
<file path=[Content_Types].xml><?xml version="1.0" encoding="utf-8"?>
<Types xmlns="http://schemas.openxmlformats.org/package/2006/content-types">
  <Override PartName="/ppt/slides/slide29.xml" ContentType="application/vnd.openxmlformats-officedocument.presentationml.slide+xml"/>
  <Override PartName="/ppt/slides/slide47.xml" ContentType="application/vnd.openxmlformats-officedocument.presentationml.slide+xml"/>
  <Override PartName="/ppt/slides/slide58.xml" ContentType="application/vnd.openxmlformats-officedocument.presentationml.slide+xml"/>
  <Override PartName="/ppt/notesSlides/notesSlide2.xml" ContentType="application/vnd.openxmlformats-officedocument.presentationml.notesSlide+xml"/>
  <Override PartName="/ppt/slides/slide4.xml" ContentType="application/vnd.openxmlformats-officedocument.presentationml.slide+xml"/>
  <Override PartName="/ppt/slides/slide18.xml" ContentType="application/vnd.openxmlformats-officedocument.presentationml.slide+xml"/>
  <Override PartName="/ppt/slides/slide36.xml" ContentType="application/vnd.openxmlformats-officedocument.presentationml.slide+xml"/>
  <Override PartName="/ppt/slides/slide54.xml" ContentType="application/vnd.openxmlformats-officedocument.presentationml.slide+xml"/>
  <Override PartName="/ppt/slides/slide65.xml" ContentType="application/vnd.openxmlformats-officedocument.presentationml.slide+xml"/>
  <Override PartName="/ppt/slideLayouts/slideLayout6.xml" ContentType="application/vnd.openxmlformats-officedocument.presentationml.slideLayout+xml"/>
  <Override PartName="/ppt/slides/slide25.xml" ContentType="application/vnd.openxmlformats-officedocument.presentationml.slide+xml"/>
  <Override PartName="/ppt/slides/slide43.xml" ContentType="application/vnd.openxmlformats-officedocument.presentationml.slide+xml"/>
  <Override PartName="/ppt/theme/theme1.xml" ContentType="application/vnd.openxmlformats-officedocument.theme+xml"/>
  <Override PartName="/ppt/slideLayouts/slideLayout2.xml" ContentType="application/vnd.openxmlformats-officedocument.presentationml.slideLayout+xml"/>
  <Default Extension="xml" ContentType="application/xml"/>
  <Override PartName="/ppt/slides/slide14.xml" ContentType="application/vnd.openxmlformats-officedocument.presentationml.slide+xml"/>
  <Override PartName="/ppt/slides/slide32.xml" ContentType="application/vnd.openxmlformats-officedocument.presentationml.slide+xml"/>
  <Override PartName="/ppt/slides/slide50.xml" ContentType="application/vnd.openxmlformats-officedocument.presentationml.slide+xml"/>
  <Override PartName="/ppt/slides/slide61.xml" ContentType="application/vnd.openxmlformats-officedocument.presentationml.slide+xml"/>
  <Override PartName="/ppt/notesMasters/notesMaster1.xml" ContentType="application/vnd.openxmlformats-officedocument.presentationml.notesMaster+xml"/>
  <Override PartName="/ppt/charts/chart13.xml" ContentType="application/vnd.openxmlformats-officedocument.drawingml.chart+xml"/>
  <Override PartName="/ppt/slides/slide10.xml" ContentType="application/vnd.openxmlformats-officedocument.presentationml.slide+xml"/>
  <Override PartName="/ppt/slides/slide21.xml" ContentType="application/vnd.openxmlformats-officedocument.presentationml.slide+xml"/>
  <Override PartName="/ppt/tableStyles.xml" ContentType="application/vnd.openxmlformats-officedocument.presentationml.tableStyles+xml"/>
  <Override PartName="/ppt/charts/chart7.xml" ContentType="application/vnd.openxmlformats-officedocument.drawingml.chart+xml"/>
  <Override PartName="/ppt/notesSlides/notesSlide9.xml" ContentType="application/vnd.openxmlformats-officedocument.presentationml.notesSlide+xml"/>
  <Override PartName="/ppt/charts/chart3.xml" ContentType="application/vnd.openxmlformats-officedocument.drawingml.chart+xml"/>
  <Override PartName="/ppt/charts/chart5.xml" ContentType="application/vnd.openxmlformats-officedocument.drawingml.chart+xml"/>
  <Override PartName="/ppt/notesSlides/notesSlide7.xml" ContentType="application/vnd.openxmlformats-officedocument.presentationml.notesSlide+xml"/>
  <Override PartName="/ppt/slides/slide7.xml" ContentType="application/vnd.openxmlformats-officedocument.presentationml.slide+xml"/>
  <Override PartName="/ppt/slides/slide9.xml" ContentType="application/vnd.openxmlformats-officedocument.presentationml.slide+xml"/>
  <Override PartName="/ppt/slides/slide59.xml" ContentType="application/vnd.openxmlformats-officedocument.presentationml.slide+xml"/>
  <Override PartName="/ppt/slides/slide68.xml" ContentType="application/vnd.openxmlformats-officedocument.presentationml.slide+xml"/>
  <Override PartName="/ppt/viewProps.xml" ContentType="application/vnd.openxmlformats-officedocument.presentationml.viewProps+xml"/>
  <Override PartName="/ppt/slideLayouts/slideLayout9.xml" ContentType="application/vnd.openxmlformats-officedocument.presentationml.slideLayout+xml"/>
  <Override PartName="/ppt/charts/chart1.xml" ContentType="application/vnd.openxmlformats-officedocument.drawingml.chart+xml"/>
  <Override PartName="/ppt/notesSlides/notesSlide5.xml" ContentType="application/vnd.openxmlformats-officedocument.presentationml.notesSlide+xml"/>
  <Override PartName="/ppt/slides/slide5.xml" ContentType="application/vnd.openxmlformats-officedocument.presentationml.slide+xml"/>
  <Override PartName="/ppt/slides/slide19.xml" ContentType="application/vnd.openxmlformats-officedocument.presentationml.slide+xml"/>
  <Override PartName="/ppt/slides/slide28.xml" ContentType="application/vnd.openxmlformats-officedocument.presentationml.slide+xml"/>
  <Override PartName="/ppt/slides/slide39.xml" ContentType="application/vnd.openxmlformats-officedocument.presentationml.slide+xml"/>
  <Override PartName="/ppt/slides/slide48.xml" ContentType="application/vnd.openxmlformats-officedocument.presentationml.slide+xml"/>
  <Override PartName="/ppt/slides/slide57.xml" ContentType="application/vnd.openxmlformats-officedocument.presentationml.slide+xml"/>
  <Override PartName="/ppt/slides/slide66.xml" ContentType="application/vnd.openxmlformats-officedocument.presentationml.slide+xml"/>
  <Override PartName="/ppt/slideLayouts/slideLayout7.xml" ContentType="application/vnd.openxmlformats-officedocument.presentationml.slideLayout+xml"/>
  <Override PartName="/ppt/notesSlides/notesSlide1.xml" ContentType="application/vnd.openxmlformats-officedocument.presentationml.notesSlide+xml"/>
  <Default Extension="png" ContentType="image/png"/>
  <Override PartName="/ppt/notesSlides/notesSlide3.xml" ContentType="application/vnd.openxmlformats-officedocument.presentationml.notesSlide+xml"/>
  <Default Extension="bin" ContentType="application/vnd.openxmlformats-officedocument.oleObject"/>
  <Override PartName="/ppt/slides/slide3.xml" ContentType="application/vnd.openxmlformats-officedocument.presentationml.slide+xml"/>
  <Override PartName="/ppt/slides/slide17.xml" ContentType="application/vnd.openxmlformats-officedocument.presentationml.slide+xml"/>
  <Override PartName="/ppt/slides/slide26.xml" ContentType="application/vnd.openxmlformats-officedocument.presentationml.slide+xml"/>
  <Override PartName="/ppt/slides/slide37.xml" ContentType="application/vnd.openxmlformats-officedocument.presentationml.slide+xml"/>
  <Override PartName="/ppt/slides/slide46.xml" ContentType="application/vnd.openxmlformats-officedocument.presentationml.slide+xml"/>
  <Override PartName="/ppt/slides/slide55.xml" ContentType="application/vnd.openxmlformats-officedocument.presentationml.slide+xml"/>
  <Override PartName="/ppt/slides/slide64.xml" ContentType="application/vnd.openxmlformats-officedocument.presentationml.slide+xml"/>
  <Override PartName="/ppt/presProps.xml" ContentType="application/vnd.openxmlformats-officedocument.presentationml.presProps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drawings/drawing1.xml" ContentType="application/vnd.openxmlformats-officedocument.drawingml.chartshapes+xml"/>
  <Override PartName="/ppt/slides/slide1.xml" ContentType="application/vnd.openxmlformats-officedocument.presentationml.slide+xml"/>
  <Override PartName="/ppt/slides/slide15.xml" ContentType="application/vnd.openxmlformats-officedocument.presentationml.slide+xml"/>
  <Override PartName="/ppt/slides/slide24.xml" ContentType="application/vnd.openxmlformats-officedocument.presentationml.slide+xml"/>
  <Override PartName="/ppt/slides/slide33.xml" ContentType="application/vnd.openxmlformats-officedocument.presentationml.slide+xml"/>
  <Override PartName="/ppt/slides/slide35.xml" ContentType="application/vnd.openxmlformats-officedocument.presentationml.slide+xml"/>
  <Override PartName="/ppt/slides/slide44.xml" ContentType="application/vnd.openxmlformats-officedocument.presentationml.slide+xml"/>
  <Override PartName="/ppt/slides/slide53.xml" ContentType="application/vnd.openxmlformats-officedocument.presentationml.slide+xml"/>
  <Override PartName="/ppt/slides/slide62.xml" ContentType="application/vnd.openxmlformats-officedocument.presentationml.slide+xml"/>
  <Override PartName="/ppt/slides/slide71.xml" ContentType="application/vnd.openxmlformats-officedocument.presentationml.slide+xml"/>
  <Override PartName="/ppt/slideLayouts/slideLayout3.xml" ContentType="application/vnd.openxmlformats-officedocument.presentationml.slideLayout+xml"/>
  <Default Extension="jpeg" ContentType="image/jpeg"/>
  <Override PartName="/ppt/presentation.xml" ContentType="application/vnd.openxmlformats-officedocument.presentationml.presentation.main+xml"/>
  <Override PartName="/ppt/slides/slide13.xml" ContentType="application/vnd.openxmlformats-officedocument.presentationml.slide+xml"/>
  <Override PartName="/ppt/slides/slide22.xml" ContentType="application/vnd.openxmlformats-officedocument.presentationml.slide+xml"/>
  <Override PartName="/ppt/slides/slide31.xml" ContentType="application/vnd.openxmlformats-officedocument.presentationml.slide+xml"/>
  <Override PartName="/ppt/slides/slide42.xml" ContentType="application/vnd.openxmlformats-officedocument.presentationml.slide+xml"/>
  <Override PartName="/ppt/slides/slide51.xml" ContentType="application/vnd.openxmlformats-officedocument.presentationml.slide+xml"/>
  <Override PartName="/ppt/slides/slide60.xml" ContentType="application/vnd.openxmlformats-officedocument.presentationml.slide+xml"/>
  <Override PartName="/ppt/slideLayouts/slideLayout1.xml" ContentType="application/vnd.openxmlformats-officedocument.presentationml.slideLayout+xml"/>
  <Override PartName="/docProps/app.xml" ContentType="application/vnd.openxmlformats-officedocument.extended-properties+xml"/>
  <Override PartName="/ppt/slides/slide11.xml" ContentType="application/vnd.openxmlformats-officedocument.presentationml.slide+xml"/>
  <Override PartName="/ppt/slides/slide20.xml" ContentType="application/vnd.openxmlformats-officedocument.presentationml.slide+xml"/>
  <Override PartName="/ppt/slides/slide40.xml" ContentType="application/vnd.openxmlformats-officedocument.presentationml.slide+xml"/>
  <Override PartName="/ppt/charts/chart8.xml" ContentType="application/vnd.openxmlformats-officedocument.drawingml.chart+xml"/>
  <Override PartName="/ppt/charts/chart12.xml" ContentType="application/vnd.openxmlformats-officedocument.drawingml.chart+xml"/>
  <Override PartName="/ppt/slideLayouts/slideLayout10.xml" ContentType="application/vnd.openxmlformats-officedocument.presentationml.slideLayout+xml"/>
  <Override PartName="/ppt/charts/chart6.xml" ContentType="application/vnd.openxmlformats-officedocument.drawingml.chart+xml"/>
  <Default Extension="vml" ContentType="application/vnd.openxmlformats-officedocument.vmlDrawing"/>
  <Override PartName="/ppt/charts/chart10.xml" ContentType="application/vnd.openxmlformats-officedocument.drawingml.chart+xml"/>
  <Override PartName="/ppt/notesSlides/notesSlide8.xml" ContentType="application/vnd.openxmlformats-officedocument.presentationml.notesSlide+xml"/>
  <Override PartName="/ppt/charts/chart4.xml" ContentType="application/vnd.openxmlformats-officedocument.drawingml.chart+xml"/>
  <Override PartName="/ppt/notesSlides/notesSlide6.xml" ContentType="application/vnd.openxmlformats-officedocument.presentationml.notesSlide+xml"/>
  <Override PartName="/ppt/slides/slide8.xml" ContentType="application/vnd.openxmlformats-officedocument.presentationml.slide+xml"/>
  <Override PartName="/ppt/slides/slide49.xml" ContentType="application/vnd.openxmlformats-officedocument.presentationml.slide+xml"/>
  <Override PartName="/ppt/slides/slide69.xml" ContentType="application/vnd.openxmlformats-officedocument.presentationml.slide+xml"/>
  <Override PartName="/ppt/handoutMasters/handoutMaster1.xml" ContentType="application/vnd.openxmlformats-officedocument.presentationml.handoutMaster+xml"/>
  <Override PartName="/ppt/notesSlides/notesSlide4.xml" ContentType="application/vnd.openxmlformats-officedocument.presentationml.notesSlide+xml"/>
  <Override PartName="/ppt/charts/chart2.xml" ContentType="application/vnd.openxmlformats-officedocument.drawingml.chart+xml"/>
  <Override PartName="/docProps/core.xml" ContentType="application/vnd.openxmlformats-package.core-properties+xml"/>
  <Override PartName="/ppt/slides/slide6.xml" ContentType="application/vnd.openxmlformats-officedocument.presentationml.slide+xml"/>
  <Override PartName="/ppt/slides/slide38.xml" ContentType="application/vnd.openxmlformats-officedocument.presentationml.slide+xml"/>
  <Override PartName="/ppt/slides/slide56.xml" ContentType="application/vnd.openxmlformats-officedocument.presentationml.slide+xml"/>
  <Override PartName="/ppt/slides/slide67.xml" ContentType="application/vnd.openxmlformats-officedocument.presentationml.slide+xml"/>
  <Override PartName="/ppt/slideLayouts/slideLayout8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27.xml" ContentType="application/vnd.openxmlformats-officedocument.presentationml.slide+xml"/>
  <Override PartName="/ppt/slides/slide45.xml" ContentType="application/vnd.openxmlformats-officedocument.presentationml.slide+xml"/>
  <Override PartName="/ppt/slideLayouts/slideLayout4.xml" ContentType="application/vnd.openxmlformats-officedocument.presentationml.slideLayout+xml"/>
  <Override PartName="/ppt/theme/theme3.xml" ContentType="application/vnd.openxmlformats-officedocument.theme+xml"/>
  <Override PartName="/ppt/slides/slide2.xml" ContentType="application/vnd.openxmlformats-officedocument.presentationml.slide+xml"/>
  <Override PartName="/ppt/slides/slide16.xml" ContentType="application/vnd.openxmlformats-officedocument.presentationml.slide+xml"/>
  <Override PartName="/ppt/slides/slide34.xml" ContentType="application/vnd.openxmlformats-officedocument.presentationml.slide+xml"/>
  <Override PartName="/ppt/slides/slide52.xml" ContentType="application/vnd.openxmlformats-officedocument.presentationml.slide+xml"/>
  <Override PartName="/ppt/slides/slide63.xml" ContentType="application/vnd.openxmlformats-officedocument.presentationml.slide+xml"/>
  <Default Extension="wmf" ContentType="image/x-wmf"/>
  <Default Extension="rels" ContentType="application/vnd.openxmlformats-package.relationships+xml"/>
  <Override PartName="/ppt/slides/slide23.xml" ContentType="application/vnd.openxmlformats-officedocument.presentationml.slide+xml"/>
  <Override PartName="/ppt/slides/slide41.xml" ContentType="application/vnd.openxmlformats-officedocument.presentationml.slide+xml"/>
  <Override PartName="/ppt/slides/slide70.xml" ContentType="application/vnd.openxmlformats-officedocument.presentationml.slide+xml"/>
  <Override PartName="/ppt/slides/slide12.xml" ContentType="application/vnd.openxmlformats-officedocument.presentationml.slide+xml"/>
  <Override PartName="/ppt/slides/slide30.xml" ContentType="application/vnd.openxmlformats-officedocument.presentationml.slide+xml"/>
  <Override PartName="/ppt/slideLayouts/slideLayout11.xml" ContentType="application/vnd.openxmlformats-officedocument.presentationml.slideLayout+xml"/>
  <Override PartName="/ppt/charts/chart9.xml" ContentType="application/vnd.openxmlformats-officedocument.drawingml.chart+xml"/>
  <Override PartName="/ppt/charts/chart11.xml" ContentType="application/vnd.openxmlformats-officedocument.drawingml.chart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73"/>
  </p:notesMasterIdLst>
  <p:handoutMasterIdLst>
    <p:handoutMasterId r:id="rId74"/>
  </p:handoutMasterIdLst>
  <p:sldIdLst>
    <p:sldId id="302" r:id="rId2"/>
    <p:sldId id="303" r:id="rId3"/>
    <p:sldId id="307" r:id="rId4"/>
    <p:sldId id="308" r:id="rId5"/>
    <p:sldId id="382" r:id="rId6"/>
    <p:sldId id="359" r:id="rId7"/>
    <p:sldId id="360" r:id="rId8"/>
    <p:sldId id="361" r:id="rId9"/>
    <p:sldId id="362" r:id="rId10"/>
    <p:sldId id="363" r:id="rId11"/>
    <p:sldId id="364" r:id="rId12"/>
    <p:sldId id="365" r:id="rId13"/>
    <p:sldId id="366" r:id="rId14"/>
    <p:sldId id="367" r:id="rId15"/>
    <p:sldId id="368" r:id="rId16"/>
    <p:sldId id="369" r:id="rId17"/>
    <p:sldId id="370" r:id="rId18"/>
    <p:sldId id="371" r:id="rId19"/>
    <p:sldId id="372" r:id="rId20"/>
    <p:sldId id="373" r:id="rId21"/>
    <p:sldId id="374" r:id="rId22"/>
    <p:sldId id="375" r:id="rId23"/>
    <p:sldId id="376" r:id="rId24"/>
    <p:sldId id="377" r:id="rId25"/>
    <p:sldId id="378" r:id="rId26"/>
    <p:sldId id="379" r:id="rId27"/>
    <p:sldId id="380" r:id="rId28"/>
    <p:sldId id="381" r:id="rId29"/>
    <p:sldId id="270" r:id="rId30"/>
    <p:sldId id="271" r:id="rId31"/>
    <p:sldId id="272" r:id="rId32"/>
    <p:sldId id="273" r:id="rId33"/>
    <p:sldId id="274" r:id="rId34"/>
    <p:sldId id="275" r:id="rId35"/>
    <p:sldId id="276" r:id="rId36"/>
    <p:sldId id="278" r:id="rId37"/>
    <p:sldId id="257" r:id="rId38"/>
    <p:sldId id="280" r:id="rId39"/>
    <p:sldId id="279" r:id="rId40"/>
    <p:sldId id="282" r:id="rId41"/>
    <p:sldId id="283" r:id="rId42"/>
    <p:sldId id="284" r:id="rId43"/>
    <p:sldId id="347" r:id="rId44"/>
    <p:sldId id="287" r:id="rId45"/>
    <p:sldId id="357" r:id="rId46"/>
    <p:sldId id="358" r:id="rId47"/>
    <p:sldId id="309" r:id="rId48"/>
    <p:sldId id="310" r:id="rId49"/>
    <p:sldId id="311" r:id="rId50"/>
    <p:sldId id="312" r:id="rId51"/>
    <p:sldId id="313" r:id="rId52"/>
    <p:sldId id="314" r:id="rId53"/>
    <p:sldId id="315" r:id="rId54"/>
    <p:sldId id="316" r:id="rId55"/>
    <p:sldId id="317" r:id="rId56"/>
    <p:sldId id="318" r:id="rId57"/>
    <p:sldId id="319" r:id="rId58"/>
    <p:sldId id="320" r:id="rId59"/>
    <p:sldId id="321" r:id="rId60"/>
    <p:sldId id="383" r:id="rId61"/>
    <p:sldId id="384" r:id="rId62"/>
    <p:sldId id="385" r:id="rId63"/>
    <p:sldId id="386" r:id="rId64"/>
    <p:sldId id="387" r:id="rId65"/>
    <p:sldId id="388" r:id="rId66"/>
    <p:sldId id="389" r:id="rId67"/>
    <p:sldId id="390" r:id="rId68"/>
    <p:sldId id="391" r:id="rId69"/>
    <p:sldId id="392" r:id="rId70"/>
    <p:sldId id="393" r:id="rId71"/>
    <p:sldId id="346" r:id="rId72"/>
  </p:sldIdLst>
  <p:sldSz cx="9144000" cy="6858000" type="screen4x3"/>
  <p:notesSz cx="7010400" cy="92964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vertBarState="maximized">
    <p:restoredLeft sz="20530" autoAdjust="0"/>
    <p:restoredTop sz="94709" autoAdjust="0"/>
  </p:normalViewPr>
  <p:slideViewPr>
    <p:cSldViewPr>
      <p:cViewPr varScale="1">
        <p:scale>
          <a:sx n="98" d="100"/>
          <a:sy n="98" d="100"/>
        </p:scale>
        <p:origin x="-90" y="-234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9636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8772"/>
    </p:cViewPr>
  </p:sorterViewPr>
  <p:gridSpacing cx="78028800" cy="780288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76" Type="http://schemas.openxmlformats.org/officeDocument/2006/relationships/viewProps" Target="viewProps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handoutMaster" Target="handoutMasters/handoutMaster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61" Type="http://schemas.openxmlformats.org/officeDocument/2006/relationships/slide" Target="slides/slide60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notesMaster" Target="notesMasters/notesMaster1.xml"/><Relationship Id="rId78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theme" Target="theme/theme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oleObject" Target="file:///\\bridge\AguaClaraFiles\aguaclara\AguaClara%20Team%20Folders\Foam%20Filtration\Flat%20Foam%20Sheet%20Experimental%20Results\60%20ppi%204%20foam%20sheets%20flow%20rate%20100%20mday%20run%202%20(successful).xlsx" TargetMode="External"/></Relationships>
</file>

<file path=ppt/charts/_rels/chart10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Carolyn\AppData\Local\Microsoft\Windows\Temporary%20Internet%20Files\Low\Content.IE5\9KGWRHQ2\Experiment%25201%2520Result%5b1%5d.xlsx" TargetMode="External"/></Relationships>
</file>

<file path=ppt/charts/_rels/chart11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1.xml"/><Relationship Id="rId1" Type="http://schemas.openxmlformats.org/officeDocument/2006/relationships/oleObject" Target="file:///C:\Users\Carolyn\AppData\Local\Microsoft\Windows\Temporary%20Internet%20Files\Low\Content.IE5\9KGWRHQ2\Experiment%25201%2520Result_2%5b1%5d.xlsx" TargetMode="External"/></Relationships>
</file>

<file path=ppt/charts/_rels/chart12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Carolyn\AppData\Local\Microsoft\Windows\Temporary%20Internet%20Files\Low\Content.IE5\9KGWRHQ2\Experiment%25201%2520Result%5b1%5d.xlsx" TargetMode="External"/></Relationships>
</file>

<file path=ppt/charts/_rels/chart13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Carolyn\AppData\Local\Microsoft\Windows\Temporary%20Internet%20Files\Low\Content.IE5\9KGWRHQ2\Experiment%25201%2520Result_2%5b1%5d.xlsx" TargetMode="External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oleObject" Target="file:///\\bridge\AguaClaraFiles\aguaclara\AguaClara%20Team%20Folders\Foam%20Filtration\Flat%20Foam%20Sheet%20Experimental%20Results\60%20ppi%204%20foam%20sheets%20flow%20rate%20100%20mday%20run%202%20(successful).xlsx" TargetMode="External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oleObject" Target="file:///\\bridge\AguaClaraFiles\aguaclara\AguaClara%20Team%20Folders\Foam%20Filtration\Flat%20Foam%20Sheet%20Experimental%20Results\60%20ppi%204%20foam%20sheets%20flow%20rate%20200%20mday%20run%203.xlsx" TargetMode="External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oleObject" Target="file:///\\bridge\AguaClaraFiles\aguaclara\AguaClara%20Team%20Folders\Foam%20Filtration\Flat%20Foam%20Sheet%20Experimental%20Results\60%20ppi%204%20foam%20sheets%20flow%20rate%20200%20mday%20run%203.xlsx" TargetMode="External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oleObject" Target="file:///\\bridge\AguaClaraFiles\aguaclara\AguaClara%20Team%20Folders\Foam%20Filtration\90%20ppi%20Ramp%20State.xlsx" TargetMode="External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oleObject" Target="file:///\\bridge\AguaClaraFiles\aguaclara\AguaClara%20Team%20Folders\Foam%20Filtration\90%20ppi%20Ramp%20State.xlsx" TargetMode="External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oleObject" Target="file:///\\bridge\AguaClaraFiles\aguaclara\AguaClara%20Team%20Folders\Foam%20Filtration\Flat%20Foam%20Sheet%20Experimental%20Results\90%20ppi%203%20foam%20sheets%20ramp%20state%20with%20alum%20dose.xls" TargetMode="External"/></Relationships>
</file>

<file path=ppt/charts/_rels/chart8.xml.rels><?xml version="1.0" encoding="UTF-8" standalone="yes"?>
<Relationships xmlns="http://schemas.openxmlformats.org/package/2006/relationships"><Relationship Id="rId1" Type="http://schemas.openxmlformats.org/officeDocument/2006/relationships/oleObject" Target="file:///\\bridge\AguaClaraFiles\aguaclara\AguaClara%20Team%20Folders\Foam%20Filtration\Flat%20Foam%20Sheet%20Experimental%20Results\90%20ppi%203%20foam%20sheets%20ramp%20state%20with%20alum%20dose.xls" TargetMode="External"/></Relationships>
</file>

<file path=ppt/charts/_rels/chart9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Carolyn\AppData\Local\Microsoft\Windows\Temporary%20Internet%20Files\Low\Content.IE5\9KGWRHQ2\Experiment%25201%2520Result%5b1%5d.xlsx" TargetMode="Externa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1"/>
  <c:lang val="en-US"/>
  <c:chart>
    <c:plotArea>
      <c:layout/>
      <c:scatterChart>
        <c:scatterStyle val="lineMarker"/>
        <c:ser>
          <c:idx val="0"/>
          <c:order val="0"/>
          <c:tx>
            <c:v>Raw Water Turbidity</c:v>
          </c:tx>
          <c:spPr>
            <a:ln>
              <a:noFill/>
            </a:ln>
          </c:spPr>
          <c:marker>
            <c:symbol val="diamond"/>
            <c:size val="4"/>
          </c:marker>
          <c:xVal>
            <c:numRef>
              <c:f>Sheet1!$F$2:$F$17707</c:f>
              <c:numCache>
                <c:formatCode>General</c:formatCode>
                <c:ptCount val="17706"/>
                <c:pt idx="0">
                  <c:v>0</c:v>
                </c:pt>
                <c:pt idx="1">
                  <c:v>1.3888800000003731E-3</c:v>
                </c:pt>
                <c:pt idx="2">
                  <c:v>2.7777600000007457E-3</c:v>
                </c:pt>
                <c:pt idx="3">
                  <c:v>4.1666399999993418E-3</c:v>
                </c:pt>
                <c:pt idx="4">
                  <c:v>5.5581599999978805E-3</c:v>
                </c:pt>
                <c:pt idx="5">
                  <c:v>6.944400000000084E-3</c:v>
                </c:pt>
                <c:pt idx="6">
                  <c:v>8.3359199999986349E-3</c:v>
                </c:pt>
                <c:pt idx="7">
                  <c:v>9.7250400000010728E-3</c:v>
                </c:pt>
                <c:pt idx="8">
                  <c:v>1.11139199999979E-2</c:v>
                </c:pt>
                <c:pt idx="9">
                  <c:v>1.2502799999998261E-2</c:v>
                </c:pt>
                <c:pt idx="10">
                  <c:v>1.3894320000000364E-2</c:v>
                </c:pt>
                <c:pt idx="11">
                  <c:v>1.5286080000000993E-2</c:v>
                </c:pt>
                <c:pt idx="12">
                  <c:v>1.6674959999997824E-2</c:v>
                </c:pt>
                <c:pt idx="13">
                  <c:v>1.8063839999998204E-2</c:v>
                </c:pt>
                <c:pt idx="14">
                  <c:v>1.9452719999998556E-2</c:v>
                </c:pt>
                <c:pt idx="15">
                  <c:v>2.0841599999998888E-2</c:v>
                </c:pt>
                <c:pt idx="16">
                  <c:v>2.2230479999999296E-2</c:v>
                </c:pt>
                <c:pt idx="17">
                  <c:v>2.3619359999999642E-2</c:v>
                </c:pt>
                <c:pt idx="18">
                  <c:v>2.5008240000000063E-2</c:v>
                </c:pt>
                <c:pt idx="19">
                  <c:v>2.640000000000068E-2</c:v>
                </c:pt>
                <c:pt idx="20">
                  <c:v>2.7788880000001015E-2</c:v>
                </c:pt>
                <c:pt idx="21">
                  <c:v>2.9177760000001402E-2</c:v>
                </c:pt>
                <c:pt idx="22">
                  <c:v>3.0555359999999254E-2</c:v>
                </c:pt>
                <c:pt idx="23">
                  <c:v>3.1958159999998507E-2</c:v>
                </c:pt>
                <c:pt idx="24">
                  <c:v>3.3333359999998535E-2</c:v>
                </c:pt>
                <c:pt idx="25">
                  <c:v>3.472223999999887E-2</c:v>
                </c:pt>
                <c:pt idx="26">
                  <c:v>3.611111999999931E-2</c:v>
                </c:pt>
                <c:pt idx="27">
                  <c:v>3.7499999999999686E-2</c:v>
                </c:pt>
                <c:pt idx="28">
                  <c:v>3.8888880000000015E-2</c:v>
                </c:pt>
                <c:pt idx="29">
                  <c:v>4.0277759999998622E-2</c:v>
                </c:pt>
                <c:pt idx="30">
                  <c:v>4.1675039999999386E-2</c:v>
                </c:pt>
                <c:pt idx="31">
                  <c:v>4.3063919999999888E-2</c:v>
                </c:pt>
                <c:pt idx="32">
                  <c:v>4.4452800000000271E-2</c:v>
                </c:pt>
                <c:pt idx="33">
                  <c:v>4.5841680000000593E-2</c:v>
                </c:pt>
                <c:pt idx="34">
                  <c:v>4.7230560000000914E-2</c:v>
                </c:pt>
                <c:pt idx="35">
                  <c:v>4.8619440000001332E-2</c:v>
                </c:pt>
                <c:pt idx="36">
                  <c:v>5.0008320000001778E-2</c:v>
                </c:pt>
                <c:pt idx="37">
                  <c:v>5.1399839999998503E-2</c:v>
                </c:pt>
                <c:pt idx="38">
                  <c:v>5.2791600000000972E-2</c:v>
                </c:pt>
                <c:pt idx="39">
                  <c:v>5.4180480000001377E-2</c:v>
                </c:pt>
                <c:pt idx="40">
                  <c:v>5.55554400000009E-2</c:v>
                </c:pt>
                <c:pt idx="41">
                  <c:v>5.6944320000001304E-2</c:v>
                </c:pt>
                <c:pt idx="42">
                  <c:v>5.8347119999998816E-2</c:v>
                </c:pt>
                <c:pt idx="43">
                  <c:v>5.9735999999999248E-2</c:v>
                </c:pt>
                <c:pt idx="44">
                  <c:v>6.1110959999998916E-2</c:v>
                </c:pt>
                <c:pt idx="45">
                  <c:v>6.2513759999999904E-2</c:v>
                </c:pt>
                <c:pt idx="46">
                  <c:v>6.3902640000000344E-2</c:v>
                </c:pt>
                <c:pt idx="47">
                  <c:v>6.5291520000000713E-2</c:v>
                </c:pt>
                <c:pt idx="48">
                  <c:v>6.6680400000000972E-2</c:v>
                </c:pt>
                <c:pt idx="49">
                  <c:v>6.8069279999997859E-2</c:v>
                </c:pt>
                <c:pt idx="50">
                  <c:v>6.9444479999999698E-2</c:v>
                </c:pt>
                <c:pt idx="51">
                  <c:v>7.0835999999999996E-2</c:v>
                </c:pt>
                <c:pt idx="52">
                  <c:v>7.2224880000000324E-2</c:v>
                </c:pt>
                <c:pt idx="53">
                  <c:v>7.361376000000075E-2</c:v>
                </c:pt>
                <c:pt idx="54">
                  <c:v>7.5002640000001175E-2</c:v>
                </c:pt>
                <c:pt idx="55">
                  <c:v>7.6394399999999946E-2</c:v>
                </c:pt>
                <c:pt idx="56">
                  <c:v>7.7783280000000454E-2</c:v>
                </c:pt>
                <c:pt idx="57">
                  <c:v>7.9172160000000727E-2</c:v>
                </c:pt>
                <c:pt idx="58">
                  <c:v>8.0563919999999678E-2</c:v>
                </c:pt>
                <c:pt idx="59">
                  <c:v>8.1952800000000006E-2</c:v>
                </c:pt>
                <c:pt idx="60">
                  <c:v>8.3341680000000196E-2</c:v>
                </c:pt>
                <c:pt idx="61">
                  <c:v>8.473056000000076E-2</c:v>
                </c:pt>
                <c:pt idx="62">
                  <c:v>8.6119440000000963E-2</c:v>
                </c:pt>
                <c:pt idx="63">
                  <c:v>8.7508319999999765E-2</c:v>
                </c:pt>
                <c:pt idx="64">
                  <c:v>8.8897200000000107E-2</c:v>
                </c:pt>
                <c:pt idx="65">
                  <c:v>9.0288719999998379E-2</c:v>
                </c:pt>
                <c:pt idx="66">
                  <c:v>9.1677599999998971E-2</c:v>
                </c:pt>
                <c:pt idx="67">
                  <c:v>9.3066479999999549E-2</c:v>
                </c:pt>
                <c:pt idx="68">
                  <c:v>9.4455359999999877E-2</c:v>
                </c:pt>
                <c:pt idx="69">
                  <c:v>9.5844479999998691E-2</c:v>
                </c:pt>
                <c:pt idx="70">
                  <c:v>9.7236000000000544E-2</c:v>
                </c:pt>
                <c:pt idx="71">
                  <c:v>9.8616480000000589E-2</c:v>
                </c:pt>
                <c:pt idx="72">
                  <c:v>0.10000536000000082</c:v>
                </c:pt>
                <c:pt idx="73">
                  <c:v>0.10139447999999973</c:v>
                </c:pt>
                <c:pt idx="74">
                  <c:v>0.10278600000000016</c:v>
                </c:pt>
                <c:pt idx="75">
                  <c:v>0.10417488000000052</c:v>
                </c:pt>
                <c:pt idx="76">
                  <c:v>0.10556376000000098</c:v>
                </c:pt>
                <c:pt idx="77">
                  <c:v>0.10695263999999755</c:v>
                </c:pt>
                <c:pt idx="78">
                  <c:v>0.10834151999999786</c:v>
                </c:pt>
                <c:pt idx="79">
                  <c:v>0.10973039999999834</c:v>
                </c:pt>
                <c:pt idx="80">
                  <c:v>0.11111927999999867</c:v>
                </c:pt>
                <c:pt idx="81">
                  <c:v>0.11250815999999909</c:v>
                </c:pt>
                <c:pt idx="82">
                  <c:v>0.11389703999999946</c:v>
                </c:pt>
                <c:pt idx="83">
                  <c:v>0.11528880000000009</c:v>
                </c:pt>
                <c:pt idx="84">
                  <c:v>0.11667768000000057</c:v>
                </c:pt>
                <c:pt idx="85">
                  <c:v>0.11805264000000031</c:v>
                </c:pt>
                <c:pt idx="86">
                  <c:v>0.11945544000000127</c:v>
                </c:pt>
                <c:pt idx="87">
                  <c:v>0.12083879999999958</c:v>
                </c:pt>
                <c:pt idx="88">
                  <c:v>0.12222768000000012</c:v>
                </c:pt>
                <c:pt idx="89">
                  <c:v>0.12362207999999876</c:v>
                </c:pt>
                <c:pt idx="90">
                  <c:v>0.1249999199999986</c:v>
                </c:pt>
                <c:pt idx="91">
                  <c:v>0.12638879999999908</c:v>
                </c:pt>
                <c:pt idx="92">
                  <c:v>0.12777767999999937</c:v>
                </c:pt>
                <c:pt idx="93">
                  <c:v>0.12916655999999982</c:v>
                </c:pt>
                <c:pt idx="94">
                  <c:v>0.13055544000000024</c:v>
                </c:pt>
                <c:pt idx="95">
                  <c:v>0.13194431999999903</c:v>
                </c:pt>
                <c:pt idx="96">
                  <c:v>0.13334159999999964</c:v>
                </c:pt>
                <c:pt idx="97">
                  <c:v>0.13473336000000041</c:v>
                </c:pt>
                <c:pt idx="98">
                  <c:v>0.13612224000000064</c:v>
                </c:pt>
                <c:pt idx="99">
                  <c:v>0.13751376000000093</c:v>
                </c:pt>
                <c:pt idx="100">
                  <c:v>0.13890263999999974</c:v>
                </c:pt>
                <c:pt idx="101">
                  <c:v>0.140277600000001</c:v>
                </c:pt>
                <c:pt idx="102">
                  <c:v>0.14166935999999991</c:v>
                </c:pt>
                <c:pt idx="103">
                  <c:v>0.14306111999999871</c:v>
                </c:pt>
                <c:pt idx="104">
                  <c:v>0.14444712000000093</c:v>
                </c:pt>
                <c:pt idx="105">
                  <c:v>0.14583600000000096</c:v>
                </c:pt>
                <c:pt idx="106">
                  <c:v>0.14722487999999778</c:v>
                </c:pt>
                <c:pt idx="107">
                  <c:v>0.14861375999999821</c:v>
                </c:pt>
                <c:pt idx="108">
                  <c:v>0.15000263999999874</c:v>
                </c:pt>
                <c:pt idx="109">
                  <c:v>0.15139440000000123</c:v>
                </c:pt>
                <c:pt idx="110">
                  <c:v>0.15278327999999974</c:v>
                </c:pt>
                <c:pt idx="111">
                  <c:v>0.15417215999999989</c:v>
                </c:pt>
                <c:pt idx="112">
                  <c:v>0.15556104000000054</c:v>
                </c:pt>
                <c:pt idx="113">
                  <c:v>0.15694992000000099</c:v>
                </c:pt>
                <c:pt idx="114">
                  <c:v>0.15833880000000125</c:v>
                </c:pt>
                <c:pt idx="115">
                  <c:v>0.15972768000000168</c:v>
                </c:pt>
                <c:pt idx="116">
                  <c:v>0.16111943999999884</c:v>
                </c:pt>
                <c:pt idx="117">
                  <c:v>0.16250831999999901</c:v>
                </c:pt>
                <c:pt idx="118">
                  <c:v>0.16389719999999947</c:v>
                </c:pt>
                <c:pt idx="119">
                  <c:v>0.16528607999999972</c:v>
                </c:pt>
                <c:pt idx="120">
                  <c:v>0.16666655999999774</c:v>
                </c:pt>
                <c:pt idx="121">
                  <c:v>0.16805832000000029</c:v>
                </c:pt>
                <c:pt idx="122">
                  <c:v>0.16944720000000096</c:v>
                </c:pt>
                <c:pt idx="123">
                  <c:v>0.17083872000000078</c:v>
                </c:pt>
                <c:pt idx="124">
                  <c:v>0.17222759999999759</c:v>
                </c:pt>
                <c:pt idx="125">
                  <c:v>0.17361647999999796</c:v>
                </c:pt>
                <c:pt idx="126">
                  <c:v>0.17500535999999844</c:v>
                </c:pt>
                <c:pt idx="127">
                  <c:v>0.17639448000000113</c:v>
                </c:pt>
                <c:pt idx="128">
                  <c:v>0.17778335999999786</c:v>
                </c:pt>
                <c:pt idx="129">
                  <c:v>0.17917487999999968</c:v>
                </c:pt>
                <c:pt idx="130">
                  <c:v>0.18056376000000021</c:v>
                </c:pt>
                <c:pt idx="131">
                  <c:v>0.18195264000000044</c:v>
                </c:pt>
                <c:pt idx="132">
                  <c:v>0.18334152000000081</c:v>
                </c:pt>
                <c:pt idx="133">
                  <c:v>0.18473327999999811</c:v>
                </c:pt>
                <c:pt idx="134">
                  <c:v>0.18612215999999826</c:v>
                </c:pt>
                <c:pt idx="135">
                  <c:v>0.18751103999999899</c:v>
                </c:pt>
                <c:pt idx="136">
                  <c:v>0.18889991999999925</c:v>
                </c:pt>
                <c:pt idx="137">
                  <c:v>0.19027776000000071</c:v>
                </c:pt>
                <c:pt idx="138">
                  <c:v>0.19166663999999944</c:v>
                </c:pt>
                <c:pt idx="139">
                  <c:v>0.1930555199999997</c:v>
                </c:pt>
                <c:pt idx="140">
                  <c:v>0.19444703999999868</c:v>
                </c:pt>
                <c:pt idx="141">
                  <c:v>0.19583591999999875</c:v>
                </c:pt>
                <c:pt idx="142">
                  <c:v>0.19722504000000132</c:v>
                </c:pt>
                <c:pt idx="143">
                  <c:v>0.19861391999999803</c:v>
                </c:pt>
                <c:pt idx="144">
                  <c:v>0.20000832000000024</c:v>
                </c:pt>
                <c:pt idx="145">
                  <c:v>0.20139720000000083</c:v>
                </c:pt>
                <c:pt idx="146">
                  <c:v>0.20278608000000126</c:v>
                </c:pt>
                <c:pt idx="147">
                  <c:v>0.2041749599999978</c:v>
                </c:pt>
                <c:pt idx="148">
                  <c:v>0.20556647999999991</c:v>
                </c:pt>
                <c:pt idx="149">
                  <c:v>0.2069553600000005</c:v>
                </c:pt>
                <c:pt idx="150">
                  <c:v>0.20834448000000136</c:v>
                </c:pt>
                <c:pt idx="151">
                  <c:v>0.20972495999999921</c:v>
                </c:pt>
                <c:pt idx="152">
                  <c:v>0.21111647999999941</c:v>
                </c:pt>
                <c:pt idx="153">
                  <c:v>0.21250824000000032</c:v>
                </c:pt>
                <c:pt idx="154">
                  <c:v>0.21389711999999883</c:v>
                </c:pt>
                <c:pt idx="155">
                  <c:v>0.21528599999999926</c:v>
                </c:pt>
                <c:pt idx="156">
                  <c:v>0.21667487999999935</c:v>
                </c:pt>
                <c:pt idx="157">
                  <c:v>0.21806375999999991</c:v>
                </c:pt>
                <c:pt idx="158">
                  <c:v>0.21945264000000037</c:v>
                </c:pt>
                <c:pt idx="159">
                  <c:v>0.2208415200000004</c:v>
                </c:pt>
                <c:pt idx="160">
                  <c:v>0.22223040000000108</c:v>
                </c:pt>
                <c:pt idx="161">
                  <c:v>0.22362215999999971</c:v>
                </c:pt>
                <c:pt idx="162">
                  <c:v>0.2250026400000015</c:v>
                </c:pt>
                <c:pt idx="163">
                  <c:v>0.22639152000000171</c:v>
                </c:pt>
                <c:pt idx="164">
                  <c:v>0.22778039999999883</c:v>
                </c:pt>
                <c:pt idx="165">
                  <c:v>0.22916927999999906</c:v>
                </c:pt>
                <c:pt idx="166">
                  <c:v>0.23055815999999929</c:v>
                </c:pt>
                <c:pt idx="167">
                  <c:v>0.23194704000000008</c:v>
                </c:pt>
                <c:pt idx="168">
                  <c:v>0.23333592000000003</c:v>
                </c:pt>
                <c:pt idx="169">
                  <c:v>0.23472503999999894</c:v>
                </c:pt>
                <c:pt idx="170">
                  <c:v>0.23611391999999931</c:v>
                </c:pt>
                <c:pt idx="171">
                  <c:v>0.23750279999999971</c:v>
                </c:pt>
                <c:pt idx="172">
                  <c:v>0.23889168000000024</c:v>
                </c:pt>
                <c:pt idx="173">
                  <c:v>0.24028056000000042</c:v>
                </c:pt>
                <c:pt idx="174">
                  <c:v>0.24166944000000107</c:v>
                </c:pt>
                <c:pt idx="175">
                  <c:v>0.24306095999999941</c:v>
                </c:pt>
                <c:pt idx="176">
                  <c:v>0.24444984000000014</c:v>
                </c:pt>
                <c:pt idx="177">
                  <c:v>0.24584160000000041</c:v>
                </c:pt>
                <c:pt idx="178">
                  <c:v>0.24723335999999949</c:v>
                </c:pt>
                <c:pt idx="179">
                  <c:v>0.24862487999999947</c:v>
                </c:pt>
                <c:pt idx="180">
                  <c:v>0.25001375999999986</c:v>
                </c:pt>
                <c:pt idx="181">
                  <c:v>0.25138872000000034</c:v>
                </c:pt>
                <c:pt idx="182">
                  <c:v>0.25278047999999903</c:v>
                </c:pt>
                <c:pt idx="183">
                  <c:v>0.25416935999999885</c:v>
                </c:pt>
                <c:pt idx="184">
                  <c:v>0.25555823999999938</c:v>
                </c:pt>
                <c:pt idx="185">
                  <c:v>0.25694711999999958</c:v>
                </c:pt>
                <c:pt idx="186">
                  <c:v>0.25833600000000001</c:v>
                </c:pt>
                <c:pt idx="187">
                  <c:v>0.25972488000000032</c:v>
                </c:pt>
                <c:pt idx="188">
                  <c:v>0.26111376000000081</c:v>
                </c:pt>
                <c:pt idx="189">
                  <c:v>0.26250264000000101</c:v>
                </c:pt>
                <c:pt idx="190">
                  <c:v>0.26389151999999982</c:v>
                </c:pt>
                <c:pt idx="191">
                  <c:v>0.26528040000000008</c:v>
                </c:pt>
                <c:pt idx="192">
                  <c:v>0.26666928000000034</c:v>
                </c:pt>
                <c:pt idx="193">
                  <c:v>0.26806104000000075</c:v>
                </c:pt>
                <c:pt idx="194">
                  <c:v>0.26944991999999834</c:v>
                </c:pt>
                <c:pt idx="195">
                  <c:v>0.27083879999999894</c:v>
                </c:pt>
                <c:pt idx="196">
                  <c:v>0.27222767999999925</c:v>
                </c:pt>
                <c:pt idx="197">
                  <c:v>0.2736165599999994</c:v>
                </c:pt>
                <c:pt idx="198">
                  <c:v>0.27500832000000008</c:v>
                </c:pt>
                <c:pt idx="199">
                  <c:v>0.27639720000000001</c:v>
                </c:pt>
                <c:pt idx="200">
                  <c:v>0.27778608000000032</c:v>
                </c:pt>
                <c:pt idx="201">
                  <c:v>0.27917496000000136</c:v>
                </c:pt>
                <c:pt idx="202">
                  <c:v>0.28056648000000006</c:v>
                </c:pt>
                <c:pt idx="203">
                  <c:v>0.28195535999999982</c:v>
                </c:pt>
                <c:pt idx="204">
                  <c:v>0.28334712000000017</c:v>
                </c:pt>
                <c:pt idx="205">
                  <c:v>0.28472208000000032</c:v>
                </c:pt>
                <c:pt idx="206">
                  <c:v>0.28612488000000152</c:v>
                </c:pt>
                <c:pt idx="207">
                  <c:v>0.2874971999999994</c:v>
                </c:pt>
                <c:pt idx="208">
                  <c:v>0.28888872000000176</c:v>
                </c:pt>
                <c:pt idx="209">
                  <c:v>0.29028047999999906</c:v>
                </c:pt>
                <c:pt idx="210">
                  <c:v>0.29166935999999882</c:v>
                </c:pt>
                <c:pt idx="211">
                  <c:v>0.29305823999999941</c:v>
                </c:pt>
                <c:pt idx="212">
                  <c:v>0.29445000000000016</c:v>
                </c:pt>
                <c:pt idx="213">
                  <c:v>0.29583888000000053</c:v>
                </c:pt>
                <c:pt idx="214">
                  <c:v>0.29722776000000067</c:v>
                </c:pt>
                <c:pt idx="215">
                  <c:v>0.29861664000000082</c:v>
                </c:pt>
                <c:pt idx="216">
                  <c:v>0.30000552000000091</c:v>
                </c:pt>
                <c:pt idx="217">
                  <c:v>0.30139440000000173</c:v>
                </c:pt>
                <c:pt idx="218">
                  <c:v>0.30278328000000182</c:v>
                </c:pt>
                <c:pt idx="219">
                  <c:v>0.30417503999999923</c:v>
                </c:pt>
                <c:pt idx="220">
                  <c:v>0.30556656000000154</c:v>
                </c:pt>
                <c:pt idx="221">
                  <c:v>0.3069554400000013</c:v>
                </c:pt>
                <c:pt idx="222">
                  <c:v>0.30834432000000206</c:v>
                </c:pt>
                <c:pt idx="223">
                  <c:v>0.30973320000000193</c:v>
                </c:pt>
                <c:pt idx="224">
                  <c:v>0.3111220799999998</c:v>
                </c:pt>
                <c:pt idx="225">
                  <c:v>0.31251096000000012</c:v>
                </c:pt>
                <c:pt idx="226">
                  <c:v>0.31389984000000015</c:v>
                </c:pt>
                <c:pt idx="227">
                  <c:v>0.31528056000000043</c:v>
                </c:pt>
                <c:pt idx="228">
                  <c:v>0.31667760000000073</c:v>
                </c:pt>
                <c:pt idx="229">
                  <c:v>0.31806648000000137</c:v>
                </c:pt>
                <c:pt idx="230">
                  <c:v>0.31945536000000152</c:v>
                </c:pt>
                <c:pt idx="231">
                  <c:v>0.32084448000000076</c:v>
                </c:pt>
                <c:pt idx="232">
                  <c:v>0.3222333600000003</c:v>
                </c:pt>
                <c:pt idx="233">
                  <c:v>0.32362224000000112</c:v>
                </c:pt>
                <c:pt idx="234">
                  <c:v>0.32501112000000132</c:v>
                </c:pt>
                <c:pt idx="235">
                  <c:v>0.32639999999999886</c:v>
                </c:pt>
                <c:pt idx="236">
                  <c:v>0.32777760000000145</c:v>
                </c:pt>
                <c:pt idx="237">
                  <c:v>0.32918040000000104</c:v>
                </c:pt>
                <c:pt idx="238">
                  <c:v>0.33056928000000124</c:v>
                </c:pt>
                <c:pt idx="239">
                  <c:v>0.33194448000000143</c:v>
                </c:pt>
                <c:pt idx="240">
                  <c:v>0.33333336000000158</c:v>
                </c:pt>
                <c:pt idx="241">
                  <c:v>0.33472487999999911</c:v>
                </c:pt>
                <c:pt idx="242">
                  <c:v>0.33611375999999893</c:v>
                </c:pt>
                <c:pt idx="243">
                  <c:v>0.33750263999999952</c:v>
                </c:pt>
                <c:pt idx="244">
                  <c:v>0.33889151999999978</c:v>
                </c:pt>
                <c:pt idx="245">
                  <c:v>0.34028040000000026</c:v>
                </c:pt>
                <c:pt idx="246">
                  <c:v>0.34167216000000061</c:v>
                </c:pt>
                <c:pt idx="247">
                  <c:v>0.34306104000000032</c:v>
                </c:pt>
                <c:pt idx="248">
                  <c:v>0.34444992000000102</c:v>
                </c:pt>
                <c:pt idx="249">
                  <c:v>0.34584167999999876</c:v>
                </c:pt>
                <c:pt idx="250">
                  <c:v>0.34723320000000002</c:v>
                </c:pt>
                <c:pt idx="251">
                  <c:v>0.34861392000000041</c:v>
                </c:pt>
                <c:pt idx="252">
                  <c:v>0.35000279999999961</c:v>
                </c:pt>
                <c:pt idx="253">
                  <c:v>0.35139167999999976</c:v>
                </c:pt>
                <c:pt idx="254">
                  <c:v>0.35278055999999991</c:v>
                </c:pt>
                <c:pt idx="255">
                  <c:v>0.35416944</c:v>
                </c:pt>
                <c:pt idx="256">
                  <c:v>0.35556096000000087</c:v>
                </c:pt>
                <c:pt idx="257">
                  <c:v>0.35694984000000041</c:v>
                </c:pt>
                <c:pt idx="258">
                  <c:v>0.35834160000000004</c:v>
                </c:pt>
                <c:pt idx="259">
                  <c:v>0.35973048000000002</c:v>
                </c:pt>
                <c:pt idx="260">
                  <c:v>0.36111936000000044</c:v>
                </c:pt>
                <c:pt idx="261">
                  <c:v>0.36250824000000037</c:v>
                </c:pt>
                <c:pt idx="262">
                  <c:v>0.3638971200000008</c:v>
                </c:pt>
                <c:pt idx="263">
                  <c:v>0.36528600000000011</c:v>
                </c:pt>
                <c:pt idx="264">
                  <c:v>0.36667488000000048</c:v>
                </c:pt>
                <c:pt idx="265">
                  <c:v>0.36806376000000063</c:v>
                </c:pt>
                <c:pt idx="266">
                  <c:v>0.36945264000000089</c:v>
                </c:pt>
                <c:pt idx="267">
                  <c:v>0.37084152000000081</c:v>
                </c:pt>
                <c:pt idx="268">
                  <c:v>0.37223327999999833</c:v>
                </c:pt>
                <c:pt idx="269">
                  <c:v>0.37362215999999904</c:v>
                </c:pt>
                <c:pt idx="270">
                  <c:v>0.37501103999999924</c:v>
                </c:pt>
                <c:pt idx="271">
                  <c:v>0.37639991999999989</c:v>
                </c:pt>
                <c:pt idx="272">
                  <c:v>0.37778880000000037</c:v>
                </c:pt>
                <c:pt idx="273">
                  <c:v>0.37916664000000011</c:v>
                </c:pt>
                <c:pt idx="274">
                  <c:v>0.3805555200000002</c:v>
                </c:pt>
                <c:pt idx="275">
                  <c:v>0.38194440000000063</c:v>
                </c:pt>
                <c:pt idx="276">
                  <c:v>0.38333328000000089</c:v>
                </c:pt>
                <c:pt idx="277">
                  <c:v>0.38472216000000142</c:v>
                </c:pt>
                <c:pt idx="278">
                  <c:v>0.38611104000000118</c:v>
                </c:pt>
                <c:pt idx="279">
                  <c:v>0.38750279999999959</c:v>
                </c:pt>
                <c:pt idx="280">
                  <c:v>0.38889167999999963</c:v>
                </c:pt>
                <c:pt idx="281">
                  <c:v>0.39028055999999989</c:v>
                </c:pt>
                <c:pt idx="282">
                  <c:v>0.39166943999999998</c:v>
                </c:pt>
                <c:pt idx="283">
                  <c:v>0.39306096000000246</c:v>
                </c:pt>
                <c:pt idx="284">
                  <c:v>0.39444984000000188</c:v>
                </c:pt>
                <c:pt idx="285">
                  <c:v>0.39583607999999987</c:v>
                </c:pt>
                <c:pt idx="286">
                  <c:v>0.39723048000000011</c:v>
                </c:pt>
                <c:pt idx="287">
                  <c:v>0.39861936000000037</c:v>
                </c:pt>
                <c:pt idx="288">
                  <c:v>0.40000824000000001</c:v>
                </c:pt>
                <c:pt idx="289">
                  <c:v>0.40140000000000081</c:v>
                </c:pt>
                <c:pt idx="290">
                  <c:v>0.40278048000000088</c:v>
                </c:pt>
                <c:pt idx="291">
                  <c:v>0.40416647999999966</c:v>
                </c:pt>
                <c:pt idx="292">
                  <c:v>0.40556664000000181</c:v>
                </c:pt>
                <c:pt idx="293">
                  <c:v>0.40695000000000031</c:v>
                </c:pt>
                <c:pt idx="294">
                  <c:v>0.40834152000000046</c:v>
                </c:pt>
                <c:pt idx="295">
                  <c:v>0.40973327999999931</c:v>
                </c:pt>
                <c:pt idx="296">
                  <c:v>0.41112216000000024</c:v>
                </c:pt>
                <c:pt idx="297">
                  <c:v>0.41251104000000005</c:v>
                </c:pt>
                <c:pt idx="298">
                  <c:v>0.41389992000000042</c:v>
                </c:pt>
                <c:pt idx="299">
                  <c:v>0.41528880000000135</c:v>
                </c:pt>
                <c:pt idx="300">
                  <c:v>0.41666663999999964</c:v>
                </c:pt>
                <c:pt idx="301">
                  <c:v>0.4180555199999999</c:v>
                </c:pt>
                <c:pt idx="302">
                  <c:v>0.41944440000000033</c:v>
                </c:pt>
                <c:pt idx="303">
                  <c:v>0.42083328000000031</c:v>
                </c:pt>
                <c:pt idx="304">
                  <c:v>0.42222216000000096</c:v>
                </c:pt>
                <c:pt idx="305">
                  <c:v>0.42361104000000083</c:v>
                </c:pt>
                <c:pt idx="306">
                  <c:v>0.42499992000000003</c:v>
                </c:pt>
                <c:pt idx="307">
                  <c:v>0.4263888000000009</c:v>
                </c:pt>
                <c:pt idx="308">
                  <c:v>0.42777768000000038</c:v>
                </c:pt>
                <c:pt idx="309">
                  <c:v>0.42916656000000125</c:v>
                </c:pt>
                <c:pt idx="310">
                  <c:v>0.4305554400000009</c:v>
                </c:pt>
                <c:pt idx="311">
                  <c:v>0.43194432000000132</c:v>
                </c:pt>
                <c:pt idx="312">
                  <c:v>0.43333320000000181</c:v>
                </c:pt>
                <c:pt idx="313">
                  <c:v>0.43472207999999946</c:v>
                </c:pt>
                <c:pt idx="314">
                  <c:v>0.43611095999999966</c:v>
                </c:pt>
                <c:pt idx="315">
                  <c:v>0.43749983999999986</c:v>
                </c:pt>
                <c:pt idx="316">
                  <c:v>0.43888872000000073</c:v>
                </c:pt>
                <c:pt idx="317">
                  <c:v>0.44027760000000027</c:v>
                </c:pt>
                <c:pt idx="318">
                  <c:v>0.44166648000000064</c:v>
                </c:pt>
                <c:pt idx="319">
                  <c:v>0.44305536000000106</c:v>
                </c:pt>
                <c:pt idx="320">
                  <c:v>0.44444448000000036</c:v>
                </c:pt>
                <c:pt idx="321">
                  <c:v>0.44583600000000023</c:v>
                </c:pt>
                <c:pt idx="322">
                  <c:v>0.44722488000000088</c:v>
                </c:pt>
                <c:pt idx="323">
                  <c:v>0.44861663999999996</c:v>
                </c:pt>
                <c:pt idx="324">
                  <c:v>0.45000551999999988</c:v>
                </c:pt>
                <c:pt idx="325">
                  <c:v>0.45139440000000008</c:v>
                </c:pt>
                <c:pt idx="326">
                  <c:v>0.45278328000000034</c:v>
                </c:pt>
                <c:pt idx="327">
                  <c:v>0.45417216000000082</c:v>
                </c:pt>
                <c:pt idx="328">
                  <c:v>0.45556104000000075</c:v>
                </c:pt>
                <c:pt idx="329">
                  <c:v>0.45694991999999834</c:v>
                </c:pt>
                <c:pt idx="330">
                  <c:v>0.45833879999999894</c:v>
                </c:pt>
                <c:pt idx="331">
                  <c:v>0.45972767999999925</c:v>
                </c:pt>
                <c:pt idx="332">
                  <c:v>0.46111944000000094</c:v>
                </c:pt>
                <c:pt idx="333">
                  <c:v>0.46251095999999836</c:v>
                </c:pt>
                <c:pt idx="334">
                  <c:v>0.46389983999999856</c:v>
                </c:pt>
                <c:pt idx="335">
                  <c:v>0.46529160000000025</c:v>
                </c:pt>
                <c:pt idx="336">
                  <c:v>0.46668048000000134</c:v>
                </c:pt>
                <c:pt idx="337">
                  <c:v>0.46805544000000054</c:v>
                </c:pt>
                <c:pt idx="338">
                  <c:v>0.46945535999999982</c:v>
                </c:pt>
                <c:pt idx="339">
                  <c:v>0.47084447999999945</c:v>
                </c:pt>
                <c:pt idx="340">
                  <c:v>0.47223335999999883</c:v>
                </c:pt>
                <c:pt idx="341">
                  <c:v>0.47362223999999986</c:v>
                </c:pt>
                <c:pt idx="342">
                  <c:v>0.47501112000000001</c:v>
                </c:pt>
                <c:pt idx="343">
                  <c:v>0.47640000000000032</c:v>
                </c:pt>
                <c:pt idx="344">
                  <c:v>0.47778887999999958</c:v>
                </c:pt>
                <c:pt idx="345">
                  <c:v>0.4791777599999994</c:v>
                </c:pt>
                <c:pt idx="346">
                  <c:v>0.48056664000000004</c:v>
                </c:pt>
                <c:pt idx="347">
                  <c:v>0.48195552000000008</c:v>
                </c:pt>
                <c:pt idx="348">
                  <c:v>0.48334440000000051</c:v>
                </c:pt>
                <c:pt idx="349">
                  <c:v>0.48473328000000027</c:v>
                </c:pt>
                <c:pt idx="350">
                  <c:v>0.48612216000000136</c:v>
                </c:pt>
                <c:pt idx="351">
                  <c:v>0.48751103999999984</c:v>
                </c:pt>
                <c:pt idx="352">
                  <c:v>0.48889992000000027</c:v>
                </c:pt>
                <c:pt idx="353">
                  <c:v>0.49028880000000064</c:v>
                </c:pt>
                <c:pt idx="354">
                  <c:v>0.49166664000000032</c:v>
                </c:pt>
                <c:pt idx="355">
                  <c:v>0.49305552000000041</c:v>
                </c:pt>
                <c:pt idx="356">
                  <c:v>0.49444440000000123</c:v>
                </c:pt>
                <c:pt idx="357">
                  <c:v>0.49583592000000004</c:v>
                </c:pt>
                <c:pt idx="358">
                  <c:v>0.4972276800000005</c:v>
                </c:pt>
                <c:pt idx="359">
                  <c:v>0.49861656000000104</c:v>
                </c:pt>
                <c:pt idx="360">
                  <c:v>0.50000544000000069</c:v>
                </c:pt>
                <c:pt idx="361">
                  <c:v>0.5013998399999996</c:v>
                </c:pt>
                <c:pt idx="362">
                  <c:v>0.50278871999999986</c:v>
                </c:pt>
                <c:pt idx="363">
                  <c:v>0.50417760000000023</c:v>
                </c:pt>
                <c:pt idx="364">
                  <c:v>0.50556647999999926</c:v>
                </c:pt>
                <c:pt idx="365">
                  <c:v>0.50695536000000097</c:v>
                </c:pt>
                <c:pt idx="366">
                  <c:v>0.50834447999999988</c:v>
                </c:pt>
                <c:pt idx="367">
                  <c:v>0.50973335999999958</c:v>
                </c:pt>
                <c:pt idx="368">
                  <c:v>0.51112224000000051</c:v>
                </c:pt>
                <c:pt idx="369">
                  <c:v>0.51251111999999999</c:v>
                </c:pt>
                <c:pt idx="370">
                  <c:v>0.5138999999999978</c:v>
                </c:pt>
                <c:pt idx="371">
                  <c:v>0.51528887999999817</c:v>
                </c:pt>
                <c:pt idx="372">
                  <c:v>0.51667775999999854</c:v>
                </c:pt>
                <c:pt idx="373">
                  <c:v>0.51806663999999858</c:v>
                </c:pt>
                <c:pt idx="374">
                  <c:v>0.51944448000000054</c:v>
                </c:pt>
                <c:pt idx="375">
                  <c:v>0.52083600000000096</c:v>
                </c:pt>
                <c:pt idx="376">
                  <c:v>0.52222487999999778</c:v>
                </c:pt>
                <c:pt idx="377">
                  <c:v>0.52361375999999749</c:v>
                </c:pt>
                <c:pt idx="378">
                  <c:v>0.52500263999999852</c:v>
                </c:pt>
                <c:pt idx="379">
                  <c:v>0.52639151999999889</c:v>
                </c:pt>
                <c:pt idx="380">
                  <c:v>0.52778039999999926</c:v>
                </c:pt>
                <c:pt idx="381">
                  <c:v>0.52916927999999952</c:v>
                </c:pt>
                <c:pt idx="382">
                  <c:v>0.53055815999999956</c:v>
                </c:pt>
                <c:pt idx="383">
                  <c:v>0.53194703999999871</c:v>
                </c:pt>
                <c:pt idx="384">
                  <c:v>0.53333591999999896</c:v>
                </c:pt>
                <c:pt idx="385">
                  <c:v>0.53472503999999965</c:v>
                </c:pt>
                <c:pt idx="386">
                  <c:v>0.53611391999999958</c:v>
                </c:pt>
                <c:pt idx="387">
                  <c:v>0.53750543999999867</c:v>
                </c:pt>
                <c:pt idx="388">
                  <c:v>0.53889431999999893</c:v>
                </c:pt>
                <c:pt idx="389">
                  <c:v>0.54028319999999819</c:v>
                </c:pt>
                <c:pt idx="390">
                  <c:v>0.54167207999999967</c:v>
                </c:pt>
                <c:pt idx="391">
                  <c:v>0.54306095999999959</c:v>
                </c:pt>
                <c:pt idx="392">
                  <c:v>0.54444984000000063</c:v>
                </c:pt>
                <c:pt idx="393">
                  <c:v>0.5458415999999997</c:v>
                </c:pt>
                <c:pt idx="394">
                  <c:v>0.54723047999999952</c:v>
                </c:pt>
                <c:pt idx="395">
                  <c:v>0.54861936</c:v>
                </c:pt>
                <c:pt idx="396">
                  <c:v>0.55000272000000017</c:v>
                </c:pt>
                <c:pt idx="397">
                  <c:v>0.55139160000000065</c:v>
                </c:pt>
                <c:pt idx="398">
                  <c:v>0.5527833599999975</c:v>
                </c:pt>
                <c:pt idx="399">
                  <c:v>0.55417223999999798</c:v>
                </c:pt>
                <c:pt idx="400">
                  <c:v>0.55556375999999896</c:v>
                </c:pt>
                <c:pt idx="401">
                  <c:v>0.55695264000000044</c:v>
                </c:pt>
                <c:pt idx="402">
                  <c:v>0.55834152000000081</c:v>
                </c:pt>
                <c:pt idx="403">
                  <c:v>0.55973040000000163</c:v>
                </c:pt>
                <c:pt idx="404">
                  <c:v>0.56111928000000155</c:v>
                </c:pt>
                <c:pt idx="405">
                  <c:v>0.56250816000000159</c:v>
                </c:pt>
                <c:pt idx="406">
                  <c:v>0.56389991999999989</c:v>
                </c:pt>
                <c:pt idx="407">
                  <c:v>0.56528879999999937</c:v>
                </c:pt>
                <c:pt idx="408">
                  <c:v>0.56666663999999933</c:v>
                </c:pt>
                <c:pt idx="409">
                  <c:v>0.5680555199999997</c:v>
                </c:pt>
                <c:pt idx="410">
                  <c:v>0.56945279999999776</c:v>
                </c:pt>
                <c:pt idx="411">
                  <c:v>0.57084168000000013</c:v>
                </c:pt>
                <c:pt idx="412">
                  <c:v>0.5722305599999995</c:v>
                </c:pt>
                <c:pt idx="413">
                  <c:v>0.57361944000000065</c:v>
                </c:pt>
                <c:pt idx="414">
                  <c:v>0.57499992000000244</c:v>
                </c:pt>
                <c:pt idx="415">
                  <c:v>0.57638880000000192</c:v>
                </c:pt>
                <c:pt idx="416">
                  <c:v>0.57777767999999874</c:v>
                </c:pt>
                <c:pt idx="417">
                  <c:v>0.57916655999999822</c:v>
                </c:pt>
                <c:pt idx="418">
                  <c:v>0.58055831999999918</c:v>
                </c:pt>
                <c:pt idx="419">
                  <c:v>0.58194720000000066</c:v>
                </c:pt>
                <c:pt idx="420">
                  <c:v>0.58333319999999966</c:v>
                </c:pt>
                <c:pt idx="421">
                  <c:v>0.5847220800000007</c:v>
                </c:pt>
                <c:pt idx="422">
                  <c:v>0.58611096000000029</c:v>
                </c:pt>
                <c:pt idx="423">
                  <c:v>0.58749983999999833</c:v>
                </c:pt>
                <c:pt idx="424">
                  <c:v>0.58889160000000118</c:v>
                </c:pt>
                <c:pt idx="425">
                  <c:v>0.59027759999999818</c:v>
                </c:pt>
                <c:pt idx="426">
                  <c:v>0.5916693600000007</c:v>
                </c:pt>
                <c:pt idx="427">
                  <c:v>0.59305823999999963</c:v>
                </c:pt>
                <c:pt idx="428">
                  <c:v>0.59444999999999981</c:v>
                </c:pt>
                <c:pt idx="429">
                  <c:v>0.59584152000000112</c:v>
                </c:pt>
                <c:pt idx="430">
                  <c:v>0.59723040000000061</c:v>
                </c:pt>
                <c:pt idx="431">
                  <c:v>0.59861927999999964</c:v>
                </c:pt>
                <c:pt idx="432">
                  <c:v>0.60001104000000005</c:v>
                </c:pt>
                <c:pt idx="433">
                  <c:v>0.60138888000000001</c:v>
                </c:pt>
                <c:pt idx="434">
                  <c:v>0.60277775999999861</c:v>
                </c:pt>
                <c:pt idx="435">
                  <c:v>0.60416663999999898</c:v>
                </c:pt>
                <c:pt idx="436">
                  <c:v>0.60555551999999935</c:v>
                </c:pt>
                <c:pt idx="437">
                  <c:v>0.60694439999999972</c:v>
                </c:pt>
                <c:pt idx="438">
                  <c:v>0.60833328000000009</c:v>
                </c:pt>
                <c:pt idx="439">
                  <c:v>0.60972216000000068</c:v>
                </c:pt>
                <c:pt idx="440">
                  <c:v>0.61111104000000083</c:v>
                </c:pt>
                <c:pt idx="441">
                  <c:v>0.61250279999999957</c:v>
                </c:pt>
                <c:pt idx="442">
                  <c:v>0.61389168000000116</c:v>
                </c:pt>
                <c:pt idx="443">
                  <c:v>0.61528056000000042</c:v>
                </c:pt>
                <c:pt idx="444">
                  <c:v>0.61667208000000073</c:v>
                </c:pt>
                <c:pt idx="445">
                  <c:v>0.61806095999999933</c:v>
                </c:pt>
                <c:pt idx="446">
                  <c:v>0.61944984000000081</c:v>
                </c:pt>
                <c:pt idx="447">
                  <c:v>0.62083872000000062</c:v>
                </c:pt>
                <c:pt idx="448">
                  <c:v>0.62222760000000132</c:v>
                </c:pt>
                <c:pt idx="449">
                  <c:v>0.62361936000000162</c:v>
                </c:pt>
                <c:pt idx="450">
                  <c:v>0.62500823999999877</c:v>
                </c:pt>
                <c:pt idx="451">
                  <c:v>0.62640000000000062</c:v>
                </c:pt>
                <c:pt idx="452">
                  <c:v>0.62778888000000155</c:v>
                </c:pt>
                <c:pt idx="453">
                  <c:v>0.62916648000000031</c:v>
                </c:pt>
                <c:pt idx="454">
                  <c:v>0.63055536000000068</c:v>
                </c:pt>
                <c:pt idx="455">
                  <c:v>0.63194448000000081</c:v>
                </c:pt>
                <c:pt idx="456">
                  <c:v>0.63333335999999996</c:v>
                </c:pt>
                <c:pt idx="457">
                  <c:v>0.63472224000000121</c:v>
                </c:pt>
                <c:pt idx="458">
                  <c:v>0.63611663999999912</c:v>
                </c:pt>
                <c:pt idx="459">
                  <c:v>0.6375055199999996</c:v>
                </c:pt>
                <c:pt idx="460">
                  <c:v>0.63889440000000131</c:v>
                </c:pt>
                <c:pt idx="461">
                  <c:v>0.64028328000000023</c:v>
                </c:pt>
                <c:pt idx="462">
                  <c:v>0.6416721600000006</c:v>
                </c:pt>
                <c:pt idx="463">
                  <c:v>0.64306104000000164</c:v>
                </c:pt>
                <c:pt idx="464">
                  <c:v>0.64445279999999949</c:v>
                </c:pt>
                <c:pt idx="465">
                  <c:v>0.64584168000000175</c:v>
                </c:pt>
                <c:pt idx="466">
                  <c:v>0.64723056000000068</c:v>
                </c:pt>
                <c:pt idx="467">
                  <c:v>0.64861944000000205</c:v>
                </c:pt>
                <c:pt idx="468">
                  <c:v>0.6500109599999977</c:v>
                </c:pt>
                <c:pt idx="469">
                  <c:v>0.65138879999999943</c:v>
                </c:pt>
                <c:pt idx="470">
                  <c:v>0.65278056000000184</c:v>
                </c:pt>
                <c:pt idx="471">
                  <c:v>0.65416656000000017</c:v>
                </c:pt>
                <c:pt idx="472">
                  <c:v>0.65555831999999903</c:v>
                </c:pt>
                <c:pt idx="473">
                  <c:v>0.65694719999999962</c:v>
                </c:pt>
                <c:pt idx="474">
                  <c:v>0.65833607999999977</c:v>
                </c:pt>
                <c:pt idx="475">
                  <c:v>0.65972496000000125</c:v>
                </c:pt>
                <c:pt idx="476">
                  <c:v>0.66111384000000062</c:v>
                </c:pt>
                <c:pt idx="477">
                  <c:v>0.66250272000000088</c:v>
                </c:pt>
                <c:pt idx="478">
                  <c:v>0.66389712000000056</c:v>
                </c:pt>
                <c:pt idx="479">
                  <c:v>0.66528600000000004</c:v>
                </c:pt>
                <c:pt idx="480">
                  <c:v>0.6666777599999999</c:v>
                </c:pt>
                <c:pt idx="481">
                  <c:v>0.6680666399999996</c:v>
                </c:pt>
                <c:pt idx="482">
                  <c:v>0.66945551999999964</c:v>
                </c:pt>
                <c:pt idx="483">
                  <c:v>0.67084440000000189</c:v>
                </c:pt>
                <c:pt idx="484">
                  <c:v>0.6722332800000006</c:v>
                </c:pt>
                <c:pt idx="485">
                  <c:v>0.67362216000000075</c:v>
                </c:pt>
                <c:pt idx="486">
                  <c:v>0.67501104000000034</c:v>
                </c:pt>
                <c:pt idx="487">
                  <c:v>0.67639992000000082</c:v>
                </c:pt>
                <c:pt idx="488">
                  <c:v>0.67778880000000175</c:v>
                </c:pt>
                <c:pt idx="489">
                  <c:v>0.67917768000000145</c:v>
                </c:pt>
                <c:pt idx="490">
                  <c:v>0.68056656000000026</c:v>
                </c:pt>
                <c:pt idx="491">
                  <c:v>0.68195544000000252</c:v>
                </c:pt>
                <c:pt idx="492">
                  <c:v>0.68334432000000223</c:v>
                </c:pt>
                <c:pt idx="493">
                  <c:v>0.68473320000000282</c:v>
                </c:pt>
                <c:pt idx="494">
                  <c:v>0.68612207999999864</c:v>
                </c:pt>
                <c:pt idx="495">
                  <c:v>0.68751095999999878</c:v>
                </c:pt>
                <c:pt idx="496">
                  <c:v>0.68888591999999949</c:v>
                </c:pt>
                <c:pt idx="497">
                  <c:v>0.69027768000000012</c:v>
                </c:pt>
                <c:pt idx="498">
                  <c:v>0.6916665599999996</c:v>
                </c:pt>
                <c:pt idx="499">
                  <c:v>0.69305832000000112</c:v>
                </c:pt>
                <c:pt idx="500">
                  <c:v>0.69444720000000149</c:v>
                </c:pt>
                <c:pt idx="501">
                  <c:v>0.69583872000000013</c:v>
                </c:pt>
                <c:pt idx="502">
                  <c:v>0.69722759999999961</c:v>
                </c:pt>
                <c:pt idx="503">
                  <c:v>0.69861648000000065</c:v>
                </c:pt>
                <c:pt idx="504">
                  <c:v>0.70000535999999869</c:v>
                </c:pt>
                <c:pt idx="505">
                  <c:v>0.7013944799999996</c:v>
                </c:pt>
                <c:pt idx="506">
                  <c:v>0.70278335999999952</c:v>
                </c:pt>
                <c:pt idx="507">
                  <c:v>0.70417488000000183</c:v>
                </c:pt>
                <c:pt idx="508">
                  <c:v>0.70556375999999765</c:v>
                </c:pt>
                <c:pt idx="509">
                  <c:v>0.70695263999999902</c:v>
                </c:pt>
                <c:pt idx="510">
                  <c:v>0.70834151999999961</c:v>
                </c:pt>
                <c:pt idx="511">
                  <c:v>0.70973039999999976</c:v>
                </c:pt>
                <c:pt idx="512">
                  <c:v>0.7111221599999985</c:v>
                </c:pt>
                <c:pt idx="513">
                  <c:v>0.71250263999999852</c:v>
                </c:pt>
                <c:pt idx="514">
                  <c:v>0.71389151999999989</c:v>
                </c:pt>
                <c:pt idx="515">
                  <c:v>0.71528039999999926</c:v>
                </c:pt>
                <c:pt idx="516">
                  <c:v>0.71666927999999963</c:v>
                </c:pt>
                <c:pt idx="517">
                  <c:v>0.71806104000000071</c:v>
                </c:pt>
                <c:pt idx="518">
                  <c:v>0.71944992000000063</c:v>
                </c:pt>
                <c:pt idx="519">
                  <c:v>0.720838800000002</c:v>
                </c:pt>
                <c:pt idx="520">
                  <c:v>0.7222276800000017</c:v>
                </c:pt>
                <c:pt idx="521">
                  <c:v>0.72361943999999945</c:v>
                </c:pt>
                <c:pt idx="522">
                  <c:v>0.72500831999999882</c:v>
                </c:pt>
                <c:pt idx="523">
                  <c:v>0.72639719999999919</c:v>
                </c:pt>
                <c:pt idx="524">
                  <c:v>0.72778607999999967</c:v>
                </c:pt>
                <c:pt idx="525">
                  <c:v>0.72917495999999993</c:v>
                </c:pt>
                <c:pt idx="526">
                  <c:v>0.73056383999999852</c:v>
                </c:pt>
                <c:pt idx="527">
                  <c:v>0.73195271999999889</c:v>
                </c:pt>
                <c:pt idx="528">
                  <c:v>0.73334448000000163</c:v>
                </c:pt>
                <c:pt idx="529">
                  <c:v>0.73473047999999963</c:v>
                </c:pt>
                <c:pt idx="530">
                  <c:v>0.73611936</c:v>
                </c:pt>
                <c:pt idx="531">
                  <c:v>0.7375082400000007</c:v>
                </c:pt>
                <c:pt idx="532">
                  <c:v>0.73889712000000074</c:v>
                </c:pt>
                <c:pt idx="533">
                  <c:v>0.74028599999999933</c:v>
                </c:pt>
                <c:pt idx="534">
                  <c:v>0.74167488000000081</c:v>
                </c:pt>
                <c:pt idx="535">
                  <c:v>0.74306376000000007</c:v>
                </c:pt>
                <c:pt idx="536">
                  <c:v>0.74445264000000044</c:v>
                </c:pt>
                <c:pt idx="537">
                  <c:v>0.74584152000000192</c:v>
                </c:pt>
                <c:pt idx="538">
                  <c:v>0.74723040000000163</c:v>
                </c:pt>
                <c:pt idx="539">
                  <c:v>0.7486221599999987</c:v>
                </c:pt>
                <c:pt idx="540">
                  <c:v>0.750000000000001</c:v>
                </c:pt>
                <c:pt idx="541">
                  <c:v>0.75139152000000065</c:v>
                </c:pt>
                <c:pt idx="542">
                  <c:v>0.75278040000000168</c:v>
                </c:pt>
                <c:pt idx="543">
                  <c:v>0.75416928000000105</c:v>
                </c:pt>
                <c:pt idx="544">
                  <c:v>0.75555815999999787</c:v>
                </c:pt>
                <c:pt idx="545">
                  <c:v>0.75694703999999924</c:v>
                </c:pt>
                <c:pt idx="546">
                  <c:v>0.75833880000000065</c:v>
                </c:pt>
                <c:pt idx="547">
                  <c:v>0.75973055999999961</c:v>
                </c:pt>
                <c:pt idx="548">
                  <c:v>0.76111944000000065</c:v>
                </c:pt>
                <c:pt idx="549">
                  <c:v>0.76251096000000018</c:v>
                </c:pt>
                <c:pt idx="550">
                  <c:v>0.76389984000000233</c:v>
                </c:pt>
                <c:pt idx="551">
                  <c:v>0.76527767999999874</c:v>
                </c:pt>
                <c:pt idx="552">
                  <c:v>0.76666655999999911</c:v>
                </c:pt>
                <c:pt idx="553">
                  <c:v>0.7680554400000007</c:v>
                </c:pt>
                <c:pt idx="554">
                  <c:v>0.76945271999999854</c:v>
                </c:pt>
                <c:pt idx="555">
                  <c:v>0.77084159999999924</c:v>
                </c:pt>
                <c:pt idx="556">
                  <c:v>0.77222208000000059</c:v>
                </c:pt>
                <c:pt idx="557">
                  <c:v>0.77361383999999978</c:v>
                </c:pt>
                <c:pt idx="558">
                  <c:v>0.77500271999999959</c:v>
                </c:pt>
                <c:pt idx="559">
                  <c:v>0.77639160000000085</c:v>
                </c:pt>
                <c:pt idx="560">
                  <c:v>0.77778048000000088</c:v>
                </c:pt>
                <c:pt idx="561">
                  <c:v>0.77917223999999952</c:v>
                </c:pt>
                <c:pt idx="562">
                  <c:v>0.78056111999999889</c:v>
                </c:pt>
                <c:pt idx="563">
                  <c:v>0.78195000000000014</c:v>
                </c:pt>
                <c:pt idx="564">
                  <c:v>0.78333888000000051</c:v>
                </c:pt>
                <c:pt idx="565">
                  <c:v>0.78472776000000088</c:v>
                </c:pt>
                <c:pt idx="566">
                  <c:v>0.78611663999999759</c:v>
                </c:pt>
                <c:pt idx="567">
                  <c:v>0.78750551999999807</c:v>
                </c:pt>
                <c:pt idx="568">
                  <c:v>0.78889439999999844</c:v>
                </c:pt>
                <c:pt idx="569">
                  <c:v>0.79028592000000053</c:v>
                </c:pt>
                <c:pt idx="570">
                  <c:v>0.79167504000000033</c:v>
                </c:pt>
                <c:pt idx="571">
                  <c:v>0.79306391999999959</c:v>
                </c:pt>
                <c:pt idx="572">
                  <c:v>0.79445280000000018</c:v>
                </c:pt>
                <c:pt idx="573">
                  <c:v>0.79584168000000144</c:v>
                </c:pt>
                <c:pt idx="574">
                  <c:v>0.79723056000000059</c:v>
                </c:pt>
                <c:pt idx="575">
                  <c:v>0.79861655999999859</c:v>
                </c:pt>
                <c:pt idx="576">
                  <c:v>0.80000543999999962</c:v>
                </c:pt>
                <c:pt idx="577">
                  <c:v>0.80139431999999999</c:v>
                </c:pt>
                <c:pt idx="578">
                  <c:v>0.8027832000000007</c:v>
                </c:pt>
                <c:pt idx="579">
                  <c:v>0.80417495999999922</c:v>
                </c:pt>
                <c:pt idx="580">
                  <c:v>0.80556095999999844</c:v>
                </c:pt>
                <c:pt idx="581">
                  <c:v>0.80694984000000081</c:v>
                </c:pt>
                <c:pt idx="582">
                  <c:v>0.80833872000000007</c:v>
                </c:pt>
                <c:pt idx="583">
                  <c:v>0.8097304800000007</c:v>
                </c:pt>
                <c:pt idx="584">
                  <c:v>0.81112223999999955</c:v>
                </c:pt>
                <c:pt idx="585">
                  <c:v>0.81249983999999964</c:v>
                </c:pt>
                <c:pt idx="586">
                  <c:v>0.81388871999999968</c:v>
                </c:pt>
                <c:pt idx="587">
                  <c:v>0.81528047999999842</c:v>
                </c:pt>
                <c:pt idx="588">
                  <c:v>0.81667224000000083</c:v>
                </c:pt>
                <c:pt idx="589">
                  <c:v>0.8180611200000012</c:v>
                </c:pt>
                <c:pt idx="590">
                  <c:v>0.81945000000000168</c:v>
                </c:pt>
                <c:pt idx="591">
                  <c:v>0.82084152000000099</c:v>
                </c:pt>
                <c:pt idx="592">
                  <c:v>0.82223039999999858</c:v>
                </c:pt>
                <c:pt idx="593">
                  <c:v>0.8236221600000011</c:v>
                </c:pt>
                <c:pt idx="594">
                  <c:v>0.82501104000000169</c:v>
                </c:pt>
                <c:pt idx="595">
                  <c:v>0.82638887999999788</c:v>
                </c:pt>
                <c:pt idx="596">
                  <c:v>0.82778879999999866</c:v>
                </c:pt>
                <c:pt idx="597">
                  <c:v>0.82916928000000034</c:v>
                </c:pt>
                <c:pt idx="598">
                  <c:v>0.83056104000000097</c:v>
                </c:pt>
                <c:pt idx="599">
                  <c:v>0.83194991999999879</c:v>
                </c:pt>
                <c:pt idx="600">
                  <c:v>0.83333879999999816</c:v>
                </c:pt>
                <c:pt idx="601">
                  <c:v>0.83472767999999864</c:v>
                </c:pt>
                <c:pt idx="602">
                  <c:v>0.83611655999999857</c:v>
                </c:pt>
                <c:pt idx="603">
                  <c:v>0.8375054399999996</c:v>
                </c:pt>
                <c:pt idx="604">
                  <c:v>0.8388971999999999</c:v>
                </c:pt>
                <c:pt idx="605">
                  <c:v>0.84028608000000027</c:v>
                </c:pt>
                <c:pt idx="606">
                  <c:v>0.84167496000000064</c:v>
                </c:pt>
                <c:pt idx="607">
                  <c:v>0.84306384000000101</c:v>
                </c:pt>
                <c:pt idx="608">
                  <c:v>0.84445272000000138</c:v>
                </c:pt>
                <c:pt idx="609">
                  <c:v>0.8458416000000033</c:v>
                </c:pt>
                <c:pt idx="610">
                  <c:v>0.84722207999999988</c:v>
                </c:pt>
                <c:pt idx="611">
                  <c:v>0.84861096000000025</c:v>
                </c:pt>
                <c:pt idx="612">
                  <c:v>0.85000272000000088</c:v>
                </c:pt>
                <c:pt idx="613">
                  <c:v>0.85139159999999769</c:v>
                </c:pt>
                <c:pt idx="614">
                  <c:v>0.85278047999999862</c:v>
                </c:pt>
                <c:pt idx="615">
                  <c:v>0.85416935999999843</c:v>
                </c:pt>
                <c:pt idx="616">
                  <c:v>0.8555582399999988</c:v>
                </c:pt>
                <c:pt idx="617">
                  <c:v>0.85694711999999962</c:v>
                </c:pt>
                <c:pt idx="618">
                  <c:v>0.85833599999999954</c:v>
                </c:pt>
                <c:pt idx="619">
                  <c:v>0.85972488000000102</c:v>
                </c:pt>
                <c:pt idx="620">
                  <c:v>0.86111375999999851</c:v>
                </c:pt>
                <c:pt idx="621">
                  <c:v>0.86250263999999888</c:v>
                </c:pt>
                <c:pt idx="622">
                  <c:v>0.86389152000000036</c:v>
                </c:pt>
                <c:pt idx="623">
                  <c:v>0.86528039999999951</c:v>
                </c:pt>
                <c:pt idx="624">
                  <c:v>0.86666928000000065</c:v>
                </c:pt>
                <c:pt idx="625">
                  <c:v>0.86805816000000069</c:v>
                </c:pt>
                <c:pt idx="626">
                  <c:v>0.86944704000000073</c:v>
                </c:pt>
                <c:pt idx="627">
                  <c:v>0.87083591999999965</c:v>
                </c:pt>
                <c:pt idx="628">
                  <c:v>0.87222504000000101</c:v>
                </c:pt>
                <c:pt idx="629">
                  <c:v>0.8736139200000006</c:v>
                </c:pt>
                <c:pt idx="630">
                  <c:v>0.87500280000000075</c:v>
                </c:pt>
                <c:pt idx="631">
                  <c:v>0.87639432000000161</c:v>
                </c:pt>
                <c:pt idx="632">
                  <c:v>0.87778055999999971</c:v>
                </c:pt>
                <c:pt idx="633">
                  <c:v>0.87916944000000063</c:v>
                </c:pt>
                <c:pt idx="634">
                  <c:v>0.88055832000000012</c:v>
                </c:pt>
                <c:pt idx="635">
                  <c:v>0.88194720000000149</c:v>
                </c:pt>
                <c:pt idx="636">
                  <c:v>0.88333608000000086</c:v>
                </c:pt>
                <c:pt idx="637">
                  <c:v>0.88472496000000223</c:v>
                </c:pt>
                <c:pt idx="638">
                  <c:v>0.88612224000000062</c:v>
                </c:pt>
                <c:pt idx="639">
                  <c:v>0.88751112000000054</c:v>
                </c:pt>
                <c:pt idx="640">
                  <c:v>0.88889999999999836</c:v>
                </c:pt>
                <c:pt idx="641">
                  <c:v>0.8902804799999996</c:v>
                </c:pt>
                <c:pt idx="642">
                  <c:v>0.89166936000000041</c:v>
                </c:pt>
                <c:pt idx="643">
                  <c:v>0.89305824000000089</c:v>
                </c:pt>
                <c:pt idx="644">
                  <c:v>0.8944471200000006</c:v>
                </c:pt>
                <c:pt idx="645">
                  <c:v>0.89583600000000152</c:v>
                </c:pt>
                <c:pt idx="646">
                  <c:v>0.89722487999999834</c:v>
                </c:pt>
                <c:pt idx="647">
                  <c:v>0.89861664000000063</c:v>
                </c:pt>
                <c:pt idx="648">
                  <c:v>0.90000552000000067</c:v>
                </c:pt>
                <c:pt idx="649">
                  <c:v>0.90139440000000093</c:v>
                </c:pt>
                <c:pt idx="650">
                  <c:v>0.90278327999999952</c:v>
                </c:pt>
                <c:pt idx="651">
                  <c:v>0.90417504000000015</c:v>
                </c:pt>
                <c:pt idx="652">
                  <c:v>0.90556391999999952</c:v>
                </c:pt>
                <c:pt idx="653">
                  <c:v>0.90694439999999854</c:v>
                </c:pt>
                <c:pt idx="654">
                  <c:v>0.90833327999999858</c:v>
                </c:pt>
                <c:pt idx="655">
                  <c:v>0.90972215999999939</c:v>
                </c:pt>
                <c:pt idx="656">
                  <c:v>0.9111081599999995</c:v>
                </c:pt>
                <c:pt idx="657">
                  <c:v>0.91251095999999965</c:v>
                </c:pt>
                <c:pt idx="658">
                  <c:v>0.91389984000000191</c:v>
                </c:pt>
                <c:pt idx="659">
                  <c:v>0.91528872000000128</c:v>
                </c:pt>
                <c:pt idx="660">
                  <c:v>0.91666655999999758</c:v>
                </c:pt>
                <c:pt idx="661">
                  <c:v>0.91805832000000009</c:v>
                </c:pt>
                <c:pt idx="662">
                  <c:v>0.91944720000000069</c:v>
                </c:pt>
                <c:pt idx="663">
                  <c:v>0.9208360800000005</c:v>
                </c:pt>
                <c:pt idx="664">
                  <c:v>0.92222495999999943</c:v>
                </c:pt>
                <c:pt idx="665">
                  <c:v>0.92361936</c:v>
                </c:pt>
                <c:pt idx="666">
                  <c:v>0.9250082400000007</c:v>
                </c:pt>
                <c:pt idx="667">
                  <c:v>0.92639712000000052</c:v>
                </c:pt>
                <c:pt idx="668">
                  <c:v>0.92778599999999933</c:v>
                </c:pt>
                <c:pt idx="669">
                  <c:v>0.92916647999999857</c:v>
                </c:pt>
                <c:pt idx="670">
                  <c:v>0.93055824000000154</c:v>
                </c:pt>
                <c:pt idx="671">
                  <c:v>0.93195264000000044</c:v>
                </c:pt>
                <c:pt idx="672">
                  <c:v>0.93334152000000081</c:v>
                </c:pt>
                <c:pt idx="673">
                  <c:v>0.93473040000000163</c:v>
                </c:pt>
                <c:pt idx="674">
                  <c:v>0.93612215999999826</c:v>
                </c:pt>
                <c:pt idx="675">
                  <c:v>0.93751103999999852</c:v>
                </c:pt>
                <c:pt idx="676">
                  <c:v>0.93889991999999989</c:v>
                </c:pt>
                <c:pt idx="677">
                  <c:v>0.94028879999999937</c:v>
                </c:pt>
                <c:pt idx="678">
                  <c:v>0.94167767999999974</c:v>
                </c:pt>
                <c:pt idx="679">
                  <c:v>0.9430555199999997</c:v>
                </c:pt>
                <c:pt idx="680">
                  <c:v>0.94444440000000063</c:v>
                </c:pt>
                <c:pt idx="681">
                  <c:v>0.94583591999999861</c:v>
                </c:pt>
                <c:pt idx="682">
                  <c:v>0.94722504000000163</c:v>
                </c:pt>
                <c:pt idx="683">
                  <c:v>0.94861391999999789</c:v>
                </c:pt>
                <c:pt idx="684">
                  <c:v>0.95000279999999826</c:v>
                </c:pt>
                <c:pt idx="685">
                  <c:v>0.95139432000000035</c:v>
                </c:pt>
                <c:pt idx="686">
                  <c:v>0.95278608000000098</c:v>
                </c:pt>
                <c:pt idx="687">
                  <c:v>0.9541749599999978</c:v>
                </c:pt>
                <c:pt idx="688">
                  <c:v>0.95556383999999817</c:v>
                </c:pt>
                <c:pt idx="689">
                  <c:v>0.95695271999999854</c:v>
                </c:pt>
                <c:pt idx="690">
                  <c:v>0.95834448000000094</c:v>
                </c:pt>
                <c:pt idx="691">
                  <c:v>0.95973335999999954</c:v>
                </c:pt>
                <c:pt idx="692">
                  <c:v>0.96111096000000096</c:v>
                </c:pt>
                <c:pt idx="693">
                  <c:v>0.96249983999999866</c:v>
                </c:pt>
                <c:pt idx="694">
                  <c:v>0.96388871999999814</c:v>
                </c:pt>
                <c:pt idx="695">
                  <c:v>0.96527759999999851</c:v>
                </c:pt>
                <c:pt idx="696">
                  <c:v>0.96666647999999888</c:v>
                </c:pt>
                <c:pt idx="697">
                  <c:v>0.96805535999999925</c:v>
                </c:pt>
                <c:pt idx="698">
                  <c:v>0.96944447999999861</c:v>
                </c:pt>
                <c:pt idx="699">
                  <c:v>0.97083335999999798</c:v>
                </c:pt>
                <c:pt idx="700">
                  <c:v>0.97222488000000051</c:v>
                </c:pt>
                <c:pt idx="701">
                  <c:v>0.9736111199999995</c:v>
                </c:pt>
                <c:pt idx="702">
                  <c:v>0.97499999999999953</c:v>
                </c:pt>
                <c:pt idx="703">
                  <c:v>0.97638887999999957</c:v>
                </c:pt>
                <c:pt idx="704">
                  <c:v>0.977780399999998</c:v>
                </c:pt>
                <c:pt idx="705">
                  <c:v>0.97916927999999859</c:v>
                </c:pt>
                <c:pt idx="706">
                  <c:v>0.98056103999999866</c:v>
                </c:pt>
                <c:pt idx="707">
                  <c:v>0.98194991999999992</c:v>
                </c:pt>
                <c:pt idx="708">
                  <c:v>0.9833387999999974</c:v>
                </c:pt>
                <c:pt idx="709">
                  <c:v>0.98472767999999888</c:v>
                </c:pt>
                <c:pt idx="710">
                  <c:v>0.98611655999999781</c:v>
                </c:pt>
                <c:pt idx="711">
                  <c:v>0.98750543999999951</c:v>
                </c:pt>
                <c:pt idx="712">
                  <c:v>0.98889431999999999</c:v>
                </c:pt>
                <c:pt idx="713">
                  <c:v>0.99028320000000036</c:v>
                </c:pt>
                <c:pt idx="714">
                  <c:v>0.99167208000000051</c:v>
                </c:pt>
                <c:pt idx="715">
                  <c:v>0.99306095999999844</c:v>
                </c:pt>
                <c:pt idx="716">
                  <c:v>0.9944498399999997</c:v>
                </c:pt>
                <c:pt idx="717">
                  <c:v>0.99583872000000007</c:v>
                </c:pt>
                <c:pt idx="718">
                  <c:v>0.99722760000000044</c:v>
                </c:pt>
                <c:pt idx="719">
                  <c:v>0.99861648000000058</c:v>
                </c:pt>
                <c:pt idx="720">
                  <c:v>1.0000053600000021</c:v>
                </c:pt>
                <c:pt idx="721">
                  <c:v>1.0013944799999976</c:v>
                </c:pt>
                <c:pt idx="722">
                  <c:v>1.0027833600000005</c:v>
                </c:pt>
                <c:pt idx="723">
                  <c:v>1.0041722400000008</c:v>
                </c:pt>
                <c:pt idx="724">
                  <c:v>1.0055611200000012</c:v>
                </c:pt>
                <c:pt idx="725">
                  <c:v>1.006950000000002</c:v>
                </c:pt>
                <c:pt idx="726">
                  <c:v>1.0083388800000019</c:v>
                </c:pt>
                <c:pt idx="727">
                  <c:v>1.0097277599999965</c:v>
                </c:pt>
                <c:pt idx="728">
                  <c:v>1.0111192799999973</c:v>
                </c:pt>
                <c:pt idx="729">
                  <c:v>1.0125000000000011</c:v>
                </c:pt>
                <c:pt idx="730">
                  <c:v>1.0138888799999979</c:v>
                </c:pt>
                <c:pt idx="731">
                  <c:v>1.0152887999999978</c:v>
                </c:pt>
                <c:pt idx="732">
                  <c:v>1.0166666399999968</c:v>
                </c:pt>
                <c:pt idx="733">
                  <c:v>1.0180555200000008</c:v>
                </c:pt>
                <c:pt idx="734">
                  <c:v>1.0194470400000011</c:v>
                </c:pt>
                <c:pt idx="735">
                  <c:v>1.020833279999998</c:v>
                </c:pt>
                <c:pt idx="736">
                  <c:v>1.0222221600000001</c:v>
                </c:pt>
                <c:pt idx="737">
                  <c:v>1.0236139200000007</c:v>
                </c:pt>
                <c:pt idx="738">
                  <c:v>1.0250028000000011</c:v>
                </c:pt>
                <c:pt idx="739">
                  <c:v>1.0263916799999995</c:v>
                </c:pt>
                <c:pt idx="740">
                  <c:v>1.0277805600000021</c:v>
                </c:pt>
                <c:pt idx="741">
                  <c:v>1.0291694399999978</c:v>
                </c:pt>
                <c:pt idx="742">
                  <c:v>1.030558319999999</c:v>
                </c:pt>
                <c:pt idx="743">
                  <c:v>1.0319471999999994</c:v>
                </c:pt>
                <c:pt idx="744">
                  <c:v>1.0333360799999998</c:v>
                </c:pt>
                <c:pt idx="745">
                  <c:v>1.0347249599999984</c:v>
                </c:pt>
                <c:pt idx="746">
                  <c:v>1.0361138400000005</c:v>
                </c:pt>
                <c:pt idx="747">
                  <c:v>1.0375082399999978</c:v>
                </c:pt>
                <c:pt idx="748">
                  <c:v>1.0388999999999982</c:v>
                </c:pt>
                <c:pt idx="749">
                  <c:v>1.0402888799999985</c:v>
                </c:pt>
                <c:pt idx="750">
                  <c:v>1.0416777599999978</c:v>
                </c:pt>
                <c:pt idx="751">
                  <c:v>1.0430553599999979</c:v>
                </c:pt>
                <c:pt idx="752">
                  <c:v>1.044444480000001</c:v>
                </c:pt>
                <c:pt idx="753">
                  <c:v>1.0458333600000014</c:v>
                </c:pt>
                <c:pt idx="754">
                  <c:v>1.04722224</c:v>
                </c:pt>
                <c:pt idx="755">
                  <c:v>1.0486111199999986</c:v>
                </c:pt>
                <c:pt idx="756">
                  <c:v>1.049999999999996</c:v>
                </c:pt>
                <c:pt idx="757">
                  <c:v>1.0513888799999993</c:v>
                </c:pt>
                <c:pt idx="758">
                  <c:v>1.0527777599999997</c:v>
                </c:pt>
                <c:pt idx="759">
                  <c:v>1.0541692799999998</c:v>
                </c:pt>
                <c:pt idx="760">
                  <c:v>1.0555581600000021</c:v>
                </c:pt>
                <c:pt idx="761">
                  <c:v>1.0569470400000007</c:v>
                </c:pt>
                <c:pt idx="762">
                  <c:v>1.0583359199999993</c:v>
                </c:pt>
                <c:pt idx="763">
                  <c:v>1.0597250399999998</c:v>
                </c:pt>
                <c:pt idx="764">
                  <c:v>1.0611139200000022</c:v>
                </c:pt>
                <c:pt idx="765">
                  <c:v>1.0625028000000007</c:v>
                </c:pt>
                <c:pt idx="766">
                  <c:v>1.063891679999996</c:v>
                </c:pt>
                <c:pt idx="767">
                  <c:v>1.0652831999999979</c:v>
                </c:pt>
                <c:pt idx="768">
                  <c:v>1.0666720799999982</c:v>
                </c:pt>
                <c:pt idx="769">
                  <c:v>1.0680609599999986</c:v>
                </c:pt>
                <c:pt idx="770">
                  <c:v>1.069449839999999</c:v>
                </c:pt>
                <c:pt idx="771">
                  <c:v>1.0708387199999994</c:v>
                </c:pt>
                <c:pt idx="772">
                  <c:v>1.0722275999999997</c:v>
                </c:pt>
                <c:pt idx="773">
                  <c:v>1.0736164799999999</c:v>
                </c:pt>
                <c:pt idx="774">
                  <c:v>1.0750053599999978</c:v>
                </c:pt>
                <c:pt idx="775">
                  <c:v>1.0763944799999994</c:v>
                </c:pt>
                <c:pt idx="776">
                  <c:v>1.077783359999998</c:v>
                </c:pt>
                <c:pt idx="777">
                  <c:v>1.0791722399999999</c:v>
                </c:pt>
                <c:pt idx="778">
                  <c:v>1.0805637599999978</c:v>
                </c:pt>
                <c:pt idx="779">
                  <c:v>1.0819555199999993</c:v>
                </c:pt>
                <c:pt idx="780">
                  <c:v>1.0833443999999974</c:v>
                </c:pt>
                <c:pt idx="781">
                  <c:v>1.0847332799999998</c:v>
                </c:pt>
                <c:pt idx="782">
                  <c:v>1.0861111200000018</c:v>
                </c:pt>
                <c:pt idx="783">
                  <c:v>1.0875000000000004</c:v>
                </c:pt>
                <c:pt idx="784">
                  <c:v>1.0888915199999978</c:v>
                </c:pt>
                <c:pt idx="785">
                  <c:v>1.0902803999999993</c:v>
                </c:pt>
                <c:pt idx="786">
                  <c:v>1.0916692799999974</c:v>
                </c:pt>
                <c:pt idx="787">
                  <c:v>1.093058160000002</c:v>
                </c:pt>
                <c:pt idx="788">
                  <c:v>1.0944470400000001</c:v>
                </c:pt>
                <c:pt idx="789">
                  <c:v>1.095838800000001</c:v>
                </c:pt>
                <c:pt idx="790">
                  <c:v>1.0972276800000014</c:v>
                </c:pt>
                <c:pt idx="791">
                  <c:v>1.0986165600000035</c:v>
                </c:pt>
                <c:pt idx="792">
                  <c:v>1.1000054400000001</c:v>
                </c:pt>
                <c:pt idx="793">
                  <c:v>1.101394319999996</c:v>
                </c:pt>
                <c:pt idx="794">
                  <c:v>1.1027831999999993</c:v>
                </c:pt>
                <c:pt idx="795">
                  <c:v>1.1041749599999999</c:v>
                </c:pt>
                <c:pt idx="796">
                  <c:v>1.1055638399999979</c:v>
                </c:pt>
                <c:pt idx="797">
                  <c:v>1.1069527199999989</c:v>
                </c:pt>
                <c:pt idx="798">
                  <c:v>1.1083415999999993</c:v>
                </c:pt>
                <c:pt idx="799">
                  <c:v>1.1097304799999996</c:v>
                </c:pt>
                <c:pt idx="800">
                  <c:v>1.11111936</c:v>
                </c:pt>
                <c:pt idx="801">
                  <c:v>1.1125111199999989</c:v>
                </c:pt>
                <c:pt idx="802">
                  <c:v>1.1138999999999972</c:v>
                </c:pt>
                <c:pt idx="803">
                  <c:v>1.1152775999999989</c:v>
                </c:pt>
                <c:pt idx="804">
                  <c:v>1.1166693600000013</c:v>
                </c:pt>
                <c:pt idx="805">
                  <c:v>1.1180611199999984</c:v>
                </c:pt>
                <c:pt idx="806">
                  <c:v>1.1194499999999978</c:v>
                </c:pt>
                <c:pt idx="807">
                  <c:v>1.1208415200000021</c:v>
                </c:pt>
                <c:pt idx="808">
                  <c:v>1.1222304000000021</c:v>
                </c:pt>
                <c:pt idx="809">
                  <c:v>1.1236192800000016</c:v>
                </c:pt>
                <c:pt idx="810">
                  <c:v>1.1250081600000021</c:v>
                </c:pt>
                <c:pt idx="811">
                  <c:v>1.1263970399999987</c:v>
                </c:pt>
                <c:pt idx="812">
                  <c:v>1.1277859199999991</c:v>
                </c:pt>
                <c:pt idx="813">
                  <c:v>1.129175040000002</c:v>
                </c:pt>
                <c:pt idx="814">
                  <c:v>1.1305639200000037</c:v>
                </c:pt>
                <c:pt idx="815">
                  <c:v>1.1319527999999988</c:v>
                </c:pt>
                <c:pt idx="816">
                  <c:v>1.1333416799999978</c:v>
                </c:pt>
                <c:pt idx="817">
                  <c:v>1.1347305599999995</c:v>
                </c:pt>
                <c:pt idx="818">
                  <c:v>1.1361110400000021</c:v>
                </c:pt>
                <c:pt idx="819">
                  <c:v>1.137499920000002</c:v>
                </c:pt>
                <c:pt idx="820">
                  <c:v>1.1388888000000021</c:v>
                </c:pt>
                <c:pt idx="821">
                  <c:v>1.1402776799999987</c:v>
                </c:pt>
                <c:pt idx="822">
                  <c:v>1.1416694399999994</c:v>
                </c:pt>
                <c:pt idx="823">
                  <c:v>1.1430583199999997</c:v>
                </c:pt>
                <c:pt idx="824">
                  <c:v>1.144449840000002</c:v>
                </c:pt>
                <c:pt idx="825">
                  <c:v>1.1458415999999978</c:v>
                </c:pt>
                <c:pt idx="826">
                  <c:v>1.1472220800000006</c:v>
                </c:pt>
                <c:pt idx="827">
                  <c:v>1.1486109600000038</c:v>
                </c:pt>
                <c:pt idx="828">
                  <c:v>1.1499998399999978</c:v>
                </c:pt>
                <c:pt idx="829">
                  <c:v>1.1513887199999979</c:v>
                </c:pt>
                <c:pt idx="830">
                  <c:v>1.1527775999999985</c:v>
                </c:pt>
                <c:pt idx="831">
                  <c:v>1.1541664799999989</c:v>
                </c:pt>
                <c:pt idx="832">
                  <c:v>1.1555553599999993</c:v>
                </c:pt>
                <c:pt idx="833">
                  <c:v>1.1569444799999982</c:v>
                </c:pt>
                <c:pt idx="834">
                  <c:v>1.1583360000000003</c:v>
                </c:pt>
                <c:pt idx="835">
                  <c:v>1.1597248799999988</c:v>
                </c:pt>
                <c:pt idx="836">
                  <c:v>1.1611137600000021</c:v>
                </c:pt>
                <c:pt idx="837">
                  <c:v>1.162502640000002</c:v>
                </c:pt>
                <c:pt idx="838">
                  <c:v>1.1638915200000017</c:v>
                </c:pt>
                <c:pt idx="839">
                  <c:v>1.1652803999999986</c:v>
                </c:pt>
                <c:pt idx="840">
                  <c:v>1.166672160000001</c:v>
                </c:pt>
                <c:pt idx="841">
                  <c:v>1.1680639200000018</c:v>
                </c:pt>
                <c:pt idx="842">
                  <c:v>1.169452800000002</c:v>
                </c:pt>
                <c:pt idx="843">
                  <c:v>1.1708416800000006</c:v>
                </c:pt>
                <c:pt idx="844">
                  <c:v>1.1722331999999991</c:v>
                </c:pt>
                <c:pt idx="845">
                  <c:v>1.1736220799999995</c:v>
                </c:pt>
                <c:pt idx="846">
                  <c:v>1.1750083200000021</c:v>
                </c:pt>
                <c:pt idx="847">
                  <c:v>1.1763916799999998</c:v>
                </c:pt>
                <c:pt idx="848">
                  <c:v>1.1777832000000004</c:v>
                </c:pt>
                <c:pt idx="849">
                  <c:v>1.1791720800000007</c:v>
                </c:pt>
                <c:pt idx="850">
                  <c:v>1.18056384</c:v>
                </c:pt>
                <c:pt idx="851">
                  <c:v>1.1819527200000017</c:v>
                </c:pt>
                <c:pt idx="852">
                  <c:v>1.1833415999999999</c:v>
                </c:pt>
                <c:pt idx="853">
                  <c:v>1.1847304800000007</c:v>
                </c:pt>
                <c:pt idx="854">
                  <c:v>1.1861193600000028</c:v>
                </c:pt>
                <c:pt idx="855">
                  <c:v>1.1874971999999993</c:v>
                </c:pt>
                <c:pt idx="856">
                  <c:v>1.1889000000000003</c:v>
                </c:pt>
                <c:pt idx="857">
                  <c:v>1.1902888800000027</c:v>
                </c:pt>
                <c:pt idx="858">
                  <c:v>1.1916777600000021</c:v>
                </c:pt>
                <c:pt idx="859">
                  <c:v>1.1930666399999996</c:v>
                </c:pt>
                <c:pt idx="860">
                  <c:v>1.1944555200000038</c:v>
                </c:pt>
                <c:pt idx="861">
                  <c:v>1.1958444000000004</c:v>
                </c:pt>
                <c:pt idx="862">
                  <c:v>1.1972332799999998</c:v>
                </c:pt>
                <c:pt idx="863">
                  <c:v>1.1986221600000031</c:v>
                </c:pt>
                <c:pt idx="864">
                  <c:v>1.1999971200000021</c:v>
                </c:pt>
                <c:pt idx="865">
                  <c:v>1.2013860000000012</c:v>
                </c:pt>
                <c:pt idx="866">
                  <c:v>1.2027887999999978</c:v>
                </c:pt>
                <c:pt idx="867">
                  <c:v>1.204177679999999</c:v>
                </c:pt>
                <c:pt idx="868">
                  <c:v>1.2055665599999972</c:v>
                </c:pt>
                <c:pt idx="869">
                  <c:v>1.2069415199999978</c:v>
                </c:pt>
                <c:pt idx="870">
                  <c:v>1.2083443199999984</c:v>
                </c:pt>
                <c:pt idx="871">
                  <c:v>1.2097331999999978</c:v>
                </c:pt>
                <c:pt idx="872">
                  <c:v>1.2111081600000002</c:v>
                </c:pt>
                <c:pt idx="873">
                  <c:v>1.2125109599999977</c:v>
                </c:pt>
                <c:pt idx="874">
                  <c:v>1.2138859200000021</c:v>
                </c:pt>
                <c:pt idx="875">
                  <c:v>1.2152750399999999</c:v>
                </c:pt>
                <c:pt idx="876">
                  <c:v>1.2166775999999988</c:v>
                </c:pt>
                <c:pt idx="877">
                  <c:v>1.2180528000000024</c:v>
                </c:pt>
                <c:pt idx="878">
                  <c:v>1.2194553599999978</c:v>
                </c:pt>
                <c:pt idx="879">
                  <c:v>1.2208444799999978</c:v>
                </c:pt>
                <c:pt idx="880">
                  <c:v>1.2222194399999982</c:v>
                </c:pt>
                <c:pt idx="881">
                  <c:v>1.2236109600000002</c:v>
                </c:pt>
                <c:pt idx="882">
                  <c:v>1.2250053600000008</c:v>
                </c:pt>
                <c:pt idx="883">
                  <c:v>1.226394479999998</c:v>
                </c:pt>
                <c:pt idx="884">
                  <c:v>1.2277776000000014</c:v>
                </c:pt>
                <c:pt idx="885">
                  <c:v>1.2291693599999951</c:v>
                </c:pt>
                <c:pt idx="886">
                  <c:v>1.2305582399999988</c:v>
                </c:pt>
                <c:pt idx="887">
                  <c:v>1.2319471199999992</c:v>
                </c:pt>
                <c:pt idx="888">
                  <c:v>1.2333359999999978</c:v>
                </c:pt>
                <c:pt idx="889">
                  <c:v>1.2347248799999981</c:v>
                </c:pt>
                <c:pt idx="890">
                  <c:v>1.2361137599999978</c:v>
                </c:pt>
                <c:pt idx="891">
                  <c:v>1.2375026399999978</c:v>
                </c:pt>
                <c:pt idx="892">
                  <c:v>1.2388943999999993</c:v>
                </c:pt>
                <c:pt idx="893">
                  <c:v>1.2402832800000017</c:v>
                </c:pt>
                <c:pt idx="894">
                  <c:v>1.2416721599999978</c:v>
                </c:pt>
                <c:pt idx="895">
                  <c:v>1.2430610399999971</c:v>
                </c:pt>
                <c:pt idx="896">
                  <c:v>1.2444499199999992</c:v>
                </c:pt>
                <c:pt idx="897">
                  <c:v>1.2458387999999971</c:v>
                </c:pt>
                <c:pt idx="898">
                  <c:v>1.2472276799999982</c:v>
                </c:pt>
                <c:pt idx="899">
                  <c:v>1.2486165600000003</c:v>
                </c:pt>
                <c:pt idx="900">
                  <c:v>1.2500054400000007</c:v>
                </c:pt>
                <c:pt idx="901">
                  <c:v>1.2513943199999986</c:v>
                </c:pt>
                <c:pt idx="902">
                  <c:v>1.2527831999999979</c:v>
                </c:pt>
                <c:pt idx="903">
                  <c:v>1.2541720799999982</c:v>
                </c:pt>
                <c:pt idx="904">
                  <c:v>1.2555609599999968</c:v>
                </c:pt>
                <c:pt idx="905">
                  <c:v>1.256949839999999</c:v>
                </c:pt>
                <c:pt idx="906">
                  <c:v>1.2583387199999994</c:v>
                </c:pt>
                <c:pt idx="907">
                  <c:v>1.2597304799999998</c:v>
                </c:pt>
                <c:pt idx="908">
                  <c:v>1.2611193600000004</c:v>
                </c:pt>
                <c:pt idx="909">
                  <c:v>1.2625082399999998</c:v>
                </c:pt>
                <c:pt idx="910">
                  <c:v>1.2638999999999954</c:v>
                </c:pt>
                <c:pt idx="911">
                  <c:v>1.2652888799999982</c:v>
                </c:pt>
                <c:pt idx="912">
                  <c:v>1.2666777599999979</c:v>
                </c:pt>
                <c:pt idx="913">
                  <c:v>1.2680637599999978</c:v>
                </c:pt>
                <c:pt idx="914">
                  <c:v>1.2694555199999993</c:v>
                </c:pt>
                <c:pt idx="915">
                  <c:v>1.270833360000001</c:v>
                </c:pt>
                <c:pt idx="916">
                  <c:v>1.2722222399999996</c:v>
                </c:pt>
                <c:pt idx="917">
                  <c:v>1.27361112</c:v>
                </c:pt>
                <c:pt idx="918">
                  <c:v>1.2750026399999979</c:v>
                </c:pt>
                <c:pt idx="919">
                  <c:v>1.2763915199999978</c:v>
                </c:pt>
                <c:pt idx="920">
                  <c:v>1.2777803999999975</c:v>
                </c:pt>
                <c:pt idx="921">
                  <c:v>1.2791692799999974</c:v>
                </c:pt>
                <c:pt idx="922">
                  <c:v>1.280558160000002</c:v>
                </c:pt>
                <c:pt idx="923">
                  <c:v>1.2819470399999986</c:v>
                </c:pt>
                <c:pt idx="924">
                  <c:v>1.283335919999999</c:v>
                </c:pt>
                <c:pt idx="925">
                  <c:v>1.2847250399999997</c:v>
                </c:pt>
                <c:pt idx="926">
                  <c:v>1.2861139200000022</c:v>
                </c:pt>
                <c:pt idx="927">
                  <c:v>1.2875027999999968</c:v>
                </c:pt>
                <c:pt idx="928">
                  <c:v>1.288894319999996</c:v>
                </c:pt>
                <c:pt idx="929">
                  <c:v>1.2902831999999993</c:v>
                </c:pt>
                <c:pt idx="930">
                  <c:v>1.2916749599999982</c:v>
                </c:pt>
                <c:pt idx="931">
                  <c:v>1.2930664799999978</c:v>
                </c:pt>
                <c:pt idx="932">
                  <c:v>1.2944553599999988</c:v>
                </c:pt>
                <c:pt idx="933">
                  <c:v>1.2958444799999995</c:v>
                </c:pt>
                <c:pt idx="934">
                  <c:v>1.2972333600000017</c:v>
                </c:pt>
                <c:pt idx="935">
                  <c:v>1.2986222399999978</c:v>
                </c:pt>
                <c:pt idx="936">
                  <c:v>1.3000111199999989</c:v>
                </c:pt>
                <c:pt idx="937">
                  <c:v>1.3013887199999978</c:v>
                </c:pt>
                <c:pt idx="938">
                  <c:v>1.3027804800000009</c:v>
                </c:pt>
                <c:pt idx="939">
                  <c:v>1.3041693600000013</c:v>
                </c:pt>
                <c:pt idx="940">
                  <c:v>1.3055582400000016</c:v>
                </c:pt>
                <c:pt idx="941">
                  <c:v>1.3069471199999985</c:v>
                </c:pt>
                <c:pt idx="942">
                  <c:v>1.3083388799999991</c:v>
                </c:pt>
                <c:pt idx="943">
                  <c:v>1.3097277599999975</c:v>
                </c:pt>
                <c:pt idx="944">
                  <c:v>1.3111166399999998</c:v>
                </c:pt>
                <c:pt idx="945">
                  <c:v>1.3125055199999984</c:v>
                </c:pt>
                <c:pt idx="946">
                  <c:v>1.313894399999995</c:v>
                </c:pt>
                <c:pt idx="947">
                  <c:v>1.3152832799999992</c:v>
                </c:pt>
                <c:pt idx="948">
                  <c:v>1.3166776799999997</c:v>
                </c:pt>
                <c:pt idx="949">
                  <c:v>1.3180665600000001</c:v>
                </c:pt>
                <c:pt idx="950">
                  <c:v>1.3194443999999979</c:v>
                </c:pt>
                <c:pt idx="951">
                  <c:v>1.3208332799999998</c:v>
                </c:pt>
                <c:pt idx="952">
                  <c:v>1.322227680000001</c:v>
                </c:pt>
                <c:pt idx="953">
                  <c:v>1.3236165599999996</c:v>
                </c:pt>
                <c:pt idx="954">
                  <c:v>1.32500544</c:v>
                </c:pt>
                <c:pt idx="955">
                  <c:v>1.3263998400000006</c:v>
                </c:pt>
                <c:pt idx="956">
                  <c:v>1.3277831999999998</c:v>
                </c:pt>
                <c:pt idx="957">
                  <c:v>1.3291775999999995</c:v>
                </c:pt>
                <c:pt idx="958">
                  <c:v>1.3305554400000001</c:v>
                </c:pt>
                <c:pt idx="959">
                  <c:v>1.3319443199999976</c:v>
                </c:pt>
                <c:pt idx="960">
                  <c:v>1.3333331999999998</c:v>
                </c:pt>
                <c:pt idx="961">
                  <c:v>1.3347249599999973</c:v>
                </c:pt>
                <c:pt idx="962">
                  <c:v>1.3361138400000001</c:v>
                </c:pt>
                <c:pt idx="963">
                  <c:v>1.3375027199999998</c:v>
                </c:pt>
                <c:pt idx="964">
                  <c:v>1.3388915999999984</c:v>
                </c:pt>
                <c:pt idx="965">
                  <c:v>1.340283359999999</c:v>
                </c:pt>
                <c:pt idx="966">
                  <c:v>1.3416748799999978</c:v>
                </c:pt>
                <c:pt idx="967">
                  <c:v>1.3430637599999979</c:v>
                </c:pt>
                <c:pt idx="968">
                  <c:v>1.3444526400000001</c:v>
                </c:pt>
                <c:pt idx="969">
                  <c:v>1.3458443999999961</c:v>
                </c:pt>
                <c:pt idx="970">
                  <c:v>1.3472332799999978</c:v>
                </c:pt>
                <c:pt idx="971">
                  <c:v>1.3486111199999993</c:v>
                </c:pt>
                <c:pt idx="972">
                  <c:v>1.3500110400000001</c:v>
                </c:pt>
                <c:pt idx="973">
                  <c:v>1.35138888</c:v>
                </c:pt>
                <c:pt idx="974">
                  <c:v>1.3527777599999986</c:v>
                </c:pt>
                <c:pt idx="975">
                  <c:v>1.354166639999999</c:v>
                </c:pt>
                <c:pt idx="976">
                  <c:v>1.3555581599999993</c:v>
                </c:pt>
                <c:pt idx="977">
                  <c:v>1.3569499199999999</c:v>
                </c:pt>
                <c:pt idx="978">
                  <c:v>1.3583387999999978</c:v>
                </c:pt>
                <c:pt idx="979">
                  <c:v>1.3597305600000009</c:v>
                </c:pt>
                <c:pt idx="980">
                  <c:v>1.3611165599999993</c:v>
                </c:pt>
                <c:pt idx="981">
                  <c:v>1.3625054400000001</c:v>
                </c:pt>
                <c:pt idx="982">
                  <c:v>1.3638971999999978</c:v>
                </c:pt>
                <c:pt idx="983">
                  <c:v>1.3652860799999988</c:v>
                </c:pt>
                <c:pt idx="984">
                  <c:v>1.3666749599999992</c:v>
                </c:pt>
                <c:pt idx="985">
                  <c:v>1.3680664799999995</c:v>
                </c:pt>
                <c:pt idx="986">
                  <c:v>1.3694553599999999</c:v>
                </c:pt>
                <c:pt idx="987">
                  <c:v>1.3708444799999988</c:v>
                </c:pt>
                <c:pt idx="988">
                  <c:v>1.3722276000000004</c:v>
                </c:pt>
                <c:pt idx="989">
                  <c:v>1.3736164800000008</c:v>
                </c:pt>
                <c:pt idx="990">
                  <c:v>1.3750053600000021</c:v>
                </c:pt>
                <c:pt idx="991">
                  <c:v>1.3763944799999999</c:v>
                </c:pt>
                <c:pt idx="992">
                  <c:v>1.3777833600000005</c:v>
                </c:pt>
                <c:pt idx="993">
                  <c:v>1.3791722400000008</c:v>
                </c:pt>
                <c:pt idx="994">
                  <c:v>1.3805611200000021</c:v>
                </c:pt>
                <c:pt idx="995">
                  <c:v>1.381950000000002</c:v>
                </c:pt>
                <c:pt idx="996">
                  <c:v>1.3833415200000001</c:v>
                </c:pt>
                <c:pt idx="997">
                  <c:v>1.3847332799999998</c:v>
                </c:pt>
                <c:pt idx="998">
                  <c:v>1.3861221600000031</c:v>
                </c:pt>
                <c:pt idx="999">
                  <c:v>1.3875110400000015</c:v>
                </c:pt>
                <c:pt idx="1000">
                  <c:v>1.3888999200000021</c:v>
                </c:pt>
                <c:pt idx="1001">
                  <c:v>1.3902887999999987</c:v>
                </c:pt>
                <c:pt idx="1002">
                  <c:v>1.391677679999999</c:v>
                </c:pt>
                <c:pt idx="1003">
                  <c:v>1.3930665599999994</c:v>
                </c:pt>
                <c:pt idx="1004">
                  <c:v>1.3944554400000018</c:v>
                </c:pt>
                <c:pt idx="1005">
                  <c:v>1.3958443199999984</c:v>
                </c:pt>
                <c:pt idx="1006">
                  <c:v>1.3972331999999998</c:v>
                </c:pt>
                <c:pt idx="1007">
                  <c:v>1.3986220800000009</c:v>
                </c:pt>
                <c:pt idx="1008">
                  <c:v>1.3999970400000006</c:v>
                </c:pt>
                <c:pt idx="1009">
                  <c:v>1.4013887999999972</c:v>
                </c:pt>
                <c:pt idx="1010">
                  <c:v>1.4027527200000005</c:v>
                </c:pt>
                <c:pt idx="1011">
                  <c:v>1.4041749600000006</c:v>
                </c:pt>
                <c:pt idx="1012">
                  <c:v>1.405563839999999</c:v>
                </c:pt>
                <c:pt idx="1013">
                  <c:v>1.4069553599999978</c:v>
                </c:pt>
                <c:pt idx="1014">
                  <c:v>1.4083444799999978</c:v>
                </c:pt>
                <c:pt idx="1015">
                  <c:v>1.4097333599999953</c:v>
                </c:pt>
                <c:pt idx="1016">
                  <c:v>1.411122239999997</c:v>
                </c:pt>
                <c:pt idx="1017">
                  <c:v>1.4124998399999988</c:v>
                </c:pt>
                <c:pt idx="1018">
                  <c:v>1.413888720000001</c:v>
                </c:pt>
                <c:pt idx="1019">
                  <c:v>1.4152804799999978</c:v>
                </c:pt>
                <c:pt idx="1020">
                  <c:v>1.4166693599999951</c:v>
                </c:pt>
                <c:pt idx="1021">
                  <c:v>1.4180611200000008</c:v>
                </c:pt>
                <c:pt idx="1022">
                  <c:v>1.4194471199999992</c:v>
                </c:pt>
                <c:pt idx="1023">
                  <c:v>1.4208359999999978</c:v>
                </c:pt>
                <c:pt idx="1024">
                  <c:v>1.4222248799999981</c:v>
                </c:pt>
                <c:pt idx="1025">
                  <c:v>1.4236137599999958</c:v>
                </c:pt>
                <c:pt idx="1026">
                  <c:v>1.4250026399999978</c:v>
                </c:pt>
                <c:pt idx="1027">
                  <c:v>1.4263915199999972</c:v>
                </c:pt>
                <c:pt idx="1028">
                  <c:v>1.4277832799999994</c:v>
                </c:pt>
                <c:pt idx="1029">
                  <c:v>1.4291721599999978</c:v>
                </c:pt>
                <c:pt idx="1030">
                  <c:v>1.4305610399999971</c:v>
                </c:pt>
                <c:pt idx="1031">
                  <c:v>1.431949919999997</c:v>
                </c:pt>
                <c:pt idx="1032">
                  <c:v>1.4333387999999971</c:v>
                </c:pt>
                <c:pt idx="1033">
                  <c:v>1.4347276799999982</c:v>
                </c:pt>
                <c:pt idx="1034">
                  <c:v>1.4361165600000003</c:v>
                </c:pt>
                <c:pt idx="1035">
                  <c:v>1.4375054399999998</c:v>
                </c:pt>
                <c:pt idx="1036">
                  <c:v>1.4388943199999986</c:v>
                </c:pt>
                <c:pt idx="1037">
                  <c:v>1.4402831999999979</c:v>
                </c:pt>
                <c:pt idx="1038">
                  <c:v>1.4416749599999983</c:v>
                </c:pt>
                <c:pt idx="1039">
                  <c:v>1.4430664799999988</c:v>
                </c:pt>
                <c:pt idx="1040">
                  <c:v>1.4444553600000021</c:v>
                </c:pt>
                <c:pt idx="1041">
                  <c:v>1.445830559999997</c:v>
                </c:pt>
                <c:pt idx="1042">
                  <c:v>1.4472333599999978</c:v>
                </c:pt>
                <c:pt idx="1043">
                  <c:v>1.4486222399999988</c:v>
                </c:pt>
                <c:pt idx="1044">
                  <c:v>1.4499998399999976</c:v>
                </c:pt>
                <c:pt idx="1045">
                  <c:v>1.4513887200000006</c:v>
                </c:pt>
                <c:pt idx="1046">
                  <c:v>1.4527804799999995</c:v>
                </c:pt>
                <c:pt idx="1047">
                  <c:v>1.4541333600000002</c:v>
                </c:pt>
                <c:pt idx="1048">
                  <c:v>1.4555138399999998</c:v>
                </c:pt>
                <c:pt idx="1049">
                  <c:v>1.4569444799999998</c:v>
                </c:pt>
                <c:pt idx="1050">
                  <c:v>1.458333360000001</c:v>
                </c:pt>
                <c:pt idx="1051">
                  <c:v>1.4597222399999972</c:v>
                </c:pt>
                <c:pt idx="1052">
                  <c:v>1.46111112</c:v>
                </c:pt>
                <c:pt idx="1053">
                  <c:v>1.4625000000000004</c:v>
                </c:pt>
                <c:pt idx="1054">
                  <c:v>1.4638888799999998</c:v>
                </c:pt>
                <c:pt idx="1055">
                  <c:v>1.4652777600000011</c:v>
                </c:pt>
                <c:pt idx="1056">
                  <c:v>1.4666692799999974</c:v>
                </c:pt>
                <c:pt idx="1057">
                  <c:v>1.468058160000002</c:v>
                </c:pt>
                <c:pt idx="1058">
                  <c:v>1.4694470399999986</c:v>
                </c:pt>
                <c:pt idx="1059">
                  <c:v>1.470838800000001</c:v>
                </c:pt>
                <c:pt idx="1060">
                  <c:v>1.4722305599999979</c:v>
                </c:pt>
                <c:pt idx="1061">
                  <c:v>1.4736194399999978</c:v>
                </c:pt>
                <c:pt idx="1062">
                  <c:v>1.475008319999997</c:v>
                </c:pt>
                <c:pt idx="1063">
                  <c:v>1.4763971999999992</c:v>
                </c:pt>
                <c:pt idx="1064">
                  <c:v>1.4777887200000013</c:v>
                </c:pt>
                <c:pt idx="1065">
                  <c:v>1.4791776000000016</c:v>
                </c:pt>
                <c:pt idx="1066">
                  <c:v>1.4805664799999978</c:v>
                </c:pt>
                <c:pt idx="1067">
                  <c:v>1.4819443199999951</c:v>
                </c:pt>
                <c:pt idx="1068">
                  <c:v>1.4833331999999968</c:v>
                </c:pt>
                <c:pt idx="1069">
                  <c:v>1.4847249599999972</c:v>
                </c:pt>
                <c:pt idx="1070">
                  <c:v>1.48611384</c:v>
                </c:pt>
                <c:pt idx="1071">
                  <c:v>1.4874998399999981</c:v>
                </c:pt>
                <c:pt idx="1072">
                  <c:v>1.4888915999999981</c:v>
                </c:pt>
                <c:pt idx="1073">
                  <c:v>1.4902833599999976</c:v>
                </c:pt>
                <c:pt idx="1074">
                  <c:v>1.4916748799999977</c:v>
                </c:pt>
                <c:pt idx="1075">
                  <c:v>1.4930637599999979</c:v>
                </c:pt>
                <c:pt idx="1076">
                  <c:v>1.4944526400000004</c:v>
                </c:pt>
                <c:pt idx="1077">
                  <c:v>1.4958415200000008</c:v>
                </c:pt>
                <c:pt idx="1078">
                  <c:v>1.4972304000000012</c:v>
                </c:pt>
                <c:pt idx="1079">
                  <c:v>1.4986192800000016</c:v>
                </c:pt>
                <c:pt idx="1080">
                  <c:v>1.5000110399999986</c:v>
                </c:pt>
                <c:pt idx="1081">
                  <c:v>1.5013859999999979</c:v>
                </c:pt>
                <c:pt idx="1082">
                  <c:v>1.5027777600000007</c:v>
                </c:pt>
                <c:pt idx="1083">
                  <c:v>1.5041666399999978</c:v>
                </c:pt>
                <c:pt idx="1084">
                  <c:v>1.5055555199999997</c:v>
                </c:pt>
                <c:pt idx="1085">
                  <c:v>1.5069443999999979</c:v>
                </c:pt>
                <c:pt idx="1086">
                  <c:v>1.5083359199999986</c:v>
                </c:pt>
                <c:pt idx="1087">
                  <c:v>1.5097250399999993</c:v>
                </c:pt>
                <c:pt idx="1088">
                  <c:v>1.5111139199999979</c:v>
                </c:pt>
                <c:pt idx="1089">
                  <c:v>1.5125083200000002</c:v>
                </c:pt>
                <c:pt idx="1090">
                  <c:v>1.5138998399999986</c:v>
                </c:pt>
                <c:pt idx="1091">
                  <c:v>1.5152776799999979</c:v>
                </c:pt>
                <c:pt idx="1092">
                  <c:v>1.5166665599999978</c:v>
                </c:pt>
                <c:pt idx="1093">
                  <c:v>1.5180554400000001</c:v>
                </c:pt>
                <c:pt idx="1094">
                  <c:v>1.5194471999999999</c:v>
                </c:pt>
                <c:pt idx="1095">
                  <c:v>1.5208387199999978</c:v>
                </c:pt>
                <c:pt idx="1096">
                  <c:v>1.522227599999999</c:v>
                </c:pt>
                <c:pt idx="1097">
                  <c:v>1.5236164799999994</c:v>
                </c:pt>
                <c:pt idx="1098">
                  <c:v>1.5250053599999998</c:v>
                </c:pt>
                <c:pt idx="1099">
                  <c:v>1.5263944799999978</c:v>
                </c:pt>
                <c:pt idx="1100">
                  <c:v>1.527785999999999</c:v>
                </c:pt>
                <c:pt idx="1101">
                  <c:v>1.5291748799999978</c:v>
                </c:pt>
                <c:pt idx="1102">
                  <c:v>1.5305637599999979</c:v>
                </c:pt>
                <c:pt idx="1103">
                  <c:v>1.5319499999999984</c:v>
                </c:pt>
                <c:pt idx="1104">
                  <c:v>1.5333388799999998</c:v>
                </c:pt>
                <c:pt idx="1105">
                  <c:v>1.5347277600000009</c:v>
                </c:pt>
                <c:pt idx="1106">
                  <c:v>1.5361192799999994</c:v>
                </c:pt>
                <c:pt idx="1107">
                  <c:v>1.5375081599999998</c:v>
                </c:pt>
                <c:pt idx="1108">
                  <c:v>1.5388970400000002</c:v>
                </c:pt>
                <c:pt idx="1109">
                  <c:v>1.5402859200000032</c:v>
                </c:pt>
                <c:pt idx="1110">
                  <c:v>1.5416637599999985</c:v>
                </c:pt>
                <c:pt idx="1111">
                  <c:v>1.5430665599999978</c:v>
                </c:pt>
                <c:pt idx="1112">
                  <c:v>1.5444554399999983</c:v>
                </c:pt>
                <c:pt idx="1113">
                  <c:v>1.5458443199999961</c:v>
                </c:pt>
                <c:pt idx="1114">
                  <c:v>1.5472331999999978</c:v>
                </c:pt>
                <c:pt idx="1115">
                  <c:v>1.5486220799999995</c:v>
                </c:pt>
                <c:pt idx="1116">
                  <c:v>1.550010960000002</c:v>
                </c:pt>
                <c:pt idx="1117">
                  <c:v>1.5513998399999978</c:v>
                </c:pt>
                <c:pt idx="1118">
                  <c:v>1.5527776800000002</c:v>
                </c:pt>
                <c:pt idx="1119">
                  <c:v>1.5541665600000005</c:v>
                </c:pt>
                <c:pt idx="1120">
                  <c:v>1.5555583199999976</c:v>
                </c:pt>
                <c:pt idx="1121">
                  <c:v>1.5569443200000013</c:v>
                </c:pt>
                <c:pt idx="1122">
                  <c:v>1.5583387200000001</c:v>
                </c:pt>
                <c:pt idx="1123">
                  <c:v>1.5597275999999998</c:v>
                </c:pt>
                <c:pt idx="1124">
                  <c:v>1.5611164800000008</c:v>
                </c:pt>
                <c:pt idx="1125">
                  <c:v>1.5625027199999995</c:v>
                </c:pt>
                <c:pt idx="1126">
                  <c:v>1.5638944799999976</c:v>
                </c:pt>
                <c:pt idx="1127">
                  <c:v>1.5652833600000005</c:v>
                </c:pt>
                <c:pt idx="1128">
                  <c:v>1.5666693599999968</c:v>
                </c:pt>
                <c:pt idx="1129">
                  <c:v>1.5680472000000005</c:v>
                </c:pt>
                <c:pt idx="1130">
                  <c:v>1.5694471199999995</c:v>
                </c:pt>
                <c:pt idx="1131">
                  <c:v>1.5708359999999999</c:v>
                </c:pt>
                <c:pt idx="1132">
                  <c:v>1.5722248799999998</c:v>
                </c:pt>
                <c:pt idx="1133">
                  <c:v>1.5736137600000006</c:v>
                </c:pt>
                <c:pt idx="1134">
                  <c:v>1.575002640000001</c:v>
                </c:pt>
                <c:pt idx="1135">
                  <c:v>1.5763915199999996</c:v>
                </c:pt>
                <c:pt idx="1136">
                  <c:v>1.5777804</c:v>
                </c:pt>
                <c:pt idx="1137">
                  <c:v>1.5791721600000024</c:v>
                </c:pt>
                <c:pt idx="1138">
                  <c:v>1.580561040000001</c:v>
                </c:pt>
                <c:pt idx="1139">
                  <c:v>1.58195544</c:v>
                </c:pt>
                <c:pt idx="1140">
                  <c:v>1.583333279999998</c:v>
                </c:pt>
                <c:pt idx="1141">
                  <c:v>1.5847221600000001</c:v>
                </c:pt>
                <c:pt idx="1142">
                  <c:v>1.5861110399999987</c:v>
                </c:pt>
                <c:pt idx="1143">
                  <c:v>1.5874999199999973</c:v>
                </c:pt>
                <c:pt idx="1144">
                  <c:v>1.5888916799999995</c:v>
                </c:pt>
                <c:pt idx="1145">
                  <c:v>1.5902805600000045</c:v>
                </c:pt>
                <c:pt idx="1146">
                  <c:v>1.5916720799999986</c:v>
                </c:pt>
                <c:pt idx="1147">
                  <c:v>1.593063840000001</c:v>
                </c:pt>
                <c:pt idx="1148">
                  <c:v>1.594452720000004</c:v>
                </c:pt>
                <c:pt idx="1149">
                  <c:v>1.5958416</c:v>
                </c:pt>
                <c:pt idx="1150">
                  <c:v>1.5972275999999999</c:v>
                </c:pt>
                <c:pt idx="1151">
                  <c:v>1.5986193599999978</c:v>
                </c:pt>
                <c:pt idx="1152">
                  <c:v>1.5999971999999978</c:v>
                </c:pt>
                <c:pt idx="1153">
                  <c:v>1.6013999999999982</c:v>
                </c:pt>
                <c:pt idx="1154">
                  <c:v>1.6027888799999985</c:v>
                </c:pt>
                <c:pt idx="1155">
                  <c:v>1.6041777599999989</c:v>
                </c:pt>
                <c:pt idx="1156">
                  <c:v>1.6055527199999986</c:v>
                </c:pt>
                <c:pt idx="1157">
                  <c:v>1.606941599999999</c:v>
                </c:pt>
                <c:pt idx="1158">
                  <c:v>1.608333360000002</c:v>
                </c:pt>
                <c:pt idx="1159">
                  <c:v>1.60972224</c:v>
                </c:pt>
                <c:pt idx="1160">
                  <c:v>1.6111137599999978</c:v>
                </c:pt>
                <c:pt idx="1161">
                  <c:v>1.6125081599999991</c:v>
                </c:pt>
                <c:pt idx="1162">
                  <c:v>1.6138970399999994</c:v>
                </c:pt>
                <c:pt idx="1163">
                  <c:v>1.615285920000002</c:v>
                </c:pt>
                <c:pt idx="1164">
                  <c:v>1.6166750399999987</c:v>
                </c:pt>
                <c:pt idx="1165">
                  <c:v>1.618055520000004</c:v>
                </c:pt>
                <c:pt idx="1166">
                  <c:v>1.6194470400000007</c:v>
                </c:pt>
                <c:pt idx="1167">
                  <c:v>1.6208359199999993</c:v>
                </c:pt>
                <c:pt idx="1168">
                  <c:v>1.62222504</c:v>
                </c:pt>
                <c:pt idx="1169">
                  <c:v>1.6236139200000022</c:v>
                </c:pt>
                <c:pt idx="1170">
                  <c:v>1.6250028000000007</c:v>
                </c:pt>
                <c:pt idx="1171">
                  <c:v>1.6263916799999978</c:v>
                </c:pt>
                <c:pt idx="1172">
                  <c:v>1.6277831999999979</c:v>
                </c:pt>
                <c:pt idx="1173">
                  <c:v>1.6291720799999982</c:v>
                </c:pt>
                <c:pt idx="1174">
                  <c:v>1.6305609599999986</c:v>
                </c:pt>
                <c:pt idx="1175">
                  <c:v>1.631949839999999</c:v>
                </c:pt>
                <c:pt idx="1176">
                  <c:v>1.6333387199999994</c:v>
                </c:pt>
                <c:pt idx="1177">
                  <c:v>1.63473048</c:v>
                </c:pt>
                <c:pt idx="1178">
                  <c:v>1.6361083199999999</c:v>
                </c:pt>
                <c:pt idx="1179">
                  <c:v>1.6375027199999979</c:v>
                </c:pt>
                <c:pt idx="1180">
                  <c:v>1.6388915999999978</c:v>
                </c:pt>
                <c:pt idx="1181">
                  <c:v>1.6402776000000021</c:v>
                </c:pt>
                <c:pt idx="1182">
                  <c:v>1.6416664799999996</c:v>
                </c:pt>
                <c:pt idx="1183">
                  <c:v>1.6430553600000017</c:v>
                </c:pt>
                <c:pt idx="1184">
                  <c:v>1.6444444800000007</c:v>
                </c:pt>
                <c:pt idx="1185">
                  <c:v>1.645833360000001</c:v>
                </c:pt>
                <c:pt idx="1186">
                  <c:v>1.6472222399999996</c:v>
                </c:pt>
                <c:pt idx="1187">
                  <c:v>1.6486111200000018</c:v>
                </c:pt>
                <c:pt idx="1188">
                  <c:v>1.6500000000000021</c:v>
                </c:pt>
                <c:pt idx="1189">
                  <c:v>1.6513915199999978</c:v>
                </c:pt>
                <c:pt idx="1190">
                  <c:v>1.6527803999999993</c:v>
                </c:pt>
                <c:pt idx="1191">
                  <c:v>1.6541692799999996</c:v>
                </c:pt>
                <c:pt idx="1192">
                  <c:v>1.6555639200000005</c:v>
                </c:pt>
                <c:pt idx="1193">
                  <c:v>1.6569528000000029</c:v>
                </c:pt>
                <c:pt idx="1194">
                  <c:v>1.658333279999999</c:v>
                </c:pt>
                <c:pt idx="1195">
                  <c:v>1.6597276800000014</c:v>
                </c:pt>
                <c:pt idx="1196">
                  <c:v>1.6611194399999984</c:v>
                </c:pt>
                <c:pt idx="1197">
                  <c:v>1.6625083199999988</c:v>
                </c:pt>
                <c:pt idx="1198">
                  <c:v>1.6638971999999992</c:v>
                </c:pt>
                <c:pt idx="1199">
                  <c:v>1.66528608</c:v>
                </c:pt>
                <c:pt idx="1200">
                  <c:v>1.6666749599999999</c:v>
                </c:pt>
                <c:pt idx="1201">
                  <c:v>1.6680638399999985</c:v>
                </c:pt>
                <c:pt idx="1202">
                  <c:v>1.6694553599999988</c:v>
                </c:pt>
                <c:pt idx="1203">
                  <c:v>1.6708444800000013</c:v>
                </c:pt>
                <c:pt idx="1204">
                  <c:v>1.6722194400000021</c:v>
                </c:pt>
                <c:pt idx="1205">
                  <c:v>1.6736222399999978</c:v>
                </c:pt>
                <c:pt idx="1206">
                  <c:v>1.6750111199999989</c:v>
                </c:pt>
                <c:pt idx="1207">
                  <c:v>1.6763860800000001</c:v>
                </c:pt>
                <c:pt idx="1208">
                  <c:v>1.6777775999999989</c:v>
                </c:pt>
                <c:pt idx="1209">
                  <c:v>1.6791664799999992</c:v>
                </c:pt>
                <c:pt idx="1210">
                  <c:v>1.6805553600000016</c:v>
                </c:pt>
                <c:pt idx="1211">
                  <c:v>1.6819444799999979</c:v>
                </c:pt>
                <c:pt idx="1212">
                  <c:v>1.6833333599999978</c:v>
                </c:pt>
                <c:pt idx="1213">
                  <c:v>1.6847222399999993</c:v>
                </c:pt>
                <c:pt idx="1214">
                  <c:v>1.6861111200000019</c:v>
                </c:pt>
                <c:pt idx="1215">
                  <c:v>1.6875</c:v>
                </c:pt>
                <c:pt idx="1216">
                  <c:v>1.6888888800000021</c:v>
                </c:pt>
                <c:pt idx="1217">
                  <c:v>1.6902777600000034</c:v>
                </c:pt>
                <c:pt idx="1218">
                  <c:v>1.6916666399999978</c:v>
                </c:pt>
                <c:pt idx="1219">
                  <c:v>1.6930555200000024</c:v>
                </c:pt>
                <c:pt idx="1220">
                  <c:v>1.6944444000000001</c:v>
                </c:pt>
                <c:pt idx="1221">
                  <c:v>1.6958359199999986</c:v>
                </c:pt>
                <c:pt idx="1222">
                  <c:v>1.6972250400000011</c:v>
                </c:pt>
                <c:pt idx="1223">
                  <c:v>1.6986139199999981</c:v>
                </c:pt>
                <c:pt idx="1224">
                  <c:v>1.700002799999998</c:v>
                </c:pt>
                <c:pt idx="1225">
                  <c:v>1.7013916799999962</c:v>
                </c:pt>
                <c:pt idx="1226">
                  <c:v>1.7027805600000001</c:v>
                </c:pt>
                <c:pt idx="1227">
                  <c:v>1.7041720800000024</c:v>
                </c:pt>
                <c:pt idx="1228">
                  <c:v>1.7055609600000021</c:v>
                </c:pt>
                <c:pt idx="1229">
                  <c:v>1.706949840000002</c:v>
                </c:pt>
                <c:pt idx="1230">
                  <c:v>1.708338719999998</c:v>
                </c:pt>
                <c:pt idx="1231">
                  <c:v>1.7097275999999979</c:v>
                </c:pt>
                <c:pt idx="1232">
                  <c:v>1.7111164800000001</c:v>
                </c:pt>
                <c:pt idx="1233">
                  <c:v>1.7125053600000009</c:v>
                </c:pt>
                <c:pt idx="1234">
                  <c:v>1.7138944799999969</c:v>
                </c:pt>
                <c:pt idx="1235">
                  <c:v>1.7152860000000001</c:v>
                </c:pt>
                <c:pt idx="1236">
                  <c:v>1.7166722400000001</c:v>
                </c:pt>
                <c:pt idx="1237">
                  <c:v>1.7180611200000009</c:v>
                </c:pt>
                <c:pt idx="1238">
                  <c:v>1.7194499999999995</c:v>
                </c:pt>
                <c:pt idx="1239">
                  <c:v>1.7208388800000001</c:v>
                </c:pt>
                <c:pt idx="1240">
                  <c:v>1.7222304000000019</c:v>
                </c:pt>
                <c:pt idx="1241">
                  <c:v>1.7236192799999988</c:v>
                </c:pt>
                <c:pt idx="1242">
                  <c:v>1.7250081600000009</c:v>
                </c:pt>
                <c:pt idx="1243">
                  <c:v>1.7263970400000013</c:v>
                </c:pt>
                <c:pt idx="1244">
                  <c:v>1.7277859200000025</c:v>
                </c:pt>
                <c:pt idx="1245">
                  <c:v>1.7291750400000001</c:v>
                </c:pt>
                <c:pt idx="1246">
                  <c:v>1.7305639200000009</c:v>
                </c:pt>
                <c:pt idx="1247">
                  <c:v>1.7319554399999981</c:v>
                </c:pt>
                <c:pt idx="1248">
                  <c:v>1.7333443199999974</c:v>
                </c:pt>
                <c:pt idx="1249">
                  <c:v>1.734719279999998</c:v>
                </c:pt>
                <c:pt idx="1250">
                  <c:v>1.7361220800000001</c:v>
                </c:pt>
                <c:pt idx="1251">
                  <c:v>1.7375109600000009</c:v>
                </c:pt>
                <c:pt idx="1252">
                  <c:v>1.7388888000000009</c:v>
                </c:pt>
                <c:pt idx="1253">
                  <c:v>1.7402776800000013</c:v>
                </c:pt>
                <c:pt idx="1254">
                  <c:v>1.7416665599999999</c:v>
                </c:pt>
                <c:pt idx="1255">
                  <c:v>1.7430583199999981</c:v>
                </c:pt>
                <c:pt idx="1256">
                  <c:v>1.7444471999999991</c:v>
                </c:pt>
                <c:pt idx="1257">
                  <c:v>1.745833200000001</c:v>
                </c:pt>
                <c:pt idx="1258">
                  <c:v>1.747222079999998</c:v>
                </c:pt>
                <c:pt idx="1259">
                  <c:v>1.7486109599999999</c:v>
                </c:pt>
                <c:pt idx="1260">
                  <c:v>1.7500027200000006</c:v>
                </c:pt>
                <c:pt idx="1261">
                  <c:v>1.7513944799999992</c:v>
                </c:pt>
                <c:pt idx="1262">
                  <c:v>1.7527833600000016</c:v>
                </c:pt>
                <c:pt idx="1263">
                  <c:v>1.7541693599999979</c:v>
                </c:pt>
                <c:pt idx="1264">
                  <c:v>1.75555824</c:v>
                </c:pt>
                <c:pt idx="1265">
                  <c:v>1.7569471200000022</c:v>
                </c:pt>
                <c:pt idx="1266">
                  <c:v>1.7583360000000001</c:v>
                </c:pt>
                <c:pt idx="1267">
                  <c:v>1.7597277599999974</c:v>
                </c:pt>
                <c:pt idx="1268">
                  <c:v>1.7611166399999985</c:v>
                </c:pt>
                <c:pt idx="1269">
                  <c:v>1.7625081600000005</c:v>
                </c:pt>
                <c:pt idx="1270">
                  <c:v>1.7638888799999981</c:v>
                </c:pt>
                <c:pt idx="1271">
                  <c:v>1.765277759999998</c:v>
                </c:pt>
                <c:pt idx="1272">
                  <c:v>1.7666692799999992</c:v>
                </c:pt>
                <c:pt idx="1273">
                  <c:v>1.7680581600000045</c:v>
                </c:pt>
                <c:pt idx="1274">
                  <c:v>1.7694528000000009</c:v>
                </c:pt>
                <c:pt idx="1275">
                  <c:v>1.7708303999999988</c:v>
                </c:pt>
                <c:pt idx="1276">
                  <c:v>1.7722192800000001</c:v>
                </c:pt>
                <c:pt idx="1277">
                  <c:v>1.7736220800000002</c:v>
                </c:pt>
                <c:pt idx="1278">
                  <c:v>1.7750028000000024</c:v>
                </c:pt>
                <c:pt idx="1279">
                  <c:v>1.776394319999999</c:v>
                </c:pt>
                <c:pt idx="1280">
                  <c:v>1.777788719999998</c:v>
                </c:pt>
                <c:pt idx="1281">
                  <c:v>1.7791775999999999</c:v>
                </c:pt>
                <c:pt idx="1282">
                  <c:v>1.7805664800000001</c:v>
                </c:pt>
                <c:pt idx="1283">
                  <c:v>1.7819553599999989</c:v>
                </c:pt>
                <c:pt idx="1284">
                  <c:v>1.783344479999998</c:v>
                </c:pt>
                <c:pt idx="1285">
                  <c:v>1.7847194399999993</c:v>
                </c:pt>
                <c:pt idx="1286">
                  <c:v>1.7861109600000034</c:v>
                </c:pt>
                <c:pt idx="1287">
                  <c:v>1.78749984</c:v>
                </c:pt>
                <c:pt idx="1288">
                  <c:v>1.7888887200000028</c:v>
                </c:pt>
                <c:pt idx="1289">
                  <c:v>1.7902776000000029</c:v>
                </c:pt>
                <c:pt idx="1290">
                  <c:v>1.7916693599999967</c:v>
                </c:pt>
                <c:pt idx="1291">
                  <c:v>1.7930582399999999</c:v>
                </c:pt>
                <c:pt idx="1292">
                  <c:v>1.7944471200000025</c:v>
                </c:pt>
                <c:pt idx="1293">
                  <c:v>1.7958359999999989</c:v>
                </c:pt>
                <c:pt idx="1294">
                  <c:v>1.7972277600000013</c:v>
                </c:pt>
                <c:pt idx="1295">
                  <c:v>1.7986166400000001</c:v>
                </c:pt>
                <c:pt idx="1296">
                  <c:v>1.8000081599999991</c:v>
                </c:pt>
                <c:pt idx="1297">
                  <c:v>1.8013999199999979</c:v>
                </c:pt>
                <c:pt idx="1298">
                  <c:v>1.8027803999999996</c:v>
                </c:pt>
                <c:pt idx="1299">
                  <c:v>1.8041692799999998</c:v>
                </c:pt>
                <c:pt idx="1300">
                  <c:v>1.8055581600000021</c:v>
                </c:pt>
                <c:pt idx="1301">
                  <c:v>1.8069470400000007</c:v>
                </c:pt>
                <c:pt idx="1302">
                  <c:v>1.8083359199999993</c:v>
                </c:pt>
                <c:pt idx="1303">
                  <c:v>1.8097250399999998</c:v>
                </c:pt>
                <c:pt idx="1304">
                  <c:v>1.8111139200000022</c:v>
                </c:pt>
                <c:pt idx="1305">
                  <c:v>1.8125028000000007</c:v>
                </c:pt>
                <c:pt idx="1306">
                  <c:v>1.813891679999996</c:v>
                </c:pt>
                <c:pt idx="1307">
                  <c:v>1.8152805599999997</c:v>
                </c:pt>
                <c:pt idx="1308">
                  <c:v>1.8166694399999999</c:v>
                </c:pt>
                <c:pt idx="1309">
                  <c:v>1.8180583200000024</c:v>
                </c:pt>
                <c:pt idx="1310">
                  <c:v>1.819449839999999</c:v>
                </c:pt>
                <c:pt idx="1311">
                  <c:v>1.8208387199999994</c:v>
                </c:pt>
                <c:pt idx="1312">
                  <c:v>1.8222275999999997</c:v>
                </c:pt>
                <c:pt idx="1313">
                  <c:v>1.8236164799999999</c:v>
                </c:pt>
                <c:pt idx="1314">
                  <c:v>1.8250082399999998</c:v>
                </c:pt>
                <c:pt idx="1315">
                  <c:v>1.8263971200000031</c:v>
                </c:pt>
                <c:pt idx="1316">
                  <c:v>1.8277860000000015</c:v>
                </c:pt>
                <c:pt idx="1317">
                  <c:v>1.8291748800000018</c:v>
                </c:pt>
                <c:pt idx="1318">
                  <c:v>1.8305637599999978</c:v>
                </c:pt>
                <c:pt idx="1319">
                  <c:v>1.831952639999999</c:v>
                </c:pt>
                <c:pt idx="1320">
                  <c:v>1.8333415199999994</c:v>
                </c:pt>
                <c:pt idx="1321">
                  <c:v>1.8347303999999998</c:v>
                </c:pt>
                <c:pt idx="1322">
                  <c:v>1.8361082399999997</c:v>
                </c:pt>
                <c:pt idx="1323">
                  <c:v>1.8374971200000001</c:v>
                </c:pt>
                <c:pt idx="1324">
                  <c:v>1.8388888800000007</c:v>
                </c:pt>
                <c:pt idx="1325">
                  <c:v>1.8402777600000031</c:v>
                </c:pt>
                <c:pt idx="1326">
                  <c:v>1.8416666399999995</c:v>
                </c:pt>
                <c:pt idx="1327">
                  <c:v>1.8430555200000043</c:v>
                </c:pt>
                <c:pt idx="1328">
                  <c:v>1.8444470400000001</c:v>
                </c:pt>
                <c:pt idx="1329">
                  <c:v>1.845835919999999</c:v>
                </c:pt>
                <c:pt idx="1330">
                  <c:v>1.8472250399999997</c:v>
                </c:pt>
                <c:pt idx="1331">
                  <c:v>1.8486139200000022</c:v>
                </c:pt>
                <c:pt idx="1332">
                  <c:v>1.8500027999999986</c:v>
                </c:pt>
                <c:pt idx="1333">
                  <c:v>1.8513916799999968</c:v>
                </c:pt>
                <c:pt idx="1334">
                  <c:v>1.8527831999999993</c:v>
                </c:pt>
                <c:pt idx="1335">
                  <c:v>1.8541720800000001</c:v>
                </c:pt>
                <c:pt idx="1336">
                  <c:v>1.8555638399999979</c:v>
                </c:pt>
                <c:pt idx="1337">
                  <c:v>1.8569527199999989</c:v>
                </c:pt>
                <c:pt idx="1338">
                  <c:v>1.8583387200000021</c:v>
                </c:pt>
                <c:pt idx="1339">
                  <c:v>1.8597275999999976</c:v>
                </c:pt>
                <c:pt idx="1340">
                  <c:v>1.86111936</c:v>
                </c:pt>
                <c:pt idx="1341">
                  <c:v>1.8625082400000004</c:v>
                </c:pt>
                <c:pt idx="1342">
                  <c:v>1.8638971200000007</c:v>
                </c:pt>
                <c:pt idx="1343">
                  <c:v>1.8652859999999993</c:v>
                </c:pt>
                <c:pt idx="1344">
                  <c:v>1.8666748799999997</c:v>
                </c:pt>
                <c:pt idx="1345">
                  <c:v>1.8680637600000001</c:v>
                </c:pt>
                <c:pt idx="1346">
                  <c:v>1.8694444799999979</c:v>
                </c:pt>
                <c:pt idx="1347">
                  <c:v>1.8708333599999978</c:v>
                </c:pt>
                <c:pt idx="1348">
                  <c:v>1.8722222399999993</c:v>
                </c:pt>
                <c:pt idx="1349">
                  <c:v>1.8736111199999996</c:v>
                </c:pt>
                <c:pt idx="1350">
                  <c:v>1.875</c:v>
                </c:pt>
                <c:pt idx="1351">
                  <c:v>1.8763888800000021</c:v>
                </c:pt>
                <c:pt idx="1352">
                  <c:v>1.8777804000000007</c:v>
                </c:pt>
                <c:pt idx="1353">
                  <c:v>1.8791692799999993</c:v>
                </c:pt>
                <c:pt idx="1354">
                  <c:v>1.8805581599999981</c:v>
                </c:pt>
                <c:pt idx="1355">
                  <c:v>1.8819470399999982</c:v>
                </c:pt>
                <c:pt idx="1356">
                  <c:v>1.8833359199999986</c:v>
                </c:pt>
                <c:pt idx="1357">
                  <c:v>1.8847250400000011</c:v>
                </c:pt>
                <c:pt idx="1358">
                  <c:v>1.8861139199999981</c:v>
                </c:pt>
                <c:pt idx="1359">
                  <c:v>1.88750544</c:v>
                </c:pt>
                <c:pt idx="1360">
                  <c:v>1.8888943199999986</c:v>
                </c:pt>
                <c:pt idx="1361">
                  <c:v>1.8902832000000007</c:v>
                </c:pt>
                <c:pt idx="1362">
                  <c:v>1.8916749599999978</c:v>
                </c:pt>
                <c:pt idx="1363">
                  <c:v>1.8930499200000028</c:v>
                </c:pt>
                <c:pt idx="1364">
                  <c:v>1.8944527199999985</c:v>
                </c:pt>
                <c:pt idx="1365">
                  <c:v>1.8958305600000003</c:v>
                </c:pt>
                <c:pt idx="1366">
                  <c:v>1.8972194400000006</c:v>
                </c:pt>
                <c:pt idx="1367">
                  <c:v>1.8986083200000021</c:v>
                </c:pt>
                <c:pt idx="1368">
                  <c:v>1.8999971999999996</c:v>
                </c:pt>
                <c:pt idx="1369">
                  <c:v>1.9013860799999998</c:v>
                </c:pt>
                <c:pt idx="1370">
                  <c:v>1.9027749599999992</c:v>
                </c:pt>
                <c:pt idx="1371">
                  <c:v>1.9041664799999978</c:v>
                </c:pt>
                <c:pt idx="1372">
                  <c:v>1.9055553599999981</c:v>
                </c:pt>
                <c:pt idx="1373">
                  <c:v>1.9069444799999971</c:v>
                </c:pt>
                <c:pt idx="1374">
                  <c:v>1.9083359999999998</c:v>
                </c:pt>
                <c:pt idx="1375">
                  <c:v>1.9097277599999998</c:v>
                </c:pt>
                <c:pt idx="1376">
                  <c:v>1.9111166399999966</c:v>
                </c:pt>
                <c:pt idx="1377">
                  <c:v>1.9125055199999978</c:v>
                </c:pt>
                <c:pt idx="1378">
                  <c:v>1.9138943999999944</c:v>
                </c:pt>
                <c:pt idx="1379">
                  <c:v>1.9152832799999975</c:v>
                </c:pt>
                <c:pt idx="1380">
                  <c:v>1.9166721599999998</c:v>
                </c:pt>
                <c:pt idx="1381">
                  <c:v>1.9180639200000005</c:v>
                </c:pt>
                <c:pt idx="1382">
                  <c:v>1.9194528000000008</c:v>
                </c:pt>
                <c:pt idx="1383">
                  <c:v>1.920841679999999</c:v>
                </c:pt>
                <c:pt idx="1384">
                  <c:v>1.922230560000002</c:v>
                </c:pt>
                <c:pt idx="1385">
                  <c:v>1.9236194400000002</c:v>
                </c:pt>
                <c:pt idx="1386">
                  <c:v>1.9250109600000005</c:v>
                </c:pt>
                <c:pt idx="1387">
                  <c:v>1.9263998399999978</c:v>
                </c:pt>
                <c:pt idx="1388">
                  <c:v>1.9277750399999978</c:v>
                </c:pt>
                <c:pt idx="1389">
                  <c:v>1.9291639199999975</c:v>
                </c:pt>
                <c:pt idx="1390">
                  <c:v>1.9305527999999998</c:v>
                </c:pt>
                <c:pt idx="1391">
                  <c:v>1.9319416799999973</c:v>
                </c:pt>
                <c:pt idx="1392">
                  <c:v>1.933336079999997</c:v>
                </c:pt>
                <c:pt idx="1393">
                  <c:v>1.9347220799999978</c:v>
                </c:pt>
                <c:pt idx="1394">
                  <c:v>1.9361109599999995</c:v>
                </c:pt>
                <c:pt idx="1395">
                  <c:v>1.9374998399999974</c:v>
                </c:pt>
                <c:pt idx="1396">
                  <c:v>1.9388887200000002</c:v>
                </c:pt>
                <c:pt idx="1397">
                  <c:v>1.9402776000000006</c:v>
                </c:pt>
                <c:pt idx="1398">
                  <c:v>1.941666479999999</c:v>
                </c:pt>
                <c:pt idx="1399">
                  <c:v>1.9430582399999998</c:v>
                </c:pt>
                <c:pt idx="1400">
                  <c:v>1.9444471200000015</c:v>
                </c:pt>
                <c:pt idx="1401">
                  <c:v>1.9458388800000008</c:v>
                </c:pt>
                <c:pt idx="1402">
                  <c:v>1.947219359999999</c:v>
                </c:pt>
                <c:pt idx="1403">
                  <c:v>1.9486082399999998</c:v>
                </c:pt>
                <c:pt idx="1404">
                  <c:v>1.9499971200000015</c:v>
                </c:pt>
                <c:pt idx="1405">
                  <c:v>1.9513860000000018</c:v>
                </c:pt>
                <c:pt idx="1406">
                  <c:v>1.9527887999999978</c:v>
                </c:pt>
                <c:pt idx="1407">
                  <c:v>1.9541637600000019</c:v>
                </c:pt>
                <c:pt idx="1408">
                  <c:v>1.9555555199999997</c:v>
                </c:pt>
                <c:pt idx="1409">
                  <c:v>1.9569443999999974</c:v>
                </c:pt>
                <c:pt idx="1410">
                  <c:v>1.9583332799999986</c:v>
                </c:pt>
                <c:pt idx="1411">
                  <c:v>1.959722159999999</c:v>
                </c:pt>
                <c:pt idx="1412">
                  <c:v>1.9611220799999998</c:v>
                </c:pt>
                <c:pt idx="1413">
                  <c:v>1.962499919999998</c:v>
                </c:pt>
                <c:pt idx="1414">
                  <c:v>1.9638887999999981</c:v>
                </c:pt>
                <c:pt idx="1415">
                  <c:v>1.9652776799999998</c:v>
                </c:pt>
                <c:pt idx="1416">
                  <c:v>1.9666694399999978</c:v>
                </c:pt>
                <c:pt idx="1417">
                  <c:v>1.9680583199999997</c:v>
                </c:pt>
                <c:pt idx="1418">
                  <c:v>1.9694471999999998</c:v>
                </c:pt>
                <c:pt idx="1419">
                  <c:v>1.9708360799999998</c:v>
                </c:pt>
                <c:pt idx="1420">
                  <c:v>1.972224959999999</c:v>
                </c:pt>
                <c:pt idx="1421">
                  <c:v>1.9736138399999998</c:v>
                </c:pt>
                <c:pt idx="1422">
                  <c:v>1.9750027200000015</c:v>
                </c:pt>
                <c:pt idx="1423">
                  <c:v>1.9763915999999966</c:v>
                </c:pt>
                <c:pt idx="1424">
                  <c:v>1.9777804799999978</c:v>
                </c:pt>
                <c:pt idx="1425">
                  <c:v>1.9791693599999958</c:v>
                </c:pt>
                <c:pt idx="1426">
                  <c:v>1.9805582399999995</c:v>
                </c:pt>
                <c:pt idx="1427">
                  <c:v>1.9819471199999998</c:v>
                </c:pt>
                <c:pt idx="1428">
                  <c:v>1.9833359999999984</c:v>
                </c:pt>
                <c:pt idx="1429">
                  <c:v>1.9847277600000008</c:v>
                </c:pt>
                <c:pt idx="1430">
                  <c:v>1.9861166399999999</c:v>
                </c:pt>
                <c:pt idx="1431">
                  <c:v>1.987505520000002</c:v>
                </c:pt>
                <c:pt idx="1432">
                  <c:v>1.9888944000000002</c:v>
                </c:pt>
                <c:pt idx="1433">
                  <c:v>1.9902832800000019</c:v>
                </c:pt>
                <c:pt idx="1434">
                  <c:v>1.9916750399999978</c:v>
                </c:pt>
                <c:pt idx="1435">
                  <c:v>1.9930665600000015</c:v>
                </c:pt>
                <c:pt idx="1436">
                  <c:v>1.9944470400000021</c:v>
                </c:pt>
                <c:pt idx="1437">
                  <c:v>1.9958359199999982</c:v>
                </c:pt>
                <c:pt idx="1438">
                  <c:v>1.9972250399999998</c:v>
                </c:pt>
                <c:pt idx="1439">
                  <c:v>1.9986110399999979</c:v>
                </c:pt>
                <c:pt idx="1440">
                  <c:v>2.0000028000000007</c:v>
                </c:pt>
                <c:pt idx="1441">
                  <c:v>2.0013887999999991</c:v>
                </c:pt>
                <c:pt idx="1442">
                  <c:v>2.0027776799999994</c:v>
                </c:pt>
                <c:pt idx="1443">
                  <c:v>2.0041665600000012</c:v>
                </c:pt>
                <c:pt idx="1444">
                  <c:v>2.0055554399999966</c:v>
                </c:pt>
                <c:pt idx="1445">
                  <c:v>2.0069472000000008</c:v>
                </c:pt>
                <c:pt idx="1446">
                  <c:v>2.0083387200000002</c:v>
                </c:pt>
                <c:pt idx="1447">
                  <c:v>2.0097220799999995</c:v>
                </c:pt>
                <c:pt idx="1448">
                  <c:v>2.011085999999997</c:v>
                </c:pt>
                <c:pt idx="1449">
                  <c:v>2.0124972000000003</c:v>
                </c:pt>
                <c:pt idx="1450">
                  <c:v>2.0138860800000007</c:v>
                </c:pt>
                <c:pt idx="1451">
                  <c:v>2.0152833599999997</c:v>
                </c:pt>
                <c:pt idx="1452">
                  <c:v>2.0166748799999987</c:v>
                </c:pt>
                <c:pt idx="1453">
                  <c:v>2.018049839999998</c:v>
                </c:pt>
                <c:pt idx="1454">
                  <c:v>2.0194192799999993</c:v>
                </c:pt>
                <c:pt idx="1455">
                  <c:v>2.0207944800000011</c:v>
                </c:pt>
                <c:pt idx="1456">
                  <c:v>2.0222277600000012</c:v>
                </c:pt>
                <c:pt idx="1457">
                  <c:v>2.0236221599999986</c:v>
                </c:pt>
                <c:pt idx="1458">
                  <c:v>2.0250081599999987</c:v>
                </c:pt>
                <c:pt idx="1459">
                  <c:v>2.0263970400000044</c:v>
                </c:pt>
                <c:pt idx="1460">
                  <c:v>2.027777760000006</c:v>
                </c:pt>
                <c:pt idx="1461">
                  <c:v>2.0291666400000015</c:v>
                </c:pt>
                <c:pt idx="1462">
                  <c:v>2.0305581599999987</c:v>
                </c:pt>
                <c:pt idx="1463">
                  <c:v>2.0319499199999966</c:v>
                </c:pt>
                <c:pt idx="1464">
                  <c:v>2.033338800000001</c:v>
                </c:pt>
                <c:pt idx="1465">
                  <c:v>2.0347250399999997</c:v>
                </c:pt>
                <c:pt idx="1466">
                  <c:v>2.0361194399999967</c:v>
                </c:pt>
                <c:pt idx="1467">
                  <c:v>2.0375083199999988</c:v>
                </c:pt>
                <c:pt idx="1468">
                  <c:v>2.0388971999999987</c:v>
                </c:pt>
                <c:pt idx="1469">
                  <c:v>2.0402860799999996</c:v>
                </c:pt>
                <c:pt idx="1470">
                  <c:v>2.0416749599999999</c:v>
                </c:pt>
                <c:pt idx="1471">
                  <c:v>2.0430638399999985</c:v>
                </c:pt>
                <c:pt idx="1472">
                  <c:v>2.0444527199999989</c:v>
                </c:pt>
                <c:pt idx="1473">
                  <c:v>2.0458415999999993</c:v>
                </c:pt>
                <c:pt idx="1474">
                  <c:v>2.0472304799999996</c:v>
                </c:pt>
                <c:pt idx="1475">
                  <c:v>2.04861936</c:v>
                </c:pt>
                <c:pt idx="1476">
                  <c:v>2.0499972000000053</c:v>
                </c:pt>
                <c:pt idx="1477">
                  <c:v>2.0513916000000005</c:v>
                </c:pt>
                <c:pt idx="1478">
                  <c:v>2.0527859999999967</c:v>
                </c:pt>
                <c:pt idx="1479">
                  <c:v>2.0541664799999988</c:v>
                </c:pt>
                <c:pt idx="1480">
                  <c:v>2.0555553599999987</c:v>
                </c:pt>
                <c:pt idx="1481">
                  <c:v>2.0569444799999967</c:v>
                </c:pt>
                <c:pt idx="1482">
                  <c:v>2.0583388799999991</c:v>
                </c:pt>
                <c:pt idx="1483">
                  <c:v>2.0597277600000012</c:v>
                </c:pt>
                <c:pt idx="1484">
                  <c:v>2.0611166399999998</c:v>
                </c:pt>
                <c:pt idx="1485">
                  <c:v>2.0625055199999984</c:v>
                </c:pt>
                <c:pt idx="1486">
                  <c:v>2.0638943999999992</c:v>
                </c:pt>
                <c:pt idx="1487">
                  <c:v>2.0652832799999992</c:v>
                </c:pt>
                <c:pt idx="1488">
                  <c:v>2.0666750400000007</c:v>
                </c:pt>
                <c:pt idx="1489">
                  <c:v>2.0680610399999999</c:v>
                </c:pt>
                <c:pt idx="1490">
                  <c:v>2.0694527999999988</c:v>
                </c:pt>
                <c:pt idx="1491">
                  <c:v>2.0708416799999987</c:v>
                </c:pt>
                <c:pt idx="1492">
                  <c:v>2.0722305599999995</c:v>
                </c:pt>
                <c:pt idx="1493">
                  <c:v>2.0736194399999968</c:v>
                </c:pt>
                <c:pt idx="1494">
                  <c:v>2.0749999200000007</c:v>
                </c:pt>
                <c:pt idx="1495">
                  <c:v>2.0763859199999977</c:v>
                </c:pt>
                <c:pt idx="1496">
                  <c:v>2.0777750399999988</c:v>
                </c:pt>
                <c:pt idx="1497">
                  <c:v>2.0791639199999987</c:v>
                </c:pt>
                <c:pt idx="1498">
                  <c:v>2.0805527999999995</c:v>
                </c:pt>
                <c:pt idx="1499">
                  <c:v>2.0819416799999999</c:v>
                </c:pt>
                <c:pt idx="1500">
                  <c:v>2.083333200000006</c:v>
                </c:pt>
                <c:pt idx="1501">
                  <c:v>2.0847220800000006</c:v>
                </c:pt>
                <c:pt idx="1502">
                  <c:v>2.086110960000001</c:v>
                </c:pt>
                <c:pt idx="1503">
                  <c:v>2.0874998399999982</c:v>
                </c:pt>
                <c:pt idx="1504">
                  <c:v>2.0888887199999981</c:v>
                </c:pt>
                <c:pt idx="1505">
                  <c:v>2.0902775999999985</c:v>
                </c:pt>
                <c:pt idx="1506">
                  <c:v>2.0916693599999987</c:v>
                </c:pt>
                <c:pt idx="1507">
                  <c:v>2.0930611199999998</c:v>
                </c:pt>
                <c:pt idx="1508">
                  <c:v>2.0944499999999966</c:v>
                </c:pt>
                <c:pt idx="1509">
                  <c:v>2.0958388799999987</c:v>
                </c:pt>
                <c:pt idx="1510">
                  <c:v>2.0972277600000049</c:v>
                </c:pt>
                <c:pt idx="1511">
                  <c:v>2.0986166399999977</c:v>
                </c:pt>
                <c:pt idx="1512">
                  <c:v>2.1000055199999981</c:v>
                </c:pt>
                <c:pt idx="1513">
                  <c:v>2.1013944000000002</c:v>
                </c:pt>
                <c:pt idx="1514">
                  <c:v>2.1027832800000001</c:v>
                </c:pt>
                <c:pt idx="1515">
                  <c:v>2.1041721599999992</c:v>
                </c:pt>
                <c:pt idx="1516">
                  <c:v>2.1055610399999996</c:v>
                </c:pt>
                <c:pt idx="1517">
                  <c:v>2.1069388799999995</c:v>
                </c:pt>
                <c:pt idx="1518">
                  <c:v>2.1083443199999992</c:v>
                </c:pt>
                <c:pt idx="1519">
                  <c:v>2.1097192800000002</c:v>
                </c:pt>
                <c:pt idx="1520">
                  <c:v>2.1111081599999988</c:v>
                </c:pt>
                <c:pt idx="1521">
                  <c:v>2.1124970399999987</c:v>
                </c:pt>
                <c:pt idx="1522">
                  <c:v>2.1138859199999978</c:v>
                </c:pt>
                <c:pt idx="1523">
                  <c:v>2.1152750399999967</c:v>
                </c:pt>
                <c:pt idx="1524">
                  <c:v>2.1166639199999953</c:v>
                </c:pt>
                <c:pt idx="1525">
                  <c:v>2.1180527999999987</c:v>
                </c:pt>
                <c:pt idx="1526">
                  <c:v>2.1194416799999987</c:v>
                </c:pt>
                <c:pt idx="1527">
                  <c:v>2.1208305600000035</c:v>
                </c:pt>
                <c:pt idx="1528">
                  <c:v>2.1222194399999967</c:v>
                </c:pt>
                <c:pt idx="1529">
                  <c:v>2.1236083199999989</c:v>
                </c:pt>
                <c:pt idx="1530">
                  <c:v>2.1249998399999992</c:v>
                </c:pt>
                <c:pt idx="1531">
                  <c:v>2.1263971199999991</c:v>
                </c:pt>
                <c:pt idx="1532">
                  <c:v>2.1277859999999986</c:v>
                </c:pt>
                <c:pt idx="1533">
                  <c:v>2.1291638400000039</c:v>
                </c:pt>
                <c:pt idx="1534">
                  <c:v>2.1305527200000007</c:v>
                </c:pt>
                <c:pt idx="1535">
                  <c:v>2.1319415999999993</c:v>
                </c:pt>
                <c:pt idx="1536">
                  <c:v>2.1333304800000001</c:v>
                </c:pt>
                <c:pt idx="1537">
                  <c:v>2.1347193600000001</c:v>
                </c:pt>
                <c:pt idx="1538">
                  <c:v>2.1361082400000004</c:v>
                </c:pt>
                <c:pt idx="1539">
                  <c:v>2.1374971200000008</c:v>
                </c:pt>
                <c:pt idx="1540">
                  <c:v>2.1388860000000007</c:v>
                </c:pt>
                <c:pt idx="1541">
                  <c:v>2.1402748800000015</c:v>
                </c:pt>
                <c:pt idx="1542">
                  <c:v>2.1416637600000019</c:v>
                </c:pt>
                <c:pt idx="1543">
                  <c:v>2.1430526399999987</c:v>
                </c:pt>
                <c:pt idx="1544">
                  <c:v>2.1444415199999991</c:v>
                </c:pt>
                <c:pt idx="1545">
                  <c:v>2.1458332800000002</c:v>
                </c:pt>
                <c:pt idx="1546">
                  <c:v>2.1472250400000039</c:v>
                </c:pt>
                <c:pt idx="1547">
                  <c:v>2.1486139200000007</c:v>
                </c:pt>
                <c:pt idx="1548">
                  <c:v>2.1500028000000007</c:v>
                </c:pt>
                <c:pt idx="1549">
                  <c:v>2.1513971999999999</c:v>
                </c:pt>
                <c:pt idx="1550">
                  <c:v>2.1527860800000003</c:v>
                </c:pt>
                <c:pt idx="1551">
                  <c:v>2.1541749600000006</c:v>
                </c:pt>
                <c:pt idx="1552">
                  <c:v>2.155563840000001</c:v>
                </c:pt>
                <c:pt idx="1553">
                  <c:v>2.1569416799999988</c:v>
                </c:pt>
                <c:pt idx="1554">
                  <c:v>2.1583305600000022</c:v>
                </c:pt>
                <c:pt idx="1555">
                  <c:v>2.1597194399999977</c:v>
                </c:pt>
                <c:pt idx="1556">
                  <c:v>2.1611083199999985</c:v>
                </c:pt>
                <c:pt idx="1557">
                  <c:v>2.1624998400000006</c:v>
                </c:pt>
                <c:pt idx="1558">
                  <c:v>2.163888720000001</c:v>
                </c:pt>
                <c:pt idx="1559">
                  <c:v>2.1652804799999981</c:v>
                </c:pt>
                <c:pt idx="1560">
                  <c:v>2.1666693599999984</c:v>
                </c:pt>
                <c:pt idx="1561">
                  <c:v>2.1680582399999988</c:v>
                </c:pt>
                <c:pt idx="1562">
                  <c:v>2.1694471199999987</c:v>
                </c:pt>
                <c:pt idx="1563">
                  <c:v>2.1708359999999987</c:v>
                </c:pt>
                <c:pt idx="1564">
                  <c:v>2.1722248799999999</c:v>
                </c:pt>
                <c:pt idx="1565">
                  <c:v>2.1736137600000012</c:v>
                </c:pt>
                <c:pt idx="1566">
                  <c:v>2.1750055199999987</c:v>
                </c:pt>
                <c:pt idx="1567">
                  <c:v>2.1763944000000013</c:v>
                </c:pt>
                <c:pt idx="1568">
                  <c:v>2.1777832800000052</c:v>
                </c:pt>
                <c:pt idx="1569">
                  <c:v>2.1791721599999985</c:v>
                </c:pt>
                <c:pt idx="1570">
                  <c:v>2.1805639199999991</c:v>
                </c:pt>
                <c:pt idx="1571">
                  <c:v>2.1819527999999995</c:v>
                </c:pt>
                <c:pt idx="1572">
                  <c:v>2.1833416800000012</c:v>
                </c:pt>
                <c:pt idx="1573">
                  <c:v>2.1847305600000047</c:v>
                </c:pt>
                <c:pt idx="1574">
                  <c:v>2.1861194399999988</c:v>
                </c:pt>
                <c:pt idx="1575">
                  <c:v>2.1875083199999992</c:v>
                </c:pt>
                <c:pt idx="1576">
                  <c:v>2.1888971999999995</c:v>
                </c:pt>
                <c:pt idx="1577">
                  <c:v>2.1902860799999999</c:v>
                </c:pt>
                <c:pt idx="1578">
                  <c:v>2.1916749600000003</c:v>
                </c:pt>
                <c:pt idx="1579">
                  <c:v>2.1930638400000011</c:v>
                </c:pt>
                <c:pt idx="1580">
                  <c:v>2.1944416799999988</c:v>
                </c:pt>
                <c:pt idx="1581">
                  <c:v>2.1958305599999992</c:v>
                </c:pt>
                <c:pt idx="1582">
                  <c:v>2.1972194399999987</c:v>
                </c:pt>
                <c:pt idx="1583">
                  <c:v>2.1986083199999977</c:v>
                </c:pt>
                <c:pt idx="1584">
                  <c:v>2.2000027199999992</c:v>
                </c:pt>
                <c:pt idx="1585">
                  <c:v>2.2013944800000012</c:v>
                </c:pt>
                <c:pt idx="1586">
                  <c:v>2.2027860000000015</c:v>
                </c:pt>
                <c:pt idx="1587">
                  <c:v>2.2041664799999996</c:v>
                </c:pt>
                <c:pt idx="1588">
                  <c:v>2.20555536</c:v>
                </c:pt>
                <c:pt idx="1589">
                  <c:v>2.2069444800000007</c:v>
                </c:pt>
                <c:pt idx="1590">
                  <c:v>2.2083333600000055</c:v>
                </c:pt>
                <c:pt idx="1591">
                  <c:v>2.2097248800000022</c:v>
                </c:pt>
                <c:pt idx="1592">
                  <c:v>2.2111166400000002</c:v>
                </c:pt>
                <c:pt idx="1593">
                  <c:v>2.2125055199999997</c:v>
                </c:pt>
                <c:pt idx="1594">
                  <c:v>2.2138970400000044</c:v>
                </c:pt>
                <c:pt idx="1595">
                  <c:v>2.2152859199999977</c:v>
                </c:pt>
                <c:pt idx="1596">
                  <c:v>2.2166750399999966</c:v>
                </c:pt>
                <c:pt idx="1597">
                  <c:v>2.2180639199999987</c:v>
                </c:pt>
                <c:pt idx="1598">
                  <c:v>2.2194527999999987</c:v>
                </c:pt>
                <c:pt idx="1599">
                  <c:v>2.2208416799999982</c:v>
                </c:pt>
                <c:pt idx="1600">
                  <c:v>2.2222305600000012</c:v>
                </c:pt>
                <c:pt idx="1601">
                  <c:v>2.2236081599999995</c:v>
                </c:pt>
                <c:pt idx="1602">
                  <c:v>2.2249970400000056</c:v>
                </c:pt>
                <c:pt idx="1603">
                  <c:v>2.2263859199999998</c:v>
                </c:pt>
                <c:pt idx="1604">
                  <c:v>2.2277750400000049</c:v>
                </c:pt>
                <c:pt idx="1605">
                  <c:v>2.2291720800000001</c:v>
                </c:pt>
                <c:pt idx="1606">
                  <c:v>2.23056096</c:v>
                </c:pt>
                <c:pt idx="1607">
                  <c:v>2.2319527199999989</c:v>
                </c:pt>
                <c:pt idx="1608">
                  <c:v>2.2333416000000001</c:v>
                </c:pt>
                <c:pt idx="1609">
                  <c:v>2.2347304799999996</c:v>
                </c:pt>
                <c:pt idx="1610">
                  <c:v>2.2361109599999995</c:v>
                </c:pt>
                <c:pt idx="1611">
                  <c:v>2.2374998399999999</c:v>
                </c:pt>
                <c:pt idx="1612">
                  <c:v>2.2388887199999985</c:v>
                </c:pt>
                <c:pt idx="1613">
                  <c:v>2.2402776000000002</c:v>
                </c:pt>
                <c:pt idx="1614">
                  <c:v>2.2416664799999988</c:v>
                </c:pt>
                <c:pt idx="1615">
                  <c:v>2.2430582400000016</c:v>
                </c:pt>
                <c:pt idx="1616">
                  <c:v>2.2444471199999985</c:v>
                </c:pt>
                <c:pt idx="1617">
                  <c:v>2.2458359999999988</c:v>
                </c:pt>
                <c:pt idx="1618">
                  <c:v>2.2472248800000032</c:v>
                </c:pt>
                <c:pt idx="1619">
                  <c:v>2.2486137600000036</c:v>
                </c:pt>
                <c:pt idx="1620">
                  <c:v>2.2500026399999977</c:v>
                </c:pt>
                <c:pt idx="1621">
                  <c:v>2.2513943999999992</c:v>
                </c:pt>
                <c:pt idx="1622">
                  <c:v>2.2527832799999992</c:v>
                </c:pt>
                <c:pt idx="1623">
                  <c:v>2.2541750400000016</c:v>
                </c:pt>
                <c:pt idx="1624">
                  <c:v>2.2555610399999999</c:v>
                </c:pt>
                <c:pt idx="1625">
                  <c:v>2.2569527999999988</c:v>
                </c:pt>
                <c:pt idx="1626">
                  <c:v>2.2583416799999991</c:v>
                </c:pt>
                <c:pt idx="1627">
                  <c:v>2.2597305600000031</c:v>
                </c:pt>
                <c:pt idx="1628">
                  <c:v>2.2611194399999999</c:v>
                </c:pt>
                <c:pt idx="1629">
                  <c:v>2.2624970399999995</c:v>
                </c:pt>
                <c:pt idx="1630">
                  <c:v>2.263897200000005</c:v>
                </c:pt>
                <c:pt idx="1631">
                  <c:v>2.265286080000001</c:v>
                </c:pt>
                <c:pt idx="1632">
                  <c:v>2.2666749599999982</c:v>
                </c:pt>
                <c:pt idx="1633">
                  <c:v>2.2680527999999995</c:v>
                </c:pt>
                <c:pt idx="1634">
                  <c:v>2.2694416799999999</c:v>
                </c:pt>
                <c:pt idx="1635">
                  <c:v>2.2708305600000012</c:v>
                </c:pt>
                <c:pt idx="1636">
                  <c:v>2.2722194399999971</c:v>
                </c:pt>
                <c:pt idx="1637">
                  <c:v>2.273610960000001</c:v>
                </c:pt>
                <c:pt idx="1638">
                  <c:v>2.2750053599999998</c:v>
                </c:pt>
                <c:pt idx="1639">
                  <c:v>2.2763944799999991</c:v>
                </c:pt>
                <c:pt idx="1640">
                  <c:v>2.2777833600000026</c:v>
                </c:pt>
                <c:pt idx="1641">
                  <c:v>2.2791722399999994</c:v>
                </c:pt>
                <c:pt idx="1642">
                  <c:v>2.2805611200000002</c:v>
                </c:pt>
                <c:pt idx="1643">
                  <c:v>2.2819500000000001</c:v>
                </c:pt>
                <c:pt idx="1644">
                  <c:v>2.2833388800000045</c:v>
                </c:pt>
                <c:pt idx="1645">
                  <c:v>2.2847277600000089</c:v>
                </c:pt>
                <c:pt idx="1646">
                  <c:v>2.2861192800000012</c:v>
                </c:pt>
                <c:pt idx="1647">
                  <c:v>2.2875081600000002</c:v>
                </c:pt>
                <c:pt idx="1648">
                  <c:v>2.2888970400000046</c:v>
                </c:pt>
                <c:pt idx="1649">
                  <c:v>2.2902859199999988</c:v>
                </c:pt>
                <c:pt idx="1650">
                  <c:v>2.2916750399999977</c:v>
                </c:pt>
                <c:pt idx="1651">
                  <c:v>2.2930526400000009</c:v>
                </c:pt>
                <c:pt idx="1652">
                  <c:v>2.2944415199999981</c:v>
                </c:pt>
                <c:pt idx="1653">
                  <c:v>2.2958332800000001</c:v>
                </c:pt>
                <c:pt idx="1654">
                  <c:v>2.2972192800000002</c:v>
                </c:pt>
                <c:pt idx="1655">
                  <c:v>2.2986081599999988</c:v>
                </c:pt>
                <c:pt idx="1656">
                  <c:v>2.2999970399999992</c:v>
                </c:pt>
                <c:pt idx="1657">
                  <c:v>2.3013859199999978</c:v>
                </c:pt>
                <c:pt idx="1658">
                  <c:v>2.3027750399999967</c:v>
                </c:pt>
                <c:pt idx="1659">
                  <c:v>2.3041639199999988</c:v>
                </c:pt>
                <c:pt idx="1660">
                  <c:v>2.3055527999999987</c:v>
                </c:pt>
                <c:pt idx="1661">
                  <c:v>2.3069443199999977</c:v>
                </c:pt>
                <c:pt idx="1662">
                  <c:v>2.3083332000000016</c:v>
                </c:pt>
                <c:pt idx="1663">
                  <c:v>2.3097220799999985</c:v>
                </c:pt>
                <c:pt idx="1664">
                  <c:v>2.3111109599999988</c:v>
                </c:pt>
                <c:pt idx="1665">
                  <c:v>2.3125027199999977</c:v>
                </c:pt>
                <c:pt idx="1666">
                  <c:v>2.3138915999999998</c:v>
                </c:pt>
                <c:pt idx="1667">
                  <c:v>2.3152804799999949</c:v>
                </c:pt>
                <c:pt idx="1668">
                  <c:v>2.3166693599999952</c:v>
                </c:pt>
                <c:pt idx="1669">
                  <c:v>2.3180582399999947</c:v>
                </c:pt>
                <c:pt idx="1670">
                  <c:v>2.3194499999999953</c:v>
                </c:pt>
                <c:pt idx="1671">
                  <c:v>2.3208415199999997</c:v>
                </c:pt>
                <c:pt idx="1672">
                  <c:v>2.3222193599999987</c:v>
                </c:pt>
                <c:pt idx="1673">
                  <c:v>2.3236053599999997</c:v>
                </c:pt>
                <c:pt idx="1674">
                  <c:v>2.3249971200000008</c:v>
                </c:pt>
                <c:pt idx="1675">
                  <c:v>2.3263860000000007</c:v>
                </c:pt>
                <c:pt idx="1676">
                  <c:v>2.3277748800000015</c:v>
                </c:pt>
                <c:pt idx="1677">
                  <c:v>2.3291637600000019</c:v>
                </c:pt>
                <c:pt idx="1678">
                  <c:v>2.3305555199999977</c:v>
                </c:pt>
                <c:pt idx="1679">
                  <c:v>2.3319443999999967</c:v>
                </c:pt>
                <c:pt idx="1680">
                  <c:v>2.3333332800000002</c:v>
                </c:pt>
                <c:pt idx="1681">
                  <c:v>2.3347221599999997</c:v>
                </c:pt>
                <c:pt idx="1682">
                  <c:v>2.3361110399999987</c:v>
                </c:pt>
                <c:pt idx="1683">
                  <c:v>2.3375028000000007</c:v>
                </c:pt>
                <c:pt idx="1684">
                  <c:v>2.3388916799999997</c:v>
                </c:pt>
                <c:pt idx="1685">
                  <c:v>2.3402805600000018</c:v>
                </c:pt>
                <c:pt idx="1686">
                  <c:v>2.3416720799999977</c:v>
                </c:pt>
                <c:pt idx="1687">
                  <c:v>2.343060959999999</c:v>
                </c:pt>
                <c:pt idx="1688">
                  <c:v>2.3444498399999967</c:v>
                </c:pt>
                <c:pt idx="1689">
                  <c:v>2.3458415999999982</c:v>
                </c:pt>
                <c:pt idx="1690">
                  <c:v>2.3472304799999986</c:v>
                </c:pt>
                <c:pt idx="1691">
                  <c:v>2.3486083199999968</c:v>
                </c:pt>
                <c:pt idx="1692">
                  <c:v>2.3500027199999987</c:v>
                </c:pt>
                <c:pt idx="1693">
                  <c:v>2.3513915999999981</c:v>
                </c:pt>
                <c:pt idx="1694">
                  <c:v>2.3527804799999967</c:v>
                </c:pt>
                <c:pt idx="1695">
                  <c:v>2.3541693599999984</c:v>
                </c:pt>
                <c:pt idx="1696">
                  <c:v>2.3555582399999953</c:v>
                </c:pt>
                <c:pt idx="1697">
                  <c:v>2.3569471199999947</c:v>
                </c:pt>
                <c:pt idx="1698">
                  <c:v>2.3583359999999987</c:v>
                </c:pt>
                <c:pt idx="1699">
                  <c:v>2.3597277600000002</c:v>
                </c:pt>
                <c:pt idx="1700">
                  <c:v>2.3611166400000005</c:v>
                </c:pt>
                <c:pt idx="1701">
                  <c:v>2.3625055199999987</c:v>
                </c:pt>
                <c:pt idx="1702">
                  <c:v>2.3638970399999994</c:v>
                </c:pt>
                <c:pt idx="1703">
                  <c:v>2.3652859199999967</c:v>
                </c:pt>
                <c:pt idx="1704">
                  <c:v>2.3666750399999947</c:v>
                </c:pt>
                <c:pt idx="1705">
                  <c:v>2.3680639199999987</c:v>
                </c:pt>
                <c:pt idx="1706">
                  <c:v>2.3694527999999977</c:v>
                </c:pt>
                <c:pt idx="1707">
                  <c:v>2.3708416799999967</c:v>
                </c:pt>
                <c:pt idx="1708">
                  <c:v>2.3722305599999984</c:v>
                </c:pt>
                <c:pt idx="1709">
                  <c:v>2.3736194399999953</c:v>
                </c:pt>
                <c:pt idx="1710">
                  <c:v>2.3750083199999947</c:v>
                </c:pt>
                <c:pt idx="1711">
                  <c:v>2.3763887999999977</c:v>
                </c:pt>
                <c:pt idx="1712">
                  <c:v>2.3777776799999994</c:v>
                </c:pt>
                <c:pt idx="1713">
                  <c:v>2.3791665599999998</c:v>
                </c:pt>
                <c:pt idx="1714">
                  <c:v>2.3805554399999966</c:v>
                </c:pt>
                <c:pt idx="1715">
                  <c:v>2.3819443199999988</c:v>
                </c:pt>
                <c:pt idx="1716">
                  <c:v>2.3833360800000012</c:v>
                </c:pt>
                <c:pt idx="1717">
                  <c:v>2.38473048</c:v>
                </c:pt>
                <c:pt idx="1718">
                  <c:v>2.3861083199999977</c:v>
                </c:pt>
                <c:pt idx="1719">
                  <c:v>2.3874972000000012</c:v>
                </c:pt>
                <c:pt idx="1720">
                  <c:v>2.3888860800000007</c:v>
                </c:pt>
                <c:pt idx="1721">
                  <c:v>2.3902749599999997</c:v>
                </c:pt>
                <c:pt idx="1722">
                  <c:v>2.3916638399999939</c:v>
                </c:pt>
                <c:pt idx="1723">
                  <c:v>2.3930527199999978</c:v>
                </c:pt>
                <c:pt idx="1724">
                  <c:v>2.3944415999999977</c:v>
                </c:pt>
                <c:pt idx="1725">
                  <c:v>2.3958304799999977</c:v>
                </c:pt>
                <c:pt idx="1726">
                  <c:v>2.3972193599999994</c:v>
                </c:pt>
                <c:pt idx="1727">
                  <c:v>2.3986111199999987</c:v>
                </c:pt>
                <c:pt idx="1728">
                  <c:v>2.4000000000000004</c:v>
                </c:pt>
                <c:pt idx="1729">
                  <c:v>2.4013888800000007</c:v>
                </c:pt>
                <c:pt idx="1730">
                  <c:v>2.4027803999999993</c:v>
                </c:pt>
                <c:pt idx="1731">
                  <c:v>2.4041666400000015</c:v>
                </c:pt>
                <c:pt idx="1732">
                  <c:v>2.4055555199999987</c:v>
                </c:pt>
                <c:pt idx="1733">
                  <c:v>2.4069470399999977</c:v>
                </c:pt>
                <c:pt idx="1734">
                  <c:v>2.408335919999999</c:v>
                </c:pt>
                <c:pt idx="1735">
                  <c:v>2.40969984</c:v>
                </c:pt>
                <c:pt idx="1736">
                  <c:v>2.4111081599999977</c:v>
                </c:pt>
                <c:pt idx="1737">
                  <c:v>2.4124999199999957</c:v>
                </c:pt>
                <c:pt idx="1738">
                  <c:v>2.4138887999999987</c:v>
                </c:pt>
                <c:pt idx="1739">
                  <c:v>2.4152805599999994</c:v>
                </c:pt>
                <c:pt idx="1740">
                  <c:v>2.4166694399999926</c:v>
                </c:pt>
                <c:pt idx="1741">
                  <c:v>2.4180583199999957</c:v>
                </c:pt>
                <c:pt idx="1742">
                  <c:v>2.419447199999996</c:v>
                </c:pt>
                <c:pt idx="1743">
                  <c:v>2.4208360800000008</c:v>
                </c:pt>
                <c:pt idx="1744">
                  <c:v>2.4222249599999994</c:v>
                </c:pt>
                <c:pt idx="1745">
                  <c:v>2.4236138399999998</c:v>
                </c:pt>
                <c:pt idx="1746">
                  <c:v>2.4250053599999983</c:v>
                </c:pt>
                <c:pt idx="1747">
                  <c:v>2.4263944800000008</c:v>
                </c:pt>
                <c:pt idx="1748">
                  <c:v>2.4277833600000012</c:v>
                </c:pt>
                <c:pt idx="1749">
                  <c:v>2.4291638399999993</c:v>
                </c:pt>
                <c:pt idx="1750">
                  <c:v>2.4305553599999987</c:v>
                </c:pt>
                <c:pt idx="1751">
                  <c:v>2.4319444799999967</c:v>
                </c:pt>
                <c:pt idx="1752">
                  <c:v>2.4333333600000002</c:v>
                </c:pt>
                <c:pt idx="1753">
                  <c:v>2.4347222399999993</c:v>
                </c:pt>
                <c:pt idx="1754">
                  <c:v>2.4361111199999987</c:v>
                </c:pt>
                <c:pt idx="1755">
                  <c:v>2.4375026399999977</c:v>
                </c:pt>
                <c:pt idx="1756">
                  <c:v>2.4388915200000003</c:v>
                </c:pt>
                <c:pt idx="1757">
                  <c:v>2.4402832799999992</c:v>
                </c:pt>
                <c:pt idx="1758">
                  <c:v>2.4416721599999978</c:v>
                </c:pt>
                <c:pt idx="1759">
                  <c:v>2.4430610399999999</c:v>
                </c:pt>
                <c:pt idx="1760">
                  <c:v>2.4444499199999967</c:v>
                </c:pt>
                <c:pt idx="1761">
                  <c:v>2.4458387999999998</c:v>
                </c:pt>
                <c:pt idx="1762">
                  <c:v>2.447227680000001</c:v>
                </c:pt>
                <c:pt idx="1763">
                  <c:v>2.4486165599999996</c:v>
                </c:pt>
                <c:pt idx="1764">
                  <c:v>2.4500054399999955</c:v>
                </c:pt>
                <c:pt idx="1765">
                  <c:v>2.4513972000000006</c:v>
                </c:pt>
                <c:pt idx="1766">
                  <c:v>2.4527860799999988</c:v>
                </c:pt>
                <c:pt idx="1767">
                  <c:v>2.4541749599999982</c:v>
                </c:pt>
                <c:pt idx="1768">
                  <c:v>2.4555638399999977</c:v>
                </c:pt>
                <c:pt idx="1769">
                  <c:v>2.4569527199999968</c:v>
                </c:pt>
                <c:pt idx="1770">
                  <c:v>2.4583415999999989</c:v>
                </c:pt>
                <c:pt idx="1771">
                  <c:v>2.4597194399999971</c:v>
                </c:pt>
                <c:pt idx="1772">
                  <c:v>2.4611083199999997</c:v>
                </c:pt>
                <c:pt idx="1773">
                  <c:v>2.4624971999999987</c:v>
                </c:pt>
                <c:pt idx="1774">
                  <c:v>2.46388608</c:v>
                </c:pt>
                <c:pt idx="1775">
                  <c:v>2.4652749600000003</c:v>
                </c:pt>
                <c:pt idx="1776">
                  <c:v>2.4666638400000007</c:v>
                </c:pt>
                <c:pt idx="1777">
                  <c:v>2.4680553599999993</c:v>
                </c:pt>
                <c:pt idx="1778">
                  <c:v>2.4694444799999977</c:v>
                </c:pt>
                <c:pt idx="1779">
                  <c:v>2.4708304799999987</c:v>
                </c:pt>
                <c:pt idx="1780">
                  <c:v>2.4722222399999967</c:v>
                </c:pt>
                <c:pt idx="1781">
                  <c:v>2.4736082399999977</c:v>
                </c:pt>
                <c:pt idx="1782">
                  <c:v>2.4749971199999994</c:v>
                </c:pt>
                <c:pt idx="1783">
                  <c:v>2.4763888799999987</c:v>
                </c:pt>
                <c:pt idx="1784">
                  <c:v>2.4777777600000022</c:v>
                </c:pt>
                <c:pt idx="1785">
                  <c:v>2.4791666399999968</c:v>
                </c:pt>
                <c:pt idx="1786">
                  <c:v>2.4805555199999993</c:v>
                </c:pt>
                <c:pt idx="1787">
                  <c:v>2.4819443999999997</c:v>
                </c:pt>
                <c:pt idx="1788">
                  <c:v>2.4833332800000041</c:v>
                </c:pt>
                <c:pt idx="1789">
                  <c:v>2.4847250399999989</c:v>
                </c:pt>
                <c:pt idx="1790">
                  <c:v>2.4861139199999993</c:v>
                </c:pt>
                <c:pt idx="1791">
                  <c:v>2.4875028000000001</c:v>
                </c:pt>
                <c:pt idx="1792">
                  <c:v>2.4888916800000001</c:v>
                </c:pt>
                <c:pt idx="1793">
                  <c:v>2.4902805600000004</c:v>
                </c:pt>
                <c:pt idx="1794">
                  <c:v>2.491669439999995</c:v>
                </c:pt>
                <c:pt idx="1795">
                  <c:v>2.4930638399999987</c:v>
                </c:pt>
                <c:pt idx="1796">
                  <c:v>2.4944416799999987</c:v>
                </c:pt>
                <c:pt idx="1797">
                  <c:v>2.4958305599999999</c:v>
                </c:pt>
                <c:pt idx="1798">
                  <c:v>2.4972194399999967</c:v>
                </c:pt>
                <c:pt idx="1799">
                  <c:v>2.4986083199999967</c:v>
                </c:pt>
                <c:pt idx="1800">
                  <c:v>2.4999971999999993</c:v>
                </c:pt>
                <c:pt idx="1801">
                  <c:v>2.5013860799999996</c:v>
                </c:pt>
                <c:pt idx="1802">
                  <c:v>2.5027775999999999</c:v>
                </c:pt>
                <c:pt idx="1803">
                  <c:v>2.5041693599999992</c:v>
                </c:pt>
                <c:pt idx="1804">
                  <c:v>2.5055611200000008</c:v>
                </c:pt>
                <c:pt idx="1805">
                  <c:v>2.5069500000000007</c:v>
                </c:pt>
                <c:pt idx="1806">
                  <c:v>2.5083359999999999</c:v>
                </c:pt>
                <c:pt idx="1807">
                  <c:v>2.5097277600000032</c:v>
                </c:pt>
                <c:pt idx="1808">
                  <c:v>2.5111082400000004</c:v>
                </c:pt>
                <c:pt idx="1809">
                  <c:v>2.5124971199999977</c:v>
                </c:pt>
                <c:pt idx="1810">
                  <c:v>2.5138860000000007</c:v>
                </c:pt>
                <c:pt idx="1811">
                  <c:v>2.5152748800000007</c:v>
                </c:pt>
                <c:pt idx="1812">
                  <c:v>2.5166666399999937</c:v>
                </c:pt>
                <c:pt idx="1813">
                  <c:v>2.5180555199999977</c:v>
                </c:pt>
                <c:pt idx="1814">
                  <c:v>2.5194443999999967</c:v>
                </c:pt>
                <c:pt idx="1815">
                  <c:v>2.5208359199999997</c:v>
                </c:pt>
                <c:pt idx="1816">
                  <c:v>2.5222250400000004</c:v>
                </c:pt>
                <c:pt idx="1817">
                  <c:v>2.5236139200000007</c:v>
                </c:pt>
                <c:pt idx="1818">
                  <c:v>2.5250028000000007</c:v>
                </c:pt>
                <c:pt idx="1819">
                  <c:v>2.5263916800000015</c:v>
                </c:pt>
                <c:pt idx="1820">
                  <c:v>2.5277805600000058</c:v>
                </c:pt>
                <c:pt idx="1821">
                  <c:v>2.5291694399999987</c:v>
                </c:pt>
                <c:pt idx="1822">
                  <c:v>2.530560959999999</c:v>
                </c:pt>
                <c:pt idx="1823">
                  <c:v>2.5319527199999987</c:v>
                </c:pt>
                <c:pt idx="1824">
                  <c:v>2.5333416000000017</c:v>
                </c:pt>
                <c:pt idx="1825">
                  <c:v>2.5347304799999986</c:v>
                </c:pt>
                <c:pt idx="1826">
                  <c:v>2.5361083199999968</c:v>
                </c:pt>
                <c:pt idx="1827">
                  <c:v>2.5374971999999989</c:v>
                </c:pt>
                <c:pt idx="1828">
                  <c:v>2.5388860799999993</c:v>
                </c:pt>
                <c:pt idx="1829">
                  <c:v>2.5402776000000014</c:v>
                </c:pt>
                <c:pt idx="1830">
                  <c:v>2.5416693599999984</c:v>
                </c:pt>
                <c:pt idx="1831">
                  <c:v>2.5430582399999988</c:v>
                </c:pt>
                <c:pt idx="1832">
                  <c:v>2.5444471199999987</c:v>
                </c:pt>
                <c:pt idx="1833">
                  <c:v>2.5458359999999987</c:v>
                </c:pt>
                <c:pt idx="1834">
                  <c:v>2.5472277600000051</c:v>
                </c:pt>
                <c:pt idx="1835">
                  <c:v>2.5486166400000005</c:v>
                </c:pt>
                <c:pt idx="1836">
                  <c:v>2.5500055199999987</c:v>
                </c:pt>
                <c:pt idx="1837">
                  <c:v>2.5513970399999994</c:v>
                </c:pt>
                <c:pt idx="1838">
                  <c:v>2.5527859199999967</c:v>
                </c:pt>
                <c:pt idx="1839">
                  <c:v>2.5541637600000002</c:v>
                </c:pt>
                <c:pt idx="1840">
                  <c:v>2.5555526399999966</c:v>
                </c:pt>
                <c:pt idx="1841">
                  <c:v>2.5569415199999987</c:v>
                </c:pt>
                <c:pt idx="1842">
                  <c:v>2.5583359199999993</c:v>
                </c:pt>
                <c:pt idx="1843">
                  <c:v>2.55972504</c:v>
                </c:pt>
                <c:pt idx="1844">
                  <c:v>2.5611139200000004</c:v>
                </c:pt>
                <c:pt idx="1845">
                  <c:v>2.5625028000000007</c:v>
                </c:pt>
                <c:pt idx="1846">
                  <c:v>2.5638916800000002</c:v>
                </c:pt>
                <c:pt idx="1847">
                  <c:v>2.5652860799999999</c:v>
                </c:pt>
                <c:pt idx="1848">
                  <c:v>2.5666749600000003</c:v>
                </c:pt>
                <c:pt idx="1849">
                  <c:v>2.5680527999999985</c:v>
                </c:pt>
                <c:pt idx="1850">
                  <c:v>2.5694416799999988</c:v>
                </c:pt>
                <c:pt idx="1851">
                  <c:v>2.5708305599999992</c:v>
                </c:pt>
                <c:pt idx="1852">
                  <c:v>2.5722194399999947</c:v>
                </c:pt>
                <c:pt idx="1853">
                  <c:v>2.5736138400000019</c:v>
                </c:pt>
                <c:pt idx="1854">
                  <c:v>2.5750082400000007</c:v>
                </c:pt>
                <c:pt idx="1855">
                  <c:v>2.5763971200000007</c:v>
                </c:pt>
                <c:pt idx="1856">
                  <c:v>2.5777804799999995</c:v>
                </c:pt>
                <c:pt idx="1857">
                  <c:v>2.5791333600000002</c:v>
                </c:pt>
                <c:pt idx="1858">
                  <c:v>2.5805611199999992</c:v>
                </c:pt>
                <c:pt idx="1859">
                  <c:v>2.5819444800000007</c:v>
                </c:pt>
                <c:pt idx="1860">
                  <c:v>2.5832944800000011</c:v>
                </c:pt>
                <c:pt idx="1861">
                  <c:v>2.5846694400000008</c:v>
                </c:pt>
                <c:pt idx="1862">
                  <c:v>2.58611112</c:v>
                </c:pt>
                <c:pt idx="1863">
                  <c:v>2.5875026399999985</c:v>
                </c:pt>
                <c:pt idx="1864">
                  <c:v>2.5888915200000002</c:v>
                </c:pt>
                <c:pt idx="1865">
                  <c:v>2.5902803999999993</c:v>
                </c:pt>
                <c:pt idx="1866">
                  <c:v>2.5916692799999987</c:v>
                </c:pt>
                <c:pt idx="1867">
                  <c:v>2.5930581599999987</c:v>
                </c:pt>
                <c:pt idx="1868">
                  <c:v>2.5944499199999966</c:v>
                </c:pt>
                <c:pt idx="1869">
                  <c:v>2.5958387999999997</c:v>
                </c:pt>
                <c:pt idx="1870">
                  <c:v>2.5972276800000014</c:v>
                </c:pt>
                <c:pt idx="1871">
                  <c:v>2.5986165600000017</c:v>
                </c:pt>
                <c:pt idx="1872">
                  <c:v>2.6000054399999977</c:v>
                </c:pt>
                <c:pt idx="1873">
                  <c:v>2.6013943200000011</c:v>
                </c:pt>
                <c:pt idx="1874">
                  <c:v>2.6027527199999998</c:v>
                </c:pt>
                <c:pt idx="1875">
                  <c:v>2.6041749600000035</c:v>
                </c:pt>
                <c:pt idx="1876">
                  <c:v>2.6055554399999967</c:v>
                </c:pt>
                <c:pt idx="1877">
                  <c:v>2.6069498400000004</c:v>
                </c:pt>
                <c:pt idx="1878">
                  <c:v>2.6083331999999992</c:v>
                </c:pt>
                <c:pt idx="1879">
                  <c:v>2.6097304799999996</c:v>
                </c:pt>
                <c:pt idx="1880">
                  <c:v>2.6111083199999987</c:v>
                </c:pt>
                <c:pt idx="1881">
                  <c:v>2.6125082400000004</c:v>
                </c:pt>
                <c:pt idx="1882">
                  <c:v>2.6138971200000007</c:v>
                </c:pt>
                <c:pt idx="1883">
                  <c:v>2.6152665599999998</c:v>
                </c:pt>
                <c:pt idx="1884">
                  <c:v>2.6166249599999976</c:v>
                </c:pt>
                <c:pt idx="1885">
                  <c:v>2.6180498399999967</c:v>
                </c:pt>
                <c:pt idx="1886">
                  <c:v>2.619452639999996</c:v>
                </c:pt>
                <c:pt idx="1887">
                  <c:v>2.6207971200000006</c:v>
                </c:pt>
                <c:pt idx="1888">
                  <c:v>2.6222277600000012</c:v>
                </c:pt>
                <c:pt idx="1889">
                  <c:v>2.6236111199999996</c:v>
                </c:pt>
                <c:pt idx="1890">
                  <c:v>2.625</c:v>
                </c:pt>
                <c:pt idx="1891">
                  <c:v>2.6263915200000012</c:v>
                </c:pt>
                <c:pt idx="1892">
                  <c:v>2.6277804000000011</c:v>
                </c:pt>
                <c:pt idx="1893">
                  <c:v>2.6291721599999995</c:v>
                </c:pt>
                <c:pt idx="1894">
                  <c:v>2.6305610399999999</c:v>
                </c:pt>
                <c:pt idx="1895">
                  <c:v>2.6319499199999967</c:v>
                </c:pt>
                <c:pt idx="1896">
                  <c:v>2.6333416799999991</c:v>
                </c:pt>
                <c:pt idx="1897">
                  <c:v>2.6347192799999992</c:v>
                </c:pt>
                <c:pt idx="1898">
                  <c:v>2.6361081599999987</c:v>
                </c:pt>
                <c:pt idx="1899">
                  <c:v>2.6374999200000007</c:v>
                </c:pt>
                <c:pt idx="1900">
                  <c:v>2.6388943200000003</c:v>
                </c:pt>
                <c:pt idx="1901">
                  <c:v>2.640286080000001</c:v>
                </c:pt>
                <c:pt idx="1902">
                  <c:v>2.6416749599999982</c:v>
                </c:pt>
                <c:pt idx="1903">
                  <c:v>2.6430638399999982</c:v>
                </c:pt>
                <c:pt idx="1904">
                  <c:v>2.6444527199999985</c:v>
                </c:pt>
                <c:pt idx="1905">
                  <c:v>2.6458415999999989</c:v>
                </c:pt>
                <c:pt idx="1906">
                  <c:v>2.6472304800000002</c:v>
                </c:pt>
                <c:pt idx="1907">
                  <c:v>2.6486083199999997</c:v>
                </c:pt>
                <c:pt idx="1908">
                  <c:v>2.6499971999999996</c:v>
                </c:pt>
                <c:pt idx="1909">
                  <c:v>2.65138608</c:v>
                </c:pt>
                <c:pt idx="1910">
                  <c:v>2.6527749600000003</c:v>
                </c:pt>
                <c:pt idx="1911">
                  <c:v>2.6541638400000012</c:v>
                </c:pt>
                <c:pt idx="1912">
                  <c:v>2.6555527199999998</c:v>
                </c:pt>
                <c:pt idx="1913">
                  <c:v>2.6569415999999997</c:v>
                </c:pt>
                <c:pt idx="1914">
                  <c:v>2.6583304800000018</c:v>
                </c:pt>
                <c:pt idx="1915">
                  <c:v>2.6597193599999986</c:v>
                </c:pt>
                <c:pt idx="1916">
                  <c:v>2.661108239999999</c:v>
                </c:pt>
                <c:pt idx="1917">
                  <c:v>2.6624971199999994</c:v>
                </c:pt>
                <c:pt idx="1918">
                  <c:v>2.6638859999999998</c:v>
                </c:pt>
                <c:pt idx="1919">
                  <c:v>2.6652748800000001</c:v>
                </c:pt>
                <c:pt idx="1920">
                  <c:v>2.6666637600000005</c:v>
                </c:pt>
                <c:pt idx="1921">
                  <c:v>2.6680526400000009</c:v>
                </c:pt>
                <c:pt idx="1922">
                  <c:v>2.6694415199999981</c:v>
                </c:pt>
                <c:pt idx="1923">
                  <c:v>2.6708332800000001</c:v>
                </c:pt>
                <c:pt idx="1924">
                  <c:v>2.6722192799999984</c:v>
                </c:pt>
                <c:pt idx="1925">
                  <c:v>2.6736081599999988</c:v>
                </c:pt>
                <c:pt idx="1926">
                  <c:v>2.6749999199999994</c:v>
                </c:pt>
                <c:pt idx="1927">
                  <c:v>2.6763887999999998</c:v>
                </c:pt>
                <c:pt idx="1928">
                  <c:v>2.677780560000004</c:v>
                </c:pt>
                <c:pt idx="1929">
                  <c:v>2.6791749599999992</c:v>
                </c:pt>
                <c:pt idx="1930">
                  <c:v>2.6805527999999992</c:v>
                </c:pt>
                <c:pt idx="1931">
                  <c:v>2.6819416799999996</c:v>
                </c:pt>
                <c:pt idx="1932">
                  <c:v>2.6833305600000066</c:v>
                </c:pt>
                <c:pt idx="1933">
                  <c:v>2.6847194399999985</c:v>
                </c:pt>
                <c:pt idx="1934">
                  <c:v>2.6861083199999989</c:v>
                </c:pt>
                <c:pt idx="1935">
                  <c:v>2.6874972000000033</c:v>
                </c:pt>
                <c:pt idx="1936">
                  <c:v>2.6888916000000012</c:v>
                </c:pt>
                <c:pt idx="1937">
                  <c:v>2.6902804799999984</c:v>
                </c:pt>
                <c:pt idx="1938">
                  <c:v>2.6916693599999988</c:v>
                </c:pt>
                <c:pt idx="1939">
                  <c:v>2.6930582399999987</c:v>
                </c:pt>
                <c:pt idx="1940">
                  <c:v>2.6944471199999978</c:v>
                </c:pt>
                <c:pt idx="1941">
                  <c:v>2.6958359999999977</c:v>
                </c:pt>
                <c:pt idx="1942">
                  <c:v>2.6972248800000012</c:v>
                </c:pt>
                <c:pt idx="1943">
                  <c:v>2.6986137600000006</c:v>
                </c:pt>
                <c:pt idx="1944">
                  <c:v>2.700002640000001</c:v>
                </c:pt>
                <c:pt idx="1945">
                  <c:v>2.7013915200000036</c:v>
                </c:pt>
                <c:pt idx="1946">
                  <c:v>2.7027832800000002</c:v>
                </c:pt>
                <c:pt idx="1947">
                  <c:v>2.7041721600000006</c:v>
                </c:pt>
                <c:pt idx="1948">
                  <c:v>2.7055639199999995</c:v>
                </c:pt>
                <c:pt idx="1949">
                  <c:v>2.7069527999999998</c:v>
                </c:pt>
                <c:pt idx="1950">
                  <c:v>2.7083416800000002</c:v>
                </c:pt>
                <c:pt idx="1951">
                  <c:v>2.709730560000005</c:v>
                </c:pt>
                <c:pt idx="1952">
                  <c:v>2.7110971199999998</c:v>
                </c:pt>
                <c:pt idx="1953">
                  <c:v>2.7125028000000007</c:v>
                </c:pt>
                <c:pt idx="1954">
                  <c:v>2.7138916800000015</c:v>
                </c:pt>
                <c:pt idx="1955">
                  <c:v>2.7152805600000018</c:v>
                </c:pt>
                <c:pt idx="1956">
                  <c:v>2.7166694399999942</c:v>
                </c:pt>
                <c:pt idx="1957">
                  <c:v>2.718060959999999</c:v>
                </c:pt>
                <c:pt idx="1958">
                  <c:v>2.7194527199999987</c:v>
                </c:pt>
                <c:pt idx="1959">
                  <c:v>2.7208305600000022</c:v>
                </c:pt>
                <c:pt idx="1960">
                  <c:v>2.7222194399999977</c:v>
                </c:pt>
                <c:pt idx="1961">
                  <c:v>2.7236083199999985</c:v>
                </c:pt>
                <c:pt idx="1962">
                  <c:v>2.7249972000000038</c:v>
                </c:pt>
                <c:pt idx="1963">
                  <c:v>2.726383199999999</c:v>
                </c:pt>
                <c:pt idx="1964">
                  <c:v>2.7277749600000036</c:v>
                </c:pt>
                <c:pt idx="1965">
                  <c:v>2.7291609600000002</c:v>
                </c:pt>
                <c:pt idx="1966">
                  <c:v>2.7305498400000001</c:v>
                </c:pt>
                <c:pt idx="1967">
                  <c:v>2.7319526399999967</c:v>
                </c:pt>
                <c:pt idx="1968">
                  <c:v>2.7333276000000044</c:v>
                </c:pt>
                <c:pt idx="1969">
                  <c:v>2.7347303999999992</c:v>
                </c:pt>
                <c:pt idx="1970">
                  <c:v>2.736105359999998</c:v>
                </c:pt>
                <c:pt idx="1971">
                  <c:v>2.7375081599999991</c:v>
                </c:pt>
                <c:pt idx="1972">
                  <c:v>2.7388970399999994</c:v>
                </c:pt>
                <c:pt idx="1973">
                  <c:v>2.7402859199999998</c:v>
                </c:pt>
                <c:pt idx="1974">
                  <c:v>2.7416750399999987</c:v>
                </c:pt>
                <c:pt idx="1975">
                  <c:v>2.7430639199999991</c:v>
                </c:pt>
                <c:pt idx="1976">
                  <c:v>2.7444415200000005</c:v>
                </c:pt>
                <c:pt idx="1977">
                  <c:v>2.7458304000000009</c:v>
                </c:pt>
                <c:pt idx="1978">
                  <c:v>2.7472192800000048</c:v>
                </c:pt>
                <c:pt idx="1979">
                  <c:v>2.7486081600000007</c:v>
                </c:pt>
                <c:pt idx="1980">
                  <c:v>2.7499970400000029</c:v>
                </c:pt>
                <c:pt idx="1981">
                  <c:v>2.7513859199999988</c:v>
                </c:pt>
                <c:pt idx="1982">
                  <c:v>2.7527750400000013</c:v>
                </c:pt>
                <c:pt idx="1983">
                  <c:v>2.7541639200000017</c:v>
                </c:pt>
                <c:pt idx="1984">
                  <c:v>2.7555527999999985</c:v>
                </c:pt>
                <c:pt idx="1985">
                  <c:v>2.7569443199999988</c:v>
                </c:pt>
                <c:pt idx="1986">
                  <c:v>2.7583360800000012</c:v>
                </c:pt>
                <c:pt idx="1987">
                  <c:v>2.7597249600000016</c:v>
                </c:pt>
                <c:pt idx="1988">
                  <c:v>2.7611164800000001</c:v>
                </c:pt>
                <c:pt idx="1989">
                  <c:v>2.7625053599999991</c:v>
                </c:pt>
                <c:pt idx="1990">
                  <c:v>2.7638944800000012</c:v>
                </c:pt>
                <c:pt idx="1991">
                  <c:v>2.7652860000000015</c:v>
                </c:pt>
                <c:pt idx="1992">
                  <c:v>2.7666722400000001</c:v>
                </c:pt>
                <c:pt idx="1993">
                  <c:v>2.7680611199999992</c:v>
                </c:pt>
                <c:pt idx="1994">
                  <c:v>2.7694499999999977</c:v>
                </c:pt>
                <c:pt idx="1995">
                  <c:v>2.7708415199999994</c:v>
                </c:pt>
                <c:pt idx="1996">
                  <c:v>2.7721915200000002</c:v>
                </c:pt>
                <c:pt idx="1997">
                  <c:v>2.773583280000004</c:v>
                </c:pt>
                <c:pt idx="1998">
                  <c:v>2.7750000000000004</c:v>
                </c:pt>
                <c:pt idx="1999">
                  <c:v>2.7763888800000007</c:v>
                </c:pt>
                <c:pt idx="2000">
                  <c:v>2.777777760000006</c:v>
                </c:pt>
                <c:pt idx="2001">
                  <c:v>2.7791666400000015</c:v>
                </c:pt>
                <c:pt idx="2002">
                  <c:v>2.78055816</c:v>
                </c:pt>
                <c:pt idx="2003">
                  <c:v>2.7819470399999986</c:v>
                </c:pt>
                <c:pt idx="2004">
                  <c:v>2.7833359200000012</c:v>
                </c:pt>
                <c:pt idx="2005">
                  <c:v>2.7847250400000036</c:v>
                </c:pt>
                <c:pt idx="2006">
                  <c:v>2.7861165600000053</c:v>
                </c:pt>
                <c:pt idx="2007">
                  <c:v>2.7875054399999986</c:v>
                </c:pt>
                <c:pt idx="2008">
                  <c:v>2.7888943200000011</c:v>
                </c:pt>
                <c:pt idx="2009">
                  <c:v>2.7902776800000009</c:v>
                </c:pt>
                <c:pt idx="2010">
                  <c:v>2.7916665599999981</c:v>
                </c:pt>
                <c:pt idx="2011">
                  <c:v>2.7930583199999997</c:v>
                </c:pt>
                <c:pt idx="2012">
                  <c:v>2.7944472000000005</c:v>
                </c:pt>
                <c:pt idx="2013">
                  <c:v>2.7958360800000008</c:v>
                </c:pt>
                <c:pt idx="2014">
                  <c:v>2.7972249600000012</c:v>
                </c:pt>
                <c:pt idx="2015">
                  <c:v>2.7986138399999998</c:v>
                </c:pt>
                <c:pt idx="2016">
                  <c:v>2.8000027199999997</c:v>
                </c:pt>
                <c:pt idx="2017">
                  <c:v>2.8013944800000008</c:v>
                </c:pt>
                <c:pt idx="2018">
                  <c:v>2.8027775999999989</c:v>
                </c:pt>
                <c:pt idx="2019">
                  <c:v>2.8041664799999988</c:v>
                </c:pt>
                <c:pt idx="2020">
                  <c:v>2.8055553599999987</c:v>
                </c:pt>
                <c:pt idx="2021">
                  <c:v>2.8069444799999967</c:v>
                </c:pt>
                <c:pt idx="2022">
                  <c:v>2.8083333600000002</c:v>
                </c:pt>
                <c:pt idx="2023">
                  <c:v>2.8097222399999993</c:v>
                </c:pt>
                <c:pt idx="2024">
                  <c:v>2.8111111199999987</c:v>
                </c:pt>
                <c:pt idx="2025">
                  <c:v>2.8125026399999942</c:v>
                </c:pt>
                <c:pt idx="2026">
                  <c:v>2.8138943999999988</c:v>
                </c:pt>
                <c:pt idx="2027">
                  <c:v>2.8152832799999987</c:v>
                </c:pt>
                <c:pt idx="2028">
                  <c:v>2.8166721599999947</c:v>
                </c:pt>
                <c:pt idx="2029">
                  <c:v>2.8180639199999971</c:v>
                </c:pt>
                <c:pt idx="2030">
                  <c:v>2.8194527999999952</c:v>
                </c:pt>
                <c:pt idx="2031">
                  <c:v>2.8208416799999987</c:v>
                </c:pt>
                <c:pt idx="2032">
                  <c:v>2.8222305599999995</c:v>
                </c:pt>
                <c:pt idx="2033">
                  <c:v>2.8236055199999988</c:v>
                </c:pt>
                <c:pt idx="2034">
                  <c:v>2.8250083199999967</c:v>
                </c:pt>
                <c:pt idx="2035">
                  <c:v>2.8263972000000006</c:v>
                </c:pt>
                <c:pt idx="2036">
                  <c:v>2.8277750399999988</c:v>
                </c:pt>
                <c:pt idx="2037">
                  <c:v>2.8291639199999987</c:v>
                </c:pt>
                <c:pt idx="2038">
                  <c:v>2.8305527999999978</c:v>
                </c:pt>
                <c:pt idx="2039">
                  <c:v>2.8319416799999977</c:v>
                </c:pt>
                <c:pt idx="2040">
                  <c:v>2.8333305600000012</c:v>
                </c:pt>
                <c:pt idx="2041">
                  <c:v>2.8347194399999971</c:v>
                </c:pt>
                <c:pt idx="2042">
                  <c:v>2.8361109599999987</c:v>
                </c:pt>
                <c:pt idx="2043">
                  <c:v>2.8375027199999998</c:v>
                </c:pt>
                <c:pt idx="2044">
                  <c:v>2.8388915999999997</c:v>
                </c:pt>
                <c:pt idx="2045">
                  <c:v>2.8402804799999997</c:v>
                </c:pt>
                <c:pt idx="2046">
                  <c:v>2.8416693599999987</c:v>
                </c:pt>
                <c:pt idx="2047">
                  <c:v>2.8430611199999998</c:v>
                </c:pt>
                <c:pt idx="2048">
                  <c:v>2.8444499999999966</c:v>
                </c:pt>
                <c:pt idx="2049">
                  <c:v>2.8458415199999987</c:v>
                </c:pt>
                <c:pt idx="2050">
                  <c:v>2.8472304000000008</c:v>
                </c:pt>
                <c:pt idx="2051">
                  <c:v>2.8486053599999988</c:v>
                </c:pt>
                <c:pt idx="2052">
                  <c:v>2.8500081599999967</c:v>
                </c:pt>
                <c:pt idx="2053">
                  <c:v>2.8513859999999962</c:v>
                </c:pt>
                <c:pt idx="2054">
                  <c:v>2.8527748799999997</c:v>
                </c:pt>
                <c:pt idx="2055">
                  <c:v>2.8541637600000005</c:v>
                </c:pt>
                <c:pt idx="2056">
                  <c:v>2.8555526399999964</c:v>
                </c:pt>
                <c:pt idx="2057">
                  <c:v>2.8569415199999977</c:v>
                </c:pt>
                <c:pt idx="2058">
                  <c:v>2.8583332800000001</c:v>
                </c:pt>
                <c:pt idx="2059">
                  <c:v>2.8597221599999987</c:v>
                </c:pt>
                <c:pt idx="2060">
                  <c:v>2.8611139199999993</c:v>
                </c:pt>
                <c:pt idx="2061">
                  <c:v>2.8625027999999997</c:v>
                </c:pt>
                <c:pt idx="2062">
                  <c:v>2.8638916800000001</c:v>
                </c:pt>
                <c:pt idx="2063">
                  <c:v>2.8652805600000004</c:v>
                </c:pt>
                <c:pt idx="2064">
                  <c:v>2.866669439999995</c:v>
                </c:pt>
                <c:pt idx="2065">
                  <c:v>2.8680583199999967</c:v>
                </c:pt>
                <c:pt idx="2066">
                  <c:v>2.8694471999999944</c:v>
                </c:pt>
                <c:pt idx="2067">
                  <c:v>2.8708387199999987</c:v>
                </c:pt>
                <c:pt idx="2068">
                  <c:v>2.8722304799999971</c:v>
                </c:pt>
                <c:pt idx="2069">
                  <c:v>2.873605439999996</c:v>
                </c:pt>
                <c:pt idx="2070">
                  <c:v>2.8749971999999993</c:v>
                </c:pt>
                <c:pt idx="2071">
                  <c:v>2.8763860799999987</c:v>
                </c:pt>
                <c:pt idx="2072">
                  <c:v>2.87777496</c:v>
                </c:pt>
                <c:pt idx="2073">
                  <c:v>2.8791638400000004</c:v>
                </c:pt>
                <c:pt idx="2074">
                  <c:v>2.8805527200000007</c:v>
                </c:pt>
                <c:pt idx="2075">
                  <c:v>2.8819444799999987</c:v>
                </c:pt>
                <c:pt idx="2076">
                  <c:v>2.8833333600000035</c:v>
                </c:pt>
                <c:pt idx="2077">
                  <c:v>2.8847222400000012</c:v>
                </c:pt>
                <c:pt idx="2078">
                  <c:v>2.8861111200000007</c:v>
                </c:pt>
                <c:pt idx="2079">
                  <c:v>2.8875000000000011</c:v>
                </c:pt>
                <c:pt idx="2080">
                  <c:v>2.8888888799999979</c:v>
                </c:pt>
                <c:pt idx="2081">
                  <c:v>2.8902777599999991</c:v>
                </c:pt>
                <c:pt idx="2082">
                  <c:v>2.8916666399999937</c:v>
                </c:pt>
                <c:pt idx="2083">
                  <c:v>2.8930581599999972</c:v>
                </c:pt>
                <c:pt idx="2084">
                  <c:v>2.8944470399999975</c:v>
                </c:pt>
                <c:pt idx="2085">
                  <c:v>2.8958387999999977</c:v>
                </c:pt>
                <c:pt idx="2086">
                  <c:v>2.8972305600000006</c:v>
                </c:pt>
                <c:pt idx="2087">
                  <c:v>2.8986194399999969</c:v>
                </c:pt>
                <c:pt idx="2088">
                  <c:v>2.8999999199999977</c:v>
                </c:pt>
                <c:pt idx="2089">
                  <c:v>2.9013916800000015</c:v>
                </c:pt>
                <c:pt idx="2090">
                  <c:v>2.9027805600000018</c:v>
                </c:pt>
                <c:pt idx="2091">
                  <c:v>2.9041720799999986</c:v>
                </c:pt>
                <c:pt idx="2092">
                  <c:v>2.905560959999999</c:v>
                </c:pt>
                <c:pt idx="2093">
                  <c:v>2.9069498399999967</c:v>
                </c:pt>
                <c:pt idx="2094">
                  <c:v>2.9083387200000002</c:v>
                </c:pt>
                <c:pt idx="2095">
                  <c:v>2.9097276000000001</c:v>
                </c:pt>
                <c:pt idx="2096">
                  <c:v>2.9111083199999968</c:v>
                </c:pt>
                <c:pt idx="2097">
                  <c:v>2.9124971999999967</c:v>
                </c:pt>
                <c:pt idx="2098">
                  <c:v>2.9138860799999993</c:v>
                </c:pt>
                <c:pt idx="2099">
                  <c:v>2.9152749599999987</c:v>
                </c:pt>
                <c:pt idx="2100">
                  <c:v>2.9166609599999962</c:v>
                </c:pt>
                <c:pt idx="2101">
                  <c:v>2.9180498399999961</c:v>
                </c:pt>
                <c:pt idx="2102">
                  <c:v>2.9194415999999968</c:v>
                </c:pt>
                <c:pt idx="2103">
                  <c:v>2.9208304799999993</c:v>
                </c:pt>
                <c:pt idx="2104">
                  <c:v>2.9222193599999997</c:v>
                </c:pt>
                <c:pt idx="2105">
                  <c:v>2.9236082400000001</c:v>
                </c:pt>
                <c:pt idx="2106">
                  <c:v>2.9249971200000005</c:v>
                </c:pt>
                <c:pt idx="2107">
                  <c:v>2.9263860000000008</c:v>
                </c:pt>
                <c:pt idx="2108">
                  <c:v>2.9277748800000012</c:v>
                </c:pt>
                <c:pt idx="2109">
                  <c:v>2.92916928</c:v>
                </c:pt>
                <c:pt idx="2110">
                  <c:v>2.9305639199999987</c:v>
                </c:pt>
                <c:pt idx="2111">
                  <c:v>2.9319527999999977</c:v>
                </c:pt>
                <c:pt idx="2112">
                  <c:v>2.9333416799999998</c:v>
                </c:pt>
                <c:pt idx="2113">
                  <c:v>2.9347305600000002</c:v>
                </c:pt>
                <c:pt idx="2114">
                  <c:v>2.9361055199999977</c:v>
                </c:pt>
                <c:pt idx="2115">
                  <c:v>2.9375083199999987</c:v>
                </c:pt>
                <c:pt idx="2116">
                  <c:v>2.9388971999999987</c:v>
                </c:pt>
                <c:pt idx="2117">
                  <c:v>2.9402721599999988</c:v>
                </c:pt>
                <c:pt idx="2118">
                  <c:v>2.9416749600000003</c:v>
                </c:pt>
                <c:pt idx="2119">
                  <c:v>2.9430638400000011</c:v>
                </c:pt>
                <c:pt idx="2120">
                  <c:v>2.9444527199999997</c:v>
                </c:pt>
                <c:pt idx="2121">
                  <c:v>2.9458415999999987</c:v>
                </c:pt>
                <c:pt idx="2122">
                  <c:v>2.9472194399999987</c:v>
                </c:pt>
                <c:pt idx="2123">
                  <c:v>2.9486083199999977</c:v>
                </c:pt>
                <c:pt idx="2124">
                  <c:v>2.9499972000000012</c:v>
                </c:pt>
                <c:pt idx="2125">
                  <c:v>2.9513860800000007</c:v>
                </c:pt>
                <c:pt idx="2126">
                  <c:v>2.9527749599999997</c:v>
                </c:pt>
                <c:pt idx="2127">
                  <c:v>2.9541638399999979</c:v>
                </c:pt>
                <c:pt idx="2128">
                  <c:v>2.9555527199999978</c:v>
                </c:pt>
                <c:pt idx="2129">
                  <c:v>2.9569415999999977</c:v>
                </c:pt>
                <c:pt idx="2130">
                  <c:v>2.958330479999999</c:v>
                </c:pt>
                <c:pt idx="2131">
                  <c:v>2.9597193599999994</c:v>
                </c:pt>
                <c:pt idx="2132">
                  <c:v>2.96111112</c:v>
                </c:pt>
                <c:pt idx="2133">
                  <c:v>2.9625000000000004</c:v>
                </c:pt>
                <c:pt idx="2134">
                  <c:v>2.9638888800000007</c:v>
                </c:pt>
                <c:pt idx="2135">
                  <c:v>2.9652777600000011</c:v>
                </c:pt>
                <c:pt idx="2136">
                  <c:v>2.9666692799999987</c:v>
                </c:pt>
                <c:pt idx="2137">
                  <c:v>2.9680581599999987</c:v>
                </c:pt>
                <c:pt idx="2138">
                  <c:v>2.9694470399999977</c:v>
                </c:pt>
                <c:pt idx="2139">
                  <c:v>2.9708387999999997</c:v>
                </c:pt>
                <c:pt idx="2140">
                  <c:v>2.9722221599999967</c:v>
                </c:pt>
                <c:pt idx="2141">
                  <c:v>2.9736110399999998</c:v>
                </c:pt>
                <c:pt idx="2142">
                  <c:v>2.9749999199999997</c:v>
                </c:pt>
                <c:pt idx="2143">
                  <c:v>2.9763887999999987</c:v>
                </c:pt>
                <c:pt idx="2144">
                  <c:v>2.9777776800000009</c:v>
                </c:pt>
                <c:pt idx="2145">
                  <c:v>2.9791720799999997</c:v>
                </c:pt>
                <c:pt idx="2146">
                  <c:v>2.98056096</c:v>
                </c:pt>
                <c:pt idx="2147">
                  <c:v>2.9819498400000004</c:v>
                </c:pt>
                <c:pt idx="2148">
                  <c:v>2.9833305600000055</c:v>
                </c:pt>
                <c:pt idx="2149">
                  <c:v>2.984719440000001</c:v>
                </c:pt>
                <c:pt idx="2150">
                  <c:v>2.9861083199999987</c:v>
                </c:pt>
                <c:pt idx="2151">
                  <c:v>2.9874972000000053</c:v>
                </c:pt>
                <c:pt idx="2152">
                  <c:v>2.9888860799999986</c:v>
                </c:pt>
                <c:pt idx="2153">
                  <c:v>2.9902775999999989</c:v>
                </c:pt>
                <c:pt idx="2154">
                  <c:v>2.9916664799999952</c:v>
                </c:pt>
                <c:pt idx="2155">
                  <c:v>2.9930553599999987</c:v>
                </c:pt>
                <c:pt idx="2156">
                  <c:v>2.9944471199999967</c:v>
                </c:pt>
                <c:pt idx="2157">
                  <c:v>2.9958359999999953</c:v>
                </c:pt>
                <c:pt idx="2158">
                  <c:v>2.9972277600000012</c:v>
                </c:pt>
                <c:pt idx="2159">
                  <c:v>2.9986166399999967</c:v>
                </c:pt>
                <c:pt idx="2160">
                  <c:v>3.0000055199999984</c:v>
                </c:pt>
                <c:pt idx="2161">
                  <c:v>3.0013943999999992</c:v>
                </c:pt>
                <c:pt idx="2162">
                  <c:v>3.0027859199999987</c:v>
                </c:pt>
                <c:pt idx="2163">
                  <c:v>3.0041611200000009</c:v>
                </c:pt>
                <c:pt idx="2164">
                  <c:v>3.0055526399999977</c:v>
                </c:pt>
                <c:pt idx="2165">
                  <c:v>3.0069415199999998</c:v>
                </c:pt>
                <c:pt idx="2166">
                  <c:v>3.0083304000000002</c:v>
                </c:pt>
                <c:pt idx="2167">
                  <c:v>3.0097192799999992</c:v>
                </c:pt>
                <c:pt idx="2168">
                  <c:v>3.0111081599999987</c:v>
                </c:pt>
                <c:pt idx="2169">
                  <c:v>3.0124970399999977</c:v>
                </c:pt>
                <c:pt idx="2170">
                  <c:v>3.0138859199999977</c:v>
                </c:pt>
                <c:pt idx="2171">
                  <c:v>3.0152750399999952</c:v>
                </c:pt>
                <c:pt idx="2172">
                  <c:v>3.0166639199999947</c:v>
                </c:pt>
                <c:pt idx="2173">
                  <c:v>3.0180527999999978</c:v>
                </c:pt>
                <c:pt idx="2174">
                  <c:v>3.0194416799999977</c:v>
                </c:pt>
                <c:pt idx="2175">
                  <c:v>3.0208305600000012</c:v>
                </c:pt>
                <c:pt idx="2176">
                  <c:v>3.0222194399999971</c:v>
                </c:pt>
                <c:pt idx="2177">
                  <c:v>3.0236083199999997</c:v>
                </c:pt>
                <c:pt idx="2178">
                  <c:v>3.0249971999999996</c:v>
                </c:pt>
                <c:pt idx="2179">
                  <c:v>3.02638608</c:v>
                </c:pt>
                <c:pt idx="2180">
                  <c:v>3.0277776000000012</c:v>
                </c:pt>
                <c:pt idx="2181">
                  <c:v>3.0291693600000009</c:v>
                </c:pt>
                <c:pt idx="2182">
                  <c:v>3.0305582399999977</c:v>
                </c:pt>
                <c:pt idx="2183">
                  <c:v>3.0319499999999966</c:v>
                </c:pt>
                <c:pt idx="2184">
                  <c:v>3.0333276000000002</c:v>
                </c:pt>
                <c:pt idx="2185">
                  <c:v>3.0347193599999986</c:v>
                </c:pt>
                <c:pt idx="2186">
                  <c:v>3.0361082399999977</c:v>
                </c:pt>
                <c:pt idx="2187">
                  <c:v>3.0374971199999994</c:v>
                </c:pt>
                <c:pt idx="2188">
                  <c:v>3.0388859999999962</c:v>
                </c:pt>
                <c:pt idx="2189">
                  <c:v>3.0402748800000001</c:v>
                </c:pt>
                <c:pt idx="2190">
                  <c:v>3.0416637600000005</c:v>
                </c:pt>
                <c:pt idx="2191">
                  <c:v>3.0430526400000009</c:v>
                </c:pt>
                <c:pt idx="2192">
                  <c:v>3.0444415199999981</c:v>
                </c:pt>
                <c:pt idx="2193">
                  <c:v>3.0458332800000001</c:v>
                </c:pt>
                <c:pt idx="2194">
                  <c:v>3.0472221600000005</c:v>
                </c:pt>
                <c:pt idx="2195">
                  <c:v>3.0486110400000044</c:v>
                </c:pt>
                <c:pt idx="2196">
                  <c:v>3.0499999199999994</c:v>
                </c:pt>
                <c:pt idx="2197">
                  <c:v>3.0513916800000001</c:v>
                </c:pt>
                <c:pt idx="2198">
                  <c:v>3.0527805600000004</c:v>
                </c:pt>
                <c:pt idx="2199">
                  <c:v>3.0541694400000008</c:v>
                </c:pt>
                <c:pt idx="2200">
                  <c:v>3.0555583199999967</c:v>
                </c:pt>
                <c:pt idx="2201">
                  <c:v>3.0569471999999944</c:v>
                </c:pt>
                <c:pt idx="2202">
                  <c:v>3.0583387200000001</c:v>
                </c:pt>
                <c:pt idx="2203">
                  <c:v>3.0597276000000004</c:v>
                </c:pt>
                <c:pt idx="2204">
                  <c:v>3.0611138399999991</c:v>
                </c:pt>
                <c:pt idx="2205">
                  <c:v>3.0625027199999995</c:v>
                </c:pt>
                <c:pt idx="2206">
                  <c:v>3.0638916000000012</c:v>
                </c:pt>
                <c:pt idx="2207">
                  <c:v>3.0652804799999984</c:v>
                </c:pt>
                <c:pt idx="2208">
                  <c:v>3.0666722400000008</c:v>
                </c:pt>
                <c:pt idx="2209">
                  <c:v>3.0680582399999987</c:v>
                </c:pt>
                <c:pt idx="2210">
                  <c:v>3.0694471199999978</c:v>
                </c:pt>
                <c:pt idx="2211">
                  <c:v>3.0708359999999977</c:v>
                </c:pt>
                <c:pt idx="2212">
                  <c:v>3.0722277599999992</c:v>
                </c:pt>
                <c:pt idx="2213">
                  <c:v>3.0736166399999987</c:v>
                </c:pt>
                <c:pt idx="2214">
                  <c:v>3.0750055199999977</c:v>
                </c:pt>
                <c:pt idx="2215">
                  <c:v>3.0763943999999999</c:v>
                </c:pt>
                <c:pt idx="2216">
                  <c:v>3.0777832800000002</c:v>
                </c:pt>
                <c:pt idx="2217">
                  <c:v>3.0791721599999997</c:v>
                </c:pt>
                <c:pt idx="2218">
                  <c:v>3.080561040000005</c:v>
                </c:pt>
                <c:pt idx="2219">
                  <c:v>3.0819499199999978</c:v>
                </c:pt>
                <c:pt idx="2220">
                  <c:v>3.0833388000000017</c:v>
                </c:pt>
                <c:pt idx="2221">
                  <c:v>3.0847305600000072</c:v>
                </c:pt>
                <c:pt idx="2222">
                  <c:v>3.0861110399999991</c:v>
                </c:pt>
                <c:pt idx="2223">
                  <c:v>3.0874999199999982</c:v>
                </c:pt>
                <c:pt idx="2224">
                  <c:v>3.0888887999999981</c:v>
                </c:pt>
                <c:pt idx="2225">
                  <c:v>3.0902805600000018</c:v>
                </c:pt>
                <c:pt idx="2226">
                  <c:v>3.0916694399999942</c:v>
                </c:pt>
                <c:pt idx="2227">
                  <c:v>3.0930583199999977</c:v>
                </c:pt>
                <c:pt idx="2228">
                  <c:v>3.0944471999999967</c:v>
                </c:pt>
                <c:pt idx="2229">
                  <c:v>3.0958360799999998</c:v>
                </c:pt>
                <c:pt idx="2230">
                  <c:v>3.0972249600000001</c:v>
                </c:pt>
                <c:pt idx="2231">
                  <c:v>3.0986109599999998</c:v>
                </c:pt>
                <c:pt idx="2232">
                  <c:v>3.1000027200000009</c:v>
                </c:pt>
                <c:pt idx="2233">
                  <c:v>3.1013916000000012</c:v>
                </c:pt>
                <c:pt idx="2234">
                  <c:v>3.1027804799999981</c:v>
                </c:pt>
                <c:pt idx="2235">
                  <c:v>3.1041693600000002</c:v>
                </c:pt>
                <c:pt idx="2236">
                  <c:v>3.1055582399999988</c:v>
                </c:pt>
                <c:pt idx="2237">
                  <c:v>3.1069499999999977</c:v>
                </c:pt>
                <c:pt idx="2238">
                  <c:v>3.1083276000000044</c:v>
                </c:pt>
                <c:pt idx="2239">
                  <c:v>3.1097164799999981</c:v>
                </c:pt>
                <c:pt idx="2240">
                  <c:v>3.111105359999998</c:v>
                </c:pt>
                <c:pt idx="2241">
                  <c:v>3.1125081599999977</c:v>
                </c:pt>
                <c:pt idx="2242">
                  <c:v>3.1138833600000009</c:v>
                </c:pt>
                <c:pt idx="2243">
                  <c:v>3.1152859199999967</c:v>
                </c:pt>
                <c:pt idx="2244">
                  <c:v>3.1166611199999967</c:v>
                </c:pt>
                <c:pt idx="2245">
                  <c:v>3.1180639199999987</c:v>
                </c:pt>
                <c:pt idx="2246">
                  <c:v>3.1194527999999977</c:v>
                </c:pt>
                <c:pt idx="2247">
                  <c:v>3.1208416799999998</c:v>
                </c:pt>
                <c:pt idx="2248">
                  <c:v>3.1222166399999987</c:v>
                </c:pt>
                <c:pt idx="2249">
                  <c:v>3.1236081600000007</c:v>
                </c:pt>
                <c:pt idx="2250">
                  <c:v>3.1249970400000029</c:v>
                </c:pt>
                <c:pt idx="2251">
                  <c:v>3.1263859199999988</c:v>
                </c:pt>
                <c:pt idx="2252">
                  <c:v>3.1277750400000048</c:v>
                </c:pt>
                <c:pt idx="2253">
                  <c:v>3.1291639200000017</c:v>
                </c:pt>
                <c:pt idx="2254">
                  <c:v>3.1305554399999966</c:v>
                </c:pt>
                <c:pt idx="2255">
                  <c:v>3.1319443199999997</c:v>
                </c:pt>
                <c:pt idx="2256">
                  <c:v>3.1333360800000012</c:v>
                </c:pt>
                <c:pt idx="2257">
                  <c:v>3.1347249600000016</c:v>
                </c:pt>
                <c:pt idx="2258">
                  <c:v>3.1361138400000019</c:v>
                </c:pt>
                <c:pt idx="2259">
                  <c:v>3.1375053599999982</c:v>
                </c:pt>
                <c:pt idx="2260">
                  <c:v>3.1388944799999994</c:v>
                </c:pt>
                <c:pt idx="2261">
                  <c:v>3.1402749600000011</c:v>
                </c:pt>
                <c:pt idx="2262">
                  <c:v>3.1416664799999987</c:v>
                </c:pt>
                <c:pt idx="2263">
                  <c:v>3.14305536</c:v>
                </c:pt>
                <c:pt idx="2264">
                  <c:v>3.1444471199999997</c:v>
                </c:pt>
                <c:pt idx="2265">
                  <c:v>3.145836000000001</c:v>
                </c:pt>
                <c:pt idx="2266">
                  <c:v>3.1472248800000022</c:v>
                </c:pt>
                <c:pt idx="2267">
                  <c:v>3.1486137600000017</c:v>
                </c:pt>
                <c:pt idx="2268">
                  <c:v>3.1500026399999967</c:v>
                </c:pt>
                <c:pt idx="2269">
                  <c:v>3.1513943999999992</c:v>
                </c:pt>
                <c:pt idx="2270">
                  <c:v>3.1527832799999995</c:v>
                </c:pt>
                <c:pt idx="2271">
                  <c:v>3.1541750400000002</c:v>
                </c:pt>
                <c:pt idx="2272">
                  <c:v>3.1555639199999987</c:v>
                </c:pt>
                <c:pt idx="2273">
                  <c:v>3.1569527999999987</c:v>
                </c:pt>
                <c:pt idx="2274">
                  <c:v>3.1583416799999982</c:v>
                </c:pt>
                <c:pt idx="2275">
                  <c:v>3.1597221599999994</c:v>
                </c:pt>
                <c:pt idx="2276">
                  <c:v>3.1611110400000046</c:v>
                </c:pt>
                <c:pt idx="2277">
                  <c:v>3.1624720799999988</c:v>
                </c:pt>
                <c:pt idx="2278">
                  <c:v>3.1638888000000005</c:v>
                </c:pt>
                <c:pt idx="2279">
                  <c:v>3.1652805600000002</c:v>
                </c:pt>
                <c:pt idx="2280">
                  <c:v>3.1666720799999997</c:v>
                </c:pt>
                <c:pt idx="2281">
                  <c:v>3.16806096</c:v>
                </c:pt>
                <c:pt idx="2282">
                  <c:v>3.1694443199999984</c:v>
                </c:pt>
                <c:pt idx="2283">
                  <c:v>3.1708387200000008</c:v>
                </c:pt>
                <c:pt idx="2284">
                  <c:v>3.1722275999999976</c:v>
                </c:pt>
                <c:pt idx="2285">
                  <c:v>3.173616479999998</c:v>
                </c:pt>
                <c:pt idx="2286">
                  <c:v>3.1750053599999983</c:v>
                </c:pt>
                <c:pt idx="2287">
                  <c:v>3.1763944800000008</c:v>
                </c:pt>
                <c:pt idx="2288">
                  <c:v>3.1777833600000012</c:v>
                </c:pt>
                <c:pt idx="2289">
                  <c:v>3.179172239999998</c:v>
                </c:pt>
                <c:pt idx="2290">
                  <c:v>3.1805611199999992</c:v>
                </c:pt>
                <c:pt idx="2291">
                  <c:v>3.1819499999999987</c:v>
                </c:pt>
                <c:pt idx="2292">
                  <c:v>3.1833388800000026</c:v>
                </c:pt>
                <c:pt idx="2293">
                  <c:v>3.1847277600000057</c:v>
                </c:pt>
                <c:pt idx="2294">
                  <c:v>3.1861166399999998</c:v>
                </c:pt>
                <c:pt idx="2295">
                  <c:v>3.1875055200000002</c:v>
                </c:pt>
                <c:pt idx="2296">
                  <c:v>3.1888944000000006</c:v>
                </c:pt>
                <c:pt idx="2297">
                  <c:v>3.1902832800000009</c:v>
                </c:pt>
                <c:pt idx="2298">
                  <c:v>3.1916721599999978</c:v>
                </c:pt>
                <c:pt idx="2299">
                  <c:v>3.1930639199999997</c:v>
                </c:pt>
                <c:pt idx="2300">
                  <c:v>3.1944527999999988</c:v>
                </c:pt>
                <c:pt idx="2301">
                  <c:v>3.1958416799999987</c:v>
                </c:pt>
                <c:pt idx="2302">
                  <c:v>3.1972305600000031</c:v>
                </c:pt>
                <c:pt idx="2303">
                  <c:v>3.1986081599999974</c:v>
                </c:pt>
                <c:pt idx="2304">
                  <c:v>3.1999970399999982</c:v>
                </c:pt>
                <c:pt idx="2305">
                  <c:v>3.2013859199999981</c:v>
                </c:pt>
                <c:pt idx="2306">
                  <c:v>3.202775039999997</c:v>
                </c:pt>
                <c:pt idx="2307">
                  <c:v>3.2041639199999992</c:v>
                </c:pt>
                <c:pt idx="2308">
                  <c:v>3.2055527999999982</c:v>
                </c:pt>
                <c:pt idx="2309">
                  <c:v>3.2069416799999981</c:v>
                </c:pt>
                <c:pt idx="2310">
                  <c:v>3.2083305600000047</c:v>
                </c:pt>
                <c:pt idx="2311">
                  <c:v>3.2097194399999989</c:v>
                </c:pt>
                <c:pt idx="2312">
                  <c:v>3.2111083199999988</c:v>
                </c:pt>
                <c:pt idx="2313">
                  <c:v>3.2124998399999978</c:v>
                </c:pt>
                <c:pt idx="2314">
                  <c:v>3.2138887199999981</c:v>
                </c:pt>
                <c:pt idx="2315">
                  <c:v>3.2152775999999985</c:v>
                </c:pt>
                <c:pt idx="2316">
                  <c:v>3.2166664799999967</c:v>
                </c:pt>
                <c:pt idx="2317">
                  <c:v>3.2180553599999993</c:v>
                </c:pt>
                <c:pt idx="2318">
                  <c:v>3.2194444799999977</c:v>
                </c:pt>
                <c:pt idx="2319">
                  <c:v>3.2208360000000011</c:v>
                </c:pt>
                <c:pt idx="2320">
                  <c:v>3.2222248800000006</c:v>
                </c:pt>
                <c:pt idx="2321">
                  <c:v>3.2236192800000012</c:v>
                </c:pt>
                <c:pt idx="2322">
                  <c:v>3.2249944800000012</c:v>
                </c:pt>
                <c:pt idx="2323">
                  <c:v>3.2263859999999998</c:v>
                </c:pt>
                <c:pt idx="2324">
                  <c:v>3.2277748800000046</c:v>
                </c:pt>
                <c:pt idx="2325">
                  <c:v>3.2291637600000045</c:v>
                </c:pt>
                <c:pt idx="2326">
                  <c:v>3.2305581599999993</c:v>
                </c:pt>
                <c:pt idx="2327">
                  <c:v>3.2319499199999977</c:v>
                </c:pt>
                <c:pt idx="2328">
                  <c:v>3.23333592</c:v>
                </c:pt>
                <c:pt idx="2329">
                  <c:v>3.2347305600000049</c:v>
                </c:pt>
                <c:pt idx="2330">
                  <c:v>3.2361026399999968</c:v>
                </c:pt>
                <c:pt idx="2331">
                  <c:v>3.2375054399999978</c:v>
                </c:pt>
                <c:pt idx="2332">
                  <c:v>3.2388832800000014</c:v>
                </c:pt>
                <c:pt idx="2333">
                  <c:v>3.2402721600000017</c:v>
                </c:pt>
                <c:pt idx="2334">
                  <c:v>3.2416749599999992</c:v>
                </c:pt>
                <c:pt idx="2335">
                  <c:v>3.2430499199999989</c:v>
                </c:pt>
                <c:pt idx="2336">
                  <c:v>3.2444416799999996</c:v>
                </c:pt>
                <c:pt idx="2337">
                  <c:v>3.2458305600000035</c:v>
                </c:pt>
                <c:pt idx="2338">
                  <c:v>3.2472194400000012</c:v>
                </c:pt>
                <c:pt idx="2339">
                  <c:v>3.2486083200000007</c:v>
                </c:pt>
                <c:pt idx="2340">
                  <c:v>3.2499998399999992</c:v>
                </c:pt>
                <c:pt idx="2341">
                  <c:v>3.2513916000000012</c:v>
                </c:pt>
                <c:pt idx="2342">
                  <c:v>3.2527804799999966</c:v>
                </c:pt>
                <c:pt idx="2343">
                  <c:v>3.2541693599999992</c:v>
                </c:pt>
                <c:pt idx="2344">
                  <c:v>3.2555582399999974</c:v>
                </c:pt>
                <c:pt idx="2345">
                  <c:v>3.2569471199999978</c:v>
                </c:pt>
                <c:pt idx="2346">
                  <c:v>3.2583359999999981</c:v>
                </c:pt>
                <c:pt idx="2347">
                  <c:v>3.2597248800000012</c:v>
                </c:pt>
                <c:pt idx="2348">
                  <c:v>3.2611192800000044</c:v>
                </c:pt>
                <c:pt idx="2349">
                  <c:v>3.2624944799999991</c:v>
                </c:pt>
                <c:pt idx="2350">
                  <c:v>3.2638833600000012</c:v>
                </c:pt>
                <c:pt idx="2351">
                  <c:v>3.265285920000002</c:v>
                </c:pt>
                <c:pt idx="2352">
                  <c:v>3.2666637600000019</c:v>
                </c:pt>
                <c:pt idx="2353">
                  <c:v>3.2680526399999987</c:v>
                </c:pt>
                <c:pt idx="2354">
                  <c:v>3.2694388800000009</c:v>
                </c:pt>
                <c:pt idx="2355">
                  <c:v>3.2708303999999995</c:v>
                </c:pt>
                <c:pt idx="2356">
                  <c:v>3.2722192799999998</c:v>
                </c:pt>
                <c:pt idx="2357">
                  <c:v>3.273605520000002</c:v>
                </c:pt>
                <c:pt idx="2358">
                  <c:v>3.2749944000000042</c:v>
                </c:pt>
                <c:pt idx="2359">
                  <c:v>3.2763832800000032</c:v>
                </c:pt>
                <c:pt idx="2360">
                  <c:v>3.2777721599999996</c:v>
                </c:pt>
                <c:pt idx="2361">
                  <c:v>3.2791610400000035</c:v>
                </c:pt>
                <c:pt idx="2362">
                  <c:v>3.2805528000000006</c:v>
                </c:pt>
                <c:pt idx="2363">
                  <c:v>3.281941680000001</c:v>
                </c:pt>
                <c:pt idx="2364">
                  <c:v>3.2833305600000058</c:v>
                </c:pt>
                <c:pt idx="2365">
                  <c:v>3.2847220800000012</c:v>
                </c:pt>
                <c:pt idx="2366">
                  <c:v>3.2861109600000002</c:v>
                </c:pt>
                <c:pt idx="2367">
                  <c:v>3.2875027200000049</c:v>
                </c:pt>
                <c:pt idx="2368">
                  <c:v>3.2888916000000012</c:v>
                </c:pt>
                <c:pt idx="2369">
                  <c:v>3.2902833600000019</c:v>
                </c:pt>
                <c:pt idx="2370">
                  <c:v>3.2916609599999997</c:v>
                </c:pt>
                <c:pt idx="2371">
                  <c:v>3.2930498400000001</c:v>
                </c:pt>
                <c:pt idx="2372">
                  <c:v>3.2944415999999972</c:v>
                </c:pt>
                <c:pt idx="2373">
                  <c:v>3.2958304799999976</c:v>
                </c:pt>
                <c:pt idx="2374">
                  <c:v>3.2972193600000002</c:v>
                </c:pt>
                <c:pt idx="2375">
                  <c:v>3.2986082399999983</c:v>
                </c:pt>
                <c:pt idx="2376">
                  <c:v>3.2999971199999991</c:v>
                </c:pt>
                <c:pt idx="2377">
                  <c:v>3.3013859999999977</c:v>
                </c:pt>
                <c:pt idx="2378">
                  <c:v>3.3027748799999994</c:v>
                </c:pt>
                <c:pt idx="2379">
                  <c:v>3.3041637600000002</c:v>
                </c:pt>
                <c:pt idx="2380">
                  <c:v>3.3055526399999966</c:v>
                </c:pt>
                <c:pt idx="2381">
                  <c:v>3.3069415199999987</c:v>
                </c:pt>
                <c:pt idx="2382">
                  <c:v>3.3083304000000009</c:v>
                </c:pt>
                <c:pt idx="2383">
                  <c:v>3.3097192800000013</c:v>
                </c:pt>
                <c:pt idx="2384">
                  <c:v>3.3111081599999976</c:v>
                </c:pt>
                <c:pt idx="2385">
                  <c:v>3.3124970399999967</c:v>
                </c:pt>
                <c:pt idx="2386">
                  <c:v>3.3138887999999977</c:v>
                </c:pt>
                <c:pt idx="2387">
                  <c:v>3.3152776799999977</c:v>
                </c:pt>
                <c:pt idx="2388">
                  <c:v>3.3166665599999967</c:v>
                </c:pt>
                <c:pt idx="2389">
                  <c:v>3.3180554399999931</c:v>
                </c:pt>
                <c:pt idx="2390">
                  <c:v>3.3194443199999961</c:v>
                </c:pt>
                <c:pt idx="2391">
                  <c:v>3.3208332000000009</c:v>
                </c:pt>
                <c:pt idx="2392">
                  <c:v>3.3222220799999977</c:v>
                </c:pt>
                <c:pt idx="2393">
                  <c:v>3.3236109600000017</c:v>
                </c:pt>
                <c:pt idx="2394">
                  <c:v>3.3250027199999987</c:v>
                </c:pt>
                <c:pt idx="2395">
                  <c:v>3.3263915999999991</c:v>
                </c:pt>
                <c:pt idx="2396">
                  <c:v>3.3277804799999995</c:v>
                </c:pt>
                <c:pt idx="2397">
                  <c:v>3.3291693599999999</c:v>
                </c:pt>
                <c:pt idx="2398">
                  <c:v>3.3305582399999967</c:v>
                </c:pt>
                <c:pt idx="2399">
                  <c:v>3.3319499999999929</c:v>
                </c:pt>
                <c:pt idx="2400">
                  <c:v>3.3333275999999992</c:v>
                </c:pt>
                <c:pt idx="2401">
                  <c:v>3.3347193599999994</c:v>
                </c:pt>
                <c:pt idx="2402">
                  <c:v>3.3361111199999987</c:v>
                </c:pt>
                <c:pt idx="2403">
                  <c:v>3.3375000000000004</c:v>
                </c:pt>
                <c:pt idx="2404">
                  <c:v>3.3388888799999972</c:v>
                </c:pt>
                <c:pt idx="2405">
                  <c:v>3.3402777600000011</c:v>
                </c:pt>
                <c:pt idx="2406">
                  <c:v>3.3416666399999975</c:v>
                </c:pt>
                <c:pt idx="2407">
                  <c:v>3.3430555199999987</c:v>
                </c:pt>
                <c:pt idx="2408">
                  <c:v>3.3444499199999966</c:v>
                </c:pt>
                <c:pt idx="2409">
                  <c:v>3.3458387999999997</c:v>
                </c:pt>
                <c:pt idx="2410">
                  <c:v>3.3472276800000014</c:v>
                </c:pt>
                <c:pt idx="2411">
                  <c:v>3.3486165600000017</c:v>
                </c:pt>
                <c:pt idx="2412">
                  <c:v>3.3500054399999923</c:v>
                </c:pt>
                <c:pt idx="2413">
                  <c:v>3.3513943199999989</c:v>
                </c:pt>
                <c:pt idx="2414">
                  <c:v>3.3527805599999976</c:v>
                </c:pt>
                <c:pt idx="2415">
                  <c:v>3.3541694399999944</c:v>
                </c:pt>
                <c:pt idx="2416">
                  <c:v>3.3555583199999943</c:v>
                </c:pt>
                <c:pt idx="2417">
                  <c:v>3.3569471999999942</c:v>
                </c:pt>
                <c:pt idx="2418">
                  <c:v>3.3583387200000008</c:v>
                </c:pt>
                <c:pt idx="2419">
                  <c:v>3.3597275999999976</c:v>
                </c:pt>
                <c:pt idx="2420">
                  <c:v>3.361116479999998</c:v>
                </c:pt>
                <c:pt idx="2421">
                  <c:v>3.3625053599999983</c:v>
                </c:pt>
                <c:pt idx="2422">
                  <c:v>3.3638944800000008</c:v>
                </c:pt>
                <c:pt idx="2423">
                  <c:v>3.3652833599999976</c:v>
                </c:pt>
                <c:pt idx="2424">
                  <c:v>3.3666722399999967</c:v>
                </c:pt>
                <c:pt idx="2425">
                  <c:v>3.3680498399999967</c:v>
                </c:pt>
                <c:pt idx="2426">
                  <c:v>3.3694387199999998</c:v>
                </c:pt>
                <c:pt idx="2427">
                  <c:v>3.3708275999999997</c:v>
                </c:pt>
                <c:pt idx="2428">
                  <c:v>3.3722193599999977</c:v>
                </c:pt>
                <c:pt idx="2429">
                  <c:v>3.3736082399999967</c:v>
                </c:pt>
                <c:pt idx="2430">
                  <c:v>3.374997119999998</c:v>
                </c:pt>
                <c:pt idx="2431">
                  <c:v>3.3763859999999943</c:v>
                </c:pt>
                <c:pt idx="2432">
                  <c:v>3.3777748799999991</c:v>
                </c:pt>
                <c:pt idx="2433">
                  <c:v>3.3791637599999991</c:v>
                </c:pt>
                <c:pt idx="2434">
                  <c:v>3.3805555199999997</c:v>
                </c:pt>
                <c:pt idx="2435">
                  <c:v>3.3819443999999987</c:v>
                </c:pt>
                <c:pt idx="2436">
                  <c:v>3.3833332800000044</c:v>
                </c:pt>
                <c:pt idx="2437">
                  <c:v>3.3847250400000011</c:v>
                </c:pt>
                <c:pt idx="2438">
                  <c:v>3.3861165599999996</c:v>
                </c:pt>
                <c:pt idx="2439">
                  <c:v>3.38750544</c:v>
                </c:pt>
                <c:pt idx="2440">
                  <c:v>3.3888916799999986</c:v>
                </c:pt>
                <c:pt idx="2441">
                  <c:v>3.390280559999999</c:v>
                </c:pt>
                <c:pt idx="2442">
                  <c:v>3.3916694399999932</c:v>
                </c:pt>
                <c:pt idx="2443">
                  <c:v>3.3930583199999962</c:v>
                </c:pt>
                <c:pt idx="2444">
                  <c:v>3.3944471999999961</c:v>
                </c:pt>
                <c:pt idx="2445">
                  <c:v>3.3958360799999987</c:v>
                </c:pt>
                <c:pt idx="2446">
                  <c:v>3.3972249600000008</c:v>
                </c:pt>
                <c:pt idx="2447">
                  <c:v>3.3986164799999967</c:v>
                </c:pt>
                <c:pt idx="2448">
                  <c:v>3.4000053599999998</c:v>
                </c:pt>
                <c:pt idx="2449">
                  <c:v>3.4013944799999991</c:v>
                </c:pt>
                <c:pt idx="2450">
                  <c:v>3.4027720799999988</c:v>
                </c:pt>
                <c:pt idx="2451">
                  <c:v>3.4041664799999989</c:v>
                </c:pt>
                <c:pt idx="2452">
                  <c:v>3.4055553599999993</c:v>
                </c:pt>
                <c:pt idx="2453">
                  <c:v>3.4069471199999977</c:v>
                </c:pt>
                <c:pt idx="2454">
                  <c:v>3.4083276000000002</c:v>
                </c:pt>
                <c:pt idx="2455">
                  <c:v>3.4097193599999986</c:v>
                </c:pt>
                <c:pt idx="2456">
                  <c:v>3.4110777599999995</c:v>
                </c:pt>
                <c:pt idx="2457">
                  <c:v>3.4124944799999977</c:v>
                </c:pt>
                <c:pt idx="2458">
                  <c:v>3.4138915200000017</c:v>
                </c:pt>
                <c:pt idx="2459">
                  <c:v>3.4152777600000004</c:v>
                </c:pt>
                <c:pt idx="2460">
                  <c:v>3.416666639999995</c:v>
                </c:pt>
                <c:pt idx="2461">
                  <c:v>3.4180555199999967</c:v>
                </c:pt>
                <c:pt idx="2462">
                  <c:v>3.4194443999999971</c:v>
                </c:pt>
                <c:pt idx="2463">
                  <c:v>3.4208332800000019</c:v>
                </c:pt>
                <c:pt idx="2464">
                  <c:v>3.4222221599999987</c:v>
                </c:pt>
                <c:pt idx="2465">
                  <c:v>3.4236110400000062</c:v>
                </c:pt>
                <c:pt idx="2466">
                  <c:v>3.4249999199999994</c:v>
                </c:pt>
                <c:pt idx="2467">
                  <c:v>3.4263887999999998</c:v>
                </c:pt>
                <c:pt idx="2468">
                  <c:v>3.4277776800000002</c:v>
                </c:pt>
                <c:pt idx="2469">
                  <c:v>3.4291665600000005</c:v>
                </c:pt>
                <c:pt idx="2470">
                  <c:v>3.4305554399999965</c:v>
                </c:pt>
                <c:pt idx="2471">
                  <c:v>3.4319416799999987</c:v>
                </c:pt>
                <c:pt idx="2472">
                  <c:v>3.4333332000000016</c:v>
                </c:pt>
                <c:pt idx="2473">
                  <c:v>3.4347249599999992</c:v>
                </c:pt>
                <c:pt idx="2474">
                  <c:v>3.4361138399999978</c:v>
                </c:pt>
                <c:pt idx="2475">
                  <c:v>3.4375027199999995</c:v>
                </c:pt>
                <c:pt idx="2476">
                  <c:v>3.4388915999999998</c:v>
                </c:pt>
                <c:pt idx="2477">
                  <c:v>3.4402804799999966</c:v>
                </c:pt>
                <c:pt idx="2478">
                  <c:v>3.441669359999997</c:v>
                </c:pt>
                <c:pt idx="2479">
                  <c:v>3.4430611200000008</c:v>
                </c:pt>
                <c:pt idx="2480">
                  <c:v>3.4444415999999993</c:v>
                </c:pt>
                <c:pt idx="2481">
                  <c:v>3.44583336</c:v>
                </c:pt>
                <c:pt idx="2482">
                  <c:v>3.4472248800000012</c:v>
                </c:pt>
                <c:pt idx="2483">
                  <c:v>3.4486137600000002</c:v>
                </c:pt>
                <c:pt idx="2484">
                  <c:v>3.4500026399999952</c:v>
                </c:pt>
                <c:pt idx="2485">
                  <c:v>3.4513915199999996</c:v>
                </c:pt>
                <c:pt idx="2486">
                  <c:v>3.4527803999999978</c:v>
                </c:pt>
                <c:pt idx="2487">
                  <c:v>3.4541721599999997</c:v>
                </c:pt>
                <c:pt idx="2488">
                  <c:v>3.4555499999999966</c:v>
                </c:pt>
                <c:pt idx="2489">
                  <c:v>3.4569388799999987</c:v>
                </c:pt>
                <c:pt idx="2490">
                  <c:v>3.4583277600000049</c:v>
                </c:pt>
                <c:pt idx="2491">
                  <c:v>3.4597166400000017</c:v>
                </c:pt>
                <c:pt idx="2492">
                  <c:v>3.461105520000002</c:v>
                </c:pt>
                <c:pt idx="2493">
                  <c:v>3.4624944000000024</c:v>
                </c:pt>
                <c:pt idx="2494">
                  <c:v>3.4638832800000032</c:v>
                </c:pt>
                <c:pt idx="2495">
                  <c:v>3.4652750399999968</c:v>
                </c:pt>
                <c:pt idx="2496">
                  <c:v>3.4666639199999967</c:v>
                </c:pt>
                <c:pt idx="2497">
                  <c:v>3.4680527999999997</c:v>
                </c:pt>
                <c:pt idx="2498">
                  <c:v>3.4694416799999988</c:v>
                </c:pt>
                <c:pt idx="2499">
                  <c:v>3.4708305599999982</c:v>
                </c:pt>
                <c:pt idx="2500">
                  <c:v>3.4722194399999928</c:v>
                </c:pt>
                <c:pt idx="2501">
                  <c:v>3.4736083199999968</c:v>
                </c:pt>
                <c:pt idx="2502">
                  <c:v>3.4749971999999989</c:v>
                </c:pt>
                <c:pt idx="2503">
                  <c:v>3.4763860799999993</c:v>
                </c:pt>
                <c:pt idx="2504">
                  <c:v>3.4777749599999996</c:v>
                </c:pt>
                <c:pt idx="2505">
                  <c:v>3.47916384</c:v>
                </c:pt>
                <c:pt idx="2506">
                  <c:v>3.4805553599999985</c:v>
                </c:pt>
                <c:pt idx="2507">
                  <c:v>3.4819499999999977</c:v>
                </c:pt>
                <c:pt idx="2508">
                  <c:v>3.4833276000000044</c:v>
                </c:pt>
                <c:pt idx="2509">
                  <c:v>3.4847164799999981</c:v>
                </c:pt>
                <c:pt idx="2510">
                  <c:v>3.486105359999998</c:v>
                </c:pt>
                <c:pt idx="2511">
                  <c:v>3.4874944800000005</c:v>
                </c:pt>
                <c:pt idx="2512">
                  <c:v>3.4888833600000009</c:v>
                </c:pt>
                <c:pt idx="2513">
                  <c:v>3.4902722399999977</c:v>
                </c:pt>
                <c:pt idx="2514">
                  <c:v>3.4916611199999967</c:v>
                </c:pt>
                <c:pt idx="2515">
                  <c:v>3.4930499999999967</c:v>
                </c:pt>
                <c:pt idx="2516">
                  <c:v>3.4944388799999988</c:v>
                </c:pt>
                <c:pt idx="2517">
                  <c:v>3.4958277599999992</c:v>
                </c:pt>
                <c:pt idx="2518">
                  <c:v>3.4972192800000013</c:v>
                </c:pt>
                <c:pt idx="2519">
                  <c:v>3.4986081599999976</c:v>
                </c:pt>
                <c:pt idx="2520">
                  <c:v>3.4999999199999987</c:v>
                </c:pt>
                <c:pt idx="2521">
                  <c:v>3.5013887999999991</c:v>
                </c:pt>
                <c:pt idx="2522">
                  <c:v>3.5027776799999994</c:v>
                </c:pt>
                <c:pt idx="2523">
                  <c:v>3.5041694400000001</c:v>
                </c:pt>
                <c:pt idx="2524">
                  <c:v>3.5055583199999987</c:v>
                </c:pt>
                <c:pt idx="2525">
                  <c:v>3.5069472000000008</c:v>
                </c:pt>
                <c:pt idx="2526">
                  <c:v>3.5083360800000012</c:v>
                </c:pt>
                <c:pt idx="2527">
                  <c:v>3.5097249600000016</c:v>
                </c:pt>
                <c:pt idx="2528">
                  <c:v>3.5111138400000019</c:v>
                </c:pt>
                <c:pt idx="2529">
                  <c:v>3.5125053599999969</c:v>
                </c:pt>
                <c:pt idx="2530">
                  <c:v>3.5138832000000004</c:v>
                </c:pt>
                <c:pt idx="2531">
                  <c:v>3.5152749599999997</c:v>
                </c:pt>
                <c:pt idx="2532">
                  <c:v>3.5166664799999956</c:v>
                </c:pt>
                <c:pt idx="2533">
                  <c:v>3.5180553599999977</c:v>
                </c:pt>
                <c:pt idx="2534">
                  <c:v>3.519444479999998</c:v>
                </c:pt>
                <c:pt idx="2535">
                  <c:v>3.5208333600000032</c:v>
                </c:pt>
                <c:pt idx="2536">
                  <c:v>3.5222222399999987</c:v>
                </c:pt>
                <c:pt idx="2537">
                  <c:v>3.52361112</c:v>
                </c:pt>
                <c:pt idx="2538">
                  <c:v>3.5250000000000004</c:v>
                </c:pt>
                <c:pt idx="2539">
                  <c:v>3.5263888800000007</c:v>
                </c:pt>
                <c:pt idx="2540">
                  <c:v>3.527777760000006</c:v>
                </c:pt>
                <c:pt idx="2541">
                  <c:v>3.5291692799999996</c:v>
                </c:pt>
                <c:pt idx="2542">
                  <c:v>3.5305610400000011</c:v>
                </c:pt>
                <c:pt idx="2543">
                  <c:v>3.5319499199999966</c:v>
                </c:pt>
                <c:pt idx="2544">
                  <c:v>3.533338800000001</c:v>
                </c:pt>
                <c:pt idx="2545">
                  <c:v>3.5347221599999994</c:v>
                </c:pt>
                <c:pt idx="2546">
                  <c:v>3.5361081599999977</c:v>
                </c:pt>
                <c:pt idx="2547">
                  <c:v>3.5374970399999999</c:v>
                </c:pt>
                <c:pt idx="2548">
                  <c:v>3.5388859199999967</c:v>
                </c:pt>
                <c:pt idx="2549">
                  <c:v>3.5402750400000031</c:v>
                </c:pt>
                <c:pt idx="2550">
                  <c:v>3.5416665599999981</c:v>
                </c:pt>
                <c:pt idx="2551">
                  <c:v>3.5430583199999983</c:v>
                </c:pt>
                <c:pt idx="2552">
                  <c:v>3.5444471999999987</c:v>
                </c:pt>
                <c:pt idx="2553">
                  <c:v>3.5458387200000008</c:v>
                </c:pt>
                <c:pt idx="2554">
                  <c:v>3.5472276000000011</c:v>
                </c:pt>
                <c:pt idx="2555">
                  <c:v>3.548616479999998</c:v>
                </c:pt>
                <c:pt idx="2556">
                  <c:v>3.5500053599999983</c:v>
                </c:pt>
                <c:pt idx="2557">
                  <c:v>3.5513750399999977</c:v>
                </c:pt>
                <c:pt idx="2558">
                  <c:v>3.5527749599999989</c:v>
                </c:pt>
                <c:pt idx="2559">
                  <c:v>3.5541638399999993</c:v>
                </c:pt>
                <c:pt idx="2560">
                  <c:v>3.5555527199999997</c:v>
                </c:pt>
                <c:pt idx="2561">
                  <c:v>3.5569415999999987</c:v>
                </c:pt>
                <c:pt idx="2562">
                  <c:v>3.5583304800000004</c:v>
                </c:pt>
                <c:pt idx="2563">
                  <c:v>3.5597193600000008</c:v>
                </c:pt>
                <c:pt idx="2564">
                  <c:v>3.5611111199999992</c:v>
                </c:pt>
                <c:pt idx="2565">
                  <c:v>3.5624999999999978</c:v>
                </c:pt>
                <c:pt idx="2566">
                  <c:v>3.5638859999999983</c:v>
                </c:pt>
                <c:pt idx="2567">
                  <c:v>3.5652748799999991</c:v>
                </c:pt>
                <c:pt idx="2568">
                  <c:v>3.5666666399999967</c:v>
                </c:pt>
                <c:pt idx="2569">
                  <c:v>3.5680555199999997</c:v>
                </c:pt>
                <c:pt idx="2570">
                  <c:v>3.5694443999999987</c:v>
                </c:pt>
                <c:pt idx="2571">
                  <c:v>3.5708303999999997</c:v>
                </c:pt>
                <c:pt idx="2572">
                  <c:v>3.572219279999997</c:v>
                </c:pt>
                <c:pt idx="2573">
                  <c:v>3.5736081599999974</c:v>
                </c:pt>
                <c:pt idx="2574">
                  <c:v>3.5749970399999982</c:v>
                </c:pt>
                <c:pt idx="2575">
                  <c:v>3.5763859199999977</c:v>
                </c:pt>
                <c:pt idx="2576">
                  <c:v>3.577775039999997</c:v>
                </c:pt>
                <c:pt idx="2577">
                  <c:v>3.5791639199999974</c:v>
                </c:pt>
                <c:pt idx="2578">
                  <c:v>3.5805527999999982</c:v>
                </c:pt>
                <c:pt idx="2579">
                  <c:v>3.5819416799999981</c:v>
                </c:pt>
                <c:pt idx="2580">
                  <c:v>3.5833305600000047</c:v>
                </c:pt>
                <c:pt idx="2581">
                  <c:v>3.5847220800000006</c:v>
                </c:pt>
                <c:pt idx="2582">
                  <c:v>3.586110960000001</c:v>
                </c:pt>
                <c:pt idx="2583">
                  <c:v>3.5874998399999982</c:v>
                </c:pt>
                <c:pt idx="2584">
                  <c:v>3.5888916000000042</c:v>
                </c:pt>
                <c:pt idx="2585">
                  <c:v>3.5902804800000023</c:v>
                </c:pt>
                <c:pt idx="2586">
                  <c:v>3.5916722399999967</c:v>
                </c:pt>
                <c:pt idx="2587">
                  <c:v>3.5930611199999998</c:v>
                </c:pt>
                <c:pt idx="2588">
                  <c:v>3.5944387199999976</c:v>
                </c:pt>
                <c:pt idx="2589">
                  <c:v>3.595827599999998</c:v>
                </c:pt>
                <c:pt idx="2590">
                  <c:v>3.5972193599999986</c:v>
                </c:pt>
                <c:pt idx="2591">
                  <c:v>3.5986082399999977</c:v>
                </c:pt>
                <c:pt idx="2592">
                  <c:v>3.5999971199999994</c:v>
                </c:pt>
                <c:pt idx="2593">
                  <c:v>3.6013859999999998</c:v>
                </c:pt>
                <c:pt idx="2594">
                  <c:v>3.6027748800000001</c:v>
                </c:pt>
                <c:pt idx="2595">
                  <c:v>3.6041637600000045</c:v>
                </c:pt>
                <c:pt idx="2596">
                  <c:v>3.6055526400000009</c:v>
                </c:pt>
                <c:pt idx="2597">
                  <c:v>3.6069415199999981</c:v>
                </c:pt>
                <c:pt idx="2598">
                  <c:v>3.6083332800000059</c:v>
                </c:pt>
                <c:pt idx="2599">
                  <c:v>3.6097221600000022</c:v>
                </c:pt>
                <c:pt idx="2600">
                  <c:v>3.6111110400000062</c:v>
                </c:pt>
                <c:pt idx="2601">
                  <c:v>3.6124999199999968</c:v>
                </c:pt>
                <c:pt idx="2602">
                  <c:v>3.6138916800000001</c:v>
                </c:pt>
                <c:pt idx="2603">
                  <c:v>3.6152805600000004</c:v>
                </c:pt>
                <c:pt idx="2604">
                  <c:v>3.616669439999995</c:v>
                </c:pt>
                <c:pt idx="2605">
                  <c:v>3.6180583199999967</c:v>
                </c:pt>
                <c:pt idx="2606">
                  <c:v>3.6194471999999944</c:v>
                </c:pt>
                <c:pt idx="2607">
                  <c:v>3.6208360799999992</c:v>
                </c:pt>
                <c:pt idx="2608">
                  <c:v>3.6222276000000004</c:v>
                </c:pt>
                <c:pt idx="2609">
                  <c:v>3.6236164800000008</c:v>
                </c:pt>
                <c:pt idx="2610">
                  <c:v>3.6250053600000007</c:v>
                </c:pt>
                <c:pt idx="2611">
                  <c:v>3.6263944800000001</c:v>
                </c:pt>
                <c:pt idx="2612">
                  <c:v>3.6277804800000002</c:v>
                </c:pt>
                <c:pt idx="2613">
                  <c:v>3.6291693599999992</c:v>
                </c:pt>
                <c:pt idx="2614">
                  <c:v>3.6305582399999974</c:v>
                </c:pt>
                <c:pt idx="2615">
                  <c:v>3.6319471199999978</c:v>
                </c:pt>
                <c:pt idx="2616">
                  <c:v>3.6333276000000012</c:v>
                </c:pt>
                <c:pt idx="2617">
                  <c:v>3.6347164799999998</c:v>
                </c:pt>
                <c:pt idx="2618">
                  <c:v>3.6361053599999997</c:v>
                </c:pt>
                <c:pt idx="2619">
                  <c:v>3.6374944799999991</c:v>
                </c:pt>
                <c:pt idx="2620">
                  <c:v>3.6388833599999995</c:v>
                </c:pt>
                <c:pt idx="2621">
                  <c:v>3.6402722399999998</c:v>
                </c:pt>
                <c:pt idx="2622">
                  <c:v>3.6416611199999998</c:v>
                </c:pt>
                <c:pt idx="2623">
                  <c:v>3.6430526399999987</c:v>
                </c:pt>
                <c:pt idx="2624">
                  <c:v>3.6444388800000009</c:v>
                </c:pt>
                <c:pt idx="2625">
                  <c:v>3.6458277600000049</c:v>
                </c:pt>
                <c:pt idx="2626">
                  <c:v>3.6472166400000052</c:v>
                </c:pt>
                <c:pt idx="2627">
                  <c:v>3.6486081599999998</c:v>
                </c:pt>
                <c:pt idx="2628">
                  <c:v>3.649997040000005</c:v>
                </c:pt>
                <c:pt idx="2629">
                  <c:v>3.6513859199999987</c:v>
                </c:pt>
                <c:pt idx="2630">
                  <c:v>3.6527750399999968</c:v>
                </c:pt>
                <c:pt idx="2631">
                  <c:v>3.6541639199999998</c:v>
                </c:pt>
                <c:pt idx="2632">
                  <c:v>3.6555554399999952</c:v>
                </c:pt>
                <c:pt idx="2633">
                  <c:v>3.6569443199999987</c:v>
                </c:pt>
                <c:pt idx="2634">
                  <c:v>3.6583387200000015</c:v>
                </c:pt>
                <c:pt idx="2635">
                  <c:v>3.6597165600000015</c:v>
                </c:pt>
                <c:pt idx="2636">
                  <c:v>3.6611054400000018</c:v>
                </c:pt>
                <c:pt idx="2637">
                  <c:v>3.6624943199999986</c:v>
                </c:pt>
                <c:pt idx="2638">
                  <c:v>3.663883199999999</c:v>
                </c:pt>
                <c:pt idx="2639">
                  <c:v>3.6652720799999994</c:v>
                </c:pt>
                <c:pt idx="2640">
                  <c:v>3.6666609599999997</c:v>
                </c:pt>
                <c:pt idx="2641">
                  <c:v>3.6680498400000001</c:v>
                </c:pt>
                <c:pt idx="2642">
                  <c:v>3.6694387200000005</c:v>
                </c:pt>
                <c:pt idx="2643">
                  <c:v>3.6708276000000009</c:v>
                </c:pt>
                <c:pt idx="2644">
                  <c:v>3.6722193599999979</c:v>
                </c:pt>
                <c:pt idx="2645">
                  <c:v>3.6736082399999983</c:v>
                </c:pt>
                <c:pt idx="2646">
                  <c:v>3.6749971199999991</c:v>
                </c:pt>
                <c:pt idx="2647">
                  <c:v>3.6763888799999993</c:v>
                </c:pt>
                <c:pt idx="2648">
                  <c:v>3.6777777600000046</c:v>
                </c:pt>
                <c:pt idx="2649">
                  <c:v>3.67916664</c:v>
                </c:pt>
                <c:pt idx="2650">
                  <c:v>3.6805555200000004</c:v>
                </c:pt>
                <c:pt idx="2651">
                  <c:v>3.6819444000000008</c:v>
                </c:pt>
                <c:pt idx="2652">
                  <c:v>3.6833332800000038</c:v>
                </c:pt>
                <c:pt idx="2653">
                  <c:v>3.6847221600000002</c:v>
                </c:pt>
                <c:pt idx="2654">
                  <c:v>3.6861110399999992</c:v>
                </c:pt>
                <c:pt idx="2655">
                  <c:v>3.6874999199999992</c:v>
                </c:pt>
                <c:pt idx="2656">
                  <c:v>3.6888887999999991</c:v>
                </c:pt>
                <c:pt idx="2657">
                  <c:v>3.6902776799999994</c:v>
                </c:pt>
                <c:pt idx="2658">
                  <c:v>3.6916665599999998</c:v>
                </c:pt>
                <c:pt idx="2659">
                  <c:v>3.6930583199999987</c:v>
                </c:pt>
                <c:pt idx="2660">
                  <c:v>3.6944472000000008</c:v>
                </c:pt>
                <c:pt idx="2661">
                  <c:v>3.6958360800000007</c:v>
                </c:pt>
                <c:pt idx="2662">
                  <c:v>3.6972139199999976</c:v>
                </c:pt>
                <c:pt idx="2663">
                  <c:v>3.6986109600000017</c:v>
                </c:pt>
                <c:pt idx="2664">
                  <c:v>3.6999998400000051</c:v>
                </c:pt>
                <c:pt idx="2665">
                  <c:v>3.7013916000000027</c:v>
                </c:pt>
                <c:pt idx="2666">
                  <c:v>3.7027804799999995</c:v>
                </c:pt>
                <c:pt idx="2667">
                  <c:v>3.7041693600000012</c:v>
                </c:pt>
                <c:pt idx="2668">
                  <c:v>3.7055582400000002</c:v>
                </c:pt>
                <c:pt idx="2669">
                  <c:v>3.7069499999999973</c:v>
                </c:pt>
                <c:pt idx="2670">
                  <c:v>3.7083333600000077</c:v>
                </c:pt>
                <c:pt idx="2671">
                  <c:v>3.7097222399999996</c:v>
                </c:pt>
                <c:pt idx="2672">
                  <c:v>3.71111112</c:v>
                </c:pt>
                <c:pt idx="2673">
                  <c:v>3.7125000000000004</c:v>
                </c:pt>
                <c:pt idx="2674">
                  <c:v>3.7138888800000007</c:v>
                </c:pt>
                <c:pt idx="2675">
                  <c:v>3.7152777600000011</c:v>
                </c:pt>
                <c:pt idx="2676">
                  <c:v>3.7166666399999975</c:v>
                </c:pt>
                <c:pt idx="2677">
                  <c:v>3.7180555199999987</c:v>
                </c:pt>
                <c:pt idx="2678">
                  <c:v>3.7194470399999968</c:v>
                </c:pt>
                <c:pt idx="2679">
                  <c:v>3.7208359199999972</c:v>
                </c:pt>
                <c:pt idx="2680">
                  <c:v>3.7222250399999997</c:v>
                </c:pt>
                <c:pt idx="2681">
                  <c:v>3.72361392</c:v>
                </c:pt>
                <c:pt idx="2682">
                  <c:v>3.7250027999999982</c:v>
                </c:pt>
                <c:pt idx="2683">
                  <c:v>3.7263943200000011</c:v>
                </c:pt>
                <c:pt idx="2684">
                  <c:v>3.7277832000000037</c:v>
                </c:pt>
                <c:pt idx="2685">
                  <c:v>3.7291720800000001</c:v>
                </c:pt>
                <c:pt idx="2686">
                  <c:v>3.73056096</c:v>
                </c:pt>
                <c:pt idx="2687">
                  <c:v>3.7319498400000004</c:v>
                </c:pt>
                <c:pt idx="2688">
                  <c:v>3.7333387200000012</c:v>
                </c:pt>
                <c:pt idx="2689">
                  <c:v>3.7347276000000011</c:v>
                </c:pt>
                <c:pt idx="2690">
                  <c:v>3.736116479999998</c:v>
                </c:pt>
                <c:pt idx="2691">
                  <c:v>3.7375053599999992</c:v>
                </c:pt>
                <c:pt idx="2692">
                  <c:v>3.7388944800000008</c:v>
                </c:pt>
                <c:pt idx="2693">
                  <c:v>3.7402833600000012</c:v>
                </c:pt>
                <c:pt idx="2694">
                  <c:v>3.7416638399999993</c:v>
                </c:pt>
                <c:pt idx="2695">
                  <c:v>3.7430527200000001</c:v>
                </c:pt>
                <c:pt idx="2696">
                  <c:v>3.7444416</c:v>
                </c:pt>
                <c:pt idx="2697">
                  <c:v>3.7458304800000004</c:v>
                </c:pt>
                <c:pt idx="2698">
                  <c:v>3.747222240000001</c:v>
                </c:pt>
                <c:pt idx="2699">
                  <c:v>3.7486082399999976</c:v>
                </c:pt>
                <c:pt idx="2700">
                  <c:v>3.7499971200000002</c:v>
                </c:pt>
                <c:pt idx="2701">
                  <c:v>3.7513859999999983</c:v>
                </c:pt>
                <c:pt idx="2702">
                  <c:v>3.7527748799999991</c:v>
                </c:pt>
                <c:pt idx="2703">
                  <c:v>3.7541637600000026</c:v>
                </c:pt>
                <c:pt idx="2704">
                  <c:v>3.7555555199999997</c:v>
                </c:pt>
                <c:pt idx="2705">
                  <c:v>3.7569443999999987</c:v>
                </c:pt>
                <c:pt idx="2706">
                  <c:v>3.7583359199999986</c:v>
                </c:pt>
                <c:pt idx="2707">
                  <c:v>3.7597250400000011</c:v>
                </c:pt>
                <c:pt idx="2708">
                  <c:v>3.7611139199999992</c:v>
                </c:pt>
                <c:pt idx="2709">
                  <c:v>3.7625027999999991</c:v>
                </c:pt>
                <c:pt idx="2710">
                  <c:v>3.7638916800000022</c:v>
                </c:pt>
                <c:pt idx="2711">
                  <c:v>3.7652805600000012</c:v>
                </c:pt>
                <c:pt idx="2712">
                  <c:v>3.7666720799999998</c:v>
                </c:pt>
                <c:pt idx="2713">
                  <c:v>3.7680527999999982</c:v>
                </c:pt>
                <c:pt idx="2714">
                  <c:v>3.7694416799999981</c:v>
                </c:pt>
                <c:pt idx="2715">
                  <c:v>3.7708332000000002</c:v>
                </c:pt>
                <c:pt idx="2716">
                  <c:v>3.7722220799999997</c:v>
                </c:pt>
                <c:pt idx="2717">
                  <c:v>3.773610960000001</c:v>
                </c:pt>
                <c:pt idx="2718">
                  <c:v>3.7749998399999982</c:v>
                </c:pt>
                <c:pt idx="2719">
                  <c:v>3.7763887199999981</c:v>
                </c:pt>
                <c:pt idx="2720">
                  <c:v>3.7777776000000012</c:v>
                </c:pt>
                <c:pt idx="2721">
                  <c:v>3.7791664799999989</c:v>
                </c:pt>
                <c:pt idx="2722">
                  <c:v>3.7805582399999995</c:v>
                </c:pt>
                <c:pt idx="2723">
                  <c:v>3.7819471199999999</c:v>
                </c:pt>
                <c:pt idx="2724">
                  <c:v>3.783336000000006</c:v>
                </c:pt>
                <c:pt idx="2725">
                  <c:v>3.7847248800000055</c:v>
                </c:pt>
                <c:pt idx="2726">
                  <c:v>3.7861137600000054</c:v>
                </c:pt>
                <c:pt idx="2727">
                  <c:v>3.7875026400000054</c:v>
                </c:pt>
                <c:pt idx="2728">
                  <c:v>3.7888915200000053</c:v>
                </c:pt>
                <c:pt idx="2729">
                  <c:v>3.7902832800000001</c:v>
                </c:pt>
                <c:pt idx="2730">
                  <c:v>3.7916637600000005</c:v>
                </c:pt>
                <c:pt idx="2731">
                  <c:v>3.7930526400000009</c:v>
                </c:pt>
                <c:pt idx="2732">
                  <c:v>3.7944415199999981</c:v>
                </c:pt>
                <c:pt idx="2733">
                  <c:v>3.7958303999999981</c:v>
                </c:pt>
                <c:pt idx="2734">
                  <c:v>3.7972192800000002</c:v>
                </c:pt>
                <c:pt idx="2735">
                  <c:v>3.7986081599999988</c:v>
                </c:pt>
                <c:pt idx="2736">
                  <c:v>3.7999999199999994</c:v>
                </c:pt>
                <c:pt idx="2737">
                  <c:v>3.8013887999999998</c:v>
                </c:pt>
                <c:pt idx="2738">
                  <c:v>3.8027805600000004</c:v>
                </c:pt>
                <c:pt idx="2739">
                  <c:v>3.8041694400000008</c:v>
                </c:pt>
                <c:pt idx="2740">
                  <c:v>3.8055583199999967</c:v>
                </c:pt>
                <c:pt idx="2741">
                  <c:v>3.8069416799999987</c:v>
                </c:pt>
                <c:pt idx="2742">
                  <c:v>3.8083360799999992</c:v>
                </c:pt>
                <c:pt idx="2743">
                  <c:v>3.8097249599999992</c:v>
                </c:pt>
                <c:pt idx="2744">
                  <c:v>3.811105439999996</c:v>
                </c:pt>
                <c:pt idx="2745">
                  <c:v>3.8124943199999977</c:v>
                </c:pt>
                <c:pt idx="2746">
                  <c:v>3.8138831999999967</c:v>
                </c:pt>
                <c:pt idx="2747">
                  <c:v>3.8152720799999944</c:v>
                </c:pt>
                <c:pt idx="2748">
                  <c:v>3.8166638399999973</c:v>
                </c:pt>
                <c:pt idx="2749">
                  <c:v>3.8180527199999985</c:v>
                </c:pt>
                <c:pt idx="2750">
                  <c:v>3.8194387199999977</c:v>
                </c:pt>
                <c:pt idx="2751">
                  <c:v>3.8208304799999997</c:v>
                </c:pt>
                <c:pt idx="2752">
                  <c:v>3.8222193599999987</c:v>
                </c:pt>
                <c:pt idx="2753">
                  <c:v>3.8236053599999997</c:v>
                </c:pt>
                <c:pt idx="2754">
                  <c:v>3.8249944799999991</c:v>
                </c:pt>
                <c:pt idx="2755">
                  <c:v>3.8263833599999995</c:v>
                </c:pt>
                <c:pt idx="2756">
                  <c:v>3.8277722399999998</c:v>
                </c:pt>
                <c:pt idx="2757">
                  <c:v>3.8291637600000019</c:v>
                </c:pt>
                <c:pt idx="2758">
                  <c:v>3.8305555199999977</c:v>
                </c:pt>
                <c:pt idx="2759">
                  <c:v>3.8319443999999967</c:v>
                </c:pt>
                <c:pt idx="2760">
                  <c:v>3.8333332800000002</c:v>
                </c:pt>
                <c:pt idx="2761">
                  <c:v>3.8347221599999997</c:v>
                </c:pt>
                <c:pt idx="2762">
                  <c:v>3.8361110399999969</c:v>
                </c:pt>
                <c:pt idx="2763">
                  <c:v>3.8374999199999973</c:v>
                </c:pt>
                <c:pt idx="2764">
                  <c:v>3.8388916799999997</c:v>
                </c:pt>
                <c:pt idx="2765">
                  <c:v>3.8402832</c:v>
                </c:pt>
                <c:pt idx="2766">
                  <c:v>3.84166104</c:v>
                </c:pt>
                <c:pt idx="2767">
                  <c:v>3.8430499199999977</c:v>
                </c:pt>
                <c:pt idx="2768">
                  <c:v>3.8444388000000007</c:v>
                </c:pt>
                <c:pt idx="2769">
                  <c:v>3.8458276799999997</c:v>
                </c:pt>
                <c:pt idx="2770">
                  <c:v>3.8472165600000015</c:v>
                </c:pt>
                <c:pt idx="2771">
                  <c:v>3.8486054399999978</c:v>
                </c:pt>
                <c:pt idx="2772">
                  <c:v>3.8499943199999986</c:v>
                </c:pt>
                <c:pt idx="2773">
                  <c:v>3.8513831999999977</c:v>
                </c:pt>
                <c:pt idx="2774">
                  <c:v>3.8527720799999967</c:v>
                </c:pt>
                <c:pt idx="2775">
                  <c:v>3.8541609599999997</c:v>
                </c:pt>
                <c:pt idx="2776">
                  <c:v>3.8555498399999961</c:v>
                </c:pt>
                <c:pt idx="2777">
                  <c:v>3.8569387199999987</c:v>
                </c:pt>
                <c:pt idx="2778">
                  <c:v>3.8583276000000009</c:v>
                </c:pt>
                <c:pt idx="2779">
                  <c:v>3.8597193599999979</c:v>
                </c:pt>
                <c:pt idx="2780">
                  <c:v>3.8611111199999986</c:v>
                </c:pt>
                <c:pt idx="2781">
                  <c:v>3.8624999999999967</c:v>
                </c:pt>
                <c:pt idx="2782">
                  <c:v>3.8638888799999993</c:v>
                </c:pt>
                <c:pt idx="2783">
                  <c:v>3.8652777600000001</c:v>
                </c:pt>
                <c:pt idx="2784">
                  <c:v>3.866666639999996</c:v>
                </c:pt>
                <c:pt idx="2785">
                  <c:v>3.8680555199999977</c:v>
                </c:pt>
                <c:pt idx="2786">
                  <c:v>3.8694443999999977</c:v>
                </c:pt>
                <c:pt idx="2787">
                  <c:v>3.8708332799999976</c:v>
                </c:pt>
                <c:pt idx="2788">
                  <c:v>3.8722221599999944</c:v>
                </c:pt>
                <c:pt idx="2789">
                  <c:v>3.8736110399999983</c:v>
                </c:pt>
                <c:pt idx="2790">
                  <c:v>3.8749999199999987</c:v>
                </c:pt>
                <c:pt idx="2791">
                  <c:v>3.8763887999999977</c:v>
                </c:pt>
                <c:pt idx="2792">
                  <c:v>3.8777776799999994</c:v>
                </c:pt>
                <c:pt idx="2793">
                  <c:v>3.8791665599999998</c:v>
                </c:pt>
                <c:pt idx="2794">
                  <c:v>3.8805554399999966</c:v>
                </c:pt>
                <c:pt idx="2795">
                  <c:v>3.8819472000000008</c:v>
                </c:pt>
                <c:pt idx="2796">
                  <c:v>3.8833360800000012</c:v>
                </c:pt>
                <c:pt idx="2797">
                  <c:v>3.8847249600000016</c:v>
                </c:pt>
                <c:pt idx="2798">
                  <c:v>3.8861138400000019</c:v>
                </c:pt>
                <c:pt idx="2799">
                  <c:v>3.8875027199999992</c:v>
                </c:pt>
                <c:pt idx="2800">
                  <c:v>3.8888915999999991</c:v>
                </c:pt>
                <c:pt idx="2801">
                  <c:v>3.8902804799999977</c:v>
                </c:pt>
                <c:pt idx="2802">
                  <c:v>3.8916722399999961</c:v>
                </c:pt>
                <c:pt idx="2803">
                  <c:v>3.8930611199999969</c:v>
                </c:pt>
                <c:pt idx="2804">
                  <c:v>3.8944499999999929</c:v>
                </c:pt>
                <c:pt idx="2805">
                  <c:v>3.8958388799999977</c:v>
                </c:pt>
                <c:pt idx="2806">
                  <c:v>3.8972277600000012</c:v>
                </c:pt>
                <c:pt idx="2807">
                  <c:v>3.8986166399999949</c:v>
                </c:pt>
                <c:pt idx="2808">
                  <c:v>3.9000055199999988</c:v>
                </c:pt>
                <c:pt idx="2809">
                  <c:v>3.9013943999999992</c:v>
                </c:pt>
                <c:pt idx="2810">
                  <c:v>3.9027748800000008</c:v>
                </c:pt>
                <c:pt idx="2811">
                  <c:v>3.9041666400000015</c:v>
                </c:pt>
                <c:pt idx="2812">
                  <c:v>3.9055610400000011</c:v>
                </c:pt>
                <c:pt idx="2813">
                  <c:v>3.9069499199999966</c:v>
                </c:pt>
                <c:pt idx="2814">
                  <c:v>3.908338800000001</c:v>
                </c:pt>
                <c:pt idx="2815">
                  <c:v>3.9097276800000014</c:v>
                </c:pt>
                <c:pt idx="2816">
                  <c:v>3.9111055199999978</c:v>
                </c:pt>
                <c:pt idx="2817">
                  <c:v>3.9124943999999977</c:v>
                </c:pt>
                <c:pt idx="2818">
                  <c:v>3.9138832799999985</c:v>
                </c:pt>
                <c:pt idx="2819">
                  <c:v>3.9152721599999967</c:v>
                </c:pt>
                <c:pt idx="2820">
                  <c:v>3.9166610399999957</c:v>
                </c:pt>
                <c:pt idx="2821">
                  <c:v>3.9180499199999956</c:v>
                </c:pt>
                <c:pt idx="2822">
                  <c:v>3.9194387999999987</c:v>
                </c:pt>
                <c:pt idx="2823">
                  <c:v>3.9208276800000004</c:v>
                </c:pt>
                <c:pt idx="2824">
                  <c:v>3.922219439999997</c:v>
                </c:pt>
                <c:pt idx="2825">
                  <c:v>3.9236083199999987</c:v>
                </c:pt>
                <c:pt idx="2826">
                  <c:v>3.9249972000000053</c:v>
                </c:pt>
                <c:pt idx="2827">
                  <c:v>3.9263860799999986</c:v>
                </c:pt>
                <c:pt idx="2828">
                  <c:v>3.9277749600000011</c:v>
                </c:pt>
                <c:pt idx="2829">
                  <c:v>3.9291638399999993</c:v>
                </c:pt>
                <c:pt idx="2830">
                  <c:v>3.9305527199999997</c:v>
                </c:pt>
                <c:pt idx="2831">
                  <c:v>3.9319415999999987</c:v>
                </c:pt>
                <c:pt idx="2832">
                  <c:v>3.9333304800000004</c:v>
                </c:pt>
                <c:pt idx="2833">
                  <c:v>3.9347193600000008</c:v>
                </c:pt>
                <c:pt idx="2834">
                  <c:v>3.9361166399999967</c:v>
                </c:pt>
                <c:pt idx="2835">
                  <c:v>3.9375026399999977</c:v>
                </c:pt>
                <c:pt idx="2836">
                  <c:v>3.9388943999999997</c:v>
                </c:pt>
                <c:pt idx="2837">
                  <c:v>3.9402832800000009</c:v>
                </c:pt>
                <c:pt idx="2838">
                  <c:v>3.9416721599999978</c:v>
                </c:pt>
                <c:pt idx="2839">
                  <c:v>3.9430500000000013</c:v>
                </c:pt>
                <c:pt idx="2840">
                  <c:v>3.9444388800000008</c:v>
                </c:pt>
                <c:pt idx="2841">
                  <c:v>3.9458303999999997</c:v>
                </c:pt>
                <c:pt idx="2842">
                  <c:v>3.9472192799999992</c:v>
                </c:pt>
                <c:pt idx="2843">
                  <c:v>3.9486081599999974</c:v>
                </c:pt>
                <c:pt idx="2844">
                  <c:v>3.9499970399999982</c:v>
                </c:pt>
                <c:pt idx="2845">
                  <c:v>3.9513859199999977</c:v>
                </c:pt>
                <c:pt idx="2846">
                  <c:v>3.952775039999993</c:v>
                </c:pt>
                <c:pt idx="2847">
                  <c:v>3.9541639199999974</c:v>
                </c:pt>
                <c:pt idx="2848">
                  <c:v>3.9555527999999978</c:v>
                </c:pt>
                <c:pt idx="2849">
                  <c:v>3.9569416799999977</c:v>
                </c:pt>
                <c:pt idx="2850">
                  <c:v>3.9583305600000012</c:v>
                </c:pt>
                <c:pt idx="2851">
                  <c:v>3.9597194399999953</c:v>
                </c:pt>
                <c:pt idx="2852">
                  <c:v>3.9611083199999988</c:v>
                </c:pt>
                <c:pt idx="2853">
                  <c:v>3.9624971999999987</c:v>
                </c:pt>
                <c:pt idx="2854">
                  <c:v>3.96388608</c:v>
                </c:pt>
                <c:pt idx="2855">
                  <c:v>3.9652749600000003</c:v>
                </c:pt>
                <c:pt idx="2856">
                  <c:v>3.9666638400000007</c:v>
                </c:pt>
                <c:pt idx="2857">
                  <c:v>3.9680553599999993</c:v>
                </c:pt>
                <c:pt idx="2858">
                  <c:v>3.9694444799999977</c:v>
                </c:pt>
                <c:pt idx="2859">
                  <c:v>3.9708360000000003</c:v>
                </c:pt>
                <c:pt idx="2860">
                  <c:v>3.9722248799999997</c:v>
                </c:pt>
                <c:pt idx="2861">
                  <c:v>3.973613760000001</c:v>
                </c:pt>
                <c:pt idx="2862">
                  <c:v>3.9750026399999974</c:v>
                </c:pt>
                <c:pt idx="2863">
                  <c:v>3.9763915200000017</c:v>
                </c:pt>
                <c:pt idx="2864">
                  <c:v>3.9777803999999986</c:v>
                </c:pt>
                <c:pt idx="2865">
                  <c:v>3.9791611199999988</c:v>
                </c:pt>
                <c:pt idx="2866">
                  <c:v>3.9805499999999987</c:v>
                </c:pt>
                <c:pt idx="2867">
                  <c:v>3.9819415199999981</c:v>
                </c:pt>
                <c:pt idx="2868">
                  <c:v>3.9833304000000012</c:v>
                </c:pt>
                <c:pt idx="2869">
                  <c:v>3.9847221600000022</c:v>
                </c:pt>
                <c:pt idx="2870">
                  <c:v>3.9861139199999993</c:v>
                </c:pt>
                <c:pt idx="2871">
                  <c:v>3.9875028000000001</c:v>
                </c:pt>
                <c:pt idx="2872">
                  <c:v>3.9888943199999982</c:v>
                </c:pt>
                <c:pt idx="2873">
                  <c:v>3.9902831999999977</c:v>
                </c:pt>
                <c:pt idx="2874">
                  <c:v>3.9916720799999967</c:v>
                </c:pt>
                <c:pt idx="2875">
                  <c:v>3.9930609599999993</c:v>
                </c:pt>
                <c:pt idx="2876">
                  <c:v>3.9944471999999944</c:v>
                </c:pt>
                <c:pt idx="2877">
                  <c:v>3.9958360799999983</c:v>
                </c:pt>
                <c:pt idx="2878">
                  <c:v>3.9972249599999992</c:v>
                </c:pt>
                <c:pt idx="2879">
                  <c:v>3.9986138399999978</c:v>
                </c:pt>
                <c:pt idx="2880">
                  <c:v>4.0000027199999995</c:v>
                </c:pt>
                <c:pt idx="2881">
                  <c:v>4.0013915999999998</c:v>
                </c:pt>
                <c:pt idx="2882">
                  <c:v>4.0027804799999878</c:v>
                </c:pt>
                <c:pt idx="2883">
                  <c:v>4.0041583199999904</c:v>
                </c:pt>
                <c:pt idx="2884">
                  <c:v>4.0055498399999907</c:v>
                </c:pt>
                <c:pt idx="2885">
                  <c:v>4.0069387199999955</c:v>
                </c:pt>
                <c:pt idx="2886">
                  <c:v>4.0083275999999985</c:v>
                </c:pt>
                <c:pt idx="2887">
                  <c:v>4.0097164799999945</c:v>
                </c:pt>
                <c:pt idx="2888">
                  <c:v>4.0111053599999913</c:v>
                </c:pt>
                <c:pt idx="2889">
                  <c:v>4.0124944799999867</c:v>
                </c:pt>
                <c:pt idx="2890">
                  <c:v>4.0138859999999932</c:v>
                </c:pt>
                <c:pt idx="2891">
                  <c:v>4.0152777599999965</c:v>
                </c:pt>
                <c:pt idx="2892">
                  <c:v>4.0166666399999986</c:v>
                </c:pt>
                <c:pt idx="2893">
                  <c:v>4.0180555199999857</c:v>
                </c:pt>
                <c:pt idx="2894">
                  <c:v>4.0194443999999985</c:v>
                </c:pt>
                <c:pt idx="2895">
                  <c:v>4.020835919999989</c:v>
                </c:pt>
                <c:pt idx="2896">
                  <c:v>4.0222166399999901</c:v>
                </c:pt>
                <c:pt idx="2897">
                  <c:v>4.0236055199999941</c:v>
                </c:pt>
                <c:pt idx="2898">
                  <c:v>4.0249943999999891</c:v>
                </c:pt>
                <c:pt idx="2899">
                  <c:v>4.0263859199999903</c:v>
                </c:pt>
                <c:pt idx="2900">
                  <c:v>4.0277750399999865</c:v>
                </c:pt>
                <c:pt idx="2901">
                  <c:v>4.0291639200000002</c:v>
                </c:pt>
                <c:pt idx="2902">
                  <c:v>4.0305528000000006</c:v>
                </c:pt>
                <c:pt idx="2903">
                  <c:v>4.031941680000009</c:v>
                </c:pt>
                <c:pt idx="2904">
                  <c:v>4.0333305599999898</c:v>
                </c:pt>
                <c:pt idx="2905">
                  <c:v>4.0347194399999955</c:v>
                </c:pt>
                <c:pt idx="2906">
                  <c:v>4.0361083199999985</c:v>
                </c:pt>
                <c:pt idx="2907">
                  <c:v>4.0374971999999989</c:v>
                </c:pt>
                <c:pt idx="2908">
                  <c:v>4.0388860799999886</c:v>
                </c:pt>
                <c:pt idx="2909">
                  <c:v>4.0402749599999916</c:v>
                </c:pt>
                <c:pt idx="2910">
                  <c:v>4.0416638400000071</c:v>
                </c:pt>
                <c:pt idx="2911">
                  <c:v>4.0430553599999897</c:v>
                </c:pt>
                <c:pt idx="2912">
                  <c:v>4.0444471199999965</c:v>
                </c:pt>
                <c:pt idx="2913">
                  <c:v>4.0458359999999916</c:v>
                </c:pt>
                <c:pt idx="2914">
                  <c:v>4.0472248799999866</c:v>
                </c:pt>
                <c:pt idx="2915">
                  <c:v>4.0486137600000003</c:v>
                </c:pt>
                <c:pt idx="2916">
                  <c:v>4.0500026400000007</c:v>
                </c:pt>
                <c:pt idx="2917">
                  <c:v>4.051391520000001</c:v>
                </c:pt>
                <c:pt idx="2918">
                  <c:v>4.0527804000000005</c:v>
                </c:pt>
                <c:pt idx="2919">
                  <c:v>4.0541692800000018</c:v>
                </c:pt>
                <c:pt idx="2920">
                  <c:v>4.055558159999995</c:v>
                </c:pt>
                <c:pt idx="2921">
                  <c:v>4.0569470400000025</c:v>
                </c:pt>
                <c:pt idx="2922">
                  <c:v>4.0583387999999996</c:v>
                </c:pt>
                <c:pt idx="2923">
                  <c:v>4.0597276799999955</c:v>
                </c:pt>
                <c:pt idx="2924">
                  <c:v>4.0611081600000016</c:v>
                </c:pt>
                <c:pt idx="2925">
                  <c:v>4.0624999199999907</c:v>
                </c:pt>
                <c:pt idx="2926">
                  <c:v>4.0638887999999955</c:v>
                </c:pt>
                <c:pt idx="2927">
                  <c:v>4.0652805599999855</c:v>
                </c:pt>
                <c:pt idx="2928">
                  <c:v>4.0666694400000081</c:v>
                </c:pt>
                <c:pt idx="2929">
                  <c:v>4.0680583199999933</c:v>
                </c:pt>
                <c:pt idx="2930">
                  <c:v>4.0694472000000008</c:v>
                </c:pt>
                <c:pt idx="2931">
                  <c:v>4.0708360800000012</c:v>
                </c:pt>
                <c:pt idx="2932">
                  <c:v>4.0722249600000016</c:v>
                </c:pt>
                <c:pt idx="2933">
                  <c:v>4.0736138400000019</c:v>
                </c:pt>
                <c:pt idx="2934">
                  <c:v>4.0750027199999987</c:v>
                </c:pt>
                <c:pt idx="2935">
                  <c:v>4.0763915999999991</c:v>
                </c:pt>
                <c:pt idx="2936">
                  <c:v>4.0777804799999915</c:v>
                </c:pt>
                <c:pt idx="2937">
                  <c:v>4.0791693599999999</c:v>
                </c:pt>
                <c:pt idx="2938">
                  <c:v>4.0805611199999969</c:v>
                </c:pt>
                <c:pt idx="2939">
                  <c:v>4.0819387200000019</c:v>
                </c:pt>
                <c:pt idx="2940">
                  <c:v>4.0833304799999945</c:v>
                </c:pt>
                <c:pt idx="2941">
                  <c:v>4.0847193599999896</c:v>
                </c:pt>
                <c:pt idx="2942">
                  <c:v>4.0861082399999926</c:v>
                </c:pt>
                <c:pt idx="2943">
                  <c:v>4.0874971200000001</c:v>
                </c:pt>
                <c:pt idx="2944">
                  <c:v>4.0888860000000005</c:v>
                </c:pt>
                <c:pt idx="2945">
                  <c:v>4.0902748800000008</c:v>
                </c:pt>
                <c:pt idx="2946">
                  <c:v>4.0916666400000024</c:v>
                </c:pt>
                <c:pt idx="2947">
                  <c:v>4.0930555199999921</c:v>
                </c:pt>
                <c:pt idx="2948">
                  <c:v>4.0944470399999888</c:v>
                </c:pt>
                <c:pt idx="2949">
                  <c:v>4.0958387999999966</c:v>
                </c:pt>
                <c:pt idx="2950">
                  <c:v>4.0972276800000014</c:v>
                </c:pt>
                <c:pt idx="2951">
                  <c:v>4.098616559999992</c:v>
                </c:pt>
                <c:pt idx="2952">
                  <c:v>4.1000054399999906</c:v>
                </c:pt>
                <c:pt idx="2953">
                  <c:v>4.1013832799999896</c:v>
                </c:pt>
                <c:pt idx="2954">
                  <c:v>4.1027721599999945</c:v>
                </c:pt>
                <c:pt idx="2955">
                  <c:v>4.1041610399999886</c:v>
                </c:pt>
                <c:pt idx="2956">
                  <c:v>4.1055499199999916</c:v>
                </c:pt>
                <c:pt idx="2957">
                  <c:v>4.1069416800000003</c:v>
                </c:pt>
                <c:pt idx="2958">
                  <c:v>4.1083305599999873</c:v>
                </c:pt>
                <c:pt idx="2959">
                  <c:v>4.1097220799999965</c:v>
                </c:pt>
                <c:pt idx="2960">
                  <c:v>4.1111083200000005</c:v>
                </c:pt>
                <c:pt idx="2961">
                  <c:v>4.1124971999999955</c:v>
                </c:pt>
                <c:pt idx="2962">
                  <c:v>4.1138860799999835</c:v>
                </c:pt>
                <c:pt idx="2963">
                  <c:v>4.1152749599999856</c:v>
                </c:pt>
                <c:pt idx="2964">
                  <c:v>4.1166638399999975</c:v>
                </c:pt>
                <c:pt idx="2965">
                  <c:v>4.1180527199999917</c:v>
                </c:pt>
                <c:pt idx="2966">
                  <c:v>4.1194416</c:v>
                </c:pt>
                <c:pt idx="2967">
                  <c:v>4.1208304799999862</c:v>
                </c:pt>
                <c:pt idx="2968">
                  <c:v>4.1222193599999883</c:v>
                </c:pt>
                <c:pt idx="2969">
                  <c:v>4.1236082399999887</c:v>
                </c:pt>
                <c:pt idx="2970">
                  <c:v>4.1249971199999846</c:v>
                </c:pt>
                <c:pt idx="2971">
                  <c:v>4.1263859999999877</c:v>
                </c:pt>
                <c:pt idx="2972">
                  <c:v>4.1277748799999774</c:v>
                </c:pt>
                <c:pt idx="2973">
                  <c:v>4.1291637599999955</c:v>
                </c:pt>
                <c:pt idx="2974">
                  <c:v>4.1305555199999855</c:v>
                </c:pt>
                <c:pt idx="2975">
                  <c:v>4.1319444000000001</c:v>
                </c:pt>
                <c:pt idx="2976">
                  <c:v>4.1333359199999906</c:v>
                </c:pt>
                <c:pt idx="2977">
                  <c:v>4.1347250399999931</c:v>
                </c:pt>
                <c:pt idx="2978">
                  <c:v>4.1361055199999877</c:v>
                </c:pt>
                <c:pt idx="2979">
                  <c:v>4.1374970399999897</c:v>
                </c:pt>
                <c:pt idx="2980">
                  <c:v>4.1388859199999857</c:v>
                </c:pt>
                <c:pt idx="2981">
                  <c:v>4.1402750399999899</c:v>
                </c:pt>
                <c:pt idx="2982">
                  <c:v>4.1416665599999956</c:v>
                </c:pt>
                <c:pt idx="2983">
                  <c:v>4.1430554399999915</c:v>
                </c:pt>
                <c:pt idx="2984">
                  <c:v>4.1444443199999865</c:v>
                </c:pt>
                <c:pt idx="2985">
                  <c:v>4.1458331999999976</c:v>
                </c:pt>
                <c:pt idx="2986">
                  <c:v>4.1472220800000024</c:v>
                </c:pt>
                <c:pt idx="2987">
                  <c:v>4.1486138399999932</c:v>
                </c:pt>
                <c:pt idx="2988">
                  <c:v>4.1499887999999965</c:v>
                </c:pt>
                <c:pt idx="2989">
                  <c:v>4.1513944799999907</c:v>
                </c:pt>
                <c:pt idx="2990">
                  <c:v>4.1527833599999866</c:v>
                </c:pt>
                <c:pt idx="2991">
                  <c:v>4.1541722399999834</c:v>
                </c:pt>
                <c:pt idx="2992">
                  <c:v>4.1555611199999927</c:v>
                </c:pt>
                <c:pt idx="2993">
                  <c:v>4.1569499999999975</c:v>
                </c:pt>
                <c:pt idx="2994">
                  <c:v>4.1583359999999914</c:v>
                </c:pt>
                <c:pt idx="2995">
                  <c:v>4.1597248800000006</c:v>
                </c:pt>
                <c:pt idx="2996">
                  <c:v>4.1611137599999903</c:v>
                </c:pt>
                <c:pt idx="2997">
                  <c:v>4.1625026399999872</c:v>
                </c:pt>
                <c:pt idx="2998">
                  <c:v>4.163891519999992</c:v>
                </c:pt>
                <c:pt idx="2999">
                  <c:v>4.1652803999999897</c:v>
                </c:pt>
                <c:pt idx="3000">
                  <c:v>4.1666692799999945</c:v>
                </c:pt>
                <c:pt idx="3001">
                  <c:v>4.1680581599999895</c:v>
                </c:pt>
                <c:pt idx="3002">
                  <c:v>4.1694470399999917</c:v>
                </c:pt>
                <c:pt idx="3003">
                  <c:v>4.1708359199999885</c:v>
                </c:pt>
                <c:pt idx="3004">
                  <c:v>4.1722250399999945</c:v>
                </c:pt>
                <c:pt idx="3005">
                  <c:v>4.1736139199999975</c:v>
                </c:pt>
                <c:pt idx="3006">
                  <c:v>4.1750027999999997</c:v>
                </c:pt>
                <c:pt idx="3007">
                  <c:v>4.176391680000008</c:v>
                </c:pt>
                <c:pt idx="3008">
                  <c:v>4.1777721600000017</c:v>
                </c:pt>
                <c:pt idx="3009">
                  <c:v>4.1791610399999986</c:v>
                </c:pt>
                <c:pt idx="3010">
                  <c:v>4.1805527999999965</c:v>
                </c:pt>
                <c:pt idx="3011">
                  <c:v>4.1819387999999975</c:v>
                </c:pt>
                <c:pt idx="3012">
                  <c:v>4.1833332000000016</c:v>
                </c:pt>
                <c:pt idx="3013">
                  <c:v>4.1847220799999896</c:v>
                </c:pt>
                <c:pt idx="3014">
                  <c:v>4.1861109599999846</c:v>
                </c:pt>
                <c:pt idx="3015">
                  <c:v>4.1874998399999876</c:v>
                </c:pt>
                <c:pt idx="3016">
                  <c:v>4.1888915999999945</c:v>
                </c:pt>
                <c:pt idx="3017">
                  <c:v>4.1902833600000005</c:v>
                </c:pt>
                <c:pt idx="3018">
                  <c:v>4.1916722400000008</c:v>
                </c:pt>
                <c:pt idx="3019">
                  <c:v>4.1930611200000012</c:v>
                </c:pt>
                <c:pt idx="3020">
                  <c:v>4.1944499999999945</c:v>
                </c:pt>
                <c:pt idx="3021">
                  <c:v>4.1958388799999877</c:v>
                </c:pt>
                <c:pt idx="3022">
                  <c:v>4.1972277599999908</c:v>
                </c:pt>
                <c:pt idx="3023">
                  <c:v>4.1986053599999913</c:v>
                </c:pt>
                <c:pt idx="3024">
                  <c:v>4.1999944799999867</c:v>
                </c:pt>
                <c:pt idx="3025">
                  <c:v>4.2013833599999995</c:v>
                </c:pt>
                <c:pt idx="3026">
                  <c:v>4.2027748800000015</c:v>
                </c:pt>
                <c:pt idx="3027">
                  <c:v>4.2041637600000019</c:v>
                </c:pt>
                <c:pt idx="3028">
                  <c:v>4.2055555199999857</c:v>
                </c:pt>
                <c:pt idx="3029">
                  <c:v>4.2069443999999985</c:v>
                </c:pt>
                <c:pt idx="3030">
                  <c:v>4.2083332799999926</c:v>
                </c:pt>
                <c:pt idx="3031">
                  <c:v>4.2097221600000081</c:v>
                </c:pt>
                <c:pt idx="3032">
                  <c:v>4.2111110399999889</c:v>
                </c:pt>
                <c:pt idx="3033">
                  <c:v>4.2124999199999955</c:v>
                </c:pt>
                <c:pt idx="3034">
                  <c:v>4.2138887999999977</c:v>
                </c:pt>
                <c:pt idx="3035">
                  <c:v>4.2152776799999945</c:v>
                </c:pt>
                <c:pt idx="3036">
                  <c:v>4.2166665599999975</c:v>
                </c:pt>
                <c:pt idx="3037">
                  <c:v>4.2180554399999908</c:v>
                </c:pt>
                <c:pt idx="3038">
                  <c:v>4.2194443199999965</c:v>
                </c:pt>
                <c:pt idx="3039">
                  <c:v>4.2208360799999856</c:v>
                </c:pt>
                <c:pt idx="3040">
                  <c:v>4.2222276000000019</c:v>
                </c:pt>
                <c:pt idx="3041">
                  <c:v>4.2236164800000022</c:v>
                </c:pt>
                <c:pt idx="3042">
                  <c:v>4.2250027200000009</c:v>
                </c:pt>
                <c:pt idx="3043">
                  <c:v>4.2263944800000024</c:v>
                </c:pt>
                <c:pt idx="3044">
                  <c:v>4.2277720799999896</c:v>
                </c:pt>
                <c:pt idx="3045">
                  <c:v>4.2291609599999926</c:v>
                </c:pt>
                <c:pt idx="3046">
                  <c:v>4.2305498400000001</c:v>
                </c:pt>
                <c:pt idx="3047">
                  <c:v>4.2319387200000014</c:v>
                </c:pt>
                <c:pt idx="3048">
                  <c:v>4.233327600000008</c:v>
                </c:pt>
                <c:pt idx="3049">
                  <c:v>4.2347222400000017</c:v>
                </c:pt>
                <c:pt idx="3050">
                  <c:v>4.2361111199999986</c:v>
                </c:pt>
                <c:pt idx="3051">
                  <c:v>4.2374999999999989</c:v>
                </c:pt>
                <c:pt idx="3052">
                  <c:v>4.2388888799999895</c:v>
                </c:pt>
                <c:pt idx="3053">
                  <c:v>4.2402777599999997</c:v>
                </c:pt>
                <c:pt idx="3054">
                  <c:v>4.241666640000008</c:v>
                </c:pt>
                <c:pt idx="3055">
                  <c:v>4.2430555199999933</c:v>
                </c:pt>
                <c:pt idx="3056">
                  <c:v>4.2444444000000008</c:v>
                </c:pt>
                <c:pt idx="3057">
                  <c:v>4.2458332799999887</c:v>
                </c:pt>
                <c:pt idx="3058">
                  <c:v>4.2472250400000018</c:v>
                </c:pt>
                <c:pt idx="3059">
                  <c:v>4.2486165599999914</c:v>
                </c:pt>
                <c:pt idx="3060">
                  <c:v>4.2500054400000007</c:v>
                </c:pt>
                <c:pt idx="3061">
                  <c:v>4.25138327999999</c:v>
                </c:pt>
                <c:pt idx="3062">
                  <c:v>4.2527721599999975</c:v>
                </c:pt>
                <c:pt idx="3063">
                  <c:v>4.2541610399999898</c:v>
                </c:pt>
                <c:pt idx="3064">
                  <c:v>4.2555499199999955</c:v>
                </c:pt>
                <c:pt idx="3065">
                  <c:v>4.2569359199999877</c:v>
                </c:pt>
                <c:pt idx="3066">
                  <c:v>4.2583276799999945</c:v>
                </c:pt>
                <c:pt idx="3067">
                  <c:v>4.2597165599999895</c:v>
                </c:pt>
                <c:pt idx="3068">
                  <c:v>4.2611054399999926</c:v>
                </c:pt>
                <c:pt idx="3069">
                  <c:v>4.2625053599999818</c:v>
                </c:pt>
                <c:pt idx="3070">
                  <c:v>4.2638944799999896</c:v>
                </c:pt>
                <c:pt idx="3071">
                  <c:v>4.2652694399999991</c:v>
                </c:pt>
                <c:pt idx="3072">
                  <c:v>4.2666609600000012</c:v>
                </c:pt>
                <c:pt idx="3073">
                  <c:v>4.2680498400000015</c:v>
                </c:pt>
                <c:pt idx="3074">
                  <c:v>4.2694444800000024</c:v>
                </c:pt>
                <c:pt idx="3075">
                  <c:v>4.2708333600000028</c:v>
                </c:pt>
                <c:pt idx="3076">
                  <c:v>4.2722222399999996</c:v>
                </c:pt>
                <c:pt idx="3077">
                  <c:v>4.2736111200000071</c:v>
                </c:pt>
                <c:pt idx="3078">
                  <c:v>4.2750000000000004</c:v>
                </c:pt>
                <c:pt idx="3079">
                  <c:v>4.2763888800000034</c:v>
                </c:pt>
                <c:pt idx="3080">
                  <c:v>4.2777832799999915</c:v>
                </c:pt>
                <c:pt idx="3081">
                  <c:v>4.2791721599999999</c:v>
                </c:pt>
                <c:pt idx="3082">
                  <c:v>4.2805610400000003</c:v>
                </c:pt>
                <c:pt idx="3083">
                  <c:v>4.2819499200000024</c:v>
                </c:pt>
                <c:pt idx="3084">
                  <c:v>4.283338800000001</c:v>
                </c:pt>
                <c:pt idx="3085">
                  <c:v>4.2847276800000014</c:v>
                </c:pt>
                <c:pt idx="3086">
                  <c:v>4.286116559999992</c:v>
                </c:pt>
                <c:pt idx="3087">
                  <c:v>4.2875054399999906</c:v>
                </c:pt>
                <c:pt idx="3088">
                  <c:v>4.2888943199999945</c:v>
                </c:pt>
                <c:pt idx="3089">
                  <c:v>4.2902831999999993</c:v>
                </c:pt>
                <c:pt idx="3090">
                  <c:v>4.2916610399999993</c:v>
                </c:pt>
                <c:pt idx="3091">
                  <c:v>4.2930499199999996</c:v>
                </c:pt>
                <c:pt idx="3092">
                  <c:v>4.2944387999999956</c:v>
                </c:pt>
                <c:pt idx="3093">
                  <c:v>4.2958305599999873</c:v>
                </c:pt>
                <c:pt idx="3094">
                  <c:v>4.297219440000001</c:v>
                </c:pt>
                <c:pt idx="3095">
                  <c:v>4.2986083200000014</c:v>
                </c:pt>
                <c:pt idx="3096">
                  <c:v>4.2999972000000017</c:v>
                </c:pt>
                <c:pt idx="3097">
                  <c:v>4.3013887199999967</c:v>
                </c:pt>
                <c:pt idx="3098">
                  <c:v>4.30277759999999</c:v>
                </c:pt>
                <c:pt idx="3099">
                  <c:v>4.3041638399999895</c:v>
                </c:pt>
                <c:pt idx="3100">
                  <c:v>4.3055527199999917</c:v>
                </c:pt>
                <c:pt idx="3101">
                  <c:v>4.3069416</c:v>
                </c:pt>
                <c:pt idx="3102">
                  <c:v>4.3083304800000004</c:v>
                </c:pt>
                <c:pt idx="3103">
                  <c:v>4.3097193600000008</c:v>
                </c:pt>
                <c:pt idx="3104">
                  <c:v>4.3111111199999899</c:v>
                </c:pt>
                <c:pt idx="3105">
                  <c:v>4.3124971199999909</c:v>
                </c:pt>
                <c:pt idx="3106">
                  <c:v>4.3138859999999877</c:v>
                </c:pt>
                <c:pt idx="3107">
                  <c:v>4.3152748799999836</c:v>
                </c:pt>
                <c:pt idx="3108">
                  <c:v>4.3166666399999976</c:v>
                </c:pt>
                <c:pt idx="3109">
                  <c:v>4.3180526399999897</c:v>
                </c:pt>
                <c:pt idx="3110">
                  <c:v>4.3194444000000001</c:v>
                </c:pt>
                <c:pt idx="3111">
                  <c:v>4.3208332799999862</c:v>
                </c:pt>
                <c:pt idx="3112">
                  <c:v>4.3222221600000008</c:v>
                </c:pt>
                <c:pt idx="3113">
                  <c:v>4.3236110399999932</c:v>
                </c:pt>
                <c:pt idx="3114">
                  <c:v>4.3249999199999891</c:v>
                </c:pt>
                <c:pt idx="3115">
                  <c:v>4.3263887999999975</c:v>
                </c:pt>
                <c:pt idx="3116">
                  <c:v>4.3277776799999836</c:v>
                </c:pt>
                <c:pt idx="3117">
                  <c:v>4.3291665599999876</c:v>
                </c:pt>
                <c:pt idx="3118">
                  <c:v>4.3305554399999915</c:v>
                </c:pt>
                <c:pt idx="3119">
                  <c:v>4.3319443199999945</c:v>
                </c:pt>
                <c:pt idx="3120">
                  <c:v>4.3333332000000002</c:v>
                </c:pt>
                <c:pt idx="3121">
                  <c:v>4.3347249599999902</c:v>
                </c:pt>
                <c:pt idx="3122">
                  <c:v>4.3361138399999932</c:v>
                </c:pt>
                <c:pt idx="3123">
                  <c:v>4.3375027200000016</c:v>
                </c:pt>
                <c:pt idx="3124">
                  <c:v>4.338891600000002</c:v>
                </c:pt>
                <c:pt idx="3125">
                  <c:v>4.3402804800000023</c:v>
                </c:pt>
                <c:pt idx="3126">
                  <c:v>4.3416583199999987</c:v>
                </c:pt>
                <c:pt idx="3127">
                  <c:v>4.3430471999999991</c:v>
                </c:pt>
                <c:pt idx="3128">
                  <c:v>4.3444499999999975</c:v>
                </c:pt>
                <c:pt idx="3129">
                  <c:v>4.3458275999999945</c:v>
                </c:pt>
                <c:pt idx="3130">
                  <c:v>4.3472164799999877</c:v>
                </c:pt>
                <c:pt idx="3131">
                  <c:v>4.3486053599999908</c:v>
                </c:pt>
                <c:pt idx="3132">
                  <c:v>4.3499944799999888</c:v>
                </c:pt>
                <c:pt idx="3133">
                  <c:v>4.3513833599999945</c:v>
                </c:pt>
                <c:pt idx="3134">
                  <c:v>4.3527722399999886</c:v>
                </c:pt>
                <c:pt idx="3135">
                  <c:v>4.3541611199999908</c:v>
                </c:pt>
                <c:pt idx="3136">
                  <c:v>4.3555499999999965</c:v>
                </c:pt>
                <c:pt idx="3137">
                  <c:v>4.3569388799999844</c:v>
                </c:pt>
                <c:pt idx="3138">
                  <c:v>4.3583277599999946</c:v>
                </c:pt>
                <c:pt idx="3139">
                  <c:v>4.3597166399999914</c:v>
                </c:pt>
                <c:pt idx="3140">
                  <c:v>4.3611165599999806</c:v>
                </c:pt>
                <c:pt idx="3141">
                  <c:v>4.3625054399999836</c:v>
                </c:pt>
                <c:pt idx="3142">
                  <c:v>4.3638943199999858</c:v>
                </c:pt>
                <c:pt idx="3143">
                  <c:v>4.3652831999999986</c:v>
                </c:pt>
                <c:pt idx="3144">
                  <c:v>4.3666720799999945</c:v>
                </c:pt>
                <c:pt idx="3145">
                  <c:v>4.3680470399999907</c:v>
                </c:pt>
                <c:pt idx="3146">
                  <c:v>4.3694359199999866</c:v>
                </c:pt>
                <c:pt idx="3147">
                  <c:v>4.3708250399999908</c:v>
                </c:pt>
                <c:pt idx="3148">
                  <c:v>4.3722139199999965</c:v>
                </c:pt>
                <c:pt idx="3149">
                  <c:v>4.3736028000000013</c:v>
                </c:pt>
                <c:pt idx="3150">
                  <c:v>4.3749916799999866</c:v>
                </c:pt>
                <c:pt idx="3151">
                  <c:v>4.3763831999999994</c:v>
                </c:pt>
                <c:pt idx="3152">
                  <c:v>4.3777720799999909</c:v>
                </c:pt>
                <c:pt idx="3153">
                  <c:v>4.3791609599999965</c:v>
                </c:pt>
                <c:pt idx="3154">
                  <c:v>4.3805527200000025</c:v>
                </c:pt>
                <c:pt idx="3155">
                  <c:v>4.3819415999999975</c:v>
                </c:pt>
                <c:pt idx="3156">
                  <c:v>4.3833304799999926</c:v>
                </c:pt>
                <c:pt idx="3157">
                  <c:v>4.3847193599999885</c:v>
                </c:pt>
                <c:pt idx="3158">
                  <c:v>4.3861082399999933</c:v>
                </c:pt>
                <c:pt idx="3159">
                  <c:v>4.3874971200000008</c:v>
                </c:pt>
                <c:pt idx="3160">
                  <c:v>4.3888888799999837</c:v>
                </c:pt>
                <c:pt idx="3161">
                  <c:v>4.3902777599999965</c:v>
                </c:pt>
                <c:pt idx="3162">
                  <c:v>4.3916666399999986</c:v>
                </c:pt>
                <c:pt idx="3163">
                  <c:v>4.3930555199999857</c:v>
                </c:pt>
                <c:pt idx="3164">
                  <c:v>4.3944443999999896</c:v>
                </c:pt>
                <c:pt idx="3165">
                  <c:v>4.3958332799999855</c:v>
                </c:pt>
                <c:pt idx="3166">
                  <c:v>4.3972250399999933</c:v>
                </c:pt>
                <c:pt idx="3167">
                  <c:v>4.3986139200000007</c:v>
                </c:pt>
                <c:pt idx="3168">
                  <c:v>4.4000028000000011</c:v>
                </c:pt>
                <c:pt idx="3169">
                  <c:v>4.401391680000013</c:v>
                </c:pt>
                <c:pt idx="3170">
                  <c:v>4.4027666400000012</c:v>
                </c:pt>
                <c:pt idx="3171">
                  <c:v>4.4041665599999886</c:v>
                </c:pt>
                <c:pt idx="3172">
                  <c:v>4.4055583199999955</c:v>
                </c:pt>
                <c:pt idx="3173">
                  <c:v>4.4069471999999994</c:v>
                </c:pt>
                <c:pt idx="3174">
                  <c:v>4.4083360799999927</c:v>
                </c:pt>
                <c:pt idx="3175">
                  <c:v>4.4097249600000001</c:v>
                </c:pt>
                <c:pt idx="3176">
                  <c:v>4.4111138400000005</c:v>
                </c:pt>
                <c:pt idx="3177">
                  <c:v>4.4125027200000009</c:v>
                </c:pt>
                <c:pt idx="3178">
                  <c:v>4.4138915999999977</c:v>
                </c:pt>
                <c:pt idx="3179">
                  <c:v>4.4152804799999945</c:v>
                </c:pt>
                <c:pt idx="3180">
                  <c:v>4.4166693599999984</c:v>
                </c:pt>
                <c:pt idx="3181">
                  <c:v>4.4180582399999917</c:v>
                </c:pt>
                <c:pt idx="3182">
                  <c:v>4.4194471199999992</c:v>
                </c:pt>
                <c:pt idx="3183">
                  <c:v>4.4208276000000009</c:v>
                </c:pt>
                <c:pt idx="3184">
                  <c:v>4.4222193599999908</c:v>
                </c:pt>
                <c:pt idx="3185">
                  <c:v>4.4236137600000003</c:v>
                </c:pt>
                <c:pt idx="3186">
                  <c:v>4.4250026400000007</c:v>
                </c:pt>
                <c:pt idx="3187">
                  <c:v>4.426391520000001</c:v>
                </c:pt>
                <c:pt idx="3188">
                  <c:v>4.4277804000000005</c:v>
                </c:pt>
                <c:pt idx="3189">
                  <c:v>4.4291692800000089</c:v>
                </c:pt>
                <c:pt idx="3190">
                  <c:v>4.4305581600000021</c:v>
                </c:pt>
                <c:pt idx="3191">
                  <c:v>4.4319499199999992</c:v>
                </c:pt>
                <c:pt idx="3192">
                  <c:v>4.4333277599999992</c:v>
                </c:pt>
                <c:pt idx="3193">
                  <c:v>4.4347192800000013</c:v>
                </c:pt>
                <c:pt idx="3194">
                  <c:v>4.4361110399999975</c:v>
                </c:pt>
                <c:pt idx="3195">
                  <c:v>4.4375028000000025</c:v>
                </c:pt>
                <c:pt idx="3196">
                  <c:v>4.4388916799999985</c:v>
                </c:pt>
                <c:pt idx="3197">
                  <c:v>4.4402805599999926</c:v>
                </c:pt>
                <c:pt idx="3198">
                  <c:v>4.4416694400000143</c:v>
                </c:pt>
                <c:pt idx="3199">
                  <c:v>4.4430583200000004</c:v>
                </c:pt>
                <c:pt idx="3200">
                  <c:v>4.4444359199999877</c:v>
                </c:pt>
                <c:pt idx="3201">
                  <c:v>4.4458276799999945</c:v>
                </c:pt>
                <c:pt idx="3202">
                  <c:v>4.4472165599999895</c:v>
                </c:pt>
                <c:pt idx="3203">
                  <c:v>4.4486054399999997</c:v>
                </c:pt>
                <c:pt idx="3204">
                  <c:v>4.4499943200000001</c:v>
                </c:pt>
                <c:pt idx="3205">
                  <c:v>4.4513860800000034</c:v>
                </c:pt>
                <c:pt idx="3206">
                  <c:v>4.4527694399999991</c:v>
                </c:pt>
                <c:pt idx="3207">
                  <c:v>4.4541583199999906</c:v>
                </c:pt>
                <c:pt idx="3208">
                  <c:v>4.4555471999999998</c:v>
                </c:pt>
                <c:pt idx="3209">
                  <c:v>4.4569360800000002</c:v>
                </c:pt>
                <c:pt idx="3210">
                  <c:v>4.4583249599999899</c:v>
                </c:pt>
                <c:pt idx="3211">
                  <c:v>4.4597138399999965</c:v>
                </c:pt>
                <c:pt idx="3212">
                  <c:v>4.4611027199999977</c:v>
                </c:pt>
                <c:pt idx="3213">
                  <c:v>4.4624915999999955</c:v>
                </c:pt>
                <c:pt idx="3214">
                  <c:v>4.4638804799999896</c:v>
                </c:pt>
                <c:pt idx="3215">
                  <c:v>4.4652832799999915</c:v>
                </c:pt>
                <c:pt idx="3216">
                  <c:v>4.4666582399999966</c:v>
                </c:pt>
                <c:pt idx="3217">
                  <c:v>4.4680471199999996</c:v>
                </c:pt>
                <c:pt idx="3218">
                  <c:v>4.4694388800000002</c:v>
                </c:pt>
                <c:pt idx="3219">
                  <c:v>4.4708277600000024</c:v>
                </c:pt>
                <c:pt idx="3220">
                  <c:v>4.472216640000001</c:v>
                </c:pt>
                <c:pt idx="3221">
                  <c:v>4.4736055199999978</c:v>
                </c:pt>
                <c:pt idx="3222">
                  <c:v>4.4749970399999945</c:v>
                </c:pt>
                <c:pt idx="3223">
                  <c:v>4.4763859200000002</c:v>
                </c:pt>
                <c:pt idx="3224">
                  <c:v>4.477777680000008</c:v>
                </c:pt>
                <c:pt idx="3225">
                  <c:v>4.4791665599999977</c:v>
                </c:pt>
                <c:pt idx="3226">
                  <c:v>4.4805554399999945</c:v>
                </c:pt>
                <c:pt idx="3227">
                  <c:v>4.4819443199999975</c:v>
                </c:pt>
                <c:pt idx="3228">
                  <c:v>4.4833332000000023</c:v>
                </c:pt>
                <c:pt idx="3229">
                  <c:v>4.4847220799999965</c:v>
                </c:pt>
                <c:pt idx="3230">
                  <c:v>4.4861109599999915</c:v>
                </c:pt>
                <c:pt idx="3231">
                  <c:v>4.4874998399999955</c:v>
                </c:pt>
                <c:pt idx="3232">
                  <c:v>4.4888916000000014</c:v>
                </c:pt>
                <c:pt idx="3233">
                  <c:v>4.4902804800000089</c:v>
                </c:pt>
                <c:pt idx="3234">
                  <c:v>4.4916693600000102</c:v>
                </c:pt>
                <c:pt idx="3235">
                  <c:v>4.4930582400000016</c:v>
                </c:pt>
                <c:pt idx="3236">
                  <c:v>4.4944471199999985</c:v>
                </c:pt>
                <c:pt idx="3237">
                  <c:v>4.4958276000000001</c:v>
                </c:pt>
                <c:pt idx="3238">
                  <c:v>4.4972193600000008</c:v>
                </c:pt>
                <c:pt idx="3239">
                  <c:v>4.4986082399999976</c:v>
                </c:pt>
                <c:pt idx="3240">
                  <c:v>4.499997119999998</c:v>
                </c:pt>
                <c:pt idx="3241">
                  <c:v>4.5013859999999966</c:v>
                </c:pt>
                <c:pt idx="3242">
                  <c:v>4.5027748799999836</c:v>
                </c:pt>
                <c:pt idx="3243">
                  <c:v>4.5041637599999955</c:v>
                </c:pt>
                <c:pt idx="3244">
                  <c:v>4.5055526399999897</c:v>
                </c:pt>
                <c:pt idx="3245">
                  <c:v>4.5069415199999945</c:v>
                </c:pt>
                <c:pt idx="3246">
                  <c:v>4.5083332800000004</c:v>
                </c:pt>
                <c:pt idx="3247">
                  <c:v>4.5097221600000079</c:v>
                </c:pt>
                <c:pt idx="3248">
                  <c:v>4.5111110399999932</c:v>
                </c:pt>
                <c:pt idx="3249">
                  <c:v>4.5124999200000016</c:v>
                </c:pt>
                <c:pt idx="3250">
                  <c:v>4.5138887999999975</c:v>
                </c:pt>
                <c:pt idx="3251">
                  <c:v>4.5152776799999907</c:v>
                </c:pt>
                <c:pt idx="3252">
                  <c:v>4.5166665599999956</c:v>
                </c:pt>
                <c:pt idx="3253">
                  <c:v>4.5180583199999926</c:v>
                </c:pt>
                <c:pt idx="3254">
                  <c:v>4.5194472000000001</c:v>
                </c:pt>
                <c:pt idx="3255">
                  <c:v>4.5208360800000005</c:v>
                </c:pt>
                <c:pt idx="3256">
                  <c:v>4.5222249599999902</c:v>
                </c:pt>
                <c:pt idx="3257">
                  <c:v>4.5236138399999932</c:v>
                </c:pt>
                <c:pt idx="3258">
                  <c:v>4.5250027200000016</c:v>
                </c:pt>
                <c:pt idx="3259">
                  <c:v>4.526391600000002</c:v>
                </c:pt>
                <c:pt idx="3260">
                  <c:v>4.5277804800000006</c:v>
                </c:pt>
                <c:pt idx="3261">
                  <c:v>4.5291693600000027</c:v>
                </c:pt>
                <c:pt idx="3262">
                  <c:v>4.5305582399999915</c:v>
                </c:pt>
                <c:pt idx="3263">
                  <c:v>4.5319471199999999</c:v>
                </c:pt>
                <c:pt idx="3264">
                  <c:v>4.5333249599999945</c:v>
                </c:pt>
                <c:pt idx="3265">
                  <c:v>4.5347277600000009</c:v>
                </c:pt>
                <c:pt idx="3266">
                  <c:v>4.5361027200000024</c:v>
                </c:pt>
                <c:pt idx="3267">
                  <c:v>4.537491600000001</c:v>
                </c:pt>
                <c:pt idx="3268">
                  <c:v>4.5388804799999898</c:v>
                </c:pt>
                <c:pt idx="3269">
                  <c:v>4.5402693599999981</c:v>
                </c:pt>
                <c:pt idx="3270">
                  <c:v>4.5416611200000094</c:v>
                </c:pt>
                <c:pt idx="3271">
                  <c:v>4.5430526400000009</c:v>
                </c:pt>
                <c:pt idx="3272">
                  <c:v>4.5444444000000015</c:v>
                </c:pt>
                <c:pt idx="3273">
                  <c:v>4.5458303999999945</c:v>
                </c:pt>
                <c:pt idx="3274">
                  <c:v>4.5472192799999887</c:v>
                </c:pt>
                <c:pt idx="3275">
                  <c:v>4.5486110400000026</c:v>
                </c:pt>
                <c:pt idx="3276">
                  <c:v>4.5500027999999997</c:v>
                </c:pt>
                <c:pt idx="3277">
                  <c:v>4.5513887999999998</c:v>
                </c:pt>
                <c:pt idx="3278">
                  <c:v>4.5527805599999853</c:v>
                </c:pt>
                <c:pt idx="3279">
                  <c:v>4.5541694400000008</c:v>
                </c:pt>
                <c:pt idx="3280">
                  <c:v>4.5555470399999907</c:v>
                </c:pt>
                <c:pt idx="3281">
                  <c:v>4.5569387999999975</c:v>
                </c:pt>
                <c:pt idx="3282">
                  <c:v>4.5583276799999917</c:v>
                </c:pt>
                <c:pt idx="3283">
                  <c:v>4.5597165599999885</c:v>
                </c:pt>
                <c:pt idx="3284">
                  <c:v>4.5611054399999933</c:v>
                </c:pt>
                <c:pt idx="3285">
                  <c:v>4.5624971999999975</c:v>
                </c:pt>
                <c:pt idx="3286">
                  <c:v>4.5638887199999916</c:v>
                </c:pt>
                <c:pt idx="3287">
                  <c:v>4.5652775999999955</c:v>
                </c:pt>
                <c:pt idx="3288">
                  <c:v>4.5666664800000092</c:v>
                </c:pt>
                <c:pt idx="3289">
                  <c:v>4.5680553599999882</c:v>
                </c:pt>
                <c:pt idx="3290">
                  <c:v>4.5694360800000009</c:v>
                </c:pt>
                <c:pt idx="3291">
                  <c:v>4.5708275999999985</c:v>
                </c:pt>
                <c:pt idx="3292">
                  <c:v>4.5722164799999945</c:v>
                </c:pt>
                <c:pt idx="3293">
                  <c:v>4.5736053600000002</c:v>
                </c:pt>
                <c:pt idx="3294">
                  <c:v>4.5750000000000011</c:v>
                </c:pt>
                <c:pt idx="3295">
                  <c:v>4.5763888799999899</c:v>
                </c:pt>
                <c:pt idx="3296">
                  <c:v>4.5777804</c:v>
                </c:pt>
                <c:pt idx="3297">
                  <c:v>4.5791721600000024</c:v>
                </c:pt>
                <c:pt idx="3298">
                  <c:v>4.5805500000000006</c:v>
                </c:pt>
                <c:pt idx="3299">
                  <c:v>4.5819388800000009</c:v>
                </c:pt>
                <c:pt idx="3300">
                  <c:v>4.5833277600000013</c:v>
                </c:pt>
                <c:pt idx="3301">
                  <c:v>4.5847166399999901</c:v>
                </c:pt>
                <c:pt idx="3302">
                  <c:v>4.5861081600000002</c:v>
                </c:pt>
                <c:pt idx="3303">
                  <c:v>4.5874970400000006</c:v>
                </c:pt>
                <c:pt idx="3304">
                  <c:v>4.5888859199999903</c:v>
                </c:pt>
                <c:pt idx="3305">
                  <c:v>4.5902750399999945</c:v>
                </c:pt>
                <c:pt idx="3306">
                  <c:v>4.5916694400000075</c:v>
                </c:pt>
                <c:pt idx="3307">
                  <c:v>4.5930583199999955</c:v>
                </c:pt>
                <c:pt idx="3308">
                  <c:v>4.5944471999999985</c:v>
                </c:pt>
                <c:pt idx="3309">
                  <c:v>4.5958250399999896</c:v>
                </c:pt>
                <c:pt idx="3310">
                  <c:v>4.5972139199999926</c:v>
                </c:pt>
                <c:pt idx="3311">
                  <c:v>4.5986028000000001</c:v>
                </c:pt>
                <c:pt idx="3312">
                  <c:v>4.5999998400000006</c:v>
                </c:pt>
                <c:pt idx="3313">
                  <c:v>4.601388720000001</c:v>
                </c:pt>
                <c:pt idx="3314">
                  <c:v>4.6027776000000005</c:v>
                </c:pt>
                <c:pt idx="3315">
                  <c:v>4.6041664800000017</c:v>
                </c:pt>
                <c:pt idx="3316">
                  <c:v>4.6055553599999834</c:v>
                </c:pt>
                <c:pt idx="3317">
                  <c:v>4.606944480000001</c:v>
                </c:pt>
                <c:pt idx="3318">
                  <c:v>4.6083359999999916</c:v>
                </c:pt>
                <c:pt idx="3319">
                  <c:v>4.6097248799999866</c:v>
                </c:pt>
                <c:pt idx="3320">
                  <c:v>4.6111137599999914</c:v>
                </c:pt>
                <c:pt idx="3321">
                  <c:v>4.612505519999984</c:v>
                </c:pt>
                <c:pt idx="3322">
                  <c:v>4.6138833599999902</c:v>
                </c:pt>
                <c:pt idx="3323">
                  <c:v>4.615269360000001</c:v>
                </c:pt>
                <c:pt idx="3324">
                  <c:v>4.6166611199999981</c:v>
                </c:pt>
                <c:pt idx="3325">
                  <c:v>4.6180499999999975</c:v>
                </c:pt>
                <c:pt idx="3326">
                  <c:v>4.6194415200000005</c:v>
                </c:pt>
                <c:pt idx="3327">
                  <c:v>4.6208332799999825</c:v>
                </c:pt>
                <c:pt idx="3328">
                  <c:v>4.6222221599999909</c:v>
                </c:pt>
                <c:pt idx="3329">
                  <c:v>4.6236110399999877</c:v>
                </c:pt>
                <c:pt idx="3330">
                  <c:v>4.6249999199999836</c:v>
                </c:pt>
                <c:pt idx="3331">
                  <c:v>4.6263887999999955</c:v>
                </c:pt>
                <c:pt idx="3332">
                  <c:v>4.6277776799999835</c:v>
                </c:pt>
                <c:pt idx="3333">
                  <c:v>4.6291665599999865</c:v>
                </c:pt>
                <c:pt idx="3334">
                  <c:v>4.6305554399999913</c:v>
                </c:pt>
                <c:pt idx="3335">
                  <c:v>4.6319443200000006</c:v>
                </c:pt>
                <c:pt idx="3336">
                  <c:v>4.6333332000000009</c:v>
                </c:pt>
                <c:pt idx="3337">
                  <c:v>4.6347220800000013</c:v>
                </c:pt>
                <c:pt idx="3338">
                  <c:v>4.636102799999998</c:v>
                </c:pt>
                <c:pt idx="3339">
                  <c:v>4.6374916799999877</c:v>
                </c:pt>
                <c:pt idx="3340">
                  <c:v>4.6388805599999836</c:v>
                </c:pt>
                <c:pt idx="3341">
                  <c:v>4.6402694399999991</c:v>
                </c:pt>
                <c:pt idx="3342">
                  <c:v>4.6416583199999986</c:v>
                </c:pt>
                <c:pt idx="3343">
                  <c:v>4.6430471999999998</c:v>
                </c:pt>
                <c:pt idx="3344">
                  <c:v>4.6444360799999842</c:v>
                </c:pt>
                <c:pt idx="3345">
                  <c:v>4.6458275999999907</c:v>
                </c:pt>
                <c:pt idx="3346">
                  <c:v>4.6472164799999867</c:v>
                </c:pt>
                <c:pt idx="3347">
                  <c:v>4.64861112</c:v>
                </c:pt>
                <c:pt idx="3348">
                  <c:v>4.6499999999999995</c:v>
                </c:pt>
                <c:pt idx="3349">
                  <c:v>4.6513888800000007</c:v>
                </c:pt>
                <c:pt idx="3350">
                  <c:v>4.6527722399999876</c:v>
                </c:pt>
                <c:pt idx="3351">
                  <c:v>4.6541637599999932</c:v>
                </c:pt>
                <c:pt idx="3352">
                  <c:v>4.65555263999999</c:v>
                </c:pt>
                <c:pt idx="3353">
                  <c:v>4.656941519999994</c:v>
                </c:pt>
                <c:pt idx="3354">
                  <c:v>4.6583304000000005</c:v>
                </c:pt>
                <c:pt idx="3355">
                  <c:v>4.6597192800000027</c:v>
                </c:pt>
                <c:pt idx="3356">
                  <c:v>4.6611110399999856</c:v>
                </c:pt>
                <c:pt idx="3357">
                  <c:v>4.6624999199999904</c:v>
                </c:pt>
                <c:pt idx="3358">
                  <c:v>4.6638887999999934</c:v>
                </c:pt>
                <c:pt idx="3359">
                  <c:v>4.6652776800000009</c:v>
                </c:pt>
                <c:pt idx="3360">
                  <c:v>4.6666665599999897</c:v>
                </c:pt>
                <c:pt idx="3361">
                  <c:v>4.6680583199999877</c:v>
                </c:pt>
                <c:pt idx="3362">
                  <c:v>4.6694471999999987</c:v>
                </c:pt>
                <c:pt idx="3363">
                  <c:v>4.6708360799999866</c:v>
                </c:pt>
                <c:pt idx="3364">
                  <c:v>4.6722249599999897</c:v>
                </c:pt>
                <c:pt idx="3365">
                  <c:v>4.6736138399999945</c:v>
                </c:pt>
                <c:pt idx="3366">
                  <c:v>4.6750027200000002</c:v>
                </c:pt>
                <c:pt idx="3367">
                  <c:v>4.6763916000000014</c:v>
                </c:pt>
                <c:pt idx="3368">
                  <c:v>4.6777804800000009</c:v>
                </c:pt>
                <c:pt idx="3369">
                  <c:v>4.6791693600000013</c:v>
                </c:pt>
                <c:pt idx="3370">
                  <c:v>4.6805582399999901</c:v>
                </c:pt>
                <c:pt idx="3371">
                  <c:v>4.6819387199999927</c:v>
                </c:pt>
                <c:pt idx="3372">
                  <c:v>4.6833276000000001</c:v>
                </c:pt>
                <c:pt idx="3373">
                  <c:v>4.6847193599999883</c:v>
                </c:pt>
                <c:pt idx="3374">
                  <c:v>4.6861082399999887</c:v>
                </c:pt>
                <c:pt idx="3375">
                  <c:v>4.6874971199999909</c:v>
                </c:pt>
                <c:pt idx="3376">
                  <c:v>4.6888888799999835</c:v>
                </c:pt>
                <c:pt idx="3377">
                  <c:v>4.6902804000000007</c:v>
                </c:pt>
                <c:pt idx="3378">
                  <c:v>4.691669280000009</c:v>
                </c:pt>
                <c:pt idx="3379">
                  <c:v>4.693047120000001</c:v>
                </c:pt>
                <c:pt idx="3380">
                  <c:v>4.6944388799999848</c:v>
                </c:pt>
                <c:pt idx="3381">
                  <c:v>4.6958277599999896</c:v>
                </c:pt>
                <c:pt idx="3382">
                  <c:v>4.6972166399999846</c:v>
                </c:pt>
                <c:pt idx="3383">
                  <c:v>4.6986026400000025</c:v>
                </c:pt>
                <c:pt idx="3384">
                  <c:v>4.6999915199999895</c:v>
                </c:pt>
                <c:pt idx="3385">
                  <c:v>4.7013859199999946</c:v>
                </c:pt>
                <c:pt idx="3386">
                  <c:v>4.7027721600000003</c:v>
                </c:pt>
                <c:pt idx="3387">
                  <c:v>4.7041610400000007</c:v>
                </c:pt>
                <c:pt idx="3388">
                  <c:v>4.7055499200000011</c:v>
                </c:pt>
                <c:pt idx="3389">
                  <c:v>4.7069387999999979</c:v>
                </c:pt>
                <c:pt idx="3390">
                  <c:v>4.7083305599999896</c:v>
                </c:pt>
                <c:pt idx="3391">
                  <c:v>4.7097194399999989</c:v>
                </c:pt>
                <c:pt idx="3392">
                  <c:v>4.7111083199999975</c:v>
                </c:pt>
                <c:pt idx="3393">
                  <c:v>4.7124998399999898</c:v>
                </c:pt>
                <c:pt idx="3394">
                  <c:v>4.713891600000002</c:v>
                </c:pt>
                <c:pt idx="3395">
                  <c:v>4.7152804800000023</c:v>
                </c:pt>
                <c:pt idx="3396">
                  <c:v>4.7166693600000107</c:v>
                </c:pt>
                <c:pt idx="3397">
                  <c:v>4.7180582399999915</c:v>
                </c:pt>
                <c:pt idx="3398">
                  <c:v>4.7194387199999976</c:v>
                </c:pt>
                <c:pt idx="3399">
                  <c:v>4.7208275999999945</c:v>
                </c:pt>
                <c:pt idx="3400">
                  <c:v>4.7222164799999877</c:v>
                </c:pt>
                <c:pt idx="3401">
                  <c:v>4.7236053599999908</c:v>
                </c:pt>
                <c:pt idx="3402">
                  <c:v>4.7249944799999826</c:v>
                </c:pt>
                <c:pt idx="3403">
                  <c:v>4.7263833599999945</c:v>
                </c:pt>
                <c:pt idx="3404">
                  <c:v>4.7277777599999933</c:v>
                </c:pt>
                <c:pt idx="3405">
                  <c:v>4.7291666400000008</c:v>
                </c:pt>
                <c:pt idx="3406">
                  <c:v>4.7305555199999931</c:v>
                </c:pt>
                <c:pt idx="3407">
                  <c:v>4.7319444000000024</c:v>
                </c:pt>
                <c:pt idx="3408">
                  <c:v>4.7333332800000099</c:v>
                </c:pt>
                <c:pt idx="3409">
                  <c:v>4.7347221600000022</c:v>
                </c:pt>
                <c:pt idx="3410">
                  <c:v>4.7361110400000026</c:v>
                </c:pt>
                <c:pt idx="3411">
                  <c:v>4.7374915199999945</c:v>
                </c:pt>
                <c:pt idx="3412">
                  <c:v>4.7388803999999976</c:v>
                </c:pt>
                <c:pt idx="3413">
                  <c:v>4.7402692799999979</c:v>
                </c:pt>
                <c:pt idx="3414">
                  <c:v>4.7416581599999983</c:v>
                </c:pt>
                <c:pt idx="3415">
                  <c:v>4.7430470399999987</c:v>
                </c:pt>
                <c:pt idx="3416">
                  <c:v>4.7444359199999866</c:v>
                </c:pt>
                <c:pt idx="3417">
                  <c:v>4.7458276799999917</c:v>
                </c:pt>
                <c:pt idx="3418">
                  <c:v>4.7472220799999985</c:v>
                </c:pt>
                <c:pt idx="3419">
                  <c:v>4.7486109599999917</c:v>
                </c:pt>
                <c:pt idx="3420">
                  <c:v>4.7499998399999965</c:v>
                </c:pt>
                <c:pt idx="3421">
                  <c:v>4.7513915999999998</c:v>
                </c:pt>
                <c:pt idx="3422">
                  <c:v>4.7527694399999998</c:v>
                </c:pt>
                <c:pt idx="3423">
                  <c:v>4.7541609599999877</c:v>
                </c:pt>
                <c:pt idx="3424">
                  <c:v>4.7555498399999907</c:v>
                </c:pt>
                <c:pt idx="3425">
                  <c:v>4.7569415999999975</c:v>
                </c:pt>
                <c:pt idx="3426">
                  <c:v>4.7583304799999926</c:v>
                </c:pt>
                <c:pt idx="3427">
                  <c:v>4.7597193600000001</c:v>
                </c:pt>
                <c:pt idx="3428">
                  <c:v>4.7611111200000007</c:v>
                </c:pt>
                <c:pt idx="3429">
                  <c:v>4.7624999999999975</c:v>
                </c:pt>
                <c:pt idx="3430">
                  <c:v>4.7638888799999837</c:v>
                </c:pt>
                <c:pt idx="3431">
                  <c:v>4.7652804</c:v>
                </c:pt>
                <c:pt idx="3432">
                  <c:v>4.7666692800000092</c:v>
                </c:pt>
                <c:pt idx="3433">
                  <c:v>4.7680500000000006</c:v>
                </c:pt>
                <c:pt idx="3434">
                  <c:v>4.7694388800000009</c:v>
                </c:pt>
                <c:pt idx="3435">
                  <c:v>4.7708303999999995</c:v>
                </c:pt>
                <c:pt idx="3436">
                  <c:v>4.7722221600000081</c:v>
                </c:pt>
                <c:pt idx="3437">
                  <c:v>4.7736139200000034</c:v>
                </c:pt>
                <c:pt idx="3438">
                  <c:v>4.7750028000000011</c:v>
                </c:pt>
                <c:pt idx="3439">
                  <c:v>4.776391680000013</c:v>
                </c:pt>
                <c:pt idx="3440">
                  <c:v>4.7777805599999921</c:v>
                </c:pt>
                <c:pt idx="3441">
                  <c:v>4.7791694400000075</c:v>
                </c:pt>
                <c:pt idx="3442">
                  <c:v>4.7805583199999955</c:v>
                </c:pt>
                <c:pt idx="3443">
                  <c:v>4.7819471999999994</c:v>
                </c:pt>
                <c:pt idx="3444">
                  <c:v>4.7833360799999927</c:v>
                </c:pt>
                <c:pt idx="3445">
                  <c:v>4.7847249599999904</c:v>
                </c:pt>
                <c:pt idx="3446">
                  <c:v>4.7861138400000005</c:v>
                </c:pt>
                <c:pt idx="3447">
                  <c:v>4.7875027200000009</c:v>
                </c:pt>
                <c:pt idx="3448">
                  <c:v>4.7888805599999902</c:v>
                </c:pt>
                <c:pt idx="3449">
                  <c:v>4.7902694400000101</c:v>
                </c:pt>
                <c:pt idx="3450">
                  <c:v>4.7916583200000034</c:v>
                </c:pt>
                <c:pt idx="3451">
                  <c:v>4.793047200000002</c:v>
                </c:pt>
                <c:pt idx="3452">
                  <c:v>4.7944360800000005</c:v>
                </c:pt>
                <c:pt idx="3453">
                  <c:v>4.7958276000000009</c:v>
                </c:pt>
                <c:pt idx="3454">
                  <c:v>4.7972164799999897</c:v>
                </c:pt>
                <c:pt idx="3455">
                  <c:v>4.7986111199999986</c:v>
                </c:pt>
                <c:pt idx="3456">
                  <c:v>4.7999999999999989</c:v>
                </c:pt>
                <c:pt idx="3457">
                  <c:v>4.8013888799999895</c:v>
                </c:pt>
                <c:pt idx="3458">
                  <c:v>4.8027777599999926</c:v>
                </c:pt>
                <c:pt idx="3459">
                  <c:v>4.8041666399999885</c:v>
                </c:pt>
                <c:pt idx="3460">
                  <c:v>4.8055555199999853</c:v>
                </c:pt>
                <c:pt idx="3461">
                  <c:v>4.8069444000000008</c:v>
                </c:pt>
                <c:pt idx="3462">
                  <c:v>4.8083359199999895</c:v>
                </c:pt>
                <c:pt idx="3463">
                  <c:v>4.8097250400000018</c:v>
                </c:pt>
                <c:pt idx="3464">
                  <c:v>4.8111026399999917</c:v>
                </c:pt>
                <c:pt idx="3465">
                  <c:v>4.8124915199999885</c:v>
                </c:pt>
                <c:pt idx="3466">
                  <c:v>4.8138803999999933</c:v>
                </c:pt>
                <c:pt idx="3467">
                  <c:v>4.8152692800000034</c:v>
                </c:pt>
                <c:pt idx="3468">
                  <c:v>4.8166581599999976</c:v>
                </c:pt>
                <c:pt idx="3469">
                  <c:v>4.8180443999999945</c:v>
                </c:pt>
                <c:pt idx="3470">
                  <c:v>4.8194359199999877</c:v>
                </c:pt>
                <c:pt idx="3471">
                  <c:v>4.8208250399999883</c:v>
                </c:pt>
                <c:pt idx="3472">
                  <c:v>4.8222165599999824</c:v>
                </c:pt>
                <c:pt idx="3473">
                  <c:v>4.8236054399999926</c:v>
                </c:pt>
                <c:pt idx="3474">
                  <c:v>4.8249943199999832</c:v>
                </c:pt>
                <c:pt idx="3475">
                  <c:v>4.8263831999999995</c:v>
                </c:pt>
                <c:pt idx="3476">
                  <c:v>4.8277749599999842</c:v>
                </c:pt>
                <c:pt idx="3477">
                  <c:v>4.8291638399999899</c:v>
                </c:pt>
                <c:pt idx="3478">
                  <c:v>4.8305527199999965</c:v>
                </c:pt>
                <c:pt idx="3479">
                  <c:v>4.8319415999999986</c:v>
                </c:pt>
                <c:pt idx="3480">
                  <c:v>4.8333304799999945</c:v>
                </c:pt>
                <c:pt idx="3481">
                  <c:v>4.8347248799999836</c:v>
                </c:pt>
                <c:pt idx="3482">
                  <c:v>4.8361137599999955</c:v>
                </c:pt>
                <c:pt idx="3483">
                  <c:v>4.8374915999999955</c:v>
                </c:pt>
                <c:pt idx="3484">
                  <c:v>4.8388804799999896</c:v>
                </c:pt>
                <c:pt idx="3485">
                  <c:v>4.8402693599999989</c:v>
                </c:pt>
                <c:pt idx="3486">
                  <c:v>4.8416582399999966</c:v>
                </c:pt>
                <c:pt idx="3487">
                  <c:v>4.8430471199999996</c:v>
                </c:pt>
                <c:pt idx="3488">
                  <c:v>4.8444359999999884</c:v>
                </c:pt>
                <c:pt idx="3489">
                  <c:v>4.8458248799999852</c:v>
                </c:pt>
                <c:pt idx="3490">
                  <c:v>4.8472166399999903</c:v>
                </c:pt>
                <c:pt idx="3491">
                  <c:v>4.8486055199999898</c:v>
                </c:pt>
                <c:pt idx="3492">
                  <c:v>4.8499943999999955</c:v>
                </c:pt>
                <c:pt idx="3493">
                  <c:v>4.8513832799999896</c:v>
                </c:pt>
                <c:pt idx="3494">
                  <c:v>4.8527721599999945</c:v>
                </c:pt>
                <c:pt idx="3495">
                  <c:v>4.8541639199999915</c:v>
                </c:pt>
                <c:pt idx="3496">
                  <c:v>4.8555527999999955</c:v>
                </c:pt>
                <c:pt idx="3497">
                  <c:v>4.8569416800000003</c:v>
                </c:pt>
                <c:pt idx="3498">
                  <c:v>4.8583305599999873</c:v>
                </c:pt>
                <c:pt idx="3499">
                  <c:v>4.8597249599999897</c:v>
                </c:pt>
                <c:pt idx="3500">
                  <c:v>4.8611138399999865</c:v>
                </c:pt>
                <c:pt idx="3501">
                  <c:v>4.8625027199999904</c:v>
                </c:pt>
                <c:pt idx="3502">
                  <c:v>4.8638831999999965</c:v>
                </c:pt>
                <c:pt idx="3503">
                  <c:v>4.8652749599999856</c:v>
                </c:pt>
                <c:pt idx="3504">
                  <c:v>4.8666664799999975</c:v>
                </c:pt>
                <c:pt idx="3505">
                  <c:v>4.8680553599999836</c:v>
                </c:pt>
                <c:pt idx="3506">
                  <c:v>4.8694444799999879</c:v>
                </c:pt>
                <c:pt idx="3507">
                  <c:v>4.87083335999999</c:v>
                </c:pt>
                <c:pt idx="3508">
                  <c:v>4.8722222399999975</c:v>
                </c:pt>
                <c:pt idx="3509">
                  <c:v>4.8736111199999979</c:v>
                </c:pt>
                <c:pt idx="3510">
                  <c:v>4.8750026399999955</c:v>
                </c:pt>
                <c:pt idx="3511">
                  <c:v>4.8763915200000003</c:v>
                </c:pt>
                <c:pt idx="3512">
                  <c:v>4.8777804000000007</c:v>
                </c:pt>
                <c:pt idx="3513">
                  <c:v>4.879169280000009</c:v>
                </c:pt>
                <c:pt idx="3514">
                  <c:v>4.8805581599999899</c:v>
                </c:pt>
                <c:pt idx="3515">
                  <c:v>4.8819470399999965</c:v>
                </c:pt>
                <c:pt idx="3516">
                  <c:v>4.8833359199999906</c:v>
                </c:pt>
                <c:pt idx="3517">
                  <c:v>4.8847250399999931</c:v>
                </c:pt>
                <c:pt idx="3518">
                  <c:v>4.8861026400000025</c:v>
                </c:pt>
                <c:pt idx="3519">
                  <c:v>4.8874915199999895</c:v>
                </c:pt>
                <c:pt idx="3520">
                  <c:v>4.8888803999999926</c:v>
                </c:pt>
                <c:pt idx="3521">
                  <c:v>4.890269280000008</c:v>
                </c:pt>
                <c:pt idx="3522">
                  <c:v>4.8916581600000004</c:v>
                </c:pt>
                <c:pt idx="3523">
                  <c:v>4.8930499200000011</c:v>
                </c:pt>
                <c:pt idx="3524">
                  <c:v>4.8944416799999857</c:v>
                </c:pt>
                <c:pt idx="3525">
                  <c:v>4.8958360800000005</c:v>
                </c:pt>
                <c:pt idx="3526">
                  <c:v>4.8972249599999902</c:v>
                </c:pt>
                <c:pt idx="3527">
                  <c:v>4.8986138399999932</c:v>
                </c:pt>
                <c:pt idx="3528">
                  <c:v>4.8999887999999965</c:v>
                </c:pt>
                <c:pt idx="3529">
                  <c:v>4.90139160000001</c:v>
                </c:pt>
                <c:pt idx="3530">
                  <c:v>4.9027694400000099</c:v>
                </c:pt>
                <c:pt idx="3531">
                  <c:v>4.9041583199999907</c:v>
                </c:pt>
                <c:pt idx="3532">
                  <c:v>4.9055471999999991</c:v>
                </c:pt>
                <c:pt idx="3533">
                  <c:v>4.9069360799999915</c:v>
                </c:pt>
                <c:pt idx="3534">
                  <c:v>4.9083249599999945</c:v>
                </c:pt>
                <c:pt idx="3535">
                  <c:v>4.9097083199999982</c:v>
                </c:pt>
                <c:pt idx="3536">
                  <c:v>4.911113760000001</c:v>
                </c:pt>
                <c:pt idx="3537">
                  <c:v>4.9125026400000005</c:v>
                </c:pt>
                <c:pt idx="3538">
                  <c:v>4.9138776000000011</c:v>
                </c:pt>
                <c:pt idx="3539">
                  <c:v>4.9152693599999981</c:v>
                </c:pt>
                <c:pt idx="3540">
                  <c:v>4.9166582399999985</c:v>
                </c:pt>
                <c:pt idx="3541">
                  <c:v>4.9180471199999989</c:v>
                </c:pt>
                <c:pt idx="3542">
                  <c:v>4.9194359999999975</c:v>
                </c:pt>
                <c:pt idx="3543">
                  <c:v>4.9208248799999854</c:v>
                </c:pt>
                <c:pt idx="3544">
                  <c:v>4.9222166399999914</c:v>
                </c:pt>
                <c:pt idx="3545">
                  <c:v>4.9236055200000006</c:v>
                </c:pt>
                <c:pt idx="3546">
                  <c:v>4.9249943999999903</c:v>
                </c:pt>
                <c:pt idx="3547">
                  <c:v>4.9263832800000014</c:v>
                </c:pt>
                <c:pt idx="3548">
                  <c:v>4.9277721600000017</c:v>
                </c:pt>
                <c:pt idx="3549">
                  <c:v>4.9291610399999986</c:v>
                </c:pt>
                <c:pt idx="3550">
                  <c:v>4.9305499199999989</c:v>
                </c:pt>
                <c:pt idx="3551">
                  <c:v>4.9319416799999996</c:v>
                </c:pt>
                <c:pt idx="3552">
                  <c:v>4.9333305599999955</c:v>
                </c:pt>
                <c:pt idx="3553">
                  <c:v>4.9347194400000003</c:v>
                </c:pt>
                <c:pt idx="3554">
                  <c:v>4.9361083200000024</c:v>
                </c:pt>
                <c:pt idx="3555">
                  <c:v>4.937497200000001</c:v>
                </c:pt>
                <c:pt idx="3556">
                  <c:v>4.9388860800000014</c:v>
                </c:pt>
                <c:pt idx="3557">
                  <c:v>4.9402775999999999</c:v>
                </c:pt>
                <c:pt idx="3558">
                  <c:v>4.9416664800000154</c:v>
                </c:pt>
                <c:pt idx="3559">
                  <c:v>4.9430553600000007</c:v>
                </c:pt>
                <c:pt idx="3560">
                  <c:v>4.9444444799999916</c:v>
                </c:pt>
                <c:pt idx="3561">
                  <c:v>4.9458359999999955</c:v>
                </c:pt>
                <c:pt idx="3562">
                  <c:v>4.9472222400000003</c:v>
                </c:pt>
                <c:pt idx="3563">
                  <c:v>4.9486111200000034</c:v>
                </c:pt>
                <c:pt idx="3564">
                  <c:v>4.9500000000000011</c:v>
                </c:pt>
                <c:pt idx="3565">
                  <c:v>4.9513804799999965</c:v>
                </c:pt>
                <c:pt idx="3566">
                  <c:v>4.9527693599999996</c:v>
                </c:pt>
                <c:pt idx="3567">
                  <c:v>4.9541582399999866</c:v>
                </c:pt>
                <c:pt idx="3568">
                  <c:v>4.9555471200000003</c:v>
                </c:pt>
                <c:pt idx="3569">
                  <c:v>4.9569360000000007</c:v>
                </c:pt>
                <c:pt idx="3570">
                  <c:v>4.958324880000001</c:v>
                </c:pt>
                <c:pt idx="3571">
                  <c:v>4.9597192799999945</c:v>
                </c:pt>
                <c:pt idx="3572">
                  <c:v>4.9611110399999889</c:v>
                </c:pt>
                <c:pt idx="3573">
                  <c:v>4.9624999199999955</c:v>
                </c:pt>
                <c:pt idx="3574">
                  <c:v>4.9638887999999977</c:v>
                </c:pt>
                <c:pt idx="3575">
                  <c:v>4.9652776799999945</c:v>
                </c:pt>
                <c:pt idx="3576">
                  <c:v>4.9666665599999975</c:v>
                </c:pt>
                <c:pt idx="3577">
                  <c:v>4.9680583199999955</c:v>
                </c:pt>
                <c:pt idx="3578">
                  <c:v>4.9694471999999994</c:v>
                </c:pt>
                <c:pt idx="3579">
                  <c:v>4.9708360799999927</c:v>
                </c:pt>
                <c:pt idx="3580">
                  <c:v>4.9722110399999995</c:v>
                </c:pt>
                <c:pt idx="3581">
                  <c:v>4.9736028000000081</c:v>
                </c:pt>
                <c:pt idx="3582">
                  <c:v>4.9749916800000014</c:v>
                </c:pt>
                <c:pt idx="3583">
                  <c:v>4.9763860799999975</c:v>
                </c:pt>
                <c:pt idx="3584">
                  <c:v>4.9777749599999916</c:v>
                </c:pt>
                <c:pt idx="3585">
                  <c:v>4.9791664800000142</c:v>
                </c:pt>
                <c:pt idx="3586">
                  <c:v>4.9805553599999897</c:v>
                </c:pt>
                <c:pt idx="3587">
                  <c:v>4.981944480000009</c:v>
                </c:pt>
                <c:pt idx="3588">
                  <c:v>4.9833333600000014</c:v>
                </c:pt>
                <c:pt idx="3589">
                  <c:v>4.9847222400000017</c:v>
                </c:pt>
                <c:pt idx="3590">
                  <c:v>4.9861111199999986</c:v>
                </c:pt>
                <c:pt idx="3591">
                  <c:v>4.9874999999999989</c:v>
                </c:pt>
                <c:pt idx="3592">
                  <c:v>4.9888888799999895</c:v>
                </c:pt>
                <c:pt idx="3593">
                  <c:v>4.9902777599999997</c:v>
                </c:pt>
                <c:pt idx="3594">
                  <c:v>4.991666640000008</c:v>
                </c:pt>
                <c:pt idx="3595">
                  <c:v>4.9930471200000088</c:v>
                </c:pt>
                <c:pt idx="3596">
                  <c:v>4.9944359999999897</c:v>
                </c:pt>
                <c:pt idx="3597">
                  <c:v>4.9958248799999856</c:v>
                </c:pt>
                <c:pt idx="3598">
                  <c:v>4.9972137599999975</c:v>
                </c:pt>
                <c:pt idx="3599">
                  <c:v>4.9986026399999997</c:v>
                </c:pt>
                <c:pt idx="3600">
                  <c:v>4.99999152</c:v>
                </c:pt>
                <c:pt idx="3601">
                  <c:v>5.0013887999999991</c:v>
                </c:pt>
                <c:pt idx="3602">
                  <c:v>5.0027776799999906</c:v>
                </c:pt>
                <c:pt idx="3603">
                  <c:v>5.0041694400000001</c:v>
                </c:pt>
                <c:pt idx="3604">
                  <c:v>5.0055470399999908</c:v>
                </c:pt>
                <c:pt idx="3605">
                  <c:v>5.0069387999999986</c:v>
                </c:pt>
                <c:pt idx="3606">
                  <c:v>5.0083276799999945</c:v>
                </c:pt>
                <c:pt idx="3607">
                  <c:v>5.0097165599999895</c:v>
                </c:pt>
                <c:pt idx="3608">
                  <c:v>5.0111054399999926</c:v>
                </c:pt>
                <c:pt idx="3609">
                  <c:v>5.0124971999999985</c:v>
                </c:pt>
                <c:pt idx="3610">
                  <c:v>5.0138887200000015</c:v>
                </c:pt>
                <c:pt idx="3611">
                  <c:v>5.0152804799999915</c:v>
                </c:pt>
                <c:pt idx="3612">
                  <c:v>5.0166693599999999</c:v>
                </c:pt>
                <c:pt idx="3613">
                  <c:v>5.0180471999999998</c:v>
                </c:pt>
                <c:pt idx="3614">
                  <c:v>5.0194331999999999</c:v>
                </c:pt>
                <c:pt idx="3615">
                  <c:v>5.0208249599999837</c:v>
                </c:pt>
                <c:pt idx="3616">
                  <c:v>5.0222138399999867</c:v>
                </c:pt>
                <c:pt idx="3617">
                  <c:v>5.0236053599999915</c:v>
                </c:pt>
                <c:pt idx="3618">
                  <c:v>5.0249944799999877</c:v>
                </c:pt>
                <c:pt idx="3619">
                  <c:v>5.0263833599999908</c:v>
                </c:pt>
                <c:pt idx="3620">
                  <c:v>5.027774879999984</c:v>
                </c:pt>
                <c:pt idx="3621">
                  <c:v>5.0291637600000012</c:v>
                </c:pt>
                <c:pt idx="3622">
                  <c:v>5.0305526400000016</c:v>
                </c:pt>
                <c:pt idx="3623">
                  <c:v>5.031936</c:v>
                </c:pt>
                <c:pt idx="3624">
                  <c:v>5.0333277600000024</c:v>
                </c:pt>
                <c:pt idx="3625">
                  <c:v>5.0347166399999903</c:v>
                </c:pt>
                <c:pt idx="3626">
                  <c:v>5.0361081599999995</c:v>
                </c:pt>
                <c:pt idx="3627">
                  <c:v>5.0374970399999945</c:v>
                </c:pt>
                <c:pt idx="3628">
                  <c:v>5.0388859199999914</c:v>
                </c:pt>
                <c:pt idx="3629">
                  <c:v>5.0402750400000027</c:v>
                </c:pt>
                <c:pt idx="3630">
                  <c:v>5.0416639200000093</c:v>
                </c:pt>
                <c:pt idx="3631">
                  <c:v>5.0430527999999999</c:v>
                </c:pt>
                <c:pt idx="3632">
                  <c:v>5.0444416800000003</c:v>
                </c:pt>
                <c:pt idx="3633">
                  <c:v>5.0458305599999873</c:v>
                </c:pt>
                <c:pt idx="3634">
                  <c:v>5.047219440000001</c:v>
                </c:pt>
                <c:pt idx="3635">
                  <c:v>5.0486109599999915</c:v>
                </c:pt>
                <c:pt idx="3636">
                  <c:v>5.0499998399999955</c:v>
                </c:pt>
                <c:pt idx="3637">
                  <c:v>5.0513805599999904</c:v>
                </c:pt>
                <c:pt idx="3638">
                  <c:v>5.0527749599999856</c:v>
                </c:pt>
                <c:pt idx="3639">
                  <c:v>5.0541638399999895</c:v>
                </c:pt>
                <c:pt idx="3640">
                  <c:v>5.0555527199999917</c:v>
                </c:pt>
                <c:pt idx="3641">
                  <c:v>5.0569416</c:v>
                </c:pt>
                <c:pt idx="3642">
                  <c:v>5.0583304800000004</c:v>
                </c:pt>
                <c:pt idx="3643">
                  <c:v>5.0597193600000008</c:v>
                </c:pt>
                <c:pt idx="3644">
                  <c:v>5.0611082399999887</c:v>
                </c:pt>
                <c:pt idx="3645">
                  <c:v>5.0624971199999909</c:v>
                </c:pt>
                <c:pt idx="3646">
                  <c:v>5.0638859999999877</c:v>
                </c:pt>
                <c:pt idx="3647">
                  <c:v>5.0652748799999836</c:v>
                </c:pt>
                <c:pt idx="3648">
                  <c:v>5.0666637599999991</c:v>
                </c:pt>
                <c:pt idx="3649">
                  <c:v>5.0680555199999855</c:v>
                </c:pt>
                <c:pt idx="3650">
                  <c:v>5.0694470399999965</c:v>
                </c:pt>
                <c:pt idx="3651">
                  <c:v>5.0708359199999906</c:v>
                </c:pt>
                <c:pt idx="3652">
                  <c:v>5.0722250400000011</c:v>
                </c:pt>
                <c:pt idx="3653">
                  <c:v>5.0736139199999979</c:v>
                </c:pt>
                <c:pt idx="3654">
                  <c:v>5.0750027999999983</c:v>
                </c:pt>
                <c:pt idx="3655">
                  <c:v>5.0763916799999986</c:v>
                </c:pt>
                <c:pt idx="3656">
                  <c:v>5.0777805599999857</c:v>
                </c:pt>
                <c:pt idx="3657">
                  <c:v>5.0791694399999994</c:v>
                </c:pt>
                <c:pt idx="3658">
                  <c:v>5.0805583199999926</c:v>
                </c:pt>
                <c:pt idx="3659">
                  <c:v>5.0819472000000001</c:v>
                </c:pt>
                <c:pt idx="3660">
                  <c:v>5.0833360800000014</c:v>
                </c:pt>
                <c:pt idx="3661">
                  <c:v>5.0847249599999902</c:v>
                </c:pt>
                <c:pt idx="3662">
                  <c:v>5.0861028000000008</c:v>
                </c:pt>
                <c:pt idx="3663">
                  <c:v>5.0874943199999896</c:v>
                </c:pt>
                <c:pt idx="3664">
                  <c:v>5.08888608</c:v>
                </c:pt>
                <c:pt idx="3665">
                  <c:v>5.0902749599999932</c:v>
                </c:pt>
                <c:pt idx="3666">
                  <c:v>5.0916664799999989</c:v>
                </c:pt>
                <c:pt idx="3667">
                  <c:v>5.0930443200000015</c:v>
                </c:pt>
                <c:pt idx="3668">
                  <c:v>5.0944360799999844</c:v>
                </c:pt>
                <c:pt idx="3669">
                  <c:v>5.0958249599999865</c:v>
                </c:pt>
                <c:pt idx="3670">
                  <c:v>5.0972138399999913</c:v>
                </c:pt>
                <c:pt idx="3671">
                  <c:v>5.0986053599999908</c:v>
                </c:pt>
                <c:pt idx="3672">
                  <c:v>5.0999944799999888</c:v>
                </c:pt>
                <c:pt idx="3673">
                  <c:v>5.1013833599999945</c:v>
                </c:pt>
                <c:pt idx="3674">
                  <c:v>5.1027722399999886</c:v>
                </c:pt>
                <c:pt idx="3675">
                  <c:v>5.1041611199999908</c:v>
                </c:pt>
                <c:pt idx="3676">
                  <c:v>5.1055499999999965</c:v>
                </c:pt>
                <c:pt idx="3677">
                  <c:v>5.1069388799999844</c:v>
                </c:pt>
                <c:pt idx="3678">
                  <c:v>5.1083277599999946</c:v>
                </c:pt>
                <c:pt idx="3679">
                  <c:v>5.1097166399999914</c:v>
                </c:pt>
                <c:pt idx="3680">
                  <c:v>5.1111055199999873</c:v>
                </c:pt>
                <c:pt idx="3681">
                  <c:v>5.1124943999999903</c:v>
                </c:pt>
                <c:pt idx="3682">
                  <c:v>5.1138832800000005</c:v>
                </c:pt>
                <c:pt idx="3683">
                  <c:v>5.1152750399999887</c:v>
                </c:pt>
                <c:pt idx="3684">
                  <c:v>5.1166665600000005</c:v>
                </c:pt>
                <c:pt idx="3685">
                  <c:v>5.1180554399999902</c:v>
                </c:pt>
                <c:pt idx="3686">
                  <c:v>5.1194359199999866</c:v>
                </c:pt>
                <c:pt idx="3687">
                  <c:v>5.1208250399999846</c:v>
                </c:pt>
                <c:pt idx="3688">
                  <c:v>5.1222165599999832</c:v>
                </c:pt>
                <c:pt idx="3689">
                  <c:v>5.1236054399999933</c:v>
                </c:pt>
                <c:pt idx="3690">
                  <c:v>5.1249971999999904</c:v>
                </c:pt>
                <c:pt idx="3691">
                  <c:v>5.1263860800000005</c:v>
                </c:pt>
                <c:pt idx="3692">
                  <c:v>5.127774959999984</c:v>
                </c:pt>
                <c:pt idx="3693">
                  <c:v>5.129163839999995</c:v>
                </c:pt>
                <c:pt idx="3694">
                  <c:v>5.1305527200000025</c:v>
                </c:pt>
                <c:pt idx="3695">
                  <c:v>5.1319415999999975</c:v>
                </c:pt>
                <c:pt idx="3696">
                  <c:v>5.1333304799999926</c:v>
                </c:pt>
                <c:pt idx="3697">
                  <c:v>5.1347193599999885</c:v>
                </c:pt>
                <c:pt idx="3698">
                  <c:v>5.1361111200000007</c:v>
                </c:pt>
                <c:pt idx="3699">
                  <c:v>5.1374999999999975</c:v>
                </c:pt>
                <c:pt idx="3700">
                  <c:v>5.1388915199999916</c:v>
                </c:pt>
                <c:pt idx="3701">
                  <c:v>5.1402804</c:v>
                </c:pt>
                <c:pt idx="3702">
                  <c:v>5.1416692800000092</c:v>
                </c:pt>
                <c:pt idx="3703">
                  <c:v>5.1430581600000007</c:v>
                </c:pt>
                <c:pt idx="3704">
                  <c:v>5.1444470399999931</c:v>
                </c:pt>
                <c:pt idx="3705">
                  <c:v>5.1458248799999859</c:v>
                </c:pt>
                <c:pt idx="3706">
                  <c:v>5.1472137599999899</c:v>
                </c:pt>
                <c:pt idx="3707">
                  <c:v>5.1486026399999965</c:v>
                </c:pt>
                <c:pt idx="3708">
                  <c:v>5.1499944000000015</c:v>
                </c:pt>
                <c:pt idx="3709">
                  <c:v>5.1513887999999977</c:v>
                </c:pt>
                <c:pt idx="3710">
                  <c:v>5.1527776799999856</c:v>
                </c:pt>
                <c:pt idx="3711">
                  <c:v>5.1541694399999907</c:v>
                </c:pt>
                <c:pt idx="3712">
                  <c:v>5.1555583199999866</c:v>
                </c:pt>
                <c:pt idx="3713">
                  <c:v>5.1569471999999985</c:v>
                </c:pt>
                <c:pt idx="3714">
                  <c:v>5.1583360799999856</c:v>
                </c:pt>
                <c:pt idx="3715">
                  <c:v>5.1597249599999904</c:v>
                </c:pt>
                <c:pt idx="3716">
                  <c:v>5.1611138399999872</c:v>
                </c:pt>
                <c:pt idx="3717">
                  <c:v>5.1625027199999902</c:v>
                </c:pt>
                <c:pt idx="3718">
                  <c:v>5.1638915999999897</c:v>
                </c:pt>
                <c:pt idx="3719">
                  <c:v>5.1652694400000012</c:v>
                </c:pt>
                <c:pt idx="3720">
                  <c:v>5.1666583200000016</c:v>
                </c:pt>
                <c:pt idx="3721">
                  <c:v>5.1680471999999975</c:v>
                </c:pt>
                <c:pt idx="3722">
                  <c:v>5.1694360800000005</c:v>
                </c:pt>
                <c:pt idx="3723">
                  <c:v>5.1708249599999938</c:v>
                </c:pt>
                <c:pt idx="3724">
                  <c:v>5.1722164799999897</c:v>
                </c:pt>
                <c:pt idx="3725">
                  <c:v>5.1736053599999945</c:v>
                </c:pt>
                <c:pt idx="3726">
                  <c:v>5.1749971199999907</c:v>
                </c:pt>
                <c:pt idx="3727">
                  <c:v>5.1763859999999955</c:v>
                </c:pt>
                <c:pt idx="3728">
                  <c:v>5.1777804000000005</c:v>
                </c:pt>
                <c:pt idx="3729">
                  <c:v>5.1791582400000005</c:v>
                </c:pt>
                <c:pt idx="3730">
                  <c:v>5.1805471200000017</c:v>
                </c:pt>
                <c:pt idx="3731">
                  <c:v>5.1819359999999897</c:v>
                </c:pt>
                <c:pt idx="3732">
                  <c:v>5.1833248799999856</c:v>
                </c:pt>
                <c:pt idx="3733">
                  <c:v>5.1847221599999909</c:v>
                </c:pt>
                <c:pt idx="3734">
                  <c:v>5.1861081600000016</c:v>
                </c:pt>
                <c:pt idx="3735">
                  <c:v>5.1874970399999887</c:v>
                </c:pt>
                <c:pt idx="3736">
                  <c:v>5.1888859199999846</c:v>
                </c:pt>
                <c:pt idx="3737">
                  <c:v>5.1902776799999906</c:v>
                </c:pt>
                <c:pt idx="3738">
                  <c:v>5.1916694400000081</c:v>
                </c:pt>
                <c:pt idx="3739">
                  <c:v>5.1930470399999908</c:v>
                </c:pt>
                <c:pt idx="3740">
                  <c:v>5.1944359199999806</c:v>
                </c:pt>
                <c:pt idx="3741">
                  <c:v>5.1958250399999883</c:v>
                </c:pt>
                <c:pt idx="3742">
                  <c:v>5.1972139199999887</c:v>
                </c:pt>
                <c:pt idx="3743">
                  <c:v>5.198602799999998</c:v>
                </c:pt>
                <c:pt idx="3744">
                  <c:v>5.1999916799999877</c:v>
                </c:pt>
                <c:pt idx="3745">
                  <c:v>5.2013832000000004</c:v>
                </c:pt>
                <c:pt idx="3746">
                  <c:v>5.2027720800000079</c:v>
                </c:pt>
                <c:pt idx="3747">
                  <c:v>5.2041609599999932</c:v>
                </c:pt>
                <c:pt idx="3748">
                  <c:v>5.2055582399999913</c:v>
                </c:pt>
                <c:pt idx="3749">
                  <c:v>5.2069471200000024</c:v>
                </c:pt>
                <c:pt idx="3750">
                  <c:v>5.208336000000001</c:v>
                </c:pt>
                <c:pt idx="3751">
                  <c:v>5.2097248799999898</c:v>
                </c:pt>
                <c:pt idx="3752">
                  <c:v>5.21111112</c:v>
                </c:pt>
                <c:pt idx="3753">
                  <c:v>5.2124999999999995</c:v>
                </c:pt>
                <c:pt idx="3754">
                  <c:v>5.2138888800000007</c:v>
                </c:pt>
                <c:pt idx="3755">
                  <c:v>5.2152777600000011</c:v>
                </c:pt>
                <c:pt idx="3756">
                  <c:v>5.2166666400000024</c:v>
                </c:pt>
                <c:pt idx="3757">
                  <c:v>5.2180555199999921</c:v>
                </c:pt>
                <c:pt idx="3758">
                  <c:v>5.2194443999999987</c:v>
                </c:pt>
                <c:pt idx="3759">
                  <c:v>5.2208248799999852</c:v>
                </c:pt>
                <c:pt idx="3760">
                  <c:v>5.2222137600000007</c:v>
                </c:pt>
                <c:pt idx="3761">
                  <c:v>5.2236110399999927</c:v>
                </c:pt>
                <c:pt idx="3762">
                  <c:v>5.2249999199999904</c:v>
                </c:pt>
                <c:pt idx="3763">
                  <c:v>5.2263888000000005</c:v>
                </c:pt>
                <c:pt idx="3764">
                  <c:v>5.2277776800000009</c:v>
                </c:pt>
                <c:pt idx="3765">
                  <c:v>5.2291694399999979</c:v>
                </c:pt>
                <c:pt idx="3766">
                  <c:v>5.2305583199999965</c:v>
                </c:pt>
                <c:pt idx="3767">
                  <c:v>5.2319359199999926</c:v>
                </c:pt>
                <c:pt idx="3768">
                  <c:v>5.2333221599999984</c:v>
                </c:pt>
                <c:pt idx="3769">
                  <c:v>5.2347139199999955</c:v>
                </c:pt>
                <c:pt idx="3770">
                  <c:v>5.2361054400000011</c:v>
                </c:pt>
                <c:pt idx="3771">
                  <c:v>5.2374943200000015</c:v>
                </c:pt>
                <c:pt idx="3772">
                  <c:v>5.2388860799999906</c:v>
                </c:pt>
                <c:pt idx="3773">
                  <c:v>5.2402749599999945</c:v>
                </c:pt>
                <c:pt idx="3774">
                  <c:v>5.2416638399999993</c:v>
                </c:pt>
                <c:pt idx="3775">
                  <c:v>5.2430582400000016</c:v>
                </c:pt>
                <c:pt idx="3776">
                  <c:v>5.2444471199999985</c:v>
                </c:pt>
                <c:pt idx="3777">
                  <c:v>5.2458359999999917</c:v>
                </c:pt>
                <c:pt idx="3778">
                  <c:v>5.2472248799999877</c:v>
                </c:pt>
                <c:pt idx="3779">
                  <c:v>5.2486137599999996</c:v>
                </c:pt>
                <c:pt idx="3780">
                  <c:v>5.2500026399999955</c:v>
                </c:pt>
                <c:pt idx="3781">
                  <c:v>5.2513915200000003</c:v>
                </c:pt>
                <c:pt idx="3782">
                  <c:v>5.2527804000000007</c:v>
                </c:pt>
                <c:pt idx="3783">
                  <c:v>5.2541692800000011</c:v>
                </c:pt>
                <c:pt idx="3784">
                  <c:v>5.2555581599999899</c:v>
                </c:pt>
                <c:pt idx="3785">
                  <c:v>5.2569470399999965</c:v>
                </c:pt>
                <c:pt idx="3786">
                  <c:v>5.2583359199999906</c:v>
                </c:pt>
                <c:pt idx="3787">
                  <c:v>5.2597250400000011</c:v>
                </c:pt>
                <c:pt idx="3788">
                  <c:v>5.2611139199999899</c:v>
                </c:pt>
                <c:pt idx="3789">
                  <c:v>5.2625027999999965</c:v>
                </c:pt>
                <c:pt idx="3790">
                  <c:v>5.2638916799999906</c:v>
                </c:pt>
                <c:pt idx="3791">
                  <c:v>5.2652805599999857</c:v>
                </c:pt>
                <c:pt idx="3792">
                  <c:v>5.2666694399999994</c:v>
                </c:pt>
                <c:pt idx="3793">
                  <c:v>5.2680583199999926</c:v>
                </c:pt>
                <c:pt idx="3794">
                  <c:v>5.2694472000000001</c:v>
                </c:pt>
                <c:pt idx="3795">
                  <c:v>5.2708360800000014</c:v>
                </c:pt>
                <c:pt idx="3796">
                  <c:v>5.2722139200000004</c:v>
                </c:pt>
                <c:pt idx="3797">
                  <c:v>5.2736028000000079</c:v>
                </c:pt>
                <c:pt idx="3798">
                  <c:v>5.2749916800000012</c:v>
                </c:pt>
                <c:pt idx="3799">
                  <c:v>5.2763805600000016</c:v>
                </c:pt>
                <c:pt idx="3800">
                  <c:v>5.2777775999999985</c:v>
                </c:pt>
                <c:pt idx="3801">
                  <c:v>5.2791664799999989</c:v>
                </c:pt>
                <c:pt idx="3802">
                  <c:v>5.2805527200000011</c:v>
                </c:pt>
                <c:pt idx="3803">
                  <c:v>5.2819416000000023</c:v>
                </c:pt>
                <c:pt idx="3804">
                  <c:v>5.2833304800000098</c:v>
                </c:pt>
                <c:pt idx="3805">
                  <c:v>5.2847193599999907</c:v>
                </c:pt>
                <c:pt idx="3806">
                  <c:v>5.2861082399999955</c:v>
                </c:pt>
                <c:pt idx="3807">
                  <c:v>5.2874971199999985</c:v>
                </c:pt>
                <c:pt idx="3808">
                  <c:v>5.2888859999999926</c:v>
                </c:pt>
                <c:pt idx="3809">
                  <c:v>5.2902803999999986</c:v>
                </c:pt>
                <c:pt idx="3810">
                  <c:v>5.2916692799999989</c:v>
                </c:pt>
                <c:pt idx="3811">
                  <c:v>5.2930499999999991</c:v>
                </c:pt>
                <c:pt idx="3812">
                  <c:v>5.2944388799999844</c:v>
                </c:pt>
                <c:pt idx="3813">
                  <c:v>5.2958277599999946</c:v>
                </c:pt>
                <c:pt idx="3814">
                  <c:v>5.2972166399999914</c:v>
                </c:pt>
                <c:pt idx="3815">
                  <c:v>5.2986055200000006</c:v>
                </c:pt>
                <c:pt idx="3816">
                  <c:v>5.2999999199999985</c:v>
                </c:pt>
                <c:pt idx="3817">
                  <c:v>5.3013887999999998</c:v>
                </c:pt>
                <c:pt idx="3818">
                  <c:v>5.3027776800000002</c:v>
                </c:pt>
                <c:pt idx="3819">
                  <c:v>5.3041694400000008</c:v>
                </c:pt>
                <c:pt idx="3820">
                  <c:v>5.3055583199999887</c:v>
                </c:pt>
                <c:pt idx="3821">
                  <c:v>5.306947199999998</c:v>
                </c:pt>
                <c:pt idx="3822">
                  <c:v>5.3083360799999877</c:v>
                </c:pt>
                <c:pt idx="3823">
                  <c:v>5.3097139199999965</c:v>
                </c:pt>
                <c:pt idx="3824">
                  <c:v>5.3111054399999933</c:v>
                </c:pt>
                <c:pt idx="3825">
                  <c:v>5.3124943199999883</c:v>
                </c:pt>
                <c:pt idx="3826">
                  <c:v>5.3138805599999834</c:v>
                </c:pt>
                <c:pt idx="3827">
                  <c:v>5.3152694399999998</c:v>
                </c:pt>
                <c:pt idx="3828">
                  <c:v>5.3166583200000002</c:v>
                </c:pt>
                <c:pt idx="3829">
                  <c:v>5.3180472000000005</c:v>
                </c:pt>
                <c:pt idx="3830">
                  <c:v>5.3194360800000009</c:v>
                </c:pt>
                <c:pt idx="3831">
                  <c:v>5.3208249599999862</c:v>
                </c:pt>
                <c:pt idx="3832">
                  <c:v>5.3222138399999901</c:v>
                </c:pt>
                <c:pt idx="3833">
                  <c:v>5.3236027199999985</c:v>
                </c:pt>
                <c:pt idx="3834">
                  <c:v>5.3249999999999931</c:v>
                </c:pt>
                <c:pt idx="3835">
                  <c:v>5.3263888799999837</c:v>
                </c:pt>
                <c:pt idx="3836">
                  <c:v>5.3277777599999876</c:v>
                </c:pt>
                <c:pt idx="3837">
                  <c:v>5.3291666399999906</c:v>
                </c:pt>
                <c:pt idx="3838">
                  <c:v>5.3305555199999857</c:v>
                </c:pt>
                <c:pt idx="3839">
                  <c:v>5.3319443999999985</c:v>
                </c:pt>
                <c:pt idx="3840">
                  <c:v>5.3333359200000015</c:v>
                </c:pt>
                <c:pt idx="3841">
                  <c:v>5.3347250399999933</c:v>
                </c:pt>
                <c:pt idx="3842">
                  <c:v>5.3361139200000007</c:v>
                </c:pt>
                <c:pt idx="3843">
                  <c:v>5.3374499999999987</c:v>
                </c:pt>
                <c:pt idx="3844">
                  <c:v>5.3388887999999977</c:v>
                </c:pt>
                <c:pt idx="3845">
                  <c:v>5.3402805599999921</c:v>
                </c:pt>
                <c:pt idx="3846">
                  <c:v>5.3416581599999997</c:v>
                </c:pt>
                <c:pt idx="3847">
                  <c:v>5.3430470400000001</c:v>
                </c:pt>
                <c:pt idx="3848">
                  <c:v>5.3444359199999871</c:v>
                </c:pt>
                <c:pt idx="3849">
                  <c:v>5.3458276800000011</c:v>
                </c:pt>
                <c:pt idx="3850">
                  <c:v>5.3472194399999955</c:v>
                </c:pt>
                <c:pt idx="3851">
                  <c:v>5.3486083199999985</c:v>
                </c:pt>
                <c:pt idx="3852">
                  <c:v>5.3499971999999989</c:v>
                </c:pt>
                <c:pt idx="3853">
                  <c:v>5.351383199999999</c:v>
                </c:pt>
                <c:pt idx="3854">
                  <c:v>5.3527720799999896</c:v>
                </c:pt>
                <c:pt idx="3855">
                  <c:v>5.3541638399999885</c:v>
                </c:pt>
                <c:pt idx="3856">
                  <c:v>5.3555553599999834</c:v>
                </c:pt>
                <c:pt idx="3857">
                  <c:v>5.3569415999999945</c:v>
                </c:pt>
                <c:pt idx="3858">
                  <c:v>5.3583304799999887</c:v>
                </c:pt>
                <c:pt idx="3859">
                  <c:v>5.3597193599999908</c:v>
                </c:pt>
                <c:pt idx="3860">
                  <c:v>5.3611111199999906</c:v>
                </c:pt>
                <c:pt idx="3861">
                  <c:v>5.3624999999999945</c:v>
                </c:pt>
                <c:pt idx="3862">
                  <c:v>5.3638804800000006</c:v>
                </c:pt>
                <c:pt idx="3863">
                  <c:v>5.365269360000001</c:v>
                </c:pt>
                <c:pt idx="3864">
                  <c:v>5.3666582400000005</c:v>
                </c:pt>
                <c:pt idx="3865">
                  <c:v>5.3680555199999853</c:v>
                </c:pt>
                <c:pt idx="3866">
                  <c:v>5.3694359999999897</c:v>
                </c:pt>
                <c:pt idx="3867">
                  <c:v>5.3708248799999856</c:v>
                </c:pt>
                <c:pt idx="3868">
                  <c:v>5.3722137599999975</c:v>
                </c:pt>
                <c:pt idx="3869">
                  <c:v>5.3736055199999955</c:v>
                </c:pt>
                <c:pt idx="3870">
                  <c:v>5.3749943999999878</c:v>
                </c:pt>
                <c:pt idx="3871">
                  <c:v>5.37638327999999</c:v>
                </c:pt>
                <c:pt idx="3872">
                  <c:v>5.3777721599999975</c:v>
                </c:pt>
                <c:pt idx="3873">
                  <c:v>5.3791610399999978</c:v>
                </c:pt>
                <c:pt idx="3874">
                  <c:v>5.3805527999999985</c:v>
                </c:pt>
                <c:pt idx="3875">
                  <c:v>5.3819416799999917</c:v>
                </c:pt>
                <c:pt idx="3876">
                  <c:v>5.3833305599999877</c:v>
                </c:pt>
                <c:pt idx="3877">
                  <c:v>5.3847194399999916</c:v>
                </c:pt>
                <c:pt idx="3878">
                  <c:v>5.3861083199999955</c:v>
                </c:pt>
                <c:pt idx="3879">
                  <c:v>5.3874971999999985</c:v>
                </c:pt>
                <c:pt idx="3880">
                  <c:v>5.3888860800000007</c:v>
                </c:pt>
                <c:pt idx="3881">
                  <c:v>5.3902749599999931</c:v>
                </c:pt>
                <c:pt idx="3882">
                  <c:v>5.3916638399999979</c:v>
                </c:pt>
                <c:pt idx="3883">
                  <c:v>5.3930527199999965</c:v>
                </c:pt>
                <c:pt idx="3884">
                  <c:v>5.3944415999999906</c:v>
                </c:pt>
                <c:pt idx="3885">
                  <c:v>5.3958304799999857</c:v>
                </c:pt>
                <c:pt idx="3886">
                  <c:v>5.3972193599999896</c:v>
                </c:pt>
                <c:pt idx="3887">
                  <c:v>5.3986082399999926</c:v>
                </c:pt>
                <c:pt idx="3888">
                  <c:v>5.3999971200000001</c:v>
                </c:pt>
                <c:pt idx="3889">
                  <c:v>5.4013860000000014</c:v>
                </c:pt>
                <c:pt idx="3890">
                  <c:v>5.4027722399999965</c:v>
                </c:pt>
                <c:pt idx="3891">
                  <c:v>5.4041692799999916</c:v>
                </c:pt>
                <c:pt idx="3892">
                  <c:v>5.4055499999999999</c:v>
                </c:pt>
                <c:pt idx="3893">
                  <c:v>5.4069415200000019</c:v>
                </c:pt>
                <c:pt idx="3894">
                  <c:v>5.4083304000000023</c:v>
                </c:pt>
                <c:pt idx="3895">
                  <c:v>5.4097192800000107</c:v>
                </c:pt>
                <c:pt idx="3896">
                  <c:v>5.4111081599999995</c:v>
                </c:pt>
                <c:pt idx="3897">
                  <c:v>5.4124999200000001</c:v>
                </c:pt>
                <c:pt idx="3898">
                  <c:v>5.4138888000000005</c:v>
                </c:pt>
                <c:pt idx="3899">
                  <c:v>5.415277680000008</c:v>
                </c:pt>
                <c:pt idx="3900">
                  <c:v>5.4166694400000077</c:v>
                </c:pt>
                <c:pt idx="3901">
                  <c:v>5.4180583199999965</c:v>
                </c:pt>
                <c:pt idx="3902">
                  <c:v>5.4194332799999945</c:v>
                </c:pt>
                <c:pt idx="3903">
                  <c:v>5.4208360799999866</c:v>
                </c:pt>
                <c:pt idx="3904">
                  <c:v>5.4222139199999955</c:v>
                </c:pt>
                <c:pt idx="3905">
                  <c:v>5.4236138399999945</c:v>
                </c:pt>
                <c:pt idx="3906">
                  <c:v>5.4249887999999915</c:v>
                </c:pt>
                <c:pt idx="3907">
                  <c:v>5.4263776799999945</c:v>
                </c:pt>
                <c:pt idx="3908">
                  <c:v>5.4277694400000014</c:v>
                </c:pt>
                <c:pt idx="3909">
                  <c:v>5.4291583200000009</c:v>
                </c:pt>
                <c:pt idx="3910">
                  <c:v>5.4305472000000004</c:v>
                </c:pt>
                <c:pt idx="3911">
                  <c:v>5.4319360799999945</c:v>
                </c:pt>
                <c:pt idx="3912">
                  <c:v>5.4333249599999975</c:v>
                </c:pt>
                <c:pt idx="3913">
                  <c:v>5.4347138399999917</c:v>
                </c:pt>
                <c:pt idx="3914">
                  <c:v>5.4361053600000009</c:v>
                </c:pt>
                <c:pt idx="3915">
                  <c:v>5.4374944799999945</c:v>
                </c:pt>
                <c:pt idx="3916">
                  <c:v>5.4388833600000002</c:v>
                </c:pt>
                <c:pt idx="3917">
                  <c:v>5.4402444000000107</c:v>
                </c:pt>
                <c:pt idx="3918">
                  <c:v>5.4416582400000024</c:v>
                </c:pt>
                <c:pt idx="3919">
                  <c:v>5.443047120000009</c:v>
                </c:pt>
                <c:pt idx="3920">
                  <c:v>5.4444360000000005</c:v>
                </c:pt>
                <c:pt idx="3921">
                  <c:v>5.4458248800000018</c:v>
                </c:pt>
                <c:pt idx="3922">
                  <c:v>5.447219279999989</c:v>
                </c:pt>
                <c:pt idx="3923">
                  <c:v>5.4486139199999979</c:v>
                </c:pt>
                <c:pt idx="3924">
                  <c:v>5.4500027999999983</c:v>
                </c:pt>
                <c:pt idx="3925">
                  <c:v>5.4513916799999986</c:v>
                </c:pt>
                <c:pt idx="3926">
                  <c:v>5.4527805599999857</c:v>
                </c:pt>
                <c:pt idx="3927">
                  <c:v>5.4541694399999985</c:v>
                </c:pt>
                <c:pt idx="3928">
                  <c:v>5.4555583199999926</c:v>
                </c:pt>
                <c:pt idx="3929">
                  <c:v>5.4569359199999932</c:v>
                </c:pt>
                <c:pt idx="3930">
                  <c:v>5.4583250400000001</c:v>
                </c:pt>
                <c:pt idx="3931">
                  <c:v>5.4597194399999989</c:v>
                </c:pt>
                <c:pt idx="3932">
                  <c:v>5.4611083199999975</c:v>
                </c:pt>
                <c:pt idx="3933">
                  <c:v>5.4624971999999996</c:v>
                </c:pt>
                <c:pt idx="3934">
                  <c:v>5.46388608</c:v>
                </c:pt>
                <c:pt idx="3935">
                  <c:v>5.4652749599999932</c:v>
                </c:pt>
                <c:pt idx="3936">
                  <c:v>5.4666693600000107</c:v>
                </c:pt>
                <c:pt idx="3937">
                  <c:v>5.4680553599999886</c:v>
                </c:pt>
                <c:pt idx="3938">
                  <c:v>5.4694332000000028</c:v>
                </c:pt>
                <c:pt idx="3939">
                  <c:v>5.4708360000000003</c:v>
                </c:pt>
                <c:pt idx="3940">
                  <c:v>5.4722248800000024</c:v>
                </c:pt>
                <c:pt idx="3941">
                  <c:v>5.4736053599999988</c:v>
                </c:pt>
                <c:pt idx="3942">
                  <c:v>5.4749944799999888</c:v>
                </c:pt>
                <c:pt idx="3943">
                  <c:v>5.476383359999998</c:v>
                </c:pt>
                <c:pt idx="3944">
                  <c:v>5.4777722399999975</c:v>
                </c:pt>
                <c:pt idx="3945">
                  <c:v>5.4791611200000094</c:v>
                </c:pt>
                <c:pt idx="3946">
                  <c:v>5.4805499999999991</c:v>
                </c:pt>
                <c:pt idx="3947">
                  <c:v>5.4819388799999915</c:v>
                </c:pt>
                <c:pt idx="3948">
                  <c:v>5.4833303999999981</c:v>
                </c:pt>
                <c:pt idx="3949">
                  <c:v>5.4847192799999887</c:v>
                </c:pt>
                <c:pt idx="3950">
                  <c:v>5.4861081599999988</c:v>
                </c:pt>
                <c:pt idx="3951">
                  <c:v>5.4874970399999965</c:v>
                </c:pt>
                <c:pt idx="3952">
                  <c:v>5.4888859199999915</c:v>
                </c:pt>
                <c:pt idx="3953">
                  <c:v>5.4902750399999976</c:v>
                </c:pt>
                <c:pt idx="3954">
                  <c:v>5.4916639200000095</c:v>
                </c:pt>
                <c:pt idx="3955">
                  <c:v>5.4930554400000009</c:v>
                </c:pt>
                <c:pt idx="3956">
                  <c:v>5.4944443199999942</c:v>
                </c:pt>
                <c:pt idx="3957">
                  <c:v>5.4958332000000016</c:v>
                </c:pt>
                <c:pt idx="3958">
                  <c:v>5.4972220799999985</c:v>
                </c:pt>
                <c:pt idx="3959">
                  <c:v>5.4985999199999975</c:v>
                </c:pt>
                <c:pt idx="3960">
                  <c:v>5.5000027199999995</c:v>
                </c:pt>
                <c:pt idx="3961">
                  <c:v>5.5013887199999996</c:v>
                </c:pt>
                <c:pt idx="3962">
                  <c:v>5.5027775999999955</c:v>
                </c:pt>
                <c:pt idx="3963">
                  <c:v>5.5041664800000003</c:v>
                </c:pt>
                <c:pt idx="3964">
                  <c:v>5.5055553599999882</c:v>
                </c:pt>
                <c:pt idx="3965">
                  <c:v>5.5069444799999916</c:v>
                </c:pt>
                <c:pt idx="3966">
                  <c:v>5.50833336</c:v>
                </c:pt>
                <c:pt idx="3967">
                  <c:v>5.5097222400000003</c:v>
                </c:pt>
                <c:pt idx="3968">
                  <c:v>5.5111137599999918</c:v>
                </c:pt>
                <c:pt idx="3969">
                  <c:v>5.5125026399999886</c:v>
                </c:pt>
                <c:pt idx="3970">
                  <c:v>5.5138915199999916</c:v>
                </c:pt>
                <c:pt idx="3971">
                  <c:v>5.5152804</c:v>
                </c:pt>
                <c:pt idx="3972">
                  <c:v>5.5166582399999955</c:v>
                </c:pt>
                <c:pt idx="3973">
                  <c:v>5.5180471200000003</c:v>
                </c:pt>
                <c:pt idx="3974">
                  <c:v>5.5194360000000007</c:v>
                </c:pt>
                <c:pt idx="3975">
                  <c:v>5.5208248799999859</c:v>
                </c:pt>
                <c:pt idx="3976">
                  <c:v>5.5222137599999899</c:v>
                </c:pt>
                <c:pt idx="3977">
                  <c:v>5.5236026399999965</c:v>
                </c:pt>
                <c:pt idx="3978">
                  <c:v>5.5249915199999835</c:v>
                </c:pt>
                <c:pt idx="3979">
                  <c:v>5.5263832800000028</c:v>
                </c:pt>
                <c:pt idx="3980">
                  <c:v>5.5277721599999916</c:v>
                </c:pt>
                <c:pt idx="3981">
                  <c:v>5.5291581599999926</c:v>
                </c:pt>
                <c:pt idx="3982">
                  <c:v>5.5305470400000001</c:v>
                </c:pt>
                <c:pt idx="3983">
                  <c:v>5.5319359200000005</c:v>
                </c:pt>
                <c:pt idx="3984">
                  <c:v>5.5333250399999985</c:v>
                </c:pt>
                <c:pt idx="3985">
                  <c:v>5.5347139199999926</c:v>
                </c:pt>
                <c:pt idx="3986">
                  <c:v>5.5361028000000001</c:v>
                </c:pt>
                <c:pt idx="3987">
                  <c:v>5.5374916800000014</c:v>
                </c:pt>
                <c:pt idx="3988">
                  <c:v>5.5388805599999902</c:v>
                </c:pt>
                <c:pt idx="3989">
                  <c:v>5.5402694400000101</c:v>
                </c:pt>
                <c:pt idx="3990">
                  <c:v>5.5416583200000034</c:v>
                </c:pt>
                <c:pt idx="3991">
                  <c:v>5.543047200000002</c:v>
                </c:pt>
                <c:pt idx="3992">
                  <c:v>5.5444360800000005</c:v>
                </c:pt>
                <c:pt idx="3993">
                  <c:v>5.5458249599999938</c:v>
                </c:pt>
                <c:pt idx="3994">
                  <c:v>5.5472138399999915</c:v>
                </c:pt>
                <c:pt idx="3995">
                  <c:v>5.5486027199999999</c:v>
                </c:pt>
                <c:pt idx="3996">
                  <c:v>5.5499916000000002</c:v>
                </c:pt>
                <c:pt idx="3997">
                  <c:v>5.5513859999999955</c:v>
                </c:pt>
                <c:pt idx="3998">
                  <c:v>5.5527748799999834</c:v>
                </c:pt>
                <c:pt idx="3999">
                  <c:v>5.5541637599999945</c:v>
                </c:pt>
                <c:pt idx="4000">
                  <c:v>5.5555526399999904</c:v>
                </c:pt>
                <c:pt idx="4001">
                  <c:v>5.5569444000000008</c:v>
                </c:pt>
                <c:pt idx="4002">
                  <c:v>5.5583332799999887</c:v>
                </c:pt>
                <c:pt idx="4003">
                  <c:v>5.559722159999998</c:v>
                </c:pt>
                <c:pt idx="4004">
                  <c:v>5.5611110399999877</c:v>
                </c:pt>
                <c:pt idx="4005">
                  <c:v>5.5624999199999907</c:v>
                </c:pt>
                <c:pt idx="4006">
                  <c:v>5.5638887999999955</c:v>
                </c:pt>
                <c:pt idx="4007">
                  <c:v>5.5652776799999906</c:v>
                </c:pt>
                <c:pt idx="4008">
                  <c:v>5.5666665599999945</c:v>
                </c:pt>
                <c:pt idx="4009">
                  <c:v>5.5680554399999913</c:v>
                </c:pt>
                <c:pt idx="4010">
                  <c:v>5.5694332800000002</c:v>
                </c:pt>
                <c:pt idx="4011">
                  <c:v>5.5708221600000014</c:v>
                </c:pt>
                <c:pt idx="4012">
                  <c:v>5.5722110400000009</c:v>
                </c:pt>
                <c:pt idx="4013">
                  <c:v>5.5736138400000019</c:v>
                </c:pt>
                <c:pt idx="4014">
                  <c:v>5.574999839999994</c:v>
                </c:pt>
                <c:pt idx="4015">
                  <c:v>5.5763887200000024</c:v>
                </c:pt>
                <c:pt idx="4016">
                  <c:v>5.5777776000000028</c:v>
                </c:pt>
                <c:pt idx="4017">
                  <c:v>5.5791664799999996</c:v>
                </c:pt>
                <c:pt idx="4018">
                  <c:v>5.5805553599999884</c:v>
                </c:pt>
                <c:pt idx="4019">
                  <c:v>5.5819444800000024</c:v>
                </c:pt>
                <c:pt idx="4020">
                  <c:v>5.5833333600000028</c:v>
                </c:pt>
                <c:pt idx="4021">
                  <c:v>5.5847222399999916</c:v>
                </c:pt>
                <c:pt idx="4022">
                  <c:v>5.58611112</c:v>
                </c:pt>
                <c:pt idx="4023">
                  <c:v>5.5874999999999995</c:v>
                </c:pt>
                <c:pt idx="4024">
                  <c:v>5.5888888800000007</c:v>
                </c:pt>
                <c:pt idx="4025">
                  <c:v>5.5902777600000011</c:v>
                </c:pt>
                <c:pt idx="4026">
                  <c:v>5.5916666400000024</c:v>
                </c:pt>
                <c:pt idx="4027">
                  <c:v>5.59305816</c:v>
                </c:pt>
                <c:pt idx="4028">
                  <c:v>5.5944359999999884</c:v>
                </c:pt>
                <c:pt idx="4029">
                  <c:v>5.5958277600000006</c:v>
                </c:pt>
                <c:pt idx="4030">
                  <c:v>5.5972192800000027</c:v>
                </c:pt>
                <c:pt idx="4031">
                  <c:v>5.5986081599999995</c:v>
                </c:pt>
                <c:pt idx="4032">
                  <c:v>5.5999970399999945</c:v>
                </c:pt>
                <c:pt idx="4033">
                  <c:v>5.6013859199999914</c:v>
                </c:pt>
                <c:pt idx="4034">
                  <c:v>5.6027750399999938</c:v>
                </c:pt>
                <c:pt idx="4035">
                  <c:v>5.6041639199999915</c:v>
                </c:pt>
                <c:pt idx="4036">
                  <c:v>5.6055554399999856</c:v>
                </c:pt>
                <c:pt idx="4037">
                  <c:v>5.6069443199999887</c:v>
                </c:pt>
                <c:pt idx="4038">
                  <c:v>5.6083331999999988</c:v>
                </c:pt>
                <c:pt idx="4039">
                  <c:v>5.6097220799999965</c:v>
                </c:pt>
                <c:pt idx="4040">
                  <c:v>5.6111109599999844</c:v>
                </c:pt>
                <c:pt idx="4041">
                  <c:v>5.6124916799999855</c:v>
                </c:pt>
                <c:pt idx="4042">
                  <c:v>5.6138805599999833</c:v>
                </c:pt>
                <c:pt idx="4043">
                  <c:v>5.6152694400000014</c:v>
                </c:pt>
                <c:pt idx="4044">
                  <c:v>5.6166583200000009</c:v>
                </c:pt>
                <c:pt idx="4045">
                  <c:v>5.6180471999999977</c:v>
                </c:pt>
                <c:pt idx="4046">
                  <c:v>5.6194360799999856</c:v>
                </c:pt>
                <c:pt idx="4047">
                  <c:v>5.6208249599999824</c:v>
                </c:pt>
                <c:pt idx="4048">
                  <c:v>5.6222164800000005</c:v>
                </c:pt>
                <c:pt idx="4049">
                  <c:v>5.6236053599999902</c:v>
                </c:pt>
                <c:pt idx="4050">
                  <c:v>5.6249971199999846</c:v>
                </c:pt>
                <c:pt idx="4051">
                  <c:v>5.6263915199999914</c:v>
                </c:pt>
                <c:pt idx="4052">
                  <c:v>5.62776648</c:v>
                </c:pt>
                <c:pt idx="4053">
                  <c:v>5.6291553599999853</c:v>
                </c:pt>
                <c:pt idx="4054">
                  <c:v>5.6305581599999899</c:v>
                </c:pt>
                <c:pt idx="4055">
                  <c:v>5.6319333599999917</c:v>
                </c:pt>
                <c:pt idx="4056">
                  <c:v>5.6333359199999906</c:v>
                </c:pt>
                <c:pt idx="4057">
                  <c:v>5.634713759999995</c:v>
                </c:pt>
                <c:pt idx="4058">
                  <c:v>5.6361026400000025</c:v>
                </c:pt>
                <c:pt idx="4059">
                  <c:v>5.6374915199999895</c:v>
                </c:pt>
                <c:pt idx="4060">
                  <c:v>5.6388832799999866</c:v>
                </c:pt>
                <c:pt idx="4061">
                  <c:v>5.6402750399999899</c:v>
                </c:pt>
                <c:pt idx="4062">
                  <c:v>5.6416665599999956</c:v>
                </c:pt>
                <c:pt idx="4063">
                  <c:v>5.6430499200000011</c:v>
                </c:pt>
                <c:pt idx="4064">
                  <c:v>5.6444387999999899</c:v>
                </c:pt>
                <c:pt idx="4065">
                  <c:v>5.6458276799999876</c:v>
                </c:pt>
                <c:pt idx="4066">
                  <c:v>5.6472165599999835</c:v>
                </c:pt>
                <c:pt idx="4067">
                  <c:v>5.6486109599999903</c:v>
                </c:pt>
                <c:pt idx="4068">
                  <c:v>5.6499998399999898</c:v>
                </c:pt>
                <c:pt idx="4069">
                  <c:v>5.6513887199999955</c:v>
                </c:pt>
                <c:pt idx="4070">
                  <c:v>5.6527775999999896</c:v>
                </c:pt>
                <c:pt idx="4071">
                  <c:v>5.6541664799999847</c:v>
                </c:pt>
                <c:pt idx="4072">
                  <c:v>5.6555443199999891</c:v>
                </c:pt>
                <c:pt idx="4073">
                  <c:v>5.6569471199999946</c:v>
                </c:pt>
                <c:pt idx="4074">
                  <c:v>5.6583249599999865</c:v>
                </c:pt>
                <c:pt idx="4075">
                  <c:v>5.6597164799999877</c:v>
                </c:pt>
                <c:pt idx="4076">
                  <c:v>5.6611053599999837</c:v>
                </c:pt>
                <c:pt idx="4077">
                  <c:v>5.6624944799999826</c:v>
                </c:pt>
                <c:pt idx="4078">
                  <c:v>5.6638833599999856</c:v>
                </c:pt>
                <c:pt idx="4079">
                  <c:v>5.6652722399999886</c:v>
                </c:pt>
                <c:pt idx="4080">
                  <c:v>5.6666637600000014</c:v>
                </c:pt>
                <c:pt idx="4081">
                  <c:v>5.6680526399999902</c:v>
                </c:pt>
                <c:pt idx="4082">
                  <c:v>5.6694415199999897</c:v>
                </c:pt>
                <c:pt idx="4083">
                  <c:v>5.6708303999999945</c:v>
                </c:pt>
                <c:pt idx="4084">
                  <c:v>5.6722192799999887</c:v>
                </c:pt>
                <c:pt idx="4085">
                  <c:v>5.6736081599999988</c:v>
                </c:pt>
                <c:pt idx="4086">
                  <c:v>5.6749999199999897</c:v>
                </c:pt>
                <c:pt idx="4087">
                  <c:v>5.6763887999999998</c:v>
                </c:pt>
                <c:pt idx="4088">
                  <c:v>5.6777776800000002</c:v>
                </c:pt>
                <c:pt idx="4089">
                  <c:v>5.6791665600000005</c:v>
                </c:pt>
                <c:pt idx="4090">
                  <c:v>5.6805554399999902</c:v>
                </c:pt>
                <c:pt idx="4091">
                  <c:v>5.6819443199999942</c:v>
                </c:pt>
                <c:pt idx="4092">
                  <c:v>5.6833332000000016</c:v>
                </c:pt>
                <c:pt idx="4093">
                  <c:v>5.6847220799999896</c:v>
                </c:pt>
                <c:pt idx="4094">
                  <c:v>5.6860999199999975</c:v>
                </c:pt>
                <c:pt idx="4095">
                  <c:v>5.6874887999999917</c:v>
                </c:pt>
                <c:pt idx="4096">
                  <c:v>5.6888776799999876</c:v>
                </c:pt>
                <c:pt idx="4097">
                  <c:v>5.6902694399999998</c:v>
                </c:pt>
                <c:pt idx="4098">
                  <c:v>5.6916583200000002</c:v>
                </c:pt>
                <c:pt idx="4099">
                  <c:v>5.6930498399999907</c:v>
                </c:pt>
                <c:pt idx="4100">
                  <c:v>5.6944415999999896</c:v>
                </c:pt>
                <c:pt idx="4101">
                  <c:v>5.6958333599999884</c:v>
                </c:pt>
                <c:pt idx="4102">
                  <c:v>5.6972222399999914</c:v>
                </c:pt>
                <c:pt idx="4103">
                  <c:v>5.6986111200000007</c:v>
                </c:pt>
                <c:pt idx="4104">
                  <c:v>5.7000000000000011</c:v>
                </c:pt>
                <c:pt idx="4105">
                  <c:v>5.7013888799999899</c:v>
                </c:pt>
                <c:pt idx="4106">
                  <c:v>5.7027777599999965</c:v>
                </c:pt>
                <c:pt idx="4107">
                  <c:v>5.7041666399999906</c:v>
                </c:pt>
                <c:pt idx="4108">
                  <c:v>5.7055555199999857</c:v>
                </c:pt>
                <c:pt idx="4109">
                  <c:v>5.7069443999999985</c:v>
                </c:pt>
                <c:pt idx="4110">
                  <c:v>5.7083332799999926</c:v>
                </c:pt>
                <c:pt idx="4111">
                  <c:v>5.7097082399999985</c:v>
                </c:pt>
                <c:pt idx="4112">
                  <c:v>5.7111000000000001</c:v>
                </c:pt>
                <c:pt idx="4113">
                  <c:v>5.7124915199999906</c:v>
                </c:pt>
                <c:pt idx="4114">
                  <c:v>5.7138803999999945</c:v>
                </c:pt>
                <c:pt idx="4115">
                  <c:v>5.7152692799999985</c:v>
                </c:pt>
                <c:pt idx="4116">
                  <c:v>5.7166581599999997</c:v>
                </c:pt>
                <c:pt idx="4117">
                  <c:v>5.7180470400000001</c:v>
                </c:pt>
                <c:pt idx="4118">
                  <c:v>5.7194359200000005</c:v>
                </c:pt>
                <c:pt idx="4119">
                  <c:v>5.7208250399999896</c:v>
                </c:pt>
                <c:pt idx="4120">
                  <c:v>5.7222139199999926</c:v>
                </c:pt>
                <c:pt idx="4121">
                  <c:v>5.7236028000000001</c:v>
                </c:pt>
                <c:pt idx="4122">
                  <c:v>5.7249916800000005</c:v>
                </c:pt>
                <c:pt idx="4123">
                  <c:v>5.7263860799999886</c:v>
                </c:pt>
                <c:pt idx="4124">
                  <c:v>5.7277749599999854</c:v>
                </c:pt>
                <c:pt idx="4125">
                  <c:v>5.72916384</c:v>
                </c:pt>
                <c:pt idx="4126">
                  <c:v>5.7305527199999968</c:v>
                </c:pt>
                <c:pt idx="4127">
                  <c:v>5.7319415999999972</c:v>
                </c:pt>
                <c:pt idx="4128">
                  <c:v>5.7333333600000014</c:v>
                </c:pt>
                <c:pt idx="4129">
                  <c:v>5.7347083200000011</c:v>
                </c:pt>
                <c:pt idx="4130">
                  <c:v>5.7361027199999999</c:v>
                </c:pt>
                <c:pt idx="4131">
                  <c:v>5.7374916000000002</c:v>
                </c:pt>
                <c:pt idx="4132">
                  <c:v>5.7388804800000024</c:v>
                </c:pt>
                <c:pt idx="4133">
                  <c:v>5.740269360000009</c:v>
                </c:pt>
                <c:pt idx="4134">
                  <c:v>5.7416611200000096</c:v>
                </c:pt>
                <c:pt idx="4135">
                  <c:v>5.7430471200000088</c:v>
                </c:pt>
                <c:pt idx="4136">
                  <c:v>5.7444359999999897</c:v>
                </c:pt>
                <c:pt idx="4137">
                  <c:v>5.7458248799999856</c:v>
                </c:pt>
                <c:pt idx="4138">
                  <c:v>5.7472166399999915</c:v>
                </c:pt>
                <c:pt idx="4139">
                  <c:v>5.7486055199999955</c:v>
                </c:pt>
                <c:pt idx="4140">
                  <c:v>5.7499943999999967</c:v>
                </c:pt>
                <c:pt idx="4141">
                  <c:v>5.75138327999999</c:v>
                </c:pt>
                <c:pt idx="4142">
                  <c:v>5.7527750399999942</c:v>
                </c:pt>
                <c:pt idx="4143">
                  <c:v>5.7541639200000017</c:v>
                </c:pt>
                <c:pt idx="4144">
                  <c:v>5.7555527999999985</c:v>
                </c:pt>
                <c:pt idx="4145">
                  <c:v>5.7569416799999917</c:v>
                </c:pt>
                <c:pt idx="4146">
                  <c:v>5.7583305599999877</c:v>
                </c:pt>
                <c:pt idx="4147">
                  <c:v>5.7597194399999996</c:v>
                </c:pt>
                <c:pt idx="4148">
                  <c:v>5.7611083199999955</c:v>
                </c:pt>
                <c:pt idx="4149">
                  <c:v>5.7624971999999985</c:v>
                </c:pt>
                <c:pt idx="4150">
                  <c:v>5.7638887200000015</c:v>
                </c:pt>
                <c:pt idx="4151">
                  <c:v>5.7652776000000028</c:v>
                </c:pt>
                <c:pt idx="4152">
                  <c:v>5.7666664799999996</c:v>
                </c:pt>
                <c:pt idx="4153">
                  <c:v>5.7680553599999884</c:v>
                </c:pt>
                <c:pt idx="4154">
                  <c:v>5.7694444800000024</c:v>
                </c:pt>
                <c:pt idx="4155">
                  <c:v>5.7708333600000028</c:v>
                </c:pt>
                <c:pt idx="4156">
                  <c:v>5.7722222399999996</c:v>
                </c:pt>
                <c:pt idx="4157">
                  <c:v>5.7736111200000071</c:v>
                </c:pt>
                <c:pt idx="4158">
                  <c:v>5.7750000000000004</c:v>
                </c:pt>
                <c:pt idx="4159">
                  <c:v>5.7763915199999989</c:v>
                </c:pt>
                <c:pt idx="4160">
                  <c:v>5.7777693599999989</c:v>
                </c:pt>
                <c:pt idx="4161">
                  <c:v>5.7791582399999966</c:v>
                </c:pt>
                <c:pt idx="4162">
                  <c:v>5.7805499999999999</c:v>
                </c:pt>
                <c:pt idx="4163">
                  <c:v>5.7819388800000002</c:v>
                </c:pt>
                <c:pt idx="4164">
                  <c:v>5.7833277600000024</c:v>
                </c:pt>
                <c:pt idx="4165">
                  <c:v>5.7847137600000007</c:v>
                </c:pt>
                <c:pt idx="4166">
                  <c:v>5.7861055199999898</c:v>
                </c:pt>
                <c:pt idx="4167">
                  <c:v>5.7874943999999955</c:v>
                </c:pt>
                <c:pt idx="4168">
                  <c:v>5.7888832799999896</c:v>
                </c:pt>
                <c:pt idx="4169">
                  <c:v>5.7902721599999989</c:v>
                </c:pt>
                <c:pt idx="4170">
                  <c:v>5.7916610399999993</c:v>
                </c:pt>
                <c:pt idx="4171">
                  <c:v>5.7930499199999996</c:v>
                </c:pt>
                <c:pt idx="4172">
                  <c:v>5.7944416800000003</c:v>
                </c:pt>
                <c:pt idx="4173">
                  <c:v>5.7958305599999873</c:v>
                </c:pt>
                <c:pt idx="4174">
                  <c:v>5.797219440000001</c:v>
                </c:pt>
                <c:pt idx="4175">
                  <c:v>5.7986109599999915</c:v>
                </c:pt>
                <c:pt idx="4176">
                  <c:v>5.7999998399999955</c:v>
                </c:pt>
                <c:pt idx="4177">
                  <c:v>5.8013887199999967</c:v>
                </c:pt>
                <c:pt idx="4178">
                  <c:v>5.80277759999999</c:v>
                </c:pt>
                <c:pt idx="4179">
                  <c:v>5.8041664799999877</c:v>
                </c:pt>
                <c:pt idx="4180">
                  <c:v>5.8055443199999903</c:v>
                </c:pt>
                <c:pt idx="4181">
                  <c:v>5.8069332000000005</c:v>
                </c:pt>
                <c:pt idx="4182">
                  <c:v>5.8083220800000088</c:v>
                </c:pt>
                <c:pt idx="4183">
                  <c:v>5.8097109599999897</c:v>
                </c:pt>
                <c:pt idx="4184">
                  <c:v>5.8110998399999945</c:v>
                </c:pt>
                <c:pt idx="4185">
                  <c:v>5.8124887199999886</c:v>
                </c:pt>
                <c:pt idx="4186">
                  <c:v>5.8138804799999866</c:v>
                </c:pt>
                <c:pt idx="4187">
                  <c:v>5.8152722400000005</c:v>
                </c:pt>
                <c:pt idx="4188">
                  <c:v>5.8166611200000089</c:v>
                </c:pt>
                <c:pt idx="4189">
                  <c:v>5.8180555199999855</c:v>
                </c:pt>
                <c:pt idx="4190">
                  <c:v>5.8194444000000001</c:v>
                </c:pt>
                <c:pt idx="4191">
                  <c:v>5.8208332799999862</c:v>
                </c:pt>
                <c:pt idx="4192">
                  <c:v>5.8222221600000008</c:v>
                </c:pt>
                <c:pt idx="4193">
                  <c:v>5.8236000000000008</c:v>
                </c:pt>
                <c:pt idx="4194">
                  <c:v>5.8249999199999891</c:v>
                </c:pt>
                <c:pt idx="4195">
                  <c:v>5.8263859199999857</c:v>
                </c:pt>
                <c:pt idx="4196">
                  <c:v>5.8277776799999836</c:v>
                </c:pt>
                <c:pt idx="4197">
                  <c:v>5.8291639199999965</c:v>
                </c:pt>
                <c:pt idx="4198">
                  <c:v>5.8305554399999915</c:v>
                </c:pt>
                <c:pt idx="4199">
                  <c:v>5.8319416799999955</c:v>
                </c:pt>
                <c:pt idx="4200">
                  <c:v>5.8333305599999896</c:v>
                </c:pt>
                <c:pt idx="4201">
                  <c:v>5.8347194399999918</c:v>
                </c:pt>
                <c:pt idx="4202">
                  <c:v>5.8361083199999975</c:v>
                </c:pt>
                <c:pt idx="4203">
                  <c:v>5.8374971999999996</c:v>
                </c:pt>
                <c:pt idx="4204">
                  <c:v>5.83888608</c:v>
                </c:pt>
                <c:pt idx="4205">
                  <c:v>5.8402775999999985</c:v>
                </c:pt>
                <c:pt idx="4206">
                  <c:v>5.8416664799999989</c:v>
                </c:pt>
                <c:pt idx="4207">
                  <c:v>5.8430553599999886</c:v>
                </c:pt>
                <c:pt idx="4208">
                  <c:v>5.8444360799999844</c:v>
                </c:pt>
                <c:pt idx="4209">
                  <c:v>5.8458275999999945</c:v>
                </c:pt>
                <c:pt idx="4210">
                  <c:v>5.8472164799999877</c:v>
                </c:pt>
                <c:pt idx="4211">
                  <c:v>5.8486053599999908</c:v>
                </c:pt>
                <c:pt idx="4212">
                  <c:v>5.8499971199999985</c:v>
                </c:pt>
                <c:pt idx="4213">
                  <c:v>5.8513859999999926</c:v>
                </c:pt>
                <c:pt idx="4214">
                  <c:v>5.8527748799999841</c:v>
                </c:pt>
                <c:pt idx="4215">
                  <c:v>5.8541666399999883</c:v>
                </c:pt>
                <c:pt idx="4216">
                  <c:v>5.8555555199999851</c:v>
                </c:pt>
                <c:pt idx="4217">
                  <c:v>5.8569444000000015</c:v>
                </c:pt>
                <c:pt idx="4218">
                  <c:v>5.8583332800000019</c:v>
                </c:pt>
                <c:pt idx="4219">
                  <c:v>5.8597221600000022</c:v>
                </c:pt>
                <c:pt idx="4220">
                  <c:v>5.8611026399999888</c:v>
                </c:pt>
                <c:pt idx="4221">
                  <c:v>5.8624943999999903</c:v>
                </c:pt>
                <c:pt idx="4222">
                  <c:v>5.8638803999999887</c:v>
                </c:pt>
                <c:pt idx="4223">
                  <c:v>5.8652692799999908</c:v>
                </c:pt>
                <c:pt idx="4224">
                  <c:v>5.8666581599999965</c:v>
                </c:pt>
                <c:pt idx="4225">
                  <c:v>5.8680470399999907</c:v>
                </c:pt>
                <c:pt idx="4226">
                  <c:v>5.8694387999999975</c:v>
                </c:pt>
                <c:pt idx="4227">
                  <c:v>5.8708305599999866</c:v>
                </c:pt>
                <c:pt idx="4228">
                  <c:v>5.8722220799999985</c:v>
                </c:pt>
                <c:pt idx="4229">
                  <c:v>5.8736109599999917</c:v>
                </c:pt>
                <c:pt idx="4230">
                  <c:v>5.8749998399999876</c:v>
                </c:pt>
                <c:pt idx="4231">
                  <c:v>5.8763776799999965</c:v>
                </c:pt>
                <c:pt idx="4232">
                  <c:v>5.8777665599999915</c:v>
                </c:pt>
                <c:pt idx="4233">
                  <c:v>5.8791609599999965</c:v>
                </c:pt>
                <c:pt idx="4234">
                  <c:v>5.8805553599999882</c:v>
                </c:pt>
                <c:pt idx="4235">
                  <c:v>5.8819444799999916</c:v>
                </c:pt>
                <c:pt idx="4236">
                  <c:v>5.88333336</c:v>
                </c:pt>
                <c:pt idx="4237">
                  <c:v>5.8847222399999914</c:v>
                </c:pt>
                <c:pt idx="4238">
                  <c:v>5.8861111200000007</c:v>
                </c:pt>
                <c:pt idx="4239">
                  <c:v>5.8874999999999975</c:v>
                </c:pt>
                <c:pt idx="4240">
                  <c:v>5.8888888799999837</c:v>
                </c:pt>
                <c:pt idx="4241">
                  <c:v>5.8902664799999975</c:v>
                </c:pt>
                <c:pt idx="4242">
                  <c:v>5.8916582399999955</c:v>
                </c:pt>
                <c:pt idx="4243">
                  <c:v>5.8930471200000003</c:v>
                </c:pt>
                <c:pt idx="4244">
                  <c:v>5.8944359999999882</c:v>
                </c:pt>
                <c:pt idx="4245">
                  <c:v>5.8958248799999859</c:v>
                </c:pt>
                <c:pt idx="4246">
                  <c:v>5.8972137599999899</c:v>
                </c:pt>
                <c:pt idx="4247">
                  <c:v>5.8986026399999965</c:v>
                </c:pt>
                <c:pt idx="4248">
                  <c:v>5.8999915199999906</c:v>
                </c:pt>
                <c:pt idx="4249">
                  <c:v>5.901380399999999</c:v>
                </c:pt>
                <c:pt idx="4250">
                  <c:v>5.9027692799999985</c:v>
                </c:pt>
                <c:pt idx="4251">
                  <c:v>5.9041581599999926</c:v>
                </c:pt>
                <c:pt idx="4252">
                  <c:v>5.9055470400000001</c:v>
                </c:pt>
                <c:pt idx="4253">
                  <c:v>5.9069359200000005</c:v>
                </c:pt>
                <c:pt idx="4254">
                  <c:v>5.9083250399999985</c:v>
                </c:pt>
                <c:pt idx="4255">
                  <c:v>5.9097165600000015</c:v>
                </c:pt>
                <c:pt idx="4256">
                  <c:v>5.9111054400000018</c:v>
                </c:pt>
                <c:pt idx="4257">
                  <c:v>5.9124971999999989</c:v>
                </c:pt>
                <c:pt idx="4258">
                  <c:v>5.9138860799999886</c:v>
                </c:pt>
                <c:pt idx="4259">
                  <c:v>5.9152749599999916</c:v>
                </c:pt>
                <c:pt idx="4260">
                  <c:v>5.9166664800000142</c:v>
                </c:pt>
                <c:pt idx="4261">
                  <c:v>5.9180553599999897</c:v>
                </c:pt>
                <c:pt idx="4262">
                  <c:v>5.9194331999999994</c:v>
                </c:pt>
                <c:pt idx="4263">
                  <c:v>5.9208249599999938</c:v>
                </c:pt>
                <c:pt idx="4264">
                  <c:v>5.9222138399999915</c:v>
                </c:pt>
                <c:pt idx="4265">
                  <c:v>5.9236027199999999</c:v>
                </c:pt>
                <c:pt idx="4266">
                  <c:v>5.9249915999999914</c:v>
                </c:pt>
                <c:pt idx="4267">
                  <c:v>5.9263804800000024</c:v>
                </c:pt>
                <c:pt idx="4268">
                  <c:v>5.927769360000001</c:v>
                </c:pt>
                <c:pt idx="4269">
                  <c:v>5.92916664</c:v>
                </c:pt>
                <c:pt idx="4270">
                  <c:v>5.9305526400000002</c:v>
                </c:pt>
                <c:pt idx="4271">
                  <c:v>5.9319444000000034</c:v>
                </c:pt>
                <c:pt idx="4272">
                  <c:v>5.9333332799999976</c:v>
                </c:pt>
                <c:pt idx="4273">
                  <c:v>5.9347111200000011</c:v>
                </c:pt>
                <c:pt idx="4274">
                  <c:v>5.9361000000000024</c:v>
                </c:pt>
                <c:pt idx="4275">
                  <c:v>5.9374888800000019</c:v>
                </c:pt>
                <c:pt idx="4276">
                  <c:v>5.9388777600000022</c:v>
                </c:pt>
                <c:pt idx="4277">
                  <c:v>5.9402692800000132</c:v>
                </c:pt>
                <c:pt idx="4278">
                  <c:v>5.9416581599999994</c:v>
                </c:pt>
                <c:pt idx="4279">
                  <c:v>5.9430470399999979</c:v>
                </c:pt>
                <c:pt idx="4280">
                  <c:v>5.9444359199999877</c:v>
                </c:pt>
                <c:pt idx="4281">
                  <c:v>5.9458250400000008</c:v>
                </c:pt>
                <c:pt idx="4282">
                  <c:v>5.9472194399999996</c:v>
                </c:pt>
                <c:pt idx="4283">
                  <c:v>5.9486083199999999</c:v>
                </c:pt>
                <c:pt idx="4284">
                  <c:v>5.9499972000000003</c:v>
                </c:pt>
                <c:pt idx="4285">
                  <c:v>5.9513887200000024</c:v>
                </c:pt>
                <c:pt idx="4286">
                  <c:v>5.9527776000000028</c:v>
                </c:pt>
                <c:pt idx="4287">
                  <c:v>5.9541664799999916</c:v>
                </c:pt>
                <c:pt idx="4288">
                  <c:v>5.9555553599999884</c:v>
                </c:pt>
                <c:pt idx="4289">
                  <c:v>5.9569444800000024</c:v>
                </c:pt>
                <c:pt idx="4290">
                  <c:v>5.9583333600000028</c:v>
                </c:pt>
                <c:pt idx="4291">
                  <c:v>5.9597109600000007</c:v>
                </c:pt>
                <c:pt idx="4292">
                  <c:v>5.961099840000001</c:v>
                </c:pt>
                <c:pt idx="4293">
                  <c:v>5.9624887199999899</c:v>
                </c:pt>
                <c:pt idx="4294">
                  <c:v>5.9638775999999956</c:v>
                </c:pt>
                <c:pt idx="4295">
                  <c:v>5.9652664799999986</c:v>
                </c:pt>
                <c:pt idx="4296">
                  <c:v>5.9666582399999966</c:v>
                </c:pt>
                <c:pt idx="4297">
                  <c:v>5.9680471199999996</c:v>
                </c:pt>
                <c:pt idx="4298">
                  <c:v>5.9694388800000002</c:v>
                </c:pt>
                <c:pt idx="4299">
                  <c:v>5.9708277600000024</c:v>
                </c:pt>
                <c:pt idx="4300">
                  <c:v>5.9722137600000034</c:v>
                </c:pt>
                <c:pt idx="4301">
                  <c:v>5.9736026400000091</c:v>
                </c:pt>
                <c:pt idx="4302">
                  <c:v>5.9749915200000006</c:v>
                </c:pt>
                <c:pt idx="4303">
                  <c:v>5.9763832799999985</c:v>
                </c:pt>
                <c:pt idx="4304">
                  <c:v>5.9777721599999989</c:v>
                </c:pt>
                <c:pt idx="4305">
                  <c:v>5.9791610399999993</c:v>
                </c:pt>
                <c:pt idx="4306">
                  <c:v>5.9805527999999999</c:v>
                </c:pt>
                <c:pt idx="4307">
                  <c:v>5.9819416800000091</c:v>
                </c:pt>
                <c:pt idx="4308">
                  <c:v>5.9833305600000006</c:v>
                </c:pt>
                <c:pt idx="4309">
                  <c:v>5.9847220799999965</c:v>
                </c:pt>
                <c:pt idx="4310">
                  <c:v>5.9860999199999991</c:v>
                </c:pt>
                <c:pt idx="4311">
                  <c:v>5.9874887999999995</c:v>
                </c:pt>
                <c:pt idx="4312">
                  <c:v>5.9888805599999904</c:v>
                </c:pt>
                <c:pt idx="4313">
                  <c:v>5.9902694400000112</c:v>
                </c:pt>
                <c:pt idx="4314">
                  <c:v>5.991658320000008</c:v>
                </c:pt>
                <c:pt idx="4315">
                  <c:v>5.9930472000000004</c:v>
                </c:pt>
                <c:pt idx="4316">
                  <c:v>5.9944360799999856</c:v>
                </c:pt>
                <c:pt idx="4317">
                  <c:v>5.9958276000000001</c:v>
                </c:pt>
                <c:pt idx="4318">
                  <c:v>5.9972164800000014</c:v>
                </c:pt>
                <c:pt idx="4319">
                  <c:v>5.9986053600000009</c:v>
                </c:pt>
                <c:pt idx="4320">
                  <c:v>5.999997119999998</c:v>
                </c:pt>
                <c:pt idx="4321">
                  <c:v>6.0013859999999966</c:v>
                </c:pt>
                <c:pt idx="4322">
                  <c:v>6.0027722400000005</c:v>
                </c:pt>
                <c:pt idx="4323">
                  <c:v>6.0041611200000009</c:v>
                </c:pt>
                <c:pt idx="4324">
                  <c:v>6.0055499999999995</c:v>
                </c:pt>
                <c:pt idx="4325">
                  <c:v>6.0069415199999945</c:v>
                </c:pt>
                <c:pt idx="4326">
                  <c:v>6.0083332800000004</c:v>
                </c:pt>
                <c:pt idx="4327">
                  <c:v>6.0097221600000079</c:v>
                </c:pt>
                <c:pt idx="4328">
                  <c:v>6.0111000000000008</c:v>
                </c:pt>
                <c:pt idx="4329">
                  <c:v>6.0124888799999825</c:v>
                </c:pt>
                <c:pt idx="4330">
                  <c:v>6.0138832799999866</c:v>
                </c:pt>
                <c:pt idx="4331">
                  <c:v>6.0152750399999899</c:v>
                </c:pt>
                <c:pt idx="4332">
                  <c:v>6.0166639199999974</c:v>
                </c:pt>
                <c:pt idx="4333">
                  <c:v>6.0180527999999978</c:v>
                </c:pt>
                <c:pt idx="4334">
                  <c:v>6.0194416799999955</c:v>
                </c:pt>
                <c:pt idx="4335">
                  <c:v>6.0208305599999834</c:v>
                </c:pt>
                <c:pt idx="4336">
                  <c:v>6.0222194399999918</c:v>
                </c:pt>
                <c:pt idx="4337">
                  <c:v>6.0236109599999903</c:v>
                </c:pt>
                <c:pt idx="4338">
                  <c:v>6.0249998399999836</c:v>
                </c:pt>
                <c:pt idx="4339">
                  <c:v>6.0263805599999891</c:v>
                </c:pt>
                <c:pt idx="4340">
                  <c:v>6.0277720800000001</c:v>
                </c:pt>
                <c:pt idx="4341">
                  <c:v>6.0291609599999889</c:v>
                </c:pt>
                <c:pt idx="4342">
                  <c:v>6.0305527200000011</c:v>
                </c:pt>
                <c:pt idx="4343">
                  <c:v>6.0319416000000023</c:v>
                </c:pt>
                <c:pt idx="4344">
                  <c:v>6.0333304800000098</c:v>
                </c:pt>
                <c:pt idx="4345">
                  <c:v>6.0347109599999884</c:v>
                </c:pt>
                <c:pt idx="4346">
                  <c:v>6.0361027200000024</c:v>
                </c:pt>
                <c:pt idx="4347">
                  <c:v>6.0374944799999888</c:v>
                </c:pt>
                <c:pt idx="4348">
                  <c:v>6.0388833599999945</c:v>
                </c:pt>
                <c:pt idx="4349">
                  <c:v>6.0402722399999975</c:v>
                </c:pt>
                <c:pt idx="4350">
                  <c:v>6.0416637600000112</c:v>
                </c:pt>
                <c:pt idx="4351">
                  <c:v>6.0430555199999931</c:v>
                </c:pt>
                <c:pt idx="4352">
                  <c:v>6.0444444000000015</c:v>
                </c:pt>
                <c:pt idx="4353">
                  <c:v>6.0458332800000019</c:v>
                </c:pt>
                <c:pt idx="4354">
                  <c:v>6.0472221600000022</c:v>
                </c:pt>
                <c:pt idx="4355">
                  <c:v>6.0486110400000026</c:v>
                </c:pt>
                <c:pt idx="4356">
                  <c:v>6.0499915199999945</c:v>
                </c:pt>
                <c:pt idx="4357">
                  <c:v>6.0513803999999976</c:v>
                </c:pt>
                <c:pt idx="4358">
                  <c:v>6.0527721600000017</c:v>
                </c:pt>
                <c:pt idx="4359">
                  <c:v>6.0541610399999897</c:v>
                </c:pt>
                <c:pt idx="4360">
                  <c:v>6.0555527999999965</c:v>
                </c:pt>
                <c:pt idx="4361">
                  <c:v>6.0569416799999916</c:v>
                </c:pt>
                <c:pt idx="4362">
                  <c:v>6.0583305599999866</c:v>
                </c:pt>
                <c:pt idx="4363">
                  <c:v>6.0597194400000003</c:v>
                </c:pt>
                <c:pt idx="4364">
                  <c:v>6.0611109599999846</c:v>
                </c:pt>
                <c:pt idx="4365">
                  <c:v>6.0624998399999876</c:v>
                </c:pt>
                <c:pt idx="4366">
                  <c:v>6.0638887199999916</c:v>
                </c:pt>
                <c:pt idx="4367">
                  <c:v>6.0652775999999955</c:v>
                </c:pt>
                <c:pt idx="4368">
                  <c:v>6.0666664800000092</c:v>
                </c:pt>
                <c:pt idx="4369">
                  <c:v>6.0680553599999882</c:v>
                </c:pt>
                <c:pt idx="4370">
                  <c:v>6.0694444799999916</c:v>
                </c:pt>
                <c:pt idx="4371">
                  <c:v>6.07083336</c:v>
                </c:pt>
                <c:pt idx="4372">
                  <c:v>6.0722109599999898</c:v>
                </c:pt>
                <c:pt idx="4373">
                  <c:v>6.0735998399999955</c:v>
                </c:pt>
                <c:pt idx="4374">
                  <c:v>6.0749915999999917</c:v>
                </c:pt>
                <c:pt idx="4375">
                  <c:v>6.0763804799999965</c:v>
                </c:pt>
                <c:pt idx="4376">
                  <c:v>6.0777693599999996</c:v>
                </c:pt>
                <c:pt idx="4377">
                  <c:v>6.0791582399999955</c:v>
                </c:pt>
                <c:pt idx="4378">
                  <c:v>6.0805471200000003</c:v>
                </c:pt>
                <c:pt idx="4379">
                  <c:v>6.0819360000000007</c:v>
                </c:pt>
                <c:pt idx="4380">
                  <c:v>6.083324880000001</c:v>
                </c:pt>
                <c:pt idx="4381">
                  <c:v>6.0847192799999865</c:v>
                </c:pt>
                <c:pt idx="4382">
                  <c:v>6.0861081600000002</c:v>
                </c:pt>
                <c:pt idx="4383">
                  <c:v>6.0874999199999955</c:v>
                </c:pt>
                <c:pt idx="4384">
                  <c:v>6.0888887999999977</c:v>
                </c:pt>
                <c:pt idx="4385">
                  <c:v>6.0902776799999945</c:v>
                </c:pt>
                <c:pt idx="4386">
                  <c:v>6.0916665599999975</c:v>
                </c:pt>
                <c:pt idx="4387">
                  <c:v>6.0930554399999908</c:v>
                </c:pt>
                <c:pt idx="4388">
                  <c:v>6.0944359199999871</c:v>
                </c:pt>
                <c:pt idx="4389">
                  <c:v>6.0958250399999896</c:v>
                </c:pt>
                <c:pt idx="4390">
                  <c:v>6.0972139199999926</c:v>
                </c:pt>
                <c:pt idx="4391">
                  <c:v>6.0986054400000018</c:v>
                </c:pt>
                <c:pt idx="4392">
                  <c:v>6.0999943199999906</c:v>
                </c:pt>
                <c:pt idx="4393">
                  <c:v>6.1013805599999902</c:v>
                </c:pt>
                <c:pt idx="4394">
                  <c:v>6.1027694400000012</c:v>
                </c:pt>
                <c:pt idx="4395">
                  <c:v>6.10415831999999</c:v>
                </c:pt>
                <c:pt idx="4396">
                  <c:v>6.1055498399999903</c:v>
                </c:pt>
                <c:pt idx="4397">
                  <c:v>6.1069387200000005</c:v>
                </c:pt>
                <c:pt idx="4398">
                  <c:v>6.1083276000000009</c:v>
                </c:pt>
                <c:pt idx="4399">
                  <c:v>6.1097193599999908</c:v>
                </c:pt>
                <c:pt idx="4400">
                  <c:v>6.1111082399999876</c:v>
                </c:pt>
                <c:pt idx="4401">
                  <c:v>6.1124971199999907</c:v>
                </c:pt>
                <c:pt idx="4402">
                  <c:v>6.1138859999999866</c:v>
                </c:pt>
                <c:pt idx="4403">
                  <c:v>6.1152777599999926</c:v>
                </c:pt>
                <c:pt idx="4404">
                  <c:v>6.1166637599999998</c:v>
                </c:pt>
                <c:pt idx="4405">
                  <c:v>6.1180555199999853</c:v>
                </c:pt>
                <c:pt idx="4406">
                  <c:v>6.1194333599999933</c:v>
                </c:pt>
                <c:pt idx="4407">
                  <c:v>6.1208332799999825</c:v>
                </c:pt>
                <c:pt idx="4408">
                  <c:v>6.1222111199999931</c:v>
                </c:pt>
                <c:pt idx="4409">
                  <c:v>6.1236000000000015</c:v>
                </c:pt>
                <c:pt idx="4410">
                  <c:v>6.1249943999999807</c:v>
                </c:pt>
                <c:pt idx="4411">
                  <c:v>6.1263832799999838</c:v>
                </c:pt>
                <c:pt idx="4412">
                  <c:v>6.1277721599999877</c:v>
                </c:pt>
                <c:pt idx="4413">
                  <c:v>6.1291639200000017</c:v>
                </c:pt>
                <c:pt idx="4414">
                  <c:v>6.1305527999999985</c:v>
                </c:pt>
                <c:pt idx="4415">
                  <c:v>6.1319416799999917</c:v>
                </c:pt>
                <c:pt idx="4416">
                  <c:v>6.1333305599999877</c:v>
                </c:pt>
                <c:pt idx="4417">
                  <c:v>6.1347194399999916</c:v>
                </c:pt>
                <c:pt idx="4418">
                  <c:v>6.1361083199999955</c:v>
                </c:pt>
                <c:pt idx="4419">
                  <c:v>6.1374971999999985</c:v>
                </c:pt>
                <c:pt idx="4420">
                  <c:v>6.1388860800000007</c:v>
                </c:pt>
                <c:pt idx="4421">
                  <c:v>6.1402749599999931</c:v>
                </c:pt>
                <c:pt idx="4422">
                  <c:v>6.1416638399999979</c:v>
                </c:pt>
                <c:pt idx="4423">
                  <c:v>6.1430527199999965</c:v>
                </c:pt>
                <c:pt idx="4424">
                  <c:v>6.1444444800000015</c:v>
                </c:pt>
                <c:pt idx="4425">
                  <c:v>6.1458333599999948</c:v>
                </c:pt>
                <c:pt idx="4426">
                  <c:v>6.1472109599999882</c:v>
                </c:pt>
                <c:pt idx="4427">
                  <c:v>6.1485998399999922</c:v>
                </c:pt>
                <c:pt idx="4428">
                  <c:v>6.1499944800000019</c:v>
                </c:pt>
                <c:pt idx="4429">
                  <c:v>6.1513833599999908</c:v>
                </c:pt>
                <c:pt idx="4430">
                  <c:v>6.1527722399999876</c:v>
                </c:pt>
                <c:pt idx="4431">
                  <c:v>6.1541611199999915</c:v>
                </c:pt>
                <c:pt idx="4432">
                  <c:v>6.1555499999999945</c:v>
                </c:pt>
                <c:pt idx="4433">
                  <c:v>6.1569388799999851</c:v>
                </c:pt>
                <c:pt idx="4434">
                  <c:v>6.1583277600000006</c:v>
                </c:pt>
                <c:pt idx="4435">
                  <c:v>6.1597166399999903</c:v>
                </c:pt>
                <c:pt idx="4436">
                  <c:v>6.1611055199999836</c:v>
                </c:pt>
                <c:pt idx="4437">
                  <c:v>6.1624943999999857</c:v>
                </c:pt>
                <c:pt idx="4438">
                  <c:v>6.1638859199999851</c:v>
                </c:pt>
                <c:pt idx="4439">
                  <c:v>6.1652776800000009</c:v>
                </c:pt>
                <c:pt idx="4440">
                  <c:v>6.1666639199999995</c:v>
                </c:pt>
                <c:pt idx="4441">
                  <c:v>6.1680527999999955</c:v>
                </c:pt>
                <c:pt idx="4442">
                  <c:v>6.1694416800000003</c:v>
                </c:pt>
                <c:pt idx="4443">
                  <c:v>6.1708221599999975</c:v>
                </c:pt>
                <c:pt idx="4444">
                  <c:v>6.1722110399999908</c:v>
                </c:pt>
                <c:pt idx="4445">
                  <c:v>6.1735999199999965</c:v>
                </c:pt>
                <c:pt idx="4446">
                  <c:v>6.1749887999999915</c:v>
                </c:pt>
                <c:pt idx="4447">
                  <c:v>6.1763776799999945</c:v>
                </c:pt>
                <c:pt idx="4448">
                  <c:v>6.1777665599999914</c:v>
                </c:pt>
                <c:pt idx="4449">
                  <c:v>6.1791583200000009</c:v>
                </c:pt>
                <c:pt idx="4450">
                  <c:v>6.1805471999999977</c:v>
                </c:pt>
                <c:pt idx="4451">
                  <c:v>6.1819360799999856</c:v>
                </c:pt>
                <c:pt idx="4452">
                  <c:v>6.1833249599999887</c:v>
                </c:pt>
                <c:pt idx="4453">
                  <c:v>6.1847138399999846</c:v>
                </c:pt>
                <c:pt idx="4454">
                  <c:v>6.1861027199999965</c:v>
                </c:pt>
                <c:pt idx="4455">
                  <c:v>6.1874944799999865</c:v>
                </c:pt>
                <c:pt idx="4456">
                  <c:v>6.1888833599999904</c:v>
                </c:pt>
                <c:pt idx="4457">
                  <c:v>6.1902722400000005</c:v>
                </c:pt>
                <c:pt idx="4458">
                  <c:v>6.1916611200000089</c:v>
                </c:pt>
                <c:pt idx="4459">
                  <c:v>6.1930555199999855</c:v>
                </c:pt>
                <c:pt idx="4460">
                  <c:v>6.1944443999999885</c:v>
                </c:pt>
                <c:pt idx="4461">
                  <c:v>6.1958222399999885</c:v>
                </c:pt>
                <c:pt idx="4462">
                  <c:v>6.1972111199999933</c:v>
                </c:pt>
                <c:pt idx="4463">
                  <c:v>6.1986000000000008</c:v>
                </c:pt>
                <c:pt idx="4464">
                  <c:v>6.1999915199999895</c:v>
                </c:pt>
                <c:pt idx="4465">
                  <c:v>6.2013803999999997</c:v>
                </c:pt>
                <c:pt idx="4466">
                  <c:v>6.2027721600000003</c:v>
                </c:pt>
                <c:pt idx="4467">
                  <c:v>6.2041610400000007</c:v>
                </c:pt>
                <c:pt idx="4468">
                  <c:v>6.2055499200000011</c:v>
                </c:pt>
                <c:pt idx="4469">
                  <c:v>6.2069387999999979</c:v>
                </c:pt>
                <c:pt idx="4470">
                  <c:v>6.2083305599999896</c:v>
                </c:pt>
                <c:pt idx="4471">
                  <c:v>6.2097220800000121</c:v>
                </c:pt>
                <c:pt idx="4472">
                  <c:v>6.2111109599999903</c:v>
                </c:pt>
                <c:pt idx="4473">
                  <c:v>6.2124998399999898</c:v>
                </c:pt>
                <c:pt idx="4474">
                  <c:v>6.2138887199999955</c:v>
                </c:pt>
                <c:pt idx="4475">
                  <c:v>6.2152775999999985</c:v>
                </c:pt>
                <c:pt idx="4476">
                  <c:v>6.2166664799999989</c:v>
                </c:pt>
                <c:pt idx="4477">
                  <c:v>6.2180443200000015</c:v>
                </c:pt>
                <c:pt idx="4478">
                  <c:v>6.2194360799999915</c:v>
                </c:pt>
                <c:pt idx="4479">
                  <c:v>6.2208220799999916</c:v>
                </c:pt>
                <c:pt idx="4480">
                  <c:v>6.2222138399999913</c:v>
                </c:pt>
                <c:pt idx="4481">
                  <c:v>6.2236027200000024</c:v>
                </c:pt>
                <c:pt idx="4482">
                  <c:v>6.2249944799999826</c:v>
                </c:pt>
                <c:pt idx="4483">
                  <c:v>6.2263804799999898</c:v>
                </c:pt>
                <c:pt idx="4484">
                  <c:v>6.2277693599999955</c:v>
                </c:pt>
                <c:pt idx="4485">
                  <c:v>6.2291582399999896</c:v>
                </c:pt>
                <c:pt idx="4486">
                  <c:v>6.2305471199999989</c:v>
                </c:pt>
                <c:pt idx="4487">
                  <c:v>6.2319359999999975</c:v>
                </c:pt>
                <c:pt idx="4488">
                  <c:v>6.2333248799999916</c:v>
                </c:pt>
                <c:pt idx="4489">
                  <c:v>6.23471376</c:v>
                </c:pt>
                <c:pt idx="4490">
                  <c:v>6.2361055200000006</c:v>
                </c:pt>
                <c:pt idx="4491">
                  <c:v>6.2374970399999965</c:v>
                </c:pt>
                <c:pt idx="4492">
                  <c:v>6.2388887999999998</c:v>
                </c:pt>
                <c:pt idx="4493">
                  <c:v>6.2402776800000082</c:v>
                </c:pt>
                <c:pt idx="4494">
                  <c:v>6.2416665600000014</c:v>
                </c:pt>
                <c:pt idx="4495">
                  <c:v>6.2430554400000009</c:v>
                </c:pt>
                <c:pt idx="4496">
                  <c:v>6.2444332800000009</c:v>
                </c:pt>
                <c:pt idx="4497">
                  <c:v>6.2458221599999977</c:v>
                </c:pt>
                <c:pt idx="4498">
                  <c:v>6.2472110399999945</c:v>
                </c:pt>
                <c:pt idx="4499">
                  <c:v>6.2485999199999975</c:v>
                </c:pt>
                <c:pt idx="4500">
                  <c:v>6.2499887999999988</c:v>
                </c:pt>
                <c:pt idx="4501">
                  <c:v>6.2513776799999965</c:v>
                </c:pt>
                <c:pt idx="4502">
                  <c:v>6.2527694399999998</c:v>
                </c:pt>
                <c:pt idx="4503">
                  <c:v>6.2541609599999877</c:v>
                </c:pt>
                <c:pt idx="4504">
                  <c:v>6.2555472000000005</c:v>
                </c:pt>
                <c:pt idx="4505">
                  <c:v>6.2569415999999975</c:v>
                </c:pt>
                <c:pt idx="4506">
                  <c:v>6.2583304799999926</c:v>
                </c:pt>
                <c:pt idx="4507">
                  <c:v>6.2597222400000003</c:v>
                </c:pt>
                <c:pt idx="4508">
                  <c:v>6.2611111200000007</c:v>
                </c:pt>
                <c:pt idx="4509">
                  <c:v>6.2624999999999975</c:v>
                </c:pt>
                <c:pt idx="4510">
                  <c:v>6.2638888799999837</c:v>
                </c:pt>
                <c:pt idx="4511">
                  <c:v>6.2652777599999965</c:v>
                </c:pt>
                <c:pt idx="4512">
                  <c:v>6.2666553599999926</c:v>
                </c:pt>
                <c:pt idx="4513">
                  <c:v>6.2680444799999906</c:v>
                </c:pt>
                <c:pt idx="4514">
                  <c:v>6.2694333599999945</c:v>
                </c:pt>
                <c:pt idx="4515">
                  <c:v>6.2708222399999975</c:v>
                </c:pt>
                <c:pt idx="4516">
                  <c:v>6.2722111199999997</c:v>
                </c:pt>
                <c:pt idx="4517">
                  <c:v>6.2736026399999982</c:v>
                </c:pt>
                <c:pt idx="4518">
                  <c:v>6.2749915199999906</c:v>
                </c:pt>
                <c:pt idx="4519">
                  <c:v>6.276380399999999</c:v>
                </c:pt>
                <c:pt idx="4520">
                  <c:v>6.2777692799999985</c:v>
                </c:pt>
                <c:pt idx="4521">
                  <c:v>6.2791581599999997</c:v>
                </c:pt>
                <c:pt idx="4522">
                  <c:v>6.2805470400000001</c:v>
                </c:pt>
                <c:pt idx="4523">
                  <c:v>6.2819359200000005</c:v>
                </c:pt>
                <c:pt idx="4524">
                  <c:v>6.2833276800000091</c:v>
                </c:pt>
                <c:pt idx="4525">
                  <c:v>6.2847139199999926</c:v>
                </c:pt>
                <c:pt idx="4526">
                  <c:v>6.2861028000000001</c:v>
                </c:pt>
                <c:pt idx="4527">
                  <c:v>6.2874916800000014</c:v>
                </c:pt>
                <c:pt idx="4528">
                  <c:v>6.2888805599999902</c:v>
                </c:pt>
                <c:pt idx="4529">
                  <c:v>6.2902694400000101</c:v>
                </c:pt>
                <c:pt idx="4530">
                  <c:v>6.2916583200000034</c:v>
                </c:pt>
                <c:pt idx="4531">
                  <c:v>6.2930527199999968</c:v>
                </c:pt>
                <c:pt idx="4532">
                  <c:v>6.2944415999999945</c:v>
                </c:pt>
                <c:pt idx="4533">
                  <c:v>6.2958304799999887</c:v>
                </c:pt>
                <c:pt idx="4534">
                  <c:v>6.2972193599999908</c:v>
                </c:pt>
                <c:pt idx="4535">
                  <c:v>6.2986082399999965</c:v>
                </c:pt>
                <c:pt idx="4536">
                  <c:v>6.2999971199999987</c:v>
                </c:pt>
                <c:pt idx="4537">
                  <c:v>6.3013859999999955</c:v>
                </c:pt>
                <c:pt idx="4538">
                  <c:v>6.3027748799999834</c:v>
                </c:pt>
                <c:pt idx="4539">
                  <c:v>6.3041637599999945</c:v>
                </c:pt>
                <c:pt idx="4540">
                  <c:v>6.3055526399999904</c:v>
                </c:pt>
                <c:pt idx="4541">
                  <c:v>6.3069444000000008</c:v>
                </c:pt>
                <c:pt idx="4542">
                  <c:v>6.3083332799999887</c:v>
                </c:pt>
                <c:pt idx="4543">
                  <c:v>6.309722159999998</c:v>
                </c:pt>
                <c:pt idx="4544">
                  <c:v>6.3111110399999877</c:v>
                </c:pt>
                <c:pt idx="4545">
                  <c:v>6.3124888799999876</c:v>
                </c:pt>
                <c:pt idx="4546">
                  <c:v>6.3138803999999933</c:v>
                </c:pt>
                <c:pt idx="4547">
                  <c:v>6.3152721599999975</c:v>
                </c:pt>
                <c:pt idx="4548">
                  <c:v>6.3166639200000034</c:v>
                </c:pt>
                <c:pt idx="4549">
                  <c:v>6.3180527999999985</c:v>
                </c:pt>
                <c:pt idx="4550">
                  <c:v>6.3194416799999917</c:v>
                </c:pt>
                <c:pt idx="4551">
                  <c:v>6.3208305599999823</c:v>
                </c:pt>
                <c:pt idx="4552">
                  <c:v>6.3222194399999916</c:v>
                </c:pt>
                <c:pt idx="4553">
                  <c:v>6.3236083199999955</c:v>
                </c:pt>
                <c:pt idx="4554">
                  <c:v>6.3249971999999914</c:v>
                </c:pt>
                <c:pt idx="4555">
                  <c:v>6.3263860800000007</c:v>
                </c:pt>
                <c:pt idx="4556">
                  <c:v>6.3277775999999939</c:v>
                </c:pt>
                <c:pt idx="4557">
                  <c:v>6.3291664799999916</c:v>
                </c:pt>
                <c:pt idx="4558">
                  <c:v>6.3305553599999884</c:v>
                </c:pt>
                <c:pt idx="4559">
                  <c:v>6.3319444800000024</c:v>
                </c:pt>
                <c:pt idx="4560">
                  <c:v>6.3333333600000028</c:v>
                </c:pt>
                <c:pt idx="4561">
                  <c:v>6.3347222399999916</c:v>
                </c:pt>
                <c:pt idx="4562">
                  <c:v>6.336099840000001</c:v>
                </c:pt>
                <c:pt idx="4563">
                  <c:v>6.3374887199999899</c:v>
                </c:pt>
                <c:pt idx="4564">
                  <c:v>6.3388775999999956</c:v>
                </c:pt>
                <c:pt idx="4565">
                  <c:v>6.3402664799999986</c:v>
                </c:pt>
                <c:pt idx="4566">
                  <c:v>6.3416582399999966</c:v>
                </c:pt>
                <c:pt idx="4567">
                  <c:v>6.3430471199999996</c:v>
                </c:pt>
                <c:pt idx="4568">
                  <c:v>6.3444359999999884</c:v>
                </c:pt>
                <c:pt idx="4569">
                  <c:v>6.3458277600000006</c:v>
                </c:pt>
                <c:pt idx="4570">
                  <c:v>6.3472166399999903</c:v>
                </c:pt>
                <c:pt idx="4571">
                  <c:v>6.3486055199999898</c:v>
                </c:pt>
                <c:pt idx="4572">
                  <c:v>6.3499943999999955</c:v>
                </c:pt>
                <c:pt idx="4573">
                  <c:v>6.3513832799999896</c:v>
                </c:pt>
                <c:pt idx="4574">
                  <c:v>6.3527666399999889</c:v>
                </c:pt>
                <c:pt idx="4575">
                  <c:v>6.3541555199999795</c:v>
                </c:pt>
                <c:pt idx="4576">
                  <c:v>6.3555443999999888</c:v>
                </c:pt>
                <c:pt idx="4577">
                  <c:v>6.3569332799999856</c:v>
                </c:pt>
                <c:pt idx="4578">
                  <c:v>6.3583221599999975</c:v>
                </c:pt>
                <c:pt idx="4579">
                  <c:v>6.3597139199999955</c:v>
                </c:pt>
                <c:pt idx="4580">
                  <c:v>6.3611027999999985</c:v>
                </c:pt>
                <c:pt idx="4581">
                  <c:v>6.3624916799999855</c:v>
                </c:pt>
                <c:pt idx="4582">
                  <c:v>6.3638805599999833</c:v>
                </c:pt>
                <c:pt idx="4583">
                  <c:v>6.3652694400000014</c:v>
                </c:pt>
                <c:pt idx="4584">
                  <c:v>6.3666583200000009</c:v>
                </c:pt>
                <c:pt idx="4585">
                  <c:v>6.3680498399999896</c:v>
                </c:pt>
                <c:pt idx="4586">
                  <c:v>6.3694416</c:v>
                </c:pt>
                <c:pt idx="4587">
                  <c:v>6.3708304800000004</c:v>
                </c:pt>
                <c:pt idx="4588">
                  <c:v>6.3722193600000008</c:v>
                </c:pt>
                <c:pt idx="4589">
                  <c:v>6.3736082399999976</c:v>
                </c:pt>
                <c:pt idx="4590">
                  <c:v>6.3749971199999909</c:v>
                </c:pt>
                <c:pt idx="4591">
                  <c:v>6.3763833600000002</c:v>
                </c:pt>
                <c:pt idx="4592">
                  <c:v>6.3777722400000005</c:v>
                </c:pt>
                <c:pt idx="4593">
                  <c:v>6.3791611200000089</c:v>
                </c:pt>
                <c:pt idx="4594">
                  <c:v>6.3805499999999995</c:v>
                </c:pt>
                <c:pt idx="4595">
                  <c:v>6.3819388800000016</c:v>
                </c:pt>
                <c:pt idx="4596">
                  <c:v>6.3833277599999985</c:v>
                </c:pt>
                <c:pt idx="4597">
                  <c:v>6.3847166399999846</c:v>
                </c:pt>
                <c:pt idx="4598">
                  <c:v>6.3861055199999877</c:v>
                </c:pt>
                <c:pt idx="4599">
                  <c:v>6.3874943999999916</c:v>
                </c:pt>
                <c:pt idx="4600">
                  <c:v>6.3888832799999866</c:v>
                </c:pt>
                <c:pt idx="4601">
                  <c:v>6.3902721600000003</c:v>
                </c:pt>
                <c:pt idx="4602">
                  <c:v>6.3916610400000033</c:v>
                </c:pt>
                <c:pt idx="4603">
                  <c:v>6.3930499200000011</c:v>
                </c:pt>
                <c:pt idx="4604">
                  <c:v>6.3944387999999899</c:v>
                </c:pt>
                <c:pt idx="4605">
                  <c:v>6.3958276799999876</c:v>
                </c:pt>
                <c:pt idx="4606">
                  <c:v>6.3972194399999918</c:v>
                </c:pt>
                <c:pt idx="4607">
                  <c:v>6.3986083199999975</c:v>
                </c:pt>
                <c:pt idx="4608">
                  <c:v>6.3999971999999996</c:v>
                </c:pt>
                <c:pt idx="4609">
                  <c:v>6.4013776800000111</c:v>
                </c:pt>
                <c:pt idx="4610">
                  <c:v>6.4027639199999999</c:v>
                </c:pt>
                <c:pt idx="4611">
                  <c:v>6.4041527999999985</c:v>
                </c:pt>
                <c:pt idx="4612">
                  <c:v>6.4055471999999991</c:v>
                </c:pt>
                <c:pt idx="4613">
                  <c:v>6.4069360799999915</c:v>
                </c:pt>
                <c:pt idx="4614">
                  <c:v>6.4083249599999945</c:v>
                </c:pt>
                <c:pt idx="4615">
                  <c:v>6.4097164799999975</c:v>
                </c:pt>
                <c:pt idx="4616">
                  <c:v>6.4111053599999908</c:v>
                </c:pt>
                <c:pt idx="4617">
                  <c:v>6.4124999999999996</c:v>
                </c:pt>
                <c:pt idx="4618">
                  <c:v>6.41388888</c:v>
                </c:pt>
                <c:pt idx="4619">
                  <c:v>6.4152777600000004</c:v>
                </c:pt>
                <c:pt idx="4620">
                  <c:v>6.4166527200000081</c:v>
                </c:pt>
                <c:pt idx="4621">
                  <c:v>6.4180444800000034</c:v>
                </c:pt>
                <c:pt idx="4622">
                  <c:v>6.4194333600000011</c:v>
                </c:pt>
                <c:pt idx="4623">
                  <c:v>6.4208222400000015</c:v>
                </c:pt>
                <c:pt idx="4624">
                  <c:v>6.4222111200000018</c:v>
                </c:pt>
                <c:pt idx="4625">
                  <c:v>6.4235999999999986</c:v>
                </c:pt>
                <c:pt idx="4626">
                  <c:v>6.4249888799999786</c:v>
                </c:pt>
                <c:pt idx="4627">
                  <c:v>6.4263803999999976</c:v>
                </c:pt>
                <c:pt idx="4628">
                  <c:v>6.4277692799999908</c:v>
                </c:pt>
                <c:pt idx="4629">
                  <c:v>6.4291581599999965</c:v>
                </c:pt>
                <c:pt idx="4630">
                  <c:v>6.4305499199999989</c:v>
                </c:pt>
                <c:pt idx="4631">
                  <c:v>6.4319443200000013</c:v>
                </c:pt>
                <c:pt idx="4632">
                  <c:v>6.4333332000000034</c:v>
                </c:pt>
                <c:pt idx="4633">
                  <c:v>6.4347220799999985</c:v>
                </c:pt>
                <c:pt idx="4634">
                  <c:v>6.4361109599999917</c:v>
                </c:pt>
                <c:pt idx="4635">
                  <c:v>6.4374998399999965</c:v>
                </c:pt>
                <c:pt idx="4636">
                  <c:v>6.4388776799999965</c:v>
                </c:pt>
                <c:pt idx="4637">
                  <c:v>6.4402665599999995</c:v>
                </c:pt>
                <c:pt idx="4638">
                  <c:v>6.4416554399999999</c:v>
                </c:pt>
                <c:pt idx="4639">
                  <c:v>6.4430443199999967</c:v>
                </c:pt>
                <c:pt idx="4640">
                  <c:v>6.4444331999999971</c:v>
                </c:pt>
                <c:pt idx="4641">
                  <c:v>6.4458249599999942</c:v>
                </c:pt>
                <c:pt idx="4642">
                  <c:v>6.4472138400000016</c:v>
                </c:pt>
                <c:pt idx="4643">
                  <c:v>6.4486027199999993</c:v>
                </c:pt>
                <c:pt idx="4644">
                  <c:v>6.4499915999999988</c:v>
                </c:pt>
                <c:pt idx="4645">
                  <c:v>6.4513804799999965</c:v>
                </c:pt>
                <c:pt idx="4646">
                  <c:v>6.4527722399999945</c:v>
                </c:pt>
                <c:pt idx="4647">
                  <c:v>6.4541611200000002</c:v>
                </c:pt>
                <c:pt idx="4648">
                  <c:v>6.4555500000000006</c:v>
                </c:pt>
                <c:pt idx="4649">
                  <c:v>6.4569388800000009</c:v>
                </c:pt>
                <c:pt idx="4650">
                  <c:v>6.4583277600000013</c:v>
                </c:pt>
                <c:pt idx="4651">
                  <c:v>6.4597192799999945</c:v>
                </c:pt>
                <c:pt idx="4652">
                  <c:v>6.4611081600000002</c:v>
                </c:pt>
                <c:pt idx="4653">
                  <c:v>6.4624888799999862</c:v>
                </c:pt>
                <c:pt idx="4654">
                  <c:v>6.4638803999999945</c:v>
                </c:pt>
                <c:pt idx="4655">
                  <c:v>6.4652692799999985</c:v>
                </c:pt>
                <c:pt idx="4656">
                  <c:v>6.4666581599999997</c:v>
                </c:pt>
                <c:pt idx="4657">
                  <c:v>6.4680554399999908</c:v>
                </c:pt>
                <c:pt idx="4658">
                  <c:v>6.4694443199999965</c:v>
                </c:pt>
                <c:pt idx="4659">
                  <c:v>6.4708250399999985</c:v>
                </c:pt>
                <c:pt idx="4660">
                  <c:v>6.4722139199999997</c:v>
                </c:pt>
                <c:pt idx="4661">
                  <c:v>6.4736028000000081</c:v>
                </c:pt>
                <c:pt idx="4662">
                  <c:v>6.4749916800000014</c:v>
                </c:pt>
                <c:pt idx="4663">
                  <c:v>6.4763832000000034</c:v>
                </c:pt>
                <c:pt idx="4664">
                  <c:v>6.4777720799999985</c:v>
                </c:pt>
                <c:pt idx="4665">
                  <c:v>6.4791638400000071</c:v>
                </c:pt>
                <c:pt idx="4666">
                  <c:v>6.4805527199999968</c:v>
                </c:pt>
                <c:pt idx="4667">
                  <c:v>6.4819415999999972</c:v>
                </c:pt>
                <c:pt idx="4668">
                  <c:v>6.4833333600000014</c:v>
                </c:pt>
                <c:pt idx="4669">
                  <c:v>6.4847222400000017</c:v>
                </c:pt>
                <c:pt idx="4670">
                  <c:v>6.4861111199999986</c:v>
                </c:pt>
                <c:pt idx="4671">
                  <c:v>6.4874999999999989</c:v>
                </c:pt>
                <c:pt idx="4672">
                  <c:v>6.4888888799999895</c:v>
                </c:pt>
                <c:pt idx="4673">
                  <c:v>6.4902777599999997</c:v>
                </c:pt>
                <c:pt idx="4674">
                  <c:v>6.491666640000008</c:v>
                </c:pt>
                <c:pt idx="4675">
                  <c:v>6.4930444800000071</c:v>
                </c:pt>
                <c:pt idx="4676">
                  <c:v>6.4944333599999933</c:v>
                </c:pt>
                <c:pt idx="4677">
                  <c:v>6.4958222400000007</c:v>
                </c:pt>
                <c:pt idx="4678">
                  <c:v>6.4972111200000011</c:v>
                </c:pt>
                <c:pt idx="4679">
                  <c:v>6.4986055199999955</c:v>
                </c:pt>
                <c:pt idx="4680">
                  <c:v>6.4999970399999976</c:v>
                </c:pt>
                <c:pt idx="4681">
                  <c:v>6.5013859199999917</c:v>
                </c:pt>
                <c:pt idx="4682">
                  <c:v>6.5027750399999942</c:v>
                </c:pt>
                <c:pt idx="4683">
                  <c:v>6.5041639200000017</c:v>
                </c:pt>
                <c:pt idx="4684">
                  <c:v>6.5055527999999985</c:v>
                </c:pt>
                <c:pt idx="4685">
                  <c:v>6.5069443200000006</c:v>
                </c:pt>
                <c:pt idx="4686">
                  <c:v>6.5083332000000009</c:v>
                </c:pt>
                <c:pt idx="4687">
                  <c:v>6.5097139199999976</c:v>
                </c:pt>
                <c:pt idx="4688">
                  <c:v>6.511102799999998</c:v>
                </c:pt>
                <c:pt idx="4689">
                  <c:v>6.5124916799999877</c:v>
                </c:pt>
                <c:pt idx="4690">
                  <c:v>6.5138805599999836</c:v>
                </c:pt>
                <c:pt idx="4691">
                  <c:v>6.5152720800000079</c:v>
                </c:pt>
                <c:pt idx="4692">
                  <c:v>6.5166609600000012</c:v>
                </c:pt>
                <c:pt idx="4693">
                  <c:v>6.5180527199999965</c:v>
                </c:pt>
                <c:pt idx="4694">
                  <c:v>6.5194415999999986</c:v>
                </c:pt>
                <c:pt idx="4695">
                  <c:v>6.5208304799999857</c:v>
                </c:pt>
                <c:pt idx="4696">
                  <c:v>6.5222193599999896</c:v>
                </c:pt>
                <c:pt idx="4697">
                  <c:v>6.5236082399999926</c:v>
                </c:pt>
                <c:pt idx="4698">
                  <c:v>6.5249971199999885</c:v>
                </c:pt>
                <c:pt idx="4699">
                  <c:v>6.5263860000000005</c:v>
                </c:pt>
                <c:pt idx="4700">
                  <c:v>6.5277664799999906</c:v>
                </c:pt>
                <c:pt idx="4701">
                  <c:v>6.5291553599999856</c:v>
                </c:pt>
                <c:pt idx="4702">
                  <c:v>6.5305444799999899</c:v>
                </c:pt>
                <c:pt idx="4703">
                  <c:v>6.5319333599999965</c:v>
                </c:pt>
                <c:pt idx="4704">
                  <c:v>6.5333222399999986</c:v>
                </c:pt>
                <c:pt idx="4705">
                  <c:v>6.5347111199999945</c:v>
                </c:pt>
                <c:pt idx="4706">
                  <c:v>6.5360999999999994</c:v>
                </c:pt>
                <c:pt idx="4707">
                  <c:v>6.5374915200000006</c:v>
                </c:pt>
                <c:pt idx="4708">
                  <c:v>6.5388777600000001</c:v>
                </c:pt>
                <c:pt idx="4709">
                  <c:v>6.5402692799999986</c:v>
                </c:pt>
                <c:pt idx="4710">
                  <c:v>6.541658159999999</c:v>
                </c:pt>
                <c:pt idx="4711">
                  <c:v>6.5430470399999985</c:v>
                </c:pt>
                <c:pt idx="4712">
                  <c:v>6.5444387999999956</c:v>
                </c:pt>
                <c:pt idx="4713">
                  <c:v>6.5458276800000004</c:v>
                </c:pt>
                <c:pt idx="4714">
                  <c:v>6.547219440000001</c:v>
                </c:pt>
                <c:pt idx="4715">
                  <c:v>6.5486054400000011</c:v>
                </c:pt>
                <c:pt idx="4716">
                  <c:v>6.5499972000000017</c:v>
                </c:pt>
                <c:pt idx="4717">
                  <c:v>6.5513832000000018</c:v>
                </c:pt>
                <c:pt idx="4718">
                  <c:v>6.5527720800000022</c:v>
                </c:pt>
                <c:pt idx="4719">
                  <c:v>6.5541638399999895</c:v>
                </c:pt>
                <c:pt idx="4720">
                  <c:v>6.5555498399999896</c:v>
                </c:pt>
                <c:pt idx="4721">
                  <c:v>6.5569387199999927</c:v>
                </c:pt>
                <c:pt idx="4722">
                  <c:v>6.55833335999999</c:v>
                </c:pt>
                <c:pt idx="4723">
                  <c:v>6.5597193600000008</c:v>
                </c:pt>
                <c:pt idx="4724">
                  <c:v>6.5611111199999899</c:v>
                </c:pt>
                <c:pt idx="4725">
                  <c:v>6.5624999999999956</c:v>
                </c:pt>
                <c:pt idx="4726">
                  <c:v>6.5638775999999917</c:v>
                </c:pt>
                <c:pt idx="4727">
                  <c:v>6.565266480000008</c:v>
                </c:pt>
                <c:pt idx="4728">
                  <c:v>6.5666582400000006</c:v>
                </c:pt>
                <c:pt idx="4729">
                  <c:v>6.568047120000001</c:v>
                </c:pt>
                <c:pt idx="4730">
                  <c:v>6.5694360000000005</c:v>
                </c:pt>
                <c:pt idx="4731">
                  <c:v>6.5708277599999985</c:v>
                </c:pt>
                <c:pt idx="4732">
                  <c:v>6.5722166399999917</c:v>
                </c:pt>
                <c:pt idx="4733">
                  <c:v>6.5736055199999965</c:v>
                </c:pt>
                <c:pt idx="4734">
                  <c:v>6.5749943999999916</c:v>
                </c:pt>
                <c:pt idx="4735">
                  <c:v>6.5763832799999955</c:v>
                </c:pt>
                <c:pt idx="4736">
                  <c:v>6.5777721600000003</c:v>
                </c:pt>
                <c:pt idx="4737">
                  <c:v>6.5791610400000033</c:v>
                </c:pt>
                <c:pt idx="4738">
                  <c:v>6.5805499200000011</c:v>
                </c:pt>
                <c:pt idx="4739">
                  <c:v>6.5819387999999979</c:v>
                </c:pt>
                <c:pt idx="4740">
                  <c:v>6.5833276799999965</c:v>
                </c:pt>
                <c:pt idx="4741">
                  <c:v>6.5847194399999918</c:v>
                </c:pt>
                <c:pt idx="4742">
                  <c:v>6.5861083199999975</c:v>
                </c:pt>
                <c:pt idx="4743">
                  <c:v>6.5874971999999996</c:v>
                </c:pt>
                <c:pt idx="4744">
                  <c:v>6.58888608</c:v>
                </c:pt>
                <c:pt idx="4745">
                  <c:v>6.5902749599999932</c:v>
                </c:pt>
                <c:pt idx="4746">
                  <c:v>6.5916638400000034</c:v>
                </c:pt>
                <c:pt idx="4747">
                  <c:v>6.5930527200000011</c:v>
                </c:pt>
                <c:pt idx="4748">
                  <c:v>6.5944416000000015</c:v>
                </c:pt>
                <c:pt idx="4749">
                  <c:v>6.5958304800000018</c:v>
                </c:pt>
                <c:pt idx="4750">
                  <c:v>6.5972193599999907</c:v>
                </c:pt>
                <c:pt idx="4751">
                  <c:v>6.5986082399999955</c:v>
                </c:pt>
                <c:pt idx="4752">
                  <c:v>6.5999860799999857</c:v>
                </c:pt>
                <c:pt idx="4753">
                  <c:v>6.6013749599999896</c:v>
                </c:pt>
                <c:pt idx="4754">
                  <c:v>6.6027638399999926</c:v>
                </c:pt>
                <c:pt idx="4755">
                  <c:v>6.6041527199999885</c:v>
                </c:pt>
                <c:pt idx="4756">
                  <c:v>6.6055471199999918</c:v>
                </c:pt>
                <c:pt idx="4757">
                  <c:v>6.6069359999999886</c:v>
                </c:pt>
                <c:pt idx="4758">
                  <c:v>6.6083248799999854</c:v>
                </c:pt>
                <c:pt idx="4759">
                  <c:v>6.6097166399999914</c:v>
                </c:pt>
                <c:pt idx="4760">
                  <c:v>6.6111081599999917</c:v>
                </c:pt>
                <c:pt idx="4761">
                  <c:v>6.6124999199999897</c:v>
                </c:pt>
                <c:pt idx="4762">
                  <c:v>6.6138887999999945</c:v>
                </c:pt>
                <c:pt idx="4763">
                  <c:v>6.6152776800000002</c:v>
                </c:pt>
                <c:pt idx="4764">
                  <c:v>6.6166581599999965</c:v>
                </c:pt>
                <c:pt idx="4765">
                  <c:v>6.6180470399999907</c:v>
                </c:pt>
                <c:pt idx="4766">
                  <c:v>6.6194359199999866</c:v>
                </c:pt>
                <c:pt idx="4767">
                  <c:v>6.6208250399999846</c:v>
                </c:pt>
                <c:pt idx="4768">
                  <c:v>6.6222139199999877</c:v>
                </c:pt>
                <c:pt idx="4769">
                  <c:v>6.6236027999999987</c:v>
                </c:pt>
                <c:pt idx="4770">
                  <c:v>6.6249916799999795</c:v>
                </c:pt>
                <c:pt idx="4771">
                  <c:v>6.6263805599999834</c:v>
                </c:pt>
                <c:pt idx="4772">
                  <c:v>6.627774959999984</c:v>
                </c:pt>
                <c:pt idx="4773">
                  <c:v>6.6291609599999877</c:v>
                </c:pt>
                <c:pt idx="4774">
                  <c:v>6.6305498399999907</c:v>
                </c:pt>
                <c:pt idx="4775">
                  <c:v>6.6319387199999955</c:v>
                </c:pt>
                <c:pt idx="4776">
                  <c:v>6.6333304799999926</c:v>
                </c:pt>
                <c:pt idx="4777">
                  <c:v>6.6347193599999885</c:v>
                </c:pt>
                <c:pt idx="4778">
                  <c:v>6.6361082399999933</c:v>
                </c:pt>
                <c:pt idx="4779">
                  <c:v>6.6374971200000008</c:v>
                </c:pt>
                <c:pt idx="4780">
                  <c:v>6.6388888799999837</c:v>
                </c:pt>
                <c:pt idx="4781">
                  <c:v>6.6402664799999975</c:v>
                </c:pt>
                <c:pt idx="4782">
                  <c:v>6.6416582399999955</c:v>
                </c:pt>
                <c:pt idx="4783">
                  <c:v>6.6430471200000003</c:v>
                </c:pt>
                <c:pt idx="4784">
                  <c:v>6.6444359999999882</c:v>
                </c:pt>
                <c:pt idx="4785">
                  <c:v>6.6458248799999859</c:v>
                </c:pt>
                <c:pt idx="4786">
                  <c:v>6.6472137599999899</c:v>
                </c:pt>
                <c:pt idx="4787">
                  <c:v>6.6486055199999941</c:v>
                </c:pt>
                <c:pt idx="4788">
                  <c:v>6.6499944000000015</c:v>
                </c:pt>
                <c:pt idx="4789">
                  <c:v>6.6513803999999945</c:v>
                </c:pt>
                <c:pt idx="4790">
                  <c:v>6.6527692799999896</c:v>
                </c:pt>
                <c:pt idx="4791">
                  <c:v>6.6541581599999855</c:v>
                </c:pt>
                <c:pt idx="4792">
                  <c:v>6.6555470399999885</c:v>
                </c:pt>
                <c:pt idx="4793">
                  <c:v>6.6569359199999871</c:v>
                </c:pt>
                <c:pt idx="4794">
                  <c:v>6.6583250399999896</c:v>
                </c:pt>
                <c:pt idx="4795">
                  <c:v>6.6597139199999926</c:v>
                </c:pt>
                <c:pt idx="4796">
                  <c:v>6.6611027999999965</c:v>
                </c:pt>
                <c:pt idx="4797">
                  <c:v>6.6624916800000005</c:v>
                </c:pt>
                <c:pt idx="4798">
                  <c:v>6.6638831999999955</c:v>
                </c:pt>
                <c:pt idx="4799">
                  <c:v>6.6652749599999854</c:v>
                </c:pt>
                <c:pt idx="4800">
                  <c:v>6.66666384</c:v>
                </c:pt>
                <c:pt idx="4801">
                  <c:v>6.6680527199999888</c:v>
                </c:pt>
                <c:pt idx="4802">
                  <c:v>6.6694415999999945</c:v>
                </c:pt>
                <c:pt idx="4803">
                  <c:v>6.6708304799999887</c:v>
                </c:pt>
                <c:pt idx="4804">
                  <c:v>6.6722193599999908</c:v>
                </c:pt>
                <c:pt idx="4805">
                  <c:v>6.6736082399999965</c:v>
                </c:pt>
                <c:pt idx="4806">
                  <c:v>6.6749971199999907</c:v>
                </c:pt>
                <c:pt idx="4807">
                  <c:v>6.6763859999999955</c:v>
                </c:pt>
                <c:pt idx="4808">
                  <c:v>6.6777748799999834</c:v>
                </c:pt>
                <c:pt idx="4809">
                  <c:v>6.6791637599999998</c:v>
                </c:pt>
                <c:pt idx="4810">
                  <c:v>6.6805526399999904</c:v>
                </c:pt>
                <c:pt idx="4811">
                  <c:v>6.6819415200000005</c:v>
                </c:pt>
                <c:pt idx="4812">
                  <c:v>6.6833332799999887</c:v>
                </c:pt>
                <c:pt idx="4813">
                  <c:v>6.6847137599999895</c:v>
                </c:pt>
                <c:pt idx="4814">
                  <c:v>6.6861055199999866</c:v>
                </c:pt>
                <c:pt idx="4815">
                  <c:v>6.6874970399999887</c:v>
                </c:pt>
                <c:pt idx="4816">
                  <c:v>6.6888859199999846</c:v>
                </c:pt>
                <c:pt idx="4817">
                  <c:v>6.6902750399999942</c:v>
                </c:pt>
                <c:pt idx="4818">
                  <c:v>6.6916639200000034</c:v>
                </c:pt>
                <c:pt idx="4819">
                  <c:v>6.6930527999999985</c:v>
                </c:pt>
                <c:pt idx="4820">
                  <c:v>6.6944416799999846</c:v>
                </c:pt>
                <c:pt idx="4821">
                  <c:v>6.6958305599999823</c:v>
                </c:pt>
                <c:pt idx="4822">
                  <c:v>6.6972081600000006</c:v>
                </c:pt>
                <c:pt idx="4823">
                  <c:v>6.6985970399999903</c:v>
                </c:pt>
                <c:pt idx="4824">
                  <c:v>6.6999859199999872</c:v>
                </c:pt>
                <c:pt idx="4825">
                  <c:v>6.7013750400000003</c:v>
                </c:pt>
                <c:pt idx="4826">
                  <c:v>6.7027776000000028</c:v>
                </c:pt>
                <c:pt idx="4827">
                  <c:v>6.7041664799999916</c:v>
                </c:pt>
                <c:pt idx="4828">
                  <c:v>6.7055416800000014</c:v>
                </c:pt>
                <c:pt idx="4829">
                  <c:v>6.7069331999999999</c:v>
                </c:pt>
                <c:pt idx="4830">
                  <c:v>6.7083220800000092</c:v>
                </c:pt>
                <c:pt idx="4831">
                  <c:v>6.7097109600000007</c:v>
                </c:pt>
                <c:pt idx="4832">
                  <c:v>6.711099840000001</c:v>
                </c:pt>
                <c:pt idx="4833">
                  <c:v>6.7124887199999899</c:v>
                </c:pt>
                <c:pt idx="4834">
                  <c:v>6.7138833599999908</c:v>
                </c:pt>
                <c:pt idx="4835">
                  <c:v>6.7152722399999965</c:v>
                </c:pt>
                <c:pt idx="4836">
                  <c:v>6.7166611200000084</c:v>
                </c:pt>
                <c:pt idx="4837">
                  <c:v>6.7180444799999899</c:v>
                </c:pt>
                <c:pt idx="4838">
                  <c:v>6.7194333599999965</c:v>
                </c:pt>
                <c:pt idx="4839">
                  <c:v>6.7208222399999906</c:v>
                </c:pt>
                <c:pt idx="4840">
                  <c:v>6.7222111199999945</c:v>
                </c:pt>
                <c:pt idx="4841">
                  <c:v>6.7235999999999985</c:v>
                </c:pt>
                <c:pt idx="4842">
                  <c:v>6.7249888799999784</c:v>
                </c:pt>
                <c:pt idx="4843">
                  <c:v>6.7263777600000001</c:v>
                </c:pt>
                <c:pt idx="4844">
                  <c:v>6.7277637600000002</c:v>
                </c:pt>
                <c:pt idx="4845">
                  <c:v>6.7291555199999857</c:v>
                </c:pt>
                <c:pt idx="4846">
                  <c:v>6.7305443999999977</c:v>
                </c:pt>
                <c:pt idx="4847">
                  <c:v>6.7319332799999945</c:v>
                </c:pt>
                <c:pt idx="4848">
                  <c:v>6.7333221599999984</c:v>
                </c:pt>
                <c:pt idx="4849">
                  <c:v>6.7347110399999908</c:v>
                </c:pt>
                <c:pt idx="4850">
                  <c:v>6.7361027999999994</c:v>
                </c:pt>
                <c:pt idx="4851">
                  <c:v>6.7374943200000015</c:v>
                </c:pt>
                <c:pt idx="4852">
                  <c:v>6.7388832000000018</c:v>
                </c:pt>
                <c:pt idx="4853">
                  <c:v>6.740272080000012</c:v>
                </c:pt>
                <c:pt idx="4854">
                  <c:v>6.7416609600000097</c:v>
                </c:pt>
                <c:pt idx="4855">
                  <c:v>6.7430472000000004</c:v>
                </c:pt>
                <c:pt idx="4856">
                  <c:v>6.7444387199999927</c:v>
                </c:pt>
                <c:pt idx="4857">
                  <c:v>6.7458276000000001</c:v>
                </c:pt>
                <c:pt idx="4858">
                  <c:v>6.7472164800000014</c:v>
                </c:pt>
                <c:pt idx="4859">
                  <c:v>6.7486053600000009</c:v>
                </c:pt>
                <c:pt idx="4860">
                  <c:v>6.7499944799999945</c:v>
                </c:pt>
                <c:pt idx="4861">
                  <c:v>6.7513859999999966</c:v>
                </c:pt>
                <c:pt idx="4862">
                  <c:v>6.7527748799999836</c:v>
                </c:pt>
                <c:pt idx="4863">
                  <c:v>6.7541637599999955</c:v>
                </c:pt>
                <c:pt idx="4864">
                  <c:v>6.7555526399999897</c:v>
                </c:pt>
                <c:pt idx="4865">
                  <c:v>6.7569304799999896</c:v>
                </c:pt>
                <c:pt idx="4866">
                  <c:v>6.7583332800000004</c:v>
                </c:pt>
                <c:pt idx="4867">
                  <c:v>6.7597111200000004</c:v>
                </c:pt>
                <c:pt idx="4868">
                  <c:v>6.7611000000000008</c:v>
                </c:pt>
                <c:pt idx="4869">
                  <c:v>6.7624888799999825</c:v>
                </c:pt>
                <c:pt idx="4870">
                  <c:v>6.7638832799999866</c:v>
                </c:pt>
                <c:pt idx="4871">
                  <c:v>6.7652721600000003</c:v>
                </c:pt>
                <c:pt idx="4872">
                  <c:v>6.7666610400000033</c:v>
                </c:pt>
                <c:pt idx="4873">
                  <c:v>6.7680499200000011</c:v>
                </c:pt>
                <c:pt idx="4874">
                  <c:v>6.7694387999999979</c:v>
                </c:pt>
                <c:pt idx="4875">
                  <c:v>6.7708276799999965</c:v>
                </c:pt>
                <c:pt idx="4876">
                  <c:v>6.7722139200000004</c:v>
                </c:pt>
                <c:pt idx="4877">
                  <c:v>6.7736028000000079</c:v>
                </c:pt>
                <c:pt idx="4878">
                  <c:v>6.7749916800000012</c:v>
                </c:pt>
                <c:pt idx="4879">
                  <c:v>6.7763805600000016</c:v>
                </c:pt>
                <c:pt idx="4880">
                  <c:v>6.7777720800000081</c:v>
                </c:pt>
                <c:pt idx="4881">
                  <c:v>6.7791528000000003</c:v>
                </c:pt>
                <c:pt idx="4882">
                  <c:v>6.7805416800000033</c:v>
                </c:pt>
                <c:pt idx="4883">
                  <c:v>6.7819305599999922</c:v>
                </c:pt>
                <c:pt idx="4884">
                  <c:v>6.7833194399999979</c:v>
                </c:pt>
                <c:pt idx="4885">
                  <c:v>6.7847083199999965</c:v>
                </c:pt>
                <c:pt idx="4886">
                  <c:v>6.7860972000000004</c:v>
                </c:pt>
                <c:pt idx="4887">
                  <c:v>6.7874860799999857</c:v>
                </c:pt>
                <c:pt idx="4888">
                  <c:v>6.7888749599999896</c:v>
                </c:pt>
                <c:pt idx="4889">
                  <c:v>6.7902664800000112</c:v>
                </c:pt>
                <c:pt idx="4890">
                  <c:v>6.7916553600000018</c:v>
                </c:pt>
                <c:pt idx="4891">
                  <c:v>6.7930444800000034</c:v>
                </c:pt>
                <c:pt idx="4892">
                  <c:v>6.7944333599999931</c:v>
                </c:pt>
                <c:pt idx="4893">
                  <c:v>6.7958277599999946</c:v>
                </c:pt>
                <c:pt idx="4894">
                  <c:v>6.7972166399999914</c:v>
                </c:pt>
                <c:pt idx="4895">
                  <c:v>6.7986055200000006</c:v>
                </c:pt>
                <c:pt idx="4896">
                  <c:v>6.799994400000001</c:v>
                </c:pt>
                <c:pt idx="4897">
                  <c:v>6.8013803999999976</c:v>
                </c:pt>
                <c:pt idx="4898">
                  <c:v>6.8027692799999908</c:v>
                </c:pt>
                <c:pt idx="4899">
                  <c:v>6.8041639199999917</c:v>
                </c:pt>
                <c:pt idx="4900">
                  <c:v>6.8055499199999945</c:v>
                </c:pt>
                <c:pt idx="4901">
                  <c:v>6.8069387999999975</c:v>
                </c:pt>
                <c:pt idx="4902">
                  <c:v>6.8083305599999866</c:v>
                </c:pt>
                <c:pt idx="4903">
                  <c:v>6.8097081600000013</c:v>
                </c:pt>
                <c:pt idx="4904">
                  <c:v>6.8110970400000017</c:v>
                </c:pt>
                <c:pt idx="4905">
                  <c:v>6.8124859199999834</c:v>
                </c:pt>
                <c:pt idx="4906">
                  <c:v>6.8138750399999903</c:v>
                </c:pt>
                <c:pt idx="4907">
                  <c:v>6.8152694399999998</c:v>
                </c:pt>
                <c:pt idx="4908">
                  <c:v>6.8166583200000002</c:v>
                </c:pt>
                <c:pt idx="4909">
                  <c:v>6.8180498399999907</c:v>
                </c:pt>
                <c:pt idx="4910">
                  <c:v>6.8194387199999955</c:v>
                </c:pt>
                <c:pt idx="4911">
                  <c:v>6.8208194399999895</c:v>
                </c:pt>
                <c:pt idx="4912">
                  <c:v>6.8222083199999917</c:v>
                </c:pt>
                <c:pt idx="4913">
                  <c:v>6.8235998399999858</c:v>
                </c:pt>
                <c:pt idx="4914">
                  <c:v>6.8249915999999846</c:v>
                </c:pt>
                <c:pt idx="4915">
                  <c:v>6.8263804799999876</c:v>
                </c:pt>
                <c:pt idx="4916">
                  <c:v>6.8277693599999916</c:v>
                </c:pt>
                <c:pt idx="4917">
                  <c:v>6.8291582399999866</c:v>
                </c:pt>
                <c:pt idx="4918">
                  <c:v>6.8305471200000003</c:v>
                </c:pt>
                <c:pt idx="4919">
                  <c:v>6.8319360000000007</c:v>
                </c:pt>
                <c:pt idx="4920">
                  <c:v>6.833324880000001</c:v>
                </c:pt>
                <c:pt idx="4921">
                  <c:v>6.8347137599999899</c:v>
                </c:pt>
                <c:pt idx="4922">
                  <c:v>6.8361026399999965</c:v>
                </c:pt>
                <c:pt idx="4923">
                  <c:v>6.8374915199999906</c:v>
                </c:pt>
                <c:pt idx="4924">
                  <c:v>6.8388803999999945</c:v>
                </c:pt>
                <c:pt idx="4925">
                  <c:v>6.8402721599999996</c:v>
                </c:pt>
                <c:pt idx="4926">
                  <c:v>6.8416610400000071</c:v>
                </c:pt>
                <c:pt idx="4927">
                  <c:v>6.8430499200000003</c:v>
                </c:pt>
                <c:pt idx="4928">
                  <c:v>6.8444387999999945</c:v>
                </c:pt>
                <c:pt idx="4929">
                  <c:v>6.8458276800000011</c:v>
                </c:pt>
                <c:pt idx="4930">
                  <c:v>6.847216559999989</c:v>
                </c:pt>
                <c:pt idx="4931">
                  <c:v>6.8486054400000018</c:v>
                </c:pt>
                <c:pt idx="4932">
                  <c:v>6.8499943199999906</c:v>
                </c:pt>
                <c:pt idx="4933">
                  <c:v>6.851383199999999</c:v>
                </c:pt>
                <c:pt idx="4934">
                  <c:v>6.8527720799999896</c:v>
                </c:pt>
                <c:pt idx="4935">
                  <c:v>6.8541609599999855</c:v>
                </c:pt>
                <c:pt idx="4936">
                  <c:v>6.8555498399999903</c:v>
                </c:pt>
                <c:pt idx="4937">
                  <c:v>6.8569415999999945</c:v>
                </c:pt>
                <c:pt idx="4938">
                  <c:v>6.8583304799999887</c:v>
                </c:pt>
                <c:pt idx="4939">
                  <c:v>6.8597193599999908</c:v>
                </c:pt>
                <c:pt idx="4940">
                  <c:v>6.8611082399999876</c:v>
                </c:pt>
                <c:pt idx="4941">
                  <c:v>6.8624971199999907</c:v>
                </c:pt>
                <c:pt idx="4942">
                  <c:v>6.8638859999999866</c:v>
                </c:pt>
                <c:pt idx="4943">
                  <c:v>6.8652748799999834</c:v>
                </c:pt>
                <c:pt idx="4944">
                  <c:v>6.8666637599999998</c:v>
                </c:pt>
                <c:pt idx="4945">
                  <c:v>6.8680415999999926</c:v>
                </c:pt>
                <c:pt idx="4946">
                  <c:v>6.8694444000000008</c:v>
                </c:pt>
                <c:pt idx="4947">
                  <c:v>6.8708193600000005</c:v>
                </c:pt>
                <c:pt idx="4948">
                  <c:v>6.872222159999998</c:v>
                </c:pt>
                <c:pt idx="4949">
                  <c:v>6.8736110399999975</c:v>
                </c:pt>
                <c:pt idx="4950">
                  <c:v>6.8749999199999907</c:v>
                </c:pt>
                <c:pt idx="4951">
                  <c:v>6.8763777600000022</c:v>
                </c:pt>
                <c:pt idx="4952">
                  <c:v>6.8777666400000026</c:v>
                </c:pt>
                <c:pt idx="4953">
                  <c:v>6.8791555199999896</c:v>
                </c:pt>
                <c:pt idx="4954">
                  <c:v>6.8805443999999945</c:v>
                </c:pt>
                <c:pt idx="4955">
                  <c:v>6.8819332800000002</c:v>
                </c:pt>
                <c:pt idx="4956">
                  <c:v>6.8833250400000008</c:v>
                </c:pt>
                <c:pt idx="4957">
                  <c:v>6.8847165599999824</c:v>
                </c:pt>
                <c:pt idx="4958">
                  <c:v>6.886102799999998</c:v>
                </c:pt>
                <c:pt idx="4959">
                  <c:v>6.8874916799999877</c:v>
                </c:pt>
                <c:pt idx="4960">
                  <c:v>6.8888831999999995</c:v>
                </c:pt>
                <c:pt idx="4961">
                  <c:v>6.8902720800000079</c:v>
                </c:pt>
                <c:pt idx="4962">
                  <c:v>6.8916609600000012</c:v>
                </c:pt>
                <c:pt idx="4963">
                  <c:v>6.8930498400000015</c:v>
                </c:pt>
                <c:pt idx="4964">
                  <c:v>6.8944387199999939</c:v>
                </c:pt>
                <c:pt idx="4965">
                  <c:v>6.8958275999999907</c:v>
                </c:pt>
                <c:pt idx="4966">
                  <c:v>6.8972164799999867</c:v>
                </c:pt>
                <c:pt idx="4967">
                  <c:v>6.8986053599999915</c:v>
                </c:pt>
                <c:pt idx="4968">
                  <c:v>6.8999944800000019</c:v>
                </c:pt>
                <c:pt idx="4969">
                  <c:v>6.9013833599999987</c:v>
                </c:pt>
                <c:pt idx="4970">
                  <c:v>6.9027722399999965</c:v>
                </c:pt>
                <c:pt idx="4971">
                  <c:v>6.9041611199999995</c:v>
                </c:pt>
                <c:pt idx="4972">
                  <c:v>6.9055499999999999</c:v>
                </c:pt>
                <c:pt idx="4973">
                  <c:v>6.9069388800000002</c:v>
                </c:pt>
                <c:pt idx="4974">
                  <c:v>6.9083277600000024</c:v>
                </c:pt>
                <c:pt idx="4975">
                  <c:v>6.909716640000001</c:v>
                </c:pt>
                <c:pt idx="4976">
                  <c:v>6.9111081599999995</c:v>
                </c:pt>
                <c:pt idx="4977">
                  <c:v>6.9124943999999955</c:v>
                </c:pt>
                <c:pt idx="4978">
                  <c:v>6.9138859199999914</c:v>
                </c:pt>
                <c:pt idx="4979">
                  <c:v>6.915277680000008</c:v>
                </c:pt>
                <c:pt idx="4980">
                  <c:v>6.9166665599999977</c:v>
                </c:pt>
                <c:pt idx="4981">
                  <c:v>6.9180554399999945</c:v>
                </c:pt>
                <c:pt idx="4982">
                  <c:v>6.9194303999999978</c:v>
                </c:pt>
                <c:pt idx="4983">
                  <c:v>6.9208192799999857</c:v>
                </c:pt>
                <c:pt idx="4984">
                  <c:v>6.9222081599999985</c:v>
                </c:pt>
                <c:pt idx="4985">
                  <c:v>6.9236027999999994</c:v>
                </c:pt>
                <c:pt idx="4986">
                  <c:v>6.9249916799999855</c:v>
                </c:pt>
                <c:pt idx="4987">
                  <c:v>6.9263776799999945</c:v>
                </c:pt>
                <c:pt idx="4988">
                  <c:v>6.9277665599999914</c:v>
                </c:pt>
                <c:pt idx="4989">
                  <c:v>6.9291554400000006</c:v>
                </c:pt>
                <c:pt idx="4990">
                  <c:v>6.930544320000001</c:v>
                </c:pt>
                <c:pt idx="4991">
                  <c:v>6.9319332000000013</c:v>
                </c:pt>
                <c:pt idx="4992">
                  <c:v>6.9333276000000081</c:v>
                </c:pt>
                <c:pt idx="4993">
                  <c:v>6.9347164800000014</c:v>
                </c:pt>
                <c:pt idx="4994">
                  <c:v>6.9361053600000009</c:v>
                </c:pt>
                <c:pt idx="4995">
                  <c:v>6.9374944799999945</c:v>
                </c:pt>
                <c:pt idx="4996">
                  <c:v>6.9388833600000002</c:v>
                </c:pt>
                <c:pt idx="4997">
                  <c:v>6.9402722400000014</c:v>
                </c:pt>
                <c:pt idx="4998">
                  <c:v>6.941661120000016</c:v>
                </c:pt>
                <c:pt idx="4999">
                  <c:v>6.9430526399999986</c:v>
                </c:pt>
                <c:pt idx="5000">
                  <c:v>6.9444444000000001</c:v>
                </c:pt>
                <c:pt idx="5001">
                  <c:v>6.9458193599999927</c:v>
                </c:pt>
                <c:pt idx="5002">
                  <c:v>6.9472111200000004</c:v>
                </c:pt>
                <c:pt idx="5003">
                  <c:v>6.9486000000000034</c:v>
                </c:pt>
                <c:pt idx="5004">
                  <c:v>6.9499888799999887</c:v>
                </c:pt>
                <c:pt idx="5005">
                  <c:v>6.9513803999999997</c:v>
                </c:pt>
                <c:pt idx="5006">
                  <c:v>6.9527721600000003</c:v>
                </c:pt>
                <c:pt idx="5007">
                  <c:v>6.9541610400000007</c:v>
                </c:pt>
                <c:pt idx="5008">
                  <c:v>6.9555499200000011</c:v>
                </c:pt>
                <c:pt idx="5009">
                  <c:v>6.9569387999999979</c:v>
                </c:pt>
                <c:pt idx="5010">
                  <c:v>6.9583250400000001</c:v>
                </c:pt>
                <c:pt idx="5011">
                  <c:v>6.9597139200000004</c:v>
                </c:pt>
                <c:pt idx="5012">
                  <c:v>6.9611028000000008</c:v>
                </c:pt>
                <c:pt idx="5013">
                  <c:v>6.9624916800000012</c:v>
                </c:pt>
                <c:pt idx="5014">
                  <c:v>6.9638805599999891</c:v>
                </c:pt>
                <c:pt idx="5015">
                  <c:v>6.9652720800000081</c:v>
                </c:pt>
                <c:pt idx="5016">
                  <c:v>6.9666609599999969</c:v>
                </c:pt>
                <c:pt idx="5017">
                  <c:v>6.9680527200000011</c:v>
                </c:pt>
                <c:pt idx="5018">
                  <c:v>6.9694305599999922</c:v>
                </c:pt>
                <c:pt idx="5019">
                  <c:v>6.9708249599999945</c:v>
                </c:pt>
                <c:pt idx="5020">
                  <c:v>6.9722138400000002</c:v>
                </c:pt>
                <c:pt idx="5021">
                  <c:v>6.9736053599999988</c:v>
                </c:pt>
                <c:pt idx="5022">
                  <c:v>6.9749971199999985</c:v>
                </c:pt>
                <c:pt idx="5023">
                  <c:v>6.9763749599999985</c:v>
                </c:pt>
                <c:pt idx="5024">
                  <c:v>6.9777638399999997</c:v>
                </c:pt>
                <c:pt idx="5025">
                  <c:v>6.9791527200000081</c:v>
                </c:pt>
                <c:pt idx="5026">
                  <c:v>6.9805416000000013</c:v>
                </c:pt>
                <c:pt idx="5027">
                  <c:v>6.9819304800000079</c:v>
                </c:pt>
                <c:pt idx="5028">
                  <c:v>6.9833248799999916</c:v>
                </c:pt>
                <c:pt idx="5029">
                  <c:v>6.98471376</c:v>
                </c:pt>
                <c:pt idx="5030">
                  <c:v>6.9861026399999968</c:v>
                </c:pt>
                <c:pt idx="5031">
                  <c:v>6.9874915199999945</c:v>
                </c:pt>
                <c:pt idx="5032">
                  <c:v>6.9888803999999976</c:v>
                </c:pt>
                <c:pt idx="5033">
                  <c:v>6.9902692799999979</c:v>
                </c:pt>
                <c:pt idx="5034">
                  <c:v>6.9916610399999994</c:v>
                </c:pt>
                <c:pt idx="5035">
                  <c:v>6.9930499199999989</c:v>
                </c:pt>
                <c:pt idx="5036">
                  <c:v>6.9944416799999916</c:v>
                </c:pt>
                <c:pt idx="5037">
                  <c:v>6.9958305599999866</c:v>
                </c:pt>
                <c:pt idx="5038">
                  <c:v>6.9972194400000003</c:v>
                </c:pt>
                <c:pt idx="5039">
                  <c:v>6.9985970400000017</c:v>
                </c:pt>
                <c:pt idx="5040">
                  <c:v>6.9999859199999896</c:v>
                </c:pt>
                <c:pt idx="5041">
                  <c:v>7.001375040000001</c:v>
                </c:pt>
                <c:pt idx="5042">
                  <c:v>7.0027639200000014</c:v>
                </c:pt>
                <c:pt idx="5043">
                  <c:v>7.0041527999999955</c:v>
                </c:pt>
                <c:pt idx="5044">
                  <c:v>7.0055472000000005</c:v>
                </c:pt>
                <c:pt idx="5045">
                  <c:v>7.0069360800000009</c:v>
                </c:pt>
                <c:pt idx="5046">
                  <c:v>7.0083275999999985</c:v>
                </c:pt>
                <c:pt idx="5047">
                  <c:v>7.0097138400000016</c:v>
                </c:pt>
                <c:pt idx="5048">
                  <c:v>7.0111053599999913</c:v>
                </c:pt>
                <c:pt idx="5049">
                  <c:v>7.0124944799999867</c:v>
                </c:pt>
                <c:pt idx="5050">
                  <c:v>7.0138833599999915</c:v>
                </c:pt>
                <c:pt idx="5051">
                  <c:v>7.0152748800000015</c:v>
                </c:pt>
                <c:pt idx="5052">
                  <c:v>7.016652719999998</c:v>
                </c:pt>
                <c:pt idx="5053">
                  <c:v>7.0180415999999965</c:v>
                </c:pt>
                <c:pt idx="5054">
                  <c:v>7.0194275999999975</c:v>
                </c:pt>
                <c:pt idx="5055">
                  <c:v>7.0208164799999846</c:v>
                </c:pt>
                <c:pt idx="5056">
                  <c:v>7.0222053599999876</c:v>
                </c:pt>
                <c:pt idx="5057">
                  <c:v>7.0235944800000016</c:v>
                </c:pt>
                <c:pt idx="5058">
                  <c:v>7.0249970399999873</c:v>
                </c:pt>
                <c:pt idx="5059">
                  <c:v>7.0263722399999917</c:v>
                </c:pt>
                <c:pt idx="5060">
                  <c:v>7.0277611199999965</c:v>
                </c:pt>
                <c:pt idx="5061">
                  <c:v>7.0291499999999996</c:v>
                </c:pt>
                <c:pt idx="5062">
                  <c:v>7.0305388799999866</c:v>
                </c:pt>
                <c:pt idx="5063">
                  <c:v>7.0319277600000003</c:v>
                </c:pt>
                <c:pt idx="5064">
                  <c:v>7.0333305599999898</c:v>
                </c:pt>
                <c:pt idx="5065">
                  <c:v>7.0347194399999955</c:v>
                </c:pt>
                <c:pt idx="5066">
                  <c:v>7.0361083199999985</c:v>
                </c:pt>
                <c:pt idx="5067">
                  <c:v>7.0374971999999989</c:v>
                </c:pt>
                <c:pt idx="5068">
                  <c:v>7.0388860799999886</c:v>
                </c:pt>
                <c:pt idx="5069">
                  <c:v>7.0402749599999916</c:v>
                </c:pt>
                <c:pt idx="5070">
                  <c:v>7.0416638400000071</c:v>
                </c:pt>
                <c:pt idx="5071">
                  <c:v>7.0430527199999968</c:v>
                </c:pt>
                <c:pt idx="5072">
                  <c:v>7.0444415999999945</c:v>
                </c:pt>
                <c:pt idx="5073">
                  <c:v>7.0458194400000007</c:v>
                </c:pt>
                <c:pt idx="5074">
                  <c:v>7.0472083200000011</c:v>
                </c:pt>
                <c:pt idx="5075">
                  <c:v>7.0485998399999916</c:v>
                </c:pt>
                <c:pt idx="5076">
                  <c:v>7.04998872</c:v>
                </c:pt>
                <c:pt idx="5077">
                  <c:v>7.0513776000000004</c:v>
                </c:pt>
                <c:pt idx="5078">
                  <c:v>7.052769360000001</c:v>
                </c:pt>
                <c:pt idx="5079">
                  <c:v>7.0541582399999871</c:v>
                </c:pt>
                <c:pt idx="5080">
                  <c:v>7.0555471200000017</c:v>
                </c:pt>
                <c:pt idx="5081">
                  <c:v>7.0569388799999846</c:v>
                </c:pt>
                <c:pt idx="5082">
                  <c:v>7.0583277599999965</c:v>
                </c:pt>
                <c:pt idx="5083">
                  <c:v>7.0597166399999915</c:v>
                </c:pt>
                <c:pt idx="5084">
                  <c:v>7.0611081600000016</c:v>
                </c:pt>
                <c:pt idx="5085">
                  <c:v>7.0624970399999887</c:v>
                </c:pt>
                <c:pt idx="5086">
                  <c:v>7.0638859199999846</c:v>
                </c:pt>
                <c:pt idx="5087">
                  <c:v>7.0652750399999942</c:v>
                </c:pt>
                <c:pt idx="5088">
                  <c:v>7.0666526399999965</c:v>
                </c:pt>
                <c:pt idx="5089">
                  <c:v>7.0680415199999915</c:v>
                </c:pt>
                <c:pt idx="5090">
                  <c:v>7.0694303999999955</c:v>
                </c:pt>
                <c:pt idx="5091">
                  <c:v>7.0708192800000003</c:v>
                </c:pt>
                <c:pt idx="5092">
                  <c:v>7.0722081600000024</c:v>
                </c:pt>
                <c:pt idx="5093">
                  <c:v>7.073597040000001</c:v>
                </c:pt>
                <c:pt idx="5094">
                  <c:v>7.0749859199999872</c:v>
                </c:pt>
                <c:pt idx="5095">
                  <c:v>7.0763776799999976</c:v>
                </c:pt>
                <c:pt idx="5096">
                  <c:v>7.0777665599999917</c:v>
                </c:pt>
                <c:pt idx="5097">
                  <c:v>7.0791583199999986</c:v>
                </c:pt>
                <c:pt idx="5098">
                  <c:v>7.0805416800000014</c:v>
                </c:pt>
                <c:pt idx="5099">
                  <c:v>7.0819331999999999</c:v>
                </c:pt>
                <c:pt idx="5100">
                  <c:v>7.0833220800000092</c:v>
                </c:pt>
                <c:pt idx="5101">
                  <c:v>7.0847109599999882</c:v>
                </c:pt>
                <c:pt idx="5102">
                  <c:v>7.086099840000001</c:v>
                </c:pt>
                <c:pt idx="5103">
                  <c:v>7.0874887199999899</c:v>
                </c:pt>
                <c:pt idx="5104">
                  <c:v>7.0888775999999956</c:v>
                </c:pt>
                <c:pt idx="5105">
                  <c:v>7.0902664799999986</c:v>
                </c:pt>
                <c:pt idx="5106">
                  <c:v>7.0916637600000101</c:v>
                </c:pt>
                <c:pt idx="5107">
                  <c:v>7.0930526400000016</c:v>
                </c:pt>
                <c:pt idx="5108">
                  <c:v>7.0944333599999876</c:v>
                </c:pt>
                <c:pt idx="5109">
                  <c:v>7.0958222399999906</c:v>
                </c:pt>
                <c:pt idx="5110">
                  <c:v>7.0972137600000007</c:v>
                </c:pt>
                <c:pt idx="5111">
                  <c:v>7.0986026400000011</c:v>
                </c:pt>
                <c:pt idx="5112">
                  <c:v>7.0999915200000006</c:v>
                </c:pt>
                <c:pt idx="5113">
                  <c:v>7.1013804000000018</c:v>
                </c:pt>
                <c:pt idx="5114">
                  <c:v>7.1027692799999906</c:v>
                </c:pt>
                <c:pt idx="5115">
                  <c:v>7.1041610399999886</c:v>
                </c:pt>
                <c:pt idx="5116">
                  <c:v>7.1055499199999916</c:v>
                </c:pt>
                <c:pt idx="5117">
                  <c:v>7.1069416800000003</c:v>
                </c:pt>
                <c:pt idx="5118">
                  <c:v>7.1083192799999857</c:v>
                </c:pt>
                <c:pt idx="5119">
                  <c:v>7.1097081599999985</c:v>
                </c:pt>
                <c:pt idx="5120">
                  <c:v>7.1110970399999918</c:v>
                </c:pt>
                <c:pt idx="5121">
                  <c:v>7.1124859199999824</c:v>
                </c:pt>
                <c:pt idx="5122">
                  <c:v>7.1138776799999865</c:v>
                </c:pt>
                <c:pt idx="5123">
                  <c:v>7.1152665599999914</c:v>
                </c:pt>
                <c:pt idx="5124">
                  <c:v>7.1166583200000009</c:v>
                </c:pt>
                <c:pt idx="5125">
                  <c:v>7.1180527199999917</c:v>
                </c:pt>
                <c:pt idx="5126">
                  <c:v>7.1194416</c:v>
                </c:pt>
                <c:pt idx="5127">
                  <c:v>7.1208304799999862</c:v>
                </c:pt>
                <c:pt idx="5128">
                  <c:v>7.1222193599999883</c:v>
                </c:pt>
                <c:pt idx="5129">
                  <c:v>7.1236082399999887</c:v>
                </c:pt>
                <c:pt idx="5130">
                  <c:v>7.1249971199999846</c:v>
                </c:pt>
                <c:pt idx="5131">
                  <c:v>7.1263749599999846</c:v>
                </c:pt>
                <c:pt idx="5132">
                  <c:v>7.12776648</c:v>
                </c:pt>
                <c:pt idx="5133">
                  <c:v>7.1291553599999853</c:v>
                </c:pt>
                <c:pt idx="5134">
                  <c:v>7.1305444799999895</c:v>
                </c:pt>
                <c:pt idx="5135">
                  <c:v>7.1319333599999917</c:v>
                </c:pt>
                <c:pt idx="5136">
                  <c:v>7.13332224</c:v>
                </c:pt>
                <c:pt idx="5137">
                  <c:v>7.1347111199999933</c:v>
                </c:pt>
                <c:pt idx="5138">
                  <c:v>7.1361026400000025</c:v>
                </c:pt>
                <c:pt idx="5139">
                  <c:v>7.1374915199999895</c:v>
                </c:pt>
                <c:pt idx="5140">
                  <c:v>7.1388803999999926</c:v>
                </c:pt>
                <c:pt idx="5141">
                  <c:v>7.140269280000008</c:v>
                </c:pt>
                <c:pt idx="5142">
                  <c:v>7.1416610400000033</c:v>
                </c:pt>
                <c:pt idx="5143">
                  <c:v>7.1430499200000011</c:v>
                </c:pt>
                <c:pt idx="5144">
                  <c:v>7.1444387999999899</c:v>
                </c:pt>
                <c:pt idx="5145">
                  <c:v>7.1458276799999876</c:v>
                </c:pt>
                <c:pt idx="5146">
                  <c:v>7.1472165599999835</c:v>
                </c:pt>
                <c:pt idx="5147">
                  <c:v>7.1486083199999975</c:v>
                </c:pt>
                <c:pt idx="5148">
                  <c:v>7.1499971999999996</c:v>
                </c:pt>
                <c:pt idx="5149">
                  <c:v>7.1513776800000013</c:v>
                </c:pt>
                <c:pt idx="5150">
                  <c:v>7.1527665599999901</c:v>
                </c:pt>
                <c:pt idx="5151">
                  <c:v>7.1541554399999869</c:v>
                </c:pt>
                <c:pt idx="5152">
                  <c:v>7.1555443199999891</c:v>
                </c:pt>
                <c:pt idx="5153">
                  <c:v>7.1569331999999966</c:v>
                </c:pt>
                <c:pt idx="5154">
                  <c:v>7.1583220799999916</c:v>
                </c:pt>
                <c:pt idx="5155">
                  <c:v>7.1597164799999877</c:v>
                </c:pt>
                <c:pt idx="5156">
                  <c:v>7.1611053599999837</c:v>
                </c:pt>
                <c:pt idx="5157">
                  <c:v>7.1624944799999826</c:v>
                </c:pt>
                <c:pt idx="5158">
                  <c:v>7.1638833599999856</c:v>
                </c:pt>
                <c:pt idx="5159">
                  <c:v>7.1652722399999886</c:v>
                </c:pt>
                <c:pt idx="5160">
                  <c:v>7.1666611199999988</c:v>
                </c:pt>
                <c:pt idx="5161">
                  <c:v>7.1680526399999902</c:v>
                </c:pt>
                <c:pt idx="5162">
                  <c:v>7.1694415199999897</c:v>
                </c:pt>
                <c:pt idx="5163">
                  <c:v>7.1708193599999932</c:v>
                </c:pt>
                <c:pt idx="5164">
                  <c:v>7.1722082400000016</c:v>
                </c:pt>
                <c:pt idx="5165">
                  <c:v>7.1735971200000019</c:v>
                </c:pt>
                <c:pt idx="5166">
                  <c:v>7.174985999999989</c:v>
                </c:pt>
                <c:pt idx="5167">
                  <c:v>7.1763748800000027</c:v>
                </c:pt>
                <c:pt idx="5168">
                  <c:v>7.1777637599999995</c:v>
                </c:pt>
                <c:pt idx="5169">
                  <c:v>7.1791581599999965</c:v>
                </c:pt>
                <c:pt idx="5170">
                  <c:v>7.1805470399999907</c:v>
                </c:pt>
                <c:pt idx="5171">
                  <c:v>7.1819387999999975</c:v>
                </c:pt>
                <c:pt idx="5172">
                  <c:v>7.1833276799999917</c:v>
                </c:pt>
                <c:pt idx="5173">
                  <c:v>7.1847165599999832</c:v>
                </c:pt>
                <c:pt idx="5174">
                  <c:v>7.1861054399999933</c:v>
                </c:pt>
                <c:pt idx="5175">
                  <c:v>7.1874943199999883</c:v>
                </c:pt>
                <c:pt idx="5176">
                  <c:v>7.1888831999999976</c:v>
                </c:pt>
                <c:pt idx="5177">
                  <c:v>7.1902720799999909</c:v>
                </c:pt>
                <c:pt idx="5178">
                  <c:v>7.1916609599999965</c:v>
                </c:pt>
                <c:pt idx="5179">
                  <c:v>7.1930498399999907</c:v>
                </c:pt>
                <c:pt idx="5180">
                  <c:v>7.1944387199999866</c:v>
                </c:pt>
                <c:pt idx="5181">
                  <c:v>7.1958275999999897</c:v>
                </c:pt>
                <c:pt idx="5182">
                  <c:v>7.1972164799999865</c:v>
                </c:pt>
                <c:pt idx="5183">
                  <c:v>7.1986053599999913</c:v>
                </c:pt>
                <c:pt idx="5184">
                  <c:v>7.1999915999999917</c:v>
                </c:pt>
                <c:pt idx="5185">
                  <c:v>7.2013804799999965</c:v>
                </c:pt>
                <c:pt idx="5186">
                  <c:v>7.2027693599999996</c:v>
                </c:pt>
                <c:pt idx="5187">
                  <c:v>7.2041582399999866</c:v>
                </c:pt>
                <c:pt idx="5188">
                  <c:v>7.2055471200000003</c:v>
                </c:pt>
                <c:pt idx="5189">
                  <c:v>7.2069360000000007</c:v>
                </c:pt>
                <c:pt idx="5190">
                  <c:v>7.208324880000001</c:v>
                </c:pt>
                <c:pt idx="5191">
                  <c:v>7.2097166400000017</c:v>
                </c:pt>
                <c:pt idx="5192">
                  <c:v>7.2111055199999941</c:v>
                </c:pt>
                <c:pt idx="5193">
                  <c:v>7.2124944000000015</c:v>
                </c:pt>
                <c:pt idx="5194">
                  <c:v>7.2138832800000028</c:v>
                </c:pt>
                <c:pt idx="5195">
                  <c:v>7.2152721599999996</c:v>
                </c:pt>
                <c:pt idx="5196">
                  <c:v>7.2166610400000071</c:v>
                </c:pt>
                <c:pt idx="5197">
                  <c:v>7.2180528000000006</c:v>
                </c:pt>
                <c:pt idx="5198">
                  <c:v>7.219441680000009</c:v>
                </c:pt>
                <c:pt idx="5199">
                  <c:v>7.2208305599999836</c:v>
                </c:pt>
                <c:pt idx="5200">
                  <c:v>7.2222194399999955</c:v>
                </c:pt>
                <c:pt idx="5201">
                  <c:v>7.2236083199999985</c:v>
                </c:pt>
                <c:pt idx="5202">
                  <c:v>7.2249971999999945</c:v>
                </c:pt>
                <c:pt idx="5203">
                  <c:v>7.2263750399999918</c:v>
                </c:pt>
                <c:pt idx="5204">
                  <c:v>7.2277665599999903</c:v>
                </c:pt>
                <c:pt idx="5205">
                  <c:v>7.2291609599999926</c:v>
                </c:pt>
                <c:pt idx="5206">
                  <c:v>7.2305498400000001</c:v>
                </c:pt>
                <c:pt idx="5207">
                  <c:v>7.2319415999999972</c:v>
                </c:pt>
                <c:pt idx="5208">
                  <c:v>7.2333304799999976</c:v>
                </c:pt>
                <c:pt idx="5209">
                  <c:v>7.2347193599999908</c:v>
                </c:pt>
                <c:pt idx="5210">
                  <c:v>7.2361082399999965</c:v>
                </c:pt>
                <c:pt idx="5211">
                  <c:v>7.2374971199999987</c:v>
                </c:pt>
                <c:pt idx="5212">
                  <c:v>7.2388749599999906</c:v>
                </c:pt>
                <c:pt idx="5213">
                  <c:v>7.240263839999999</c:v>
                </c:pt>
                <c:pt idx="5214">
                  <c:v>7.2416527199999994</c:v>
                </c:pt>
                <c:pt idx="5215">
                  <c:v>7.2430444800000071</c:v>
                </c:pt>
                <c:pt idx="5216">
                  <c:v>7.2444333599999933</c:v>
                </c:pt>
                <c:pt idx="5217">
                  <c:v>7.2458222400000007</c:v>
                </c:pt>
                <c:pt idx="5218">
                  <c:v>7.2472166399999915</c:v>
                </c:pt>
                <c:pt idx="5219">
                  <c:v>7.2486055199999955</c:v>
                </c:pt>
                <c:pt idx="5220">
                  <c:v>7.24999152</c:v>
                </c:pt>
                <c:pt idx="5221">
                  <c:v>7.2513804000000004</c:v>
                </c:pt>
                <c:pt idx="5222">
                  <c:v>7.2527692800000034</c:v>
                </c:pt>
                <c:pt idx="5223">
                  <c:v>7.2541581599999887</c:v>
                </c:pt>
                <c:pt idx="5224">
                  <c:v>7.2555499199999955</c:v>
                </c:pt>
                <c:pt idx="5225">
                  <c:v>7.2569387999999986</c:v>
                </c:pt>
                <c:pt idx="5226">
                  <c:v>7.2583276799999945</c:v>
                </c:pt>
                <c:pt idx="5227">
                  <c:v>7.2597165599999895</c:v>
                </c:pt>
                <c:pt idx="5228">
                  <c:v>7.2611083199999955</c:v>
                </c:pt>
                <c:pt idx="5229">
                  <c:v>7.2624887999999945</c:v>
                </c:pt>
                <c:pt idx="5230">
                  <c:v>7.2638776799999887</c:v>
                </c:pt>
                <c:pt idx="5231">
                  <c:v>7.2652665599999917</c:v>
                </c:pt>
                <c:pt idx="5232">
                  <c:v>7.2666554399999965</c:v>
                </c:pt>
                <c:pt idx="5233">
                  <c:v>7.2680443199999916</c:v>
                </c:pt>
                <c:pt idx="5234">
                  <c:v>7.2694331999999999</c:v>
                </c:pt>
                <c:pt idx="5235">
                  <c:v>7.2708220800000092</c:v>
                </c:pt>
                <c:pt idx="5236">
                  <c:v>7.2722109600000007</c:v>
                </c:pt>
                <c:pt idx="5237">
                  <c:v>7.273599840000001</c:v>
                </c:pt>
                <c:pt idx="5238">
                  <c:v>7.2749887199999899</c:v>
                </c:pt>
                <c:pt idx="5239">
                  <c:v>7.2763804799999985</c:v>
                </c:pt>
                <c:pt idx="5240">
                  <c:v>7.2777693599999989</c:v>
                </c:pt>
                <c:pt idx="5241">
                  <c:v>7.2791582399999966</c:v>
                </c:pt>
                <c:pt idx="5242">
                  <c:v>7.2805471199999996</c:v>
                </c:pt>
                <c:pt idx="5243">
                  <c:v>7.281936</c:v>
                </c:pt>
                <c:pt idx="5244">
                  <c:v>7.2833277600000024</c:v>
                </c:pt>
                <c:pt idx="5245">
                  <c:v>7.2847166399999903</c:v>
                </c:pt>
                <c:pt idx="5246">
                  <c:v>7.2861055199999898</c:v>
                </c:pt>
                <c:pt idx="5247">
                  <c:v>7.2874888799999855</c:v>
                </c:pt>
                <c:pt idx="5248">
                  <c:v>7.2888777600000001</c:v>
                </c:pt>
                <c:pt idx="5249">
                  <c:v>7.2902666399999969</c:v>
                </c:pt>
                <c:pt idx="5250">
                  <c:v>7.291658159999999</c:v>
                </c:pt>
                <c:pt idx="5251">
                  <c:v>7.2930470399999985</c:v>
                </c:pt>
                <c:pt idx="5252">
                  <c:v>7.2944387999999956</c:v>
                </c:pt>
                <c:pt idx="5253">
                  <c:v>7.2958276800000004</c:v>
                </c:pt>
                <c:pt idx="5254">
                  <c:v>7.2972165599999883</c:v>
                </c:pt>
                <c:pt idx="5255">
                  <c:v>7.2986054400000011</c:v>
                </c:pt>
                <c:pt idx="5256">
                  <c:v>7.2999943200000015</c:v>
                </c:pt>
                <c:pt idx="5257">
                  <c:v>7.3013832000000018</c:v>
                </c:pt>
                <c:pt idx="5258">
                  <c:v>7.3027639199999985</c:v>
                </c:pt>
                <c:pt idx="5259">
                  <c:v>7.3041554399999873</c:v>
                </c:pt>
                <c:pt idx="5260">
                  <c:v>7.3055498399999896</c:v>
                </c:pt>
                <c:pt idx="5261">
                  <c:v>7.3069387199999927</c:v>
                </c:pt>
                <c:pt idx="5262">
                  <c:v>7.3083276000000001</c:v>
                </c:pt>
                <c:pt idx="5263">
                  <c:v>7.3097164800000014</c:v>
                </c:pt>
                <c:pt idx="5264">
                  <c:v>7.3111053599999902</c:v>
                </c:pt>
                <c:pt idx="5265">
                  <c:v>7.3124971199999909</c:v>
                </c:pt>
                <c:pt idx="5266">
                  <c:v>7.3138859999999877</c:v>
                </c:pt>
                <c:pt idx="5267">
                  <c:v>7.3152748799999836</c:v>
                </c:pt>
                <c:pt idx="5268">
                  <c:v>7.3166637599999991</c:v>
                </c:pt>
                <c:pt idx="5269">
                  <c:v>7.3180526399999897</c:v>
                </c:pt>
                <c:pt idx="5270">
                  <c:v>7.3194415199999945</c:v>
                </c:pt>
                <c:pt idx="5271">
                  <c:v>7.3208303999999913</c:v>
                </c:pt>
                <c:pt idx="5272">
                  <c:v>7.3222053599999866</c:v>
                </c:pt>
                <c:pt idx="5273">
                  <c:v>7.3235971200000005</c:v>
                </c:pt>
                <c:pt idx="5274">
                  <c:v>7.3249859999999831</c:v>
                </c:pt>
                <c:pt idx="5275">
                  <c:v>7.3263748799999879</c:v>
                </c:pt>
                <c:pt idx="5276">
                  <c:v>7.3277637600000016</c:v>
                </c:pt>
                <c:pt idx="5277">
                  <c:v>7.3291555199999836</c:v>
                </c:pt>
                <c:pt idx="5278">
                  <c:v>7.3305443999999955</c:v>
                </c:pt>
                <c:pt idx="5279">
                  <c:v>7.3319332799999897</c:v>
                </c:pt>
                <c:pt idx="5280">
                  <c:v>7.3333221599999998</c:v>
                </c:pt>
                <c:pt idx="5281">
                  <c:v>7.3347110399999913</c:v>
                </c:pt>
                <c:pt idx="5282">
                  <c:v>7.3360999200000014</c:v>
                </c:pt>
                <c:pt idx="5283">
                  <c:v>7.3374916800000012</c:v>
                </c:pt>
                <c:pt idx="5284">
                  <c:v>7.3388831999999997</c:v>
                </c:pt>
                <c:pt idx="5285">
                  <c:v>7.3402749599999932</c:v>
                </c:pt>
                <c:pt idx="5286">
                  <c:v>7.3416528000000003</c:v>
                </c:pt>
                <c:pt idx="5287">
                  <c:v>7.3430416800000033</c:v>
                </c:pt>
                <c:pt idx="5288">
                  <c:v>7.3444305599999842</c:v>
                </c:pt>
                <c:pt idx="5289">
                  <c:v>7.3458194399999899</c:v>
                </c:pt>
                <c:pt idx="5290">
                  <c:v>7.3472109599999884</c:v>
                </c:pt>
                <c:pt idx="5291">
                  <c:v>7.3485998399999914</c:v>
                </c:pt>
                <c:pt idx="5292">
                  <c:v>7.3499887200000007</c:v>
                </c:pt>
                <c:pt idx="5293">
                  <c:v>7.3513776000000011</c:v>
                </c:pt>
                <c:pt idx="5294">
                  <c:v>7.3527664800000014</c:v>
                </c:pt>
                <c:pt idx="5295">
                  <c:v>7.3541582399999834</c:v>
                </c:pt>
                <c:pt idx="5296">
                  <c:v>7.3555471199999918</c:v>
                </c:pt>
                <c:pt idx="5297">
                  <c:v>7.3569359999999886</c:v>
                </c:pt>
                <c:pt idx="5298">
                  <c:v>7.3583248799999854</c:v>
                </c:pt>
                <c:pt idx="5299">
                  <c:v>7.35971376</c:v>
                </c:pt>
                <c:pt idx="5300">
                  <c:v>7.3611055199999873</c:v>
                </c:pt>
                <c:pt idx="5301">
                  <c:v>7.3624970399999876</c:v>
                </c:pt>
                <c:pt idx="5302">
                  <c:v>7.3638859199999844</c:v>
                </c:pt>
                <c:pt idx="5303">
                  <c:v>7.3652637599999995</c:v>
                </c:pt>
                <c:pt idx="5304">
                  <c:v>7.3666526399999945</c:v>
                </c:pt>
                <c:pt idx="5305">
                  <c:v>7.3680415199999914</c:v>
                </c:pt>
                <c:pt idx="5306">
                  <c:v>7.3694332800000009</c:v>
                </c:pt>
                <c:pt idx="5307">
                  <c:v>7.3708250399999908</c:v>
                </c:pt>
                <c:pt idx="5308">
                  <c:v>7.3722139199999965</c:v>
                </c:pt>
                <c:pt idx="5309">
                  <c:v>7.3736028000000013</c:v>
                </c:pt>
                <c:pt idx="5310">
                  <c:v>7.3749916799999866</c:v>
                </c:pt>
                <c:pt idx="5311">
                  <c:v>7.3763805599999897</c:v>
                </c:pt>
                <c:pt idx="5312">
                  <c:v>7.3777610400000011</c:v>
                </c:pt>
                <c:pt idx="5313">
                  <c:v>7.3791583200000002</c:v>
                </c:pt>
                <c:pt idx="5314">
                  <c:v>7.3805472000000005</c:v>
                </c:pt>
                <c:pt idx="5315">
                  <c:v>7.3819360800000009</c:v>
                </c:pt>
                <c:pt idx="5316">
                  <c:v>7.3833249599999942</c:v>
                </c:pt>
                <c:pt idx="5317">
                  <c:v>7.3847164799999865</c:v>
                </c:pt>
                <c:pt idx="5318">
                  <c:v>7.3861053599999913</c:v>
                </c:pt>
                <c:pt idx="5319">
                  <c:v>7.3874971200000008</c:v>
                </c:pt>
                <c:pt idx="5320">
                  <c:v>7.3888720800000014</c:v>
                </c:pt>
                <c:pt idx="5321">
                  <c:v>7.3902748800000015</c:v>
                </c:pt>
                <c:pt idx="5322">
                  <c:v>7.3916637600000099</c:v>
                </c:pt>
                <c:pt idx="5323">
                  <c:v>7.3930415999999965</c:v>
                </c:pt>
                <c:pt idx="5324">
                  <c:v>7.3944304799999836</c:v>
                </c:pt>
                <c:pt idx="5325">
                  <c:v>7.3958193599999866</c:v>
                </c:pt>
                <c:pt idx="5326">
                  <c:v>7.3972082399999897</c:v>
                </c:pt>
                <c:pt idx="5327">
                  <c:v>7.3985971199999945</c:v>
                </c:pt>
                <c:pt idx="5328">
                  <c:v>7.3999859999999913</c:v>
                </c:pt>
                <c:pt idx="5329">
                  <c:v>7.4013777600000079</c:v>
                </c:pt>
                <c:pt idx="5330">
                  <c:v>7.4027692799999985</c:v>
                </c:pt>
                <c:pt idx="5331">
                  <c:v>7.4041639200000002</c:v>
                </c:pt>
                <c:pt idx="5332">
                  <c:v>7.4055528000000006</c:v>
                </c:pt>
                <c:pt idx="5333">
                  <c:v>7.406941680000009</c:v>
                </c:pt>
                <c:pt idx="5334">
                  <c:v>7.4083221599999991</c:v>
                </c:pt>
                <c:pt idx="5335">
                  <c:v>7.4097110399999995</c:v>
                </c:pt>
                <c:pt idx="5336">
                  <c:v>7.4110999199999998</c:v>
                </c:pt>
                <c:pt idx="5337">
                  <c:v>7.4124887999999975</c:v>
                </c:pt>
                <c:pt idx="5338">
                  <c:v>7.4138776800000024</c:v>
                </c:pt>
                <c:pt idx="5339">
                  <c:v>7.415266560000001</c:v>
                </c:pt>
                <c:pt idx="5340">
                  <c:v>7.4166554399999978</c:v>
                </c:pt>
                <c:pt idx="5341">
                  <c:v>7.4180443199999955</c:v>
                </c:pt>
                <c:pt idx="5342">
                  <c:v>7.4194360800000023</c:v>
                </c:pt>
                <c:pt idx="5343">
                  <c:v>7.4208249599999938</c:v>
                </c:pt>
                <c:pt idx="5344">
                  <c:v>7.4222138399999915</c:v>
                </c:pt>
                <c:pt idx="5345">
                  <c:v>7.4236053599999945</c:v>
                </c:pt>
                <c:pt idx="5346">
                  <c:v>7.4249944800000005</c:v>
                </c:pt>
                <c:pt idx="5347">
                  <c:v>7.4263833600000009</c:v>
                </c:pt>
                <c:pt idx="5348">
                  <c:v>7.4277748799999834</c:v>
                </c:pt>
                <c:pt idx="5349">
                  <c:v>7.4291637599999998</c:v>
                </c:pt>
                <c:pt idx="5350">
                  <c:v>7.4305526400000002</c:v>
                </c:pt>
                <c:pt idx="5351">
                  <c:v>7.4319304800000081</c:v>
                </c:pt>
                <c:pt idx="5352">
                  <c:v>7.4333193600000014</c:v>
                </c:pt>
                <c:pt idx="5353">
                  <c:v>7.4347111200000011</c:v>
                </c:pt>
                <c:pt idx="5354">
                  <c:v>7.4361000000000024</c:v>
                </c:pt>
                <c:pt idx="5355">
                  <c:v>7.4374888800000019</c:v>
                </c:pt>
                <c:pt idx="5356">
                  <c:v>7.4388777600000022</c:v>
                </c:pt>
                <c:pt idx="5357">
                  <c:v>7.4402666400000097</c:v>
                </c:pt>
                <c:pt idx="5358">
                  <c:v>7.4416555199999985</c:v>
                </c:pt>
                <c:pt idx="5359">
                  <c:v>7.4430470399999979</c:v>
                </c:pt>
                <c:pt idx="5360">
                  <c:v>7.4444359199999877</c:v>
                </c:pt>
                <c:pt idx="5361">
                  <c:v>7.4458250400000008</c:v>
                </c:pt>
                <c:pt idx="5362">
                  <c:v>7.4472139199999976</c:v>
                </c:pt>
                <c:pt idx="5363">
                  <c:v>7.4486028000000024</c:v>
                </c:pt>
                <c:pt idx="5364">
                  <c:v>7.4499916799999975</c:v>
                </c:pt>
                <c:pt idx="5365">
                  <c:v>7.4513832000000004</c:v>
                </c:pt>
                <c:pt idx="5366">
                  <c:v>7.4527720800000079</c:v>
                </c:pt>
                <c:pt idx="5367">
                  <c:v>7.4541499200000008</c:v>
                </c:pt>
                <c:pt idx="5368">
                  <c:v>7.4555527199999965</c:v>
                </c:pt>
                <c:pt idx="5369">
                  <c:v>7.4569415999999986</c:v>
                </c:pt>
                <c:pt idx="5370">
                  <c:v>7.4583194400000021</c:v>
                </c:pt>
                <c:pt idx="5371">
                  <c:v>7.4597109600000007</c:v>
                </c:pt>
                <c:pt idx="5372">
                  <c:v>7.461099840000001</c:v>
                </c:pt>
                <c:pt idx="5373">
                  <c:v>7.4624887199999899</c:v>
                </c:pt>
                <c:pt idx="5374">
                  <c:v>7.4638775999999956</c:v>
                </c:pt>
                <c:pt idx="5375">
                  <c:v>7.4652664799999986</c:v>
                </c:pt>
                <c:pt idx="5376">
                  <c:v>7.4666553599999945</c:v>
                </c:pt>
                <c:pt idx="5377">
                  <c:v>7.4680471199999996</c:v>
                </c:pt>
                <c:pt idx="5378">
                  <c:v>7.4694388800000002</c:v>
                </c:pt>
                <c:pt idx="5379">
                  <c:v>7.4708222399999986</c:v>
                </c:pt>
                <c:pt idx="5380">
                  <c:v>7.4722137600000034</c:v>
                </c:pt>
                <c:pt idx="5381">
                  <c:v>7.4736055199999978</c:v>
                </c:pt>
                <c:pt idx="5382">
                  <c:v>7.4749943999999955</c:v>
                </c:pt>
                <c:pt idx="5383">
                  <c:v>7.4763832799999985</c:v>
                </c:pt>
                <c:pt idx="5384">
                  <c:v>7.4777721599999989</c:v>
                </c:pt>
                <c:pt idx="5385">
                  <c:v>7.4791610399999993</c:v>
                </c:pt>
                <c:pt idx="5386">
                  <c:v>7.4805499199999996</c:v>
                </c:pt>
                <c:pt idx="5387">
                  <c:v>7.4819388</c:v>
                </c:pt>
                <c:pt idx="5388">
                  <c:v>7.4833276800000093</c:v>
                </c:pt>
                <c:pt idx="5389">
                  <c:v>7.4847165599999883</c:v>
                </c:pt>
                <c:pt idx="5390">
                  <c:v>7.4861054400000011</c:v>
                </c:pt>
                <c:pt idx="5391">
                  <c:v>7.4874972000000017</c:v>
                </c:pt>
                <c:pt idx="5392">
                  <c:v>7.4888860799999906</c:v>
                </c:pt>
                <c:pt idx="5393">
                  <c:v>7.4902749599999945</c:v>
                </c:pt>
                <c:pt idx="5394">
                  <c:v>7.4916499200000075</c:v>
                </c:pt>
                <c:pt idx="5395">
                  <c:v>7.4930416799999975</c:v>
                </c:pt>
                <c:pt idx="5396">
                  <c:v>7.4944305599999854</c:v>
                </c:pt>
                <c:pt idx="5397">
                  <c:v>7.49581944</c:v>
                </c:pt>
                <c:pt idx="5398">
                  <c:v>7.4972083199999968</c:v>
                </c:pt>
                <c:pt idx="5399">
                  <c:v>7.4985971999999972</c:v>
                </c:pt>
                <c:pt idx="5400">
                  <c:v>7.4999860799999887</c:v>
                </c:pt>
                <c:pt idx="5401">
                  <c:v>7.5013749599999908</c:v>
                </c:pt>
                <c:pt idx="5402">
                  <c:v>7.5027638399999965</c:v>
                </c:pt>
                <c:pt idx="5403">
                  <c:v>7.5041527199999907</c:v>
                </c:pt>
                <c:pt idx="5404">
                  <c:v>7.5055415999999955</c:v>
                </c:pt>
                <c:pt idx="5405">
                  <c:v>7.5069304799999896</c:v>
                </c:pt>
                <c:pt idx="5406">
                  <c:v>7.50832224</c:v>
                </c:pt>
                <c:pt idx="5407">
                  <c:v>7.5097082400000001</c:v>
                </c:pt>
                <c:pt idx="5408">
                  <c:v>7.5110971200000014</c:v>
                </c:pt>
                <c:pt idx="5409">
                  <c:v>7.5124859999999902</c:v>
                </c:pt>
                <c:pt idx="5410">
                  <c:v>7.5138803999999926</c:v>
                </c:pt>
                <c:pt idx="5411">
                  <c:v>7.515269280000008</c:v>
                </c:pt>
                <c:pt idx="5412">
                  <c:v>7.5166581600000004</c:v>
                </c:pt>
                <c:pt idx="5413">
                  <c:v>7.5180470400000008</c:v>
                </c:pt>
                <c:pt idx="5414">
                  <c:v>7.5194359199999932</c:v>
                </c:pt>
                <c:pt idx="5415">
                  <c:v>7.5208250399999885</c:v>
                </c:pt>
                <c:pt idx="5416">
                  <c:v>7.5222165599999835</c:v>
                </c:pt>
                <c:pt idx="5417">
                  <c:v>7.5235970399999914</c:v>
                </c:pt>
                <c:pt idx="5418">
                  <c:v>7.5249859199999811</c:v>
                </c:pt>
                <c:pt idx="5419">
                  <c:v>7.5263750399999916</c:v>
                </c:pt>
                <c:pt idx="5420">
                  <c:v>7.5277665599999901</c:v>
                </c:pt>
                <c:pt idx="5421">
                  <c:v>7.529155439999994</c:v>
                </c:pt>
                <c:pt idx="5422">
                  <c:v>7.5304999199999987</c:v>
                </c:pt>
                <c:pt idx="5423">
                  <c:v>7.5318972000000004</c:v>
                </c:pt>
                <c:pt idx="5424">
                  <c:v>7.5333249599999945</c:v>
                </c:pt>
                <c:pt idx="5425">
                  <c:v>7.5347138399999913</c:v>
                </c:pt>
                <c:pt idx="5426">
                  <c:v>7.5361027200000024</c:v>
                </c:pt>
                <c:pt idx="5427">
                  <c:v>7.537491600000001</c:v>
                </c:pt>
                <c:pt idx="5428">
                  <c:v>7.5388804799999898</c:v>
                </c:pt>
                <c:pt idx="5429">
                  <c:v>7.5402722399999975</c:v>
                </c:pt>
                <c:pt idx="5430">
                  <c:v>7.5416582399999985</c:v>
                </c:pt>
                <c:pt idx="5431">
                  <c:v>7.5430471199999989</c:v>
                </c:pt>
                <c:pt idx="5432">
                  <c:v>7.5444359999999886</c:v>
                </c:pt>
                <c:pt idx="5433">
                  <c:v>7.5458248799999854</c:v>
                </c:pt>
                <c:pt idx="5434">
                  <c:v>7.54721376</c:v>
                </c:pt>
                <c:pt idx="5435">
                  <c:v>7.5486081599999988</c:v>
                </c:pt>
                <c:pt idx="5436">
                  <c:v>7.5499860000000005</c:v>
                </c:pt>
                <c:pt idx="5437">
                  <c:v>7.5513748800000027</c:v>
                </c:pt>
                <c:pt idx="5438">
                  <c:v>7.5527666399999926</c:v>
                </c:pt>
                <c:pt idx="5439">
                  <c:v>7.5541581599999876</c:v>
                </c:pt>
                <c:pt idx="5440">
                  <c:v>7.5555470399999907</c:v>
                </c:pt>
                <c:pt idx="5441">
                  <c:v>7.5569359199999866</c:v>
                </c:pt>
                <c:pt idx="5442">
                  <c:v>7.5583250399999908</c:v>
                </c:pt>
                <c:pt idx="5443">
                  <c:v>7.5597139199999965</c:v>
                </c:pt>
                <c:pt idx="5444">
                  <c:v>7.5610970400000017</c:v>
                </c:pt>
                <c:pt idx="5445">
                  <c:v>7.5624943199999883</c:v>
                </c:pt>
                <c:pt idx="5446">
                  <c:v>7.5638831999999976</c:v>
                </c:pt>
                <c:pt idx="5447">
                  <c:v>7.5652720799999909</c:v>
                </c:pt>
                <c:pt idx="5448">
                  <c:v>7.5666609599999965</c:v>
                </c:pt>
                <c:pt idx="5449">
                  <c:v>7.5680498399999907</c:v>
                </c:pt>
                <c:pt idx="5450">
                  <c:v>7.5694387199999955</c:v>
                </c:pt>
                <c:pt idx="5451">
                  <c:v>7.5708165599999919</c:v>
                </c:pt>
                <c:pt idx="5452">
                  <c:v>7.5722054399999985</c:v>
                </c:pt>
                <c:pt idx="5453">
                  <c:v>7.5735972</c:v>
                </c:pt>
                <c:pt idx="5454">
                  <c:v>7.5749944799999867</c:v>
                </c:pt>
                <c:pt idx="5455">
                  <c:v>7.5763720800000112</c:v>
                </c:pt>
                <c:pt idx="5456">
                  <c:v>7.5777609600000009</c:v>
                </c:pt>
                <c:pt idx="5457">
                  <c:v>7.5791498400000012</c:v>
                </c:pt>
                <c:pt idx="5458">
                  <c:v>7.5805387200000016</c:v>
                </c:pt>
                <c:pt idx="5459">
                  <c:v>7.5819275999999975</c:v>
                </c:pt>
                <c:pt idx="5460">
                  <c:v>7.5833164799999917</c:v>
                </c:pt>
                <c:pt idx="5461">
                  <c:v>7.5847082399999897</c:v>
                </c:pt>
                <c:pt idx="5462">
                  <c:v>7.5860971199999998</c:v>
                </c:pt>
                <c:pt idx="5463">
                  <c:v>7.5874859999999913</c:v>
                </c:pt>
                <c:pt idx="5464">
                  <c:v>7.5888748799999819</c:v>
                </c:pt>
                <c:pt idx="5465">
                  <c:v>7.5902637599999974</c:v>
                </c:pt>
                <c:pt idx="5466">
                  <c:v>7.5916526399999977</c:v>
                </c:pt>
                <c:pt idx="5467">
                  <c:v>7.5930415199999945</c:v>
                </c:pt>
                <c:pt idx="5468">
                  <c:v>7.5944303999999896</c:v>
                </c:pt>
                <c:pt idx="5469">
                  <c:v>7.5958250399999896</c:v>
                </c:pt>
                <c:pt idx="5470">
                  <c:v>7.597216559999989</c:v>
                </c:pt>
                <c:pt idx="5471">
                  <c:v>7.5986083199999985</c:v>
                </c:pt>
                <c:pt idx="5472">
                  <c:v>7.5999971999999989</c:v>
                </c:pt>
                <c:pt idx="5473">
                  <c:v>7.6013860799999886</c:v>
                </c:pt>
                <c:pt idx="5474">
                  <c:v>7.6027610399999945</c:v>
                </c:pt>
                <c:pt idx="5475">
                  <c:v>7.6041638399999885</c:v>
                </c:pt>
                <c:pt idx="5476">
                  <c:v>7.6055527199999888</c:v>
                </c:pt>
                <c:pt idx="5477">
                  <c:v>7.6069415999999945</c:v>
                </c:pt>
                <c:pt idx="5478">
                  <c:v>7.6083165599999818</c:v>
                </c:pt>
                <c:pt idx="5479">
                  <c:v>7.6097054399999955</c:v>
                </c:pt>
                <c:pt idx="5480">
                  <c:v>7.6110943199999888</c:v>
                </c:pt>
                <c:pt idx="5481">
                  <c:v>7.6124860799999876</c:v>
                </c:pt>
                <c:pt idx="5482">
                  <c:v>7.6138749599999835</c:v>
                </c:pt>
                <c:pt idx="5483">
                  <c:v>7.6152638399999955</c:v>
                </c:pt>
                <c:pt idx="5484">
                  <c:v>7.6166527199999985</c:v>
                </c:pt>
                <c:pt idx="5485">
                  <c:v>7.61804448</c:v>
                </c:pt>
                <c:pt idx="5486">
                  <c:v>7.6194333599999933</c:v>
                </c:pt>
                <c:pt idx="5487">
                  <c:v>7.6208222399999883</c:v>
                </c:pt>
                <c:pt idx="5488">
                  <c:v>7.6222111199999931</c:v>
                </c:pt>
                <c:pt idx="5489">
                  <c:v>7.6236000000000015</c:v>
                </c:pt>
                <c:pt idx="5490">
                  <c:v>7.6249888799999797</c:v>
                </c:pt>
                <c:pt idx="5491">
                  <c:v>7.6263777599999951</c:v>
                </c:pt>
                <c:pt idx="5492">
                  <c:v>7.6277692800000008</c:v>
                </c:pt>
                <c:pt idx="5493">
                  <c:v>7.6291581599999887</c:v>
                </c:pt>
                <c:pt idx="5494">
                  <c:v>7.6305499199999955</c:v>
                </c:pt>
                <c:pt idx="5495">
                  <c:v>7.6319387999999986</c:v>
                </c:pt>
                <c:pt idx="5496">
                  <c:v>7.6333192800000003</c:v>
                </c:pt>
                <c:pt idx="5497">
                  <c:v>7.6347110399999902</c:v>
                </c:pt>
                <c:pt idx="5498">
                  <c:v>7.6360999200000013</c:v>
                </c:pt>
                <c:pt idx="5499">
                  <c:v>7.6374971999999985</c:v>
                </c:pt>
                <c:pt idx="5500">
                  <c:v>7.63887216</c:v>
                </c:pt>
                <c:pt idx="5501">
                  <c:v>7.6402639200000024</c:v>
                </c:pt>
                <c:pt idx="5502">
                  <c:v>7.6416554399999965</c:v>
                </c:pt>
                <c:pt idx="5503">
                  <c:v>7.6430443199999916</c:v>
                </c:pt>
                <c:pt idx="5504">
                  <c:v>7.6444331999999955</c:v>
                </c:pt>
                <c:pt idx="5505">
                  <c:v>7.6458220800000003</c:v>
                </c:pt>
                <c:pt idx="5506">
                  <c:v>7.6472109599999882</c:v>
                </c:pt>
                <c:pt idx="5507">
                  <c:v>7.6485998399999922</c:v>
                </c:pt>
                <c:pt idx="5508">
                  <c:v>7.6499887199999899</c:v>
                </c:pt>
                <c:pt idx="5509">
                  <c:v>7.6513775999999956</c:v>
                </c:pt>
                <c:pt idx="5510">
                  <c:v>7.6527609599999913</c:v>
                </c:pt>
                <c:pt idx="5511">
                  <c:v>7.6541527199999884</c:v>
                </c:pt>
                <c:pt idx="5512">
                  <c:v>7.6555415999999932</c:v>
                </c:pt>
                <c:pt idx="5513">
                  <c:v>7.6569304800000015</c:v>
                </c:pt>
                <c:pt idx="5514">
                  <c:v>7.6583222399999906</c:v>
                </c:pt>
                <c:pt idx="5515">
                  <c:v>7.6597137600000007</c:v>
                </c:pt>
                <c:pt idx="5516">
                  <c:v>7.6611026399999931</c:v>
                </c:pt>
                <c:pt idx="5517">
                  <c:v>7.6624943999999857</c:v>
                </c:pt>
                <c:pt idx="5518">
                  <c:v>7.6638832799999834</c:v>
                </c:pt>
                <c:pt idx="5519">
                  <c:v>7.6652721599999945</c:v>
                </c:pt>
                <c:pt idx="5520">
                  <c:v>7.6666610399999975</c:v>
                </c:pt>
                <c:pt idx="5521">
                  <c:v>7.6680499199999916</c:v>
                </c:pt>
                <c:pt idx="5522">
                  <c:v>7.6694387999999956</c:v>
                </c:pt>
                <c:pt idx="5523">
                  <c:v>7.6708192799999857</c:v>
                </c:pt>
                <c:pt idx="5524">
                  <c:v>7.6722081599999985</c:v>
                </c:pt>
                <c:pt idx="5525">
                  <c:v>7.6735970399999918</c:v>
                </c:pt>
                <c:pt idx="5526">
                  <c:v>7.6749859199999824</c:v>
                </c:pt>
                <c:pt idx="5527">
                  <c:v>7.6763776799999945</c:v>
                </c:pt>
                <c:pt idx="5528">
                  <c:v>7.6777665599999914</c:v>
                </c:pt>
                <c:pt idx="5529">
                  <c:v>7.6791554400000006</c:v>
                </c:pt>
                <c:pt idx="5530">
                  <c:v>7.6805443199999903</c:v>
                </c:pt>
                <c:pt idx="5531">
                  <c:v>7.6819332000000005</c:v>
                </c:pt>
                <c:pt idx="5532">
                  <c:v>7.6833220800000088</c:v>
                </c:pt>
                <c:pt idx="5533">
                  <c:v>7.6847109599999834</c:v>
                </c:pt>
                <c:pt idx="5534">
                  <c:v>7.6860998399999945</c:v>
                </c:pt>
                <c:pt idx="5535">
                  <c:v>7.6874887199999886</c:v>
                </c:pt>
                <c:pt idx="5536">
                  <c:v>7.6888775999999917</c:v>
                </c:pt>
                <c:pt idx="5537">
                  <c:v>7.690266480000008</c:v>
                </c:pt>
                <c:pt idx="5538">
                  <c:v>7.6916553599999933</c:v>
                </c:pt>
                <c:pt idx="5539">
                  <c:v>7.6930444799999895</c:v>
                </c:pt>
                <c:pt idx="5540">
                  <c:v>7.6944333599999855</c:v>
                </c:pt>
                <c:pt idx="5541">
                  <c:v>7.6958222399999885</c:v>
                </c:pt>
                <c:pt idx="5542">
                  <c:v>7.6972111199999933</c:v>
                </c:pt>
                <c:pt idx="5543">
                  <c:v>7.6986000000000008</c:v>
                </c:pt>
                <c:pt idx="5544">
                  <c:v>7.6999888799999825</c:v>
                </c:pt>
                <c:pt idx="5545">
                  <c:v>7.701377759999998</c:v>
                </c:pt>
                <c:pt idx="5546">
                  <c:v>7.7027666399999966</c:v>
                </c:pt>
                <c:pt idx="5547">
                  <c:v>7.7041555199999836</c:v>
                </c:pt>
                <c:pt idx="5548">
                  <c:v>7.7055443999999955</c:v>
                </c:pt>
                <c:pt idx="5549">
                  <c:v>7.7069359199999932</c:v>
                </c:pt>
                <c:pt idx="5550">
                  <c:v>7.7083250400000001</c:v>
                </c:pt>
                <c:pt idx="5551">
                  <c:v>7.7097139200000004</c:v>
                </c:pt>
                <c:pt idx="5552">
                  <c:v>7.7111028000000008</c:v>
                </c:pt>
                <c:pt idx="5553">
                  <c:v>7.7124916800000012</c:v>
                </c:pt>
                <c:pt idx="5554">
                  <c:v>7.7138805599999891</c:v>
                </c:pt>
                <c:pt idx="5555">
                  <c:v>7.7152694400000099</c:v>
                </c:pt>
                <c:pt idx="5556">
                  <c:v>7.7166609599999969</c:v>
                </c:pt>
                <c:pt idx="5557">
                  <c:v>7.7180471999999991</c:v>
                </c:pt>
                <c:pt idx="5558">
                  <c:v>7.7194360799999915</c:v>
                </c:pt>
                <c:pt idx="5559">
                  <c:v>7.7208249599999865</c:v>
                </c:pt>
                <c:pt idx="5560">
                  <c:v>7.7222138399999913</c:v>
                </c:pt>
                <c:pt idx="5561">
                  <c:v>7.7236053599999908</c:v>
                </c:pt>
                <c:pt idx="5562">
                  <c:v>7.7249944799999826</c:v>
                </c:pt>
                <c:pt idx="5563">
                  <c:v>7.7263833599999945</c:v>
                </c:pt>
                <c:pt idx="5564">
                  <c:v>7.7277722399999886</c:v>
                </c:pt>
                <c:pt idx="5565">
                  <c:v>7.7291611199999988</c:v>
                </c:pt>
                <c:pt idx="5566">
                  <c:v>7.7305499999999991</c:v>
                </c:pt>
                <c:pt idx="5567">
                  <c:v>7.7319415199999977</c:v>
                </c:pt>
                <c:pt idx="5568">
                  <c:v>7.7333303999999981</c:v>
                </c:pt>
                <c:pt idx="5569">
                  <c:v>7.7347082400000016</c:v>
                </c:pt>
                <c:pt idx="5570">
                  <c:v>7.7361000000000004</c:v>
                </c:pt>
                <c:pt idx="5571">
                  <c:v>7.7374915199999945</c:v>
                </c:pt>
                <c:pt idx="5572">
                  <c:v>7.7388803999999976</c:v>
                </c:pt>
                <c:pt idx="5573">
                  <c:v>7.7402692799999979</c:v>
                </c:pt>
                <c:pt idx="5574">
                  <c:v>7.7416610399999994</c:v>
                </c:pt>
                <c:pt idx="5575">
                  <c:v>7.7430527999999992</c:v>
                </c:pt>
                <c:pt idx="5576">
                  <c:v>7.7444248799999835</c:v>
                </c:pt>
                <c:pt idx="5577">
                  <c:v>7.7458250399999908</c:v>
                </c:pt>
                <c:pt idx="5578">
                  <c:v>7.7472139199999965</c:v>
                </c:pt>
                <c:pt idx="5579">
                  <c:v>7.7486028000000013</c:v>
                </c:pt>
                <c:pt idx="5580">
                  <c:v>7.7499916799999955</c:v>
                </c:pt>
                <c:pt idx="5581">
                  <c:v>7.7513805599999897</c:v>
                </c:pt>
                <c:pt idx="5582">
                  <c:v>7.7527694399999998</c:v>
                </c:pt>
                <c:pt idx="5583">
                  <c:v>7.7541583199999904</c:v>
                </c:pt>
                <c:pt idx="5584">
                  <c:v>7.7555498399999907</c:v>
                </c:pt>
                <c:pt idx="5585">
                  <c:v>7.7569387199999955</c:v>
                </c:pt>
                <c:pt idx="5586">
                  <c:v>7.7583275999999985</c:v>
                </c:pt>
                <c:pt idx="5587">
                  <c:v>7.7597164799999945</c:v>
                </c:pt>
                <c:pt idx="5588">
                  <c:v>7.7610943199999927</c:v>
                </c:pt>
                <c:pt idx="5589">
                  <c:v>7.7624831999999975</c:v>
                </c:pt>
                <c:pt idx="5590">
                  <c:v>7.7638720800000014</c:v>
                </c:pt>
                <c:pt idx="5591">
                  <c:v>7.7652609600000009</c:v>
                </c:pt>
                <c:pt idx="5592">
                  <c:v>7.766652719999998</c:v>
                </c:pt>
                <c:pt idx="5593">
                  <c:v>7.7680415999999965</c:v>
                </c:pt>
                <c:pt idx="5594">
                  <c:v>7.7694304799999907</c:v>
                </c:pt>
                <c:pt idx="5595">
                  <c:v>7.7708193599999955</c:v>
                </c:pt>
                <c:pt idx="5596">
                  <c:v>7.7722111199999997</c:v>
                </c:pt>
                <c:pt idx="5597">
                  <c:v>7.7736000000000081</c:v>
                </c:pt>
                <c:pt idx="5598">
                  <c:v>7.7749915199999906</c:v>
                </c:pt>
                <c:pt idx="5599">
                  <c:v>7.776380399999999</c:v>
                </c:pt>
                <c:pt idx="5600">
                  <c:v>7.7777721599999996</c:v>
                </c:pt>
                <c:pt idx="5601">
                  <c:v>7.7791500000000013</c:v>
                </c:pt>
                <c:pt idx="5602">
                  <c:v>7.7805415199999945</c:v>
                </c:pt>
                <c:pt idx="5603">
                  <c:v>7.7819277600000003</c:v>
                </c:pt>
                <c:pt idx="5604">
                  <c:v>7.7833192799999917</c:v>
                </c:pt>
                <c:pt idx="5605">
                  <c:v>7.7847081599999965</c:v>
                </c:pt>
                <c:pt idx="5606">
                  <c:v>7.7860999199999998</c:v>
                </c:pt>
                <c:pt idx="5607">
                  <c:v>7.7874887999999975</c:v>
                </c:pt>
                <c:pt idx="5608">
                  <c:v>7.7888776800000024</c:v>
                </c:pt>
                <c:pt idx="5609">
                  <c:v>7.7902720799999985</c:v>
                </c:pt>
                <c:pt idx="5610">
                  <c:v>7.7916583200000034</c:v>
                </c:pt>
                <c:pt idx="5611">
                  <c:v>7.793047200000002</c:v>
                </c:pt>
                <c:pt idx="5612">
                  <c:v>7.7944360800000005</c:v>
                </c:pt>
                <c:pt idx="5613">
                  <c:v>7.7958276000000009</c:v>
                </c:pt>
                <c:pt idx="5614">
                  <c:v>7.7972164799999897</c:v>
                </c:pt>
                <c:pt idx="5615">
                  <c:v>7.7986053599999945</c:v>
                </c:pt>
                <c:pt idx="5616">
                  <c:v>7.7999944800000014</c:v>
                </c:pt>
                <c:pt idx="5617">
                  <c:v>7.8013720799999975</c:v>
                </c:pt>
                <c:pt idx="5618">
                  <c:v>7.8027609599999908</c:v>
                </c:pt>
                <c:pt idx="5619">
                  <c:v>7.8041498399999876</c:v>
                </c:pt>
                <c:pt idx="5620">
                  <c:v>7.8055415999999926</c:v>
                </c:pt>
                <c:pt idx="5621">
                  <c:v>7.8069333599999933</c:v>
                </c:pt>
                <c:pt idx="5622">
                  <c:v>7.8083222400000007</c:v>
                </c:pt>
                <c:pt idx="5623">
                  <c:v>7.8097111200000011</c:v>
                </c:pt>
                <c:pt idx="5624">
                  <c:v>7.8111000000000015</c:v>
                </c:pt>
                <c:pt idx="5625">
                  <c:v>7.8124888799999876</c:v>
                </c:pt>
                <c:pt idx="5626">
                  <c:v>7.8138777599999951</c:v>
                </c:pt>
                <c:pt idx="5627">
                  <c:v>7.8152666400000026</c:v>
                </c:pt>
                <c:pt idx="5628">
                  <c:v>7.8166555199999896</c:v>
                </c:pt>
                <c:pt idx="5629">
                  <c:v>7.8180443999999945</c:v>
                </c:pt>
                <c:pt idx="5630">
                  <c:v>7.8194332800000002</c:v>
                </c:pt>
                <c:pt idx="5631">
                  <c:v>7.8208221600000005</c:v>
                </c:pt>
                <c:pt idx="5632">
                  <c:v>7.8222110399999902</c:v>
                </c:pt>
                <c:pt idx="5633">
                  <c:v>7.8235999199999942</c:v>
                </c:pt>
                <c:pt idx="5634">
                  <c:v>7.8249887999999883</c:v>
                </c:pt>
                <c:pt idx="5635">
                  <c:v>7.8263776799999887</c:v>
                </c:pt>
                <c:pt idx="5636">
                  <c:v>7.8277665599999846</c:v>
                </c:pt>
                <c:pt idx="5637">
                  <c:v>7.8291583199999906</c:v>
                </c:pt>
                <c:pt idx="5638">
                  <c:v>7.8305471999999998</c:v>
                </c:pt>
                <c:pt idx="5639">
                  <c:v>7.8319360800000002</c:v>
                </c:pt>
                <c:pt idx="5640">
                  <c:v>7.8333249599999899</c:v>
                </c:pt>
                <c:pt idx="5641">
                  <c:v>7.8347138399999867</c:v>
                </c:pt>
                <c:pt idx="5642">
                  <c:v>7.8361053599999915</c:v>
                </c:pt>
                <c:pt idx="5643">
                  <c:v>7.8374944800000019</c:v>
                </c:pt>
                <c:pt idx="5644">
                  <c:v>7.8388833599999908</c:v>
                </c:pt>
                <c:pt idx="5645">
                  <c:v>7.8402722399999965</c:v>
                </c:pt>
                <c:pt idx="5646">
                  <c:v>7.8416611200000084</c:v>
                </c:pt>
                <c:pt idx="5647">
                  <c:v>7.8430499999999999</c:v>
                </c:pt>
                <c:pt idx="5648">
                  <c:v>7.8444388799999851</c:v>
                </c:pt>
                <c:pt idx="5649">
                  <c:v>7.8458277600000006</c:v>
                </c:pt>
                <c:pt idx="5650">
                  <c:v>7.8472166399999903</c:v>
                </c:pt>
                <c:pt idx="5651">
                  <c:v>7.8486055199999898</c:v>
                </c:pt>
                <c:pt idx="5652">
                  <c:v>7.8499970399999945</c:v>
                </c:pt>
                <c:pt idx="5653">
                  <c:v>7.8513859199999914</c:v>
                </c:pt>
                <c:pt idx="5654">
                  <c:v>7.8527637600000002</c:v>
                </c:pt>
                <c:pt idx="5655">
                  <c:v>7.8541526399999873</c:v>
                </c:pt>
                <c:pt idx="5656">
                  <c:v>7.8555415199999903</c:v>
                </c:pt>
                <c:pt idx="5657">
                  <c:v>7.8569303999999898</c:v>
                </c:pt>
                <c:pt idx="5658">
                  <c:v>7.8583250399999907</c:v>
                </c:pt>
                <c:pt idx="5659">
                  <c:v>7.8597139199999955</c:v>
                </c:pt>
                <c:pt idx="5660">
                  <c:v>7.8611054399999931</c:v>
                </c:pt>
                <c:pt idx="5661">
                  <c:v>7.862494319999989</c:v>
                </c:pt>
                <c:pt idx="5662">
                  <c:v>7.8638721600000006</c:v>
                </c:pt>
                <c:pt idx="5663">
                  <c:v>7.8652610400000018</c:v>
                </c:pt>
                <c:pt idx="5664">
                  <c:v>7.8666499199999986</c:v>
                </c:pt>
                <c:pt idx="5665">
                  <c:v>7.8680387999999946</c:v>
                </c:pt>
                <c:pt idx="5666">
                  <c:v>7.8694276799999896</c:v>
                </c:pt>
                <c:pt idx="5667">
                  <c:v>7.8708165599999855</c:v>
                </c:pt>
                <c:pt idx="5668">
                  <c:v>7.8722083199999968</c:v>
                </c:pt>
                <c:pt idx="5669">
                  <c:v>7.8735971999999972</c:v>
                </c:pt>
                <c:pt idx="5670">
                  <c:v>7.8749860799999825</c:v>
                </c:pt>
                <c:pt idx="5671">
                  <c:v>7.8763749599999908</c:v>
                </c:pt>
                <c:pt idx="5672">
                  <c:v>7.8777638399999965</c:v>
                </c:pt>
                <c:pt idx="5673">
                  <c:v>7.8791527199999987</c:v>
                </c:pt>
                <c:pt idx="5674">
                  <c:v>7.8805415999999955</c:v>
                </c:pt>
                <c:pt idx="5675">
                  <c:v>7.8819304799999896</c:v>
                </c:pt>
                <c:pt idx="5676">
                  <c:v>7.88332224</c:v>
                </c:pt>
                <c:pt idx="5677">
                  <c:v>7.8847111199999933</c:v>
                </c:pt>
                <c:pt idx="5678">
                  <c:v>7.8861000000000008</c:v>
                </c:pt>
                <c:pt idx="5679">
                  <c:v>7.8874888799999825</c:v>
                </c:pt>
                <c:pt idx="5680">
                  <c:v>7.8888832799999866</c:v>
                </c:pt>
                <c:pt idx="5681">
                  <c:v>7.8902611199999999</c:v>
                </c:pt>
                <c:pt idx="5682">
                  <c:v>7.8916526399999976</c:v>
                </c:pt>
                <c:pt idx="5683">
                  <c:v>7.8930415199999917</c:v>
                </c:pt>
                <c:pt idx="5684">
                  <c:v>7.8944303999999876</c:v>
                </c:pt>
                <c:pt idx="5685">
                  <c:v>7.8958192799999845</c:v>
                </c:pt>
                <c:pt idx="5686">
                  <c:v>7.8972081599999955</c:v>
                </c:pt>
                <c:pt idx="5687">
                  <c:v>7.8985970399999914</c:v>
                </c:pt>
                <c:pt idx="5688">
                  <c:v>7.8999859199999873</c:v>
                </c:pt>
                <c:pt idx="5689">
                  <c:v>7.9013750399999996</c:v>
                </c:pt>
                <c:pt idx="5690">
                  <c:v>7.9027639199999999</c:v>
                </c:pt>
                <c:pt idx="5691">
                  <c:v>7.904155439999994</c:v>
                </c:pt>
                <c:pt idx="5692">
                  <c:v>7.9055443200000015</c:v>
                </c:pt>
                <c:pt idx="5693">
                  <c:v>7.9069332000000028</c:v>
                </c:pt>
                <c:pt idx="5694">
                  <c:v>7.9083249599999945</c:v>
                </c:pt>
                <c:pt idx="5695">
                  <c:v>7.9097138400000002</c:v>
                </c:pt>
                <c:pt idx="5696">
                  <c:v>7.9111027200000024</c:v>
                </c:pt>
                <c:pt idx="5697">
                  <c:v>7.9124944799999888</c:v>
                </c:pt>
                <c:pt idx="5698">
                  <c:v>7.9138833599999945</c:v>
                </c:pt>
                <c:pt idx="5699">
                  <c:v>7.9152722399999975</c:v>
                </c:pt>
                <c:pt idx="5700">
                  <c:v>7.9166611200000094</c:v>
                </c:pt>
                <c:pt idx="5701">
                  <c:v>7.9180444800000034</c:v>
                </c:pt>
                <c:pt idx="5702">
                  <c:v>7.9194359999999975</c:v>
                </c:pt>
                <c:pt idx="5703">
                  <c:v>7.9208164800000009</c:v>
                </c:pt>
                <c:pt idx="5704">
                  <c:v>7.9222082400000016</c:v>
                </c:pt>
                <c:pt idx="5705">
                  <c:v>7.9235999999999986</c:v>
                </c:pt>
                <c:pt idx="5706">
                  <c:v>7.9249915199999847</c:v>
                </c:pt>
                <c:pt idx="5707">
                  <c:v>7.9263803999999976</c:v>
                </c:pt>
                <c:pt idx="5708">
                  <c:v>7.9277637599999995</c:v>
                </c:pt>
                <c:pt idx="5709">
                  <c:v>7.9291555199999904</c:v>
                </c:pt>
                <c:pt idx="5710">
                  <c:v>7.9305470399999987</c:v>
                </c:pt>
                <c:pt idx="5711">
                  <c:v>7.9319304000000024</c:v>
                </c:pt>
                <c:pt idx="5712">
                  <c:v>7.933319280000009</c:v>
                </c:pt>
                <c:pt idx="5713">
                  <c:v>7.9347110399999945</c:v>
                </c:pt>
                <c:pt idx="5714">
                  <c:v>7.9360999199999984</c:v>
                </c:pt>
                <c:pt idx="5715">
                  <c:v>7.9374887999999988</c:v>
                </c:pt>
                <c:pt idx="5716">
                  <c:v>7.938875040000001</c:v>
                </c:pt>
                <c:pt idx="5717">
                  <c:v>7.9402639200000111</c:v>
                </c:pt>
                <c:pt idx="5718">
                  <c:v>7.9416528000000088</c:v>
                </c:pt>
                <c:pt idx="5719">
                  <c:v>7.9430443199999967</c:v>
                </c:pt>
                <c:pt idx="5720">
                  <c:v>7.9444360800000009</c:v>
                </c:pt>
                <c:pt idx="5721">
                  <c:v>7.9458249599999942</c:v>
                </c:pt>
                <c:pt idx="5722">
                  <c:v>7.9472138400000016</c:v>
                </c:pt>
                <c:pt idx="5723">
                  <c:v>7.9486027199999993</c:v>
                </c:pt>
                <c:pt idx="5724">
                  <c:v>7.9499944799999955</c:v>
                </c:pt>
                <c:pt idx="5725">
                  <c:v>7.9513833599999995</c:v>
                </c:pt>
                <c:pt idx="5726">
                  <c:v>7.9527609600000009</c:v>
                </c:pt>
                <c:pt idx="5727">
                  <c:v>7.9541498399999941</c:v>
                </c:pt>
                <c:pt idx="5728">
                  <c:v>7.9555387200000016</c:v>
                </c:pt>
                <c:pt idx="5729">
                  <c:v>7.9569275999999975</c:v>
                </c:pt>
                <c:pt idx="5730">
                  <c:v>7.9583164799999917</c:v>
                </c:pt>
                <c:pt idx="5731">
                  <c:v>7.9597053599999965</c:v>
                </c:pt>
                <c:pt idx="5732">
                  <c:v>7.9610944800000034</c:v>
                </c:pt>
                <c:pt idx="5733">
                  <c:v>7.9624833599999896</c:v>
                </c:pt>
                <c:pt idx="5734">
                  <c:v>7.9638722399999917</c:v>
                </c:pt>
                <c:pt idx="5735">
                  <c:v>7.9652637599999974</c:v>
                </c:pt>
                <c:pt idx="5736">
                  <c:v>7.9666526399999977</c:v>
                </c:pt>
                <c:pt idx="5737">
                  <c:v>7.9680415199999945</c:v>
                </c:pt>
                <c:pt idx="5738">
                  <c:v>7.9694303999999985</c:v>
                </c:pt>
                <c:pt idx="5739">
                  <c:v>7.9708221599999991</c:v>
                </c:pt>
                <c:pt idx="5740">
                  <c:v>7.9722110399999995</c:v>
                </c:pt>
                <c:pt idx="5741">
                  <c:v>7.9735999199999998</c:v>
                </c:pt>
                <c:pt idx="5742">
                  <c:v>7.9749887999999975</c:v>
                </c:pt>
                <c:pt idx="5743">
                  <c:v>7.9763805600000008</c:v>
                </c:pt>
                <c:pt idx="5744">
                  <c:v>7.9777694400000101</c:v>
                </c:pt>
                <c:pt idx="5745">
                  <c:v>7.9791583200000034</c:v>
                </c:pt>
                <c:pt idx="5746">
                  <c:v>7.980547200000002</c:v>
                </c:pt>
                <c:pt idx="5747">
                  <c:v>7.9819360800000023</c:v>
                </c:pt>
                <c:pt idx="5748">
                  <c:v>7.983327600000008</c:v>
                </c:pt>
                <c:pt idx="5749">
                  <c:v>7.9847054399999955</c:v>
                </c:pt>
                <c:pt idx="5750">
                  <c:v>7.9860943199999976</c:v>
                </c:pt>
                <c:pt idx="5751">
                  <c:v>7.987483199999998</c:v>
                </c:pt>
                <c:pt idx="5752">
                  <c:v>7.9888720799999975</c:v>
                </c:pt>
                <c:pt idx="5753">
                  <c:v>7.990263839999999</c:v>
                </c:pt>
                <c:pt idx="5754">
                  <c:v>7.9916553600000011</c:v>
                </c:pt>
                <c:pt idx="5755">
                  <c:v>7.9930471200000088</c:v>
                </c:pt>
                <c:pt idx="5756">
                  <c:v>7.9944359999999897</c:v>
                </c:pt>
                <c:pt idx="5757">
                  <c:v>7.9958248799999856</c:v>
                </c:pt>
                <c:pt idx="5758">
                  <c:v>7.9972137599999975</c:v>
                </c:pt>
                <c:pt idx="5759">
                  <c:v>7.9986026399999997</c:v>
                </c:pt>
                <c:pt idx="5760">
                  <c:v>7.99999152</c:v>
                </c:pt>
                <c:pt idx="5761">
                  <c:v>8.0013804000000004</c:v>
                </c:pt>
                <c:pt idx="5762">
                  <c:v>8.002772160000001</c:v>
                </c:pt>
                <c:pt idx="5763">
                  <c:v>8.0041610399999978</c:v>
                </c:pt>
                <c:pt idx="5764">
                  <c:v>8.0055528000000162</c:v>
                </c:pt>
                <c:pt idx="5765">
                  <c:v>8.0069248800000015</c:v>
                </c:pt>
                <c:pt idx="5766">
                  <c:v>8.0083166399999985</c:v>
                </c:pt>
                <c:pt idx="5767">
                  <c:v>8.0097026400000022</c:v>
                </c:pt>
                <c:pt idx="5768">
                  <c:v>8.0111054399999997</c:v>
                </c:pt>
                <c:pt idx="5769">
                  <c:v>8.0124804000000047</c:v>
                </c:pt>
                <c:pt idx="5770">
                  <c:v>8.0138692800000015</c:v>
                </c:pt>
                <c:pt idx="5771">
                  <c:v>8.0152610400000004</c:v>
                </c:pt>
                <c:pt idx="5772">
                  <c:v>8.0166499200000008</c:v>
                </c:pt>
                <c:pt idx="5773">
                  <c:v>8.0180387999999976</c:v>
                </c:pt>
                <c:pt idx="5774">
                  <c:v>8.0194332000000159</c:v>
                </c:pt>
                <c:pt idx="5775">
                  <c:v>8.0208220800000003</c:v>
                </c:pt>
                <c:pt idx="5776">
                  <c:v>8.0222109600000024</c:v>
                </c:pt>
                <c:pt idx="5777">
                  <c:v>8.0235998400000028</c:v>
                </c:pt>
                <c:pt idx="5778">
                  <c:v>8.0249887199999996</c:v>
                </c:pt>
                <c:pt idx="5779">
                  <c:v>8.0263775999999982</c:v>
                </c:pt>
                <c:pt idx="5780">
                  <c:v>8.0277722400000009</c:v>
                </c:pt>
                <c:pt idx="5781">
                  <c:v>8.0291611199999995</c:v>
                </c:pt>
                <c:pt idx="5782">
                  <c:v>8.0305500000000034</c:v>
                </c:pt>
                <c:pt idx="5783">
                  <c:v>8.0319388800000002</c:v>
                </c:pt>
                <c:pt idx="5784">
                  <c:v>8.033327759999997</c:v>
                </c:pt>
                <c:pt idx="5785">
                  <c:v>8.0347053599999985</c:v>
                </c:pt>
                <c:pt idx="5786">
                  <c:v>8.0360944800000009</c:v>
                </c:pt>
                <c:pt idx="5787">
                  <c:v>8.0374833600000013</c:v>
                </c:pt>
                <c:pt idx="5788">
                  <c:v>8.0388722400000017</c:v>
                </c:pt>
                <c:pt idx="5789">
                  <c:v>8.0402611199999985</c:v>
                </c:pt>
                <c:pt idx="5790">
                  <c:v>8.0416499999999989</c:v>
                </c:pt>
                <c:pt idx="5791">
                  <c:v>8.043038880000001</c:v>
                </c:pt>
                <c:pt idx="5792">
                  <c:v>8.0444277599999996</c:v>
                </c:pt>
                <c:pt idx="5793">
                  <c:v>8.04581664</c:v>
                </c:pt>
                <c:pt idx="5794">
                  <c:v>8.0472055200000003</c:v>
                </c:pt>
                <c:pt idx="5795">
                  <c:v>8.0485970400000006</c:v>
                </c:pt>
                <c:pt idx="5796">
                  <c:v>8.049985920000001</c:v>
                </c:pt>
                <c:pt idx="5797">
                  <c:v>8.0513776799999999</c:v>
                </c:pt>
                <c:pt idx="5798">
                  <c:v>8.0527665600000162</c:v>
                </c:pt>
                <c:pt idx="5799">
                  <c:v>8.0541554400000006</c:v>
                </c:pt>
                <c:pt idx="5800">
                  <c:v>8.0555472000000226</c:v>
                </c:pt>
                <c:pt idx="5801">
                  <c:v>8.0569360800000158</c:v>
                </c:pt>
                <c:pt idx="5802">
                  <c:v>8.0583249599999984</c:v>
                </c:pt>
                <c:pt idx="5803">
                  <c:v>8.0597138400000023</c:v>
                </c:pt>
                <c:pt idx="5804">
                  <c:v>8.0611027200000009</c:v>
                </c:pt>
                <c:pt idx="5805">
                  <c:v>8.0624916000000066</c:v>
                </c:pt>
                <c:pt idx="5806">
                  <c:v>8.0638804800000035</c:v>
                </c:pt>
                <c:pt idx="5807">
                  <c:v>8.0652693600000003</c:v>
                </c:pt>
                <c:pt idx="5808">
                  <c:v>8.0666582400000006</c:v>
                </c:pt>
                <c:pt idx="5809">
                  <c:v>8.068041599999999</c:v>
                </c:pt>
                <c:pt idx="5810">
                  <c:v>8.0694304800000047</c:v>
                </c:pt>
                <c:pt idx="5811">
                  <c:v>8.0708193600000016</c:v>
                </c:pt>
                <c:pt idx="5812">
                  <c:v>8.0722082400000001</c:v>
                </c:pt>
                <c:pt idx="5813">
                  <c:v>8.0735971200000005</c:v>
                </c:pt>
                <c:pt idx="5814">
                  <c:v>8.0749860000000027</c:v>
                </c:pt>
                <c:pt idx="5815">
                  <c:v>8.0763748800000013</c:v>
                </c:pt>
                <c:pt idx="5816">
                  <c:v>8.0777637599999998</c:v>
                </c:pt>
                <c:pt idx="5817">
                  <c:v>8.079152640000002</c:v>
                </c:pt>
                <c:pt idx="5818">
                  <c:v>8.0805415200000024</c:v>
                </c:pt>
                <c:pt idx="5819">
                  <c:v>8.081930400000001</c:v>
                </c:pt>
                <c:pt idx="5820">
                  <c:v>8.0833221599999998</c:v>
                </c:pt>
                <c:pt idx="5821">
                  <c:v>8.0847139200000004</c:v>
                </c:pt>
                <c:pt idx="5822">
                  <c:v>8.0861028000000008</c:v>
                </c:pt>
                <c:pt idx="5823">
                  <c:v>8.0874916800000012</c:v>
                </c:pt>
                <c:pt idx="5824">
                  <c:v>8.0888805600000016</c:v>
                </c:pt>
                <c:pt idx="5825">
                  <c:v>8.0902694400000019</c:v>
                </c:pt>
                <c:pt idx="5826">
                  <c:v>8.0916583199999987</c:v>
                </c:pt>
                <c:pt idx="5827">
                  <c:v>8.0930472000000027</c:v>
                </c:pt>
                <c:pt idx="5828">
                  <c:v>8.0944360800000048</c:v>
                </c:pt>
                <c:pt idx="5829">
                  <c:v>8.0958249600000016</c:v>
                </c:pt>
                <c:pt idx="5830">
                  <c:v>8.0972138400000002</c:v>
                </c:pt>
                <c:pt idx="5831">
                  <c:v>8.0986053599999988</c:v>
                </c:pt>
                <c:pt idx="5832">
                  <c:v>8.099991600000001</c:v>
                </c:pt>
                <c:pt idx="5833">
                  <c:v>8.1013804799999978</c:v>
                </c:pt>
                <c:pt idx="5834">
                  <c:v>8.1027693600000017</c:v>
                </c:pt>
                <c:pt idx="5835">
                  <c:v>8.1041582399999985</c:v>
                </c:pt>
                <c:pt idx="5836">
                  <c:v>8.1055471200000042</c:v>
                </c:pt>
                <c:pt idx="5837">
                  <c:v>8.1069360000000028</c:v>
                </c:pt>
                <c:pt idx="5838">
                  <c:v>8.1083248799999996</c:v>
                </c:pt>
                <c:pt idx="5839">
                  <c:v>8.10971376</c:v>
                </c:pt>
                <c:pt idx="5840">
                  <c:v>8.1111026399999968</c:v>
                </c:pt>
                <c:pt idx="5841">
                  <c:v>8.1124915200000007</c:v>
                </c:pt>
                <c:pt idx="5842">
                  <c:v>8.1138804000000011</c:v>
                </c:pt>
                <c:pt idx="5843">
                  <c:v>8.1152692800000015</c:v>
                </c:pt>
                <c:pt idx="5844">
                  <c:v>8.1166610399999986</c:v>
                </c:pt>
                <c:pt idx="5845">
                  <c:v>8.1180499200000007</c:v>
                </c:pt>
                <c:pt idx="5846">
                  <c:v>8.1194388000000028</c:v>
                </c:pt>
                <c:pt idx="5847">
                  <c:v>8.1208276799999997</c:v>
                </c:pt>
                <c:pt idx="5848">
                  <c:v>8.12221656</c:v>
                </c:pt>
                <c:pt idx="5849">
                  <c:v>8.1236054400000004</c:v>
                </c:pt>
                <c:pt idx="5850">
                  <c:v>8.1249832800000004</c:v>
                </c:pt>
                <c:pt idx="5851">
                  <c:v>8.1263721599999972</c:v>
                </c:pt>
                <c:pt idx="5852">
                  <c:v>8.1277610399999993</c:v>
                </c:pt>
                <c:pt idx="5853">
                  <c:v>8.1291499200000015</c:v>
                </c:pt>
                <c:pt idx="5854">
                  <c:v>8.1305388000000018</c:v>
                </c:pt>
                <c:pt idx="5855">
                  <c:v>8.1319331999999971</c:v>
                </c:pt>
                <c:pt idx="5856">
                  <c:v>8.1333220799999975</c:v>
                </c:pt>
                <c:pt idx="5857">
                  <c:v>8.1347138400000016</c:v>
                </c:pt>
                <c:pt idx="5858">
                  <c:v>8.1361053600000002</c:v>
                </c:pt>
                <c:pt idx="5859">
                  <c:v>8.1374832000000001</c:v>
                </c:pt>
                <c:pt idx="5860">
                  <c:v>8.138872079999997</c:v>
                </c:pt>
                <c:pt idx="5861">
                  <c:v>8.1402609599999991</c:v>
                </c:pt>
                <c:pt idx="5862">
                  <c:v>8.1416553599999997</c:v>
                </c:pt>
                <c:pt idx="5863">
                  <c:v>8.1430444799999986</c:v>
                </c:pt>
                <c:pt idx="5864">
                  <c:v>8.1444360000000007</c:v>
                </c:pt>
                <c:pt idx="5865">
                  <c:v>8.1458277599999995</c:v>
                </c:pt>
                <c:pt idx="5866">
                  <c:v>8.1472053599999992</c:v>
                </c:pt>
                <c:pt idx="5867">
                  <c:v>8.1485944800000016</c:v>
                </c:pt>
                <c:pt idx="5868">
                  <c:v>8.1499833599999985</c:v>
                </c:pt>
                <c:pt idx="5869">
                  <c:v>8.1513722399999988</c:v>
                </c:pt>
                <c:pt idx="5870">
                  <c:v>8.1527637600000009</c:v>
                </c:pt>
                <c:pt idx="5871">
                  <c:v>8.1541526400000013</c:v>
                </c:pt>
                <c:pt idx="5872">
                  <c:v>8.1555415200000159</c:v>
                </c:pt>
                <c:pt idx="5873">
                  <c:v>8.1569332800000023</c:v>
                </c:pt>
                <c:pt idx="5874">
                  <c:v>8.1583221599999991</c:v>
                </c:pt>
                <c:pt idx="5875">
                  <c:v>8.1597139200000015</c:v>
                </c:pt>
                <c:pt idx="5876">
                  <c:v>8.1610999200000016</c:v>
                </c:pt>
                <c:pt idx="5877">
                  <c:v>8.1624888000000162</c:v>
                </c:pt>
                <c:pt idx="5878">
                  <c:v>8.1638776800000006</c:v>
                </c:pt>
                <c:pt idx="5879">
                  <c:v>8.1652665600000027</c:v>
                </c:pt>
                <c:pt idx="5880">
                  <c:v>8.1666554400000013</c:v>
                </c:pt>
                <c:pt idx="5881">
                  <c:v>8.168047200000002</c:v>
                </c:pt>
                <c:pt idx="5882">
                  <c:v>8.1694360800000219</c:v>
                </c:pt>
                <c:pt idx="5883">
                  <c:v>8.1708276000000009</c:v>
                </c:pt>
                <c:pt idx="5884">
                  <c:v>8.1722164800000012</c:v>
                </c:pt>
                <c:pt idx="5885">
                  <c:v>8.1736053600000016</c:v>
                </c:pt>
                <c:pt idx="5886">
                  <c:v>8.1749944800000005</c:v>
                </c:pt>
                <c:pt idx="5887">
                  <c:v>8.1763720799999984</c:v>
                </c:pt>
                <c:pt idx="5888">
                  <c:v>8.1777664800000025</c:v>
                </c:pt>
                <c:pt idx="5889">
                  <c:v>8.1791553600000011</c:v>
                </c:pt>
                <c:pt idx="5890">
                  <c:v>8.1805471200000017</c:v>
                </c:pt>
                <c:pt idx="5891">
                  <c:v>8.1819360000000003</c:v>
                </c:pt>
                <c:pt idx="5892">
                  <c:v>8.1833248800000007</c:v>
                </c:pt>
                <c:pt idx="5893">
                  <c:v>8.1847137599999993</c:v>
                </c:pt>
                <c:pt idx="5894">
                  <c:v>8.1861026400000014</c:v>
                </c:pt>
                <c:pt idx="5895">
                  <c:v>8.1874944000000021</c:v>
                </c:pt>
                <c:pt idx="5896">
                  <c:v>8.1888832800000024</c:v>
                </c:pt>
                <c:pt idx="5897">
                  <c:v>8.1902721599999975</c:v>
                </c:pt>
                <c:pt idx="5898">
                  <c:v>8.1916610399999978</c:v>
                </c:pt>
                <c:pt idx="5899">
                  <c:v>8.1930499200000018</c:v>
                </c:pt>
                <c:pt idx="5900">
                  <c:v>8.1944388000000004</c:v>
                </c:pt>
                <c:pt idx="5901">
                  <c:v>8.1958276800000007</c:v>
                </c:pt>
                <c:pt idx="5902">
                  <c:v>8.1972165600000011</c:v>
                </c:pt>
                <c:pt idx="5903">
                  <c:v>8.1986054399999997</c:v>
                </c:pt>
                <c:pt idx="5904">
                  <c:v>8.1999832800000014</c:v>
                </c:pt>
                <c:pt idx="5905">
                  <c:v>8.2013721599999929</c:v>
                </c:pt>
                <c:pt idx="5906">
                  <c:v>8.2027610400000004</c:v>
                </c:pt>
                <c:pt idx="5907">
                  <c:v>8.204152800000001</c:v>
                </c:pt>
                <c:pt idx="5908">
                  <c:v>8.2055416800000014</c:v>
                </c:pt>
                <c:pt idx="5909">
                  <c:v>8.2069305600000018</c:v>
                </c:pt>
                <c:pt idx="5910">
                  <c:v>8.208322079999995</c:v>
                </c:pt>
                <c:pt idx="5911">
                  <c:v>8.2097164800000009</c:v>
                </c:pt>
                <c:pt idx="5912">
                  <c:v>8.2111053599999995</c:v>
                </c:pt>
                <c:pt idx="5913">
                  <c:v>8.2124944800000037</c:v>
                </c:pt>
                <c:pt idx="5914">
                  <c:v>8.2138833599999987</c:v>
                </c:pt>
                <c:pt idx="5915">
                  <c:v>8.2152722400000009</c:v>
                </c:pt>
                <c:pt idx="5916">
                  <c:v>8.2166611199999995</c:v>
                </c:pt>
                <c:pt idx="5917">
                  <c:v>8.2180499999999999</c:v>
                </c:pt>
                <c:pt idx="5918">
                  <c:v>8.2194388800000002</c:v>
                </c:pt>
                <c:pt idx="5919">
                  <c:v>8.220827759999997</c:v>
                </c:pt>
                <c:pt idx="5920">
                  <c:v>8.222216640000001</c:v>
                </c:pt>
                <c:pt idx="5921">
                  <c:v>8.2235944800000009</c:v>
                </c:pt>
                <c:pt idx="5922">
                  <c:v>8.2249833599999995</c:v>
                </c:pt>
                <c:pt idx="5923">
                  <c:v>8.226377759999993</c:v>
                </c:pt>
                <c:pt idx="5924">
                  <c:v>8.2277637599999949</c:v>
                </c:pt>
                <c:pt idx="5925">
                  <c:v>8.2291526400000006</c:v>
                </c:pt>
                <c:pt idx="5926">
                  <c:v>8.2305415200000009</c:v>
                </c:pt>
                <c:pt idx="5927">
                  <c:v>8.2319303999999978</c:v>
                </c:pt>
                <c:pt idx="5928">
                  <c:v>8.2333192800000017</c:v>
                </c:pt>
                <c:pt idx="5929">
                  <c:v>8.2347081599999985</c:v>
                </c:pt>
                <c:pt idx="5930">
                  <c:v>8.2360970400000006</c:v>
                </c:pt>
                <c:pt idx="5931">
                  <c:v>8.237485920000001</c:v>
                </c:pt>
                <c:pt idx="5932">
                  <c:v>8.2388750399999982</c:v>
                </c:pt>
                <c:pt idx="5933">
                  <c:v>8.2402639199999985</c:v>
                </c:pt>
                <c:pt idx="5934">
                  <c:v>8.2416554399999971</c:v>
                </c:pt>
                <c:pt idx="5935">
                  <c:v>8.2430416799999993</c:v>
                </c:pt>
                <c:pt idx="5936">
                  <c:v>8.2444332000000013</c:v>
                </c:pt>
                <c:pt idx="5937">
                  <c:v>8.2458249599999984</c:v>
                </c:pt>
                <c:pt idx="5938">
                  <c:v>8.2472138399999988</c:v>
                </c:pt>
                <c:pt idx="5939">
                  <c:v>8.2486027199999992</c:v>
                </c:pt>
                <c:pt idx="5940">
                  <c:v>8.2499915999999995</c:v>
                </c:pt>
                <c:pt idx="5941">
                  <c:v>8.2513804799999999</c:v>
                </c:pt>
                <c:pt idx="5942">
                  <c:v>8.2527693600000003</c:v>
                </c:pt>
                <c:pt idx="5943">
                  <c:v>8.2541611199999991</c:v>
                </c:pt>
                <c:pt idx="5944">
                  <c:v>8.2555387200000023</c:v>
                </c:pt>
                <c:pt idx="5945">
                  <c:v>8.2569304800000012</c:v>
                </c:pt>
                <c:pt idx="5946">
                  <c:v>8.2583193599999998</c:v>
                </c:pt>
                <c:pt idx="5947">
                  <c:v>8.2597082400000001</c:v>
                </c:pt>
                <c:pt idx="5948">
                  <c:v>8.2610971200000005</c:v>
                </c:pt>
                <c:pt idx="5949">
                  <c:v>8.262486000000024</c:v>
                </c:pt>
                <c:pt idx="5950">
                  <c:v>8.2638748800000013</c:v>
                </c:pt>
                <c:pt idx="5951">
                  <c:v>8.2652637599999998</c:v>
                </c:pt>
                <c:pt idx="5952">
                  <c:v>8.266652640000002</c:v>
                </c:pt>
                <c:pt idx="5953">
                  <c:v>8.2680415199999988</c:v>
                </c:pt>
                <c:pt idx="5954">
                  <c:v>8.2694304000000027</c:v>
                </c:pt>
                <c:pt idx="5955">
                  <c:v>8.2708192800000013</c:v>
                </c:pt>
                <c:pt idx="5956">
                  <c:v>8.2722081599999999</c:v>
                </c:pt>
                <c:pt idx="5957">
                  <c:v>8.2735999200000006</c:v>
                </c:pt>
                <c:pt idx="5958">
                  <c:v>8.2749888000000009</c:v>
                </c:pt>
                <c:pt idx="5959">
                  <c:v>8.2763805600000016</c:v>
                </c:pt>
                <c:pt idx="5960">
                  <c:v>8.2777694400000019</c:v>
                </c:pt>
                <c:pt idx="5961">
                  <c:v>8.2791583199999987</c:v>
                </c:pt>
                <c:pt idx="5962">
                  <c:v>8.2805472000000027</c:v>
                </c:pt>
                <c:pt idx="5963">
                  <c:v>8.2819360800000013</c:v>
                </c:pt>
                <c:pt idx="5964">
                  <c:v>8.2833249599999998</c:v>
                </c:pt>
                <c:pt idx="5965">
                  <c:v>8.2847164799999984</c:v>
                </c:pt>
                <c:pt idx="5966">
                  <c:v>8.2861053599999988</c:v>
                </c:pt>
                <c:pt idx="5967">
                  <c:v>8.2874944800000012</c:v>
                </c:pt>
                <c:pt idx="5968">
                  <c:v>8.2888833599999998</c:v>
                </c:pt>
                <c:pt idx="5969">
                  <c:v>8.2902722399999984</c:v>
                </c:pt>
                <c:pt idx="5970">
                  <c:v>8.2916611199999988</c:v>
                </c:pt>
                <c:pt idx="5971">
                  <c:v>8.2930500000000009</c:v>
                </c:pt>
                <c:pt idx="5972">
                  <c:v>8.2944333600000011</c:v>
                </c:pt>
                <c:pt idx="5973">
                  <c:v>8.2958222400000015</c:v>
                </c:pt>
                <c:pt idx="5974">
                  <c:v>8.2972111199999983</c:v>
                </c:pt>
                <c:pt idx="5975">
                  <c:v>8.2985999999999986</c:v>
                </c:pt>
                <c:pt idx="5976">
                  <c:v>8.299988879999999</c:v>
                </c:pt>
                <c:pt idx="5977">
                  <c:v>8.3013777599999994</c:v>
                </c:pt>
                <c:pt idx="5978">
                  <c:v>8.3027666400000157</c:v>
                </c:pt>
                <c:pt idx="5979">
                  <c:v>8.3041526400000034</c:v>
                </c:pt>
                <c:pt idx="5980">
                  <c:v>8.3055415200000162</c:v>
                </c:pt>
                <c:pt idx="5981">
                  <c:v>8.3069332800000026</c:v>
                </c:pt>
                <c:pt idx="5982">
                  <c:v>8.3083221599999977</c:v>
                </c:pt>
                <c:pt idx="5983">
                  <c:v>8.3097110400000016</c:v>
                </c:pt>
                <c:pt idx="5984">
                  <c:v>8.311099920000002</c:v>
                </c:pt>
                <c:pt idx="5985">
                  <c:v>8.3124888000000183</c:v>
                </c:pt>
                <c:pt idx="5986">
                  <c:v>8.3138776800000009</c:v>
                </c:pt>
                <c:pt idx="5987">
                  <c:v>8.3152665600000066</c:v>
                </c:pt>
                <c:pt idx="5988">
                  <c:v>8.3166554400000035</c:v>
                </c:pt>
                <c:pt idx="5989">
                  <c:v>8.318044320000002</c:v>
                </c:pt>
                <c:pt idx="5990">
                  <c:v>8.3194332000000148</c:v>
                </c:pt>
                <c:pt idx="5991">
                  <c:v>8.320822080000001</c:v>
                </c:pt>
                <c:pt idx="5992">
                  <c:v>8.3222109600000014</c:v>
                </c:pt>
                <c:pt idx="5993">
                  <c:v>8.3235998400000177</c:v>
                </c:pt>
                <c:pt idx="5994">
                  <c:v>8.3249944800000009</c:v>
                </c:pt>
                <c:pt idx="5995">
                  <c:v>8.3263694399999988</c:v>
                </c:pt>
                <c:pt idx="5996">
                  <c:v>8.3277609600000009</c:v>
                </c:pt>
                <c:pt idx="5997">
                  <c:v>8.3291498400000048</c:v>
                </c:pt>
                <c:pt idx="5998">
                  <c:v>8.3305387200000016</c:v>
                </c:pt>
                <c:pt idx="5999">
                  <c:v>8.3319275999999984</c:v>
                </c:pt>
                <c:pt idx="6000">
                  <c:v>8.3333164799999988</c:v>
                </c:pt>
                <c:pt idx="6001">
                  <c:v>8.334705360000001</c:v>
                </c:pt>
                <c:pt idx="6002">
                  <c:v>8.3360944800000016</c:v>
                </c:pt>
                <c:pt idx="6003">
                  <c:v>8.337483360000002</c:v>
                </c:pt>
                <c:pt idx="6004">
                  <c:v>8.3388748800000005</c:v>
                </c:pt>
                <c:pt idx="6005">
                  <c:v>8.3402666400000012</c:v>
                </c:pt>
                <c:pt idx="6006">
                  <c:v>8.3416555200000015</c:v>
                </c:pt>
                <c:pt idx="6007">
                  <c:v>8.3430444000000037</c:v>
                </c:pt>
                <c:pt idx="6008">
                  <c:v>8.3444332800000023</c:v>
                </c:pt>
                <c:pt idx="6009">
                  <c:v>8.3458221600000009</c:v>
                </c:pt>
                <c:pt idx="6010">
                  <c:v>8.3472110399999995</c:v>
                </c:pt>
                <c:pt idx="6011">
                  <c:v>8.3485999200000016</c:v>
                </c:pt>
                <c:pt idx="6012">
                  <c:v>8.3499888000000002</c:v>
                </c:pt>
                <c:pt idx="6013">
                  <c:v>8.3513776800000006</c:v>
                </c:pt>
                <c:pt idx="6014">
                  <c:v>8.352766560000024</c:v>
                </c:pt>
                <c:pt idx="6015">
                  <c:v>8.3541554400000013</c:v>
                </c:pt>
                <c:pt idx="6016">
                  <c:v>8.3555472000000286</c:v>
                </c:pt>
                <c:pt idx="6017">
                  <c:v>8.3569387200000005</c:v>
                </c:pt>
                <c:pt idx="6018">
                  <c:v>8.3583276000000009</c:v>
                </c:pt>
                <c:pt idx="6019">
                  <c:v>8.3597164800000048</c:v>
                </c:pt>
                <c:pt idx="6020">
                  <c:v>8.3611053600000016</c:v>
                </c:pt>
                <c:pt idx="6021">
                  <c:v>8.3624944800000165</c:v>
                </c:pt>
                <c:pt idx="6022">
                  <c:v>8.3638833600000027</c:v>
                </c:pt>
                <c:pt idx="6023">
                  <c:v>8.3652638400000026</c:v>
                </c:pt>
                <c:pt idx="6024">
                  <c:v>8.3666527200000047</c:v>
                </c:pt>
                <c:pt idx="6025">
                  <c:v>8.36804448</c:v>
                </c:pt>
                <c:pt idx="6026">
                  <c:v>8.3694333600000181</c:v>
                </c:pt>
                <c:pt idx="6027">
                  <c:v>8.3708193600000005</c:v>
                </c:pt>
                <c:pt idx="6028">
                  <c:v>8.3722111200000011</c:v>
                </c:pt>
                <c:pt idx="6029">
                  <c:v>8.3736000000000068</c:v>
                </c:pt>
                <c:pt idx="6030">
                  <c:v>8.3749888800000036</c:v>
                </c:pt>
                <c:pt idx="6031">
                  <c:v>8.3763777599999987</c:v>
                </c:pt>
                <c:pt idx="6032">
                  <c:v>8.3777666400000026</c:v>
                </c:pt>
                <c:pt idx="6033">
                  <c:v>8.3791581600000011</c:v>
                </c:pt>
                <c:pt idx="6034">
                  <c:v>8.3805499200000177</c:v>
                </c:pt>
                <c:pt idx="6035">
                  <c:v>8.3819388000000004</c:v>
                </c:pt>
                <c:pt idx="6036">
                  <c:v>8.3833276800000007</c:v>
                </c:pt>
                <c:pt idx="6037">
                  <c:v>8.3847165600000046</c:v>
                </c:pt>
                <c:pt idx="6038">
                  <c:v>8.3860944000000028</c:v>
                </c:pt>
                <c:pt idx="6039">
                  <c:v>8.3874832800000068</c:v>
                </c:pt>
                <c:pt idx="6040">
                  <c:v>8.38887216</c:v>
                </c:pt>
                <c:pt idx="6041">
                  <c:v>8.3902610400000004</c:v>
                </c:pt>
                <c:pt idx="6042">
                  <c:v>8.3916499200000008</c:v>
                </c:pt>
                <c:pt idx="6043">
                  <c:v>8.3930388000000047</c:v>
                </c:pt>
                <c:pt idx="6044">
                  <c:v>8.3944305600000177</c:v>
                </c:pt>
                <c:pt idx="6045">
                  <c:v>8.3958194400000021</c:v>
                </c:pt>
                <c:pt idx="6046">
                  <c:v>8.3972109600000024</c:v>
                </c:pt>
                <c:pt idx="6047">
                  <c:v>8.3985998400000028</c:v>
                </c:pt>
                <c:pt idx="6048">
                  <c:v>8.3999860800000068</c:v>
                </c:pt>
                <c:pt idx="6049">
                  <c:v>8.4013665600000014</c:v>
                </c:pt>
                <c:pt idx="6050">
                  <c:v>8.4027609600000002</c:v>
                </c:pt>
                <c:pt idx="6051">
                  <c:v>8.404155359999999</c:v>
                </c:pt>
                <c:pt idx="6052">
                  <c:v>8.4055416000000047</c:v>
                </c:pt>
                <c:pt idx="6053">
                  <c:v>8.4069333600000018</c:v>
                </c:pt>
                <c:pt idx="6054">
                  <c:v>8.408327759999997</c:v>
                </c:pt>
                <c:pt idx="6055">
                  <c:v>8.4097166400000027</c:v>
                </c:pt>
                <c:pt idx="6056">
                  <c:v>8.4111055200000013</c:v>
                </c:pt>
                <c:pt idx="6057">
                  <c:v>8.4124944000000159</c:v>
                </c:pt>
                <c:pt idx="6058">
                  <c:v>8.4138832800000021</c:v>
                </c:pt>
                <c:pt idx="6059">
                  <c:v>8.4152721600000007</c:v>
                </c:pt>
                <c:pt idx="6060">
                  <c:v>8.416661040000001</c:v>
                </c:pt>
                <c:pt idx="6061">
                  <c:v>8.4180499200000014</c:v>
                </c:pt>
                <c:pt idx="6062">
                  <c:v>8.4194277600000014</c:v>
                </c:pt>
                <c:pt idx="6063">
                  <c:v>8.42081664</c:v>
                </c:pt>
                <c:pt idx="6064">
                  <c:v>8.4222055200000003</c:v>
                </c:pt>
                <c:pt idx="6065">
                  <c:v>8.4235970400000042</c:v>
                </c:pt>
                <c:pt idx="6066">
                  <c:v>8.424985920000001</c:v>
                </c:pt>
                <c:pt idx="6067">
                  <c:v>8.4263750400000017</c:v>
                </c:pt>
                <c:pt idx="6068">
                  <c:v>8.4277639199999985</c:v>
                </c:pt>
                <c:pt idx="6069">
                  <c:v>8.4291528000000024</c:v>
                </c:pt>
                <c:pt idx="6070">
                  <c:v>8.430541680000001</c:v>
                </c:pt>
                <c:pt idx="6071">
                  <c:v>8.4319305600000014</c:v>
                </c:pt>
                <c:pt idx="6072">
                  <c:v>8.43331944</c:v>
                </c:pt>
                <c:pt idx="6073">
                  <c:v>8.4347083199999968</c:v>
                </c:pt>
                <c:pt idx="6074">
                  <c:v>8.4360972000000007</c:v>
                </c:pt>
                <c:pt idx="6075">
                  <c:v>8.4374860800000047</c:v>
                </c:pt>
                <c:pt idx="6076">
                  <c:v>8.4388749599999997</c:v>
                </c:pt>
                <c:pt idx="6077">
                  <c:v>8.44026648</c:v>
                </c:pt>
                <c:pt idx="6078">
                  <c:v>8.4416582400000024</c:v>
                </c:pt>
                <c:pt idx="6079">
                  <c:v>8.4430500000000013</c:v>
                </c:pt>
                <c:pt idx="6080">
                  <c:v>8.4444360000000067</c:v>
                </c:pt>
                <c:pt idx="6081">
                  <c:v>8.4458164800000013</c:v>
                </c:pt>
                <c:pt idx="6082">
                  <c:v>8.4472053599999999</c:v>
                </c:pt>
                <c:pt idx="6083">
                  <c:v>8.4485944799999988</c:v>
                </c:pt>
                <c:pt idx="6084">
                  <c:v>8.4499944000000013</c:v>
                </c:pt>
                <c:pt idx="6085">
                  <c:v>8.4513832800000035</c:v>
                </c:pt>
                <c:pt idx="6086">
                  <c:v>8.4527721600000003</c:v>
                </c:pt>
                <c:pt idx="6087">
                  <c:v>8.4541610400000025</c:v>
                </c:pt>
                <c:pt idx="6088">
                  <c:v>8.4555499200000241</c:v>
                </c:pt>
                <c:pt idx="6089">
                  <c:v>8.456927760000001</c:v>
                </c:pt>
                <c:pt idx="6090">
                  <c:v>8.4583166400000014</c:v>
                </c:pt>
                <c:pt idx="6091">
                  <c:v>8.4597055200000177</c:v>
                </c:pt>
                <c:pt idx="6092">
                  <c:v>8.4610999200000006</c:v>
                </c:pt>
                <c:pt idx="6093">
                  <c:v>8.462488800000024</c:v>
                </c:pt>
                <c:pt idx="6094">
                  <c:v>8.4638805600000158</c:v>
                </c:pt>
                <c:pt idx="6095">
                  <c:v>8.4652720800000001</c:v>
                </c:pt>
                <c:pt idx="6096">
                  <c:v>8.466649920000016</c:v>
                </c:pt>
                <c:pt idx="6097">
                  <c:v>8.4680388000000004</c:v>
                </c:pt>
                <c:pt idx="6098">
                  <c:v>8.4694332000000241</c:v>
                </c:pt>
                <c:pt idx="6099">
                  <c:v>8.4708220800000014</c:v>
                </c:pt>
                <c:pt idx="6100">
                  <c:v>8.4722138400000002</c:v>
                </c:pt>
                <c:pt idx="6101">
                  <c:v>8.4736027200000006</c:v>
                </c:pt>
                <c:pt idx="6102">
                  <c:v>8.4749944800000012</c:v>
                </c:pt>
                <c:pt idx="6103">
                  <c:v>8.4763833600000016</c:v>
                </c:pt>
                <c:pt idx="6104">
                  <c:v>8.4777693600000017</c:v>
                </c:pt>
                <c:pt idx="6105">
                  <c:v>8.4791582400000021</c:v>
                </c:pt>
                <c:pt idx="6106">
                  <c:v>8.4805471200000042</c:v>
                </c:pt>
                <c:pt idx="6107">
                  <c:v>8.4819360000000028</c:v>
                </c:pt>
                <c:pt idx="6108">
                  <c:v>8.4833164800000009</c:v>
                </c:pt>
                <c:pt idx="6109">
                  <c:v>8.4847053600000013</c:v>
                </c:pt>
                <c:pt idx="6110">
                  <c:v>8.4860944800000002</c:v>
                </c:pt>
                <c:pt idx="6111">
                  <c:v>8.4874833600000006</c:v>
                </c:pt>
                <c:pt idx="6112">
                  <c:v>8.488872240000001</c:v>
                </c:pt>
                <c:pt idx="6113">
                  <c:v>8.4902611199999978</c:v>
                </c:pt>
                <c:pt idx="6114">
                  <c:v>8.4916526400000034</c:v>
                </c:pt>
                <c:pt idx="6115">
                  <c:v>8.4930415200000002</c:v>
                </c:pt>
                <c:pt idx="6116">
                  <c:v>8.4944304000000006</c:v>
                </c:pt>
                <c:pt idx="6117">
                  <c:v>8.4958192800000027</c:v>
                </c:pt>
                <c:pt idx="6118">
                  <c:v>8.4972081599999996</c:v>
                </c:pt>
                <c:pt idx="6119">
                  <c:v>8.498599920000002</c:v>
                </c:pt>
                <c:pt idx="6120">
                  <c:v>8.4999888000000006</c:v>
                </c:pt>
                <c:pt idx="6121">
                  <c:v>8.5013776799999992</c:v>
                </c:pt>
                <c:pt idx="6122">
                  <c:v>8.5027665600000066</c:v>
                </c:pt>
                <c:pt idx="6123">
                  <c:v>8.5041554399999999</c:v>
                </c:pt>
                <c:pt idx="6124">
                  <c:v>8.5055498400000182</c:v>
                </c:pt>
                <c:pt idx="6125">
                  <c:v>8.5069276799999987</c:v>
                </c:pt>
                <c:pt idx="6126">
                  <c:v>8.508316559999999</c:v>
                </c:pt>
                <c:pt idx="6127">
                  <c:v>8.5097054400000012</c:v>
                </c:pt>
                <c:pt idx="6128">
                  <c:v>8.5110943200000015</c:v>
                </c:pt>
                <c:pt idx="6129">
                  <c:v>8.5124832000000161</c:v>
                </c:pt>
                <c:pt idx="6130">
                  <c:v>8.5138749600000008</c:v>
                </c:pt>
                <c:pt idx="6131">
                  <c:v>8.5152638400000011</c:v>
                </c:pt>
                <c:pt idx="6132">
                  <c:v>8.5166527200000015</c:v>
                </c:pt>
                <c:pt idx="6133">
                  <c:v>8.5180415999999983</c:v>
                </c:pt>
                <c:pt idx="6134">
                  <c:v>8.5194333600000025</c:v>
                </c:pt>
                <c:pt idx="6135">
                  <c:v>8.5208222400000011</c:v>
                </c:pt>
                <c:pt idx="6136">
                  <c:v>8.5222111199999997</c:v>
                </c:pt>
                <c:pt idx="6137">
                  <c:v>8.5236000000000001</c:v>
                </c:pt>
                <c:pt idx="6138">
                  <c:v>8.5249888800000004</c:v>
                </c:pt>
                <c:pt idx="6139">
                  <c:v>8.5263777599999973</c:v>
                </c:pt>
                <c:pt idx="6140">
                  <c:v>8.5277692800000011</c:v>
                </c:pt>
                <c:pt idx="6141">
                  <c:v>8.5291581599999997</c:v>
                </c:pt>
                <c:pt idx="6142">
                  <c:v>8.5305470400000001</c:v>
                </c:pt>
                <c:pt idx="6143">
                  <c:v>8.5319359200000005</c:v>
                </c:pt>
                <c:pt idx="6144">
                  <c:v>8.5333250399999994</c:v>
                </c:pt>
                <c:pt idx="6145">
                  <c:v>8.5347139199999997</c:v>
                </c:pt>
                <c:pt idx="6146">
                  <c:v>8.5361028000000001</c:v>
                </c:pt>
                <c:pt idx="6147">
                  <c:v>8.5374916800000005</c:v>
                </c:pt>
                <c:pt idx="6148">
                  <c:v>8.5388805600000008</c:v>
                </c:pt>
                <c:pt idx="6149">
                  <c:v>8.5402694399999994</c:v>
                </c:pt>
                <c:pt idx="6150">
                  <c:v>8.5416583199999998</c:v>
                </c:pt>
                <c:pt idx="6151">
                  <c:v>8.543047200000002</c:v>
                </c:pt>
                <c:pt idx="6152">
                  <c:v>8.5444387200000005</c:v>
                </c:pt>
                <c:pt idx="6153">
                  <c:v>8.5458276000000009</c:v>
                </c:pt>
                <c:pt idx="6154">
                  <c:v>8.5472054399999973</c:v>
                </c:pt>
                <c:pt idx="6155">
                  <c:v>8.5485916799999995</c:v>
                </c:pt>
                <c:pt idx="6156">
                  <c:v>8.5499831999999998</c:v>
                </c:pt>
                <c:pt idx="6157">
                  <c:v>8.5513694400000002</c:v>
                </c:pt>
                <c:pt idx="6158">
                  <c:v>8.5527609600000023</c:v>
                </c:pt>
                <c:pt idx="6159">
                  <c:v>8.5541527200000012</c:v>
                </c:pt>
                <c:pt idx="6160">
                  <c:v>8.555544480000016</c:v>
                </c:pt>
                <c:pt idx="6161">
                  <c:v>8.5569333600000004</c:v>
                </c:pt>
                <c:pt idx="6162">
                  <c:v>8.5583222400000007</c:v>
                </c:pt>
                <c:pt idx="6163">
                  <c:v>8.5597111200000011</c:v>
                </c:pt>
                <c:pt idx="6164">
                  <c:v>8.5611000000000015</c:v>
                </c:pt>
                <c:pt idx="6165">
                  <c:v>8.5624888800000178</c:v>
                </c:pt>
                <c:pt idx="6166">
                  <c:v>8.5638777599999987</c:v>
                </c:pt>
                <c:pt idx="6167">
                  <c:v>8.5652666400000026</c:v>
                </c:pt>
                <c:pt idx="6168">
                  <c:v>8.5666581600000011</c:v>
                </c:pt>
                <c:pt idx="6169">
                  <c:v>8.5680360000000046</c:v>
                </c:pt>
                <c:pt idx="6170">
                  <c:v>8.5694304000000194</c:v>
                </c:pt>
                <c:pt idx="6171">
                  <c:v>8.5708192800000003</c:v>
                </c:pt>
                <c:pt idx="6172">
                  <c:v>8.5722139200000012</c:v>
                </c:pt>
                <c:pt idx="6173">
                  <c:v>8.5736054400000015</c:v>
                </c:pt>
                <c:pt idx="6174">
                  <c:v>8.5749943200000001</c:v>
                </c:pt>
                <c:pt idx="6175">
                  <c:v>8.5763832000000004</c:v>
                </c:pt>
                <c:pt idx="6176">
                  <c:v>8.5777720800000008</c:v>
                </c:pt>
                <c:pt idx="6177">
                  <c:v>8.5791609600000012</c:v>
                </c:pt>
                <c:pt idx="6178">
                  <c:v>8.5805388000000047</c:v>
                </c:pt>
                <c:pt idx="6179">
                  <c:v>8.5819305600000018</c:v>
                </c:pt>
                <c:pt idx="6180">
                  <c:v>8.5833194399999986</c:v>
                </c:pt>
                <c:pt idx="6181">
                  <c:v>8.5847083199999989</c:v>
                </c:pt>
                <c:pt idx="6182">
                  <c:v>8.5860972000000046</c:v>
                </c:pt>
                <c:pt idx="6183">
                  <c:v>8.5874860800000068</c:v>
                </c:pt>
                <c:pt idx="6184">
                  <c:v>8.5888749600000001</c:v>
                </c:pt>
                <c:pt idx="6185">
                  <c:v>8.5902638400000004</c:v>
                </c:pt>
                <c:pt idx="6186">
                  <c:v>8.591655359999999</c:v>
                </c:pt>
                <c:pt idx="6187">
                  <c:v>8.5930471200000014</c:v>
                </c:pt>
                <c:pt idx="6188">
                  <c:v>8.5944360000000142</c:v>
                </c:pt>
                <c:pt idx="6189">
                  <c:v>8.5958248800000003</c:v>
                </c:pt>
                <c:pt idx="6190">
                  <c:v>8.597216640000001</c:v>
                </c:pt>
                <c:pt idx="6191">
                  <c:v>8.5985916000000024</c:v>
                </c:pt>
                <c:pt idx="6192">
                  <c:v>8.5999944000000017</c:v>
                </c:pt>
                <c:pt idx="6193">
                  <c:v>8.6013832799999985</c:v>
                </c:pt>
                <c:pt idx="6194">
                  <c:v>8.6027721600000007</c:v>
                </c:pt>
                <c:pt idx="6195">
                  <c:v>8.6041499999999989</c:v>
                </c:pt>
                <c:pt idx="6196">
                  <c:v>8.6055415200000027</c:v>
                </c:pt>
                <c:pt idx="6197">
                  <c:v>8.6069304000000013</c:v>
                </c:pt>
                <c:pt idx="6198">
                  <c:v>8.6083192800000017</c:v>
                </c:pt>
                <c:pt idx="6199">
                  <c:v>8.6097081599999985</c:v>
                </c:pt>
                <c:pt idx="6200">
                  <c:v>8.6110970400000006</c:v>
                </c:pt>
                <c:pt idx="6201">
                  <c:v>8.6124916800000015</c:v>
                </c:pt>
                <c:pt idx="6202">
                  <c:v>8.6138832000000018</c:v>
                </c:pt>
                <c:pt idx="6203">
                  <c:v>8.6152639199999985</c:v>
                </c:pt>
                <c:pt idx="6204">
                  <c:v>8.6166528000000024</c:v>
                </c:pt>
                <c:pt idx="6205">
                  <c:v>8.6180416799999993</c:v>
                </c:pt>
                <c:pt idx="6206">
                  <c:v>8.6194305600000067</c:v>
                </c:pt>
                <c:pt idx="6207">
                  <c:v>8.62081944</c:v>
                </c:pt>
                <c:pt idx="6208">
                  <c:v>8.6222109599999985</c:v>
                </c:pt>
                <c:pt idx="6209">
                  <c:v>8.6235998400000042</c:v>
                </c:pt>
                <c:pt idx="6210">
                  <c:v>8.6249887199999993</c:v>
                </c:pt>
                <c:pt idx="6211">
                  <c:v>8.6263804799999999</c:v>
                </c:pt>
                <c:pt idx="6212">
                  <c:v>8.6277693600000003</c:v>
                </c:pt>
                <c:pt idx="6213">
                  <c:v>8.6291582400000024</c:v>
                </c:pt>
                <c:pt idx="6214">
                  <c:v>8.630547120000001</c:v>
                </c:pt>
                <c:pt idx="6215">
                  <c:v>8.6319360000000014</c:v>
                </c:pt>
                <c:pt idx="6216">
                  <c:v>8.6333248799999982</c:v>
                </c:pt>
                <c:pt idx="6217">
                  <c:v>8.6347137599999986</c:v>
                </c:pt>
                <c:pt idx="6218">
                  <c:v>8.6361026399999989</c:v>
                </c:pt>
                <c:pt idx="6219">
                  <c:v>8.6374915200000011</c:v>
                </c:pt>
                <c:pt idx="6220">
                  <c:v>8.6388803999999997</c:v>
                </c:pt>
                <c:pt idx="6221">
                  <c:v>8.6402692800000001</c:v>
                </c:pt>
                <c:pt idx="6222">
                  <c:v>8.6416581599999969</c:v>
                </c:pt>
                <c:pt idx="6223">
                  <c:v>8.6430470400000008</c:v>
                </c:pt>
                <c:pt idx="6224">
                  <c:v>8.6444359200000012</c:v>
                </c:pt>
                <c:pt idx="6225">
                  <c:v>8.6458250400000001</c:v>
                </c:pt>
                <c:pt idx="6226">
                  <c:v>8.6472139199999969</c:v>
                </c:pt>
                <c:pt idx="6227">
                  <c:v>8.648602799999999</c:v>
                </c:pt>
                <c:pt idx="6228">
                  <c:v>8.6499803999999987</c:v>
                </c:pt>
                <c:pt idx="6229">
                  <c:v>8.6513831999999997</c:v>
                </c:pt>
                <c:pt idx="6230">
                  <c:v>8.6527720800000001</c:v>
                </c:pt>
                <c:pt idx="6231">
                  <c:v>8.6541609600000005</c:v>
                </c:pt>
                <c:pt idx="6232">
                  <c:v>8.6555498400000221</c:v>
                </c:pt>
                <c:pt idx="6233">
                  <c:v>8.6569387200000012</c:v>
                </c:pt>
                <c:pt idx="6234">
                  <c:v>8.6583275999999998</c:v>
                </c:pt>
                <c:pt idx="6235">
                  <c:v>8.6597164800000037</c:v>
                </c:pt>
                <c:pt idx="6236">
                  <c:v>8.6610943200000037</c:v>
                </c:pt>
                <c:pt idx="6237">
                  <c:v>8.6624832000000165</c:v>
                </c:pt>
                <c:pt idx="6238">
                  <c:v>8.6638720800000009</c:v>
                </c:pt>
                <c:pt idx="6239">
                  <c:v>8.6652609600000012</c:v>
                </c:pt>
                <c:pt idx="6240">
                  <c:v>8.6666527200000001</c:v>
                </c:pt>
                <c:pt idx="6241">
                  <c:v>8.6680416000000005</c:v>
                </c:pt>
                <c:pt idx="6242">
                  <c:v>8.6694304800000008</c:v>
                </c:pt>
                <c:pt idx="6243">
                  <c:v>8.6708193600000012</c:v>
                </c:pt>
                <c:pt idx="6244">
                  <c:v>8.6722082400000016</c:v>
                </c:pt>
                <c:pt idx="6245">
                  <c:v>8.6736000000000022</c:v>
                </c:pt>
                <c:pt idx="6246">
                  <c:v>8.6749915200000007</c:v>
                </c:pt>
                <c:pt idx="6247">
                  <c:v>8.6763832800000014</c:v>
                </c:pt>
                <c:pt idx="6248">
                  <c:v>8.6777582400000011</c:v>
                </c:pt>
                <c:pt idx="6249">
                  <c:v>8.6791610399999986</c:v>
                </c:pt>
                <c:pt idx="6250">
                  <c:v>8.6805388800000021</c:v>
                </c:pt>
                <c:pt idx="6251">
                  <c:v>8.6819277599999971</c:v>
                </c:pt>
                <c:pt idx="6252">
                  <c:v>8.683316640000001</c:v>
                </c:pt>
                <c:pt idx="6253">
                  <c:v>8.6847055200000014</c:v>
                </c:pt>
                <c:pt idx="6254">
                  <c:v>8.6860944</c:v>
                </c:pt>
                <c:pt idx="6255">
                  <c:v>8.6874832800000004</c:v>
                </c:pt>
                <c:pt idx="6256">
                  <c:v>8.6888776799999992</c:v>
                </c:pt>
                <c:pt idx="6257">
                  <c:v>8.6902665600000013</c:v>
                </c:pt>
                <c:pt idx="6258">
                  <c:v>8.6916554399999999</c:v>
                </c:pt>
                <c:pt idx="6259">
                  <c:v>8.693044320000002</c:v>
                </c:pt>
                <c:pt idx="6260">
                  <c:v>8.6944332000000024</c:v>
                </c:pt>
                <c:pt idx="6261">
                  <c:v>8.6958249600000013</c:v>
                </c:pt>
                <c:pt idx="6262">
                  <c:v>8.6972138400000016</c:v>
                </c:pt>
                <c:pt idx="6263">
                  <c:v>8.6985888000000013</c:v>
                </c:pt>
                <c:pt idx="6264">
                  <c:v>8.699980560000002</c:v>
                </c:pt>
                <c:pt idx="6265">
                  <c:v>8.7013665599999985</c:v>
                </c:pt>
                <c:pt idx="6266">
                  <c:v>8.7027554400000007</c:v>
                </c:pt>
                <c:pt idx="6267">
                  <c:v>8.704144320000001</c:v>
                </c:pt>
                <c:pt idx="6268">
                  <c:v>8.7055500000000006</c:v>
                </c:pt>
                <c:pt idx="6269">
                  <c:v>8.70692208</c:v>
                </c:pt>
                <c:pt idx="6270">
                  <c:v>8.7083248799999993</c:v>
                </c:pt>
                <c:pt idx="6271">
                  <c:v>8.7097137599999996</c:v>
                </c:pt>
                <c:pt idx="6272">
                  <c:v>8.7111026399999982</c:v>
                </c:pt>
                <c:pt idx="6273">
                  <c:v>8.7124915200000022</c:v>
                </c:pt>
                <c:pt idx="6274">
                  <c:v>8.713880399999999</c:v>
                </c:pt>
                <c:pt idx="6275">
                  <c:v>8.7152692800000011</c:v>
                </c:pt>
                <c:pt idx="6276">
                  <c:v>8.71666104</c:v>
                </c:pt>
                <c:pt idx="6277">
                  <c:v>8.7180499200000003</c:v>
                </c:pt>
                <c:pt idx="6278">
                  <c:v>8.7194388000000007</c:v>
                </c:pt>
                <c:pt idx="6279">
                  <c:v>8.7208276799999993</c:v>
                </c:pt>
                <c:pt idx="6280">
                  <c:v>8.7222165600000015</c:v>
                </c:pt>
                <c:pt idx="6281">
                  <c:v>8.7236054399999983</c:v>
                </c:pt>
                <c:pt idx="6282">
                  <c:v>8.7249943199999986</c:v>
                </c:pt>
                <c:pt idx="6283">
                  <c:v>8.7263721599999986</c:v>
                </c:pt>
                <c:pt idx="6284">
                  <c:v>8.727761039999999</c:v>
                </c:pt>
                <c:pt idx="6285">
                  <c:v>8.7291499200000011</c:v>
                </c:pt>
                <c:pt idx="6286">
                  <c:v>8.7305387999999997</c:v>
                </c:pt>
                <c:pt idx="6287">
                  <c:v>8.731927679999993</c:v>
                </c:pt>
                <c:pt idx="6288">
                  <c:v>8.7333165600000005</c:v>
                </c:pt>
                <c:pt idx="6289">
                  <c:v>8.7347054399999973</c:v>
                </c:pt>
                <c:pt idx="6290">
                  <c:v>8.7360972000000015</c:v>
                </c:pt>
                <c:pt idx="6291">
                  <c:v>8.7374860800000018</c:v>
                </c:pt>
                <c:pt idx="6292">
                  <c:v>8.7388749599999986</c:v>
                </c:pt>
                <c:pt idx="6293">
                  <c:v>8.740263839999999</c:v>
                </c:pt>
                <c:pt idx="6294">
                  <c:v>8.7416527199999994</c:v>
                </c:pt>
                <c:pt idx="6295">
                  <c:v>8.7430415999999997</c:v>
                </c:pt>
                <c:pt idx="6296">
                  <c:v>8.7444304800000001</c:v>
                </c:pt>
                <c:pt idx="6297">
                  <c:v>8.7458193600000005</c:v>
                </c:pt>
                <c:pt idx="6298">
                  <c:v>8.7472082399999991</c:v>
                </c:pt>
                <c:pt idx="6299">
                  <c:v>8.7485971199999977</c:v>
                </c:pt>
                <c:pt idx="6300">
                  <c:v>8.7499859999999998</c:v>
                </c:pt>
                <c:pt idx="6301">
                  <c:v>8.7513748799999984</c:v>
                </c:pt>
                <c:pt idx="6302">
                  <c:v>8.7527611200000006</c:v>
                </c:pt>
                <c:pt idx="6303">
                  <c:v>8.754150000000001</c:v>
                </c:pt>
                <c:pt idx="6304">
                  <c:v>8.7555388800000067</c:v>
                </c:pt>
                <c:pt idx="6305">
                  <c:v>8.7569277600000017</c:v>
                </c:pt>
                <c:pt idx="6306">
                  <c:v>8.7583166399999985</c:v>
                </c:pt>
                <c:pt idx="6307">
                  <c:v>8.7597055200000042</c:v>
                </c:pt>
                <c:pt idx="6308">
                  <c:v>8.761097040000001</c:v>
                </c:pt>
                <c:pt idx="6309">
                  <c:v>8.7624888000000158</c:v>
                </c:pt>
                <c:pt idx="6310">
                  <c:v>8.7638776799999984</c:v>
                </c:pt>
                <c:pt idx="6311">
                  <c:v>8.7652694400000009</c:v>
                </c:pt>
                <c:pt idx="6312">
                  <c:v>8.7666470400000005</c:v>
                </c:pt>
                <c:pt idx="6313">
                  <c:v>8.7680359200000009</c:v>
                </c:pt>
                <c:pt idx="6314">
                  <c:v>8.7694387200000037</c:v>
                </c:pt>
                <c:pt idx="6315">
                  <c:v>8.7708275999999987</c:v>
                </c:pt>
                <c:pt idx="6316">
                  <c:v>8.7722054399999987</c:v>
                </c:pt>
                <c:pt idx="6317">
                  <c:v>8.7735972000000046</c:v>
                </c:pt>
                <c:pt idx="6318">
                  <c:v>8.7749860800000015</c:v>
                </c:pt>
                <c:pt idx="6319">
                  <c:v>8.7763749600000001</c:v>
                </c:pt>
                <c:pt idx="6320">
                  <c:v>8.7777638400000004</c:v>
                </c:pt>
                <c:pt idx="6321">
                  <c:v>8.7791527200000008</c:v>
                </c:pt>
                <c:pt idx="6322">
                  <c:v>8.7805416000000012</c:v>
                </c:pt>
                <c:pt idx="6323">
                  <c:v>8.7819304799999998</c:v>
                </c:pt>
                <c:pt idx="6324">
                  <c:v>8.7833193600000019</c:v>
                </c:pt>
                <c:pt idx="6325">
                  <c:v>8.7847082399999987</c:v>
                </c:pt>
                <c:pt idx="6326">
                  <c:v>8.7860971200000009</c:v>
                </c:pt>
                <c:pt idx="6327">
                  <c:v>8.7874915200000014</c:v>
                </c:pt>
                <c:pt idx="6328">
                  <c:v>8.7888803999999983</c:v>
                </c:pt>
                <c:pt idx="6329">
                  <c:v>8.7902692799999986</c:v>
                </c:pt>
                <c:pt idx="6330">
                  <c:v>8.791658159999999</c:v>
                </c:pt>
                <c:pt idx="6331">
                  <c:v>8.793038880000001</c:v>
                </c:pt>
                <c:pt idx="6332">
                  <c:v>8.7944332800000016</c:v>
                </c:pt>
                <c:pt idx="6333">
                  <c:v>8.7958221599999984</c:v>
                </c:pt>
                <c:pt idx="6334">
                  <c:v>8.7972110399999988</c:v>
                </c:pt>
                <c:pt idx="6335">
                  <c:v>8.7985999200000009</c:v>
                </c:pt>
                <c:pt idx="6336">
                  <c:v>8.7999943200000015</c:v>
                </c:pt>
                <c:pt idx="6337">
                  <c:v>8.8013721599999997</c:v>
                </c:pt>
                <c:pt idx="6338">
                  <c:v>8.8027610400000018</c:v>
                </c:pt>
                <c:pt idx="6339">
                  <c:v>8.8041528000000024</c:v>
                </c:pt>
                <c:pt idx="6340">
                  <c:v>8.8055416800000028</c:v>
                </c:pt>
                <c:pt idx="6341">
                  <c:v>8.8069305600000067</c:v>
                </c:pt>
                <c:pt idx="6342">
                  <c:v>8.80831944</c:v>
                </c:pt>
                <c:pt idx="6343">
                  <c:v>8.8097083200000021</c:v>
                </c:pt>
                <c:pt idx="6344">
                  <c:v>8.8110943200000005</c:v>
                </c:pt>
                <c:pt idx="6345">
                  <c:v>8.812486080000026</c:v>
                </c:pt>
                <c:pt idx="6346">
                  <c:v>8.8138720800000012</c:v>
                </c:pt>
                <c:pt idx="6347">
                  <c:v>8.8152609600000016</c:v>
                </c:pt>
                <c:pt idx="6348">
                  <c:v>8.8166498400000162</c:v>
                </c:pt>
                <c:pt idx="6349">
                  <c:v>8.818041599999999</c:v>
                </c:pt>
                <c:pt idx="6350">
                  <c:v>8.8194333600000068</c:v>
                </c:pt>
                <c:pt idx="6351">
                  <c:v>8.82082224</c:v>
                </c:pt>
                <c:pt idx="6352">
                  <c:v>8.8222111200000004</c:v>
                </c:pt>
                <c:pt idx="6353">
                  <c:v>8.8236026400000025</c:v>
                </c:pt>
                <c:pt idx="6354">
                  <c:v>8.8249944000000013</c:v>
                </c:pt>
                <c:pt idx="6355">
                  <c:v>8.8263804000000015</c:v>
                </c:pt>
                <c:pt idx="6356">
                  <c:v>8.8277721600000003</c:v>
                </c:pt>
                <c:pt idx="6357">
                  <c:v>8.8291610400000025</c:v>
                </c:pt>
                <c:pt idx="6358">
                  <c:v>8.8305360000000181</c:v>
                </c:pt>
                <c:pt idx="6359">
                  <c:v>8.831930400000001</c:v>
                </c:pt>
                <c:pt idx="6360">
                  <c:v>8.8333221599999998</c:v>
                </c:pt>
                <c:pt idx="6361">
                  <c:v>8.8347139200000004</c:v>
                </c:pt>
                <c:pt idx="6362">
                  <c:v>8.8361028000000008</c:v>
                </c:pt>
                <c:pt idx="6363">
                  <c:v>8.8374916800000012</c:v>
                </c:pt>
                <c:pt idx="6364">
                  <c:v>8.8388805600000016</c:v>
                </c:pt>
                <c:pt idx="6365">
                  <c:v>8.8402694400000019</c:v>
                </c:pt>
                <c:pt idx="6366">
                  <c:v>8.8416583199999987</c:v>
                </c:pt>
                <c:pt idx="6367">
                  <c:v>8.8430472000000027</c:v>
                </c:pt>
                <c:pt idx="6368">
                  <c:v>8.8444276800000008</c:v>
                </c:pt>
                <c:pt idx="6369">
                  <c:v>8.8458165600000047</c:v>
                </c:pt>
                <c:pt idx="6370">
                  <c:v>8.8472054399999998</c:v>
                </c:pt>
                <c:pt idx="6371">
                  <c:v>8.8485943200000037</c:v>
                </c:pt>
                <c:pt idx="6372">
                  <c:v>8.8499832000000005</c:v>
                </c:pt>
                <c:pt idx="6373">
                  <c:v>8.8513720800000009</c:v>
                </c:pt>
                <c:pt idx="6374">
                  <c:v>8.8527609600000048</c:v>
                </c:pt>
                <c:pt idx="6375">
                  <c:v>8.8541498400000158</c:v>
                </c:pt>
                <c:pt idx="6376">
                  <c:v>8.8555387200000162</c:v>
                </c:pt>
                <c:pt idx="6377">
                  <c:v>8.8569276000000006</c:v>
                </c:pt>
                <c:pt idx="6378">
                  <c:v>8.8583193600000012</c:v>
                </c:pt>
                <c:pt idx="6379">
                  <c:v>8.8597082400000158</c:v>
                </c:pt>
                <c:pt idx="6380">
                  <c:v>8.8610971200000037</c:v>
                </c:pt>
                <c:pt idx="6381">
                  <c:v>8.8624860000000343</c:v>
                </c:pt>
                <c:pt idx="6382">
                  <c:v>8.8638748800000027</c:v>
                </c:pt>
                <c:pt idx="6383">
                  <c:v>8.8652637600000013</c:v>
                </c:pt>
                <c:pt idx="6384">
                  <c:v>8.8666526400000194</c:v>
                </c:pt>
                <c:pt idx="6385">
                  <c:v>8.8680415200000002</c:v>
                </c:pt>
                <c:pt idx="6386">
                  <c:v>8.869433280000024</c:v>
                </c:pt>
                <c:pt idx="6387">
                  <c:v>8.8708250400000015</c:v>
                </c:pt>
                <c:pt idx="6388">
                  <c:v>8.872216560000016</c:v>
                </c:pt>
                <c:pt idx="6389">
                  <c:v>8.873594400000016</c:v>
                </c:pt>
                <c:pt idx="6390">
                  <c:v>8.8749832800000004</c:v>
                </c:pt>
                <c:pt idx="6391">
                  <c:v>8.8763721600000007</c:v>
                </c:pt>
                <c:pt idx="6392">
                  <c:v>8.8777610400000011</c:v>
                </c:pt>
                <c:pt idx="6393">
                  <c:v>8.8791499200000068</c:v>
                </c:pt>
                <c:pt idx="6394">
                  <c:v>8.8805443200000145</c:v>
                </c:pt>
                <c:pt idx="6395">
                  <c:v>8.8819332000000024</c:v>
                </c:pt>
                <c:pt idx="6396">
                  <c:v>8.883322080000001</c:v>
                </c:pt>
                <c:pt idx="6397">
                  <c:v>8.8847109600000014</c:v>
                </c:pt>
                <c:pt idx="6398">
                  <c:v>8.886102720000002</c:v>
                </c:pt>
                <c:pt idx="6399">
                  <c:v>8.8874916000000024</c:v>
                </c:pt>
                <c:pt idx="6400">
                  <c:v>8.888880480000001</c:v>
                </c:pt>
                <c:pt idx="6401">
                  <c:v>8.8902693600000013</c:v>
                </c:pt>
                <c:pt idx="6402">
                  <c:v>8.8916582400000035</c:v>
                </c:pt>
                <c:pt idx="6403">
                  <c:v>8.8930360800000194</c:v>
                </c:pt>
                <c:pt idx="6404">
                  <c:v>8.894427600000002</c:v>
                </c:pt>
                <c:pt idx="6405">
                  <c:v>8.8958164800000024</c:v>
                </c:pt>
                <c:pt idx="6406">
                  <c:v>8.8972082400000012</c:v>
                </c:pt>
                <c:pt idx="6407">
                  <c:v>8.8986000000000001</c:v>
                </c:pt>
                <c:pt idx="6408">
                  <c:v>8.8999888800000004</c:v>
                </c:pt>
                <c:pt idx="6409">
                  <c:v>8.9013777599999973</c:v>
                </c:pt>
                <c:pt idx="6410">
                  <c:v>8.9027692800000047</c:v>
                </c:pt>
                <c:pt idx="6411">
                  <c:v>8.9041581599999997</c:v>
                </c:pt>
                <c:pt idx="6412">
                  <c:v>8.9055470400000161</c:v>
                </c:pt>
                <c:pt idx="6413">
                  <c:v>8.9069388000000007</c:v>
                </c:pt>
                <c:pt idx="6414">
                  <c:v>8.9083166400000025</c:v>
                </c:pt>
                <c:pt idx="6415">
                  <c:v>8.9097055200000028</c:v>
                </c:pt>
                <c:pt idx="6416">
                  <c:v>8.9110944000000014</c:v>
                </c:pt>
                <c:pt idx="6417">
                  <c:v>8.9124832800000178</c:v>
                </c:pt>
                <c:pt idx="6418">
                  <c:v>8.9138721599999986</c:v>
                </c:pt>
                <c:pt idx="6419">
                  <c:v>8.9152581599999987</c:v>
                </c:pt>
                <c:pt idx="6420">
                  <c:v>8.9166470400000026</c:v>
                </c:pt>
                <c:pt idx="6421">
                  <c:v>8.9180359200000012</c:v>
                </c:pt>
                <c:pt idx="6422">
                  <c:v>8.9194305600000181</c:v>
                </c:pt>
                <c:pt idx="6423">
                  <c:v>8.9208194400000025</c:v>
                </c:pt>
                <c:pt idx="6424">
                  <c:v>8.9222083200000011</c:v>
                </c:pt>
                <c:pt idx="6425">
                  <c:v>8.9235972000000068</c:v>
                </c:pt>
                <c:pt idx="6426">
                  <c:v>8.9249860800000018</c:v>
                </c:pt>
                <c:pt idx="6427">
                  <c:v>8.9263749599999986</c:v>
                </c:pt>
                <c:pt idx="6428">
                  <c:v>8.927763839999999</c:v>
                </c:pt>
                <c:pt idx="6429">
                  <c:v>8.9291527200000012</c:v>
                </c:pt>
                <c:pt idx="6430">
                  <c:v>8.9305416000000015</c:v>
                </c:pt>
                <c:pt idx="6431">
                  <c:v>8.9319333600000004</c:v>
                </c:pt>
                <c:pt idx="6432">
                  <c:v>8.9333222400000007</c:v>
                </c:pt>
                <c:pt idx="6433">
                  <c:v>8.9347137599999993</c:v>
                </c:pt>
                <c:pt idx="6434">
                  <c:v>8.936091600000001</c:v>
                </c:pt>
                <c:pt idx="6435">
                  <c:v>8.9374833600000034</c:v>
                </c:pt>
                <c:pt idx="6436">
                  <c:v>8.9388722400000002</c:v>
                </c:pt>
                <c:pt idx="6437">
                  <c:v>8.9402611199999971</c:v>
                </c:pt>
                <c:pt idx="6438">
                  <c:v>8.941650000000001</c:v>
                </c:pt>
                <c:pt idx="6439">
                  <c:v>8.9430388800000014</c:v>
                </c:pt>
                <c:pt idx="6440">
                  <c:v>8.9444304000000034</c:v>
                </c:pt>
                <c:pt idx="6441">
                  <c:v>8.9458192800000003</c:v>
                </c:pt>
                <c:pt idx="6442">
                  <c:v>8.9472081599999971</c:v>
                </c:pt>
                <c:pt idx="6443">
                  <c:v>8.9485999200000013</c:v>
                </c:pt>
                <c:pt idx="6444">
                  <c:v>8.9499888000000016</c:v>
                </c:pt>
                <c:pt idx="6445">
                  <c:v>8.9513805600000023</c:v>
                </c:pt>
                <c:pt idx="6446">
                  <c:v>8.9527665600000219</c:v>
                </c:pt>
                <c:pt idx="6447">
                  <c:v>8.9541583200000012</c:v>
                </c:pt>
                <c:pt idx="6448">
                  <c:v>8.9555472000000265</c:v>
                </c:pt>
                <c:pt idx="6449">
                  <c:v>8.9569360800000144</c:v>
                </c:pt>
                <c:pt idx="6450">
                  <c:v>8.9583249600000006</c:v>
                </c:pt>
                <c:pt idx="6451">
                  <c:v>8.9597138400000027</c:v>
                </c:pt>
                <c:pt idx="6452">
                  <c:v>8.9611027200000013</c:v>
                </c:pt>
                <c:pt idx="6453">
                  <c:v>8.9624916000000159</c:v>
                </c:pt>
                <c:pt idx="6454">
                  <c:v>8.963880480000002</c:v>
                </c:pt>
                <c:pt idx="6455">
                  <c:v>8.9652693600000042</c:v>
                </c:pt>
                <c:pt idx="6456">
                  <c:v>8.9666582400000028</c:v>
                </c:pt>
                <c:pt idx="6457">
                  <c:v>8.9680332000000025</c:v>
                </c:pt>
                <c:pt idx="6458">
                  <c:v>8.9694249600000067</c:v>
                </c:pt>
                <c:pt idx="6459">
                  <c:v>8.9708138400000035</c:v>
                </c:pt>
                <c:pt idx="6460">
                  <c:v>8.972205360000002</c:v>
                </c:pt>
                <c:pt idx="6461">
                  <c:v>8.9735971200000026</c:v>
                </c:pt>
                <c:pt idx="6462">
                  <c:v>8.9749860000000048</c:v>
                </c:pt>
                <c:pt idx="6463">
                  <c:v>8.9763748800000016</c:v>
                </c:pt>
                <c:pt idx="6464">
                  <c:v>8.9777637600000002</c:v>
                </c:pt>
                <c:pt idx="6465">
                  <c:v>8.9791526400000006</c:v>
                </c:pt>
                <c:pt idx="6466">
                  <c:v>8.9805470400000047</c:v>
                </c:pt>
                <c:pt idx="6467">
                  <c:v>8.9819359200000015</c:v>
                </c:pt>
                <c:pt idx="6468">
                  <c:v>8.9833250399999987</c:v>
                </c:pt>
                <c:pt idx="6469">
                  <c:v>8.9847026400000001</c:v>
                </c:pt>
                <c:pt idx="6470">
                  <c:v>8.9860970400000042</c:v>
                </c:pt>
                <c:pt idx="6471">
                  <c:v>8.9874859200000028</c:v>
                </c:pt>
                <c:pt idx="6472">
                  <c:v>8.9888750400000017</c:v>
                </c:pt>
                <c:pt idx="6473">
                  <c:v>8.9902639199999985</c:v>
                </c:pt>
                <c:pt idx="6474">
                  <c:v>8.9916554400000006</c:v>
                </c:pt>
                <c:pt idx="6475">
                  <c:v>8.9930443200000028</c:v>
                </c:pt>
                <c:pt idx="6476">
                  <c:v>8.9944332000000067</c:v>
                </c:pt>
                <c:pt idx="6477">
                  <c:v>8.9958220800000017</c:v>
                </c:pt>
                <c:pt idx="6478">
                  <c:v>8.9972138399999988</c:v>
                </c:pt>
                <c:pt idx="6479">
                  <c:v>8.9986027200000009</c:v>
                </c:pt>
                <c:pt idx="6480">
                  <c:v>8.9999916000000013</c:v>
                </c:pt>
                <c:pt idx="6481">
                  <c:v>9.0013804799999999</c:v>
                </c:pt>
                <c:pt idx="6482">
                  <c:v>9.0027693600000003</c:v>
                </c:pt>
                <c:pt idx="6483">
                  <c:v>9.0041582400000024</c:v>
                </c:pt>
                <c:pt idx="6484">
                  <c:v>9.0055360800000184</c:v>
                </c:pt>
                <c:pt idx="6485">
                  <c:v>9.006924960000001</c:v>
                </c:pt>
                <c:pt idx="6486">
                  <c:v>9.0083138399999996</c:v>
                </c:pt>
                <c:pt idx="6487">
                  <c:v>9.0097027200000017</c:v>
                </c:pt>
                <c:pt idx="6488">
                  <c:v>9.0110915999999985</c:v>
                </c:pt>
                <c:pt idx="6489">
                  <c:v>9.0124804800000042</c:v>
                </c:pt>
                <c:pt idx="6490">
                  <c:v>9.0138693600000011</c:v>
                </c:pt>
                <c:pt idx="6491">
                  <c:v>9.0152582400000014</c:v>
                </c:pt>
                <c:pt idx="6492">
                  <c:v>9.0166500000000021</c:v>
                </c:pt>
                <c:pt idx="6493">
                  <c:v>9.0180388800000024</c:v>
                </c:pt>
                <c:pt idx="6494">
                  <c:v>9.0194304000000027</c:v>
                </c:pt>
                <c:pt idx="6495">
                  <c:v>9.0208221599999998</c:v>
                </c:pt>
                <c:pt idx="6496">
                  <c:v>9.0222139200000004</c:v>
                </c:pt>
                <c:pt idx="6497">
                  <c:v>9.0236028000000008</c:v>
                </c:pt>
                <c:pt idx="6498">
                  <c:v>9.0249916799999994</c:v>
                </c:pt>
                <c:pt idx="6499">
                  <c:v>9.0263805600000016</c:v>
                </c:pt>
                <c:pt idx="6500">
                  <c:v>9.0277694400000019</c:v>
                </c:pt>
                <c:pt idx="6501">
                  <c:v>9.0291583199999987</c:v>
                </c:pt>
                <c:pt idx="6502">
                  <c:v>9.0305472000000027</c:v>
                </c:pt>
                <c:pt idx="6503">
                  <c:v>9.0319360800000013</c:v>
                </c:pt>
                <c:pt idx="6504">
                  <c:v>9.0333249599999998</c:v>
                </c:pt>
                <c:pt idx="6505">
                  <c:v>9.0347138400000002</c:v>
                </c:pt>
                <c:pt idx="6506">
                  <c:v>9.0361027200000006</c:v>
                </c:pt>
                <c:pt idx="6507">
                  <c:v>9.037491600000001</c:v>
                </c:pt>
                <c:pt idx="6508">
                  <c:v>9.0388804799999978</c:v>
                </c:pt>
                <c:pt idx="6509">
                  <c:v>9.0402583199999977</c:v>
                </c:pt>
                <c:pt idx="6510">
                  <c:v>9.0416472000000017</c:v>
                </c:pt>
                <c:pt idx="6511">
                  <c:v>9.0430387200000002</c:v>
                </c:pt>
                <c:pt idx="6512">
                  <c:v>9.0444276000000006</c:v>
                </c:pt>
                <c:pt idx="6513">
                  <c:v>9.0458164800000009</c:v>
                </c:pt>
                <c:pt idx="6514">
                  <c:v>9.0472053599999978</c:v>
                </c:pt>
                <c:pt idx="6515">
                  <c:v>9.0485944800000002</c:v>
                </c:pt>
                <c:pt idx="6516">
                  <c:v>9.0499860000000023</c:v>
                </c:pt>
                <c:pt idx="6517">
                  <c:v>9.0513748800000009</c:v>
                </c:pt>
                <c:pt idx="6518">
                  <c:v>9.0527637600000013</c:v>
                </c:pt>
                <c:pt idx="6519">
                  <c:v>9.0541526400000034</c:v>
                </c:pt>
                <c:pt idx="6520">
                  <c:v>9.0555415200000162</c:v>
                </c:pt>
                <c:pt idx="6521">
                  <c:v>9.0569304000000006</c:v>
                </c:pt>
                <c:pt idx="6522">
                  <c:v>9.058319280000001</c:v>
                </c:pt>
                <c:pt idx="6523">
                  <c:v>9.059716560000016</c:v>
                </c:pt>
                <c:pt idx="6524">
                  <c:v>9.0610915200000015</c:v>
                </c:pt>
                <c:pt idx="6525">
                  <c:v>9.0624804000000161</c:v>
                </c:pt>
                <c:pt idx="6526">
                  <c:v>9.0638721600000007</c:v>
                </c:pt>
                <c:pt idx="6527">
                  <c:v>9.0652610400000011</c:v>
                </c:pt>
                <c:pt idx="6528">
                  <c:v>9.0666499200000068</c:v>
                </c:pt>
                <c:pt idx="6529">
                  <c:v>9.0680388000000018</c:v>
                </c:pt>
                <c:pt idx="6530">
                  <c:v>9.0694276800000022</c:v>
                </c:pt>
                <c:pt idx="6531">
                  <c:v>9.0708165600000026</c:v>
                </c:pt>
                <c:pt idx="6532">
                  <c:v>9.0722054400000012</c:v>
                </c:pt>
                <c:pt idx="6533">
                  <c:v>9.0735943200000158</c:v>
                </c:pt>
                <c:pt idx="6534">
                  <c:v>9.0749832000000001</c:v>
                </c:pt>
                <c:pt idx="6535">
                  <c:v>9.0763720800000005</c:v>
                </c:pt>
                <c:pt idx="6536">
                  <c:v>9.0777609600000009</c:v>
                </c:pt>
                <c:pt idx="6537">
                  <c:v>9.0791527200000015</c:v>
                </c:pt>
                <c:pt idx="6538">
                  <c:v>9.0805444800000021</c:v>
                </c:pt>
                <c:pt idx="6539">
                  <c:v>9.081933359999999</c:v>
                </c:pt>
                <c:pt idx="6540">
                  <c:v>9.0833222400000011</c:v>
                </c:pt>
                <c:pt idx="6541">
                  <c:v>9.0847137599999996</c:v>
                </c:pt>
                <c:pt idx="6542">
                  <c:v>9.0860916000000014</c:v>
                </c:pt>
                <c:pt idx="6543">
                  <c:v>9.0874804800000017</c:v>
                </c:pt>
                <c:pt idx="6544">
                  <c:v>9.0888693599999986</c:v>
                </c:pt>
                <c:pt idx="6545">
                  <c:v>9.0902637599999974</c:v>
                </c:pt>
                <c:pt idx="6546">
                  <c:v>9.0916526400000013</c:v>
                </c:pt>
                <c:pt idx="6547">
                  <c:v>9.0930444000000037</c:v>
                </c:pt>
                <c:pt idx="6548">
                  <c:v>9.0944332800000023</c:v>
                </c:pt>
                <c:pt idx="6549">
                  <c:v>9.0958221600000009</c:v>
                </c:pt>
                <c:pt idx="6550">
                  <c:v>9.0972139199999997</c:v>
                </c:pt>
                <c:pt idx="6551">
                  <c:v>9.0986028000000001</c:v>
                </c:pt>
                <c:pt idx="6552">
                  <c:v>9.0999804000000015</c:v>
                </c:pt>
                <c:pt idx="6553">
                  <c:v>9.1013692800000019</c:v>
                </c:pt>
                <c:pt idx="6554">
                  <c:v>9.1027581599999987</c:v>
                </c:pt>
                <c:pt idx="6555">
                  <c:v>9.1041499200000011</c:v>
                </c:pt>
                <c:pt idx="6556">
                  <c:v>9.1055388000000068</c:v>
                </c:pt>
                <c:pt idx="6557">
                  <c:v>9.1069250400000019</c:v>
                </c:pt>
                <c:pt idx="6558">
                  <c:v>9.1083139199999987</c:v>
                </c:pt>
                <c:pt idx="6559">
                  <c:v>9.1097054400000008</c:v>
                </c:pt>
                <c:pt idx="6560">
                  <c:v>9.1110972000000015</c:v>
                </c:pt>
                <c:pt idx="6561">
                  <c:v>9.11248872</c:v>
                </c:pt>
                <c:pt idx="6562">
                  <c:v>9.1138776000000004</c:v>
                </c:pt>
                <c:pt idx="6563">
                  <c:v>9.115269360000001</c:v>
                </c:pt>
                <c:pt idx="6564">
                  <c:v>9.1166582400000014</c:v>
                </c:pt>
                <c:pt idx="6565">
                  <c:v>9.1180471200000017</c:v>
                </c:pt>
                <c:pt idx="6566">
                  <c:v>9.1194276000000034</c:v>
                </c:pt>
                <c:pt idx="6567">
                  <c:v>9.1208193600000005</c:v>
                </c:pt>
                <c:pt idx="6568">
                  <c:v>9.1222082400000009</c:v>
                </c:pt>
                <c:pt idx="6569">
                  <c:v>9.1236000000000015</c:v>
                </c:pt>
                <c:pt idx="6570">
                  <c:v>9.12499152</c:v>
                </c:pt>
                <c:pt idx="6571">
                  <c:v>9.1263722400000002</c:v>
                </c:pt>
                <c:pt idx="6572">
                  <c:v>9.127766639999999</c:v>
                </c:pt>
                <c:pt idx="6573">
                  <c:v>9.1291471200000025</c:v>
                </c:pt>
                <c:pt idx="6574">
                  <c:v>9.1305360000000046</c:v>
                </c:pt>
                <c:pt idx="6575">
                  <c:v>9.1319248799999997</c:v>
                </c:pt>
                <c:pt idx="6576">
                  <c:v>9.1333137599999983</c:v>
                </c:pt>
                <c:pt idx="6577">
                  <c:v>9.1347026399999987</c:v>
                </c:pt>
                <c:pt idx="6578">
                  <c:v>9.136091519999999</c:v>
                </c:pt>
                <c:pt idx="6579">
                  <c:v>9.1374804000000012</c:v>
                </c:pt>
                <c:pt idx="6580">
                  <c:v>9.1388692799999998</c:v>
                </c:pt>
                <c:pt idx="6581">
                  <c:v>9.140258159999993</c:v>
                </c:pt>
                <c:pt idx="6582">
                  <c:v>9.141652800000001</c:v>
                </c:pt>
                <c:pt idx="6583">
                  <c:v>9.1430416799999996</c:v>
                </c:pt>
                <c:pt idx="6584">
                  <c:v>9.1444332000000017</c:v>
                </c:pt>
                <c:pt idx="6585">
                  <c:v>9.1458194399999986</c:v>
                </c:pt>
                <c:pt idx="6586">
                  <c:v>9.1472083199999972</c:v>
                </c:pt>
                <c:pt idx="6587">
                  <c:v>9.1485971999999993</c:v>
                </c:pt>
                <c:pt idx="6588">
                  <c:v>9.1499860800000015</c:v>
                </c:pt>
                <c:pt idx="6589">
                  <c:v>9.1513749600000001</c:v>
                </c:pt>
                <c:pt idx="6590">
                  <c:v>9.1527638400000004</c:v>
                </c:pt>
                <c:pt idx="6591">
                  <c:v>9.154155359999999</c:v>
                </c:pt>
                <c:pt idx="6592">
                  <c:v>9.1555444800000068</c:v>
                </c:pt>
                <c:pt idx="6593">
                  <c:v>9.1569333600000018</c:v>
                </c:pt>
                <c:pt idx="6594">
                  <c:v>9.1583222399999986</c:v>
                </c:pt>
                <c:pt idx="6595">
                  <c:v>9.159711119999999</c:v>
                </c:pt>
                <c:pt idx="6596">
                  <c:v>9.1611000000000011</c:v>
                </c:pt>
                <c:pt idx="6597">
                  <c:v>9.1624915200000068</c:v>
                </c:pt>
                <c:pt idx="6598">
                  <c:v>9.1638693600000014</c:v>
                </c:pt>
                <c:pt idx="6599">
                  <c:v>9.1652611199999985</c:v>
                </c:pt>
                <c:pt idx="6600">
                  <c:v>9.1666500000000024</c:v>
                </c:pt>
                <c:pt idx="6601">
                  <c:v>9.1680415200000009</c:v>
                </c:pt>
                <c:pt idx="6602">
                  <c:v>9.1694359200000068</c:v>
                </c:pt>
                <c:pt idx="6603">
                  <c:v>9.1708250399999987</c:v>
                </c:pt>
                <c:pt idx="6604">
                  <c:v>9.172213919999999</c:v>
                </c:pt>
                <c:pt idx="6605">
                  <c:v>9.1736028000000047</c:v>
                </c:pt>
                <c:pt idx="6606">
                  <c:v>9.1749804000000008</c:v>
                </c:pt>
                <c:pt idx="6607">
                  <c:v>9.1763692800000012</c:v>
                </c:pt>
                <c:pt idx="6608">
                  <c:v>9.1777694400000005</c:v>
                </c:pt>
                <c:pt idx="6609">
                  <c:v>9.1791470400000037</c:v>
                </c:pt>
                <c:pt idx="6610">
                  <c:v>9.1805359200000023</c:v>
                </c:pt>
                <c:pt idx="6611">
                  <c:v>9.1819276799999994</c:v>
                </c:pt>
                <c:pt idx="6612">
                  <c:v>9.1833165600000015</c:v>
                </c:pt>
                <c:pt idx="6613">
                  <c:v>9.1847109599999985</c:v>
                </c:pt>
                <c:pt idx="6614">
                  <c:v>9.1860998400000042</c:v>
                </c:pt>
                <c:pt idx="6615">
                  <c:v>9.1874916000000013</c:v>
                </c:pt>
                <c:pt idx="6616">
                  <c:v>9.1888804799999999</c:v>
                </c:pt>
                <c:pt idx="6617">
                  <c:v>9.1902583199999999</c:v>
                </c:pt>
                <c:pt idx="6618">
                  <c:v>9.1916472000000002</c:v>
                </c:pt>
                <c:pt idx="6619">
                  <c:v>9.1930360800000006</c:v>
                </c:pt>
                <c:pt idx="6620">
                  <c:v>9.194424960000001</c:v>
                </c:pt>
                <c:pt idx="6621">
                  <c:v>9.1958138400000013</c:v>
                </c:pt>
                <c:pt idx="6622">
                  <c:v>9.1972027200000017</c:v>
                </c:pt>
                <c:pt idx="6623">
                  <c:v>9.1985944799999988</c:v>
                </c:pt>
                <c:pt idx="6624">
                  <c:v>9.1999860000000027</c:v>
                </c:pt>
                <c:pt idx="6625">
                  <c:v>9.2013748799999995</c:v>
                </c:pt>
                <c:pt idx="6626">
                  <c:v>9.2027666400000037</c:v>
                </c:pt>
                <c:pt idx="6627">
                  <c:v>9.2041581599999969</c:v>
                </c:pt>
                <c:pt idx="6628">
                  <c:v>9.2055470400000008</c:v>
                </c:pt>
                <c:pt idx="6629">
                  <c:v>9.2069359200000012</c:v>
                </c:pt>
                <c:pt idx="6630">
                  <c:v>9.208325039999993</c:v>
                </c:pt>
                <c:pt idx="6631">
                  <c:v>9.2097139200000004</c:v>
                </c:pt>
                <c:pt idx="6632">
                  <c:v>9.2110943999999986</c:v>
                </c:pt>
                <c:pt idx="6633">
                  <c:v>9.2124859200000007</c:v>
                </c:pt>
                <c:pt idx="6634">
                  <c:v>9.2138750399999996</c:v>
                </c:pt>
                <c:pt idx="6635">
                  <c:v>9.2152639199999999</c:v>
                </c:pt>
                <c:pt idx="6636">
                  <c:v>9.2166528000000003</c:v>
                </c:pt>
                <c:pt idx="6637">
                  <c:v>9.2180416799999971</c:v>
                </c:pt>
                <c:pt idx="6638">
                  <c:v>9.2194305600000028</c:v>
                </c:pt>
                <c:pt idx="6639">
                  <c:v>9.2208220799999996</c:v>
                </c:pt>
                <c:pt idx="6640">
                  <c:v>9.22221096</c:v>
                </c:pt>
                <c:pt idx="6641">
                  <c:v>9.2235998400000003</c:v>
                </c:pt>
                <c:pt idx="6642">
                  <c:v>9.2249915999999992</c:v>
                </c:pt>
                <c:pt idx="6643">
                  <c:v>9.2263694399999974</c:v>
                </c:pt>
                <c:pt idx="6644">
                  <c:v>9.2277583199999977</c:v>
                </c:pt>
                <c:pt idx="6645">
                  <c:v>9.2291498400000016</c:v>
                </c:pt>
                <c:pt idx="6646">
                  <c:v>9.2305387200000002</c:v>
                </c:pt>
                <c:pt idx="6647">
                  <c:v>9.231927599999997</c:v>
                </c:pt>
                <c:pt idx="6648">
                  <c:v>9.2333164799999992</c:v>
                </c:pt>
                <c:pt idx="6649">
                  <c:v>9.2347082399999998</c:v>
                </c:pt>
                <c:pt idx="6650">
                  <c:v>9.2360999999999986</c:v>
                </c:pt>
                <c:pt idx="6651">
                  <c:v>9.237488879999999</c:v>
                </c:pt>
                <c:pt idx="6652">
                  <c:v>9.2388777599999852</c:v>
                </c:pt>
                <c:pt idx="6653">
                  <c:v>9.2402666399999998</c:v>
                </c:pt>
                <c:pt idx="6654">
                  <c:v>9.2416555200000001</c:v>
                </c:pt>
                <c:pt idx="6655">
                  <c:v>9.2430444000000005</c:v>
                </c:pt>
                <c:pt idx="6656">
                  <c:v>9.2444332800000009</c:v>
                </c:pt>
                <c:pt idx="6657">
                  <c:v>9.2458250399999997</c:v>
                </c:pt>
                <c:pt idx="6658">
                  <c:v>9.2472139199999983</c:v>
                </c:pt>
                <c:pt idx="6659">
                  <c:v>9.2486027999999987</c:v>
                </c:pt>
                <c:pt idx="6660">
                  <c:v>9.2499804000000001</c:v>
                </c:pt>
                <c:pt idx="6661">
                  <c:v>9.2513692800000005</c:v>
                </c:pt>
                <c:pt idx="6662">
                  <c:v>9.2527581600000008</c:v>
                </c:pt>
                <c:pt idx="6663">
                  <c:v>9.2541499200000015</c:v>
                </c:pt>
                <c:pt idx="6664">
                  <c:v>9.2555388000000178</c:v>
                </c:pt>
                <c:pt idx="6665">
                  <c:v>9.2569305600000042</c:v>
                </c:pt>
                <c:pt idx="6666">
                  <c:v>9.2583194399999993</c:v>
                </c:pt>
                <c:pt idx="6667">
                  <c:v>9.2597109600000014</c:v>
                </c:pt>
                <c:pt idx="6668">
                  <c:v>9.2610998400000017</c:v>
                </c:pt>
                <c:pt idx="6669">
                  <c:v>9.2624887200000021</c:v>
                </c:pt>
                <c:pt idx="6670">
                  <c:v>9.2638776000000007</c:v>
                </c:pt>
                <c:pt idx="6671">
                  <c:v>9.2652664800000011</c:v>
                </c:pt>
                <c:pt idx="6672">
                  <c:v>9.2666553600000015</c:v>
                </c:pt>
                <c:pt idx="6673">
                  <c:v>9.2680444799999986</c:v>
                </c:pt>
                <c:pt idx="6674">
                  <c:v>9.2694333600000025</c:v>
                </c:pt>
                <c:pt idx="6675">
                  <c:v>9.2708222400000011</c:v>
                </c:pt>
                <c:pt idx="6676">
                  <c:v>9.2722111199999997</c:v>
                </c:pt>
                <c:pt idx="6677">
                  <c:v>9.2736000000000001</c:v>
                </c:pt>
                <c:pt idx="6678">
                  <c:v>9.2749888800000004</c:v>
                </c:pt>
                <c:pt idx="6679">
                  <c:v>9.2763777599999973</c:v>
                </c:pt>
                <c:pt idx="6680">
                  <c:v>9.2777666400000012</c:v>
                </c:pt>
                <c:pt idx="6681">
                  <c:v>9.2791471200000029</c:v>
                </c:pt>
                <c:pt idx="6682">
                  <c:v>9.2805360000000068</c:v>
                </c:pt>
                <c:pt idx="6683">
                  <c:v>9.281927759999995</c:v>
                </c:pt>
                <c:pt idx="6684">
                  <c:v>9.2833166400000025</c:v>
                </c:pt>
                <c:pt idx="6685">
                  <c:v>9.2847026400000008</c:v>
                </c:pt>
                <c:pt idx="6686">
                  <c:v>9.2860915200000012</c:v>
                </c:pt>
                <c:pt idx="6687">
                  <c:v>9.2874832800000018</c:v>
                </c:pt>
                <c:pt idx="6688">
                  <c:v>9.2888721599999986</c:v>
                </c:pt>
                <c:pt idx="6689">
                  <c:v>9.290261039999999</c:v>
                </c:pt>
                <c:pt idx="6690">
                  <c:v>9.2916527999999996</c:v>
                </c:pt>
                <c:pt idx="6691">
                  <c:v>9.2930443200000017</c:v>
                </c:pt>
                <c:pt idx="6692">
                  <c:v>9.2944360800000023</c:v>
                </c:pt>
                <c:pt idx="6693">
                  <c:v>9.2958139199999987</c:v>
                </c:pt>
                <c:pt idx="6694">
                  <c:v>9.2972027999999991</c:v>
                </c:pt>
                <c:pt idx="6695">
                  <c:v>9.2985916799999995</c:v>
                </c:pt>
                <c:pt idx="6696">
                  <c:v>9.2999805600000016</c:v>
                </c:pt>
                <c:pt idx="6697">
                  <c:v>9.3013694400000002</c:v>
                </c:pt>
                <c:pt idx="6698">
                  <c:v>9.3027583200000006</c:v>
                </c:pt>
                <c:pt idx="6699">
                  <c:v>9.3041472000000027</c:v>
                </c:pt>
                <c:pt idx="6700">
                  <c:v>9.3055360800000244</c:v>
                </c:pt>
                <c:pt idx="6701">
                  <c:v>9.3069249600000017</c:v>
                </c:pt>
                <c:pt idx="6702">
                  <c:v>9.3083164800000002</c:v>
                </c:pt>
                <c:pt idx="6703">
                  <c:v>9.3097053600000006</c:v>
                </c:pt>
                <c:pt idx="6704">
                  <c:v>9.3110944800000013</c:v>
                </c:pt>
                <c:pt idx="6705">
                  <c:v>9.3124833600000194</c:v>
                </c:pt>
                <c:pt idx="6706">
                  <c:v>9.313874880000002</c:v>
                </c:pt>
                <c:pt idx="6707">
                  <c:v>9.3152666400000026</c:v>
                </c:pt>
                <c:pt idx="6708">
                  <c:v>9.3166555200000047</c:v>
                </c:pt>
                <c:pt idx="6709">
                  <c:v>9.3180470400000015</c:v>
                </c:pt>
                <c:pt idx="6710">
                  <c:v>9.3194359200000161</c:v>
                </c:pt>
                <c:pt idx="6711">
                  <c:v>9.3208221600000005</c:v>
                </c:pt>
                <c:pt idx="6712">
                  <c:v>9.3222110400000009</c:v>
                </c:pt>
                <c:pt idx="6713">
                  <c:v>9.3235999200000048</c:v>
                </c:pt>
                <c:pt idx="6714">
                  <c:v>9.3249916799999983</c:v>
                </c:pt>
                <c:pt idx="6715">
                  <c:v>9.3263666400000016</c:v>
                </c:pt>
                <c:pt idx="6716">
                  <c:v>9.3277694400000009</c:v>
                </c:pt>
                <c:pt idx="6717">
                  <c:v>9.3291583200000012</c:v>
                </c:pt>
                <c:pt idx="6718">
                  <c:v>9.330547200000014</c:v>
                </c:pt>
                <c:pt idx="6719">
                  <c:v>9.3319360800000002</c:v>
                </c:pt>
                <c:pt idx="6720">
                  <c:v>9.3333249600000006</c:v>
                </c:pt>
                <c:pt idx="6721">
                  <c:v>9.3347138400000009</c:v>
                </c:pt>
                <c:pt idx="6722">
                  <c:v>9.3360916800000009</c:v>
                </c:pt>
                <c:pt idx="6723">
                  <c:v>9.3374832000000048</c:v>
                </c:pt>
                <c:pt idx="6724">
                  <c:v>9.3388749600000001</c:v>
                </c:pt>
                <c:pt idx="6725">
                  <c:v>9.3402638400000004</c:v>
                </c:pt>
                <c:pt idx="6726">
                  <c:v>9.3416527200000008</c:v>
                </c:pt>
                <c:pt idx="6727">
                  <c:v>9.3430444800000014</c:v>
                </c:pt>
                <c:pt idx="6728">
                  <c:v>9.3444360000000142</c:v>
                </c:pt>
                <c:pt idx="6729">
                  <c:v>9.3458248800000003</c:v>
                </c:pt>
                <c:pt idx="6730">
                  <c:v>9.3472027200000003</c:v>
                </c:pt>
                <c:pt idx="6731">
                  <c:v>9.3485916000000024</c:v>
                </c:pt>
                <c:pt idx="6732">
                  <c:v>9.3499915200000014</c:v>
                </c:pt>
                <c:pt idx="6733">
                  <c:v>9.3513693600000014</c:v>
                </c:pt>
                <c:pt idx="6734">
                  <c:v>9.3527553600000068</c:v>
                </c:pt>
                <c:pt idx="6735">
                  <c:v>9.3541471200000021</c:v>
                </c:pt>
                <c:pt idx="6736">
                  <c:v>9.355547040000026</c:v>
                </c:pt>
                <c:pt idx="6737">
                  <c:v>9.3569248800000047</c:v>
                </c:pt>
                <c:pt idx="6738">
                  <c:v>9.35831664</c:v>
                </c:pt>
                <c:pt idx="6739">
                  <c:v>9.3597026400000143</c:v>
                </c:pt>
                <c:pt idx="6740">
                  <c:v>9.3610915200000004</c:v>
                </c:pt>
                <c:pt idx="6741">
                  <c:v>9.3624804000000221</c:v>
                </c:pt>
                <c:pt idx="6742">
                  <c:v>9.3638692800000047</c:v>
                </c:pt>
                <c:pt idx="6743">
                  <c:v>9.3652610400000018</c:v>
                </c:pt>
                <c:pt idx="6744">
                  <c:v>9.366652800000022</c:v>
                </c:pt>
                <c:pt idx="6745">
                  <c:v>9.368041680000001</c:v>
                </c:pt>
                <c:pt idx="6746">
                  <c:v>9.3694305600000263</c:v>
                </c:pt>
                <c:pt idx="6747">
                  <c:v>9.3708220800000017</c:v>
                </c:pt>
                <c:pt idx="6748">
                  <c:v>9.3722138400000023</c:v>
                </c:pt>
                <c:pt idx="6749">
                  <c:v>9.3736027200000027</c:v>
                </c:pt>
                <c:pt idx="6750">
                  <c:v>9.3749916000000013</c:v>
                </c:pt>
                <c:pt idx="6751">
                  <c:v>9.3763804800000035</c:v>
                </c:pt>
                <c:pt idx="6752">
                  <c:v>9.3777693600000003</c:v>
                </c:pt>
                <c:pt idx="6753">
                  <c:v>9.3791582400000006</c:v>
                </c:pt>
                <c:pt idx="6754">
                  <c:v>9.3805360800000184</c:v>
                </c:pt>
                <c:pt idx="6755">
                  <c:v>9.381924960000001</c:v>
                </c:pt>
                <c:pt idx="6756">
                  <c:v>9.3833193600000016</c:v>
                </c:pt>
                <c:pt idx="6757">
                  <c:v>9.3847137599999986</c:v>
                </c:pt>
                <c:pt idx="6758">
                  <c:v>9.3861026400000025</c:v>
                </c:pt>
                <c:pt idx="6759">
                  <c:v>9.3874776000000022</c:v>
                </c:pt>
                <c:pt idx="6760">
                  <c:v>9.3888804000000015</c:v>
                </c:pt>
                <c:pt idx="6761">
                  <c:v>9.3902692800000001</c:v>
                </c:pt>
                <c:pt idx="6762">
                  <c:v>9.3916500000000021</c:v>
                </c:pt>
                <c:pt idx="6763">
                  <c:v>9.3930388800000006</c:v>
                </c:pt>
                <c:pt idx="6764">
                  <c:v>9.3944304000000027</c:v>
                </c:pt>
                <c:pt idx="6765">
                  <c:v>9.3958192800000067</c:v>
                </c:pt>
                <c:pt idx="6766">
                  <c:v>9.3972081599999999</c:v>
                </c:pt>
                <c:pt idx="6767">
                  <c:v>9.3985970400000003</c:v>
                </c:pt>
                <c:pt idx="6768">
                  <c:v>9.3999859200000007</c:v>
                </c:pt>
                <c:pt idx="6769">
                  <c:v>9.4013750399999996</c:v>
                </c:pt>
                <c:pt idx="6770">
                  <c:v>9.4027610400000015</c:v>
                </c:pt>
                <c:pt idx="6771">
                  <c:v>9.4041583199999987</c:v>
                </c:pt>
                <c:pt idx="6772">
                  <c:v>9.4055388000000164</c:v>
                </c:pt>
                <c:pt idx="6773">
                  <c:v>9.4069276800000008</c:v>
                </c:pt>
                <c:pt idx="6774">
                  <c:v>9.4083165600000012</c:v>
                </c:pt>
                <c:pt idx="6775">
                  <c:v>9.4097054400000015</c:v>
                </c:pt>
                <c:pt idx="6776">
                  <c:v>9.4110943200000037</c:v>
                </c:pt>
                <c:pt idx="6777">
                  <c:v>9.4124860800000238</c:v>
                </c:pt>
                <c:pt idx="6778">
                  <c:v>9.4138749600000011</c:v>
                </c:pt>
                <c:pt idx="6779">
                  <c:v>9.4152638400000015</c:v>
                </c:pt>
                <c:pt idx="6780">
                  <c:v>9.4166527200000001</c:v>
                </c:pt>
                <c:pt idx="6781">
                  <c:v>9.4180387200000002</c:v>
                </c:pt>
                <c:pt idx="6782">
                  <c:v>9.4194276000000006</c:v>
                </c:pt>
                <c:pt idx="6783">
                  <c:v>9.4208164800000009</c:v>
                </c:pt>
                <c:pt idx="6784">
                  <c:v>9.4222053600000013</c:v>
                </c:pt>
                <c:pt idx="6785">
                  <c:v>9.4235944800000002</c:v>
                </c:pt>
                <c:pt idx="6786">
                  <c:v>9.4249833600000006</c:v>
                </c:pt>
                <c:pt idx="6787">
                  <c:v>9.426372240000001</c:v>
                </c:pt>
                <c:pt idx="6788">
                  <c:v>9.4277611199999978</c:v>
                </c:pt>
                <c:pt idx="6789">
                  <c:v>9.4291526400000034</c:v>
                </c:pt>
                <c:pt idx="6790">
                  <c:v>9.4305415200000002</c:v>
                </c:pt>
                <c:pt idx="6791">
                  <c:v>9.4319332800000009</c:v>
                </c:pt>
                <c:pt idx="6792">
                  <c:v>9.4333250399999997</c:v>
                </c:pt>
                <c:pt idx="6793">
                  <c:v>9.4347139199999983</c:v>
                </c:pt>
                <c:pt idx="6794">
                  <c:v>9.4360915200000015</c:v>
                </c:pt>
                <c:pt idx="6795">
                  <c:v>9.4374804000000001</c:v>
                </c:pt>
                <c:pt idx="6796">
                  <c:v>9.4388692800000005</c:v>
                </c:pt>
                <c:pt idx="6797">
                  <c:v>9.4402610399999993</c:v>
                </c:pt>
                <c:pt idx="6798">
                  <c:v>9.4416499200000015</c:v>
                </c:pt>
                <c:pt idx="6799">
                  <c:v>9.4430388000000018</c:v>
                </c:pt>
                <c:pt idx="6800">
                  <c:v>9.4444305600000042</c:v>
                </c:pt>
                <c:pt idx="6801">
                  <c:v>9.4458194400000011</c:v>
                </c:pt>
                <c:pt idx="6802">
                  <c:v>9.4472109599999978</c:v>
                </c:pt>
                <c:pt idx="6803">
                  <c:v>9.4485998400000017</c:v>
                </c:pt>
                <c:pt idx="6804">
                  <c:v>9.4499887199999986</c:v>
                </c:pt>
                <c:pt idx="6805">
                  <c:v>9.4513776000000007</c:v>
                </c:pt>
                <c:pt idx="6806">
                  <c:v>9.4527664800000046</c:v>
                </c:pt>
                <c:pt idx="6807">
                  <c:v>9.4541416800000011</c:v>
                </c:pt>
                <c:pt idx="6808">
                  <c:v>9.4555387200000158</c:v>
                </c:pt>
                <c:pt idx="6809">
                  <c:v>9.456927600000002</c:v>
                </c:pt>
                <c:pt idx="6810">
                  <c:v>9.4583222400000011</c:v>
                </c:pt>
                <c:pt idx="6811">
                  <c:v>9.4597111200000015</c:v>
                </c:pt>
                <c:pt idx="6812">
                  <c:v>9.4611000000000001</c:v>
                </c:pt>
                <c:pt idx="6813">
                  <c:v>9.4624915200000217</c:v>
                </c:pt>
                <c:pt idx="6814">
                  <c:v>9.4638804000000025</c:v>
                </c:pt>
                <c:pt idx="6815">
                  <c:v>9.4652692800000047</c:v>
                </c:pt>
                <c:pt idx="6816">
                  <c:v>9.4666581600000015</c:v>
                </c:pt>
                <c:pt idx="6817">
                  <c:v>9.4680360000000068</c:v>
                </c:pt>
                <c:pt idx="6818">
                  <c:v>9.469424880000016</c:v>
                </c:pt>
                <c:pt idx="6819">
                  <c:v>9.4708137600000004</c:v>
                </c:pt>
                <c:pt idx="6820">
                  <c:v>9.4722026400000008</c:v>
                </c:pt>
                <c:pt idx="6821">
                  <c:v>9.4735915200000047</c:v>
                </c:pt>
                <c:pt idx="6822">
                  <c:v>9.4749804000000015</c:v>
                </c:pt>
                <c:pt idx="6823">
                  <c:v>9.4763721599999986</c:v>
                </c:pt>
                <c:pt idx="6824">
                  <c:v>9.477761039999999</c:v>
                </c:pt>
                <c:pt idx="6825">
                  <c:v>9.4791499200000047</c:v>
                </c:pt>
                <c:pt idx="6826">
                  <c:v>9.4805388000000068</c:v>
                </c:pt>
                <c:pt idx="6827">
                  <c:v>9.4819276800000001</c:v>
                </c:pt>
                <c:pt idx="6828">
                  <c:v>9.4833194400000025</c:v>
                </c:pt>
                <c:pt idx="6829">
                  <c:v>9.48468336</c:v>
                </c:pt>
                <c:pt idx="6830">
                  <c:v>9.4860916800000012</c:v>
                </c:pt>
                <c:pt idx="6831">
                  <c:v>9.4874805600000158</c:v>
                </c:pt>
                <c:pt idx="6832">
                  <c:v>9.4888694400000002</c:v>
                </c:pt>
                <c:pt idx="6833">
                  <c:v>9.4902609599999987</c:v>
                </c:pt>
                <c:pt idx="6834">
                  <c:v>9.4916527200000012</c:v>
                </c:pt>
                <c:pt idx="6835">
                  <c:v>9.4930416000000015</c:v>
                </c:pt>
                <c:pt idx="6836">
                  <c:v>9.4944304800000001</c:v>
                </c:pt>
                <c:pt idx="6837">
                  <c:v>9.4958193600000005</c:v>
                </c:pt>
                <c:pt idx="6838">
                  <c:v>9.4972082400000009</c:v>
                </c:pt>
                <c:pt idx="6839">
                  <c:v>9.4986000000000015</c:v>
                </c:pt>
                <c:pt idx="6840">
                  <c:v>9.4999888800000036</c:v>
                </c:pt>
                <c:pt idx="6841">
                  <c:v>9.5013804000000004</c:v>
                </c:pt>
                <c:pt idx="6842">
                  <c:v>9.5027692800000008</c:v>
                </c:pt>
                <c:pt idx="6843">
                  <c:v>9.5041581599999976</c:v>
                </c:pt>
                <c:pt idx="6844">
                  <c:v>9.5055470400000068</c:v>
                </c:pt>
                <c:pt idx="6845">
                  <c:v>9.5069359200000036</c:v>
                </c:pt>
                <c:pt idx="6846">
                  <c:v>9.5083250399999972</c:v>
                </c:pt>
                <c:pt idx="6847">
                  <c:v>9.5097139200000012</c:v>
                </c:pt>
                <c:pt idx="6848">
                  <c:v>9.5111027999999997</c:v>
                </c:pt>
                <c:pt idx="6849">
                  <c:v>9.5124916800000037</c:v>
                </c:pt>
                <c:pt idx="6850">
                  <c:v>9.5138805600000023</c:v>
                </c:pt>
                <c:pt idx="6851">
                  <c:v>9.5152694400000009</c:v>
                </c:pt>
                <c:pt idx="6852">
                  <c:v>9.5166470400000005</c:v>
                </c:pt>
                <c:pt idx="6853">
                  <c:v>9.5180387999999976</c:v>
                </c:pt>
                <c:pt idx="6854">
                  <c:v>9.5194305600000177</c:v>
                </c:pt>
                <c:pt idx="6855">
                  <c:v>9.5208220800000003</c:v>
                </c:pt>
                <c:pt idx="6856">
                  <c:v>9.5222109600000024</c:v>
                </c:pt>
                <c:pt idx="6857">
                  <c:v>9.5235998400000028</c:v>
                </c:pt>
                <c:pt idx="6858">
                  <c:v>9.5249887199999996</c:v>
                </c:pt>
                <c:pt idx="6859">
                  <c:v>9.5263775999999982</c:v>
                </c:pt>
                <c:pt idx="6860">
                  <c:v>9.5277664799999986</c:v>
                </c:pt>
                <c:pt idx="6861">
                  <c:v>9.529158240000001</c:v>
                </c:pt>
                <c:pt idx="6862">
                  <c:v>9.5305471200000014</c:v>
                </c:pt>
                <c:pt idx="6863">
                  <c:v>9.5319249599999996</c:v>
                </c:pt>
                <c:pt idx="6864">
                  <c:v>9.5333138399999999</c:v>
                </c:pt>
                <c:pt idx="6865">
                  <c:v>9.5347027200000003</c:v>
                </c:pt>
                <c:pt idx="6866">
                  <c:v>9.5360916000000024</c:v>
                </c:pt>
                <c:pt idx="6867">
                  <c:v>9.537480480000001</c:v>
                </c:pt>
                <c:pt idx="6868">
                  <c:v>9.5388803999999983</c:v>
                </c:pt>
                <c:pt idx="6869">
                  <c:v>9.5402692799999986</c:v>
                </c:pt>
                <c:pt idx="6870">
                  <c:v>9.5416526400000006</c:v>
                </c:pt>
                <c:pt idx="6871">
                  <c:v>9.5430415200000009</c:v>
                </c:pt>
                <c:pt idx="6872">
                  <c:v>9.5444304000000013</c:v>
                </c:pt>
                <c:pt idx="6873">
                  <c:v>9.5458221599999984</c:v>
                </c:pt>
                <c:pt idx="6874">
                  <c:v>9.5472110399999988</c:v>
                </c:pt>
                <c:pt idx="6875">
                  <c:v>9.5485999200000009</c:v>
                </c:pt>
                <c:pt idx="6876">
                  <c:v>9.5499887999999995</c:v>
                </c:pt>
                <c:pt idx="6877">
                  <c:v>9.5513776799999999</c:v>
                </c:pt>
                <c:pt idx="6878">
                  <c:v>9.5527665600000162</c:v>
                </c:pt>
                <c:pt idx="6879">
                  <c:v>9.5541583200000009</c:v>
                </c:pt>
                <c:pt idx="6880">
                  <c:v>9.5555472000000226</c:v>
                </c:pt>
                <c:pt idx="6881">
                  <c:v>9.5569360800000158</c:v>
                </c:pt>
                <c:pt idx="6882">
                  <c:v>9.5583249599999984</c:v>
                </c:pt>
                <c:pt idx="6883">
                  <c:v>9.5597138400000023</c:v>
                </c:pt>
                <c:pt idx="6884">
                  <c:v>9.5611027200000009</c:v>
                </c:pt>
                <c:pt idx="6885">
                  <c:v>9.5624916000000066</c:v>
                </c:pt>
                <c:pt idx="6886">
                  <c:v>9.5638804800000035</c:v>
                </c:pt>
                <c:pt idx="6887">
                  <c:v>9.5652693600000003</c:v>
                </c:pt>
                <c:pt idx="6888">
                  <c:v>9.5666472000000162</c:v>
                </c:pt>
                <c:pt idx="6889">
                  <c:v>9.5680360800000006</c:v>
                </c:pt>
                <c:pt idx="6890">
                  <c:v>9.5694249600000028</c:v>
                </c:pt>
                <c:pt idx="6891">
                  <c:v>9.5708138400000013</c:v>
                </c:pt>
                <c:pt idx="6892">
                  <c:v>9.5722027200000017</c:v>
                </c:pt>
                <c:pt idx="6893">
                  <c:v>9.5735916000000021</c:v>
                </c:pt>
                <c:pt idx="6894">
                  <c:v>9.5749860000000027</c:v>
                </c:pt>
                <c:pt idx="6895">
                  <c:v>9.5763638400000008</c:v>
                </c:pt>
                <c:pt idx="6896">
                  <c:v>9.5777611199999999</c:v>
                </c:pt>
                <c:pt idx="6897">
                  <c:v>9.579152640000002</c:v>
                </c:pt>
                <c:pt idx="6898">
                  <c:v>9.5805388800000006</c:v>
                </c:pt>
                <c:pt idx="6899">
                  <c:v>9.581930400000001</c:v>
                </c:pt>
                <c:pt idx="6900">
                  <c:v>9.5833192800000013</c:v>
                </c:pt>
                <c:pt idx="6901">
                  <c:v>9.5847081599999999</c:v>
                </c:pt>
                <c:pt idx="6902">
                  <c:v>9.5860970400000003</c:v>
                </c:pt>
                <c:pt idx="6903">
                  <c:v>9.5874859200000007</c:v>
                </c:pt>
                <c:pt idx="6904">
                  <c:v>9.5888750399999996</c:v>
                </c:pt>
                <c:pt idx="6905">
                  <c:v>9.5902639199999999</c:v>
                </c:pt>
                <c:pt idx="6906">
                  <c:v>9.5916528000000003</c:v>
                </c:pt>
                <c:pt idx="6907">
                  <c:v>9.5930416800000025</c:v>
                </c:pt>
                <c:pt idx="6908">
                  <c:v>9.5944305600000028</c:v>
                </c:pt>
                <c:pt idx="6909">
                  <c:v>9.5958194400000014</c:v>
                </c:pt>
                <c:pt idx="6910">
                  <c:v>9.5972083199999982</c:v>
                </c:pt>
                <c:pt idx="6911">
                  <c:v>9.5985972000000004</c:v>
                </c:pt>
                <c:pt idx="6912">
                  <c:v>9.5999887200000025</c:v>
                </c:pt>
                <c:pt idx="6913">
                  <c:v>9.6013775999999993</c:v>
                </c:pt>
                <c:pt idx="6914">
                  <c:v>9.6027664800000014</c:v>
                </c:pt>
                <c:pt idx="6915">
                  <c:v>9.6041553599999983</c:v>
                </c:pt>
                <c:pt idx="6916">
                  <c:v>9.6055444800000007</c:v>
                </c:pt>
                <c:pt idx="6917">
                  <c:v>9.6069333600000011</c:v>
                </c:pt>
                <c:pt idx="6918">
                  <c:v>9.6083222399999997</c:v>
                </c:pt>
                <c:pt idx="6919">
                  <c:v>9.6097111199999983</c:v>
                </c:pt>
                <c:pt idx="6920">
                  <c:v>9.6110999999999986</c:v>
                </c:pt>
                <c:pt idx="6921">
                  <c:v>9.6124888800000026</c:v>
                </c:pt>
                <c:pt idx="6922">
                  <c:v>9.6138777599999994</c:v>
                </c:pt>
                <c:pt idx="6923">
                  <c:v>9.6152666400000015</c:v>
                </c:pt>
                <c:pt idx="6924">
                  <c:v>9.6166555200000001</c:v>
                </c:pt>
                <c:pt idx="6925">
                  <c:v>9.6180444000000005</c:v>
                </c:pt>
                <c:pt idx="6926">
                  <c:v>9.6194332800000026</c:v>
                </c:pt>
                <c:pt idx="6927">
                  <c:v>9.6208221599999977</c:v>
                </c:pt>
                <c:pt idx="6928">
                  <c:v>9.6222110399999998</c:v>
                </c:pt>
                <c:pt idx="6929">
                  <c:v>9.623599920000002</c:v>
                </c:pt>
                <c:pt idx="6930">
                  <c:v>9.6249887999999988</c:v>
                </c:pt>
                <c:pt idx="6931">
                  <c:v>9.6263805600000012</c:v>
                </c:pt>
                <c:pt idx="6932">
                  <c:v>9.6277694399999998</c:v>
                </c:pt>
                <c:pt idx="6933">
                  <c:v>9.6291583200000002</c:v>
                </c:pt>
                <c:pt idx="6934">
                  <c:v>9.6305472000000005</c:v>
                </c:pt>
                <c:pt idx="6935">
                  <c:v>9.6319360800000009</c:v>
                </c:pt>
                <c:pt idx="6936">
                  <c:v>9.6333249599999995</c:v>
                </c:pt>
                <c:pt idx="6937">
                  <c:v>9.6347138400000016</c:v>
                </c:pt>
                <c:pt idx="6938">
                  <c:v>9.6361027199999985</c:v>
                </c:pt>
                <c:pt idx="6939">
                  <c:v>9.637480560000002</c:v>
                </c:pt>
                <c:pt idx="6940">
                  <c:v>9.6388694399999988</c:v>
                </c:pt>
                <c:pt idx="6941">
                  <c:v>9.6402583199999992</c:v>
                </c:pt>
                <c:pt idx="6942">
                  <c:v>9.6416471999999995</c:v>
                </c:pt>
                <c:pt idx="6943">
                  <c:v>9.6430360800000035</c:v>
                </c:pt>
                <c:pt idx="6944">
                  <c:v>9.6444275999999984</c:v>
                </c:pt>
                <c:pt idx="6945">
                  <c:v>9.6458138400000024</c:v>
                </c:pt>
                <c:pt idx="6946">
                  <c:v>9.6472027199999992</c:v>
                </c:pt>
                <c:pt idx="6947">
                  <c:v>9.6485915999999996</c:v>
                </c:pt>
                <c:pt idx="6948">
                  <c:v>9.6499804799999982</c:v>
                </c:pt>
                <c:pt idx="6949">
                  <c:v>9.6513693599999986</c:v>
                </c:pt>
                <c:pt idx="6950">
                  <c:v>9.652761120000001</c:v>
                </c:pt>
                <c:pt idx="6951">
                  <c:v>9.6541471200000029</c:v>
                </c:pt>
                <c:pt idx="6952">
                  <c:v>9.6555360000000245</c:v>
                </c:pt>
                <c:pt idx="6953">
                  <c:v>9.65692488</c:v>
                </c:pt>
                <c:pt idx="6954">
                  <c:v>9.6583137599999969</c:v>
                </c:pt>
                <c:pt idx="6955">
                  <c:v>9.6597055200000028</c:v>
                </c:pt>
                <c:pt idx="6956">
                  <c:v>9.6610944000000014</c:v>
                </c:pt>
                <c:pt idx="6957">
                  <c:v>9.6624832800000178</c:v>
                </c:pt>
                <c:pt idx="6958">
                  <c:v>9.6638721599999986</c:v>
                </c:pt>
                <c:pt idx="6959">
                  <c:v>9.665261039999999</c:v>
                </c:pt>
                <c:pt idx="6960">
                  <c:v>9.6666499200000047</c:v>
                </c:pt>
                <c:pt idx="6961">
                  <c:v>9.6680359200000012</c:v>
                </c:pt>
                <c:pt idx="6962">
                  <c:v>9.6694250400000037</c:v>
                </c:pt>
                <c:pt idx="6963">
                  <c:v>9.6708139199999987</c:v>
                </c:pt>
                <c:pt idx="6964">
                  <c:v>9.6722028000000027</c:v>
                </c:pt>
                <c:pt idx="6965">
                  <c:v>9.6735916800000012</c:v>
                </c:pt>
                <c:pt idx="6966">
                  <c:v>9.67498872</c:v>
                </c:pt>
                <c:pt idx="6967">
                  <c:v>9.6763804800000006</c:v>
                </c:pt>
                <c:pt idx="6968">
                  <c:v>9.6777554400000003</c:v>
                </c:pt>
                <c:pt idx="6969">
                  <c:v>9.6791472000000027</c:v>
                </c:pt>
                <c:pt idx="6970">
                  <c:v>9.6805360800000066</c:v>
                </c:pt>
                <c:pt idx="6971">
                  <c:v>9.6819249600000017</c:v>
                </c:pt>
                <c:pt idx="6972">
                  <c:v>9.6833138399999985</c:v>
                </c:pt>
                <c:pt idx="6973">
                  <c:v>9.6847027200000007</c:v>
                </c:pt>
                <c:pt idx="6974">
                  <c:v>9.686091600000001</c:v>
                </c:pt>
                <c:pt idx="6975">
                  <c:v>9.6874804800000014</c:v>
                </c:pt>
                <c:pt idx="6976">
                  <c:v>9.6888664799999997</c:v>
                </c:pt>
                <c:pt idx="6977">
                  <c:v>9.6902553600000001</c:v>
                </c:pt>
                <c:pt idx="6978">
                  <c:v>9.691644479999999</c:v>
                </c:pt>
                <c:pt idx="6979">
                  <c:v>9.6930333600000012</c:v>
                </c:pt>
                <c:pt idx="6980">
                  <c:v>9.6944248800000015</c:v>
                </c:pt>
                <c:pt idx="6981">
                  <c:v>9.6958137599999983</c:v>
                </c:pt>
                <c:pt idx="6982">
                  <c:v>9.6972055200000007</c:v>
                </c:pt>
                <c:pt idx="6983">
                  <c:v>9.6985944000000011</c:v>
                </c:pt>
                <c:pt idx="6984">
                  <c:v>9.6999832800000014</c:v>
                </c:pt>
                <c:pt idx="6985">
                  <c:v>9.7013721599999929</c:v>
                </c:pt>
                <c:pt idx="6986">
                  <c:v>9.7027639200000024</c:v>
                </c:pt>
                <c:pt idx="6987">
                  <c:v>9.704152800000001</c:v>
                </c:pt>
                <c:pt idx="6988">
                  <c:v>9.7055416800000014</c:v>
                </c:pt>
                <c:pt idx="6989">
                  <c:v>9.7069305600000018</c:v>
                </c:pt>
                <c:pt idx="6990">
                  <c:v>9.7083194399999986</c:v>
                </c:pt>
                <c:pt idx="6991">
                  <c:v>9.7097109600000024</c:v>
                </c:pt>
                <c:pt idx="6992">
                  <c:v>9.711099840000001</c:v>
                </c:pt>
                <c:pt idx="6993">
                  <c:v>9.7124916000000017</c:v>
                </c:pt>
                <c:pt idx="6994">
                  <c:v>9.7138665600000014</c:v>
                </c:pt>
                <c:pt idx="6995">
                  <c:v>9.7152693600000006</c:v>
                </c:pt>
                <c:pt idx="6996">
                  <c:v>9.7166443200000021</c:v>
                </c:pt>
                <c:pt idx="6997">
                  <c:v>9.7180331999999989</c:v>
                </c:pt>
                <c:pt idx="6998">
                  <c:v>9.7194220800000011</c:v>
                </c:pt>
                <c:pt idx="6999">
                  <c:v>9.7208109599999997</c:v>
                </c:pt>
                <c:pt idx="7000">
                  <c:v>9.72219984</c:v>
                </c:pt>
                <c:pt idx="7001">
                  <c:v>9.7235887200000004</c:v>
                </c:pt>
                <c:pt idx="7002">
                  <c:v>9.7249804799999993</c:v>
                </c:pt>
                <c:pt idx="7003">
                  <c:v>9.7263693599999996</c:v>
                </c:pt>
                <c:pt idx="7004">
                  <c:v>9.7277582399999982</c:v>
                </c:pt>
                <c:pt idx="7005">
                  <c:v>9.7291471199999986</c:v>
                </c:pt>
                <c:pt idx="7006">
                  <c:v>9.7305360000000007</c:v>
                </c:pt>
                <c:pt idx="7007">
                  <c:v>9.7319277599999889</c:v>
                </c:pt>
                <c:pt idx="7008">
                  <c:v>9.73331664</c:v>
                </c:pt>
                <c:pt idx="7009">
                  <c:v>9.7347081599999985</c:v>
                </c:pt>
                <c:pt idx="7010">
                  <c:v>9.7360944000000025</c:v>
                </c:pt>
                <c:pt idx="7011">
                  <c:v>9.737485920000001</c:v>
                </c:pt>
                <c:pt idx="7012">
                  <c:v>9.7388776799999999</c:v>
                </c:pt>
                <c:pt idx="7013">
                  <c:v>9.7402694399999969</c:v>
                </c:pt>
                <c:pt idx="7014">
                  <c:v>9.7416444000000002</c:v>
                </c:pt>
                <c:pt idx="7015">
                  <c:v>9.7430471999999977</c:v>
                </c:pt>
                <c:pt idx="7016">
                  <c:v>9.7444360800000016</c:v>
                </c:pt>
                <c:pt idx="7017">
                  <c:v>9.7458249599999984</c:v>
                </c:pt>
                <c:pt idx="7018">
                  <c:v>9.7472028000000019</c:v>
                </c:pt>
                <c:pt idx="7019">
                  <c:v>9.7485916799999988</c:v>
                </c:pt>
                <c:pt idx="7020">
                  <c:v>9.7499805600000009</c:v>
                </c:pt>
                <c:pt idx="7021">
                  <c:v>9.7513694399999995</c:v>
                </c:pt>
                <c:pt idx="7022">
                  <c:v>9.7527583200000034</c:v>
                </c:pt>
                <c:pt idx="7023">
                  <c:v>9.7541472000000002</c:v>
                </c:pt>
                <c:pt idx="7024">
                  <c:v>9.7555360800000184</c:v>
                </c:pt>
                <c:pt idx="7025">
                  <c:v>9.7569276000000009</c:v>
                </c:pt>
                <c:pt idx="7026">
                  <c:v>9.7583164799999995</c:v>
                </c:pt>
                <c:pt idx="7027">
                  <c:v>9.7597053600000034</c:v>
                </c:pt>
                <c:pt idx="7028">
                  <c:v>9.7610944799999988</c:v>
                </c:pt>
                <c:pt idx="7029">
                  <c:v>9.7624833600000027</c:v>
                </c:pt>
                <c:pt idx="7030">
                  <c:v>9.7638777599999997</c:v>
                </c:pt>
                <c:pt idx="7031">
                  <c:v>9.7652666400000037</c:v>
                </c:pt>
                <c:pt idx="7032">
                  <c:v>9.7666555200000023</c:v>
                </c:pt>
                <c:pt idx="7033">
                  <c:v>9.7680443999999991</c:v>
                </c:pt>
                <c:pt idx="7034">
                  <c:v>9.7694332800000048</c:v>
                </c:pt>
                <c:pt idx="7035">
                  <c:v>9.7708221599999998</c:v>
                </c:pt>
                <c:pt idx="7036">
                  <c:v>9.7722110400000002</c:v>
                </c:pt>
                <c:pt idx="7037">
                  <c:v>9.7735999200000006</c:v>
                </c:pt>
                <c:pt idx="7038">
                  <c:v>9.7749803999999987</c:v>
                </c:pt>
                <c:pt idx="7039">
                  <c:v>9.7763721599999993</c:v>
                </c:pt>
                <c:pt idx="7040">
                  <c:v>9.7777610399999997</c:v>
                </c:pt>
                <c:pt idx="7041">
                  <c:v>9.7791554399999985</c:v>
                </c:pt>
                <c:pt idx="7042">
                  <c:v>9.7805443200000024</c:v>
                </c:pt>
                <c:pt idx="7043">
                  <c:v>9.781933200000001</c:v>
                </c:pt>
                <c:pt idx="7044">
                  <c:v>9.7833220799999996</c:v>
                </c:pt>
                <c:pt idx="7045">
                  <c:v>9.78471096</c:v>
                </c:pt>
                <c:pt idx="7046">
                  <c:v>9.7860943200000037</c:v>
                </c:pt>
                <c:pt idx="7047">
                  <c:v>9.7874832000000005</c:v>
                </c:pt>
                <c:pt idx="7048">
                  <c:v>9.7888720799999991</c:v>
                </c:pt>
                <c:pt idx="7049">
                  <c:v>9.7902609599999995</c:v>
                </c:pt>
                <c:pt idx="7050">
                  <c:v>9.7916498400000016</c:v>
                </c:pt>
                <c:pt idx="7051">
                  <c:v>9.7930387200000002</c:v>
                </c:pt>
                <c:pt idx="7052">
                  <c:v>9.7944276000000006</c:v>
                </c:pt>
                <c:pt idx="7053">
                  <c:v>9.7958193600000012</c:v>
                </c:pt>
                <c:pt idx="7054">
                  <c:v>9.7972082399999998</c:v>
                </c:pt>
                <c:pt idx="7055">
                  <c:v>9.7985971200000019</c:v>
                </c:pt>
                <c:pt idx="7056">
                  <c:v>9.7999860000000023</c:v>
                </c:pt>
                <c:pt idx="7057">
                  <c:v>9.8013748800000009</c:v>
                </c:pt>
                <c:pt idx="7058">
                  <c:v>9.8027637600000013</c:v>
                </c:pt>
                <c:pt idx="7059">
                  <c:v>9.8041555200000001</c:v>
                </c:pt>
                <c:pt idx="7060">
                  <c:v>9.8055444000000165</c:v>
                </c:pt>
                <c:pt idx="7061">
                  <c:v>9.8069222400000005</c:v>
                </c:pt>
                <c:pt idx="7062">
                  <c:v>9.8083111199999973</c:v>
                </c:pt>
                <c:pt idx="7063">
                  <c:v>9.8097000000000047</c:v>
                </c:pt>
                <c:pt idx="7064">
                  <c:v>9.8110888800000016</c:v>
                </c:pt>
                <c:pt idx="7065">
                  <c:v>9.8124916800000026</c:v>
                </c:pt>
                <c:pt idx="7066">
                  <c:v>9.8138805600000047</c:v>
                </c:pt>
                <c:pt idx="7067">
                  <c:v>9.8152581600000008</c:v>
                </c:pt>
                <c:pt idx="7068">
                  <c:v>9.8166470400000048</c:v>
                </c:pt>
                <c:pt idx="7069">
                  <c:v>9.8180359200000016</c:v>
                </c:pt>
                <c:pt idx="7070">
                  <c:v>9.8194276800000022</c:v>
                </c:pt>
                <c:pt idx="7071">
                  <c:v>9.8207805600000047</c:v>
                </c:pt>
                <c:pt idx="7072">
                  <c:v>9.8221555200000008</c:v>
                </c:pt>
                <c:pt idx="7073">
                  <c:v>9.8235499200000067</c:v>
                </c:pt>
                <c:pt idx="7074">
                  <c:v>9.8249832000000001</c:v>
                </c:pt>
                <c:pt idx="7075">
                  <c:v>9.8263776000000007</c:v>
                </c:pt>
                <c:pt idx="7076">
                  <c:v>9.8277664800000011</c:v>
                </c:pt>
                <c:pt idx="7077">
                  <c:v>9.8291553600000015</c:v>
                </c:pt>
                <c:pt idx="7078">
                  <c:v>9.8305444800000021</c:v>
                </c:pt>
                <c:pt idx="7079">
                  <c:v>9.831933359999999</c:v>
                </c:pt>
                <c:pt idx="7080">
                  <c:v>9.8333222400000011</c:v>
                </c:pt>
                <c:pt idx="7081">
                  <c:v>9.8347111199999997</c:v>
                </c:pt>
                <c:pt idx="7082">
                  <c:v>9.8360887200000011</c:v>
                </c:pt>
                <c:pt idx="7083">
                  <c:v>9.8374776000000015</c:v>
                </c:pt>
                <c:pt idx="7084">
                  <c:v>9.8388693599999986</c:v>
                </c:pt>
                <c:pt idx="7085">
                  <c:v>9.8402553599999987</c:v>
                </c:pt>
                <c:pt idx="7086">
                  <c:v>9.8416500000000013</c:v>
                </c:pt>
                <c:pt idx="7087">
                  <c:v>9.8430388800000035</c:v>
                </c:pt>
                <c:pt idx="7088">
                  <c:v>9.844430400000002</c:v>
                </c:pt>
                <c:pt idx="7089">
                  <c:v>9.8458221600000009</c:v>
                </c:pt>
                <c:pt idx="7090">
                  <c:v>9.8472026400000008</c:v>
                </c:pt>
                <c:pt idx="7091">
                  <c:v>9.8485915200000012</c:v>
                </c:pt>
                <c:pt idx="7092">
                  <c:v>9.8499804000000015</c:v>
                </c:pt>
                <c:pt idx="7093">
                  <c:v>9.8513750400000006</c:v>
                </c:pt>
                <c:pt idx="7094">
                  <c:v>9.8527639200000028</c:v>
                </c:pt>
                <c:pt idx="7095">
                  <c:v>9.8541554400000013</c:v>
                </c:pt>
                <c:pt idx="7096">
                  <c:v>9.8555359200000243</c:v>
                </c:pt>
                <c:pt idx="7097">
                  <c:v>9.8569250400000037</c:v>
                </c:pt>
                <c:pt idx="7098">
                  <c:v>9.8583165600000005</c:v>
                </c:pt>
                <c:pt idx="7099">
                  <c:v>9.8597054400000008</c:v>
                </c:pt>
                <c:pt idx="7100">
                  <c:v>9.8610943200000047</c:v>
                </c:pt>
                <c:pt idx="7101">
                  <c:v>9.8624832000000264</c:v>
                </c:pt>
                <c:pt idx="7102">
                  <c:v>9.8638749600000022</c:v>
                </c:pt>
                <c:pt idx="7103">
                  <c:v>9.8652638400000026</c:v>
                </c:pt>
                <c:pt idx="7104">
                  <c:v>9.8666527200000047</c:v>
                </c:pt>
                <c:pt idx="7105">
                  <c:v>9.8680416000000015</c:v>
                </c:pt>
                <c:pt idx="7106">
                  <c:v>9.8694333600000181</c:v>
                </c:pt>
                <c:pt idx="7107">
                  <c:v>9.8708193600000005</c:v>
                </c:pt>
                <c:pt idx="7108">
                  <c:v>9.8722082400000026</c:v>
                </c:pt>
                <c:pt idx="7109">
                  <c:v>9.8735971200000048</c:v>
                </c:pt>
                <c:pt idx="7110">
                  <c:v>9.874986000000014</c:v>
                </c:pt>
                <c:pt idx="7111">
                  <c:v>9.876374880000002</c:v>
                </c:pt>
                <c:pt idx="7112">
                  <c:v>9.8777666400000026</c:v>
                </c:pt>
                <c:pt idx="7113">
                  <c:v>9.8791555200000047</c:v>
                </c:pt>
                <c:pt idx="7114">
                  <c:v>9.8805444000000158</c:v>
                </c:pt>
                <c:pt idx="7115">
                  <c:v>9.8819332800000002</c:v>
                </c:pt>
                <c:pt idx="7116">
                  <c:v>9.8833221600000005</c:v>
                </c:pt>
                <c:pt idx="7117">
                  <c:v>9.8847110400000009</c:v>
                </c:pt>
                <c:pt idx="7118">
                  <c:v>9.8860999200000048</c:v>
                </c:pt>
                <c:pt idx="7119">
                  <c:v>9.8874888000000158</c:v>
                </c:pt>
                <c:pt idx="7120">
                  <c:v>9.8888776799999984</c:v>
                </c:pt>
                <c:pt idx="7121">
                  <c:v>9.8902665600000024</c:v>
                </c:pt>
                <c:pt idx="7122">
                  <c:v>9.8916444000000023</c:v>
                </c:pt>
                <c:pt idx="7123">
                  <c:v>9.8930332800000027</c:v>
                </c:pt>
                <c:pt idx="7124">
                  <c:v>9.8944250400000016</c:v>
                </c:pt>
                <c:pt idx="7125">
                  <c:v>9.8958165600000161</c:v>
                </c:pt>
                <c:pt idx="7126">
                  <c:v>9.8972083199999989</c:v>
                </c:pt>
                <c:pt idx="7127">
                  <c:v>9.8985972000000046</c:v>
                </c:pt>
                <c:pt idx="7128">
                  <c:v>9.8999860800000068</c:v>
                </c:pt>
                <c:pt idx="7129">
                  <c:v>9.9013749600000001</c:v>
                </c:pt>
                <c:pt idx="7130">
                  <c:v>9.9027638400000004</c:v>
                </c:pt>
                <c:pt idx="7131">
                  <c:v>9.9041527200000008</c:v>
                </c:pt>
                <c:pt idx="7132">
                  <c:v>9.9055416000000047</c:v>
                </c:pt>
                <c:pt idx="7133">
                  <c:v>9.9069304800000015</c:v>
                </c:pt>
                <c:pt idx="7134">
                  <c:v>9.9083193600000019</c:v>
                </c:pt>
                <c:pt idx="7135">
                  <c:v>9.9097082400000023</c:v>
                </c:pt>
                <c:pt idx="7136">
                  <c:v>9.9110971200000009</c:v>
                </c:pt>
                <c:pt idx="7137">
                  <c:v>9.9124888800000068</c:v>
                </c:pt>
                <c:pt idx="7138">
                  <c:v>9.9138777600000001</c:v>
                </c:pt>
                <c:pt idx="7139">
                  <c:v>9.9152666400000005</c:v>
                </c:pt>
                <c:pt idx="7140">
                  <c:v>9.9166555200000008</c:v>
                </c:pt>
                <c:pt idx="7141">
                  <c:v>9.9180444000000012</c:v>
                </c:pt>
                <c:pt idx="7142">
                  <c:v>9.9194222400000047</c:v>
                </c:pt>
                <c:pt idx="7143">
                  <c:v>9.9208111199999998</c:v>
                </c:pt>
                <c:pt idx="7144">
                  <c:v>9.9222000000000037</c:v>
                </c:pt>
                <c:pt idx="7145">
                  <c:v>9.9235888800000023</c:v>
                </c:pt>
                <c:pt idx="7146">
                  <c:v>9.9249777599999991</c:v>
                </c:pt>
                <c:pt idx="7147">
                  <c:v>9.9263666400000012</c:v>
                </c:pt>
                <c:pt idx="7148">
                  <c:v>9.9277581599999998</c:v>
                </c:pt>
                <c:pt idx="7149">
                  <c:v>9.9291499200000022</c:v>
                </c:pt>
                <c:pt idx="7150">
                  <c:v>9.9305388000000008</c:v>
                </c:pt>
                <c:pt idx="7151">
                  <c:v>9.9319192800000025</c:v>
                </c:pt>
                <c:pt idx="7152">
                  <c:v>9.9333110399999978</c:v>
                </c:pt>
                <c:pt idx="7153">
                  <c:v>9.9347028000000037</c:v>
                </c:pt>
                <c:pt idx="7154">
                  <c:v>9.9360943200000005</c:v>
                </c:pt>
                <c:pt idx="7155">
                  <c:v>9.9374832000000008</c:v>
                </c:pt>
                <c:pt idx="7156">
                  <c:v>9.9388749599999997</c:v>
                </c:pt>
                <c:pt idx="7157">
                  <c:v>9.94026648</c:v>
                </c:pt>
                <c:pt idx="7158">
                  <c:v>9.9416553600000004</c:v>
                </c:pt>
                <c:pt idx="7159">
                  <c:v>9.9430360800000006</c:v>
                </c:pt>
                <c:pt idx="7160">
                  <c:v>9.944424960000001</c:v>
                </c:pt>
                <c:pt idx="7161">
                  <c:v>9.9458138400000013</c:v>
                </c:pt>
                <c:pt idx="7162">
                  <c:v>9.9472027200000017</c:v>
                </c:pt>
                <c:pt idx="7163">
                  <c:v>9.9485915999999985</c:v>
                </c:pt>
                <c:pt idx="7164">
                  <c:v>9.9499804800000007</c:v>
                </c:pt>
                <c:pt idx="7165">
                  <c:v>9.9513722400000013</c:v>
                </c:pt>
                <c:pt idx="7166">
                  <c:v>9.9527611200000035</c:v>
                </c:pt>
                <c:pt idx="7167">
                  <c:v>9.9541500000000021</c:v>
                </c:pt>
                <c:pt idx="7168">
                  <c:v>9.9555388800000184</c:v>
                </c:pt>
                <c:pt idx="7169">
                  <c:v>9.956927760000001</c:v>
                </c:pt>
                <c:pt idx="7170">
                  <c:v>9.9583192800000013</c:v>
                </c:pt>
                <c:pt idx="7171">
                  <c:v>9.9597081600000035</c:v>
                </c:pt>
                <c:pt idx="7172">
                  <c:v>9.9610999200000006</c:v>
                </c:pt>
                <c:pt idx="7173">
                  <c:v>9.962488800000024</c:v>
                </c:pt>
                <c:pt idx="7174">
                  <c:v>9.9638776800000013</c:v>
                </c:pt>
                <c:pt idx="7175">
                  <c:v>9.9652555200000048</c:v>
                </c:pt>
                <c:pt idx="7176">
                  <c:v>9.9666444000000158</c:v>
                </c:pt>
                <c:pt idx="7177">
                  <c:v>9.968033280000002</c:v>
                </c:pt>
                <c:pt idx="7178">
                  <c:v>9.9694250400000026</c:v>
                </c:pt>
                <c:pt idx="7179">
                  <c:v>9.9708165600000047</c:v>
                </c:pt>
                <c:pt idx="7180">
                  <c:v>9.9722054400000015</c:v>
                </c:pt>
                <c:pt idx="7181">
                  <c:v>9.9735943200000179</c:v>
                </c:pt>
                <c:pt idx="7182">
                  <c:v>9.9749860800000025</c:v>
                </c:pt>
                <c:pt idx="7183">
                  <c:v>9.9763749600000011</c:v>
                </c:pt>
                <c:pt idx="7184">
                  <c:v>9.9777638400000015</c:v>
                </c:pt>
                <c:pt idx="7185">
                  <c:v>9.9791527200000001</c:v>
                </c:pt>
                <c:pt idx="7186">
                  <c:v>9.9805416000000005</c:v>
                </c:pt>
                <c:pt idx="7187">
                  <c:v>9.9819304800000008</c:v>
                </c:pt>
                <c:pt idx="7188">
                  <c:v>9.9833193600000012</c:v>
                </c:pt>
                <c:pt idx="7189">
                  <c:v>9.9847111199999983</c:v>
                </c:pt>
                <c:pt idx="7190">
                  <c:v>9.9861000000000022</c:v>
                </c:pt>
                <c:pt idx="7191">
                  <c:v>9.9874888800000026</c:v>
                </c:pt>
                <c:pt idx="7192">
                  <c:v>9.9888664800000004</c:v>
                </c:pt>
                <c:pt idx="7193">
                  <c:v>9.9902553600000008</c:v>
                </c:pt>
                <c:pt idx="7194">
                  <c:v>9.9916444800000015</c:v>
                </c:pt>
                <c:pt idx="7195">
                  <c:v>9.9930333600000001</c:v>
                </c:pt>
                <c:pt idx="7196">
                  <c:v>9.9944222400000005</c:v>
                </c:pt>
                <c:pt idx="7197">
                  <c:v>9.9958111200000008</c:v>
                </c:pt>
                <c:pt idx="7198">
                  <c:v>9.9972000000000012</c:v>
                </c:pt>
                <c:pt idx="7199">
                  <c:v>9.9985888800000016</c:v>
                </c:pt>
                <c:pt idx="7200">
                  <c:v>9.9999777599999984</c:v>
                </c:pt>
                <c:pt idx="7201">
                  <c:v>10.001366640000001</c:v>
                </c:pt>
                <c:pt idx="7202">
                  <c:v>10.002755520000004</c:v>
                </c:pt>
                <c:pt idx="7203">
                  <c:v>10.004144400000001</c:v>
                </c:pt>
                <c:pt idx="7204">
                  <c:v>10.005533280000016</c:v>
                </c:pt>
                <c:pt idx="7205">
                  <c:v>10.00692216</c:v>
                </c:pt>
                <c:pt idx="7206">
                  <c:v>10.008311039999999</c:v>
                </c:pt>
                <c:pt idx="7207">
                  <c:v>10.009699920000006</c:v>
                </c:pt>
                <c:pt idx="7208">
                  <c:v>10.011088800000001</c:v>
                </c:pt>
                <c:pt idx="7209">
                  <c:v>10.012477680000002</c:v>
                </c:pt>
                <c:pt idx="7210">
                  <c:v>10.013869440000001</c:v>
                </c:pt>
                <c:pt idx="7211">
                  <c:v>10.015258320000001</c:v>
                </c:pt>
                <c:pt idx="7212">
                  <c:v>10.016649840000015</c:v>
                </c:pt>
                <c:pt idx="7213">
                  <c:v>10.018038719999998</c:v>
                </c:pt>
                <c:pt idx="7214">
                  <c:v>10.01942496</c:v>
                </c:pt>
                <c:pt idx="7215">
                  <c:v>10.020816480000001</c:v>
                </c:pt>
                <c:pt idx="7216">
                  <c:v>10.022205360000001</c:v>
                </c:pt>
                <c:pt idx="7217">
                  <c:v>10.023594480000002</c:v>
                </c:pt>
                <c:pt idx="7218">
                  <c:v>10.024983359999998</c:v>
                </c:pt>
                <c:pt idx="7219">
                  <c:v>10.026377759999999</c:v>
                </c:pt>
                <c:pt idx="7220">
                  <c:v>10.027766640000001</c:v>
                </c:pt>
                <c:pt idx="7221">
                  <c:v>10.029144480000001</c:v>
                </c:pt>
                <c:pt idx="7222">
                  <c:v>10.030536000000014</c:v>
                </c:pt>
                <c:pt idx="7223">
                  <c:v>10.031927759999997</c:v>
                </c:pt>
                <c:pt idx="7224">
                  <c:v>10.033316640000001</c:v>
                </c:pt>
                <c:pt idx="7225">
                  <c:v>10.034711039999999</c:v>
                </c:pt>
                <c:pt idx="7226">
                  <c:v>10.036091520000001</c:v>
                </c:pt>
                <c:pt idx="7227">
                  <c:v>10.037483280000002</c:v>
                </c:pt>
                <c:pt idx="7228">
                  <c:v>10.038872159999999</c:v>
                </c:pt>
                <c:pt idx="7229">
                  <c:v>10.040261039999999</c:v>
                </c:pt>
                <c:pt idx="7230">
                  <c:v>10.041649920000001</c:v>
                </c:pt>
                <c:pt idx="7231">
                  <c:v>10.0430388</c:v>
                </c:pt>
                <c:pt idx="7232">
                  <c:v>10.04442768</c:v>
                </c:pt>
                <c:pt idx="7233">
                  <c:v>10.04581656</c:v>
                </c:pt>
                <c:pt idx="7234">
                  <c:v>10.047205439999997</c:v>
                </c:pt>
                <c:pt idx="7235">
                  <c:v>10.048594320000001</c:v>
                </c:pt>
                <c:pt idx="7236">
                  <c:v>10.0499832</c:v>
                </c:pt>
                <c:pt idx="7237">
                  <c:v>10.051372079999998</c:v>
                </c:pt>
                <c:pt idx="7238">
                  <c:v>10.052760960000002</c:v>
                </c:pt>
                <c:pt idx="7239">
                  <c:v>10.054149840000004</c:v>
                </c:pt>
                <c:pt idx="7240">
                  <c:v>10.055538720000015</c:v>
                </c:pt>
                <c:pt idx="7241">
                  <c:v>10.0569276</c:v>
                </c:pt>
                <c:pt idx="7242">
                  <c:v>10.05831648</c:v>
                </c:pt>
                <c:pt idx="7243">
                  <c:v>10.059705360000002</c:v>
                </c:pt>
                <c:pt idx="7244">
                  <c:v>10.06109448</c:v>
                </c:pt>
                <c:pt idx="7245">
                  <c:v>10.062486000000028</c:v>
                </c:pt>
                <c:pt idx="7246">
                  <c:v>10.063874880000002</c:v>
                </c:pt>
                <c:pt idx="7247">
                  <c:v>10.065263760000001</c:v>
                </c:pt>
                <c:pt idx="7248">
                  <c:v>10.066652640000004</c:v>
                </c:pt>
                <c:pt idx="7249">
                  <c:v>10.0680444</c:v>
                </c:pt>
                <c:pt idx="7250">
                  <c:v>10.069433280000016</c:v>
                </c:pt>
                <c:pt idx="7251">
                  <c:v>10.070822160000001</c:v>
                </c:pt>
                <c:pt idx="7252">
                  <c:v>10.072211040000001</c:v>
                </c:pt>
                <c:pt idx="7253">
                  <c:v>10.073588880000004</c:v>
                </c:pt>
                <c:pt idx="7254">
                  <c:v>10.074980400000001</c:v>
                </c:pt>
                <c:pt idx="7255">
                  <c:v>10.07636928</c:v>
                </c:pt>
                <c:pt idx="7256">
                  <c:v>10.07776104</c:v>
                </c:pt>
                <c:pt idx="7257">
                  <c:v>10.079149920000004</c:v>
                </c:pt>
                <c:pt idx="7258">
                  <c:v>10.080541680000001</c:v>
                </c:pt>
                <c:pt idx="7259">
                  <c:v>10.081930560000002</c:v>
                </c:pt>
                <c:pt idx="7260">
                  <c:v>10.083319439999999</c:v>
                </c:pt>
                <c:pt idx="7261">
                  <c:v>10.084708320000003</c:v>
                </c:pt>
                <c:pt idx="7262">
                  <c:v>10.086097200000006</c:v>
                </c:pt>
                <c:pt idx="7263">
                  <c:v>10.087486080000014</c:v>
                </c:pt>
                <c:pt idx="7264">
                  <c:v>10.08887496</c:v>
                </c:pt>
                <c:pt idx="7265">
                  <c:v>10.090266479999999</c:v>
                </c:pt>
                <c:pt idx="7266">
                  <c:v>10.091655360000001</c:v>
                </c:pt>
                <c:pt idx="7267">
                  <c:v>10.093044480000001</c:v>
                </c:pt>
                <c:pt idx="7268">
                  <c:v>10.094433360000002</c:v>
                </c:pt>
                <c:pt idx="7269">
                  <c:v>10.09581096</c:v>
                </c:pt>
                <c:pt idx="7270">
                  <c:v>10.09719984</c:v>
                </c:pt>
                <c:pt idx="7271">
                  <c:v>10.09858872</c:v>
                </c:pt>
                <c:pt idx="7272">
                  <c:v>10.099977600000001</c:v>
                </c:pt>
                <c:pt idx="7273">
                  <c:v>10.101366479999999</c:v>
                </c:pt>
                <c:pt idx="7274">
                  <c:v>10.102755360000002</c:v>
                </c:pt>
                <c:pt idx="7275">
                  <c:v>10.10414448</c:v>
                </c:pt>
                <c:pt idx="7276">
                  <c:v>10.105533360000004</c:v>
                </c:pt>
                <c:pt idx="7277">
                  <c:v>10.106922240000001</c:v>
                </c:pt>
                <c:pt idx="7278">
                  <c:v>10.108313759999993</c:v>
                </c:pt>
                <c:pt idx="7279">
                  <c:v>10.10970264</c:v>
                </c:pt>
                <c:pt idx="7280">
                  <c:v>10.11109152</c:v>
                </c:pt>
                <c:pt idx="7281">
                  <c:v>10.112480400000004</c:v>
                </c:pt>
                <c:pt idx="7282">
                  <c:v>10.113869280000001</c:v>
                </c:pt>
                <c:pt idx="7283">
                  <c:v>10.115261039999998</c:v>
                </c:pt>
                <c:pt idx="7284">
                  <c:v>10.116649920000002</c:v>
                </c:pt>
                <c:pt idx="7285">
                  <c:v>10.118038799999999</c:v>
                </c:pt>
                <c:pt idx="7286">
                  <c:v>10.119430560000014</c:v>
                </c:pt>
                <c:pt idx="7287">
                  <c:v>10.12081656</c:v>
                </c:pt>
                <c:pt idx="7288">
                  <c:v>10.12220544</c:v>
                </c:pt>
                <c:pt idx="7289">
                  <c:v>10.123597200000004</c:v>
                </c:pt>
                <c:pt idx="7290">
                  <c:v>10.124983200000001</c:v>
                </c:pt>
                <c:pt idx="7291">
                  <c:v>10.126374959999998</c:v>
                </c:pt>
                <c:pt idx="7292">
                  <c:v>10.12776648</c:v>
                </c:pt>
                <c:pt idx="7293">
                  <c:v>10.129152719999999</c:v>
                </c:pt>
                <c:pt idx="7294">
                  <c:v>10.130541600000001</c:v>
                </c:pt>
                <c:pt idx="7295">
                  <c:v>10.131930479999999</c:v>
                </c:pt>
                <c:pt idx="7296">
                  <c:v>10.13331936</c:v>
                </c:pt>
                <c:pt idx="7297">
                  <c:v>10.134711119999997</c:v>
                </c:pt>
                <c:pt idx="7298">
                  <c:v>10.136100000000001</c:v>
                </c:pt>
                <c:pt idx="7299">
                  <c:v>10.137488880000001</c:v>
                </c:pt>
                <c:pt idx="7300">
                  <c:v>10.138877759999998</c:v>
                </c:pt>
                <c:pt idx="7301">
                  <c:v>10.140266639999998</c:v>
                </c:pt>
                <c:pt idx="7302">
                  <c:v>10.141655519999999</c:v>
                </c:pt>
                <c:pt idx="7303">
                  <c:v>10.143044400000001</c:v>
                </c:pt>
                <c:pt idx="7304">
                  <c:v>10.144433280000001</c:v>
                </c:pt>
                <c:pt idx="7305">
                  <c:v>10.145811119999999</c:v>
                </c:pt>
                <c:pt idx="7306">
                  <c:v>10.147202639999998</c:v>
                </c:pt>
                <c:pt idx="7307">
                  <c:v>10.148594399999999</c:v>
                </c:pt>
                <c:pt idx="7308">
                  <c:v>10.149983280000001</c:v>
                </c:pt>
                <c:pt idx="7309">
                  <c:v>10.151372159999999</c:v>
                </c:pt>
                <c:pt idx="7310">
                  <c:v>10.15276104</c:v>
                </c:pt>
                <c:pt idx="7311">
                  <c:v>10.15414992</c:v>
                </c:pt>
                <c:pt idx="7312">
                  <c:v>10.155538800000022</c:v>
                </c:pt>
                <c:pt idx="7313">
                  <c:v>10.156927680000001</c:v>
                </c:pt>
                <c:pt idx="7314">
                  <c:v>10.158316560000001</c:v>
                </c:pt>
                <c:pt idx="7315">
                  <c:v>10.159705440000002</c:v>
                </c:pt>
                <c:pt idx="7316">
                  <c:v>10.161094320000002</c:v>
                </c:pt>
                <c:pt idx="7317">
                  <c:v>10.162483200000022</c:v>
                </c:pt>
                <c:pt idx="7318">
                  <c:v>10.163872080000001</c:v>
                </c:pt>
                <c:pt idx="7319">
                  <c:v>10.16526384</c:v>
                </c:pt>
                <c:pt idx="7320">
                  <c:v>10.16665272</c:v>
                </c:pt>
                <c:pt idx="7321">
                  <c:v>10.1680416</c:v>
                </c:pt>
                <c:pt idx="7322">
                  <c:v>10.169430480000004</c:v>
                </c:pt>
                <c:pt idx="7323">
                  <c:v>10.170822240000001</c:v>
                </c:pt>
                <c:pt idx="7324">
                  <c:v>10.172211119999998</c:v>
                </c:pt>
                <c:pt idx="7325">
                  <c:v>10.173586080000016</c:v>
                </c:pt>
                <c:pt idx="7326">
                  <c:v>10.174988880000001</c:v>
                </c:pt>
                <c:pt idx="7327">
                  <c:v>10.176377759999999</c:v>
                </c:pt>
                <c:pt idx="7328">
                  <c:v>10.177755360000001</c:v>
                </c:pt>
                <c:pt idx="7329">
                  <c:v>10.17914448</c:v>
                </c:pt>
                <c:pt idx="7330">
                  <c:v>10.18053336</c:v>
                </c:pt>
                <c:pt idx="7331">
                  <c:v>10.18192224</c:v>
                </c:pt>
                <c:pt idx="7332">
                  <c:v>10.183311119999997</c:v>
                </c:pt>
                <c:pt idx="7333">
                  <c:v>10.184700000000001</c:v>
                </c:pt>
                <c:pt idx="7334">
                  <c:v>10.186088880000002</c:v>
                </c:pt>
                <c:pt idx="7335">
                  <c:v>10.187477759999998</c:v>
                </c:pt>
                <c:pt idx="7336">
                  <c:v>10.18886928</c:v>
                </c:pt>
                <c:pt idx="7337">
                  <c:v>10.190258159999999</c:v>
                </c:pt>
                <c:pt idx="7338">
                  <c:v>10.191652800000002</c:v>
                </c:pt>
                <c:pt idx="7339">
                  <c:v>10.193038800000002</c:v>
                </c:pt>
                <c:pt idx="7340">
                  <c:v>10.194430560000002</c:v>
                </c:pt>
                <c:pt idx="7341">
                  <c:v>10.195819440000001</c:v>
                </c:pt>
                <c:pt idx="7342">
                  <c:v>10.19720832</c:v>
                </c:pt>
                <c:pt idx="7343">
                  <c:v>10.1985972</c:v>
                </c:pt>
                <c:pt idx="7344">
                  <c:v>10.19998608</c:v>
                </c:pt>
                <c:pt idx="7345">
                  <c:v>10.201374959999999</c:v>
                </c:pt>
                <c:pt idx="7346">
                  <c:v>10.202766480000001</c:v>
                </c:pt>
                <c:pt idx="7347">
                  <c:v>10.20415536</c:v>
                </c:pt>
                <c:pt idx="7348">
                  <c:v>10.205536080000016</c:v>
                </c:pt>
                <c:pt idx="7349">
                  <c:v>10.20692496</c:v>
                </c:pt>
                <c:pt idx="7350">
                  <c:v>10.208316479999999</c:v>
                </c:pt>
                <c:pt idx="7351">
                  <c:v>10.209702720000001</c:v>
                </c:pt>
                <c:pt idx="7352">
                  <c:v>10.211094479999998</c:v>
                </c:pt>
                <c:pt idx="7353">
                  <c:v>10.212480480000002</c:v>
                </c:pt>
                <c:pt idx="7354">
                  <c:v>10.213872240000001</c:v>
                </c:pt>
                <c:pt idx="7355">
                  <c:v>10.215258240000001</c:v>
                </c:pt>
                <c:pt idx="7356">
                  <c:v>10.21665</c:v>
                </c:pt>
                <c:pt idx="7357">
                  <c:v>10.218041519999998</c:v>
                </c:pt>
                <c:pt idx="7358">
                  <c:v>10.219422240000002</c:v>
                </c:pt>
                <c:pt idx="7359">
                  <c:v>10.220811119999999</c:v>
                </c:pt>
                <c:pt idx="7360">
                  <c:v>10.222200000000001</c:v>
                </c:pt>
                <c:pt idx="7361">
                  <c:v>10.223588880000001</c:v>
                </c:pt>
                <c:pt idx="7362">
                  <c:v>10.224980399999998</c:v>
                </c:pt>
                <c:pt idx="7363">
                  <c:v>10.226369279999998</c:v>
                </c:pt>
                <c:pt idx="7364">
                  <c:v>10.227758159999999</c:v>
                </c:pt>
                <c:pt idx="7365">
                  <c:v>10.229147040000001</c:v>
                </c:pt>
                <c:pt idx="7366">
                  <c:v>10.230535920000001</c:v>
                </c:pt>
                <c:pt idx="7367">
                  <c:v>10.231925039999998</c:v>
                </c:pt>
                <c:pt idx="7368">
                  <c:v>10.233313919999999</c:v>
                </c:pt>
                <c:pt idx="7369">
                  <c:v>10.234705439999997</c:v>
                </c:pt>
                <c:pt idx="7370">
                  <c:v>10.236097200000001</c:v>
                </c:pt>
                <c:pt idx="7371">
                  <c:v>10.237486080000002</c:v>
                </c:pt>
                <c:pt idx="7372">
                  <c:v>10.238874959999999</c:v>
                </c:pt>
                <c:pt idx="7373">
                  <c:v>10.240263839999999</c:v>
                </c:pt>
                <c:pt idx="7374">
                  <c:v>10.241652719999999</c:v>
                </c:pt>
                <c:pt idx="7375">
                  <c:v>10.2430416</c:v>
                </c:pt>
                <c:pt idx="7376">
                  <c:v>10.24443336</c:v>
                </c:pt>
                <c:pt idx="7377">
                  <c:v>10.245822240000001</c:v>
                </c:pt>
                <c:pt idx="7378">
                  <c:v>10.247211119999998</c:v>
                </c:pt>
                <c:pt idx="7379">
                  <c:v>10.248588719999999</c:v>
                </c:pt>
                <c:pt idx="7380">
                  <c:v>10.249977599999999</c:v>
                </c:pt>
                <c:pt idx="7381">
                  <c:v>10.25136648</c:v>
                </c:pt>
                <c:pt idx="7382">
                  <c:v>10.25275536</c:v>
                </c:pt>
                <c:pt idx="7383">
                  <c:v>10.254150000000001</c:v>
                </c:pt>
                <c:pt idx="7384">
                  <c:v>10.255541520000014</c:v>
                </c:pt>
                <c:pt idx="7385">
                  <c:v>10.25693328</c:v>
                </c:pt>
                <c:pt idx="7386">
                  <c:v>10.258322159999999</c:v>
                </c:pt>
                <c:pt idx="7387">
                  <c:v>10.259711040000001</c:v>
                </c:pt>
                <c:pt idx="7388">
                  <c:v>10.261088880000001</c:v>
                </c:pt>
                <c:pt idx="7389">
                  <c:v>10.262477760000001</c:v>
                </c:pt>
                <c:pt idx="7390">
                  <c:v>10.26386928</c:v>
                </c:pt>
                <c:pt idx="7391">
                  <c:v>10.26525816</c:v>
                </c:pt>
                <c:pt idx="7392">
                  <c:v>10.266644400000002</c:v>
                </c:pt>
                <c:pt idx="7393">
                  <c:v>10.268035920000001</c:v>
                </c:pt>
                <c:pt idx="7394">
                  <c:v>10.26942216</c:v>
                </c:pt>
                <c:pt idx="7395">
                  <c:v>10.27081104</c:v>
                </c:pt>
                <c:pt idx="7396">
                  <c:v>10.27219992</c:v>
                </c:pt>
                <c:pt idx="7397">
                  <c:v>10.273591680000001</c:v>
                </c:pt>
                <c:pt idx="7398">
                  <c:v>10.274980560000001</c:v>
                </c:pt>
                <c:pt idx="7399">
                  <c:v>10.276369439999998</c:v>
                </c:pt>
                <c:pt idx="7400">
                  <c:v>10.27776384</c:v>
                </c:pt>
                <c:pt idx="7401">
                  <c:v>10.279152720000001</c:v>
                </c:pt>
                <c:pt idx="7402">
                  <c:v>10.280541600000001</c:v>
                </c:pt>
                <c:pt idx="7403">
                  <c:v>10.281930479999998</c:v>
                </c:pt>
                <c:pt idx="7404">
                  <c:v>10.283322239999999</c:v>
                </c:pt>
                <c:pt idx="7405">
                  <c:v>10.28469984</c:v>
                </c:pt>
                <c:pt idx="7406">
                  <c:v>10.28608872</c:v>
                </c:pt>
                <c:pt idx="7407">
                  <c:v>10.287477600000001</c:v>
                </c:pt>
                <c:pt idx="7408">
                  <c:v>10.288866479999999</c:v>
                </c:pt>
                <c:pt idx="7409">
                  <c:v>10.290258239999998</c:v>
                </c:pt>
                <c:pt idx="7410">
                  <c:v>10.291647119999999</c:v>
                </c:pt>
                <c:pt idx="7411">
                  <c:v>10.293038880000003</c:v>
                </c:pt>
                <c:pt idx="7412">
                  <c:v>10.294422240000001</c:v>
                </c:pt>
                <c:pt idx="7413">
                  <c:v>10.295811119999998</c:v>
                </c:pt>
                <c:pt idx="7414">
                  <c:v>10.29720552</c:v>
                </c:pt>
                <c:pt idx="7415">
                  <c:v>10.298597040000001</c:v>
                </c:pt>
                <c:pt idx="7416">
                  <c:v>10.299985920000001</c:v>
                </c:pt>
                <c:pt idx="7417">
                  <c:v>10.301375039999998</c:v>
                </c:pt>
                <c:pt idx="7418">
                  <c:v>10.302761040000002</c:v>
                </c:pt>
                <c:pt idx="7419">
                  <c:v>10.304152800000002</c:v>
                </c:pt>
                <c:pt idx="7420">
                  <c:v>10.305544320000026</c:v>
                </c:pt>
                <c:pt idx="7421">
                  <c:v>10.306933200000016</c:v>
                </c:pt>
                <c:pt idx="7422">
                  <c:v>10.30831944</c:v>
                </c:pt>
                <c:pt idx="7423">
                  <c:v>10.30970832</c:v>
                </c:pt>
                <c:pt idx="7424">
                  <c:v>10.311097200000004</c:v>
                </c:pt>
                <c:pt idx="7425">
                  <c:v>10.312486080000026</c:v>
                </c:pt>
                <c:pt idx="7426">
                  <c:v>10.313874960000001</c:v>
                </c:pt>
                <c:pt idx="7427">
                  <c:v>10.315263840000002</c:v>
                </c:pt>
                <c:pt idx="7428">
                  <c:v>10.316652720000002</c:v>
                </c:pt>
                <c:pt idx="7429">
                  <c:v>10.318041600000001</c:v>
                </c:pt>
                <c:pt idx="7430">
                  <c:v>10.319433360000014</c:v>
                </c:pt>
                <c:pt idx="7431">
                  <c:v>10.32082224</c:v>
                </c:pt>
                <c:pt idx="7432">
                  <c:v>10.322199840000016</c:v>
                </c:pt>
                <c:pt idx="7433">
                  <c:v>10.323588720000002</c:v>
                </c:pt>
                <c:pt idx="7434">
                  <c:v>10.324983360000001</c:v>
                </c:pt>
                <c:pt idx="7435">
                  <c:v>10.32637224</c:v>
                </c:pt>
                <c:pt idx="7436">
                  <c:v>10.32776112</c:v>
                </c:pt>
                <c:pt idx="7437">
                  <c:v>10.32915</c:v>
                </c:pt>
                <c:pt idx="7438">
                  <c:v>10.330538880000002</c:v>
                </c:pt>
                <c:pt idx="7439">
                  <c:v>10.331930400000001</c:v>
                </c:pt>
                <c:pt idx="7440">
                  <c:v>10.33332216</c:v>
                </c:pt>
                <c:pt idx="7441">
                  <c:v>10.33471104</c:v>
                </c:pt>
                <c:pt idx="7442">
                  <c:v>10.33608888</c:v>
                </c:pt>
                <c:pt idx="7443">
                  <c:v>10.337477760000001</c:v>
                </c:pt>
                <c:pt idx="7444">
                  <c:v>10.338866640000001</c:v>
                </c:pt>
                <c:pt idx="7445">
                  <c:v>10.340258159999999</c:v>
                </c:pt>
                <c:pt idx="7446">
                  <c:v>10.34164704</c:v>
                </c:pt>
                <c:pt idx="7447">
                  <c:v>10.3430388</c:v>
                </c:pt>
                <c:pt idx="7448">
                  <c:v>10.344427680000001</c:v>
                </c:pt>
                <c:pt idx="7449">
                  <c:v>10.345816560000006</c:v>
                </c:pt>
                <c:pt idx="7450">
                  <c:v>10.347205439999998</c:v>
                </c:pt>
                <c:pt idx="7451">
                  <c:v>10.348594320000002</c:v>
                </c:pt>
                <c:pt idx="7452">
                  <c:v>10.3499832</c:v>
                </c:pt>
                <c:pt idx="7453">
                  <c:v>10.351372080000001</c:v>
                </c:pt>
                <c:pt idx="7454">
                  <c:v>10.352760960000015</c:v>
                </c:pt>
                <c:pt idx="7455">
                  <c:v>10.354149840000014</c:v>
                </c:pt>
                <c:pt idx="7456">
                  <c:v>10.355538720000016</c:v>
                </c:pt>
                <c:pt idx="7457">
                  <c:v>10.356930480000004</c:v>
                </c:pt>
                <c:pt idx="7458">
                  <c:v>10.358319360000001</c:v>
                </c:pt>
                <c:pt idx="7459">
                  <c:v>10.359711120000002</c:v>
                </c:pt>
                <c:pt idx="7460">
                  <c:v>10.361100000000002</c:v>
                </c:pt>
                <c:pt idx="7461">
                  <c:v>10.362477600000016</c:v>
                </c:pt>
                <c:pt idx="7462">
                  <c:v>10.36386648</c:v>
                </c:pt>
                <c:pt idx="7463">
                  <c:v>10.365255360000004</c:v>
                </c:pt>
                <c:pt idx="7464">
                  <c:v>10.366647120000016</c:v>
                </c:pt>
                <c:pt idx="7465">
                  <c:v>10.368038880000002</c:v>
                </c:pt>
                <c:pt idx="7466">
                  <c:v>10.369430400000024</c:v>
                </c:pt>
                <c:pt idx="7467">
                  <c:v>10.370819280000006</c:v>
                </c:pt>
                <c:pt idx="7468">
                  <c:v>10.372197120000004</c:v>
                </c:pt>
                <c:pt idx="7469">
                  <c:v>10.373588880000016</c:v>
                </c:pt>
                <c:pt idx="7470">
                  <c:v>10.374977759999998</c:v>
                </c:pt>
                <c:pt idx="7471">
                  <c:v>10.376377680000001</c:v>
                </c:pt>
                <c:pt idx="7472">
                  <c:v>10.377752640000002</c:v>
                </c:pt>
                <c:pt idx="7473">
                  <c:v>10.37915544</c:v>
                </c:pt>
                <c:pt idx="7474">
                  <c:v>10.380544320000016</c:v>
                </c:pt>
                <c:pt idx="7475">
                  <c:v>10.38192216</c:v>
                </c:pt>
                <c:pt idx="7476">
                  <c:v>10.383311040000001</c:v>
                </c:pt>
                <c:pt idx="7477">
                  <c:v>10.384699920000006</c:v>
                </c:pt>
                <c:pt idx="7478">
                  <c:v>10.386091680000002</c:v>
                </c:pt>
                <c:pt idx="7479">
                  <c:v>10.387483200000016</c:v>
                </c:pt>
                <c:pt idx="7480">
                  <c:v>10.388872080000001</c:v>
                </c:pt>
                <c:pt idx="7481">
                  <c:v>10.390263840000001</c:v>
                </c:pt>
                <c:pt idx="7482">
                  <c:v>10.39165536</c:v>
                </c:pt>
                <c:pt idx="7483">
                  <c:v>10.393044480000002</c:v>
                </c:pt>
                <c:pt idx="7484">
                  <c:v>10.394433360000004</c:v>
                </c:pt>
                <c:pt idx="7485">
                  <c:v>10.395822240000006</c:v>
                </c:pt>
                <c:pt idx="7486">
                  <c:v>10.397202720000001</c:v>
                </c:pt>
                <c:pt idx="7487">
                  <c:v>10.398591600000001</c:v>
                </c:pt>
                <c:pt idx="7488">
                  <c:v>10.399980480000002</c:v>
                </c:pt>
                <c:pt idx="7489">
                  <c:v>10.401369359999999</c:v>
                </c:pt>
                <c:pt idx="7490">
                  <c:v>10.402755360000002</c:v>
                </c:pt>
                <c:pt idx="7491">
                  <c:v>10.404152640000001</c:v>
                </c:pt>
                <c:pt idx="7492">
                  <c:v>10.405544400000018</c:v>
                </c:pt>
                <c:pt idx="7493">
                  <c:v>10.406919360000002</c:v>
                </c:pt>
                <c:pt idx="7494">
                  <c:v>10.408308239999998</c:v>
                </c:pt>
                <c:pt idx="7495">
                  <c:v>10.409711040000001</c:v>
                </c:pt>
                <c:pt idx="7496">
                  <c:v>10.41109992</c:v>
                </c:pt>
                <c:pt idx="7497">
                  <c:v>10.412488800000016</c:v>
                </c:pt>
                <c:pt idx="7498">
                  <c:v>10.413877680000001</c:v>
                </c:pt>
                <c:pt idx="7499">
                  <c:v>10.415263920000001</c:v>
                </c:pt>
                <c:pt idx="7500">
                  <c:v>10.416655440000001</c:v>
                </c:pt>
                <c:pt idx="7501">
                  <c:v>10.418044320000002</c:v>
                </c:pt>
                <c:pt idx="7502">
                  <c:v>10.419430560000018</c:v>
                </c:pt>
                <c:pt idx="7503">
                  <c:v>10.420819440000001</c:v>
                </c:pt>
                <c:pt idx="7504">
                  <c:v>10.422208320000001</c:v>
                </c:pt>
                <c:pt idx="7505">
                  <c:v>10.423599840000014</c:v>
                </c:pt>
                <c:pt idx="7506">
                  <c:v>10.42498872</c:v>
                </c:pt>
                <c:pt idx="7507">
                  <c:v>10.4263776</c:v>
                </c:pt>
                <c:pt idx="7508">
                  <c:v>10.427766480000001</c:v>
                </c:pt>
                <c:pt idx="7509">
                  <c:v>10.429155360000001</c:v>
                </c:pt>
                <c:pt idx="7510">
                  <c:v>10.43054448</c:v>
                </c:pt>
                <c:pt idx="7511">
                  <c:v>10.43193336</c:v>
                </c:pt>
                <c:pt idx="7512">
                  <c:v>10.433322240000001</c:v>
                </c:pt>
                <c:pt idx="7513">
                  <c:v>10.434711119999999</c:v>
                </c:pt>
                <c:pt idx="7514">
                  <c:v>10.436088720000001</c:v>
                </c:pt>
                <c:pt idx="7515">
                  <c:v>10.437477600000001</c:v>
                </c:pt>
                <c:pt idx="7516">
                  <c:v>10.43886648</c:v>
                </c:pt>
                <c:pt idx="7517">
                  <c:v>10.44025536</c:v>
                </c:pt>
                <c:pt idx="7518">
                  <c:v>10.441647120000001</c:v>
                </c:pt>
                <c:pt idx="7519">
                  <c:v>10.443036000000006</c:v>
                </c:pt>
                <c:pt idx="7520">
                  <c:v>10.4444304</c:v>
                </c:pt>
                <c:pt idx="7521">
                  <c:v>10.44581928</c:v>
                </c:pt>
                <c:pt idx="7522">
                  <c:v>10.447208159999999</c:v>
                </c:pt>
                <c:pt idx="7523">
                  <c:v>10.448597040000001</c:v>
                </c:pt>
                <c:pt idx="7524">
                  <c:v>10.449985920000001</c:v>
                </c:pt>
                <c:pt idx="7525">
                  <c:v>10.451363759999998</c:v>
                </c:pt>
                <c:pt idx="7526">
                  <c:v>10.452766560000024</c:v>
                </c:pt>
                <c:pt idx="7527">
                  <c:v>10.454144400000002</c:v>
                </c:pt>
                <c:pt idx="7528">
                  <c:v>10.455533280000024</c:v>
                </c:pt>
                <c:pt idx="7529">
                  <c:v>10.45692216</c:v>
                </c:pt>
                <c:pt idx="7530">
                  <c:v>10.45831104</c:v>
                </c:pt>
                <c:pt idx="7531">
                  <c:v>10.459699920000016</c:v>
                </c:pt>
                <c:pt idx="7532">
                  <c:v>10.461088800000002</c:v>
                </c:pt>
                <c:pt idx="7533">
                  <c:v>10.462477680000006</c:v>
                </c:pt>
                <c:pt idx="7534">
                  <c:v>10.463866560000016</c:v>
                </c:pt>
                <c:pt idx="7535">
                  <c:v>10.465258320000002</c:v>
                </c:pt>
                <c:pt idx="7536">
                  <c:v>10.466647200000022</c:v>
                </c:pt>
                <c:pt idx="7537">
                  <c:v>10.468036080000006</c:v>
                </c:pt>
                <c:pt idx="7538">
                  <c:v>10.469424960000014</c:v>
                </c:pt>
                <c:pt idx="7539">
                  <c:v>10.47081384</c:v>
                </c:pt>
                <c:pt idx="7540">
                  <c:v>10.47220272</c:v>
                </c:pt>
                <c:pt idx="7541">
                  <c:v>10.473591600000002</c:v>
                </c:pt>
                <c:pt idx="7542">
                  <c:v>10.474980480000001</c:v>
                </c:pt>
                <c:pt idx="7543">
                  <c:v>10.476369360000001</c:v>
                </c:pt>
                <c:pt idx="7544">
                  <c:v>10.477758240000002</c:v>
                </c:pt>
                <c:pt idx="7545">
                  <c:v>10.479147120000002</c:v>
                </c:pt>
                <c:pt idx="7546">
                  <c:v>10.480538880000006</c:v>
                </c:pt>
                <c:pt idx="7547">
                  <c:v>10.48192776</c:v>
                </c:pt>
                <c:pt idx="7548">
                  <c:v>10.48331664</c:v>
                </c:pt>
                <c:pt idx="7549">
                  <c:v>10.484708159999999</c:v>
                </c:pt>
                <c:pt idx="7550">
                  <c:v>10.486097040000002</c:v>
                </c:pt>
                <c:pt idx="7551">
                  <c:v>10.487483280000006</c:v>
                </c:pt>
                <c:pt idx="7552">
                  <c:v>10.488872159999998</c:v>
                </c:pt>
                <c:pt idx="7553">
                  <c:v>10.490261039999998</c:v>
                </c:pt>
                <c:pt idx="7554">
                  <c:v>10.491649920000002</c:v>
                </c:pt>
                <c:pt idx="7555">
                  <c:v>10.493035920000002</c:v>
                </c:pt>
                <c:pt idx="7556">
                  <c:v>10.494425040000001</c:v>
                </c:pt>
                <c:pt idx="7557">
                  <c:v>10.495816560000014</c:v>
                </c:pt>
                <c:pt idx="7558">
                  <c:v>10.49720544</c:v>
                </c:pt>
                <c:pt idx="7559">
                  <c:v>10.49859432</c:v>
                </c:pt>
                <c:pt idx="7560">
                  <c:v>10.499983200000004</c:v>
                </c:pt>
                <c:pt idx="7561">
                  <c:v>10.501374959999998</c:v>
                </c:pt>
                <c:pt idx="7562">
                  <c:v>10.50276648</c:v>
                </c:pt>
                <c:pt idx="7563">
                  <c:v>10.50415536</c:v>
                </c:pt>
                <c:pt idx="7564">
                  <c:v>10.505544480000006</c:v>
                </c:pt>
                <c:pt idx="7565">
                  <c:v>10.50693336</c:v>
                </c:pt>
                <c:pt idx="7566">
                  <c:v>10.508313839999998</c:v>
                </c:pt>
                <c:pt idx="7567">
                  <c:v>10.50970536</c:v>
                </c:pt>
                <c:pt idx="7568">
                  <c:v>10.511094480000001</c:v>
                </c:pt>
                <c:pt idx="7569">
                  <c:v>10.512483360000004</c:v>
                </c:pt>
                <c:pt idx="7570">
                  <c:v>10.51387224</c:v>
                </c:pt>
                <c:pt idx="7571">
                  <c:v>10.51526112</c:v>
                </c:pt>
                <c:pt idx="7572">
                  <c:v>10.51665</c:v>
                </c:pt>
                <c:pt idx="7573">
                  <c:v>10.518038880000001</c:v>
                </c:pt>
                <c:pt idx="7574">
                  <c:v>10.519427760000001</c:v>
                </c:pt>
                <c:pt idx="7575">
                  <c:v>10.520816640000001</c:v>
                </c:pt>
                <c:pt idx="7576">
                  <c:v>10.52220816</c:v>
                </c:pt>
                <c:pt idx="7577">
                  <c:v>10.52359704</c:v>
                </c:pt>
                <c:pt idx="7578">
                  <c:v>10.524985920000001</c:v>
                </c:pt>
                <c:pt idx="7579">
                  <c:v>10.526363759999999</c:v>
                </c:pt>
                <c:pt idx="7580">
                  <c:v>10.527752640000001</c:v>
                </c:pt>
                <c:pt idx="7581">
                  <c:v>10.529141520000001</c:v>
                </c:pt>
                <c:pt idx="7582">
                  <c:v>10.530533280000002</c:v>
                </c:pt>
                <c:pt idx="7583">
                  <c:v>10.531927679999999</c:v>
                </c:pt>
                <c:pt idx="7584">
                  <c:v>10.533319439999998</c:v>
                </c:pt>
                <c:pt idx="7585">
                  <c:v>10.534708319999998</c:v>
                </c:pt>
                <c:pt idx="7586">
                  <c:v>10.53608592</c:v>
                </c:pt>
                <c:pt idx="7587">
                  <c:v>10.537475039999999</c:v>
                </c:pt>
                <c:pt idx="7588">
                  <c:v>10.538877599999999</c:v>
                </c:pt>
                <c:pt idx="7589">
                  <c:v>10.540266479999998</c:v>
                </c:pt>
                <c:pt idx="7590">
                  <c:v>10.541644320000001</c:v>
                </c:pt>
                <c:pt idx="7591">
                  <c:v>10.543036080000002</c:v>
                </c:pt>
                <c:pt idx="7592">
                  <c:v>10.544427600000001</c:v>
                </c:pt>
                <c:pt idx="7593">
                  <c:v>10.545822240000001</c:v>
                </c:pt>
                <c:pt idx="7594">
                  <c:v>10.547199840000001</c:v>
                </c:pt>
                <c:pt idx="7595">
                  <c:v>10.54858872</c:v>
                </c:pt>
                <c:pt idx="7596">
                  <c:v>10.5499776</c:v>
                </c:pt>
                <c:pt idx="7597">
                  <c:v>10.55136648</c:v>
                </c:pt>
                <c:pt idx="7598">
                  <c:v>10.552755360000004</c:v>
                </c:pt>
                <c:pt idx="7599">
                  <c:v>10.55414448</c:v>
                </c:pt>
                <c:pt idx="7600">
                  <c:v>10.555533360000016</c:v>
                </c:pt>
                <c:pt idx="7601">
                  <c:v>10.556924880000002</c:v>
                </c:pt>
                <c:pt idx="7602">
                  <c:v>10.558313759999999</c:v>
                </c:pt>
                <c:pt idx="7603">
                  <c:v>10.559702640000006</c:v>
                </c:pt>
                <c:pt idx="7604">
                  <c:v>10.5610944</c:v>
                </c:pt>
                <c:pt idx="7605">
                  <c:v>10.562483280000018</c:v>
                </c:pt>
                <c:pt idx="7606">
                  <c:v>10.563872160000001</c:v>
                </c:pt>
                <c:pt idx="7607">
                  <c:v>10.565261040000001</c:v>
                </c:pt>
                <c:pt idx="7608">
                  <c:v>10.566649920000016</c:v>
                </c:pt>
                <c:pt idx="7609">
                  <c:v>10.568035920000002</c:v>
                </c:pt>
                <c:pt idx="7610">
                  <c:v>10.569430560000024</c:v>
                </c:pt>
                <c:pt idx="7611">
                  <c:v>10.570819440000001</c:v>
                </c:pt>
                <c:pt idx="7612">
                  <c:v>10.572197040000002</c:v>
                </c:pt>
                <c:pt idx="7613">
                  <c:v>10.573585920000006</c:v>
                </c:pt>
                <c:pt idx="7614">
                  <c:v>10.57497504</c:v>
                </c:pt>
                <c:pt idx="7615">
                  <c:v>10.576366560000002</c:v>
                </c:pt>
                <c:pt idx="7616">
                  <c:v>10.577755440000001</c:v>
                </c:pt>
                <c:pt idx="7617">
                  <c:v>10.579147200000014</c:v>
                </c:pt>
                <c:pt idx="7618">
                  <c:v>10.580536080000016</c:v>
                </c:pt>
                <c:pt idx="7619">
                  <c:v>10.58192496</c:v>
                </c:pt>
                <c:pt idx="7620">
                  <c:v>10.583313840000001</c:v>
                </c:pt>
                <c:pt idx="7621">
                  <c:v>10.584708240000001</c:v>
                </c:pt>
                <c:pt idx="7622">
                  <c:v>10.5861</c:v>
                </c:pt>
                <c:pt idx="7623">
                  <c:v>10.587480480000002</c:v>
                </c:pt>
                <c:pt idx="7624">
                  <c:v>10.588869359999999</c:v>
                </c:pt>
                <c:pt idx="7625">
                  <c:v>10.590258240000001</c:v>
                </c:pt>
                <c:pt idx="7626">
                  <c:v>10.591647120000003</c:v>
                </c:pt>
                <c:pt idx="7627">
                  <c:v>10.593036000000014</c:v>
                </c:pt>
                <c:pt idx="7628">
                  <c:v>10.59442776</c:v>
                </c:pt>
                <c:pt idx="7629">
                  <c:v>10.595816640000002</c:v>
                </c:pt>
                <c:pt idx="7630">
                  <c:v>10.597211039999999</c:v>
                </c:pt>
                <c:pt idx="7631">
                  <c:v>10.59859704</c:v>
                </c:pt>
                <c:pt idx="7632">
                  <c:v>10.59997488</c:v>
                </c:pt>
                <c:pt idx="7633">
                  <c:v>10.601363759999995</c:v>
                </c:pt>
                <c:pt idx="7634">
                  <c:v>10.60275264</c:v>
                </c:pt>
                <c:pt idx="7635">
                  <c:v>10.604141520000001</c:v>
                </c:pt>
                <c:pt idx="7636">
                  <c:v>10.605530400000006</c:v>
                </c:pt>
                <c:pt idx="7637">
                  <c:v>10.606919280000001</c:v>
                </c:pt>
                <c:pt idx="7638">
                  <c:v>10.608308159999998</c:v>
                </c:pt>
                <c:pt idx="7639">
                  <c:v>10.609697040000002</c:v>
                </c:pt>
                <c:pt idx="7640">
                  <c:v>10.611085920000001</c:v>
                </c:pt>
                <c:pt idx="7641">
                  <c:v>10.612475040000001</c:v>
                </c:pt>
                <c:pt idx="7642">
                  <c:v>10.61386656</c:v>
                </c:pt>
                <c:pt idx="7643">
                  <c:v>10.61525544</c:v>
                </c:pt>
                <c:pt idx="7644">
                  <c:v>10.616647200000006</c:v>
                </c:pt>
                <c:pt idx="7645">
                  <c:v>10.618038719999999</c:v>
                </c:pt>
                <c:pt idx="7646">
                  <c:v>10.61943048</c:v>
                </c:pt>
                <c:pt idx="7647">
                  <c:v>10.62081936</c:v>
                </c:pt>
                <c:pt idx="7648">
                  <c:v>10.622208240000001</c:v>
                </c:pt>
                <c:pt idx="7649">
                  <c:v>10.623597120000001</c:v>
                </c:pt>
                <c:pt idx="7650">
                  <c:v>10.624986</c:v>
                </c:pt>
                <c:pt idx="7651">
                  <c:v>10.626374879999998</c:v>
                </c:pt>
                <c:pt idx="7652">
                  <c:v>10.627763759999999</c:v>
                </c:pt>
                <c:pt idx="7653">
                  <c:v>10.629152640000001</c:v>
                </c:pt>
                <c:pt idx="7654">
                  <c:v>10.63054152</c:v>
                </c:pt>
                <c:pt idx="7655">
                  <c:v>10.63192224</c:v>
                </c:pt>
                <c:pt idx="7656">
                  <c:v>10.633311119999997</c:v>
                </c:pt>
                <c:pt idx="7657">
                  <c:v>10.6347</c:v>
                </c:pt>
                <c:pt idx="7658">
                  <c:v>10.636088880000001</c:v>
                </c:pt>
                <c:pt idx="7659">
                  <c:v>10.637477759999999</c:v>
                </c:pt>
                <c:pt idx="7660">
                  <c:v>10.638866639999998</c:v>
                </c:pt>
                <c:pt idx="7661">
                  <c:v>10.640255519999998</c:v>
                </c:pt>
                <c:pt idx="7662">
                  <c:v>10.641647040000001</c:v>
                </c:pt>
                <c:pt idx="7663">
                  <c:v>10.643035920000001</c:v>
                </c:pt>
                <c:pt idx="7664">
                  <c:v>10.64442504</c:v>
                </c:pt>
                <c:pt idx="7665">
                  <c:v>10.64581392</c:v>
                </c:pt>
                <c:pt idx="7666">
                  <c:v>10.647202800000001</c:v>
                </c:pt>
                <c:pt idx="7667">
                  <c:v>10.648591679999999</c:v>
                </c:pt>
                <c:pt idx="7668">
                  <c:v>10.649980560000001</c:v>
                </c:pt>
                <c:pt idx="7669">
                  <c:v>10.651369439999998</c:v>
                </c:pt>
                <c:pt idx="7670">
                  <c:v>10.652758320000002</c:v>
                </c:pt>
                <c:pt idx="7671">
                  <c:v>10.654149840000002</c:v>
                </c:pt>
                <c:pt idx="7672">
                  <c:v>10.655541600000006</c:v>
                </c:pt>
                <c:pt idx="7673">
                  <c:v>10.656919440000001</c:v>
                </c:pt>
                <c:pt idx="7674">
                  <c:v>10.65831384</c:v>
                </c:pt>
                <c:pt idx="7675">
                  <c:v>10.65970272</c:v>
                </c:pt>
                <c:pt idx="7676">
                  <c:v>10.661091600000001</c:v>
                </c:pt>
                <c:pt idx="7677">
                  <c:v>10.662483360000016</c:v>
                </c:pt>
                <c:pt idx="7678">
                  <c:v>10.66387776</c:v>
                </c:pt>
                <c:pt idx="7679">
                  <c:v>10.665255360000002</c:v>
                </c:pt>
                <c:pt idx="7680">
                  <c:v>10.66664448</c:v>
                </c:pt>
                <c:pt idx="7681">
                  <c:v>10.668033360000001</c:v>
                </c:pt>
                <c:pt idx="7682">
                  <c:v>10.669422240000006</c:v>
                </c:pt>
                <c:pt idx="7683">
                  <c:v>10.670811119999998</c:v>
                </c:pt>
                <c:pt idx="7684">
                  <c:v>10.672200000000002</c:v>
                </c:pt>
                <c:pt idx="7685">
                  <c:v>10.673588880000002</c:v>
                </c:pt>
                <c:pt idx="7686">
                  <c:v>10.674977759999999</c:v>
                </c:pt>
                <c:pt idx="7687">
                  <c:v>10.676366640000001</c:v>
                </c:pt>
                <c:pt idx="7688">
                  <c:v>10.677758159999998</c:v>
                </c:pt>
                <c:pt idx="7689">
                  <c:v>10.679147040000002</c:v>
                </c:pt>
                <c:pt idx="7690">
                  <c:v>10.680535920000002</c:v>
                </c:pt>
                <c:pt idx="7691">
                  <c:v>10.681927679999999</c:v>
                </c:pt>
                <c:pt idx="7692">
                  <c:v>10.68331656</c:v>
                </c:pt>
                <c:pt idx="7693">
                  <c:v>10.68470544</c:v>
                </c:pt>
                <c:pt idx="7694">
                  <c:v>10.68609432</c:v>
                </c:pt>
                <c:pt idx="7695">
                  <c:v>10.687483200000004</c:v>
                </c:pt>
                <c:pt idx="7696">
                  <c:v>10.688872079999999</c:v>
                </c:pt>
                <c:pt idx="7697">
                  <c:v>10.690260959999998</c:v>
                </c:pt>
                <c:pt idx="7698">
                  <c:v>10.691649840000002</c:v>
                </c:pt>
                <c:pt idx="7699">
                  <c:v>10.693038720000001</c:v>
                </c:pt>
                <c:pt idx="7700">
                  <c:v>10.694427600000001</c:v>
                </c:pt>
                <c:pt idx="7701">
                  <c:v>10.69581936</c:v>
                </c:pt>
                <c:pt idx="7702">
                  <c:v>10.697211119999997</c:v>
                </c:pt>
                <c:pt idx="7703">
                  <c:v>10.69858608</c:v>
                </c:pt>
                <c:pt idx="7704">
                  <c:v>10.699977599999999</c:v>
                </c:pt>
                <c:pt idx="7705">
                  <c:v>10.701369359999999</c:v>
                </c:pt>
                <c:pt idx="7706">
                  <c:v>10.70275824</c:v>
                </c:pt>
                <c:pt idx="7707">
                  <c:v>10.704144479999998</c:v>
                </c:pt>
                <c:pt idx="7708">
                  <c:v>10.705533360000002</c:v>
                </c:pt>
                <c:pt idx="7709">
                  <c:v>10.706924880000001</c:v>
                </c:pt>
                <c:pt idx="7710">
                  <c:v>10.708316639999998</c:v>
                </c:pt>
                <c:pt idx="7711">
                  <c:v>10.709705520000002</c:v>
                </c:pt>
                <c:pt idx="7712">
                  <c:v>10.711094399999999</c:v>
                </c:pt>
                <c:pt idx="7713">
                  <c:v>10.712483280000002</c:v>
                </c:pt>
                <c:pt idx="7714">
                  <c:v>10.71387504</c:v>
                </c:pt>
                <c:pt idx="7715">
                  <c:v>10.715252640000001</c:v>
                </c:pt>
                <c:pt idx="7716">
                  <c:v>10.716641520000001</c:v>
                </c:pt>
                <c:pt idx="7717">
                  <c:v>10.718030399999998</c:v>
                </c:pt>
                <c:pt idx="7718">
                  <c:v>10.719419280000002</c:v>
                </c:pt>
                <c:pt idx="7719">
                  <c:v>10.720808159999999</c:v>
                </c:pt>
                <c:pt idx="7720">
                  <c:v>10.72219992</c:v>
                </c:pt>
                <c:pt idx="7721">
                  <c:v>10.7235888</c:v>
                </c:pt>
                <c:pt idx="7722">
                  <c:v>10.724977679999997</c:v>
                </c:pt>
                <c:pt idx="7723">
                  <c:v>10.726366560000001</c:v>
                </c:pt>
                <c:pt idx="7724">
                  <c:v>10.727755439999999</c:v>
                </c:pt>
                <c:pt idx="7725">
                  <c:v>10.729144320000001</c:v>
                </c:pt>
                <c:pt idx="7726">
                  <c:v>10.7305332</c:v>
                </c:pt>
                <c:pt idx="7727">
                  <c:v>10.731922079999999</c:v>
                </c:pt>
                <c:pt idx="7728">
                  <c:v>10.733310959999999</c:v>
                </c:pt>
                <c:pt idx="7729">
                  <c:v>10.73470272</c:v>
                </c:pt>
                <c:pt idx="7730">
                  <c:v>10.7360916</c:v>
                </c:pt>
                <c:pt idx="7731">
                  <c:v>10.73748048</c:v>
                </c:pt>
                <c:pt idx="7732">
                  <c:v>10.738866479999997</c:v>
                </c:pt>
                <c:pt idx="7733">
                  <c:v>10.740261119999998</c:v>
                </c:pt>
                <c:pt idx="7734">
                  <c:v>10.74165552</c:v>
                </c:pt>
                <c:pt idx="7735">
                  <c:v>10.742994479999998</c:v>
                </c:pt>
                <c:pt idx="7736">
                  <c:v>10.74442224</c:v>
                </c:pt>
                <c:pt idx="7737">
                  <c:v>10.74579432</c:v>
                </c:pt>
                <c:pt idx="7738">
                  <c:v>10.74720552</c:v>
                </c:pt>
                <c:pt idx="7739">
                  <c:v>10.748566559999999</c:v>
                </c:pt>
                <c:pt idx="7740">
                  <c:v>10.749958319999999</c:v>
                </c:pt>
                <c:pt idx="7741">
                  <c:v>10.751363759999998</c:v>
                </c:pt>
                <c:pt idx="7742">
                  <c:v>10.752575040000002</c:v>
                </c:pt>
                <c:pt idx="7743">
                  <c:v>10.754141520000001</c:v>
                </c:pt>
                <c:pt idx="7744">
                  <c:v>10.755535920000016</c:v>
                </c:pt>
                <c:pt idx="7745">
                  <c:v>10.756927679999999</c:v>
                </c:pt>
                <c:pt idx="7746">
                  <c:v>10.758316560000003</c:v>
                </c:pt>
                <c:pt idx="7747">
                  <c:v>10.759705440000001</c:v>
                </c:pt>
                <c:pt idx="7748">
                  <c:v>10.76109432</c:v>
                </c:pt>
                <c:pt idx="7749">
                  <c:v>10.762477680000002</c:v>
                </c:pt>
                <c:pt idx="7750">
                  <c:v>10.763874960000001</c:v>
                </c:pt>
                <c:pt idx="7751">
                  <c:v>10.765263840000001</c:v>
                </c:pt>
                <c:pt idx="7752">
                  <c:v>10.766652720000002</c:v>
                </c:pt>
                <c:pt idx="7753">
                  <c:v>10.768030560000001</c:v>
                </c:pt>
                <c:pt idx="7754">
                  <c:v>10.76942496</c:v>
                </c:pt>
                <c:pt idx="7755">
                  <c:v>10.770813840000001</c:v>
                </c:pt>
                <c:pt idx="7756">
                  <c:v>10.772202720000001</c:v>
                </c:pt>
                <c:pt idx="7757">
                  <c:v>10.773591600000001</c:v>
                </c:pt>
                <c:pt idx="7758">
                  <c:v>10.774980479999998</c:v>
                </c:pt>
                <c:pt idx="7759">
                  <c:v>10.776369359999999</c:v>
                </c:pt>
                <c:pt idx="7760">
                  <c:v>10.777758240000001</c:v>
                </c:pt>
                <c:pt idx="7761">
                  <c:v>10.779147120000003</c:v>
                </c:pt>
                <c:pt idx="7762">
                  <c:v>10.780536000000014</c:v>
                </c:pt>
                <c:pt idx="7763">
                  <c:v>10.781927759999997</c:v>
                </c:pt>
                <c:pt idx="7764">
                  <c:v>10.783316640000001</c:v>
                </c:pt>
                <c:pt idx="7765">
                  <c:v>10.784708159999999</c:v>
                </c:pt>
                <c:pt idx="7766">
                  <c:v>10.78609704</c:v>
                </c:pt>
                <c:pt idx="7767">
                  <c:v>10.78748592</c:v>
                </c:pt>
                <c:pt idx="7768">
                  <c:v>10.788875039999999</c:v>
                </c:pt>
                <c:pt idx="7769">
                  <c:v>10.790263919999999</c:v>
                </c:pt>
                <c:pt idx="7770">
                  <c:v>10.7916528</c:v>
                </c:pt>
                <c:pt idx="7771">
                  <c:v>10.79304168</c:v>
                </c:pt>
                <c:pt idx="7772">
                  <c:v>10.79443056</c:v>
                </c:pt>
                <c:pt idx="7773">
                  <c:v>10.795819440000001</c:v>
                </c:pt>
                <c:pt idx="7774">
                  <c:v>10.797208319999999</c:v>
                </c:pt>
                <c:pt idx="7775">
                  <c:v>10.798597200000001</c:v>
                </c:pt>
                <c:pt idx="7776">
                  <c:v>10.799986080000002</c:v>
                </c:pt>
                <c:pt idx="7777">
                  <c:v>10.801363919999998</c:v>
                </c:pt>
                <c:pt idx="7778">
                  <c:v>10.802752800000018</c:v>
                </c:pt>
                <c:pt idx="7779">
                  <c:v>10.804141680000001</c:v>
                </c:pt>
                <c:pt idx="7780">
                  <c:v>10.805530560000026</c:v>
                </c:pt>
                <c:pt idx="7781">
                  <c:v>10.80691944</c:v>
                </c:pt>
                <c:pt idx="7782">
                  <c:v>10.808310959999998</c:v>
                </c:pt>
                <c:pt idx="7783">
                  <c:v>10.809699840000022</c:v>
                </c:pt>
                <c:pt idx="7784">
                  <c:v>10.811088720000001</c:v>
                </c:pt>
                <c:pt idx="7785">
                  <c:v>10.812477600000006</c:v>
                </c:pt>
                <c:pt idx="7786">
                  <c:v>10.81386648</c:v>
                </c:pt>
                <c:pt idx="7787">
                  <c:v>10.81525536</c:v>
                </c:pt>
                <c:pt idx="7788">
                  <c:v>10.816647120000004</c:v>
                </c:pt>
                <c:pt idx="7789">
                  <c:v>10.818033360000001</c:v>
                </c:pt>
                <c:pt idx="7790">
                  <c:v>10.819427760000002</c:v>
                </c:pt>
                <c:pt idx="7791">
                  <c:v>10.82081928</c:v>
                </c:pt>
                <c:pt idx="7792">
                  <c:v>10.822208160000001</c:v>
                </c:pt>
                <c:pt idx="7793">
                  <c:v>10.823586000000024</c:v>
                </c:pt>
                <c:pt idx="7794">
                  <c:v>10.824974880000001</c:v>
                </c:pt>
                <c:pt idx="7795">
                  <c:v>10.826363759999998</c:v>
                </c:pt>
                <c:pt idx="7796">
                  <c:v>10.827752640000002</c:v>
                </c:pt>
                <c:pt idx="7797">
                  <c:v>10.829141520000002</c:v>
                </c:pt>
                <c:pt idx="7798">
                  <c:v>10.830530400000002</c:v>
                </c:pt>
                <c:pt idx="7799">
                  <c:v>10.83192216</c:v>
                </c:pt>
                <c:pt idx="7800">
                  <c:v>10.83331104</c:v>
                </c:pt>
                <c:pt idx="7801">
                  <c:v>10.83469992</c:v>
                </c:pt>
                <c:pt idx="7802">
                  <c:v>10.836091680000001</c:v>
                </c:pt>
                <c:pt idx="7803">
                  <c:v>10.837480560000015</c:v>
                </c:pt>
                <c:pt idx="7804">
                  <c:v>10.838869439999998</c:v>
                </c:pt>
                <c:pt idx="7805">
                  <c:v>10.840258319999998</c:v>
                </c:pt>
                <c:pt idx="7806">
                  <c:v>10.841647200000002</c:v>
                </c:pt>
                <c:pt idx="7807">
                  <c:v>10.843036080000006</c:v>
                </c:pt>
                <c:pt idx="7808">
                  <c:v>10.84442496</c:v>
                </c:pt>
                <c:pt idx="7809">
                  <c:v>10.84581384</c:v>
                </c:pt>
                <c:pt idx="7810">
                  <c:v>10.84720272</c:v>
                </c:pt>
                <c:pt idx="7811">
                  <c:v>10.848591600000001</c:v>
                </c:pt>
                <c:pt idx="7812">
                  <c:v>10.849983360000001</c:v>
                </c:pt>
                <c:pt idx="7813">
                  <c:v>10.851372240000002</c:v>
                </c:pt>
                <c:pt idx="7814">
                  <c:v>10.852761120000002</c:v>
                </c:pt>
                <c:pt idx="7815">
                  <c:v>10.854150000000002</c:v>
                </c:pt>
                <c:pt idx="7816">
                  <c:v>10.855538880000026</c:v>
                </c:pt>
                <c:pt idx="7817">
                  <c:v>10.85692776</c:v>
                </c:pt>
                <c:pt idx="7818">
                  <c:v>10.85831664</c:v>
                </c:pt>
                <c:pt idx="7819">
                  <c:v>10.859705520000018</c:v>
                </c:pt>
                <c:pt idx="7820">
                  <c:v>10.861094400000002</c:v>
                </c:pt>
                <c:pt idx="7821">
                  <c:v>10.862483280000026</c:v>
                </c:pt>
                <c:pt idx="7822">
                  <c:v>10.863872160000001</c:v>
                </c:pt>
                <c:pt idx="7823">
                  <c:v>10.865261040000002</c:v>
                </c:pt>
                <c:pt idx="7824">
                  <c:v>10.866649920000023</c:v>
                </c:pt>
                <c:pt idx="7825">
                  <c:v>10.868038800000004</c:v>
                </c:pt>
                <c:pt idx="7826">
                  <c:v>10.869427680000006</c:v>
                </c:pt>
                <c:pt idx="7827">
                  <c:v>10.87081944</c:v>
                </c:pt>
                <c:pt idx="7828">
                  <c:v>10.87220832</c:v>
                </c:pt>
                <c:pt idx="7829">
                  <c:v>10.873594320000022</c:v>
                </c:pt>
                <c:pt idx="7830">
                  <c:v>10.874983200000004</c:v>
                </c:pt>
                <c:pt idx="7831">
                  <c:v>10.876372080000001</c:v>
                </c:pt>
                <c:pt idx="7832">
                  <c:v>10.877760960000002</c:v>
                </c:pt>
                <c:pt idx="7833">
                  <c:v>10.879149840000018</c:v>
                </c:pt>
                <c:pt idx="7834">
                  <c:v>10.880541600000004</c:v>
                </c:pt>
                <c:pt idx="7835">
                  <c:v>10.881930480000001</c:v>
                </c:pt>
                <c:pt idx="7836">
                  <c:v>10.88331936</c:v>
                </c:pt>
                <c:pt idx="7837">
                  <c:v>10.884697200000014</c:v>
                </c:pt>
                <c:pt idx="7838">
                  <c:v>10.886086080000016</c:v>
                </c:pt>
                <c:pt idx="7839">
                  <c:v>10.88747496</c:v>
                </c:pt>
                <c:pt idx="7840">
                  <c:v>10.888863840000001</c:v>
                </c:pt>
                <c:pt idx="7841">
                  <c:v>10.890252720000001</c:v>
                </c:pt>
                <c:pt idx="7842">
                  <c:v>10.891641600000002</c:v>
                </c:pt>
                <c:pt idx="7843">
                  <c:v>10.893030480000002</c:v>
                </c:pt>
                <c:pt idx="7844">
                  <c:v>10.894419360000002</c:v>
                </c:pt>
                <c:pt idx="7845">
                  <c:v>10.895808240000004</c:v>
                </c:pt>
                <c:pt idx="7846">
                  <c:v>10.89719712</c:v>
                </c:pt>
                <c:pt idx="7847">
                  <c:v>10.898586000000016</c:v>
                </c:pt>
                <c:pt idx="7848">
                  <c:v>10.899977760000001</c:v>
                </c:pt>
                <c:pt idx="7849">
                  <c:v>10.901366640000001</c:v>
                </c:pt>
                <c:pt idx="7850">
                  <c:v>10.902755520000015</c:v>
                </c:pt>
                <c:pt idx="7851">
                  <c:v>10.904144400000002</c:v>
                </c:pt>
                <c:pt idx="7852">
                  <c:v>10.905533280000018</c:v>
                </c:pt>
                <c:pt idx="7853">
                  <c:v>10.906922160000001</c:v>
                </c:pt>
                <c:pt idx="7854">
                  <c:v>10.908311039999999</c:v>
                </c:pt>
                <c:pt idx="7855">
                  <c:v>10.909699920000014</c:v>
                </c:pt>
                <c:pt idx="7856">
                  <c:v>10.9110888</c:v>
                </c:pt>
                <c:pt idx="7857">
                  <c:v>10.91247768</c:v>
                </c:pt>
                <c:pt idx="7858">
                  <c:v>10.913869440000001</c:v>
                </c:pt>
                <c:pt idx="7859">
                  <c:v>10.915258320000001</c:v>
                </c:pt>
                <c:pt idx="7860">
                  <c:v>10.916647200000016</c:v>
                </c:pt>
                <c:pt idx="7861">
                  <c:v>10.918036080000002</c:v>
                </c:pt>
                <c:pt idx="7862">
                  <c:v>10.919427600000002</c:v>
                </c:pt>
                <c:pt idx="7863">
                  <c:v>10.920819360000001</c:v>
                </c:pt>
                <c:pt idx="7864">
                  <c:v>10.922208240000002</c:v>
                </c:pt>
                <c:pt idx="7865">
                  <c:v>10.923597120000002</c:v>
                </c:pt>
                <c:pt idx="7866">
                  <c:v>10.924974959999998</c:v>
                </c:pt>
                <c:pt idx="7867">
                  <c:v>10.926363839999999</c:v>
                </c:pt>
                <c:pt idx="7868">
                  <c:v>10.927752720000001</c:v>
                </c:pt>
                <c:pt idx="7869">
                  <c:v>10.929141600000001</c:v>
                </c:pt>
                <c:pt idx="7870">
                  <c:v>10.93053048</c:v>
                </c:pt>
                <c:pt idx="7871">
                  <c:v>10.93192224</c:v>
                </c:pt>
                <c:pt idx="7872">
                  <c:v>10.933311119999997</c:v>
                </c:pt>
                <c:pt idx="7873">
                  <c:v>10.934700000000001</c:v>
                </c:pt>
                <c:pt idx="7874">
                  <c:v>10.936088880000002</c:v>
                </c:pt>
                <c:pt idx="7875">
                  <c:v>10.9374804</c:v>
                </c:pt>
                <c:pt idx="7876">
                  <c:v>10.93886928</c:v>
                </c:pt>
                <c:pt idx="7877">
                  <c:v>10.940258159999999</c:v>
                </c:pt>
                <c:pt idx="7878">
                  <c:v>10.941652800000002</c:v>
                </c:pt>
                <c:pt idx="7879">
                  <c:v>10.9430304</c:v>
                </c:pt>
                <c:pt idx="7880">
                  <c:v>10.94441928</c:v>
                </c:pt>
                <c:pt idx="7881">
                  <c:v>10.945813920000001</c:v>
                </c:pt>
                <c:pt idx="7882">
                  <c:v>10.947205439999999</c:v>
                </c:pt>
                <c:pt idx="7883">
                  <c:v>10.94859432</c:v>
                </c:pt>
                <c:pt idx="7884">
                  <c:v>10.94998608</c:v>
                </c:pt>
                <c:pt idx="7885">
                  <c:v>10.951374960000001</c:v>
                </c:pt>
                <c:pt idx="7886">
                  <c:v>10.952758320000004</c:v>
                </c:pt>
                <c:pt idx="7887">
                  <c:v>10.954147200000014</c:v>
                </c:pt>
                <c:pt idx="7888">
                  <c:v>10.95553608000003</c:v>
                </c:pt>
                <c:pt idx="7889">
                  <c:v>10.95692496</c:v>
                </c:pt>
                <c:pt idx="7890">
                  <c:v>10.958316480000001</c:v>
                </c:pt>
                <c:pt idx="7891">
                  <c:v>10.959705360000006</c:v>
                </c:pt>
                <c:pt idx="7892">
                  <c:v>10.96109712</c:v>
                </c:pt>
                <c:pt idx="7893">
                  <c:v>10.96248600000003</c:v>
                </c:pt>
                <c:pt idx="7894">
                  <c:v>10.963874880000002</c:v>
                </c:pt>
                <c:pt idx="7895">
                  <c:v>10.965263760000001</c:v>
                </c:pt>
                <c:pt idx="7896">
                  <c:v>10.966641600000004</c:v>
                </c:pt>
                <c:pt idx="7897">
                  <c:v>10.968030480000001</c:v>
                </c:pt>
                <c:pt idx="7898">
                  <c:v>10.969419360000016</c:v>
                </c:pt>
                <c:pt idx="7899">
                  <c:v>10.970811119999999</c:v>
                </c:pt>
                <c:pt idx="7900">
                  <c:v>10.972197120000002</c:v>
                </c:pt>
                <c:pt idx="7901">
                  <c:v>10.973586000000024</c:v>
                </c:pt>
                <c:pt idx="7902">
                  <c:v>10.97497776</c:v>
                </c:pt>
                <c:pt idx="7903">
                  <c:v>10.97636664</c:v>
                </c:pt>
                <c:pt idx="7904">
                  <c:v>10.977758159999999</c:v>
                </c:pt>
                <c:pt idx="7905">
                  <c:v>10.979147040000004</c:v>
                </c:pt>
                <c:pt idx="7906">
                  <c:v>10.980535920000015</c:v>
                </c:pt>
                <c:pt idx="7907">
                  <c:v>10.98193056</c:v>
                </c:pt>
                <c:pt idx="7908">
                  <c:v>10.983319440000001</c:v>
                </c:pt>
                <c:pt idx="7909">
                  <c:v>10.984708320000001</c:v>
                </c:pt>
                <c:pt idx="7910">
                  <c:v>10.986085920000004</c:v>
                </c:pt>
                <c:pt idx="7911">
                  <c:v>10.987475040000001</c:v>
                </c:pt>
                <c:pt idx="7912">
                  <c:v>10.988863919999998</c:v>
                </c:pt>
                <c:pt idx="7913">
                  <c:v>10.9902528</c:v>
                </c:pt>
                <c:pt idx="7914">
                  <c:v>10.991641680000001</c:v>
                </c:pt>
                <c:pt idx="7915">
                  <c:v>10.993030560000006</c:v>
                </c:pt>
                <c:pt idx="7916">
                  <c:v>10.99441944</c:v>
                </c:pt>
                <c:pt idx="7917">
                  <c:v>10.995810960000002</c:v>
                </c:pt>
                <c:pt idx="7918">
                  <c:v>10.997199840000002</c:v>
                </c:pt>
                <c:pt idx="7919">
                  <c:v>10.998588720000001</c:v>
                </c:pt>
                <c:pt idx="7920">
                  <c:v>10.999977600000001</c:v>
                </c:pt>
                <c:pt idx="7921">
                  <c:v>11.00136648</c:v>
                </c:pt>
                <c:pt idx="7922">
                  <c:v>11.00275536</c:v>
                </c:pt>
                <c:pt idx="7923">
                  <c:v>11.004144480000001</c:v>
                </c:pt>
                <c:pt idx="7924">
                  <c:v>11.005533360000006</c:v>
                </c:pt>
                <c:pt idx="7925">
                  <c:v>11.00692224</c:v>
                </c:pt>
                <c:pt idx="7926">
                  <c:v>11.008311119999997</c:v>
                </c:pt>
                <c:pt idx="7927">
                  <c:v>11.0097</c:v>
                </c:pt>
                <c:pt idx="7928">
                  <c:v>11.011088880000001</c:v>
                </c:pt>
                <c:pt idx="7929">
                  <c:v>11.012477760000001</c:v>
                </c:pt>
                <c:pt idx="7930">
                  <c:v>11.01386928</c:v>
                </c:pt>
                <c:pt idx="7931">
                  <c:v>11.01525816</c:v>
                </c:pt>
                <c:pt idx="7932">
                  <c:v>11.016647040000002</c:v>
                </c:pt>
                <c:pt idx="7933">
                  <c:v>11.018038799999999</c:v>
                </c:pt>
                <c:pt idx="7934">
                  <c:v>11.019427680000002</c:v>
                </c:pt>
                <c:pt idx="7935">
                  <c:v>11.020816560000002</c:v>
                </c:pt>
                <c:pt idx="7936">
                  <c:v>11.022208320000003</c:v>
                </c:pt>
                <c:pt idx="7937">
                  <c:v>11.02358592</c:v>
                </c:pt>
                <c:pt idx="7938">
                  <c:v>11.024980560000001</c:v>
                </c:pt>
                <c:pt idx="7939">
                  <c:v>11.02637208</c:v>
                </c:pt>
                <c:pt idx="7940">
                  <c:v>11.02776096</c:v>
                </c:pt>
                <c:pt idx="7941">
                  <c:v>11.029149840000002</c:v>
                </c:pt>
                <c:pt idx="7942">
                  <c:v>11.030538720000001</c:v>
                </c:pt>
                <c:pt idx="7943">
                  <c:v>11.031927599999998</c:v>
                </c:pt>
                <c:pt idx="7944">
                  <c:v>11.033316479999998</c:v>
                </c:pt>
                <c:pt idx="7945">
                  <c:v>11.034708240000001</c:v>
                </c:pt>
                <c:pt idx="7946">
                  <c:v>11.036094480000001</c:v>
                </c:pt>
                <c:pt idx="7947">
                  <c:v>11.037486000000014</c:v>
                </c:pt>
                <c:pt idx="7948">
                  <c:v>11.03887488</c:v>
                </c:pt>
                <c:pt idx="7949">
                  <c:v>11.04024984</c:v>
                </c:pt>
                <c:pt idx="7950">
                  <c:v>11.04163872</c:v>
                </c:pt>
                <c:pt idx="7951">
                  <c:v>11.043041520000001</c:v>
                </c:pt>
                <c:pt idx="7952">
                  <c:v>11.044419360000001</c:v>
                </c:pt>
                <c:pt idx="7953">
                  <c:v>11.045811119999998</c:v>
                </c:pt>
                <c:pt idx="7954">
                  <c:v>11.047199999999998</c:v>
                </c:pt>
                <c:pt idx="7955">
                  <c:v>11.04859152</c:v>
                </c:pt>
                <c:pt idx="7956">
                  <c:v>11.049983280000001</c:v>
                </c:pt>
                <c:pt idx="7957">
                  <c:v>11.051372159999998</c:v>
                </c:pt>
                <c:pt idx="7958">
                  <c:v>11.052761040000002</c:v>
                </c:pt>
                <c:pt idx="7959">
                  <c:v>11.054149920000002</c:v>
                </c:pt>
                <c:pt idx="7960">
                  <c:v>11.055538800000024</c:v>
                </c:pt>
                <c:pt idx="7961">
                  <c:v>11.056927680000001</c:v>
                </c:pt>
                <c:pt idx="7962">
                  <c:v>11.05831656</c:v>
                </c:pt>
                <c:pt idx="7963">
                  <c:v>11.05970544</c:v>
                </c:pt>
                <c:pt idx="7964">
                  <c:v>11.06109432</c:v>
                </c:pt>
                <c:pt idx="7965">
                  <c:v>11.062483200000024</c:v>
                </c:pt>
                <c:pt idx="7966">
                  <c:v>11.063874960000001</c:v>
                </c:pt>
                <c:pt idx="7967">
                  <c:v>11.065263840000002</c:v>
                </c:pt>
                <c:pt idx="7968">
                  <c:v>11.066652720000002</c:v>
                </c:pt>
                <c:pt idx="7969">
                  <c:v>11.068041600000001</c:v>
                </c:pt>
                <c:pt idx="7970">
                  <c:v>11.069430480000015</c:v>
                </c:pt>
                <c:pt idx="7971">
                  <c:v>11.07081936</c:v>
                </c:pt>
                <c:pt idx="7972">
                  <c:v>11.0710818</c:v>
                </c:pt>
                <c:pt idx="7973">
                  <c:v>11.07177072</c:v>
                </c:pt>
                <c:pt idx="7974">
                  <c:v>11.07246516</c:v>
                </c:pt>
                <c:pt idx="7975">
                  <c:v>11.0731596</c:v>
                </c:pt>
                <c:pt idx="7976">
                  <c:v>11.073854040000002</c:v>
                </c:pt>
                <c:pt idx="7977">
                  <c:v>11.074548480000001</c:v>
                </c:pt>
                <c:pt idx="7978">
                  <c:v>11.075242920000004</c:v>
                </c:pt>
                <c:pt idx="7979">
                  <c:v>11.075937360000006</c:v>
                </c:pt>
                <c:pt idx="7980">
                  <c:v>11.076631800000014</c:v>
                </c:pt>
                <c:pt idx="7981">
                  <c:v>11.07732768</c:v>
                </c:pt>
                <c:pt idx="7982">
                  <c:v>11.078023439999999</c:v>
                </c:pt>
                <c:pt idx="7983">
                  <c:v>11.078717880000001</c:v>
                </c:pt>
                <c:pt idx="7984">
                  <c:v>11.079412320000015</c:v>
                </c:pt>
                <c:pt idx="7985">
                  <c:v>11.08010676</c:v>
                </c:pt>
                <c:pt idx="7986">
                  <c:v>11.08080264</c:v>
                </c:pt>
                <c:pt idx="7987">
                  <c:v>11.081492880000004</c:v>
                </c:pt>
                <c:pt idx="7988">
                  <c:v>11.082188760000001</c:v>
                </c:pt>
                <c:pt idx="7989">
                  <c:v>11.082883200000014</c:v>
                </c:pt>
                <c:pt idx="7990">
                  <c:v>11.08357764</c:v>
                </c:pt>
                <c:pt idx="7991">
                  <c:v>11.08427208</c:v>
                </c:pt>
                <c:pt idx="7992">
                  <c:v>11.084965199999999</c:v>
                </c:pt>
                <c:pt idx="7993">
                  <c:v>11.085659640000006</c:v>
                </c:pt>
                <c:pt idx="7994">
                  <c:v>11.086352640000001</c:v>
                </c:pt>
                <c:pt idx="7995">
                  <c:v>11.08704852</c:v>
                </c:pt>
                <c:pt idx="7996">
                  <c:v>11.08774296</c:v>
                </c:pt>
                <c:pt idx="7997">
                  <c:v>11.0884374</c:v>
                </c:pt>
                <c:pt idx="7998">
                  <c:v>11.08913184</c:v>
                </c:pt>
                <c:pt idx="7999">
                  <c:v>11.08982628</c:v>
                </c:pt>
                <c:pt idx="8000">
                  <c:v>11.090520720000001</c:v>
                </c:pt>
                <c:pt idx="8001">
                  <c:v>11.091215159999999</c:v>
                </c:pt>
                <c:pt idx="8002">
                  <c:v>11.091909600000001</c:v>
                </c:pt>
                <c:pt idx="8003">
                  <c:v>11.092604040000015</c:v>
                </c:pt>
                <c:pt idx="8004">
                  <c:v>11.09329848</c:v>
                </c:pt>
                <c:pt idx="8005">
                  <c:v>11.09399436</c:v>
                </c:pt>
                <c:pt idx="8006">
                  <c:v>11.0946888</c:v>
                </c:pt>
                <c:pt idx="8007">
                  <c:v>11.095384560000015</c:v>
                </c:pt>
                <c:pt idx="8008">
                  <c:v>11.096079</c:v>
                </c:pt>
                <c:pt idx="8009">
                  <c:v>11.09677344</c:v>
                </c:pt>
                <c:pt idx="8010">
                  <c:v>11.09746788</c:v>
                </c:pt>
                <c:pt idx="8011">
                  <c:v>11.09816232</c:v>
                </c:pt>
                <c:pt idx="8012">
                  <c:v>11.09885676</c:v>
                </c:pt>
                <c:pt idx="8013">
                  <c:v>11.099551200000002</c:v>
                </c:pt>
                <c:pt idx="8014">
                  <c:v>11.100247080000001</c:v>
                </c:pt>
                <c:pt idx="8015">
                  <c:v>11.100941520000001</c:v>
                </c:pt>
                <c:pt idx="8016">
                  <c:v>11.101635960000001</c:v>
                </c:pt>
                <c:pt idx="8017">
                  <c:v>11.10233184</c:v>
                </c:pt>
                <c:pt idx="8018">
                  <c:v>11.10302628</c:v>
                </c:pt>
                <c:pt idx="8019">
                  <c:v>11.10372072</c:v>
                </c:pt>
                <c:pt idx="8020">
                  <c:v>11.10441516</c:v>
                </c:pt>
                <c:pt idx="8021">
                  <c:v>11.1051096</c:v>
                </c:pt>
                <c:pt idx="8022">
                  <c:v>11.105804040000002</c:v>
                </c:pt>
                <c:pt idx="8023">
                  <c:v>11.106498480000001</c:v>
                </c:pt>
                <c:pt idx="8024">
                  <c:v>11.107192920000001</c:v>
                </c:pt>
                <c:pt idx="8025">
                  <c:v>11.107881840000001</c:v>
                </c:pt>
                <c:pt idx="8026">
                  <c:v>11.1085776</c:v>
                </c:pt>
                <c:pt idx="8027">
                  <c:v>11.10927204</c:v>
                </c:pt>
                <c:pt idx="8028">
                  <c:v>11.10996516</c:v>
                </c:pt>
                <c:pt idx="8029">
                  <c:v>11.1106596</c:v>
                </c:pt>
                <c:pt idx="8030">
                  <c:v>11.11135404</c:v>
                </c:pt>
                <c:pt idx="8031">
                  <c:v>11.11204992</c:v>
                </c:pt>
                <c:pt idx="8032">
                  <c:v>11.112744360000002</c:v>
                </c:pt>
                <c:pt idx="8033">
                  <c:v>11.11344012</c:v>
                </c:pt>
                <c:pt idx="8034">
                  <c:v>11.11413456</c:v>
                </c:pt>
                <c:pt idx="8035">
                  <c:v>11.114828999999999</c:v>
                </c:pt>
                <c:pt idx="8036">
                  <c:v>11.11552344</c:v>
                </c:pt>
                <c:pt idx="8037">
                  <c:v>11.116217880000001</c:v>
                </c:pt>
                <c:pt idx="8038">
                  <c:v>11.116913759999999</c:v>
                </c:pt>
                <c:pt idx="8039">
                  <c:v>11.11760964</c:v>
                </c:pt>
                <c:pt idx="8040">
                  <c:v>11.11830408</c:v>
                </c:pt>
                <c:pt idx="8041">
                  <c:v>11.11899852</c:v>
                </c:pt>
                <c:pt idx="8042">
                  <c:v>11.11969296</c:v>
                </c:pt>
                <c:pt idx="8043">
                  <c:v>11.1203874</c:v>
                </c:pt>
                <c:pt idx="8044">
                  <c:v>11.121076199999999</c:v>
                </c:pt>
                <c:pt idx="8045">
                  <c:v>11.121770639999999</c:v>
                </c:pt>
                <c:pt idx="8046">
                  <c:v>11.122465200000002</c:v>
                </c:pt>
                <c:pt idx="8047">
                  <c:v>11.1231624</c:v>
                </c:pt>
                <c:pt idx="8048">
                  <c:v>11.124155399999999</c:v>
                </c:pt>
                <c:pt idx="8049">
                  <c:v>11.12454984</c:v>
                </c:pt>
                <c:pt idx="8050">
                  <c:v>11.12524704</c:v>
                </c:pt>
                <c:pt idx="8051">
                  <c:v>11.12594148</c:v>
                </c:pt>
                <c:pt idx="8052">
                  <c:v>11.12663592</c:v>
                </c:pt>
                <c:pt idx="8053">
                  <c:v>11.12733036</c:v>
                </c:pt>
                <c:pt idx="8054">
                  <c:v>11.12802492</c:v>
                </c:pt>
                <c:pt idx="8055">
                  <c:v>11.12871936</c:v>
                </c:pt>
                <c:pt idx="8056">
                  <c:v>11.1294138</c:v>
                </c:pt>
                <c:pt idx="8057">
                  <c:v>11.13010824</c:v>
                </c:pt>
                <c:pt idx="8058">
                  <c:v>11.130803999999999</c:v>
                </c:pt>
                <c:pt idx="8059">
                  <c:v>11.13149844</c:v>
                </c:pt>
                <c:pt idx="8060">
                  <c:v>11.13219288</c:v>
                </c:pt>
                <c:pt idx="8061">
                  <c:v>11.1328818</c:v>
                </c:pt>
                <c:pt idx="8062">
                  <c:v>11.13357624</c:v>
                </c:pt>
                <c:pt idx="8063">
                  <c:v>11.134270679999997</c:v>
                </c:pt>
                <c:pt idx="8064">
                  <c:v>11.134966560000001</c:v>
                </c:pt>
                <c:pt idx="8065">
                  <c:v>11.135661000000001</c:v>
                </c:pt>
                <c:pt idx="8066">
                  <c:v>11.13635676</c:v>
                </c:pt>
                <c:pt idx="8067">
                  <c:v>11.13705408</c:v>
                </c:pt>
                <c:pt idx="8068">
                  <c:v>11.137744320000001</c:v>
                </c:pt>
                <c:pt idx="8069">
                  <c:v>11.13843876</c:v>
                </c:pt>
                <c:pt idx="8070">
                  <c:v>11.1391332</c:v>
                </c:pt>
                <c:pt idx="8071">
                  <c:v>11.13982764</c:v>
                </c:pt>
                <c:pt idx="8072">
                  <c:v>11.14052208</c:v>
                </c:pt>
                <c:pt idx="8073">
                  <c:v>11.14121652</c:v>
                </c:pt>
                <c:pt idx="8074">
                  <c:v>11.141913719999993</c:v>
                </c:pt>
                <c:pt idx="8075">
                  <c:v>11.14260816</c:v>
                </c:pt>
                <c:pt idx="8076">
                  <c:v>11.1433026</c:v>
                </c:pt>
                <c:pt idx="8077">
                  <c:v>11.14399704</c:v>
                </c:pt>
                <c:pt idx="8078">
                  <c:v>11.14468596</c:v>
                </c:pt>
                <c:pt idx="8079">
                  <c:v>11.145387360000001</c:v>
                </c:pt>
                <c:pt idx="8080">
                  <c:v>11.146081799999999</c:v>
                </c:pt>
                <c:pt idx="8081">
                  <c:v>11.146776240000001</c:v>
                </c:pt>
                <c:pt idx="8082">
                  <c:v>11.147465159999999</c:v>
                </c:pt>
                <c:pt idx="8083">
                  <c:v>11.148160919999997</c:v>
                </c:pt>
                <c:pt idx="8084">
                  <c:v>11.148858239999999</c:v>
                </c:pt>
                <c:pt idx="8085">
                  <c:v>11.149552680000001</c:v>
                </c:pt>
                <c:pt idx="8086">
                  <c:v>11.15024712</c:v>
                </c:pt>
                <c:pt idx="8087">
                  <c:v>11.15094156</c:v>
                </c:pt>
                <c:pt idx="8088">
                  <c:v>11.151636000000016</c:v>
                </c:pt>
                <c:pt idx="8089">
                  <c:v>11.15233044</c:v>
                </c:pt>
                <c:pt idx="8090">
                  <c:v>11.153026200000006</c:v>
                </c:pt>
                <c:pt idx="8091">
                  <c:v>11.15372064</c:v>
                </c:pt>
                <c:pt idx="8092">
                  <c:v>11.154409560000014</c:v>
                </c:pt>
                <c:pt idx="8093">
                  <c:v>11.155104000000014</c:v>
                </c:pt>
                <c:pt idx="8094">
                  <c:v>11.15579844</c:v>
                </c:pt>
                <c:pt idx="8095">
                  <c:v>11.156492880000016</c:v>
                </c:pt>
                <c:pt idx="8096">
                  <c:v>11.15718732</c:v>
                </c:pt>
                <c:pt idx="8097">
                  <c:v>11.15788176</c:v>
                </c:pt>
                <c:pt idx="8098">
                  <c:v>11.158579080000001</c:v>
                </c:pt>
                <c:pt idx="8099">
                  <c:v>11.15927484</c:v>
                </c:pt>
                <c:pt idx="8100">
                  <c:v>11.15996928</c:v>
                </c:pt>
                <c:pt idx="8101">
                  <c:v>11.160663720000001</c:v>
                </c:pt>
                <c:pt idx="8102">
                  <c:v>11.161359600000001</c:v>
                </c:pt>
                <c:pt idx="8103">
                  <c:v>11.162054040000006</c:v>
                </c:pt>
                <c:pt idx="8104">
                  <c:v>11.162748480000001</c:v>
                </c:pt>
                <c:pt idx="8105">
                  <c:v>11.163435960000006</c:v>
                </c:pt>
                <c:pt idx="8106">
                  <c:v>11.16413736</c:v>
                </c:pt>
                <c:pt idx="8107">
                  <c:v>11.1648318</c:v>
                </c:pt>
                <c:pt idx="8108">
                  <c:v>11.165519280000014</c:v>
                </c:pt>
                <c:pt idx="8109">
                  <c:v>11.16621516</c:v>
                </c:pt>
                <c:pt idx="8110">
                  <c:v>11.1669096</c:v>
                </c:pt>
                <c:pt idx="8111">
                  <c:v>11.167604040000002</c:v>
                </c:pt>
                <c:pt idx="8112">
                  <c:v>11.168299920000001</c:v>
                </c:pt>
                <c:pt idx="8113">
                  <c:v>11.168994360000001</c:v>
                </c:pt>
                <c:pt idx="8114">
                  <c:v>11.16969012</c:v>
                </c:pt>
                <c:pt idx="8115">
                  <c:v>11.17038456</c:v>
                </c:pt>
                <c:pt idx="8116">
                  <c:v>11.171079000000001</c:v>
                </c:pt>
                <c:pt idx="8117">
                  <c:v>11.171773439999999</c:v>
                </c:pt>
                <c:pt idx="8118">
                  <c:v>11.172467880000006</c:v>
                </c:pt>
                <c:pt idx="8119">
                  <c:v>11.1731652</c:v>
                </c:pt>
                <c:pt idx="8120">
                  <c:v>11.173854</c:v>
                </c:pt>
                <c:pt idx="8121">
                  <c:v>11.174548440000001</c:v>
                </c:pt>
                <c:pt idx="8122">
                  <c:v>11.175242880000004</c:v>
                </c:pt>
                <c:pt idx="8123">
                  <c:v>11.175936000000016</c:v>
                </c:pt>
                <c:pt idx="8124">
                  <c:v>11.176631760000001</c:v>
                </c:pt>
                <c:pt idx="8125">
                  <c:v>11.1773262</c:v>
                </c:pt>
                <c:pt idx="8126">
                  <c:v>11.17802064</c:v>
                </c:pt>
                <c:pt idx="8127">
                  <c:v>11.178715199999999</c:v>
                </c:pt>
                <c:pt idx="8128">
                  <c:v>11.179409640000006</c:v>
                </c:pt>
                <c:pt idx="8129">
                  <c:v>11.18010408</c:v>
                </c:pt>
                <c:pt idx="8130">
                  <c:v>11.180799840000002</c:v>
                </c:pt>
                <c:pt idx="8131">
                  <c:v>11.181495720000001</c:v>
                </c:pt>
                <c:pt idx="8132">
                  <c:v>11.182190160000001</c:v>
                </c:pt>
                <c:pt idx="8133">
                  <c:v>11.18288592</c:v>
                </c:pt>
                <c:pt idx="8134">
                  <c:v>11.18357628</c:v>
                </c:pt>
                <c:pt idx="8135">
                  <c:v>11.184270719999999</c:v>
                </c:pt>
                <c:pt idx="8136">
                  <c:v>11.184965159999999</c:v>
                </c:pt>
                <c:pt idx="8137">
                  <c:v>11.18566092</c:v>
                </c:pt>
                <c:pt idx="8138">
                  <c:v>11.1863568</c:v>
                </c:pt>
                <c:pt idx="8139">
                  <c:v>11.187051240000001</c:v>
                </c:pt>
                <c:pt idx="8140">
                  <c:v>11.187745680000001</c:v>
                </c:pt>
                <c:pt idx="8141">
                  <c:v>11.188440120000001</c:v>
                </c:pt>
                <c:pt idx="8142">
                  <c:v>11.189134560000015</c:v>
                </c:pt>
                <c:pt idx="8143">
                  <c:v>11.189829</c:v>
                </c:pt>
                <c:pt idx="8144">
                  <c:v>11.19052344</c:v>
                </c:pt>
                <c:pt idx="8145">
                  <c:v>11.19121788</c:v>
                </c:pt>
                <c:pt idx="8146">
                  <c:v>11.19191232</c:v>
                </c:pt>
                <c:pt idx="8147">
                  <c:v>11.19260676</c:v>
                </c:pt>
                <c:pt idx="8148">
                  <c:v>11.193301200000001</c:v>
                </c:pt>
                <c:pt idx="8149">
                  <c:v>11.193991560000001</c:v>
                </c:pt>
                <c:pt idx="8150">
                  <c:v>11.1946902</c:v>
                </c:pt>
                <c:pt idx="8151">
                  <c:v>11.19538464</c:v>
                </c:pt>
                <c:pt idx="8152">
                  <c:v>11.196079080000001</c:v>
                </c:pt>
                <c:pt idx="8153">
                  <c:v>11.19677484</c:v>
                </c:pt>
                <c:pt idx="8154">
                  <c:v>11.19746376</c:v>
                </c:pt>
                <c:pt idx="8155">
                  <c:v>11.198165159999997</c:v>
                </c:pt>
                <c:pt idx="8156">
                  <c:v>11.198855399999999</c:v>
                </c:pt>
                <c:pt idx="8157">
                  <c:v>11.19954852</c:v>
                </c:pt>
                <c:pt idx="8158">
                  <c:v>11.20024428</c:v>
                </c:pt>
                <c:pt idx="8159">
                  <c:v>11.20093872</c:v>
                </c:pt>
                <c:pt idx="8160">
                  <c:v>11.2016346</c:v>
                </c:pt>
                <c:pt idx="8161">
                  <c:v>11.20232904</c:v>
                </c:pt>
                <c:pt idx="8162">
                  <c:v>11.203023479999999</c:v>
                </c:pt>
                <c:pt idx="8163">
                  <c:v>11.203717920000001</c:v>
                </c:pt>
                <c:pt idx="8164">
                  <c:v>11.204413799999999</c:v>
                </c:pt>
                <c:pt idx="8165">
                  <c:v>11.20510956</c:v>
                </c:pt>
                <c:pt idx="8166">
                  <c:v>11.205804000000002</c:v>
                </c:pt>
                <c:pt idx="8167">
                  <c:v>11.206498440000001</c:v>
                </c:pt>
                <c:pt idx="8168">
                  <c:v>11.207192880000001</c:v>
                </c:pt>
                <c:pt idx="8169">
                  <c:v>11.207880360000001</c:v>
                </c:pt>
                <c:pt idx="8170">
                  <c:v>11.208576240000001</c:v>
                </c:pt>
                <c:pt idx="8171">
                  <c:v>11.209270679999999</c:v>
                </c:pt>
                <c:pt idx="8172">
                  <c:v>11.20996512</c:v>
                </c:pt>
                <c:pt idx="8173">
                  <c:v>11.21065956</c:v>
                </c:pt>
                <c:pt idx="8174">
                  <c:v>11.211353999999998</c:v>
                </c:pt>
                <c:pt idx="8175">
                  <c:v>11.21204844</c:v>
                </c:pt>
                <c:pt idx="8176">
                  <c:v>11.21274288</c:v>
                </c:pt>
                <c:pt idx="8177">
                  <c:v>11.213438760000001</c:v>
                </c:pt>
                <c:pt idx="8178">
                  <c:v>11.214133199999999</c:v>
                </c:pt>
                <c:pt idx="8179">
                  <c:v>11.214827639999999</c:v>
                </c:pt>
                <c:pt idx="8180">
                  <c:v>11.21552208</c:v>
                </c:pt>
                <c:pt idx="8181">
                  <c:v>11.21621652</c:v>
                </c:pt>
                <c:pt idx="8182">
                  <c:v>11.21691096</c:v>
                </c:pt>
                <c:pt idx="8183">
                  <c:v>11.217608159999999</c:v>
                </c:pt>
                <c:pt idx="8184">
                  <c:v>11.218302599999999</c:v>
                </c:pt>
                <c:pt idx="8185">
                  <c:v>11.21899704</c:v>
                </c:pt>
                <c:pt idx="8186">
                  <c:v>11.219684640000002</c:v>
                </c:pt>
                <c:pt idx="8187">
                  <c:v>11.2203804</c:v>
                </c:pt>
                <c:pt idx="8188">
                  <c:v>11.22107484</c:v>
                </c:pt>
                <c:pt idx="8189">
                  <c:v>11.22176928</c:v>
                </c:pt>
                <c:pt idx="8190">
                  <c:v>11.222470680000001</c:v>
                </c:pt>
                <c:pt idx="8191">
                  <c:v>11.223165119999999</c:v>
                </c:pt>
                <c:pt idx="8192">
                  <c:v>11.223859560000001</c:v>
                </c:pt>
                <c:pt idx="8193">
                  <c:v>11.224549920000001</c:v>
                </c:pt>
                <c:pt idx="8194">
                  <c:v>11.22524436</c:v>
                </c:pt>
                <c:pt idx="8195">
                  <c:v>11.2259388</c:v>
                </c:pt>
                <c:pt idx="8196">
                  <c:v>11.226634560000004</c:v>
                </c:pt>
                <c:pt idx="8197">
                  <c:v>11.227328999999985</c:v>
                </c:pt>
                <c:pt idx="8198">
                  <c:v>11.228023439999998</c:v>
                </c:pt>
                <c:pt idx="8199">
                  <c:v>11.22871788</c:v>
                </c:pt>
                <c:pt idx="8200">
                  <c:v>11.22941376</c:v>
                </c:pt>
                <c:pt idx="8201">
                  <c:v>11.230108199999998</c:v>
                </c:pt>
                <c:pt idx="8202">
                  <c:v>11.23080408</c:v>
                </c:pt>
                <c:pt idx="8203">
                  <c:v>11.23149156</c:v>
                </c:pt>
                <c:pt idx="8204">
                  <c:v>11.232192960000001</c:v>
                </c:pt>
                <c:pt idx="8205">
                  <c:v>11.232887400000001</c:v>
                </c:pt>
                <c:pt idx="8206">
                  <c:v>11.2335762</c:v>
                </c:pt>
                <c:pt idx="8207">
                  <c:v>11.234270639999997</c:v>
                </c:pt>
                <c:pt idx="8208">
                  <c:v>11.23496652</c:v>
                </c:pt>
                <c:pt idx="8209">
                  <c:v>11.235662400000001</c:v>
                </c:pt>
                <c:pt idx="8210">
                  <c:v>11.236358159999995</c:v>
                </c:pt>
                <c:pt idx="8211">
                  <c:v>11.237049840000001</c:v>
                </c:pt>
                <c:pt idx="8212">
                  <c:v>11.237744280000001</c:v>
                </c:pt>
                <c:pt idx="8213">
                  <c:v>11.23844016</c:v>
                </c:pt>
                <c:pt idx="8214">
                  <c:v>11.2391346</c:v>
                </c:pt>
                <c:pt idx="8215">
                  <c:v>11.2398276</c:v>
                </c:pt>
                <c:pt idx="8216">
                  <c:v>11.24052204</c:v>
                </c:pt>
                <c:pt idx="8217">
                  <c:v>11.241216479999997</c:v>
                </c:pt>
                <c:pt idx="8218">
                  <c:v>11.241910919999997</c:v>
                </c:pt>
                <c:pt idx="8219">
                  <c:v>11.242605360000001</c:v>
                </c:pt>
                <c:pt idx="8220">
                  <c:v>11.24329992</c:v>
                </c:pt>
                <c:pt idx="8221">
                  <c:v>11.24399712</c:v>
                </c:pt>
                <c:pt idx="8222">
                  <c:v>11.24469156</c:v>
                </c:pt>
                <c:pt idx="8223">
                  <c:v>11.245386</c:v>
                </c:pt>
                <c:pt idx="8224">
                  <c:v>11.246081759999999</c:v>
                </c:pt>
                <c:pt idx="8225">
                  <c:v>11.246770679999999</c:v>
                </c:pt>
                <c:pt idx="8226">
                  <c:v>11.247465119999999</c:v>
                </c:pt>
                <c:pt idx="8227">
                  <c:v>11.24815956</c:v>
                </c:pt>
                <c:pt idx="8228">
                  <c:v>11.248853999999998</c:v>
                </c:pt>
                <c:pt idx="8229">
                  <c:v>11.24954988</c:v>
                </c:pt>
                <c:pt idx="8230">
                  <c:v>11.25024432</c:v>
                </c:pt>
                <c:pt idx="8231">
                  <c:v>11.25093876</c:v>
                </c:pt>
                <c:pt idx="8232">
                  <c:v>11.25163176</c:v>
                </c:pt>
                <c:pt idx="8233">
                  <c:v>11.252326200000002</c:v>
                </c:pt>
                <c:pt idx="8234">
                  <c:v>11.253022080000001</c:v>
                </c:pt>
                <c:pt idx="8235">
                  <c:v>11.253716520000006</c:v>
                </c:pt>
                <c:pt idx="8236">
                  <c:v>11.25441096</c:v>
                </c:pt>
                <c:pt idx="8237">
                  <c:v>11.2551054</c:v>
                </c:pt>
                <c:pt idx="8238">
                  <c:v>11.255802600000004</c:v>
                </c:pt>
                <c:pt idx="8239">
                  <c:v>11.256497040000006</c:v>
                </c:pt>
                <c:pt idx="8240">
                  <c:v>11.257185960000001</c:v>
                </c:pt>
                <c:pt idx="8241">
                  <c:v>11.25788184</c:v>
                </c:pt>
                <c:pt idx="8242">
                  <c:v>11.258577600000001</c:v>
                </c:pt>
                <c:pt idx="8243">
                  <c:v>11.259272040000001</c:v>
                </c:pt>
                <c:pt idx="8244">
                  <c:v>11.259969360000001</c:v>
                </c:pt>
                <c:pt idx="8245">
                  <c:v>11.2606638</c:v>
                </c:pt>
                <c:pt idx="8246">
                  <c:v>11.26135824</c:v>
                </c:pt>
                <c:pt idx="8247">
                  <c:v>11.262047040000002</c:v>
                </c:pt>
                <c:pt idx="8248">
                  <c:v>11.262742920000004</c:v>
                </c:pt>
                <c:pt idx="8249">
                  <c:v>11.263437360000006</c:v>
                </c:pt>
                <c:pt idx="8250">
                  <c:v>11.26413324</c:v>
                </c:pt>
                <c:pt idx="8251">
                  <c:v>11.26482768</c:v>
                </c:pt>
                <c:pt idx="8252">
                  <c:v>11.26552212</c:v>
                </c:pt>
                <c:pt idx="8253">
                  <c:v>11.26621656</c:v>
                </c:pt>
                <c:pt idx="8254">
                  <c:v>11.266912320000001</c:v>
                </c:pt>
                <c:pt idx="8255">
                  <c:v>11.2676082</c:v>
                </c:pt>
                <c:pt idx="8256">
                  <c:v>11.26830264</c:v>
                </c:pt>
                <c:pt idx="8257">
                  <c:v>11.26899708</c:v>
                </c:pt>
                <c:pt idx="8258">
                  <c:v>11.269690200000014</c:v>
                </c:pt>
                <c:pt idx="8259">
                  <c:v>11.270387400000001</c:v>
                </c:pt>
                <c:pt idx="8260">
                  <c:v>11.271080400000001</c:v>
                </c:pt>
                <c:pt idx="8261">
                  <c:v>11.271769320000001</c:v>
                </c:pt>
                <c:pt idx="8262">
                  <c:v>11.272465200000006</c:v>
                </c:pt>
                <c:pt idx="8263">
                  <c:v>11.273159640000001</c:v>
                </c:pt>
                <c:pt idx="8264">
                  <c:v>11.27385408</c:v>
                </c:pt>
                <c:pt idx="8265">
                  <c:v>11.27454852</c:v>
                </c:pt>
                <c:pt idx="8266">
                  <c:v>11.27524296</c:v>
                </c:pt>
                <c:pt idx="8267">
                  <c:v>11.2759374</c:v>
                </c:pt>
                <c:pt idx="8268">
                  <c:v>11.276633160000001</c:v>
                </c:pt>
                <c:pt idx="8269">
                  <c:v>11.2773276</c:v>
                </c:pt>
                <c:pt idx="8270">
                  <c:v>11.27802204</c:v>
                </c:pt>
                <c:pt idx="8271">
                  <c:v>11.27871792</c:v>
                </c:pt>
                <c:pt idx="8272">
                  <c:v>11.27941236</c:v>
                </c:pt>
                <c:pt idx="8273">
                  <c:v>11.2801068</c:v>
                </c:pt>
                <c:pt idx="8274">
                  <c:v>11.280801240000001</c:v>
                </c:pt>
                <c:pt idx="8275">
                  <c:v>11.281495680000001</c:v>
                </c:pt>
                <c:pt idx="8276">
                  <c:v>11.282190120000001</c:v>
                </c:pt>
                <c:pt idx="8277">
                  <c:v>11.282884560000015</c:v>
                </c:pt>
                <c:pt idx="8278">
                  <c:v>11.283579</c:v>
                </c:pt>
                <c:pt idx="8279">
                  <c:v>11.284273439999993</c:v>
                </c:pt>
                <c:pt idx="8280">
                  <c:v>11.28496788</c:v>
                </c:pt>
                <c:pt idx="8281">
                  <c:v>11.28565128</c:v>
                </c:pt>
                <c:pt idx="8282">
                  <c:v>11.28635676</c:v>
                </c:pt>
                <c:pt idx="8283">
                  <c:v>11.287051200000001</c:v>
                </c:pt>
                <c:pt idx="8284">
                  <c:v>11.287745640000001</c:v>
                </c:pt>
                <c:pt idx="8285">
                  <c:v>11.2884402</c:v>
                </c:pt>
                <c:pt idx="8286">
                  <c:v>11.28913464</c:v>
                </c:pt>
                <c:pt idx="8287">
                  <c:v>11.289829080000001</c:v>
                </c:pt>
                <c:pt idx="8288">
                  <c:v>11.290523520000001</c:v>
                </c:pt>
                <c:pt idx="8289">
                  <c:v>11.291217959999999</c:v>
                </c:pt>
                <c:pt idx="8290">
                  <c:v>11.291912399999999</c:v>
                </c:pt>
                <c:pt idx="8291">
                  <c:v>11.29260816</c:v>
                </c:pt>
                <c:pt idx="8292">
                  <c:v>11.293302600000001</c:v>
                </c:pt>
                <c:pt idx="8293">
                  <c:v>11.293997040000001</c:v>
                </c:pt>
                <c:pt idx="8294">
                  <c:v>11.294691479999999</c:v>
                </c:pt>
                <c:pt idx="8295">
                  <c:v>11.295385920000001</c:v>
                </c:pt>
                <c:pt idx="8296">
                  <c:v>11.296080360000001</c:v>
                </c:pt>
                <c:pt idx="8297">
                  <c:v>11.296774920000001</c:v>
                </c:pt>
                <c:pt idx="8298">
                  <c:v>11.29746372</c:v>
                </c:pt>
                <c:pt idx="8299">
                  <c:v>11.298158159999995</c:v>
                </c:pt>
                <c:pt idx="8300">
                  <c:v>11.2988526</c:v>
                </c:pt>
                <c:pt idx="8301">
                  <c:v>11.29954704</c:v>
                </c:pt>
                <c:pt idx="8302">
                  <c:v>11.300242920000002</c:v>
                </c:pt>
                <c:pt idx="8303">
                  <c:v>11.300938800000004</c:v>
                </c:pt>
                <c:pt idx="8304">
                  <c:v>11.301634560000016</c:v>
                </c:pt>
                <c:pt idx="8305">
                  <c:v>11.30233044</c:v>
                </c:pt>
                <c:pt idx="8306">
                  <c:v>11.30301936</c:v>
                </c:pt>
                <c:pt idx="8307">
                  <c:v>11.303713800000002</c:v>
                </c:pt>
                <c:pt idx="8308">
                  <c:v>11.304408240000004</c:v>
                </c:pt>
                <c:pt idx="8309">
                  <c:v>11.305104000000016</c:v>
                </c:pt>
                <c:pt idx="8310">
                  <c:v>11.30579844</c:v>
                </c:pt>
                <c:pt idx="8311">
                  <c:v>11.306492880000022</c:v>
                </c:pt>
                <c:pt idx="8312">
                  <c:v>11.307188760000001</c:v>
                </c:pt>
                <c:pt idx="8313">
                  <c:v>11.307883200000004</c:v>
                </c:pt>
                <c:pt idx="8314">
                  <c:v>11.308579080000001</c:v>
                </c:pt>
                <c:pt idx="8315">
                  <c:v>11.30927208</c:v>
                </c:pt>
                <c:pt idx="8316">
                  <c:v>11.30996796</c:v>
                </c:pt>
                <c:pt idx="8317">
                  <c:v>11.3106624</c:v>
                </c:pt>
                <c:pt idx="8318">
                  <c:v>11.31135684</c:v>
                </c:pt>
                <c:pt idx="8319">
                  <c:v>11.31205128</c:v>
                </c:pt>
                <c:pt idx="8320">
                  <c:v>11.312744280000022</c:v>
                </c:pt>
                <c:pt idx="8321">
                  <c:v>11.313438720000002</c:v>
                </c:pt>
                <c:pt idx="8322">
                  <c:v>11.314133160000001</c:v>
                </c:pt>
                <c:pt idx="8323">
                  <c:v>11.314827600000001</c:v>
                </c:pt>
                <c:pt idx="8324">
                  <c:v>11.315522040000006</c:v>
                </c:pt>
                <c:pt idx="8325">
                  <c:v>11.31621648</c:v>
                </c:pt>
                <c:pt idx="8326">
                  <c:v>11.31691092</c:v>
                </c:pt>
                <c:pt idx="8327">
                  <c:v>11.31760536</c:v>
                </c:pt>
                <c:pt idx="8328">
                  <c:v>11.31830124</c:v>
                </c:pt>
                <c:pt idx="8329">
                  <c:v>11.31899568</c:v>
                </c:pt>
                <c:pt idx="8330">
                  <c:v>11.319690120000002</c:v>
                </c:pt>
                <c:pt idx="8331">
                  <c:v>11.320384560000004</c:v>
                </c:pt>
                <c:pt idx="8332">
                  <c:v>11.321080440000001</c:v>
                </c:pt>
                <c:pt idx="8333">
                  <c:v>11.32177068</c:v>
                </c:pt>
                <c:pt idx="8334">
                  <c:v>11.322466560000024</c:v>
                </c:pt>
                <c:pt idx="8335">
                  <c:v>11.323161000000001</c:v>
                </c:pt>
                <c:pt idx="8336">
                  <c:v>11.323855440000001</c:v>
                </c:pt>
                <c:pt idx="8337">
                  <c:v>11.324549880000006</c:v>
                </c:pt>
                <c:pt idx="8338">
                  <c:v>11.325244320000015</c:v>
                </c:pt>
                <c:pt idx="8339">
                  <c:v>11.32593876</c:v>
                </c:pt>
                <c:pt idx="8340">
                  <c:v>11.326633200000016</c:v>
                </c:pt>
                <c:pt idx="8341">
                  <c:v>11.32732764</c:v>
                </c:pt>
                <c:pt idx="8342">
                  <c:v>11.32802352</c:v>
                </c:pt>
                <c:pt idx="8343">
                  <c:v>11.328717960000001</c:v>
                </c:pt>
                <c:pt idx="8344">
                  <c:v>11.329412400000002</c:v>
                </c:pt>
                <c:pt idx="8345">
                  <c:v>11.330106840000004</c:v>
                </c:pt>
                <c:pt idx="8346">
                  <c:v>11.3308026</c:v>
                </c:pt>
                <c:pt idx="8347">
                  <c:v>11.33149152</c:v>
                </c:pt>
                <c:pt idx="8348">
                  <c:v>11.332191480000001</c:v>
                </c:pt>
                <c:pt idx="8349">
                  <c:v>11.332885920000002</c:v>
                </c:pt>
                <c:pt idx="8350">
                  <c:v>11.333580360000004</c:v>
                </c:pt>
                <c:pt idx="8351">
                  <c:v>11.33427492</c:v>
                </c:pt>
                <c:pt idx="8352">
                  <c:v>11.334969360000001</c:v>
                </c:pt>
                <c:pt idx="8353">
                  <c:v>11.335663800000004</c:v>
                </c:pt>
                <c:pt idx="8354">
                  <c:v>11.336358240000001</c:v>
                </c:pt>
                <c:pt idx="8355">
                  <c:v>11.337052680000001</c:v>
                </c:pt>
                <c:pt idx="8356">
                  <c:v>11.33774712</c:v>
                </c:pt>
                <c:pt idx="8357">
                  <c:v>11.33843592</c:v>
                </c:pt>
                <c:pt idx="8358">
                  <c:v>11.33913036</c:v>
                </c:pt>
                <c:pt idx="8359">
                  <c:v>11.33982492</c:v>
                </c:pt>
                <c:pt idx="8360">
                  <c:v>11.340520680000001</c:v>
                </c:pt>
                <c:pt idx="8361">
                  <c:v>11.34122064</c:v>
                </c:pt>
                <c:pt idx="8362">
                  <c:v>11.34190824</c:v>
                </c:pt>
                <c:pt idx="8363">
                  <c:v>11.342602680000002</c:v>
                </c:pt>
                <c:pt idx="8364">
                  <c:v>11.343297120000001</c:v>
                </c:pt>
                <c:pt idx="8365">
                  <c:v>11.343991560000001</c:v>
                </c:pt>
                <c:pt idx="8366">
                  <c:v>11.344686000000006</c:v>
                </c:pt>
                <c:pt idx="8367">
                  <c:v>11.34538044</c:v>
                </c:pt>
                <c:pt idx="8368">
                  <c:v>11.346076200000002</c:v>
                </c:pt>
                <c:pt idx="8369">
                  <c:v>11.346770640000001</c:v>
                </c:pt>
                <c:pt idx="8370">
                  <c:v>11.3474652</c:v>
                </c:pt>
                <c:pt idx="8371">
                  <c:v>11.34815964</c:v>
                </c:pt>
                <c:pt idx="8372">
                  <c:v>11.348854080000001</c:v>
                </c:pt>
                <c:pt idx="8373">
                  <c:v>11.349548520000004</c:v>
                </c:pt>
                <c:pt idx="8374">
                  <c:v>11.350242960000006</c:v>
                </c:pt>
                <c:pt idx="8375">
                  <c:v>11.350937400000015</c:v>
                </c:pt>
                <c:pt idx="8376">
                  <c:v>11.351631840000014</c:v>
                </c:pt>
                <c:pt idx="8377">
                  <c:v>11.352326280000014</c:v>
                </c:pt>
                <c:pt idx="8378">
                  <c:v>11.353022040000004</c:v>
                </c:pt>
                <c:pt idx="8379">
                  <c:v>11.353716480000006</c:v>
                </c:pt>
                <c:pt idx="8380">
                  <c:v>11.354410920000015</c:v>
                </c:pt>
                <c:pt idx="8381">
                  <c:v>11.355106800000028</c:v>
                </c:pt>
                <c:pt idx="8382">
                  <c:v>11.355801240000016</c:v>
                </c:pt>
                <c:pt idx="8383">
                  <c:v>11.356495680000016</c:v>
                </c:pt>
                <c:pt idx="8384">
                  <c:v>11.357185920000004</c:v>
                </c:pt>
                <c:pt idx="8385">
                  <c:v>11.357881800000014</c:v>
                </c:pt>
                <c:pt idx="8386">
                  <c:v>11.358576240000014</c:v>
                </c:pt>
                <c:pt idx="8387">
                  <c:v>11.35927068</c:v>
                </c:pt>
                <c:pt idx="8388">
                  <c:v>11.35996512</c:v>
                </c:pt>
                <c:pt idx="8389">
                  <c:v>11.360659560000016</c:v>
                </c:pt>
                <c:pt idx="8390">
                  <c:v>11.36135676</c:v>
                </c:pt>
                <c:pt idx="8391">
                  <c:v>11.362051200000014</c:v>
                </c:pt>
                <c:pt idx="8392">
                  <c:v>11.362745640000016</c:v>
                </c:pt>
                <c:pt idx="8393">
                  <c:v>11.363440200000026</c:v>
                </c:pt>
                <c:pt idx="8394">
                  <c:v>11.364134640000014</c:v>
                </c:pt>
                <c:pt idx="8395">
                  <c:v>11.36482908</c:v>
                </c:pt>
                <c:pt idx="8396">
                  <c:v>11.365523520000016</c:v>
                </c:pt>
                <c:pt idx="8397">
                  <c:v>11.366219280000006</c:v>
                </c:pt>
                <c:pt idx="8398">
                  <c:v>11.366906760000004</c:v>
                </c:pt>
                <c:pt idx="8399">
                  <c:v>11.367601200000006</c:v>
                </c:pt>
                <c:pt idx="8400">
                  <c:v>11.3683026</c:v>
                </c:pt>
                <c:pt idx="8401">
                  <c:v>11.36899704</c:v>
                </c:pt>
                <c:pt idx="8402">
                  <c:v>11.36969148</c:v>
                </c:pt>
                <c:pt idx="8403">
                  <c:v>11.3703804</c:v>
                </c:pt>
                <c:pt idx="8404">
                  <c:v>11.37107484</c:v>
                </c:pt>
                <c:pt idx="8405">
                  <c:v>11.371770720000001</c:v>
                </c:pt>
                <c:pt idx="8406">
                  <c:v>11.372465160000004</c:v>
                </c:pt>
                <c:pt idx="8407">
                  <c:v>11.373159600000006</c:v>
                </c:pt>
                <c:pt idx="8408">
                  <c:v>11.373856800000022</c:v>
                </c:pt>
                <c:pt idx="8409">
                  <c:v>11.374551240000002</c:v>
                </c:pt>
                <c:pt idx="8410">
                  <c:v>11.375245680000004</c:v>
                </c:pt>
                <c:pt idx="8411">
                  <c:v>11.375941560000006</c:v>
                </c:pt>
                <c:pt idx="8412">
                  <c:v>11.376636000000026</c:v>
                </c:pt>
                <c:pt idx="8413">
                  <c:v>11.37732624</c:v>
                </c:pt>
                <c:pt idx="8414">
                  <c:v>11.37802488</c:v>
                </c:pt>
                <c:pt idx="8415">
                  <c:v>11.37871932</c:v>
                </c:pt>
                <c:pt idx="8416">
                  <c:v>11.37941376</c:v>
                </c:pt>
                <c:pt idx="8417">
                  <c:v>11.3801082</c:v>
                </c:pt>
                <c:pt idx="8418">
                  <c:v>11.38079712</c:v>
                </c:pt>
                <c:pt idx="8419">
                  <c:v>11.381491560000002</c:v>
                </c:pt>
                <c:pt idx="8420">
                  <c:v>11.382186000000024</c:v>
                </c:pt>
                <c:pt idx="8421">
                  <c:v>11.382880440000006</c:v>
                </c:pt>
                <c:pt idx="8422">
                  <c:v>11.383574880000015</c:v>
                </c:pt>
                <c:pt idx="8423">
                  <c:v>11.38426932</c:v>
                </c:pt>
                <c:pt idx="8424">
                  <c:v>11.38496376</c:v>
                </c:pt>
                <c:pt idx="8425">
                  <c:v>11.385658200000016</c:v>
                </c:pt>
                <c:pt idx="8426">
                  <c:v>11.38635264</c:v>
                </c:pt>
                <c:pt idx="8427">
                  <c:v>11.38704708</c:v>
                </c:pt>
                <c:pt idx="8428">
                  <c:v>11.387741520000002</c:v>
                </c:pt>
                <c:pt idx="8429">
                  <c:v>11.388435960000002</c:v>
                </c:pt>
                <c:pt idx="8430">
                  <c:v>11.389130400000004</c:v>
                </c:pt>
                <c:pt idx="8431">
                  <c:v>11.389824840000006</c:v>
                </c:pt>
                <c:pt idx="8432">
                  <c:v>11.390519280000015</c:v>
                </c:pt>
                <c:pt idx="8433">
                  <c:v>11.39121516</c:v>
                </c:pt>
                <c:pt idx="8434">
                  <c:v>11.3919096</c:v>
                </c:pt>
                <c:pt idx="8435">
                  <c:v>11.392605360000006</c:v>
                </c:pt>
                <c:pt idx="8436">
                  <c:v>11.39330124</c:v>
                </c:pt>
                <c:pt idx="8437">
                  <c:v>11.39399148</c:v>
                </c:pt>
                <c:pt idx="8438">
                  <c:v>11.394685920000002</c:v>
                </c:pt>
                <c:pt idx="8439">
                  <c:v>11.395380360000004</c:v>
                </c:pt>
                <c:pt idx="8440">
                  <c:v>11.39607492</c:v>
                </c:pt>
                <c:pt idx="8441">
                  <c:v>11.39676936</c:v>
                </c:pt>
                <c:pt idx="8442">
                  <c:v>11.397463800000002</c:v>
                </c:pt>
                <c:pt idx="8443">
                  <c:v>11.398158240000001</c:v>
                </c:pt>
                <c:pt idx="8444">
                  <c:v>11.398854</c:v>
                </c:pt>
                <c:pt idx="8445">
                  <c:v>11.399549880000018</c:v>
                </c:pt>
                <c:pt idx="8446">
                  <c:v>11.40024564</c:v>
                </c:pt>
                <c:pt idx="8447">
                  <c:v>11.400940200000004</c:v>
                </c:pt>
                <c:pt idx="8448">
                  <c:v>11.40163596</c:v>
                </c:pt>
                <c:pt idx="8449">
                  <c:v>11.4023304</c:v>
                </c:pt>
                <c:pt idx="8450">
                  <c:v>11.40302484</c:v>
                </c:pt>
                <c:pt idx="8451">
                  <c:v>11.403719280000002</c:v>
                </c:pt>
                <c:pt idx="8452">
                  <c:v>11.404413720000001</c:v>
                </c:pt>
                <c:pt idx="8453">
                  <c:v>11.405102640000004</c:v>
                </c:pt>
                <c:pt idx="8454">
                  <c:v>11.405797080000006</c:v>
                </c:pt>
                <c:pt idx="8455">
                  <c:v>11.406491520000015</c:v>
                </c:pt>
                <c:pt idx="8456">
                  <c:v>11.40718596</c:v>
                </c:pt>
                <c:pt idx="8457">
                  <c:v>11.4078804</c:v>
                </c:pt>
                <c:pt idx="8458">
                  <c:v>11.40857484</c:v>
                </c:pt>
                <c:pt idx="8459">
                  <c:v>11.409272040000001</c:v>
                </c:pt>
                <c:pt idx="8460">
                  <c:v>11.40996648</c:v>
                </c:pt>
                <c:pt idx="8461">
                  <c:v>11.41066092</c:v>
                </c:pt>
                <c:pt idx="8462">
                  <c:v>11.41135536</c:v>
                </c:pt>
                <c:pt idx="8463">
                  <c:v>11.412049920000015</c:v>
                </c:pt>
                <c:pt idx="8464">
                  <c:v>11.412744360000014</c:v>
                </c:pt>
                <c:pt idx="8465">
                  <c:v>11.413438800000014</c:v>
                </c:pt>
                <c:pt idx="8466">
                  <c:v>11.41413324</c:v>
                </c:pt>
                <c:pt idx="8467">
                  <c:v>11.414828999999999</c:v>
                </c:pt>
                <c:pt idx="8468">
                  <c:v>11.415523440000001</c:v>
                </c:pt>
                <c:pt idx="8469">
                  <c:v>11.41621788</c:v>
                </c:pt>
                <c:pt idx="8470">
                  <c:v>11.41691232</c:v>
                </c:pt>
                <c:pt idx="8471">
                  <c:v>11.41760676</c:v>
                </c:pt>
                <c:pt idx="8472">
                  <c:v>11.418301199999998</c:v>
                </c:pt>
                <c:pt idx="8473">
                  <c:v>11.41899708</c:v>
                </c:pt>
                <c:pt idx="8474">
                  <c:v>11.419691520000002</c:v>
                </c:pt>
                <c:pt idx="8475">
                  <c:v>11.420380440000001</c:v>
                </c:pt>
                <c:pt idx="8476">
                  <c:v>11.4210762</c:v>
                </c:pt>
                <c:pt idx="8477">
                  <c:v>11.421769320000001</c:v>
                </c:pt>
                <c:pt idx="8478">
                  <c:v>11.422463760000001</c:v>
                </c:pt>
                <c:pt idx="8479">
                  <c:v>11.423156760000001</c:v>
                </c:pt>
                <c:pt idx="8480">
                  <c:v>11.423855400000001</c:v>
                </c:pt>
                <c:pt idx="8481">
                  <c:v>11.424551280000001</c:v>
                </c:pt>
                <c:pt idx="8482">
                  <c:v>11.425245720000001</c:v>
                </c:pt>
                <c:pt idx="8483">
                  <c:v>11.425941480000001</c:v>
                </c:pt>
                <c:pt idx="8484">
                  <c:v>11.426635920000002</c:v>
                </c:pt>
                <c:pt idx="8485">
                  <c:v>11.427330360000001</c:v>
                </c:pt>
                <c:pt idx="8486">
                  <c:v>11.428019280000001</c:v>
                </c:pt>
                <c:pt idx="8487">
                  <c:v>11.428713719999999</c:v>
                </c:pt>
                <c:pt idx="8488">
                  <c:v>11.429408160000001</c:v>
                </c:pt>
                <c:pt idx="8489">
                  <c:v>11.4301026</c:v>
                </c:pt>
                <c:pt idx="8490">
                  <c:v>11.43079704</c:v>
                </c:pt>
                <c:pt idx="8491">
                  <c:v>11.43149148</c:v>
                </c:pt>
                <c:pt idx="8492">
                  <c:v>11.43218592</c:v>
                </c:pt>
                <c:pt idx="8493">
                  <c:v>11.43288036</c:v>
                </c:pt>
                <c:pt idx="8494">
                  <c:v>11.433577680000001</c:v>
                </c:pt>
                <c:pt idx="8495">
                  <c:v>11.434270679999999</c:v>
                </c:pt>
                <c:pt idx="8496">
                  <c:v>11.434966560000001</c:v>
                </c:pt>
                <c:pt idx="8497">
                  <c:v>11.43566232</c:v>
                </c:pt>
                <c:pt idx="8498">
                  <c:v>11.43635544</c:v>
                </c:pt>
                <c:pt idx="8499">
                  <c:v>11.43704988</c:v>
                </c:pt>
                <c:pt idx="8500">
                  <c:v>11.437745640000001</c:v>
                </c:pt>
                <c:pt idx="8501">
                  <c:v>11.438440200000002</c:v>
                </c:pt>
                <c:pt idx="8502">
                  <c:v>11.439133200000002</c:v>
                </c:pt>
                <c:pt idx="8503">
                  <c:v>11.439827640000001</c:v>
                </c:pt>
                <c:pt idx="8504">
                  <c:v>11.440522080000001</c:v>
                </c:pt>
                <c:pt idx="8505">
                  <c:v>11.441217959999999</c:v>
                </c:pt>
                <c:pt idx="8506">
                  <c:v>11.4419124</c:v>
                </c:pt>
                <c:pt idx="8507">
                  <c:v>11.442606840000014</c:v>
                </c:pt>
                <c:pt idx="8508">
                  <c:v>11.44330128</c:v>
                </c:pt>
                <c:pt idx="8509">
                  <c:v>11.44399572</c:v>
                </c:pt>
                <c:pt idx="8510">
                  <c:v>11.44469016</c:v>
                </c:pt>
                <c:pt idx="8511">
                  <c:v>11.44538184</c:v>
                </c:pt>
                <c:pt idx="8512">
                  <c:v>11.44607628</c:v>
                </c:pt>
                <c:pt idx="8513">
                  <c:v>11.44677072</c:v>
                </c:pt>
                <c:pt idx="8514">
                  <c:v>11.44746516</c:v>
                </c:pt>
                <c:pt idx="8515">
                  <c:v>11.448160919999999</c:v>
                </c:pt>
                <c:pt idx="8516">
                  <c:v>11.44885824</c:v>
                </c:pt>
                <c:pt idx="8517">
                  <c:v>11.449547040000002</c:v>
                </c:pt>
                <c:pt idx="8518">
                  <c:v>11.450242920000004</c:v>
                </c:pt>
                <c:pt idx="8519">
                  <c:v>11.450937360000006</c:v>
                </c:pt>
                <c:pt idx="8520">
                  <c:v>11.451631800000014</c:v>
                </c:pt>
                <c:pt idx="8521">
                  <c:v>11.452326240000014</c:v>
                </c:pt>
                <c:pt idx="8522">
                  <c:v>11.45302068</c:v>
                </c:pt>
                <c:pt idx="8523">
                  <c:v>11.453702640000015</c:v>
                </c:pt>
                <c:pt idx="8524">
                  <c:v>11.45438736</c:v>
                </c:pt>
                <c:pt idx="8525">
                  <c:v>11.455105440000002</c:v>
                </c:pt>
                <c:pt idx="8526">
                  <c:v>11.455801200000014</c:v>
                </c:pt>
                <c:pt idx="8527">
                  <c:v>11.456495640000016</c:v>
                </c:pt>
                <c:pt idx="8528">
                  <c:v>11.457190200000014</c:v>
                </c:pt>
                <c:pt idx="8529">
                  <c:v>11.457884640000014</c:v>
                </c:pt>
                <c:pt idx="8530">
                  <c:v>11.45857908</c:v>
                </c:pt>
                <c:pt idx="8531">
                  <c:v>11.459269320000002</c:v>
                </c:pt>
                <c:pt idx="8532">
                  <c:v>11.459965200000006</c:v>
                </c:pt>
                <c:pt idx="8533">
                  <c:v>11.460659640000006</c:v>
                </c:pt>
                <c:pt idx="8534">
                  <c:v>11.46135408</c:v>
                </c:pt>
                <c:pt idx="8535">
                  <c:v>11.462048520000014</c:v>
                </c:pt>
                <c:pt idx="8536">
                  <c:v>11.462742960000016</c:v>
                </c:pt>
                <c:pt idx="8537">
                  <c:v>11.463437400000016</c:v>
                </c:pt>
                <c:pt idx="8538">
                  <c:v>11.464133160000001</c:v>
                </c:pt>
                <c:pt idx="8539">
                  <c:v>11.46482904</c:v>
                </c:pt>
                <c:pt idx="8540">
                  <c:v>11.46552348</c:v>
                </c:pt>
                <c:pt idx="8541">
                  <c:v>11.46621792</c:v>
                </c:pt>
                <c:pt idx="8542">
                  <c:v>11.46691236</c:v>
                </c:pt>
                <c:pt idx="8543">
                  <c:v>11.467606800000022</c:v>
                </c:pt>
                <c:pt idx="8544">
                  <c:v>11.468302680000001</c:v>
                </c:pt>
                <c:pt idx="8545">
                  <c:v>11.46899436</c:v>
                </c:pt>
                <c:pt idx="8546">
                  <c:v>11.469688800000016</c:v>
                </c:pt>
                <c:pt idx="8547">
                  <c:v>11.470384560000015</c:v>
                </c:pt>
                <c:pt idx="8548">
                  <c:v>11.471079</c:v>
                </c:pt>
                <c:pt idx="8549">
                  <c:v>11.47177344</c:v>
                </c:pt>
                <c:pt idx="8550">
                  <c:v>11.472467880000016</c:v>
                </c:pt>
                <c:pt idx="8551">
                  <c:v>11.47316232</c:v>
                </c:pt>
                <c:pt idx="8552">
                  <c:v>11.47385676</c:v>
                </c:pt>
                <c:pt idx="8553">
                  <c:v>11.474552640000002</c:v>
                </c:pt>
                <c:pt idx="8554">
                  <c:v>11.475247080000004</c:v>
                </c:pt>
                <c:pt idx="8555">
                  <c:v>11.475941520000006</c:v>
                </c:pt>
                <c:pt idx="8556">
                  <c:v>11.47663176</c:v>
                </c:pt>
                <c:pt idx="8557">
                  <c:v>11.4773262</c:v>
                </c:pt>
                <c:pt idx="8558">
                  <c:v>11.47802064</c:v>
                </c:pt>
                <c:pt idx="8559">
                  <c:v>11.478716520000004</c:v>
                </c:pt>
                <c:pt idx="8560">
                  <c:v>11.479412400000006</c:v>
                </c:pt>
                <c:pt idx="8561">
                  <c:v>11.48010816</c:v>
                </c:pt>
                <c:pt idx="8562">
                  <c:v>11.48079708</c:v>
                </c:pt>
                <c:pt idx="8563">
                  <c:v>11.481491520000002</c:v>
                </c:pt>
                <c:pt idx="8564">
                  <c:v>11.482185960000002</c:v>
                </c:pt>
                <c:pt idx="8565">
                  <c:v>11.482880400000004</c:v>
                </c:pt>
                <c:pt idx="8566">
                  <c:v>11.483574840000006</c:v>
                </c:pt>
                <c:pt idx="8567">
                  <c:v>11.484269280000001</c:v>
                </c:pt>
                <c:pt idx="8568">
                  <c:v>11.48496372</c:v>
                </c:pt>
                <c:pt idx="8569">
                  <c:v>11.48565816</c:v>
                </c:pt>
                <c:pt idx="8570">
                  <c:v>11.4863526</c:v>
                </c:pt>
                <c:pt idx="8571">
                  <c:v>11.48704704</c:v>
                </c:pt>
                <c:pt idx="8572">
                  <c:v>11.48774148</c:v>
                </c:pt>
                <c:pt idx="8573">
                  <c:v>11.488437360000002</c:v>
                </c:pt>
                <c:pt idx="8574">
                  <c:v>11.489131800000004</c:v>
                </c:pt>
                <c:pt idx="8575">
                  <c:v>11.489827680000001</c:v>
                </c:pt>
                <c:pt idx="8576">
                  <c:v>11.49052212</c:v>
                </c:pt>
                <c:pt idx="8577">
                  <c:v>11.49121656</c:v>
                </c:pt>
                <c:pt idx="8578">
                  <c:v>11.491911</c:v>
                </c:pt>
                <c:pt idx="8579">
                  <c:v>11.492606760000006</c:v>
                </c:pt>
                <c:pt idx="8580">
                  <c:v>11.493301199999999</c:v>
                </c:pt>
                <c:pt idx="8581">
                  <c:v>11.49399564</c:v>
                </c:pt>
                <c:pt idx="8582">
                  <c:v>11.494688760000001</c:v>
                </c:pt>
                <c:pt idx="8583">
                  <c:v>11.495383200000004</c:v>
                </c:pt>
                <c:pt idx="8584">
                  <c:v>11.496079080000001</c:v>
                </c:pt>
                <c:pt idx="8585">
                  <c:v>11.49677352</c:v>
                </c:pt>
                <c:pt idx="8586">
                  <c:v>11.49746796</c:v>
                </c:pt>
                <c:pt idx="8587">
                  <c:v>11.49816096</c:v>
                </c:pt>
                <c:pt idx="8588">
                  <c:v>11.49885684</c:v>
                </c:pt>
                <c:pt idx="8589">
                  <c:v>11.49955128</c:v>
                </c:pt>
                <c:pt idx="8590">
                  <c:v>11.500245720000001</c:v>
                </c:pt>
                <c:pt idx="8591">
                  <c:v>11.50094148</c:v>
                </c:pt>
                <c:pt idx="8592">
                  <c:v>11.5016304</c:v>
                </c:pt>
                <c:pt idx="8593">
                  <c:v>11.502327600000001</c:v>
                </c:pt>
                <c:pt idx="8594">
                  <c:v>11.503022040000001</c:v>
                </c:pt>
                <c:pt idx="8595">
                  <c:v>11.50371792</c:v>
                </c:pt>
                <c:pt idx="8596">
                  <c:v>11.50441236</c:v>
                </c:pt>
                <c:pt idx="8597">
                  <c:v>11.505106800000016</c:v>
                </c:pt>
                <c:pt idx="8598">
                  <c:v>11.50580124</c:v>
                </c:pt>
                <c:pt idx="8599">
                  <c:v>11.50649568</c:v>
                </c:pt>
                <c:pt idx="8600">
                  <c:v>11.507191560000001</c:v>
                </c:pt>
                <c:pt idx="8601">
                  <c:v>11.507886000000006</c:v>
                </c:pt>
                <c:pt idx="8602">
                  <c:v>11.508580440000001</c:v>
                </c:pt>
                <c:pt idx="8603">
                  <c:v>11.509267920000001</c:v>
                </c:pt>
                <c:pt idx="8604">
                  <c:v>11.509962360000001</c:v>
                </c:pt>
                <c:pt idx="8605">
                  <c:v>11.510656800000014</c:v>
                </c:pt>
                <c:pt idx="8606">
                  <c:v>11.511353999999999</c:v>
                </c:pt>
                <c:pt idx="8607">
                  <c:v>11.512049880000006</c:v>
                </c:pt>
                <c:pt idx="8608">
                  <c:v>11.512744320000015</c:v>
                </c:pt>
                <c:pt idx="8609">
                  <c:v>11.51343876</c:v>
                </c:pt>
                <c:pt idx="8610">
                  <c:v>11.5141332</c:v>
                </c:pt>
                <c:pt idx="8611">
                  <c:v>11.51482908</c:v>
                </c:pt>
                <c:pt idx="8612">
                  <c:v>11.515519320000006</c:v>
                </c:pt>
                <c:pt idx="8613">
                  <c:v>11.51621652</c:v>
                </c:pt>
                <c:pt idx="8614">
                  <c:v>11.516910960000001</c:v>
                </c:pt>
                <c:pt idx="8615">
                  <c:v>11.517605400000001</c:v>
                </c:pt>
                <c:pt idx="8616">
                  <c:v>11.518301279999999</c:v>
                </c:pt>
                <c:pt idx="8617">
                  <c:v>11.518995719999999</c:v>
                </c:pt>
                <c:pt idx="8618">
                  <c:v>11.519691480000001</c:v>
                </c:pt>
                <c:pt idx="8619">
                  <c:v>11.520385920000001</c:v>
                </c:pt>
                <c:pt idx="8620">
                  <c:v>11.521080360000001</c:v>
                </c:pt>
                <c:pt idx="8621">
                  <c:v>11.52177492</c:v>
                </c:pt>
                <c:pt idx="8622">
                  <c:v>11.522469360000002</c:v>
                </c:pt>
                <c:pt idx="8623">
                  <c:v>11.523163799999999</c:v>
                </c:pt>
                <c:pt idx="8624">
                  <c:v>11.523858240000001</c:v>
                </c:pt>
                <c:pt idx="8625">
                  <c:v>11.524552680000001</c:v>
                </c:pt>
                <c:pt idx="8626">
                  <c:v>11.52524712</c:v>
                </c:pt>
                <c:pt idx="8627">
                  <c:v>11.52594156</c:v>
                </c:pt>
                <c:pt idx="8628">
                  <c:v>11.52663036</c:v>
                </c:pt>
                <c:pt idx="8629">
                  <c:v>11.527326240000001</c:v>
                </c:pt>
                <c:pt idx="8630">
                  <c:v>11.528020679999999</c:v>
                </c:pt>
                <c:pt idx="8631">
                  <c:v>11.528715119999999</c:v>
                </c:pt>
                <c:pt idx="8632">
                  <c:v>11.529409560000014</c:v>
                </c:pt>
                <c:pt idx="8633">
                  <c:v>11.530104</c:v>
                </c:pt>
                <c:pt idx="8634">
                  <c:v>11.53079844</c:v>
                </c:pt>
                <c:pt idx="8635">
                  <c:v>11.53149288</c:v>
                </c:pt>
                <c:pt idx="8636">
                  <c:v>11.53218732</c:v>
                </c:pt>
                <c:pt idx="8637">
                  <c:v>11.53288176</c:v>
                </c:pt>
                <c:pt idx="8638">
                  <c:v>11.533576200000002</c:v>
                </c:pt>
                <c:pt idx="8639">
                  <c:v>11.534272079999999</c:v>
                </c:pt>
                <c:pt idx="8640">
                  <c:v>11.534966520000001</c:v>
                </c:pt>
                <c:pt idx="8641">
                  <c:v>11.5356624</c:v>
                </c:pt>
                <c:pt idx="8642">
                  <c:v>11.53635684</c:v>
                </c:pt>
                <c:pt idx="8643">
                  <c:v>11.53705128</c:v>
                </c:pt>
                <c:pt idx="8644">
                  <c:v>11.537741520000001</c:v>
                </c:pt>
                <c:pt idx="8645">
                  <c:v>11.538437400000001</c:v>
                </c:pt>
                <c:pt idx="8646">
                  <c:v>11.53913184</c:v>
                </c:pt>
                <c:pt idx="8647">
                  <c:v>11.53982628</c:v>
                </c:pt>
                <c:pt idx="8648">
                  <c:v>11.54052072</c:v>
                </c:pt>
                <c:pt idx="8649">
                  <c:v>11.541216479999999</c:v>
                </c:pt>
                <c:pt idx="8650">
                  <c:v>11.541910919999999</c:v>
                </c:pt>
                <c:pt idx="8651">
                  <c:v>11.54260536</c:v>
                </c:pt>
                <c:pt idx="8652">
                  <c:v>11.543299920000001</c:v>
                </c:pt>
                <c:pt idx="8653">
                  <c:v>11.543994360000001</c:v>
                </c:pt>
                <c:pt idx="8654">
                  <c:v>11.544688799999999</c:v>
                </c:pt>
                <c:pt idx="8655">
                  <c:v>11.54538456</c:v>
                </c:pt>
                <c:pt idx="8656">
                  <c:v>11.546079000000001</c:v>
                </c:pt>
                <c:pt idx="8657">
                  <c:v>11.546773439999999</c:v>
                </c:pt>
                <c:pt idx="8658">
                  <c:v>11.547467880000001</c:v>
                </c:pt>
                <c:pt idx="8659">
                  <c:v>11.548162319999999</c:v>
                </c:pt>
                <c:pt idx="8660">
                  <c:v>11.548858199999998</c:v>
                </c:pt>
                <c:pt idx="8661">
                  <c:v>11.54955264</c:v>
                </c:pt>
                <c:pt idx="8662">
                  <c:v>11.55024708</c:v>
                </c:pt>
                <c:pt idx="8663">
                  <c:v>11.55094152</c:v>
                </c:pt>
                <c:pt idx="8664">
                  <c:v>11.55163596</c:v>
                </c:pt>
                <c:pt idx="8665">
                  <c:v>11.55232488</c:v>
                </c:pt>
                <c:pt idx="8666">
                  <c:v>11.55302064</c:v>
                </c:pt>
                <c:pt idx="8667">
                  <c:v>11.553716520000016</c:v>
                </c:pt>
                <c:pt idx="8668">
                  <c:v>11.5544124</c:v>
                </c:pt>
                <c:pt idx="8669">
                  <c:v>11.555106840000024</c:v>
                </c:pt>
                <c:pt idx="8670">
                  <c:v>11.555801280000004</c:v>
                </c:pt>
                <c:pt idx="8671">
                  <c:v>11.556495720000004</c:v>
                </c:pt>
                <c:pt idx="8672">
                  <c:v>11.557190160000001</c:v>
                </c:pt>
                <c:pt idx="8673">
                  <c:v>11.55788592</c:v>
                </c:pt>
                <c:pt idx="8674">
                  <c:v>11.558580360000002</c:v>
                </c:pt>
                <c:pt idx="8675">
                  <c:v>11.55927492</c:v>
                </c:pt>
                <c:pt idx="8676">
                  <c:v>11.5599624</c:v>
                </c:pt>
                <c:pt idx="8677">
                  <c:v>11.56066092</c:v>
                </c:pt>
                <c:pt idx="8678">
                  <c:v>11.5613568</c:v>
                </c:pt>
                <c:pt idx="8679">
                  <c:v>11.562051240000002</c:v>
                </c:pt>
                <c:pt idx="8680">
                  <c:v>11.562747120000004</c:v>
                </c:pt>
                <c:pt idx="8681">
                  <c:v>11.563441560000006</c:v>
                </c:pt>
                <c:pt idx="8682">
                  <c:v>11.564136000000014</c:v>
                </c:pt>
                <c:pt idx="8683">
                  <c:v>11.56482492</c:v>
                </c:pt>
                <c:pt idx="8684">
                  <c:v>11.565519360000014</c:v>
                </c:pt>
                <c:pt idx="8685">
                  <c:v>11.5662138</c:v>
                </c:pt>
                <c:pt idx="8686">
                  <c:v>11.56690824</c:v>
                </c:pt>
                <c:pt idx="8687">
                  <c:v>11.56760268</c:v>
                </c:pt>
                <c:pt idx="8688">
                  <c:v>11.56829712</c:v>
                </c:pt>
                <c:pt idx="8689">
                  <c:v>11.56899288</c:v>
                </c:pt>
                <c:pt idx="8690">
                  <c:v>11.569691520000006</c:v>
                </c:pt>
                <c:pt idx="8691">
                  <c:v>11.570380440000001</c:v>
                </c:pt>
                <c:pt idx="8692">
                  <c:v>11.571074880000001</c:v>
                </c:pt>
                <c:pt idx="8693">
                  <c:v>11.57176932</c:v>
                </c:pt>
                <c:pt idx="8694">
                  <c:v>11.57246376</c:v>
                </c:pt>
                <c:pt idx="8695">
                  <c:v>11.5731582</c:v>
                </c:pt>
                <c:pt idx="8696">
                  <c:v>11.57385264</c:v>
                </c:pt>
                <c:pt idx="8697">
                  <c:v>11.57454852</c:v>
                </c:pt>
                <c:pt idx="8698">
                  <c:v>11.575242960000002</c:v>
                </c:pt>
                <c:pt idx="8699">
                  <c:v>11.575937400000004</c:v>
                </c:pt>
                <c:pt idx="8700">
                  <c:v>11.576631840000006</c:v>
                </c:pt>
                <c:pt idx="8701">
                  <c:v>11.577326280000001</c:v>
                </c:pt>
                <c:pt idx="8702">
                  <c:v>11.57802072</c:v>
                </c:pt>
                <c:pt idx="8703">
                  <c:v>11.57871516</c:v>
                </c:pt>
                <c:pt idx="8704">
                  <c:v>11.579410920000004</c:v>
                </c:pt>
                <c:pt idx="8705">
                  <c:v>11.580106800000006</c:v>
                </c:pt>
                <c:pt idx="8706">
                  <c:v>11.58080268</c:v>
                </c:pt>
                <c:pt idx="8707">
                  <c:v>11.58149712</c:v>
                </c:pt>
                <c:pt idx="8708">
                  <c:v>11.582184600000014</c:v>
                </c:pt>
                <c:pt idx="8709">
                  <c:v>11.582880360000004</c:v>
                </c:pt>
                <c:pt idx="8710">
                  <c:v>11.58357492</c:v>
                </c:pt>
                <c:pt idx="8711">
                  <c:v>11.58426936</c:v>
                </c:pt>
                <c:pt idx="8712">
                  <c:v>11.584963800000001</c:v>
                </c:pt>
                <c:pt idx="8713">
                  <c:v>11.585658240000004</c:v>
                </c:pt>
                <c:pt idx="8714">
                  <c:v>11.586352680000001</c:v>
                </c:pt>
                <c:pt idx="8715">
                  <c:v>11.58704844</c:v>
                </c:pt>
                <c:pt idx="8716">
                  <c:v>11.58774288</c:v>
                </c:pt>
                <c:pt idx="8717">
                  <c:v>11.588437320000002</c:v>
                </c:pt>
                <c:pt idx="8718">
                  <c:v>11.589133200000004</c:v>
                </c:pt>
                <c:pt idx="8719">
                  <c:v>11.589827640000001</c:v>
                </c:pt>
                <c:pt idx="8720">
                  <c:v>11.59052208</c:v>
                </c:pt>
                <c:pt idx="8721">
                  <c:v>11.59121652</c:v>
                </c:pt>
                <c:pt idx="8722">
                  <c:v>11.59191096</c:v>
                </c:pt>
                <c:pt idx="8723">
                  <c:v>11.5926054</c:v>
                </c:pt>
                <c:pt idx="8724">
                  <c:v>11.59329984</c:v>
                </c:pt>
                <c:pt idx="8725">
                  <c:v>11.593995720000001</c:v>
                </c:pt>
                <c:pt idx="8726">
                  <c:v>11.594690160000001</c:v>
                </c:pt>
                <c:pt idx="8727">
                  <c:v>11.595384600000004</c:v>
                </c:pt>
                <c:pt idx="8728">
                  <c:v>11.59608036</c:v>
                </c:pt>
                <c:pt idx="8729">
                  <c:v>11.59677492</c:v>
                </c:pt>
                <c:pt idx="8730">
                  <c:v>11.59746936</c:v>
                </c:pt>
                <c:pt idx="8731">
                  <c:v>11.598158159999999</c:v>
                </c:pt>
                <c:pt idx="8732">
                  <c:v>11.598854040000001</c:v>
                </c:pt>
                <c:pt idx="8733">
                  <c:v>11.599548480000001</c:v>
                </c:pt>
                <c:pt idx="8734">
                  <c:v>11.600242920000001</c:v>
                </c:pt>
                <c:pt idx="8735">
                  <c:v>11.60093736</c:v>
                </c:pt>
                <c:pt idx="8736">
                  <c:v>11.6016318</c:v>
                </c:pt>
                <c:pt idx="8737">
                  <c:v>11.60232768</c:v>
                </c:pt>
                <c:pt idx="8738">
                  <c:v>11.60302212</c:v>
                </c:pt>
                <c:pt idx="8739">
                  <c:v>11.603716560000002</c:v>
                </c:pt>
                <c:pt idx="8740">
                  <c:v>11.604411000000001</c:v>
                </c:pt>
                <c:pt idx="8741">
                  <c:v>11.605105440000001</c:v>
                </c:pt>
                <c:pt idx="8742">
                  <c:v>11.6058012</c:v>
                </c:pt>
                <c:pt idx="8743">
                  <c:v>11.606492880000006</c:v>
                </c:pt>
                <c:pt idx="8744">
                  <c:v>11.60718732</c:v>
                </c:pt>
                <c:pt idx="8745">
                  <c:v>11.60788176</c:v>
                </c:pt>
                <c:pt idx="8746">
                  <c:v>11.6085762</c:v>
                </c:pt>
                <c:pt idx="8747">
                  <c:v>11.60927064</c:v>
                </c:pt>
                <c:pt idx="8748">
                  <c:v>11.6099652</c:v>
                </c:pt>
                <c:pt idx="8749">
                  <c:v>11.61065964</c:v>
                </c:pt>
                <c:pt idx="8750">
                  <c:v>11.61135408</c:v>
                </c:pt>
                <c:pt idx="8751">
                  <c:v>11.61204852</c:v>
                </c:pt>
                <c:pt idx="8752">
                  <c:v>11.61274296</c:v>
                </c:pt>
                <c:pt idx="8753">
                  <c:v>11.6134374</c:v>
                </c:pt>
                <c:pt idx="8754">
                  <c:v>11.61413316</c:v>
                </c:pt>
                <c:pt idx="8755">
                  <c:v>11.614830360000001</c:v>
                </c:pt>
                <c:pt idx="8756">
                  <c:v>11.61552492</c:v>
                </c:pt>
                <c:pt idx="8757">
                  <c:v>11.616219360000001</c:v>
                </c:pt>
                <c:pt idx="8758">
                  <c:v>11.616913799999999</c:v>
                </c:pt>
                <c:pt idx="8759">
                  <c:v>11.617608240000001</c:v>
                </c:pt>
                <c:pt idx="8760">
                  <c:v>11.618295719999999</c:v>
                </c:pt>
                <c:pt idx="8761">
                  <c:v>11.618990159999999</c:v>
                </c:pt>
                <c:pt idx="8762">
                  <c:v>11.61969156</c:v>
                </c:pt>
                <c:pt idx="8763">
                  <c:v>11.620386</c:v>
                </c:pt>
                <c:pt idx="8764">
                  <c:v>11.621073479999993</c:v>
                </c:pt>
                <c:pt idx="8765">
                  <c:v>11.62177488</c:v>
                </c:pt>
                <c:pt idx="8766">
                  <c:v>11.62246236</c:v>
                </c:pt>
                <c:pt idx="8767">
                  <c:v>11.6231568</c:v>
                </c:pt>
                <c:pt idx="8768">
                  <c:v>11.623858199999999</c:v>
                </c:pt>
                <c:pt idx="8769">
                  <c:v>11.624552640000001</c:v>
                </c:pt>
                <c:pt idx="8770">
                  <c:v>11.625247080000001</c:v>
                </c:pt>
                <c:pt idx="8771">
                  <c:v>11.62594152</c:v>
                </c:pt>
                <c:pt idx="8772">
                  <c:v>11.62663044</c:v>
                </c:pt>
                <c:pt idx="8773">
                  <c:v>11.627326199999999</c:v>
                </c:pt>
                <c:pt idx="8774">
                  <c:v>11.628022079999999</c:v>
                </c:pt>
                <c:pt idx="8775">
                  <c:v>11.628716520000001</c:v>
                </c:pt>
                <c:pt idx="8776">
                  <c:v>11.6294124</c:v>
                </c:pt>
                <c:pt idx="8777">
                  <c:v>11.63010684</c:v>
                </c:pt>
                <c:pt idx="8778">
                  <c:v>11.63080128</c:v>
                </c:pt>
                <c:pt idx="8779">
                  <c:v>11.63149572</c:v>
                </c:pt>
                <c:pt idx="8780">
                  <c:v>11.63219016</c:v>
                </c:pt>
                <c:pt idx="8781">
                  <c:v>11.632884600000002</c:v>
                </c:pt>
                <c:pt idx="8782">
                  <c:v>11.633579040000001</c:v>
                </c:pt>
                <c:pt idx="8783">
                  <c:v>11.634273479999985</c:v>
                </c:pt>
                <c:pt idx="8784">
                  <c:v>11.634967919999999</c:v>
                </c:pt>
                <c:pt idx="8785">
                  <c:v>11.63566236</c:v>
                </c:pt>
                <c:pt idx="8786">
                  <c:v>11.6363568</c:v>
                </c:pt>
                <c:pt idx="8787">
                  <c:v>11.63705124</c:v>
                </c:pt>
                <c:pt idx="8788">
                  <c:v>11.63774568</c:v>
                </c:pt>
                <c:pt idx="8789">
                  <c:v>11.63844012</c:v>
                </c:pt>
                <c:pt idx="8790">
                  <c:v>11.63913456</c:v>
                </c:pt>
                <c:pt idx="8791">
                  <c:v>11.639828999999999</c:v>
                </c:pt>
                <c:pt idx="8792">
                  <c:v>11.640517920000001</c:v>
                </c:pt>
                <c:pt idx="8793">
                  <c:v>11.641217879999999</c:v>
                </c:pt>
                <c:pt idx="8794">
                  <c:v>11.641906799999999</c:v>
                </c:pt>
                <c:pt idx="8795">
                  <c:v>11.6426082</c:v>
                </c:pt>
                <c:pt idx="8796">
                  <c:v>11.64329712</c:v>
                </c:pt>
                <c:pt idx="8797">
                  <c:v>11.64399156</c:v>
                </c:pt>
                <c:pt idx="8798">
                  <c:v>11.644686</c:v>
                </c:pt>
                <c:pt idx="8799">
                  <c:v>11.645381759999999</c:v>
                </c:pt>
                <c:pt idx="8800">
                  <c:v>11.64607764</c:v>
                </c:pt>
                <c:pt idx="8801">
                  <c:v>11.64677352</c:v>
                </c:pt>
                <c:pt idx="8802">
                  <c:v>11.64746796</c:v>
                </c:pt>
                <c:pt idx="8803">
                  <c:v>11.648162399999997</c:v>
                </c:pt>
                <c:pt idx="8804">
                  <c:v>11.648851199999998</c:v>
                </c:pt>
                <c:pt idx="8805">
                  <c:v>11.649545640000001</c:v>
                </c:pt>
                <c:pt idx="8806">
                  <c:v>11.65024704</c:v>
                </c:pt>
                <c:pt idx="8807">
                  <c:v>11.65094148</c:v>
                </c:pt>
                <c:pt idx="8808">
                  <c:v>11.65163592</c:v>
                </c:pt>
                <c:pt idx="8809">
                  <c:v>11.652330360000002</c:v>
                </c:pt>
                <c:pt idx="8810">
                  <c:v>11.65302492</c:v>
                </c:pt>
                <c:pt idx="8811">
                  <c:v>11.6537124</c:v>
                </c:pt>
                <c:pt idx="8812">
                  <c:v>11.6544138</c:v>
                </c:pt>
                <c:pt idx="8813">
                  <c:v>11.655108240000002</c:v>
                </c:pt>
                <c:pt idx="8814">
                  <c:v>11.655797040000015</c:v>
                </c:pt>
                <c:pt idx="8815">
                  <c:v>11.656494360000016</c:v>
                </c:pt>
                <c:pt idx="8816">
                  <c:v>11.6571888</c:v>
                </c:pt>
                <c:pt idx="8817">
                  <c:v>11.65788324</c:v>
                </c:pt>
                <c:pt idx="8818">
                  <c:v>11.65857768</c:v>
                </c:pt>
                <c:pt idx="8819">
                  <c:v>11.659272120000001</c:v>
                </c:pt>
                <c:pt idx="8820">
                  <c:v>11.659966560000004</c:v>
                </c:pt>
                <c:pt idx="8821">
                  <c:v>11.66066232</c:v>
                </c:pt>
                <c:pt idx="8822">
                  <c:v>11.66135676</c:v>
                </c:pt>
                <c:pt idx="8823">
                  <c:v>11.66204568</c:v>
                </c:pt>
                <c:pt idx="8824">
                  <c:v>11.662741560000002</c:v>
                </c:pt>
                <c:pt idx="8825">
                  <c:v>11.663436000000024</c:v>
                </c:pt>
                <c:pt idx="8826">
                  <c:v>11.664130440000001</c:v>
                </c:pt>
                <c:pt idx="8827">
                  <c:v>11.664824880000001</c:v>
                </c:pt>
                <c:pt idx="8828">
                  <c:v>11.665519320000014</c:v>
                </c:pt>
                <c:pt idx="8829">
                  <c:v>11.66621376</c:v>
                </c:pt>
                <c:pt idx="8830">
                  <c:v>11.6669082</c:v>
                </c:pt>
                <c:pt idx="8831">
                  <c:v>11.66760408</c:v>
                </c:pt>
                <c:pt idx="8832">
                  <c:v>11.66829852</c:v>
                </c:pt>
                <c:pt idx="8833">
                  <c:v>11.668992960000001</c:v>
                </c:pt>
                <c:pt idx="8834">
                  <c:v>11.669687400000004</c:v>
                </c:pt>
                <c:pt idx="8835">
                  <c:v>11.670381840000001</c:v>
                </c:pt>
                <c:pt idx="8836">
                  <c:v>11.671076280000001</c:v>
                </c:pt>
                <c:pt idx="8837">
                  <c:v>11.67177072</c:v>
                </c:pt>
                <c:pt idx="8838">
                  <c:v>11.67246516</c:v>
                </c:pt>
                <c:pt idx="8839">
                  <c:v>11.6731596</c:v>
                </c:pt>
                <c:pt idx="8840">
                  <c:v>11.67385404</c:v>
                </c:pt>
                <c:pt idx="8841">
                  <c:v>11.67454848</c:v>
                </c:pt>
                <c:pt idx="8842">
                  <c:v>11.675242920000002</c:v>
                </c:pt>
                <c:pt idx="8843">
                  <c:v>11.675937360000002</c:v>
                </c:pt>
                <c:pt idx="8844">
                  <c:v>11.676631800000004</c:v>
                </c:pt>
                <c:pt idx="8845">
                  <c:v>11.677327679999999</c:v>
                </c:pt>
                <c:pt idx="8846">
                  <c:v>11.678023439999997</c:v>
                </c:pt>
                <c:pt idx="8847">
                  <c:v>11.678717880000001</c:v>
                </c:pt>
                <c:pt idx="8848">
                  <c:v>11.679412320000004</c:v>
                </c:pt>
                <c:pt idx="8849">
                  <c:v>11.680106760000001</c:v>
                </c:pt>
                <c:pt idx="8850">
                  <c:v>11.680801199999999</c:v>
                </c:pt>
                <c:pt idx="8851">
                  <c:v>11.68149564</c:v>
                </c:pt>
                <c:pt idx="8852">
                  <c:v>11.682190200000004</c:v>
                </c:pt>
                <c:pt idx="8853">
                  <c:v>11.682879</c:v>
                </c:pt>
                <c:pt idx="8854">
                  <c:v>11.68357344</c:v>
                </c:pt>
                <c:pt idx="8855">
                  <c:v>11.68427484</c:v>
                </c:pt>
                <c:pt idx="8856">
                  <c:v>11.68496232</c:v>
                </c:pt>
                <c:pt idx="8857">
                  <c:v>11.685658200000002</c:v>
                </c:pt>
                <c:pt idx="8858">
                  <c:v>11.6863554</c:v>
                </c:pt>
                <c:pt idx="8859">
                  <c:v>11.68705128</c:v>
                </c:pt>
                <c:pt idx="8860">
                  <c:v>11.687745720000001</c:v>
                </c:pt>
                <c:pt idx="8861">
                  <c:v>11.688440160000001</c:v>
                </c:pt>
                <c:pt idx="8862">
                  <c:v>11.68913592</c:v>
                </c:pt>
                <c:pt idx="8863">
                  <c:v>11.68983036</c:v>
                </c:pt>
                <c:pt idx="8864">
                  <c:v>11.69052492</c:v>
                </c:pt>
                <c:pt idx="8865">
                  <c:v>11.6912124</c:v>
                </c:pt>
                <c:pt idx="8866">
                  <c:v>11.691908159999999</c:v>
                </c:pt>
                <c:pt idx="8867">
                  <c:v>11.692602600000004</c:v>
                </c:pt>
                <c:pt idx="8868">
                  <c:v>11.69329572</c:v>
                </c:pt>
                <c:pt idx="8869">
                  <c:v>11.693991479999999</c:v>
                </c:pt>
                <c:pt idx="8870">
                  <c:v>11.69468736</c:v>
                </c:pt>
                <c:pt idx="8871">
                  <c:v>11.69538036</c:v>
                </c:pt>
                <c:pt idx="8872">
                  <c:v>11.696074920000001</c:v>
                </c:pt>
                <c:pt idx="8873">
                  <c:v>11.696769360000001</c:v>
                </c:pt>
                <c:pt idx="8874">
                  <c:v>11.69746512</c:v>
                </c:pt>
                <c:pt idx="8875">
                  <c:v>11.6981568</c:v>
                </c:pt>
                <c:pt idx="8876">
                  <c:v>11.69885124</c:v>
                </c:pt>
                <c:pt idx="8877">
                  <c:v>11.69954712</c:v>
                </c:pt>
                <c:pt idx="8878">
                  <c:v>11.70024156</c:v>
                </c:pt>
                <c:pt idx="8879">
                  <c:v>11.700936</c:v>
                </c:pt>
                <c:pt idx="8880">
                  <c:v>11.701630440000001</c:v>
                </c:pt>
                <c:pt idx="8881">
                  <c:v>11.7023262</c:v>
                </c:pt>
                <c:pt idx="8882">
                  <c:v>11.70302208</c:v>
                </c:pt>
                <c:pt idx="8883">
                  <c:v>11.703711</c:v>
                </c:pt>
                <c:pt idx="8884">
                  <c:v>11.70441372</c:v>
                </c:pt>
                <c:pt idx="8885">
                  <c:v>11.70510816</c:v>
                </c:pt>
                <c:pt idx="8886">
                  <c:v>11.70579564</c:v>
                </c:pt>
                <c:pt idx="8887">
                  <c:v>11.706490200000006</c:v>
                </c:pt>
                <c:pt idx="8888">
                  <c:v>11.707184640000001</c:v>
                </c:pt>
                <c:pt idx="8889">
                  <c:v>11.70787908</c:v>
                </c:pt>
                <c:pt idx="8890">
                  <c:v>11.708574840000001</c:v>
                </c:pt>
                <c:pt idx="8891">
                  <c:v>11.709270719999999</c:v>
                </c:pt>
                <c:pt idx="8892">
                  <c:v>11.709965159999999</c:v>
                </c:pt>
                <c:pt idx="8893">
                  <c:v>11.7106596</c:v>
                </c:pt>
                <c:pt idx="8894">
                  <c:v>11.71135404</c:v>
                </c:pt>
                <c:pt idx="8895">
                  <c:v>11.71204848</c:v>
                </c:pt>
                <c:pt idx="8896">
                  <c:v>11.71274436</c:v>
                </c:pt>
                <c:pt idx="8897">
                  <c:v>11.71343736</c:v>
                </c:pt>
                <c:pt idx="8898">
                  <c:v>11.714131800000001</c:v>
                </c:pt>
                <c:pt idx="8899">
                  <c:v>11.714826240000001</c:v>
                </c:pt>
                <c:pt idx="8900">
                  <c:v>11.715520680000001</c:v>
                </c:pt>
                <c:pt idx="8901">
                  <c:v>11.716215119999999</c:v>
                </c:pt>
                <c:pt idx="8902">
                  <c:v>11.71690956</c:v>
                </c:pt>
                <c:pt idx="8903">
                  <c:v>11.71760544</c:v>
                </c:pt>
                <c:pt idx="8904">
                  <c:v>11.71829988</c:v>
                </c:pt>
                <c:pt idx="8905">
                  <c:v>11.71899432</c:v>
                </c:pt>
                <c:pt idx="8906">
                  <c:v>11.71968876</c:v>
                </c:pt>
                <c:pt idx="8907">
                  <c:v>11.720383200000001</c:v>
                </c:pt>
                <c:pt idx="8908">
                  <c:v>11.721077639999999</c:v>
                </c:pt>
                <c:pt idx="8909">
                  <c:v>11.721773519999999</c:v>
                </c:pt>
                <c:pt idx="8910">
                  <c:v>11.722467960000001</c:v>
                </c:pt>
                <c:pt idx="8911">
                  <c:v>11.7231624</c:v>
                </c:pt>
                <c:pt idx="8912">
                  <c:v>11.72385684</c:v>
                </c:pt>
                <c:pt idx="8913">
                  <c:v>11.724552600000001</c:v>
                </c:pt>
                <c:pt idx="8914">
                  <c:v>11.725247040000001</c:v>
                </c:pt>
                <c:pt idx="8915">
                  <c:v>11.725941479999999</c:v>
                </c:pt>
                <c:pt idx="8916">
                  <c:v>11.726630400000001</c:v>
                </c:pt>
                <c:pt idx="8917">
                  <c:v>11.72732628</c:v>
                </c:pt>
                <c:pt idx="8918">
                  <c:v>11.728020719999995</c:v>
                </c:pt>
                <c:pt idx="8919">
                  <c:v>11.728715159999997</c:v>
                </c:pt>
                <c:pt idx="8920">
                  <c:v>11.7294096</c:v>
                </c:pt>
                <c:pt idx="8921">
                  <c:v>11.730104040000001</c:v>
                </c:pt>
                <c:pt idx="8922">
                  <c:v>11.730797040000001</c:v>
                </c:pt>
                <c:pt idx="8923">
                  <c:v>11.731492920000001</c:v>
                </c:pt>
                <c:pt idx="8924">
                  <c:v>11.732187360000001</c:v>
                </c:pt>
                <c:pt idx="8925">
                  <c:v>11.732881799999999</c:v>
                </c:pt>
                <c:pt idx="8926">
                  <c:v>11.73357624</c:v>
                </c:pt>
                <c:pt idx="8927">
                  <c:v>11.734270679999995</c:v>
                </c:pt>
                <c:pt idx="8928">
                  <c:v>11.734965119999995</c:v>
                </c:pt>
                <c:pt idx="8929">
                  <c:v>11.735661</c:v>
                </c:pt>
                <c:pt idx="8930">
                  <c:v>11.736351239999999</c:v>
                </c:pt>
                <c:pt idx="8931">
                  <c:v>11.737028999999998</c:v>
                </c:pt>
                <c:pt idx="8932">
                  <c:v>11.73774156</c:v>
                </c:pt>
                <c:pt idx="8933">
                  <c:v>11.738436</c:v>
                </c:pt>
                <c:pt idx="8934">
                  <c:v>11.73913044</c:v>
                </c:pt>
                <c:pt idx="8935">
                  <c:v>11.73982488</c:v>
                </c:pt>
                <c:pt idx="8936">
                  <c:v>11.740519320000001</c:v>
                </c:pt>
                <c:pt idx="8937">
                  <c:v>11.741215199999985</c:v>
                </c:pt>
                <c:pt idx="8938">
                  <c:v>11.741910959999997</c:v>
                </c:pt>
                <c:pt idx="8939">
                  <c:v>11.742606840000002</c:v>
                </c:pt>
                <c:pt idx="8940">
                  <c:v>11.743301279999999</c:v>
                </c:pt>
                <c:pt idx="8941">
                  <c:v>11.74399704</c:v>
                </c:pt>
                <c:pt idx="8942">
                  <c:v>11.744684640000001</c:v>
                </c:pt>
                <c:pt idx="8943">
                  <c:v>11.745379079999999</c:v>
                </c:pt>
                <c:pt idx="8944">
                  <c:v>11.746073519999999</c:v>
                </c:pt>
                <c:pt idx="8945">
                  <c:v>11.746769280000001</c:v>
                </c:pt>
                <c:pt idx="8946">
                  <c:v>11.747463719999999</c:v>
                </c:pt>
                <c:pt idx="8947">
                  <c:v>11.748158159999985</c:v>
                </c:pt>
                <c:pt idx="8948">
                  <c:v>11.748854039999999</c:v>
                </c:pt>
                <c:pt idx="8949">
                  <c:v>11.74954992</c:v>
                </c:pt>
                <c:pt idx="8950">
                  <c:v>11.75024436</c:v>
                </c:pt>
                <c:pt idx="8951">
                  <c:v>11.750940120000001</c:v>
                </c:pt>
                <c:pt idx="8952">
                  <c:v>11.751629040000001</c:v>
                </c:pt>
                <c:pt idx="8953">
                  <c:v>11.752323479999999</c:v>
                </c:pt>
                <c:pt idx="8954">
                  <c:v>11.75301936</c:v>
                </c:pt>
                <c:pt idx="8955">
                  <c:v>11.753716560000004</c:v>
                </c:pt>
                <c:pt idx="8956">
                  <c:v>11.754411000000001</c:v>
                </c:pt>
                <c:pt idx="8957">
                  <c:v>11.75510676</c:v>
                </c:pt>
                <c:pt idx="8958">
                  <c:v>11.755801200000002</c:v>
                </c:pt>
                <c:pt idx="8959">
                  <c:v>11.756495640000002</c:v>
                </c:pt>
                <c:pt idx="8960">
                  <c:v>11.757186000000004</c:v>
                </c:pt>
                <c:pt idx="8961">
                  <c:v>11.757880440000001</c:v>
                </c:pt>
                <c:pt idx="8962">
                  <c:v>11.7585762</c:v>
                </c:pt>
                <c:pt idx="8963">
                  <c:v>11.75927064</c:v>
                </c:pt>
                <c:pt idx="8964">
                  <c:v>11.7599652</c:v>
                </c:pt>
                <c:pt idx="8965">
                  <c:v>11.76065964</c:v>
                </c:pt>
                <c:pt idx="8966">
                  <c:v>11.76135408</c:v>
                </c:pt>
                <c:pt idx="8967">
                  <c:v>11.76204852</c:v>
                </c:pt>
                <c:pt idx="8968">
                  <c:v>11.762742960000002</c:v>
                </c:pt>
                <c:pt idx="8969">
                  <c:v>11.763437400000004</c:v>
                </c:pt>
                <c:pt idx="8970">
                  <c:v>11.764131840000001</c:v>
                </c:pt>
                <c:pt idx="8971">
                  <c:v>11.764826280000001</c:v>
                </c:pt>
                <c:pt idx="8972">
                  <c:v>11.765523480000001</c:v>
                </c:pt>
                <c:pt idx="8973">
                  <c:v>11.766216480000001</c:v>
                </c:pt>
                <c:pt idx="8974">
                  <c:v>11.766906840000004</c:v>
                </c:pt>
                <c:pt idx="8975">
                  <c:v>11.767606800000006</c:v>
                </c:pt>
                <c:pt idx="8976">
                  <c:v>11.76830124</c:v>
                </c:pt>
                <c:pt idx="8977">
                  <c:v>11.76899568</c:v>
                </c:pt>
                <c:pt idx="8978">
                  <c:v>11.76969012</c:v>
                </c:pt>
                <c:pt idx="8979">
                  <c:v>11.77038456</c:v>
                </c:pt>
                <c:pt idx="8980">
                  <c:v>11.771073479999997</c:v>
                </c:pt>
                <c:pt idx="8981">
                  <c:v>11.77176792</c:v>
                </c:pt>
                <c:pt idx="8982">
                  <c:v>11.77246236</c:v>
                </c:pt>
                <c:pt idx="8983">
                  <c:v>11.773156800000002</c:v>
                </c:pt>
                <c:pt idx="8984">
                  <c:v>11.773851240000001</c:v>
                </c:pt>
                <c:pt idx="8985">
                  <c:v>11.774545680000001</c:v>
                </c:pt>
                <c:pt idx="8986">
                  <c:v>11.77524156</c:v>
                </c:pt>
                <c:pt idx="8987">
                  <c:v>11.775938760000001</c:v>
                </c:pt>
                <c:pt idx="8988">
                  <c:v>11.776634640000006</c:v>
                </c:pt>
                <c:pt idx="8989">
                  <c:v>11.777329079999999</c:v>
                </c:pt>
                <c:pt idx="8990">
                  <c:v>11.77802352</c:v>
                </c:pt>
                <c:pt idx="8991">
                  <c:v>11.77871796</c:v>
                </c:pt>
                <c:pt idx="8992">
                  <c:v>11.779409640000004</c:v>
                </c:pt>
                <c:pt idx="8993">
                  <c:v>11.7801054</c:v>
                </c:pt>
                <c:pt idx="8994">
                  <c:v>11.78079984</c:v>
                </c:pt>
                <c:pt idx="8995">
                  <c:v>11.78149428</c:v>
                </c:pt>
                <c:pt idx="8996">
                  <c:v>11.782188720000001</c:v>
                </c:pt>
                <c:pt idx="8997">
                  <c:v>11.782883160000001</c:v>
                </c:pt>
                <c:pt idx="8998">
                  <c:v>11.783577600000001</c:v>
                </c:pt>
                <c:pt idx="8999">
                  <c:v>11.784272039999999</c:v>
                </c:pt>
                <c:pt idx="9000">
                  <c:v>11.78496648</c:v>
                </c:pt>
                <c:pt idx="9001">
                  <c:v>11.78566092</c:v>
                </c:pt>
                <c:pt idx="9002">
                  <c:v>11.78635536</c:v>
                </c:pt>
                <c:pt idx="9003">
                  <c:v>11.787049920000001</c:v>
                </c:pt>
                <c:pt idx="9004">
                  <c:v>11.78774568</c:v>
                </c:pt>
                <c:pt idx="9005">
                  <c:v>11.788440120000001</c:v>
                </c:pt>
                <c:pt idx="9006">
                  <c:v>11.789129040000001</c:v>
                </c:pt>
                <c:pt idx="9007">
                  <c:v>11.789824920000001</c:v>
                </c:pt>
                <c:pt idx="9008">
                  <c:v>11.790519360000001</c:v>
                </c:pt>
                <c:pt idx="9009">
                  <c:v>11.791213799999998</c:v>
                </c:pt>
                <c:pt idx="9010">
                  <c:v>11.79190824</c:v>
                </c:pt>
                <c:pt idx="9011">
                  <c:v>11.792605440000001</c:v>
                </c:pt>
                <c:pt idx="9012">
                  <c:v>11.793299880000001</c:v>
                </c:pt>
                <c:pt idx="9013">
                  <c:v>11.79399012</c:v>
                </c:pt>
                <c:pt idx="9014">
                  <c:v>11.79468456</c:v>
                </c:pt>
                <c:pt idx="9015">
                  <c:v>11.795379000000001</c:v>
                </c:pt>
                <c:pt idx="9016">
                  <c:v>11.796073439999999</c:v>
                </c:pt>
                <c:pt idx="9017">
                  <c:v>11.796767880000001</c:v>
                </c:pt>
                <c:pt idx="9018">
                  <c:v>11.797462320000001</c:v>
                </c:pt>
                <c:pt idx="9019">
                  <c:v>11.798156759999999</c:v>
                </c:pt>
                <c:pt idx="9020">
                  <c:v>11.79885264</c:v>
                </c:pt>
                <c:pt idx="9021">
                  <c:v>11.79954708</c:v>
                </c:pt>
                <c:pt idx="9022">
                  <c:v>11.80024152</c:v>
                </c:pt>
                <c:pt idx="9023">
                  <c:v>11.8009374</c:v>
                </c:pt>
                <c:pt idx="9024">
                  <c:v>11.801631840000002</c:v>
                </c:pt>
                <c:pt idx="9025">
                  <c:v>11.802326280000004</c:v>
                </c:pt>
                <c:pt idx="9026">
                  <c:v>11.803020720000001</c:v>
                </c:pt>
                <c:pt idx="9027">
                  <c:v>11.803715160000001</c:v>
                </c:pt>
                <c:pt idx="9028">
                  <c:v>11.804409600000014</c:v>
                </c:pt>
                <c:pt idx="9029">
                  <c:v>11.805104040000014</c:v>
                </c:pt>
                <c:pt idx="9030">
                  <c:v>11.80579848</c:v>
                </c:pt>
                <c:pt idx="9031">
                  <c:v>11.806492920000016</c:v>
                </c:pt>
                <c:pt idx="9032">
                  <c:v>11.8071888</c:v>
                </c:pt>
                <c:pt idx="9033">
                  <c:v>11.807884560000014</c:v>
                </c:pt>
                <c:pt idx="9034">
                  <c:v>11.808579</c:v>
                </c:pt>
                <c:pt idx="9035">
                  <c:v>11.80927344</c:v>
                </c:pt>
                <c:pt idx="9036">
                  <c:v>11.80996788</c:v>
                </c:pt>
                <c:pt idx="9037">
                  <c:v>11.81066232</c:v>
                </c:pt>
                <c:pt idx="9038">
                  <c:v>11.81135124</c:v>
                </c:pt>
                <c:pt idx="9039">
                  <c:v>11.812047120000004</c:v>
                </c:pt>
                <c:pt idx="9040">
                  <c:v>11.812742880000016</c:v>
                </c:pt>
                <c:pt idx="9041">
                  <c:v>11.813437320000016</c:v>
                </c:pt>
                <c:pt idx="9042">
                  <c:v>11.81413176</c:v>
                </c:pt>
                <c:pt idx="9043">
                  <c:v>11.814827640000001</c:v>
                </c:pt>
                <c:pt idx="9044">
                  <c:v>11.815522080000004</c:v>
                </c:pt>
                <c:pt idx="9045">
                  <c:v>11.816216520000006</c:v>
                </c:pt>
                <c:pt idx="9046">
                  <c:v>11.81691096</c:v>
                </c:pt>
                <c:pt idx="9047">
                  <c:v>11.8176054</c:v>
                </c:pt>
                <c:pt idx="9048">
                  <c:v>11.81829984</c:v>
                </c:pt>
                <c:pt idx="9049">
                  <c:v>11.81899572</c:v>
                </c:pt>
                <c:pt idx="9050">
                  <c:v>11.81969016</c:v>
                </c:pt>
                <c:pt idx="9051">
                  <c:v>11.82037908</c:v>
                </c:pt>
                <c:pt idx="9052">
                  <c:v>11.82107484</c:v>
                </c:pt>
                <c:pt idx="9053">
                  <c:v>11.82176928</c:v>
                </c:pt>
                <c:pt idx="9054">
                  <c:v>11.82246516</c:v>
                </c:pt>
                <c:pt idx="9055">
                  <c:v>11.8231596</c:v>
                </c:pt>
                <c:pt idx="9056">
                  <c:v>11.823854040000002</c:v>
                </c:pt>
                <c:pt idx="9057">
                  <c:v>11.824548480000001</c:v>
                </c:pt>
                <c:pt idx="9058">
                  <c:v>11.825242920000004</c:v>
                </c:pt>
                <c:pt idx="9059">
                  <c:v>11.825937360000006</c:v>
                </c:pt>
                <c:pt idx="9060">
                  <c:v>11.826631800000014</c:v>
                </c:pt>
                <c:pt idx="9061">
                  <c:v>11.82732624</c:v>
                </c:pt>
                <c:pt idx="9062">
                  <c:v>11.82802068</c:v>
                </c:pt>
                <c:pt idx="9063">
                  <c:v>11.82871512</c:v>
                </c:pt>
                <c:pt idx="9064">
                  <c:v>11.829411</c:v>
                </c:pt>
                <c:pt idx="9065">
                  <c:v>11.83010676</c:v>
                </c:pt>
                <c:pt idx="9066">
                  <c:v>11.8308012</c:v>
                </c:pt>
                <c:pt idx="9067">
                  <c:v>11.83149564</c:v>
                </c:pt>
                <c:pt idx="9068">
                  <c:v>11.832190200000014</c:v>
                </c:pt>
                <c:pt idx="9069">
                  <c:v>11.832884640000014</c:v>
                </c:pt>
                <c:pt idx="9070">
                  <c:v>11.83357908</c:v>
                </c:pt>
                <c:pt idx="9071">
                  <c:v>11.83427352</c:v>
                </c:pt>
                <c:pt idx="9072">
                  <c:v>11.834962320000001</c:v>
                </c:pt>
                <c:pt idx="9073">
                  <c:v>11.835658200000006</c:v>
                </c:pt>
                <c:pt idx="9074">
                  <c:v>11.836352640000001</c:v>
                </c:pt>
                <c:pt idx="9075">
                  <c:v>11.83704852</c:v>
                </c:pt>
                <c:pt idx="9076">
                  <c:v>11.83774296</c:v>
                </c:pt>
                <c:pt idx="9077">
                  <c:v>11.8384374</c:v>
                </c:pt>
                <c:pt idx="9078">
                  <c:v>11.8391304</c:v>
                </c:pt>
                <c:pt idx="9079">
                  <c:v>11.83982628</c:v>
                </c:pt>
                <c:pt idx="9080">
                  <c:v>11.840520720000001</c:v>
                </c:pt>
                <c:pt idx="9081">
                  <c:v>11.84121648</c:v>
                </c:pt>
                <c:pt idx="9082">
                  <c:v>11.84191092</c:v>
                </c:pt>
                <c:pt idx="9083">
                  <c:v>11.842606800000022</c:v>
                </c:pt>
                <c:pt idx="9084">
                  <c:v>11.843301240000001</c:v>
                </c:pt>
                <c:pt idx="9085">
                  <c:v>11.843995680000001</c:v>
                </c:pt>
                <c:pt idx="9086">
                  <c:v>11.84468592</c:v>
                </c:pt>
                <c:pt idx="9087">
                  <c:v>11.84538036</c:v>
                </c:pt>
                <c:pt idx="9088">
                  <c:v>11.84607492</c:v>
                </c:pt>
                <c:pt idx="9089">
                  <c:v>11.84676936</c:v>
                </c:pt>
                <c:pt idx="9090">
                  <c:v>11.8474638</c:v>
                </c:pt>
                <c:pt idx="9091">
                  <c:v>11.848159560000001</c:v>
                </c:pt>
                <c:pt idx="9092">
                  <c:v>11.848853999999999</c:v>
                </c:pt>
                <c:pt idx="9093">
                  <c:v>11.849549880000014</c:v>
                </c:pt>
                <c:pt idx="9094">
                  <c:v>11.850244320000014</c:v>
                </c:pt>
                <c:pt idx="9095">
                  <c:v>11.850940200000016</c:v>
                </c:pt>
                <c:pt idx="9096">
                  <c:v>11.851630440000006</c:v>
                </c:pt>
                <c:pt idx="9097">
                  <c:v>11.852324880000015</c:v>
                </c:pt>
                <c:pt idx="9098">
                  <c:v>11.853019320000014</c:v>
                </c:pt>
                <c:pt idx="9099">
                  <c:v>11.85371376</c:v>
                </c:pt>
                <c:pt idx="9100">
                  <c:v>11.854408200000016</c:v>
                </c:pt>
                <c:pt idx="9101">
                  <c:v>11.855104080000016</c:v>
                </c:pt>
                <c:pt idx="9102">
                  <c:v>11.855798520000022</c:v>
                </c:pt>
                <c:pt idx="9103">
                  <c:v>11.856494280000028</c:v>
                </c:pt>
                <c:pt idx="9104">
                  <c:v>11.85718872</c:v>
                </c:pt>
                <c:pt idx="9105">
                  <c:v>11.85788316</c:v>
                </c:pt>
                <c:pt idx="9106">
                  <c:v>11.8585776</c:v>
                </c:pt>
                <c:pt idx="9107">
                  <c:v>11.85927204</c:v>
                </c:pt>
                <c:pt idx="9108">
                  <c:v>11.859966480000002</c:v>
                </c:pt>
                <c:pt idx="9109">
                  <c:v>11.860660920000004</c:v>
                </c:pt>
                <c:pt idx="9110">
                  <c:v>11.861355360000001</c:v>
                </c:pt>
                <c:pt idx="9111">
                  <c:v>11.862051240000014</c:v>
                </c:pt>
                <c:pt idx="9112">
                  <c:v>11.862745680000014</c:v>
                </c:pt>
                <c:pt idx="9113">
                  <c:v>11.863440120000016</c:v>
                </c:pt>
                <c:pt idx="9114">
                  <c:v>11.864134560000016</c:v>
                </c:pt>
                <c:pt idx="9115">
                  <c:v>11.864829</c:v>
                </c:pt>
                <c:pt idx="9116">
                  <c:v>11.865517920000016</c:v>
                </c:pt>
                <c:pt idx="9117">
                  <c:v>11.86621236</c:v>
                </c:pt>
                <c:pt idx="9118">
                  <c:v>11.866906800000022</c:v>
                </c:pt>
                <c:pt idx="9119">
                  <c:v>11.867602680000006</c:v>
                </c:pt>
                <c:pt idx="9120">
                  <c:v>11.86829988</c:v>
                </c:pt>
                <c:pt idx="9121">
                  <c:v>11.868994320000002</c:v>
                </c:pt>
                <c:pt idx="9122">
                  <c:v>11.869688760000004</c:v>
                </c:pt>
                <c:pt idx="9123">
                  <c:v>11.870383200000004</c:v>
                </c:pt>
                <c:pt idx="9124">
                  <c:v>11.871077640000001</c:v>
                </c:pt>
                <c:pt idx="9125">
                  <c:v>11.87177352</c:v>
                </c:pt>
                <c:pt idx="9126">
                  <c:v>11.872467960000014</c:v>
                </c:pt>
                <c:pt idx="9127">
                  <c:v>11.8731624</c:v>
                </c:pt>
                <c:pt idx="9128">
                  <c:v>11.873856840000016</c:v>
                </c:pt>
                <c:pt idx="9129">
                  <c:v>11.87455128</c:v>
                </c:pt>
                <c:pt idx="9130">
                  <c:v>11.875245720000002</c:v>
                </c:pt>
                <c:pt idx="9131">
                  <c:v>11.875940160000004</c:v>
                </c:pt>
                <c:pt idx="9132">
                  <c:v>11.876634600000024</c:v>
                </c:pt>
                <c:pt idx="9133">
                  <c:v>11.877329040000001</c:v>
                </c:pt>
                <c:pt idx="9134">
                  <c:v>11.87802348</c:v>
                </c:pt>
                <c:pt idx="9135">
                  <c:v>11.87871792</c:v>
                </c:pt>
                <c:pt idx="9136">
                  <c:v>11.879412360000016</c:v>
                </c:pt>
                <c:pt idx="9137">
                  <c:v>11.880106800000016</c:v>
                </c:pt>
                <c:pt idx="9138">
                  <c:v>11.88080124</c:v>
                </c:pt>
                <c:pt idx="9139">
                  <c:v>11.88149016</c:v>
                </c:pt>
                <c:pt idx="9140">
                  <c:v>11.882184600000022</c:v>
                </c:pt>
                <c:pt idx="9141">
                  <c:v>11.882879040000002</c:v>
                </c:pt>
                <c:pt idx="9142">
                  <c:v>11.883573480000001</c:v>
                </c:pt>
                <c:pt idx="9143">
                  <c:v>11.884267920000001</c:v>
                </c:pt>
                <c:pt idx="9144">
                  <c:v>11.884962360000001</c:v>
                </c:pt>
                <c:pt idx="9145">
                  <c:v>11.885658240000014</c:v>
                </c:pt>
                <c:pt idx="9146">
                  <c:v>11.88635268</c:v>
                </c:pt>
                <c:pt idx="9147">
                  <c:v>11.88704712</c:v>
                </c:pt>
                <c:pt idx="9148">
                  <c:v>11.88774156</c:v>
                </c:pt>
                <c:pt idx="9149">
                  <c:v>11.888436000000022</c:v>
                </c:pt>
                <c:pt idx="9150">
                  <c:v>11.889133200000016</c:v>
                </c:pt>
                <c:pt idx="9151">
                  <c:v>11.889823440000001</c:v>
                </c:pt>
                <c:pt idx="9152">
                  <c:v>11.890517880000004</c:v>
                </c:pt>
                <c:pt idx="9153">
                  <c:v>11.891212320000001</c:v>
                </c:pt>
                <c:pt idx="9154">
                  <c:v>11.891906760000001</c:v>
                </c:pt>
                <c:pt idx="9155">
                  <c:v>11.892601200000014</c:v>
                </c:pt>
                <c:pt idx="9156">
                  <c:v>11.89329564</c:v>
                </c:pt>
                <c:pt idx="9157">
                  <c:v>11.89399152</c:v>
                </c:pt>
                <c:pt idx="9158">
                  <c:v>11.8946874</c:v>
                </c:pt>
                <c:pt idx="9159">
                  <c:v>11.895381840000002</c:v>
                </c:pt>
                <c:pt idx="9160">
                  <c:v>11.896076280000004</c:v>
                </c:pt>
                <c:pt idx="9161">
                  <c:v>11.896770720000001</c:v>
                </c:pt>
                <c:pt idx="9162">
                  <c:v>11.897465160000001</c:v>
                </c:pt>
                <c:pt idx="9163">
                  <c:v>11.8981596</c:v>
                </c:pt>
                <c:pt idx="9164">
                  <c:v>11.898855360000001</c:v>
                </c:pt>
                <c:pt idx="9165">
                  <c:v>11.899549920000016</c:v>
                </c:pt>
                <c:pt idx="9166">
                  <c:v>11.90024436</c:v>
                </c:pt>
                <c:pt idx="9167">
                  <c:v>11.90094012</c:v>
                </c:pt>
                <c:pt idx="9168">
                  <c:v>11.901634560000014</c:v>
                </c:pt>
                <c:pt idx="9169">
                  <c:v>11.902329</c:v>
                </c:pt>
                <c:pt idx="9170">
                  <c:v>11.90302344</c:v>
                </c:pt>
                <c:pt idx="9171">
                  <c:v>11.90371236</c:v>
                </c:pt>
                <c:pt idx="9172">
                  <c:v>11.904409560000014</c:v>
                </c:pt>
                <c:pt idx="9173">
                  <c:v>11.905104000000014</c:v>
                </c:pt>
                <c:pt idx="9174">
                  <c:v>11.90579844</c:v>
                </c:pt>
                <c:pt idx="9175">
                  <c:v>11.906492880000016</c:v>
                </c:pt>
                <c:pt idx="9176">
                  <c:v>11.90718732</c:v>
                </c:pt>
                <c:pt idx="9177">
                  <c:v>11.90788176</c:v>
                </c:pt>
                <c:pt idx="9178">
                  <c:v>11.908579080000001</c:v>
                </c:pt>
                <c:pt idx="9179">
                  <c:v>11.90926788</c:v>
                </c:pt>
                <c:pt idx="9180">
                  <c:v>11.90996376</c:v>
                </c:pt>
                <c:pt idx="9181">
                  <c:v>11.9106582</c:v>
                </c:pt>
                <c:pt idx="9182">
                  <c:v>11.911354080000001</c:v>
                </c:pt>
                <c:pt idx="9183">
                  <c:v>11.912048520000004</c:v>
                </c:pt>
                <c:pt idx="9184">
                  <c:v>11.912742960000006</c:v>
                </c:pt>
                <c:pt idx="9185">
                  <c:v>11.913435960000006</c:v>
                </c:pt>
                <c:pt idx="9186">
                  <c:v>11.91413184</c:v>
                </c:pt>
                <c:pt idx="9187">
                  <c:v>11.91482628</c:v>
                </c:pt>
                <c:pt idx="9188">
                  <c:v>11.91552072</c:v>
                </c:pt>
                <c:pt idx="9189">
                  <c:v>11.91621516</c:v>
                </c:pt>
                <c:pt idx="9190">
                  <c:v>11.9169096</c:v>
                </c:pt>
                <c:pt idx="9191">
                  <c:v>11.917604040000002</c:v>
                </c:pt>
                <c:pt idx="9192">
                  <c:v>11.918299920000001</c:v>
                </c:pt>
                <c:pt idx="9193">
                  <c:v>11.918994360000001</c:v>
                </c:pt>
                <c:pt idx="9194">
                  <c:v>11.919688800000014</c:v>
                </c:pt>
                <c:pt idx="9195">
                  <c:v>11.92038324</c:v>
                </c:pt>
                <c:pt idx="9196">
                  <c:v>11.921078999999999</c:v>
                </c:pt>
                <c:pt idx="9197">
                  <c:v>11.921773439999999</c:v>
                </c:pt>
                <c:pt idx="9198">
                  <c:v>11.922467880000006</c:v>
                </c:pt>
                <c:pt idx="9199">
                  <c:v>11.923162320000001</c:v>
                </c:pt>
                <c:pt idx="9200">
                  <c:v>11.92384992</c:v>
                </c:pt>
                <c:pt idx="9201">
                  <c:v>11.9245512</c:v>
                </c:pt>
                <c:pt idx="9202">
                  <c:v>11.92524564</c:v>
                </c:pt>
                <c:pt idx="9203">
                  <c:v>11.925940200000014</c:v>
                </c:pt>
                <c:pt idx="9204">
                  <c:v>11.926629</c:v>
                </c:pt>
                <c:pt idx="9205">
                  <c:v>11.9273262</c:v>
                </c:pt>
                <c:pt idx="9206">
                  <c:v>11.92802208</c:v>
                </c:pt>
                <c:pt idx="9207">
                  <c:v>11.92871652</c:v>
                </c:pt>
                <c:pt idx="9208">
                  <c:v>11.92941096</c:v>
                </c:pt>
                <c:pt idx="9209">
                  <c:v>11.9301054</c:v>
                </c:pt>
                <c:pt idx="9210">
                  <c:v>11.930801280000001</c:v>
                </c:pt>
                <c:pt idx="9211">
                  <c:v>11.931495720000001</c:v>
                </c:pt>
                <c:pt idx="9212">
                  <c:v>11.932190160000001</c:v>
                </c:pt>
                <c:pt idx="9213">
                  <c:v>11.932884600000014</c:v>
                </c:pt>
                <c:pt idx="9214">
                  <c:v>11.93357904</c:v>
                </c:pt>
                <c:pt idx="9215">
                  <c:v>11.934273479999995</c:v>
                </c:pt>
                <c:pt idx="9216">
                  <c:v>11.93496792</c:v>
                </c:pt>
                <c:pt idx="9217">
                  <c:v>11.935656840000016</c:v>
                </c:pt>
                <c:pt idx="9218">
                  <c:v>11.93635128</c:v>
                </c:pt>
                <c:pt idx="9219">
                  <c:v>11.937047040000001</c:v>
                </c:pt>
                <c:pt idx="9220">
                  <c:v>11.93774148</c:v>
                </c:pt>
                <c:pt idx="9221">
                  <c:v>11.9384388</c:v>
                </c:pt>
                <c:pt idx="9222">
                  <c:v>11.93913324</c:v>
                </c:pt>
                <c:pt idx="9223">
                  <c:v>11.93982768</c:v>
                </c:pt>
                <c:pt idx="9224">
                  <c:v>11.940522120000001</c:v>
                </c:pt>
                <c:pt idx="9225">
                  <c:v>11.941216560000001</c:v>
                </c:pt>
                <c:pt idx="9226">
                  <c:v>11.94191232</c:v>
                </c:pt>
                <c:pt idx="9227">
                  <c:v>11.94260124</c:v>
                </c:pt>
                <c:pt idx="9228">
                  <c:v>11.94329844</c:v>
                </c:pt>
                <c:pt idx="9229">
                  <c:v>11.94399288</c:v>
                </c:pt>
                <c:pt idx="9230">
                  <c:v>11.94468732</c:v>
                </c:pt>
                <c:pt idx="9231">
                  <c:v>11.94538176</c:v>
                </c:pt>
                <c:pt idx="9232">
                  <c:v>11.9460762</c:v>
                </c:pt>
                <c:pt idx="9233">
                  <c:v>11.94677064</c:v>
                </c:pt>
                <c:pt idx="9234">
                  <c:v>11.947466520000004</c:v>
                </c:pt>
                <c:pt idx="9235">
                  <c:v>11.948160959999999</c:v>
                </c:pt>
                <c:pt idx="9236">
                  <c:v>11.948855399999999</c:v>
                </c:pt>
                <c:pt idx="9237">
                  <c:v>11.949549840000014</c:v>
                </c:pt>
                <c:pt idx="9238">
                  <c:v>11.950244280000014</c:v>
                </c:pt>
                <c:pt idx="9239">
                  <c:v>11.95094016</c:v>
                </c:pt>
                <c:pt idx="9240">
                  <c:v>11.951634600000016</c:v>
                </c:pt>
                <c:pt idx="9241">
                  <c:v>11.95232904</c:v>
                </c:pt>
                <c:pt idx="9242">
                  <c:v>11.953023480000001</c:v>
                </c:pt>
                <c:pt idx="9243">
                  <c:v>11.953717920000004</c:v>
                </c:pt>
                <c:pt idx="9244">
                  <c:v>11.954412360000006</c:v>
                </c:pt>
                <c:pt idx="9245">
                  <c:v>11.955101280000004</c:v>
                </c:pt>
                <c:pt idx="9246">
                  <c:v>11.955795720000006</c:v>
                </c:pt>
                <c:pt idx="9247">
                  <c:v>11.956490160000014</c:v>
                </c:pt>
                <c:pt idx="9248">
                  <c:v>11.957185920000002</c:v>
                </c:pt>
                <c:pt idx="9249">
                  <c:v>11.957881800000004</c:v>
                </c:pt>
                <c:pt idx="9250">
                  <c:v>11.958577680000001</c:v>
                </c:pt>
                <c:pt idx="9251">
                  <c:v>11.95927212</c:v>
                </c:pt>
                <c:pt idx="9252">
                  <c:v>11.959966560000014</c:v>
                </c:pt>
                <c:pt idx="9253">
                  <c:v>11.960661</c:v>
                </c:pt>
                <c:pt idx="9254">
                  <c:v>11.961356760000001</c:v>
                </c:pt>
                <c:pt idx="9255">
                  <c:v>11.962051200000014</c:v>
                </c:pt>
                <c:pt idx="9256">
                  <c:v>11.962745640000014</c:v>
                </c:pt>
                <c:pt idx="9257">
                  <c:v>11.963440200000024</c:v>
                </c:pt>
                <c:pt idx="9258">
                  <c:v>11.964134640000006</c:v>
                </c:pt>
                <c:pt idx="9259">
                  <c:v>11.964829080000001</c:v>
                </c:pt>
                <c:pt idx="9260">
                  <c:v>11.965523520000014</c:v>
                </c:pt>
                <c:pt idx="9261">
                  <c:v>11.96621796</c:v>
                </c:pt>
                <c:pt idx="9262">
                  <c:v>11.96690544</c:v>
                </c:pt>
                <c:pt idx="9263">
                  <c:v>11.967606840000016</c:v>
                </c:pt>
                <c:pt idx="9264">
                  <c:v>11.968295640000001</c:v>
                </c:pt>
                <c:pt idx="9265">
                  <c:v>11.9689902</c:v>
                </c:pt>
                <c:pt idx="9266">
                  <c:v>11.969684640000024</c:v>
                </c:pt>
                <c:pt idx="9267">
                  <c:v>11.970379080000001</c:v>
                </c:pt>
                <c:pt idx="9268">
                  <c:v>11.971073520000001</c:v>
                </c:pt>
                <c:pt idx="9269">
                  <c:v>11.97176928</c:v>
                </c:pt>
                <c:pt idx="9270">
                  <c:v>11.97246372</c:v>
                </c:pt>
                <c:pt idx="9271">
                  <c:v>11.9731554</c:v>
                </c:pt>
                <c:pt idx="9272">
                  <c:v>11.973856800000016</c:v>
                </c:pt>
                <c:pt idx="9273">
                  <c:v>11.97454572</c:v>
                </c:pt>
                <c:pt idx="9274">
                  <c:v>11.97524016</c:v>
                </c:pt>
                <c:pt idx="9275">
                  <c:v>11.975935920000014</c:v>
                </c:pt>
                <c:pt idx="9276">
                  <c:v>11.976630360000014</c:v>
                </c:pt>
                <c:pt idx="9277">
                  <c:v>11.977324920000001</c:v>
                </c:pt>
                <c:pt idx="9278">
                  <c:v>11.97802068</c:v>
                </c:pt>
                <c:pt idx="9279">
                  <c:v>11.978716560000002</c:v>
                </c:pt>
                <c:pt idx="9280">
                  <c:v>11.979406800000026</c:v>
                </c:pt>
                <c:pt idx="9281">
                  <c:v>11.98010268</c:v>
                </c:pt>
                <c:pt idx="9282">
                  <c:v>11.980798440000001</c:v>
                </c:pt>
                <c:pt idx="9283">
                  <c:v>11.981492880000006</c:v>
                </c:pt>
                <c:pt idx="9284">
                  <c:v>11.982187320000014</c:v>
                </c:pt>
                <c:pt idx="9285">
                  <c:v>11.98288176</c:v>
                </c:pt>
                <c:pt idx="9286">
                  <c:v>11.983576200000016</c:v>
                </c:pt>
                <c:pt idx="9287">
                  <c:v>11.98427064</c:v>
                </c:pt>
                <c:pt idx="9288">
                  <c:v>11.9849652</c:v>
                </c:pt>
                <c:pt idx="9289">
                  <c:v>11.985659640000014</c:v>
                </c:pt>
                <c:pt idx="9290">
                  <c:v>11.986355400000001</c:v>
                </c:pt>
                <c:pt idx="9291">
                  <c:v>11.987049840000006</c:v>
                </c:pt>
                <c:pt idx="9292">
                  <c:v>11.987744280000006</c:v>
                </c:pt>
                <c:pt idx="9293">
                  <c:v>11.9884374</c:v>
                </c:pt>
                <c:pt idx="9294">
                  <c:v>11.989131840000002</c:v>
                </c:pt>
                <c:pt idx="9295">
                  <c:v>11.989826280000004</c:v>
                </c:pt>
                <c:pt idx="9296">
                  <c:v>11.990520720000001</c:v>
                </c:pt>
                <c:pt idx="9297">
                  <c:v>11.991215159999999</c:v>
                </c:pt>
                <c:pt idx="9298">
                  <c:v>11.9919096</c:v>
                </c:pt>
                <c:pt idx="9299">
                  <c:v>11.992604040000014</c:v>
                </c:pt>
                <c:pt idx="9300">
                  <c:v>11.99329848</c:v>
                </c:pt>
                <c:pt idx="9301">
                  <c:v>11.99399292</c:v>
                </c:pt>
                <c:pt idx="9302">
                  <c:v>11.9946888</c:v>
                </c:pt>
                <c:pt idx="9303">
                  <c:v>11.995383240000002</c:v>
                </c:pt>
                <c:pt idx="9304">
                  <c:v>11.996079</c:v>
                </c:pt>
                <c:pt idx="9305">
                  <c:v>11.99677344</c:v>
                </c:pt>
                <c:pt idx="9306">
                  <c:v>11.9974638</c:v>
                </c:pt>
                <c:pt idx="9307">
                  <c:v>11.99815956</c:v>
                </c:pt>
                <c:pt idx="9308">
                  <c:v>11.998854</c:v>
                </c:pt>
                <c:pt idx="9309">
                  <c:v>11.999549880000016</c:v>
                </c:pt>
                <c:pt idx="9310">
                  <c:v>12.00024432</c:v>
                </c:pt>
                <c:pt idx="9311">
                  <c:v>12.00093876</c:v>
                </c:pt>
                <c:pt idx="9312">
                  <c:v>12.001633200000002</c:v>
                </c:pt>
                <c:pt idx="9313">
                  <c:v>12.002329080000001</c:v>
                </c:pt>
                <c:pt idx="9314">
                  <c:v>12.003016560000002</c:v>
                </c:pt>
                <c:pt idx="9315">
                  <c:v>12.003717960000001</c:v>
                </c:pt>
                <c:pt idx="9316">
                  <c:v>12.004405440000001</c:v>
                </c:pt>
                <c:pt idx="9317">
                  <c:v>12.005106840000014</c:v>
                </c:pt>
                <c:pt idx="9318">
                  <c:v>12.00580128</c:v>
                </c:pt>
                <c:pt idx="9319">
                  <c:v>12.006490200000016</c:v>
                </c:pt>
                <c:pt idx="9320">
                  <c:v>12.00718464</c:v>
                </c:pt>
                <c:pt idx="9321">
                  <c:v>12.00787908</c:v>
                </c:pt>
                <c:pt idx="9322">
                  <c:v>12.008573520000001</c:v>
                </c:pt>
                <c:pt idx="9323">
                  <c:v>12.009267960000001</c:v>
                </c:pt>
                <c:pt idx="9324">
                  <c:v>12.00996372</c:v>
                </c:pt>
                <c:pt idx="9325">
                  <c:v>12.0106596</c:v>
                </c:pt>
                <c:pt idx="9326">
                  <c:v>12.01135536</c:v>
                </c:pt>
                <c:pt idx="9327">
                  <c:v>12.012049920000004</c:v>
                </c:pt>
                <c:pt idx="9328">
                  <c:v>12.01274568</c:v>
                </c:pt>
                <c:pt idx="9329">
                  <c:v>12.01344012</c:v>
                </c:pt>
                <c:pt idx="9330">
                  <c:v>12.01413456</c:v>
                </c:pt>
                <c:pt idx="9331">
                  <c:v>12.014823479999997</c:v>
                </c:pt>
                <c:pt idx="9332">
                  <c:v>12.015517920000002</c:v>
                </c:pt>
                <c:pt idx="9333">
                  <c:v>12.016212360000001</c:v>
                </c:pt>
                <c:pt idx="9334">
                  <c:v>12.016906800000006</c:v>
                </c:pt>
                <c:pt idx="9335">
                  <c:v>12.017601240000001</c:v>
                </c:pt>
                <c:pt idx="9336">
                  <c:v>12.01829568</c:v>
                </c:pt>
                <c:pt idx="9337">
                  <c:v>12.01899012</c:v>
                </c:pt>
                <c:pt idx="9338">
                  <c:v>12.019684560000016</c:v>
                </c:pt>
                <c:pt idx="9339">
                  <c:v>12.020378999999998</c:v>
                </c:pt>
                <c:pt idx="9340">
                  <c:v>12.021073439999997</c:v>
                </c:pt>
                <c:pt idx="9341">
                  <c:v>12.021767880000001</c:v>
                </c:pt>
                <c:pt idx="9342">
                  <c:v>12.022462320000002</c:v>
                </c:pt>
                <c:pt idx="9343">
                  <c:v>12.023156760000001</c:v>
                </c:pt>
                <c:pt idx="9344">
                  <c:v>12.023851199999999</c:v>
                </c:pt>
                <c:pt idx="9345">
                  <c:v>12.024545640000001</c:v>
                </c:pt>
                <c:pt idx="9346">
                  <c:v>12.025240200000002</c:v>
                </c:pt>
                <c:pt idx="9347">
                  <c:v>12.025934640000004</c:v>
                </c:pt>
                <c:pt idx="9348">
                  <c:v>12.026629080000001</c:v>
                </c:pt>
                <c:pt idx="9349">
                  <c:v>12.027323519999999</c:v>
                </c:pt>
                <c:pt idx="9350">
                  <c:v>12.02801796</c:v>
                </c:pt>
                <c:pt idx="9351">
                  <c:v>12.0287124</c:v>
                </c:pt>
                <c:pt idx="9352">
                  <c:v>12.029406840000016</c:v>
                </c:pt>
                <c:pt idx="9353">
                  <c:v>12.03010128</c:v>
                </c:pt>
                <c:pt idx="9354">
                  <c:v>12.030797040000001</c:v>
                </c:pt>
                <c:pt idx="9355">
                  <c:v>12.03149148</c:v>
                </c:pt>
                <c:pt idx="9356">
                  <c:v>12.03218592</c:v>
                </c:pt>
                <c:pt idx="9357">
                  <c:v>12.03288036</c:v>
                </c:pt>
                <c:pt idx="9358">
                  <c:v>12.03357492</c:v>
                </c:pt>
                <c:pt idx="9359">
                  <c:v>12.034270679999999</c:v>
                </c:pt>
                <c:pt idx="9360">
                  <c:v>12.034965119999999</c:v>
                </c:pt>
                <c:pt idx="9361">
                  <c:v>12.035659560000004</c:v>
                </c:pt>
                <c:pt idx="9362">
                  <c:v>12.036353999999999</c:v>
                </c:pt>
                <c:pt idx="9363">
                  <c:v>12.03704844</c:v>
                </c:pt>
                <c:pt idx="9364">
                  <c:v>12.03774288</c:v>
                </c:pt>
                <c:pt idx="9365">
                  <c:v>12.03843732</c:v>
                </c:pt>
                <c:pt idx="9366">
                  <c:v>12.0391332</c:v>
                </c:pt>
                <c:pt idx="9367">
                  <c:v>12.03982068</c:v>
                </c:pt>
                <c:pt idx="9368">
                  <c:v>12.04051512</c:v>
                </c:pt>
                <c:pt idx="9369">
                  <c:v>12.04120956</c:v>
                </c:pt>
                <c:pt idx="9370">
                  <c:v>12.041910959999999</c:v>
                </c:pt>
                <c:pt idx="9371">
                  <c:v>12.042605400000001</c:v>
                </c:pt>
                <c:pt idx="9372">
                  <c:v>12.04329984</c:v>
                </c:pt>
                <c:pt idx="9373">
                  <c:v>12.04399428</c:v>
                </c:pt>
                <c:pt idx="9374">
                  <c:v>12.04469016</c:v>
                </c:pt>
                <c:pt idx="9375">
                  <c:v>12.0453846</c:v>
                </c:pt>
                <c:pt idx="9376">
                  <c:v>12.04607208</c:v>
                </c:pt>
                <c:pt idx="9377">
                  <c:v>12.046773479999999</c:v>
                </c:pt>
                <c:pt idx="9378">
                  <c:v>12.04746096</c:v>
                </c:pt>
                <c:pt idx="9379">
                  <c:v>12.048162359999999</c:v>
                </c:pt>
                <c:pt idx="9380">
                  <c:v>12.048856799999999</c:v>
                </c:pt>
                <c:pt idx="9381">
                  <c:v>12.04955124</c:v>
                </c:pt>
                <c:pt idx="9382">
                  <c:v>12.05024568</c:v>
                </c:pt>
                <c:pt idx="9383">
                  <c:v>12.05094012</c:v>
                </c:pt>
                <c:pt idx="9384">
                  <c:v>12.051634560000016</c:v>
                </c:pt>
                <c:pt idx="9385">
                  <c:v>12.05232348</c:v>
                </c:pt>
                <c:pt idx="9386">
                  <c:v>12.05301792</c:v>
                </c:pt>
                <c:pt idx="9387">
                  <c:v>12.053713800000002</c:v>
                </c:pt>
                <c:pt idx="9388">
                  <c:v>12.054408240000004</c:v>
                </c:pt>
                <c:pt idx="9389">
                  <c:v>12.055104000000016</c:v>
                </c:pt>
                <c:pt idx="9390">
                  <c:v>12.05579844</c:v>
                </c:pt>
                <c:pt idx="9391">
                  <c:v>12.056494320000024</c:v>
                </c:pt>
                <c:pt idx="9392">
                  <c:v>12.057188760000001</c:v>
                </c:pt>
                <c:pt idx="9393">
                  <c:v>12.057883200000004</c:v>
                </c:pt>
                <c:pt idx="9394">
                  <c:v>12.058577640000001</c:v>
                </c:pt>
                <c:pt idx="9395">
                  <c:v>12.05927208</c:v>
                </c:pt>
                <c:pt idx="9396">
                  <c:v>12.059966520000014</c:v>
                </c:pt>
                <c:pt idx="9397">
                  <c:v>12.06066096</c:v>
                </c:pt>
                <c:pt idx="9398">
                  <c:v>12.06134988</c:v>
                </c:pt>
                <c:pt idx="9399">
                  <c:v>12.062045640000004</c:v>
                </c:pt>
                <c:pt idx="9400">
                  <c:v>12.062740200000018</c:v>
                </c:pt>
                <c:pt idx="9401">
                  <c:v>12.063434640000024</c:v>
                </c:pt>
                <c:pt idx="9402">
                  <c:v>12.0641304</c:v>
                </c:pt>
                <c:pt idx="9403">
                  <c:v>12.06482628</c:v>
                </c:pt>
                <c:pt idx="9404">
                  <c:v>12.06552072</c:v>
                </c:pt>
                <c:pt idx="9405">
                  <c:v>12.06621516</c:v>
                </c:pt>
                <c:pt idx="9406">
                  <c:v>12.066909600000002</c:v>
                </c:pt>
                <c:pt idx="9407">
                  <c:v>12.06760536</c:v>
                </c:pt>
                <c:pt idx="9408">
                  <c:v>12.06829572</c:v>
                </c:pt>
                <c:pt idx="9409">
                  <c:v>12.06899016</c:v>
                </c:pt>
                <c:pt idx="9410">
                  <c:v>12.069684600000022</c:v>
                </c:pt>
                <c:pt idx="9411">
                  <c:v>12.070379040000001</c:v>
                </c:pt>
                <c:pt idx="9412">
                  <c:v>12.071074920000001</c:v>
                </c:pt>
                <c:pt idx="9413">
                  <c:v>12.071769360000001</c:v>
                </c:pt>
                <c:pt idx="9414">
                  <c:v>12.072463800000014</c:v>
                </c:pt>
                <c:pt idx="9415">
                  <c:v>12.07315824</c:v>
                </c:pt>
                <c:pt idx="9416">
                  <c:v>12.07385268</c:v>
                </c:pt>
                <c:pt idx="9417">
                  <c:v>12.074548440000001</c:v>
                </c:pt>
                <c:pt idx="9418">
                  <c:v>12.075238800000006</c:v>
                </c:pt>
                <c:pt idx="9419">
                  <c:v>12.075933240000015</c:v>
                </c:pt>
                <c:pt idx="9420">
                  <c:v>12.076633200000016</c:v>
                </c:pt>
                <c:pt idx="9421">
                  <c:v>12.07732764</c:v>
                </c:pt>
                <c:pt idx="9422">
                  <c:v>12.07801656</c:v>
                </c:pt>
                <c:pt idx="9423">
                  <c:v>12.078712320000001</c:v>
                </c:pt>
                <c:pt idx="9424">
                  <c:v>12.079406760000015</c:v>
                </c:pt>
                <c:pt idx="9425">
                  <c:v>12.0801012</c:v>
                </c:pt>
                <c:pt idx="9426">
                  <c:v>12.08079564</c:v>
                </c:pt>
                <c:pt idx="9427">
                  <c:v>12.081490200000006</c:v>
                </c:pt>
                <c:pt idx="9428">
                  <c:v>12.082184640000015</c:v>
                </c:pt>
                <c:pt idx="9429">
                  <c:v>12.082881840000002</c:v>
                </c:pt>
                <c:pt idx="9430">
                  <c:v>12.083576280000004</c:v>
                </c:pt>
                <c:pt idx="9431">
                  <c:v>12.084270719999999</c:v>
                </c:pt>
                <c:pt idx="9432">
                  <c:v>12.084965159999999</c:v>
                </c:pt>
                <c:pt idx="9433">
                  <c:v>12.085656840000022</c:v>
                </c:pt>
                <c:pt idx="9434">
                  <c:v>12.0863526</c:v>
                </c:pt>
                <c:pt idx="9435">
                  <c:v>12.08704848</c:v>
                </c:pt>
                <c:pt idx="9436">
                  <c:v>12.08774292</c:v>
                </c:pt>
                <c:pt idx="9437">
                  <c:v>12.08843736</c:v>
                </c:pt>
                <c:pt idx="9438">
                  <c:v>12.089131800000002</c:v>
                </c:pt>
                <c:pt idx="9439">
                  <c:v>12.089826240000002</c:v>
                </c:pt>
                <c:pt idx="9440">
                  <c:v>12.090522120000001</c:v>
                </c:pt>
                <c:pt idx="9441">
                  <c:v>12.09121788</c:v>
                </c:pt>
                <c:pt idx="9442">
                  <c:v>12.0919068</c:v>
                </c:pt>
                <c:pt idx="9443">
                  <c:v>12.092602680000002</c:v>
                </c:pt>
                <c:pt idx="9444">
                  <c:v>12.093297120000001</c:v>
                </c:pt>
                <c:pt idx="9445">
                  <c:v>12.09399288</c:v>
                </c:pt>
                <c:pt idx="9446">
                  <c:v>12.09468732</c:v>
                </c:pt>
                <c:pt idx="9447">
                  <c:v>12.09538176</c:v>
                </c:pt>
                <c:pt idx="9448">
                  <c:v>12.096077640000001</c:v>
                </c:pt>
                <c:pt idx="9449">
                  <c:v>12.096772080000001</c:v>
                </c:pt>
                <c:pt idx="9450">
                  <c:v>12.097466520000006</c:v>
                </c:pt>
                <c:pt idx="9451">
                  <c:v>12.09816096</c:v>
                </c:pt>
                <c:pt idx="9452">
                  <c:v>12.0988554</c:v>
                </c:pt>
                <c:pt idx="9453">
                  <c:v>12.099544320000014</c:v>
                </c:pt>
                <c:pt idx="9454">
                  <c:v>12.10023876</c:v>
                </c:pt>
                <c:pt idx="9455">
                  <c:v>12.1009332</c:v>
                </c:pt>
                <c:pt idx="9456">
                  <c:v>12.10162764</c:v>
                </c:pt>
                <c:pt idx="9457">
                  <c:v>12.102323520000001</c:v>
                </c:pt>
                <c:pt idx="9458">
                  <c:v>12.103017960000001</c:v>
                </c:pt>
                <c:pt idx="9459">
                  <c:v>12.103712400000001</c:v>
                </c:pt>
                <c:pt idx="9460">
                  <c:v>12.104406840000006</c:v>
                </c:pt>
                <c:pt idx="9461">
                  <c:v>12.10510128</c:v>
                </c:pt>
                <c:pt idx="9462">
                  <c:v>12.10579572</c:v>
                </c:pt>
                <c:pt idx="9463">
                  <c:v>12.10649016</c:v>
                </c:pt>
                <c:pt idx="9464">
                  <c:v>12.1071846</c:v>
                </c:pt>
                <c:pt idx="9465">
                  <c:v>12.10787904</c:v>
                </c:pt>
                <c:pt idx="9466">
                  <c:v>12.108573479999997</c:v>
                </c:pt>
                <c:pt idx="9467">
                  <c:v>12.109269360000001</c:v>
                </c:pt>
                <c:pt idx="9468">
                  <c:v>12.109963799999999</c:v>
                </c:pt>
                <c:pt idx="9469">
                  <c:v>12.110662320000001</c:v>
                </c:pt>
                <c:pt idx="9470">
                  <c:v>12.11135676</c:v>
                </c:pt>
                <c:pt idx="9471">
                  <c:v>12.112044360000002</c:v>
                </c:pt>
                <c:pt idx="9472">
                  <c:v>12.11274564</c:v>
                </c:pt>
                <c:pt idx="9473">
                  <c:v>12.113440200000014</c:v>
                </c:pt>
                <c:pt idx="9474">
                  <c:v>12.114127679999999</c:v>
                </c:pt>
                <c:pt idx="9475">
                  <c:v>12.114822119999999</c:v>
                </c:pt>
                <c:pt idx="9476">
                  <c:v>12.115516560000014</c:v>
                </c:pt>
                <c:pt idx="9477">
                  <c:v>12.116211</c:v>
                </c:pt>
                <c:pt idx="9478">
                  <c:v>12.11690544</c:v>
                </c:pt>
                <c:pt idx="9479">
                  <c:v>12.11759988</c:v>
                </c:pt>
                <c:pt idx="9480">
                  <c:v>12.118295639999999</c:v>
                </c:pt>
                <c:pt idx="9481">
                  <c:v>12.11899152</c:v>
                </c:pt>
                <c:pt idx="9482">
                  <c:v>12.11968596</c:v>
                </c:pt>
                <c:pt idx="9483">
                  <c:v>12.1203804</c:v>
                </c:pt>
                <c:pt idx="9484">
                  <c:v>12.12107484</c:v>
                </c:pt>
                <c:pt idx="9485">
                  <c:v>12.121770719999999</c:v>
                </c:pt>
                <c:pt idx="9486">
                  <c:v>12.122465160000001</c:v>
                </c:pt>
                <c:pt idx="9487">
                  <c:v>12.12316092</c:v>
                </c:pt>
                <c:pt idx="9488">
                  <c:v>12.12385536</c:v>
                </c:pt>
                <c:pt idx="9489">
                  <c:v>12.124547040000001</c:v>
                </c:pt>
                <c:pt idx="9490">
                  <c:v>12.12524148</c:v>
                </c:pt>
                <c:pt idx="9491">
                  <c:v>12.12593736</c:v>
                </c:pt>
                <c:pt idx="9492">
                  <c:v>12.1266318</c:v>
                </c:pt>
                <c:pt idx="9493">
                  <c:v>12.12732624</c:v>
                </c:pt>
                <c:pt idx="9494">
                  <c:v>12.128022119999999</c:v>
                </c:pt>
                <c:pt idx="9495">
                  <c:v>12.128716560000001</c:v>
                </c:pt>
                <c:pt idx="9496">
                  <c:v>12.12940536</c:v>
                </c:pt>
                <c:pt idx="9497">
                  <c:v>12.130099920000001</c:v>
                </c:pt>
                <c:pt idx="9498">
                  <c:v>12.130794360000001</c:v>
                </c:pt>
                <c:pt idx="9499">
                  <c:v>12.1314888</c:v>
                </c:pt>
                <c:pt idx="9500">
                  <c:v>12.13218324</c:v>
                </c:pt>
                <c:pt idx="9501">
                  <c:v>12.132878999999999</c:v>
                </c:pt>
                <c:pt idx="9502">
                  <c:v>12.133573439999999</c:v>
                </c:pt>
                <c:pt idx="9503">
                  <c:v>12.13426656</c:v>
                </c:pt>
                <c:pt idx="9504">
                  <c:v>12.13496232</c:v>
                </c:pt>
                <c:pt idx="9505">
                  <c:v>12.13565676</c:v>
                </c:pt>
                <c:pt idx="9506">
                  <c:v>12.13635264</c:v>
                </c:pt>
                <c:pt idx="9507">
                  <c:v>12.13704708</c:v>
                </c:pt>
                <c:pt idx="9508">
                  <c:v>12.137741520000001</c:v>
                </c:pt>
                <c:pt idx="9509">
                  <c:v>12.138437400000001</c:v>
                </c:pt>
                <c:pt idx="9510">
                  <c:v>12.139131840000001</c:v>
                </c:pt>
                <c:pt idx="9511">
                  <c:v>12.139826280000001</c:v>
                </c:pt>
                <c:pt idx="9512">
                  <c:v>12.14052072</c:v>
                </c:pt>
                <c:pt idx="9513">
                  <c:v>12.141216479999999</c:v>
                </c:pt>
                <c:pt idx="9514">
                  <c:v>12.141910919999999</c:v>
                </c:pt>
                <c:pt idx="9515">
                  <c:v>12.142605360000001</c:v>
                </c:pt>
                <c:pt idx="9516">
                  <c:v>12.14329992</c:v>
                </c:pt>
                <c:pt idx="9517">
                  <c:v>12.143994360000001</c:v>
                </c:pt>
                <c:pt idx="9518">
                  <c:v>12.144688800000001</c:v>
                </c:pt>
                <c:pt idx="9519">
                  <c:v>12.145383240000001</c:v>
                </c:pt>
                <c:pt idx="9520">
                  <c:v>12.14607204</c:v>
                </c:pt>
                <c:pt idx="9521">
                  <c:v>12.14676648</c:v>
                </c:pt>
                <c:pt idx="9522">
                  <c:v>12.14746236</c:v>
                </c:pt>
                <c:pt idx="9523">
                  <c:v>12.148156799999999</c:v>
                </c:pt>
                <c:pt idx="9524">
                  <c:v>12.148851239999999</c:v>
                </c:pt>
                <c:pt idx="9525">
                  <c:v>12.149545680000001</c:v>
                </c:pt>
                <c:pt idx="9526">
                  <c:v>12.15024156</c:v>
                </c:pt>
                <c:pt idx="9527">
                  <c:v>12.150934560000014</c:v>
                </c:pt>
                <c:pt idx="9528">
                  <c:v>12.151629</c:v>
                </c:pt>
                <c:pt idx="9529">
                  <c:v>12.15232488</c:v>
                </c:pt>
                <c:pt idx="9530">
                  <c:v>12.15301932</c:v>
                </c:pt>
                <c:pt idx="9531">
                  <c:v>12.153715200000002</c:v>
                </c:pt>
                <c:pt idx="9532">
                  <c:v>12.154409640000004</c:v>
                </c:pt>
                <c:pt idx="9533">
                  <c:v>12.1551054</c:v>
                </c:pt>
                <c:pt idx="9534">
                  <c:v>12.155792880000016</c:v>
                </c:pt>
                <c:pt idx="9535">
                  <c:v>12.15648876</c:v>
                </c:pt>
                <c:pt idx="9536">
                  <c:v>12.157184640000002</c:v>
                </c:pt>
                <c:pt idx="9537">
                  <c:v>12.157879080000001</c:v>
                </c:pt>
                <c:pt idx="9538">
                  <c:v>12.158573520000001</c:v>
                </c:pt>
                <c:pt idx="9539">
                  <c:v>12.15926928</c:v>
                </c:pt>
                <c:pt idx="9540">
                  <c:v>12.15996372</c:v>
                </c:pt>
                <c:pt idx="9541">
                  <c:v>12.160658160000001</c:v>
                </c:pt>
                <c:pt idx="9542">
                  <c:v>12.161354040000001</c:v>
                </c:pt>
                <c:pt idx="9543">
                  <c:v>12.162044280000016</c:v>
                </c:pt>
                <c:pt idx="9544">
                  <c:v>12.16274016</c:v>
                </c:pt>
                <c:pt idx="9545">
                  <c:v>12.163434600000022</c:v>
                </c:pt>
                <c:pt idx="9546">
                  <c:v>12.164129040000001</c:v>
                </c:pt>
                <c:pt idx="9547">
                  <c:v>12.164823479999999</c:v>
                </c:pt>
                <c:pt idx="9548">
                  <c:v>12.165517920000006</c:v>
                </c:pt>
                <c:pt idx="9549">
                  <c:v>12.166212360000001</c:v>
                </c:pt>
                <c:pt idx="9550">
                  <c:v>12.166906800000014</c:v>
                </c:pt>
                <c:pt idx="9551">
                  <c:v>12.16760124</c:v>
                </c:pt>
                <c:pt idx="9552">
                  <c:v>12.16829712</c:v>
                </c:pt>
                <c:pt idx="9553">
                  <c:v>12.16899156</c:v>
                </c:pt>
                <c:pt idx="9554">
                  <c:v>12.169686000000022</c:v>
                </c:pt>
                <c:pt idx="9555">
                  <c:v>12.17038176</c:v>
                </c:pt>
                <c:pt idx="9556">
                  <c:v>12.1710762</c:v>
                </c:pt>
                <c:pt idx="9557">
                  <c:v>12.17177064</c:v>
                </c:pt>
                <c:pt idx="9558">
                  <c:v>12.172465200000014</c:v>
                </c:pt>
                <c:pt idx="9559">
                  <c:v>12.17315964</c:v>
                </c:pt>
                <c:pt idx="9560">
                  <c:v>12.17385408</c:v>
                </c:pt>
                <c:pt idx="9561">
                  <c:v>12.174549840000006</c:v>
                </c:pt>
                <c:pt idx="9562">
                  <c:v>12.175244280000006</c:v>
                </c:pt>
                <c:pt idx="9563">
                  <c:v>12.17593872</c:v>
                </c:pt>
                <c:pt idx="9564">
                  <c:v>12.17663316</c:v>
                </c:pt>
                <c:pt idx="9565">
                  <c:v>12.1773276</c:v>
                </c:pt>
                <c:pt idx="9566">
                  <c:v>12.17801652</c:v>
                </c:pt>
                <c:pt idx="9567">
                  <c:v>12.1787124</c:v>
                </c:pt>
                <c:pt idx="9568">
                  <c:v>12.179408160000001</c:v>
                </c:pt>
                <c:pt idx="9569">
                  <c:v>12.18010404</c:v>
                </c:pt>
                <c:pt idx="9570">
                  <c:v>12.18079848</c:v>
                </c:pt>
                <c:pt idx="9571">
                  <c:v>12.18149292</c:v>
                </c:pt>
                <c:pt idx="9572">
                  <c:v>12.18218736</c:v>
                </c:pt>
                <c:pt idx="9573">
                  <c:v>12.182881800000002</c:v>
                </c:pt>
                <c:pt idx="9574">
                  <c:v>12.183576240000002</c:v>
                </c:pt>
                <c:pt idx="9575">
                  <c:v>12.184270679999999</c:v>
                </c:pt>
                <c:pt idx="9576">
                  <c:v>12.184965119999999</c:v>
                </c:pt>
                <c:pt idx="9577">
                  <c:v>12.185659560000014</c:v>
                </c:pt>
                <c:pt idx="9578">
                  <c:v>12.186354</c:v>
                </c:pt>
                <c:pt idx="9579">
                  <c:v>12.18704844</c:v>
                </c:pt>
                <c:pt idx="9580">
                  <c:v>12.18774288</c:v>
                </c:pt>
                <c:pt idx="9581">
                  <c:v>12.18843732</c:v>
                </c:pt>
                <c:pt idx="9582">
                  <c:v>12.18913176</c:v>
                </c:pt>
                <c:pt idx="9583">
                  <c:v>12.189826200000002</c:v>
                </c:pt>
                <c:pt idx="9584">
                  <c:v>12.190520640000001</c:v>
                </c:pt>
                <c:pt idx="9585">
                  <c:v>12.191215199999998</c:v>
                </c:pt>
                <c:pt idx="9586">
                  <c:v>12.19190964</c:v>
                </c:pt>
                <c:pt idx="9587">
                  <c:v>12.192604080000002</c:v>
                </c:pt>
                <c:pt idx="9588">
                  <c:v>12.19329984</c:v>
                </c:pt>
                <c:pt idx="9589">
                  <c:v>12.19398876</c:v>
                </c:pt>
                <c:pt idx="9590">
                  <c:v>12.1946832</c:v>
                </c:pt>
                <c:pt idx="9591">
                  <c:v>12.19537764</c:v>
                </c:pt>
                <c:pt idx="9592">
                  <c:v>12.19607208</c:v>
                </c:pt>
                <c:pt idx="9593">
                  <c:v>12.196766520000002</c:v>
                </c:pt>
                <c:pt idx="9594">
                  <c:v>12.197460960000001</c:v>
                </c:pt>
                <c:pt idx="9595">
                  <c:v>12.198155399999999</c:v>
                </c:pt>
                <c:pt idx="9596">
                  <c:v>12.198849840000001</c:v>
                </c:pt>
                <c:pt idx="9597">
                  <c:v>12.199544280000014</c:v>
                </c:pt>
                <c:pt idx="9598">
                  <c:v>12.20023872</c:v>
                </c:pt>
                <c:pt idx="9599">
                  <c:v>12.20093316</c:v>
                </c:pt>
                <c:pt idx="9600">
                  <c:v>12.2016276</c:v>
                </c:pt>
                <c:pt idx="9601">
                  <c:v>12.20232204</c:v>
                </c:pt>
                <c:pt idx="9602">
                  <c:v>12.20301648</c:v>
                </c:pt>
                <c:pt idx="9603">
                  <c:v>12.203710920000001</c:v>
                </c:pt>
                <c:pt idx="9604">
                  <c:v>12.204405360000001</c:v>
                </c:pt>
                <c:pt idx="9605">
                  <c:v>12.20509992</c:v>
                </c:pt>
                <c:pt idx="9606">
                  <c:v>12.20579568</c:v>
                </c:pt>
                <c:pt idx="9607">
                  <c:v>12.20649156</c:v>
                </c:pt>
                <c:pt idx="9608">
                  <c:v>12.207186</c:v>
                </c:pt>
                <c:pt idx="9609">
                  <c:v>12.20788044</c:v>
                </c:pt>
                <c:pt idx="9610">
                  <c:v>12.20857488</c:v>
                </c:pt>
                <c:pt idx="9611">
                  <c:v>12.209269320000001</c:v>
                </c:pt>
                <c:pt idx="9612">
                  <c:v>12.209963759999999</c:v>
                </c:pt>
                <c:pt idx="9613">
                  <c:v>12.210659640000001</c:v>
                </c:pt>
                <c:pt idx="9614">
                  <c:v>12.21135408</c:v>
                </c:pt>
                <c:pt idx="9615">
                  <c:v>12.21204852</c:v>
                </c:pt>
                <c:pt idx="9616">
                  <c:v>12.21274296</c:v>
                </c:pt>
                <c:pt idx="9617">
                  <c:v>12.2134374</c:v>
                </c:pt>
                <c:pt idx="9618">
                  <c:v>12.214133159999999</c:v>
                </c:pt>
                <c:pt idx="9619">
                  <c:v>12.2148276</c:v>
                </c:pt>
                <c:pt idx="9620">
                  <c:v>12.21552204</c:v>
                </c:pt>
                <c:pt idx="9621">
                  <c:v>12.21621096</c:v>
                </c:pt>
                <c:pt idx="9622">
                  <c:v>12.216908159999999</c:v>
                </c:pt>
                <c:pt idx="9623">
                  <c:v>12.217602600000001</c:v>
                </c:pt>
                <c:pt idx="9624">
                  <c:v>12.218297039999999</c:v>
                </c:pt>
                <c:pt idx="9625">
                  <c:v>12.218991479999993</c:v>
                </c:pt>
                <c:pt idx="9626">
                  <c:v>12.21968592</c:v>
                </c:pt>
                <c:pt idx="9627">
                  <c:v>12.22038036</c:v>
                </c:pt>
                <c:pt idx="9628">
                  <c:v>12.22107624</c:v>
                </c:pt>
                <c:pt idx="9629">
                  <c:v>12.221772119999999</c:v>
                </c:pt>
                <c:pt idx="9630">
                  <c:v>12.222466560000004</c:v>
                </c:pt>
                <c:pt idx="9631">
                  <c:v>12.223160999999999</c:v>
                </c:pt>
                <c:pt idx="9632">
                  <c:v>12.223855439999999</c:v>
                </c:pt>
                <c:pt idx="9633">
                  <c:v>12.224544360000001</c:v>
                </c:pt>
                <c:pt idx="9634">
                  <c:v>12.2252388</c:v>
                </c:pt>
                <c:pt idx="9635">
                  <c:v>12.22593324</c:v>
                </c:pt>
                <c:pt idx="9636">
                  <c:v>12.22662768</c:v>
                </c:pt>
                <c:pt idx="9637">
                  <c:v>12.227322119999997</c:v>
                </c:pt>
                <c:pt idx="9638">
                  <c:v>12.228017879999999</c:v>
                </c:pt>
                <c:pt idx="9639">
                  <c:v>12.22871232</c:v>
                </c:pt>
                <c:pt idx="9640">
                  <c:v>12.22940676</c:v>
                </c:pt>
                <c:pt idx="9641">
                  <c:v>12.230101199999998</c:v>
                </c:pt>
                <c:pt idx="9642">
                  <c:v>12.23079564</c:v>
                </c:pt>
                <c:pt idx="9643">
                  <c:v>12.231491520000001</c:v>
                </c:pt>
                <c:pt idx="9644">
                  <c:v>12.232185960000001</c:v>
                </c:pt>
                <c:pt idx="9645">
                  <c:v>12.23288316</c:v>
                </c:pt>
                <c:pt idx="9646">
                  <c:v>12.2335776</c:v>
                </c:pt>
                <c:pt idx="9647">
                  <c:v>12.234272039999997</c:v>
                </c:pt>
                <c:pt idx="9648">
                  <c:v>12.234966479999999</c:v>
                </c:pt>
                <c:pt idx="9649">
                  <c:v>12.235655400000001</c:v>
                </c:pt>
                <c:pt idx="9650">
                  <c:v>12.236355359999999</c:v>
                </c:pt>
                <c:pt idx="9651">
                  <c:v>12.237029039999999</c:v>
                </c:pt>
                <c:pt idx="9652">
                  <c:v>12.237744360000001</c:v>
                </c:pt>
                <c:pt idx="9653">
                  <c:v>12.238438800000001</c:v>
                </c:pt>
                <c:pt idx="9654">
                  <c:v>12.239133240000001</c:v>
                </c:pt>
                <c:pt idx="9655">
                  <c:v>12.239827679999999</c:v>
                </c:pt>
                <c:pt idx="9656">
                  <c:v>12.24052212</c:v>
                </c:pt>
                <c:pt idx="9657">
                  <c:v>12.241210919999997</c:v>
                </c:pt>
                <c:pt idx="9658">
                  <c:v>12.241905359999999</c:v>
                </c:pt>
                <c:pt idx="9659">
                  <c:v>12.24259992</c:v>
                </c:pt>
                <c:pt idx="9660">
                  <c:v>12.24329436</c:v>
                </c:pt>
                <c:pt idx="9661">
                  <c:v>12.243988799999999</c:v>
                </c:pt>
                <c:pt idx="9662">
                  <c:v>12.24468456</c:v>
                </c:pt>
                <c:pt idx="9663">
                  <c:v>12.245383199999999</c:v>
                </c:pt>
                <c:pt idx="9664">
                  <c:v>12.246073439999995</c:v>
                </c:pt>
                <c:pt idx="9665">
                  <c:v>12.24676788</c:v>
                </c:pt>
                <c:pt idx="9666">
                  <c:v>12.24746232</c:v>
                </c:pt>
                <c:pt idx="9667">
                  <c:v>12.248156759999999</c:v>
                </c:pt>
                <c:pt idx="9668">
                  <c:v>12.248851199999987</c:v>
                </c:pt>
                <c:pt idx="9669">
                  <c:v>12.249545640000001</c:v>
                </c:pt>
                <c:pt idx="9670">
                  <c:v>12.2502402</c:v>
                </c:pt>
                <c:pt idx="9671">
                  <c:v>12.25093596</c:v>
                </c:pt>
                <c:pt idx="9672">
                  <c:v>12.2516304</c:v>
                </c:pt>
                <c:pt idx="9673">
                  <c:v>12.25232484</c:v>
                </c:pt>
                <c:pt idx="9674">
                  <c:v>12.25302072</c:v>
                </c:pt>
                <c:pt idx="9675">
                  <c:v>12.25371516</c:v>
                </c:pt>
                <c:pt idx="9676">
                  <c:v>12.25441092</c:v>
                </c:pt>
                <c:pt idx="9677">
                  <c:v>12.255099840000014</c:v>
                </c:pt>
                <c:pt idx="9678">
                  <c:v>12.25579572</c:v>
                </c:pt>
                <c:pt idx="9679">
                  <c:v>12.25649016</c:v>
                </c:pt>
                <c:pt idx="9680">
                  <c:v>12.2571846</c:v>
                </c:pt>
                <c:pt idx="9681">
                  <c:v>12.257879040000001</c:v>
                </c:pt>
                <c:pt idx="9682">
                  <c:v>12.258574920000001</c:v>
                </c:pt>
                <c:pt idx="9683">
                  <c:v>12.25927068</c:v>
                </c:pt>
                <c:pt idx="9684">
                  <c:v>12.25996512</c:v>
                </c:pt>
                <c:pt idx="9685">
                  <c:v>12.260659560000002</c:v>
                </c:pt>
                <c:pt idx="9686">
                  <c:v>12.261355439999999</c:v>
                </c:pt>
                <c:pt idx="9687">
                  <c:v>12.262049880000006</c:v>
                </c:pt>
                <c:pt idx="9688">
                  <c:v>12.262744320000015</c:v>
                </c:pt>
                <c:pt idx="9689">
                  <c:v>12.26343876</c:v>
                </c:pt>
                <c:pt idx="9690">
                  <c:v>12.2641332</c:v>
                </c:pt>
                <c:pt idx="9691">
                  <c:v>12.26482764</c:v>
                </c:pt>
                <c:pt idx="9692">
                  <c:v>12.26552208</c:v>
                </c:pt>
                <c:pt idx="9693">
                  <c:v>12.26621652</c:v>
                </c:pt>
                <c:pt idx="9694">
                  <c:v>12.266910960000001</c:v>
                </c:pt>
                <c:pt idx="9695">
                  <c:v>12.267605400000001</c:v>
                </c:pt>
                <c:pt idx="9696">
                  <c:v>12.268299840000001</c:v>
                </c:pt>
                <c:pt idx="9697">
                  <c:v>12.268994280000001</c:v>
                </c:pt>
                <c:pt idx="9698">
                  <c:v>12.26968872</c:v>
                </c:pt>
                <c:pt idx="9699">
                  <c:v>12.27038316</c:v>
                </c:pt>
                <c:pt idx="9700">
                  <c:v>12.27107208</c:v>
                </c:pt>
                <c:pt idx="9701">
                  <c:v>12.27176652</c:v>
                </c:pt>
                <c:pt idx="9702">
                  <c:v>12.2724624</c:v>
                </c:pt>
                <c:pt idx="9703">
                  <c:v>12.27315684</c:v>
                </c:pt>
                <c:pt idx="9704">
                  <c:v>12.273851280000001</c:v>
                </c:pt>
                <c:pt idx="9705">
                  <c:v>12.27454704</c:v>
                </c:pt>
                <c:pt idx="9706">
                  <c:v>12.27524148</c:v>
                </c:pt>
                <c:pt idx="9707">
                  <c:v>12.27593736</c:v>
                </c:pt>
                <c:pt idx="9708">
                  <c:v>12.276631800000002</c:v>
                </c:pt>
                <c:pt idx="9709">
                  <c:v>12.277327679999999</c:v>
                </c:pt>
                <c:pt idx="9710">
                  <c:v>12.278022119999999</c:v>
                </c:pt>
                <c:pt idx="9711">
                  <c:v>12.278716560000001</c:v>
                </c:pt>
                <c:pt idx="9712">
                  <c:v>12.279411</c:v>
                </c:pt>
                <c:pt idx="9713">
                  <c:v>12.28010544</c:v>
                </c:pt>
                <c:pt idx="9714">
                  <c:v>12.28079988</c:v>
                </c:pt>
                <c:pt idx="9715">
                  <c:v>12.28149432</c:v>
                </c:pt>
                <c:pt idx="9716">
                  <c:v>12.28218876</c:v>
                </c:pt>
                <c:pt idx="9717">
                  <c:v>12.28287768</c:v>
                </c:pt>
                <c:pt idx="9718">
                  <c:v>12.283572120000001</c:v>
                </c:pt>
                <c:pt idx="9719">
                  <c:v>12.284266560000001</c:v>
                </c:pt>
                <c:pt idx="9720">
                  <c:v>12.284960999999999</c:v>
                </c:pt>
                <c:pt idx="9721">
                  <c:v>12.285655440000001</c:v>
                </c:pt>
                <c:pt idx="9722">
                  <c:v>12.28634988</c:v>
                </c:pt>
                <c:pt idx="9723">
                  <c:v>12.28704432</c:v>
                </c:pt>
                <c:pt idx="9724">
                  <c:v>12.28773876</c:v>
                </c:pt>
                <c:pt idx="9725">
                  <c:v>12.28843464</c:v>
                </c:pt>
                <c:pt idx="9726">
                  <c:v>12.28912908</c:v>
                </c:pt>
                <c:pt idx="9727">
                  <c:v>12.289823520000001</c:v>
                </c:pt>
                <c:pt idx="9728">
                  <c:v>12.290517960000001</c:v>
                </c:pt>
                <c:pt idx="9729">
                  <c:v>12.291212399999999</c:v>
                </c:pt>
                <c:pt idx="9730">
                  <c:v>12.291906840000001</c:v>
                </c:pt>
                <c:pt idx="9731">
                  <c:v>12.2926026</c:v>
                </c:pt>
                <c:pt idx="9732">
                  <c:v>12.293297040000001</c:v>
                </c:pt>
                <c:pt idx="9733">
                  <c:v>12.293992920000001</c:v>
                </c:pt>
                <c:pt idx="9734">
                  <c:v>12.294687360000001</c:v>
                </c:pt>
                <c:pt idx="9735">
                  <c:v>12.295380360000001</c:v>
                </c:pt>
                <c:pt idx="9736">
                  <c:v>12.296074920000001</c:v>
                </c:pt>
                <c:pt idx="9737">
                  <c:v>12.296769360000001</c:v>
                </c:pt>
                <c:pt idx="9738">
                  <c:v>12.297463799999999</c:v>
                </c:pt>
                <c:pt idx="9739">
                  <c:v>12.298158239999999</c:v>
                </c:pt>
                <c:pt idx="9740">
                  <c:v>12.29885268</c:v>
                </c:pt>
                <c:pt idx="9741">
                  <c:v>12.29954712</c:v>
                </c:pt>
                <c:pt idx="9742">
                  <c:v>12.30024156</c:v>
                </c:pt>
                <c:pt idx="9743">
                  <c:v>12.300937320000006</c:v>
                </c:pt>
                <c:pt idx="9744">
                  <c:v>12.301631760000001</c:v>
                </c:pt>
                <c:pt idx="9745">
                  <c:v>12.302326200000014</c:v>
                </c:pt>
                <c:pt idx="9746">
                  <c:v>12.30302064</c:v>
                </c:pt>
                <c:pt idx="9747">
                  <c:v>12.303715200000006</c:v>
                </c:pt>
                <c:pt idx="9748">
                  <c:v>12.304409640000006</c:v>
                </c:pt>
                <c:pt idx="9749">
                  <c:v>12.305104080000014</c:v>
                </c:pt>
                <c:pt idx="9750">
                  <c:v>12.305799840000024</c:v>
                </c:pt>
                <c:pt idx="9751">
                  <c:v>12.306494280000024</c:v>
                </c:pt>
                <c:pt idx="9752">
                  <c:v>12.307183200000004</c:v>
                </c:pt>
                <c:pt idx="9753">
                  <c:v>12.3078804</c:v>
                </c:pt>
                <c:pt idx="9754">
                  <c:v>12.30857628</c:v>
                </c:pt>
                <c:pt idx="9755">
                  <c:v>12.309270720000001</c:v>
                </c:pt>
                <c:pt idx="9756">
                  <c:v>12.309965160000001</c:v>
                </c:pt>
                <c:pt idx="9757">
                  <c:v>12.310659600000006</c:v>
                </c:pt>
                <c:pt idx="9758">
                  <c:v>12.311354040000001</c:v>
                </c:pt>
                <c:pt idx="9759">
                  <c:v>12.31204848</c:v>
                </c:pt>
                <c:pt idx="9760">
                  <c:v>12.312744360000016</c:v>
                </c:pt>
                <c:pt idx="9761">
                  <c:v>12.313438800000016</c:v>
                </c:pt>
                <c:pt idx="9762">
                  <c:v>12.31413324</c:v>
                </c:pt>
                <c:pt idx="9763">
                  <c:v>12.314822040000001</c:v>
                </c:pt>
                <c:pt idx="9764">
                  <c:v>12.315516480000015</c:v>
                </c:pt>
                <c:pt idx="9765">
                  <c:v>12.31621092</c:v>
                </c:pt>
                <c:pt idx="9766">
                  <c:v>12.31690536</c:v>
                </c:pt>
                <c:pt idx="9767">
                  <c:v>12.31760124</c:v>
                </c:pt>
                <c:pt idx="9768">
                  <c:v>12.31829712</c:v>
                </c:pt>
                <c:pt idx="9769">
                  <c:v>12.31899012</c:v>
                </c:pt>
                <c:pt idx="9770">
                  <c:v>12.319686000000024</c:v>
                </c:pt>
                <c:pt idx="9771">
                  <c:v>12.320380440000001</c:v>
                </c:pt>
                <c:pt idx="9772">
                  <c:v>12.321074880000001</c:v>
                </c:pt>
                <c:pt idx="9773">
                  <c:v>12.32177064</c:v>
                </c:pt>
                <c:pt idx="9774">
                  <c:v>12.322466520000024</c:v>
                </c:pt>
                <c:pt idx="9775">
                  <c:v>12.323160960000001</c:v>
                </c:pt>
                <c:pt idx="9776">
                  <c:v>12.323855400000001</c:v>
                </c:pt>
                <c:pt idx="9777">
                  <c:v>12.324549840000014</c:v>
                </c:pt>
                <c:pt idx="9778">
                  <c:v>12.325244280000014</c:v>
                </c:pt>
                <c:pt idx="9779">
                  <c:v>12.32593872</c:v>
                </c:pt>
                <c:pt idx="9780">
                  <c:v>12.32663316</c:v>
                </c:pt>
                <c:pt idx="9781">
                  <c:v>12.3273276</c:v>
                </c:pt>
                <c:pt idx="9782">
                  <c:v>12.32802204</c:v>
                </c:pt>
                <c:pt idx="9783">
                  <c:v>12.328716480000001</c:v>
                </c:pt>
                <c:pt idx="9784">
                  <c:v>12.329410920000004</c:v>
                </c:pt>
                <c:pt idx="9785">
                  <c:v>12.330105360000001</c:v>
                </c:pt>
                <c:pt idx="9786">
                  <c:v>12.33079992</c:v>
                </c:pt>
                <c:pt idx="9787">
                  <c:v>12.331488720000001</c:v>
                </c:pt>
                <c:pt idx="9788">
                  <c:v>12.33218316</c:v>
                </c:pt>
                <c:pt idx="9789">
                  <c:v>12.3328776</c:v>
                </c:pt>
                <c:pt idx="9790">
                  <c:v>12.33357204</c:v>
                </c:pt>
                <c:pt idx="9791">
                  <c:v>12.33426648</c:v>
                </c:pt>
                <c:pt idx="9792">
                  <c:v>12.33496092</c:v>
                </c:pt>
                <c:pt idx="9793">
                  <c:v>12.335658240000004</c:v>
                </c:pt>
                <c:pt idx="9794">
                  <c:v>12.336352680000001</c:v>
                </c:pt>
                <c:pt idx="9795">
                  <c:v>12.33704988</c:v>
                </c:pt>
                <c:pt idx="9796">
                  <c:v>12.337744320000002</c:v>
                </c:pt>
                <c:pt idx="9797">
                  <c:v>12.338438760000001</c:v>
                </c:pt>
                <c:pt idx="9798">
                  <c:v>12.339133200000004</c:v>
                </c:pt>
                <c:pt idx="9799">
                  <c:v>12.339827640000001</c:v>
                </c:pt>
                <c:pt idx="9800">
                  <c:v>12.34052208</c:v>
                </c:pt>
                <c:pt idx="9801">
                  <c:v>12.34121232</c:v>
                </c:pt>
                <c:pt idx="9802">
                  <c:v>12.341906760000001</c:v>
                </c:pt>
                <c:pt idx="9803">
                  <c:v>12.342601200000002</c:v>
                </c:pt>
                <c:pt idx="9804">
                  <c:v>12.343295640000001</c:v>
                </c:pt>
                <c:pt idx="9805">
                  <c:v>12.3439902</c:v>
                </c:pt>
                <c:pt idx="9806">
                  <c:v>12.344684640000002</c:v>
                </c:pt>
                <c:pt idx="9807">
                  <c:v>12.345379080000001</c:v>
                </c:pt>
                <c:pt idx="9808">
                  <c:v>12.346073520000001</c:v>
                </c:pt>
                <c:pt idx="9809">
                  <c:v>12.346767960000001</c:v>
                </c:pt>
                <c:pt idx="9810">
                  <c:v>12.3474624</c:v>
                </c:pt>
                <c:pt idx="9811">
                  <c:v>12.34815684</c:v>
                </c:pt>
                <c:pt idx="9812">
                  <c:v>12.348852600000001</c:v>
                </c:pt>
                <c:pt idx="9813">
                  <c:v>12.349547040000004</c:v>
                </c:pt>
                <c:pt idx="9814">
                  <c:v>12.350241480000001</c:v>
                </c:pt>
                <c:pt idx="9815">
                  <c:v>12.350935920000014</c:v>
                </c:pt>
                <c:pt idx="9816">
                  <c:v>12.351630360000014</c:v>
                </c:pt>
                <c:pt idx="9817">
                  <c:v>12.352324920000004</c:v>
                </c:pt>
                <c:pt idx="9818">
                  <c:v>12.353019360000006</c:v>
                </c:pt>
                <c:pt idx="9819">
                  <c:v>12.353713800000014</c:v>
                </c:pt>
                <c:pt idx="9820">
                  <c:v>12.354408240000014</c:v>
                </c:pt>
                <c:pt idx="9821">
                  <c:v>12.355102680000016</c:v>
                </c:pt>
                <c:pt idx="9822">
                  <c:v>12.355798440000004</c:v>
                </c:pt>
                <c:pt idx="9823">
                  <c:v>12.356492880000026</c:v>
                </c:pt>
                <c:pt idx="9824">
                  <c:v>12.357187320000014</c:v>
                </c:pt>
                <c:pt idx="9825">
                  <c:v>12.35788176</c:v>
                </c:pt>
                <c:pt idx="9826">
                  <c:v>12.35857764</c:v>
                </c:pt>
                <c:pt idx="9827">
                  <c:v>12.35927208</c:v>
                </c:pt>
                <c:pt idx="9828">
                  <c:v>12.359966520000022</c:v>
                </c:pt>
                <c:pt idx="9829">
                  <c:v>12.36065544</c:v>
                </c:pt>
                <c:pt idx="9830">
                  <c:v>12.36135264</c:v>
                </c:pt>
                <c:pt idx="9831">
                  <c:v>12.362048520000016</c:v>
                </c:pt>
                <c:pt idx="9832">
                  <c:v>12.362742960000016</c:v>
                </c:pt>
                <c:pt idx="9833">
                  <c:v>12.363437400000022</c:v>
                </c:pt>
                <c:pt idx="9834">
                  <c:v>12.36413316</c:v>
                </c:pt>
                <c:pt idx="9835">
                  <c:v>12.3648276</c:v>
                </c:pt>
                <c:pt idx="9836">
                  <c:v>12.365522040000016</c:v>
                </c:pt>
                <c:pt idx="9837">
                  <c:v>12.36621648</c:v>
                </c:pt>
                <c:pt idx="9838">
                  <c:v>12.366910920000002</c:v>
                </c:pt>
                <c:pt idx="9839">
                  <c:v>12.367599840000022</c:v>
                </c:pt>
                <c:pt idx="9840">
                  <c:v>12.368295720000001</c:v>
                </c:pt>
                <c:pt idx="9841">
                  <c:v>12.368988720000001</c:v>
                </c:pt>
                <c:pt idx="9842">
                  <c:v>12.369685920000016</c:v>
                </c:pt>
                <c:pt idx="9843">
                  <c:v>12.37038036</c:v>
                </c:pt>
                <c:pt idx="9844">
                  <c:v>12.37107348</c:v>
                </c:pt>
                <c:pt idx="9845">
                  <c:v>12.37176792</c:v>
                </c:pt>
                <c:pt idx="9846">
                  <c:v>12.372463800000016</c:v>
                </c:pt>
                <c:pt idx="9847">
                  <c:v>12.37315824</c:v>
                </c:pt>
                <c:pt idx="9848">
                  <c:v>12.373852680000002</c:v>
                </c:pt>
                <c:pt idx="9849">
                  <c:v>12.374547120000004</c:v>
                </c:pt>
                <c:pt idx="9850">
                  <c:v>12.375241560000006</c:v>
                </c:pt>
                <c:pt idx="9851">
                  <c:v>12.375936000000024</c:v>
                </c:pt>
                <c:pt idx="9852">
                  <c:v>12.376630440000014</c:v>
                </c:pt>
                <c:pt idx="9853">
                  <c:v>12.37732488</c:v>
                </c:pt>
                <c:pt idx="9854">
                  <c:v>12.37801932</c:v>
                </c:pt>
                <c:pt idx="9855">
                  <c:v>12.37871376</c:v>
                </c:pt>
                <c:pt idx="9856">
                  <c:v>12.379408200000018</c:v>
                </c:pt>
                <c:pt idx="9857">
                  <c:v>12.38010264</c:v>
                </c:pt>
                <c:pt idx="9858">
                  <c:v>12.380798520000004</c:v>
                </c:pt>
                <c:pt idx="9859">
                  <c:v>12.381494280000016</c:v>
                </c:pt>
                <c:pt idx="9860">
                  <c:v>12.38217204</c:v>
                </c:pt>
                <c:pt idx="9861">
                  <c:v>12.38287908</c:v>
                </c:pt>
                <c:pt idx="9862">
                  <c:v>12.383573520000002</c:v>
                </c:pt>
                <c:pt idx="9863">
                  <c:v>12.38426928</c:v>
                </c:pt>
                <c:pt idx="9864">
                  <c:v>12.38496516</c:v>
                </c:pt>
                <c:pt idx="9865">
                  <c:v>12.38565816</c:v>
                </c:pt>
                <c:pt idx="9866">
                  <c:v>12.3863526</c:v>
                </c:pt>
                <c:pt idx="9867">
                  <c:v>12.387048480000001</c:v>
                </c:pt>
                <c:pt idx="9868">
                  <c:v>12.387742920000004</c:v>
                </c:pt>
                <c:pt idx="9869">
                  <c:v>12.388435920000004</c:v>
                </c:pt>
                <c:pt idx="9870">
                  <c:v>12.389130360000006</c:v>
                </c:pt>
                <c:pt idx="9871">
                  <c:v>12.389824920000002</c:v>
                </c:pt>
                <c:pt idx="9872">
                  <c:v>12.390519360000004</c:v>
                </c:pt>
                <c:pt idx="9873">
                  <c:v>12.391213799999999</c:v>
                </c:pt>
                <c:pt idx="9874">
                  <c:v>12.391908240000001</c:v>
                </c:pt>
                <c:pt idx="9875">
                  <c:v>12.392604000000022</c:v>
                </c:pt>
                <c:pt idx="9876">
                  <c:v>12.393298440000001</c:v>
                </c:pt>
                <c:pt idx="9877">
                  <c:v>12.393992880000004</c:v>
                </c:pt>
                <c:pt idx="9878">
                  <c:v>12.394687320000006</c:v>
                </c:pt>
                <c:pt idx="9879">
                  <c:v>12.395381760000001</c:v>
                </c:pt>
                <c:pt idx="9880">
                  <c:v>12.396076200000014</c:v>
                </c:pt>
                <c:pt idx="9881">
                  <c:v>12.39677064</c:v>
                </c:pt>
                <c:pt idx="9882">
                  <c:v>12.397465200000006</c:v>
                </c:pt>
                <c:pt idx="9883">
                  <c:v>12.398159640000001</c:v>
                </c:pt>
                <c:pt idx="9884">
                  <c:v>12.39885408</c:v>
                </c:pt>
                <c:pt idx="9885">
                  <c:v>12.399548520000014</c:v>
                </c:pt>
                <c:pt idx="9886">
                  <c:v>12.40024296</c:v>
                </c:pt>
                <c:pt idx="9887">
                  <c:v>12.4009374</c:v>
                </c:pt>
                <c:pt idx="9888">
                  <c:v>12.401629080000001</c:v>
                </c:pt>
                <c:pt idx="9889">
                  <c:v>12.402323520000001</c:v>
                </c:pt>
                <c:pt idx="9890">
                  <c:v>12.40301796</c:v>
                </c:pt>
                <c:pt idx="9891">
                  <c:v>12.403713720000001</c:v>
                </c:pt>
                <c:pt idx="9892">
                  <c:v>12.404408160000001</c:v>
                </c:pt>
                <c:pt idx="9893">
                  <c:v>12.405102600000006</c:v>
                </c:pt>
                <c:pt idx="9894">
                  <c:v>12.405797040000015</c:v>
                </c:pt>
                <c:pt idx="9895">
                  <c:v>12.40649148</c:v>
                </c:pt>
                <c:pt idx="9896">
                  <c:v>12.40718592</c:v>
                </c:pt>
                <c:pt idx="9897">
                  <c:v>12.40788324</c:v>
                </c:pt>
                <c:pt idx="9898">
                  <c:v>12.40857768</c:v>
                </c:pt>
                <c:pt idx="9899">
                  <c:v>12.409272120000001</c:v>
                </c:pt>
                <c:pt idx="9900">
                  <c:v>12.409966560000004</c:v>
                </c:pt>
                <c:pt idx="9901">
                  <c:v>12.41065536</c:v>
                </c:pt>
                <c:pt idx="9902">
                  <c:v>12.411349920000001</c:v>
                </c:pt>
                <c:pt idx="9903">
                  <c:v>12.412044360000015</c:v>
                </c:pt>
                <c:pt idx="9904">
                  <c:v>12.41274012</c:v>
                </c:pt>
                <c:pt idx="9905">
                  <c:v>12.413434560000024</c:v>
                </c:pt>
                <c:pt idx="9906">
                  <c:v>12.414130440000001</c:v>
                </c:pt>
                <c:pt idx="9907">
                  <c:v>12.4148262</c:v>
                </c:pt>
                <c:pt idx="9908">
                  <c:v>12.415522080000002</c:v>
                </c:pt>
                <c:pt idx="9909">
                  <c:v>12.416216520000004</c:v>
                </c:pt>
                <c:pt idx="9910">
                  <c:v>12.416910960000001</c:v>
                </c:pt>
                <c:pt idx="9911">
                  <c:v>12.417605400000001</c:v>
                </c:pt>
                <c:pt idx="9912">
                  <c:v>12.41829984</c:v>
                </c:pt>
                <c:pt idx="9913">
                  <c:v>12.41898876</c:v>
                </c:pt>
                <c:pt idx="9914">
                  <c:v>12.419683200000014</c:v>
                </c:pt>
                <c:pt idx="9915">
                  <c:v>12.42037764</c:v>
                </c:pt>
                <c:pt idx="9916">
                  <c:v>12.42107352</c:v>
                </c:pt>
                <c:pt idx="9917">
                  <c:v>12.42176796</c:v>
                </c:pt>
                <c:pt idx="9918">
                  <c:v>12.422462400000002</c:v>
                </c:pt>
                <c:pt idx="9919">
                  <c:v>12.423156840000004</c:v>
                </c:pt>
                <c:pt idx="9920">
                  <c:v>12.423851280000001</c:v>
                </c:pt>
                <c:pt idx="9921">
                  <c:v>12.424545720000001</c:v>
                </c:pt>
                <c:pt idx="9922">
                  <c:v>12.42524016</c:v>
                </c:pt>
                <c:pt idx="9923">
                  <c:v>12.425938800000004</c:v>
                </c:pt>
                <c:pt idx="9924">
                  <c:v>12.426633240000006</c:v>
                </c:pt>
                <c:pt idx="9925">
                  <c:v>12.427327679999999</c:v>
                </c:pt>
                <c:pt idx="9926">
                  <c:v>12.428009640000001</c:v>
                </c:pt>
                <c:pt idx="9927">
                  <c:v>12.428713800000001</c:v>
                </c:pt>
                <c:pt idx="9928">
                  <c:v>12.429408240000004</c:v>
                </c:pt>
                <c:pt idx="9929">
                  <c:v>12.430102680000001</c:v>
                </c:pt>
                <c:pt idx="9930">
                  <c:v>12.430797120000001</c:v>
                </c:pt>
                <c:pt idx="9931">
                  <c:v>12.43149288</c:v>
                </c:pt>
                <c:pt idx="9932">
                  <c:v>12.432187320000002</c:v>
                </c:pt>
                <c:pt idx="9933">
                  <c:v>12.432881760000001</c:v>
                </c:pt>
                <c:pt idx="9934">
                  <c:v>12.433577640000001</c:v>
                </c:pt>
                <c:pt idx="9935">
                  <c:v>12.43426788</c:v>
                </c:pt>
                <c:pt idx="9936">
                  <c:v>12.43496232</c:v>
                </c:pt>
                <c:pt idx="9937">
                  <c:v>12.435656760000002</c:v>
                </c:pt>
                <c:pt idx="9938">
                  <c:v>12.436351200000001</c:v>
                </c:pt>
                <c:pt idx="9939">
                  <c:v>12.437045640000001</c:v>
                </c:pt>
                <c:pt idx="9940">
                  <c:v>12.4377402</c:v>
                </c:pt>
                <c:pt idx="9941">
                  <c:v>12.438434640000002</c:v>
                </c:pt>
                <c:pt idx="9942">
                  <c:v>12.439129080000001</c:v>
                </c:pt>
                <c:pt idx="9943">
                  <c:v>12.439823520000001</c:v>
                </c:pt>
                <c:pt idx="9944">
                  <c:v>12.440517960000001</c:v>
                </c:pt>
                <c:pt idx="9945">
                  <c:v>12.4412124</c:v>
                </c:pt>
                <c:pt idx="9946">
                  <c:v>12.441908159999999</c:v>
                </c:pt>
                <c:pt idx="9947">
                  <c:v>12.442602600000004</c:v>
                </c:pt>
                <c:pt idx="9948">
                  <c:v>12.443297040000001</c:v>
                </c:pt>
                <c:pt idx="9949">
                  <c:v>12.443992920000001</c:v>
                </c:pt>
                <c:pt idx="9950">
                  <c:v>12.44468736</c:v>
                </c:pt>
                <c:pt idx="9951">
                  <c:v>12.4453818</c:v>
                </c:pt>
                <c:pt idx="9952">
                  <c:v>12.44607624</c:v>
                </c:pt>
                <c:pt idx="9953">
                  <c:v>12.44677068</c:v>
                </c:pt>
                <c:pt idx="9954">
                  <c:v>12.44746512</c:v>
                </c:pt>
                <c:pt idx="9955">
                  <c:v>12.448160999999999</c:v>
                </c:pt>
                <c:pt idx="9956">
                  <c:v>12.448855439999999</c:v>
                </c:pt>
                <c:pt idx="9957">
                  <c:v>12.449549880000006</c:v>
                </c:pt>
                <c:pt idx="9958">
                  <c:v>12.450238800000006</c:v>
                </c:pt>
                <c:pt idx="9959">
                  <c:v>12.450933240000015</c:v>
                </c:pt>
                <c:pt idx="9960">
                  <c:v>12.45162768</c:v>
                </c:pt>
                <c:pt idx="9961">
                  <c:v>12.45232212</c:v>
                </c:pt>
                <c:pt idx="9962">
                  <c:v>12.453016560000016</c:v>
                </c:pt>
                <c:pt idx="9963">
                  <c:v>12.453712320000006</c:v>
                </c:pt>
                <c:pt idx="9964">
                  <c:v>12.454408200000014</c:v>
                </c:pt>
                <c:pt idx="9965">
                  <c:v>12.455104080000016</c:v>
                </c:pt>
                <c:pt idx="9966">
                  <c:v>12.455798520000016</c:v>
                </c:pt>
                <c:pt idx="9967">
                  <c:v>12.456492960000016</c:v>
                </c:pt>
                <c:pt idx="9968">
                  <c:v>12.4571874</c:v>
                </c:pt>
                <c:pt idx="9969">
                  <c:v>12.45788316</c:v>
                </c:pt>
                <c:pt idx="9970">
                  <c:v>12.45857064</c:v>
                </c:pt>
                <c:pt idx="9971">
                  <c:v>12.459265200000004</c:v>
                </c:pt>
                <c:pt idx="9972">
                  <c:v>12.459959640000006</c:v>
                </c:pt>
                <c:pt idx="9973">
                  <c:v>12.460654080000015</c:v>
                </c:pt>
                <c:pt idx="9974">
                  <c:v>12.46134852</c:v>
                </c:pt>
                <c:pt idx="9975">
                  <c:v>12.462042960000014</c:v>
                </c:pt>
                <c:pt idx="9976">
                  <c:v>12.462737400000016</c:v>
                </c:pt>
                <c:pt idx="9977">
                  <c:v>12.463433160000006</c:v>
                </c:pt>
                <c:pt idx="9978">
                  <c:v>12.464127600000001</c:v>
                </c:pt>
                <c:pt idx="9979">
                  <c:v>12.46482204</c:v>
                </c:pt>
                <c:pt idx="9980">
                  <c:v>12.465516480000014</c:v>
                </c:pt>
                <c:pt idx="9981">
                  <c:v>12.46621092</c:v>
                </c:pt>
                <c:pt idx="9982">
                  <c:v>12.46690536</c:v>
                </c:pt>
                <c:pt idx="9983">
                  <c:v>12.46760124</c:v>
                </c:pt>
                <c:pt idx="9984">
                  <c:v>12.468295680000001</c:v>
                </c:pt>
                <c:pt idx="9985">
                  <c:v>12.468990120000001</c:v>
                </c:pt>
                <c:pt idx="9986">
                  <c:v>12.469684560000026</c:v>
                </c:pt>
                <c:pt idx="9987">
                  <c:v>12.470378999999999</c:v>
                </c:pt>
                <c:pt idx="9988">
                  <c:v>12.47107344</c:v>
                </c:pt>
                <c:pt idx="9989">
                  <c:v>12.471770640000001</c:v>
                </c:pt>
                <c:pt idx="9990">
                  <c:v>12.472466520000026</c:v>
                </c:pt>
                <c:pt idx="9991">
                  <c:v>12.47315676</c:v>
                </c:pt>
                <c:pt idx="9992">
                  <c:v>12.4738512</c:v>
                </c:pt>
                <c:pt idx="9993">
                  <c:v>12.474544320000014</c:v>
                </c:pt>
                <c:pt idx="9994">
                  <c:v>12.47523876</c:v>
                </c:pt>
                <c:pt idx="9995">
                  <c:v>12.475933200000016</c:v>
                </c:pt>
                <c:pt idx="9996">
                  <c:v>12.47662764</c:v>
                </c:pt>
                <c:pt idx="9997">
                  <c:v>12.47732208</c:v>
                </c:pt>
                <c:pt idx="9998">
                  <c:v>12.478016520000002</c:v>
                </c:pt>
                <c:pt idx="9999">
                  <c:v>12.478710960000001</c:v>
                </c:pt>
                <c:pt idx="10000">
                  <c:v>12.479405400000006</c:v>
                </c:pt>
                <c:pt idx="10001">
                  <c:v>12.480099840000006</c:v>
                </c:pt>
                <c:pt idx="10002">
                  <c:v>12.48079572</c:v>
                </c:pt>
                <c:pt idx="10003">
                  <c:v>12.48149016</c:v>
                </c:pt>
                <c:pt idx="10004">
                  <c:v>12.482185920000004</c:v>
                </c:pt>
                <c:pt idx="10005">
                  <c:v>12.482880360000006</c:v>
                </c:pt>
                <c:pt idx="10006">
                  <c:v>12.483574920000002</c:v>
                </c:pt>
                <c:pt idx="10007">
                  <c:v>12.48427068</c:v>
                </c:pt>
                <c:pt idx="10008">
                  <c:v>12.48496512</c:v>
                </c:pt>
                <c:pt idx="10009">
                  <c:v>12.485659560000016</c:v>
                </c:pt>
                <c:pt idx="10010">
                  <c:v>12.486354</c:v>
                </c:pt>
                <c:pt idx="10011">
                  <c:v>12.487048440000001</c:v>
                </c:pt>
                <c:pt idx="10012">
                  <c:v>12.487742880000004</c:v>
                </c:pt>
                <c:pt idx="10013">
                  <c:v>12.488431800000004</c:v>
                </c:pt>
                <c:pt idx="10014">
                  <c:v>12.489127680000001</c:v>
                </c:pt>
                <c:pt idx="10015">
                  <c:v>12.48982488</c:v>
                </c:pt>
                <c:pt idx="10016">
                  <c:v>12.490519320000002</c:v>
                </c:pt>
                <c:pt idx="10017">
                  <c:v>12.491213759999999</c:v>
                </c:pt>
                <c:pt idx="10018">
                  <c:v>12.491909640000001</c:v>
                </c:pt>
                <c:pt idx="10019">
                  <c:v>12.492602640000015</c:v>
                </c:pt>
                <c:pt idx="10020">
                  <c:v>12.49329708</c:v>
                </c:pt>
                <c:pt idx="10021">
                  <c:v>12.49399152</c:v>
                </c:pt>
                <c:pt idx="10022">
                  <c:v>12.49468596</c:v>
                </c:pt>
                <c:pt idx="10023">
                  <c:v>12.49538184</c:v>
                </c:pt>
                <c:pt idx="10024">
                  <c:v>12.49607628</c:v>
                </c:pt>
                <c:pt idx="10025">
                  <c:v>12.496770720000001</c:v>
                </c:pt>
                <c:pt idx="10026">
                  <c:v>12.497465160000001</c:v>
                </c:pt>
                <c:pt idx="10027">
                  <c:v>12.498159600000001</c:v>
                </c:pt>
                <c:pt idx="10028">
                  <c:v>12.498848520000001</c:v>
                </c:pt>
                <c:pt idx="10029">
                  <c:v>12.499542960000015</c:v>
                </c:pt>
                <c:pt idx="10030">
                  <c:v>12.5002374</c:v>
                </c:pt>
                <c:pt idx="10031">
                  <c:v>12.50093184</c:v>
                </c:pt>
                <c:pt idx="10032">
                  <c:v>12.50162628</c:v>
                </c:pt>
                <c:pt idx="10033">
                  <c:v>12.502323479999999</c:v>
                </c:pt>
                <c:pt idx="10034">
                  <c:v>12.50301792</c:v>
                </c:pt>
                <c:pt idx="10035">
                  <c:v>12.50371236</c:v>
                </c:pt>
                <c:pt idx="10036">
                  <c:v>12.504406800000016</c:v>
                </c:pt>
                <c:pt idx="10037">
                  <c:v>12.50510124</c:v>
                </c:pt>
                <c:pt idx="10038">
                  <c:v>12.50579568</c:v>
                </c:pt>
                <c:pt idx="10039">
                  <c:v>12.50649012</c:v>
                </c:pt>
                <c:pt idx="10040">
                  <c:v>12.507184560000002</c:v>
                </c:pt>
                <c:pt idx="10041">
                  <c:v>12.50788176</c:v>
                </c:pt>
                <c:pt idx="10042">
                  <c:v>12.50857068</c:v>
                </c:pt>
                <c:pt idx="10043">
                  <c:v>12.509272080000001</c:v>
                </c:pt>
                <c:pt idx="10044">
                  <c:v>12.509966520000004</c:v>
                </c:pt>
                <c:pt idx="10045">
                  <c:v>12.51065676</c:v>
                </c:pt>
                <c:pt idx="10046">
                  <c:v>12.511351199999998</c:v>
                </c:pt>
                <c:pt idx="10047">
                  <c:v>12.51204708</c:v>
                </c:pt>
                <c:pt idx="10048">
                  <c:v>12.512742960000002</c:v>
                </c:pt>
                <c:pt idx="10049">
                  <c:v>12.513437400000004</c:v>
                </c:pt>
                <c:pt idx="10050">
                  <c:v>12.514131840000001</c:v>
                </c:pt>
                <c:pt idx="10051">
                  <c:v>12.5148276</c:v>
                </c:pt>
                <c:pt idx="10052">
                  <c:v>12.51552204</c:v>
                </c:pt>
                <c:pt idx="10053">
                  <c:v>12.516208199999999</c:v>
                </c:pt>
                <c:pt idx="10054">
                  <c:v>12.516910920000001</c:v>
                </c:pt>
                <c:pt idx="10055">
                  <c:v>12.517605360000001</c:v>
                </c:pt>
                <c:pt idx="10056">
                  <c:v>12.51829992</c:v>
                </c:pt>
                <c:pt idx="10057">
                  <c:v>12.518994360000001</c:v>
                </c:pt>
                <c:pt idx="10058">
                  <c:v>12.51968316</c:v>
                </c:pt>
                <c:pt idx="10059">
                  <c:v>12.520380360000001</c:v>
                </c:pt>
                <c:pt idx="10060">
                  <c:v>12.52107492</c:v>
                </c:pt>
                <c:pt idx="10061">
                  <c:v>12.52176936</c:v>
                </c:pt>
                <c:pt idx="10062">
                  <c:v>12.522463800000002</c:v>
                </c:pt>
                <c:pt idx="10063">
                  <c:v>12.523158240000001</c:v>
                </c:pt>
                <c:pt idx="10064">
                  <c:v>12.523852680000001</c:v>
                </c:pt>
                <c:pt idx="10065">
                  <c:v>12.52454844</c:v>
                </c:pt>
                <c:pt idx="10066">
                  <c:v>12.52524288</c:v>
                </c:pt>
                <c:pt idx="10067">
                  <c:v>12.525934560000014</c:v>
                </c:pt>
                <c:pt idx="10068">
                  <c:v>12.526629</c:v>
                </c:pt>
                <c:pt idx="10069">
                  <c:v>12.527323439999995</c:v>
                </c:pt>
                <c:pt idx="10070">
                  <c:v>12.52801788</c:v>
                </c:pt>
                <c:pt idx="10071">
                  <c:v>12.52871232</c:v>
                </c:pt>
                <c:pt idx="10072">
                  <c:v>12.529406760000002</c:v>
                </c:pt>
                <c:pt idx="10073">
                  <c:v>12.530101200000001</c:v>
                </c:pt>
                <c:pt idx="10074">
                  <c:v>12.530795640000001</c:v>
                </c:pt>
                <c:pt idx="10075">
                  <c:v>12.5314902</c:v>
                </c:pt>
                <c:pt idx="10076">
                  <c:v>12.53218596</c:v>
                </c:pt>
                <c:pt idx="10077">
                  <c:v>12.5328804</c:v>
                </c:pt>
                <c:pt idx="10078">
                  <c:v>12.53357484</c:v>
                </c:pt>
                <c:pt idx="10079">
                  <c:v>12.53426928</c:v>
                </c:pt>
                <c:pt idx="10080">
                  <c:v>12.534963719999997</c:v>
                </c:pt>
                <c:pt idx="10081">
                  <c:v>12.535659600000002</c:v>
                </c:pt>
                <c:pt idx="10082">
                  <c:v>12.536354040000001</c:v>
                </c:pt>
                <c:pt idx="10083">
                  <c:v>12.537041520000001</c:v>
                </c:pt>
                <c:pt idx="10084">
                  <c:v>12.537735960000001</c:v>
                </c:pt>
                <c:pt idx="10085">
                  <c:v>12.53843736</c:v>
                </c:pt>
                <c:pt idx="10086">
                  <c:v>12.5391318</c:v>
                </c:pt>
                <c:pt idx="10087">
                  <c:v>12.53982624</c:v>
                </c:pt>
                <c:pt idx="10088">
                  <c:v>12.54051516</c:v>
                </c:pt>
                <c:pt idx="10089">
                  <c:v>12.541216560000001</c:v>
                </c:pt>
                <c:pt idx="10090">
                  <c:v>12.541910999999999</c:v>
                </c:pt>
                <c:pt idx="10091">
                  <c:v>12.542599920000002</c:v>
                </c:pt>
                <c:pt idx="10092">
                  <c:v>12.543294360000001</c:v>
                </c:pt>
                <c:pt idx="10093">
                  <c:v>12.543988799999999</c:v>
                </c:pt>
                <c:pt idx="10094">
                  <c:v>12.54468456</c:v>
                </c:pt>
                <c:pt idx="10095">
                  <c:v>12.54538176</c:v>
                </c:pt>
                <c:pt idx="10096">
                  <c:v>12.5460762</c:v>
                </c:pt>
                <c:pt idx="10097">
                  <c:v>12.54677064</c:v>
                </c:pt>
                <c:pt idx="10098">
                  <c:v>12.5474652</c:v>
                </c:pt>
                <c:pt idx="10099">
                  <c:v>12.54815964</c:v>
                </c:pt>
                <c:pt idx="10100">
                  <c:v>12.54885408</c:v>
                </c:pt>
                <c:pt idx="10101">
                  <c:v>12.54954852</c:v>
                </c:pt>
                <c:pt idx="10102">
                  <c:v>12.55024296</c:v>
                </c:pt>
                <c:pt idx="10103">
                  <c:v>12.55093872</c:v>
                </c:pt>
                <c:pt idx="10104">
                  <c:v>12.55163316</c:v>
                </c:pt>
                <c:pt idx="10105">
                  <c:v>12.5523276</c:v>
                </c:pt>
                <c:pt idx="10106">
                  <c:v>12.55302204</c:v>
                </c:pt>
                <c:pt idx="10107">
                  <c:v>12.55371096</c:v>
                </c:pt>
                <c:pt idx="10108">
                  <c:v>12.5544054</c:v>
                </c:pt>
                <c:pt idx="10109">
                  <c:v>12.555099840000022</c:v>
                </c:pt>
                <c:pt idx="10110">
                  <c:v>12.555795720000004</c:v>
                </c:pt>
                <c:pt idx="10111">
                  <c:v>12.556490160000006</c:v>
                </c:pt>
                <c:pt idx="10112">
                  <c:v>12.557184600000006</c:v>
                </c:pt>
                <c:pt idx="10113">
                  <c:v>12.55787904</c:v>
                </c:pt>
                <c:pt idx="10114">
                  <c:v>12.55857348</c:v>
                </c:pt>
                <c:pt idx="10115">
                  <c:v>12.55926792</c:v>
                </c:pt>
                <c:pt idx="10116">
                  <c:v>12.55996236</c:v>
                </c:pt>
                <c:pt idx="10117">
                  <c:v>12.560656800000016</c:v>
                </c:pt>
                <c:pt idx="10118">
                  <c:v>12.56135124</c:v>
                </c:pt>
                <c:pt idx="10119">
                  <c:v>12.562045680000002</c:v>
                </c:pt>
                <c:pt idx="10120">
                  <c:v>12.562741560000006</c:v>
                </c:pt>
                <c:pt idx="10121">
                  <c:v>12.563436000000024</c:v>
                </c:pt>
                <c:pt idx="10122">
                  <c:v>12.56413044</c:v>
                </c:pt>
                <c:pt idx="10123">
                  <c:v>12.56482488</c:v>
                </c:pt>
                <c:pt idx="10124">
                  <c:v>12.565520640000004</c:v>
                </c:pt>
                <c:pt idx="10125">
                  <c:v>12.566211000000001</c:v>
                </c:pt>
                <c:pt idx="10126">
                  <c:v>12.566905440000001</c:v>
                </c:pt>
                <c:pt idx="10127">
                  <c:v>12.567599880000014</c:v>
                </c:pt>
                <c:pt idx="10128">
                  <c:v>12.56829432</c:v>
                </c:pt>
                <c:pt idx="10129">
                  <c:v>12.56898876</c:v>
                </c:pt>
                <c:pt idx="10130">
                  <c:v>12.569683200000016</c:v>
                </c:pt>
                <c:pt idx="10131">
                  <c:v>12.57037764</c:v>
                </c:pt>
                <c:pt idx="10132">
                  <c:v>12.57107208</c:v>
                </c:pt>
                <c:pt idx="10133">
                  <c:v>12.571766520000002</c:v>
                </c:pt>
                <c:pt idx="10134">
                  <c:v>12.572460960000004</c:v>
                </c:pt>
                <c:pt idx="10135">
                  <c:v>12.573155400000001</c:v>
                </c:pt>
                <c:pt idx="10136">
                  <c:v>12.573849840000006</c:v>
                </c:pt>
                <c:pt idx="10137">
                  <c:v>12.574544280000014</c:v>
                </c:pt>
                <c:pt idx="10138">
                  <c:v>12.57523872</c:v>
                </c:pt>
                <c:pt idx="10139">
                  <c:v>12.57593316</c:v>
                </c:pt>
                <c:pt idx="10140">
                  <c:v>12.57662904</c:v>
                </c:pt>
                <c:pt idx="10141">
                  <c:v>12.577323479999997</c:v>
                </c:pt>
                <c:pt idx="10142">
                  <c:v>12.578017920000001</c:v>
                </c:pt>
                <c:pt idx="10143">
                  <c:v>12.578712360000001</c:v>
                </c:pt>
                <c:pt idx="10144">
                  <c:v>12.579406800000024</c:v>
                </c:pt>
                <c:pt idx="10145">
                  <c:v>12.58010268</c:v>
                </c:pt>
                <c:pt idx="10146">
                  <c:v>12.58079712</c:v>
                </c:pt>
                <c:pt idx="10147">
                  <c:v>12.58149156</c:v>
                </c:pt>
                <c:pt idx="10148">
                  <c:v>12.582186000000016</c:v>
                </c:pt>
                <c:pt idx="10149">
                  <c:v>12.58288044</c:v>
                </c:pt>
                <c:pt idx="10150">
                  <c:v>12.58357488</c:v>
                </c:pt>
                <c:pt idx="10151">
                  <c:v>12.584269320000001</c:v>
                </c:pt>
                <c:pt idx="10152">
                  <c:v>12.584963759999999</c:v>
                </c:pt>
                <c:pt idx="10153">
                  <c:v>12.585659640000006</c:v>
                </c:pt>
                <c:pt idx="10154">
                  <c:v>12.58635408</c:v>
                </c:pt>
                <c:pt idx="10155">
                  <c:v>12.58704852</c:v>
                </c:pt>
                <c:pt idx="10156">
                  <c:v>12.58774296</c:v>
                </c:pt>
                <c:pt idx="10157">
                  <c:v>12.588431760000001</c:v>
                </c:pt>
                <c:pt idx="10158">
                  <c:v>12.589126200000004</c:v>
                </c:pt>
                <c:pt idx="10159">
                  <c:v>12.589820640000001</c:v>
                </c:pt>
                <c:pt idx="10160">
                  <c:v>12.5905152</c:v>
                </c:pt>
                <c:pt idx="10161">
                  <c:v>12.591209640000001</c:v>
                </c:pt>
                <c:pt idx="10162">
                  <c:v>12.591904080000001</c:v>
                </c:pt>
                <c:pt idx="10163">
                  <c:v>12.592598520000006</c:v>
                </c:pt>
                <c:pt idx="10164">
                  <c:v>12.593292960000001</c:v>
                </c:pt>
                <c:pt idx="10165">
                  <c:v>12.5939874</c:v>
                </c:pt>
                <c:pt idx="10166">
                  <c:v>12.594683160000001</c:v>
                </c:pt>
                <c:pt idx="10167">
                  <c:v>12.59537628</c:v>
                </c:pt>
                <c:pt idx="10168">
                  <c:v>12.59607072</c:v>
                </c:pt>
                <c:pt idx="10169">
                  <c:v>12.596766480000001</c:v>
                </c:pt>
                <c:pt idx="10170">
                  <c:v>12.59746092</c:v>
                </c:pt>
                <c:pt idx="10171">
                  <c:v>12.5981568</c:v>
                </c:pt>
                <c:pt idx="10172">
                  <c:v>12.59885124</c:v>
                </c:pt>
                <c:pt idx="10173">
                  <c:v>12.59954568</c:v>
                </c:pt>
                <c:pt idx="10174">
                  <c:v>12.60024012</c:v>
                </c:pt>
                <c:pt idx="10175">
                  <c:v>12.60093732</c:v>
                </c:pt>
                <c:pt idx="10176">
                  <c:v>12.60162624</c:v>
                </c:pt>
                <c:pt idx="10177">
                  <c:v>12.60232068</c:v>
                </c:pt>
                <c:pt idx="10178">
                  <c:v>12.60301512</c:v>
                </c:pt>
                <c:pt idx="10179">
                  <c:v>12.603709560000002</c:v>
                </c:pt>
                <c:pt idx="10180">
                  <c:v>12.604404000000002</c:v>
                </c:pt>
                <c:pt idx="10181">
                  <c:v>12.605098440000001</c:v>
                </c:pt>
                <c:pt idx="10182">
                  <c:v>12.605792880000006</c:v>
                </c:pt>
                <c:pt idx="10183">
                  <c:v>12.606487320000006</c:v>
                </c:pt>
                <c:pt idx="10184">
                  <c:v>12.6071832</c:v>
                </c:pt>
                <c:pt idx="10185">
                  <c:v>12.60787764</c:v>
                </c:pt>
                <c:pt idx="10186">
                  <c:v>12.60857208</c:v>
                </c:pt>
                <c:pt idx="10187">
                  <c:v>12.60926652</c:v>
                </c:pt>
                <c:pt idx="10188">
                  <c:v>12.609962400000001</c:v>
                </c:pt>
                <c:pt idx="10189">
                  <c:v>12.61065816</c:v>
                </c:pt>
                <c:pt idx="10190">
                  <c:v>12.61134852</c:v>
                </c:pt>
                <c:pt idx="10191">
                  <c:v>12.612044280000006</c:v>
                </c:pt>
                <c:pt idx="10192">
                  <c:v>12.61274016</c:v>
                </c:pt>
                <c:pt idx="10193">
                  <c:v>12.613434600000014</c:v>
                </c:pt>
                <c:pt idx="10194">
                  <c:v>12.61412904</c:v>
                </c:pt>
                <c:pt idx="10195">
                  <c:v>12.614823479999997</c:v>
                </c:pt>
                <c:pt idx="10196">
                  <c:v>12.61551936</c:v>
                </c:pt>
                <c:pt idx="10197">
                  <c:v>12.616213800000001</c:v>
                </c:pt>
                <c:pt idx="10198">
                  <c:v>12.616908240000001</c:v>
                </c:pt>
                <c:pt idx="10199">
                  <c:v>12.617602680000001</c:v>
                </c:pt>
                <c:pt idx="10200">
                  <c:v>12.618297119999999</c:v>
                </c:pt>
                <c:pt idx="10201">
                  <c:v>12.61899156</c:v>
                </c:pt>
                <c:pt idx="10202">
                  <c:v>12.619686000000014</c:v>
                </c:pt>
                <c:pt idx="10203">
                  <c:v>12.62038044</c:v>
                </c:pt>
                <c:pt idx="10204">
                  <c:v>12.62107488</c:v>
                </c:pt>
                <c:pt idx="10205">
                  <c:v>12.62176932</c:v>
                </c:pt>
                <c:pt idx="10206">
                  <c:v>12.622465200000002</c:v>
                </c:pt>
                <c:pt idx="10207">
                  <c:v>12.623159640000001</c:v>
                </c:pt>
                <c:pt idx="10208">
                  <c:v>12.62384844</c:v>
                </c:pt>
                <c:pt idx="10209">
                  <c:v>12.62454984</c:v>
                </c:pt>
                <c:pt idx="10210">
                  <c:v>12.62523732</c:v>
                </c:pt>
                <c:pt idx="10211">
                  <c:v>12.62593176</c:v>
                </c:pt>
                <c:pt idx="10212">
                  <c:v>12.6266262</c:v>
                </c:pt>
                <c:pt idx="10213">
                  <c:v>12.62732628</c:v>
                </c:pt>
                <c:pt idx="10214">
                  <c:v>12.628020719999997</c:v>
                </c:pt>
                <c:pt idx="10215">
                  <c:v>12.628715159999997</c:v>
                </c:pt>
                <c:pt idx="10216">
                  <c:v>12.62940408</c:v>
                </c:pt>
                <c:pt idx="10217">
                  <c:v>12.630098520000001</c:v>
                </c:pt>
                <c:pt idx="10218">
                  <c:v>12.630792960000001</c:v>
                </c:pt>
                <c:pt idx="10219">
                  <c:v>12.631487400000001</c:v>
                </c:pt>
                <c:pt idx="10220">
                  <c:v>12.632181840000001</c:v>
                </c:pt>
                <c:pt idx="10221">
                  <c:v>12.63287628</c:v>
                </c:pt>
                <c:pt idx="10222">
                  <c:v>12.63357072</c:v>
                </c:pt>
                <c:pt idx="10223">
                  <c:v>12.634265159999995</c:v>
                </c:pt>
                <c:pt idx="10224">
                  <c:v>12.6349596</c:v>
                </c:pt>
                <c:pt idx="10225">
                  <c:v>12.63565404</c:v>
                </c:pt>
                <c:pt idx="10226">
                  <c:v>12.636349920000001</c:v>
                </c:pt>
                <c:pt idx="10227">
                  <c:v>12.63704568</c:v>
                </c:pt>
                <c:pt idx="10228">
                  <c:v>12.637742880000001</c:v>
                </c:pt>
                <c:pt idx="10229">
                  <c:v>12.638431799999999</c:v>
                </c:pt>
                <c:pt idx="10230">
                  <c:v>12.63912624</c:v>
                </c:pt>
                <c:pt idx="10231">
                  <c:v>12.63982068</c:v>
                </c:pt>
                <c:pt idx="10232">
                  <c:v>12.64051512</c:v>
                </c:pt>
                <c:pt idx="10233">
                  <c:v>12.64120956</c:v>
                </c:pt>
                <c:pt idx="10234">
                  <c:v>12.641903999999998</c:v>
                </c:pt>
                <c:pt idx="10235">
                  <c:v>12.6426012</c:v>
                </c:pt>
                <c:pt idx="10236">
                  <c:v>12.64329564</c:v>
                </c:pt>
                <c:pt idx="10237">
                  <c:v>12.643990199999999</c:v>
                </c:pt>
                <c:pt idx="10238">
                  <c:v>12.644684640000001</c:v>
                </c:pt>
                <c:pt idx="10239">
                  <c:v>12.64537908</c:v>
                </c:pt>
                <c:pt idx="10240">
                  <c:v>12.64607352</c:v>
                </c:pt>
                <c:pt idx="10241">
                  <c:v>12.646769280000001</c:v>
                </c:pt>
                <c:pt idx="10242">
                  <c:v>12.6474624</c:v>
                </c:pt>
                <c:pt idx="10243">
                  <c:v>12.64815684</c:v>
                </c:pt>
                <c:pt idx="10244">
                  <c:v>12.648851279999999</c:v>
                </c:pt>
                <c:pt idx="10245">
                  <c:v>12.649545720000001</c:v>
                </c:pt>
                <c:pt idx="10246">
                  <c:v>12.650240160000001</c:v>
                </c:pt>
                <c:pt idx="10247">
                  <c:v>12.65093592</c:v>
                </c:pt>
                <c:pt idx="10248">
                  <c:v>12.65163036</c:v>
                </c:pt>
                <c:pt idx="10249">
                  <c:v>12.65232492</c:v>
                </c:pt>
                <c:pt idx="10250">
                  <c:v>12.65301936</c:v>
                </c:pt>
                <c:pt idx="10251">
                  <c:v>12.6537138</c:v>
                </c:pt>
                <c:pt idx="10252">
                  <c:v>12.65440824</c:v>
                </c:pt>
                <c:pt idx="10253">
                  <c:v>12.655104000000014</c:v>
                </c:pt>
                <c:pt idx="10254">
                  <c:v>12.655792920000014</c:v>
                </c:pt>
                <c:pt idx="10255">
                  <c:v>12.656490120000004</c:v>
                </c:pt>
                <c:pt idx="10256">
                  <c:v>12.65717064</c:v>
                </c:pt>
                <c:pt idx="10257">
                  <c:v>12.657878999999999</c:v>
                </c:pt>
                <c:pt idx="10258">
                  <c:v>12.65857344</c:v>
                </c:pt>
                <c:pt idx="10259">
                  <c:v>12.65926788</c:v>
                </c:pt>
                <c:pt idx="10260">
                  <c:v>12.65996232</c:v>
                </c:pt>
                <c:pt idx="10261">
                  <c:v>12.6606582</c:v>
                </c:pt>
                <c:pt idx="10262">
                  <c:v>12.66135264</c:v>
                </c:pt>
                <c:pt idx="10263">
                  <c:v>12.662047080000002</c:v>
                </c:pt>
                <c:pt idx="10264">
                  <c:v>12.662741520000004</c:v>
                </c:pt>
                <c:pt idx="10265">
                  <c:v>12.663435960000006</c:v>
                </c:pt>
                <c:pt idx="10266">
                  <c:v>12.664130400000001</c:v>
                </c:pt>
                <c:pt idx="10267">
                  <c:v>12.66482484</c:v>
                </c:pt>
                <c:pt idx="10268">
                  <c:v>12.665519280000014</c:v>
                </c:pt>
                <c:pt idx="10269">
                  <c:v>12.66621372</c:v>
                </c:pt>
                <c:pt idx="10270">
                  <c:v>12.66690816</c:v>
                </c:pt>
                <c:pt idx="10271">
                  <c:v>12.667604040000002</c:v>
                </c:pt>
                <c:pt idx="10272">
                  <c:v>12.668298479999999</c:v>
                </c:pt>
                <c:pt idx="10273">
                  <c:v>12.668992920000001</c:v>
                </c:pt>
                <c:pt idx="10274">
                  <c:v>12.669681840000004</c:v>
                </c:pt>
                <c:pt idx="10275">
                  <c:v>12.670376280000001</c:v>
                </c:pt>
                <c:pt idx="10276">
                  <c:v>12.671070719999999</c:v>
                </c:pt>
                <c:pt idx="10277">
                  <c:v>12.67176648</c:v>
                </c:pt>
                <c:pt idx="10278">
                  <c:v>12.672463800000004</c:v>
                </c:pt>
                <c:pt idx="10279">
                  <c:v>12.673158240000001</c:v>
                </c:pt>
                <c:pt idx="10280">
                  <c:v>12.67385268</c:v>
                </c:pt>
                <c:pt idx="10281">
                  <c:v>12.67454712</c:v>
                </c:pt>
                <c:pt idx="10282">
                  <c:v>12.675242880000004</c:v>
                </c:pt>
                <c:pt idx="10283">
                  <c:v>12.675937320000006</c:v>
                </c:pt>
                <c:pt idx="10284">
                  <c:v>12.676626240000004</c:v>
                </c:pt>
                <c:pt idx="10285">
                  <c:v>12.677322119999999</c:v>
                </c:pt>
                <c:pt idx="10286">
                  <c:v>12.678017880000001</c:v>
                </c:pt>
                <c:pt idx="10287">
                  <c:v>12.678712320000001</c:v>
                </c:pt>
                <c:pt idx="10288">
                  <c:v>12.679406760000004</c:v>
                </c:pt>
                <c:pt idx="10289">
                  <c:v>12.680101199999999</c:v>
                </c:pt>
                <c:pt idx="10290">
                  <c:v>12.68079432</c:v>
                </c:pt>
                <c:pt idx="10291">
                  <c:v>12.681490200000002</c:v>
                </c:pt>
                <c:pt idx="10292">
                  <c:v>12.682184640000004</c:v>
                </c:pt>
                <c:pt idx="10293">
                  <c:v>12.6828804</c:v>
                </c:pt>
                <c:pt idx="10294">
                  <c:v>12.68357484</c:v>
                </c:pt>
                <c:pt idx="10295">
                  <c:v>12.684269280000001</c:v>
                </c:pt>
                <c:pt idx="10296">
                  <c:v>12.684963719999999</c:v>
                </c:pt>
                <c:pt idx="10297">
                  <c:v>12.685658160000001</c:v>
                </c:pt>
                <c:pt idx="10298">
                  <c:v>12.686354040000001</c:v>
                </c:pt>
                <c:pt idx="10299">
                  <c:v>12.68704848</c:v>
                </c:pt>
                <c:pt idx="10300">
                  <c:v>12.6877374</c:v>
                </c:pt>
                <c:pt idx="10301">
                  <c:v>12.68843184</c:v>
                </c:pt>
                <c:pt idx="10302">
                  <c:v>12.68912628</c:v>
                </c:pt>
                <c:pt idx="10303">
                  <c:v>12.689822040000001</c:v>
                </c:pt>
                <c:pt idx="10304">
                  <c:v>12.690516480000001</c:v>
                </c:pt>
                <c:pt idx="10305">
                  <c:v>12.69121236</c:v>
                </c:pt>
                <c:pt idx="10306">
                  <c:v>12.6919068</c:v>
                </c:pt>
                <c:pt idx="10307">
                  <c:v>12.69260124</c:v>
                </c:pt>
                <c:pt idx="10308">
                  <c:v>12.69329568</c:v>
                </c:pt>
                <c:pt idx="10309">
                  <c:v>12.69399012</c:v>
                </c:pt>
                <c:pt idx="10310">
                  <c:v>12.694686000000004</c:v>
                </c:pt>
                <c:pt idx="10311">
                  <c:v>12.695380440000001</c:v>
                </c:pt>
                <c:pt idx="10312">
                  <c:v>12.69607068</c:v>
                </c:pt>
                <c:pt idx="10313">
                  <c:v>12.69676512</c:v>
                </c:pt>
                <c:pt idx="10314">
                  <c:v>12.697459560000002</c:v>
                </c:pt>
                <c:pt idx="10315">
                  <c:v>12.698153999999999</c:v>
                </c:pt>
                <c:pt idx="10316">
                  <c:v>12.698848439999999</c:v>
                </c:pt>
                <c:pt idx="10317">
                  <c:v>12.699542880000006</c:v>
                </c:pt>
                <c:pt idx="10318">
                  <c:v>12.7002402</c:v>
                </c:pt>
                <c:pt idx="10319">
                  <c:v>12.70093464</c:v>
                </c:pt>
                <c:pt idx="10320">
                  <c:v>12.70162908</c:v>
                </c:pt>
                <c:pt idx="10321">
                  <c:v>12.702324840000001</c:v>
                </c:pt>
                <c:pt idx="10322">
                  <c:v>12.703019280000001</c:v>
                </c:pt>
                <c:pt idx="10323">
                  <c:v>12.70371372</c:v>
                </c:pt>
                <c:pt idx="10324">
                  <c:v>12.70440816</c:v>
                </c:pt>
                <c:pt idx="10325">
                  <c:v>12.7051026</c:v>
                </c:pt>
                <c:pt idx="10326">
                  <c:v>12.70579704</c:v>
                </c:pt>
                <c:pt idx="10327">
                  <c:v>12.70649148</c:v>
                </c:pt>
                <c:pt idx="10328">
                  <c:v>12.707187360000001</c:v>
                </c:pt>
                <c:pt idx="10329">
                  <c:v>12.707881799999999</c:v>
                </c:pt>
                <c:pt idx="10330">
                  <c:v>12.708576240000001</c:v>
                </c:pt>
                <c:pt idx="10331">
                  <c:v>12.709270679999999</c:v>
                </c:pt>
                <c:pt idx="10332">
                  <c:v>12.70996512</c:v>
                </c:pt>
                <c:pt idx="10333">
                  <c:v>12.71065956</c:v>
                </c:pt>
                <c:pt idx="10334">
                  <c:v>12.711353999999998</c:v>
                </c:pt>
                <c:pt idx="10335">
                  <c:v>12.71204292</c:v>
                </c:pt>
                <c:pt idx="10336">
                  <c:v>12.71273736</c:v>
                </c:pt>
                <c:pt idx="10337">
                  <c:v>12.7134318</c:v>
                </c:pt>
                <c:pt idx="10338">
                  <c:v>12.714126240000001</c:v>
                </c:pt>
                <c:pt idx="10339">
                  <c:v>12.714820679999999</c:v>
                </c:pt>
                <c:pt idx="10340">
                  <c:v>12.7155138</c:v>
                </c:pt>
                <c:pt idx="10341">
                  <c:v>12.716209560000001</c:v>
                </c:pt>
                <c:pt idx="10342">
                  <c:v>12.716904</c:v>
                </c:pt>
                <c:pt idx="10343">
                  <c:v>12.71759988</c:v>
                </c:pt>
                <c:pt idx="10344">
                  <c:v>12.71829288</c:v>
                </c:pt>
                <c:pt idx="10345">
                  <c:v>12.71898732</c:v>
                </c:pt>
                <c:pt idx="10346">
                  <c:v>12.71968176</c:v>
                </c:pt>
                <c:pt idx="10347">
                  <c:v>12.720376199999999</c:v>
                </c:pt>
                <c:pt idx="10348">
                  <c:v>12.721072079999999</c:v>
                </c:pt>
                <c:pt idx="10349">
                  <c:v>12.721767959999999</c:v>
                </c:pt>
                <c:pt idx="10350">
                  <c:v>12.7224624</c:v>
                </c:pt>
                <c:pt idx="10351">
                  <c:v>12.72315684</c:v>
                </c:pt>
                <c:pt idx="10352">
                  <c:v>12.72385128</c:v>
                </c:pt>
                <c:pt idx="10353">
                  <c:v>12.72454572</c:v>
                </c:pt>
                <c:pt idx="10354">
                  <c:v>12.725241479999999</c:v>
                </c:pt>
                <c:pt idx="10355">
                  <c:v>12.72593592</c:v>
                </c:pt>
                <c:pt idx="10356">
                  <c:v>12.7266318</c:v>
                </c:pt>
                <c:pt idx="10357">
                  <c:v>12.72732624</c:v>
                </c:pt>
                <c:pt idx="10358">
                  <c:v>12.728015159999995</c:v>
                </c:pt>
                <c:pt idx="10359">
                  <c:v>12.7287096</c:v>
                </c:pt>
                <c:pt idx="10360">
                  <c:v>12.72940404</c:v>
                </c:pt>
                <c:pt idx="10361">
                  <c:v>12.730098479999999</c:v>
                </c:pt>
                <c:pt idx="10362">
                  <c:v>12.730792920000001</c:v>
                </c:pt>
                <c:pt idx="10363">
                  <c:v>12.731487360000001</c:v>
                </c:pt>
                <c:pt idx="10364">
                  <c:v>12.732181799999999</c:v>
                </c:pt>
                <c:pt idx="10365">
                  <c:v>12.73287768</c:v>
                </c:pt>
                <c:pt idx="10366">
                  <c:v>12.733558199999999</c:v>
                </c:pt>
                <c:pt idx="10367">
                  <c:v>12.734265119999995</c:v>
                </c:pt>
                <c:pt idx="10368">
                  <c:v>12.73495956</c:v>
                </c:pt>
                <c:pt idx="10369">
                  <c:v>12.73565544</c:v>
                </c:pt>
                <c:pt idx="10370">
                  <c:v>12.736349880000001</c:v>
                </c:pt>
                <c:pt idx="10371">
                  <c:v>12.737034600000001</c:v>
                </c:pt>
                <c:pt idx="10372">
                  <c:v>12.737740199999999</c:v>
                </c:pt>
                <c:pt idx="10373">
                  <c:v>12.738434640000001</c:v>
                </c:pt>
                <c:pt idx="10374">
                  <c:v>12.73912908</c:v>
                </c:pt>
                <c:pt idx="10375">
                  <c:v>12.73982352</c:v>
                </c:pt>
                <c:pt idx="10376">
                  <c:v>12.74051796</c:v>
                </c:pt>
                <c:pt idx="10377">
                  <c:v>12.741212399999997</c:v>
                </c:pt>
                <c:pt idx="10378">
                  <c:v>12.74190684</c:v>
                </c:pt>
                <c:pt idx="10379">
                  <c:v>12.742601280000001</c:v>
                </c:pt>
                <c:pt idx="10380">
                  <c:v>12.743295719999999</c:v>
                </c:pt>
                <c:pt idx="10381">
                  <c:v>12.743990159999999</c:v>
                </c:pt>
                <c:pt idx="10382">
                  <c:v>12.74468592</c:v>
                </c:pt>
                <c:pt idx="10383">
                  <c:v>12.74538036</c:v>
                </c:pt>
                <c:pt idx="10384">
                  <c:v>12.74607492</c:v>
                </c:pt>
                <c:pt idx="10385">
                  <c:v>12.74676648</c:v>
                </c:pt>
                <c:pt idx="10386">
                  <c:v>12.74746092</c:v>
                </c:pt>
                <c:pt idx="10387">
                  <c:v>12.748155359999997</c:v>
                </c:pt>
                <c:pt idx="10388">
                  <c:v>12.748852679999999</c:v>
                </c:pt>
                <c:pt idx="10389">
                  <c:v>12.74954292</c:v>
                </c:pt>
                <c:pt idx="10390">
                  <c:v>12.7502388</c:v>
                </c:pt>
                <c:pt idx="10391">
                  <c:v>12.75093324</c:v>
                </c:pt>
                <c:pt idx="10392">
                  <c:v>12.75162768</c:v>
                </c:pt>
                <c:pt idx="10393">
                  <c:v>12.752322120000001</c:v>
                </c:pt>
                <c:pt idx="10394">
                  <c:v>12.753016560000002</c:v>
                </c:pt>
                <c:pt idx="10395">
                  <c:v>12.75371232</c:v>
                </c:pt>
                <c:pt idx="10396">
                  <c:v>12.75440676</c:v>
                </c:pt>
                <c:pt idx="10397">
                  <c:v>12.7551012</c:v>
                </c:pt>
                <c:pt idx="10398">
                  <c:v>12.755797080000002</c:v>
                </c:pt>
                <c:pt idx="10399">
                  <c:v>12.756492960000006</c:v>
                </c:pt>
                <c:pt idx="10400">
                  <c:v>12.757187400000001</c:v>
                </c:pt>
                <c:pt idx="10401">
                  <c:v>12.75788184</c:v>
                </c:pt>
                <c:pt idx="10402">
                  <c:v>12.75857628</c:v>
                </c:pt>
                <c:pt idx="10403">
                  <c:v>12.75927072</c:v>
                </c:pt>
                <c:pt idx="10404">
                  <c:v>12.75996516</c:v>
                </c:pt>
                <c:pt idx="10405">
                  <c:v>12.7606596</c:v>
                </c:pt>
                <c:pt idx="10406">
                  <c:v>12.76134852</c:v>
                </c:pt>
                <c:pt idx="10407">
                  <c:v>12.762044280000014</c:v>
                </c:pt>
                <c:pt idx="10408">
                  <c:v>12.76273872</c:v>
                </c:pt>
                <c:pt idx="10409">
                  <c:v>12.763435920000004</c:v>
                </c:pt>
                <c:pt idx="10410">
                  <c:v>12.764130360000001</c:v>
                </c:pt>
                <c:pt idx="10411">
                  <c:v>12.764824920000001</c:v>
                </c:pt>
                <c:pt idx="10412">
                  <c:v>12.765519360000004</c:v>
                </c:pt>
                <c:pt idx="10413">
                  <c:v>12.766213799999999</c:v>
                </c:pt>
                <c:pt idx="10414">
                  <c:v>12.76690956</c:v>
                </c:pt>
                <c:pt idx="10415">
                  <c:v>12.767604</c:v>
                </c:pt>
                <c:pt idx="10416">
                  <c:v>12.768298439999999</c:v>
                </c:pt>
                <c:pt idx="10417">
                  <c:v>12.768992880000001</c:v>
                </c:pt>
                <c:pt idx="10418">
                  <c:v>12.769687320000006</c:v>
                </c:pt>
                <c:pt idx="10419">
                  <c:v>12.770381759999999</c:v>
                </c:pt>
                <c:pt idx="10420">
                  <c:v>12.7710762</c:v>
                </c:pt>
                <c:pt idx="10421">
                  <c:v>12.77177064</c:v>
                </c:pt>
                <c:pt idx="10422">
                  <c:v>12.772459560000014</c:v>
                </c:pt>
                <c:pt idx="10423">
                  <c:v>12.773154</c:v>
                </c:pt>
                <c:pt idx="10424">
                  <c:v>12.77384844</c:v>
                </c:pt>
                <c:pt idx="10425">
                  <c:v>12.77454288</c:v>
                </c:pt>
                <c:pt idx="10426">
                  <c:v>12.77523732</c:v>
                </c:pt>
                <c:pt idx="10427">
                  <c:v>12.775931760000001</c:v>
                </c:pt>
                <c:pt idx="10428">
                  <c:v>12.776627640000001</c:v>
                </c:pt>
                <c:pt idx="10429">
                  <c:v>12.777322079999999</c:v>
                </c:pt>
                <c:pt idx="10430">
                  <c:v>12.77801652</c:v>
                </c:pt>
                <c:pt idx="10431">
                  <c:v>12.77871096</c:v>
                </c:pt>
                <c:pt idx="10432">
                  <c:v>12.7794054</c:v>
                </c:pt>
                <c:pt idx="10433">
                  <c:v>12.78009984</c:v>
                </c:pt>
                <c:pt idx="10434">
                  <c:v>12.78079428</c:v>
                </c:pt>
                <c:pt idx="10435">
                  <c:v>12.781488719999999</c:v>
                </c:pt>
                <c:pt idx="10436">
                  <c:v>12.782183160000001</c:v>
                </c:pt>
                <c:pt idx="10437">
                  <c:v>12.782879040000001</c:v>
                </c:pt>
                <c:pt idx="10438">
                  <c:v>12.783573479999999</c:v>
                </c:pt>
                <c:pt idx="10439">
                  <c:v>12.78426792</c:v>
                </c:pt>
                <c:pt idx="10440">
                  <c:v>12.78496236</c:v>
                </c:pt>
                <c:pt idx="10441">
                  <c:v>12.785656800000016</c:v>
                </c:pt>
                <c:pt idx="10442">
                  <c:v>12.78635124</c:v>
                </c:pt>
                <c:pt idx="10443">
                  <c:v>12.78704568</c:v>
                </c:pt>
                <c:pt idx="10444">
                  <c:v>12.78774012</c:v>
                </c:pt>
                <c:pt idx="10445">
                  <c:v>12.788434560000002</c:v>
                </c:pt>
                <c:pt idx="10446">
                  <c:v>12.789128999999999</c:v>
                </c:pt>
                <c:pt idx="10447">
                  <c:v>12.789824880000001</c:v>
                </c:pt>
                <c:pt idx="10448">
                  <c:v>12.79051932</c:v>
                </c:pt>
                <c:pt idx="10449">
                  <c:v>12.791213759999993</c:v>
                </c:pt>
                <c:pt idx="10450">
                  <c:v>12.791908199999998</c:v>
                </c:pt>
                <c:pt idx="10451">
                  <c:v>12.79260264</c:v>
                </c:pt>
                <c:pt idx="10452">
                  <c:v>12.79329708</c:v>
                </c:pt>
                <c:pt idx="10453">
                  <c:v>12.793991520000001</c:v>
                </c:pt>
                <c:pt idx="10454">
                  <c:v>12.79468464</c:v>
                </c:pt>
                <c:pt idx="10455">
                  <c:v>12.795380400000001</c:v>
                </c:pt>
                <c:pt idx="10456">
                  <c:v>12.796074840000001</c:v>
                </c:pt>
                <c:pt idx="10457">
                  <c:v>12.796769280000001</c:v>
                </c:pt>
                <c:pt idx="10458">
                  <c:v>12.79746372</c:v>
                </c:pt>
                <c:pt idx="10459">
                  <c:v>12.798158159999995</c:v>
                </c:pt>
                <c:pt idx="10460">
                  <c:v>12.7988526</c:v>
                </c:pt>
                <c:pt idx="10461">
                  <c:v>12.79954704</c:v>
                </c:pt>
                <c:pt idx="10462">
                  <c:v>12.80024148</c:v>
                </c:pt>
                <c:pt idx="10463">
                  <c:v>12.800935920000002</c:v>
                </c:pt>
                <c:pt idx="10464">
                  <c:v>12.801630360000004</c:v>
                </c:pt>
                <c:pt idx="10465">
                  <c:v>12.80232492</c:v>
                </c:pt>
                <c:pt idx="10466">
                  <c:v>12.80301936</c:v>
                </c:pt>
                <c:pt idx="10467">
                  <c:v>12.803713800000002</c:v>
                </c:pt>
                <c:pt idx="10468">
                  <c:v>12.804408240000004</c:v>
                </c:pt>
                <c:pt idx="10469">
                  <c:v>12.805102680000006</c:v>
                </c:pt>
                <c:pt idx="10470">
                  <c:v>12.80579844</c:v>
                </c:pt>
                <c:pt idx="10471">
                  <c:v>12.806485920000016</c:v>
                </c:pt>
                <c:pt idx="10472">
                  <c:v>12.807187320000002</c:v>
                </c:pt>
                <c:pt idx="10473">
                  <c:v>12.807881760000001</c:v>
                </c:pt>
                <c:pt idx="10474">
                  <c:v>12.808576200000006</c:v>
                </c:pt>
                <c:pt idx="10475">
                  <c:v>12.809270640000001</c:v>
                </c:pt>
                <c:pt idx="10476">
                  <c:v>12.809959560000006</c:v>
                </c:pt>
                <c:pt idx="10477">
                  <c:v>12.810654000000014</c:v>
                </c:pt>
                <c:pt idx="10478">
                  <c:v>12.81134988</c:v>
                </c:pt>
                <c:pt idx="10479">
                  <c:v>12.812045640000004</c:v>
                </c:pt>
                <c:pt idx="10480">
                  <c:v>12.81273876</c:v>
                </c:pt>
                <c:pt idx="10481">
                  <c:v>12.813433200000022</c:v>
                </c:pt>
                <c:pt idx="10482">
                  <c:v>12.814129080000001</c:v>
                </c:pt>
                <c:pt idx="10483">
                  <c:v>12.814823520000001</c:v>
                </c:pt>
                <c:pt idx="10484">
                  <c:v>12.815517960000006</c:v>
                </c:pt>
                <c:pt idx="10485">
                  <c:v>12.81621516</c:v>
                </c:pt>
                <c:pt idx="10486">
                  <c:v>12.816909600000002</c:v>
                </c:pt>
                <c:pt idx="10487">
                  <c:v>12.817604040000004</c:v>
                </c:pt>
                <c:pt idx="10488">
                  <c:v>12.818298479999999</c:v>
                </c:pt>
                <c:pt idx="10489">
                  <c:v>12.818992920000001</c:v>
                </c:pt>
                <c:pt idx="10490">
                  <c:v>12.819681840000015</c:v>
                </c:pt>
                <c:pt idx="10491">
                  <c:v>12.82037628</c:v>
                </c:pt>
                <c:pt idx="10492">
                  <c:v>12.82107072</c:v>
                </c:pt>
                <c:pt idx="10493">
                  <c:v>12.82176516</c:v>
                </c:pt>
                <c:pt idx="10494">
                  <c:v>12.822459600000016</c:v>
                </c:pt>
                <c:pt idx="10495">
                  <c:v>12.82315404</c:v>
                </c:pt>
                <c:pt idx="10496">
                  <c:v>12.823848480000001</c:v>
                </c:pt>
                <c:pt idx="10497">
                  <c:v>12.824542920000004</c:v>
                </c:pt>
                <c:pt idx="10498">
                  <c:v>12.825238800000006</c:v>
                </c:pt>
                <c:pt idx="10499">
                  <c:v>12.825933240000015</c:v>
                </c:pt>
                <c:pt idx="10500">
                  <c:v>12.82662768</c:v>
                </c:pt>
                <c:pt idx="10501">
                  <c:v>12.82732212</c:v>
                </c:pt>
                <c:pt idx="10502">
                  <c:v>12.82801656</c:v>
                </c:pt>
                <c:pt idx="10503">
                  <c:v>12.828711</c:v>
                </c:pt>
                <c:pt idx="10504">
                  <c:v>12.82940544</c:v>
                </c:pt>
                <c:pt idx="10505">
                  <c:v>12.830099880000002</c:v>
                </c:pt>
                <c:pt idx="10506">
                  <c:v>12.830794320000004</c:v>
                </c:pt>
                <c:pt idx="10507">
                  <c:v>12.831488760000001</c:v>
                </c:pt>
                <c:pt idx="10508">
                  <c:v>12.832183200000006</c:v>
                </c:pt>
                <c:pt idx="10509">
                  <c:v>12.83287764</c:v>
                </c:pt>
                <c:pt idx="10510">
                  <c:v>12.83357208</c:v>
                </c:pt>
                <c:pt idx="10511">
                  <c:v>12.83426652</c:v>
                </c:pt>
                <c:pt idx="10512">
                  <c:v>12.83496096</c:v>
                </c:pt>
                <c:pt idx="10513">
                  <c:v>12.8356554</c:v>
                </c:pt>
                <c:pt idx="10514">
                  <c:v>12.836351280000001</c:v>
                </c:pt>
                <c:pt idx="10515">
                  <c:v>12.837044280000002</c:v>
                </c:pt>
                <c:pt idx="10516">
                  <c:v>12.837738720000001</c:v>
                </c:pt>
                <c:pt idx="10517">
                  <c:v>12.838433160000001</c:v>
                </c:pt>
                <c:pt idx="10518">
                  <c:v>12.839127600000001</c:v>
                </c:pt>
                <c:pt idx="10519">
                  <c:v>12.83982204</c:v>
                </c:pt>
                <c:pt idx="10520">
                  <c:v>12.84051936</c:v>
                </c:pt>
                <c:pt idx="10521">
                  <c:v>12.841215119999999</c:v>
                </c:pt>
                <c:pt idx="10522">
                  <c:v>12.841902600000001</c:v>
                </c:pt>
                <c:pt idx="10523">
                  <c:v>12.842604000000014</c:v>
                </c:pt>
                <c:pt idx="10524">
                  <c:v>12.84329844</c:v>
                </c:pt>
                <c:pt idx="10525">
                  <c:v>12.84399288</c:v>
                </c:pt>
                <c:pt idx="10526">
                  <c:v>12.84468732</c:v>
                </c:pt>
                <c:pt idx="10527">
                  <c:v>12.84538044</c:v>
                </c:pt>
                <c:pt idx="10528">
                  <c:v>12.84607488</c:v>
                </c:pt>
                <c:pt idx="10529">
                  <c:v>12.84676932</c:v>
                </c:pt>
                <c:pt idx="10530">
                  <c:v>12.84746376</c:v>
                </c:pt>
                <c:pt idx="10531">
                  <c:v>12.848158199999999</c:v>
                </c:pt>
                <c:pt idx="10532">
                  <c:v>12.84885264</c:v>
                </c:pt>
                <c:pt idx="10533">
                  <c:v>12.849547080000002</c:v>
                </c:pt>
                <c:pt idx="10534">
                  <c:v>12.850241520000004</c:v>
                </c:pt>
                <c:pt idx="10535">
                  <c:v>12.850935960000006</c:v>
                </c:pt>
                <c:pt idx="10536">
                  <c:v>12.851630400000015</c:v>
                </c:pt>
                <c:pt idx="10537">
                  <c:v>12.852324840000014</c:v>
                </c:pt>
                <c:pt idx="10538">
                  <c:v>12.853019280000014</c:v>
                </c:pt>
                <c:pt idx="10539">
                  <c:v>12.85371372</c:v>
                </c:pt>
                <c:pt idx="10540">
                  <c:v>12.85440816</c:v>
                </c:pt>
                <c:pt idx="10541">
                  <c:v>12.855104040000024</c:v>
                </c:pt>
                <c:pt idx="10542">
                  <c:v>12.855792960000022</c:v>
                </c:pt>
                <c:pt idx="10543">
                  <c:v>12.856487400000024</c:v>
                </c:pt>
                <c:pt idx="10544">
                  <c:v>12.857181840000004</c:v>
                </c:pt>
                <c:pt idx="10545">
                  <c:v>12.857876280000006</c:v>
                </c:pt>
                <c:pt idx="10546">
                  <c:v>12.858570720000001</c:v>
                </c:pt>
                <c:pt idx="10547">
                  <c:v>12.85926516</c:v>
                </c:pt>
                <c:pt idx="10548">
                  <c:v>12.859959600000014</c:v>
                </c:pt>
                <c:pt idx="10549">
                  <c:v>12.860654040000016</c:v>
                </c:pt>
                <c:pt idx="10550">
                  <c:v>12.86134848</c:v>
                </c:pt>
                <c:pt idx="10551">
                  <c:v>12.862042920000018</c:v>
                </c:pt>
                <c:pt idx="10552">
                  <c:v>12.862737360000024</c:v>
                </c:pt>
                <c:pt idx="10553">
                  <c:v>12.863431800000024</c:v>
                </c:pt>
                <c:pt idx="10554">
                  <c:v>12.864126240000004</c:v>
                </c:pt>
                <c:pt idx="10555">
                  <c:v>12.864820680000001</c:v>
                </c:pt>
                <c:pt idx="10556">
                  <c:v>12.865515120000014</c:v>
                </c:pt>
                <c:pt idx="10557">
                  <c:v>12.866209560000014</c:v>
                </c:pt>
                <c:pt idx="10558">
                  <c:v>12.866904000000016</c:v>
                </c:pt>
                <c:pt idx="10559">
                  <c:v>12.86759844</c:v>
                </c:pt>
                <c:pt idx="10560">
                  <c:v>12.86829288</c:v>
                </c:pt>
                <c:pt idx="10561">
                  <c:v>12.86898732</c:v>
                </c:pt>
                <c:pt idx="10562">
                  <c:v>12.869683200000024</c:v>
                </c:pt>
                <c:pt idx="10563">
                  <c:v>12.870377640000001</c:v>
                </c:pt>
                <c:pt idx="10564">
                  <c:v>12.871072080000001</c:v>
                </c:pt>
                <c:pt idx="10565">
                  <c:v>12.87176796</c:v>
                </c:pt>
                <c:pt idx="10566">
                  <c:v>12.872462400000016</c:v>
                </c:pt>
                <c:pt idx="10567">
                  <c:v>12.873156840000016</c:v>
                </c:pt>
                <c:pt idx="10568">
                  <c:v>12.87385128</c:v>
                </c:pt>
                <c:pt idx="10569">
                  <c:v>12.87454848</c:v>
                </c:pt>
                <c:pt idx="10570">
                  <c:v>12.875238720000002</c:v>
                </c:pt>
                <c:pt idx="10571">
                  <c:v>12.875934600000024</c:v>
                </c:pt>
                <c:pt idx="10572">
                  <c:v>12.876630360000016</c:v>
                </c:pt>
                <c:pt idx="10573">
                  <c:v>12.87732072</c:v>
                </c:pt>
                <c:pt idx="10574">
                  <c:v>12.87801516</c:v>
                </c:pt>
                <c:pt idx="10575">
                  <c:v>12.878709600000002</c:v>
                </c:pt>
                <c:pt idx="10576">
                  <c:v>12.879404040000024</c:v>
                </c:pt>
                <c:pt idx="10577">
                  <c:v>12.880099920000006</c:v>
                </c:pt>
                <c:pt idx="10578">
                  <c:v>12.88079568</c:v>
                </c:pt>
                <c:pt idx="10579">
                  <c:v>12.88149012</c:v>
                </c:pt>
                <c:pt idx="10580">
                  <c:v>12.882184560000024</c:v>
                </c:pt>
                <c:pt idx="10581">
                  <c:v>12.882879000000004</c:v>
                </c:pt>
                <c:pt idx="10582">
                  <c:v>12.883573440000001</c:v>
                </c:pt>
                <c:pt idx="10583">
                  <c:v>12.88426932</c:v>
                </c:pt>
                <c:pt idx="10584">
                  <c:v>12.8849652</c:v>
                </c:pt>
                <c:pt idx="10585">
                  <c:v>12.885659640000016</c:v>
                </c:pt>
                <c:pt idx="10586">
                  <c:v>12.886349880000004</c:v>
                </c:pt>
                <c:pt idx="10587">
                  <c:v>12.88704564</c:v>
                </c:pt>
                <c:pt idx="10588">
                  <c:v>12.887740200000014</c:v>
                </c:pt>
                <c:pt idx="10589">
                  <c:v>12.888435960000002</c:v>
                </c:pt>
                <c:pt idx="10590">
                  <c:v>12.889130400000004</c:v>
                </c:pt>
                <c:pt idx="10591">
                  <c:v>12.889826280000015</c:v>
                </c:pt>
                <c:pt idx="10592">
                  <c:v>12.89052072</c:v>
                </c:pt>
                <c:pt idx="10593">
                  <c:v>12.89121516</c:v>
                </c:pt>
                <c:pt idx="10594">
                  <c:v>12.8919096</c:v>
                </c:pt>
                <c:pt idx="10595">
                  <c:v>12.892604040000016</c:v>
                </c:pt>
                <c:pt idx="10596">
                  <c:v>12.89329296</c:v>
                </c:pt>
                <c:pt idx="10597">
                  <c:v>12.893988720000001</c:v>
                </c:pt>
                <c:pt idx="10598">
                  <c:v>12.894684600000014</c:v>
                </c:pt>
                <c:pt idx="10599">
                  <c:v>12.89537904</c:v>
                </c:pt>
                <c:pt idx="10600">
                  <c:v>12.89607492</c:v>
                </c:pt>
                <c:pt idx="10601">
                  <c:v>12.89676936</c:v>
                </c:pt>
                <c:pt idx="10602">
                  <c:v>12.89746512</c:v>
                </c:pt>
                <c:pt idx="10603">
                  <c:v>12.89815956</c:v>
                </c:pt>
                <c:pt idx="10604">
                  <c:v>12.898854</c:v>
                </c:pt>
                <c:pt idx="10605">
                  <c:v>12.89954148</c:v>
                </c:pt>
                <c:pt idx="10606">
                  <c:v>12.90024288</c:v>
                </c:pt>
                <c:pt idx="10607">
                  <c:v>12.90093036</c:v>
                </c:pt>
                <c:pt idx="10608">
                  <c:v>12.90162492</c:v>
                </c:pt>
                <c:pt idx="10609">
                  <c:v>12.90231936</c:v>
                </c:pt>
                <c:pt idx="10610">
                  <c:v>12.9030138</c:v>
                </c:pt>
                <c:pt idx="10611">
                  <c:v>12.903709560000006</c:v>
                </c:pt>
                <c:pt idx="10612">
                  <c:v>12.904404000000014</c:v>
                </c:pt>
                <c:pt idx="10613">
                  <c:v>12.90509844</c:v>
                </c:pt>
                <c:pt idx="10614">
                  <c:v>12.905792880000016</c:v>
                </c:pt>
                <c:pt idx="10615">
                  <c:v>12.906487320000016</c:v>
                </c:pt>
                <c:pt idx="10616">
                  <c:v>12.90718176</c:v>
                </c:pt>
                <c:pt idx="10617">
                  <c:v>12.907879080000001</c:v>
                </c:pt>
                <c:pt idx="10618">
                  <c:v>12.908573520000001</c:v>
                </c:pt>
                <c:pt idx="10619">
                  <c:v>12.90926928</c:v>
                </c:pt>
                <c:pt idx="10620">
                  <c:v>12.90996516</c:v>
                </c:pt>
                <c:pt idx="10621">
                  <c:v>12.910659600000002</c:v>
                </c:pt>
                <c:pt idx="10622">
                  <c:v>12.911354040000001</c:v>
                </c:pt>
                <c:pt idx="10623">
                  <c:v>12.912048480000001</c:v>
                </c:pt>
                <c:pt idx="10624">
                  <c:v>12.912742920000015</c:v>
                </c:pt>
                <c:pt idx="10625">
                  <c:v>12.913437360000014</c:v>
                </c:pt>
                <c:pt idx="10626">
                  <c:v>12.9141318</c:v>
                </c:pt>
                <c:pt idx="10627">
                  <c:v>12.91482624</c:v>
                </c:pt>
                <c:pt idx="10628">
                  <c:v>12.91552068</c:v>
                </c:pt>
                <c:pt idx="10629">
                  <c:v>12.9162096</c:v>
                </c:pt>
                <c:pt idx="10630">
                  <c:v>12.91690404</c:v>
                </c:pt>
                <c:pt idx="10631">
                  <c:v>12.917598480000001</c:v>
                </c:pt>
                <c:pt idx="10632">
                  <c:v>12.918292920000001</c:v>
                </c:pt>
                <c:pt idx="10633">
                  <c:v>12.918987360000001</c:v>
                </c:pt>
                <c:pt idx="10634">
                  <c:v>12.919681800000006</c:v>
                </c:pt>
                <c:pt idx="10635">
                  <c:v>12.92037624</c:v>
                </c:pt>
                <c:pt idx="10636">
                  <c:v>12.92107068</c:v>
                </c:pt>
                <c:pt idx="10637">
                  <c:v>12.92176512</c:v>
                </c:pt>
                <c:pt idx="10638">
                  <c:v>12.922459560000016</c:v>
                </c:pt>
                <c:pt idx="10639">
                  <c:v>12.92315544</c:v>
                </c:pt>
                <c:pt idx="10640">
                  <c:v>12.923849880000002</c:v>
                </c:pt>
                <c:pt idx="10641">
                  <c:v>12.924544320000004</c:v>
                </c:pt>
                <c:pt idx="10642">
                  <c:v>12.925238760000001</c:v>
                </c:pt>
                <c:pt idx="10643">
                  <c:v>12.925933200000006</c:v>
                </c:pt>
                <c:pt idx="10644">
                  <c:v>12.92662764</c:v>
                </c:pt>
                <c:pt idx="10645">
                  <c:v>12.92732208</c:v>
                </c:pt>
                <c:pt idx="10646">
                  <c:v>12.92801652</c:v>
                </c:pt>
                <c:pt idx="10647">
                  <c:v>12.92871096</c:v>
                </c:pt>
                <c:pt idx="10648">
                  <c:v>12.9294054</c:v>
                </c:pt>
                <c:pt idx="10649">
                  <c:v>12.93009984</c:v>
                </c:pt>
                <c:pt idx="10650">
                  <c:v>12.930795720000001</c:v>
                </c:pt>
                <c:pt idx="10651">
                  <c:v>12.93149148</c:v>
                </c:pt>
                <c:pt idx="10652">
                  <c:v>12.93218184</c:v>
                </c:pt>
                <c:pt idx="10653">
                  <c:v>12.93287484</c:v>
                </c:pt>
                <c:pt idx="10654">
                  <c:v>12.933570720000001</c:v>
                </c:pt>
                <c:pt idx="10655">
                  <c:v>12.934265159999999</c:v>
                </c:pt>
                <c:pt idx="10656">
                  <c:v>12.934959600000001</c:v>
                </c:pt>
                <c:pt idx="10657">
                  <c:v>12.935654040000006</c:v>
                </c:pt>
                <c:pt idx="10658">
                  <c:v>12.93634992</c:v>
                </c:pt>
                <c:pt idx="10659">
                  <c:v>12.93704436</c:v>
                </c:pt>
                <c:pt idx="10660">
                  <c:v>12.9377388</c:v>
                </c:pt>
                <c:pt idx="10661">
                  <c:v>12.93843324</c:v>
                </c:pt>
                <c:pt idx="10662">
                  <c:v>12.93912768</c:v>
                </c:pt>
                <c:pt idx="10663">
                  <c:v>12.939822120000001</c:v>
                </c:pt>
                <c:pt idx="10664">
                  <c:v>12.940516560000002</c:v>
                </c:pt>
                <c:pt idx="10665">
                  <c:v>12.941209560000001</c:v>
                </c:pt>
                <c:pt idx="10666">
                  <c:v>12.941905439999999</c:v>
                </c:pt>
                <c:pt idx="10667">
                  <c:v>12.9426012</c:v>
                </c:pt>
                <c:pt idx="10668">
                  <c:v>12.943297080000001</c:v>
                </c:pt>
                <c:pt idx="10669">
                  <c:v>12.943991520000001</c:v>
                </c:pt>
                <c:pt idx="10670">
                  <c:v>12.94468176</c:v>
                </c:pt>
                <c:pt idx="10671">
                  <c:v>12.94537908</c:v>
                </c:pt>
                <c:pt idx="10672">
                  <c:v>12.946073520000001</c:v>
                </c:pt>
                <c:pt idx="10673">
                  <c:v>12.94676928</c:v>
                </c:pt>
                <c:pt idx="10674">
                  <c:v>12.9474582</c:v>
                </c:pt>
                <c:pt idx="10675">
                  <c:v>12.94815408</c:v>
                </c:pt>
                <c:pt idx="10676">
                  <c:v>12.9488526</c:v>
                </c:pt>
                <c:pt idx="10677">
                  <c:v>12.949537320000006</c:v>
                </c:pt>
                <c:pt idx="10678">
                  <c:v>12.950227680000001</c:v>
                </c:pt>
                <c:pt idx="10679">
                  <c:v>12.950935920000004</c:v>
                </c:pt>
                <c:pt idx="10680">
                  <c:v>12.951631800000014</c:v>
                </c:pt>
                <c:pt idx="10681">
                  <c:v>12.952326240000014</c:v>
                </c:pt>
                <c:pt idx="10682">
                  <c:v>12.95302068</c:v>
                </c:pt>
                <c:pt idx="10683">
                  <c:v>12.95371512</c:v>
                </c:pt>
                <c:pt idx="10684">
                  <c:v>12.954404040000016</c:v>
                </c:pt>
                <c:pt idx="10685">
                  <c:v>12.95509848</c:v>
                </c:pt>
                <c:pt idx="10686">
                  <c:v>12.955792920000018</c:v>
                </c:pt>
                <c:pt idx="10687">
                  <c:v>12.956487360000024</c:v>
                </c:pt>
                <c:pt idx="10688">
                  <c:v>12.957181800000004</c:v>
                </c:pt>
                <c:pt idx="10689">
                  <c:v>12.957876240000004</c:v>
                </c:pt>
                <c:pt idx="10690">
                  <c:v>12.958570680000001</c:v>
                </c:pt>
                <c:pt idx="10691">
                  <c:v>12.95926512</c:v>
                </c:pt>
                <c:pt idx="10692">
                  <c:v>12.959959560000014</c:v>
                </c:pt>
                <c:pt idx="10693">
                  <c:v>12.960654000000016</c:v>
                </c:pt>
                <c:pt idx="10694">
                  <c:v>12.96134844</c:v>
                </c:pt>
                <c:pt idx="10695">
                  <c:v>12.962042880000016</c:v>
                </c:pt>
                <c:pt idx="10696">
                  <c:v>12.962738760000002</c:v>
                </c:pt>
                <c:pt idx="10697">
                  <c:v>12.963433200000024</c:v>
                </c:pt>
                <c:pt idx="10698">
                  <c:v>12.964129080000001</c:v>
                </c:pt>
                <c:pt idx="10699">
                  <c:v>12.964809600000002</c:v>
                </c:pt>
                <c:pt idx="10700">
                  <c:v>12.965502600000024</c:v>
                </c:pt>
                <c:pt idx="10701">
                  <c:v>12.966208200000002</c:v>
                </c:pt>
                <c:pt idx="10702">
                  <c:v>12.966904080000004</c:v>
                </c:pt>
                <c:pt idx="10703">
                  <c:v>12.967598520000006</c:v>
                </c:pt>
                <c:pt idx="10704">
                  <c:v>12.96829572</c:v>
                </c:pt>
                <c:pt idx="10705">
                  <c:v>12.96899292</c:v>
                </c:pt>
                <c:pt idx="10706">
                  <c:v>12.969687360000016</c:v>
                </c:pt>
                <c:pt idx="10707">
                  <c:v>12.97037628</c:v>
                </c:pt>
                <c:pt idx="10708">
                  <c:v>12.97107072</c:v>
                </c:pt>
                <c:pt idx="10709">
                  <c:v>12.97176516</c:v>
                </c:pt>
                <c:pt idx="10710">
                  <c:v>12.972459600000024</c:v>
                </c:pt>
                <c:pt idx="10711">
                  <c:v>12.973154040000002</c:v>
                </c:pt>
                <c:pt idx="10712">
                  <c:v>12.973848480000001</c:v>
                </c:pt>
                <c:pt idx="10713">
                  <c:v>12.974542920000006</c:v>
                </c:pt>
                <c:pt idx="10714">
                  <c:v>12.975237360000015</c:v>
                </c:pt>
                <c:pt idx="10715">
                  <c:v>12.975934560000024</c:v>
                </c:pt>
                <c:pt idx="10716">
                  <c:v>12.976629000000004</c:v>
                </c:pt>
                <c:pt idx="10717">
                  <c:v>12.977323439999999</c:v>
                </c:pt>
                <c:pt idx="10718">
                  <c:v>12.978017880000001</c:v>
                </c:pt>
                <c:pt idx="10719">
                  <c:v>12.97871232</c:v>
                </c:pt>
                <c:pt idx="10720">
                  <c:v>12.979406760000014</c:v>
                </c:pt>
                <c:pt idx="10721">
                  <c:v>12.9801012</c:v>
                </c:pt>
                <c:pt idx="10722">
                  <c:v>12.98079708</c:v>
                </c:pt>
                <c:pt idx="10723">
                  <c:v>12.981491520000002</c:v>
                </c:pt>
                <c:pt idx="10724">
                  <c:v>12.982185960000002</c:v>
                </c:pt>
                <c:pt idx="10725">
                  <c:v>12.982880400000004</c:v>
                </c:pt>
                <c:pt idx="10726">
                  <c:v>12.983574840000006</c:v>
                </c:pt>
                <c:pt idx="10727">
                  <c:v>12.984263759999999</c:v>
                </c:pt>
                <c:pt idx="10728">
                  <c:v>12.98495964</c:v>
                </c:pt>
                <c:pt idx="10729">
                  <c:v>12.985654080000014</c:v>
                </c:pt>
                <c:pt idx="10730">
                  <c:v>12.986349840000004</c:v>
                </c:pt>
                <c:pt idx="10731">
                  <c:v>12.98704152</c:v>
                </c:pt>
                <c:pt idx="10732">
                  <c:v>12.98774148</c:v>
                </c:pt>
                <c:pt idx="10733">
                  <c:v>12.988435920000002</c:v>
                </c:pt>
                <c:pt idx="10734">
                  <c:v>12.989130360000004</c:v>
                </c:pt>
                <c:pt idx="10735">
                  <c:v>12.98982492</c:v>
                </c:pt>
                <c:pt idx="10736">
                  <c:v>12.99051936</c:v>
                </c:pt>
                <c:pt idx="10737">
                  <c:v>12.99121512</c:v>
                </c:pt>
                <c:pt idx="10738">
                  <c:v>12.9919026</c:v>
                </c:pt>
                <c:pt idx="10739">
                  <c:v>12.992597040000014</c:v>
                </c:pt>
                <c:pt idx="10740">
                  <c:v>12.99329148</c:v>
                </c:pt>
                <c:pt idx="10741">
                  <c:v>12.9939888</c:v>
                </c:pt>
                <c:pt idx="10742">
                  <c:v>12.994684560000014</c:v>
                </c:pt>
                <c:pt idx="10743">
                  <c:v>12.99538044</c:v>
                </c:pt>
                <c:pt idx="10744">
                  <c:v>12.99607488</c:v>
                </c:pt>
                <c:pt idx="10745">
                  <c:v>12.9967638</c:v>
                </c:pt>
                <c:pt idx="10746">
                  <c:v>12.99745824</c:v>
                </c:pt>
                <c:pt idx="10747">
                  <c:v>12.99815268</c:v>
                </c:pt>
                <c:pt idx="10748">
                  <c:v>12.998847120000001</c:v>
                </c:pt>
                <c:pt idx="10749">
                  <c:v>12.999541560000004</c:v>
                </c:pt>
                <c:pt idx="10750">
                  <c:v>13.000236000000006</c:v>
                </c:pt>
                <c:pt idx="10751">
                  <c:v>13.000930440000001</c:v>
                </c:pt>
                <c:pt idx="10752">
                  <c:v>13.00162488</c:v>
                </c:pt>
                <c:pt idx="10753">
                  <c:v>13.002320640000001</c:v>
                </c:pt>
                <c:pt idx="10754">
                  <c:v>13.0030152</c:v>
                </c:pt>
                <c:pt idx="10755">
                  <c:v>13.003710960000001</c:v>
                </c:pt>
                <c:pt idx="10756">
                  <c:v>13.004406840000014</c:v>
                </c:pt>
                <c:pt idx="10757">
                  <c:v>13.00510128</c:v>
                </c:pt>
                <c:pt idx="10758">
                  <c:v>13.005797040000004</c:v>
                </c:pt>
                <c:pt idx="10759">
                  <c:v>13.006491480000001</c:v>
                </c:pt>
                <c:pt idx="10760">
                  <c:v>13.00718592</c:v>
                </c:pt>
                <c:pt idx="10761">
                  <c:v>13.00788036</c:v>
                </c:pt>
                <c:pt idx="10762">
                  <c:v>13.00856928</c:v>
                </c:pt>
                <c:pt idx="10763">
                  <c:v>13.00927068</c:v>
                </c:pt>
                <c:pt idx="10764">
                  <c:v>13.00996512</c:v>
                </c:pt>
                <c:pt idx="10765">
                  <c:v>13.0106526</c:v>
                </c:pt>
                <c:pt idx="10766">
                  <c:v>13.011353999999999</c:v>
                </c:pt>
                <c:pt idx="10767">
                  <c:v>13.012041480000001</c:v>
                </c:pt>
                <c:pt idx="10768">
                  <c:v>13.012742880000006</c:v>
                </c:pt>
                <c:pt idx="10769">
                  <c:v>13.013431800000006</c:v>
                </c:pt>
                <c:pt idx="10770">
                  <c:v>13.01412624</c:v>
                </c:pt>
                <c:pt idx="10771">
                  <c:v>13.01482212</c:v>
                </c:pt>
                <c:pt idx="10772">
                  <c:v>13.015516560000016</c:v>
                </c:pt>
                <c:pt idx="10773">
                  <c:v>13.016211</c:v>
                </c:pt>
                <c:pt idx="10774">
                  <c:v>13.01690544</c:v>
                </c:pt>
                <c:pt idx="10775">
                  <c:v>13.017599880000002</c:v>
                </c:pt>
                <c:pt idx="10776">
                  <c:v>13.018294320000001</c:v>
                </c:pt>
                <c:pt idx="10777">
                  <c:v>13.018990199999999</c:v>
                </c:pt>
                <c:pt idx="10778">
                  <c:v>13.019684640000015</c:v>
                </c:pt>
                <c:pt idx="10779">
                  <c:v>13.02037908</c:v>
                </c:pt>
                <c:pt idx="10780">
                  <c:v>13.021074840000001</c:v>
                </c:pt>
                <c:pt idx="10781">
                  <c:v>13.021763759999999</c:v>
                </c:pt>
                <c:pt idx="10782">
                  <c:v>13.022458200000004</c:v>
                </c:pt>
                <c:pt idx="10783">
                  <c:v>13.0231554</c:v>
                </c:pt>
                <c:pt idx="10784">
                  <c:v>13.02384984</c:v>
                </c:pt>
                <c:pt idx="10785">
                  <c:v>13.024545720000001</c:v>
                </c:pt>
                <c:pt idx="10786">
                  <c:v>13.025240160000001</c:v>
                </c:pt>
                <c:pt idx="10787">
                  <c:v>13.025934600000006</c:v>
                </c:pt>
                <c:pt idx="10788">
                  <c:v>13.02662904</c:v>
                </c:pt>
                <c:pt idx="10789">
                  <c:v>13.02732492</c:v>
                </c:pt>
                <c:pt idx="10790">
                  <c:v>13.02801936</c:v>
                </c:pt>
                <c:pt idx="10791">
                  <c:v>13.028713799999998</c:v>
                </c:pt>
                <c:pt idx="10792">
                  <c:v>13.02940824</c:v>
                </c:pt>
                <c:pt idx="10793">
                  <c:v>13.030102680000001</c:v>
                </c:pt>
                <c:pt idx="10794">
                  <c:v>13.03079016</c:v>
                </c:pt>
                <c:pt idx="10795">
                  <c:v>13.031491560000001</c:v>
                </c:pt>
                <c:pt idx="10796">
                  <c:v>13.032186000000006</c:v>
                </c:pt>
                <c:pt idx="10797">
                  <c:v>13.03288044</c:v>
                </c:pt>
                <c:pt idx="10798">
                  <c:v>13.03356936</c:v>
                </c:pt>
                <c:pt idx="10799">
                  <c:v>13.034263799999998</c:v>
                </c:pt>
                <c:pt idx="10800">
                  <c:v>13.03495824</c:v>
                </c:pt>
                <c:pt idx="10801">
                  <c:v>13.035654000000006</c:v>
                </c:pt>
                <c:pt idx="10802">
                  <c:v>13.036348439999999</c:v>
                </c:pt>
                <c:pt idx="10803">
                  <c:v>13.03704432</c:v>
                </c:pt>
                <c:pt idx="10804">
                  <c:v>13.037741520000001</c:v>
                </c:pt>
                <c:pt idx="10805">
                  <c:v>13.038435960000001</c:v>
                </c:pt>
                <c:pt idx="10806">
                  <c:v>13.039130400000001</c:v>
                </c:pt>
                <c:pt idx="10807">
                  <c:v>13.03982484</c:v>
                </c:pt>
                <c:pt idx="10808">
                  <c:v>13.04051928</c:v>
                </c:pt>
                <c:pt idx="10809">
                  <c:v>13.041213719999995</c:v>
                </c:pt>
                <c:pt idx="10810">
                  <c:v>13.041908159999997</c:v>
                </c:pt>
                <c:pt idx="10811">
                  <c:v>13.04259708</c:v>
                </c:pt>
                <c:pt idx="10812">
                  <c:v>13.04329152</c:v>
                </c:pt>
                <c:pt idx="10813">
                  <c:v>13.043985960000001</c:v>
                </c:pt>
                <c:pt idx="10814">
                  <c:v>13.044687360000001</c:v>
                </c:pt>
                <c:pt idx="10815">
                  <c:v>13.045381799999999</c:v>
                </c:pt>
                <c:pt idx="10816">
                  <c:v>13.04607624</c:v>
                </c:pt>
                <c:pt idx="10817">
                  <c:v>13.04676372</c:v>
                </c:pt>
                <c:pt idx="10818">
                  <c:v>13.04746512</c:v>
                </c:pt>
                <c:pt idx="10819">
                  <c:v>13.0481526</c:v>
                </c:pt>
                <c:pt idx="10820">
                  <c:v>13.04884704</c:v>
                </c:pt>
                <c:pt idx="10821">
                  <c:v>13.04954292</c:v>
                </c:pt>
                <c:pt idx="10822">
                  <c:v>13.050237360000002</c:v>
                </c:pt>
                <c:pt idx="10823">
                  <c:v>13.050931800000004</c:v>
                </c:pt>
                <c:pt idx="10824">
                  <c:v>13.051626240000004</c:v>
                </c:pt>
                <c:pt idx="10825">
                  <c:v>13.052320680000001</c:v>
                </c:pt>
                <c:pt idx="10826">
                  <c:v>13.05301512</c:v>
                </c:pt>
                <c:pt idx="10827">
                  <c:v>13.053711</c:v>
                </c:pt>
                <c:pt idx="10828">
                  <c:v>13.05440544</c:v>
                </c:pt>
                <c:pt idx="10829">
                  <c:v>13.055101200000006</c:v>
                </c:pt>
                <c:pt idx="10830">
                  <c:v>13.055795640000015</c:v>
                </c:pt>
                <c:pt idx="10831">
                  <c:v>13.056486000000026</c:v>
                </c:pt>
                <c:pt idx="10832">
                  <c:v>13.057181760000001</c:v>
                </c:pt>
                <c:pt idx="10833">
                  <c:v>13.057876200000004</c:v>
                </c:pt>
                <c:pt idx="10834">
                  <c:v>13.058570640000001</c:v>
                </c:pt>
                <c:pt idx="10835">
                  <c:v>13.0592652</c:v>
                </c:pt>
                <c:pt idx="10836">
                  <c:v>13.059959640000002</c:v>
                </c:pt>
                <c:pt idx="10837">
                  <c:v>13.060654080000004</c:v>
                </c:pt>
                <c:pt idx="10838">
                  <c:v>13.061348520000001</c:v>
                </c:pt>
                <c:pt idx="10839">
                  <c:v>13.062042960000015</c:v>
                </c:pt>
                <c:pt idx="10840">
                  <c:v>13.062737400000014</c:v>
                </c:pt>
                <c:pt idx="10841">
                  <c:v>13.063431840000014</c:v>
                </c:pt>
                <c:pt idx="10842">
                  <c:v>13.06412628</c:v>
                </c:pt>
                <c:pt idx="10843">
                  <c:v>13.064822040000001</c:v>
                </c:pt>
                <c:pt idx="10844">
                  <c:v>13.065516480000015</c:v>
                </c:pt>
                <c:pt idx="10845">
                  <c:v>13.06621092</c:v>
                </c:pt>
                <c:pt idx="10846">
                  <c:v>13.066906800000016</c:v>
                </c:pt>
                <c:pt idx="10847">
                  <c:v>13.06760124</c:v>
                </c:pt>
                <c:pt idx="10848">
                  <c:v>13.06829568</c:v>
                </c:pt>
                <c:pt idx="10849">
                  <c:v>13.06899012</c:v>
                </c:pt>
                <c:pt idx="10850">
                  <c:v>13.069684560000024</c:v>
                </c:pt>
                <c:pt idx="10851">
                  <c:v>13.070378999999999</c:v>
                </c:pt>
                <c:pt idx="10852">
                  <c:v>13.071073439999999</c:v>
                </c:pt>
                <c:pt idx="10853">
                  <c:v>13.071767880000001</c:v>
                </c:pt>
                <c:pt idx="10854">
                  <c:v>13.07246376</c:v>
                </c:pt>
                <c:pt idx="10855">
                  <c:v>13.0731582</c:v>
                </c:pt>
                <c:pt idx="10856">
                  <c:v>13.07384712</c:v>
                </c:pt>
                <c:pt idx="10857">
                  <c:v>13.07454156</c:v>
                </c:pt>
                <c:pt idx="10858">
                  <c:v>13.075236000000018</c:v>
                </c:pt>
                <c:pt idx="10859">
                  <c:v>13.07593044</c:v>
                </c:pt>
                <c:pt idx="10860">
                  <c:v>13.076624880000002</c:v>
                </c:pt>
                <c:pt idx="10861">
                  <c:v>13.077319320000001</c:v>
                </c:pt>
                <c:pt idx="10862">
                  <c:v>13.07801652</c:v>
                </c:pt>
                <c:pt idx="10863">
                  <c:v>13.078706760000001</c:v>
                </c:pt>
                <c:pt idx="10864">
                  <c:v>13.079402640000014</c:v>
                </c:pt>
                <c:pt idx="10865">
                  <c:v>13.08009708</c:v>
                </c:pt>
                <c:pt idx="10866">
                  <c:v>13.08079152</c:v>
                </c:pt>
                <c:pt idx="10867">
                  <c:v>13.08148596</c:v>
                </c:pt>
                <c:pt idx="10868">
                  <c:v>13.0821804</c:v>
                </c:pt>
                <c:pt idx="10869">
                  <c:v>13.082874840000002</c:v>
                </c:pt>
                <c:pt idx="10870">
                  <c:v>13.083569280000004</c:v>
                </c:pt>
                <c:pt idx="10871">
                  <c:v>13.084263719999999</c:v>
                </c:pt>
                <c:pt idx="10872">
                  <c:v>13.084958159999999</c:v>
                </c:pt>
                <c:pt idx="10873">
                  <c:v>13.085652600000014</c:v>
                </c:pt>
                <c:pt idx="10874">
                  <c:v>13.08634704</c:v>
                </c:pt>
                <c:pt idx="10875">
                  <c:v>13.08704292</c:v>
                </c:pt>
                <c:pt idx="10876">
                  <c:v>13.08773736</c:v>
                </c:pt>
                <c:pt idx="10877">
                  <c:v>13.0884318</c:v>
                </c:pt>
                <c:pt idx="10878">
                  <c:v>13.089127680000001</c:v>
                </c:pt>
                <c:pt idx="10879">
                  <c:v>13.089822120000001</c:v>
                </c:pt>
                <c:pt idx="10880">
                  <c:v>13.09051788</c:v>
                </c:pt>
                <c:pt idx="10881">
                  <c:v>13.09121232</c:v>
                </c:pt>
                <c:pt idx="10882">
                  <c:v>13.091906760000001</c:v>
                </c:pt>
                <c:pt idx="10883">
                  <c:v>13.09259844</c:v>
                </c:pt>
                <c:pt idx="10884">
                  <c:v>13.09329288</c:v>
                </c:pt>
                <c:pt idx="10885">
                  <c:v>13.09398876</c:v>
                </c:pt>
                <c:pt idx="10886">
                  <c:v>13.0946832</c:v>
                </c:pt>
                <c:pt idx="10887">
                  <c:v>13.095379080000001</c:v>
                </c:pt>
                <c:pt idx="10888">
                  <c:v>13.09607484</c:v>
                </c:pt>
                <c:pt idx="10889">
                  <c:v>13.09676376</c:v>
                </c:pt>
                <c:pt idx="10890">
                  <c:v>13.09745964</c:v>
                </c:pt>
                <c:pt idx="10891">
                  <c:v>13.09815408</c:v>
                </c:pt>
                <c:pt idx="10892">
                  <c:v>13.098848520000001</c:v>
                </c:pt>
                <c:pt idx="10893">
                  <c:v>13.099542960000004</c:v>
                </c:pt>
                <c:pt idx="10894">
                  <c:v>13.100237400000001</c:v>
                </c:pt>
                <c:pt idx="10895">
                  <c:v>13.100931840000001</c:v>
                </c:pt>
                <c:pt idx="10896">
                  <c:v>13.1016276</c:v>
                </c:pt>
                <c:pt idx="10897">
                  <c:v>13.102322040000001</c:v>
                </c:pt>
                <c:pt idx="10898">
                  <c:v>13.103016480000001</c:v>
                </c:pt>
                <c:pt idx="10899">
                  <c:v>13.103712360000001</c:v>
                </c:pt>
                <c:pt idx="10900">
                  <c:v>13.104406800000014</c:v>
                </c:pt>
                <c:pt idx="10901">
                  <c:v>13.10510124</c:v>
                </c:pt>
                <c:pt idx="10902">
                  <c:v>13.10579568</c:v>
                </c:pt>
                <c:pt idx="10903">
                  <c:v>13.10649012</c:v>
                </c:pt>
                <c:pt idx="10904">
                  <c:v>13.10718456</c:v>
                </c:pt>
                <c:pt idx="10905">
                  <c:v>13.107879000000001</c:v>
                </c:pt>
                <c:pt idx="10906">
                  <c:v>13.108574880000001</c:v>
                </c:pt>
                <c:pt idx="10907">
                  <c:v>13.109269320000001</c:v>
                </c:pt>
                <c:pt idx="10908">
                  <c:v>13.109958240000001</c:v>
                </c:pt>
                <c:pt idx="10909">
                  <c:v>13.11065544</c:v>
                </c:pt>
                <c:pt idx="10910">
                  <c:v>13.111349880000001</c:v>
                </c:pt>
                <c:pt idx="10911">
                  <c:v>13.112044320000004</c:v>
                </c:pt>
                <c:pt idx="10912">
                  <c:v>13.112738760000001</c:v>
                </c:pt>
                <c:pt idx="10913">
                  <c:v>13.113433200000006</c:v>
                </c:pt>
                <c:pt idx="10914">
                  <c:v>13.11412764</c:v>
                </c:pt>
                <c:pt idx="10915">
                  <c:v>13.11482208</c:v>
                </c:pt>
                <c:pt idx="10916">
                  <c:v>13.115516520000016</c:v>
                </c:pt>
                <c:pt idx="10917">
                  <c:v>13.11621096</c:v>
                </c:pt>
                <c:pt idx="10918">
                  <c:v>13.1169054</c:v>
                </c:pt>
                <c:pt idx="10919">
                  <c:v>13.11759984</c:v>
                </c:pt>
                <c:pt idx="10920">
                  <c:v>13.118294280000001</c:v>
                </c:pt>
                <c:pt idx="10921">
                  <c:v>13.118988719999999</c:v>
                </c:pt>
                <c:pt idx="10922">
                  <c:v>13.119683160000001</c:v>
                </c:pt>
                <c:pt idx="10923">
                  <c:v>13.120377599999999</c:v>
                </c:pt>
                <c:pt idx="10924">
                  <c:v>13.12107204</c:v>
                </c:pt>
                <c:pt idx="10925">
                  <c:v>13.12176792</c:v>
                </c:pt>
                <c:pt idx="10926">
                  <c:v>13.12246236</c:v>
                </c:pt>
                <c:pt idx="10927">
                  <c:v>13.1231568</c:v>
                </c:pt>
                <c:pt idx="10928">
                  <c:v>13.12385124</c:v>
                </c:pt>
                <c:pt idx="10929">
                  <c:v>13.124537400000001</c:v>
                </c:pt>
                <c:pt idx="10930">
                  <c:v>13.12523736</c:v>
                </c:pt>
                <c:pt idx="10931">
                  <c:v>13.1259318</c:v>
                </c:pt>
                <c:pt idx="10932">
                  <c:v>13.12662624</c:v>
                </c:pt>
                <c:pt idx="10933">
                  <c:v>13.127320679999997</c:v>
                </c:pt>
                <c:pt idx="10934">
                  <c:v>13.128016560000001</c:v>
                </c:pt>
                <c:pt idx="10935">
                  <c:v>13.128713759999997</c:v>
                </c:pt>
                <c:pt idx="10936">
                  <c:v>13.1294082</c:v>
                </c:pt>
                <c:pt idx="10937">
                  <c:v>13.13010264</c:v>
                </c:pt>
                <c:pt idx="10938">
                  <c:v>13.130797080000001</c:v>
                </c:pt>
                <c:pt idx="10939">
                  <c:v>13.131486000000002</c:v>
                </c:pt>
                <c:pt idx="10940">
                  <c:v>13.132180440000001</c:v>
                </c:pt>
                <c:pt idx="10941">
                  <c:v>13.132874880000001</c:v>
                </c:pt>
                <c:pt idx="10942">
                  <c:v>13.133569320000001</c:v>
                </c:pt>
                <c:pt idx="10943">
                  <c:v>13.134263759999993</c:v>
                </c:pt>
                <c:pt idx="10944">
                  <c:v>13.134958199999998</c:v>
                </c:pt>
                <c:pt idx="10945">
                  <c:v>13.13565264</c:v>
                </c:pt>
                <c:pt idx="10946">
                  <c:v>13.13634852</c:v>
                </c:pt>
                <c:pt idx="10947">
                  <c:v>13.13704296</c:v>
                </c:pt>
                <c:pt idx="10948">
                  <c:v>13.137737400000001</c:v>
                </c:pt>
                <c:pt idx="10949">
                  <c:v>13.138431840000001</c:v>
                </c:pt>
                <c:pt idx="10950">
                  <c:v>13.139126280000001</c:v>
                </c:pt>
                <c:pt idx="10951">
                  <c:v>13.139822039999999</c:v>
                </c:pt>
                <c:pt idx="10952">
                  <c:v>13.140516479999999</c:v>
                </c:pt>
                <c:pt idx="10953">
                  <c:v>13.141210919999999</c:v>
                </c:pt>
                <c:pt idx="10954">
                  <c:v>13.141905359999999</c:v>
                </c:pt>
                <c:pt idx="10955">
                  <c:v>13.142599920000002</c:v>
                </c:pt>
                <c:pt idx="10956">
                  <c:v>13.143294360000001</c:v>
                </c:pt>
                <c:pt idx="10957">
                  <c:v>13.143988799999999</c:v>
                </c:pt>
                <c:pt idx="10958">
                  <c:v>13.144683240000001</c:v>
                </c:pt>
                <c:pt idx="10959">
                  <c:v>13.145378999999998</c:v>
                </c:pt>
                <c:pt idx="10960">
                  <c:v>13.146073439999997</c:v>
                </c:pt>
                <c:pt idx="10961">
                  <c:v>13.146769320000001</c:v>
                </c:pt>
                <c:pt idx="10962">
                  <c:v>13.14745956</c:v>
                </c:pt>
                <c:pt idx="10963">
                  <c:v>13.148153999999998</c:v>
                </c:pt>
                <c:pt idx="10964">
                  <c:v>13.148848439999997</c:v>
                </c:pt>
                <c:pt idx="10965">
                  <c:v>13.14954288</c:v>
                </c:pt>
                <c:pt idx="10966">
                  <c:v>13.150237320000002</c:v>
                </c:pt>
                <c:pt idx="10967">
                  <c:v>13.150933200000004</c:v>
                </c:pt>
                <c:pt idx="10968">
                  <c:v>13.15162344</c:v>
                </c:pt>
                <c:pt idx="10969">
                  <c:v>13.15231932</c:v>
                </c:pt>
                <c:pt idx="10970">
                  <c:v>13.1530152</c:v>
                </c:pt>
                <c:pt idx="10971">
                  <c:v>13.153709640000002</c:v>
                </c:pt>
                <c:pt idx="10972">
                  <c:v>13.154404080000004</c:v>
                </c:pt>
                <c:pt idx="10973">
                  <c:v>13.155098520000006</c:v>
                </c:pt>
                <c:pt idx="10974">
                  <c:v>13.155792960000015</c:v>
                </c:pt>
                <c:pt idx="10975">
                  <c:v>13.156487400000014</c:v>
                </c:pt>
                <c:pt idx="10976">
                  <c:v>13.157183160000001</c:v>
                </c:pt>
                <c:pt idx="10977">
                  <c:v>13.157877600000001</c:v>
                </c:pt>
                <c:pt idx="10978">
                  <c:v>13.158572040000001</c:v>
                </c:pt>
                <c:pt idx="10979">
                  <c:v>13.159266480000001</c:v>
                </c:pt>
                <c:pt idx="10980">
                  <c:v>13.15996092</c:v>
                </c:pt>
                <c:pt idx="10981">
                  <c:v>13.160656800000016</c:v>
                </c:pt>
                <c:pt idx="10982">
                  <c:v>13.16135124</c:v>
                </c:pt>
                <c:pt idx="10983">
                  <c:v>13.16204568</c:v>
                </c:pt>
                <c:pt idx="10984">
                  <c:v>13.16274012</c:v>
                </c:pt>
                <c:pt idx="10985">
                  <c:v>13.163434560000024</c:v>
                </c:pt>
                <c:pt idx="10986">
                  <c:v>13.164130440000001</c:v>
                </c:pt>
                <c:pt idx="10987">
                  <c:v>13.164824880000001</c:v>
                </c:pt>
                <c:pt idx="10988">
                  <c:v>13.165519320000014</c:v>
                </c:pt>
                <c:pt idx="10989">
                  <c:v>13.16621376</c:v>
                </c:pt>
                <c:pt idx="10990">
                  <c:v>13.1669082</c:v>
                </c:pt>
                <c:pt idx="10991">
                  <c:v>13.16760264</c:v>
                </c:pt>
                <c:pt idx="10992">
                  <c:v>13.168297079999999</c:v>
                </c:pt>
                <c:pt idx="10993">
                  <c:v>13.168986</c:v>
                </c:pt>
                <c:pt idx="10994">
                  <c:v>13.16968044</c:v>
                </c:pt>
                <c:pt idx="10995">
                  <c:v>13.1703762</c:v>
                </c:pt>
                <c:pt idx="10996">
                  <c:v>13.17107352</c:v>
                </c:pt>
                <c:pt idx="10997">
                  <c:v>13.17176796</c:v>
                </c:pt>
                <c:pt idx="10998">
                  <c:v>13.172462400000002</c:v>
                </c:pt>
                <c:pt idx="10999">
                  <c:v>13.1731512</c:v>
                </c:pt>
                <c:pt idx="11000">
                  <c:v>13.17384708</c:v>
                </c:pt>
                <c:pt idx="11001">
                  <c:v>13.17454152</c:v>
                </c:pt>
                <c:pt idx="11002">
                  <c:v>13.17523596</c:v>
                </c:pt>
                <c:pt idx="11003">
                  <c:v>13.1759304</c:v>
                </c:pt>
                <c:pt idx="11004">
                  <c:v>13.176624840000002</c:v>
                </c:pt>
                <c:pt idx="11005">
                  <c:v>13.177319280000001</c:v>
                </c:pt>
                <c:pt idx="11006">
                  <c:v>13.178013719999999</c:v>
                </c:pt>
                <c:pt idx="11007">
                  <c:v>13.178708159999999</c:v>
                </c:pt>
                <c:pt idx="11008">
                  <c:v>13.179402600000014</c:v>
                </c:pt>
                <c:pt idx="11009">
                  <c:v>13.18009704</c:v>
                </c:pt>
                <c:pt idx="11010">
                  <c:v>13.18079436</c:v>
                </c:pt>
                <c:pt idx="11011">
                  <c:v>13.1814888</c:v>
                </c:pt>
                <c:pt idx="11012">
                  <c:v>13.182183240000002</c:v>
                </c:pt>
                <c:pt idx="11013">
                  <c:v>13.182879</c:v>
                </c:pt>
                <c:pt idx="11014">
                  <c:v>13.18357488</c:v>
                </c:pt>
                <c:pt idx="11015">
                  <c:v>13.184263799999998</c:v>
                </c:pt>
                <c:pt idx="11016">
                  <c:v>13.18495824</c:v>
                </c:pt>
                <c:pt idx="11017">
                  <c:v>13.18565268</c:v>
                </c:pt>
                <c:pt idx="11018">
                  <c:v>13.186347120000001</c:v>
                </c:pt>
                <c:pt idx="11019">
                  <c:v>13.18704288</c:v>
                </c:pt>
                <c:pt idx="11020">
                  <c:v>13.18773732</c:v>
                </c:pt>
                <c:pt idx="11021">
                  <c:v>13.18843176</c:v>
                </c:pt>
                <c:pt idx="11022">
                  <c:v>13.189127640000001</c:v>
                </c:pt>
                <c:pt idx="11023">
                  <c:v>13.189823520000001</c:v>
                </c:pt>
                <c:pt idx="11024">
                  <c:v>13.190517960000001</c:v>
                </c:pt>
                <c:pt idx="11025">
                  <c:v>13.191213719999997</c:v>
                </c:pt>
                <c:pt idx="11026">
                  <c:v>13.191901199999998</c:v>
                </c:pt>
                <c:pt idx="11027">
                  <c:v>13.192597080000002</c:v>
                </c:pt>
                <c:pt idx="11028">
                  <c:v>13.19329428</c:v>
                </c:pt>
                <c:pt idx="11029">
                  <c:v>13.19398872</c:v>
                </c:pt>
                <c:pt idx="11030">
                  <c:v>13.19468316</c:v>
                </c:pt>
                <c:pt idx="11031">
                  <c:v>13.1953776</c:v>
                </c:pt>
                <c:pt idx="11032">
                  <c:v>13.196072040000001</c:v>
                </c:pt>
                <c:pt idx="11033">
                  <c:v>13.196766480000001</c:v>
                </c:pt>
                <c:pt idx="11034">
                  <c:v>13.197460920000001</c:v>
                </c:pt>
                <c:pt idx="11035">
                  <c:v>13.198155359999999</c:v>
                </c:pt>
                <c:pt idx="11036">
                  <c:v>13.198849920000001</c:v>
                </c:pt>
                <c:pt idx="11037">
                  <c:v>13.199544360000004</c:v>
                </c:pt>
                <c:pt idx="11038">
                  <c:v>13.200238799999999</c:v>
                </c:pt>
                <c:pt idx="11039">
                  <c:v>13.20093456</c:v>
                </c:pt>
                <c:pt idx="11040">
                  <c:v>13.201629000000001</c:v>
                </c:pt>
                <c:pt idx="11041">
                  <c:v>13.202323439999999</c:v>
                </c:pt>
                <c:pt idx="11042">
                  <c:v>13.203017880000001</c:v>
                </c:pt>
                <c:pt idx="11043">
                  <c:v>13.203713759999999</c:v>
                </c:pt>
                <c:pt idx="11044">
                  <c:v>13.2044082</c:v>
                </c:pt>
                <c:pt idx="11045">
                  <c:v>13.20509844</c:v>
                </c:pt>
                <c:pt idx="11046">
                  <c:v>13.205794320000004</c:v>
                </c:pt>
                <c:pt idx="11047">
                  <c:v>13.206488760000001</c:v>
                </c:pt>
                <c:pt idx="11048">
                  <c:v>13.207184640000001</c:v>
                </c:pt>
                <c:pt idx="11049">
                  <c:v>13.20787908</c:v>
                </c:pt>
                <c:pt idx="11050">
                  <c:v>13.20857352</c:v>
                </c:pt>
                <c:pt idx="11051">
                  <c:v>13.20926796</c:v>
                </c:pt>
                <c:pt idx="11052">
                  <c:v>13.2099624</c:v>
                </c:pt>
                <c:pt idx="11053">
                  <c:v>13.210658159999999</c:v>
                </c:pt>
                <c:pt idx="11054">
                  <c:v>13.2113526</c:v>
                </c:pt>
                <c:pt idx="11055">
                  <c:v>13.21204704</c:v>
                </c:pt>
                <c:pt idx="11056">
                  <c:v>13.21273596</c:v>
                </c:pt>
                <c:pt idx="11057">
                  <c:v>13.2134304</c:v>
                </c:pt>
                <c:pt idx="11058">
                  <c:v>13.214123519999999</c:v>
                </c:pt>
                <c:pt idx="11059">
                  <c:v>13.21482492</c:v>
                </c:pt>
                <c:pt idx="11060">
                  <c:v>13.215513720000001</c:v>
                </c:pt>
                <c:pt idx="11061">
                  <c:v>13.21621236</c:v>
                </c:pt>
                <c:pt idx="11062">
                  <c:v>13.21690536</c:v>
                </c:pt>
                <c:pt idx="11063">
                  <c:v>13.217602680000001</c:v>
                </c:pt>
                <c:pt idx="11064">
                  <c:v>13.218291479999991</c:v>
                </c:pt>
                <c:pt idx="11065">
                  <c:v>13.21898592</c:v>
                </c:pt>
                <c:pt idx="11066">
                  <c:v>13.21968036</c:v>
                </c:pt>
                <c:pt idx="11067">
                  <c:v>13.220374919999999</c:v>
                </c:pt>
                <c:pt idx="11068">
                  <c:v>13.22106936</c:v>
                </c:pt>
                <c:pt idx="11069">
                  <c:v>13.221763799999998</c:v>
                </c:pt>
                <c:pt idx="11070">
                  <c:v>13.22245824</c:v>
                </c:pt>
                <c:pt idx="11071">
                  <c:v>13.22315268</c:v>
                </c:pt>
                <c:pt idx="11072">
                  <c:v>13.223848439999999</c:v>
                </c:pt>
                <c:pt idx="11073">
                  <c:v>13.22454432</c:v>
                </c:pt>
                <c:pt idx="11074">
                  <c:v>13.22523876</c:v>
                </c:pt>
                <c:pt idx="11075">
                  <c:v>13.22593464</c:v>
                </c:pt>
                <c:pt idx="11076">
                  <c:v>13.226630400000001</c:v>
                </c:pt>
                <c:pt idx="11077">
                  <c:v>13.22732484</c:v>
                </c:pt>
                <c:pt idx="11078">
                  <c:v>13.228013759999993</c:v>
                </c:pt>
                <c:pt idx="11079">
                  <c:v>13.228708199999998</c:v>
                </c:pt>
                <c:pt idx="11080">
                  <c:v>13.22940264</c:v>
                </c:pt>
                <c:pt idx="11081">
                  <c:v>13.23009852</c:v>
                </c:pt>
                <c:pt idx="11082">
                  <c:v>13.23079296</c:v>
                </c:pt>
                <c:pt idx="11083">
                  <c:v>13.231487400000001</c:v>
                </c:pt>
                <c:pt idx="11084">
                  <c:v>13.232181840000001</c:v>
                </c:pt>
                <c:pt idx="11085">
                  <c:v>13.232876280000001</c:v>
                </c:pt>
                <c:pt idx="11086">
                  <c:v>13.233570719999999</c:v>
                </c:pt>
                <c:pt idx="11087">
                  <c:v>13.234265159999993</c:v>
                </c:pt>
                <c:pt idx="11088">
                  <c:v>13.2349596</c:v>
                </c:pt>
                <c:pt idx="11089">
                  <c:v>13.23565404</c:v>
                </c:pt>
                <c:pt idx="11090">
                  <c:v>13.236349919999999</c:v>
                </c:pt>
                <c:pt idx="11091">
                  <c:v>13.237044360000001</c:v>
                </c:pt>
                <c:pt idx="11092">
                  <c:v>13.237738799999999</c:v>
                </c:pt>
                <c:pt idx="11093">
                  <c:v>13.238433240000001</c:v>
                </c:pt>
                <c:pt idx="11094">
                  <c:v>13.239128999999998</c:v>
                </c:pt>
                <c:pt idx="11095">
                  <c:v>13.239822119999999</c:v>
                </c:pt>
                <c:pt idx="11096">
                  <c:v>13.24051656</c:v>
                </c:pt>
                <c:pt idx="11097">
                  <c:v>13.241210999999995</c:v>
                </c:pt>
                <c:pt idx="11098">
                  <c:v>13.241905439999995</c:v>
                </c:pt>
                <c:pt idx="11099">
                  <c:v>13.24259988</c:v>
                </c:pt>
                <c:pt idx="11100">
                  <c:v>13.24329432</c:v>
                </c:pt>
                <c:pt idx="11101">
                  <c:v>13.243988759999999</c:v>
                </c:pt>
                <c:pt idx="11102">
                  <c:v>13.244683200000001</c:v>
                </c:pt>
                <c:pt idx="11103">
                  <c:v>13.245379079999999</c:v>
                </c:pt>
                <c:pt idx="11104">
                  <c:v>13.246073519999999</c:v>
                </c:pt>
                <c:pt idx="11105">
                  <c:v>13.24676796</c:v>
                </c:pt>
                <c:pt idx="11106">
                  <c:v>13.2474624</c:v>
                </c:pt>
                <c:pt idx="11107">
                  <c:v>13.248158159999985</c:v>
                </c:pt>
                <c:pt idx="11108">
                  <c:v>13.248852599999999</c:v>
                </c:pt>
                <c:pt idx="11109">
                  <c:v>13.249547040000001</c:v>
                </c:pt>
                <c:pt idx="11110">
                  <c:v>13.250240160000001</c:v>
                </c:pt>
                <c:pt idx="11111">
                  <c:v>13.250934600000004</c:v>
                </c:pt>
                <c:pt idx="11112">
                  <c:v>13.251629040000001</c:v>
                </c:pt>
                <c:pt idx="11113">
                  <c:v>13.252323479999999</c:v>
                </c:pt>
                <c:pt idx="11114">
                  <c:v>13.25301792</c:v>
                </c:pt>
                <c:pt idx="11115">
                  <c:v>13.25371236</c:v>
                </c:pt>
                <c:pt idx="11116">
                  <c:v>13.254406800000016</c:v>
                </c:pt>
                <c:pt idx="11117">
                  <c:v>13.25510124</c:v>
                </c:pt>
                <c:pt idx="11118">
                  <c:v>13.25579568</c:v>
                </c:pt>
                <c:pt idx="11119">
                  <c:v>13.25649012</c:v>
                </c:pt>
                <c:pt idx="11120">
                  <c:v>13.257184560000002</c:v>
                </c:pt>
                <c:pt idx="11121">
                  <c:v>13.257874920000001</c:v>
                </c:pt>
                <c:pt idx="11122">
                  <c:v>13.258569360000001</c:v>
                </c:pt>
                <c:pt idx="11123">
                  <c:v>13.259267880000001</c:v>
                </c:pt>
                <c:pt idx="11124">
                  <c:v>13.25996232</c:v>
                </c:pt>
                <c:pt idx="11125">
                  <c:v>13.26065676</c:v>
                </c:pt>
                <c:pt idx="11126">
                  <c:v>13.26135264</c:v>
                </c:pt>
                <c:pt idx="11127">
                  <c:v>13.262044320000006</c:v>
                </c:pt>
                <c:pt idx="11128">
                  <c:v>13.262736000000018</c:v>
                </c:pt>
                <c:pt idx="11129">
                  <c:v>13.26343176</c:v>
                </c:pt>
                <c:pt idx="11130">
                  <c:v>13.2641262</c:v>
                </c:pt>
                <c:pt idx="11131">
                  <c:v>13.26482064</c:v>
                </c:pt>
                <c:pt idx="11132">
                  <c:v>13.265515200000014</c:v>
                </c:pt>
                <c:pt idx="11133">
                  <c:v>13.266212400000001</c:v>
                </c:pt>
                <c:pt idx="11134">
                  <c:v>13.26690264</c:v>
                </c:pt>
                <c:pt idx="11135">
                  <c:v>13.26759708</c:v>
                </c:pt>
                <c:pt idx="11136">
                  <c:v>13.26829152</c:v>
                </c:pt>
                <c:pt idx="11137">
                  <c:v>13.26898596</c:v>
                </c:pt>
                <c:pt idx="11138">
                  <c:v>13.2696804</c:v>
                </c:pt>
                <c:pt idx="11139">
                  <c:v>13.270374840000001</c:v>
                </c:pt>
                <c:pt idx="11140">
                  <c:v>13.271070719999999</c:v>
                </c:pt>
                <c:pt idx="11141">
                  <c:v>13.271765159999999</c:v>
                </c:pt>
                <c:pt idx="11142">
                  <c:v>13.272459600000015</c:v>
                </c:pt>
                <c:pt idx="11143">
                  <c:v>13.273155360000001</c:v>
                </c:pt>
                <c:pt idx="11144">
                  <c:v>13.27384992</c:v>
                </c:pt>
                <c:pt idx="11145">
                  <c:v>13.27454436</c:v>
                </c:pt>
                <c:pt idx="11146">
                  <c:v>13.2752388</c:v>
                </c:pt>
                <c:pt idx="11147">
                  <c:v>13.27593036</c:v>
                </c:pt>
                <c:pt idx="11148">
                  <c:v>13.27662492</c:v>
                </c:pt>
                <c:pt idx="11149">
                  <c:v>13.27731936</c:v>
                </c:pt>
                <c:pt idx="11150">
                  <c:v>13.278013799999998</c:v>
                </c:pt>
                <c:pt idx="11151">
                  <c:v>13.27870824</c:v>
                </c:pt>
                <c:pt idx="11152">
                  <c:v>13.279404000000014</c:v>
                </c:pt>
                <c:pt idx="11153">
                  <c:v>13.28009844</c:v>
                </c:pt>
                <c:pt idx="11154">
                  <c:v>13.28079288</c:v>
                </c:pt>
                <c:pt idx="11155">
                  <c:v>13.28148876</c:v>
                </c:pt>
                <c:pt idx="11156">
                  <c:v>13.282184640000002</c:v>
                </c:pt>
                <c:pt idx="11157">
                  <c:v>13.282877640000001</c:v>
                </c:pt>
                <c:pt idx="11158">
                  <c:v>13.283573520000001</c:v>
                </c:pt>
                <c:pt idx="11159">
                  <c:v>13.284266520000001</c:v>
                </c:pt>
                <c:pt idx="11160">
                  <c:v>13.284960959999999</c:v>
                </c:pt>
                <c:pt idx="11161">
                  <c:v>13.2856554</c:v>
                </c:pt>
                <c:pt idx="11162">
                  <c:v>13.28634984</c:v>
                </c:pt>
                <c:pt idx="11163">
                  <c:v>13.28704572</c:v>
                </c:pt>
                <c:pt idx="11164">
                  <c:v>13.28773872</c:v>
                </c:pt>
                <c:pt idx="11165">
                  <c:v>13.28843316</c:v>
                </c:pt>
                <c:pt idx="11166">
                  <c:v>13.2891276</c:v>
                </c:pt>
                <c:pt idx="11167">
                  <c:v>13.289824920000001</c:v>
                </c:pt>
                <c:pt idx="11168">
                  <c:v>13.29051372</c:v>
                </c:pt>
                <c:pt idx="11169">
                  <c:v>13.291208159999995</c:v>
                </c:pt>
                <c:pt idx="11170">
                  <c:v>13.2919026</c:v>
                </c:pt>
                <c:pt idx="11171">
                  <c:v>13.29259704</c:v>
                </c:pt>
                <c:pt idx="11172">
                  <c:v>13.293292920000001</c:v>
                </c:pt>
                <c:pt idx="11173">
                  <c:v>13.293988799999999</c:v>
                </c:pt>
                <c:pt idx="11174">
                  <c:v>13.294683240000001</c:v>
                </c:pt>
                <c:pt idx="11175">
                  <c:v>13.295379000000001</c:v>
                </c:pt>
                <c:pt idx="11176">
                  <c:v>13.296073439999999</c:v>
                </c:pt>
                <c:pt idx="11177">
                  <c:v>13.296767880000001</c:v>
                </c:pt>
                <c:pt idx="11178">
                  <c:v>13.297462320000001</c:v>
                </c:pt>
                <c:pt idx="11179">
                  <c:v>13.298156759999999</c:v>
                </c:pt>
                <c:pt idx="11180">
                  <c:v>13.298851199999998</c:v>
                </c:pt>
                <c:pt idx="11181">
                  <c:v>13.29954708</c:v>
                </c:pt>
                <c:pt idx="11182">
                  <c:v>13.300234560000014</c:v>
                </c:pt>
                <c:pt idx="11183">
                  <c:v>13.300929</c:v>
                </c:pt>
                <c:pt idx="11184">
                  <c:v>13.30162344</c:v>
                </c:pt>
                <c:pt idx="11185">
                  <c:v>13.30231788</c:v>
                </c:pt>
                <c:pt idx="11186">
                  <c:v>13.303012320000002</c:v>
                </c:pt>
                <c:pt idx="11187">
                  <c:v>13.303706760000004</c:v>
                </c:pt>
                <c:pt idx="11188">
                  <c:v>13.304401200000004</c:v>
                </c:pt>
                <c:pt idx="11189">
                  <c:v>13.305095640000006</c:v>
                </c:pt>
                <c:pt idx="11190">
                  <c:v>13.305790200000024</c:v>
                </c:pt>
                <c:pt idx="11191">
                  <c:v>13.306484640000024</c:v>
                </c:pt>
                <c:pt idx="11192">
                  <c:v>13.307179080000001</c:v>
                </c:pt>
                <c:pt idx="11193">
                  <c:v>13.30787628</c:v>
                </c:pt>
                <c:pt idx="11194">
                  <c:v>13.30856928</c:v>
                </c:pt>
                <c:pt idx="11195">
                  <c:v>13.309265160000001</c:v>
                </c:pt>
                <c:pt idx="11196">
                  <c:v>13.309959600000004</c:v>
                </c:pt>
                <c:pt idx="11197">
                  <c:v>13.310654040000006</c:v>
                </c:pt>
                <c:pt idx="11198">
                  <c:v>13.311348479999999</c:v>
                </c:pt>
                <c:pt idx="11199">
                  <c:v>13.312042920000014</c:v>
                </c:pt>
                <c:pt idx="11200">
                  <c:v>13.312738800000016</c:v>
                </c:pt>
                <c:pt idx="11201">
                  <c:v>13.313434560000026</c:v>
                </c:pt>
                <c:pt idx="11202">
                  <c:v>13.314123479999999</c:v>
                </c:pt>
                <c:pt idx="11203">
                  <c:v>13.31482488</c:v>
                </c:pt>
                <c:pt idx="11204">
                  <c:v>13.315519320000016</c:v>
                </c:pt>
                <c:pt idx="11205">
                  <c:v>13.31620824</c:v>
                </c:pt>
                <c:pt idx="11206">
                  <c:v>13.31690268</c:v>
                </c:pt>
                <c:pt idx="11207">
                  <c:v>13.31759712</c:v>
                </c:pt>
                <c:pt idx="11208">
                  <c:v>13.318291559999999</c:v>
                </c:pt>
                <c:pt idx="11209">
                  <c:v>13.318986000000002</c:v>
                </c:pt>
                <c:pt idx="11210">
                  <c:v>13.319680440000004</c:v>
                </c:pt>
                <c:pt idx="11211">
                  <c:v>13.320374880000001</c:v>
                </c:pt>
                <c:pt idx="11212">
                  <c:v>13.321069320000001</c:v>
                </c:pt>
                <c:pt idx="11213">
                  <c:v>13.32176376</c:v>
                </c:pt>
                <c:pt idx="11214">
                  <c:v>13.322458200000014</c:v>
                </c:pt>
                <c:pt idx="11215">
                  <c:v>13.32315264</c:v>
                </c:pt>
                <c:pt idx="11216">
                  <c:v>13.32384708</c:v>
                </c:pt>
                <c:pt idx="11217">
                  <c:v>13.32454152</c:v>
                </c:pt>
                <c:pt idx="11218">
                  <c:v>13.325237400000002</c:v>
                </c:pt>
                <c:pt idx="11219">
                  <c:v>13.325931840000004</c:v>
                </c:pt>
                <c:pt idx="11220">
                  <c:v>13.326626280000006</c:v>
                </c:pt>
                <c:pt idx="11221">
                  <c:v>13.327320719999999</c:v>
                </c:pt>
                <c:pt idx="11222">
                  <c:v>13.32801516</c:v>
                </c:pt>
                <c:pt idx="11223">
                  <c:v>13.3287096</c:v>
                </c:pt>
                <c:pt idx="11224">
                  <c:v>13.329404040000016</c:v>
                </c:pt>
                <c:pt idx="11225">
                  <c:v>13.330099920000002</c:v>
                </c:pt>
                <c:pt idx="11226">
                  <c:v>13.33079292</c:v>
                </c:pt>
                <c:pt idx="11227">
                  <c:v>13.331488800000002</c:v>
                </c:pt>
                <c:pt idx="11228">
                  <c:v>13.332183240000004</c:v>
                </c:pt>
                <c:pt idx="11229">
                  <c:v>13.332877680000001</c:v>
                </c:pt>
                <c:pt idx="11230">
                  <c:v>13.333572120000001</c:v>
                </c:pt>
                <c:pt idx="11231">
                  <c:v>13.33426656</c:v>
                </c:pt>
                <c:pt idx="11232">
                  <c:v>13.334961</c:v>
                </c:pt>
                <c:pt idx="11233">
                  <c:v>13.33565544</c:v>
                </c:pt>
                <c:pt idx="11234">
                  <c:v>13.33634988</c:v>
                </c:pt>
                <c:pt idx="11235">
                  <c:v>13.33704432</c:v>
                </c:pt>
                <c:pt idx="11236">
                  <c:v>13.337738760000001</c:v>
                </c:pt>
                <c:pt idx="11237">
                  <c:v>13.338434640000004</c:v>
                </c:pt>
                <c:pt idx="11238">
                  <c:v>13.339129080000001</c:v>
                </c:pt>
                <c:pt idx="11239">
                  <c:v>13.339823520000001</c:v>
                </c:pt>
                <c:pt idx="11240">
                  <c:v>13.34051796</c:v>
                </c:pt>
                <c:pt idx="11241">
                  <c:v>13.3412124</c:v>
                </c:pt>
                <c:pt idx="11242">
                  <c:v>13.34190684</c:v>
                </c:pt>
                <c:pt idx="11243">
                  <c:v>13.34260128</c:v>
                </c:pt>
                <c:pt idx="11244">
                  <c:v>13.3432902</c:v>
                </c:pt>
                <c:pt idx="11245">
                  <c:v>13.34398464</c:v>
                </c:pt>
                <c:pt idx="11246">
                  <c:v>13.3446804</c:v>
                </c:pt>
                <c:pt idx="11247">
                  <c:v>13.345377600000001</c:v>
                </c:pt>
                <c:pt idx="11248">
                  <c:v>13.346073479999999</c:v>
                </c:pt>
                <c:pt idx="11249">
                  <c:v>13.34676792</c:v>
                </c:pt>
                <c:pt idx="11250">
                  <c:v>13.34746236</c:v>
                </c:pt>
                <c:pt idx="11251">
                  <c:v>13.3481568</c:v>
                </c:pt>
                <c:pt idx="11252">
                  <c:v>13.34884572</c:v>
                </c:pt>
                <c:pt idx="11253">
                  <c:v>13.34954712</c:v>
                </c:pt>
                <c:pt idx="11254">
                  <c:v>13.350241560000002</c:v>
                </c:pt>
                <c:pt idx="11255">
                  <c:v>13.350930360000014</c:v>
                </c:pt>
                <c:pt idx="11256">
                  <c:v>13.351626240000016</c:v>
                </c:pt>
                <c:pt idx="11257">
                  <c:v>13.35232068</c:v>
                </c:pt>
                <c:pt idx="11258">
                  <c:v>13.353017880000015</c:v>
                </c:pt>
                <c:pt idx="11259">
                  <c:v>13.353705360000006</c:v>
                </c:pt>
                <c:pt idx="11260">
                  <c:v>13.354404000000022</c:v>
                </c:pt>
                <c:pt idx="11261">
                  <c:v>13.355101200000016</c:v>
                </c:pt>
                <c:pt idx="11262">
                  <c:v>13.355795640000016</c:v>
                </c:pt>
                <c:pt idx="11263">
                  <c:v>13.356490200000028</c:v>
                </c:pt>
                <c:pt idx="11264">
                  <c:v>13.357184640000014</c:v>
                </c:pt>
                <c:pt idx="11265">
                  <c:v>13.35787908</c:v>
                </c:pt>
                <c:pt idx="11266">
                  <c:v>13.35857352</c:v>
                </c:pt>
                <c:pt idx="11267">
                  <c:v>13.35926796</c:v>
                </c:pt>
                <c:pt idx="11268">
                  <c:v>13.359962400000002</c:v>
                </c:pt>
                <c:pt idx="11269">
                  <c:v>13.360656840000024</c:v>
                </c:pt>
                <c:pt idx="11270">
                  <c:v>13.36134564</c:v>
                </c:pt>
                <c:pt idx="11271">
                  <c:v>13.362041520000016</c:v>
                </c:pt>
                <c:pt idx="11272">
                  <c:v>13.362735960000016</c:v>
                </c:pt>
                <c:pt idx="11273">
                  <c:v>13.363430400000018</c:v>
                </c:pt>
                <c:pt idx="11274">
                  <c:v>13.364124840000002</c:v>
                </c:pt>
                <c:pt idx="11275">
                  <c:v>13.364819280000004</c:v>
                </c:pt>
                <c:pt idx="11276">
                  <c:v>13.365513720000004</c:v>
                </c:pt>
                <c:pt idx="11277">
                  <c:v>13.366208160000001</c:v>
                </c:pt>
                <c:pt idx="11278">
                  <c:v>13.366902600000014</c:v>
                </c:pt>
                <c:pt idx="11279">
                  <c:v>13.367597040000014</c:v>
                </c:pt>
                <c:pt idx="11280">
                  <c:v>13.36829436</c:v>
                </c:pt>
                <c:pt idx="11281">
                  <c:v>13.3689888</c:v>
                </c:pt>
                <c:pt idx="11282">
                  <c:v>13.369683240000024</c:v>
                </c:pt>
                <c:pt idx="11283">
                  <c:v>13.370377680000001</c:v>
                </c:pt>
                <c:pt idx="11284">
                  <c:v>13.37106792</c:v>
                </c:pt>
                <c:pt idx="11285">
                  <c:v>13.3717638</c:v>
                </c:pt>
                <c:pt idx="11286">
                  <c:v>13.372458240000016</c:v>
                </c:pt>
                <c:pt idx="11287">
                  <c:v>13.37315268</c:v>
                </c:pt>
                <c:pt idx="11288">
                  <c:v>13.373847120000002</c:v>
                </c:pt>
                <c:pt idx="11289">
                  <c:v>13.374541560000004</c:v>
                </c:pt>
                <c:pt idx="11290">
                  <c:v>13.375236000000024</c:v>
                </c:pt>
                <c:pt idx="11291">
                  <c:v>13.375930440000015</c:v>
                </c:pt>
                <c:pt idx="11292">
                  <c:v>13.376626200000022</c:v>
                </c:pt>
                <c:pt idx="11293">
                  <c:v>13.377320640000001</c:v>
                </c:pt>
                <c:pt idx="11294">
                  <c:v>13.378016520000006</c:v>
                </c:pt>
                <c:pt idx="11295">
                  <c:v>13.378710960000001</c:v>
                </c:pt>
                <c:pt idx="11296">
                  <c:v>13.379405400000014</c:v>
                </c:pt>
                <c:pt idx="11297">
                  <c:v>13.380099840000014</c:v>
                </c:pt>
                <c:pt idx="11298">
                  <c:v>13.380794280000016</c:v>
                </c:pt>
                <c:pt idx="11299">
                  <c:v>13.38148872</c:v>
                </c:pt>
                <c:pt idx="11300">
                  <c:v>13.382184600000024</c:v>
                </c:pt>
                <c:pt idx="11301">
                  <c:v>13.382879040000002</c:v>
                </c:pt>
                <c:pt idx="11302">
                  <c:v>13.383574920000004</c:v>
                </c:pt>
                <c:pt idx="11303">
                  <c:v>13.384262400000001</c:v>
                </c:pt>
                <c:pt idx="11304">
                  <c:v>13.384956840000006</c:v>
                </c:pt>
                <c:pt idx="11305">
                  <c:v>13.385652600000016</c:v>
                </c:pt>
                <c:pt idx="11306">
                  <c:v>13.386348480000001</c:v>
                </c:pt>
                <c:pt idx="11307">
                  <c:v>13.387044360000004</c:v>
                </c:pt>
                <c:pt idx="11308">
                  <c:v>13.387738800000006</c:v>
                </c:pt>
                <c:pt idx="11309">
                  <c:v>13.388433240000015</c:v>
                </c:pt>
                <c:pt idx="11310">
                  <c:v>13.38912768</c:v>
                </c:pt>
                <c:pt idx="11311">
                  <c:v>13.389823440000001</c:v>
                </c:pt>
                <c:pt idx="11312">
                  <c:v>13.390517880000004</c:v>
                </c:pt>
                <c:pt idx="11313">
                  <c:v>13.391212320000001</c:v>
                </c:pt>
                <c:pt idx="11314">
                  <c:v>13.3919082</c:v>
                </c:pt>
                <c:pt idx="11315">
                  <c:v>13.392595680000015</c:v>
                </c:pt>
                <c:pt idx="11316">
                  <c:v>13.39329012</c:v>
                </c:pt>
                <c:pt idx="11317">
                  <c:v>13.393986000000016</c:v>
                </c:pt>
                <c:pt idx="11318">
                  <c:v>13.39468044</c:v>
                </c:pt>
                <c:pt idx="11319">
                  <c:v>13.395374880000002</c:v>
                </c:pt>
                <c:pt idx="11320">
                  <c:v>13.39606788</c:v>
                </c:pt>
                <c:pt idx="11321">
                  <c:v>13.396762320000002</c:v>
                </c:pt>
                <c:pt idx="11322">
                  <c:v>13.397459640000006</c:v>
                </c:pt>
                <c:pt idx="11323">
                  <c:v>13.398154080000001</c:v>
                </c:pt>
                <c:pt idx="11324">
                  <c:v>13.39884852</c:v>
                </c:pt>
                <c:pt idx="11325">
                  <c:v>13.399537320000018</c:v>
                </c:pt>
                <c:pt idx="11326">
                  <c:v>13.4002374</c:v>
                </c:pt>
                <c:pt idx="11327">
                  <c:v>13.40093184</c:v>
                </c:pt>
                <c:pt idx="11328">
                  <c:v>13.40162628</c:v>
                </c:pt>
                <c:pt idx="11329">
                  <c:v>13.402320720000001</c:v>
                </c:pt>
                <c:pt idx="11330">
                  <c:v>13.40301648</c:v>
                </c:pt>
                <c:pt idx="11331">
                  <c:v>13.403706840000016</c:v>
                </c:pt>
                <c:pt idx="11332">
                  <c:v>13.40440128</c:v>
                </c:pt>
                <c:pt idx="11333">
                  <c:v>13.405102680000002</c:v>
                </c:pt>
                <c:pt idx="11334">
                  <c:v>13.405797120000004</c:v>
                </c:pt>
                <c:pt idx="11335">
                  <c:v>13.406484600000024</c:v>
                </c:pt>
                <c:pt idx="11336">
                  <c:v>13.407179040000001</c:v>
                </c:pt>
                <c:pt idx="11337">
                  <c:v>13.407874920000001</c:v>
                </c:pt>
                <c:pt idx="11338">
                  <c:v>13.40857068</c:v>
                </c:pt>
                <c:pt idx="11339">
                  <c:v>13.409266560000002</c:v>
                </c:pt>
                <c:pt idx="11340">
                  <c:v>13.409959560000004</c:v>
                </c:pt>
                <c:pt idx="11341">
                  <c:v>13.410654000000006</c:v>
                </c:pt>
                <c:pt idx="11342">
                  <c:v>13.411351199999999</c:v>
                </c:pt>
                <c:pt idx="11343">
                  <c:v>13.412045640000002</c:v>
                </c:pt>
                <c:pt idx="11344">
                  <c:v>13.412741520000004</c:v>
                </c:pt>
                <c:pt idx="11345">
                  <c:v>13.413435960000006</c:v>
                </c:pt>
                <c:pt idx="11346">
                  <c:v>13.414123439999999</c:v>
                </c:pt>
                <c:pt idx="11347">
                  <c:v>13.414817880000001</c:v>
                </c:pt>
                <c:pt idx="11348">
                  <c:v>13.415517960000004</c:v>
                </c:pt>
                <c:pt idx="11349">
                  <c:v>13.41620676</c:v>
                </c:pt>
                <c:pt idx="11350">
                  <c:v>13.4169012</c:v>
                </c:pt>
                <c:pt idx="11351">
                  <c:v>13.41759852</c:v>
                </c:pt>
                <c:pt idx="11352">
                  <c:v>13.41829296</c:v>
                </c:pt>
                <c:pt idx="11353">
                  <c:v>13.418987400000001</c:v>
                </c:pt>
                <c:pt idx="11354">
                  <c:v>13.419681840000004</c:v>
                </c:pt>
                <c:pt idx="11355">
                  <c:v>13.420376280000001</c:v>
                </c:pt>
                <c:pt idx="11356">
                  <c:v>13.421070719999999</c:v>
                </c:pt>
                <c:pt idx="11357">
                  <c:v>13.421766479999999</c:v>
                </c:pt>
                <c:pt idx="11358">
                  <c:v>13.422460920000002</c:v>
                </c:pt>
                <c:pt idx="11359">
                  <c:v>13.423155360000001</c:v>
                </c:pt>
                <c:pt idx="11360">
                  <c:v>13.423849920000002</c:v>
                </c:pt>
                <c:pt idx="11361">
                  <c:v>13.424544360000002</c:v>
                </c:pt>
                <c:pt idx="11362">
                  <c:v>13.425238800000002</c:v>
                </c:pt>
                <c:pt idx="11363">
                  <c:v>13.425934560000016</c:v>
                </c:pt>
                <c:pt idx="11364">
                  <c:v>13.426629</c:v>
                </c:pt>
                <c:pt idx="11365">
                  <c:v>13.427323439999997</c:v>
                </c:pt>
                <c:pt idx="11366">
                  <c:v>13.428017880000001</c:v>
                </c:pt>
                <c:pt idx="11367">
                  <c:v>13.428708240000001</c:v>
                </c:pt>
                <c:pt idx="11368">
                  <c:v>13.429404000000016</c:v>
                </c:pt>
                <c:pt idx="11369">
                  <c:v>13.43009844</c:v>
                </c:pt>
                <c:pt idx="11370">
                  <c:v>13.43079288</c:v>
                </c:pt>
                <c:pt idx="11371">
                  <c:v>13.431487320000002</c:v>
                </c:pt>
                <c:pt idx="11372">
                  <c:v>13.432181760000001</c:v>
                </c:pt>
                <c:pt idx="11373">
                  <c:v>13.432877640000001</c:v>
                </c:pt>
                <c:pt idx="11374">
                  <c:v>13.433573520000001</c:v>
                </c:pt>
                <c:pt idx="11375">
                  <c:v>13.43426796</c:v>
                </c:pt>
                <c:pt idx="11376">
                  <c:v>13.4349624</c:v>
                </c:pt>
                <c:pt idx="11377">
                  <c:v>13.435656840000016</c:v>
                </c:pt>
                <c:pt idx="11378">
                  <c:v>13.43635128</c:v>
                </c:pt>
                <c:pt idx="11379">
                  <c:v>13.43704572</c:v>
                </c:pt>
                <c:pt idx="11380">
                  <c:v>13.437740160000001</c:v>
                </c:pt>
                <c:pt idx="11381">
                  <c:v>13.4384304</c:v>
                </c:pt>
                <c:pt idx="11382">
                  <c:v>13.43912484</c:v>
                </c:pt>
                <c:pt idx="11383">
                  <c:v>13.43981928</c:v>
                </c:pt>
                <c:pt idx="11384">
                  <c:v>13.44051372</c:v>
                </c:pt>
                <c:pt idx="11385">
                  <c:v>13.441208159999999</c:v>
                </c:pt>
                <c:pt idx="11386">
                  <c:v>13.441902600000001</c:v>
                </c:pt>
                <c:pt idx="11387">
                  <c:v>13.442597040000004</c:v>
                </c:pt>
                <c:pt idx="11388">
                  <c:v>13.44329568</c:v>
                </c:pt>
                <c:pt idx="11389">
                  <c:v>13.44399012</c:v>
                </c:pt>
                <c:pt idx="11390">
                  <c:v>13.444684560000002</c:v>
                </c:pt>
                <c:pt idx="11391">
                  <c:v>13.445378999999999</c:v>
                </c:pt>
                <c:pt idx="11392">
                  <c:v>13.446073439999999</c:v>
                </c:pt>
                <c:pt idx="11393">
                  <c:v>13.446762360000001</c:v>
                </c:pt>
                <c:pt idx="11394">
                  <c:v>13.447456800000014</c:v>
                </c:pt>
                <c:pt idx="11395">
                  <c:v>13.44815124</c:v>
                </c:pt>
                <c:pt idx="11396">
                  <c:v>13.44884568</c:v>
                </c:pt>
                <c:pt idx="11397">
                  <c:v>13.449547080000002</c:v>
                </c:pt>
                <c:pt idx="11398">
                  <c:v>13.450236000000018</c:v>
                </c:pt>
                <c:pt idx="11399">
                  <c:v>13.45093044</c:v>
                </c:pt>
                <c:pt idx="11400">
                  <c:v>13.451624880000002</c:v>
                </c:pt>
                <c:pt idx="11401">
                  <c:v>13.452319320000004</c:v>
                </c:pt>
                <c:pt idx="11402">
                  <c:v>13.453013760000001</c:v>
                </c:pt>
                <c:pt idx="11403">
                  <c:v>13.453708200000014</c:v>
                </c:pt>
                <c:pt idx="11404">
                  <c:v>13.454402640000014</c:v>
                </c:pt>
                <c:pt idx="11405">
                  <c:v>13.455097080000014</c:v>
                </c:pt>
                <c:pt idx="11406">
                  <c:v>13.455791520000016</c:v>
                </c:pt>
                <c:pt idx="11407">
                  <c:v>13.456485960000016</c:v>
                </c:pt>
                <c:pt idx="11408">
                  <c:v>13.4571804</c:v>
                </c:pt>
                <c:pt idx="11409">
                  <c:v>13.457874840000002</c:v>
                </c:pt>
                <c:pt idx="11410">
                  <c:v>13.458569280000004</c:v>
                </c:pt>
                <c:pt idx="11411">
                  <c:v>13.459265160000001</c:v>
                </c:pt>
                <c:pt idx="11412">
                  <c:v>13.459959600000015</c:v>
                </c:pt>
                <c:pt idx="11413">
                  <c:v>13.460654040000014</c:v>
                </c:pt>
                <c:pt idx="11414">
                  <c:v>13.46134848</c:v>
                </c:pt>
                <c:pt idx="11415">
                  <c:v>13.462042920000016</c:v>
                </c:pt>
                <c:pt idx="11416">
                  <c:v>13.462738800000018</c:v>
                </c:pt>
                <c:pt idx="11417">
                  <c:v>13.463434560000026</c:v>
                </c:pt>
                <c:pt idx="11418">
                  <c:v>13.46412348</c:v>
                </c:pt>
                <c:pt idx="11419">
                  <c:v>13.46481936</c:v>
                </c:pt>
                <c:pt idx="11420">
                  <c:v>13.465513800000016</c:v>
                </c:pt>
                <c:pt idx="11421">
                  <c:v>13.46620824</c:v>
                </c:pt>
                <c:pt idx="11422">
                  <c:v>13.46690268</c:v>
                </c:pt>
                <c:pt idx="11423">
                  <c:v>13.467597120000002</c:v>
                </c:pt>
                <c:pt idx="11424">
                  <c:v>13.468291560000001</c:v>
                </c:pt>
                <c:pt idx="11425">
                  <c:v>13.468986000000006</c:v>
                </c:pt>
                <c:pt idx="11426">
                  <c:v>13.46968176</c:v>
                </c:pt>
                <c:pt idx="11427">
                  <c:v>13.4703762</c:v>
                </c:pt>
                <c:pt idx="11428">
                  <c:v>13.471072080000001</c:v>
                </c:pt>
                <c:pt idx="11429">
                  <c:v>13.471767960000001</c:v>
                </c:pt>
                <c:pt idx="11430">
                  <c:v>13.472462400000014</c:v>
                </c:pt>
                <c:pt idx="11431">
                  <c:v>13.473156840000014</c:v>
                </c:pt>
                <c:pt idx="11432">
                  <c:v>13.47385128</c:v>
                </c:pt>
                <c:pt idx="11433">
                  <c:v>13.47454572</c:v>
                </c:pt>
                <c:pt idx="11434">
                  <c:v>13.47524016</c:v>
                </c:pt>
                <c:pt idx="11435">
                  <c:v>13.47592908</c:v>
                </c:pt>
                <c:pt idx="11436">
                  <c:v>13.47662352</c:v>
                </c:pt>
                <c:pt idx="11437">
                  <c:v>13.47732072</c:v>
                </c:pt>
                <c:pt idx="11438">
                  <c:v>13.478016480000001</c:v>
                </c:pt>
                <c:pt idx="11439">
                  <c:v>13.478710920000001</c:v>
                </c:pt>
                <c:pt idx="11440">
                  <c:v>13.479405360000015</c:v>
                </c:pt>
                <c:pt idx="11441">
                  <c:v>13.480099920000002</c:v>
                </c:pt>
                <c:pt idx="11442">
                  <c:v>13.480794360000004</c:v>
                </c:pt>
                <c:pt idx="11443">
                  <c:v>13.481488800000006</c:v>
                </c:pt>
                <c:pt idx="11444">
                  <c:v>13.482183240000015</c:v>
                </c:pt>
                <c:pt idx="11445">
                  <c:v>13.482879000000002</c:v>
                </c:pt>
                <c:pt idx="11446">
                  <c:v>13.483573440000001</c:v>
                </c:pt>
                <c:pt idx="11447">
                  <c:v>13.484267880000001</c:v>
                </c:pt>
                <c:pt idx="11448">
                  <c:v>13.484962320000001</c:v>
                </c:pt>
                <c:pt idx="11449">
                  <c:v>13.485656760000015</c:v>
                </c:pt>
                <c:pt idx="11450">
                  <c:v>13.4863512</c:v>
                </c:pt>
                <c:pt idx="11451">
                  <c:v>13.48704564</c:v>
                </c:pt>
                <c:pt idx="11452">
                  <c:v>13.487734560000014</c:v>
                </c:pt>
                <c:pt idx="11453">
                  <c:v>13.488429</c:v>
                </c:pt>
                <c:pt idx="11454">
                  <c:v>13.48912344</c:v>
                </c:pt>
                <c:pt idx="11455">
                  <c:v>13.48981788</c:v>
                </c:pt>
                <c:pt idx="11456">
                  <c:v>13.490512320000002</c:v>
                </c:pt>
                <c:pt idx="11457">
                  <c:v>13.491206760000001</c:v>
                </c:pt>
                <c:pt idx="11458">
                  <c:v>13.491901200000001</c:v>
                </c:pt>
                <c:pt idx="11459">
                  <c:v>13.492595640000006</c:v>
                </c:pt>
                <c:pt idx="11460">
                  <c:v>13.493290200000002</c:v>
                </c:pt>
                <c:pt idx="11461">
                  <c:v>13.493984640000004</c:v>
                </c:pt>
                <c:pt idx="11462">
                  <c:v>13.494679080000001</c:v>
                </c:pt>
                <c:pt idx="11463">
                  <c:v>13.495373520000001</c:v>
                </c:pt>
                <c:pt idx="11464">
                  <c:v>13.49606796</c:v>
                </c:pt>
                <c:pt idx="11465">
                  <c:v>13.4967624</c:v>
                </c:pt>
                <c:pt idx="11466">
                  <c:v>13.497456840000016</c:v>
                </c:pt>
                <c:pt idx="11467">
                  <c:v>13.49815128</c:v>
                </c:pt>
                <c:pt idx="11468">
                  <c:v>13.498847040000001</c:v>
                </c:pt>
                <c:pt idx="11469">
                  <c:v>13.49954148</c:v>
                </c:pt>
                <c:pt idx="11470">
                  <c:v>13.50023592</c:v>
                </c:pt>
                <c:pt idx="11471">
                  <c:v>13.50093036</c:v>
                </c:pt>
                <c:pt idx="11472">
                  <c:v>13.501624920000001</c:v>
                </c:pt>
                <c:pt idx="11473">
                  <c:v>13.50232068</c:v>
                </c:pt>
                <c:pt idx="11474">
                  <c:v>13.503015120000001</c:v>
                </c:pt>
                <c:pt idx="11475">
                  <c:v>13.503709560000004</c:v>
                </c:pt>
                <c:pt idx="11476">
                  <c:v>13.50440676</c:v>
                </c:pt>
                <c:pt idx="11477">
                  <c:v>13.5051012</c:v>
                </c:pt>
                <c:pt idx="11478">
                  <c:v>13.505794320000014</c:v>
                </c:pt>
                <c:pt idx="11479">
                  <c:v>13.50648876</c:v>
                </c:pt>
                <c:pt idx="11480">
                  <c:v>13.5071832</c:v>
                </c:pt>
                <c:pt idx="11481">
                  <c:v>13.50787764</c:v>
                </c:pt>
                <c:pt idx="11482">
                  <c:v>13.50857208</c:v>
                </c:pt>
                <c:pt idx="11483">
                  <c:v>13.509266520000002</c:v>
                </c:pt>
                <c:pt idx="11484">
                  <c:v>13.509962400000001</c:v>
                </c:pt>
                <c:pt idx="11485">
                  <c:v>13.510656840000006</c:v>
                </c:pt>
                <c:pt idx="11486">
                  <c:v>13.51134564</c:v>
                </c:pt>
                <c:pt idx="11487">
                  <c:v>13.512040200000014</c:v>
                </c:pt>
                <c:pt idx="11488">
                  <c:v>13.512734640000014</c:v>
                </c:pt>
                <c:pt idx="11489">
                  <c:v>13.513431840000004</c:v>
                </c:pt>
                <c:pt idx="11490">
                  <c:v>13.514126280000001</c:v>
                </c:pt>
                <c:pt idx="11491">
                  <c:v>13.514820719999999</c:v>
                </c:pt>
                <c:pt idx="11492">
                  <c:v>13.515517920000002</c:v>
                </c:pt>
                <c:pt idx="11493">
                  <c:v>13.516212360000001</c:v>
                </c:pt>
                <c:pt idx="11494">
                  <c:v>13.516906800000006</c:v>
                </c:pt>
                <c:pt idx="11495">
                  <c:v>13.517601240000001</c:v>
                </c:pt>
                <c:pt idx="11496">
                  <c:v>13.51829568</c:v>
                </c:pt>
                <c:pt idx="11497">
                  <c:v>13.518983159999999</c:v>
                </c:pt>
                <c:pt idx="11498">
                  <c:v>13.519684560000016</c:v>
                </c:pt>
                <c:pt idx="11499">
                  <c:v>13.520378999999998</c:v>
                </c:pt>
                <c:pt idx="11500">
                  <c:v>13.52106648</c:v>
                </c:pt>
                <c:pt idx="11501">
                  <c:v>13.521767880000001</c:v>
                </c:pt>
                <c:pt idx="11502">
                  <c:v>13.52245536</c:v>
                </c:pt>
                <c:pt idx="11503">
                  <c:v>13.52314992</c:v>
                </c:pt>
                <c:pt idx="11504">
                  <c:v>13.52384436</c:v>
                </c:pt>
                <c:pt idx="11505">
                  <c:v>13.524545640000001</c:v>
                </c:pt>
                <c:pt idx="11506">
                  <c:v>13.525240200000002</c:v>
                </c:pt>
                <c:pt idx="11507">
                  <c:v>13.525929</c:v>
                </c:pt>
                <c:pt idx="11508">
                  <c:v>13.52662488</c:v>
                </c:pt>
                <c:pt idx="11509">
                  <c:v>13.52731932</c:v>
                </c:pt>
                <c:pt idx="11510">
                  <c:v>13.528013759999997</c:v>
                </c:pt>
                <c:pt idx="11511">
                  <c:v>13.528709640000001</c:v>
                </c:pt>
                <c:pt idx="11512">
                  <c:v>13.529404080000004</c:v>
                </c:pt>
                <c:pt idx="11513">
                  <c:v>13.53009984</c:v>
                </c:pt>
                <c:pt idx="11514">
                  <c:v>13.53079572</c:v>
                </c:pt>
                <c:pt idx="11515">
                  <c:v>13.531490160000001</c:v>
                </c:pt>
                <c:pt idx="11516">
                  <c:v>13.532179080000001</c:v>
                </c:pt>
                <c:pt idx="11517">
                  <c:v>13.53287484</c:v>
                </c:pt>
                <c:pt idx="11518">
                  <c:v>13.53356928</c:v>
                </c:pt>
                <c:pt idx="11519">
                  <c:v>13.534263719999997</c:v>
                </c:pt>
                <c:pt idx="11520">
                  <c:v>13.534958159999999</c:v>
                </c:pt>
                <c:pt idx="11521">
                  <c:v>13.53565536</c:v>
                </c:pt>
                <c:pt idx="11522">
                  <c:v>13.536349920000001</c:v>
                </c:pt>
                <c:pt idx="11523">
                  <c:v>13.537044360000001</c:v>
                </c:pt>
                <c:pt idx="11524">
                  <c:v>13.53774012</c:v>
                </c:pt>
                <c:pt idx="11525">
                  <c:v>13.538434560000002</c:v>
                </c:pt>
                <c:pt idx="11526">
                  <c:v>13.539128999999999</c:v>
                </c:pt>
                <c:pt idx="11527">
                  <c:v>13.539823439999999</c:v>
                </c:pt>
                <c:pt idx="11528">
                  <c:v>13.540513799999999</c:v>
                </c:pt>
                <c:pt idx="11529">
                  <c:v>13.54120824</c:v>
                </c:pt>
                <c:pt idx="11530">
                  <c:v>13.54190268</c:v>
                </c:pt>
                <c:pt idx="11531">
                  <c:v>13.54259712</c:v>
                </c:pt>
                <c:pt idx="11532">
                  <c:v>13.54329156</c:v>
                </c:pt>
                <c:pt idx="11533">
                  <c:v>13.543986</c:v>
                </c:pt>
                <c:pt idx="11534">
                  <c:v>13.54468044</c:v>
                </c:pt>
                <c:pt idx="11535">
                  <c:v>13.5453762</c:v>
                </c:pt>
                <c:pt idx="11536">
                  <c:v>13.54607064</c:v>
                </c:pt>
                <c:pt idx="11537">
                  <c:v>13.546765199999999</c:v>
                </c:pt>
                <c:pt idx="11538">
                  <c:v>13.54745964</c:v>
                </c:pt>
                <c:pt idx="11539">
                  <c:v>13.54815408</c:v>
                </c:pt>
                <c:pt idx="11540">
                  <c:v>13.54884852</c:v>
                </c:pt>
                <c:pt idx="11541">
                  <c:v>13.54954296</c:v>
                </c:pt>
                <c:pt idx="11542">
                  <c:v>13.5502374</c:v>
                </c:pt>
                <c:pt idx="11543">
                  <c:v>13.550931840000002</c:v>
                </c:pt>
                <c:pt idx="11544">
                  <c:v>13.55162904</c:v>
                </c:pt>
                <c:pt idx="11545">
                  <c:v>13.552319280000004</c:v>
                </c:pt>
                <c:pt idx="11546">
                  <c:v>13.553013720000001</c:v>
                </c:pt>
                <c:pt idx="11547">
                  <c:v>13.553708160000001</c:v>
                </c:pt>
                <c:pt idx="11548">
                  <c:v>13.554404040000014</c:v>
                </c:pt>
                <c:pt idx="11549">
                  <c:v>13.55509848</c:v>
                </c:pt>
                <c:pt idx="11550">
                  <c:v>13.555792920000016</c:v>
                </c:pt>
                <c:pt idx="11551">
                  <c:v>13.556487360000016</c:v>
                </c:pt>
                <c:pt idx="11552">
                  <c:v>13.5571818</c:v>
                </c:pt>
                <c:pt idx="11553">
                  <c:v>13.557876240000002</c:v>
                </c:pt>
                <c:pt idx="11554">
                  <c:v>13.558570680000001</c:v>
                </c:pt>
                <c:pt idx="11555">
                  <c:v>13.559265120000001</c:v>
                </c:pt>
                <c:pt idx="11556">
                  <c:v>13.559959560000006</c:v>
                </c:pt>
                <c:pt idx="11557">
                  <c:v>13.56065544</c:v>
                </c:pt>
                <c:pt idx="11558">
                  <c:v>13.56134988</c:v>
                </c:pt>
                <c:pt idx="11559">
                  <c:v>13.562045640000004</c:v>
                </c:pt>
                <c:pt idx="11560">
                  <c:v>13.56273876</c:v>
                </c:pt>
                <c:pt idx="11561">
                  <c:v>13.563433200000022</c:v>
                </c:pt>
                <c:pt idx="11562">
                  <c:v>13.564129080000001</c:v>
                </c:pt>
                <c:pt idx="11563">
                  <c:v>13.564823520000001</c:v>
                </c:pt>
                <c:pt idx="11564">
                  <c:v>13.565517960000006</c:v>
                </c:pt>
                <c:pt idx="11565">
                  <c:v>13.5662124</c:v>
                </c:pt>
                <c:pt idx="11566">
                  <c:v>13.566906840000014</c:v>
                </c:pt>
                <c:pt idx="11567">
                  <c:v>13.56760128</c:v>
                </c:pt>
                <c:pt idx="11568">
                  <c:v>13.56829572</c:v>
                </c:pt>
                <c:pt idx="11569">
                  <c:v>13.56899016</c:v>
                </c:pt>
                <c:pt idx="11570">
                  <c:v>13.569684600000024</c:v>
                </c:pt>
                <c:pt idx="11571">
                  <c:v>13.570374840000001</c:v>
                </c:pt>
                <c:pt idx="11572">
                  <c:v>13.571072040000001</c:v>
                </c:pt>
                <c:pt idx="11573">
                  <c:v>13.571766480000001</c:v>
                </c:pt>
                <c:pt idx="11574">
                  <c:v>13.572460920000006</c:v>
                </c:pt>
                <c:pt idx="11575">
                  <c:v>13.573155360000001</c:v>
                </c:pt>
                <c:pt idx="11576">
                  <c:v>13.57385124</c:v>
                </c:pt>
                <c:pt idx="11577">
                  <c:v>13.57454568</c:v>
                </c:pt>
                <c:pt idx="11578">
                  <c:v>13.575235920000004</c:v>
                </c:pt>
                <c:pt idx="11579">
                  <c:v>13.575930360000006</c:v>
                </c:pt>
                <c:pt idx="11580">
                  <c:v>13.57662492</c:v>
                </c:pt>
                <c:pt idx="11581">
                  <c:v>13.577319360000001</c:v>
                </c:pt>
                <c:pt idx="11582">
                  <c:v>13.578013800000001</c:v>
                </c:pt>
                <c:pt idx="11583">
                  <c:v>13.578708240000001</c:v>
                </c:pt>
                <c:pt idx="11584">
                  <c:v>13.579401240000006</c:v>
                </c:pt>
                <c:pt idx="11585">
                  <c:v>13.58009712</c:v>
                </c:pt>
                <c:pt idx="11586">
                  <c:v>13.58079156</c:v>
                </c:pt>
                <c:pt idx="11587">
                  <c:v>13.581486000000016</c:v>
                </c:pt>
                <c:pt idx="11588">
                  <c:v>13.58218044</c:v>
                </c:pt>
                <c:pt idx="11589">
                  <c:v>13.58287908</c:v>
                </c:pt>
                <c:pt idx="11590">
                  <c:v>13.58356788</c:v>
                </c:pt>
                <c:pt idx="11591">
                  <c:v>13.584263759999999</c:v>
                </c:pt>
                <c:pt idx="11592">
                  <c:v>13.584958199999999</c:v>
                </c:pt>
                <c:pt idx="11593">
                  <c:v>13.585652640000006</c:v>
                </c:pt>
                <c:pt idx="11594">
                  <c:v>13.586347080000001</c:v>
                </c:pt>
                <c:pt idx="11595">
                  <c:v>13.58704152</c:v>
                </c:pt>
                <c:pt idx="11596">
                  <c:v>13.58773596</c:v>
                </c:pt>
                <c:pt idx="11597">
                  <c:v>13.5884304</c:v>
                </c:pt>
                <c:pt idx="11598">
                  <c:v>13.58912484</c:v>
                </c:pt>
                <c:pt idx="11599">
                  <c:v>13.58981928</c:v>
                </c:pt>
                <c:pt idx="11600">
                  <c:v>13.59051648</c:v>
                </c:pt>
                <c:pt idx="11601">
                  <c:v>13.59121092</c:v>
                </c:pt>
                <c:pt idx="11602">
                  <c:v>13.59190536</c:v>
                </c:pt>
                <c:pt idx="11603">
                  <c:v>13.59260124</c:v>
                </c:pt>
                <c:pt idx="11604">
                  <c:v>13.593290159999999</c:v>
                </c:pt>
                <c:pt idx="11605">
                  <c:v>13.593990120000001</c:v>
                </c:pt>
                <c:pt idx="11606">
                  <c:v>13.594679040000001</c:v>
                </c:pt>
                <c:pt idx="11607">
                  <c:v>13.595373479999999</c:v>
                </c:pt>
                <c:pt idx="11608">
                  <c:v>13.596067920000001</c:v>
                </c:pt>
                <c:pt idx="11609">
                  <c:v>13.59676236</c:v>
                </c:pt>
                <c:pt idx="11610">
                  <c:v>13.59745824</c:v>
                </c:pt>
                <c:pt idx="11611">
                  <c:v>13.598153999999999</c:v>
                </c:pt>
                <c:pt idx="11612">
                  <c:v>13.598848439999999</c:v>
                </c:pt>
                <c:pt idx="11613">
                  <c:v>13.599542880000014</c:v>
                </c:pt>
                <c:pt idx="11614">
                  <c:v>13.60023732</c:v>
                </c:pt>
                <c:pt idx="11615">
                  <c:v>13.60093176</c:v>
                </c:pt>
                <c:pt idx="11616">
                  <c:v>13.60162764</c:v>
                </c:pt>
                <c:pt idx="11617">
                  <c:v>13.60232208</c:v>
                </c:pt>
                <c:pt idx="11618">
                  <c:v>13.603016520000002</c:v>
                </c:pt>
                <c:pt idx="11619">
                  <c:v>13.603712400000001</c:v>
                </c:pt>
                <c:pt idx="11620">
                  <c:v>13.604406840000006</c:v>
                </c:pt>
                <c:pt idx="11621">
                  <c:v>13.60509564</c:v>
                </c:pt>
                <c:pt idx="11622">
                  <c:v>13.60579152</c:v>
                </c:pt>
                <c:pt idx="11623">
                  <c:v>13.606485960000002</c:v>
                </c:pt>
                <c:pt idx="11624">
                  <c:v>13.607181840000001</c:v>
                </c:pt>
                <c:pt idx="11625">
                  <c:v>13.607876280000001</c:v>
                </c:pt>
                <c:pt idx="11626">
                  <c:v>13.608570719999999</c:v>
                </c:pt>
                <c:pt idx="11627">
                  <c:v>13.60926516</c:v>
                </c:pt>
                <c:pt idx="11628">
                  <c:v>13.6099596</c:v>
                </c:pt>
                <c:pt idx="11629">
                  <c:v>13.61065404</c:v>
                </c:pt>
                <c:pt idx="11630">
                  <c:v>13.611348479999997</c:v>
                </c:pt>
                <c:pt idx="11631">
                  <c:v>13.61204292</c:v>
                </c:pt>
                <c:pt idx="11632">
                  <c:v>13.612737360000002</c:v>
                </c:pt>
                <c:pt idx="11633">
                  <c:v>13.613431800000004</c:v>
                </c:pt>
                <c:pt idx="11634">
                  <c:v>13.614126240000001</c:v>
                </c:pt>
                <c:pt idx="11635">
                  <c:v>13.614823439999997</c:v>
                </c:pt>
                <c:pt idx="11636">
                  <c:v>13.615517880000002</c:v>
                </c:pt>
                <c:pt idx="11637">
                  <c:v>13.616212320000001</c:v>
                </c:pt>
                <c:pt idx="11638">
                  <c:v>13.616906760000001</c:v>
                </c:pt>
                <c:pt idx="11639">
                  <c:v>13.617601199999999</c:v>
                </c:pt>
                <c:pt idx="11640">
                  <c:v>13.618295639999999</c:v>
                </c:pt>
                <c:pt idx="11641">
                  <c:v>13.618990199999999</c:v>
                </c:pt>
                <c:pt idx="11642">
                  <c:v>13.619684640000004</c:v>
                </c:pt>
                <c:pt idx="11643">
                  <c:v>13.620379079999999</c:v>
                </c:pt>
                <c:pt idx="11644">
                  <c:v>13.621073519999999</c:v>
                </c:pt>
                <c:pt idx="11645">
                  <c:v>13.62176796</c:v>
                </c:pt>
                <c:pt idx="11646">
                  <c:v>13.6224624</c:v>
                </c:pt>
                <c:pt idx="11647">
                  <c:v>13.62315684</c:v>
                </c:pt>
                <c:pt idx="11648">
                  <c:v>13.62385128</c:v>
                </c:pt>
                <c:pt idx="11649">
                  <c:v>13.62454572</c:v>
                </c:pt>
                <c:pt idx="11650">
                  <c:v>13.62523464</c:v>
                </c:pt>
                <c:pt idx="11651">
                  <c:v>13.625929080000001</c:v>
                </c:pt>
                <c:pt idx="11652">
                  <c:v>13.626623520000001</c:v>
                </c:pt>
                <c:pt idx="11653">
                  <c:v>13.627317959999999</c:v>
                </c:pt>
                <c:pt idx="11654">
                  <c:v>13.628013719999997</c:v>
                </c:pt>
                <c:pt idx="11655">
                  <c:v>13.628708159999999</c:v>
                </c:pt>
                <c:pt idx="11656">
                  <c:v>13.629402600000002</c:v>
                </c:pt>
                <c:pt idx="11657">
                  <c:v>13.630097040000001</c:v>
                </c:pt>
                <c:pt idx="11658">
                  <c:v>13.630791479999999</c:v>
                </c:pt>
                <c:pt idx="11659">
                  <c:v>13.631485920000001</c:v>
                </c:pt>
                <c:pt idx="11660">
                  <c:v>13.63218036</c:v>
                </c:pt>
                <c:pt idx="11661">
                  <c:v>13.632874920000001</c:v>
                </c:pt>
                <c:pt idx="11662">
                  <c:v>13.633569360000001</c:v>
                </c:pt>
                <c:pt idx="11663">
                  <c:v>13.634263799999998</c:v>
                </c:pt>
                <c:pt idx="11664">
                  <c:v>13.63495824</c:v>
                </c:pt>
                <c:pt idx="11665">
                  <c:v>13.63565268</c:v>
                </c:pt>
                <c:pt idx="11666">
                  <c:v>13.63634712</c:v>
                </c:pt>
                <c:pt idx="11667">
                  <c:v>13.63704156</c:v>
                </c:pt>
                <c:pt idx="11668">
                  <c:v>13.637736</c:v>
                </c:pt>
                <c:pt idx="11669">
                  <c:v>13.63843176</c:v>
                </c:pt>
                <c:pt idx="11670">
                  <c:v>13.6391262</c:v>
                </c:pt>
                <c:pt idx="11671">
                  <c:v>13.63982064</c:v>
                </c:pt>
                <c:pt idx="11672">
                  <c:v>13.640515199999999</c:v>
                </c:pt>
                <c:pt idx="11673">
                  <c:v>13.64120964</c:v>
                </c:pt>
                <c:pt idx="11674">
                  <c:v>13.641905399999999</c:v>
                </c:pt>
                <c:pt idx="11675">
                  <c:v>13.642599840000004</c:v>
                </c:pt>
                <c:pt idx="11676">
                  <c:v>13.643294280000001</c:v>
                </c:pt>
                <c:pt idx="11677">
                  <c:v>13.64399016</c:v>
                </c:pt>
                <c:pt idx="11678">
                  <c:v>13.644677639999999</c:v>
                </c:pt>
                <c:pt idx="11679">
                  <c:v>13.645374840000001</c:v>
                </c:pt>
                <c:pt idx="11680">
                  <c:v>13.646069280000001</c:v>
                </c:pt>
                <c:pt idx="11681">
                  <c:v>13.646763719999999</c:v>
                </c:pt>
                <c:pt idx="11682">
                  <c:v>13.647458159999999</c:v>
                </c:pt>
                <c:pt idx="11683">
                  <c:v>13.64815404</c:v>
                </c:pt>
                <c:pt idx="11684">
                  <c:v>13.648848479999995</c:v>
                </c:pt>
                <c:pt idx="11685">
                  <c:v>13.64954292</c:v>
                </c:pt>
                <c:pt idx="11686">
                  <c:v>13.65023736</c:v>
                </c:pt>
                <c:pt idx="11687">
                  <c:v>13.6509318</c:v>
                </c:pt>
                <c:pt idx="11688">
                  <c:v>13.651626240000002</c:v>
                </c:pt>
                <c:pt idx="11689">
                  <c:v>13.652320680000001</c:v>
                </c:pt>
                <c:pt idx="11690">
                  <c:v>13.653015120000001</c:v>
                </c:pt>
                <c:pt idx="11691">
                  <c:v>13.653711000000001</c:v>
                </c:pt>
                <c:pt idx="11692">
                  <c:v>13.65440544</c:v>
                </c:pt>
                <c:pt idx="11693">
                  <c:v>13.655099880000016</c:v>
                </c:pt>
                <c:pt idx="11694">
                  <c:v>13.655794320000016</c:v>
                </c:pt>
                <c:pt idx="11695">
                  <c:v>13.656490200000018</c:v>
                </c:pt>
                <c:pt idx="11696">
                  <c:v>13.657184640000002</c:v>
                </c:pt>
                <c:pt idx="11697">
                  <c:v>13.657879080000001</c:v>
                </c:pt>
                <c:pt idx="11698">
                  <c:v>13.658573520000001</c:v>
                </c:pt>
                <c:pt idx="11699">
                  <c:v>13.659267960000001</c:v>
                </c:pt>
                <c:pt idx="11700">
                  <c:v>13.6599624</c:v>
                </c:pt>
                <c:pt idx="11701">
                  <c:v>13.6606512</c:v>
                </c:pt>
                <c:pt idx="11702">
                  <c:v>13.66134564</c:v>
                </c:pt>
                <c:pt idx="11703">
                  <c:v>13.662040200000016</c:v>
                </c:pt>
                <c:pt idx="11704">
                  <c:v>13.662735960000004</c:v>
                </c:pt>
                <c:pt idx="11705">
                  <c:v>13.663430400000006</c:v>
                </c:pt>
                <c:pt idx="11706">
                  <c:v>13.66412628</c:v>
                </c:pt>
                <c:pt idx="11707">
                  <c:v>13.66482072</c:v>
                </c:pt>
                <c:pt idx="11708">
                  <c:v>13.665516480000004</c:v>
                </c:pt>
                <c:pt idx="11709">
                  <c:v>13.666210920000001</c:v>
                </c:pt>
                <c:pt idx="11710">
                  <c:v>13.666905360000001</c:v>
                </c:pt>
                <c:pt idx="11711">
                  <c:v>13.667599920000002</c:v>
                </c:pt>
                <c:pt idx="11712">
                  <c:v>13.66829016</c:v>
                </c:pt>
                <c:pt idx="11713">
                  <c:v>13.6689846</c:v>
                </c:pt>
                <c:pt idx="11714">
                  <c:v>13.66967904</c:v>
                </c:pt>
                <c:pt idx="11715">
                  <c:v>13.670373479999997</c:v>
                </c:pt>
                <c:pt idx="11716">
                  <c:v>13.67106792</c:v>
                </c:pt>
                <c:pt idx="11717">
                  <c:v>13.671762360000001</c:v>
                </c:pt>
                <c:pt idx="11718">
                  <c:v>13.672456800000024</c:v>
                </c:pt>
                <c:pt idx="11719">
                  <c:v>13.673151240000001</c:v>
                </c:pt>
                <c:pt idx="11720">
                  <c:v>13.673845680000001</c:v>
                </c:pt>
                <c:pt idx="11721">
                  <c:v>13.67454012</c:v>
                </c:pt>
                <c:pt idx="11722">
                  <c:v>13.675234560000014</c:v>
                </c:pt>
                <c:pt idx="11723">
                  <c:v>13.675929</c:v>
                </c:pt>
                <c:pt idx="11724">
                  <c:v>13.67662344</c:v>
                </c:pt>
                <c:pt idx="11725">
                  <c:v>13.67731788</c:v>
                </c:pt>
                <c:pt idx="11726">
                  <c:v>13.678013759999999</c:v>
                </c:pt>
                <c:pt idx="11727">
                  <c:v>13.678708199999999</c:v>
                </c:pt>
                <c:pt idx="11728">
                  <c:v>13.679402640000006</c:v>
                </c:pt>
                <c:pt idx="11729">
                  <c:v>13.680097080000001</c:v>
                </c:pt>
                <c:pt idx="11730">
                  <c:v>13.68079152</c:v>
                </c:pt>
                <c:pt idx="11731">
                  <c:v>13.68148596</c:v>
                </c:pt>
                <c:pt idx="11732">
                  <c:v>13.6821804</c:v>
                </c:pt>
                <c:pt idx="11733">
                  <c:v>13.68287484</c:v>
                </c:pt>
                <c:pt idx="11734">
                  <c:v>13.683570720000001</c:v>
                </c:pt>
                <c:pt idx="11735">
                  <c:v>13.68426648</c:v>
                </c:pt>
                <c:pt idx="11736">
                  <c:v>13.684959600000001</c:v>
                </c:pt>
                <c:pt idx="11737">
                  <c:v>13.68565536</c:v>
                </c:pt>
                <c:pt idx="11738">
                  <c:v>13.686348479999999</c:v>
                </c:pt>
                <c:pt idx="11739">
                  <c:v>13.68704292</c:v>
                </c:pt>
                <c:pt idx="11740">
                  <c:v>13.6877388</c:v>
                </c:pt>
                <c:pt idx="11741">
                  <c:v>13.68843324</c:v>
                </c:pt>
                <c:pt idx="11742">
                  <c:v>13.689122040000001</c:v>
                </c:pt>
                <c:pt idx="11743">
                  <c:v>13.689816480000001</c:v>
                </c:pt>
                <c:pt idx="11744">
                  <c:v>13.69051788</c:v>
                </c:pt>
                <c:pt idx="11745">
                  <c:v>13.6912068</c:v>
                </c:pt>
                <c:pt idx="11746">
                  <c:v>13.69190124</c:v>
                </c:pt>
                <c:pt idx="11747">
                  <c:v>13.69259568</c:v>
                </c:pt>
                <c:pt idx="11748">
                  <c:v>13.69329012</c:v>
                </c:pt>
                <c:pt idx="11749">
                  <c:v>13.693986000000002</c:v>
                </c:pt>
                <c:pt idx="11750">
                  <c:v>13.69468176</c:v>
                </c:pt>
                <c:pt idx="11751">
                  <c:v>13.6953762</c:v>
                </c:pt>
                <c:pt idx="11752">
                  <c:v>13.69607064</c:v>
                </c:pt>
                <c:pt idx="11753">
                  <c:v>13.6967652</c:v>
                </c:pt>
                <c:pt idx="11754">
                  <c:v>13.697462400000001</c:v>
                </c:pt>
                <c:pt idx="11755">
                  <c:v>13.69815264</c:v>
                </c:pt>
                <c:pt idx="11756">
                  <c:v>13.69884852</c:v>
                </c:pt>
                <c:pt idx="11757">
                  <c:v>13.69954296</c:v>
                </c:pt>
                <c:pt idx="11758">
                  <c:v>13.70023872</c:v>
                </c:pt>
                <c:pt idx="11759">
                  <c:v>13.70093316</c:v>
                </c:pt>
                <c:pt idx="11760">
                  <c:v>13.7016276</c:v>
                </c:pt>
                <c:pt idx="11761">
                  <c:v>13.702322039999999</c:v>
                </c:pt>
                <c:pt idx="11762">
                  <c:v>13.703016479999999</c:v>
                </c:pt>
                <c:pt idx="11763">
                  <c:v>13.703710920000001</c:v>
                </c:pt>
                <c:pt idx="11764">
                  <c:v>13.704405360000001</c:v>
                </c:pt>
                <c:pt idx="11765">
                  <c:v>13.705099920000002</c:v>
                </c:pt>
                <c:pt idx="11766">
                  <c:v>13.705794360000002</c:v>
                </c:pt>
                <c:pt idx="11767">
                  <c:v>13.706488800000002</c:v>
                </c:pt>
                <c:pt idx="11768">
                  <c:v>13.707183240000001</c:v>
                </c:pt>
                <c:pt idx="11769">
                  <c:v>13.707877679999999</c:v>
                </c:pt>
                <c:pt idx="11770">
                  <c:v>13.708573439999997</c:v>
                </c:pt>
                <c:pt idx="11771">
                  <c:v>13.709267880000001</c:v>
                </c:pt>
                <c:pt idx="11772">
                  <c:v>13.709962320000001</c:v>
                </c:pt>
                <c:pt idx="11773">
                  <c:v>13.710656760000001</c:v>
                </c:pt>
                <c:pt idx="11774">
                  <c:v>13.711351199999998</c:v>
                </c:pt>
                <c:pt idx="11775">
                  <c:v>13.7120388</c:v>
                </c:pt>
                <c:pt idx="11776">
                  <c:v>13.712740200000002</c:v>
                </c:pt>
                <c:pt idx="11777">
                  <c:v>13.713434640000004</c:v>
                </c:pt>
                <c:pt idx="11778">
                  <c:v>13.714129079999999</c:v>
                </c:pt>
                <c:pt idx="11779">
                  <c:v>13.714816560000001</c:v>
                </c:pt>
                <c:pt idx="11780">
                  <c:v>13.71551796</c:v>
                </c:pt>
                <c:pt idx="11781">
                  <c:v>13.7162124</c:v>
                </c:pt>
                <c:pt idx="11782">
                  <c:v>13.71690684</c:v>
                </c:pt>
                <c:pt idx="11783">
                  <c:v>13.717597080000001</c:v>
                </c:pt>
                <c:pt idx="11784">
                  <c:v>13.718291519999999</c:v>
                </c:pt>
                <c:pt idx="11785">
                  <c:v>13.718985959999999</c:v>
                </c:pt>
                <c:pt idx="11786">
                  <c:v>13.7196804</c:v>
                </c:pt>
                <c:pt idx="11787">
                  <c:v>13.720373519999999</c:v>
                </c:pt>
                <c:pt idx="11788">
                  <c:v>13.721067959999999</c:v>
                </c:pt>
                <c:pt idx="11789">
                  <c:v>13.721762399999999</c:v>
                </c:pt>
                <c:pt idx="11790">
                  <c:v>13.722456840000014</c:v>
                </c:pt>
                <c:pt idx="11791">
                  <c:v>13.723152600000001</c:v>
                </c:pt>
                <c:pt idx="11792">
                  <c:v>13.723847040000001</c:v>
                </c:pt>
                <c:pt idx="11793">
                  <c:v>13.724541479999999</c:v>
                </c:pt>
                <c:pt idx="11794">
                  <c:v>13.725235920000001</c:v>
                </c:pt>
                <c:pt idx="11795">
                  <c:v>13.72593036</c:v>
                </c:pt>
                <c:pt idx="11796">
                  <c:v>13.726624920000001</c:v>
                </c:pt>
                <c:pt idx="11797">
                  <c:v>13.727317919999999</c:v>
                </c:pt>
                <c:pt idx="11798">
                  <c:v>13.728012359999999</c:v>
                </c:pt>
                <c:pt idx="11799">
                  <c:v>13.728706799999999</c:v>
                </c:pt>
                <c:pt idx="11800">
                  <c:v>13.72940124</c:v>
                </c:pt>
                <c:pt idx="11801">
                  <c:v>13.73009568</c:v>
                </c:pt>
                <c:pt idx="11802">
                  <c:v>13.73079012</c:v>
                </c:pt>
                <c:pt idx="11803">
                  <c:v>13.731486</c:v>
                </c:pt>
                <c:pt idx="11804">
                  <c:v>13.73218044</c:v>
                </c:pt>
                <c:pt idx="11805">
                  <c:v>13.732874880000001</c:v>
                </c:pt>
                <c:pt idx="11806">
                  <c:v>13.733569320000001</c:v>
                </c:pt>
                <c:pt idx="11807">
                  <c:v>13.734263759999985</c:v>
                </c:pt>
                <c:pt idx="11808">
                  <c:v>13.73495964</c:v>
                </c:pt>
                <c:pt idx="11809">
                  <c:v>13.735656840000004</c:v>
                </c:pt>
                <c:pt idx="11810">
                  <c:v>13.73634564</c:v>
                </c:pt>
                <c:pt idx="11811">
                  <c:v>13.73704296</c:v>
                </c:pt>
                <c:pt idx="11812">
                  <c:v>13.73773596</c:v>
                </c:pt>
                <c:pt idx="11813">
                  <c:v>13.7384304</c:v>
                </c:pt>
                <c:pt idx="11814">
                  <c:v>13.73912208</c:v>
                </c:pt>
                <c:pt idx="11815">
                  <c:v>13.73981796</c:v>
                </c:pt>
                <c:pt idx="11816">
                  <c:v>13.7405124</c:v>
                </c:pt>
                <c:pt idx="11817">
                  <c:v>13.741208159999998</c:v>
                </c:pt>
                <c:pt idx="11818">
                  <c:v>13.7419026</c:v>
                </c:pt>
                <c:pt idx="11819">
                  <c:v>13.74259704</c:v>
                </c:pt>
                <c:pt idx="11820">
                  <c:v>13.743291479999995</c:v>
                </c:pt>
                <c:pt idx="11821">
                  <c:v>13.74398592</c:v>
                </c:pt>
                <c:pt idx="11822">
                  <c:v>13.74468036</c:v>
                </c:pt>
                <c:pt idx="11823">
                  <c:v>13.745376240000001</c:v>
                </c:pt>
                <c:pt idx="11824">
                  <c:v>13.746070679999999</c:v>
                </c:pt>
                <c:pt idx="11825">
                  <c:v>13.746765119999999</c:v>
                </c:pt>
                <c:pt idx="11826">
                  <c:v>13.747459560000001</c:v>
                </c:pt>
                <c:pt idx="11827">
                  <c:v>13.748153999999998</c:v>
                </c:pt>
                <c:pt idx="11828">
                  <c:v>13.748848439999993</c:v>
                </c:pt>
                <c:pt idx="11829">
                  <c:v>13.74954432</c:v>
                </c:pt>
                <c:pt idx="11830">
                  <c:v>13.75023876</c:v>
                </c:pt>
                <c:pt idx="11831">
                  <c:v>13.7509332</c:v>
                </c:pt>
                <c:pt idx="11832">
                  <c:v>13.751627640000001</c:v>
                </c:pt>
                <c:pt idx="11833">
                  <c:v>13.752323520000001</c:v>
                </c:pt>
                <c:pt idx="11834">
                  <c:v>13.753017960000001</c:v>
                </c:pt>
                <c:pt idx="11835">
                  <c:v>13.7537124</c:v>
                </c:pt>
                <c:pt idx="11836">
                  <c:v>13.754406840000014</c:v>
                </c:pt>
                <c:pt idx="11837">
                  <c:v>13.75510128</c:v>
                </c:pt>
                <c:pt idx="11838">
                  <c:v>13.75578876</c:v>
                </c:pt>
                <c:pt idx="11839">
                  <c:v>13.756484640000016</c:v>
                </c:pt>
                <c:pt idx="11840">
                  <c:v>13.757180400000001</c:v>
                </c:pt>
                <c:pt idx="11841">
                  <c:v>13.757874840000001</c:v>
                </c:pt>
                <c:pt idx="11842">
                  <c:v>13.758572040000001</c:v>
                </c:pt>
                <c:pt idx="11843">
                  <c:v>13.759266480000001</c:v>
                </c:pt>
                <c:pt idx="11844">
                  <c:v>13.759962360000001</c:v>
                </c:pt>
                <c:pt idx="11845">
                  <c:v>13.760656800000014</c:v>
                </c:pt>
                <c:pt idx="11846">
                  <c:v>13.76135124</c:v>
                </c:pt>
                <c:pt idx="11847">
                  <c:v>13.76204568</c:v>
                </c:pt>
                <c:pt idx="11848">
                  <c:v>13.76272488</c:v>
                </c:pt>
                <c:pt idx="11849">
                  <c:v>13.76341236</c:v>
                </c:pt>
                <c:pt idx="11850">
                  <c:v>13.76412624</c:v>
                </c:pt>
                <c:pt idx="11851">
                  <c:v>13.76482212</c:v>
                </c:pt>
                <c:pt idx="11852">
                  <c:v>13.765512360000002</c:v>
                </c:pt>
                <c:pt idx="11853">
                  <c:v>13.766212320000001</c:v>
                </c:pt>
                <c:pt idx="11854">
                  <c:v>13.766901240000001</c:v>
                </c:pt>
                <c:pt idx="11855">
                  <c:v>13.767595680000001</c:v>
                </c:pt>
                <c:pt idx="11856">
                  <c:v>13.76829012</c:v>
                </c:pt>
                <c:pt idx="11857">
                  <c:v>13.768987320000001</c:v>
                </c:pt>
                <c:pt idx="11858">
                  <c:v>13.769683200000006</c:v>
                </c:pt>
                <c:pt idx="11859">
                  <c:v>13.770373439999997</c:v>
                </c:pt>
                <c:pt idx="11860">
                  <c:v>13.77106788</c:v>
                </c:pt>
                <c:pt idx="11861">
                  <c:v>13.771762320000001</c:v>
                </c:pt>
                <c:pt idx="11862">
                  <c:v>13.772456760000004</c:v>
                </c:pt>
                <c:pt idx="11863">
                  <c:v>13.773151200000001</c:v>
                </c:pt>
                <c:pt idx="11864">
                  <c:v>13.773845640000001</c:v>
                </c:pt>
                <c:pt idx="11865">
                  <c:v>13.774540200000002</c:v>
                </c:pt>
                <c:pt idx="11866">
                  <c:v>13.775234640000004</c:v>
                </c:pt>
                <c:pt idx="11867">
                  <c:v>13.775929080000001</c:v>
                </c:pt>
                <c:pt idx="11868">
                  <c:v>13.77662484</c:v>
                </c:pt>
                <c:pt idx="11869">
                  <c:v>13.77731928</c:v>
                </c:pt>
                <c:pt idx="11870">
                  <c:v>13.778013719999999</c:v>
                </c:pt>
                <c:pt idx="11871">
                  <c:v>13.778708159999999</c:v>
                </c:pt>
                <c:pt idx="11872">
                  <c:v>13.779402600000004</c:v>
                </c:pt>
                <c:pt idx="11873">
                  <c:v>13.780097040000001</c:v>
                </c:pt>
                <c:pt idx="11874">
                  <c:v>13.78079148</c:v>
                </c:pt>
                <c:pt idx="11875">
                  <c:v>13.78148592</c:v>
                </c:pt>
                <c:pt idx="11876">
                  <c:v>13.78218036</c:v>
                </c:pt>
                <c:pt idx="11877">
                  <c:v>13.782874920000001</c:v>
                </c:pt>
                <c:pt idx="11878">
                  <c:v>13.78357068</c:v>
                </c:pt>
                <c:pt idx="11879">
                  <c:v>13.784266560000001</c:v>
                </c:pt>
                <c:pt idx="11880">
                  <c:v>13.784960999999999</c:v>
                </c:pt>
                <c:pt idx="11881">
                  <c:v>13.785655440000001</c:v>
                </c:pt>
                <c:pt idx="11882">
                  <c:v>13.78634988</c:v>
                </c:pt>
                <c:pt idx="11883">
                  <c:v>13.787045640000001</c:v>
                </c:pt>
                <c:pt idx="11884">
                  <c:v>13.7877402</c:v>
                </c:pt>
                <c:pt idx="11885">
                  <c:v>13.78843464</c:v>
                </c:pt>
                <c:pt idx="11886">
                  <c:v>13.78912212</c:v>
                </c:pt>
                <c:pt idx="11887">
                  <c:v>13.789823520000001</c:v>
                </c:pt>
                <c:pt idx="11888">
                  <c:v>13.790512320000001</c:v>
                </c:pt>
                <c:pt idx="11889">
                  <c:v>13.79120676</c:v>
                </c:pt>
                <c:pt idx="11890">
                  <c:v>13.79190408</c:v>
                </c:pt>
                <c:pt idx="11891">
                  <c:v>13.79259852</c:v>
                </c:pt>
                <c:pt idx="11892">
                  <c:v>13.79329296</c:v>
                </c:pt>
                <c:pt idx="11893">
                  <c:v>13.793987400000001</c:v>
                </c:pt>
                <c:pt idx="11894">
                  <c:v>13.794681840000001</c:v>
                </c:pt>
                <c:pt idx="11895">
                  <c:v>13.795376280000001</c:v>
                </c:pt>
                <c:pt idx="11896">
                  <c:v>13.796070719999999</c:v>
                </c:pt>
                <c:pt idx="11897">
                  <c:v>13.796766479999999</c:v>
                </c:pt>
                <c:pt idx="11898">
                  <c:v>13.797460920000001</c:v>
                </c:pt>
                <c:pt idx="11899">
                  <c:v>13.798149840000001</c:v>
                </c:pt>
                <c:pt idx="11900">
                  <c:v>13.798844280000001</c:v>
                </c:pt>
                <c:pt idx="11901">
                  <c:v>13.799538720000001</c:v>
                </c:pt>
                <c:pt idx="11902">
                  <c:v>13.800233160000001</c:v>
                </c:pt>
                <c:pt idx="11903">
                  <c:v>13.8009276</c:v>
                </c:pt>
                <c:pt idx="11904">
                  <c:v>13.80162348</c:v>
                </c:pt>
                <c:pt idx="11905">
                  <c:v>13.80231792</c:v>
                </c:pt>
                <c:pt idx="11906">
                  <c:v>13.80301236</c:v>
                </c:pt>
                <c:pt idx="11907">
                  <c:v>13.803706800000022</c:v>
                </c:pt>
                <c:pt idx="11908">
                  <c:v>13.804401240000002</c:v>
                </c:pt>
                <c:pt idx="11909">
                  <c:v>13.805095680000004</c:v>
                </c:pt>
                <c:pt idx="11910">
                  <c:v>13.805790120000006</c:v>
                </c:pt>
                <c:pt idx="11911">
                  <c:v>13.806484560000028</c:v>
                </c:pt>
                <c:pt idx="11912">
                  <c:v>13.80718044</c:v>
                </c:pt>
                <c:pt idx="11913">
                  <c:v>13.80787488</c:v>
                </c:pt>
                <c:pt idx="11914">
                  <c:v>13.80856932</c:v>
                </c:pt>
                <c:pt idx="11915">
                  <c:v>13.80926376</c:v>
                </c:pt>
                <c:pt idx="11916">
                  <c:v>13.809959640000002</c:v>
                </c:pt>
                <c:pt idx="11917">
                  <c:v>13.810654080000004</c:v>
                </c:pt>
                <c:pt idx="11918">
                  <c:v>13.811348520000001</c:v>
                </c:pt>
                <c:pt idx="11919">
                  <c:v>13.812044280000016</c:v>
                </c:pt>
                <c:pt idx="11920">
                  <c:v>13.812740160000002</c:v>
                </c:pt>
                <c:pt idx="11921">
                  <c:v>13.813434600000024</c:v>
                </c:pt>
                <c:pt idx="11922">
                  <c:v>13.814123520000001</c:v>
                </c:pt>
                <c:pt idx="11923">
                  <c:v>13.814817960000001</c:v>
                </c:pt>
                <c:pt idx="11924">
                  <c:v>13.81551372</c:v>
                </c:pt>
                <c:pt idx="11925">
                  <c:v>13.816209600000002</c:v>
                </c:pt>
                <c:pt idx="11926">
                  <c:v>13.816904040000002</c:v>
                </c:pt>
                <c:pt idx="11927">
                  <c:v>13.817598480000001</c:v>
                </c:pt>
                <c:pt idx="11928">
                  <c:v>13.818292920000001</c:v>
                </c:pt>
                <c:pt idx="11929">
                  <c:v>13.818987360000001</c:v>
                </c:pt>
                <c:pt idx="11930">
                  <c:v>13.819681800000014</c:v>
                </c:pt>
                <c:pt idx="11931">
                  <c:v>13.82037624</c:v>
                </c:pt>
                <c:pt idx="11932">
                  <c:v>13.82107068</c:v>
                </c:pt>
                <c:pt idx="11933">
                  <c:v>13.82176512</c:v>
                </c:pt>
                <c:pt idx="11934">
                  <c:v>13.822459560000024</c:v>
                </c:pt>
                <c:pt idx="11935">
                  <c:v>13.823155440000001</c:v>
                </c:pt>
                <c:pt idx="11936">
                  <c:v>13.823849880000004</c:v>
                </c:pt>
                <c:pt idx="11937">
                  <c:v>13.824544320000006</c:v>
                </c:pt>
                <c:pt idx="11938">
                  <c:v>13.82523876</c:v>
                </c:pt>
                <c:pt idx="11939">
                  <c:v>13.825933200000014</c:v>
                </c:pt>
                <c:pt idx="11940">
                  <c:v>13.826623440000001</c:v>
                </c:pt>
                <c:pt idx="11941">
                  <c:v>13.827319320000001</c:v>
                </c:pt>
                <c:pt idx="11942">
                  <c:v>13.828013759999999</c:v>
                </c:pt>
                <c:pt idx="11943">
                  <c:v>13.828708199999999</c:v>
                </c:pt>
                <c:pt idx="11944">
                  <c:v>13.829402640000014</c:v>
                </c:pt>
                <c:pt idx="11945">
                  <c:v>13.83009852</c:v>
                </c:pt>
                <c:pt idx="11946">
                  <c:v>13.83079296</c:v>
                </c:pt>
                <c:pt idx="11947">
                  <c:v>13.8314874</c:v>
                </c:pt>
                <c:pt idx="11948">
                  <c:v>13.83218316</c:v>
                </c:pt>
                <c:pt idx="11949">
                  <c:v>13.8328776</c:v>
                </c:pt>
                <c:pt idx="11950">
                  <c:v>13.83357204</c:v>
                </c:pt>
                <c:pt idx="11951">
                  <c:v>13.83426648</c:v>
                </c:pt>
                <c:pt idx="11952">
                  <c:v>13.8349554</c:v>
                </c:pt>
                <c:pt idx="11953">
                  <c:v>13.835652600000014</c:v>
                </c:pt>
                <c:pt idx="11954">
                  <c:v>13.83634704</c:v>
                </c:pt>
                <c:pt idx="11955">
                  <c:v>13.837040160000001</c:v>
                </c:pt>
                <c:pt idx="11956">
                  <c:v>13.837734600000006</c:v>
                </c:pt>
                <c:pt idx="11957">
                  <c:v>13.838429040000001</c:v>
                </c:pt>
                <c:pt idx="11958">
                  <c:v>13.83912348</c:v>
                </c:pt>
                <c:pt idx="11959">
                  <c:v>13.83981792</c:v>
                </c:pt>
                <c:pt idx="11960">
                  <c:v>13.8405138</c:v>
                </c:pt>
                <c:pt idx="11961">
                  <c:v>13.84120824</c:v>
                </c:pt>
                <c:pt idx="11962">
                  <c:v>13.841904</c:v>
                </c:pt>
                <c:pt idx="11963">
                  <c:v>13.842599880000016</c:v>
                </c:pt>
                <c:pt idx="11964">
                  <c:v>13.84329432</c:v>
                </c:pt>
                <c:pt idx="11965">
                  <c:v>13.84398876</c:v>
                </c:pt>
                <c:pt idx="11966">
                  <c:v>13.8446832</c:v>
                </c:pt>
                <c:pt idx="11967">
                  <c:v>13.845377640000001</c:v>
                </c:pt>
                <c:pt idx="11968">
                  <c:v>13.84606788</c:v>
                </c:pt>
                <c:pt idx="11969">
                  <c:v>13.84676232</c:v>
                </c:pt>
                <c:pt idx="11970">
                  <c:v>13.8474582</c:v>
                </c:pt>
                <c:pt idx="11971">
                  <c:v>13.84815264</c:v>
                </c:pt>
                <c:pt idx="11972">
                  <c:v>13.848847080000001</c:v>
                </c:pt>
                <c:pt idx="11973">
                  <c:v>13.849541520000002</c:v>
                </c:pt>
                <c:pt idx="11974">
                  <c:v>13.850234640000016</c:v>
                </c:pt>
                <c:pt idx="11975">
                  <c:v>13.850931840000015</c:v>
                </c:pt>
                <c:pt idx="11976">
                  <c:v>13.851626280000014</c:v>
                </c:pt>
                <c:pt idx="11977">
                  <c:v>13.85232072</c:v>
                </c:pt>
                <c:pt idx="11978">
                  <c:v>13.85301516</c:v>
                </c:pt>
                <c:pt idx="11979">
                  <c:v>13.853709600000016</c:v>
                </c:pt>
                <c:pt idx="11980">
                  <c:v>13.854402600000016</c:v>
                </c:pt>
                <c:pt idx="11981">
                  <c:v>13.855097040000022</c:v>
                </c:pt>
                <c:pt idx="11982">
                  <c:v>13.855791480000002</c:v>
                </c:pt>
                <c:pt idx="11983">
                  <c:v>13.856485920000024</c:v>
                </c:pt>
                <c:pt idx="11984">
                  <c:v>13.857181800000006</c:v>
                </c:pt>
                <c:pt idx="11985">
                  <c:v>13.85787768</c:v>
                </c:pt>
                <c:pt idx="11986">
                  <c:v>13.85856648</c:v>
                </c:pt>
                <c:pt idx="11987">
                  <c:v>13.859262360000002</c:v>
                </c:pt>
                <c:pt idx="11988">
                  <c:v>13.859956800000024</c:v>
                </c:pt>
                <c:pt idx="11989">
                  <c:v>13.860651240000006</c:v>
                </c:pt>
                <c:pt idx="11990">
                  <c:v>13.861345680000001</c:v>
                </c:pt>
                <c:pt idx="11991">
                  <c:v>13.862040120000014</c:v>
                </c:pt>
                <c:pt idx="11992">
                  <c:v>13.86273600000003</c:v>
                </c:pt>
                <c:pt idx="11993">
                  <c:v>13.863430440000016</c:v>
                </c:pt>
                <c:pt idx="11994">
                  <c:v>13.864124880000002</c:v>
                </c:pt>
                <c:pt idx="11995">
                  <c:v>13.86482064</c:v>
                </c:pt>
                <c:pt idx="11996">
                  <c:v>13.865515200000024</c:v>
                </c:pt>
                <c:pt idx="11997">
                  <c:v>13.86621096</c:v>
                </c:pt>
                <c:pt idx="11998">
                  <c:v>13.866904080000015</c:v>
                </c:pt>
                <c:pt idx="11999">
                  <c:v>13.867598520000014</c:v>
                </c:pt>
                <c:pt idx="12000">
                  <c:v>13.86829296</c:v>
                </c:pt>
                <c:pt idx="12001">
                  <c:v>13.868988720000001</c:v>
                </c:pt>
                <c:pt idx="12002">
                  <c:v>13.869681840000016</c:v>
                </c:pt>
                <c:pt idx="12003">
                  <c:v>13.87037628</c:v>
                </c:pt>
                <c:pt idx="12004">
                  <c:v>13.871070720000001</c:v>
                </c:pt>
                <c:pt idx="12005">
                  <c:v>13.871765160000001</c:v>
                </c:pt>
                <c:pt idx="12006">
                  <c:v>13.872459600000024</c:v>
                </c:pt>
                <c:pt idx="12007">
                  <c:v>13.873154040000006</c:v>
                </c:pt>
                <c:pt idx="12008">
                  <c:v>13.873848480000001</c:v>
                </c:pt>
                <c:pt idx="12009">
                  <c:v>13.874542920000014</c:v>
                </c:pt>
                <c:pt idx="12010">
                  <c:v>13.875237360000016</c:v>
                </c:pt>
                <c:pt idx="12011">
                  <c:v>13.875933240000016</c:v>
                </c:pt>
                <c:pt idx="12012">
                  <c:v>13.87662768</c:v>
                </c:pt>
                <c:pt idx="12013">
                  <c:v>13.877316480000001</c:v>
                </c:pt>
                <c:pt idx="12014">
                  <c:v>13.87801236</c:v>
                </c:pt>
                <c:pt idx="12015">
                  <c:v>13.878709560000004</c:v>
                </c:pt>
                <c:pt idx="12016">
                  <c:v>13.879404000000024</c:v>
                </c:pt>
                <c:pt idx="12017">
                  <c:v>13.880098440000001</c:v>
                </c:pt>
                <c:pt idx="12018">
                  <c:v>13.880792880000014</c:v>
                </c:pt>
                <c:pt idx="12019">
                  <c:v>13.881487320000014</c:v>
                </c:pt>
                <c:pt idx="12020">
                  <c:v>13.88218176</c:v>
                </c:pt>
                <c:pt idx="12021">
                  <c:v>13.882876200000016</c:v>
                </c:pt>
                <c:pt idx="12022">
                  <c:v>13.88357064</c:v>
                </c:pt>
                <c:pt idx="12023">
                  <c:v>13.8842652</c:v>
                </c:pt>
                <c:pt idx="12024">
                  <c:v>13.88495964</c:v>
                </c:pt>
                <c:pt idx="12025">
                  <c:v>13.885654080000016</c:v>
                </c:pt>
                <c:pt idx="12026">
                  <c:v>13.886349840000006</c:v>
                </c:pt>
                <c:pt idx="12027">
                  <c:v>13.887044280000014</c:v>
                </c:pt>
                <c:pt idx="12028">
                  <c:v>13.88773872</c:v>
                </c:pt>
                <c:pt idx="12029">
                  <c:v>13.88842764</c:v>
                </c:pt>
                <c:pt idx="12030">
                  <c:v>13.88912208</c:v>
                </c:pt>
                <c:pt idx="12031">
                  <c:v>13.889816520000016</c:v>
                </c:pt>
                <c:pt idx="12032">
                  <c:v>13.89051096</c:v>
                </c:pt>
                <c:pt idx="12033">
                  <c:v>13.8912054</c:v>
                </c:pt>
                <c:pt idx="12034">
                  <c:v>13.891899840000002</c:v>
                </c:pt>
                <c:pt idx="12035">
                  <c:v>13.892594280000024</c:v>
                </c:pt>
                <c:pt idx="12036">
                  <c:v>13.893288720000001</c:v>
                </c:pt>
                <c:pt idx="12037">
                  <c:v>13.893983160000001</c:v>
                </c:pt>
                <c:pt idx="12038">
                  <c:v>13.89467904</c:v>
                </c:pt>
                <c:pt idx="12039">
                  <c:v>13.89537348</c:v>
                </c:pt>
                <c:pt idx="12040">
                  <c:v>13.89606792</c:v>
                </c:pt>
                <c:pt idx="12041">
                  <c:v>13.89676236</c:v>
                </c:pt>
                <c:pt idx="12042">
                  <c:v>13.897458240000002</c:v>
                </c:pt>
                <c:pt idx="12043">
                  <c:v>13.89815544</c:v>
                </c:pt>
                <c:pt idx="12044">
                  <c:v>13.89884436</c:v>
                </c:pt>
                <c:pt idx="12045">
                  <c:v>13.899540120000006</c:v>
                </c:pt>
                <c:pt idx="12046">
                  <c:v>13.900234560000015</c:v>
                </c:pt>
                <c:pt idx="12047">
                  <c:v>13.900929</c:v>
                </c:pt>
                <c:pt idx="12048">
                  <c:v>13.90162344</c:v>
                </c:pt>
                <c:pt idx="12049">
                  <c:v>13.90231788</c:v>
                </c:pt>
                <c:pt idx="12050">
                  <c:v>13.90301232</c:v>
                </c:pt>
                <c:pt idx="12051">
                  <c:v>13.90370676</c:v>
                </c:pt>
                <c:pt idx="12052">
                  <c:v>13.904401200000002</c:v>
                </c:pt>
                <c:pt idx="12053">
                  <c:v>13.905097080000004</c:v>
                </c:pt>
                <c:pt idx="12054">
                  <c:v>13.905791520000006</c:v>
                </c:pt>
                <c:pt idx="12055">
                  <c:v>13.906485960000015</c:v>
                </c:pt>
                <c:pt idx="12056">
                  <c:v>13.9071804</c:v>
                </c:pt>
                <c:pt idx="12057">
                  <c:v>13.90787484</c:v>
                </c:pt>
                <c:pt idx="12058">
                  <c:v>13.90856928</c:v>
                </c:pt>
                <c:pt idx="12059">
                  <c:v>13.90926372</c:v>
                </c:pt>
                <c:pt idx="12060">
                  <c:v>13.909958159999999</c:v>
                </c:pt>
                <c:pt idx="12061">
                  <c:v>13.910652600000002</c:v>
                </c:pt>
                <c:pt idx="12062">
                  <c:v>13.911347040000001</c:v>
                </c:pt>
                <c:pt idx="12063">
                  <c:v>13.912042920000006</c:v>
                </c:pt>
                <c:pt idx="12064">
                  <c:v>13.912737360000015</c:v>
                </c:pt>
                <c:pt idx="12065">
                  <c:v>13.913431800000014</c:v>
                </c:pt>
                <c:pt idx="12066">
                  <c:v>13.91412624</c:v>
                </c:pt>
                <c:pt idx="12067">
                  <c:v>13.91482068</c:v>
                </c:pt>
                <c:pt idx="12068">
                  <c:v>13.91551512</c:v>
                </c:pt>
                <c:pt idx="12069">
                  <c:v>13.916209560000002</c:v>
                </c:pt>
                <c:pt idx="12070">
                  <c:v>13.916904000000002</c:v>
                </c:pt>
                <c:pt idx="12071">
                  <c:v>13.917599880000004</c:v>
                </c:pt>
                <c:pt idx="12072">
                  <c:v>13.918294320000001</c:v>
                </c:pt>
                <c:pt idx="12073">
                  <c:v>13.91898876</c:v>
                </c:pt>
                <c:pt idx="12074">
                  <c:v>13.919683200000014</c:v>
                </c:pt>
                <c:pt idx="12075">
                  <c:v>13.92037908</c:v>
                </c:pt>
                <c:pt idx="12076">
                  <c:v>13.92106656</c:v>
                </c:pt>
                <c:pt idx="12077">
                  <c:v>13.921762320000001</c:v>
                </c:pt>
                <c:pt idx="12078">
                  <c:v>13.922456760000006</c:v>
                </c:pt>
                <c:pt idx="12079">
                  <c:v>13.9231512</c:v>
                </c:pt>
                <c:pt idx="12080">
                  <c:v>13.92384564</c:v>
                </c:pt>
                <c:pt idx="12081">
                  <c:v>13.92454152</c:v>
                </c:pt>
                <c:pt idx="12082">
                  <c:v>13.9252374</c:v>
                </c:pt>
                <c:pt idx="12083">
                  <c:v>13.925931840000002</c:v>
                </c:pt>
                <c:pt idx="12084">
                  <c:v>13.926626280000002</c:v>
                </c:pt>
                <c:pt idx="12085">
                  <c:v>13.927320719999999</c:v>
                </c:pt>
                <c:pt idx="12086">
                  <c:v>13.92801648</c:v>
                </c:pt>
                <c:pt idx="12087">
                  <c:v>13.92871092</c:v>
                </c:pt>
                <c:pt idx="12088">
                  <c:v>13.929405360000002</c:v>
                </c:pt>
                <c:pt idx="12089">
                  <c:v>13.93009704</c:v>
                </c:pt>
                <c:pt idx="12090">
                  <c:v>13.93079148</c:v>
                </c:pt>
                <c:pt idx="12091">
                  <c:v>13.93148736</c:v>
                </c:pt>
                <c:pt idx="12092">
                  <c:v>13.9321818</c:v>
                </c:pt>
                <c:pt idx="12093">
                  <c:v>13.932876240000002</c:v>
                </c:pt>
                <c:pt idx="12094">
                  <c:v>13.933572120000001</c:v>
                </c:pt>
                <c:pt idx="12095">
                  <c:v>13.93426092</c:v>
                </c:pt>
                <c:pt idx="12096">
                  <c:v>13.93495536</c:v>
                </c:pt>
                <c:pt idx="12097">
                  <c:v>13.935649920000015</c:v>
                </c:pt>
                <c:pt idx="12098">
                  <c:v>13.93634436</c:v>
                </c:pt>
                <c:pt idx="12099">
                  <c:v>13.937041560000001</c:v>
                </c:pt>
                <c:pt idx="12100">
                  <c:v>13.93773732</c:v>
                </c:pt>
                <c:pt idx="12101">
                  <c:v>13.93843176</c:v>
                </c:pt>
                <c:pt idx="12102">
                  <c:v>13.939127640000001</c:v>
                </c:pt>
                <c:pt idx="12103">
                  <c:v>13.939822080000001</c:v>
                </c:pt>
                <c:pt idx="12104">
                  <c:v>13.940516520000006</c:v>
                </c:pt>
                <c:pt idx="12105">
                  <c:v>13.941210959999999</c:v>
                </c:pt>
                <c:pt idx="12106">
                  <c:v>13.9419054</c:v>
                </c:pt>
                <c:pt idx="12107">
                  <c:v>13.942599840000014</c:v>
                </c:pt>
                <c:pt idx="12108">
                  <c:v>13.94329428</c:v>
                </c:pt>
                <c:pt idx="12109">
                  <c:v>13.94398872</c:v>
                </c:pt>
                <c:pt idx="12110">
                  <c:v>13.94468316</c:v>
                </c:pt>
                <c:pt idx="12111">
                  <c:v>13.9453776</c:v>
                </c:pt>
                <c:pt idx="12112">
                  <c:v>13.946066520000002</c:v>
                </c:pt>
                <c:pt idx="12113">
                  <c:v>13.946760960000001</c:v>
                </c:pt>
                <c:pt idx="12114">
                  <c:v>13.947455400000001</c:v>
                </c:pt>
                <c:pt idx="12115">
                  <c:v>13.948151279999999</c:v>
                </c:pt>
                <c:pt idx="12116">
                  <c:v>13.94884572</c:v>
                </c:pt>
                <c:pt idx="12117">
                  <c:v>13.94953872</c:v>
                </c:pt>
                <c:pt idx="12118">
                  <c:v>13.95023316</c:v>
                </c:pt>
                <c:pt idx="12119">
                  <c:v>13.9509276</c:v>
                </c:pt>
                <c:pt idx="12120">
                  <c:v>13.95162204</c:v>
                </c:pt>
                <c:pt idx="12121">
                  <c:v>13.95231792</c:v>
                </c:pt>
                <c:pt idx="12122">
                  <c:v>13.953012360000002</c:v>
                </c:pt>
                <c:pt idx="12123">
                  <c:v>13.953706800000024</c:v>
                </c:pt>
                <c:pt idx="12124">
                  <c:v>13.954401240000006</c:v>
                </c:pt>
                <c:pt idx="12125">
                  <c:v>13.955095680000015</c:v>
                </c:pt>
                <c:pt idx="12126">
                  <c:v>13.955790120000014</c:v>
                </c:pt>
                <c:pt idx="12127">
                  <c:v>13.956484560000028</c:v>
                </c:pt>
                <c:pt idx="12128">
                  <c:v>13.957179</c:v>
                </c:pt>
                <c:pt idx="12129">
                  <c:v>13.95787344</c:v>
                </c:pt>
                <c:pt idx="12130">
                  <c:v>13.958569320000002</c:v>
                </c:pt>
                <c:pt idx="12131">
                  <c:v>13.959265200000004</c:v>
                </c:pt>
                <c:pt idx="12132">
                  <c:v>13.959959640000006</c:v>
                </c:pt>
                <c:pt idx="12133">
                  <c:v>13.960654080000015</c:v>
                </c:pt>
                <c:pt idx="12134">
                  <c:v>13.96134852</c:v>
                </c:pt>
                <c:pt idx="12135">
                  <c:v>13.962042960000014</c:v>
                </c:pt>
                <c:pt idx="12136">
                  <c:v>13.962737400000016</c:v>
                </c:pt>
                <c:pt idx="12137">
                  <c:v>13.963431840000016</c:v>
                </c:pt>
                <c:pt idx="12138">
                  <c:v>13.96412628</c:v>
                </c:pt>
                <c:pt idx="12139">
                  <c:v>13.964820720000001</c:v>
                </c:pt>
                <c:pt idx="12140">
                  <c:v>13.965515160000002</c:v>
                </c:pt>
                <c:pt idx="12141">
                  <c:v>13.966209600000004</c:v>
                </c:pt>
                <c:pt idx="12142">
                  <c:v>13.96690536</c:v>
                </c:pt>
                <c:pt idx="12143">
                  <c:v>13.967599920000014</c:v>
                </c:pt>
                <c:pt idx="12144">
                  <c:v>13.96829436</c:v>
                </c:pt>
                <c:pt idx="12145">
                  <c:v>13.968983160000001</c:v>
                </c:pt>
                <c:pt idx="12146">
                  <c:v>13.969677600000002</c:v>
                </c:pt>
                <c:pt idx="12147">
                  <c:v>13.970374920000001</c:v>
                </c:pt>
                <c:pt idx="12148">
                  <c:v>13.97107068</c:v>
                </c:pt>
                <c:pt idx="12149">
                  <c:v>13.971765120000001</c:v>
                </c:pt>
                <c:pt idx="12150">
                  <c:v>13.972459560000024</c:v>
                </c:pt>
                <c:pt idx="12151">
                  <c:v>13.973154000000006</c:v>
                </c:pt>
                <c:pt idx="12152">
                  <c:v>13.973848440000001</c:v>
                </c:pt>
                <c:pt idx="12153">
                  <c:v>13.974542880000014</c:v>
                </c:pt>
                <c:pt idx="12154">
                  <c:v>13.975237320000014</c:v>
                </c:pt>
                <c:pt idx="12155">
                  <c:v>13.975933200000016</c:v>
                </c:pt>
                <c:pt idx="12156">
                  <c:v>13.97662212</c:v>
                </c:pt>
                <c:pt idx="12157">
                  <c:v>13.97731656</c:v>
                </c:pt>
                <c:pt idx="12158">
                  <c:v>13.978010999999999</c:v>
                </c:pt>
                <c:pt idx="12159">
                  <c:v>13.97870676</c:v>
                </c:pt>
                <c:pt idx="12160">
                  <c:v>13.979399880000004</c:v>
                </c:pt>
                <c:pt idx="12161">
                  <c:v>13.980094320000006</c:v>
                </c:pt>
                <c:pt idx="12162">
                  <c:v>13.980790200000014</c:v>
                </c:pt>
                <c:pt idx="12163">
                  <c:v>13.981485960000002</c:v>
                </c:pt>
                <c:pt idx="12164">
                  <c:v>13.98217908</c:v>
                </c:pt>
                <c:pt idx="12165">
                  <c:v>13.98287352</c:v>
                </c:pt>
                <c:pt idx="12166">
                  <c:v>13.98356796</c:v>
                </c:pt>
                <c:pt idx="12167">
                  <c:v>13.984262399999999</c:v>
                </c:pt>
                <c:pt idx="12168">
                  <c:v>13.98495816</c:v>
                </c:pt>
                <c:pt idx="12169">
                  <c:v>13.985652600000016</c:v>
                </c:pt>
                <c:pt idx="12170">
                  <c:v>13.98634848</c:v>
                </c:pt>
                <c:pt idx="12171">
                  <c:v>13.98704292</c:v>
                </c:pt>
                <c:pt idx="12172">
                  <c:v>13.987737360000002</c:v>
                </c:pt>
                <c:pt idx="12173">
                  <c:v>13.9884276</c:v>
                </c:pt>
                <c:pt idx="12174">
                  <c:v>13.98912348</c:v>
                </c:pt>
                <c:pt idx="12175">
                  <c:v>13.98981792</c:v>
                </c:pt>
                <c:pt idx="12176">
                  <c:v>13.99051236</c:v>
                </c:pt>
                <c:pt idx="12177">
                  <c:v>13.9912068</c:v>
                </c:pt>
                <c:pt idx="12178">
                  <c:v>13.991902680000001</c:v>
                </c:pt>
                <c:pt idx="12179">
                  <c:v>13.992597120000006</c:v>
                </c:pt>
                <c:pt idx="12180">
                  <c:v>13.993291560000001</c:v>
                </c:pt>
                <c:pt idx="12181">
                  <c:v>13.993987320000002</c:v>
                </c:pt>
                <c:pt idx="12182">
                  <c:v>13.994683200000004</c:v>
                </c:pt>
                <c:pt idx="12183">
                  <c:v>13.995372120000001</c:v>
                </c:pt>
                <c:pt idx="12184">
                  <c:v>13.996066560000004</c:v>
                </c:pt>
                <c:pt idx="12185">
                  <c:v>13.996761000000001</c:v>
                </c:pt>
                <c:pt idx="12186">
                  <c:v>13.99745544</c:v>
                </c:pt>
                <c:pt idx="12187">
                  <c:v>13.99814988</c:v>
                </c:pt>
                <c:pt idx="12188">
                  <c:v>13.998848520000001</c:v>
                </c:pt>
                <c:pt idx="12189">
                  <c:v>13.999541520000006</c:v>
                </c:pt>
                <c:pt idx="12190">
                  <c:v>14.000235960000001</c:v>
                </c:pt>
                <c:pt idx="12191">
                  <c:v>14.0009304</c:v>
                </c:pt>
                <c:pt idx="12192">
                  <c:v>14.00162628</c:v>
                </c:pt>
                <c:pt idx="12193">
                  <c:v>14.00232072</c:v>
                </c:pt>
                <c:pt idx="12194">
                  <c:v>14.00301516</c:v>
                </c:pt>
                <c:pt idx="12195">
                  <c:v>14.003709600000002</c:v>
                </c:pt>
                <c:pt idx="12196">
                  <c:v>14.004404040000002</c:v>
                </c:pt>
                <c:pt idx="12197">
                  <c:v>14.005098480000001</c:v>
                </c:pt>
                <c:pt idx="12198">
                  <c:v>14.005792920000006</c:v>
                </c:pt>
                <c:pt idx="12199">
                  <c:v>14.006487360000015</c:v>
                </c:pt>
                <c:pt idx="12200">
                  <c:v>14.0071818</c:v>
                </c:pt>
                <c:pt idx="12201">
                  <c:v>14.00787624</c:v>
                </c:pt>
                <c:pt idx="12202">
                  <c:v>14.00857068</c:v>
                </c:pt>
                <c:pt idx="12203">
                  <c:v>14.00926656</c:v>
                </c:pt>
                <c:pt idx="12204">
                  <c:v>14.009955360000001</c:v>
                </c:pt>
                <c:pt idx="12205">
                  <c:v>14.01065124</c:v>
                </c:pt>
                <c:pt idx="12206">
                  <c:v>14.01134568</c:v>
                </c:pt>
                <c:pt idx="12207">
                  <c:v>14.01204156</c:v>
                </c:pt>
                <c:pt idx="12208">
                  <c:v>14.012736000000018</c:v>
                </c:pt>
                <c:pt idx="12209">
                  <c:v>14.01343044</c:v>
                </c:pt>
                <c:pt idx="12210">
                  <c:v>14.0141262</c:v>
                </c:pt>
                <c:pt idx="12211">
                  <c:v>14.01482064</c:v>
                </c:pt>
                <c:pt idx="12212">
                  <c:v>14.015512320000004</c:v>
                </c:pt>
                <c:pt idx="12213">
                  <c:v>14.016206760000001</c:v>
                </c:pt>
                <c:pt idx="12214">
                  <c:v>14.0169012</c:v>
                </c:pt>
                <c:pt idx="12215">
                  <c:v>14.01759564</c:v>
                </c:pt>
                <c:pt idx="12216">
                  <c:v>14.01829152</c:v>
                </c:pt>
                <c:pt idx="12217">
                  <c:v>14.018984640000001</c:v>
                </c:pt>
                <c:pt idx="12218">
                  <c:v>14.01967908</c:v>
                </c:pt>
                <c:pt idx="12219">
                  <c:v>14.020374840000001</c:v>
                </c:pt>
                <c:pt idx="12220">
                  <c:v>14.021069280000001</c:v>
                </c:pt>
                <c:pt idx="12221">
                  <c:v>14.021763719999999</c:v>
                </c:pt>
                <c:pt idx="12222">
                  <c:v>14.022458160000001</c:v>
                </c:pt>
                <c:pt idx="12223">
                  <c:v>14.02315404</c:v>
                </c:pt>
                <c:pt idx="12224">
                  <c:v>14.02384848</c:v>
                </c:pt>
                <c:pt idx="12225">
                  <c:v>14.02454292</c:v>
                </c:pt>
                <c:pt idx="12226">
                  <c:v>14.0252388</c:v>
                </c:pt>
                <c:pt idx="12227">
                  <c:v>14.025933240000002</c:v>
                </c:pt>
                <c:pt idx="12228">
                  <c:v>14.026627680000001</c:v>
                </c:pt>
                <c:pt idx="12229">
                  <c:v>14.02731792</c:v>
                </c:pt>
                <c:pt idx="12230">
                  <c:v>14.02801236</c:v>
                </c:pt>
                <c:pt idx="12231">
                  <c:v>14.0287068</c:v>
                </c:pt>
                <c:pt idx="12232">
                  <c:v>14.02940124</c:v>
                </c:pt>
                <c:pt idx="12233">
                  <c:v>14.03009844</c:v>
                </c:pt>
                <c:pt idx="12234">
                  <c:v>14.03079432</c:v>
                </c:pt>
                <c:pt idx="12235">
                  <c:v>14.03148324</c:v>
                </c:pt>
                <c:pt idx="12236">
                  <c:v>14.03217768</c:v>
                </c:pt>
                <c:pt idx="12237">
                  <c:v>14.03287212</c:v>
                </c:pt>
                <c:pt idx="12238">
                  <c:v>14.033566560000002</c:v>
                </c:pt>
                <c:pt idx="12239">
                  <c:v>14.034260999999999</c:v>
                </c:pt>
                <c:pt idx="12240">
                  <c:v>14.034955439999999</c:v>
                </c:pt>
                <c:pt idx="12241">
                  <c:v>14.035649880000006</c:v>
                </c:pt>
                <c:pt idx="12242">
                  <c:v>14.03634432</c:v>
                </c:pt>
                <c:pt idx="12243">
                  <c:v>14.03703876</c:v>
                </c:pt>
                <c:pt idx="12244">
                  <c:v>14.0377332</c:v>
                </c:pt>
                <c:pt idx="12245">
                  <c:v>14.03842908</c:v>
                </c:pt>
                <c:pt idx="12246">
                  <c:v>14.03912352</c:v>
                </c:pt>
                <c:pt idx="12247">
                  <c:v>14.03981928</c:v>
                </c:pt>
                <c:pt idx="12248">
                  <c:v>14.04051516</c:v>
                </c:pt>
                <c:pt idx="12249">
                  <c:v>14.041210919999999</c:v>
                </c:pt>
                <c:pt idx="12250">
                  <c:v>14.041905359999999</c:v>
                </c:pt>
                <c:pt idx="12251">
                  <c:v>14.042594280000015</c:v>
                </c:pt>
                <c:pt idx="12252">
                  <c:v>14.04329016</c:v>
                </c:pt>
                <c:pt idx="12253">
                  <c:v>14.0439846</c:v>
                </c:pt>
                <c:pt idx="12254">
                  <c:v>14.044680360000001</c:v>
                </c:pt>
                <c:pt idx="12255">
                  <c:v>14.04537492</c:v>
                </c:pt>
                <c:pt idx="12256">
                  <c:v>14.04606648</c:v>
                </c:pt>
                <c:pt idx="12257">
                  <c:v>14.046762360000001</c:v>
                </c:pt>
                <c:pt idx="12258">
                  <c:v>14.047456800000004</c:v>
                </c:pt>
                <c:pt idx="12259">
                  <c:v>14.048151239999999</c:v>
                </c:pt>
                <c:pt idx="12260">
                  <c:v>14.048845679999999</c:v>
                </c:pt>
                <c:pt idx="12261">
                  <c:v>14.04954012</c:v>
                </c:pt>
                <c:pt idx="12262">
                  <c:v>14.050234560000014</c:v>
                </c:pt>
                <c:pt idx="12263">
                  <c:v>14.05093044</c:v>
                </c:pt>
                <c:pt idx="12264">
                  <c:v>14.051624880000002</c:v>
                </c:pt>
                <c:pt idx="12265">
                  <c:v>14.052319320000002</c:v>
                </c:pt>
                <c:pt idx="12266">
                  <c:v>14.053013760000001</c:v>
                </c:pt>
                <c:pt idx="12267">
                  <c:v>14.053708200000004</c:v>
                </c:pt>
                <c:pt idx="12268">
                  <c:v>14.054404080000015</c:v>
                </c:pt>
                <c:pt idx="12269">
                  <c:v>14.055098520000014</c:v>
                </c:pt>
                <c:pt idx="12270">
                  <c:v>14.055792960000014</c:v>
                </c:pt>
                <c:pt idx="12271">
                  <c:v>14.056488720000004</c:v>
                </c:pt>
                <c:pt idx="12272">
                  <c:v>14.057183160000001</c:v>
                </c:pt>
                <c:pt idx="12273">
                  <c:v>14.057877600000001</c:v>
                </c:pt>
                <c:pt idx="12274">
                  <c:v>14.05857204</c:v>
                </c:pt>
                <c:pt idx="12275">
                  <c:v>14.05926096</c:v>
                </c:pt>
                <c:pt idx="12276">
                  <c:v>14.0599554</c:v>
                </c:pt>
                <c:pt idx="12277">
                  <c:v>14.06065128</c:v>
                </c:pt>
                <c:pt idx="12278">
                  <c:v>14.061347040000001</c:v>
                </c:pt>
                <c:pt idx="12279">
                  <c:v>14.062044360000014</c:v>
                </c:pt>
                <c:pt idx="12280">
                  <c:v>14.062738800000016</c:v>
                </c:pt>
                <c:pt idx="12281">
                  <c:v>14.063427600000002</c:v>
                </c:pt>
                <c:pt idx="12282">
                  <c:v>14.064122040000001</c:v>
                </c:pt>
                <c:pt idx="12283">
                  <c:v>14.064816480000001</c:v>
                </c:pt>
                <c:pt idx="12284">
                  <c:v>14.065512360000014</c:v>
                </c:pt>
                <c:pt idx="12285">
                  <c:v>14.066206800000014</c:v>
                </c:pt>
                <c:pt idx="12286">
                  <c:v>14.06690268</c:v>
                </c:pt>
                <c:pt idx="12287">
                  <c:v>14.067598440000001</c:v>
                </c:pt>
                <c:pt idx="12288">
                  <c:v>14.06829288</c:v>
                </c:pt>
                <c:pt idx="12289">
                  <c:v>14.06898732</c:v>
                </c:pt>
                <c:pt idx="12290">
                  <c:v>14.069683200000016</c:v>
                </c:pt>
                <c:pt idx="12291">
                  <c:v>14.07037764</c:v>
                </c:pt>
                <c:pt idx="12292">
                  <c:v>14.07107208</c:v>
                </c:pt>
                <c:pt idx="12293">
                  <c:v>14.071760999999999</c:v>
                </c:pt>
                <c:pt idx="12294">
                  <c:v>14.072455440000002</c:v>
                </c:pt>
                <c:pt idx="12295">
                  <c:v>14.073149880000004</c:v>
                </c:pt>
                <c:pt idx="12296">
                  <c:v>14.073844320000006</c:v>
                </c:pt>
                <c:pt idx="12297">
                  <c:v>14.074538760000001</c:v>
                </c:pt>
                <c:pt idx="12298">
                  <c:v>14.075233200000014</c:v>
                </c:pt>
                <c:pt idx="12299">
                  <c:v>14.07592908</c:v>
                </c:pt>
                <c:pt idx="12300">
                  <c:v>14.07662352</c:v>
                </c:pt>
                <c:pt idx="12301">
                  <c:v>14.077320719999999</c:v>
                </c:pt>
                <c:pt idx="12302">
                  <c:v>14.078016479999999</c:v>
                </c:pt>
                <c:pt idx="12303">
                  <c:v>14.078710920000001</c:v>
                </c:pt>
                <c:pt idx="12304">
                  <c:v>14.079399840000002</c:v>
                </c:pt>
                <c:pt idx="12305">
                  <c:v>14.080094280000004</c:v>
                </c:pt>
                <c:pt idx="12306">
                  <c:v>14.080788720000001</c:v>
                </c:pt>
                <c:pt idx="12307">
                  <c:v>14.081483160000001</c:v>
                </c:pt>
                <c:pt idx="12308">
                  <c:v>14.0821776</c:v>
                </c:pt>
                <c:pt idx="12309">
                  <c:v>14.08287348</c:v>
                </c:pt>
                <c:pt idx="12310">
                  <c:v>14.083570680000001</c:v>
                </c:pt>
                <c:pt idx="12311">
                  <c:v>14.08426512</c:v>
                </c:pt>
                <c:pt idx="12312">
                  <c:v>14.08495536</c:v>
                </c:pt>
                <c:pt idx="12313">
                  <c:v>14.08565544</c:v>
                </c:pt>
                <c:pt idx="12314">
                  <c:v>14.08634988</c:v>
                </c:pt>
                <c:pt idx="12315">
                  <c:v>14.0870388</c:v>
                </c:pt>
                <c:pt idx="12316">
                  <c:v>14.08773324</c:v>
                </c:pt>
                <c:pt idx="12317">
                  <c:v>14.088427680000001</c:v>
                </c:pt>
                <c:pt idx="12318">
                  <c:v>14.089122120000001</c:v>
                </c:pt>
                <c:pt idx="12319">
                  <c:v>14.089816560000004</c:v>
                </c:pt>
                <c:pt idx="12320">
                  <c:v>14.09051232</c:v>
                </c:pt>
                <c:pt idx="12321">
                  <c:v>14.091206759999999</c:v>
                </c:pt>
                <c:pt idx="12322">
                  <c:v>14.091902640000001</c:v>
                </c:pt>
                <c:pt idx="12323">
                  <c:v>14.092598520000006</c:v>
                </c:pt>
                <c:pt idx="12324">
                  <c:v>14.093291520000001</c:v>
                </c:pt>
                <c:pt idx="12325">
                  <c:v>14.093985960000001</c:v>
                </c:pt>
                <c:pt idx="12326">
                  <c:v>14.0946804</c:v>
                </c:pt>
                <c:pt idx="12327">
                  <c:v>14.09537628</c:v>
                </c:pt>
                <c:pt idx="12328">
                  <c:v>14.09607072</c:v>
                </c:pt>
                <c:pt idx="12329">
                  <c:v>14.09676516</c:v>
                </c:pt>
                <c:pt idx="12330">
                  <c:v>14.097459600000002</c:v>
                </c:pt>
                <c:pt idx="12331">
                  <c:v>14.098154040000001</c:v>
                </c:pt>
                <c:pt idx="12332">
                  <c:v>14.098848479999999</c:v>
                </c:pt>
                <c:pt idx="12333">
                  <c:v>14.099542920000006</c:v>
                </c:pt>
                <c:pt idx="12334">
                  <c:v>14.1002388</c:v>
                </c:pt>
                <c:pt idx="12335">
                  <c:v>14.100927599999999</c:v>
                </c:pt>
                <c:pt idx="12336">
                  <c:v>14.101623479999999</c:v>
                </c:pt>
                <c:pt idx="12337">
                  <c:v>14.102319360000001</c:v>
                </c:pt>
                <c:pt idx="12338">
                  <c:v>14.103013799999999</c:v>
                </c:pt>
                <c:pt idx="12339">
                  <c:v>14.10370956</c:v>
                </c:pt>
                <c:pt idx="12340">
                  <c:v>14.104404000000002</c:v>
                </c:pt>
                <c:pt idx="12341">
                  <c:v>14.105098440000001</c:v>
                </c:pt>
                <c:pt idx="12342">
                  <c:v>14.105792880000006</c:v>
                </c:pt>
                <c:pt idx="12343">
                  <c:v>14.106487320000006</c:v>
                </c:pt>
                <c:pt idx="12344">
                  <c:v>14.10718176</c:v>
                </c:pt>
                <c:pt idx="12345">
                  <c:v>14.1078762</c:v>
                </c:pt>
                <c:pt idx="12346">
                  <c:v>14.10857208</c:v>
                </c:pt>
                <c:pt idx="12347">
                  <c:v>14.10926652</c:v>
                </c:pt>
                <c:pt idx="12348">
                  <c:v>14.109960959999999</c:v>
                </c:pt>
                <c:pt idx="12349">
                  <c:v>14.11064988</c:v>
                </c:pt>
                <c:pt idx="12350">
                  <c:v>14.11134564</c:v>
                </c:pt>
                <c:pt idx="12351">
                  <c:v>14.11204152</c:v>
                </c:pt>
                <c:pt idx="12352">
                  <c:v>14.11273596</c:v>
                </c:pt>
                <c:pt idx="12353">
                  <c:v>14.1134304</c:v>
                </c:pt>
                <c:pt idx="12354">
                  <c:v>14.114124840000001</c:v>
                </c:pt>
                <c:pt idx="12355">
                  <c:v>14.114820719999999</c:v>
                </c:pt>
                <c:pt idx="12356">
                  <c:v>14.115515160000001</c:v>
                </c:pt>
                <c:pt idx="12357">
                  <c:v>14.11621092</c:v>
                </c:pt>
                <c:pt idx="12358">
                  <c:v>14.116905360000001</c:v>
                </c:pt>
                <c:pt idx="12359">
                  <c:v>14.117594280000002</c:v>
                </c:pt>
                <c:pt idx="12360">
                  <c:v>14.118290159999999</c:v>
                </c:pt>
                <c:pt idx="12361">
                  <c:v>14.11898592</c:v>
                </c:pt>
                <c:pt idx="12362">
                  <c:v>14.1196818</c:v>
                </c:pt>
                <c:pt idx="12363">
                  <c:v>14.120377679999999</c:v>
                </c:pt>
                <c:pt idx="12364">
                  <c:v>14.121072119999999</c:v>
                </c:pt>
                <c:pt idx="12365">
                  <c:v>14.121759600000001</c:v>
                </c:pt>
                <c:pt idx="12366">
                  <c:v>14.12245536</c:v>
                </c:pt>
                <c:pt idx="12367">
                  <c:v>14.123149920000001</c:v>
                </c:pt>
                <c:pt idx="12368">
                  <c:v>14.12384436</c:v>
                </c:pt>
                <c:pt idx="12369">
                  <c:v>14.1245388</c:v>
                </c:pt>
                <c:pt idx="12370">
                  <c:v>14.12523324</c:v>
                </c:pt>
                <c:pt idx="12371">
                  <c:v>14.12592768</c:v>
                </c:pt>
                <c:pt idx="12372">
                  <c:v>14.12662212</c:v>
                </c:pt>
                <c:pt idx="12373">
                  <c:v>14.127316560000001</c:v>
                </c:pt>
                <c:pt idx="12374">
                  <c:v>14.128010999999999</c:v>
                </c:pt>
                <c:pt idx="12375">
                  <c:v>14.12870676</c:v>
                </c:pt>
                <c:pt idx="12376">
                  <c:v>14.1294012</c:v>
                </c:pt>
                <c:pt idx="12377">
                  <c:v>14.13009564</c:v>
                </c:pt>
                <c:pt idx="12378">
                  <c:v>14.130792960000001</c:v>
                </c:pt>
                <c:pt idx="12379">
                  <c:v>14.131487400000001</c:v>
                </c:pt>
                <c:pt idx="12380">
                  <c:v>14.132181840000001</c:v>
                </c:pt>
                <c:pt idx="12381">
                  <c:v>14.13287352</c:v>
                </c:pt>
                <c:pt idx="12382">
                  <c:v>14.133567960000001</c:v>
                </c:pt>
                <c:pt idx="12383">
                  <c:v>14.134262399999999</c:v>
                </c:pt>
                <c:pt idx="12384">
                  <c:v>14.134958159999995</c:v>
                </c:pt>
                <c:pt idx="12385">
                  <c:v>14.1356526</c:v>
                </c:pt>
                <c:pt idx="12386">
                  <c:v>14.13634704</c:v>
                </c:pt>
                <c:pt idx="12387">
                  <c:v>14.137041479999999</c:v>
                </c:pt>
                <c:pt idx="12388">
                  <c:v>14.137737360000001</c:v>
                </c:pt>
                <c:pt idx="12389">
                  <c:v>14.138426280000001</c:v>
                </c:pt>
                <c:pt idx="12390">
                  <c:v>14.13912768</c:v>
                </c:pt>
                <c:pt idx="12391">
                  <c:v>14.13982068</c:v>
                </c:pt>
                <c:pt idx="12392">
                  <c:v>14.140510920000001</c:v>
                </c:pt>
                <c:pt idx="12393">
                  <c:v>14.141206799999999</c:v>
                </c:pt>
                <c:pt idx="12394">
                  <c:v>14.141901239999999</c:v>
                </c:pt>
                <c:pt idx="12395">
                  <c:v>14.142595680000001</c:v>
                </c:pt>
                <c:pt idx="12396">
                  <c:v>14.14329012</c:v>
                </c:pt>
                <c:pt idx="12397">
                  <c:v>14.14398456</c:v>
                </c:pt>
                <c:pt idx="12398">
                  <c:v>14.144678999999998</c:v>
                </c:pt>
                <c:pt idx="12399">
                  <c:v>14.145373439999997</c:v>
                </c:pt>
                <c:pt idx="12400">
                  <c:v>14.146069320000001</c:v>
                </c:pt>
                <c:pt idx="12401">
                  <c:v>14.146763759999999</c:v>
                </c:pt>
                <c:pt idx="12402">
                  <c:v>14.147459640000001</c:v>
                </c:pt>
                <c:pt idx="12403">
                  <c:v>14.148154079999999</c:v>
                </c:pt>
                <c:pt idx="12404">
                  <c:v>14.14884852</c:v>
                </c:pt>
                <c:pt idx="12405">
                  <c:v>14.14954296</c:v>
                </c:pt>
                <c:pt idx="12406">
                  <c:v>14.150238720000001</c:v>
                </c:pt>
                <c:pt idx="12407">
                  <c:v>14.15093184</c:v>
                </c:pt>
                <c:pt idx="12408">
                  <c:v>14.15162628</c:v>
                </c:pt>
                <c:pt idx="12409">
                  <c:v>14.15232204</c:v>
                </c:pt>
                <c:pt idx="12410">
                  <c:v>14.15301096</c:v>
                </c:pt>
                <c:pt idx="12411">
                  <c:v>14.1537054</c:v>
                </c:pt>
                <c:pt idx="12412">
                  <c:v>14.15440128</c:v>
                </c:pt>
                <c:pt idx="12413">
                  <c:v>14.155098480000001</c:v>
                </c:pt>
                <c:pt idx="12414">
                  <c:v>14.155792920000014</c:v>
                </c:pt>
                <c:pt idx="12415">
                  <c:v>14.156487360000016</c:v>
                </c:pt>
                <c:pt idx="12416">
                  <c:v>14.1571818</c:v>
                </c:pt>
                <c:pt idx="12417">
                  <c:v>14.157877679999999</c:v>
                </c:pt>
                <c:pt idx="12418">
                  <c:v>14.158572120000001</c:v>
                </c:pt>
                <c:pt idx="12419">
                  <c:v>14.159266560000002</c:v>
                </c:pt>
                <c:pt idx="12420">
                  <c:v>14.159961000000001</c:v>
                </c:pt>
                <c:pt idx="12421">
                  <c:v>14.160655440000001</c:v>
                </c:pt>
                <c:pt idx="12422">
                  <c:v>14.16134988</c:v>
                </c:pt>
                <c:pt idx="12423">
                  <c:v>14.162038800000014</c:v>
                </c:pt>
                <c:pt idx="12424">
                  <c:v>14.162733240000014</c:v>
                </c:pt>
                <c:pt idx="12425">
                  <c:v>14.16342768</c:v>
                </c:pt>
                <c:pt idx="12426">
                  <c:v>14.16412212</c:v>
                </c:pt>
                <c:pt idx="12427">
                  <c:v>14.164816560000002</c:v>
                </c:pt>
                <c:pt idx="12428">
                  <c:v>14.165511000000002</c:v>
                </c:pt>
                <c:pt idx="12429">
                  <c:v>14.166205440000001</c:v>
                </c:pt>
                <c:pt idx="12430">
                  <c:v>14.1669012</c:v>
                </c:pt>
                <c:pt idx="12431">
                  <c:v>14.167594320000006</c:v>
                </c:pt>
                <c:pt idx="12432">
                  <c:v>14.168288759999999</c:v>
                </c:pt>
                <c:pt idx="12433">
                  <c:v>14.1689832</c:v>
                </c:pt>
                <c:pt idx="12434">
                  <c:v>14.16967908</c:v>
                </c:pt>
                <c:pt idx="12435">
                  <c:v>14.170374840000001</c:v>
                </c:pt>
                <c:pt idx="12436">
                  <c:v>14.171069280000001</c:v>
                </c:pt>
                <c:pt idx="12437">
                  <c:v>14.17176372</c:v>
                </c:pt>
                <c:pt idx="12438">
                  <c:v>14.17245816</c:v>
                </c:pt>
                <c:pt idx="12439">
                  <c:v>14.1731526</c:v>
                </c:pt>
                <c:pt idx="12440">
                  <c:v>14.17384848</c:v>
                </c:pt>
                <c:pt idx="12441">
                  <c:v>14.174538720000001</c:v>
                </c:pt>
                <c:pt idx="12442">
                  <c:v>14.175233160000001</c:v>
                </c:pt>
                <c:pt idx="12443">
                  <c:v>14.1759276</c:v>
                </c:pt>
                <c:pt idx="12444">
                  <c:v>14.17662204</c:v>
                </c:pt>
                <c:pt idx="12445">
                  <c:v>14.17731792</c:v>
                </c:pt>
                <c:pt idx="12446">
                  <c:v>14.178013799999999</c:v>
                </c:pt>
                <c:pt idx="12447">
                  <c:v>14.1787068</c:v>
                </c:pt>
                <c:pt idx="12448">
                  <c:v>14.179401240000002</c:v>
                </c:pt>
                <c:pt idx="12449">
                  <c:v>14.180097120000001</c:v>
                </c:pt>
                <c:pt idx="12450">
                  <c:v>14.180791560000001</c:v>
                </c:pt>
                <c:pt idx="12451">
                  <c:v>14.181486000000014</c:v>
                </c:pt>
                <c:pt idx="12452">
                  <c:v>14.18218044</c:v>
                </c:pt>
                <c:pt idx="12453">
                  <c:v>14.18287488</c:v>
                </c:pt>
                <c:pt idx="12454">
                  <c:v>14.18356932</c:v>
                </c:pt>
                <c:pt idx="12455">
                  <c:v>14.184263759999997</c:v>
                </c:pt>
                <c:pt idx="12456">
                  <c:v>14.184958200000001</c:v>
                </c:pt>
                <c:pt idx="12457">
                  <c:v>14.185652640000002</c:v>
                </c:pt>
                <c:pt idx="12458">
                  <c:v>14.186347080000001</c:v>
                </c:pt>
                <c:pt idx="12459">
                  <c:v>14.187041520000001</c:v>
                </c:pt>
                <c:pt idx="12460">
                  <c:v>14.187735960000001</c:v>
                </c:pt>
                <c:pt idx="12461">
                  <c:v>14.18843184</c:v>
                </c:pt>
                <c:pt idx="12462">
                  <c:v>14.18912628</c:v>
                </c:pt>
                <c:pt idx="12463">
                  <c:v>14.18982072</c:v>
                </c:pt>
                <c:pt idx="12464">
                  <c:v>14.19051516</c:v>
                </c:pt>
                <c:pt idx="12465">
                  <c:v>14.191209600000001</c:v>
                </c:pt>
                <c:pt idx="12466">
                  <c:v>14.191904040000001</c:v>
                </c:pt>
                <c:pt idx="12467">
                  <c:v>14.192594280000014</c:v>
                </c:pt>
                <c:pt idx="12468">
                  <c:v>14.19328872</c:v>
                </c:pt>
                <c:pt idx="12469">
                  <c:v>14.19398316</c:v>
                </c:pt>
                <c:pt idx="12470">
                  <c:v>14.194677599999999</c:v>
                </c:pt>
                <c:pt idx="12471">
                  <c:v>14.195372040000001</c:v>
                </c:pt>
                <c:pt idx="12472">
                  <c:v>14.196067920000001</c:v>
                </c:pt>
                <c:pt idx="12473">
                  <c:v>14.196763799999999</c:v>
                </c:pt>
                <c:pt idx="12474">
                  <c:v>14.19745824</c:v>
                </c:pt>
                <c:pt idx="12475">
                  <c:v>14.19815268</c:v>
                </c:pt>
                <c:pt idx="12476">
                  <c:v>14.19884712</c:v>
                </c:pt>
                <c:pt idx="12477">
                  <c:v>14.19954156</c:v>
                </c:pt>
                <c:pt idx="12478">
                  <c:v>14.200236</c:v>
                </c:pt>
                <c:pt idx="12479">
                  <c:v>14.20093044</c:v>
                </c:pt>
                <c:pt idx="12480">
                  <c:v>14.201624880000001</c:v>
                </c:pt>
                <c:pt idx="12481">
                  <c:v>14.20232064</c:v>
                </c:pt>
                <c:pt idx="12482">
                  <c:v>14.203015199999999</c:v>
                </c:pt>
                <c:pt idx="12483">
                  <c:v>14.203710959999999</c:v>
                </c:pt>
                <c:pt idx="12484">
                  <c:v>14.204398439999997</c:v>
                </c:pt>
                <c:pt idx="12485">
                  <c:v>14.205092880000002</c:v>
                </c:pt>
                <c:pt idx="12486">
                  <c:v>14.205794280000006</c:v>
                </c:pt>
                <c:pt idx="12487">
                  <c:v>14.206488720000001</c:v>
                </c:pt>
                <c:pt idx="12488">
                  <c:v>14.20718316</c:v>
                </c:pt>
                <c:pt idx="12489">
                  <c:v>14.20787208</c:v>
                </c:pt>
                <c:pt idx="12490">
                  <c:v>14.20856652</c:v>
                </c:pt>
                <c:pt idx="12491">
                  <c:v>14.20926096</c:v>
                </c:pt>
                <c:pt idx="12492">
                  <c:v>14.209955399999998</c:v>
                </c:pt>
                <c:pt idx="12493">
                  <c:v>14.21065128</c:v>
                </c:pt>
                <c:pt idx="12494">
                  <c:v>14.211345719999999</c:v>
                </c:pt>
                <c:pt idx="12495">
                  <c:v>14.21204148</c:v>
                </c:pt>
                <c:pt idx="12496">
                  <c:v>14.21273592</c:v>
                </c:pt>
                <c:pt idx="12497">
                  <c:v>14.21343036</c:v>
                </c:pt>
                <c:pt idx="12498">
                  <c:v>14.214126240000001</c:v>
                </c:pt>
                <c:pt idx="12499">
                  <c:v>14.214820679999999</c:v>
                </c:pt>
                <c:pt idx="12500">
                  <c:v>14.215508160000001</c:v>
                </c:pt>
                <c:pt idx="12501">
                  <c:v>14.216204040000001</c:v>
                </c:pt>
                <c:pt idx="12502">
                  <c:v>14.216898479999999</c:v>
                </c:pt>
                <c:pt idx="12503">
                  <c:v>14.217591479999999</c:v>
                </c:pt>
                <c:pt idx="12504">
                  <c:v>14.21828592</c:v>
                </c:pt>
                <c:pt idx="12505">
                  <c:v>14.21898036</c:v>
                </c:pt>
                <c:pt idx="12506">
                  <c:v>14.219674920000001</c:v>
                </c:pt>
                <c:pt idx="12507">
                  <c:v>14.220369359999999</c:v>
                </c:pt>
                <c:pt idx="12508">
                  <c:v>14.221072079999999</c:v>
                </c:pt>
                <c:pt idx="12509">
                  <c:v>14.221766520000001</c:v>
                </c:pt>
                <c:pt idx="12510">
                  <c:v>14.222455440000001</c:v>
                </c:pt>
                <c:pt idx="12511">
                  <c:v>14.223151199999998</c:v>
                </c:pt>
                <c:pt idx="12512">
                  <c:v>14.22384984</c:v>
                </c:pt>
                <c:pt idx="12513">
                  <c:v>14.22454428</c:v>
                </c:pt>
                <c:pt idx="12514">
                  <c:v>14.2252332</c:v>
                </c:pt>
                <c:pt idx="12515">
                  <c:v>14.22592764</c:v>
                </c:pt>
                <c:pt idx="12516">
                  <c:v>14.22662352</c:v>
                </c:pt>
                <c:pt idx="12517">
                  <c:v>14.22731928</c:v>
                </c:pt>
                <c:pt idx="12518">
                  <c:v>14.228013719999995</c:v>
                </c:pt>
                <c:pt idx="12519">
                  <c:v>14.228708159999995</c:v>
                </c:pt>
                <c:pt idx="12520">
                  <c:v>14.2294026</c:v>
                </c:pt>
                <c:pt idx="12521">
                  <c:v>14.230098479999999</c:v>
                </c:pt>
                <c:pt idx="12522">
                  <c:v>14.230794360000001</c:v>
                </c:pt>
                <c:pt idx="12523">
                  <c:v>14.23148316</c:v>
                </c:pt>
                <c:pt idx="12524">
                  <c:v>14.2321776</c:v>
                </c:pt>
                <c:pt idx="12525">
                  <c:v>14.232873479999997</c:v>
                </c:pt>
                <c:pt idx="12526">
                  <c:v>14.233567919999999</c:v>
                </c:pt>
                <c:pt idx="12527">
                  <c:v>14.234262359999999</c:v>
                </c:pt>
                <c:pt idx="12528">
                  <c:v>14.234956799999999</c:v>
                </c:pt>
                <c:pt idx="12529">
                  <c:v>14.235651240000001</c:v>
                </c:pt>
                <c:pt idx="12530">
                  <c:v>14.236338719999999</c:v>
                </c:pt>
                <c:pt idx="12531">
                  <c:v>14.237038800000001</c:v>
                </c:pt>
                <c:pt idx="12532">
                  <c:v>14.23773456</c:v>
                </c:pt>
                <c:pt idx="12533">
                  <c:v>14.238428999999998</c:v>
                </c:pt>
                <c:pt idx="12534">
                  <c:v>14.239124879999999</c:v>
                </c:pt>
                <c:pt idx="12535">
                  <c:v>14.23982064</c:v>
                </c:pt>
                <c:pt idx="12536">
                  <c:v>14.240515200000001</c:v>
                </c:pt>
                <c:pt idx="12537">
                  <c:v>14.241209639999999</c:v>
                </c:pt>
                <c:pt idx="12538">
                  <c:v>14.241904079999999</c:v>
                </c:pt>
                <c:pt idx="12539">
                  <c:v>14.24259852</c:v>
                </c:pt>
                <c:pt idx="12540">
                  <c:v>14.24329296</c:v>
                </c:pt>
                <c:pt idx="12541">
                  <c:v>14.2439874</c:v>
                </c:pt>
                <c:pt idx="12542">
                  <c:v>14.24468184</c:v>
                </c:pt>
                <c:pt idx="12543">
                  <c:v>14.24537628</c:v>
                </c:pt>
                <c:pt idx="12544">
                  <c:v>14.246070719999999</c:v>
                </c:pt>
                <c:pt idx="12545">
                  <c:v>14.246765159999999</c:v>
                </c:pt>
                <c:pt idx="12546">
                  <c:v>14.247459600000001</c:v>
                </c:pt>
                <c:pt idx="12547">
                  <c:v>14.248154039999999</c:v>
                </c:pt>
                <c:pt idx="12548">
                  <c:v>14.248848479999998</c:v>
                </c:pt>
                <c:pt idx="12549">
                  <c:v>14.24954292</c:v>
                </c:pt>
                <c:pt idx="12550">
                  <c:v>14.2502388</c:v>
                </c:pt>
                <c:pt idx="12551">
                  <c:v>14.25093324</c:v>
                </c:pt>
                <c:pt idx="12552">
                  <c:v>14.251627679999999</c:v>
                </c:pt>
                <c:pt idx="12553">
                  <c:v>14.25231516</c:v>
                </c:pt>
                <c:pt idx="12554">
                  <c:v>14.253010920000001</c:v>
                </c:pt>
                <c:pt idx="12555">
                  <c:v>14.25370536</c:v>
                </c:pt>
                <c:pt idx="12556">
                  <c:v>14.254399920000001</c:v>
                </c:pt>
                <c:pt idx="12557">
                  <c:v>14.255094360000006</c:v>
                </c:pt>
                <c:pt idx="12558">
                  <c:v>14.255788800000014</c:v>
                </c:pt>
                <c:pt idx="12559">
                  <c:v>14.256483240000014</c:v>
                </c:pt>
                <c:pt idx="12560">
                  <c:v>14.25717768</c:v>
                </c:pt>
                <c:pt idx="12561">
                  <c:v>14.25787212</c:v>
                </c:pt>
                <c:pt idx="12562">
                  <c:v>14.258566560000002</c:v>
                </c:pt>
                <c:pt idx="12563">
                  <c:v>14.259260999999999</c:v>
                </c:pt>
                <c:pt idx="12564">
                  <c:v>14.259955440000001</c:v>
                </c:pt>
                <c:pt idx="12565">
                  <c:v>14.260649880000004</c:v>
                </c:pt>
                <c:pt idx="12566">
                  <c:v>14.261344320000001</c:v>
                </c:pt>
                <c:pt idx="12567">
                  <c:v>14.262038760000001</c:v>
                </c:pt>
                <c:pt idx="12568">
                  <c:v>14.262733200000014</c:v>
                </c:pt>
                <c:pt idx="12569">
                  <c:v>14.26342764</c:v>
                </c:pt>
                <c:pt idx="12570">
                  <c:v>14.26412208</c:v>
                </c:pt>
                <c:pt idx="12571">
                  <c:v>14.26481652</c:v>
                </c:pt>
                <c:pt idx="12572">
                  <c:v>14.2655124</c:v>
                </c:pt>
                <c:pt idx="12573">
                  <c:v>14.266206840000002</c:v>
                </c:pt>
                <c:pt idx="12574">
                  <c:v>14.266901280000001</c:v>
                </c:pt>
                <c:pt idx="12575">
                  <c:v>14.26759704</c:v>
                </c:pt>
                <c:pt idx="12576">
                  <c:v>14.268291479999997</c:v>
                </c:pt>
                <c:pt idx="12577">
                  <c:v>14.268987360000001</c:v>
                </c:pt>
                <c:pt idx="12578">
                  <c:v>14.269681800000004</c:v>
                </c:pt>
                <c:pt idx="12579">
                  <c:v>14.270376240000001</c:v>
                </c:pt>
                <c:pt idx="12580">
                  <c:v>14.271070679999999</c:v>
                </c:pt>
                <c:pt idx="12581">
                  <c:v>14.27176656</c:v>
                </c:pt>
                <c:pt idx="12582">
                  <c:v>14.272454040000014</c:v>
                </c:pt>
                <c:pt idx="12583">
                  <c:v>14.27314992</c:v>
                </c:pt>
                <c:pt idx="12584">
                  <c:v>14.27384436</c:v>
                </c:pt>
                <c:pt idx="12585">
                  <c:v>14.2745388</c:v>
                </c:pt>
                <c:pt idx="12586">
                  <c:v>14.27523324</c:v>
                </c:pt>
                <c:pt idx="12587">
                  <c:v>14.275927680000001</c:v>
                </c:pt>
                <c:pt idx="12588">
                  <c:v>14.276622120000001</c:v>
                </c:pt>
                <c:pt idx="12589">
                  <c:v>14.27731788</c:v>
                </c:pt>
                <c:pt idx="12590">
                  <c:v>14.27801232</c:v>
                </c:pt>
                <c:pt idx="12591">
                  <c:v>14.278706759999999</c:v>
                </c:pt>
                <c:pt idx="12592">
                  <c:v>14.279402640000002</c:v>
                </c:pt>
                <c:pt idx="12593">
                  <c:v>14.280097080000001</c:v>
                </c:pt>
                <c:pt idx="12594">
                  <c:v>14.280792960000001</c:v>
                </c:pt>
                <c:pt idx="12595">
                  <c:v>14.2814874</c:v>
                </c:pt>
                <c:pt idx="12596">
                  <c:v>14.28218184</c:v>
                </c:pt>
                <c:pt idx="12597">
                  <c:v>14.282877600000001</c:v>
                </c:pt>
                <c:pt idx="12598">
                  <c:v>14.283572040000001</c:v>
                </c:pt>
                <c:pt idx="12599">
                  <c:v>14.284266479999999</c:v>
                </c:pt>
                <c:pt idx="12600">
                  <c:v>14.28496092</c:v>
                </c:pt>
                <c:pt idx="12601">
                  <c:v>14.285649840000014</c:v>
                </c:pt>
                <c:pt idx="12602">
                  <c:v>14.28634428</c:v>
                </c:pt>
                <c:pt idx="12603">
                  <c:v>14.28703872</c:v>
                </c:pt>
                <c:pt idx="12604">
                  <c:v>14.2877346</c:v>
                </c:pt>
                <c:pt idx="12605">
                  <c:v>14.28842904</c:v>
                </c:pt>
                <c:pt idx="12606">
                  <c:v>14.289124920000001</c:v>
                </c:pt>
                <c:pt idx="12607">
                  <c:v>14.289819360000001</c:v>
                </c:pt>
                <c:pt idx="12608">
                  <c:v>14.290513799999999</c:v>
                </c:pt>
                <c:pt idx="12609">
                  <c:v>14.29120824</c:v>
                </c:pt>
                <c:pt idx="12610">
                  <c:v>14.291903999999999</c:v>
                </c:pt>
                <c:pt idx="12611">
                  <c:v>14.292598440000001</c:v>
                </c:pt>
                <c:pt idx="12612">
                  <c:v>14.293292880000001</c:v>
                </c:pt>
                <c:pt idx="12613">
                  <c:v>14.293987320000001</c:v>
                </c:pt>
                <c:pt idx="12614">
                  <c:v>14.294676240000001</c:v>
                </c:pt>
                <c:pt idx="12615">
                  <c:v>14.29537068</c:v>
                </c:pt>
                <c:pt idx="12616">
                  <c:v>14.29606512</c:v>
                </c:pt>
                <c:pt idx="12617">
                  <c:v>14.296761</c:v>
                </c:pt>
                <c:pt idx="12618">
                  <c:v>14.29745544</c:v>
                </c:pt>
                <c:pt idx="12619">
                  <c:v>14.29814988</c:v>
                </c:pt>
                <c:pt idx="12620">
                  <c:v>14.298844320000001</c:v>
                </c:pt>
                <c:pt idx="12621">
                  <c:v>14.299538760000001</c:v>
                </c:pt>
                <c:pt idx="12622">
                  <c:v>14.300233200000006</c:v>
                </c:pt>
                <c:pt idx="12623">
                  <c:v>14.300927640000001</c:v>
                </c:pt>
                <c:pt idx="12624">
                  <c:v>14.30162352</c:v>
                </c:pt>
                <c:pt idx="12625">
                  <c:v>14.30231796</c:v>
                </c:pt>
                <c:pt idx="12626">
                  <c:v>14.3030124</c:v>
                </c:pt>
                <c:pt idx="12627">
                  <c:v>14.303706840000016</c:v>
                </c:pt>
                <c:pt idx="12628">
                  <c:v>14.30440128</c:v>
                </c:pt>
                <c:pt idx="12629">
                  <c:v>14.305095720000002</c:v>
                </c:pt>
                <c:pt idx="12630">
                  <c:v>14.305787400000014</c:v>
                </c:pt>
                <c:pt idx="12631">
                  <c:v>14.306481840000016</c:v>
                </c:pt>
                <c:pt idx="12632">
                  <c:v>14.30717628</c:v>
                </c:pt>
                <c:pt idx="12633">
                  <c:v>14.307872040000001</c:v>
                </c:pt>
                <c:pt idx="12634">
                  <c:v>14.30856648</c:v>
                </c:pt>
                <c:pt idx="12635">
                  <c:v>14.30926092</c:v>
                </c:pt>
                <c:pt idx="12636">
                  <c:v>14.30995536</c:v>
                </c:pt>
                <c:pt idx="12637">
                  <c:v>14.310649920000015</c:v>
                </c:pt>
                <c:pt idx="12638">
                  <c:v>14.311345680000001</c:v>
                </c:pt>
                <c:pt idx="12639">
                  <c:v>14.312040120000002</c:v>
                </c:pt>
                <c:pt idx="12640">
                  <c:v>14.312736000000024</c:v>
                </c:pt>
                <c:pt idx="12641">
                  <c:v>14.313430440000015</c:v>
                </c:pt>
                <c:pt idx="12642">
                  <c:v>14.31412488</c:v>
                </c:pt>
                <c:pt idx="12643">
                  <c:v>14.31481932</c:v>
                </c:pt>
                <c:pt idx="12644">
                  <c:v>14.31551376</c:v>
                </c:pt>
                <c:pt idx="12645">
                  <c:v>14.31620964</c:v>
                </c:pt>
                <c:pt idx="12646">
                  <c:v>14.316898440000001</c:v>
                </c:pt>
                <c:pt idx="12647">
                  <c:v>14.317592880000015</c:v>
                </c:pt>
                <c:pt idx="12648">
                  <c:v>14.3182902</c:v>
                </c:pt>
                <c:pt idx="12649">
                  <c:v>14.31898464</c:v>
                </c:pt>
                <c:pt idx="12650">
                  <c:v>14.31967908</c:v>
                </c:pt>
                <c:pt idx="12651">
                  <c:v>14.32037352</c:v>
                </c:pt>
                <c:pt idx="12652">
                  <c:v>14.321067960000001</c:v>
                </c:pt>
                <c:pt idx="12653">
                  <c:v>14.321762400000001</c:v>
                </c:pt>
                <c:pt idx="12654">
                  <c:v>14.322456840000026</c:v>
                </c:pt>
                <c:pt idx="12655">
                  <c:v>14.323151280000001</c:v>
                </c:pt>
                <c:pt idx="12656">
                  <c:v>14.32384572</c:v>
                </c:pt>
                <c:pt idx="12657">
                  <c:v>14.32454016</c:v>
                </c:pt>
                <c:pt idx="12658">
                  <c:v>14.325234600000016</c:v>
                </c:pt>
                <c:pt idx="12659">
                  <c:v>14.32592904</c:v>
                </c:pt>
                <c:pt idx="12660">
                  <c:v>14.32662348</c:v>
                </c:pt>
                <c:pt idx="12661">
                  <c:v>14.327319360000001</c:v>
                </c:pt>
                <c:pt idx="12662">
                  <c:v>14.328013800000001</c:v>
                </c:pt>
                <c:pt idx="12663">
                  <c:v>14.328708240000001</c:v>
                </c:pt>
                <c:pt idx="12664">
                  <c:v>14.329402680000006</c:v>
                </c:pt>
                <c:pt idx="12665">
                  <c:v>14.33009844</c:v>
                </c:pt>
                <c:pt idx="12666">
                  <c:v>14.330792880000002</c:v>
                </c:pt>
                <c:pt idx="12667">
                  <c:v>14.331487320000004</c:v>
                </c:pt>
                <c:pt idx="12668">
                  <c:v>14.332181760000001</c:v>
                </c:pt>
                <c:pt idx="12669">
                  <c:v>14.332876200000014</c:v>
                </c:pt>
                <c:pt idx="12670">
                  <c:v>14.33357064</c:v>
                </c:pt>
                <c:pt idx="12671">
                  <c:v>14.334265200000001</c:v>
                </c:pt>
                <c:pt idx="12672">
                  <c:v>14.334959640000001</c:v>
                </c:pt>
                <c:pt idx="12673">
                  <c:v>14.335654080000015</c:v>
                </c:pt>
                <c:pt idx="12674">
                  <c:v>14.33634852</c:v>
                </c:pt>
                <c:pt idx="12675">
                  <c:v>14.33704296</c:v>
                </c:pt>
                <c:pt idx="12676">
                  <c:v>14.3377374</c:v>
                </c:pt>
                <c:pt idx="12677">
                  <c:v>14.33843184</c:v>
                </c:pt>
                <c:pt idx="12678">
                  <c:v>14.33912628</c:v>
                </c:pt>
                <c:pt idx="12679">
                  <c:v>14.339820720000001</c:v>
                </c:pt>
                <c:pt idx="12680">
                  <c:v>14.340515160000001</c:v>
                </c:pt>
                <c:pt idx="12681">
                  <c:v>14.341209600000001</c:v>
                </c:pt>
                <c:pt idx="12682">
                  <c:v>14.341904040000001</c:v>
                </c:pt>
                <c:pt idx="12683">
                  <c:v>14.342598480000001</c:v>
                </c:pt>
                <c:pt idx="12684">
                  <c:v>14.34329292</c:v>
                </c:pt>
                <c:pt idx="12685">
                  <c:v>14.34398736</c:v>
                </c:pt>
                <c:pt idx="12686">
                  <c:v>14.3446818</c:v>
                </c:pt>
                <c:pt idx="12687">
                  <c:v>14.34537624</c:v>
                </c:pt>
                <c:pt idx="12688">
                  <c:v>14.34607068</c:v>
                </c:pt>
                <c:pt idx="12689">
                  <c:v>14.346765120000001</c:v>
                </c:pt>
                <c:pt idx="12690">
                  <c:v>14.347454040000002</c:v>
                </c:pt>
                <c:pt idx="12691">
                  <c:v>14.348148479999999</c:v>
                </c:pt>
                <c:pt idx="12692">
                  <c:v>14.348842920000001</c:v>
                </c:pt>
                <c:pt idx="12693">
                  <c:v>14.349537360000006</c:v>
                </c:pt>
                <c:pt idx="12694">
                  <c:v>14.350233240000014</c:v>
                </c:pt>
                <c:pt idx="12695">
                  <c:v>14.35092768</c:v>
                </c:pt>
                <c:pt idx="12696">
                  <c:v>14.35162212</c:v>
                </c:pt>
                <c:pt idx="12697">
                  <c:v>14.352316560000018</c:v>
                </c:pt>
                <c:pt idx="12698">
                  <c:v>14.353011000000002</c:v>
                </c:pt>
                <c:pt idx="12699">
                  <c:v>14.353705440000002</c:v>
                </c:pt>
                <c:pt idx="12700">
                  <c:v>14.354399880000004</c:v>
                </c:pt>
                <c:pt idx="12701">
                  <c:v>14.355094320000026</c:v>
                </c:pt>
                <c:pt idx="12702">
                  <c:v>14.355788760000006</c:v>
                </c:pt>
                <c:pt idx="12703">
                  <c:v>14.356484640000028</c:v>
                </c:pt>
                <c:pt idx="12704">
                  <c:v>14.357180400000004</c:v>
                </c:pt>
                <c:pt idx="12705">
                  <c:v>14.357874840000004</c:v>
                </c:pt>
                <c:pt idx="12706">
                  <c:v>14.358570720000001</c:v>
                </c:pt>
                <c:pt idx="12707">
                  <c:v>14.35926516</c:v>
                </c:pt>
                <c:pt idx="12708">
                  <c:v>14.359959600000014</c:v>
                </c:pt>
                <c:pt idx="12709">
                  <c:v>14.360647080000014</c:v>
                </c:pt>
                <c:pt idx="12710">
                  <c:v>14.36134848</c:v>
                </c:pt>
                <c:pt idx="12711">
                  <c:v>14.362037400000018</c:v>
                </c:pt>
                <c:pt idx="12712">
                  <c:v>14.362731840000022</c:v>
                </c:pt>
                <c:pt idx="12713">
                  <c:v>14.363427600000014</c:v>
                </c:pt>
                <c:pt idx="12714">
                  <c:v>14.36412204</c:v>
                </c:pt>
                <c:pt idx="12715">
                  <c:v>14.36481648</c:v>
                </c:pt>
                <c:pt idx="12716">
                  <c:v>14.365510920000016</c:v>
                </c:pt>
                <c:pt idx="12717">
                  <c:v>14.366206800000022</c:v>
                </c:pt>
                <c:pt idx="12718">
                  <c:v>14.366901240000002</c:v>
                </c:pt>
                <c:pt idx="12719">
                  <c:v>14.367597120000006</c:v>
                </c:pt>
                <c:pt idx="12720">
                  <c:v>14.368292880000002</c:v>
                </c:pt>
                <c:pt idx="12721">
                  <c:v>14.368987320000002</c:v>
                </c:pt>
                <c:pt idx="12722">
                  <c:v>14.369681760000002</c:v>
                </c:pt>
                <c:pt idx="12723">
                  <c:v>14.370376200000004</c:v>
                </c:pt>
                <c:pt idx="12724">
                  <c:v>14.371070640000001</c:v>
                </c:pt>
                <c:pt idx="12725">
                  <c:v>14.3717652</c:v>
                </c:pt>
                <c:pt idx="12726">
                  <c:v>14.372459640000024</c:v>
                </c:pt>
                <c:pt idx="12727">
                  <c:v>14.373154080000004</c:v>
                </c:pt>
                <c:pt idx="12728">
                  <c:v>14.373848520000006</c:v>
                </c:pt>
                <c:pt idx="12729">
                  <c:v>14.374542960000015</c:v>
                </c:pt>
                <c:pt idx="12730">
                  <c:v>14.37523176</c:v>
                </c:pt>
                <c:pt idx="12731">
                  <c:v>14.37592764</c:v>
                </c:pt>
                <c:pt idx="12732">
                  <c:v>14.376623520000004</c:v>
                </c:pt>
                <c:pt idx="12733">
                  <c:v>14.37731928</c:v>
                </c:pt>
                <c:pt idx="12734">
                  <c:v>14.378013719999998</c:v>
                </c:pt>
                <c:pt idx="12735">
                  <c:v>14.378708159999999</c:v>
                </c:pt>
                <c:pt idx="12736">
                  <c:v>14.379402600000024</c:v>
                </c:pt>
                <c:pt idx="12737">
                  <c:v>14.380097040000004</c:v>
                </c:pt>
                <c:pt idx="12738">
                  <c:v>14.380791480000001</c:v>
                </c:pt>
                <c:pt idx="12739">
                  <c:v>14.381487360000015</c:v>
                </c:pt>
                <c:pt idx="12740">
                  <c:v>14.382181800000014</c:v>
                </c:pt>
                <c:pt idx="12741">
                  <c:v>14.382876240000016</c:v>
                </c:pt>
                <c:pt idx="12742">
                  <c:v>14.38356516</c:v>
                </c:pt>
                <c:pt idx="12743">
                  <c:v>14.384260920000001</c:v>
                </c:pt>
                <c:pt idx="12744">
                  <c:v>14.384955360000001</c:v>
                </c:pt>
                <c:pt idx="12745">
                  <c:v>14.38564848</c:v>
                </c:pt>
                <c:pt idx="12746">
                  <c:v>14.386344360000002</c:v>
                </c:pt>
                <c:pt idx="12747">
                  <c:v>14.387038800000004</c:v>
                </c:pt>
                <c:pt idx="12748">
                  <c:v>14.387733240000006</c:v>
                </c:pt>
                <c:pt idx="12749">
                  <c:v>14.388427680000001</c:v>
                </c:pt>
                <c:pt idx="12750">
                  <c:v>14.38912212</c:v>
                </c:pt>
                <c:pt idx="12751">
                  <c:v>14.389816560000016</c:v>
                </c:pt>
                <c:pt idx="12752">
                  <c:v>14.390512320000004</c:v>
                </c:pt>
                <c:pt idx="12753">
                  <c:v>14.391206760000001</c:v>
                </c:pt>
                <c:pt idx="12754">
                  <c:v>14.3919012</c:v>
                </c:pt>
                <c:pt idx="12755">
                  <c:v>14.392597080000014</c:v>
                </c:pt>
                <c:pt idx="12756">
                  <c:v>14.39329296</c:v>
                </c:pt>
                <c:pt idx="12757">
                  <c:v>14.393981760000001</c:v>
                </c:pt>
                <c:pt idx="12758">
                  <c:v>14.394677640000001</c:v>
                </c:pt>
                <c:pt idx="12759">
                  <c:v>14.39537208</c:v>
                </c:pt>
                <c:pt idx="12760">
                  <c:v>14.396066520000014</c:v>
                </c:pt>
                <c:pt idx="12761">
                  <c:v>14.39676096</c:v>
                </c:pt>
                <c:pt idx="12762">
                  <c:v>14.397456840000016</c:v>
                </c:pt>
                <c:pt idx="12763">
                  <c:v>14.39815128</c:v>
                </c:pt>
                <c:pt idx="12764">
                  <c:v>14.398845720000001</c:v>
                </c:pt>
                <c:pt idx="12765">
                  <c:v>14.399540160000004</c:v>
                </c:pt>
                <c:pt idx="12766">
                  <c:v>14.40023592</c:v>
                </c:pt>
                <c:pt idx="12767">
                  <c:v>14.400929040000001</c:v>
                </c:pt>
                <c:pt idx="12768">
                  <c:v>14.40162348</c:v>
                </c:pt>
                <c:pt idx="12769">
                  <c:v>14.40231936</c:v>
                </c:pt>
                <c:pt idx="12770">
                  <c:v>14.403015120000001</c:v>
                </c:pt>
                <c:pt idx="12771">
                  <c:v>14.403709560000006</c:v>
                </c:pt>
                <c:pt idx="12772">
                  <c:v>14.404404000000014</c:v>
                </c:pt>
                <c:pt idx="12773">
                  <c:v>14.405092920000014</c:v>
                </c:pt>
                <c:pt idx="12774">
                  <c:v>14.405788800000014</c:v>
                </c:pt>
                <c:pt idx="12775">
                  <c:v>14.406483240000016</c:v>
                </c:pt>
                <c:pt idx="12776">
                  <c:v>14.407178999999999</c:v>
                </c:pt>
                <c:pt idx="12777">
                  <c:v>14.40787212</c:v>
                </c:pt>
                <c:pt idx="12778">
                  <c:v>14.408566560000002</c:v>
                </c:pt>
                <c:pt idx="12779">
                  <c:v>14.40926232</c:v>
                </c:pt>
                <c:pt idx="12780">
                  <c:v>14.40995676</c:v>
                </c:pt>
                <c:pt idx="12781">
                  <c:v>14.4106512</c:v>
                </c:pt>
                <c:pt idx="12782">
                  <c:v>14.41134564</c:v>
                </c:pt>
                <c:pt idx="12783">
                  <c:v>14.412041520000002</c:v>
                </c:pt>
                <c:pt idx="12784">
                  <c:v>14.412735960000004</c:v>
                </c:pt>
                <c:pt idx="12785">
                  <c:v>14.413430400000006</c:v>
                </c:pt>
                <c:pt idx="12786">
                  <c:v>14.414124840000001</c:v>
                </c:pt>
                <c:pt idx="12787">
                  <c:v>14.41482072</c:v>
                </c:pt>
                <c:pt idx="12788">
                  <c:v>14.41551516</c:v>
                </c:pt>
                <c:pt idx="12789">
                  <c:v>14.416209600000002</c:v>
                </c:pt>
                <c:pt idx="12790">
                  <c:v>14.416904040000002</c:v>
                </c:pt>
                <c:pt idx="12791">
                  <c:v>14.417598480000001</c:v>
                </c:pt>
                <c:pt idx="12792">
                  <c:v>14.418292920000001</c:v>
                </c:pt>
                <c:pt idx="12793">
                  <c:v>14.41898316</c:v>
                </c:pt>
                <c:pt idx="12794">
                  <c:v>14.4196776</c:v>
                </c:pt>
                <c:pt idx="12795">
                  <c:v>14.42037204</c:v>
                </c:pt>
                <c:pt idx="12796">
                  <c:v>14.421065159999999</c:v>
                </c:pt>
                <c:pt idx="12797">
                  <c:v>14.421760920000001</c:v>
                </c:pt>
                <c:pt idx="12798">
                  <c:v>14.422455360000002</c:v>
                </c:pt>
                <c:pt idx="12799">
                  <c:v>14.42314992</c:v>
                </c:pt>
                <c:pt idx="12800">
                  <c:v>14.42384436</c:v>
                </c:pt>
                <c:pt idx="12801">
                  <c:v>14.424538800000002</c:v>
                </c:pt>
                <c:pt idx="12802">
                  <c:v>14.425233240000004</c:v>
                </c:pt>
                <c:pt idx="12803">
                  <c:v>14.425927680000001</c:v>
                </c:pt>
                <c:pt idx="12804">
                  <c:v>14.426622120000001</c:v>
                </c:pt>
                <c:pt idx="12805">
                  <c:v>14.42731656</c:v>
                </c:pt>
                <c:pt idx="12806">
                  <c:v>14.428011</c:v>
                </c:pt>
                <c:pt idx="12807">
                  <c:v>14.42870544</c:v>
                </c:pt>
                <c:pt idx="12808">
                  <c:v>14.429401200000004</c:v>
                </c:pt>
                <c:pt idx="12809">
                  <c:v>14.43009852</c:v>
                </c:pt>
                <c:pt idx="12810">
                  <c:v>14.43079296</c:v>
                </c:pt>
                <c:pt idx="12811">
                  <c:v>14.4314874</c:v>
                </c:pt>
                <c:pt idx="12812">
                  <c:v>14.43218184</c:v>
                </c:pt>
                <c:pt idx="12813">
                  <c:v>14.43287628</c:v>
                </c:pt>
                <c:pt idx="12814">
                  <c:v>14.4335652</c:v>
                </c:pt>
                <c:pt idx="12815">
                  <c:v>14.434259640000001</c:v>
                </c:pt>
                <c:pt idx="12816">
                  <c:v>14.4349554</c:v>
                </c:pt>
                <c:pt idx="12817">
                  <c:v>14.435649840000016</c:v>
                </c:pt>
                <c:pt idx="12818">
                  <c:v>14.43634428</c:v>
                </c:pt>
                <c:pt idx="12819">
                  <c:v>14.43703872</c:v>
                </c:pt>
                <c:pt idx="12820">
                  <c:v>14.437733160000001</c:v>
                </c:pt>
                <c:pt idx="12821">
                  <c:v>14.438427600000001</c:v>
                </c:pt>
                <c:pt idx="12822">
                  <c:v>14.439122040000001</c:v>
                </c:pt>
                <c:pt idx="12823">
                  <c:v>14.439816480000001</c:v>
                </c:pt>
                <c:pt idx="12824">
                  <c:v>14.440510920000001</c:v>
                </c:pt>
                <c:pt idx="12825">
                  <c:v>14.44120536</c:v>
                </c:pt>
                <c:pt idx="12826">
                  <c:v>14.44190124</c:v>
                </c:pt>
                <c:pt idx="12827">
                  <c:v>14.44259712</c:v>
                </c:pt>
                <c:pt idx="12828">
                  <c:v>14.44329156</c:v>
                </c:pt>
                <c:pt idx="12829">
                  <c:v>14.443986000000002</c:v>
                </c:pt>
                <c:pt idx="12830">
                  <c:v>14.444680440000001</c:v>
                </c:pt>
                <c:pt idx="12831">
                  <c:v>14.445374880000001</c:v>
                </c:pt>
                <c:pt idx="12832">
                  <c:v>14.446069320000001</c:v>
                </c:pt>
                <c:pt idx="12833">
                  <c:v>14.4467652</c:v>
                </c:pt>
                <c:pt idx="12834">
                  <c:v>14.447455440000001</c:v>
                </c:pt>
                <c:pt idx="12835">
                  <c:v>14.448149880000001</c:v>
                </c:pt>
                <c:pt idx="12836">
                  <c:v>14.448844320000001</c:v>
                </c:pt>
                <c:pt idx="12837">
                  <c:v>14.449540200000014</c:v>
                </c:pt>
                <c:pt idx="12838">
                  <c:v>14.450234640000014</c:v>
                </c:pt>
                <c:pt idx="12839">
                  <c:v>14.450930400000004</c:v>
                </c:pt>
                <c:pt idx="12840">
                  <c:v>14.451624840000004</c:v>
                </c:pt>
                <c:pt idx="12841">
                  <c:v>14.452319280000006</c:v>
                </c:pt>
                <c:pt idx="12842">
                  <c:v>14.4530124</c:v>
                </c:pt>
                <c:pt idx="12843">
                  <c:v>14.45370816</c:v>
                </c:pt>
                <c:pt idx="12844">
                  <c:v>14.454402600000016</c:v>
                </c:pt>
                <c:pt idx="12845">
                  <c:v>14.455097040000016</c:v>
                </c:pt>
                <c:pt idx="12846">
                  <c:v>14.45579148</c:v>
                </c:pt>
                <c:pt idx="12847">
                  <c:v>14.456485920000024</c:v>
                </c:pt>
                <c:pt idx="12848">
                  <c:v>14.457180360000002</c:v>
                </c:pt>
                <c:pt idx="12849">
                  <c:v>14.45787492</c:v>
                </c:pt>
                <c:pt idx="12850">
                  <c:v>14.45856936</c:v>
                </c:pt>
                <c:pt idx="12851">
                  <c:v>14.4592638</c:v>
                </c:pt>
                <c:pt idx="12852">
                  <c:v>14.459959560000014</c:v>
                </c:pt>
                <c:pt idx="12853">
                  <c:v>14.460654000000016</c:v>
                </c:pt>
                <c:pt idx="12854">
                  <c:v>14.46134844</c:v>
                </c:pt>
                <c:pt idx="12855">
                  <c:v>14.462042880000018</c:v>
                </c:pt>
                <c:pt idx="12856">
                  <c:v>14.462737320000024</c:v>
                </c:pt>
                <c:pt idx="12857">
                  <c:v>14.463431760000002</c:v>
                </c:pt>
                <c:pt idx="12858">
                  <c:v>14.464122120000001</c:v>
                </c:pt>
                <c:pt idx="12859">
                  <c:v>14.46481788</c:v>
                </c:pt>
                <c:pt idx="12860">
                  <c:v>14.465515200000022</c:v>
                </c:pt>
                <c:pt idx="12861">
                  <c:v>14.466209640000002</c:v>
                </c:pt>
                <c:pt idx="12862">
                  <c:v>14.466904080000004</c:v>
                </c:pt>
                <c:pt idx="12863">
                  <c:v>14.467598520000006</c:v>
                </c:pt>
                <c:pt idx="12864">
                  <c:v>14.468292960000001</c:v>
                </c:pt>
                <c:pt idx="12865">
                  <c:v>14.4689874</c:v>
                </c:pt>
                <c:pt idx="12866">
                  <c:v>14.469676200000018</c:v>
                </c:pt>
                <c:pt idx="12867">
                  <c:v>14.470370640000001</c:v>
                </c:pt>
                <c:pt idx="12868">
                  <c:v>14.4710652</c:v>
                </c:pt>
                <c:pt idx="12869">
                  <c:v>14.47175964</c:v>
                </c:pt>
                <c:pt idx="12870">
                  <c:v>14.472454080000018</c:v>
                </c:pt>
                <c:pt idx="12871">
                  <c:v>14.473148520000002</c:v>
                </c:pt>
                <c:pt idx="12872">
                  <c:v>14.473842960000002</c:v>
                </c:pt>
                <c:pt idx="12873">
                  <c:v>14.474537400000004</c:v>
                </c:pt>
                <c:pt idx="12874">
                  <c:v>14.47523316</c:v>
                </c:pt>
                <c:pt idx="12875">
                  <c:v>14.475927600000002</c:v>
                </c:pt>
                <c:pt idx="12876">
                  <c:v>14.476623480000001</c:v>
                </c:pt>
                <c:pt idx="12877">
                  <c:v>14.477316480000001</c:v>
                </c:pt>
                <c:pt idx="12878">
                  <c:v>14.478010920000001</c:v>
                </c:pt>
                <c:pt idx="12879">
                  <c:v>14.478705360000001</c:v>
                </c:pt>
                <c:pt idx="12880">
                  <c:v>14.479399920000002</c:v>
                </c:pt>
                <c:pt idx="12881">
                  <c:v>14.480094360000002</c:v>
                </c:pt>
                <c:pt idx="12882">
                  <c:v>14.480788800000004</c:v>
                </c:pt>
                <c:pt idx="12883">
                  <c:v>14.481483240000006</c:v>
                </c:pt>
                <c:pt idx="12884">
                  <c:v>14.482177680000001</c:v>
                </c:pt>
                <c:pt idx="12885">
                  <c:v>14.482874880000002</c:v>
                </c:pt>
                <c:pt idx="12886">
                  <c:v>14.48356512</c:v>
                </c:pt>
                <c:pt idx="12887">
                  <c:v>14.484261</c:v>
                </c:pt>
                <c:pt idx="12888">
                  <c:v>14.484956760000001</c:v>
                </c:pt>
                <c:pt idx="12889">
                  <c:v>14.485651200000014</c:v>
                </c:pt>
                <c:pt idx="12890">
                  <c:v>14.48634564</c:v>
                </c:pt>
                <c:pt idx="12891">
                  <c:v>14.487040200000004</c:v>
                </c:pt>
                <c:pt idx="12892">
                  <c:v>14.48773596</c:v>
                </c:pt>
                <c:pt idx="12893">
                  <c:v>14.4884304</c:v>
                </c:pt>
                <c:pt idx="12894">
                  <c:v>14.489124840000002</c:v>
                </c:pt>
                <c:pt idx="12895">
                  <c:v>14.489819280000004</c:v>
                </c:pt>
                <c:pt idx="12896">
                  <c:v>14.490515160000001</c:v>
                </c:pt>
                <c:pt idx="12897">
                  <c:v>14.491209600000001</c:v>
                </c:pt>
                <c:pt idx="12898">
                  <c:v>14.49190404</c:v>
                </c:pt>
                <c:pt idx="12899">
                  <c:v>14.49259848</c:v>
                </c:pt>
                <c:pt idx="12900">
                  <c:v>14.49329292</c:v>
                </c:pt>
                <c:pt idx="12901">
                  <c:v>14.49398736</c:v>
                </c:pt>
                <c:pt idx="12902">
                  <c:v>14.4946818</c:v>
                </c:pt>
                <c:pt idx="12903">
                  <c:v>14.495376240000002</c:v>
                </c:pt>
                <c:pt idx="12904">
                  <c:v>14.496070680000001</c:v>
                </c:pt>
                <c:pt idx="12905">
                  <c:v>14.496759600000004</c:v>
                </c:pt>
                <c:pt idx="12906">
                  <c:v>14.497454040000004</c:v>
                </c:pt>
                <c:pt idx="12907">
                  <c:v>14.498148479999999</c:v>
                </c:pt>
                <c:pt idx="12908">
                  <c:v>14.498847120000001</c:v>
                </c:pt>
                <c:pt idx="12909">
                  <c:v>14.499541560000004</c:v>
                </c:pt>
                <c:pt idx="12910">
                  <c:v>14.500236000000006</c:v>
                </c:pt>
                <c:pt idx="12911">
                  <c:v>14.500930440000001</c:v>
                </c:pt>
                <c:pt idx="12912">
                  <c:v>14.50162488</c:v>
                </c:pt>
                <c:pt idx="12913">
                  <c:v>14.50231932</c:v>
                </c:pt>
                <c:pt idx="12914">
                  <c:v>14.50301376</c:v>
                </c:pt>
                <c:pt idx="12915">
                  <c:v>14.5037082</c:v>
                </c:pt>
                <c:pt idx="12916">
                  <c:v>14.504402640000002</c:v>
                </c:pt>
                <c:pt idx="12917">
                  <c:v>14.505097080000002</c:v>
                </c:pt>
                <c:pt idx="12918">
                  <c:v>14.505791520000002</c:v>
                </c:pt>
                <c:pt idx="12919">
                  <c:v>14.506485960000004</c:v>
                </c:pt>
                <c:pt idx="12920">
                  <c:v>14.507180400000001</c:v>
                </c:pt>
                <c:pt idx="12921">
                  <c:v>14.507874840000001</c:v>
                </c:pt>
                <c:pt idx="12922">
                  <c:v>14.50857072</c:v>
                </c:pt>
                <c:pt idx="12923">
                  <c:v>14.5092582</c:v>
                </c:pt>
                <c:pt idx="12924">
                  <c:v>14.509959600000002</c:v>
                </c:pt>
                <c:pt idx="12925">
                  <c:v>14.51064708</c:v>
                </c:pt>
                <c:pt idx="12926">
                  <c:v>14.511341519999998</c:v>
                </c:pt>
                <c:pt idx="12927">
                  <c:v>14.512035960000002</c:v>
                </c:pt>
                <c:pt idx="12928">
                  <c:v>14.512737360000004</c:v>
                </c:pt>
                <c:pt idx="12929">
                  <c:v>14.513431800000006</c:v>
                </c:pt>
                <c:pt idx="12930">
                  <c:v>14.514120719999999</c:v>
                </c:pt>
                <c:pt idx="12931">
                  <c:v>14.514815159999999</c:v>
                </c:pt>
                <c:pt idx="12932">
                  <c:v>14.515509600000014</c:v>
                </c:pt>
                <c:pt idx="12933">
                  <c:v>14.516205360000001</c:v>
                </c:pt>
                <c:pt idx="12934">
                  <c:v>14.51689992</c:v>
                </c:pt>
                <c:pt idx="12935">
                  <c:v>14.51759436</c:v>
                </c:pt>
                <c:pt idx="12936">
                  <c:v>14.518288800000001</c:v>
                </c:pt>
                <c:pt idx="12937">
                  <c:v>14.518983240000001</c:v>
                </c:pt>
                <c:pt idx="12938">
                  <c:v>14.519677680000001</c:v>
                </c:pt>
                <c:pt idx="12939">
                  <c:v>14.520376199999999</c:v>
                </c:pt>
                <c:pt idx="12940">
                  <c:v>14.52107064</c:v>
                </c:pt>
                <c:pt idx="12941">
                  <c:v>14.521765200000001</c:v>
                </c:pt>
                <c:pt idx="12942">
                  <c:v>14.522459640000006</c:v>
                </c:pt>
                <c:pt idx="12943">
                  <c:v>14.523154080000001</c:v>
                </c:pt>
                <c:pt idx="12944">
                  <c:v>14.52384852</c:v>
                </c:pt>
                <c:pt idx="12945">
                  <c:v>14.52453732</c:v>
                </c:pt>
                <c:pt idx="12946">
                  <c:v>14.52523176</c:v>
                </c:pt>
                <c:pt idx="12947">
                  <c:v>14.525927640000001</c:v>
                </c:pt>
                <c:pt idx="12948">
                  <c:v>14.526622080000001</c:v>
                </c:pt>
                <c:pt idx="12949">
                  <c:v>14.527316520000001</c:v>
                </c:pt>
                <c:pt idx="12950">
                  <c:v>14.52801096</c:v>
                </c:pt>
                <c:pt idx="12951">
                  <c:v>14.5287054</c:v>
                </c:pt>
                <c:pt idx="12952">
                  <c:v>14.52940128</c:v>
                </c:pt>
                <c:pt idx="12953">
                  <c:v>14.530095719999998</c:v>
                </c:pt>
                <c:pt idx="12954">
                  <c:v>14.530790159999999</c:v>
                </c:pt>
                <c:pt idx="12955">
                  <c:v>14.531484600000002</c:v>
                </c:pt>
                <c:pt idx="12956">
                  <c:v>14.532179040000001</c:v>
                </c:pt>
                <c:pt idx="12957">
                  <c:v>14.532873479999999</c:v>
                </c:pt>
                <c:pt idx="12958">
                  <c:v>14.533567920000001</c:v>
                </c:pt>
                <c:pt idx="12959">
                  <c:v>14.53426236</c:v>
                </c:pt>
                <c:pt idx="12960">
                  <c:v>14.53495824</c:v>
                </c:pt>
                <c:pt idx="12961">
                  <c:v>14.53565268</c:v>
                </c:pt>
                <c:pt idx="12962">
                  <c:v>14.53634712</c:v>
                </c:pt>
                <c:pt idx="12963">
                  <c:v>14.53704156</c:v>
                </c:pt>
                <c:pt idx="12964">
                  <c:v>14.537736000000002</c:v>
                </c:pt>
                <c:pt idx="12965">
                  <c:v>14.538430440000001</c:v>
                </c:pt>
                <c:pt idx="12966">
                  <c:v>14.539124880000001</c:v>
                </c:pt>
                <c:pt idx="12967">
                  <c:v>14.539819320000001</c:v>
                </c:pt>
                <c:pt idx="12968">
                  <c:v>14.54051376</c:v>
                </c:pt>
                <c:pt idx="12969">
                  <c:v>14.541208199999998</c:v>
                </c:pt>
                <c:pt idx="12970">
                  <c:v>14.54190264</c:v>
                </c:pt>
                <c:pt idx="12971">
                  <c:v>14.54259708</c:v>
                </c:pt>
                <c:pt idx="12972">
                  <c:v>14.54329152</c:v>
                </c:pt>
                <c:pt idx="12973">
                  <c:v>14.543985960000001</c:v>
                </c:pt>
                <c:pt idx="12974">
                  <c:v>14.54467764</c:v>
                </c:pt>
                <c:pt idx="12975">
                  <c:v>14.545374840000001</c:v>
                </c:pt>
                <c:pt idx="12976">
                  <c:v>14.546069280000001</c:v>
                </c:pt>
                <c:pt idx="12977">
                  <c:v>14.54676372</c:v>
                </c:pt>
                <c:pt idx="12978">
                  <c:v>14.54745816</c:v>
                </c:pt>
                <c:pt idx="12979">
                  <c:v>14.5481526</c:v>
                </c:pt>
                <c:pt idx="12980">
                  <c:v>14.548848479999997</c:v>
                </c:pt>
                <c:pt idx="12981">
                  <c:v>14.54954292</c:v>
                </c:pt>
                <c:pt idx="12982">
                  <c:v>14.550237360000002</c:v>
                </c:pt>
                <c:pt idx="12983">
                  <c:v>14.550930360000002</c:v>
                </c:pt>
                <c:pt idx="12984">
                  <c:v>14.55162492</c:v>
                </c:pt>
                <c:pt idx="12985">
                  <c:v>14.55231936</c:v>
                </c:pt>
                <c:pt idx="12986">
                  <c:v>14.5530138</c:v>
                </c:pt>
                <c:pt idx="12987">
                  <c:v>14.553708240000002</c:v>
                </c:pt>
                <c:pt idx="12988">
                  <c:v>14.554402680000004</c:v>
                </c:pt>
                <c:pt idx="12989">
                  <c:v>14.555097120000006</c:v>
                </c:pt>
                <c:pt idx="12990">
                  <c:v>14.555791560000015</c:v>
                </c:pt>
                <c:pt idx="12991">
                  <c:v>14.556487320000024</c:v>
                </c:pt>
                <c:pt idx="12992">
                  <c:v>14.55717624</c:v>
                </c:pt>
                <c:pt idx="12993">
                  <c:v>14.557870680000001</c:v>
                </c:pt>
                <c:pt idx="12994">
                  <c:v>14.55856788</c:v>
                </c:pt>
                <c:pt idx="12995">
                  <c:v>14.55926376</c:v>
                </c:pt>
                <c:pt idx="12996">
                  <c:v>14.559958200000002</c:v>
                </c:pt>
                <c:pt idx="12997">
                  <c:v>14.560652640000002</c:v>
                </c:pt>
                <c:pt idx="12998">
                  <c:v>14.561347080000001</c:v>
                </c:pt>
                <c:pt idx="12999">
                  <c:v>14.562041520000006</c:v>
                </c:pt>
                <c:pt idx="13000">
                  <c:v>14.562737400000014</c:v>
                </c:pt>
                <c:pt idx="13001">
                  <c:v>14.563431840000014</c:v>
                </c:pt>
                <c:pt idx="13002">
                  <c:v>14.56411932</c:v>
                </c:pt>
                <c:pt idx="13003">
                  <c:v>14.5648152</c:v>
                </c:pt>
                <c:pt idx="13004">
                  <c:v>14.565510960000006</c:v>
                </c:pt>
                <c:pt idx="13005">
                  <c:v>14.56620408</c:v>
                </c:pt>
                <c:pt idx="13006">
                  <c:v>14.566898520000002</c:v>
                </c:pt>
                <c:pt idx="13007">
                  <c:v>14.567592960000002</c:v>
                </c:pt>
                <c:pt idx="13008">
                  <c:v>14.568287400000001</c:v>
                </c:pt>
                <c:pt idx="13009">
                  <c:v>14.568981840000001</c:v>
                </c:pt>
                <c:pt idx="13010">
                  <c:v>14.569676280000015</c:v>
                </c:pt>
                <c:pt idx="13011">
                  <c:v>14.57037072</c:v>
                </c:pt>
                <c:pt idx="13012">
                  <c:v>14.57106516</c:v>
                </c:pt>
                <c:pt idx="13013">
                  <c:v>14.571760920000001</c:v>
                </c:pt>
                <c:pt idx="13014">
                  <c:v>14.572455360000006</c:v>
                </c:pt>
                <c:pt idx="13015">
                  <c:v>14.573149920000002</c:v>
                </c:pt>
                <c:pt idx="13016">
                  <c:v>14.573844360000002</c:v>
                </c:pt>
                <c:pt idx="13017">
                  <c:v>14.574538800000004</c:v>
                </c:pt>
                <c:pt idx="13018">
                  <c:v>14.575233240000006</c:v>
                </c:pt>
                <c:pt idx="13019">
                  <c:v>14.575927680000001</c:v>
                </c:pt>
                <c:pt idx="13020">
                  <c:v>14.576623440000001</c:v>
                </c:pt>
                <c:pt idx="13021">
                  <c:v>14.577317880000001</c:v>
                </c:pt>
                <c:pt idx="13022">
                  <c:v>14.578012320000001</c:v>
                </c:pt>
                <c:pt idx="13023">
                  <c:v>14.578708199999999</c:v>
                </c:pt>
                <c:pt idx="13024">
                  <c:v>14.579404080000014</c:v>
                </c:pt>
                <c:pt idx="13025">
                  <c:v>14.580092880000002</c:v>
                </c:pt>
                <c:pt idx="13026">
                  <c:v>14.580787320000002</c:v>
                </c:pt>
                <c:pt idx="13027">
                  <c:v>14.581481760000001</c:v>
                </c:pt>
                <c:pt idx="13028">
                  <c:v>14.582176200000006</c:v>
                </c:pt>
                <c:pt idx="13029">
                  <c:v>14.582870640000001</c:v>
                </c:pt>
                <c:pt idx="13030">
                  <c:v>14.583565200000002</c:v>
                </c:pt>
                <c:pt idx="13031">
                  <c:v>14.584259640000001</c:v>
                </c:pt>
                <c:pt idx="13032">
                  <c:v>14.584954080000001</c:v>
                </c:pt>
                <c:pt idx="13033">
                  <c:v>14.585648520000015</c:v>
                </c:pt>
                <c:pt idx="13034">
                  <c:v>14.586345720000001</c:v>
                </c:pt>
                <c:pt idx="13035">
                  <c:v>14.587040160000001</c:v>
                </c:pt>
                <c:pt idx="13036">
                  <c:v>14.587734600000006</c:v>
                </c:pt>
                <c:pt idx="13037">
                  <c:v>14.588429040000001</c:v>
                </c:pt>
                <c:pt idx="13038">
                  <c:v>14.58912348</c:v>
                </c:pt>
                <c:pt idx="13039">
                  <c:v>14.58981792</c:v>
                </c:pt>
                <c:pt idx="13040">
                  <c:v>14.590506840000014</c:v>
                </c:pt>
                <c:pt idx="13041">
                  <c:v>14.591209560000001</c:v>
                </c:pt>
                <c:pt idx="13042">
                  <c:v>14.59190124</c:v>
                </c:pt>
                <c:pt idx="13043">
                  <c:v>14.592595680000002</c:v>
                </c:pt>
                <c:pt idx="13044">
                  <c:v>14.593290120000001</c:v>
                </c:pt>
                <c:pt idx="13045">
                  <c:v>14.593984560000004</c:v>
                </c:pt>
                <c:pt idx="13046">
                  <c:v>14.594678999999999</c:v>
                </c:pt>
                <c:pt idx="13047">
                  <c:v>14.59537488</c:v>
                </c:pt>
                <c:pt idx="13048">
                  <c:v>14.59606932</c:v>
                </c:pt>
                <c:pt idx="13049">
                  <c:v>14.59676376</c:v>
                </c:pt>
                <c:pt idx="13050">
                  <c:v>14.5974582</c:v>
                </c:pt>
                <c:pt idx="13051">
                  <c:v>14.598152639999999</c:v>
                </c:pt>
                <c:pt idx="13052">
                  <c:v>14.598847080000001</c:v>
                </c:pt>
                <c:pt idx="13053">
                  <c:v>14.599541520000002</c:v>
                </c:pt>
                <c:pt idx="13054">
                  <c:v>14.600235960000001</c:v>
                </c:pt>
                <c:pt idx="13055">
                  <c:v>14.600930400000001</c:v>
                </c:pt>
                <c:pt idx="13056">
                  <c:v>14.60162628</c:v>
                </c:pt>
                <c:pt idx="13057">
                  <c:v>14.60232072</c:v>
                </c:pt>
                <c:pt idx="13058">
                  <c:v>14.60301516</c:v>
                </c:pt>
                <c:pt idx="13059">
                  <c:v>14.603709600000002</c:v>
                </c:pt>
                <c:pt idx="13060">
                  <c:v>14.604404040000002</c:v>
                </c:pt>
                <c:pt idx="13061">
                  <c:v>14.605098480000001</c:v>
                </c:pt>
                <c:pt idx="13062">
                  <c:v>14.605787400000002</c:v>
                </c:pt>
                <c:pt idx="13063">
                  <c:v>14.606481840000002</c:v>
                </c:pt>
                <c:pt idx="13064">
                  <c:v>14.607176280000001</c:v>
                </c:pt>
                <c:pt idx="13065">
                  <c:v>14.60787204</c:v>
                </c:pt>
                <c:pt idx="13066">
                  <c:v>14.60856648</c:v>
                </c:pt>
                <c:pt idx="13067">
                  <c:v>14.609260920000001</c:v>
                </c:pt>
                <c:pt idx="13068">
                  <c:v>14.609956800000004</c:v>
                </c:pt>
                <c:pt idx="13069">
                  <c:v>14.610652680000001</c:v>
                </c:pt>
                <c:pt idx="13070">
                  <c:v>14.611348439999997</c:v>
                </c:pt>
                <c:pt idx="13071">
                  <c:v>14.612042880000002</c:v>
                </c:pt>
                <c:pt idx="13072">
                  <c:v>14.612737320000004</c:v>
                </c:pt>
                <c:pt idx="13073">
                  <c:v>14.613431760000001</c:v>
                </c:pt>
                <c:pt idx="13074">
                  <c:v>14.614126199999999</c:v>
                </c:pt>
                <c:pt idx="13075">
                  <c:v>14.61482064</c:v>
                </c:pt>
                <c:pt idx="13076">
                  <c:v>14.615515200000004</c:v>
                </c:pt>
                <c:pt idx="13077">
                  <c:v>14.616204</c:v>
                </c:pt>
                <c:pt idx="13078">
                  <c:v>14.61689844</c:v>
                </c:pt>
                <c:pt idx="13079">
                  <c:v>14.61759288</c:v>
                </c:pt>
                <c:pt idx="13080">
                  <c:v>14.61828732</c:v>
                </c:pt>
                <c:pt idx="13081">
                  <c:v>14.618981759999997</c:v>
                </c:pt>
                <c:pt idx="13082">
                  <c:v>14.619677640000001</c:v>
                </c:pt>
                <c:pt idx="13083">
                  <c:v>14.620372079999999</c:v>
                </c:pt>
                <c:pt idx="13084">
                  <c:v>14.621066520000001</c:v>
                </c:pt>
                <c:pt idx="13085">
                  <c:v>14.62176096</c:v>
                </c:pt>
                <c:pt idx="13086">
                  <c:v>14.6224554</c:v>
                </c:pt>
                <c:pt idx="13087">
                  <c:v>14.62314984</c:v>
                </c:pt>
                <c:pt idx="13088">
                  <c:v>14.623845719999998</c:v>
                </c:pt>
                <c:pt idx="13089">
                  <c:v>14.624540159999999</c:v>
                </c:pt>
                <c:pt idx="13090">
                  <c:v>14.625234600000002</c:v>
                </c:pt>
                <c:pt idx="13091">
                  <c:v>14.625929040000001</c:v>
                </c:pt>
                <c:pt idx="13092">
                  <c:v>14.626623479999999</c:v>
                </c:pt>
                <c:pt idx="13093">
                  <c:v>14.627317919999999</c:v>
                </c:pt>
                <c:pt idx="13094">
                  <c:v>14.62801236</c:v>
                </c:pt>
                <c:pt idx="13095">
                  <c:v>14.62870824</c:v>
                </c:pt>
                <c:pt idx="13096">
                  <c:v>14.62940268</c:v>
                </c:pt>
                <c:pt idx="13097">
                  <c:v>14.63009712</c:v>
                </c:pt>
                <c:pt idx="13098">
                  <c:v>14.63079156</c:v>
                </c:pt>
                <c:pt idx="13099">
                  <c:v>14.63148324</c:v>
                </c:pt>
                <c:pt idx="13100">
                  <c:v>14.63217768</c:v>
                </c:pt>
                <c:pt idx="13101">
                  <c:v>14.632874880000001</c:v>
                </c:pt>
                <c:pt idx="13102">
                  <c:v>14.633569320000001</c:v>
                </c:pt>
                <c:pt idx="13103">
                  <c:v>14.634263759999993</c:v>
                </c:pt>
                <c:pt idx="13104">
                  <c:v>14.634958199999998</c:v>
                </c:pt>
                <c:pt idx="13105">
                  <c:v>14.63565408</c:v>
                </c:pt>
                <c:pt idx="13106">
                  <c:v>14.636342880000001</c:v>
                </c:pt>
                <c:pt idx="13107">
                  <c:v>14.637038759999999</c:v>
                </c:pt>
                <c:pt idx="13108">
                  <c:v>14.6377332</c:v>
                </c:pt>
                <c:pt idx="13109">
                  <c:v>14.63842764</c:v>
                </c:pt>
                <c:pt idx="13110">
                  <c:v>14.63912208</c:v>
                </c:pt>
                <c:pt idx="13111">
                  <c:v>14.63981652</c:v>
                </c:pt>
                <c:pt idx="13112">
                  <c:v>14.6405124</c:v>
                </c:pt>
                <c:pt idx="13113">
                  <c:v>14.641208159999993</c:v>
                </c:pt>
                <c:pt idx="13114">
                  <c:v>14.6419026</c:v>
                </c:pt>
                <c:pt idx="13115">
                  <c:v>14.64259704</c:v>
                </c:pt>
                <c:pt idx="13116">
                  <c:v>14.643291479999997</c:v>
                </c:pt>
                <c:pt idx="13117">
                  <c:v>14.643985919999999</c:v>
                </c:pt>
                <c:pt idx="13118">
                  <c:v>14.644680360000001</c:v>
                </c:pt>
                <c:pt idx="13119">
                  <c:v>14.64537492</c:v>
                </c:pt>
                <c:pt idx="13120">
                  <c:v>14.64606936</c:v>
                </c:pt>
                <c:pt idx="13121">
                  <c:v>14.646763799999999</c:v>
                </c:pt>
                <c:pt idx="13122">
                  <c:v>14.647458240000001</c:v>
                </c:pt>
                <c:pt idx="13123">
                  <c:v>14.648152679999999</c:v>
                </c:pt>
                <c:pt idx="13124">
                  <c:v>14.648847119999999</c:v>
                </c:pt>
                <c:pt idx="13125">
                  <c:v>14.649542880000002</c:v>
                </c:pt>
                <c:pt idx="13126">
                  <c:v>14.650237320000002</c:v>
                </c:pt>
                <c:pt idx="13127">
                  <c:v>14.65092624</c:v>
                </c:pt>
                <c:pt idx="13128">
                  <c:v>14.651622120000001</c:v>
                </c:pt>
                <c:pt idx="13129">
                  <c:v>14.652316560000004</c:v>
                </c:pt>
                <c:pt idx="13130">
                  <c:v>14.65301232</c:v>
                </c:pt>
                <c:pt idx="13131">
                  <c:v>14.653708200000002</c:v>
                </c:pt>
                <c:pt idx="13132">
                  <c:v>14.654402640000002</c:v>
                </c:pt>
                <c:pt idx="13133">
                  <c:v>14.655097080000004</c:v>
                </c:pt>
                <c:pt idx="13134">
                  <c:v>14.655791520000006</c:v>
                </c:pt>
                <c:pt idx="13135">
                  <c:v>14.656480440000006</c:v>
                </c:pt>
                <c:pt idx="13136">
                  <c:v>14.6571762</c:v>
                </c:pt>
                <c:pt idx="13137">
                  <c:v>14.657872080000001</c:v>
                </c:pt>
                <c:pt idx="13138">
                  <c:v>14.658566520000004</c:v>
                </c:pt>
                <c:pt idx="13139">
                  <c:v>14.659260960000001</c:v>
                </c:pt>
                <c:pt idx="13140">
                  <c:v>14.659955400000001</c:v>
                </c:pt>
                <c:pt idx="13141">
                  <c:v>14.660649840000014</c:v>
                </c:pt>
                <c:pt idx="13142">
                  <c:v>14.66134428</c:v>
                </c:pt>
                <c:pt idx="13143">
                  <c:v>14.66203872</c:v>
                </c:pt>
                <c:pt idx="13144">
                  <c:v>14.66273316</c:v>
                </c:pt>
                <c:pt idx="13145">
                  <c:v>14.66342904</c:v>
                </c:pt>
                <c:pt idx="13146">
                  <c:v>14.664124920000001</c:v>
                </c:pt>
                <c:pt idx="13147">
                  <c:v>14.664819360000001</c:v>
                </c:pt>
                <c:pt idx="13148">
                  <c:v>14.66551512</c:v>
                </c:pt>
                <c:pt idx="13149">
                  <c:v>14.66620404</c:v>
                </c:pt>
                <c:pt idx="13150">
                  <c:v>14.66689848</c:v>
                </c:pt>
                <c:pt idx="13151">
                  <c:v>14.667592920000002</c:v>
                </c:pt>
                <c:pt idx="13152">
                  <c:v>14.668288799999999</c:v>
                </c:pt>
                <c:pt idx="13153">
                  <c:v>14.668983240000001</c:v>
                </c:pt>
                <c:pt idx="13154">
                  <c:v>14.669677680000001</c:v>
                </c:pt>
                <c:pt idx="13155">
                  <c:v>14.67037212</c:v>
                </c:pt>
                <c:pt idx="13156">
                  <c:v>14.67106656</c:v>
                </c:pt>
                <c:pt idx="13157">
                  <c:v>14.671761</c:v>
                </c:pt>
                <c:pt idx="13158">
                  <c:v>14.67245544</c:v>
                </c:pt>
                <c:pt idx="13159">
                  <c:v>14.67314988</c:v>
                </c:pt>
                <c:pt idx="13160">
                  <c:v>14.673844320000002</c:v>
                </c:pt>
                <c:pt idx="13161">
                  <c:v>14.674538760000001</c:v>
                </c:pt>
                <c:pt idx="13162">
                  <c:v>14.675234640000006</c:v>
                </c:pt>
                <c:pt idx="13163">
                  <c:v>14.67592908</c:v>
                </c:pt>
                <c:pt idx="13164">
                  <c:v>14.67662352</c:v>
                </c:pt>
                <c:pt idx="13165">
                  <c:v>14.67731796</c:v>
                </c:pt>
                <c:pt idx="13166">
                  <c:v>14.6780124</c:v>
                </c:pt>
                <c:pt idx="13167">
                  <c:v>14.678708159999999</c:v>
                </c:pt>
                <c:pt idx="13168">
                  <c:v>14.679402600000014</c:v>
                </c:pt>
                <c:pt idx="13169">
                  <c:v>14.68009704</c:v>
                </c:pt>
                <c:pt idx="13170">
                  <c:v>14.68079148</c:v>
                </c:pt>
                <c:pt idx="13171">
                  <c:v>14.68148592</c:v>
                </c:pt>
                <c:pt idx="13172">
                  <c:v>14.682172080000001</c:v>
                </c:pt>
                <c:pt idx="13173">
                  <c:v>14.68287348</c:v>
                </c:pt>
                <c:pt idx="13174">
                  <c:v>14.68356792</c:v>
                </c:pt>
                <c:pt idx="13175">
                  <c:v>14.68426236</c:v>
                </c:pt>
                <c:pt idx="13176">
                  <c:v>14.6849568</c:v>
                </c:pt>
                <c:pt idx="13177">
                  <c:v>14.68565124</c:v>
                </c:pt>
                <c:pt idx="13178">
                  <c:v>14.686347120000001</c:v>
                </c:pt>
                <c:pt idx="13179">
                  <c:v>14.687040120000001</c:v>
                </c:pt>
                <c:pt idx="13180">
                  <c:v>14.687734560000004</c:v>
                </c:pt>
                <c:pt idx="13181">
                  <c:v>14.688428999999999</c:v>
                </c:pt>
                <c:pt idx="13182">
                  <c:v>14.68912488</c:v>
                </c:pt>
                <c:pt idx="13183">
                  <c:v>14.6898138</c:v>
                </c:pt>
                <c:pt idx="13184">
                  <c:v>14.6905152</c:v>
                </c:pt>
                <c:pt idx="13185">
                  <c:v>14.691203999999999</c:v>
                </c:pt>
                <c:pt idx="13186">
                  <c:v>14.69189712</c:v>
                </c:pt>
                <c:pt idx="13187">
                  <c:v>14.692594320000014</c:v>
                </c:pt>
                <c:pt idx="13188">
                  <c:v>14.69328876</c:v>
                </c:pt>
                <c:pt idx="13189">
                  <c:v>14.6939832</c:v>
                </c:pt>
                <c:pt idx="13190">
                  <c:v>14.69467764</c:v>
                </c:pt>
                <c:pt idx="13191">
                  <c:v>14.69537208</c:v>
                </c:pt>
                <c:pt idx="13192">
                  <c:v>14.69606652</c:v>
                </c:pt>
                <c:pt idx="13193">
                  <c:v>14.696760960000001</c:v>
                </c:pt>
                <c:pt idx="13194">
                  <c:v>14.697456840000006</c:v>
                </c:pt>
                <c:pt idx="13195">
                  <c:v>14.698151279999999</c:v>
                </c:pt>
                <c:pt idx="13196">
                  <c:v>14.69884572</c:v>
                </c:pt>
                <c:pt idx="13197">
                  <c:v>14.69954016</c:v>
                </c:pt>
                <c:pt idx="13198">
                  <c:v>14.700235920000001</c:v>
                </c:pt>
                <c:pt idx="13199">
                  <c:v>14.700930360000001</c:v>
                </c:pt>
                <c:pt idx="13200">
                  <c:v>14.70162492</c:v>
                </c:pt>
                <c:pt idx="13201">
                  <c:v>14.70232068</c:v>
                </c:pt>
                <c:pt idx="13202">
                  <c:v>14.70301512</c:v>
                </c:pt>
                <c:pt idx="13203">
                  <c:v>14.70370956</c:v>
                </c:pt>
                <c:pt idx="13204">
                  <c:v>14.70439704</c:v>
                </c:pt>
                <c:pt idx="13205">
                  <c:v>14.70509844</c:v>
                </c:pt>
                <c:pt idx="13206">
                  <c:v>14.70578592</c:v>
                </c:pt>
                <c:pt idx="13207">
                  <c:v>14.706487320000004</c:v>
                </c:pt>
                <c:pt idx="13208">
                  <c:v>14.707181759999999</c:v>
                </c:pt>
                <c:pt idx="13209">
                  <c:v>14.707876199999999</c:v>
                </c:pt>
                <c:pt idx="13210">
                  <c:v>14.70857064</c:v>
                </c:pt>
                <c:pt idx="13211">
                  <c:v>14.709265200000001</c:v>
                </c:pt>
                <c:pt idx="13212">
                  <c:v>14.709959640000001</c:v>
                </c:pt>
                <c:pt idx="13213">
                  <c:v>14.710654080000001</c:v>
                </c:pt>
                <c:pt idx="13214">
                  <c:v>14.71134852</c:v>
                </c:pt>
                <c:pt idx="13215">
                  <c:v>14.71204296</c:v>
                </c:pt>
                <c:pt idx="13216">
                  <c:v>14.71273176</c:v>
                </c:pt>
                <c:pt idx="13217">
                  <c:v>14.713426200000002</c:v>
                </c:pt>
                <c:pt idx="13218">
                  <c:v>14.714122079999999</c:v>
                </c:pt>
                <c:pt idx="13219">
                  <c:v>14.714816520000001</c:v>
                </c:pt>
                <c:pt idx="13220">
                  <c:v>14.71551096</c:v>
                </c:pt>
                <c:pt idx="13221">
                  <c:v>14.71620684</c:v>
                </c:pt>
                <c:pt idx="13222">
                  <c:v>14.71690128</c:v>
                </c:pt>
                <c:pt idx="13223">
                  <c:v>14.717595719999998</c:v>
                </c:pt>
                <c:pt idx="13224">
                  <c:v>14.718290159999999</c:v>
                </c:pt>
                <c:pt idx="13225">
                  <c:v>14.718984600000001</c:v>
                </c:pt>
                <c:pt idx="13226">
                  <c:v>14.71968036</c:v>
                </c:pt>
                <c:pt idx="13227">
                  <c:v>14.720374919999999</c:v>
                </c:pt>
                <c:pt idx="13228">
                  <c:v>14.72106936</c:v>
                </c:pt>
                <c:pt idx="13229">
                  <c:v>14.721763799999998</c:v>
                </c:pt>
                <c:pt idx="13230">
                  <c:v>14.72245824</c:v>
                </c:pt>
                <c:pt idx="13231">
                  <c:v>14.72315268</c:v>
                </c:pt>
                <c:pt idx="13232">
                  <c:v>14.723848439999999</c:v>
                </c:pt>
                <c:pt idx="13233">
                  <c:v>14.72454288</c:v>
                </c:pt>
                <c:pt idx="13234">
                  <c:v>14.7252318</c:v>
                </c:pt>
                <c:pt idx="13235">
                  <c:v>14.72592624</c:v>
                </c:pt>
                <c:pt idx="13236">
                  <c:v>14.72662068</c:v>
                </c:pt>
                <c:pt idx="13237">
                  <c:v>14.727316559999998</c:v>
                </c:pt>
                <c:pt idx="13238">
                  <c:v>14.728010999999999</c:v>
                </c:pt>
                <c:pt idx="13239">
                  <c:v>14.728705439999999</c:v>
                </c:pt>
                <c:pt idx="13240">
                  <c:v>14.729399880000001</c:v>
                </c:pt>
                <c:pt idx="13241">
                  <c:v>14.730094320000001</c:v>
                </c:pt>
                <c:pt idx="13242">
                  <c:v>14.7307902</c:v>
                </c:pt>
                <c:pt idx="13243">
                  <c:v>14.73148464</c:v>
                </c:pt>
                <c:pt idx="13244">
                  <c:v>14.732180400000001</c:v>
                </c:pt>
                <c:pt idx="13245">
                  <c:v>14.732874840000001</c:v>
                </c:pt>
                <c:pt idx="13246">
                  <c:v>14.733563759999999</c:v>
                </c:pt>
                <c:pt idx="13247">
                  <c:v>14.734263719999991</c:v>
                </c:pt>
                <c:pt idx="13248">
                  <c:v>14.734952639999999</c:v>
                </c:pt>
                <c:pt idx="13249">
                  <c:v>14.73564852</c:v>
                </c:pt>
                <c:pt idx="13250">
                  <c:v>14.73633324</c:v>
                </c:pt>
                <c:pt idx="13251">
                  <c:v>14.737038719999999</c:v>
                </c:pt>
                <c:pt idx="13252">
                  <c:v>14.737735919999999</c:v>
                </c:pt>
                <c:pt idx="13253">
                  <c:v>14.738430360000001</c:v>
                </c:pt>
                <c:pt idx="13254">
                  <c:v>14.73912492</c:v>
                </c:pt>
                <c:pt idx="13255">
                  <c:v>14.73981936</c:v>
                </c:pt>
                <c:pt idx="13256">
                  <c:v>14.74051512</c:v>
                </c:pt>
                <c:pt idx="13257">
                  <c:v>14.74120956</c:v>
                </c:pt>
                <c:pt idx="13258">
                  <c:v>14.741903999999998</c:v>
                </c:pt>
                <c:pt idx="13259">
                  <c:v>14.74259148</c:v>
                </c:pt>
                <c:pt idx="13260">
                  <c:v>14.74328736</c:v>
                </c:pt>
                <c:pt idx="13261">
                  <c:v>14.743981799999998</c:v>
                </c:pt>
                <c:pt idx="13262">
                  <c:v>14.744677679999999</c:v>
                </c:pt>
                <c:pt idx="13263">
                  <c:v>14.745372119999999</c:v>
                </c:pt>
                <c:pt idx="13264">
                  <c:v>14.746066560000001</c:v>
                </c:pt>
                <c:pt idx="13265">
                  <c:v>14.746760999999999</c:v>
                </c:pt>
                <c:pt idx="13266">
                  <c:v>14.747453999999999</c:v>
                </c:pt>
                <c:pt idx="13267">
                  <c:v>14.748148439999991</c:v>
                </c:pt>
                <c:pt idx="13268">
                  <c:v>14.74884432</c:v>
                </c:pt>
                <c:pt idx="13269">
                  <c:v>14.74953876</c:v>
                </c:pt>
                <c:pt idx="13270">
                  <c:v>14.750234640000002</c:v>
                </c:pt>
                <c:pt idx="13271">
                  <c:v>14.7509304</c:v>
                </c:pt>
                <c:pt idx="13272">
                  <c:v>14.751623520000001</c:v>
                </c:pt>
                <c:pt idx="13273">
                  <c:v>14.752317960000001</c:v>
                </c:pt>
                <c:pt idx="13274">
                  <c:v>14.753012400000001</c:v>
                </c:pt>
                <c:pt idx="13275">
                  <c:v>14.753706840000014</c:v>
                </c:pt>
                <c:pt idx="13276">
                  <c:v>14.75440128</c:v>
                </c:pt>
                <c:pt idx="13277">
                  <c:v>14.75509572</c:v>
                </c:pt>
                <c:pt idx="13278">
                  <c:v>14.75579016</c:v>
                </c:pt>
                <c:pt idx="13279">
                  <c:v>14.756485920000006</c:v>
                </c:pt>
                <c:pt idx="13280">
                  <c:v>14.757176280000001</c:v>
                </c:pt>
                <c:pt idx="13281">
                  <c:v>14.75787072</c:v>
                </c:pt>
                <c:pt idx="13282">
                  <c:v>14.75856516</c:v>
                </c:pt>
                <c:pt idx="13283">
                  <c:v>14.7592596</c:v>
                </c:pt>
                <c:pt idx="13284">
                  <c:v>14.75995404</c:v>
                </c:pt>
                <c:pt idx="13285">
                  <c:v>14.76064848</c:v>
                </c:pt>
                <c:pt idx="13286">
                  <c:v>14.761342920000001</c:v>
                </c:pt>
                <c:pt idx="13287">
                  <c:v>14.762037360000004</c:v>
                </c:pt>
                <c:pt idx="13288">
                  <c:v>14.762731800000006</c:v>
                </c:pt>
                <c:pt idx="13289">
                  <c:v>14.763426240000006</c:v>
                </c:pt>
                <c:pt idx="13290">
                  <c:v>14.76412212</c:v>
                </c:pt>
                <c:pt idx="13291">
                  <c:v>14.76481656</c:v>
                </c:pt>
                <c:pt idx="13292">
                  <c:v>14.765511</c:v>
                </c:pt>
                <c:pt idx="13293">
                  <c:v>14.766206760000001</c:v>
                </c:pt>
                <c:pt idx="13294">
                  <c:v>14.7669012</c:v>
                </c:pt>
                <c:pt idx="13295">
                  <c:v>14.76759708</c:v>
                </c:pt>
                <c:pt idx="13296">
                  <c:v>14.768290199999999</c:v>
                </c:pt>
                <c:pt idx="13297">
                  <c:v>14.76898596</c:v>
                </c:pt>
                <c:pt idx="13298">
                  <c:v>14.7696804</c:v>
                </c:pt>
                <c:pt idx="13299">
                  <c:v>14.770374840000001</c:v>
                </c:pt>
                <c:pt idx="13300">
                  <c:v>14.771069280000001</c:v>
                </c:pt>
                <c:pt idx="13301">
                  <c:v>14.771763719999999</c:v>
                </c:pt>
                <c:pt idx="13302">
                  <c:v>14.772458160000001</c:v>
                </c:pt>
                <c:pt idx="13303">
                  <c:v>14.7731526</c:v>
                </c:pt>
                <c:pt idx="13304">
                  <c:v>14.77384296</c:v>
                </c:pt>
                <c:pt idx="13305">
                  <c:v>14.774540160000001</c:v>
                </c:pt>
                <c:pt idx="13306">
                  <c:v>14.775234600000006</c:v>
                </c:pt>
                <c:pt idx="13307">
                  <c:v>14.775929040000001</c:v>
                </c:pt>
                <c:pt idx="13308">
                  <c:v>14.77662492</c:v>
                </c:pt>
                <c:pt idx="13309">
                  <c:v>14.77731936</c:v>
                </c:pt>
                <c:pt idx="13310">
                  <c:v>14.778013799999998</c:v>
                </c:pt>
                <c:pt idx="13311">
                  <c:v>14.77870824</c:v>
                </c:pt>
                <c:pt idx="13312">
                  <c:v>14.779399920000001</c:v>
                </c:pt>
                <c:pt idx="13313">
                  <c:v>14.780095680000001</c:v>
                </c:pt>
                <c:pt idx="13314">
                  <c:v>14.780790120000001</c:v>
                </c:pt>
                <c:pt idx="13315">
                  <c:v>14.781484560000004</c:v>
                </c:pt>
                <c:pt idx="13316">
                  <c:v>14.782178999999999</c:v>
                </c:pt>
                <c:pt idx="13317">
                  <c:v>14.782873439999999</c:v>
                </c:pt>
                <c:pt idx="13318">
                  <c:v>14.78356932</c:v>
                </c:pt>
                <c:pt idx="13319">
                  <c:v>14.784263759999995</c:v>
                </c:pt>
                <c:pt idx="13320">
                  <c:v>14.784958199999998</c:v>
                </c:pt>
                <c:pt idx="13321">
                  <c:v>14.785652640000002</c:v>
                </c:pt>
                <c:pt idx="13322">
                  <c:v>14.786347080000001</c:v>
                </c:pt>
                <c:pt idx="13323">
                  <c:v>14.787041520000001</c:v>
                </c:pt>
                <c:pt idx="13324">
                  <c:v>14.787735960000001</c:v>
                </c:pt>
                <c:pt idx="13325">
                  <c:v>14.788424880000001</c:v>
                </c:pt>
                <c:pt idx="13326">
                  <c:v>14.789119320000001</c:v>
                </c:pt>
                <c:pt idx="13327">
                  <c:v>14.789813759999999</c:v>
                </c:pt>
                <c:pt idx="13328">
                  <c:v>14.7905082</c:v>
                </c:pt>
                <c:pt idx="13329">
                  <c:v>14.79120264</c:v>
                </c:pt>
                <c:pt idx="13330">
                  <c:v>14.79189708</c:v>
                </c:pt>
                <c:pt idx="13331">
                  <c:v>14.79259296</c:v>
                </c:pt>
                <c:pt idx="13332">
                  <c:v>14.793287400000001</c:v>
                </c:pt>
                <c:pt idx="13333">
                  <c:v>14.793981840000001</c:v>
                </c:pt>
                <c:pt idx="13334">
                  <c:v>14.794676280000001</c:v>
                </c:pt>
                <c:pt idx="13335">
                  <c:v>14.795370719999999</c:v>
                </c:pt>
                <c:pt idx="13336">
                  <c:v>14.796065159999999</c:v>
                </c:pt>
                <c:pt idx="13337">
                  <c:v>14.796760920000001</c:v>
                </c:pt>
                <c:pt idx="13338">
                  <c:v>14.797456800000004</c:v>
                </c:pt>
                <c:pt idx="13339">
                  <c:v>14.798145719999999</c:v>
                </c:pt>
                <c:pt idx="13340">
                  <c:v>14.798841479999997</c:v>
                </c:pt>
                <c:pt idx="13341">
                  <c:v>14.799542880000002</c:v>
                </c:pt>
                <c:pt idx="13342">
                  <c:v>14.800237320000004</c:v>
                </c:pt>
                <c:pt idx="13343">
                  <c:v>14.800930440000002</c:v>
                </c:pt>
                <c:pt idx="13344">
                  <c:v>14.801626200000014</c:v>
                </c:pt>
                <c:pt idx="13345">
                  <c:v>14.80232064</c:v>
                </c:pt>
                <c:pt idx="13346">
                  <c:v>14.803013760000001</c:v>
                </c:pt>
                <c:pt idx="13347">
                  <c:v>14.803708200000004</c:v>
                </c:pt>
                <c:pt idx="13348">
                  <c:v>14.8043874</c:v>
                </c:pt>
                <c:pt idx="13349">
                  <c:v>14.805092880000016</c:v>
                </c:pt>
                <c:pt idx="13350">
                  <c:v>14.805787320000018</c:v>
                </c:pt>
                <c:pt idx="13351">
                  <c:v>14.80648176</c:v>
                </c:pt>
                <c:pt idx="13352">
                  <c:v>14.807177640000001</c:v>
                </c:pt>
                <c:pt idx="13353">
                  <c:v>14.807872080000001</c:v>
                </c:pt>
                <c:pt idx="13354">
                  <c:v>14.808566520000015</c:v>
                </c:pt>
                <c:pt idx="13355">
                  <c:v>14.80926096</c:v>
                </c:pt>
                <c:pt idx="13356">
                  <c:v>14.8099554</c:v>
                </c:pt>
                <c:pt idx="13357">
                  <c:v>14.810649840000016</c:v>
                </c:pt>
                <c:pt idx="13358">
                  <c:v>14.811345719999998</c:v>
                </c:pt>
                <c:pt idx="13359">
                  <c:v>14.81203872</c:v>
                </c:pt>
                <c:pt idx="13360">
                  <c:v>14.812734600000024</c:v>
                </c:pt>
                <c:pt idx="13361">
                  <c:v>14.813427600000002</c:v>
                </c:pt>
                <c:pt idx="13362">
                  <c:v>14.814122040000001</c:v>
                </c:pt>
                <c:pt idx="13363">
                  <c:v>14.814817920000001</c:v>
                </c:pt>
                <c:pt idx="13364">
                  <c:v>14.815512360000014</c:v>
                </c:pt>
                <c:pt idx="13365">
                  <c:v>14.816206800000014</c:v>
                </c:pt>
                <c:pt idx="13366">
                  <c:v>14.81690124</c:v>
                </c:pt>
                <c:pt idx="13367">
                  <c:v>14.81759568</c:v>
                </c:pt>
                <c:pt idx="13368">
                  <c:v>14.81829012</c:v>
                </c:pt>
                <c:pt idx="13369">
                  <c:v>14.818984560000002</c:v>
                </c:pt>
                <c:pt idx="13370">
                  <c:v>14.819676240000014</c:v>
                </c:pt>
                <c:pt idx="13371">
                  <c:v>14.82037068</c:v>
                </c:pt>
                <c:pt idx="13372">
                  <c:v>14.821063799999999</c:v>
                </c:pt>
                <c:pt idx="13373">
                  <c:v>14.821758240000001</c:v>
                </c:pt>
                <c:pt idx="13374">
                  <c:v>14.822454000000022</c:v>
                </c:pt>
                <c:pt idx="13375">
                  <c:v>14.823149880000004</c:v>
                </c:pt>
                <c:pt idx="13376">
                  <c:v>14.823844320000006</c:v>
                </c:pt>
                <c:pt idx="13377">
                  <c:v>14.824537320000006</c:v>
                </c:pt>
                <c:pt idx="13378">
                  <c:v>14.825233200000014</c:v>
                </c:pt>
                <c:pt idx="13379">
                  <c:v>14.82592764</c:v>
                </c:pt>
                <c:pt idx="13380">
                  <c:v>14.82662352</c:v>
                </c:pt>
                <c:pt idx="13381">
                  <c:v>14.827319280000001</c:v>
                </c:pt>
                <c:pt idx="13382">
                  <c:v>14.82801372</c:v>
                </c:pt>
                <c:pt idx="13383">
                  <c:v>14.82870816</c:v>
                </c:pt>
                <c:pt idx="13384">
                  <c:v>14.829402600000016</c:v>
                </c:pt>
                <c:pt idx="13385">
                  <c:v>14.83009704</c:v>
                </c:pt>
                <c:pt idx="13386">
                  <c:v>14.83079148</c:v>
                </c:pt>
                <c:pt idx="13387">
                  <c:v>14.831485920000002</c:v>
                </c:pt>
                <c:pt idx="13388">
                  <c:v>14.832180360000002</c:v>
                </c:pt>
                <c:pt idx="13389">
                  <c:v>14.83287492</c:v>
                </c:pt>
                <c:pt idx="13390">
                  <c:v>14.833565160000001</c:v>
                </c:pt>
                <c:pt idx="13391">
                  <c:v>14.834259600000001</c:v>
                </c:pt>
                <c:pt idx="13392">
                  <c:v>14.83495404</c:v>
                </c:pt>
                <c:pt idx="13393">
                  <c:v>14.83564848</c:v>
                </c:pt>
                <c:pt idx="13394">
                  <c:v>14.83634292</c:v>
                </c:pt>
                <c:pt idx="13395">
                  <c:v>14.83703736</c:v>
                </c:pt>
                <c:pt idx="13396">
                  <c:v>14.8377318</c:v>
                </c:pt>
                <c:pt idx="13397">
                  <c:v>14.83842624</c:v>
                </c:pt>
                <c:pt idx="13398">
                  <c:v>14.839120680000001</c:v>
                </c:pt>
                <c:pt idx="13399">
                  <c:v>14.839816560000004</c:v>
                </c:pt>
                <c:pt idx="13400">
                  <c:v>14.840511000000001</c:v>
                </c:pt>
                <c:pt idx="13401">
                  <c:v>14.84120544</c:v>
                </c:pt>
                <c:pt idx="13402">
                  <c:v>14.84189988</c:v>
                </c:pt>
                <c:pt idx="13403">
                  <c:v>14.842594320000016</c:v>
                </c:pt>
                <c:pt idx="13404">
                  <c:v>14.84328876</c:v>
                </c:pt>
                <c:pt idx="13405">
                  <c:v>14.8439832</c:v>
                </c:pt>
                <c:pt idx="13406">
                  <c:v>14.844679080000001</c:v>
                </c:pt>
                <c:pt idx="13407">
                  <c:v>14.84537484</c:v>
                </c:pt>
                <c:pt idx="13408">
                  <c:v>14.84606376</c:v>
                </c:pt>
                <c:pt idx="13409">
                  <c:v>14.8467582</c:v>
                </c:pt>
                <c:pt idx="13410">
                  <c:v>14.84745264</c:v>
                </c:pt>
                <c:pt idx="13411">
                  <c:v>14.848148520000001</c:v>
                </c:pt>
                <c:pt idx="13412">
                  <c:v>14.848842960000001</c:v>
                </c:pt>
                <c:pt idx="13413">
                  <c:v>14.849537400000004</c:v>
                </c:pt>
                <c:pt idx="13414">
                  <c:v>14.850231840000006</c:v>
                </c:pt>
                <c:pt idx="13415">
                  <c:v>14.850926280000015</c:v>
                </c:pt>
                <c:pt idx="13416">
                  <c:v>14.85162072</c:v>
                </c:pt>
                <c:pt idx="13417">
                  <c:v>14.85231516</c:v>
                </c:pt>
                <c:pt idx="13418">
                  <c:v>14.853009600000016</c:v>
                </c:pt>
                <c:pt idx="13419">
                  <c:v>14.853704040000016</c:v>
                </c:pt>
                <c:pt idx="13420">
                  <c:v>14.85439848</c:v>
                </c:pt>
                <c:pt idx="13421">
                  <c:v>14.855092920000024</c:v>
                </c:pt>
                <c:pt idx="13422">
                  <c:v>14.855787360000024</c:v>
                </c:pt>
                <c:pt idx="13423">
                  <c:v>14.856481800000024</c:v>
                </c:pt>
                <c:pt idx="13424">
                  <c:v>14.857176240000006</c:v>
                </c:pt>
                <c:pt idx="13425">
                  <c:v>14.85787068</c:v>
                </c:pt>
                <c:pt idx="13426">
                  <c:v>14.858566560000016</c:v>
                </c:pt>
                <c:pt idx="13427">
                  <c:v>14.859261</c:v>
                </c:pt>
                <c:pt idx="13428">
                  <c:v>14.85995544</c:v>
                </c:pt>
                <c:pt idx="13429">
                  <c:v>14.860649880000022</c:v>
                </c:pt>
                <c:pt idx="13430">
                  <c:v>14.86134564</c:v>
                </c:pt>
                <c:pt idx="13431">
                  <c:v>14.862040200000024</c:v>
                </c:pt>
                <c:pt idx="13432">
                  <c:v>14.862734640000026</c:v>
                </c:pt>
                <c:pt idx="13433">
                  <c:v>14.863429080000014</c:v>
                </c:pt>
                <c:pt idx="13434">
                  <c:v>14.86412352</c:v>
                </c:pt>
                <c:pt idx="13435">
                  <c:v>14.86481796</c:v>
                </c:pt>
                <c:pt idx="13436">
                  <c:v>14.865510960000016</c:v>
                </c:pt>
                <c:pt idx="13437">
                  <c:v>14.866206840000016</c:v>
                </c:pt>
                <c:pt idx="13438">
                  <c:v>14.86690128</c:v>
                </c:pt>
                <c:pt idx="13439">
                  <c:v>14.867595720000002</c:v>
                </c:pt>
                <c:pt idx="13440">
                  <c:v>14.868290160000001</c:v>
                </c:pt>
                <c:pt idx="13441">
                  <c:v>14.86898592</c:v>
                </c:pt>
                <c:pt idx="13442">
                  <c:v>14.869674840000016</c:v>
                </c:pt>
                <c:pt idx="13443">
                  <c:v>14.87036928</c:v>
                </c:pt>
                <c:pt idx="13444">
                  <c:v>14.871063719999999</c:v>
                </c:pt>
                <c:pt idx="13445">
                  <c:v>14.871758160000001</c:v>
                </c:pt>
                <c:pt idx="13446">
                  <c:v>14.872459560000026</c:v>
                </c:pt>
                <c:pt idx="13447">
                  <c:v>14.873147040000006</c:v>
                </c:pt>
                <c:pt idx="13448">
                  <c:v>14.873842920000014</c:v>
                </c:pt>
                <c:pt idx="13449">
                  <c:v>14.874538800000014</c:v>
                </c:pt>
                <c:pt idx="13450">
                  <c:v>14.875233240000016</c:v>
                </c:pt>
                <c:pt idx="13451">
                  <c:v>14.87592768</c:v>
                </c:pt>
                <c:pt idx="13452">
                  <c:v>14.876623440000001</c:v>
                </c:pt>
                <c:pt idx="13453">
                  <c:v>14.87731788</c:v>
                </c:pt>
                <c:pt idx="13454">
                  <c:v>14.87801232</c:v>
                </c:pt>
                <c:pt idx="13455">
                  <c:v>14.8787082</c:v>
                </c:pt>
                <c:pt idx="13456">
                  <c:v>14.879402640000022</c:v>
                </c:pt>
                <c:pt idx="13457">
                  <c:v>14.880097080000002</c:v>
                </c:pt>
                <c:pt idx="13458">
                  <c:v>14.880791520000002</c:v>
                </c:pt>
                <c:pt idx="13459">
                  <c:v>14.881480440000002</c:v>
                </c:pt>
                <c:pt idx="13460">
                  <c:v>14.882174880000004</c:v>
                </c:pt>
                <c:pt idx="13461">
                  <c:v>14.882869320000006</c:v>
                </c:pt>
                <c:pt idx="13462">
                  <c:v>14.883563760000001</c:v>
                </c:pt>
                <c:pt idx="13463">
                  <c:v>14.8842582</c:v>
                </c:pt>
                <c:pt idx="13464">
                  <c:v>14.88495264</c:v>
                </c:pt>
                <c:pt idx="13465">
                  <c:v>14.885647080000016</c:v>
                </c:pt>
                <c:pt idx="13466">
                  <c:v>14.88634296</c:v>
                </c:pt>
                <c:pt idx="13467">
                  <c:v>14.887037400000002</c:v>
                </c:pt>
                <c:pt idx="13468">
                  <c:v>14.887731840000002</c:v>
                </c:pt>
                <c:pt idx="13469">
                  <c:v>14.888426280000004</c:v>
                </c:pt>
                <c:pt idx="13470">
                  <c:v>14.88912348</c:v>
                </c:pt>
                <c:pt idx="13471">
                  <c:v>14.889817920000002</c:v>
                </c:pt>
                <c:pt idx="13472">
                  <c:v>14.890513800000004</c:v>
                </c:pt>
                <c:pt idx="13473">
                  <c:v>14.891208240000001</c:v>
                </c:pt>
                <c:pt idx="13474">
                  <c:v>14.891902680000001</c:v>
                </c:pt>
                <c:pt idx="13475">
                  <c:v>14.892597120000014</c:v>
                </c:pt>
                <c:pt idx="13476">
                  <c:v>14.89329156</c:v>
                </c:pt>
                <c:pt idx="13477">
                  <c:v>14.89398036</c:v>
                </c:pt>
                <c:pt idx="13478">
                  <c:v>14.89467492</c:v>
                </c:pt>
                <c:pt idx="13479">
                  <c:v>14.89536936</c:v>
                </c:pt>
                <c:pt idx="13480">
                  <c:v>14.8960638</c:v>
                </c:pt>
                <c:pt idx="13481">
                  <c:v>14.896763760000001</c:v>
                </c:pt>
                <c:pt idx="13482">
                  <c:v>14.897452680000002</c:v>
                </c:pt>
                <c:pt idx="13483">
                  <c:v>14.898147120000001</c:v>
                </c:pt>
                <c:pt idx="13484">
                  <c:v>14.898841560000001</c:v>
                </c:pt>
                <c:pt idx="13485">
                  <c:v>14.899537320000018</c:v>
                </c:pt>
                <c:pt idx="13486">
                  <c:v>14.900233200000002</c:v>
                </c:pt>
                <c:pt idx="13487">
                  <c:v>14.900927640000001</c:v>
                </c:pt>
                <c:pt idx="13488">
                  <c:v>14.901622080000001</c:v>
                </c:pt>
                <c:pt idx="13489">
                  <c:v>14.902316520000015</c:v>
                </c:pt>
                <c:pt idx="13490">
                  <c:v>14.9030124</c:v>
                </c:pt>
                <c:pt idx="13491">
                  <c:v>14.903706840000016</c:v>
                </c:pt>
                <c:pt idx="13492">
                  <c:v>14.90439984</c:v>
                </c:pt>
                <c:pt idx="13493">
                  <c:v>14.905094280000016</c:v>
                </c:pt>
                <c:pt idx="13494">
                  <c:v>14.905790160000002</c:v>
                </c:pt>
                <c:pt idx="13495">
                  <c:v>14.906480400000014</c:v>
                </c:pt>
                <c:pt idx="13496">
                  <c:v>14.90717484</c:v>
                </c:pt>
                <c:pt idx="13497">
                  <c:v>14.90787624</c:v>
                </c:pt>
                <c:pt idx="13498">
                  <c:v>14.90856516</c:v>
                </c:pt>
                <c:pt idx="13499">
                  <c:v>14.909260920000001</c:v>
                </c:pt>
                <c:pt idx="13500">
                  <c:v>14.90995536</c:v>
                </c:pt>
                <c:pt idx="13501">
                  <c:v>14.910649920000004</c:v>
                </c:pt>
                <c:pt idx="13502">
                  <c:v>14.91134568</c:v>
                </c:pt>
                <c:pt idx="13503">
                  <c:v>14.91204012</c:v>
                </c:pt>
                <c:pt idx="13504">
                  <c:v>14.912734560000024</c:v>
                </c:pt>
                <c:pt idx="13505">
                  <c:v>14.913429000000002</c:v>
                </c:pt>
                <c:pt idx="13506">
                  <c:v>14.914123439999999</c:v>
                </c:pt>
                <c:pt idx="13507">
                  <c:v>14.914817880000001</c:v>
                </c:pt>
                <c:pt idx="13508">
                  <c:v>14.915512320000015</c:v>
                </c:pt>
                <c:pt idx="13509">
                  <c:v>14.9162082</c:v>
                </c:pt>
                <c:pt idx="13510">
                  <c:v>14.91690264</c:v>
                </c:pt>
                <c:pt idx="13511">
                  <c:v>14.91759708</c:v>
                </c:pt>
                <c:pt idx="13512">
                  <c:v>14.91829152</c:v>
                </c:pt>
                <c:pt idx="13513">
                  <c:v>14.918985960000001</c:v>
                </c:pt>
                <c:pt idx="13514">
                  <c:v>14.919680400000004</c:v>
                </c:pt>
                <c:pt idx="13515">
                  <c:v>14.920367880000001</c:v>
                </c:pt>
                <c:pt idx="13516">
                  <c:v>14.921063759999999</c:v>
                </c:pt>
                <c:pt idx="13517">
                  <c:v>14.921759640000001</c:v>
                </c:pt>
                <c:pt idx="13518">
                  <c:v>14.922454080000014</c:v>
                </c:pt>
                <c:pt idx="13519">
                  <c:v>14.92314852</c:v>
                </c:pt>
                <c:pt idx="13520">
                  <c:v>14.92384296</c:v>
                </c:pt>
                <c:pt idx="13521">
                  <c:v>14.924538720000001</c:v>
                </c:pt>
                <c:pt idx="13522">
                  <c:v>14.925234600000014</c:v>
                </c:pt>
                <c:pt idx="13523">
                  <c:v>14.92592904</c:v>
                </c:pt>
                <c:pt idx="13524">
                  <c:v>14.92662492</c:v>
                </c:pt>
                <c:pt idx="13525">
                  <c:v>14.927313719999999</c:v>
                </c:pt>
                <c:pt idx="13526">
                  <c:v>14.928008159999999</c:v>
                </c:pt>
                <c:pt idx="13527">
                  <c:v>14.928702600000001</c:v>
                </c:pt>
                <c:pt idx="13528">
                  <c:v>14.92939704</c:v>
                </c:pt>
                <c:pt idx="13529">
                  <c:v>14.93009292</c:v>
                </c:pt>
                <c:pt idx="13530">
                  <c:v>14.9307888</c:v>
                </c:pt>
                <c:pt idx="13531">
                  <c:v>14.931484560000015</c:v>
                </c:pt>
                <c:pt idx="13532">
                  <c:v>14.932179</c:v>
                </c:pt>
                <c:pt idx="13533">
                  <c:v>14.93287344</c:v>
                </c:pt>
                <c:pt idx="13534">
                  <c:v>14.93356788</c:v>
                </c:pt>
                <c:pt idx="13535">
                  <c:v>14.934260999999999</c:v>
                </c:pt>
                <c:pt idx="13536">
                  <c:v>14.93495544</c:v>
                </c:pt>
                <c:pt idx="13537">
                  <c:v>14.935649880000014</c:v>
                </c:pt>
                <c:pt idx="13538">
                  <c:v>14.93634432</c:v>
                </c:pt>
                <c:pt idx="13539">
                  <c:v>14.9370402</c:v>
                </c:pt>
                <c:pt idx="13540">
                  <c:v>14.937734640000002</c:v>
                </c:pt>
                <c:pt idx="13541">
                  <c:v>14.938429080000001</c:v>
                </c:pt>
                <c:pt idx="13542">
                  <c:v>14.939123520000001</c:v>
                </c:pt>
                <c:pt idx="13543">
                  <c:v>14.93981376</c:v>
                </c:pt>
                <c:pt idx="13544">
                  <c:v>14.94050964</c:v>
                </c:pt>
                <c:pt idx="13545">
                  <c:v>14.94120408</c:v>
                </c:pt>
                <c:pt idx="13546">
                  <c:v>14.941898520000001</c:v>
                </c:pt>
                <c:pt idx="13547">
                  <c:v>14.942594280000014</c:v>
                </c:pt>
                <c:pt idx="13548">
                  <c:v>14.94328872</c:v>
                </c:pt>
                <c:pt idx="13549">
                  <c:v>14.94398316</c:v>
                </c:pt>
                <c:pt idx="13550">
                  <c:v>14.944677599999999</c:v>
                </c:pt>
                <c:pt idx="13551">
                  <c:v>14.945373479999999</c:v>
                </c:pt>
                <c:pt idx="13552">
                  <c:v>14.946067920000001</c:v>
                </c:pt>
                <c:pt idx="13553">
                  <c:v>14.946762360000001</c:v>
                </c:pt>
                <c:pt idx="13554">
                  <c:v>14.9474526</c:v>
                </c:pt>
                <c:pt idx="13555">
                  <c:v>14.94814704</c:v>
                </c:pt>
                <c:pt idx="13556">
                  <c:v>14.948841479999997</c:v>
                </c:pt>
                <c:pt idx="13557">
                  <c:v>14.949535920000002</c:v>
                </c:pt>
                <c:pt idx="13558">
                  <c:v>14.950230360000004</c:v>
                </c:pt>
                <c:pt idx="13559">
                  <c:v>14.950926240000006</c:v>
                </c:pt>
                <c:pt idx="13560">
                  <c:v>14.95162068</c:v>
                </c:pt>
                <c:pt idx="13561">
                  <c:v>14.95231512</c:v>
                </c:pt>
                <c:pt idx="13562">
                  <c:v>14.953011</c:v>
                </c:pt>
                <c:pt idx="13563">
                  <c:v>14.953706760000006</c:v>
                </c:pt>
                <c:pt idx="13564">
                  <c:v>14.954401200000014</c:v>
                </c:pt>
                <c:pt idx="13565">
                  <c:v>14.955095640000014</c:v>
                </c:pt>
                <c:pt idx="13566">
                  <c:v>14.955790200000024</c:v>
                </c:pt>
                <c:pt idx="13567">
                  <c:v>14.956485960000016</c:v>
                </c:pt>
                <c:pt idx="13568">
                  <c:v>14.95717488</c:v>
                </c:pt>
                <c:pt idx="13569">
                  <c:v>14.95786932</c:v>
                </c:pt>
                <c:pt idx="13570">
                  <c:v>14.958563760000001</c:v>
                </c:pt>
                <c:pt idx="13571">
                  <c:v>14.959258200000004</c:v>
                </c:pt>
                <c:pt idx="13572">
                  <c:v>14.959954080000006</c:v>
                </c:pt>
                <c:pt idx="13573">
                  <c:v>14.960648520000015</c:v>
                </c:pt>
                <c:pt idx="13574">
                  <c:v>14.96134296</c:v>
                </c:pt>
                <c:pt idx="13575">
                  <c:v>14.962038720000002</c:v>
                </c:pt>
                <c:pt idx="13576">
                  <c:v>14.962733160000004</c:v>
                </c:pt>
                <c:pt idx="13577">
                  <c:v>14.963429040000015</c:v>
                </c:pt>
                <c:pt idx="13578">
                  <c:v>14.96412348</c:v>
                </c:pt>
                <c:pt idx="13579">
                  <c:v>14.96481792</c:v>
                </c:pt>
                <c:pt idx="13580">
                  <c:v>14.965512360000016</c:v>
                </c:pt>
                <c:pt idx="13581">
                  <c:v>14.966206800000016</c:v>
                </c:pt>
                <c:pt idx="13582">
                  <c:v>14.96690124</c:v>
                </c:pt>
                <c:pt idx="13583">
                  <c:v>14.967595680000002</c:v>
                </c:pt>
                <c:pt idx="13584">
                  <c:v>14.968291560000001</c:v>
                </c:pt>
                <c:pt idx="13585">
                  <c:v>14.96898036</c:v>
                </c:pt>
                <c:pt idx="13586">
                  <c:v>14.969674920000006</c:v>
                </c:pt>
                <c:pt idx="13587">
                  <c:v>14.970369360000001</c:v>
                </c:pt>
                <c:pt idx="13588">
                  <c:v>14.9710638</c:v>
                </c:pt>
                <c:pt idx="13589">
                  <c:v>14.97175824</c:v>
                </c:pt>
                <c:pt idx="13590">
                  <c:v>14.972452680000016</c:v>
                </c:pt>
                <c:pt idx="13591">
                  <c:v>14.97314712</c:v>
                </c:pt>
                <c:pt idx="13592">
                  <c:v>14.973842880000015</c:v>
                </c:pt>
                <c:pt idx="13593">
                  <c:v>14.97453876</c:v>
                </c:pt>
                <c:pt idx="13594">
                  <c:v>14.975233200000016</c:v>
                </c:pt>
                <c:pt idx="13595">
                  <c:v>14.97592908</c:v>
                </c:pt>
                <c:pt idx="13596">
                  <c:v>14.976619320000006</c:v>
                </c:pt>
                <c:pt idx="13597">
                  <c:v>14.977313759999999</c:v>
                </c:pt>
                <c:pt idx="13598">
                  <c:v>14.9780082</c:v>
                </c:pt>
                <c:pt idx="13599">
                  <c:v>14.97870408</c:v>
                </c:pt>
                <c:pt idx="13600">
                  <c:v>14.97939852</c:v>
                </c:pt>
                <c:pt idx="13601">
                  <c:v>14.980094280000015</c:v>
                </c:pt>
                <c:pt idx="13602">
                  <c:v>14.98078872</c:v>
                </c:pt>
                <c:pt idx="13603">
                  <c:v>14.98148316</c:v>
                </c:pt>
                <c:pt idx="13604">
                  <c:v>14.982180360000006</c:v>
                </c:pt>
                <c:pt idx="13605">
                  <c:v>14.98287492</c:v>
                </c:pt>
                <c:pt idx="13606">
                  <c:v>14.983569360000002</c:v>
                </c:pt>
                <c:pt idx="13607">
                  <c:v>14.984263800000001</c:v>
                </c:pt>
                <c:pt idx="13608">
                  <c:v>14.984958240000001</c:v>
                </c:pt>
                <c:pt idx="13609">
                  <c:v>14.985647040000016</c:v>
                </c:pt>
                <c:pt idx="13610">
                  <c:v>14.98634148</c:v>
                </c:pt>
                <c:pt idx="13611">
                  <c:v>14.98703736</c:v>
                </c:pt>
                <c:pt idx="13612">
                  <c:v>14.987731800000002</c:v>
                </c:pt>
                <c:pt idx="13613">
                  <c:v>14.988426240000004</c:v>
                </c:pt>
                <c:pt idx="13614">
                  <c:v>14.989122120000001</c:v>
                </c:pt>
                <c:pt idx="13615">
                  <c:v>14.989816560000014</c:v>
                </c:pt>
                <c:pt idx="13616">
                  <c:v>14.990511</c:v>
                </c:pt>
                <c:pt idx="13617">
                  <c:v>14.99120544</c:v>
                </c:pt>
                <c:pt idx="13618">
                  <c:v>14.99189988</c:v>
                </c:pt>
                <c:pt idx="13619">
                  <c:v>14.992595640000006</c:v>
                </c:pt>
                <c:pt idx="13620">
                  <c:v>14.993290200000002</c:v>
                </c:pt>
                <c:pt idx="13621">
                  <c:v>14.993984640000004</c:v>
                </c:pt>
                <c:pt idx="13622">
                  <c:v>14.9946804</c:v>
                </c:pt>
                <c:pt idx="13623">
                  <c:v>14.99537484</c:v>
                </c:pt>
                <c:pt idx="13624">
                  <c:v>14.99606928</c:v>
                </c:pt>
                <c:pt idx="13625">
                  <c:v>14.9967582</c:v>
                </c:pt>
                <c:pt idx="13626">
                  <c:v>14.997454080000002</c:v>
                </c:pt>
                <c:pt idx="13627">
                  <c:v>14.99814984</c:v>
                </c:pt>
                <c:pt idx="13628">
                  <c:v>14.99884428</c:v>
                </c:pt>
                <c:pt idx="13629">
                  <c:v>14.999540160000002</c:v>
                </c:pt>
                <c:pt idx="13630">
                  <c:v>15.000234600000002</c:v>
                </c:pt>
                <c:pt idx="13631">
                  <c:v>15.00093036</c:v>
                </c:pt>
                <c:pt idx="13632">
                  <c:v>15.001617960000001</c:v>
                </c:pt>
                <c:pt idx="13633">
                  <c:v>15.002312400000001</c:v>
                </c:pt>
                <c:pt idx="13634">
                  <c:v>15.00301236</c:v>
                </c:pt>
                <c:pt idx="13635">
                  <c:v>15.00370824</c:v>
                </c:pt>
                <c:pt idx="13636">
                  <c:v>15.00440268</c:v>
                </c:pt>
                <c:pt idx="13637">
                  <c:v>15.00509712</c:v>
                </c:pt>
                <c:pt idx="13638">
                  <c:v>15.005784600000016</c:v>
                </c:pt>
                <c:pt idx="13639">
                  <c:v>15.00647904</c:v>
                </c:pt>
                <c:pt idx="13640">
                  <c:v>15.007180440000001</c:v>
                </c:pt>
                <c:pt idx="13641">
                  <c:v>15.007874880000001</c:v>
                </c:pt>
                <c:pt idx="13642">
                  <c:v>15.008569320000001</c:v>
                </c:pt>
                <c:pt idx="13643">
                  <c:v>15.00926376</c:v>
                </c:pt>
                <c:pt idx="13644">
                  <c:v>15.00995268</c:v>
                </c:pt>
                <c:pt idx="13645">
                  <c:v>15.01064712</c:v>
                </c:pt>
                <c:pt idx="13646">
                  <c:v>15.011342880000001</c:v>
                </c:pt>
                <c:pt idx="13647">
                  <c:v>15.012037320000006</c:v>
                </c:pt>
                <c:pt idx="13648">
                  <c:v>15.012733200000014</c:v>
                </c:pt>
                <c:pt idx="13649">
                  <c:v>15.013430400000004</c:v>
                </c:pt>
                <c:pt idx="13650">
                  <c:v>15.014119320000001</c:v>
                </c:pt>
                <c:pt idx="13651">
                  <c:v>15.014813759999999</c:v>
                </c:pt>
                <c:pt idx="13652">
                  <c:v>15.015509640000015</c:v>
                </c:pt>
                <c:pt idx="13653">
                  <c:v>15.01620408</c:v>
                </c:pt>
                <c:pt idx="13654">
                  <c:v>15.016899840000002</c:v>
                </c:pt>
                <c:pt idx="13655">
                  <c:v>15.017594280000004</c:v>
                </c:pt>
                <c:pt idx="13656">
                  <c:v>15.018290159999999</c:v>
                </c:pt>
                <c:pt idx="13657">
                  <c:v>15.0189846</c:v>
                </c:pt>
                <c:pt idx="13658">
                  <c:v>15.01967904</c:v>
                </c:pt>
                <c:pt idx="13659">
                  <c:v>15.020373479999995</c:v>
                </c:pt>
                <c:pt idx="13660">
                  <c:v>15.02106792</c:v>
                </c:pt>
                <c:pt idx="13661">
                  <c:v>15.02176236</c:v>
                </c:pt>
                <c:pt idx="13662">
                  <c:v>15.022456800000022</c:v>
                </c:pt>
                <c:pt idx="13663">
                  <c:v>15.023151240000001</c:v>
                </c:pt>
                <c:pt idx="13664">
                  <c:v>15.023845680000001</c:v>
                </c:pt>
                <c:pt idx="13665">
                  <c:v>15.024540120000001</c:v>
                </c:pt>
                <c:pt idx="13666">
                  <c:v>15.025236000000014</c:v>
                </c:pt>
                <c:pt idx="13667">
                  <c:v>15.02593044</c:v>
                </c:pt>
                <c:pt idx="13668">
                  <c:v>15.02662488</c:v>
                </c:pt>
                <c:pt idx="13669">
                  <c:v>15.027313799999998</c:v>
                </c:pt>
                <c:pt idx="13670">
                  <c:v>15.028009560000001</c:v>
                </c:pt>
                <c:pt idx="13671">
                  <c:v>15.028703999999999</c:v>
                </c:pt>
                <c:pt idx="13672">
                  <c:v>15.02939844</c:v>
                </c:pt>
                <c:pt idx="13673">
                  <c:v>15.03009288</c:v>
                </c:pt>
                <c:pt idx="13674">
                  <c:v>15.03078732</c:v>
                </c:pt>
                <c:pt idx="13675">
                  <c:v>15.03148176</c:v>
                </c:pt>
                <c:pt idx="13676">
                  <c:v>15.03217764</c:v>
                </c:pt>
                <c:pt idx="13677">
                  <c:v>15.032870640000001</c:v>
                </c:pt>
                <c:pt idx="13678">
                  <c:v>15.033566520000004</c:v>
                </c:pt>
                <c:pt idx="13679">
                  <c:v>15.034260959999999</c:v>
                </c:pt>
                <c:pt idx="13680">
                  <c:v>15.034955399999999</c:v>
                </c:pt>
                <c:pt idx="13681">
                  <c:v>15.035649840000014</c:v>
                </c:pt>
                <c:pt idx="13682">
                  <c:v>15.03634428</c:v>
                </c:pt>
                <c:pt idx="13683">
                  <c:v>15.03704016</c:v>
                </c:pt>
                <c:pt idx="13684">
                  <c:v>15.0377346</c:v>
                </c:pt>
                <c:pt idx="13685">
                  <c:v>15.03842904</c:v>
                </c:pt>
                <c:pt idx="13686">
                  <c:v>15.039124920000001</c:v>
                </c:pt>
                <c:pt idx="13687">
                  <c:v>15.039819360000001</c:v>
                </c:pt>
                <c:pt idx="13688">
                  <c:v>15.040513799999999</c:v>
                </c:pt>
                <c:pt idx="13689">
                  <c:v>15.04120824</c:v>
                </c:pt>
                <c:pt idx="13690">
                  <c:v>15.04190268</c:v>
                </c:pt>
                <c:pt idx="13691">
                  <c:v>15.04259712</c:v>
                </c:pt>
                <c:pt idx="13692">
                  <c:v>15.04329012</c:v>
                </c:pt>
                <c:pt idx="13693">
                  <c:v>15.043984560000002</c:v>
                </c:pt>
                <c:pt idx="13694">
                  <c:v>15.044678999999999</c:v>
                </c:pt>
                <c:pt idx="13695">
                  <c:v>15.045374880000001</c:v>
                </c:pt>
                <c:pt idx="13696">
                  <c:v>15.046069320000001</c:v>
                </c:pt>
                <c:pt idx="13697">
                  <c:v>15.046763759999999</c:v>
                </c:pt>
                <c:pt idx="13698">
                  <c:v>15.047458199999999</c:v>
                </c:pt>
                <c:pt idx="13699">
                  <c:v>15.04815264</c:v>
                </c:pt>
                <c:pt idx="13700">
                  <c:v>15.04884708</c:v>
                </c:pt>
                <c:pt idx="13701">
                  <c:v>15.04954152</c:v>
                </c:pt>
                <c:pt idx="13702">
                  <c:v>15.05023044</c:v>
                </c:pt>
                <c:pt idx="13703">
                  <c:v>15.05092488</c:v>
                </c:pt>
                <c:pt idx="13704">
                  <c:v>15.051620640000001</c:v>
                </c:pt>
                <c:pt idx="13705">
                  <c:v>15.052316520000014</c:v>
                </c:pt>
                <c:pt idx="13706">
                  <c:v>15.05301096</c:v>
                </c:pt>
                <c:pt idx="13707">
                  <c:v>15.053706840000016</c:v>
                </c:pt>
                <c:pt idx="13708">
                  <c:v>15.054402600000014</c:v>
                </c:pt>
                <c:pt idx="13709">
                  <c:v>15.055097040000014</c:v>
                </c:pt>
                <c:pt idx="13710">
                  <c:v>15.05579148</c:v>
                </c:pt>
                <c:pt idx="13711">
                  <c:v>15.056479080000004</c:v>
                </c:pt>
                <c:pt idx="13712">
                  <c:v>15.05717484</c:v>
                </c:pt>
                <c:pt idx="13713">
                  <c:v>15.05786928</c:v>
                </c:pt>
                <c:pt idx="13714">
                  <c:v>15.058563719999999</c:v>
                </c:pt>
                <c:pt idx="13715">
                  <c:v>15.059258160000001</c:v>
                </c:pt>
                <c:pt idx="13716">
                  <c:v>15.059952600000004</c:v>
                </c:pt>
                <c:pt idx="13717">
                  <c:v>15.060647040000006</c:v>
                </c:pt>
                <c:pt idx="13718">
                  <c:v>15.061341479999999</c:v>
                </c:pt>
                <c:pt idx="13719">
                  <c:v>15.062035920000014</c:v>
                </c:pt>
                <c:pt idx="13720">
                  <c:v>15.062731800000016</c:v>
                </c:pt>
                <c:pt idx="13721">
                  <c:v>15.063424920000006</c:v>
                </c:pt>
                <c:pt idx="13722">
                  <c:v>15.064120679999998</c:v>
                </c:pt>
                <c:pt idx="13723">
                  <c:v>15.064815119999999</c:v>
                </c:pt>
                <c:pt idx="13724">
                  <c:v>15.065509560000024</c:v>
                </c:pt>
                <c:pt idx="13725">
                  <c:v>15.066204000000004</c:v>
                </c:pt>
                <c:pt idx="13726">
                  <c:v>15.066899880000006</c:v>
                </c:pt>
                <c:pt idx="13727">
                  <c:v>15.067594320000014</c:v>
                </c:pt>
                <c:pt idx="13728">
                  <c:v>15.068291520000001</c:v>
                </c:pt>
                <c:pt idx="13729">
                  <c:v>15.068980440000001</c:v>
                </c:pt>
                <c:pt idx="13730">
                  <c:v>15.069674880000004</c:v>
                </c:pt>
                <c:pt idx="13731">
                  <c:v>15.070369320000001</c:v>
                </c:pt>
                <c:pt idx="13732">
                  <c:v>15.071063759999999</c:v>
                </c:pt>
                <c:pt idx="13733">
                  <c:v>15.0717582</c:v>
                </c:pt>
                <c:pt idx="13734">
                  <c:v>15.072452640000016</c:v>
                </c:pt>
                <c:pt idx="13735">
                  <c:v>15.07314708</c:v>
                </c:pt>
                <c:pt idx="13736">
                  <c:v>15.073841520000002</c:v>
                </c:pt>
                <c:pt idx="13737">
                  <c:v>15.07453872</c:v>
                </c:pt>
                <c:pt idx="13738">
                  <c:v>15.07523316</c:v>
                </c:pt>
                <c:pt idx="13739">
                  <c:v>15.075926280000004</c:v>
                </c:pt>
                <c:pt idx="13740">
                  <c:v>15.07662204</c:v>
                </c:pt>
                <c:pt idx="13741">
                  <c:v>15.077319360000001</c:v>
                </c:pt>
                <c:pt idx="13742">
                  <c:v>15.078013800000001</c:v>
                </c:pt>
                <c:pt idx="13743">
                  <c:v>15.078708240000001</c:v>
                </c:pt>
                <c:pt idx="13744">
                  <c:v>15.079401240000006</c:v>
                </c:pt>
                <c:pt idx="13745">
                  <c:v>15.080095680000001</c:v>
                </c:pt>
                <c:pt idx="13746">
                  <c:v>15.08079012</c:v>
                </c:pt>
                <c:pt idx="13747">
                  <c:v>15.081486000000016</c:v>
                </c:pt>
                <c:pt idx="13748">
                  <c:v>15.082180440000002</c:v>
                </c:pt>
                <c:pt idx="13749">
                  <c:v>15.082874880000002</c:v>
                </c:pt>
                <c:pt idx="13750">
                  <c:v>15.083569320000002</c:v>
                </c:pt>
                <c:pt idx="13751">
                  <c:v>15.084263759999999</c:v>
                </c:pt>
                <c:pt idx="13752">
                  <c:v>15.084958199999999</c:v>
                </c:pt>
                <c:pt idx="13753">
                  <c:v>15.08564844</c:v>
                </c:pt>
                <c:pt idx="13754">
                  <c:v>15.08634432</c:v>
                </c:pt>
                <c:pt idx="13755">
                  <c:v>15.087040200000002</c:v>
                </c:pt>
                <c:pt idx="13756">
                  <c:v>15.087734640000004</c:v>
                </c:pt>
                <c:pt idx="13757">
                  <c:v>15.088429080000001</c:v>
                </c:pt>
                <c:pt idx="13758">
                  <c:v>15.089123520000001</c:v>
                </c:pt>
                <c:pt idx="13759">
                  <c:v>15.08981928</c:v>
                </c:pt>
                <c:pt idx="13760">
                  <c:v>15.090513720000001</c:v>
                </c:pt>
                <c:pt idx="13761">
                  <c:v>15.091208159999999</c:v>
                </c:pt>
                <c:pt idx="13762">
                  <c:v>15.091902600000001</c:v>
                </c:pt>
                <c:pt idx="13763">
                  <c:v>15.092597040000006</c:v>
                </c:pt>
                <c:pt idx="13764">
                  <c:v>15.09329148</c:v>
                </c:pt>
                <c:pt idx="13765">
                  <c:v>15.0939804</c:v>
                </c:pt>
                <c:pt idx="13766">
                  <c:v>15.09467628</c:v>
                </c:pt>
                <c:pt idx="13767">
                  <c:v>15.09536928</c:v>
                </c:pt>
                <c:pt idx="13768">
                  <c:v>15.096067920000001</c:v>
                </c:pt>
                <c:pt idx="13769">
                  <c:v>15.09676236</c:v>
                </c:pt>
                <c:pt idx="13770">
                  <c:v>15.09745824</c:v>
                </c:pt>
                <c:pt idx="13771">
                  <c:v>15.09814572</c:v>
                </c:pt>
                <c:pt idx="13772">
                  <c:v>15.09884712</c:v>
                </c:pt>
                <c:pt idx="13773">
                  <c:v>15.09954156</c:v>
                </c:pt>
                <c:pt idx="13774">
                  <c:v>15.100236000000002</c:v>
                </c:pt>
                <c:pt idx="13775">
                  <c:v>15.100930440000001</c:v>
                </c:pt>
                <c:pt idx="13776">
                  <c:v>15.101624880000001</c:v>
                </c:pt>
                <c:pt idx="13777">
                  <c:v>15.102319320000001</c:v>
                </c:pt>
                <c:pt idx="13778">
                  <c:v>15.10301376</c:v>
                </c:pt>
                <c:pt idx="13779">
                  <c:v>15.10370268</c:v>
                </c:pt>
                <c:pt idx="13780">
                  <c:v>15.10439712</c:v>
                </c:pt>
                <c:pt idx="13781">
                  <c:v>15.10509156</c:v>
                </c:pt>
                <c:pt idx="13782">
                  <c:v>15.105787320000006</c:v>
                </c:pt>
                <c:pt idx="13783">
                  <c:v>15.106484640000014</c:v>
                </c:pt>
                <c:pt idx="13784">
                  <c:v>15.10717908</c:v>
                </c:pt>
                <c:pt idx="13785">
                  <c:v>15.107874840000001</c:v>
                </c:pt>
                <c:pt idx="13786">
                  <c:v>15.108569280000001</c:v>
                </c:pt>
                <c:pt idx="13787">
                  <c:v>15.10926372</c:v>
                </c:pt>
                <c:pt idx="13788">
                  <c:v>15.10995816</c:v>
                </c:pt>
                <c:pt idx="13789">
                  <c:v>15.1106526</c:v>
                </c:pt>
                <c:pt idx="13790">
                  <c:v>15.11134704</c:v>
                </c:pt>
                <c:pt idx="13791">
                  <c:v>15.11204148</c:v>
                </c:pt>
                <c:pt idx="13792">
                  <c:v>15.112735920000002</c:v>
                </c:pt>
                <c:pt idx="13793">
                  <c:v>15.113430360000002</c:v>
                </c:pt>
                <c:pt idx="13794">
                  <c:v>15.11412492</c:v>
                </c:pt>
                <c:pt idx="13795">
                  <c:v>15.11481936</c:v>
                </c:pt>
                <c:pt idx="13796">
                  <c:v>15.1155138</c:v>
                </c:pt>
                <c:pt idx="13797">
                  <c:v>15.116208240000001</c:v>
                </c:pt>
                <c:pt idx="13798">
                  <c:v>15.116902680000001</c:v>
                </c:pt>
                <c:pt idx="13799">
                  <c:v>15.117597120000001</c:v>
                </c:pt>
                <c:pt idx="13800">
                  <c:v>15.118284600000001</c:v>
                </c:pt>
                <c:pt idx="13801">
                  <c:v>15.118986</c:v>
                </c:pt>
                <c:pt idx="13802">
                  <c:v>15.11968044</c:v>
                </c:pt>
                <c:pt idx="13803">
                  <c:v>15.12037488</c:v>
                </c:pt>
                <c:pt idx="13804">
                  <c:v>15.121063799999998</c:v>
                </c:pt>
                <c:pt idx="13805">
                  <c:v>15.121759560000001</c:v>
                </c:pt>
                <c:pt idx="13806">
                  <c:v>15.122454000000014</c:v>
                </c:pt>
                <c:pt idx="13807">
                  <c:v>15.123152640000001</c:v>
                </c:pt>
                <c:pt idx="13808">
                  <c:v>15.123841560000001</c:v>
                </c:pt>
                <c:pt idx="13809">
                  <c:v>15.12453732</c:v>
                </c:pt>
                <c:pt idx="13810">
                  <c:v>15.12523176</c:v>
                </c:pt>
                <c:pt idx="13811">
                  <c:v>15.1259262</c:v>
                </c:pt>
                <c:pt idx="13812">
                  <c:v>15.126622080000001</c:v>
                </c:pt>
                <c:pt idx="13813">
                  <c:v>15.127317959999999</c:v>
                </c:pt>
                <c:pt idx="13814">
                  <c:v>15.128012399999999</c:v>
                </c:pt>
                <c:pt idx="13815">
                  <c:v>15.12870684</c:v>
                </c:pt>
                <c:pt idx="13816">
                  <c:v>15.12940128</c:v>
                </c:pt>
                <c:pt idx="13817">
                  <c:v>15.13009572</c:v>
                </c:pt>
                <c:pt idx="13818">
                  <c:v>15.130791479999999</c:v>
                </c:pt>
                <c:pt idx="13819">
                  <c:v>15.131485920000001</c:v>
                </c:pt>
                <c:pt idx="13820">
                  <c:v>15.13217904</c:v>
                </c:pt>
                <c:pt idx="13821">
                  <c:v>15.132873479999999</c:v>
                </c:pt>
                <c:pt idx="13822">
                  <c:v>15.133567920000001</c:v>
                </c:pt>
                <c:pt idx="13823">
                  <c:v>15.134262359999999</c:v>
                </c:pt>
                <c:pt idx="13824">
                  <c:v>15.134956800000001</c:v>
                </c:pt>
                <c:pt idx="13825">
                  <c:v>15.135645720000001</c:v>
                </c:pt>
                <c:pt idx="13826">
                  <c:v>15.136341479999997</c:v>
                </c:pt>
                <c:pt idx="13827">
                  <c:v>15.137035920000001</c:v>
                </c:pt>
                <c:pt idx="13828">
                  <c:v>15.137730360000001</c:v>
                </c:pt>
                <c:pt idx="13829">
                  <c:v>15.138426240000001</c:v>
                </c:pt>
                <c:pt idx="13830">
                  <c:v>15.13912212</c:v>
                </c:pt>
                <c:pt idx="13831">
                  <c:v>15.139817880000001</c:v>
                </c:pt>
                <c:pt idx="13832">
                  <c:v>15.140512320000001</c:v>
                </c:pt>
                <c:pt idx="13833">
                  <c:v>15.141206759999999</c:v>
                </c:pt>
                <c:pt idx="13834">
                  <c:v>15.141901199999998</c:v>
                </c:pt>
                <c:pt idx="13835">
                  <c:v>15.14259564</c:v>
                </c:pt>
                <c:pt idx="13836">
                  <c:v>15.143290199999999</c:v>
                </c:pt>
                <c:pt idx="13837">
                  <c:v>15.143984640000001</c:v>
                </c:pt>
                <c:pt idx="13838">
                  <c:v>15.14467908</c:v>
                </c:pt>
                <c:pt idx="13839">
                  <c:v>15.14537352</c:v>
                </c:pt>
                <c:pt idx="13840">
                  <c:v>15.14606796</c:v>
                </c:pt>
                <c:pt idx="13841">
                  <c:v>15.1467624</c:v>
                </c:pt>
                <c:pt idx="13842">
                  <c:v>15.14745684</c:v>
                </c:pt>
                <c:pt idx="13843">
                  <c:v>15.1481526</c:v>
                </c:pt>
                <c:pt idx="13844">
                  <c:v>15.14884152</c:v>
                </c:pt>
                <c:pt idx="13845">
                  <c:v>15.14953596</c:v>
                </c:pt>
                <c:pt idx="13846">
                  <c:v>15.1502304</c:v>
                </c:pt>
                <c:pt idx="13847">
                  <c:v>15.15092628</c:v>
                </c:pt>
                <c:pt idx="13848">
                  <c:v>15.15162072</c:v>
                </c:pt>
                <c:pt idx="13849">
                  <c:v>15.152315160000001</c:v>
                </c:pt>
                <c:pt idx="13850">
                  <c:v>15.153009600000004</c:v>
                </c:pt>
                <c:pt idx="13851">
                  <c:v>15.15370536</c:v>
                </c:pt>
                <c:pt idx="13852">
                  <c:v>15.154399920000001</c:v>
                </c:pt>
                <c:pt idx="13853">
                  <c:v>15.155094360000014</c:v>
                </c:pt>
                <c:pt idx="13854">
                  <c:v>15.155788800000014</c:v>
                </c:pt>
                <c:pt idx="13855">
                  <c:v>15.156484560000024</c:v>
                </c:pt>
                <c:pt idx="13856">
                  <c:v>15.157178999999999</c:v>
                </c:pt>
                <c:pt idx="13857">
                  <c:v>15.15787488</c:v>
                </c:pt>
                <c:pt idx="13858">
                  <c:v>15.1585638</c:v>
                </c:pt>
                <c:pt idx="13859">
                  <c:v>15.15925824</c:v>
                </c:pt>
                <c:pt idx="13860">
                  <c:v>15.15995268</c:v>
                </c:pt>
                <c:pt idx="13861">
                  <c:v>15.16064712</c:v>
                </c:pt>
                <c:pt idx="13862">
                  <c:v>15.161342880000001</c:v>
                </c:pt>
                <c:pt idx="13863">
                  <c:v>15.162037320000014</c:v>
                </c:pt>
                <c:pt idx="13864">
                  <c:v>15.16273176</c:v>
                </c:pt>
                <c:pt idx="13865">
                  <c:v>15.16342764</c:v>
                </c:pt>
                <c:pt idx="13866">
                  <c:v>15.16412352</c:v>
                </c:pt>
                <c:pt idx="13867">
                  <c:v>15.16481652</c:v>
                </c:pt>
                <c:pt idx="13868">
                  <c:v>15.165512400000004</c:v>
                </c:pt>
                <c:pt idx="13869">
                  <c:v>15.166206840000006</c:v>
                </c:pt>
                <c:pt idx="13870">
                  <c:v>15.1669026</c:v>
                </c:pt>
                <c:pt idx="13871">
                  <c:v>15.16759296</c:v>
                </c:pt>
                <c:pt idx="13872">
                  <c:v>15.168287400000001</c:v>
                </c:pt>
                <c:pt idx="13873">
                  <c:v>15.168981840000001</c:v>
                </c:pt>
                <c:pt idx="13874">
                  <c:v>15.169676280000004</c:v>
                </c:pt>
                <c:pt idx="13875">
                  <c:v>15.170370719999999</c:v>
                </c:pt>
                <c:pt idx="13876">
                  <c:v>15.171065159999999</c:v>
                </c:pt>
                <c:pt idx="13877">
                  <c:v>15.171760920000001</c:v>
                </c:pt>
                <c:pt idx="13878">
                  <c:v>15.172455360000002</c:v>
                </c:pt>
                <c:pt idx="13879">
                  <c:v>15.17314992</c:v>
                </c:pt>
                <c:pt idx="13880">
                  <c:v>15.17384436</c:v>
                </c:pt>
                <c:pt idx="13881">
                  <c:v>15.174538800000002</c:v>
                </c:pt>
                <c:pt idx="13882">
                  <c:v>15.175233240000004</c:v>
                </c:pt>
                <c:pt idx="13883">
                  <c:v>15.175927680000001</c:v>
                </c:pt>
                <c:pt idx="13884">
                  <c:v>15.176622120000001</c:v>
                </c:pt>
                <c:pt idx="13885">
                  <c:v>15.17731656</c:v>
                </c:pt>
                <c:pt idx="13886">
                  <c:v>15.178011</c:v>
                </c:pt>
                <c:pt idx="13887">
                  <c:v>15.17870544</c:v>
                </c:pt>
                <c:pt idx="13888">
                  <c:v>15.17939988</c:v>
                </c:pt>
                <c:pt idx="13889">
                  <c:v>15.18009432</c:v>
                </c:pt>
                <c:pt idx="13890">
                  <c:v>15.180790200000002</c:v>
                </c:pt>
                <c:pt idx="13891">
                  <c:v>15.181484640000004</c:v>
                </c:pt>
                <c:pt idx="13892">
                  <c:v>15.182179080000001</c:v>
                </c:pt>
                <c:pt idx="13893">
                  <c:v>15.18287484</c:v>
                </c:pt>
                <c:pt idx="13894">
                  <c:v>15.18356928</c:v>
                </c:pt>
                <c:pt idx="13895">
                  <c:v>15.184263719999999</c:v>
                </c:pt>
                <c:pt idx="13896">
                  <c:v>15.184958159999999</c:v>
                </c:pt>
                <c:pt idx="13897">
                  <c:v>15.185652600000004</c:v>
                </c:pt>
                <c:pt idx="13898">
                  <c:v>15.186347040000001</c:v>
                </c:pt>
                <c:pt idx="13899">
                  <c:v>15.18704148</c:v>
                </c:pt>
                <c:pt idx="13900">
                  <c:v>15.18773184</c:v>
                </c:pt>
                <c:pt idx="13901">
                  <c:v>15.18842484</c:v>
                </c:pt>
                <c:pt idx="13902">
                  <c:v>15.18912072</c:v>
                </c:pt>
                <c:pt idx="13903">
                  <c:v>15.18981516</c:v>
                </c:pt>
                <c:pt idx="13904">
                  <c:v>15.190510920000001</c:v>
                </c:pt>
                <c:pt idx="13905">
                  <c:v>15.19120536</c:v>
                </c:pt>
                <c:pt idx="13906">
                  <c:v>15.19190124</c:v>
                </c:pt>
                <c:pt idx="13907">
                  <c:v>15.19259568</c:v>
                </c:pt>
                <c:pt idx="13908">
                  <c:v>15.19329156</c:v>
                </c:pt>
                <c:pt idx="13909">
                  <c:v>15.193986000000002</c:v>
                </c:pt>
                <c:pt idx="13910">
                  <c:v>15.194680440000001</c:v>
                </c:pt>
                <c:pt idx="13911">
                  <c:v>15.195374880000001</c:v>
                </c:pt>
                <c:pt idx="13912">
                  <c:v>15.196063799999999</c:v>
                </c:pt>
                <c:pt idx="13913">
                  <c:v>15.196760999999999</c:v>
                </c:pt>
                <c:pt idx="13914">
                  <c:v>15.1974582</c:v>
                </c:pt>
                <c:pt idx="13915">
                  <c:v>15.19815264</c:v>
                </c:pt>
                <c:pt idx="13916">
                  <c:v>15.19884708</c:v>
                </c:pt>
                <c:pt idx="13917">
                  <c:v>15.19954152</c:v>
                </c:pt>
                <c:pt idx="13918">
                  <c:v>15.200235960000001</c:v>
                </c:pt>
                <c:pt idx="13919">
                  <c:v>15.200930400000001</c:v>
                </c:pt>
                <c:pt idx="13920">
                  <c:v>15.201624840000001</c:v>
                </c:pt>
                <c:pt idx="13921">
                  <c:v>15.202319280000001</c:v>
                </c:pt>
                <c:pt idx="13922">
                  <c:v>15.20301372</c:v>
                </c:pt>
                <c:pt idx="13923">
                  <c:v>15.20370816</c:v>
                </c:pt>
                <c:pt idx="13924">
                  <c:v>15.2044026</c:v>
                </c:pt>
                <c:pt idx="13925">
                  <c:v>15.20509704</c:v>
                </c:pt>
                <c:pt idx="13926">
                  <c:v>15.20578596</c:v>
                </c:pt>
                <c:pt idx="13927">
                  <c:v>15.2064804</c:v>
                </c:pt>
                <c:pt idx="13928">
                  <c:v>15.207176280000001</c:v>
                </c:pt>
                <c:pt idx="13929">
                  <c:v>15.207870719999999</c:v>
                </c:pt>
                <c:pt idx="13930">
                  <c:v>15.20856648</c:v>
                </c:pt>
                <c:pt idx="13931">
                  <c:v>15.20926092</c:v>
                </c:pt>
                <c:pt idx="13932">
                  <c:v>15.20995536</c:v>
                </c:pt>
                <c:pt idx="13933">
                  <c:v>15.21064992</c:v>
                </c:pt>
                <c:pt idx="13934">
                  <c:v>15.211345679999999</c:v>
                </c:pt>
                <c:pt idx="13935">
                  <c:v>15.212040120000001</c:v>
                </c:pt>
                <c:pt idx="13936">
                  <c:v>15.212730360000002</c:v>
                </c:pt>
                <c:pt idx="13937">
                  <c:v>15.21342624</c:v>
                </c:pt>
                <c:pt idx="13938">
                  <c:v>15.214122119999999</c:v>
                </c:pt>
                <c:pt idx="13939">
                  <c:v>15.214816560000001</c:v>
                </c:pt>
                <c:pt idx="13940">
                  <c:v>15.215511000000001</c:v>
                </c:pt>
                <c:pt idx="13941">
                  <c:v>15.21620544</c:v>
                </c:pt>
                <c:pt idx="13942">
                  <c:v>15.21689988</c:v>
                </c:pt>
                <c:pt idx="13943">
                  <c:v>15.21759432</c:v>
                </c:pt>
                <c:pt idx="13944">
                  <c:v>15.218288759999997</c:v>
                </c:pt>
                <c:pt idx="13945">
                  <c:v>15.218983199999998</c:v>
                </c:pt>
                <c:pt idx="13946">
                  <c:v>15.21967764</c:v>
                </c:pt>
                <c:pt idx="13947">
                  <c:v>15.220372079999999</c:v>
                </c:pt>
                <c:pt idx="13948">
                  <c:v>15.221066520000001</c:v>
                </c:pt>
                <c:pt idx="13949">
                  <c:v>15.221760959999999</c:v>
                </c:pt>
                <c:pt idx="13950">
                  <c:v>15.222455400000001</c:v>
                </c:pt>
                <c:pt idx="13951">
                  <c:v>15.22314984</c:v>
                </c:pt>
                <c:pt idx="13952">
                  <c:v>15.22384572</c:v>
                </c:pt>
                <c:pt idx="13953">
                  <c:v>15.22454016</c:v>
                </c:pt>
                <c:pt idx="13954">
                  <c:v>15.2252346</c:v>
                </c:pt>
                <c:pt idx="13955">
                  <c:v>15.22592904</c:v>
                </c:pt>
                <c:pt idx="13956">
                  <c:v>15.226623479999999</c:v>
                </c:pt>
                <c:pt idx="13957">
                  <c:v>15.227317919999999</c:v>
                </c:pt>
                <c:pt idx="13958">
                  <c:v>15.228012359999999</c:v>
                </c:pt>
                <c:pt idx="13959">
                  <c:v>15.228706800000001</c:v>
                </c:pt>
                <c:pt idx="13960">
                  <c:v>15.22940124</c:v>
                </c:pt>
                <c:pt idx="13961">
                  <c:v>15.23009568</c:v>
                </c:pt>
                <c:pt idx="13962">
                  <c:v>15.23079156</c:v>
                </c:pt>
                <c:pt idx="13963">
                  <c:v>15.231480360000001</c:v>
                </c:pt>
                <c:pt idx="13964">
                  <c:v>15.23217492</c:v>
                </c:pt>
                <c:pt idx="13965">
                  <c:v>15.23287068</c:v>
                </c:pt>
                <c:pt idx="13966">
                  <c:v>15.233567880000001</c:v>
                </c:pt>
                <c:pt idx="13967">
                  <c:v>15.234262319999999</c:v>
                </c:pt>
                <c:pt idx="13968">
                  <c:v>15.234956759999999</c:v>
                </c:pt>
                <c:pt idx="13969">
                  <c:v>15.235647120000001</c:v>
                </c:pt>
                <c:pt idx="13970">
                  <c:v>15.23634156</c:v>
                </c:pt>
                <c:pt idx="13971">
                  <c:v>15.237040199999999</c:v>
                </c:pt>
                <c:pt idx="13972">
                  <c:v>15.23773596</c:v>
                </c:pt>
                <c:pt idx="13973">
                  <c:v>15.2384304</c:v>
                </c:pt>
                <c:pt idx="13974">
                  <c:v>15.23911932</c:v>
                </c:pt>
                <c:pt idx="13975">
                  <c:v>15.239813759999999</c:v>
                </c:pt>
                <c:pt idx="13976">
                  <c:v>15.2405124</c:v>
                </c:pt>
                <c:pt idx="13977">
                  <c:v>15.24120684</c:v>
                </c:pt>
                <c:pt idx="13978">
                  <c:v>15.241901279999997</c:v>
                </c:pt>
                <c:pt idx="13979">
                  <c:v>15.242595720000001</c:v>
                </c:pt>
                <c:pt idx="13980">
                  <c:v>15.243290159999999</c:v>
                </c:pt>
                <c:pt idx="13981">
                  <c:v>15.24398592</c:v>
                </c:pt>
                <c:pt idx="13982">
                  <c:v>15.24467484</c:v>
                </c:pt>
                <c:pt idx="13983">
                  <c:v>15.24536928</c:v>
                </c:pt>
                <c:pt idx="13984">
                  <c:v>15.246063719999999</c:v>
                </c:pt>
                <c:pt idx="13985">
                  <c:v>15.246758159999999</c:v>
                </c:pt>
                <c:pt idx="13986">
                  <c:v>15.247452600000001</c:v>
                </c:pt>
                <c:pt idx="13987">
                  <c:v>15.248147039999999</c:v>
                </c:pt>
                <c:pt idx="13988">
                  <c:v>15.248841479999998</c:v>
                </c:pt>
                <c:pt idx="13989">
                  <c:v>15.2495388</c:v>
                </c:pt>
                <c:pt idx="13990">
                  <c:v>15.250236000000006</c:v>
                </c:pt>
                <c:pt idx="13991">
                  <c:v>15.250924920000001</c:v>
                </c:pt>
                <c:pt idx="13992">
                  <c:v>15.251619360000001</c:v>
                </c:pt>
                <c:pt idx="13993">
                  <c:v>15.2523138</c:v>
                </c:pt>
                <c:pt idx="13994">
                  <c:v>15.253009560000002</c:v>
                </c:pt>
                <c:pt idx="13995">
                  <c:v>15.253704000000004</c:v>
                </c:pt>
                <c:pt idx="13996">
                  <c:v>15.254398439999999</c:v>
                </c:pt>
                <c:pt idx="13997">
                  <c:v>15.255092880000015</c:v>
                </c:pt>
                <c:pt idx="13998">
                  <c:v>15.255787320000014</c:v>
                </c:pt>
                <c:pt idx="13999">
                  <c:v>15.25648176</c:v>
                </c:pt>
                <c:pt idx="14000">
                  <c:v>15.2571762</c:v>
                </c:pt>
                <c:pt idx="14001">
                  <c:v>15.25787208</c:v>
                </c:pt>
                <c:pt idx="14002">
                  <c:v>15.25856652</c:v>
                </c:pt>
                <c:pt idx="14003">
                  <c:v>15.259260960000001</c:v>
                </c:pt>
                <c:pt idx="14004">
                  <c:v>15.259955400000001</c:v>
                </c:pt>
                <c:pt idx="14005">
                  <c:v>15.260649840000006</c:v>
                </c:pt>
                <c:pt idx="14006">
                  <c:v>15.261344280000001</c:v>
                </c:pt>
                <c:pt idx="14007">
                  <c:v>15.26204016</c:v>
                </c:pt>
                <c:pt idx="14008">
                  <c:v>15.26273316</c:v>
                </c:pt>
                <c:pt idx="14009">
                  <c:v>15.26342904</c:v>
                </c:pt>
                <c:pt idx="14010">
                  <c:v>15.26412492</c:v>
                </c:pt>
                <c:pt idx="14011">
                  <c:v>15.264819360000001</c:v>
                </c:pt>
                <c:pt idx="14012">
                  <c:v>15.265513800000004</c:v>
                </c:pt>
                <c:pt idx="14013">
                  <c:v>15.266208240000001</c:v>
                </c:pt>
                <c:pt idx="14014">
                  <c:v>15.266902680000001</c:v>
                </c:pt>
                <c:pt idx="14015">
                  <c:v>15.26759148</c:v>
                </c:pt>
                <c:pt idx="14016">
                  <c:v>15.268288800000001</c:v>
                </c:pt>
                <c:pt idx="14017">
                  <c:v>15.268983240000001</c:v>
                </c:pt>
                <c:pt idx="14018">
                  <c:v>15.269677680000001</c:v>
                </c:pt>
                <c:pt idx="14019">
                  <c:v>15.270372119999999</c:v>
                </c:pt>
                <c:pt idx="14020">
                  <c:v>15.27106788</c:v>
                </c:pt>
                <c:pt idx="14021">
                  <c:v>15.271762320000001</c:v>
                </c:pt>
                <c:pt idx="14022">
                  <c:v>15.272458200000004</c:v>
                </c:pt>
                <c:pt idx="14023">
                  <c:v>15.273152640000001</c:v>
                </c:pt>
                <c:pt idx="14024">
                  <c:v>15.273841560000001</c:v>
                </c:pt>
                <c:pt idx="14025">
                  <c:v>15.274536000000014</c:v>
                </c:pt>
                <c:pt idx="14026">
                  <c:v>15.27523044</c:v>
                </c:pt>
                <c:pt idx="14027">
                  <c:v>15.275927640000001</c:v>
                </c:pt>
                <c:pt idx="14028">
                  <c:v>15.276622080000001</c:v>
                </c:pt>
                <c:pt idx="14029">
                  <c:v>15.277316520000001</c:v>
                </c:pt>
                <c:pt idx="14030">
                  <c:v>15.2780124</c:v>
                </c:pt>
                <c:pt idx="14031">
                  <c:v>15.27870684</c:v>
                </c:pt>
                <c:pt idx="14032">
                  <c:v>15.279402600000004</c:v>
                </c:pt>
                <c:pt idx="14033">
                  <c:v>15.280097040000001</c:v>
                </c:pt>
                <c:pt idx="14034">
                  <c:v>15.28079148</c:v>
                </c:pt>
                <c:pt idx="14035">
                  <c:v>15.28148592</c:v>
                </c:pt>
                <c:pt idx="14036">
                  <c:v>15.28218036</c:v>
                </c:pt>
                <c:pt idx="14037">
                  <c:v>15.282874920000001</c:v>
                </c:pt>
                <c:pt idx="14038">
                  <c:v>15.28356936</c:v>
                </c:pt>
                <c:pt idx="14039">
                  <c:v>15.284263799999998</c:v>
                </c:pt>
                <c:pt idx="14040">
                  <c:v>15.2849526</c:v>
                </c:pt>
                <c:pt idx="14041">
                  <c:v>15.285647040000002</c:v>
                </c:pt>
                <c:pt idx="14042">
                  <c:v>15.286341479999999</c:v>
                </c:pt>
                <c:pt idx="14043">
                  <c:v>15.287035920000001</c:v>
                </c:pt>
                <c:pt idx="14044">
                  <c:v>15.287730360000001</c:v>
                </c:pt>
                <c:pt idx="14045">
                  <c:v>15.28842624</c:v>
                </c:pt>
                <c:pt idx="14046">
                  <c:v>15.28912068</c:v>
                </c:pt>
                <c:pt idx="14047">
                  <c:v>15.289816560000002</c:v>
                </c:pt>
                <c:pt idx="14048">
                  <c:v>15.29050956</c:v>
                </c:pt>
                <c:pt idx="14049">
                  <c:v>15.291205439999999</c:v>
                </c:pt>
                <c:pt idx="14050">
                  <c:v>15.291899880000001</c:v>
                </c:pt>
                <c:pt idx="14051">
                  <c:v>15.292594320000006</c:v>
                </c:pt>
                <c:pt idx="14052">
                  <c:v>15.293287320000001</c:v>
                </c:pt>
                <c:pt idx="14053">
                  <c:v>15.2939832</c:v>
                </c:pt>
                <c:pt idx="14054">
                  <c:v>15.29467908</c:v>
                </c:pt>
                <c:pt idx="14055">
                  <c:v>15.29537352</c:v>
                </c:pt>
                <c:pt idx="14056">
                  <c:v>15.296069280000001</c:v>
                </c:pt>
                <c:pt idx="14057">
                  <c:v>15.29676372</c:v>
                </c:pt>
                <c:pt idx="14058">
                  <c:v>15.29745816</c:v>
                </c:pt>
                <c:pt idx="14059">
                  <c:v>15.2981526</c:v>
                </c:pt>
                <c:pt idx="14060">
                  <c:v>15.29884152</c:v>
                </c:pt>
                <c:pt idx="14061">
                  <c:v>15.29953596</c:v>
                </c:pt>
                <c:pt idx="14062">
                  <c:v>15.300231840000002</c:v>
                </c:pt>
                <c:pt idx="14063">
                  <c:v>15.3009276</c:v>
                </c:pt>
                <c:pt idx="14064">
                  <c:v>15.30162204</c:v>
                </c:pt>
                <c:pt idx="14065">
                  <c:v>15.30231648</c:v>
                </c:pt>
                <c:pt idx="14066">
                  <c:v>15.30301092</c:v>
                </c:pt>
                <c:pt idx="14067">
                  <c:v>15.303706800000022</c:v>
                </c:pt>
                <c:pt idx="14068">
                  <c:v>15.304401240000002</c:v>
                </c:pt>
                <c:pt idx="14069">
                  <c:v>15.305095680000004</c:v>
                </c:pt>
                <c:pt idx="14070">
                  <c:v>15.305790120000006</c:v>
                </c:pt>
                <c:pt idx="14071">
                  <c:v>15.306484560000028</c:v>
                </c:pt>
                <c:pt idx="14072">
                  <c:v>15.307179</c:v>
                </c:pt>
                <c:pt idx="14073">
                  <c:v>15.30787344</c:v>
                </c:pt>
                <c:pt idx="14074">
                  <c:v>15.30856788</c:v>
                </c:pt>
                <c:pt idx="14075">
                  <c:v>15.30926232</c:v>
                </c:pt>
                <c:pt idx="14076">
                  <c:v>15.309958200000002</c:v>
                </c:pt>
                <c:pt idx="14077">
                  <c:v>15.310651200000002</c:v>
                </c:pt>
                <c:pt idx="14078">
                  <c:v>15.311345640000001</c:v>
                </c:pt>
                <c:pt idx="14079">
                  <c:v>15.312040200000016</c:v>
                </c:pt>
                <c:pt idx="14080">
                  <c:v>15.312735960000015</c:v>
                </c:pt>
                <c:pt idx="14081">
                  <c:v>15.313429080000002</c:v>
                </c:pt>
                <c:pt idx="14082">
                  <c:v>15.31411788</c:v>
                </c:pt>
                <c:pt idx="14083">
                  <c:v>15.31481376</c:v>
                </c:pt>
                <c:pt idx="14084">
                  <c:v>15.315508200000016</c:v>
                </c:pt>
                <c:pt idx="14085">
                  <c:v>15.31620408</c:v>
                </c:pt>
                <c:pt idx="14086">
                  <c:v>15.31689708</c:v>
                </c:pt>
                <c:pt idx="14087">
                  <c:v>15.317592960000002</c:v>
                </c:pt>
                <c:pt idx="14088">
                  <c:v>15.318287400000001</c:v>
                </c:pt>
                <c:pt idx="14089">
                  <c:v>15.318981840000001</c:v>
                </c:pt>
                <c:pt idx="14090">
                  <c:v>15.319676280000015</c:v>
                </c:pt>
                <c:pt idx="14091">
                  <c:v>15.320372040000001</c:v>
                </c:pt>
                <c:pt idx="14092">
                  <c:v>15.321067920000001</c:v>
                </c:pt>
                <c:pt idx="14093">
                  <c:v>15.321762360000001</c:v>
                </c:pt>
                <c:pt idx="14094">
                  <c:v>15.322456800000028</c:v>
                </c:pt>
                <c:pt idx="14095">
                  <c:v>15.32315124</c:v>
                </c:pt>
                <c:pt idx="14096">
                  <c:v>15.32384148</c:v>
                </c:pt>
                <c:pt idx="14097">
                  <c:v>15.324535920000002</c:v>
                </c:pt>
                <c:pt idx="14098">
                  <c:v>15.325233240000006</c:v>
                </c:pt>
                <c:pt idx="14099">
                  <c:v>15.325929</c:v>
                </c:pt>
                <c:pt idx="14100">
                  <c:v>15.326624880000002</c:v>
                </c:pt>
                <c:pt idx="14101">
                  <c:v>15.327319320000001</c:v>
                </c:pt>
                <c:pt idx="14102">
                  <c:v>15.328012320000001</c:v>
                </c:pt>
                <c:pt idx="14103">
                  <c:v>15.32870544</c:v>
                </c:pt>
                <c:pt idx="14104">
                  <c:v>15.32939988</c:v>
                </c:pt>
                <c:pt idx="14105">
                  <c:v>15.33009564</c:v>
                </c:pt>
                <c:pt idx="14106">
                  <c:v>15.330790200000004</c:v>
                </c:pt>
                <c:pt idx="14107">
                  <c:v>15.331484640000006</c:v>
                </c:pt>
                <c:pt idx="14108">
                  <c:v>15.3321804</c:v>
                </c:pt>
                <c:pt idx="14109">
                  <c:v>15.332874840000002</c:v>
                </c:pt>
                <c:pt idx="14110">
                  <c:v>15.333569280000004</c:v>
                </c:pt>
                <c:pt idx="14111">
                  <c:v>15.334263719999999</c:v>
                </c:pt>
                <c:pt idx="14112">
                  <c:v>15.334958159999999</c:v>
                </c:pt>
                <c:pt idx="14113">
                  <c:v>15.335652600000014</c:v>
                </c:pt>
                <c:pt idx="14114">
                  <c:v>15.33634704</c:v>
                </c:pt>
                <c:pt idx="14115">
                  <c:v>15.33703596</c:v>
                </c:pt>
                <c:pt idx="14116">
                  <c:v>15.3377304</c:v>
                </c:pt>
                <c:pt idx="14117">
                  <c:v>15.33842484</c:v>
                </c:pt>
                <c:pt idx="14118">
                  <c:v>15.33911928</c:v>
                </c:pt>
                <c:pt idx="14119">
                  <c:v>15.339813719999999</c:v>
                </c:pt>
                <c:pt idx="14120">
                  <c:v>15.340509600000004</c:v>
                </c:pt>
                <c:pt idx="14121">
                  <c:v>15.341204040000001</c:v>
                </c:pt>
                <c:pt idx="14122">
                  <c:v>15.341898479999999</c:v>
                </c:pt>
                <c:pt idx="14123">
                  <c:v>15.342592920000014</c:v>
                </c:pt>
                <c:pt idx="14124">
                  <c:v>15.34328736</c:v>
                </c:pt>
                <c:pt idx="14125">
                  <c:v>15.34398324</c:v>
                </c:pt>
                <c:pt idx="14126">
                  <c:v>15.344678999999999</c:v>
                </c:pt>
                <c:pt idx="14127">
                  <c:v>15.345373439999999</c:v>
                </c:pt>
                <c:pt idx="14128">
                  <c:v>15.34606932</c:v>
                </c:pt>
                <c:pt idx="14129">
                  <c:v>15.34676376</c:v>
                </c:pt>
                <c:pt idx="14130">
                  <c:v>15.3474582</c:v>
                </c:pt>
                <c:pt idx="14131">
                  <c:v>15.348152639999999</c:v>
                </c:pt>
                <c:pt idx="14132">
                  <c:v>15.348847080000001</c:v>
                </c:pt>
                <c:pt idx="14133">
                  <c:v>15.349534560000022</c:v>
                </c:pt>
                <c:pt idx="14134">
                  <c:v>15.350230440000002</c:v>
                </c:pt>
                <c:pt idx="14135">
                  <c:v>15.350924880000004</c:v>
                </c:pt>
                <c:pt idx="14136">
                  <c:v>15.351617880000004</c:v>
                </c:pt>
                <c:pt idx="14137">
                  <c:v>15.352319280000014</c:v>
                </c:pt>
                <c:pt idx="14138">
                  <c:v>15.35301372</c:v>
                </c:pt>
                <c:pt idx="14139">
                  <c:v>15.353702640000016</c:v>
                </c:pt>
                <c:pt idx="14140">
                  <c:v>15.35439708</c:v>
                </c:pt>
                <c:pt idx="14141">
                  <c:v>15.355091520000018</c:v>
                </c:pt>
                <c:pt idx="14142">
                  <c:v>15.355787400000024</c:v>
                </c:pt>
                <c:pt idx="14143">
                  <c:v>15.356483160000014</c:v>
                </c:pt>
                <c:pt idx="14144">
                  <c:v>15.3571776</c:v>
                </c:pt>
                <c:pt idx="14145">
                  <c:v>15.35787204</c:v>
                </c:pt>
                <c:pt idx="14146">
                  <c:v>15.35856648</c:v>
                </c:pt>
                <c:pt idx="14147">
                  <c:v>15.359262360000002</c:v>
                </c:pt>
                <c:pt idx="14148">
                  <c:v>15.359956800000024</c:v>
                </c:pt>
                <c:pt idx="14149">
                  <c:v>15.360651240000006</c:v>
                </c:pt>
                <c:pt idx="14150">
                  <c:v>15.361345680000001</c:v>
                </c:pt>
                <c:pt idx="14151">
                  <c:v>15.362041560000014</c:v>
                </c:pt>
                <c:pt idx="14152">
                  <c:v>15.362731800000022</c:v>
                </c:pt>
                <c:pt idx="14153">
                  <c:v>15.363426240000024</c:v>
                </c:pt>
                <c:pt idx="14154">
                  <c:v>15.364120680000001</c:v>
                </c:pt>
                <c:pt idx="14155">
                  <c:v>15.364815120000001</c:v>
                </c:pt>
                <c:pt idx="14156">
                  <c:v>15.365509560000026</c:v>
                </c:pt>
                <c:pt idx="14157">
                  <c:v>15.366204000000014</c:v>
                </c:pt>
                <c:pt idx="14158">
                  <c:v>15.36689844</c:v>
                </c:pt>
                <c:pt idx="14159">
                  <c:v>15.367592880000016</c:v>
                </c:pt>
                <c:pt idx="14160">
                  <c:v>15.36828732</c:v>
                </c:pt>
                <c:pt idx="14161">
                  <c:v>15.36898176</c:v>
                </c:pt>
                <c:pt idx="14162">
                  <c:v>15.369674880000014</c:v>
                </c:pt>
                <c:pt idx="14163">
                  <c:v>15.37036932</c:v>
                </c:pt>
                <c:pt idx="14164">
                  <c:v>15.37106376</c:v>
                </c:pt>
                <c:pt idx="14165">
                  <c:v>15.3717582</c:v>
                </c:pt>
                <c:pt idx="14166">
                  <c:v>15.372452640000024</c:v>
                </c:pt>
                <c:pt idx="14167">
                  <c:v>15.373147080000004</c:v>
                </c:pt>
                <c:pt idx="14168">
                  <c:v>15.373841520000004</c:v>
                </c:pt>
                <c:pt idx="14169">
                  <c:v>15.374535960000006</c:v>
                </c:pt>
                <c:pt idx="14170">
                  <c:v>15.375230400000014</c:v>
                </c:pt>
                <c:pt idx="14171">
                  <c:v>15.375924840000014</c:v>
                </c:pt>
                <c:pt idx="14172">
                  <c:v>15.376619280000016</c:v>
                </c:pt>
                <c:pt idx="14173">
                  <c:v>15.37731372</c:v>
                </c:pt>
                <c:pt idx="14174">
                  <c:v>15.37800816</c:v>
                </c:pt>
                <c:pt idx="14175">
                  <c:v>15.3787026</c:v>
                </c:pt>
                <c:pt idx="14176">
                  <c:v>15.379398480000001</c:v>
                </c:pt>
                <c:pt idx="14177">
                  <c:v>15.380092920000004</c:v>
                </c:pt>
                <c:pt idx="14178">
                  <c:v>15.380787360000006</c:v>
                </c:pt>
                <c:pt idx="14179">
                  <c:v>15.381481800000014</c:v>
                </c:pt>
                <c:pt idx="14180">
                  <c:v>15.382176240000014</c:v>
                </c:pt>
                <c:pt idx="14181">
                  <c:v>15.38287068</c:v>
                </c:pt>
                <c:pt idx="14182">
                  <c:v>15.38356512</c:v>
                </c:pt>
                <c:pt idx="14183">
                  <c:v>15.384260999999999</c:v>
                </c:pt>
                <c:pt idx="14184">
                  <c:v>15.384955440000001</c:v>
                </c:pt>
                <c:pt idx="14185">
                  <c:v>15.385651200000016</c:v>
                </c:pt>
                <c:pt idx="14186">
                  <c:v>15.38634708</c:v>
                </c:pt>
                <c:pt idx="14187">
                  <c:v>15.38704152</c:v>
                </c:pt>
                <c:pt idx="14188">
                  <c:v>15.387735960000002</c:v>
                </c:pt>
                <c:pt idx="14189">
                  <c:v>15.388430400000004</c:v>
                </c:pt>
                <c:pt idx="14190">
                  <c:v>15.389119320000002</c:v>
                </c:pt>
                <c:pt idx="14191">
                  <c:v>15.389813760000001</c:v>
                </c:pt>
                <c:pt idx="14192">
                  <c:v>15.390508200000006</c:v>
                </c:pt>
                <c:pt idx="14193">
                  <c:v>15.39120408</c:v>
                </c:pt>
                <c:pt idx="14194">
                  <c:v>15.39189852</c:v>
                </c:pt>
                <c:pt idx="14195">
                  <c:v>15.392592960000016</c:v>
                </c:pt>
                <c:pt idx="14196">
                  <c:v>15.393287400000002</c:v>
                </c:pt>
                <c:pt idx="14197">
                  <c:v>15.393981840000002</c:v>
                </c:pt>
                <c:pt idx="14198">
                  <c:v>15.394676280000002</c:v>
                </c:pt>
                <c:pt idx="14199">
                  <c:v>15.395370720000001</c:v>
                </c:pt>
                <c:pt idx="14200">
                  <c:v>15.396065160000001</c:v>
                </c:pt>
                <c:pt idx="14201">
                  <c:v>15.396759600000006</c:v>
                </c:pt>
                <c:pt idx="14202">
                  <c:v>15.397454040000014</c:v>
                </c:pt>
                <c:pt idx="14203">
                  <c:v>15.39814848</c:v>
                </c:pt>
                <c:pt idx="14204">
                  <c:v>15.39884292</c:v>
                </c:pt>
                <c:pt idx="14205">
                  <c:v>15.399537360000016</c:v>
                </c:pt>
                <c:pt idx="14206">
                  <c:v>15.4002318</c:v>
                </c:pt>
                <c:pt idx="14207">
                  <c:v>15.400927680000001</c:v>
                </c:pt>
                <c:pt idx="14208">
                  <c:v>15.401622120000001</c:v>
                </c:pt>
                <c:pt idx="14209">
                  <c:v>15.402316560000004</c:v>
                </c:pt>
                <c:pt idx="14210">
                  <c:v>15.40301232</c:v>
                </c:pt>
                <c:pt idx="14211">
                  <c:v>15.403706760000002</c:v>
                </c:pt>
                <c:pt idx="14212">
                  <c:v>15.404402640000002</c:v>
                </c:pt>
                <c:pt idx="14213">
                  <c:v>15.405097080000004</c:v>
                </c:pt>
                <c:pt idx="14214">
                  <c:v>15.405790200000016</c:v>
                </c:pt>
                <c:pt idx="14215">
                  <c:v>15.406484640000023</c:v>
                </c:pt>
                <c:pt idx="14216">
                  <c:v>15.407179080000001</c:v>
                </c:pt>
                <c:pt idx="14217">
                  <c:v>15.40787484</c:v>
                </c:pt>
                <c:pt idx="14218">
                  <c:v>15.40856928</c:v>
                </c:pt>
                <c:pt idx="14219">
                  <c:v>15.409263719999998</c:v>
                </c:pt>
                <c:pt idx="14220">
                  <c:v>15.409958159999999</c:v>
                </c:pt>
                <c:pt idx="14221">
                  <c:v>15.410652600000002</c:v>
                </c:pt>
                <c:pt idx="14222">
                  <c:v>15.411347040000001</c:v>
                </c:pt>
                <c:pt idx="14223">
                  <c:v>15.412041480000001</c:v>
                </c:pt>
                <c:pt idx="14224">
                  <c:v>15.41273316</c:v>
                </c:pt>
                <c:pt idx="14225">
                  <c:v>15.41342904</c:v>
                </c:pt>
                <c:pt idx="14226">
                  <c:v>15.414123479999999</c:v>
                </c:pt>
                <c:pt idx="14227">
                  <c:v>15.414819360000001</c:v>
                </c:pt>
                <c:pt idx="14228">
                  <c:v>15.415512360000006</c:v>
                </c:pt>
                <c:pt idx="14229">
                  <c:v>15.41620824</c:v>
                </c:pt>
                <c:pt idx="14230">
                  <c:v>15.41690268</c:v>
                </c:pt>
                <c:pt idx="14231">
                  <c:v>15.41759712</c:v>
                </c:pt>
                <c:pt idx="14232">
                  <c:v>15.41829156</c:v>
                </c:pt>
                <c:pt idx="14233">
                  <c:v>15.418986</c:v>
                </c:pt>
                <c:pt idx="14234">
                  <c:v>15.41967348</c:v>
                </c:pt>
                <c:pt idx="14235">
                  <c:v>15.420374880000001</c:v>
                </c:pt>
                <c:pt idx="14236">
                  <c:v>15.421069320000001</c:v>
                </c:pt>
                <c:pt idx="14237">
                  <c:v>15.421756800000002</c:v>
                </c:pt>
                <c:pt idx="14238">
                  <c:v>15.422451240000004</c:v>
                </c:pt>
                <c:pt idx="14239">
                  <c:v>15.423145680000001</c:v>
                </c:pt>
                <c:pt idx="14240">
                  <c:v>15.423840120000001</c:v>
                </c:pt>
                <c:pt idx="14241">
                  <c:v>15.424534560000014</c:v>
                </c:pt>
                <c:pt idx="14242">
                  <c:v>15.42523044</c:v>
                </c:pt>
                <c:pt idx="14243">
                  <c:v>15.42592488</c:v>
                </c:pt>
                <c:pt idx="14244">
                  <c:v>15.42661932</c:v>
                </c:pt>
                <c:pt idx="14245">
                  <c:v>15.427313759999999</c:v>
                </c:pt>
                <c:pt idx="14246">
                  <c:v>15.428008200000001</c:v>
                </c:pt>
                <c:pt idx="14247">
                  <c:v>15.428702640000001</c:v>
                </c:pt>
                <c:pt idx="14248">
                  <c:v>15.429398520000001</c:v>
                </c:pt>
                <c:pt idx="14249">
                  <c:v>15.43009296</c:v>
                </c:pt>
                <c:pt idx="14250">
                  <c:v>15.4307874</c:v>
                </c:pt>
                <c:pt idx="14251">
                  <c:v>15.43148184</c:v>
                </c:pt>
                <c:pt idx="14252">
                  <c:v>15.432177600000001</c:v>
                </c:pt>
                <c:pt idx="14253">
                  <c:v>15.43287492</c:v>
                </c:pt>
                <c:pt idx="14254">
                  <c:v>15.433563719999999</c:v>
                </c:pt>
                <c:pt idx="14255">
                  <c:v>15.434258159999999</c:v>
                </c:pt>
                <c:pt idx="14256">
                  <c:v>15.434952600000001</c:v>
                </c:pt>
                <c:pt idx="14257">
                  <c:v>15.435647040000006</c:v>
                </c:pt>
                <c:pt idx="14258">
                  <c:v>15.436341479999999</c:v>
                </c:pt>
                <c:pt idx="14259">
                  <c:v>15.43703592</c:v>
                </c:pt>
                <c:pt idx="14260">
                  <c:v>15.43773036</c:v>
                </c:pt>
                <c:pt idx="14261">
                  <c:v>15.438424920000001</c:v>
                </c:pt>
                <c:pt idx="14262">
                  <c:v>15.439119360000001</c:v>
                </c:pt>
                <c:pt idx="14263">
                  <c:v>15.4398138</c:v>
                </c:pt>
                <c:pt idx="14264">
                  <c:v>15.44050824</c:v>
                </c:pt>
                <c:pt idx="14265">
                  <c:v>15.44120268</c:v>
                </c:pt>
                <c:pt idx="14266">
                  <c:v>15.44189712</c:v>
                </c:pt>
                <c:pt idx="14267">
                  <c:v>15.44259156</c:v>
                </c:pt>
                <c:pt idx="14268">
                  <c:v>15.443286000000002</c:v>
                </c:pt>
                <c:pt idx="14269">
                  <c:v>15.443980440000001</c:v>
                </c:pt>
                <c:pt idx="14270">
                  <c:v>15.444674880000001</c:v>
                </c:pt>
                <c:pt idx="14271">
                  <c:v>15.445369320000001</c:v>
                </c:pt>
                <c:pt idx="14272">
                  <c:v>15.44606652</c:v>
                </c:pt>
                <c:pt idx="14273">
                  <c:v>15.446760960000001</c:v>
                </c:pt>
                <c:pt idx="14274">
                  <c:v>15.447455400000001</c:v>
                </c:pt>
                <c:pt idx="14275">
                  <c:v>15.448149840000001</c:v>
                </c:pt>
                <c:pt idx="14276">
                  <c:v>15.448844280000001</c:v>
                </c:pt>
                <c:pt idx="14277">
                  <c:v>15.44953872</c:v>
                </c:pt>
                <c:pt idx="14278">
                  <c:v>15.45023316</c:v>
                </c:pt>
                <c:pt idx="14279">
                  <c:v>15.4509276</c:v>
                </c:pt>
                <c:pt idx="14280">
                  <c:v>15.45162348</c:v>
                </c:pt>
                <c:pt idx="14281">
                  <c:v>15.452319360000002</c:v>
                </c:pt>
                <c:pt idx="14282">
                  <c:v>15.45300816</c:v>
                </c:pt>
                <c:pt idx="14283">
                  <c:v>15.453704040000016</c:v>
                </c:pt>
                <c:pt idx="14284">
                  <c:v>15.454401240000006</c:v>
                </c:pt>
                <c:pt idx="14285">
                  <c:v>15.455097120000014</c:v>
                </c:pt>
                <c:pt idx="14286">
                  <c:v>15.455791560000014</c:v>
                </c:pt>
                <c:pt idx="14287">
                  <c:v>15.456479040000014</c:v>
                </c:pt>
                <c:pt idx="14288">
                  <c:v>15.45717348</c:v>
                </c:pt>
                <c:pt idx="14289">
                  <c:v>15.45786936</c:v>
                </c:pt>
                <c:pt idx="14290">
                  <c:v>15.4585638</c:v>
                </c:pt>
                <c:pt idx="14291">
                  <c:v>15.45925824</c:v>
                </c:pt>
                <c:pt idx="14292">
                  <c:v>15.459952680000002</c:v>
                </c:pt>
                <c:pt idx="14293">
                  <c:v>15.46064844</c:v>
                </c:pt>
                <c:pt idx="14294">
                  <c:v>15.461341560000001</c:v>
                </c:pt>
                <c:pt idx="14295">
                  <c:v>15.462037320000018</c:v>
                </c:pt>
                <c:pt idx="14296">
                  <c:v>15.462730440000014</c:v>
                </c:pt>
                <c:pt idx="14297">
                  <c:v>15.463424880000014</c:v>
                </c:pt>
                <c:pt idx="14298">
                  <c:v>15.464120640000001</c:v>
                </c:pt>
                <c:pt idx="14299">
                  <c:v>15.4648152</c:v>
                </c:pt>
                <c:pt idx="14300">
                  <c:v>15.465509640000024</c:v>
                </c:pt>
                <c:pt idx="14301">
                  <c:v>15.466204080000002</c:v>
                </c:pt>
                <c:pt idx="14302">
                  <c:v>15.466898520000004</c:v>
                </c:pt>
                <c:pt idx="14303">
                  <c:v>15.467592960000006</c:v>
                </c:pt>
                <c:pt idx="14304">
                  <c:v>15.468287400000001</c:v>
                </c:pt>
                <c:pt idx="14305">
                  <c:v>15.46898184</c:v>
                </c:pt>
                <c:pt idx="14306">
                  <c:v>15.469676280000014</c:v>
                </c:pt>
                <c:pt idx="14307">
                  <c:v>15.47037072</c:v>
                </c:pt>
                <c:pt idx="14308">
                  <c:v>15.47106516</c:v>
                </c:pt>
                <c:pt idx="14309">
                  <c:v>15.471759600000002</c:v>
                </c:pt>
                <c:pt idx="14310">
                  <c:v>15.472454040000024</c:v>
                </c:pt>
                <c:pt idx="14311">
                  <c:v>15.473148480000001</c:v>
                </c:pt>
                <c:pt idx="14312">
                  <c:v>15.47384568</c:v>
                </c:pt>
                <c:pt idx="14313">
                  <c:v>15.474538800000014</c:v>
                </c:pt>
                <c:pt idx="14314">
                  <c:v>15.475233240000014</c:v>
                </c:pt>
                <c:pt idx="14315">
                  <c:v>15.475929000000002</c:v>
                </c:pt>
                <c:pt idx="14316">
                  <c:v>15.476617920000002</c:v>
                </c:pt>
                <c:pt idx="14317">
                  <c:v>15.477317880000001</c:v>
                </c:pt>
                <c:pt idx="14318">
                  <c:v>15.478012320000001</c:v>
                </c:pt>
                <c:pt idx="14319">
                  <c:v>15.47870676</c:v>
                </c:pt>
                <c:pt idx="14320">
                  <c:v>15.47939568</c:v>
                </c:pt>
                <c:pt idx="14321">
                  <c:v>15.48009708</c:v>
                </c:pt>
                <c:pt idx="14322">
                  <c:v>15.48079152</c:v>
                </c:pt>
                <c:pt idx="14323">
                  <c:v>15.481485960000002</c:v>
                </c:pt>
                <c:pt idx="14324">
                  <c:v>15.482174880000002</c:v>
                </c:pt>
                <c:pt idx="14325">
                  <c:v>15.482869320000002</c:v>
                </c:pt>
                <c:pt idx="14326">
                  <c:v>15.483563760000001</c:v>
                </c:pt>
                <c:pt idx="14327">
                  <c:v>15.484259640000001</c:v>
                </c:pt>
                <c:pt idx="14328">
                  <c:v>15.48495408</c:v>
                </c:pt>
                <c:pt idx="14329">
                  <c:v>15.485648520000014</c:v>
                </c:pt>
                <c:pt idx="14330">
                  <c:v>15.48634296</c:v>
                </c:pt>
                <c:pt idx="14331">
                  <c:v>15.487037400000002</c:v>
                </c:pt>
                <c:pt idx="14332">
                  <c:v>15.487731840000002</c:v>
                </c:pt>
                <c:pt idx="14333">
                  <c:v>15.4884276</c:v>
                </c:pt>
                <c:pt idx="14334">
                  <c:v>15.489120720000001</c:v>
                </c:pt>
                <c:pt idx="14335">
                  <c:v>15.48981648</c:v>
                </c:pt>
                <c:pt idx="14336">
                  <c:v>15.49051092</c:v>
                </c:pt>
                <c:pt idx="14337">
                  <c:v>15.49120536</c:v>
                </c:pt>
                <c:pt idx="14338">
                  <c:v>15.491902680000001</c:v>
                </c:pt>
                <c:pt idx="14339">
                  <c:v>15.492597120000006</c:v>
                </c:pt>
                <c:pt idx="14340">
                  <c:v>15.49328592</c:v>
                </c:pt>
                <c:pt idx="14341">
                  <c:v>15.493980360000002</c:v>
                </c:pt>
                <c:pt idx="14342">
                  <c:v>15.49467624</c:v>
                </c:pt>
                <c:pt idx="14343">
                  <c:v>15.495370680000001</c:v>
                </c:pt>
                <c:pt idx="14344">
                  <c:v>15.496065120000001</c:v>
                </c:pt>
                <c:pt idx="14345">
                  <c:v>15.496758240000002</c:v>
                </c:pt>
                <c:pt idx="14346">
                  <c:v>15.497454000000014</c:v>
                </c:pt>
                <c:pt idx="14347">
                  <c:v>15.498147119999999</c:v>
                </c:pt>
                <c:pt idx="14348">
                  <c:v>15.498841560000001</c:v>
                </c:pt>
                <c:pt idx="14349">
                  <c:v>15.499536000000024</c:v>
                </c:pt>
                <c:pt idx="14350">
                  <c:v>15.500230440000001</c:v>
                </c:pt>
                <c:pt idx="14351">
                  <c:v>15.500924880000001</c:v>
                </c:pt>
                <c:pt idx="14352">
                  <c:v>15.50161932</c:v>
                </c:pt>
                <c:pt idx="14353">
                  <c:v>15.50231376</c:v>
                </c:pt>
                <c:pt idx="14354">
                  <c:v>15.50300964</c:v>
                </c:pt>
                <c:pt idx="14355">
                  <c:v>15.503705400000001</c:v>
                </c:pt>
                <c:pt idx="14356">
                  <c:v>15.50440128</c:v>
                </c:pt>
                <c:pt idx="14357">
                  <c:v>15.50509572</c:v>
                </c:pt>
                <c:pt idx="14358">
                  <c:v>15.50579016</c:v>
                </c:pt>
                <c:pt idx="14359">
                  <c:v>15.506484600000016</c:v>
                </c:pt>
                <c:pt idx="14360">
                  <c:v>15.50717904</c:v>
                </c:pt>
                <c:pt idx="14361">
                  <c:v>15.507874920000001</c:v>
                </c:pt>
                <c:pt idx="14362">
                  <c:v>15.508562400000001</c:v>
                </c:pt>
                <c:pt idx="14363">
                  <c:v>15.509262360000001</c:v>
                </c:pt>
                <c:pt idx="14364">
                  <c:v>15.5099526</c:v>
                </c:pt>
                <c:pt idx="14365">
                  <c:v>15.51064704</c:v>
                </c:pt>
                <c:pt idx="14366">
                  <c:v>15.511341479999997</c:v>
                </c:pt>
                <c:pt idx="14367">
                  <c:v>15.512035920000002</c:v>
                </c:pt>
                <c:pt idx="14368">
                  <c:v>15.512730360000004</c:v>
                </c:pt>
                <c:pt idx="14369">
                  <c:v>15.51342492</c:v>
                </c:pt>
                <c:pt idx="14370">
                  <c:v>15.51411936</c:v>
                </c:pt>
                <c:pt idx="14371">
                  <c:v>15.514813799999999</c:v>
                </c:pt>
                <c:pt idx="14372">
                  <c:v>15.515508240000004</c:v>
                </c:pt>
                <c:pt idx="14373">
                  <c:v>15.516202680000001</c:v>
                </c:pt>
                <c:pt idx="14374">
                  <c:v>15.516897120000001</c:v>
                </c:pt>
                <c:pt idx="14375">
                  <c:v>15.51759156</c:v>
                </c:pt>
                <c:pt idx="14376">
                  <c:v>15.518286</c:v>
                </c:pt>
                <c:pt idx="14377">
                  <c:v>15.51898044</c:v>
                </c:pt>
                <c:pt idx="14378">
                  <c:v>15.51967488</c:v>
                </c:pt>
                <c:pt idx="14379">
                  <c:v>15.520370639999999</c:v>
                </c:pt>
                <c:pt idx="14380">
                  <c:v>15.521063759999999</c:v>
                </c:pt>
                <c:pt idx="14381">
                  <c:v>15.521758200000001</c:v>
                </c:pt>
                <c:pt idx="14382">
                  <c:v>15.522454080000006</c:v>
                </c:pt>
                <c:pt idx="14383">
                  <c:v>15.523148520000001</c:v>
                </c:pt>
                <c:pt idx="14384">
                  <c:v>15.52384296</c:v>
                </c:pt>
                <c:pt idx="14385">
                  <c:v>15.5245374</c:v>
                </c:pt>
                <c:pt idx="14386">
                  <c:v>15.52523592</c:v>
                </c:pt>
                <c:pt idx="14387">
                  <c:v>15.52592484</c:v>
                </c:pt>
                <c:pt idx="14388">
                  <c:v>15.52661928</c:v>
                </c:pt>
                <c:pt idx="14389">
                  <c:v>15.527313719999999</c:v>
                </c:pt>
                <c:pt idx="14390">
                  <c:v>15.528008159999999</c:v>
                </c:pt>
                <c:pt idx="14391">
                  <c:v>15.528702600000001</c:v>
                </c:pt>
                <c:pt idx="14392">
                  <c:v>15.529397040000001</c:v>
                </c:pt>
                <c:pt idx="14393">
                  <c:v>15.53009292</c:v>
                </c:pt>
                <c:pt idx="14394">
                  <c:v>15.53078736</c:v>
                </c:pt>
                <c:pt idx="14395">
                  <c:v>15.5314818</c:v>
                </c:pt>
                <c:pt idx="14396">
                  <c:v>15.53217624</c:v>
                </c:pt>
                <c:pt idx="14397">
                  <c:v>15.532870679999998</c:v>
                </c:pt>
                <c:pt idx="14398">
                  <c:v>15.533565119999999</c:v>
                </c:pt>
                <c:pt idx="14399">
                  <c:v>15.534260999999999</c:v>
                </c:pt>
                <c:pt idx="14400">
                  <c:v>15.534955439999999</c:v>
                </c:pt>
                <c:pt idx="14401">
                  <c:v>15.535649880000006</c:v>
                </c:pt>
                <c:pt idx="14402">
                  <c:v>15.53634432</c:v>
                </c:pt>
                <c:pt idx="14403">
                  <c:v>15.53703876</c:v>
                </c:pt>
                <c:pt idx="14404">
                  <c:v>15.5377332</c:v>
                </c:pt>
                <c:pt idx="14405">
                  <c:v>15.53842764</c:v>
                </c:pt>
                <c:pt idx="14406">
                  <c:v>15.53912208</c:v>
                </c:pt>
                <c:pt idx="14407">
                  <c:v>15.53981652</c:v>
                </c:pt>
                <c:pt idx="14408">
                  <c:v>15.540510960000001</c:v>
                </c:pt>
                <c:pt idx="14409">
                  <c:v>15.541205399999999</c:v>
                </c:pt>
                <c:pt idx="14410">
                  <c:v>15.541899840000001</c:v>
                </c:pt>
                <c:pt idx="14411">
                  <c:v>15.54259572</c:v>
                </c:pt>
                <c:pt idx="14412">
                  <c:v>15.54329016</c:v>
                </c:pt>
                <c:pt idx="14413">
                  <c:v>15.5439846</c:v>
                </c:pt>
                <c:pt idx="14414">
                  <c:v>15.54467904</c:v>
                </c:pt>
                <c:pt idx="14415">
                  <c:v>15.545373479999997</c:v>
                </c:pt>
                <c:pt idx="14416">
                  <c:v>15.546067919999999</c:v>
                </c:pt>
                <c:pt idx="14417">
                  <c:v>15.546762360000001</c:v>
                </c:pt>
                <c:pt idx="14418">
                  <c:v>15.547456800000004</c:v>
                </c:pt>
                <c:pt idx="14419">
                  <c:v>15.548151239999999</c:v>
                </c:pt>
                <c:pt idx="14420">
                  <c:v>15.548845679999999</c:v>
                </c:pt>
                <c:pt idx="14421">
                  <c:v>15.54954012</c:v>
                </c:pt>
                <c:pt idx="14422">
                  <c:v>15.550236000000016</c:v>
                </c:pt>
                <c:pt idx="14423">
                  <c:v>15.55092348</c:v>
                </c:pt>
                <c:pt idx="14424">
                  <c:v>15.55161792</c:v>
                </c:pt>
                <c:pt idx="14425">
                  <c:v>15.552312360000002</c:v>
                </c:pt>
                <c:pt idx="14426">
                  <c:v>15.553006800000018</c:v>
                </c:pt>
                <c:pt idx="14427">
                  <c:v>15.553701240000002</c:v>
                </c:pt>
                <c:pt idx="14428">
                  <c:v>15.554397120000001</c:v>
                </c:pt>
                <c:pt idx="14429">
                  <c:v>15.555092880000016</c:v>
                </c:pt>
                <c:pt idx="14430">
                  <c:v>15.555787320000018</c:v>
                </c:pt>
                <c:pt idx="14431">
                  <c:v>15.556483200000022</c:v>
                </c:pt>
                <c:pt idx="14432">
                  <c:v>15.557179080000001</c:v>
                </c:pt>
                <c:pt idx="14433">
                  <c:v>15.55787484</c:v>
                </c:pt>
                <c:pt idx="14434">
                  <c:v>15.55856928</c:v>
                </c:pt>
                <c:pt idx="14435">
                  <c:v>15.55925676</c:v>
                </c:pt>
                <c:pt idx="14436">
                  <c:v>15.559958160000001</c:v>
                </c:pt>
                <c:pt idx="14437">
                  <c:v>15.560647080000004</c:v>
                </c:pt>
                <c:pt idx="14438">
                  <c:v>15.561341520000001</c:v>
                </c:pt>
                <c:pt idx="14439">
                  <c:v>15.562035960000006</c:v>
                </c:pt>
                <c:pt idx="14440">
                  <c:v>15.562730400000014</c:v>
                </c:pt>
                <c:pt idx="14441">
                  <c:v>15.563424840000014</c:v>
                </c:pt>
                <c:pt idx="14442">
                  <c:v>15.56411928</c:v>
                </c:pt>
                <c:pt idx="14443">
                  <c:v>15.56481372</c:v>
                </c:pt>
                <c:pt idx="14444">
                  <c:v>15.56550816</c:v>
                </c:pt>
                <c:pt idx="14445">
                  <c:v>15.566204040000002</c:v>
                </c:pt>
                <c:pt idx="14446">
                  <c:v>15.566898480000001</c:v>
                </c:pt>
                <c:pt idx="14447">
                  <c:v>15.567592920000004</c:v>
                </c:pt>
                <c:pt idx="14448">
                  <c:v>15.568287360000001</c:v>
                </c:pt>
                <c:pt idx="14449">
                  <c:v>15.56898324</c:v>
                </c:pt>
                <c:pt idx="14450">
                  <c:v>15.56967768</c:v>
                </c:pt>
                <c:pt idx="14451">
                  <c:v>15.570373439999999</c:v>
                </c:pt>
                <c:pt idx="14452">
                  <c:v>15.57106512</c:v>
                </c:pt>
                <c:pt idx="14453">
                  <c:v>15.57175956</c:v>
                </c:pt>
                <c:pt idx="14454">
                  <c:v>15.572454000000022</c:v>
                </c:pt>
                <c:pt idx="14455">
                  <c:v>15.573148440000001</c:v>
                </c:pt>
                <c:pt idx="14456">
                  <c:v>15.573842880000004</c:v>
                </c:pt>
                <c:pt idx="14457">
                  <c:v>15.574538760000001</c:v>
                </c:pt>
                <c:pt idx="14458">
                  <c:v>15.575233200000014</c:v>
                </c:pt>
                <c:pt idx="14459">
                  <c:v>15.57592764</c:v>
                </c:pt>
                <c:pt idx="14460">
                  <c:v>15.57662352</c:v>
                </c:pt>
                <c:pt idx="14461">
                  <c:v>15.57731796</c:v>
                </c:pt>
                <c:pt idx="14462">
                  <c:v>15.57801372</c:v>
                </c:pt>
                <c:pt idx="14463">
                  <c:v>15.578702640000001</c:v>
                </c:pt>
                <c:pt idx="14464">
                  <c:v>15.57939852</c:v>
                </c:pt>
                <c:pt idx="14465">
                  <c:v>15.58009296</c:v>
                </c:pt>
                <c:pt idx="14466">
                  <c:v>15.580787400000002</c:v>
                </c:pt>
                <c:pt idx="14467">
                  <c:v>15.581481840000002</c:v>
                </c:pt>
                <c:pt idx="14468">
                  <c:v>15.582176280000002</c:v>
                </c:pt>
                <c:pt idx="14469">
                  <c:v>15.582870720000001</c:v>
                </c:pt>
                <c:pt idx="14470">
                  <c:v>15.583565160000001</c:v>
                </c:pt>
                <c:pt idx="14471">
                  <c:v>15.584259600000001</c:v>
                </c:pt>
                <c:pt idx="14472">
                  <c:v>15.58494984</c:v>
                </c:pt>
                <c:pt idx="14473">
                  <c:v>15.585649920000014</c:v>
                </c:pt>
                <c:pt idx="14474">
                  <c:v>15.58634436</c:v>
                </c:pt>
                <c:pt idx="14475">
                  <c:v>15.5870388</c:v>
                </c:pt>
                <c:pt idx="14476">
                  <c:v>15.587734560000015</c:v>
                </c:pt>
                <c:pt idx="14477">
                  <c:v>15.588429</c:v>
                </c:pt>
                <c:pt idx="14478">
                  <c:v>15.58912344</c:v>
                </c:pt>
                <c:pt idx="14479">
                  <c:v>15.58981236</c:v>
                </c:pt>
                <c:pt idx="14480">
                  <c:v>15.590506800000016</c:v>
                </c:pt>
                <c:pt idx="14481">
                  <c:v>15.59120124</c:v>
                </c:pt>
                <c:pt idx="14482">
                  <c:v>15.59189568</c:v>
                </c:pt>
                <c:pt idx="14483">
                  <c:v>15.592591560000002</c:v>
                </c:pt>
                <c:pt idx="14484">
                  <c:v>15.593286000000004</c:v>
                </c:pt>
                <c:pt idx="14485">
                  <c:v>15.593980440000001</c:v>
                </c:pt>
                <c:pt idx="14486">
                  <c:v>15.5946762</c:v>
                </c:pt>
                <c:pt idx="14487">
                  <c:v>15.595373520000001</c:v>
                </c:pt>
                <c:pt idx="14488">
                  <c:v>15.596066520000004</c:v>
                </c:pt>
                <c:pt idx="14489">
                  <c:v>15.596762400000001</c:v>
                </c:pt>
                <c:pt idx="14490">
                  <c:v>15.597456840000014</c:v>
                </c:pt>
                <c:pt idx="14491">
                  <c:v>15.59815128</c:v>
                </c:pt>
                <c:pt idx="14492">
                  <c:v>15.59884572</c:v>
                </c:pt>
                <c:pt idx="14493">
                  <c:v>15.59954016</c:v>
                </c:pt>
                <c:pt idx="14494">
                  <c:v>15.6002346</c:v>
                </c:pt>
                <c:pt idx="14495">
                  <c:v>15.60093036</c:v>
                </c:pt>
                <c:pt idx="14496">
                  <c:v>15.60161928</c:v>
                </c:pt>
                <c:pt idx="14497">
                  <c:v>15.60231516</c:v>
                </c:pt>
                <c:pt idx="14498">
                  <c:v>15.603010920000001</c:v>
                </c:pt>
                <c:pt idx="14499">
                  <c:v>15.603705360000001</c:v>
                </c:pt>
                <c:pt idx="14500">
                  <c:v>15.604399920000001</c:v>
                </c:pt>
                <c:pt idx="14501">
                  <c:v>15.605094360000002</c:v>
                </c:pt>
                <c:pt idx="14502">
                  <c:v>15.60579012</c:v>
                </c:pt>
                <c:pt idx="14503">
                  <c:v>15.606483240000006</c:v>
                </c:pt>
                <c:pt idx="14504">
                  <c:v>15.607177679999999</c:v>
                </c:pt>
                <c:pt idx="14505">
                  <c:v>15.607873439999999</c:v>
                </c:pt>
                <c:pt idx="14506">
                  <c:v>15.608567880000001</c:v>
                </c:pt>
                <c:pt idx="14507">
                  <c:v>15.609262320000001</c:v>
                </c:pt>
                <c:pt idx="14508">
                  <c:v>15.609956760000001</c:v>
                </c:pt>
                <c:pt idx="14509">
                  <c:v>15.610645680000001</c:v>
                </c:pt>
                <c:pt idx="14510">
                  <c:v>15.61134156</c:v>
                </c:pt>
                <c:pt idx="14511">
                  <c:v>15.612036000000014</c:v>
                </c:pt>
                <c:pt idx="14512">
                  <c:v>15.61273044</c:v>
                </c:pt>
                <c:pt idx="14513">
                  <c:v>15.61342488</c:v>
                </c:pt>
                <c:pt idx="14514">
                  <c:v>15.61411932</c:v>
                </c:pt>
                <c:pt idx="14515">
                  <c:v>15.614813759999999</c:v>
                </c:pt>
                <c:pt idx="14516">
                  <c:v>15.615508200000004</c:v>
                </c:pt>
                <c:pt idx="14517">
                  <c:v>15.616202640000001</c:v>
                </c:pt>
                <c:pt idx="14518">
                  <c:v>15.616897080000001</c:v>
                </c:pt>
                <c:pt idx="14519">
                  <c:v>15.61759296</c:v>
                </c:pt>
                <c:pt idx="14520">
                  <c:v>15.6182874</c:v>
                </c:pt>
                <c:pt idx="14521">
                  <c:v>15.61898184</c:v>
                </c:pt>
                <c:pt idx="14522">
                  <c:v>15.61967628</c:v>
                </c:pt>
                <c:pt idx="14523">
                  <c:v>15.620370719999997</c:v>
                </c:pt>
                <c:pt idx="14524">
                  <c:v>15.621065159999999</c:v>
                </c:pt>
                <c:pt idx="14525">
                  <c:v>15.62176092</c:v>
                </c:pt>
                <c:pt idx="14526">
                  <c:v>15.62245536</c:v>
                </c:pt>
                <c:pt idx="14527">
                  <c:v>15.623149920000001</c:v>
                </c:pt>
                <c:pt idx="14528">
                  <c:v>15.62384436</c:v>
                </c:pt>
                <c:pt idx="14529">
                  <c:v>15.6245388</c:v>
                </c:pt>
                <c:pt idx="14530">
                  <c:v>15.62523324</c:v>
                </c:pt>
                <c:pt idx="14531">
                  <c:v>15.62592768</c:v>
                </c:pt>
                <c:pt idx="14532">
                  <c:v>15.62662212</c:v>
                </c:pt>
                <c:pt idx="14533">
                  <c:v>15.627316560000001</c:v>
                </c:pt>
                <c:pt idx="14534">
                  <c:v>15.628010999999999</c:v>
                </c:pt>
                <c:pt idx="14535">
                  <c:v>15.628705439999999</c:v>
                </c:pt>
                <c:pt idx="14536">
                  <c:v>15.6294012</c:v>
                </c:pt>
                <c:pt idx="14537">
                  <c:v>15.63009012</c:v>
                </c:pt>
                <c:pt idx="14538">
                  <c:v>15.630791520000001</c:v>
                </c:pt>
                <c:pt idx="14539">
                  <c:v>15.631485960000001</c:v>
                </c:pt>
                <c:pt idx="14540">
                  <c:v>15.632180400000001</c:v>
                </c:pt>
                <c:pt idx="14541">
                  <c:v>15.632874840000001</c:v>
                </c:pt>
                <c:pt idx="14542">
                  <c:v>15.6335652</c:v>
                </c:pt>
                <c:pt idx="14543">
                  <c:v>15.634260959999999</c:v>
                </c:pt>
                <c:pt idx="14544">
                  <c:v>15.634955399999999</c:v>
                </c:pt>
                <c:pt idx="14545">
                  <c:v>15.635649840000006</c:v>
                </c:pt>
                <c:pt idx="14546">
                  <c:v>15.636344280000001</c:v>
                </c:pt>
                <c:pt idx="14547">
                  <c:v>15.63703872</c:v>
                </c:pt>
                <c:pt idx="14548">
                  <c:v>15.63772764</c:v>
                </c:pt>
                <c:pt idx="14549">
                  <c:v>15.638430360000001</c:v>
                </c:pt>
                <c:pt idx="14550">
                  <c:v>15.63911796</c:v>
                </c:pt>
                <c:pt idx="14551">
                  <c:v>15.6398124</c:v>
                </c:pt>
                <c:pt idx="14552">
                  <c:v>15.64050684</c:v>
                </c:pt>
                <c:pt idx="14553">
                  <c:v>15.6412026</c:v>
                </c:pt>
                <c:pt idx="14554">
                  <c:v>15.641901239999999</c:v>
                </c:pt>
                <c:pt idx="14555">
                  <c:v>15.642590160000001</c:v>
                </c:pt>
                <c:pt idx="14556">
                  <c:v>15.643284600000001</c:v>
                </c:pt>
                <c:pt idx="14557">
                  <c:v>15.64397904</c:v>
                </c:pt>
                <c:pt idx="14558">
                  <c:v>15.644673479999993</c:v>
                </c:pt>
                <c:pt idx="14559">
                  <c:v>15.64536792</c:v>
                </c:pt>
                <c:pt idx="14560">
                  <c:v>15.646062359999998</c:v>
                </c:pt>
                <c:pt idx="14561">
                  <c:v>15.6467568</c:v>
                </c:pt>
                <c:pt idx="14562">
                  <c:v>15.647452680000001</c:v>
                </c:pt>
                <c:pt idx="14563">
                  <c:v>15.648148439999995</c:v>
                </c:pt>
                <c:pt idx="14564">
                  <c:v>15.64884288</c:v>
                </c:pt>
                <c:pt idx="14565">
                  <c:v>15.64953732</c:v>
                </c:pt>
                <c:pt idx="14566">
                  <c:v>15.65023176</c:v>
                </c:pt>
                <c:pt idx="14567">
                  <c:v>15.650929080000001</c:v>
                </c:pt>
                <c:pt idx="14568">
                  <c:v>15.65161788</c:v>
                </c:pt>
                <c:pt idx="14569">
                  <c:v>15.65231232</c:v>
                </c:pt>
                <c:pt idx="14570">
                  <c:v>15.65300676</c:v>
                </c:pt>
                <c:pt idx="14571">
                  <c:v>15.6537012</c:v>
                </c:pt>
                <c:pt idx="14572">
                  <c:v>15.654397080000001</c:v>
                </c:pt>
                <c:pt idx="14573">
                  <c:v>15.655091520000004</c:v>
                </c:pt>
                <c:pt idx="14574">
                  <c:v>15.655785960000006</c:v>
                </c:pt>
                <c:pt idx="14575">
                  <c:v>15.656480400000014</c:v>
                </c:pt>
                <c:pt idx="14576">
                  <c:v>15.65717628</c:v>
                </c:pt>
                <c:pt idx="14577">
                  <c:v>15.65787072</c:v>
                </c:pt>
                <c:pt idx="14578">
                  <c:v>15.658566480000001</c:v>
                </c:pt>
                <c:pt idx="14579">
                  <c:v>15.659260920000001</c:v>
                </c:pt>
                <c:pt idx="14580">
                  <c:v>15.659954040000002</c:v>
                </c:pt>
                <c:pt idx="14581">
                  <c:v>15.660648480000001</c:v>
                </c:pt>
                <c:pt idx="14582">
                  <c:v>15.661342920000001</c:v>
                </c:pt>
                <c:pt idx="14583">
                  <c:v>15.662037360000006</c:v>
                </c:pt>
                <c:pt idx="14584">
                  <c:v>15.662733240000014</c:v>
                </c:pt>
                <c:pt idx="14585">
                  <c:v>15.66342768</c:v>
                </c:pt>
                <c:pt idx="14586">
                  <c:v>15.66412212</c:v>
                </c:pt>
                <c:pt idx="14587">
                  <c:v>15.664816560000002</c:v>
                </c:pt>
                <c:pt idx="14588">
                  <c:v>15.665511000000002</c:v>
                </c:pt>
                <c:pt idx="14589">
                  <c:v>15.666205440000001</c:v>
                </c:pt>
                <c:pt idx="14590">
                  <c:v>15.666899880000004</c:v>
                </c:pt>
                <c:pt idx="14591">
                  <c:v>15.667594320000006</c:v>
                </c:pt>
                <c:pt idx="14592">
                  <c:v>15.668288759999999</c:v>
                </c:pt>
                <c:pt idx="14593">
                  <c:v>15.6689832</c:v>
                </c:pt>
                <c:pt idx="14594">
                  <c:v>15.66967764</c:v>
                </c:pt>
                <c:pt idx="14595">
                  <c:v>15.67037208</c:v>
                </c:pt>
                <c:pt idx="14596">
                  <c:v>15.67106652</c:v>
                </c:pt>
                <c:pt idx="14597">
                  <c:v>15.67176096</c:v>
                </c:pt>
                <c:pt idx="14598">
                  <c:v>15.672452640000015</c:v>
                </c:pt>
                <c:pt idx="14599">
                  <c:v>15.67314708</c:v>
                </c:pt>
                <c:pt idx="14600">
                  <c:v>15.67384296</c:v>
                </c:pt>
                <c:pt idx="14601">
                  <c:v>15.674537400000002</c:v>
                </c:pt>
                <c:pt idx="14602">
                  <c:v>15.675231840000002</c:v>
                </c:pt>
                <c:pt idx="14603">
                  <c:v>15.675926280000002</c:v>
                </c:pt>
                <c:pt idx="14604">
                  <c:v>15.67662204</c:v>
                </c:pt>
                <c:pt idx="14605">
                  <c:v>15.67731648</c:v>
                </c:pt>
                <c:pt idx="14606">
                  <c:v>15.67801236</c:v>
                </c:pt>
                <c:pt idx="14607">
                  <c:v>15.6787068</c:v>
                </c:pt>
                <c:pt idx="14608">
                  <c:v>15.679401240000002</c:v>
                </c:pt>
                <c:pt idx="14609">
                  <c:v>15.680095680000001</c:v>
                </c:pt>
                <c:pt idx="14610">
                  <c:v>15.680790120000001</c:v>
                </c:pt>
                <c:pt idx="14611">
                  <c:v>15.681479040000001</c:v>
                </c:pt>
                <c:pt idx="14612">
                  <c:v>15.682173479999999</c:v>
                </c:pt>
                <c:pt idx="14613">
                  <c:v>15.68286792</c:v>
                </c:pt>
                <c:pt idx="14614">
                  <c:v>15.6835638</c:v>
                </c:pt>
                <c:pt idx="14615">
                  <c:v>15.684259560000001</c:v>
                </c:pt>
                <c:pt idx="14616">
                  <c:v>15.684953999999999</c:v>
                </c:pt>
                <c:pt idx="14617">
                  <c:v>15.685651200000002</c:v>
                </c:pt>
                <c:pt idx="14618">
                  <c:v>15.686345640000001</c:v>
                </c:pt>
                <c:pt idx="14619">
                  <c:v>15.6870402</c:v>
                </c:pt>
                <c:pt idx="14620">
                  <c:v>15.6877332</c:v>
                </c:pt>
                <c:pt idx="14621">
                  <c:v>15.688429080000001</c:v>
                </c:pt>
                <c:pt idx="14622">
                  <c:v>15.689123520000001</c:v>
                </c:pt>
                <c:pt idx="14623">
                  <c:v>15.689817960000001</c:v>
                </c:pt>
                <c:pt idx="14624">
                  <c:v>15.690512400000001</c:v>
                </c:pt>
                <c:pt idx="14625">
                  <c:v>15.69120684</c:v>
                </c:pt>
                <c:pt idx="14626">
                  <c:v>15.69190128</c:v>
                </c:pt>
                <c:pt idx="14627">
                  <c:v>15.69259572</c:v>
                </c:pt>
                <c:pt idx="14628">
                  <c:v>15.69329016</c:v>
                </c:pt>
                <c:pt idx="14629">
                  <c:v>15.6939846</c:v>
                </c:pt>
                <c:pt idx="14630">
                  <c:v>15.69467904</c:v>
                </c:pt>
                <c:pt idx="14631">
                  <c:v>15.695367959999999</c:v>
                </c:pt>
                <c:pt idx="14632">
                  <c:v>15.696062400000001</c:v>
                </c:pt>
                <c:pt idx="14633">
                  <c:v>15.696756840000004</c:v>
                </c:pt>
                <c:pt idx="14634">
                  <c:v>15.697451280000001</c:v>
                </c:pt>
                <c:pt idx="14635">
                  <c:v>15.698145719999999</c:v>
                </c:pt>
                <c:pt idx="14636">
                  <c:v>15.69884016</c:v>
                </c:pt>
                <c:pt idx="14637">
                  <c:v>15.699535920000002</c:v>
                </c:pt>
                <c:pt idx="14638">
                  <c:v>15.700230360000001</c:v>
                </c:pt>
                <c:pt idx="14639">
                  <c:v>15.70092492</c:v>
                </c:pt>
                <c:pt idx="14640">
                  <c:v>15.70161936</c:v>
                </c:pt>
                <c:pt idx="14641">
                  <c:v>15.702313799999999</c:v>
                </c:pt>
                <c:pt idx="14642">
                  <c:v>15.70300956</c:v>
                </c:pt>
                <c:pt idx="14643">
                  <c:v>15.703704</c:v>
                </c:pt>
                <c:pt idx="14644">
                  <c:v>15.704398439999997</c:v>
                </c:pt>
                <c:pt idx="14645">
                  <c:v>15.705092880000002</c:v>
                </c:pt>
                <c:pt idx="14646">
                  <c:v>15.705787320000002</c:v>
                </c:pt>
                <c:pt idx="14647">
                  <c:v>15.706481760000001</c:v>
                </c:pt>
                <c:pt idx="14648">
                  <c:v>15.707176199999999</c:v>
                </c:pt>
                <c:pt idx="14649">
                  <c:v>15.70787208</c:v>
                </c:pt>
                <c:pt idx="14650">
                  <c:v>15.70856652</c:v>
                </c:pt>
                <c:pt idx="14651">
                  <c:v>15.7092624</c:v>
                </c:pt>
                <c:pt idx="14652">
                  <c:v>15.70995684</c:v>
                </c:pt>
                <c:pt idx="14653">
                  <c:v>15.71065128</c:v>
                </c:pt>
                <c:pt idx="14654">
                  <c:v>15.711345719999999</c:v>
                </c:pt>
                <c:pt idx="14655">
                  <c:v>15.712040160000001</c:v>
                </c:pt>
                <c:pt idx="14656">
                  <c:v>15.712733160000001</c:v>
                </c:pt>
                <c:pt idx="14657">
                  <c:v>15.713427600000001</c:v>
                </c:pt>
                <c:pt idx="14658">
                  <c:v>15.714123479999991</c:v>
                </c:pt>
                <c:pt idx="14659">
                  <c:v>15.71481792</c:v>
                </c:pt>
                <c:pt idx="14660">
                  <c:v>15.71551236</c:v>
                </c:pt>
                <c:pt idx="14661">
                  <c:v>15.71620536</c:v>
                </c:pt>
                <c:pt idx="14662">
                  <c:v>15.716899920000001</c:v>
                </c:pt>
                <c:pt idx="14663">
                  <c:v>15.71759436</c:v>
                </c:pt>
                <c:pt idx="14664">
                  <c:v>15.718288799999998</c:v>
                </c:pt>
                <c:pt idx="14665">
                  <c:v>15.71898324</c:v>
                </c:pt>
                <c:pt idx="14666">
                  <c:v>15.71967768</c:v>
                </c:pt>
                <c:pt idx="14667">
                  <c:v>15.720372119999997</c:v>
                </c:pt>
                <c:pt idx="14668">
                  <c:v>15.721066560000001</c:v>
                </c:pt>
                <c:pt idx="14669">
                  <c:v>15.721760999999999</c:v>
                </c:pt>
                <c:pt idx="14670">
                  <c:v>15.72245676</c:v>
                </c:pt>
                <c:pt idx="14671">
                  <c:v>15.72314568</c:v>
                </c:pt>
                <c:pt idx="14672">
                  <c:v>15.723847080000001</c:v>
                </c:pt>
                <c:pt idx="14673">
                  <c:v>15.724541520000001</c:v>
                </c:pt>
                <c:pt idx="14674">
                  <c:v>15.725230440000001</c:v>
                </c:pt>
                <c:pt idx="14675">
                  <c:v>15.725924880000001</c:v>
                </c:pt>
                <c:pt idx="14676">
                  <c:v>15.726619320000001</c:v>
                </c:pt>
                <c:pt idx="14677">
                  <c:v>15.727315199999998</c:v>
                </c:pt>
                <c:pt idx="14678">
                  <c:v>15.728010959999999</c:v>
                </c:pt>
                <c:pt idx="14679">
                  <c:v>15.728705399999999</c:v>
                </c:pt>
                <c:pt idx="14680">
                  <c:v>15.729399840000001</c:v>
                </c:pt>
                <c:pt idx="14681">
                  <c:v>15.730094280000001</c:v>
                </c:pt>
                <c:pt idx="14682">
                  <c:v>15.73078872</c:v>
                </c:pt>
                <c:pt idx="14683">
                  <c:v>15.73148316</c:v>
                </c:pt>
                <c:pt idx="14684">
                  <c:v>15.7321776</c:v>
                </c:pt>
                <c:pt idx="14685">
                  <c:v>15.732873479999997</c:v>
                </c:pt>
                <c:pt idx="14686">
                  <c:v>15.733565159999999</c:v>
                </c:pt>
                <c:pt idx="14687">
                  <c:v>15.734260919999999</c:v>
                </c:pt>
                <c:pt idx="14688">
                  <c:v>15.734955359999999</c:v>
                </c:pt>
                <c:pt idx="14689">
                  <c:v>15.735651240000001</c:v>
                </c:pt>
                <c:pt idx="14690">
                  <c:v>15.736341479999997</c:v>
                </c:pt>
                <c:pt idx="14691">
                  <c:v>15.737034600000001</c:v>
                </c:pt>
                <c:pt idx="14692">
                  <c:v>15.73772904</c:v>
                </c:pt>
                <c:pt idx="14693">
                  <c:v>15.738423479999993</c:v>
                </c:pt>
                <c:pt idx="14694">
                  <c:v>15.73911792</c:v>
                </c:pt>
                <c:pt idx="14695">
                  <c:v>15.739812359999998</c:v>
                </c:pt>
                <c:pt idx="14696">
                  <c:v>15.74050824</c:v>
                </c:pt>
                <c:pt idx="14697">
                  <c:v>15.741202679999999</c:v>
                </c:pt>
                <c:pt idx="14698">
                  <c:v>15.741897119999999</c:v>
                </c:pt>
                <c:pt idx="14699">
                  <c:v>15.742591560000001</c:v>
                </c:pt>
                <c:pt idx="14700">
                  <c:v>15.74328732</c:v>
                </c:pt>
                <c:pt idx="14701">
                  <c:v>15.743981759999997</c:v>
                </c:pt>
                <c:pt idx="14702">
                  <c:v>15.744676200000001</c:v>
                </c:pt>
                <c:pt idx="14703">
                  <c:v>15.745372079999999</c:v>
                </c:pt>
                <c:pt idx="14704">
                  <c:v>15.74606796</c:v>
                </c:pt>
                <c:pt idx="14705">
                  <c:v>15.746755439999999</c:v>
                </c:pt>
                <c:pt idx="14706">
                  <c:v>15.74745684</c:v>
                </c:pt>
                <c:pt idx="14707">
                  <c:v>15.748152599999999</c:v>
                </c:pt>
                <c:pt idx="14708">
                  <c:v>15.748840199999998</c:v>
                </c:pt>
                <c:pt idx="14709">
                  <c:v>15.749540159999999</c:v>
                </c:pt>
                <c:pt idx="14710">
                  <c:v>15.750234600000002</c:v>
                </c:pt>
                <c:pt idx="14711">
                  <c:v>15.750929040000001</c:v>
                </c:pt>
                <c:pt idx="14712">
                  <c:v>15.751623479999999</c:v>
                </c:pt>
                <c:pt idx="14713">
                  <c:v>15.752317920000001</c:v>
                </c:pt>
                <c:pt idx="14714">
                  <c:v>15.75301236</c:v>
                </c:pt>
                <c:pt idx="14715">
                  <c:v>15.75370128</c:v>
                </c:pt>
                <c:pt idx="14716">
                  <c:v>15.75439572</c:v>
                </c:pt>
                <c:pt idx="14717">
                  <c:v>15.75509016</c:v>
                </c:pt>
                <c:pt idx="14718">
                  <c:v>15.755784600000016</c:v>
                </c:pt>
                <c:pt idx="14719">
                  <c:v>15.756480360000015</c:v>
                </c:pt>
                <c:pt idx="14720">
                  <c:v>15.75717624</c:v>
                </c:pt>
                <c:pt idx="14721">
                  <c:v>15.75787068</c:v>
                </c:pt>
                <c:pt idx="14722">
                  <c:v>15.75856512</c:v>
                </c:pt>
                <c:pt idx="14723">
                  <c:v>15.75925956</c:v>
                </c:pt>
                <c:pt idx="14724">
                  <c:v>15.759954</c:v>
                </c:pt>
                <c:pt idx="14725">
                  <c:v>15.760648440000001</c:v>
                </c:pt>
                <c:pt idx="14726">
                  <c:v>15.761342880000001</c:v>
                </c:pt>
                <c:pt idx="14727">
                  <c:v>15.762038760000001</c:v>
                </c:pt>
                <c:pt idx="14728">
                  <c:v>15.762734640000014</c:v>
                </c:pt>
                <c:pt idx="14729">
                  <c:v>15.763426200000014</c:v>
                </c:pt>
                <c:pt idx="14730">
                  <c:v>15.76412064</c:v>
                </c:pt>
                <c:pt idx="14731">
                  <c:v>15.764815200000001</c:v>
                </c:pt>
                <c:pt idx="14732">
                  <c:v>15.765509640000015</c:v>
                </c:pt>
                <c:pt idx="14733">
                  <c:v>15.76620408</c:v>
                </c:pt>
                <c:pt idx="14734">
                  <c:v>15.76689852</c:v>
                </c:pt>
                <c:pt idx="14735">
                  <c:v>15.76759296</c:v>
                </c:pt>
                <c:pt idx="14736">
                  <c:v>15.768288719999999</c:v>
                </c:pt>
                <c:pt idx="14737">
                  <c:v>15.768983159999999</c:v>
                </c:pt>
                <c:pt idx="14738">
                  <c:v>15.7696776</c:v>
                </c:pt>
                <c:pt idx="14739">
                  <c:v>15.77037204</c:v>
                </c:pt>
                <c:pt idx="14740">
                  <c:v>15.77106792</c:v>
                </c:pt>
                <c:pt idx="14741">
                  <c:v>15.77176236</c:v>
                </c:pt>
                <c:pt idx="14742">
                  <c:v>15.772456800000022</c:v>
                </c:pt>
                <c:pt idx="14743">
                  <c:v>15.773151240000001</c:v>
                </c:pt>
                <c:pt idx="14744">
                  <c:v>15.773845680000001</c:v>
                </c:pt>
                <c:pt idx="14745">
                  <c:v>15.774540120000001</c:v>
                </c:pt>
                <c:pt idx="14746">
                  <c:v>15.775234560000015</c:v>
                </c:pt>
                <c:pt idx="14747">
                  <c:v>15.775929</c:v>
                </c:pt>
                <c:pt idx="14748">
                  <c:v>15.77662344</c:v>
                </c:pt>
                <c:pt idx="14749">
                  <c:v>15.77731788</c:v>
                </c:pt>
                <c:pt idx="14750">
                  <c:v>15.778008239999998</c:v>
                </c:pt>
                <c:pt idx="14751">
                  <c:v>15.778702679999999</c:v>
                </c:pt>
                <c:pt idx="14752">
                  <c:v>15.779397119999999</c:v>
                </c:pt>
                <c:pt idx="14753">
                  <c:v>15.780091560000001</c:v>
                </c:pt>
                <c:pt idx="14754">
                  <c:v>15.78078732</c:v>
                </c:pt>
                <c:pt idx="14755">
                  <c:v>15.7814832</c:v>
                </c:pt>
                <c:pt idx="14756">
                  <c:v>15.782179080000001</c:v>
                </c:pt>
                <c:pt idx="14757">
                  <c:v>15.782873520000001</c:v>
                </c:pt>
                <c:pt idx="14758">
                  <c:v>15.783567960000001</c:v>
                </c:pt>
                <c:pt idx="14759">
                  <c:v>15.784262399999999</c:v>
                </c:pt>
                <c:pt idx="14760">
                  <c:v>15.784951199999998</c:v>
                </c:pt>
                <c:pt idx="14761">
                  <c:v>15.78564708</c:v>
                </c:pt>
                <c:pt idx="14762">
                  <c:v>15.786341520000001</c:v>
                </c:pt>
                <c:pt idx="14763">
                  <c:v>15.787035960000001</c:v>
                </c:pt>
                <c:pt idx="14764">
                  <c:v>15.787730400000001</c:v>
                </c:pt>
                <c:pt idx="14765">
                  <c:v>15.788426280000001</c:v>
                </c:pt>
                <c:pt idx="14766">
                  <c:v>15.78911928</c:v>
                </c:pt>
                <c:pt idx="14767">
                  <c:v>15.78981372</c:v>
                </c:pt>
                <c:pt idx="14768">
                  <c:v>15.79050816</c:v>
                </c:pt>
                <c:pt idx="14769">
                  <c:v>15.7912026</c:v>
                </c:pt>
                <c:pt idx="14770">
                  <c:v>15.791898479999997</c:v>
                </c:pt>
                <c:pt idx="14771">
                  <c:v>15.792592920000002</c:v>
                </c:pt>
                <c:pt idx="14772">
                  <c:v>15.793288799999999</c:v>
                </c:pt>
                <c:pt idx="14773">
                  <c:v>15.793984560000002</c:v>
                </c:pt>
                <c:pt idx="14774">
                  <c:v>15.79467492</c:v>
                </c:pt>
                <c:pt idx="14775">
                  <c:v>15.79536936</c:v>
                </c:pt>
                <c:pt idx="14776">
                  <c:v>15.796063799999999</c:v>
                </c:pt>
                <c:pt idx="14777">
                  <c:v>15.79675956</c:v>
                </c:pt>
                <c:pt idx="14778">
                  <c:v>15.797454</c:v>
                </c:pt>
                <c:pt idx="14779">
                  <c:v>15.798148439999997</c:v>
                </c:pt>
                <c:pt idx="14780">
                  <c:v>15.798842879999999</c:v>
                </c:pt>
                <c:pt idx="14781">
                  <c:v>15.799537320000002</c:v>
                </c:pt>
                <c:pt idx="14782">
                  <c:v>15.800231760000001</c:v>
                </c:pt>
                <c:pt idx="14783">
                  <c:v>15.800927640000001</c:v>
                </c:pt>
                <c:pt idx="14784">
                  <c:v>15.80162208</c:v>
                </c:pt>
                <c:pt idx="14785">
                  <c:v>15.802316520000014</c:v>
                </c:pt>
                <c:pt idx="14786">
                  <c:v>15.80301096</c:v>
                </c:pt>
                <c:pt idx="14787">
                  <c:v>15.803705400000002</c:v>
                </c:pt>
                <c:pt idx="14788">
                  <c:v>15.804399840000002</c:v>
                </c:pt>
                <c:pt idx="14789">
                  <c:v>15.805094280000024</c:v>
                </c:pt>
                <c:pt idx="14790">
                  <c:v>15.805788720000002</c:v>
                </c:pt>
                <c:pt idx="14791">
                  <c:v>15.806477640000002</c:v>
                </c:pt>
                <c:pt idx="14792">
                  <c:v>15.807172080000001</c:v>
                </c:pt>
                <c:pt idx="14793">
                  <c:v>15.80787348</c:v>
                </c:pt>
                <c:pt idx="14794">
                  <c:v>15.80856792</c:v>
                </c:pt>
                <c:pt idx="14795">
                  <c:v>15.80926236</c:v>
                </c:pt>
                <c:pt idx="14796">
                  <c:v>15.809956800000016</c:v>
                </c:pt>
                <c:pt idx="14797">
                  <c:v>15.81065124</c:v>
                </c:pt>
                <c:pt idx="14798">
                  <c:v>15.811345680000001</c:v>
                </c:pt>
                <c:pt idx="14799">
                  <c:v>15.812040120000002</c:v>
                </c:pt>
                <c:pt idx="14800">
                  <c:v>15.812729040000002</c:v>
                </c:pt>
                <c:pt idx="14801">
                  <c:v>15.813423480000001</c:v>
                </c:pt>
                <c:pt idx="14802">
                  <c:v>15.814117920000001</c:v>
                </c:pt>
                <c:pt idx="14803">
                  <c:v>15.814812360000001</c:v>
                </c:pt>
                <c:pt idx="14804">
                  <c:v>15.815509560000024</c:v>
                </c:pt>
                <c:pt idx="14805">
                  <c:v>15.816205440000001</c:v>
                </c:pt>
                <c:pt idx="14806">
                  <c:v>15.816899880000006</c:v>
                </c:pt>
                <c:pt idx="14807">
                  <c:v>15.81759564</c:v>
                </c:pt>
                <c:pt idx="14808">
                  <c:v>15.8182902</c:v>
                </c:pt>
                <c:pt idx="14809">
                  <c:v>15.818978999999999</c:v>
                </c:pt>
                <c:pt idx="14810">
                  <c:v>15.819680400000006</c:v>
                </c:pt>
                <c:pt idx="14811">
                  <c:v>15.820374840000001</c:v>
                </c:pt>
                <c:pt idx="14812">
                  <c:v>15.821063759999999</c:v>
                </c:pt>
                <c:pt idx="14813">
                  <c:v>15.8217582</c:v>
                </c:pt>
                <c:pt idx="14814">
                  <c:v>15.822454080000016</c:v>
                </c:pt>
                <c:pt idx="14815">
                  <c:v>15.82314852</c:v>
                </c:pt>
                <c:pt idx="14816">
                  <c:v>15.823841520000002</c:v>
                </c:pt>
                <c:pt idx="14817">
                  <c:v>15.824529</c:v>
                </c:pt>
                <c:pt idx="14818">
                  <c:v>15.82522908</c:v>
                </c:pt>
                <c:pt idx="14819">
                  <c:v>15.82592352</c:v>
                </c:pt>
                <c:pt idx="14820">
                  <c:v>15.82661796</c:v>
                </c:pt>
                <c:pt idx="14821">
                  <c:v>15.8273124</c:v>
                </c:pt>
                <c:pt idx="14822">
                  <c:v>15.82800684</c:v>
                </c:pt>
                <c:pt idx="14823">
                  <c:v>15.8287026</c:v>
                </c:pt>
                <c:pt idx="14824">
                  <c:v>15.82939704</c:v>
                </c:pt>
                <c:pt idx="14825">
                  <c:v>15.83009148</c:v>
                </c:pt>
                <c:pt idx="14826">
                  <c:v>15.83078736</c:v>
                </c:pt>
                <c:pt idx="14827">
                  <c:v>15.831484560000014</c:v>
                </c:pt>
                <c:pt idx="14828">
                  <c:v>15.83217348</c:v>
                </c:pt>
                <c:pt idx="14829">
                  <c:v>15.83286792</c:v>
                </c:pt>
                <c:pt idx="14830">
                  <c:v>15.8335638</c:v>
                </c:pt>
                <c:pt idx="14831">
                  <c:v>15.83425824</c:v>
                </c:pt>
                <c:pt idx="14832">
                  <c:v>15.834952680000001</c:v>
                </c:pt>
                <c:pt idx="14833">
                  <c:v>15.835647120000004</c:v>
                </c:pt>
                <c:pt idx="14834">
                  <c:v>15.836341560000001</c:v>
                </c:pt>
                <c:pt idx="14835">
                  <c:v>15.837036000000014</c:v>
                </c:pt>
                <c:pt idx="14836">
                  <c:v>15.83773044</c:v>
                </c:pt>
                <c:pt idx="14837">
                  <c:v>15.83842488</c:v>
                </c:pt>
                <c:pt idx="14838">
                  <c:v>15.839120640000001</c:v>
                </c:pt>
                <c:pt idx="14839">
                  <c:v>15.839816520000015</c:v>
                </c:pt>
                <c:pt idx="14840">
                  <c:v>15.84050676</c:v>
                </c:pt>
                <c:pt idx="14841">
                  <c:v>15.841202640000001</c:v>
                </c:pt>
                <c:pt idx="14842">
                  <c:v>15.841897080000001</c:v>
                </c:pt>
                <c:pt idx="14843">
                  <c:v>15.842591520000004</c:v>
                </c:pt>
                <c:pt idx="14844">
                  <c:v>15.843287400000001</c:v>
                </c:pt>
                <c:pt idx="14845">
                  <c:v>15.843983160000001</c:v>
                </c:pt>
                <c:pt idx="14846">
                  <c:v>15.844677600000001</c:v>
                </c:pt>
                <c:pt idx="14847">
                  <c:v>15.845372040000001</c:v>
                </c:pt>
                <c:pt idx="14848">
                  <c:v>15.846066480000001</c:v>
                </c:pt>
                <c:pt idx="14849">
                  <c:v>15.846760920000001</c:v>
                </c:pt>
                <c:pt idx="14850">
                  <c:v>15.847456800000014</c:v>
                </c:pt>
                <c:pt idx="14851">
                  <c:v>15.84815124</c:v>
                </c:pt>
                <c:pt idx="14852">
                  <c:v>15.848841479999999</c:v>
                </c:pt>
                <c:pt idx="14853">
                  <c:v>15.849537360000006</c:v>
                </c:pt>
                <c:pt idx="14854">
                  <c:v>15.850231800000014</c:v>
                </c:pt>
                <c:pt idx="14855">
                  <c:v>15.850926240000014</c:v>
                </c:pt>
                <c:pt idx="14856">
                  <c:v>15.85162068</c:v>
                </c:pt>
                <c:pt idx="14857">
                  <c:v>15.85231512</c:v>
                </c:pt>
                <c:pt idx="14858">
                  <c:v>15.853009560000016</c:v>
                </c:pt>
                <c:pt idx="14859">
                  <c:v>15.853704000000022</c:v>
                </c:pt>
                <c:pt idx="14860">
                  <c:v>15.854398440000001</c:v>
                </c:pt>
                <c:pt idx="14861">
                  <c:v>15.855094320000026</c:v>
                </c:pt>
                <c:pt idx="14862">
                  <c:v>15.855788760000006</c:v>
                </c:pt>
                <c:pt idx="14863">
                  <c:v>15.856483200000026</c:v>
                </c:pt>
                <c:pt idx="14864">
                  <c:v>15.85717764</c:v>
                </c:pt>
                <c:pt idx="14865">
                  <c:v>15.85787208</c:v>
                </c:pt>
                <c:pt idx="14866">
                  <c:v>15.858566520000016</c:v>
                </c:pt>
                <c:pt idx="14867">
                  <c:v>15.85926096</c:v>
                </c:pt>
                <c:pt idx="14868">
                  <c:v>15.859956840000024</c:v>
                </c:pt>
                <c:pt idx="14869">
                  <c:v>15.860651280000004</c:v>
                </c:pt>
                <c:pt idx="14870">
                  <c:v>15.861345720000001</c:v>
                </c:pt>
                <c:pt idx="14871">
                  <c:v>15.862037400000018</c:v>
                </c:pt>
                <c:pt idx="14872">
                  <c:v>15.862731840000022</c:v>
                </c:pt>
                <c:pt idx="14873">
                  <c:v>15.863426280000024</c:v>
                </c:pt>
                <c:pt idx="14874">
                  <c:v>15.864120720000001</c:v>
                </c:pt>
                <c:pt idx="14875">
                  <c:v>15.864815160000001</c:v>
                </c:pt>
                <c:pt idx="14876">
                  <c:v>15.865509600000026</c:v>
                </c:pt>
                <c:pt idx="14877">
                  <c:v>15.866204040000014</c:v>
                </c:pt>
                <c:pt idx="14878">
                  <c:v>15.866899920000014</c:v>
                </c:pt>
                <c:pt idx="14879">
                  <c:v>15.867595680000004</c:v>
                </c:pt>
                <c:pt idx="14880">
                  <c:v>15.868290120000001</c:v>
                </c:pt>
                <c:pt idx="14881">
                  <c:v>15.868984560000015</c:v>
                </c:pt>
                <c:pt idx="14882">
                  <c:v>15.869679000000014</c:v>
                </c:pt>
                <c:pt idx="14883">
                  <c:v>15.870370680000001</c:v>
                </c:pt>
                <c:pt idx="14884">
                  <c:v>15.87106236</c:v>
                </c:pt>
                <c:pt idx="14885">
                  <c:v>15.871756800000016</c:v>
                </c:pt>
                <c:pt idx="14886">
                  <c:v>15.872451240000016</c:v>
                </c:pt>
                <c:pt idx="14887">
                  <c:v>15.873147120000002</c:v>
                </c:pt>
                <c:pt idx="14888">
                  <c:v>15.873841560000002</c:v>
                </c:pt>
                <c:pt idx="14889">
                  <c:v>15.874536000000024</c:v>
                </c:pt>
                <c:pt idx="14890">
                  <c:v>15.875230440000006</c:v>
                </c:pt>
                <c:pt idx="14891">
                  <c:v>15.87592764</c:v>
                </c:pt>
                <c:pt idx="14892">
                  <c:v>15.876622080000002</c:v>
                </c:pt>
                <c:pt idx="14893">
                  <c:v>15.877316520000004</c:v>
                </c:pt>
                <c:pt idx="14894">
                  <c:v>15.878010960000001</c:v>
                </c:pt>
                <c:pt idx="14895">
                  <c:v>15.878705400000001</c:v>
                </c:pt>
                <c:pt idx="14896">
                  <c:v>15.879399840000014</c:v>
                </c:pt>
                <c:pt idx="14897">
                  <c:v>15.880092960000002</c:v>
                </c:pt>
                <c:pt idx="14898">
                  <c:v>15.880787400000004</c:v>
                </c:pt>
                <c:pt idx="14899">
                  <c:v>15.88148316</c:v>
                </c:pt>
                <c:pt idx="14900">
                  <c:v>15.88217904</c:v>
                </c:pt>
                <c:pt idx="14901">
                  <c:v>15.882873480000001</c:v>
                </c:pt>
                <c:pt idx="14902">
                  <c:v>15.883567920000004</c:v>
                </c:pt>
                <c:pt idx="14903">
                  <c:v>15.884256840000004</c:v>
                </c:pt>
                <c:pt idx="14904">
                  <c:v>15.884951280000001</c:v>
                </c:pt>
                <c:pt idx="14905">
                  <c:v>15.885647040000016</c:v>
                </c:pt>
                <c:pt idx="14906">
                  <c:v>15.886342920000002</c:v>
                </c:pt>
                <c:pt idx="14907">
                  <c:v>15.887038800000004</c:v>
                </c:pt>
                <c:pt idx="14908">
                  <c:v>15.887733240000006</c:v>
                </c:pt>
                <c:pt idx="14909">
                  <c:v>15.888427680000001</c:v>
                </c:pt>
                <c:pt idx="14910">
                  <c:v>15.88912212</c:v>
                </c:pt>
                <c:pt idx="14911">
                  <c:v>15.889816560000016</c:v>
                </c:pt>
                <c:pt idx="14912">
                  <c:v>15.890512320000004</c:v>
                </c:pt>
                <c:pt idx="14913">
                  <c:v>15.891201240000001</c:v>
                </c:pt>
                <c:pt idx="14914">
                  <c:v>15.891897120000001</c:v>
                </c:pt>
                <c:pt idx="14915">
                  <c:v>15.892591560000014</c:v>
                </c:pt>
                <c:pt idx="14916">
                  <c:v>15.893286000000014</c:v>
                </c:pt>
                <c:pt idx="14917">
                  <c:v>15.893981760000001</c:v>
                </c:pt>
                <c:pt idx="14918">
                  <c:v>15.894676200000006</c:v>
                </c:pt>
                <c:pt idx="14919">
                  <c:v>15.895370640000001</c:v>
                </c:pt>
                <c:pt idx="14920">
                  <c:v>15.896065200000002</c:v>
                </c:pt>
                <c:pt idx="14921">
                  <c:v>15.896759640000004</c:v>
                </c:pt>
                <c:pt idx="14922">
                  <c:v>15.897454080000006</c:v>
                </c:pt>
                <c:pt idx="14923">
                  <c:v>15.898148520000001</c:v>
                </c:pt>
                <c:pt idx="14924">
                  <c:v>15.898844280000002</c:v>
                </c:pt>
                <c:pt idx="14925">
                  <c:v>15.899538720000002</c:v>
                </c:pt>
                <c:pt idx="14926">
                  <c:v>15.900233160000001</c:v>
                </c:pt>
                <c:pt idx="14927">
                  <c:v>15.900927600000001</c:v>
                </c:pt>
                <c:pt idx="14928">
                  <c:v>15.901622040000001</c:v>
                </c:pt>
                <c:pt idx="14929">
                  <c:v>15.90231792</c:v>
                </c:pt>
                <c:pt idx="14930">
                  <c:v>15.90301236</c:v>
                </c:pt>
                <c:pt idx="14931">
                  <c:v>15.903706800000016</c:v>
                </c:pt>
                <c:pt idx="14932">
                  <c:v>15.90439572</c:v>
                </c:pt>
                <c:pt idx="14933">
                  <c:v>15.90509016</c:v>
                </c:pt>
                <c:pt idx="14934">
                  <c:v>15.905784600000022</c:v>
                </c:pt>
                <c:pt idx="14935">
                  <c:v>15.906479040000002</c:v>
                </c:pt>
                <c:pt idx="14936">
                  <c:v>15.907173479999999</c:v>
                </c:pt>
                <c:pt idx="14937">
                  <c:v>15.907867920000001</c:v>
                </c:pt>
                <c:pt idx="14938">
                  <c:v>15.9085638</c:v>
                </c:pt>
                <c:pt idx="14939">
                  <c:v>15.90925824</c:v>
                </c:pt>
                <c:pt idx="14940">
                  <c:v>15.90995268</c:v>
                </c:pt>
                <c:pt idx="14941">
                  <c:v>15.91064568</c:v>
                </c:pt>
                <c:pt idx="14942">
                  <c:v>15.91134012</c:v>
                </c:pt>
                <c:pt idx="14943">
                  <c:v>15.912036000000024</c:v>
                </c:pt>
                <c:pt idx="14944">
                  <c:v>15.912730440000002</c:v>
                </c:pt>
                <c:pt idx="14945">
                  <c:v>15.913426200000016</c:v>
                </c:pt>
                <c:pt idx="14946">
                  <c:v>15.91412064</c:v>
                </c:pt>
                <c:pt idx="14947">
                  <c:v>15.91481652</c:v>
                </c:pt>
                <c:pt idx="14948">
                  <c:v>15.915510960000002</c:v>
                </c:pt>
                <c:pt idx="14949">
                  <c:v>15.9162012</c:v>
                </c:pt>
                <c:pt idx="14950">
                  <c:v>15.916899840000006</c:v>
                </c:pt>
                <c:pt idx="14951">
                  <c:v>15.917594280000015</c:v>
                </c:pt>
                <c:pt idx="14952">
                  <c:v>15.91829016</c:v>
                </c:pt>
                <c:pt idx="14953">
                  <c:v>15.9189846</c:v>
                </c:pt>
                <c:pt idx="14954">
                  <c:v>15.91967352</c:v>
                </c:pt>
                <c:pt idx="14955">
                  <c:v>15.92036796</c:v>
                </c:pt>
                <c:pt idx="14956">
                  <c:v>15.9210624</c:v>
                </c:pt>
                <c:pt idx="14957">
                  <c:v>15.9217596</c:v>
                </c:pt>
                <c:pt idx="14958">
                  <c:v>15.922454040000016</c:v>
                </c:pt>
                <c:pt idx="14959">
                  <c:v>15.92314848</c:v>
                </c:pt>
                <c:pt idx="14960">
                  <c:v>15.923845680000001</c:v>
                </c:pt>
                <c:pt idx="14961">
                  <c:v>15.924534600000015</c:v>
                </c:pt>
                <c:pt idx="14962">
                  <c:v>15.92522904</c:v>
                </c:pt>
                <c:pt idx="14963">
                  <c:v>15.92592348</c:v>
                </c:pt>
                <c:pt idx="14964">
                  <c:v>15.92661792</c:v>
                </c:pt>
                <c:pt idx="14965">
                  <c:v>15.927313799999999</c:v>
                </c:pt>
                <c:pt idx="14966">
                  <c:v>15.92800824</c:v>
                </c:pt>
                <c:pt idx="14967">
                  <c:v>15.928702680000001</c:v>
                </c:pt>
                <c:pt idx="14968">
                  <c:v>15.929397120000001</c:v>
                </c:pt>
                <c:pt idx="14969">
                  <c:v>15.93009288</c:v>
                </c:pt>
                <c:pt idx="14970">
                  <c:v>15.93078732</c:v>
                </c:pt>
                <c:pt idx="14971">
                  <c:v>15.93148176</c:v>
                </c:pt>
                <c:pt idx="14972">
                  <c:v>15.932176200000002</c:v>
                </c:pt>
                <c:pt idx="14973">
                  <c:v>15.932870640000001</c:v>
                </c:pt>
                <c:pt idx="14974">
                  <c:v>15.9335652</c:v>
                </c:pt>
                <c:pt idx="14975">
                  <c:v>15.934259640000001</c:v>
                </c:pt>
                <c:pt idx="14976">
                  <c:v>15.934954080000001</c:v>
                </c:pt>
                <c:pt idx="14977">
                  <c:v>15.935648520000004</c:v>
                </c:pt>
                <c:pt idx="14978">
                  <c:v>15.936342960000001</c:v>
                </c:pt>
                <c:pt idx="14979">
                  <c:v>15.937037400000001</c:v>
                </c:pt>
                <c:pt idx="14980">
                  <c:v>15.93773184</c:v>
                </c:pt>
                <c:pt idx="14981">
                  <c:v>15.938427600000001</c:v>
                </c:pt>
                <c:pt idx="14982">
                  <c:v>15.939122040000001</c:v>
                </c:pt>
                <c:pt idx="14983">
                  <c:v>15.939816480000001</c:v>
                </c:pt>
                <c:pt idx="14984">
                  <c:v>15.94051236</c:v>
                </c:pt>
                <c:pt idx="14985">
                  <c:v>15.9412068</c:v>
                </c:pt>
                <c:pt idx="14986">
                  <c:v>15.94190124</c:v>
                </c:pt>
                <c:pt idx="14987">
                  <c:v>15.94259568</c:v>
                </c:pt>
                <c:pt idx="14988">
                  <c:v>15.94329012</c:v>
                </c:pt>
                <c:pt idx="14989">
                  <c:v>15.94397904</c:v>
                </c:pt>
                <c:pt idx="14990">
                  <c:v>15.944673479999999</c:v>
                </c:pt>
                <c:pt idx="14991">
                  <c:v>15.945367920000001</c:v>
                </c:pt>
                <c:pt idx="14992">
                  <c:v>15.946062360000001</c:v>
                </c:pt>
                <c:pt idx="14993">
                  <c:v>15.946755360000001</c:v>
                </c:pt>
                <c:pt idx="14994">
                  <c:v>15.947451240000001</c:v>
                </c:pt>
                <c:pt idx="14995">
                  <c:v>15.94814568</c:v>
                </c:pt>
                <c:pt idx="14996">
                  <c:v>15.94884156</c:v>
                </c:pt>
                <c:pt idx="14997">
                  <c:v>15.949534560000016</c:v>
                </c:pt>
                <c:pt idx="14998">
                  <c:v>15.950229</c:v>
                </c:pt>
                <c:pt idx="14999">
                  <c:v>15.950924880000002</c:v>
                </c:pt>
                <c:pt idx="15000">
                  <c:v>15.951617880000002</c:v>
                </c:pt>
                <c:pt idx="15001">
                  <c:v>15.952312320000004</c:v>
                </c:pt>
                <c:pt idx="15002">
                  <c:v>15.953006760000006</c:v>
                </c:pt>
                <c:pt idx="15003">
                  <c:v>15.953702640000015</c:v>
                </c:pt>
                <c:pt idx="15004">
                  <c:v>15.95439708</c:v>
                </c:pt>
                <c:pt idx="15005">
                  <c:v>15.955094280000024</c:v>
                </c:pt>
                <c:pt idx="15006">
                  <c:v>15.955790160000006</c:v>
                </c:pt>
                <c:pt idx="15007">
                  <c:v>15.956484600000026</c:v>
                </c:pt>
                <c:pt idx="15008">
                  <c:v>15.95717904</c:v>
                </c:pt>
                <c:pt idx="15009">
                  <c:v>15.95787348</c:v>
                </c:pt>
                <c:pt idx="15010">
                  <c:v>15.95856792</c:v>
                </c:pt>
                <c:pt idx="15011">
                  <c:v>15.95926236</c:v>
                </c:pt>
                <c:pt idx="15012">
                  <c:v>15.95995128</c:v>
                </c:pt>
                <c:pt idx="15013">
                  <c:v>15.960645720000002</c:v>
                </c:pt>
                <c:pt idx="15014">
                  <c:v>15.961340160000001</c:v>
                </c:pt>
                <c:pt idx="15015">
                  <c:v>15.962038800000016</c:v>
                </c:pt>
                <c:pt idx="15016">
                  <c:v>15.962734560000028</c:v>
                </c:pt>
                <c:pt idx="15017">
                  <c:v>15.963429000000014</c:v>
                </c:pt>
                <c:pt idx="15018">
                  <c:v>15.96412344</c:v>
                </c:pt>
                <c:pt idx="15019">
                  <c:v>15.96481788</c:v>
                </c:pt>
                <c:pt idx="15020">
                  <c:v>15.965512320000016</c:v>
                </c:pt>
                <c:pt idx="15021">
                  <c:v>15.966206760000002</c:v>
                </c:pt>
                <c:pt idx="15022">
                  <c:v>15.966901200000002</c:v>
                </c:pt>
                <c:pt idx="15023">
                  <c:v>15.967595640000004</c:v>
                </c:pt>
                <c:pt idx="15024">
                  <c:v>15.9682902</c:v>
                </c:pt>
                <c:pt idx="15025">
                  <c:v>15.968984640000002</c:v>
                </c:pt>
                <c:pt idx="15026">
                  <c:v>15.969674880000015</c:v>
                </c:pt>
                <c:pt idx="15027">
                  <c:v>15.97036932</c:v>
                </c:pt>
                <c:pt idx="15028">
                  <c:v>15.97106376</c:v>
                </c:pt>
                <c:pt idx="15029">
                  <c:v>15.9717582</c:v>
                </c:pt>
                <c:pt idx="15030">
                  <c:v>15.972452640000016</c:v>
                </c:pt>
                <c:pt idx="15031">
                  <c:v>15.973148520000002</c:v>
                </c:pt>
                <c:pt idx="15032">
                  <c:v>15.973844280000014</c:v>
                </c:pt>
                <c:pt idx="15033">
                  <c:v>15.97453872</c:v>
                </c:pt>
                <c:pt idx="15034">
                  <c:v>15.975234600000016</c:v>
                </c:pt>
                <c:pt idx="15035">
                  <c:v>15.97592208</c:v>
                </c:pt>
                <c:pt idx="15036">
                  <c:v>15.976619280000014</c:v>
                </c:pt>
                <c:pt idx="15037">
                  <c:v>15.97731372</c:v>
                </c:pt>
                <c:pt idx="15038">
                  <c:v>15.97800816</c:v>
                </c:pt>
                <c:pt idx="15039">
                  <c:v>15.9787026</c:v>
                </c:pt>
                <c:pt idx="15040">
                  <c:v>15.97939704</c:v>
                </c:pt>
                <c:pt idx="15041">
                  <c:v>15.98009148</c:v>
                </c:pt>
                <c:pt idx="15042">
                  <c:v>15.980785920000002</c:v>
                </c:pt>
                <c:pt idx="15043">
                  <c:v>15.981480360000004</c:v>
                </c:pt>
                <c:pt idx="15044">
                  <c:v>15.98217492</c:v>
                </c:pt>
                <c:pt idx="15045">
                  <c:v>15.98286936</c:v>
                </c:pt>
                <c:pt idx="15046">
                  <c:v>15.98356512</c:v>
                </c:pt>
                <c:pt idx="15047">
                  <c:v>15.98425956</c:v>
                </c:pt>
                <c:pt idx="15048">
                  <c:v>15.984954</c:v>
                </c:pt>
                <c:pt idx="15049">
                  <c:v>15.98564844</c:v>
                </c:pt>
                <c:pt idx="15050">
                  <c:v>15.986342880000002</c:v>
                </c:pt>
                <c:pt idx="15051">
                  <c:v>15.987038760000001</c:v>
                </c:pt>
                <c:pt idx="15052">
                  <c:v>15.987734640000006</c:v>
                </c:pt>
                <c:pt idx="15053">
                  <c:v>15.988427640000001</c:v>
                </c:pt>
                <c:pt idx="15054">
                  <c:v>15.98911788</c:v>
                </c:pt>
                <c:pt idx="15055">
                  <c:v>15.989813760000001</c:v>
                </c:pt>
                <c:pt idx="15056">
                  <c:v>15.990508200000004</c:v>
                </c:pt>
                <c:pt idx="15057">
                  <c:v>15.991202640000001</c:v>
                </c:pt>
                <c:pt idx="15058">
                  <c:v>15.991897080000001</c:v>
                </c:pt>
                <c:pt idx="15059">
                  <c:v>15.992591520000014</c:v>
                </c:pt>
                <c:pt idx="15060">
                  <c:v>15.9932874</c:v>
                </c:pt>
                <c:pt idx="15061">
                  <c:v>15.993983160000001</c:v>
                </c:pt>
                <c:pt idx="15062">
                  <c:v>15.994677600000001</c:v>
                </c:pt>
                <c:pt idx="15063">
                  <c:v>15.995372040000001</c:v>
                </c:pt>
                <c:pt idx="15064">
                  <c:v>15.99606648</c:v>
                </c:pt>
                <c:pt idx="15065">
                  <c:v>15.99676092</c:v>
                </c:pt>
                <c:pt idx="15066">
                  <c:v>15.99745536</c:v>
                </c:pt>
                <c:pt idx="15067">
                  <c:v>15.998149920000001</c:v>
                </c:pt>
                <c:pt idx="15068">
                  <c:v>15.998845680000001</c:v>
                </c:pt>
                <c:pt idx="15069">
                  <c:v>15.999540120000002</c:v>
                </c:pt>
                <c:pt idx="15070">
                  <c:v>16.000234559999971</c:v>
                </c:pt>
                <c:pt idx="15071">
                  <c:v>16.000928999999999</c:v>
                </c:pt>
                <c:pt idx="15072">
                  <c:v>16.001623439999989</c:v>
                </c:pt>
                <c:pt idx="15073">
                  <c:v>16.00231787999995</c:v>
                </c:pt>
                <c:pt idx="15074">
                  <c:v>16.00301232</c:v>
                </c:pt>
                <c:pt idx="15075">
                  <c:v>16.00370676</c:v>
                </c:pt>
                <c:pt idx="15076">
                  <c:v>16.0044012</c:v>
                </c:pt>
                <c:pt idx="15077">
                  <c:v>16.00509564</c:v>
                </c:pt>
                <c:pt idx="15078">
                  <c:v>16.005784559999967</c:v>
                </c:pt>
                <c:pt idx="15079">
                  <c:v>16.006480440000001</c:v>
                </c:pt>
                <c:pt idx="15080">
                  <c:v>16.007174880000001</c:v>
                </c:pt>
                <c:pt idx="15081">
                  <c:v>16.007870640000029</c:v>
                </c:pt>
                <c:pt idx="15082">
                  <c:v>16.0085652</c:v>
                </c:pt>
                <c:pt idx="15083">
                  <c:v>16.009260959999999</c:v>
                </c:pt>
                <c:pt idx="15084">
                  <c:v>16.009956840000001</c:v>
                </c:pt>
                <c:pt idx="15085">
                  <c:v>16.01064564</c:v>
                </c:pt>
                <c:pt idx="15086">
                  <c:v>16.011340199999999</c:v>
                </c:pt>
                <c:pt idx="15087">
                  <c:v>16.012035959999999</c:v>
                </c:pt>
                <c:pt idx="15088">
                  <c:v>16.012730399999967</c:v>
                </c:pt>
                <c:pt idx="15089">
                  <c:v>16.013424839999967</c:v>
                </c:pt>
                <c:pt idx="15090">
                  <c:v>16.014119279999989</c:v>
                </c:pt>
                <c:pt idx="15091">
                  <c:v>16.014813720000042</c:v>
                </c:pt>
                <c:pt idx="15092">
                  <c:v>16.015508160000028</c:v>
                </c:pt>
                <c:pt idx="15093">
                  <c:v>16.0162026</c:v>
                </c:pt>
                <c:pt idx="15094">
                  <c:v>16.016899920000029</c:v>
                </c:pt>
                <c:pt idx="15095">
                  <c:v>16.017594360000036</c:v>
                </c:pt>
                <c:pt idx="15096">
                  <c:v>16.018290120000028</c:v>
                </c:pt>
                <c:pt idx="15097">
                  <c:v>16.018979039999987</c:v>
                </c:pt>
                <c:pt idx="15098">
                  <c:v>16.019673480000005</c:v>
                </c:pt>
                <c:pt idx="15099">
                  <c:v>16.02037344</c:v>
                </c:pt>
                <c:pt idx="15100">
                  <c:v>16.021062359999988</c:v>
                </c:pt>
                <c:pt idx="15101">
                  <c:v>16.021762320000001</c:v>
                </c:pt>
                <c:pt idx="15102">
                  <c:v>16.022451239999967</c:v>
                </c:pt>
                <c:pt idx="15103">
                  <c:v>16.023145679999967</c:v>
                </c:pt>
                <c:pt idx="15104">
                  <c:v>16.023845640000001</c:v>
                </c:pt>
                <c:pt idx="15105">
                  <c:v>16.024540199999986</c:v>
                </c:pt>
                <c:pt idx="15106">
                  <c:v>16.025234639999965</c:v>
                </c:pt>
                <c:pt idx="15107">
                  <c:v>16.02592344</c:v>
                </c:pt>
                <c:pt idx="15108">
                  <c:v>16.026619320000002</c:v>
                </c:pt>
                <c:pt idx="15109">
                  <c:v>16.0273152</c:v>
                </c:pt>
                <c:pt idx="15110">
                  <c:v>16.028009639999965</c:v>
                </c:pt>
                <c:pt idx="15111">
                  <c:v>16.028704079999965</c:v>
                </c:pt>
                <c:pt idx="15112">
                  <c:v>16.029398520000001</c:v>
                </c:pt>
                <c:pt idx="15113">
                  <c:v>16.030092959999987</c:v>
                </c:pt>
                <c:pt idx="15114">
                  <c:v>16.030787400000001</c:v>
                </c:pt>
                <c:pt idx="15115">
                  <c:v>16.031481839999987</c:v>
                </c:pt>
                <c:pt idx="15116">
                  <c:v>16.032177600000001</c:v>
                </c:pt>
                <c:pt idx="15117">
                  <c:v>16.032872040000001</c:v>
                </c:pt>
                <c:pt idx="15118">
                  <c:v>16.033566480000001</c:v>
                </c:pt>
                <c:pt idx="15119">
                  <c:v>16.03426092000004</c:v>
                </c:pt>
                <c:pt idx="15120">
                  <c:v>16.034955360000058</c:v>
                </c:pt>
                <c:pt idx="15121">
                  <c:v>16.03565124</c:v>
                </c:pt>
                <c:pt idx="15122">
                  <c:v>16.036341479999987</c:v>
                </c:pt>
                <c:pt idx="15123">
                  <c:v>16.03703592000004</c:v>
                </c:pt>
                <c:pt idx="15124">
                  <c:v>16.037730359999987</c:v>
                </c:pt>
                <c:pt idx="15125">
                  <c:v>16.038424920000001</c:v>
                </c:pt>
                <c:pt idx="15126">
                  <c:v>16.039119360000001</c:v>
                </c:pt>
                <c:pt idx="15127">
                  <c:v>16.039817880000001</c:v>
                </c:pt>
                <c:pt idx="15128">
                  <c:v>16.040512319999962</c:v>
                </c:pt>
                <c:pt idx="15129">
                  <c:v>16.041206760000001</c:v>
                </c:pt>
                <c:pt idx="15130">
                  <c:v>16.041901199999998</c:v>
                </c:pt>
                <c:pt idx="15131">
                  <c:v>16.042595640000002</c:v>
                </c:pt>
                <c:pt idx="15132">
                  <c:v>16.043290199999987</c:v>
                </c:pt>
                <c:pt idx="15133">
                  <c:v>16.043979</c:v>
                </c:pt>
                <c:pt idx="15134">
                  <c:v>16.04467344</c:v>
                </c:pt>
                <c:pt idx="15135">
                  <c:v>16.045367879999965</c:v>
                </c:pt>
                <c:pt idx="15136">
                  <c:v>16.046062320000001</c:v>
                </c:pt>
                <c:pt idx="15137">
                  <c:v>16.046756760000001</c:v>
                </c:pt>
                <c:pt idx="15138">
                  <c:v>16.047451199999998</c:v>
                </c:pt>
                <c:pt idx="15139">
                  <c:v>16.048145639999966</c:v>
                </c:pt>
                <c:pt idx="15140">
                  <c:v>16.04884152</c:v>
                </c:pt>
                <c:pt idx="15141">
                  <c:v>16.04953596</c:v>
                </c:pt>
                <c:pt idx="15142">
                  <c:v>16.050231839999967</c:v>
                </c:pt>
                <c:pt idx="15143">
                  <c:v>16.05092904</c:v>
                </c:pt>
                <c:pt idx="15144">
                  <c:v>16.05162348</c:v>
                </c:pt>
                <c:pt idx="15145">
                  <c:v>16.05231792</c:v>
                </c:pt>
                <c:pt idx="15146">
                  <c:v>16.05301236</c:v>
                </c:pt>
                <c:pt idx="15147">
                  <c:v>16.053705360000031</c:v>
                </c:pt>
                <c:pt idx="15148">
                  <c:v>16.054401240000001</c:v>
                </c:pt>
                <c:pt idx="15149">
                  <c:v>16.055095680000001</c:v>
                </c:pt>
                <c:pt idx="15150">
                  <c:v>16.055785919999987</c:v>
                </c:pt>
                <c:pt idx="15151">
                  <c:v>16.056480359999988</c:v>
                </c:pt>
                <c:pt idx="15152">
                  <c:v>16.05717492000004</c:v>
                </c:pt>
                <c:pt idx="15153">
                  <c:v>16.057869359999998</c:v>
                </c:pt>
                <c:pt idx="15154">
                  <c:v>16.058563800000002</c:v>
                </c:pt>
                <c:pt idx="15155">
                  <c:v>16.059260999999999</c:v>
                </c:pt>
                <c:pt idx="15156">
                  <c:v>16.059956760000041</c:v>
                </c:pt>
                <c:pt idx="15157">
                  <c:v>16.060651199999999</c:v>
                </c:pt>
                <c:pt idx="15158">
                  <c:v>16.061345639999967</c:v>
                </c:pt>
                <c:pt idx="15159">
                  <c:v>16.062040199999963</c:v>
                </c:pt>
                <c:pt idx="15160">
                  <c:v>16.062734639999942</c:v>
                </c:pt>
                <c:pt idx="15161">
                  <c:v>16.063429079999942</c:v>
                </c:pt>
                <c:pt idx="15162">
                  <c:v>16.064123519999967</c:v>
                </c:pt>
                <c:pt idx="15163">
                  <c:v>16.064813760000028</c:v>
                </c:pt>
                <c:pt idx="15164">
                  <c:v>16.065508199999989</c:v>
                </c:pt>
                <c:pt idx="15165">
                  <c:v>16.066202639999954</c:v>
                </c:pt>
                <c:pt idx="15166">
                  <c:v>16.06689708</c:v>
                </c:pt>
                <c:pt idx="15167">
                  <c:v>16.067591520000001</c:v>
                </c:pt>
                <c:pt idx="15168">
                  <c:v>16.068287399999971</c:v>
                </c:pt>
                <c:pt idx="15169">
                  <c:v>16.0689846</c:v>
                </c:pt>
                <c:pt idx="15170">
                  <c:v>16.069674839999962</c:v>
                </c:pt>
                <c:pt idx="15171">
                  <c:v>16.070369279999966</c:v>
                </c:pt>
                <c:pt idx="15172">
                  <c:v>16.071063719999998</c:v>
                </c:pt>
                <c:pt idx="15173">
                  <c:v>16.0717596</c:v>
                </c:pt>
                <c:pt idx="15174">
                  <c:v>16.07245404</c:v>
                </c:pt>
                <c:pt idx="15175">
                  <c:v>16.07314848</c:v>
                </c:pt>
                <c:pt idx="15176">
                  <c:v>16.073842920000001</c:v>
                </c:pt>
                <c:pt idx="15177">
                  <c:v>16.074537360000001</c:v>
                </c:pt>
                <c:pt idx="15178">
                  <c:v>16.075231799999987</c:v>
                </c:pt>
                <c:pt idx="15179">
                  <c:v>16.075926239999966</c:v>
                </c:pt>
                <c:pt idx="15180">
                  <c:v>16.076620679999962</c:v>
                </c:pt>
                <c:pt idx="15181">
                  <c:v>16.07731656</c:v>
                </c:pt>
                <c:pt idx="15182">
                  <c:v>16.078011</c:v>
                </c:pt>
                <c:pt idx="15183">
                  <c:v>16.07870544</c:v>
                </c:pt>
                <c:pt idx="15184">
                  <c:v>16.079399879999961</c:v>
                </c:pt>
                <c:pt idx="15185">
                  <c:v>16.080094320000001</c:v>
                </c:pt>
                <c:pt idx="15186">
                  <c:v>16.080788760000001</c:v>
                </c:pt>
                <c:pt idx="15187">
                  <c:v>16.081484639999989</c:v>
                </c:pt>
                <c:pt idx="15188">
                  <c:v>16.08217907999995</c:v>
                </c:pt>
                <c:pt idx="15189">
                  <c:v>16.082867880000002</c:v>
                </c:pt>
                <c:pt idx="15190">
                  <c:v>16.083562319999967</c:v>
                </c:pt>
                <c:pt idx="15191">
                  <c:v>16.084248479999989</c:v>
                </c:pt>
                <c:pt idx="15192">
                  <c:v>16.084955399999998</c:v>
                </c:pt>
                <c:pt idx="15193">
                  <c:v>16.085649839999906</c:v>
                </c:pt>
                <c:pt idx="15194">
                  <c:v>16.086345720000001</c:v>
                </c:pt>
                <c:pt idx="15195">
                  <c:v>16.087040160000001</c:v>
                </c:pt>
                <c:pt idx="15196">
                  <c:v>16.087734599999965</c:v>
                </c:pt>
                <c:pt idx="15197">
                  <c:v>16.088429039999934</c:v>
                </c:pt>
                <c:pt idx="15198">
                  <c:v>16.089117959999989</c:v>
                </c:pt>
                <c:pt idx="15199">
                  <c:v>16.0898124</c:v>
                </c:pt>
                <c:pt idx="15200">
                  <c:v>16.090506839999957</c:v>
                </c:pt>
                <c:pt idx="15201">
                  <c:v>16.09120128</c:v>
                </c:pt>
                <c:pt idx="15202">
                  <c:v>16.091897039999999</c:v>
                </c:pt>
                <c:pt idx="15203">
                  <c:v>16.092591479999989</c:v>
                </c:pt>
                <c:pt idx="15204">
                  <c:v>16.093285920000028</c:v>
                </c:pt>
                <c:pt idx="15205">
                  <c:v>16.093981800000005</c:v>
                </c:pt>
                <c:pt idx="15206">
                  <c:v>16.094676239999963</c:v>
                </c:pt>
                <c:pt idx="15207">
                  <c:v>16.09537212</c:v>
                </c:pt>
                <c:pt idx="15208">
                  <c:v>16.096065120000041</c:v>
                </c:pt>
                <c:pt idx="15209">
                  <c:v>16.096761000000001</c:v>
                </c:pt>
                <c:pt idx="15210">
                  <c:v>16.09745544000004</c:v>
                </c:pt>
                <c:pt idx="15211">
                  <c:v>16.098149879999934</c:v>
                </c:pt>
                <c:pt idx="15212">
                  <c:v>16.098844319999987</c:v>
                </c:pt>
                <c:pt idx="15213">
                  <c:v>16.099538760000005</c:v>
                </c:pt>
                <c:pt idx="15214">
                  <c:v>16.100233199999987</c:v>
                </c:pt>
                <c:pt idx="15215">
                  <c:v>16.10092908</c:v>
                </c:pt>
                <c:pt idx="15216">
                  <c:v>16.101617879999989</c:v>
                </c:pt>
                <c:pt idx="15217">
                  <c:v>16.1023152</c:v>
                </c:pt>
                <c:pt idx="15218">
                  <c:v>16.10300964</c:v>
                </c:pt>
                <c:pt idx="15219">
                  <c:v>16.10370408</c:v>
                </c:pt>
                <c:pt idx="15220">
                  <c:v>16.104398520000029</c:v>
                </c:pt>
                <c:pt idx="15221">
                  <c:v>16.10509572000004</c:v>
                </c:pt>
                <c:pt idx="15222">
                  <c:v>16.10578464</c:v>
                </c:pt>
                <c:pt idx="15223">
                  <c:v>16.10647908</c:v>
                </c:pt>
                <c:pt idx="15224">
                  <c:v>16.107173520000028</c:v>
                </c:pt>
                <c:pt idx="15225">
                  <c:v>16.10786796000006</c:v>
                </c:pt>
                <c:pt idx="15226">
                  <c:v>16.1085624</c:v>
                </c:pt>
                <c:pt idx="15227">
                  <c:v>16.10925684</c:v>
                </c:pt>
                <c:pt idx="15228">
                  <c:v>16.109951280000036</c:v>
                </c:pt>
                <c:pt idx="15229">
                  <c:v>16.110645720000036</c:v>
                </c:pt>
                <c:pt idx="15230">
                  <c:v>16.11134016000004</c:v>
                </c:pt>
                <c:pt idx="15231">
                  <c:v>16.112035920000036</c:v>
                </c:pt>
                <c:pt idx="15232">
                  <c:v>16.11273036</c:v>
                </c:pt>
                <c:pt idx="15233">
                  <c:v>16.113424920000028</c:v>
                </c:pt>
                <c:pt idx="15234">
                  <c:v>16.114119360000029</c:v>
                </c:pt>
                <c:pt idx="15235">
                  <c:v>16.114813800000036</c:v>
                </c:pt>
                <c:pt idx="15236">
                  <c:v>16.11550824</c:v>
                </c:pt>
                <c:pt idx="15237">
                  <c:v>16.116204000000028</c:v>
                </c:pt>
                <c:pt idx="15238">
                  <c:v>16.116898440000053</c:v>
                </c:pt>
                <c:pt idx="15239">
                  <c:v>16.11759288</c:v>
                </c:pt>
                <c:pt idx="15240">
                  <c:v>16.118287320000036</c:v>
                </c:pt>
                <c:pt idx="15241">
                  <c:v>16.118981760000061</c:v>
                </c:pt>
                <c:pt idx="15242">
                  <c:v>16.119676200000001</c:v>
                </c:pt>
                <c:pt idx="15243">
                  <c:v>16.120372079999989</c:v>
                </c:pt>
                <c:pt idx="15244">
                  <c:v>16.121066519999999</c:v>
                </c:pt>
                <c:pt idx="15245">
                  <c:v>16.121760960000028</c:v>
                </c:pt>
                <c:pt idx="15246">
                  <c:v>16.122455400000028</c:v>
                </c:pt>
                <c:pt idx="15247">
                  <c:v>16.123149839999961</c:v>
                </c:pt>
                <c:pt idx="15248">
                  <c:v>16.12384428</c:v>
                </c:pt>
                <c:pt idx="15249">
                  <c:v>16.124538720000036</c:v>
                </c:pt>
                <c:pt idx="15250">
                  <c:v>16.125234599999967</c:v>
                </c:pt>
                <c:pt idx="15251">
                  <c:v>16.12592484</c:v>
                </c:pt>
                <c:pt idx="15252">
                  <c:v>16.126619279999961</c:v>
                </c:pt>
                <c:pt idx="15253">
                  <c:v>16.127315160000045</c:v>
                </c:pt>
                <c:pt idx="15254">
                  <c:v>16.128009599999967</c:v>
                </c:pt>
                <c:pt idx="15255">
                  <c:v>16.128704039999967</c:v>
                </c:pt>
                <c:pt idx="15256">
                  <c:v>16.129398479999999</c:v>
                </c:pt>
                <c:pt idx="15257">
                  <c:v>16.130092919999999</c:v>
                </c:pt>
                <c:pt idx="15258">
                  <c:v>16.130787359999999</c:v>
                </c:pt>
                <c:pt idx="15259">
                  <c:v>16.131481800000028</c:v>
                </c:pt>
                <c:pt idx="15260">
                  <c:v>16.13217624</c:v>
                </c:pt>
                <c:pt idx="15261">
                  <c:v>16.132870680000028</c:v>
                </c:pt>
                <c:pt idx="15262">
                  <c:v>16.13356512000006</c:v>
                </c:pt>
                <c:pt idx="15263">
                  <c:v>16.134259560000036</c:v>
                </c:pt>
                <c:pt idx="15264">
                  <c:v>16.134954000000061</c:v>
                </c:pt>
                <c:pt idx="15265">
                  <c:v>16.135648440000001</c:v>
                </c:pt>
                <c:pt idx="15266">
                  <c:v>16.136342879999965</c:v>
                </c:pt>
                <c:pt idx="15267">
                  <c:v>16.13703732000004</c:v>
                </c:pt>
                <c:pt idx="15268">
                  <c:v>16.13773176000004</c:v>
                </c:pt>
                <c:pt idx="15269">
                  <c:v>16.138429080000002</c:v>
                </c:pt>
                <c:pt idx="15270">
                  <c:v>16.139123519999988</c:v>
                </c:pt>
                <c:pt idx="15271">
                  <c:v>16.139811000000044</c:v>
                </c:pt>
                <c:pt idx="15272">
                  <c:v>16.140506760000001</c:v>
                </c:pt>
                <c:pt idx="15273">
                  <c:v>16.141201199999998</c:v>
                </c:pt>
                <c:pt idx="15274">
                  <c:v>16.14189564000004</c:v>
                </c:pt>
                <c:pt idx="15275">
                  <c:v>16.142590199999987</c:v>
                </c:pt>
                <c:pt idx="15276">
                  <c:v>16.143284639999987</c:v>
                </c:pt>
                <c:pt idx="15277">
                  <c:v>16.143980400000036</c:v>
                </c:pt>
                <c:pt idx="15278">
                  <c:v>16.14467484</c:v>
                </c:pt>
                <c:pt idx="15279">
                  <c:v>16.145367960000005</c:v>
                </c:pt>
                <c:pt idx="15280">
                  <c:v>16.146063720000036</c:v>
                </c:pt>
                <c:pt idx="15281">
                  <c:v>16.146759599999989</c:v>
                </c:pt>
                <c:pt idx="15282">
                  <c:v>16.147455360000045</c:v>
                </c:pt>
                <c:pt idx="15283">
                  <c:v>16.148149920000002</c:v>
                </c:pt>
                <c:pt idx="15284">
                  <c:v>16.148845680000001</c:v>
                </c:pt>
                <c:pt idx="15285">
                  <c:v>16.149540119999987</c:v>
                </c:pt>
                <c:pt idx="15286">
                  <c:v>16.150234560000001</c:v>
                </c:pt>
                <c:pt idx="15287">
                  <c:v>16.150928999999998</c:v>
                </c:pt>
                <c:pt idx="15288">
                  <c:v>16.151623440000005</c:v>
                </c:pt>
                <c:pt idx="15289">
                  <c:v>16.152317879999963</c:v>
                </c:pt>
                <c:pt idx="15290">
                  <c:v>16.15301232000003</c:v>
                </c:pt>
                <c:pt idx="15291">
                  <c:v>16.153706759999999</c:v>
                </c:pt>
                <c:pt idx="15292">
                  <c:v>16.154401200000027</c:v>
                </c:pt>
                <c:pt idx="15293">
                  <c:v>16.155095639999999</c:v>
                </c:pt>
                <c:pt idx="15294">
                  <c:v>16.155790199999988</c:v>
                </c:pt>
                <c:pt idx="15295">
                  <c:v>16.156479000000001</c:v>
                </c:pt>
                <c:pt idx="15296">
                  <c:v>16.157174879999999</c:v>
                </c:pt>
                <c:pt idx="15297">
                  <c:v>16.157869320000053</c:v>
                </c:pt>
                <c:pt idx="15298">
                  <c:v>16.158563760000028</c:v>
                </c:pt>
                <c:pt idx="15299">
                  <c:v>16.159258200000028</c:v>
                </c:pt>
                <c:pt idx="15300">
                  <c:v>16.159952640000036</c:v>
                </c:pt>
                <c:pt idx="15301">
                  <c:v>16.160647079999961</c:v>
                </c:pt>
                <c:pt idx="15302">
                  <c:v>16.161341520000001</c:v>
                </c:pt>
                <c:pt idx="15303">
                  <c:v>16.162035960000001</c:v>
                </c:pt>
                <c:pt idx="15304">
                  <c:v>16.162730399999965</c:v>
                </c:pt>
                <c:pt idx="15305">
                  <c:v>16.163424839999962</c:v>
                </c:pt>
                <c:pt idx="15306">
                  <c:v>16.164119279999966</c:v>
                </c:pt>
                <c:pt idx="15307">
                  <c:v>16.164813719999998</c:v>
                </c:pt>
                <c:pt idx="15308">
                  <c:v>16.165508160000005</c:v>
                </c:pt>
                <c:pt idx="15309">
                  <c:v>16.166202599999963</c:v>
                </c:pt>
                <c:pt idx="15310">
                  <c:v>16.16689704000003</c:v>
                </c:pt>
                <c:pt idx="15311">
                  <c:v>16.167591479999999</c:v>
                </c:pt>
                <c:pt idx="15312">
                  <c:v>16.168285919999999</c:v>
                </c:pt>
                <c:pt idx="15313">
                  <c:v>16.168980359999999</c:v>
                </c:pt>
                <c:pt idx="15314">
                  <c:v>16.169676239999966</c:v>
                </c:pt>
                <c:pt idx="15315">
                  <c:v>16.170370679999987</c:v>
                </c:pt>
                <c:pt idx="15316">
                  <c:v>16.171065120000073</c:v>
                </c:pt>
                <c:pt idx="15317">
                  <c:v>16.171759559999987</c:v>
                </c:pt>
                <c:pt idx="15318">
                  <c:v>16.172455440000036</c:v>
                </c:pt>
                <c:pt idx="15319">
                  <c:v>16.173149879999961</c:v>
                </c:pt>
                <c:pt idx="15320">
                  <c:v>16.173844320000036</c:v>
                </c:pt>
                <c:pt idx="15321">
                  <c:v>16.174538760000036</c:v>
                </c:pt>
                <c:pt idx="15322">
                  <c:v>16.175233199999987</c:v>
                </c:pt>
                <c:pt idx="15323">
                  <c:v>16.17592908</c:v>
                </c:pt>
                <c:pt idx="15324">
                  <c:v>16.17662352</c:v>
                </c:pt>
                <c:pt idx="15325">
                  <c:v>16.177312319999999</c:v>
                </c:pt>
                <c:pt idx="15326">
                  <c:v>16.178006759999999</c:v>
                </c:pt>
                <c:pt idx="15327">
                  <c:v>16.178701199999999</c:v>
                </c:pt>
                <c:pt idx="15328">
                  <c:v>16.179395639999999</c:v>
                </c:pt>
                <c:pt idx="15329">
                  <c:v>16.180090200000002</c:v>
                </c:pt>
                <c:pt idx="15330">
                  <c:v>16.180785960000001</c:v>
                </c:pt>
                <c:pt idx="15331">
                  <c:v>16.18148184</c:v>
                </c:pt>
                <c:pt idx="15332">
                  <c:v>16.182177599999989</c:v>
                </c:pt>
                <c:pt idx="15333">
                  <c:v>16.182872039999989</c:v>
                </c:pt>
                <c:pt idx="15334">
                  <c:v>16.18356648</c:v>
                </c:pt>
                <c:pt idx="15335">
                  <c:v>16.184260920000028</c:v>
                </c:pt>
                <c:pt idx="15336">
                  <c:v>16.184955360000057</c:v>
                </c:pt>
                <c:pt idx="15337">
                  <c:v>16.185649919999943</c:v>
                </c:pt>
                <c:pt idx="15338">
                  <c:v>16.186345680000002</c:v>
                </c:pt>
                <c:pt idx="15339">
                  <c:v>16.187040119999999</c:v>
                </c:pt>
                <c:pt idx="15340">
                  <c:v>16.187727600000002</c:v>
                </c:pt>
                <c:pt idx="15341">
                  <c:v>16.188428999999989</c:v>
                </c:pt>
                <c:pt idx="15342">
                  <c:v>16.189117920000001</c:v>
                </c:pt>
                <c:pt idx="15343">
                  <c:v>16.189812359999987</c:v>
                </c:pt>
                <c:pt idx="15344">
                  <c:v>16.190506799999987</c:v>
                </c:pt>
                <c:pt idx="15345">
                  <c:v>16.19120544000004</c:v>
                </c:pt>
                <c:pt idx="15346">
                  <c:v>16.191899880000001</c:v>
                </c:pt>
                <c:pt idx="15347">
                  <c:v>16.192594319999987</c:v>
                </c:pt>
                <c:pt idx="15348">
                  <c:v>16.1932902</c:v>
                </c:pt>
                <c:pt idx="15349">
                  <c:v>16.193979000000027</c:v>
                </c:pt>
                <c:pt idx="15350">
                  <c:v>16.194673439999999</c:v>
                </c:pt>
                <c:pt idx="15351">
                  <c:v>16.195367879999989</c:v>
                </c:pt>
                <c:pt idx="15352">
                  <c:v>16.196062319999999</c:v>
                </c:pt>
                <c:pt idx="15353">
                  <c:v>16.196756760000028</c:v>
                </c:pt>
                <c:pt idx="15354">
                  <c:v>16.197451200000028</c:v>
                </c:pt>
                <c:pt idx="15355">
                  <c:v>16.19814564</c:v>
                </c:pt>
                <c:pt idx="15356">
                  <c:v>16.198840199999999</c:v>
                </c:pt>
                <c:pt idx="15357">
                  <c:v>16.19953464</c:v>
                </c:pt>
                <c:pt idx="15358">
                  <c:v>16.200230399999967</c:v>
                </c:pt>
                <c:pt idx="15359">
                  <c:v>16.200929039999963</c:v>
                </c:pt>
                <c:pt idx="15360">
                  <c:v>16.201616520000002</c:v>
                </c:pt>
                <c:pt idx="15361">
                  <c:v>16.202317919999967</c:v>
                </c:pt>
                <c:pt idx="15362">
                  <c:v>16.203005399999999</c:v>
                </c:pt>
                <c:pt idx="15363">
                  <c:v>16.203699839999942</c:v>
                </c:pt>
                <c:pt idx="15364">
                  <c:v>16.204394279999967</c:v>
                </c:pt>
                <c:pt idx="15365">
                  <c:v>16.205095679999989</c:v>
                </c:pt>
                <c:pt idx="15366">
                  <c:v>16.205783159999989</c:v>
                </c:pt>
                <c:pt idx="15367">
                  <c:v>16.20648456</c:v>
                </c:pt>
                <c:pt idx="15368">
                  <c:v>16.207179</c:v>
                </c:pt>
                <c:pt idx="15369">
                  <c:v>16.207873440000036</c:v>
                </c:pt>
                <c:pt idx="15370">
                  <c:v>16.208567879999961</c:v>
                </c:pt>
                <c:pt idx="15371">
                  <c:v>16.209256799999999</c:v>
                </c:pt>
                <c:pt idx="15372">
                  <c:v>16.209951239999999</c:v>
                </c:pt>
                <c:pt idx="15373">
                  <c:v>16.210645679999967</c:v>
                </c:pt>
                <c:pt idx="15374">
                  <c:v>16.211340119999999</c:v>
                </c:pt>
                <c:pt idx="15375">
                  <c:v>16.212034559999989</c:v>
                </c:pt>
                <c:pt idx="15376">
                  <c:v>16.21273176</c:v>
                </c:pt>
                <c:pt idx="15377">
                  <c:v>16.213426199999986</c:v>
                </c:pt>
                <c:pt idx="15378">
                  <c:v>16.214120639999987</c:v>
                </c:pt>
                <c:pt idx="15379">
                  <c:v>16.214816519999999</c:v>
                </c:pt>
                <c:pt idx="15380">
                  <c:v>16.21551096</c:v>
                </c:pt>
                <c:pt idx="15381">
                  <c:v>16.216206839999963</c:v>
                </c:pt>
                <c:pt idx="15382">
                  <c:v>16.216901280000005</c:v>
                </c:pt>
                <c:pt idx="15383">
                  <c:v>16.217595719999998</c:v>
                </c:pt>
                <c:pt idx="15384">
                  <c:v>16.218290159999999</c:v>
                </c:pt>
                <c:pt idx="15385">
                  <c:v>16.218984599999999</c:v>
                </c:pt>
                <c:pt idx="15386">
                  <c:v>16.219672079999967</c:v>
                </c:pt>
                <c:pt idx="15387">
                  <c:v>16.220366519999967</c:v>
                </c:pt>
                <c:pt idx="15388">
                  <c:v>16.221060959999999</c:v>
                </c:pt>
                <c:pt idx="15389">
                  <c:v>16.221756839999962</c:v>
                </c:pt>
                <c:pt idx="15390">
                  <c:v>16.222451279999966</c:v>
                </c:pt>
                <c:pt idx="15391">
                  <c:v>16.223145719999987</c:v>
                </c:pt>
                <c:pt idx="15392">
                  <c:v>16.223840160000005</c:v>
                </c:pt>
                <c:pt idx="15393">
                  <c:v>16.224534599999963</c:v>
                </c:pt>
                <c:pt idx="15394">
                  <c:v>16.225231799999989</c:v>
                </c:pt>
                <c:pt idx="15395">
                  <c:v>16.225924920000001</c:v>
                </c:pt>
                <c:pt idx="15396">
                  <c:v>16.226619359999965</c:v>
                </c:pt>
                <c:pt idx="15397">
                  <c:v>16.227313799999987</c:v>
                </c:pt>
                <c:pt idx="15398">
                  <c:v>16.228008239999966</c:v>
                </c:pt>
                <c:pt idx="15399">
                  <c:v>16.228703999999961</c:v>
                </c:pt>
                <c:pt idx="15400">
                  <c:v>16.229399879999942</c:v>
                </c:pt>
                <c:pt idx="15401">
                  <c:v>16.230094319999999</c:v>
                </c:pt>
                <c:pt idx="15402">
                  <c:v>16.230790199999987</c:v>
                </c:pt>
                <c:pt idx="15403">
                  <c:v>16.231484639999987</c:v>
                </c:pt>
                <c:pt idx="15404">
                  <c:v>16.232179080000002</c:v>
                </c:pt>
                <c:pt idx="15405">
                  <c:v>16.232873519999988</c:v>
                </c:pt>
                <c:pt idx="15406">
                  <c:v>16.23356796000003</c:v>
                </c:pt>
                <c:pt idx="15407">
                  <c:v>16.234262399999999</c:v>
                </c:pt>
                <c:pt idx="15408">
                  <c:v>16.234956839999999</c:v>
                </c:pt>
                <c:pt idx="15409">
                  <c:v>16.235645639999966</c:v>
                </c:pt>
                <c:pt idx="15410">
                  <c:v>16.23634152</c:v>
                </c:pt>
                <c:pt idx="15411">
                  <c:v>16.237017959999999</c:v>
                </c:pt>
                <c:pt idx="15412">
                  <c:v>16.237729079999966</c:v>
                </c:pt>
                <c:pt idx="15413">
                  <c:v>16.238423519999962</c:v>
                </c:pt>
                <c:pt idx="15414">
                  <c:v>16.239119279999965</c:v>
                </c:pt>
                <c:pt idx="15415">
                  <c:v>16.239813720000036</c:v>
                </c:pt>
                <c:pt idx="15416">
                  <c:v>16.240508160000001</c:v>
                </c:pt>
                <c:pt idx="15417">
                  <c:v>16.241202599999966</c:v>
                </c:pt>
                <c:pt idx="15418">
                  <c:v>16.241898480000028</c:v>
                </c:pt>
                <c:pt idx="15419">
                  <c:v>16.242592919999961</c:v>
                </c:pt>
                <c:pt idx="15420">
                  <c:v>16.24328736</c:v>
                </c:pt>
                <c:pt idx="15421">
                  <c:v>16.2439818</c:v>
                </c:pt>
                <c:pt idx="15422">
                  <c:v>16.244676239999961</c:v>
                </c:pt>
                <c:pt idx="15423">
                  <c:v>16.245370679999965</c:v>
                </c:pt>
                <c:pt idx="15424">
                  <c:v>16.246065120000036</c:v>
                </c:pt>
                <c:pt idx="15425">
                  <c:v>16.246759559999965</c:v>
                </c:pt>
                <c:pt idx="15426">
                  <c:v>16.247453999999987</c:v>
                </c:pt>
                <c:pt idx="15427">
                  <c:v>16.248149879999922</c:v>
                </c:pt>
                <c:pt idx="15428">
                  <c:v>16.24884432</c:v>
                </c:pt>
                <c:pt idx="15429">
                  <c:v>16.24953876</c:v>
                </c:pt>
                <c:pt idx="15430">
                  <c:v>16.250234639999967</c:v>
                </c:pt>
                <c:pt idx="15431">
                  <c:v>16.250924879999989</c:v>
                </c:pt>
                <c:pt idx="15432">
                  <c:v>16.25161932</c:v>
                </c:pt>
                <c:pt idx="15433">
                  <c:v>16.25231376</c:v>
                </c:pt>
                <c:pt idx="15434">
                  <c:v>16.2530082</c:v>
                </c:pt>
                <c:pt idx="15435">
                  <c:v>16.253702639999954</c:v>
                </c:pt>
                <c:pt idx="15436">
                  <c:v>16.25439708</c:v>
                </c:pt>
                <c:pt idx="15437">
                  <c:v>16.255091520000001</c:v>
                </c:pt>
                <c:pt idx="15438">
                  <c:v>16.255785960000001</c:v>
                </c:pt>
                <c:pt idx="15439">
                  <c:v>16.256480400000001</c:v>
                </c:pt>
                <c:pt idx="15440">
                  <c:v>16.257176279999989</c:v>
                </c:pt>
                <c:pt idx="15441">
                  <c:v>16.257870720000053</c:v>
                </c:pt>
                <c:pt idx="15442">
                  <c:v>16.258566479999967</c:v>
                </c:pt>
                <c:pt idx="15443">
                  <c:v>16.259260919999999</c:v>
                </c:pt>
                <c:pt idx="15444">
                  <c:v>16.259955360000042</c:v>
                </c:pt>
                <c:pt idx="15445">
                  <c:v>16.260649919999942</c:v>
                </c:pt>
                <c:pt idx="15446">
                  <c:v>16.261344359999967</c:v>
                </c:pt>
                <c:pt idx="15447">
                  <c:v>16.262038799999971</c:v>
                </c:pt>
                <c:pt idx="15448">
                  <c:v>16.262733239999921</c:v>
                </c:pt>
                <c:pt idx="15449">
                  <c:v>16.263422039999945</c:v>
                </c:pt>
                <c:pt idx="15450">
                  <c:v>16.26411792</c:v>
                </c:pt>
                <c:pt idx="15451">
                  <c:v>16.264813799999999</c:v>
                </c:pt>
                <c:pt idx="15452">
                  <c:v>16.265509559999934</c:v>
                </c:pt>
                <c:pt idx="15453">
                  <c:v>16.266204000000002</c:v>
                </c:pt>
                <c:pt idx="15454">
                  <c:v>16.266899879999961</c:v>
                </c:pt>
                <c:pt idx="15455">
                  <c:v>16.267594320000001</c:v>
                </c:pt>
                <c:pt idx="15456">
                  <c:v>16.268288760000001</c:v>
                </c:pt>
                <c:pt idx="15457">
                  <c:v>16.268983199999987</c:v>
                </c:pt>
                <c:pt idx="15458">
                  <c:v>16.269677639999966</c:v>
                </c:pt>
                <c:pt idx="15459">
                  <c:v>16.270372079999966</c:v>
                </c:pt>
                <c:pt idx="15460">
                  <c:v>16.271066519999987</c:v>
                </c:pt>
                <c:pt idx="15461">
                  <c:v>16.271760960000005</c:v>
                </c:pt>
                <c:pt idx="15462">
                  <c:v>16.272456839999954</c:v>
                </c:pt>
                <c:pt idx="15463">
                  <c:v>16.27314432</c:v>
                </c:pt>
                <c:pt idx="15464">
                  <c:v>16.273845720000036</c:v>
                </c:pt>
                <c:pt idx="15465">
                  <c:v>16.274540160000001</c:v>
                </c:pt>
                <c:pt idx="15466">
                  <c:v>16.275234599999965</c:v>
                </c:pt>
                <c:pt idx="15467">
                  <c:v>16.275923519999989</c:v>
                </c:pt>
                <c:pt idx="15468">
                  <c:v>16.276617959999989</c:v>
                </c:pt>
                <c:pt idx="15469">
                  <c:v>16.2773124</c:v>
                </c:pt>
                <c:pt idx="15470">
                  <c:v>16.278006839999957</c:v>
                </c:pt>
                <c:pt idx="15471">
                  <c:v>16.278701279999961</c:v>
                </c:pt>
                <c:pt idx="15472">
                  <c:v>16.279397039999989</c:v>
                </c:pt>
                <c:pt idx="15473">
                  <c:v>16.28009436</c:v>
                </c:pt>
                <c:pt idx="15474">
                  <c:v>16.280788799999989</c:v>
                </c:pt>
                <c:pt idx="15475">
                  <c:v>16.281483239999961</c:v>
                </c:pt>
                <c:pt idx="15476">
                  <c:v>16.282177679999954</c:v>
                </c:pt>
                <c:pt idx="15477">
                  <c:v>16.282865160000028</c:v>
                </c:pt>
                <c:pt idx="15478">
                  <c:v>16.283562359999962</c:v>
                </c:pt>
                <c:pt idx="15479">
                  <c:v>16.284256799999987</c:v>
                </c:pt>
                <c:pt idx="15480">
                  <c:v>16.284951239999987</c:v>
                </c:pt>
                <c:pt idx="15481">
                  <c:v>16.285645679999945</c:v>
                </c:pt>
                <c:pt idx="15482">
                  <c:v>16.286340119999963</c:v>
                </c:pt>
                <c:pt idx="15483">
                  <c:v>16.287034559999967</c:v>
                </c:pt>
                <c:pt idx="15484">
                  <c:v>16.287730439999965</c:v>
                </c:pt>
                <c:pt idx="15485">
                  <c:v>16.288424879999933</c:v>
                </c:pt>
                <c:pt idx="15486">
                  <c:v>16.289119319999966</c:v>
                </c:pt>
                <c:pt idx="15487">
                  <c:v>16.289816520000002</c:v>
                </c:pt>
                <c:pt idx="15488">
                  <c:v>16.29050544</c:v>
                </c:pt>
                <c:pt idx="15489">
                  <c:v>16.291205399999999</c:v>
                </c:pt>
                <c:pt idx="15490">
                  <c:v>16.291892879999967</c:v>
                </c:pt>
                <c:pt idx="15491">
                  <c:v>16.292590199999989</c:v>
                </c:pt>
                <c:pt idx="15492">
                  <c:v>16.293283199999987</c:v>
                </c:pt>
                <c:pt idx="15493">
                  <c:v>16.29397908</c:v>
                </c:pt>
                <c:pt idx="15494">
                  <c:v>16.29467352</c:v>
                </c:pt>
                <c:pt idx="15495">
                  <c:v>16.29536796</c:v>
                </c:pt>
                <c:pt idx="15496">
                  <c:v>16.2960624</c:v>
                </c:pt>
                <c:pt idx="15497">
                  <c:v>16.296756839999961</c:v>
                </c:pt>
                <c:pt idx="15498">
                  <c:v>16.297451280000001</c:v>
                </c:pt>
                <c:pt idx="15499">
                  <c:v>16.298145720000001</c:v>
                </c:pt>
                <c:pt idx="15500">
                  <c:v>16.298840160000001</c:v>
                </c:pt>
                <c:pt idx="15501">
                  <c:v>16.299534599999966</c:v>
                </c:pt>
                <c:pt idx="15502">
                  <c:v>16.300229039999962</c:v>
                </c:pt>
                <c:pt idx="15503">
                  <c:v>16.300923480000005</c:v>
                </c:pt>
                <c:pt idx="15504">
                  <c:v>16.301617919999988</c:v>
                </c:pt>
                <c:pt idx="15505">
                  <c:v>16.302312359999963</c:v>
                </c:pt>
                <c:pt idx="15506">
                  <c:v>16.30300824</c:v>
                </c:pt>
                <c:pt idx="15507">
                  <c:v>16.303704</c:v>
                </c:pt>
                <c:pt idx="15508">
                  <c:v>16.304398440000028</c:v>
                </c:pt>
                <c:pt idx="15509">
                  <c:v>16.305092879999961</c:v>
                </c:pt>
                <c:pt idx="15510">
                  <c:v>16.30578732</c:v>
                </c:pt>
                <c:pt idx="15511">
                  <c:v>16.306481760000036</c:v>
                </c:pt>
                <c:pt idx="15512">
                  <c:v>16.307177639999999</c:v>
                </c:pt>
                <c:pt idx="15513">
                  <c:v>16.30787352000004</c:v>
                </c:pt>
                <c:pt idx="15514">
                  <c:v>16.308567959999987</c:v>
                </c:pt>
                <c:pt idx="15515">
                  <c:v>16.309262400000001</c:v>
                </c:pt>
                <c:pt idx="15516">
                  <c:v>16.309956839999987</c:v>
                </c:pt>
                <c:pt idx="15517">
                  <c:v>16.310651280000005</c:v>
                </c:pt>
                <c:pt idx="15518">
                  <c:v>16.311345719999998</c:v>
                </c:pt>
                <c:pt idx="15519">
                  <c:v>16.312033199999988</c:v>
                </c:pt>
                <c:pt idx="15520">
                  <c:v>16.312727639999967</c:v>
                </c:pt>
                <c:pt idx="15521">
                  <c:v>16.313423520000001</c:v>
                </c:pt>
                <c:pt idx="15522">
                  <c:v>16.31411928</c:v>
                </c:pt>
                <c:pt idx="15523">
                  <c:v>16.314813720000057</c:v>
                </c:pt>
                <c:pt idx="15524">
                  <c:v>16.315506839999962</c:v>
                </c:pt>
                <c:pt idx="15525">
                  <c:v>16.3162026</c:v>
                </c:pt>
                <c:pt idx="15526">
                  <c:v>16.316897040000036</c:v>
                </c:pt>
                <c:pt idx="15527">
                  <c:v>16.317591479999997</c:v>
                </c:pt>
                <c:pt idx="15528">
                  <c:v>16.318287359999999</c:v>
                </c:pt>
                <c:pt idx="15529">
                  <c:v>16.318983240000001</c:v>
                </c:pt>
                <c:pt idx="15530">
                  <c:v>16.31967204</c:v>
                </c:pt>
                <c:pt idx="15531">
                  <c:v>16.320373440000001</c:v>
                </c:pt>
                <c:pt idx="15532">
                  <c:v>16.321067880000001</c:v>
                </c:pt>
                <c:pt idx="15533">
                  <c:v>16.321756799999999</c:v>
                </c:pt>
                <c:pt idx="15534">
                  <c:v>16.322451239999989</c:v>
                </c:pt>
                <c:pt idx="15535">
                  <c:v>16.32314568</c:v>
                </c:pt>
                <c:pt idx="15536">
                  <c:v>16.323841559999988</c:v>
                </c:pt>
                <c:pt idx="15537">
                  <c:v>16.324540199999987</c:v>
                </c:pt>
                <c:pt idx="15538">
                  <c:v>16.325234639999962</c:v>
                </c:pt>
                <c:pt idx="15539">
                  <c:v>16.325929080000002</c:v>
                </c:pt>
                <c:pt idx="15540">
                  <c:v>16.326623519999963</c:v>
                </c:pt>
                <c:pt idx="15541">
                  <c:v>16.32731796000003</c:v>
                </c:pt>
                <c:pt idx="15542">
                  <c:v>16.328012399999967</c:v>
                </c:pt>
                <c:pt idx="15543">
                  <c:v>16.328704079999966</c:v>
                </c:pt>
                <c:pt idx="15544">
                  <c:v>16.329401279999967</c:v>
                </c:pt>
                <c:pt idx="15545">
                  <c:v>16.330088760000042</c:v>
                </c:pt>
                <c:pt idx="15546">
                  <c:v>16.330783199999999</c:v>
                </c:pt>
                <c:pt idx="15547">
                  <c:v>16.331477639999999</c:v>
                </c:pt>
                <c:pt idx="15548">
                  <c:v>16.332173519999987</c:v>
                </c:pt>
                <c:pt idx="15549">
                  <c:v>16.332867960000044</c:v>
                </c:pt>
                <c:pt idx="15550">
                  <c:v>16.333562399999987</c:v>
                </c:pt>
                <c:pt idx="15551">
                  <c:v>16.334256840000005</c:v>
                </c:pt>
                <c:pt idx="15552">
                  <c:v>16.33495260000004</c:v>
                </c:pt>
                <c:pt idx="15553">
                  <c:v>16.335647039999962</c:v>
                </c:pt>
                <c:pt idx="15554">
                  <c:v>16.336341480000005</c:v>
                </c:pt>
                <c:pt idx="15555">
                  <c:v>16.337035919999998</c:v>
                </c:pt>
                <c:pt idx="15556">
                  <c:v>16.337730359999988</c:v>
                </c:pt>
                <c:pt idx="15557">
                  <c:v>16.338424920000001</c:v>
                </c:pt>
                <c:pt idx="15558">
                  <c:v>16.339119359999987</c:v>
                </c:pt>
                <c:pt idx="15559">
                  <c:v>16.339813800000005</c:v>
                </c:pt>
                <c:pt idx="15560">
                  <c:v>16.340509559999965</c:v>
                </c:pt>
                <c:pt idx="15561">
                  <c:v>16.341206759999999</c:v>
                </c:pt>
                <c:pt idx="15562">
                  <c:v>16.341895680000036</c:v>
                </c:pt>
                <c:pt idx="15563">
                  <c:v>16.342591559999967</c:v>
                </c:pt>
                <c:pt idx="15564">
                  <c:v>16.343285999999999</c:v>
                </c:pt>
                <c:pt idx="15565">
                  <c:v>16.3439832</c:v>
                </c:pt>
                <c:pt idx="15566">
                  <c:v>16.34467764</c:v>
                </c:pt>
                <c:pt idx="15567">
                  <c:v>16.345372079999965</c:v>
                </c:pt>
                <c:pt idx="15568">
                  <c:v>16.346066520000001</c:v>
                </c:pt>
                <c:pt idx="15569">
                  <c:v>16.346760959999987</c:v>
                </c:pt>
                <c:pt idx="15570">
                  <c:v>16.347449879999942</c:v>
                </c:pt>
                <c:pt idx="15571">
                  <c:v>16.348142879999926</c:v>
                </c:pt>
                <c:pt idx="15572">
                  <c:v>16.348844280000002</c:v>
                </c:pt>
                <c:pt idx="15573">
                  <c:v>16.349538719999988</c:v>
                </c:pt>
                <c:pt idx="15574">
                  <c:v>16.350233160000005</c:v>
                </c:pt>
                <c:pt idx="15575">
                  <c:v>16.350927599999999</c:v>
                </c:pt>
                <c:pt idx="15576">
                  <c:v>16.351622039999967</c:v>
                </c:pt>
                <c:pt idx="15577">
                  <c:v>16.352316479999967</c:v>
                </c:pt>
                <c:pt idx="15578">
                  <c:v>16.353008160000044</c:v>
                </c:pt>
                <c:pt idx="15579">
                  <c:v>16.353702599999963</c:v>
                </c:pt>
                <c:pt idx="15580">
                  <c:v>16.35439704000003</c:v>
                </c:pt>
                <c:pt idx="15581">
                  <c:v>16.355091479999999</c:v>
                </c:pt>
                <c:pt idx="15582">
                  <c:v>16.355787360000001</c:v>
                </c:pt>
                <c:pt idx="15583">
                  <c:v>16.356483239999989</c:v>
                </c:pt>
                <c:pt idx="15584">
                  <c:v>16.357177679999999</c:v>
                </c:pt>
                <c:pt idx="15585">
                  <c:v>16.357872120000053</c:v>
                </c:pt>
                <c:pt idx="15586">
                  <c:v>16.35856656</c:v>
                </c:pt>
                <c:pt idx="15587">
                  <c:v>16.359261000000028</c:v>
                </c:pt>
                <c:pt idx="15588">
                  <c:v>16.359955440000061</c:v>
                </c:pt>
                <c:pt idx="15589">
                  <c:v>16.360649879999926</c:v>
                </c:pt>
                <c:pt idx="15590">
                  <c:v>16.361344320000001</c:v>
                </c:pt>
                <c:pt idx="15591">
                  <c:v>16.362038760000001</c:v>
                </c:pt>
                <c:pt idx="15592">
                  <c:v>16.362734639999942</c:v>
                </c:pt>
                <c:pt idx="15593">
                  <c:v>16.363422119999989</c:v>
                </c:pt>
                <c:pt idx="15594">
                  <c:v>16.36412352</c:v>
                </c:pt>
                <c:pt idx="15595">
                  <c:v>16.364812319999999</c:v>
                </c:pt>
                <c:pt idx="15596">
                  <c:v>16.365506759999967</c:v>
                </c:pt>
                <c:pt idx="15597">
                  <c:v>16.366201199999999</c:v>
                </c:pt>
                <c:pt idx="15598">
                  <c:v>16.366895639999999</c:v>
                </c:pt>
                <c:pt idx="15599">
                  <c:v>16.367590200000002</c:v>
                </c:pt>
                <c:pt idx="15600">
                  <c:v>16.368284639999967</c:v>
                </c:pt>
                <c:pt idx="15601">
                  <c:v>16.368979079999967</c:v>
                </c:pt>
                <c:pt idx="15602">
                  <c:v>16.369673519999989</c:v>
                </c:pt>
                <c:pt idx="15603">
                  <c:v>16.370367959999999</c:v>
                </c:pt>
                <c:pt idx="15604">
                  <c:v>16.371062400000028</c:v>
                </c:pt>
                <c:pt idx="15605">
                  <c:v>16.371758160000041</c:v>
                </c:pt>
                <c:pt idx="15606">
                  <c:v>16.372452599999967</c:v>
                </c:pt>
                <c:pt idx="15607">
                  <c:v>16.373147039999989</c:v>
                </c:pt>
                <c:pt idx="15608">
                  <c:v>16.373841479999999</c:v>
                </c:pt>
                <c:pt idx="15609">
                  <c:v>16.374529080000002</c:v>
                </c:pt>
                <c:pt idx="15610">
                  <c:v>16.375227600000002</c:v>
                </c:pt>
                <c:pt idx="15611">
                  <c:v>16.375923479999987</c:v>
                </c:pt>
                <c:pt idx="15612">
                  <c:v>16.376617920000001</c:v>
                </c:pt>
                <c:pt idx="15613">
                  <c:v>16.377312359999987</c:v>
                </c:pt>
                <c:pt idx="15614">
                  <c:v>16.378006799999987</c:v>
                </c:pt>
                <c:pt idx="15615">
                  <c:v>16.378701239999963</c:v>
                </c:pt>
                <c:pt idx="15616">
                  <c:v>16.379397120000029</c:v>
                </c:pt>
                <c:pt idx="15617">
                  <c:v>16.380092879999943</c:v>
                </c:pt>
                <c:pt idx="15618">
                  <c:v>16.380788760000005</c:v>
                </c:pt>
                <c:pt idx="15619">
                  <c:v>16.38147768</c:v>
                </c:pt>
                <c:pt idx="15620">
                  <c:v>16.382173439999967</c:v>
                </c:pt>
                <c:pt idx="15621">
                  <c:v>16.382867879999989</c:v>
                </c:pt>
                <c:pt idx="15622">
                  <c:v>16.383562319999989</c:v>
                </c:pt>
                <c:pt idx="15623">
                  <c:v>16.384256760000028</c:v>
                </c:pt>
                <c:pt idx="15624">
                  <c:v>16.384952640000005</c:v>
                </c:pt>
                <c:pt idx="15625">
                  <c:v>16.385647079999934</c:v>
                </c:pt>
                <c:pt idx="15626">
                  <c:v>16.386341519999963</c:v>
                </c:pt>
                <c:pt idx="15627">
                  <c:v>16.387035959999999</c:v>
                </c:pt>
                <c:pt idx="15628">
                  <c:v>16.387730399999967</c:v>
                </c:pt>
                <c:pt idx="15629">
                  <c:v>16.388424839999942</c:v>
                </c:pt>
                <c:pt idx="15630">
                  <c:v>16.389120720000001</c:v>
                </c:pt>
                <c:pt idx="15631">
                  <c:v>16.389815159999998</c:v>
                </c:pt>
                <c:pt idx="15632">
                  <c:v>16.390509599999966</c:v>
                </c:pt>
                <c:pt idx="15633">
                  <c:v>16.391205360000036</c:v>
                </c:pt>
                <c:pt idx="15634">
                  <c:v>16.391894279999999</c:v>
                </c:pt>
                <c:pt idx="15635">
                  <c:v>16.392588719999999</c:v>
                </c:pt>
                <c:pt idx="15636">
                  <c:v>16.393283159999999</c:v>
                </c:pt>
                <c:pt idx="15637">
                  <c:v>16.393977599999999</c:v>
                </c:pt>
                <c:pt idx="15638">
                  <c:v>16.39467204</c:v>
                </c:pt>
                <c:pt idx="15639">
                  <c:v>16.39536648</c:v>
                </c:pt>
                <c:pt idx="15640">
                  <c:v>16.396060920000028</c:v>
                </c:pt>
                <c:pt idx="15641">
                  <c:v>16.39675824</c:v>
                </c:pt>
                <c:pt idx="15642">
                  <c:v>16.397454000000028</c:v>
                </c:pt>
                <c:pt idx="15643">
                  <c:v>16.39814844</c:v>
                </c:pt>
                <c:pt idx="15644">
                  <c:v>16.398842879999961</c:v>
                </c:pt>
                <c:pt idx="15645">
                  <c:v>16.39953732</c:v>
                </c:pt>
                <c:pt idx="15646">
                  <c:v>16.40023176</c:v>
                </c:pt>
                <c:pt idx="15647">
                  <c:v>16.400926199999986</c:v>
                </c:pt>
                <c:pt idx="15648">
                  <c:v>16.401620639999958</c:v>
                </c:pt>
                <c:pt idx="15649">
                  <c:v>16.402315199999986</c:v>
                </c:pt>
                <c:pt idx="15650">
                  <c:v>16.403009639999965</c:v>
                </c:pt>
                <c:pt idx="15651">
                  <c:v>16.4037054</c:v>
                </c:pt>
                <c:pt idx="15652">
                  <c:v>16.404399839999961</c:v>
                </c:pt>
                <c:pt idx="15653">
                  <c:v>16.405094279999961</c:v>
                </c:pt>
                <c:pt idx="15654">
                  <c:v>16.40578872</c:v>
                </c:pt>
                <c:pt idx="15655">
                  <c:v>16.406477639999967</c:v>
                </c:pt>
                <c:pt idx="15656">
                  <c:v>16.407172079999967</c:v>
                </c:pt>
                <c:pt idx="15657">
                  <c:v>16.407866519999999</c:v>
                </c:pt>
                <c:pt idx="15658">
                  <c:v>16.408560959999971</c:v>
                </c:pt>
                <c:pt idx="15659">
                  <c:v>16.409255399999999</c:v>
                </c:pt>
                <c:pt idx="15660">
                  <c:v>16.409949839999943</c:v>
                </c:pt>
                <c:pt idx="15661">
                  <c:v>16.410645719999987</c:v>
                </c:pt>
                <c:pt idx="15662">
                  <c:v>16.411340160000005</c:v>
                </c:pt>
                <c:pt idx="15663">
                  <c:v>16.412034599999963</c:v>
                </c:pt>
                <c:pt idx="15664">
                  <c:v>16.412729039999945</c:v>
                </c:pt>
                <c:pt idx="15665">
                  <c:v>16.413423479999967</c:v>
                </c:pt>
                <c:pt idx="15666">
                  <c:v>16.414117919999999</c:v>
                </c:pt>
                <c:pt idx="15667">
                  <c:v>16.414812359999999</c:v>
                </c:pt>
                <c:pt idx="15668">
                  <c:v>16.415508239999966</c:v>
                </c:pt>
                <c:pt idx="15669">
                  <c:v>16.416202679999962</c:v>
                </c:pt>
                <c:pt idx="15670">
                  <c:v>16.416899879999967</c:v>
                </c:pt>
                <c:pt idx="15671">
                  <c:v>16.417594319999999</c:v>
                </c:pt>
                <c:pt idx="15672">
                  <c:v>16.418283239999965</c:v>
                </c:pt>
                <c:pt idx="15673">
                  <c:v>16.418977679999987</c:v>
                </c:pt>
                <c:pt idx="15674">
                  <c:v>16.419672120000001</c:v>
                </c:pt>
                <c:pt idx="15675">
                  <c:v>16.420369319999967</c:v>
                </c:pt>
                <c:pt idx="15676">
                  <c:v>16.42106796000003</c:v>
                </c:pt>
                <c:pt idx="15677">
                  <c:v>16.42176096</c:v>
                </c:pt>
                <c:pt idx="15678">
                  <c:v>16.422449879999913</c:v>
                </c:pt>
                <c:pt idx="15679">
                  <c:v>16.423144319999967</c:v>
                </c:pt>
                <c:pt idx="15680">
                  <c:v>16.423838759999999</c:v>
                </c:pt>
                <c:pt idx="15681">
                  <c:v>16.424540159999989</c:v>
                </c:pt>
                <c:pt idx="15682">
                  <c:v>16.425227639999942</c:v>
                </c:pt>
                <c:pt idx="15683">
                  <c:v>16.425922079999943</c:v>
                </c:pt>
                <c:pt idx="15684">
                  <c:v>16.426619279999933</c:v>
                </c:pt>
                <c:pt idx="15685">
                  <c:v>16.427313720000001</c:v>
                </c:pt>
                <c:pt idx="15686">
                  <c:v>16.428008160000001</c:v>
                </c:pt>
                <c:pt idx="15687">
                  <c:v>16.428702599999934</c:v>
                </c:pt>
                <c:pt idx="15688">
                  <c:v>16.429397039999962</c:v>
                </c:pt>
                <c:pt idx="15689">
                  <c:v>16.430091480000005</c:v>
                </c:pt>
                <c:pt idx="15690">
                  <c:v>16.43078736</c:v>
                </c:pt>
                <c:pt idx="15691">
                  <c:v>16.4314818</c:v>
                </c:pt>
                <c:pt idx="15692">
                  <c:v>16.432176239999961</c:v>
                </c:pt>
                <c:pt idx="15693">
                  <c:v>16.432870680000001</c:v>
                </c:pt>
                <c:pt idx="15694">
                  <c:v>16.433565120000036</c:v>
                </c:pt>
                <c:pt idx="15695">
                  <c:v>16.434259560000001</c:v>
                </c:pt>
                <c:pt idx="15696">
                  <c:v>16.434955440000053</c:v>
                </c:pt>
                <c:pt idx="15697">
                  <c:v>16.435649879999922</c:v>
                </c:pt>
                <c:pt idx="15698">
                  <c:v>16.43634432</c:v>
                </c:pt>
                <c:pt idx="15699">
                  <c:v>16.437038760000029</c:v>
                </c:pt>
                <c:pt idx="15700">
                  <c:v>16.437733199999986</c:v>
                </c:pt>
                <c:pt idx="15701">
                  <c:v>16.438420679999961</c:v>
                </c:pt>
                <c:pt idx="15702">
                  <c:v>16.439117879999962</c:v>
                </c:pt>
                <c:pt idx="15703">
                  <c:v>16.439812320000001</c:v>
                </c:pt>
                <c:pt idx="15704">
                  <c:v>16.440506759999963</c:v>
                </c:pt>
                <c:pt idx="15705">
                  <c:v>16.441201200000002</c:v>
                </c:pt>
                <c:pt idx="15706">
                  <c:v>16.441894319999999</c:v>
                </c:pt>
                <c:pt idx="15707">
                  <c:v>16.442590199999962</c:v>
                </c:pt>
                <c:pt idx="15708">
                  <c:v>16.443284640000002</c:v>
                </c:pt>
                <c:pt idx="15709">
                  <c:v>16.443979079999963</c:v>
                </c:pt>
                <c:pt idx="15710">
                  <c:v>16.444673519999963</c:v>
                </c:pt>
                <c:pt idx="15711">
                  <c:v>16.445367959999967</c:v>
                </c:pt>
                <c:pt idx="15712">
                  <c:v>16.446063719999987</c:v>
                </c:pt>
                <c:pt idx="15713">
                  <c:v>16.446758160000005</c:v>
                </c:pt>
                <c:pt idx="15714">
                  <c:v>16.44745404</c:v>
                </c:pt>
                <c:pt idx="15715">
                  <c:v>16.448149919999942</c:v>
                </c:pt>
                <c:pt idx="15716">
                  <c:v>16.448844359999967</c:v>
                </c:pt>
                <c:pt idx="15717">
                  <c:v>16.449538799999971</c:v>
                </c:pt>
                <c:pt idx="15718">
                  <c:v>16.450233239999942</c:v>
                </c:pt>
                <c:pt idx="15719">
                  <c:v>16.450927679999989</c:v>
                </c:pt>
                <c:pt idx="15720">
                  <c:v>16.45162212</c:v>
                </c:pt>
                <c:pt idx="15721">
                  <c:v>16.452310919999967</c:v>
                </c:pt>
                <c:pt idx="15722">
                  <c:v>16.453006799999986</c:v>
                </c:pt>
                <c:pt idx="15723">
                  <c:v>16.453701239999965</c:v>
                </c:pt>
                <c:pt idx="15724">
                  <c:v>16.454395679999987</c:v>
                </c:pt>
                <c:pt idx="15725">
                  <c:v>16.455092879999942</c:v>
                </c:pt>
                <c:pt idx="15726">
                  <c:v>16.455787319999967</c:v>
                </c:pt>
                <c:pt idx="15727">
                  <c:v>16.456483199999987</c:v>
                </c:pt>
                <c:pt idx="15728">
                  <c:v>16.457177640000001</c:v>
                </c:pt>
                <c:pt idx="15729">
                  <c:v>16.457872080000001</c:v>
                </c:pt>
                <c:pt idx="15730">
                  <c:v>16.458566519999962</c:v>
                </c:pt>
                <c:pt idx="15731">
                  <c:v>16.459260960000005</c:v>
                </c:pt>
                <c:pt idx="15732">
                  <c:v>16.459955399999998</c:v>
                </c:pt>
                <c:pt idx="15733">
                  <c:v>16.460644319999961</c:v>
                </c:pt>
                <c:pt idx="15734">
                  <c:v>16.46133876</c:v>
                </c:pt>
                <c:pt idx="15735">
                  <c:v>16.462034639999942</c:v>
                </c:pt>
                <c:pt idx="15736">
                  <c:v>16.46272907999991</c:v>
                </c:pt>
                <c:pt idx="15737">
                  <c:v>16.463423519999942</c:v>
                </c:pt>
                <c:pt idx="15738">
                  <c:v>16.464117959999989</c:v>
                </c:pt>
                <c:pt idx="15739">
                  <c:v>16.464813719999999</c:v>
                </c:pt>
                <c:pt idx="15740">
                  <c:v>16.465506839999922</c:v>
                </c:pt>
                <c:pt idx="15741">
                  <c:v>16.466198519999967</c:v>
                </c:pt>
                <c:pt idx="15742">
                  <c:v>16.466895720000029</c:v>
                </c:pt>
                <c:pt idx="15743">
                  <c:v>16.467591479999989</c:v>
                </c:pt>
                <c:pt idx="15744">
                  <c:v>16.46828592</c:v>
                </c:pt>
                <c:pt idx="15745">
                  <c:v>16.468981800000002</c:v>
                </c:pt>
                <c:pt idx="15746">
                  <c:v>16.469676239999934</c:v>
                </c:pt>
                <c:pt idx="15747">
                  <c:v>16.470370679999963</c:v>
                </c:pt>
                <c:pt idx="15748">
                  <c:v>16.471066560000001</c:v>
                </c:pt>
                <c:pt idx="15749">
                  <c:v>16.471755360000028</c:v>
                </c:pt>
                <c:pt idx="15750">
                  <c:v>16.472451239999963</c:v>
                </c:pt>
                <c:pt idx="15751">
                  <c:v>16.473145680000002</c:v>
                </c:pt>
                <c:pt idx="15752">
                  <c:v>16.473840119999988</c:v>
                </c:pt>
                <c:pt idx="15753">
                  <c:v>16.474534559999967</c:v>
                </c:pt>
                <c:pt idx="15754">
                  <c:v>16.475228999999967</c:v>
                </c:pt>
                <c:pt idx="15755">
                  <c:v>16.475924879999965</c:v>
                </c:pt>
                <c:pt idx="15756">
                  <c:v>16.476619319999966</c:v>
                </c:pt>
                <c:pt idx="15757">
                  <c:v>16.477313760000001</c:v>
                </c:pt>
                <c:pt idx="15758">
                  <c:v>16.478009639999957</c:v>
                </c:pt>
                <c:pt idx="15759">
                  <c:v>16.478704079999961</c:v>
                </c:pt>
                <c:pt idx="15760">
                  <c:v>16.47939852</c:v>
                </c:pt>
                <c:pt idx="15761">
                  <c:v>16.480094279999943</c:v>
                </c:pt>
                <c:pt idx="15762">
                  <c:v>16.48078872</c:v>
                </c:pt>
                <c:pt idx="15763">
                  <c:v>16.48148316</c:v>
                </c:pt>
                <c:pt idx="15764">
                  <c:v>16.482177599999961</c:v>
                </c:pt>
                <c:pt idx="15765">
                  <c:v>16.482872039999954</c:v>
                </c:pt>
                <c:pt idx="15766">
                  <c:v>16.483566479999954</c:v>
                </c:pt>
                <c:pt idx="15767">
                  <c:v>16.484260920000001</c:v>
                </c:pt>
                <c:pt idx="15768">
                  <c:v>16.484955360000036</c:v>
                </c:pt>
                <c:pt idx="15769">
                  <c:v>16.48564427999991</c:v>
                </c:pt>
                <c:pt idx="15770">
                  <c:v>16.486338719999971</c:v>
                </c:pt>
                <c:pt idx="15771">
                  <c:v>16.487033159999989</c:v>
                </c:pt>
                <c:pt idx="15772">
                  <c:v>16.487727599999943</c:v>
                </c:pt>
                <c:pt idx="15773">
                  <c:v>16.488422039999922</c:v>
                </c:pt>
                <c:pt idx="15774">
                  <c:v>16.489119359999961</c:v>
                </c:pt>
                <c:pt idx="15775">
                  <c:v>16.489815119999999</c:v>
                </c:pt>
                <c:pt idx="15776">
                  <c:v>16.49050955999995</c:v>
                </c:pt>
                <c:pt idx="15777">
                  <c:v>16.491204</c:v>
                </c:pt>
                <c:pt idx="15778">
                  <c:v>16.491898440000028</c:v>
                </c:pt>
                <c:pt idx="15779">
                  <c:v>16.492594320000002</c:v>
                </c:pt>
                <c:pt idx="15780">
                  <c:v>16.493288759999999</c:v>
                </c:pt>
                <c:pt idx="15781">
                  <c:v>16.493983199999999</c:v>
                </c:pt>
                <c:pt idx="15782">
                  <c:v>16.494672120000001</c:v>
                </c:pt>
                <c:pt idx="15783">
                  <c:v>16.495366559999965</c:v>
                </c:pt>
                <c:pt idx="15784">
                  <c:v>16.496061000000001</c:v>
                </c:pt>
                <c:pt idx="15785">
                  <c:v>16.496755440000001</c:v>
                </c:pt>
                <c:pt idx="15786">
                  <c:v>16.497449879999934</c:v>
                </c:pt>
                <c:pt idx="15787">
                  <c:v>16.498144320000002</c:v>
                </c:pt>
                <c:pt idx="15788">
                  <c:v>16.498838759999988</c:v>
                </c:pt>
                <c:pt idx="15789">
                  <c:v>16.499533199999963</c:v>
                </c:pt>
                <c:pt idx="15790">
                  <c:v>16.500227639999967</c:v>
                </c:pt>
                <c:pt idx="15791">
                  <c:v>16.500922079999967</c:v>
                </c:pt>
                <c:pt idx="15792">
                  <c:v>16.501616519999967</c:v>
                </c:pt>
                <c:pt idx="15793">
                  <c:v>16.502310959999971</c:v>
                </c:pt>
                <c:pt idx="15794">
                  <c:v>16.503005399999999</c:v>
                </c:pt>
                <c:pt idx="15795">
                  <c:v>16.503702599999961</c:v>
                </c:pt>
                <c:pt idx="15796">
                  <c:v>16.504397040000001</c:v>
                </c:pt>
                <c:pt idx="15797">
                  <c:v>16.505092919999989</c:v>
                </c:pt>
                <c:pt idx="15798">
                  <c:v>16.50578316</c:v>
                </c:pt>
                <c:pt idx="15799">
                  <c:v>16.5064776</c:v>
                </c:pt>
                <c:pt idx="15800">
                  <c:v>16.50717204</c:v>
                </c:pt>
                <c:pt idx="15801">
                  <c:v>16.507866480000036</c:v>
                </c:pt>
                <c:pt idx="15802">
                  <c:v>16.508560920000001</c:v>
                </c:pt>
                <c:pt idx="15803">
                  <c:v>16.509256799999999</c:v>
                </c:pt>
                <c:pt idx="15804">
                  <c:v>16.509951239999999</c:v>
                </c:pt>
                <c:pt idx="15805">
                  <c:v>16.51064568</c:v>
                </c:pt>
                <c:pt idx="15806">
                  <c:v>16.511340120000028</c:v>
                </c:pt>
                <c:pt idx="15807">
                  <c:v>16.512038759999999</c:v>
                </c:pt>
                <c:pt idx="15808">
                  <c:v>16.512727679999962</c:v>
                </c:pt>
                <c:pt idx="15809">
                  <c:v>16.51342344</c:v>
                </c:pt>
                <c:pt idx="15810">
                  <c:v>16.514117880000001</c:v>
                </c:pt>
                <c:pt idx="15811">
                  <c:v>16.514812320000036</c:v>
                </c:pt>
                <c:pt idx="15812">
                  <c:v>16.515506760000001</c:v>
                </c:pt>
                <c:pt idx="15813">
                  <c:v>16.516201199999998</c:v>
                </c:pt>
                <c:pt idx="15814">
                  <c:v>16.51689564000004</c:v>
                </c:pt>
                <c:pt idx="15815">
                  <c:v>16.517590200000001</c:v>
                </c:pt>
                <c:pt idx="15816">
                  <c:v>16.518285960000028</c:v>
                </c:pt>
                <c:pt idx="15817">
                  <c:v>16.518980400000036</c:v>
                </c:pt>
                <c:pt idx="15818">
                  <c:v>16.51967484</c:v>
                </c:pt>
                <c:pt idx="15819">
                  <c:v>16.520369279999965</c:v>
                </c:pt>
                <c:pt idx="15820">
                  <c:v>16.521065160000042</c:v>
                </c:pt>
                <c:pt idx="15821">
                  <c:v>16.521759599999989</c:v>
                </c:pt>
                <c:pt idx="15822">
                  <c:v>16.52245404</c:v>
                </c:pt>
                <c:pt idx="15823">
                  <c:v>16.52314848</c:v>
                </c:pt>
                <c:pt idx="15824">
                  <c:v>16.52384292</c:v>
                </c:pt>
                <c:pt idx="15825">
                  <c:v>16.524538800000002</c:v>
                </c:pt>
                <c:pt idx="15826">
                  <c:v>16.525229039999942</c:v>
                </c:pt>
                <c:pt idx="15827">
                  <c:v>16.525924920000001</c:v>
                </c:pt>
                <c:pt idx="15828">
                  <c:v>16.526619359999962</c:v>
                </c:pt>
                <c:pt idx="15829">
                  <c:v>16.527313800000002</c:v>
                </c:pt>
                <c:pt idx="15830">
                  <c:v>16.528008239999963</c:v>
                </c:pt>
                <c:pt idx="15831">
                  <c:v>16.528702679999935</c:v>
                </c:pt>
                <c:pt idx="15832">
                  <c:v>16.529397119999999</c:v>
                </c:pt>
                <c:pt idx="15833">
                  <c:v>16.530094320000028</c:v>
                </c:pt>
                <c:pt idx="15834">
                  <c:v>16.530788760000029</c:v>
                </c:pt>
                <c:pt idx="15835">
                  <c:v>16.5314832</c:v>
                </c:pt>
                <c:pt idx="15836">
                  <c:v>16.53217764</c:v>
                </c:pt>
                <c:pt idx="15837">
                  <c:v>16.532872080000001</c:v>
                </c:pt>
                <c:pt idx="15838">
                  <c:v>16.533560999999999</c:v>
                </c:pt>
                <c:pt idx="15839">
                  <c:v>16.534255440000042</c:v>
                </c:pt>
                <c:pt idx="15840">
                  <c:v>16.534949879999989</c:v>
                </c:pt>
                <c:pt idx="15841">
                  <c:v>16.535644319999989</c:v>
                </c:pt>
                <c:pt idx="15842">
                  <c:v>16.536338760000028</c:v>
                </c:pt>
                <c:pt idx="15843">
                  <c:v>16.5370332</c:v>
                </c:pt>
                <c:pt idx="15844">
                  <c:v>16.537729079999963</c:v>
                </c:pt>
                <c:pt idx="15845">
                  <c:v>16.538423519999963</c:v>
                </c:pt>
                <c:pt idx="15846">
                  <c:v>16.539117959999999</c:v>
                </c:pt>
                <c:pt idx="15847">
                  <c:v>16.539812399999999</c:v>
                </c:pt>
                <c:pt idx="15848">
                  <c:v>16.540506839999942</c:v>
                </c:pt>
                <c:pt idx="15849">
                  <c:v>16.54120404</c:v>
                </c:pt>
                <c:pt idx="15850">
                  <c:v>16.541899919999999</c:v>
                </c:pt>
                <c:pt idx="15851">
                  <c:v>16.542594359999967</c:v>
                </c:pt>
                <c:pt idx="15852">
                  <c:v>16.543288799999999</c:v>
                </c:pt>
                <c:pt idx="15853">
                  <c:v>16.543983239999989</c:v>
                </c:pt>
                <c:pt idx="15854">
                  <c:v>16.544677679999989</c:v>
                </c:pt>
                <c:pt idx="15855">
                  <c:v>16.54537212</c:v>
                </c:pt>
                <c:pt idx="15856">
                  <c:v>16.546060919999999</c:v>
                </c:pt>
                <c:pt idx="15857">
                  <c:v>16.546756799999986</c:v>
                </c:pt>
                <c:pt idx="15858">
                  <c:v>16.547452679999989</c:v>
                </c:pt>
                <c:pt idx="15859">
                  <c:v>16.548145679999962</c:v>
                </c:pt>
                <c:pt idx="15860">
                  <c:v>16.548840120000001</c:v>
                </c:pt>
                <c:pt idx="15861">
                  <c:v>16.549534559999962</c:v>
                </c:pt>
                <c:pt idx="15862">
                  <c:v>16.550229000000002</c:v>
                </c:pt>
                <c:pt idx="15863">
                  <c:v>16.550923439999988</c:v>
                </c:pt>
                <c:pt idx="15864">
                  <c:v>16.55161932</c:v>
                </c:pt>
                <c:pt idx="15865">
                  <c:v>16.552312319999967</c:v>
                </c:pt>
                <c:pt idx="15866">
                  <c:v>16.553006759999999</c:v>
                </c:pt>
                <c:pt idx="15867">
                  <c:v>16.553701199999999</c:v>
                </c:pt>
                <c:pt idx="15868">
                  <c:v>16.554397080000001</c:v>
                </c:pt>
                <c:pt idx="15869">
                  <c:v>16.555091519999987</c:v>
                </c:pt>
                <c:pt idx="15870">
                  <c:v>16.555785960000001</c:v>
                </c:pt>
                <c:pt idx="15871">
                  <c:v>16.556480399999987</c:v>
                </c:pt>
                <c:pt idx="15872">
                  <c:v>16.55717628</c:v>
                </c:pt>
                <c:pt idx="15873">
                  <c:v>16.557866519999997</c:v>
                </c:pt>
                <c:pt idx="15874">
                  <c:v>16.558560960000001</c:v>
                </c:pt>
                <c:pt idx="15875">
                  <c:v>16.55925684</c:v>
                </c:pt>
                <c:pt idx="15876">
                  <c:v>16.559951280000028</c:v>
                </c:pt>
                <c:pt idx="15877">
                  <c:v>16.56064572</c:v>
                </c:pt>
                <c:pt idx="15878">
                  <c:v>16.561341479999989</c:v>
                </c:pt>
                <c:pt idx="15879">
                  <c:v>16.56203592</c:v>
                </c:pt>
                <c:pt idx="15880">
                  <c:v>16.562727599999949</c:v>
                </c:pt>
                <c:pt idx="15881">
                  <c:v>16.563422039999942</c:v>
                </c:pt>
                <c:pt idx="15882">
                  <c:v>16.564116479999971</c:v>
                </c:pt>
                <c:pt idx="15883">
                  <c:v>16.564810919999999</c:v>
                </c:pt>
                <c:pt idx="15884">
                  <c:v>16.56550536</c:v>
                </c:pt>
                <c:pt idx="15885">
                  <c:v>16.566199919999967</c:v>
                </c:pt>
                <c:pt idx="15886">
                  <c:v>16.566895680000005</c:v>
                </c:pt>
                <c:pt idx="15887">
                  <c:v>16.56759156</c:v>
                </c:pt>
                <c:pt idx="15888">
                  <c:v>16.568285999999986</c:v>
                </c:pt>
                <c:pt idx="15889">
                  <c:v>16.568980440000001</c:v>
                </c:pt>
                <c:pt idx="15890">
                  <c:v>16.569674879999965</c:v>
                </c:pt>
                <c:pt idx="15891">
                  <c:v>16.570369320000001</c:v>
                </c:pt>
                <c:pt idx="15892">
                  <c:v>16.571065200000028</c:v>
                </c:pt>
                <c:pt idx="15893">
                  <c:v>16.57175964</c:v>
                </c:pt>
                <c:pt idx="15894">
                  <c:v>16.57245408</c:v>
                </c:pt>
                <c:pt idx="15895">
                  <c:v>16.57314852</c:v>
                </c:pt>
                <c:pt idx="15896">
                  <c:v>16.573844279999989</c:v>
                </c:pt>
                <c:pt idx="15897">
                  <c:v>16.574538720000028</c:v>
                </c:pt>
                <c:pt idx="15898">
                  <c:v>16.57523316</c:v>
                </c:pt>
                <c:pt idx="15899">
                  <c:v>16.575922079999962</c:v>
                </c:pt>
                <c:pt idx="15900">
                  <c:v>16.576620720000001</c:v>
                </c:pt>
                <c:pt idx="15901">
                  <c:v>16.577315159999998</c:v>
                </c:pt>
                <c:pt idx="15902">
                  <c:v>16.578009599999966</c:v>
                </c:pt>
                <c:pt idx="15903">
                  <c:v>16.578704039999963</c:v>
                </c:pt>
                <c:pt idx="15904">
                  <c:v>16.579398480000005</c:v>
                </c:pt>
                <c:pt idx="15905">
                  <c:v>16.580092919999963</c:v>
                </c:pt>
                <c:pt idx="15906">
                  <c:v>16.580787360000002</c:v>
                </c:pt>
                <c:pt idx="15907">
                  <c:v>16.581483239999965</c:v>
                </c:pt>
                <c:pt idx="15908">
                  <c:v>16.58217203999995</c:v>
                </c:pt>
                <c:pt idx="15909">
                  <c:v>16.582867919999988</c:v>
                </c:pt>
                <c:pt idx="15910">
                  <c:v>16.583562359999963</c:v>
                </c:pt>
                <c:pt idx="15911">
                  <c:v>16.58425824</c:v>
                </c:pt>
                <c:pt idx="15912">
                  <c:v>16.584952680000001</c:v>
                </c:pt>
                <c:pt idx="15913">
                  <c:v>16.585647119999965</c:v>
                </c:pt>
                <c:pt idx="15914">
                  <c:v>16.586344320000002</c:v>
                </c:pt>
                <c:pt idx="15915">
                  <c:v>16.587038759999999</c:v>
                </c:pt>
                <c:pt idx="15916">
                  <c:v>16.587733199999967</c:v>
                </c:pt>
                <c:pt idx="15917">
                  <c:v>16.588427639999942</c:v>
                </c:pt>
                <c:pt idx="15918">
                  <c:v>16.589122079999942</c:v>
                </c:pt>
                <c:pt idx="15919">
                  <c:v>16.589811000000001</c:v>
                </c:pt>
                <c:pt idx="15920">
                  <c:v>16.590505440000001</c:v>
                </c:pt>
                <c:pt idx="15921">
                  <c:v>16.591199879999962</c:v>
                </c:pt>
                <c:pt idx="15922">
                  <c:v>16.591894320000044</c:v>
                </c:pt>
                <c:pt idx="15923">
                  <c:v>16.592588759999988</c:v>
                </c:pt>
                <c:pt idx="15924">
                  <c:v>16.593283199999988</c:v>
                </c:pt>
                <c:pt idx="15925">
                  <c:v>16.593977639999999</c:v>
                </c:pt>
                <c:pt idx="15926">
                  <c:v>16.594673520000001</c:v>
                </c:pt>
                <c:pt idx="15927">
                  <c:v>16.595367960000001</c:v>
                </c:pt>
                <c:pt idx="15928">
                  <c:v>16.596063720000028</c:v>
                </c:pt>
                <c:pt idx="15929">
                  <c:v>16.596737400000002</c:v>
                </c:pt>
                <c:pt idx="15930">
                  <c:v>16.5974526</c:v>
                </c:pt>
                <c:pt idx="15931">
                  <c:v>16.598147039999965</c:v>
                </c:pt>
                <c:pt idx="15932">
                  <c:v>16.598841479999987</c:v>
                </c:pt>
                <c:pt idx="15933">
                  <c:v>16.599535920000001</c:v>
                </c:pt>
                <c:pt idx="15934">
                  <c:v>16.600226279999966</c:v>
                </c:pt>
                <c:pt idx="15935">
                  <c:v>16.600920719999998</c:v>
                </c:pt>
                <c:pt idx="15936">
                  <c:v>16.601615160000041</c:v>
                </c:pt>
                <c:pt idx="15937">
                  <c:v>16.602310920000001</c:v>
                </c:pt>
                <c:pt idx="15938">
                  <c:v>16.60300536000004</c:v>
                </c:pt>
                <c:pt idx="15939">
                  <c:v>16.603704</c:v>
                </c:pt>
                <c:pt idx="15940">
                  <c:v>16.604398440000036</c:v>
                </c:pt>
                <c:pt idx="15941">
                  <c:v>16.605092879999965</c:v>
                </c:pt>
                <c:pt idx="15942">
                  <c:v>16.605786000000002</c:v>
                </c:pt>
                <c:pt idx="15943">
                  <c:v>16.606480439999999</c:v>
                </c:pt>
                <c:pt idx="15944">
                  <c:v>16.607174879999999</c:v>
                </c:pt>
                <c:pt idx="15945">
                  <c:v>16.607870640000044</c:v>
                </c:pt>
                <c:pt idx="15946">
                  <c:v>16.608565200000001</c:v>
                </c:pt>
                <c:pt idx="15947">
                  <c:v>16.609259640000001</c:v>
                </c:pt>
                <c:pt idx="15948">
                  <c:v>16.60995408000004</c:v>
                </c:pt>
                <c:pt idx="15949">
                  <c:v>16.610648519999987</c:v>
                </c:pt>
                <c:pt idx="15950">
                  <c:v>16.611342960000005</c:v>
                </c:pt>
                <c:pt idx="15951">
                  <c:v>16.61203872000004</c:v>
                </c:pt>
                <c:pt idx="15952">
                  <c:v>16.612727639999989</c:v>
                </c:pt>
                <c:pt idx="15953">
                  <c:v>16.61342484</c:v>
                </c:pt>
                <c:pt idx="15954">
                  <c:v>16.614120720000042</c:v>
                </c:pt>
                <c:pt idx="15955">
                  <c:v>16.614815160000074</c:v>
                </c:pt>
                <c:pt idx="15956">
                  <c:v>16.615509599999989</c:v>
                </c:pt>
                <c:pt idx="15957">
                  <c:v>16.616204040000028</c:v>
                </c:pt>
                <c:pt idx="15958">
                  <c:v>16.616899920000044</c:v>
                </c:pt>
                <c:pt idx="15959">
                  <c:v>16.617594359999998</c:v>
                </c:pt>
                <c:pt idx="15960">
                  <c:v>16.61828880000003</c:v>
                </c:pt>
                <c:pt idx="15961">
                  <c:v>16.61897760000004</c:v>
                </c:pt>
                <c:pt idx="15962">
                  <c:v>16.619672039999987</c:v>
                </c:pt>
                <c:pt idx="15963">
                  <c:v>16.620366480000001</c:v>
                </c:pt>
                <c:pt idx="15964">
                  <c:v>16.621060919999998</c:v>
                </c:pt>
                <c:pt idx="15965">
                  <c:v>16.621755360000044</c:v>
                </c:pt>
                <c:pt idx="15966">
                  <c:v>16.622455440000028</c:v>
                </c:pt>
                <c:pt idx="15967">
                  <c:v>16.62314568</c:v>
                </c:pt>
                <c:pt idx="15968">
                  <c:v>16.623840120000036</c:v>
                </c:pt>
                <c:pt idx="15969">
                  <c:v>16.624534560000001</c:v>
                </c:pt>
                <c:pt idx="15970">
                  <c:v>16.625228999999987</c:v>
                </c:pt>
                <c:pt idx="15971">
                  <c:v>16.625923440000001</c:v>
                </c:pt>
                <c:pt idx="15972">
                  <c:v>16.626617879999962</c:v>
                </c:pt>
                <c:pt idx="15973">
                  <c:v>16.627312320000001</c:v>
                </c:pt>
                <c:pt idx="15974">
                  <c:v>16.628006759999987</c:v>
                </c:pt>
                <c:pt idx="15975">
                  <c:v>16.628701200000002</c:v>
                </c:pt>
                <c:pt idx="15976">
                  <c:v>16.62939708</c:v>
                </c:pt>
                <c:pt idx="15977">
                  <c:v>16.630092959999999</c:v>
                </c:pt>
                <c:pt idx="15978">
                  <c:v>16.630788719999998</c:v>
                </c:pt>
                <c:pt idx="15979">
                  <c:v>16.631483160000045</c:v>
                </c:pt>
                <c:pt idx="15980">
                  <c:v>16.632177599999999</c:v>
                </c:pt>
                <c:pt idx="15981">
                  <c:v>16.632872039999999</c:v>
                </c:pt>
                <c:pt idx="15982">
                  <c:v>16.633566479999999</c:v>
                </c:pt>
                <c:pt idx="15983">
                  <c:v>16.634255400000061</c:v>
                </c:pt>
                <c:pt idx="15984">
                  <c:v>16.634949840000001</c:v>
                </c:pt>
                <c:pt idx="15985">
                  <c:v>16.635644279999966</c:v>
                </c:pt>
                <c:pt idx="15986">
                  <c:v>16.636341479999999</c:v>
                </c:pt>
                <c:pt idx="15987">
                  <c:v>16.637035920000042</c:v>
                </c:pt>
                <c:pt idx="15988">
                  <c:v>16.637730359999999</c:v>
                </c:pt>
                <c:pt idx="15989">
                  <c:v>16.638424919999999</c:v>
                </c:pt>
                <c:pt idx="15990">
                  <c:v>16.639119360000031</c:v>
                </c:pt>
                <c:pt idx="15991">
                  <c:v>16.639813800000027</c:v>
                </c:pt>
                <c:pt idx="15992">
                  <c:v>16.640506799999986</c:v>
                </c:pt>
                <c:pt idx="15993">
                  <c:v>16.641202679999989</c:v>
                </c:pt>
                <c:pt idx="15994">
                  <c:v>16.641895679999998</c:v>
                </c:pt>
                <c:pt idx="15995">
                  <c:v>16.642590120000001</c:v>
                </c:pt>
                <c:pt idx="15996">
                  <c:v>16.643284559999987</c:v>
                </c:pt>
                <c:pt idx="15997">
                  <c:v>16.643980440000028</c:v>
                </c:pt>
                <c:pt idx="15998">
                  <c:v>16.64467488</c:v>
                </c:pt>
                <c:pt idx="15999">
                  <c:v>16.64536932</c:v>
                </c:pt>
                <c:pt idx="16000">
                  <c:v>16.646063760000036</c:v>
                </c:pt>
                <c:pt idx="16001">
                  <c:v>16.646758200000001</c:v>
                </c:pt>
                <c:pt idx="16002">
                  <c:v>16.647452639999987</c:v>
                </c:pt>
                <c:pt idx="16003">
                  <c:v>16.648147079999966</c:v>
                </c:pt>
                <c:pt idx="16004">
                  <c:v>16.648841519999987</c:v>
                </c:pt>
                <c:pt idx="16005">
                  <c:v>16.649535960000001</c:v>
                </c:pt>
                <c:pt idx="16006">
                  <c:v>16.650229079999967</c:v>
                </c:pt>
                <c:pt idx="16007">
                  <c:v>16.650923519999999</c:v>
                </c:pt>
                <c:pt idx="16008">
                  <c:v>16.651617959999999</c:v>
                </c:pt>
                <c:pt idx="16009">
                  <c:v>16.6523124</c:v>
                </c:pt>
                <c:pt idx="16010">
                  <c:v>16.65300684</c:v>
                </c:pt>
                <c:pt idx="16011">
                  <c:v>16.653702599999967</c:v>
                </c:pt>
                <c:pt idx="16012">
                  <c:v>16.654397039999999</c:v>
                </c:pt>
                <c:pt idx="16013">
                  <c:v>16.655091479999999</c:v>
                </c:pt>
                <c:pt idx="16014">
                  <c:v>16.655787359999987</c:v>
                </c:pt>
                <c:pt idx="16015">
                  <c:v>16.65648324</c:v>
                </c:pt>
                <c:pt idx="16016">
                  <c:v>16.657172039999999</c:v>
                </c:pt>
                <c:pt idx="16017">
                  <c:v>16.657866480000042</c:v>
                </c:pt>
                <c:pt idx="16018">
                  <c:v>16.658562359999987</c:v>
                </c:pt>
                <c:pt idx="16019">
                  <c:v>16.659255360000053</c:v>
                </c:pt>
                <c:pt idx="16020">
                  <c:v>16.659949919999999</c:v>
                </c:pt>
                <c:pt idx="16021">
                  <c:v>16.660644359999971</c:v>
                </c:pt>
                <c:pt idx="16022">
                  <c:v>16.661338799999999</c:v>
                </c:pt>
                <c:pt idx="16023">
                  <c:v>16.66203323999995</c:v>
                </c:pt>
                <c:pt idx="16024">
                  <c:v>16.66272767999995</c:v>
                </c:pt>
                <c:pt idx="16025">
                  <c:v>16.66342212</c:v>
                </c:pt>
                <c:pt idx="16026">
                  <c:v>16.664117879999989</c:v>
                </c:pt>
                <c:pt idx="16027">
                  <c:v>16.66481376000004</c:v>
                </c:pt>
                <c:pt idx="16028">
                  <c:v>16.665508199999987</c:v>
                </c:pt>
                <c:pt idx="16029">
                  <c:v>16.666202640000002</c:v>
                </c:pt>
                <c:pt idx="16030">
                  <c:v>16.666898520000029</c:v>
                </c:pt>
                <c:pt idx="16031">
                  <c:v>16.66759296</c:v>
                </c:pt>
                <c:pt idx="16032">
                  <c:v>16.668287400000001</c:v>
                </c:pt>
                <c:pt idx="16033">
                  <c:v>16.668981840000001</c:v>
                </c:pt>
                <c:pt idx="16034">
                  <c:v>16.669676279999965</c:v>
                </c:pt>
                <c:pt idx="16035">
                  <c:v>16.67037072000004</c:v>
                </c:pt>
                <c:pt idx="16036">
                  <c:v>16.671065160000055</c:v>
                </c:pt>
                <c:pt idx="16037">
                  <c:v>16.671759600000001</c:v>
                </c:pt>
                <c:pt idx="16038">
                  <c:v>16.672454039999987</c:v>
                </c:pt>
                <c:pt idx="16039">
                  <c:v>16.673148480000005</c:v>
                </c:pt>
                <c:pt idx="16040">
                  <c:v>16.673844360000036</c:v>
                </c:pt>
                <c:pt idx="16041">
                  <c:v>16.674538800000001</c:v>
                </c:pt>
                <c:pt idx="16042">
                  <c:v>16.675233239999965</c:v>
                </c:pt>
                <c:pt idx="16043">
                  <c:v>16.675927680000001</c:v>
                </c:pt>
                <c:pt idx="16044">
                  <c:v>16.67661648</c:v>
                </c:pt>
                <c:pt idx="16045">
                  <c:v>16.677310920000028</c:v>
                </c:pt>
                <c:pt idx="16046">
                  <c:v>16.678005360000036</c:v>
                </c:pt>
                <c:pt idx="16047">
                  <c:v>16.67869992</c:v>
                </c:pt>
                <c:pt idx="16048">
                  <c:v>16.679394360000028</c:v>
                </c:pt>
                <c:pt idx="16049">
                  <c:v>16.6800888</c:v>
                </c:pt>
                <c:pt idx="16050">
                  <c:v>16.680783239999954</c:v>
                </c:pt>
                <c:pt idx="16051">
                  <c:v>16.68147768</c:v>
                </c:pt>
                <c:pt idx="16052">
                  <c:v>16.682172120000001</c:v>
                </c:pt>
                <c:pt idx="16053">
                  <c:v>16.682866560000001</c:v>
                </c:pt>
                <c:pt idx="16054">
                  <c:v>16.683561000000001</c:v>
                </c:pt>
                <c:pt idx="16055">
                  <c:v>16.68425544000004</c:v>
                </c:pt>
                <c:pt idx="16056">
                  <c:v>16.684949879999962</c:v>
                </c:pt>
                <c:pt idx="16057">
                  <c:v>16.685645639999965</c:v>
                </c:pt>
                <c:pt idx="16058">
                  <c:v>16.686338759999988</c:v>
                </c:pt>
                <c:pt idx="16059">
                  <c:v>16.687033199999988</c:v>
                </c:pt>
                <c:pt idx="16060">
                  <c:v>16.687727639999967</c:v>
                </c:pt>
                <c:pt idx="16061">
                  <c:v>16.688423519999965</c:v>
                </c:pt>
                <c:pt idx="16062">
                  <c:v>16.689119279999961</c:v>
                </c:pt>
                <c:pt idx="16063">
                  <c:v>16.689813720000028</c:v>
                </c:pt>
                <c:pt idx="16064">
                  <c:v>16.690508160000036</c:v>
                </c:pt>
                <c:pt idx="16065">
                  <c:v>16.691204039999999</c:v>
                </c:pt>
                <c:pt idx="16066">
                  <c:v>16.691898480000042</c:v>
                </c:pt>
                <c:pt idx="16067">
                  <c:v>16.692594360000001</c:v>
                </c:pt>
                <c:pt idx="16068">
                  <c:v>16.693288799999998</c:v>
                </c:pt>
                <c:pt idx="16069">
                  <c:v>16.693983240000001</c:v>
                </c:pt>
                <c:pt idx="16070">
                  <c:v>16.69467204</c:v>
                </c:pt>
                <c:pt idx="16071">
                  <c:v>16.695366480000001</c:v>
                </c:pt>
                <c:pt idx="16072">
                  <c:v>16.696060920000036</c:v>
                </c:pt>
                <c:pt idx="16073">
                  <c:v>16.69675536000004</c:v>
                </c:pt>
                <c:pt idx="16074">
                  <c:v>16.697451239999999</c:v>
                </c:pt>
                <c:pt idx="16075">
                  <c:v>16.69814568</c:v>
                </c:pt>
                <c:pt idx="16076">
                  <c:v>16.698840120000028</c:v>
                </c:pt>
                <c:pt idx="16077">
                  <c:v>16.69953456</c:v>
                </c:pt>
                <c:pt idx="16078">
                  <c:v>16.700228999999986</c:v>
                </c:pt>
                <c:pt idx="16079">
                  <c:v>16.700924879999967</c:v>
                </c:pt>
                <c:pt idx="16080">
                  <c:v>16.701619319999967</c:v>
                </c:pt>
                <c:pt idx="16081">
                  <c:v>16.702313759999971</c:v>
                </c:pt>
                <c:pt idx="16082">
                  <c:v>16.703008199999999</c:v>
                </c:pt>
                <c:pt idx="16083">
                  <c:v>16.703702639999943</c:v>
                </c:pt>
                <c:pt idx="16084">
                  <c:v>16.70439708</c:v>
                </c:pt>
                <c:pt idx="16085">
                  <c:v>16.70509152</c:v>
                </c:pt>
                <c:pt idx="16086">
                  <c:v>16.705787399999963</c:v>
                </c:pt>
                <c:pt idx="16087">
                  <c:v>16.706481839999967</c:v>
                </c:pt>
                <c:pt idx="16088">
                  <c:v>16.707176279999967</c:v>
                </c:pt>
                <c:pt idx="16089">
                  <c:v>16.707870720000042</c:v>
                </c:pt>
                <c:pt idx="16090">
                  <c:v>16.708565159999999</c:v>
                </c:pt>
                <c:pt idx="16091">
                  <c:v>16.709259599999989</c:v>
                </c:pt>
                <c:pt idx="16092">
                  <c:v>16.709954040000028</c:v>
                </c:pt>
                <c:pt idx="16093">
                  <c:v>16.71064848</c:v>
                </c:pt>
                <c:pt idx="16094">
                  <c:v>16.71134292</c:v>
                </c:pt>
                <c:pt idx="16095">
                  <c:v>16.71203736</c:v>
                </c:pt>
                <c:pt idx="16096">
                  <c:v>16.712731799999986</c:v>
                </c:pt>
                <c:pt idx="16097">
                  <c:v>16.713426239999961</c:v>
                </c:pt>
                <c:pt idx="16098">
                  <c:v>16.714120680000001</c:v>
                </c:pt>
                <c:pt idx="16099">
                  <c:v>16.714816559999999</c:v>
                </c:pt>
                <c:pt idx="16100">
                  <c:v>16.715510999999989</c:v>
                </c:pt>
                <c:pt idx="16101">
                  <c:v>16.716205440000028</c:v>
                </c:pt>
                <c:pt idx="16102">
                  <c:v>16.71689988</c:v>
                </c:pt>
                <c:pt idx="16103">
                  <c:v>16.717594320000028</c:v>
                </c:pt>
                <c:pt idx="16104">
                  <c:v>16.718288760000029</c:v>
                </c:pt>
                <c:pt idx="16105">
                  <c:v>16.7189832</c:v>
                </c:pt>
                <c:pt idx="16106">
                  <c:v>16.71967764</c:v>
                </c:pt>
                <c:pt idx="16107">
                  <c:v>16.720366559999967</c:v>
                </c:pt>
                <c:pt idx="16108">
                  <c:v>16.721060999999999</c:v>
                </c:pt>
                <c:pt idx="16109">
                  <c:v>16.721755439999999</c:v>
                </c:pt>
                <c:pt idx="16110">
                  <c:v>16.722449879999917</c:v>
                </c:pt>
                <c:pt idx="16111">
                  <c:v>16.723144319999989</c:v>
                </c:pt>
                <c:pt idx="16112">
                  <c:v>16.723838760000028</c:v>
                </c:pt>
                <c:pt idx="16113">
                  <c:v>16.724533199999989</c:v>
                </c:pt>
                <c:pt idx="16114">
                  <c:v>16.725227639999961</c:v>
                </c:pt>
                <c:pt idx="16115">
                  <c:v>16.725922079999961</c:v>
                </c:pt>
                <c:pt idx="16116">
                  <c:v>16.726616519999954</c:v>
                </c:pt>
                <c:pt idx="16117">
                  <c:v>16.727310960000001</c:v>
                </c:pt>
                <c:pt idx="16118">
                  <c:v>16.728006839999942</c:v>
                </c:pt>
                <c:pt idx="16119">
                  <c:v>16.728701279999942</c:v>
                </c:pt>
                <c:pt idx="16120">
                  <c:v>16.729395719999999</c:v>
                </c:pt>
                <c:pt idx="16121">
                  <c:v>16.730091479999999</c:v>
                </c:pt>
                <c:pt idx="16122">
                  <c:v>16.7307846</c:v>
                </c:pt>
                <c:pt idx="16123">
                  <c:v>16.73147904</c:v>
                </c:pt>
                <c:pt idx="16124">
                  <c:v>16.732174919999999</c:v>
                </c:pt>
                <c:pt idx="16125">
                  <c:v>16.732869360000031</c:v>
                </c:pt>
                <c:pt idx="16126">
                  <c:v>16.733563799999999</c:v>
                </c:pt>
                <c:pt idx="16127">
                  <c:v>16.734258239999999</c:v>
                </c:pt>
                <c:pt idx="16128">
                  <c:v>16.734952679999999</c:v>
                </c:pt>
                <c:pt idx="16129">
                  <c:v>16.735647119999989</c:v>
                </c:pt>
                <c:pt idx="16130">
                  <c:v>16.736331839999963</c:v>
                </c:pt>
                <c:pt idx="16131">
                  <c:v>16.737030359999999</c:v>
                </c:pt>
                <c:pt idx="16132">
                  <c:v>16.73773044</c:v>
                </c:pt>
                <c:pt idx="16133">
                  <c:v>16.738424879999954</c:v>
                </c:pt>
                <c:pt idx="16134">
                  <c:v>16.739122079999966</c:v>
                </c:pt>
                <c:pt idx="16135">
                  <c:v>16.739811000000028</c:v>
                </c:pt>
                <c:pt idx="16136">
                  <c:v>16.740506759999967</c:v>
                </c:pt>
                <c:pt idx="16137">
                  <c:v>16.741201199999999</c:v>
                </c:pt>
                <c:pt idx="16138">
                  <c:v>16.741897080000001</c:v>
                </c:pt>
                <c:pt idx="16139">
                  <c:v>16.742591519999962</c:v>
                </c:pt>
                <c:pt idx="16140">
                  <c:v>16.743285960000001</c:v>
                </c:pt>
                <c:pt idx="16141">
                  <c:v>16.743980399999987</c:v>
                </c:pt>
                <c:pt idx="16142">
                  <c:v>16.744676279999954</c:v>
                </c:pt>
                <c:pt idx="16143">
                  <c:v>16.74537072</c:v>
                </c:pt>
                <c:pt idx="16144">
                  <c:v>16.746065160000036</c:v>
                </c:pt>
                <c:pt idx="16145">
                  <c:v>16.746759599999965</c:v>
                </c:pt>
                <c:pt idx="16146">
                  <c:v>16.747454040000001</c:v>
                </c:pt>
                <c:pt idx="16147">
                  <c:v>16.748148479999966</c:v>
                </c:pt>
                <c:pt idx="16148">
                  <c:v>16.748842919999966</c:v>
                </c:pt>
                <c:pt idx="16149">
                  <c:v>16.749537359999962</c:v>
                </c:pt>
                <c:pt idx="16150">
                  <c:v>16.750231800000002</c:v>
                </c:pt>
                <c:pt idx="16151">
                  <c:v>16.750926239999963</c:v>
                </c:pt>
                <c:pt idx="16152">
                  <c:v>16.751620679999963</c:v>
                </c:pt>
                <c:pt idx="16153">
                  <c:v>16.752315119999999</c:v>
                </c:pt>
                <c:pt idx="16154">
                  <c:v>16.753011000000001</c:v>
                </c:pt>
                <c:pt idx="16155">
                  <c:v>16.753705440000001</c:v>
                </c:pt>
                <c:pt idx="16156">
                  <c:v>16.754399879999966</c:v>
                </c:pt>
                <c:pt idx="16157">
                  <c:v>16.755094319999987</c:v>
                </c:pt>
                <c:pt idx="16158">
                  <c:v>16.755788760000005</c:v>
                </c:pt>
                <c:pt idx="16159">
                  <c:v>16.756483199999987</c:v>
                </c:pt>
                <c:pt idx="16160">
                  <c:v>16.757172120000028</c:v>
                </c:pt>
                <c:pt idx="16161">
                  <c:v>16.757866560000028</c:v>
                </c:pt>
                <c:pt idx="16162">
                  <c:v>16.758561</c:v>
                </c:pt>
                <c:pt idx="16163">
                  <c:v>16.75925964</c:v>
                </c:pt>
                <c:pt idx="16164">
                  <c:v>16.759954080000028</c:v>
                </c:pt>
                <c:pt idx="16165">
                  <c:v>16.760648519999954</c:v>
                </c:pt>
                <c:pt idx="16166">
                  <c:v>16.761342959999954</c:v>
                </c:pt>
                <c:pt idx="16167">
                  <c:v>16.762033199999962</c:v>
                </c:pt>
                <c:pt idx="16168">
                  <c:v>16.762730399999942</c:v>
                </c:pt>
                <c:pt idx="16169">
                  <c:v>16.763424839999942</c:v>
                </c:pt>
                <c:pt idx="16170">
                  <c:v>16.764119279999942</c:v>
                </c:pt>
                <c:pt idx="16171">
                  <c:v>16.764813719999999</c:v>
                </c:pt>
                <c:pt idx="16172">
                  <c:v>16.765506839999926</c:v>
                </c:pt>
                <c:pt idx="16173">
                  <c:v>16.766202599999957</c:v>
                </c:pt>
                <c:pt idx="16174">
                  <c:v>16.766898480000005</c:v>
                </c:pt>
                <c:pt idx="16175">
                  <c:v>16.76759148</c:v>
                </c:pt>
                <c:pt idx="16176">
                  <c:v>16.768287360000002</c:v>
                </c:pt>
                <c:pt idx="16177">
                  <c:v>16.768981799999999</c:v>
                </c:pt>
                <c:pt idx="16178">
                  <c:v>16.769676239999942</c:v>
                </c:pt>
                <c:pt idx="16179">
                  <c:v>16.770370679999989</c:v>
                </c:pt>
                <c:pt idx="16180">
                  <c:v>16.771065120000042</c:v>
                </c:pt>
                <c:pt idx="16181">
                  <c:v>16.77175956</c:v>
                </c:pt>
                <c:pt idx="16182">
                  <c:v>16.772454</c:v>
                </c:pt>
                <c:pt idx="16183">
                  <c:v>16.773149879999934</c:v>
                </c:pt>
                <c:pt idx="16184">
                  <c:v>16.7738388</c:v>
                </c:pt>
                <c:pt idx="16185">
                  <c:v>16.774533239999954</c:v>
                </c:pt>
                <c:pt idx="16186">
                  <c:v>16.775227679999961</c:v>
                </c:pt>
                <c:pt idx="16187">
                  <c:v>16.77592344</c:v>
                </c:pt>
                <c:pt idx="16188">
                  <c:v>16.776619320000002</c:v>
                </c:pt>
                <c:pt idx="16189">
                  <c:v>16.7773152</c:v>
                </c:pt>
                <c:pt idx="16190">
                  <c:v>16.77801096</c:v>
                </c:pt>
                <c:pt idx="16191">
                  <c:v>16.778699879999934</c:v>
                </c:pt>
                <c:pt idx="16192">
                  <c:v>16.779394320000005</c:v>
                </c:pt>
                <c:pt idx="16193">
                  <c:v>16.780088759999988</c:v>
                </c:pt>
                <c:pt idx="16194">
                  <c:v>16.780783199999963</c:v>
                </c:pt>
                <c:pt idx="16195">
                  <c:v>16.781477639999967</c:v>
                </c:pt>
                <c:pt idx="16196">
                  <c:v>16.782172079999942</c:v>
                </c:pt>
                <c:pt idx="16197">
                  <c:v>16.782866519999967</c:v>
                </c:pt>
                <c:pt idx="16198">
                  <c:v>16.783560959999971</c:v>
                </c:pt>
                <c:pt idx="16199">
                  <c:v>16.784256839999962</c:v>
                </c:pt>
                <c:pt idx="16200">
                  <c:v>16.784951280000001</c:v>
                </c:pt>
                <c:pt idx="16201">
                  <c:v>16.785645719999962</c:v>
                </c:pt>
                <c:pt idx="16202">
                  <c:v>16.786340160000002</c:v>
                </c:pt>
                <c:pt idx="16203">
                  <c:v>16.787034599999963</c:v>
                </c:pt>
                <c:pt idx="16204">
                  <c:v>16.787730359999962</c:v>
                </c:pt>
                <c:pt idx="16205">
                  <c:v>16.788427679999934</c:v>
                </c:pt>
                <c:pt idx="16206">
                  <c:v>16.789120679999961</c:v>
                </c:pt>
                <c:pt idx="16207">
                  <c:v>16.789815120000029</c:v>
                </c:pt>
                <c:pt idx="16208">
                  <c:v>16.790509559999954</c:v>
                </c:pt>
                <c:pt idx="16209">
                  <c:v>16.791204</c:v>
                </c:pt>
                <c:pt idx="16210">
                  <c:v>16.791899879999967</c:v>
                </c:pt>
                <c:pt idx="16211">
                  <c:v>16.792594319999989</c:v>
                </c:pt>
                <c:pt idx="16212">
                  <c:v>16.793288759999999</c:v>
                </c:pt>
                <c:pt idx="16213">
                  <c:v>16.7939832</c:v>
                </c:pt>
                <c:pt idx="16214">
                  <c:v>16.79467764</c:v>
                </c:pt>
                <c:pt idx="16215">
                  <c:v>16.795372079999961</c:v>
                </c:pt>
                <c:pt idx="16216">
                  <c:v>16.79606652</c:v>
                </c:pt>
                <c:pt idx="16217">
                  <c:v>16.79676096</c:v>
                </c:pt>
                <c:pt idx="16218">
                  <c:v>16.797449879999945</c:v>
                </c:pt>
                <c:pt idx="16219">
                  <c:v>16.798144319999967</c:v>
                </c:pt>
                <c:pt idx="16220">
                  <c:v>16.798838759999999</c:v>
                </c:pt>
                <c:pt idx="16221">
                  <c:v>16.799533199999971</c:v>
                </c:pt>
                <c:pt idx="16222">
                  <c:v>16.800227639999989</c:v>
                </c:pt>
                <c:pt idx="16223">
                  <c:v>16.800922079999989</c:v>
                </c:pt>
                <c:pt idx="16224">
                  <c:v>16.801622039999963</c:v>
                </c:pt>
                <c:pt idx="16225">
                  <c:v>16.80231096</c:v>
                </c:pt>
                <c:pt idx="16226">
                  <c:v>16.803004080000001</c:v>
                </c:pt>
                <c:pt idx="16227">
                  <c:v>16.803698519999987</c:v>
                </c:pt>
                <c:pt idx="16228">
                  <c:v>16.80439428</c:v>
                </c:pt>
                <c:pt idx="16229">
                  <c:v>16.805090159999999</c:v>
                </c:pt>
                <c:pt idx="16230">
                  <c:v>16.805784599999971</c:v>
                </c:pt>
                <c:pt idx="16231">
                  <c:v>16.806479039999989</c:v>
                </c:pt>
                <c:pt idx="16232">
                  <c:v>16.807173479999999</c:v>
                </c:pt>
                <c:pt idx="16233">
                  <c:v>16.807867920000053</c:v>
                </c:pt>
                <c:pt idx="16234">
                  <c:v>16.80856236</c:v>
                </c:pt>
                <c:pt idx="16235">
                  <c:v>16.809258239999988</c:v>
                </c:pt>
                <c:pt idx="16236">
                  <c:v>16.809952679999999</c:v>
                </c:pt>
                <c:pt idx="16237">
                  <c:v>16.810649879999957</c:v>
                </c:pt>
                <c:pt idx="16238">
                  <c:v>16.811344320000028</c:v>
                </c:pt>
                <c:pt idx="16239">
                  <c:v>16.812038760000029</c:v>
                </c:pt>
                <c:pt idx="16240">
                  <c:v>16.812726239999961</c:v>
                </c:pt>
                <c:pt idx="16241">
                  <c:v>16.813422119999988</c:v>
                </c:pt>
                <c:pt idx="16242">
                  <c:v>16.814117879999987</c:v>
                </c:pt>
                <c:pt idx="16243">
                  <c:v>16.814812320000041</c:v>
                </c:pt>
                <c:pt idx="16244">
                  <c:v>16.815510959999987</c:v>
                </c:pt>
                <c:pt idx="16245">
                  <c:v>16.81620540000004</c:v>
                </c:pt>
                <c:pt idx="16246">
                  <c:v>16.816892879999987</c:v>
                </c:pt>
                <c:pt idx="16247">
                  <c:v>16.817594280000005</c:v>
                </c:pt>
                <c:pt idx="16248">
                  <c:v>16.818288719999998</c:v>
                </c:pt>
                <c:pt idx="16249">
                  <c:v>16.818983160000045</c:v>
                </c:pt>
                <c:pt idx="16250">
                  <c:v>16.819677599999999</c:v>
                </c:pt>
                <c:pt idx="16251">
                  <c:v>16.820365199999998</c:v>
                </c:pt>
                <c:pt idx="16252">
                  <c:v>16.821060960000036</c:v>
                </c:pt>
                <c:pt idx="16253">
                  <c:v>16.821755400000036</c:v>
                </c:pt>
                <c:pt idx="16254">
                  <c:v>16.822449839999933</c:v>
                </c:pt>
                <c:pt idx="16255">
                  <c:v>16.823145719999999</c:v>
                </c:pt>
                <c:pt idx="16256">
                  <c:v>16.823840160000028</c:v>
                </c:pt>
                <c:pt idx="16257">
                  <c:v>16.8245346</c:v>
                </c:pt>
                <c:pt idx="16258">
                  <c:v>16.825230359999967</c:v>
                </c:pt>
                <c:pt idx="16259">
                  <c:v>16.825924919999999</c:v>
                </c:pt>
                <c:pt idx="16260">
                  <c:v>16.826619360000002</c:v>
                </c:pt>
                <c:pt idx="16261">
                  <c:v>16.827313799999999</c:v>
                </c:pt>
                <c:pt idx="16262">
                  <c:v>16.828008239999971</c:v>
                </c:pt>
                <c:pt idx="16263">
                  <c:v>16.828702679999942</c:v>
                </c:pt>
                <c:pt idx="16264">
                  <c:v>16.829397119999999</c:v>
                </c:pt>
                <c:pt idx="16265">
                  <c:v>16.830091560000028</c:v>
                </c:pt>
                <c:pt idx="16266">
                  <c:v>16.830788760000036</c:v>
                </c:pt>
                <c:pt idx="16267">
                  <c:v>16.831477679999999</c:v>
                </c:pt>
                <c:pt idx="16268">
                  <c:v>16.832173439999988</c:v>
                </c:pt>
                <c:pt idx="16269">
                  <c:v>16.83286788000003</c:v>
                </c:pt>
                <c:pt idx="16270">
                  <c:v>16.833562319999999</c:v>
                </c:pt>
                <c:pt idx="16271">
                  <c:v>16.834256760000041</c:v>
                </c:pt>
                <c:pt idx="16272">
                  <c:v>16.834951200000049</c:v>
                </c:pt>
                <c:pt idx="16273">
                  <c:v>16.835645639999989</c:v>
                </c:pt>
                <c:pt idx="16274">
                  <c:v>16.836340200000002</c:v>
                </c:pt>
                <c:pt idx="16275">
                  <c:v>16.837034639999999</c:v>
                </c:pt>
                <c:pt idx="16276">
                  <c:v>16.837729079999967</c:v>
                </c:pt>
                <c:pt idx="16277">
                  <c:v>16.838423519999989</c:v>
                </c:pt>
                <c:pt idx="16278">
                  <c:v>16.839117959999999</c:v>
                </c:pt>
                <c:pt idx="16279">
                  <c:v>16.839812400000028</c:v>
                </c:pt>
                <c:pt idx="16280">
                  <c:v>16.840508159999999</c:v>
                </c:pt>
                <c:pt idx="16281">
                  <c:v>16.841204040000001</c:v>
                </c:pt>
                <c:pt idx="16282">
                  <c:v>16.84189848000004</c:v>
                </c:pt>
                <c:pt idx="16283">
                  <c:v>16.842592919999966</c:v>
                </c:pt>
                <c:pt idx="16284">
                  <c:v>16.8432888</c:v>
                </c:pt>
                <c:pt idx="16285">
                  <c:v>16.84398324</c:v>
                </c:pt>
                <c:pt idx="16286">
                  <c:v>16.844672039999967</c:v>
                </c:pt>
                <c:pt idx="16287">
                  <c:v>16.845366479999971</c:v>
                </c:pt>
                <c:pt idx="16288">
                  <c:v>16.846060919999999</c:v>
                </c:pt>
                <c:pt idx="16289">
                  <c:v>16.846755360000028</c:v>
                </c:pt>
                <c:pt idx="16290">
                  <c:v>16.847449919999967</c:v>
                </c:pt>
                <c:pt idx="16291">
                  <c:v>16.848144359999971</c:v>
                </c:pt>
                <c:pt idx="16292">
                  <c:v>16.848838799999999</c:v>
                </c:pt>
                <c:pt idx="16293">
                  <c:v>16.849535999999986</c:v>
                </c:pt>
                <c:pt idx="16294">
                  <c:v>16.850231760000028</c:v>
                </c:pt>
                <c:pt idx="16295">
                  <c:v>16.8509262</c:v>
                </c:pt>
                <c:pt idx="16296">
                  <c:v>16.851622079999967</c:v>
                </c:pt>
                <c:pt idx="16297">
                  <c:v>16.852311</c:v>
                </c:pt>
                <c:pt idx="16298">
                  <c:v>16.853005440000036</c:v>
                </c:pt>
                <c:pt idx="16299">
                  <c:v>16.8537012</c:v>
                </c:pt>
                <c:pt idx="16300">
                  <c:v>16.854397079999988</c:v>
                </c:pt>
                <c:pt idx="16301">
                  <c:v>16.855091519999988</c:v>
                </c:pt>
                <c:pt idx="16302">
                  <c:v>16.855787400000001</c:v>
                </c:pt>
                <c:pt idx="16303">
                  <c:v>16.856481840000001</c:v>
                </c:pt>
                <c:pt idx="16304">
                  <c:v>16.857170640000028</c:v>
                </c:pt>
                <c:pt idx="16305">
                  <c:v>16.857865200000049</c:v>
                </c:pt>
                <c:pt idx="16306">
                  <c:v>16.85856648</c:v>
                </c:pt>
                <c:pt idx="16307">
                  <c:v>16.859254079999999</c:v>
                </c:pt>
                <c:pt idx="16308">
                  <c:v>16.859949839999967</c:v>
                </c:pt>
                <c:pt idx="16309">
                  <c:v>16.860644279999942</c:v>
                </c:pt>
                <c:pt idx="16310">
                  <c:v>16.861338719999999</c:v>
                </c:pt>
                <c:pt idx="16311">
                  <c:v>16.862033159999989</c:v>
                </c:pt>
                <c:pt idx="16312">
                  <c:v>16.862727599999943</c:v>
                </c:pt>
                <c:pt idx="16313">
                  <c:v>16.86342203999995</c:v>
                </c:pt>
                <c:pt idx="16314">
                  <c:v>16.86411648</c:v>
                </c:pt>
                <c:pt idx="16315">
                  <c:v>16.864810920000028</c:v>
                </c:pt>
                <c:pt idx="16316">
                  <c:v>16.86550536</c:v>
                </c:pt>
                <c:pt idx="16317">
                  <c:v>16.86619992</c:v>
                </c:pt>
                <c:pt idx="16318">
                  <c:v>16.866894360000028</c:v>
                </c:pt>
                <c:pt idx="16319">
                  <c:v>16.8675888</c:v>
                </c:pt>
                <c:pt idx="16320">
                  <c:v>16.868283239999954</c:v>
                </c:pt>
                <c:pt idx="16321">
                  <c:v>16.86897768</c:v>
                </c:pt>
                <c:pt idx="16322">
                  <c:v>16.86967344</c:v>
                </c:pt>
                <c:pt idx="16323">
                  <c:v>16.870369320000005</c:v>
                </c:pt>
                <c:pt idx="16324">
                  <c:v>16.871065200000036</c:v>
                </c:pt>
                <c:pt idx="16325">
                  <c:v>16.871759640000001</c:v>
                </c:pt>
                <c:pt idx="16326">
                  <c:v>16.872455400000028</c:v>
                </c:pt>
                <c:pt idx="16327">
                  <c:v>16.873149839999961</c:v>
                </c:pt>
                <c:pt idx="16328">
                  <c:v>16.87384428</c:v>
                </c:pt>
                <c:pt idx="16329">
                  <c:v>16.874538720000036</c:v>
                </c:pt>
                <c:pt idx="16330">
                  <c:v>16.875227639999967</c:v>
                </c:pt>
                <c:pt idx="16331">
                  <c:v>16.875922079999967</c:v>
                </c:pt>
                <c:pt idx="16332">
                  <c:v>16.876616519999967</c:v>
                </c:pt>
                <c:pt idx="16333">
                  <c:v>16.877312400000001</c:v>
                </c:pt>
                <c:pt idx="16334">
                  <c:v>16.878006839999962</c:v>
                </c:pt>
                <c:pt idx="16335">
                  <c:v>16.878701279999966</c:v>
                </c:pt>
                <c:pt idx="16336">
                  <c:v>16.879398479999999</c:v>
                </c:pt>
                <c:pt idx="16337">
                  <c:v>16.880094360000001</c:v>
                </c:pt>
                <c:pt idx="16338">
                  <c:v>16.880788799999987</c:v>
                </c:pt>
                <c:pt idx="16339">
                  <c:v>16.881476279999966</c:v>
                </c:pt>
                <c:pt idx="16340">
                  <c:v>16.882177679999963</c:v>
                </c:pt>
                <c:pt idx="16341">
                  <c:v>16.882872120000005</c:v>
                </c:pt>
                <c:pt idx="16342">
                  <c:v>16.883560920000001</c:v>
                </c:pt>
                <c:pt idx="16343">
                  <c:v>16.88425536000004</c:v>
                </c:pt>
                <c:pt idx="16344">
                  <c:v>16.884952679999987</c:v>
                </c:pt>
                <c:pt idx="16345">
                  <c:v>16.885647120000002</c:v>
                </c:pt>
                <c:pt idx="16346">
                  <c:v>16.886341559999963</c:v>
                </c:pt>
                <c:pt idx="16347">
                  <c:v>16.887036000000002</c:v>
                </c:pt>
                <c:pt idx="16348">
                  <c:v>16.887730439999967</c:v>
                </c:pt>
                <c:pt idx="16349">
                  <c:v>16.888424879999942</c:v>
                </c:pt>
                <c:pt idx="16350">
                  <c:v>16.889119319999967</c:v>
                </c:pt>
                <c:pt idx="16351">
                  <c:v>16.889813759999999</c:v>
                </c:pt>
                <c:pt idx="16352">
                  <c:v>16.890508199999999</c:v>
                </c:pt>
                <c:pt idx="16353">
                  <c:v>16.891202639999989</c:v>
                </c:pt>
                <c:pt idx="16354">
                  <c:v>16.891897080000028</c:v>
                </c:pt>
                <c:pt idx="16355">
                  <c:v>16.89259152</c:v>
                </c:pt>
                <c:pt idx="16356">
                  <c:v>16.893285960000028</c:v>
                </c:pt>
                <c:pt idx="16357">
                  <c:v>16.893980400000036</c:v>
                </c:pt>
                <c:pt idx="16358">
                  <c:v>16.894676279999967</c:v>
                </c:pt>
                <c:pt idx="16359">
                  <c:v>16.895370719999999</c:v>
                </c:pt>
                <c:pt idx="16360">
                  <c:v>16.896065160000042</c:v>
                </c:pt>
                <c:pt idx="16361">
                  <c:v>16.896754080000001</c:v>
                </c:pt>
                <c:pt idx="16362">
                  <c:v>16.897448519999987</c:v>
                </c:pt>
                <c:pt idx="16363">
                  <c:v>16.898144279999954</c:v>
                </c:pt>
                <c:pt idx="16364">
                  <c:v>16.898838720000036</c:v>
                </c:pt>
                <c:pt idx="16365">
                  <c:v>16.899533160000001</c:v>
                </c:pt>
                <c:pt idx="16366">
                  <c:v>16.900227599999965</c:v>
                </c:pt>
                <c:pt idx="16367">
                  <c:v>16.900922039999962</c:v>
                </c:pt>
                <c:pt idx="16368">
                  <c:v>16.901616479999966</c:v>
                </c:pt>
                <c:pt idx="16369">
                  <c:v>16.902310919999962</c:v>
                </c:pt>
                <c:pt idx="16370">
                  <c:v>16.903005360000005</c:v>
                </c:pt>
                <c:pt idx="16371">
                  <c:v>16.903699919999966</c:v>
                </c:pt>
                <c:pt idx="16372">
                  <c:v>16.904394359999987</c:v>
                </c:pt>
                <c:pt idx="16373">
                  <c:v>16.905088799999987</c:v>
                </c:pt>
                <c:pt idx="16374">
                  <c:v>16.905783239999934</c:v>
                </c:pt>
                <c:pt idx="16375">
                  <c:v>16.906477680000002</c:v>
                </c:pt>
                <c:pt idx="16376">
                  <c:v>16.907173440000001</c:v>
                </c:pt>
                <c:pt idx="16377">
                  <c:v>16.907867879999987</c:v>
                </c:pt>
                <c:pt idx="16378">
                  <c:v>16.908562319999966</c:v>
                </c:pt>
                <c:pt idx="16379">
                  <c:v>16.909256759999987</c:v>
                </c:pt>
                <c:pt idx="16380">
                  <c:v>16.909951200000005</c:v>
                </c:pt>
                <c:pt idx="16381">
                  <c:v>16.910645639999963</c:v>
                </c:pt>
                <c:pt idx="16382">
                  <c:v>16.911340199999987</c:v>
                </c:pt>
                <c:pt idx="16383">
                  <c:v>16.912034640000002</c:v>
                </c:pt>
                <c:pt idx="16384">
                  <c:v>16.912729079999934</c:v>
                </c:pt>
                <c:pt idx="16385">
                  <c:v>16.913423519999963</c:v>
                </c:pt>
                <c:pt idx="16386">
                  <c:v>16.914117959999999</c:v>
                </c:pt>
                <c:pt idx="16387">
                  <c:v>16.914812399999999</c:v>
                </c:pt>
                <c:pt idx="16388">
                  <c:v>16.915506839999942</c:v>
                </c:pt>
                <c:pt idx="16389">
                  <c:v>16.916201279999989</c:v>
                </c:pt>
                <c:pt idx="16390">
                  <c:v>16.916895720000042</c:v>
                </c:pt>
                <c:pt idx="16391">
                  <c:v>16.917590160000028</c:v>
                </c:pt>
                <c:pt idx="16392">
                  <c:v>16.9182846</c:v>
                </c:pt>
                <c:pt idx="16393">
                  <c:v>16.91897904</c:v>
                </c:pt>
                <c:pt idx="16394">
                  <c:v>16.91967348</c:v>
                </c:pt>
                <c:pt idx="16395">
                  <c:v>16.92036792</c:v>
                </c:pt>
                <c:pt idx="16396">
                  <c:v>16.921062360000001</c:v>
                </c:pt>
                <c:pt idx="16397">
                  <c:v>16.921756799999986</c:v>
                </c:pt>
                <c:pt idx="16398">
                  <c:v>16.922451239999965</c:v>
                </c:pt>
                <c:pt idx="16399">
                  <c:v>16.923145679999962</c:v>
                </c:pt>
                <c:pt idx="16400">
                  <c:v>16.923840120000001</c:v>
                </c:pt>
                <c:pt idx="16401">
                  <c:v>16.924534559999962</c:v>
                </c:pt>
                <c:pt idx="16402">
                  <c:v>16.925227679999942</c:v>
                </c:pt>
                <c:pt idx="16403">
                  <c:v>16.925923439999963</c:v>
                </c:pt>
                <c:pt idx="16404">
                  <c:v>16.926617879999945</c:v>
                </c:pt>
                <c:pt idx="16405">
                  <c:v>16.927312319999967</c:v>
                </c:pt>
                <c:pt idx="16406">
                  <c:v>16.928006759999967</c:v>
                </c:pt>
                <c:pt idx="16407">
                  <c:v>16.928701199999967</c:v>
                </c:pt>
                <c:pt idx="16408">
                  <c:v>16.929395639999989</c:v>
                </c:pt>
                <c:pt idx="16409">
                  <c:v>16.930090200000002</c:v>
                </c:pt>
                <c:pt idx="16410">
                  <c:v>16.930784639999967</c:v>
                </c:pt>
                <c:pt idx="16411">
                  <c:v>16.931480399999987</c:v>
                </c:pt>
                <c:pt idx="16412">
                  <c:v>16.932174840000002</c:v>
                </c:pt>
                <c:pt idx="16413">
                  <c:v>16.932869279999963</c:v>
                </c:pt>
                <c:pt idx="16414">
                  <c:v>16.933563719999999</c:v>
                </c:pt>
                <c:pt idx="16415">
                  <c:v>16.934258160000041</c:v>
                </c:pt>
                <c:pt idx="16416">
                  <c:v>16.934952599999999</c:v>
                </c:pt>
                <c:pt idx="16417">
                  <c:v>16.935647039999942</c:v>
                </c:pt>
                <c:pt idx="16418">
                  <c:v>16.936341479999989</c:v>
                </c:pt>
                <c:pt idx="16419">
                  <c:v>16.937037359999987</c:v>
                </c:pt>
                <c:pt idx="16420">
                  <c:v>16.937731800000002</c:v>
                </c:pt>
                <c:pt idx="16421">
                  <c:v>16.938427679999954</c:v>
                </c:pt>
                <c:pt idx="16422">
                  <c:v>16.939120679999963</c:v>
                </c:pt>
                <c:pt idx="16423">
                  <c:v>16.939815120000041</c:v>
                </c:pt>
                <c:pt idx="16424">
                  <c:v>16.940504039999961</c:v>
                </c:pt>
                <c:pt idx="16425">
                  <c:v>16.941205440000001</c:v>
                </c:pt>
                <c:pt idx="16426">
                  <c:v>16.941899879999966</c:v>
                </c:pt>
                <c:pt idx="16427">
                  <c:v>16.942594319999962</c:v>
                </c:pt>
                <c:pt idx="16428">
                  <c:v>16.943288760000005</c:v>
                </c:pt>
                <c:pt idx="16429">
                  <c:v>16.94397768</c:v>
                </c:pt>
                <c:pt idx="16430">
                  <c:v>16.94467212</c:v>
                </c:pt>
                <c:pt idx="16431">
                  <c:v>16.945366559999961</c:v>
                </c:pt>
                <c:pt idx="16432">
                  <c:v>16.946062319999989</c:v>
                </c:pt>
                <c:pt idx="16433">
                  <c:v>16.94675676</c:v>
                </c:pt>
                <c:pt idx="16434">
                  <c:v>16.947449879999933</c:v>
                </c:pt>
                <c:pt idx="16435">
                  <c:v>16.948145639999961</c:v>
                </c:pt>
                <c:pt idx="16436">
                  <c:v>16.948838760000001</c:v>
                </c:pt>
                <c:pt idx="16437">
                  <c:v>16.94953463999995</c:v>
                </c:pt>
                <c:pt idx="16438">
                  <c:v>16.950230399999967</c:v>
                </c:pt>
                <c:pt idx="16439">
                  <c:v>16.950924839999967</c:v>
                </c:pt>
                <c:pt idx="16440">
                  <c:v>16.951619279999942</c:v>
                </c:pt>
                <c:pt idx="16441">
                  <c:v>16.952313719999989</c:v>
                </c:pt>
                <c:pt idx="16442">
                  <c:v>16.953008160000028</c:v>
                </c:pt>
                <c:pt idx="16443">
                  <c:v>16.953702599999957</c:v>
                </c:pt>
                <c:pt idx="16444">
                  <c:v>16.95439704</c:v>
                </c:pt>
                <c:pt idx="16445">
                  <c:v>16.955092919999963</c:v>
                </c:pt>
                <c:pt idx="16446">
                  <c:v>16.955788799999986</c:v>
                </c:pt>
                <c:pt idx="16447">
                  <c:v>16.956481799999999</c:v>
                </c:pt>
                <c:pt idx="16448">
                  <c:v>16.957176239999967</c:v>
                </c:pt>
                <c:pt idx="16449">
                  <c:v>16.957872119999998</c:v>
                </c:pt>
                <c:pt idx="16450">
                  <c:v>16.95856092</c:v>
                </c:pt>
                <c:pt idx="16451">
                  <c:v>16.959255360000036</c:v>
                </c:pt>
                <c:pt idx="16452">
                  <c:v>16.95994992</c:v>
                </c:pt>
                <c:pt idx="16453">
                  <c:v>16.960644359999961</c:v>
                </c:pt>
                <c:pt idx="16454">
                  <c:v>16.961338799999989</c:v>
                </c:pt>
                <c:pt idx="16455">
                  <c:v>16.962033239999922</c:v>
                </c:pt>
                <c:pt idx="16456">
                  <c:v>16.962727679999926</c:v>
                </c:pt>
                <c:pt idx="16457">
                  <c:v>16.96342343999995</c:v>
                </c:pt>
                <c:pt idx="16458">
                  <c:v>16.964119320000002</c:v>
                </c:pt>
                <c:pt idx="16459">
                  <c:v>16.964813759999988</c:v>
                </c:pt>
                <c:pt idx="16460">
                  <c:v>16.96550819999997</c:v>
                </c:pt>
                <c:pt idx="16461">
                  <c:v>16.966202639999942</c:v>
                </c:pt>
                <c:pt idx="16462">
                  <c:v>16.966897079999967</c:v>
                </c:pt>
                <c:pt idx="16463">
                  <c:v>16.967591519999971</c:v>
                </c:pt>
                <c:pt idx="16464">
                  <c:v>16.968285959999989</c:v>
                </c:pt>
                <c:pt idx="16465">
                  <c:v>16.9689804</c:v>
                </c:pt>
                <c:pt idx="16466">
                  <c:v>16.96967483999995</c:v>
                </c:pt>
                <c:pt idx="16467">
                  <c:v>16.970370719999988</c:v>
                </c:pt>
                <c:pt idx="16468">
                  <c:v>16.971062400000001</c:v>
                </c:pt>
                <c:pt idx="16469">
                  <c:v>16.971758160000036</c:v>
                </c:pt>
                <c:pt idx="16470">
                  <c:v>16.972452599999961</c:v>
                </c:pt>
                <c:pt idx="16471">
                  <c:v>16.973148479999967</c:v>
                </c:pt>
                <c:pt idx="16472">
                  <c:v>16.973842919999989</c:v>
                </c:pt>
                <c:pt idx="16473">
                  <c:v>16.974537359999989</c:v>
                </c:pt>
                <c:pt idx="16474">
                  <c:v>16.975231799999989</c:v>
                </c:pt>
                <c:pt idx="16475">
                  <c:v>16.975927679999963</c:v>
                </c:pt>
                <c:pt idx="16476">
                  <c:v>16.976617919999967</c:v>
                </c:pt>
                <c:pt idx="16477">
                  <c:v>16.977313799999987</c:v>
                </c:pt>
                <c:pt idx="16478">
                  <c:v>16.978008239999966</c:v>
                </c:pt>
                <c:pt idx="16479">
                  <c:v>16.978702679999934</c:v>
                </c:pt>
                <c:pt idx="16480">
                  <c:v>16.979398440000001</c:v>
                </c:pt>
                <c:pt idx="16481">
                  <c:v>16.980092879999933</c:v>
                </c:pt>
                <c:pt idx="16482">
                  <c:v>16.980787319999965</c:v>
                </c:pt>
                <c:pt idx="16483">
                  <c:v>16.981481760000001</c:v>
                </c:pt>
                <c:pt idx="16484">
                  <c:v>16.982174879999942</c:v>
                </c:pt>
                <c:pt idx="16485">
                  <c:v>16.982870640000002</c:v>
                </c:pt>
                <c:pt idx="16486">
                  <c:v>16.983565199999987</c:v>
                </c:pt>
                <c:pt idx="16487">
                  <c:v>16.984254</c:v>
                </c:pt>
                <c:pt idx="16488">
                  <c:v>16.98494844</c:v>
                </c:pt>
                <c:pt idx="16489">
                  <c:v>16.985642879999894</c:v>
                </c:pt>
                <c:pt idx="16490">
                  <c:v>16.986337319999965</c:v>
                </c:pt>
                <c:pt idx="16491">
                  <c:v>16.987031760000001</c:v>
                </c:pt>
                <c:pt idx="16492">
                  <c:v>16.987726199999965</c:v>
                </c:pt>
                <c:pt idx="16493">
                  <c:v>16.988420639999934</c:v>
                </c:pt>
                <c:pt idx="16494">
                  <c:v>16.98911651999995</c:v>
                </c:pt>
                <c:pt idx="16495">
                  <c:v>16.98981096</c:v>
                </c:pt>
                <c:pt idx="16496">
                  <c:v>16.9905054</c:v>
                </c:pt>
                <c:pt idx="16497">
                  <c:v>16.991199839999954</c:v>
                </c:pt>
                <c:pt idx="16498">
                  <c:v>16.99189428</c:v>
                </c:pt>
                <c:pt idx="16499">
                  <c:v>16.992588720000001</c:v>
                </c:pt>
                <c:pt idx="16500">
                  <c:v>16.993284599999971</c:v>
                </c:pt>
                <c:pt idx="16501">
                  <c:v>16.993980359999988</c:v>
                </c:pt>
                <c:pt idx="16502">
                  <c:v>16.994677679999967</c:v>
                </c:pt>
                <c:pt idx="16503">
                  <c:v>16.995365159999999</c:v>
                </c:pt>
                <c:pt idx="16504">
                  <c:v>16.996066559999971</c:v>
                </c:pt>
                <c:pt idx="16505">
                  <c:v>16.996754039999967</c:v>
                </c:pt>
                <c:pt idx="16506">
                  <c:v>16.997448479999989</c:v>
                </c:pt>
                <c:pt idx="16507">
                  <c:v>16.998142919999943</c:v>
                </c:pt>
                <c:pt idx="16508">
                  <c:v>16.99883736</c:v>
                </c:pt>
                <c:pt idx="16509">
                  <c:v>16.99953876</c:v>
                </c:pt>
                <c:pt idx="16510">
                  <c:v>17.000227680000002</c:v>
                </c:pt>
                <c:pt idx="16511">
                  <c:v>17.000922119999988</c:v>
                </c:pt>
                <c:pt idx="16512">
                  <c:v>17.001616559999967</c:v>
                </c:pt>
                <c:pt idx="16513">
                  <c:v>17.002310999999967</c:v>
                </c:pt>
                <c:pt idx="16514">
                  <c:v>17.003005439999999</c:v>
                </c:pt>
                <c:pt idx="16515">
                  <c:v>17.003699879999942</c:v>
                </c:pt>
                <c:pt idx="16516">
                  <c:v>17.00439708</c:v>
                </c:pt>
                <c:pt idx="16517">
                  <c:v>17.005090199999987</c:v>
                </c:pt>
                <c:pt idx="16518">
                  <c:v>17.005784640000002</c:v>
                </c:pt>
                <c:pt idx="16519">
                  <c:v>17.006479079999963</c:v>
                </c:pt>
                <c:pt idx="16520">
                  <c:v>17.007173519999988</c:v>
                </c:pt>
                <c:pt idx="16521">
                  <c:v>17.007869280000001</c:v>
                </c:pt>
                <c:pt idx="16522">
                  <c:v>17.008563719999987</c:v>
                </c:pt>
                <c:pt idx="16523">
                  <c:v>17.009258160000044</c:v>
                </c:pt>
                <c:pt idx="16524">
                  <c:v>17.009952599999988</c:v>
                </c:pt>
                <c:pt idx="16525">
                  <c:v>17.010647040000002</c:v>
                </c:pt>
                <c:pt idx="16526">
                  <c:v>17.011341479999999</c:v>
                </c:pt>
                <c:pt idx="16527">
                  <c:v>17.012035919999999</c:v>
                </c:pt>
                <c:pt idx="16528">
                  <c:v>17.012730359999967</c:v>
                </c:pt>
                <c:pt idx="16529">
                  <c:v>17.013424919999999</c:v>
                </c:pt>
                <c:pt idx="16530">
                  <c:v>17.014119360000031</c:v>
                </c:pt>
                <c:pt idx="16531">
                  <c:v>17.014813800000027</c:v>
                </c:pt>
                <c:pt idx="16532">
                  <c:v>17.015509559999963</c:v>
                </c:pt>
                <c:pt idx="16533">
                  <c:v>17.016204000000005</c:v>
                </c:pt>
                <c:pt idx="16534">
                  <c:v>17.016888720000061</c:v>
                </c:pt>
                <c:pt idx="16535">
                  <c:v>17.01759012000004</c:v>
                </c:pt>
                <c:pt idx="16536">
                  <c:v>17.018284559999987</c:v>
                </c:pt>
                <c:pt idx="16537">
                  <c:v>17.018979000000005</c:v>
                </c:pt>
                <c:pt idx="16538">
                  <c:v>17.019673439999988</c:v>
                </c:pt>
                <c:pt idx="16539">
                  <c:v>17.020367880000002</c:v>
                </c:pt>
                <c:pt idx="16540">
                  <c:v>17.021062319999999</c:v>
                </c:pt>
                <c:pt idx="16541">
                  <c:v>17.021759639999971</c:v>
                </c:pt>
                <c:pt idx="16542">
                  <c:v>17.022454079999989</c:v>
                </c:pt>
                <c:pt idx="16543">
                  <c:v>17.023148519999989</c:v>
                </c:pt>
                <c:pt idx="16544">
                  <c:v>17.02384296</c:v>
                </c:pt>
                <c:pt idx="16545">
                  <c:v>17.0245374</c:v>
                </c:pt>
                <c:pt idx="16546">
                  <c:v>17.025231839999961</c:v>
                </c:pt>
                <c:pt idx="16547">
                  <c:v>17.025926279999954</c:v>
                </c:pt>
                <c:pt idx="16548">
                  <c:v>17.02662072</c:v>
                </c:pt>
                <c:pt idx="16549">
                  <c:v>17.027309639999967</c:v>
                </c:pt>
                <c:pt idx="16550">
                  <c:v>17.028004079999967</c:v>
                </c:pt>
                <c:pt idx="16551">
                  <c:v>17.028698519999967</c:v>
                </c:pt>
                <c:pt idx="16552">
                  <c:v>17.029392959999971</c:v>
                </c:pt>
                <c:pt idx="16553">
                  <c:v>17.030087399999999</c:v>
                </c:pt>
                <c:pt idx="16554">
                  <c:v>17.030783159999999</c:v>
                </c:pt>
                <c:pt idx="16555">
                  <c:v>17.031477600000031</c:v>
                </c:pt>
                <c:pt idx="16556">
                  <c:v>17.032173479999987</c:v>
                </c:pt>
                <c:pt idx="16557">
                  <c:v>17.032870679999988</c:v>
                </c:pt>
                <c:pt idx="16558">
                  <c:v>17.033565120000041</c:v>
                </c:pt>
                <c:pt idx="16559">
                  <c:v>17.034259559999999</c:v>
                </c:pt>
                <c:pt idx="16560">
                  <c:v>17.034954000000042</c:v>
                </c:pt>
                <c:pt idx="16561">
                  <c:v>17.035648439999989</c:v>
                </c:pt>
                <c:pt idx="16562">
                  <c:v>17.036342879999943</c:v>
                </c:pt>
                <c:pt idx="16563">
                  <c:v>17.037031800000001</c:v>
                </c:pt>
                <c:pt idx="16564">
                  <c:v>17.037733199999987</c:v>
                </c:pt>
                <c:pt idx="16565">
                  <c:v>17.038420680000002</c:v>
                </c:pt>
                <c:pt idx="16566">
                  <c:v>17.039115119999998</c:v>
                </c:pt>
                <c:pt idx="16567">
                  <c:v>17.039816520000031</c:v>
                </c:pt>
                <c:pt idx="16568">
                  <c:v>17.040503999999967</c:v>
                </c:pt>
                <c:pt idx="16569">
                  <c:v>17.041199879999965</c:v>
                </c:pt>
                <c:pt idx="16570">
                  <c:v>17.041894319999997</c:v>
                </c:pt>
                <c:pt idx="16571">
                  <c:v>17.042588760000001</c:v>
                </c:pt>
                <c:pt idx="16572">
                  <c:v>17.043283199999987</c:v>
                </c:pt>
                <c:pt idx="16573">
                  <c:v>17.04397908</c:v>
                </c:pt>
                <c:pt idx="16574">
                  <c:v>17.04467352</c:v>
                </c:pt>
                <c:pt idx="16575">
                  <c:v>17.04536796</c:v>
                </c:pt>
                <c:pt idx="16576">
                  <c:v>17.0460624</c:v>
                </c:pt>
                <c:pt idx="16577">
                  <c:v>17.046756839999961</c:v>
                </c:pt>
                <c:pt idx="16578">
                  <c:v>17.047451280000001</c:v>
                </c:pt>
                <c:pt idx="16579">
                  <c:v>17.048145720000001</c:v>
                </c:pt>
                <c:pt idx="16580">
                  <c:v>17.048840160000001</c:v>
                </c:pt>
                <c:pt idx="16581">
                  <c:v>17.049534599999966</c:v>
                </c:pt>
                <c:pt idx="16582">
                  <c:v>17.05023036</c:v>
                </c:pt>
                <c:pt idx="16583">
                  <c:v>17.050924920000028</c:v>
                </c:pt>
                <c:pt idx="16584">
                  <c:v>17.05161936</c:v>
                </c:pt>
                <c:pt idx="16585">
                  <c:v>17.052313799999986</c:v>
                </c:pt>
                <c:pt idx="16586">
                  <c:v>17.05300824</c:v>
                </c:pt>
                <c:pt idx="16587">
                  <c:v>17.053702679999965</c:v>
                </c:pt>
                <c:pt idx="16588">
                  <c:v>17.05439712000004</c:v>
                </c:pt>
                <c:pt idx="16589">
                  <c:v>17.055091560000001</c:v>
                </c:pt>
                <c:pt idx="16590">
                  <c:v>17.05578732</c:v>
                </c:pt>
                <c:pt idx="16591">
                  <c:v>17.056481760000036</c:v>
                </c:pt>
                <c:pt idx="16592">
                  <c:v>17.057172120000036</c:v>
                </c:pt>
                <c:pt idx="16593">
                  <c:v>17.057865120000073</c:v>
                </c:pt>
                <c:pt idx="16594">
                  <c:v>17.058561000000001</c:v>
                </c:pt>
                <c:pt idx="16595">
                  <c:v>17.05925544000004</c:v>
                </c:pt>
                <c:pt idx="16596">
                  <c:v>17.059949879999962</c:v>
                </c:pt>
                <c:pt idx="16597">
                  <c:v>17.060644320000002</c:v>
                </c:pt>
                <c:pt idx="16598">
                  <c:v>17.061338759999988</c:v>
                </c:pt>
                <c:pt idx="16599">
                  <c:v>17.062033199999963</c:v>
                </c:pt>
                <c:pt idx="16600">
                  <c:v>17.062727639999935</c:v>
                </c:pt>
                <c:pt idx="16601">
                  <c:v>17.063422079999942</c:v>
                </c:pt>
                <c:pt idx="16602">
                  <c:v>17.064116519999967</c:v>
                </c:pt>
                <c:pt idx="16603">
                  <c:v>17.064812400000001</c:v>
                </c:pt>
                <c:pt idx="16604">
                  <c:v>17.06550816</c:v>
                </c:pt>
                <c:pt idx="16605">
                  <c:v>17.066202599999961</c:v>
                </c:pt>
                <c:pt idx="16606">
                  <c:v>17.066897040000001</c:v>
                </c:pt>
                <c:pt idx="16607">
                  <c:v>17.067591479999987</c:v>
                </c:pt>
                <c:pt idx="16608">
                  <c:v>17.068285920000001</c:v>
                </c:pt>
                <c:pt idx="16609">
                  <c:v>17.068980359999987</c:v>
                </c:pt>
                <c:pt idx="16610">
                  <c:v>17.069674920000001</c:v>
                </c:pt>
                <c:pt idx="16611">
                  <c:v>17.070369360000001</c:v>
                </c:pt>
                <c:pt idx="16612">
                  <c:v>17.071063799999997</c:v>
                </c:pt>
                <c:pt idx="16613">
                  <c:v>17.071758240000001</c:v>
                </c:pt>
                <c:pt idx="16614">
                  <c:v>17.072452679999962</c:v>
                </c:pt>
                <c:pt idx="16615">
                  <c:v>17.073147120000005</c:v>
                </c:pt>
                <c:pt idx="16616">
                  <c:v>17.073841559999988</c:v>
                </c:pt>
                <c:pt idx="16617">
                  <c:v>17.074535999999988</c:v>
                </c:pt>
                <c:pt idx="16618">
                  <c:v>17.075230439999967</c:v>
                </c:pt>
                <c:pt idx="16619">
                  <c:v>17.075926199999987</c:v>
                </c:pt>
                <c:pt idx="16620">
                  <c:v>17.076620640000002</c:v>
                </c:pt>
                <c:pt idx="16621">
                  <c:v>17.077313759999999</c:v>
                </c:pt>
                <c:pt idx="16622">
                  <c:v>17.078004</c:v>
                </c:pt>
                <c:pt idx="16623">
                  <c:v>17.078684639999967</c:v>
                </c:pt>
                <c:pt idx="16624">
                  <c:v>17.079379079999967</c:v>
                </c:pt>
                <c:pt idx="16625">
                  <c:v>17.08009152</c:v>
                </c:pt>
                <c:pt idx="16626">
                  <c:v>17.080787399999963</c:v>
                </c:pt>
                <c:pt idx="16627">
                  <c:v>17.081456760000005</c:v>
                </c:pt>
                <c:pt idx="16628">
                  <c:v>17.08215683999995</c:v>
                </c:pt>
                <c:pt idx="16629">
                  <c:v>17.082830399999967</c:v>
                </c:pt>
                <c:pt idx="16630">
                  <c:v>17.08356096</c:v>
                </c:pt>
                <c:pt idx="16631">
                  <c:v>17.08424016</c:v>
                </c:pt>
                <c:pt idx="16632">
                  <c:v>17.084937359999987</c:v>
                </c:pt>
                <c:pt idx="16633">
                  <c:v>17.085647039999934</c:v>
                </c:pt>
                <c:pt idx="16634">
                  <c:v>17.086338720000001</c:v>
                </c:pt>
                <c:pt idx="16635">
                  <c:v>17.08703736</c:v>
                </c:pt>
                <c:pt idx="16636">
                  <c:v>17.087726279999934</c:v>
                </c:pt>
                <c:pt idx="16637">
                  <c:v>17.088420720000002</c:v>
                </c:pt>
                <c:pt idx="16638">
                  <c:v>17.089115159999999</c:v>
                </c:pt>
                <c:pt idx="16639">
                  <c:v>17.089809600000002</c:v>
                </c:pt>
                <c:pt idx="16640">
                  <c:v>17.090505360000005</c:v>
                </c:pt>
                <c:pt idx="16641">
                  <c:v>17.091199920000001</c:v>
                </c:pt>
                <c:pt idx="16642">
                  <c:v>17.091894359999998</c:v>
                </c:pt>
                <c:pt idx="16643">
                  <c:v>17.092588799999987</c:v>
                </c:pt>
                <c:pt idx="16644">
                  <c:v>17.093283239999963</c:v>
                </c:pt>
                <c:pt idx="16645">
                  <c:v>17.093977679999988</c:v>
                </c:pt>
                <c:pt idx="16646">
                  <c:v>17.094672119999988</c:v>
                </c:pt>
                <c:pt idx="16647">
                  <c:v>17.095367879999962</c:v>
                </c:pt>
                <c:pt idx="16648">
                  <c:v>17.096062320000001</c:v>
                </c:pt>
                <c:pt idx="16649">
                  <c:v>17.096756759999987</c:v>
                </c:pt>
                <c:pt idx="16650">
                  <c:v>17.097451200000005</c:v>
                </c:pt>
                <c:pt idx="16651">
                  <c:v>17.098145639999963</c:v>
                </c:pt>
                <c:pt idx="16652">
                  <c:v>17.098840199999987</c:v>
                </c:pt>
                <c:pt idx="16653">
                  <c:v>17.099534640000002</c:v>
                </c:pt>
                <c:pt idx="16654">
                  <c:v>17.100229079999963</c:v>
                </c:pt>
                <c:pt idx="16655">
                  <c:v>17.10092352000003</c:v>
                </c:pt>
                <c:pt idx="16656">
                  <c:v>17.101617959999999</c:v>
                </c:pt>
                <c:pt idx="16657">
                  <c:v>17.102313719999987</c:v>
                </c:pt>
                <c:pt idx="16658">
                  <c:v>17.103008160000044</c:v>
                </c:pt>
                <c:pt idx="16659">
                  <c:v>17.103702599999963</c:v>
                </c:pt>
                <c:pt idx="16660">
                  <c:v>17.10439704000003</c:v>
                </c:pt>
                <c:pt idx="16661">
                  <c:v>17.105091479999999</c:v>
                </c:pt>
                <c:pt idx="16662">
                  <c:v>17.105785920000031</c:v>
                </c:pt>
                <c:pt idx="16663">
                  <c:v>17.106480359999999</c:v>
                </c:pt>
                <c:pt idx="16664">
                  <c:v>17.107174920000041</c:v>
                </c:pt>
                <c:pt idx="16665">
                  <c:v>17.107865160000078</c:v>
                </c:pt>
                <c:pt idx="16666">
                  <c:v>17.1085596</c:v>
                </c:pt>
                <c:pt idx="16667">
                  <c:v>17.109256800000001</c:v>
                </c:pt>
                <c:pt idx="16668">
                  <c:v>17.10995124000004</c:v>
                </c:pt>
                <c:pt idx="16669">
                  <c:v>17.110645680000001</c:v>
                </c:pt>
                <c:pt idx="16670">
                  <c:v>17.11134012000004</c:v>
                </c:pt>
                <c:pt idx="16671">
                  <c:v>17.112034559999987</c:v>
                </c:pt>
                <c:pt idx="16672">
                  <c:v>17.112729000000002</c:v>
                </c:pt>
                <c:pt idx="16673">
                  <c:v>17.113423439999988</c:v>
                </c:pt>
                <c:pt idx="16674">
                  <c:v>17.11411788000003</c:v>
                </c:pt>
                <c:pt idx="16675">
                  <c:v>17.114812320000041</c:v>
                </c:pt>
                <c:pt idx="16676">
                  <c:v>17.115508200000001</c:v>
                </c:pt>
                <c:pt idx="16677">
                  <c:v>17.116204079999999</c:v>
                </c:pt>
                <c:pt idx="16678">
                  <c:v>17.116898520000046</c:v>
                </c:pt>
                <c:pt idx="16679">
                  <c:v>17.117592960000028</c:v>
                </c:pt>
                <c:pt idx="16680">
                  <c:v>17.118287400000028</c:v>
                </c:pt>
                <c:pt idx="16681">
                  <c:v>17.118981840000028</c:v>
                </c:pt>
                <c:pt idx="16682">
                  <c:v>17.11967628</c:v>
                </c:pt>
                <c:pt idx="16683">
                  <c:v>17.120370720000036</c:v>
                </c:pt>
                <c:pt idx="16684">
                  <c:v>17.121065160000061</c:v>
                </c:pt>
                <c:pt idx="16685">
                  <c:v>17.121759600000001</c:v>
                </c:pt>
                <c:pt idx="16686">
                  <c:v>17.122454040000001</c:v>
                </c:pt>
                <c:pt idx="16687">
                  <c:v>17.123148479999987</c:v>
                </c:pt>
                <c:pt idx="16688">
                  <c:v>17.123842920000001</c:v>
                </c:pt>
                <c:pt idx="16689">
                  <c:v>17.124537359999987</c:v>
                </c:pt>
                <c:pt idx="16690">
                  <c:v>17.125231800000002</c:v>
                </c:pt>
                <c:pt idx="16691">
                  <c:v>17.125920720000028</c:v>
                </c:pt>
                <c:pt idx="16692">
                  <c:v>17.126615160000028</c:v>
                </c:pt>
                <c:pt idx="16693">
                  <c:v>17.1273096</c:v>
                </c:pt>
                <c:pt idx="16694">
                  <c:v>17.128011000000001</c:v>
                </c:pt>
                <c:pt idx="16695">
                  <c:v>17.128698480000001</c:v>
                </c:pt>
                <c:pt idx="16696">
                  <c:v>17.129394359999999</c:v>
                </c:pt>
                <c:pt idx="16697">
                  <c:v>17.130088800000028</c:v>
                </c:pt>
                <c:pt idx="16698">
                  <c:v>17.130784559999999</c:v>
                </c:pt>
                <c:pt idx="16699">
                  <c:v>17.131479000000027</c:v>
                </c:pt>
                <c:pt idx="16700">
                  <c:v>17.132173439999999</c:v>
                </c:pt>
                <c:pt idx="16701">
                  <c:v>17.132866560000028</c:v>
                </c:pt>
                <c:pt idx="16702">
                  <c:v>17.133561000000036</c:v>
                </c:pt>
                <c:pt idx="16703">
                  <c:v>17.134255440000054</c:v>
                </c:pt>
                <c:pt idx="16704">
                  <c:v>17.134949880000001</c:v>
                </c:pt>
                <c:pt idx="16705">
                  <c:v>17.135644319999987</c:v>
                </c:pt>
                <c:pt idx="16706">
                  <c:v>17.13633876000004</c:v>
                </c:pt>
                <c:pt idx="16707">
                  <c:v>17.137034640000028</c:v>
                </c:pt>
                <c:pt idx="16708">
                  <c:v>17.13772908</c:v>
                </c:pt>
                <c:pt idx="16709">
                  <c:v>17.13842352</c:v>
                </c:pt>
                <c:pt idx="16710">
                  <c:v>17.139109560000001</c:v>
                </c:pt>
                <c:pt idx="16711">
                  <c:v>17.139798480000028</c:v>
                </c:pt>
                <c:pt idx="16712">
                  <c:v>17.140504079999989</c:v>
                </c:pt>
                <c:pt idx="16713">
                  <c:v>17.141199839999967</c:v>
                </c:pt>
                <c:pt idx="16714">
                  <c:v>17.141894279999999</c:v>
                </c:pt>
                <c:pt idx="16715">
                  <c:v>17.142588719999999</c:v>
                </c:pt>
                <c:pt idx="16716">
                  <c:v>17.143283159999999</c:v>
                </c:pt>
                <c:pt idx="16717">
                  <c:v>17.143977599999999</c:v>
                </c:pt>
                <c:pt idx="16718">
                  <c:v>17.14467204</c:v>
                </c:pt>
                <c:pt idx="16719">
                  <c:v>17.14536648</c:v>
                </c:pt>
                <c:pt idx="16720">
                  <c:v>17.146062360000005</c:v>
                </c:pt>
                <c:pt idx="16721">
                  <c:v>17.146756799999999</c:v>
                </c:pt>
                <c:pt idx="16722">
                  <c:v>17.147451239999999</c:v>
                </c:pt>
                <c:pt idx="16723">
                  <c:v>17.148145679999967</c:v>
                </c:pt>
                <c:pt idx="16724">
                  <c:v>17.148840119999999</c:v>
                </c:pt>
                <c:pt idx="16725">
                  <c:v>17.149535999999987</c:v>
                </c:pt>
                <c:pt idx="16726">
                  <c:v>17.150230440000001</c:v>
                </c:pt>
                <c:pt idx="16727">
                  <c:v>17.150924879999987</c:v>
                </c:pt>
                <c:pt idx="16728">
                  <c:v>17.151619320000005</c:v>
                </c:pt>
                <c:pt idx="16729">
                  <c:v>17.152313759999988</c:v>
                </c:pt>
                <c:pt idx="16730">
                  <c:v>17.153008200000031</c:v>
                </c:pt>
                <c:pt idx="16731">
                  <c:v>17.153704079999986</c:v>
                </c:pt>
                <c:pt idx="16732">
                  <c:v>17.15439852000004</c:v>
                </c:pt>
                <c:pt idx="16733">
                  <c:v>17.155092959999987</c:v>
                </c:pt>
                <c:pt idx="16734">
                  <c:v>17.155781760000028</c:v>
                </c:pt>
                <c:pt idx="16735">
                  <c:v>17.1564762</c:v>
                </c:pt>
                <c:pt idx="16736">
                  <c:v>17.157170640000036</c:v>
                </c:pt>
                <c:pt idx="16737">
                  <c:v>17.157865200000053</c:v>
                </c:pt>
                <c:pt idx="16738">
                  <c:v>17.158563720000028</c:v>
                </c:pt>
                <c:pt idx="16739">
                  <c:v>17.159258160000061</c:v>
                </c:pt>
                <c:pt idx="16740">
                  <c:v>17.159952599999997</c:v>
                </c:pt>
                <c:pt idx="16741">
                  <c:v>17.160647039999965</c:v>
                </c:pt>
                <c:pt idx="16742">
                  <c:v>17.161341479999987</c:v>
                </c:pt>
                <c:pt idx="16743">
                  <c:v>17.162035920000001</c:v>
                </c:pt>
                <c:pt idx="16744">
                  <c:v>17.162730359999962</c:v>
                </c:pt>
                <c:pt idx="16745">
                  <c:v>17.163424919999986</c:v>
                </c:pt>
                <c:pt idx="16746">
                  <c:v>17.164119360000001</c:v>
                </c:pt>
                <c:pt idx="16747">
                  <c:v>17.164813799999997</c:v>
                </c:pt>
                <c:pt idx="16748">
                  <c:v>17.165508239999966</c:v>
                </c:pt>
                <c:pt idx="16749">
                  <c:v>17.166202679999962</c:v>
                </c:pt>
                <c:pt idx="16750">
                  <c:v>17.166897120000044</c:v>
                </c:pt>
                <c:pt idx="16751">
                  <c:v>17.167592879999965</c:v>
                </c:pt>
                <c:pt idx="16752">
                  <c:v>17.168287319999987</c:v>
                </c:pt>
                <c:pt idx="16753">
                  <c:v>17.16898176000004</c:v>
                </c:pt>
                <c:pt idx="16754">
                  <c:v>17.169670679999989</c:v>
                </c:pt>
                <c:pt idx="16755">
                  <c:v>17.170365120000053</c:v>
                </c:pt>
                <c:pt idx="16756">
                  <c:v>17.171059560000028</c:v>
                </c:pt>
                <c:pt idx="16757">
                  <c:v>17.171754000000028</c:v>
                </c:pt>
                <c:pt idx="16758">
                  <c:v>17.17244844</c:v>
                </c:pt>
                <c:pt idx="16759">
                  <c:v>17.173144319999999</c:v>
                </c:pt>
                <c:pt idx="16760">
                  <c:v>17.173838760000049</c:v>
                </c:pt>
                <c:pt idx="16761">
                  <c:v>17.174533199999999</c:v>
                </c:pt>
                <c:pt idx="16762">
                  <c:v>17.175227639999989</c:v>
                </c:pt>
                <c:pt idx="16763">
                  <c:v>17.175922079999989</c:v>
                </c:pt>
                <c:pt idx="16764">
                  <c:v>17.176617960000005</c:v>
                </c:pt>
                <c:pt idx="16765">
                  <c:v>17.177312399999987</c:v>
                </c:pt>
                <c:pt idx="16766">
                  <c:v>17.178006839999963</c:v>
                </c:pt>
                <c:pt idx="16767">
                  <c:v>17.178702599999966</c:v>
                </c:pt>
                <c:pt idx="16768">
                  <c:v>17.179397039999987</c:v>
                </c:pt>
                <c:pt idx="16769">
                  <c:v>17.18009292</c:v>
                </c:pt>
                <c:pt idx="16770">
                  <c:v>17.18078736</c:v>
                </c:pt>
                <c:pt idx="16771">
                  <c:v>17.1814818</c:v>
                </c:pt>
                <c:pt idx="16772">
                  <c:v>17.182176239999961</c:v>
                </c:pt>
                <c:pt idx="16773">
                  <c:v>17.182869359999987</c:v>
                </c:pt>
                <c:pt idx="16774">
                  <c:v>17.183563800000002</c:v>
                </c:pt>
                <c:pt idx="16775">
                  <c:v>17.184259560000001</c:v>
                </c:pt>
                <c:pt idx="16776">
                  <c:v>17.18495400000004</c:v>
                </c:pt>
                <c:pt idx="16777">
                  <c:v>17.185648439999966</c:v>
                </c:pt>
                <c:pt idx="16778">
                  <c:v>17.18633736</c:v>
                </c:pt>
                <c:pt idx="16779">
                  <c:v>17.1870318</c:v>
                </c:pt>
                <c:pt idx="16780">
                  <c:v>17.187726239999961</c:v>
                </c:pt>
                <c:pt idx="16781">
                  <c:v>17.188420679999961</c:v>
                </c:pt>
                <c:pt idx="16782">
                  <c:v>17.189115120000036</c:v>
                </c:pt>
                <c:pt idx="16783">
                  <c:v>17.18980956</c:v>
                </c:pt>
                <c:pt idx="16784">
                  <c:v>17.190505439999999</c:v>
                </c:pt>
                <c:pt idx="16785">
                  <c:v>17.191201200000005</c:v>
                </c:pt>
                <c:pt idx="16786">
                  <c:v>17.191895639999998</c:v>
                </c:pt>
                <c:pt idx="16787">
                  <c:v>17.192590199999987</c:v>
                </c:pt>
                <c:pt idx="16788">
                  <c:v>17.193284640000005</c:v>
                </c:pt>
                <c:pt idx="16789">
                  <c:v>17.193979079999988</c:v>
                </c:pt>
                <c:pt idx="16790">
                  <c:v>17.19467352000003</c:v>
                </c:pt>
                <c:pt idx="16791">
                  <c:v>17.195367959999999</c:v>
                </c:pt>
                <c:pt idx="16792">
                  <c:v>17.196062399999999</c:v>
                </c:pt>
                <c:pt idx="16793">
                  <c:v>17.196756839999967</c:v>
                </c:pt>
                <c:pt idx="16794">
                  <c:v>17.197451279999999</c:v>
                </c:pt>
                <c:pt idx="16795">
                  <c:v>17.198147040000002</c:v>
                </c:pt>
                <c:pt idx="16796">
                  <c:v>17.198841479999999</c:v>
                </c:pt>
                <c:pt idx="16797">
                  <c:v>17.199535920000031</c:v>
                </c:pt>
                <c:pt idx="16798">
                  <c:v>17.200230359999967</c:v>
                </c:pt>
                <c:pt idx="16799">
                  <c:v>17.200926239999966</c:v>
                </c:pt>
                <c:pt idx="16800">
                  <c:v>17.201620679999962</c:v>
                </c:pt>
                <c:pt idx="16801">
                  <c:v>17.202315120000005</c:v>
                </c:pt>
                <c:pt idx="16802">
                  <c:v>17.20300404</c:v>
                </c:pt>
                <c:pt idx="16803">
                  <c:v>17.20369848</c:v>
                </c:pt>
                <c:pt idx="16804">
                  <c:v>17.20439292</c:v>
                </c:pt>
                <c:pt idx="16805">
                  <c:v>17.205088799999999</c:v>
                </c:pt>
                <c:pt idx="16806">
                  <c:v>17.205784559999962</c:v>
                </c:pt>
                <c:pt idx="16807">
                  <c:v>17.206479000000002</c:v>
                </c:pt>
                <c:pt idx="16808">
                  <c:v>17.20717488</c:v>
                </c:pt>
                <c:pt idx="16809">
                  <c:v>17.207869320000036</c:v>
                </c:pt>
                <c:pt idx="16810">
                  <c:v>17.208563759999986</c:v>
                </c:pt>
                <c:pt idx="16811">
                  <c:v>17.209258200000001</c:v>
                </c:pt>
                <c:pt idx="16812">
                  <c:v>17.209952639999987</c:v>
                </c:pt>
                <c:pt idx="16813">
                  <c:v>17.210647079999966</c:v>
                </c:pt>
                <c:pt idx="16814">
                  <c:v>17.21134296</c:v>
                </c:pt>
                <c:pt idx="16815">
                  <c:v>17.2120374</c:v>
                </c:pt>
                <c:pt idx="16816">
                  <c:v>17.212731839999961</c:v>
                </c:pt>
                <c:pt idx="16817">
                  <c:v>17.213426279999954</c:v>
                </c:pt>
                <c:pt idx="16818">
                  <c:v>17.214120720000036</c:v>
                </c:pt>
                <c:pt idx="16819">
                  <c:v>17.214809639999999</c:v>
                </c:pt>
                <c:pt idx="16820">
                  <c:v>17.215504079999967</c:v>
                </c:pt>
                <c:pt idx="16821">
                  <c:v>17.216198519999999</c:v>
                </c:pt>
                <c:pt idx="16822">
                  <c:v>17.216892959999999</c:v>
                </c:pt>
                <c:pt idx="16823">
                  <c:v>17.217587399999999</c:v>
                </c:pt>
                <c:pt idx="16824">
                  <c:v>17.21828184</c:v>
                </c:pt>
                <c:pt idx="16825">
                  <c:v>17.21897628</c:v>
                </c:pt>
                <c:pt idx="16826">
                  <c:v>17.219670720000028</c:v>
                </c:pt>
                <c:pt idx="16827">
                  <c:v>17.220366479999971</c:v>
                </c:pt>
                <c:pt idx="16828">
                  <c:v>17.221060919999999</c:v>
                </c:pt>
                <c:pt idx="16829">
                  <c:v>17.221755360000028</c:v>
                </c:pt>
                <c:pt idx="16830">
                  <c:v>17.222449919999949</c:v>
                </c:pt>
                <c:pt idx="16831">
                  <c:v>17.223144359999971</c:v>
                </c:pt>
                <c:pt idx="16832">
                  <c:v>17.223838799999999</c:v>
                </c:pt>
                <c:pt idx="16833">
                  <c:v>17.224534559999967</c:v>
                </c:pt>
                <c:pt idx="16834">
                  <c:v>17.22522767999995</c:v>
                </c:pt>
                <c:pt idx="16835">
                  <c:v>17.22592212</c:v>
                </c:pt>
                <c:pt idx="16836">
                  <c:v>17.226616559999961</c:v>
                </c:pt>
                <c:pt idx="16837">
                  <c:v>17.227311</c:v>
                </c:pt>
                <c:pt idx="16838">
                  <c:v>17.22800676</c:v>
                </c:pt>
                <c:pt idx="16839">
                  <c:v>17.228701199999989</c:v>
                </c:pt>
                <c:pt idx="16840">
                  <c:v>17.229397079999963</c:v>
                </c:pt>
                <c:pt idx="16841">
                  <c:v>17.23009152000003</c:v>
                </c:pt>
                <c:pt idx="16842">
                  <c:v>17.230785959999999</c:v>
                </c:pt>
                <c:pt idx="16843">
                  <c:v>17.231480399999999</c:v>
                </c:pt>
                <c:pt idx="16844">
                  <c:v>17.232174839999967</c:v>
                </c:pt>
                <c:pt idx="16845">
                  <c:v>17.232869279999989</c:v>
                </c:pt>
                <c:pt idx="16846">
                  <c:v>17.233563719999999</c:v>
                </c:pt>
                <c:pt idx="16847">
                  <c:v>17.234258160000053</c:v>
                </c:pt>
                <c:pt idx="16848">
                  <c:v>17.234952600000028</c:v>
                </c:pt>
                <c:pt idx="16849">
                  <c:v>17.235644279999942</c:v>
                </c:pt>
                <c:pt idx="16850">
                  <c:v>17.236340159999987</c:v>
                </c:pt>
                <c:pt idx="16851">
                  <c:v>17.237033159999999</c:v>
                </c:pt>
                <c:pt idx="16852">
                  <c:v>17.237727599999989</c:v>
                </c:pt>
                <c:pt idx="16853">
                  <c:v>17.23842203999995</c:v>
                </c:pt>
                <c:pt idx="16854">
                  <c:v>17.2391082</c:v>
                </c:pt>
                <c:pt idx="16855">
                  <c:v>17.239798440000001</c:v>
                </c:pt>
                <c:pt idx="16856">
                  <c:v>17.24050536</c:v>
                </c:pt>
                <c:pt idx="16857">
                  <c:v>17.24119992</c:v>
                </c:pt>
                <c:pt idx="16858">
                  <c:v>17.241894360000028</c:v>
                </c:pt>
                <c:pt idx="16859">
                  <c:v>17.242588799999989</c:v>
                </c:pt>
                <c:pt idx="16860">
                  <c:v>17.243285999999987</c:v>
                </c:pt>
                <c:pt idx="16861">
                  <c:v>17.243980440000001</c:v>
                </c:pt>
                <c:pt idx="16862">
                  <c:v>17.244674879999963</c:v>
                </c:pt>
                <c:pt idx="16863">
                  <c:v>17.245369320000002</c:v>
                </c:pt>
                <c:pt idx="16864">
                  <c:v>17.246063759999988</c:v>
                </c:pt>
                <c:pt idx="16865">
                  <c:v>17.246759639999965</c:v>
                </c:pt>
                <c:pt idx="16866">
                  <c:v>17.247454079999986</c:v>
                </c:pt>
                <c:pt idx="16867">
                  <c:v>17.248148519999965</c:v>
                </c:pt>
                <c:pt idx="16868">
                  <c:v>17.248842959999962</c:v>
                </c:pt>
                <c:pt idx="16869">
                  <c:v>17.249537399999966</c:v>
                </c:pt>
                <c:pt idx="16870">
                  <c:v>17.250231839999962</c:v>
                </c:pt>
                <c:pt idx="16871">
                  <c:v>17.250926280000002</c:v>
                </c:pt>
                <c:pt idx="16872">
                  <c:v>17.251619279999961</c:v>
                </c:pt>
                <c:pt idx="16873">
                  <c:v>17.25231372</c:v>
                </c:pt>
                <c:pt idx="16874">
                  <c:v>17.253008160000036</c:v>
                </c:pt>
                <c:pt idx="16875">
                  <c:v>17.253702599999954</c:v>
                </c:pt>
                <c:pt idx="16876">
                  <c:v>17.254398479999999</c:v>
                </c:pt>
                <c:pt idx="16877">
                  <c:v>17.255092919999989</c:v>
                </c:pt>
                <c:pt idx="16878">
                  <c:v>17.255787359999989</c:v>
                </c:pt>
                <c:pt idx="16879">
                  <c:v>17.2564818</c:v>
                </c:pt>
                <c:pt idx="16880">
                  <c:v>17.25717624</c:v>
                </c:pt>
                <c:pt idx="16881">
                  <c:v>17.257870680000028</c:v>
                </c:pt>
                <c:pt idx="16882">
                  <c:v>17.258565120000029</c:v>
                </c:pt>
                <c:pt idx="16883">
                  <c:v>17.259254040000005</c:v>
                </c:pt>
                <c:pt idx="16884">
                  <c:v>17.259948479999988</c:v>
                </c:pt>
                <c:pt idx="16885">
                  <c:v>17.260642919999942</c:v>
                </c:pt>
                <c:pt idx="16886">
                  <c:v>17.261337359999967</c:v>
                </c:pt>
                <c:pt idx="16887">
                  <c:v>17.262033239999933</c:v>
                </c:pt>
                <c:pt idx="16888">
                  <c:v>17.262726239999918</c:v>
                </c:pt>
                <c:pt idx="16889">
                  <c:v>17.263422119999966</c:v>
                </c:pt>
                <c:pt idx="16890">
                  <c:v>17.264117879999965</c:v>
                </c:pt>
                <c:pt idx="16891">
                  <c:v>17.264812319999987</c:v>
                </c:pt>
                <c:pt idx="16892">
                  <c:v>17.265508199999989</c:v>
                </c:pt>
                <c:pt idx="16893">
                  <c:v>17.266204079999966</c:v>
                </c:pt>
                <c:pt idx="16894">
                  <c:v>17.266892879999954</c:v>
                </c:pt>
                <c:pt idx="16895">
                  <c:v>17.267587320000001</c:v>
                </c:pt>
                <c:pt idx="16896">
                  <c:v>17.268281760000001</c:v>
                </c:pt>
                <c:pt idx="16897">
                  <c:v>17.268977639999989</c:v>
                </c:pt>
                <c:pt idx="16898">
                  <c:v>17.269673519999962</c:v>
                </c:pt>
                <c:pt idx="16899">
                  <c:v>17.270367960000005</c:v>
                </c:pt>
                <c:pt idx="16900">
                  <c:v>17.271063720000036</c:v>
                </c:pt>
                <c:pt idx="16901">
                  <c:v>17.271759599999989</c:v>
                </c:pt>
                <c:pt idx="16902">
                  <c:v>17.27245404</c:v>
                </c:pt>
                <c:pt idx="16903">
                  <c:v>17.273142959999966</c:v>
                </c:pt>
                <c:pt idx="16904">
                  <c:v>17.273837399999987</c:v>
                </c:pt>
                <c:pt idx="16905">
                  <c:v>17.274531840000002</c:v>
                </c:pt>
                <c:pt idx="16906">
                  <c:v>17.275226279999934</c:v>
                </c:pt>
                <c:pt idx="16907">
                  <c:v>17.27592072000003</c:v>
                </c:pt>
                <c:pt idx="16908">
                  <c:v>17.276615159999999</c:v>
                </c:pt>
                <c:pt idx="16909">
                  <c:v>17.277310919999987</c:v>
                </c:pt>
                <c:pt idx="16910">
                  <c:v>17.278005360000005</c:v>
                </c:pt>
                <c:pt idx="16911">
                  <c:v>17.278699919999966</c:v>
                </c:pt>
                <c:pt idx="16912">
                  <c:v>17.279394359999987</c:v>
                </c:pt>
                <c:pt idx="16913">
                  <c:v>17.280088799999987</c:v>
                </c:pt>
                <c:pt idx="16914">
                  <c:v>17.280784559999965</c:v>
                </c:pt>
                <c:pt idx="16915">
                  <c:v>17.281478999999987</c:v>
                </c:pt>
                <c:pt idx="16916">
                  <c:v>17.282173439999966</c:v>
                </c:pt>
                <c:pt idx="16917">
                  <c:v>17.282867879999962</c:v>
                </c:pt>
                <c:pt idx="16918">
                  <c:v>17.283562319999966</c:v>
                </c:pt>
                <c:pt idx="16919">
                  <c:v>17.284256759999987</c:v>
                </c:pt>
                <c:pt idx="16920">
                  <c:v>17.284951200000005</c:v>
                </c:pt>
                <c:pt idx="16921">
                  <c:v>17.285645639999935</c:v>
                </c:pt>
                <c:pt idx="16922">
                  <c:v>17.286340199999962</c:v>
                </c:pt>
                <c:pt idx="16923">
                  <c:v>17.287034640000002</c:v>
                </c:pt>
                <c:pt idx="16924">
                  <c:v>17.287730399999965</c:v>
                </c:pt>
                <c:pt idx="16925">
                  <c:v>17.288424839999934</c:v>
                </c:pt>
                <c:pt idx="16926">
                  <c:v>17.28912072</c:v>
                </c:pt>
                <c:pt idx="16927">
                  <c:v>17.289809639999966</c:v>
                </c:pt>
                <c:pt idx="16928">
                  <c:v>17.290504079999963</c:v>
                </c:pt>
                <c:pt idx="16929">
                  <c:v>17.291198519999988</c:v>
                </c:pt>
                <c:pt idx="16930">
                  <c:v>17.291894280000001</c:v>
                </c:pt>
                <c:pt idx="16931">
                  <c:v>17.292588719999987</c:v>
                </c:pt>
                <c:pt idx="16932">
                  <c:v>17.293283160000001</c:v>
                </c:pt>
                <c:pt idx="16933">
                  <c:v>17.293977599999987</c:v>
                </c:pt>
                <c:pt idx="16934">
                  <c:v>17.294672040000002</c:v>
                </c:pt>
                <c:pt idx="16935">
                  <c:v>17.295366479999963</c:v>
                </c:pt>
                <c:pt idx="16936">
                  <c:v>17.296062360000001</c:v>
                </c:pt>
                <c:pt idx="16937">
                  <c:v>17.296758240000003</c:v>
                </c:pt>
                <c:pt idx="16938">
                  <c:v>17.297452679999989</c:v>
                </c:pt>
                <c:pt idx="16939">
                  <c:v>17.298147119999989</c:v>
                </c:pt>
                <c:pt idx="16940">
                  <c:v>17.29884156</c:v>
                </c:pt>
                <c:pt idx="16941">
                  <c:v>17.299535999999989</c:v>
                </c:pt>
                <c:pt idx="16942">
                  <c:v>17.300231759999999</c:v>
                </c:pt>
                <c:pt idx="16943">
                  <c:v>17.300926199999999</c:v>
                </c:pt>
                <c:pt idx="16944">
                  <c:v>17.30161512000004</c:v>
                </c:pt>
                <c:pt idx="16945">
                  <c:v>17.302311</c:v>
                </c:pt>
                <c:pt idx="16946">
                  <c:v>17.303005440000028</c:v>
                </c:pt>
                <c:pt idx="16947">
                  <c:v>17.303702639999958</c:v>
                </c:pt>
                <c:pt idx="16948">
                  <c:v>17.304398519999999</c:v>
                </c:pt>
                <c:pt idx="16949">
                  <c:v>17.305085999999999</c:v>
                </c:pt>
                <c:pt idx="16950">
                  <c:v>17.3057874</c:v>
                </c:pt>
                <c:pt idx="16951">
                  <c:v>17.306476199999999</c:v>
                </c:pt>
                <c:pt idx="16952">
                  <c:v>17.307172080000001</c:v>
                </c:pt>
                <c:pt idx="16953">
                  <c:v>17.307869279999988</c:v>
                </c:pt>
                <c:pt idx="16954">
                  <c:v>17.308565160000036</c:v>
                </c:pt>
                <c:pt idx="16955">
                  <c:v>17.309259600000001</c:v>
                </c:pt>
                <c:pt idx="16956">
                  <c:v>17.30995404000004</c:v>
                </c:pt>
                <c:pt idx="16957">
                  <c:v>17.310647039999989</c:v>
                </c:pt>
                <c:pt idx="16958">
                  <c:v>17.311342920000001</c:v>
                </c:pt>
                <c:pt idx="16959">
                  <c:v>17.312033159999999</c:v>
                </c:pt>
                <c:pt idx="16960">
                  <c:v>17.312727600000002</c:v>
                </c:pt>
                <c:pt idx="16961">
                  <c:v>17.313426239999963</c:v>
                </c:pt>
                <c:pt idx="16962">
                  <c:v>17.314110960000036</c:v>
                </c:pt>
                <c:pt idx="16963">
                  <c:v>17.314808160000062</c:v>
                </c:pt>
                <c:pt idx="16964">
                  <c:v>17.315505360000028</c:v>
                </c:pt>
                <c:pt idx="16965">
                  <c:v>17.316199920000031</c:v>
                </c:pt>
                <c:pt idx="16966">
                  <c:v>17.316897120000061</c:v>
                </c:pt>
                <c:pt idx="16967">
                  <c:v>17.317591560000036</c:v>
                </c:pt>
                <c:pt idx="16968">
                  <c:v>17.318286000000001</c:v>
                </c:pt>
                <c:pt idx="16969">
                  <c:v>17.318980440000036</c:v>
                </c:pt>
                <c:pt idx="16970">
                  <c:v>17.3196762</c:v>
                </c:pt>
                <c:pt idx="16971">
                  <c:v>17.32037064</c:v>
                </c:pt>
                <c:pt idx="16972">
                  <c:v>17.321065200000028</c:v>
                </c:pt>
                <c:pt idx="16973">
                  <c:v>17.321755439999997</c:v>
                </c:pt>
                <c:pt idx="16974">
                  <c:v>17.322449879999933</c:v>
                </c:pt>
                <c:pt idx="16975">
                  <c:v>17.323144319999987</c:v>
                </c:pt>
                <c:pt idx="16976">
                  <c:v>17.32383876000004</c:v>
                </c:pt>
                <c:pt idx="16977">
                  <c:v>17.324533199999987</c:v>
                </c:pt>
                <c:pt idx="16978">
                  <c:v>17.325227639999966</c:v>
                </c:pt>
                <c:pt idx="16979">
                  <c:v>17.325922079999962</c:v>
                </c:pt>
                <c:pt idx="16980">
                  <c:v>17.326616520000002</c:v>
                </c:pt>
                <c:pt idx="16981">
                  <c:v>17.3273124</c:v>
                </c:pt>
                <c:pt idx="16982">
                  <c:v>17.328006839999961</c:v>
                </c:pt>
                <c:pt idx="16983">
                  <c:v>17.328701279999965</c:v>
                </c:pt>
                <c:pt idx="16984">
                  <c:v>17.32939704</c:v>
                </c:pt>
                <c:pt idx="16985">
                  <c:v>17.330091480000029</c:v>
                </c:pt>
                <c:pt idx="16986">
                  <c:v>17.330785920000036</c:v>
                </c:pt>
                <c:pt idx="16987">
                  <c:v>17.331480360000036</c:v>
                </c:pt>
                <c:pt idx="16988">
                  <c:v>17.332176240000003</c:v>
                </c:pt>
                <c:pt idx="16989">
                  <c:v>17.332870679999999</c:v>
                </c:pt>
                <c:pt idx="16990">
                  <c:v>17.333565120000042</c:v>
                </c:pt>
                <c:pt idx="16991">
                  <c:v>17.334259560000028</c:v>
                </c:pt>
                <c:pt idx="16992">
                  <c:v>17.334954000000053</c:v>
                </c:pt>
                <c:pt idx="16993">
                  <c:v>17.33564844</c:v>
                </c:pt>
                <c:pt idx="16994">
                  <c:v>17.336342879999961</c:v>
                </c:pt>
                <c:pt idx="16995">
                  <c:v>17.337037320000036</c:v>
                </c:pt>
                <c:pt idx="16996">
                  <c:v>17.337731759999997</c:v>
                </c:pt>
                <c:pt idx="16997">
                  <c:v>17.33842344</c:v>
                </c:pt>
                <c:pt idx="16998">
                  <c:v>17.33911788</c:v>
                </c:pt>
                <c:pt idx="16999">
                  <c:v>17.339813759999998</c:v>
                </c:pt>
                <c:pt idx="17000">
                  <c:v>17.340508200000002</c:v>
                </c:pt>
                <c:pt idx="17001">
                  <c:v>17.341202639999967</c:v>
                </c:pt>
                <c:pt idx="17002">
                  <c:v>17.341897080000031</c:v>
                </c:pt>
                <c:pt idx="17003">
                  <c:v>17.342592959999962</c:v>
                </c:pt>
                <c:pt idx="17004">
                  <c:v>17.343283200000002</c:v>
                </c:pt>
                <c:pt idx="17005">
                  <c:v>17.3439762</c:v>
                </c:pt>
                <c:pt idx="17006">
                  <c:v>17.344672079999967</c:v>
                </c:pt>
                <c:pt idx="17007">
                  <c:v>17.345367960000001</c:v>
                </c:pt>
                <c:pt idx="17008">
                  <c:v>17.346062400000001</c:v>
                </c:pt>
                <c:pt idx="17009">
                  <c:v>17.346756839999966</c:v>
                </c:pt>
                <c:pt idx="17010">
                  <c:v>17.347449839999943</c:v>
                </c:pt>
                <c:pt idx="17011">
                  <c:v>17.348145719999987</c:v>
                </c:pt>
                <c:pt idx="17012">
                  <c:v>17.348840160000005</c:v>
                </c:pt>
                <c:pt idx="17013">
                  <c:v>17.349534599999963</c:v>
                </c:pt>
                <c:pt idx="17014">
                  <c:v>17.350230359999987</c:v>
                </c:pt>
                <c:pt idx="17015">
                  <c:v>17.350924919999997</c:v>
                </c:pt>
                <c:pt idx="17016">
                  <c:v>17.351619360000001</c:v>
                </c:pt>
                <c:pt idx="17017">
                  <c:v>17.352309599999963</c:v>
                </c:pt>
                <c:pt idx="17018">
                  <c:v>17.35300536000004</c:v>
                </c:pt>
                <c:pt idx="17019">
                  <c:v>17.35369992</c:v>
                </c:pt>
                <c:pt idx="17020">
                  <c:v>17.354394360000036</c:v>
                </c:pt>
                <c:pt idx="17021">
                  <c:v>17.355088800000001</c:v>
                </c:pt>
                <c:pt idx="17022">
                  <c:v>17.35578456</c:v>
                </c:pt>
                <c:pt idx="17023">
                  <c:v>17.356479</c:v>
                </c:pt>
                <c:pt idx="17024">
                  <c:v>17.357173440000036</c:v>
                </c:pt>
                <c:pt idx="17025">
                  <c:v>17.357867880000036</c:v>
                </c:pt>
                <c:pt idx="17026">
                  <c:v>17.358562319999987</c:v>
                </c:pt>
                <c:pt idx="17027">
                  <c:v>17.359258200000028</c:v>
                </c:pt>
                <c:pt idx="17028">
                  <c:v>17.359948440000029</c:v>
                </c:pt>
                <c:pt idx="17029">
                  <c:v>17.360642879999922</c:v>
                </c:pt>
                <c:pt idx="17030">
                  <c:v>17.361337320000001</c:v>
                </c:pt>
                <c:pt idx="17031">
                  <c:v>17.362034639999958</c:v>
                </c:pt>
                <c:pt idx="17032">
                  <c:v>17.362729079999934</c:v>
                </c:pt>
                <c:pt idx="17033">
                  <c:v>17.363423519999962</c:v>
                </c:pt>
                <c:pt idx="17034">
                  <c:v>17.364117960000005</c:v>
                </c:pt>
                <c:pt idx="17035">
                  <c:v>17.364812399999987</c:v>
                </c:pt>
                <c:pt idx="17036">
                  <c:v>17.365506839999934</c:v>
                </c:pt>
                <c:pt idx="17037">
                  <c:v>17.366201279999967</c:v>
                </c:pt>
                <c:pt idx="17038">
                  <c:v>17.366897039999987</c:v>
                </c:pt>
                <c:pt idx="17039">
                  <c:v>17.367591480000005</c:v>
                </c:pt>
                <c:pt idx="17040">
                  <c:v>17.368284599999971</c:v>
                </c:pt>
                <c:pt idx="17041">
                  <c:v>17.368979039999989</c:v>
                </c:pt>
                <c:pt idx="17042">
                  <c:v>17.369673479999989</c:v>
                </c:pt>
                <c:pt idx="17043">
                  <c:v>17.370369359999987</c:v>
                </c:pt>
                <c:pt idx="17044">
                  <c:v>17.371063800000005</c:v>
                </c:pt>
                <c:pt idx="17045">
                  <c:v>17.3717568</c:v>
                </c:pt>
                <c:pt idx="17046">
                  <c:v>17.37245124</c:v>
                </c:pt>
                <c:pt idx="17047">
                  <c:v>17.37314568</c:v>
                </c:pt>
                <c:pt idx="17048">
                  <c:v>17.373840120000036</c:v>
                </c:pt>
                <c:pt idx="17049">
                  <c:v>17.374534560000001</c:v>
                </c:pt>
                <c:pt idx="17050">
                  <c:v>17.375230439999989</c:v>
                </c:pt>
                <c:pt idx="17051">
                  <c:v>17.375924879999989</c:v>
                </c:pt>
                <c:pt idx="17052">
                  <c:v>17.376620639999967</c:v>
                </c:pt>
                <c:pt idx="17053">
                  <c:v>17.377315199999998</c:v>
                </c:pt>
                <c:pt idx="17054">
                  <c:v>17.378009640000002</c:v>
                </c:pt>
                <c:pt idx="17055">
                  <c:v>17.378699879999942</c:v>
                </c:pt>
                <c:pt idx="17056">
                  <c:v>17.379395639999988</c:v>
                </c:pt>
                <c:pt idx="17057">
                  <c:v>17.380090199999987</c:v>
                </c:pt>
                <c:pt idx="17058">
                  <c:v>17.380785960000001</c:v>
                </c:pt>
                <c:pt idx="17059">
                  <c:v>17.381480400000001</c:v>
                </c:pt>
                <c:pt idx="17060">
                  <c:v>17.382176279999943</c:v>
                </c:pt>
                <c:pt idx="17061">
                  <c:v>17.382870720000028</c:v>
                </c:pt>
                <c:pt idx="17062">
                  <c:v>17.383565160000028</c:v>
                </c:pt>
                <c:pt idx="17063">
                  <c:v>17.384254079999987</c:v>
                </c:pt>
                <c:pt idx="17064">
                  <c:v>17.384949839999965</c:v>
                </c:pt>
                <c:pt idx="17065">
                  <c:v>17.385645719999989</c:v>
                </c:pt>
                <c:pt idx="17066">
                  <c:v>17.38634016</c:v>
                </c:pt>
                <c:pt idx="17067">
                  <c:v>17.3870346</c:v>
                </c:pt>
                <c:pt idx="17068">
                  <c:v>17.387729039999961</c:v>
                </c:pt>
                <c:pt idx="17069">
                  <c:v>17.388423479999961</c:v>
                </c:pt>
                <c:pt idx="17070">
                  <c:v>17.38911792</c:v>
                </c:pt>
                <c:pt idx="17071">
                  <c:v>17.389812360000001</c:v>
                </c:pt>
                <c:pt idx="17072">
                  <c:v>17.390506799999986</c:v>
                </c:pt>
                <c:pt idx="17073">
                  <c:v>17.391202679999989</c:v>
                </c:pt>
                <c:pt idx="17074">
                  <c:v>17.391897120000046</c:v>
                </c:pt>
                <c:pt idx="17075">
                  <c:v>17.392592879999942</c:v>
                </c:pt>
                <c:pt idx="17076">
                  <c:v>17.393287319999999</c:v>
                </c:pt>
                <c:pt idx="17077">
                  <c:v>17.393981760000042</c:v>
                </c:pt>
                <c:pt idx="17078">
                  <c:v>17.394676199999999</c:v>
                </c:pt>
                <c:pt idx="17079">
                  <c:v>17.395370639999989</c:v>
                </c:pt>
                <c:pt idx="17080">
                  <c:v>17.396065200000027</c:v>
                </c:pt>
                <c:pt idx="17081">
                  <c:v>17.396759639999971</c:v>
                </c:pt>
                <c:pt idx="17082">
                  <c:v>17.397454079999999</c:v>
                </c:pt>
                <c:pt idx="17083">
                  <c:v>17.398148519999989</c:v>
                </c:pt>
                <c:pt idx="17084">
                  <c:v>17.39884296</c:v>
                </c:pt>
                <c:pt idx="17085">
                  <c:v>17.3995374</c:v>
                </c:pt>
                <c:pt idx="17086">
                  <c:v>17.400231839999961</c:v>
                </c:pt>
                <c:pt idx="17087">
                  <c:v>17.400926279999954</c:v>
                </c:pt>
                <c:pt idx="17088">
                  <c:v>17.401615200000002</c:v>
                </c:pt>
                <c:pt idx="17089">
                  <c:v>17.402309639999935</c:v>
                </c:pt>
                <c:pt idx="17090">
                  <c:v>17.403004079999967</c:v>
                </c:pt>
                <c:pt idx="17091">
                  <c:v>17.403698519999967</c:v>
                </c:pt>
                <c:pt idx="17092">
                  <c:v>17.404394279999963</c:v>
                </c:pt>
                <c:pt idx="17093">
                  <c:v>17.40508872000003</c:v>
                </c:pt>
                <c:pt idx="17094">
                  <c:v>17.405783159999967</c:v>
                </c:pt>
                <c:pt idx="17095">
                  <c:v>17.406477600000002</c:v>
                </c:pt>
                <c:pt idx="17096">
                  <c:v>17.407172039999967</c:v>
                </c:pt>
                <c:pt idx="17097">
                  <c:v>17.40786792000004</c:v>
                </c:pt>
                <c:pt idx="17098">
                  <c:v>17.408562359999962</c:v>
                </c:pt>
                <c:pt idx="17099">
                  <c:v>17.409256799999987</c:v>
                </c:pt>
                <c:pt idx="17100">
                  <c:v>17.40995268</c:v>
                </c:pt>
                <c:pt idx="17101">
                  <c:v>17.41064712</c:v>
                </c:pt>
                <c:pt idx="17102">
                  <c:v>17.41134156</c:v>
                </c:pt>
                <c:pt idx="17103">
                  <c:v>17.41203323999995</c:v>
                </c:pt>
                <c:pt idx="17104">
                  <c:v>17.412730439999965</c:v>
                </c:pt>
                <c:pt idx="17105">
                  <c:v>17.413424879999965</c:v>
                </c:pt>
                <c:pt idx="17106">
                  <c:v>17.414115119999998</c:v>
                </c:pt>
                <c:pt idx="17107">
                  <c:v>17.414809560000005</c:v>
                </c:pt>
                <c:pt idx="17108">
                  <c:v>17.415505439999986</c:v>
                </c:pt>
                <c:pt idx="17109">
                  <c:v>17.416199879999965</c:v>
                </c:pt>
                <c:pt idx="17110">
                  <c:v>17.416894319999997</c:v>
                </c:pt>
                <c:pt idx="17111">
                  <c:v>17.417587320000031</c:v>
                </c:pt>
                <c:pt idx="17112">
                  <c:v>17.418281759999999</c:v>
                </c:pt>
                <c:pt idx="17113">
                  <c:v>17.418976199999999</c:v>
                </c:pt>
                <c:pt idx="17114">
                  <c:v>17.41967064</c:v>
                </c:pt>
                <c:pt idx="17115">
                  <c:v>17.420366520000002</c:v>
                </c:pt>
                <c:pt idx="17116">
                  <c:v>17.421060959999988</c:v>
                </c:pt>
                <c:pt idx="17117">
                  <c:v>17.421755399999999</c:v>
                </c:pt>
                <c:pt idx="17118">
                  <c:v>17.422449839999906</c:v>
                </c:pt>
                <c:pt idx="17119">
                  <c:v>17.423144279999942</c:v>
                </c:pt>
                <c:pt idx="17120">
                  <c:v>17.423838719999999</c:v>
                </c:pt>
                <c:pt idx="17121">
                  <c:v>17.424531839999954</c:v>
                </c:pt>
                <c:pt idx="17122">
                  <c:v>17.425226279999926</c:v>
                </c:pt>
                <c:pt idx="17123">
                  <c:v>17.425920720000001</c:v>
                </c:pt>
                <c:pt idx="17124">
                  <c:v>17.426615159999987</c:v>
                </c:pt>
                <c:pt idx="17125">
                  <c:v>17.427309599999965</c:v>
                </c:pt>
                <c:pt idx="17126">
                  <c:v>17.428004039999962</c:v>
                </c:pt>
                <c:pt idx="17127">
                  <c:v>17.42869991999995</c:v>
                </c:pt>
                <c:pt idx="17128">
                  <c:v>17.42939436</c:v>
                </c:pt>
                <c:pt idx="17129">
                  <c:v>17.430087360000005</c:v>
                </c:pt>
                <c:pt idx="17130">
                  <c:v>17.430781799999988</c:v>
                </c:pt>
                <c:pt idx="17131">
                  <c:v>17.431479</c:v>
                </c:pt>
                <c:pt idx="17132">
                  <c:v>17.432174879999963</c:v>
                </c:pt>
                <c:pt idx="17133">
                  <c:v>17.432869320000005</c:v>
                </c:pt>
                <c:pt idx="17134">
                  <c:v>17.433563759999988</c:v>
                </c:pt>
                <c:pt idx="17135">
                  <c:v>17.434258200000031</c:v>
                </c:pt>
                <c:pt idx="17136">
                  <c:v>17.434952639999999</c:v>
                </c:pt>
                <c:pt idx="17137">
                  <c:v>17.435647079999949</c:v>
                </c:pt>
                <c:pt idx="17138">
                  <c:v>17.436341519999971</c:v>
                </c:pt>
                <c:pt idx="17139">
                  <c:v>17.437037400000001</c:v>
                </c:pt>
                <c:pt idx="17140">
                  <c:v>17.437731839999962</c:v>
                </c:pt>
                <c:pt idx="17141">
                  <c:v>17.438426279999945</c:v>
                </c:pt>
                <c:pt idx="17142">
                  <c:v>17.439120719999988</c:v>
                </c:pt>
                <c:pt idx="17143">
                  <c:v>17.439815159999998</c:v>
                </c:pt>
                <c:pt idx="17144">
                  <c:v>17.440509599999942</c:v>
                </c:pt>
                <c:pt idx="17145">
                  <c:v>17.44119852</c:v>
                </c:pt>
                <c:pt idx="17146">
                  <c:v>17.441892960000001</c:v>
                </c:pt>
                <c:pt idx="17147">
                  <c:v>17.442587399999965</c:v>
                </c:pt>
                <c:pt idx="17148">
                  <c:v>17.44328316</c:v>
                </c:pt>
                <c:pt idx="17149">
                  <c:v>17.443979040000002</c:v>
                </c:pt>
                <c:pt idx="17150">
                  <c:v>17.444673479999967</c:v>
                </c:pt>
                <c:pt idx="17151">
                  <c:v>17.445367920000002</c:v>
                </c:pt>
                <c:pt idx="17152">
                  <c:v>17.446063799999987</c:v>
                </c:pt>
                <c:pt idx="17153">
                  <c:v>17.446758239999966</c:v>
                </c:pt>
                <c:pt idx="17154">
                  <c:v>17.447448479999963</c:v>
                </c:pt>
                <c:pt idx="17155">
                  <c:v>17.448142919999942</c:v>
                </c:pt>
                <c:pt idx="17156">
                  <c:v>17.448837359999967</c:v>
                </c:pt>
                <c:pt idx="17157">
                  <c:v>17.449531799999967</c:v>
                </c:pt>
                <c:pt idx="17158">
                  <c:v>17.450228999999986</c:v>
                </c:pt>
                <c:pt idx="17159">
                  <c:v>17.45092344</c:v>
                </c:pt>
                <c:pt idx="17160">
                  <c:v>17.451617879999965</c:v>
                </c:pt>
                <c:pt idx="17161">
                  <c:v>17.452312319999958</c:v>
                </c:pt>
                <c:pt idx="17162">
                  <c:v>17.453008199999999</c:v>
                </c:pt>
                <c:pt idx="17163">
                  <c:v>17.453702639999943</c:v>
                </c:pt>
                <c:pt idx="17164">
                  <c:v>17.45439708</c:v>
                </c:pt>
                <c:pt idx="17165">
                  <c:v>17.45509152</c:v>
                </c:pt>
                <c:pt idx="17166">
                  <c:v>17.45578596</c:v>
                </c:pt>
                <c:pt idx="17167">
                  <c:v>17.456481840000002</c:v>
                </c:pt>
                <c:pt idx="17168">
                  <c:v>17.457176279999967</c:v>
                </c:pt>
                <c:pt idx="17169">
                  <c:v>17.457870720000042</c:v>
                </c:pt>
                <c:pt idx="17170">
                  <c:v>17.458558199999999</c:v>
                </c:pt>
                <c:pt idx="17171">
                  <c:v>17.459259599999989</c:v>
                </c:pt>
                <c:pt idx="17172">
                  <c:v>17.459954040000028</c:v>
                </c:pt>
                <c:pt idx="17173">
                  <c:v>17.46064847999995</c:v>
                </c:pt>
                <c:pt idx="17174">
                  <c:v>17.461342919999961</c:v>
                </c:pt>
                <c:pt idx="17175">
                  <c:v>17.462037359999961</c:v>
                </c:pt>
                <c:pt idx="17176">
                  <c:v>17.462731799999954</c:v>
                </c:pt>
                <c:pt idx="17177">
                  <c:v>17.463420720000002</c:v>
                </c:pt>
                <c:pt idx="17178">
                  <c:v>17.464115159999999</c:v>
                </c:pt>
                <c:pt idx="17179">
                  <c:v>17.464809600000002</c:v>
                </c:pt>
                <c:pt idx="17180">
                  <c:v>17.465505360000002</c:v>
                </c:pt>
                <c:pt idx="17181">
                  <c:v>17.466199919999966</c:v>
                </c:pt>
                <c:pt idx="17182">
                  <c:v>17.46689568</c:v>
                </c:pt>
                <c:pt idx="17183">
                  <c:v>17.467590120000001</c:v>
                </c:pt>
                <c:pt idx="17184">
                  <c:v>17.468284559999965</c:v>
                </c:pt>
                <c:pt idx="17185">
                  <c:v>17.468978999999987</c:v>
                </c:pt>
                <c:pt idx="17186">
                  <c:v>17.469674879999943</c:v>
                </c:pt>
                <c:pt idx="17187">
                  <c:v>17.47036932</c:v>
                </c:pt>
                <c:pt idx="17188">
                  <c:v>17.471065199999998</c:v>
                </c:pt>
                <c:pt idx="17189">
                  <c:v>17.471753999999986</c:v>
                </c:pt>
                <c:pt idx="17190">
                  <c:v>17.472448439999965</c:v>
                </c:pt>
                <c:pt idx="17191">
                  <c:v>17.473142879999926</c:v>
                </c:pt>
                <c:pt idx="17192">
                  <c:v>17.473837320000001</c:v>
                </c:pt>
                <c:pt idx="17193">
                  <c:v>17.474531759999987</c:v>
                </c:pt>
                <c:pt idx="17194">
                  <c:v>17.475226199999966</c:v>
                </c:pt>
                <c:pt idx="17195">
                  <c:v>17.475923520000002</c:v>
                </c:pt>
                <c:pt idx="17196">
                  <c:v>17.476617959999967</c:v>
                </c:pt>
                <c:pt idx="17197">
                  <c:v>17.477312399999967</c:v>
                </c:pt>
                <c:pt idx="17198">
                  <c:v>17.478008160000005</c:v>
                </c:pt>
                <c:pt idx="17199">
                  <c:v>17.478702599999934</c:v>
                </c:pt>
                <c:pt idx="17200">
                  <c:v>17.479397040000002</c:v>
                </c:pt>
                <c:pt idx="17201">
                  <c:v>17.480092919999958</c:v>
                </c:pt>
                <c:pt idx="17202">
                  <c:v>17.480787359999965</c:v>
                </c:pt>
                <c:pt idx="17203">
                  <c:v>17.481481799999987</c:v>
                </c:pt>
                <c:pt idx="17204">
                  <c:v>17.482176239999934</c:v>
                </c:pt>
                <c:pt idx="17205">
                  <c:v>17.482870679999962</c:v>
                </c:pt>
                <c:pt idx="17206">
                  <c:v>17.483565120000005</c:v>
                </c:pt>
                <c:pt idx="17207">
                  <c:v>17.484259559999963</c:v>
                </c:pt>
                <c:pt idx="17208">
                  <c:v>17.484953999999988</c:v>
                </c:pt>
                <c:pt idx="17209">
                  <c:v>17.485648439999935</c:v>
                </c:pt>
                <c:pt idx="17210">
                  <c:v>17.486342879999906</c:v>
                </c:pt>
                <c:pt idx="17211">
                  <c:v>17.487037319999967</c:v>
                </c:pt>
                <c:pt idx="17212">
                  <c:v>17.487731759999971</c:v>
                </c:pt>
                <c:pt idx="17213">
                  <c:v>17.488426199999942</c:v>
                </c:pt>
                <c:pt idx="17214">
                  <c:v>17.489120639999943</c:v>
                </c:pt>
                <c:pt idx="17215">
                  <c:v>17.489815199999999</c:v>
                </c:pt>
                <c:pt idx="17216">
                  <c:v>17.490509639999942</c:v>
                </c:pt>
                <c:pt idx="17217">
                  <c:v>17.491198439999987</c:v>
                </c:pt>
                <c:pt idx="17218">
                  <c:v>17.491892880000002</c:v>
                </c:pt>
                <c:pt idx="17219">
                  <c:v>17.492587319999963</c:v>
                </c:pt>
                <c:pt idx="17220">
                  <c:v>17.493281760000031</c:v>
                </c:pt>
                <c:pt idx="17221">
                  <c:v>17.493976199999999</c:v>
                </c:pt>
                <c:pt idx="17222">
                  <c:v>17.494670639999967</c:v>
                </c:pt>
                <c:pt idx="17223">
                  <c:v>17.495365200000002</c:v>
                </c:pt>
                <c:pt idx="17224">
                  <c:v>17.496060960000001</c:v>
                </c:pt>
                <c:pt idx="17225">
                  <c:v>17.496755399999987</c:v>
                </c:pt>
                <c:pt idx="17226">
                  <c:v>17.49745128</c:v>
                </c:pt>
                <c:pt idx="17227">
                  <c:v>17.49814572</c:v>
                </c:pt>
                <c:pt idx="17228">
                  <c:v>17.49884016</c:v>
                </c:pt>
                <c:pt idx="17229">
                  <c:v>17.49953592</c:v>
                </c:pt>
                <c:pt idx="17230">
                  <c:v>17.50023036</c:v>
                </c:pt>
                <c:pt idx="17231">
                  <c:v>17.500926239999963</c:v>
                </c:pt>
                <c:pt idx="17232">
                  <c:v>17.501615160000028</c:v>
                </c:pt>
                <c:pt idx="17233">
                  <c:v>17.502309599999954</c:v>
                </c:pt>
                <c:pt idx="17234">
                  <c:v>17.503005360000028</c:v>
                </c:pt>
                <c:pt idx="17235">
                  <c:v>17.503699920000003</c:v>
                </c:pt>
                <c:pt idx="17236">
                  <c:v>17.504394359999999</c:v>
                </c:pt>
                <c:pt idx="17237">
                  <c:v>17.505088799999999</c:v>
                </c:pt>
                <c:pt idx="17238">
                  <c:v>17.50578323999995</c:v>
                </c:pt>
                <c:pt idx="17239">
                  <c:v>17.506478999999999</c:v>
                </c:pt>
                <c:pt idx="17240">
                  <c:v>17.507173439999999</c:v>
                </c:pt>
                <c:pt idx="17241">
                  <c:v>17.507867879999999</c:v>
                </c:pt>
                <c:pt idx="17242">
                  <c:v>17.508558239999989</c:v>
                </c:pt>
                <c:pt idx="17243">
                  <c:v>17.509253999999999</c:v>
                </c:pt>
                <c:pt idx="17244">
                  <c:v>17.509949879999965</c:v>
                </c:pt>
                <c:pt idx="17245">
                  <c:v>17.510644319999987</c:v>
                </c:pt>
                <c:pt idx="17246">
                  <c:v>17.51133876000004</c:v>
                </c:pt>
                <c:pt idx="17247">
                  <c:v>17.512033199999987</c:v>
                </c:pt>
                <c:pt idx="17248">
                  <c:v>17.512727639999966</c:v>
                </c:pt>
                <c:pt idx="17249">
                  <c:v>17.513422079999962</c:v>
                </c:pt>
                <c:pt idx="17250">
                  <c:v>17.514116520000005</c:v>
                </c:pt>
                <c:pt idx="17251">
                  <c:v>17.514812400000036</c:v>
                </c:pt>
                <c:pt idx="17252">
                  <c:v>17.515506839999961</c:v>
                </c:pt>
                <c:pt idx="17253">
                  <c:v>17.516201280000001</c:v>
                </c:pt>
                <c:pt idx="17254">
                  <c:v>17.516895720000061</c:v>
                </c:pt>
                <c:pt idx="17255">
                  <c:v>17.517590159999997</c:v>
                </c:pt>
                <c:pt idx="17256">
                  <c:v>17.518287360000031</c:v>
                </c:pt>
                <c:pt idx="17257">
                  <c:v>17.518981800000027</c:v>
                </c:pt>
                <c:pt idx="17258">
                  <c:v>17.519676240000003</c:v>
                </c:pt>
                <c:pt idx="17259">
                  <c:v>17.520370679999989</c:v>
                </c:pt>
                <c:pt idx="17260">
                  <c:v>17.521065120000042</c:v>
                </c:pt>
                <c:pt idx="17261">
                  <c:v>17.521752599999989</c:v>
                </c:pt>
                <c:pt idx="17262">
                  <c:v>17.522454</c:v>
                </c:pt>
                <c:pt idx="17263">
                  <c:v>17.52314844</c:v>
                </c:pt>
                <c:pt idx="17264">
                  <c:v>17.523842879999961</c:v>
                </c:pt>
                <c:pt idx="17265">
                  <c:v>17.52453732</c:v>
                </c:pt>
                <c:pt idx="17266">
                  <c:v>17.525226239999935</c:v>
                </c:pt>
                <c:pt idx="17267">
                  <c:v>17.525920679999967</c:v>
                </c:pt>
                <c:pt idx="17268">
                  <c:v>17.526615119999999</c:v>
                </c:pt>
                <c:pt idx="17269">
                  <c:v>17.527309559999971</c:v>
                </c:pt>
                <c:pt idx="17270">
                  <c:v>17.528005440000001</c:v>
                </c:pt>
                <c:pt idx="17271">
                  <c:v>17.528699879999934</c:v>
                </c:pt>
                <c:pt idx="17272">
                  <c:v>17.529394320000005</c:v>
                </c:pt>
                <c:pt idx="17273">
                  <c:v>17.530087320000028</c:v>
                </c:pt>
                <c:pt idx="17274">
                  <c:v>17.530781760000028</c:v>
                </c:pt>
                <c:pt idx="17275">
                  <c:v>17.5314762</c:v>
                </c:pt>
                <c:pt idx="17276">
                  <c:v>17.53217064</c:v>
                </c:pt>
                <c:pt idx="17277">
                  <c:v>17.532865200000028</c:v>
                </c:pt>
                <c:pt idx="17278">
                  <c:v>17.53355964</c:v>
                </c:pt>
                <c:pt idx="17279">
                  <c:v>17.534254080000036</c:v>
                </c:pt>
                <c:pt idx="17280">
                  <c:v>17.534948520000036</c:v>
                </c:pt>
                <c:pt idx="17281">
                  <c:v>17.53564427999995</c:v>
                </c:pt>
                <c:pt idx="17282">
                  <c:v>17.536338720000028</c:v>
                </c:pt>
                <c:pt idx="17283">
                  <c:v>17.537033160000028</c:v>
                </c:pt>
                <c:pt idx="17284">
                  <c:v>17.537729040000002</c:v>
                </c:pt>
                <c:pt idx="17285">
                  <c:v>17.538423479999967</c:v>
                </c:pt>
                <c:pt idx="17286">
                  <c:v>17.539119360000001</c:v>
                </c:pt>
                <c:pt idx="17287">
                  <c:v>17.539809599999987</c:v>
                </c:pt>
                <c:pt idx="17288">
                  <c:v>17.540504040000002</c:v>
                </c:pt>
                <c:pt idx="17289">
                  <c:v>17.541198479999988</c:v>
                </c:pt>
                <c:pt idx="17290">
                  <c:v>17.541892919999999</c:v>
                </c:pt>
                <c:pt idx="17291">
                  <c:v>17.542587359999967</c:v>
                </c:pt>
                <c:pt idx="17292">
                  <c:v>17.543285999999988</c:v>
                </c:pt>
                <c:pt idx="17293">
                  <c:v>17.543980439999999</c:v>
                </c:pt>
                <c:pt idx="17294">
                  <c:v>17.544674879999967</c:v>
                </c:pt>
                <c:pt idx="17295">
                  <c:v>17.545369319999967</c:v>
                </c:pt>
                <c:pt idx="17296">
                  <c:v>17.546063759999999</c:v>
                </c:pt>
                <c:pt idx="17297">
                  <c:v>17.546756760000001</c:v>
                </c:pt>
                <c:pt idx="17298">
                  <c:v>17.547454080000001</c:v>
                </c:pt>
                <c:pt idx="17299">
                  <c:v>17.548141559999962</c:v>
                </c:pt>
                <c:pt idx="17300">
                  <c:v>17.548837320000001</c:v>
                </c:pt>
                <c:pt idx="17301">
                  <c:v>17.549531760000001</c:v>
                </c:pt>
                <c:pt idx="17302">
                  <c:v>17.550226199999987</c:v>
                </c:pt>
                <c:pt idx="17303">
                  <c:v>17.550920640000001</c:v>
                </c:pt>
                <c:pt idx="17304">
                  <c:v>17.551615200000001</c:v>
                </c:pt>
                <c:pt idx="17305">
                  <c:v>17.552309639999965</c:v>
                </c:pt>
                <c:pt idx="17306">
                  <c:v>17.553004080000001</c:v>
                </c:pt>
                <c:pt idx="17307">
                  <c:v>17.553698520000001</c:v>
                </c:pt>
                <c:pt idx="17308">
                  <c:v>17.55439428</c:v>
                </c:pt>
                <c:pt idx="17309">
                  <c:v>17.555090159999999</c:v>
                </c:pt>
                <c:pt idx="17310">
                  <c:v>17.555784599999971</c:v>
                </c:pt>
                <c:pt idx="17311">
                  <c:v>17.556479039999989</c:v>
                </c:pt>
                <c:pt idx="17312">
                  <c:v>17.557173479999999</c:v>
                </c:pt>
                <c:pt idx="17313">
                  <c:v>17.557867920000053</c:v>
                </c:pt>
                <c:pt idx="17314">
                  <c:v>17.55856236</c:v>
                </c:pt>
                <c:pt idx="17315">
                  <c:v>17.5592568</c:v>
                </c:pt>
                <c:pt idx="17316">
                  <c:v>17.559951240000029</c:v>
                </c:pt>
                <c:pt idx="17317">
                  <c:v>17.560645679999954</c:v>
                </c:pt>
                <c:pt idx="17318">
                  <c:v>17.561340120000001</c:v>
                </c:pt>
                <c:pt idx="17319">
                  <c:v>17.562034559999965</c:v>
                </c:pt>
                <c:pt idx="17320">
                  <c:v>17.562728999999958</c:v>
                </c:pt>
                <c:pt idx="17321">
                  <c:v>17.56342619999997</c:v>
                </c:pt>
                <c:pt idx="17322">
                  <c:v>17.564115120000036</c:v>
                </c:pt>
                <c:pt idx="17323">
                  <c:v>17.56480956</c:v>
                </c:pt>
                <c:pt idx="17324">
                  <c:v>17.565502679999945</c:v>
                </c:pt>
                <c:pt idx="17325">
                  <c:v>17.566197119999988</c:v>
                </c:pt>
                <c:pt idx="17326">
                  <c:v>17.566898520000031</c:v>
                </c:pt>
                <c:pt idx="17327">
                  <c:v>17.567588760000028</c:v>
                </c:pt>
                <c:pt idx="17328">
                  <c:v>17.568284640000002</c:v>
                </c:pt>
                <c:pt idx="17329">
                  <c:v>17.568979079999963</c:v>
                </c:pt>
                <c:pt idx="17330">
                  <c:v>17.569673520000002</c:v>
                </c:pt>
                <c:pt idx="17331">
                  <c:v>17.570367959999999</c:v>
                </c:pt>
                <c:pt idx="17332">
                  <c:v>17.571062399999999</c:v>
                </c:pt>
                <c:pt idx="17333">
                  <c:v>17.571756839999967</c:v>
                </c:pt>
                <c:pt idx="17334">
                  <c:v>17.572452599999963</c:v>
                </c:pt>
                <c:pt idx="17335">
                  <c:v>17.57314848</c:v>
                </c:pt>
                <c:pt idx="17336">
                  <c:v>17.573842919999986</c:v>
                </c:pt>
                <c:pt idx="17337">
                  <c:v>17.574537360000001</c:v>
                </c:pt>
                <c:pt idx="17338">
                  <c:v>17.575224839999958</c:v>
                </c:pt>
                <c:pt idx="17339">
                  <c:v>17.575926239999966</c:v>
                </c:pt>
                <c:pt idx="17340">
                  <c:v>17.576615159999999</c:v>
                </c:pt>
                <c:pt idx="17341">
                  <c:v>17.5773096</c:v>
                </c:pt>
                <c:pt idx="17342">
                  <c:v>17.57800404</c:v>
                </c:pt>
                <c:pt idx="17343">
                  <c:v>17.578699919999963</c:v>
                </c:pt>
                <c:pt idx="17344">
                  <c:v>17.579395680000001</c:v>
                </c:pt>
                <c:pt idx="17345">
                  <c:v>17.58009156</c:v>
                </c:pt>
                <c:pt idx="17346">
                  <c:v>17.580787319999967</c:v>
                </c:pt>
                <c:pt idx="17347">
                  <c:v>17.581481759999999</c:v>
                </c:pt>
                <c:pt idx="17348">
                  <c:v>17.582176199999989</c:v>
                </c:pt>
                <c:pt idx="17349">
                  <c:v>17.582870639999989</c:v>
                </c:pt>
                <c:pt idx="17350">
                  <c:v>17.583559559999962</c:v>
                </c:pt>
                <c:pt idx="17351">
                  <c:v>17.584254000000001</c:v>
                </c:pt>
                <c:pt idx="17352">
                  <c:v>17.584948439999987</c:v>
                </c:pt>
                <c:pt idx="17353">
                  <c:v>17.585642879999909</c:v>
                </c:pt>
                <c:pt idx="17354">
                  <c:v>17.586337319999963</c:v>
                </c:pt>
                <c:pt idx="17355">
                  <c:v>17.587031760000031</c:v>
                </c:pt>
                <c:pt idx="17356">
                  <c:v>17.587726199999967</c:v>
                </c:pt>
                <c:pt idx="17357">
                  <c:v>17.588420639999942</c:v>
                </c:pt>
                <c:pt idx="17358">
                  <c:v>17.589116519999966</c:v>
                </c:pt>
                <c:pt idx="17359">
                  <c:v>17.589810960000001</c:v>
                </c:pt>
                <c:pt idx="17360">
                  <c:v>17.590505399999987</c:v>
                </c:pt>
                <c:pt idx="17361">
                  <c:v>17.591199840000002</c:v>
                </c:pt>
                <c:pt idx="17362">
                  <c:v>17.591894279999988</c:v>
                </c:pt>
                <c:pt idx="17363">
                  <c:v>17.59258872000003</c:v>
                </c:pt>
                <c:pt idx="17364">
                  <c:v>17.593283159999999</c:v>
                </c:pt>
                <c:pt idx="17365">
                  <c:v>17.593977600000031</c:v>
                </c:pt>
                <c:pt idx="17366">
                  <c:v>17.594673479999987</c:v>
                </c:pt>
                <c:pt idx="17367">
                  <c:v>17.595370680000002</c:v>
                </c:pt>
                <c:pt idx="17368">
                  <c:v>17.596060919999999</c:v>
                </c:pt>
                <c:pt idx="17369">
                  <c:v>17.596756799999987</c:v>
                </c:pt>
                <c:pt idx="17370">
                  <c:v>17.597451239999987</c:v>
                </c:pt>
                <c:pt idx="17371">
                  <c:v>17.59814712</c:v>
                </c:pt>
                <c:pt idx="17372">
                  <c:v>17.598835919999999</c:v>
                </c:pt>
                <c:pt idx="17373">
                  <c:v>17.599531799999987</c:v>
                </c:pt>
                <c:pt idx="17374">
                  <c:v>17.600226239999962</c:v>
                </c:pt>
                <c:pt idx="17375">
                  <c:v>17.600922120000028</c:v>
                </c:pt>
                <c:pt idx="17376">
                  <c:v>17.60161656</c:v>
                </c:pt>
                <c:pt idx="17377">
                  <c:v>17.602311</c:v>
                </c:pt>
                <c:pt idx="17378">
                  <c:v>17.603005439999997</c:v>
                </c:pt>
                <c:pt idx="17379">
                  <c:v>17.603699879999965</c:v>
                </c:pt>
                <c:pt idx="17380">
                  <c:v>17.604394319999997</c:v>
                </c:pt>
                <c:pt idx="17381">
                  <c:v>17.605090199999999</c:v>
                </c:pt>
                <c:pt idx="17382">
                  <c:v>17.60578464</c:v>
                </c:pt>
                <c:pt idx="17383">
                  <c:v>17.606480399999999</c:v>
                </c:pt>
                <c:pt idx="17384">
                  <c:v>17.607174839999999</c:v>
                </c:pt>
                <c:pt idx="17385">
                  <c:v>17.607869279999999</c:v>
                </c:pt>
                <c:pt idx="17386">
                  <c:v>17.608563719999999</c:v>
                </c:pt>
                <c:pt idx="17387">
                  <c:v>17.609258160000053</c:v>
                </c:pt>
                <c:pt idx="17388">
                  <c:v>17.609952600000028</c:v>
                </c:pt>
                <c:pt idx="17389">
                  <c:v>17.61064704</c:v>
                </c:pt>
                <c:pt idx="17390">
                  <c:v>17.611341480000029</c:v>
                </c:pt>
                <c:pt idx="17391">
                  <c:v>17.612037360000031</c:v>
                </c:pt>
                <c:pt idx="17392">
                  <c:v>17.612731799999999</c:v>
                </c:pt>
                <c:pt idx="17393">
                  <c:v>17.613424920000028</c:v>
                </c:pt>
                <c:pt idx="17394">
                  <c:v>17.614119360000029</c:v>
                </c:pt>
                <c:pt idx="17395">
                  <c:v>17.614813800000036</c:v>
                </c:pt>
                <c:pt idx="17396">
                  <c:v>17.61550824</c:v>
                </c:pt>
                <c:pt idx="17397">
                  <c:v>17.616202680000001</c:v>
                </c:pt>
                <c:pt idx="17398">
                  <c:v>17.616898440000053</c:v>
                </c:pt>
                <c:pt idx="17399">
                  <c:v>17.61759288</c:v>
                </c:pt>
                <c:pt idx="17400">
                  <c:v>17.618281799999998</c:v>
                </c:pt>
                <c:pt idx="17401">
                  <c:v>17.618976239999999</c:v>
                </c:pt>
                <c:pt idx="17402">
                  <c:v>17.619670679999999</c:v>
                </c:pt>
                <c:pt idx="17403">
                  <c:v>17.620365120000042</c:v>
                </c:pt>
                <c:pt idx="17404">
                  <c:v>17.621059559999999</c:v>
                </c:pt>
                <c:pt idx="17405">
                  <c:v>17.621753999999999</c:v>
                </c:pt>
                <c:pt idx="17406">
                  <c:v>17.622448439999989</c:v>
                </c:pt>
                <c:pt idx="17407">
                  <c:v>17.62314287999995</c:v>
                </c:pt>
                <c:pt idx="17408">
                  <c:v>17.623837320000028</c:v>
                </c:pt>
                <c:pt idx="17409">
                  <c:v>17.624531760000028</c:v>
                </c:pt>
                <c:pt idx="17410">
                  <c:v>17.625226199999986</c:v>
                </c:pt>
                <c:pt idx="17411">
                  <c:v>17.62592064</c:v>
                </c:pt>
                <c:pt idx="17412">
                  <c:v>17.6266152</c:v>
                </c:pt>
                <c:pt idx="17413">
                  <c:v>17.627310959999999</c:v>
                </c:pt>
                <c:pt idx="17414">
                  <c:v>17.628005399999999</c:v>
                </c:pt>
                <c:pt idx="17415">
                  <c:v>17.628699839999943</c:v>
                </c:pt>
                <c:pt idx="17416">
                  <c:v>17.62939428</c:v>
                </c:pt>
                <c:pt idx="17417">
                  <c:v>17.630088720000053</c:v>
                </c:pt>
                <c:pt idx="17418">
                  <c:v>17.630787359999999</c:v>
                </c:pt>
                <c:pt idx="17419">
                  <c:v>17.631476280000001</c:v>
                </c:pt>
                <c:pt idx="17420">
                  <c:v>17.63217204</c:v>
                </c:pt>
                <c:pt idx="17421">
                  <c:v>17.632866480000036</c:v>
                </c:pt>
                <c:pt idx="17422">
                  <c:v>17.633560920000036</c:v>
                </c:pt>
                <c:pt idx="17423">
                  <c:v>17.634255360000061</c:v>
                </c:pt>
                <c:pt idx="17424">
                  <c:v>17.634949920000036</c:v>
                </c:pt>
                <c:pt idx="17425">
                  <c:v>17.635644360000001</c:v>
                </c:pt>
                <c:pt idx="17426">
                  <c:v>17.636338800000001</c:v>
                </c:pt>
                <c:pt idx="17427">
                  <c:v>17.637033240000001</c:v>
                </c:pt>
                <c:pt idx="17428">
                  <c:v>17.637727680000001</c:v>
                </c:pt>
                <c:pt idx="17429">
                  <c:v>17.63842344</c:v>
                </c:pt>
                <c:pt idx="17430">
                  <c:v>17.639117880000001</c:v>
                </c:pt>
                <c:pt idx="17431">
                  <c:v>17.639812319999997</c:v>
                </c:pt>
                <c:pt idx="17432">
                  <c:v>17.640506760000001</c:v>
                </c:pt>
                <c:pt idx="17433">
                  <c:v>17.641201199999998</c:v>
                </c:pt>
                <c:pt idx="17434">
                  <c:v>17.64189564000004</c:v>
                </c:pt>
                <c:pt idx="17435">
                  <c:v>17.642590199999987</c:v>
                </c:pt>
                <c:pt idx="17436">
                  <c:v>17.643284639999987</c:v>
                </c:pt>
                <c:pt idx="17437">
                  <c:v>17.643979080000001</c:v>
                </c:pt>
                <c:pt idx="17438">
                  <c:v>17.644673519999987</c:v>
                </c:pt>
                <c:pt idx="17439">
                  <c:v>17.645367960000005</c:v>
                </c:pt>
                <c:pt idx="17440">
                  <c:v>17.646062399999987</c:v>
                </c:pt>
                <c:pt idx="17441">
                  <c:v>17.646756839999963</c:v>
                </c:pt>
                <c:pt idx="17442">
                  <c:v>17.647451279999999</c:v>
                </c:pt>
                <c:pt idx="17443">
                  <c:v>17.648147039999962</c:v>
                </c:pt>
                <c:pt idx="17444">
                  <c:v>17.648841480000005</c:v>
                </c:pt>
                <c:pt idx="17445">
                  <c:v>17.649535919999987</c:v>
                </c:pt>
                <c:pt idx="17446">
                  <c:v>17.650230360000005</c:v>
                </c:pt>
                <c:pt idx="17447">
                  <c:v>17.65092624</c:v>
                </c:pt>
                <c:pt idx="17448">
                  <c:v>17.651620680000001</c:v>
                </c:pt>
                <c:pt idx="17449">
                  <c:v>17.652315120000036</c:v>
                </c:pt>
                <c:pt idx="17450">
                  <c:v>17.653009560000001</c:v>
                </c:pt>
                <c:pt idx="17451">
                  <c:v>17.653704000000001</c:v>
                </c:pt>
                <c:pt idx="17452">
                  <c:v>17.65439148000004</c:v>
                </c:pt>
                <c:pt idx="17453">
                  <c:v>17.655087360000028</c:v>
                </c:pt>
                <c:pt idx="17454">
                  <c:v>17.655780360000001</c:v>
                </c:pt>
                <c:pt idx="17455">
                  <c:v>17.65647624</c:v>
                </c:pt>
                <c:pt idx="17456">
                  <c:v>17.657170680000029</c:v>
                </c:pt>
                <c:pt idx="17457">
                  <c:v>17.657865120000089</c:v>
                </c:pt>
                <c:pt idx="17458">
                  <c:v>17.65855956</c:v>
                </c:pt>
                <c:pt idx="17459">
                  <c:v>17.659256759999998</c:v>
                </c:pt>
                <c:pt idx="17460">
                  <c:v>17.659951200000044</c:v>
                </c:pt>
                <c:pt idx="17461">
                  <c:v>17.660645639999963</c:v>
                </c:pt>
                <c:pt idx="17462">
                  <c:v>17.661338760000028</c:v>
                </c:pt>
                <c:pt idx="17463">
                  <c:v>17.662034640000002</c:v>
                </c:pt>
                <c:pt idx="17464">
                  <c:v>17.662729079999934</c:v>
                </c:pt>
                <c:pt idx="17465">
                  <c:v>17.663423520000002</c:v>
                </c:pt>
                <c:pt idx="17466">
                  <c:v>17.664117959999999</c:v>
                </c:pt>
                <c:pt idx="17467">
                  <c:v>17.664813719999998</c:v>
                </c:pt>
                <c:pt idx="17468">
                  <c:v>17.665508160000005</c:v>
                </c:pt>
                <c:pt idx="17469">
                  <c:v>17.66619708</c:v>
                </c:pt>
                <c:pt idx="17470">
                  <c:v>17.666891520000028</c:v>
                </c:pt>
                <c:pt idx="17471">
                  <c:v>17.667585960000036</c:v>
                </c:pt>
                <c:pt idx="17472">
                  <c:v>17.6682804</c:v>
                </c:pt>
                <c:pt idx="17473">
                  <c:v>17.668981799999997</c:v>
                </c:pt>
                <c:pt idx="17474">
                  <c:v>17.669669279999965</c:v>
                </c:pt>
                <c:pt idx="17475">
                  <c:v>17.670370679999987</c:v>
                </c:pt>
                <c:pt idx="17476">
                  <c:v>17.671065120000073</c:v>
                </c:pt>
                <c:pt idx="17477">
                  <c:v>17.671759559999987</c:v>
                </c:pt>
                <c:pt idx="17478">
                  <c:v>17.67244848</c:v>
                </c:pt>
                <c:pt idx="17479">
                  <c:v>17.67314292</c:v>
                </c:pt>
                <c:pt idx="17480">
                  <c:v>17.673837360000036</c:v>
                </c:pt>
                <c:pt idx="17481">
                  <c:v>17.674533239999967</c:v>
                </c:pt>
                <c:pt idx="17482">
                  <c:v>17.675227679999967</c:v>
                </c:pt>
                <c:pt idx="17483">
                  <c:v>17.675923439999988</c:v>
                </c:pt>
                <c:pt idx="17484">
                  <c:v>17.67661932</c:v>
                </c:pt>
                <c:pt idx="17485">
                  <c:v>17.677313759999997</c:v>
                </c:pt>
                <c:pt idx="17486">
                  <c:v>17.678008200000001</c:v>
                </c:pt>
                <c:pt idx="17487">
                  <c:v>17.678702639999958</c:v>
                </c:pt>
                <c:pt idx="17488">
                  <c:v>17.679397080000001</c:v>
                </c:pt>
                <c:pt idx="17489">
                  <c:v>17.680091519999987</c:v>
                </c:pt>
                <c:pt idx="17490">
                  <c:v>17.680785960000001</c:v>
                </c:pt>
                <c:pt idx="17491">
                  <c:v>17.68147488</c:v>
                </c:pt>
                <c:pt idx="17492">
                  <c:v>17.68216932</c:v>
                </c:pt>
                <c:pt idx="17493">
                  <c:v>17.68286520000003</c:v>
                </c:pt>
                <c:pt idx="17494">
                  <c:v>17.683559639999967</c:v>
                </c:pt>
                <c:pt idx="17495">
                  <c:v>17.684255399999998</c:v>
                </c:pt>
                <c:pt idx="17496">
                  <c:v>17.684949840000002</c:v>
                </c:pt>
                <c:pt idx="17497">
                  <c:v>17.68564572</c:v>
                </c:pt>
                <c:pt idx="17498">
                  <c:v>17.686341479999989</c:v>
                </c:pt>
                <c:pt idx="17499">
                  <c:v>17.687035920000028</c:v>
                </c:pt>
                <c:pt idx="17500">
                  <c:v>17.68773036</c:v>
                </c:pt>
                <c:pt idx="17501">
                  <c:v>17.688424919999989</c:v>
                </c:pt>
                <c:pt idx="17502">
                  <c:v>17.689119359999989</c:v>
                </c:pt>
                <c:pt idx="17503">
                  <c:v>17.6898138</c:v>
                </c:pt>
                <c:pt idx="17504">
                  <c:v>17.69050824</c:v>
                </c:pt>
                <c:pt idx="17505">
                  <c:v>17.69120268</c:v>
                </c:pt>
                <c:pt idx="17506">
                  <c:v>17.691897120000061</c:v>
                </c:pt>
                <c:pt idx="17507">
                  <c:v>17.69259156</c:v>
                </c:pt>
                <c:pt idx="17508">
                  <c:v>17.693286000000001</c:v>
                </c:pt>
                <c:pt idx="17509">
                  <c:v>17.693980440000036</c:v>
                </c:pt>
                <c:pt idx="17510">
                  <c:v>17.694674880000001</c:v>
                </c:pt>
                <c:pt idx="17511">
                  <c:v>17.695369319999987</c:v>
                </c:pt>
                <c:pt idx="17512">
                  <c:v>17.696058239999999</c:v>
                </c:pt>
                <c:pt idx="17513">
                  <c:v>17.696752679999989</c:v>
                </c:pt>
                <c:pt idx="17514">
                  <c:v>17.697447120000028</c:v>
                </c:pt>
                <c:pt idx="17515">
                  <c:v>17.69814156</c:v>
                </c:pt>
                <c:pt idx="17516">
                  <c:v>17.698836</c:v>
                </c:pt>
                <c:pt idx="17517">
                  <c:v>17.699531759999999</c:v>
                </c:pt>
                <c:pt idx="17518">
                  <c:v>17.700226199999989</c:v>
                </c:pt>
                <c:pt idx="17519">
                  <c:v>17.70092064</c:v>
                </c:pt>
                <c:pt idx="17520">
                  <c:v>17.701615199999999</c:v>
                </c:pt>
                <c:pt idx="17521">
                  <c:v>17.702310959999963</c:v>
                </c:pt>
                <c:pt idx="17522">
                  <c:v>17.703005399999999</c:v>
                </c:pt>
                <c:pt idx="17523">
                  <c:v>17.703702599999957</c:v>
                </c:pt>
                <c:pt idx="17524">
                  <c:v>17.70439704</c:v>
                </c:pt>
                <c:pt idx="17525">
                  <c:v>17.705085959999987</c:v>
                </c:pt>
                <c:pt idx="17526">
                  <c:v>17.705780400000002</c:v>
                </c:pt>
                <c:pt idx="17527">
                  <c:v>17.706481799999999</c:v>
                </c:pt>
                <c:pt idx="17528">
                  <c:v>17.707176240000003</c:v>
                </c:pt>
                <c:pt idx="17529">
                  <c:v>17.707865160000054</c:v>
                </c:pt>
                <c:pt idx="17530">
                  <c:v>17.708559599999965</c:v>
                </c:pt>
                <c:pt idx="17531">
                  <c:v>17.709254039999987</c:v>
                </c:pt>
                <c:pt idx="17532">
                  <c:v>17.709948480000001</c:v>
                </c:pt>
                <c:pt idx="17533">
                  <c:v>17.710642919999962</c:v>
                </c:pt>
                <c:pt idx="17534">
                  <c:v>17.711337360000005</c:v>
                </c:pt>
                <c:pt idx="17535">
                  <c:v>17.712033239999954</c:v>
                </c:pt>
                <c:pt idx="17536">
                  <c:v>17.712727679999961</c:v>
                </c:pt>
                <c:pt idx="17537">
                  <c:v>17.71342344</c:v>
                </c:pt>
                <c:pt idx="17538">
                  <c:v>17.714116560000001</c:v>
                </c:pt>
                <c:pt idx="17539">
                  <c:v>17.714810999999997</c:v>
                </c:pt>
                <c:pt idx="17540">
                  <c:v>17.71550676</c:v>
                </c:pt>
                <c:pt idx="17541">
                  <c:v>17.7162012</c:v>
                </c:pt>
                <c:pt idx="17542">
                  <c:v>17.716895640000036</c:v>
                </c:pt>
                <c:pt idx="17543">
                  <c:v>17.717587320000028</c:v>
                </c:pt>
                <c:pt idx="17544">
                  <c:v>17.718281760000028</c:v>
                </c:pt>
                <c:pt idx="17545">
                  <c:v>17.7189762</c:v>
                </c:pt>
                <c:pt idx="17546">
                  <c:v>17.71967064</c:v>
                </c:pt>
                <c:pt idx="17547">
                  <c:v>17.7203652</c:v>
                </c:pt>
                <c:pt idx="17548">
                  <c:v>17.72105964</c:v>
                </c:pt>
                <c:pt idx="17549">
                  <c:v>17.72175408</c:v>
                </c:pt>
                <c:pt idx="17550">
                  <c:v>17.722448519999961</c:v>
                </c:pt>
                <c:pt idx="17551">
                  <c:v>17.723142959999965</c:v>
                </c:pt>
                <c:pt idx="17552">
                  <c:v>17.723838720000028</c:v>
                </c:pt>
                <c:pt idx="17553">
                  <c:v>17.72453316</c:v>
                </c:pt>
                <c:pt idx="17554">
                  <c:v>17.725226279999934</c:v>
                </c:pt>
                <c:pt idx="17555">
                  <c:v>17.725920719999987</c:v>
                </c:pt>
                <c:pt idx="17556">
                  <c:v>17.726615160000001</c:v>
                </c:pt>
                <c:pt idx="17557">
                  <c:v>17.727309599999963</c:v>
                </c:pt>
                <c:pt idx="17558">
                  <c:v>17.728004040000002</c:v>
                </c:pt>
                <c:pt idx="17559">
                  <c:v>17.728699919999961</c:v>
                </c:pt>
                <c:pt idx="17560">
                  <c:v>17.729394360000001</c:v>
                </c:pt>
                <c:pt idx="17561">
                  <c:v>17.730088800000001</c:v>
                </c:pt>
                <c:pt idx="17562">
                  <c:v>17.730783239999965</c:v>
                </c:pt>
                <c:pt idx="17563">
                  <c:v>17.731477680000001</c:v>
                </c:pt>
                <c:pt idx="17564">
                  <c:v>17.732172120000001</c:v>
                </c:pt>
                <c:pt idx="17565">
                  <c:v>17.732866559999987</c:v>
                </c:pt>
                <c:pt idx="17566">
                  <c:v>17.733562319999987</c:v>
                </c:pt>
                <c:pt idx="17567">
                  <c:v>17.734258200000028</c:v>
                </c:pt>
                <c:pt idx="17568">
                  <c:v>17.734952639999999</c:v>
                </c:pt>
                <c:pt idx="17569">
                  <c:v>17.735641559999962</c:v>
                </c:pt>
                <c:pt idx="17570">
                  <c:v>17.736340199999987</c:v>
                </c:pt>
                <c:pt idx="17571">
                  <c:v>17.737035960000028</c:v>
                </c:pt>
                <c:pt idx="17572">
                  <c:v>17.7377304</c:v>
                </c:pt>
                <c:pt idx="17573">
                  <c:v>17.738419319999963</c:v>
                </c:pt>
                <c:pt idx="17574">
                  <c:v>17.739115200000001</c:v>
                </c:pt>
                <c:pt idx="17575">
                  <c:v>17.739810960000028</c:v>
                </c:pt>
                <c:pt idx="17576">
                  <c:v>17.740502639999942</c:v>
                </c:pt>
                <c:pt idx="17577">
                  <c:v>17.741198520000001</c:v>
                </c:pt>
                <c:pt idx="17578">
                  <c:v>17.74189428</c:v>
                </c:pt>
                <c:pt idx="17579">
                  <c:v>17.742590159999967</c:v>
                </c:pt>
                <c:pt idx="17580">
                  <c:v>17.743284599999971</c:v>
                </c:pt>
                <c:pt idx="17581">
                  <c:v>17.743979039999989</c:v>
                </c:pt>
                <c:pt idx="17582">
                  <c:v>17.744673479999989</c:v>
                </c:pt>
                <c:pt idx="17583">
                  <c:v>17.74536792</c:v>
                </c:pt>
                <c:pt idx="17584">
                  <c:v>17.746063800000002</c:v>
                </c:pt>
                <c:pt idx="17585">
                  <c:v>17.746758239999963</c:v>
                </c:pt>
                <c:pt idx="17586">
                  <c:v>17.747448479999989</c:v>
                </c:pt>
                <c:pt idx="17587">
                  <c:v>17.748141479999965</c:v>
                </c:pt>
                <c:pt idx="17588">
                  <c:v>17.748835920000001</c:v>
                </c:pt>
                <c:pt idx="17589">
                  <c:v>17.749530359999966</c:v>
                </c:pt>
                <c:pt idx="17590">
                  <c:v>17.750224920000001</c:v>
                </c:pt>
                <c:pt idx="17591">
                  <c:v>17.75092068</c:v>
                </c:pt>
                <c:pt idx="17592">
                  <c:v>17.751615120000036</c:v>
                </c:pt>
                <c:pt idx="17593">
                  <c:v>17.752309559999965</c:v>
                </c:pt>
                <c:pt idx="17594">
                  <c:v>17.753003999999986</c:v>
                </c:pt>
                <c:pt idx="17595">
                  <c:v>17.753699879999942</c:v>
                </c:pt>
                <c:pt idx="17596">
                  <c:v>17.754394319999999</c:v>
                </c:pt>
                <c:pt idx="17597">
                  <c:v>17.755088760000028</c:v>
                </c:pt>
                <c:pt idx="17598">
                  <c:v>17.755783199999989</c:v>
                </c:pt>
                <c:pt idx="17599">
                  <c:v>17.756479079999963</c:v>
                </c:pt>
                <c:pt idx="17600">
                  <c:v>17.75717352000003</c:v>
                </c:pt>
                <c:pt idx="17601">
                  <c:v>17.757863760000042</c:v>
                </c:pt>
                <c:pt idx="17602">
                  <c:v>17.7585582</c:v>
                </c:pt>
                <c:pt idx="17603">
                  <c:v>17.759254079999987</c:v>
                </c:pt>
                <c:pt idx="17604">
                  <c:v>17.759948519999988</c:v>
                </c:pt>
                <c:pt idx="17605">
                  <c:v>17.760642959999934</c:v>
                </c:pt>
                <c:pt idx="17606">
                  <c:v>17.761337399999967</c:v>
                </c:pt>
                <c:pt idx="17607">
                  <c:v>17.762031839999942</c:v>
                </c:pt>
                <c:pt idx="17608">
                  <c:v>17.76272627999991</c:v>
                </c:pt>
                <c:pt idx="17609">
                  <c:v>17.763419279999933</c:v>
                </c:pt>
                <c:pt idx="17610">
                  <c:v>17.764120679999962</c:v>
                </c:pt>
                <c:pt idx="17611">
                  <c:v>17.76480816000004</c:v>
                </c:pt>
                <c:pt idx="17612">
                  <c:v>17.765502599999934</c:v>
                </c:pt>
                <c:pt idx="17613">
                  <c:v>17.766197040000002</c:v>
                </c:pt>
                <c:pt idx="17614">
                  <c:v>17.766891479999988</c:v>
                </c:pt>
                <c:pt idx="17615">
                  <c:v>17.767585919999988</c:v>
                </c:pt>
                <c:pt idx="17616">
                  <c:v>17.768280359999967</c:v>
                </c:pt>
                <c:pt idx="17617">
                  <c:v>17.768974919999987</c:v>
                </c:pt>
                <c:pt idx="17618">
                  <c:v>17.769669360000002</c:v>
                </c:pt>
                <c:pt idx="17619">
                  <c:v>17.770363799999988</c:v>
                </c:pt>
                <c:pt idx="17620">
                  <c:v>17.771058239999999</c:v>
                </c:pt>
                <c:pt idx="17621">
                  <c:v>17.771752679999967</c:v>
                </c:pt>
                <c:pt idx="17622">
                  <c:v>17.772447119999967</c:v>
                </c:pt>
                <c:pt idx="17623">
                  <c:v>17.773141559999971</c:v>
                </c:pt>
                <c:pt idx="17624">
                  <c:v>17.773835999999999</c:v>
                </c:pt>
                <c:pt idx="17625">
                  <c:v>17.774530439999989</c:v>
                </c:pt>
                <c:pt idx="17626">
                  <c:v>17.775226199999967</c:v>
                </c:pt>
                <c:pt idx="17627">
                  <c:v>17.775922079999965</c:v>
                </c:pt>
                <c:pt idx="17628">
                  <c:v>17.776616519999966</c:v>
                </c:pt>
                <c:pt idx="17629">
                  <c:v>17.777310960000001</c:v>
                </c:pt>
                <c:pt idx="17630">
                  <c:v>17.778005399999987</c:v>
                </c:pt>
                <c:pt idx="17631">
                  <c:v>17.778701279999961</c:v>
                </c:pt>
                <c:pt idx="17632">
                  <c:v>17.779395720000029</c:v>
                </c:pt>
                <c:pt idx="17633">
                  <c:v>17.780091479999989</c:v>
                </c:pt>
                <c:pt idx="17634">
                  <c:v>17.78078592</c:v>
                </c:pt>
                <c:pt idx="17635">
                  <c:v>17.78148036</c:v>
                </c:pt>
                <c:pt idx="17636">
                  <c:v>17.782174919999989</c:v>
                </c:pt>
                <c:pt idx="17637">
                  <c:v>17.782869359999989</c:v>
                </c:pt>
                <c:pt idx="17638">
                  <c:v>17.783558159999988</c:v>
                </c:pt>
                <c:pt idx="17639">
                  <c:v>17.78425824</c:v>
                </c:pt>
                <c:pt idx="17640">
                  <c:v>17.78495268</c:v>
                </c:pt>
                <c:pt idx="17641">
                  <c:v>17.785647119999961</c:v>
                </c:pt>
                <c:pt idx="17642">
                  <c:v>17.786341559999954</c:v>
                </c:pt>
                <c:pt idx="17643">
                  <c:v>17.787035999999986</c:v>
                </c:pt>
                <c:pt idx="17644">
                  <c:v>17.787730439999965</c:v>
                </c:pt>
                <c:pt idx="17645">
                  <c:v>17.788424879999933</c:v>
                </c:pt>
                <c:pt idx="17646">
                  <c:v>17.789113799999971</c:v>
                </c:pt>
                <c:pt idx="17647">
                  <c:v>17.789808239999989</c:v>
                </c:pt>
                <c:pt idx="17648">
                  <c:v>17.790503999999967</c:v>
                </c:pt>
                <c:pt idx="17649">
                  <c:v>17.791198440000031</c:v>
                </c:pt>
                <c:pt idx="17650">
                  <c:v>17.791894319999997</c:v>
                </c:pt>
                <c:pt idx="17651">
                  <c:v>17.792590199999989</c:v>
                </c:pt>
                <c:pt idx="17652">
                  <c:v>17.79328464</c:v>
                </c:pt>
                <c:pt idx="17653">
                  <c:v>17.793980399999999</c:v>
                </c:pt>
                <c:pt idx="17654">
                  <c:v>17.794674839999967</c:v>
                </c:pt>
                <c:pt idx="17655">
                  <c:v>17.795369279999942</c:v>
                </c:pt>
                <c:pt idx="17656">
                  <c:v>17.796063719999999</c:v>
                </c:pt>
                <c:pt idx="17657">
                  <c:v>17.796758160000028</c:v>
                </c:pt>
                <c:pt idx="17658">
                  <c:v>17.797447079999966</c:v>
                </c:pt>
                <c:pt idx="17659">
                  <c:v>17.798148480000002</c:v>
                </c:pt>
                <c:pt idx="17660">
                  <c:v>17.798842919999963</c:v>
                </c:pt>
                <c:pt idx="17661">
                  <c:v>17.799530400000002</c:v>
                </c:pt>
                <c:pt idx="17662">
                  <c:v>17.800226279999961</c:v>
                </c:pt>
                <c:pt idx="17663">
                  <c:v>17.80092204</c:v>
                </c:pt>
                <c:pt idx="17664">
                  <c:v>17.801617919999988</c:v>
                </c:pt>
                <c:pt idx="17665">
                  <c:v>17.802312360000002</c:v>
                </c:pt>
                <c:pt idx="17666">
                  <c:v>17.80300824</c:v>
                </c:pt>
                <c:pt idx="17667">
                  <c:v>17.803702679999965</c:v>
                </c:pt>
                <c:pt idx="17668">
                  <c:v>17.80439712000004</c:v>
                </c:pt>
                <c:pt idx="17669">
                  <c:v>17.805091560000001</c:v>
                </c:pt>
                <c:pt idx="17670">
                  <c:v>17.805785999999987</c:v>
                </c:pt>
                <c:pt idx="17671">
                  <c:v>17.806479</c:v>
                </c:pt>
                <c:pt idx="17672">
                  <c:v>17.807173440000028</c:v>
                </c:pt>
                <c:pt idx="17673">
                  <c:v>17.807869320000044</c:v>
                </c:pt>
                <c:pt idx="17674">
                  <c:v>17.808563759999988</c:v>
                </c:pt>
                <c:pt idx="17675">
                  <c:v>17.809258200000031</c:v>
                </c:pt>
                <c:pt idx="17676">
                  <c:v>17.809952639999999</c:v>
                </c:pt>
                <c:pt idx="17677">
                  <c:v>17.810647080000003</c:v>
                </c:pt>
                <c:pt idx="17678">
                  <c:v>17.811341519999999</c:v>
                </c:pt>
                <c:pt idx="17679">
                  <c:v>17.812030440000001</c:v>
                </c:pt>
                <c:pt idx="17680">
                  <c:v>17.812726199999986</c:v>
                </c:pt>
                <c:pt idx="17681">
                  <c:v>17.81342064</c:v>
                </c:pt>
                <c:pt idx="17682">
                  <c:v>17.814115200000028</c:v>
                </c:pt>
                <c:pt idx="17683">
                  <c:v>17.814810960000042</c:v>
                </c:pt>
                <c:pt idx="17684">
                  <c:v>17.815505399999999</c:v>
                </c:pt>
                <c:pt idx="17685">
                  <c:v>17.816199839999989</c:v>
                </c:pt>
                <c:pt idx="17686">
                  <c:v>17.816894280000028</c:v>
                </c:pt>
                <c:pt idx="17687">
                  <c:v>17.817588720000053</c:v>
                </c:pt>
                <c:pt idx="17688">
                  <c:v>17.818283160000028</c:v>
                </c:pt>
                <c:pt idx="17689">
                  <c:v>17.818977600000036</c:v>
                </c:pt>
                <c:pt idx="17690">
                  <c:v>17.819673479999999</c:v>
                </c:pt>
                <c:pt idx="17691">
                  <c:v>17.820367920000031</c:v>
                </c:pt>
                <c:pt idx="17692">
                  <c:v>17.821062359999999</c:v>
                </c:pt>
                <c:pt idx="17693">
                  <c:v>17.821756799999999</c:v>
                </c:pt>
                <c:pt idx="17694">
                  <c:v>17.822451239999989</c:v>
                </c:pt>
                <c:pt idx="17695">
                  <c:v>17.82314568</c:v>
                </c:pt>
                <c:pt idx="17696">
                  <c:v>17.823840120000028</c:v>
                </c:pt>
                <c:pt idx="17697">
                  <c:v>17.82453456</c:v>
                </c:pt>
                <c:pt idx="17698">
                  <c:v>17.825230439999967</c:v>
                </c:pt>
                <c:pt idx="17699">
                  <c:v>17.825924879999967</c:v>
                </c:pt>
                <c:pt idx="17700">
                  <c:v>17.826619319999967</c:v>
                </c:pt>
                <c:pt idx="17701">
                  <c:v>17.827313759999999</c:v>
                </c:pt>
                <c:pt idx="17702">
                  <c:v>17.828008199999999</c:v>
                </c:pt>
                <c:pt idx="17703">
                  <c:v>17.828702639999943</c:v>
                </c:pt>
                <c:pt idx="17704">
                  <c:v>17.82939708</c:v>
                </c:pt>
                <c:pt idx="17705">
                  <c:v>17.830091520000028</c:v>
                </c:pt>
              </c:numCache>
            </c:numRef>
          </c:xVal>
          <c:yVal>
            <c:numRef>
              <c:f>Sheet1!$E$2:$E$17707</c:f>
              <c:numCache>
                <c:formatCode>General</c:formatCode>
                <c:ptCount val="17706"/>
                <c:pt idx="0">
                  <c:v>8.4130000000000003</c:v>
                </c:pt>
                <c:pt idx="1">
                  <c:v>7.8819999999999997</c:v>
                </c:pt>
                <c:pt idx="2">
                  <c:v>7.4889999999999999</c:v>
                </c:pt>
                <c:pt idx="3">
                  <c:v>7.6360000000000001</c:v>
                </c:pt>
                <c:pt idx="4">
                  <c:v>7.34</c:v>
                </c:pt>
                <c:pt idx="5">
                  <c:v>7.4219999999999997</c:v>
                </c:pt>
                <c:pt idx="6">
                  <c:v>7.2060000000000004</c:v>
                </c:pt>
                <c:pt idx="7">
                  <c:v>7.2969999999999997</c:v>
                </c:pt>
                <c:pt idx="8">
                  <c:v>7.258</c:v>
                </c:pt>
                <c:pt idx="9">
                  <c:v>7.6559999999999926</c:v>
                </c:pt>
                <c:pt idx="10">
                  <c:v>7.3199999999999985</c:v>
                </c:pt>
                <c:pt idx="11">
                  <c:v>6.9239999999999995</c:v>
                </c:pt>
                <c:pt idx="12">
                  <c:v>7.3159999999999945</c:v>
                </c:pt>
                <c:pt idx="13">
                  <c:v>7.2690000000000001</c:v>
                </c:pt>
                <c:pt idx="14">
                  <c:v>7.1059999999999945</c:v>
                </c:pt>
                <c:pt idx="15">
                  <c:v>7.2939999999999996</c:v>
                </c:pt>
                <c:pt idx="16">
                  <c:v>7.0049999999999955</c:v>
                </c:pt>
                <c:pt idx="17">
                  <c:v>6.7729999999999997</c:v>
                </c:pt>
                <c:pt idx="18">
                  <c:v>6.7930000000000001</c:v>
                </c:pt>
                <c:pt idx="19">
                  <c:v>7.141</c:v>
                </c:pt>
                <c:pt idx="20">
                  <c:v>7.0860000000000003</c:v>
                </c:pt>
                <c:pt idx="21">
                  <c:v>7.109</c:v>
                </c:pt>
                <c:pt idx="22">
                  <c:v>6.8069999999999995</c:v>
                </c:pt>
                <c:pt idx="23">
                  <c:v>6.9210000000000003</c:v>
                </c:pt>
                <c:pt idx="24">
                  <c:v>6.7560000000000002</c:v>
                </c:pt>
                <c:pt idx="25">
                  <c:v>7.4690000000000003</c:v>
                </c:pt>
                <c:pt idx="26">
                  <c:v>6.266</c:v>
                </c:pt>
                <c:pt idx="27">
                  <c:v>6.7320000000000002</c:v>
                </c:pt>
                <c:pt idx="28">
                  <c:v>6.4690000000000003</c:v>
                </c:pt>
                <c:pt idx="29">
                  <c:v>6.609</c:v>
                </c:pt>
                <c:pt idx="30">
                  <c:v>6.9980000000000002</c:v>
                </c:pt>
                <c:pt idx="31">
                  <c:v>6.7709999999999999</c:v>
                </c:pt>
                <c:pt idx="32">
                  <c:v>6.1169999999999956</c:v>
                </c:pt>
                <c:pt idx="33">
                  <c:v>6.46</c:v>
                </c:pt>
                <c:pt idx="34">
                  <c:v>6.391</c:v>
                </c:pt>
                <c:pt idx="35">
                  <c:v>6.484</c:v>
                </c:pt>
                <c:pt idx="36">
                  <c:v>6.5460000000000003</c:v>
                </c:pt>
                <c:pt idx="37">
                  <c:v>6.1310000000000002</c:v>
                </c:pt>
                <c:pt idx="38">
                  <c:v>6.0679999999999916</c:v>
                </c:pt>
                <c:pt idx="39">
                  <c:v>6.3310000000000004</c:v>
                </c:pt>
                <c:pt idx="40">
                  <c:v>6.3119999999999985</c:v>
                </c:pt>
                <c:pt idx="41">
                  <c:v>6.0490000000000004</c:v>
                </c:pt>
                <c:pt idx="42">
                  <c:v>6.2320000000000002</c:v>
                </c:pt>
                <c:pt idx="43">
                  <c:v>6.1539999999999955</c:v>
                </c:pt>
                <c:pt idx="44">
                  <c:v>5.8360000000000003</c:v>
                </c:pt>
                <c:pt idx="45">
                  <c:v>6.2690000000000001</c:v>
                </c:pt>
                <c:pt idx="46">
                  <c:v>6.1259999999999915</c:v>
                </c:pt>
                <c:pt idx="47">
                  <c:v>6.0819999999999999</c:v>
                </c:pt>
                <c:pt idx="48">
                  <c:v>5.6739999999999995</c:v>
                </c:pt>
                <c:pt idx="49">
                  <c:v>6.2139999999999995</c:v>
                </c:pt>
                <c:pt idx="50">
                  <c:v>5.9850000000000003</c:v>
                </c:pt>
                <c:pt idx="51">
                  <c:v>5.88</c:v>
                </c:pt>
                <c:pt idx="52">
                  <c:v>6.1369999999999996</c:v>
                </c:pt>
                <c:pt idx="53">
                  <c:v>5.9740000000000002</c:v>
                </c:pt>
                <c:pt idx="54">
                  <c:v>5.851</c:v>
                </c:pt>
                <c:pt idx="55">
                  <c:v>5.8629999999999933</c:v>
                </c:pt>
                <c:pt idx="56">
                  <c:v>5.5750000000000002</c:v>
                </c:pt>
                <c:pt idx="57">
                  <c:v>5.7690000000000001</c:v>
                </c:pt>
                <c:pt idx="58">
                  <c:v>5.7839999999999998</c:v>
                </c:pt>
                <c:pt idx="59">
                  <c:v>5.5659999999999945</c:v>
                </c:pt>
                <c:pt idx="60">
                  <c:v>5.8639999999999946</c:v>
                </c:pt>
                <c:pt idx="61">
                  <c:v>5.3819999999999997</c:v>
                </c:pt>
                <c:pt idx="62">
                  <c:v>5.3199999999999985</c:v>
                </c:pt>
                <c:pt idx="63">
                  <c:v>5.6760000000000002</c:v>
                </c:pt>
                <c:pt idx="64">
                  <c:v>5.5880000000000001</c:v>
                </c:pt>
                <c:pt idx="65">
                  <c:v>5.4420000000000002</c:v>
                </c:pt>
                <c:pt idx="66">
                  <c:v>5.1449999999999916</c:v>
                </c:pt>
                <c:pt idx="67">
                  <c:v>5.5490000000000004</c:v>
                </c:pt>
                <c:pt idx="68">
                  <c:v>5.1869999999999985</c:v>
                </c:pt>
                <c:pt idx="69">
                  <c:v>5.0179999999999945</c:v>
                </c:pt>
                <c:pt idx="70">
                  <c:v>5.2480000000000002</c:v>
                </c:pt>
                <c:pt idx="71">
                  <c:v>5.5330000000000004</c:v>
                </c:pt>
                <c:pt idx="72">
                  <c:v>5.8049999999999926</c:v>
                </c:pt>
                <c:pt idx="73">
                  <c:v>5.101</c:v>
                </c:pt>
                <c:pt idx="74">
                  <c:v>5.0069999999999997</c:v>
                </c:pt>
                <c:pt idx="75">
                  <c:v>4.9400000000000004</c:v>
                </c:pt>
                <c:pt idx="76">
                  <c:v>5.2519999999999998</c:v>
                </c:pt>
                <c:pt idx="77">
                  <c:v>5.0730000000000004</c:v>
                </c:pt>
                <c:pt idx="78">
                  <c:v>5.0309999999999997</c:v>
                </c:pt>
                <c:pt idx="79">
                  <c:v>5.03</c:v>
                </c:pt>
                <c:pt idx="80">
                  <c:v>4.6039999999999965</c:v>
                </c:pt>
                <c:pt idx="81">
                  <c:v>4.7560000000000002</c:v>
                </c:pt>
                <c:pt idx="82">
                  <c:v>4.7639999999999985</c:v>
                </c:pt>
                <c:pt idx="83">
                  <c:v>4.5810000000000004</c:v>
                </c:pt>
                <c:pt idx="84">
                  <c:v>4.6649999999999885</c:v>
                </c:pt>
                <c:pt idx="85">
                  <c:v>4.4950000000000001</c:v>
                </c:pt>
                <c:pt idx="86">
                  <c:v>4.5139999999999985</c:v>
                </c:pt>
                <c:pt idx="87">
                  <c:v>4.8310000000000004</c:v>
                </c:pt>
                <c:pt idx="88">
                  <c:v>5.0149999999999926</c:v>
                </c:pt>
                <c:pt idx="89">
                  <c:v>4.9029999999999996</c:v>
                </c:pt>
                <c:pt idx="90">
                  <c:v>4.9219999999999997</c:v>
                </c:pt>
                <c:pt idx="91">
                  <c:v>4.8959999999999955</c:v>
                </c:pt>
                <c:pt idx="92">
                  <c:v>4.9039999999999999</c:v>
                </c:pt>
                <c:pt idx="93">
                  <c:v>4.9859999999999998</c:v>
                </c:pt>
                <c:pt idx="94">
                  <c:v>4.83</c:v>
                </c:pt>
                <c:pt idx="95">
                  <c:v>5.0249999999999932</c:v>
                </c:pt>
                <c:pt idx="96">
                  <c:v>4.9260000000000002</c:v>
                </c:pt>
                <c:pt idx="97">
                  <c:v>4.5350000000000001</c:v>
                </c:pt>
                <c:pt idx="98">
                  <c:v>4.7679999999999945</c:v>
                </c:pt>
                <c:pt idx="99">
                  <c:v>4.9610000000000003</c:v>
                </c:pt>
                <c:pt idx="100">
                  <c:v>4.8780000000000001</c:v>
                </c:pt>
                <c:pt idx="101">
                  <c:v>5.3119999999999985</c:v>
                </c:pt>
                <c:pt idx="102">
                  <c:v>4.407</c:v>
                </c:pt>
                <c:pt idx="103">
                  <c:v>4.5119999999999996</c:v>
                </c:pt>
                <c:pt idx="104">
                  <c:v>4.4619999999999997</c:v>
                </c:pt>
                <c:pt idx="105">
                  <c:v>4.4029999999999996</c:v>
                </c:pt>
                <c:pt idx="106">
                  <c:v>4.6169999999999956</c:v>
                </c:pt>
                <c:pt idx="107">
                  <c:v>4.5060000000000002</c:v>
                </c:pt>
                <c:pt idx="108">
                  <c:v>4.5389999999999997</c:v>
                </c:pt>
                <c:pt idx="109">
                  <c:v>4.423</c:v>
                </c:pt>
                <c:pt idx="110">
                  <c:v>4.5960000000000001</c:v>
                </c:pt>
                <c:pt idx="111">
                  <c:v>4.4489999999999998</c:v>
                </c:pt>
                <c:pt idx="112">
                  <c:v>4.5619999999999985</c:v>
                </c:pt>
                <c:pt idx="113">
                  <c:v>4.968</c:v>
                </c:pt>
                <c:pt idx="114">
                  <c:v>4.4850000000000003</c:v>
                </c:pt>
                <c:pt idx="115">
                  <c:v>4.5209999999999955</c:v>
                </c:pt>
                <c:pt idx="116">
                  <c:v>4.4390000000000081</c:v>
                </c:pt>
                <c:pt idx="117">
                  <c:v>4.8780000000000001</c:v>
                </c:pt>
                <c:pt idx="118">
                  <c:v>4.6429999999999945</c:v>
                </c:pt>
                <c:pt idx="119">
                  <c:v>4.5239999999999965</c:v>
                </c:pt>
                <c:pt idx="120">
                  <c:v>4.7060000000000004</c:v>
                </c:pt>
                <c:pt idx="121">
                  <c:v>4.6899999999999995</c:v>
                </c:pt>
                <c:pt idx="122">
                  <c:v>4.5629999999999926</c:v>
                </c:pt>
                <c:pt idx="123">
                  <c:v>4.9260000000000002</c:v>
                </c:pt>
                <c:pt idx="124">
                  <c:v>4.8449999999999926</c:v>
                </c:pt>
                <c:pt idx="125">
                  <c:v>5.0110000000000001</c:v>
                </c:pt>
                <c:pt idx="126">
                  <c:v>4.6189999999999927</c:v>
                </c:pt>
                <c:pt idx="127">
                  <c:v>4.6939999999999955</c:v>
                </c:pt>
                <c:pt idx="128">
                  <c:v>4.593</c:v>
                </c:pt>
                <c:pt idx="129">
                  <c:v>4.7809999999999997</c:v>
                </c:pt>
                <c:pt idx="130">
                  <c:v>4.8099999999999996</c:v>
                </c:pt>
                <c:pt idx="131">
                  <c:v>4.9610000000000003</c:v>
                </c:pt>
                <c:pt idx="132">
                  <c:v>5.0229999999999926</c:v>
                </c:pt>
                <c:pt idx="133">
                  <c:v>4.8839999999999995</c:v>
                </c:pt>
                <c:pt idx="134">
                  <c:v>4.8819999999999997</c:v>
                </c:pt>
                <c:pt idx="135">
                  <c:v>4.7320000000000002</c:v>
                </c:pt>
                <c:pt idx="136">
                  <c:v>4.8479999999999945</c:v>
                </c:pt>
                <c:pt idx="137">
                  <c:v>4.9050000000000002</c:v>
                </c:pt>
                <c:pt idx="138">
                  <c:v>5.0190000000000001</c:v>
                </c:pt>
                <c:pt idx="139">
                  <c:v>5.0110000000000001</c:v>
                </c:pt>
                <c:pt idx="140">
                  <c:v>4.8869999999999996</c:v>
                </c:pt>
                <c:pt idx="141">
                  <c:v>5.0060000000000002</c:v>
                </c:pt>
                <c:pt idx="142">
                  <c:v>4.9169999999999998</c:v>
                </c:pt>
                <c:pt idx="143">
                  <c:v>5.5119999999999996</c:v>
                </c:pt>
                <c:pt idx="144">
                  <c:v>5.0569999999999995</c:v>
                </c:pt>
                <c:pt idx="145">
                  <c:v>4.931000000000008</c:v>
                </c:pt>
                <c:pt idx="146">
                  <c:v>4.8519999999999985</c:v>
                </c:pt>
                <c:pt idx="147">
                  <c:v>5.0979999999999945</c:v>
                </c:pt>
                <c:pt idx="148">
                  <c:v>5.0880000000000001</c:v>
                </c:pt>
                <c:pt idx="149">
                  <c:v>5.1449999999999916</c:v>
                </c:pt>
                <c:pt idx="150">
                  <c:v>5.0629999999999926</c:v>
                </c:pt>
                <c:pt idx="151">
                  <c:v>5.2850000000000001</c:v>
                </c:pt>
                <c:pt idx="152">
                  <c:v>5.0419999999999998</c:v>
                </c:pt>
                <c:pt idx="153">
                  <c:v>5.4050000000000002</c:v>
                </c:pt>
                <c:pt idx="154">
                  <c:v>5.2889999999999997</c:v>
                </c:pt>
                <c:pt idx="155">
                  <c:v>5.1760000000000002</c:v>
                </c:pt>
                <c:pt idx="156">
                  <c:v>5.1679999999999904</c:v>
                </c:pt>
                <c:pt idx="157">
                  <c:v>5.1259999999999915</c:v>
                </c:pt>
                <c:pt idx="158">
                  <c:v>5.3109999999999955</c:v>
                </c:pt>
                <c:pt idx="159">
                  <c:v>5.1869999999999985</c:v>
                </c:pt>
                <c:pt idx="160">
                  <c:v>5.1539999999999955</c:v>
                </c:pt>
                <c:pt idx="161">
                  <c:v>5.0720000000000001</c:v>
                </c:pt>
                <c:pt idx="162">
                  <c:v>5.5830000000000002</c:v>
                </c:pt>
                <c:pt idx="163">
                  <c:v>5.24</c:v>
                </c:pt>
                <c:pt idx="164">
                  <c:v>5.077</c:v>
                </c:pt>
                <c:pt idx="165">
                  <c:v>5.4560000000000004</c:v>
                </c:pt>
                <c:pt idx="166">
                  <c:v>5.2219999999999995</c:v>
                </c:pt>
                <c:pt idx="167">
                  <c:v>5.3119999999999985</c:v>
                </c:pt>
                <c:pt idx="168">
                  <c:v>5.1760000000000002</c:v>
                </c:pt>
                <c:pt idx="169">
                  <c:v>5.1679999999999904</c:v>
                </c:pt>
                <c:pt idx="170">
                  <c:v>4.9859999999999998</c:v>
                </c:pt>
                <c:pt idx="171">
                  <c:v>5.2610000000000001</c:v>
                </c:pt>
                <c:pt idx="172">
                  <c:v>5.5460000000000003</c:v>
                </c:pt>
                <c:pt idx="173">
                  <c:v>5.1859999999999955</c:v>
                </c:pt>
                <c:pt idx="174">
                  <c:v>5.2889999999999997</c:v>
                </c:pt>
                <c:pt idx="175">
                  <c:v>5.37</c:v>
                </c:pt>
                <c:pt idx="176">
                  <c:v>5.3169999999999975</c:v>
                </c:pt>
                <c:pt idx="177">
                  <c:v>5.0469999999999997</c:v>
                </c:pt>
                <c:pt idx="178">
                  <c:v>5.4639999999999995</c:v>
                </c:pt>
                <c:pt idx="179">
                  <c:v>5.2039999999999997</c:v>
                </c:pt>
                <c:pt idx="180">
                  <c:v>5.1669999999999945</c:v>
                </c:pt>
                <c:pt idx="181">
                  <c:v>5.2969999999999997</c:v>
                </c:pt>
                <c:pt idx="182">
                  <c:v>5.484</c:v>
                </c:pt>
                <c:pt idx="183">
                  <c:v>5.4850000000000003</c:v>
                </c:pt>
                <c:pt idx="184">
                  <c:v>5.5730000000000004</c:v>
                </c:pt>
                <c:pt idx="185">
                  <c:v>5.5549999999999926</c:v>
                </c:pt>
                <c:pt idx="186">
                  <c:v>5.2139999999999995</c:v>
                </c:pt>
                <c:pt idx="187">
                  <c:v>5.2880000000000003</c:v>
                </c:pt>
                <c:pt idx="188">
                  <c:v>5.306</c:v>
                </c:pt>
                <c:pt idx="189">
                  <c:v>5.2080000000000002</c:v>
                </c:pt>
                <c:pt idx="190">
                  <c:v>5.2530000000000001</c:v>
                </c:pt>
                <c:pt idx="191">
                  <c:v>5.1989999999999945</c:v>
                </c:pt>
                <c:pt idx="192">
                  <c:v>5.1189999999999927</c:v>
                </c:pt>
                <c:pt idx="193">
                  <c:v>5.2949999999999955</c:v>
                </c:pt>
                <c:pt idx="194">
                  <c:v>5.2779999999999996</c:v>
                </c:pt>
                <c:pt idx="195">
                  <c:v>5.18</c:v>
                </c:pt>
                <c:pt idx="196">
                  <c:v>5.1659999999999933</c:v>
                </c:pt>
                <c:pt idx="197">
                  <c:v>5.1739999999999995</c:v>
                </c:pt>
                <c:pt idx="198">
                  <c:v>5.1769999999999996</c:v>
                </c:pt>
                <c:pt idx="199">
                  <c:v>5.4029999999999996</c:v>
                </c:pt>
                <c:pt idx="200">
                  <c:v>5.3849999999999945</c:v>
                </c:pt>
                <c:pt idx="201">
                  <c:v>5.258</c:v>
                </c:pt>
                <c:pt idx="202">
                  <c:v>5.2850000000000001</c:v>
                </c:pt>
                <c:pt idx="203">
                  <c:v>5.45</c:v>
                </c:pt>
                <c:pt idx="204">
                  <c:v>5.4189999999999996</c:v>
                </c:pt>
                <c:pt idx="205">
                  <c:v>5.3559999999999945</c:v>
                </c:pt>
                <c:pt idx="206">
                  <c:v>5.3549999999999933</c:v>
                </c:pt>
                <c:pt idx="207">
                  <c:v>5.0669999999999975</c:v>
                </c:pt>
                <c:pt idx="208">
                  <c:v>5.1669999999999945</c:v>
                </c:pt>
                <c:pt idx="209">
                  <c:v>5.3229999999999933</c:v>
                </c:pt>
                <c:pt idx="210">
                  <c:v>5.1649999999999885</c:v>
                </c:pt>
                <c:pt idx="211">
                  <c:v>5.2080000000000002</c:v>
                </c:pt>
                <c:pt idx="212">
                  <c:v>5.2639999999999985</c:v>
                </c:pt>
                <c:pt idx="213">
                  <c:v>5.0549999999999926</c:v>
                </c:pt>
                <c:pt idx="214">
                  <c:v>5.0649999999999933</c:v>
                </c:pt>
                <c:pt idx="215">
                  <c:v>5.4239999999999995</c:v>
                </c:pt>
                <c:pt idx="216">
                  <c:v>5.0869999999999997</c:v>
                </c:pt>
                <c:pt idx="217">
                  <c:v>5.133</c:v>
                </c:pt>
                <c:pt idx="218">
                  <c:v>5.4669999999999996</c:v>
                </c:pt>
                <c:pt idx="219">
                  <c:v>5.0780000000000003</c:v>
                </c:pt>
                <c:pt idx="220">
                  <c:v>5.3599999999999985</c:v>
                </c:pt>
                <c:pt idx="221">
                  <c:v>5.1839999999999975</c:v>
                </c:pt>
                <c:pt idx="222">
                  <c:v>5.1629999999999914</c:v>
                </c:pt>
                <c:pt idx="223">
                  <c:v>5.0219999999999985</c:v>
                </c:pt>
                <c:pt idx="224">
                  <c:v>5.306</c:v>
                </c:pt>
                <c:pt idx="225">
                  <c:v>5.0880000000000001</c:v>
                </c:pt>
                <c:pt idx="226">
                  <c:v>5.71</c:v>
                </c:pt>
                <c:pt idx="227">
                  <c:v>5.2880000000000003</c:v>
                </c:pt>
                <c:pt idx="228">
                  <c:v>5.3069999999999995</c:v>
                </c:pt>
                <c:pt idx="229">
                  <c:v>5.0939999999999985</c:v>
                </c:pt>
                <c:pt idx="230">
                  <c:v>5.173</c:v>
                </c:pt>
                <c:pt idx="231">
                  <c:v>5.31</c:v>
                </c:pt>
                <c:pt idx="232">
                  <c:v>5.3390000000000004</c:v>
                </c:pt>
                <c:pt idx="233">
                  <c:v>5.4029999999999996</c:v>
                </c:pt>
                <c:pt idx="234">
                  <c:v>5.0810000000000004</c:v>
                </c:pt>
                <c:pt idx="235">
                  <c:v>5.1209999999999933</c:v>
                </c:pt>
                <c:pt idx="236">
                  <c:v>5.1059999999999945</c:v>
                </c:pt>
                <c:pt idx="237">
                  <c:v>5.3819999999999997</c:v>
                </c:pt>
                <c:pt idx="238">
                  <c:v>5.2389999999999999</c:v>
                </c:pt>
                <c:pt idx="239">
                  <c:v>5.6349999999999945</c:v>
                </c:pt>
                <c:pt idx="240">
                  <c:v>5.0219999999999985</c:v>
                </c:pt>
                <c:pt idx="241">
                  <c:v>4.9589999999999996</c:v>
                </c:pt>
                <c:pt idx="242">
                  <c:v>5.202</c:v>
                </c:pt>
                <c:pt idx="243">
                  <c:v>5.1159999999999917</c:v>
                </c:pt>
                <c:pt idx="244">
                  <c:v>5.149</c:v>
                </c:pt>
                <c:pt idx="245">
                  <c:v>5.22</c:v>
                </c:pt>
                <c:pt idx="246">
                  <c:v>5.1429999999999945</c:v>
                </c:pt>
                <c:pt idx="247">
                  <c:v>5.1069999999999975</c:v>
                </c:pt>
                <c:pt idx="248">
                  <c:v>5.1689999999999916</c:v>
                </c:pt>
                <c:pt idx="249">
                  <c:v>5.1139999999999946</c:v>
                </c:pt>
                <c:pt idx="250">
                  <c:v>5.1599999999999975</c:v>
                </c:pt>
                <c:pt idx="251">
                  <c:v>4.9560000000000004</c:v>
                </c:pt>
                <c:pt idx="252">
                  <c:v>4.9109999999999996</c:v>
                </c:pt>
                <c:pt idx="253">
                  <c:v>5.0669999999999975</c:v>
                </c:pt>
                <c:pt idx="254">
                  <c:v>5.1529999999999916</c:v>
                </c:pt>
                <c:pt idx="255">
                  <c:v>4.9509999999999996</c:v>
                </c:pt>
                <c:pt idx="256">
                  <c:v>4.9770000000000003</c:v>
                </c:pt>
                <c:pt idx="257">
                  <c:v>5.1739999999999995</c:v>
                </c:pt>
                <c:pt idx="258">
                  <c:v>5.4169999999999998</c:v>
                </c:pt>
                <c:pt idx="259">
                  <c:v>5.2450000000000001</c:v>
                </c:pt>
                <c:pt idx="260">
                  <c:v>5.3529999999999927</c:v>
                </c:pt>
                <c:pt idx="261">
                  <c:v>4.9790000000000081</c:v>
                </c:pt>
                <c:pt idx="262">
                  <c:v>5.3310000000000004</c:v>
                </c:pt>
                <c:pt idx="263">
                  <c:v>5.0579999999999945</c:v>
                </c:pt>
                <c:pt idx="264">
                  <c:v>5.42</c:v>
                </c:pt>
                <c:pt idx="265">
                  <c:v>5.22</c:v>
                </c:pt>
                <c:pt idx="266">
                  <c:v>5.3199999999999985</c:v>
                </c:pt>
                <c:pt idx="267">
                  <c:v>5.4359999999999999</c:v>
                </c:pt>
                <c:pt idx="268">
                  <c:v>5.468</c:v>
                </c:pt>
                <c:pt idx="269">
                  <c:v>5.39</c:v>
                </c:pt>
                <c:pt idx="270">
                  <c:v>5.3890000000000002</c:v>
                </c:pt>
                <c:pt idx="271">
                  <c:v>5.4189999999999996</c:v>
                </c:pt>
                <c:pt idx="272">
                  <c:v>5.5649999999999933</c:v>
                </c:pt>
                <c:pt idx="273">
                  <c:v>5.4530000000000003</c:v>
                </c:pt>
                <c:pt idx="274">
                  <c:v>5.4560000000000004</c:v>
                </c:pt>
                <c:pt idx="275">
                  <c:v>5.4139999999999997</c:v>
                </c:pt>
                <c:pt idx="276">
                  <c:v>6.0720000000000001</c:v>
                </c:pt>
                <c:pt idx="277">
                  <c:v>5.5069999999999997</c:v>
                </c:pt>
                <c:pt idx="278">
                  <c:v>5.4300000000000024</c:v>
                </c:pt>
                <c:pt idx="279">
                  <c:v>5.3819999999999997</c:v>
                </c:pt>
                <c:pt idx="280">
                  <c:v>5.3919999999999995</c:v>
                </c:pt>
                <c:pt idx="281">
                  <c:v>5.2069999999999999</c:v>
                </c:pt>
                <c:pt idx="282">
                  <c:v>5.2629999999999955</c:v>
                </c:pt>
                <c:pt idx="283">
                  <c:v>5.3460000000000001</c:v>
                </c:pt>
                <c:pt idx="284">
                  <c:v>5.7910000000000004</c:v>
                </c:pt>
                <c:pt idx="285">
                  <c:v>5.4760000000000071</c:v>
                </c:pt>
                <c:pt idx="286">
                  <c:v>5.2779999999999996</c:v>
                </c:pt>
                <c:pt idx="287">
                  <c:v>5.3819999999999997</c:v>
                </c:pt>
                <c:pt idx="288">
                  <c:v>5.1209999999999933</c:v>
                </c:pt>
                <c:pt idx="289">
                  <c:v>5.2430000000000003</c:v>
                </c:pt>
                <c:pt idx="290">
                  <c:v>5.4180000000000001</c:v>
                </c:pt>
                <c:pt idx="291">
                  <c:v>5.4080000000000004</c:v>
                </c:pt>
                <c:pt idx="292">
                  <c:v>5.2450000000000001</c:v>
                </c:pt>
                <c:pt idx="293">
                  <c:v>5.33</c:v>
                </c:pt>
                <c:pt idx="294">
                  <c:v>5.2039999999999997</c:v>
                </c:pt>
                <c:pt idx="295">
                  <c:v>5.14</c:v>
                </c:pt>
                <c:pt idx="296">
                  <c:v>5.1289999999999916</c:v>
                </c:pt>
                <c:pt idx="297">
                  <c:v>5.0569999999999995</c:v>
                </c:pt>
                <c:pt idx="298">
                  <c:v>5.1019999999999985</c:v>
                </c:pt>
                <c:pt idx="299">
                  <c:v>5.1609999999999916</c:v>
                </c:pt>
                <c:pt idx="300">
                  <c:v>5.2110000000000003</c:v>
                </c:pt>
                <c:pt idx="301">
                  <c:v>5.2110000000000003</c:v>
                </c:pt>
                <c:pt idx="302">
                  <c:v>5.2110000000000003</c:v>
                </c:pt>
                <c:pt idx="303">
                  <c:v>5.1659999999999933</c:v>
                </c:pt>
                <c:pt idx="304">
                  <c:v>5.0449999999999955</c:v>
                </c:pt>
                <c:pt idx="305">
                  <c:v>5.0369999999999999</c:v>
                </c:pt>
                <c:pt idx="306">
                  <c:v>5.0949999999999926</c:v>
                </c:pt>
                <c:pt idx="307">
                  <c:v>5.0369999999999999</c:v>
                </c:pt>
                <c:pt idx="308">
                  <c:v>5.1179999999999914</c:v>
                </c:pt>
                <c:pt idx="309">
                  <c:v>4.9939999999999998</c:v>
                </c:pt>
                <c:pt idx="310">
                  <c:v>5.1739999999999995</c:v>
                </c:pt>
                <c:pt idx="311">
                  <c:v>5.1349999999999945</c:v>
                </c:pt>
                <c:pt idx="312">
                  <c:v>5.0739999999999998</c:v>
                </c:pt>
                <c:pt idx="313">
                  <c:v>4.9400000000000004</c:v>
                </c:pt>
                <c:pt idx="314">
                  <c:v>5.1349999999999945</c:v>
                </c:pt>
                <c:pt idx="315">
                  <c:v>5.202</c:v>
                </c:pt>
                <c:pt idx="316">
                  <c:v>4.984</c:v>
                </c:pt>
                <c:pt idx="317">
                  <c:v>5.3279999999999914</c:v>
                </c:pt>
                <c:pt idx="318">
                  <c:v>5.0629999999999926</c:v>
                </c:pt>
                <c:pt idx="319">
                  <c:v>5.2370000000000001</c:v>
                </c:pt>
                <c:pt idx="320">
                  <c:v>4.9470000000000001</c:v>
                </c:pt>
                <c:pt idx="321">
                  <c:v>5.0510000000000002</c:v>
                </c:pt>
                <c:pt idx="322">
                  <c:v>4.9870000000000001</c:v>
                </c:pt>
                <c:pt idx="323">
                  <c:v>5.0369999999999999</c:v>
                </c:pt>
                <c:pt idx="324">
                  <c:v>5.1279999999999886</c:v>
                </c:pt>
                <c:pt idx="325">
                  <c:v>5.01</c:v>
                </c:pt>
                <c:pt idx="326">
                  <c:v>4.9420000000000002</c:v>
                </c:pt>
                <c:pt idx="327">
                  <c:v>5.1209999999999933</c:v>
                </c:pt>
                <c:pt idx="328">
                  <c:v>4.9450000000000003</c:v>
                </c:pt>
                <c:pt idx="329">
                  <c:v>4.742</c:v>
                </c:pt>
                <c:pt idx="330">
                  <c:v>4.9089999999999998</c:v>
                </c:pt>
                <c:pt idx="331">
                  <c:v>5.181</c:v>
                </c:pt>
                <c:pt idx="332">
                  <c:v>4.9219999999999997</c:v>
                </c:pt>
                <c:pt idx="333">
                  <c:v>4.9409999999999998</c:v>
                </c:pt>
                <c:pt idx="334">
                  <c:v>4.9119999999999999</c:v>
                </c:pt>
                <c:pt idx="335">
                  <c:v>5.1229999999999913</c:v>
                </c:pt>
                <c:pt idx="336">
                  <c:v>5.085</c:v>
                </c:pt>
                <c:pt idx="337">
                  <c:v>4.9429999999999996</c:v>
                </c:pt>
                <c:pt idx="338">
                  <c:v>5.1769999999999996</c:v>
                </c:pt>
                <c:pt idx="339">
                  <c:v>4.9219999999999997</c:v>
                </c:pt>
                <c:pt idx="340">
                  <c:v>5.0019999999999998</c:v>
                </c:pt>
                <c:pt idx="341">
                  <c:v>4.8360000000000003</c:v>
                </c:pt>
                <c:pt idx="342">
                  <c:v>4.819</c:v>
                </c:pt>
                <c:pt idx="343">
                  <c:v>5.1839999999999975</c:v>
                </c:pt>
                <c:pt idx="344">
                  <c:v>5.1609999999999916</c:v>
                </c:pt>
                <c:pt idx="345">
                  <c:v>4.9619999999999997</c:v>
                </c:pt>
                <c:pt idx="346">
                  <c:v>5.0869999999999997</c:v>
                </c:pt>
                <c:pt idx="347">
                  <c:v>5.4630000000000001</c:v>
                </c:pt>
                <c:pt idx="348">
                  <c:v>5.218</c:v>
                </c:pt>
                <c:pt idx="349">
                  <c:v>4.9210000000000003</c:v>
                </c:pt>
                <c:pt idx="350">
                  <c:v>5.4429999999999996</c:v>
                </c:pt>
                <c:pt idx="351">
                  <c:v>5.1959999999999926</c:v>
                </c:pt>
                <c:pt idx="352">
                  <c:v>5.1379999999999955</c:v>
                </c:pt>
                <c:pt idx="353">
                  <c:v>5.0569999999999995</c:v>
                </c:pt>
                <c:pt idx="354">
                  <c:v>6.9639999999999995</c:v>
                </c:pt>
                <c:pt idx="355">
                  <c:v>5.1599999999999975</c:v>
                </c:pt>
                <c:pt idx="356">
                  <c:v>5.3969999999999985</c:v>
                </c:pt>
                <c:pt idx="357">
                  <c:v>5.2869999999999999</c:v>
                </c:pt>
                <c:pt idx="358">
                  <c:v>5.1710000000000003</c:v>
                </c:pt>
                <c:pt idx="359">
                  <c:v>5.335</c:v>
                </c:pt>
                <c:pt idx="360">
                  <c:v>6.4880000000000004</c:v>
                </c:pt>
                <c:pt idx="361">
                  <c:v>5.141</c:v>
                </c:pt>
                <c:pt idx="362">
                  <c:v>5.1829999999999945</c:v>
                </c:pt>
                <c:pt idx="363">
                  <c:v>5.37</c:v>
                </c:pt>
                <c:pt idx="364">
                  <c:v>4.9760000000000071</c:v>
                </c:pt>
                <c:pt idx="365">
                  <c:v>5.1339999999999995</c:v>
                </c:pt>
                <c:pt idx="366">
                  <c:v>5.1649999999999885</c:v>
                </c:pt>
                <c:pt idx="367">
                  <c:v>5.0209999999999955</c:v>
                </c:pt>
                <c:pt idx="368">
                  <c:v>4.9370000000000003</c:v>
                </c:pt>
                <c:pt idx="369">
                  <c:v>5.0619999999999985</c:v>
                </c:pt>
                <c:pt idx="370">
                  <c:v>4.9700000000000024</c:v>
                </c:pt>
                <c:pt idx="371">
                  <c:v>5.0129999999999955</c:v>
                </c:pt>
                <c:pt idx="372">
                  <c:v>4.992</c:v>
                </c:pt>
                <c:pt idx="373">
                  <c:v>5.0169999999999995</c:v>
                </c:pt>
                <c:pt idx="374">
                  <c:v>5.1179999999999914</c:v>
                </c:pt>
                <c:pt idx="375">
                  <c:v>4.9429999999999996</c:v>
                </c:pt>
                <c:pt idx="376">
                  <c:v>5.1189999999999927</c:v>
                </c:pt>
                <c:pt idx="377">
                  <c:v>5.0289999999999955</c:v>
                </c:pt>
                <c:pt idx="378">
                  <c:v>5.298</c:v>
                </c:pt>
                <c:pt idx="379">
                  <c:v>4.8219999999999965</c:v>
                </c:pt>
                <c:pt idx="380">
                  <c:v>4.8549999999999933</c:v>
                </c:pt>
                <c:pt idx="381">
                  <c:v>4.8090000000000002</c:v>
                </c:pt>
                <c:pt idx="382">
                  <c:v>4.8949999999999916</c:v>
                </c:pt>
                <c:pt idx="383">
                  <c:v>4.9889999999999999</c:v>
                </c:pt>
                <c:pt idx="384">
                  <c:v>5.1179999999999914</c:v>
                </c:pt>
                <c:pt idx="385">
                  <c:v>5.1310000000000002</c:v>
                </c:pt>
                <c:pt idx="386">
                  <c:v>4.8769999999999998</c:v>
                </c:pt>
                <c:pt idx="387">
                  <c:v>4.8289999999999926</c:v>
                </c:pt>
                <c:pt idx="388">
                  <c:v>4.899</c:v>
                </c:pt>
                <c:pt idx="389">
                  <c:v>4.9700000000000024</c:v>
                </c:pt>
                <c:pt idx="390">
                  <c:v>5.0839999999999996</c:v>
                </c:pt>
                <c:pt idx="391">
                  <c:v>4.8929999999999945</c:v>
                </c:pt>
                <c:pt idx="392">
                  <c:v>4.9749999999999996</c:v>
                </c:pt>
                <c:pt idx="393">
                  <c:v>5.1439999999999975</c:v>
                </c:pt>
                <c:pt idx="394">
                  <c:v>5.048</c:v>
                </c:pt>
                <c:pt idx="395">
                  <c:v>4.9560000000000004</c:v>
                </c:pt>
                <c:pt idx="396">
                  <c:v>5.3819999999999997</c:v>
                </c:pt>
                <c:pt idx="397">
                  <c:v>5.21</c:v>
                </c:pt>
                <c:pt idx="398">
                  <c:v>5.093</c:v>
                </c:pt>
                <c:pt idx="399">
                  <c:v>5.1539999999999955</c:v>
                </c:pt>
                <c:pt idx="400">
                  <c:v>4.9710000000000081</c:v>
                </c:pt>
                <c:pt idx="401">
                  <c:v>4.9050000000000002</c:v>
                </c:pt>
                <c:pt idx="402">
                  <c:v>5.0380000000000003</c:v>
                </c:pt>
                <c:pt idx="403">
                  <c:v>5.0880000000000001</c:v>
                </c:pt>
                <c:pt idx="404">
                  <c:v>5.2569999999999997</c:v>
                </c:pt>
                <c:pt idx="405">
                  <c:v>5.1249999999999885</c:v>
                </c:pt>
                <c:pt idx="406">
                  <c:v>5.077</c:v>
                </c:pt>
                <c:pt idx="407">
                  <c:v>5.1829999999999945</c:v>
                </c:pt>
                <c:pt idx="408">
                  <c:v>5.1339999999999995</c:v>
                </c:pt>
                <c:pt idx="409">
                  <c:v>5.3169999999999975</c:v>
                </c:pt>
                <c:pt idx="410">
                  <c:v>5.3689999999999927</c:v>
                </c:pt>
                <c:pt idx="411">
                  <c:v>5.2130000000000001</c:v>
                </c:pt>
                <c:pt idx="412">
                  <c:v>5.1339999999999995</c:v>
                </c:pt>
                <c:pt idx="413">
                  <c:v>5.2629999999999955</c:v>
                </c:pt>
                <c:pt idx="414">
                  <c:v>4.9850000000000003</c:v>
                </c:pt>
                <c:pt idx="415">
                  <c:v>5.3380000000000001</c:v>
                </c:pt>
                <c:pt idx="416">
                  <c:v>5.5739999999999998</c:v>
                </c:pt>
                <c:pt idx="417">
                  <c:v>5.4740000000000002</c:v>
                </c:pt>
                <c:pt idx="418">
                  <c:v>5.1760000000000002</c:v>
                </c:pt>
                <c:pt idx="419">
                  <c:v>5.3780000000000001</c:v>
                </c:pt>
                <c:pt idx="420">
                  <c:v>5.3519999999999985</c:v>
                </c:pt>
                <c:pt idx="421">
                  <c:v>5.4470000000000001</c:v>
                </c:pt>
                <c:pt idx="422">
                  <c:v>5.49</c:v>
                </c:pt>
                <c:pt idx="423">
                  <c:v>5.0679999999999916</c:v>
                </c:pt>
                <c:pt idx="424">
                  <c:v>5.3249999999999913</c:v>
                </c:pt>
                <c:pt idx="425">
                  <c:v>5.2039999999999997</c:v>
                </c:pt>
                <c:pt idx="426">
                  <c:v>5.33</c:v>
                </c:pt>
                <c:pt idx="427">
                  <c:v>5.3010000000000002</c:v>
                </c:pt>
                <c:pt idx="428">
                  <c:v>5.202</c:v>
                </c:pt>
                <c:pt idx="429">
                  <c:v>5.5490000000000004</c:v>
                </c:pt>
                <c:pt idx="430">
                  <c:v>5.0179999999999945</c:v>
                </c:pt>
                <c:pt idx="431">
                  <c:v>5.0759999999999996</c:v>
                </c:pt>
                <c:pt idx="432">
                  <c:v>4.8599999999999985</c:v>
                </c:pt>
                <c:pt idx="433">
                  <c:v>5.101</c:v>
                </c:pt>
                <c:pt idx="434">
                  <c:v>5.1589999999999945</c:v>
                </c:pt>
                <c:pt idx="435">
                  <c:v>4.9829999999999997</c:v>
                </c:pt>
                <c:pt idx="436">
                  <c:v>5.0289999999999955</c:v>
                </c:pt>
                <c:pt idx="437">
                  <c:v>5.3310000000000004</c:v>
                </c:pt>
                <c:pt idx="438">
                  <c:v>5.0960000000000001</c:v>
                </c:pt>
                <c:pt idx="439">
                  <c:v>5.4009999999999998</c:v>
                </c:pt>
                <c:pt idx="440">
                  <c:v>5.3279999999999914</c:v>
                </c:pt>
                <c:pt idx="441">
                  <c:v>5.1909999999999945</c:v>
                </c:pt>
                <c:pt idx="442">
                  <c:v>4.9300000000000024</c:v>
                </c:pt>
                <c:pt idx="443">
                  <c:v>5.0229999999999926</c:v>
                </c:pt>
                <c:pt idx="444">
                  <c:v>5.25</c:v>
                </c:pt>
                <c:pt idx="445">
                  <c:v>4.9470000000000001</c:v>
                </c:pt>
                <c:pt idx="446">
                  <c:v>5.0239999999999965</c:v>
                </c:pt>
                <c:pt idx="447">
                  <c:v>5.1109999999999927</c:v>
                </c:pt>
                <c:pt idx="448">
                  <c:v>5.0649999999999933</c:v>
                </c:pt>
                <c:pt idx="449">
                  <c:v>5.0179999999999945</c:v>
                </c:pt>
                <c:pt idx="450">
                  <c:v>4.8629999999999933</c:v>
                </c:pt>
                <c:pt idx="451">
                  <c:v>4.9729999999999999</c:v>
                </c:pt>
                <c:pt idx="452">
                  <c:v>5.1239999999999917</c:v>
                </c:pt>
                <c:pt idx="453">
                  <c:v>5.1390000000000002</c:v>
                </c:pt>
                <c:pt idx="454">
                  <c:v>5.1179999999999914</c:v>
                </c:pt>
                <c:pt idx="455">
                  <c:v>4.8479999999999945</c:v>
                </c:pt>
                <c:pt idx="456">
                  <c:v>5.0730000000000004</c:v>
                </c:pt>
                <c:pt idx="457">
                  <c:v>5.1279999999999886</c:v>
                </c:pt>
                <c:pt idx="458">
                  <c:v>5.0709999999999997</c:v>
                </c:pt>
                <c:pt idx="459">
                  <c:v>5.0119999999999996</c:v>
                </c:pt>
                <c:pt idx="460">
                  <c:v>4.923</c:v>
                </c:pt>
                <c:pt idx="461">
                  <c:v>4.7869999999999999</c:v>
                </c:pt>
                <c:pt idx="462">
                  <c:v>5.0880000000000001</c:v>
                </c:pt>
                <c:pt idx="463">
                  <c:v>4.923</c:v>
                </c:pt>
                <c:pt idx="464">
                  <c:v>4.9480000000000004</c:v>
                </c:pt>
                <c:pt idx="465">
                  <c:v>5.0780000000000003</c:v>
                </c:pt>
                <c:pt idx="466">
                  <c:v>5.8330000000000002</c:v>
                </c:pt>
                <c:pt idx="467">
                  <c:v>4.9720000000000004</c:v>
                </c:pt>
                <c:pt idx="468">
                  <c:v>5.1879999999999926</c:v>
                </c:pt>
                <c:pt idx="469">
                  <c:v>4.99</c:v>
                </c:pt>
                <c:pt idx="470">
                  <c:v>5.1069999999999975</c:v>
                </c:pt>
                <c:pt idx="471">
                  <c:v>5.0110000000000001</c:v>
                </c:pt>
                <c:pt idx="472">
                  <c:v>5.0030000000000001</c:v>
                </c:pt>
                <c:pt idx="473">
                  <c:v>4.9379999999999997</c:v>
                </c:pt>
                <c:pt idx="474">
                  <c:v>4.9470000000000001</c:v>
                </c:pt>
                <c:pt idx="475">
                  <c:v>4.9349999999999996</c:v>
                </c:pt>
                <c:pt idx="476">
                  <c:v>4.8249999999999913</c:v>
                </c:pt>
                <c:pt idx="477">
                  <c:v>5.0839999999999996</c:v>
                </c:pt>
                <c:pt idx="478">
                  <c:v>5.0090000000000003</c:v>
                </c:pt>
                <c:pt idx="479">
                  <c:v>4.968</c:v>
                </c:pt>
                <c:pt idx="480">
                  <c:v>4.8780000000000001</c:v>
                </c:pt>
                <c:pt idx="481">
                  <c:v>5.2309999999999999</c:v>
                </c:pt>
                <c:pt idx="482">
                  <c:v>4.9889999999999999</c:v>
                </c:pt>
                <c:pt idx="483">
                  <c:v>5.109</c:v>
                </c:pt>
                <c:pt idx="484">
                  <c:v>5.141</c:v>
                </c:pt>
                <c:pt idx="485">
                  <c:v>5.0539999999999985</c:v>
                </c:pt>
                <c:pt idx="486">
                  <c:v>4.9249999999999945</c:v>
                </c:pt>
                <c:pt idx="487">
                  <c:v>5.1349999999999945</c:v>
                </c:pt>
                <c:pt idx="488">
                  <c:v>5.0090000000000003</c:v>
                </c:pt>
                <c:pt idx="489">
                  <c:v>5.141</c:v>
                </c:pt>
                <c:pt idx="490">
                  <c:v>5.1569999999999965</c:v>
                </c:pt>
                <c:pt idx="491">
                  <c:v>5.391</c:v>
                </c:pt>
                <c:pt idx="492">
                  <c:v>5.2519999999999998</c:v>
                </c:pt>
                <c:pt idx="493">
                  <c:v>5.0330000000000004</c:v>
                </c:pt>
                <c:pt idx="494">
                  <c:v>5.0490000000000004</c:v>
                </c:pt>
                <c:pt idx="495">
                  <c:v>5.1349999999999945</c:v>
                </c:pt>
                <c:pt idx="496">
                  <c:v>5.2210000000000001</c:v>
                </c:pt>
                <c:pt idx="497">
                  <c:v>4.9569999999999999</c:v>
                </c:pt>
                <c:pt idx="498">
                  <c:v>4.9790000000000081</c:v>
                </c:pt>
                <c:pt idx="499">
                  <c:v>4.9160000000000004</c:v>
                </c:pt>
                <c:pt idx="500">
                  <c:v>4.9749999999999996</c:v>
                </c:pt>
                <c:pt idx="501">
                  <c:v>5.2720000000000002</c:v>
                </c:pt>
                <c:pt idx="502">
                  <c:v>5.2450000000000001</c:v>
                </c:pt>
                <c:pt idx="503">
                  <c:v>5.1929999999999916</c:v>
                </c:pt>
                <c:pt idx="504">
                  <c:v>4.819</c:v>
                </c:pt>
                <c:pt idx="505">
                  <c:v>5.1189999999999927</c:v>
                </c:pt>
                <c:pt idx="506">
                  <c:v>5.2389999999999999</c:v>
                </c:pt>
                <c:pt idx="507">
                  <c:v>5.2519999999999998</c:v>
                </c:pt>
                <c:pt idx="508">
                  <c:v>5.1109999999999927</c:v>
                </c:pt>
                <c:pt idx="509">
                  <c:v>5.05</c:v>
                </c:pt>
                <c:pt idx="510">
                  <c:v>5.1629999999999914</c:v>
                </c:pt>
                <c:pt idx="511">
                  <c:v>5.26</c:v>
                </c:pt>
                <c:pt idx="512">
                  <c:v>5.0279999999999916</c:v>
                </c:pt>
                <c:pt idx="513">
                  <c:v>5.1149999999999913</c:v>
                </c:pt>
                <c:pt idx="514">
                  <c:v>5.0939999999999985</c:v>
                </c:pt>
                <c:pt idx="515">
                  <c:v>5.1099999999999985</c:v>
                </c:pt>
                <c:pt idx="516">
                  <c:v>4.8559999999999945</c:v>
                </c:pt>
                <c:pt idx="517">
                  <c:v>4.9130000000000003</c:v>
                </c:pt>
                <c:pt idx="518">
                  <c:v>5.3119999999999985</c:v>
                </c:pt>
                <c:pt idx="519">
                  <c:v>4.9960000000000004</c:v>
                </c:pt>
                <c:pt idx="520">
                  <c:v>5.1079999999999917</c:v>
                </c:pt>
                <c:pt idx="521">
                  <c:v>5.03</c:v>
                </c:pt>
                <c:pt idx="522">
                  <c:v>5.1899999999999995</c:v>
                </c:pt>
                <c:pt idx="523">
                  <c:v>5.2</c:v>
                </c:pt>
                <c:pt idx="524">
                  <c:v>0</c:v>
                </c:pt>
                <c:pt idx="525">
                  <c:v>5.1029999999999927</c:v>
                </c:pt>
                <c:pt idx="526">
                  <c:v>5.0810000000000004</c:v>
                </c:pt>
                <c:pt idx="527">
                  <c:v>5.0529999999999955</c:v>
                </c:pt>
                <c:pt idx="528">
                  <c:v>5.0720000000000001</c:v>
                </c:pt>
                <c:pt idx="529">
                  <c:v>5.1819999999999995</c:v>
                </c:pt>
                <c:pt idx="530">
                  <c:v>4.9770000000000003</c:v>
                </c:pt>
                <c:pt idx="531">
                  <c:v>5.1639999999999926</c:v>
                </c:pt>
                <c:pt idx="532">
                  <c:v>5.2249999999999917</c:v>
                </c:pt>
                <c:pt idx="533">
                  <c:v>5.3239999999999945</c:v>
                </c:pt>
                <c:pt idx="534">
                  <c:v>5.0720000000000001</c:v>
                </c:pt>
                <c:pt idx="535">
                  <c:v>4.8549999999999933</c:v>
                </c:pt>
                <c:pt idx="536">
                  <c:v>4.8069999999999995</c:v>
                </c:pt>
                <c:pt idx="537">
                  <c:v>5.0049999999999955</c:v>
                </c:pt>
                <c:pt idx="538">
                  <c:v>5.0890000000000004</c:v>
                </c:pt>
                <c:pt idx="539">
                  <c:v>4.9080000000000004</c:v>
                </c:pt>
                <c:pt idx="540">
                  <c:v>4.9109999999999996</c:v>
                </c:pt>
                <c:pt idx="541">
                  <c:v>5.2239999999999975</c:v>
                </c:pt>
                <c:pt idx="542">
                  <c:v>5.1369999999999996</c:v>
                </c:pt>
                <c:pt idx="543">
                  <c:v>5.3279999999999914</c:v>
                </c:pt>
                <c:pt idx="544">
                  <c:v>4.9740000000000002</c:v>
                </c:pt>
                <c:pt idx="545">
                  <c:v>4.923</c:v>
                </c:pt>
                <c:pt idx="546">
                  <c:v>5.0069999999999997</c:v>
                </c:pt>
                <c:pt idx="547">
                  <c:v>5.0449999999999955</c:v>
                </c:pt>
                <c:pt idx="548">
                  <c:v>4.9820000000000002</c:v>
                </c:pt>
                <c:pt idx="549">
                  <c:v>5.149</c:v>
                </c:pt>
                <c:pt idx="550">
                  <c:v>4.8479999999999945</c:v>
                </c:pt>
                <c:pt idx="551">
                  <c:v>4.8539999999999965</c:v>
                </c:pt>
                <c:pt idx="552">
                  <c:v>4.8649999999999913</c:v>
                </c:pt>
                <c:pt idx="553">
                  <c:v>4.8380000000000001</c:v>
                </c:pt>
                <c:pt idx="554">
                  <c:v>4.8319999999999999</c:v>
                </c:pt>
                <c:pt idx="555">
                  <c:v>4.8739999999999997</c:v>
                </c:pt>
                <c:pt idx="556">
                  <c:v>4.8819999999999997</c:v>
                </c:pt>
                <c:pt idx="557">
                  <c:v>4.9379999999999997</c:v>
                </c:pt>
                <c:pt idx="558">
                  <c:v>5.3319999999999999</c:v>
                </c:pt>
                <c:pt idx="559">
                  <c:v>4.859</c:v>
                </c:pt>
                <c:pt idx="560">
                  <c:v>5.03</c:v>
                </c:pt>
                <c:pt idx="561">
                  <c:v>4.9219999999999997</c:v>
                </c:pt>
                <c:pt idx="562">
                  <c:v>5.1739999999999995</c:v>
                </c:pt>
                <c:pt idx="563">
                  <c:v>4.8199999999999985</c:v>
                </c:pt>
                <c:pt idx="564">
                  <c:v>4.9119999999999999</c:v>
                </c:pt>
                <c:pt idx="565">
                  <c:v>4.9400000000000004</c:v>
                </c:pt>
                <c:pt idx="566">
                  <c:v>4.9300000000000024</c:v>
                </c:pt>
                <c:pt idx="567">
                  <c:v>4.8529999999999927</c:v>
                </c:pt>
                <c:pt idx="568">
                  <c:v>4.8460000000000001</c:v>
                </c:pt>
                <c:pt idx="569">
                  <c:v>5.0960000000000001</c:v>
                </c:pt>
                <c:pt idx="570">
                  <c:v>5.048</c:v>
                </c:pt>
                <c:pt idx="571">
                  <c:v>5.0169999999999995</c:v>
                </c:pt>
                <c:pt idx="572">
                  <c:v>5.0339999999999998</c:v>
                </c:pt>
                <c:pt idx="573">
                  <c:v>4.8659999999999917</c:v>
                </c:pt>
                <c:pt idx="574">
                  <c:v>4.9770000000000003</c:v>
                </c:pt>
                <c:pt idx="575">
                  <c:v>4.8739999999999997</c:v>
                </c:pt>
                <c:pt idx="576">
                  <c:v>5.14</c:v>
                </c:pt>
                <c:pt idx="577">
                  <c:v>5.484</c:v>
                </c:pt>
                <c:pt idx="578">
                  <c:v>4.931000000000008</c:v>
                </c:pt>
                <c:pt idx="579">
                  <c:v>5.0839999999999996</c:v>
                </c:pt>
                <c:pt idx="580">
                  <c:v>5.1679999999999904</c:v>
                </c:pt>
                <c:pt idx="581">
                  <c:v>5.0030000000000001</c:v>
                </c:pt>
                <c:pt idx="582">
                  <c:v>5.07</c:v>
                </c:pt>
                <c:pt idx="583">
                  <c:v>5.2290000000000001</c:v>
                </c:pt>
                <c:pt idx="584">
                  <c:v>5.1439999999999975</c:v>
                </c:pt>
                <c:pt idx="585">
                  <c:v>5.2119999999999997</c:v>
                </c:pt>
                <c:pt idx="586">
                  <c:v>5.2089999999999996</c:v>
                </c:pt>
                <c:pt idx="587">
                  <c:v>5.0380000000000003</c:v>
                </c:pt>
                <c:pt idx="588">
                  <c:v>5.2169999999999996</c:v>
                </c:pt>
                <c:pt idx="589">
                  <c:v>5.0350000000000001</c:v>
                </c:pt>
                <c:pt idx="590">
                  <c:v>5.1219999999999946</c:v>
                </c:pt>
                <c:pt idx="591">
                  <c:v>6.0449999999999955</c:v>
                </c:pt>
                <c:pt idx="592">
                  <c:v>5.3039999999999985</c:v>
                </c:pt>
                <c:pt idx="593">
                  <c:v>5.1279999999999886</c:v>
                </c:pt>
                <c:pt idx="594">
                  <c:v>5.1319999999999997</c:v>
                </c:pt>
                <c:pt idx="595">
                  <c:v>4.9630000000000001</c:v>
                </c:pt>
                <c:pt idx="596">
                  <c:v>5.2269999999999985</c:v>
                </c:pt>
                <c:pt idx="597">
                  <c:v>5.0810000000000004</c:v>
                </c:pt>
                <c:pt idx="598">
                  <c:v>5.08</c:v>
                </c:pt>
                <c:pt idx="599">
                  <c:v>5.2930000000000001</c:v>
                </c:pt>
                <c:pt idx="600">
                  <c:v>5.1879999999999926</c:v>
                </c:pt>
                <c:pt idx="601">
                  <c:v>5.1659999999999933</c:v>
                </c:pt>
                <c:pt idx="602">
                  <c:v>5.0999999999999996</c:v>
                </c:pt>
                <c:pt idx="603">
                  <c:v>5.1519999999999975</c:v>
                </c:pt>
                <c:pt idx="604">
                  <c:v>5.2750000000000004</c:v>
                </c:pt>
                <c:pt idx="605">
                  <c:v>4.9509999999999996</c:v>
                </c:pt>
                <c:pt idx="606">
                  <c:v>5.1929999999999916</c:v>
                </c:pt>
                <c:pt idx="607">
                  <c:v>5.2160000000000002</c:v>
                </c:pt>
                <c:pt idx="608">
                  <c:v>5.0179999999999945</c:v>
                </c:pt>
                <c:pt idx="609">
                  <c:v>4.9859999999999998</c:v>
                </c:pt>
                <c:pt idx="610">
                  <c:v>4.835</c:v>
                </c:pt>
                <c:pt idx="611">
                  <c:v>4.8890000000000002</c:v>
                </c:pt>
                <c:pt idx="612">
                  <c:v>5.1509999999999945</c:v>
                </c:pt>
                <c:pt idx="613">
                  <c:v>5.319</c:v>
                </c:pt>
                <c:pt idx="614">
                  <c:v>4.9370000000000003</c:v>
                </c:pt>
                <c:pt idx="615">
                  <c:v>5.0629999999999926</c:v>
                </c:pt>
                <c:pt idx="616">
                  <c:v>5.0449999999999955</c:v>
                </c:pt>
                <c:pt idx="617">
                  <c:v>4.9539999999999997</c:v>
                </c:pt>
                <c:pt idx="618">
                  <c:v>5.1269999999999945</c:v>
                </c:pt>
                <c:pt idx="619">
                  <c:v>5.0789999999999997</c:v>
                </c:pt>
                <c:pt idx="620">
                  <c:v>4.8789999999999996</c:v>
                </c:pt>
                <c:pt idx="621">
                  <c:v>5.0060000000000002</c:v>
                </c:pt>
                <c:pt idx="622">
                  <c:v>4.9760000000000071</c:v>
                </c:pt>
                <c:pt idx="623">
                  <c:v>5.141</c:v>
                </c:pt>
                <c:pt idx="624">
                  <c:v>5.0369999999999999</c:v>
                </c:pt>
                <c:pt idx="625">
                  <c:v>4.9489999999999998</c:v>
                </c:pt>
                <c:pt idx="626">
                  <c:v>4.88</c:v>
                </c:pt>
                <c:pt idx="627">
                  <c:v>5.0269999999999975</c:v>
                </c:pt>
                <c:pt idx="628">
                  <c:v>4.9139999999999997</c:v>
                </c:pt>
                <c:pt idx="629">
                  <c:v>4.8099999999999996</c:v>
                </c:pt>
                <c:pt idx="630">
                  <c:v>4.8179999999999916</c:v>
                </c:pt>
                <c:pt idx="631">
                  <c:v>4.9459999999999997</c:v>
                </c:pt>
                <c:pt idx="632">
                  <c:v>4.9639999999999995</c:v>
                </c:pt>
                <c:pt idx="633">
                  <c:v>4.9470000000000001</c:v>
                </c:pt>
                <c:pt idx="634">
                  <c:v>5.0279999999999916</c:v>
                </c:pt>
                <c:pt idx="635">
                  <c:v>5.0669999999999975</c:v>
                </c:pt>
                <c:pt idx="636">
                  <c:v>5.1609999999999916</c:v>
                </c:pt>
                <c:pt idx="637">
                  <c:v>5.2770000000000001</c:v>
                </c:pt>
                <c:pt idx="638">
                  <c:v>4.6479999999999926</c:v>
                </c:pt>
                <c:pt idx="639">
                  <c:v>4.7480000000000002</c:v>
                </c:pt>
                <c:pt idx="640">
                  <c:v>4.9589999999999996</c:v>
                </c:pt>
                <c:pt idx="641">
                  <c:v>4.944</c:v>
                </c:pt>
                <c:pt idx="642">
                  <c:v>4.9249999999999945</c:v>
                </c:pt>
                <c:pt idx="643">
                  <c:v>4.9349999999999996</c:v>
                </c:pt>
                <c:pt idx="644">
                  <c:v>4.9820000000000002</c:v>
                </c:pt>
                <c:pt idx="645">
                  <c:v>4.9880000000000004</c:v>
                </c:pt>
                <c:pt idx="646">
                  <c:v>5.1979999999999933</c:v>
                </c:pt>
                <c:pt idx="647">
                  <c:v>5.1519999999999975</c:v>
                </c:pt>
                <c:pt idx="648">
                  <c:v>4.8579999999999917</c:v>
                </c:pt>
                <c:pt idx="649">
                  <c:v>5.3860000000000001</c:v>
                </c:pt>
                <c:pt idx="650">
                  <c:v>4.8519999999999985</c:v>
                </c:pt>
                <c:pt idx="651">
                  <c:v>4.8710000000000004</c:v>
                </c:pt>
                <c:pt idx="652">
                  <c:v>5.3199999999999985</c:v>
                </c:pt>
                <c:pt idx="653">
                  <c:v>4.9400000000000004</c:v>
                </c:pt>
                <c:pt idx="654">
                  <c:v>4.992</c:v>
                </c:pt>
                <c:pt idx="655">
                  <c:v>4.9059999999999997</c:v>
                </c:pt>
                <c:pt idx="656">
                  <c:v>5.07</c:v>
                </c:pt>
                <c:pt idx="657">
                  <c:v>4.8129999999999926</c:v>
                </c:pt>
                <c:pt idx="658">
                  <c:v>5.0380000000000003</c:v>
                </c:pt>
                <c:pt idx="659">
                  <c:v>5.1899999999999995</c:v>
                </c:pt>
                <c:pt idx="660">
                  <c:v>5.0229999999999926</c:v>
                </c:pt>
                <c:pt idx="661">
                  <c:v>5.3649999999999913</c:v>
                </c:pt>
                <c:pt idx="662">
                  <c:v>5.1569999999999965</c:v>
                </c:pt>
                <c:pt idx="663">
                  <c:v>5.29</c:v>
                </c:pt>
                <c:pt idx="664">
                  <c:v>4.9850000000000003</c:v>
                </c:pt>
                <c:pt idx="665">
                  <c:v>4.9639999999999995</c:v>
                </c:pt>
                <c:pt idx="666">
                  <c:v>4.9550000000000001</c:v>
                </c:pt>
                <c:pt idx="667">
                  <c:v>4.8419999999999996</c:v>
                </c:pt>
                <c:pt idx="668">
                  <c:v>5.109</c:v>
                </c:pt>
                <c:pt idx="669">
                  <c:v>5.0179999999999945</c:v>
                </c:pt>
                <c:pt idx="670">
                  <c:v>5.1239999999999917</c:v>
                </c:pt>
                <c:pt idx="671">
                  <c:v>5.2080000000000002</c:v>
                </c:pt>
                <c:pt idx="672">
                  <c:v>5.274</c:v>
                </c:pt>
                <c:pt idx="673">
                  <c:v>5.1790000000000003</c:v>
                </c:pt>
                <c:pt idx="674">
                  <c:v>5.4649999999999945</c:v>
                </c:pt>
                <c:pt idx="675">
                  <c:v>5.0209999999999955</c:v>
                </c:pt>
                <c:pt idx="676">
                  <c:v>4.952</c:v>
                </c:pt>
                <c:pt idx="677">
                  <c:v>4.9180000000000001</c:v>
                </c:pt>
                <c:pt idx="678">
                  <c:v>5.0169999999999995</c:v>
                </c:pt>
                <c:pt idx="679">
                  <c:v>4.9889999999999999</c:v>
                </c:pt>
                <c:pt idx="680">
                  <c:v>5.3559999999999945</c:v>
                </c:pt>
                <c:pt idx="681">
                  <c:v>5.1149999999999913</c:v>
                </c:pt>
                <c:pt idx="682">
                  <c:v>5.1139999999999946</c:v>
                </c:pt>
                <c:pt idx="683">
                  <c:v>5.0519999999999996</c:v>
                </c:pt>
                <c:pt idx="684">
                  <c:v>5.0960000000000001</c:v>
                </c:pt>
                <c:pt idx="685">
                  <c:v>5.1879999999999926</c:v>
                </c:pt>
                <c:pt idx="686">
                  <c:v>5.1979999999999933</c:v>
                </c:pt>
                <c:pt idx="687">
                  <c:v>5.1439999999999975</c:v>
                </c:pt>
                <c:pt idx="688">
                  <c:v>5.0119999999999996</c:v>
                </c:pt>
                <c:pt idx="689">
                  <c:v>5.2050000000000001</c:v>
                </c:pt>
                <c:pt idx="690">
                  <c:v>5.1679999999999904</c:v>
                </c:pt>
                <c:pt idx="691">
                  <c:v>5.1319999999999997</c:v>
                </c:pt>
                <c:pt idx="692">
                  <c:v>5.08</c:v>
                </c:pt>
                <c:pt idx="693">
                  <c:v>5.0890000000000004</c:v>
                </c:pt>
                <c:pt idx="694">
                  <c:v>5.1189999999999927</c:v>
                </c:pt>
                <c:pt idx="695">
                  <c:v>5.1159999999999917</c:v>
                </c:pt>
                <c:pt idx="696">
                  <c:v>5.0969999999999995</c:v>
                </c:pt>
                <c:pt idx="697">
                  <c:v>4.9630000000000001</c:v>
                </c:pt>
                <c:pt idx="698">
                  <c:v>4.9610000000000003</c:v>
                </c:pt>
                <c:pt idx="699">
                  <c:v>5.0279999999999916</c:v>
                </c:pt>
                <c:pt idx="700">
                  <c:v>5.0330000000000004</c:v>
                </c:pt>
                <c:pt idx="701">
                  <c:v>5.0090000000000003</c:v>
                </c:pt>
                <c:pt idx="702">
                  <c:v>5.1929999999999916</c:v>
                </c:pt>
                <c:pt idx="703">
                  <c:v>4.9639999999999995</c:v>
                </c:pt>
                <c:pt idx="704">
                  <c:v>4.9189999999999996</c:v>
                </c:pt>
                <c:pt idx="705">
                  <c:v>4.9870000000000001</c:v>
                </c:pt>
                <c:pt idx="706">
                  <c:v>5.0060000000000002</c:v>
                </c:pt>
                <c:pt idx="707">
                  <c:v>5.282</c:v>
                </c:pt>
                <c:pt idx="708">
                  <c:v>4.8199999999999985</c:v>
                </c:pt>
                <c:pt idx="709">
                  <c:v>4.9969999999999999</c:v>
                </c:pt>
                <c:pt idx="710">
                  <c:v>5.226</c:v>
                </c:pt>
                <c:pt idx="711">
                  <c:v>5.093</c:v>
                </c:pt>
                <c:pt idx="712">
                  <c:v>4.9539999999999997</c:v>
                </c:pt>
                <c:pt idx="713">
                  <c:v>4.8249999999999913</c:v>
                </c:pt>
                <c:pt idx="714">
                  <c:v>5.0199999999999996</c:v>
                </c:pt>
                <c:pt idx="715">
                  <c:v>5.1549999999999914</c:v>
                </c:pt>
                <c:pt idx="716">
                  <c:v>4.899</c:v>
                </c:pt>
                <c:pt idx="717">
                  <c:v>4.9480000000000004</c:v>
                </c:pt>
                <c:pt idx="718">
                  <c:v>5.0190000000000001</c:v>
                </c:pt>
                <c:pt idx="719">
                  <c:v>4.7990000000000004</c:v>
                </c:pt>
                <c:pt idx="720">
                  <c:v>4.8410000000000002</c:v>
                </c:pt>
                <c:pt idx="721">
                  <c:v>5.01</c:v>
                </c:pt>
                <c:pt idx="722">
                  <c:v>4.8929999999999945</c:v>
                </c:pt>
                <c:pt idx="723">
                  <c:v>4.99</c:v>
                </c:pt>
                <c:pt idx="724">
                  <c:v>5.0139999999999985</c:v>
                </c:pt>
                <c:pt idx="725">
                  <c:v>4.9109999999999996</c:v>
                </c:pt>
                <c:pt idx="726">
                  <c:v>4.8539999999999965</c:v>
                </c:pt>
                <c:pt idx="727">
                  <c:v>4.8919999999999995</c:v>
                </c:pt>
                <c:pt idx="728">
                  <c:v>4.8010000000000002</c:v>
                </c:pt>
                <c:pt idx="729">
                  <c:v>4.7949999999999955</c:v>
                </c:pt>
                <c:pt idx="730">
                  <c:v>5.0039999999999996</c:v>
                </c:pt>
                <c:pt idx="731">
                  <c:v>5.0939999999999985</c:v>
                </c:pt>
                <c:pt idx="732">
                  <c:v>4.84</c:v>
                </c:pt>
                <c:pt idx="733">
                  <c:v>4.9130000000000003</c:v>
                </c:pt>
                <c:pt idx="734">
                  <c:v>4.915</c:v>
                </c:pt>
                <c:pt idx="735">
                  <c:v>4.9020000000000001</c:v>
                </c:pt>
                <c:pt idx="736">
                  <c:v>4.8249999999999913</c:v>
                </c:pt>
                <c:pt idx="737">
                  <c:v>4.9950000000000001</c:v>
                </c:pt>
                <c:pt idx="738">
                  <c:v>4.7949999999999955</c:v>
                </c:pt>
                <c:pt idx="739">
                  <c:v>4.9450000000000003</c:v>
                </c:pt>
                <c:pt idx="740">
                  <c:v>4.9729999999999999</c:v>
                </c:pt>
                <c:pt idx="741">
                  <c:v>5.1029999999999927</c:v>
                </c:pt>
                <c:pt idx="742">
                  <c:v>4.8849999999999945</c:v>
                </c:pt>
                <c:pt idx="743">
                  <c:v>4.9239999999999995</c:v>
                </c:pt>
                <c:pt idx="744">
                  <c:v>4.8669999999999956</c:v>
                </c:pt>
                <c:pt idx="745">
                  <c:v>5.0720000000000001</c:v>
                </c:pt>
                <c:pt idx="746">
                  <c:v>4.968</c:v>
                </c:pt>
                <c:pt idx="747">
                  <c:v>5.0999999999999996</c:v>
                </c:pt>
                <c:pt idx="748">
                  <c:v>4.9619999999999997</c:v>
                </c:pt>
                <c:pt idx="749">
                  <c:v>4.9080000000000004</c:v>
                </c:pt>
                <c:pt idx="750">
                  <c:v>4.8969999999999985</c:v>
                </c:pt>
                <c:pt idx="751">
                  <c:v>5.0669999999999975</c:v>
                </c:pt>
                <c:pt idx="752">
                  <c:v>4.9470000000000001</c:v>
                </c:pt>
                <c:pt idx="753">
                  <c:v>4.8499999999999996</c:v>
                </c:pt>
                <c:pt idx="754">
                  <c:v>5.1719999999999997</c:v>
                </c:pt>
                <c:pt idx="755">
                  <c:v>5.23</c:v>
                </c:pt>
                <c:pt idx="756">
                  <c:v>4.9820000000000002</c:v>
                </c:pt>
                <c:pt idx="757">
                  <c:v>5.1559999999999926</c:v>
                </c:pt>
                <c:pt idx="758">
                  <c:v>5.2869999999999999</c:v>
                </c:pt>
                <c:pt idx="759">
                  <c:v>5.1649999999999885</c:v>
                </c:pt>
                <c:pt idx="760">
                  <c:v>5.18</c:v>
                </c:pt>
                <c:pt idx="761">
                  <c:v>5.056</c:v>
                </c:pt>
                <c:pt idx="762">
                  <c:v>5.0830000000000002</c:v>
                </c:pt>
                <c:pt idx="763">
                  <c:v>5.24</c:v>
                </c:pt>
                <c:pt idx="764">
                  <c:v>5.2859999999999996</c:v>
                </c:pt>
                <c:pt idx="765">
                  <c:v>5.0659999999999945</c:v>
                </c:pt>
                <c:pt idx="766">
                  <c:v>5.2130000000000001</c:v>
                </c:pt>
                <c:pt idx="767">
                  <c:v>5.2430000000000003</c:v>
                </c:pt>
                <c:pt idx="768">
                  <c:v>5.423</c:v>
                </c:pt>
                <c:pt idx="769">
                  <c:v>5.2560000000000002</c:v>
                </c:pt>
                <c:pt idx="770">
                  <c:v>5.1239999999999917</c:v>
                </c:pt>
                <c:pt idx="771">
                  <c:v>5.1360000000000001</c:v>
                </c:pt>
                <c:pt idx="772">
                  <c:v>5.0090000000000003</c:v>
                </c:pt>
                <c:pt idx="773">
                  <c:v>5.0639999999999965</c:v>
                </c:pt>
                <c:pt idx="774">
                  <c:v>5.1839999999999975</c:v>
                </c:pt>
                <c:pt idx="775">
                  <c:v>5.45</c:v>
                </c:pt>
                <c:pt idx="776">
                  <c:v>5.1319999999999997</c:v>
                </c:pt>
                <c:pt idx="777">
                  <c:v>5.2350000000000003</c:v>
                </c:pt>
                <c:pt idx="778">
                  <c:v>5.0949999999999926</c:v>
                </c:pt>
                <c:pt idx="779">
                  <c:v>5.05</c:v>
                </c:pt>
                <c:pt idx="780">
                  <c:v>4.99</c:v>
                </c:pt>
                <c:pt idx="781">
                  <c:v>4.883</c:v>
                </c:pt>
                <c:pt idx="782">
                  <c:v>5.0919999999999996</c:v>
                </c:pt>
                <c:pt idx="783">
                  <c:v>5.21</c:v>
                </c:pt>
                <c:pt idx="784">
                  <c:v>5.0830000000000002</c:v>
                </c:pt>
                <c:pt idx="785">
                  <c:v>5.0839999999999996</c:v>
                </c:pt>
                <c:pt idx="786">
                  <c:v>4.9029999999999996</c:v>
                </c:pt>
                <c:pt idx="787">
                  <c:v>4.7990000000000004</c:v>
                </c:pt>
                <c:pt idx="788">
                  <c:v>5.1279999999999886</c:v>
                </c:pt>
                <c:pt idx="789">
                  <c:v>5.0060000000000002</c:v>
                </c:pt>
                <c:pt idx="790">
                  <c:v>4.9489999999999998</c:v>
                </c:pt>
                <c:pt idx="791">
                  <c:v>5</c:v>
                </c:pt>
                <c:pt idx="792">
                  <c:v>5.0999999999999996</c:v>
                </c:pt>
                <c:pt idx="793">
                  <c:v>4.835</c:v>
                </c:pt>
                <c:pt idx="794">
                  <c:v>5.0490000000000004</c:v>
                </c:pt>
                <c:pt idx="795">
                  <c:v>5.2639999999999985</c:v>
                </c:pt>
                <c:pt idx="796">
                  <c:v>4.9610000000000003</c:v>
                </c:pt>
                <c:pt idx="797">
                  <c:v>5.0190000000000001</c:v>
                </c:pt>
                <c:pt idx="798">
                  <c:v>5.0179999999999945</c:v>
                </c:pt>
                <c:pt idx="799">
                  <c:v>5.1129999999999933</c:v>
                </c:pt>
                <c:pt idx="800">
                  <c:v>4.9470000000000001</c:v>
                </c:pt>
                <c:pt idx="801">
                  <c:v>4.8169999999999975</c:v>
                </c:pt>
                <c:pt idx="802">
                  <c:v>4.99</c:v>
                </c:pt>
                <c:pt idx="803">
                  <c:v>4.9550000000000001</c:v>
                </c:pt>
                <c:pt idx="804">
                  <c:v>4.9130000000000003</c:v>
                </c:pt>
                <c:pt idx="805">
                  <c:v>4.9379999999999997</c:v>
                </c:pt>
                <c:pt idx="806">
                  <c:v>4.8599999999999985</c:v>
                </c:pt>
                <c:pt idx="807">
                  <c:v>4.7370000000000001</c:v>
                </c:pt>
                <c:pt idx="808">
                  <c:v>4.7720000000000002</c:v>
                </c:pt>
                <c:pt idx="809">
                  <c:v>5.0609999999999955</c:v>
                </c:pt>
                <c:pt idx="810">
                  <c:v>5.1159999999999917</c:v>
                </c:pt>
                <c:pt idx="811">
                  <c:v>4.9349999999999996</c:v>
                </c:pt>
                <c:pt idx="812">
                  <c:v>4.9189999999999996</c:v>
                </c:pt>
                <c:pt idx="813">
                  <c:v>5.1239999999999917</c:v>
                </c:pt>
                <c:pt idx="814">
                  <c:v>4.8599999999999985</c:v>
                </c:pt>
                <c:pt idx="815">
                  <c:v>4.798</c:v>
                </c:pt>
                <c:pt idx="816">
                  <c:v>4.87</c:v>
                </c:pt>
                <c:pt idx="817">
                  <c:v>4.8179999999999916</c:v>
                </c:pt>
                <c:pt idx="818">
                  <c:v>4.9300000000000024</c:v>
                </c:pt>
                <c:pt idx="819">
                  <c:v>4.9639999999999995</c:v>
                </c:pt>
                <c:pt idx="820">
                  <c:v>4.7649999999999926</c:v>
                </c:pt>
                <c:pt idx="821">
                  <c:v>4.8899999999999997</c:v>
                </c:pt>
                <c:pt idx="822">
                  <c:v>4.9340000000000002</c:v>
                </c:pt>
                <c:pt idx="823">
                  <c:v>4.8549999999999933</c:v>
                </c:pt>
                <c:pt idx="824">
                  <c:v>4.859</c:v>
                </c:pt>
                <c:pt idx="825">
                  <c:v>4.915</c:v>
                </c:pt>
                <c:pt idx="826">
                  <c:v>5.0380000000000003</c:v>
                </c:pt>
                <c:pt idx="827">
                  <c:v>4.9630000000000001</c:v>
                </c:pt>
                <c:pt idx="828">
                  <c:v>5.1589999999999945</c:v>
                </c:pt>
                <c:pt idx="829">
                  <c:v>4.931000000000008</c:v>
                </c:pt>
                <c:pt idx="830">
                  <c:v>4.9660000000000002</c:v>
                </c:pt>
                <c:pt idx="831">
                  <c:v>5.077</c:v>
                </c:pt>
                <c:pt idx="832">
                  <c:v>5.2039999999999997</c:v>
                </c:pt>
                <c:pt idx="833">
                  <c:v>5.4480000000000004</c:v>
                </c:pt>
                <c:pt idx="834">
                  <c:v>4.9980000000000002</c:v>
                </c:pt>
                <c:pt idx="835">
                  <c:v>5.0990000000000002</c:v>
                </c:pt>
                <c:pt idx="836">
                  <c:v>5.0439999999999996</c:v>
                </c:pt>
                <c:pt idx="837">
                  <c:v>5.0609999999999955</c:v>
                </c:pt>
                <c:pt idx="838">
                  <c:v>5.2239999999999975</c:v>
                </c:pt>
                <c:pt idx="839">
                  <c:v>4.8490000000000002</c:v>
                </c:pt>
                <c:pt idx="840">
                  <c:v>5.24</c:v>
                </c:pt>
                <c:pt idx="841">
                  <c:v>0</c:v>
                </c:pt>
                <c:pt idx="842">
                  <c:v>5.1419999999999995</c:v>
                </c:pt>
                <c:pt idx="843">
                  <c:v>5.1919999999999975</c:v>
                </c:pt>
                <c:pt idx="844">
                  <c:v>5.1069999999999975</c:v>
                </c:pt>
                <c:pt idx="845">
                  <c:v>5.109</c:v>
                </c:pt>
                <c:pt idx="846">
                  <c:v>5.242</c:v>
                </c:pt>
                <c:pt idx="847">
                  <c:v>5.1069999999999975</c:v>
                </c:pt>
                <c:pt idx="848">
                  <c:v>5.1959999999999926</c:v>
                </c:pt>
                <c:pt idx="849">
                  <c:v>5.1149999999999913</c:v>
                </c:pt>
                <c:pt idx="850">
                  <c:v>5.0949999999999926</c:v>
                </c:pt>
                <c:pt idx="851">
                  <c:v>5.1829999999999945</c:v>
                </c:pt>
                <c:pt idx="852">
                  <c:v>5.1539999999999955</c:v>
                </c:pt>
                <c:pt idx="853">
                  <c:v>5.0569999999999995</c:v>
                </c:pt>
                <c:pt idx="854">
                  <c:v>5.1429999999999945</c:v>
                </c:pt>
                <c:pt idx="855">
                  <c:v>5.1669999999999945</c:v>
                </c:pt>
                <c:pt idx="856">
                  <c:v>5.1959999999999926</c:v>
                </c:pt>
                <c:pt idx="857">
                  <c:v>5.2219999999999995</c:v>
                </c:pt>
                <c:pt idx="858">
                  <c:v>5.173</c:v>
                </c:pt>
                <c:pt idx="859">
                  <c:v>4.9989999999999997</c:v>
                </c:pt>
                <c:pt idx="860">
                  <c:v>5.1710000000000003</c:v>
                </c:pt>
                <c:pt idx="861">
                  <c:v>5.0839999999999996</c:v>
                </c:pt>
                <c:pt idx="862">
                  <c:v>5.0759999999999996</c:v>
                </c:pt>
                <c:pt idx="863">
                  <c:v>5.0830000000000002</c:v>
                </c:pt>
                <c:pt idx="864">
                  <c:v>4.9459999999999997</c:v>
                </c:pt>
                <c:pt idx="865">
                  <c:v>5.0389999999999997</c:v>
                </c:pt>
                <c:pt idx="866">
                  <c:v>5.2030000000000003</c:v>
                </c:pt>
                <c:pt idx="867">
                  <c:v>4.9639999999999995</c:v>
                </c:pt>
                <c:pt idx="868">
                  <c:v>5.0979999999999945</c:v>
                </c:pt>
                <c:pt idx="869">
                  <c:v>5.1289999999999916</c:v>
                </c:pt>
                <c:pt idx="870">
                  <c:v>5.0519999999999996</c:v>
                </c:pt>
                <c:pt idx="871">
                  <c:v>5.1219999999999946</c:v>
                </c:pt>
                <c:pt idx="872">
                  <c:v>4.87</c:v>
                </c:pt>
                <c:pt idx="873">
                  <c:v>4.8739999999999997</c:v>
                </c:pt>
                <c:pt idx="874">
                  <c:v>4.8010000000000002</c:v>
                </c:pt>
                <c:pt idx="875">
                  <c:v>4.8739999999999997</c:v>
                </c:pt>
                <c:pt idx="876">
                  <c:v>4.9530000000000003</c:v>
                </c:pt>
                <c:pt idx="877">
                  <c:v>4.8659999999999917</c:v>
                </c:pt>
                <c:pt idx="878">
                  <c:v>4.78</c:v>
                </c:pt>
                <c:pt idx="879">
                  <c:v>4.9320000000000004</c:v>
                </c:pt>
                <c:pt idx="880">
                  <c:v>4.8460000000000001</c:v>
                </c:pt>
                <c:pt idx="881">
                  <c:v>4.9480000000000004</c:v>
                </c:pt>
                <c:pt idx="882">
                  <c:v>4.8899999999999997</c:v>
                </c:pt>
                <c:pt idx="883">
                  <c:v>4.87</c:v>
                </c:pt>
                <c:pt idx="884">
                  <c:v>4.9980000000000002</c:v>
                </c:pt>
                <c:pt idx="885">
                  <c:v>5.0880000000000001</c:v>
                </c:pt>
                <c:pt idx="886">
                  <c:v>4.9320000000000004</c:v>
                </c:pt>
                <c:pt idx="887">
                  <c:v>4.84</c:v>
                </c:pt>
                <c:pt idx="888">
                  <c:v>4.6209999999999933</c:v>
                </c:pt>
                <c:pt idx="889">
                  <c:v>4.7450000000000001</c:v>
                </c:pt>
                <c:pt idx="890">
                  <c:v>4.6519999999999975</c:v>
                </c:pt>
                <c:pt idx="891">
                  <c:v>4.8029999999999955</c:v>
                </c:pt>
                <c:pt idx="892">
                  <c:v>4.8069999999999995</c:v>
                </c:pt>
                <c:pt idx="893">
                  <c:v>4.7300000000000004</c:v>
                </c:pt>
                <c:pt idx="894">
                  <c:v>4.915</c:v>
                </c:pt>
                <c:pt idx="895">
                  <c:v>4.8789999999999996</c:v>
                </c:pt>
                <c:pt idx="896">
                  <c:v>4.8229999999999933</c:v>
                </c:pt>
                <c:pt idx="897">
                  <c:v>5.0439999999999996</c:v>
                </c:pt>
                <c:pt idx="898">
                  <c:v>5.4530000000000003</c:v>
                </c:pt>
                <c:pt idx="899">
                  <c:v>4.8499999999999996</c:v>
                </c:pt>
                <c:pt idx="900">
                  <c:v>5.04</c:v>
                </c:pt>
                <c:pt idx="901">
                  <c:v>5.0419999999999998</c:v>
                </c:pt>
                <c:pt idx="902">
                  <c:v>4.8549999999999933</c:v>
                </c:pt>
                <c:pt idx="903">
                  <c:v>4.9880000000000004</c:v>
                </c:pt>
                <c:pt idx="904">
                  <c:v>4.9980000000000002</c:v>
                </c:pt>
                <c:pt idx="905">
                  <c:v>4.9909999999999997</c:v>
                </c:pt>
                <c:pt idx="906">
                  <c:v>5.016</c:v>
                </c:pt>
                <c:pt idx="907">
                  <c:v>4.9470000000000001</c:v>
                </c:pt>
                <c:pt idx="908">
                  <c:v>4.9950000000000001</c:v>
                </c:pt>
                <c:pt idx="909">
                  <c:v>5.1919999999999975</c:v>
                </c:pt>
                <c:pt idx="910">
                  <c:v>5.3439999999999985</c:v>
                </c:pt>
                <c:pt idx="911">
                  <c:v>5.0590000000000002</c:v>
                </c:pt>
                <c:pt idx="912">
                  <c:v>5.0599999999999996</c:v>
                </c:pt>
                <c:pt idx="913">
                  <c:v>5.1499999999999995</c:v>
                </c:pt>
                <c:pt idx="914">
                  <c:v>5.0449999999999955</c:v>
                </c:pt>
                <c:pt idx="915">
                  <c:v>5.0579999999999945</c:v>
                </c:pt>
                <c:pt idx="916">
                  <c:v>5.2919999999999998</c:v>
                </c:pt>
                <c:pt idx="917">
                  <c:v>5.3159999999999945</c:v>
                </c:pt>
                <c:pt idx="918">
                  <c:v>5.4429999999999996</c:v>
                </c:pt>
                <c:pt idx="919">
                  <c:v>5.1509999999999945</c:v>
                </c:pt>
                <c:pt idx="920">
                  <c:v>5.1790000000000003</c:v>
                </c:pt>
                <c:pt idx="921">
                  <c:v>5.3039999999999985</c:v>
                </c:pt>
                <c:pt idx="922">
                  <c:v>5.2139999999999995</c:v>
                </c:pt>
                <c:pt idx="923">
                  <c:v>5.2119999999999997</c:v>
                </c:pt>
                <c:pt idx="924">
                  <c:v>5.0380000000000003</c:v>
                </c:pt>
                <c:pt idx="925">
                  <c:v>5.1139999999999946</c:v>
                </c:pt>
                <c:pt idx="926">
                  <c:v>5.1649999999999885</c:v>
                </c:pt>
                <c:pt idx="927">
                  <c:v>5.1739999999999995</c:v>
                </c:pt>
                <c:pt idx="928">
                  <c:v>5.1689999999999916</c:v>
                </c:pt>
                <c:pt idx="929">
                  <c:v>5.2480000000000002</c:v>
                </c:pt>
                <c:pt idx="930">
                  <c:v>5.2530000000000001</c:v>
                </c:pt>
                <c:pt idx="931">
                  <c:v>5.1949999999999914</c:v>
                </c:pt>
                <c:pt idx="932">
                  <c:v>5.4619999999999997</c:v>
                </c:pt>
                <c:pt idx="933">
                  <c:v>5.24</c:v>
                </c:pt>
                <c:pt idx="934">
                  <c:v>5.2919999999999998</c:v>
                </c:pt>
                <c:pt idx="935">
                  <c:v>5.1849999999999916</c:v>
                </c:pt>
                <c:pt idx="936">
                  <c:v>5.14</c:v>
                </c:pt>
                <c:pt idx="937">
                  <c:v>5.4349999999999996</c:v>
                </c:pt>
                <c:pt idx="938">
                  <c:v>5.351</c:v>
                </c:pt>
                <c:pt idx="939">
                  <c:v>5.2839999999999998</c:v>
                </c:pt>
                <c:pt idx="940">
                  <c:v>5.2669999999999995</c:v>
                </c:pt>
                <c:pt idx="941">
                  <c:v>5.1159999999999917</c:v>
                </c:pt>
                <c:pt idx="942">
                  <c:v>5.0269999999999975</c:v>
                </c:pt>
                <c:pt idx="943">
                  <c:v>5.3360000000000003</c:v>
                </c:pt>
                <c:pt idx="944">
                  <c:v>5.1209999999999933</c:v>
                </c:pt>
                <c:pt idx="945">
                  <c:v>5.1790000000000003</c:v>
                </c:pt>
                <c:pt idx="946">
                  <c:v>5.1189999999999927</c:v>
                </c:pt>
                <c:pt idx="947">
                  <c:v>4.9459999999999997</c:v>
                </c:pt>
                <c:pt idx="948">
                  <c:v>5.0439999999999996</c:v>
                </c:pt>
                <c:pt idx="949">
                  <c:v>5.1589999999999945</c:v>
                </c:pt>
                <c:pt idx="950">
                  <c:v>5.1019999999999985</c:v>
                </c:pt>
                <c:pt idx="951">
                  <c:v>5.2770000000000001</c:v>
                </c:pt>
                <c:pt idx="952">
                  <c:v>5.0890000000000004</c:v>
                </c:pt>
                <c:pt idx="953">
                  <c:v>5.3739999999999997</c:v>
                </c:pt>
                <c:pt idx="954">
                  <c:v>5.0739999999999998</c:v>
                </c:pt>
                <c:pt idx="955">
                  <c:v>5.1849999999999916</c:v>
                </c:pt>
                <c:pt idx="956">
                  <c:v>5.0590000000000002</c:v>
                </c:pt>
                <c:pt idx="957">
                  <c:v>4.9139999999999997</c:v>
                </c:pt>
                <c:pt idx="958">
                  <c:v>5.1249999999999885</c:v>
                </c:pt>
                <c:pt idx="959">
                  <c:v>5.0939999999999985</c:v>
                </c:pt>
                <c:pt idx="960">
                  <c:v>5.149</c:v>
                </c:pt>
                <c:pt idx="961">
                  <c:v>5.1239999999999917</c:v>
                </c:pt>
                <c:pt idx="962">
                  <c:v>5.0289999999999955</c:v>
                </c:pt>
                <c:pt idx="963">
                  <c:v>4.9130000000000003</c:v>
                </c:pt>
                <c:pt idx="964">
                  <c:v>5.0460000000000003</c:v>
                </c:pt>
                <c:pt idx="965">
                  <c:v>4.9969999999999999</c:v>
                </c:pt>
                <c:pt idx="966">
                  <c:v>5.09</c:v>
                </c:pt>
                <c:pt idx="967">
                  <c:v>4.9829999999999997</c:v>
                </c:pt>
                <c:pt idx="968">
                  <c:v>4.8689999999999927</c:v>
                </c:pt>
                <c:pt idx="969">
                  <c:v>4.9969999999999999</c:v>
                </c:pt>
                <c:pt idx="970">
                  <c:v>4.9950000000000001</c:v>
                </c:pt>
                <c:pt idx="971">
                  <c:v>4.8710000000000004</c:v>
                </c:pt>
                <c:pt idx="972">
                  <c:v>4.9800000000000004</c:v>
                </c:pt>
                <c:pt idx="973">
                  <c:v>5.1319999999999997</c:v>
                </c:pt>
                <c:pt idx="974">
                  <c:v>5.0529999999999955</c:v>
                </c:pt>
                <c:pt idx="975">
                  <c:v>5.2480000000000002</c:v>
                </c:pt>
                <c:pt idx="976">
                  <c:v>5.3219999999999965</c:v>
                </c:pt>
                <c:pt idx="977">
                  <c:v>4.9329999999999998</c:v>
                </c:pt>
                <c:pt idx="978">
                  <c:v>4.9450000000000003</c:v>
                </c:pt>
                <c:pt idx="979">
                  <c:v>5.0469999999999997</c:v>
                </c:pt>
                <c:pt idx="980">
                  <c:v>4.952</c:v>
                </c:pt>
                <c:pt idx="981">
                  <c:v>4.9189999999999996</c:v>
                </c:pt>
                <c:pt idx="982">
                  <c:v>5.1189999999999927</c:v>
                </c:pt>
                <c:pt idx="983">
                  <c:v>4.9850000000000003</c:v>
                </c:pt>
                <c:pt idx="984">
                  <c:v>5.0190000000000001</c:v>
                </c:pt>
                <c:pt idx="985">
                  <c:v>4.8310000000000004</c:v>
                </c:pt>
                <c:pt idx="986">
                  <c:v>4.8860000000000001</c:v>
                </c:pt>
                <c:pt idx="987">
                  <c:v>5.0309999999999997</c:v>
                </c:pt>
                <c:pt idx="988">
                  <c:v>5.1269999999999945</c:v>
                </c:pt>
                <c:pt idx="989">
                  <c:v>5.04</c:v>
                </c:pt>
                <c:pt idx="990">
                  <c:v>4.9560000000000004</c:v>
                </c:pt>
                <c:pt idx="991">
                  <c:v>4.9219999999999997</c:v>
                </c:pt>
                <c:pt idx="992">
                  <c:v>5.0239999999999965</c:v>
                </c:pt>
                <c:pt idx="993">
                  <c:v>5.0639999999999965</c:v>
                </c:pt>
                <c:pt idx="994">
                  <c:v>4.8679999999999914</c:v>
                </c:pt>
                <c:pt idx="995">
                  <c:v>5.1549999999999914</c:v>
                </c:pt>
                <c:pt idx="996">
                  <c:v>5.1039999999999965</c:v>
                </c:pt>
                <c:pt idx="997">
                  <c:v>5.0309999999999997</c:v>
                </c:pt>
                <c:pt idx="998">
                  <c:v>4.9509999999999996</c:v>
                </c:pt>
                <c:pt idx="999">
                  <c:v>4.9109999999999996</c:v>
                </c:pt>
                <c:pt idx="1000">
                  <c:v>5.05</c:v>
                </c:pt>
                <c:pt idx="1001">
                  <c:v>4.9219999999999997</c:v>
                </c:pt>
                <c:pt idx="1002">
                  <c:v>4.9700000000000024</c:v>
                </c:pt>
                <c:pt idx="1003">
                  <c:v>4.8780000000000001</c:v>
                </c:pt>
                <c:pt idx="1004">
                  <c:v>4.8439999999999985</c:v>
                </c:pt>
                <c:pt idx="1005">
                  <c:v>4.8579999999999917</c:v>
                </c:pt>
                <c:pt idx="1006">
                  <c:v>4.76</c:v>
                </c:pt>
                <c:pt idx="1007">
                  <c:v>5.0759999999999996</c:v>
                </c:pt>
                <c:pt idx="1008">
                  <c:v>4.9050000000000002</c:v>
                </c:pt>
                <c:pt idx="1009">
                  <c:v>4.8969999999999985</c:v>
                </c:pt>
                <c:pt idx="1010">
                  <c:v>5.3019999999999996</c:v>
                </c:pt>
                <c:pt idx="1011">
                  <c:v>4.819</c:v>
                </c:pt>
                <c:pt idx="1012">
                  <c:v>4.8069999999999995</c:v>
                </c:pt>
                <c:pt idx="1013">
                  <c:v>5.1390000000000002</c:v>
                </c:pt>
                <c:pt idx="1014">
                  <c:v>4.8439999999999985</c:v>
                </c:pt>
                <c:pt idx="1015">
                  <c:v>4.944</c:v>
                </c:pt>
                <c:pt idx="1016">
                  <c:v>4.8439999999999985</c:v>
                </c:pt>
                <c:pt idx="1017">
                  <c:v>4.6899999999999995</c:v>
                </c:pt>
                <c:pt idx="1018">
                  <c:v>4.7350000000000003</c:v>
                </c:pt>
                <c:pt idx="1019">
                  <c:v>4.8419999999999996</c:v>
                </c:pt>
                <c:pt idx="1020">
                  <c:v>4.9029999999999996</c:v>
                </c:pt>
                <c:pt idx="1021">
                  <c:v>5.0330000000000004</c:v>
                </c:pt>
                <c:pt idx="1022">
                  <c:v>4.8730000000000002</c:v>
                </c:pt>
                <c:pt idx="1023">
                  <c:v>4.875</c:v>
                </c:pt>
                <c:pt idx="1024">
                  <c:v>4.8810000000000002</c:v>
                </c:pt>
                <c:pt idx="1025">
                  <c:v>5.109</c:v>
                </c:pt>
                <c:pt idx="1026">
                  <c:v>4.9320000000000004</c:v>
                </c:pt>
                <c:pt idx="1027">
                  <c:v>4.8490000000000002</c:v>
                </c:pt>
                <c:pt idx="1028">
                  <c:v>4.819</c:v>
                </c:pt>
                <c:pt idx="1029">
                  <c:v>4.8559999999999945</c:v>
                </c:pt>
                <c:pt idx="1030">
                  <c:v>5.0960000000000001</c:v>
                </c:pt>
                <c:pt idx="1031">
                  <c:v>5.0229999999999926</c:v>
                </c:pt>
                <c:pt idx="1032">
                  <c:v>4.8559999999999945</c:v>
                </c:pt>
                <c:pt idx="1033">
                  <c:v>5.0880000000000001</c:v>
                </c:pt>
                <c:pt idx="1034">
                  <c:v>5.2510000000000003</c:v>
                </c:pt>
                <c:pt idx="1035">
                  <c:v>5.0339999999999998</c:v>
                </c:pt>
                <c:pt idx="1036">
                  <c:v>5.1049999999999933</c:v>
                </c:pt>
                <c:pt idx="1037">
                  <c:v>5.0969999999999995</c:v>
                </c:pt>
                <c:pt idx="1038">
                  <c:v>5.0639999999999965</c:v>
                </c:pt>
                <c:pt idx="1039">
                  <c:v>4.9770000000000003</c:v>
                </c:pt>
                <c:pt idx="1040">
                  <c:v>5.21</c:v>
                </c:pt>
                <c:pt idx="1041">
                  <c:v>4.9729999999999999</c:v>
                </c:pt>
                <c:pt idx="1042">
                  <c:v>5.1199999999999966</c:v>
                </c:pt>
                <c:pt idx="1043">
                  <c:v>5.3569999999999975</c:v>
                </c:pt>
                <c:pt idx="1044">
                  <c:v>5.1739999999999995</c:v>
                </c:pt>
                <c:pt idx="1045">
                  <c:v>5.319</c:v>
                </c:pt>
                <c:pt idx="1046">
                  <c:v>5.26</c:v>
                </c:pt>
                <c:pt idx="1047">
                  <c:v>5.26</c:v>
                </c:pt>
                <c:pt idx="1048">
                  <c:v>5.0330000000000004</c:v>
                </c:pt>
                <c:pt idx="1049">
                  <c:v>5.5529999999999955</c:v>
                </c:pt>
                <c:pt idx="1050">
                  <c:v>5.2169999999999996</c:v>
                </c:pt>
                <c:pt idx="1051">
                  <c:v>5.1879999999999926</c:v>
                </c:pt>
                <c:pt idx="1052">
                  <c:v>5.1429999999999945</c:v>
                </c:pt>
                <c:pt idx="1053">
                  <c:v>5.0060000000000002</c:v>
                </c:pt>
                <c:pt idx="1054">
                  <c:v>5.0209999999999955</c:v>
                </c:pt>
                <c:pt idx="1055">
                  <c:v>5.1209999999999933</c:v>
                </c:pt>
                <c:pt idx="1056">
                  <c:v>5.0039999999999996</c:v>
                </c:pt>
                <c:pt idx="1057">
                  <c:v>5.0039999999999996</c:v>
                </c:pt>
                <c:pt idx="1058">
                  <c:v>5.1099999999999985</c:v>
                </c:pt>
                <c:pt idx="1059">
                  <c:v>5.1569999999999965</c:v>
                </c:pt>
                <c:pt idx="1060">
                  <c:v>5.2469999999999999</c:v>
                </c:pt>
                <c:pt idx="1061">
                  <c:v>5.0199999999999996</c:v>
                </c:pt>
                <c:pt idx="1062">
                  <c:v>5.3330000000000002</c:v>
                </c:pt>
                <c:pt idx="1063">
                  <c:v>4.9960000000000004</c:v>
                </c:pt>
                <c:pt idx="1064">
                  <c:v>4.8899999999999997</c:v>
                </c:pt>
                <c:pt idx="1065">
                  <c:v>5.109</c:v>
                </c:pt>
                <c:pt idx="1066">
                  <c:v>5.0259999999999945</c:v>
                </c:pt>
                <c:pt idx="1067">
                  <c:v>5.0430000000000001</c:v>
                </c:pt>
                <c:pt idx="1068">
                  <c:v>5.008</c:v>
                </c:pt>
                <c:pt idx="1069">
                  <c:v>5.0209999999999955</c:v>
                </c:pt>
                <c:pt idx="1070">
                  <c:v>5.0389999999999997</c:v>
                </c:pt>
                <c:pt idx="1071">
                  <c:v>4.9720000000000004</c:v>
                </c:pt>
                <c:pt idx="1072">
                  <c:v>5.0169999999999995</c:v>
                </c:pt>
                <c:pt idx="1073">
                  <c:v>4.8669999999999956</c:v>
                </c:pt>
                <c:pt idx="1074">
                  <c:v>4.8760000000000003</c:v>
                </c:pt>
                <c:pt idx="1075">
                  <c:v>5.0619999999999985</c:v>
                </c:pt>
                <c:pt idx="1076">
                  <c:v>5.0049999999999955</c:v>
                </c:pt>
                <c:pt idx="1077">
                  <c:v>4.9390000000000081</c:v>
                </c:pt>
                <c:pt idx="1078">
                  <c:v>4.9610000000000003</c:v>
                </c:pt>
                <c:pt idx="1079">
                  <c:v>4.9720000000000004</c:v>
                </c:pt>
                <c:pt idx="1080">
                  <c:v>4.9089999999999998</c:v>
                </c:pt>
                <c:pt idx="1081">
                  <c:v>4.9000000000000004</c:v>
                </c:pt>
                <c:pt idx="1082">
                  <c:v>5.0139999999999985</c:v>
                </c:pt>
                <c:pt idx="1083">
                  <c:v>4.95</c:v>
                </c:pt>
                <c:pt idx="1084">
                  <c:v>4.9130000000000003</c:v>
                </c:pt>
                <c:pt idx="1085">
                  <c:v>5.1209999999999933</c:v>
                </c:pt>
                <c:pt idx="1086">
                  <c:v>5.0780000000000003</c:v>
                </c:pt>
                <c:pt idx="1087">
                  <c:v>5.2139999999999995</c:v>
                </c:pt>
                <c:pt idx="1088">
                  <c:v>5.3479999999999945</c:v>
                </c:pt>
                <c:pt idx="1089">
                  <c:v>5.2380000000000004</c:v>
                </c:pt>
                <c:pt idx="1090">
                  <c:v>5.1649999999999885</c:v>
                </c:pt>
                <c:pt idx="1091">
                  <c:v>4.984</c:v>
                </c:pt>
                <c:pt idx="1092">
                  <c:v>5.2439999999999998</c:v>
                </c:pt>
                <c:pt idx="1093">
                  <c:v>5.141</c:v>
                </c:pt>
                <c:pt idx="1094">
                  <c:v>5.1609999999999916</c:v>
                </c:pt>
                <c:pt idx="1095">
                  <c:v>5.1589999999999945</c:v>
                </c:pt>
                <c:pt idx="1096">
                  <c:v>5.1869999999999985</c:v>
                </c:pt>
                <c:pt idx="1097">
                  <c:v>4.9859999999999998</c:v>
                </c:pt>
                <c:pt idx="1098">
                  <c:v>4.9189999999999996</c:v>
                </c:pt>
                <c:pt idx="1099">
                  <c:v>4.875</c:v>
                </c:pt>
                <c:pt idx="1100">
                  <c:v>4.8119999999999985</c:v>
                </c:pt>
                <c:pt idx="1101">
                  <c:v>5.0389999999999997</c:v>
                </c:pt>
                <c:pt idx="1102">
                  <c:v>4.8069999999999995</c:v>
                </c:pt>
                <c:pt idx="1103">
                  <c:v>4.8979999999999926</c:v>
                </c:pt>
                <c:pt idx="1104">
                  <c:v>4.859</c:v>
                </c:pt>
                <c:pt idx="1105">
                  <c:v>4.8789999999999996</c:v>
                </c:pt>
                <c:pt idx="1106">
                  <c:v>4.8369999999999997</c:v>
                </c:pt>
                <c:pt idx="1107">
                  <c:v>4.8199999999999985</c:v>
                </c:pt>
                <c:pt idx="1108">
                  <c:v>4.9089999999999998</c:v>
                </c:pt>
                <c:pt idx="1109">
                  <c:v>4.7690000000000001</c:v>
                </c:pt>
                <c:pt idx="1110">
                  <c:v>4.9109999999999996</c:v>
                </c:pt>
                <c:pt idx="1111">
                  <c:v>5.1539999999999955</c:v>
                </c:pt>
                <c:pt idx="1112">
                  <c:v>4.7699999999999996</c:v>
                </c:pt>
                <c:pt idx="1113">
                  <c:v>4.8609999999999927</c:v>
                </c:pt>
                <c:pt idx="1114">
                  <c:v>5.2530000000000001</c:v>
                </c:pt>
                <c:pt idx="1115">
                  <c:v>4.8739999999999997</c:v>
                </c:pt>
                <c:pt idx="1116">
                  <c:v>4.8549999999999933</c:v>
                </c:pt>
                <c:pt idx="1117">
                  <c:v>4.883</c:v>
                </c:pt>
                <c:pt idx="1118">
                  <c:v>4.6869999999999985</c:v>
                </c:pt>
                <c:pt idx="1119">
                  <c:v>4.7210000000000001</c:v>
                </c:pt>
                <c:pt idx="1120">
                  <c:v>4.6049999999999933</c:v>
                </c:pt>
                <c:pt idx="1121">
                  <c:v>4.8469999999999995</c:v>
                </c:pt>
                <c:pt idx="1122">
                  <c:v>4.9009999999999998</c:v>
                </c:pt>
                <c:pt idx="1123">
                  <c:v>4.9370000000000003</c:v>
                </c:pt>
                <c:pt idx="1124">
                  <c:v>5.0739999999999998</c:v>
                </c:pt>
                <c:pt idx="1125">
                  <c:v>5.55</c:v>
                </c:pt>
                <c:pt idx="1126">
                  <c:v>5.9720000000000004</c:v>
                </c:pt>
                <c:pt idx="1127">
                  <c:v>6.03</c:v>
                </c:pt>
                <c:pt idx="1128">
                  <c:v>6.3519999999999985</c:v>
                </c:pt>
                <c:pt idx="1129">
                  <c:v>6.4710000000000081</c:v>
                </c:pt>
                <c:pt idx="1130">
                  <c:v>6.8239999999999945</c:v>
                </c:pt>
                <c:pt idx="1131">
                  <c:v>8.2950000000000017</c:v>
                </c:pt>
                <c:pt idx="1132">
                  <c:v>6.9850000000000003</c:v>
                </c:pt>
                <c:pt idx="1133">
                  <c:v>7.0569999999999995</c:v>
                </c:pt>
                <c:pt idx="1134">
                  <c:v>6.8339999999999996</c:v>
                </c:pt>
                <c:pt idx="1135">
                  <c:v>7.0049999999999955</c:v>
                </c:pt>
                <c:pt idx="1136">
                  <c:v>6.73</c:v>
                </c:pt>
                <c:pt idx="1137">
                  <c:v>6.42</c:v>
                </c:pt>
                <c:pt idx="1138">
                  <c:v>7.33</c:v>
                </c:pt>
                <c:pt idx="1139">
                  <c:v>5.9249999999999945</c:v>
                </c:pt>
                <c:pt idx="1140">
                  <c:v>6.1869999999999985</c:v>
                </c:pt>
                <c:pt idx="1141">
                  <c:v>5.8269999999999955</c:v>
                </c:pt>
                <c:pt idx="1142">
                  <c:v>5.84</c:v>
                </c:pt>
                <c:pt idx="1143">
                  <c:v>5.8490000000000002</c:v>
                </c:pt>
                <c:pt idx="1144">
                  <c:v>5.9139999999999997</c:v>
                </c:pt>
                <c:pt idx="1145">
                  <c:v>5.4720000000000004</c:v>
                </c:pt>
                <c:pt idx="1146">
                  <c:v>5.57</c:v>
                </c:pt>
                <c:pt idx="1147">
                  <c:v>5.5069999999999997</c:v>
                </c:pt>
                <c:pt idx="1148">
                  <c:v>5.4180000000000001</c:v>
                </c:pt>
                <c:pt idx="1149">
                  <c:v>5.4509999999999996</c:v>
                </c:pt>
                <c:pt idx="1150">
                  <c:v>5.2850000000000001</c:v>
                </c:pt>
                <c:pt idx="1151">
                  <c:v>5.6249999999999885</c:v>
                </c:pt>
                <c:pt idx="1152">
                  <c:v>5.2430000000000003</c:v>
                </c:pt>
                <c:pt idx="1153">
                  <c:v>5.2119999999999997</c:v>
                </c:pt>
                <c:pt idx="1154">
                  <c:v>5.2930000000000001</c:v>
                </c:pt>
                <c:pt idx="1155">
                  <c:v>5.2039999999999997</c:v>
                </c:pt>
                <c:pt idx="1156">
                  <c:v>5.2119999999999997</c:v>
                </c:pt>
                <c:pt idx="1157">
                  <c:v>5.173</c:v>
                </c:pt>
                <c:pt idx="1158">
                  <c:v>5.13</c:v>
                </c:pt>
                <c:pt idx="1159">
                  <c:v>5</c:v>
                </c:pt>
                <c:pt idx="1160">
                  <c:v>5.0330000000000004</c:v>
                </c:pt>
                <c:pt idx="1161">
                  <c:v>5.1619999999999955</c:v>
                </c:pt>
                <c:pt idx="1162">
                  <c:v>5.0750000000000002</c:v>
                </c:pt>
                <c:pt idx="1163">
                  <c:v>5.0419999999999998</c:v>
                </c:pt>
                <c:pt idx="1164">
                  <c:v>5.0739999999999998</c:v>
                </c:pt>
                <c:pt idx="1165">
                  <c:v>5.3929999999999945</c:v>
                </c:pt>
                <c:pt idx="1166">
                  <c:v>5.0819999999999999</c:v>
                </c:pt>
                <c:pt idx="1167">
                  <c:v>5.3649999999999913</c:v>
                </c:pt>
                <c:pt idx="1168">
                  <c:v>5.1229999999999913</c:v>
                </c:pt>
                <c:pt idx="1169">
                  <c:v>5.383</c:v>
                </c:pt>
                <c:pt idx="1170">
                  <c:v>5.1969999999999965</c:v>
                </c:pt>
                <c:pt idx="1171">
                  <c:v>5.22</c:v>
                </c:pt>
                <c:pt idx="1172">
                  <c:v>5.2990000000000004</c:v>
                </c:pt>
                <c:pt idx="1173">
                  <c:v>5.1899999999999995</c:v>
                </c:pt>
                <c:pt idx="1174">
                  <c:v>5.2690000000000001</c:v>
                </c:pt>
                <c:pt idx="1175">
                  <c:v>5.24</c:v>
                </c:pt>
                <c:pt idx="1176">
                  <c:v>5.1360000000000001</c:v>
                </c:pt>
                <c:pt idx="1177">
                  <c:v>5.2889999999999997</c:v>
                </c:pt>
                <c:pt idx="1178">
                  <c:v>5.1019999999999985</c:v>
                </c:pt>
                <c:pt idx="1179">
                  <c:v>5.0510000000000002</c:v>
                </c:pt>
                <c:pt idx="1180">
                  <c:v>5.1569999999999965</c:v>
                </c:pt>
                <c:pt idx="1181">
                  <c:v>5.0199999999999996</c:v>
                </c:pt>
                <c:pt idx="1182">
                  <c:v>5.2210000000000001</c:v>
                </c:pt>
                <c:pt idx="1183">
                  <c:v>5.2859999999999996</c:v>
                </c:pt>
                <c:pt idx="1184">
                  <c:v>5.1179999999999914</c:v>
                </c:pt>
                <c:pt idx="1185">
                  <c:v>5.0639999999999965</c:v>
                </c:pt>
                <c:pt idx="1186">
                  <c:v>5.0219999999999985</c:v>
                </c:pt>
                <c:pt idx="1187">
                  <c:v>4.9530000000000003</c:v>
                </c:pt>
                <c:pt idx="1188">
                  <c:v>4.9089999999999998</c:v>
                </c:pt>
                <c:pt idx="1189">
                  <c:v>5.1479999999999926</c:v>
                </c:pt>
                <c:pt idx="1190">
                  <c:v>5.202</c:v>
                </c:pt>
                <c:pt idx="1191">
                  <c:v>5.0149999999999926</c:v>
                </c:pt>
                <c:pt idx="1192">
                  <c:v>4.7610000000000001</c:v>
                </c:pt>
                <c:pt idx="1193">
                  <c:v>4.8959999999999955</c:v>
                </c:pt>
                <c:pt idx="1194">
                  <c:v>4.9489999999999998</c:v>
                </c:pt>
                <c:pt idx="1195">
                  <c:v>5.032</c:v>
                </c:pt>
                <c:pt idx="1196">
                  <c:v>5.048</c:v>
                </c:pt>
                <c:pt idx="1197">
                  <c:v>4.9539999999999997</c:v>
                </c:pt>
                <c:pt idx="1198">
                  <c:v>4.9000000000000004</c:v>
                </c:pt>
                <c:pt idx="1199">
                  <c:v>4.8519999999999985</c:v>
                </c:pt>
                <c:pt idx="1200">
                  <c:v>4.6939999999999955</c:v>
                </c:pt>
                <c:pt idx="1201">
                  <c:v>4.8689999999999927</c:v>
                </c:pt>
                <c:pt idx="1202">
                  <c:v>4.9690000000000003</c:v>
                </c:pt>
                <c:pt idx="1203">
                  <c:v>4.8659999999999917</c:v>
                </c:pt>
                <c:pt idx="1204">
                  <c:v>4.9889999999999999</c:v>
                </c:pt>
                <c:pt idx="1205">
                  <c:v>4.8899999999999997</c:v>
                </c:pt>
                <c:pt idx="1206">
                  <c:v>4.8269999999999955</c:v>
                </c:pt>
                <c:pt idx="1207">
                  <c:v>4.734</c:v>
                </c:pt>
                <c:pt idx="1208">
                  <c:v>4.6879999999999926</c:v>
                </c:pt>
                <c:pt idx="1209">
                  <c:v>4.7779999999999996</c:v>
                </c:pt>
                <c:pt idx="1210">
                  <c:v>4.5490000000000004</c:v>
                </c:pt>
                <c:pt idx="1211">
                  <c:v>4.6239999999999917</c:v>
                </c:pt>
                <c:pt idx="1212">
                  <c:v>4.7039999999999997</c:v>
                </c:pt>
                <c:pt idx="1213">
                  <c:v>4.7069999999999999</c:v>
                </c:pt>
                <c:pt idx="1214">
                  <c:v>4.9700000000000024</c:v>
                </c:pt>
                <c:pt idx="1215">
                  <c:v>4.835</c:v>
                </c:pt>
                <c:pt idx="1216">
                  <c:v>4.726</c:v>
                </c:pt>
                <c:pt idx="1217">
                  <c:v>4.7460000000000004</c:v>
                </c:pt>
                <c:pt idx="1218">
                  <c:v>4.6929999999999916</c:v>
                </c:pt>
                <c:pt idx="1219">
                  <c:v>5.0449999999999955</c:v>
                </c:pt>
                <c:pt idx="1220">
                  <c:v>4.7750000000000004</c:v>
                </c:pt>
                <c:pt idx="1221">
                  <c:v>4.9850000000000003</c:v>
                </c:pt>
                <c:pt idx="1222">
                  <c:v>4.7069999999999999</c:v>
                </c:pt>
                <c:pt idx="1223">
                  <c:v>4.8760000000000003</c:v>
                </c:pt>
                <c:pt idx="1224">
                  <c:v>4.8149999999999933</c:v>
                </c:pt>
                <c:pt idx="1225">
                  <c:v>4.931000000000008</c:v>
                </c:pt>
                <c:pt idx="1226">
                  <c:v>4.9420000000000002</c:v>
                </c:pt>
                <c:pt idx="1227">
                  <c:v>4.9790000000000081</c:v>
                </c:pt>
                <c:pt idx="1228">
                  <c:v>4.9009999999999998</c:v>
                </c:pt>
                <c:pt idx="1229">
                  <c:v>4.8579999999999917</c:v>
                </c:pt>
                <c:pt idx="1230">
                  <c:v>4.9539999999999997</c:v>
                </c:pt>
                <c:pt idx="1231">
                  <c:v>4.9909999999999997</c:v>
                </c:pt>
                <c:pt idx="1232">
                  <c:v>5.0149999999999926</c:v>
                </c:pt>
                <c:pt idx="1233">
                  <c:v>4.9539999999999997</c:v>
                </c:pt>
                <c:pt idx="1234">
                  <c:v>4.9189999999999996</c:v>
                </c:pt>
                <c:pt idx="1235">
                  <c:v>5.1879999999999926</c:v>
                </c:pt>
                <c:pt idx="1236">
                  <c:v>5.0090000000000003</c:v>
                </c:pt>
                <c:pt idx="1237">
                  <c:v>4.9859999999999998</c:v>
                </c:pt>
                <c:pt idx="1238">
                  <c:v>5.0910000000000002</c:v>
                </c:pt>
                <c:pt idx="1239">
                  <c:v>4.9480000000000004</c:v>
                </c:pt>
                <c:pt idx="1240">
                  <c:v>4.9809999999999999</c:v>
                </c:pt>
                <c:pt idx="1241">
                  <c:v>5.1349999999999945</c:v>
                </c:pt>
                <c:pt idx="1242">
                  <c:v>5.016</c:v>
                </c:pt>
                <c:pt idx="1243">
                  <c:v>5.1310000000000002</c:v>
                </c:pt>
                <c:pt idx="1244">
                  <c:v>5.1689999999999916</c:v>
                </c:pt>
                <c:pt idx="1245">
                  <c:v>5.0259999999999945</c:v>
                </c:pt>
                <c:pt idx="1246">
                  <c:v>5.0939999999999985</c:v>
                </c:pt>
                <c:pt idx="1247">
                  <c:v>5.1890000000000001</c:v>
                </c:pt>
                <c:pt idx="1248">
                  <c:v>5.2309999999999999</c:v>
                </c:pt>
                <c:pt idx="1249">
                  <c:v>5.1339999999999995</c:v>
                </c:pt>
                <c:pt idx="1250">
                  <c:v>5.1229999999999913</c:v>
                </c:pt>
                <c:pt idx="1251">
                  <c:v>5.1760000000000002</c:v>
                </c:pt>
                <c:pt idx="1252">
                  <c:v>5.1619999999999955</c:v>
                </c:pt>
                <c:pt idx="1253">
                  <c:v>5.3559999999999945</c:v>
                </c:pt>
                <c:pt idx="1254">
                  <c:v>5.2239999999999975</c:v>
                </c:pt>
                <c:pt idx="1255">
                  <c:v>5.23</c:v>
                </c:pt>
                <c:pt idx="1256">
                  <c:v>5.1179999999999914</c:v>
                </c:pt>
                <c:pt idx="1257">
                  <c:v>5.2350000000000003</c:v>
                </c:pt>
                <c:pt idx="1258">
                  <c:v>5.1760000000000002</c:v>
                </c:pt>
                <c:pt idx="1259">
                  <c:v>5.0269999999999975</c:v>
                </c:pt>
                <c:pt idx="1260">
                  <c:v>5.07</c:v>
                </c:pt>
                <c:pt idx="1261">
                  <c:v>5.2919999999999998</c:v>
                </c:pt>
                <c:pt idx="1262">
                  <c:v>5.0890000000000004</c:v>
                </c:pt>
                <c:pt idx="1263">
                  <c:v>5.1179999999999914</c:v>
                </c:pt>
                <c:pt idx="1264">
                  <c:v>5.1890000000000001</c:v>
                </c:pt>
                <c:pt idx="1265">
                  <c:v>5.1169999999999956</c:v>
                </c:pt>
                <c:pt idx="1266">
                  <c:v>5.1279999999999886</c:v>
                </c:pt>
                <c:pt idx="1267">
                  <c:v>5.1459999999999955</c:v>
                </c:pt>
                <c:pt idx="1268">
                  <c:v>4.9649999999999945</c:v>
                </c:pt>
                <c:pt idx="1269">
                  <c:v>4.9930000000000003</c:v>
                </c:pt>
                <c:pt idx="1270">
                  <c:v>5.0469999999999997</c:v>
                </c:pt>
                <c:pt idx="1271">
                  <c:v>5.298</c:v>
                </c:pt>
                <c:pt idx="1272">
                  <c:v>4.8890000000000002</c:v>
                </c:pt>
                <c:pt idx="1273">
                  <c:v>4.9690000000000003</c:v>
                </c:pt>
                <c:pt idx="1274">
                  <c:v>4.9740000000000002</c:v>
                </c:pt>
                <c:pt idx="1275">
                  <c:v>4.9700000000000024</c:v>
                </c:pt>
                <c:pt idx="1276">
                  <c:v>5.0590000000000002</c:v>
                </c:pt>
                <c:pt idx="1277">
                  <c:v>5.1669999999999945</c:v>
                </c:pt>
                <c:pt idx="1278">
                  <c:v>5.0249999999999932</c:v>
                </c:pt>
                <c:pt idx="1279">
                  <c:v>4.9000000000000004</c:v>
                </c:pt>
                <c:pt idx="1280">
                  <c:v>4.9349999999999996</c:v>
                </c:pt>
                <c:pt idx="1281">
                  <c:v>5.3119999999999985</c:v>
                </c:pt>
                <c:pt idx="1282">
                  <c:v>5.3010000000000002</c:v>
                </c:pt>
                <c:pt idx="1283">
                  <c:v>4.9710000000000081</c:v>
                </c:pt>
                <c:pt idx="1284">
                  <c:v>4.9610000000000003</c:v>
                </c:pt>
                <c:pt idx="1285">
                  <c:v>5.0279999999999916</c:v>
                </c:pt>
                <c:pt idx="1286">
                  <c:v>4.9450000000000003</c:v>
                </c:pt>
                <c:pt idx="1287">
                  <c:v>5.0259999999999945</c:v>
                </c:pt>
                <c:pt idx="1288">
                  <c:v>5.1169999999999956</c:v>
                </c:pt>
                <c:pt idx="1289">
                  <c:v>5.2219999999999995</c:v>
                </c:pt>
                <c:pt idx="1290">
                  <c:v>5.0619999999999985</c:v>
                </c:pt>
                <c:pt idx="1291">
                  <c:v>5.016</c:v>
                </c:pt>
                <c:pt idx="1292">
                  <c:v>4.9989999999999997</c:v>
                </c:pt>
                <c:pt idx="1293">
                  <c:v>4.9489999999999998</c:v>
                </c:pt>
                <c:pt idx="1294">
                  <c:v>4.9239999999999995</c:v>
                </c:pt>
                <c:pt idx="1295">
                  <c:v>4.931000000000008</c:v>
                </c:pt>
                <c:pt idx="1296">
                  <c:v>5.0579999999999945</c:v>
                </c:pt>
                <c:pt idx="1297">
                  <c:v>5.01</c:v>
                </c:pt>
                <c:pt idx="1298">
                  <c:v>5.0129999999999955</c:v>
                </c:pt>
                <c:pt idx="1299">
                  <c:v>4.9489999999999998</c:v>
                </c:pt>
                <c:pt idx="1300">
                  <c:v>4.891</c:v>
                </c:pt>
                <c:pt idx="1301">
                  <c:v>4.7830000000000004</c:v>
                </c:pt>
                <c:pt idx="1302">
                  <c:v>4.8109999999999955</c:v>
                </c:pt>
                <c:pt idx="1303">
                  <c:v>5.0539999999999985</c:v>
                </c:pt>
                <c:pt idx="1304">
                  <c:v>5.0010000000000003</c:v>
                </c:pt>
                <c:pt idx="1305">
                  <c:v>4.9050000000000002</c:v>
                </c:pt>
                <c:pt idx="1306">
                  <c:v>4.8339999999999996</c:v>
                </c:pt>
                <c:pt idx="1307">
                  <c:v>4.76</c:v>
                </c:pt>
                <c:pt idx="1308">
                  <c:v>4.7210000000000001</c:v>
                </c:pt>
                <c:pt idx="1309">
                  <c:v>4.8479999999999945</c:v>
                </c:pt>
                <c:pt idx="1310">
                  <c:v>4.6569999999999965</c:v>
                </c:pt>
                <c:pt idx="1311">
                  <c:v>4.8460000000000001</c:v>
                </c:pt>
                <c:pt idx="1312">
                  <c:v>5.0410000000000004</c:v>
                </c:pt>
                <c:pt idx="1313">
                  <c:v>4.7830000000000004</c:v>
                </c:pt>
                <c:pt idx="1314">
                  <c:v>4.6869999999999985</c:v>
                </c:pt>
                <c:pt idx="1315">
                  <c:v>4.766</c:v>
                </c:pt>
                <c:pt idx="1316">
                  <c:v>4.7110000000000003</c:v>
                </c:pt>
                <c:pt idx="1317">
                  <c:v>4.7629999999999955</c:v>
                </c:pt>
                <c:pt idx="1318">
                  <c:v>4.7080000000000002</c:v>
                </c:pt>
                <c:pt idx="1319">
                  <c:v>4.8229999999999933</c:v>
                </c:pt>
                <c:pt idx="1320">
                  <c:v>4.9359999999999999</c:v>
                </c:pt>
                <c:pt idx="1321">
                  <c:v>4.7869999999999999</c:v>
                </c:pt>
                <c:pt idx="1322">
                  <c:v>4.8269999999999955</c:v>
                </c:pt>
                <c:pt idx="1323">
                  <c:v>4.7439999999999998</c:v>
                </c:pt>
                <c:pt idx="1324">
                  <c:v>4.9930000000000003</c:v>
                </c:pt>
                <c:pt idx="1325">
                  <c:v>4.8890000000000002</c:v>
                </c:pt>
                <c:pt idx="1326">
                  <c:v>4.9029999999999996</c:v>
                </c:pt>
                <c:pt idx="1327">
                  <c:v>5.0720000000000001</c:v>
                </c:pt>
                <c:pt idx="1328">
                  <c:v>5.0279999999999916</c:v>
                </c:pt>
                <c:pt idx="1329">
                  <c:v>5.048</c:v>
                </c:pt>
                <c:pt idx="1330">
                  <c:v>5.2350000000000003</c:v>
                </c:pt>
                <c:pt idx="1331">
                  <c:v>5.0209999999999955</c:v>
                </c:pt>
                <c:pt idx="1332">
                  <c:v>4.9660000000000002</c:v>
                </c:pt>
                <c:pt idx="1333">
                  <c:v>4.9649999999999945</c:v>
                </c:pt>
                <c:pt idx="1334">
                  <c:v>5.0030000000000001</c:v>
                </c:pt>
                <c:pt idx="1335">
                  <c:v>5.0979999999999945</c:v>
                </c:pt>
                <c:pt idx="1336">
                  <c:v>5.13</c:v>
                </c:pt>
                <c:pt idx="1337">
                  <c:v>5.0539999999999985</c:v>
                </c:pt>
                <c:pt idx="1338">
                  <c:v>5.1149999999999913</c:v>
                </c:pt>
                <c:pt idx="1339">
                  <c:v>5.1019999999999985</c:v>
                </c:pt>
                <c:pt idx="1340">
                  <c:v>5.093</c:v>
                </c:pt>
                <c:pt idx="1341">
                  <c:v>5.1869999999999985</c:v>
                </c:pt>
                <c:pt idx="1342">
                  <c:v>5.282</c:v>
                </c:pt>
                <c:pt idx="1343">
                  <c:v>5.3369999999999997</c:v>
                </c:pt>
                <c:pt idx="1344">
                  <c:v>5.2039999999999997</c:v>
                </c:pt>
                <c:pt idx="1345">
                  <c:v>5.2679999999999945</c:v>
                </c:pt>
                <c:pt idx="1346">
                  <c:v>5.2480000000000002</c:v>
                </c:pt>
                <c:pt idx="1347">
                  <c:v>5.3519999999999985</c:v>
                </c:pt>
                <c:pt idx="1348">
                  <c:v>5.2380000000000004</c:v>
                </c:pt>
                <c:pt idx="1349">
                  <c:v>5.3490000000000002</c:v>
                </c:pt>
                <c:pt idx="1350">
                  <c:v>5.258</c:v>
                </c:pt>
                <c:pt idx="1351">
                  <c:v>5.33</c:v>
                </c:pt>
                <c:pt idx="1352">
                  <c:v>5.1669999999999945</c:v>
                </c:pt>
                <c:pt idx="1353">
                  <c:v>5.1829999999999945</c:v>
                </c:pt>
                <c:pt idx="1354">
                  <c:v>5.0549999999999926</c:v>
                </c:pt>
                <c:pt idx="1355">
                  <c:v>5.2709999999999999</c:v>
                </c:pt>
                <c:pt idx="1356">
                  <c:v>5.2590000000000003</c:v>
                </c:pt>
                <c:pt idx="1357">
                  <c:v>5.2770000000000001</c:v>
                </c:pt>
                <c:pt idx="1358">
                  <c:v>5.2720000000000002</c:v>
                </c:pt>
                <c:pt idx="1359">
                  <c:v>5.25</c:v>
                </c:pt>
                <c:pt idx="1360">
                  <c:v>5.2770000000000001</c:v>
                </c:pt>
                <c:pt idx="1361">
                  <c:v>5.3069999999999995</c:v>
                </c:pt>
                <c:pt idx="1362">
                  <c:v>5.2729999999999997</c:v>
                </c:pt>
                <c:pt idx="1363">
                  <c:v>5.3599999999999985</c:v>
                </c:pt>
                <c:pt idx="1364">
                  <c:v>5.35</c:v>
                </c:pt>
                <c:pt idx="1365">
                  <c:v>5.4379999999999997</c:v>
                </c:pt>
                <c:pt idx="1366">
                  <c:v>5.3599999999999985</c:v>
                </c:pt>
                <c:pt idx="1367">
                  <c:v>5.2700000000000014</c:v>
                </c:pt>
                <c:pt idx="1368">
                  <c:v>5.1229999999999913</c:v>
                </c:pt>
                <c:pt idx="1369">
                  <c:v>5.2460000000000004</c:v>
                </c:pt>
                <c:pt idx="1370">
                  <c:v>5.3860000000000001</c:v>
                </c:pt>
                <c:pt idx="1371">
                  <c:v>5.2060000000000004</c:v>
                </c:pt>
                <c:pt idx="1372">
                  <c:v>5.3559999999999945</c:v>
                </c:pt>
                <c:pt idx="1373">
                  <c:v>5.8109999999999955</c:v>
                </c:pt>
                <c:pt idx="1374">
                  <c:v>5.1449999999999916</c:v>
                </c:pt>
                <c:pt idx="1375">
                  <c:v>5.1639999999999926</c:v>
                </c:pt>
                <c:pt idx="1376">
                  <c:v>5.0490000000000004</c:v>
                </c:pt>
                <c:pt idx="1377">
                  <c:v>5.1529999999999916</c:v>
                </c:pt>
                <c:pt idx="1378">
                  <c:v>5.3169999999999975</c:v>
                </c:pt>
                <c:pt idx="1379">
                  <c:v>5.0830000000000002</c:v>
                </c:pt>
                <c:pt idx="1380">
                  <c:v>4.9359999999999999</c:v>
                </c:pt>
                <c:pt idx="1381">
                  <c:v>5.0750000000000002</c:v>
                </c:pt>
                <c:pt idx="1382">
                  <c:v>5.1839999999999975</c:v>
                </c:pt>
                <c:pt idx="1383">
                  <c:v>5.2060000000000004</c:v>
                </c:pt>
                <c:pt idx="1384">
                  <c:v>5.0639999999999965</c:v>
                </c:pt>
                <c:pt idx="1385">
                  <c:v>5.07</c:v>
                </c:pt>
                <c:pt idx="1386">
                  <c:v>5.1179999999999914</c:v>
                </c:pt>
                <c:pt idx="1387">
                  <c:v>5.04</c:v>
                </c:pt>
                <c:pt idx="1388">
                  <c:v>5.0730000000000004</c:v>
                </c:pt>
                <c:pt idx="1389">
                  <c:v>4.9989999999999997</c:v>
                </c:pt>
                <c:pt idx="1390">
                  <c:v>5.0039999999999996</c:v>
                </c:pt>
                <c:pt idx="1391">
                  <c:v>4.9619999999999997</c:v>
                </c:pt>
                <c:pt idx="1392">
                  <c:v>4.899</c:v>
                </c:pt>
                <c:pt idx="1393">
                  <c:v>5.1199999999999966</c:v>
                </c:pt>
                <c:pt idx="1394">
                  <c:v>5.0430000000000001</c:v>
                </c:pt>
                <c:pt idx="1395">
                  <c:v>4.9029999999999996</c:v>
                </c:pt>
                <c:pt idx="1396">
                  <c:v>5.0149999999999926</c:v>
                </c:pt>
                <c:pt idx="1397">
                  <c:v>5.0229999999999926</c:v>
                </c:pt>
                <c:pt idx="1398">
                  <c:v>4.9720000000000004</c:v>
                </c:pt>
                <c:pt idx="1399">
                  <c:v>4.9930000000000003</c:v>
                </c:pt>
                <c:pt idx="1400">
                  <c:v>4.8049999999999926</c:v>
                </c:pt>
                <c:pt idx="1401">
                  <c:v>4.9050000000000002</c:v>
                </c:pt>
                <c:pt idx="1402">
                  <c:v>4.9000000000000004</c:v>
                </c:pt>
                <c:pt idx="1403">
                  <c:v>4.9569999999999999</c:v>
                </c:pt>
                <c:pt idx="1404">
                  <c:v>5.1379999999999955</c:v>
                </c:pt>
                <c:pt idx="1405">
                  <c:v>5.0490000000000004</c:v>
                </c:pt>
                <c:pt idx="1406">
                  <c:v>5.0209999999999955</c:v>
                </c:pt>
                <c:pt idx="1407">
                  <c:v>5.0759999999999996</c:v>
                </c:pt>
                <c:pt idx="1408">
                  <c:v>4.9480000000000004</c:v>
                </c:pt>
                <c:pt idx="1409">
                  <c:v>4.782</c:v>
                </c:pt>
                <c:pt idx="1410">
                  <c:v>4.9539999999999997</c:v>
                </c:pt>
                <c:pt idx="1411">
                  <c:v>4.8390000000000004</c:v>
                </c:pt>
                <c:pt idx="1412">
                  <c:v>4.8860000000000001</c:v>
                </c:pt>
                <c:pt idx="1413">
                  <c:v>4.9480000000000004</c:v>
                </c:pt>
                <c:pt idx="1414">
                  <c:v>5.0010000000000003</c:v>
                </c:pt>
                <c:pt idx="1415">
                  <c:v>4.9329999999999998</c:v>
                </c:pt>
                <c:pt idx="1416">
                  <c:v>4.8869999999999996</c:v>
                </c:pt>
                <c:pt idx="1417">
                  <c:v>4.931000000000008</c:v>
                </c:pt>
                <c:pt idx="1418">
                  <c:v>4.9450000000000003</c:v>
                </c:pt>
                <c:pt idx="1419">
                  <c:v>4.9980000000000002</c:v>
                </c:pt>
                <c:pt idx="1420">
                  <c:v>5.056</c:v>
                </c:pt>
                <c:pt idx="1421">
                  <c:v>4.9690000000000003</c:v>
                </c:pt>
                <c:pt idx="1422">
                  <c:v>4.9960000000000004</c:v>
                </c:pt>
                <c:pt idx="1423">
                  <c:v>5.335</c:v>
                </c:pt>
                <c:pt idx="1424">
                  <c:v>4.9829999999999997</c:v>
                </c:pt>
                <c:pt idx="1425">
                  <c:v>4.9489999999999998</c:v>
                </c:pt>
                <c:pt idx="1426">
                  <c:v>5.0139999999999985</c:v>
                </c:pt>
                <c:pt idx="1427">
                  <c:v>4.9850000000000003</c:v>
                </c:pt>
                <c:pt idx="1428">
                  <c:v>4.9390000000000081</c:v>
                </c:pt>
                <c:pt idx="1429">
                  <c:v>5.0359999999999996</c:v>
                </c:pt>
                <c:pt idx="1430">
                  <c:v>5.0979999999999945</c:v>
                </c:pt>
                <c:pt idx="1431">
                  <c:v>5.0529999999999955</c:v>
                </c:pt>
                <c:pt idx="1432">
                  <c:v>5.0659999999999945</c:v>
                </c:pt>
                <c:pt idx="1433">
                  <c:v>5.2110000000000003</c:v>
                </c:pt>
                <c:pt idx="1434">
                  <c:v>5.2690000000000001</c:v>
                </c:pt>
                <c:pt idx="1435">
                  <c:v>5.1229999999999913</c:v>
                </c:pt>
                <c:pt idx="1436">
                  <c:v>5.1760000000000002</c:v>
                </c:pt>
                <c:pt idx="1437">
                  <c:v>5.1189999999999927</c:v>
                </c:pt>
                <c:pt idx="1438">
                  <c:v>5.1619999999999955</c:v>
                </c:pt>
                <c:pt idx="1439">
                  <c:v>4.9530000000000003</c:v>
                </c:pt>
                <c:pt idx="1440">
                  <c:v>5.0960000000000001</c:v>
                </c:pt>
                <c:pt idx="1441">
                  <c:v>5.2190000000000003</c:v>
                </c:pt>
                <c:pt idx="1442">
                  <c:v>5.0519999999999996</c:v>
                </c:pt>
                <c:pt idx="1443">
                  <c:v>5.1819999999999995</c:v>
                </c:pt>
                <c:pt idx="1444">
                  <c:v>5.2750000000000004</c:v>
                </c:pt>
                <c:pt idx="1445">
                  <c:v>4.9589999999999996</c:v>
                </c:pt>
                <c:pt idx="1446">
                  <c:v>5.2539999999999996</c:v>
                </c:pt>
                <c:pt idx="1447">
                  <c:v>5.1169999999999956</c:v>
                </c:pt>
                <c:pt idx="1448">
                  <c:v>5.0419999999999998</c:v>
                </c:pt>
                <c:pt idx="1449">
                  <c:v>5.09</c:v>
                </c:pt>
                <c:pt idx="1450">
                  <c:v>4.9509999999999996</c:v>
                </c:pt>
                <c:pt idx="1451">
                  <c:v>5.0149999999999926</c:v>
                </c:pt>
                <c:pt idx="1452">
                  <c:v>4.8519999999999985</c:v>
                </c:pt>
                <c:pt idx="1453">
                  <c:v>5.0259999999999945</c:v>
                </c:pt>
                <c:pt idx="1454">
                  <c:v>5.109</c:v>
                </c:pt>
                <c:pt idx="1455">
                  <c:v>4.9180000000000001</c:v>
                </c:pt>
                <c:pt idx="1456">
                  <c:v>4.9560000000000004</c:v>
                </c:pt>
                <c:pt idx="1457">
                  <c:v>5.0839999999999996</c:v>
                </c:pt>
                <c:pt idx="1458">
                  <c:v>4.8689999999999927</c:v>
                </c:pt>
                <c:pt idx="1459">
                  <c:v>4.8969999999999985</c:v>
                </c:pt>
                <c:pt idx="1460">
                  <c:v>5.056</c:v>
                </c:pt>
                <c:pt idx="1461">
                  <c:v>4.8689999999999927</c:v>
                </c:pt>
                <c:pt idx="1462">
                  <c:v>5.1360000000000001</c:v>
                </c:pt>
                <c:pt idx="1463">
                  <c:v>4.9829999999999997</c:v>
                </c:pt>
                <c:pt idx="1464">
                  <c:v>5.0179999999999945</c:v>
                </c:pt>
                <c:pt idx="1465">
                  <c:v>5.1379999999999955</c:v>
                </c:pt>
                <c:pt idx="1466">
                  <c:v>5.0949999999999926</c:v>
                </c:pt>
                <c:pt idx="1467">
                  <c:v>4.9089999999999998</c:v>
                </c:pt>
                <c:pt idx="1468">
                  <c:v>4.9420000000000002</c:v>
                </c:pt>
                <c:pt idx="1469">
                  <c:v>4.8780000000000001</c:v>
                </c:pt>
                <c:pt idx="1470">
                  <c:v>4.9320000000000004</c:v>
                </c:pt>
                <c:pt idx="1471">
                  <c:v>5.0190000000000001</c:v>
                </c:pt>
                <c:pt idx="1472">
                  <c:v>5.149</c:v>
                </c:pt>
                <c:pt idx="1473">
                  <c:v>5.0639999999999965</c:v>
                </c:pt>
                <c:pt idx="1474">
                  <c:v>5.2069999999999999</c:v>
                </c:pt>
                <c:pt idx="1475">
                  <c:v>5.2770000000000001</c:v>
                </c:pt>
                <c:pt idx="1476">
                  <c:v>5.2549999999999955</c:v>
                </c:pt>
                <c:pt idx="1477">
                  <c:v>5.2789999999999999</c:v>
                </c:pt>
                <c:pt idx="1478">
                  <c:v>5.0939999999999985</c:v>
                </c:pt>
                <c:pt idx="1479">
                  <c:v>5.2610000000000001</c:v>
                </c:pt>
                <c:pt idx="1480">
                  <c:v>5.1279999999999886</c:v>
                </c:pt>
                <c:pt idx="1481">
                  <c:v>5.3890000000000002</c:v>
                </c:pt>
                <c:pt idx="1482">
                  <c:v>5.141</c:v>
                </c:pt>
                <c:pt idx="1483">
                  <c:v>5.4340000000000002</c:v>
                </c:pt>
                <c:pt idx="1484">
                  <c:v>5.3719999999999999</c:v>
                </c:pt>
                <c:pt idx="1485">
                  <c:v>5.2039999999999997</c:v>
                </c:pt>
                <c:pt idx="1486">
                  <c:v>5.08</c:v>
                </c:pt>
                <c:pt idx="1487">
                  <c:v>5.298</c:v>
                </c:pt>
                <c:pt idx="1488">
                  <c:v>4.9939999999999998</c:v>
                </c:pt>
                <c:pt idx="1489">
                  <c:v>5.2229999999999945</c:v>
                </c:pt>
                <c:pt idx="1490">
                  <c:v>5.0279999999999916</c:v>
                </c:pt>
                <c:pt idx="1491">
                  <c:v>5.0860000000000003</c:v>
                </c:pt>
                <c:pt idx="1492">
                  <c:v>5.0010000000000003</c:v>
                </c:pt>
                <c:pt idx="1493">
                  <c:v>5.306</c:v>
                </c:pt>
                <c:pt idx="1494">
                  <c:v>5.2649999999999926</c:v>
                </c:pt>
                <c:pt idx="1495">
                  <c:v>5.0389999999999997</c:v>
                </c:pt>
                <c:pt idx="1496">
                  <c:v>5.1669999999999945</c:v>
                </c:pt>
                <c:pt idx="1497">
                  <c:v>4.9589999999999996</c:v>
                </c:pt>
                <c:pt idx="1498">
                  <c:v>5.3469999999999995</c:v>
                </c:pt>
                <c:pt idx="1499">
                  <c:v>4.9210000000000003</c:v>
                </c:pt>
                <c:pt idx="1500">
                  <c:v>4.9710000000000081</c:v>
                </c:pt>
                <c:pt idx="1501">
                  <c:v>4.9950000000000001</c:v>
                </c:pt>
                <c:pt idx="1502">
                  <c:v>5.0119999999999996</c:v>
                </c:pt>
                <c:pt idx="1503">
                  <c:v>4.9400000000000004</c:v>
                </c:pt>
                <c:pt idx="1504">
                  <c:v>4.9749999999999996</c:v>
                </c:pt>
                <c:pt idx="1505">
                  <c:v>5.1349999999999945</c:v>
                </c:pt>
                <c:pt idx="1506">
                  <c:v>4.9000000000000004</c:v>
                </c:pt>
                <c:pt idx="1507">
                  <c:v>4.9649999999999945</c:v>
                </c:pt>
                <c:pt idx="1508">
                  <c:v>4.9470000000000001</c:v>
                </c:pt>
                <c:pt idx="1509">
                  <c:v>4.8919999999999995</c:v>
                </c:pt>
                <c:pt idx="1510">
                  <c:v>5.181</c:v>
                </c:pt>
                <c:pt idx="1511">
                  <c:v>5.133</c:v>
                </c:pt>
                <c:pt idx="1512">
                  <c:v>4.9710000000000081</c:v>
                </c:pt>
                <c:pt idx="1513">
                  <c:v>4.9649999999999945</c:v>
                </c:pt>
                <c:pt idx="1514">
                  <c:v>4.9189999999999996</c:v>
                </c:pt>
                <c:pt idx="1515">
                  <c:v>4.9080000000000004</c:v>
                </c:pt>
                <c:pt idx="1516">
                  <c:v>4.8689999999999927</c:v>
                </c:pt>
                <c:pt idx="1517">
                  <c:v>4.9829999999999997</c:v>
                </c:pt>
                <c:pt idx="1518">
                  <c:v>4.907</c:v>
                </c:pt>
                <c:pt idx="1519">
                  <c:v>5.3229999999999933</c:v>
                </c:pt>
                <c:pt idx="1520">
                  <c:v>4.9260000000000002</c:v>
                </c:pt>
                <c:pt idx="1521">
                  <c:v>5.25</c:v>
                </c:pt>
                <c:pt idx="1522">
                  <c:v>4.9459999999999997</c:v>
                </c:pt>
                <c:pt idx="1523">
                  <c:v>5.0190000000000001</c:v>
                </c:pt>
                <c:pt idx="1524">
                  <c:v>5.1360000000000001</c:v>
                </c:pt>
                <c:pt idx="1525">
                  <c:v>5</c:v>
                </c:pt>
                <c:pt idx="1526">
                  <c:v>4.9450000000000003</c:v>
                </c:pt>
                <c:pt idx="1527">
                  <c:v>4.8969999999999985</c:v>
                </c:pt>
                <c:pt idx="1528">
                  <c:v>5.07</c:v>
                </c:pt>
                <c:pt idx="1529">
                  <c:v>5.0910000000000002</c:v>
                </c:pt>
                <c:pt idx="1530">
                  <c:v>5.2359999999999998</c:v>
                </c:pt>
                <c:pt idx="1531">
                  <c:v>4.782</c:v>
                </c:pt>
                <c:pt idx="1532">
                  <c:v>4.6469999999999985</c:v>
                </c:pt>
                <c:pt idx="1533">
                  <c:v>4.7690000000000001</c:v>
                </c:pt>
                <c:pt idx="1534">
                  <c:v>4.8259999999999916</c:v>
                </c:pt>
                <c:pt idx="1535">
                  <c:v>4.6649999999999885</c:v>
                </c:pt>
                <c:pt idx="1536">
                  <c:v>4.8069999999999995</c:v>
                </c:pt>
                <c:pt idx="1537">
                  <c:v>4.7560000000000002</c:v>
                </c:pt>
                <c:pt idx="1538">
                  <c:v>4.9390000000000081</c:v>
                </c:pt>
                <c:pt idx="1539">
                  <c:v>4.923</c:v>
                </c:pt>
                <c:pt idx="1540">
                  <c:v>4.9349999999999996</c:v>
                </c:pt>
                <c:pt idx="1541">
                  <c:v>4.6679999999999904</c:v>
                </c:pt>
                <c:pt idx="1542">
                  <c:v>4.7069999999999999</c:v>
                </c:pt>
                <c:pt idx="1543">
                  <c:v>5.0380000000000003</c:v>
                </c:pt>
                <c:pt idx="1544">
                  <c:v>5.1539999999999955</c:v>
                </c:pt>
                <c:pt idx="1545">
                  <c:v>5.3069999999999995</c:v>
                </c:pt>
                <c:pt idx="1546">
                  <c:v>5.5510000000000002</c:v>
                </c:pt>
                <c:pt idx="1547">
                  <c:v>5.7320000000000002</c:v>
                </c:pt>
                <c:pt idx="1548">
                  <c:v>5.6149999999999913</c:v>
                </c:pt>
                <c:pt idx="1549">
                  <c:v>5.6639999999999926</c:v>
                </c:pt>
                <c:pt idx="1550">
                  <c:v>5.8549999999999933</c:v>
                </c:pt>
                <c:pt idx="1551">
                  <c:v>5.7709999999999999</c:v>
                </c:pt>
                <c:pt idx="1552">
                  <c:v>5.6449999999999916</c:v>
                </c:pt>
                <c:pt idx="1553">
                  <c:v>5.7809999999999997</c:v>
                </c:pt>
                <c:pt idx="1554">
                  <c:v>5.5990000000000002</c:v>
                </c:pt>
                <c:pt idx="1555">
                  <c:v>5.5750000000000002</c:v>
                </c:pt>
                <c:pt idx="1556">
                  <c:v>5.4950000000000001</c:v>
                </c:pt>
                <c:pt idx="1557">
                  <c:v>5.3259999999999916</c:v>
                </c:pt>
                <c:pt idx="1558">
                  <c:v>5.2750000000000004</c:v>
                </c:pt>
                <c:pt idx="1559">
                  <c:v>5.6310000000000002</c:v>
                </c:pt>
                <c:pt idx="1560">
                  <c:v>5.4050000000000002</c:v>
                </c:pt>
                <c:pt idx="1561">
                  <c:v>5.391</c:v>
                </c:pt>
                <c:pt idx="1562">
                  <c:v>5.14</c:v>
                </c:pt>
                <c:pt idx="1563">
                  <c:v>5.1279999999999886</c:v>
                </c:pt>
                <c:pt idx="1564">
                  <c:v>5.1959999999999926</c:v>
                </c:pt>
                <c:pt idx="1565">
                  <c:v>5.1019999999999985</c:v>
                </c:pt>
                <c:pt idx="1566">
                  <c:v>5.1379999999999955</c:v>
                </c:pt>
                <c:pt idx="1567">
                  <c:v>5.3129999999999926</c:v>
                </c:pt>
                <c:pt idx="1568">
                  <c:v>5.0839999999999996</c:v>
                </c:pt>
                <c:pt idx="1569">
                  <c:v>4.9930000000000003</c:v>
                </c:pt>
                <c:pt idx="1570">
                  <c:v>4.9889999999999999</c:v>
                </c:pt>
                <c:pt idx="1571">
                  <c:v>4.9950000000000001</c:v>
                </c:pt>
                <c:pt idx="1572">
                  <c:v>5.0919999999999996</c:v>
                </c:pt>
                <c:pt idx="1573">
                  <c:v>5.1049999999999933</c:v>
                </c:pt>
                <c:pt idx="1574">
                  <c:v>5.0339999999999998</c:v>
                </c:pt>
                <c:pt idx="1575">
                  <c:v>5.1929999999999916</c:v>
                </c:pt>
                <c:pt idx="1576">
                  <c:v>4.9770000000000003</c:v>
                </c:pt>
                <c:pt idx="1577">
                  <c:v>5.0199999999999996</c:v>
                </c:pt>
                <c:pt idx="1578">
                  <c:v>5.133</c:v>
                </c:pt>
                <c:pt idx="1579">
                  <c:v>5.2030000000000003</c:v>
                </c:pt>
                <c:pt idx="1580">
                  <c:v>4.8579999999999917</c:v>
                </c:pt>
                <c:pt idx="1581">
                  <c:v>4.8769999999999998</c:v>
                </c:pt>
                <c:pt idx="1582">
                  <c:v>5.1449999999999916</c:v>
                </c:pt>
                <c:pt idx="1583">
                  <c:v>5.1149999999999913</c:v>
                </c:pt>
                <c:pt idx="1584">
                  <c:v>5</c:v>
                </c:pt>
                <c:pt idx="1585">
                  <c:v>4.9379999999999997</c:v>
                </c:pt>
                <c:pt idx="1586">
                  <c:v>4.8769999999999998</c:v>
                </c:pt>
                <c:pt idx="1587">
                  <c:v>4.8609999999999927</c:v>
                </c:pt>
                <c:pt idx="1588">
                  <c:v>4.8639999999999946</c:v>
                </c:pt>
                <c:pt idx="1589">
                  <c:v>5.2750000000000004</c:v>
                </c:pt>
                <c:pt idx="1590">
                  <c:v>5.2</c:v>
                </c:pt>
                <c:pt idx="1591">
                  <c:v>4.907</c:v>
                </c:pt>
                <c:pt idx="1592">
                  <c:v>4.9219999999999997</c:v>
                </c:pt>
                <c:pt idx="1593">
                  <c:v>4.8049999999999926</c:v>
                </c:pt>
                <c:pt idx="1594">
                  <c:v>4.5709999999999997</c:v>
                </c:pt>
                <c:pt idx="1595">
                  <c:v>4.8360000000000003</c:v>
                </c:pt>
                <c:pt idx="1596">
                  <c:v>4.7949999999999955</c:v>
                </c:pt>
                <c:pt idx="1597">
                  <c:v>4.7910000000000004</c:v>
                </c:pt>
                <c:pt idx="1598">
                  <c:v>4.8569999999999975</c:v>
                </c:pt>
                <c:pt idx="1599">
                  <c:v>5.0069999999999997</c:v>
                </c:pt>
                <c:pt idx="1600">
                  <c:v>4.8649999999999913</c:v>
                </c:pt>
                <c:pt idx="1601">
                  <c:v>4.8019999999999996</c:v>
                </c:pt>
                <c:pt idx="1602">
                  <c:v>4.7859999999999996</c:v>
                </c:pt>
                <c:pt idx="1603">
                  <c:v>4.8629999999999933</c:v>
                </c:pt>
                <c:pt idx="1604">
                  <c:v>4.7279999999999927</c:v>
                </c:pt>
                <c:pt idx="1605">
                  <c:v>4.8519999999999985</c:v>
                </c:pt>
                <c:pt idx="1606">
                  <c:v>4.9020000000000001</c:v>
                </c:pt>
                <c:pt idx="1607">
                  <c:v>4.96</c:v>
                </c:pt>
                <c:pt idx="1608">
                  <c:v>4.8839999999999995</c:v>
                </c:pt>
                <c:pt idx="1609">
                  <c:v>4.9550000000000001</c:v>
                </c:pt>
                <c:pt idx="1610">
                  <c:v>5.1760000000000002</c:v>
                </c:pt>
                <c:pt idx="1611">
                  <c:v>5.0169999999999995</c:v>
                </c:pt>
                <c:pt idx="1612">
                  <c:v>5.0730000000000004</c:v>
                </c:pt>
                <c:pt idx="1613">
                  <c:v>5.4020000000000001</c:v>
                </c:pt>
                <c:pt idx="1614">
                  <c:v>5.1349999999999945</c:v>
                </c:pt>
                <c:pt idx="1615">
                  <c:v>5.2830000000000004</c:v>
                </c:pt>
                <c:pt idx="1616">
                  <c:v>5.09</c:v>
                </c:pt>
                <c:pt idx="1617">
                  <c:v>5.149</c:v>
                </c:pt>
                <c:pt idx="1618">
                  <c:v>5.1289999999999916</c:v>
                </c:pt>
                <c:pt idx="1619">
                  <c:v>5.2679999999999945</c:v>
                </c:pt>
                <c:pt idx="1620">
                  <c:v>5.1669999999999945</c:v>
                </c:pt>
                <c:pt idx="1621">
                  <c:v>5.1269999999999945</c:v>
                </c:pt>
                <c:pt idx="1622">
                  <c:v>5.1390000000000002</c:v>
                </c:pt>
                <c:pt idx="1623">
                  <c:v>5.258</c:v>
                </c:pt>
                <c:pt idx="1624">
                  <c:v>5.3069999999999995</c:v>
                </c:pt>
                <c:pt idx="1625">
                  <c:v>5.1949999999999914</c:v>
                </c:pt>
                <c:pt idx="1626">
                  <c:v>4.9930000000000003</c:v>
                </c:pt>
                <c:pt idx="1627">
                  <c:v>5.2139999999999995</c:v>
                </c:pt>
                <c:pt idx="1628">
                  <c:v>5.0709999999999997</c:v>
                </c:pt>
                <c:pt idx="1629">
                  <c:v>5.7789999999999999</c:v>
                </c:pt>
                <c:pt idx="1630">
                  <c:v>5.91</c:v>
                </c:pt>
                <c:pt idx="1631">
                  <c:v>5.1899999999999995</c:v>
                </c:pt>
                <c:pt idx="1632">
                  <c:v>5.0830000000000002</c:v>
                </c:pt>
                <c:pt idx="1633">
                  <c:v>5.0999999999999996</c:v>
                </c:pt>
                <c:pt idx="1634">
                  <c:v>5.1429999999999945</c:v>
                </c:pt>
                <c:pt idx="1635">
                  <c:v>5.1279999999999886</c:v>
                </c:pt>
                <c:pt idx="1636">
                  <c:v>4.9969999999999999</c:v>
                </c:pt>
                <c:pt idx="1637">
                  <c:v>5.1619999999999955</c:v>
                </c:pt>
                <c:pt idx="1638">
                  <c:v>4.9749999999999996</c:v>
                </c:pt>
                <c:pt idx="1639">
                  <c:v>5.0259999999999945</c:v>
                </c:pt>
                <c:pt idx="1640">
                  <c:v>5.3219999999999965</c:v>
                </c:pt>
                <c:pt idx="1641">
                  <c:v>5.04</c:v>
                </c:pt>
                <c:pt idx="1642">
                  <c:v>5.1249999999999885</c:v>
                </c:pt>
                <c:pt idx="1643">
                  <c:v>4.9790000000000081</c:v>
                </c:pt>
                <c:pt idx="1644">
                  <c:v>5.3039999999999985</c:v>
                </c:pt>
                <c:pt idx="1645">
                  <c:v>5.5669999999999975</c:v>
                </c:pt>
                <c:pt idx="1646">
                  <c:v>5.0519999999999996</c:v>
                </c:pt>
                <c:pt idx="1647">
                  <c:v>5.0259999999999945</c:v>
                </c:pt>
                <c:pt idx="1648">
                  <c:v>4.9059999999999997</c:v>
                </c:pt>
                <c:pt idx="1649">
                  <c:v>5.0110000000000001</c:v>
                </c:pt>
                <c:pt idx="1650">
                  <c:v>5.04</c:v>
                </c:pt>
                <c:pt idx="1651">
                  <c:v>4.9980000000000002</c:v>
                </c:pt>
                <c:pt idx="1652">
                  <c:v>4.9459999999999997</c:v>
                </c:pt>
                <c:pt idx="1653">
                  <c:v>5.07</c:v>
                </c:pt>
                <c:pt idx="1654">
                  <c:v>5.0839999999999996</c:v>
                </c:pt>
                <c:pt idx="1655">
                  <c:v>5.0460000000000003</c:v>
                </c:pt>
                <c:pt idx="1656">
                  <c:v>5.0410000000000004</c:v>
                </c:pt>
                <c:pt idx="1657">
                  <c:v>4.7690000000000001</c:v>
                </c:pt>
                <c:pt idx="1658">
                  <c:v>4.8689999999999927</c:v>
                </c:pt>
                <c:pt idx="1659">
                  <c:v>5.1559999999999926</c:v>
                </c:pt>
                <c:pt idx="1660">
                  <c:v>4.8669999999999956</c:v>
                </c:pt>
                <c:pt idx="1661">
                  <c:v>4.7130000000000001</c:v>
                </c:pt>
                <c:pt idx="1662">
                  <c:v>4.9169999999999998</c:v>
                </c:pt>
                <c:pt idx="1663">
                  <c:v>4.718</c:v>
                </c:pt>
                <c:pt idx="1664">
                  <c:v>5.0049999999999955</c:v>
                </c:pt>
                <c:pt idx="1665">
                  <c:v>5.077</c:v>
                </c:pt>
                <c:pt idx="1666">
                  <c:v>4.7939999999999996</c:v>
                </c:pt>
                <c:pt idx="1667">
                  <c:v>5.0389999999999997</c:v>
                </c:pt>
                <c:pt idx="1668">
                  <c:v>4.8869999999999996</c:v>
                </c:pt>
                <c:pt idx="1669">
                  <c:v>5.0869999999999997</c:v>
                </c:pt>
                <c:pt idx="1670">
                  <c:v>5.0649999999999933</c:v>
                </c:pt>
                <c:pt idx="1671">
                  <c:v>4.9039999999999999</c:v>
                </c:pt>
                <c:pt idx="1672">
                  <c:v>5.0219999999999985</c:v>
                </c:pt>
                <c:pt idx="1673">
                  <c:v>4.7679999999999945</c:v>
                </c:pt>
                <c:pt idx="1674">
                  <c:v>4.9880000000000004</c:v>
                </c:pt>
                <c:pt idx="1675">
                  <c:v>4.923</c:v>
                </c:pt>
                <c:pt idx="1676">
                  <c:v>4.8490000000000002</c:v>
                </c:pt>
                <c:pt idx="1677">
                  <c:v>4.6639999999999926</c:v>
                </c:pt>
                <c:pt idx="1678">
                  <c:v>4.798</c:v>
                </c:pt>
                <c:pt idx="1679">
                  <c:v>4.8159999999999945</c:v>
                </c:pt>
                <c:pt idx="1680">
                  <c:v>5.03</c:v>
                </c:pt>
                <c:pt idx="1681">
                  <c:v>5.0289999999999955</c:v>
                </c:pt>
                <c:pt idx="1682">
                  <c:v>5.0060000000000002</c:v>
                </c:pt>
                <c:pt idx="1683">
                  <c:v>4.9700000000000024</c:v>
                </c:pt>
                <c:pt idx="1684">
                  <c:v>4.9969999999999999</c:v>
                </c:pt>
                <c:pt idx="1685">
                  <c:v>4.8639999999999946</c:v>
                </c:pt>
                <c:pt idx="1686">
                  <c:v>5.03</c:v>
                </c:pt>
                <c:pt idx="1687">
                  <c:v>4.8319999999999999</c:v>
                </c:pt>
                <c:pt idx="1688">
                  <c:v>4.7789999999999999</c:v>
                </c:pt>
                <c:pt idx="1689">
                  <c:v>5.1439999999999975</c:v>
                </c:pt>
                <c:pt idx="1690">
                  <c:v>4.95</c:v>
                </c:pt>
                <c:pt idx="1691">
                  <c:v>5.3929999999999945</c:v>
                </c:pt>
                <c:pt idx="1692">
                  <c:v>4.9630000000000001</c:v>
                </c:pt>
                <c:pt idx="1693">
                  <c:v>5.0460000000000003</c:v>
                </c:pt>
                <c:pt idx="1694">
                  <c:v>5.2729999999999997</c:v>
                </c:pt>
                <c:pt idx="1695">
                  <c:v>5.2239999999999975</c:v>
                </c:pt>
                <c:pt idx="1696">
                  <c:v>5.2</c:v>
                </c:pt>
                <c:pt idx="1697">
                  <c:v>5.1059999999999945</c:v>
                </c:pt>
                <c:pt idx="1698">
                  <c:v>5.1049999999999933</c:v>
                </c:pt>
                <c:pt idx="1699">
                  <c:v>4.9000000000000004</c:v>
                </c:pt>
                <c:pt idx="1700">
                  <c:v>5.1279999999999886</c:v>
                </c:pt>
                <c:pt idx="1701">
                  <c:v>4.8490000000000002</c:v>
                </c:pt>
                <c:pt idx="1702">
                  <c:v>5.1059999999999945</c:v>
                </c:pt>
                <c:pt idx="1703">
                  <c:v>4.7969999999999997</c:v>
                </c:pt>
                <c:pt idx="1704">
                  <c:v>5.04</c:v>
                </c:pt>
                <c:pt idx="1705">
                  <c:v>5.2149999999999945</c:v>
                </c:pt>
                <c:pt idx="1706">
                  <c:v>4.8849999999999945</c:v>
                </c:pt>
                <c:pt idx="1707">
                  <c:v>4.9320000000000004</c:v>
                </c:pt>
                <c:pt idx="1708">
                  <c:v>4.8710000000000004</c:v>
                </c:pt>
                <c:pt idx="1709">
                  <c:v>4.9269999999999996</c:v>
                </c:pt>
                <c:pt idx="1710">
                  <c:v>5.4930000000000003</c:v>
                </c:pt>
                <c:pt idx="1711">
                  <c:v>5.0259999999999945</c:v>
                </c:pt>
                <c:pt idx="1712">
                  <c:v>5.1159999999999917</c:v>
                </c:pt>
                <c:pt idx="1713">
                  <c:v>5.0639999999999965</c:v>
                </c:pt>
                <c:pt idx="1714">
                  <c:v>4.9710000000000081</c:v>
                </c:pt>
                <c:pt idx="1715">
                  <c:v>5.2519999999999998</c:v>
                </c:pt>
                <c:pt idx="1716">
                  <c:v>5.0960000000000001</c:v>
                </c:pt>
                <c:pt idx="1717">
                  <c:v>4.9760000000000071</c:v>
                </c:pt>
                <c:pt idx="1718">
                  <c:v>5.1849999999999916</c:v>
                </c:pt>
                <c:pt idx="1719">
                  <c:v>4.9189999999999996</c:v>
                </c:pt>
                <c:pt idx="1720">
                  <c:v>5.0750000000000002</c:v>
                </c:pt>
                <c:pt idx="1721">
                  <c:v>5.0510000000000002</c:v>
                </c:pt>
                <c:pt idx="1722">
                  <c:v>5.1059999999999945</c:v>
                </c:pt>
                <c:pt idx="1723">
                  <c:v>5.0860000000000003</c:v>
                </c:pt>
                <c:pt idx="1724">
                  <c:v>5.101</c:v>
                </c:pt>
                <c:pt idx="1725">
                  <c:v>4.992</c:v>
                </c:pt>
                <c:pt idx="1726">
                  <c:v>4.9829999999999997</c:v>
                </c:pt>
                <c:pt idx="1727">
                  <c:v>5.1609999999999916</c:v>
                </c:pt>
                <c:pt idx="1728">
                  <c:v>4.944</c:v>
                </c:pt>
                <c:pt idx="1729">
                  <c:v>4.9260000000000002</c:v>
                </c:pt>
                <c:pt idx="1730">
                  <c:v>4.8069999999999995</c:v>
                </c:pt>
                <c:pt idx="1731">
                  <c:v>5.0860000000000003</c:v>
                </c:pt>
                <c:pt idx="1732">
                  <c:v>5.0010000000000003</c:v>
                </c:pt>
                <c:pt idx="1733">
                  <c:v>4.9349999999999996</c:v>
                </c:pt>
                <c:pt idx="1734">
                  <c:v>4.9390000000000081</c:v>
                </c:pt>
                <c:pt idx="1735">
                  <c:v>4.9850000000000003</c:v>
                </c:pt>
                <c:pt idx="1736">
                  <c:v>5.056</c:v>
                </c:pt>
                <c:pt idx="1737">
                  <c:v>5.0990000000000002</c:v>
                </c:pt>
                <c:pt idx="1738">
                  <c:v>4.9160000000000004</c:v>
                </c:pt>
                <c:pt idx="1739">
                  <c:v>5.0119999999999996</c:v>
                </c:pt>
                <c:pt idx="1740">
                  <c:v>4.8460000000000001</c:v>
                </c:pt>
                <c:pt idx="1741">
                  <c:v>4.9409999999999998</c:v>
                </c:pt>
                <c:pt idx="1742">
                  <c:v>4.782</c:v>
                </c:pt>
                <c:pt idx="1743">
                  <c:v>4.8639999999999946</c:v>
                </c:pt>
                <c:pt idx="1744">
                  <c:v>4.8339999999999996</c:v>
                </c:pt>
                <c:pt idx="1745">
                  <c:v>4.798</c:v>
                </c:pt>
                <c:pt idx="1746">
                  <c:v>4.87</c:v>
                </c:pt>
                <c:pt idx="1747">
                  <c:v>4.8719999999999999</c:v>
                </c:pt>
                <c:pt idx="1748">
                  <c:v>5.08</c:v>
                </c:pt>
                <c:pt idx="1749">
                  <c:v>0</c:v>
                </c:pt>
                <c:pt idx="1750">
                  <c:v>4.968</c:v>
                </c:pt>
                <c:pt idx="1751">
                  <c:v>5.0149999999999926</c:v>
                </c:pt>
                <c:pt idx="1752">
                  <c:v>4.9749999999999996</c:v>
                </c:pt>
                <c:pt idx="1753">
                  <c:v>4.8069999999999995</c:v>
                </c:pt>
                <c:pt idx="1754">
                  <c:v>4.8949999999999916</c:v>
                </c:pt>
                <c:pt idx="1755">
                  <c:v>5.0730000000000004</c:v>
                </c:pt>
                <c:pt idx="1756">
                  <c:v>4.9009999999999998</c:v>
                </c:pt>
                <c:pt idx="1757">
                  <c:v>4.9349999999999996</c:v>
                </c:pt>
                <c:pt idx="1758">
                  <c:v>4.8019999999999996</c:v>
                </c:pt>
                <c:pt idx="1759">
                  <c:v>4.7729999999999997</c:v>
                </c:pt>
                <c:pt idx="1760">
                  <c:v>4.8569999999999975</c:v>
                </c:pt>
                <c:pt idx="1761">
                  <c:v>5.032</c:v>
                </c:pt>
                <c:pt idx="1762">
                  <c:v>4.7279999999999927</c:v>
                </c:pt>
                <c:pt idx="1763">
                  <c:v>4.8609999999999927</c:v>
                </c:pt>
                <c:pt idx="1764">
                  <c:v>4.8479999999999945</c:v>
                </c:pt>
                <c:pt idx="1765">
                  <c:v>4.8259999999999916</c:v>
                </c:pt>
                <c:pt idx="1766">
                  <c:v>4.8810000000000002</c:v>
                </c:pt>
                <c:pt idx="1767">
                  <c:v>4.8619999999999965</c:v>
                </c:pt>
                <c:pt idx="1768">
                  <c:v>5.0229999999999926</c:v>
                </c:pt>
                <c:pt idx="1769">
                  <c:v>4.8029999999999955</c:v>
                </c:pt>
                <c:pt idx="1770">
                  <c:v>4.9710000000000081</c:v>
                </c:pt>
                <c:pt idx="1771">
                  <c:v>5.1169999999999956</c:v>
                </c:pt>
                <c:pt idx="1772">
                  <c:v>5.0880000000000001</c:v>
                </c:pt>
                <c:pt idx="1773">
                  <c:v>5.1719999999999997</c:v>
                </c:pt>
                <c:pt idx="1774">
                  <c:v>5.1819999999999995</c:v>
                </c:pt>
                <c:pt idx="1775">
                  <c:v>5.29</c:v>
                </c:pt>
                <c:pt idx="1776">
                  <c:v>5.31</c:v>
                </c:pt>
                <c:pt idx="1777">
                  <c:v>5.4</c:v>
                </c:pt>
                <c:pt idx="1778">
                  <c:v>5.3679999999999914</c:v>
                </c:pt>
                <c:pt idx="1779">
                  <c:v>5.5129999999999955</c:v>
                </c:pt>
                <c:pt idx="1780">
                  <c:v>5.4160000000000004</c:v>
                </c:pt>
                <c:pt idx="1781">
                  <c:v>5.4300000000000024</c:v>
                </c:pt>
                <c:pt idx="1782">
                  <c:v>5.3479999999999945</c:v>
                </c:pt>
                <c:pt idx="1783">
                  <c:v>5.4130000000000003</c:v>
                </c:pt>
                <c:pt idx="1784">
                  <c:v>5.2219999999999995</c:v>
                </c:pt>
                <c:pt idx="1785">
                  <c:v>5.4980000000000002</c:v>
                </c:pt>
                <c:pt idx="1786">
                  <c:v>5.2380000000000004</c:v>
                </c:pt>
                <c:pt idx="1787">
                  <c:v>5.2359999999999998</c:v>
                </c:pt>
                <c:pt idx="1788">
                  <c:v>5.282</c:v>
                </c:pt>
                <c:pt idx="1789">
                  <c:v>5.0359999999999996</c:v>
                </c:pt>
                <c:pt idx="1790">
                  <c:v>5.452</c:v>
                </c:pt>
                <c:pt idx="1791">
                  <c:v>5.2610000000000001</c:v>
                </c:pt>
                <c:pt idx="1792">
                  <c:v>5.3529999999999927</c:v>
                </c:pt>
                <c:pt idx="1793">
                  <c:v>5.3390000000000004</c:v>
                </c:pt>
                <c:pt idx="1794">
                  <c:v>5.2149999999999945</c:v>
                </c:pt>
                <c:pt idx="1795">
                  <c:v>5.0990000000000002</c:v>
                </c:pt>
                <c:pt idx="1796">
                  <c:v>5.13</c:v>
                </c:pt>
                <c:pt idx="1797">
                  <c:v>5.1319999999999997</c:v>
                </c:pt>
                <c:pt idx="1798">
                  <c:v>5.1749999999999945</c:v>
                </c:pt>
                <c:pt idx="1799">
                  <c:v>5.4210000000000003</c:v>
                </c:pt>
                <c:pt idx="1800">
                  <c:v>5.3330000000000002</c:v>
                </c:pt>
                <c:pt idx="1801">
                  <c:v>5.1669999999999945</c:v>
                </c:pt>
                <c:pt idx="1802">
                  <c:v>5.1319999999999997</c:v>
                </c:pt>
                <c:pt idx="1803">
                  <c:v>5.2679999999999945</c:v>
                </c:pt>
                <c:pt idx="1804">
                  <c:v>5.242</c:v>
                </c:pt>
                <c:pt idx="1805">
                  <c:v>5.335</c:v>
                </c:pt>
                <c:pt idx="1806">
                  <c:v>5.1579999999999933</c:v>
                </c:pt>
                <c:pt idx="1807">
                  <c:v>5.2069999999999999</c:v>
                </c:pt>
                <c:pt idx="1808">
                  <c:v>5.2469999999999999</c:v>
                </c:pt>
                <c:pt idx="1809">
                  <c:v>5.2430000000000003</c:v>
                </c:pt>
                <c:pt idx="1810">
                  <c:v>5.2249999999999917</c:v>
                </c:pt>
                <c:pt idx="1811">
                  <c:v>5.0619999999999985</c:v>
                </c:pt>
                <c:pt idx="1812">
                  <c:v>4.9950000000000001</c:v>
                </c:pt>
                <c:pt idx="1813">
                  <c:v>5.05</c:v>
                </c:pt>
                <c:pt idx="1814">
                  <c:v>5.1019999999999985</c:v>
                </c:pt>
                <c:pt idx="1815">
                  <c:v>5.1049999999999933</c:v>
                </c:pt>
                <c:pt idx="1816">
                  <c:v>5.0780000000000003</c:v>
                </c:pt>
                <c:pt idx="1817">
                  <c:v>4.9700000000000024</c:v>
                </c:pt>
                <c:pt idx="1818">
                  <c:v>4.8319999999999999</c:v>
                </c:pt>
                <c:pt idx="1819">
                  <c:v>4.907</c:v>
                </c:pt>
                <c:pt idx="1820">
                  <c:v>4.9349999999999996</c:v>
                </c:pt>
                <c:pt idx="1821">
                  <c:v>5.0430000000000001</c:v>
                </c:pt>
                <c:pt idx="1822">
                  <c:v>4.9269999999999996</c:v>
                </c:pt>
                <c:pt idx="1823">
                  <c:v>5.08</c:v>
                </c:pt>
                <c:pt idx="1824">
                  <c:v>4.9749999999999996</c:v>
                </c:pt>
                <c:pt idx="1825">
                  <c:v>4.9370000000000003</c:v>
                </c:pt>
                <c:pt idx="1826">
                  <c:v>5.1079999999999917</c:v>
                </c:pt>
                <c:pt idx="1827">
                  <c:v>4.95</c:v>
                </c:pt>
                <c:pt idx="1828">
                  <c:v>4.9189999999999996</c:v>
                </c:pt>
                <c:pt idx="1829">
                  <c:v>5.0129999999999955</c:v>
                </c:pt>
                <c:pt idx="1830">
                  <c:v>5.3319999999999999</c:v>
                </c:pt>
                <c:pt idx="1831">
                  <c:v>4.8199999999999985</c:v>
                </c:pt>
                <c:pt idx="1832">
                  <c:v>4.8439999999999985</c:v>
                </c:pt>
                <c:pt idx="1833">
                  <c:v>4.8129999999999926</c:v>
                </c:pt>
                <c:pt idx="1834">
                  <c:v>4.8460000000000001</c:v>
                </c:pt>
                <c:pt idx="1835">
                  <c:v>4.8629999999999933</c:v>
                </c:pt>
                <c:pt idx="1836">
                  <c:v>4.6969999999999965</c:v>
                </c:pt>
                <c:pt idx="1837">
                  <c:v>4.9219999999999997</c:v>
                </c:pt>
                <c:pt idx="1838">
                  <c:v>4.9279999999999955</c:v>
                </c:pt>
                <c:pt idx="1839">
                  <c:v>4.9300000000000024</c:v>
                </c:pt>
                <c:pt idx="1840">
                  <c:v>4.8890000000000002</c:v>
                </c:pt>
                <c:pt idx="1841">
                  <c:v>4.7759999999999998</c:v>
                </c:pt>
                <c:pt idx="1842">
                  <c:v>4.8719999999999999</c:v>
                </c:pt>
                <c:pt idx="1843">
                  <c:v>4.899</c:v>
                </c:pt>
                <c:pt idx="1844">
                  <c:v>4.9850000000000003</c:v>
                </c:pt>
                <c:pt idx="1845">
                  <c:v>4.9560000000000004</c:v>
                </c:pt>
                <c:pt idx="1846">
                  <c:v>4.7789999999999999</c:v>
                </c:pt>
                <c:pt idx="1847">
                  <c:v>4.76</c:v>
                </c:pt>
                <c:pt idx="1848">
                  <c:v>4.891</c:v>
                </c:pt>
                <c:pt idx="1849">
                  <c:v>5.5549999999999926</c:v>
                </c:pt>
                <c:pt idx="1850">
                  <c:v>5.2329999999999997</c:v>
                </c:pt>
                <c:pt idx="1851">
                  <c:v>5.0049999999999955</c:v>
                </c:pt>
                <c:pt idx="1852">
                  <c:v>5.1119999999999965</c:v>
                </c:pt>
                <c:pt idx="1853">
                  <c:v>4.931000000000008</c:v>
                </c:pt>
                <c:pt idx="1854">
                  <c:v>4.9649999999999945</c:v>
                </c:pt>
                <c:pt idx="1855">
                  <c:v>4.9950000000000001</c:v>
                </c:pt>
                <c:pt idx="1856">
                  <c:v>4.9029999999999996</c:v>
                </c:pt>
                <c:pt idx="1857">
                  <c:v>4.9249999999999945</c:v>
                </c:pt>
                <c:pt idx="1858">
                  <c:v>5.1319999999999997</c:v>
                </c:pt>
                <c:pt idx="1859">
                  <c:v>5.2249999999999917</c:v>
                </c:pt>
                <c:pt idx="1860">
                  <c:v>5.282</c:v>
                </c:pt>
                <c:pt idx="1861">
                  <c:v>5.0599999999999996</c:v>
                </c:pt>
                <c:pt idx="1862">
                  <c:v>5.0659999999999945</c:v>
                </c:pt>
                <c:pt idx="1863">
                  <c:v>5.0410000000000004</c:v>
                </c:pt>
                <c:pt idx="1864">
                  <c:v>5.2990000000000004</c:v>
                </c:pt>
                <c:pt idx="1865">
                  <c:v>5.2249999999999917</c:v>
                </c:pt>
                <c:pt idx="1866">
                  <c:v>5.319</c:v>
                </c:pt>
                <c:pt idx="1867">
                  <c:v>5.3760000000000003</c:v>
                </c:pt>
                <c:pt idx="1868">
                  <c:v>5.2750000000000004</c:v>
                </c:pt>
                <c:pt idx="1869">
                  <c:v>5.2370000000000001</c:v>
                </c:pt>
                <c:pt idx="1870">
                  <c:v>5.18</c:v>
                </c:pt>
                <c:pt idx="1871">
                  <c:v>5.2930000000000001</c:v>
                </c:pt>
                <c:pt idx="1872">
                  <c:v>5.2279999999999927</c:v>
                </c:pt>
                <c:pt idx="1873">
                  <c:v>5.56</c:v>
                </c:pt>
                <c:pt idx="1874">
                  <c:v>5.28</c:v>
                </c:pt>
                <c:pt idx="1875">
                  <c:v>5.2219999999999995</c:v>
                </c:pt>
                <c:pt idx="1876">
                  <c:v>5.1319999999999997</c:v>
                </c:pt>
                <c:pt idx="1877">
                  <c:v>5.1469999999999985</c:v>
                </c:pt>
                <c:pt idx="1878">
                  <c:v>5.1760000000000002</c:v>
                </c:pt>
                <c:pt idx="1879">
                  <c:v>5.3319999999999999</c:v>
                </c:pt>
                <c:pt idx="1880">
                  <c:v>5.3119999999999985</c:v>
                </c:pt>
                <c:pt idx="1881">
                  <c:v>5.298</c:v>
                </c:pt>
                <c:pt idx="1882">
                  <c:v>5.5609999999999955</c:v>
                </c:pt>
                <c:pt idx="1883">
                  <c:v>5.3819999999999997</c:v>
                </c:pt>
                <c:pt idx="1884">
                  <c:v>5.5579999999999945</c:v>
                </c:pt>
                <c:pt idx="1885">
                  <c:v>5.2149999999999945</c:v>
                </c:pt>
                <c:pt idx="1886">
                  <c:v>5.2139999999999995</c:v>
                </c:pt>
                <c:pt idx="1887">
                  <c:v>5.1289999999999916</c:v>
                </c:pt>
                <c:pt idx="1888">
                  <c:v>5.4729999999999999</c:v>
                </c:pt>
                <c:pt idx="1889">
                  <c:v>5.4349999999999996</c:v>
                </c:pt>
                <c:pt idx="1890">
                  <c:v>5.2480000000000002</c:v>
                </c:pt>
                <c:pt idx="1891">
                  <c:v>5.0229999999999926</c:v>
                </c:pt>
                <c:pt idx="1892">
                  <c:v>4.9690000000000003</c:v>
                </c:pt>
                <c:pt idx="1893">
                  <c:v>5.0759999999999996</c:v>
                </c:pt>
                <c:pt idx="1894">
                  <c:v>5.0949999999999926</c:v>
                </c:pt>
                <c:pt idx="1895">
                  <c:v>5.1279999999999886</c:v>
                </c:pt>
                <c:pt idx="1896">
                  <c:v>5.1459999999999955</c:v>
                </c:pt>
                <c:pt idx="1897">
                  <c:v>5.0419999999999998</c:v>
                </c:pt>
                <c:pt idx="1898">
                  <c:v>5.056</c:v>
                </c:pt>
                <c:pt idx="1899">
                  <c:v>4.9720000000000004</c:v>
                </c:pt>
                <c:pt idx="1900">
                  <c:v>4.9619999999999997</c:v>
                </c:pt>
                <c:pt idx="1901">
                  <c:v>4.9059999999999997</c:v>
                </c:pt>
                <c:pt idx="1902">
                  <c:v>4.9880000000000004</c:v>
                </c:pt>
                <c:pt idx="1903">
                  <c:v>5.0149999999999926</c:v>
                </c:pt>
                <c:pt idx="1904">
                  <c:v>4.9700000000000024</c:v>
                </c:pt>
                <c:pt idx="1905">
                  <c:v>4.9320000000000004</c:v>
                </c:pt>
                <c:pt idx="1906">
                  <c:v>4.9870000000000001</c:v>
                </c:pt>
                <c:pt idx="1907">
                  <c:v>4.8469999999999995</c:v>
                </c:pt>
                <c:pt idx="1908">
                  <c:v>4.8689999999999927</c:v>
                </c:pt>
                <c:pt idx="1909">
                  <c:v>5.0549999999999926</c:v>
                </c:pt>
                <c:pt idx="1910">
                  <c:v>5.0039999999999996</c:v>
                </c:pt>
                <c:pt idx="1911">
                  <c:v>5.093</c:v>
                </c:pt>
                <c:pt idx="1912">
                  <c:v>4.9539999999999997</c:v>
                </c:pt>
                <c:pt idx="1913">
                  <c:v>4.8539999999999965</c:v>
                </c:pt>
                <c:pt idx="1914">
                  <c:v>5.0449999999999955</c:v>
                </c:pt>
                <c:pt idx="1915">
                  <c:v>4.8979999999999926</c:v>
                </c:pt>
                <c:pt idx="1916">
                  <c:v>4.8479999999999945</c:v>
                </c:pt>
                <c:pt idx="1917">
                  <c:v>4.8810000000000002</c:v>
                </c:pt>
                <c:pt idx="1918">
                  <c:v>4.851</c:v>
                </c:pt>
                <c:pt idx="1919">
                  <c:v>4.8369999999999997</c:v>
                </c:pt>
                <c:pt idx="1920">
                  <c:v>4.88</c:v>
                </c:pt>
                <c:pt idx="1921">
                  <c:v>4.7669999999999995</c:v>
                </c:pt>
                <c:pt idx="1922">
                  <c:v>4.8929999999999945</c:v>
                </c:pt>
                <c:pt idx="1923">
                  <c:v>5.0019999999999998</c:v>
                </c:pt>
                <c:pt idx="1924">
                  <c:v>4.9550000000000001</c:v>
                </c:pt>
                <c:pt idx="1925">
                  <c:v>4.9909999999999997</c:v>
                </c:pt>
                <c:pt idx="1926">
                  <c:v>4.9139999999999997</c:v>
                </c:pt>
                <c:pt idx="1927">
                  <c:v>4.9089999999999998</c:v>
                </c:pt>
                <c:pt idx="1928">
                  <c:v>4.8969999999999985</c:v>
                </c:pt>
                <c:pt idx="1929">
                  <c:v>4.742</c:v>
                </c:pt>
                <c:pt idx="1930">
                  <c:v>4.7770000000000001</c:v>
                </c:pt>
                <c:pt idx="1931">
                  <c:v>4.891</c:v>
                </c:pt>
                <c:pt idx="1932">
                  <c:v>4.9130000000000003</c:v>
                </c:pt>
                <c:pt idx="1933">
                  <c:v>4.8929999999999945</c:v>
                </c:pt>
                <c:pt idx="1934">
                  <c:v>5.0939999999999985</c:v>
                </c:pt>
                <c:pt idx="1935">
                  <c:v>4.8569999999999975</c:v>
                </c:pt>
                <c:pt idx="1936">
                  <c:v>5.0269999999999975</c:v>
                </c:pt>
                <c:pt idx="1937">
                  <c:v>4.9980000000000002</c:v>
                </c:pt>
                <c:pt idx="1938">
                  <c:v>4.9619999999999997</c:v>
                </c:pt>
                <c:pt idx="1939">
                  <c:v>4.8559999999999945</c:v>
                </c:pt>
                <c:pt idx="1940">
                  <c:v>5.0679999999999916</c:v>
                </c:pt>
                <c:pt idx="1941">
                  <c:v>5.0209999999999955</c:v>
                </c:pt>
                <c:pt idx="1942">
                  <c:v>4.99</c:v>
                </c:pt>
                <c:pt idx="1943">
                  <c:v>5.1259999999999915</c:v>
                </c:pt>
                <c:pt idx="1944">
                  <c:v>5.1219999999999946</c:v>
                </c:pt>
                <c:pt idx="1945">
                  <c:v>4.9749999999999996</c:v>
                </c:pt>
                <c:pt idx="1946">
                  <c:v>4.9980000000000002</c:v>
                </c:pt>
                <c:pt idx="1947">
                  <c:v>4.9580000000000002</c:v>
                </c:pt>
                <c:pt idx="1948">
                  <c:v>5.0039999999999996</c:v>
                </c:pt>
                <c:pt idx="1949">
                  <c:v>5.2139999999999995</c:v>
                </c:pt>
                <c:pt idx="1950">
                  <c:v>5.6719999999999997</c:v>
                </c:pt>
                <c:pt idx="1951">
                  <c:v>5.1509999999999945</c:v>
                </c:pt>
                <c:pt idx="1952">
                  <c:v>5.0190000000000001</c:v>
                </c:pt>
                <c:pt idx="1953">
                  <c:v>5.0309999999999997</c:v>
                </c:pt>
                <c:pt idx="1954">
                  <c:v>5.0449999999999955</c:v>
                </c:pt>
                <c:pt idx="1955">
                  <c:v>5.2069999999999999</c:v>
                </c:pt>
                <c:pt idx="1956">
                  <c:v>5.2569999999999997</c:v>
                </c:pt>
                <c:pt idx="1957">
                  <c:v>5.2089999999999996</c:v>
                </c:pt>
                <c:pt idx="1958">
                  <c:v>5.056</c:v>
                </c:pt>
                <c:pt idx="1959">
                  <c:v>5.0730000000000004</c:v>
                </c:pt>
                <c:pt idx="1960">
                  <c:v>5.0239999999999965</c:v>
                </c:pt>
                <c:pt idx="1961">
                  <c:v>5.2219999999999995</c:v>
                </c:pt>
                <c:pt idx="1962">
                  <c:v>5.07</c:v>
                </c:pt>
                <c:pt idx="1963">
                  <c:v>5.0910000000000002</c:v>
                </c:pt>
                <c:pt idx="1964">
                  <c:v>5.2850000000000001</c:v>
                </c:pt>
                <c:pt idx="1965">
                  <c:v>5.21</c:v>
                </c:pt>
                <c:pt idx="1966">
                  <c:v>5.1360000000000001</c:v>
                </c:pt>
                <c:pt idx="1967">
                  <c:v>5.1039999999999965</c:v>
                </c:pt>
                <c:pt idx="1968">
                  <c:v>4.9029999999999996</c:v>
                </c:pt>
                <c:pt idx="1969">
                  <c:v>4.899</c:v>
                </c:pt>
                <c:pt idx="1970">
                  <c:v>5.1119999999999965</c:v>
                </c:pt>
                <c:pt idx="1971">
                  <c:v>5.2</c:v>
                </c:pt>
                <c:pt idx="1972">
                  <c:v>5.0990000000000002</c:v>
                </c:pt>
                <c:pt idx="1973">
                  <c:v>5.0149999999999926</c:v>
                </c:pt>
                <c:pt idx="1974">
                  <c:v>5.2649999999999926</c:v>
                </c:pt>
                <c:pt idx="1975">
                  <c:v>5.0990000000000002</c:v>
                </c:pt>
                <c:pt idx="1976">
                  <c:v>4.9870000000000001</c:v>
                </c:pt>
                <c:pt idx="1977">
                  <c:v>4.9409999999999998</c:v>
                </c:pt>
                <c:pt idx="1978">
                  <c:v>4.9080000000000004</c:v>
                </c:pt>
                <c:pt idx="1979">
                  <c:v>5.0149999999999926</c:v>
                </c:pt>
                <c:pt idx="1980">
                  <c:v>5.05</c:v>
                </c:pt>
                <c:pt idx="1981">
                  <c:v>5.26</c:v>
                </c:pt>
                <c:pt idx="1982">
                  <c:v>4.9340000000000002</c:v>
                </c:pt>
                <c:pt idx="1983">
                  <c:v>4.8639999999999946</c:v>
                </c:pt>
                <c:pt idx="1984">
                  <c:v>4.8860000000000001</c:v>
                </c:pt>
                <c:pt idx="1985">
                  <c:v>5.1619999999999955</c:v>
                </c:pt>
                <c:pt idx="1986">
                  <c:v>4.8129999999999926</c:v>
                </c:pt>
                <c:pt idx="1987">
                  <c:v>4.8949999999999916</c:v>
                </c:pt>
                <c:pt idx="1988">
                  <c:v>4.8969999999999985</c:v>
                </c:pt>
                <c:pt idx="1989">
                  <c:v>5.01</c:v>
                </c:pt>
                <c:pt idx="1990">
                  <c:v>4.7960000000000003</c:v>
                </c:pt>
                <c:pt idx="1991">
                  <c:v>4.9639999999999995</c:v>
                </c:pt>
                <c:pt idx="1992">
                  <c:v>4.95</c:v>
                </c:pt>
                <c:pt idx="1993">
                  <c:v>4.8109999999999955</c:v>
                </c:pt>
                <c:pt idx="1994">
                  <c:v>4.8730000000000002</c:v>
                </c:pt>
                <c:pt idx="1995">
                  <c:v>4.9400000000000004</c:v>
                </c:pt>
                <c:pt idx="1996">
                  <c:v>5.1529999999999916</c:v>
                </c:pt>
                <c:pt idx="1997">
                  <c:v>5.1719999999999997</c:v>
                </c:pt>
                <c:pt idx="1998">
                  <c:v>5.2519999999999998</c:v>
                </c:pt>
                <c:pt idx="1999">
                  <c:v>5.234</c:v>
                </c:pt>
                <c:pt idx="2000">
                  <c:v>5.0579999999999945</c:v>
                </c:pt>
                <c:pt idx="2001">
                  <c:v>5.0730000000000004</c:v>
                </c:pt>
                <c:pt idx="2002">
                  <c:v>5.2519999999999998</c:v>
                </c:pt>
                <c:pt idx="2003">
                  <c:v>5.4409999999999998</c:v>
                </c:pt>
                <c:pt idx="2004">
                  <c:v>5.4649999999999945</c:v>
                </c:pt>
                <c:pt idx="2005">
                  <c:v>5.5369999999999999</c:v>
                </c:pt>
                <c:pt idx="2006">
                  <c:v>5.6829999999999945</c:v>
                </c:pt>
                <c:pt idx="2007">
                  <c:v>5.2700000000000014</c:v>
                </c:pt>
                <c:pt idx="2008">
                  <c:v>5.2480000000000002</c:v>
                </c:pt>
                <c:pt idx="2009">
                  <c:v>5.52</c:v>
                </c:pt>
                <c:pt idx="2010">
                  <c:v>5.242</c:v>
                </c:pt>
                <c:pt idx="2011">
                  <c:v>5.077</c:v>
                </c:pt>
                <c:pt idx="2012">
                  <c:v>5.2169999999999996</c:v>
                </c:pt>
                <c:pt idx="2013">
                  <c:v>5.3469999999999995</c:v>
                </c:pt>
                <c:pt idx="2014">
                  <c:v>5.3010000000000002</c:v>
                </c:pt>
                <c:pt idx="2015">
                  <c:v>5.3129999999999926</c:v>
                </c:pt>
                <c:pt idx="2016">
                  <c:v>5.1679999999999904</c:v>
                </c:pt>
                <c:pt idx="2017">
                  <c:v>5.0129999999999955</c:v>
                </c:pt>
                <c:pt idx="2018">
                  <c:v>4.968</c:v>
                </c:pt>
                <c:pt idx="2019">
                  <c:v>5.6539999999999955</c:v>
                </c:pt>
                <c:pt idx="2020">
                  <c:v>4.9729999999999999</c:v>
                </c:pt>
                <c:pt idx="2021">
                  <c:v>5.14</c:v>
                </c:pt>
                <c:pt idx="2022">
                  <c:v>5.2370000000000001</c:v>
                </c:pt>
                <c:pt idx="2023">
                  <c:v>5.3049999999999926</c:v>
                </c:pt>
                <c:pt idx="2024">
                  <c:v>5.1989999999999945</c:v>
                </c:pt>
                <c:pt idx="2025">
                  <c:v>5.0129999999999955</c:v>
                </c:pt>
                <c:pt idx="2026">
                  <c:v>4.9749999999999996</c:v>
                </c:pt>
                <c:pt idx="2027">
                  <c:v>4.9619999999999997</c:v>
                </c:pt>
                <c:pt idx="2028">
                  <c:v>5.0149999999999926</c:v>
                </c:pt>
                <c:pt idx="2029">
                  <c:v>5.0219999999999985</c:v>
                </c:pt>
                <c:pt idx="2030">
                  <c:v>4.9770000000000003</c:v>
                </c:pt>
                <c:pt idx="2031">
                  <c:v>5.0910000000000002</c:v>
                </c:pt>
                <c:pt idx="2032">
                  <c:v>5.1109999999999927</c:v>
                </c:pt>
                <c:pt idx="2033">
                  <c:v>5.0179999999999945</c:v>
                </c:pt>
                <c:pt idx="2034">
                  <c:v>5.181</c:v>
                </c:pt>
                <c:pt idx="2035">
                  <c:v>4.8879999999999955</c:v>
                </c:pt>
                <c:pt idx="2036">
                  <c:v>4.9749999999999996</c:v>
                </c:pt>
                <c:pt idx="2037">
                  <c:v>4.9160000000000004</c:v>
                </c:pt>
                <c:pt idx="2038">
                  <c:v>4.883</c:v>
                </c:pt>
                <c:pt idx="2039">
                  <c:v>4.952</c:v>
                </c:pt>
                <c:pt idx="2040">
                  <c:v>4.9180000000000001</c:v>
                </c:pt>
                <c:pt idx="2041">
                  <c:v>4.774</c:v>
                </c:pt>
                <c:pt idx="2042">
                  <c:v>4.9039999999999999</c:v>
                </c:pt>
                <c:pt idx="2043">
                  <c:v>4.9249999999999945</c:v>
                </c:pt>
                <c:pt idx="2044">
                  <c:v>4.8939999999999975</c:v>
                </c:pt>
                <c:pt idx="2045">
                  <c:v>4.8490000000000002</c:v>
                </c:pt>
                <c:pt idx="2046">
                  <c:v>4.8179999999999916</c:v>
                </c:pt>
                <c:pt idx="2047">
                  <c:v>4.8499999999999996</c:v>
                </c:pt>
                <c:pt idx="2048">
                  <c:v>4.8019999999999996</c:v>
                </c:pt>
                <c:pt idx="2049">
                  <c:v>4.9160000000000004</c:v>
                </c:pt>
                <c:pt idx="2050">
                  <c:v>4.9320000000000004</c:v>
                </c:pt>
                <c:pt idx="2051">
                  <c:v>4.9569999999999999</c:v>
                </c:pt>
                <c:pt idx="2052">
                  <c:v>4.9980000000000002</c:v>
                </c:pt>
                <c:pt idx="2053">
                  <c:v>4.8219999999999965</c:v>
                </c:pt>
                <c:pt idx="2054">
                  <c:v>4.9889999999999999</c:v>
                </c:pt>
                <c:pt idx="2055">
                  <c:v>4.8539999999999965</c:v>
                </c:pt>
                <c:pt idx="2056">
                  <c:v>4.8649999999999913</c:v>
                </c:pt>
                <c:pt idx="2057">
                  <c:v>4.8969999999999985</c:v>
                </c:pt>
                <c:pt idx="2058">
                  <c:v>5.0730000000000004</c:v>
                </c:pt>
                <c:pt idx="2059">
                  <c:v>5.2679999999999945</c:v>
                </c:pt>
                <c:pt idx="2060">
                  <c:v>5.2039999999999997</c:v>
                </c:pt>
                <c:pt idx="2061">
                  <c:v>4.9169999999999998</c:v>
                </c:pt>
                <c:pt idx="2062">
                  <c:v>4.806</c:v>
                </c:pt>
                <c:pt idx="2063">
                  <c:v>4.9130000000000003</c:v>
                </c:pt>
                <c:pt idx="2064">
                  <c:v>4.8449999999999926</c:v>
                </c:pt>
                <c:pt idx="2065">
                  <c:v>4.875</c:v>
                </c:pt>
                <c:pt idx="2066">
                  <c:v>5.0880000000000001</c:v>
                </c:pt>
                <c:pt idx="2067">
                  <c:v>5.0659999999999945</c:v>
                </c:pt>
                <c:pt idx="2068">
                  <c:v>5.7639999999999985</c:v>
                </c:pt>
                <c:pt idx="2069">
                  <c:v>5.1139999999999946</c:v>
                </c:pt>
                <c:pt idx="2070">
                  <c:v>4.9809999999999999</c:v>
                </c:pt>
                <c:pt idx="2071">
                  <c:v>4.9219999999999997</c:v>
                </c:pt>
                <c:pt idx="2072">
                  <c:v>5.1059999999999945</c:v>
                </c:pt>
                <c:pt idx="2073">
                  <c:v>4.9580000000000002</c:v>
                </c:pt>
                <c:pt idx="2074">
                  <c:v>5.01</c:v>
                </c:pt>
                <c:pt idx="2075">
                  <c:v>5.4700000000000024</c:v>
                </c:pt>
                <c:pt idx="2076">
                  <c:v>5.0949999999999926</c:v>
                </c:pt>
                <c:pt idx="2077">
                  <c:v>5.1469999999999985</c:v>
                </c:pt>
                <c:pt idx="2078">
                  <c:v>5.0469999999999997</c:v>
                </c:pt>
                <c:pt idx="2079">
                  <c:v>4.9859999999999998</c:v>
                </c:pt>
                <c:pt idx="2080">
                  <c:v>4.91</c:v>
                </c:pt>
                <c:pt idx="2081">
                  <c:v>5.0149999999999926</c:v>
                </c:pt>
                <c:pt idx="2082">
                  <c:v>4.8979999999999926</c:v>
                </c:pt>
                <c:pt idx="2083">
                  <c:v>4.8079999999999945</c:v>
                </c:pt>
                <c:pt idx="2084">
                  <c:v>4.9269999999999996</c:v>
                </c:pt>
                <c:pt idx="2085">
                  <c:v>5.0179999999999945</c:v>
                </c:pt>
                <c:pt idx="2086">
                  <c:v>4.9390000000000081</c:v>
                </c:pt>
                <c:pt idx="2087">
                  <c:v>5.0179999999999945</c:v>
                </c:pt>
                <c:pt idx="2088">
                  <c:v>5.1479999999999926</c:v>
                </c:pt>
                <c:pt idx="2089">
                  <c:v>4.968</c:v>
                </c:pt>
                <c:pt idx="2090">
                  <c:v>4.9189999999999996</c:v>
                </c:pt>
                <c:pt idx="2091">
                  <c:v>4.9619999999999997</c:v>
                </c:pt>
                <c:pt idx="2092">
                  <c:v>4.907</c:v>
                </c:pt>
                <c:pt idx="2093">
                  <c:v>4.9639999999999995</c:v>
                </c:pt>
                <c:pt idx="2094">
                  <c:v>5.0030000000000001</c:v>
                </c:pt>
                <c:pt idx="2095">
                  <c:v>5.04</c:v>
                </c:pt>
                <c:pt idx="2096">
                  <c:v>4.9870000000000001</c:v>
                </c:pt>
                <c:pt idx="2097">
                  <c:v>5.0460000000000003</c:v>
                </c:pt>
                <c:pt idx="2098">
                  <c:v>5.0330000000000004</c:v>
                </c:pt>
                <c:pt idx="2099">
                  <c:v>4.8879999999999955</c:v>
                </c:pt>
                <c:pt idx="2100">
                  <c:v>5.1099999999999985</c:v>
                </c:pt>
                <c:pt idx="2101">
                  <c:v>5.1219999999999946</c:v>
                </c:pt>
                <c:pt idx="2102">
                  <c:v>5.0389999999999997</c:v>
                </c:pt>
                <c:pt idx="2103">
                  <c:v>5.0590000000000002</c:v>
                </c:pt>
                <c:pt idx="2104">
                  <c:v>5.0939999999999985</c:v>
                </c:pt>
                <c:pt idx="2105">
                  <c:v>5.1689999999999916</c:v>
                </c:pt>
                <c:pt idx="2106">
                  <c:v>5.0380000000000003</c:v>
                </c:pt>
                <c:pt idx="2107">
                  <c:v>4.7249999999999917</c:v>
                </c:pt>
                <c:pt idx="2108">
                  <c:v>4.9359999999999999</c:v>
                </c:pt>
                <c:pt idx="2109">
                  <c:v>5.2859999999999996</c:v>
                </c:pt>
                <c:pt idx="2110">
                  <c:v>5.0739999999999998</c:v>
                </c:pt>
                <c:pt idx="2111">
                  <c:v>4.9829999999999997</c:v>
                </c:pt>
                <c:pt idx="2112">
                  <c:v>4.9820000000000002</c:v>
                </c:pt>
                <c:pt idx="2113">
                  <c:v>4.9349999999999996</c:v>
                </c:pt>
                <c:pt idx="2114">
                  <c:v>4.8819999999999997</c:v>
                </c:pt>
                <c:pt idx="2115">
                  <c:v>4.9509999999999996</c:v>
                </c:pt>
                <c:pt idx="2116">
                  <c:v>4.9989999999999997</c:v>
                </c:pt>
                <c:pt idx="2117">
                  <c:v>4.99</c:v>
                </c:pt>
                <c:pt idx="2118">
                  <c:v>5.2809999999999997</c:v>
                </c:pt>
                <c:pt idx="2119">
                  <c:v>5.0599999999999996</c:v>
                </c:pt>
                <c:pt idx="2120">
                  <c:v>4.9169999999999998</c:v>
                </c:pt>
                <c:pt idx="2121">
                  <c:v>4.9210000000000003</c:v>
                </c:pt>
                <c:pt idx="2122">
                  <c:v>5.01</c:v>
                </c:pt>
                <c:pt idx="2123">
                  <c:v>4.9569999999999999</c:v>
                </c:pt>
                <c:pt idx="2124">
                  <c:v>5.2279999999999927</c:v>
                </c:pt>
                <c:pt idx="2125">
                  <c:v>5.1059999999999945</c:v>
                </c:pt>
                <c:pt idx="2126">
                  <c:v>5.0249999999999932</c:v>
                </c:pt>
                <c:pt idx="2127">
                  <c:v>5.2639999999999985</c:v>
                </c:pt>
                <c:pt idx="2128">
                  <c:v>4.9539999999999997</c:v>
                </c:pt>
                <c:pt idx="2129">
                  <c:v>4.8609999999999927</c:v>
                </c:pt>
                <c:pt idx="2130">
                  <c:v>4.9050000000000002</c:v>
                </c:pt>
                <c:pt idx="2131">
                  <c:v>4.9790000000000081</c:v>
                </c:pt>
                <c:pt idx="2132">
                  <c:v>5.1949999999999914</c:v>
                </c:pt>
                <c:pt idx="2133">
                  <c:v>5.2359999999999998</c:v>
                </c:pt>
                <c:pt idx="2134">
                  <c:v>5.0460000000000003</c:v>
                </c:pt>
                <c:pt idx="2135">
                  <c:v>5.1129999999999933</c:v>
                </c:pt>
                <c:pt idx="2136">
                  <c:v>5.202</c:v>
                </c:pt>
                <c:pt idx="2137">
                  <c:v>4.8939999999999975</c:v>
                </c:pt>
                <c:pt idx="2138">
                  <c:v>4.8839999999999995</c:v>
                </c:pt>
                <c:pt idx="2139">
                  <c:v>4.9889999999999999</c:v>
                </c:pt>
                <c:pt idx="2140">
                  <c:v>4.8479999999999945</c:v>
                </c:pt>
                <c:pt idx="2141">
                  <c:v>4.8879999999999955</c:v>
                </c:pt>
                <c:pt idx="2142">
                  <c:v>4.87</c:v>
                </c:pt>
                <c:pt idx="2143">
                  <c:v>4.9359999999999999</c:v>
                </c:pt>
                <c:pt idx="2144">
                  <c:v>5.1539999999999955</c:v>
                </c:pt>
                <c:pt idx="2145">
                  <c:v>4.9239999999999995</c:v>
                </c:pt>
                <c:pt idx="2146">
                  <c:v>5.048</c:v>
                </c:pt>
                <c:pt idx="2147">
                  <c:v>4.9610000000000003</c:v>
                </c:pt>
                <c:pt idx="2148">
                  <c:v>5.0579999999999945</c:v>
                </c:pt>
                <c:pt idx="2149">
                  <c:v>4.9580000000000002</c:v>
                </c:pt>
                <c:pt idx="2150">
                  <c:v>4.79</c:v>
                </c:pt>
                <c:pt idx="2151">
                  <c:v>4.9870000000000001</c:v>
                </c:pt>
                <c:pt idx="2152">
                  <c:v>4.8789999999999996</c:v>
                </c:pt>
                <c:pt idx="2153">
                  <c:v>4.8149999999999933</c:v>
                </c:pt>
                <c:pt idx="2154">
                  <c:v>4.91</c:v>
                </c:pt>
                <c:pt idx="2155">
                  <c:v>4.8949999999999916</c:v>
                </c:pt>
                <c:pt idx="2156">
                  <c:v>4.9340000000000002</c:v>
                </c:pt>
                <c:pt idx="2157">
                  <c:v>5.57</c:v>
                </c:pt>
                <c:pt idx="2158">
                  <c:v>4.96</c:v>
                </c:pt>
                <c:pt idx="2159">
                  <c:v>4.9180000000000001</c:v>
                </c:pt>
                <c:pt idx="2160">
                  <c:v>5.0419999999999998</c:v>
                </c:pt>
                <c:pt idx="2161">
                  <c:v>4.9480000000000004</c:v>
                </c:pt>
                <c:pt idx="2162">
                  <c:v>4.9160000000000004</c:v>
                </c:pt>
                <c:pt idx="2163">
                  <c:v>4.8</c:v>
                </c:pt>
                <c:pt idx="2164">
                  <c:v>4.7590000000000003</c:v>
                </c:pt>
                <c:pt idx="2165">
                  <c:v>4.9089999999999998</c:v>
                </c:pt>
                <c:pt idx="2166">
                  <c:v>4.9770000000000003</c:v>
                </c:pt>
                <c:pt idx="2167">
                  <c:v>4.992</c:v>
                </c:pt>
                <c:pt idx="2168">
                  <c:v>5.0289999999999955</c:v>
                </c:pt>
                <c:pt idx="2169">
                  <c:v>4.8209999999999926</c:v>
                </c:pt>
                <c:pt idx="2170">
                  <c:v>4.9059999999999997</c:v>
                </c:pt>
                <c:pt idx="2171">
                  <c:v>4.9509999999999996</c:v>
                </c:pt>
                <c:pt idx="2172">
                  <c:v>5.0289999999999955</c:v>
                </c:pt>
                <c:pt idx="2173">
                  <c:v>4.9379999999999997</c:v>
                </c:pt>
                <c:pt idx="2174">
                  <c:v>4.9939999999999998</c:v>
                </c:pt>
                <c:pt idx="2175">
                  <c:v>4.8719999999999999</c:v>
                </c:pt>
                <c:pt idx="2176">
                  <c:v>4.79</c:v>
                </c:pt>
                <c:pt idx="2177">
                  <c:v>4.9660000000000002</c:v>
                </c:pt>
                <c:pt idx="2178">
                  <c:v>5.1189999999999927</c:v>
                </c:pt>
                <c:pt idx="2179">
                  <c:v>4.9139999999999997</c:v>
                </c:pt>
                <c:pt idx="2180">
                  <c:v>4.9320000000000004</c:v>
                </c:pt>
                <c:pt idx="2181">
                  <c:v>5.085</c:v>
                </c:pt>
                <c:pt idx="2182">
                  <c:v>4.9420000000000002</c:v>
                </c:pt>
                <c:pt idx="2183">
                  <c:v>4.9870000000000001</c:v>
                </c:pt>
                <c:pt idx="2184">
                  <c:v>5.0129999999999955</c:v>
                </c:pt>
                <c:pt idx="2185">
                  <c:v>5.09</c:v>
                </c:pt>
                <c:pt idx="2186">
                  <c:v>5.0439999999999996</c:v>
                </c:pt>
                <c:pt idx="2187">
                  <c:v>5.0510000000000002</c:v>
                </c:pt>
                <c:pt idx="2188">
                  <c:v>4.8869999999999996</c:v>
                </c:pt>
                <c:pt idx="2189">
                  <c:v>4.8849999999999945</c:v>
                </c:pt>
                <c:pt idx="2190">
                  <c:v>4.883</c:v>
                </c:pt>
                <c:pt idx="2191">
                  <c:v>4.83</c:v>
                </c:pt>
                <c:pt idx="2192">
                  <c:v>4.8869999999999996</c:v>
                </c:pt>
                <c:pt idx="2193">
                  <c:v>5.0309999999999997</c:v>
                </c:pt>
                <c:pt idx="2194">
                  <c:v>4.9829999999999997</c:v>
                </c:pt>
                <c:pt idx="2195">
                  <c:v>5.2110000000000003</c:v>
                </c:pt>
                <c:pt idx="2196">
                  <c:v>5.0219999999999985</c:v>
                </c:pt>
                <c:pt idx="2197">
                  <c:v>5.0529999999999955</c:v>
                </c:pt>
                <c:pt idx="2198">
                  <c:v>4.9889999999999999</c:v>
                </c:pt>
                <c:pt idx="2199">
                  <c:v>5.0030000000000001</c:v>
                </c:pt>
                <c:pt idx="2200">
                  <c:v>5.2009999999999996</c:v>
                </c:pt>
                <c:pt idx="2201">
                  <c:v>5.5149999999999926</c:v>
                </c:pt>
                <c:pt idx="2202">
                  <c:v>5.306</c:v>
                </c:pt>
                <c:pt idx="2203">
                  <c:v>5.1539999999999955</c:v>
                </c:pt>
                <c:pt idx="2204">
                  <c:v>5.2930000000000001</c:v>
                </c:pt>
                <c:pt idx="2205">
                  <c:v>5.149</c:v>
                </c:pt>
                <c:pt idx="2206">
                  <c:v>5.2</c:v>
                </c:pt>
                <c:pt idx="2207">
                  <c:v>5.1019999999999985</c:v>
                </c:pt>
                <c:pt idx="2208">
                  <c:v>5.3390000000000004</c:v>
                </c:pt>
                <c:pt idx="2209">
                  <c:v>5.4420000000000002</c:v>
                </c:pt>
                <c:pt idx="2210">
                  <c:v>5.2880000000000003</c:v>
                </c:pt>
                <c:pt idx="2211">
                  <c:v>5.3619999999999965</c:v>
                </c:pt>
                <c:pt idx="2212">
                  <c:v>5.5039999999999996</c:v>
                </c:pt>
                <c:pt idx="2213">
                  <c:v>5.4580000000000002</c:v>
                </c:pt>
                <c:pt idx="2214">
                  <c:v>5.3179999999999916</c:v>
                </c:pt>
                <c:pt idx="2215">
                  <c:v>5.14</c:v>
                </c:pt>
                <c:pt idx="2216">
                  <c:v>5.1619999999999955</c:v>
                </c:pt>
                <c:pt idx="2217">
                  <c:v>5.5229999999999926</c:v>
                </c:pt>
                <c:pt idx="2218">
                  <c:v>5.4059999999999997</c:v>
                </c:pt>
                <c:pt idx="2219">
                  <c:v>5.53</c:v>
                </c:pt>
                <c:pt idx="2220">
                  <c:v>5.1239999999999917</c:v>
                </c:pt>
                <c:pt idx="2221">
                  <c:v>5.2700000000000014</c:v>
                </c:pt>
                <c:pt idx="2222">
                  <c:v>5.274</c:v>
                </c:pt>
                <c:pt idx="2223">
                  <c:v>5.1899999999999995</c:v>
                </c:pt>
                <c:pt idx="2224">
                  <c:v>5.3229999999999933</c:v>
                </c:pt>
                <c:pt idx="2225">
                  <c:v>5.1949999999999914</c:v>
                </c:pt>
                <c:pt idx="2226">
                  <c:v>5.2130000000000001</c:v>
                </c:pt>
                <c:pt idx="2227">
                  <c:v>5.4610000000000003</c:v>
                </c:pt>
                <c:pt idx="2228">
                  <c:v>5.1989999999999945</c:v>
                </c:pt>
                <c:pt idx="2229">
                  <c:v>5.1890000000000001</c:v>
                </c:pt>
                <c:pt idx="2230">
                  <c:v>5.0860000000000003</c:v>
                </c:pt>
                <c:pt idx="2231">
                  <c:v>4.9820000000000002</c:v>
                </c:pt>
                <c:pt idx="2232">
                  <c:v>5.0649999999999933</c:v>
                </c:pt>
                <c:pt idx="2233">
                  <c:v>5.0990000000000002</c:v>
                </c:pt>
                <c:pt idx="2234">
                  <c:v>5.0649999999999933</c:v>
                </c:pt>
                <c:pt idx="2235">
                  <c:v>5.1509999999999945</c:v>
                </c:pt>
                <c:pt idx="2236">
                  <c:v>5.0249999999999932</c:v>
                </c:pt>
                <c:pt idx="2237">
                  <c:v>4.8979999999999926</c:v>
                </c:pt>
                <c:pt idx="2238">
                  <c:v>4.9169999999999998</c:v>
                </c:pt>
                <c:pt idx="2239">
                  <c:v>5.0060000000000002</c:v>
                </c:pt>
                <c:pt idx="2240">
                  <c:v>4.9740000000000002</c:v>
                </c:pt>
                <c:pt idx="2241">
                  <c:v>5.0039999999999996</c:v>
                </c:pt>
                <c:pt idx="2242">
                  <c:v>4.9080000000000004</c:v>
                </c:pt>
                <c:pt idx="2243">
                  <c:v>4.8159999999999945</c:v>
                </c:pt>
                <c:pt idx="2244">
                  <c:v>4.9870000000000001</c:v>
                </c:pt>
                <c:pt idx="2245">
                  <c:v>4.9029999999999996</c:v>
                </c:pt>
                <c:pt idx="2246">
                  <c:v>4.8119999999999985</c:v>
                </c:pt>
                <c:pt idx="2247">
                  <c:v>4.8469999999999995</c:v>
                </c:pt>
                <c:pt idx="2248">
                  <c:v>5.0780000000000003</c:v>
                </c:pt>
                <c:pt idx="2249">
                  <c:v>4.899</c:v>
                </c:pt>
                <c:pt idx="2250">
                  <c:v>4.9300000000000024</c:v>
                </c:pt>
                <c:pt idx="2251">
                  <c:v>4.9409999999999998</c:v>
                </c:pt>
                <c:pt idx="2252">
                  <c:v>4.9089999999999998</c:v>
                </c:pt>
                <c:pt idx="2253">
                  <c:v>4.9370000000000003</c:v>
                </c:pt>
                <c:pt idx="2254">
                  <c:v>4.9980000000000002</c:v>
                </c:pt>
                <c:pt idx="2255">
                  <c:v>5.0069999999999997</c:v>
                </c:pt>
                <c:pt idx="2256">
                  <c:v>5.0239999999999965</c:v>
                </c:pt>
                <c:pt idx="2257">
                  <c:v>4.9470000000000001</c:v>
                </c:pt>
                <c:pt idx="2258">
                  <c:v>4.9800000000000004</c:v>
                </c:pt>
                <c:pt idx="2259">
                  <c:v>5.1549999999999914</c:v>
                </c:pt>
                <c:pt idx="2260">
                  <c:v>5.1349999999999945</c:v>
                </c:pt>
                <c:pt idx="2261">
                  <c:v>5.1119999999999965</c:v>
                </c:pt>
                <c:pt idx="2262">
                  <c:v>4.9639999999999995</c:v>
                </c:pt>
                <c:pt idx="2263">
                  <c:v>5.4320000000000004</c:v>
                </c:pt>
                <c:pt idx="2264">
                  <c:v>5.1209999999999933</c:v>
                </c:pt>
                <c:pt idx="2265">
                  <c:v>5.0049999999999955</c:v>
                </c:pt>
                <c:pt idx="2266">
                  <c:v>5.0519999999999996</c:v>
                </c:pt>
                <c:pt idx="2267">
                  <c:v>4.8879999999999955</c:v>
                </c:pt>
                <c:pt idx="2268">
                  <c:v>4.8929999999999945</c:v>
                </c:pt>
                <c:pt idx="2269">
                  <c:v>5.109</c:v>
                </c:pt>
                <c:pt idx="2270">
                  <c:v>4.9770000000000003</c:v>
                </c:pt>
                <c:pt idx="2271">
                  <c:v>4.9729999999999999</c:v>
                </c:pt>
                <c:pt idx="2272">
                  <c:v>4.91</c:v>
                </c:pt>
                <c:pt idx="2273">
                  <c:v>4.9039999999999999</c:v>
                </c:pt>
                <c:pt idx="2274">
                  <c:v>4.9539999999999997</c:v>
                </c:pt>
                <c:pt idx="2275">
                  <c:v>5.0960000000000001</c:v>
                </c:pt>
                <c:pt idx="2276">
                  <c:v>5.0309999999999997</c:v>
                </c:pt>
                <c:pt idx="2277">
                  <c:v>5.2569999999999997</c:v>
                </c:pt>
                <c:pt idx="2278">
                  <c:v>5.3460000000000001</c:v>
                </c:pt>
                <c:pt idx="2279">
                  <c:v>5.0860000000000003</c:v>
                </c:pt>
                <c:pt idx="2280">
                  <c:v>5.101</c:v>
                </c:pt>
                <c:pt idx="2281">
                  <c:v>5.0490000000000004</c:v>
                </c:pt>
                <c:pt idx="2282">
                  <c:v>4.9300000000000024</c:v>
                </c:pt>
                <c:pt idx="2283">
                  <c:v>4.9639999999999995</c:v>
                </c:pt>
                <c:pt idx="2284">
                  <c:v>5.0910000000000002</c:v>
                </c:pt>
                <c:pt idx="2285">
                  <c:v>5.0179999999999945</c:v>
                </c:pt>
                <c:pt idx="2286">
                  <c:v>4.9760000000000071</c:v>
                </c:pt>
                <c:pt idx="2287">
                  <c:v>5.0410000000000004</c:v>
                </c:pt>
                <c:pt idx="2288">
                  <c:v>4.9969999999999999</c:v>
                </c:pt>
                <c:pt idx="2289">
                  <c:v>5.0759999999999996</c:v>
                </c:pt>
                <c:pt idx="2290">
                  <c:v>5.0539999999999985</c:v>
                </c:pt>
                <c:pt idx="2291">
                  <c:v>5.0590000000000002</c:v>
                </c:pt>
                <c:pt idx="2292">
                  <c:v>5.032</c:v>
                </c:pt>
                <c:pt idx="2293">
                  <c:v>5.1609999999999916</c:v>
                </c:pt>
                <c:pt idx="2294">
                  <c:v>5.1079999999999917</c:v>
                </c:pt>
                <c:pt idx="2295">
                  <c:v>5.0460000000000003</c:v>
                </c:pt>
                <c:pt idx="2296">
                  <c:v>5.0609999999999955</c:v>
                </c:pt>
                <c:pt idx="2297">
                  <c:v>5.0110000000000001</c:v>
                </c:pt>
                <c:pt idx="2298">
                  <c:v>5.0510000000000002</c:v>
                </c:pt>
                <c:pt idx="2299">
                  <c:v>5.0369999999999999</c:v>
                </c:pt>
                <c:pt idx="2300">
                  <c:v>5.0949999999999926</c:v>
                </c:pt>
                <c:pt idx="2301">
                  <c:v>5.1589999999999945</c:v>
                </c:pt>
                <c:pt idx="2302">
                  <c:v>5.3730000000000002</c:v>
                </c:pt>
                <c:pt idx="2303">
                  <c:v>4.87</c:v>
                </c:pt>
                <c:pt idx="2304">
                  <c:v>5.0519999999999996</c:v>
                </c:pt>
                <c:pt idx="2305">
                  <c:v>5.101</c:v>
                </c:pt>
                <c:pt idx="2306">
                  <c:v>5.0129999999999955</c:v>
                </c:pt>
                <c:pt idx="2307">
                  <c:v>5.1849999999999916</c:v>
                </c:pt>
                <c:pt idx="2308">
                  <c:v>5.1249999999999885</c:v>
                </c:pt>
                <c:pt idx="2309">
                  <c:v>5.069</c:v>
                </c:pt>
                <c:pt idx="2310">
                  <c:v>4.8539999999999965</c:v>
                </c:pt>
                <c:pt idx="2311">
                  <c:v>4.8229999999999933</c:v>
                </c:pt>
                <c:pt idx="2312">
                  <c:v>4.8049999999999926</c:v>
                </c:pt>
                <c:pt idx="2313">
                  <c:v>4.8609999999999927</c:v>
                </c:pt>
                <c:pt idx="2314">
                  <c:v>4.9820000000000002</c:v>
                </c:pt>
                <c:pt idx="2315">
                  <c:v>4.8049999999999926</c:v>
                </c:pt>
                <c:pt idx="2316">
                  <c:v>4.8689999999999927</c:v>
                </c:pt>
                <c:pt idx="2317">
                  <c:v>4.7119999999999997</c:v>
                </c:pt>
                <c:pt idx="2318">
                  <c:v>4.7439999999999998</c:v>
                </c:pt>
                <c:pt idx="2319">
                  <c:v>5.141</c:v>
                </c:pt>
                <c:pt idx="2320">
                  <c:v>4.9059999999999997</c:v>
                </c:pt>
                <c:pt idx="2321">
                  <c:v>4.9349999999999996</c:v>
                </c:pt>
                <c:pt idx="2322">
                  <c:v>4.8710000000000004</c:v>
                </c:pt>
                <c:pt idx="2323">
                  <c:v>4.8289999999999926</c:v>
                </c:pt>
                <c:pt idx="2324">
                  <c:v>5.0330000000000004</c:v>
                </c:pt>
                <c:pt idx="2325">
                  <c:v>5.0519999999999996</c:v>
                </c:pt>
                <c:pt idx="2326">
                  <c:v>5.0139999999999985</c:v>
                </c:pt>
                <c:pt idx="2327">
                  <c:v>4.9530000000000003</c:v>
                </c:pt>
                <c:pt idx="2328">
                  <c:v>5.4580000000000002</c:v>
                </c:pt>
                <c:pt idx="2329">
                  <c:v>5.4880000000000004</c:v>
                </c:pt>
                <c:pt idx="2330">
                  <c:v>5.4649999999999945</c:v>
                </c:pt>
                <c:pt idx="2331">
                  <c:v>5.4390000000000081</c:v>
                </c:pt>
                <c:pt idx="2332">
                  <c:v>5.4059999999999997</c:v>
                </c:pt>
                <c:pt idx="2333">
                  <c:v>5.3330000000000002</c:v>
                </c:pt>
                <c:pt idx="2334">
                  <c:v>5.3209999999999926</c:v>
                </c:pt>
                <c:pt idx="2335">
                  <c:v>5.2830000000000004</c:v>
                </c:pt>
                <c:pt idx="2336">
                  <c:v>5.2069999999999999</c:v>
                </c:pt>
                <c:pt idx="2337">
                  <c:v>5.21</c:v>
                </c:pt>
                <c:pt idx="2338">
                  <c:v>5.2510000000000003</c:v>
                </c:pt>
                <c:pt idx="2339">
                  <c:v>5.1979999999999933</c:v>
                </c:pt>
                <c:pt idx="2340">
                  <c:v>5.1499999999999995</c:v>
                </c:pt>
                <c:pt idx="2341">
                  <c:v>5.0679999999999916</c:v>
                </c:pt>
                <c:pt idx="2342">
                  <c:v>4.8789999999999996</c:v>
                </c:pt>
                <c:pt idx="2343">
                  <c:v>5.0579999999999945</c:v>
                </c:pt>
                <c:pt idx="2344">
                  <c:v>5.1499999999999995</c:v>
                </c:pt>
                <c:pt idx="2345">
                  <c:v>4.96</c:v>
                </c:pt>
                <c:pt idx="2346">
                  <c:v>5.0430000000000001</c:v>
                </c:pt>
                <c:pt idx="2347">
                  <c:v>5.0289999999999955</c:v>
                </c:pt>
                <c:pt idx="2348">
                  <c:v>5.0219999999999985</c:v>
                </c:pt>
                <c:pt idx="2349">
                  <c:v>5.0529999999999955</c:v>
                </c:pt>
                <c:pt idx="2350">
                  <c:v>4.9580000000000002</c:v>
                </c:pt>
                <c:pt idx="2351">
                  <c:v>5.2480000000000002</c:v>
                </c:pt>
                <c:pt idx="2352">
                  <c:v>5.1319999999999997</c:v>
                </c:pt>
                <c:pt idx="2353">
                  <c:v>5.0789999999999997</c:v>
                </c:pt>
                <c:pt idx="2354">
                  <c:v>4.9189999999999996</c:v>
                </c:pt>
                <c:pt idx="2355">
                  <c:v>4.8129999999999926</c:v>
                </c:pt>
                <c:pt idx="2356">
                  <c:v>4.9400000000000004</c:v>
                </c:pt>
                <c:pt idx="2357">
                  <c:v>4.9909999999999997</c:v>
                </c:pt>
                <c:pt idx="2358">
                  <c:v>4.9470000000000001</c:v>
                </c:pt>
                <c:pt idx="2359">
                  <c:v>4.96</c:v>
                </c:pt>
                <c:pt idx="2360">
                  <c:v>5.04</c:v>
                </c:pt>
                <c:pt idx="2361">
                  <c:v>4.9859999999999998</c:v>
                </c:pt>
                <c:pt idx="2362">
                  <c:v>4.9630000000000001</c:v>
                </c:pt>
                <c:pt idx="2363">
                  <c:v>5.0590000000000002</c:v>
                </c:pt>
                <c:pt idx="2364">
                  <c:v>4.8639999999999946</c:v>
                </c:pt>
                <c:pt idx="2365">
                  <c:v>4.9290000000000003</c:v>
                </c:pt>
                <c:pt idx="2366">
                  <c:v>5.09</c:v>
                </c:pt>
                <c:pt idx="2367">
                  <c:v>5.1469999999999985</c:v>
                </c:pt>
                <c:pt idx="2368">
                  <c:v>4.9649999999999945</c:v>
                </c:pt>
                <c:pt idx="2369">
                  <c:v>5.0569999999999995</c:v>
                </c:pt>
                <c:pt idx="2370">
                  <c:v>4.9480000000000004</c:v>
                </c:pt>
                <c:pt idx="2371">
                  <c:v>4.8929999999999945</c:v>
                </c:pt>
                <c:pt idx="2372">
                  <c:v>4.8149999999999933</c:v>
                </c:pt>
                <c:pt idx="2373">
                  <c:v>4.9349999999999996</c:v>
                </c:pt>
                <c:pt idx="2374">
                  <c:v>4.9219999999999997</c:v>
                </c:pt>
                <c:pt idx="2375">
                  <c:v>4.7389999999999999</c:v>
                </c:pt>
                <c:pt idx="2376">
                  <c:v>4.915</c:v>
                </c:pt>
                <c:pt idx="2377">
                  <c:v>4.8139999999999965</c:v>
                </c:pt>
                <c:pt idx="2378">
                  <c:v>4.87</c:v>
                </c:pt>
                <c:pt idx="2379">
                  <c:v>5.0759999999999996</c:v>
                </c:pt>
                <c:pt idx="2380">
                  <c:v>5.0350000000000001</c:v>
                </c:pt>
                <c:pt idx="2381">
                  <c:v>5.1769999999999996</c:v>
                </c:pt>
                <c:pt idx="2382">
                  <c:v>5.3010000000000002</c:v>
                </c:pt>
                <c:pt idx="2383">
                  <c:v>5.0069999999999997</c:v>
                </c:pt>
                <c:pt idx="2384">
                  <c:v>5.226</c:v>
                </c:pt>
                <c:pt idx="2385">
                  <c:v>5.1539999999999955</c:v>
                </c:pt>
                <c:pt idx="2386">
                  <c:v>5.2610000000000001</c:v>
                </c:pt>
                <c:pt idx="2387">
                  <c:v>5.0810000000000004</c:v>
                </c:pt>
                <c:pt idx="2388">
                  <c:v>5.4189999999999996</c:v>
                </c:pt>
                <c:pt idx="2389">
                  <c:v>4.9980000000000002</c:v>
                </c:pt>
                <c:pt idx="2390">
                  <c:v>5.077</c:v>
                </c:pt>
                <c:pt idx="2391">
                  <c:v>5.1179999999999914</c:v>
                </c:pt>
                <c:pt idx="2392">
                  <c:v>5.093</c:v>
                </c:pt>
                <c:pt idx="2393">
                  <c:v>5.1749999999999945</c:v>
                </c:pt>
                <c:pt idx="2394">
                  <c:v>5.2139999999999995</c:v>
                </c:pt>
                <c:pt idx="2395">
                  <c:v>5.0460000000000003</c:v>
                </c:pt>
                <c:pt idx="2396">
                  <c:v>5.1749999999999945</c:v>
                </c:pt>
                <c:pt idx="2397">
                  <c:v>4.9169999999999998</c:v>
                </c:pt>
                <c:pt idx="2398">
                  <c:v>5.1429999999999945</c:v>
                </c:pt>
                <c:pt idx="2399">
                  <c:v>4.9349999999999996</c:v>
                </c:pt>
                <c:pt idx="2400">
                  <c:v>5.306</c:v>
                </c:pt>
                <c:pt idx="2401">
                  <c:v>5.1819999999999995</c:v>
                </c:pt>
                <c:pt idx="2402">
                  <c:v>5.1139999999999946</c:v>
                </c:pt>
                <c:pt idx="2403">
                  <c:v>5.1159999999999917</c:v>
                </c:pt>
                <c:pt idx="2404">
                  <c:v>5.1710000000000003</c:v>
                </c:pt>
                <c:pt idx="2405">
                  <c:v>5.0759999999999996</c:v>
                </c:pt>
                <c:pt idx="2406">
                  <c:v>5.1259999999999915</c:v>
                </c:pt>
                <c:pt idx="2407">
                  <c:v>5.032</c:v>
                </c:pt>
                <c:pt idx="2408">
                  <c:v>4.8949999999999916</c:v>
                </c:pt>
                <c:pt idx="2409">
                  <c:v>5.0219999999999985</c:v>
                </c:pt>
                <c:pt idx="2410">
                  <c:v>5.2779999999999996</c:v>
                </c:pt>
                <c:pt idx="2411">
                  <c:v>5.0229999999999926</c:v>
                </c:pt>
                <c:pt idx="2412">
                  <c:v>5.0460000000000003</c:v>
                </c:pt>
                <c:pt idx="2413">
                  <c:v>5.1199999999999966</c:v>
                </c:pt>
                <c:pt idx="2414">
                  <c:v>4.9790000000000081</c:v>
                </c:pt>
                <c:pt idx="2415">
                  <c:v>5.1619999999999955</c:v>
                </c:pt>
                <c:pt idx="2416">
                  <c:v>4.9980000000000002</c:v>
                </c:pt>
                <c:pt idx="2417">
                  <c:v>5.1289999999999916</c:v>
                </c:pt>
                <c:pt idx="2418">
                  <c:v>5.0190000000000001</c:v>
                </c:pt>
                <c:pt idx="2419">
                  <c:v>4.83</c:v>
                </c:pt>
                <c:pt idx="2420">
                  <c:v>5.1449999999999916</c:v>
                </c:pt>
                <c:pt idx="2421">
                  <c:v>5.1659999999999933</c:v>
                </c:pt>
                <c:pt idx="2422">
                  <c:v>4.9669999999999996</c:v>
                </c:pt>
                <c:pt idx="2423">
                  <c:v>5.0039999999999996</c:v>
                </c:pt>
                <c:pt idx="2424">
                  <c:v>4.984</c:v>
                </c:pt>
                <c:pt idx="2425">
                  <c:v>4.9779999999999998</c:v>
                </c:pt>
                <c:pt idx="2426">
                  <c:v>4.95</c:v>
                </c:pt>
                <c:pt idx="2427">
                  <c:v>4.8490000000000002</c:v>
                </c:pt>
                <c:pt idx="2428">
                  <c:v>4.7530000000000001</c:v>
                </c:pt>
                <c:pt idx="2429">
                  <c:v>5.0169999999999995</c:v>
                </c:pt>
                <c:pt idx="2430">
                  <c:v>5.069</c:v>
                </c:pt>
                <c:pt idx="2431">
                  <c:v>4.9930000000000003</c:v>
                </c:pt>
                <c:pt idx="2432">
                  <c:v>5.1039999999999965</c:v>
                </c:pt>
                <c:pt idx="2433">
                  <c:v>4.8780000000000001</c:v>
                </c:pt>
                <c:pt idx="2434">
                  <c:v>4.99</c:v>
                </c:pt>
                <c:pt idx="2435">
                  <c:v>4.8360000000000003</c:v>
                </c:pt>
                <c:pt idx="2436">
                  <c:v>4.9509999999999996</c:v>
                </c:pt>
                <c:pt idx="2437">
                  <c:v>5.0359999999999996</c:v>
                </c:pt>
                <c:pt idx="2438">
                  <c:v>5.3879999999999955</c:v>
                </c:pt>
                <c:pt idx="2439">
                  <c:v>5.069</c:v>
                </c:pt>
                <c:pt idx="2440">
                  <c:v>5.1749999999999945</c:v>
                </c:pt>
                <c:pt idx="2441">
                  <c:v>5.1539999999999955</c:v>
                </c:pt>
                <c:pt idx="2442">
                  <c:v>5.2430000000000003</c:v>
                </c:pt>
                <c:pt idx="2443">
                  <c:v>5.1979999999999933</c:v>
                </c:pt>
                <c:pt idx="2444">
                  <c:v>5.1919999999999975</c:v>
                </c:pt>
                <c:pt idx="2445">
                  <c:v>5.2939999999999996</c:v>
                </c:pt>
                <c:pt idx="2446">
                  <c:v>5.4820000000000002</c:v>
                </c:pt>
                <c:pt idx="2447">
                  <c:v>5.4950000000000001</c:v>
                </c:pt>
                <c:pt idx="2448">
                  <c:v>5.4859999999999998</c:v>
                </c:pt>
                <c:pt idx="2449">
                  <c:v>5.2830000000000004</c:v>
                </c:pt>
                <c:pt idx="2450">
                  <c:v>5.2789999999999999</c:v>
                </c:pt>
                <c:pt idx="2451">
                  <c:v>5.4390000000000081</c:v>
                </c:pt>
                <c:pt idx="2452">
                  <c:v>5.24</c:v>
                </c:pt>
                <c:pt idx="2453">
                  <c:v>5.3049999999999926</c:v>
                </c:pt>
                <c:pt idx="2454">
                  <c:v>5.2910000000000004</c:v>
                </c:pt>
                <c:pt idx="2455">
                  <c:v>5.3959999999999955</c:v>
                </c:pt>
                <c:pt idx="2456">
                  <c:v>5.5229999999999926</c:v>
                </c:pt>
                <c:pt idx="2457">
                  <c:v>5.2869999999999999</c:v>
                </c:pt>
                <c:pt idx="2458">
                  <c:v>5.3549999999999933</c:v>
                </c:pt>
                <c:pt idx="2459">
                  <c:v>5.1279999999999886</c:v>
                </c:pt>
                <c:pt idx="2460">
                  <c:v>4.9980000000000002</c:v>
                </c:pt>
                <c:pt idx="2461">
                  <c:v>5.274</c:v>
                </c:pt>
                <c:pt idx="2462">
                  <c:v>5.202</c:v>
                </c:pt>
                <c:pt idx="2463">
                  <c:v>5.2</c:v>
                </c:pt>
                <c:pt idx="2464">
                  <c:v>5.056</c:v>
                </c:pt>
                <c:pt idx="2465">
                  <c:v>4.9489999999999998</c:v>
                </c:pt>
                <c:pt idx="2466">
                  <c:v>4.9630000000000001</c:v>
                </c:pt>
                <c:pt idx="2467">
                  <c:v>5.0890000000000004</c:v>
                </c:pt>
                <c:pt idx="2468">
                  <c:v>4.952</c:v>
                </c:pt>
                <c:pt idx="2469">
                  <c:v>5.1269999999999945</c:v>
                </c:pt>
                <c:pt idx="2470">
                  <c:v>5</c:v>
                </c:pt>
                <c:pt idx="2471">
                  <c:v>4.9779999999999998</c:v>
                </c:pt>
                <c:pt idx="2472">
                  <c:v>5.0860000000000003</c:v>
                </c:pt>
                <c:pt idx="2473">
                  <c:v>5.0999999999999996</c:v>
                </c:pt>
                <c:pt idx="2474">
                  <c:v>4.9580000000000002</c:v>
                </c:pt>
                <c:pt idx="2475">
                  <c:v>4.8549999999999933</c:v>
                </c:pt>
                <c:pt idx="2476">
                  <c:v>4.891</c:v>
                </c:pt>
                <c:pt idx="2477">
                  <c:v>4.9189999999999996</c:v>
                </c:pt>
                <c:pt idx="2478">
                  <c:v>4.9610000000000003</c:v>
                </c:pt>
                <c:pt idx="2479">
                  <c:v>5.1310000000000002</c:v>
                </c:pt>
                <c:pt idx="2480">
                  <c:v>5.0430000000000001</c:v>
                </c:pt>
                <c:pt idx="2481">
                  <c:v>4.9130000000000003</c:v>
                </c:pt>
                <c:pt idx="2482">
                  <c:v>4.8310000000000004</c:v>
                </c:pt>
                <c:pt idx="2483">
                  <c:v>4.9300000000000024</c:v>
                </c:pt>
                <c:pt idx="2484">
                  <c:v>4.7290000000000001</c:v>
                </c:pt>
                <c:pt idx="2485">
                  <c:v>4.84</c:v>
                </c:pt>
                <c:pt idx="2486">
                  <c:v>4.91</c:v>
                </c:pt>
                <c:pt idx="2487">
                  <c:v>4.9420000000000002</c:v>
                </c:pt>
                <c:pt idx="2488">
                  <c:v>4.9359999999999999</c:v>
                </c:pt>
                <c:pt idx="2489">
                  <c:v>5.1559999999999926</c:v>
                </c:pt>
                <c:pt idx="2490">
                  <c:v>5.0229999999999926</c:v>
                </c:pt>
                <c:pt idx="2491">
                  <c:v>4.9889999999999999</c:v>
                </c:pt>
                <c:pt idx="2492">
                  <c:v>4.8609999999999927</c:v>
                </c:pt>
                <c:pt idx="2493">
                  <c:v>4.7359999999999998</c:v>
                </c:pt>
                <c:pt idx="2494">
                  <c:v>4.8810000000000002</c:v>
                </c:pt>
                <c:pt idx="2495">
                  <c:v>4.7290000000000001</c:v>
                </c:pt>
                <c:pt idx="2496">
                  <c:v>4.8460000000000001</c:v>
                </c:pt>
                <c:pt idx="2497">
                  <c:v>5.01</c:v>
                </c:pt>
                <c:pt idx="2498">
                  <c:v>4.8209999999999926</c:v>
                </c:pt>
                <c:pt idx="2499">
                  <c:v>4.8760000000000003</c:v>
                </c:pt>
                <c:pt idx="2500">
                  <c:v>5.0179999999999945</c:v>
                </c:pt>
                <c:pt idx="2501">
                  <c:v>5.0629999999999926</c:v>
                </c:pt>
                <c:pt idx="2502">
                  <c:v>4.84</c:v>
                </c:pt>
                <c:pt idx="2503">
                  <c:v>5.1039999999999965</c:v>
                </c:pt>
                <c:pt idx="2504">
                  <c:v>4.6529999999999916</c:v>
                </c:pt>
                <c:pt idx="2505">
                  <c:v>4.7089999999999996</c:v>
                </c:pt>
                <c:pt idx="2506">
                  <c:v>4.7320000000000002</c:v>
                </c:pt>
                <c:pt idx="2507">
                  <c:v>4.8</c:v>
                </c:pt>
                <c:pt idx="2508">
                  <c:v>4.7359999999999998</c:v>
                </c:pt>
                <c:pt idx="2509">
                  <c:v>4.9239999999999995</c:v>
                </c:pt>
                <c:pt idx="2510">
                  <c:v>4.8739999999999997</c:v>
                </c:pt>
                <c:pt idx="2511">
                  <c:v>4.8869999999999996</c:v>
                </c:pt>
                <c:pt idx="2512">
                  <c:v>5.2139999999999995</c:v>
                </c:pt>
                <c:pt idx="2513">
                  <c:v>4.9400000000000004</c:v>
                </c:pt>
                <c:pt idx="2514">
                  <c:v>4.8</c:v>
                </c:pt>
                <c:pt idx="2515">
                  <c:v>4.8369999999999997</c:v>
                </c:pt>
                <c:pt idx="2516">
                  <c:v>4.851</c:v>
                </c:pt>
                <c:pt idx="2517">
                  <c:v>5.05</c:v>
                </c:pt>
                <c:pt idx="2518">
                  <c:v>4.8769999999999998</c:v>
                </c:pt>
                <c:pt idx="2519">
                  <c:v>4.9379999999999997</c:v>
                </c:pt>
                <c:pt idx="2520">
                  <c:v>4.9560000000000004</c:v>
                </c:pt>
                <c:pt idx="2521">
                  <c:v>5.008</c:v>
                </c:pt>
                <c:pt idx="2522">
                  <c:v>5.05</c:v>
                </c:pt>
                <c:pt idx="2523">
                  <c:v>5.008</c:v>
                </c:pt>
                <c:pt idx="2524">
                  <c:v>5.0119999999999996</c:v>
                </c:pt>
                <c:pt idx="2525">
                  <c:v>4.9119999999999999</c:v>
                </c:pt>
                <c:pt idx="2526">
                  <c:v>5.1339999999999995</c:v>
                </c:pt>
                <c:pt idx="2527">
                  <c:v>4.8969999999999985</c:v>
                </c:pt>
                <c:pt idx="2528">
                  <c:v>5.0780000000000003</c:v>
                </c:pt>
                <c:pt idx="2529">
                  <c:v>5.08</c:v>
                </c:pt>
                <c:pt idx="2530">
                  <c:v>5.0330000000000004</c:v>
                </c:pt>
                <c:pt idx="2531">
                  <c:v>4.8899999999999997</c:v>
                </c:pt>
                <c:pt idx="2532">
                  <c:v>4.9829999999999997</c:v>
                </c:pt>
                <c:pt idx="2533">
                  <c:v>4.9379999999999997</c:v>
                </c:pt>
                <c:pt idx="2534">
                  <c:v>4.9610000000000003</c:v>
                </c:pt>
                <c:pt idx="2535">
                  <c:v>5.09</c:v>
                </c:pt>
                <c:pt idx="2536">
                  <c:v>4.9239999999999995</c:v>
                </c:pt>
                <c:pt idx="2537">
                  <c:v>4.9370000000000003</c:v>
                </c:pt>
                <c:pt idx="2538">
                  <c:v>5.0750000000000002</c:v>
                </c:pt>
                <c:pt idx="2539">
                  <c:v>5.202</c:v>
                </c:pt>
                <c:pt idx="2540">
                  <c:v>5.0469999999999997</c:v>
                </c:pt>
                <c:pt idx="2541">
                  <c:v>4.923</c:v>
                </c:pt>
                <c:pt idx="2542">
                  <c:v>5.1049999999999933</c:v>
                </c:pt>
                <c:pt idx="2543">
                  <c:v>5.0999999999999996</c:v>
                </c:pt>
                <c:pt idx="2544">
                  <c:v>5.0449999999999955</c:v>
                </c:pt>
                <c:pt idx="2545">
                  <c:v>5.01</c:v>
                </c:pt>
                <c:pt idx="2546">
                  <c:v>4.8860000000000001</c:v>
                </c:pt>
                <c:pt idx="2547">
                  <c:v>4.8460000000000001</c:v>
                </c:pt>
                <c:pt idx="2548">
                  <c:v>4.96</c:v>
                </c:pt>
                <c:pt idx="2549">
                  <c:v>4.7939999999999996</c:v>
                </c:pt>
                <c:pt idx="2550">
                  <c:v>4.9660000000000002</c:v>
                </c:pt>
                <c:pt idx="2551">
                  <c:v>4.9480000000000004</c:v>
                </c:pt>
                <c:pt idx="2552">
                  <c:v>4.9210000000000003</c:v>
                </c:pt>
                <c:pt idx="2553">
                  <c:v>4.8710000000000004</c:v>
                </c:pt>
                <c:pt idx="2554">
                  <c:v>4.9009999999999998</c:v>
                </c:pt>
                <c:pt idx="2555">
                  <c:v>5.056</c:v>
                </c:pt>
                <c:pt idx="2556">
                  <c:v>5.01</c:v>
                </c:pt>
                <c:pt idx="2557">
                  <c:v>4.8369999999999997</c:v>
                </c:pt>
                <c:pt idx="2558">
                  <c:v>4.8330000000000002</c:v>
                </c:pt>
                <c:pt idx="2559">
                  <c:v>4.9119999999999999</c:v>
                </c:pt>
                <c:pt idx="2560">
                  <c:v>4.8619999999999965</c:v>
                </c:pt>
                <c:pt idx="2561">
                  <c:v>4.8939999999999975</c:v>
                </c:pt>
                <c:pt idx="2562">
                  <c:v>5.069</c:v>
                </c:pt>
                <c:pt idx="2563">
                  <c:v>4.9249999999999945</c:v>
                </c:pt>
                <c:pt idx="2564">
                  <c:v>4.843</c:v>
                </c:pt>
                <c:pt idx="2565">
                  <c:v>4.9189999999999996</c:v>
                </c:pt>
                <c:pt idx="2566">
                  <c:v>4.9290000000000003</c:v>
                </c:pt>
                <c:pt idx="2567">
                  <c:v>4.968</c:v>
                </c:pt>
                <c:pt idx="2568">
                  <c:v>4.8559999999999945</c:v>
                </c:pt>
                <c:pt idx="2569">
                  <c:v>4.7869999999999999</c:v>
                </c:pt>
                <c:pt idx="2570">
                  <c:v>4.8499999999999996</c:v>
                </c:pt>
                <c:pt idx="2571">
                  <c:v>4.9639999999999995</c:v>
                </c:pt>
                <c:pt idx="2572">
                  <c:v>4.9790000000000081</c:v>
                </c:pt>
                <c:pt idx="2573">
                  <c:v>4.8839999999999995</c:v>
                </c:pt>
                <c:pt idx="2574">
                  <c:v>4.8679999999999914</c:v>
                </c:pt>
                <c:pt idx="2575">
                  <c:v>4.8109999999999955</c:v>
                </c:pt>
                <c:pt idx="2576">
                  <c:v>5.0910000000000002</c:v>
                </c:pt>
                <c:pt idx="2577">
                  <c:v>5.181</c:v>
                </c:pt>
                <c:pt idx="2578">
                  <c:v>5.0179999999999945</c:v>
                </c:pt>
                <c:pt idx="2579">
                  <c:v>5.0219999999999985</c:v>
                </c:pt>
                <c:pt idx="2580">
                  <c:v>4.9020000000000001</c:v>
                </c:pt>
                <c:pt idx="2581">
                  <c:v>4.9260000000000002</c:v>
                </c:pt>
                <c:pt idx="2582">
                  <c:v>5.0529999999999955</c:v>
                </c:pt>
                <c:pt idx="2583">
                  <c:v>5.1919999999999975</c:v>
                </c:pt>
                <c:pt idx="2584">
                  <c:v>5.08</c:v>
                </c:pt>
                <c:pt idx="2585">
                  <c:v>5.0720000000000001</c:v>
                </c:pt>
                <c:pt idx="2586">
                  <c:v>5.0460000000000003</c:v>
                </c:pt>
                <c:pt idx="2587">
                  <c:v>5.2990000000000004</c:v>
                </c:pt>
                <c:pt idx="2588">
                  <c:v>5.1109999999999927</c:v>
                </c:pt>
                <c:pt idx="2589">
                  <c:v>5.0659999999999945</c:v>
                </c:pt>
                <c:pt idx="2590">
                  <c:v>5.1529999999999916</c:v>
                </c:pt>
                <c:pt idx="2591">
                  <c:v>5.0810000000000004</c:v>
                </c:pt>
                <c:pt idx="2592">
                  <c:v>5.1790000000000003</c:v>
                </c:pt>
                <c:pt idx="2593">
                  <c:v>5.1129999999999933</c:v>
                </c:pt>
                <c:pt idx="2594">
                  <c:v>5.0359999999999996</c:v>
                </c:pt>
                <c:pt idx="2595">
                  <c:v>5.1539999999999955</c:v>
                </c:pt>
                <c:pt idx="2596">
                  <c:v>5.0179999999999945</c:v>
                </c:pt>
                <c:pt idx="2597">
                  <c:v>5.1139999999999946</c:v>
                </c:pt>
                <c:pt idx="2598">
                  <c:v>5.2030000000000003</c:v>
                </c:pt>
                <c:pt idx="2599">
                  <c:v>5.2119999999999997</c:v>
                </c:pt>
                <c:pt idx="2600">
                  <c:v>5.407</c:v>
                </c:pt>
                <c:pt idx="2601">
                  <c:v>5.181</c:v>
                </c:pt>
                <c:pt idx="2602">
                  <c:v>5.1269999999999945</c:v>
                </c:pt>
                <c:pt idx="2603">
                  <c:v>5.093</c:v>
                </c:pt>
                <c:pt idx="2604">
                  <c:v>5.1369999999999996</c:v>
                </c:pt>
                <c:pt idx="2605">
                  <c:v>5.2549999999999955</c:v>
                </c:pt>
                <c:pt idx="2606">
                  <c:v>5.3849999999999945</c:v>
                </c:pt>
                <c:pt idx="2607">
                  <c:v>5.2439999999999998</c:v>
                </c:pt>
                <c:pt idx="2608">
                  <c:v>5.0890000000000004</c:v>
                </c:pt>
                <c:pt idx="2609">
                  <c:v>5.1369999999999996</c:v>
                </c:pt>
                <c:pt idx="2610">
                  <c:v>5.0229999999999926</c:v>
                </c:pt>
                <c:pt idx="2611">
                  <c:v>5.0720000000000001</c:v>
                </c:pt>
                <c:pt idx="2612">
                  <c:v>5.1639999999999926</c:v>
                </c:pt>
                <c:pt idx="2613">
                  <c:v>4.9809999999999999</c:v>
                </c:pt>
                <c:pt idx="2614">
                  <c:v>5.0519999999999996</c:v>
                </c:pt>
                <c:pt idx="2615">
                  <c:v>5.5169999999999995</c:v>
                </c:pt>
                <c:pt idx="2616">
                  <c:v>5.0279999999999916</c:v>
                </c:pt>
                <c:pt idx="2617">
                  <c:v>5.1189999999999927</c:v>
                </c:pt>
                <c:pt idx="2618">
                  <c:v>5.0060000000000002</c:v>
                </c:pt>
                <c:pt idx="2619">
                  <c:v>5.0069999999999997</c:v>
                </c:pt>
                <c:pt idx="2620">
                  <c:v>4.9930000000000003</c:v>
                </c:pt>
                <c:pt idx="2621">
                  <c:v>4.9189999999999996</c:v>
                </c:pt>
                <c:pt idx="2622">
                  <c:v>4.9210000000000003</c:v>
                </c:pt>
                <c:pt idx="2623">
                  <c:v>5.0030000000000001</c:v>
                </c:pt>
                <c:pt idx="2624">
                  <c:v>4.8559999999999945</c:v>
                </c:pt>
                <c:pt idx="2625">
                  <c:v>4.9639999999999995</c:v>
                </c:pt>
                <c:pt idx="2626">
                  <c:v>4.9669999999999996</c:v>
                </c:pt>
                <c:pt idx="2627">
                  <c:v>5.1760000000000002</c:v>
                </c:pt>
                <c:pt idx="2628">
                  <c:v>4.8739999999999997</c:v>
                </c:pt>
                <c:pt idx="2629">
                  <c:v>4.9400000000000004</c:v>
                </c:pt>
                <c:pt idx="2630">
                  <c:v>4.8219999999999965</c:v>
                </c:pt>
                <c:pt idx="2631">
                  <c:v>4.8629999999999933</c:v>
                </c:pt>
                <c:pt idx="2632">
                  <c:v>4.8529999999999927</c:v>
                </c:pt>
                <c:pt idx="2633">
                  <c:v>4.9729999999999999</c:v>
                </c:pt>
                <c:pt idx="2634">
                  <c:v>4.8169999999999975</c:v>
                </c:pt>
                <c:pt idx="2635">
                  <c:v>4.7569999999999997</c:v>
                </c:pt>
                <c:pt idx="2636">
                  <c:v>4.8649999999999913</c:v>
                </c:pt>
                <c:pt idx="2637">
                  <c:v>4.87</c:v>
                </c:pt>
                <c:pt idx="2638">
                  <c:v>4.8339999999999996</c:v>
                </c:pt>
                <c:pt idx="2639">
                  <c:v>4.774</c:v>
                </c:pt>
                <c:pt idx="2640">
                  <c:v>4.92</c:v>
                </c:pt>
                <c:pt idx="2641">
                  <c:v>4.7649999999999926</c:v>
                </c:pt>
                <c:pt idx="2642">
                  <c:v>4.8209999999999926</c:v>
                </c:pt>
                <c:pt idx="2643">
                  <c:v>4.7590000000000003</c:v>
                </c:pt>
                <c:pt idx="2644">
                  <c:v>4.9390000000000081</c:v>
                </c:pt>
                <c:pt idx="2645">
                  <c:v>4.8769999999999998</c:v>
                </c:pt>
                <c:pt idx="2646">
                  <c:v>4.8069999999999995</c:v>
                </c:pt>
                <c:pt idx="2647">
                  <c:v>4.9589999999999996</c:v>
                </c:pt>
                <c:pt idx="2648">
                  <c:v>4.7850000000000001</c:v>
                </c:pt>
                <c:pt idx="2649">
                  <c:v>4.7969999999999997</c:v>
                </c:pt>
                <c:pt idx="2650">
                  <c:v>4.8449999999999926</c:v>
                </c:pt>
                <c:pt idx="2651">
                  <c:v>4.8549999999999933</c:v>
                </c:pt>
                <c:pt idx="2652">
                  <c:v>4.766</c:v>
                </c:pt>
                <c:pt idx="2653">
                  <c:v>4.6890000000000001</c:v>
                </c:pt>
                <c:pt idx="2654">
                  <c:v>4.8390000000000004</c:v>
                </c:pt>
                <c:pt idx="2655">
                  <c:v>4.88</c:v>
                </c:pt>
                <c:pt idx="2656">
                  <c:v>4.9779999999999998</c:v>
                </c:pt>
                <c:pt idx="2657">
                  <c:v>4.9379999999999997</c:v>
                </c:pt>
                <c:pt idx="2658">
                  <c:v>4.8330000000000002</c:v>
                </c:pt>
                <c:pt idx="2659">
                  <c:v>4.9660000000000002</c:v>
                </c:pt>
                <c:pt idx="2660">
                  <c:v>4.8559999999999945</c:v>
                </c:pt>
                <c:pt idx="2661">
                  <c:v>5.0259999999999945</c:v>
                </c:pt>
                <c:pt idx="2662">
                  <c:v>4.9560000000000004</c:v>
                </c:pt>
                <c:pt idx="2663">
                  <c:v>5.0629999999999926</c:v>
                </c:pt>
                <c:pt idx="2664">
                  <c:v>4.9639999999999995</c:v>
                </c:pt>
                <c:pt idx="2665">
                  <c:v>4.952</c:v>
                </c:pt>
                <c:pt idx="2666">
                  <c:v>5.0359999999999996</c:v>
                </c:pt>
                <c:pt idx="2667">
                  <c:v>4.9660000000000002</c:v>
                </c:pt>
                <c:pt idx="2668">
                  <c:v>4.9779999999999998</c:v>
                </c:pt>
                <c:pt idx="2669">
                  <c:v>5.0789999999999997</c:v>
                </c:pt>
                <c:pt idx="2670">
                  <c:v>5.0359999999999996</c:v>
                </c:pt>
                <c:pt idx="2671">
                  <c:v>5.2389999999999999</c:v>
                </c:pt>
                <c:pt idx="2672">
                  <c:v>5.258</c:v>
                </c:pt>
                <c:pt idx="2673">
                  <c:v>5.1939999999999955</c:v>
                </c:pt>
                <c:pt idx="2674">
                  <c:v>5.1249999999999885</c:v>
                </c:pt>
                <c:pt idx="2675">
                  <c:v>5.1379999999999955</c:v>
                </c:pt>
                <c:pt idx="2676">
                  <c:v>5.04</c:v>
                </c:pt>
                <c:pt idx="2677">
                  <c:v>5.0460000000000003</c:v>
                </c:pt>
                <c:pt idx="2678">
                  <c:v>5.1289999999999916</c:v>
                </c:pt>
                <c:pt idx="2679">
                  <c:v>5.1019999999999985</c:v>
                </c:pt>
                <c:pt idx="2680">
                  <c:v>5.2290000000000001</c:v>
                </c:pt>
                <c:pt idx="2681">
                  <c:v>5.2809999999999997</c:v>
                </c:pt>
                <c:pt idx="2682">
                  <c:v>5.23</c:v>
                </c:pt>
                <c:pt idx="2683">
                  <c:v>5.0949999999999926</c:v>
                </c:pt>
                <c:pt idx="2684">
                  <c:v>5.032</c:v>
                </c:pt>
                <c:pt idx="2685">
                  <c:v>5.2110000000000003</c:v>
                </c:pt>
                <c:pt idx="2686">
                  <c:v>5.1549999999999914</c:v>
                </c:pt>
                <c:pt idx="2687">
                  <c:v>5.0789999999999997</c:v>
                </c:pt>
                <c:pt idx="2688">
                  <c:v>5.0679999999999916</c:v>
                </c:pt>
                <c:pt idx="2689">
                  <c:v>5.1619999999999955</c:v>
                </c:pt>
                <c:pt idx="2690">
                  <c:v>5.1989999999999945</c:v>
                </c:pt>
                <c:pt idx="2691">
                  <c:v>5.0869999999999997</c:v>
                </c:pt>
                <c:pt idx="2692">
                  <c:v>5.0960000000000001</c:v>
                </c:pt>
                <c:pt idx="2693">
                  <c:v>5.1139999999999946</c:v>
                </c:pt>
                <c:pt idx="2694">
                  <c:v>5.0649999999999933</c:v>
                </c:pt>
                <c:pt idx="2695">
                  <c:v>5.1079999999999917</c:v>
                </c:pt>
                <c:pt idx="2696">
                  <c:v>5.0669999999999975</c:v>
                </c:pt>
                <c:pt idx="2697">
                  <c:v>5.173</c:v>
                </c:pt>
                <c:pt idx="2698">
                  <c:v>4.9119999999999999</c:v>
                </c:pt>
                <c:pt idx="2699">
                  <c:v>4.9969999999999999</c:v>
                </c:pt>
                <c:pt idx="2700">
                  <c:v>5.1509999999999945</c:v>
                </c:pt>
                <c:pt idx="2701">
                  <c:v>5.0759999999999996</c:v>
                </c:pt>
                <c:pt idx="2702">
                  <c:v>4.9710000000000081</c:v>
                </c:pt>
                <c:pt idx="2703">
                  <c:v>5.1169999999999956</c:v>
                </c:pt>
                <c:pt idx="2704">
                  <c:v>5.0410000000000004</c:v>
                </c:pt>
                <c:pt idx="2705">
                  <c:v>4.907</c:v>
                </c:pt>
                <c:pt idx="2706">
                  <c:v>5.0259999999999945</c:v>
                </c:pt>
                <c:pt idx="2707">
                  <c:v>5.1119999999999965</c:v>
                </c:pt>
                <c:pt idx="2708">
                  <c:v>4.8879999999999955</c:v>
                </c:pt>
                <c:pt idx="2709">
                  <c:v>5.0199999999999996</c:v>
                </c:pt>
                <c:pt idx="2710">
                  <c:v>5.0249999999999932</c:v>
                </c:pt>
                <c:pt idx="2711">
                  <c:v>5.0369999999999999</c:v>
                </c:pt>
                <c:pt idx="2712">
                  <c:v>5</c:v>
                </c:pt>
                <c:pt idx="2713">
                  <c:v>5.0190000000000001</c:v>
                </c:pt>
                <c:pt idx="2714">
                  <c:v>5.0289999999999955</c:v>
                </c:pt>
                <c:pt idx="2715">
                  <c:v>4.9939999999999998</c:v>
                </c:pt>
                <c:pt idx="2716">
                  <c:v>5.0590000000000002</c:v>
                </c:pt>
                <c:pt idx="2717">
                  <c:v>5.0350000000000001</c:v>
                </c:pt>
                <c:pt idx="2718">
                  <c:v>4.9989999999999997</c:v>
                </c:pt>
                <c:pt idx="2719">
                  <c:v>4.8209999999999926</c:v>
                </c:pt>
                <c:pt idx="2720">
                  <c:v>5.0039999999999996</c:v>
                </c:pt>
                <c:pt idx="2721">
                  <c:v>4.8979999999999926</c:v>
                </c:pt>
                <c:pt idx="2722">
                  <c:v>5.0179999999999945</c:v>
                </c:pt>
                <c:pt idx="2723">
                  <c:v>4.7709999999999999</c:v>
                </c:pt>
                <c:pt idx="2724">
                  <c:v>5.1609999999999916</c:v>
                </c:pt>
                <c:pt idx="2725">
                  <c:v>4.9530000000000003</c:v>
                </c:pt>
                <c:pt idx="2726">
                  <c:v>4.8659999999999917</c:v>
                </c:pt>
                <c:pt idx="2727">
                  <c:v>4.8319999999999999</c:v>
                </c:pt>
                <c:pt idx="2728">
                  <c:v>4.7830000000000004</c:v>
                </c:pt>
                <c:pt idx="2729">
                  <c:v>5.1869999999999985</c:v>
                </c:pt>
                <c:pt idx="2730">
                  <c:v>4.9340000000000002</c:v>
                </c:pt>
                <c:pt idx="2731">
                  <c:v>5.0609999999999955</c:v>
                </c:pt>
                <c:pt idx="2732">
                  <c:v>4.798</c:v>
                </c:pt>
                <c:pt idx="2733">
                  <c:v>4.95</c:v>
                </c:pt>
                <c:pt idx="2734">
                  <c:v>4.7859999999999996</c:v>
                </c:pt>
                <c:pt idx="2735">
                  <c:v>4.75</c:v>
                </c:pt>
                <c:pt idx="2736">
                  <c:v>4.758</c:v>
                </c:pt>
                <c:pt idx="2737">
                  <c:v>4.7119999999999997</c:v>
                </c:pt>
                <c:pt idx="2738">
                  <c:v>4.8249999999999913</c:v>
                </c:pt>
                <c:pt idx="2739">
                  <c:v>4.6189999999999927</c:v>
                </c:pt>
                <c:pt idx="2740">
                  <c:v>4.8919999999999995</c:v>
                </c:pt>
                <c:pt idx="2741">
                  <c:v>4.7759999999999998</c:v>
                </c:pt>
                <c:pt idx="2742">
                  <c:v>4.7229999999999945</c:v>
                </c:pt>
                <c:pt idx="2743">
                  <c:v>4.8259999999999916</c:v>
                </c:pt>
                <c:pt idx="2744">
                  <c:v>4.798</c:v>
                </c:pt>
                <c:pt idx="2745">
                  <c:v>4.7930000000000001</c:v>
                </c:pt>
                <c:pt idx="2746">
                  <c:v>5.05</c:v>
                </c:pt>
                <c:pt idx="2747">
                  <c:v>4.8619999999999965</c:v>
                </c:pt>
                <c:pt idx="2748">
                  <c:v>4.8619999999999965</c:v>
                </c:pt>
                <c:pt idx="2749">
                  <c:v>5.0129999999999955</c:v>
                </c:pt>
                <c:pt idx="2750">
                  <c:v>4.9139999999999997</c:v>
                </c:pt>
                <c:pt idx="2751">
                  <c:v>4.8259999999999916</c:v>
                </c:pt>
                <c:pt idx="2752">
                  <c:v>4.9930000000000003</c:v>
                </c:pt>
                <c:pt idx="2753">
                  <c:v>4.9160000000000004</c:v>
                </c:pt>
                <c:pt idx="2754">
                  <c:v>4.8919999999999995</c:v>
                </c:pt>
                <c:pt idx="2755">
                  <c:v>5.0139999999999985</c:v>
                </c:pt>
                <c:pt idx="2756">
                  <c:v>4.8899999999999997</c:v>
                </c:pt>
                <c:pt idx="2757">
                  <c:v>4.9219999999999997</c:v>
                </c:pt>
                <c:pt idx="2758">
                  <c:v>5.0129999999999955</c:v>
                </c:pt>
                <c:pt idx="2759">
                  <c:v>5.0460000000000003</c:v>
                </c:pt>
                <c:pt idx="2760">
                  <c:v>4.9950000000000001</c:v>
                </c:pt>
                <c:pt idx="2761">
                  <c:v>5.0060000000000002</c:v>
                </c:pt>
                <c:pt idx="2762">
                  <c:v>4.9290000000000003</c:v>
                </c:pt>
                <c:pt idx="2763">
                  <c:v>4.9690000000000003</c:v>
                </c:pt>
                <c:pt idx="2764">
                  <c:v>5.1219999999999946</c:v>
                </c:pt>
                <c:pt idx="2765">
                  <c:v>5.14</c:v>
                </c:pt>
                <c:pt idx="2766">
                  <c:v>5.0609999999999955</c:v>
                </c:pt>
                <c:pt idx="2767">
                  <c:v>5.0219999999999985</c:v>
                </c:pt>
                <c:pt idx="2768">
                  <c:v>5.1369999999999996</c:v>
                </c:pt>
                <c:pt idx="2769">
                  <c:v>5.0519999999999996</c:v>
                </c:pt>
                <c:pt idx="2770">
                  <c:v>5.0060000000000002</c:v>
                </c:pt>
                <c:pt idx="2771">
                  <c:v>5.133</c:v>
                </c:pt>
                <c:pt idx="2772">
                  <c:v>5.0219999999999985</c:v>
                </c:pt>
                <c:pt idx="2773">
                  <c:v>5.18</c:v>
                </c:pt>
                <c:pt idx="2774">
                  <c:v>5.0819999999999999</c:v>
                </c:pt>
                <c:pt idx="2775">
                  <c:v>4.9969999999999999</c:v>
                </c:pt>
                <c:pt idx="2776">
                  <c:v>5.1639999999999926</c:v>
                </c:pt>
                <c:pt idx="2777">
                  <c:v>5.0919999999999996</c:v>
                </c:pt>
                <c:pt idx="2778">
                  <c:v>4.9569999999999999</c:v>
                </c:pt>
                <c:pt idx="2779">
                  <c:v>5.0219999999999985</c:v>
                </c:pt>
                <c:pt idx="2780">
                  <c:v>5.0330000000000004</c:v>
                </c:pt>
                <c:pt idx="2781">
                  <c:v>5.0039999999999996</c:v>
                </c:pt>
                <c:pt idx="2782">
                  <c:v>5.1049999999999933</c:v>
                </c:pt>
                <c:pt idx="2783">
                  <c:v>5.0179999999999945</c:v>
                </c:pt>
                <c:pt idx="2784">
                  <c:v>4.9370000000000003</c:v>
                </c:pt>
                <c:pt idx="2785">
                  <c:v>5.03</c:v>
                </c:pt>
                <c:pt idx="2786">
                  <c:v>5.0490000000000004</c:v>
                </c:pt>
                <c:pt idx="2787">
                  <c:v>4.9059999999999997</c:v>
                </c:pt>
                <c:pt idx="2788">
                  <c:v>4.9550000000000001</c:v>
                </c:pt>
                <c:pt idx="2789">
                  <c:v>4.9930000000000003</c:v>
                </c:pt>
                <c:pt idx="2790">
                  <c:v>4.8619999999999965</c:v>
                </c:pt>
                <c:pt idx="2791">
                  <c:v>4.8639999999999946</c:v>
                </c:pt>
                <c:pt idx="2792">
                  <c:v>4.8479999999999945</c:v>
                </c:pt>
                <c:pt idx="2793">
                  <c:v>4.8969999999999985</c:v>
                </c:pt>
                <c:pt idx="2794">
                  <c:v>4.8929999999999945</c:v>
                </c:pt>
                <c:pt idx="2795">
                  <c:v>5.2249999999999917</c:v>
                </c:pt>
                <c:pt idx="2796">
                  <c:v>4.8549999999999933</c:v>
                </c:pt>
                <c:pt idx="2797">
                  <c:v>4.7219999999999995</c:v>
                </c:pt>
                <c:pt idx="2798">
                  <c:v>4.7919999999999998</c:v>
                </c:pt>
                <c:pt idx="2799">
                  <c:v>4.7960000000000003</c:v>
                </c:pt>
                <c:pt idx="2800">
                  <c:v>4.8789999999999996</c:v>
                </c:pt>
                <c:pt idx="2801">
                  <c:v>4.8439999999999985</c:v>
                </c:pt>
                <c:pt idx="2802">
                  <c:v>4.8019999999999996</c:v>
                </c:pt>
                <c:pt idx="2803">
                  <c:v>4.7619999999999996</c:v>
                </c:pt>
                <c:pt idx="2804">
                  <c:v>4.7450000000000001</c:v>
                </c:pt>
                <c:pt idx="2805">
                  <c:v>4.8519999999999985</c:v>
                </c:pt>
                <c:pt idx="2806">
                  <c:v>4.8949999999999916</c:v>
                </c:pt>
                <c:pt idx="2807">
                  <c:v>5.0199999999999996</c:v>
                </c:pt>
                <c:pt idx="2808">
                  <c:v>4.84</c:v>
                </c:pt>
                <c:pt idx="2809">
                  <c:v>4.7309999999999999</c:v>
                </c:pt>
                <c:pt idx="2810">
                  <c:v>4.6849999999999916</c:v>
                </c:pt>
                <c:pt idx="2811">
                  <c:v>4.7309999999999999</c:v>
                </c:pt>
                <c:pt idx="2812">
                  <c:v>4.9219999999999997</c:v>
                </c:pt>
                <c:pt idx="2813">
                  <c:v>4.8659999999999917</c:v>
                </c:pt>
                <c:pt idx="2814">
                  <c:v>4.9130000000000003</c:v>
                </c:pt>
                <c:pt idx="2815">
                  <c:v>4.7990000000000004</c:v>
                </c:pt>
                <c:pt idx="2816">
                  <c:v>4.8249999999999913</c:v>
                </c:pt>
                <c:pt idx="2817">
                  <c:v>5.0350000000000001</c:v>
                </c:pt>
                <c:pt idx="2818">
                  <c:v>4.7839999999999998</c:v>
                </c:pt>
                <c:pt idx="2819">
                  <c:v>4.8410000000000002</c:v>
                </c:pt>
                <c:pt idx="2820">
                  <c:v>4.9589999999999996</c:v>
                </c:pt>
                <c:pt idx="2821">
                  <c:v>4.8460000000000001</c:v>
                </c:pt>
                <c:pt idx="2822">
                  <c:v>4.9039999999999999</c:v>
                </c:pt>
                <c:pt idx="2823">
                  <c:v>4.883</c:v>
                </c:pt>
                <c:pt idx="2824">
                  <c:v>4.9089999999999998</c:v>
                </c:pt>
                <c:pt idx="2825">
                  <c:v>4.8869999999999996</c:v>
                </c:pt>
                <c:pt idx="2826">
                  <c:v>4.9960000000000004</c:v>
                </c:pt>
                <c:pt idx="2827">
                  <c:v>4.859</c:v>
                </c:pt>
                <c:pt idx="2828">
                  <c:v>4.9429999999999996</c:v>
                </c:pt>
                <c:pt idx="2829">
                  <c:v>4.9930000000000003</c:v>
                </c:pt>
                <c:pt idx="2830">
                  <c:v>4.9619999999999997</c:v>
                </c:pt>
                <c:pt idx="2831">
                  <c:v>5.03</c:v>
                </c:pt>
                <c:pt idx="2832">
                  <c:v>5.0590000000000002</c:v>
                </c:pt>
                <c:pt idx="2833">
                  <c:v>5.1219999999999946</c:v>
                </c:pt>
                <c:pt idx="2834">
                  <c:v>5.1469999999999985</c:v>
                </c:pt>
                <c:pt idx="2835">
                  <c:v>5.069</c:v>
                </c:pt>
                <c:pt idx="2836">
                  <c:v>5.1509999999999945</c:v>
                </c:pt>
                <c:pt idx="2837">
                  <c:v>5.2269999999999985</c:v>
                </c:pt>
                <c:pt idx="2838">
                  <c:v>5.2119999999999997</c:v>
                </c:pt>
                <c:pt idx="2839">
                  <c:v>5.1829999999999945</c:v>
                </c:pt>
                <c:pt idx="2840">
                  <c:v>5.1209999999999933</c:v>
                </c:pt>
                <c:pt idx="2841">
                  <c:v>5.1939999999999955</c:v>
                </c:pt>
                <c:pt idx="2842">
                  <c:v>5.08</c:v>
                </c:pt>
                <c:pt idx="2843">
                  <c:v>5.0949999999999926</c:v>
                </c:pt>
                <c:pt idx="2844">
                  <c:v>5.2169999999999996</c:v>
                </c:pt>
                <c:pt idx="2845">
                  <c:v>4.992</c:v>
                </c:pt>
                <c:pt idx="2846">
                  <c:v>5.2320000000000002</c:v>
                </c:pt>
                <c:pt idx="2847">
                  <c:v>5.0469999999999997</c:v>
                </c:pt>
                <c:pt idx="2848">
                  <c:v>5.1529999999999916</c:v>
                </c:pt>
                <c:pt idx="2849">
                  <c:v>5.0860000000000003</c:v>
                </c:pt>
                <c:pt idx="2850">
                  <c:v>5.0430000000000001</c:v>
                </c:pt>
                <c:pt idx="2851">
                  <c:v>5.101</c:v>
                </c:pt>
                <c:pt idx="2852">
                  <c:v>4.9800000000000004</c:v>
                </c:pt>
                <c:pt idx="2853">
                  <c:v>5.08</c:v>
                </c:pt>
                <c:pt idx="2854">
                  <c:v>4.9809999999999999</c:v>
                </c:pt>
                <c:pt idx="2855">
                  <c:v>5.0359999999999996</c:v>
                </c:pt>
                <c:pt idx="2856">
                  <c:v>5.0209999999999955</c:v>
                </c:pt>
                <c:pt idx="2857">
                  <c:v>5.1869999999999985</c:v>
                </c:pt>
                <c:pt idx="2858">
                  <c:v>5.133</c:v>
                </c:pt>
                <c:pt idx="2859">
                  <c:v>5.1469999999999985</c:v>
                </c:pt>
                <c:pt idx="2860">
                  <c:v>5.1909999999999945</c:v>
                </c:pt>
                <c:pt idx="2861">
                  <c:v>4.9690000000000003</c:v>
                </c:pt>
                <c:pt idx="2862">
                  <c:v>4.9770000000000003</c:v>
                </c:pt>
                <c:pt idx="2863">
                  <c:v>5.0780000000000003</c:v>
                </c:pt>
                <c:pt idx="2864">
                  <c:v>5.1039999999999965</c:v>
                </c:pt>
                <c:pt idx="2865">
                  <c:v>4.9189999999999996</c:v>
                </c:pt>
                <c:pt idx="2866">
                  <c:v>4.9089999999999998</c:v>
                </c:pt>
                <c:pt idx="2867">
                  <c:v>5.0969999999999995</c:v>
                </c:pt>
                <c:pt idx="2868">
                  <c:v>4.8390000000000004</c:v>
                </c:pt>
                <c:pt idx="2869">
                  <c:v>4.9950000000000001</c:v>
                </c:pt>
                <c:pt idx="2870">
                  <c:v>4.9580000000000002</c:v>
                </c:pt>
                <c:pt idx="2871">
                  <c:v>5.0010000000000003</c:v>
                </c:pt>
                <c:pt idx="2872">
                  <c:v>4.992</c:v>
                </c:pt>
                <c:pt idx="2873">
                  <c:v>4.7210000000000001</c:v>
                </c:pt>
                <c:pt idx="2874">
                  <c:v>4.8919999999999995</c:v>
                </c:pt>
                <c:pt idx="2875">
                  <c:v>4.8139999999999965</c:v>
                </c:pt>
                <c:pt idx="2876">
                  <c:v>4.9459999999999997</c:v>
                </c:pt>
                <c:pt idx="2877">
                  <c:v>4.9119999999999999</c:v>
                </c:pt>
                <c:pt idx="2878">
                  <c:v>4.8369999999999997</c:v>
                </c:pt>
                <c:pt idx="2879">
                  <c:v>4.7409999999999997</c:v>
                </c:pt>
                <c:pt idx="2880">
                  <c:v>4.9370000000000003</c:v>
                </c:pt>
                <c:pt idx="2881">
                  <c:v>4.8760000000000003</c:v>
                </c:pt>
                <c:pt idx="2882">
                  <c:v>4.8579999999999917</c:v>
                </c:pt>
                <c:pt idx="2883">
                  <c:v>4.984</c:v>
                </c:pt>
                <c:pt idx="2884">
                  <c:v>4.8969999999999985</c:v>
                </c:pt>
                <c:pt idx="2885">
                  <c:v>4.835</c:v>
                </c:pt>
                <c:pt idx="2886">
                  <c:v>4.8109999999999955</c:v>
                </c:pt>
                <c:pt idx="2887">
                  <c:v>4.8919999999999995</c:v>
                </c:pt>
                <c:pt idx="2888">
                  <c:v>4.7569999999999997</c:v>
                </c:pt>
                <c:pt idx="2889">
                  <c:v>4.9359999999999999</c:v>
                </c:pt>
                <c:pt idx="2890">
                  <c:v>4.7930000000000001</c:v>
                </c:pt>
                <c:pt idx="2891">
                  <c:v>4.7779999999999996</c:v>
                </c:pt>
                <c:pt idx="2892">
                  <c:v>4.7089999999999996</c:v>
                </c:pt>
                <c:pt idx="2893">
                  <c:v>4.8539999999999965</c:v>
                </c:pt>
                <c:pt idx="2894">
                  <c:v>4.7110000000000003</c:v>
                </c:pt>
                <c:pt idx="2895">
                  <c:v>4.8549999999999933</c:v>
                </c:pt>
                <c:pt idx="2896">
                  <c:v>4.8769999999999998</c:v>
                </c:pt>
                <c:pt idx="2897">
                  <c:v>4.8559999999999945</c:v>
                </c:pt>
                <c:pt idx="2898">
                  <c:v>4.6899999999999995</c:v>
                </c:pt>
                <c:pt idx="2899">
                  <c:v>4.7750000000000004</c:v>
                </c:pt>
                <c:pt idx="2900">
                  <c:v>4.7729999999999997</c:v>
                </c:pt>
                <c:pt idx="2901">
                  <c:v>4.7510000000000003</c:v>
                </c:pt>
                <c:pt idx="2902">
                  <c:v>4.9080000000000004</c:v>
                </c:pt>
                <c:pt idx="2903">
                  <c:v>4.8710000000000004</c:v>
                </c:pt>
                <c:pt idx="2904">
                  <c:v>4.9669999999999996</c:v>
                </c:pt>
                <c:pt idx="2905">
                  <c:v>4.7960000000000003</c:v>
                </c:pt>
                <c:pt idx="2906">
                  <c:v>4.96</c:v>
                </c:pt>
                <c:pt idx="2907">
                  <c:v>4.9459999999999997</c:v>
                </c:pt>
                <c:pt idx="2908">
                  <c:v>4.9359999999999999</c:v>
                </c:pt>
                <c:pt idx="2909">
                  <c:v>5.0759999999999996</c:v>
                </c:pt>
                <c:pt idx="2910">
                  <c:v>5.0919999999999996</c:v>
                </c:pt>
                <c:pt idx="2911">
                  <c:v>4.9370000000000003</c:v>
                </c:pt>
                <c:pt idx="2912">
                  <c:v>5.0830000000000002</c:v>
                </c:pt>
                <c:pt idx="2913">
                  <c:v>5.0609999999999955</c:v>
                </c:pt>
                <c:pt idx="2914">
                  <c:v>5.1459999999999955</c:v>
                </c:pt>
                <c:pt idx="2915">
                  <c:v>5.1559999999999926</c:v>
                </c:pt>
                <c:pt idx="2916">
                  <c:v>4.9790000000000081</c:v>
                </c:pt>
                <c:pt idx="2917">
                  <c:v>5.1179999999999914</c:v>
                </c:pt>
                <c:pt idx="2918">
                  <c:v>5.0990000000000002</c:v>
                </c:pt>
                <c:pt idx="2919">
                  <c:v>5.1979999999999933</c:v>
                </c:pt>
                <c:pt idx="2920">
                  <c:v>5.133</c:v>
                </c:pt>
                <c:pt idx="2921">
                  <c:v>5.1509999999999945</c:v>
                </c:pt>
                <c:pt idx="2922">
                  <c:v>5.1419999999999995</c:v>
                </c:pt>
                <c:pt idx="2923">
                  <c:v>5.173</c:v>
                </c:pt>
                <c:pt idx="2924">
                  <c:v>5.149</c:v>
                </c:pt>
                <c:pt idx="2925">
                  <c:v>5.34</c:v>
                </c:pt>
                <c:pt idx="2926">
                  <c:v>5.319</c:v>
                </c:pt>
                <c:pt idx="2927">
                  <c:v>5.4820000000000002</c:v>
                </c:pt>
                <c:pt idx="2928">
                  <c:v>5.1969999999999965</c:v>
                </c:pt>
                <c:pt idx="2929">
                  <c:v>5.2519999999999998</c:v>
                </c:pt>
                <c:pt idx="2930">
                  <c:v>5.109</c:v>
                </c:pt>
                <c:pt idx="2931">
                  <c:v>5.2290000000000001</c:v>
                </c:pt>
                <c:pt idx="2932">
                  <c:v>5.0679999999999916</c:v>
                </c:pt>
                <c:pt idx="2933">
                  <c:v>5.1790000000000003</c:v>
                </c:pt>
                <c:pt idx="2934">
                  <c:v>5.1589999999999945</c:v>
                </c:pt>
                <c:pt idx="2935">
                  <c:v>5.1579999999999933</c:v>
                </c:pt>
                <c:pt idx="2936">
                  <c:v>5.1689999999999916</c:v>
                </c:pt>
                <c:pt idx="2937">
                  <c:v>5.1249999999999885</c:v>
                </c:pt>
                <c:pt idx="2938">
                  <c:v>5.1769999999999996</c:v>
                </c:pt>
                <c:pt idx="2939">
                  <c:v>5.056</c:v>
                </c:pt>
                <c:pt idx="2940">
                  <c:v>5.2249999999999917</c:v>
                </c:pt>
                <c:pt idx="2941">
                  <c:v>5.1029999999999927</c:v>
                </c:pt>
                <c:pt idx="2942">
                  <c:v>5.1609999999999916</c:v>
                </c:pt>
                <c:pt idx="2943">
                  <c:v>5.1039999999999965</c:v>
                </c:pt>
                <c:pt idx="2944">
                  <c:v>4.9909999999999997</c:v>
                </c:pt>
                <c:pt idx="2945">
                  <c:v>5.01</c:v>
                </c:pt>
                <c:pt idx="2946">
                  <c:v>5.0649999999999933</c:v>
                </c:pt>
                <c:pt idx="2947">
                  <c:v>4.9550000000000001</c:v>
                </c:pt>
                <c:pt idx="2948">
                  <c:v>5.2309999999999999</c:v>
                </c:pt>
                <c:pt idx="2949">
                  <c:v>5.0789999999999997</c:v>
                </c:pt>
                <c:pt idx="2950">
                  <c:v>5.1139999999999946</c:v>
                </c:pt>
                <c:pt idx="2951">
                  <c:v>4.9909999999999997</c:v>
                </c:pt>
                <c:pt idx="2952">
                  <c:v>5.1169999999999956</c:v>
                </c:pt>
                <c:pt idx="2953">
                  <c:v>4.9639999999999995</c:v>
                </c:pt>
                <c:pt idx="2954">
                  <c:v>4.9980000000000002</c:v>
                </c:pt>
                <c:pt idx="2955">
                  <c:v>4.9009999999999998</c:v>
                </c:pt>
                <c:pt idx="2956">
                  <c:v>4.8579999999999917</c:v>
                </c:pt>
                <c:pt idx="2957">
                  <c:v>4.8239999999999945</c:v>
                </c:pt>
                <c:pt idx="2958">
                  <c:v>5.0549999999999926</c:v>
                </c:pt>
                <c:pt idx="2959">
                  <c:v>5.1679999999999904</c:v>
                </c:pt>
                <c:pt idx="2960">
                  <c:v>4.9969999999999999</c:v>
                </c:pt>
                <c:pt idx="2961">
                  <c:v>4.9480000000000004</c:v>
                </c:pt>
                <c:pt idx="2962">
                  <c:v>4.8860000000000001</c:v>
                </c:pt>
                <c:pt idx="2963">
                  <c:v>4.8639999999999946</c:v>
                </c:pt>
                <c:pt idx="2964">
                  <c:v>4.8769999999999998</c:v>
                </c:pt>
                <c:pt idx="2965">
                  <c:v>5.1419999999999995</c:v>
                </c:pt>
                <c:pt idx="2966">
                  <c:v>4.891</c:v>
                </c:pt>
                <c:pt idx="2967">
                  <c:v>4.7279999999999927</c:v>
                </c:pt>
                <c:pt idx="2968">
                  <c:v>4.8490000000000002</c:v>
                </c:pt>
                <c:pt idx="2969">
                  <c:v>4.7160000000000002</c:v>
                </c:pt>
                <c:pt idx="2970">
                  <c:v>4.851</c:v>
                </c:pt>
                <c:pt idx="2971">
                  <c:v>4.8929999999999945</c:v>
                </c:pt>
                <c:pt idx="2972">
                  <c:v>4.8039999999999985</c:v>
                </c:pt>
                <c:pt idx="2973">
                  <c:v>4.859</c:v>
                </c:pt>
                <c:pt idx="2974">
                  <c:v>4.8839999999999995</c:v>
                </c:pt>
                <c:pt idx="2975">
                  <c:v>5.05</c:v>
                </c:pt>
                <c:pt idx="2976">
                  <c:v>4.8279999999999914</c:v>
                </c:pt>
                <c:pt idx="2977">
                  <c:v>4.9569999999999999</c:v>
                </c:pt>
                <c:pt idx="2978">
                  <c:v>4.8969999999999985</c:v>
                </c:pt>
                <c:pt idx="2979">
                  <c:v>4.7720000000000002</c:v>
                </c:pt>
                <c:pt idx="2980">
                  <c:v>4.7779999999999996</c:v>
                </c:pt>
                <c:pt idx="2981">
                  <c:v>4.9320000000000004</c:v>
                </c:pt>
                <c:pt idx="2982">
                  <c:v>4.8819999999999997</c:v>
                </c:pt>
                <c:pt idx="2983">
                  <c:v>4.8539999999999965</c:v>
                </c:pt>
                <c:pt idx="2984">
                  <c:v>4.891</c:v>
                </c:pt>
                <c:pt idx="2985">
                  <c:v>4.8109999999999955</c:v>
                </c:pt>
                <c:pt idx="2986">
                  <c:v>5.008</c:v>
                </c:pt>
                <c:pt idx="2987">
                  <c:v>4.9379999999999997</c:v>
                </c:pt>
                <c:pt idx="2988">
                  <c:v>4.8780000000000001</c:v>
                </c:pt>
                <c:pt idx="2989">
                  <c:v>5.01</c:v>
                </c:pt>
                <c:pt idx="2990">
                  <c:v>5.048</c:v>
                </c:pt>
                <c:pt idx="2991">
                  <c:v>5.2619999999999996</c:v>
                </c:pt>
                <c:pt idx="2992">
                  <c:v>5.0629999999999926</c:v>
                </c:pt>
                <c:pt idx="2993">
                  <c:v>4.8949999999999916</c:v>
                </c:pt>
                <c:pt idx="2994">
                  <c:v>4.8469999999999995</c:v>
                </c:pt>
                <c:pt idx="2995">
                  <c:v>5.01</c:v>
                </c:pt>
                <c:pt idx="2996">
                  <c:v>4.9669999999999996</c:v>
                </c:pt>
                <c:pt idx="2997">
                  <c:v>4.9379999999999997</c:v>
                </c:pt>
                <c:pt idx="2998">
                  <c:v>4.9749999999999996</c:v>
                </c:pt>
                <c:pt idx="2999">
                  <c:v>5.0579999999999945</c:v>
                </c:pt>
                <c:pt idx="3000">
                  <c:v>4.9210000000000003</c:v>
                </c:pt>
                <c:pt idx="3001">
                  <c:v>5.0430000000000001</c:v>
                </c:pt>
                <c:pt idx="3002">
                  <c:v>5.0750000000000002</c:v>
                </c:pt>
                <c:pt idx="3003">
                  <c:v>5.3229999999999933</c:v>
                </c:pt>
                <c:pt idx="3004">
                  <c:v>5.1929999999999916</c:v>
                </c:pt>
                <c:pt idx="3005">
                  <c:v>5.1199999999999966</c:v>
                </c:pt>
                <c:pt idx="3006">
                  <c:v>5.1029999999999927</c:v>
                </c:pt>
                <c:pt idx="3007">
                  <c:v>5.3949999999999916</c:v>
                </c:pt>
                <c:pt idx="3008">
                  <c:v>5.1739999999999995</c:v>
                </c:pt>
                <c:pt idx="3009">
                  <c:v>5</c:v>
                </c:pt>
                <c:pt idx="3010">
                  <c:v>5.0839999999999996</c:v>
                </c:pt>
                <c:pt idx="3011">
                  <c:v>5.0460000000000003</c:v>
                </c:pt>
                <c:pt idx="3012">
                  <c:v>5.2009999999999996</c:v>
                </c:pt>
                <c:pt idx="3013">
                  <c:v>5.2329999999999997</c:v>
                </c:pt>
                <c:pt idx="3014">
                  <c:v>5.0910000000000002</c:v>
                </c:pt>
                <c:pt idx="3015">
                  <c:v>5.1019999999999985</c:v>
                </c:pt>
                <c:pt idx="3016">
                  <c:v>5.2809999999999997</c:v>
                </c:pt>
                <c:pt idx="3017">
                  <c:v>5.1539999999999955</c:v>
                </c:pt>
                <c:pt idx="3018">
                  <c:v>5.07</c:v>
                </c:pt>
                <c:pt idx="3019">
                  <c:v>5.1939999999999955</c:v>
                </c:pt>
                <c:pt idx="3020">
                  <c:v>5.133</c:v>
                </c:pt>
                <c:pt idx="3021">
                  <c:v>4.9859999999999998</c:v>
                </c:pt>
                <c:pt idx="3022">
                  <c:v>5.1639999999999926</c:v>
                </c:pt>
                <c:pt idx="3023">
                  <c:v>5.1079999999999917</c:v>
                </c:pt>
                <c:pt idx="3024">
                  <c:v>5.1469999999999985</c:v>
                </c:pt>
                <c:pt idx="3025">
                  <c:v>5.1079999999999917</c:v>
                </c:pt>
                <c:pt idx="3026">
                  <c:v>5.0149999999999926</c:v>
                </c:pt>
                <c:pt idx="3027">
                  <c:v>4.9429999999999996</c:v>
                </c:pt>
                <c:pt idx="3028">
                  <c:v>5.0389999999999997</c:v>
                </c:pt>
                <c:pt idx="3029">
                  <c:v>4.9760000000000071</c:v>
                </c:pt>
                <c:pt idx="3030">
                  <c:v>5.1069999999999975</c:v>
                </c:pt>
                <c:pt idx="3031">
                  <c:v>5.0090000000000003</c:v>
                </c:pt>
                <c:pt idx="3032">
                  <c:v>5.0789999999999997</c:v>
                </c:pt>
                <c:pt idx="3033">
                  <c:v>4.9829999999999997</c:v>
                </c:pt>
                <c:pt idx="3034">
                  <c:v>4.9269999999999996</c:v>
                </c:pt>
                <c:pt idx="3035">
                  <c:v>5.2930000000000001</c:v>
                </c:pt>
                <c:pt idx="3036">
                  <c:v>5.1079999999999917</c:v>
                </c:pt>
                <c:pt idx="3037">
                  <c:v>4.9340000000000002</c:v>
                </c:pt>
                <c:pt idx="3038">
                  <c:v>4.9909999999999997</c:v>
                </c:pt>
                <c:pt idx="3039">
                  <c:v>5.0090000000000003</c:v>
                </c:pt>
                <c:pt idx="3040">
                  <c:v>4.9530000000000003</c:v>
                </c:pt>
                <c:pt idx="3041">
                  <c:v>4.9809999999999999</c:v>
                </c:pt>
                <c:pt idx="3042">
                  <c:v>4.9279999999999955</c:v>
                </c:pt>
                <c:pt idx="3043">
                  <c:v>4.78</c:v>
                </c:pt>
                <c:pt idx="3044">
                  <c:v>4.8519999999999985</c:v>
                </c:pt>
                <c:pt idx="3045">
                  <c:v>4.8669999999999956</c:v>
                </c:pt>
                <c:pt idx="3046">
                  <c:v>4.8760000000000003</c:v>
                </c:pt>
                <c:pt idx="3047">
                  <c:v>4.8789999999999996</c:v>
                </c:pt>
                <c:pt idx="3048">
                  <c:v>4.8810000000000002</c:v>
                </c:pt>
                <c:pt idx="3049">
                  <c:v>4.8649999999999913</c:v>
                </c:pt>
                <c:pt idx="3050">
                  <c:v>4.9249999999999945</c:v>
                </c:pt>
                <c:pt idx="3051">
                  <c:v>5.0239999999999965</c:v>
                </c:pt>
                <c:pt idx="3052">
                  <c:v>5.0039999999999996</c:v>
                </c:pt>
                <c:pt idx="3053">
                  <c:v>4.8369999999999997</c:v>
                </c:pt>
                <c:pt idx="3054">
                  <c:v>4.9249999999999945</c:v>
                </c:pt>
                <c:pt idx="3055">
                  <c:v>4.8719999999999999</c:v>
                </c:pt>
                <c:pt idx="3056">
                  <c:v>4.8769999999999998</c:v>
                </c:pt>
                <c:pt idx="3057">
                  <c:v>4.8939999999999975</c:v>
                </c:pt>
                <c:pt idx="3058">
                  <c:v>5.149</c:v>
                </c:pt>
                <c:pt idx="3059">
                  <c:v>4.9059999999999997</c:v>
                </c:pt>
                <c:pt idx="3060">
                  <c:v>4.9960000000000004</c:v>
                </c:pt>
                <c:pt idx="3061">
                  <c:v>5.3519999999999985</c:v>
                </c:pt>
                <c:pt idx="3062">
                  <c:v>4.9349999999999996</c:v>
                </c:pt>
                <c:pt idx="3063">
                  <c:v>4.9400000000000004</c:v>
                </c:pt>
                <c:pt idx="3064">
                  <c:v>5.3269999999999955</c:v>
                </c:pt>
                <c:pt idx="3065">
                  <c:v>4.9610000000000003</c:v>
                </c:pt>
                <c:pt idx="3066">
                  <c:v>4.9359999999999999</c:v>
                </c:pt>
                <c:pt idx="3067">
                  <c:v>4.8730000000000002</c:v>
                </c:pt>
                <c:pt idx="3068">
                  <c:v>4.9130000000000003</c:v>
                </c:pt>
                <c:pt idx="3069">
                  <c:v>4.8689999999999927</c:v>
                </c:pt>
                <c:pt idx="3070">
                  <c:v>4.915</c:v>
                </c:pt>
                <c:pt idx="3071">
                  <c:v>4.843</c:v>
                </c:pt>
                <c:pt idx="3072">
                  <c:v>4.859</c:v>
                </c:pt>
                <c:pt idx="3073">
                  <c:v>5.0659999999999945</c:v>
                </c:pt>
                <c:pt idx="3074">
                  <c:v>4.8689999999999927</c:v>
                </c:pt>
                <c:pt idx="3075">
                  <c:v>4.9749999999999996</c:v>
                </c:pt>
                <c:pt idx="3076">
                  <c:v>4.9390000000000081</c:v>
                </c:pt>
                <c:pt idx="3077">
                  <c:v>4.9639999999999995</c:v>
                </c:pt>
                <c:pt idx="3078">
                  <c:v>4.9580000000000002</c:v>
                </c:pt>
                <c:pt idx="3079">
                  <c:v>4.931000000000008</c:v>
                </c:pt>
                <c:pt idx="3080">
                  <c:v>4.8639999999999946</c:v>
                </c:pt>
                <c:pt idx="3081">
                  <c:v>4.9870000000000001</c:v>
                </c:pt>
                <c:pt idx="3082">
                  <c:v>5.0449999999999955</c:v>
                </c:pt>
                <c:pt idx="3083">
                  <c:v>5.0810000000000004</c:v>
                </c:pt>
                <c:pt idx="3084">
                  <c:v>4.9950000000000001</c:v>
                </c:pt>
                <c:pt idx="3085">
                  <c:v>4.9219999999999997</c:v>
                </c:pt>
                <c:pt idx="3086">
                  <c:v>5.1569999999999965</c:v>
                </c:pt>
                <c:pt idx="3087">
                  <c:v>5.0979999999999945</c:v>
                </c:pt>
                <c:pt idx="3088">
                  <c:v>4.9809999999999999</c:v>
                </c:pt>
                <c:pt idx="3089">
                  <c:v>5.0739999999999998</c:v>
                </c:pt>
                <c:pt idx="3090">
                  <c:v>5.0030000000000001</c:v>
                </c:pt>
                <c:pt idx="3091">
                  <c:v>5.0910000000000002</c:v>
                </c:pt>
                <c:pt idx="3092">
                  <c:v>5.0590000000000002</c:v>
                </c:pt>
                <c:pt idx="3093">
                  <c:v>5.0330000000000004</c:v>
                </c:pt>
                <c:pt idx="3094">
                  <c:v>4.9989999999999997</c:v>
                </c:pt>
                <c:pt idx="3095">
                  <c:v>5.141</c:v>
                </c:pt>
                <c:pt idx="3096">
                  <c:v>5.2329999999999997</c:v>
                </c:pt>
                <c:pt idx="3097">
                  <c:v>5.1109999999999927</c:v>
                </c:pt>
                <c:pt idx="3098">
                  <c:v>5.101</c:v>
                </c:pt>
                <c:pt idx="3099">
                  <c:v>5.09</c:v>
                </c:pt>
                <c:pt idx="3100">
                  <c:v>5.1819999999999995</c:v>
                </c:pt>
                <c:pt idx="3101">
                  <c:v>5.1899999999999995</c:v>
                </c:pt>
                <c:pt idx="3102">
                  <c:v>5.1499999999999995</c:v>
                </c:pt>
                <c:pt idx="3103">
                  <c:v>5.1129999999999933</c:v>
                </c:pt>
                <c:pt idx="3104">
                  <c:v>5.085</c:v>
                </c:pt>
                <c:pt idx="3105">
                  <c:v>5.1199999999999966</c:v>
                </c:pt>
                <c:pt idx="3106">
                  <c:v>5.1149999999999913</c:v>
                </c:pt>
                <c:pt idx="3107">
                  <c:v>5.0350000000000001</c:v>
                </c:pt>
                <c:pt idx="3108">
                  <c:v>5.0609999999999955</c:v>
                </c:pt>
                <c:pt idx="3109">
                  <c:v>5.2210000000000001</c:v>
                </c:pt>
                <c:pt idx="3110">
                  <c:v>5.0830000000000002</c:v>
                </c:pt>
                <c:pt idx="3111">
                  <c:v>4.984</c:v>
                </c:pt>
                <c:pt idx="3112">
                  <c:v>5.0919999999999996</c:v>
                </c:pt>
                <c:pt idx="3113">
                  <c:v>5.04</c:v>
                </c:pt>
                <c:pt idx="3114">
                  <c:v>5.1629999999999914</c:v>
                </c:pt>
                <c:pt idx="3115">
                  <c:v>5.0229999999999926</c:v>
                </c:pt>
                <c:pt idx="3116">
                  <c:v>4.9939999999999998</c:v>
                </c:pt>
                <c:pt idx="3117">
                  <c:v>4.9660000000000002</c:v>
                </c:pt>
                <c:pt idx="3118">
                  <c:v>5.0169999999999995</c:v>
                </c:pt>
                <c:pt idx="3119">
                  <c:v>5.0949999999999926</c:v>
                </c:pt>
                <c:pt idx="3120">
                  <c:v>5.1179999999999914</c:v>
                </c:pt>
                <c:pt idx="3121">
                  <c:v>4.9429999999999996</c:v>
                </c:pt>
                <c:pt idx="3122">
                  <c:v>5.1769999999999996</c:v>
                </c:pt>
                <c:pt idx="3123">
                  <c:v>4.92</c:v>
                </c:pt>
                <c:pt idx="3124">
                  <c:v>4.944</c:v>
                </c:pt>
                <c:pt idx="3125">
                  <c:v>4.9210000000000003</c:v>
                </c:pt>
                <c:pt idx="3126">
                  <c:v>4.9420000000000002</c:v>
                </c:pt>
                <c:pt idx="3127">
                  <c:v>4.9480000000000004</c:v>
                </c:pt>
                <c:pt idx="3128">
                  <c:v>4.9530000000000003</c:v>
                </c:pt>
                <c:pt idx="3129">
                  <c:v>5.0249999999999932</c:v>
                </c:pt>
                <c:pt idx="3130">
                  <c:v>4.9119999999999999</c:v>
                </c:pt>
                <c:pt idx="3131">
                  <c:v>4.9960000000000004</c:v>
                </c:pt>
                <c:pt idx="3132">
                  <c:v>5.0430000000000001</c:v>
                </c:pt>
                <c:pt idx="3133">
                  <c:v>4.8049999999999926</c:v>
                </c:pt>
                <c:pt idx="3134">
                  <c:v>4.9089999999999998</c:v>
                </c:pt>
                <c:pt idx="3135">
                  <c:v>4.9180000000000001</c:v>
                </c:pt>
                <c:pt idx="3136">
                  <c:v>4.8739999999999997</c:v>
                </c:pt>
                <c:pt idx="3137">
                  <c:v>4.8410000000000002</c:v>
                </c:pt>
                <c:pt idx="3138">
                  <c:v>4.9340000000000002</c:v>
                </c:pt>
                <c:pt idx="3139">
                  <c:v>4.9989999999999997</c:v>
                </c:pt>
                <c:pt idx="3140">
                  <c:v>4.9509999999999996</c:v>
                </c:pt>
                <c:pt idx="3141">
                  <c:v>4.9580000000000002</c:v>
                </c:pt>
                <c:pt idx="3142">
                  <c:v>5.0219999999999985</c:v>
                </c:pt>
                <c:pt idx="3143">
                  <c:v>4.9300000000000024</c:v>
                </c:pt>
                <c:pt idx="3144">
                  <c:v>4.7789999999999999</c:v>
                </c:pt>
                <c:pt idx="3145">
                  <c:v>4.9749999999999996</c:v>
                </c:pt>
                <c:pt idx="3146">
                  <c:v>4.8499999999999996</c:v>
                </c:pt>
                <c:pt idx="3147">
                  <c:v>4.9249999999999945</c:v>
                </c:pt>
                <c:pt idx="3148">
                  <c:v>4.9080000000000004</c:v>
                </c:pt>
                <c:pt idx="3149">
                  <c:v>4.9169999999999998</c:v>
                </c:pt>
                <c:pt idx="3150">
                  <c:v>4.8629999999999933</c:v>
                </c:pt>
                <c:pt idx="3151">
                  <c:v>4.8860000000000001</c:v>
                </c:pt>
                <c:pt idx="3152">
                  <c:v>4.9139999999999997</c:v>
                </c:pt>
                <c:pt idx="3153">
                  <c:v>4.8639999999999946</c:v>
                </c:pt>
                <c:pt idx="3154">
                  <c:v>4.9189999999999996</c:v>
                </c:pt>
                <c:pt idx="3155">
                  <c:v>4.9619999999999997</c:v>
                </c:pt>
                <c:pt idx="3156">
                  <c:v>4.9050000000000002</c:v>
                </c:pt>
                <c:pt idx="3157">
                  <c:v>4.9859999999999998</c:v>
                </c:pt>
                <c:pt idx="3158">
                  <c:v>4.9000000000000004</c:v>
                </c:pt>
                <c:pt idx="3159">
                  <c:v>5.1479999999999926</c:v>
                </c:pt>
                <c:pt idx="3160">
                  <c:v>5.0880000000000001</c:v>
                </c:pt>
                <c:pt idx="3161">
                  <c:v>4.9909999999999997</c:v>
                </c:pt>
                <c:pt idx="3162">
                  <c:v>5.1109999999999927</c:v>
                </c:pt>
                <c:pt idx="3163">
                  <c:v>5.1049999999999933</c:v>
                </c:pt>
                <c:pt idx="3164">
                  <c:v>4.9930000000000003</c:v>
                </c:pt>
                <c:pt idx="3165">
                  <c:v>5.0350000000000001</c:v>
                </c:pt>
                <c:pt idx="3166">
                  <c:v>5.2729999999999997</c:v>
                </c:pt>
                <c:pt idx="3167">
                  <c:v>5.1360000000000001</c:v>
                </c:pt>
                <c:pt idx="3168">
                  <c:v>5.0019999999999998</c:v>
                </c:pt>
                <c:pt idx="3169">
                  <c:v>5.03</c:v>
                </c:pt>
                <c:pt idx="3170">
                  <c:v>5.0860000000000003</c:v>
                </c:pt>
                <c:pt idx="3171">
                  <c:v>5.0590000000000002</c:v>
                </c:pt>
                <c:pt idx="3172">
                  <c:v>5.0969999999999995</c:v>
                </c:pt>
                <c:pt idx="3173">
                  <c:v>5.0380000000000003</c:v>
                </c:pt>
                <c:pt idx="3174">
                  <c:v>5.2690000000000001</c:v>
                </c:pt>
                <c:pt idx="3175">
                  <c:v>4.9080000000000004</c:v>
                </c:pt>
                <c:pt idx="3176">
                  <c:v>5.1360000000000001</c:v>
                </c:pt>
                <c:pt idx="3177">
                  <c:v>5.0179999999999945</c:v>
                </c:pt>
                <c:pt idx="3178">
                  <c:v>5.2859999999999996</c:v>
                </c:pt>
                <c:pt idx="3179">
                  <c:v>5.0190000000000001</c:v>
                </c:pt>
                <c:pt idx="3180">
                  <c:v>5.1599999999999975</c:v>
                </c:pt>
                <c:pt idx="3181">
                  <c:v>5.03</c:v>
                </c:pt>
                <c:pt idx="3182">
                  <c:v>4.9589999999999996</c:v>
                </c:pt>
                <c:pt idx="3183">
                  <c:v>4.9740000000000002</c:v>
                </c:pt>
                <c:pt idx="3184">
                  <c:v>5.0860000000000003</c:v>
                </c:pt>
                <c:pt idx="3185">
                  <c:v>4.9870000000000001</c:v>
                </c:pt>
                <c:pt idx="3186">
                  <c:v>5.1310000000000002</c:v>
                </c:pt>
                <c:pt idx="3187">
                  <c:v>5.1119999999999965</c:v>
                </c:pt>
                <c:pt idx="3188">
                  <c:v>4.8599999999999985</c:v>
                </c:pt>
                <c:pt idx="3189">
                  <c:v>4.9760000000000071</c:v>
                </c:pt>
                <c:pt idx="3190">
                  <c:v>4.8249999999999913</c:v>
                </c:pt>
                <c:pt idx="3191">
                  <c:v>5.0049999999999955</c:v>
                </c:pt>
                <c:pt idx="3192">
                  <c:v>5.0149999999999926</c:v>
                </c:pt>
                <c:pt idx="3193">
                  <c:v>5.0510000000000002</c:v>
                </c:pt>
                <c:pt idx="3194">
                  <c:v>5.0709999999999997</c:v>
                </c:pt>
                <c:pt idx="3195">
                  <c:v>4.9109999999999996</c:v>
                </c:pt>
                <c:pt idx="3196">
                  <c:v>4.9329999999999998</c:v>
                </c:pt>
                <c:pt idx="3197">
                  <c:v>5.0030000000000001</c:v>
                </c:pt>
                <c:pt idx="3198">
                  <c:v>5.0659999999999945</c:v>
                </c:pt>
                <c:pt idx="3199">
                  <c:v>5.0780000000000003</c:v>
                </c:pt>
                <c:pt idx="3200">
                  <c:v>4.899</c:v>
                </c:pt>
                <c:pt idx="3201">
                  <c:v>4.8949999999999916</c:v>
                </c:pt>
                <c:pt idx="3202">
                  <c:v>4.9300000000000024</c:v>
                </c:pt>
                <c:pt idx="3203">
                  <c:v>4.8090000000000002</c:v>
                </c:pt>
                <c:pt idx="3204">
                  <c:v>4.9089999999999998</c:v>
                </c:pt>
                <c:pt idx="3205">
                  <c:v>4.7960000000000003</c:v>
                </c:pt>
                <c:pt idx="3206">
                  <c:v>4.7770000000000001</c:v>
                </c:pt>
                <c:pt idx="3207">
                  <c:v>4.8449999999999926</c:v>
                </c:pt>
                <c:pt idx="3208">
                  <c:v>4.83</c:v>
                </c:pt>
                <c:pt idx="3209">
                  <c:v>4.7880000000000003</c:v>
                </c:pt>
                <c:pt idx="3210">
                  <c:v>4.7359999999999998</c:v>
                </c:pt>
                <c:pt idx="3211">
                  <c:v>4.76</c:v>
                </c:pt>
                <c:pt idx="3212">
                  <c:v>4.7809999999999997</c:v>
                </c:pt>
                <c:pt idx="3213">
                  <c:v>4.8099999999999996</c:v>
                </c:pt>
                <c:pt idx="3214">
                  <c:v>4.8769999999999998</c:v>
                </c:pt>
                <c:pt idx="3215">
                  <c:v>4.9349999999999996</c:v>
                </c:pt>
                <c:pt idx="3216">
                  <c:v>4.875</c:v>
                </c:pt>
                <c:pt idx="3217">
                  <c:v>4.9390000000000081</c:v>
                </c:pt>
                <c:pt idx="3218">
                  <c:v>4.8</c:v>
                </c:pt>
                <c:pt idx="3219">
                  <c:v>4.87</c:v>
                </c:pt>
                <c:pt idx="3220">
                  <c:v>4.7699999999999996</c:v>
                </c:pt>
                <c:pt idx="3221">
                  <c:v>4.8869999999999996</c:v>
                </c:pt>
                <c:pt idx="3222">
                  <c:v>4.9219999999999997</c:v>
                </c:pt>
                <c:pt idx="3223">
                  <c:v>4.8119999999999985</c:v>
                </c:pt>
                <c:pt idx="3224">
                  <c:v>4.9589999999999996</c:v>
                </c:pt>
                <c:pt idx="3225">
                  <c:v>4.835</c:v>
                </c:pt>
                <c:pt idx="3226">
                  <c:v>4.8639999999999946</c:v>
                </c:pt>
                <c:pt idx="3227">
                  <c:v>4.8609999999999927</c:v>
                </c:pt>
                <c:pt idx="3228">
                  <c:v>4.88</c:v>
                </c:pt>
                <c:pt idx="3229">
                  <c:v>4.9649999999999945</c:v>
                </c:pt>
                <c:pt idx="3230">
                  <c:v>4.883</c:v>
                </c:pt>
                <c:pt idx="3231">
                  <c:v>4.8810000000000002</c:v>
                </c:pt>
                <c:pt idx="3232">
                  <c:v>4.9720000000000004</c:v>
                </c:pt>
                <c:pt idx="3233">
                  <c:v>4.8979999999999926</c:v>
                </c:pt>
                <c:pt idx="3234">
                  <c:v>5.0869999999999997</c:v>
                </c:pt>
                <c:pt idx="3235">
                  <c:v>5.2530000000000001</c:v>
                </c:pt>
                <c:pt idx="3236">
                  <c:v>4.9790000000000081</c:v>
                </c:pt>
                <c:pt idx="3237">
                  <c:v>5.0539999999999985</c:v>
                </c:pt>
                <c:pt idx="3238">
                  <c:v>5.0229999999999926</c:v>
                </c:pt>
                <c:pt idx="3239">
                  <c:v>5.0330000000000004</c:v>
                </c:pt>
                <c:pt idx="3240">
                  <c:v>5.0939999999999985</c:v>
                </c:pt>
                <c:pt idx="3241">
                  <c:v>5.234</c:v>
                </c:pt>
                <c:pt idx="3242">
                  <c:v>5.0419999999999998</c:v>
                </c:pt>
                <c:pt idx="3243">
                  <c:v>5.0939999999999985</c:v>
                </c:pt>
                <c:pt idx="3244">
                  <c:v>5.0999999999999996</c:v>
                </c:pt>
                <c:pt idx="3245">
                  <c:v>5.0720000000000001</c:v>
                </c:pt>
                <c:pt idx="3246">
                  <c:v>5.093</c:v>
                </c:pt>
                <c:pt idx="3247">
                  <c:v>5.1890000000000001</c:v>
                </c:pt>
                <c:pt idx="3248">
                  <c:v>5.1949999999999914</c:v>
                </c:pt>
                <c:pt idx="3249">
                  <c:v>5.173</c:v>
                </c:pt>
                <c:pt idx="3250">
                  <c:v>5.2430000000000003</c:v>
                </c:pt>
                <c:pt idx="3251">
                  <c:v>5.2939999999999996</c:v>
                </c:pt>
                <c:pt idx="3252">
                  <c:v>5.13</c:v>
                </c:pt>
                <c:pt idx="3253">
                  <c:v>5.2210000000000001</c:v>
                </c:pt>
                <c:pt idx="3254">
                  <c:v>5.2110000000000003</c:v>
                </c:pt>
                <c:pt idx="3255">
                  <c:v>5.05</c:v>
                </c:pt>
                <c:pt idx="3256">
                  <c:v>5.2889999999999997</c:v>
                </c:pt>
                <c:pt idx="3257">
                  <c:v>5.1539999999999955</c:v>
                </c:pt>
                <c:pt idx="3258">
                  <c:v>5.1039999999999965</c:v>
                </c:pt>
                <c:pt idx="3259">
                  <c:v>5.0249999999999932</c:v>
                </c:pt>
                <c:pt idx="3260">
                  <c:v>5.1419999999999995</c:v>
                </c:pt>
                <c:pt idx="3261">
                  <c:v>5.0339999999999998</c:v>
                </c:pt>
                <c:pt idx="3262">
                  <c:v>5.05</c:v>
                </c:pt>
                <c:pt idx="3263">
                  <c:v>4.9249999999999945</c:v>
                </c:pt>
                <c:pt idx="3264">
                  <c:v>5.0350000000000001</c:v>
                </c:pt>
                <c:pt idx="3265">
                  <c:v>5.0430000000000001</c:v>
                </c:pt>
                <c:pt idx="3266">
                  <c:v>5.0579999999999945</c:v>
                </c:pt>
                <c:pt idx="3267">
                  <c:v>5.1619999999999955</c:v>
                </c:pt>
                <c:pt idx="3268">
                  <c:v>5.0239999999999965</c:v>
                </c:pt>
                <c:pt idx="3269">
                  <c:v>5.13</c:v>
                </c:pt>
                <c:pt idx="3270">
                  <c:v>5.0359999999999996</c:v>
                </c:pt>
                <c:pt idx="3271">
                  <c:v>5.0629999999999926</c:v>
                </c:pt>
                <c:pt idx="3272">
                  <c:v>5.069</c:v>
                </c:pt>
                <c:pt idx="3273">
                  <c:v>5.0289999999999955</c:v>
                </c:pt>
                <c:pt idx="3274">
                  <c:v>5.0410000000000004</c:v>
                </c:pt>
                <c:pt idx="3275">
                  <c:v>5.1449999999999916</c:v>
                </c:pt>
                <c:pt idx="3276">
                  <c:v>4.9809999999999999</c:v>
                </c:pt>
                <c:pt idx="3277">
                  <c:v>5.0279999999999916</c:v>
                </c:pt>
                <c:pt idx="3278">
                  <c:v>4.9320000000000004</c:v>
                </c:pt>
                <c:pt idx="3279">
                  <c:v>5.07</c:v>
                </c:pt>
                <c:pt idx="3280">
                  <c:v>4.9669999999999996</c:v>
                </c:pt>
                <c:pt idx="3281">
                  <c:v>5.1049999999999933</c:v>
                </c:pt>
                <c:pt idx="3282">
                  <c:v>5.2779999999999996</c:v>
                </c:pt>
                <c:pt idx="3283">
                  <c:v>4.8949999999999916</c:v>
                </c:pt>
                <c:pt idx="3284">
                  <c:v>4.8129999999999926</c:v>
                </c:pt>
                <c:pt idx="3285">
                  <c:v>5.2700000000000014</c:v>
                </c:pt>
                <c:pt idx="3286">
                  <c:v>4.9210000000000003</c:v>
                </c:pt>
                <c:pt idx="3287">
                  <c:v>5.1109999999999927</c:v>
                </c:pt>
                <c:pt idx="3288">
                  <c:v>4.9000000000000004</c:v>
                </c:pt>
                <c:pt idx="3289">
                  <c:v>5.0549999999999926</c:v>
                </c:pt>
                <c:pt idx="3290">
                  <c:v>5.2880000000000003</c:v>
                </c:pt>
                <c:pt idx="3291">
                  <c:v>5.048</c:v>
                </c:pt>
                <c:pt idx="3292">
                  <c:v>4.87</c:v>
                </c:pt>
                <c:pt idx="3293">
                  <c:v>4.8559999999999945</c:v>
                </c:pt>
                <c:pt idx="3294">
                  <c:v>5.0289999999999955</c:v>
                </c:pt>
                <c:pt idx="3295">
                  <c:v>5.2</c:v>
                </c:pt>
                <c:pt idx="3296">
                  <c:v>5.7269999999999985</c:v>
                </c:pt>
                <c:pt idx="3297">
                  <c:v>5.0599999999999996</c:v>
                </c:pt>
                <c:pt idx="3298">
                  <c:v>5.0830000000000002</c:v>
                </c:pt>
                <c:pt idx="3299">
                  <c:v>5.1719999999999997</c:v>
                </c:pt>
                <c:pt idx="3300">
                  <c:v>5.1859999999999955</c:v>
                </c:pt>
                <c:pt idx="3301">
                  <c:v>5.1379999999999955</c:v>
                </c:pt>
                <c:pt idx="3302">
                  <c:v>4.9710000000000081</c:v>
                </c:pt>
                <c:pt idx="3303">
                  <c:v>4.9760000000000071</c:v>
                </c:pt>
                <c:pt idx="3304">
                  <c:v>4.984</c:v>
                </c:pt>
                <c:pt idx="3305">
                  <c:v>4.8919999999999995</c:v>
                </c:pt>
                <c:pt idx="3306">
                  <c:v>4.9550000000000001</c:v>
                </c:pt>
                <c:pt idx="3307">
                  <c:v>4.9669999999999996</c:v>
                </c:pt>
                <c:pt idx="3308">
                  <c:v>4.7480000000000002</c:v>
                </c:pt>
                <c:pt idx="3309">
                  <c:v>4.9009999999999998</c:v>
                </c:pt>
                <c:pt idx="3310">
                  <c:v>4.88</c:v>
                </c:pt>
                <c:pt idx="3311">
                  <c:v>4.7460000000000004</c:v>
                </c:pt>
                <c:pt idx="3312">
                  <c:v>4.7919999999999998</c:v>
                </c:pt>
                <c:pt idx="3313">
                  <c:v>4.7649999999999926</c:v>
                </c:pt>
                <c:pt idx="3314">
                  <c:v>4.8419999999999996</c:v>
                </c:pt>
                <c:pt idx="3315">
                  <c:v>4.8139999999999965</c:v>
                </c:pt>
                <c:pt idx="3316">
                  <c:v>4.992</c:v>
                </c:pt>
                <c:pt idx="3317">
                  <c:v>4.883</c:v>
                </c:pt>
                <c:pt idx="3318">
                  <c:v>4.7279999999999927</c:v>
                </c:pt>
                <c:pt idx="3319">
                  <c:v>4.9870000000000001</c:v>
                </c:pt>
                <c:pt idx="3320">
                  <c:v>5.016</c:v>
                </c:pt>
                <c:pt idx="3321">
                  <c:v>4.8710000000000004</c:v>
                </c:pt>
                <c:pt idx="3322">
                  <c:v>5.4320000000000004</c:v>
                </c:pt>
                <c:pt idx="3323">
                  <c:v>4.7460000000000004</c:v>
                </c:pt>
                <c:pt idx="3324">
                  <c:v>5.3689999999999927</c:v>
                </c:pt>
                <c:pt idx="3325">
                  <c:v>4.8339999999999996</c:v>
                </c:pt>
                <c:pt idx="3326">
                  <c:v>4.7439999999999998</c:v>
                </c:pt>
                <c:pt idx="3327">
                  <c:v>4.6859999999999955</c:v>
                </c:pt>
                <c:pt idx="3328">
                  <c:v>4.9729999999999999</c:v>
                </c:pt>
                <c:pt idx="3329">
                  <c:v>4.7770000000000001</c:v>
                </c:pt>
                <c:pt idx="3330">
                  <c:v>4.9909999999999997</c:v>
                </c:pt>
                <c:pt idx="3331">
                  <c:v>4.7960000000000003</c:v>
                </c:pt>
                <c:pt idx="3332">
                  <c:v>4.7439999999999998</c:v>
                </c:pt>
                <c:pt idx="3333">
                  <c:v>4.7809999999999997</c:v>
                </c:pt>
                <c:pt idx="3334">
                  <c:v>4.6949999999999914</c:v>
                </c:pt>
                <c:pt idx="3335">
                  <c:v>4.7939999999999996</c:v>
                </c:pt>
                <c:pt idx="3336">
                  <c:v>4.851</c:v>
                </c:pt>
                <c:pt idx="3337">
                  <c:v>4.8810000000000002</c:v>
                </c:pt>
                <c:pt idx="3338">
                  <c:v>4.8149999999999933</c:v>
                </c:pt>
                <c:pt idx="3339">
                  <c:v>4.7990000000000004</c:v>
                </c:pt>
                <c:pt idx="3340">
                  <c:v>4.7619999999999996</c:v>
                </c:pt>
                <c:pt idx="3341">
                  <c:v>4.7930000000000001</c:v>
                </c:pt>
                <c:pt idx="3342">
                  <c:v>4.9080000000000004</c:v>
                </c:pt>
                <c:pt idx="3343">
                  <c:v>4.9210000000000003</c:v>
                </c:pt>
                <c:pt idx="3344">
                  <c:v>4.8929999999999945</c:v>
                </c:pt>
                <c:pt idx="3345">
                  <c:v>4.843</c:v>
                </c:pt>
                <c:pt idx="3346">
                  <c:v>5.0990000000000002</c:v>
                </c:pt>
                <c:pt idx="3347">
                  <c:v>4.9340000000000002</c:v>
                </c:pt>
                <c:pt idx="3348">
                  <c:v>5.0510000000000002</c:v>
                </c:pt>
                <c:pt idx="3349">
                  <c:v>4.9740000000000002</c:v>
                </c:pt>
                <c:pt idx="3350">
                  <c:v>5.0259999999999945</c:v>
                </c:pt>
                <c:pt idx="3351">
                  <c:v>5.14</c:v>
                </c:pt>
                <c:pt idx="3352">
                  <c:v>5.1279999999999886</c:v>
                </c:pt>
                <c:pt idx="3353">
                  <c:v>5.0659999999999945</c:v>
                </c:pt>
                <c:pt idx="3354">
                  <c:v>5.1790000000000003</c:v>
                </c:pt>
                <c:pt idx="3355">
                  <c:v>5.1790000000000003</c:v>
                </c:pt>
                <c:pt idx="3356">
                  <c:v>5.2110000000000003</c:v>
                </c:pt>
                <c:pt idx="3357">
                  <c:v>5.1109999999999927</c:v>
                </c:pt>
                <c:pt idx="3358">
                  <c:v>5.1689999999999916</c:v>
                </c:pt>
                <c:pt idx="3359">
                  <c:v>5.0819999999999999</c:v>
                </c:pt>
                <c:pt idx="3360">
                  <c:v>5.234</c:v>
                </c:pt>
                <c:pt idx="3361">
                  <c:v>5.1819999999999995</c:v>
                </c:pt>
                <c:pt idx="3362">
                  <c:v>5.1249999999999885</c:v>
                </c:pt>
                <c:pt idx="3363">
                  <c:v>5.0780000000000003</c:v>
                </c:pt>
                <c:pt idx="3364">
                  <c:v>5.08</c:v>
                </c:pt>
                <c:pt idx="3365">
                  <c:v>5.1839999999999975</c:v>
                </c:pt>
                <c:pt idx="3366">
                  <c:v>5.2590000000000003</c:v>
                </c:pt>
                <c:pt idx="3367">
                  <c:v>5.1509999999999945</c:v>
                </c:pt>
                <c:pt idx="3368">
                  <c:v>5.29</c:v>
                </c:pt>
                <c:pt idx="3369">
                  <c:v>5.45</c:v>
                </c:pt>
                <c:pt idx="3370">
                  <c:v>5.2329999999999997</c:v>
                </c:pt>
                <c:pt idx="3371">
                  <c:v>5.2549999999999955</c:v>
                </c:pt>
                <c:pt idx="3372">
                  <c:v>5.2850000000000001</c:v>
                </c:pt>
                <c:pt idx="3373">
                  <c:v>5.2619999999999996</c:v>
                </c:pt>
                <c:pt idx="3374">
                  <c:v>5.1819999999999995</c:v>
                </c:pt>
                <c:pt idx="3375">
                  <c:v>5.2290000000000001</c:v>
                </c:pt>
                <c:pt idx="3376">
                  <c:v>5.1979999999999933</c:v>
                </c:pt>
                <c:pt idx="3377">
                  <c:v>5.2080000000000002</c:v>
                </c:pt>
                <c:pt idx="3378">
                  <c:v>5.319</c:v>
                </c:pt>
                <c:pt idx="3379">
                  <c:v>5.2320000000000002</c:v>
                </c:pt>
                <c:pt idx="3380">
                  <c:v>5.1039999999999965</c:v>
                </c:pt>
                <c:pt idx="3381">
                  <c:v>5.2279999999999927</c:v>
                </c:pt>
                <c:pt idx="3382">
                  <c:v>5.29</c:v>
                </c:pt>
                <c:pt idx="3383">
                  <c:v>5.2720000000000002</c:v>
                </c:pt>
                <c:pt idx="3384">
                  <c:v>5.14</c:v>
                </c:pt>
                <c:pt idx="3385">
                  <c:v>5.0209999999999955</c:v>
                </c:pt>
                <c:pt idx="3386">
                  <c:v>6.1439999999999975</c:v>
                </c:pt>
                <c:pt idx="3387">
                  <c:v>5.1659999999999933</c:v>
                </c:pt>
                <c:pt idx="3388">
                  <c:v>4.95</c:v>
                </c:pt>
                <c:pt idx="3389">
                  <c:v>5.4619999999999997</c:v>
                </c:pt>
                <c:pt idx="3390">
                  <c:v>5.1649999999999885</c:v>
                </c:pt>
                <c:pt idx="3391">
                  <c:v>5.1829999999999945</c:v>
                </c:pt>
                <c:pt idx="3392">
                  <c:v>5.0510000000000002</c:v>
                </c:pt>
                <c:pt idx="3393">
                  <c:v>5.202</c:v>
                </c:pt>
                <c:pt idx="3394">
                  <c:v>5.1179999999999914</c:v>
                </c:pt>
                <c:pt idx="3395">
                  <c:v>4.9560000000000004</c:v>
                </c:pt>
                <c:pt idx="3396">
                  <c:v>5.1899999999999995</c:v>
                </c:pt>
                <c:pt idx="3397">
                  <c:v>5.0389999999999997</c:v>
                </c:pt>
                <c:pt idx="3398">
                  <c:v>5.0380000000000003</c:v>
                </c:pt>
                <c:pt idx="3399">
                  <c:v>4.9279999999999955</c:v>
                </c:pt>
                <c:pt idx="3400">
                  <c:v>5.1829999999999945</c:v>
                </c:pt>
                <c:pt idx="3401">
                  <c:v>5.0069999999999997</c:v>
                </c:pt>
                <c:pt idx="3402">
                  <c:v>5.0069999999999997</c:v>
                </c:pt>
                <c:pt idx="3403">
                  <c:v>5.2249999999999917</c:v>
                </c:pt>
                <c:pt idx="3404">
                  <c:v>5.0830000000000002</c:v>
                </c:pt>
                <c:pt idx="3405">
                  <c:v>5.0259999999999945</c:v>
                </c:pt>
                <c:pt idx="3406">
                  <c:v>5.1890000000000001</c:v>
                </c:pt>
                <c:pt idx="3407">
                  <c:v>5.0549999999999926</c:v>
                </c:pt>
                <c:pt idx="3408">
                  <c:v>5.1049999999999933</c:v>
                </c:pt>
                <c:pt idx="3409">
                  <c:v>5.0199999999999996</c:v>
                </c:pt>
                <c:pt idx="3410">
                  <c:v>4.9379999999999997</c:v>
                </c:pt>
                <c:pt idx="3411">
                  <c:v>4.9749999999999996</c:v>
                </c:pt>
                <c:pt idx="3412">
                  <c:v>4.91</c:v>
                </c:pt>
                <c:pt idx="3413">
                  <c:v>4.8760000000000003</c:v>
                </c:pt>
                <c:pt idx="3414">
                  <c:v>4.915</c:v>
                </c:pt>
                <c:pt idx="3415">
                  <c:v>5.0010000000000003</c:v>
                </c:pt>
                <c:pt idx="3416">
                  <c:v>4.8599999999999985</c:v>
                </c:pt>
                <c:pt idx="3417">
                  <c:v>4.9390000000000081</c:v>
                </c:pt>
                <c:pt idx="3418">
                  <c:v>4.9260000000000002</c:v>
                </c:pt>
                <c:pt idx="3419">
                  <c:v>4.968</c:v>
                </c:pt>
                <c:pt idx="3420">
                  <c:v>5.3519999999999985</c:v>
                </c:pt>
                <c:pt idx="3421">
                  <c:v>4.91</c:v>
                </c:pt>
                <c:pt idx="3422">
                  <c:v>5.0229999999999926</c:v>
                </c:pt>
                <c:pt idx="3423">
                  <c:v>5.0839999999999996</c:v>
                </c:pt>
                <c:pt idx="3424">
                  <c:v>4.9470000000000001</c:v>
                </c:pt>
                <c:pt idx="3425">
                  <c:v>4.9189999999999996</c:v>
                </c:pt>
                <c:pt idx="3426">
                  <c:v>4.7089999999999996</c:v>
                </c:pt>
                <c:pt idx="3427">
                  <c:v>4.8339999999999996</c:v>
                </c:pt>
                <c:pt idx="3428">
                  <c:v>4.8</c:v>
                </c:pt>
                <c:pt idx="3429">
                  <c:v>4.8119999999999985</c:v>
                </c:pt>
                <c:pt idx="3430">
                  <c:v>4.8710000000000004</c:v>
                </c:pt>
                <c:pt idx="3431">
                  <c:v>4.835</c:v>
                </c:pt>
                <c:pt idx="3432">
                  <c:v>4.9160000000000004</c:v>
                </c:pt>
                <c:pt idx="3433">
                  <c:v>4.7930000000000001</c:v>
                </c:pt>
                <c:pt idx="3434">
                  <c:v>4.7649999999999926</c:v>
                </c:pt>
                <c:pt idx="3435">
                  <c:v>4.9039999999999999</c:v>
                </c:pt>
                <c:pt idx="3436">
                  <c:v>5.048</c:v>
                </c:pt>
                <c:pt idx="3437">
                  <c:v>4.9080000000000004</c:v>
                </c:pt>
                <c:pt idx="3438">
                  <c:v>4.8159999999999945</c:v>
                </c:pt>
                <c:pt idx="3439">
                  <c:v>4.8129999999999926</c:v>
                </c:pt>
                <c:pt idx="3440">
                  <c:v>4.8380000000000001</c:v>
                </c:pt>
                <c:pt idx="3441">
                  <c:v>4.7750000000000004</c:v>
                </c:pt>
                <c:pt idx="3442">
                  <c:v>5.3719999999999999</c:v>
                </c:pt>
                <c:pt idx="3443">
                  <c:v>4.992</c:v>
                </c:pt>
                <c:pt idx="3444">
                  <c:v>4.7809999999999997</c:v>
                </c:pt>
                <c:pt idx="3445">
                  <c:v>5.085</c:v>
                </c:pt>
                <c:pt idx="3446">
                  <c:v>5.7239999999999975</c:v>
                </c:pt>
                <c:pt idx="3447">
                  <c:v>4.9589999999999996</c:v>
                </c:pt>
                <c:pt idx="3448">
                  <c:v>4.9180000000000001</c:v>
                </c:pt>
                <c:pt idx="3449">
                  <c:v>4.83</c:v>
                </c:pt>
                <c:pt idx="3450">
                  <c:v>4.835</c:v>
                </c:pt>
                <c:pt idx="3451">
                  <c:v>4.9749999999999996</c:v>
                </c:pt>
                <c:pt idx="3452">
                  <c:v>4.8219999999999965</c:v>
                </c:pt>
                <c:pt idx="3453">
                  <c:v>4.883</c:v>
                </c:pt>
                <c:pt idx="3454">
                  <c:v>5.1269999999999945</c:v>
                </c:pt>
                <c:pt idx="3455">
                  <c:v>5.2009999999999996</c:v>
                </c:pt>
                <c:pt idx="3456">
                  <c:v>5.0259999999999945</c:v>
                </c:pt>
                <c:pt idx="3457">
                  <c:v>4.9909999999999997</c:v>
                </c:pt>
                <c:pt idx="3458">
                  <c:v>4.9509999999999996</c:v>
                </c:pt>
                <c:pt idx="3459">
                  <c:v>5.0060000000000002</c:v>
                </c:pt>
                <c:pt idx="3460">
                  <c:v>4.9790000000000081</c:v>
                </c:pt>
                <c:pt idx="3461">
                  <c:v>5.0410000000000004</c:v>
                </c:pt>
                <c:pt idx="3462">
                  <c:v>5.1029999999999927</c:v>
                </c:pt>
                <c:pt idx="3463">
                  <c:v>5.1119999999999965</c:v>
                </c:pt>
                <c:pt idx="3464">
                  <c:v>5.0419999999999998</c:v>
                </c:pt>
                <c:pt idx="3465">
                  <c:v>5.2030000000000003</c:v>
                </c:pt>
                <c:pt idx="3466">
                  <c:v>5.1319999999999997</c:v>
                </c:pt>
                <c:pt idx="3467">
                  <c:v>5.2539999999999996</c:v>
                </c:pt>
                <c:pt idx="3468">
                  <c:v>5.1449999999999916</c:v>
                </c:pt>
                <c:pt idx="3469">
                  <c:v>5.1179999999999914</c:v>
                </c:pt>
                <c:pt idx="3470">
                  <c:v>5.0619999999999985</c:v>
                </c:pt>
                <c:pt idx="3471">
                  <c:v>5.1149999999999913</c:v>
                </c:pt>
                <c:pt idx="3472">
                  <c:v>5.0750000000000002</c:v>
                </c:pt>
                <c:pt idx="3473">
                  <c:v>5.0759999999999996</c:v>
                </c:pt>
                <c:pt idx="3474">
                  <c:v>5.1369999999999996</c:v>
                </c:pt>
                <c:pt idx="3475">
                  <c:v>5.1019999999999985</c:v>
                </c:pt>
                <c:pt idx="3476">
                  <c:v>5.1899999999999995</c:v>
                </c:pt>
                <c:pt idx="3477">
                  <c:v>5.3490000000000002</c:v>
                </c:pt>
                <c:pt idx="3478">
                  <c:v>5.1529999999999916</c:v>
                </c:pt>
                <c:pt idx="3479">
                  <c:v>0</c:v>
                </c:pt>
                <c:pt idx="3480">
                  <c:v>5.141</c:v>
                </c:pt>
                <c:pt idx="3481">
                  <c:v>5.4429999999999996</c:v>
                </c:pt>
                <c:pt idx="3482">
                  <c:v>5.1219999999999946</c:v>
                </c:pt>
                <c:pt idx="3483">
                  <c:v>5.0890000000000004</c:v>
                </c:pt>
                <c:pt idx="3484">
                  <c:v>5.33</c:v>
                </c:pt>
                <c:pt idx="3485">
                  <c:v>5.1310000000000002</c:v>
                </c:pt>
                <c:pt idx="3486">
                  <c:v>5.2610000000000001</c:v>
                </c:pt>
                <c:pt idx="3487">
                  <c:v>4.9809999999999999</c:v>
                </c:pt>
                <c:pt idx="3488">
                  <c:v>5.0359999999999996</c:v>
                </c:pt>
                <c:pt idx="3489">
                  <c:v>5.1679999999999904</c:v>
                </c:pt>
                <c:pt idx="3490">
                  <c:v>5.1310000000000002</c:v>
                </c:pt>
                <c:pt idx="3491">
                  <c:v>5.13</c:v>
                </c:pt>
                <c:pt idx="3492">
                  <c:v>5.1369999999999996</c:v>
                </c:pt>
                <c:pt idx="3493">
                  <c:v>5.1959999999999926</c:v>
                </c:pt>
                <c:pt idx="3494">
                  <c:v>5.1189999999999927</c:v>
                </c:pt>
                <c:pt idx="3495">
                  <c:v>5.5359999999999996</c:v>
                </c:pt>
                <c:pt idx="3496">
                  <c:v>5.0839999999999996</c:v>
                </c:pt>
                <c:pt idx="3497">
                  <c:v>5.2729999999999997</c:v>
                </c:pt>
                <c:pt idx="3498">
                  <c:v>5.0449999999999955</c:v>
                </c:pt>
                <c:pt idx="3499">
                  <c:v>5.069</c:v>
                </c:pt>
                <c:pt idx="3500">
                  <c:v>5.1419999999999995</c:v>
                </c:pt>
                <c:pt idx="3501">
                  <c:v>5.0890000000000004</c:v>
                </c:pt>
                <c:pt idx="3502">
                  <c:v>5.0069999999999997</c:v>
                </c:pt>
                <c:pt idx="3503">
                  <c:v>5.0979999999999945</c:v>
                </c:pt>
                <c:pt idx="3504">
                  <c:v>5.08</c:v>
                </c:pt>
                <c:pt idx="3505">
                  <c:v>5.0190000000000001</c:v>
                </c:pt>
                <c:pt idx="3506">
                  <c:v>5.1259999999999915</c:v>
                </c:pt>
                <c:pt idx="3507">
                  <c:v>4.9509999999999996</c:v>
                </c:pt>
                <c:pt idx="3508">
                  <c:v>5.0110000000000001</c:v>
                </c:pt>
                <c:pt idx="3509">
                  <c:v>5.1760000000000002</c:v>
                </c:pt>
                <c:pt idx="3510">
                  <c:v>4.9329999999999998</c:v>
                </c:pt>
                <c:pt idx="3511">
                  <c:v>4.8869999999999996</c:v>
                </c:pt>
                <c:pt idx="3512">
                  <c:v>4.92</c:v>
                </c:pt>
                <c:pt idx="3513">
                  <c:v>4.8810000000000002</c:v>
                </c:pt>
                <c:pt idx="3514">
                  <c:v>4.883</c:v>
                </c:pt>
                <c:pt idx="3515">
                  <c:v>4.8519999999999985</c:v>
                </c:pt>
                <c:pt idx="3516">
                  <c:v>4.8599999999999985</c:v>
                </c:pt>
                <c:pt idx="3517">
                  <c:v>4.87</c:v>
                </c:pt>
                <c:pt idx="3518">
                  <c:v>4.8969999999999985</c:v>
                </c:pt>
                <c:pt idx="3519">
                  <c:v>5.0229999999999926</c:v>
                </c:pt>
                <c:pt idx="3520">
                  <c:v>4.9470000000000001</c:v>
                </c:pt>
                <c:pt idx="3521">
                  <c:v>4.9039999999999999</c:v>
                </c:pt>
                <c:pt idx="3522">
                  <c:v>5</c:v>
                </c:pt>
                <c:pt idx="3523">
                  <c:v>4.8039999999999985</c:v>
                </c:pt>
                <c:pt idx="3524">
                  <c:v>4.891</c:v>
                </c:pt>
                <c:pt idx="3525">
                  <c:v>5.0720000000000001</c:v>
                </c:pt>
                <c:pt idx="3526">
                  <c:v>4.8579999999999917</c:v>
                </c:pt>
                <c:pt idx="3527">
                  <c:v>4.9000000000000004</c:v>
                </c:pt>
                <c:pt idx="3528">
                  <c:v>4.8410000000000002</c:v>
                </c:pt>
                <c:pt idx="3529">
                  <c:v>4.9409999999999998</c:v>
                </c:pt>
                <c:pt idx="3530">
                  <c:v>4.8099999999999996</c:v>
                </c:pt>
                <c:pt idx="3531">
                  <c:v>4.907</c:v>
                </c:pt>
                <c:pt idx="3532">
                  <c:v>4.835</c:v>
                </c:pt>
                <c:pt idx="3533">
                  <c:v>4.8390000000000004</c:v>
                </c:pt>
                <c:pt idx="3534">
                  <c:v>4.806</c:v>
                </c:pt>
                <c:pt idx="3535">
                  <c:v>4.8010000000000002</c:v>
                </c:pt>
                <c:pt idx="3536">
                  <c:v>5.1239999999999917</c:v>
                </c:pt>
                <c:pt idx="3537">
                  <c:v>4.8460000000000001</c:v>
                </c:pt>
                <c:pt idx="3538">
                  <c:v>4.8499999999999996</c:v>
                </c:pt>
                <c:pt idx="3539">
                  <c:v>4.875</c:v>
                </c:pt>
                <c:pt idx="3540">
                  <c:v>4.819</c:v>
                </c:pt>
                <c:pt idx="3541">
                  <c:v>4.915</c:v>
                </c:pt>
                <c:pt idx="3542">
                  <c:v>4.9459999999999997</c:v>
                </c:pt>
                <c:pt idx="3543">
                  <c:v>4.7519999999999998</c:v>
                </c:pt>
                <c:pt idx="3544">
                  <c:v>4.9349999999999996</c:v>
                </c:pt>
                <c:pt idx="3545">
                  <c:v>4.8139999999999965</c:v>
                </c:pt>
                <c:pt idx="3546">
                  <c:v>4.875</c:v>
                </c:pt>
                <c:pt idx="3547">
                  <c:v>4.8839999999999995</c:v>
                </c:pt>
                <c:pt idx="3548">
                  <c:v>4.8689999999999927</c:v>
                </c:pt>
                <c:pt idx="3549">
                  <c:v>4.8339999999999996</c:v>
                </c:pt>
                <c:pt idx="3550">
                  <c:v>4.9700000000000024</c:v>
                </c:pt>
                <c:pt idx="3551">
                  <c:v>4.9180000000000001</c:v>
                </c:pt>
                <c:pt idx="3552">
                  <c:v>5.0239999999999965</c:v>
                </c:pt>
                <c:pt idx="3553">
                  <c:v>5.04</c:v>
                </c:pt>
                <c:pt idx="3554">
                  <c:v>4.907</c:v>
                </c:pt>
                <c:pt idx="3555">
                  <c:v>4.9630000000000001</c:v>
                </c:pt>
                <c:pt idx="3556">
                  <c:v>4.8149999999999933</c:v>
                </c:pt>
                <c:pt idx="3557">
                  <c:v>5.0510000000000002</c:v>
                </c:pt>
                <c:pt idx="3558">
                  <c:v>4.9530000000000003</c:v>
                </c:pt>
                <c:pt idx="3559">
                  <c:v>4.9210000000000003</c:v>
                </c:pt>
                <c:pt idx="3560">
                  <c:v>5.2</c:v>
                </c:pt>
                <c:pt idx="3561">
                  <c:v>4.9279999999999955</c:v>
                </c:pt>
                <c:pt idx="3562">
                  <c:v>4.9740000000000002</c:v>
                </c:pt>
                <c:pt idx="3563">
                  <c:v>4.9740000000000002</c:v>
                </c:pt>
                <c:pt idx="3564">
                  <c:v>5.3669999999999956</c:v>
                </c:pt>
                <c:pt idx="3565">
                  <c:v>5.0169999999999995</c:v>
                </c:pt>
                <c:pt idx="3566">
                  <c:v>5.0179999999999945</c:v>
                </c:pt>
                <c:pt idx="3567">
                  <c:v>4.931000000000008</c:v>
                </c:pt>
                <c:pt idx="3568">
                  <c:v>5.0709999999999997</c:v>
                </c:pt>
                <c:pt idx="3569">
                  <c:v>5.0659999999999945</c:v>
                </c:pt>
                <c:pt idx="3570">
                  <c:v>4.9349999999999996</c:v>
                </c:pt>
                <c:pt idx="3571">
                  <c:v>5.0430000000000001</c:v>
                </c:pt>
                <c:pt idx="3572">
                  <c:v>5.1589999999999945</c:v>
                </c:pt>
                <c:pt idx="3573">
                  <c:v>5.0679999999999916</c:v>
                </c:pt>
                <c:pt idx="3574">
                  <c:v>5.1319999999999997</c:v>
                </c:pt>
                <c:pt idx="3575">
                  <c:v>5.0239999999999965</c:v>
                </c:pt>
                <c:pt idx="3576">
                  <c:v>5.0529999999999955</c:v>
                </c:pt>
                <c:pt idx="3577">
                  <c:v>5.1639999999999926</c:v>
                </c:pt>
                <c:pt idx="3578">
                  <c:v>4.9409999999999998</c:v>
                </c:pt>
                <c:pt idx="3579">
                  <c:v>5.2249999999999917</c:v>
                </c:pt>
                <c:pt idx="3580">
                  <c:v>5.0599999999999996</c:v>
                </c:pt>
                <c:pt idx="3581">
                  <c:v>5.1479999999999926</c:v>
                </c:pt>
                <c:pt idx="3582">
                  <c:v>5.0709999999999997</c:v>
                </c:pt>
                <c:pt idx="3583">
                  <c:v>4.9960000000000004</c:v>
                </c:pt>
                <c:pt idx="3584">
                  <c:v>5.0090000000000003</c:v>
                </c:pt>
                <c:pt idx="3585">
                  <c:v>5.008</c:v>
                </c:pt>
                <c:pt idx="3586">
                  <c:v>5.1419999999999995</c:v>
                </c:pt>
                <c:pt idx="3587">
                  <c:v>5.0939999999999985</c:v>
                </c:pt>
                <c:pt idx="3588">
                  <c:v>4.9800000000000004</c:v>
                </c:pt>
                <c:pt idx="3589">
                  <c:v>5.0119999999999996</c:v>
                </c:pt>
                <c:pt idx="3590">
                  <c:v>5.1249999999999885</c:v>
                </c:pt>
                <c:pt idx="3591">
                  <c:v>4.9359999999999999</c:v>
                </c:pt>
                <c:pt idx="3592">
                  <c:v>4.9119999999999999</c:v>
                </c:pt>
                <c:pt idx="3593">
                  <c:v>4.9710000000000081</c:v>
                </c:pt>
                <c:pt idx="3594">
                  <c:v>5.1039999999999965</c:v>
                </c:pt>
                <c:pt idx="3595">
                  <c:v>4.9340000000000002</c:v>
                </c:pt>
                <c:pt idx="3596">
                  <c:v>5.1279999999999886</c:v>
                </c:pt>
                <c:pt idx="3597">
                  <c:v>4.9639999999999995</c:v>
                </c:pt>
                <c:pt idx="3598">
                  <c:v>4.9260000000000002</c:v>
                </c:pt>
                <c:pt idx="3599">
                  <c:v>4.91</c:v>
                </c:pt>
                <c:pt idx="3600">
                  <c:v>4.9279999999999955</c:v>
                </c:pt>
                <c:pt idx="3601">
                  <c:v>4.8079999999999945</c:v>
                </c:pt>
                <c:pt idx="3602">
                  <c:v>4.915</c:v>
                </c:pt>
                <c:pt idx="3603">
                  <c:v>4.899</c:v>
                </c:pt>
                <c:pt idx="3604">
                  <c:v>4.923</c:v>
                </c:pt>
                <c:pt idx="3605">
                  <c:v>4.9269999999999996</c:v>
                </c:pt>
                <c:pt idx="3606">
                  <c:v>4.8849999999999945</c:v>
                </c:pt>
                <c:pt idx="3607">
                  <c:v>5.0830000000000002</c:v>
                </c:pt>
                <c:pt idx="3608">
                  <c:v>4.8679999999999914</c:v>
                </c:pt>
                <c:pt idx="3609">
                  <c:v>4.7320000000000002</c:v>
                </c:pt>
                <c:pt idx="3610">
                  <c:v>4.7649999999999926</c:v>
                </c:pt>
                <c:pt idx="3611">
                  <c:v>4.9610000000000003</c:v>
                </c:pt>
                <c:pt idx="3612">
                  <c:v>4.8599999999999985</c:v>
                </c:pt>
                <c:pt idx="3613">
                  <c:v>4.8929999999999945</c:v>
                </c:pt>
                <c:pt idx="3614">
                  <c:v>4.9239999999999995</c:v>
                </c:pt>
                <c:pt idx="3615">
                  <c:v>4.8079999999999945</c:v>
                </c:pt>
                <c:pt idx="3616">
                  <c:v>4.8269999999999955</c:v>
                </c:pt>
                <c:pt idx="3617">
                  <c:v>4.7880000000000003</c:v>
                </c:pt>
                <c:pt idx="3618">
                  <c:v>4.8119999999999985</c:v>
                </c:pt>
                <c:pt idx="3619">
                  <c:v>4.7300000000000004</c:v>
                </c:pt>
                <c:pt idx="3620">
                  <c:v>4.7830000000000004</c:v>
                </c:pt>
                <c:pt idx="3621">
                  <c:v>4.7669999999999995</c:v>
                </c:pt>
                <c:pt idx="3622">
                  <c:v>4.819</c:v>
                </c:pt>
                <c:pt idx="3623">
                  <c:v>4.8659999999999917</c:v>
                </c:pt>
                <c:pt idx="3624">
                  <c:v>4.8139999999999965</c:v>
                </c:pt>
                <c:pt idx="3625">
                  <c:v>6.3769999999999998</c:v>
                </c:pt>
                <c:pt idx="3626">
                  <c:v>4.9539999999999997</c:v>
                </c:pt>
                <c:pt idx="3627">
                  <c:v>5.0249999999999932</c:v>
                </c:pt>
                <c:pt idx="3628">
                  <c:v>4.8949999999999916</c:v>
                </c:pt>
                <c:pt idx="3629">
                  <c:v>4.984</c:v>
                </c:pt>
                <c:pt idx="3630">
                  <c:v>5.1219999999999946</c:v>
                </c:pt>
                <c:pt idx="3631">
                  <c:v>4.859</c:v>
                </c:pt>
                <c:pt idx="3632">
                  <c:v>4.8780000000000001</c:v>
                </c:pt>
                <c:pt idx="3633">
                  <c:v>4.952</c:v>
                </c:pt>
                <c:pt idx="3634">
                  <c:v>5.0199999999999996</c:v>
                </c:pt>
                <c:pt idx="3635">
                  <c:v>5.0129999999999955</c:v>
                </c:pt>
                <c:pt idx="3636">
                  <c:v>5.0590000000000002</c:v>
                </c:pt>
                <c:pt idx="3637">
                  <c:v>5.1119999999999965</c:v>
                </c:pt>
                <c:pt idx="3638">
                  <c:v>5.2930000000000001</c:v>
                </c:pt>
                <c:pt idx="3639">
                  <c:v>5.0969999999999995</c:v>
                </c:pt>
                <c:pt idx="3640">
                  <c:v>5.1760000000000002</c:v>
                </c:pt>
                <c:pt idx="3641">
                  <c:v>5.2009999999999996</c:v>
                </c:pt>
                <c:pt idx="3642">
                  <c:v>5.2610000000000001</c:v>
                </c:pt>
                <c:pt idx="3643">
                  <c:v>5.1599999999999975</c:v>
                </c:pt>
                <c:pt idx="3644">
                  <c:v>5.1019999999999985</c:v>
                </c:pt>
                <c:pt idx="3645">
                  <c:v>5.0999999999999996</c:v>
                </c:pt>
                <c:pt idx="3646">
                  <c:v>5.1539999999999955</c:v>
                </c:pt>
                <c:pt idx="3647">
                  <c:v>5.1819999999999995</c:v>
                </c:pt>
                <c:pt idx="3648">
                  <c:v>5.2039999999999997</c:v>
                </c:pt>
                <c:pt idx="3649">
                  <c:v>5.6259999999999915</c:v>
                </c:pt>
                <c:pt idx="3650">
                  <c:v>5.0169999999999995</c:v>
                </c:pt>
                <c:pt idx="3651">
                  <c:v>5.1189999999999927</c:v>
                </c:pt>
                <c:pt idx="3652">
                  <c:v>5.1469999999999985</c:v>
                </c:pt>
                <c:pt idx="3653">
                  <c:v>5.3599999999999985</c:v>
                </c:pt>
                <c:pt idx="3654">
                  <c:v>5.0969999999999995</c:v>
                </c:pt>
                <c:pt idx="3655">
                  <c:v>5.2560000000000002</c:v>
                </c:pt>
                <c:pt idx="3656">
                  <c:v>5.1749999999999945</c:v>
                </c:pt>
                <c:pt idx="3657">
                  <c:v>4.9850000000000003</c:v>
                </c:pt>
                <c:pt idx="3658">
                  <c:v>4.9489999999999998</c:v>
                </c:pt>
                <c:pt idx="3659">
                  <c:v>5.0669999999999975</c:v>
                </c:pt>
                <c:pt idx="3660">
                  <c:v>5.1360000000000001</c:v>
                </c:pt>
                <c:pt idx="3661">
                  <c:v>5.08</c:v>
                </c:pt>
                <c:pt idx="3662">
                  <c:v>5.3199999999999985</c:v>
                </c:pt>
                <c:pt idx="3663">
                  <c:v>5.4029999999999996</c:v>
                </c:pt>
                <c:pt idx="3664">
                  <c:v>5.4169999999999998</c:v>
                </c:pt>
                <c:pt idx="3665">
                  <c:v>5.4790000000000081</c:v>
                </c:pt>
                <c:pt idx="3666">
                  <c:v>5.8279999999999914</c:v>
                </c:pt>
                <c:pt idx="3667">
                  <c:v>5.6049999999999933</c:v>
                </c:pt>
                <c:pt idx="3668">
                  <c:v>5.54</c:v>
                </c:pt>
                <c:pt idx="3669">
                  <c:v>5.45</c:v>
                </c:pt>
                <c:pt idx="3670">
                  <c:v>5.2469999999999999</c:v>
                </c:pt>
                <c:pt idx="3671">
                  <c:v>5.3469999999999995</c:v>
                </c:pt>
                <c:pt idx="3672">
                  <c:v>5.37</c:v>
                </c:pt>
                <c:pt idx="3673">
                  <c:v>5.1859999999999955</c:v>
                </c:pt>
                <c:pt idx="3674">
                  <c:v>5.4539999999999997</c:v>
                </c:pt>
                <c:pt idx="3675">
                  <c:v>5.4859999999999998</c:v>
                </c:pt>
                <c:pt idx="3676">
                  <c:v>5.2639999999999985</c:v>
                </c:pt>
                <c:pt idx="3677">
                  <c:v>5.1310000000000002</c:v>
                </c:pt>
                <c:pt idx="3678">
                  <c:v>5.2590000000000003</c:v>
                </c:pt>
                <c:pt idx="3679">
                  <c:v>5.3419999999999996</c:v>
                </c:pt>
                <c:pt idx="3680">
                  <c:v>5.2309999999999999</c:v>
                </c:pt>
                <c:pt idx="3681">
                  <c:v>5.0339999999999998</c:v>
                </c:pt>
                <c:pt idx="3682">
                  <c:v>5.3010000000000002</c:v>
                </c:pt>
                <c:pt idx="3683">
                  <c:v>5.1349999999999945</c:v>
                </c:pt>
                <c:pt idx="3684">
                  <c:v>5.08</c:v>
                </c:pt>
                <c:pt idx="3685">
                  <c:v>5.2930000000000001</c:v>
                </c:pt>
                <c:pt idx="3686">
                  <c:v>5.1459999999999955</c:v>
                </c:pt>
                <c:pt idx="3687">
                  <c:v>4.9349999999999996</c:v>
                </c:pt>
                <c:pt idx="3688">
                  <c:v>5.0030000000000001</c:v>
                </c:pt>
                <c:pt idx="3689">
                  <c:v>5.1689999999999916</c:v>
                </c:pt>
                <c:pt idx="3690">
                  <c:v>5.032</c:v>
                </c:pt>
                <c:pt idx="3691">
                  <c:v>4.9480000000000004</c:v>
                </c:pt>
                <c:pt idx="3692">
                  <c:v>4.9279999999999955</c:v>
                </c:pt>
                <c:pt idx="3693">
                  <c:v>4.9939999999999998</c:v>
                </c:pt>
                <c:pt idx="3694">
                  <c:v>4.8360000000000003</c:v>
                </c:pt>
                <c:pt idx="3695">
                  <c:v>5.0389999999999997</c:v>
                </c:pt>
                <c:pt idx="3696">
                  <c:v>5.0369999999999999</c:v>
                </c:pt>
                <c:pt idx="3697">
                  <c:v>4.8249999999999913</c:v>
                </c:pt>
                <c:pt idx="3698">
                  <c:v>4.8279999999999914</c:v>
                </c:pt>
                <c:pt idx="3699">
                  <c:v>4.843</c:v>
                </c:pt>
                <c:pt idx="3700">
                  <c:v>4.7910000000000004</c:v>
                </c:pt>
                <c:pt idx="3701">
                  <c:v>4.9960000000000004</c:v>
                </c:pt>
                <c:pt idx="3702">
                  <c:v>4.9009999999999998</c:v>
                </c:pt>
                <c:pt idx="3703">
                  <c:v>4.7910000000000004</c:v>
                </c:pt>
                <c:pt idx="3704">
                  <c:v>4.8839999999999995</c:v>
                </c:pt>
                <c:pt idx="3705">
                  <c:v>4.9429999999999996</c:v>
                </c:pt>
                <c:pt idx="3706">
                  <c:v>4.8369999999999997</c:v>
                </c:pt>
                <c:pt idx="3707">
                  <c:v>4.7409999999999997</c:v>
                </c:pt>
                <c:pt idx="3708">
                  <c:v>4.7480000000000002</c:v>
                </c:pt>
                <c:pt idx="3709">
                  <c:v>4.8310000000000004</c:v>
                </c:pt>
                <c:pt idx="3710">
                  <c:v>4.7510000000000003</c:v>
                </c:pt>
                <c:pt idx="3711">
                  <c:v>4.7619999999999996</c:v>
                </c:pt>
                <c:pt idx="3712">
                  <c:v>4.798</c:v>
                </c:pt>
                <c:pt idx="3713">
                  <c:v>4.9349999999999996</c:v>
                </c:pt>
                <c:pt idx="3714">
                  <c:v>4.7489999999999997</c:v>
                </c:pt>
                <c:pt idx="3715">
                  <c:v>4.8769999999999998</c:v>
                </c:pt>
                <c:pt idx="3716">
                  <c:v>4.8639999999999946</c:v>
                </c:pt>
                <c:pt idx="3717">
                  <c:v>4.7519999999999998</c:v>
                </c:pt>
                <c:pt idx="3718">
                  <c:v>4.9239999999999995</c:v>
                </c:pt>
                <c:pt idx="3719">
                  <c:v>4.7430000000000003</c:v>
                </c:pt>
                <c:pt idx="3720">
                  <c:v>4.8139999999999965</c:v>
                </c:pt>
                <c:pt idx="3721">
                  <c:v>4.8010000000000002</c:v>
                </c:pt>
                <c:pt idx="3722">
                  <c:v>4.7750000000000004</c:v>
                </c:pt>
                <c:pt idx="3723">
                  <c:v>4.7060000000000004</c:v>
                </c:pt>
                <c:pt idx="3724">
                  <c:v>4.9210000000000003</c:v>
                </c:pt>
                <c:pt idx="3725">
                  <c:v>4.7669999999999995</c:v>
                </c:pt>
                <c:pt idx="3726">
                  <c:v>4.8579999999999917</c:v>
                </c:pt>
                <c:pt idx="3727">
                  <c:v>4.7309999999999999</c:v>
                </c:pt>
                <c:pt idx="3728">
                  <c:v>4.7679999999999945</c:v>
                </c:pt>
                <c:pt idx="3729">
                  <c:v>4.8860000000000001</c:v>
                </c:pt>
                <c:pt idx="3730">
                  <c:v>4.8330000000000002</c:v>
                </c:pt>
                <c:pt idx="3731">
                  <c:v>4.8629999999999933</c:v>
                </c:pt>
                <c:pt idx="3732">
                  <c:v>5.141</c:v>
                </c:pt>
                <c:pt idx="3733">
                  <c:v>4.7709999999999999</c:v>
                </c:pt>
                <c:pt idx="3734">
                  <c:v>4.7160000000000002</c:v>
                </c:pt>
                <c:pt idx="3735">
                  <c:v>4.8439999999999985</c:v>
                </c:pt>
                <c:pt idx="3736">
                  <c:v>4.7699999999999996</c:v>
                </c:pt>
                <c:pt idx="3737">
                  <c:v>4.8649999999999913</c:v>
                </c:pt>
                <c:pt idx="3738">
                  <c:v>4.758</c:v>
                </c:pt>
                <c:pt idx="3739">
                  <c:v>4.6989999999999945</c:v>
                </c:pt>
                <c:pt idx="3740">
                  <c:v>5.0439999999999996</c:v>
                </c:pt>
                <c:pt idx="3741">
                  <c:v>4.8529999999999927</c:v>
                </c:pt>
                <c:pt idx="3742">
                  <c:v>4.7359999999999998</c:v>
                </c:pt>
                <c:pt idx="3743">
                  <c:v>4.944</c:v>
                </c:pt>
                <c:pt idx="3744">
                  <c:v>4.8</c:v>
                </c:pt>
                <c:pt idx="3745">
                  <c:v>4.8789999999999996</c:v>
                </c:pt>
                <c:pt idx="3746">
                  <c:v>4.9139999999999997</c:v>
                </c:pt>
                <c:pt idx="3747">
                  <c:v>4.7939999999999996</c:v>
                </c:pt>
                <c:pt idx="3748">
                  <c:v>4.9550000000000001</c:v>
                </c:pt>
                <c:pt idx="3749">
                  <c:v>4.9489999999999998</c:v>
                </c:pt>
                <c:pt idx="3750">
                  <c:v>5.0619999999999985</c:v>
                </c:pt>
                <c:pt idx="3751">
                  <c:v>4.9249999999999945</c:v>
                </c:pt>
                <c:pt idx="3752">
                  <c:v>4.9729999999999999</c:v>
                </c:pt>
                <c:pt idx="3753">
                  <c:v>4.7889999999999997</c:v>
                </c:pt>
                <c:pt idx="3754">
                  <c:v>4.9269999999999996</c:v>
                </c:pt>
                <c:pt idx="3755">
                  <c:v>5.0430000000000001</c:v>
                </c:pt>
                <c:pt idx="3756">
                  <c:v>4.9219999999999997</c:v>
                </c:pt>
                <c:pt idx="3757">
                  <c:v>5.0090000000000003</c:v>
                </c:pt>
                <c:pt idx="3758">
                  <c:v>5.1349999999999945</c:v>
                </c:pt>
                <c:pt idx="3759">
                  <c:v>5.0469999999999997</c:v>
                </c:pt>
                <c:pt idx="3760">
                  <c:v>4.9859999999999998</c:v>
                </c:pt>
                <c:pt idx="3761">
                  <c:v>5.2279999999999927</c:v>
                </c:pt>
                <c:pt idx="3762">
                  <c:v>5.1139999999999946</c:v>
                </c:pt>
                <c:pt idx="3763">
                  <c:v>4.9450000000000003</c:v>
                </c:pt>
                <c:pt idx="3764">
                  <c:v>4.8899999999999997</c:v>
                </c:pt>
                <c:pt idx="3765">
                  <c:v>5.0590000000000002</c:v>
                </c:pt>
                <c:pt idx="3766">
                  <c:v>4.9989999999999997</c:v>
                </c:pt>
                <c:pt idx="3767">
                  <c:v>5.0890000000000004</c:v>
                </c:pt>
                <c:pt idx="3768">
                  <c:v>5.0549999999999926</c:v>
                </c:pt>
                <c:pt idx="3769">
                  <c:v>5.109</c:v>
                </c:pt>
                <c:pt idx="3770">
                  <c:v>4.9669999999999996</c:v>
                </c:pt>
                <c:pt idx="3771">
                  <c:v>5.0659999999999945</c:v>
                </c:pt>
                <c:pt idx="3772">
                  <c:v>5.0149999999999926</c:v>
                </c:pt>
                <c:pt idx="3773">
                  <c:v>5.0199999999999996</c:v>
                </c:pt>
                <c:pt idx="3774">
                  <c:v>5.1959999999999926</c:v>
                </c:pt>
                <c:pt idx="3775">
                  <c:v>5.2629999999999955</c:v>
                </c:pt>
                <c:pt idx="3776">
                  <c:v>5.1739999999999995</c:v>
                </c:pt>
                <c:pt idx="3777">
                  <c:v>5.3410000000000002</c:v>
                </c:pt>
                <c:pt idx="3778">
                  <c:v>5.3869999999999996</c:v>
                </c:pt>
                <c:pt idx="3779">
                  <c:v>5.6139999999999946</c:v>
                </c:pt>
                <c:pt idx="3780">
                  <c:v>5.56</c:v>
                </c:pt>
                <c:pt idx="3781">
                  <c:v>5.41</c:v>
                </c:pt>
                <c:pt idx="3782">
                  <c:v>5.55</c:v>
                </c:pt>
                <c:pt idx="3783">
                  <c:v>5.4300000000000024</c:v>
                </c:pt>
                <c:pt idx="3784">
                  <c:v>5.5609999999999955</c:v>
                </c:pt>
                <c:pt idx="3785">
                  <c:v>5.5279999999999916</c:v>
                </c:pt>
                <c:pt idx="3786">
                  <c:v>5.5389999999999997</c:v>
                </c:pt>
                <c:pt idx="3787">
                  <c:v>5.57</c:v>
                </c:pt>
                <c:pt idx="3788">
                  <c:v>5.4580000000000002</c:v>
                </c:pt>
                <c:pt idx="3789">
                  <c:v>5.45</c:v>
                </c:pt>
                <c:pt idx="3790">
                  <c:v>5.6579999999999933</c:v>
                </c:pt>
                <c:pt idx="3791">
                  <c:v>5.4619999999999997</c:v>
                </c:pt>
                <c:pt idx="3792">
                  <c:v>5.3439999999999985</c:v>
                </c:pt>
                <c:pt idx="3793">
                  <c:v>5.3209999999999926</c:v>
                </c:pt>
                <c:pt idx="3794">
                  <c:v>5.2350000000000003</c:v>
                </c:pt>
                <c:pt idx="3795">
                  <c:v>5.58</c:v>
                </c:pt>
                <c:pt idx="3796">
                  <c:v>5.4269999999999996</c:v>
                </c:pt>
                <c:pt idx="3797">
                  <c:v>5.4630000000000001</c:v>
                </c:pt>
                <c:pt idx="3798">
                  <c:v>5.3839999999999995</c:v>
                </c:pt>
                <c:pt idx="3799">
                  <c:v>5.423</c:v>
                </c:pt>
                <c:pt idx="3800">
                  <c:v>5.38</c:v>
                </c:pt>
                <c:pt idx="3801">
                  <c:v>5.4450000000000003</c:v>
                </c:pt>
                <c:pt idx="3802">
                  <c:v>5.298</c:v>
                </c:pt>
                <c:pt idx="3803">
                  <c:v>5.2619999999999996</c:v>
                </c:pt>
                <c:pt idx="3804">
                  <c:v>5.3730000000000002</c:v>
                </c:pt>
                <c:pt idx="3805">
                  <c:v>5.2469999999999999</c:v>
                </c:pt>
                <c:pt idx="3806">
                  <c:v>5.4109999999999996</c:v>
                </c:pt>
                <c:pt idx="3807">
                  <c:v>5.2350000000000003</c:v>
                </c:pt>
                <c:pt idx="3808">
                  <c:v>5.2759999999999998</c:v>
                </c:pt>
                <c:pt idx="3809">
                  <c:v>5.2610000000000001</c:v>
                </c:pt>
                <c:pt idx="3810">
                  <c:v>5.2309999999999999</c:v>
                </c:pt>
                <c:pt idx="3811">
                  <c:v>5.2649999999999926</c:v>
                </c:pt>
                <c:pt idx="3812">
                  <c:v>5.2480000000000002</c:v>
                </c:pt>
                <c:pt idx="3813">
                  <c:v>5.2169999999999996</c:v>
                </c:pt>
                <c:pt idx="3814">
                  <c:v>5.28</c:v>
                </c:pt>
                <c:pt idx="3815">
                  <c:v>5.2190000000000003</c:v>
                </c:pt>
                <c:pt idx="3816">
                  <c:v>5.1939999999999955</c:v>
                </c:pt>
                <c:pt idx="3817">
                  <c:v>5.1929999999999916</c:v>
                </c:pt>
                <c:pt idx="3818">
                  <c:v>5.226</c:v>
                </c:pt>
                <c:pt idx="3819">
                  <c:v>5.1619999999999955</c:v>
                </c:pt>
                <c:pt idx="3820">
                  <c:v>5.1390000000000002</c:v>
                </c:pt>
                <c:pt idx="3821">
                  <c:v>5.2069999999999999</c:v>
                </c:pt>
                <c:pt idx="3822">
                  <c:v>5.2190000000000003</c:v>
                </c:pt>
                <c:pt idx="3823">
                  <c:v>5.1419999999999995</c:v>
                </c:pt>
                <c:pt idx="3824">
                  <c:v>5.0979999999999945</c:v>
                </c:pt>
                <c:pt idx="3825">
                  <c:v>5.1239999999999917</c:v>
                </c:pt>
                <c:pt idx="3826">
                  <c:v>5.1219999999999946</c:v>
                </c:pt>
                <c:pt idx="3827">
                  <c:v>5.1179999999999914</c:v>
                </c:pt>
                <c:pt idx="3828">
                  <c:v>4.9749999999999996</c:v>
                </c:pt>
                <c:pt idx="3829">
                  <c:v>5.0590000000000002</c:v>
                </c:pt>
                <c:pt idx="3830">
                  <c:v>5.0369999999999999</c:v>
                </c:pt>
                <c:pt idx="3831">
                  <c:v>5.1349999999999945</c:v>
                </c:pt>
                <c:pt idx="3832">
                  <c:v>5.1669999999999945</c:v>
                </c:pt>
                <c:pt idx="3833">
                  <c:v>5.0259999999999945</c:v>
                </c:pt>
                <c:pt idx="3834">
                  <c:v>5.1539999999999955</c:v>
                </c:pt>
                <c:pt idx="3835">
                  <c:v>5.0460000000000003</c:v>
                </c:pt>
                <c:pt idx="3836">
                  <c:v>5.077</c:v>
                </c:pt>
                <c:pt idx="3837">
                  <c:v>4.9800000000000004</c:v>
                </c:pt>
                <c:pt idx="3838">
                  <c:v>5.0219999999999985</c:v>
                </c:pt>
                <c:pt idx="3839">
                  <c:v>5.03</c:v>
                </c:pt>
                <c:pt idx="3840">
                  <c:v>4.9850000000000003</c:v>
                </c:pt>
                <c:pt idx="3841">
                  <c:v>5.0649999999999933</c:v>
                </c:pt>
                <c:pt idx="3842">
                  <c:v>4.8689999999999927</c:v>
                </c:pt>
                <c:pt idx="3843">
                  <c:v>4.9320000000000004</c:v>
                </c:pt>
                <c:pt idx="3844">
                  <c:v>4.9530000000000003</c:v>
                </c:pt>
                <c:pt idx="3845">
                  <c:v>4.9880000000000004</c:v>
                </c:pt>
                <c:pt idx="3846">
                  <c:v>4.8739999999999997</c:v>
                </c:pt>
                <c:pt idx="3847">
                  <c:v>4.9050000000000002</c:v>
                </c:pt>
                <c:pt idx="3848">
                  <c:v>4.835</c:v>
                </c:pt>
                <c:pt idx="3849">
                  <c:v>4.9749999999999996</c:v>
                </c:pt>
                <c:pt idx="3850">
                  <c:v>4.9039999999999999</c:v>
                </c:pt>
                <c:pt idx="3851">
                  <c:v>4.9409999999999998</c:v>
                </c:pt>
                <c:pt idx="3852">
                  <c:v>4.8169999999999975</c:v>
                </c:pt>
                <c:pt idx="3853">
                  <c:v>4.8249999999999913</c:v>
                </c:pt>
                <c:pt idx="3854">
                  <c:v>4.8669999999999956</c:v>
                </c:pt>
                <c:pt idx="3855">
                  <c:v>4.8519999999999985</c:v>
                </c:pt>
                <c:pt idx="3856">
                  <c:v>4.843</c:v>
                </c:pt>
                <c:pt idx="3857">
                  <c:v>4.7770000000000001</c:v>
                </c:pt>
                <c:pt idx="3858">
                  <c:v>4.8119999999999985</c:v>
                </c:pt>
                <c:pt idx="3859">
                  <c:v>4.8869999999999996</c:v>
                </c:pt>
                <c:pt idx="3860">
                  <c:v>4.7729999999999997</c:v>
                </c:pt>
                <c:pt idx="3861">
                  <c:v>4.7919999999999998</c:v>
                </c:pt>
                <c:pt idx="3862">
                  <c:v>4.7309999999999999</c:v>
                </c:pt>
                <c:pt idx="3863">
                  <c:v>4.7239999999999975</c:v>
                </c:pt>
                <c:pt idx="3864">
                  <c:v>4.7560000000000002</c:v>
                </c:pt>
                <c:pt idx="3865">
                  <c:v>4.7489999999999997</c:v>
                </c:pt>
                <c:pt idx="3866">
                  <c:v>4.742</c:v>
                </c:pt>
                <c:pt idx="3867">
                  <c:v>4.8549999999999933</c:v>
                </c:pt>
                <c:pt idx="3868">
                  <c:v>4.843</c:v>
                </c:pt>
                <c:pt idx="3869">
                  <c:v>4.7539999999999996</c:v>
                </c:pt>
                <c:pt idx="3870">
                  <c:v>4.6719999999999997</c:v>
                </c:pt>
                <c:pt idx="3871">
                  <c:v>4.7229999999999945</c:v>
                </c:pt>
                <c:pt idx="3872">
                  <c:v>5.1269999999999945</c:v>
                </c:pt>
                <c:pt idx="3873">
                  <c:v>4.8539999999999965</c:v>
                </c:pt>
                <c:pt idx="3874">
                  <c:v>4.95</c:v>
                </c:pt>
                <c:pt idx="3875">
                  <c:v>4.9020000000000001</c:v>
                </c:pt>
                <c:pt idx="3876">
                  <c:v>4.9180000000000001</c:v>
                </c:pt>
                <c:pt idx="3877">
                  <c:v>4.8890000000000002</c:v>
                </c:pt>
                <c:pt idx="3878">
                  <c:v>4.8689999999999927</c:v>
                </c:pt>
                <c:pt idx="3879">
                  <c:v>4.9300000000000024</c:v>
                </c:pt>
                <c:pt idx="3880">
                  <c:v>4.8929999999999945</c:v>
                </c:pt>
                <c:pt idx="3881">
                  <c:v>4.9580000000000002</c:v>
                </c:pt>
                <c:pt idx="3882">
                  <c:v>4.8879999999999955</c:v>
                </c:pt>
                <c:pt idx="3883">
                  <c:v>4.9189999999999996</c:v>
                </c:pt>
                <c:pt idx="3884">
                  <c:v>5.0510000000000002</c:v>
                </c:pt>
                <c:pt idx="3885">
                  <c:v>5.1229999999999913</c:v>
                </c:pt>
                <c:pt idx="3886">
                  <c:v>4.9660000000000002</c:v>
                </c:pt>
                <c:pt idx="3887">
                  <c:v>4.9989999999999997</c:v>
                </c:pt>
                <c:pt idx="3888">
                  <c:v>5.0049999999999955</c:v>
                </c:pt>
                <c:pt idx="3889">
                  <c:v>4.9569999999999999</c:v>
                </c:pt>
                <c:pt idx="3890">
                  <c:v>5.1360000000000001</c:v>
                </c:pt>
                <c:pt idx="3891">
                  <c:v>5.0789999999999997</c:v>
                </c:pt>
                <c:pt idx="3892">
                  <c:v>5.0369999999999999</c:v>
                </c:pt>
                <c:pt idx="3893">
                  <c:v>4.9279999999999955</c:v>
                </c:pt>
                <c:pt idx="3894">
                  <c:v>5.1339999999999995</c:v>
                </c:pt>
                <c:pt idx="3895">
                  <c:v>5.1249999999999885</c:v>
                </c:pt>
                <c:pt idx="3896">
                  <c:v>5.0090000000000003</c:v>
                </c:pt>
                <c:pt idx="3897">
                  <c:v>5.3490000000000002</c:v>
                </c:pt>
                <c:pt idx="3898">
                  <c:v>5.1629999999999914</c:v>
                </c:pt>
                <c:pt idx="3899">
                  <c:v>5.1029999999999927</c:v>
                </c:pt>
                <c:pt idx="3900">
                  <c:v>5.3049999999999926</c:v>
                </c:pt>
                <c:pt idx="3901">
                  <c:v>5.0780000000000003</c:v>
                </c:pt>
                <c:pt idx="3902">
                  <c:v>5.0289999999999955</c:v>
                </c:pt>
                <c:pt idx="3903">
                  <c:v>5.1149999999999913</c:v>
                </c:pt>
                <c:pt idx="3904">
                  <c:v>5.2679999999999945</c:v>
                </c:pt>
                <c:pt idx="3905">
                  <c:v>5.0659999999999945</c:v>
                </c:pt>
                <c:pt idx="3906">
                  <c:v>5.0060000000000002</c:v>
                </c:pt>
                <c:pt idx="3907">
                  <c:v>4.9050000000000002</c:v>
                </c:pt>
                <c:pt idx="3908">
                  <c:v>5.0049999999999955</c:v>
                </c:pt>
                <c:pt idx="3909">
                  <c:v>5.2350000000000003</c:v>
                </c:pt>
                <c:pt idx="3910">
                  <c:v>4.891</c:v>
                </c:pt>
                <c:pt idx="3911">
                  <c:v>5.1589999999999945</c:v>
                </c:pt>
                <c:pt idx="3912">
                  <c:v>5.0519999999999996</c:v>
                </c:pt>
                <c:pt idx="3913">
                  <c:v>5.0910000000000002</c:v>
                </c:pt>
                <c:pt idx="3914">
                  <c:v>5.0190000000000001</c:v>
                </c:pt>
                <c:pt idx="3915">
                  <c:v>5.1139999999999946</c:v>
                </c:pt>
                <c:pt idx="3916">
                  <c:v>5.0339999999999998</c:v>
                </c:pt>
                <c:pt idx="3917">
                  <c:v>5.2060000000000004</c:v>
                </c:pt>
                <c:pt idx="3918">
                  <c:v>5.21</c:v>
                </c:pt>
                <c:pt idx="3919">
                  <c:v>5.0629999999999926</c:v>
                </c:pt>
                <c:pt idx="3920">
                  <c:v>4.9210000000000003</c:v>
                </c:pt>
                <c:pt idx="3921">
                  <c:v>5.1499999999999995</c:v>
                </c:pt>
                <c:pt idx="3922">
                  <c:v>4.9969999999999999</c:v>
                </c:pt>
                <c:pt idx="3923">
                  <c:v>5.0179999999999945</c:v>
                </c:pt>
                <c:pt idx="3924">
                  <c:v>5.0739999999999998</c:v>
                </c:pt>
                <c:pt idx="3925">
                  <c:v>5.0460000000000003</c:v>
                </c:pt>
                <c:pt idx="3926">
                  <c:v>5.0010000000000003</c:v>
                </c:pt>
                <c:pt idx="3927">
                  <c:v>5.0119999999999996</c:v>
                </c:pt>
                <c:pt idx="3928">
                  <c:v>4.9539999999999997</c:v>
                </c:pt>
                <c:pt idx="3929">
                  <c:v>5.0750000000000002</c:v>
                </c:pt>
                <c:pt idx="3930">
                  <c:v>4.96</c:v>
                </c:pt>
                <c:pt idx="3931">
                  <c:v>5.0949999999999926</c:v>
                </c:pt>
                <c:pt idx="3932">
                  <c:v>5.0599999999999996</c:v>
                </c:pt>
                <c:pt idx="3933">
                  <c:v>4.9800000000000004</c:v>
                </c:pt>
                <c:pt idx="3934">
                  <c:v>4.9169999999999998</c:v>
                </c:pt>
                <c:pt idx="3935">
                  <c:v>4.9029999999999996</c:v>
                </c:pt>
                <c:pt idx="3936">
                  <c:v>4.931000000000008</c:v>
                </c:pt>
                <c:pt idx="3937">
                  <c:v>5.0590000000000002</c:v>
                </c:pt>
                <c:pt idx="3938">
                  <c:v>5.0209999999999955</c:v>
                </c:pt>
                <c:pt idx="3939">
                  <c:v>4.9269999999999996</c:v>
                </c:pt>
                <c:pt idx="3940">
                  <c:v>4.9109999999999996</c:v>
                </c:pt>
                <c:pt idx="3941">
                  <c:v>4.9649999999999945</c:v>
                </c:pt>
                <c:pt idx="3942">
                  <c:v>4.8380000000000001</c:v>
                </c:pt>
                <c:pt idx="3943">
                  <c:v>4.8119999999999985</c:v>
                </c:pt>
                <c:pt idx="3944">
                  <c:v>4.9420000000000002</c:v>
                </c:pt>
                <c:pt idx="3945">
                  <c:v>4.9459999999999997</c:v>
                </c:pt>
                <c:pt idx="3946">
                  <c:v>4.8919999999999995</c:v>
                </c:pt>
                <c:pt idx="3947">
                  <c:v>4.7300000000000004</c:v>
                </c:pt>
                <c:pt idx="3948">
                  <c:v>4.8760000000000003</c:v>
                </c:pt>
                <c:pt idx="3949">
                  <c:v>4.7380000000000004</c:v>
                </c:pt>
                <c:pt idx="3950">
                  <c:v>4.6890000000000001</c:v>
                </c:pt>
                <c:pt idx="3951">
                  <c:v>4.7279999999999927</c:v>
                </c:pt>
                <c:pt idx="3952">
                  <c:v>4.9119999999999999</c:v>
                </c:pt>
                <c:pt idx="3953">
                  <c:v>4.7720000000000002</c:v>
                </c:pt>
                <c:pt idx="3954">
                  <c:v>4.8129999999999926</c:v>
                </c:pt>
                <c:pt idx="3955">
                  <c:v>4.8249999999999913</c:v>
                </c:pt>
                <c:pt idx="3956">
                  <c:v>4.569</c:v>
                </c:pt>
                <c:pt idx="3957">
                  <c:v>4.7169999999999996</c:v>
                </c:pt>
                <c:pt idx="3958">
                  <c:v>4.6579999999999933</c:v>
                </c:pt>
                <c:pt idx="3959">
                  <c:v>4.609</c:v>
                </c:pt>
                <c:pt idx="3960">
                  <c:v>4.7269999999999985</c:v>
                </c:pt>
                <c:pt idx="3961">
                  <c:v>4.6229999999999913</c:v>
                </c:pt>
                <c:pt idx="3962">
                  <c:v>4.7480000000000002</c:v>
                </c:pt>
                <c:pt idx="3963">
                  <c:v>4.7160000000000002</c:v>
                </c:pt>
                <c:pt idx="3964">
                  <c:v>4.6979999999999933</c:v>
                </c:pt>
                <c:pt idx="3965">
                  <c:v>4.5910000000000002</c:v>
                </c:pt>
                <c:pt idx="3966">
                  <c:v>4.4909999999999997</c:v>
                </c:pt>
                <c:pt idx="3967">
                  <c:v>4.6189999999999927</c:v>
                </c:pt>
                <c:pt idx="3968">
                  <c:v>4.6619999999999955</c:v>
                </c:pt>
                <c:pt idx="3969">
                  <c:v>4.6839999999999975</c:v>
                </c:pt>
                <c:pt idx="3970">
                  <c:v>4.6259999999999915</c:v>
                </c:pt>
                <c:pt idx="3971">
                  <c:v>4.6549999999999914</c:v>
                </c:pt>
                <c:pt idx="3972">
                  <c:v>4.5239999999999965</c:v>
                </c:pt>
                <c:pt idx="3973">
                  <c:v>4.7569999999999997</c:v>
                </c:pt>
                <c:pt idx="3974">
                  <c:v>4.5839999999999996</c:v>
                </c:pt>
                <c:pt idx="3975">
                  <c:v>4.7210000000000001</c:v>
                </c:pt>
                <c:pt idx="3976">
                  <c:v>4.6279999999999886</c:v>
                </c:pt>
                <c:pt idx="3977">
                  <c:v>4.6719999999999997</c:v>
                </c:pt>
                <c:pt idx="3978">
                  <c:v>4.569</c:v>
                </c:pt>
                <c:pt idx="3979">
                  <c:v>4.6649999999999885</c:v>
                </c:pt>
                <c:pt idx="3980">
                  <c:v>4.6259999999999915</c:v>
                </c:pt>
                <c:pt idx="3981">
                  <c:v>4.6099999999999985</c:v>
                </c:pt>
                <c:pt idx="3982">
                  <c:v>4.7119999999999997</c:v>
                </c:pt>
                <c:pt idx="3983">
                  <c:v>4.7519999999999998</c:v>
                </c:pt>
                <c:pt idx="3984">
                  <c:v>4.7939999999999996</c:v>
                </c:pt>
                <c:pt idx="3985">
                  <c:v>4.5880000000000001</c:v>
                </c:pt>
                <c:pt idx="3986">
                  <c:v>4.6149999999999913</c:v>
                </c:pt>
                <c:pt idx="3987">
                  <c:v>4.6119999999999965</c:v>
                </c:pt>
                <c:pt idx="3988">
                  <c:v>4.7210000000000001</c:v>
                </c:pt>
                <c:pt idx="3989">
                  <c:v>4.6760000000000002</c:v>
                </c:pt>
                <c:pt idx="3990">
                  <c:v>4.6739999999999995</c:v>
                </c:pt>
                <c:pt idx="3991">
                  <c:v>4.6929999999999916</c:v>
                </c:pt>
                <c:pt idx="3992">
                  <c:v>4.6710000000000003</c:v>
                </c:pt>
                <c:pt idx="3993">
                  <c:v>4.7569999999999997</c:v>
                </c:pt>
                <c:pt idx="3994">
                  <c:v>4.7269999999999985</c:v>
                </c:pt>
                <c:pt idx="3995">
                  <c:v>4.7789999999999999</c:v>
                </c:pt>
                <c:pt idx="3996">
                  <c:v>4.7699999999999996</c:v>
                </c:pt>
                <c:pt idx="3997">
                  <c:v>4.7510000000000003</c:v>
                </c:pt>
                <c:pt idx="3998">
                  <c:v>4.6829999999999945</c:v>
                </c:pt>
                <c:pt idx="3999">
                  <c:v>4.6939999999999955</c:v>
                </c:pt>
                <c:pt idx="4000">
                  <c:v>4.6219999999999946</c:v>
                </c:pt>
                <c:pt idx="4001">
                  <c:v>4.6669999999999945</c:v>
                </c:pt>
                <c:pt idx="4002">
                  <c:v>4.7889999999999997</c:v>
                </c:pt>
                <c:pt idx="4003">
                  <c:v>4.7789999999999999</c:v>
                </c:pt>
                <c:pt idx="4004">
                  <c:v>4.8679999999999914</c:v>
                </c:pt>
                <c:pt idx="4005">
                  <c:v>4.6989999999999945</c:v>
                </c:pt>
                <c:pt idx="4006">
                  <c:v>4.7430000000000003</c:v>
                </c:pt>
                <c:pt idx="4007">
                  <c:v>4.8469999999999995</c:v>
                </c:pt>
                <c:pt idx="4008">
                  <c:v>4.6669999999999945</c:v>
                </c:pt>
                <c:pt idx="4009">
                  <c:v>4.8</c:v>
                </c:pt>
                <c:pt idx="4010">
                  <c:v>4.7229999999999945</c:v>
                </c:pt>
                <c:pt idx="4011">
                  <c:v>4.9219999999999997</c:v>
                </c:pt>
                <c:pt idx="4012">
                  <c:v>4.7869999999999999</c:v>
                </c:pt>
                <c:pt idx="4013">
                  <c:v>4.9850000000000003</c:v>
                </c:pt>
                <c:pt idx="4014">
                  <c:v>4.915</c:v>
                </c:pt>
                <c:pt idx="4015">
                  <c:v>4.9039999999999999</c:v>
                </c:pt>
                <c:pt idx="4016">
                  <c:v>4.9580000000000002</c:v>
                </c:pt>
                <c:pt idx="4017">
                  <c:v>4.7869999999999999</c:v>
                </c:pt>
                <c:pt idx="4018">
                  <c:v>4.9760000000000071</c:v>
                </c:pt>
                <c:pt idx="4019">
                  <c:v>5.1589999999999945</c:v>
                </c:pt>
                <c:pt idx="4020">
                  <c:v>4.8129999999999926</c:v>
                </c:pt>
                <c:pt idx="4021">
                  <c:v>4.8479999999999945</c:v>
                </c:pt>
                <c:pt idx="4022">
                  <c:v>5.0249999999999932</c:v>
                </c:pt>
                <c:pt idx="4023">
                  <c:v>4.8539999999999965</c:v>
                </c:pt>
                <c:pt idx="4024">
                  <c:v>5.0599999999999996</c:v>
                </c:pt>
                <c:pt idx="4025">
                  <c:v>4.9260000000000002</c:v>
                </c:pt>
                <c:pt idx="4026">
                  <c:v>4.8869999999999996</c:v>
                </c:pt>
                <c:pt idx="4027">
                  <c:v>5.0460000000000003</c:v>
                </c:pt>
                <c:pt idx="4028">
                  <c:v>5.0309999999999997</c:v>
                </c:pt>
                <c:pt idx="4029">
                  <c:v>4.9450000000000003</c:v>
                </c:pt>
                <c:pt idx="4030">
                  <c:v>5.0599999999999996</c:v>
                </c:pt>
                <c:pt idx="4031">
                  <c:v>4.9210000000000003</c:v>
                </c:pt>
                <c:pt idx="4032">
                  <c:v>5.0359999999999996</c:v>
                </c:pt>
                <c:pt idx="4033">
                  <c:v>4.8959999999999955</c:v>
                </c:pt>
                <c:pt idx="4034">
                  <c:v>5.1310000000000002</c:v>
                </c:pt>
                <c:pt idx="4035">
                  <c:v>4.9720000000000004</c:v>
                </c:pt>
                <c:pt idx="4036">
                  <c:v>4.9930000000000003</c:v>
                </c:pt>
                <c:pt idx="4037">
                  <c:v>5.0599999999999996</c:v>
                </c:pt>
                <c:pt idx="4038">
                  <c:v>5.0269999999999975</c:v>
                </c:pt>
                <c:pt idx="4039">
                  <c:v>5.0460000000000003</c:v>
                </c:pt>
                <c:pt idx="4040">
                  <c:v>5.1319999999999997</c:v>
                </c:pt>
                <c:pt idx="4041">
                  <c:v>4.9790000000000081</c:v>
                </c:pt>
                <c:pt idx="4042">
                  <c:v>5.0350000000000001</c:v>
                </c:pt>
                <c:pt idx="4043">
                  <c:v>5.1429999999999945</c:v>
                </c:pt>
                <c:pt idx="4044">
                  <c:v>5.0339999999999998</c:v>
                </c:pt>
                <c:pt idx="4045">
                  <c:v>5.0330000000000004</c:v>
                </c:pt>
                <c:pt idx="4046">
                  <c:v>5.0910000000000002</c:v>
                </c:pt>
                <c:pt idx="4047">
                  <c:v>5.1859999999999955</c:v>
                </c:pt>
                <c:pt idx="4048">
                  <c:v>5.1829999999999945</c:v>
                </c:pt>
                <c:pt idx="4049">
                  <c:v>5.2030000000000003</c:v>
                </c:pt>
                <c:pt idx="4050">
                  <c:v>5.0939999999999985</c:v>
                </c:pt>
                <c:pt idx="4051">
                  <c:v>5.2910000000000004</c:v>
                </c:pt>
                <c:pt idx="4052">
                  <c:v>5.1579999999999933</c:v>
                </c:pt>
                <c:pt idx="4053">
                  <c:v>5.1099999999999985</c:v>
                </c:pt>
                <c:pt idx="4054">
                  <c:v>5.1989999999999945</c:v>
                </c:pt>
                <c:pt idx="4055">
                  <c:v>5.1109999999999927</c:v>
                </c:pt>
                <c:pt idx="4056">
                  <c:v>5.1879999999999926</c:v>
                </c:pt>
                <c:pt idx="4057">
                  <c:v>5.1939999999999955</c:v>
                </c:pt>
                <c:pt idx="4058">
                  <c:v>5.1760000000000002</c:v>
                </c:pt>
                <c:pt idx="4059">
                  <c:v>5.1189999999999927</c:v>
                </c:pt>
                <c:pt idx="4060">
                  <c:v>5.2629999999999955</c:v>
                </c:pt>
                <c:pt idx="4061">
                  <c:v>5.1449999999999916</c:v>
                </c:pt>
                <c:pt idx="4062">
                  <c:v>5.0819999999999999</c:v>
                </c:pt>
                <c:pt idx="4063">
                  <c:v>5.1609999999999916</c:v>
                </c:pt>
                <c:pt idx="4064">
                  <c:v>5.1499999999999995</c:v>
                </c:pt>
                <c:pt idx="4065">
                  <c:v>5.085</c:v>
                </c:pt>
                <c:pt idx="4066">
                  <c:v>5.22</c:v>
                </c:pt>
                <c:pt idx="4067">
                  <c:v>5.2169999999999996</c:v>
                </c:pt>
                <c:pt idx="4068">
                  <c:v>5.1949999999999914</c:v>
                </c:pt>
                <c:pt idx="4069">
                  <c:v>5.1369999999999996</c:v>
                </c:pt>
                <c:pt idx="4070">
                  <c:v>5.24</c:v>
                </c:pt>
                <c:pt idx="4071">
                  <c:v>5.0990000000000002</c:v>
                </c:pt>
                <c:pt idx="4072">
                  <c:v>5.26</c:v>
                </c:pt>
                <c:pt idx="4073">
                  <c:v>5.234</c:v>
                </c:pt>
                <c:pt idx="4074">
                  <c:v>5.1790000000000003</c:v>
                </c:pt>
                <c:pt idx="4075">
                  <c:v>5.2409999999999997</c:v>
                </c:pt>
                <c:pt idx="4076">
                  <c:v>5.2750000000000004</c:v>
                </c:pt>
                <c:pt idx="4077">
                  <c:v>5.1859999999999955</c:v>
                </c:pt>
                <c:pt idx="4078">
                  <c:v>5.2430000000000003</c:v>
                </c:pt>
                <c:pt idx="4079">
                  <c:v>5.1949999999999914</c:v>
                </c:pt>
                <c:pt idx="4080">
                  <c:v>5.2039999999999997</c:v>
                </c:pt>
                <c:pt idx="4081">
                  <c:v>5.1539999999999955</c:v>
                </c:pt>
                <c:pt idx="4082">
                  <c:v>5.202</c:v>
                </c:pt>
                <c:pt idx="4083">
                  <c:v>5.2949999999999955</c:v>
                </c:pt>
                <c:pt idx="4084">
                  <c:v>5.2050000000000001</c:v>
                </c:pt>
                <c:pt idx="4085">
                  <c:v>5.3839999999999995</c:v>
                </c:pt>
                <c:pt idx="4086">
                  <c:v>5.09</c:v>
                </c:pt>
                <c:pt idx="4087">
                  <c:v>5.2409999999999997</c:v>
                </c:pt>
                <c:pt idx="4088">
                  <c:v>5.2190000000000003</c:v>
                </c:pt>
                <c:pt idx="4089">
                  <c:v>5.2139999999999995</c:v>
                </c:pt>
                <c:pt idx="4090">
                  <c:v>5.1939999999999955</c:v>
                </c:pt>
                <c:pt idx="4091">
                  <c:v>5.0979999999999945</c:v>
                </c:pt>
                <c:pt idx="4092">
                  <c:v>5.2060000000000004</c:v>
                </c:pt>
                <c:pt idx="4093">
                  <c:v>5.0469999999999997</c:v>
                </c:pt>
                <c:pt idx="4094">
                  <c:v>5.1629999999999914</c:v>
                </c:pt>
                <c:pt idx="4095">
                  <c:v>5.2489999999999997</c:v>
                </c:pt>
                <c:pt idx="4096">
                  <c:v>5.1209999999999933</c:v>
                </c:pt>
                <c:pt idx="4097">
                  <c:v>5.008</c:v>
                </c:pt>
                <c:pt idx="4098">
                  <c:v>5.085</c:v>
                </c:pt>
                <c:pt idx="4099">
                  <c:v>5.141</c:v>
                </c:pt>
                <c:pt idx="4100">
                  <c:v>5.26</c:v>
                </c:pt>
                <c:pt idx="4101">
                  <c:v>5.0960000000000001</c:v>
                </c:pt>
                <c:pt idx="4102">
                  <c:v>5.1099999999999985</c:v>
                </c:pt>
                <c:pt idx="4103">
                  <c:v>5.1919999999999975</c:v>
                </c:pt>
                <c:pt idx="4104">
                  <c:v>5.2469999999999999</c:v>
                </c:pt>
                <c:pt idx="4105">
                  <c:v>5.2030000000000003</c:v>
                </c:pt>
                <c:pt idx="4106">
                  <c:v>5.0219999999999985</c:v>
                </c:pt>
                <c:pt idx="4107">
                  <c:v>5.1269999999999945</c:v>
                </c:pt>
                <c:pt idx="4108">
                  <c:v>5.1269999999999945</c:v>
                </c:pt>
                <c:pt idx="4109">
                  <c:v>5.0019999999999998</c:v>
                </c:pt>
                <c:pt idx="4110">
                  <c:v>5.2569999999999997</c:v>
                </c:pt>
                <c:pt idx="4111">
                  <c:v>5.069</c:v>
                </c:pt>
                <c:pt idx="4112">
                  <c:v>5.181</c:v>
                </c:pt>
                <c:pt idx="4113">
                  <c:v>5.1139999999999946</c:v>
                </c:pt>
                <c:pt idx="4114">
                  <c:v>5.0590000000000002</c:v>
                </c:pt>
                <c:pt idx="4115">
                  <c:v>5.2249999999999917</c:v>
                </c:pt>
                <c:pt idx="4116">
                  <c:v>4.9770000000000003</c:v>
                </c:pt>
                <c:pt idx="4117">
                  <c:v>5.1029999999999927</c:v>
                </c:pt>
                <c:pt idx="4118">
                  <c:v>5.0229999999999926</c:v>
                </c:pt>
                <c:pt idx="4119">
                  <c:v>5.0960000000000001</c:v>
                </c:pt>
                <c:pt idx="4120">
                  <c:v>5.0139999999999985</c:v>
                </c:pt>
                <c:pt idx="4121">
                  <c:v>5.1349999999999945</c:v>
                </c:pt>
                <c:pt idx="4122">
                  <c:v>5.0469999999999997</c:v>
                </c:pt>
                <c:pt idx="4123">
                  <c:v>4.9239999999999995</c:v>
                </c:pt>
                <c:pt idx="4124">
                  <c:v>5.056</c:v>
                </c:pt>
                <c:pt idx="4125">
                  <c:v>4.96</c:v>
                </c:pt>
                <c:pt idx="4126">
                  <c:v>5.0069999999999997</c:v>
                </c:pt>
                <c:pt idx="4127">
                  <c:v>5.24</c:v>
                </c:pt>
                <c:pt idx="4128">
                  <c:v>5.0860000000000003</c:v>
                </c:pt>
                <c:pt idx="4129">
                  <c:v>4.9630000000000001</c:v>
                </c:pt>
                <c:pt idx="4130">
                  <c:v>5.0149999999999926</c:v>
                </c:pt>
                <c:pt idx="4131">
                  <c:v>4.851</c:v>
                </c:pt>
                <c:pt idx="4132">
                  <c:v>4.819</c:v>
                </c:pt>
                <c:pt idx="4133">
                  <c:v>4.8519999999999985</c:v>
                </c:pt>
                <c:pt idx="4134">
                  <c:v>4.8549999999999933</c:v>
                </c:pt>
                <c:pt idx="4135">
                  <c:v>4.7910000000000004</c:v>
                </c:pt>
                <c:pt idx="4136">
                  <c:v>4.8939999999999975</c:v>
                </c:pt>
                <c:pt idx="4137">
                  <c:v>4.8710000000000004</c:v>
                </c:pt>
                <c:pt idx="4138">
                  <c:v>5.0269999999999975</c:v>
                </c:pt>
                <c:pt idx="4139">
                  <c:v>4.8819999999999997</c:v>
                </c:pt>
                <c:pt idx="4140">
                  <c:v>4.92</c:v>
                </c:pt>
                <c:pt idx="4141">
                  <c:v>5.1349999999999945</c:v>
                </c:pt>
                <c:pt idx="4142">
                  <c:v>4.8890000000000002</c:v>
                </c:pt>
                <c:pt idx="4143">
                  <c:v>4.8879999999999955</c:v>
                </c:pt>
                <c:pt idx="4144">
                  <c:v>4.9269999999999996</c:v>
                </c:pt>
                <c:pt idx="4145">
                  <c:v>4.9560000000000004</c:v>
                </c:pt>
                <c:pt idx="4146">
                  <c:v>5.0759999999999996</c:v>
                </c:pt>
                <c:pt idx="4147">
                  <c:v>4.9080000000000004</c:v>
                </c:pt>
                <c:pt idx="4148">
                  <c:v>5.0119999999999996</c:v>
                </c:pt>
                <c:pt idx="4149">
                  <c:v>4.9029999999999996</c:v>
                </c:pt>
                <c:pt idx="4150">
                  <c:v>4.9489999999999998</c:v>
                </c:pt>
                <c:pt idx="4151">
                  <c:v>4.9550000000000001</c:v>
                </c:pt>
                <c:pt idx="4152">
                  <c:v>5.141</c:v>
                </c:pt>
                <c:pt idx="4153">
                  <c:v>4.9610000000000003</c:v>
                </c:pt>
                <c:pt idx="4154">
                  <c:v>4.9029999999999996</c:v>
                </c:pt>
                <c:pt idx="4155">
                  <c:v>5.1239999999999917</c:v>
                </c:pt>
                <c:pt idx="4156">
                  <c:v>4.8899999999999997</c:v>
                </c:pt>
                <c:pt idx="4157">
                  <c:v>4.9729999999999999</c:v>
                </c:pt>
                <c:pt idx="4158">
                  <c:v>4.9450000000000003</c:v>
                </c:pt>
                <c:pt idx="4159">
                  <c:v>5.0010000000000003</c:v>
                </c:pt>
                <c:pt idx="4160">
                  <c:v>4.984</c:v>
                </c:pt>
                <c:pt idx="4161">
                  <c:v>4.9760000000000071</c:v>
                </c:pt>
                <c:pt idx="4162">
                  <c:v>4.8490000000000002</c:v>
                </c:pt>
                <c:pt idx="4163">
                  <c:v>4.8710000000000004</c:v>
                </c:pt>
                <c:pt idx="4164">
                  <c:v>4.88</c:v>
                </c:pt>
                <c:pt idx="4165">
                  <c:v>4.9050000000000002</c:v>
                </c:pt>
                <c:pt idx="4166">
                  <c:v>4.9610000000000003</c:v>
                </c:pt>
                <c:pt idx="4167">
                  <c:v>4.9420000000000002</c:v>
                </c:pt>
                <c:pt idx="4168">
                  <c:v>4.7669999999999995</c:v>
                </c:pt>
                <c:pt idx="4169">
                  <c:v>4.9470000000000001</c:v>
                </c:pt>
                <c:pt idx="4170">
                  <c:v>4.8169999999999975</c:v>
                </c:pt>
                <c:pt idx="4171">
                  <c:v>4.8919999999999995</c:v>
                </c:pt>
                <c:pt idx="4172">
                  <c:v>4.7930000000000001</c:v>
                </c:pt>
                <c:pt idx="4173">
                  <c:v>4.8229999999999933</c:v>
                </c:pt>
                <c:pt idx="4174">
                  <c:v>5.0359999999999996</c:v>
                </c:pt>
                <c:pt idx="4175">
                  <c:v>4.9210000000000003</c:v>
                </c:pt>
                <c:pt idx="4176">
                  <c:v>4.8780000000000001</c:v>
                </c:pt>
                <c:pt idx="4177">
                  <c:v>4.71</c:v>
                </c:pt>
                <c:pt idx="4178">
                  <c:v>4.8049999999999926</c:v>
                </c:pt>
                <c:pt idx="4179">
                  <c:v>4.91</c:v>
                </c:pt>
                <c:pt idx="4180">
                  <c:v>4.9109999999999996</c:v>
                </c:pt>
                <c:pt idx="4181">
                  <c:v>4.8469999999999995</c:v>
                </c:pt>
                <c:pt idx="4182">
                  <c:v>5.0119999999999996</c:v>
                </c:pt>
                <c:pt idx="4183">
                  <c:v>4.9219999999999997</c:v>
                </c:pt>
                <c:pt idx="4184">
                  <c:v>4.9509999999999996</c:v>
                </c:pt>
                <c:pt idx="4185">
                  <c:v>4.8559999999999945</c:v>
                </c:pt>
                <c:pt idx="4186">
                  <c:v>5.0239999999999965</c:v>
                </c:pt>
                <c:pt idx="4187">
                  <c:v>5.0030000000000001</c:v>
                </c:pt>
                <c:pt idx="4188">
                  <c:v>4.899</c:v>
                </c:pt>
                <c:pt idx="4189">
                  <c:v>5.0279999999999916</c:v>
                </c:pt>
                <c:pt idx="4190">
                  <c:v>5.0659999999999945</c:v>
                </c:pt>
                <c:pt idx="4191">
                  <c:v>4.8739999999999997</c:v>
                </c:pt>
                <c:pt idx="4192">
                  <c:v>5.048</c:v>
                </c:pt>
                <c:pt idx="4193">
                  <c:v>4.9710000000000081</c:v>
                </c:pt>
                <c:pt idx="4194">
                  <c:v>4.9969999999999999</c:v>
                </c:pt>
                <c:pt idx="4195">
                  <c:v>5.1779999999999955</c:v>
                </c:pt>
                <c:pt idx="4196">
                  <c:v>5.056</c:v>
                </c:pt>
                <c:pt idx="4197">
                  <c:v>4.8380000000000001</c:v>
                </c:pt>
                <c:pt idx="4198">
                  <c:v>4.9649999999999945</c:v>
                </c:pt>
                <c:pt idx="4199">
                  <c:v>5.2219999999999995</c:v>
                </c:pt>
                <c:pt idx="4200">
                  <c:v>4.9930000000000003</c:v>
                </c:pt>
                <c:pt idx="4201">
                  <c:v>5.0069999999999997</c:v>
                </c:pt>
                <c:pt idx="4202">
                  <c:v>4.9429999999999996</c:v>
                </c:pt>
                <c:pt idx="4203">
                  <c:v>4.9349999999999996</c:v>
                </c:pt>
                <c:pt idx="4204">
                  <c:v>5.0339999999999998</c:v>
                </c:pt>
                <c:pt idx="4205">
                  <c:v>4.9089999999999998</c:v>
                </c:pt>
                <c:pt idx="4206">
                  <c:v>5.0019999999999998</c:v>
                </c:pt>
                <c:pt idx="4207">
                  <c:v>5.03</c:v>
                </c:pt>
                <c:pt idx="4208">
                  <c:v>5.0669999999999975</c:v>
                </c:pt>
                <c:pt idx="4209">
                  <c:v>5.0539999999999985</c:v>
                </c:pt>
                <c:pt idx="4210">
                  <c:v>4.9870000000000001</c:v>
                </c:pt>
                <c:pt idx="4211">
                  <c:v>4.9729999999999999</c:v>
                </c:pt>
                <c:pt idx="4212">
                  <c:v>5.0590000000000002</c:v>
                </c:pt>
                <c:pt idx="4213">
                  <c:v>5.2309999999999999</c:v>
                </c:pt>
                <c:pt idx="4214">
                  <c:v>5.149</c:v>
                </c:pt>
                <c:pt idx="4215">
                  <c:v>5.1369999999999996</c:v>
                </c:pt>
                <c:pt idx="4216">
                  <c:v>5.1669999999999945</c:v>
                </c:pt>
                <c:pt idx="4217">
                  <c:v>5.1790000000000003</c:v>
                </c:pt>
                <c:pt idx="4218">
                  <c:v>5.4980000000000002</c:v>
                </c:pt>
                <c:pt idx="4219">
                  <c:v>5.0369999999999999</c:v>
                </c:pt>
                <c:pt idx="4220">
                  <c:v>5.0549999999999926</c:v>
                </c:pt>
                <c:pt idx="4221">
                  <c:v>5.0039999999999996</c:v>
                </c:pt>
                <c:pt idx="4222">
                  <c:v>5.0619999999999985</c:v>
                </c:pt>
                <c:pt idx="4223">
                  <c:v>4.9459999999999997</c:v>
                </c:pt>
                <c:pt idx="4224">
                  <c:v>5.0219999999999985</c:v>
                </c:pt>
                <c:pt idx="4225">
                  <c:v>5.0389999999999997</c:v>
                </c:pt>
                <c:pt idx="4226">
                  <c:v>4.9870000000000001</c:v>
                </c:pt>
                <c:pt idx="4227">
                  <c:v>5.0579999999999945</c:v>
                </c:pt>
                <c:pt idx="4228">
                  <c:v>5.0529999999999955</c:v>
                </c:pt>
                <c:pt idx="4229">
                  <c:v>5.0239999999999965</c:v>
                </c:pt>
                <c:pt idx="4230">
                  <c:v>5.05</c:v>
                </c:pt>
                <c:pt idx="4231">
                  <c:v>4.9340000000000002</c:v>
                </c:pt>
                <c:pt idx="4232">
                  <c:v>5.4729999999999999</c:v>
                </c:pt>
                <c:pt idx="4233">
                  <c:v>5.141</c:v>
                </c:pt>
                <c:pt idx="4234">
                  <c:v>5.0609999999999955</c:v>
                </c:pt>
                <c:pt idx="4235">
                  <c:v>5.0239999999999965</c:v>
                </c:pt>
                <c:pt idx="4236">
                  <c:v>4.984</c:v>
                </c:pt>
                <c:pt idx="4237">
                  <c:v>5.0669999999999975</c:v>
                </c:pt>
                <c:pt idx="4238">
                  <c:v>5.0119999999999996</c:v>
                </c:pt>
                <c:pt idx="4239">
                  <c:v>5.0609999999999955</c:v>
                </c:pt>
                <c:pt idx="4240">
                  <c:v>5.1239999999999917</c:v>
                </c:pt>
                <c:pt idx="4241">
                  <c:v>5.1909999999999945</c:v>
                </c:pt>
                <c:pt idx="4242">
                  <c:v>5.3559999999999945</c:v>
                </c:pt>
                <c:pt idx="4243">
                  <c:v>5.5410000000000004</c:v>
                </c:pt>
                <c:pt idx="4244">
                  <c:v>5.3469999999999995</c:v>
                </c:pt>
                <c:pt idx="4245">
                  <c:v>5.3789999999999996</c:v>
                </c:pt>
                <c:pt idx="4246">
                  <c:v>5.2930000000000001</c:v>
                </c:pt>
                <c:pt idx="4247">
                  <c:v>5.5759999999999996</c:v>
                </c:pt>
                <c:pt idx="4248">
                  <c:v>5.2149999999999945</c:v>
                </c:pt>
                <c:pt idx="4249">
                  <c:v>5.3330000000000002</c:v>
                </c:pt>
                <c:pt idx="4250">
                  <c:v>5.0860000000000003</c:v>
                </c:pt>
                <c:pt idx="4251">
                  <c:v>5.1119999999999965</c:v>
                </c:pt>
                <c:pt idx="4252">
                  <c:v>5.1659999999999933</c:v>
                </c:pt>
                <c:pt idx="4253">
                  <c:v>5.2969999999999997</c:v>
                </c:pt>
                <c:pt idx="4254">
                  <c:v>5.3419999999999996</c:v>
                </c:pt>
                <c:pt idx="4255">
                  <c:v>5.08</c:v>
                </c:pt>
                <c:pt idx="4256">
                  <c:v>5.1129999999999933</c:v>
                </c:pt>
                <c:pt idx="4257">
                  <c:v>5.2460000000000004</c:v>
                </c:pt>
                <c:pt idx="4258">
                  <c:v>5.09</c:v>
                </c:pt>
                <c:pt idx="4259">
                  <c:v>5.2530000000000001</c:v>
                </c:pt>
                <c:pt idx="4260">
                  <c:v>5.008</c:v>
                </c:pt>
                <c:pt idx="4261">
                  <c:v>5.0839999999999996</c:v>
                </c:pt>
                <c:pt idx="4262">
                  <c:v>5.0380000000000003</c:v>
                </c:pt>
                <c:pt idx="4263">
                  <c:v>5.0269999999999975</c:v>
                </c:pt>
                <c:pt idx="4264">
                  <c:v>4.9639999999999995</c:v>
                </c:pt>
                <c:pt idx="4265">
                  <c:v>5.1959999999999926</c:v>
                </c:pt>
                <c:pt idx="4266">
                  <c:v>4.9720000000000004</c:v>
                </c:pt>
                <c:pt idx="4267">
                  <c:v>4.9400000000000004</c:v>
                </c:pt>
                <c:pt idx="4268">
                  <c:v>5.1079999999999917</c:v>
                </c:pt>
                <c:pt idx="4269">
                  <c:v>4.9649999999999945</c:v>
                </c:pt>
                <c:pt idx="4270">
                  <c:v>4.915</c:v>
                </c:pt>
                <c:pt idx="4271">
                  <c:v>4.9400000000000004</c:v>
                </c:pt>
                <c:pt idx="4272">
                  <c:v>4.9509999999999996</c:v>
                </c:pt>
                <c:pt idx="4273">
                  <c:v>5.1509999999999945</c:v>
                </c:pt>
                <c:pt idx="4274">
                  <c:v>4.9649999999999945</c:v>
                </c:pt>
                <c:pt idx="4275">
                  <c:v>4.8959999999999955</c:v>
                </c:pt>
                <c:pt idx="4276">
                  <c:v>4.9210000000000003</c:v>
                </c:pt>
                <c:pt idx="4277">
                  <c:v>5.1139999999999946</c:v>
                </c:pt>
                <c:pt idx="4278">
                  <c:v>4.9219999999999997</c:v>
                </c:pt>
                <c:pt idx="4279">
                  <c:v>4.8879999999999955</c:v>
                </c:pt>
                <c:pt idx="4280">
                  <c:v>4.8039999999999985</c:v>
                </c:pt>
                <c:pt idx="4281">
                  <c:v>4.9189999999999996</c:v>
                </c:pt>
                <c:pt idx="4282">
                  <c:v>4.7729999999999997</c:v>
                </c:pt>
                <c:pt idx="4283">
                  <c:v>4.9690000000000003</c:v>
                </c:pt>
                <c:pt idx="4284">
                  <c:v>4.8919999999999995</c:v>
                </c:pt>
                <c:pt idx="4285">
                  <c:v>4.944</c:v>
                </c:pt>
                <c:pt idx="4286">
                  <c:v>4.7320000000000002</c:v>
                </c:pt>
                <c:pt idx="4287">
                  <c:v>4.8839999999999995</c:v>
                </c:pt>
                <c:pt idx="4288">
                  <c:v>4.8179999999999916</c:v>
                </c:pt>
                <c:pt idx="4289">
                  <c:v>4.931000000000008</c:v>
                </c:pt>
                <c:pt idx="4290">
                  <c:v>5.0410000000000004</c:v>
                </c:pt>
                <c:pt idx="4291">
                  <c:v>4.8479999999999945</c:v>
                </c:pt>
                <c:pt idx="4292">
                  <c:v>4.7080000000000002</c:v>
                </c:pt>
                <c:pt idx="4293">
                  <c:v>4.7990000000000004</c:v>
                </c:pt>
                <c:pt idx="4294">
                  <c:v>4.7030000000000003</c:v>
                </c:pt>
                <c:pt idx="4295">
                  <c:v>4.9820000000000002</c:v>
                </c:pt>
                <c:pt idx="4296">
                  <c:v>4.851</c:v>
                </c:pt>
                <c:pt idx="4297">
                  <c:v>5.016</c:v>
                </c:pt>
                <c:pt idx="4298">
                  <c:v>4.8229999999999933</c:v>
                </c:pt>
                <c:pt idx="4299">
                  <c:v>4.9359999999999999</c:v>
                </c:pt>
                <c:pt idx="4300">
                  <c:v>4.9450000000000003</c:v>
                </c:pt>
                <c:pt idx="4301">
                  <c:v>4.8669999999999956</c:v>
                </c:pt>
                <c:pt idx="4302">
                  <c:v>4.9610000000000003</c:v>
                </c:pt>
                <c:pt idx="4303">
                  <c:v>4.8310000000000004</c:v>
                </c:pt>
                <c:pt idx="4304">
                  <c:v>4.91</c:v>
                </c:pt>
                <c:pt idx="4305">
                  <c:v>4.8769999999999998</c:v>
                </c:pt>
                <c:pt idx="4306">
                  <c:v>4.91</c:v>
                </c:pt>
                <c:pt idx="4307">
                  <c:v>4.8039999999999985</c:v>
                </c:pt>
                <c:pt idx="4308">
                  <c:v>4.8279999999999914</c:v>
                </c:pt>
                <c:pt idx="4309">
                  <c:v>4.8730000000000002</c:v>
                </c:pt>
                <c:pt idx="4310">
                  <c:v>4.9569999999999999</c:v>
                </c:pt>
                <c:pt idx="4311">
                  <c:v>4.9989999999999997</c:v>
                </c:pt>
                <c:pt idx="4312">
                  <c:v>4.8860000000000001</c:v>
                </c:pt>
                <c:pt idx="4313">
                  <c:v>4.9800000000000004</c:v>
                </c:pt>
                <c:pt idx="4314">
                  <c:v>4.9390000000000081</c:v>
                </c:pt>
                <c:pt idx="4315">
                  <c:v>4.8710000000000004</c:v>
                </c:pt>
                <c:pt idx="4316">
                  <c:v>5.2789999999999999</c:v>
                </c:pt>
                <c:pt idx="4317">
                  <c:v>5.0750000000000002</c:v>
                </c:pt>
                <c:pt idx="4318">
                  <c:v>5.1289999999999916</c:v>
                </c:pt>
                <c:pt idx="4319">
                  <c:v>5.6129999999999933</c:v>
                </c:pt>
                <c:pt idx="4320">
                  <c:v>5.0890000000000004</c:v>
                </c:pt>
                <c:pt idx="4321">
                  <c:v>5.0649999999999933</c:v>
                </c:pt>
                <c:pt idx="4322">
                  <c:v>5.0309999999999997</c:v>
                </c:pt>
                <c:pt idx="4323">
                  <c:v>5.38</c:v>
                </c:pt>
                <c:pt idx="4324">
                  <c:v>5.1229999999999913</c:v>
                </c:pt>
                <c:pt idx="4325">
                  <c:v>5.9720000000000004</c:v>
                </c:pt>
                <c:pt idx="4326">
                  <c:v>5.1139999999999946</c:v>
                </c:pt>
                <c:pt idx="4327">
                  <c:v>5.0960000000000001</c:v>
                </c:pt>
                <c:pt idx="4328">
                  <c:v>5.1739999999999995</c:v>
                </c:pt>
                <c:pt idx="4329">
                  <c:v>5.2700000000000014</c:v>
                </c:pt>
                <c:pt idx="4330">
                  <c:v>5.2329999999999997</c:v>
                </c:pt>
                <c:pt idx="4331">
                  <c:v>5.2729999999999997</c:v>
                </c:pt>
                <c:pt idx="4332">
                  <c:v>5.2639999999999985</c:v>
                </c:pt>
                <c:pt idx="4333">
                  <c:v>5.0990000000000002</c:v>
                </c:pt>
                <c:pt idx="4334">
                  <c:v>5.2160000000000002</c:v>
                </c:pt>
                <c:pt idx="4335">
                  <c:v>5.3259999999999916</c:v>
                </c:pt>
                <c:pt idx="4336">
                  <c:v>5.2939999999999996</c:v>
                </c:pt>
                <c:pt idx="4337">
                  <c:v>5.423</c:v>
                </c:pt>
                <c:pt idx="4338">
                  <c:v>5.1449999999999916</c:v>
                </c:pt>
                <c:pt idx="4339">
                  <c:v>5.2489999999999997</c:v>
                </c:pt>
                <c:pt idx="4340">
                  <c:v>5.1469999999999985</c:v>
                </c:pt>
                <c:pt idx="4341">
                  <c:v>5.1419999999999995</c:v>
                </c:pt>
                <c:pt idx="4342">
                  <c:v>5.0709999999999997</c:v>
                </c:pt>
                <c:pt idx="4343">
                  <c:v>4.9969999999999999</c:v>
                </c:pt>
                <c:pt idx="4344">
                  <c:v>5.4760000000000071</c:v>
                </c:pt>
                <c:pt idx="4345">
                  <c:v>5.1249999999999885</c:v>
                </c:pt>
                <c:pt idx="4346">
                  <c:v>5.1029999999999927</c:v>
                </c:pt>
                <c:pt idx="4347">
                  <c:v>5.2320000000000002</c:v>
                </c:pt>
                <c:pt idx="4348">
                  <c:v>5.1819999999999995</c:v>
                </c:pt>
                <c:pt idx="4349">
                  <c:v>5.1569999999999965</c:v>
                </c:pt>
                <c:pt idx="4350">
                  <c:v>5.2409999999999997</c:v>
                </c:pt>
                <c:pt idx="4351">
                  <c:v>5.2110000000000003</c:v>
                </c:pt>
                <c:pt idx="4352">
                  <c:v>5.0179999999999945</c:v>
                </c:pt>
                <c:pt idx="4353">
                  <c:v>5.1619999999999955</c:v>
                </c:pt>
                <c:pt idx="4354">
                  <c:v>5.0639999999999965</c:v>
                </c:pt>
                <c:pt idx="4355">
                  <c:v>5.0069999999999997</c:v>
                </c:pt>
                <c:pt idx="4356">
                  <c:v>5.0259999999999945</c:v>
                </c:pt>
                <c:pt idx="4357">
                  <c:v>5.0569999999999995</c:v>
                </c:pt>
                <c:pt idx="4358">
                  <c:v>5.0730000000000004</c:v>
                </c:pt>
                <c:pt idx="4359">
                  <c:v>5.2350000000000003</c:v>
                </c:pt>
                <c:pt idx="4360">
                  <c:v>5.0949999999999926</c:v>
                </c:pt>
                <c:pt idx="4361">
                  <c:v>4.899</c:v>
                </c:pt>
                <c:pt idx="4362">
                  <c:v>5.0060000000000002</c:v>
                </c:pt>
                <c:pt idx="4363">
                  <c:v>5.0960000000000001</c:v>
                </c:pt>
                <c:pt idx="4364">
                  <c:v>4.9279999999999955</c:v>
                </c:pt>
                <c:pt idx="4365">
                  <c:v>4.9489999999999998</c:v>
                </c:pt>
                <c:pt idx="4366">
                  <c:v>5.008</c:v>
                </c:pt>
                <c:pt idx="4367">
                  <c:v>5.1559999999999926</c:v>
                </c:pt>
                <c:pt idx="4368">
                  <c:v>4.944</c:v>
                </c:pt>
                <c:pt idx="4369">
                  <c:v>4.8869999999999996</c:v>
                </c:pt>
                <c:pt idx="4370">
                  <c:v>4.7939999999999996</c:v>
                </c:pt>
                <c:pt idx="4371">
                  <c:v>4.9340000000000002</c:v>
                </c:pt>
                <c:pt idx="4372">
                  <c:v>4.9390000000000081</c:v>
                </c:pt>
                <c:pt idx="4373">
                  <c:v>4.875</c:v>
                </c:pt>
                <c:pt idx="4374">
                  <c:v>4.7489999999999997</c:v>
                </c:pt>
                <c:pt idx="4375">
                  <c:v>4.8519999999999985</c:v>
                </c:pt>
                <c:pt idx="4376">
                  <c:v>4.8010000000000002</c:v>
                </c:pt>
                <c:pt idx="4377">
                  <c:v>4.8619999999999965</c:v>
                </c:pt>
                <c:pt idx="4378">
                  <c:v>4.8209999999999926</c:v>
                </c:pt>
                <c:pt idx="4379">
                  <c:v>4.8919999999999995</c:v>
                </c:pt>
                <c:pt idx="4380">
                  <c:v>4.8669999999999956</c:v>
                </c:pt>
                <c:pt idx="4381">
                  <c:v>4.7919999999999998</c:v>
                </c:pt>
                <c:pt idx="4382">
                  <c:v>4.8139999999999965</c:v>
                </c:pt>
                <c:pt idx="4383">
                  <c:v>4.9459999999999997</c:v>
                </c:pt>
                <c:pt idx="4384">
                  <c:v>4.9039999999999999</c:v>
                </c:pt>
                <c:pt idx="4385">
                  <c:v>4.7519999999999998</c:v>
                </c:pt>
                <c:pt idx="4386">
                  <c:v>4.774</c:v>
                </c:pt>
                <c:pt idx="4387">
                  <c:v>4.6499999999999995</c:v>
                </c:pt>
                <c:pt idx="4388">
                  <c:v>4.8319999999999999</c:v>
                </c:pt>
                <c:pt idx="4389">
                  <c:v>4.673</c:v>
                </c:pt>
                <c:pt idx="4390">
                  <c:v>4.9349999999999996</c:v>
                </c:pt>
                <c:pt idx="4391">
                  <c:v>4.7859999999999996</c:v>
                </c:pt>
                <c:pt idx="4392">
                  <c:v>4.6619999999999955</c:v>
                </c:pt>
                <c:pt idx="4393">
                  <c:v>4.8310000000000004</c:v>
                </c:pt>
                <c:pt idx="4394">
                  <c:v>4.7290000000000001</c:v>
                </c:pt>
                <c:pt idx="4395">
                  <c:v>4.6239999999999917</c:v>
                </c:pt>
                <c:pt idx="4396">
                  <c:v>4.6909999999999945</c:v>
                </c:pt>
                <c:pt idx="4397">
                  <c:v>4.7350000000000003</c:v>
                </c:pt>
                <c:pt idx="4398">
                  <c:v>4.6669999999999945</c:v>
                </c:pt>
                <c:pt idx="4399">
                  <c:v>4.6039999999999965</c:v>
                </c:pt>
                <c:pt idx="4400">
                  <c:v>4.8360000000000003</c:v>
                </c:pt>
                <c:pt idx="4401">
                  <c:v>4.7789999999999999</c:v>
                </c:pt>
                <c:pt idx="4402">
                  <c:v>4.7080000000000002</c:v>
                </c:pt>
                <c:pt idx="4403">
                  <c:v>4.71</c:v>
                </c:pt>
                <c:pt idx="4404">
                  <c:v>4.79</c:v>
                </c:pt>
                <c:pt idx="4405">
                  <c:v>4.7439999999999998</c:v>
                </c:pt>
                <c:pt idx="4406">
                  <c:v>5.5839999999999996</c:v>
                </c:pt>
                <c:pt idx="4407">
                  <c:v>4.7949999999999955</c:v>
                </c:pt>
                <c:pt idx="4408">
                  <c:v>4.8959999999999955</c:v>
                </c:pt>
                <c:pt idx="4409">
                  <c:v>4.7709999999999999</c:v>
                </c:pt>
                <c:pt idx="4410">
                  <c:v>4.8229999999999933</c:v>
                </c:pt>
                <c:pt idx="4411">
                  <c:v>4.8730000000000002</c:v>
                </c:pt>
                <c:pt idx="4412">
                  <c:v>4.8289999999999926</c:v>
                </c:pt>
                <c:pt idx="4413">
                  <c:v>4.8419999999999996</c:v>
                </c:pt>
                <c:pt idx="4414">
                  <c:v>4.9370000000000003</c:v>
                </c:pt>
                <c:pt idx="4415">
                  <c:v>4.9180000000000001</c:v>
                </c:pt>
                <c:pt idx="4416">
                  <c:v>4.8810000000000002</c:v>
                </c:pt>
                <c:pt idx="4417">
                  <c:v>5.0529999999999955</c:v>
                </c:pt>
                <c:pt idx="4418">
                  <c:v>4.9260000000000002</c:v>
                </c:pt>
                <c:pt idx="4419">
                  <c:v>4.92</c:v>
                </c:pt>
                <c:pt idx="4420">
                  <c:v>5.0910000000000002</c:v>
                </c:pt>
                <c:pt idx="4421">
                  <c:v>5.008</c:v>
                </c:pt>
                <c:pt idx="4422">
                  <c:v>5.1419999999999995</c:v>
                </c:pt>
                <c:pt idx="4423">
                  <c:v>4.9749999999999996</c:v>
                </c:pt>
                <c:pt idx="4424">
                  <c:v>4.8569999999999975</c:v>
                </c:pt>
                <c:pt idx="4425">
                  <c:v>4.8669999999999956</c:v>
                </c:pt>
                <c:pt idx="4426">
                  <c:v>4.9560000000000004</c:v>
                </c:pt>
                <c:pt idx="4427">
                  <c:v>4.8949999999999916</c:v>
                </c:pt>
                <c:pt idx="4428">
                  <c:v>4.9329999999999998</c:v>
                </c:pt>
                <c:pt idx="4429">
                  <c:v>5.0569999999999995</c:v>
                </c:pt>
                <c:pt idx="4430">
                  <c:v>4.9660000000000002</c:v>
                </c:pt>
                <c:pt idx="4431">
                  <c:v>5.01</c:v>
                </c:pt>
                <c:pt idx="4432">
                  <c:v>4.99</c:v>
                </c:pt>
                <c:pt idx="4433">
                  <c:v>5.008</c:v>
                </c:pt>
                <c:pt idx="4434">
                  <c:v>5.0490000000000004</c:v>
                </c:pt>
                <c:pt idx="4435">
                  <c:v>4.984</c:v>
                </c:pt>
                <c:pt idx="4436">
                  <c:v>4.9320000000000004</c:v>
                </c:pt>
                <c:pt idx="4437">
                  <c:v>5</c:v>
                </c:pt>
                <c:pt idx="4438">
                  <c:v>4.9029999999999996</c:v>
                </c:pt>
                <c:pt idx="4439">
                  <c:v>4.9450000000000003</c:v>
                </c:pt>
                <c:pt idx="4440">
                  <c:v>4.8979999999999926</c:v>
                </c:pt>
                <c:pt idx="4441">
                  <c:v>5.0869999999999997</c:v>
                </c:pt>
                <c:pt idx="4442">
                  <c:v>5.0090000000000003</c:v>
                </c:pt>
                <c:pt idx="4443">
                  <c:v>4.9409999999999998</c:v>
                </c:pt>
                <c:pt idx="4444">
                  <c:v>4.9269999999999996</c:v>
                </c:pt>
                <c:pt idx="4445">
                  <c:v>5.0229999999999926</c:v>
                </c:pt>
                <c:pt idx="4446">
                  <c:v>4.968</c:v>
                </c:pt>
                <c:pt idx="4447">
                  <c:v>4.9700000000000024</c:v>
                </c:pt>
                <c:pt idx="4448">
                  <c:v>4.9210000000000003</c:v>
                </c:pt>
                <c:pt idx="4449">
                  <c:v>5.0939999999999985</c:v>
                </c:pt>
                <c:pt idx="4450">
                  <c:v>5.0119999999999996</c:v>
                </c:pt>
                <c:pt idx="4451">
                  <c:v>4.9009999999999998</c:v>
                </c:pt>
                <c:pt idx="4452">
                  <c:v>4.9550000000000001</c:v>
                </c:pt>
                <c:pt idx="4453">
                  <c:v>5.1459999999999955</c:v>
                </c:pt>
                <c:pt idx="4454">
                  <c:v>4.9809999999999999</c:v>
                </c:pt>
                <c:pt idx="4455">
                  <c:v>4.9470000000000001</c:v>
                </c:pt>
                <c:pt idx="4456">
                  <c:v>4.9169999999999998</c:v>
                </c:pt>
                <c:pt idx="4457">
                  <c:v>4.91</c:v>
                </c:pt>
                <c:pt idx="4458">
                  <c:v>5.0419999999999998</c:v>
                </c:pt>
                <c:pt idx="4459">
                  <c:v>4.9779999999999998</c:v>
                </c:pt>
                <c:pt idx="4460">
                  <c:v>4.9889999999999999</c:v>
                </c:pt>
                <c:pt idx="4461">
                  <c:v>5.0110000000000001</c:v>
                </c:pt>
                <c:pt idx="4462">
                  <c:v>5</c:v>
                </c:pt>
                <c:pt idx="4463">
                  <c:v>5.0010000000000003</c:v>
                </c:pt>
                <c:pt idx="4464">
                  <c:v>4.8819999999999997</c:v>
                </c:pt>
                <c:pt idx="4465">
                  <c:v>5.0269999999999975</c:v>
                </c:pt>
                <c:pt idx="4466">
                  <c:v>5.0739999999999998</c:v>
                </c:pt>
                <c:pt idx="4467">
                  <c:v>4.9989999999999997</c:v>
                </c:pt>
                <c:pt idx="4468">
                  <c:v>5.0090000000000003</c:v>
                </c:pt>
                <c:pt idx="4469">
                  <c:v>4.992</c:v>
                </c:pt>
                <c:pt idx="4470">
                  <c:v>5.0939999999999985</c:v>
                </c:pt>
                <c:pt idx="4471">
                  <c:v>4.9610000000000003</c:v>
                </c:pt>
                <c:pt idx="4472">
                  <c:v>4.9690000000000003</c:v>
                </c:pt>
                <c:pt idx="4473">
                  <c:v>4.8179999999999916</c:v>
                </c:pt>
                <c:pt idx="4474">
                  <c:v>5.1289999999999916</c:v>
                </c:pt>
                <c:pt idx="4475">
                  <c:v>5.0350000000000001</c:v>
                </c:pt>
                <c:pt idx="4476">
                  <c:v>4.9619999999999997</c:v>
                </c:pt>
                <c:pt idx="4477">
                  <c:v>5.1379999999999955</c:v>
                </c:pt>
                <c:pt idx="4478">
                  <c:v>5.048</c:v>
                </c:pt>
                <c:pt idx="4479">
                  <c:v>4.96</c:v>
                </c:pt>
                <c:pt idx="4480">
                  <c:v>5.0860000000000003</c:v>
                </c:pt>
                <c:pt idx="4481">
                  <c:v>4.9050000000000002</c:v>
                </c:pt>
                <c:pt idx="4482">
                  <c:v>4.9009999999999998</c:v>
                </c:pt>
                <c:pt idx="4483">
                  <c:v>4.8639999999999946</c:v>
                </c:pt>
                <c:pt idx="4484">
                  <c:v>5.0380000000000003</c:v>
                </c:pt>
                <c:pt idx="4485">
                  <c:v>4.9829999999999997</c:v>
                </c:pt>
                <c:pt idx="4486">
                  <c:v>4.9870000000000001</c:v>
                </c:pt>
                <c:pt idx="4487">
                  <c:v>5.0309999999999997</c:v>
                </c:pt>
                <c:pt idx="4488">
                  <c:v>4.9239999999999995</c:v>
                </c:pt>
                <c:pt idx="4489">
                  <c:v>4.9800000000000004</c:v>
                </c:pt>
                <c:pt idx="4490">
                  <c:v>4.9530000000000003</c:v>
                </c:pt>
                <c:pt idx="4491">
                  <c:v>5.0410000000000004</c:v>
                </c:pt>
                <c:pt idx="4492">
                  <c:v>4.907</c:v>
                </c:pt>
                <c:pt idx="4493">
                  <c:v>5.0539999999999985</c:v>
                </c:pt>
                <c:pt idx="4494">
                  <c:v>5.01</c:v>
                </c:pt>
                <c:pt idx="4495">
                  <c:v>5.0169999999999995</c:v>
                </c:pt>
                <c:pt idx="4496">
                  <c:v>5.1310000000000002</c:v>
                </c:pt>
                <c:pt idx="4497">
                  <c:v>4.9000000000000004</c:v>
                </c:pt>
                <c:pt idx="4498">
                  <c:v>5.0239999999999965</c:v>
                </c:pt>
                <c:pt idx="4499">
                  <c:v>4.984</c:v>
                </c:pt>
                <c:pt idx="4500">
                  <c:v>5.0209999999999955</c:v>
                </c:pt>
                <c:pt idx="4501">
                  <c:v>5.0669999999999975</c:v>
                </c:pt>
                <c:pt idx="4502">
                  <c:v>4.9290000000000003</c:v>
                </c:pt>
                <c:pt idx="4503">
                  <c:v>4.9749999999999996</c:v>
                </c:pt>
                <c:pt idx="4504">
                  <c:v>4.9779999999999998</c:v>
                </c:pt>
                <c:pt idx="4505">
                  <c:v>5.0510000000000002</c:v>
                </c:pt>
                <c:pt idx="4506">
                  <c:v>5.1449999999999916</c:v>
                </c:pt>
                <c:pt idx="4507">
                  <c:v>5.0490000000000004</c:v>
                </c:pt>
                <c:pt idx="4508">
                  <c:v>5.0619999999999985</c:v>
                </c:pt>
                <c:pt idx="4509">
                  <c:v>5.0330000000000004</c:v>
                </c:pt>
                <c:pt idx="4510">
                  <c:v>4.9939999999999998</c:v>
                </c:pt>
                <c:pt idx="4511">
                  <c:v>5.0539999999999985</c:v>
                </c:pt>
                <c:pt idx="4512">
                  <c:v>4.992</c:v>
                </c:pt>
                <c:pt idx="4513">
                  <c:v>4.9790000000000081</c:v>
                </c:pt>
                <c:pt idx="4514">
                  <c:v>5.0090000000000003</c:v>
                </c:pt>
                <c:pt idx="4515">
                  <c:v>4.9779999999999998</c:v>
                </c:pt>
                <c:pt idx="4516">
                  <c:v>4.9480000000000004</c:v>
                </c:pt>
                <c:pt idx="4517">
                  <c:v>4.9260000000000002</c:v>
                </c:pt>
                <c:pt idx="4518">
                  <c:v>5.0579999999999945</c:v>
                </c:pt>
                <c:pt idx="4519">
                  <c:v>4.9279999999999955</c:v>
                </c:pt>
                <c:pt idx="4520">
                  <c:v>5.1199999999999966</c:v>
                </c:pt>
                <c:pt idx="4521">
                  <c:v>4.9700000000000024</c:v>
                </c:pt>
                <c:pt idx="4522">
                  <c:v>4.9610000000000003</c:v>
                </c:pt>
                <c:pt idx="4523">
                  <c:v>5.1199999999999966</c:v>
                </c:pt>
                <c:pt idx="4524">
                  <c:v>4.9720000000000004</c:v>
                </c:pt>
                <c:pt idx="4525">
                  <c:v>5.0590000000000002</c:v>
                </c:pt>
                <c:pt idx="4526">
                  <c:v>4.9889999999999999</c:v>
                </c:pt>
                <c:pt idx="4527">
                  <c:v>4.9669999999999996</c:v>
                </c:pt>
                <c:pt idx="4528">
                  <c:v>4.9660000000000002</c:v>
                </c:pt>
                <c:pt idx="4529">
                  <c:v>5.1109999999999927</c:v>
                </c:pt>
                <c:pt idx="4530">
                  <c:v>5.0190000000000001</c:v>
                </c:pt>
                <c:pt idx="4531">
                  <c:v>4.9480000000000004</c:v>
                </c:pt>
                <c:pt idx="4532">
                  <c:v>4.923</c:v>
                </c:pt>
                <c:pt idx="4533">
                  <c:v>5.0430000000000001</c:v>
                </c:pt>
                <c:pt idx="4534">
                  <c:v>4.9219999999999997</c:v>
                </c:pt>
                <c:pt idx="4535">
                  <c:v>4.9470000000000001</c:v>
                </c:pt>
                <c:pt idx="4536">
                  <c:v>5.0289999999999955</c:v>
                </c:pt>
                <c:pt idx="4537">
                  <c:v>4.9710000000000081</c:v>
                </c:pt>
                <c:pt idx="4538">
                  <c:v>4.9119999999999999</c:v>
                </c:pt>
                <c:pt idx="4539">
                  <c:v>4.9219999999999997</c:v>
                </c:pt>
                <c:pt idx="4540">
                  <c:v>4.8780000000000001</c:v>
                </c:pt>
                <c:pt idx="4541">
                  <c:v>4.8959999999999955</c:v>
                </c:pt>
                <c:pt idx="4542">
                  <c:v>4.9269999999999996</c:v>
                </c:pt>
                <c:pt idx="4543">
                  <c:v>4.9470000000000001</c:v>
                </c:pt>
                <c:pt idx="4544">
                  <c:v>4.8689999999999927</c:v>
                </c:pt>
                <c:pt idx="4545">
                  <c:v>4.9580000000000002</c:v>
                </c:pt>
                <c:pt idx="4546">
                  <c:v>4.8719999999999999</c:v>
                </c:pt>
                <c:pt idx="4547">
                  <c:v>4.8199999999999985</c:v>
                </c:pt>
                <c:pt idx="4548">
                  <c:v>4.9760000000000071</c:v>
                </c:pt>
                <c:pt idx="4549">
                  <c:v>4.9210000000000003</c:v>
                </c:pt>
                <c:pt idx="4550">
                  <c:v>4.7759999999999998</c:v>
                </c:pt>
                <c:pt idx="4551">
                  <c:v>4.9139999999999997</c:v>
                </c:pt>
                <c:pt idx="4552">
                  <c:v>4.9059999999999997</c:v>
                </c:pt>
                <c:pt idx="4553">
                  <c:v>4.7930000000000001</c:v>
                </c:pt>
                <c:pt idx="4554">
                  <c:v>4.8529999999999927</c:v>
                </c:pt>
                <c:pt idx="4555">
                  <c:v>4.9059999999999997</c:v>
                </c:pt>
                <c:pt idx="4556">
                  <c:v>4.9669999999999996</c:v>
                </c:pt>
                <c:pt idx="4557">
                  <c:v>4.8969999999999985</c:v>
                </c:pt>
                <c:pt idx="4558">
                  <c:v>4.8069999999999995</c:v>
                </c:pt>
                <c:pt idx="4559">
                  <c:v>4.8869999999999996</c:v>
                </c:pt>
                <c:pt idx="4560">
                  <c:v>4.7480000000000002</c:v>
                </c:pt>
                <c:pt idx="4561">
                  <c:v>5.0019999999999998</c:v>
                </c:pt>
                <c:pt idx="4562">
                  <c:v>4.7409999999999997</c:v>
                </c:pt>
                <c:pt idx="4563">
                  <c:v>5.0599999999999996</c:v>
                </c:pt>
                <c:pt idx="4564">
                  <c:v>4.8269999999999955</c:v>
                </c:pt>
                <c:pt idx="4565">
                  <c:v>4.7930000000000001</c:v>
                </c:pt>
                <c:pt idx="4566">
                  <c:v>4.9710000000000081</c:v>
                </c:pt>
                <c:pt idx="4567">
                  <c:v>4.78</c:v>
                </c:pt>
                <c:pt idx="4568">
                  <c:v>4.8269999999999955</c:v>
                </c:pt>
                <c:pt idx="4569">
                  <c:v>4.7910000000000004</c:v>
                </c:pt>
                <c:pt idx="4570">
                  <c:v>4.8860000000000001</c:v>
                </c:pt>
                <c:pt idx="4571">
                  <c:v>4.9459999999999997</c:v>
                </c:pt>
                <c:pt idx="4572">
                  <c:v>4.7629999999999955</c:v>
                </c:pt>
                <c:pt idx="4573">
                  <c:v>4.835</c:v>
                </c:pt>
                <c:pt idx="4574">
                  <c:v>4.8490000000000002</c:v>
                </c:pt>
                <c:pt idx="4575">
                  <c:v>4.9130000000000003</c:v>
                </c:pt>
                <c:pt idx="4576">
                  <c:v>4.8710000000000004</c:v>
                </c:pt>
                <c:pt idx="4577">
                  <c:v>4.7439999999999998</c:v>
                </c:pt>
                <c:pt idx="4578">
                  <c:v>4.9850000000000003</c:v>
                </c:pt>
                <c:pt idx="4579">
                  <c:v>4.7629999999999955</c:v>
                </c:pt>
                <c:pt idx="4580">
                  <c:v>4.8199999999999985</c:v>
                </c:pt>
                <c:pt idx="4581">
                  <c:v>4.8659999999999917</c:v>
                </c:pt>
                <c:pt idx="4582">
                  <c:v>4.952</c:v>
                </c:pt>
                <c:pt idx="4583">
                  <c:v>4.8099999999999996</c:v>
                </c:pt>
                <c:pt idx="4584">
                  <c:v>4.8499999999999996</c:v>
                </c:pt>
                <c:pt idx="4585">
                  <c:v>4.8439999999999985</c:v>
                </c:pt>
                <c:pt idx="4586">
                  <c:v>4.8380000000000001</c:v>
                </c:pt>
                <c:pt idx="4587">
                  <c:v>4.8929999999999945</c:v>
                </c:pt>
                <c:pt idx="4588">
                  <c:v>4.8949999999999916</c:v>
                </c:pt>
                <c:pt idx="4589">
                  <c:v>4.851</c:v>
                </c:pt>
                <c:pt idx="4590">
                  <c:v>4.9420000000000002</c:v>
                </c:pt>
                <c:pt idx="4591">
                  <c:v>4.9210000000000003</c:v>
                </c:pt>
                <c:pt idx="4592">
                  <c:v>4.8099999999999996</c:v>
                </c:pt>
                <c:pt idx="4593">
                  <c:v>4.8360000000000003</c:v>
                </c:pt>
                <c:pt idx="4594">
                  <c:v>4.9619999999999997</c:v>
                </c:pt>
                <c:pt idx="4595">
                  <c:v>4.8860000000000001</c:v>
                </c:pt>
                <c:pt idx="4596">
                  <c:v>4.8360000000000003</c:v>
                </c:pt>
                <c:pt idx="4597">
                  <c:v>4.8669999999999956</c:v>
                </c:pt>
                <c:pt idx="4598">
                  <c:v>0</c:v>
                </c:pt>
                <c:pt idx="4599">
                  <c:v>5.0609999999999955</c:v>
                </c:pt>
                <c:pt idx="4600">
                  <c:v>5.008</c:v>
                </c:pt>
                <c:pt idx="4601">
                  <c:v>5.085</c:v>
                </c:pt>
                <c:pt idx="4602">
                  <c:v>4.883</c:v>
                </c:pt>
                <c:pt idx="4603">
                  <c:v>4.9610000000000003</c:v>
                </c:pt>
                <c:pt idx="4604">
                  <c:v>4.8959999999999955</c:v>
                </c:pt>
                <c:pt idx="4605">
                  <c:v>4.8789999999999996</c:v>
                </c:pt>
                <c:pt idx="4606">
                  <c:v>4.9850000000000003</c:v>
                </c:pt>
                <c:pt idx="4607">
                  <c:v>5.0629999999999926</c:v>
                </c:pt>
                <c:pt idx="4608">
                  <c:v>5.0579999999999945</c:v>
                </c:pt>
                <c:pt idx="4609">
                  <c:v>5.0069999999999997</c:v>
                </c:pt>
                <c:pt idx="4610">
                  <c:v>5.1209999999999933</c:v>
                </c:pt>
                <c:pt idx="4611">
                  <c:v>5.0519999999999996</c:v>
                </c:pt>
                <c:pt idx="4612">
                  <c:v>5.048</c:v>
                </c:pt>
                <c:pt idx="4613">
                  <c:v>5.343</c:v>
                </c:pt>
                <c:pt idx="4614">
                  <c:v>5.0960000000000001</c:v>
                </c:pt>
                <c:pt idx="4615">
                  <c:v>5.1049999999999933</c:v>
                </c:pt>
                <c:pt idx="4616">
                  <c:v>5.0659999999999945</c:v>
                </c:pt>
                <c:pt idx="4617">
                  <c:v>5.0750000000000002</c:v>
                </c:pt>
                <c:pt idx="4618">
                  <c:v>4.9320000000000004</c:v>
                </c:pt>
                <c:pt idx="4619">
                  <c:v>5.2169999999999996</c:v>
                </c:pt>
                <c:pt idx="4620">
                  <c:v>5.1919999999999975</c:v>
                </c:pt>
                <c:pt idx="4621">
                  <c:v>5.1109999999999927</c:v>
                </c:pt>
                <c:pt idx="4622">
                  <c:v>5.1239999999999917</c:v>
                </c:pt>
                <c:pt idx="4623">
                  <c:v>5.2089999999999996</c:v>
                </c:pt>
                <c:pt idx="4624">
                  <c:v>5.0910000000000002</c:v>
                </c:pt>
                <c:pt idx="4625">
                  <c:v>5.1390000000000002</c:v>
                </c:pt>
                <c:pt idx="4626">
                  <c:v>5.093</c:v>
                </c:pt>
                <c:pt idx="4627">
                  <c:v>5.3169999999999975</c:v>
                </c:pt>
                <c:pt idx="4628">
                  <c:v>5.1909999999999945</c:v>
                </c:pt>
                <c:pt idx="4629">
                  <c:v>5.0860000000000003</c:v>
                </c:pt>
                <c:pt idx="4630">
                  <c:v>5.23</c:v>
                </c:pt>
                <c:pt idx="4631">
                  <c:v>5.0590000000000002</c:v>
                </c:pt>
                <c:pt idx="4632">
                  <c:v>5.2549999999999955</c:v>
                </c:pt>
                <c:pt idx="4633">
                  <c:v>5.1029999999999927</c:v>
                </c:pt>
                <c:pt idx="4634">
                  <c:v>5.1549999999999914</c:v>
                </c:pt>
                <c:pt idx="4635">
                  <c:v>5.1629999999999914</c:v>
                </c:pt>
                <c:pt idx="4636">
                  <c:v>5.1639999999999926</c:v>
                </c:pt>
                <c:pt idx="4637">
                  <c:v>5.2060000000000004</c:v>
                </c:pt>
                <c:pt idx="4638">
                  <c:v>5.1499999999999995</c:v>
                </c:pt>
                <c:pt idx="4639">
                  <c:v>5.173</c:v>
                </c:pt>
                <c:pt idx="4640">
                  <c:v>5.0949999999999926</c:v>
                </c:pt>
                <c:pt idx="4641">
                  <c:v>5.1719999999999997</c:v>
                </c:pt>
                <c:pt idx="4642">
                  <c:v>5.2409999999999997</c:v>
                </c:pt>
                <c:pt idx="4643">
                  <c:v>5.1719999999999997</c:v>
                </c:pt>
                <c:pt idx="4644">
                  <c:v>5.133</c:v>
                </c:pt>
                <c:pt idx="4645">
                  <c:v>5.1519999999999975</c:v>
                </c:pt>
                <c:pt idx="4646">
                  <c:v>5.2590000000000003</c:v>
                </c:pt>
                <c:pt idx="4647">
                  <c:v>5.1469999999999985</c:v>
                </c:pt>
                <c:pt idx="4648">
                  <c:v>5.2080000000000002</c:v>
                </c:pt>
                <c:pt idx="4649">
                  <c:v>5.1579999999999933</c:v>
                </c:pt>
                <c:pt idx="4650">
                  <c:v>5.2629999999999955</c:v>
                </c:pt>
                <c:pt idx="4651">
                  <c:v>5.2320000000000002</c:v>
                </c:pt>
                <c:pt idx="4652">
                  <c:v>5.2990000000000004</c:v>
                </c:pt>
                <c:pt idx="4653">
                  <c:v>5.2649999999999926</c:v>
                </c:pt>
                <c:pt idx="4654">
                  <c:v>5.181</c:v>
                </c:pt>
                <c:pt idx="4655">
                  <c:v>5.1669999999999945</c:v>
                </c:pt>
                <c:pt idx="4656">
                  <c:v>5.3079999999999945</c:v>
                </c:pt>
                <c:pt idx="4657">
                  <c:v>5.1589999999999945</c:v>
                </c:pt>
                <c:pt idx="4658">
                  <c:v>5.1769999999999996</c:v>
                </c:pt>
                <c:pt idx="4659">
                  <c:v>5.41</c:v>
                </c:pt>
                <c:pt idx="4660">
                  <c:v>5.1529999999999916</c:v>
                </c:pt>
                <c:pt idx="4661">
                  <c:v>5.2030000000000003</c:v>
                </c:pt>
                <c:pt idx="4662">
                  <c:v>5.2469999999999999</c:v>
                </c:pt>
                <c:pt idx="4663">
                  <c:v>5.0039999999999996</c:v>
                </c:pt>
                <c:pt idx="4664">
                  <c:v>5.2359999999999998</c:v>
                </c:pt>
                <c:pt idx="4665">
                  <c:v>5.2610000000000001</c:v>
                </c:pt>
                <c:pt idx="4666">
                  <c:v>5.3139999999999965</c:v>
                </c:pt>
                <c:pt idx="4667">
                  <c:v>5.2919999999999998</c:v>
                </c:pt>
                <c:pt idx="4668">
                  <c:v>5.2450000000000001</c:v>
                </c:pt>
                <c:pt idx="4669">
                  <c:v>5.2530000000000001</c:v>
                </c:pt>
                <c:pt idx="4670">
                  <c:v>5.3049999999999926</c:v>
                </c:pt>
                <c:pt idx="4671">
                  <c:v>5.1929999999999916</c:v>
                </c:pt>
                <c:pt idx="4672">
                  <c:v>5.3229999999999933</c:v>
                </c:pt>
                <c:pt idx="4673">
                  <c:v>5.7539999999999996</c:v>
                </c:pt>
                <c:pt idx="4674">
                  <c:v>5.298</c:v>
                </c:pt>
                <c:pt idx="4675">
                  <c:v>5.1119999999999965</c:v>
                </c:pt>
                <c:pt idx="4676">
                  <c:v>5.1249999999999885</c:v>
                </c:pt>
                <c:pt idx="4677">
                  <c:v>5.1639999999999926</c:v>
                </c:pt>
                <c:pt idx="4678">
                  <c:v>5.0490000000000004</c:v>
                </c:pt>
                <c:pt idx="4679">
                  <c:v>5.0880000000000001</c:v>
                </c:pt>
                <c:pt idx="4680">
                  <c:v>5.0789999999999997</c:v>
                </c:pt>
                <c:pt idx="4681">
                  <c:v>5.1049999999999933</c:v>
                </c:pt>
                <c:pt idx="4682">
                  <c:v>5.1469999999999985</c:v>
                </c:pt>
                <c:pt idx="4683">
                  <c:v>5.0910000000000002</c:v>
                </c:pt>
                <c:pt idx="4684">
                  <c:v>4.9870000000000001</c:v>
                </c:pt>
                <c:pt idx="4685">
                  <c:v>5.2910000000000004</c:v>
                </c:pt>
                <c:pt idx="4686">
                  <c:v>5.1379999999999955</c:v>
                </c:pt>
                <c:pt idx="4687">
                  <c:v>5.1449999999999916</c:v>
                </c:pt>
                <c:pt idx="4688">
                  <c:v>5.2489999999999997</c:v>
                </c:pt>
                <c:pt idx="4689">
                  <c:v>5.0510000000000002</c:v>
                </c:pt>
                <c:pt idx="4690">
                  <c:v>5.1479999999999926</c:v>
                </c:pt>
                <c:pt idx="4691">
                  <c:v>5.2380000000000004</c:v>
                </c:pt>
                <c:pt idx="4692">
                  <c:v>5.1319999999999997</c:v>
                </c:pt>
                <c:pt idx="4693">
                  <c:v>5.0709999999999997</c:v>
                </c:pt>
                <c:pt idx="4694">
                  <c:v>5.2370000000000001</c:v>
                </c:pt>
                <c:pt idx="4695">
                  <c:v>5.0010000000000003</c:v>
                </c:pt>
                <c:pt idx="4696">
                  <c:v>5.0590000000000002</c:v>
                </c:pt>
                <c:pt idx="4697">
                  <c:v>5.0350000000000001</c:v>
                </c:pt>
                <c:pt idx="4698">
                  <c:v>5.0979999999999945</c:v>
                </c:pt>
                <c:pt idx="4699">
                  <c:v>5.1189999999999927</c:v>
                </c:pt>
                <c:pt idx="4700">
                  <c:v>5.0419999999999998</c:v>
                </c:pt>
                <c:pt idx="4701">
                  <c:v>5.1129999999999933</c:v>
                </c:pt>
                <c:pt idx="4702">
                  <c:v>4.9939999999999998</c:v>
                </c:pt>
                <c:pt idx="4703">
                  <c:v>4.9639999999999995</c:v>
                </c:pt>
                <c:pt idx="4704">
                  <c:v>5.016</c:v>
                </c:pt>
                <c:pt idx="4705">
                  <c:v>5.1049999999999933</c:v>
                </c:pt>
                <c:pt idx="4706">
                  <c:v>5.1189999999999927</c:v>
                </c:pt>
                <c:pt idx="4707">
                  <c:v>5.17</c:v>
                </c:pt>
                <c:pt idx="4708">
                  <c:v>5.0019999999999998</c:v>
                </c:pt>
                <c:pt idx="4709">
                  <c:v>5.0979999999999945</c:v>
                </c:pt>
                <c:pt idx="4710">
                  <c:v>4.9489999999999998</c:v>
                </c:pt>
                <c:pt idx="4711">
                  <c:v>4.968</c:v>
                </c:pt>
                <c:pt idx="4712">
                  <c:v>4.9560000000000004</c:v>
                </c:pt>
                <c:pt idx="4713">
                  <c:v>5.0239999999999965</c:v>
                </c:pt>
                <c:pt idx="4714">
                  <c:v>5.1209999999999933</c:v>
                </c:pt>
                <c:pt idx="4715">
                  <c:v>4.931000000000008</c:v>
                </c:pt>
                <c:pt idx="4716">
                  <c:v>4.96</c:v>
                </c:pt>
                <c:pt idx="4717">
                  <c:v>5.016</c:v>
                </c:pt>
                <c:pt idx="4718">
                  <c:v>4.8519999999999985</c:v>
                </c:pt>
                <c:pt idx="4719">
                  <c:v>4.9710000000000081</c:v>
                </c:pt>
                <c:pt idx="4720">
                  <c:v>4.9210000000000003</c:v>
                </c:pt>
                <c:pt idx="4721">
                  <c:v>4.9470000000000001</c:v>
                </c:pt>
                <c:pt idx="4722">
                  <c:v>4.806</c:v>
                </c:pt>
                <c:pt idx="4723">
                  <c:v>4.9420000000000002</c:v>
                </c:pt>
                <c:pt idx="4724">
                  <c:v>4.8959999999999955</c:v>
                </c:pt>
                <c:pt idx="4725">
                  <c:v>4.8869999999999996</c:v>
                </c:pt>
                <c:pt idx="4726">
                  <c:v>5.0199999999999996</c:v>
                </c:pt>
                <c:pt idx="4727">
                  <c:v>4.9119999999999999</c:v>
                </c:pt>
                <c:pt idx="4728">
                  <c:v>4.9450000000000003</c:v>
                </c:pt>
                <c:pt idx="4729">
                  <c:v>4.9219999999999997</c:v>
                </c:pt>
                <c:pt idx="4730">
                  <c:v>4.91</c:v>
                </c:pt>
                <c:pt idx="4731">
                  <c:v>4.9480000000000004</c:v>
                </c:pt>
                <c:pt idx="4732">
                  <c:v>4.9080000000000004</c:v>
                </c:pt>
                <c:pt idx="4733">
                  <c:v>4.7919999999999998</c:v>
                </c:pt>
                <c:pt idx="4734">
                  <c:v>4.8079999999999945</c:v>
                </c:pt>
                <c:pt idx="4735">
                  <c:v>4.7869999999999999</c:v>
                </c:pt>
                <c:pt idx="4736">
                  <c:v>4.8739999999999997</c:v>
                </c:pt>
                <c:pt idx="4737">
                  <c:v>4.9690000000000003</c:v>
                </c:pt>
                <c:pt idx="4738">
                  <c:v>4.8159999999999945</c:v>
                </c:pt>
                <c:pt idx="4739">
                  <c:v>4.7649999999999926</c:v>
                </c:pt>
                <c:pt idx="4740">
                  <c:v>4.8119999999999985</c:v>
                </c:pt>
                <c:pt idx="4741">
                  <c:v>4.7759999999999998</c:v>
                </c:pt>
                <c:pt idx="4742">
                  <c:v>4.7910000000000004</c:v>
                </c:pt>
                <c:pt idx="4743">
                  <c:v>4.7050000000000001</c:v>
                </c:pt>
                <c:pt idx="4744">
                  <c:v>4.7320000000000002</c:v>
                </c:pt>
                <c:pt idx="4745">
                  <c:v>4.7060000000000004</c:v>
                </c:pt>
                <c:pt idx="4746">
                  <c:v>4.8689999999999927</c:v>
                </c:pt>
                <c:pt idx="4747">
                  <c:v>4.8079999999999945</c:v>
                </c:pt>
                <c:pt idx="4748">
                  <c:v>4.7519999999999998</c:v>
                </c:pt>
                <c:pt idx="4749">
                  <c:v>4.843</c:v>
                </c:pt>
                <c:pt idx="4750">
                  <c:v>4.8369999999999997</c:v>
                </c:pt>
                <c:pt idx="4751">
                  <c:v>4.7370000000000001</c:v>
                </c:pt>
                <c:pt idx="4752">
                  <c:v>4.7869999999999999</c:v>
                </c:pt>
                <c:pt idx="4753">
                  <c:v>4.7300000000000004</c:v>
                </c:pt>
                <c:pt idx="4754">
                  <c:v>4.6760000000000002</c:v>
                </c:pt>
                <c:pt idx="4755">
                  <c:v>5.1279999999999886</c:v>
                </c:pt>
                <c:pt idx="4756">
                  <c:v>4.718</c:v>
                </c:pt>
                <c:pt idx="4757">
                  <c:v>4.7110000000000003</c:v>
                </c:pt>
                <c:pt idx="4758">
                  <c:v>4.7590000000000003</c:v>
                </c:pt>
                <c:pt idx="4759">
                  <c:v>4.7290000000000001</c:v>
                </c:pt>
                <c:pt idx="4760">
                  <c:v>4.649</c:v>
                </c:pt>
                <c:pt idx="4761">
                  <c:v>4.6669999999999945</c:v>
                </c:pt>
                <c:pt idx="4762">
                  <c:v>4.7110000000000003</c:v>
                </c:pt>
                <c:pt idx="4763">
                  <c:v>4.7949999999999955</c:v>
                </c:pt>
                <c:pt idx="4764">
                  <c:v>4.7380000000000004</c:v>
                </c:pt>
                <c:pt idx="4765">
                  <c:v>4.7519999999999998</c:v>
                </c:pt>
                <c:pt idx="4766">
                  <c:v>4.766</c:v>
                </c:pt>
                <c:pt idx="4767">
                  <c:v>4.6539999999999955</c:v>
                </c:pt>
                <c:pt idx="4768">
                  <c:v>4.6939999999999955</c:v>
                </c:pt>
                <c:pt idx="4769">
                  <c:v>4.6959999999999926</c:v>
                </c:pt>
                <c:pt idx="4770">
                  <c:v>4.782</c:v>
                </c:pt>
                <c:pt idx="4771">
                  <c:v>4.6349999999999945</c:v>
                </c:pt>
                <c:pt idx="4772">
                  <c:v>4.7960000000000003</c:v>
                </c:pt>
                <c:pt idx="4773">
                  <c:v>4.7139999999999995</c:v>
                </c:pt>
                <c:pt idx="4774">
                  <c:v>4.6719999999999997</c:v>
                </c:pt>
                <c:pt idx="4775">
                  <c:v>4.6549999999999914</c:v>
                </c:pt>
                <c:pt idx="4776">
                  <c:v>4.7690000000000001</c:v>
                </c:pt>
                <c:pt idx="4777">
                  <c:v>4.71</c:v>
                </c:pt>
                <c:pt idx="4778">
                  <c:v>4.6659999999999933</c:v>
                </c:pt>
                <c:pt idx="4779">
                  <c:v>4.6619999999999955</c:v>
                </c:pt>
                <c:pt idx="4780">
                  <c:v>4.7110000000000003</c:v>
                </c:pt>
                <c:pt idx="4781">
                  <c:v>4.84</c:v>
                </c:pt>
                <c:pt idx="4782">
                  <c:v>4.8419999999999996</c:v>
                </c:pt>
                <c:pt idx="4783">
                  <c:v>4.7480000000000002</c:v>
                </c:pt>
                <c:pt idx="4784">
                  <c:v>4.74</c:v>
                </c:pt>
                <c:pt idx="4785">
                  <c:v>4.7639999999999985</c:v>
                </c:pt>
                <c:pt idx="4786">
                  <c:v>4.7219999999999995</c:v>
                </c:pt>
                <c:pt idx="4787">
                  <c:v>4.7009999999999996</c:v>
                </c:pt>
                <c:pt idx="4788">
                  <c:v>4.7149999999999945</c:v>
                </c:pt>
                <c:pt idx="4789">
                  <c:v>4.8539999999999965</c:v>
                </c:pt>
                <c:pt idx="4790">
                  <c:v>4.7</c:v>
                </c:pt>
                <c:pt idx="4791">
                  <c:v>4.6959999999999926</c:v>
                </c:pt>
                <c:pt idx="4792">
                  <c:v>4.6589999999999945</c:v>
                </c:pt>
                <c:pt idx="4793">
                  <c:v>4.7690000000000001</c:v>
                </c:pt>
                <c:pt idx="4794">
                  <c:v>4.8039999999999985</c:v>
                </c:pt>
                <c:pt idx="4795">
                  <c:v>4.7210000000000001</c:v>
                </c:pt>
                <c:pt idx="4796">
                  <c:v>4.8109999999999955</c:v>
                </c:pt>
                <c:pt idx="4797">
                  <c:v>4.7460000000000004</c:v>
                </c:pt>
                <c:pt idx="4798">
                  <c:v>4.7610000000000001</c:v>
                </c:pt>
                <c:pt idx="4799">
                  <c:v>4.8490000000000002</c:v>
                </c:pt>
                <c:pt idx="4800">
                  <c:v>4.9390000000000081</c:v>
                </c:pt>
                <c:pt idx="4801">
                  <c:v>4.8519999999999985</c:v>
                </c:pt>
                <c:pt idx="4802">
                  <c:v>4.7530000000000001</c:v>
                </c:pt>
                <c:pt idx="4803">
                  <c:v>4.9720000000000004</c:v>
                </c:pt>
                <c:pt idx="4804">
                  <c:v>4.8569999999999975</c:v>
                </c:pt>
                <c:pt idx="4805">
                  <c:v>4.883</c:v>
                </c:pt>
                <c:pt idx="4806">
                  <c:v>4.9790000000000081</c:v>
                </c:pt>
                <c:pt idx="4807">
                  <c:v>4.8239999999999945</c:v>
                </c:pt>
                <c:pt idx="4808">
                  <c:v>4.9130000000000003</c:v>
                </c:pt>
                <c:pt idx="4809">
                  <c:v>4.8760000000000003</c:v>
                </c:pt>
                <c:pt idx="4810">
                  <c:v>4.8529999999999927</c:v>
                </c:pt>
                <c:pt idx="4811">
                  <c:v>4.899</c:v>
                </c:pt>
                <c:pt idx="4812">
                  <c:v>5.0209999999999955</c:v>
                </c:pt>
                <c:pt idx="4813">
                  <c:v>4.8079999999999945</c:v>
                </c:pt>
                <c:pt idx="4814">
                  <c:v>5.0010000000000003</c:v>
                </c:pt>
                <c:pt idx="4815">
                  <c:v>5.0149999999999926</c:v>
                </c:pt>
                <c:pt idx="4816">
                  <c:v>4.9329999999999998</c:v>
                </c:pt>
                <c:pt idx="4817">
                  <c:v>5.0019999999999998</c:v>
                </c:pt>
                <c:pt idx="4818">
                  <c:v>5.0090000000000003</c:v>
                </c:pt>
                <c:pt idx="4819">
                  <c:v>4.9859999999999998</c:v>
                </c:pt>
                <c:pt idx="4820">
                  <c:v>4.78</c:v>
                </c:pt>
                <c:pt idx="4821">
                  <c:v>4.9669999999999996</c:v>
                </c:pt>
                <c:pt idx="4822">
                  <c:v>4.8959999999999955</c:v>
                </c:pt>
                <c:pt idx="4823">
                  <c:v>5.0229999999999926</c:v>
                </c:pt>
                <c:pt idx="4824">
                  <c:v>5.0229999999999926</c:v>
                </c:pt>
                <c:pt idx="4825">
                  <c:v>4.9790000000000081</c:v>
                </c:pt>
                <c:pt idx="4826">
                  <c:v>4.9059999999999997</c:v>
                </c:pt>
                <c:pt idx="4827">
                  <c:v>5.1099999999999985</c:v>
                </c:pt>
                <c:pt idx="4828">
                  <c:v>5.0259999999999945</c:v>
                </c:pt>
                <c:pt idx="4829">
                  <c:v>5.0279999999999916</c:v>
                </c:pt>
                <c:pt idx="4830">
                  <c:v>4.9809999999999999</c:v>
                </c:pt>
                <c:pt idx="4831">
                  <c:v>4.9690000000000003</c:v>
                </c:pt>
                <c:pt idx="4832">
                  <c:v>5.016</c:v>
                </c:pt>
                <c:pt idx="4833">
                  <c:v>5.0179999999999945</c:v>
                </c:pt>
                <c:pt idx="4834">
                  <c:v>5.0979999999999945</c:v>
                </c:pt>
                <c:pt idx="4835">
                  <c:v>5.0599999999999996</c:v>
                </c:pt>
                <c:pt idx="4836">
                  <c:v>5.0269999999999975</c:v>
                </c:pt>
                <c:pt idx="4837">
                  <c:v>5.0949999999999926</c:v>
                </c:pt>
                <c:pt idx="4838">
                  <c:v>5.1259999999999915</c:v>
                </c:pt>
                <c:pt idx="4839">
                  <c:v>5.0469999999999997</c:v>
                </c:pt>
                <c:pt idx="4840">
                  <c:v>4.9980000000000002</c:v>
                </c:pt>
                <c:pt idx="4841">
                  <c:v>5.0830000000000002</c:v>
                </c:pt>
                <c:pt idx="4842">
                  <c:v>5.1679999999999904</c:v>
                </c:pt>
                <c:pt idx="4843">
                  <c:v>5.13</c:v>
                </c:pt>
                <c:pt idx="4844">
                  <c:v>5.0339999999999998</c:v>
                </c:pt>
                <c:pt idx="4845">
                  <c:v>5.0969999999999995</c:v>
                </c:pt>
                <c:pt idx="4846">
                  <c:v>5.1569999999999965</c:v>
                </c:pt>
                <c:pt idx="4847">
                  <c:v>4.9960000000000004</c:v>
                </c:pt>
                <c:pt idx="4848">
                  <c:v>5.1890000000000001</c:v>
                </c:pt>
                <c:pt idx="4849">
                  <c:v>5.1119999999999965</c:v>
                </c:pt>
                <c:pt idx="4850">
                  <c:v>5.1079999999999917</c:v>
                </c:pt>
                <c:pt idx="4851">
                  <c:v>5.548</c:v>
                </c:pt>
                <c:pt idx="4852">
                  <c:v>5.0789999999999997</c:v>
                </c:pt>
                <c:pt idx="4853">
                  <c:v>5.1819999999999995</c:v>
                </c:pt>
                <c:pt idx="4854">
                  <c:v>5.1479999999999926</c:v>
                </c:pt>
                <c:pt idx="4855">
                  <c:v>5.0410000000000004</c:v>
                </c:pt>
                <c:pt idx="4856">
                  <c:v>5.1929999999999916</c:v>
                </c:pt>
                <c:pt idx="4857">
                  <c:v>5.1939999999999955</c:v>
                </c:pt>
                <c:pt idx="4858">
                  <c:v>5.3629999999999933</c:v>
                </c:pt>
                <c:pt idx="4859">
                  <c:v>5.093</c:v>
                </c:pt>
                <c:pt idx="4860">
                  <c:v>5.2290000000000001</c:v>
                </c:pt>
                <c:pt idx="4861">
                  <c:v>5.0609999999999955</c:v>
                </c:pt>
                <c:pt idx="4862">
                  <c:v>5.1949999999999914</c:v>
                </c:pt>
                <c:pt idx="4863">
                  <c:v>5.2939999999999996</c:v>
                </c:pt>
                <c:pt idx="4864">
                  <c:v>5.1209999999999933</c:v>
                </c:pt>
                <c:pt idx="4865">
                  <c:v>5.0839999999999996</c:v>
                </c:pt>
                <c:pt idx="4866">
                  <c:v>5.1390000000000002</c:v>
                </c:pt>
                <c:pt idx="4867">
                  <c:v>5.1269999999999945</c:v>
                </c:pt>
                <c:pt idx="4868">
                  <c:v>5.1619999999999955</c:v>
                </c:pt>
                <c:pt idx="4869">
                  <c:v>5.1499999999999995</c:v>
                </c:pt>
                <c:pt idx="4870">
                  <c:v>5.1569999999999965</c:v>
                </c:pt>
                <c:pt idx="4871">
                  <c:v>5.0939999999999985</c:v>
                </c:pt>
                <c:pt idx="4872">
                  <c:v>5.3719999999999999</c:v>
                </c:pt>
                <c:pt idx="4873">
                  <c:v>5.1539999999999955</c:v>
                </c:pt>
                <c:pt idx="4874">
                  <c:v>5.1039999999999965</c:v>
                </c:pt>
                <c:pt idx="4875">
                  <c:v>5.3169999999999975</c:v>
                </c:pt>
                <c:pt idx="4876">
                  <c:v>5.133</c:v>
                </c:pt>
                <c:pt idx="4877">
                  <c:v>5.1849999999999916</c:v>
                </c:pt>
                <c:pt idx="4878">
                  <c:v>5.2610000000000001</c:v>
                </c:pt>
                <c:pt idx="4879">
                  <c:v>5.29</c:v>
                </c:pt>
                <c:pt idx="4880">
                  <c:v>5.298</c:v>
                </c:pt>
                <c:pt idx="4881">
                  <c:v>5.0830000000000002</c:v>
                </c:pt>
                <c:pt idx="4882">
                  <c:v>5.26</c:v>
                </c:pt>
                <c:pt idx="4883">
                  <c:v>5.266</c:v>
                </c:pt>
                <c:pt idx="4884">
                  <c:v>5.173</c:v>
                </c:pt>
                <c:pt idx="4885">
                  <c:v>5.1710000000000003</c:v>
                </c:pt>
                <c:pt idx="4886">
                  <c:v>5.2190000000000003</c:v>
                </c:pt>
                <c:pt idx="4887">
                  <c:v>5.2809999999999997</c:v>
                </c:pt>
                <c:pt idx="4888">
                  <c:v>5.2450000000000001</c:v>
                </c:pt>
                <c:pt idx="4889">
                  <c:v>5.2249999999999917</c:v>
                </c:pt>
                <c:pt idx="4890">
                  <c:v>5.1790000000000003</c:v>
                </c:pt>
                <c:pt idx="4891">
                  <c:v>5.2750000000000004</c:v>
                </c:pt>
                <c:pt idx="4892">
                  <c:v>5.2050000000000001</c:v>
                </c:pt>
                <c:pt idx="4893">
                  <c:v>5.2130000000000001</c:v>
                </c:pt>
                <c:pt idx="4894">
                  <c:v>5.1739999999999995</c:v>
                </c:pt>
                <c:pt idx="4895">
                  <c:v>5.2480000000000002</c:v>
                </c:pt>
                <c:pt idx="4896">
                  <c:v>5.1019999999999985</c:v>
                </c:pt>
                <c:pt idx="4897">
                  <c:v>5.09</c:v>
                </c:pt>
                <c:pt idx="4898">
                  <c:v>5.1049999999999933</c:v>
                </c:pt>
                <c:pt idx="4899">
                  <c:v>5.1929999999999916</c:v>
                </c:pt>
                <c:pt idx="4900">
                  <c:v>5.0609999999999955</c:v>
                </c:pt>
                <c:pt idx="4901">
                  <c:v>5.1369999999999996</c:v>
                </c:pt>
                <c:pt idx="4902">
                  <c:v>5.1899999999999995</c:v>
                </c:pt>
                <c:pt idx="4903">
                  <c:v>5.1619999999999955</c:v>
                </c:pt>
                <c:pt idx="4904">
                  <c:v>5.1269999999999945</c:v>
                </c:pt>
                <c:pt idx="4905">
                  <c:v>5.048</c:v>
                </c:pt>
                <c:pt idx="4906">
                  <c:v>5.1639999999999926</c:v>
                </c:pt>
                <c:pt idx="4907">
                  <c:v>5.0330000000000004</c:v>
                </c:pt>
                <c:pt idx="4908">
                  <c:v>5.109</c:v>
                </c:pt>
                <c:pt idx="4909">
                  <c:v>5.133</c:v>
                </c:pt>
                <c:pt idx="4910">
                  <c:v>4.9550000000000001</c:v>
                </c:pt>
                <c:pt idx="4911">
                  <c:v>5.1069999999999975</c:v>
                </c:pt>
                <c:pt idx="4912">
                  <c:v>5.069</c:v>
                </c:pt>
                <c:pt idx="4913">
                  <c:v>5.1069999999999975</c:v>
                </c:pt>
                <c:pt idx="4914">
                  <c:v>5.0369999999999999</c:v>
                </c:pt>
                <c:pt idx="4915">
                  <c:v>5.3049999999999926</c:v>
                </c:pt>
                <c:pt idx="4916">
                  <c:v>5.0939999999999985</c:v>
                </c:pt>
                <c:pt idx="4917">
                  <c:v>5.2480000000000002</c:v>
                </c:pt>
                <c:pt idx="4918">
                  <c:v>4.9909999999999997</c:v>
                </c:pt>
                <c:pt idx="4919">
                  <c:v>5.1119999999999965</c:v>
                </c:pt>
                <c:pt idx="4920">
                  <c:v>5.1419999999999995</c:v>
                </c:pt>
                <c:pt idx="4921">
                  <c:v>5.0410000000000004</c:v>
                </c:pt>
                <c:pt idx="4922">
                  <c:v>5.0219999999999985</c:v>
                </c:pt>
                <c:pt idx="4923">
                  <c:v>5.0030000000000001</c:v>
                </c:pt>
                <c:pt idx="4924">
                  <c:v>4.96</c:v>
                </c:pt>
                <c:pt idx="4925">
                  <c:v>5.0249999999999932</c:v>
                </c:pt>
                <c:pt idx="4926">
                  <c:v>5.0309999999999997</c:v>
                </c:pt>
                <c:pt idx="4927">
                  <c:v>4.9790000000000081</c:v>
                </c:pt>
                <c:pt idx="4928">
                  <c:v>5.0490000000000004</c:v>
                </c:pt>
                <c:pt idx="4929">
                  <c:v>5.0780000000000003</c:v>
                </c:pt>
                <c:pt idx="4930">
                  <c:v>5.1209999999999933</c:v>
                </c:pt>
                <c:pt idx="4931">
                  <c:v>4.9880000000000004</c:v>
                </c:pt>
                <c:pt idx="4932">
                  <c:v>4.8689999999999927</c:v>
                </c:pt>
                <c:pt idx="4933">
                  <c:v>5.0780000000000003</c:v>
                </c:pt>
                <c:pt idx="4934">
                  <c:v>5.0939999999999985</c:v>
                </c:pt>
                <c:pt idx="4935">
                  <c:v>4.9950000000000001</c:v>
                </c:pt>
                <c:pt idx="4936">
                  <c:v>4.8789999999999996</c:v>
                </c:pt>
                <c:pt idx="4937">
                  <c:v>5.1099999999999985</c:v>
                </c:pt>
                <c:pt idx="4938">
                  <c:v>4.9829999999999997</c:v>
                </c:pt>
                <c:pt idx="4939">
                  <c:v>4.9390000000000081</c:v>
                </c:pt>
                <c:pt idx="4940">
                  <c:v>4.9340000000000002</c:v>
                </c:pt>
                <c:pt idx="4941">
                  <c:v>4.9450000000000003</c:v>
                </c:pt>
                <c:pt idx="4942">
                  <c:v>5.0569999999999995</c:v>
                </c:pt>
                <c:pt idx="4943">
                  <c:v>4.9020000000000001</c:v>
                </c:pt>
                <c:pt idx="4944">
                  <c:v>4.9279999999999955</c:v>
                </c:pt>
                <c:pt idx="4945">
                  <c:v>4.9329999999999998</c:v>
                </c:pt>
                <c:pt idx="4946">
                  <c:v>4.8649999999999913</c:v>
                </c:pt>
                <c:pt idx="4947">
                  <c:v>4.859</c:v>
                </c:pt>
                <c:pt idx="4948">
                  <c:v>4.9269999999999996</c:v>
                </c:pt>
                <c:pt idx="4949">
                  <c:v>4.915</c:v>
                </c:pt>
                <c:pt idx="4950">
                  <c:v>4.7489999999999997</c:v>
                </c:pt>
                <c:pt idx="4951">
                  <c:v>4.8619999999999965</c:v>
                </c:pt>
                <c:pt idx="4952">
                  <c:v>4.944</c:v>
                </c:pt>
                <c:pt idx="4953">
                  <c:v>4.9859999999999998</c:v>
                </c:pt>
                <c:pt idx="4954">
                  <c:v>4.8739999999999997</c:v>
                </c:pt>
                <c:pt idx="4955">
                  <c:v>5.0350000000000001</c:v>
                </c:pt>
                <c:pt idx="4956">
                  <c:v>4.9160000000000004</c:v>
                </c:pt>
                <c:pt idx="4957">
                  <c:v>4.8710000000000004</c:v>
                </c:pt>
                <c:pt idx="4958">
                  <c:v>4.8179999999999916</c:v>
                </c:pt>
                <c:pt idx="4959">
                  <c:v>4.8769999999999998</c:v>
                </c:pt>
                <c:pt idx="4960">
                  <c:v>4.8279999999999914</c:v>
                </c:pt>
                <c:pt idx="4961">
                  <c:v>4.8529999999999927</c:v>
                </c:pt>
                <c:pt idx="4962">
                  <c:v>4.7089999999999996</c:v>
                </c:pt>
                <c:pt idx="4963">
                  <c:v>4.8289999999999926</c:v>
                </c:pt>
                <c:pt idx="4964">
                  <c:v>4.8669999999999956</c:v>
                </c:pt>
                <c:pt idx="4965">
                  <c:v>4.7709999999999999</c:v>
                </c:pt>
                <c:pt idx="4966">
                  <c:v>4.7889999999999997</c:v>
                </c:pt>
                <c:pt idx="4967">
                  <c:v>4.782</c:v>
                </c:pt>
                <c:pt idx="4968">
                  <c:v>4.7460000000000004</c:v>
                </c:pt>
                <c:pt idx="4969">
                  <c:v>4.7380000000000004</c:v>
                </c:pt>
                <c:pt idx="4970">
                  <c:v>4.7880000000000003</c:v>
                </c:pt>
                <c:pt idx="4971">
                  <c:v>4.8629999999999933</c:v>
                </c:pt>
                <c:pt idx="4972">
                  <c:v>4.6890000000000001</c:v>
                </c:pt>
                <c:pt idx="4973">
                  <c:v>4.6519999999999975</c:v>
                </c:pt>
                <c:pt idx="4974">
                  <c:v>4.819</c:v>
                </c:pt>
                <c:pt idx="4975">
                  <c:v>4.7669999999999995</c:v>
                </c:pt>
                <c:pt idx="4976">
                  <c:v>4.7309999999999999</c:v>
                </c:pt>
                <c:pt idx="4977">
                  <c:v>4.9409999999999998</c:v>
                </c:pt>
                <c:pt idx="4978">
                  <c:v>4.7050000000000001</c:v>
                </c:pt>
                <c:pt idx="4979">
                  <c:v>4.9619999999999997</c:v>
                </c:pt>
                <c:pt idx="4980">
                  <c:v>4.8339999999999996</c:v>
                </c:pt>
                <c:pt idx="4981">
                  <c:v>4.8090000000000002</c:v>
                </c:pt>
                <c:pt idx="4982">
                  <c:v>4.7169999999999996</c:v>
                </c:pt>
                <c:pt idx="4983">
                  <c:v>4.702</c:v>
                </c:pt>
                <c:pt idx="4984">
                  <c:v>4.8149999999999933</c:v>
                </c:pt>
                <c:pt idx="4985">
                  <c:v>4.7930000000000001</c:v>
                </c:pt>
                <c:pt idx="4986">
                  <c:v>4.968</c:v>
                </c:pt>
                <c:pt idx="4987">
                  <c:v>4.7699999999999996</c:v>
                </c:pt>
                <c:pt idx="4988">
                  <c:v>4.8169999999999975</c:v>
                </c:pt>
                <c:pt idx="4989">
                  <c:v>4.7949999999999955</c:v>
                </c:pt>
                <c:pt idx="4990">
                  <c:v>4.8029999999999955</c:v>
                </c:pt>
                <c:pt idx="4991">
                  <c:v>4.7130000000000001</c:v>
                </c:pt>
                <c:pt idx="4992">
                  <c:v>4.6969999999999965</c:v>
                </c:pt>
                <c:pt idx="4993">
                  <c:v>4.7370000000000001</c:v>
                </c:pt>
                <c:pt idx="4994">
                  <c:v>4.758</c:v>
                </c:pt>
                <c:pt idx="4995">
                  <c:v>4.7949999999999955</c:v>
                </c:pt>
                <c:pt idx="4996">
                  <c:v>4.6679999999999904</c:v>
                </c:pt>
                <c:pt idx="4997">
                  <c:v>4.7519999999999998</c:v>
                </c:pt>
                <c:pt idx="4998">
                  <c:v>4.78</c:v>
                </c:pt>
                <c:pt idx="4999">
                  <c:v>4.734</c:v>
                </c:pt>
                <c:pt idx="5000">
                  <c:v>4.7939999999999996</c:v>
                </c:pt>
                <c:pt idx="5001">
                  <c:v>4.718</c:v>
                </c:pt>
                <c:pt idx="5002">
                  <c:v>4.7919999999999998</c:v>
                </c:pt>
                <c:pt idx="5003">
                  <c:v>4.9290000000000003</c:v>
                </c:pt>
                <c:pt idx="5004">
                  <c:v>4.8319999999999999</c:v>
                </c:pt>
                <c:pt idx="5005">
                  <c:v>4.7639999999999985</c:v>
                </c:pt>
                <c:pt idx="5006">
                  <c:v>4.7720000000000002</c:v>
                </c:pt>
                <c:pt idx="5007">
                  <c:v>4.7770000000000001</c:v>
                </c:pt>
                <c:pt idx="5008">
                  <c:v>4.774</c:v>
                </c:pt>
                <c:pt idx="5009">
                  <c:v>4.84</c:v>
                </c:pt>
                <c:pt idx="5010">
                  <c:v>4.843</c:v>
                </c:pt>
                <c:pt idx="5011">
                  <c:v>4.8209999999999926</c:v>
                </c:pt>
                <c:pt idx="5012">
                  <c:v>4.87</c:v>
                </c:pt>
                <c:pt idx="5013">
                  <c:v>4.8529999999999927</c:v>
                </c:pt>
                <c:pt idx="5014">
                  <c:v>4.7669999999999995</c:v>
                </c:pt>
                <c:pt idx="5015">
                  <c:v>4.8419999999999996</c:v>
                </c:pt>
                <c:pt idx="5016">
                  <c:v>4.8739999999999997</c:v>
                </c:pt>
                <c:pt idx="5017">
                  <c:v>4.9009999999999998</c:v>
                </c:pt>
                <c:pt idx="5018">
                  <c:v>4.8929999999999945</c:v>
                </c:pt>
                <c:pt idx="5019">
                  <c:v>4.8049999999999926</c:v>
                </c:pt>
                <c:pt idx="5020">
                  <c:v>4.96</c:v>
                </c:pt>
                <c:pt idx="5021">
                  <c:v>4.9450000000000003</c:v>
                </c:pt>
                <c:pt idx="5022">
                  <c:v>4.9059999999999997</c:v>
                </c:pt>
                <c:pt idx="5023">
                  <c:v>4.9450000000000003</c:v>
                </c:pt>
                <c:pt idx="5024">
                  <c:v>4.96</c:v>
                </c:pt>
                <c:pt idx="5025">
                  <c:v>4.9089999999999998</c:v>
                </c:pt>
                <c:pt idx="5026">
                  <c:v>4.883</c:v>
                </c:pt>
                <c:pt idx="5027">
                  <c:v>4.8760000000000003</c:v>
                </c:pt>
                <c:pt idx="5028">
                  <c:v>4.9569999999999999</c:v>
                </c:pt>
                <c:pt idx="5029">
                  <c:v>4.8979999999999926</c:v>
                </c:pt>
                <c:pt idx="5030">
                  <c:v>5.2469999999999999</c:v>
                </c:pt>
                <c:pt idx="5031">
                  <c:v>5.0619999999999985</c:v>
                </c:pt>
                <c:pt idx="5032">
                  <c:v>4.9180000000000001</c:v>
                </c:pt>
                <c:pt idx="5033">
                  <c:v>4.9740000000000002</c:v>
                </c:pt>
                <c:pt idx="5034">
                  <c:v>5.0279999999999916</c:v>
                </c:pt>
                <c:pt idx="5035">
                  <c:v>5.1360000000000001</c:v>
                </c:pt>
                <c:pt idx="5036">
                  <c:v>5.1879999999999926</c:v>
                </c:pt>
                <c:pt idx="5037">
                  <c:v>4.9539999999999997</c:v>
                </c:pt>
                <c:pt idx="5038">
                  <c:v>5.2139999999999995</c:v>
                </c:pt>
                <c:pt idx="5039">
                  <c:v>5.1059999999999945</c:v>
                </c:pt>
                <c:pt idx="5040">
                  <c:v>5.1529999999999916</c:v>
                </c:pt>
                <c:pt idx="5041">
                  <c:v>5.4669999999999996</c:v>
                </c:pt>
                <c:pt idx="5042">
                  <c:v>5.0419999999999998</c:v>
                </c:pt>
                <c:pt idx="5043">
                  <c:v>5.1859999999999955</c:v>
                </c:pt>
                <c:pt idx="5044">
                  <c:v>5.0649999999999933</c:v>
                </c:pt>
                <c:pt idx="5045">
                  <c:v>5.1569999999999965</c:v>
                </c:pt>
                <c:pt idx="5046">
                  <c:v>5.5490000000000004</c:v>
                </c:pt>
                <c:pt idx="5047">
                  <c:v>5.23</c:v>
                </c:pt>
                <c:pt idx="5048">
                  <c:v>5.1139999999999946</c:v>
                </c:pt>
                <c:pt idx="5049">
                  <c:v>5.1209999999999933</c:v>
                </c:pt>
                <c:pt idx="5050">
                  <c:v>5.2110000000000003</c:v>
                </c:pt>
                <c:pt idx="5051">
                  <c:v>5.1719999999999997</c:v>
                </c:pt>
                <c:pt idx="5052">
                  <c:v>5.2160000000000002</c:v>
                </c:pt>
                <c:pt idx="5053">
                  <c:v>5.1459999999999955</c:v>
                </c:pt>
                <c:pt idx="5054">
                  <c:v>5.1279999999999886</c:v>
                </c:pt>
                <c:pt idx="5055">
                  <c:v>5.2309999999999999</c:v>
                </c:pt>
                <c:pt idx="5056">
                  <c:v>5.1669999999999945</c:v>
                </c:pt>
                <c:pt idx="5057">
                  <c:v>5.1619999999999955</c:v>
                </c:pt>
                <c:pt idx="5058">
                  <c:v>5.226</c:v>
                </c:pt>
                <c:pt idx="5059">
                  <c:v>5.0860000000000003</c:v>
                </c:pt>
                <c:pt idx="5060">
                  <c:v>5.1390000000000002</c:v>
                </c:pt>
                <c:pt idx="5061">
                  <c:v>5.2779999999999996</c:v>
                </c:pt>
                <c:pt idx="5062">
                  <c:v>5.1369999999999996</c:v>
                </c:pt>
                <c:pt idx="5063">
                  <c:v>5.3049999999999926</c:v>
                </c:pt>
                <c:pt idx="5064">
                  <c:v>5.2080000000000002</c:v>
                </c:pt>
                <c:pt idx="5065">
                  <c:v>5.202</c:v>
                </c:pt>
                <c:pt idx="5066">
                  <c:v>5.2850000000000001</c:v>
                </c:pt>
                <c:pt idx="5067">
                  <c:v>5.2229999999999945</c:v>
                </c:pt>
                <c:pt idx="5068">
                  <c:v>5.2290000000000001</c:v>
                </c:pt>
                <c:pt idx="5069">
                  <c:v>5.3619999999999965</c:v>
                </c:pt>
                <c:pt idx="5070">
                  <c:v>5.3209999999999926</c:v>
                </c:pt>
                <c:pt idx="5071">
                  <c:v>5.407</c:v>
                </c:pt>
                <c:pt idx="5072">
                  <c:v>5.2489999999999997</c:v>
                </c:pt>
                <c:pt idx="5073">
                  <c:v>5.3279999999999914</c:v>
                </c:pt>
                <c:pt idx="5074">
                  <c:v>5.5119999999999996</c:v>
                </c:pt>
                <c:pt idx="5075">
                  <c:v>5.3129999999999926</c:v>
                </c:pt>
                <c:pt idx="5076">
                  <c:v>5.1659999999999933</c:v>
                </c:pt>
                <c:pt idx="5077">
                  <c:v>6.1209999999999933</c:v>
                </c:pt>
                <c:pt idx="5078">
                  <c:v>5.2519999999999998</c:v>
                </c:pt>
                <c:pt idx="5079">
                  <c:v>5.2560000000000002</c:v>
                </c:pt>
                <c:pt idx="5080">
                  <c:v>5.2139999999999995</c:v>
                </c:pt>
                <c:pt idx="5081">
                  <c:v>5.2610000000000001</c:v>
                </c:pt>
                <c:pt idx="5082">
                  <c:v>5.1949999999999914</c:v>
                </c:pt>
                <c:pt idx="5083">
                  <c:v>5.2789999999999999</c:v>
                </c:pt>
                <c:pt idx="5084">
                  <c:v>5.2939999999999996</c:v>
                </c:pt>
                <c:pt idx="5085">
                  <c:v>5.335</c:v>
                </c:pt>
                <c:pt idx="5086">
                  <c:v>5.2229999999999945</c:v>
                </c:pt>
                <c:pt idx="5087">
                  <c:v>5.3139999999999965</c:v>
                </c:pt>
                <c:pt idx="5088">
                  <c:v>5.2619999999999996</c:v>
                </c:pt>
                <c:pt idx="5089">
                  <c:v>5.2139999999999995</c:v>
                </c:pt>
                <c:pt idx="5090">
                  <c:v>5.2880000000000003</c:v>
                </c:pt>
                <c:pt idx="5091">
                  <c:v>5.2679999999999945</c:v>
                </c:pt>
                <c:pt idx="5092">
                  <c:v>5.3330000000000002</c:v>
                </c:pt>
                <c:pt idx="5093">
                  <c:v>5.25</c:v>
                </c:pt>
                <c:pt idx="5094">
                  <c:v>5.4450000000000003</c:v>
                </c:pt>
                <c:pt idx="5095">
                  <c:v>5.2069999999999999</c:v>
                </c:pt>
                <c:pt idx="5096">
                  <c:v>5.4770000000000003</c:v>
                </c:pt>
                <c:pt idx="5097">
                  <c:v>5.25</c:v>
                </c:pt>
                <c:pt idx="5098">
                  <c:v>5.1649999999999885</c:v>
                </c:pt>
                <c:pt idx="5099">
                  <c:v>5.2139999999999995</c:v>
                </c:pt>
                <c:pt idx="5100">
                  <c:v>5.26</c:v>
                </c:pt>
                <c:pt idx="5101">
                  <c:v>5.2469999999999999</c:v>
                </c:pt>
                <c:pt idx="5102">
                  <c:v>5.2679999999999945</c:v>
                </c:pt>
                <c:pt idx="5103">
                  <c:v>5.1890000000000001</c:v>
                </c:pt>
                <c:pt idx="5104">
                  <c:v>5.2210000000000001</c:v>
                </c:pt>
                <c:pt idx="5105">
                  <c:v>5.2530000000000001</c:v>
                </c:pt>
                <c:pt idx="5106">
                  <c:v>5.1979999999999933</c:v>
                </c:pt>
                <c:pt idx="5107">
                  <c:v>5.2229999999999945</c:v>
                </c:pt>
                <c:pt idx="5108">
                  <c:v>5.3049999999999926</c:v>
                </c:pt>
                <c:pt idx="5109">
                  <c:v>5.1499999999999995</c:v>
                </c:pt>
                <c:pt idx="5110">
                  <c:v>5.2990000000000004</c:v>
                </c:pt>
                <c:pt idx="5111">
                  <c:v>5.2219999999999995</c:v>
                </c:pt>
                <c:pt idx="5112">
                  <c:v>5.2830000000000004</c:v>
                </c:pt>
                <c:pt idx="5113">
                  <c:v>5.2350000000000003</c:v>
                </c:pt>
                <c:pt idx="5114">
                  <c:v>5.3369999999999997</c:v>
                </c:pt>
                <c:pt idx="5115">
                  <c:v>5.2359999999999998</c:v>
                </c:pt>
                <c:pt idx="5116">
                  <c:v>5.1579999999999933</c:v>
                </c:pt>
                <c:pt idx="5117">
                  <c:v>5.0249999999999932</c:v>
                </c:pt>
                <c:pt idx="5118">
                  <c:v>5.1569999999999965</c:v>
                </c:pt>
                <c:pt idx="5119">
                  <c:v>5.23</c:v>
                </c:pt>
                <c:pt idx="5120">
                  <c:v>5.2149999999999945</c:v>
                </c:pt>
                <c:pt idx="5121">
                  <c:v>5.0939999999999985</c:v>
                </c:pt>
                <c:pt idx="5122">
                  <c:v>5.1029999999999927</c:v>
                </c:pt>
                <c:pt idx="5123">
                  <c:v>5.242</c:v>
                </c:pt>
                <c:pt idx="5124">
                  <c:v>5.3539999999999965</c:v>
                </c:pt>
                <c:pt idx="5125">
                  <c:v>5.0330000000000004</c:v>
                </c:pt>
                <c:pt idx="5126">
                  <c:v>5.0679999999999916</c:v>
                </c:pt>
                <c:pt idx="5127">
                  <c:v>5.1909999999999945</c:v>
                </c:pt>
                <c:pt idx="5128">
                  <c:v>5.2039999999999997</c:v>
                </c:pt>
                <c:pt idx="5129">
                  <c:v>5.2030000000000003</c:v>
                </c:pt>
                <c:pt idx="5130">
                  <c:v>5.1219999999999946</c:v>
                </c:pt>
                <c:pt idx="5131">
                  <c:v>5.1189999999999927</c:v>
                </c:pt>
                <c:pt idx="5132">
                  <c:v>5.0860000000000003</c:v>
                </c:pt>
                <c:pt idx="5133">
                  <c:v>5.0960000000000001</c:v>
                </c:pt>
                <c:pt idx="5134">
                  <c:v>4.984</c:v>
                </c:pt>
                <c:pt idx="5135">
                  <c:v>5.0860000000000003</c:v>
                </c:pt>
                <c:pt idx="5136">
                  <c:v>5.0919999999999996</c:v>
                </c:pt>
                <c:pt idx="5137">
                  <c:v>5.0389999999999997</c:v>
                </c:pt>
                <c:pt idx="5138">
                  <c:v>5.0460000000000003</c:v>
                </c:pt>
                <c:pt idx="5139">
                  <c:v>5.0519999999999996</c:v>
                </c:pt>
                <c:pt idx="5140">
                  <c:v>4.9180000000000001</c:v>
                </c:pt>
                <c:pt idx="5141">
                  <c:v>5.0019999999999998</c:v>
                </c:pt>
                <c:pt idx="5142">
                  <c:v>4.9009999999999998</c:v>
                </c:pt>
                <c:pt idx="5143">
                  <c:v>5.0209999999999955</c:v>
                </c:pt>
                <c:pt idx="5144">
                  <c:v>4.9470000000000001</c:v>
                </c:pt>
                <c:pt idx="5145">
                  <c:v>4.9580000000000002</c:v>
                </c:pt>
                <c:pt idx="5146">
                  <c:v>4.9059999999999997</c:v>
                </c:pt>
                <c:pt idx="5147">
                  <c:v>5.109</c:v>
                </c:pt>
                <c:pt idx="5148">
                  <c:v>4.923</c:v>
                </c:pt>
                <c:pt idx="5149">
                  <c:v>4.9020000000000001</c:v>
                </c:pt>
                <c:pt idx="5150">
                  <c:v>4.907</c:v>
                </c:pt>
                <c:pt idx="5151">
                  <c:v>4.9370000000000003</c:v>
                </c:pt>
                <c:pt idx="5152">
                  <c:v>4.9760000000000071</c:v>
                </c:pt>
                <c:pt idx="5153">
                  <c:v>4.9320000000000004</c:v>
                </c:pt>
                <c:pt idx="5154">
                  <c:v>5.0389999999999997</c:v>
                </c:pt>
                <c:pt idx="5155">
                  <c:v>4.9740000000000002</c:v>
                </c:pt>
                <c:pt idx="5156">
                  <c:v>4.8469999999999995</c:v>
                </c:pt>
                <c:pt idx="5157">
                  <c:v>4.9790000000000081</c:v>
                </c:pt>
                <c:pt idx="5158">
                  <c:v>5.0010000000000003</c:v>
                </c:pt>
                <c:pt idx="5159">
                  <c:v>4.9119999999999999</c:v>
                </c:pt>
                <c:pt idx="5160">
                  <c:v>4.8780000000000001</c:v>
                </c:pt>
                <c:pt idx="5161">
                  <c:v>5.1129999999999933</c:v>
                </c:pt>
                <c:pt idx="5162">
                  <c:v>4.91</c:v>
                </c:pt>
                <c:pt idx="5163">
                  <c:v>4.9020000000000001</c:v>
                </c:pt>
                <c:pt idx="5164">
                  <c:v>4.9539999999999997</c:v>
                </c:pt>
                <c:pt idx="5165">
                  <c:v>5</c:v>
                </c:pt>
                <c:pt idx="5166">
                  <c:v>4.9870000000000001</c:v>
                </c:pt>
                <c:pt idx="5167">
                  <c:v>4.8490000000000002</c:v>
                </c:pt>
                <c:pt idx="5168">
                  <c:v>4.8879999999999955</c:v>
                </c:pt>
                <c:pt idx="5169">
                  <c:v>4.8449999999999926</c:v>
                </c:pt>
                <c:pt idx="5170">
                  <c:v>4.8069999999999995</c:v>
                </c:pt>
                <c:pt idx="5171">
                  <c:v>4.7960000000000003</c:v>
                </c:pt>
                <c:pt idx="5172">
                  <c:v>4.8789999999999996</c:v>
                </c:pt>
                <c:pt idx="5173">
                  <c:v>4.7939999999999996</c:v>
                </c:pt>
                <c:pt idx="5174">
                  <c:v>4.7960000000000003</c:v>
                </c:pt>
                <c:pt idx="5175">
                  <c:v>4.8029999999999955</c:v>
                </c:pt>
                <c:pt idx="5176">
                  <c:v>4.8159999999999945</c:v>
                </c:pt>
                <c:pt idx="5177">
                  <c:v>4.7969999999999997</c:v>
                </c:pt>
                <c:pt idx="5178">
                  <c:v>4.7279999999999927</c:v>
                </c:pt>
                <c:pt idx="5179">
                  <c:v>4.7190000000000003</c:v>
                </c:pt>
                <c:pt idx="5180">
                  <c:v>4.7949999999999955</c:v>
                </c:pt>
                <c:pt idx="5181">
                  <c:v>4.9710000000000081</c:v>
                </c:pt>
                <c:pt idx="5182">
                  <c:v>4.7779999999999996</c:v>
                </c:pt>
                <c:pt idx="5183">
                  <c:v>4.8380000000000001</c:v>
                </c:pt>
                <c:pt idx="5184">
                  <c:v>4.7560000000000002</c:v>
                </c:pt>
                <c:pt idx="5185">
                  <c:v>4.7619999999999996</c:v>
                </c:pt>
                <c:pt idx="5186">
                  <c:v>4.6569999999999965</c:v>
                </c:pt>
                <c:pt idx="5187">
                  <c:v>4.6029999999999927</c:v>
                </c:pt>
                <c:pt idx="5188">
                  <c:v>4.7759999999999998</c:v>
                </c:pt>
                <c:pt idx="5189">
                  <c:v>4.87</c:v>
                </c:pt>
                <c:pt idx="5190">
                  <c:v>4.6579999999999933</c:v>
                </c:pt>
                <c:pt idx="5191">
                  <c:v>4.7969999999999997</c:v>
                </c:pt>
                <c:pt idx="5192">
                  <c:v>4.6819999999999995</c:v>
                </c:pt>
                <c:pt idx="5193">
                  <c:v>4.7269999999999985</c:v>
                </c:pt>
                <c:pt idx="5194">
                  <c:v>4.6439999999999975</c:v>
                </c:pt>
                <c:pt idx="5195">
                  <c:v>4.6739999999999995</c:v>
                </c:pt>
                <c:pt idx="5196">
                  <c:v>4.7830000000000004</c:v>
                </c:pt>
                <c:pt idx="5197">
                  <c:v>4.6549999999999914</c:v>
                </c:pt>
                <c:pt idx="5198">
                  <c:v>4.7139999999999995</c:v>
                </c:pt>
                <c:pt idx="5199">
                  <c:v>4.7169999999999996</c:v>
                </c:pt>
                <c:pt idx="5200">
                  <c:v>4.8380000000000001</c:v>
                </c:pt>
                <c:pt idx="5201">
                  <c:v>4.8019999999999996</c:v>
                </c:pt>
                <c:pt idx="5202">
                  <c:v>4.7569999999999997</c:v>
                </c:pt>
                <c:pt idx="5203">
                  <c:v>4.742</c:v>
                </c:pt>
                <c:pt idx="5204">
                  <c:v>4.7639999999999985</c:v>
                </c:pt>
                <c:pt idx="5205">
                  <c:v>4.6719999999999997</c:v>
                </c:pt>
                <c:pt idx="5206">
                  <c:v>4.6790000000000003</c:v>
                </c:pt>
                <c:pt idx="5207">
                  <c:v>4.6169999999999956</c:v>
                </c:pt>
                <c:pt idx="5208">
                  <c:v>4.6019999999999985</c:v>
                </c:pt>
                <c:pt idx="5209">
                  <c:v>5.5569999999999995</c:v>
                </c:pt>
                <c:pt idx="5210">
                  <c:v>4.5919999999999996</c:v>
                </c:pt>
                <c:pt idx="5211">
                  <c:v>4.7119999999999997</c:v>
                </c:pt>
                <c:pt idx="5212">
                  <c:v>4.726</c:v>
                </c:pt>
                <c:pt idx="5213">
                  <c:v>4.7530000000000001</c:v>
                </c:pt>
                <c:pt idx="5214">
                  <c:v>4.9039999999999999</c:v>
                </c:pt>
                <c:pt idx="5215">
                  <c:v>4.6399999999999997</c:v>
                </c:pt>
                <c:pt idx="5216">
                  <c:v>4.758</c:v>
                </c:pt>
                <c:pt idx="5217">
                  <c:v>4.6749999999999945</c:v>
                </c:pt>
                <c:pt idx="5218">
                  <c:v>4.7779999999999996</c:v>
                </c:pt>
                <c:pt idx="5219">
                  <c:v>4.5750000000000002</c:v>
                </c:pt>
                <c:pt idx="5220">
                  <c:v>4.6179999999999914</c:v>
                </c:pt>
                <c:pt idx="5221">
                  <c:v>4.7229999999999945</c:v>
                </c:pt>
                <c:pt idx="5222">
                  <c:v>4.8149999999999933</c:v>
                </c:pt>
                <c:pt idx="5223">
                  <c:v>4.6829999999999945</c:v>
                </c:pt>
                <c:pt idx="5224">
                  <c:v>4.7649999999999926</c:v>
                </c:pt>
                <c:pt idx="5225">
                  <c:v>4.6790000000000003</c:v>
                </c:pt>
                <c:pt idx="5226">
                  <c:v>4.8179999999999916</c:v>
                </c:pt>
                <c:pt idx="5227">
                  <c:v>4.83</c:v>
                </c:pt>
                <c:pt idx="5228">
                  <c:v>4.7610000000000001</c:v>
                </c:pt>
                <c:pt idx="5229">
                  <c:v>4.7320000000000002</c:v>
                </c:pt>
                <c:pt idx="5230">
                  <c:v>4.742</c:v>
                </c:pt>
                <c:pt idx="5231">
                  <c:v>4.7709999999999999</c:v>
                </c:pt>
                <c:pt idx="5232">
                  <c:v>4.6689999999999916</c:v>
                </c:pt>
                <c:pt idx="5233">
                  <c:v>4.6979999999999933</c:v>
                </c:pt>
                <c:pt idx="5234">
                  <c:v>4.8949999999999916</c:v>
                </c:pt>
                <c:pt idx="5235">
                  <c:v>4.7329999999999997</c:v>
                </c:pt>
                <c:pt idx="5236">
                  <c:v>4.819</c:v>
                </c:pt>
                <c:pt idx="5237">
                  <c:v>4.7480000000000002</c:v>
                </c:pt>
                <c:pt idx="5238">
                  <c:v>4.6109999999999927</c:v>
                </c:pt>
                <c:pt idx="5239">
                  <c:v>4.734</c:v>
                </c:pt>
                <c:pt idx="5240">
                  <c:v>4.7309999999999999</c:v>
                </c:pt>
                <c:pt idx="5241">
                  <c:v>4.6959999999999926</c:v>
                </c:pt>
                <c:pt idx="5242">
                  <c:v>4.7290000000000001</c:v>
                </c:pt>
                <c:pt idx="5243">
                  <c:v>4.8269999999999955</c:v>
                </c:pt>
                <c:pt idx="5244">
                  <c:v>4.76</c:v>
                </c:pt>
                <c:pt idx="5245">
                  <c:v>4.9470000000000001</c:v>
                </c:pt>
                <c:pt idx="5246">
                  <c:v>4.9109999999999996</c:v>
                </c:pt>
                <c:pt idx="5247">
                  <c:v>4.8599999999999985</c:v>
                </c:pt>
                <c:pt idx="5248">
                  <c:v>4.8679999999999914</c:v>
                </c:pt>
                <c:pt idx="5249">
                  <c:v>4.6989999999999945</c:v>
                </c:pt>
                <c:pt idx="5250">
                  <c:v>4.8439999999999985</c:v>
                </c:pt>
                <c:pt idx="5251">
                  <c:v>5.0199999999999996</c:v>
                </c:pt>
                <c:pt idx="5252">
                  <c:v>4.7469999999999999</c:v>
                </c:pt>
                <c:pt idx="5253">
                  <c:v>4.8469999999999995</c:v>
                </c:pt>
                <c:pt idx="5254">
                  <c:v>4.8969999999999985</c:v>
                </c:pt>
                <c:pt idx="5255">
                  <c:v>4.9050000000000002</c:v>
                </c:pt>
                <c:pt idx="5256">
                  <c:v>4.8219999999999965</c:v>
                </c:pt>
                <c:pt idx="5257">
                  <c:v>4.8390000000000004</c:v>
                </c:pt>
                <c:pt idx="5258">
                  <c:v>4.8649999999999913</c:v>
                </c:pt>
                <c:pt idx="5259">
                  <c:v>4.8469999999999995</c:v>
                </c:pt>
                <c:pt idx="5260">
                  <c:v>4.899</c:v>
                </c:pt>
                <c:pt idx="5261">
                  <c:v>4.835</c:v>
                </c:pt>
                <c:pt idx="5262">
                  <c:v>4.9619999999999997</c:v>
                </c:pt>
                <c:pt idx="5263">
                  <c:v>4.8979999999999926</c:v>
                </c:pt>
                <c:pt idx="5264">
                  <c:v>4.9729999999999999</c:v>
                </c:pt>
                <c:pt idx="5265">
                  <c:v>5.008</c:v>
                </c:pt>
                <c:pt idx="5266">
                  <c:v>4.8659999999999917</c:v>
                </c:pt>
                <c:pt idx="5267">
                  <c:v>4.8819999999999997</c:v>
                </c:pt>
                <c:pt idx="5268">
                  <c:v>4.9459999999999997</c:v>
                </c:pt>
                <c:pt idx="5269">
                  <c:v>4.8539999999999965</c:v>
                </c:pt>
                <c:pt idx="5270">
                  <c:v>5.1379999999999955</c:v>
                </c:pt>
                <c:pt idx="5271">
                  <c:v>4.8810000000000002</c:v>
                </c:pt>
                <c:pt idx="5272">
                  <c:v>5.1349999999999945</c:v>
                </c:pt>
                <c:pt idx="5273">
                  <c:v>5.1129999999999933</c:v>
                </c:pt>
                <c:pt idx="5274">
                  <c:v>4.9809999999999999</c:v>
                </c:pt>
                <c:pt idx="5275">
                  <c:v>5.18</c:v>
                </c:pt>
                <c:pt idx="5276">
                  <c:v>4.8719999999999999</c:v>
                </c:pt>
                <c:pt idx="5277">
                  <c:v>5.069</c:v>
                </c:pt>
                <c:pt idx="5278">
                  <c:v>5.1959999999999926</c:v>
                </c:pt>
                <c:pt idx="5279">
                  <c:v>5.1219999999999946</c:v>
                </c:pt>
                <c:pt idx="5280">
                  <c:v>5.3449999999999926</c:v>
                </c:pt>
                <c:pt idx="5281">
                  <c:v>5.1049999999999933</c:v>
                </c:pt>
                <c:pt idx="5282">
                  <c:v>5.0869999999999997</c:v>
                </c:pt>
                <c:pt idx="5283">
                  <c:v>5.1559999999999926</c:v>
                </c:pt>
                <c:pt idx="5284">
                  <c:v>5.8369999999999997</c:v>
                </c:pt>
                <c:pt idx="5285">
                  <c:v>5.1109999999999927</c:v>
                </c:pt>
                <c:pt idx="5286">
                  <c:v>5.1279999999999886</c:v>
                </c:pt>
                <c:pt idx="5287">
                  <c:v>5.1509999999999945</c:v>
                </c:pt>
                <c:pt idx="5288">
                  <c:v>5.1499999999999995</c:v>
                </c:pt>
                <c:pt idx="5289">
                  <c:v>5.1629999999999914</c:v>
                </c:pt>
                <c:pt idx="5290">
                  <c:v>5.1939999999999955</c:v>
                </c:pt>
                <c:pt idx="5291">
                  <c:v>5.2039999999999997</c:v>
                </c:pt>
                <c:pt idx="5292">
                  <c:v>5.3639999999999946</c:v>
                </c:pt>
                <c:pt idx="5293">
                  <c:v>5.258</c:v>
                </c:pt>
                <c:pt idx="5294">
                  <c:v>5.3019999999999996</c:v>
                </c:pt>
                <c:pt idx="5295">
                  <c:v>5.601</c:v>
                </c:pt>
                <c:pt idx="5296">
                  <c:v>5.2130000000000001</c:v>
                </c:pt>
                <c:pt idx="5297">
                  <c:v>5.3209999999999926</c:v>
                </c:pt>
                <c:pt idx="5298">
                  <c:v>5.39</c:v>
                </c:pt>
                <c:pt idx="5299">
                  <c:v>5.2239999999999975</c:v>
                </c:pt>
                <c:pt idx="5300">
                  <c:v>5.2560000000000002</c:v>
                </c:pt>
                <c:pt idx="5301">
                  <c:v>5.2080000000000002</c:v>
                </c:pt>
                <c:pt idx="5302">
                  <c:v>5.2370000000000001</c:v>
                </c:pt>
                <c:pt idx="5303">
                  <c:v>5.2729999999999997</c:v>
                </c:pt>
                <c:pt idx="5304">
                  <c:v>5.2750000000000004</c:v>
                </c:pt>
                <c:pt idx="5305">
                  <c:v>5.29</c:v>
                </c:pt>
                <c:pt idx="5306">
                  <c:v>5.2510000000000003</c:v>
                </c:pt>
                <c:pt idx="5307">
                  <c:v>5.2960000000000003</c:v>
                </c:pt>
                <c:pt idx="5308">
                  <c:v>5.2669999999999995</c:v>
                </c:pt>
                <c:pt idx="5309">
                  <c:v>5.1310000000000002</c:v>
                </c:pt>
                <c:pt idx="5310">
                  <c:v>5.28</c:v>
                </c:pt>
                <c:pt idx="5311">
                  <c:v>5.2779999999999996</c:v>
                </c:pt>
                <c:pt idx="5312">
                  <c:v>5.3049999999999926</c:v>
                </c:pt>
                <c:pt idx="5313">
                  <c:v>5.2560000000000002</c:v>
                </c:pt>
                <c:pt idx="5314">
                  <c:v>5.3289999999999926</c:v>
                </c:pt>
                <c:pt idx="5315">
                  <c:v>5.2930000000000001</c:v>
                </c:pt>
                <c:pt idx="5316">
                  <c:v>5.3010000000000002</c:v>
                </c:pt>
                <c:pt idx="5317">
                  <c:v>5.5129999999999955</c:v>
                </c:pt>
                <c:pt idx="5318">
                  <c:v>5.35</c:v>
                </c:pt>
                <c:pt idx="5319">
                  <c:v>5.1790000000000003</c:v>
                </c:pt>
                <c:pt idx="5320">
                  <c:v>5.2210000000000001</c:v>
                </c:pt>
                <c:pt idx="5321">
                  <c:v>5.2770000000000001</c:v>
                </c:pt>
                <c:pt idx="5322">
                  <c:v>5.4630000000000001</c:v>
                </c:pt>
                <c:pt idx="5323">
                  <c:v>5.4969999999999999</c:v>
                </c:pt>
                <c:pt idx="5324">
                  <c:v>5.5990000000000002</c:v>
                </c:pt>
                <c:pt idx="5325">
                  <c:v>5.5030000000000001</c:v>
                </c:pt>
                <c:pt idx="5326">
                  <c:v>5.28</c:v>
                </c:pt>
                <c:pt idx="5327">
                  <c:v>5.306</c:v>
                </c:pt>
                <c:pt idx="5328">
                  <c:v>5.4329999999999998</c:v>
                </c:pt>
                <c:pt idx="5329">
                  <c:v>5.3119999999999985</c:v>
                </c:pt>
                <c:pt idx="5330">
                  <c:v>5.3449999999999926</c:v>
                </c:pt>
                <c:pt idx="5331">
                  <c:v>5.3049999999999926</c:v>
                </c:pt>
                <c:pt idx="5332">
                  <c:v>5.1559999999999926</c:v>
                </c:pt>
                <c:pt idx="5333">
                  <c:v>5.5110000000000001</c:v>
                </c:pt>
                <c:pt idx="5334">
                  <c:v>5.2830000000000004</c:v>
                </c:pt>
                <c:pt idx="5335">
                  <c:v>5.2359999999999998</c:v>
                </c:pt>
                <c:pt idx="5336">
                  <c:v>5.3639999999999946</c:v>
                </c:pt>
                <c:pt idx="5337">
                  <c:v>5.2160000000000002</c:v>
                </c:pt>
                <c:pt idx="5338">
                  <c:v>5.282</c:v>
                </c:pt>
                <c:pt idx="5339">
                  <c:v>5.2039999999999997</c:v>
                </c:pt>
                <c:pt idx="5340">
                  <c:v>5.2770000000000001</c:v>
                </c:pt>
                <c:pt idx="5341">
                  <c:v>5.1819999999999995</c:v>
                </c:pt>
                <c:pt idx="5342">
                  <c:v>5.1649999999999885</c:v>
                </c:pt>
                <c:pt idx="5343">
                  <c:v>5.3069999999999995</c:v>
                </c:pt>
                <c:pt idx="5344">
                  <c:v>5.3629999999999933</c:v>
                </c:pt>
                <c:pt idx="5345">
                  <c:v>5.2430000000000003</c:v>
                </c:pt>
                <c:pt idx="5346">
                  <c:v>5.2269999999999985</c:v>
                </c:pt>
                <c:pt idx="5347">
                  <c:v>5.282</c:v>
                </c:pt>
                <c:pt idx="5348">
                  <c:v>5.1559999999999926</c:v>
                </c:pt>
                <c:pt idx="5349">
                  <c:v>5.2669999999999995</c:v>
                </c:pt>
                <c:pt idx="5350">
                  <c:v>7.8469999999999995</c:v>
                </c:pt>
                <c:pt idx="5351">
                  <c:v>5.6469999999999985</c:v>
                </c:pt>
                <c:pt idx="5352">
                  <c:v>5.1360000000000001</c:v>
                </c:pt>
                <c:pt idx="5353">
                  <c:v>5.3739999999999997</c:v>
                </c:pt>
                <c:pt idx="5354">
                  <c:v>5.1479999999999926</c:v>
                </c:pt>
                <c:pt idx="5355">
                  <c:v>5.1599999999999975</c:v>
                </c:pt>
                <c:pt idx="5356">
                  <c:v>5.2409999999999997</c:v>
                </c:pt>
                <c:pt idx="5357">
                  <c:v>5.1379999999999955</c:v>
                </c:pt>
                <c:pt idx="5358">
                  <c:v>5.1959999999999926</c:v>
                </c:pt>
                <c:pt idx="5359">
                  <c:v>5.1379999999999955</c:v>
                </c:pt>
                <c:pt idx="5360">
                  <c:v>5.0279999999999916</c:v>
                </c:pt>
                <c:pt idx="5361">
                  <c:v>5.04</c:v>
                </c:pt>
                <c:pt idx="5362">
                  <c:v>5.0129999999999955</c:v>
                </c:pt>
                <c:pt idx="5363">
                  <c:v>5.1360000000000001</c:v>
                </c:pt>
                <c:pt idx="5364">
                  <c:v>5.0939999999999985</c:v>
                </c:pt>
                <c:pt idx="5365">
                  <c:v>5.0599999999999996</c:v>
                </c:pt>
                <c:pt idx="5366">
                  <c:v>5.0569999999999995</c:v>
                </c:pt>
                <c:pt idx="5367">
                  <c:v>5.0999999999999996</c:v>
                </c:pt>
                <c:pt idx="5368">
                  <c:v>4.9710000000000081</c:v>
                </c:pt>
                <c:pt idx="5369">
                  <c:v>5.0669999999999975</c:v>
                </c:pt>
                <c:pt idx="5370">
                  <c:v>5.085</c:v>
                </c:pt>
                <c:pt idx="5371">
                  <c:v>5.0039999999999996</c:v>
                </c:pt>
                <c:pt idx="5372">
                  <c:v>5.0460000000000003</c:v>
                </c:pt>
                <c:pt idx="5373">
                  <c:v>5.0529999999999955</c:v>
                </c:pt>
                <c:pt idx="5374">
                  <c:v>4.944</c:v>
                </c:pt>
                <c:pt idx="5375">
                  <c:v>4.9779999999999998</c:v>
                </c:pt>
                <c:pt idx="5376">
                  <c:v>5.08</c:v>
                </c:pt>
                <c:pt idx="5377">
                  <c:v>4.9850000000000003</c:v>
                </c:pt>
                <c:pt idx="5378">
                  <c:v>5.0869999999999997</c:v>
                </c:pt>
                <c:pt idx="5379">
                  <c:v>5.0529999999999955</c:v>
                </c:pt>
                <c:pt idx="5380">
                  <c:v>4.9779999999999998</c:v>
                </c:pt>
                <c:pt idx="5381">
                  <c:v>4.9649999999999945</c:v>
                </c:pt>
                <c:pt idx="5382">
                  <c:v>4.8760000000000003</c:v>
                </c:pt>
                <c:pt idx="5383">
                  <c:v>4.87</c:v>
                </c:pt>
                <c:pt idx="5384">
                  <c:v>5.0639999999999965</c:v>
                </c:pt>
                <c:pt idx="5385">
                  <c:v>4.8860000000000001</c:v>
                </c:pt>
                <c:pt idx="5386">
                  <c:v>4.9130000000000003</c:v>
                </c:pt>
                <c:pt idx="5387">
                  <c:v>4.9610000000000003</c:v>
                </c:pt>
                <c:pt idx="5388">
                  <c:v>4.9560000000000004</c:v>
                </c:pt>
                <c:pt idx="5389">
                  <c:v>5.8969999999999985</c:v>
                </c:pt>
                <c:pt idx="5390">
                  <c:v>4.9320000000000004</c:v>
                </c:pt>
                <c:pt idx="5391">
                  <c:v>4.7910000000000004</c:v>
                </c:pt>
                <c:pt idx="5392">
                  <c:v>4.8</c:v>
                </c:pt>
                <c:pt idx="5393">
                  <c:v>4.8149999999999933</c:v>
                </c:pt>
                <c:pt idx="5394">
                  <c:v>4.7869999999999999</c:v>
                </c:pt>
                <c:pt idx="5395">
                  <c:v>4.9050000000000002</c:v>
                </c:pt>
                <c:pt idx="5396">
                  <c:v>4.9619999999999997</c:v>
                </c:pt>
                <c:pt idx="5397">
                  <c:v>4.8609999999999927</c:v>
                </c:pt>
                <c:pt idx="5398">
                  <c:v>4.8369999999999997</c:v>
                </c:pt>
                <c:pt idx="5399">
                  <c:v>4.9710000000000081</c:v>
                </c:pt>
                <c:pt idx="5400">
                  <c:v>5.0249999999999932</c:v>
                </c:pt>
                <c:pt idx="5401">
                  <c:v>4.9260000000000002</c:v>
                </c:pt>
                <c:pt idx="5402">
                  <c:v>4.891</c:v>
                </c:pt>
                <c:pt idx="5403">
                  <c:v>4.8449999999999926</c:v>
                </c:pt>
                <c:pt idx="5404">
                  <c:v>4.7690000000000001</c:v>
                </c:pt>
                <c:pt idx="5405">
                  <c:v>4.8929999999999945</c:v>
                </c:pt>
                <c:pt idx="5406">
                  <c:v>4.8860000000000001</c:v>
                </c:pt>
                <c:pt idx="5407">
                  <c:v>4.8269999999999955</c:v>
                </c:pt>
                <c:pt idx="5408">
                  <c:v>4.9300000000000024</c:v>
                </c:pt>
                <c:pt idx="5409">
                  <c:v>4.8179999999999916</c:v>
                </c:pt>
                <c:pt idx="5410">
                  <c:v>4.8049999999999926</c:v>
                </c:pt>
                <c:pt idx="5411">
                  <c:v>4.8069999999999995</c:v>
                </c:pt>
                <c:pt idx="5412">
                  <c:v>4.8310000000000004</c:v>
                </c:pt>
                <c:pt idx="5413">
                  <c:v>4.6879999999999926</c:v>
                </c:pt>
                <c:pt idx="5414">
                  <c:v>4.7830000000000004</c:v>
                </c:pt>
                <c:pt idx="5415">
                  <c:v>4.8079999999999945</c:v>
                </c:pt>
                <c:pt idx="5416">
                  <c:v>4.7699999999999996</c:v>
                </c:pt>
                <c:pt idx="5417">
                  <c:v>4.7590000000000003</c:v>
                </c:pt>
                <c:pt idx="5418">
                  <c:v>4.7</c:v>
                </c:pt>
                <c:pt idx="5419">
                  <c:v>4.8129999999999926</c:v>
                </c:pt>
                <c:pt idx="5420">
                  <c:v>4.6429999999999945</c:v>
                </c:pt>
                <c:pt idx="5421">
                  <c:v>4.6839999999999975</c:v>
                </c:pt>
                <c:pt idx="5422">
                  <c:v>5.141</c:v>
                </c:pt>
                <c:pt idx="5423">
                  <c:v>4.758</c:v>
                </c:pt>
                <c:pt idx="5424">
                  <c:v>5.1719999999999997</c:v>
                </c:pt>
                <c:pt idx="5425">
                  <c:v>4.7619999999999996</c:v>
                </c:pt>
                <c:pt idx="5426">
                  <c:v>4.5739999999999998</c:v>
                </c:pt>
                <c:pt idx="5427">
                  <c:v>4.6199999999999966</c:v>
                </c:pt>
                <c:pt idx="5428">
                  <c:v>4.7229999999999945</c:v>
                </c:pt>
                <c:pt idx="5429">
                  <c:v>4.7309999999999999</c:v>
                </c:pt>
                <c:pt idx="5430">
                  <c:v>4.7560000000000002</c:v>
                </c:pt>
                <c:pt idx="5431">
                  <c:v>4.633</c:v>
                </c:pt>
                <c:pt idx="5432">
                  <c:v>4.9109999999999996</c:v>
                </c:pt>
                <c:pt idx="5433">
                  <c:v>4.7359999999999998</c:v>
                </c:pt>
                <c:pt idx="5434">
                  <c:v>7.7549999999999955</c:v>
                </c:pt>
                <c:pt idx="5435">
                  <c:v>4.6939999999999955</c:v>
                </c:pt>
                <c:pt idx="5436">
                  <c:v>4.9029999999999996</c:v>
                </c:pt>
                <c:pt idx="5437">
                  <c:v>4.6219999999999946</c:v>
                </c:pt>
                <c:pt idx="5438">
                  <c:v>4.6189999999999927</c:v>
                </c:pt>
                <c:pt idx="5439">
                  <c:v>4.7430000000000003</c:v>
                </c:pt>
                <c:pt idx="5440">
                  <c:v>4.6619999999999955</c:v>
                </c:pt>
                <c:pt idx="5441">
                  <c:v>4.6269999999999945</c:v>
                </c:pt>
                <c:pt idx="5442">
                  <c:v>9.2830000000000013</c:v>
                </c:pt>
                <c:pt idx="5443">
                  <c:v>4.7549999999999955</c:v>
                </c:pt>
                <c:pt idx="5444">
                  <c:v>4.6749999999999945</c:v>
                </c:pt>
                <c:pt idx="5445">
                  <c:v>4.7359999999999998</c:v>
                </c:pt>
                <c:pt idx="5446">
                  <c:v>4.8079999999999945</c:v>
                </c:pt>
                <c:pt idx="5447">
                  <c:v>4.6289999999999916</c:v>
                </c:pt>
                <c:pt idx="5448">
                  <c:v>4.5999999999999996</c:v>
                </c:pt>
                <c:pt idx="5449">
                  <c:v>4.71</c:v>
                </c:pt>
                <c:pt idx="5450">
                  <c:v>4.6509999999999945</c:v>
                </c:pt>
                <c:pt idx="5451">
                  <c:v>4.702</c:v>
                </c:pt>
                <c:pt idx="5452">
                  <c:v>4.6689999999999916</c:v>
                </c:pt>
                <c:pt idx="5453">
                  <c:v>4.6989999999999945</c:v>
                </c:pt>
                <c:pt idx="5454">
                  <c:v>4.7160000000000002</c:v>
                </c:pt>
                <c:pt idx="5455">
                  <c:v>5.423</c:v>
                </c:pt>
                <c:pt idx="5456">
                  <c:v>4.7750000000000004</c:v>
                </c:pt>
                <c:pt idx="5457">
                  <c:v>4.673</c:v>
                </c:pt>
                <c:pt idx="5458">
                  <c:v>4.6209999999999933</c:v>
                </c:pt>
                <c:pt idx="5459">
                  <c:v>4.681</c:v>
                </c:pt>
                <c:pt idx="5460">
                  <c:v>4.7960000000000003</c:v>
                </c:pt>
                <c:pt idx="5461">
                  <c:v>4.6899999999999995</c:v>
                </c:pt>
                <c:pt idx="5462">
                  <c:v>12.215</c:v>
                </c:pt>
                <c:pt idx="5463">
                  <c:v>4.6949999999999914</c:v>
                </c:pt>
                <c:pt idx="5464">
                  <c:v>4.7649999999999926</c:v>
                </c:pt>
                <c:pt idx="5465">
                  <c:v>4.819</c:v>
                </c:pt>
                <c:pt idx="5466">
                  <c:v>5.4820000000000002</c:v>
                </c:pt>
                <c:pt idx="5467">
                  <c:v>4.6869999999999985</c:v>
                </c:pt>
                <c:pt idx="5468">
                  <c:v>4.8169999999999975</c:v>
                </c:pt>
                <c:pt idx="5469">
                  <c:v>4.7960000000000003</c:v>
                </c:pt>
                <c:pt idx="5470">
                  <c:v>4.6669999999999945</c:v>
                </c:pt>
                <c:pt idx="5471">
                  <c:v>4.8269999999999955</c:v>
                </c:pt>
                <c:pt idx="5472">
                  <c:v>4.6890000000000001</c:v>
                </c:pt>
                <c:pt idx="5473">
                  <c:v>4.6829999999999945</c:v>
                </c:pt>
                <c:pt idx="5474">
                  <c:v>4.6849999999999916</c:v>
                </c:pt>
                <c:pt idx="5475">
                  <c:v>4.8439999999999985</c:v>
                </c:pt>
                <c:pt idx="5476">
                  <c:v>4.6979999999999933</c:v>
                </c:pt>
                <c:pt idx="5477">
                  <c:v>4.8199999999999985</c:v>
                </c:pt>
                <c:pt idx="5478">
                  <c:v>4.9820000000000002</c:v>
                </c:pt>
                <c:pt idx="5479">
                  <c:v>4.9210000000000003</c:v>
                </c:pt>
                <c:pt idx="5480">
                  <c:v>4.9039999999999999</c:v>
                </c:pt>
                <c:pt idx="5481">
                  <c:v>4.7649999999999926</c:v>
                </c:pt>
                <c:pt idx="5482">
                  <c:v>4.8569999999999975</c:v>
                </c:pt>
                <c:pt idx="5483">
                  <c:v>4.8539999999999965</c:v>
                </c:pt>
                <c:pt idx="5484">
                  <c:v>4.9770000000000003</c:v>
                </c:pt>
                <c:pt idx="5485">
                  <c:v>4.9649999999999945</c:v>
                </c:pt>
                <c:pt idx="5486">
                  <c:v>4.8539999999999965</c:v>
                </c:pt>
                <c:pt idx="5487">
                  <c:v>5.1779999999999955</c:v>
                </c:pt>
                <c:pt idx="5488">
                  <c:v>5.1949999999999914</c:v>
                </c:pt>
                <c:pt idx="5489">
                  <c:v>5.1419999999999995</c:v>
                </c:pt>
                <c:pt idx="5490">
                  <c:v>5.1360000000000001</c:v>
                </c:pt>
                <c:pt idx="5491">
                  <c:v>5.1539999999999955</c:v>
                </c:pt>
                <c:pt idx="5492">
                  <c:v>5.1209999999999933</c:v>
                </c:pt>
                <c:pt idx="5493">
                  <c:v>5.2</c:v>
                </c:pt>
                <c:pt idx="5494">
                  <c:v>5.26</c:v>
                </c:pt>
                <c:pt idx="5495">
                  <c:v>5.3090000000000002</c:v>
                </c:pt>
                <c:pt idx="5496">
                  <c:v>5.2069999999999999</c:v>
                </c:pt>
                <c:pt idx="5497">
                  <c:v>5.2869999999999999</c:v>
                </c:pt>
                <c:pt idx="5498">
                  <c:v>5.1739999999999995</c:v>
                </c:pt>
                <c:pt idx="5499">
                  <c:v>5.4639999999999995</c:v>
                </c:pt>
                <c:pt idx="5500">
                  <c:v>5.2720000000000002</c:v>
                </c:pt>
                <c:pt idx="5501">
                  <c:v>5.3439999999999985</c:v>
                </c:pt>
                <c:pt idx="5502">
                  <c:v>5.2080000000000002</c:v>
                </c:pt>
                <c:pt idx="5503">
                  <c:v>5.4</c:v>
                </c:pt>
                <c:pt idx="5504">
                  <c:v>5.391</c:v>
                </c:pt>
                <c:pt idx="5505">
                  <c:v>5.3010000000000002</c:v>
                </c:pt>
                <c:pt idx="5506">
                  <c:v>5.4349999999999996</c:v>
                </c:pt>
                <c:pt idx="5507">
                  <c:v>5.3519999999999985</c:v>
                </c:pt>
                <c:pt idx="5508">
                  <c:v>5.4619999999999997</c:v>
                </c:pt>
                <c:pt idx="5509">
                  <c:v>5.3549999999999933</c:v>
                </c:pt>
                <c:pt idx="5510">
                  <c:v>5.3249999999999913</c:v>
                </c:pt>
                <c:pt idx="5511">
                  <c:v>5.3739999999999997</c:v>
                </c:pt>
                <c:pt idx="5512">
                  <c:v>5.3380000000000001</c:v>
                </c:pt>
                <c:pt idx="5513">
                  <c:v>5.3380000000000001</c:v>
                </c:pt>
                <c:pt idx="5514">
                  <c:v>5.2949999999999955</c:v>
                </c:pt>
                <c:pt idx="5515">
                  <c:v>5.2359999999999998</c:v>
                </c:pt>
                <c:pt idx="5516">
                  <c:v>5.375</c:v>
                </c:pt>
                <c:pt idx="5517">
                  <c:v>5.6379999999999955</c:v>
                </c:pt>
                <c:pt idx="5518">
                  <c:v>5.4260000000000002</c:v>
                </c:pt>
                <c:pt idx="5519">
                  <c:v>5.3410000000000002</c:v>
                </c:pt>
                <c:pt idx="5520">
                  <c:v>5.33</c:v>
                </c:pt>
                <c:pt idx="5521">
                  <c:v>5.3239999999999945</c:v>
                </c:pt>
                <c:pt idx="5522">
                  <c:v>5.3319999999999999</c:v>
                </c:pt>
                <c:pt idx="5523">
                  <c:v>5.3760000000000003</c:v>
                </c:pt>
                <c:pt idx="5524">
                  <c:v>5.3259999999999916</c:v>
                </c:pt>
                <c:pt idx="5525">
                  <c:v>5.3279999999999914</c:v>
                </c:pt>
                <c:pt idx="5526">
                  <c:v>5.3209999999999926</c:v>
                </c:pt>
                <c:pt idx="5527">
                  <c:v>5.359</c:v>
                </c:pt>
                <c:pt idx="5528">
                  <c:v>5.3789999999999996</c:v>
                </c:pt>
                <c:pt idx="5529">
                  <c:v>5.44</c:v>
                </c:pt>
                <c:pt idx="5530">
                  <c:v>5.1899999999999995</c:v>
                </c:pt>
                <c:pt idx="5531">
                  <c:v>5.383</c:v>
                </c:pt>
                <c:pt idx="5532">
                  <c:v>5.2569999999999997</c:v>
                </c:pt>
                <c:pt idx="5533">
                  <c:v>5.3269999999999955</c:v>
                </c:pt>
                <c:pt idx="5534">
                  <c:v>5.4130000000000003</c:v>
                </c:pt>
                <c:pt idx="5535">
                  <c:v>5.3939999999999975</c:v>
                </c:pt>
                <c:pt idx="5536">
                  <c:v>5.2439999999999998</c:v>
                </c:pt>
                <c:pt idx="5537">
                  <c:v>5.2939999999999996</c:v>
                </c:pt>
                <c:pt idx="5538">
                  <c:v>5.3049999999999926</c:v>
                </c:pt>
                <c:pt idx="5539">
                  <c:v>5.4660000000000002</c:v>
                </c:pt>
                <c:pt idx="5540">
                  <c:v>5.2050000000000001</c:v>
                </c:pt>
                <c:pt idx="5541">
                  <c:v>5.2080000000000002</c:v>
                </c:pt>
                <c:pt idx="5542">
                  <c:v>5.3139999999999965</c:v>
                </c:pt>
                <c:pt idx="5543">
                  <c:v>5.3229999999999933</c:v>
                </c:pt>
                <c:pt idx="5544">
                  <c:v>5.4260000000000002</c:v>
                </c:pt>
                <c:pt idx="5545">
                  <c:v>5.4760000000000071</c:v>
                </c:pt>
                <c:pt idx="5546">
                  <c:v>5.3539999999999965</c:v>
                </c:pt>
                <c:pt idx="5547">
                  <c:v>6.04</c:v>
                </c:pt>
                <c:pt idx="5548">
                  <c:v>5.1760000000000002</c:v>
                </c:pt>
                <c:pt idx="5549">
                  <c:v>5.2690000000000001</c:v>
                </c:pt>
                <c:pt idx="5550">
                  <c:v>5.1989999999999945</c:v>
                </c:pt>
                <c:pt idx="5551">
                  <c:v>5.2130000000000001</c:v>
                </c:pt>
                <c:pt idx="5552">
                  <c:v>5.2679999999999945</c:v>
                </c:pt>
                <c:pt idx="5553">
                  <c:v>5.2139999999999995</c:v>
                </c:pt>
                <c:pt idx="5554">
                  <c:v>5.1939999999999955</c:v>
                </c:pt>
                <c:pt idx="5555">
                  <c:v>5.1599999999999975</c:v>
                </c:pt>
                <c:pt idx="5556">
                  <c:v>5.1539999999999955</c:v>
                </c:pt>
                <c:pt idx="5557">
                  <c:v>5.2380000000000004</c:v>
                </c:pt>
                <c:pt idx="5558">
                  <c:v>5.3410000000000002</c:v>
                </c:pt>
                <c:pt idx="5559">
                  <c:v>5.2539999999999996</c:v>
                </c:pt>
                <c:pt idx="5560">
                  <c:v>5.2690000000000001</c:v>
                </c:pt>
                <c:pt idx="5561">
                  <c:v>5.1559999999999926</c:v>
                </c:pt>
                <c:pt idx="5562">
                  <c:v>5.4109999999999996</c:v>
                </c:pt>
                <c:pt idx="5563">
                  <c:v>5.335</c:v>
                </c:pt>
                <c:pt idx="5564">
                  <c:v>6.7830000000000004</c:v>
                </c:pt>
                <c:pt idx="5565">
                  <c:v>5.2700000000000014</c:v>
                </c:pt>
                <c:pt idx="5566">
                  <c:v>5.3449999999999926</c:v>
                </c:pt>
                <c:pt idx="5567">
                  <c:v>5.3490000000000002</c:v>
                </c:pt>
                <c:pt idx="5568">
                  <c:v>5.1219999999999946</c:v>
                </c:pt>
                <c:pt idx="5569">
                  <c:v>5.1599999999999975</c:v>
                </c:pt>
                <c:pt idx="5570">
                  <c:v>5.1059999999999945</c:v>
                </c:pt>
                <c:pt idx="5571">
                  <c:v>5.5979999999999945</c:v>
                </c:pt>
                <c:pt idx="5572">
                  <c:v>5.2869999999999999</c:v>
                </c:pt>
                <c:pt idx="5573">
                  <c:v>5.2779999999999996</c:v>
                </c:pt>
                <c:pt idx="5574">
                  <c:v>5.1129999999999933</c:v>
                </c:pt>
                <c:pt idx="5575">
                  <c:v>5.2279999999999927</c:v>
                </c:pt>
                <c:pt idx="5576">
                  <c:v>5.0720000000000001</c:v>
                </c:pt>
                <c:pt idx="5577">
                  <c:v>5.1119999999999965</c:v>
                </c:pt>
                <c:pt idx="5578">
                  <c:v>5.1310000000000002</c:v>
                </c:pt>
                <c:pt idx="5579">
                  <c:v>5.0949999999999926</c:v>
                </c:pt>
                <c:pt idx="5580">
                  <c:v>5.1509999999999945</c:v>
                </c:pt>
                <c:pt idx="5581">
                  <c:v>4.9770000000000003</c:v>
                </c:pt>
                <c:pt idx="5582">
                  <c:v>5.008</c:v>
                </c:pt>
                <c:pt idx="5583">
                  <c:v>5.1369999999999996</c:v>
                </c:pt>
                <c:pt idx="5584">
                  <c:v>5.0410000000000004</c:v>
                </c:pt>
                <c:pt idx="5585">
                  <c:v>4.9850000000000003</c:v>
                </c:pt>
                <c:pt idx="5586">
                  <c:v>5.0490000000000004</c:v>
                </c:pt>
                <c:pt idx="5587">
                  <c:v>5.1239999999999917</c:v>
                </c:pt>
                <c:pt idx="5588">
                  <c:v>5.0539999999999985</c:v>
                </c:pt>
                <c:pt idx="5589">
                  <c:v>5.0519999999999996</c:v>
                </c:pt>
                <c:pt idx="5590">
                  <c:v>6.0510000000000002</c:v>
                </c:pt>
                <c:pt idx="5591">
                  <c:v>4.9480000000000004</c:v>
                </c:pt>
                <c:pt idx="5592">
                  <c:v>4.9820000000000002</c:v>
                </c:pt>
                <c:pt idx="5593">
                  <c:v>5.1239999999999917</c:v>
                </c:pt>
                <c:pt idx="5594">
                  <c:v>4.9009999999999998</c:v>
                </c:pt>
                <c:pt idx="5595">
                  <c:v>5.0030000000000001</c:v>
                </c:pt>
                <c:pt idx="5596">
                  <c:v>4.91</c:v>
                </c:pt>
                <c:pt idx="5597">
                  <c:v>4.8849999999999945</c:v>
                </c:pt>
                <c:pt idx="5598">
                  <c:v>5.0380000000000003</c:v>
                </c:pt>
                <c:pt idx="5599">
                  <c:v>4.8659999999999917</c:v>
                </c:pt>
                <c:pt idx="5600">
                  <c:v>4.9239999999999995</c:v>
                </c:pt>
                <c:pt idx="5601">
                  <c:v>4.931000000000008</c:v>
                </c:pt>
                <c:pt idx="5602">
                  <c:v>4.8259999999999916</c:v>
                </c:pt>
                <c:pt idx="5603">
                  <c:v>4.8760000000000003</c:v>
                </c:pt>
                <c:pt idx="5604">
                  <c:v>4.835</c:v>
                </c:pt>
                <c:pt idx="5605">
                  <c:v>4.8519999999999985</c:v>
                </c:pt>
                <c:pt idx="5606">
                  <c:v>4.7139999999999995</c:v>
                </c:pt>
                <c:pt idx="5607">
                  <c:v>4.6989999999999945</c:v>
                </c:pt>
                <c:pt idx="5608">
                  <c:v>4.984</c:v>
                </c:pt>
                <c:pt idx="5609">
                  <c:v>4.7309999999999999</c:v>
                </c:pt>
                <c:pt idx="5610">
                  <c:v>4.84</c:v>
                </c:pt>
                <c:pt idx="5611">
                  <c:v>4.7949999999999955</c:v>
                </c:pt>
                <c:pt idx="5612">
                  <c:v>4.6760000000000002</c:v>
                </c:pt>
                <c:pt idx="5613">
                  <c:v>4.7530000000000001</c:v>
                </c:pt>
                <c:pt idx="5614">
                  <c:v>4.7729999999999997</c:v>
                </c:pt>
                <c:pt idx="5615">
                  <c:v>4.7489999999999997</c:v>
                </c:pt>
                <c:pt idx="5616">
                  <c:v>4.7809999999999997</c:v>
                </c:pt>
                <c:pt idx="5617">
                  <c:v>4.774</c:v>
                </c:pt>
                <c:pt idx="5618">
                  <c:v>4.851</c:v>
                </c:pt>
                <c:pt idx="5619">
                  <c:v>4.7530000000000001</c:v>
                </c:pt>
                <c:pt idx="5620">
                  <c:v>4.7009999999999996</c:v>
                </c:pt>
                <c:pt idx="5621">
                  <c:v>4.7210000000000001</c:v>
                </c:pt>
                <c:pt idx="5622">
                  <c:v>4.7309999999999999</c:v>
                </c:pt>
                <c:pt idx="5623">
                  <c:v>4.8559999999999945</c:v>
                </c:pt>
                <c:pt idx="5624">
                  <c:v>4.8239999999999945</c:v>
                </c:pt>
                <c:pt idx="5625">
                  <c:v>4.7949999999999955</c:v>
                </c:pt>
                <c:pt idx="5626">
                  <c:v>4.8319999999999999</c:v>
                </c:pt>
                <c:pt idx="5627">
                  <c:v>4.5990000000000002</c:v>
                </c:pt>
                <c:pt idx="5628">
                  <c:v>4.7149999999999945</c:v>
                </c:pt>
                <c:pt idx="5629">
                  <c:v>4.8679999999999914</c:v>
                </c:pt>
                <c:pt idx="5630">
                  <c:v>4.7139999999999995</c:v>
                </c:pt>
                <c:pt idx="5631">
                  <c:v>4.7160000000000002</c:v>
                </c:pt>
                <c:pt idx="5632">
                  <c:v>4.7960000000000003</c:v>
                </c:pt>
                <c:pt idx="5633">
                  <c:v>4.7190000000000003</c:v>
                </c:pt>
                <c:pt idx="5634">
                  <c:v>4.6760000000000002</c:v>
                </c:pt>
                <c:pt idx="5635">
                  <c:v>4.8049999999999926</c:v>
                </c:pt>
                <c:pt idx="5636">
                  <c:v>4.7050000000000001</c:v>
                </c:pt>
                <c:pt idx="5637">
                  <c:v>4.7809999999999997</c:v>
                </c:pt>
                <c:pt idx="5638">
                  <c:v>4.67</c:v>
                </c:pt>
                <c:pt idx="5639">
                  <c:v>4.6019999999999985</c:v>
                </c:pt>
                <c:pt idx="5640">
                  <c:v>4.7750000000000004</c:v>
                </c:pt>
                <c:pt idx="5641">
                  <c:v>4.7750000000000004</c:v>
                </c:pt>
                <c:pt idx="5642">
                  <c:v>4.843</c:v>
                </c:pt>
                <c:pt idx="5643">
                  <c:v>4.7469999999999999</c:v>
                </c:pt>
                <c:pt idx="5644">
                  <c:v>4.7300000000000004</c:v>
                </c:pt>
                <c:pt idx="5645">
                  <c:v>4.7480000000000002</c:v>
                </c:pt>
                <c:pt idx="5646">
                  <c:v>4.7249999999999917</c:v>
                </c:pt>
                <c:pt idx="5647">
                  <c:v>4.8689999999999927</c:v>
                </c:pt>
                <c:pt idx="5648">
                  <c:v>4.78</c:v>
                </c:pt>
                <c:pt idx="5649">
                  <c:v>4.819</c:v>
                </c:pt>
                <c:pt idx="5650">
                  <c:v>4.702</c:v>
                </c:pt>
                <c:pt idx="5651">
                  <c:v>4.74</c:v>
                </c:pt>
                <c:pt idx="5652">
                  <c:v>4.7439999999999998</c:v>
                </c:pt>
                <c:pt idx="5653">
                  <c:v>4.851</c:v>
                </c:pt>
                <c:pt idx="5654">
                  <c:v>4.774</c:v>
                </c:pt>
                <c:pt idx="5655">
                  <c:v>4.7930000000000001</c:v>
                </c:pt>
                <c:pt idx="5656">
                  <c:v>4.851</c:v>
                </c:pt>
                <c:pt idx="5657">
                  <c:v>4.7619999999999996</c:v>
                </c:pt>
                <c:pt idx="5658">
                  <c:v>4.7139999999999995</c:v>
                </c:pt>
                <c:pt idx="5659">
                  <c:v>4.8599999999999985</c:v>
                </c:pt>
                <c:pt idx="5660">
                  <c:v>4.7359999999999998</c:v>
                </c:pt>
                <c:pt idx="5661">
                  <c:v>4.7759999999999998</c:v>
                </c:pt>
                <c:pt idx="5662">
                  <c:v>4.91</c:v>
                </c:pt>
                <c:pt idx="5663">
                  <c:v>4.7329999999999997</c:v>
                </c:pt>
                <c:pt idx="5664">
                  <c:v>4.7859999999999996</c:v>
                </c:pt>
                <c:pt idx="5665">
                  <c:v>4.8289999999999926</c:v>
                </c:pt>
                <c:pt idx="5666">
                  <c:v>4.742</c:v>
                </c:pt>
                <c:pt idx="5667">
                  <c:v>4.8899999999999997</c:v>
                </c:pt>
                <c:pt idx="5668">
                  <c:v>4.7889999999999997</c:v>
                </c:pt>
                <c:pt idx="5669">
                  <c:v>4.8019999999999996</c:v>
                </c:pt>
                <c:pt idx="5670">
                  <c:v>4.9089999999999998</c:v>
                </c:pt>
                <c:pt idx="5671">
                  <c:v>4.7690000000000001</c:v>
                </c:pt>
                <c:pt idx="5672">
                  <c:v>4.7889999999999997</c:v>
                </c:pt>
                <c:pt idx="5673">
                  <c:v>4.9119999999999999</c:v>
                </c:pt>
                <c:pt idx="5674">
                  <c:v>4.7759999999999998</c:v>
                </c:pt>
                <c:pt idx="5675">
                  <c:v>4.8649999999999913</c:v>
                </c:pt>
                <c:pt idx="5676">
                  <c:v>4.8439999999999985</c:v>
                </c:pt>
                <c:pt idx="5677">
                  <c:v>4.8479999999999945</c:v>
                </c:pt>
                <c:pt idx="5678">
                  <c:v>4.78</c:v>
                </c:pt>
                <c:pt idx="5679">
                  <c:v>4.819</c:v>
                </c:pt>
                <c:pt idx="5680">
                  <c:v>4.9619999999999997</c:v>
                </c:pt>
                <c:pt idx="5681">
                  <c:v>4.9180000000000001</c:v>
                </c:pt>
                <c:pt idx="5682">
                  <c:v>4.8269999999999955</c:v>
                </c:pt>
                <c:pt idx="5683">
                  <c:v>4.907</c:v>
                </c:pt>
                <c:pt idx="5684">
                  <c:v>4.9130000000000003</c:v>
                </c:pt>
                <c:pt idx="5685">
                  <c:v>4.899</c:v>
                </c:pt>
                <c:pt idx="5686">
                  <c:v>4.9080000000000004</c:v>
                </c:pt>
                <c:pt idx="5687">
                  <c:v>4.9080000000000004</c:v>
                </c:pt>
                <c:pt idx="5688">
                  <c:v>4.915</c:v>
                </c:pt>
                <c:pt idx="5689">
                  <c:v>5.0419999999999998</c:v>
                </c:pt>
                <c:pt idx="5690">
                  <c:v>4.8760000000000003</c:v>
                </c:pt>
                <c:pt idx="5691">
                  <c:v>4.9779999999999998</c:v>
                </c:pt>
                <c:pt idx="5692">
                  <c:v>5</c:v>
                </c:pt>
                <c:pt idx="5693">
                  <c:v>4.9089999999999998</c:v>
                </c:pt>
                <c:pt idx="5694">
                  <c:v>5.0169999999999995</c:v>
                </c:pt>
                <c:pt idx="5695">
                  <c:v>4.9400000000000004</c:v>
                </c:pt>
                <c:pt idx="5696">
                  <c:v>5.0169999999999995</c:v>
                </c:pt>
                <c:pt idx="5697">
                  <c:v>4.9580000000000002</c:v>
                </c:pt>
                <c:pt idx="5698">
                  <c:v>5.0279999999999916</c:v>
                </c:pt>
                <c:pt idx="5699">
                  <c:v>5.0069999999999997</c:v>
                </c:pt>
                <c:pt idx="5700">
                  <c:v>5.0169999999999995</c:v>
                </c:pt>
                <c:pt idx="5701">
                  <c:v>5.1169999999999956</c:v>
                </c:pt>
                <c:pt idx="5702">
                  <c:v>5.0279999999999916</c:v>
                </c:pt>
                <c:pt idx="5703">
                  <c:v>5.2080000000000002</c:v>
                </c:pt>
                <c:pt idx="5704">
                  <c:v>5.0229999999999926</c:v>
                </c:pt>
                <c:pt idx="5705">
                  <c:v>5.1390000000000002</c:v>
                </c:pt>
                <c:pt idx="5706">
                  <c:v>5.1360000000000001</c:v>
                </c:pt>
                <c:pt idx="5707">
                  <c:v>5.1379999999999955</c:v>
                </c:pt>
                <c:pt idx="5708">
                  <c:v>5.1869999999999985</c:v>
                </c:pt>
                <c:pt idx="5709">
                  <c:v>5.2</c:v>
                </c:pt>
                <c:pt idx="5710">
                  <c:v>5.2290000000000001</c:v>
                </c:pt>
                <c:pt idx="5711">
                  <c:v>5.1949999999999914</c:v>
                </c:pt>
                <c:pt idx="5712">
                  <c:v>0</c:v>
                </c:pt>
                <c:pt idx="5713">
                  <c:v>5.1469999999999985</c:v>
                </c:pt>
                <c:pt idx="5714">
                  <c:v>5.1169999999999956</c:v>
                </c:pt>
                <c:pt idx="5715">
                  <c:v>5.1639999999999926</c:v>
                </c:pt>
                <c:pt idx="5716">
                  <c:v>5.3259999999999916</c:v>
                </c:pt>
                <c:pt idx="5717">
                  <c:v>5.1909999999999945</c:v>
                </c:pt>
                <c:pt idx="5718">
                  <c:v>5.3259999999999916</c:v>
                </c:pt>
                <c:pt idx="5719">
                  <c:v>5.4939999999999998</c:v>
                </c:pt>
                <c:pt idx="5720">
                  <c:v>5.2460000000000004</c:v>
                </c:pt>
                <c:pt idx="5721">
                  <c:v>5.21</c:v>
                </c:pt>
                <c:pt idx="5722">
                  <c:v>5.29</c:v>
                </c:pt>
                <c:pt idx="5723">
                  <c:v>5.306</c:v>
                </c:pt>
                <c:pt idx="5724">
                  <c:v>5.2590000000000003</c:v>
                </c:pt>
                <c:pt idx="5725">
                  <c:v>5.359</c:v>
                </c:pt>
                <c:pt idx="5726">
                  <c:v>5.1829999999999945</c:v>
                </c:pt>
                <c:pt idx="5727">
                  <c:v>5.2320000000000002</c:v>
                </c:pt>
                <c:pt idx="5728">
                  <c:v>5.4119999999999999</c:v>
                </c:pt>
                <c:pt idx="5729">
                  <c:v>5.2939999999999996</c:v>
                </c:pt>
                <c:pt idx="5730">
                  <c:v>5.391</c:v>
                </c:pt>
                <c:pt idx="5731">
                  <c:v>5.26</c:v>
                </c:pt>
                <c:pt idx="5732">
                  <c:v>5.3039999999999985</c:v>
                </c:pt>
                <c:pt idx="5733">
                  <c:v>5.2639999999999985</c:v>
                </c:pt>
                <c:pt idx="5734">
                  <c:v>5.3</c:v>
                </c:pt>
                <c:pt idx="5735">
                  <c:v>5.298</c:v>
                </c:pt>
                <c:pt idx="5736">
                  <c:v>5.258</c:v>
                </c:pt>
                <c:pt idx="5737">
                  <c:v>5.2619999999999996</c:v>
                </c:pt>
                <c:pt idx="5738">
                  <c:v>5.282</c:v>
                </c:pt>
                <c:pt idx="5739">
                  <c:v>5.2380000000000004</c:v>
                </c:pt>
                <c:pt idx="5740">
                  <c:v>5.2430000000000003</c:v>
                </c:pt>
                <c:pt idx="5741">
                  <c:v>5.2809999999999997</c:v>
                </c:pt>
                <c:pt idx="5742">
                  <c:v>5.242</c:v>
                </c:pt>
                <c:pt idx="5743">
                  <c:v>5.2430000000000003</c:v>
                </c:pt>
                <c:pt idx="5744">
                  <c:v>5.3029999999999955</c:v>
                </c:pt>
                <c:pt idx="5745">
                  <c:v>5.1529999999999916</c:v>
                </c:pt>
                <c:pt idx="5746">
                  <c:v>5.1969999999999965</c:v>
                </c:pt>
                <c:pt idx="5747">
                  <c:v>5.3949999999999916</c:v>
                </c:pt>
                <c:pt idx="5748">
                  <c:v>5.1879999999999926</c:v>
                </c:pt>
                <c:pt idx="5749">
                  <c:v>5.2549999999999955</c:v>
                </c:pt>
                <c:pt idx="5750">
                  <c:v>5.2510000000000003</c:v>
                </c:pt>
                <c:pt idx="5751">
                  <c:v>5.1959999999999926</c:v>
                </c:pt>
                <c:pt idx="5752">
                  <c:v>5.3269999999999955</c:v>
                </c:pt>
                <c:pt idx="5753">
                  <c:v>5.2149999999999945</c:v>
                </c:pt>
                <c:pt idx="5754">
                  <c:v>5.3239999999999945</c:v>
                </c:pt>
                <c:pt idx="5755">
                  <c:v>5.1849999999999916</c:v>
                </c:pt>
                <c:pt idx="5756">
                  <c:v>5.2649999999999926</c:v>
                </c:pt>
                <c:pt idx="5757">
                  <c:v>5.2510000000000003</c:v>
                </c:pt>
                <c:pt idx="5758">
                  <c:v>5.23</c:v>
                </c:pt>
                <c:pt idx="5759">
                  <c:v>5.1539999999999955</c:v>
                </c:pt>
                <c:pt idx="5760">
                  <c:v>5.2269999999999985</c:v>
                </c:pt>
                <c:pt idx="5761">
                  <c:v>5.3449999999999926</c:v>
                </c:pt>
                <c:pt idx="5762">
                  <c:v>5.1579999999999933</c:v>
                </c:pt>
                <c:pt idx="5763">
                  <c:v>5.266</c:v>
                </c:pt>
                <c:pt idx="5764">
                  <c:v>0</c:v>
                </c:pt>
                <c:pt idx="5765">
                  <c:v>5.3079999999999945</c:v>
                </c:pt>
                <c:pt idx="5766">
                  <c:v>5.2190000000000003</c:v>
                </c:pt>
                <c:pt idx="5767">
                  <c:v>5.2690000000000001</c:v>
                </c:pt>
                <c:pt idx="5768">
                  <c:v>5.1369999999999996</c:v>
                </c:pt>
                <c:pt idx="5769">
                  <c:v>5.1899999999999995</c:v>
                </c:pt>
                <c:pt idx="5770">
                  <c:v>5.2380000000000004</c:v>
                </c:pt>
                <c:pt idx="5771">
                  <c:v>5.1509999999999945</c:v>
                </c:pt>
                <c:pt idx="5772">
                  <c:v>5.2690000000000001</c:v>
                </c:pt>
                <c:pt idx="5773">
                  <c:v>5.173</c:v>
                </c:pt>
                <c:pt idx="5774">
                  <c:v>5.2039999999999997</c:v>
                </c:pt>
                <c:pt idx="5775">
                  <c:v>5.1129999999999933</c:v>
                </c:pt>
                <c:pt idx="5776">
                  <c:v>5.0880000000000001</c:v>
                </c:pt>
                <c:pt idx="5777">
                  <c:v>5.2569999999999997</c:v>
                </c:pt>
                <c:pt idx="5778">
                  <c:v>5.226</c:v>
                </c:pt>
                <c:pt idx="5779">
                  <c:v>5.2370000000000001</c:v>
                </c:pt>
                <c:pt idx="5780">
                  <c:v>5.0629999999999926</c:v>
                </c:pt>
                <c:pt idx="5781">
                  <c:v>5.0869999999999997</c:v>
                </c:pt>
                <c:pt idx="5782">
                  <c:v>5.1289999999999916</c:v>
                </c:pt>
                <c:pt idx="5783">
                  <c:v>5.0309999999999997</c:v>
                </c:pt>
                <c:pt idx="5784">
                  <c:v>5.2139999999999995</c:v>
                </c:pt>
                <c:pt idx="5785">
                  <c:v>5.0609999999999955</c:v>
                </c:pt>
                <c:pt idx="5786">
                  <c:v>5.1629999999999914</c:v>
                </c:pt>
                <c:pt idx="5787">
                  <c:v>5</c:v>
                </c:pt>
                <c:pt idx="5788">
                  <c:v>5.1639999999999926</c:v>
                </c:pt>
                <c:pt idx="5789">
                  <c:v>5.0969999999999995</c:v>
                </c:pt>
                <c:pt idx="5790">
                  <c:v>4.9370000000000003</c:v>
                </c:pt>
                <c:pt idx="5791">
                  <c:v>5.1029999999999927</c:v>
                </c:pt>
                <c:pt idx="5792">
                  <c:v>4.9790000000000081</c:v>
                </c:pt>
                <c:pt idx="5793">
                  <c:v>5.0219999999999985</c:v>
                </c:pt>
                <c:pt idx="5794">
                  <c:v>5.0449999999999955</c:v>
                </c:pt>
                <c:pt idx="5795">
                  <c:v>5.0709999999999997</c:v>
                </c:pt>
                <c:pt idx="5796">
                  <c:v>5.0309999999999997</c:v>
                </c:pt>
                <c:pt idx="5797">
                  <c:v>4.9489999999999998</c:v>
                </c:pt>
                <c:pt idx="5798">
                  <c:v>4.9800000000000004</c:v>
                </c:pt>
                <c:pt idx="5799">
                  <c:v>5.0860000000000003</c:v>
                </c:pt>
                <c:pt idx="5800">
                  <c:v>4.9320000000000004</c:v>
                </c:pt>
                <c:pt idx="5801">
                  <c:v>4.9269999999999996</c:v>
                </c:pt>
                <c:pt idx="5802">
                  <c:v>5.008</c:v>
                </c:pt>
                <c:pt idx="5803">
                  <c:v>4.9870000000000001</c:v>
                </c:pt>
                <c:pt idx="5804">
                  <c:v>4.8649999999999913</c:v>
                </c:pt>
                <c:pt idx="5805">
                  <c:v>4.992</c:v>
                </c:pt>
                <c:pt idx="5806">
                  <c:v>4.9180000000000001</c:v>
                </c:pt>
                <c:pt idx="5807">
                  <c:v>4.9349999999999996</c:v>
                </c:pt>
                <c:pt idx="5808">
                  <c:v>4.952</c:v>
                </c:pt>
                <c:pt idx="5809">
                  <c:v>4.7779999999999996</c:v>
                </c:pt>
                <c:pt idx="5810">
                  <c:v>5.0490000000000004</c:v>
                </c:pt>
                <c:pt idx="5811">
                  <c:v>4.8330000000000002</c:v>
                </c:pt>
                <c:pt idx="5812">
                  <c:v>4.76</c:v>
                </c:pt>
                <c:pt idx="5813">
                  <c:v>4.851</c:v>
                </c:pt>
                <c:pt idx="5814">
                  <c:v>4.8419999999999996</c:v>
                </c:pt>
                <c:pt idx="5815">
                  <c:v>4.8159999999999945</c:v>
                </c:pt>
                <c:pt idx="5816">
                  <c:v>4.758</c:v>
                </c:pt>
                <c:pt idx="5817">
                  <c:v>4.8229999999999933</c:v>
                </c:pt>
                <c:pt idx="5818">
                  <c:v>4.8129999999999926</c:v>
                </c:pt>
                <c:pt idx="5819">
                  <c:v>4.7919999999999998</c:v>
                </c:pt>
                <c:pt idx="5820">
                  <c:v>4.8710000000000004</c:v>
                </c:pt>
                <c:pt idx="5821">
                  <c:v>4.8390000000000004</c:v>
                </c:pt>
                <c:pt idx="5822">
                  <c:v>4.9450000000000003</c:v>
                </c:pt>
                <c:pt idx="5823">
                  <c:v>5.0239999999999965</c:v>
                </c:pt>
                <c:pt idx="5824">
                  <c:v>4.8079999999999945</c:v>
                </c:pt>
                <c:pt idx="5825">
                  <c:v>4.9130000000000003</c:v>
                </c:pt>
                <c:pt idx="5826">
                  <c:v>4.8559999999999945</c:v>
                </c:pt>
                <c:pt idx="5827">
                  <c:v>4.7069999999999999</c:v>
                </c:pt>
                <c:pt idx="5828">
                  <c:v>4.8119999999999985</c:v>
                </c:pt>
                <c:pt idx="5829">
                  <c:v>4.7030000000000003</c:v>
                </c:pt>
                <c:pt idx="5830">
                  <c:v>4.782</c:v>
                </c:pt>
                <c:pt idx="5831">
                  <c:v>4.7779999999999996</c:v>
                </c:pt>
                <c:pt idx="5832">
                  <c:v>4.6929999999999916</c:v>
                </c:pt>
                <c:pt idx="5833">
                  <c:v>4.6429999999999945</c:v>
                </c:pt>
                <c:pt idx="5834">
                  <c:v>4.649</c:v>
                </c:pt>
                <c:pt idx="5835">
                  <c:v>4.7169999999999996</c:v>
                </c:pt>
                <c:pt idx="5836">
                  <c:v>4.6919999999999975</c:v>
                </c:pt>
                <c:pt idx="5837">
                  <c:v>4.6939999999999955</c:v>
                </c:pt>
                <c:pt idx="5838">
                  <c:v>4.63</c:v>
                </c:pt>
                <c:pt idx="5839">
                  <c:v>4.6739999999999995</c:v>
                </c:pt>
                <c:pt idx="5840">
                  <c:v>4.681</c:v>
                </c:pt>
                <c:pt idx="5841">
                  <c:v>4.593</c:v>
                </c:pt>
                <c:pt idx="5842">
                  <c:v>4.5519999999999996</c:v>
                </c:pt>
                <c:pt idx="5843">
                  <c:v>4.6069999999999975</c:v>
                </c:pt>
                <c:pt idx="5844">
                  <c:v>4.6669999999999945</c:v>
                </c:pt>
                <c:pt idx="5845">
                  <c:v>4.7190000000000003</c:v>
                </c:pt>
                <c:pt idx="5846">
                  <c:v>4.5869999999999997</c:v>
                </c:pt>
                <c:pt idx="5847">
                  <c:v>4.6629999999999914</c:v>
                </c:pt>
                <c:pt idx="5848">
                  <c:v>4.6719999999999997</c:v>
                </c:pt>
                <c:pt idx="5849">
                  <c:v>4.6399999999999997</c:v>
                </c:pt>
                <c:pt idx="5850">
                  <c:v>4.6479999999999926</c:v>
                </c:pt>
                <c:pt idx="5851">
                  <c:v>4.6229999999999913</c:v>
                </c:pt>
                <c:pt idx="5852">
                  <c:v>4.6539999999999955</c:v>
                </c:pt>
                <c:pt idx="5853">
                  <c:v>4.6219999999999946</c:v>
                </c:pt>
                <c:pt idx="5854">
                  <c:v>4.79</c:v>
                </c:pt>
                <c:pt idx="5855">
                  <c:v>4.7919999999999998</c:v>
                </c:pt>
                <c:pt idx="5856">
                  <c:v>4.7469999999999999</c:v>
                </c:pt>
                <c:pt idx="5857">
                  <c:v>4.7619999999999996</c:v>
                </c:pt>
                <c:pt idx="5858">
                  <c:v>4.8469999999999995</c:v>
                </c:pt>
                <c:pt idx="5859">
                  <c:v>4.782</c:v>
                </c:pt>
                <c:pt idx="5860">
                  <c:v>4.8199999999999985</c:v>
                </c:pt>
                <c:pt idx="5861">
                  <c:v>4.8310000000000004</c:v>
                </c:pt>
                <c:pt idx="5862">
                  <c:v>4.8460000000000001</c:v>
                </c:pt>
                <c:pt idx="5863">
                  <c:v>4.7770000000000001</c:v>
                </c:pt>
                <c:pt idx="5864">
                  <c:v>4.782</c:v>
                </c:pt>
                <c:pt idx="5865">
                  <c:v>4.9550000000000001</c:v>
                </c:pt>
                <c:pt idx="5866">
                  <c:v>4.7990000000000004</c:v>
                </c:pt>
                <c:pt idx="5867">
                  <c:v>4.8249999999999913</c:v>
                </c:pt>
                <c:pt idx="5868">
                  <c:v>4.8239999999999945</c:v>
                </c:pt>
                <c:pt idx="5869">
                  <c:v>4.7489999999999997</c:v>
                </c:pt>
                <c:pt idx="5870">
                  <c:v>4.8669999999999956</c:v>
                </c:pt>
                <c:pt idx="5871">
                  <c:v>4.8330000000000002</c:v>
                </c:pt>
                <c:pt idx="5872">
                  <c:v>4.843</c:v>
                </c:pt>
                <c:pt idx="5873">
                  <c:v>4.9580000000000002</c:v>
                </c:pt>
                <c:pt idx="5874">
                  <c:v>4.8780000000000001</c:v>
                </c:pt>
                <c:pt idx="5875">
                  <c:v>4.7480000000000002</c:v>
                </c:pt>
                <c:pt idx="5876">
                  <c:v>4.8139999999999965</c:v>
                </c:pt>
                <c:pt idx="5877">
                  <c:v>4.8380000000000001</c:v>
                </c:pt>
                <c:pt idx="5878">
                  <c:v>4.8339999999999996</c:v>
                </c:pt>
                <c:pt idx="5879">
                  <c:v>4.8339999999999996</c:v>
                </c:pt>
                <c:pt idx="5880">
                  <c:v>4.8619999999999965</c:v>
                </c:pt>
                <c:pt idx="5881">
                  <c:v>4.7880000000000003</c:v>
                </c:pt>
                <c:pt idx="5882">
                  <c:v>4.9429999999999996</c:v>
                </c:pt>
                <c:pt idx="5883">
                  <c:v>4.9349999999999996</c:v>
                </c:pt>
                <c:pt idx="5884">
                  <c:v>4.9749999999999996</c:v>
                </c:pt>
                <c:pt idx="5885">
                  <c:v>4.9550000000000001</c:v>
                </c:pt>
                <c:pt idx="5886">
                  <c:v>4.9409999999999998</c:v>
                </c:pt>
                <c:pt idx="5887">
                  <c:v>4.8369999999999997</c:v>
                </c:pt>
                <c:pt idx="5888">
                  <c:v>4.9560000000000004</c:v>
                </c:pt>
                <c:pt idx="5889">
                  <c:v>5.0090000000000003</c:v>
                </c:pt>
                <c:pt idx="5890">
                  <c:v>4.9359999999999999</c:v>
                </c:pt>
                <c:pt idx="5891">
                  <c:v>4.952</c:v>
                </c:pt>
                <c:pt idx="5892">
                  <c:v>4.9459999999999997</c:v>
                </c:pt>
                <c:pt idx="5893">
                  <c:v>4.9400000000000004</c:v>
                </c:pt>
                <c:pt idx="5894">
                  <c:v>4.9489999999999998</c:v>
                </c:pt>
                <c:pt idx="5895">
                  <c:v>4.8839999999999995</c:v>
                </c:pt>
                <c:pt idx="5896">
                  <c:v>5.048</c:v>
                </c:pt>
                <c:pt idx="5897">
                  <c:v>4.9059999999999997</c:v>
                </c:pt>
                <c:pt idx="5898">
                  <c:v>4.9489999999999998</c:v>
                </c:pt>
                <c:pt idx="5899">
                  <c:v>5.0359999999999996</c:v>
                </c:pt>
                <c:pt idx="5900">
                  <c:v>5.0289999999999955</c:v>
                </c:pt>
                <c:pt idx="5901">
                  <c:v>5.0219999999999985</c:v>
                </c:pt>
                <c:pt idx="5902">
                  <c:v>5.0669999999999975</c:v>
                </c:pt>
                <c:pt idx="5903">
                  <c:v>5.0219999999999985</c:v>
                </c:pt>
                <c:pt idx="5904">
                  <c:v>5.0269999999999975</c:v>
                </c:pt>
                <c:pt idx="5905">
                  <c:v>5.0830000000000002</c:v>
                </c:pt>
                <c:pt idx="5906">
                  <c:v>5.0149999999999926</c:v>
                </c:pt>
                <c:pt idx="5907">
                  <c:v>5.0309999999999997</c:v>
                </c:pt>
                <c:pt idx="5908">
                  <c:v>5.1119999999999965</c:v>
                </c:pt>
                <c:pt idx="5909">
                  <c:v>5.048</c:v>
                </c:pt>
                <c:pt idx="5910">
                  <c:v>5.1119999999999965</c:v>
                </c:pt>
                <c:pt idx="5911">
                  <c:v>5.2160000000000002</c:v>
                </c:pt>
                <c:pt idx="5912">
                  <c:v>5.0860000000000003</c:v>
                </c:pt>
                <c:pt idx="5913">
                  <c:v>5.234</c:v>
                </c:pt>
                <c:pt idx="5914">
                  <c:v>5.1239999999999917</c:v>
                </c:pt>
                <c:pt idx="5915">
                  <c:v>5.0990000000000002</c:v>
                </c:pt>
                <c:pt idx="5916">
                  <c:v>5.2469999999999999</c:v>
                </c:pt>
                <c:pt idx="5917">
                  <c:v>5.0759999999999996</c:v>
                </c:pt>
                <c:pt idx="5918">
                  <c:v>5.2869999999999999</c:v>
                </c:pt>
                <c:pt idx="5919">
                  <c:v>5.1689999999999916</c:v>
                </c:pt>
                <c:pt idx="5920">
                  <c:v>5.0590000000000002</c:v>
                </c:pt>
                <c:pt idx="5921">
                  <c:v>5.0880000000000001</c:v>
                </c:pt>
                <c:pt idx="5922">
                  <c:v>5.0880000000000001</c:v>
                </c:pt>
                <c:pt idx="5923">
                  <c:v>5.2069999999999999</c:v>
                </c:pt>
                <c:pt idx="5924">
                  <c:v>5.1829999999999945</c:v>
                </c:pt>
                <c:pt idx="5925">
                  <c:v>5.1669999999999945</c:v>
                </c:pt>
                <c:pt idx="5926">
                  <c:v>5.3019999999999996</c:v>
                </c:pt>
                <c:pt idx="5927">
                  <c:v>5.2439999999999998</c:v>
                </c:pt>
                <c:pt idx="5928">
                  <c:v>5.3169999999999975</c:v>
                </c:pt>
                <c:pt idx="5929">
                  <c:v>5.2050000000000001</c:v>
                </c:pt>
                <c:pt idx="5930">
                  <c:v>5.2450000000000001</c:v>
                </c:pt>
                <c:pt idx="5931">
                  <c:v>5.22</c:v>
                </c:pt>
                <c:pt idx="5932">
                  <c:v>5.3269999999999955</c:v>
                </c:pt>
                <c:pt idx="5933">
                  <c:v>5.2239999999999975</c:v>
                </c:pt>
                <c:pt idx="5934">
                  <c:v>5.1979999999999933</c:v>
                </c:pt>
                <c:pt idx="5935">
                  <c:v>5.2960000000000003</c:v>
                </c:pt>
                <c:pt idx="5936">
                  <c:v>5.298</c:v>
                </c:pt>
                <c:pt idx="5937">
                  <c:v>5.266</c:v>
                </c:pt>
                <c:pt idx="5938">
                  <c:v>5.3239999999999945</c:v>
                </c:pt>
                <c:pt idx="5939">
                  <c:v>5.2639999999999985</c:v>
                </c:pt>
                <c:pt idx="5940">
                  <c:v>5.3209999999999926</c:v>
                </c:pt>
                <c:pt idx="5941">
                  <c:v>5.2700000000000014</c:v>
                </c:pt>
                <c:pt idx="5942">
                  <c:v>5.2709999999999999</c:v>
                </c:pt>
                <c:pt idx="5943">
                  <c:v>5.4279999999999955</c:v>
                </c:pt>
                <c:pt idx="5944">
                  <c:v>5.2830000000000004</c:v>
                </c:pt>
                <c:pt idx="5945">
                  <c:v>5.2309999999999999</c:v>
                </c:pt>
                <c:pt idx="5946">
                  <c:v>5.2880000000000003</c:v>
                </c:pt>
                <c:pt idx="5947">
                  <c:v>5.17</c:v>
                </c:pt>
                <c:pt idx="5948">
                  <c:v>5.29</c:v>
                </c:pt>
                <c:pt idx="5949">
                  <c:v>5.2469999999999999</c:v>
                </c:pt>
                <c:pt idx="5950">
                  <c:v>5.24</c:v>
                </c:pt>
                <c:pt idx="5951">
                  <c:v>5.2370000000000001</c:v>
                </c:pt>
                <c:pt idx="5952">
                  <c:v>5.282</c:v>
                </c:pt>
                <c:pt idx="5953">
                  <c:v>5.3079999999999945</c:v>
                </c:pt>
                <c:pt idx="5954">
                  <c:v>5.4059999999999997</c:v>
                </c:pt>
                <c:pt idx="5955">
                  <c:v>5.2590000000000003</c:v>
                </c:pt>
                <c:pt idx="5956">
                  <c:v>5.1169999999999956</c:v>
                </c:pt>
                <c:pt idx="5957">
                  <c:v>5.18</c:v>
                </c:pt>
                <c:pt idx="5958">
                  <c:v>5.2110000000000003</c:v>
                </c:pt>
                <c:pt idx="5959">
                  <c:v>5.2149999999999945</c:v>
                </c:pt>
                <c:pt idx="5960">
                  <c:v>5.0839999999999996</c:v>
                </c:pt>
                <c:pt idx="5961">
                  <c:v>5.0649999999999933</c:v>
                </c:pt>
                <c:pt idx="5962">
                  <c:v>5.2089999999999996</c:v>
                </c:pt>
                <c:pt idx="5963">
                  <c:v>5.1719999999999997</c:v>
                </c:pt>
                <c:pt idx="5964">
                  <c:v>5.2359999999999998</c:v>
                </c:pt>
                <c:pt idx="5965">
                  <c:v>5.2910000000000004</c:v>
                </c:pt>
                <c:pt idx="5966">
                  <c:v>5.1919999999999975</c:v>
                </c:pt>
                <c:pt idx="5967">
                  <c:v>5.1779999999999955</c:v>
                </c:pt>
                <c:pt idx="5968">
                  <c:v>5.0639999999999965</c:v>
                </c:pt>
                <c:pt idx="5969">
                  <c:v>5.3789999999999996</c:v>
                </c:pt>
                <c:pt idx="5970">
                  <c:v>5.1189999999999927</c:v>
                </c:pt>
                <c:pt idx="5971">
                  <c:v>5.0709999999999997</c:v>
                </c:pt>
                <c:pt idx="5972">
                  <c:v>5.1909999999999945</c:v>
                </c:pt>
                <c:pt idx="5973">
                  <c:v>5.1109999999999927</c:v>
                </c:pt>
                <c:pt idx="5974">
                  <c:v>5.1019999999999985</c:v>
                </c:pt>
                <c:pt idx="5975">
                  <c:v>5.0869999999999997</c:v>
                </c:pt>
                <c:pt idx="5976">
                  <c:v>5.1659999999999933</c:v>
                </c:pt>
                <c:pt idx="5977">
                  <c:v>5.2030000000000003</c:v>
                </c:pt>
                <c:pt idx="5978">
                  <c:v>5.0960000000000001</c:v>
                </c:pt>
                <c:pt idx="5979">
                  <c:v>5.1189999999999927</c:v>
                </c:pt>
                <c:pt idx="5980">
                  <c:v>5.077</c:v>
                </c:pt>
                <c:pt idx="5981">
                  <c:v>5.22</c:v>
                </c:pt>
                <c:pt idx="5982">
                  <c:v>5.04</c:v>
                </c:pt>
                <c:pt idx="5983">
                  <c:v>5.0529999999999955</c:v>
                </c:pt>
                <c:pt idx="5984">
                  <c:v>4.9870000000000001</c:v>
                </c:pt>
                <c:pt idx="5985">
                  <c:v>5.0789999999999997</c:v>
                </c:pt>
                <c:pt idx="5986">
                  <c:v>4.9359999999999999</c:v>
                </c:pt>
                <c:pt idx="5987">
                  <c:v>5.0449999999999955</c:v>
                </c:pt>
                <c:pt idx="5988">
                  <c:v>5.0119999999999996</c:v>
                </c:pt>
                <c:pt idx="5989">
                  <c:v>5.2169999999999996</c:v>
                </c:pt>
                <c:pt idx="5990">
                  <c:v>4.9950000000000001</c:v>
                </c:pt>
                <c:pt idx="5991">
                  <c:v>4.9749999999999996</c:v>
                </c:pt>
                <c:pt idx="5992">
                  <c:v>5.016</c:v>
                </c:pt>
                <c:pt idx="5993">
                  <c:v>4.9960000000000004</c:v>
                </c:pt>
                <c:pt idx="5994">
                  <c:v>5.0199999999999996</c:v>
                </c:pt>
                <c:pt idx="5995">
                  <c:v>4.9630000000000001</c:v>
                </c:pt>
                <c:pt idx="5996">
                  <c:v>4.843</c:v>
                </c:pt>
                <c:pt idx="5997">
                  <c:v>4.9850000000000003</c:v>
                </c:pt>
                <c:pt idx="5998">
                  <c:v>5.0449999999999955</c:v>
                </c:pt>
                <c:pt idx="5999">
                  <c:v>5.0919999999999996</c:v>
                </c:pt>
                <c:pt idx="6000">
                  <c:v>5.0060000000000002</c:v>
                </c:pt>
                <c:pt idx="6001">
                  <c:v>4.9109999999999996</c:v>
                </c:pt>
                <c:pt idx="6002">
                  <c:v>4.8529999999999927</c:v>
                </c:pt>
                <c:pt idx="6003">
                  <c:v>5.069</c:v>
                </c:pt>
                <c:pt idx="6004">
                  <c:v>4.8129999999999926</c:v>
                </c:pt>
                <c:pt idx="6005">
                  <c:v>4.9560000000000004</c:v>
                </c:pt>
                <c:pt idx="6006">
                  <c:v>5.0410000000000004</c:v>
                </c:pt>
                <c:pt idx="6007">
                  <c:v>5.0759999999999996</c:v>
                </c:pt>
                <c:pt idx="6008">
                  <c:v>4.8959999999999955</c:v>
                </c:pt>
                <c:pt idx="6009">
                  <c:v>4.9550000000000001</c:v>
                </c:pt>
                <c:pt idx="6010">
                  <c:v>4.9340000000000002</c:v>
                </c:pt>
                <c:pt idx="6011">
                  <c:v>4.9560000000000004</c:v>
                </c:pt>
                <c:pt idx="6012">
                  <c:v>4.9050000000000002</c:v>
                </c:pt>
                <c:pt idx="6013">
                  <c:v>4.8339999999999996</c:v>
                </c:pt>
                <c:pt idx="6014">
                  <c:v>4.7510000000000003</c:v>
                </c:pt>
                <c:pt idx="6015">
                  <c:v>4.76</c:v>
                </c:pt>
                <c:pt idx="6016">
                  <c:v>4.8169999999999975</c:v>
                </c:pt>
                <c:pt idx="6017">
                  <c:v>4.8249999999999913</c:v>
                </c:pt>
                <c:pt idx="6018">
                  <c:v>4.8239999999999945</c:v>
                </c:pt>
                <c:pt idx="6019">
                  <c:v>4.7290000000000001</c:v>
                </c:pt>
                <c:pt idx="6020">
                  <c:v>4.8219999999999965</c:v>
                </c:pt>
                <c:pt idx="6021">
                  <c:v>4.7300000000000004</c:v>
                </c:pt>
                <c:pt idx="6022">
                  <c:v>4.8659999999999917</c:v>
                </c:pt>
                <c:pt idx="6023">
                  <c:v>4.9420000000000002</c:v>
                </c:pt>
                <c:pt idx="6024">
                  <c:v>4.7560000000000002</c:v>
                </c:pt>
                <c:pt idx="6025">
                  <c:v>4.7469999999999999</c:v>
                </c:pt>
                <c:pt idx="6026">
                  <c:v>4.83</c:v>
                </c:pt>
                <c:pt idx="6027">
                  <c:v>4.8549999999999933</c:v>
                </c:pt>
                <c:pt idx="6028">
                  <c:v>4.6689999999999916</c:v>
                </c:pt>
                <c:pt idx="6029">
                  <c:v>4.7649999999999926</c:v>
                </c:pt>
                <c:pt idx="6030">
                  <c:v>4.6289999999999916</c:v>
                </c:pt>
                <c:pt idx="6031">
                  <c:v>4.806</c:v>
                </c:pt>
                <c:pt idx="6032">
                  <c:v>4.7389999999999999</c:v>
                </c:pt>
                <c:pt idx="6033">
                  <c:v>4.6629999999999914</c:v>
                </c:pt>
                <c:pt idx="6034">
                  <c:v>4.7880000000000003</c:v>
                </c:pt>
                <c:pt idx="6035">
                  <c:v>4.6509999999999945</c:v>
                </c:pt>
                <c:pt idx="6036">
                  <c:v>4.6390000000000002</c:v>
                </c:pt>
                <c:pt idx="6037">
                  <c:v>4.6249999999999885</c:v>
                </c:pt>
                <c:pt idx="6038">
                  <c:v>4.7210000000000001</c:v>
                </c:pt>
                <c:pt idx="6039">
                  <c:v>4.6269999999999945</c:v>
                </c:pt>
                <c:pt idx="6040">
                  <c:v>4.673</c:v>
                </c:pt>
                <c:pt idx="6041">
                  <c:v>4.6259999999999915</c:v>
                </c:pt>
                <c:pt idx="6042">
                  <c:v>4.7060000000000004</c:v>
                </c:pt>
                <c:pt idx="6043">
                  <c:v>4.6689999999999916</c:v>
                </c:pt>
                <c:pt idx="6044">
                  <c:v>4.8739999999999997</c:v>
                </c:pt>
                <c:pt idx="6045">
                  <c:v>4.6529999999999916</c:v>
                </c:pt>
                <c:pt idx="6046">
                  <c:v>4.6989999999999945</c:v>
                </c:pt>
                <c:pt idx="6047">
                  <c:v>4.7629999999999955</c:v>
                </c:pt>
                <c:pt idx="6048">
                  <c:v>4.601</c:v>
                </c:pt>
                <c:pt idx="6049">
                  <c:v>4.6859999999999955</c:v>
                </c:pt>
                <c:pt idx="6050">
                  <c:v>4.6919999999999975</c:v>
                </c:pt>
                <c:pt idx="6051">
                  <c:v>4.7050000000000001</c:v>
                </c:pt>
                <c:pt idx="6052">
                  <c:v>4.7480000000000002</c:v>
                </c:pt>
                <c:pt idx="6053">
                  <c:v>4.7460000000000004</c:v>
                </c:pt>
                <c:pt idx="6054">
                  <c:v>4.6289999999999916</c:v>
                </c:pt>
                <c:pt idx="6055">
                  <c:v>4.5990000000000002</c:v>
                </c:pt>
                <c:pt idx="6056">
                  <c:v>4.6710000000000003</c:v>
                </c:pt>
                <c:pt idx="6057">
                  <c:v>4.6689999999999916</c:v>
                </c:pt>
                <c:pt idx="6058">
                  <c:v>4.6239999999999917</c:v>
                </c:pt>
                <c:pt idx="6059">
                  <c:v>4.774</c:v>
                </c:pt>
                <c:pt idx="6060">
                  <c:v>4.7569999999999997</c:v>
                </c:pt>
                <c:pt idx="6061">
                  <c:v>4.7320000000000002</c:v>
                </c:pt>
                <c:pt idx="6062">
                  <c:v>4.6839999999999975</c:v>
                </c:pt>
                <c:pt idx="6063">
                  <c:v>4.5979999999999945</c:v>
                </c:pt>
                <c:pt idx="6064">
                  <c:v>4.71</c:v>
                </c:pt>
                <c:pt idx="6065">
                  <c:v>4.7249999999999917</c:v>
                </c:pt>
                <c:pt idx="6066">
                  <c:v>4.7619999999999996</c:v>
                </c:pt>
                <c:pt idx="6067">
                  <c:v>4.8209999999999926</c:v>
                </c:pt>
                <c:pt idx="6068">
                  <c:v>4.68</c:v>
                </c:pt>
                <c:pt idx="6069">
                  <c:v>4.7649999999999926</c:v>
                </c:pt>
                <c:pt idx="6070">
                  <c:v>4.6439999999999975</c:v>
                </c:pt>
                <c:pt idx="6071">
                  <c:v>4.7190000000000003</c:v>
                </c:pt>
                <c:pt idx="6072">
                  <c:v>4.6790000000000003</c:v>
                </c:pt>
                <c:pt idx="6073">
                  <c:v>4.6649999999999885</c:v>
                </c:pt>
                <c:pt idx="6074">
                  <c:v>4.7300000000000004</c:v>
                </c:pt>
                <c:pt idx="6075">
                  <c:v>4.8239999999999945</c:v>
                </c:pt>
                <c:pt idx="6076">
                  <c:v>4.7839999999999998</c:v>
                </c:pt>
                <c:pt idx="6077">
                  <c:v>4.6629999999999914</c:v>
                </c:pt>
                <c:pt idx="6078">
                  <c:v>4.6629999999999914</c:v>
                </c:pt>
                <c:pt idx="6079">
                  <c:v>4.7430000000000003</c:v>
                </c:pt>
                <c:pt idx="6080">
                  <c:v>4.9119999999999999</c:v>
                </c:pt>
                <c:pt idx="6081">
                  <c:v>4.7859999999999996</c:v>
                </c:pt>
                <c:pt idx="6082">
                  <c:v>4.8449999999999926</c:v>
                </c:pt>
                <c:pt idx="6083">
                  <c:v>4.782</c:v>
                </c:pt>
                <c:pt idx="6084">
                  <c:v>5.2850000000000001</c:v>
                </c:pt>
                <c:pt idx="6085">
                  <c:v>5.0720000000000001</c:v>
                </c:pt>
                <c:pt idx="6086">
                  <c:v>4.7869999999999999</c:v>
                </c:pt>
                <c:pt idx="6087">
                  <c:v>4.8449999999999926</c:v>
                </c:pt>
                <c:pt idx="6088">
                  <c:v>4.74</c:v>
                </c:pt>
                <c:pt idx="6089">
                  <c:v>4.75</c:v>
                </c:pt>
                <c:pt idx="6090">
                  <c:v>4.798</c:v>
                </c:pt>
                <c:pt idx="6091">
                  <c:v>4.8659999999999917</c:v>
                </c:pt>
                <c:pt idx="6092">
                  <c:v>4.8289999999999926</c:v>
                </c:pt>
                <c:pt idx="6093">
                  <c:v>4.8819999999999997</c:v>
                </c:pt>
                <c:pt idx="6094">
                  <c:v>4.8069999999999995</c:v>
                </c:pt>
                <c:pt idx="6095">
                  <c:v>4.9420000000000002</c:v>
                </c:pt>
                <c:pt idx="6096">
                  <c:v>5.2539999999999996</c:v>
                </c:pt>
                <c:pt idx="6097">
                  <c:v>4.91</c:v>
                </c:pt>
                <c:pt idx="6098">
                  <c:v>4.8659999999999917</c:v>
                </c:pt>
                <c:pt idx="6099">
                  <c:v>4.798</c:v>
                </c:pt>
                <c:pt idx="6100">
                  <c:v>4.8289999999999926</c:v>
                </c:pt>
                <c:pt idx="6101">
                  <c:v>4.9340000000000002</c:v>
                </c:pt>
                <c:pt idx="6102">
                  <c:v>4.8289999999999926</c:v>
                </c:pt>
                <c:pt idx="6103">
                  <c:v>4.8860000000000001</c:v>
                </c:pt>
                <c:pt idx="6104">
                  <c:v>5.008</c:v>
                </c:pt>
                <c:pt idx="6105">
                  <c:v>4.9669999999999996</c:v>
                </c:pt>
                <c:pt idx="6106">
                  <c:v>5.0129999999999955</c:v>
                </c:pt>
                <c:pt idx="6107">
                  <c:v>5.0330000000000004</c:v>
                </c:pt>
                <c:pt idx="6108">
                  <c:v>4.8519999999999985</c:v>
                </c:pt>
                <c:pt idx="6109">
                  <c:v>4.9930000000000003</c:v>
                </c:pt>
                <c:pt idx="6110">
                  <c:v>4.99</c:v>
                </c:pt>
                <c:pt idx="6111">
                  <c:v>4.99</c:v>
                </c:pt>
                <c:pt idx="6112">
                  <c:v>4.9790000000000081</c:v>
                </c:pt>
                <c:pt idx="6113">
                  <c:v>5.0659999999999945</c:v>
                </c:pt>
                <c:pt idx="6114">
                  <c:v>5.08</c:v>
                </c:pt>
                <c:pt idx="6115">
                  <c:v>5.1259999999999915</c:v>
                </c:pt>
                <c:pt idx="6116">
                  <c:v>4.9740000000000002</c:v>
                </c:pt>
                <c:pt idx="6117">
                  <c:v>5.0939999999999985</c:v>
                </c:pt>
                <c:pt idx="6118">
                  <c:v>5.0430000000000001</c:v>
                </c:pt>
                <c:pt idx="6119">
                  <c:v>5.1219999999999946</c:v>
                </c:pt>
                <c:pt idx="6120">
                  <c:v>5.01</c:v>
                </c:pt>
                <c:pt idx="6121">
                  <c:v>5.0419999999999998</c:v>
                </c:pt>
                <c:pt idx="6122">
                  <c:v>5.0860000000000003</c:v>
                </c:pt>
                <c:pt idx="6123">
                  <c:v>5.8219999999999965</c:v>
                </c:pt>
                <c:pt idx="6124">
                  <c:v>5.1049999999999933</c:v>
                </c:pt>
                <c:pt idx="6125">
                  <c:v>5.1179999999999914</c:v>
                </c:pt>
                <c:pt idx="6126">
                  <c:v>5.0730000000000004</c:v>
                </c:pt>
                <c:pt idx="6127">
                  <c:v>5.1929999999999916</c:v>
                </c:pt>
                <c:pt idx="6128">
                  <c:v>5.2779999999999996</c:v>
                </c:pt>
                <c:pt idx="6129">
                  <c:v>5.1559999999999926</c:v>
                </c:pt>
                <c:pt idx="6130">
                  <c:v>5.2949999999999955</c:v>
                </c:pt>
                <c:pt idx="6131">
                  <c:v>5.1129999999999933</c:v>
                </c:pt>
                <c:pt idx="6132">
                  <c:v>5.1469999999999985</c:v>
                </c:pt>
                <c:pt idx="6133">
                  <c:v>5.1969999999999965</c:v>
                </c:pt>
                <c:pt idx="6134">
                  <c:v>5.3929999999999945</c:v>
                </c:pt>
                <c:pt idx="6135">
                  <c:v>5.2229999999999945</c:v>
                </c:pt>
                <c:pt idx="6136">
                  <c:v>5.1459999999999955</c:v>
                </c:pt>
                <c:pt idx="6137">
                  <c:v>5.0960000000000001</c:v>
                </c:pt>
                <c:pt idx="6138">
                  <c:v>5.1469999999999985</c:v>
                </c:pt>
                <c:pt idx="6139">
                  <c:v>5.1879999999999926</c:v>
                </c:pt>
                <c:pt idx="6140">
                  <c:v>5.1619999999999955</c:v>
                </c:pt>
                <c:pt idx="6141">
                  <c:v>5.2269999999999985</c:v>
                </c:pt>
                <c:pt idx="6142">
                  <c:v>5.3119999999999985</c:v>
                </c:pt>
                <c:pt idx="6143">
                  <c:v>5.1969999999999965</c:v>
                </c:pt>
                <c:pt idx="6144">
                  <c:v>5.1279999999999886</c:v>
                </c:pt>
                <c:pt idx="6145">
                  <c:v>5.2089999999999996</c:v>
                </c:pt>
                <c:pt idx="6146">
                  <c:v>5.2910000000000004</c:v>
                </c:pt>
                <c:pt idx="6147">
                  <c:v>5.274</c:v>
                </c:pt>
                <c:pt idx="6148">
                  <c:v>5.2450000000000001</c:v>
                </c:pt>
                <c:pt idx="6149">
                  <c:v>5.2279999999999927</c:v>
                </c:pt>
                <c:pt idx="6150">
                  <c:v>5.2569999999999997</c:v>
                </c:pt>
                <c:pt idx="6151">
                  <c:v>5.3239999999999945</c:v>
                </c:pt>
                <c:pt idx="6152">
                  <c:v>5.33</c:v>
                </c:pt>
                <c:pt idx="6153">
                  <c:v>5.1439999999999975</c:v>
                </c:pt>
                <c:pt idx="6154">
                  <c:v>5.3019999999999996</c:v>
                </c:pt>
                <c:pt idx="6155">
                  <c:v>5.3449999999999926</c:v>
                </c:pt>
                <c:pt idx="6156">
                  <c:v>5.1899999999999995</c:v>
                </c:pt>
                <c:pt idx="6157">
                  <c:v>5.1859999999999955</c:v>
                </c:pt>
                <c:pt idx="6158">
                  <c:v>5.23</c:v>
                </c:pt>
                <c:pt idx="6159">
                  <c:v>5.2370000000000001</c:v>
                </c:pt>
                <c:pt idx="6160">
                  <c:v>5.2229999999999945</c:v>
                </c:pt>
                <c:pt idx="6161">
                  <c:v>5.2949999999999955</c:v>
                </c:pt>
                <c:pt idx="6162">
                  <c:v>5.3369999999999997</c:v>
                </c:pt>
                <c:pt idx="6163">
                  <c:v>5.4279999999999955</c:v>
                </c:pt>
                <c:pt idx="6164">
                  <c:v>5.2939999999999996</c:v>
                </c:pt>
                <c:pt idx="6165">
                  <c:v>5.2190000000000003</c:v>
                </c:pt>
                <c:pt idx="6166">
                  <c:v>5.1790000000000003</c:v>
                </c:pt>
                <c:pt idx="6167">
                  <c:v>5.2610000000000001</c:v>
                </c:pt>
                <c:pt idx="6168">
                  <c:v>5.274</c:v>
                </c:pt>
                <c:pt idx="6169">
                  <c:v>5.3109999999999955</c:v>
                </c:pt>
                <c:pt idx="6170">
                  <c:v>5.2249999999999917</c:v>
                </c:pt>
                <c:pt idx="6171">
                  <c:v>5.2750000000000004</c:v>
                </c:pt>
                <c:pt idx="6172">
                  <c:v>5.2320000000000002</c:v>
                </c:pt>
                <c:pt idx="6173">
                  <c:v>5.242</c:v>
                </c:pt>
                <c:pt idx="6174">
                  <c:v>5.2329999999999997</c:v>
                </c:pt>
                <c:pt idx="6175">
                  <c:v>5.2850000000000001</c:v>
                </c:pt>
                <c:pt idx="6176">
                  <c:v>5.1869999999999985</c:v>
                </c:pt>
                <c:pt idx="6177">
                  <c:v>5.2690000000000001</c:v>
                </c:pt>
                <c:pt idx="6178">
                  <c:v>5.2239999999999975</c:v>
                </c:pt>
                <c:pt idx="6179">
                  <c:v>5.2510000000000003</c:v>
                </c:pt>
                <c:pt idx="6180">
                  <c:v>5.274</c:v>
                </c:pt>
                <c:pt idx="6181">
                  <c:v>5.1839999999999975</c:v>
                </c:pt>
                <c:pt idx="6182">
                  <c:v>5.2380000000000004</c:v>
                </c:pt>
                <c:pt idx="6183">
                  <c:v>5.1129999999999933</c:v>
                </c:pt>
                <c:pt idx="6184">
                  <c:v>5.2309999999999999</c:v>
                </c:pt>
                <c:pt idx="6185">
                  <c:v>5.1339999999999995</c:v>
                </c:pt>
                <c:pt idx="6186">
                  <c:v>5.0939999999999985</c:v>
                </c:pt>
                <c:pt idx="6187">
                  <c:v>5.2290000000000001</c:v>
                </c:pt>
                <c:pt idx="6188">
                  <c:v>5.1749999999999945</c:v>
                </c:pt>
                <c:pt idx="6189">
                  <c:v>5.2060000000000004</c:v>
                </c:pt>
                <c:pt idx="6190">
                  <c:v>5.173</c:v>
                </c:pt>
                <c:pt idx="6191">
                  <c:v>5.0639999999999965</c:v>
                </c:pt>
                <c:pt idx="6192">
                  <c:v>5.0439999999999996</c:v>
                </c:pt>
                <c:pt idx="6193">
                  <c:v>5.13</c:v>
                </c:pt>
                <c:pt idx="6194">
                  <c:v>5.1549999999999914</c:v>
                </c:pt>
                <c:pt idx="6195">
                  <c:v>5.1079999999999917</c:v>
                </c:pt>
                <c:pt idx="6196">
                  <c:v>5.444</c:v>
                </c:pt>
                <c:pt idx="6197">
                  <c:v>5.2439999999999998</c:v>
                </c:pt>
                <c:pt idx="6198">
                  <c:v>5.1079999999999917</c:v>
                </c:pt>
                <c:pt idx="6199">
                  <c:v>5.085</c:v>
                </c:pt>
                <c:pt idx="6200">
                  <c:v>5.1059999999999945</c:v>
                </c:pt>
                <c:pt idx="6201">
                  <c:v>5.1049999999999933</c:v>
                </c:pt>
                <c:pt idx="6202">
                  <c:v>5.093</c:v>
                </c:pt>
                <c:pt idx="6203">
                  <c:v>5.0939999999999985</c:v>
                </c:pt>
                <c:pt idx="6204">
                  <c:v>5.133</c:v>
                </c:pt>
                <c:pt idx="6205">
                  <c:v>5.0119999999999996</c:v>
                </c:pt>
                <c:pt idx="6206">
                  <c:v>5.1109999999999927</c:v>
                </c:pt>
                <c:pt idx="6207">
                  <c:v>5.1169999999999956</c:v>
                </c:pt>
                <c:pt idx="6208">
                  <c:v>5.173</c:v>
                </c:pt>
                <c:pt idx="6209">
                  <c:v>5.0060000000000002</c:v>
                </c:pt>
                <c:pt idx="6210">
                  <c:v>5.0490000000000004</c:v>
                </c:pt>
                <c:pt idx="6211">
                  <c:v>4.907</c:v>
                </c:pt>
                <c:pt idx="6212">
                  <c:v>4.931000000000008</c:v>
                </c:pt>
                <c:pt idx="6213">
                  <c:v>5.0860000000000003</c:v>
                </c:pt>
                <c:pt idx="6214">
                  <c:v>5.0129999999999955</c:v>
                </c:pt>
                <c:pt idx="6215">
                  <c:v>5.0190000000000001</c:v>
                </c:pt>
                <c:pt idx="6216">
                  <c:v>4.9000000000000004</c:v>
                </c:pt>
                <c:pt idx="6217">
                  <c:v>4.984</c:v>
                </c:pt>
                <c:pt idx="6218">
                  <c:v>5.0590000000000002</c:v>
                </c:pt>
                <c:pt idx="6219">
                  <c:v>4.8969999999999985</c:v>
                </c:pt>
                <c:pt idx="6220">
                  <c:v>4.9880000000000004</c:v>
                </c:pt>
                <c:pt idx="6221">
                  <c:v>5.0639999999999965</c:v>
                </c:pt>
                <c:pt idx="6222">
                  <c:v>4.9660000000000002</c:v>
                </c:pt>
                <c:pt idx="6223">
                  <c:v>4.9790000000000081</c:v>
                </c:pt>
                <c:pt idx="6224">
                  <c:v>4.9760000000000071</c:v>
                </c:pt>
                <c:pt idx="6225">
                  <c:v>4.9000000000000004</c:v>
                </c:pt>
                <c:pt idx="6226">
                  <c:v>4.883</c:v>
                </c:pt>
                <c:pt idx="6227">
                  <c:v>4.891</c:v>
                </c:pt>
                <c:pt idx="6228">
                  <c:v>4.9180000000000001</c:v>
                </c:pt>
                <c:pt idx="6229">
                  <c:v>4.915</c:v>
                </c:pt>
                <c:pt idx="6230">
                  <c:v>5.2350000000000003</c:v>
                </c:pt>
                <c:pt idx="6231">
                  <c:v>4.8619999999999965</c:v>
                </c:pt>
                <c:pt idx="6232">
                  <c:v>4.7530000000000001</c:v>
                </c:pt>
                <c:pt idx="6233">
                  <c:v>4.8099999999999996</c:v>
                </c:pt>
                <c:pt idx="6234">
                  <c:v>4.7709999999999999</c:v>
                </c:pt>
                <c:pt idx="6235">
                  <c:v>4.8159999999999945</c:v>
                </c:pt>
                <c:pt idx="6236">
                  <c:v>4.9969999999999999</c:v>
                </c:pt>
                <c:pt idx="6237">
                  <c:v>4.8559999999999945</c:v>
                </c:pt>
                <c:pt idx="6238">
                  <c:v>4.8119999999999985</c:v>
                </c:pt>
                <c:pt idx="6239">
                  <c:v>4.7460000000000004</c:v>
                </c:pt>
                <c:pt idx="6240">
                  <c:v>4.8049999999999926</c:v>
                </c:pt>
                <c:pt idx="6241">
                  <c:v>4.9059999999999997</c:v>
                </c:pt>
                <c:pt idx="6242">
                  <c:v>4.899</c:v>
                </c:pt>
                <c:pt idx="6243">
                  <c:v>4.8619999999999965</c:v>
                </c:pt>
                <c:pt idx="6244">
                  <c:v>4.7869999999999999</c:v>
                </c:pt>
                <c:pt idx="6245">
                  <c:v>4.9130000000000003</c:v>
                </c:pt>
                <c:pt idx="6246">
                  <c:v>4.7649999999999926</c:v>
                </c:pt>
                <c:pt idx="6247">
                  <c:v>4.7510000000000003</c:v>
                </c:pt>
                <c:pt idx="6248">
                  <c:v>4.7839999999999998</c:v>
                </c:pt>
                <c:pt idx="6249">
                  <c:v>4.774</c:v>
                </c:pt>
                <c:pt idx="6250">
                  <c:v>4.7830000000000004</c:v>
                </c:pt>
                <c:pt idx="6251">
                  <c:v>4.9560000000000004</c:v>
                </c:pt>
                <c:pt idx="6252">
                  <c:v>4.8119999999999985</c:v>
                </c:pt>
                <c:pt idx="6253">
                  <c:v>4.78</c:v>
                </c:pt>
                <c:pt idx="6254">
                  <c:v>4.7539999999999996</c:v>
                </c:pt>
                <c:pt idx="6255">
                  <c:v>4.7649999999999926</c:v>
                </c:pt>
                <c:pt idx="6256">
                  <c:v>4.6569999999999965</c:v>
                </c:pt>
                <c:pt idx="6257">
                  <c:v>4.7</c:v>
                </c:pt>
                <c:pt idx="6258">
                  <c:v>4.5730000000000004</c:v>
                </c:pt>
                <c:pt idx="6259">
                  <c:v>4.6919999999999975</c:v>
                </c:pt>
                <c:pt idx="6260">
                  <c:v>4.6749999999999945</c:v>
                </c:pt>
                <c:pt idx="6261">
                  <c:v>4.7389999999999999</c:v>
                </c:pt>
                <c:pt idx="6262">
                  <c:v>4.7380000000000004</c:v>
                </c:pt>
                <c:pt idx="6263">
                  <c:v>4.7930000000000001</c:v>
                </c:pt>
                <c:pt idx="6264">
                  <c:v>4.6819999999999995</c:v>
                </c:pt>
                <c:pt idx="6265">
                  <c:v>4.7089999999999996</c:v>
                </c:pt>
                <c:pt idx="6266">
                  <c:v>4.7869999999999999</c:v>
                </c:pt>
                <c:pt idx="6267">
                  <c:v>4.6539999999999955</c:v>
                </c:pt>
                <c:pt idx="6268">
                  <c:v>4.6419999999999995</c:v>
                </c:pt>
                <c:pt idx="6269">
                  <c:v>4.7409999999999997</c:v>
                </c:pt>
                <c:pt idx="6270">
                  <c:v>4.6669999999999945</c:v>
                </c:pt>
                <c:pt idx="6271">
                  <c:v>4.6719999999999997</c:v>
                </c:pt>
                <c:pt idx="6272">
                  <c:v>4.6899999999999995</c:v>
                </c:pt>
                <c:pt idx="6273">
                  <c:v>4.8649999999999913</c:v>
                </c:pt>
                <c:pt idx="6274">
                  <c:v>4.7480000000000002</c:v>
                </c:pt>
                <c:pt idx="6275">
                  <c:v>4.5999999999999996</c:v>
                </c:pt>
                <c:pt idx="6276">
                  <c:v>4.6829999999999945</c:v>
                </c:pt>
                <c:pt idx="6277">
                  <c:v>4.6139999999999946</c:v>
                </c:pt>
                <c:pt idx="6278">
                  <c:v>4.7350000000000003</c:v>
                </c:pt>
                <c:pt idx="6279">
                  <c:v>4.6310000000000002</c:v>
                </c:pt>
                <c:pt idx="6280">
                  <c:v>4.7009999999999996</c:v>
                </c:pt>
                <c:pt idx="6281">
                  <c:v>4.7190000000000003</c:v>
                </c:pt>
                <c:pt idx="6282">
                  <c:v>4.5759999999999996</c:v>
                </c:pt>
                <c:pt idx="6283">
                  <c:v>4.6269999999999945</c:v>
                </c:pt>
                <c:pt idx="6284">
                  <c:v>4.6419999999999995</c:v>
                </c:pt>
                <c:pt idx="6285">
                  <c:v>4.5060000000000002</c:v>
                </c:pt>
                <c:pt idx="6286">
                  <c:v>4.6839999999999975</c:v>
                </c:pt>
                <c:pt idx="6287">
                  <c:v>4.6479999999999926</c:v>
                </c:pt>
                <c:pt idx="6288">
                  <c:v>4.6149999999999913</c:v>
                </c:pt>
                <c:pt idx="6289">
                  <c:v>4.6879999999999926</c:v>
                </c:pt>
                <c:pt idx="6290">
                  <c:v>4.6449999999999916</c:v>
                </c:pt>
                <c:pt idx="6291">
                  <c:v>4.6379999999999955</c:v>
                </c:pt>
                <c:pt idx="6292">
                  <c:v>4.7110000000000003</c:v>
                </c:pt>
                <c:pt idx="6293">
                  <c:v>4.58</c:v>
                </c:pt>
                <c:pt idx="6294">
                  <c:v>4.6579999999999933</c:v>
                </c:pt>
                <c:pt idx="6295">
                  <c:v>4.6519999999999975</c:v>
                </c:pt>
                <c:pt idx="6296">
                  <c:v>4.6779999999999955</c:v>
                </c:pt>
                <c:pt idx="6297">
                  <c:v>4.6669999999999945</c:v>
                </c:pt>
                <c:pt idx="6298">
                  <c:v>4.7610000000000001</c:v>
                </c:pt>
                <c:pt idx="6299">
                  <c:v>4.6399999999999997</c:v>
                </c:pt>
                <c:pt idx="6300">
                  <c:v>4.8159999999999945</c:v>
                </c:pt>
                <c:pt idx="6301">
                  <c:v>4.7389999999999999</c:v>
                </c:pt>
                <c:pt idx="6302">
                  <c:v>4.6939999999999955</c:v>
                </c:pt>
                <c:pt idx="6303">
                  <c:v>4.6549999999999914</c:v>
                </c:pt>
                <c:pt idx="6304">
                  <c:v>4.6679999999999904</c:v>
                </c:pt>
                <c:pt idx="6305">
                  <c:v>4.7350000000000003</c:v>
                </c:pt>
                <c:pt idx="6306">
                  <c:v>4.78</c:v>
                </c:pt>
                <c:pt idx="6307">
                  <c:v>4.6959999999999926</c:v>
                </c:pt>
                <c:pt idx="6308">
                  <c:v>4.7039999999999997</c:v>
                </c:pt>
                <c:pt idx="6309">
                  <c:v>4.673</c:v>
                </c:pt>
                <c:pt idx="6310">
                  <c:v>4.681</c:v>
                </c:pt>
                <c:pt idx="6311">
                  <c:v>4.7839999999999998</c:v>
                </c:pt>
                <c:pt idx="6312">
                  <c:v>4.6949999999999914</c:v>
                </c:pt>
                <c:pt idx="6313">
                  <c:v>4.7789999999999999</c:v>
                </c:pt>
                <c:pt idx="6314">
                  <c:v>4.8169999999999975</c:v>
                </c:pt>
                <c:pt idx="6315">
                  <c:v>4.7750000000000004</c:v>
                </c:pt>
                <c:pt idx="6316">
                  <c:v>4.7229999999999945</c:v>
                </c:pt>
                <c:pt idx="6317">
                  <c:v>4.7880000000000003</c:v>
                </c:pt>
                <c:pt idx="6318">
                  <c:v>4.8919999999999995</c:v>
                </c:pt>
                <c:pt idx="6319">
                  <c:v>4.7569999999999997</c:v>
                </c:pt>
                <c:pt idx="6320">
                  <c:v>4.6579999999999933</c:v>
                </c:pt>
                <c:pt idx="6321">
                  <c:v>4.835</c:v>
                </c:pt>
                <c:pt idx="6322">
                  <c:v>4.7359999999999998</c:v>
                </c:pt>
                <c:pt idx="6323">
                  <c:v>4.8639999999999946</c:v>
                </c:pt>
                <c:pt idx="6324">
                  <c:v>4.8569999999999975</c:v>
                </c:pt>
                <c:pt idx="6325">
                  <c:v>5.0219999999999985</c:v>
                </c:pt>
                <c:pt idx="6326">
                  <c:v>4.7759999999999998</c:v>
                </c:pt>
                <c:pt idx="6327">
                  <c:v>4.859</c:v>
                </c:pt>
                <c:pt idx="6328">
                  <c:v>4.8929999999999945</c:v>
                </c:pt>
                <c:pt idx="6329">
                  <c:v>4.9210000000000003</c:v>
                </c:pt>
                <c:pt idx="6330">
                  <c:v>4.8249999999999913</c:v>
                </c:pt>
                <c:pt idx="6331">
                  <c:v>4.8179999999999916</c:v>
                </c:pt>
                <c:pt idx="6332">
                  <c:v>4.9020000000000001</c:v>
                </c:pt>
                <c:pt idx="6333">
                  <c:v>4.9089999999999998</c:v>
                </c:pt>
                <c:pt idx="6334">
                  <c:v>4.9340000000000002</c:v>
                </c:pt>
                <c:pt idx="6335">
                  <c:v>4.8179999999999916</c:v>
                </c:pt>
                <c:pt idx="6336">
                  <c:v>5.0069999999999997</c:v>
                </c:pt>
                <c:pt idx="6337">
                  <c:v>4.9930000000000003</c:v>
                </c:pt>
                <c:pt idx="6338">
                  <c:v>4.9370000000000003</c:v>
                </c:pt>
                <c:pt idx="6339">
                  <c:v>4.9320000000000004</c:v>
                </c:pt>
                <c:pt idx="6340">
                  <c:v>4.9210000000000003</c:v>
                </c:pt>
                <c:pt idx="6341">
                  <c:v>5.0529999999999955</c:v>
                </c:pt>
                <c:pt idx="6342">
                  <c:v>4.984</c:v>
                </c:pt>
                <c:pt idx="6343">
                  <c:v>5.0199999999999996</c:v>
                </c:pt>
                <c:pt idx="6344">
                  <c:v>5.0129999999999955</c:v>
                </c:pt>
                <c:pt idx="6345">
                  <c:v>4.9349999999999996</c:v>
                </c:pt>
                <c:pt idx="6346">
                  <c:v>4.923</c:v>
                </c:pt>
                <c:pt idx="6347">
                  <c:v>4.9009999999999998</c:v>
                </c:pt>
                <c:pt idx="6348">
                  <c:v>5.0860000000000003</c:v>
                </c:pt>
                <c:pt idx="6349">
                  <c:v>5.1249999999999885</c:v>
                </c:pt>
                <c:pt idx="6350">
                  <c:v>5.0309999999999997</c:v>
                </c:pt>
                <c:pt idx="6351">
                  <c:v>5.1239999999999917</c:v>
                </c:pt>
                <c:pt idx="6352">
                  <c:v>5.1289999999999916</c:v>
                </c:pt>
                <c:pt idx="6353">
                  <c:v>5.0759999999999996</c:v>
                </c:pt>
                <c:pt idx="6354">
                  <c:v>5.0609999999999955</c:v>
                </c:pt>
                <c:pt idx="6355">
                  <c:v>5.0999999999999996</c:v>
                </c:pt>
                <c:pt idx="6356">
                  <c:v>5.0789999999999997</c:v>
                </c:pt>
                <c:pt idx="6357">
                  <c:v>5.085</c:v>
                </c:pt>
                <c:pt idx="6358">
                  <c:v>5.13</c:v>
                </c:pt>
                <c:pt idx="6359">
                  <c:v>5.0669999999999975</c:v>
                </c:pt>
                <c:pt idx="6360">
                  <c:v>5.1109999999999927</c:v>
                </c:pt>
                <c:pt idx="6361">
                  <c:v>5.242</c:v>
                </c:pt>
                <c:pt idx="6362">
                  <c:v>5.1029999999999927</c:v>
                </c:pt>
                <c:pt idx="6363">
                  <c:v>5.18</c:v>
                </c:pt>
                <c:pt idx="6364">
                  <c:v>5.1219999999999946</c:v>
                </c:pt>
                <c:pt idx="6365">
                  <c:v>5.0709999999999997</c:v>
                </c:pt>
                <c:pt idx="6366">
                  <c:v>5.1360000000000001</c:v>
                </c:pt>
                <c:pt idx="6367">
                  <c:v>5.0750000000000002</c:v>
                </c:pt>
                <c:pt idx="6368">
                  <c:v>5.2219999999999995</c:v>
                </c:pt>
                <c:pt idx="6369">
                  <c:v>5.1679999999999904</c:v>
                </c:pt>
                <c:pt idx="6370">
                  <c:v>5.26</c:v>
                </c:pt>
                <c:pt idx="6371">
                  <c:v>5.2229999999999945</c:v>
                </c:pt>
                <c:pt idx="6372">
                  <c:v>5.2169999999999996</c:v>
                </c:pt>
                <c:pt idx="6373">
                  <c:v>5.2089999999999996</c:v>
                </c:pt>
                <c:pt idx="6374">
                  <c:v>5.319</c:v>
                </c:pt>
                <c:pt idx="6375">
                  <c:v>5.1929999999999916</c:v>
                </c:pt>
                <c:pt idx="6376">
                  <c:v>5.226</c:v>
                </c:pt>
                <c:pt idx="6377">
                  <c:v>5.2809999999999997</c:v>
                </c:pt>
                <c:pt idx="6378">
                  <c:v>5.2939999999999996</c:v>
                </c:pt>
                <c:pt idx="6379">
                  <c:v>5.3039999999999985</c:v>
                </c:pt>
                <c:pt idx="6380">
                  <c:v>5.3769999999999998</c:v>
                </c:pt>
                <c:pt idx="6381">
                  <c:v>5.1099999999999985</c:v>
                </c:pt>
                <c:pt idx="6382">
                  <c:v>5.2850000000000001</c:v>
                </c:pt>
                <c:pt idx="6383">
                  <c:v>5.2480000000000002</c:v>
                </c:pt>
                <c:pt idx="6384">
                  <c:v>5.2249999999999917</c:v>
                </c:pt>
                <c:pt idx="6385">
                  <c:v>5.39</c:v>
                </c:pt>
                <c:pt idx="6386">
                  <c:v>5.2839999999999998</c:v>
                </c:pt>
                <c:pt idx="6387">
                  <c:v>5.4349999999999996</c:v>
                </c:pt>
                <c:pt idx="6388">
                  <c:v>5.1390000000000002</c:v>
                </c:pt>
                <c:pt idx="6389">
                  <c:v>5.4489999999999998</c:v>
                </c:pt>
                <c:pt idx="6390">
                  <c:v>5.3310000000000004</c:v>
                </c:pt>
                <c:pt idx="6391">
                  <c:v>5.383</c:v>
                </c:pt>
                <c:pt idx="6392">
                  <c:v>5.1790000000000003</c:v>
                </c:pt>
                <c:pt idx="6393">
                  <c:v>5.3979999999999926</c:v>
                </c:pt>
                <c:pt idx="6394">
                  <c:v>5.3</c:v>
                </c:pt>
                <c:pt idx="6395">
                  <c:v>5.3209999999999926</c:v>
                </c:pt>
                <c:pt idx="6396">
                  <c:v>5.2119999999999997</c:v>
                </c:pt>
                <c:pt idx="6397">
                  <c:v>5.2269999999999985</c:v>
                </c:pt>
                <c:pt idx="6398">
                  <c:v>5.234</c:v>
                </c:pt>
                <c:pt idx="6399">
                  <c:v>5.3239999999999945</c:v>
                </c:pt>
                <c:pt idx="6400">
                  <c:v>5.21</c:v>
                </c:pt>
                <c:pt idx="6401">
                  <c:v>5.2539999999999996</c:v>
                </c:pt>
                <c:pt idx="6402">
                  <c:v>5.2160000000000002</c:v>
                </c:pt>
                <c:pt idx="6403">
                  <c:v>5.2320000000000002</c:v>
                </c:pt>
                <c:pt idx="6404">
                  <c:v>5.2389999999999999</c:v>
                </c:pt>
                <c:pt idx="6405">
                  <c:v>5.242</c:v>
                </c:pt>
                <c:pt idx="6406">
                  <c:v>5.5490000000000004</c:v>
                </c:pt>
                <c:pt idx="6407">
                  <c:v>5.343</c:v>
                </c:pt>
                <c:pt idx="6408">
                  <c:v>9.0950000000000006</c:v>
                </c:pt>
                <c:pt idx="6409">
                  <c:v>6.492</c:v>
                </c:pt>
                <c:pt idx="6410">
                  <c:v>5.2549999999999955</c:v>
                </c:pt>
                <c:pt idx="6411">
                  <c:v>5.1679999999999904</c:v>
                </c:pt>
                <c:pt idx="6412">
                  <c:v>5.3209999999999926</c:v>
                </c:pt>
                <c:pt idx="6413">
                  <c:v>5.2930000000000001</c:v>
                </c:pt>
                <c:pt idx="6414">
                  <c:v>5.4349999999999996</c:v>
                </c:pt>
                <c:pt idx="6415">
                  <c:v>5.133</c:v>
                </c:pt>
                <c:pt idx="6416">
                  <c:v>5.1419999999999995</c:v>
                </c:pt>
                <c:pt idx="6417">
                  <c:v>5.2729999999999997</c:v>
                </c:pt>
                <c:pt idx="6418">
                  <c:v>5.3209999999999926</c:v>
                </c:pt>
                <c:pt idx="6419">
                  <c:v>5.2219999999999995</c:v>
                </c:pt>
                <c:pt idx="6420">
                  <c:v>5.1649999999999885</c:v>
                </c:pt>
                <c:pt idx="6421">
                  <c:v>5.2850000000000001</c:v>
                </c:pt>
                <c:pt idx="6422">
                  <c:v>5.2169999999999996</c:v>
                </c:pt>
                <c:pt idx="6423">
                  <c:v>5.2770000000000001</c:v>
                </c:pt>
                <c:pt idx="6424">
                  <c:v>5.319</c:v>
                </c:pt>
                <c:pt idx="6425">
                  <c:v>5.1919999999999975</c:v>
                </c:pt>
                <c:pt idx="6426">
                  <c:v>5.2889999999999997</c:v>
                </c:pt>
                <c:pt idx="6427">
                  <c:v>5.2519999999999998</c:v>
                </c:pt>
                <c:pt idx="6428">
                  <c:v>5.1959999999999926</c:v>
                </c:pt>
                <c:pt idx="6429">
                  <c:v>5.1779999999999955</c:v>
                </c:pt>
                <c:pt idx="6430">
                  <c:v>5.2239999999999975</c:v>
                </c:pt>
                <c:pt idx="6431">
                  <c:v>5.1449999999999916</c:v>
                </c:pt>
                <c:pt idx="6432">
                  <c:v>5.2439999999999998</c:v>
                </c:pt>
                <c:pt idx="6433">
                  <c:v>5.1499999999999995</c:v>
                </c:pt>
                <c:pt idx="6434">
                  <c:v>5.22</c:v>
                </c:pt>
                <c:pt idx="6435">
                  <c:v>5.2279999999999927</c:v>
                </c:pt>
                <c:pt idx="6436">
                  <c:v>5.1569999999999965</c:v>
                </c:pt>
                <c:pt idx="6437">
                  <c:v>5.1390000000000002</c:v>
                </c:pt>
                <c:pt idx="6438">
                  <c:v>5.1519999999999975</c:v>
                </c:pt>
                <c:pt idx="6439">
                  <c:v>5.2320000000000002</c:v>
                </c:pt>
                <c:pt idx="6440">
                  <c:v>5.2469999999999999</c:v>
                </c:pt>
                <c:pt idx="6441">
                  <c:v>5.2469999999999999</c:v>
                </c:pt>
                <c:pt idx="6442">
                  <c:v>5.0679999999999916</c:v>
                </c:pt>
                <c:pt idx="6443">
                  <c:v>5.0830000000000002</c:v>
                </c:pt>
                <c:pt idx="6444">
                  <c:v>5.0619999999999985</c:v>
                </c:pt>
                <c:pt idx="6445">
                  <c:v>5.2219999999999995</c:v>
                </c:pt>
                <c:pt idx="6446">
                  <c:v>5.1469999999999985</c:v>
                </c:pt>
                <c:pt idx="6447">
                  <c:v>5.0199999999999996</c:v>
                </c:pt>
                <c:pt idx="6448">
                  <c:v>5.0249999999999932</c:v>
                </c:pt>
                <c:pt idx="6449">
                  <c:v>5.093</c:v>
                </c:pt>
                <c:pt idx="6450">
                  <c:v>5.0469999999999997</c:v>
                </c:pt>
                <c:pt idx="6451">
                  <c:v>5.03</c:v>
                </c:pt>
                <c:pt idx="6452">
                  <c:v>5.0019999999999998</c:v>
                </c:pt>
                <c:pt idx="6453">
                  <c:v>5.1059999999999945</c:v>
                </c:pt>
                <c:pt idx="6454">
                  <c:v>5.0169999999999995</c:v>
                </c:pt>
                <c:pt idx="6455">
                  <c:v>5.1419999999999995</c:v>
                </c:pt>
                <c:pt idx="6456">
                  <c:v>5.0549999999999926</c:v>
                </c:pt>
                <c:pt idx="6457">
                  <c:v>5.3149999999999933</c:v>
                </c:pt>
                <c:pt idx="6458">
                  <c:v>4.9649999999999945</c:v>
                </c:pt>
                <c:pt idx="6459">
                  <c:v>5.0449999999999955</c:v>
                </c:pt>
                <c:pt idx="6460">
                  <c:v>5.07</c:v>
                </c:pt>
                <c:pt idx="6461">
                  <c:v>4.9669999999999996</c:v>
                </c:pt>
                <c:pt idx="6462">
                  <c:v>5.0579999999999945</c:v>
                </c:pt>
                <c:pt idx="6463">
                  <c:v>4.8539999999999965</c:v>
                </c:pt>
                <c:pt idx="6464">
                  <c:v>4.9749999999999996</c:v>
                </c:pt>
                <c:pt idx="6465">
                  <c:v>4.9269999999999996</c:v>
                </c:pt>
                <c:pt idx="6466">
                  <c:v>4.9370000000000003</c:v>
                </c:pt>
                <c:pt idx="6467">
                  <c:v>5.0449999999999955</c:v>
                </c:pt>
                <c:pt idx="6468">
                  <c:v>4.9119999999999999</c:v>
                </c:pt>
                <c:pt idx="6469">
                  <c:v>4.9470000000000001</c:v>
                </c:pt>
                <c:pt idx="6470">
                  <c:v>4.9119999999999999</c:v>
                </c:pt>
                <c:pt idx="6471">
                  <c:v>4.9580000000000002</c:v>
                </c:pt>
                <c:pt idx="6472">
                  <c:v>4.9690000000000003</c:v>
                </c:pt>
                <c:pt idx="6473">
                  <c:v>4.9279999999999955</c:v>
                </c:pt>
                <c:pt idx="6474">
                  <c:v>10.103</c:v>
                </c:pt>
                <c:pt idx="6475">
                  <c:v>5.9930000000000003</c:v>
                </c:pt>
                <c:pt idx="6476">
                  <c:v>4.92</c:v>
                </c:pt>
                <c:pt idx="6477">
                  <c:v>4.9370000000000003</c:v>
                </c:pt>
                <c:pt idx="6478">
                  <c:v>5.0229999999999926</c:v>
                </c:pt>
                <c:pt idx="6479">
                  <c:v>5.298</c:v>
                </c:pt>
                <c:pt idx="6480">
                  <c:v>4.9720000000000004</c:v>
                </c:pt>
                <c:pt idx="6481">
                  <c:v>4.9340000000000002</c:v>
                </c:pt>
                <c:pt idx="6482">
                  <c:v>5.016</c:v>
                </c:pt>
                <c:pt idx="6483">
                  <c:v>6.18</c:v>
                </c:pt>
                <c:pt idx="6484">
                  <c:v>4.9480000000000004</c:v>
                </c:pt>
                <c:pt idx="6485">
                  <c:v>4.8569999999999975</c:v>
                </c:pt>
                <c:pt idx="6486">
                  <c:v>4.774</c:v>
                </c:pt>
                <c:pt idx="6487">
                  <c:v>5.0030000000000001</c:v>
                </c:pt>
                <c:pt idx="6488">
                  <c:v>4.851</c:v>
                </c:pt>
                <c:pt idx="6489">
                  <c:v>5.2990000000000004</c:v>
                </c:pt>
                <c:pt idx="6490">
                  <c:v>7.0010000000000003</c:v>
                </c:pt>
                <c:pt idx="6491">
                  <c:v>4.6959999999999926</c:v>
                </c:pt>
                <c:pt idx="6492">
                  <c:v>4.7969999999999997</c:v>
                </c:pt>
                <c:pt idx="6493">
                  <c:v>4.7960000000000003</c:v>
                </c:pt>
                <c:pt idx="6494">
                  <c:v>4.9610000000000003</c:v>
                </c:pt>
                <c:pt idx="6495">
                  <c:v>4.7489999999999997</c:v>
                </c:pt>
                <c:pt idx="6496">
                  <c:v>5.3490000000000002</c:v>
                </c:pt>
                <c:pt idx="6497">
                  <c:v>6.4180000000000001</c:v>
                </c:pt>
                <c:pt idx="6498">
                  <c:v>4.7930000000000001</c:v>
                </c:pt>
                <c:pt idx="6499">
                  <c:v>4.9989999999999997</c:v>
                </c:pt>
                <c:pt idx="6500">
                  <c:v>4.8579999999999917</c:v>
                </c:pt>
                <c:pt idx="6501">
                  <c:v>4.968</c:v>
                </c:pt>
                <c:pt idx="6502">
                  <c:v>4.734</c:v>
                </c:pt>
                <c:pt idx="6503">
                  <c:v>4.7960000000000003</c:v>
                </c:pt>
                <c:pt idx="6504">
                  <c:v>8.6430000000000025</c:v>
                </c:pt>
                <c:pt idx="6505">
                  <c:v>4.8419999999999996</c:v>
                </c:pt>
                <c:pt idx="6506">
                  <c:v>4.7560000000000002</c:v>
                </c:pt>
                <c:pt idx="6507">
                  <c:v>4.7069999999999999</c:v>
                </c:pt>
                <c:pt idx="6508">
                  <c:v>4.6929999999999916</c:v>
                </c:pt>
                <c:pt idx="6509">
                  <c:v>4.7269999999999985</c:v>
                </c:pt>
                <c:pt idx="6510">
                  <c:v>4.9089999999999998</c:v>
                </c:pt>
                <c:pt idx="6511">
                  <c:v>4.6739999999999995</c:v>
                </c:pt>
                <c:pt idx="6512">
                  <c:v>4.641</c:v>
                </c:pt>
                <c:pt idx="6513">
                  <c:v>4.7380000000000004</c:v>
                </c:pt>
                <c:pt idx="6514">
                  <c:v>4.7350000000000003</c:v>
                </c:pt>
                <c:pt idx="6515">
                  <c:v>4.7389999999999999</c:v>
                </c:pt>
                <c:pt idx="6516">
                  <c:v>4.7960000000000003</c:v>
                </c:pt>
                <c:pt idx="6517">
                  <c:v>5.4370000000000003</c:v>
                </c:pt>
                <c:pt idx="6518">
                  <c:v>4.7380000000000004</c:v>
                </c:pt>
                <c:pt idx="6519">
                  <c:v>4.5510000000000002</c:v>
                </c:pt>
                <c:pt idx="6520">
                  <c:v>4.7030000000000003</c:v>
                </c:pt>
                <c:pt idx="6521">
                  <c:v>4.843</c:v>
                </c:pt>
                <c:pt idx="6522">
                  <c:v>4.7050000000000001</c:v>
                </c:pt>
                <c:pt idx="6523">
                  <c:v>4.79</c:v>
                </c:pt>
                <c:pt idx="6524">
                  <c:v>4.9740000000000002</c:v>
                </c:pt>
                <c:pt idx="6525">
                  <c:v>5.0019999999999998</c:v>
                </c:pt>
                <c:pt idx="6526">
                  <c:v>4.7720000000000002</c:v>
                </c:pt>
                <c:pt idx="6527">
                  <c:v>4.6439999999999975</c:v>
                </c:pt>
                <c:pt idx="6528">
                  <c:v>4.8259999999999916</c:v>
                </c:pt>
                <c:pt idx="6529">
                  <c:v>4.843</c:v>
                </c:pt>
                <c:pt idx="6530">
                  <c:v>4.6869999999999985</c:v>
                </c:pt>
                <c:pt idx="6531">
                  <c:v>6.0639999999999965</c:v>
                </c:pt>
                <c:pt idx="6532">
                  <c:v>5.6549999999999914</c:v>
                </c:pt>
                <c:pt idx="6533">
                  <c:v>4.7519999999999998</c:v>
                </c:pt>
                <c:pt idx="6534">
                  <c:v>4.6259999999999915</c:v>
                </c:pt>
                <c:pt idx="6535">
                  <c:v>4.7110000000000003</c:v>
                </c:pt>
                <c:pt idx="6536">
                  <c:v>5.1310000000000002</c:v>
                </c:pt>
                <c:pt idx="6537">
                  <c:v>4.6039999999999965</c:v>
                </c:pt>
                <c:pt idx="6538">
                  <c:v>4.7939999999999996</c:v>
                </c:pt>
                <c:pt idx="6539">
                  <c:v>4.5709999999999997</c:v>
                </c:pt>
                <c:pt idx="6540">
                  <c:v>5.0960000000000001</c:v>
                </c:pt>
                <c:pt idx="6541">
                  <c:v>4.601</c:v>
                </c:pt>
                <c:pt idx="6542">
                  <c:v>4.6949999999999914</c:v>
                </c:pt>
                <c:pt idx="6543">
                  <c:v>4.6629999999999914</c:v>
                </c:pt>
                <c:pt idx="6544">
                  <c:v>4.7030000000000003</c:v>
                </c:pt>
                <c:pt idx="6545">
                  <c:v>4.681</c:v>
                </c:pt>
                <c:pt idx="6546">
                  <c:v>5.0259999999999945</c:v>
                </c:pt>
                <c:pt idx="6547">
                  <c:v>4.681</c:v>
                </c:pt>
                <c:pt idx="6548">
                  <c:v>4.585</c:v>
                </c:pt>
                <c:pt idx="6549">
                  <c:v>4.59</c:v>
                </c:pt>
                <c:pt idx="6550">
                  <c:v>4.6909999999999945</c:v>
                </c:pt>
                <c:pt idx="6551">
                  <c:v>4.6779999999999955</c:v>
                </c:pt>
                <c:pt idx="6552">
                  <c:v>4.6589999999999945</c:v>
                </c:pt>
                <c:pt idx="6553">
                  <c:v>4.6249999999999885</c:v>
                </c:pt>
                <c:pt idx="6554">
                  <c:v>4.6609999999999916</c:v>
                </c:pt>
                <c:pt idx="6555">
                  <c:v>4.6209999999999933</c:v>
                </c:pt>
                <c:pt idx="6556">
                  <c:v>4.7949999999999955</c:v>
                </c:pt>
                <c:pt idx="6557">
                  <c:v>4.6149999999999913</c:v>
                </c:pt>
                <c:pt idx="6558">
                  <c:v>4.6599999999999975</c:v>
                </c:pt>
                <c:pt idx="6559">
                  <c:v>4.7990000000000004</c:v>
                </c:pt>
                <c:pt idx="6560">
                  <c:v>4.74</c:v>
                </c:pt>
                <c:pt idx="6561">
                  <c:v>4.6859999999999955</c:v>
                </c:pt>
                <c:pt idx="6562">
                  <c:v>5.4760000000000071</c:v>
                </c:pt>
                <c:pt idx="6563">
                  <c:v>3.9619999999999997</c:v>
                </c:pt>
                <c:pt idx="6564">
                  <c:v>4.6349999999999945</c:v>
                </c:pt>
                <c:pt idx="6565">
                  <c:v>5.2160000000000002</c:v>
                </c:pt>
                <c:pt idx="6566">
                  <c:v>4.6760000000000002</c:v>
                </c:pt>
                <c:pt idx="6567">
                  <c:v>4.6739999999999995</c:v>
                </c:pt>
                <c:pt idx="6568">
                  <c:v>4.6669999999999945</c:v>
                </c:pt>
                <c:pt idx="6569">
                  <c:v>4.6929999999999916</c:v>
                </c:pt>
                <c:pt idx="6570">
                  <c:v>4.6419999999999995</c:v>
                </c:pt>
                <c:pt idx="6571">
                  <c:v>4.72</c:v>
                </c:pt>
                <c:pt idx="6572">
                  <c:v>4.6779999999999955</c:v>
                </c:pt>
                <c:pt idx="6573">
                  <c:v>4.7160000000000002</c:v>
                </c:pt>
                <c:pt idx="6574">
                  <c:v>4.6589999999999945</c:v>
                </c:pt>
                <c:pt idx="6575">
                  <c:v>5.7080000000000002</c:v>
                </c:pt>
                <c:pt idx="6576">
                  <c:v>4.774</c:v>
                </c:pt>
                <c:pt idx="6577">
                  <c:v>4.6969999999999965</c:v>
                </c:pt>
                <c:pt idx="6578">
                  <c:v>4.6659999999999933</c:v>
                </c:pt>
                <c:pt idx="6579">
                  <c:v>4.6969999999999965</c:v>
                </c:pt>
                <c:pt idx="6580">
                  <c:v>4.7359999999999998</c:v>
                </c:pt>
                <c:pt idx="6581">
                  <c:v>4.7279999999999927</c:v>
                </c:pt>
                <c:pt idx="6582">
                  <c:v>5.4459999999999997</c:v>
                </c:pt>
                <c:pt idx="6583">
                  <c:v>4.7309999999999999</c:v>
                </c:pt>
                <c:pt idx="6584">
                  <c:v>4.7699999999999996</c:v>
                </c:pt>
                <c:pt idx="6585">
                  <c:v>4.5839999999999996</c:v>
                </c:pt>
                <c:pt idx="6586">
                  <c:v>4.8710000000000004</c:v>
                </c:pt>
                <c:pt idx="6587">
                  <c:v>4.7269999999999985</c:v>
                </c:pt>
                <c:pt idx="6588">
                  <c:v>4.7949999999999955</c:v>
                </c:pt>
                <c:pt idx="6589">
                  <c:v>5.4649999999999945</c:v>
                </c:pt>
                <c:pt idx="6590">
                  <c:v>4.8169999999999975</c:v>
                </c:pt>
                <c:pt idx="6591">
                  <c:v>5.4870000000000001</c:v>
                </c:pt>
                <c:pt idx="6592">
                  <c:v>10.664</c:v>
                </c:pt>
                <c:pt idx="6593">
                  <c:v>4.7830000000000004</c:v>
                </c:pt>
                <c:pt idx="6594">
                  <c:v>4.84</c:v>
                </c:pt>
                <c:pt idx="6595">
                  <c:v>4.6899999999999995</c:v>
                </c:pt>
                <c:pt idx="6596">
                  <c:v>5.093</c:v>
                </c:pt>
                <c:pt idx="6597">
                  <c:v>4.9089999999999998</c:v>
                </c:pt>
                <c:pt idx="6598">
                  <c:v>4.891</c:v>
                </c:pt>
                <c:pt idx="6599">
                  <c:v>4.7350000000000003</c:v>
                </c:pt>
                <c:pt idx="6600">
                  <c:v>4.8289999999999926</c:v>
                </c:pt>
                <c:pt idx="6601">
                  <c:v>4.8769999999999998</c:v>
                </c:pt>
                <c:pt idx="6602">
                  <c:v>5.0010000000000003</c:v>
                </c:pt>
                <c:pt idx="6603">
                  <c:v>4.7910000000000004</c:v>
                </c:pt>
                <c:pt idx="6604">
                  <c:v>5.1209999999999933</c:v>
                </c:pt>
                <c:pt idx="6605">
                  <c:v>4.9029999999999996</c:v>
                </c:pt>
                <c:pt idx="6606">
                  <c:v>4.9130000000000003</c:v>
                </c:pt>
                <c:pt idx="6607">
                  <c:v>4.9580000000000002</c:v>
                </c:pt>
                <c:pt idx="6608">
                  <c:v>4.915</c:v>
                </c:pt>
                <c:pt idx="6609">
                  <c:v>5.3689999999999927</c:v>
                </c:pt>
                <c:pt idx="6610">
                  <c:v>4.8780000000000001</c:v>
                </c:pt>
                <c:pt idx="6611">
                  <c:v>5.0249999999999932</c:v>
                </c:pt>
                <c:pt idx="6612">
                  <c:v>5.1039999999999965</c:v>
                </c:pt>
                <c:pt idx="6613">
                  <c:v>5.1069999999999975</c:v>
                </c:pt>
                <c:pt idx="6614">
                  <c:v>5.0069999999999997</c:v>
                </c:pt>
                <c:pt idx="6615">
                  <c:v>5.085</c:v>
                </c:pt>
                <c:pt idx="6616">
                  <c:v>5.1390000000000002</c:v>
                </c:pt>
                <c:pt idx="6617">
                  <c:v>5.09</c:v>
                </c:pt>
                <c:pt idx="6618">
                  <c:v>5.3339999999999996</c:v>
                </c:pt>
                <c:pt idx="6619">
                  <c:v>5.3259999999999916</c:v>
                </c:pt>
                <c:pt idx="6620">
                  <c:v>5.2009999999999996</c:v>
                </c:pt>
                <c:pt idx="6621">
                  <c:v>5.3649999999999913</c:v>
                </c:pt>
                <c:pt idx="6622">
                  <c:v>5.242</c:v>
                </c:pt>
                <c:pt idx="6623">
                  <c:v>5.1899999999999995</c:v>
                </c:pt>
                <c:pt idx="6624">
                  <c:v>5.234</c:v>
                </c:pt>
                <c:pt idx="6625">
                  <c:v>5.1760000000000002</c:v>
                </c:pt>
                <c:pt idx="6626">
                  <c:v>5.3109999999999955</c:v>
                </c:pt>
                <c:pt idx="6627">
                  <c:v>5.3890000000000002</c:v>
                </c:pt>
                <c:pt idx="6628">
                  <c:v>5.4269999999999996</c:v>
                </c:pt>
                <c:pt idx="6629">
                  <c:v>5.4720000000000004</c:v>
                </c:pt>
                <c:pt idx="6630">
                  <c:v>5.5259999999999945</c:v>
                </c:pt>
                <c:pt idx="6631">
                  <c:v>5.2880000000000003</c:v>
                </c:pt>
                <c:pt idx="6632">
                  <c:v>5.3710000000000004</c:v>
                </c:pt>
                <c:pt idx="6633">
                  <c:v>5.351</c:v>
                </c:pt>
                <c:pt idx="6634">
                  <c:v>5.3410000000000002</c:v>
                </c:pt>
                <c:pt idx="6635">
                  <c:v>5.3719999999999999</c:v>
                </c:pt>
                <c:pt idx="6636">
                  <c:v>5.34</c:v>
                </c:pt>
                <c:pt idx="6637">
                  <c:v>5.359</c:v>
                </c:pt>
                <c:pt idx="6638">
                  <c:v>5.2669999999999995</c:v>
                </c:pt>
                <c:pt idx="6639">
                  <c:v>5.44</c:v>
                </c:pt>
                <c:pt idx="6640">
                  <c:v>5.4109999999999996</c:v>
                </c:pt>
                <c:pt idx="6641">
                  <c:v>5.5309999999999997</c:v>
                </c:pt>
                <c:pt idx="6642">
                  <c:v>5.3639999999999946</c:v>
                </c:pt>
                <c:pt idx="6643">
                  <c:v>5.3</c:v>
                </c:pt>
                <c:pt idx="6644">
                  <c:v>5.4989999999999997</c:v>
                </c:pt>
                <c:pt idx="6645">
                  <c:v>5.3119999999999985</c:v>
                </c:pt>
                <c:pt idx="6646">
                  <c:v>5.2930000000000001</c:v>
                </c:pt>
                <c:pt idx="6647">
                  <c:v>5.4349999999999996</c:v>
                </c:pt>
                <c:pt idx="6648">
                  <c:v>5.4349999999999996</c:v>
                </c:pt>
                <c:pt idx="6649">
                  <c:v>5.3259999999999916</c:v>
                </c:pt>
                <c:pt idx="6650">
                  <c:v>5.3380000000000001</c:v>
                </c:pt>
                <c:pt idx="6651">
                  <c:v>5.4989999999999997</c:v>
                </c:pt>
                <c:pt idx="6652">
                  <c:v>5.2910000000000004</c:v>
                </c:pt>
                <c:pt idx="6653">
                  <c:v>5.234</c:v>
                </c:pt>
                <c:pt idx="6654">
                  <c:v>5.2949999999999955</c:v>
                </c:pt>
                <c:pt idx="6655">
                  <c:v>5.3629999999999933</c:v>
                </c:pt>
                <c:pt idx="6656">
                  <c:v>5.383</c:v>
                </c:pt>
                <c:pt idx="6657">
                  <c:v>5.5490000000000004</c:v>
                </c:pt>
                <c:pt idx="6658">
                  <c:v>5.4160000000000004</c:v>
                </c:pt>
                <c:pt idx="6659">
                  <c:v>5.2930000000000001</c:v>
                </c:pt>
                <c:pt idx="6660">
                  <c:v>5.3479999999999945</c:v>
                </c:pt>
                <c:pt idx="6661">
                  <c:v>5.3</c:v>
                </c:pt>
                <c:pt idx="6662">
                  <c:v>5.3159999999999945</c:v>
                </c:pt>
                <c:pt idx="6663">
                  <c:v>5.3029999999999955</c:v>
                </c:pt>
                <c:pt idx="6664">
                  <c:v>5.3949999999999916</c:v>
                </c:pt>
                <c:pt idx="6665">
                  <c:v>5.3019999999999996</c:v>
                </c:pt>
                <c:pt idx="6666">
                  <c:v>5.3810000000000002</c:v>
                </c:pt>
                <c:pt idx="6667">
                  <c:v>5.3029999999999955</c:v>
                </c:pt>
                <c:pt idx="6668">
                  <c:v>5.2839999999999998</c:v>
                </c:pt>
                <c:pt idx="6669">
                  <c:v>5.3049999999999926</c:v>
                </c:pt>
                <c:pt idx="6670">
                  <c:v>5.3019999999999996</c:v>
                </c:pt>
                <c:pt idx="6671">
                  <c:v>5.2720000000000002</c:v>
                </c:pt>
                <c:pt idx="6672">
                  <c:v>5.2080000000000002</c:v>
                </c:pt>
                <c:pt idx="6673">
                  <c:v>5.2629999999999955</c:v>
                </c:pt>
                <c:pt idx="6674">
                  <c:v>5.306</c:v>
                </c:pt>
                <c:pt idx="6675">
                  <c:v>5.306</c:v>
                </c:pt>
                <c:pt idx="6676">
                  <c:v>5.1979999999999933</c:v>
                </c:pt>
                <c:pt idx="6677">
                  <c:v>5.3159999999999945</c:v>
                </c:pt>
                <c:pt idx="6678">
                  <c:v>5.2809999999999997</c:v>
                </c:pt>
                <c:pt idx="6679">
                  <c:v>5.2619999999999996</c:v>
                </c:pt>
                <c:pt idx="6680">
                  <c:v>5.2629999999999955</c:v>
                </c:pt>
                <c:pt idx="6681">
                  <c:v>5.2709999999999999</c:v>
                </c:pt>
                <c:pt idx="6682">
                  <c:v>5.2089999999999996</c:v>
                </c:pt>
                <c:pt idx="6683">
                  <c:v>5.2160000000000002</c:v>
                </c:pt>
                <c:pt idx="6684">
                  <c:v>5.3149999999999933</c:v>
                </c:pt>
                <c:pt idx="6685">
                  <c:v>5.1579999999999933</c:v>
                </c:pt>
                <c:pt idx="6686">
                  <c:v>5.2249999999999917</c:v>
                </c:pt>
                <c:pt idx="6687">
                  <c:v>5.0810000000000004</c:v>
                </c:pt>
                <c:pt idx="6688">
                  <c:v>5.1639999999999926</c:v>
                </c:pt>
                <c:pt idx="6689">
                  <c:v>5.2039999999999997</c:v>
                </c:pt>
                <c:pt idx="6690">
                  <c:v>5.2249999999999917</c:v>
                </c:pt>
                <c:pt idx="6691">
                  <c:v>5.0669999999999975</c:v>
                </c:pt>
                <c:pt idx="6692">
                  <c:v>5.1779999999999955</c:v>
                </c:pt>
                <c:pt idx="6693">
                  <c:v>5.2549999999999955</c:v>
                </c:pt>
                <c:pt idx="6694">
                  <c:v>5.0669999999999975</c:v>
                </c:pt>
                <c:pt idx="6695">
                  <c:v>5.1589999999999945</c:v>
                </c:pt>
                <c:pt idx="6696">
                  <c:v>5.181</c:v>
                </c:pt>
                <c:pt idx="6697">
                  <c:v>5.0590000000000002</c:v>
                </c:pt>
                <c:pt idx="6698">
                  <c:v>5.0709999999999997</c:v>
                </c:pt>
                <c:pt idx="6699">
                  <c:v>5.1209999999999933</c:v>
                </c:pt>
                <c:pt idx="6700">
                  <c:v>5.0549999999999926</c:v>
                </c:pt>
                <c:pt idx="6701">
                  <c:v>5.0469999999999997</c:v>
                </c:pt>
                <c:pt idx="6702">
                  <c:v>5.0810000000000004</c:v>
                </c:pt>
                <c:pt idx="6703">
                  <c:v>5.1679999999999904</c:v>
                </c:pt>
                <c:pt idx="6704">
                  <c:v>5.0019999999999998</c:v>
                </c:pt>
                <c:pt idx="6705">
                  <c:v>5.1029999999999927</c:v>
                </c:pt>
                <c:pt idx="6706">
                  <c:v>5.1079999999999917</c:v>
                </c:pt>
                <c:pt idx="6707">
                  <c:v>5.0519999999999996</c:v>
                </c:pt>
                <c:pt idx="6708">
                  <c:v>5.1669999999999945</c:v>
                </c:pt>
                <c:pt idx="6709">
                  <c:v>4.9880000000000004</c:v>
                </c:pt>
                <c:pt idx="6710">
                  <c:v>5.0269999999999975</c:v>
                </c:pt>
                <c:pt idx="6711">
                  <c:v>4.9119999999999999</c:v>
                </c:pt>
                <c:pt idx="6712">
                  <c:v>5.0129999999999955</c:v>
                </c:pt>
                <c:pt idx="6713">
                  <c:v>4.9770000000000003</c:v>
                </c:pt>
                <c:pt idx="6714">
                  <c:v>5.0649999999999933</c:v>
                </c:pt>
                <c:pt idx="6715">
                  <c:v>4.9009999999999998</c:v>
                </c:pt>
                <c:pt idx="6716">
                  <c:v>4.8689999999999927</c:v>
                </c:pt>
                <c:pt idx="6717">
                  <c:v>4.944</c:v>
                </c:pt>
                <c:pt idx="6718">
                  <c:v>4.8780000000000001</c:v>
                </c:pt>
                <c:pt idx="6719">
                  <c:v>4.9619999999999997</c:v>
                </c:pt>
                <c:pt idx="6720">
                  <c:v>4.8760000000000003</c:v>
                </c:pt>
                <c:pt idx="6721">
                  <c:v>4.968</c:v>
                </c:pt>
                <c:pt idx="6722">
                  <c:v>4.8380000000000001</c:v>
                </c:pt>
                <c:pt idx="6723">
                  <c:v>4.8919999999999995</c:v>
                </c:pt>
                <c:pt idx="6724">
                  <c:v>4.8239999999999945</c:v>
                </c:pt>
                <c:pt idx="6725">
                  <c:v>4.8629999999999933</c:v>
                </c:pt>
                <c:pt idx="6726">
                  <c:v>4.9119999999999999</c:v>
                </c:pt>
                <c:pt idx="6727">
                  <c:v>5.0179999999999945</c:v>
                </c:pt>
                <c:pt idx="6728">
                  <c:v>4.8539999999999965</c:v>
                </c:pt>
                <c:pt idx="6729">
                  <c:v>4.9340000000000002</c:v>
                </c:pt>
                <c:pt idx="6730">
                  <c:v>4.891</c:v>
                </c:pt>
                <c:pt idx="6731">
                  <c:v>4.8619999999999965</c:v>
                </c:pt>
                <c:pt idx="6732">
                  <c:v>4.8939999999999975</c:v>
                </c:pt>
                <c:pt idx="6733">
                  <c:v>4.8360000000000003</c:v>
                </c:pt>
                <c:pt idx="6734">
                  <c:v>4.9169999999999998</c:v>
                </c:pt>
                <c:pt idx="6735">
                  <c:v>4.8119999999999985</c:v>
                </c:pt>
                <c:pt idx="6736">
                  <c:v>4.8179999999999916</c:v>
                </c:pt>
                <c:pt idx="6737">
                  <c:v>4.74</c:v>
                </c:pt>
                <c:pt idx="6738">
                  <c:v>4.758</c:v>
                </c:pt>
                <c:pt idx="6739">
                  <c:v>4.6839999999999975</c:v>
                </c:pt>
                <c:pt idx="6740">
                  <c:v>4.8139999999999965</c:v>
                </c:pt>
                <c:pt idx="6741">
                  <c:v>4.8760000000000003</c:v>
                </c:pt>
                <c:pt idx="6742">
                  <c:v>4.8269999999999955</c:v>
                </c:pt>
                <c:pt idx="6743">
                  <c:v>4.6829999999999945</c:v>
                </c:pt>
                <c:pt idx="6744">
                  <c:v>4.7389999999999999</c:v>
                </c:pt>
                <c:pt idx="6745">
                  <c:v>4.7160000000000002</c:v>
                </c:pt>
                <c:pt idx="6746">
                  <c:v>4.7709999999999999</c:v>
                </c:pt>
                <c:pt idx="6747">
                  <c:v>4.8319999999999999</c:v>
                </c:pt>
                <c:pt idx="6748">
                  <c:v>4.8029999999999955</c:v>
                </c:pt>
                <c:pt idx="6749">
                  <c:v>4.7239999999999975</c:v>
                </c:pt>
                <c:pt idx="6750">
                  <c:v>4.7</c:v>
                </c:pt>
                <c:pt idx="6751">
                  <c:v>4.7219999999999995</c:v>
                </c:pt>
                <c:pt idx="6752">
                  <c:v>4.7850000000000001</c:v>
                </c:pt>
                <c:pt idx="6753">
                  <c:v>4.8090000000000002</c:v>
                </c:pt>
                <c:pt idx="6754">
                  <c:v>4.7060000000000004</c:v>
                </c:pt>
                <c:pt idx="6755">
                  <c:v>4.9089999999999998</c:v>
                </c:pt>
                <c:pt idx="6756">
                  <c:v>4.6390000000000002</c:v>
                </c:pt>
                <c:pt idx="6757">
                  <c:v>4.7450000000000001</c:v>
                </c:pt>
                <c:pt idx="6758">
                  <c:v>4.8539999999999965</c:v>
                </c:pt>
                <c:pt idx="6759">
                  <c:v>4.7009999999999996</c:v>
                </c:pt>
                <c:pt idx="6760">
                  <c:v>4.7210000000000001</c:v>
                </c:pt>
                <c:pt idx="6761">
                  <c:v>4.6969999999999965</c:v>
                </c:pt>
                <c:pt idx="6762">
                  <c:v>4.6679999999999904</c:v>
                </c:pt>
                <c:pt idx="6763">
                  <c:v>4.7380000000000004</c:v>
                </c:pt>
                <c:pt idx="6764">
                  <c:v>4.6499999999999995</c:v>
                </c:pt>
                <c:pt idx="6765">
                  <c:v>4.7610000000000001</c:v>
                </c:pt>
                <c:pt idx="6766">
                  <c:v>4.7709999999999999</c:v>
                </c:pt>
                <c:pt idx="6767">
                  <c:v>4.7619999999999996</c:v>
                </c:pt>
                <c:pt idx="6768">
                  <c:v>4.726</c:v>
                </c:pt>
                <c:pt idx="6769">
                  <c:v>4.6979999999999933</c:v>
                </c:pt>
                <c:pt idx="6770">
                  <c:v>4.7779999999999996</c:v>
                </c:pt>
                <c:pt idx="6771">
                  <c:v>4.7770000000000001</c:v>
                </c:pt>
                <c:pt idx="6772">
                  <c:v>4.6649999999999885</c:v>
                </c:pt>
                <c:pt idx="6773">
                  <c:v>4.72</c:v>
                </c:pt>
                <c:pt idx="6774">
                  <c:v>4.8449999999999926</c:v>
                </c:pt>
                <c:pt idx="6775">
                  <c:v>4.7639999999999985</c:v>
                </c:pt>
                <c:pt idx="6776">
                  <c:v>4.8249999999999913</c:v>
                </c:pt>
                <c:pt idx="6777">
                  <c:v>4.7190000000000003</c:v>
                </c:pt>
                <c:pt idx="6778">
                  <c:v>4.7439999999999998</c:v>
                </c:pt>
                <c:pt idx="6779">
                  <c:v>4.766</c:v>
                </c:pt>
                <c:pt idx="6780">
                  <c:v>4.8390000000000004</c:v>
                </c:pt>
                <c:pt idx="6781">
                  <c:v>4.7069999999999999</c:v>
                </c:pt>
                <c:pt idx="6782">
                  <c:v>4.7190000000000003</c:v>
                </c:pt>
                <c:pt idx="6783">
                  <c:v>4.7239999999999975</c:v>
                </c:pt>
                <c:pt idx="6784">
                  <c:v>4.7069999999999999</c:v>
                </c:pt>
                <c:pt idx="6785">
                  <c:v>4.734</c:v>
                </c:pt>
                <c:pt idx="6786">
                  <c:v>4.7830000000000004</c:v>
                </c:pt>
                <c:pt idx="6787">
                  <c:v>4.8380000000000001</c:v>
                </c:pt>
                <c:pt idx="6788">
                  <c:v>4.7469999999999999</c:v>
                </c:pt>
                <c:pt idx="6789">
                  <c:v>4.7480000000000002</c:v>
                </c:pt>
                <c:pt idx="6790">
                  <c:v>4.8479999999999945</c:v>
                </c:pt>
                <c:pt idx="6791">
                  <c:v>4.7720000000000002</c:v>
                </c:pt>
                <c:pt idx="6792">
                  <c:v>4.7679999999999945</c:v>
                </c:pt>
                <c:pt idx="6793">
                  <c:v>4.8609999999999927</c:v>
                </c:pt>
                <c:pt idx="6794">
                  <c:v>4.8789999999999996</c:v>
                </c:pt>
                <c:pt idx="6795">
                  <c:v>4.78</c:v>
                </c:pt>
                <c:pt idx="6796">
                  <c:v>4.8449999999999926</c:v>
                </c:pt>
                <c:pt idx="6797">
                  <c:v>4.83</c:v>
                </c:pt>
                <c:pt idx="6798">
                  <c:v>4.7119999999999997</c:v>
                </c:pt>
                <c:pt idx="6799">
                  <c:v>4.8199999999999985</c:v>
                </c:pt>
                <c:pt idx="6800">
                  <c:v>4.7830000000000004</c:v>
                </c:pt>
                <c:pt idx="6801">
                  <c:v>4.8169999999999975</c:v>
                </c:pt>
                <c:pt idx="6802">
                  <c:v>4.8810000000000002</c:v>
                </c:pt>
                <c:pt idx="6803">
                  <c:v>4.8390000000000004</c:v>
                </c:pt>
                <c:pt idx="6804">
                  <c:v>4.8949999999999916</c:v>
                </c:pt>
                <c:pt idx="6805">
                  <c:v>4.9770000000000003</c:v>
                </c:pt>
                <c:pt idx="6806">
                  <c:v>4.8639999999999946</c:v>
                </c:pt>
                <c:pt idx="6807">
                  <c:v>4.8669999999999956</c:v>
                </c:pt>
                <c:pt idx="6808">
                  <c:v>4.859</c:v>
                </c:pt>
                <c:pt idx="6809">
                  <c:v>4.8769999999999998</c:v>
                </c:pt>
                <c:pt idx="6810">
                  <c:v>4.9169999999999998</c:v>
                </c:pt>
                <c:pt idx="6811">
                  <c:v>4.806</c:v>
                </c:pt>
                <c:pt idx="6812">
                  <c:v>4.7910000000000004</c:v>
                </c:pt>
                <c:pt idx="6813">
                  <c:v>4.9130000000000003</c:v>
                </c:pt>
                <c:pt idx="6814">
                  <c:v>4.8229999999999933</c:v>
                </c:pt>
                <c:pt idx="6815">
                  <c:v>4.9710000000000081</c:v>
                </c:pt>
                <c:pt idx="6816">
                  <c:v>5.03</c:v>
                </c:pt>
                <c:pt idx="6817">
                  <c:v>4.9290000000000003</c:v>
                </c:pt>
                <c:pt idx="6818">
                  <c:v>5.0469999999999997</c:v>
                </c:pt>
                <c:pt idx="6819">
                  <c:v>4.9059999999999997</c:v>
                </c:pt>
                <c:pt idx="6820">
                  <c:v>5.1679999999999904</c:v>
                </c:pt>
                <c:pt idx="6821">
                  <c:v>5</c:v>
                </c:pt>
                <c:pt idx="6822">
                  <c:v>5.0609999999999955</c:v>
                </c:pt>
                <c:pt idx="6823">
                  <c:v>4.9649999999999945</c:v>
                </c:pt>
                <c:pt idx="6824">
                  <c:v>4.9980000000000002</c:v>
                </c:pt>
                <c:pt idx="6825">
                  <c:v>4.9829999999999997</c:v>
                </c:pt>
                <c:pt idx="6826">
                  <c:v>4.9859999999999998</c:v>
                </c:pt>
                <c:pt idx="6827">
                  <c:v>5.0639999999999965</c:v>
                </c:pt>
                <c:pt idx="6828">
                  <c:v>5.056</c:v>
                </c:pt>
                <c:pt idx="6829">
                  <c:v>4.9889999999999999</c:v>
                </c:pt>
                <c:pt idx="6830">
                  <c:v>4.9880000000000004</c:v>
                </c:pt>
                <c:pt idx="6831">
                  <c:v>5.0249999999999932</c:v>
                </c:pt>
                <c:pt idx="6832">
                  <c:v>5.0590000000000002</c:v>
                </c:pt>
                <c:pt idx="6833">
                  <c:v>5.07</c:v>
                </c:pt>
                <c:pt idx="6834">
                  <c:v>5.1549999999999914</c:v>
                </c:pt>
                <c:pt idx="6835">
                  <c:v>5.1659999999999933</c:v>
                </c:pt>
                <c:pt idx="6836">
                  <c:v>5.0269999999999975</c:v>
                </c:pt>
                <c:pt idx="6837">
                  <c:v>4.9980000000000002</c:v>
                </c:pt>
                <c:pt idx="6838">
                  <c:v>5.1109999999999927</c:v>
                </c:pt>
                <c:pt idx="6839">
                  <c:v>5.101</c:v>
                </c:pt>
                <c:pt idx="6840">
                  <c:v>5.1649999999999885</c:v>
                </c:pt>
                <c:pt idx="6841">
                  <c:v>5.1349999999999945</c:v>
                </c:pt>
                <c:pt idx="6842">
                  <c:v>5.0939999999999985</c:v>
                </c:pt>
                <c:pt idx="6843">
                  <c:v>5.1249999999999885</c:v>
                </c:pt>
                <c:pt idx="6844">
                  <c:v>5.0720000000000001</c:v>
                </c:pt>
                <c:pt idx="6845">
                  <c:v>5.1790000000000003</c:v>
                </c:pt>
                <c:pt idx="6846">
                  <c:v>5.0569999999999995</c:v>
                </c:pt>
                <c:pt idx="6847">
                  <c:v>5.1779999999999955</c:v>
                </c:pt>
                <c:pt idx="6848">
                  <c:v>5.1469999999999985</c:v>
                </c:pt>
                <c:pt idx="6849">
                  <c:v>5.2030000000000003</c:v>
                </c:pt>
                <c:pt idx="6850">
                  <c:v>5.226</c:v>
                </c:pt>
                <c:pt idx="6851">
                  <c:v>5.173</c:v>
                </c:pt>
                <c:pt idx="6852">
                  <c:v>5.1710000000000003</c:v>
                </c:pt>
                <c:pt idx="6853">
                  <c:v>5.2249999999999917</c:v>
                </c:pt>
                <c:pt idx="6854">
                  <c:v>5.2690000000000001</c:v>
                </c:pt>
                <c:pt idx="6855">
                  <c:v>5.2039999999999997</c:v>
                </c:pt>
                <c:pt idx="6856">
                  <c:v>5.2069999999999999</c:v>
                </c:pt>
                <c:pt idx="6857">
                  <c:v>5.2050000000000001</c:v>
                </c:pt>
                <c:pt idx="6858">
                  <c:v>5.1119999999999965</c:v>
                </c:pt>
                <c:pt idx="6859">
                  <c:v>5.1599999999999975</c:v>
                </c:pt>
                <c:pt idx="6860">
                  <c:v>5.1929999999999916</c:v>
                </c:pt>
                <c:pt idx="6861">
                  <c:v>5.1529999999999916</c:v>
                </c:pt>
                <c:pt idx="6862">
                  <c:v>5.2309999999999999</c:v>
                </c:pt>
                <c:pt idx="6863">
                  <c:v>5.2279999999999927</c:v>
                </c:pt>
                <c:pt idx="6864">
                  <c:v>5.3490000000000002</c:v>
                </c:pt>
                <c:pt idx="6865">
                  <c:v>5.2239999999999975</c:v>
                </c:pt>
                <c:pt idx="6866">
                  <c:v>5.3330000000000002</c:v>
                </c:pt>
                <c:pt idx="6867">
                  <c:v>5.2560000000000002</c:v>
                </c:pt>
                <c:pt idx="6868">
                  <c:v>5.3369999999999997</c:v>
                </c:pt>
                <c:pt idx="6869">
                  <c:v>5.226</c:v>
                </c:pt>
                <c:pt idx="6870">
                  <c:v>5.1829999999999945</c:v>
                </c:pt>
                <c:pt idx="6871">
                  <c:v>5.2549999999999955</c:v>
                </c:pt>
                <c:pt idx="6872">
                  <c:v>5.1749999999999945</c:v>
                </c:pt>
                <c:pt idx="6873">
                  <c:v>5.1509999999999945</c:v>
                </c:pt>
                <c:pt idx="6874">
                  <c:v>5.3119999999999985</c:v>
                </c:pt>
                <c:pt idx="6875">
                  <c:v>5.2700000000000014</c:v>
                </c:pt>
                <c:pt idx="6876">
                  <c:v>5.1919999999999975</c:v>
                </c:pt>
                <c:pt idx="6877">
                  <c:v>5.1829999999999945</c:v>
                </c:pt>
                <c:pt idx="6878">
                  <c:v>5.242</c:v>
                </c:pt>
                <c:pt idx="6879">
                  <c:v>5.3149999999999933</c:v>
                </c:pt>
                <c:pt idx="6880">
                  <c:v>5.2030000000000003</c:v>
                </c:pt>
                <c:pt idx="6881">
                  <c:v>5.2480000000000002</c:v>
                </c:pt>
                <c:pt idx="6882">
                  <c:v>5.1469999999999985</c:v>
                </c:pt>
                <c:pt idx="6883">
                  <c:v>5.2370000000000001</c:v>
                </c:pt>
                <c:pt idx="6884">
                  <c:v>5.2549999999999955</c:v>
                </c:pt>
                <c:pt idx="6885">
                  <c:v>5.2629999999999955</c:v>
                </c:pt>
                <c:pt idx="6886">
                  <c:v>5.2249999999999917</c:v>
                </c:pt>
                <c:pt idx="6887">
                  <c:v>5.2350000000000003</c:v>
                </c:pt>
                <c:pt idx="6888">
                  <c:v>5.2480000000000002</c:v>
                </c:pt>
                <c:pt idx="6889">
                  <c:v>5.13</c:v>
                </c:pt>
                <c:pt idx="6890">
                  <c:v>5.2110000000000003</c:v>
                </c:pt>
                <c:pt idx="6891">
                  <c:v>5.1589999999999945</c:v>
                </c:pt>
                <c:pt idx="6892">
                  <c:v>5.2610000000000001</c:v>
                </c:pt>
                <c:pt idx="6893">
                  <c:v>5.181</c:v>
                </c:pt>
                <c:pt idx="6894">
                  <c:v>5.1969999999999965</c:v>
                </c:pt>
                <c:pt idx="6895">
                  <c:v>5.1879999999999926</c:v>
                </c:pt>
                <c:pt idx="6896">
                  <c:v>5.25</c:v>
                </c:pt>
                <c:pt idx="6897">
                  <c:v>5.2700000000000014</c:v>
                </c:pt>
                <c:pt idx="6898">
                  <c:v>5.2969999999999997</c:v>
                </c:pt>
                <c:pt idx="6899">
                  <c:v>5.3339999999999996</c:v>
                </c:pt>
                <c:pt idx="6900">
                  <c:v>5.18</c:v>
                </c:pt>
                <c:pt idx="6901">
                  <c:v>5.3119999999999985</c:v>
                </c:pt>
                <c:pt idx="6902">
                  <c:v>5.2389999999999999</c:v>
                </c:pt>
                <c:pt idx="6903">
                  <c:v>5.2910000000000004</c:v>
                </c:pt>
                <c:pt idx="6904">
                  <c:v>5.1739999999999995</c:v>
                </c:pt>
                <c:pt idx="6905">
                  <c:v>5.1169999999999956</c:v>
                </c:pt>
                <c:pt idx="6906">
                  <c:v>5.1539999999999955</c:v>
                </c:pt>
                <c:pt idx="6907">
                  <c:v>5.1919999999999975</c:v>
                </c:pt>
                <c:pt idx="6908">
                  <c:v>5.2290000000000001</c:v>
                </c:pt>
                <c:pt idx="6909">
                  <c:v>5.1289999999999916</c:v>
                </c:pt>
                <c:pt idx="6910">
                  <c:v>5.1519999999999975</c:v>
                </c:pt>
                <c:pt idx="6911">
                  <c:v>5.1319999999999997</c:v>
                </c:pt>
                <c:pt idx="6912">
                  <c:v>5.1989999999999945</c:v>
                </c:pt>
                <c:pt idx="6913">
                  <c:v>5.1099999999999985</c:v>
                </c:pt>
                <c:pt idx="6914">
                  <c:v>5.109</c:v>
                </c:pt>
                <c:pt idx="6915">
                  <c:v>5.1169999999999956</c:v>
                </c:pt>
                <c:pt idx="6916">
                  <c:v>5.0720000000000001</c:v>
                </c:pt>
                <c:pt idx="6917">
                  <c:v>5.1949999999999914</c:v>
                </c:pt>
                <c:pt idx="6918">
                  <c:v>5.0969999999999995</c:v>
                </c:pt>
                <c:pt idx="6919">
                  <c:v>5.1019999999999985</c:v>
                </c:pt>
                <c:pt idx="6920">
                  <c:v>5.0239999999999965</c:v>
                </c:pt>
                <c:pt idx="6921">
                  <c:v>5.093</c:v>
                </c:pt>
                <c:pt idx="6922">
                  <c:v>5.08</c:v>
                </c:pt>
                <c:pt idx="6923">
                  <c:v>5.101</c:v>
                </c:pt>
                <c:pt idx="6924">
                  <c:v>5.1049999999999933</c:v>
                </c:pt>
                <c:pt idx="6925">
                  <c:v>5.1429999999999945</c:v>
                </c:pt>
                <c:pt idx="6926">
                  <c:v>5.2</c:v>
                </c:pt>
                <c:pt idx="6927">
                  <c:v>5.0019999999999998</c:v>
                </c:pt>
                <c:pt idx="6928">
                  <c:v>5.0599999999999996</c:v>
                </c:pt>
                <c:pt idx="6929">
                  <c:v>5.4059999999999997</c:v>
                </c:pt>
                <c:pt idx="6930">
                  <c:v>5.0330000000000004</c:v>
                </c:pt>
                <c:pt idx="6931">
                  <c:v>4.9729999999999999</c:v>
                </c:pt>
                <c:pt idx="6932">
                  <c:v>5.0199999999999996</c:v>
                </c:pt>
                <c:pt idx="6933">
                  <c:v>4.9779999999999998</c:v>
                </c:pt>
                <c:pt idx="6934">
                  <c:v>5.0339999999999998</c:v>
                </c:pt>
                <c:pt idx="6935">
                  <c:v>5.08</c:v>
                </c:pt>
                <c:pt idx="6936">
                  <c:v>4.9889999999999999</c:v>
                </c:pt>
                <c:pt idx="6937">
                  <c:v>5.0890000000000004</c:v>
                </c:pt>
                <c:pt idx="6938">
                  <c:v>4.9989999999999997</c:v>
                </c:pt>
                <c:pt idx="6939">
                  <c:v>4.9969999999999999</c:v>
                </c:pt>
                <c:pt idx="6940">
                  <c:v>5.0819999999999999</c:v>
                </c:pt>
                <c:pt idx="6941">
                  <c:v>4.8890000000000002</c:v>
                </c:pt>
                <c:pt idx="6942">
                  <c:v>5.0519999999999996</c:v>
                </c:pt>
                <c:pt idx="6943">
                  <c:v>5.0439999999999996</c:v>
                </c:pt>
                <c:pt idx="6944">
                  <c:v>4.9880000000000004</c:v>
                </c:pt>
                <c:pt idx="6945">
                  <c:v>4.9530000000000003</c:v>
                </c:pt>
                <c:pt idx="6946">
                  <c:v>4.8549999999999933</c:v>
                </c:pt>
                <c:pt idx="6947">
                  <c:v>5.0549999999999926</c:v>
                </c:pt>
                <c:pt idx="6948">
                  <c:v>5.0139999999999985</c:v>
                </c:pt>
                <c:pt idx="6949">
                  <c:v>4.9589999999999996</c:v>
                </c:pt>
                <c:pt idx="6950">
                  <c:v>4.9239999999999995</c:v>
                </c:pt>
                <c:pt idx="6951">
                  <c:v>4.87</c:v>
                </c:pt>
                <c:pt idx="6952">
                  <c:v>4.9470000000000001</c:v>
                </c:pt>
                <c:pt idx="6953">
                  <c:v>4.8479999999999945</c:v>
                </c:pt>
                <c:pt idx="6954">
                  <c:v>4.7910000000000004</c:v>
                </c:pt>
                <c:pt idx="6955">
                  <c:v>4.9169999999999998</c:v>
                </c:pt>
                <c:pt idx="6956">
                  <c:v>4.8310000000000004</c:v>
                </c:pt>
                <c:pt idx="6957">
                  <c:v>4.9850000000000003</c:v>
                </c:pt>
                <c:pt idx="6958">
                  <c:v>4.8629999999999933</c:v>
                </c:pt>
                <c:pt idx="6959">
                  <c:v>4.76</c:v>
                </c:pt>
                <c:pt idx="6960">
                  <c:v>4.8219999999999965</c:v>
                </c:pt>
                <c:pt idx="6961">
                  <c:v>4.8619999999999965</c:v>
                </c:pt>
                <c:pt idx="6962">
                  <c:v>4.88</c:v>
                </c:pt>
                <c:pt idx="6963">
                  <c:v>4.8899999999999997</c:v>
                </c:pt>
                <c:pt idx="6964">
                  <c:v>4.7939999999999996</c:v>
                </c:pt>
                <c:pt idx="6965">
                  <c:v>4.915</c:v>
                </c:pt>
                <c:pt idx="6966">
                  <c:v>4.7729999999999997</c:v>
                </c:pt>
                <c:pt idx="6967">
                  <c:v>4.8119999999999985</c:v>
                </c:pt>
                <c:pt idx="6968">
                  <c:v>4.7649999999999926</c:v>
                </c:pt>
                <c:pt idx="6969">
                  <c:v>4.7919999999999998</c:v>
                </c:pt>
                <c:pt idx="6970">
                  <c:v>4.883</c:v>
                </c:pt>
                <c:pt idx="6971">
                  <c:v>4.7649999999999926</c:v>
                </c:pt>
                <c:pt idx="6972">
                  <c:v>4.8730000000000002</c:v>
                </c:pt>
                <c:pt idx="6973">
                  <c:v>4.8139999999999965</c:v>
                </c:pt>
                <c:pt idx="6974">
                  <c:v>4.6749999999999945</c:v>
                </c:pt>
                <c:pt idx="6975">
                  <c:v>4.8019999999999996</c:v>
                </c:pt>
                <c:pt idx="6976">
                  <c:v>4.7110000000000003</c:v>
                </c:pt>
                <c:pt idx="6977">
                  <c:v>4.7990000000000004</c:v>
                </c:pt>
                <c:pt idx="6978">
                  <c:v>4.6869999999999985</c:v>
                </c:pt>
                <c:pt idx="6979">
                  <c:v>4.7990000000000004</c:v>
                </c:pt>
                <c:pt idx="6980">
                  <c:v>4.7859999999999996</c:v>
                </c:pt>
                <c:pt idx="6981">
                  <c:v>4.7889999999999997</c:v>
                </c:pt>
                <c:pt idx="6982">
                  <c:v>4.6149999999999913</c:v>
                </c:pt>
                <c:pt idx="6983">
                  <c:v>4.6639999999999926</c:v>
                </c:pt>
                <c:pt idx="6984">
                  <c:v>4.6639999999999926</c:v>
                </c:pt>
                <c:pt idx="6985">
                  <c:v>4.6249999999999885</c:v>
                </c:pt>
                <c:pt idx="6986">
                  <c:v>4.6959999999999926</c:v>
                </c:pt>
                <c:pt idx="6987">
                  <c:v>4.7290000000000001</c:v>
                </c:pt>
                <c:pt idx="6988">
                  <c:v>4.6939999999999955</c:v>
                </c:pt>
                <c:pt idx="6989">
                  <c:v>4.6319999999999997</c:v>
                </c:pt>
                <c:pt idx="6990">
                  <c:v>4.6390000000000002</c:v>
                </c:pt>
                <c:pt idx="6991">
                  <c:v>4.7300000000000004</c:v>
                </c:pt>
                <c:pt idx="6992">
                  <c:v>4.6049999999999933</c:v>
                </c:pt>
                <c:pt idx="6993">
                  <c:v>4.6649999999999885</c:v>
                </c:pt>
                <c:pt idx="6994">
                  <c:v>4.5890000000000004</c:v>
                </c:pt>
                <c:pt idx="6995">
                  <c:v>4.6909999999999945</c:v>
                </c:pt>
                <c:pt idx="6996">
                  <c:v>4.6609999999999916</c:v>
                </c:pt>
                <c:pt idx="6997">
                  <c:v>4.6249999999999885</c:v>
                </c:pt>
                <c:pt idx="6998">
                  <c:v>4.7139999999999995</c:v>
                </c:pt>
                <c:pt idx="6999">
                  <c:v>4.6890000000000001</c:v>
                </c:pt>
                <c:pt idx="7000">
                  <c:v>4.63</c:v>
                </c:pt>
                <c:pt idx="7001">
                  <c:v>4.55</c:v>
                </c:pt>
                <c:pt idx="7002">
                  <c:v>4.6779999999999955</c:v>
                </c:pt>
                <c:pt idx="7003">
                  <c:v>4.6459999999999955</c:v>
                </c:pt>
                <c:pt idx="7004">
                  <c:v>4.6719999999999997</c:v>
                </c:pt>
                <c:pt idx="7005">
                  <c:v>4.6909999999999945</c:v>
                </c:pt>
                <c:pt idx="7006">
                  <c:v>4.641</c:v>
                </c:pt>
                <c:pt idx="7007">
                  <c:v>4.7009999999999996</c:v>
                </c:pt>
                <c:pt idx="7008">
                  <c:v>4.7169999999999996</c:v>
                </c:pt>
                <c:pt idx="7009">
                  <c:v>4.7679999999999945</c:v>
                </c:pt>
                <c:pt idx="7010">
                  <c:v>4.6360000000000001</c:v>
                </c:pt>
                <c:pt idx="7011">
                  <c:v>4.8390000000000004</c:v>
                </c:pt>
                <c:pt idx="7012">
                  <c:v>4.5789999999999997</c:v>
                </c:pt>
                <c:pt idx="7013">
                  <c:v>4.7269999999999985</c:v>
                </c:pt>
                <c:pt idx="7014">
                  <c:v>4.6179999999999914</c:v>
                </c:pt>
                <c:pt idx="7015">
                  <c:v>4.609</c:v>
                </c:pt>
                <c:pt idx="7016">
                  <c:v>4.83</c:v>
                </c:pt>
                <c:pt idx="7017">
                  <c:v>4.6169999999999956</c:v>
                </c:pt>
                <c:pt idx="7018">
                  <c:v>4.7160000000000002</c:v>
                </c:pt>
                <c:pt idx="7019">
                  <c:v>4.7699999999999996</c:v>
                </c:pt>
                <c:pt idx="7020">
                  <c:v>4.6629999999999914</c:v>
                </c:pt>
                <c:pt idx="7021">
                  <c:v>4.6059999999999945</c:v>
                </c:pt>
                <c:pt idx="7022">
                  <c:v>4.7160000000000002</c:v>
                </c:pt>
                <c:pt idx="7023">
                  <c:v>4.641</c:v>
                </c:pt>
                <c:pt idx="7024">
                  <c:v>4.758</c:v>
                </c:pt>
                <c:pt idx="7025">
                  <c:v>4.5720000000000001</c:v>
                </c:pt>
                <c:pt idx="7026">
                  <c:v>4.6749999999999945</c:v>
                </c:pt>
                <c:pt idx="7027">
                  <c:v>4.6829999999999945</c:v>
                </c:pt>
                <c:pt idx="7028">
                  <c:v>4.8619999999999965</c:v>
                </c:pt>
                <c:pt idx="7029">
                  <c:v>4.8109999999999955</c:v>
                </c:pt>
                <c:pt idx="7030">
                  <c:v>4.7409999999999997</c:v>
                </c:pt>
                <c:pt idx="7031">
                  <c:v>4.6390000000000002</c:v>
                </c:pt>
                <c:pt idx="7032">
                  <c:v>4.7729999999999997</c:v>
                </c:pt>
                <c:pt idx="7033">
                  <c:v>4.68</c:v>
                </c:pt>
                <c:pt idx="7034">
                  <c:v>4.7779999999999996</c:v>
                </c:pt>
                <c:pt idx="7035">
                  <c:v>4.7060000000000004</c:v>
                </c:pt>
                <c:pt idx="7036">
                  <c:v>4.7269999999999985</c:v>
                </c:pt>
                <c:pt idx="7037">
                  <c:v>4.7039999999999997</c:v>
                </c:pt>
                <c:pt idx="7038">
                  <c:v>4.7229999999999945</c:v>
                </c:pt>
                <c:pt idx="7039">
                  <c:v>4.76</c:v>
                </c:pt>
                <c:pt idx="7040">
                  <c:v>4.78</c:v>
                </c:pt>
                <c:pt idx="7041">
                  <c:v>4.8169999999999975</c:v>
                </c:pt>
                <c:pt idx="7042">
                  <c:v>4.7880000000000003</c:v>
                </c:pt>
                <c:pt idx="7043">
                  <c:v>4.7519999999999998</c:v>
                </c:pt>
                <c:pt idx="7044">
                  <c:v>4.7560000000000002</c:v>
                </c:pt>
                <c:pt idx="7045">
                  <c:v>4.9740000000000002</c:v>
                </c:pt>
                <c:pt idx="7046">
                  <c:v>4.7359999999999998</c:v>
                </c:pt>
                <c:pt idx="7047">
                  <c:v>4.87</c:v>
                </c:pt>
                <c:pt idx="7048">
                  <c:v>4.8860000000000001</c:v>
                </c:pt>
                <c:pt idx="7049">
                  <c:v>4.8179999999999916</c:v>
                </c:pt>
                <c:pt idx="7050">
                  <c:v>0</c:v>
                </c:pt>
                <c:pt idx="7051">
                  <c:v>4.87</c:v>
                </c:pt>
                <c:pt idx="7052">
                  <c:v>4.8569999999999975</c:v>
                </c:pt>
                <c:pt idx="7053">
                  <c:v>4.8419999999999996</c:v>
                </c:pt>
                <c:pt idx="7054">
                  <c:v>4.8380000000000001</c:v>
                </c:pt>
                <c:pt idx="7055">
                  <c:v>4.8029999999999955</c:v>
                </c:pt>
                <c:pt idx="7056">
                  <c:v>4.9649999999999945</c:v>
                </c:pt>
                <c:pt idx="7057">
                  <c:v>4.9320000000000004</c:v>
                </c:pt>
                <c:pt idx="7058">
                  <c:v>4.8689999999999927</c:v>
                </c:pt>
                <c:pt idx="7059">
                  <c:v>4.8869999999999996</c:v>
                </c:pt>
                <c:pt idx="7060">
                  <c:v>4.9560000000000004</c:v>
                </c:pt>
                <c:pt idx="7061">
                  <c:v>4.8929999999999945</c:v>
                </c:pt>
                <c:pt idx="7062">
                  <c:v>4.9880000000000004</c:v>
                </c:pt>
                <c:pt idx="7063">
                  <c:v>4.8969999999999985</c:v>
                </c:pt>
                <c:pt idx="7064">
                  <c:v>4.9300000000000024</c:v>
                </c:pt>
                <c:pt idx="7065">
                  <c:v>4.8939999999999975</c:v>
                </c:pt>
                <c:pt idx="7066">
                  <c:v>4.883</c:v>
                </c:pt>
                <c:pt idx="7067">
                  <c:v>4.9260000000000002</c:v>
                </c:pt>
                <c:pt idx="7068">
                  <c:v>4.9080000000000004</c:v>
                </c:pt>
                <c:pt idx="7069">
                  <c:v>4.9489999999999998</c:v>
                </c:pt>
                <c:pt idx="7070">
                  <c:v>4.9160000000000004</c:v>
                </c:pt>
                <c:pt idx="7071">
                  <c:v>5.0880000000000001</c:v>
                </c:pt>
                <c:pt idx="7072">
                  <c:v>5.0649999999999933</c:v>
                </c:pt>
                <c:pt idx="7073">
                  <c:v>4.9379999999999997</c:v>
                </c:pt>
                <c:pt idx="7074">
                  <c:v>5.1249999999999885</c:v>
                </c:pt>
                <c:pt idx="7075">
                  <c:v>4.9989999999999997</c:v>
                </c:pt>
                <c:pt idx="7076">
                  <c:v>4.9210000000000003</c:v>
                </c:pt>
                <c:pt idx="7077">
                  <c:v>4.9850000000000003</c:v>
                </c:pt>
                <c:pt idx="7078">
                  <c:v>5.0579999999999945</c:v>
                </c:pt>
                <c:pt idx="7079">
                  <c:v>6.6429999999999945</c:v>
                </c:pt>
                <c:pt idx="7080">
                  <c:v>5.3629999999999933</c:v>
                </c:pt>
                <c:pt idx="7081">
                  <c:v>5.0289999999999955</c:v>
                </c:pt>
                <c:pt idx="7082">
                  <c:v>4.9720000000000004</c:v>
                </c:pt>
                <c:pt idx="7083">
                  <c:v>5.0430000000000001</c:v>
                </c:pt>
                <c:pt idx="7084">
                  <c:v>5.0209999999999955</c:v>
                </c:pt>
                <c:pt idx="7085">
                  <c:v>5.0569999999999995</c:v>
                </c:pt>
                <c:pt idx="7086">
                  <c:v>5.1619999999999955</c:v>
                </c:pt>
                <c:pt idx="7087">
                  <c:v>5.258</c:v>
                </c:pt>
                <c:pt idx="7088">
                  <c:v>5.2539999999999996</c:v>
                </c:pt>
                <c:pt idx="7089">
                  <c:v>5.2080000000000002</c:v>
                </c:pt>
                <c:pt idx="7090">
                  <c:v>5.1669999999999945</c:v>
                </c:pt>
                <c:pt idx="7091">
                  <c:v>4.9980000000000002</c:v>
                </c:pt>
                <c:pt idx="7092">
                  <c:v>5.17</c:v>
                </c:pt>
                <c:pt idx="7093">
                  <c:v>5.1439999999999975</c:v>
                </c:pt>
                <c:pt idx="7094">
                  <c:v>5.1360000000000001</c:v>
                </c:pt>
                <c:pt idx="7095">
                  <c:v>5.0430000000000001</c:v>
                </c:pt>
                <c:pt idx="7096">
                  <c:v>5.0249999999999932</c:v>
                </c:pt>
                <c:pt idx="7097">
                  <c:v>5.202</c:v>
                </c:pt>
                <c:pt idx="7098">
                  <c:v>5.1339999999999995</c:v>
                </c:pt>
                <c:pt idx="7099">
                  <c:v>5.1779999999999955</c:v>
                </c:pt>
                <c:pt idx="7100">
                  <c:v>5.0890000000000004</c:v>
                </c:pt>
                <c:pt idx="7101">
                  <c:v>5.2969999999999997</c:v>
                </c:pt>
                <c:pt idx="7102">
                  <c:v>5.2110000000000003</c:v>
                </c:pt>
                <c:pt idx="7103">
                  <c:v>5.1839999999999975</c:v>
                </c:pt>
                <c:pt idx="7104">
                  <c:v>5.0720000000000001</c:v>
                </c:pt>
                <c:pt idx="7105">
                  <c:v>5.1559999999999926</c:v>
                </c:pt>
                <c:pt idx="7106">
                  <c:v>5.1819999999999995</c:v>
                </c:pt>
                <c:pt idx="7107">
                  <c:v>5.1749999999999945</c:v>
                </c:pt>
                <c:pt idx="7108">
                  <c:v>5.1689999999999916</c:v>
                </c:pt>
                <c:pt idx="7109">
                  <c:v>5.274</c:v>
                </c:pt>
                <c:pt idx="7110">
                  <c:v>5.1289999999999916</c:v>
                </c:pt>
                <c:pt idx="7111">
                  <c:v>5.1419999999999995</c:v>
                </c:pt>
                <c:pt idx="7112">
                  <c:v>5.2669999999999995</c:v>
                </c:pt>
                <c:pt idx="7113">
                  <c:v>5.1769999999999996</c:v>
                </c:pt>
                <c:pt idx="7114">
                  <c:v>5.391</c:v>
                </c:pt>
                <c:pt idx="7115">
                  <c:v>5.2290000000000001</c:v>
                </c:pt>
                <c:pt idx="7116">
                  <c:v>5.2380000000000004</c:v>
                </c:pt>
                <c:pt idx="7117">
                  <c:v>5.1929999999999916</c:v>
                </c:pt>
                <c:pt idx="7118">
                  <c:v>5.2039999999999997</c:v>
                </c:pt>
                <c:pt idx="7119">
                  <c:v>5.2009999999999996</c:v>
                </c:pt>
                <c:pt idx="7120">
                  <c:v>5.22</c:v>
                </c:pt>
                <c:pt idx="7121">
                  <c:v>5.18</c:v>
                </c:pt>
                <c:pt idx="7122">
                  <c:v>5.1819999999999995</c:v>
                </c:pt>
                <c:pt idx="7123">
                  <c:v>5.3569999999999975</c:v>
                </c:pt>
                <c:pt idx="7124">
                  <c:v>5.306</c:v>
                </c:pt>
                <c:pt idx="7125">
                  <c:v>5.2750000000000004</c:v>
                </c:pt>
                <c:pt idx="7126">
                  <c:v>5.1989999999999945</c:v>
                </c:pt>
                <c:pt idx="7127">
                  <c:v>5.2009999999999996</c:v>
                </c:pt>
                <c:pt idx="7128">
                  <c:v>5.1949999999999914</c:v>
                </c:pt>
                <c:pt idx="7129">
                  <c:v>5.23</c:v>
                </c:pt>
                <c:pt idx="7130">
                  <c:v>5.2549999999999955</c:v>
                </c:pt>
                <c:pt idx="7131">
                  <c:v>5.1539999999999955</c:v>
                </c:pt>
                <c:pt idx="7132">
                  <c:v>5.2430000000000003</c:v>
                </c:pt>
                <c:pt idx="7133">
                  <c:v>5.2139999999999995</c:v>
                </c:pt>
                <c:pt idx="7134">
                  <c:v>5.1289999999999916</c:v>
                </c:pt>
                <c:pt idx="7135">
                  <c:v>5.2510000000000003</c:v>
                </c:pt>
                <c:pt idx="7136">
                  <c:v>5.2</c:v>
                </c:pt>
                <c:pt idx="7137">
                  <c:v>5.1969999999999965</c:v>
                </c:pt>
                <c:pt idx="7138">
                  <c:v>5.2960000000000003</c:v>
                </c:pt>
                <c:pt idx="7139">
                  <c:v>5.2889999999999997</c:v>
                </c:pt>
                <c:pt idx="7140">
                  <c:v>5.3139999999999965</c:v>
                </c:pt>
                <c:pt idx="7141">
                  <c:v>5.1839999999999975</c:v>
                </c:pt>
                <c:pt idx="7142">
                  <c:v>5.1989999999999945</c:v>
                </c:pt>
                <c:pt idx="7143">
                  <c:v>5.1939999999999955</c:v>
                </c:pt>
                <c:pt idx="7144">
                  <c:v>5.3079999999999945</c:v>
                </c:pt>
                <c:pt idx="7145">
                  <c:v>5.1669999999999945</c:v>
                </c:pt>
                <c:pt idx="7146">
                  <c:v>5.2850000000000001</c:v>
                </c:pt>
                <c:pt idx="7147">
                  <c:v>5.2229999999999945</c:v>
                </c:pt>
                <c:pt idx="7148">
                  <c:v>5.1839999999999975</c:v>
                </c:pt>
                <c:pt idx="7149">
                  <c:v>5.1589999999999945</c:v>
                </c:pt>
                <c:pt idx="7150">
                  <c:v>5.1569999999999965</c:v>
                </c:pt>
                <c:pt idx="7151">
                  <c:v>5.1479999999999926</c:v>
                </c:pt>
                <c:pt idx="7152">
                  <c:v>5.1239999999999917</c:v>
                </c:pt>
                <c:pt idx="7153">
                  <c:v>5.1459999999999955</c:v>
                </c:pt>
                <c:pt idx="7154">
                  <c:v>5.2460000000000004</c:v>
                </c:pt>
                <c:pt idx="7155">
                  <c:v>5.1949999999999914</c:v>
                </c:pt>
                <c:pt idx="7156">
                  <c:v>5.1189999999999927</c:v>
                </c:pt>
                <c:pt idx="7157">
                  <c:v>5.1069999999999975</c:v>
                </c:pt>
                <c:pt idx="7158">
                  <c:v>5.14</c:v>
                </c:pt>
                <c:pt idx="7159">
                  <c:v>5.2519999999999998</c:v>
                </c:pt>
                <c:pt idx="7160">
                  <c:v>5.375</c:v>
                </c:pt>
                <c:pt idx="7161">
                  <c:v>5.0720000000000001</c:v>
                </c:pt>
                <c:pt idx="7162">
                  <c:v>5.2210000000000001</c:v>
                </c:pt>
                <c:pt idx="7163">
                  <c:v>5.1149999999999913</c:v>
                </c:pt>
                <c:pt idx="7164">
                  <c:v>5.1319999999999997</c:v>
                </c:pt>
                <c:pt idx="7165">
                  <c:v>5.1629999999999914</c:v>
                </c:pt>
                <c:pt idx="7166">
                  <c:v>5.1079999999999917</c:v>
                </c:pt>
                <c:pt idx="7167">
                  <c:v>5.0190000000000001</c:v>
                </c:pt>
                <c:pt idx="7168">
                  <c:v>5.1609999999999916</c:v>
                </c:pt>
                <c:pt idx="7169">
                  <c:v>5.0639999999999965</c:v>
                </c:pt>
                <c:pt idx="7170">
                  <c:v>5.0990000000000002</c:v>
                </c:pt>
                <c:pt idx="7171">
                  <c:v>5.1639999999999926</c:v>
                </c:pt>
                <c:pt idx="7172">
                  <c:v>5.1879999999999926</c:v>
                </c:pt>
                <c:pt idx="7173">
                  <c:v>5.0269999999999975</c:v>
                </c:pt>
                <c:pt idx="7174">
                  <c:v>5.2560000000000002</c:v>
                </c:pt>
                <c:pt idx="7175">
                  <c:v>5.4260000000000002</c:v>
                </c:pt>
                <c:pt idx="7176">
                  <c:v>5.0720000000000001</c:v>
                </c:pt>
                <c:pt idx="7177">
                  <c:v>5.1159999999999917</c:v>
                </c:pt>
                <c:pt idx="7178">
                  <c:v>5.0510000000000002</c:v>
                </c:pt>
                <c:pt idx="7179">
                  <c:v>5.1079999999999917</c:v>
                </c:pt>
                <c:pt idx="7180">
                  <c:v>5.1589999999999945</c:v>
                </c:pt>
                <c:pt idx="7181">
                  <c:v>5.0010000000000003</c:v>
                </c:pt>
                <c:pt idx="7182">
                  <c:v>5.1229999999999913</c:v>
                </c:pt>
                <c:pt idx="7183">
                  <c:v>5.3239999999999945</c:v>
                </c:pt>
                <c:pt idx="7184">
                  <c:v>5.6069999999999975</c:v>
                </c:pt>
                <c:pt idx="7185">
                  <c:v>5.5780000000000003</c:v>
                </c:pt>
                <c:pt idx="7186">
                  <c:v>5.3669999999999956</c:v>
                </c:pt>
                <c:pt idx="7187">
                  <c:v>5.3319999999999999</c:v>
                </c:pt>
                <c:pt idx="7188">
                  <c:v>5.226</c:v>
                </c:pt>
                <c:pt idx="7189">
                  <c:v>5.1849999999999916</c:v>
                </c:pt>
                <c:pt idx="7190">
                  <c:v>5.2389999999999999</c:v>
                </c:pt>
                <c:pt idx="7191">
                  <c:v>5.242</c:v>
                </c:pt>
                <c:pt idx="7192">
                  <c:v>5.2249999999999917</c:v>
                </c:pt>
                <c:pt idx="7193">
                  <c:v>5.2759999999999998</c:v>
                </c:pt>
                <c:pt idx="7194">
                  <c:v>5.18</c:v>
                </c:pt>
                <c:pt idx="7195">
                  <c:v>5.335</c:v>
                </c:pt>
                <c:pt idx="7196">
                  <c:v>5.21</c:v>
                </c:pt>
                <c:pt idx="7197">
                  <c:v>5.1599999999999975</c:v>
                </c:pt>
                <c:pt idx="7198">
                  <c:v>5.3209999999999926</c:v>
                </c:pt>
                <c:pt idx="7199">
                  <c:v>5.2380000000000004</c:v>
                </c:pt>
                <c:pt idx="7200">
                  <c:v>5.2169999999999996</c:v>
                </c:pt>
                <c:pt idx="7201">
                  <c:v>5.173</c:v>
                </c:pt>
                <c:pt idx="7202">
                  <c:v>5.2539999999999996</c:v>
                </c:pt>
                <c:pt idx="7203">
                  <c:v>5.29</c:v>
                </c:pt>
                <c:pt idx="7204">
                  <c:v>5.1919999999999975</c:v>
                </c:pt>
                <c:pt idx="7205">
                  <c:v>5.141</c:v>
                </c:pt>
                <c:pt idx="7206">
                  <c:v>5.1429999999999945</c:v>
                </c:pt>
                <c:pt idx="7207">
                  <c:v>5.0439999999999996</c:v>
                </c:pt>
                <c:pt idx="7208">
                  <c:v>5.2960000000000003</c:v>
                </c:pt>
                <c:pt idx="7209">
                  <c:v>5.0669999999999975</c:v>
                </c:pt>
                <c:pt idx="7210">
                  <c:v>5.0590000000000002</c:v>
                </c:pt>
                <c:pt idx="7211">
                  <c:v>4.9989999999999997</c:v>
                </c:pt>
                <c:pt idx="7212">
                  <c:v>5.0259999999999945</c:v>
                </c:pt>
                <c:pt idx="7213">
                  <c:v>5.0810000000000004</c:v>
                </c:pt>
                <c:pt idx="7214">
                  <c:v>5.0890000000000004</c:v>
                </c:pt>
                <c:pt idx="7215">
                  <c:v>5.01</c:v>
                </c:pt>
                <c:pt idx="7216">
                  <c:v>5.0380000000000003</c:v>
                </c:pt>
                <c:pt idx="7217">
                  <c:v>5.0669999999999975</c:v>
                </c:pt>
                <c:pt idx="7218">
                  <c:v>4.9800000000000004</c:v>
                </c:pt>
                <c:pt idx="7219">
                  <c:v>5.0880000000000001</c:v>
                </c:pt>
                <c:pt idx="7220">
                  <c:v>5.077</c:v>
                </c:pt>
                <c:pt idx="7221">
                  <c:v>5.1119999999999965</c:v>
                </c:pt>
                <c:pt idx="7222">
                  <c:v>4.9269999999999996</c:v>
                </c:pt>
                <c:pt idx="7223">
                  <c:v>4.968</c:v>
                </c:pt>
                <c:pt idx="7224">
                  <c:v>4.9249999999999945</c:v>
                </c:pt>
                <c:pt idx="7225">
                  <c:v>4.9700000000000024</c:v>
                </c:pt>
                <c:pt idx="7226">
                  <c:v>4.9429999999999996</c:v>
                </c:pt>
                <c:pt idx="7227">
                  <c:v>4.9189999999999996</c:v>
                </c:pt>
                <c:pt idx="7228">
                  <c:v>4.9269999999999996</c:v>
                </c:pt>
                <c:pt idx="7229">
                  <c:v>4.859</c:v>
                </c:pt>
                <c:pt idx="7230">
                  <c:v>4.8839999999999995</c:v>
                </c:pt>
                <c:pt idx="7231">
                  <c:v>4.8539999999999965</c:v>
                </c:pt>
                <c:pt idx="7232">
                  <c:v>4.8119999999999985</c:v>
                </c:pt>
                <c:pt idx="7233">
                  <c:v>4.8819999999999997</c:v>
                </c:pt>
                <c:pt idx="7234">
                  <c:v>5.008</c:v>
                </c:pt>
                <c:pt idx="7235">
                  <c:v>4.9729999999999999</c:v>
                </c:pt>
                <c:pt idx="7236">
                  <c:v>4.835</c:v>
                </c:pt>
                <c:pt idx="7237">
                  <c:v>4.7300000000000004</c:v>
                </c:pt>
                <c:pt idx="7238">
                  <c:v>4.9089999999999998</c:v>
                </c:pt>
                <c:pt idx="7239">
                  <c:v>4.7439999999999998</c:v>
                </c:pt>
                <c:pt idx="7240">
                  <c:v>4.7460000000000004</c:v>
                </c:pt>
                <c:pt idx="7241">
                  <c:v>4.6379999999999955</c:v>
                </c:pt>
                <c:pt idx="7242">
                  <c:v>4.7880000000000003</c:v>
                </c:pt>
                <c:pt idx="7243">
                  <c:v>4.7380000000000004</c:v>
                </c:pt>
                <c:pt idx="7244">
                  <c:v>4.7450000000000001</c:v>
                </c:pt>
                <c:pt idx="7245">
                  <c:v>4.7119999999999997</c:v>
                </c:pt>
                <c:pt idx="7246">
                  <c:v>4.7249999999999917</c:v>
                </c:pt>
                <c:pt idx="7247">
                  <c:v>4.6569999999999965</c:v>
                </c:pt>
                <c:pt idx="7248">
                  <c:v>4.6819999999999995</c:v>
                </c:pt>
                <c:pt idx="7249">
                  <c:v>4.7679999999999945</c:v>
                </c:pt>
                <c:pt idx="7250">
                  <c:v>4.7229999999999945</c:v>
                </c:pt>
                <c:pt idx="7251">
                  <c:v>4.6760000000000002</c:v>
                </c:pt>
                <c:pt idx="7252">
                  <c:v>4.72</c:v>
                </c:pt>
                <c:pt idx="7253">
                  <c:v>4.641</c:v>
                </c:pt>
                <c:pt idx="7254">
                  <c:v>4.6599999999999975</c:v>
                </c:pt>
                <c:pt idx="7255">
                  <c:v>4.7039999999999997</c:v>
                </c:pt>
                <c:pt idx="7256">
                  <c:v>4.76</c:v>
                </c:pt>
                <c:pt idx="7257">
                  <c:v>4.7089999999999996</c:v>
                </c:pt>
                <c:pt idx="7258">
                  <c:v>4.734</c:v>
                </c:pt>
                <c:pt idx="7259">
                  <c:v>4.5460000000000003</c:v>
                </c:pt>
                <c:pt idx="7260">
                  <c:v>4.5969999999999995</c:v>
                </c:pt>
                <c:pt idx="7261">
                  <c:v>4.6509999999999945</c:v>
                </c:pt>
                <c:pt idx="7262">
                  <c:v>4.6159999999999917</c:v>
                </c:pt>
                <c:pt idx="7263">
                  <c:v>4.5979999999999945</c:v>
                </c:pt>
                <c:pt idx="7264">
                  <c:v>4.5739999999999998</c:v>
                </c:pt>
                <c:pt idx="7265">
                  <c:v>4.6790000000000003</c:v>
                </c:pt>
                <c:pt idx="7266">
                  <c:v>4.6059999999999945</c:v>
                </c:pt>
                <c:pt idx="7267">
                  <c:v>4.6039999999999965</c:v>
                </c:pt>
                <c:pt idx="7268">
                  <c:v>4.4619999999999997</c:v>
                </c:pt>
                <c:pt idx="7269">
                  <c:v>4.4729999999999999</c:v>
                </c:pt>
                <c:pt idx="7270">
                  <c:v>4.6209999999999933</c:v>
                </c:pt>
                <c:pt idx="7271">
                  <c:v>4.5289999999999955</c:v>
                </c:pt>
                <c:pt idx="7272">
                  <c:v>4.51</c:v>
                </c:pt>
                <c:pt idx="7273">
                  <c:v>4.4690000000000003</c:v>
                </c:pt>
                <c:pt idx="7274">
                  <c:v>4.5</c:v>
                </c:pt>
                <c:pt idx="7275">
                  <c:v>4.57</c:v>
                </c:pt>
                <c:pt idx="7276">
                  <c:v>4.5279999999999916</c:v>
                </c:pt>
                <c:pt idx="7277">
                  <c:v>4.4649999999999945</c:v>
                </c:pt>
                <c:pt idx="7278">
                  <c:v>4.548</c:v>
                </c:pt>
                <c:pt idx="7279">
                  <c:v>4.5519999999999996</c:v>
                </c:pt>
                <c:pt idx="7280">
                  <c:v>4.5969999999999995</c:v>
                </c:pt>
                <c:pt idx="7281">
                  <c:v>4.4480000000000004</c:v>
                </c:pt>
                <c:pt idx="7282">
                  <c:v>4.5039999999999996</c:v>
                </c:pt>
                <c:pt idx="7283">
                  <c:v>4.6569999999999965</c:v>
                </c:pt>
                <c:pt idx="7284">
                  <c:v>4.5549999999999926</c:v>
                </c:pt>
                <c:pt idx="7285">
                  <c:v>4.5449999999999955</c:v>
                </c:pt>
                <c:pt idx="7286">
                  <c:v>4.7990000000000004</c:v>
                </c:pt>
                <c:pt idx="7287">
                  <c:v>4.6149999999999913</c:v>
                </c:pt>
                <c:pt idx="7288">
                  <c:v>4.5969999999999995</c:v>
                </c:pt>
                <c:pt idx="7289">
                  <c:v>4.4690000000000003</c:v>
                </c:pt>
                <c:pt idx="7290">
                  <c:v>4.5149999999999926</c:v>
                </c:pt>
                <c:pt idx="7291">
                  <c:v>4.6169999999999956</c:v>
                </c:pt>
                <c:pt idx="7292">
                  <c:v>4.5960000000000001</c:v>
                </c:pt>
                <c:pt idx="7293">
                  <c:v>4.6069999999999975</c:v>
                </c:pt>
                <c:pt idx="7294">
                  <c:v>4.5199999999999996</c:v>
                </c:pt>
                <c:pt idx="7295">
                  <c:v>4.5659999999999945</c:v>
                </c:pt>
                <c:pt idx="7296">
                  <c:v>4.702</c:v>
                </c:pt>
                <c:pt idx="7297">
                  <c:v>4.5609999999999955</c:v>
                </c:pt>
                <c:pt idx="7298">
                  <c:v>4.5609999999999955</c:v>
                </c:pt>
                <c:pt idx="7299">
                  <c:v>4.67</c:v>
                </c:pt>
                <c:pt idx="7300">
                  <c:v>4.4729999999999999</c:v>
                </c:pt>
                <c:pt idx="7301">
                  <c:v>4.4889999999999999</c:v>
                </c:pt>
                <c:pt idx="7302">
                  <c:v>4.4690000000000003</c:v>
                </c:pt>
                <c:pt idx="7303">
                  <c:v>4.4539999999999997</c:v>
                </c:pt>
                <c:pt idx="7304">
                  <c:v>4.585</c:v>
                </c:pt>
                <c:pt idx="7305">
                  <c:v>4.4649999999999945</c:v>
                </c:pt>
                <c:pt idx="7306">
                  <c:v>4.5190000000000001</c:v>
                </c:pt>
                <c:pt idx="7307">
                  <c:v>4.5460000000000003</c:v>
                </c:pt>
                <c:pt idx="7308">
                  <c:v>4.6589999999999945</c:v>
                </c:pt>
                <c:pt idx="7309">
                  <c:v>4.649</c:v>
                </c:pt>
                <c:pt idx="7310">
                  <c:v>4.5179999999999945</c:v>
                </c:pt>
                <c:pt idx="7311">
                  <c:v>4.6189999999999927</c:v>
                </c:pt>
                <c:pt idx="7312">
                  <c:v>4.58</c:v>
                </c:pt>
                <c:pt idx="7313">
                  <c:v>4.5629999999999926</c:v>
                </c:pt>
                <c:pt idx="7314">
                  <c:v>4.5819999999999999</c:v>
                </c:pt>
                <c:pt idx="7315">
                  <c:v>4.6079999999999917</c:v>
                </c:pt>
                <c:pt idx="7316">
                  <c:v>4.5380000000000003</c:v>
                </c:pt>
                <c:pt idx="7317">
                  <c:v>4.5569999999999995</c:v>
                </c:pt>
                <c:pt idx="7318">
                  <c:v>4.6379999999999955</c:v>
                </c:pt>
                <c:pt idx="7319">
                  <c:v>4.6289999999999916</c:v>
                </c:pt>
                <c:pt idx="7320">
                  <c:v>4.6849999999999916</c:v>
                </c:pt>
                <c:pt idx="7321">
                  <c:v>4.8269999999999955</c:v>
                </c:pt>
                <c:pt idx="7322">
                  <c:v>4.8119999999999985</c:v>
                </c:pt>
                <c:pt idx="7323">
                  <c:v>4.6159999999999917</c:v>
                </c:pt>
                <c:pt idx="7324">
                  <c:v>4.6029999999999927</c:v>
                </c:pt>
                <c:pt idx="7325">
                  <c:v>4.75</c:v>
                </c:pt>
                <c:pt idx="7326">
                  <c:v>4.72</c:v>
                </c:pt>
                <c:pt idx="7327">
                  <c:v>4.726</c:v>
                </c:pt>
                <c:pt idx="7328">
                  <c:v>4.7549999999999955</c:v>
                </c:pt>
                <c:pt idx="7329">
                  <c:v>4.6659999999999933</c:v>
                </c:pt>
                <c:pt idx="7330">
                  <c:v>4.7530000000000001</c:v>
                </c:pt>
                <c:pt idx="7331">
                  <c:v>4.7039999999999997</c:v>
                </c:pt>
                <c:pt idx="7332">
                  <c:v>4.7489999999999997</c:v>
                </c:pt>
                <c:pt idx="7333">
                  <c:v>4.8039999999999985</c:v>
                </c:pt>
                <c:pt idx="7334">
                  <c:v>4.6849999999999916</c:v>
                </c:pt>
                <c:pt idx="7335">
                  <c:v>4.9939999999999998</c:v>
                </c:pt>
                <c:pt idx="7336">
                  <c:v>4.6819999999999995</c:v>
                </c:pt>
                <c:pt idx="7337">
                  <c:v>4.8079999999999945</c:v>
                </c:pt>
                <c:pt idx="7338">
                  <c:v>4.8119999999999985</c:v>
                </c:pt>
                <c:pt idx="7339">
                  <c:v>4.8139999999999965</c:v>
                </c:pt>
                <c:pt idx="7340">
                  <c:v>4.7930000000000001</c:v>
                </c:pt>
                <c:pt idx="7341">
                  <c:v>4.7809999999999997</c:v>
                </c:pt>
                <c:pt idx="7342">
                  <c:v>4.7919999999999998</c:v>
                </c:pt>
                <c:pt idx="7343">
                  <c:v>4.7269999999999985</c:v>
                </c:pt>
                <c:pt idx="7344">
                  <c:v>4.8649999999999913</c:v>
                </c:pt>
                <c:pt idx="7345">
                  <c:v>4.8090000000000002</c:v>
                </c:pt>
                <c:pt idx="7346">
                  <c:v>4.7889999999999997</c:v>
                </c:pt>
                <c:pt idx="7347">
                  <c:v>4.7219999999999995</c:v>
                </c:pt>
                <c:pt idx="7348">
                  <c:v>4.8789999999999996</c:v>
                </c:pt>
                <c:pt idx="7349">
                  <c:v>4.9089999999999998</c:v>
                </c:pt>
                <c:pt idx="7350">
                  <c:v>4.7649999999999926</c:v>
                </c:pt>
                <c:pt idx="7351">
                  <c:v>4.8330000000000002</c:v>
                </c:pt>
                <c:pt idx="7352">
                  <c:v>4.8949999999999916</c:v>
                </c:pt>
                <c:pt idx="7353">
                  <c:v>4.9119999999999999</c:v>
                </c:pt>
                <c:pt idx="7354">
                  <c:v>4.9470000000000001</c:v>
                </c:pt>
                <c:pt idx="7355">
                  <c:v>4.8209999999999926</c:v>
                </c:pt>
                <c:pt idx="7356">
                  <c:v>4.9459999999999997</c:v>
                </c:pt>
                <c:pt idx="7357">
                  <c:v>5.0439999999999996</c:v>
                </c:pt>
                <c:pt idx="7358">
                  <c:v>4.907</c:v>
                </c:pt>
                <c:pt idx="7359">
                  <c:v>4.9080000000000004</c:v>
                </c:pt>
                <c:pt idx="7360">
                  <c:v>4.95</c:v>
                </c:pt>
                <c:pt idx="7361">
                  <c:v>4.95</c:v>
                </c:pt>
                <c:pt idx="7362">
                  <c:v>4.9939999999999998</c:v>
                </c:pt>
                <c:pt idx="7363">
                  <c:v>4.96</c:v>
                </c:pt>
                <c:pt idx="7364">
                  <c:v>4.9119999999999999</c:v>
                </c:pt>
                <c:pt idx="7365">
                  <c:v>5.0010000000000003</c:v>
                </c:pt>
                <c:pt idx="7366">
                  <c:v>5.0139999999999985</c:v>
                </c:pt>
                <c:pt idx="7367">
                  <c:v>5.0119999999999996</c:v>
                </c:pt>
                <c:pt idx="7368">
                  <c:v>4.9300000000000024</c:v>
                </c:pt>
                <c:pt idx="7369">
                  <c:v>5.0579999999999945</c:v>
                </c:pt>
                <c:pt idx="7370">
                  <c:v>5.0629999999999926</c:v>
                </c:pt>
                <c:pt idx="7371">
                  <c:v>4.9969999999999999</c:v>
                </c:pt>
                <c:pt idx="7372">
                  <c:v>5.1139999999999946</c:v>
                </c:pt>
                <c:pt idx="7373">
                  <c:v>5.0579999999999945</c:v>
                </c:pt>
                <c:pt idx="7374">
                  <c:v>5.1029999999999927</c:v>
                </c:pt>
                <c:pt idx="7375">
                  <c:v>5.0579999999999945</c:v>
                </c:pt>
                <c:pt idx="7376">
                  <c:v>5.0910000000000002</c:v>
                </c:pt>
                <c:pt idx="7377">
                  <c:v>5.0069999999999997</c:v>
                </c:pt>
                <c:pt idx="7378">
                  <c:v>5.016</c:v>
                </c:pt>
                <c:pt idx="7379">
                  <c:v>5.032</c:v>
                </c:pt>
                <c:pt idx="7380">
                  <c:v>5.0569999999999995</c:v>
                </c:pt>
                <c:pt idx="7381">
                  <c:v>5.0279999999999916</c:v>
                </c:pt>
                <c:pt idx="7382">
                  <c:v>5.1419999999999995</c:v>
                </c:pt>
                <c:pt idx="7383">
                  <c:v>5.1629999999999914</c:v>
                </c:pt>
                <c:pt idx="7384">
                  <c:v>5.2139999999999995</c:v>
                </c:pt>
                <c:pt idx="7385">
                  <c:v>5.1129999999999933</c:v>
                </c:pt>
                <c:pt idx="7386">
                  <c:v>5.1519999999999975</c:v>
                </c:pt>
                <c:pt idx="7387">
                  <c:v>5.1499999999999995</c:v>
                </c:pt>
                <c:pt idx="7388">
                  <c:v>5.1849999999999916</c:v>
                </c:pt>
                <c:pt idx="7389">
                  <c:v>5.1949999999999914</c:v>
                </c:pt>
                <c:pt idx="7390">
                  <c:v>5.1249999999999885</c:v>
                </c:pt>
                <c:pt idx="7391">
                  <c:v>5.1819999999999995</c:v>
                </c:pt>
                <c:pt idx="7392">
                  <c:v>5.2370000000000001</c:v>
                </c:pt>
                <c:pt idx="7393">
                  <c:v>5.1639999999999926</c:v>
                </c:pt>
                <c:pt idx="7394">
                  <c:v>5.2990000000000004</c:v>
                </c:pt>
                <c:pt idx="7395">
                  <c:v>5.319</c:v>
                </c:pt>
                <c:pt idx="7396">
                  <c:v>5.2830000000000004</c:v>
                </c:pt>
                <c:pt idx="7397">
                  <c:v>5.2139999999999995</c:v>
                </c:pt>
                <c:pt idx="7398">
                  <c:v>5.3469999999999995</c:v>
                </c:pt>
                <c:pt idx="7399">
                  <c:v>5.1939999999999955</c:v>
                </c:pt>
                <c:pt idx="7400">
                  <c:v>5.1989999999999945</c:v>
                </c:pt>
                <c:pt idx="7401">
                  <c:v>5.2539999999999996</c:v>
                </c:pt>
                <c:pt idx="7402">
                  <c:v>5.3439999999999985</c:v>
                </c:pt>
                <c:pt idx="7403">
                  <c:v>5.2969999999999997</c:v>
                </c:pt>
                <c:pt idx="7404">
                  <c:v>5.2869999999999999</c:v>
                </c:pt>
                <c:pt idx="7405">
                  <c:v>5.33</c:v>
                </c:pt>
                <c:pt idx="7406">
                  <c:v>5.35</c:v>
                </c:pt>
                <c:pt idx="7407">
                  <c:v>5.4109999999999996</c:v>
                </c:pt>
                <c:pt idx="7408">
                  <c:v>5.274</c:v>
                </c:pt>
                <c:pt idx="7409">
                  <c:v>5.4130000000000003</c:v>
                </c:pt>
                <c:pt idx="7410">
                  <c:v>5.2850000000000001</c:v>
                </c:pt>
                <c:pt idx="7411">
                  <c:v>5.3890000000000002</c:v>
                </c:pt>
                <c:pt idx="7412">
                  <c:v>5.5579999999999945</c:v>
                </c:pt>
                <c:pt idx="7413">
                  <c:v>5.4690000000000003</c:v>
                </c:pt>
                <c:pt idx="7414">
                  <c:v>5.3319999999999999</c:v>
                </c:pt>
                <c:pt idx="7415">
                  <c:v>5.3479999999999945</c:v>
                </c:pt>
                <c:pt idx="7416">
                  <c:v>5.2880000000000003</c:v>
                </c:pt>
                <c:pt idx="7417">
                  <c:v>5.3090000000000002</c:v>
                </c:pt>
                <c:pt idx="7418">
                  <c:v>5.2309999999999999</c:v>
                </c:pt>
                <c:pt idx="7419">
                  <c:v>5.29</c:v>
                </c:pt>
                <c:pt idx="7420">
                  <c:v>5.4530000000000003</c:v>
                </c:pt>
                <c:pt idx="7421">
                  <c:v>5.3939999999999975</c:v>
                </c:pt>
                <c:pt idx="7422">
                  <c:v>5.516</c:v>
                </c:pt>
                <c:pt idx="7423">
                  <c:v>5.3119999999999985</c:v>
                </c:pt>
                <c:pt idx="7424">
                  <c:v>5.4020000000000001</c:v>
                </c:pt>
                <c:pt idx="7425">
                  <c:v>5.3739999999999997</c:v>
                </c:pt>
                <c:pt idx="7426">
                  <c:v>5.3479999999999945</c:v>
                </c:pt>
                <c:pt idx="7427">
                  <c:v>5.5269999999999975</c:v>
                </c:pt>
                <c:pt idx="7428">
                  <c:v>5.33</c:v>
                </c:pt>
                <c:pt idx="7429">
                  <c:v>5.2880000000000003</c:v>
                </c:pt>
                <c:pt idx="7430">
                  <c:v>5.3169999999999975</c:v>
                </c:pt>
                <c:pt idx="7431">
                  <c:v>5.3119999999999985</c:v>
                </c:pt>
                <c:pt idx="7432">
                  <c:v>5.3380000000000001</c:v>
                </c:pt>
                <c:pt idx="7433">
                  <c:v>5.444</c:v>
                </c:pt>
                <c:pt idx="7434">
                  <c:v>5.5190000000000001</c:v>
                </c:pt>
                <c:pt idx="7435">
                  <c:v>5.3629999999999933</c:v>
                </c:pt>
                <c:pt idx="7436">
                  <c:v>5.39</c:v>
                </c:pt>
                <c:pt idx="7437">
                  <c:v>5.3599999999999985</c:v>
                </c:pt>
                <c:pt idx="7438">
                  <c:v>5.26</c:v>
                </c:pt>
                <c:pt idx="7439">
                  <c:v>5.282</c:v>
                </c:pt>
                <c:pt idx="7440">
                  <c:v>5.3460000000000001</c:v>
                </c:pt>
                <c:pt idx="7441">
                  <c:v>5.3159999999999945</c:v>
                </c:pt>
                <c:pt idx="7442">
                  <c:v>5.2239999999999975</c:v>
                </c:pt>
                <c:pt idx="7443">
                  <c:v>5.3</c:v>
                </c:pt>
                <c:pt idx="7444">
                  <c:v>5.2510000000000003</c:v>
                </c:pt>
                <c:pt idx="7445">
                  <c:v>5.2809999999999997</c:v>
                </c:pt>
                <c:pt idx="7446">
                  <c:v>5.33</c:v>
                </c:pt>
                <c:pt idx="7447">
                  <c:v>5.3919999999999995</c:v>
                </c:pt>
                <c:pt idx="7448">
                  <c:v>5.3559999999999945</c:v>
                </c:pt>
                <c:pt idx="7449">
                  <c:v>5.258</c:v>
                </c:pt>
                <c:pt idx="7450">
                  <c:v>5.3029999999999955</c:v>
                </c:pt>
                <c:pt idx="7451">
                  <c:v>5.2919999999999998</c:v>
                </c:pt>
                <c:pt idx="7452">
                  <c:v>5.2639999999999985</c:v>
                </c:pt>
                <c:pt idx="7453">
                  <c:v>5.2750000000000004</c:v>
                </c:pt>
                <c:pt idx="7454">
                  <c:v>5.2880000000000003</c:v>
                </c:pt>
                <c:pt idx="7455">
                  <c:v>5.3330000000000002</c:v>
                </c:pt>
                <c:pt idx="7456">
                  <c:v>5.33</c:v>
                </c:pt>
                <c:pt idx="7457">
                  <c:v>5.3219999999999965</c:v>
                </c:pt>
                <c:pt idx="7458">
                  <c:v>5.3289999999999926</c:v>
                </c:pt>
                <c:pt idx="7459">
                  <c:v>5.34</c:v>
                </c:pt>
                <c:pt idx="7460">
                  <c:v>5.3810000000000002</c:v>
                </c:pt>
                <c:pt idx="7461">
                  <c:v>5.2210000000000001</c:v>
                </c:pt>
                <c:pt idx="7462">
                  <c:v>5.1760000000000002</c:v>
                </c:pt>
                <c:pt idx="7463">
                  <c:v>5.1569999999999965</c:v>
                </c:pt>
                <c:pt idx="7464">
                  <c:v>5.2190000000000003</c:v>
                </c:pt>
                <c:pt idx="7465">
                  <c:v>5.274</c:v>
                </c:pt>
                <c:pt idx="7466">
                  <c:v>5.2269999999999985</c:v>
                </c:pt>
                <c:pt idx="7467">
                  <c:v>5.2569999999999997</c:v>
                </c:pt>
                <c:pt idx="7468">
                  <c:v>5.22</c:v>
                </c:pt>
                <c:pt idx="7469">
                  <c:v>5.1559999999999926</c:v>
                </c:pt>
                <c:pt idx="7470">
                  <c:v>5.2450000000000001</c:v>
                </c:pt>
                <c:pt idx="7471">
                  <c:v>5.2</c:v>
                </c:pt>
                <c:pt idx="7472">
                  <c:v>5.1639999999999926</c:v>
                </c:pt>
                <c:pt idx="7473">
                  <c:v>5.2229999999999945</c:v>
                </c:pt>
                <c:pt idx="7474">
                  <c:v>5.21</c:v>
                </c:pt>
                <c:pt idx="7475">
                  <c:v>5.3319999999999999</c:v>
                </c:pt>
                <c:pt idx="7476">
                  <c:v>5.1509999999999945</c:v>
                </c:pt>
                <c:pt idx="7477">
                  <c:v>5.1859999999999955</c:v>
                </c:pt>
                <c:pt idx="7478">
                  <c:v>5.1219999999999946</c:v>
                </c:pt>
                <c:pt idx="7479">
                  <c:v>5.1599999999999975</c:v>
                </c:pt>
                <c:pt idx="7480">
                  <c:v>5.1739999999999995</c:v>
                </c:pt>
                <c:pt idx="7481">
                  <c:v>5.1749999999999945</c:v>
                </c:pt>
                <c:pt idx="7482">
                  <c:v>5.2450000000000001</c:v>
                </c:pt>
                <c:pt idx="7483">
                  <c:v>5.0359999999999996</c:v>
                </c:pt>
                <c:pt idx="7484">
                  <c:v>5.1049999999999933</c:v>
                </c:pt>
                <c:pt idx="7485">
                  <c:v>5.0960000000000001</c:v>
                </c:pt>
                <c:pt idx="7486">
                  <c:v>5.1679999999999904</c:v>
                </c:pt>
                <c:pt idx="7487">
                  <c:v>5.0969999999999995</c:v>
                </c:pt>
                <c:pt idx="7488">
                  <c:v>5.109</c:v>
                </c:pt>
                <c:pt idx="7489">
                  <c:v>5.1360000000000001</c:v>
                </c:pt>
                <c:pt idx="7490">
                  <c:v>5.0629999999999926</c:v>
                </c:pt>
                <c:pt idx="7491">
                  <c:v>5.0389999999999997</c:v>
                </c:pt>
                <c:pt idx="7492">
                  <c:v>4.9980000000000002</c:v>
                </c:pt>
                <c:pt idx="7493">
                  <c:v>5.0119999999999996</c:v>
                </c:pt>
                <c:pt idx="7494">
                  <c:v>5.0389999999999997</c:v>
                </c:pt>
                <c:pt idx="7495">
                  <c:v>5.0169999999999995</c:v>
                </c:pt>
                <c:pt idx="7496">
                  <c:v>5.069</c:v>
                </c:pt>
                <c:pt idx="7497">
                  <c:v>5.0439999999999996</c:v>
                </c:pt>
                <c:pt idx="7498">
                  <c:v>4.99</c:v>
                </c:pt>
                <c:pt idx="7499">
                  <c:v>4.9700000000000024</c:v>
                </c:pt>
                <c:pt idx="7500">
                  <c:v>4.9889999999999999</c:v>
                </c:pt>
                <c:pt idx="7501">
                  <c:v>5.2649999999999926</c:v>
                </c:pt>
                <c:pt idx="7502">
                  <c:v>4.9400000000000004</c:v>
                </c:pt>
                <c:pt idx="7503">
                  <c:v>5.0010000000000003</c:v>
                </c:pt>
                <c:pt idx="7504">
                  <c:v>4.92</c:v>
                </c:pt>
                <c:pt idx="7505">
                  <c:v>4.9610000000000003</c:v>
                </c:pt>
                <c:pt idx="7506">
                  <c:v>4.984</c:v>
                </c:pt>
                <c:pt idx="7507">
                  <c:v>4.9409999999999998</c:v>
                </c:pt>
                <c:pt idx="7508">
                  <c:v>5.0229999999999926</c:v>
                </c:pt>
                <c:pt idx="7509">
                  <c:v>4.9909999999999997</c:v>
                </c:pt>
                <c:pt idx="7510">
                  <c:v>4.9210000000000003</c:v>
                </c:pt>
                <c:pt idx="7511">
                  <c:v>4.8360000000000003</c:v>
                </c:pt>
                <c:pt idx="7512">
                  <c:v>4.91</c:v>
                </c:pt>
                <c:pt idx="7513">
                  <c:v>4.9989999999999997</c:v>
                </c:pt>
                <c:pt idx="7514">
                  <c:v>4.9639999999999995</c:v>
                </c:pt>
                <c:pt idx="7515">
                  <c:v>4.899</c:v>
                </c:pt>
                <c:pt idx="7516">
                  <c:v>4.8229999999999933</c:v>
                </c:pt>
                <c:pt idx="7517">
                  <c:v>4.8119999999999985</c:v>
                </c:pt>
                <c:pt idx="7518">
                  <c:v>4.819</c:v>
                </c:pt>
                <c:pt idx="7519">
                  <c:v>4.8879999999999955</c:v>
                </c:pt>
                <c:pt idx="7520">
                  <c:v>4.8469999999999995</c:v>
                </c:pt>
                <c:pt idx="7521">
                  <c:v>4.9340000000000002</c:v>
                </c:pt>
                <c:pt idx="7522">
                  <c:v>4.9000000000000004</c:v>
                </c:pt>
                <c:pt idx="7523">
                  <c:v>4.7850000000000001</c:v>
                </c:pt>
                <c:pt idx="7524">
                  <c:v>5.0019999999999998</c:v>
                </c:pt>
                <c:pt idx="7525">
                  <c:v>4.7229999999999945</c:v>
                </c:pt>
                <c:pt idx="7526">
                  <c:v>4.83</c:v>
                </c:pt>
                <c:pt idx="7527">
                  <c:v>4.8049999999999926</c:v>
                </c:pt>
                <c:pt idx="7528">
                  <c:v>4.8090000000000002</c:v>
                </c:pt>
                <c:pt idx="7529">
                  <c:v>4.7639999999999985</c:v>
                </c:pt>
                <c:pt idx="7530">
                  <c:v>4.7709999999999999</c:v>
                </c:pt>
                <c:pt idx="7531">
                  <c:v>4.7080000000000002</c:v>
                </c:pt>
                <c:pt idx="7532">
                  <c:v>4.7380000000000004</c:v>
                </c:pt>
                <c:pt idx="7533">
                  <c:v>4.6519999999999975</c:v>
                </c:pt>
                <c:pt idx="7534">
                  <c:v>4.7720000000000002</c:v>
                </c:pt>
                <c:pt idx="7535">
                  <c:v>4.88</c:v>
                </c:pt>
                <c:pt idx="7536">
                  <c:v>4.7639999999999985</c:v>
                </c:pt>
                <c:pt idx="7537">
                  <c:v>4.6229999999999913</c:v>
                </c:pt>
                <c:pt idx="7538">
                  <c:v>4.6619999999999955</c:v>
                </c:pt>
                <c:pt idx="7539">
                  <c:v>4.633</c:v>
                </c:pt>
                <c:pt idx="7540">
                  <c:v>4.7039999999999997</c:v>
                </c:pt>
                <c:pt idx="7541">
                  <c:v>4.798</c:v>
                </c:pt>
                <c:pt idx="7542">
                  <c:v>4.6169999999999956</c:v>
                </c:pt>
                <c:pt idx="7543">
                  <c:v>4.6549999999999914</c:v>
                </c:pt>
                <c:pt idx="7544">
                  <c:v>4.67</c:v>
                </c:pt>
                <c:pt idx="7545">
                  <c:v>4.7910000000000004</c:v>
                </c:pt>
                <c:pt idx="7546">
                  <c:v>4.6379999999999955</c:v>
                </c:pt>
                <c:pt idx="7547">
                  <c:v>4.6939999999999955</c:v>
                </c:pt>
                <c:pt idx="7548">
                  <c:v>4.6519999999999975</c:v>
                </c:pt>
                <c:pt idx="7549">
                  <c:v>4.633</c:v>
                </c:pt>
                <c:pt idx="7550">
                  <c:v>4.6629999999999914</c:v>
                </c:pt>
                <c:pt idx="7551">
                  <c:v>4.6519999999999975</c:v>
                </c:pt>
                <c:pt idx="7552">
                  <c:v>4.6259999999999915</c:v>
                </c:pt>
                <c:pt idx="7553">
                  <c:v>4.6879999999999926</c:v>
                </c:pt>
                <c:pt idx="7554">
                  <c:v>4.8199999999999985</c:v>
                </c:pt>
                <c:pt idx="7555">
                  <c:v>4.6249999999999885</c:v>
                </c:pt>
                <c:pt idx="7556">
                  <c:v>4.6169999999999956</c:v>
                </c:pt>
                <c:pt idx="7557">
                  <c:v>4.6139999999999946</c:v>
                </c:pt>
                <c:pt idx="7558">
                  <c:v>4.6019999999999985</c:v>
                </c:pt>
                <c:pt idx="7559">
                  <c:v>4.6369999999999996</c:v>
                </c:pt>
                <c:pt idx="7560">
                  <c:v>4.6310000000000002</c:v>
                </c:pt>
                <c:pt idx="7561">
                  <c:v>4.5890000000000004</c:v>
                </c:pt>
                <c:pt idx="7562">
                  <c:v>4.5960000000000001</c:v>
                </c:pt>
                <c:pt idx="7563">
                  <c:v>4.806</c:v>
                </c:pt>
                <c:pt idx="7564">
                  <c:v>4.6069999999999975</c:v>
                </c:pt>
                <c:pt idx="7565">
                  <c:v>4.5939999999999985</c:v>
                </c:pt>
                <c:pt idx="7566">
                  <c:v>4.6269999999999945</c:v>
                </c:pt>
                <c:pt idx="7567">
                  <c:v>4.6659999999999933</c:v>
                </c:pt>
                <c:pt idx="7568">
                  <c:v>4.7</c:v>
                </c:pt>
                <c:pt idx="7569">
                  <c:v>4.6629999999999914</c:v>
                </c:pt>
                <c:pt idx="7570">
                  <c:v>4.67</c:v>
                </c:pt>
                <c:pt idx="7571">
                  <c:v>4.7039999999999997</c:v>
                </c:pt>
                <c:pt idx="7572">
                  <c:v>4.5860000000000003</c:v>
                </c:pt>
                <c:pt idx="7573">
                  <c:v>4.7370000000000001</c:v>
                </c:pt>
                <c:pt idx="7574">
                  <c:v>4.6749999999999945</c:v>
                </c:pt>
                <c:pt idx="7575">
                  <c:v>4.5750000000000002</c:v>
                </c:pt>
                <c:pt idx="7576">
                  <c:v>4.6829999999999945</c:v>
                </c:pt>
                <c:pt idx="7577">
                  <c:v>4.6599999999999975</c:v>
                </c:pt>
                <c:pt idx="7578">
                  <c:v>4.5149999999999926</c:v>
                </c:pt>
                <c:pt idx="7579">
                  <c:v>4.6829999999999945</c:v>
                </c:pt>
                <c:pt idx="7580">
                  <c:v>4.7</c:v>
                </c:pt>
                <c:pt idx="7581">
                  <c:v>4.6469999999999985</c:v>
                </c:pt>
                <c:pt idx="7582">
                  <c:v>4.6919999999999975</c:v>
                </c:pt>
                <c:pt idx="7583">
                  <c:v>4.6239999999999917</c:v>
                </c:pt>
                <c:pt idx="7584">
                  <c:v>4.7080000000000002</c:v>
                </c:pt>
                <c:pt idx="7585">
                  <c:v>4.68</c:v>
                </c:pt>
                <c:pt idx="7586">
                  <c:v>4.6429999999999945</c:v>
                </c:pt>
                <c:pt idx="7587">
                  <c:v>4.726</c:v>
                </c:pt>
                <c:pt idx="7588">
                  <c:v>4.7350000000000003</c:v>
                </c:pt>
                <c:pt idx="7589">
                  <c:v>4.6949999999999914</c:v>
                </c:pt>
                <c:pt idx="7590">
                  <c:v>4.7889999999999997</c:v>
                </c:pt>
                <c:pt idx="7591">
                  <c:v>4.6790000000000003</c:v>
                </c:pt>
                <c:pt idx="7592">
                  <c:v>4.8139999999999965</c:v>
                </c:pt>
                <c:pt idx="7593">
                  <c:v>4.6890000000000001</c:v>
                </c:pt>
                <c:pt idx="7594">
                  <c:v>4.67</c:v>
                </c:pt>
                <c:pt idx="7595">
                  <c:v>4.7859999999999996</c:v>
                </c:pt>
                <c:pt idx="7596">
                  <c:v>4.7619999999999996</c:v>
                </c:pt>
                <c:pt idx="7597">
                  <c:v>4.718</c:v>
                </c:pt>
                <c:pt idx="7598">
                  <c:v>4.774</c:v>
                </c:pt>
                <c:pt idx="7599">
                  <c:v>4.673</c:v>
                </c:pt>
                <c:pt idx="7600">
                  <c:v>4.9039999999999999</c:v>
                </c:pt>
                <c:pt idx="7601">
                  <c:v>4.718</c:v>
                </c:pt>
                <c:pt idx="7602">
                  <c:v>4.8099999999999996</c:v>
                </c:pt>
                <c:pt idx="7603">
                  <c:v>4.8410000000000002</c:v>
                </c:pt>
                <c:pt idx="7604">
                  <c:v>4.7699999999999996</c:v>
                </c:pt>
                <c:pt idx="7605">
                  <c:v>4.8099999999999996</c:v>
                </c:pt>
                <c:pt idx="7606">
                  <c:v>4.9020000000000001</c:v>
                </c:pt>
                <c:pt idx="7607">
                  <c:v>4.7069999999999999</c:v>
                </c:pt>
                <c:pt idx="7608">
                  <c:v>4.8730000000000002</c:v>
                </c:pt>
                <c:pt idx="7609">
                  <c:v>4.8449999999999926</c:v>
                </c:pt>
                <c:pt idx="7610">
                  <c:v>4.8279999999999914</c:v>
                </c:pt>
                <c:pt idx="7611">
                  <c:v>4.9189999999999996</c:v>
                </c:pt>
                <c:pt idx="7612">
                  <c:v>4.8449999999999926</c:v>
                </c:pt>
                <c:pt idx="7613">
                  <c:v>4.8659999999999917</c:v>
                </c:pt>
                <c:pt idx="7614">
                  <c:v>4.923</c:v>
                </c:pt>
                <c:pt idx="7615">
                  <c:v>4.9390000000000081</c:v>
                </c:pt>
                <c:pt idx="7616">
                  <c:v>4.8529999999999927</c:v>
                </c:pt>
                <c:pt idx="7617">
                  <c:v>4.8149999999999933</c:v>
                </c:pt>
                <c:pt idx="7618">
                  <c:v>4.806</c:v>
                </c:pt>
                <c:pt idx="7619">
                  <c:v>4.9080000000000004</c:v>
                </c:pt>
                <c:pt idx="7620">
                  <c:v>4.9779999999999998</c:v>
                </c:pt>
                <c:pt idx="7621">
                  <c:v>4.9160000000000004</c:v>
                </c:pt>
                <c:pt idx="7622">
                  <c:v>4.8490000000000002</c:v>
                </c:pt>
                <c:pt idx="7623">
                  <c:v>4.9509999999999996</c:v>
                </c:pt>
                <c:pt idx="7624">
                  <c:v>4.9760000000000071</c:v>
                </c:pt>
                <c:pt idx="7625">
                  <c:v>4.9800000000000004</c:v>
                </c:pt>
                <c:pt idx="7626">
                  <c:v>5.0569999999999995</c:v>
                </c:pt>
                <c:pt idx="7627">
                  <c:v>4.952</c:v>
                </c:pt>
                <c:pt idx="7628">
                  <c:v>4.99</c:v>
                </c:pt>
                <c:pt idx="7629">
                  <c:v>4.9909999999999997</c:v>
                </c:pt>
                <c:pt idx="7630">
                  <c:v>4.9649999999999945</c:v>
                </c:pt>
                <c:pt idx="7631">
                  <c:v>4.9770000000000003</c:v>
                </c:pt>
                <c:pt idx="7632">
                  <c:v>4.923</c:v>
                </c:pt>
                <c:pt idx="7633">
                  <c:v>4.9950000000000001</c:v>
                </c:pt>
                <c:pt idx="7634">
                  <c:v>5.0190000000000001</c:v>
                </c:pt>
                <c:pt idx="7635">
                  <c:v>4.9720000000000004</c:v>
                </c:pt>
                <c:pt idx="7636">
                  <c:v>5.0129999999999955</c:v>
                </c:pt>
                <c:pt idx="7637">
                  <c:v>5.1449999999999916</c:v>
                </c:pt>
                <c:pt idx="7638">
                  <c:v>5.1249999999999885</c:v>
                </c:pt>
                <c:pt idx="7639">
                  <c:v>5.0629999999999926</c:v>
                </c:pt>
                <c:pt idx="7640">
                  <c:v>5.1939999999999955</c:v>
                </c:pt>
                <c:pt idx="7641">
                  <c:v>5.0359999999999996</c:v>
                </c:pt>
                <c:pt idx="7642">
                  <c:v>5.1390000000000002</c:v>
                </c:pt>
                <c:pt idx="7643">
                  <c:v>5.1169999999999956</c:v>
                </c:pt>
                <c:pt idx="7644">
                  <c:v>5.1249999999999885</c:v>
                </c:pt>
                <c:pt idx="7645">
                  <c:v>5.0960000000000001</c:v>
                </c:pt>
                <c:pt idx="7646">
                  <c:v>5.0860000000000003</c:v>
                </c:pt>
                <c:pt idx="7647">
                  <c:v>5.1449999999999916</c:v>
                </c:pt>
                <c:pt idx="7648">
                  <c:v>5.2610000000000001</c:v>
                </c:pt>
                <c:pt idx="7649">
                  <c:v>5.29</c:v>
                </c:pt>
                <c:pt idx="7650">
                  <c:v>5.1639999999999926</c:v>
                </c:pt>
                <c:pt idx="7651">
                  <c:v>5.1989999999999945</c:v>
                </c:pt>
                <c:pt idx="7652">
                  <c:v>5.17</c:v>
                </c:pt>
                <c:pt idx="7653">
                  <c:v>5.2549999999999955</c:v>
                </c:pt>
                <c:pt idx="7654">
                  <c:v>5.2290000000000001</c:v>
                </c:pt>
                <c:pt idx="7655">
                  <c:v>5.1899999999999995</c:v>
                </c:pt>
                <c:pt idx="7656">
                  <c:v>5.1109999999999927</c:v>
                </c:pt>
                <c:pt idx="7657">
                  <c:v>5.2309999999999999</c:v>
                </c:pt>
                <c:pt idx="7658">
                  <c:v>5.2279999999999927</c:v>
                </c:pt>
                <c:pt idx="7659">
                  <c:v>5.24</c:v>
                </c:pt>
                <c:pt idx="7660">
                  <c:v>5.3549999999999933</c:v>
                </c:pt>
                <c:pt idx="7661">
                  <c:v>5.2939999999999996</c:v>
                </c:pt>
                <c:pt idx="7662">
                  <c:v>5.3109999999999955</c:v>
                </c:pt>
                <c:pt idx="7663">
                  <c:v>5.4329999999999998</c:v>
                </c:pt>
                <c:pt idx="7664">
                  <c:v>5.4160000000000004</c:v>
                </c:pt>
                <c:pt idx="7665">
                  <c:v>5.3079999999999945</c:v>
                </c:pt>
                <c:pt idx="7666">
                  <c:v>5.2489999999999997</c:v>
                </c:pt>
                <c:pt idx="7667">
                  <c:v>5.2930000000000001</c:v>
                </c:pt>
                <c:pt idx="7668">
                  <c:v>5.4020000000000001</c:v>
                </c:pt>
                <c:pt idx="7669">
                  <c:v>5.2910000000000004</c:v>
                </c:pt>
                <c:pt idx="7670">
                  <c:v>5.2910000000000004</c:v>
                </c:pt>
                <c:pt idx="7671">
                  <c:v>5.3769999999999998</c:v>
                </c:pt>
                <c:pt idx="7672">
                  <c:v>5.3819999999999997</c:v>
                </c:pt>
                <c:pt idx="7673">
                  <c:v>5.306</c:v>
                </c:pt>
                <c:pt idx="7674">
                  <c:v>5.3269999999999955</c:v>
                </c:pt>
                <c:pt idx="7675">
                  <c:v>5.3310000000000004</c:v>
                </c:pt>
                <c:pt idx="7676">
                  <c:v>5.3209999999999926</c:v>
                </c:pt>
                <c:pt idx="7677">
                  <c:v>5.3559999999999945</c:v>
                </c:pt>
                <c:pt idx="7678">
                  <c:v>5.3390000000000004</c:v>
                </c:pt>
                <c:pt idx="7679">
                  <c:v>5.407</c:v>
                </c:pt>
                <c:pt idx="7680">
                  <c:v>5.5149999999999926</c:v>
                </c:pt>
                <c:pt idx="7681">
                  <c:v>5.3559999999999945</c:v>
                </c:pt>
                <c:pt idx="7682">
                  <c:v>5.3659999999999917</c:v>
                </c:pt>
                <c:pt idx="7683">
                  <c:v>5.3</c:v>
                </c:pt>
                <c:pt idx="7684">
                  <c:v>5.3569999999999975</c:v>
                </c:pt>
                <c:pt idx="7685">
                  <c:v>5.3879999999999955</c:v>
                </c:pt>
                <c:pt idx="7686">
                  <c:v>5.5789999999999997</c:v>
                </c:pt>
                <c:pt idx="7687">
                  <c:v>5.4</c:v>
                </c:pt>
                <c:pt idx="7688">
                  <c:v>5.3539999999999965</c:v>
                </c:pt>
                <c:pt idx="7689">
                  <c:v>5.3649999999999913</c:v>
                </c:pt>
                <c:pt idx="7690">
                  <c:v>5.3789999999999996</c:v>
                </c:pt>
                <c:pt idx="7691">
                  <c:v>5.399</c:v>
                </c:pt>
                <c:pt idx="7692">
                  <c:v>5.5539999999999985</c:v>
                </c:pt>
                <c:pt idx="7693">
                  <c:v>5.3010000000000002</c:v>
                </c:pt>
                <c:pt idx="7694">
                  <c:v>5.3490000000000002</c:v>
                </c:pt>
                <c:pt idx="7695">
                  <c:v>5.3519999999999985</c:v>
                </c:pt>
                <c:pt idx="7696">
                  <c:v>5.3860000000000001</c:v>
                </c:pt>
                <c:pt idx="7697">
                  <c:v>5.4290000000000003</c:v>
                </c:pt>
                <c:pt idx="7698">
                  <c:v>5.343</c:v>
                </c:pt>
                <c:pt idx="7699">
                  <c:v>5.4039999999999999</c:v>
                </c:pt>
                <c:pt idx="7700">
                  <c:v>5.274</c:v>
                </c:pt>
                <c:pt idx="7701">
                  <c:v>5.3839999999999995</c:v>
                </c:pt>
                <c:pt idx="7702">
                  <c:v>5.3849999999999945</c:v>
                </c:pt>
                <c:pt idx="7703">
                  <c:v>5.3860000000000001</c:v>
                </c:pt>
                <c:pt idx="7704">
                  <c:v>5.3159999999999945</c:v>
                </c:pt>
                <c:pt idx="7705">
                  <c:v>5.4359999999999999</c:v>
                </c:pt>
                <c:pt idx="7706">
                  <c:v>5.41</c:v>
                </c:pt>
                <c:pt idx="7707">
                  <c:v>5.3860000000000001</c:v>
                </c:pt>
                <c:pt idx="7708">
                  <c:v>5.319</c:v>
                </c:pt>
                <c:pt idx="7709">
                  <c:v>5.41</c:v>
                </c:pt>
                <c:pt idx="7710">
                  <c:v>5.3159999999999945</c:v>
                </c:pt>
                <c:pt idx="7711">
                  <c:v>5.3789999999999996</c:v>
                </c:pt>
                <c:pt idx="7712">
                  <c:v>5.3159999999999945</c:v>
                </c:pt>
                <c:pt idx="7713">
                  <c:v>5.3049999999999926</c:v>
                </c:pt>
                <c:pt idx="7714">
                  <c:v>5.2450000000000001</c:v>
                </c:pt>
                <c:pt idx="7715">
                  <c:v>5.5750000000000002</c:v>
                </c:pt>
                <c:pt idx="7716">
                  <c:v>5.2750000000000004</c:v>
                </c:pt>
                <c:pt idx="7717">
                  <c:v>5.4290000000000003</c:v>
                </c:pt>
                <c:pt idx="7718">
                  <c:v>5.2460000000000004</c:v>
                </c:pt>
                <c:pt idx="7719">
                  <c:v>5.1969999999999965</c:v>
                </c:pt>
                <c:pt idx="7720">
                  <c:v>5.2309999999999999</c:v>
                </c:pt>
                <c:pt idx="7721">
                  <c:v>5.2409999999999997</c:v>
                </c:pt>
                <c:pt idx="7722">
                  <c:v>5.2530000000000001</c:v>
                </c:pt>
                <c:pt idx="7723">
                  <c:v>5.3780000000000001</c:v>
                </c:pt>
                <c:pt idx="7724">
                  <c:v>5.2030000000000003</c:v>
                </c:pt>
                <c:pt idx="7725">
                  <c:v>5.2269999999999985</c:v>
                </c:pt>
                <c:pt idx="7726">
                  <c:v>5.1779999999999955</c:v>
                </c:pt>
                <c:pt idx="7727">
                  <c:v>5.25</c:v>
                </c:pt>
                <c:pt idx="7728">
                  <c:v>5.2639999999999985</c:v>
                </c:pt>
                <c:pt idx="7729">
                  <c:v>5.2450000000000001</c:v>
                </c:pt>
                <c:pt idx="7730">
                  <c:v>5.2130000000000001</c:v>
                </c:pt>
                <c:pt idx="7731">
                  <c:v>5.1609999999999916</c:v>
                </c:pt>
                <c:pt idx="7732">
                  <c:v>5.1579999999999933</c:v>
                </c:pt>
                <c:pt idx="7733">
                  <c:v>5.1609999999999916</c:v>
                </c:pt>
                <c:pt idx="7734">
                  <c:v>5.085</c:v>
                </c:pt>
                <c:pt idx="7735">
                  <c:v>5.1859999999999955</c:v>
                </c:pt>
                <c:pt idx="7736">
                  <c:v>5.1890000000000001</c:v>
                </c:pt>
                <c:pt idx="7737">
                  <c:v>5.2190000000000003</c:v>
                </c:pt>
                <c:pt idx="7738">
                  <c:v>5.1599999999999975</c:v>
                </c:pt>
                <c:pt idx="7739">
                  <c:v>5.1039999999999965</c:v>
                </c:pt>
                <c:pt idx="7740">
                  <c:v>5.226</c:v>
                </c:pt>
                <c:pt idx="7741">
                  <c:v>5.2190000000000003</c:v>
                </c:pt>
                <c:pt idx="7742">
                  <c:v>5.0720000000000001</c:v>
                </c:pt>
                <c:pt idx="7743">
                  <c:v>5.1969999999999965</c:v>
                </c:pt>
                <c:pt idx="7744">
                  <c:v>5.1079999999999917</c:v>
                </c:pt>
                <c:pt idx="7745">
                  <c:v>5.1189999999999927</c:v>
                </c:pt>
                <c:pt idx="7746">
                  <c:v>5.2089999999999996</c:v>
                </c:pt>
                <c:pt idx="7747">
                  <c:v>5.1519999999999975</c:v>
                </c:pt>
                <c:pt idx="7748">
                  <c:v>5.0209999999999955</c:v>
                </c:pt>
                <c:pt idx="7749">
                  <c:v>5.0439999999999996</c:v>
                </c:pt>
                <c:pt idx="7750">
                  <c:v>5.1719999999999997</c:v>
                </c:pt>
                <c:pt idx="7751">
                  <c:v>5.1479999999999926</c:v>
                </c:pt>
                <c:pt idx="7752">
                  <c:v>5.05</c:v>
                </c:pt>
                <c:pt idx="7753">
                  <c:v>5.1149999999999913</c:v>
                </c:pt>
                <c:pt idx="7754">
                  <c:v>5.2329999999999997</c:v>
                </c:pt>
                <c:pt idx="7755">
                  <c:v>4.9989999999999997</c:v>
                </c:pt>
                <c:pt idx="7756">
                  <c:v>5.0129999999999955</c:v>
                </c:pt>
                <c:pt idx="7757">
                  <c:v>4.9820000000000002</c:v>
                </c:pt>
                <c:pt idx="7758">
                  <c:v>4.9870000000000001</c:v>
                </c:pt>
                <c:pt idx="7759">
                  <c:v>5.0129999999999955</c:v>
                </c:pt>
                <c:pt idx="7760">
                  <c:v>4.8919999999999995</c:v>
                </c:pt>
                <c:pt idx="7761">
                  <c:v>4.9880000000000004</c:v>
                </c:pt>
                <c:pt idx="7762">
                  <c:v>4.9349999999999996</c:v>
                </c:pt>
                <c:pt idx="7763">
                  <c:v>5.0169999999999995</c:v>
                </c:pt>
                <c:pt idx="7764">
                  <c:v>4.9420000000000002</c:v>
                </c:pt>
                <c:pt idx="7765">
                  <c:v>5.0389999999999997</c:v>
                </c:pt>
                <c:pt idx="7766">
                  <c:v>4.9269999999999996</c:v>
                </c:pt>
                <c:pt idx="7767">
                  <c:v>5.0939999999999985</c:v>
                </c:pt>
                <c:pt idx="7768">
                  <c:v>5.101</c:v>
                </c:pt>
                <c:pt idx="7769">
                  <c:v>4.9779999999999998</c:v>
                </c:pt>
                <c:pt idx="7770">
                  <c:v>4.9260000000000002</c:v>
                </c:pt>
                <c:pt idx="7771">
                  <c:v>4.92</c:v>
                </c:pt>
                <c:pt idx="7772">
                  <c:v>4.9459999999999997</c:v>
                </c:pt>
                <c:pt idx="7773">
                  <c:v>4.9029999999999996</c:v>
                </c:pt>
                <c:pt idx="7774">
                  <c:v>4.851</c:v>
                </c:pt>
                <c:pt idx="7775">
                  <c:v>4.891</c:v>
                </c:pt>
                <c:pt idx="7776">
                  <c:v>5.0939999999999985</c:v>
                </c:pt>
                <c:pt idx="7777">
                  <c:v>4.8569999999999975</c:v>
                </c:pt>
                <c:pt idx="7778">
                  <c:v>4.875</c:v>
                </c:pt>
                <c:pt idx="7779">
                  <c:v>4.9059999999999997</c:v>
                </c:pt>
                <c:pt idx="7780">
                  <c:v>4.9029999999999996</c:v>
                </c:pt>
                <c:pt idx="7781">
                  <c:v>4.9039999999999999</c:v>
                </c:pt>
                <c:pt idx="7782">
                  <c:v>4.8730000000000002</c:v>
                </c:pt>
                <c:pt idx="7783">
                  <c:v>4.9109999999999996</c:v>
                </c:pt>
                <c:pt idx="7784">
                  <c:v>4.8669999999999956</c:v>
                </c:pt>
                <c:pt idx="7785">
                  <c:v>4.8879999999999955</c:v>
                </c:pt>
                <c:pt idx="7786">
                  <c:v>4.8460000000000001</c:v>
                </c:pt>
                <c:pt idx="7787">
                  <c:v>4.8929999999999945</c:v>
                </c:pt>
                <c:pt idx="7788">
                  <c:v>4.8499999999999996</c:v>
                </c:pt>
                <c:pt idx="7789">
                  <c:v>4.8549999999999933</c:v>
                </c:pt>
                <c:pt idx="7790">
                  <c:v>4.7859999999999996</c:v>
                </c:pt>
                <c:pt idx="7791">
                  <c:v>4.8519999999999985</c:v>
                </c:pt>
                <c:pt idx="7792">
                  <c:v>4.7590000000000003</c:v>
                </c:pt>
                <c:pt idx="7793">
                  <c:v>4.7759999999999998</c:v>
                </c:pt>
                <c:pt idx="7794">
                  <c:v>4.6859999999999955</c:v>
                </c:pt>
                <c:pt idx="7795">
                  <c:v>4.806</c:v>
                </c:pt>
                <c:pt idx="7796">
                  <c:v>4.78</c:v>
                </c:pt>
                <c:pt idx="7797">
                  <c:v>4.7779999999999996</c:v>
                </c:pt>
                <c:pt idx="7798">
                  <c:v>4.7709999999999999</c:v>
                </c:pt>
                <c:pt idx="7799">
                  <c:v>4.8049999999999926</c:v>
                </c:pt>
                <c:pt idx="7800">
                  <c:v>4.766</c:v>
                </c:pt>
                <c:pt idx="7801">
                  <c:v>4.899</c:v>
                </c:pt>
                <c:pt idx="7802">
                  <c:v>4.7290000000000001</c:v>
                </c:pt>
                <c:pt idx="7803">
                  <c:v>4.843</c:v>
                </c:pt>
                <c:pt idx="7804">
                  <c:v>4.7089999999999996</c:v>
                </c:pt>
                <c:pt idx="7805">
                  <c:v>4.88</c:v>
                </c:pt>
                <c:pt idx="7806">
                  <c:v>4.7990000000000004</c:v>
                </c:pt>
                <c:pt idx="7807">
                  <c:v>4.7619999999999996</c:v>
                </c:pt>
                <c:pt idx="7808">
                  <c:v>4.7409999999999997</c:v>
                </c:pt>
                <c:pt idx="7809">
                  <c:v>4.6790000000000003</c:v>
                </c:pt>
                <c:pt idx="7810">
                  <c:v>4.7210000000000001</c:v>
                </c:pt>
                <c:pt idx="7811">
                  <c:v>4.6859999999999955</c:v>
                </c:pt>
                <c:pt idx="7812">
                  <c:v>4.6629999999999914</c:v>
                </c:pt>
                <c:pt idx="7813">
                  <c:v>4.7219999999999995</c:v>
                </c:pt>
                <c:pt idx="7814">
                  <c:v>4.6339999999999995</c:v>
                </c:pt>
                <c:pt idx="7815">
                  <c:v>4.6239999999999917</c:v>
                </c:pt>
                <c:pt idx="7816">
                  <c:v>4.7539999999999996</c:v>
                </c:pt>
                <c:pt idx="7817">
                  <c:v>4.6599999999999975</c:v>
                </c:pt>
                <c:pt idx="7818">
                  <c:v>4.6419999999999995</c:v>
                </c:pt>
                <c:pt idx="7819">
                  <c:v>4.6039999999999965</c:v>
                </c:pt>
                <c:pt idx="7820">
                  <c:v>4.6390000000000002</c:v>
                </c:pt>
                <c:pt idx="7821">
                  <c:v>4.5949999999999926</c:v>
                </c:pt>
                <c:pt idx="7822">
                  <c:v>4.5599999999999996</c:v>
                </c:pt>
                <c:pt idx="7823">
                  <c:v>4.6219999999999946</c:v>
                </c:pt>
                <c:pt idx="7824">
                  <c:v>4.5910000000000002</c:v>
                </c:pt>
                <c:pt idx="7825">
                  <c:v>4.6099999999999985</c:v>
                </c:pt>
                <c:pt idx="7826">
                  <c:v>4.6629999999999914</c:v>
                </c:pt>
                <c:pt idx="7827">
                  <c:v>4.6129999999999933</c:v>
                </c:pt>
                <c:pt idx="7828">
                  <c:v>4.5720000000000001</c:v>
                </c:pt>
                <c:pt idx="7829">
                  <c:v>4.6109999999999927</c:v>
                </c:pt>
                <c:pt idx="7830">
                  <c:v>4.633</c:v>
                </c:pt>
                <c:pt idx="7831">
                  <c:v>4.6499999999999995</c:v>
                </c:pt>
                <c:pt idx="7832">
                  <c:v>4.6049999999999933</c:v>
                </c:pt>
                <c:pt idx="7833">
                  <c:v>4.6790000000000003</c:v>
                </c:pt>
                <c:pt idx="7834">
                  <c:v>4.6439999999999975</c:v>
                </c:pt>
                <c:pt idx="7835">
                  <c:v>4.6069999999999975</c:v>
                </c:pt>
                <c:pt idx="7836">
                  <c:v>4.5519999999999996</c:v>
                </c:pt>
                <c:pt idx="7837">
                  <c:v>4.6469999999999985</c:v>
                </c:pt>
                <c:pt idx="7838">
                  <c:v>4.6739999999999995</c:v>
                </c:pt>
                <c:pt idx="7839">
                  <c:v>4.6519999999999975</c:v>
                </c:pt>
                <c:pt idx="7840">
                  <c:v>4.6239999999999917</c:v>
                </c:pt>
                <c:pt idx="7841">
                  <c:v>4.6859999999999955</c:v>
                </c:pt>
                <c:pt idx="7842">
                  <c:v>4.7089999999999996</c:v>
                </c:pt>
                <c:pt idx="7843">
                  <c:v>4.6979999999999933</c:v>
                </c:pt>
                <c:pt idx="7844">
                  <c:v>4.6579999999999933</c:v>
                </c:pt>
                <c:pt idx="7845">
                  <c:v>4.6509999999999945</c:v>
                </c:pt>
                <c:pt idx="7846">
                  <c:v>4.8039999999999985</c:v>
                </c:pt>
                <c:pt idx="7847">
                  <c:v>4.6139999999999946</c:v>
                </c:pt>
                <c:pt idx="7848">
                  <c:v>4.5819999999999999</c:v>
                </c:pt>
                <c:pt idx="7849">
                  <c:v>4.6469999999999985</c:v>
                </c:pt>
                <c:pt idx="7850">
                  <c:v>4.6289999999999916</c:v>
                </c:pt>
                <c:pt idx="7851">
                  <c:v>4.7169999999999996</c:v>
                </c:pt>
                <c:pt idx="7852">
                  <c:v>4.7149999999999945</c:v>
                </c:pt>
                <c:pt idx="7853">
                  <c:v>4.6279999999999886</c:v>
                </c:pt>
                <c:pt idx="7854">
                  <c:v>4.8259999999999916</c:v>
                </c:pt>
                <c:pt idx="7855">
                  <c:v>4.6019999999999985</c:v>
                </c:pt>
                <c:pt idx="7856">
                  <c:v>4.734</c:v>
                </c:pt>
                <c:pt idx="7857">
                  <c:v>4.71</c:v>
                </c:pt>
                <c:pt idx="7858">
                  <c:v>5.0019999999999998</c:v>
                </c:pt>
                <c:pt idx="7859">
                  <c:v>4.68</c:v>
                </c:pt>
                <c:pt idx="7860">
                  <c:v>4.7880000000000003</c:v>
                </c:pt>
                <c:pt idx="7861">
                  <c:v>4.7039999999999997</c:v>
                </c:pt>
                <c:pt idx="7862">
                  <c:v>4.7130000000000001</c:v>
                </c:pt>
                <c:pt idx="7863">
                  <c:v>4.7969999999999997</c:v>
                </c:pt>
                <c:pt idx="7864">
                  <c:v>4.9379999999999997</c:v>
                </c:pt>
                <c:pt idx="7865">
                  <c:v>4.7750000000000004</c:v>
                </c:pt>
                <c:pt idx="7866">
                  <c:v>4.7359999999999998</c:v>
                </c:pt>
                <c:pt idx="7867">
                  <c:v>4.6969999999999965</c:v>
                </c:pt>
                <c:pt idx="7868">
                  <c:v>4.7300000000000004</c:v>
                </c:pt>
                <c:pt idx="7869">
                  <c:v>4.8010000000000002</c:v>
                </c:pt>
                <c:pt idx="7870">
                  <c:v>4.859</c:v>
                </c:pt>
                <c:pt idx="7871">
                  <c:v>4.8410000000000002</c:v>
                </c:pt>
                <c:pt idx="7872">
                  <c:v>4.7639999999999985</c:v>
                </c:pt>
                <c:pt idx="7873">
                  <c:v>4.7880000000000003</c:v>
                </c:pt>
                <c:pt idx="7874">
                  <c:v>4.8360000000000003</c:v>
                </c:pt>
                <c:pt idx="7875">
                  <c:v>4.8710000000000004</c:v>
                </c:pt>
                <c:pt idx="7876">
                  <c:v>4.8810000000000002</c:v>
                </c:pt>
                <c:pt idx="7877">
                  <c:v>4.8559999999999945</c:v>
                </c:pt>
                <c:pt idx="7878">
                  <c:v>4.8739999999999997</c:v>
                </c:pt>
                <c:pt idx="7879">
                  <c:v>4.8860000000000001</c:v>
                </c:pt>
                <c:pt idx="7880">
                  <c:v>4.9710000000000081</c:v>
                </c:pt>
                <c:pt idx="7881">
                  <c:v>4.87</c:v>
                </c:pt>
                <c:pt idx="7882">
                  <c:v>4.8569999999999975</c:v>
                </c:pt>
                <c:pt idx="7883">
                  <c:v>5.032</c:v>
                </c:pt>
                <c:pt idx="7884">
                  <c:v>4.7880000000000003</c:v>
                </c:pt>
                <c:pt idx="7885">
                  <c:v>4.8639999999999946</c:v>
                </c:pt>
                <c:pt idx="7886">
                  <c:v>4.9080000000000004</c:v>
                </c:pt>
                <c:pt idx="7887">
                  <c:v>4.8499999999999996</c:v>
                </c:pt>
                <c:pt idx="7888">
                  <c:v>4.8569999999999975</c:v>
                </c:pt>
                <c:pt idx="7889">
                  <c:v>4.9580000000000002</c:v>
                </c:pt>
                <c:pt idx="7890">
                  <c:v>4.8710000000000004</c:v>
                </c:pt>
                <c:pt idx="7891">
                  <c:v>4.9459999999999997</c:v>
                </c:pt>
                <c:pt idx="7892">
                  <c:v>4.915</c:v>
                </c:pt>
                <c:pt idx="7893">
                  <c:v>4.9800000000000004</c:v>
                </c:pt>
                <c:pt idx="7894">
                  <c:v>5.0030000000000001</c:v>
                </c:pt>
                <c:pt idx="7895">
                  <c:v>5.03</c:v>
                </c:pt>
                <c:pt idx="7896">
                  <c:v>5.0190000000000001</c:v>
                </c:pt>
                <c:pt idx="7897">
                  <c:v>5.1779999999999955</c:v>
                </c:pt>
                <c:pt idx="7898">
                  <c:v>4.9639999999999995</c:v>
                </c:pt>
                <c:pt idx="7899">
                  <c:v>5.3019999999999996</c:v>
                </c:pt>
                <c:pt idx="7900">
                  <c:v>4.9459999999999997</c:v>
                </c:pt>
                <c:pt idx="7901">
                  <c:v>4.9969999999999999</c:v>
                </c:pt>
                <c:pt idx="7902">
                  <c:v>5.016</c:v>
                </c:pt>
                <c:pt idx="7903">
                  <c:v>4.9320000000000004</c:v>
                </c:pt>
                <c:pt idx="7904">
                  <c:v>5.032</c:v>
                </c:pt>
                <c:pt idx="7905">
                  <c:v>5.0659999999999945</c:v>
                </c:pt>
                <c:pt idx="7906">
                  <c:v>5.1629999999999914</c:v>
                </c:pt>
                <c:pt idx="7907">
                  <c:v>4.9580000000000002</c:v>
                </c:pt>
                <c:pt idx="7908">
                  <c:v>4.9580000000000002</c:v>
                </c:pt>
                <c:pt idx="7909">
                  <c:v>4.984</c:v>
                </c:pt>
                <c:pt idx="7910">
                  <c:v>5.1109999999999927</c:v>
                </c:pt>
                <c:pt idx="7911">
                  <c:v>5.03</c:v>
                </c:pt>
                <c:pt idx="7912">
                  <c:v>5.0039999999999996</c:v>
                </c:pt>
                <c:pt idx="7913">
                  <c:v>5.0510000000000002</c:v>
                </c:pt>
                <c:pt idx="7914">
                  <c:v>5.1099999999999985</c:v>
                </c:pt>
                <c:pt idx="7915">
                  <c:v>5.0730000000000004</c:v>
                </c:pt>
                <c:pt idx="7916">
                  <c:v>4.9740000000000002</c:v>
                </c:pt>
                <c:pt idx="7917">
                  <c:v>5.1229999999999913</c:v>
                </c:pt>
                <c:pt idx="7918">
                  <c:v>5.1559999999999926</c:v>
                </c:pt>
                <c:pt idx="7919">
                  <c:v>5.0339999999999998</c:v>
                </c:pt>
                <c:pt idx="7920">
                  <c:v>5.1790000000000003</c:v>
                </c:pt>
                <c:pt idx="7921">
                  <c:v>5.2359999999999998</c:v>
                </c:pt>
                <c:pt idx="7922">
                  <c:v>5.1719999999999997</c:v>
                </c:pt>
                <c:pt idx="7923">
                  <c:v>5.0549999999999926</c:v>
                </c:pt>
                <c:pt idx="7924">
                  <c:v>5.1669999999999945</c:v>
                </c:pt>
                <c:pt idx="7925">
                  <c:v>5.2089999999999996</c:v>
                </c:pt>
                <c:pt idx="7926">
                  <c:v>5.17</c:v>
                </c:pt>
                <c:pt idx="7927">
                  <c:v>5.173</c:v>
                </c:pt>
                <c:pt idx="7928">
                  <c:v>5.2050000000000001</c:v>
                </c:pt>
                <c:pt idx="7929">
                  <c:v>5.2510000000000003</c:v>
                </c:pt>
                <c:pt idx="7930">
                  <c:v>5.21</c:v>
                </c:pt>
                <c:pt idx="7931">
                  <c:v>5.1559999999999926</c:v>
                </c:pt>
                <c:pt idx="7932">
                  <c:v>5.1929999999999916</c:v>
                </c:pt>
                <c:pt idx="7933">
                  <c:v>5.1519999999999975</c:v>
                </c:pt>
                <c:pt idx="7934">
                  <c:v>5.1949999999999914</c:v>
                </c:pt>
                <c:pt idx="7935">
                  <c:v>5.2</c:v>
                </c:pt>
                <c:pt idx="7936">
                  <c:v>5.2229999999999945</c:v>
                </c:pt>
                <c:pt idx="7937">
                  <c:v>5.1499999999999995</c:v>
                </c:pt>
                <c:pt idx="7938">
                  <c:v>5.242</c:v>
                </c:pt>
                <c:pt idx="7939">
                  <c:v>5.2309999999999999</c:v>
                </c:pt>
                <c:pt idx="7940">
                  <c:v>5.21</c:v>
                </c:pt>
                <c:pt idx="7941">
                  <c:v>5.2069999999999999</c:v>
                </c:pt>
                <c:pt idx="7942">
                  <c:v>5.24</c:v>
                </c:pt>
                <c:pt idx="7943">
                  <c:v>5.3219999999999965</c:v>
                </c:pt>
                <c:pt idx="7944">
                  <c:v>5.1819999999999995</c:v>
                </c:pt>
                <c:pt idx="7945">
                  <c:v>5.3279999999999914</c:v>
                </c:pt>
                <c:pt idx="7946">
                  <c:v>5.2130000000000001</c:v>
                </c:pt>
                <c:pt idx="7947">
                  <c:v>5.3019999999999996</c:v>
                </c:pt>
                <c:pt idx="7948">
                  <c:v>5.2089999999999996</c:v>
                </c:pt>
                <c:pt idx="7949">
                  <c:v>5.1829999999999945</c:v>
                </c:pt>
                <c:pt idx="7950">
                  <c:v>5.3819999999999997</c:v>
                </c:pt>
                <c:pt idx="7951">
                  <c:v>5.2249999999999917</c:v>
                </c:pt>
                <c:pt idx="7952">
                  <c:v>5.2679999999999945</c:v>
                </c:pt>
                <c:pt idx="7953">
                  <c:v>5.1209999999999933</c:v>
                </c:pt>
                <c:pt idx="7954">
                  <c:v>5.2569999999999997</c:v>
                </c:pt>
                <c:pt idx="7955">
                  <c:v>5.3039999999999985</c:v>
                </c:pt>
                <c:pt idx="7956">
                  <c:v>5.2720000000000002</c:v>
                </c:pt>
                <c:pt idx="7957">
                  <c:v>5.2649999999999926</c:v>
                </c:pt>
                <c:pt idx="7958">
                  <c:v>5.2249999999999917</c:v>
                </c:pt>
                <c:pt idx="7959">
                  <c:v>5.1719999999999997</c:v>
                </c:pt>
                <c:pt idx="7960">
                  <c:v>5.2590000000000003</c:v>
                </c:pt>
                <c:pt idx="7961">
                  <c:v>5.3579999999999917</c:v>
                </c:pt>
                <c:pt idx="7962">
                  <c:v>5.3049999999999926</c:v>
                </c:pt>
                <c:pt idx="7963">
                  <c:v>5.2549999999999955</c:v>
                </c:pt>
                <c:pt idx="7964">
                  <c:v>5.1529999999999916</c:v>
                </c:pt>
                <c:pt idx="7965">
                  <c:v>5.2939999999999996</c:v>
                </c:pt>
                <c:pt idx="7966">
                  <c:v>5.1979999999999933</c:v>
                </c:pt>
                <c:pt idx="7967">
                  <c:v>5.2489999999999997</c:v>
                </c:pt>
                <c:pt idx="7968">
                  <c:v>5.1739999999999995</c:v>
                </c:pt>
                <c:pt idx="7969">
                  <c:v>5.2590000000000003</c:v>
                </c:pt>
                <c:pt idx="7970">
                  <c:v>5.2450000000000001</c:v>
                </c:pt>
                <c:pt idx="7971">
                  <c:v>5.234</c:v>
                </c:pt>
                <c:pt idx="7972">
                  <c:v>5.3139999999999965</c:v>
                </c:pt>
                <c:pt idx="7973">
                  <c:v>5.2089999999999996</c:v>
                </c:pt>
                <c:pt idx="7974">
                  <c:v>5.3229999999999933</c:v>
                </c:pt>
                <c:pt idx="7975">
                  <c:v>5.3969999999999985</c:v>
                </c:pt>
                <c:pt idx="7976">
                  <c:v>5.1439999999999975</c:v>
                </c:pt>
                <c:pt idx="7977">
                  <c:v>5.2859999999999996</c:v>
                </c:pt>
                <c:pt idx="7978">
                  <c:v>5.1349999999999945</c:v>
                </c:pt>
                <c:pt idx="7979">
                  <c:v>5.1909999999999945</c:v>
                </c:pt>
                <c:pt idx="7980">
                  <c:v>5.1239999999999917</c:v>
                </c:pt>
                <c:pt idx="7981">
                  <c:v>5.1469999999999985</c:v>
                </c:pt>
                <c:pt idx="7982">
                  <c:v>5.1739999999999995</c:v>
                </c:pt>
                <c:pt idx="7983">
                  <c:v>5.1790000000000003</c:v>
                </c:pt>
                <c:pt idx="7984">
                  <c:v>5.1449999999999916</c:v>
                </c:pt>
                <c:pt idx="7985">
                  <c:v>5.1869999999999985</c:v>
                </c:pt>
                <c:pt idx="7986">
                  <c:v>5.1519999999999975</c:v>
                </c:pt>
                <c:pt idx="7987">
                  <c:v>5.1379999999999955</c:v>
                </c:pt>
                <c:pt idx="7988">
                  <c:v>5.1069999999999975</c:v>
                </c:pt>
                <c:pt idx="7989">
                  <c:v>5.1619999999999955</c:v>
                </c:pt>
                <c:pt idx="7990">
                  <c:v>5.1129999999999933</c:v>
                </c:pt>
                <c:pt idx="7991">
                  <c:v>5.1639999999999926</c:v>
                </c:pt>
                <c:pt idx="7992">
                  <c:v>5.1439999999999975</c:v>
                </c:pt>
                <c:pt idx="7993">
                  <c:v>5.133</c:v>
                </c:pt>
                <c:pt idx="7994">
                  <c:v>5.1169999999999956</c:v>
                </c:pt>
                <c:pt idx="7995">
                  <c:v>5.1119999999999965</c:v>
                </c:pt>
                <c:pt idx="7996">
                  <c:v>5.1360000000000001</c:v>
                </c:pt>
                <c:pt idx="7997">
                  <c:v>5.0359999999999996</c:v>
                </c:pt>
                <c:pt idx="7998">
                  <c:v>4.99</c:v>
                </c:pt>
                <c:pt idx="7999">
                  <c:v>5.1310000000000002</c:v>
                </c:pt>
                <c:pt idx="8000">
                  <c:v>5.0649999999999933</c:v>
                </c:pt>
                <c:pt idx="8001">
                  <c:v>5.1429999999999945</c:v>
                </c:pt>
                <c:pt idx="8002">
                  <c:v>5.1259999999999915</c:v>
                </c:pt>
                <c:pt idx="8003">
                  <c:v>5.077</c:v>
                </c:pt>
                <c:pt idx="8004">
                  <c:v>5.0359999999999996</c:v>
                </c:pt>
                <c:pt idx="8005">
                  <c:v>5.0720000000000001</c:v>
                </c:pt>
                <c:pt idx="8006">
                  <c:v>5.0539999999999985</c:v>
                </c:pt>
                <c:pt idx="8007">
                  <c:v>4.9660000000000002</c:v>
                </c:pt>
                <c:pt idx="8008">
                  <c:v>5.085</c:v>
                </c:pt>
                <c:pt idx="8009">
                  <c:v>5.1779999999999955</c:v>
                </c:pt>
                <c:pt idx="8010">
                  <c:v>5.0880000000000001</c:v>
                </c:pt>
                <c:pt idx="8011">
                  <c:v>4.9569999999999999</c:v>
                </c:pt>
                <c:pt idx="8012">
                  <c:v>5.0629999999999926</c:v>
                </c:pt>
                <c:pt idx="8013">
                  <c:v>4.992</c:v>
                </c:pt>
                <c:pt idx="8014">
                  <c:v>4.923</c:v>
                </c:pt>
                <c:pt idx="8015">
                  <c:v>4.9729999999999999</c:v>
                </c:pt>
                <c:pt idx="8016">
                  <c:v>4.984</c:v>
                </c:pt>
                <c:pt idx="8017">
                  <c:v>4.8760000000000003</c:v>
                </c:pt>
                <c:pt idx="8018">
                  <c:v>4.9300000000000024</c:v>
                </c:pt>
                <c:pt idx="8019">
                  <c:v>4.9089999999999998</c:v>
                </c:pt>
                <c:pt idx="8020">
                  <c:v>4.9300000000000024</c:v>
                </c:pt>
                <c:pt idx="8021">
                  <c:v>5.0199999999999996</c:v>
                </c:pt>
                <c:pt idx="8022">
                  <c:v>5.0350000000000001</c:v>
                </c:pt>
                <c:pt idx="8023">
                  <c:v>4.8259999999999916</c:v>
                </c:pt>
                <c:pt idx="8024">
                  <c:v>4.8579999999999917</c:v>
                </c:pt>
                <c:pt idx="8025">
                  <c:v>4.8029999999999955</c:v>
                </c:pt>
                <c:pt idx="8026">
                  <c:v>4.9649999999999945</c:v>
                </c:pt>
                <c:pt idx="8027">
                  <c:v>4.9340000000000002</c:v>
                </c:pt>
                <c:pt idx="8028">
                  <c:v>4.9119999999999999</c:v>
                </c:pt>
                <c:pt idx="8029">
                  <c:v>4.8789999999999996</c:v>
                </c:pt>
                <c:pt idx="8030">
                  <c:v>4.9080000000000004</c:v>
                </c:pt>
                <c:pt idx="8031">
                  <c:v>4.8819999999999997</c:v>
                </c:pt>
                <c:pt idx="8032">
                  <c:v>4.8879999999999955</c:v>
                </c:pt>
                <c:pt idx="8033">
                  <c:v>4.899</c:v>
                </c:pt>
                <c:pt idx="8034">
                  <c:v>4.8169999999999975</c:v>
                </c:pt>
                <c:pt idx="8035">
                  <c:v>4.9239999999999995</c:v>
                </c:pt>
                <c:pt idx="8036">
                  <c:v>4.835</c:v>
                </c:pt>
                <c:pt idx="8037">
                  <c:v>4.702</c:v>
                </c:pt>
                <c:pt idx="8038">
                  <c:v>4.79</c:v>
                </c:pt>
                <c:pt idx="8039">
                  <c:v>4.8490000000000002</c:v>
                </c:pt>
                <c:pt idx="8040">
                  <c:v>4.7629999999999955</c:v>
                </c:pt>
                <c:pt idx="8041">
                  <c:v>4.7480000000000002</c:v>
                </c:pt>
                <c:pt idx="8042">
                  <c:v>4.7869999999999999</c:v>
                </c:pt>
                <c:pt idx="8043">
                  <c:v>4.8380000000000001</c:v>
                </c:pt>
                <c:pt idx="8044">
                  <c:v>4.8119999999999985</c:v>
                </c:pt>
                <c:pt idx="8045">
                  <c:v>4.6779999999999955</c:v>
                </c:pt>
                <c:pt idx="8046">
                  <c:v>4.7919999999999998</c:v>
                </c:pt>
                <c:pt idx="8047">
                  <c:v>4.8769999999999998</c:v>
                </c:pt>
                <c:pt idx="8048">
                  <c:v>4.8049999999999926</c:v>
                </c:pt>
                <c:pt idx="8049">
                  <c:v>4.6879999999999926</c:v>
                </c:pt>
                <c:pt idx="8050">
                  <c:v>4.7960000000000003</c:v>
                </c:pt>
                <c:pt idx="8051">
                  <c:v>4.7770000000000001</c:v>
                </c:pt>
                <c:pt idx="8052">
                  <c:v>4.78</c:v>
                </c:pt>
                <c:pt idx="8053">
                  <c:v>4.7389999999999999</c:v>
                </c:pt>
                <c:pt idx="8054">
                  <c:v>4.8330000000000002</c:v>
                </c:pt>
                <c:pt idx="8055">
                  <c:v>4.9109999999999996</c:v>
                </c:pt>
                <c:pt idx="8056">
                  <c:v>4.6689999999999916</c:v>
                </c:pt>
                <c:pt idx="8057">
                  <c:v>4.7219999999999995</c:v>
                </c:pt>
                <c:pt idx="8058">
                  <c:v>4.71</c:v>
                </c:pt>
                <c:pt idx="8059">
                  <c:v>4.734</c:v>
                </c:pt>
                <c:pt idx="8060">
                  <c:v>4.75</c:v>
                </c:pt>
                <c:pt idx="8061">
                  <c:v>4.8449999999999926</c:v>
                </c:pt>
                <c:pt idx="8062">
                  <c:v>4.7190000000000003</c:v>
                </c:pt>
                <c:pt idx="8063">
                  <c:v>4.7149999999999945</c:v>
                </c:pt>
                <c:pt idx="8064">
                  <c:v>4.6549999999999914</c:v>
                </c:pt>
                <c:pt idx="8065">
                  <c:v>4.7139999999999995</c:v>
                </c:pt>
                <c:pt idx="8066">
                  <c:v>4.7080000000000002</c:v>
                </c:pt>
                <c:pt idx="8067">
                  <c:v>4.6579999999999933</c:v>
                </c:pt>
                <c:pt idx="8068">
                  <c:v>4.6569999999999965</c:v>
                </c:pt>
                <c:pt idx="8069">
                  <c:v>4.6449999999999916</c:v>
                </c:pt>
                <c:pt idx="8070">
                  <c:v>4.742</c:v>
                </c:pt>
                <c:pt idx="8071">
                  <c:v>4.6749999999999945</c:v>
                </c:pt>
                <c:pt idx="8072">
                  <c:v>6.1949999999999914</c:v>
                </c:pt>
                <c:pt idx="8073">
                  <c:v>4.7649999999999926</c:v>
                </c:pt>
                <c:pt idx="8074">
                  <c:v>4.6509999999999945</c:v>
                </c:pt>
                <c:pt idx="8075">
                  <c:v>4.673</c:v>
                </c:pt>
                <c:pt idx="8076">
                  <c:v>4.6879999999999926</c:v>
                </c:pt>
                <c:pt idx="8077">
                  <c:v>4.6659999999999933</c:v>
                </c:pt>
                <c:pt idx="8078">
                  <c:v>4.7350000000000003</c:v>
                </c:pt>
                <c:pt idx="8079">
                  <c:v>4.7469999999999999</c:v>
                </c:pt>
                <c:pt idx="8080">
                  <c:v>4.6859999999999955</c:v>
                </c:pt>
                <c:pt idx="8081">
                  <c:v>4.7869999999999999</c:v>
                </c:pt>
                <c:pt idx="8082">
                  <c:v>4.6419999999999995</c:v>
                </c:pt>
                <c:pt idx="8083">
                  <c:v>4.6790000000000003</c:v>
                </c:pt>
                <c:pt idx="8084">
                  <c:v>4.6859999999999955</c:v>
                </c:pt>
                <c:pt idx="8085">
                  <c:v>4.8410000000000002</c:v>
                </c:pt>
                <c:pt idx="8086">
                  <c:v>4.7249999999999917</c:v>
                </c:pt>
                <c:pt idx="8087">
                  <c:v>4.75</c:v>
                </c:pt>
                <c:pt idx="8088">
                  <c:v>4.726</c:v>
                </c:pt>
                <c:pt idx="8089">
                  <c:v>4.7519999999999998</c:v>
                </c:pt>
                <c:pt idx="8090">
                  <c:v>4.7629999999999955</c:v>
                </c:pt>
                <c:pt idx="8091">
                  <c:v>4.7269999999999985</c:v>
                </c:pt>
                <c:pt idx="8092">
                  <c:v>4.782</c:v>
                </c:pt>
                <c:pt idx="8093">
                  <c:v>4.7830000000000004</c:v>
                </c:pt>
                <c:pt idx="8094">
                  <c:v>4.7</c:v>
                </c:pt>
                <c:pt idx="8095">
                  <c:v>4.718</c:v>
                </c:pt>
                <c:pt idx="8096">
                  <c:v>4.7709999999999999</c:v>
                </c:pt>
                <c:pt idx="8097">
                  <c:v>4.7839999999999998</c:v>
                </c:pt>
                <c:pt idx="8098">
                  <c:v>4.8609999999999927</c:v>
                </c:pt>
                <c:pt idx="8099">
                  <c:v>4.7119999999999997</c:v>
                </c:pt>
                <c:pt idx="8100">
                  <c:v>4.6479999999999926</c:v>
                </c:pt>
                <c:pt idx="8101">
                  <c:v>4.7060000000000004</c:v>
                </c:pt>
                <c:pt idx="8102">
                  <c:v>4.6349999999999945</c:v>
                </c:pt>
                <c:pt idx="8103">
                  <c:v>4.6589999999999945</c:v>
                </c:pt>
                <c:pt idx="8104">
                  <c:v>4.8439999999999985</c:v>
                </c:pt>
                <c:pt idx="8105">
                  <c:v>4.8919999999999995</c:v>
                </c:pt>
                <c:pt idx="8106">
                  <c:v>4.8039999999999985</c:v>
                </c:pt>
                <c:pt idx="8107">
                  <c:v>4.7949999999999955</c:v>
                </c:pt>
                <c:pt idx="8108">
                  <c:v>4.8689999999999927</c:v>
                </c:pt>
                <c:pt idx="8109">
                  <c:v>4.6819999999999995</c:v>
                </c:pt>
                <c:pt idx="8110">
                  <c:v>4.9909999999999997</c:v>
                </c:pt>
                <c:pt idx="8111">
                  <c:v>4.819</c:v>
                </c:pt>
                <c:pt idx="8112">
                  <c:v>4.8839999999999995</c:v>
                </c:pt>
                <c:pt idx="8113">
                  <c:v>4.8469999999999995</c:v>
                </c:pt>
                <c:pt idx="8114">
                  <c:v>4.8449999999999926</c:v>
                </c:pt>
                <c:pt idx="8115">
                  <c:v>4.84</c:v>
                </c:pt>
                <c:pt idx="8116">
                  <c:v>4.8469999999999995</c:v>
                </c:pt>
                <c:pt idx="8117">
                  <c:v>4.8390000000000004</c:v>
                </c:pt>
                <c:pt idx="8118">
                  <c:v>4.9349999999999996</c:v>
                </c:pt>
                <c:pt idx="8119">
                  <c:v>4.9219999999999997</c:v>
                </c:pt>
                <c:pt idx="8120">
                  <c:v>4.9169999999999998</c:v>
                </c:pt>
                <c:pt idx="8121">
                  <c:v>4.8410000000000002</c:v>
                </c:pt>
                <c:pt idx="8122">
                  <c:v>4.8199999999999985</c:v>
                </c:pt>
                <c:pt idx="8123">
                  <c:v>4.8609999999999927</c:v>
                </c:pt>
                <c:pt idx="8124">
                  <c:v>4.87</c:v>
                </c:pt>
                <c:pt idx="8125">
                  <c:v>4.9859999999999998</c:v>
                </c:pt>
                <c:pt idx="8126">
                  <c:v>5.04</c:v>
                </c:pt>
                <c:pt idx="8127">
                  <c:v>4.9119999999999999</c:v>
                </c:pt>
                <c:pt idx="8128">
                  <c:v>4.931000000000008</c:v>
                </c:pt>
                <c:pt idx="8129">
                  <c:v>5.0810000000000004</c:v>
                </c:pt>
                <c:pt idx="8130">
                  <c:v>4.9969999999999999</c:v>
                </c:pt>
                <c:pt idx="8131">
                  <c:v>5.0229999999999926</c:v>
                </c:pt>
                <c:pt idx="8132">
                  <c:v>4.9050000000000002</c:v>
                </c:pt>
                <c:pt idx="8133">
                  <c:v>4.9509999999999996</c:v>
                </c:pt>
                <c:pt idx="8134">
                  <c:v>4.95</c:v>
                </c:pt>
                <c:pt idx="8135">
                  <c:v>5.0110000000000001</c:v>
                </c:pt>
                <c:pt idx="8136">
                  <c:v>5.5629999999999926</c:v>
                </c:pt>
                <c:pt idx="8137">
                  <c:v>5.0579999999999945</c:v>
                </c:pt>
                <c:pt idx="8138">
                  <c:v>5.0269999999999975</c:v>
                </c:pt>
                <c:pt idx="8139">
                  <c:v>5.0810000000000004</c:v>
                </c:pt>
                <c:pt idx="8140">
                  <c:v>5.0129999999999955</c:v>
                </c:pt>
                <c:pt idx="8141">
                  <c:v>5.0810000000000004</c:v>
                </c:pt>
                <c:pt idx="8142">
                  <c:v>5.0439999999999996</c:v>
                </c:pt>
                <c:pt idx="8143">
                  <c:v>5.01</c:v>
                </c:pt>
                <c:pt idx="8144">
                  <c:v>5.0619999999999985</c:v>
                </c:pt>
                <c:pt idx="8145">
                  <c:v>5.1199999999999966</c:v>
                </c:pt>
                <c:pt idx="8146">
                  <c:v>5.1449999999999916</c:v>
                </c:pt>
                <c:pt idx="8147">
                  <c:v>5.0750000000000002</c:v>
                </c:pt>
                <c:pt idx="8148">
                  <c:v>5.093</c:v>
                </c:pt>
                <c:pt idx="8149">
                  <c:v>5.1769999999999996</c:v>
                </c:pt>
                <c:pt idx="8150">
                  <c:v>5.1879999999999926</c:v>
                </c:pt>
                <c:pt idx="8151">
                  <c:v>5.0780000000000003</c:v>
                </c:pt>
                <c:pt idx="8152">
                  <c:v>5.3529999999999927</c:v>
                </c:pt>
                <c:pt idx="8153">
                  <c:v>5.1929999999999916</c:v>
                </c:pt>
                <c:pt idx="8154">
                  <c:v>5.0780000000000003</c:v>
                </c:pt>
                <c:pt idx="8155">
                  <c:v>5.226</c:v>
                </c:pt>
                <c:pt idx="8156">
                  <c:v>5.1390000000000002</c:v>
                </c:pt>
                <c:pt idx="8157">
                  <c:v>5.1760000000000002</c:v>
                </c:pt>
                <c:pt idx="8158">
                  <c:v>5.1569999999999965</c:v>
                </c:pt>
                <c:pt idx="8159">
                  <c:v>5.1669999999999945</c:v>
                </c:pt>
                <c:pt idx="8160">
                  <c:v>5.2619999999999996</c:v>
                </c:pt>
                <c:pt idx="8161">
                  <c:v>5.1819999999999995</c:v>
                </c:pt>
                <c:pt idx="8162">
                  <c:v>5.1979999999999933</c:v>
                </c:pt>
                <c:pt idx="8163">
                  <c:v>5.133</c:v>
                </c:pt>
                <c:pt idx="8164">
                  <c:v>5.1369999999999996</c:v>
                </c:pt>
                <c:pt idx="8165">
                  <c:v>5.1890000000000001</c:v>
                </c:pt>
                <c:pt idx="8166">
                  <c:v>5.1069999999999975</c:v>
                </c:pt>
                <c:pt idx="8167">
                  <c:v>5.218</c:v>
                </c:pt>
                <c:pt idx="8168">
                  <c:v>5.2750000000000004</c:v>
                </c:pt>
                <c:pt idx="8169">
                  <c:v>5.181</c:v>
                </c:pt>
                <c:pt idx="8170">
                  <c:v>5.1589999999999945</c:v>
                </c:pt>
                <c:pt idx="8171">
                  <c:v>5.2669999999999995</c:v>
                </c:pt>
                <c:pt idx="8172">
                  <c:v>5.1449999999999916</c:v>
                </c:pt>
                <c:pt idx="8173">
                  <c:v>5.2119999999999997</c:v>
                </c:pt>
                <c:pt idx="8174">
                  <c:v>5.266</c:v>
                </c:pt>
                <c:pt idx="8175">
                  <c:v>5.6269999999999945</c:v>
                </c:pt>
                <c:pt idx="8176">
                  <c:v>5.2409999999999997</c:v>
                </c:pt>
                <c:pt idx="8177">
                  <c:v>5.2779999999999996</c:v>
                </c:pt>
                <c:pt idx="8178">
                  <c:v>5.1279999999999886</c:v>
                </c:pt>
                <c:pt idx="8179">
                  <c:v>5.28</c:v>
                </c:pt>
                <c:pt idx="8180">
                  <c:v>5.1760000000000002</c:v>
                </c:pt>
                <c:pt idx="8181">
                  <c:v>5.2130000000000001</c:v>
                </c:pt>
                <c:pt idx="8182">
                  <c:v>5.4589999999999996</c:v>
                </c:pt>
                <c:pt idx="8183">
                  <c:v>5.2489999999999997</c:v>
                </c:pt>
                <c:pt idx="8184">
                  <c:v>5.1609999999999916</c:v>
                </c:pt>
                <c:pt idx="8185">
                  <c:v>5.1659999999999933</c:v>
                </c:pt>
                <c:pt idx="8186">
                  <c:v>5.2160000000000002</c:v>
                </c:pt>
                <c:pt idx="8187">
                  <c:v>5.2269999999999985</c:v>
                </c:pt>
                <c:pt idx="8188">
                  <c:v>5.1719999999999997</c:v>
                </c:pt>
                <c:pt idx="8189">
                  <c:v>5.25</c:v>
                </c:pt>
                <c:pt idx="8190">
                  <c:v>5.3410000000000002</c:v>
                </c:pt>
                <c:pt idx="8191">
                  <c:v>5.3380000000000001</c:v>
                </c:pt>
                <c:pt idx="8192">
                  <c:v>5.2190000000000003</c:v>
                </c:pt>
                <c:pt idx="8193">
                  <c:v>5.2239999999999975</c:v>
                </c:pt>
                <c:pt idx="8194">
                  <c:v>5.3139999999999965</c:v>
                </c:pt>
                <c:pt idx="8195">
                  <c:v>5.2130000000000001</c:v>
                </c:pt>
                <c:pt idx="8196">
                  <c:v>5.2480000000000002</c:v>
                </c:pt>
                <c:pt idx="8197">
                  <c:v>5.1749999999999945</c:v>
                </c:pt>
                <c:pt idx="8198">
                  <c:v>5.2249999999999917</c:v>
                </c:pt>
                <c:pt idx="8199">
                  <c:v>5.2910000000000004</c:v>
                </c:pt>
                <c:pt idx="8200">
                  <c:v>5.1659999999999933</c:v>
                </c:pt>
                <c:pt idx="8201">
                  <c:v>5.2700000000000014</c:v>
                </c:pt>
                <c:pt idx="8202">
                  <c:v>5.2359999999999998</c:v>
                </c:pt>
                <c:pt idx="8203">
                  <c:v>5.3269999999999955</c:v>
                </c:pt>
                <c:pt idx="8204">
                  <c:v>5.1760000000000002</c:v>
                </c:pt>
                <c:pt idx="8205">
                  <c:v>5.2759999999999998</c:v>
                </c:pt>
                <c:pt idx="8206">
                  <c:v>5.1419999999999995</c:v>
                </c:pt>
                <c:pt idx="8207">
                  <c:v>5.1710000000000003</c:v>
                </c:pt>
                <c:pt idx="8208">
                  <c:v>5.1159999999999917</c:v>
                </c:pt>
                <c:pt idx="8209">
                  <c:v>5.2519999999999998</c:v>
                </c:pt>
                <c:pt idx="8210">
                  <c:v>5.2380000000000004</c:v>
                </c:pt>
                <c:pt idx="8211">
                  <c:v>5.2169999999999996</c:v>
                </c:pt>
                <c:pt idx="8212">
                  <c:v>5.2</c:v>
                </c:pt>
                <c:pt idx="8213">
                  <c:v>5.3780000000000001</c:v>
                </c:pt>
                <c:pt idx="8214">
                  <c:v>5.1449999999999916</c:v>
                </c:pt>
                <c:pt idx="8215">
                  <c:v>5.1579999999999933</c:v>
                </c:pt>
                <c:pt idx="8216">
                  <c:v>5.2130000000000001</c:v>
                </c:pt>
                <c:pt idx="8217">
                  <c:v>5.173</c:v>
                </c:pt>
                <c:pt idx="8218">
                  <c:v>5.1710000000000003</c:v>
                </c:pt>
                <c:pt idx="8219">
                  <c:v>5.2439999999999998</c:v>
                </c:pt>
                <c:pt idx="8220">
                  <c:v>5.2859999999999996</c:v>
                </c:pt>
                <c:pt idx="8221">
                  <c:v>5.1539999999999955</c:v>
                </c:pt>
                <c:pt idx="8222">
                  <c:v>5.2830000000000004</c:v>
                </c:pt>
                <c:pt idx="8223">
                  <c:v>5.1859999999999955</c:v>
                </c:pt>
                <c:pt idx="8224">
                  <c:v>5.069</c:v>
                </c:pt>
                <c:pt idx="8225">
                  <c:v>5.1249999999999885</c:v>
                </c:pt>
                <c:pt idx="8226">
                  <c:v>5.1459999999999955</c:v>
                </c:pt>
                <c:pt idx="8227">
                  <c:v>5.1319999999999997</c:v>
                </c:pt>
                <c:pt idx="8228">
                  <c:v>5.101</c:v>
                </c:pt>
                <c:pt idx="8229">
                  <c:v>5.0179999999999945</c:v>
                </c:pt>
                <c:pt idx="8230">
                  <c:v>5.0619999999999985</c:v>
                </c:pt>
                <c:pt idx="8231">
                  <c:v>5.13</c:v>
                </c:pt>
                <c:pt idx="8232">
                  <c:v>5.0259999999999945</c:v>
                </c:pt>
                <c:pt idx="8233">
                  <c:v>5.2510000000000003</c:v>
                </c:pt>
                <c:pt idx="8234">
                  <c:v>5.1369999999999996</c:v>
                </c:pt>
                <c:pt idx="8235">
                  <c:v>5.1679999999999904</c:v>
                </c:pt>
                <c:pt idx="8236">
                  <c:v>5.1779999999999955</c:v>
                </c:pt>
                <c:pt idx="8237">
                  <c:v>4.9429999999999996</c:v>
                </c:pt>
                <c:pt idx="8238">
                  <c:v>5.0529999999999955</c:v>
                </c:pt>
                <c:pt idx="8239">
                  <c:v>5.0419999999999998</c:v>
                </c:pt>
                <c:pt idx="8240">
                  <c:v>5.0129999999999955</c:v>
                </c:pt>
                <c:pt idx="8241">
                  <c:v>5.1079999999999917</c:v>
                </c:pt>
                <c:pt idx="8242">
                  <c:v>5.1439999999999975</c:v>
                </c:pt>
                <c:pt idx="8243">
                  <c:v>5.0750000000000002</c:v>
                </c:pt>
                <c:pt idx="8244">
                  <c:v>5.032</c:v>
                </c:pt>
                <c:pt idx="8245">
                  <c:v>5.016</c:v>
                </c:pt>
                <c:pt idx="8246">
                  <c:v>5.0010000000000003</c:v>
                </c:pt>
                <c:pt idx="8247">
                  <c:v>4.8869999999999996</c:v>
                </c:pt>
                <c:pt idx="8248">
                  <c:v>5.069</c:v>
                </c:pt>
                <c:pt idx="8249">
                  <c:v>5.0039999999999996</c:v>
                </c:pt>
                <c:pt idx="8250">
                  <c:v>4.9770000000000003</c:v>
                </c:pt>
                <c:pt idx="8251">
                  <c:v>4.9550000000000001</c:v>
                </c:pt>
                <c:pt idx="8252">
                  <c:v>5.0759999999999996</c:v>
                </c:pt>
                <c:pt idx="8253">
                  <c:v>5.008</c:v>
                </c:pt>
                <c:pt idx="8254">
                  <c:v>5.01</c:v>
                </c:pt>
                <c:pt idx="8255">
                  <c:v>4.9359999999999999</c:v>
                </c:pt>
                <c:pt idx="8256">
                  <c:v>5.0010000000000003</c:v>
                </c:pt>
                <c:pt idx="8257">
                  <c:v>4.9050000000000002</c:v>
                </c:pt>
                <c:pt idx="8258">
                  <c:v>4.9909999999999997</c:v>
                </c:pt>
                <c:pt idx="8259">
                  <c:v>4.8619999999999965</c:v>
                </c:pt>
                <c:pt idx="8260">
                  <c:v>4.9009999999999998</c:v>
                </c:pt>
                <c:pt idx="8261">
                  <c:v>4.83</c:v>
                </c:pt>
                <c:pt idx="8262">
                  <c:v>4.8969999999999985</c:v>
                </c:pt>
                <c:pt idx="8263">
                  <c:v>4.9349999999999996</c:v>
                </c:pt>
                <c:pt idx="8264">
                  <c:v>4.9160000000000004</c:v>
                </c:pt>
                <c:pt idx="8265">
                  <c:v>4.851</c:v>
                </c:pt>
                <c:pt idx="8266">
                  <c:v>4.8279999999999914</c:v>
                </c:pt>
                <c:pt idx="8267">
                  <c:v>4.8209999999999926</c:v>
                </c:pt>
                <c:pt idx="8268">
                  <c:v>4.8649999999999913</c:v>
                </c:pt>
                <c:pt idx="8269">
                  <c:v>4.7850000000000001</c:v>
                </c:pt>
                <c:pt idx="8270">
                  <c:v>4.7669999999999995</c:v>
                </c:pt>
                <c:pt idx="8271">
                  <c:v>4.8279999999999914</c:v>
                </c:pt>
                <c:pt idx="8272">
                  <c:v>4.798</c:v>
                </c:pt>
                <c:pt idx="8273">
                  <c:v>4.6909999999999945</c:v>
                </c:pt>
                <c:pt idx="8274">
                  <c:v>4.8719999999999999</c:v>
                </c:pt>
                <c:pt idx="8275">
                  <c:v>4.7239999999999975</c:v>
                </c:pt>
                <c:pt idx="8276">
                  <c:v>4.7480000000000002</c:v>
                </c:pt>
                <c:pt idx="8277">
                  <c:v>4.7320000000000002</c:v>
                </c:pt>
                <c:pt idx="8278">
                  <c:v>4.7930000000000001</c:v>
                </c:pt>
                <c:pt idx="8279">
                  <c:v>4.7519999999999998</c:v>
                </c:pt>
                <c:pt idx="8280">
                  <c:v>4.7439999999999998</c:v>
                </c:pt>
                <c:pt idx="8281">
                  <c:v>4.7549999999999955</c:v>
                </c:pt>
                <c:pt idx="8282">
                  <c:v>4.7489999999999997</c:v>
                </c:pt>
                <c:pt idx="8283">
                  <c:v>4.6979999999999933</c:v>
                </c:pt>
                <c:pt idx="8284">
                  <c:v>4.734</c:v>
                </c:pt>
                <c:pt idx="8285">
                  <c:v>4.7629999999999955</c:v>
                </c:pt>
                <c:pt idx="8286">
                  <c:v>4.6839999999999975</c:v>
                </c:pt>
                <c:pt idx="8287">
                  <c:v>4.7549999999999955</c:v>
                </c:pt>
                <c:pt idx="8288">
                  <c:v>4.75</c:v>
                </c:pt>
                <c:pt idx="8289">
                  <c:v>4.6969999999999965</c:v>
                </c:pt>
                <c:pt idx="8290">
                  <c:v>4.7160000000000002</c:v>
                </c:pt>
                <c:pt idx="8291">
                  <c:v>4.6539999999999955</c:v>
                </c:pt>
                <c:pt idx="8292">
                  <c:v>4.6429999999999945</c:v>
                </c:pt>
                <c:pt idx="8293">
                  <c:v>4.6619999999999955</c:v>
                </c:pt>
                <c:pt idx="8294">
                  <c:v>4.6989999999999945</c:v>
                </c:pt>
                <c:pt idx="8295">
                  <c:v>4.7279999999999927</c:v>
                </c:pt>
                <c:pt idx="8296">
                  <c:v>4.6289999999999916</c:v>
                </c:pt>
                <c:pt idx="8297">
                  <c:v>4.6869999999999985</c:v>
                </c:pt>
                <c:pt idx="8298">
                  <c:v>4.7080000000000002</c:v>
                </c:pt>
                <c:pt idx="8299">
                  <c:v>4.6589999999999945</c:v>
                </c:pt>
                <c:pt idx="8300">
                  <c:v>4.6869999999999985</c:v>
                </c:pt>
                <c:pt idx="8301">
                  <c:v>4.6109999999999927</c:v>
                </c:pt>
                <c:pt idx="8302">
                  <c:v>4.6390000000000002</c:v>
                </c:pt>
                <c:pt idx="8303">
                  <c:v>4.6829999999999945</c:v>
                </c:pt>
                <c:pt idx="8304">
                  <c:v>4.63</c:v>
                </c:pt>
                <c:pt idx="8305">
                  <c:v>4.6469999999999985</c:v>
                </c:pt>
                <c:pt idx="8306">
                  <c:v>4.6219999999999946</c:v>
                </c:pt>
                <c:pt idx="8307">
                  <c:v>4.6739999999999995</c:v>
                </c:pt>
                <c:pt idx="8308">
                  <c:v>4.5339999999999998</c:v>
                </c:pt>
                <c:pt idx="8309">
                  <c:v>4.6689999999999916</c:v>
                </c:pt>
                <c:pt idx="8310">
                  <c:v>4.7190000000000003</c:v>
                </c:pt>
                <c:pt idx="8311">
                  <c:v>4.6629999999999914</c:v>
                </c:pt>
                <c:pt idx="8312">
                  <c:v>4.6209999999999933</c:v>
                </c:pt>
                <c:pt idx="8313">
                  <c:v>4.6459999999999955</c:v>
                </c:pt>
                <c:pt idx="8314">
                  <c:v>4.6310000000000002</c:v>
                </c:pt>
                <c:pt idx="8315">
                  <c:v>4.6679999999999904</c:v>
                </c:pt>
                <c:pt idx="8316">
                  <c:v>4.6539999999999955</c:v>
                </c:pt>
                <c:pt idx="8317">
                  <c:v>4.7149999999999945</c:v>
                </c:pt>
                <c:pt idx="8318">
                  <c:v>4.6439999999999975</c:v>
                </c:pt>
                <c:pt idx="8319">
                  <c:v>4.6479999999999926</c:v>
                </c:pt>
                <c:pt idx="8320">
                  <c:v>4.7690000000000001</c:v>
                </c:pt>
                <c:pt idx="8321">
                  <c:v>4.6439999999999975</c:v>
                </c:pt>
                <c:pt idx="8322">
                  <c:v>4.9249999999999945</c:v>
                </c:pt>
                <c:pt idx="8323">
                  <c:v>4.7560000000000002</c:v>
                </c:pt>
                <c:pt idx="8324">
                  <c:v>4.5750000000000002</c:v>
                </c:pt>
                <c:pt idx="8325">
                  <c:v>4.7510000000000003</c:v>
                </c:pt>
                <c:pt idx="8326">
                  <c:v>4.7050000000000001</c:v>
                </c:pt>
                <c:pt idx="8327">
                  <c:v>4.6679999999999904</c:v>
                </c:pt>
                <c:pt idx="8328">
                  <c:v>4.7990000000000004</c:v>
                </c:pt>
                <c:pt idx="8329">
                  <c:v>4.7309999999999999</c:v>
                </c:pt>
                <c:pt idx="8330">
                  <c:v>4.6879999999999926</c:v>
                </c:pt>
                <c:pt idx="8331">
                  <c:v>4.7279999999999927</c:v>
                </c:pt>
                <c:pt idx="8332">
                  <c:v>4.7380000000000004</c:v>
                </c:pt>
                <c:pt idx="8333">
                  <c:v>4.8289999999999926</c:v>
                </c:pt>
                <c:pt idx="8334">
                  <c:v>4.7190000000000003</c:v>
                </c:pt>
                <c:pt idx="8335">
                  <c:v>4.6569999999999965</c:v>
                </c:pt>
                <c:pt idx="8336">
                  <c:v>4.673</c:v>
                </c:pt>
                <c:pt idx="8337">
                  <c:v>4.7889999999999997</c:v>
                </c:pt>
                <c:pt idx="8338">
                  <c:v>4.7610000000000001</c:v>
                </c:pt>
                <c:pt idx="8339">
                  <c:v>4.7290000000000001</c:v>
                </c:pt>
                <c:pt idx="8340">
                  <c:v>4.798</c:v>
                </c:pt>
                <c:pt idx="8341">
                  <c:v>4.7569999999999997</c:v>
                </c:pt>
                <c:pt idx="8342">
                  <c:v>4.968</c:v>
                </c:pt>
                <c:pt idx="8343">
                  <c:v>4.6890000000000001</c:v>
                </c:pt>
                <c:pt idx="8344">
                  <c:v>4.7300000000000004</c:v>
                </c:pt>
                <c:pt idx="8345">
                  <c:v>4.8760000000000003</c:v>
                </c:pt>
                <c:pt idx="8346">
                  <c:v>4.726</c:v>
                </c:pt>
                <c:pt idx="8347">
                  <c:v>4.7859999999999996</c:v>
                </c:pt>
                <c:pt idx="8348">
                  <c:v>4.7949999999999955</c:v>
                </c:pt>
                <c:pt idx="8349">
                  <c:v>4.9210000000000003</c:v>
                </c:pt>
                <c:pt idx="8350">
                  <c:v>4.88</c:v>
                </c:pt>
                <c:pt idx="8351">
                  <c:v>4.843</c:v>
                </c:pt>
                <c:pt idx="8352">
                  <c:v>4.8319999999999999</c:v>
                </c:pt>
                <c:pt idx="8353">
                  <c:v>4.7789999999999999</c:v>
                </c:pt>
                <c:pt idx="8354">
                  <c:v>4.7430000000000003</c:v>
                </c:pt>
                <c:pt idx="8355">
                  <c:v>4.8079999999999945</c:v>
                </c:pt>
                <c:pt idx="8356">
                  <c:v>4.8730000000000002</c:v>
                </c:pt>
                <c:pt idx="8357">
                  <c:v>4.8659999999999917</c:v>
                </c:pt>
                <c:pt idx="8358">
                  <c:v>4.83</c:v>
                </c:pt>
                <c:pt idx="8359">
                  <c:v>4.8069999999999995</c:v>
                </c:pt>
                <c:pt idx="8360">
                  <c:v>4.8839999999999995</c:v>
                </c:pt>
                <c:pt idx="8361">
                  <c:v>4.9189999999999996</c:v>
                </c:pt>
                <c:pt idx="8362">
                  <c:v>4.8669999999999956</c:v>
                </c:pt>
                <c:pt idx="8363">
                  <c:v>5.0939999999999985</c:v>
                </c:pt>
                <c:pt idx="8364">
                  <c:v>4.8439999999999985</c:v>
                </c:pt>
                <c:pt idx="8365">
                  <c:v>4.9169999999999998</c:v>
                </c:pt>
                <c:pt idx="8366">
                  <c:v>4.8279999999999914</c:v>
                </c:pt>
                <c:pt idx="8367">
                  <c:v>4.9009999999999998</c:v>
                </c:pt>
                <c:pt idx="8368">
                  <c:v>4.9649999999999945</c:v>
                </c:pt>
                <c:pt idx="8369">
                  <c:v>5.0199999999999996</c:v>
                </c:pt>
                <c:pt idx="8370">
                  <c:v>4.891</c:v>
                </c:pt>
                <c:pt idx="8371">
                  <c:v>5.0469999999999997</c:v>
                </c:pt>
                <c:pt idx="8372">
                  <c:v>4.9580000000000002</c:v>
                </c:pt>
                <c:pt idx="8373">
                  <c:v>4.9180000000000001</c:v>
                </c:pt>
                <c:pt idx="8374">
                  <c:v>4.9080000000000004</c:v>
                </c:pt>
                <c:pt idx="8375">
                  <c:v>4.9710000000000081</c:v>
                </c:pt>
                <c:pt idx="8376">
                  <c:v>4.9639999999999995</c:v>
                </c:pt>
                <c:pt idx="8377">
                  <c:v>5.0019999999999998</c:v>
                </c:pt>
                <c:pt idx="8378">
                  <c:v>4.9749999999999996</c:v>
                </c:pt>
                <c:pt idx="8379">
                  <c:v>4.9269999999999996</c:v>
                </c:pt>
                <c:pt idx="8380">
                  <c:v>4.907</c:v>
                </c:pt>
                <c:pt idx="8381">
                  <c:v>5.1659999999999933</c:v>
                </c:pt>
                <c:pt idx="8382">
                  <c:v>5.0629999999999926</c:v>
                </c:pt>
                <c:pt idx="8383">
                  <c:v>4.9870000000000001</c:v>
                </c:pt>
                <c:pt idx="8384">
                  <c:v>5.01</c:v>
                </c:pt>
                <c:pt idx="8385">
                  <c:v>5.1289999999999916</c:v>
                </c:pt>
                <c:pt idx="8386">
                  <c:v>5.1269999999999945</c:v>
                </c:pt>
                <c:pt idx="8387">
                  <c:v>5.01</c:v>
                </c:pt>
                <c:pt idx="8388">
                  <c:v>5.0380000000000003</c:v>
                </c:pt>
                <c:pt idx="8389">
                  <c:v>5.0090000000000003</c:v>
                </c:pt>
                <c:pt idx="8390">
                  <c:v>5.0910000000000002</c:v>
                </c:pt>
                <c:pt idx="8391">
                  <c:v>5.0449999999999955</c:v>
                </c:pt>
                <c:pt idx="8392">
                  <c:v>5.0609999999999955</c:v>
                </c:pt>
                <c:pt idx="8393">
                  <c:v>5.1429999999999945</c:v>
                </c:pt>
                <c:pt idx="8394">
                  <c:v>5.1199999999999966</c:v>
                </c:pt>
                <c:pt idx="8395">
                  <c:v>5.0839999999999996</c:v>
                </c:pt>
                <c:pt idx="8396">
                  <c:v>5.0549999999999926</c:v>
                </c:pt>
                <c:pt idx="8397">
                  <c:v>5.09</c:v>
                </c:pt>
                <c:pt idx="8398">
                  <c:v>5.1539999999999955</c:v>
                </c:pt>
                <c:pt idx="8399">
                  <c:v>5.1539999999999955</c:v>
                </c:pt>
                <c:pt idx="8400">
                  <c:v>5.17</c:v>
                </c:pt>
                <c:pt idx="8401">
                  <c:v>5.1579999999999933</c:v>
                </c:pt>
                <c:pt idx="8402">
                  <c:v>5.2080000000000002</c:v>
                </c:pt>
                <c:pt idx="8403">
                  <c:v>5.141</c:v>
                </c:pt>
                <c:pt idx="8404">
                  <c:v>5.21</c:v>
                </c:pt>
                <c:pt idx="8405">
                  <c:v>5.0839999999999996</c:v>
                </c:pt>
                <c:pt idx="8406">
                  <c:v>5.218</c:v>
                </c:pt>
                <c:pt idx="8407">
                  <c:v>5.1199999999999966</c:v>
                </c:pt>
                <c:pt idx="8408">
                  <c:v>5.202</c:v>
                </c:pt>
                <c:pt idx="8409">
                  <c:v>5.2809999999999997</c:v>
                </c:pt>
                <c:pt idx="8410">
                  <c:v>5.0969999999999995</c:v>
                </c:pt>
                <c:pt idx="8411">
                  <c:v>5.1479999999999926</c:v>
                </c:pt>
                <c:pt idx="8412">
                  <c:v>5.1879999999999926</c:v>
                </c:pt>
                <c:pt idx="8413">
                  <c:v>5.2119999999999997</c:v>
                </c:pt>
                <c:pt idx="8414">
                  <c:v>5.1589999999999945</c:v>
                </c:pt>
                <c:pt idx="8415">
                  <c:v>5.1349999999999945</c:v>
                </c:pt>
                <c:pt idx="8416">
                  <c:v>5.1619999999999955</c:v>
                </c:pt>
                <c:pt idx="8417">
                  <c:v>5.1209999999999933</c:v>
                </c:pt>
                <c:pt idx="8418">
                  <c:v>5.1269999999999945</c:v>
                </c:pt>
                <c:pt idx="8419">
                  <c:v>5.2409999999999997</c:v>
                </c:pt>
                <c:pt idx="8420">
                  <c:v>5.0730000000000004</c:v>
                </c:pt>
                <c:pt idx="8421">
                  <c:v>5.1279999999999886</c:v>
                </c:pt>
                <c:pt idx="8422">
                  <c:v>5.1469999999999985</c:v>
                </c:pt>
                <c:pt idx="8423">
                  <c:v>5.1689999999999916</c:v>
                </c:pt>
                <c:pt idx="8424">
                  <c:v>5.13</c:v>
                </c:pt>
                <c:pt idx="8425">
                  <c:v>5.2009999999999996</c:v>
                </c:pt>
                <c:pt idx="8426">
                  <c:v>5.1479999999999926</c:v>
                </c:pt>
                <c:pt idx="8427">
                  <c:v>5.181</c:v>
                </c:pt>
                <c:pt idx="8428">
                  <c:v>5.09</c:v>
                </c:pt>
                <c:pt idx="8429">
                  <c:v>5.085</c:v>
                </c:pt>
                <c:pt idx="8430">
                  <c:v>5.1559999999999926</c:v>
                </c:pt>
                <c:pt idx="8431">
                  <c:v>5.24</c:v>
                </c:pt>
                <c:pt idx="8432">
                  <c:v>5.1749999999999945</c:v>
                </c:pt>
                <c:pt idx="8433">
                  <c:v>5.1119999999999965</c:v>
                </c:pt>
                <c:pt idx="8434">
                  <c:v>5.2239999999999975</c:v>
                </c:pt>
                <c:pt idx="8435">
                  <c:v>5.133</c:v>
                </c:pt>
                <c:pt idx="8436">
                  <c:v>5.1209999999999933</c:v>
                </c:pt>
                <c:pt idx="8437">
                  <c:v>5.1769999999999996</c:v>
                </c:pt>
                <c:pt idx="8438">
                  <c:v>5.1949999999999914</c:v>
                </c:pt>
                <c:pt idx="8439">
                  <c:v>5.04</c:v>
                </c:pt>
                <c:pt idx="8440">
                  <c:v>5.1199999999999966</c:v>
                </c:pt>
                <c:pt idx="8441">
                  <c:v>5.1289999999999916</c:v>
                </c:pt>
                <c:pt idx="8442">
                  <c:v>5.2590000000000003</c:v>
                </c:pt>
                <c:pt idx="8443">
                  <c:v>5.1159999999999917</c:v>
                </c:pt>
                <c:pt idx="8444">
                  <c:v>5.2889999999999997</c:v>
                </c:pt>
                <c:pt idx="8445">
                  <c:v>5.2669999999999995</c:v>
                </c:pt>
                <c:pt idx="8446">
                  <c:v>5.1339999999999995</c:v>
                </c:pt>
                <c:pt idx="8447">
                  <c:v>5.1209999999999933</c:v>
                </c:pt>
                <c:pt idx="8448">
                  <c:v>5.18</c:v>
                </c:pt>
                <c:pt idx="8449">
                  <c:v>5.1369999999999996</c:v>
                </c:pt>
                <c:pt idx="8450">
                  <c:v>5.2359999999999998</c:v>
                </c:pt>
                <c:pt idx="8451">
                  <c:v>5.093</c:v>
                </c:pt>
                <c:pt idx="8452">
                  <c:v>5.09</c:v>
                </c:pt>
                <c:pt idx="8453">
                  <c:v>4.9820000000000002</c:v>
                </c:pt>
                <c:pt idx="8454">
                  <c:v>5.0449999999999955</c:v>
                </c:pt>
                <c:pt idx="8455">
                  <c:v>5.0529999999999955</c:v>
                </c:pt>
                <c:pt idx="8456">
                  <c:v>5.1129999999999933</c:v>
                </c:pt>
                <c:pt idx="8457">
                  <c:v>5.0960000000000001</c:v>
                </c:pt>
                <c:pt idx="8458">
                  <c:v>4.9939999999999998</c:v>
                </c:pt>
                <c:pt idx="8459">
                  <c:v>5.0289999999999955</c:v>
                </c:pt>
                <c:pt idx="8460">
                  <c:v>5.0669999999999975</c:v>
                </c:pt>
                <c:pt idx="8461">
                  <c:v>5.0110000000000001</c:v>
                </c:pt>
                <c:pt idx="8462">
                  <c:v>5.0439999999999996</c:v>
                </c:pt>
                <c:pt idx="8463">
                  <c:v>5.24</c:v>
                </c:pt>
                <c:pt idx="8464">
                  <c:v>4.9859999999999998</c:v>
                </c:pt>
                <c:pt idx="8465">
                  <c:v>5.0269999999999975</c:v>
                </c:pt>
                <c:pt idx="8466">
                  <c:v>5.0229999999999926</c:v>
                </c:pt>
                <c:pt idx="8467">
                  <c:v>5.0269999999999975</c:v>
                </c:pt>
                <c:pt idx="8468">
                  <c:v>5.0219999999999985</c:v>
                </c:pt>
                <c:pt idx="8469">
                  <c:v>5.1379999999999955</c:v>
                </c:pt>
                <c:pt idx="8470">
                  <c:v>5.0960000000000001</c:v>
                </c:pt>
                <c:pt idx="8471">
                  <c:v>5.0469999999999997</c:v>
                </c:pt>
                <c:pt idx="8472">
                  <c:v>5.04</c:v>
                </c:pt>
                <c:pt idx="8473">
                  <c:v>4.9930000000000003</c:v>
                </c:pt>
                <c:pt idx="8474">
                  <c:v>5.1269999999999945</c:v>
                </c:pt>
                <c:pt idx="8475">
                  <c:v>5.0960000000000001</c:v>
                </c:pt>
                <c:pt idx="8476">
                  <c:v>5.1469999999999985</c:v>
                </c:pt>
                <c:pt idx="8477">
                  <c:v>4.992</c:v>
                </c:pt>
                <c:pt idx="8478">
                  <c:v>5.0030000000000001</c:v>
                </c:pt>
                <c:pt idx="8479">
                  <c:v>5.0619999999999985</c:v>
                </c:pt>
                <c:pt idx="8480">
                  <c:v>4.9710000000000081</c:v>
                </c:pt>
                <c:pt idx="8481">
                  <c:v>4.9109999999999996</c:v>
                </c:pt>
                <c:pt idx="8482">
                  <c:v>5.0039999999999996</c:v>
                </c:pt>
                <c:pt idx="8483">
                  <c:v>5.1379999999999955</c:v>
                </c:pt>
                <c:pt idx="8484">
                  <c:v>5.0069999999999997</c:v>
                </c:pt>
                <c:pt idx="8485">
                  <c:v>4.9569999999999999</c:v>
                </c:pt>
                <c:pt idx="8486">
                  <c:v>4.9329999999999998</c:v>
                </c:pt>
                <c:pt idx="8487">
                  <c:v>5.0219999999999985</c:v>
                </c:pt>
                <c:pt idx="8488">
                  <c:v>4.9169999999999998</c:v>
                </c:pt>
                <c:pt idx="8489">
                  <c:v>5.0369999999999999</c:v>
                </c:pt>
                <c:pt idx="8490">
                  <c:v>5.0019999999999998</c:v>
                </c:pt>
                <c:pt idx="8491">
                  <c:v>4.9859999999999998</c:v>
                </c:pt>
                <c:pt idx="8492">
                  <c:v>4.8959999999999955</c:v>
                </c:pt>
                <c:pt idx="8493">
                  <c:v>4.8689999999999927</c:v>
                </c:pt>
                <c:pt idx="8494">
                  <c:v>4.99</c:v>
                </c:pt>
                <c:pt idx="8495">
                  <c:v>4.8769999999999998</c:v>
                </c:pt>
                <c:pt idx="8496">
                  <c:v>4.8239999999999945</c:v>
                </c:pt>
                <c:pt idx="8497">
                  <c:v>4.8609999999999927</c:v>
                </c:pt>
                <c:pt idx="8498">
                  <c:v>4.8479999999999945</c:v>
                </c:pt>
                <c:pt idx="8499">
                  <c:v>4.8890000000000002</c:v>
                </c:pt>
                <c:pt idx="8500">
                  <c:v>4.9180000000000001</c:v>
                </c:pt>
                <c:pt idx="8501">
                  <c:v>4.8119999999999985</c:v>
                </c:pt>
                <c:pt idx="8502">
                  <c:v>4.7610000000000001</c:v>
                </c:pt>
                <c:pt idx="8503">
                  <c:v>4.8069999999999995</c:v>
                </c:pt>
                <c:pt idx="8504">
                  <c:v>4.8860000000000001</c:v>
                </c:pt>
                <c:pt idx="8505">
                  <c:v>4.8259999999999916</c:v>
                </c:pt>
                <c:pt idx="8506">
                  <c:v>4.7839999999999998</c:v>
                </c:pt>
                <c:pt idx="8507">
                  <c:v>4.8669999999999956</c:v>
                </c:pt>
                <c:pt idx="8508">
                  <c:v>4.7389999999999999</c:v>
                </c:pt>
                <c:pt idx="8509">
                  <c:v>4.7269999999999985</c:v>
                </c:pt>
                <c:pt idx="8510">
                  <c:v>4.7990000000000004</c:v>
                </c:pt>
                <c:pt idx="8511">
                  <c:v>4.8029999999999955</c:v>
                </c:pt>
                <c:pt idx="8512">
                  <c:v>4.8599999999999985</c:v>
                </c:pt>
                <c:pt idx="8513">
                  <c:v>4.7969999999999997</c:v>
                </c:pt>
                <c:pt idx="8514">
                  <c:v>4.7919999999999998</c:v>
                </c:pt>
                <c:pt idx="8515">
                  <c:v>4.7960000000000003</c:v>
                </c:pt>
                <c:pt idx="8516">
                  <c:v>4.8339999999999996</c:v>
                </c:pt>
                <c:pt idx="8517">
                  <c:v>4.6919999999999975</c:v>
                </c:pt>
                <c:pt idx="8518">
                  <c:v>4.7949999999999955</c:v>
                </c:pt>
                <c:pt idx="8519">
                  <c:v>4.8239999999999945</c:v>
                </c:pt>
                <c:pt idx="8520">
                  <c:v>4.7149999999999945</c:v>
                </c:pt>
                <c:pt idx="8521">
                  <c:v>4.782</c:v>
                </c:pt>
                <c:pt idx="8522">
                  <c:v>4.6379999999999955</c:v>
                </c:pt>
                <c:pt idx="8523">
                  <c:v>4.6989999999999945</c:v>
                </c:pt>
                <c:pt idx="8524">
                  <c:v>4.6760000000000002</c:v>
                </c:pt>
                <c:pt idx="8525">
                  <c:v>4.7380000000000004</c:v>
                </c:pt>
                <c:pt idx="8526">
                  <c:v>4.7649999999999926</c:v>
                </c:pt>
                <c:pt idx="8527">
                  <c:v>4.774</c:v>
                </c:pt>
                <c:pt idx="8528">
                  <c:v>4.75</c:v>
                </c:pt>
                <c:pt idx="8529">
                  <c:v>4.6689999999999916</c:v>
                </c:pt>
                <c:pt idx="8530">
                  <c:v>4.6499999999999995</c:v>
                </c:pt>
                <c:pt idx="8531">
                  <c:v>4.7859999999999996</c:v>
                </c:pt>
                <c:pt idx="8532">
                  <c:v>4.7080000000000002</c:v>
                </c:pt>
                <c:pt idx="8533">
                  <c:v>4.8819999999999997</c:v>
                </c:pt>
                <c:pt idx="8534">
                  <c:v>4.6469999999999985</c:v>
                </c:pt>
                <c:pt idx="8535">
                  <c:v>4.6509999999999945</c:v>
                </c:pt>
                <c:pt idx="8536">
                  <c:v>4.6239999999999917</c:v>
                </c:pt>
                <c:pt idx="8537">
                  <c:v>4.7519999999999998</c:v>
                </c:pt>
                <c:pt idx="8538">
                  <c:v>4.6609999999999916</c:v>
                </c:pt>
                <c:pt idx="8539">
                  <c:v>4.6319999999999997</c:v>
                </c:pt>
                <c:pt idx="8540">
                  <c:v>4.5590000000000002</c:v>
                </c:pt>
                <c:pt idx="8541">
                  <c:v>4.6929999999999916</c:v>
                </c:pt>
                <c:pt idx="8542">
                  <c:v>4.6739999999999995</c:v>
                </c:pt>
                <c:pt idx="8543">
                  <c:v>4.5979999999999945</c:v>
                </c:pt>
                <c:pt idx="8544">
                  <c:v>4.5649999999999933</c:v>
                </c:pt>
                <c:pt idx="8545">
                  <c:v>4.6589999999999945</c:v>
                </c:pt>
                <c:pt idx="8546">
                  <c:v>4.641</c:v>
                </c:pt>
                <c:pt idx="8547">
                  <c:v>4.6839999999999975</c:v>
                </c:pt>
                <c:pt idx="8548">
                  <c:v>4.8490000000000002</c:v>
                </c:pt>
                <c:pt idx="8549">
                  <c:v>4.57</c:v>
                </c:pt>
                <c:pt idx="8550">
                  <c:v>4.6509999999999945</c:v>
                </c:pt>
                <c:pt idx="8551">
                  <c:v>4.6369999999999996</c:v>
                </c:pt>
                <c:pt idx="8552">
                  <c:v>4.6469999999999985</c:v>
                </c:pt>
                <c:pt idx="8553">
                  <c:v>4.5880000000000001</c:v>
                </c:pt>
                <c:pt idx="8554">
                  <c:v>4.6839999999999975</c:v>
                </c:pt>
                <c:pt idx="8555">
                  <c:v>4.7590000000000003</c:v>
                </c:pt>
                <c:pt idx="8556">
                  <c:v>4.5730000000000004</c:v>
                </c:pt>
                <c:pt idx="8557">
                  <c:v>4.5969999999999995</c:v>
                </c:pt>
                <c:pt idx="8558">
                  <c:v>4.6259999999999915</c:v>
                </c:pt>
                <c:pt idx="8559">
                  <c:v>4.6519999999999975</c:v>
                </c:pt>
                <c:pt idx="8560">
                  <c:v>4.6839999999999975</c:v>
                </c:pt>
                <c:pt idx="8561">
                  <c:v>4.6289999999999916</c:v>
                </c:pt>
                <c:pt idx="8562">
                  <c:v>4.6349999999999945</c:v>
                </c:pt>
                <c:pt idx="8563">
                  <c:v>4.6109999999999927</c:v>
                </c:pt>
                <c:pt idx="8564">
                  <c:v>4.6039999999999965</c:v>
                </c:pt>
                <c:pt idx="8565">
                  <c:v>4.7729999999999997</c:v>
                </c:pt>
                <c:pt idx="8566">
                  <c:v>4.6169999999999956</c:v>
                </c:pt>
                <c:pt idx="8567">
                  <c:v>4.6029999999999927</c:v>
                </c:pt>
                <c:pt idx="8568">
                  <c:v>4.6349999999999945</c:v>
                </c:pt>
                <c:pt idx="8569">
                  <c:v>4.649</c:v>
                </c:pt>
                <c:pt idx="8570">
                  <c:v>4.5350000000000001</c:v>
                </c:pt>
                <c:pt idx="8571">
                  <c:v>4.5960000000000001</c:v>
                </c:pt>
                <c:pt idx="8572">
                  <c:v>4.6029999999999927</c:v>
                </c:pt>
                <c:pt idx="8573">
                  <c:v>4.6719999999999997</c:v>
                </c:pt>
                <c:pt idx="8574">
                  <c:v>4.6609999999999916</c:v>
                </c:pt>
                <c:pt idx="8575">
                  <c:v>4.6849999999999916</c:v>
                </c:pt>
                <c:pt idx="8576">
                  <c:v>4.6499999999999995</c:v>
                </c:pt>
                <c:pt idx="8577">
                  <c:v>4.6609999999999916</c:v>
                </c:pt>
                <c:pt idx="8578">
                  <c:v>4.6639999999999926</c:v>
                </c:pt>
                <c:pt idx="8579">
                  <c:v>4.6739999999999995</c:v>
                </c:pt>
                <c:pt idx="8580">
                  <c:v>4.72</c:v>
                </c:pt>
                <c:pt idx="8581">
                  <c:v>4.7009999999999996</c:v>
                </c:pt>
                <c:pt idx="8582">
                  <c:v>4.7069999999999999</c:v>
                </c:pt>
                <c:pt idx="8583">
                  <c:v>4.7539999999999996</c:v>
                </c:pt>
                <c:pt idx="8584">
                  <c:v>4.7190000000000003</c:v>
                </c:pt>
                <c:pt idx="8585">
                  <c:v>4.6909999999999945</c:v>
                </c:pt>
                <c:pt idx="8586">
                  <c:v>4.6619999999999955</c:v>
                </c:pt>
                <c:pt idx="8587">
                  <c:v>4.7130000000000001</c:v>
                </c:pt>
                <c:pt idx="8588">
                  <c:v>4.6829999999999945</c:v>
                </c:pt>
                <c:pt idx="8589">
                  <c:v>4.6779999999999955</c:v>
                </c:pt>
                <c:pt idx="8590">
                  <c:v>4.7560000000000002</c:v>
                </c:pt>
                <c:pt idx="8591">
                  <c:v>4.6390000000000002</c:v>
                </c:pt>
                <c:pt idx="8592">
                  <c:v>4.7649999999999926</c:v>
                </c:pt>
                <c:pt idx="8593">
                  <c:v>4.6909999999999945</c:v>
                </c:pt>
                <c:pt idx="8594">
                  <c:v>4.7050000000000001</c:v>
                </c:pt>
                <c:pt idx="8595">
                  <c:v>4.7519999999999998</c:v>
                </c:pt>
                <c:pt idx="8596">
                  <c:v>4.6899999999999995</c:v>
                </c:pt>
                <c:pt idx="8597">
                  <c:v>4.7050000000000001</c:v>
                </c:pt>
                <c:pt idx="8598">
                  <c:v>4.7060000000000004</c:v>
                </c:pt>
                <c:pt idx="8599">
                  <c:v>4.7439999999999998</c:v>
                </c:pt>
                <c:pt idx="8600">
                  <c:v>4.8209999999999926</c:v>
                </c:pt>
                <c:pt idx="8601">
                  <c:v>4.8330000000000002</c:v>
                </c:pt>
                <c:pt idx="8602">
                  <c:v>4.7750000000000004</c:v>
                </c:pt>
                <c:pt idx="8603">
                  <c:v>4.7530000000000001</c:v>
                </c:pt>
                <c:pt idx="8604">
                  <c:v>4.8119999999999985</c:v>
                </c:pt>
                <c:pt idx="8605">
                  <c:v>4.78</c:v>
                </c:pt>
                <c:pt idx="8606">
                  <c:v>4.8069999999999995</c:v>
                </c:pt>
                <c:pt idx="8607">
                  <c:v>4.7930000000000001</c:v>
                </c:pt>
                <c:pt idx="8608">
                  <c:v>4.7889999999999997</c:v>
                </c:pt>
                <c:pt idx="8609">
                  <c:v>4.8449999999999926</c:v>
                </c:pt>
                <c:pt idx="8610">
                  <c:v>4.766</c:v>
                </c:pt>
                <c:pt idx="8611">
                  <c:v>4.7809999999999997</c:v>
                </c:pt>
                <c:pt idx="8612">
                  <c:v>4.8390000000000004</c:v>
                </c:pt>
                <c:pt idx="8613">
                  <c:v>4.7960000000000003</c:v>
                </c:pt>
                <c:pt idx="8614">
                  <c:v>4.7960000000000003</c:v>
                </c:pt>
                <c:pt idx="8615">
                  <c:v>4.8559999999999945</c:v>
                </c:pt>
                <c:pt idx="8616">
                  <c:v>4.891</c:v>
                </c:pt>
                <c:pt idx="8617">
                  <c:v>5.3279999999999914</c:v>
                </c:pt>
                <c:pt idx="8618">
                  <c:v>5.133</c:v>
                </c:pt>
                <c:pt idx="8619">
                  <c:v>4.992</c:v>
                </c:pt>
                <c:pt idx="8620">
                  <c:v>4.8469999999999995</c:v>
                </c:pt>
                <c:pt idx="8621">
                  <c:v>4.7919999999999998</c:v>
                </c:pt>
                <c:pt idx="8622">
                  <c:v>4.774</c:v>
                </c:pt>
                <c:pt idx="8623">
                  <c:v>5.2069999999999999</c:v>
                </c:pt>
                <c:pt idx="8624">
                  <c:v>4.9960000000000004</c:v>
                </c:pt>
                <c:pt idx="8625">
                  <c:v>4.9660000000000002</c:v>
                </c:pt>
                <c:pt idx="8626">
                  <c:v>4.9580000000000002</c:v>
                </c:pt>
                <c:pt idx="8627">
                  <c:v>4.992</c:v>
                </c:pt>
                <c:pt idx="8628">
                  <c:v>4.9820000000000002</c:v>
                </c:pt>
                <c:pt idx="8629">
                  <c:v>4.9279999999999955</c:v>
                </c:pt>
                <c:pt idx="8630">
                  <c:v>6.4370000000000003</c:v>
                </c:pt>
                <c:pt idx="8631">
                  <c:v>4.9939999999999998</c:v>
                </c:pt>
                <c:pt idx="8632">
                  <c:v>4.9589999999999996</c:v>
                </c:pt>
                <c:pt idx="8633">
                  <c:v>5.0759999999999996</c:v>
                </c:pt>
                <c:pt idx="8634">
                  <c:v>5.0659999999999945</c:v>
                </c:pt>
                <c:pt idx="8635">
                  <c:v>5.0529999999999955</c:v>
                </c:pt>
                <c:pt idx="8636">
                  <c:v>5.0999999999999996</c:v>
                </c:pt>
                <c:pt idx="8637">
                  <c:v>5.05</c:v>
                </c:pt>
                <c:pt idx="8638">
                  <c:v>5.1719999999999997</c:v>
                </c:pt>
                <c:pt idx="8639">
                  <c:v>5.1899999999999995</c:v>
                </c:pt>
                <c:pt idx="8640">
                  <c:v>5.2</c:v>
                </c:pt>
                <c:pt idx="8641">
                  <c:v>4.9850000000000003</c:v>
                </c:pt>
                <c:pt idx="8642">
                  <c:v>5.0810000000000004</c:v>
                </c:pt>
                <c:pt idx="8643">
                  <c:v>4.9850000000000003</c:v>
                </c:pt>
                <c:pt idx="8644">
                  <c:v>5.0759999999999996</c:v>
                </c:pt>
                <c:pt idx="8645">
                  <c:v>5.0819999999999999</c:v>
                </c:pt>
                <c:pt idx="8646">
                  <c:v>5.1569999999999965</c:v>
                </c:pt>
                <c:pt idx="8647">
                  <c:v>5.0880000000000001</c:v>
                </c:pt>
                <c:pt idx="8648">
                  <c:v>5.0539999999999985</c:v>
                </c:pt>
                <c:pt idx="8649">
                  <c:v>5.0759999999999996</c:v>
                </c:pt>
                <c:pt idx="8650">
                  <c:v>5.1589999999999945</c:v>
                </c:pt>
                <c:pt idx="8651">
                  <c:v>5.4300000000000024</c:v>
                </c:pt>
                <c:pt idx="8652">
                  <c:v>5.3929999999999945</c:v>
                </c:pt>
                <c:pt idx="8653">
                  <c:v>5.1249999999999885</c:v>
                </c:pt>
                <c:pt idx="8654">
                  <c:v>5.1979999999999933</c:v>
                </c:pt>
                <c:pt idx="8655">
                  <c:v>5.0410000000000004</c:v>
                </c:pt>
                <c:pt idx="8656">
                  <c:v>5.4189999999999996</c:v>
                </c:pt>
                <c:pt idx="8657">
                  <c:v>5.08</c:v>
                </c:pt>
                <c:pt idx="8658">
                  <c:v>6.8919999999999995</c:v>
                </c:pt>
                <c:pt idx="8659">
                  <c:v>5.4690000000000003</c:v>
                </c:pt>
                <c:pt idx="8660">
                  <c:v>5.2590000000000003</c:v>
                </c:pt>
                <c:pt idx="8661">
                  <c:v>5.2050000000000001</c:v>
                </c:pt>
                <c:pt idx="8662">
                  <c:v>5.2869999999999999</c:v>
                </c:pt>
                <c:pt idx="8663">
                  <c:v>5.2720000000000002</c:v>
                </c:pt>
                <c:pt idx="8664">
                  <c:v>5.1549999999999914</c:v>
                </c:pt>
                <c:pt idx="8665">
                  <c:v>5.4349999999999996</c:v>
                </c:pt>
                <c:pt idx="8666">
                  <c:v>5.2130000000000001</c:v>
                </c:pt>
                <c:pt idx="8667">
                  <c:v>5.1919999999999975</c:v>
                </c:pt>
                <c:pt idx="8668">
                  <c:v>5.2060000000000004</c:v>
                </c:pt>
                <c:pt idx="8669">
                  <c:v>5.1119999999999965</c:v>
                </c:pt>
                <c:pt idx="8670">
                  <c:v>5.3419999999999996</c:v>
                </c:pt>
                <c:pt idx="8671">
                  <c:v>5.149</c:v>
                </c:pt>
                <c:pt idx="8672">
                  <c:v>5.18</c:v>
                </c:pt>
                <c:pt idx="8673">
                  <c:v>5.2329999999999997</c:v>
                </c:pt>
                <c:pt idx="8674">
                  <c:v>6.1419999999999995</c:v>
                </c:pt>
                <c:pt idx="8675">
                  <c:v>5.6839999999999975</c:v>
                </c:pt>
                <c:pt idx="8676">
                  <c:v>5.093</c:v>
                </c:pt>
                <c:pt idx="8677">
                  <c:v>5.17</c:v>
                </c:pt>
                <c:pt idx="8678">
                  <c:v>5.2089999999999996</c:v>
                </c:pt>
                <c:pt idx="8679">
                  <c:v>5.2889999999999997</c:v>
                </c:pt>
                <c:pt idx="8680">
                  <c:v>5.2219999999999995</c:v>
                </c:pt>
                <c:pt idx="8681">
                  <c:v>5.2089999999999996</c:v>
                </c:pt>
                <c:pt idx="8682">
                  <c:v>5.508</c:v>
                </c:pt>
                <c:pt idx="8683">
                  <c:v>5.0860000000000003</c:v>
                </c:pt>
                <c:pt idx="8684">
                  <c:v>5.1839999999999975</c:v>
                </c:pt>
                <c:pt idx="8685">
                  <c:v>5.1609999999999916</c:v>
                </c:pt>
                <c:pt idx="8686">
                  <c:v>5.2669999999999995</c:v>
                </c:pt>
                <c:pt idx="8687">
                  <c:v>5.1319999999999997</c:v>
                </c:pt>
                <c:pt idx="8688">
                  <c:v>5.149</c:v>
                </c:pt>
                <c:pt idx="8689">
                  <c:v>5.29</c:v>
                </c:pt>
                <c:pt idx="8690">
                  <c:v>5.1319999999999997</c:v>
                </c:pt>
                <c:pt idx="8691">
                  <c:v>5.18</c:v>
                </c:pt>
                <c:pt idx="8692">
                  <c:v>5.2030000000000003</c:v>
                </c:pt>
                <c:pt idx="8693">
                  <c:v>5.2619999999999996</c:v>
                </c:pt>
                <c:pt idx="8694">
                  <c:v>5.13</c:v>
                </c:pt>
                <c:pt idx="8695">
                  <c:v>5.33</c:v>
                </c:pt>
                <c:pt idx="8696">
                  <c:v>5.6669999999999945</c:v>
                </c:pt>
                <c:pt idx="8697">
                  <c:v>5.3629999999999933</c:v>
                </c:pt>
                <c:pt idx="8698">
                  <c:v>5.0759999999999996</c:v>
                </c:pt>
                <c:pt idx="8699">
                  <c:v>5.1899999999999995</c:v>
                </c:pt>
                <c:pt idx="8700">
                  <c:v>5.2510000000000003</c:v>
                </c:pt>
                <c:pt idx="8701">
                  <c:v>5.2590000000000003</c:v>
                </c:pt>
                <c:pt idx="8702">
                  <c:v>5.1769999999999996</c:v>
                </c:pt>
                <c:pt idx="8703">
                  <c:v>5.3330000000000002</c:v>
                </c:pt>
                <c:pt idx="8704">
                  <c:v>5.1429999999999945</c:v>
                </c:pt>
                <c:pt idx="8705">
                  <c:v>5.1829999999999945</c:v>
                </c:pt>
                <c:pt idx="8706">
                  <c:v>5.0910000000000002</c:v>
                </c:pt>
                <c:pt idx="8707">
                  <c:v>5.0780000000000003</c:v>
                </c:pt>
                <c:pt idx="8708">
                  <c:v>5.1279999999999886</c:v>
                </c:pt>
                <c:pt idx="8709">
                  <c:v>5.2039999999999997</c:v>
                </c:pt>
                <c:pt idx="8710">
                  <c:v>5.258</c:v>
                </c:pt>
                <c:pt idx="8711">
                  <c:v>5.04</c:v>
                </c:pt>
                <c:pt idx="8712">
                  <c:v>5.0910000000000002</c:v>
                </c:pt>
                <c:pt idx="8713">
                  <c:v>5.1169999999999956</c:v>
                </c:pt>
                <c:pt idx="8714">
                  <c:v>5.1679999999999904</c:v>
                </c:pt>
                <c:pt idx="8715">
                  <c:v>5.0659999999999945</c:v>
                </c:pt>
                <c:pt idx="8716">
                  <c:v>5.0490000000000004</c:v>
                </c:pt>
                <c:pt idx="8717">
                  <c:v>5.1589999999999945</c:v>
                </c:pt>
                <c:pt idx="8718">
                  <c:v>5.1039999999999965</c:v>
                </c:pt>
                <c:pt idx="8719">
                  <c:v>5.03</c:v>
                </c:pt>
                <c:pt idx="8720">
                  <c:v>5.09</c:v>
                </c:pt>
                <c:pt idx="8721">
                  <c:v>5.0389999999999997</c:v>
                </c:pt>
                <c:pt idx="8722">
                  <c:v>5.22</c:v>
                </c:pt>
                <c:pt idx="8723">
                  <c:v>5.0649999999999933</c:v>
                </c:pt>
                <c:pt idx="8724">
                  <c:v>5.149</c:v>
                </c:pt>
                <c:pt idx="8725">
                  <c:v>5.1079999999999917</c:v>
                </c:pt>
                <c:pt idx="8726">
                  <c:v>5.07</c:v>
                </c:pt>
                <c:pt idx="8727">
                  <c:v>5.0199999999999996</c:v>
                </c:pt>
                <c:pt idx="8728">
                  <c:v>5.1339999999999995</c:v>
                </c:pt>
                <c:pt idx="8729">
                  <c:v>7.2880000000000003</c:v>
                </c:pt>
                <c:pt idx="8730">
                  <c:v>5.048</c:v>
                </c:pt>
                <c:pt idx="8731">
                  <c:v>4.8639999999999946</c:v>
                </c:pt>
                <c:pt idx="8732">
                  <c:v>5.0419999999999998</c:v>
                </c:pt>
                <c:pt idx="8733">
                  <c:v>4.984</c:v>
                </c:pt>
                <c:pt idx="8734">
                  <c:v>4.8579999999999917</c:v>
                </c:pt>
                <c:pt idx="8735">
                  <c:v>4.8579999999999917</c:v>
                </c:pt>
                <c:pt idx="8736">
                  <c:v>4.9009999999999998</c:v>
                </c:pt>
                <c:pt idx="8737">
                  <c:v>4.8609999999999927</c:v>
                </c:pt>
                <c:pt idx="8738">
                  <c:v>4.8179999999999916</c:v>
                </c:pt>
                <c:pt idx="8739">
                  <c:v>4.9160000000000004</c:v>
                </c:pt>
                <c:pt idx="8740">
                  <c:v>5.016</c:v>
                </c:pt>
                <c:pt idx="8741">
                  <c:v>4.9859999999999998</c:v>
                </c:pt>
                <c:pt idx="8742">
                  <c:v>5.1479999999999926</c:v>
                </c:pt>
                <c:pt idx="8743">
                  <c:v>4.8730000000000002</c:v>
                </c:pt>
                <c:pt idx="8744">
                  <c:v>4.931000000000008</c:v>
                </c:pt>
                <c:pt idx="8745">
                  <c:v>4.9859999999999998</c:v>
                </c:pt>
                <c:pt idx="8746">
                  <c:v>4.9290000000000003</c:v>
                </c:pt>
                <c:pt idx="8747">
                  <c:v>4.9130000000000003</c:v>
                </c:pt>
                <c:pt idx="8748">
                  <c:v>4.8899999999999997</c:v>
                </c:pt>
                <c:pt idx="8749">
                  <c:v>4.8789999999999996</c:v>
                </c:pt>
                <c:pt idx="8750">
                  <c:v>4.8789999999999996</c:v>
                </c:pt>
                <c:pt idx="8751">
                  <c:v>4.8569999999999975</c:v>
                </c:pt>
                <c:pt idx="8752">
                  <c:v>4.88</c:v>
                </c:pt>
                <c:pt idx="8753">
                  <c:v>4.8439999999999985</c:v>
                </c:pt>
                <c:pt idx="8754">
                  <c:v>4.8010000000000002</c:v>
                </c:pt>
                <c:pt idx="8755">
                  <c:v>5.1639999999999926</c:v>
                </c:pt>
                <c:pt idx="8756">
                  <c:v>4.9569999999999999</c:v>
                </c:pt>
                <c:pt idx="8757">
                  <c:v>4.7889999999999997</c:v>
                </c:pt>
                <c:pt idx="8758">
                  <c:v>4.8469999999999995</c:v>
                </c:pt>
                <c:pt idx="8759">
                  <c:v>4.7269999999999985</c:v>
                </c:pt>
                <c:pt idx="8760">
                  <c:v>4.7910000000000004</c:v>
                </c:pt>
                <c:pt idx="8761">
                  <c:v>4.8279999999999914</c:v>
                </c:pt>
                <c:pt idx="8762">
                  <c:v>4.8010000000000002</c:v>
                </c:pt>
                <c:pt idx="8763">
                  <c:v>4.6969999999999965</c:v>
                </c:pt>
                <c:pt idx="8764">
                  <c:v>4.8410000000000002</c:v>
                </c:pt>
                <c:pt idx="8765">
                  <c:v>4.8289999999999926</c:v>
                </c:pt>
                <c:pt idx="8766">
                  <c:v>0</c:v>
                </c:pt>
                <c:pt idx="8767">
                  <c:v>4.7130000000000001</c:v>
                </c:pt>
                <c:pt idx="8768">
                  <c:v>4.8239999999999945</c:v>
                </c:pt>
                <c:pt idx="8769">
                  <c:v>4.6499999999999995</c:v>
                </c:pt>
                <c:pt idx="8770">
                  <c:v>4.8149999999999933</c:v>
                </c:pt>
                <c:pt idx="8771">
                  <c:v>4.6449999999999916</c:v>
                </c:pt>
                <c:pt idx="8772">
                  <c:v>4.7669999999999995</c:v>
                </c:pt>
                <c:pt idx="8773">
                  <c:v>4.7960000000000003</c:v>
                </c:pt>
                <c:pt idx="8774">
                  <c:v>4.7539999999999996</c:v>
                </c:pt>
                <c:pt idx="8775">
                  <c:v>4.7290000000000001</c:v>
                </c:pt>
                <c:pt idx="8776">
                  <c:v>4.7080000000000002</c:v>
                </c:pt>
                <c:pt idx="8777">
                  <c:v>4.7809999999999997</c:v>
                </c:pt>
                <c:pt idx="8778">
                  <c:v>4.7480000000000002</c:v>
                </c:pt>
                <c:pt idx="8779">
                  <c:v>4.7480000000000002</c:v>
                </c:pt>
                <c:pt idx="8780">
                  <c:v>4.6890000000000001</c:v>
                </c:pt>
                <c:pt idx="8781">
                  <c:v>4.6499999999999995</c:v>
                </c:pt>
                <c:pt idx="8782">
                  <c:v>4.6549999999999914</c:v>
                </c:pt>
                <c:pt idx="8783">
                  <c:v>4.6969999999999965</c:v>
                </c:pt>
                <c:pt idx="8784">
                  <c:v>4.774</c:v>
                </c:pt>
                <c:pt idx="8785">
                  <c:v>4.78</c:v>
                </c:pt>
                <c:pt idx="8786">
                  <c:v>4.6829999999999945</c:v>
                </c:pt>
                <c:pt idx="8787">
                  <c:v>4.7039999999999997</c:v>
                </c:pt>
                <c:pt idx="8788">
                  <c:v>4.7080000000000002</c:v>
                </c:pt>
                <c:pt idx="8789">
                  <c:v>4.7389999999999999</c:v>
                </c:pt>
                <c:pt idx="8790">
                  <c:v>4.6739999999999995</c:v>
                </c:pt>
                <c:pt idx="8791">
                  <c:v>4.7409999999999997</c:v>
                </c:pt>
                <c:pt idx="8792">
                  <c:v>4.7649999999999926</c:v>
                </c:pt>
                <c:pt idx="8793">
                  <c:v>4.6769999999999996</c:v>
                </c:pt>
                <c:pt idx="8794">
                  <c:v>4.7839999999999998</c:v>
                </c:pt>
                <c:pt idx="8795">
                  <c:v>4.7039999999999997</c:v>
                </c:pt>
                <c:pt idx="8796">
                  <c:v>4.6790000000000003</c:v>
                </c:pt>
                <c:pt idx="8797">
                  <c:v>4.649</c:v>
                </c:pt>
                <c:pt idx="8798">
                  <c:v>5.0960000000000001</c:v>
                </c:pt>
                <c:pt idx="8799">
                  <c:v>4.7569999999999997</c:v>
                </c:pt>
                <c:pt idx="8800">
                  <c:v>4.9700000000000024</c:v>
                </c:pt>
                <c:pt idx="8801">
                  <c:v>4.6939999999999955</c:v>
                </c:pt>
                <c:pt idx="8802">
                  <c:v>4.6719999999999997</c:v>
                </c:pt>
                <c:pt idx="8803">
                  <c:v>4.9660000000000002</c:v>
                </c:pt>
                <c:pt idx="8804">
                  <c:v>4.8269999999999955</c:v>
                </c:pt>
                <c:pt idx="8805">
                  <c:v>4.6269999999999945</c:v>
                </c:pt>
                <c:pt idx="8806">
                  <c:v>4.6919999999999975</c:v>
                </c:pt>
                <c:pt idx="8807">
                  <c:v>4.6079999999999917</c:v>
                </c:pt>
                <c:pt idx="8808">
                  <c:v>4.6869999999999985</c:v>
                </c:pt>
                <c:pt idx="8809">
                  <c:v>4.6390000000000002</c:v>
                </c:pt>
                <c:pt idx="8810">
                  <c:v>4.7480000000000002</c:v>
                </c:pt>
                <c:pt idx="8811">
                  <c:v>4.7839999999999998</c:v>
                </c:pt>
                <c:pt idx="8812">
                  <c:v>4.6529999999999916</c:v>
                </c:pt>
                <c:pt idx="8813">
                  <c:v>4.6919999999999975</c:v>
                </c:pt>
                <c:pt idx="8814">
                  <c:v>4.7569999999999997</c:v>
                </c:pt>
                <c:pt idx="8815">
                  <c:v>4.774</c:v>
                </c:pt>
                <c:pt idx="8816">
                  <c:v>4.7160000000000002</c:v>
                </c:pt>
                <c:pt idx="8817">
                  <c:v>4.84</c:v>
                </c:pt>
                <c:pt idx="8818">
                  <c:v>4.71</c:v>
                </c:pt>
                <c:pt idx="8819">
                  <c:v>4.7380000000000004</c:v>
                </c:pt>
                <c:pt idx="8820">
                  <c:v>4.7009999999999996</c:v>
                </c:pt>
                <c:pt idx="8821">
                  <c:v>4.7639999999999985</c:v>
                </c:pt>
                <c:pt idx="8822">
                  <c:v>4.742</c:v>
                </c:pt>
                <c:pt idx="8823">
                  <c:v>4.7089999999999996</c:v>
                </c:pt>
                <c:pt idx="8824">
                  <c:v>4.8499999999999996</c:v>
                </c:pt>
                <c:pt idx="8825">
                  <c:v>4.6739999999999995</c:v>
                </c:pt>
                <c:pt idx="8826">
                  <c:v>4.7649999999999926</c:v>
                </c:pt>
                <c:pt idx="8827">
                  <c:v>4.7539999999999996</c:v>
                </c:pt>
                <c:pt idx="8828">
                  <c:v>4.7130000000000001</c:v>
                </c:pt>
                <c:pt idx="8829">
                  <c:v>4.71</c:v>
                </c:pt>
                <c:pt idx="8830">
                  <c:v>4.7789999999999999</c:v>
                </c:pt>
                <c:pt idx="8831">
                  <c:v>4.76</c:v>
                </c:pt>
                <c:pt idx="8832">
                  <c:v>4.7809999999999997</c:v>
                </c:pt>
                <c:pt idx="8833">
                  <c:v>4.7460000000000004</c:v>
                </c:pt>
                <c:pt idx="8834">
                  <c:v>4.8689999999999927</c:v>
                </c:pt>
                <c:pt idx="8835">
                  <c:v>4.8010000000000002</c:v>
                </c:pt>
                <c:pt idx="8836">
                  <c:v>4.8559999999999945</c:v>
                </c:pt>
                <c:pt idx="8837">
                  <c:v>4.8209999999999926</c:v>
                </c:pt>
                <c:pt idx="8838">
                  <c:v>5.202</c:v>
                </c:pt>
                <c:pt idx="8839">
                  <c:v>4.9059999999999997</c:v>
                </c:pt>
                <c:pt idx="8840">
                  <c:v>4.8710000000000004</c:v>
                </c:pt>
                <c:pt idx="8841">
                  <c:v>4.8139999999999965</c:v>
                </c:pt>
                <c:pt idx="8842">
                  <c:v>4.8919999999999995</c:v>
                </c:pt>
                <c:pt idx="8843">
                  <c:v>4.7990000000000004</c:v>
                </c:pt>
                <c:pt idx="8844">
                  <c:v>4.84</c:v>
                </c:pt>
                <c:pt idx="8845">
                  <c:v>5.0010000000000003</c:v>
                </c:pt>
                <c:pt idx="8846">
                  <c:v>4.8519999999999985</c:v>
                </c:pt>
                <c:pt idx="8847">
                  <c:v>4.9029999999999996</c:v>
                </c:pt>
                <c:pt idx="8848">
                  <c:v>5.0309999999999997</c:v>
                </c:pt>
                <c:pt idx="8849">
                  <c:v>4.9269999999999996</c:v>
                </c:pt>
                <c:pt idx="8850">
                  <c:v>4.8979999999999926</c:v>
                </c:pt>
                <c:pt idx="8851">
                  <c:v>4.899</c:v>
                </c:pt>
                <c:pt idx="8852">
                  <c:v>4.8939999999999975</c:v>
                </c:pt>
                <c:pt idx="8853">
                  <c:v>4.8639999999999946</c:v>
                </c:pt>
                <c:pt idx="8854">
                  <c:v>4.9429999999999996</c:v>
                </c:pt>
                <c:pt idx="8855">
                  <c:v>5.0049999999999955</c:v>
                </c:pt>
                <c:pt idx="8856">
                  <c:v>5.0229999999999926</c:v>
                </c:pt>
                <c:pt idx="8857">
                  <c:v>5.0239999999999965</c:v>
                </c:pt>
                <c:pt idx="8858">
                  <c:v>5.048</c:v>
                </c:pt>
                <c:pt idx="8859">
                  <c:v>4.968</c:v>
                </c:pt>
                <c:pt idx="8860">
                  <c:v>4.9530000000000003</c:v>
                </c:pt>
                <c:pt idx="8861">
                  <c:v>5.03</c:v>
                </c:pt>
                <c:pt idx="8862">
                  <c:v>4.9370000000000003</c:v>
                </c:pt>
                <c:pt idx="8863">
                  <c:v>4.9729999999999999</c:v>
                </c:pt>
                <c:pt idx="8864">
                  <c:v>5.0629999999999926</c:v>
                </c:pt>
                <c:pt idx="8865">
                  <c:v>4.9930000000000003</c:v>
                </c:pt>
                <c:pt idx="8866">
                  <c:v>4.9080000000000004</c:v>
                </c:pt>
                <c:pt idx="8867">
                  <c:v>5.0219999999999985</c:v>
                </c:pt>
                <c:pt idx="8868">
                  <c:v>5.0519999999999996</c:v>
                </c:pt>
                <c:pt idx="8869">
                  <c:v>5.0279999999999916</c:v>
                </c:pt>
                <c:pt idx="8870">
                  <c:v>5.0309999999999997</c:v>
                </c:pt>
                <c:pt idx="8871">
                  <c:v>5.0869999999999997</c:v>
                </c:pt>
                <c:pt idx="8872">
                  <c:v>5.101</c:v>
                </c:pt>
                <c:pt idx="8873">
                  <c:v>4.9859999999999998</c:v>
                </c:pt>
                <c:pt idx="8874">
                  <c:v>5.0819999999999999</c:v>
                </c:pt>
                <c:pt idx="8875">
                  <c:v>5.0579999999999945</c:v>
                </c:pt>
                <c:pt idx="8876">
                  <c:v>4.9870000000000001</c:v>
                </c:pt>
                <c:pt idx="8877">
                  <c:v>5.0510000000000002</c:v>
                </c:pt>
                <c:pt idx="8878">
                  <c:v>5.3419999999999996</c:v>
                </c:pt>
                <c:pt idx="8879">
                  <c:v>4.9530000000000003</c:v>
                </c:pt>
                <c:pt idx="8880">
                  <c:v>5.0810000000000004</c:v>
                </c:pt>
                <c:pt idx="8881">
                  <c:v>4.9800000000000004</c:v>
                </c:pt>
                <c:pt idx="8882">
                  <c:v>4.9420000000000002</c:v>
                </c:pt>
                <c:pt idx="8883">
                  <c:v>5.032</c:v>
                </c:pt>
                <c:pt idx="8884">
                  <c:v>5.14</c:v>
                </c:pt>
                <c:pt idx="8885">
                  <c:v>0</c:v>
                </c:pt>
                <c:pt idx="8886">
                  <c:v>5.0639999999999965</c:v>
                </c:pt>
                <c:pt idx="8887">
                  <c:v>5.0919999999999996</c:v>
                </c:pt>
                <c:pt idx="8888">
                  <c:v>5.6169999999999956</c:v>
                </c:pt>
                <c:pt idx="8889">
                  <c:v>5.05</c:v>
                </c:pt>
                <c:pt idx="8890">
                  <c:v>5.056</c:v>
                </c:pt>
                <c:pt idx="8891">
                  <c:v>4.9770000000000003</c:v>
                </c:pt>
                <c:pt idx="8892">
                  <c:v>5.1390000000000002</c:v>
                </c:pt>
                <c:pt idx="8893">
                  <c:v>5.0149999999999926</c:v>
                </c:pt>
                <c:pt idx="8894">
                  <c:v>5.0649999999999933</c:v>
                </c:pt>
                <c:pt idx="8895">
                  <c:v>5.0519999999999996</c:v>
                </c:pt>
                <c:pt idx="8896">
                  <c:v>5.2480000000000002</c:v>
                </c:pt>
                <c:pt idx="8897">
                  <c:v>5.0659999999999945</c:v>
                </c:pt>
                <c:pt idx="8898">
                  <c:v>4.9770000000000003</c:v>
                </c:pt>
                <c:pt idx="8899">
                  <c:v>5.01</c:v>
                </c:pt>
                <c:pt idx="8900">
                  <c:v>5.077</c:v>
                </c:pt>
                <c:pt idx="8901">
                  <c:v>5</c:v>
                </c:pt>
                <c:pt idx="8902">
                  <c:v>4.9829999999999997</c:v>
                </c:pt>
                <c:pt idx="8903">
                  <c:v>4.9710000000000081</c:v>
                </c:pt>
                <c:pt idx="8904">
                  <c:v>5.35</c:v>
                </c:pt>
                <c:pt idx="8905">
                  <c:v>5.1149999999999913</c:v>
                </c:pt>
                <c:pt idx="8906">
                  <c:v>5.0419999999999998</c:v>
                </c:pt>
                <c:pt idx="8907">
                  <c:v>5.1119999999999965</c:v>
                </c:pt>
                <c:pt idx="8908">
                  <c:v>5.7639999999999985</c:v>
                </c:pt>
                <c:pt idx="8909">
                  <c:v>5.2679999999999945</c:v>
                </c:pt>
                <c:pt idx="8910">
                  <c:v>5.0569999999999995</c:v>
                </c:pt>
                <c:pt idx="8911">
                  <c:v>4.9930000000000003</c:v>
                </c:pt>
                <c:pt idx="8912">
                  <c:v>4.9960000000000004</c:v>
                </c:pt>
                <c:pt idx="8913">
                  <c:v>4.9969999999999999</c:v>
                </c:pt>
                <c:pt idx="8914">
                  <c:v>5.0659999999999945</c:v>
                </c:pt>
                <c:pt idx="8915">
                  <c:v>5.08</c:v>
                </c:pt>
                <c:pt idx="8916">
                  <c:v>5.0590000000000002</c:v>
                </c:pt>
                <c:pt idx="8917">
                  <c:v>5.0350000000000001</c:v>
                </c:pt>
                <c:pt idx="8918">
                  <c:v>5.0449999999999955</c:v>
                </c:pt>
                <c:pt idx="8919">
                  <c:v>4.992</c:v>
                </c:pt>
                <c:pt idx="8920">
                  <c:v>5.0789999999999997</c:v>
                </c:pt>
                <c:pt idx="8921">
                  <c:v>5.0219999999999985</c:v>
                </c:pt>
                <c:pt idx="8922">
                  <c:v>5.048</c:v>
                </c:pt>
                <c:pt idx="8923">
                  <c:v>5.1349999999999945</c:v>
                </c:pt>
                <c:pt idx="8924">
                  <c:v>5.1019999999999985</c:v>
                </c:pt>
                <c:pt idx="8925">
                  <c:v>5.016</c:v>
                </c:pt>
                <c:pt idx="8926">
                  <c:v>4.9989999999999997</c:v>
                </c:pt>
                <c:pt idx="8927">
                  <c:v>5.1609999999999916</c:v>
                </c:pt>
                <c:pt idx="8928">
                  <c:v>4.9359999999999999</c:v>
                </c:pt>
                <c:pt idx="8929">
                  <c:v>5.0430000000000001</c:v>
                </c:pt>
                <c:pt idx="8930">
                  <c:v>4.3239999999999945</c:v>
                </c:pt>
                <c:pt idx="8931">
                  <c:v>4.8959999999999955</c:v>
                </c:pt>
                <c:pt idx="8932">
                  <c:v>5.0519999999999996</c:v>
                </c:pt>
                <c:pt idx="8933">
                  <c:v>4.9450000000000003</c:v>
                </c:pt>
                <c:pt idx="8934">
                  <c:v>4.9239999999999995</c:v>
                </c:pt>
                <c:pt idx="8935">
                  <c:v>4.9359999999999999</c:v>
                </c:pt>
                <c:pt idx="8936">
                  <c:v>4.9820000000000002</c:v>
                </c:pt>
                <c:pt idx="8937">
                  <c:v>4.9340000000000002</c:v>
                </c:pt>
                <c:pt idx="8938">
                  <c:v>4.9409999999999998</c:v>
                </c:pt>
                <c:pt idx="8939">
                  <c:v>4.9489999999999998</c:v>
                </c:pt>
                <c:pt idx="8940">
                  <c:v>5.0619999999999985</c:v>
                </c:pt>
                <c:pt idx="8941">
                  <c:v>5.008</c:v>
                </c:pt>
                <c:pt idx="8942">
                  <c:v>5.0819999999999999</c:v>
                </c:pt>
                <c:pt idx="8943">
                  <c:v>5.0490000000000004</c:v>
                </c:pt>
                <c:pt idx="8944">
                  <c:v>5.0259999999999945</c:v>
                </c:pt>
                <c:pt idx="8945">
                  <c:v>4.95</c:v>
                </c:pt>
                <c:pt idx="8946">
                  <c:v>4.8969999999999985</c:v>
                </c:pt>
                <c:pt idx="8947">
                  <c:v>5.2380000000000004</c:v>
                </c:pt>
                <c:pt idx="8948">
                  <c:v>5.0539999999999985</c:v>
                </c:pt>
                <c:pt idx="8949">
                  <c:v>4.9610000000000003</c:v>
                </c:pt>
                <c:pt idx="8950">
                  <c:v>4.9420000000000002</c:v>
                </c:pt>
                <c:pt idx="8951">
                  <c:v>4.899</c:v>
                </c:pt>
                <c:pt idx="8952">
                  <c:v>4.8929999999999945</c:v>
                </c:pt>
                <c:pt idx="8953">
                  <c:v>4.9300000000000024</c:v>
                </c:pt>
                <c:pt idx="8954">
                  <c:v>4.9320000000000004</c:v>
                </c:pt>
                <c:pt idx="8955">
                  <c:v>4.8629999999999933</c:v>
                </c:pt>
                <c:pt idx="8956">
                  <c:v>4.9189999999999996</c:v>
                </c:pt>
                <c:pt idx="8957">
                  <c:v>4.9160000000000004</c:v>
                </c:pt>
                <c:pt idx="8958">
                  <c:v>4.9420000000000002</c:v>
                </c:pt>
                <c:pt idx="8959">
                  <c:v>4.8</c:v>
                </c:pt>
                <c:pt idx="8960">
                  <c:v>4.851</c:v>
                </c:pt>
                <c:pt idx="8961">
                  <c:v>4.944</c:v>
                </c:pt>
                <c:pt idx="8962">
                  <c:v>4.91</c:v>
                </c:pt>
                <c:pt idx="8963">
                  <c:v>4.9420000000000002</c:v>
                </c:pt>
                <c:pt idx="8964">
                  <c:v>5.3179999999999916</c:v>
                </c:pt>
                <c:pt idx="8965">
                  <c:v>4.8090000000000002</c:v>
                </c:pt>
                <c:pt idx="8966">
                  <c:v>4.8739999999999997</c:v>
                </c:pt>
                <c:pt idx="8967">
                  <c:v>4.7869999999999999</c:v>
                </c:pt>
                <c:pt idx="8968">
                  <c:v>4.8319999999999999</c:v>
                </c:pt>
                <c:pt idx="8969">
                  <c:v>4.9379999999999997</c:v>
                </c:pt>
                <c:pt idx="8970">
                  <c:v>4.8579999999999917</c:v>
                </c:pt>
                <c:pt idx="8971">
                  <c:v>4.8719999999999999</c:v>
                </c:pt>
                <c:pt idx="8972">
                  <c:v>4.9720000000000004</c:v>
                </c:pt>
                <c:pt idx="8973">
                  <c:v>5.0410000000000004</c:v>
                </c:pt>
                <c:pt idx="8974">
                  <c:v>4.8099999999999996</c:v>
                </c:pt>
                <c:pt idx="8975">
                  <c:v>4.9550000000000001</c:v>
                </c:pt>
                <c:pt idx="8976">
                  <c:v>5.851</c:v>
                </c:pt>
                <c:pt idx="8977">
                  <c:v>4.7859999999999996</c:v>
                </c:pt>
                <c:pt idx="8978">
                  <c:v>4.7439999999999998</c:v>
                </c:pt>
                <c:pt idx="8979">
                  <c:v>4.8039999999999985</c:v>
                </c:pt>
                <c:pt idx="8980">
                  <c:v>4.7969999999999997</c:v>
                </c:pt>
                <c:pt idx="8981">
                  <c:v>4.8269999999999955</c:v>
                </c:pt>
                <c:pt idx="8982">
                  <c:v>4.7859999999999996</c:v>
                </c:pt>
                <c:pt idx="8983">
                  <c:v>4.6969999999999965</c:v>
                </c:pt>
                <c:pt idx="8984">
                  <c:v>4.7679999999999945</c:v>
                </c:pt>
                <c:pt idx="8985">
                  <c:v>4.7380000000000004</c:v>
                </c:pt>
                <c:pt idx="8986">
                  <c:v>4.8499999999999996</c:v>
                </c:pt>
                <c:pt idx="8987">
                  <c:v>4.7990000000000004</c:v>
                </c:pt>
                <c:pt idx="8988">
                  <c:v>4.7539999999999996</c:v>
                </c:pt>
                <c:pt idx="8989">
                  <c:v>5.3029999999999955</c:v>
                </c:pt>
                <c:pt idx="8990">
                  <c:v>4.7619999999999996</c:v>
                </c:pt>
                <c:pt idx="8991">
                  <c:v>4.7210000000000001</c:v>
                </c:pt>
                <c:pt idx="8992">
                  <c:v>5.6249999999999885</c:v>
                </c:pt>
                <c:pt idx="8993">
                  <c:v>6.3689999999999927</c:v>
                </c:pt>
                <c:pt idx="8994">
                  <c:v>4.8330000000000002</c:v>
                </c:pt>
                <c:pt idx="8995">
                  <c:v>4.7169999999999996</c:v>
                </c:pt>
                <c:pt idx="8996">
                  <c:v>4.718</c:v>
                </c:pt>
                <c:pt idx="8997">
                  <c:v>5.6539999999999955</c:v>
                </c:pt>
                <c:pt idx="8998">
                  <c:v>4.8229999999999933</c:v>
                </c:pt>
                <c:pt idx="8999">
                  <c:v>4.7279999999999927</c:v>
                </c:pt>
                <c:pt idx="9000">
                  <c:v>4.843</c:v>
                </c:pt>
                <c:pt idx="9001">
                  <c:v>4.7110000000000003</c:v>
                </c:pt>
                <c:pt idx="9002">
                  <c:v>5.7169999999999996</c:v>
                </c:pt>
                <c:pt idx="9003">
                  <c:v>4.7569999999999997</c:v>
                </c:pt>
                <c:pt idx="9004">
                  <c:v>4.835</c:v>
                </c:pt>
                <c:pt idx="9005">
                  <c:v>8.9190000000000005</c:v>
                </c:pt>
                <c:pt idx="9006">
                  <c:v>4.774</c:v>
                </c:pt>
                <c:pt idx="9007">
                  <c:v>4.72</c:v>
                </c:pt>
                <c:pt idx="9008">
                  <c:v>4.8689999999999927</c:v>
                </c:pt>
                <c:pt idx="9009">
                  <c:v>4.8380000000000001</c:v>
                </c:pt>
                <c:pt idx="9010">
                  <c:v>4.8019999999999996</c:v>
                </c:pt>
                <c:pt idx="9011">
                  <c:v>4.8789999999999996</c:v>
                </c:pt>
                <c:pt idx="9012">
                  <c:v>4.6790000000000003</c:v>
                </c:pt>
                <c:pt idx="9013">
                  <c:v>5.1369999999999996</c:v>
                </c:pt>
                <c:pt idx="9014">
                  <c:v>4.6839999999999975</c:v>
                </c:pt>
                <c:pt idx="9015">
                  <c:v>4.8139999999999965</c:v>
                </c:pt>
                <c:pt idx="9016">
                  <c:v>4.6669999999999945</c:v>
                </c:pt>
                <c:pt idx="9017">
                  <c:v>4.673</c:v>
                </c:pt>
                <c:pt idx="9018">
                  <c:v>4.6879999999999926</c:v>
                </c:pt>
                <c:pt idx="9019">
                  <c:v>4.7119999999999997</c:v>
                </c:pt>
                <c:pt idx="9020">
                  <c:v>4.7649999999999926</c:v>
                </c:pt>
                <c:pt idx="9021">
                  <c:v>4.7130000000000001</c:v>
                </c:pt>
                <c:pt idx="9022">
                  <c:v>4.7210000000000001</c:v>
                </c:pt>
                <c:pt idx="9023">
                  <c:v>4.6989999999999945</c:v>
                </c:pt>
                <c:pt idx="9024">
                  <c:v>4.7519999999999998</c:v>
                </c:pt>
                <c:pt idx="9025">
                  <c:v>4.7569999999999997</c:v>
                </c:pt>
                <c:pt idx="9026">
                  <c:v>4.9779999999999998</c:v>
                </c:pt>
                <c:pt idx="9027">
                  <c:v>5.0229999999999926</c:v>
                </c:pt>
                <c:pt idx="9028">
                  <c:v>4.6609999999999916</c:v>
                </c:pt>
                <c:pt idx="9029">
                  <c:v>4.8369999999999997</c:v>
                </c:pt>
                <c:pt idx="9030">
                  <c:v>11.723000000000001</c:v>
                </c:pt>
                <c:pt idx="9031">
                  <c:v>5.13</c:v>
                </c:pt>
                <c:pt idx="9032">
                  <c:v>5.141</c:v>
                </c:pt>
                <c:pt idx="9033">
                  <c:v>4.9610000000000003</c:v>
                </c:pt>
                <c:pt idx="9034">
                  <c:v>4.9700000000000024</c:v>
                </c:pt>
                <c:pt idx="9035">
                  <c:v>5.3239999999999945</c:v>
                </c:pt>
                <c:pt idx="9036">
                  <c:v>4.9379999999999997</c:v>
                </c:pt>
                <c:pt idx="9037">
                  <c:v>4.9359999999999999</c:v>
                </c:pt>
                <c:pt idx="9038">
                  <c:v>5.0339999999999998</c:v>
                </c:pt>
                <c:pt idx="9039">
                  <c:v>4.923</c:v>
                </c:pt>
                <c:pt idx="9040">
                  <c:v>5.45</c:v>
                </c:pt>
                <c:pt idx="9041">
                  <c:v>5.016</c:v>
                </c:pt>
                <c:pt idx="9042">
                  <c:v>5.1109999999999927</c:v>
                </c:pt>
                <c:pt idx="9043">
                  <c:v>5.1869999999999985</c:v>
                </c:pt>
                <c:pt idx="9044">
                  <c:v>4.9489999999999998</c:v>
                </c:pt>
                <c:pt idx="9045">
                  <c:v>5.0369999999999999</c:v>
                </c:pt>
                <c:pt idx="9046">
                  <c:v>5.0579999999999945</c:v>
                </c:pt>
                <c:pt idx="9047">
                  <c:v>4.9760000000000071</c:v>
                </c:pt>
                <c:pt idx="9048">
                  <c:v>5.0919999999999996</c:v>
                </c:pt>
                <c:pt idx="9049">
                  <c:v>4.9889999999999999</c:v>
                </c:pt>
                <c:pt idx="9050">
                  <c:v>5.4329999999999998</c:v>
                </c:pt>
                <c:pt idx="9051">
                  <c:v>5.1619999999999955</c:v>
                </c:pt>
                <c:pt idx="9052">
                  <c:v>5.0830000000000002</c:v>
                </c:pt>
                <c:pt idx="9053">
                  <c:v>4.9700000000000024</c:v>
                </c:pt>
                <c:pt idx="9054">
                  <c:v>6.0860000000000003</c:v>
                </c:pt>
                <c:pt idx="9055">
                  <c:v>4.8839999999999995</c:v>
                </c:pt>
                <c:pt idx="9056">
                  <c:v>5.2069999999999999</c:v>
                </c:pt>
                <c:pt idx="9057">
                  <c:v>4.9859999999999998</c:v>
                </c:pt>
                <c:pt idx="9058">
                  <c:v>4.92</c:v>
                </c:pt>
                <c:pt idx="9059">
                  <c:v>5.1049999999999933</c:v>
                </c:pt>
                <c:pt idx="9060">
                  <c:v>5.01</c:v>
                </c:pt>
                <c:pt idx="9061">
                  <c:v>4.899</c:v>
                </c:pt>
                <c:pt idx="9062">
                  <c:v>5.0430000000000001</c:v>
                </c:pt>
                <c:pt idx="9063">
                  <c:v>5.0609999999999955</c:v>
                </c:pt>
                <c:pt idx="9064">
                  <c:v>5.0590000000000002</c:v>
                </c:pt>
                <c:pt idx="9065">
                  <c:v>5.093</c:v>
                </c:pt>
                <c:pt idx="9066">
                  <c:v>4.9939999999999998</c:v>
                </c:pt>
                <c:pt idx="9067">
                  <c:v>5.0629999999999926</c:v>
                </c:pt>
                <c:pt idx="9068">
                  <c:v>5.0789999999999997</c:v>
                </c:pt>
                <c:pt idx="9069">
                  <c:v>4.8460000000000001</c:v>
                </c:pt>
                <c:pt idx="9070">
                  <c:v>4.9829999999999997</c:v>
                </c:pt>
                <c:pt idx="9071">
                  <c:v>5.0439999999999996</c:v>
                </c:pt>
                <c:pt idx="9072">
                  <c:v>4.9720000000000004</c:v>
                </c:pt>
                <c:pt idx="9073">
                  <c:v>5.0309999999999997</c:v>
                </c:pt>
                <c:pt idx="9074">
                  <c:v>4.8860000000000001</c:v>
                </c:pt>
                <c:pt idx="9075">
                  <c:v>5.282</c:v>
                </c:pt>
                <c:pt idx="9076">
                  <c:v>4.9639999999999995</c:v>
                </c:pt>
                <c:pt idx="9077">
                  <c:v>5.109</c:v>
                </c:pt>
                <c:pt idx="9078">
                  <c:v>5.0169999999999995</c:v>
                </c:pt>
                <c:pt idx="9079">
                  <c:v>4.9119999999999999</c:v>
                </c:pt>
                <c:pt idx="9080">
                  <c:v>5.0010000000000003</c:v>
                </c:pt>
                <c:pt idx="9081">
                  <c:v>5.1189999999999927</c:v>
                </c:pt>
                <c:pt idx="9082">
                  <c:v>4.9809999999999999</c:v>
                </c:pt>
                <c:pt idx="9083">
                  <c:v>4.9950000000000001</c:v>
                </c:pt>
                <c:pt idx="9084">
                  <c:v>4.91</c:v>
                </c:pt>
                <c:pt idx="9085">
                  <c:v>4.8890000000000002</c:v>
                </c:pt>
                <c:pt idx="9086">
                  <c:v>4.9660000000000002</c:v>
                </c:pt>
                <c:pt idx="9087">
                  <c:v>4.9300000000000024</c:v>
                </c:pt>
                <c:pt idx="9088">
                  <c:v>4.8539999999999965</c:v>
                </c:pt>
                <c:pt idx="9089">
                  <c:v>4.99</c:v>
                </c:pt>
                <c:pt idx="9090">
                  <c:v>4.8739999999999997</c:v>
                </c:pt>
                <c:pt idx="9091">
                  <c:v>4.8279999999999914</c:v>
                </c:pt>
                <c:pt idx="9092">
                  <c:v>4.7889999999999997</c:v>
                </c:pt>
                <c:pt idx="9093">
                  <c:v>4.7880000000000003</c:v>
                </c:pt>
                <c:pt idx="9094">
                  <c:v>4.9050000000000002</c:v>
                </c:pt>
                <c:pt idx="9095">
                  <c:v>4.9050000000000002</c:v>
                </c:pt>
                <c:pt idx="9096">
                  <c:v>5.0990000000000002</c:v>
                </c:pt>
                <c:pt idx="9097">
                  <c:v>4.907</c:v>
                </c:pt>
                <c:pt idx="9098">
                  <c:v>4.8739999999999997</c:v>
                </c:pt>
                <c:pt idx="9099">
                  <c:v>4.9550000000000001</c:v>
                </c:pt>
                <c:pt idx="9100">
                  <c:v>4.8229999999999933</c:v>
                </c:pt>
                <c:pt idx="9101">
                  <c:v>4.9690000000000003</c:v>
                </c:pt>
                <c:pt idx="9102">
                  <c:v>4.8079999999999945</c:v>
                </c:pt>
                <c:pt idx="9103">
                  <c:v>4.8259999999999916</c:v>
                </c:pt>
                <c:pt idx="9104">
                  <c:v>4.9009999999999998</c:v>
                </c:pt>
                <c:pt idx="9105">
                  <c:v>4.9059999999999997</c:v>
                </c:pt>
                <c:pt idx="9106">
                  <c:v>4.78</c:v>
                </c:pt>
                <c:pt idx="9107">
                  <c:v>5.306</c:v>
                </c:pt>
                <c:pt idx="9108">
                  <c:v>5.0669999999999975</c:v>
                </c:pt>
                <c:pt idx="9109">
                  <c:v>4.7669999999999995</c:v>
                </c:pt>
                <c:pt idx="9110">
                  <c:v>4.78</c:v>
                </c:pt>
                <c:pt idx="9111">
                  <c:v>4.8669999999999956</c:v>
                </c:pt>
                <c:pt idx="9112">
                  <c:v>4.7430000000000003</c:v>
                </c:pt>
                <c:pt idx="9113">
                  <c:v>4.7160000000000002</c:v>
                </c:pt>
                <c:pt idx="9114">
                  <c:v>4.7169999999999996</c:v>
                </c:pt>
                <c:pt idx="9115">
                  <c:v>4.6929999999999916</c:v>
                </c:pt>
                <c:pt idx="9116">
                  <c:v>4.9400000000000004</c:v>
                </c:pt>
                <c:pt idx="9117">
                  <c:v>4.7779999999999996</c:v>
                </c:pt>
                <c:pt idx="9118">
                  <c:v>4.8929999999999945</c:v>
                </c:pt>
                <c:pt idx="9119">
                  <c:v>4.8369999999999997</c:v>
                </c:pt>
                <c:pt idx="9120">
                  <c:v>4.766</c:v>
                </c:pt>
                <c:pt idx="9121">
                  <c:v>4.726</c:v>
                </c:pt>
                <c:pt idx="9122">
                  <c:v>4.7249999999999917</c:v>
                </c:pt>
                <c:pt idx="9123">
                  <c:v>4.7619999999999996</c:v>
                </c:pt>
                <c:pt idx="9124">
                  <c:v>5.0469999999999997</c:v>
                </c:pt>
                <c:pt idx="9125">
                  <c:v>4.7060000000000004</c:v>
                </c:pt>
                <c:pt idx="9126">
                  <c:v>4.726</c:v>
                </c:pt>
                <c:pt idx="9127">
                  <c:v>8.2960000000000012</c:v>
                </c:pt>
                <c:pt idx="9128">
                  <c:v>4.5549999999999926</c:v>
                </c:pt>
                <c:pt idx="9129">
                  <c:v>4.83</c:v>
                </c:pt>
                <c:pt idx="9130">
                  <c:v>4.7690000000000001</c:v>
                </c:pt>
                <c:pt idx="9131">
                  <c:v>4.8199999999999985</c:v>
                </c:pt>
                <c:pt idx="9132">
                  <c:v>5.6360000000000001</c:v>
                </c:pt>
                <c:pt idx="9133">
                  <c:v>4.8499999999999996</c:v>
                </c:pt>
                <c:pt idx="9134">
                  <c:v>4.8319999999999999</c:v>
                </c:pt>
                <c:pt idx="9135">
                  <c:v>4.8289999999999926</c:v>
                </c:pt>
                <c:pt idx="9136">
                  <c:v>4.8639999999999946</c:v>
                </c:pt>
                <c:pt idx="9137">
                  <c:v>4.7069999999999999</c:v>
                </c:pt>
                <c:pt idx="9138">
                  <c:v>4.6649999999999885</c:v>
                </c:pt>
                <c:pt idx="9139">
                  <c:v>5.44</c:v>
                </c:pt>
                <c:pt idx="9140">
                  <c:v>4.8229999999999933</c:v>
                </c:pt>
                <c:pt idx="9141">
                  <c:v>4.8330000000000002</c:v>
                </c:pt>
                <c:pt idx="9142">
                  <c:v>4.7380000000000004</c:v>
                </c:pt>
                <c:pt idx="9143">
                  <c:v>4.7329999999999997</c:v>
                </c:pt>
                <c:pt idx="9144">
                  <c:v>4.7149999999999945</c:v>
                </c:pt>
                <c:pt idx="9145">
                  <c:v>4.6539999999999955</c:v>
                </c:pt>
                <c:pt idx="9146">
                  <c:v>4.734</c:v>
                </c:pt>
                <c:pt idx="9147">
                  <c:v>4.718</c:v>
                </c:pt>
                <c:pt idx="9148">
                  <c:v>4.726</c:v>
                </c:pt>
                <c:pt idx="9149">
                  <c:v>4.649</c:v>
                </c:pt>
                <c:pt idx="9150">
                  <c:v>4.7569999999999997</c:v>
                </c:pt>
                <c:pt idx="9151">
                  <c:v>4.6869999999999985</c:v>
                </c:pt>
                <c:pt idx="9152">
                  <c:v>4.6890000000000001</c:v>
                </c:pt>
                <c:pt idx="9153">
                  <c:v>4.6890000000000001</c:v>
                </c:pt>
                <c:pt idx="9154">
                  <c:v>4.6739999999999995</c:v>
                </c:pt>
                <c:pt idx="9155">
                  <c:v>4.742</c:v>
                </c:pt>
                <c:pt idx="9156">
                  <c:v>4.7839999999999998</c:v>
                </c:pt>
                <c:pt idx="9157">
                  <c:v>4.7510000000000003</c:v>
                </c:pt>
                <c:pt idx="9158">
                  <c:v>4.7789999999999999</c:v>
                </c:pt>
                <c:pt idx="9159">
                  <c:v>5.1649999999999885</c:v>
                </c:pt>
                <c:pt idx="9160">
                  <c:v>4.758</c:v>
                </c:pt>
                <c:pt idx="9161">
                  <c:v>4.7549999999999955</c:v>
                </c:pt>
                <c:pt idx="9162">
                  <c:v>4.782</c:v>
                </c:pt>
                <c:pt idx="9163">
                  <c:v>4.75</c:v>
                </c:pt>
                <c:pt idx="9164">
                  <c:v>4.7229999999999945</c:v>
                </c:pt>
                <c:pt idx="9165">
                  <c:v>4.7050000000000001</c:v>
                </c:pt>
                <c:pt idx="9166">
                  <c:v>4.8549999999999933</c:v>
                </c:pt>
                <c:pt idx="9167">
                  <c:v>5.0330000000000004</c:v>
                </c:pt>
                <c:pt idx="9168">
                  <c:v>4.8390000000000004</c:v>
                </c:pt>
                <c:pt idx="9169">
                  <c:v>4.8029999999999955</c:v>
                </c:pt>
                <c:pt idx="9170">
                  <c:v>4.7089999999999996</c:v>
                </c:pt>
                <c:pt idx="9171">
                  <c:v>4.7690000000000001</c:v>
                </c:pt>
                <c:pt idx="9172">
                  <c:v>4.7809999999999997</c:v>
                </c:pt>
                <c:pt idx="9173">
                  <c:v>4.8169999999999975</c:v>
                </c:pt>
                <c:pt idx="9174">
                  <c:v>4.766</c:v>
                </c:pt>
                <c:pt idx="9175">
                  <c:v>4.7089999999999996</c:v>
                </c:pt>
                <c:pt idx="9176">
                  <c:v>4.8780000000000001</c:v>
                </c:pt>
                <c:pt idx="9177">
                  <c:v>4.9130000000000003</c:v>
                </c:pt>
                <c:pt idx="9178">
                  <c:v>4.8439999999999985</c:v>
                </c:pt>
                <c:pt idx="9179">
                  <c:v>4.8469999999999995</c:v>
                </c:pt>
                <c:pt idx="9180">
                  <c:v>4.7709999999999999</c:v>
                </c:pt>
                <c:pt idx="9181">
                  <c:v>4.8360000000000003</c:v>
                </c:pt>
                <c:pt idx="9182">
                  <c:v>4.8559999999999945</c:v>
                </c:pt>
                <c:pt idx="9183">
                  <c:v>4.8360000000000003</c:v>
                </c:pt>
                <c:pt idx="9184">
                  <c:v>4.9089999999999998</c:v>
                </c:pt>
                <c:pt idx="9185">
                  <c:v>4.7779999999999996</c:v>
                </c:pt>
                <c:pt idx="9186">
                  <c:v>5.59</c:v>
                </c:pt>
                <c:pt idx="9187">
                  <c:v>4.7729999999999997</c:v>
                </c:pt>
                <c:pt idx="9188">
                  <c:v>5.05</c:v>
                </c:pt>
                <c:pt idx="9189">
                  <c:v>4.9160000000000004</c:v>
                </c:pt>
                <c:pt idx="9190">
                  <c:v>5.0629999999999926</c:v>
                </c:pt>
                <c:pt idx="9191">
                  <c:v>4.87</c:v>
                </c:pt>
                <c:pt idx="9192">
                  <c:v>4.9480000000000004</c:v>
                </c:pt>
                <c:pt idx="9193">
                  <c:v>4.9160000000000004</c:v>
                </c:pt>
                <c:pt idx="9194">
                  <c:v>4.9889999999999999</c:v>
                </c:pt>
                <c:pt idx="9195">
                  <c:v>5.04</c:v>
                </c:pt>
                <c:pt idx="9196">
                  <c:v>4.9029999999999996</c:v>
                </c:pt>
                <c:pt idx="9197">
                  <c:v>5.2370000000000001</c:v>
                </c:pt>
                <c:pt idx="9198">
                  <c:v>5.5389999999999997</c:v>
                </c:pt>
                <c:pt idx="9199">
                  <c:v>4.9459999999999997</c:v>
                </c:pt>
                <c:pt idx="9200">
                  <c:v>4.9379999999999997</c:v>
                </c:pt>
                <c:pt idx="9201">
                  <c:v>4.9249999999999945</c:v>
                </c:pt>
                <c:pt idx="9202">
                  <c:v>4.9189999999999996</c:v>
                </c:pt>
                <c:pt idx="9203">
                  <c:v>5.1059999999999945</c:v>
                </c:pt>
                <c:pt idx="9204">
                  <c:v>4.9210000000000003</c:v>
                </c:pt>
                <c:pt idx="9205">
                  <c:v>4.8710000000000004</c:v>
                </c:pt>
                <c:pt idx="9206">
                  <c:v>4.92</c:v>
                </c:pt>
                <c:pt idx="9207">
                  <c:v>5.8609999999999927</c:v>
                </c:pt>
                <c:pt idx="9208">
                  <c:v>4.9530000000000003</c:v>
                </c:pt>
                <c:pt idx="9209">
                  <c:v>5.0659999999999945</c:v>
                </c:pt>
                <c:pt idx="9210">
                  <c:v>4.9530000000000003</c:v>
                </c:pt>
                <c:pt idx="9211">
                  <c:v>5.9450000000000003</c:v>
                </c:pt>
                <c:pt idx="9212">
                  <c:v>4.9239999999999995</c:v>
                </c:pt>
                <c:pt idx="9213">
                  <c:v>5.0490000000000004</c:v>
                </c:pt>
                <c:pt idx="9214">
                  <c:v>5.0380000000000003</c:v>
                </c:pt>
                <c:pt idx="9215">
                  <c:v>5.6629999999999914</c:v>
                </c:pt>
                <c:pt idx="9216">
                  <c:v>5.0919999999999996</c:v>
                </c:pt>
                <c:pt idx="9217">
                  <c:v>4.9820000000000002</c:v>
                </c:pt>
                <c:pt idx="9218">
                  <c:v>5.0860000000000003</c:v>
                </c:pt>
                <c:pt idx="9219">
                  <c:v>4.9779999999999998</c:v>
                </c:pt>
                <c:pt idx="9220">
                  <c:v>5.0129999999999955</c:v>
                </c:pt>
                <c:pt idx="9221">
                  <c:v>4.9169999999999998</c:v>
                </c:pt>
                <c:pt idx="9222">
                  <c:v>5.0209999999999955</c:v>
                </c:pt>
                <c:pt idx="9223">
                  <c:v>5.5730000000000004</c:v>
                </c:pt>
                <c:pt idx="9224">
                  <c:v>5.0629999999999926</c:v>
                </c:pt>
                <c:pt idx="9225">
                  <c:v>5.0269999999999975</c:v>
                </c:pt>
                <c:pt idx="9226">
                  <c:v>5.0529999999999955</c:v>
                </c:pt>
                <c:pt idx="9227">
                  <c:v>5.0830000000000002</c:v>
                </c:pt>
                <c:pt idx="9228">
                  <c:v>5.1059999999999945</c:v>
                </c:pt>
                <c:pt idx="9229">
                  <c:v>5.07</c:v>
                </c:pt>
                <c:pt idx="9230">
                  <c:v>5.0259999999999945</c:v>
                </c:pt>
                <c:pt idx="9231">
                  <c:v>5.0709999999999997</c:v>
                </c:pt>
                <c:pt idx="9232">
                  <c:v>5.1469999999999985</c:v>
                </c:pt>
                <c:pt idx="9233">
                  <c:v>5.1719999999999997</c:v>
                </c:pt>
                <c:pt idx="9234">
                  <c:v>5.1689999999999916</c:v>
                </c:pt>
                <c:pt idx="9235">
                  <c:v>4.9470000000000001</c:v>
                </c:pt>
                <c:pt idx="9236">
                  <c:v>5.1639999999999926</c:v>
                </c:pt>
                <c:pt idx="9237">
                  <c:v>5.0579999999999945</c:v>
                </c:pt>
                <c:pt idx="9238">
                  <c:v>5.0659999999999945</c:v>
                </c:pt>
                <c:pt idx="9239">
                  <c:v>5.0960000000000001</c:v>
                </c:pt>
                <c:pt idx="9240">
                  <c:v>5.0590000000000002</c:v>
                </c:pt>
                <c:pt idx="9241">
                  <c:v>5.0359999999999996</c:v>
                </c:pt>
                <c:pt idx="9242">
                  <c:v>5.0169999999999995</c:v>
                </c:pt>
                <c:pt idx="9243">
                  <c:v>5.1769999999999996</c:v>
                </c:pt>
                <c:pt idx="9244">
                  <c:v>5.375</c:v>
                </c:pt>
                <c:pt idx="9245">
                  <c:v>5.2409999999999997</c:v>
                </c:pt>
                <c:pt idx="9246">
                  <c:v>5.1469999999999985</c:v>
                </c:pt>
                <c:pt idx="9247">
                  <c:v>5.1559999999999926</c:v>
                </c:pt>
                <c:pt idx="9248">
                  <c:v>5.91</c:v>
                </c:pt>
                <c:pt idx="9249">
                  <c:v>5.1289999999999916</c:v>
                </c:pt>
                <c:pt idx="9250">
                  <c:v>5.0949999999999926</c:v>
                </c:pt>
                <c:pt idx="9251">
                  <c:v>6.4509999999999996</c:v>
                </c:pt>
                <c:pt idx="9252">
                  <c:v>5.7290000000000001</c:v>
                </c:pt>
                <c:pt idx="9253">
                  <c:v>5.1519999999999975</c:v>
                </c:pt>
                <c:pt idx="9254">
                  <c:v>5.109</c:v>
                </c:pt>
                <c:pt idx="9255">
                  <c:v>5.1790000000000003</c:v>
                </c:pt>
                <c:pt idx="9256">
                  <c:v>5.6479999999999926</c:v>
                </c:pt>
                <c:pt idx="9257">
                  <c:v>5.0269999999999975</c:v>
                </c:pt>
                <c:pt idx="9258">
                  <c:v>5.1379999999999955</c:v>
                </c:pt>
                <c:pt idx="9259">
                  <c:v>5.0750000000000002</c:v>
                </c:pt>
                <c:pt idx="9260">
                  <c:v>5.9239999999999995</c:v>
                </c:pt>
                <c:pt idx="9261">
                  <c:v>5.1059999999999945</c:v>
                </c:pt>
                <c:pt idx="9262">
                  <c:v>5.0539999999999985</c:v>
                </c:pt>
                <c:pt idx="9263">
                  <c:v>5.1189999999999927</c:v>
                </c:pt>
                <c:pt idx="9264">
                  <c:v>5.64</c:v>
                </c:pt>
                <c:pt idx="9265">
                  <c:v>5.0730000000000004</c:v>
                </c:pt>
                <c:pt idx="9266">
                  <c:v>5.2279999999999927</c:v>
                </c:pt>
                <c:pt idx="9267">
                  <c:v>5.0359999999999996</c:v>
                </c:pt>
                <c:pt idx="9268">
                  <c:v>5.1509999999999945</c:v>
                </c:pt>
                <c:pt idx="9269">
                  <c:v>5.0910000000000002</c:v>
                </c:pt>
                <c:pt idx="9270">
                  <c:v>5.069</c:v>
                </c:pt>
                <c:pt idx="9271">
                  <c:v>5.0969999999999995</c:v>
                </c:pt>
                <c:pt idx="9272">
                  <c:v>5.2919999999999998</c:v>
                </c:pt>
                <c:pt idx="9273">
                  <c:v>5.07</c:v>
                </c:pt>
                <c:pt idx="9274">
                  <c:v>5.1499999999999995</c:v>
                </c:pt>
                <c:pt idx="9275">
                  <c:v>5.0389999999999997</c:v>
                </c:pt>
                <c:pt idx="9276">
                  <c:v>5.1779999999999955</c:v>
                </c:pt>
                <c:pt idx="9277">
                  <c:v>5.1739999999999995</c:v>
                </c:pt>
                <c:pt idx="9278">
                  <c:v>5.0669999999999975</c:v>
                </c:pt>
                <c:pt idx="9279">
                  <c:v>5.056</c:v>
                </c:pt>
                <c:pt idx="9280">
                  <c:v>5.0439999999999996</c:v>
                </c:pt>
                <c:pt idx="9281">
                  <c:v>5.3239999999999945</c:v>
                </c:pt>
                <c:pt idx="9282">
                  <c:v>4.9459999999999997</c:v>
                </c:pt>
                <c:pt idx="9283">
                  <c:v>4.9809999999999999</c:v>
                </c:pt>
                <c:pt idx="9284">
                  <c:v>5.0880000000000001</c:v>
                </c:pt>
                <c:pt idx="9285">
                  <c:v>5.51</c:v>
                </c:pt>
                <c:pt idx="9286">
                  <c:v>4.9269999999999996</c:v>
                </c:pt>
                <c:pt idx="9287">
                  <c:v>4.9509999999999996</c:v>
                </c:pt>
                <c:pt idx="9288">
                  <c:v>4.9649999999999945</c:v>
                </c:pt>
                <c:pt idx="9289">
                  <c:v>5.2219999999999995</c:v>
                </c:pt>
                <c:pt idx="9290">
                  <c:v>5.0049999999999955</c:v>
                </c:pt>
                <c:pt idx="9291">
                  <c:v>5.1269999999999945</c:v>
                </c:pt>
                <c:pt idx="9292">
                  <c:v>5.0460000000000003</c:v>
                </c:pt>
                <c:pt idx="9293">
                  <c:v>5.8069999999999995</c:v>
                </c:pt>
                <c:pt idx="9294">
                  <c:v>4.9619999999999997</c:v>
                </c:pt>
                <c:pt idx="9295">
                  <c:v>4.9189999999999996</c:v>
                </c:pt>
                <c:pt idx="9296">
                  <c:v>5.3609999999999927</c:v>
                </c:pt>
                <c:pt idx="9297">
                  <c:v>5.4390000000000081</c:v>
                </c:pt>
                <c:pt idx="9298">
                  <c:v>4.9039999999999999</c:v>
                </c:pt>
                <c:pt idx="9299">
                  <c:v>5.1149999999999913</c:v>
                </c:pt>
                <c:pt idx="9300">
                  <c:v>4.9169999999999998</c:v>
                </c:pt>
                <c:pt idx="9301">
                  <c:v>5.9480000000000004</c:v>
                </c:pt>
                <c:pt idx="9302">
                  <c:v>4.8849999999999945</c:v>
                </c:pt>
                <c:pt idx="9303">
                  <c:v>4.8629999999999933</c:v>
                </c:pt>
                <c:pt idx="9304">
                  <c:v>4.9340000000000002</c:v>
                </c:pt>
                <c:pt idx="9305">
                  <c:v>4.9160000000000004</c:v>
                </c:pt>
                <c:pt idx="9306">
                  <c:v>4.9130000000000003</c:v>
                </c:pt>
                <c:pt idx="9307">
                  <c:v>4.8869999999999996</c:v>
                </c:pt>
                <c:pt idx="9308">
                  <c:v>4.9829999999999997</c:v>
                </c:pt>
                <c:pt idx="9309">
                  <c:v>5.8010000000000002</c:v>
                </c:pt>
                <c:pt idx="9310">
                  <c:v>4.9020000000000001</c:v>
                </c:pt>
                <c:pt idx="9311">
                  <c:v>5.1149999999999913</c:v>
                </c:pt>
                <c:pt idx="9312">
                  <c:v>4.9320000000000004</c:v>
                </c:pt>
                <c:pt idx="9313">
                  <c:v>4.931000000000008</c:v>
                </c:pt>
                <c:pt idx="9314">
                  <c:v>4.8979999999999926</c:v>
                </c:pt>
                <c:pt idx="9315">
                  <c:v>4.851</c:v>
                </c:pt>
                <c:pt idx="9316">
                  <c:v>4.9269999999999996</c:v>
                </c:pt>
                <c:pt idx="9317">
                  <c:v>4.9530000000000003</c:v>
                </c:pt>
                <c:pt idx="9318">
                  <c:v>5.2279999999999927</c:v>
                </c:pt>
                <c:pt idx="9319">
                  <c:v>4.875</c:v>
                </c:pt>
                <c:pt idx="9320">
                  <c:v>4.7919999999999998</c:v>
                </c:pt>
                <c:pt idx="9321">
                  <c:v>4.8380000000000001</c:v>
                </c:pt>
                <c:pt idx="9322">
                  <c:v>5.1390000000000002</c:v>
                </c:pt>
                <c:pt idx="9323">
                  <c:v>4.7729999999999997</c:v>
                </c:pt>
                <c:pt idx="9324">
                  <c:v>4.7679999999999945</c:v>
                </c:pt>
                <c:pt idx="9325">
                  <c:v>4.8659999999999917</c:v>
                </c:pt>
                <c:pt idx="9326">
                  <c:v>4.8369999999999997</c:v>
                </c:pt>
                <c:pt idx="9327">
                  <c:v>4.8099999999999996</c:v>
                </c:pt>
                <c:pt idx="9328">
                  <c:v>4.8579999999999917</c:v>
                </c:pt>
                <c:pt idx="9329">
                  <c:v>5.4969999999999999</c:v>
                </c:pt>
                <c:pt idx="9330">
                  <c:v>6.2169999999999996</c:v>
                </c:pt>
                <c:pt idx="9331">
                  <c:v>4.7239999999999975</c:v>
                </c:pt>
                <c:pt idx="9332">
                  <c:v>4.74</c:v>
                </c:pt>
                <c:pt idx="9333">
                  <c:v>4.7969999999999997</c:v>
                </c:pt>
                <c:pt idx="9334">
                  <c:v>4.7679999999999945</c:v>
                </c:pt>
                <c:pt idx="9335">
                  <c:v>4.8490000000000002</c:v>
                </c:pt>
                <c:pt idx="9336">
                  <c:v>4.7229999999999945</c:v>
                </c:pt>
                <c:pt idx="9337">
                  <c:v>5.274</c:v>
                </c:pt>
                <c:pt idx="9338">
                  <c:v>7.1179999999999914</c:v>
                </c:pt>
                <c:pt idx="9339">
                  <c:v>4.7549999999999955</c:v>
                </c:pt>
                <c:pt idx="9340">
                  <c:v>4.7669999999999995</c:v>
                </c:pt>
                <c:pt idx="9341">
                  <c:v>4.7350000000000003</c:v>
                </c:pt>
                <c:pt idx="9342">
                  <c:v>4.7699999999999996</c:v>
                </c:pt>
                <c:pt idx="9343">
                  <c:v>5.0330000000000004</c:v>
                </c:pt>
                <c:pt idx="9344">
                  <c:v>4.7669999999999995</c:v>
                </c:pt>
                <c:pt idx="9345">
                  <c:v>4.6919999999999975</c:v>
                </c:pt>
                <c:pt idx="9346">
                  <c:v>4.6689999999999916</c:v>
                </c:pt>
                <c:pt idx="9347">
                  <c:v>4.6710000000000003</c:v>
                </c:pt>
                <c:pt idx="9348">
                  <c:v>4.6689999999999916</c:v>
                </c:pt>
                <c:pt idx="9349">
                  <c:v>4.7060000000000004</c:v>
                </c:pt>
                <c:pt idx="9350">
                  <c:v>8.4</c:v>
                </c:pt>
                <c:pt idx="9351">
                  <c:v>7.1879999999999926</c:v>
                </c:pt>
                <c:pt idx="9352">
                  <c:v>4.6509999999999945</c:v>
                </c:pt>
                <c:pt idx="9353">
                  <c:v>4.5309999999999997</c:v>
                </c:pt>
                <c:pt idx="9354">
                  <c:v>4.6199999999999966</c:v>
                </c:pt>
                <c:pt idx="9355">
                  <c:v>4.6239999999999917</c:v>
                </c:pt>
                <c:pt idx="9356">
                  <c:v>4.7139999999999995</c:v>
                </c:pt>
                <c:pt idx="9357">
                  <c:v>4.649</c:v>
                </c:pt>
                <c:pt idx="9358">
                  <c:v>4.742</c:v>
                </c:pt>
                <c:pt idx="9359">
                  <c:v>4.5549999999999926</c:v>
                </c:pt>
                <c:pt idx="9360">
                  <c:v>4.7830000000000004</c:v>
                </c:pt>
                <c:pt idx="9361">
                  <c:v>4.58</c:v>
                </c:pt>
                <c:pt idx="9362">
                  <c:v>4.577</c:v>
                </c:pt>
                <c:pt idx="9363">
                  <c:v>4.6419999999999995</c:v>
                </c:pt>
                <c:pt idx="9364">
                  <c:v>5.6199999999999966</c:v>
                </c:pt>
                <c:pt idx="9365">
                  <c:v>4.58</c:v>
                </c:pt>
                <c:pt idx="9366">
                  <c:v>4.649</c:v>
                </c:pt>
                <c:pt idx="9367">
                  <c:v>4.6039999999999965</c:v>
                </c:pt>
                <c:pt idx="9368">
                  <c:v>4.6049999999999933</c:v>
                </c:pt>
                <c:pt idx="9369">
                  <c:v>4.718</c:v>
                </c:pt>
                <c:pt idx="9370">
                  <c:v>4.58</c:v>
                </c:pt>
                <c:pt idx="9371">
                  <c:v>4.6829999999999945</c:v>
                </c:pt>
                <c:pt idx="9372">
                  <c:v>9.4950000000000028</c:v>
                </c:pt>
                <c:pt idx="9373">
                  <c:v>4.6779999999999955</c:v>
                </c:pt>
                <c:pt idx="9374">
                  <c:v>4.6249999999999885</c:v>
                </c:pt>
                <c:pt idx="9375">
                  <c:v>4.7110000000000003</c:v>
                </c:pt>
                <c:pt idx="9376">
                  <c:v>4.641</c:v>
                </c:pt>
                <c:pt idx="9377">
                  <c:v>5.0599999999999996</c:v>
                </c:pt>
                <c:pt idx="9378">
                  <c:v>4.59</c:v>
                </c:pt>
                <c:pt idx="9379">
                  <c:v>4.4960000000000004</c:v>
                </c:pt>
                <c:pt idx="9380">
                  <c:v>4.6760000000000002</c:v>
                </c:pt>
                <c:pt idx="9381">
                  <c:v>4.58</c:v>
                </c:pt>
                <c:pt idx="9382">
                  <c:v>4.585</c:v>
                </c:pt>
                <c:pt idx="9383">
                  <c:v>4.6649999999999885</c:v>
                </c:pt>
                <c:pt idx="9384">
                  <c:v>4.5639999999999965</c:v>
                </c:pt>
                <c:pt idx="9385">
                  <c:v>4.5579999999999945</c:v>
                </c:pt>
                <c:pt idx="9386">
                  <c:v>4.5990000000000002</c:v>
                </c:pt>
                <c:pt idx="9387">
                  <c:v>4.5259999999999945</c:v>
                </c:pt>
                <c:pt idx="9388">
                  <c:v>4.5730000000000004</c:v>
                </c:pt>
                <c:pt idx="9389">
                  <c:v>4.6209999999999933</c:v>
                </c:pt>
                <c:pt idx="9390">
                  <c:v>4.5549999999999926</c:v>
                </c:pt>
                <c:pt idx="9391">
                  <c:v>4.5679999999999916</c:v>
                </c:pt>
                <c:pt idx="9392">
                  <c:v>4.6159999999999917</c:v>
                </c:pt>
                <c:pt idx="9393">
                  <c:v>4.5590000000000002</c:v>
                </c:pt>
                <c:pt idx="9394">
                  <c:v>4.5720000000000001</c:v>
                </c:pt>
                <c:pt idx="9395">
                  <c:v>4.5619999999999985</c:v>
                </c:pt>
                <c:pt idx="9396">
                  <c:v>4.6599999999999975</c:v>
                </c:pt>
                <c:pt idx="9397">
                  <c:v>4.5219999999999985</c:v>
                </c:pt>
                <c:pt idx="9398">
                  <c:v>4.5830000000000002</c:v>
                </c:pt>
                <c:pt idx="9399">
                  <c:v>4.6579999999999933</c:v>
                </c:pt>
                <c:pt idx="9400">
                  <c:v>4.6199999999999966</c:v>
                </c:pt>
                <c:pt idx="9401">
                  <c:v>4.601</c:v>
                </c:pt>
                <c:pt idx="9402">
                  <c:v>4.4509999999999996</c:v>
                </c:pt>
                <c:pt idx="9403">
                  <c:v>4.4560000000000004</c:v>
                </c:pt>
                <c:pt idx="9404">
                  <c:v>4.6959999999999926</c:v>
                </c:pt>
                <c:pt idx="9405">
                  <c:v>7.4610000000000003</c:v>
                </c:pt>
                <c:pt idx="9406">
                  <c:v>8.6050000000000004</c:v>
                </c:pt>
                <c:pt idx="9407">
                  <c:v>5.3219999999999965</c:v>
                </c:pt>
                <c:pt idx="9408">
                  <c:v>4.5619999999999985</c:v>
                </c:pt>
                <c:pt idx="9409">
                  <c:v>4.5339999999999998</c:v>
                </c:pt>
                <c:pt idx="9410">
                  <c:v>4.5990000000000002</c:v>
                </c:pt>
                <c:pt idx="9411">
                  <c:v>5.3129999999999926</c:v>
                </c:pt>
                <c:pt idx="9412">
                  <c:v>4.6239999999999917</c:v>
                </c:pt>
                <c:pt idx="9413">
                  <c:v>4.5179999999999945</c:v>
                </c:pt>
                <c:pt idx="9414">
                  <c:v>4.6109999999999927</c:v>
                </c:pt>
                <c:pt idx="9415">
                  <c:v>4.5910000000000002</c:v>
                </c:pt>
                <c:pt idx="9416">
                  <c:v>4.6239999999999917</c:v>
                </c:pt>
                <c:pt idx="9417">
                  <c:v>4.6339999999999995</c:v>
                </c:pt>
                <c:pt idx="9418">
                  <c:v>4.7229999999999945</c:v>
                </c:pt>
                <c:pt idx="9419">
                  <c:v>4.7480000000000002</c:v>
                </c:pt>
                <c:pt idx="9420">
                  <c:v>4.6419999999999995</c:v>
                </c:pt>
                <c:pt idx="9421">
                  <c:v>4.6249999999999885</c:v>
                </c:pt>
                <c:pt idx="9422">
                  <c:v>4.7489999999999997</c:v>
                </c:pt>
                <c:pt idx="9423">
                  <c:v>4.5519999999999996</c:v>
                </c:pt>
                <c:pt idx="9424">
                  <c:v>4.67</c:v>
                </c:pt>
                <c:pt idx="9425">
                  <c:v>4.6349999999999945</c:v>
                </c:pt>
                <c:pt idx="9426">
                  <c:v>4.5289999999999955</c:v>
                </c:pt>
                <c:pt idx="9427">
                  <c:v>4.5830000000000002</c:v>
                </c:pt>
                <c:pt idx="9428">
                  <c:v>4.6049999999999933</c:v>
                </c:pt>
                <c:pt idx="9429">
                  <c:v>4.7300000000000004</c:v>
                </c:pt>
                <c:pt idx="9430">
                  <c:v>4.6249999999999885</c:v>
                </c:pt>
                <c:pt idx="9431">
                  <c:v>4.4889999999999999</c:v>
                </c:pt>
                <c:pt idx="9432">
                  <c:v>4.55</c:v>
                </c:pt>
                <c:pt idx="9433">
                  <c:v>4.8149999999999933</c:v>
                </c:pt>
                <c:pt idx="9434">
                  <c:v>4.5830000000000002</c:v>
                </c:pt>
                <c:pt idx="9435">
                  <c:v>4.6859999999999955</c:v>
                </c:pt>
                <c:pt idx="9436">
                  <c:v>4.5759999999999996</c:v>
                </c:pt>
                <c:pt idx="9437">
                  <c:v>4.5649999999999933</c:v>
                </c:pt>
                <c:pt idx="9438">
                  <c:v>4.7269999999999985</c:v>
                </c:pt>
                <c:pt idx="9439">
                  <c:v>4.5949999999999926</c:v>
                </c:pt>
                <c:pt idx="9440">
                  <c:v>4.79</c:v>
                </c:pt>
                <c:pt idx="9441">
                  <c:v>4.8209999999999926</c:v>
                </c:pt>
                <c:pt idx="9442">
                  <c:v>4.7089999999999996</c:v>
                </c:pt>
                <c:pt idx="9443">
                  <c:v>4.6849999999999916</c:v>
                </c:pt>
                <c:pt idx="9444">
                  <c:v>4.8929999999999945</c:v>
                </c:pt>
                <c:pt idx="9445">
                  <c:v>4.6559999999999926</c:v>
                </c:pt>
                <c:pt idx="9446">
                  <c:v>4.6919999999999975</c:v>
                </c:pt>
                <c:pt idx="9447">
                  <c:v>5.5279999999999916</c:v>
                </c:pt>
                <c:pt idx="9448">
                  <c:v>4.6499999999999995</c:v>
                </c:pt>
                <c:pt idx="9449">
                  <c:v>4.8079999999999945</c:v>
                </c:pt>
                <c:pt idx="9450">
                  <c:v>4.9619999999999997</c:v>
                </c:pt>
                <c:pt idx="9451">
                  <c:v>4.7789999999999999</c:v>
                </c:pt>
                <c:pt idx="9452">
                  <c:v>4.6559999999999926</c:v>
                </c:pt>
                <c:pt idx="9453">
                  <c:v>4.681</c:v>
                </c:pt>
                <c:pt idx="9454">
                  <c:v>4.6749999999999945</c:v>
                </c:pt>
                <c:pt idx="9455">
                  <c:v>5.8439999999999985</c:v>
                </c:pt>
                <c:pt idx="9456">
                  <c:v>4.7450000000000001</c:v>
                </c:pt>
                <c:pt idx="9457">
                  <c:v>4.7930000000000001</c:v>
                </c:pt>
                <c:pt idx="9458">
                  <c:v>4.7089999999999996</c:v>
                </c:pt>
                <c:pt idx="9459">
                  <c:v>4.71</c:v>
                </c:pt>
                <c:pt idx="9460">
                  <c:v>4.7639999999999985</c:v>
                </c:pt>
                <c:pt idx="9461">
                  <c:v>4.8090000000000002</c:v>
                </c:pt>
                <c:pt idx="9462">
                  <c:v>4.6589999999999945</c:v>
                </c:pt>
                <c:pt idx="9463">
                  <c:v>4.7269999999999985</c:v>
                </c:pt>
                <c:pt idx="9464">
                  <c:v>4.6629999999999914</c:v>
                </c:pt>
                <c:pt idx="9465">
                  <c:v>4.6899999999999995</c:v>
                </c:pt>
                <c:pt idx="9466">
                  <c:v>4.6959999999999926</c:v>
                </c:pt>
                <c:pt idx="9467">
                  <c:v>4.734</c:v>
                </c:pt>
                <c:pt idx="9468">
                  <c:v>4.7009999999999996</c:v>
                </c:pt>
                <c:pt idx="9469">
                  <c:v>4.758</c:v>
                </c:pt>
                <c:pt idx="9470">
                  <c:v>4.7949999999999955</c:v>
                </c:pt>
                <c:pt idx="9471">
                  <c:v>4.8449999999999926</c:v>
                </c:pt>
                <c:pt idx="9472">
                  <c:v>4.7510000000000003</c:v>
                </c:pt>
                <c:pt idx="9473">
                  <c:v>4.7859999999999996</c:v>
                </c:pt>
                <c:pt idx="9474">
                  <c:v>4.7380000000000004</c:v>
                </c:pt>
                <c:pt idx="9475">
                  <c:v>4.6969999999999965</c:v>
                </c:pt>
                <c:pt idx="9476">
                  <c:v>4.8039999999999985</c:v>
                </c:pt>
                <c:pt idx="9477">
                  <c:v>4.7409999999999997</c:v>
                </c:pt>
                <c:pt idx="9478">
                  <c:v>4.8360000000000003</c:v>
                </c:pt>
                <c:pt idx="9479">
                  <c:v>4.8719999999999999</c:v>
                </c:pt>
                <c:pt idx="9480">
                  <c:v>4.8219999999999965</c:v>
                </c:pt>
                <c:pt idx="9481">
                  <c:v>4.8369999999999997</c:v>
                </c:pt>
                <c:pt idx="9482">
                  <c:v>4.819</c:v>
                </c:pt>
                <c:pt idx="9483">
                  <c:v>4.883</c:v>
                </c:pt>
                <c:pt idx="9484">
                  <c:v>4.7480000000000002</c:v>
                </c:pt>
                <c:pt idx="9485">
                  <c:v>4.8369999999999997</c:v>
                </c:pt>
                <c:pt idx="9486">
                  <c:v>4.7910000000000004</c:v>
                </c:pt>
                <c:pt idx="9487">
                  <c:v>4.8710000000000004</c:v>
                </c:pt>
                <c:pt idx="9488">
                  <c:v>4.7770000000000001</c:v>
                </c:pt>
                <c:pt idx="9489">
                  <c:v>4.7519999999999998</c:v>
                </c:pt>
                <c:pt idx="9490">
                  <c:v>4.7699999999999996</c:v>
                </c:pt>
                <c:pt idx="9491">
                  <c:v>4.7699999999999996</c:v>
                </c:pt>
                <c:pt idx="9492">
                  <c:v>4.9619999999999997</c:v>
                </c:pt>
                <c:pt idx="9493">
                  <c:v>4.7960000000000003</c:v>
                </c:pt>
                <c:pt idx="9494">
                  <c:v>4.7830000000000004</c:v>
                </c:pt>
                <c:pt idx="9495">
                  <c:v>4.984</c:v>
                </c:pt>
                <c:pt idx="9496">
                  <c:v>4.8959999999999955</c:v>
                </c:pt>
                <c:pt idx="9497">
                  <c:v>5.0720000000000001</c:v>
                </c:pt>
                <c:pt idx="9498">
                  <c:v>4.8869999999999996</c:v>
                </c:pt>
                <c:pt idx="9499">
                  <c:v>4.8679999999999914</c:v>
                </c:pt>
                <c:pt idx="9500">
                  <c:v>4.83</c:v>
                </c:pt>
                <c:pt idx="9501">
                  <c:v>4.7990000000000004</c:v>
                </c:pt>
                <c:pt idx="9502">
                  <c:v>4.8569999999999975</c:v>
                </c:pt>
                <c:pt idx="9503">
                  <c:v>4.7919999999999998</c:v>
                </c:pt>
                <c:pt idx="9504">
                  <c:v>4.9530000000000003</c:v>
                </c:pt>
                <c:pt idx="9505">
                  <c:v>4.806</c:v>
                </c:pt>
                <c:pt idx="9506">
                  <c:v>4.7830000000000004</c:v>
                </c:pt>
                <c:pt idx="9507">
                  <c:v>4.8069999999999995</c:v>
                </c:pt>
                <c:pt idx="9508">
                  <c:v>4.8639999999999946</c:v>
                </c:pt>
                <c:pt idx="9509">
                  <c:v>4.9009999999999998</c:v>
                </c:pt>
                <c:pt idx="9510">
                  <c:v>4.9210000000000003</c:v>
                </c:pt>
                <c:pt idx="9511">
                  <c:v>7.407</c:v>
                </c:pt>
                <c:pt idx="9512">
                  <c:v>5.55</c:v>
                </c:pt>
                <c:pt idx="9513">
                  <c:v>4.9210000000000003</c:v>
                </c:pt>
                <c:pt idx="9514">
                  <c:v>4.9700000000000024</c:v>
                </c:pt>
                <c:pt idx="9515">
                  <c:v>4.8330000000000002</c:v>
                </c:pt>
                <c:pt idx="9516">
                  <c:v>5.4370000000000003</c:v>
                </c:pt>
                <c:pt idx="9517">
                  <c:v>4.8739999999999997</c:v>
                </c:pt>
                <c:pt idx="9518">
                  <c:v>5.0579999999999945</c:v>
                </c:pt>
                <c:pt idx="9519">
                  <c:v>9.4410000000000025</c:v>
                </c:pt>
                <c:pt idx="9520">
                  <c:v>4.6929999999999916</c:v>
                </c:pt>
                <c:pt idx="9521">
                  <c:v>4.8490000000000002</c:v>
                </c:pt>
                <c:pt idx="9522">
                  <c:v>4.9800000000000004</c:v>
                </c:pt>
                <c:pt idx="9523">
                  <c:v>4.9649999999999945</c:v>
                </c:pt>
                <c:pt idx="9524">
                  <c:v>4.9169999999999998</c:v>
                </c:pt>
                <c:pt idx="9525">
                  <c:v>4.9569999999999999</c:v>
                </c:pt>
                <c:pt idx="9526">
                  <c:v>4.9329999999999998</c:v>
                </c:pt>
                <c:pt idx="9527">
                  <c:v>4.9249999999999945</c:v>
                </c:pt>
                <c:pt idx="9528">
                  <c:v>4.92</c:v>
                </c:pt>
                <c:pt idx="9529">
                  <c:v>4.8639999999999946</c:v>
                </c:pt>
                <c:pt idx="9530">
                  <c:v>5.0759999999999996</c:v>
                </c:pt>
                <c:pt idx="9531">
                  <c:v>4.9749999999999996</c:v>
                </c:pt>
                <c:pt idx="9532">
                  <c:v>5.0380000000000003</c:v>
                </c:pt>
                <c:pt idx="9533">
                  <c:v>5</c:v>
                </c:pt>
                <c:pt idx="9534">
                  <c:v>5.0190000000000001</c:v>
                </c:pt>
                <c:pt idx="9535">
                  <c:v>4.9800000000000004</c:v>
                </c:pt>
                <c:pt idx="9536">
                  <c:v>4.9349999999999996</c:v>
                </c:pt>
                <c:pt idx="9537">
                  <c:v>4.96</c:v>
                </c:pt>
                <c:pt idx="9538">
                  <c:v>4.9639999999999995</c:v>
                </c:pt>
                <c:pt idx="9539">
                  <c:v>5.0049999999999955</c:v>
                </c:pt>
                <c:pt idx="9540">
                  <c:v>5.0939999999999985</c:v>
                </c:pt>
                <c:pt idx="9541">
                  <c:v>5.0380000000000003</c:v>
                </c:pt>
                <c:pt idx="9542">
                  <c:v>5.226</c:v>
                </c:pt>
                <c:pt idx="9543">
                  <c:v>5.2690000000000001</c:v>
                </c:pt>
                <c:pt idx="9544">
                  <c:v>5.0179999999999945</c:v>
                </c:pt>
                <c:pt idx="9545">
                  <c:v>4.8810000000000002</c:v>
                </c:pt>
                <c:pt idx="9546">
                  <c:v>5.0599999999999996</c:v>
                </c:pt>
                <c:pt idx="9547">
                  <c:v>4.9390000000000081</c:v>
                </c:pt>
                <c:pt idx="9548">
                  <c:v>4.96</c:v>
                </c:pt>
                <c:pt idx="9549">
                  <c:v>4.9130000000000003</c:v>
                </c:pt>
                <c:pt idx="9550">
                  <c:v>5.5579999999999945</c:v>
                </c:pt>
                <c:pt idx="9551">
                  <c:v>4.9630000000000001</c:v>
                </c:pt>
                <c:pt idx="9552">
                  <c:v>4.9139999999999997</c:v>
                </c:pt>
                <c:pt idx="9553">
                  <c:v>4.9800000000000004</c:v>
                </c:pt>
                <c:pt idx="9554">
                  <c:v>4.9779999999999998</c:v>
                </c:pt>
                <c:pt idx="9555">
                  <c:v>5.0110000000000001</c:v>
                </c:pt>
                <c:pt idx="9556">
                  <c:v>4.9420000000000002</c:v>
                </c:pt>
                <c:pt idx="9557">
                  <c:v>5.077</c:v>
                </c:pt>
                <c:pt idx="9558">
                  <c:v>5.0309999999999997</c:v>
                </c:pt>
                <c:pt idx="9559">
                  <c:v>5.0229999999999926</c:v>
                </c:pt>
                <c:pt idx="9560">
                  <c:v>5.0590000000000002</c:v>
                </c:pt>
                <c:pt idx="9561">
                  <c:v>4.9390000000000081</c:v>
                </c:pt>
                <c:pt idx="9562">
                  <c:v>4.923</c:v>
                </c:pt>
                <c:pt idx="9563">
                  <c:v>4.9429999999999996</c:v>
                </c:pt>
                <c:pt idx="9564">
                  <c:v>4.9059999999999997</c:v>
                </c:pt>
                <c:pt idx="9565">
                  <c:v>5.2439999999999998</c:v>
                </c:pt>
                <c:pt idx="9566">
                  <c:v>5.032</c:v>
                </c:pt>
                <c:pt idx="9567">
                  <c:v>4.8639999999999946</c:v>
                </c:pt>
                <c:pt idx="9568">
                  <c:v>4.9749999999999996</c:v>
                </c:pt>
                <c:pt idx="9569">
                  <c:v>4.8959999999999955</c:v>
                </c:pt>
                <c:pt idx="9570">
                  <c:v>4.9039999999999999</c:v>
                </c:pt>
                <c:pt idx="9571">
                  <c:v>5.5939999999999985</c:v>
                </c:pt>
                <c:pt idx="9572">
                  <c:v>4.9660000000000002</c:v>
                </c:pt>
                <c:pt idx="9573">
                  <c:v>4.9800000000000004</c:v>
                </c:pt>
                <c:pt idx="9574">
                  <c:v>5.1439999999999975</c:v>
                </c:pt>
                <c:pt idx="9575">
                  <c:v>5.2629999999999955</c:v>
                </c:pt>
                <c:pt idx="9576">
                  <c:v>5.0249999999999932</c:v>
                </c:pt>
                <c:pt idx="9577">
                  <c:v>5.1119999999999965</c:v>
                </c:pt>
                <c:pt idx="9578">
                  <c:v>5.0539999999999985</c:v>
                </c:pt>
                <c:pt idx="9579">
                  <c:v>5.9189999999999996</c:v>
                </c:pt>
                <c:pt idx="9580">
                  <c:v>4.9260000000000002</c:v>
                </c:pt>
                <c:pt idx="9581">
                  <c:v>4.84</c:v>
                </c:pt>
                <c:pt idx="9582">
                  <c:v>5.5039999999999996</c:v>
                </c:pt>
                <c:pt idx="9583">
                  <c:v>5.2119999999999997</c:v>
                </c:pt>
                <c:pt idx="9584">
                  <c:v>4.8810000000000002</c:v>
                </c:pt>
                <c:pt idx="9585">
                  <c:v>4.9909999999999997</c:v>
                </c:pt>
                <c:pt idx="9586">
                  <c:v>4.8929999999999945</c:v>
                </c:pt>
                <c:pt idx="9587">
                  <c:v>4.8069999999999995</c:v>
                </c:pt>
                <c:pt idx="9588">
                  <c:v>4.8339999999999996</c:v>
                </c:pt>
                <c:pt idx="9589">
                  <c:v>4.984</c:v>
                </c:pt>
                <c:pt idx="9590">
                  <c:v>5.5519999999999996</c:v>
                </c:pt>
                <c:pt idx="9591">
                  <c:v>6.4260000000000002</c:v>
                </c:pt>
                <c:pt idx="9592">
                  <c:v>4.9320000000000004</c:v>
                </c:pt>
                <c:pt idx="9593">
                  <c:v>4.9189999999999996</c:v>
                </c:pt>
                <c:pt idx="9594">
                  <c:v>4.9029999999999996</c:v>
                </c:pt>
                <c:pt idx="9595">
                  <c:v>4.9020000000000001</c:v>
                </c:pt>
                <c:pt idx="9596">
                  <c:v>4.9969999999999999</c:v>
                </c:pt>
                <c:pt idx="9597">
                  <c:v>4.806</c:v>
                </c:pt>
                <c:pt idx="9598">
                  <c:v>5.13</c:v>
                </c:pt>
                <c:pt idx="9599">
                  <c:v>13.621</c:v>
                </c:pt>
                <c:pt idx="9600">
                  <c:v>4.8199999999999985</c:v>
                </c:pt>
                <c:pt idx="9601">
                  <c:v>5.0659999999999945</c:v>
                </c:pt>
                <c:pt idx="9602">
                  <c:v>4.7859999999999996</c:v>
                </c:pt>
                <c:pt idx="9603">
                  <c:v>4.9300000000000024</c:v>
                </c:pt>
                <c:pt idx="9604">
                  <c:v>5.5119999999999996</c:v>
                </c:pt>
                <c:pt idx="9605">
                  <c:v>4.9509999999999996</c:v>
                </c:pt>
                <c:pt idx="9606">
                  <c:v>4.9300000000000024</c:v>
                </c:pt>
                <c:pt idx="9607">
                  <c:v>4.9820000000000002</c:v>
                </c:pt>
                <c:pt idx="9608">
                  <c:v>4.8090000000000002</c:v>
                </c:pt>
                <c:pt idx="9609">
                  <c:v>5.032</c:v>
                </c:pt>
                <c:pt idx="9610">
                  <c:v>5.0259999999999945</c:v>
                </c:pt>
                <c:pt idx="9611">
                  <c:v>4.7679999999999945</c:v>
                </c:pt>
                <c:pt idx="9612">
                  <c:v>4.8649999999999913</c:v>
                </c:pt>
                <c:pt idx="9613">
                  <c:v>4.9169999999999998</c:v>
                </c:pt>
                <c:pt idx="9614">
                  <c:v>4.9189999999999996</c:v>
                </c:pt>
                <c:pt idx="9615">
                  <c:v>4.8549999999999933</c:v>
                </c:pt>
                <c:pt idx="9616">
                  <c:v>4.843</c:v>
                </c:pt>
                <c:pt idx="9617">
                  <c:v>5.28</c:v>
                </c:pt>
                <c:pt idx="9618">
                  <c:v>4.7750000000000004</c:v>
                </c:pt>
                <c:pt idx="9619">
                  <c:v>4.78</c:v>
                </c:pt>
                <c:pt idx="9620">
                  <c:v>4.7930000000000001</c:v>
                </c:pt>
                <c:pt idx="9621">
                  <c:v>4.8539999999999965</c:v>
                </c:pt>
                <c:pt idx="9622">
                  <c:v>4.8</c:v>
                </c:pt>
                <c:pt idx="9623">
                  <c:v>4.8010000000000002</c:v>
                </c:pt>
                <c:pt idx="9624">
                  <c:v>4.907</c:v>
                </c:pt>
                <c:pt idx="9625">
                  <c:v>4.7080000000000002</c:v>
                </c:pt>
                <c:pt idx="9626">
                  <c:v>4.75</c:v>
                </c:pt>
                <c:pt idx="9627">
                  <c:v>4.75</c:v>
                </c:pt>
                <c:pt idx="9628">
                  <c:v>4.6679999999999904</c:v>
                </c:pt>
                <c:pt idx="9629">
                  <c:v>4.7990000000000004</c:v>
                </c:pt>
                <c:pt idx="9630">
                  <c:v>4.633</c:v>
                </c:pt>
                <c:pt idx="9631">
                  <c:v>4.8209999999999926</c:v>
                </c:pt>
                <c:pt idx="9632">
                  <c:v>4.7060000000000004</c:v>
                </c:pt>
                <c:pt idx="9633">
                  <c:v>4.6739999999999995</c:v>
                </c:pt>
                <c:pt idx="9634">
                  <c:v>4.7290000000000001</c:v>
                </c:pt>
                <c:pt idx="9635">
                  <c:v>4.6499999999999995</c:v>
                </c:pt>
                <c:pt idx="9636">
                  <c:v>4.6689999999999916</c:v>
                </c:pt>
                <c:pt idx="9637">
                  <c:v>4.7869999999999999</c:v>
                </c:pt>
                <c:pt idx="9638">
                  <c:v>4.68</c:v>
                </c:pt>
                <c:pt idx="9639">
                  <c:v>4.8119999999999985</c:v>
                </c:pt>
                <c:pt idx="9640">
                  <c:v>4.7269999999999985</c:v>
                </c:pt>
                <c:pt idx="9641">
                  <c:v>4.649</c:v>
                </c:pt>
                <c:pt idx="9642">
                  <c:v>4.6139999999999946</c:v>
                </c:pt>
                <c:pt idx="9643">
                  <c:v>4.6890000000000001</c:v>
                </c:pt>
                <c:pt idx="9644">
                  <c:v>4.6879999999999926</c:v>
                </c:pt>
                <c:pt idx="9645">
                  <c:v>4.6469999999999985</c:v>
                </c:pt>
                <c:pt idx="9646">
                  <c:v>4.6529999999999916</c:v>
                </c:pt>
                <c:pt idx="9647">
                  <c:v>4.7480000000000002</c:v>
                </c:pt>
                <c:pt idx="9648">
                  <c:v>4.6579999999999933</c:v>
                </c:pt>
                <c:pt idx="9649">
                  <c:v>4.6689999999999916</c:v>
                </c:pt>
                <c:pt idx="9650">
                  <c:v>4.6899999999999995</c:v>
                </c:pt>
                <c:pt idx="9651">
                  <c:v>4.63</c:v>
                </c:pt>
                <c:pt idx="9652">
                  <c:v>4.6069999999999975</c:v>
                </c:pt>
                <c:pt idx="9653">
                  <c:v>4.6139999999999946</c:v>
                </c:pt>
                <c:pt idx="9654">
                  <c:v>4.6159999999999917</c:v>
                </c:pt>
                <c:pt idx="9655">
                  <c:v>4.6659999999999933</c:v>
                </c:pt>
                <c:pt idx="9656">
                  <c:v>4.6839999999999975</c:v>
                </c:pt>
                <c:pt idx="9657">
                  <c:v>4.8689999999999927</c:v>
                </c:pt>
                <c:pt idx="9658">
                  <c:v>4.7149999999999945</c:v>
                </c:pt>
                <c:pt idx="9659">
                  <c:v>4.5780000000000003</c:v>
                </c:pt>
                <c:pt idx="9660">
                  <c:v>4.8279999999999914</c:v>
                </c:pt>
                <c:pt idx="9661">
                  <c:v>4.7239999999999975</c:v>
                </c:pt>
                <c:pt idx="9662">
                  <c:v>4.6039999999999965</c:v>
                </c:pt>
                <c:pt idx="9663">
                  <c:v>4.6519999999999975</c:v>
                </c:pt>
                <c:pt idx="9664">
                  <c:v>4.6879999999999926</c:v>
                </c:pt>
                <c:pt idx="9665">
                  <c:v>4.6659999999999933</c:v>
                </c:pt>
                <c:pt idx="9666">
                  <c:v>4.6529999999999916</c:v>
                </c:pt>
                <c:pt idx="9667">
                  <c:v>4.6639999999999926</c:v>
                </c:pt>
                <c:pt idx="9668">
                  <c:v>4.6199999999999966</c:v>
                </c:pt>
                <c:pt idx="9669">
                  <c:v>4.6159999999999917</c:v>
                </c:pt>
                <c:pt idx="9670">
                  <c:v>6.5469999999999997</c:v>
                </c:pt>
                <c:pt idx="9671">
                  <c:v>4.7219999999999995</c:v>
                </c:pt>
                <c:pt idx="9672">
                  <c:v>4.601</c:v>
                </c:pt>
                <c:pt idx="9673">
                  <c:v>4.5759999999999996</c:v>
                </c:pt>
                <c:pt idx="9674">
                  <c:v>4.5979999999999945</c:v>
                </c:pt>
                <c:pt idx="9675">
                  <c:v>4.6279999999999886</c:v>
                </c:pt>
                <c:pt idx="9676">
                  <c:v>4.5880000000000001</c:v>
                </c:pt>
                <c:pt idx="9677">
                  <c:v>4.5750000000000002</c:v>
                </c:pt>
                <c:pt idx="9678">
                  <c:v>4.673</c:v>
                </c:pt>
                <c:pt idx="9679">
                  <c:v>4.6039999999999965</c:v>
                </c:pt>
                <c:pt idx="9680">
                  <c:v>4.5490000000000004</c:v>
                </c:pt>
                <c:pt idx="9681">
                  <c:v>4.6390000000000002</c:v>
                </c:pt>
                <c:pt idx="9682">
                  <c:v>4.6159999999999917</c:v>
                </c:pt>
                <c:pt idx="9683">
                  <c:v>4.6239999999999917</c:v>
                </c:pt>
                <c:pt idx="9684">
                  <c:v>4.6599999999999975</c:v>
                </c:pt>
                <c:pt idx="9685">
                  <c:v>4.6649999999999885</c:v>
                </c:pt>
                <c:pt idx="9686">
                  <c:v>4.6989999999999945</c:v>
                </c:pt>
                <c:pt idx="9687">
                  <c:v>4.8529999999999927</c:v>
                </c:pt>
                <c:pt idx="9688">
                  <c:v>4.6609999999999916</c:v>
                </c:pt>
                <c:pt idx="9689">
                  <c:v>4.681</c:v>
                </c:pt>
                <c:pt idx="9690">
                  <c:v>4.7039999999999997</c:v>
                </c:pt>
                <c:pt idx="9691">
                  <c:v>4.6099999999999985</c:v>
                </c:pt>
                <c:pt idx="9692">
                  <c:v>4.6249999999999885</c:v>
                </c:pt>
                <c:pt idx="9693">
                  <c:v>4.6289999999999916</c:v>
                </c:pt>
                <c:pt idx="9694">
                  <c:v>4.5830000000000002</c:v>
                </c:pt>
                <c:pt idx="9695">
                  <c:v>4.7080000000000002</c:v>
                </c:pt>
                <c:pt idx="9696">
                  <c:v>4.5910000000000002</c:v>
                </c:pt>
                <c:pt idx="9697">
                  <c:v>4.6859999999999955</c:v>
                </c:pt>
                <c:pt idx="9698">
                  <c:v>4.6209999999999933</c:v>
                </c:pt>
                <c:pt idx="9699">
                  <c:v>4.734</c:v>
                </c:pt>
                <c:pt idx="9700">
                  <c:v>4.593</c:v>
                </c:pt>
                <c:pt idx="9701">
                  <c:v>4.7</c:v>
                </c:pt>
                <c:pt idx="9702">
                  <c:v>4.6589999999999945</c:v>
                </c:pt>
                <c:pt idx="9703">
                  <c:v>7.1689999999999916</c:v>
                </c:pt>
                <c:pt idx="9704">
                  <c:v>4.6849999999999916</c:v>
                </c:pt>
                <c:pt idx="9705">
                  <c:v>4.8609999999999927</c:v>
                </c:pt>
                <c:pt idx="9706">
                  <c:v>4.6039999999999965</c:v>
                </c:pt>
                <c:pt idx="9707">
                  <c:v>4.6779999999999955</c:v>
                </c:pt>
                <c:pt idx="9708">
                  <c:v>4.6509999999999945</c:v>
                </c:pt>
                <c:pt idx="9709">
                  <c:v>4.819</c:v>
                </c:pt>
                <c:pt idx="9710">
                  <c:v>4.5890000000000004</c:v>
                </c:pt>
                <c:pt idx="9711">
                  <c:v>4.6649999999999885</c:v>
                </c:pt>
                <c:pt idx="9712">
                  <c:v>4.6959999999999926</c:v>
                </c:pt>
                <c:pt idx="9713">
                  <c:v>5.3249999999999913</c:v>
                </c:pt>
                <c:pt idx="9714">
                  <c:v>4.7450000000000001</c:v>
                </c:pt>
                <c:pt idx="9715">
                  <c:v>4.6390000000000002</c:v>
                </c:pt>
                <c:pt idx="9716">
                  <c:v>4.819</c:v>
                </c:pt>
                <c:pt idx="9717">
                  <c:v>5.9020000000000001</c:v>
                </c:pt>
                <c:pt idx="9718">
                  <c:v>4.6079999999999917</c:v>
                </c:pt>
                <c:pt idx="9719">
                  <c:v>4.6319999999999997</c:v>
                </c:pt>
                <c:pt idx="9720">
                  <c:v>4.6469999999999985</c:v>
                </c:pt>
                <c:pt idx="9721">
                  <c:v>4.7030000000000003</c:v>
                </c:pt>
                <c:pt idx="9722">
                  <c:v>4.6919999999999975</c:v>
                </c:pt>
                <c:pt idx="9723">
                  <c:v>4.6779999999999955</c:v>
                </c:pt>
                <c:pt idx="9724">
                  <c:v>5.6749999999999945</c:v>
                </c:pt>
                <c:pt idx="9725">
                  <c:v>11.326000000000002</c:v>
                </c:pt>
                <c:pt idx="9726">
                  <c:v>4.641</c:v>
                </c:pt>
                <c:pt idx="9727">
                  <c:v>4.5739999999999998</c:v>
                </c:pt>
                <c:pt idx="9728">
                  <c:v>4.76</c:v>
                </c:pt>
                <c:pt idx="9729">
                  <c:v>4.6609999999999916</c:v>
                </c:pt>
                <c:pt idx="9730">
                  <c:v>4.7709999999999999</c:v>
                </c:pt>
                <c:pt idx="9731">
                  <c:v>4.681</c:v>
                </c:pt>
                <c:pt idx="9732">
                  <c:v>5.0369999999999999</c:v>
                </c:pt>
                <c:pt idx="9733">
                  <c:v>4.8229999999999933</c:v>
                </c:pt>
                <c:pt idx="9734">
                  <c:v>4.7510000000000003</c:v>
                </c:pt>
                <c:pt idx="9735">
                  <c:v>4.7119999999999997</c:v>
                </c:pt>
                <c:pt idx="9736">
                  <c:v>4.7830000000000004</c:v>
                </c:pt>
                <c:pt idx="9737">
                  <c:v>4.7050000000000001</c:v>
                </c:pt>
                <c:pt idx="9738">
                  <c:v>5.1459999999999955</c:v>
                </c:pt>
                <c:pt idx="9739">
                  <c:v>4.8129999999999926</c:v>
                </c:pt>
                <c:pt idx="9740">
                  <c:v>4.7569999999999997</c:v>
                </c:pt>
                <c:pt idx="9741">
                  <c:v>4.633</c:v>
                </c:pt>
                <c:pt idx="9742">
                  <c:v>5.5239999999999965</c:v>
                </c:pt>
                <c:pt idx="9743">
                  <c:v>4.76</c:v>
                </c:pt>
                <c:pt idx="9744">
                  <c:v>4.72</c:v>
                </c:pt>
                <c:pt idx="9745">
                  <c:v>4.7450000000000001</c:v>
                </c:pt>
                <c:pt idx="9746">
                  <c:v>5.5869999999999997</c:v>
                </c:pt>
                <c:pt idx="9747">
                  <c:v>4.7789999999999999</c:v>
                </c:pt>
                <c:pt idx="9748">
                  <c:v>4.8139999999999965</c:v>
                </c:pt>
                <c:pt idx="9749">
                  <c:v>4.7750000000000004</c:v>
                </c:pt>
                <c:pt idx="9750">
                  <c:v>4.7119999999999997</c:v>
                </c:pt>
                <c:pt idx="9751">
                  <c:v>4.7779999999999996</c:v>
                </c:pt>
                <c:pt idx="9752">
                  <c:v>4.7729999999999997</c:v>
                </c:pt>
                <c:pt idx="9753">
                  <c:v>4.8239999999999945</c:v>
                </c:pt>
                <c:pt idx="9754">
                  <c:v>4.7249999999999917</c:v>
                </c:pt>
                <c:pt idx="9755">
                  <c:v>4.7859999999999996</c:v>
                </c:pt>
                <c:pt idx="9756">
                  <c:v>4.742</c:v>
                </c:pt>
                <c:pt idx="9757">
                  <c:v>4.7610000000000001</c:v>
                </c:pt>
                <c:pt idx="9758">
                  <c:v>4.7919999999999998</c:v>
                </c:pt>
                <c:pt idx="9759">
                  <c:v>4.7119999999999997</c:v>
                </c:pt>
                <c:pt idx="9760">
                  <c:v>4.7789999999999999</c:v>
                </c:pt>
                <c:pt idx="9761">
                  <c:v>4.7569999999999997</c:v>
                </c:pt>
                <c:pt idx="9762">
                  <c:v>4.8959999999999955</c:v>
                </c:pt>
                <c:pt idx="9763">
                  <c:v>4.9400000000000004</c:v>
                </c:pt>
                <c:pt idx="9764">
                  <c:v>4.8209999999999926</c:v>
                </c:pt>
                <c:pt idx="9765">
                  <c:v>4.7350000000000003</c:v>
                </c:pt>
                <c:pt idx="9766">
                  <c:v>4.7629999999999955</c:v>
                </c:pt>
                <c:pt idx="9767">
                  <c:v>5.0639999999999965</c:v>
                </c:pt>
                <c:pt idx="9768">
                  <c:v>4.7469999999999999</c:v>
                </c:pt>
                <c:pt idx="9769">
                  <c:v>4.8129999999999926</c:v>
                </c:pt>
                <c:pt idx="9770">
                  <c:v>4.8199999999999985</c:v>
                </c:pt>
                <c:pt idx="9771">
                  <c:v>4.915</c:v>
                </c:pt>
                <c:pt idx="9772">
                  <c:v>4.8179999999999916</c:v>
                </c:pt>
                <c:pt idx="9773">
                  <c:v>4.782</c:v>
                </c:pt>
                <c:pt idx="9774">
                  <c:v>4.8219999999999965</c:v>
                </c:pt>
                <c:pt idx="9775">
                  <c:v>5.7380000000000004</c:v>
                </c:pt>
                <c:pt idx="9776">
                  <c:v>4.7729999999999997</c:v>
                </c:pt>
                <c:pt idx="9777">
                  <c:v>4.8069999999999995</c:v>
                </c:pt>
                <c:pt idx="9778">
                  <c:v>4.8899999999999997</c:v>
                </c:pt>
                <c:pt idx="9779">
                  <c:v>5.5410000000000004</c:v>
                </c:pt>
                <c:pt idx="9780">
                  <c:v>4.8519999999999985</c:v>
                </c:pt>
                <c:pt idx="9781">
                  <c:v>4.944</c:v>
                </c:pt>
                <c:pt idx="9782">
                  <c:v>4.952</c:v>
                </c:pt>
                <c:pt idx="9783">
                  <c:v>4.7779999999999996</c:v>
                </c:pt>
                <c:pt idx="9784">
                  <c:v>4.9569999999999999</c:v>
                </c:pt>
                <c:pt idx="9785">
                  <c:v>4.7480000000000002</c:v>
                </c:pt>
                <c:pt idx="9786">
                  <c:v>4.9539999999999997</c:v>
                </c:pt>
                <c:pt idx="9787">
                  <c:v>4.899</c:v>
                </c:pt>
                <c:pt idx="9788">
                  <c:v>4.8949999999999916</c:v>
                </c:pt>
                <c:pt idx="9789">
                  <c:v>4.8760000000000003</c:v>
                </c:pt>
                <c:pt idx="9790">
                  <c:v>4.984</c:v>
                </c:pt>
                <c:pt idx="9791">
                  <c:v>4.7629999999999955</c:v>
                </c:pt>
                <c:pt idx="9792">
                  <c:v>4.891</c:v>
                </c:pt>
                <c:pt idx="9793">
                  <c:v>4.7859999999999996</c:v>
                </c:pt>
                <c:pt idx="9794">
                  <c:v>4.8849999999999945</c:v>
                </c:pt>
                <c:pt idx="9795">
                  <c:v>4.7569999999999997</c:v>
                </c:pt>
                <c:pt idx="9796">
                  <c:v>5.2130000000000001</c:v>
                </c:pt>
                <c:pt idx="9797">
                  <c:v>4.8380000000000001</c:v>
                </c:pt>
                <c:pt idx="9798">
                  <c:v>4.8439999999999985</c:v>
                </c:pt>
                <c:pt idx="9799">
                  <c:v>4.9560000000000004</c:v>
                </c:pt>
                <c:pt idx="9800">
                  <c:v>5.5209999999999955</c:v>
                </c:pt>
                <c:pt idx="9801">
                  <c:v>4.9829999999999997</c:v>
                </c:pt>
                <c:pt idx="9802">
                  <c:v>4.9249999999999945</c:v>
                </c:pt>
                <c:pt idx="9803">
                  <c:v>4.8410000000000002</c:v>
                </c:pt>
                <c:pt idx="9804">
                  <c:v>5.3869999999999996</c:v>
                </c:pt>
                <c:pt idx="9805">
                  <c:v>4.8649999999999913</c:v>
                </c:pt>
                <c:pt idx="9806">
                  <c:v>4.9169999999999998</c:v>
                </c:pt>
                <c:pt idx="9807">
                  <c:v>4.9349999999999996</c:v>
                </c:pt>
                <c:pt idx="9808">
                  <c:v>6.048</c:v>
                </c:pt>
                <c:pt idx="9809">
                  <c:v>4.8360000000000003</c:v>
                </c:pt>
                <c:pt idx="9810">
                  <c:v>4.8899999999999997</c:v>
                </c:pt>
                <c:pt idx="9811">
                  <c:v>4.9569999999999999</c:v>
                </c:pt>
                <c:pt idx="9812">
                  <c:v>5.7549999999999955</c:v>
                </c:pt>
                <c:pt idx="9813">
                  <c:v>4.9269999999999996</c:v>
                </c:pt>
                <c:pt idx="9814">
                  <c:v>4.8369999999999997</c:v>
                </c:pt>
                <c:pt idx="9815">
                  <c:v>4.9210000000000003</c:v>
                </c:pt>
                <c:pt idx="9816">
                  <c:v>5.48</c:v>
                </c:pt>
                <c:pt idx="9817">
                  <c:v>4.851</c:v>
                </c:pt>
                <c:pt idx="9818">
                  <c:v>4.8780000000000001</c:v>
                </c:pt>
                <c:pt idx="9819">
                  <c:v>4.8</c:v>
                </c:pt>
                <c:pt idx="9820">
                  <c:v>5.1689999999999916</c:v>
                </c:pt>
                <c:pt idx="9821">
                  <c:v>4.8639999999999946</c:v>
                </c:pt>
                <c:pt idx="9822">
                  <c:v>4.9610000000000003</c:v>
                </c:pt>
                <c:pt idx="9823">
                  <c:v>4.9760000000000071</c:v>
                </c:pt>
                <c:pt idx="9824">
                  <c:v>4.9639999999999995</c:v>
                </c:pt>
                <c:pt idx="9825">
                  <c:v>4.9760000000000071</c:v>
                </c:pt>
                <c:pt idx="9826">
                  <c:v>4.9969999999999999</c:v>
                </c:pt>
                <c:pt idx="9827">
                  <c:v>5.0649999999999933</c:v>
                </c:pt>
                <c:pt idx="9828">
                  <c:v>4.9290000000000003</c:v>
                </c:pt>
                <c:pt idx="9829">
                  <c:v>5.2910000000000004</c:v>
                </c:pt>
                <c:pt idx="9830">
                  <c:v>5.07</c:v>
                </c:pt>
                <c:pt idx="9831">
                  <c:v>5.2149999999999945</c:v>
                </c:pt>
                <c:pt idx="9832">
                  <c:v>4.9450000000000003</c:v>
                </c:pt>
                <c:pt idx="9833">
                  <c:v>5.1659999999999933</c:v>
                </c:pt>
                <c:pt idx="9834">
                  <c:v>5.0449999999999955</c:v>
                </c:pt>
                <c:pt idx="9835">
                  <c:v>4.9269999999999996</c:v>
                </c:pt>
                <c:pt idx="9836">
                  <c:v>4.9619999999999997</c:v>
                </c:pt>
                <c:pt idx="9837">
                  <c:v>5.3199999999999985</c:v>
                </c:pt>
                <c:pt idx="9838">
                  <c:v>4.899</c:v>
                </c:pt>
                <c:pt idx="9839">
                  <c:v>4.8609999999999927</c:v>
                </c:pt>
                <c:pt idx="9840">
                  <c:v>4.9720000000000004</c:v>
                </c:pt>
                <c:pt idx="9841">
                  <c:v>5.6939999999999955</c:v>
                </c:pt>
                <c:pt idx="9842">
                  <c:v>4.8860000000000001</c:v>
                </c:pt>
                <c:pt idx="9843">
                  <c:v>4.8719999999999999</c:v>
                </c:pt>
                <c:pt idx="9844">
                  <c:v>5.0049999999999955</c:v>
                </c:pt>
                <c:pt idx="9845">
                  <c:v>5.5510000000000002</c:v>
                </c:pt>
                <c:pt idx="9846">
                  <c:v>4.8419999999999996</c:v>
                </c:pt>
                <c:pt idx="9847">
                  <c:v>5.2949999999999955</c:v>
                </c:pt>
                <c:pt idx="9848">
                  <c:v>4.9489999999999998</c:v>
                </c:pt>
                <c:pt idx="9849">
                  <c:v>4.9470000000000001</c:v>
                </c:pt>
                <c:pt idx="9850">
                  <c:v>5.0049999999999955</c:v>
                </c:pt>
                <c:pt idx="9851">
                  <c:v>4.8979999999999926</c:v>
                </c:pt>
                <c:pt idx="9852">
                  <c:v>5.0039999999999996</c:v>
                </c:pt>
                <c:pt idx="9853">
                  <c:v>4.8639999999999946</c:v>
                </c:pt>
                <c:pt idx="9854">
                  <c:v>4.9889999999999999</c:v>
                </c:pt>
                <c:pt idx="9855">
                  <c:v>4.8099999999999996</c:v>
                </c:pt>
                <c:pt idx="9856">
                  <c:v>4.9290000000000003</c:v>
                </c:pt>
                <c:pt idx="9857">
                  <c:v>4.8360000000000003</c:v>
                </c:pt>
                <c:pt idx="9858">
                  <c:v>5.2709999999999999</c:v>
                </c:pt>
                <c:pt idx="9859">
                  <c:v>4.8519999999999985</c:v>
                </c:pt>
                <c:pt idx="9860">
                  <c:v>4.8659999999999917</c:v>
                </c:pt>
                <c:pt idx="9861">
                  <c:v>5.016</c:v>
                </c:pt>
                <c:pt idx="9862">
                  <c:v>4.9790000000000081</c:v>
                </c:pt>
                <c:pt idx="9863">
                  <c:v>4.88</c:v>
                </c:pt>
                <c:pt idx="9864">
                  <c:v>4.9219999999999997</c:v>
                </c:pt>
                <c:pt idx="9865">
                  <c:v>4.9290000000000003</c:v>
                </c:pt>
                <c:pt idx="9866">
                  <c:v>5.3569999999999975</c:v>
                </c:pt>
                <c:pt idx="9867">
                  <c:v>4.8219999999999965</c:v>
                </c:pt>
                <c:pt idx="9868">
                  <c:v>5.0110000000000001</c:v>
                </c:pt>
                <c:pt idx="9869">
                  <c:v>4.8439999999999985</c:v>
                </c:pt>
                <c:pt idx="9870">
                  <c:v>5.218</c:v>
                </c:pt>
                <c:pt idx="9871">
                  <c:v>4.8689999999999927</c:v>
                </c:pt>
                <c:pt idx="9872">
                  <c:v>4.8369999999999997</c:v>
                </c:pt>
                <c:pt idx="9873">
                  <c:v>4.9000000000000004</c:v>
                </c:pt>
                <c:pt idx="9874">
                  <c:v>6.0720000000000001</c:v>
                </c:pt>
                <c:pt idx="9875">
                  <c:v>4.8479999999999945</c:v>
                </c:pt>
                <c:pt idx="9876">
                  <c:v>4.8769999999999998</c:v>
                </c:pt>
                <c:pt idx="9877">
                  <c:v>4.9710000000000081</c:v>
                </c:pt>
                <c:pt idx="9878">
                  <c:v>4.9649999999999945</c:v>
                </c:pt>
                <c:pt idx="9879">
                  <c:v>4.7939999999999996</c:v>
                </c:pt>
                <c:pt idx="9880">
                  <c:v>4.7720000000000002</c:v>
                </c:pt>
                <c:pt idx="9881">
                  <c:v>4.9740000000000002</c:v>
                </c:pt>
                <c:pt idx="9882">
                  <c:v>4.8229999999999933</c:v>
                </c:pt>
                <c:pt idx="9883">
                  <c:v>4.8579999999999917</c:v>
                </c:pt>
                <c:pt idx="9884">
                  <c:v>4.8929999999999945</c:v>
                </c:pt>
                <c:pt idx="9885">
                  <c:v>4.7770000000000001</c:v>
                </c:pt>
                <c:pt idx="9886">
                  <c:v>4.8549999999999933</c:v>
                </c:pt>
                <c:pt idx="9887">
                  <c:v>5.4639999999999995</c:v>
                </c:pt>
                <c:pt idx="9888">
                  <c:v>4.8259999999999916</c:v>
                </c:pt>
                <c:pt idx="9889">
                  <c:v>4.7709999999999999</c:v>
                </c:pt>
                <c:pt idx="9890">
                  <c:v>4.774</c:v>
                </c:pt>
                <c:pt idx="9891">
                  <c:v>5.0469999999999997</c:v>
                </c:pt>
                <c:pt idx="9892">
                  <c:v>4.8049999999999926</c:v>
                </c:pt>
                <c:pt idx="9893">
                  <c:v>4.766</c:v>
                </c:pt>
                <c:pt idx="9894">
                  <c:v>4.8819999999999997</c:v>
                </c:pt>
                <c:pt idx="9895">
                  <c:v>4.84</c:v>
                </c:pt>
                <c:pt idx="9896">
                  <c:v>4.7679999999999945</c:v>
                </c:pt>
                <c:pt idx="9897">
                  <c:v>4.758</c:v>
                </c:pt>
                <c:pt idx="9898">
                  <c:v>5.8289999999999926</c:v>
                </c:pt>
                <c:pt idx="9899">
                  <c:v>6.5519999999999996</c:v>
                </c:pt>
                <c:pt idx="9900">
                  <c:v>4.7729999999999997</c:v>
                </c:pt>
                <c:pt idx="9901">
                  <c:v>4.7460000000000004</c:v>
                </c:pt>
                <c:pt idx="9902">
                  <c:v>4.8619999999999965</c:v>
                </c:pt>
                <c:pt idx="9903">
                  <c:v>5.1769999999999996</c:v>
                </c:pt>
                <c:pt idx="9904">
                  <c:v>4.8479999999999945</c:v>
                </c:pt>
                <c:pt idx="9905">
                  <c:v>4.798</c:v>
                </c:pt>
                <c:pt idx="9906">
                  <c:v>5.2359999999999998</c:v>
                </c:pt>
                <c:pt idx="9907">
                  <c:v>5.944</c:v>
                </c:pt>
                <c:pt idx="9908">
                  <c:v>4.7699999999999996</c:v>
                </c:pt>
                <c:pt idx="9909">
                  <c:v>4.8149999999999933</c:v>
                </c:pt>
                <c:pt idx="9910">
                  <c:v>4.6589999999999945</c:v>
                </c:pt>
                <c:pt idx="9911">
                  <c:v>4.6219999999999946</c:v>
                </c:pt>
                <c:pt idx="9912">
                  <c:v>4.9889999999999999</c:v>
                </c:pt>
                <c:pt idx="9913">
                  <c:v>4.7590000000000003</c:v>
                </c:pt>
                <c:pt idx="9914">
                  <c:v>4.9669999999999996</c:v>
                </c:pt>
                <c:pt idx="9915">
                  <c:v>4.7960000000000003</c:v>
                </c:pt>
                <c:pt idx="9916">
                  <c:v>4.9820000000000002</c:v>
                </c:pt>
                <c:pt idx="9917">
                  <c:v>4.7430000000000003</c:v>
                </c:pt>
                <c:pt idx="9918">
                  <c:v>4.7709999999999999</c:v>
                </c:pt>
                <c:pt idx="9919">
                  <c:v>4.76</c:v>
                </c:pt>
                <c:pt idx="9920">
                  <c:v>5.0289999999999955</c:v>
                </c:pt>
                <c:pt idx="9921">
                  <c:v>4.7889999999999997</c:v>
                </c:pt>
                <c:pt idx="9922">
                  <c:v>4.7709999999999999</c:v>
                </c:pt>
                <c:pt idx="9923">
                  <c:v>4.7320000000000002</c:v>
                </c:pt>
                <c:pt idx="9924">
                  <c:v>5.4950000000000001</c:v>
                </c:pt>
                <c:pt idx="9925">
                  <c:v>4.6399999999999997</c:v>
                </c:pt>
                <c:pt idx="9926">
                  <c:v>4.6929999999999916</c:v>
                </c:pt>
                <c:pt idx="9927">
                  <c:v>4.7619999999999996</c:v>
                </c:pt>
                <c:pt idx="9928">
                  <c:v>5.4219999999999997</c:v>
                </c:pt>
                <c:pt idx="9929">
                  <c:v>4.6679999999999904</c:v>
                </c:pt>
                <c:pt idx="9930">
                  <c:v>4.6739999999999995</c:v>
                </c:pt>
                <c:pt idx="9931">
                  <c:v>4.6890000000000001</c:v>
                </c:pt>
                <c:pt idx="9932">
                  <c:v>4.8810000000000002</c:v>
                </c:pt>
                <c:pt idx="9933">
                  <c:v>4.7450000000000001</c:v>
                </c:pt>
                <c:pt idx="9934">
                  <c:v>4.7229999999999945</c:v>
                </c:pt>
                <c:pt idx="9935">
                  <c:v>5.516</c:v>
                </c:pt>
                <c:pt idx="9936">
                  <c:v>4.0190000000000001</c:v>
                </c:pt>
                <c:pt idx="9937">
                  <c:v>4.6829999999999945</c:v>
                </c:pt>
                <c:pt idx="9938">
                  <c:v>4.6360000000000001</c:v>
                </c:pt>
                <c:pt idx="9939">
                  <c:v>4.6459999999999955</c:v>
                </c:pt>
                <c:pt idx="9940">
                  <c:v>4.6509999999999945</c:v>
                </c:pt>
                <c:pt idx="9941">
                  <c:v>4.8239999999999945</c:v>
                </c:pt>
                <c:pt idx="9942">
                  <c:v>4.8139999999999965</c:v>
                </c:pt>
                <c:pt idx="9943">
                  <c:v>4.7539999999999996</c:v>
                </c:pt>
                <c:pt idx="9944">
                  <c:v>4.7679999999999945</c:v>
                </c:pt>
                <c:pt idx="9945">
                  <c:v>4.9530000000000003</c:v>
                </c:pt>
                <c:pt idx="9946">
                  <c:v>4.7239999999999975</c:v>
                </c:pt>
                <c:pt idx="9947">
                  <c:v>4.7359999999999998</c:v>
                </c:pt>
                <c:pt idx="9948">
                  <c:v>4.7110000000000003</c:v>
                </c:pt>
                <c:pt idx="9949">
                  <c:v>4.8599999999999985</c:v>
                </c:pt>
                <c:pt idx="9950">
                  <c:v>4.6269999999999945</c:v>
                </c:pt>
                <c:pt idx="9951">
                  <c:v>4.7830000000000004</c:v>
                </c:pt>
                <c:pt idx="9952">
                  <c:v>4.6659999999999933</c:v>
                </c:pt>
                <c:pt idx="9953">
                  <c:v>5.0010000000000003</c:v>
                </c:pt>
                <c:pt idx="9954">
                  <c:v>4.6159999999999917</c:v>
                </c:pt>
                <c:pt idx="9955">
                  <c:v>4.6109999999999927</c:v>
                </c:pt>
                <c:pt idx="9956">
                  <c:v>4.6499999999999995</c:v>
                </c:pt>
                <c:pt idx="9957">
                  <c:v>4.9749999999999996</c:v>
                </c:pt>
                <c:pt idx="9958">
                  <c:v>4.6179999999999914</c:v>
                </c:pt>
                <c:pt idx="9959">
                  <c:v>4.6819999999999995</c:v>
                </c:pt>
                <c:pt idx="9960">
                  <c:v>4.6219999999999946</c:v>
                </c:pt>
                <c:pt idx="9961">
                  <c:v>5.4459999999999997</c:v>
                </c:pt>
                <c:pt idx="9962">
                  <c:v>4.6609999999999916</c:v>
                </c:pt>
                <c:pt idx="9963">
                  <c:v>4.6259999999999915</c:v>
                </c:pt>
                <c:pt idx="9964">
                  <c:v>4.6339999999999995</c:v>
                </c:pt>
                <c:pt idx="9965">
                  <c:v>5.7380000000000004</c:v>
                </c:pt>
                <c:pt idx="9966">
                  <c:v>4.6599999999999975</c:v>
                </c:pt>
                <c:pt idx="9967">
                  <c:v>4.6159999999999917</c:v>
                </c:pt>
                <c:pt idx="9968">
                  <c:v>4.641</c:v>
                </c:pt>
                <c:pt idx="9969">
                  <c:v>5.0460000000000003</c:v>
                </c:pt>
                <c:pt idx="9970">
                  <c:v>4.6519999999999975</c:v>
                </c:pt>
                <c:pt idx="9971">
                  <c:v>4.8619999999999965</c:v>
                </c:pt>
                <c:pt idx="9972">
                  <c:v>4.6469999999999985</c:v>
                </c:pt>
                <c:pt idx="9973">
                  <c:v>4.55</c:v>
                </c:pt>
                <c:pt idx="9974">
                  <c:v>4.6390000000000002</c:v>
                </c:pt>
                <c:pt idx="9975">
                  <c:v>4.6639999999999926</c:v>
                </c:pt>
                <c:pt idx="9976">
                  <c:v>4.6379999999999955</c:v>
                </c:pt>
                <c:pt idx="9977">
                  <c:v>4.5669999999999975</c:v>
                </c:pt>
                <c:pt idx="9978">
                  <c:v>4.726</c:v>
                </c:pt>
                <c:pt idx="9979">
                  <c:v>4.6869999999999985</c:v>
                </c:pt>
                <c:pt idx="9980">
                  <c:v>4.7119999999999997</c:v>
                </c:pt>
                <c:pt idx="9981">
                  <c:v>4.5619999999999985</c:v>
                </c:pt>
                <c:pt idx="9982">
                  <c:v>4.7030000000000003</c:v>
                </c:pt>
                <c:pt idx="9983">
                  <c:v>4.6019999999999985</c:v>
                </c:pt>
                <c:pt idx="9984">
                  <c:v>4.7210000000000001</c:v>
                </c:pt>
                <c:pt idx="9985">
                  <c:v>4.6499999999999995</c:v>
                </c:pt>
                <c:pt idx="9986">
                  <c:v>4.8269999999999955</c:v>
                </c:pt>
                <c:pt idx="9987">
                  <c:v>4.5949999999999926</c:v>
                </c:pt>
                <c:pt idx="9988">
                  <c:v>4.6429999999999945</c:v>
                </c:pt>
                <c:pt idx="9989">
                  <c:v>4.5579999999999945</c:v>
                </c:pt>
                <c:pt idx="9990">
                  <c:v>4.8619999999999965</c:v>
                </c:pt>
                <c:pt idx="9991">
                  <c:v>4.6289999999999916</c:v>
                </c:pt>
                <c:pt idx="9992">
                  <c:v>4.5110000000000001</c:v>
                </c:pt>
                <c:pt idx="9993">
                  <c:v>4.5880000000000001</c:v>
                </c:pt>
                <c:pt idx="9994">
                  <c:v>5.4480000000000004</c:v>
                </c:pt>
                <c:pt idx="9995">
                  <c:v>4.585</c:v>
                </c:pt>
                <c:pt idx="9996">
                  <c:v>4.556</c:v>
                </c:pt>
                <c:pt idx="9997">
                  <c:v>4.5679999999999916</c:v>
                </c:pt>
                <c:pt idx="9998">
                  <c:v>4.72</c:v>
                </c:pt>
                <c:pt idx="9999">
                  <c:v>4.6499999999999995</c:v>
                </c:pt>
                <c:pt idx="10000">
                  <c:v>4.5780000000000003</c:v>
                </c:pt>
                <c:pt idx="10001">
                  <c:v>4.6149999999999913</c:v>
                </c:pt>
                <c:pt idx="10002">
                  <c:v>4.6539999999999955</c:v>
                </c:pt>
                <c:pt idx="10003">
                  <c:v>4.6989999999999945</c:v>
                </c:pt>
                <c:pt idx="10004">
                  <c:v>4.6869999999999985</c:v>
                </c:pt>
                <c:pt idx="10005">
                  <c:v>4.5949999999999926</c:v>
                </c:pt>
                <c:pt idx="10006">
                  <c:v>4.6339999999999995</c:v>
                </c:pt>
                <c:pt idx="10007">
                  <c:v>4.7839999999999998</c:v>
                </c:pt>
                <c:pt idx="10008">
                  <c:v>4.5380000000000003</c:v>
                </c:pt>
                <c:pt idx="10009">
                  <c:v>4.891</c:v>
                </c:pt>
                <c:pt idx="10010">
                  <c:v>4.6609999999999916</c:v>
                </c:pt>
                <c:pt idx="10011">
                  <c:v>4.7480000000000002</c:v>
                </c:pt>
                <c:pt idx="10012">
                  <c:v>4.7329999999999997</c:v>
                </c:pt>
                <c:pt idx="10013">
                  <c:v>4.6519999999999975</c:v>
                </c:pt>
                <c:pt idx="10014">
                  <c:v>4.6909999999999945</c:v>
                </c:pt>
                <c:pt idx="10015">
                  <c:v>5.0579999999999945</c:v>
                </c:pt>
                <c:pt idx="10016">
                  <c:v>0</c:v>
                </c:pt>
                <c:pt idx="10017">
                  <c:v>4.6769999999999996</c:v>
                </c:pt>
                <c:pt idx="10018">
                  <c:v>4.6969999999999965</c:v>
                </c:pt>
                <c:pt idx="10019">
                  <c:v>4.6849999999999916</c:v>
                </c:pt>
                <c:pt idx="10020">
                  <c:v>4.7809999999999997</c:v>
                </c:pt>
                <c:pt idx="10021">
                  <c:v>4.7690000000000001</c:v>
                </c:pt>
                <c:pt idx="10022">
                  <c:v>10.804</c:v>
                </c:pt>
                <c:pt idx="10023">
                  <c:v>6.6390000000000002</c:v>
                </c:pt>
                <c:pt idx="10024">
                  <c:v>4.766</c:v>
                </c:pt>
                <c:pt idx="10025">
                  <c:v>4.8460000000000001</c:v>
                </c:pt>
                <c:pt idx="10026">
                  <c:v>4.7729999999999997</c:v>
                </c:pt>
                <c:pt idx="10027">
                  <c:v>4.726</c:v>
                </c:pt>
                <c:pt idx="10028">
                  <c:v>4.7219999999999995</c:v>
                </c:pt>
                <c:pt idx="10029">
                  <c:v>4.7210000000000001</c:v>
                </c:pt>
                <c:pt idx="10030">
                  <c:v>4.9400000000000004</c:v>
                </c:pt>
                <c:pt idx="10031">
                  <c:v>4.7060000000000004</c:v>
                </c:pt>
                <c:pt idx="10032">
                  <c:v>4.8679999999999914</c:v>
                </c:pt>
                <c:pt idx="10033">
                  <c:v>4.6769999999999996</c:v>
                </c:pt>
                <c:pt idx="10034">
                  <c:v>4.8599999999999985</c:v>
                </c:pt>
                <c:pt idx="10035">
                  <c:v>4.7439999999999998</c:v>
                </c:pt>
                <c:pt idx="10036">
                  <c:v>4.9080000000000004</c:v>
                </c:pt>
                <c:pt idx="10037">
                  <c:v>4.7880000000000003</c:v>
                </c:pt>
                <c:pt idx="10038">
                  <c:v>4.79</c:v>
                </c:pt>
                <c:pt idx="10039">
                  <c:v>4.7669999999999995</c:v>
                </c:pt>
                <c:pt idx="10040">
                  <c:v>4.8849999999999945</c:v>
                </c:pt>
                <c:pt idx="10041">
                  <c:v>4.7619999999999996</c:v>
                </c:pt>
                <c:pt idx="10042">
                  <c:v>4.8449999999999926</c:v>
                </c:pt>
                <c:pt idx="10043">
                  <c:v>4.6879999999999926</c:v>
                </c:pt>
                <c:pt idx="10044">
                  <c:v>4.8490000000000002</c:v>
                </c:pt>
                <c:pt idx="10045">
                  <c:v>4.8419999999999996</c:v>
                </c:pt>
                <c:pt idx="10046">
                  <c:v>4.7409999999999997</c:v>
                </c:pt>
                <c:pt idx="10047">
                  <c:v>4.673</c:v>
                </c:pt>
                <c:pt idx="10048">
                  <c:v>5.4139999999999997</c:v>
                </c:pt>
                <c:pt idx="10049">
                  <c:v>4.5780000000000003</c:v>
                </c:pt>
                <c:pt idx="10050">
                  <c:v>4.742</c:v>
                </c:pt>
                <c:pt idx="10051">
                  <c:v>4.6760000000000002</c:v>
                </c:pt>
                <c:pt idx="10052">
                  <c:v>5.5649999999999933</c:v>
                </c:pt>
                <c:pt idx="10053">
                  <c:v>4.7469999999999999</c:v>
                </c:pt>
                <c:pt idx="10054">
                  <c:v>4.7219999999999995</c:v>
                </c:pt>
                <c:pt idx="10055">
                  <c:v>4.7690000000000001</c:v>
                </c:pt>
                <c:pt idx="10056">
                  <c:v>4.6349999999999945</c:v>
                </c:pt>
                <c:pt idx="10057">
                  <c:v>4.8639999999999946</c:v>
                </c:pt>
                <c:pt idx="10058">
                  <c:v>4.6509999999999945</c:v>
                </c:pt>
                <c:pt idx="10059">
                  <c:v>4.6769999999999996</c:v>
                </c:pt>
                <c:pt idx="10060">
                  <c:v>4.7219999999999995</c:v>
                </c:pt>
                <c:pt idx="10061">
                  <c:v>4.8259999999999916</c:v>
                </c:pt>
                <c:pt idx="10062">
                  <c:v>4.7060000000000004</c:v>
                </c:pt>
                <c:pt idx="10063">
                  <c:v>4.7569999999999997</c:v>
                </c:pt>
                <c:pt idx="10064">
                  <c:v>4.7590000000000003</c:v>
                </c:pt>
                <c:pt idx="10065">
                  <c:v>4.9930000000000003</c:v>
                </c:pt>
                <c:pt idx="10066">
                  <c:v>4.6839999999999975</c:v>
                </c:pt>
                <c:pt idx="10067">
                  <c:v>4.6529999999999916</c:v>
                </c:pt>
                <c:pt idx="10068">
                  <c:v>4.7919999999999998</c:v>
                </c:pt>
                <c:pt idx="10069">
                  <c:v>5.702</c:v>
                </c:pt>
                <c:pt idx="10070">
                  <c:v>5.1739999999999995</c:v>
                </c:pt>
                <c:pt idx="10071">
                  <c:v>4.6269999999999945</c:v>
                </c:pt>
                <c:pt idx="10072">
                  <c:v>4.7720000000000002</c:v>
                </c:pt>
                <c:pt idx="10073">
                  <c:v>4.7329999999999997</c:v>
                </c:pt>
                <c:pt idx="10074">
                  <c:v>4.8639999999999946</c:v>
                </c:pt>
                <c:pt idx="10075">
                  <c:v>4.6579999999999933</c:v>
                </c:pt>
                <c:pt idx="10076">
                  <c:v>4.7039999999999997</c:v>
                </c:pt>
                <c:pt idx="10077">
                  <c:v>4.7160000000000002</c:v>
                </c:pt>
                <c:pt idx="10078">
                  <c:v>4.984</c:v>
                </c:pt>
                <c:pt idx="10079">
                  <c:v>4.6179999999999914</c:v>
                </c:pt>
                <c:pt idx="10080">
                  <c:v>4.6619999999999955</c:v>
                </c:pt>
                <c:pt idx="10081">
                  <c:v>4.7409999999999997</c:v>
                </c:pt>
                <c:pt idx="10082">
                  <c:v>4.984</c:v>
                </c:pt>
                <c:pt idx="10083">
                  <c:v>4.6989999999999945</c:v>
                </c:pt>
                <c:pt idx="10084">
                  <c:v>4.6199999999999966</c:v>
                </c:pt>
                <c:pt idx="10085">
                  <c:v>4.6769999999999996</c:v>
                </c:pt>
                <c:pt idx="10086">
                  <c:v>5.0599999999999996</c:v>
                </c:pt>
                <c:pt idx="10087">
                  <c:v>4.6289999999999916</c:v>
                </c:pt>
                <c:pt idx="10088">
                  <c:v>4.7119999999999997</c:v>
                </c:pt>
                <c:pt idx="10089">
                  <c:v>4.7149999999999945</c:v>
                </c:pt>
                <c:pt idx="10090">
                  <c:v>4.8949999999999916</c:v>
                </c:pt>
                <c:pt idx="10091">
                  <c:v>4.6149999999999913</c:v>
                </c:pt>
                <c:pt idx="10092">
                  <c:v>4.5069999999999997</c:v>
                </c:pt>
                <c:pt idx="10093">
                  <c:v>4.5639999999999965</c:v>
                </c:pt>
                <c:pt idx="10094">
                  <c:v>4.641</c:v>
                </c:pt>
                <c:pt idx="10095">
                  <c:v>5.5549999999999926</c:v>
                </c:pt>
                <c:pt idx="10096">
                  <c:v>4.6790000000000003</c:v>
                </c:pt>
                <c:pt idx="10097">
                  <c:v>4.7080000000000002</c:v>
                </c:pt>
                <c:pt idx="10098">
                  <c:v>6.6919999999999975</c:v>
                </c:pt>
                <c:pt idx="10099">
                  <c:v>4.6149999999999913</c:v>
                </c:pt>
                <c:pt idx="10100">
                  <c:v>4.601</c:v>
                </c:pt>
                <c:pt idx="10101">
                  <c:v>4.8079999999999945</c:v>
                </c:pt>
                <c:pt idx="10102">
                  <c:v>4.7480000000000002</c:v>
                </c:pt>
                <c:pt idx="10103">
                  <c:v>4.5819999999999999</c:v>
                </c:pt>
                <c:pt idx="10104">
                  <c:v>4.5939999999999985</c:v>
                </c:pt>
                <c:pt idx="10105">
                  <c:v>4.4770000000000003</c:v>
                </c:pt>
                <c:pt idx="10106">
                  <c:v>4.6279999999999886</c:v>
                </c:pt>
                <c:pt idx="10107">
                  <c:v>4.5939999999999985</c:v>
                </c:pt>
                <c:pt idx="10108">
                  <c:v>4.4690000000000003</c:v>
                </c:pt>
                <c:pt idx="10109">
                  <c:v>4.6519999999999975</c:v>
                </c:pt>
                <c:pt idx="10110">
                  <c:v>4.702</c:v>
                </c:pt>
                <c:pt idx="10111">
                  <c:v>4.5609999999999955</c:v>
                </c:pt>
                <c:pt idx="10112">
                  <c:v>4.5519999999999996</c:v>
                </c:pt>
                <c:pt idx="10113">
                  <c:v>4.5759999999999996</c:v>
                </c:pt>
                <c:pt idx="10114">
                  <c:v>4.58</c:v>
                </c:pt>
                <c:pt idx="10115">
                  <c:v>4.6419999999999995</c:v>
                </c:pt>
                <c:pt idx="10116">
                  <c:v>4.6369999999999996</c:v>
                </c:pt>
                <c:pt idx="10117">
                  <c:v>4.6059999999999945</c:v>
                </c:pt>
                <c:pt idx="10118">
                  <c:v>4.6469999999999985</c:v>
                </c:pt>
                <c:pt idx="10119">
                  <c:v>4.51</c:v>
                </c:pt>
                <c:pt idx="10120">
                  <c:v>4.5129999999999955</c:v>
                </c:pt>
                <c:pt idx="10121">
                  <c:v>4.6269999999999945</c:v>
                </c:pt>
                <c:pt idx="10122">
                  <c:v>4.5649999999999933</c:v>
                </c:pt>
                <c:pt idx="10123">
                  <c:v>4.5960000000000001</c:v>
                </c:pt>
                <c:pt idx="10124">
                  <c:v>4.5969999999999995</c:v>
                </c:pt>
                <c:pt idx="10125">
                  <c:v>4.5060000000000002</c:v>
                </c:pt>
                <c:pt idx="10126">
                  <c:v>4.7130000000000001</c:v>
                </c:pt>
                <c:pt idx="10127">
                  <c:v>4.5380000000000003</c:v>
                </c:pt>
                <c:pt idx="10128">
                  <c:v>4.5289999999999955</c:v>
                </c:pt>
                <c:pt idx="10129">
                  <c:v>4.6139999999999946</c:v>
                </c:pt>
                <c:pt idx="10130">
                  <c:v>4.5239999999999965</c:v>
                </c:pt>
                <c:pt idx="10131">
                  <c:v>4.5919999999999996</c:v>
                </c:pt>
                <c:pt idx="10132">
                  <c:v>4.5249999999999932</c:v>
                </c:pt>
                <c:pt idx="10133">
                  <c:v>4.5049999999999955</c:v>
                </c:pt>
                <c:pt idx="10134">
                  <c:v>4.5190000000000001</c:v>
                </c:pt>
                <c:pt idx="10135">
                  <c:v>4.452</c:v>
                </c:pt>
                <c:pt idx="10136">
                  <c:v>4.4880000000000004</c:v>
                </c:pt>
                <c:pt idx="10137">
                  <c:v>4.5490000000000004</c:v>
                </c:pt>
                <c:pt idx="10138">
                  <c:v>4.4880000000000004</c:v>
                </c:pt>
                <c:pt idx="10139">
                  <c:v>4.4859999999999998</c:v>
                </c:pt>
                <c:pt idx="10140">
                  <c:v>4.5249999999999932</c:v>
                </c:pt>
                <c:pt idx="10141">
                  <c:v>4.5389999999999997</c:v>
                </c:pt>
                <c:pt idx="10142">
                  <c:v>4.6189999999999927</c:v>
                </c:pt>
                <c:pt idx="10143">
                  <c:v>4.5</c:v>
                </c:pt>
                <c:pt idx="10144">
                  <c:v>4.5209999999999955</c:v>
                </c:pt>
                <c:pt idx="10145">
                  <c:v>4.5419999999999998</c:v>
                </c:pt>
                <c:pt idx="10146">
                  <c:v>4.4669999999999996</c:v>
                </c:pt>
                <c:pt idx="10147">
                  <c:v>4.593</c:v>
                </c:pt>
                <c:pt idx="10148">
                  <c:v>4.51</c:v>
                </c:pt>
                <c:pt idx="10149">
                  <c:v>4.7080000000000002</c:v>
                </c:pt>
                <c:pt idx="10150">
                  <c:v>4.5830000000000002</c:v>
                </c:pt>
                <c:pt idx="10151">
                  <c:v>4.3659999999999917</c:v>
                </c:pt>
                <c:pt idx="10152">
                  <c:v>4.532</c:v>
                </c:pt>
                <c:pt idx="10153">
                  <c:v>4.4660000000000002</c:v>
                </c:pt>
                <c:pt idx="10154">
                  <c:v>4.5810000000000004</c:v>
                </c:pt>
                <c:pt idx="10155">
                  <c:v>4.3609999999999927</c:v>
                </c:pt>
                <c:pt idx="10156">
                  <c:v>4.5510000000000002</c:v>
                </c:pt>
                <c:pt idx="10157">
                  <c:v>4.492</c:v>
                </c:pt>
                <c:pt idx="10158">
                  <c:v>4.4300000000000024</c:v>
                </c:pt>
                <c:pt idx="10159">
                  <c:v>4.4729999999999999</c:v>
                </c:pt>
                <c:pt idx="10160">
                  <c:v>4.5060000000000002</c:v>
                </c:pt>
                <c:pt idx="10161">
                  <c:v>4.5339999999999998</c:v>
                </c:pt>
                <c:pt idx="10162">
                  <c:v>4.4909999999999997</c:v>
                </c:pt>
                <c:pt idx="10163">
                  <c:v>4.4749999999999996</c:v>
                </c:pt>
                <c:pt idx="10164">
                  <c:v>4.4139999999999997</c:v>
                </c:pt>
                <c:pt idx="10165">
                  <c:v>4.726</c:v>
                </c:pt>
                <c:pt idx="10166">
                  <c:v>4.4610000000000003</c:v>
                </c:pt>
                <c:pt idx="10167">
                  <c:v>4.8029999999999955</c:v>
                </c:pt>
                <c:pt idx="10168">
                  <c:v>4.5030000000000001</c:v>
                </c:pt>
                <c:pt idx="10169">
                  <c:v>4.5269999999999975</c:v>
                </c:pt>
                <c:pt idx="10170">
                  <c:v>4.5069999999999997</c:v>
                </c:pt>
                <c:pt idx="10171">
                  <c:v>4.7370000000000001</c:v>
                </c:pt>
                <c:pt idx="10172">
                  <c:v>4.5049999999999955</c:v>
                </c:pt>
                <c:pt idx="10173">
                  <c:v>4.4870000000000001</c:v>
                </c:pt>
                <c:pt idx="10174">
                  <c:v>4.6119999999999965</c:v>
                </c:pt>
                <c:pt idx="10175">
                  <c:v>4.7489999999999997</c:v>
                </c:pt>
                <c:pt idx="10176">
                  <c:v>4.4700000000000024</c:v>
                </c:pt>
                <c:pt idx="10177">
                  <c:v>4.59</c:v>
                </c:pt>
                <c:pt idx="10178">
                  <c:v>4.5529999999999955</c:v>
                </c:pt>
                <c:pt idx="10179">
                  <c:v>5.0269999999999975</c:v>
                </c:pt>
                <c:pt idx="10180">
                  <c:v>4.5179999999999945</c:v>
                </c:pt>
                <c:pt idx="10181">
                  <c:v>4.5069999999999997</c:v>
                </c:pt>
                <c:pt idx="10182">
                  <c:v>4.6039999999999965</c:v>
                </c:pt>
                <c:pt idx="10183">
                  <c:v>4.5599999999999996</c:v>
                </c:pt>
                <c:pt idx="10184">
                  <c:v>4.4219999999999997</c:v>
                </c:pt>
                <c:pt idx="10185">
                  <c:v>4.4349999999999996</c:v>
                </c:pt>
                <c:pt idx="10186">
                  <c:v>4.5419999999999998</c:v>
                </c:pt>
                <c:pt idx="10187">
                  <c:v>4.5629999999999926</c:v>
                </c:pt>
                <c:pt idx="10188">
                  <c:v>4.5039999999999996</c:v>
                </c:pt>
                <c:pt idx="10189">
                  <c:v>4.8529999999999927</c:v>
                </c:pt>
                <c:pt idx="10190">
                  <c:v>4.5569999999999995</c:v>
                </c:pt>
                <c:pt idx="10191">
                  <c:v>4.4550000000000001</c:v>
                </c:pt>
                <c:pt idx="10192">
                  <c:v>4.532</c:v>
                </c:pt>
                <c:pt idx="10193">
                  <c:v>4.8539999999999965</c:v>
                </c:pt>
                <c:pt idx="10194">
                  <c:v>4.5819999999999999</c:v>
                </c:pt>
                <c:pt idx="10195">
                  <c:v>4.4619999999999997</c:v>
                </c:pt>
                <c:pt idx="10196">
                  <c:v>4.6659999999999933</c:v>
                </c:pt>
                <c:pt idx="10197">
                  <c:v>4.55</c:v>
                </c:pt>
                <c:pt idx="10198">
                  <c:v>4.6559999999999926</c:v>
                </c:pt>
                <c:pt idx="10199">
                  <c:v>4.4729999999999999</c:v>
                </c:pt>
                <c:pt idx="10200">
                  <c:v>4.7729999999999997</c:v>
                </c:pt>
                <c:pt idx="10201">
                  <c:v>4.4489999999999998</c:v>
                </c:pt>
                <c:pt idx="10202">
                  <c:v>4.5469999999999997</c:v>
                </c:pt>
                <c:pt idx="10203">
                  <c:v>4.5030000000000001</c:v>
                </c:pt>
                <c:pt idx="10204">
                  <c:v>4.9329999999999998</c:v>
                </c:pt>
                <c:pt idx="10205">
                  <c:v>4.4850000000000003</c:v>
                </c:pt>
                <c:pt idx="10206">
                  <c:v>4.4409999999999998</c:v>
                </c:pt>
                <c:pt idx="10207">
                  <c:v>4.569</c:v>
                </c:pt>
                <c:pt idx="10208">
                  <c:v>5.8029999999999955</c:v>
                </c:pt>
                <c:pt idx="10209">
                  <c:v>4.806</c:v>
                </c:pt>
                <c:pt idx="10210">
                  <c:v>4.4489999999999998</c:v>
                </c:pt>
                <c:pt idx="10211">
                  <c:v>4.5179999999999945</c:v>
                </c:pt>
                <c:pt idx="10212">
                  <c:v>4.5199999999999996</c:v>
                </c:pt>
                <c:pt idx="10213">
                  <c:v>4.4850000000000003</c:v>
                </c:pt>
                <c:pt idx="10214">
                  <c:v>4.484</c:v>
                </c:pt>
                <c:pt idx="10215">
                  <c:v>4.5649999999999933</c:v>
                </c:pt>
                <c:pt idx="10216">
                  <c:v>4.4880000000000004</c:v>
                </c:pt>
                <c:pt idx="10217">
                  <c:v>4.5759999999999996</c:v>
                </c:pt>
                <c:pt idx="10218">
                  <c:v>4.4480000000000004</c:v>
                </c:pt>
                <c:pt idx="10219">
                  <c:v>4.4429999999999996</c:v>
                </c:pt>
                <c:pt idx="10220">
                  <c:v>4.5449999999999955</c:v>
                </c:pt>
                <c:pt idx="10221">
                  <c:v>4.7389999999999999</c:v>
                </c:pt>
                <c:pt idx="10222">
                  <c:v>4.4450000000000003</c:v>
                </c:pt>
                <c:pt idx="10223">
                  <c:v>4.4050000000000002</c:v>
                </c:pt>
                <c:pt idx="10224">
                  <c:v>4.3689999999999927</c:v>
                </c:pt>
                <c:pt idx="10225">
                  <c:v>5.0529999999999955</c:v>
                </c:pt>
                <c:pt idx="10226">
                  <c:v>4.5110000000000001</c:v>
                </c:pt>
                <c:pt idx="10227">
                  <c:v>4.45</c:v>
                </c:pt>
                <c:pt idx="10228">
                  <c:v>4.3959999999999955</c:v>
                </c:pt>
                <c:pt idx="10229">
                  <c:v>5.3780000000000001</c:v>
                </c:pt>
                <c:pt idx="10230">
                  <c:v>4.4550000000000001</c:v>
                </c:pt>
                <c:pt idx="10231">
                  <c:v>4.4550000000000001</c:v>
                </c:pt>
                <c:pt idx="10232">
                  <c:v>4.5590000000000002</c:v>
                </c:pt>
                <c:pt idx="10233">
                  <c:v>4.49</c:v>
                </c:pt>
                <c:pt idx="10234">
                  <c:v>4.5069999999999997</c:v>
                </c:pt>
                <c:pt idx="10235">
                  <c:v>4.3479999999999945</c:v>
                </c:pt>
                <c:pt idx="10236">
                  <c:v>4.7320000000000002</c:v>
                </c:pt>
                <c:pt idx="10237">
                  <c:v>4.4660000000000002</c:v>
                </c:pt>
                <c:pt idx="10238">
                  <c:v>4.5430000000000001</c:v>
                </c:pt>
                <c:pt idx="10239">
                  <c:v>4.5839999999999996</c:v>
                </c:pt>
                <c:pt idx="10240">
                  <c:v>4.399</c:v>
                </c:pt>
                <c:pt idx="10241">
                  <c:v>4.4239999999999995</c:v>
                </c:pt>
                <c:pt idx="10242">
                  <c:v>4.7610000000000001</c:v>
                </c:pt>
                <c:pt idx="10243">
                  <c:v>4.38</c:v>
                </c:pt>
                <c:pt idx="10244">
                  <c:v>4.3659999999999917</c:v>
                </c:pt>
                <c:pt idx="10245">
                  <c:v>4.4219999999999997</c:v>
                </c:pt>
                <c:pt idx="10246">
                  <c:v>5.4649999999999945</c:v>
                </c:pt>
                <c:pt idx="10247">
                  <c:v>4.5439999999999996</c:v>
                </c:pt>
                <c:pt idx="10248">
                  <c:v>4.375</c:v>
                </c:pt>
                <c:pt idx="10249">
                  <c:v>4.5060000000000002</c:v>
                </c:pt>
                <c:pt idx="10250">
                  <c:v>4.718</c:v>
                </c:pt>
                <c:pt idx="10251">
                  <c:v>4.5469999999999997</c:v>
                </c:pt>
                <c:pt idx="10252">
                  <c:v>4.4130000000000003</c:v>
                </c:pt>
                <c:pt idx="10253">
                  <c:v>4.4649999999999945</c:v>
                </c:pt>
                <c:pt idx="10254">
                  <c:v>4.7910000000000004</c:v>
                </c:pt>
                <c:pt idx="10255">
                  <c:v>4.452</c:v>
                </c:pt>
                <c:pt idx="10256">
                  <c:v>4.4000000000000004</c:v>
                </c:pt>
                <c:pt idx="10257">
                  <c:v>4.55</c:v>
                </c:pt>
                <c:pt idx="10258">
                  <c:v>4.4690000000000003</c:v>
                </c:pt>
                <c:pt idx="10259">
                  <c:v>4.6569999999999965</c:v>
                </c:pt>
                <c:pt idx="10260">
                  <c:v>4.4290000000000003</c:v>
                </c:pt>
                <c:pt idx="10261">
                  <c:v>4.5249999999999932</c:v>
                </c:pt>
                <c:pt idx="10262">
                  <c:v>4.4610000000000003</c:v>
                </c:pt>
                <c:pt idx="10263">
                  <c:v>4.859</c:v>
                </c:pt>
                <c:pt idx="10264">
                  <c:v>4.4130000000000003</c:v>
                </c:pt>
                <c:pt idx="10265">
                  <c:v>4.3519999999999985</c:v>
                </c:pt>
                <c:pt idx="10266">
                  <c:v>4.3419999999999996</c:v>
                </c:pt>
                <c:pt idx="10267">
                  <c:v>4.3529999999999927</c:v>
                </c:pt>
                <c:pt idx="10268">
                  <c:v>4.4009999999999998</c:v>
                </c:pt>
                <c:pt idx="10269">
                  <c:v>4.5990000000000002</c:v>
                </c:pt>
                <c:pt idx="10270">
                  <c:v>4.4610000000000003</c:v>
                </c:pt>
                <c:pt idx="10271">
                  <c:v>4.5139999999999985</c:v>
                </c:pt>
                <c:pt idx="10272">
                  <c:v>4.3479999999999945</c:v>
                </c:pt>
                <c:pt idx="10273">
                  <c:v>4.2809999999999997</c:v>
                </c:pt>
                <c:pt idx="10274">
                  <c:v>4.3579999999999917</c:v>
                </c:pt>
                <c:pt idx="10275">
                  <c:v>4.4080000000000004</c:v>
                </c:pt>
                <c:pt idx="10276">
                  <c:v>4.6939999999999955</c:v>
                </c:pt>
                <c:pt idx="10277">
                  <c:v>4.4269999999999996</c:v>
                </c:pt>
                <c:pt idx="10278">
                  <c:v>4.351</c:v>
                </c:pt>
                <c:pt idx="10279">
                  <c:v>4.38</c:v>
                </c:pt>
                <c:pt idx="10280">
                  <c:v>4.5529999999999955</c:v>
                </c:pt>
                <c:pt idx="10281">
                  <c:v>4.335</c:v>
                </c:pt>
                <c:pt idx="10282">
                  <c:v>4.3849999999999945</c:v>
                </c:pt>
                <c:pt idx="10283">
                  <c:v>4.4610000000000003</c:v>
                </c:pt>
                <c:pt idx="10284">
                  <c:v>5.2510000000000003</c:v>
                </c:pt>
                <c:pt idx="10285">
                  <c:v>4.3959999999999955</c:v>
                </c:pt>
                <c:pt idx="10286">
                  <c:v>4.4160000000000004</c:v>
                </c:pt>
                <c:pt idx="10287">
                  <c:v>4.3460000000000001</c:v>
                </c:pt>
                <c:pt idx="10288">
                  <c:v>4.5979999999999945</c:v>
                </c:pt>
                <c:pt idx="10289">
                  <c:v>4.9760000000000071</c:v>
                </c:pt>
                <c:pt idx="10290">
                  <c:v>4.4160000000000004</c:v>
                </c:pt>
                <c:pt idx="10291">
                  <c:v>4.4189999999999996</c:v>
                </c:pt>
                <c:pt idx="10292">
                  <c:v>12.012</c:v>
                </c:pt>
                <c:pt idx="10293">
                  <c:v>4.306</c:v>
                </c:pt>
                <c:pt idx="10294">
                  <c:v>4.3569999999999975</c:v>
                </c:pt>
                <c:pt idx="10295">
                  <c:v>4.375</c:v>
                </c:pt>
                <c:pt idx="10296">
                  <c:v>4.5039999999999996</c:v>
                </c:pt>
                <c:pt idx="10297">
                  <c:v>5.2679999999999945</c:v>
                </c:pt>
                <c:pt idx="10298">
                  <c:v>4.4480000000000004</c:v>
                </c:pt>
                <c:pt idx="10299">
                  <c:v>4.28</c:v>
                </c:pt>
                <c:pt idx="10300">
                  <c:v>4.4790000000000081</c:v>
                </c:pt>
                <c:pt idx="10301">
                  <c:v>4.4180000000000001</c:v>
                </c:pt>
                <c:pt idx="10302">
                  <c:v>4.5039999999999996</c:v>
                </c:pt>
                <c:pt idx="10303">
                  <c:v>4.3839999999999995</c:v>
                </c:pt>
                <c:pt idx="10304">
                  <c:v>4.45</c:v>
                </c:pt>
                <c:pt idx="10305">
                  <c:v>4.4279999999999955</c:v>
                </c:pt>
                <c:pt idx="10306">
                  <c:v>4.4139999999999997</c:v>
                </c:pt>
                <c:pt idx="10307">
                  <c:v>4.3310000000000004</c:v>
                </c:pt>
                <c:pt idx="10308">
                  <c:v>4.3730000000000002</c:v>
                </c:pt>
                <c:pt idx="10309">
                  <c:v>4.2469999999999999</c:v>
                </c:pt>
                <c:pt idx="10310">
                  <c:v>4.9470000000000001</c:v>
                </c:pt>
                <c:pt idx="10311">
                  <c:v>4.335</c:v>
                </c:pt>
                <c:pt idx="10312">
                  <c:v>4.34</c:v>
                </c:pt>
                <c:pt idx="10313">
                  <c:v>4.3019999999999996</c:v>
                </c:pt>
                <c:pt idx="10314">
                  <c:v>4.7880000000000003</c:v>
                </c:pt>
                <c:pt idx="10315">
                  <c:v>4.2880000000000003</c:v>
                </c:pt>
                <c:pt idx="10316">
                  <c:v>4.3390000000000004</c:v>
                </c:pt>
                <c:pt idx="10317">
                  <c:v>4.3929999999999945</c:v>
                </c:pt>
                <c:pt idx="10318">
                  <c:v>4.4139999999999997</c:v>
                </c:pt>
                <c:pt idx="10319">
                  <c:v>4.3219999999999965</c:v>
                </c:pt>
                <c:pt idx="10320">
                  <c:v>4.2639999999999985</c:v>
                </c:pt>
                <c:pt idx="10321">
                  <c:v>4.2889999999999997</c:v>
                </c:pt>
                <c:pt idx="10322">
                  <c:v>4.806</c:v>
                </c:pt>
                <c:pt idx="10323">
                  <c:v>4.7469999999999999</c:v>
                </c:pt>
                <c:pt idx="10324">
                  <c:v>4.3169999999999975</c:v>
                </c:pt>
                <c:pt idx="10325">
                  <c:v>4.3449999999999926</c:v>
                </c:pt>
                <c:pt idx="10326">
                  <c:v>12.29</c:v>
                </c:pt>
                <c:pt idx="10327">
                  <c:v>4.1579999999999933</c:v>
                </c:pt>
                <c:pt idx="10328">
                  <c:v>4.3780000000000001</c:v>
                </c:pt>
                <c:pt idx="10329">
                  <c:v>4.2389999999999999</c:v>
                </c:pt>
                <c:pt idx="10330">
                  <c:v>4.343</c:v>
                </c:pt>
                <c:pt idx="10331">
                  <c:v>5.3310000000000004</c:v>
                </c:pt>
                <c:pt idx="10332">
                  <c:v>4.3209999999999926</c:v>
                </c:pt>
                <c:pt idx="10333">
                  <c:v>4.1969999999999965</c:v>
                </c:pt>
                <c:pt idx="10334">
                  <c:v>4.3109999999999955</c:v>
                </c:pt>
                <c:pt idx="10335">
                  <c:v>4.3149999999999933</c:v>
                </c:pt>
                <c:pt idx="10336">
                  <c:v>4.5139999999999985</c:v>
                </c:pt>
                <c:pt idx="10337">
                  <c:v>4.2480000000000002</c:v>
                </c:pt>
                <c:pt idx="10338">
                  <c:v>4.38</c:v>
                </c:pt>
                <c:pt idx="10339">
                  <c:v>4.3599999999999985</c:v>
                </c:pt>
                <c:pt idx="10340">
                  <c:v>4.556</c:v>
                </c:pt>
                <c:pt idx="10341">
                  <c:v>4.298</c:v>
                </c:pt>
                <c:pt idx="10342">
                  <c:v>4.2119999999999997</c:v>
                </c:pt>
                <c:pt idx="10343">
                  <c:v>4.2169999999999996</c:v>
                </c:pt>
                <c:pt idx="10344">
                  <c:v>5.4809999999999999</c:v>
                </c:pt>
                <c:pt idx="10345">
                  <c:v>4.1909999999999945</c:v>
                </c:pt>
                <c:pt idx="10346">
                  <c:v>4.1849999999999916</c:v>
                </c:pt>
                <c:pt idx="10347">
                  <c:v>4.3149999999999933</c:v>
                </c:pt>
                <c:pt idx="10348">
                  <c:v>4.1919999999999975</c:v>
                </c:pt>
                <c:pt idx="10349">
                  <c:v>4.9989999999999997</c:v>
                </c:pt>
                <c:pt idx="10350">
                  <c:v>4.2839999999999998</c:v>
                </c:pt>
                <c:pt idx="10351">
                  <c:v>4.2060000000000004</c:v>
                </c:pt>
                <c:pt idx="10352">
                  <c:v>12.234</c:v>
                </c:pt>
                <c:pt idx="10353">
                  <c:v>4.3029999999999955</c:v>
                </c:pt>
                <c:pt idx="10354">
                  <c:v>4.4530000000000003</c:v>
                </c:pt>
                <c:pt idx="10355">
                  <c:v>4.2359999999999998</c:v>
                </c:pt>
                <c:pt idx="10356">
                  <c:v>4.1760000000000002</c:v>
                </c:pt>
                <c:pt idx="10357">
                  <c:v>4.2190000000000003</c:v>
                </c:pt>
                <c:pt idx="10358">
                  <c:v>4.306</c:v>
                </c:pt>
                <c:pt idx="10359">
                  <c:v>4.1909999999999945</c:v>
                </c:pt>
                <c:pt idx="10360">
                  <c:v>4.1749999999999945</c:v>
                </c:pt>
                <c:pt idx="10361">
                  <c:v>4.1719999999999997</c:v>
                </c:pt>
                <c:pt idx="10362">
                  <c:v>4.1169999999999956</c:v>
                </c:pt>
                <c:pt idx="10363">
                  <c:v>4.1609999999999916</c:v>
                </c:pt>
                <c:pt idx="10364">
                  <c:v>4.2969999999999997</c:v>
                </c:pt>
                <c:pt idx="10365">
                  <c:v>4.181</c:v>
                </c:pt>
                <c:pt idx="10366">
                  <c:v>4.1890000000000001</c:v>
                </c:pt>
                <c:pt idx="10367">
                  <c:v>4.8</c:v>
                </c:pt>
                <c:pt idx="10368">
                  <c:v>4.2080000000000002</c:v>
                </c:pt>
                <c:pt idx="10369">
                  <c:v>4.0750000000000002</c:v>
                </c:pt>
                <c:pt idx="10370">
                  <c:v>4.2290000000000001</c:v>
                </c:pt>
                <c:pt idx="10371">
                  <c:v>4.1599999999999975</c:v>
                </c:pt>
                <c:pt idx="10372">
                  <c:v>4.0510000000000002</c:v>
                </c:pt>
                <c:pt idx="10373">
                  <c:v>4.1259999999999915</c:v>
                </c:pt>
                <c:pt idx="10374">
                  <c:v>4.13</c:v>
                </c:pt>
                <c:pt idx="10375">
                  <c:v>4.1219999999999946</c:v>
                </c:pt>
                <c:pt idx="10376">
                  <c:v>4.1269999999999945</c:v>
                </c:pt>
                <c:pt idx="10377">
                  <c:v>3.9929999999999977</c:v>
                </c:pt>
                <c:pt idx="10378">
                  <c:v>4.1119999999999965</c:v>
                </c:pt>
                <c:pt idx="10379">
                  <c:v>4.0449999999999955</c:v>
                </c:pt>
                <c:pt idx="10380">
                  <c:v>4.1219999999999946</c:v>
                </c:pt>
                <c:pt idx="10381">
                  <c:v>4.0649999999999933</c:v>
                </c:pt>
                <c:pt idx="10382">
                  <c:v>4.1669999999999945</c:v>
                </c:pt>
                <c:pt idx="10383">
                  <c:v>4.0819999999999999</c:v>
                </c:pt>
                <c:pt idx="10384">
                  <c:v>4.1379999999999955</c:v>
                </c:pt>
                <c:pt idx="10385">
                  <c:v>4.0579999999999945</c:v>
                </c:pt>
                <c:pt idx="10386">
                  <c:v>4.0380000000000003</c:v>
                </c:pt>
                <c:pt idx="10387">
                  <c:v>4.1519999999999975</c:v>
                </c:pt>
                <c:pt idx="10388">
                  <c:v>4.3010000000000002</c:v>
                </c:pt>
                <c:pt idx="10389">
                  <c:v>7.0410000000000004</c:v>
                </c:pt>
                <c:pt idx="10390">
                  <c:v>4.1649999999999885</c:v>
                </c:pt>
                <c:pt idx="10391">
                  <c:v>4.0460000000000003</c:v>
                </c:pt>
                <c:pt idx="10392">
                  <c:v>4.1859999999999955</c:v>
                </c:pt>
                <c:pt idx="10393">
                  <c:v>4.0839999999999996</c:v>
                </c:pt>
                <c:pt idx="10394">
                  <c:v>4.3899999999999997</c:v>
                </c:pt>
                <c:pt idx="10395">
                  <c:v>4.077</c:v>
                </c:pt>
                <c:pt idx="10396">
                  <c:v>4.0599999999999996</c:v>
                </c:pt>
                <c:pt idx="10397">
                  <c:v>4.17</c:v>
                </c:pt>
                <c:pt idx="10398">
                  <c:v>4.0590000000000002</c:v>
                </c:pt>
                <c:pt idx="10399">
                  <c:v>4.4800000000000004</c:v>
                </c:pt>
                <c:pt idx="10400">
                  <c:v>3.9670000000000001</c:v>
                </c:pt>
                <c:pt idx="10401">
                  <c:v>4.0019999999999998</c:v>
                </c:pt>
                <c:pt idx="10402">
                  <c:v>5.28</c:v>
                </c:pt>
                <c:pt idx="10403">
                  <c:v>4.0069999999999997</c:v>
                </c:pt>
                <c:pt idx="10404">
                  <c:v>4.0259999999999945</c:v>
                </c:pt>
                <c:pt idx="10405">
                  <c:v>4.0890000000000004</c:v>
                </c:pt>
                <c:pt idx="10406">
                  <c:v>4.085</c:v>
                </c:pt>
                <c:pt idx="10407">
                  <c:v>3.9899999999999998</c:v>
                </c:pt>
                <c:pt idx="10408">
                  <c:v>4.0549999999999926</c:v>
                </c:pt>
                <c:pt idx="10409">
                  <c:v>4.0380000000000003</c:v>
                </c:pt>
                <c:pt idx="10410">
                  <c:v>4.8710000000000004</c:v>
                </c:pt>
                <c:pt idx="10411">
                  <c:v>4.0469999999999997</c:v>
                </c:pt>
                <c:pt idx="10412">
                  <c:v>4.0179999999999945</c:v>
                </c:pt>
                <c:pt idx="10413">
                  <c:v>4.0359999999999996</c:v>
                </c:pt>
                <c:pt idx="10414">
                  <c:v>3.9809999999999999</c:v>
                </c:pt>
                <c:pt idx="10415">
                  <c:v>3.9949999999999997</c:v>
                </c:pt>
                <c:pt idx="10416">
                  <c:v>4.1609999999999916</c:v>
                </c:pt>
                <c:pt idx="10417">
                  <c:v>3.9549999999999987</c:v>
                </c:pt>
                <c:pt idx="10418">
                  <c:v>4.0669999999999975</c:v>
                </c:pt>
                <c:pt idx="10419">
                  <c:v>4.03</c:v>
                </c:pt>
                <c:pt idx="10420">
                  <c:v>4.6499999999999995</c:v>
                </c:pt>
                <c:pt idx="10421">
                  <c:v>3.9819999999999998</c:v>
                </c:pt>
                <c:pt idx="10422">
                  <c:v>3.9969999999999977</c:v>
                </c:pt>
                <c:pt idx="10423">
                  <c:v>4.0359999999999996</c:v>
                </c:pt>
                <c:pt idx="10424">
                  <c:v>4.4989999999999997</c:v>
                </c:pt>
                <c:pt idx="10425">
                  <c:v>4.0750000000000002</c:v>
                </c:pt>
                <c:pt idx="10426">
                  <c:v>4.0669999999999975</c:v>
                </c:pt>
                <c:pt idx="10427">
                  <c:v>3.9579999999999997</c:v>
                </c:pt>
                <c:pt idx="10428">
                  <c:v>3.9789999999999988</c:v>
                </c:pt>
                <c:pt idx="10429">
                  <c:v>4.0209999999999955</c:v>
                </c:pt>
                <c:pt idx="10430">
                  <c:v>3.9159999999999977</c:v>
                </c:pt>
                <c:pt idx="10431">
                  <c:v>3.9870000000000001</c:v>
                </c:pt>
                <c:pt idx="10432">
                  <c:v>4</c:v>
                </c:pt>
                <c:pt idx="10433">
                  <c:v>4.6829999999999945</c:v>
                </c:pt>
                <c:pt idx="10434">
                  <c:v>3.9459999999999997</c:v>
                </c:pt>
                <c:pt idx="10435">
                  <c:v>3.9389999999999987</c:v>
                </c:pt>
                <c:pt idx="10436">
                  <c:v>3.9909999999999997</c:v>
                </c:pt>
                <c:pt idx="10437">
                  <c:v>4.45</c:v>
                </c:pt>
                <c:pt idx="10438">
                  <c:v>3.9379999999999997</c:v>
                </c:pt>
                <c:pt idx="10439">
                  <c:v>3.9919999999999987</c:v>
                </c:pt>
                <c:pt idx="10440">
                  <c:v>3.9119999999999977</c:v>
                </c:pt>
                <c:pt idx="10441">
                  <c:v>4.0179999999999945</c:v>
                </c:pt>
                <c:pt idx="10442">
                  <c:v>4.0619999999999985</c:v>
                </c:pt>
                <c:pt idx="10443">
                  <c:v>3.9630000000000001</c:v>
                </c:pt>
                <c:pt idx="10444">
                  <c:v>4.6579999999999933</c:v>
                </c:pt>
                <c:pt idx="10445">
                  <c:v>6.3780000000000001</c:v>
                </c:pt>
                <c:pt idx="10446">
                  <c:v>3.9239999999999999</c:v>
                </c:pt>
                <c:pt idx="10447">
                  <c:v>3.9569999999999967</c:v>
                </c:pt>
                <c:pt idx="10448">
                  <c:v>3.9759999999999978</c:v>
                </c:pt>
                <c:pt idx="10449">
                  <c:v>4.0269999999999975</c:v>
                </c:pt>
                <c:pt idx="10450">
                  <c:v>3.9569999999999967</c:v>
                </c:pt>
                <c:pt idx="10451">
                  <c:v>3.9719999999999978</c:v>
                </c:pt>
                <c:pt idx="10452">
                  <c:v>4.2910000000000004</c:v>
                </c:pt>
                <c:pt idx="10453">
                  <c:v>6.2960000000000003</c:v>
                </c:pt>
                <c:pt idx="10454">
                  <c:v>4.0339999999999998</c:v>
                </c:pt>
                <c:pt idx="10455">
                  <c:v>4.0119999999999996</c:v>
                </c:pt>
                <c:pt idx="10456">
                  <c:v>3.9729999999999968</c:v>
                </c:pt>
                <c:pt idx="10457">
                  <c:v>3.9749999999999988</c:v>
                </c:pt>
                <c:pt idx="10458">
                  <c:v>4.0259999999999945</c:v>
                </c:pt>
                <c:pt idx="10459">
                  <c:v>3.9009999999999998</c:v>
                </c:pt>
                <c:pt idx="10460">
                  <c:v>4.0389999999999997</c:v>
                </c:pt>
                <c:pt idx="10461">
                  <c:v>4.0139999999999985</c:v>
                </c:pt>
                <c:pt idx="10462">
                  <c:v>4.2569999999999997</c:v>
                </c:pt>
                <c:pt idx="10463">
                  <c:v>3.948</c:v>
                </c:pt>
                <c:pt idx="10464">
                  <c:v>3.9589999999999987</c:v>
                </c:pt>
                <c:pt idx="10465">
                  <c:v>3.8459999999999988</c:v>
                </c:pt>
                <c:pt idx="10466">
                  <c:v>5.09</c:v>
                </c:pt>
                <c:pt idx="10467">
                  <c:v>3.9830000000000001</c:v>
                </c:pt>
                <c:pt idx="10468">
                  <c:v>3.8909999999999987</c:v>
                </c:pt>
                <c:pt idx="10469">
                  <c:v>3.9630000000000001</c:v>
                </c:pt>
                <c:pt idx="10470">
                  <c:v>3.948</c:v>
                </c:pt>
                <c:pt idx="10471">
                  <c:v>4.3449999999999926</c:v>
                </c:pt>
                <c:pt idx="10472">
                  <c:v>3.9470000000000001</c:v>
                </c:pt>
                <c:pt idx="10473">
                  <c:v>3.9499999999999997</c:v>
                </c:pt>
                <c:pt idx="10474">
                  <c:v>4.03</c:v>
                </c:pt>
                <c:pt idx="10475">
                  <c:v>4.1390000000000002</c:v>
                </c:pt>
                <c:pt idx="10476">
                  <c:v>4.0239999999999965</c:v>
                </c:pt>
                <c:pt idx="10477">
                  <c:v>3.98</c:v>
                </c:pt>
                <c:pt idx="10478">
                  <c:v>3.94</c:v>
                </c:pt>
                <c:pt idx="10479">
                  <c:v>4.7409999999999997</c:v>
                </c:pt>
                <c:pt idx="10480">
                  <c:v>3.8589999999999987</c:v>
                </c:pt>
                <c:pt idx="10481">
                  <c:v>3.9059999999999997</c:v>
                </c:pt>
                <c:pt idx="10482">
                  <c:v>3.8889999999999998</c:v>
                </c:pt>
                <c:pt idx="10483">
                  <c:v>4.0369999999999999</c:v>
                </c:pt>
                <c:pt idx="10484">
                  <c:v>3.9409999999999998</c:v>
                </c:pt>
                <c:pt idx="10485">
                  <c:v>3.8359999999999967</c:v>
                </c:pt>
                <c:pt idx="10486">
                  <c:v>3.9189999999999987</c:v>
                </c:pt>
                <c:pt idx="10487">
                  <c:v>3.8969999999999967</c:v>
                </c:pt>
                <c:pt idx="10488">
                  <c:v>4.1199999999999966</c:v>
                </c:pt>
                <c:pt idx="10489">
                  <c:v>4.0649999999999933</c:v>
                </c:pt>
                <c:pt idx="10490">
                  <c:v>3.9769999999999968</c:v>
                </c:pt>
                <c:pt idx="10491">
                  <c:v>3.8989999999999987</c:v>
                </c:pt>
                <c:pt idx="10492">
                  <c:v>4.5619999999999985</c:v>
                </c:pt>
                <c:pt idx="10493">
                  <c:v>3.9609999999999999</c:v>
                </c:pt>
                <c:pt idx="10494">
                  <c:v>3.8849999999999998</c:v>
                </c:pt>
                <c:pt idx="10495">
                  <c:v>3.8879999999999999</c:v>
                </c:pt>
                <c:pt idx="10496">
                  <c:v>4.109</c:v>
                </c:pt>
                <c:pt idx="10497">
                  <c:v>4.0090000000000003</c:v>
                </c:pt>
                <c:pt idx="10498">
                  <c:v>3.8859999999999997</c:v>
                </c:pt>
                <c:pt idx="10499">
                  <c:v>3.8409999999999997</c:v>
                </c:pt>
                <c:pt idx="10500">
                  <c:v>3.9409999999999998</c:v>
                </c:pt>
                <c:pt idx="10501">
                  <c:v>3.964</c:v>
                </c:pt>
                <c:pt idx="10502">
                  <c:v>3.8059999999999987</c:v>
                </c:pt>
                <c:pt idx="10503">
                  <c:v>4.077</c:v>
                </c:pt>
                <c:pt idx="10504">
                  <c:v>3.9579999999999997</c:v>
                </c:pt>
                <c:pt idx="10505">
                  <c:v>3.9849999999999999</c:v>
                </c:pt>
                <c:pt idx="10506">
                  <c:v>3.8849999999999998</c:v>
                </c:pt>
                <c:pt idx="10507">
                  <c:v>3.8459999999999988</c:v>
                </c:pt>
                <c:pt idx="10508">
                  <c:v>3.8559999999999977</c:v>
                </c:pt>
                <c:pt idx="10509">
                  <c:v>4.2149999999999945</c:v>
                </c:pt>
                <c:pt idx="10510">
                  <c:v>3.798</c:v>
                </c:pt>
                <c:pt idx="10511">
                  <c:v>3.7559999999999998</c:v>
                </c:pt>
                <c:pt idx="10512">
                  <c:v>3.8729999999999967</c:v>
                </c:pt>
                <c:pt idx="10513">
                  <c:v>4.407</c:v>
                </c:pt>
                <c:pt idx="10514">
                  <c:v>3.82</c:v>
                </c:pt>
                <c:pt idx="10515">
                  <c:v>3.863</c:v>
                </c:pt>
                <c:pt idx="10516">
                  <c:v>3.7810000000000001</c:v>
                </c:pt>
                <c:pt idx="10517">
                  <c:v>4.3330000000000002</c:v>
                </c:pt>
                <c:pt idx="10518">
                  <c:v>3.9649999999999999</c:v>
                </c:pt>
                <c:pt idx="10519">
                  <c:v>3.8069999999999977</c:v>
                </c:pt>
                <c:pt idx="10520">
                  <c:v>3.7909999999999999</c:v>
                </c:pt>
                <c:pt idx="10521">
                  <c:v>3.778</c:v>
                </c:pt>
                <c:pt idx="10522">
                  <c:v>3.8289999999999997</c:v>
                </c:pt>
                <c:pt idx="10523">
                  <c:v>3.7850000000000001</c:v>
                </c:pt>
                <c:pt idx="10524">
                  <c:v>3.782</c:v>
                </c:pt>
                <c:pt idx="10525">
                  <c:v>3.7909999999999999</c:v>
                </c:pt>
                <c:pt idx="10526">
                  <c:v>3.9889999999999999</c:v>
                </c:pt>
                <c:pt idx="10527">
                  <c:v>3.82</c:v>
                </c:pt>
                <c:pt idx="10528">
                  <c:v>3.7989999999999999</c:v>
                </c:pt>
                <c:pt idx="10529">
                  <c:v>3.774</c:v>
                </c:pt>
                <c:pt idx="10530">
                  <c:v>4.2329999999999997</c:v>
                </c:pt>
                <c:pt idx="10531">
                  <c:v>3.8359999999999967</c:v>
                </c:pt>
                <c:pt idx="10532">
                  <c:v>3.7919999999999998</c:v>
                </c:pt>
                <c:pt idx="10533">
                  <c:v>3.9470000000000001</c:v>
                </c:pt>
                <c:pt idx="10534">
                  <c:v>4.9000000000000004</c:v>
                </c:pt>
                <c:pt idx="10535">
                  <c:v>3.8079999999999998</c:v>
                </c:pt>
                <c:pt idx="10536">
                  <c:v>3.827</c:v>
                </c:pt>
                <c:pt idx="10537">
                  <c:v>3.8339999999999987</c:v>
                </c:pt>
                <c:pt idx="10538">
                  <c:v>3.8509999999999978</c:v>
                </c:pt>
                <c:pt idx="10539">
                  <c:v>3.8419999999999987</c:v>
                </c:pt>
                <c:pt idx="10540">
                  <c:v>3.7690000000000001</c:v>
                </c:pt>
                <c:pt idx="10541">
                  <c:v>3.7309999999999999</c:v>
                </c:pt>
                <c:pt idx="10542">
                  <c:v>3.7759999999999998</c:v>
                </c:pt>
                <c:pt idx="10543">
                  <c:v>4.0380000000000003</c:v>
                </c:pt>
                <c:pt idx="10544">
                  <c:v>3.75</c:v>
                </c:pt>
                <c:pt idx="10545">
                  <c:v>3.9419999999999997</c:v>
                </c:pt>
                <c:pt idx="10546">
                  <c:v>3.75</c:v>
                </c:pt>
                <c:pt idx="10547">
                  <c:v>4.1259999999999915</c:v>
                </c:pt>
                <c:pt idx="10548">
                  <c:v>3.766</c:v>
                </c:pt>
                <c:pt idx="10549">
                  <c:v>3.8189999999999977</c:v>
                </c:pt>
                <c:pt idx="10550">
                  <c:v>3.69</c:v>
                </c:pt>
                <c:pt idx="10551">
                  <c:v>4.4909999999999997</c:v>
                </c:pt>
                <c:pt idx="10552">
                  <c:v>3.7589999999999999</c:v>
                </c:pt>
                <c:pt idx="10553">
                  <c:v>3.7189999999999999</c:v>
                </c:pt>
                <c:pt idx="10554">
                  <c:v>3.7629999999999999</c:v>
                </c:pt>
                <c:pt idx="10555">
                  <c:v>4.5090000000000003</c:v>
                </c:pt>
                <c:pt idx="10556">
                  <c:v>3.7</c:v>
                </c:pt>
                <c:pt idx="10557">
                  <c:v>3.758</c:v>
                </c:pt>
                <c:pt idx="10558">
                  <c:v>3.8129999999999966</c:v>
                </c:pt>
                <c:pt idx="10559">
                  <c:v>3.7410000000000001</c:v>
                </c:pt>
                <c:pt idx="10560">
                  <c:v>3.7330000000000001</c:v>
                </c:pt>
                <c:pt idx="10561">
                  <c:v>3.7359999999999998</c:v>
                </c:pt>
                <c:pt idx="10562">
                  <c:v>3.7269999999999999</c:v>
                </c:pt>
                <c:pt idx="10563">
                  <c:v>3.6549999999999998</c:v>
                </c:pt>
                <c:pt idx="10564">
                  <c:v>3.7600000000000002</c:v>
                </c:pt>
                <c:pt idx="10565">
                  <c:v>3.8339999999999987</c:v>
                </c:pt>
                <c:pt idx="10566">
                  <c:v>3.77</c:v>
                </c:pt>
                <c:pt idx="10567">
                  <c:v>3.6739999999999999</c:v>
                </c:pt>
                <c:pt idx="10568">
                  <c:v>3.964</c:v>
                </c:pt>
                <c:pt idx="10569">
                  <c:v>3.6919999999999997</c:v>
                </c:pt>
                <c:pt idx="10570">
                  <c:v>3.73</c:v>
                </c:pt>
                <c:pt idx="10571">
                  <c:v>3.7309999999999999</c:v>
                </c:pt>
                <c:pt idx="10572">
                  <c:v>4.07</c:v>
                </c:pt>
                <c:pt idx="10573">
                  <c:v>3.7909999999999999</c:v>
                </c:pt>
                <c:pt idx="10574">
                  <c:v>3.653</c:v>
                </c:pt>
                <c:pt idx="10575">
                  <c:v>3.8169999999999966</c:v>
                </c:pt>
                <c:pt idx="10576">
                  <c:v>4.2960000000000003</c:v>
                </c:pt>
                <c:pt idx="10577">
                  <c:v>3.6509999999999998</c:v>
                </c:pt>
                <c:pt idx="10578">
                  <c:v>3.72</c:v>
                </c:pt>
                <c:pt idx="10579">
                  <c:v>3.6930000000000001</c:v>
                </c:pt>
                <c:pt idx="10580">
                  <c:v>3.9489999999999998</c:v>
                </c:pt>
                <c:pt idx="10581">
                  <c:v>3.6890000000000001</c:v>
                </c:pt>
                <c:pt idx="10582">
                  <c:v>3.6440000000000001</c:v>
                </c:pt>
                <c:pt idx="10583">
                  <c:v>3.7730000000000001</c:v>
                </c:pt>
                <c:pt idx="10584">
                  <c:v>3.7149999999999999</c:v>
                </c:pt>
                <c:pt idx="10585">
                  <c:v>3.7480000000000002</c:v>
                </c:pt>
                <c:pt idx="10586">
                  <c:v>3.69</c:v>
                </c:pt>
                <c:pt idx="10587">
                  <c:v>3.6709999999999998</c:v>
                </c:pt>
                <c:pt idx="10588">
                  <c:v>3.6280000000000001</c:v>
                </c:pt>
                <c:pt idx="10589">
                  <c:v>3.7559999999999998</c:v>
                </c:pt>
                <c:pt idx="10590">
                  <c:v>3.7840000000000011</c:v>
                </c:pt>
                <c:pt idx="10591">
                  <c:v>3.6509999999999998</c:v>
                </c:pt>
                <c:pt idx="10592">
                  <c:v>3.6519999999999997</c:v>
                </c:pt>
                <c:pt idx="10593">
                  <c:v>4.407</c:v>
                </c:pt>
                <c:pt idx="10594">
                  <c:v>3.7090000000000001</c:v>
                </c:pt>
                <c:pt idx="10595">
                  <c:v>3.601</c:v>
                </c:pt>
                <c:pt idx="10596">
                  <c:v>3.6419999999999999</c:v>
                </c:pt>
                <c:pt idx="10597">
                  <c:v>4.4760000000000071</c:v>
                </c:pt>
                <c:pt idx="10598">
                  <c:v>3.65</c:v>
                </c:pt>
                <c:pt idx="10599">
                  <c:v>3.6230000000000002</c:v>
                </c:pt>
                <c:pt idx="10600">
                  <c:v>3.7509999999999999</c:v>
                </c:pt>
                <c:pt idx="10601">
                  <c:v>3.589</c:v>
                </c:pt>
                <c:pt idx="10602">
                  <c:v>3.79</c:v>
                </c:pt>
                <c:pt idx="10603">
                  <c:v>3.6440000000000001</c:v>
                </c:pt>
                <c:pt idx="10604">
                  <c:v>3.6149999999999998</c:v>
                </c:pt>
                <c:pt idx="10605">
                  <c:v>3.5919999999999987</c:v>
                </c:pt>
                <c:pt idx="10606">
                  <c:v>3.786</c:v>
                </c:pt>
                <c:pt idx="10607">
                  <c:v>3.581</c:v>
                </c:pt>
                <c:pt idx="10608">
                  <c:v>3.6459999999999999</c:v>
                </c:pt>
                <c:pt idx="10609">
                  <c:v>3.7240000000000002</c:v>
                </c:pt>
                <c:pt idx="10610">
                  <c:v>3.9309999999999987</c:v>
                </c:pt>
                <c:pt idx="10611">
                  <c:v>3.6349999999999998</c:v>
                </c:pt>
                <c:pt idx="10612">
                  <c:v>3.718</c:v>
                </c:pt>
                <c:pt idx="10613">
                  <c:v>3.637</c:v>
                </c:pt>
                <c:pt idx="10614">
                  <c:v>4.5759999999999996</c:v>
                </c:pt>
                <c:pt idx="10615">
                  <c:v>3.5649999999999999</c:v>
                </c:pt>
                <c:pt idx="10616">
                  <c:v>3.653</c:v>
                </c:pt>
                <c:pt idx="10617">
                  <c:v>3.6589999999999998</c:v>
                </c:pt>
                <c:pt idx="10618">
                  <c:v>3.6509999999999998</c:v>
                </c:pt>
                <c:pt idx="10619">
                  <c:v>3.714</c:v>
                </c:pt>
                <c:pt idx="10620">
                  <c:v>3.5959999999999988</c:v>
                </c:pt>
                <c:pt idx="10621">
                  <c:v>3.5989999999999998</c:v>
                </c:pt>
                <c:pt idx="10622">
                  <c:v>3.6219999999999999</c:v>
                </c:pt>
                <c:pt idx="10623">
                  <c:v>3.6859999999999999</c:v>
                </c:pt>
                <c:pt idx="10624">
                  <c:v>3.597</c:v>
                </c:pt>
                <c:pt idx="10625">
                  <c:v>3.702</c:v>
                </c:pt>
                <c:pt idx="10626">
                  <c:v>3.57</c:v>
                </c:pt>
                <c:pt idx="10627">
                  <c:v>3.9299999999999997</c:v>
                </c:pt>
                <c:pt idx="10628">
                  <c:v>3.5369999999999977</c:v>
                </c:pt>
                <c:pt idx="10629">
                  <c:v>3.625</c:v>
                </c:pt>
                <c:pt idx="10630">
                  <c:v>3.6269999999999998</c:v>
                </c:pt>
                <c:pt idx="10631">
                  <c:v>4.4320000000000004</c:v>
                </c:pt>
                <c:pt idx="10632">
                  <c:v>3.5589999999999997</c:v>
                </c:pt>
                <c:pt idx="10633">
                  <c:v>3.6059999999999999</c:v>
                </c:pt>
                <c:pt idx="10634">
                  <c:v>3.5569999999999977</c:v>
                </c:pt>
                <c:pt idx="10635">
                  <c:v>3.5789999999999997</c:v>
                </c:pt>
                <c:pt idx="10636">
                  <c:v>3.6509999999999998</c:v>
                </c:pt>
                <c:pt idx="10637">
                  <c:v>3.798</c:v>
                </c:pt>
                <c:pt idx="10638">
                  <c:v>3.5070000000000001</c:v>
                </c:pt>
                <c:pt idx="10639">
                  <c:v>3.6189999999999998</c:v>
                </c:pt>
                <c:pt idx="10640">
                  <c:v>3.5579999999999998</c:v>
                </c:pt>
                <c:pt idx="10641">
                  <c:v>3.6119999999999997</c:v>
                </c:pt>
                <c:pt idx="10642">
                  <c:v>3.6759999999999997</c:v>
                </c:pt>
                <c:pt idx="10643">
                  <c:v>3.5819999999999999</c:v>
                </c:pt>
                <c:pt idx="10644">
                  <c:v>3.7559999999999998</c:v>
                </c:pt>
                <c:pt idx="10645">
                  <c:v>3.589</c:v>
                </c:pt>
                <c:pt idx="10646">
                  <c:v>3.4969999999999977</c:v>
                </c:pt>
                <c:pt idx="10647">
                  <c:v>3.5959999999999988</c:v>
                </c:pt>
                <c:pt idx="10648">
                  <c:v>4.3149999999999933</c:v>
                </c:pt>
                <c:pt idx="10649">
                  <c:v>3.5359999999999987</c:v>
                </c:pt>
                <c:pt idx="10650">
                  <c:v>3.4699999999999998</c:v>
                </c:pt>
                <c:pt idx="10651">
                  <c:v>3.5319999999999987</c:v>
                </c:pt>
                <c:pt idx="10652">
                  <c:v>3.7570000000000001</c:v>
                </c:pt>
                <c:pt idx="10653">
                  <c:v>3.5759999999999987</c:v>
                </c:pt>
                <c:pt idx="10654">
                  <c:v>3.5389999999999997</c:v>
                </c:pt>
                <c:pt idx="10655">
                  <c:v>3.6149999999999998</c:v>
                </c:pt>
                <c:pt idx="10656">
                  <c:v>3.5319999999999987</c:v>
                </c:pt>
                <c:pt idx="10657">
                  <c:v>3.5870000000000002</c:v>
                </c:pt>
                <c:pt idx="10658">
                  <c:v>3.5030000000000001</c:v>
                </c:pt>
                <c:pt idx="10659">
                  <c:v>3.7029999999999998</c:v>
                </c:pt>
                <c:pt idx="10660">
                  <c:v>3.4909999999999997</c:v>
                </c:pt>
                <c:pt idx="10661">
                  <c:v>3.7309999999999999</c:v>
                </c:pt>
                <c:pt idx="10662">
                  <c:v>3.5619999999999998</c:v>
                </c:pt>
                <c:pt idx="10663">
                  <c:v>3.5249999999999999</c:v>
                </c:pt>
                <c:pt idx="10664">
                  <c:v>3.5539999999999998</c:v>
                </c:pt>
                <c:pt idx="10665">
                  <c:v>3.9809999999999999</c:v>
                </c:pt>
                <c:pt idx="10666">
                  <c:v>3.5630000000000002</c:v>
                </c:pt>
                <c:pt idx="10667">
                  <c:v>3.4509999999999987</c:v>
                </c:pt>
                <c:pt idx="10668">
                  <c:v>3.5270000000000001</c:v>
                </c:pt>
                <c:pt idx="10669">
                  <c:v>4.3639999999999946</c:v>
                </c:pt>
                <c:pt idx="10670">
                  <c:v>3.4899999999999998</c:v>
                </c:pt>
                <c:pt idx="10671">
                  <c:v>3.5</c:v>
                </c:pt>
                <c:pt idx="10672">
                  <c:v>3.5830000000000002</c:v>
                </c:pt>
                <c:pt idx="10673">
                  <c:v>3.5030000000000001</c:v>
                </c:pt>
                <c:pt idx="10674">
                  <c:v>3.5019999999999998</c:v>
                </c:pt>
                <c:pt idx="10675">
                  <c:v>3.8939999999999997</c:v>
                </c:pt>
                <c:pt idx="10676">
                  <c:v>3.5369999999999977</c:v>
                </c:pt>
                <c:pt idx="10677">
                  <c:v>3.5169999999999977</c:v>
                </c:pt>
                <c:pt idx="10678">
                  <c:v>3.6109999999999998</c:v>
                </c:pt>
                <c:pt idx="10679">
                  <c:v>3.504</c:v>
                </c:pt>
                <c:pt idx="10680">
                  <c:v>3.4470000000000001</c:v>
                </c:pt>
                <c:pt idx="10681">
                  <c:v>3.5159999999999987</c:v>
                </c:pt>
                <c:pt idx="10682">
                  <c:v>3.9169999999999967</c:v>
                </c:pt>
                <c:pt idx="10683">
                  <c:v>3.4319999999999977</c:v>
                </c:pt>
                <c:pt idx="10684">
                  <c:v>3.4830000000000001</c:v>
                </c:pt>
                <c:pt idx="10685">
                  <c:v>3.4670000000000001</c:v>
                </c:pt>
                <c:pt idx="10686">
                  <c:v>4.2709999999999999</c:v>
                </c:pt>
                <c:pt idx="10687">
                  <c:v>3.4809999999999999</c:v>
                </c:pt>
                <c:pt idx="10688">
                  <c:v>3.5219999999999998</c:v>
                </c:pt>
                <c:pt idx="10689">
                  <c:v>4.1559999999999926</c:v>
                </c:pt>
                <c:pt idx="10690">
                  <c:v>3.9719999999999978</c:v>
                </c:pt>
                <c:pt idx="10691">
                  <c:v>3.6850000000000001</c:v>
                </c:pt>
                <c:pt idx="10692">
                  <c:v>3.4870000000000001</c:v>
                </c:pt>
                <c:pt idx="10693">
                  <c:v>3.4539999999999997</c:v>
                </c:pt>
                <c:pt idx="10694">
                  <c:v>3.4659999999999997</c:v>
                </c:pt>
                <c:pt idx="10695">
                  <c:v>3.7349999999999999</c:v>
                </c:pt>
                <c:pt idx="10696">
                  <c:v>3.4449999999999998</c:v>
                </c:pt>
                <c:pt idx="10697">
                  <c:v>3.4759999999999978</c:v>
                </c:pt>
                <c:pt idx="10698">
                  <c:v>3.4589999999999987</c:v>
                </c:pt>
                <c:pt idx="10699">
                  <c:v>3.661</c:v>
                </c:pt>
                <c:pt idx="10700">
                  <c:v>3.4919999999999987</c:v>
                </c:pt>
                <c:pt idx="10701">
                  <c:v>3.4159999999999977</c:v>
                </c:pt>
                <c:pt idx="10702">
                  <c:v>3.5619999999999998</c:v>
                </c:pt>
                <c:pt idx="10703">
                  <c:v>3.573</c:v>
                </c:pt>
                <c:pt idx="10704">
                  <c:v>3.7850000000000001</c:v>
                </c:pt>
                <c:pt idx="10705">
                  <c:v>3.4689999999999999</c:v>
                </c:pt>
                <c:pt idx="10706">
                  <c:v>3.4749999999999988</c:v>
                </c:pt>
                <c:pt idx="10707">
                  <c:v>3.4579999999999997</c:v>
                </c:pt>
                <c:pt idx="10708">
                  <c:v>3.5319999999999987</c:v>
                </c:pt>
                <c:pt idx="10709">
                  <c:v>3.569</c:v>
                </c:pt>
                <c:pt idx="10710">
                  <c:v>3.5939999999999999</c:v>
                </c:pt>
                <c:pt idx="10711">
                  <c:v>3.657</c:v>
                </c:pt>
                <c:pt idx="10712">
                  <c:v>3.4239999999999999</c:v>
                </c:pt>
                <c:pt idx="10713">
                  <c:v>3.9</c:v>
                </c:pt>
                <c:pt idx="10714">
                  <c:v>4.7770000000000001</c:v>
                </c:pt>
                <c:pt idx="10715">
                  <c:v>3.444</c:v>
                </c:pt>
                <c:pt idx="10716">
                  <c:v>3.4119999999999977</c:v>
                </c:pt>
                <c:pt idx="10717">
                  <c:v>3.4119999999999977</c:v>
                </c:pt>
                <c:pt idx="10718">
                  <c:v>3.5339999999999998</c:v>
                </c:pt>
                <c:pt idx="10719">
                  <c:v>3.3729999999999967</c:v>
                </c:pt>
                <c:pt idx="10720">
                  <c:v>3.3959999999999977</c:v>
                </c:pt>
                <c:pt idx="10721">
                  <c:v>3.3709999999999987</c:v>
                </c:pt>
                <c:pt idx="10722">
                  <c:v>3.4859999999999998</c:v>
                </c:pt>
                <c:pt idx="10723">
                  <c:v>3.5470000000000002</c:v>
                </c:pt>
                <c:pt idx="10724">
                  <c:v>3.4109999999999987</c:v>
                </c:pt>
                <c:pt idx="10725">
                  <c:v>3.508</c:v>
                </c:pt>
                <c:pt idx="10726">
                  <c:v>3.4109999999999987</c:v>
                </c:pt>
                <c:pt idx="10727">
                  <c:v>3.5529999999999977</c:v>
                </c:pt>
                <c:pt idx="10728">
                  <c:v>3.3979999999999997</c:v>
                </c:pt>
                <c:pt idx="10729">
                  <c:v>3.3579999999999997</c:v>
                </c:pt>
                <c:pt idx="10730">
                  <c:v>3.3839999999999999</c:v>
                </c:pt>
                <c:pt idx="10731">
                  <c:v>3.4709999999999988</c:v>
                </c:pt>
                <c:pt idx="10732">
                  <c:v>3.4559999999999977</c:v>
                </c:pt>
                <c:pt idx="10733">
                  <c:v>3.4259999999999997</c:v>
                </c:pt>
                <c:pt idx="10734">
                  <c:v>3.4470000000000001</c:v>
                </c:pt>
                <c:pt idx="10735">
                  <c:v>3.4989999999999997</c:v>
                </c:pt>
                <c:pt idx="10736">
                  <c:v>3.524</c:v>
                </c:pt>
                <c:pt idx="10737">
                  <c:v>3.3319999999999967</c:v>
                </c:pt>
                <c:pt idx="10738">
                  <c:v>3.3929999999999967</c:v>
                </c:pt>
                <c:pt idx="10739">
                  <c:v>3.4619999999999997</c:v>
                </c:pt>
                <c:pt idx="10740">
                  <c:v>3.4449999999999998</c:v>
                </c:pt>
                <c:pt idx="10741">
                  <c:v>4.0389999999999997</c:v>
                </c:pt>
                <c:pt idx="10742">
                  <c:v>3.4279999999999999</c:v>
                </c:pt>
                <c:pt idx="10743">
                  <c:v>3.3879999999999999</c:v>
                </c:pt>
                <c:pt idx="10744">
                  <c:v>3.298</c:v>
                </c:pt>
                <c:pt idx="10745">
                  <c:v>4.282</c:v>
                </c:pt>
                <c:pt idx="10746">
                  <c:v>3.4059999999999997</c:v>
                </c:pt>
                <c:pt idx="10747">
                  <c:v>3.3259999999999987</c:v>
                </c:pt>
                <c:pt idx="10748">
                  <c:v>3.2829999999999999</c:v>
                </c:pt>
                <c:pt idx="10749">
                  <c:v>3.367</c:v>
                </c:pt>
                <c:pt idx="10750">
                  <c:v>3.5349999999999997</c:v>
                </c:pt>
                <c:pt idx="10751">
                  <c:v>3.423</c:v>
                </c:pt>
                <c:pt idx="10752">
                  <c:v>3.6930000000000001</c:v>
                </c:pt>
                <c:pt idx="10753">
                  <c:v>3.3099999999999987</c:v>
                </c:pt>
                <c:pt idx="10754">
                  <c:v>3.3989999999999987</c:v>
                </c:pt>
                <c:pt idx="10755">
                  <c:v>3.9109999999999987</c:v>
                </c:pt>
                <c:pt idx="10756">
                  <c:v>3.4549999999999987</c:v>
                </c:pt>
                <c:pt idx="10757">
                  <c:v>3.3909999999999987</c:v>
                </c:pt>
                <c:pt idx="10758">
                  <c:v>3.3329999999999966</c:v>
                </c:pt>
                <c:pt idx="10759">
                  <c:v>3.3049999999999997</c:v>
                </c:pt>
                <c:pt idx="10760">
                  <c:v>3.343</c:v>
                </c:pt>
                <c:pt idx="10761">
                  <c:v>3.2629999999999999</c:v>
                </c:pt>
                <c:pt idx="10762">
                  <c:v>3.2319999999999998</c:v>
                </c:pt>
                <c:pt idx="10763">
                  <c:v>3.2490000000000001</c:v>
                </c:pt>
                <c:pt idx="10764">
                  <c:v>3.3379999999999987</c:v>
                </c:pt>
                <c:pt idx="10765">
                  <c:v>3.3069999999999977</c:v>
                </c:pt>
                <c:pt idx="10766">
                  <c:v>3.3419999999999987</c:v>
                </c:pt>
                <c:pt idx="10767">
                  <c:v>3.383</c:v>
                </c:pt>
                <c:pt idx="10768">
                  <c:v>3.2770000000000001</c:v>
                </c:pt>
                <c:pt idx="10769">
                  <c:v>3.9179999999999997</c:v>
                </c:pt>
                <c:pt idx="10770">
                  <c:v>3.3039999999999998</c:v>
                </c:pt>
                <c:pt idx="10771">
                  <c:v>3.2170000000000001</c:v>
                </c:pt>
                <c:pt idx="10772">
                  <c:v>3.4139999999999997</c:v>
                </c:pt>
                <c:pt idx="10773">
                  <c:v>3.3099999999999987</c:v>
                </c:pt>
                <c:pt idx="10774">
                  <c:v>3.4019999999999997</c:v>
                </c:pt>
                <c:pt idx="10775">
                  <c:v>3.3709999999999987</c:v>
                </c:pt>
                <c:pt idx="10776">
                  <c:v>3.2549999999999999</c:v>
                </c:pt>
                <c:pt idx="10777">
                  <c:v>3.3099999999999987</c:v>
                </c:pt>
                <c:pt idx="10778">
                  <c:v>4.1609999999999916</c:v>
                </c:pt>
                <c:pt idx="10779">
                  <c:v>3.3479999999999999</c:v>
                </c:pt>
                <c:pt idx="10780">
                  <c:v>3.3069999999999977</c:v>
                </c:pt>
                <c:pt idx="10781">
                  <c:v>3.3029999999999977</c:v>
                </c:pt>
                <c:pt idx="10782">
                  <c:v>3.2959999999999998</c:v>
                </c:pt>
                <c:pt idx="10783">
                  <c:v>4.08</c:v>
                </c:pt>
                <c:pt idx="10784">
                  <c:v>3.3059999999999987</c:v>
                </c:pt>
                <c:pt idx="10785">
                  <c:v>3.2680000000000002</c:v>
                </c:pt>
                <c:pt idx="10786">
                  <c:v>3.3299999999999987</c:v>
                </c:pt>
                <c:pt idx="10787">
                  <c:v>3.298</c:v>
                </c:pt>
                <c:pt idx="10788">
                  <c:v>3.3479999999999999</c:v>
                </c:pt>
                <c:pt idx="10789">
                  <c:v>3.246</c:v>
                </c:pt>
                <c:pt idx="10790">
                  <c:v>3.3169999999999966</c:v>
                </c:pt>
                <c:pt idx="10791">
                  <c:v>3.2490000000000001</c:v>
                </c:pt>
                <c:pt idx="10792">
                  <c:v>3.2549999999999999</c:v>
                </c:pt>
                <c:pt idx="10793">
                  <c:v>3.3</c:v>
                </c:pt>
                <c:pt idx="10794">
                  <c:v>3.2029999999999998</c:v>
                </c:pt>
                <c:pt idx="10795">
                  <c:v>3.2319999999999998</c:v>
                </c:pt>
                <c:pt idx="10796">
                  <c:v>3.17</c:v>
                </c:pt>
                <c:pt idx="10797">
                  <c:v>3.61</c:v>
                </c:pt>
                <c:pt idx="10798">
                  <c:v>3.17</c:v>
                </c:pt>
                <c:pt idx="10799">
                  <c:v>3.3619999999999997</c:v>
                </c:pt>
                <c:pt idx="10800">
                  <c:v>3.234</c:v>
                </c:pt>
                <c:pt idx="10801">
                  <c:v>3.2229999999999999</c:v>
                </c:pt>
                <c:pt idx="10802">
                  <c:v>3.5880000000000001</c:v>
                </c:pt>
                <c:pt idx="10803">
                  <c:v>3.2669999999999999</c:v>
                </c:pt>
                <c:pt idx="10804">
                  <c:v>3.1669999999999998</c:v>
                </c:pt>
                <c:pt idx="10805">
                  <c:v>3.2749999999999999</c:v>
                </c:pt>
                <c:pt idx="10806">
                  <c:v>3.2010000000000001</c:v>
                </c:pt>
                <c:pt idx="10807">
                  <c:v>4.0110000000000001</c:v>
                </c:pt>
                <c:pt idx="10808">
                  <c:v>3.2480000000000002</c:v>
                </c:pt>
                <c:pt idx="10809">
                  <c:v>3.1749999999999998</c:v>
                </c:pt>
                <c:pt idx="10810">
                  <c:v>3.173</c:v>
                </c:pt>
                <c:pt idx="10811">
                  <c:v>3.1680000000000001</c:v>
                </c:pt>
                <c:pt idx="10812">
                  <c:v>3.2290000000000001</c:v>
                </c:pt>
                <c:pt idx="10813">
                  <c:v>3.14</c:v>
                </c:pt>
                <c:pt idx="10814">
                  <c:v>3.2069999999999999</c:v>
                </c:pt>
                <c:pt idx="10815">
                  <c:v>3.2330000000000001</c:v>
                </c:pt>
                <c:pt idx="10816">
                  <c:v>3.1230000000000002</c:v>
                </c:pt>
                <c:pt idx="10817">
                  <c:v>3.3729999999999967</c:v>
                </c:pt>
                <c:pt idx="10818">
                  <c:v>3.3289999999999997</c:v>
                </c:pt>
                <c:pt idx="10819">
                  <c:v>3.7319999999999998</c:v>
                </c:pt>
                <c:pt idx="10820">
                  <c:v>3.177</c:v>
                </c:pt>
                <c:pt idx="10821">
                  <c:v>3.3719999999999977</c:v>
                </c:pt>
                <c:pt idx="10822">
                  <c:v>3.278</c:v>
                </c:pt>
                <c:pt idx="10823">
                  <c:v>3.1379999999999999</c:v>
                </c:pt>
                <c:pt idx="10824">
                  <c:v>3.181</c:v>
                </c:pt>
                <c:pt idx="10825">
                  <c:v>3.218</c:v>
                </c:pt>
                <c:pt idx="10826">
                  <c:v>3.7250000000000001</c:v>
                </c:pt>
                <c:pt idx="10827">
                  <c:v>3.5379999999999998</c:v>
                </c:pt>
                <c:pt idx="10828">
                  <c:v>3.2389999999999999</c:v>
                </c:pt>
                <c:pt idx="10829">
                  <c:v>3.71</c:v>
                </c:pt>
                <c:pt idx="10830">
                  <c:v>3.3239999999999998</c:v>
                </c:pt>
                <c:pt idx="10831">
                  <c:v>4.09</c:v>
                </c:pt>
                <c:pt idx="10832">
                  <c:v>3.1230000000000002</c:v>
                </c:pt>
                <c:pt idx="10833">
                  <c:v>3.1419999999999999</c:v>
                </c:pt>
                <c:pt idx="10834">
                  <c:v>3.089</c:v>
                </c:pt>
                <c:pt idx="10835">
                  <c:v>3.0880000000000001</c:v>
                </c:pt>
                <c:pt idx="10836">
                  <c:v>3.1379999999999999</c:v>
                </c:pt>
                <c:pt idx="10837">
                  <c:v>3.1869999999999998</c:v>
                </c:pt>
                <c:pt idx="10838">
                  <c:v>3.1389999999999998</c:v>
                </c:pt>
                <c:pt idx="10839">
                  <c:v>3.2909999999999999</c:v>
                </c:pt>
                <c:pt idx="10840">
                  <c:v>3.2010000000000001</c:v>
                </c:pt>
                <c:pt idx="10841">
                  <c:v>3.4899999999999998</c:v>
                </c:pt>
                <c:pt idx="10842">
                  <c:v>3.1149999999999998</c:v>
                </c:pt>
                <c:pt idx="10843">
                  <c:v>3.141</c:v>
                </c:pt>
                <c:pt idx="10844">
                  <c:v>3.0759999999999987</c:v>
                </c:pt>
                <c:pt idx="10845">
                  <c:v>3.2149999999999999</c:v>
                </c:pt>
                <c:pt idx="10846">
                  <c:v>4.0529999999999955</c:v>
                </c:pt>
                <c:pt idx="10847">
                  <c:v>3.2490000000000001</c:v>
                </c:pt>
                <c:pt idx="10848">
                  <c:v>3.2490000000000001</c:v>
                </c:pt>
                <c:pt idx="10849">
                  <c:v>3.0719999999999987</c:v>
                </c:pt>
                <c:pt idx="10850">
                  <c:v>3.0319999999999987</c:v>
                </c:pt>
                <c:pt idx="10851">
                  <c:v>3.2109999999999999</c:v>
                </c:pt>
                <c:pt idx="10852">
                  <c:v>3.1719999999999997</c:v>
                </c:pt>
                <c:pt idx="10853">
                  <c:v>3.0449999999999999</c:v>
                </c:pt>
                <c:pt idx="10854">
                  <c:v>3.153</c:v>
                </c:pt>
                <c:pt idx="10855">
                  <c:v>3.1149999999999998</c:v>
                </c:pt>
                <c:pt idx="10856">
                  <c:v>3.53</c:v>
                </c:pt>
                <c:pt idx="10857">
                  <c:v>3.0979999999999999</c:v>
                </c:pt>
                <c:pt idx="10858">
                  <c:v>3.2359999999999998</c:v>
                </c:pt>
                <c:pt idx="10859">
                  <c:v>3.0579999999999998</c:v>
                </c:pt>
                <c:pt idx="10860">
                  <c:v>3.0880000000000001</c:v>
                </c:pt>
                <c:pt idx="10861">
                  <c:v>3.3569999999999967</c:v>
                </c:pt>
                <c:pt idx="10862">
                  <c:v>3.1059999999999999</c:v>
                </c:pt>
                <c:pt idx="10863">
                  <c:v>3.0559999999999987</c:v>
                </c:pt>
                <c:pt idx="10864">
                  <c:v>3.0819999999999999</c:v>
                </c:pt>
                <c:pt idx="10865">
                  <c:v>3.0619999999999998</c:v>
                </c:pt>
                <c:pt idx="10866">
                  <c:v>3.6669999999999998</c:v>
                </c:pt>
                <c:pt idx="10867">
                  <c:v>3.0509999999999997</c:v>
                </c:pt>
                <c:pt idx="10868">
                  <c:v>2.9749999999999988</c:v>
                </c:pt>
                <c:pt idx="10869">
                  <c:v>3.077</c:v>
                </c:pt>
                <c:pt idx="10870">
                  <c:v>3.024</c:v>
                </c:pt>
                <c:pt idx="10871">
                  <c:v>3.1149999999999998</c:v>
                </c:pt>
                <c:pt idx="10872">
                  <c:v>3.0569999999999977</c:v>
                </c:pt>
                <c:pt idx="10873">
                  <c:v>3.0719999999999987</c:v>
                </c:pt>
                <c:pt idx="10874">
                  <c:v>3.1269999999999998</c:v>
                </c:pt>
                <c:pt idx="10875">
                  <c:v>3.0659999999999998</c:v>
                </c:pt>
                <c:pt idx="10876">
                  <c:v>3.129</c:v>
                </c:pt>
                <c:pt idx="10877">
                  <c:v>3.5289999999999999</c:v>
                </c:pt>
                <c:pt idx="10878">
                  <c:v>3.0179999999999998</c:v>
                </c:pt>
                <c:pt idx="10879">
                  <c:v>3.0230000000000001</c:v>
                </c:pt>
                <c:pt idx="10880">
                  <c:v>3.0459999999999998</c:v>
                </c:pt>
                <c:pt idx="10881">
                  <c:v>3.1339999999999999</c:v>
                </c:pt>
                <c:pt idx="10882">
                  <c:v>3.0539999999999998</c:v>
                </c:pt>
                <c:pt idx="10883">
                  <c:v>3.2290000000000001</c:v>
                </c:pt>
                <c:pt idx="10884">
                  <c:v>3.0579999999999998</c:v>
                </c:pt>
                <c:pt idx="10885">
                  <c:v>3.3819999999999997</c:v>
                </c:pt>
                <c:pt idx="10886">
                  <c:v>2.988</c:v>
                </c:pt>
                <c:pt idx="10887">
                  <c:v>2.9719999999999978</c:v>
                </c:pt>
                <c:pt idx="10888">
                  <c:v>3.0230000000000001</c:v>
                </c:pt>
                <c:pt idx="10889">
                  <c:v>3.1139999999999999</c:v>
                </c:pt>
                <c:pt idx="10890">
                  <c:v>3.01</c:v>
                </c:pt>
                <c:pt idx="10891">
                  <c:v>3.0019999999999998</c:v>
                </c:pt>
                <c:pt idx="10892">
                  <c:v>3.0249999999999999</c:v>
                </c:pt>
                <c:pt idx="10893">
                  <c:v>2.98</c:v>
                </c:pt>
                <c:pt idx="10894">
                  <c:v>3.08</c:v>
                </c:pt>
                <c:pt idx="10895">
                  <c:v>3.153</c:v>
                </c:pt>
                <c:pt idx="10896">
                  <c:v>3.0149999999999997</c:v>
                </c:pt>
                <c:pt idx="10897">
                  <c:v>2.9789999999999988</c:v>
                </c:pt>
                <c:pt idx="10898">
                  <c:v>3.1619999999999999</c:v>
                </c:pt>
                <c:pt idx="10899">
                  <c:v>3.0640000000000001</c:v>
                </c:pt>
                <c:pt idx="10900">
                  <c:v>2.9889999999999999</c:v>
                </c:pt>
                <c:pt idx="10901">
                  <c:v>3.0019999999999998</c:v>
                </c:pt>
                <c:pt idx="10902">
                  <c:v>3.3149999999999977</c:v>
                </c:pt>
                <c:pt idx="10903">
                  <c:v>3.0059999999999998</c:v>
                </c:pt>
                <c:pt idx="10904">
                  <c:v>3.0059999999999998</c:v>
                </c:pt>
                <c:pt idx="10905">
                  <c:v>3.0249999999999999</c:v>
                </c:pt>
                <c:pt idx="10906">
                  <c:v>2.9579999999999997</c:v>
                </c:pt>
                <c:pt idx="10907">
                  <c:v>3.1890000000000001</c:v>
                </c:pt>
                <c:pt idx="10908">
                  <c:v>3.0919999999999987</c:v>
                </c:pt>
                <c:pt idx="10909">
                  <c:v>3.0109999999999997</c:v>
                </c:pt>
                <c:pt idx="10910">
                  <c:v>2.964</c:v>
                </c:pt>
                <c:pt idx="10911">
                  <c:v>3.0230000000000001</c:v>
                </c:pt>
                <c:pt idx="10912">
                  <c:v>3.0149999999999997</c:v>
                </c:pt>
                <c:pt idx="10913">
                  <c:v>2.9939999999999998</c:v>
                </c:pt>
                <c:pt idx="10914">
                  <c:v>2.9209999999999998</c:v>
                </c:pt>
                <c:pt idx="10915">
                  <c:v>3.0109999999999997</c:v>
                </c:pt>
                <c:pt idx="10916">
                  <c:v>2.9719999999999978</c:v>
                </c:pt>
                <c:pt idx="10917">
                  <c:v>2.9929999999999977</c:v>
                </c:pt>
                <c:pt idx="10918">
                  <c:v>2.9409999999999998</c:v>
                </c:pt>
                <c:pt idx="10919">
                  <c:v>2.9949999999999997</c:v>
                </c:pt>
                <c:pt idx="10920">
                  <c:v>2.944</c:v>
                </c:pt>
                <c:pt idx="10921">
                  <c:v>2.94</c:v>
                </c:pt>
                <c:pt idx="10922">
                  <c:v>2.9589999999999987</c:v>
                </c:pt>
                <c:pt idx="10923">
                  <c:v>2.96</c:v>
                </c:pt>
                <c:pt idx="10924">
                  <c:v>2.9759999999999978</c:v>
                </c:pt>
                <c:pt idx="10925">
                  <c:v>3.0719999999999987</c:v>
                </c:pt>
                <c:pt idx="10926">
                  <c:v>2.8749999999999987</c:v>
                </c:pt>
                <c:pt idx="10927">
                  <c:v>2.9739999999999998</c:v>
                </c:pt>
                <c:pt idx="10928">
                  <c:v>2.9779999999999998</c:v>
                </c:pt>
                <c:pt idx="10929">
                  <c:v>2.9759999999999978</c:v>
                </c:pt>
                <c:pt idx="10930">
                  <c:v>2.94</c:v>
                </c:pt>
                <c:pt idx="10931">
                  <c:v>2.9019999999999997</c:v>
                </c:pt>
                <c:pt idx="10932">
                  <c:v>2.9459999999999997</c:v>
                </c:pt>
                <c:pt idx="10933">
                  <c:v>2.883</c:v>
                </c:pt>
                <c:pt idx="10934">
                  <c:v>2.9459999999999997</c:v>
                </c:pt>
                <c:pt idx="10935">
                  <c:v>2.8609999999999998</c:v>
                </c:pt>
                <c:pt idx="10936">
                  <c:v>2.8849999999999998</c:v>
                </c:pt>
                <c:pt idx="10937">
                  <c:v>2.9699999999999998</c:v>
                </c:pt>
                <c:pt idx="10938">
                  <c:v>2.9430000000000001</c:v>
                </c:pt>
                <c:pt idx="10939">
                  <c:v>0</c:v>
                </c:pt>
                <c:pt idx="10940">
                  <c:v>2.9219999999999997</c:v>
                </c:pt>
                <c:pt idx="10941">
                  <c:v>2.94</c:v>
                </c:pt>
                <c:pt idx="10942">
                  <c:v>3.0779999999999998</c:v>
                </c:pt>
                <c:pt idx="10943">
                  <c:v>2.9659999999999997</c:v>
                </c:pt>
                <c:pt idx="10944">
                  <c:v>2.9549999999999987</c:v>
                </c:pt>
                <c:pt idx="10945">
                  <c:v>2.8679999999999999</c:v>
                </c:pt>
                <c:pt idx="10946">
                  <c:v>3.0489999999999999</c:v>
                </c:pt>
                <c:pt idx="10947">
                  <c:v>2.9</c:v>
                </c:pt>
                <c:pt idx="10948">
                  <c:v>2.8699999999999997</c:v>
                </c:pt>
                <c:pt idx="10949">
                  <c:v>3.847</c:v>
                </c:pt>
                <c:pt idx="10950">
                  <c:v>2.9189999999999987</c:v>
                </c:pt>
                <c:pt idx="10951">
                  <c:v>2.9509999999999987</c:v>
                </c:pt>
                <c:pt idx="10952">
                  <c:v>2.9329999999999967</c:v>
                </c:pt>
                <c:pt idx="10953">
                  <c:v>2.9689999999999999</c:v>
                </c:pt>
                <c:pt idx="10954">
                  <c:v>2.9959999999999987</c:v>
                </c:pt>
                <c:pt idx="10955">
                  <c:v>2.9359999999999977</c:v>
                </c:pt>
                <c:pt idx="10956">
                  <c:v>2.8719999999999977</c:v>
                </c:pt>
                <c:pt idx="10957">
                  <c:v>2.8609999999999998</c:v>
                </c:pt>
                <c:pt idx="10958">
                  <c:v>2.8839999999999999</c:v>
                </c:pt>
                <c:pt idx="10959">
                  <c:v>2.8409999999999997</c:v>
                </c:pt>
                <c:pt idx="10960">
                  <c:v>2.8499999999999988</c:v>
                </c:pt>
                <c:pt idx="10961">
                  <c:v>2.8539999999999988</c:v>
                </c:pt>
                <c:pt idx="10962">
                  <c:v>2.84</c:v>
                </c:pt>
                <c:pt idx="10963">
                  <c:v>2.8529999999999966</c:v>
                </c:pt>
                <c:pt idx="10964">
                  <c:v>2.8089999999999997</c:v>
                </c:pt>
                <c:pt idx="10965">
                  <c:v>2.8699999999999997</c:v>
                </c:pt>
                <c:pt idx="10966">
                  <c:v>2.7669999999999999</c:v>
                </c:pt>
                <c:pt idx="10967">
                  <c:v>2.7600000000000002</c:v>
                </c:pt>
                <c:pt idx="10968">
                  <c:v>2.8689999999999998</c:v>
                </c:pt>
                <c:pt idx="10969">
                  <c:v>2.8039999999999998</c:v>
                </c:pt>
                <c:pt idx="10970">
                  <c:v>2.758</c:v>
                </c:pt>
                <c:pt idx="10971">
                  <c:v>2.8029999999999977</c:v>
                </c:pt>
                <c:pt idx="10972">
                  <c:v>2.7890000000000001</c:v>
                </c:pt>
                <c:pt idx="10973">
                  <c:v>2.8279999999999998</c:v>
                </c:pt>
                <c:pt idx="10974">
                  <c:v>3.2840000000000011</c:v>
                </c:pt>
                <c:pt idx="10975">
                  <c:v>3.1749999999999998</c:v>
                </c:pt>
                <c:pt idx="10976">
                  <c:v>2.778</c:v>
                </c:pt>
                <c:pt idx="10977">
                  <c:v>2.8859999999999997</c:v>
                </c:pt>
                <c:pt idx="10978">
                  <c:v>2.794</c:v>
                </c:pt>
                <c:pt idx="10979">
                  <c:v>2.8349999999999977</c:v>
                </c:pt>
                <c:pt idx="10980">
                  <c:v>2.8389999999999977</c:v>
                </c:pt>
                <c:pt idx="10981">
                  <c:v>2.8209999999999997</c:v>
                </c:pt>
                <c:pt idx="10982">
                  <c:v>2.8649999999999998</c:v>
                </c:pt>
                <c:pt idx="10983">
                  <c:v>2.762</c:v>
                </c:pt>
                <c:pt idx="10984">
                  <c:v>2.7509999999999999</c:v>
                </c:pt>
                <c:pt idx="10985">
                  <c:v>2.8039999999999998</c:v>
                </c:pt>
                <c:pt idx="10986">
                  <c:v>2.7519999999999998</c:v>
                </c:pt>
                <c:pt idx="10987">
                  <c:v>2.738</c:v>
                </c:pt>
                <c:pt idx="10988">
                  <c:v>2.7930000000000001</c:v>
                </c:pt>
                <c:pt idx="10989">
                  <c:v>2.798</c:v>
                </c:pt>
                <c:pt idx="10990">
                  <c:v>2.7669999999999999</c:v>
                </c:pt>
                <c:pt idx="10991">
                  <c:v>2.7989999999999999</c:v>
                </c:pt>
                <c:pt idx="10992">
                  <c:v>2.7730000000000001</c:v>
                </c:pt>
                <c:pt idx="10993">
                  <c:v>2.9569999999999967</c:v>
                </c:pt>
                <c:pt idx="10994">
                  <c:v>2.968</c:v>
                </c:pt>
                <c:pt idx="10995">
                  <c:v>2.8609999999999998</c:v>
                </c:pt>
                <c:pt idx="10996">
                  <c:v>2.74</c:v>
                </c:pt>
                <c:pt idx="10997">
                  <c:v>2.7789999999999999</c:v>
                </c:pt>
                <c:pt idx="10998">
                  <c:v>2.738</c:v>
                </c:pt>
                <c:pt idx="10999">
                  <c:v>2.7480000000000002</c:v>
                </c:pt>
                <c:pt idx="11000">
                  <c:v>2.706</c:v>
                </c:pt>
                <c:pt idx="11001">
                  <c:v>2.8449999999999998</c:v>
                </c:pt>
                <c:pt idx="11002">
                  <c:v>2.8089999999999997</c:v>
                </c:pt>
                <c:pt idx="11003">
                  <c:v>2.7840000000000011</c:v>
                </c:pt>
                <c:pt idx="11004">
                  <c:v>2.742</c:v>
                </c:pt>
                <c:pt idx="11005">
                  <c:v>2.8349999999999977</c:v>
                </c:pt>
                <c:pt idx="11006">
                  <c:v>2.8139999999999987</c:v>
                </c:pt>
                <c:pt idx="11007">
                  <c:v>2.7290000000000001</c:v>
                </c:pt>
                <c:pt idx="11008">
                  <c:v>2.72</c:v>
                </c:pt>
                <c:pt idx="11009">
                  <c:v>2.7519999999999998</c:v>
                </c:pt>
                <c:pt idx="11010">
                  <c:v>2.734</c:v>
                </c:pt>
                <c:pt idx="11011">
                  <c:v>2.7650000000000001</c:v>
                </c:pt>
                <c:pt idx="11012">
                  <c:v>2.7</c:v>
                </c:pt>
                <c:pt idx="11013">
                  <c:v>7.5880000000000001</c:v>
                </c:pt>
                <c:pt idx="11014">
                  <c:v>2.984</c:v>
                </c:pt>
                <c:pt idx="11015">
                  <c:v>2.7250000000000001</c:v>
                </c:pt>
                <c:pt idx="11016">
                  <c:v>2.7090000000000001</c:v>
                </c:pt>
                <c:pt idx="11017">
                  <c:v>2.6419999999999999</c:v>
                </c:pt>
                <c:pt idx="11018">
                  <c:v>2.7370000000000001</c:v>
                </c:pt>
                <c:pt idx="11019">
                  <c:v>2.77</c:v>
                </c:pt>
                <c:pt idx="11020">
                  <c:v>2.7589999999999999</c:v>
                </c:pt>
                <c:pt idx="11021">
                  <c:v>2.722</c:v>
                </c:pt>
                <c:pt idx="11022">
                  <c:v>2.694</c:v>
                </c:pt>
                <c:pt idx="11023">
                  <c:v>2.6930000000000001</c:v>
                </c:pt>
                <c:pt idx="11024">
                  <c:v>2.7370000000000001</c:v>
                </c:pt>
                <c:pt idx="11025">
                  <c:v>2.6959999999999997</c:v>
                </c:pt>
                <c:pt idx="11026">
                  <c:v>2.7410000000000001</c:v>
                </c:pt>
                <c:pt idx="11027">
                  <c:v>2.8039999999999998</c:v>
                </c:pt>
                <c:pt idx="11028">
                  <c:v>2.6659999999999999</c:v>
                </c:pt>
                <c:pt idx="11029">
                  <c:v>2.6719999999999997</c:v>
                </c:pt>
                <c:pt idx="11030">
                  <c:v>2.653</c:v>
                </c:pt>
                <c:pt idx="11031">
                  <c:v>2.6640000000000001</c:v>
                </c:pt>
                <c:pt idx="11032">
                  <c:v>2.6739999999999999</c:v>
                </c:pt>
                <c:pt idx="11033">
                  <c:v>2.7210000000000001</c:v>
                </c:pt>
                <c:pt idx="11034">
                  <c:v>2.6680000000000001</c:v>
                </c:pt>
                <c:pt idx="11035">
                  <c:v>2.6429999999999998</c:v>
                </c:pt>
                <c:pt idx="11036">
                  <c:v>2.7349999999999999</c:v>
                </c:pt>
                <c:pt idx="11037">
                  <c:v>2.681</c:v>
                </c:pt>
                <c:pt idx="11038">
                  <c:v>2.6549999999999998</c:v>
                </c:pt>
                <c:pt idx="11039">
                  <c:v>2.6589999999999998</c:v>
                </c:pt>
                <c:pt idx="11040">
                  <c:v>2.6339999999999999</c:v>
                </c:pt>
                <c:pt idx="11041">
                  <c:v>2.6469999999999998</c:v>
                </c:pt>
                <c:pt idx="11042">
                  <c:v>2.6869999999999998</c:v>
                </c:pt>
                <c:pt idx="11043">
                  <c:v>2.64</c:v>
                </c:pt>
                <c:pt idx="11044">
                  <c:v>2.633</c:v>
                </c:pt>
                <c:pt idx="11045">
                  <c:v>2.6139999999999999</c:v>
                </c:pt>
                <c:pt idx="11046">
                  <c:v>2.714</c:v>
                </c:pt>
                <c:pt idx="11047">
                  <c:v>2.6469999999999998</c:v>
                </c:pt>
                <c:pt idx="11048">
                  <c:v>2.6040000000000001</c:v>
                </c:pt>
                <c:pt idx="11049">
                  <c:v>2.6880000000000002</c:v>
                </c:pt>
                <c:pt idx="11050">
                  <c:v>2.5619999999999998</c:v>
                </c:pt>
                <c:pt idx="11051">
                  <c:v>2.629</c:v>
                </c:pt>
                <c:pt idx="11052">
                  <c:v>2.69</c:v>
                </c:pt>
                <c:pt idx="11053">
                  <c:v>2.6219999999999999</c:v>
                </c:pt>
                <c:pt idx="11054">
                  <c:v>2.5979999999999999</c:v>
                </c:pt>
                <c:pt idx="11055">
                  <c:v>2.6379999999999999</c:v>
                </c:pt>
                <c:pt idx="11056">
                  <c:v>2.681</c:v>
                </c:pt>
                <c:pt idx="11057">
                  <c:v>2.677</c:v>
                </c:pt>
                <c:pt idx="11058">
                  <c:v>2.633</c:v>
                </c:pt>
                <c:pt idx="11059">
                  <c:v>2.5630000000000002</c:v>
                </c:pt>
                <c:pt idx="11060">
                  <c:v>2.5979999999999999</c:v>
                </c:pt>
                <c:pt idx="11061">
                  <c:v>2.694</c:v>
                </c:pt>
                <c:pt idx="11062">
                  <c:v>2.6349999999999998</c:v>
                </c:pt>
                <c:pt idx="11063">
                  <c:v>2.6349999999999998</c:v>
                </c:pt>
                <c:pt idx="11064">
                  <c:v>2.6659999999999999</c:v>
                </c:pt>
                <c:pt idx="11065">
                  <c:v>2.6219999999999999</c:v>
                </c:pt>
                <c:pt idx="11066">
                  <c:v>2.5749999999999997</c:v>
                </c:pt>
                <c:pt idx="11067">
                  <c:v>2.573</c:v>
                </c:pt>
                <c:pt idx="11068">
                  <c:v>2.69</c:v>
                </c:pt>
                <c:pt idx="11069">
                  <c:v>2.6030000000000002</c:v>
                </c:pt>
                <c:pt idx="11070">
                  <c:v>2.5830000000000002</c:v>
                </c:pt>
                <c:pt idx="11071">
                  <c:v>2.8909999999999987</c:v>
                </c:pt>
                <c:pt idx="11072">
                  <c:v>2.5549999999999997</c:v>
                </c:pt>
                <c:pt idx="11073">
                  <c:v>2.6959999999999997</c:v>
                </c:pt>
                <c:pt idx="11074">
                  <c:v>2.645</c:v>
                </c:pt>
                <c:pt idx="11075">
                  <c:v>2.6240000000000001</c:v>
                </c:pt>
                <c:pt idx="11076">
                  <c:v>2.6040000000000001</c:v>
                </c:pt>
                <c:pt idx="11077">
                  <c:v>2.6309999999999998</c:v>
                </c:pt>
                <c:pt idx="11078">
                  <c:v>2.5569999999999977</c:v>
                </c:pt>
                <c:pt idx="11079">
                  <c:v>2.754</c:v>
                </c:pt>
                <c:pt idx="11080">
                  <c:v>2.6309999999999998</c:v>
                </c:pt>
                <c:pt idx="11081">
                  <c:v>2.6109999999999998</c:v>
                </c:pt>
                <c:pt idx="11082">
                  <c:v>2.5830000000000002</c:v>
                </c:pt>
                <c:pt idx="11083">
                  <c:v>2.57</c:v>
                </c:pt>
                <c:pt idx="11084">
                  <c:v>2.5509999999999997</c:v>
                </c:pt>
                <c:pt idx="11085">
                  <c:v>5.2430000000000003</c:v>
                </c:pt>
                <c:pt idx="11086">
                  <c:v>2.681</c:v>
                </c:pt>
                <c:pt idx="11087">
                  <c:v>2.5630000000000002</c:v>
                </c:pt>
                <c:pt idx="11088">
                  <c:v>2.5609999999999999</c:v>
                </c:pt>
                <c:pt idx="11089">
                  <c:v>2.6719999999999997</c:v>
                </c:pt>
                <c:pt idx="11090">
                  <c:v>2.5539999999999998</c:v>
                </c:pt>
                <c:pt idx="11091">
                  <c:v>2.5509999999999997</c:v>
                </c:pt>
                <c:pt idx="11092">
                  <c:v>2.5489999999999999</c:v>
                </c:pt>
                <c:pt idx="11093">
                  <c:v>2.5579999999999998</c:v>
                </c:pt>
                <c:pt idx="11094">
                  <c:v>2.5529999999999977</c:v>
                </c:pt>
                <c:pt idx="11095">
                  <c:v>2.5129999999999977</c:v>
                </c:pt>
                <c:pt idx="11096">
                  <c:v>2.6240000000000001</c:v>
                </c:pt>
                <c:pt idx="11097">
                  <c:v>2.5369999999999977</c:v>
                </c:pt>
                <c:pt idx="11098">
                  <c:v>2.5159999999999987</c:v>
                </c:pt>
                <c:pt idx="11099">
                  <c:v>2.5129999999999977</c:v>
                </c:pt>
                <c:pt idx="11100">
                  <c:v>2.5779999999999998</c:v>
                </c:pt>
                <c:pt idx="11101">
                  <c:v>2.5459999999999998</c:v>
                </c:pt>
                <c:pt idx="11102">
                  <c:v>2.468</c:v>
                </c:pt>
                <c:pt idx="11103">
                  <c:v>4.0279999999999916</c:v>
                </c:pt>
                <c:pt idx="11104">
                  <c:v>6.0469999999999997</c:v>
                </c:pt>
                <c:pt idx="11105">
                  <c:v>2.5519999999999987</c:v>
                </c:pt>
                <c:pt idx="11106">
                  <c:v>2.504</c:v>
                </c:pt>
                <c:pt idx="11107">
                  <c:v>2.5299999999999998</c:v>
                </c:pt>
                <c:pt idx="11108">
                  <c:v>2.7010000000000001</c:v>
                </c:pt>
                <c:pt idx="11109">
                  <c:v>2.548</c:v>
                </c:pt>
                <c:pt idx="11110">
                  <c:v>2.5670000000000002</c:v>
                </c:pt>
                <c:pt idx="11111">
                  <c:v>2.7829999999999999</c:v>
                </c:pt>
                <c:pt idx="11112">
                  <c:v>2.468</c:v>
                </c:pt>
                <c:pt idx="11113">
                  <c:v>2.4899999999999998</c:v>
                </c:pt>
                <c:pt idx="11114">
                  <c:v>2.5149999999999997</c:v>
                </c:pt>
                <c:pt idx="11115">
                  <c:v>2.427</c:v>
                </c:pt>
                <c:pt idx="11116">
                  <c:v>2.4849999999999999</c:v>
                </c:pt>
                <c:pt idx="11117">
                  <c:v>2.73</c:v>
                </c:pt>
                <c:pt idx="11118">
                  <c:v>2.5230000000000001</c:v>
                </c:pt>
                <c:pt idx="11119">
                  <c:v>2.4689999999999999</c:v>
                </c:pt>
                <c:pt idx="11120">
                  <c:v>2.4569999999999967</c:v>
                </c:pt>
                <c:pt idx="11121">
                  <c:v>2.6040000000000001</c:v>
                </c:pt>
                <c:pt idx="11122">
                  <c:v>2.448</c:v>
                </c:pt>
                <c:pt idx="11123">
                  <c:v>2.4449999999999998</c:v>
                </c:pt>
                <c:pt idx="11124">
                  <c:v>2.508</c:v>
                </c:pt>
                <c:pt idx="11125">
                  <c:v>2.4499999999999997</c:v>
                </c:pt>
                <c:pt idx="11126">
                  <c:v>2.4699999999999998</c:v>
                </c:pt>
                <c:pt idx="11127">
                  <c:v>2.5059999999999998</c:v>
                </c:pt>
                <c:pt idx="11128">
                  <c:v>2.5819999999999999</c:v>
                </c:pt>
                <c:pt idx="11129">
                  <c:v>2.4159999999999977</c:v>
                </c:pt>
                <c:pt idx="11130">
                  <c:v>2.5089999999999999</c:v>
                </c:pt>
                <c:pt idx="11131">
                  <c:v>2.484</c:v>
                </c:pt>
                <c:pt idx="11132">
                  <c:v>2.601</c:v>
                </c:pt>
                <c:pt idx="11133">
                  <c:v>2.6040000000000001</c:v>
                </c:pt>
                <c:pt idx="11134">
                  <c:v>2.4939999999999998</c:v>
                </c:pt>
                <c:pt idx="11135">
                  <c:v>2.46</c:v>
                </c:pt>
                <c:pt idx="11136">
                  <c:v>2.4219999999999997</c:v>
                </c:pt>
                <c:pt idx="11137">
                  <c:v>2.4509999999999987</c:v>
                </c:pt>
                <c:pt idx="11138">
                  <c:v>2.4349999999999987</c:v>
                </c:pt>
                <c:pt idx="11139">
                  <c:v>2.4419999999999997</c:v>
                </c:pt>
                <c:pt idx="11140">
                  <c:v>2.4259999999999997</c:v>
                </c:pt>
                <c:pt idx="11141">
                  <c:v>2.3689999999999998</c:v>
                </c:pt>
                <c:pt idx="11142">
                  <c:v>2.3989999999999987</c:v>
                </c:pt>
                <c:pt idx="11143">
                  <c:v>2.4259999999999997</c:v>
                </c:pt>
                <c:pt idx="11144">
                  <c:v>2.3499999999999988</c:v>
                </c:pt>
                <c:pt idx="11145">
                  <c:v>2.4169999999999967</c:v>
                </c:pt>
                <c:pt idx="11146">
                  <c:v>2.5949999999999998</c:v>
                </c:pt>
                <c:pt idx="11147">
                  <c:v>2.5049999999999999</c:v>
                </c:pt>
                <c:pt idx="11148">
                  <c:v>2.4499999999999997</c:v>
                </c:pt>
                <c:pt idx="11149">
                  <c:v>2.5409999999999999</c:v>
                </c:pt>
                <c:pt idx="11150">
                  <c:v>2.4339999999999997</c:v>
                </c:pt>
                <c:pt idx="11151">
                  <c:v>2.3989999999999987</c:v>
                </c:pt>
                <c:pt idx="11152">
                  <c:v>2.3679999999999999</c:v>
                </c:pt>
                <c:pt idx="11153">
                  <c:v>2.383</c:v>
                </c:pt>
                <c:pt idx="11154">
                  <c:v>2.4309999999999987</c:v>
                </c:pt>
                <c:pt idx="11155">
                  <c:v>2.4109999999999987</c:v>
                </c:pt>
                <c:pt idx="11156">
                  <c:v>2.5559999999999987</c:v>
                </c:pt>
                <c:pt idx="11157">
                  <c:v>2.347</c:v>
                </c:pt>
                <c:pt idx="11158">
                  <c:v>3.3059999999999987</c:v>
                </c:pt>
                <c:pt idx="11159">
                  <c:v>2.4149999999999987</c:v>
                </c:pt>
                <c:pt idx="11160">
                  <c:v>2.3239999999999998</c:v>
                </c:pt>
                <c:pt idx="11161">
                  <c:v>2.3889999999999998</c:v>
                </c:pt>
                <c:pt idx="11162">
                  <c:v>2.3659999999999997</c:v>
                </c:pt>
                <c:pt idx="11163">
                  <c:v>2.3839999999999999</c:v>
                </c:pt>
                <c:pt idx="11164">
                  <c:v>0</c:v>
                </c:pt>
                <c:pt idx="11165">
                  <c:v>2.3759999999999977</c:v>
                </c:pt>
                <c:pt idx="11166">
                  <c:v>3.2119999999999997</c:v>
                </c:pt>
                <c:pt idx="11167">
                  <c:v>2.3709999999999987</c:v>
                </c:pt>
                <c:pt idx="11168">
                  <c:v>2.7359999999999998</c:v>
                </c:pt>
                <c:pt idx="11169">
                  <c:v>2.4830000000000001</c:v>
                </c:pt>
                <c:pt idx="11170">
                  <c:v>2.3549999999999978</c:v>
                </c:pt>
                <c:pt idx="11171">
                  <c:v>2.3939999999999997</c:v>
                </c:pt>
                <c:pt idx="11172">
                  <c:v>2.4289999999999998</c:v>
                </c:pt>
                <c:pt idx="11173">
                  <c:v>2.5389999999999997</c:v>
                </c:pt>
                <c:pt idx="11174">
                  <c:v>2.4179999999999997</c:v>
                </c:pt>
                <c:pt idx="11175">
                  <c:v>2.3439999999999999</c:v>
                </c:pt>
                <c:pt idx="11176">
                  <c:v>2.5719999999999987</c:v>
                </c:pt>
                <c:pt idx="11177">
                  <c:v>2.387</c:v>
                </c:pt>
                <c:pt idx="11178">
                  <c:v>2.3589999999999987</c:v>
                </c:pt>
                <c:pt idx="11179">
                  <c:v>2.3209999999999997</c:v>
                </c:pt>
                <c:pt idx="11180">
                  <c:v>2.3809999999999998</c:v>
                </c:pt>
                <c:pt idx="11181">
                  <c:v>2.5470000000000002</c:v>
                </c:pt>
                <c:pt idx="11182">
                  <c:v>2.3689999999999998</c:v>
                </c:pt>
                <c:pt idx="11183">
                  <c:v>2.3529999999999966</c:v>
                </c:pt>
                <c:pt idx="11184">
                  <c:v>2.3559999999999977</c:v>
                </c:pt>
                <c:pt idx="11185">
                  <c:v>2.367</c:v>
                </c:pt>
                <c:pt idx="11186">
                  <c:v>2.298</c:v>
                </c:pt>
                <c:pt idx="11187">
                  <c:v>2.29</c:v>
                </c:pt>
                <c:pt idx="11188">
                  <c:v>2.327</c:v>
                </c:pt>
                <c:pt idx="11189">
                  <c:v>2.3249999999999997</c:v>
                </c:pt>
                <c:pt idx="11190">
                  <c:v>2.3409999999999997</c:v>
                </c:pt>
                <c:pt idx="11191">
                  <c:v>2.6669999999999998</c:v>
                </c:pt>
                <c:pt idx="11192">
                  <c:v>2.367</c:v>
                </c:pt>
                <c:pt idx="11193">
                  <c:v>2.3119999999999967</c:v>
                </c:pt>
                <c:pt idx="11194">
                  <c:v>2.3059999999999987</c:v>
                </c:pt>
                <c:pt idx="11195">
                  <c:v>2.29</c:v>
                </c:pt>
                <c:pt idx="11196">
                  <c:v>2.3619999999999997</c:v>
                </c:pt>
                <c:pt idx="11197">
                  <c:v>2.254</c:v>
                </c:pt>
                <c:pt idx="11198">
                  <c:v>2.2890000000000001</c:v>
                </c:pt>
                <c:pt idx="11199">
                  <c:v>2.4149999999999987</c:v>
                </c:pt>
                <c:pt idx="11200">
                  <c:v>2.3649999999999998</c:v>
                </c:pt>
                <c:pt idx="11201">
                  <c:v>2.343</c:v>
                </c:pt>
                <c:pt idx="11202">
                  <c:v>2.286</c:v>
                </c:pt>
                <c:pt idx="11203">
                  <c:v>2.2690000000000001</c:v>
                </c:pt>
                <c:pt idx="11204">
                  <c:v>2.3249999999999997</c:v>
                </c:pt>
                <c:pt idx="11205">
                  <c:v>2.2869999999999999</c:v>
                </c:pt>
                <c:pt idx="11206">
                  <c:v>2.3189999999999977</c:v>
                </c:pt>
                <c:pt idx="11207">
                  <c:v>2.2440000000000002</c:v>
                </c:pt>
                <c:pt idx="11208">
                  <c:v>2.3039999999999998</c:v>
                </c:pt>
                <c:pt idx="11209">
                  <c:v>2.3359999999999967</c:v>
                </c:pt>
                <c:pt idx="11210">
                  <c:v>2.262</c:v>
                </c:pt>
                <c:pt idx="11211">
                  <c:v>2.2890000000000001</c:v>
                </c:pt>
                <c:pt idx="11212">
                  <c:v>2.2999999999999998</c:v>
                </c:pt>
                <c:pt idx="11213">
                  <c:v>2.2730000000000001</c:v>
                </c:pt>
                <c:pt idx="11214">
                  <c:v>2.2559999999999998</c:v>
                </c:pt>
                <c:pt idx="11215">
                  <c:v>2.2589999999999999</c:v>
                </c:pt>
                <c:pt idx="11216">
                  <c:v>2.2599999999999998</c:v>
                </c:pt>
                <c:pt idx="11217">
                  <c:v>2.2410000000000001</c:v>
                </c:pt>
                <c:pt idx="11218">
                  <c:v>2.266</c:v>
                </c:pt>
                <c:pt idx="11219">
                  <c:v>2.4339999999999997</c:v>
                </c:pt>
                <c:pt idx="11220">
                  <c:v>2.3609999999999998</c:v>
                </c:pt>
                <c:pt idx="11221">
                  <c:v>2.3029999999999977</c:v>
                </c:pt>
                <c:pt idx="11222">
                  <c:v>2.2450000000000001</c:v>
                </c:pt>
                <c:pt idx="11223">
                  <c:v>2.2429999999999999</c:v>
                </c:pt>
                <c:pt idx="11224">
                  <c:v>2.2530000000000001</c:v>
                </c:pt>
                <c:pt idx="11225">
                  <c:v>2.2290000000000001</c:v>
                </c:pt>
                <c:pt idx="11226">
                  <c:v>2.2970000000000002</c:v>
                </c:pt>
                <c:pt idx="11227">
                  <c:v>2.2549999999999999</c:v>
                </c:pt>
                <c:pt idx="11228">
                  <c:v>2.1989999999999998</c:v>
                </c:pt>
                <c:pt idx="11229">
                  <c:v>2.2410000000000001</c:v>
                </c:pt>
                <c:pt idx="11230">
                  <c:v>2.403</c:v>
                </c:pt>
                <c:pt idx="11231">
                  <c:v>2.2509999999999999</c:v>
                </c:pt>
                <c:pt idx="11232">
                  <c:v>2.7290000000000001</c:v>
                </c:pt>
                <c:pt idx="11233">
                  <c:v>2.3949999999999987</c:v>
                </c:pt>
                <c:pt idx="11234">
                  <c:v>2.2840000000000011</c:v>
                </c:pt>
                <c:pt idx="11235">
                  <c:v>0</c:v>
                </c:pt>
                <c:pt idx="11236">
                  <c:v>2.262</c:v>
                </c:pt>
                <c:pt idx="11237">
                  <c:v>2.4279999999999999</c:v>
                </c:pt>
                <c:pt idx="11238">
                  <c:v>2.222</c:v>
                </c:pt>
                <c:pt idx="11239">
                  <c:v>2.1909999999999998</c:v>
                </c:pt>
                <c:pt idx="11240">
                  <c:v>2.1989999999999998</c:v>
                </c:pt>
                <c:pt idx="11241">
                  <c:v>2.1949999999999998</c:v>
                </c:pt>
                <c:pt idx="11242">
                  <c:v>3.5539999999999998</c:v>
                </c:pt>
                <c:pt idx="11243">
                  <c:v>2.242</c:v>
                </c:pt>
                <c:pt idx="11244">
                  <c:v>2.2309999999999999</c:v>
                </c:pt>
                <c:pt idx="11245">
                  <c:v>2.2250000000000001</c:v>
                </c:pt>
                <c:pt idx="11246">
                  <c:v>2.2349999999999999</c:v>
                </c:pt>
                <c:pt idx="11247">
                  <c:v>2.2519999999999998</c:v>
                </c:pt>
                <c:pt idx="11248">
                  <c:v>2.1709999999999998</c:v>
                </c:pt>
                <c:pt idx="11249">
                  <c:v>2.149</c:v>
                </c:pt>
                <c:pt idx="11250">
                  <c:v>2.2530000000000001</c:v>
                </c:pt>
                <c:pt idx="11251">
                  <c:v>2.3149999999999977</c:v>
                </c:pt>
                <c:pt idx="11252">
                  <c:v>2.4219999999999997</c:v>
                </c:pt>
                <c:pt idx="11253">
                  <c:v>2.21</c:v>
                </c:pt>
                <c:pt idx="11254">
                  <c:v>2.2229999999999999</c:v>
                </c:pt>
                <c:pt idx="11255">
                  <c:v>2.1619999999999999</c:v>
                </c:pt>
                <c:pt idx="11256">
                  <c:v>2.2759999999999998</c:v>
                </c:pt>
                <c:pt idx="11257">
                  <c:v>2.1640000000000001</c:v>
                </c:pt>
                <c:pt idx="11258">
                  <c:v>2.1829999999999998</c:v>
                </c:pt>
                <c:pt idx="11259">
                  <c:v>2.1629999999999998</c:v>
                </c:pt>
                <c:pt idx="11260">
                  <c:v>2.198</c:v>
                </c:pt>
                <c:pt idx="11261">
                  <c:v>2.1859999999999999</c:v>
                </c:pt>
                <c:pt idx="11262">
                  <c:v>2.17</c:v>
                </c:pt>
                <c:pt idx="11263">
                  <c:v>2.3279999999999998</c:v>
                </c:pt>
                <c:pt idx="11264">
                  <c:v>2.1589999999999998</c:v>
                </c:pt>
                <c:pt idx="11265">
                  <c:v>2.177</c:v>
                </c:pt>
                <c:pt idx="11266">
                  <c:v>2.2119999999999997</c:v>
                </c:pt>
                <c:pt idx="11267">
                  <c:v>2.117</c:v>
                </c:pt>
                <c:pt idx="11268">
                  <c:v>2.1789999999999998</c:v>
                </c:pt>
                <c:pt idx="11269">
                  <c:v>2.1739999999999999</c:v>
                </c:pt>
                <c:pt idx="11270">
                  <c:v>2.1469999999999998</c:v>
                </c:pt>
                <c:pt idx="11271">
                  <c:v>2.1949999999999998</c:v>
                </c:pt>
                <c:pt idx="11272">
                  <c:v>2.19</c:v>
                </c:pt>
                <c:pt idx="11273">
                  <c:v>2.1949999999999998</c:v>
                </c:pt>
                <c:pt idx="11274">
                  <c:v>2.1959999999999997</c:v>
                </c:pt>
                <c:pt idx="11275">
                  <c:v>2.1119999999999997</c:v>
                </c:pt>
                <c:pt idx="11276">
                  <c:v>2.1890000000000001</c:v>
                </c:pt>
                <c:pt idx="11277">
                  <c:v>2.234</c:v>
                </c:pt>
                <c:pt idx="11278">
                  <c:v>2.1159999999999997</c:v>
                </c:pt>
                <c:pt idx="11279">
                  <c:v>2.1850000000000001</c:v>
                </c:pt>
                <c:pt idx="11280">
                  <c:v>2.121</c:v>
                </c:pt>
                <c:pt idx="11281">
                  <c:v>2.1629999999999998</c:v>
                </c:pt>
                <c:pt idx="11282">
                  <c:v>2.1749999999999998</c:v>
                </c:pt>
                <c:pt idx="11283">
                  <c:v>2.1339999999999999</c:v>
                </c:pt>
                <c:pt idx="11284">
                  <c:v>2.105</c:v>
                </c:pt>
                <c:pt idx="11285">
                  <c:v>2.4729999999999968</c:v>
                </c:pt>
                <c:pt idx="11286">
                  <c:v>2.1559999999999997</c:v>
                </c:pt>
                <c:pt idx="11287">
                  <c:v>2.1070000000000002</c:v>
                </c:pt>
                <c:pt idx="11288">
                  <c:v>2.1559999999999997</c:v>
                </c:pt>
                <c:pt idx="11289">
                  <c:v>2.141</c:v>
                </c:pt>
                <c:pt idx="11290">
                  <c:v>2.165</c:v>
                </c:pt>
                <c:pt idx="11291">
                  <c:v>2.1359999999999997</c:v>
                </c:pt>
                <c:pt idx="11292">
                  <c:v>0</c:v>
                </c:pt>
                <c:pt idx="11293">
                  <c:v>2.121</c:v>
                </c:pt>
                <c:pt idx="11294">
                  <c:v>2.1789999999999998</c:v>
                </c:pt>
                <c:pt idx="11295">
                  <c:v>2.1230000000000002</c:v>
                </c:pt>
                <c:pt idx="11296">
                  <c:v>2.085</c:v>
                </c:pt>
                <c:pt idx="11297">
                  <c:v>2.1230000000000002</c:v>
                </c:pt>
                <c:pt idx="11298">
                  <c:v>2.1539999999999999</c:v>
                </c:pt>
                <c:pt idx="11299">
                  <c:v>2.0649999999999999</c:v>
                </c:pt>
                <c:pt idx="11300">
                  <c:v>2.1219999999999999</c:v>
                </c:pt>
                <c:pt idx="11301">
                  <c:v>2.137</c:v>
                </c:pt>
                <c:pt idx="11302">
                  <c:v>2.1109999999999998</c:v>
                </c:pt>
                <c:pt idx="11303">
                  <c:v>2.1519999999999997</c:v>
                </c:pt>
                <c:pt idx="11304">
                  <c:v>2.1219999999999999</c:v>
                </c:pt>
                <c:pt idx="11305">
                  <c:v>2.153</c:v>
                </c:pt>
                <c:pt idx="11306">
                  <c:v>2.1739999999999999</c:v>
                </c:pt>
                <c:pt idx="11307">
                  <c:v>2.101</c:v>
                </c:pt>
                <c:pt idx="11308">
                  <c:v>2.1030000000000002</c:v>
                </c:pt>
                <c:pt idx="11309">
                  <c:v>2.0719999999999987</c:v>
                </c:pt>
                <c:pt idx="11310">
                  <c:v>2.0319999999999987</c:v>
                </c:pt>
                <c:pt idx="11311">
                  <c:v>2.1559999999999997</c:v>
                </c:pt>
                <c:pt idx="11312">
                  <c:v>2.117</c:v>
                </c:pt>
                <c:pt idx="11313">
                  <c:v>2.097</c:v>
                </c:pt>
                <c:pt idx="11314">
                  <c:v>2.1669999999999998</c:v>
                </c:pt>
                <c:pt idx="11315">
                  <c:v>2.089</c:v>
                </c:pt>
                <c:pt idx="11316">
                  <c:v>2.1629999999999998</c:v>
                </c:pt>
                <c:pt idx="11317">
                  <c:v>2.2000000000000002</c:v>
                </c:pt>
                <c:pt idx="11318">
                  <c:v>2.1339999999999999</c:v>
                </c:pt>
                <c:pt idx="11319">
                  <c:v>2.101</c:v>
                </c:pt>
                <c:pt idx="11320">
                  <c:v>2.0670000000000002</c:v>
                </c:pt>
                <c:pt idx="11321">
                  <c:v>2.1189999999999998</c:v>
                </c:pt>
                <c:pt idx="11322">
                  <c:v>2.2829999999999999</c:v>
                </c:pt>
                <c:pt idx="11323">
                  <c:v>2.101</c:v>
                </c:pt>
                <c:pt idx="11324">
                  <c:v>2.0919999999999987</c:v>
                </c:pt>
                <c:pt idx="11325">
                  <c:v>2.0989999999999998</c:v>
                </c:pt>
                <c:pt idx="11326">
                  <c:v>2.1640000000000001</c:v>
                </c:pt>
                <c:pt idx="11327">
                  <c:v>2.073</c:v>
                </c:pt>
                <c:pt idx="11328">
                  <c:v>2.06</c:v>
                </c:pt>
                <c:pt idx="11329">
                  <c:v>2.14</c:v>
                </c:pt>
                <c:pt idx="11330">
                  <c:v>2.044</c:v>
                </c:pt>
                <c:pt idx="11331">
                  <c:v>2.1189999999999998</c:v>
                </c:pt>
                <c:pt idx="11332">
                  <c:v>2.14</c:v>
                </c:pt>
                <c:pt idx="11333">
                  <c:v>2.0099999999999998</c:v>
                </c:pt>
                <c:pt idx="11334">
                  <c:v>2.0699999999999998</c:v>
                </c:pt>
                <c:pt idx="11335">
                  <c:v>2.0859999999999999</c:v>
                </c:pt>
                <c:pt idx="11336">
                  <c:v>2.0139999999999998</c:v>
                </c:pt>
                <c:pt idx="11337">
                  <c:v>2.0759999999999987</c:v>
                </c:pt>
                <c:pt idx="11338">
                  <c:v>2.077</c:v>
                </c:pt>
                <c:pt idx="11339">
                  <c:v>2.0139999999999998</c:v>
                </c:pt>
                <c:pt idx="11340">
                  <c:v>2.1</c:v>
                </c:pt>
                <c:pt idx="11341">
                  <c:v>2.0470000000000002</c:v>
                </c:pt>
                <c:pt idx="11342">
                  <c:v>2.149</c:v>
                </c:pt>
                <c:pt idx="11343">
                  <c:v>2.0569999999999977</c:v>
                </c:pt>
                <c:pt idx="11344">
                  <c:v>2.0319999999999987</c:v>
                </c:pt>
                <c:pt idx="11345">
                  <c:v>2.1240000000000001</c:v>
                </c:pt>
                <c:pt idx="11346">
                  <c:v>2.0709999999999997</c:v>
                </c:pt>
                <c:pt idx="11347">
                  <c:v>2.0499999999999998</c:v>
                </c:pt>
                <c:pt idx="11348">
                  <c:v>2.0569999999999977</c:v>
                </c:pt>
                <c:pt idx="11349">
                  <c:v>2.0369999999999977</c:v>
                </c:pt>
                <c:pt idx="11350">
                  <c:v>2.0749999999999997</c:v>
                </c:pt>
                <c:pt idx="11351">
                  <c:v>2.0680000000000001</c:v>
                </c:pt>
                <c:pt idx="11352">
                  <c:v>2.0659999999999998</c:v>
                </c:pt>
                <c:pt idx="11353">
                  <c:v>2.0329999999999977</c:v>
                </c:pt>
                <c:pt idx="11354">
                  <c:v>2.0630000000000002</c:v>
                </c:pt>
                <c:pt idx="11355">
                  <c:v>2.1309999999999998</c:v>
                </c:pt>
                <c:pt idx="11356">
                  <c:v>2.077</c:v>
                </c:pt>
                <c:pt idx="11357">
                  <c:v>2.077</c:v>
                </c:pt>
                <c:pt idx="11358">
                  <c:v>2.04</c:v>
                </c:pt>
                <c:pt idx="11359">
                  <c:v>2.097</c:v>
                </c:pt>
                <c:pt idx="11360">
                  <c:v>2.0449999999999999</c:v>
                </c:pt>
                <c:pt idx="11361">
                  <c:v>2.04</c:v>
                </c:pt>
                <c:pt idx="11362">
                  <c:v>2.0189999999999997</c:v>
                </c:pt>
                <c:pt idx="11363">
                  <c:v>2.0089999999999999</c:v>
                </c:pt>
                <c:pt idx="11364">
                  <c:v>1.990999999999999</c:v>
                </c:pt>
                <c:pt idx="11365">
                  <c:v>2.0779999999999998</c:v>
                </c:pt>
                <c:pt idx="11366">
                  <c:v>2.04</c:v>
                </c:pt>
                <c:pt idx="11367">
                  <c:v>2.0059999999999998</c:v>
                </c:pt>
                <c:pt idx="11368">
                  <c:v>2.048</c:v>
                </c:pt>
                <c:pt idx="11369">
                  <c:v>2.0309999999999997</c:v>
                </c:pt>
                <c:pt idx="11370">
                  <c:v>2.0309999999999997</c:v>
                </c:pt>
                <c:pt idx="11371">
                  <c:v>2.0270000000000001</c:v>
                </c:pt>
                <c:pt idx="11372">
                  <c:v>1.9960000000000007</c:v>
                </c:pt>
                <c:pt idx="11373">
                  <c:v>2.073</c:v>
                </c:pt>
                <c:pt idx="11374">
                  <c:v>2.0699999999999998</c:v>
                </c:pt>
                <c:pt idx="11375">
                  <c:v>1.9920000000000007</c:v>
                </c:pt>
                <c:pt idx="11376">
                  <c:v>1.996999999999999</c:v>
                </c:pt>
                <c:pt idx="11377">
                  <c:v>1.978999999999999</c:v>
                </c:pt>
                <c:pt idx="11378">
                  <c:v>1.9700000000000006</c:v>
                </c:pt>
                <c:pt idx="11379">
                  <c:v>1.990999999999999</c:v>
                </c:pt>
                <c:pt idx="11380">
                  <c:v>1.9419999999999971</c:v>
                </c:pt>
                <c:pt idx="11381">
                  <c:v>1.984999999999999</c:v>
                </c:pt>
                <c:pt idx="11382">
                  <c:v>2.0640000000000001</c:v>
                </c:pt>
                <c:pt idx="11383">
                  <c:v>2.0230000000000001</c:v>
                </c:pt>
                <c:pt idx="11384">
                  <c:v>1.9840000000000007</c:v>
                </c:pt>
                <c:pt idx="11385">
                  <c:v>1.976999999999999</c:v>
                </c:pt>
                <c:pt idx="11386">
                  <c:v>2.0349999999999997</c:v>
                </c:pt>
                <c:pt idx="11387">
                  <c:v>2.0409999999999999</c:v>
                </c:pt>
                <c:pt idx="11388">
                  <c:v>1.958999999999999</c:v>
                </c:pt>
                <c:pt idx="11389">
                  <c:v>1.990999999999999</c:v>
                </c:pt>
                <c:pt idx="11390">
                  <c:v>1.956999999999999</c:v>
                </c:pt>
                <c:pt idx="11391">
                  <c:v>1.974999999999999</c:v>
                </c:pt>
                <c:pt idx="11392">
                  <c:v>2.0049999999999999</c:v>
                </c:pt>
                <c:pt idx="11393">
                  <c:v>2.0309999999999997</c:v>
                </c:pt>
                <c:pt idx="11394">
                  <c:v>2.0129999999999977</c:v>
                </c:pt>
                <c:pt idx="11395">
                  <c:v>1.9620000000000006</c:v>
                </c:pt>
                <c:pt idx="11396">
                  <c:v>1.972999999999999</c:v>
                </c:pt>
                <c:pt idx="11397">
                  <c:v>1.9419999999999971</c:v>
                </c:pt>
                <c:pt idx="11398">
                  <c:v>2.113</c:v>
                </c:pt>
                <c:pt idx="11399">
                  <c:v>1.9540000000000006</c:v>
                </c:pt>
                <c:pt idx="11400">
                  <c:v>1.9980000000000007</c:v>
                </c:pt>
                <c:pt idx="11401">
                  <c:v>2.008</c:v>
                </c:pt>
                <c:pt idx="11402">
                  <c:v>2.0859999999999999</c:v>
                </c:pt>
                <c:pt idx="11403">
                  <c:v>1.9249999999999989</c:v>
                </c:pt>
                <c:pt idx="11404">
                  <c:v>2.004</c:v>
                </c:pt>
                <c:pt idx="11405">
                  <c:v>1.9600000000000006</c:v>
                </c:pt>
                <c:pt idx="11406">
                  <c:v>1.9540000000000006</c:v>
                </c:pt>
                <c:pt idx="11407">
                  <c:v>1.9680000000000006</c:v>
                </c:pt>
                <c:pt idx="11408">
                  <c:v>1.9560000000000006</c:v>
                </c:pt>
                <c:pt idx="11409">
                  <c:v>1.9249999999999989</c:v>
                </c:pt>
                <c:pt idx="11410">
                  <c:v>1.9680000000000006</c:v>
                </c:pt>
                <c:pt idx="11411">
                  <c:v>1.9740000000000006</c:v>
                </c:pt>
                <c:pt idx="11412">
                  <c:v>2.0449999999999999</c:v>
                </c:pt>
                <c:pt idx="11413">
                  <c:v>2.0129999999999977</c:v>
                </c:pt>
                <c:pt idx="11414">
                  <c:v>1.982999999999999</c:v>
                </c:pt>
                <c:pt idx="11415">
                  <c:v>1.9520000000000006</c:v>
                </c:pt>
                <c:pt idx="11416">
                  <c:v>1.9780000000000006</c:v>
                </c:pt>
                <c:pt idx="11417">
                  <c:v>1.966999999999999</c:v>
                </c:pt>
                <c:pt idx="11418">
                  <c:v>1.923999999999997</c:v>
                </c:pt>
                <c:pt idx="11419">
                  <c:v>1.956999999999999</c:v>
                </c:pt>
                <c:pt idx="11420">
                  <c:v>1.9249999999999989</c:v>
                </c:pt>
                <c:pt idx="11421">
                  <c:v>2.0529999999999977</c:v>
                </c:pt>
                <c:pt idx="11422">
                  <c:v>1.9940000000000007</c:v>
                </c:pt>
                <c:pt idx="11423">
                  <c:v>1.9309999999999989</c:v>
                </c:pt>
                <c:pt idx="11424">
                  <c:v>1.9440000000000006</c:v>
                </c:pt>
                <c:pt idx="11425">
                  <c:v>1.9039999999999968</c:v>
                </c:pt>
                <c:pt idx="11426">
                  <c:v>1.982999999999999</c:v>
                </c:pt>
                <c:pt idx="11427">
                  <c:v>1.9409999999999989</c:v>
                </c:pt>
                <c:pt idx="11428">
                  <c:v>1.921999999999997</c:v>
                </c:pt>
                <c:pt idx="11429">
                  <c:v>1.9289999999999989</c:v>
                </c:pt>
                <c:pt idx="11430">
                  <c:v>1.9520000000000006</c:v>
                </c:pt>
                <c:pt idx="11431">
                  <c:v>1.9580000000000006</c:v>
                </c:pt>
                <c:pt idx="11432">
                  <c:v>2.0319999999999987</c:v>
                </c:pt>
                <c:pt idx="11433">
                  <c:v>1.9460000000000006</c:v>
                </c:pt>
                <c:pt idx="11434">
                  <c:v>1.964999999999999</c:v>
                </c:pt>
                <c:pt idx="11435">
                  <c:v>1.927999999999997</c:v>
                </c:pt>
                <c:pt idx="11436">
                  <c:v>1.917999999999997</c:v>
                </c:pt>
                <c:pt idx="11437">
                  <c:v>1.9820000000000007</c:v>
                </c:pt>
                <c:pt idx="11438">
                  <c:v>1.960999999999999</c:v>
                </c:pt>
                <c:pt idx="11439">
                  <c:v>1.9820000000000007</c:v>
                </c:pt>
                <c:pt idx="11440">
                  <c:v>1.9720000000000006</c:v>
                </c:pt>
                <c:pt idx="11441">
                  <c:v>1.9249999999999989</c:v>
                </c:pt>
                <c:pt idx="11442">
                  <c:v>1.950999999999999</c:v>
                </c:pt>
                <c:pt idx="11443">
                  <c:v>1.9009999999999987</c:v>
                </c:pt>
                <c:pt idx="11444">
                  <c:v>1.948999999999999</c:v>
                </c:pt>
                <c:pt idx="11445">
                  <c:v>1.952999999999999</c:v>
                </c:pt>
                <c:pt idx="11446">
                  <c:v>1.9520000000000006</c:v>
                </c:pt>
                <c:pt idx="11447">
                  <c:v>2.0389999999999997</c:v>
                </c:pt>
                <c:pt idx="11448">
                  <c:v>1.9309999999999989</c:v>
                </c:pt>
                <c:pt idx="11449">
                  <c:v>1.9359999999999971</c:v>
                </c:pt>
                <c:pt idx="11450">
                  <c:v>1.944999999999999</c:v>
                </c:pt>
                <c:pt idx="11451">
                  <c:v>1.9149999999999987</c:v>
                </c:pt>
                <c:pt idx="11452">
                  <c:v>1.9069999999999987</c:v>
                </c:pt>
                <c:pt idx="11453">
                  <c:v>1.9059999999999968</c:v>
                </c:pt>
                <c:pt idx="11454">
                  <c:v>1.9500000000000006</c:v>
                </c:pt>
                <c:pt idx="11455">
                  <c:v>1.9059999999999968</c:v>
                </c:pt>
                <c:pt idx="11456">
                  <c:v>1.962999999999999</c:v>
                </c:pt>
                <c:pt idx="11457">
                  <c:v>1.9500000000000006</c:v>
                </c:pt>
                <c:pt idx="11458">
                  <c:v>1.9960000000000007</c:v>
                </c:pt>
                <c:pt idx="11459">
                  <c:v>1.9460000000000006</c:v>
                </c:pt>
                <c:pt idx="11460">
                  <c:v>1.9069999999999987</c:v>
                </c:pt>
                <c:pt idx="11461">
                  <c:v>1.9359999999999971</c:v>
                </c:pt>
                <c:pt idx="11462">
                  <c:v>1.9640000000000006</c:v>
                </c:pt>
                <c:pt idx="11463">
                  <c:v>1.923999999999997</c:v>
                </c:pt>
                <c:pt idx="11464">
                  <c:v>1.9109999999999987</c:v>
                </c:pt>
                <c:pt idx="11465">
                  <c:v>1.8640000000000001</c:v>
                </c:pt>
                <c:pt idx="11466">
                  <c:v>1.944999999999999</c:v>
                </c:pt>
                <c:pt idx="11467">
                  <c:v>3.298</c:v>
                </c:pt>
                <c:pt idx="11468">
                  <c:v>1.9079999999999968</c:v>
                </c:pt>
                <c:pt idx="11469">
                  <c:v>1.946999999999999</c:v>
                </c:pt>
                <c:pt idx="11470">
                  <c:v>1.9269999999999989</c:v>
                </c:pt>
                <c:pt idx="11471">
                  <c:v>1.9329999999999989</c:v>
                </c:pt>
                <c:pt idx="11472">
                  <c:v>1.871</c:v>
                </c:pt>
                <c:pt idx="11473">
                  <c:v>1.8839999999999979</c:v>
                </c:pt>
                <c:pt idx="11474">
                  <c:v>1.9700000000000006</c:v>
                </c:pt>
                <c:pt idx="11475">
                  <c:v>1.843</c:v>
                </c:pt>
                <c:pt idx="11476">
                  <c:v>1.8560000000000001</c:v>
                </c:pt>
                <c:pt idx="11477">
                  <c:v>1.835</c:v>
                </c:pt>
                <c:pt idx="11478">
                  <c:v>1.8959999999999981</c:v>
                </c:pt>
                <c:pt idx="11479">
                  <c:v>1.8800000000000001</c:v>
                </c:pt>
                <c:pt idx="11480">
                  <c:v>1.9109999999999987</c:v>
                </c:pt>
                <c:pt idx="11481">
                  <c:v>1.859</c:v>
                </c:pt>
                <c:pt idx="11482">
                  <c:v>1.958999999999999</c:v>
                </c:pt>
                <c:pt idx="11483">
                  <c:v>1.835</c:v>
                </c:pt>
                <c:pt idx="11484">
                  <c:v>1.9319999999999971</c:v>
                </c:pt>
                <c:pt idx="11485">
                  <c:v>1.8779999999999979</c:v>
                </c:pt>
                <c:pt idx="11486">
                  <c:v>1.855</c:v>
                </c:pt>
                <c:pt idx="11487">
                  <c:v>1.835</c:v>
                </c:pt>
                <c:pt idx="11488">
                  <c:v>1.85</c:v>
                </c:pt>
                <c:pt idx="11489">
                  <c:v>1.9009999999999987</c:v>
                </c:pt>
                <c:pt idx="11490">
                  <c:v>1.8939999999999981</c:v>
                </c:pt>
                <c:pt idx="11491">
                  <c:v>1.9169999999999987</c:v>
                </c:pt>
                <c:pt idx="11492">
                  <c:v>1.9200000000000006</c:v>
                </c:pt>
                <c:pt idx="11493">
                  <c:v>1.871</c:v>
                </c:pt>
                <c:pt idx="11494">
                  <c:v>1.889</c:v>
                </c:pt>
                <c:pt idx="11495">
                  <c:v>1.82</c:v>
                </c:pt>
                <c:pt idx="11496">
                  <c:v>1.8979999999999981</c:v>
                </c:pt>
                <c:pt idx="11497">
                  <c:v>1.8740000000000001</c:v>
                </c:pt>
                <c:pt idx="11498">
                  <c:v>1.833</c:v>
                </c:pt>
                <c:pt idx="11499">
                  <c:v>1.8540000000000001</c:v>
                </c:pt>
                <c:pt idx="11500">
                  <c:v>1.8900000000000001</c:v>
                </c:pt>
                <c:pt idx="11501">
                  <c:v>1.8169999999999982</c:v>
                </c:pt>
                <c:pt idx="11502">
                  <c:v>1.845</c:v>
                </c:pt>
                <c:pt idx="11503">
                  <c:v>1.8260000000000001</c:v>
                </c:pt>
                <c:pt idx="11504">
                  <c:v>1.831</c:v>
                </c:pt>
                <c:pt idx="11505">
                  <c:v>1.84</c:v>
                </c:pt>
                <c:pt idx="11506">
                  <c:v>1.883</c:v>
                </c:pt>
                <c:pt idx="11507">
                  <c:v>1.867</c:v>
                </c:pt>
                <c:pt idx="11508">
                  <c:v>1.9520000000000006</c:v>
                </c:pt>
                <c:pt idx="11509">
                  <c:v>1.877</c:v>
                </c:pt>
                <c:pt idx="11510">
                  <c:v>1.8049999999999982</c:v>
                </c:pt>
                <c:pt idx="11511">
                  <c:v>1.8009999999999982</c:v>
                </c:pt>
                <c:pt idx="11512">
                  <c:v>1.8759999999999979</c:v>
                </c:pt>
                <c:pt idx="11513">
                  <c:v>1.7900000000000011</c:v>
                </c:pt>
                <c:pt idx="11514">
                  <c:v>1.8460000000000001</c:v>
                </c:pt>
                <c:pt idx="11515">
                  <c:v>1.7600000000000011</c:v>
                </c:pt>
                <c:pt idx="11516">
                  <c:v>2.2159999999999997</c:v>
                </c:pt>
                <c:pt idx="11517">
                  <c:v>1.849</c:v>
                </c:pt>
                <c:pt idx="11518">
                  <c:v>1.829</c:v>
                </c:pt>
                <c:pt idx="11519">
                  <c:v>1.8240000000000001</c:v>
                </c:pt>
                <c:pt idx="11520">
                  <c:v>1.7580000000000011</c:v>
                </c:pt>
                <c:pt idx="11521">
                  <c:v>1.8800000000000001</c:v>
                </c:pt>
                <c:pt idx="11522">
                  <c:v>1.8460000000000001</c:v>
                </c:pt>
                <c:pt idx="11523">
                  <c:v>1.7980000000000012</c:v>
                </c:pt>
                <c:pt idx="11524">
                  <c:v>1.7600000000000011</c:v>
                </c:pt>
                <c:pt idx="11525">
                  <c:v>1.7660000000000011</c:v>
                </c:pt>
                <c:pt idx="11526">
                  <c:v>1.8069999999999982</c:v>
                </c:pt>
                <c:pt idx="11527">
                  <c:v>1.8360000000000001</c:v>
                </c:pt>
                <c:pt idx="11528">
                  <c:v>1.843</c:v>
                </c:pt>
                <c:pt idx="11529">
                  <c:v>1.8120000000000001</c:v>
                </c:pt>
                <c:pt idx="11530">
                  <c:v>1.8009999999999982</c:v>
                </c:pt>
                <c:pt idx="11531">
                  <c:v>1.806</c:v>
                </c:pt>
                <c:pt idx="11532">
                  <c:v>1.7620000000000011</c:v>
                </c:pt>
                <c:pt idx="11533">
                  <c:v>1.819</c:v>
                </c:pt>
                <c:pt idx="11534">
                  <c:v>1.7760000000000011</c:v>
                </c:pt>
                <c:pt idx="11535">
                  <c:v>1.875</c:v>
                </c:pt>
                <c:pt idx="11536">
                  <c:v>1.7489999999999994</c:v>
                </c:pt>
                <c:pt idx="11537">
                  <c:v>1.8540000000000001</c:v>
                </c:pt>
                <c:pt idx="11538">
                  <c:v>1.7940000000000011</c:v>
                </c:pt>
                <c:pt idx="11539">
                  <c:v>1.7880000000000011</c:v>
                </c:pt>
                <c:pt idx="11540">
                  <c:v>1.7689999999999992</c:v>
                </c:pt>
                <c:pt idx="11541">
                  <c:v>1.825</c:v>
                </c:pt>
                <c:pt idx="11542">
                  <c:v>1.8029999999999982</c:v>
                </c:pt>
                <c:pt idx="11543">
                  <c:v>1.8149999999999982</c:v>
                </c:pt>
                <c:pt idx="11544">
                  <c:v>1.7720000000000011</c:v>
                </c:pt>
                <c:pt idx="11545">
                  <c:v>1.8</c:v>
                </c:pt>
                <c:pt idx="11546">
                  <c:v>1.855</c:v>
                </c:pt>
                <c:pt idx="11547">
                  <c:v>1.7489999999999994</c:v>
                </c:pt>
                <c:pt idx="11548">
                  <c:v>1.8149999999999982</c:v>
                </c:pt>
                <c:pt idx="11549">
                  <c:v>1.839</c:v>
                </c:pt>
                <c:pt idx="11550">
                  <c:v>1.7940000000000011</c:v>
                </c:pt>
                <c:pt idx="11551">
                  <c:v>1.8</c:v>
                </c:pt>
                <c:pt idx="11552">
                  <c:v>1.7569999999999992</c:v>
                </c:pt>
                <c:pt idx="11553">
                  <c:v>1.7469999999999994</c:v>
                </c:pt>
                <c:pt idx="11554">
                  <c:v>1.7520000000000011</c:v>
                </c:pt>
                <c:pt idx="11555">
                  <c:v>1.833</c:v>
                </c:pt>
                <c:pt idx="11556">
                  <c:v>1.7600000000000011</c:v>
                </c:pt>
                <c:pt idx="11557">
                  <c:v>1.8029999999999982</c:v>
                </c:pt>
                <c:pt idx="11558">
                  <c:v>1.7429999999999994</c:v>
                </c:pt>
                <c:pt idx="11559">
                  <c:v>1.7840000000000011</c:v>
                </c:pt>
                <c:pt idx="11560">
                  <c:v>1.7620000000000011</c:v>
                </c:pt>
                <c:pt idx="11561">
                  <c:v>1.7860000000000011</c:v>
                </c:pt>
                <c:pt idx="11562">
                  <c:v>1.7969999999999993</c:v>
                </c:pt>
                <c:pt idx="11563">
                  <c:v>1.7620000000000011</c:v>
                </c:pt>
                <c:pt idx="11564">
                  <c:v>1.7840000000000011</c:v>
                </c:pt>
                <c:pt idx="11565">
                  <c:v>1.7509999999999992</c:v>
                </c:pt>
                <c:pt idx="11566">
                  <c:v>1.7620000000000011</c:v>
                </c:pt>
                <c:pt idx="11567">
                  <c:v>1.857</c:v>
                </c:pt>
                <c:pt idx="11568">
                  <c:v>1.7449999999999994</c:v>
                </c:pt>
                <c:pt idx="11569">
                  <c:v>1.7260000000000011</c:v>
                </c:pt>
                <c:pt idx="11570">
                  <c:v>1.7420000000000011</c:v>
                </c:pt>
                <c:pt idx="11571">
                  <c:v>1.7260000000000011</c:v>
                </c:pt>
                <c:pt idx="11572">
                  <c:v>1.7460000000000011</c:v>
                </c:pt>
                <c:pt idx="11573">
                  <c:v>1.7360000000000011</c:v>
                </c:pt>
                <c:pt idx="11574">
                  <c:v>1.802</c:v>
                </c:pt>
                <c:pt idx="11575">
                  <c:v>1.7229999999999994</c:v>
                </c:pt>
                <c:pt idx="11576">
                  <c:v>1.7340000000000011</c:v>
                </c:pt>
                <c:pt idx="11577">
                  <c:v>1.7540000000000011</c:v>
                </c:pt>
                <c:pt idx="11578">
                  <c:v>1.7100000000000011</c:v>
                </c:pt>
                <c:pt idx="11579">
                  <c:v>1.7400000000000011</c:v>
                </c:pt>
                <c:pt idx="11580">
                  <c:v>1.7760000000000011</c:v>
                </c:pt>
                <c:pt idx="11581">
                  <c:v>1.7780000000000011</c:v>
                </c:pt>
                <c:pt idx="11582">
                  <c:v>1.7400000000000011</c:v>
                </c:pt>
                <c:pt idx="11583">
                  <c:v>1.7269999999999994</c:v>
                </c:pt>
                <c:pt idx="11584">
                  <c:v>1.7460000000000011</c:v>
                </c:pt>
                <c:pt idx="11585">
                  <c:v>1.7040000000000011</c:v>
                </c:pt>
                <c:pt idx="11586">
                  <c:v>1.7060000000000011</c:v>
                </c:pt>
                <c:pt idx="11587">
                  <c:v>1.7200000000000011</c:v>
                </c:pt>
                <c:pt idx="11588">
                  <c:v>1.7980000000000012</c:v>
                </c:pt>
                <c:pt idx="11589">
                  <c:v>1.7940000000000011</c:v>
                </c:pt>
                <c:pt idx="11590">
                  <c:v>1.7320000000000011</c:v>
                </c:pt>
                <c:pt idx="11591">
                  <c:v>1.6980000000000017</c:v>
                </c:pt>
                <c:pt idx="11592">
                  <c:v>1.7869999999999993</c:v>
                </c:pt>
                <c:pt idx="11593">
                  <c:v>1.7780000000000011</c:v>
                </c:pt>
                <c:pt idx="11594">
                  <c:v>1.7829999999999993</c:v>
                </c:pt>
                <c:pt idx="11595">
                  <c:v>1.7860000000000011</c:v>
                </c:pt>
                <c:pt idx="11596">
                  <c:v>1.7140000000000011</c:v>
                </c:pt>
                <c:pt idx="11597">
                  <c:v>1.671</c:v>
                </c:pt>
                <c:pt idx="11598">
                  <c:v>1.7289999999999994</c:v>
                </c:pt>
                <c:pt idx="11599">
                  <c:v>1.7149999999999994</c:v>
                </c:pt>
                <c:pt idx="11600">
                  <c:v>1.7260000000000011</c:v>
                </c:pt>
                <c:pt idx="11601">
                  <c:v>1.7009999999999994</c:v>
                </c:pt>
                <c:pt idx="11602">
                  <c:v>1.7629999999999992</c:v>
                </c:pt>
                <c:pt idx="11603">
                  <c:v>1.7320000000000011</c:v>
                </c:pt>
                <c:pt idx="11604">
                  <c:v>1.7329999999999994</c:v>
                </c:pt>
                <c:pt idx="11605">
                  <c:v>1.7429999999999994</c:v>
                </c:pt>
                <c:pt idx="11606">
                  <c:v>1.675</c:v>
                </c:pt>
                <c:pt idx="11607">
                  <c:v>0</c:v>
                </c:pt>
                <c:pt idx="11608">
                  <c:v>1.7040000000000011</c:v>
                </c:pt>
                <c:pt idx="11609">
                  <c:v>1.7480000000000011</c:v>
                </c:pt>
                <c:pt idx="11610">
                  <c:v>1.7080000000000011</c:v>
                </c:pt>
                <c:pt idx="11611">
                  <c:v>1.7840000000000011</c:v>
                </c:pt>
                <c:pt idx="11612">
                  <c:v>1.7820000000000011</c:v>
                </c:pt>
                <c:pt idx="11613">
                  <c:v>1.7149999999999994</c:v>
                </c:pt>
                <c:pt idx="11614">
                  <c:v>1.7260000000000011</c:v>
                </c:pt>
                <c:pt idx="11615">
                  <c:v>1.681</c:v>
                </c:pt>
                <c:pt idx="11616">
                  <c:v>1.7109999999999994</c:v>
                </c:pt>
                <c:pt idx="11617">
                  <c:v>1.669</c:v>
                </c:pt>
                <c:pt idx="11618">
                  <c:v>1.6559999999999981</c:v>
                </c:pt>
                <c:pt idx="11619">
                  <c:v>1.6910000000000001</c:v>
                </c:pt>
                <c:pt idx="11620">
                  <c:v>1.7540000000000011</c:v>
                </c:pt>
                <c:pt idx="11621">
                  <c:v>1.651</c:v>
                </c:pt>
                <c:pt idx="11622">
                  <c:v>1.663</c:v>
                </c:pt>
                <c:pt idx="11623">
                  <c:v>1.6890000000000001</c:v>
                </c:pt>
                <c:pt idx="11624">
                  <c:v>1.6539999999999981</c:v>
                </c:pt>
                <c:pt idx="11625">
                  <c:v>1.6439999999999981</c:v>
                </c:pt>
                <c:pt idx="11626">
                  <c:v>1.675</c:v>
                </c:pt>
                <c:pt idx="11627">
                  <c:v>1.677</c:v>
                </c:pt>
                <c:pt idx="11628">
                  <c:v>1.7009999999999994</c:v>
                </c:pt>
                <c:pt idx="11629">
                  <c:v>1.7249999999999994</c:v>
                </c:pt>
                <c:pt idx="11630">
                  <c:v>1.6839999999999982</c:v>
                </c:pt>
                <c:pt idx="11631">
                  <c:v>1.6739999999999982</c:v>
                </c:pt>
                <c:pt idx="11632">
                  <c:v>1.7240000000000011</c:v>
                </c:pt>
                <c:pt idx="11633">
                  <c:v>1.7180000000000011</c:v>
                </c:pt>
                <c:pt idx="11634">
                  <c:v>1.7229999999999994</c:v>
                </c:pt>
                <c:pt idx="11635">
                  <c:v>1.6910000000000001</c:v>
                </c:pt>
                <c:pt idx="11636">
                  <c:v>1.7000000000000011</c:v>
                </c:pt>
                <c:pt idx="11637">
                  <c:v>1.7229999999999994</c:v>
                </c:pt>
                <c:pt idx="11638">
                  <c:v>1.6379999999999979</c:v>
                </c:pt>
                <c:pt idx="11639">
                  <c:v>1.7100000000000011</c:v>
                </c:pt>
                <c:pt idx="11640">
                  <c:v>1.665</c:v>
                </c:pt>
                <c:pt idx="11641">
                  <c:v>1.663</c:v>
                </c:pt>
                <c:pt idx="11642">
                  <c:v>1.6359999999999979</c:v>
                </c:pt>
                <c:pt idx="11643">
                  <c:v>1.6659999999999981</c:v>
                </c:pt>
                <c:pt idx="11644">
                  <c:v>1.651</c:v>
                </c:pt>
                <c:pt idx="11645">
                  <c:v>1.6519999999999981</c:v>
                </c:pt>
                <c:pt idx="11646">
                  <c:v>1.627</c:v>
                </c:pt>
                <c:pt idx="11647">
                  <c:v>1.7649999999999992</c:v>
                </c:pt>
                <c:pt idx="11648">
                  <c:v>1.7049999999999994</c:v>
                </c:pt>
                <c:pt idx="11649">
                  <c:v>1.637</c:v>
                </c:pt>
                <c:pt idx="11650">
                  <c:v>1.6900000000000017</c:v>
                </c:pt>
                <c:pt idx="11651">
                  <c:v>1.7149999999999994</c:v>
                </c:pt>
                <c:pt idx="11652">
                  <c:v>1.7169999999999994</c:v>
                </c:pt>
                <c:pt idx="11653">
                  <c:v>1.663</c:v>
                </c:pt>
                <c:pt idx="11654">
                  <c:v>1.6639999999999981</c:v>
                </c:pt>
                <c:pt idx="11655">
                  <c:v>1.7389999999999994</c:v>
                </c:pt>
                <c:pt idx="11656">
                  <c:v>1.6759999999999982</c:v>
                </c:pt>
                <c:pt idx="11657">
                  <c:v>1.655</c:v>
                </c:pt>
                <c:pt idx="11658">
                  <c:v>1.7100000000000011</c:v>
                </c:pt>
                <c:pt idx="11659">
                  <c:v>1.661</c:v>
                </c:pt>
                <c:pt idx="11660">
                  <c:v>1.6339999999999979</c:v>
                </c:pt>
                <c:pt idx="11661">
                  <c:v>1.6359999999999979</c:v>
                </c:pt>
                <c:pt idx="11662">
                  <c:v>1.7029999999999994</c:v>
                </c:pt>
                <c:pt idx="11663">
                  <c:v>1.7160000000000011</c:v>
                </c:pt>
                <c:pt idx="11664">
                  <c:v>1.6459999999999981</c:v>
                </c:pt>
                <c:pt idx="11665">
                  <c:v>1.6679999999999982</c:v>
                </c:pt>
                <c:pt idx="11666">
                  <c:v>1.675</c:v>
                </c:pt>
                <c:pt idx="11667">
                  <c:v>1.669</c:v>
                </c:pt>
                <c:pt idx="11668">
                  <c:v>1.623</c:v>
                </c:pt>
                <c:pt idx="11669">
                  <c:v>1.6300000000000001</c:v>
                </c:pt>
                <c:pt idx="11670">
                  <c:v>1.7049999999999994</c:v>
                </c:pt>
                <c:pt idx="11671">
                  <c:v>1.7020000000000011</c:v>
                </c:pt>
                <c:pt idx="11672">
                  <c:v>1.649</c:v>
                </c:pt>
                <c:pt idx="11673">
                  <c:v>1.635</c:v>
                </c:pt>
                <c:pt idx="11674">
                  <c:v>1.6870000000000001</c:v>
                </c:pt>
                <c:pt idx="11675">
                  <c:v>1.659</c:v>
                </c:pt>
                <c:pt idx="11676">
                  <c:v>1.641</c:v>
                </c:pt>
                <c:pt idx="11677">
                  <c:v>1.6659999999999981</c:v>
                </c:pt>
                <c:pt idx="11678">
                  <c:v>1.643</c:v>
                </c:pt>
                <c:pt idx="11679">
                  <c:v>1.625</c:v>
                </c:pt>
                <c:pt idx="11680">
                  <c:v>1.637</c:v>
                </c:pt>
                <c:pt idx="11681">
                  <c:v>1.5840000000000001</c:v>
                </c:pt>
                <c:pt idx="11682">
                  <c:v>1.639</c:v>
                </c:pt>
                <c:pt idx="11683">
                  <c:v>1.619</c:v>
                </c:pt>
                <c:pt idx="11684">
                  <c:v>1.673</c:v>
                </c:pt>
                <c:pt idx="11685">
                  <c:v>1.6659999999999981</c:v>
                </c:pt>
                <c:pt idx="11686">
                  <c:v>1.621</c:v>
                </c:pt>
                <c:pt idx="11687">
                  <c:v>1.7129999999999994</c:v>
                </c:pt>
                <c:pt idx="11688">
                  <c:v>1.6359999999999979</c:v>
                </c:pt>
                <c:pt idx="11689">
                  <c:v>1.595</c:v>
                </c:pt>
                <c:pt idx="11690">
                  <c:v>1.663</c:v>
                </c:pt>
                <c:pt idx="11691">
                  <c:v>1.6379999999999979</c:v>
                </c:pt>
                <c:pt idx="11692">
                  <c:v>1.599</c:v>
                </c:pt>
                <c:pt idx="11693">
                  <c:v>1.637</c:v>
                </c:pt>
                <c:pt idx="11694">
                  <c:v>1.577</c:v>
                </c:pt>
                <c:pt idx="11695">
                  <c:v>1.6600000000000001</c:v>
                </c:pt>
                <c:pt idx="11696">
                  <c:v>1.619</c:v>
                </c:pt>
                <c:pt idx="11697">
                  <c:v>1.629</c:v>
                </c:pt>
                <c:pt idx="11698">
                  <c:v>1.6120000000000001</c:v>
                </c:pt>
                <c:pt idx="11699">
                  <c:v>1.6439999999999981</c:v>
                </c:pt>
                <c:pt idx="11700">
                  <c:v>1.595</c:v>
                </c:pt>
                <c:pt idx="11701">
                  <c:v>1.6339999999999979</c:v>
                </c:pt>
                <c:pt idx="11702">
                  <c:v>1.6830000000000001</c:v>
                </c:pt>
                <c:pt idx="11703">
                  <c:v>1.625</c:v>
                </c:pt>
                <c:pt idx="11704">
                  <c:v>1.573</c:v>
                </c:pt>
                <c:pt idx="11705">
                  <c:v>1.577</c:v>
                </c:pt>
                <c:pt idx="11706">
                  <c:v>1.6300000000000001</c:v>
                </c:pt>
                <c:pt idx="11707">
                  <c:v>1.625</c:v>
                </c:pt>
                <c:pt idx="11708">
                  <c:v>1.6040000000000001</c:v>
                </c:pt>
                <c:pt idx="11709">
                  <c:v>1.595</c:v>
                </c:pt>
                <c:pt idx="11710">
                  <c:v>1.62</c:v>
                </c:pt>
                <c:pt idx="11711">
                  <c:v>1.607</c:v>
                </c:pt>
                <c:pt idx="11712">
                  <c:v>1.58</c:v>
                </c:pt>
                <c:pt idx="11713">
                  <c:v>1.579</c:v>
                </c:pt>
                <c:pt idx="11714">
                  <c:v>1.657</c:v>
                </c:pt>
                <c:pt idx="11715">
                  <c:v>1.625</c:v>
                </c:pt>
                <c:pt idx="11716">
                  <c:v>1.6439999999999981</c:v>
                </c:pt>
                <c:pt idx="11717">
                  <c:v>1.621</c:v>
                </c:pt>
                <c:pt idx="11718">
                  <c:v>1.6060000000000001</c:v>
                </c:pt>
                <c:pt idx="11719">
                  <c:v>1.6060000000000001</c:v>
                </c:pt>
                <c:pt idx="11720">
                  <c:v>1.6040000000000001</c:v>
                </c:pt>
                <c:pt idx="11721">
                  <c:v>1.6519999999999981</c:v>
                </c:pt>
                <c:pt idx="11722">
                  <c:v>1.5960000000000001</c:v>
                </c:pt>
                <c:pt idx="11723">
                  <c:v>1.5640000000000001</c:v>
                </c:pt>
                <c:pt idx="11724">
                  <c:v>1.5609999999999982</c:v>
                </c:pt>
                <c:pt idx="11725">
                  <c:v>1.591</c:v>
                </c:pt>
                <c:pt idx="11726">
                  <c:v>1.6400000000000001</c:v>
                </c:pt>
                <c:pt idx="11727">
                  <c:v>1.5920000000000001</c:v>
                </c:pt>
                <c:pt idx="11728">
                  <c:v>1.659</c:v>
                </c:pt>
                <c:pt idx="11729">
                  <c:v>1.603</c:v>
                </c:pt>
                <c:pt idx="11730">
                  <c:v>1.613</c:v>
                </c:pt>
                <c:pt idx="11731">
                  <c:v>1.613</c:v>
                </c:pt>
                <c:pt idx="11732">
                  <c:v>1.569</c:v>
                </c:pt>
                <c:pt idx="11733">
                  <c:v>1.5580000000000001</c:v>
                </c:pt>
                <c:pt idx="11734">
                  <c:v>1.52</c:v>
                </c:pt>
                <c:pt idx="11735">
                  <c:v>1.5669999999999982</c:v>
                </c:pt>
                <c:pt idx="11736">
                  <c:v>1.5529999999999982</c:v>
                </c:pt>
                <c:pt idx="11737">
                  <c:v>1.556</c:v>
                </c:pt>
                <c:pt idx="11738">
                  <c:v>1.6160000000000001</c:v>
                </c:pt>
                <c:pt idx="11739">
                  <c:v>1.5589999999999982</c:v>
                </c:pt>
                <c:pt idx="11740">
                  <c:v>1.6120000000000001</c:v>
                </c:pt>
                <c:pt idx="11741">
                  <c:v>1.645</c:v>
                </c:pt>
                <c:pt idx="11742">
                  <c:v>1.575</c:v>
                </c:pt>
                <c:pt idx="11743">
                  <c:v>1.5740000000000001</c:v>
                </c:pt>
                <c:pt idx="11744">
                  <c:v>1.6160000000000001</c:v>
                </c:pt>
                <c:pt idx="11745">
                  <c:v>1.619</c:v>
                </c:pt>
                <c:pt idx="11746">
                  <c:v>1.569</c:v>
                </c:pt>
                <c:pt idx="11747">
                  <c:v>1.6040000000000001</c:v>
                </c:pt>
                <c:pt idx="11748">
                  <c:v>1.571</c:v>
                </c:pt>
                <c:pt idx="11749">
                  <c:v>1.544</c:v>
                </c:pt>
                <c:pt idx="11750">
                  <c:v>1.5740000000000001</c:v>
                </c:pt>
                <c:pt idx="11751">
                  <c:v>1.534</c:v>
                </c:pt>
                <c:pt idx="11752">
                  <c:v>1.5569999999999982</c:v>
                </c:pt>
                <c:pt idx="11753">
                  <c:v>1.5589999999999982</c:v>
                </c:pt>
                <c:pt idx="11754">
                  <c:v>1.6080000000000001</c:v>
                </c:pt>
                <c:pt idx="11755">
                  <c:v>1.605</c:v>
                </c:pt>
                <c:pt idx="11756">
                  <c:v>1.5780000000000001</c:v>
                </c:pt>
                <c:pt idx="11757">
                  <c:v>1.5740000000000001</c:v>
                </c:pt>
                <c:pt idx="11758">
                  <c:v>1.62</c:v>
                </c:pt>
                <c:pt idx="11759">
                  <c:v>1.619</c:v>
                </c:pt>
                <c:pt idx="11760">
                  <c:v>1.5760000000000001</c:v>
                </c:pt>
                <c:pt idx="11761">
                  <c:v>1.548</c:v>
                </c:pt>
                <c:pt idx="11762">
                  <c:v>1.51</c:v>
                </c:pt>
                <c:pt idx="11763">
                  <c:v>1.6659999999999981</c:v>
                </c:pt>
                <c:pt idx="11764">
                  <c:v>1.526</c:v>
                </c:pt>
                <c:pt idx="11765">
                  <c:v>1.5169999999999979</c:v>
                </c:pt>
                <c:pt idx="11766">
                  <c:v>1.6020000000000001</c:v>
                </c:pt>
                <c:pt idx="11767">
                  <c:v>1.641</c:v>
                </c:pt>
                <c:pt idx="11768">
                  <c:v>1.587</c:v>
                </c:pt>
                <c:pt idx="11769">
                  <c:v>1.5569999999999982</c:v>
                </c:pt>
                <c:pt idx="11770">
                  <c:v>1.605</c:v>
                </c:pt>
                <c:pt idx="11771">
                  <c:v>1.6739999999999982</c:v>
                </c:pt>
                <c:pt idx="11772">
                  <c:v>1.6</c:v>
                </c:pt>
                <c:pt idx="11773">
                  <c:v>1.52</c:v>
                </c:pt>
                <c:pt idx="11774">
                  <c:v>1.5309999999999981</c:v>
                </c:pt>
                <c:pt idx="11775">
                  <c:v>1.5760000000000001</c:v>
                </c:pt>
                <c:pt idx="11776">
                  <c:v>1.5409999999999981</c:v>
                </c:pt>
                <c:pt idx="11777">
                  <c:v>1.554</c:v>
                </c:pt>
                <c:pt idx="11778">
                  <c:v>1.546</c:v>
                </c:pt>
                <c:pt idx="11779">
                  <c:v>1.575</c:v>
                </c:pt>
                <c:pt idx="11780">
                  <c:v>1.6639999999999981</c:v>
                </c:pt>
                <c:pt idx="11781">
                  <c:v>1.59</c:v>
                </c:pt>
                <c:pt idx="11782">
                  <c:v>1.587</c:v>
                </c:pt>
                <c:pt idx="11783">
                  <c:v>1.5469999999999982</c:v>
                </c:pt>
                <c:pt idx="11784">
                  <c:v>1.581</c:v>
                </c:pt>
                <c:pt idx="11785">
                  <c:v>1.526</c:v>
                </c:pt>
                <c:pt idx="11786">
                  <c:v>1.6060000000000001</c:v>
                </c:pt>
                <c:pt idx="11787">
                  <c:v>1.5229999999999981</c:v>
                </c:pt>
                <c:pt idx="11788">
                  <c:v>1.5449999999999982</c:v>
                </c:pt>
                <c:pt idx="11789">
                  <c:v>1.5229999999999981</c:v>
                </c:pt>
                <c:pt idx="11790">
                  <c:v>1.544</c:v>
                </c:pt>
                <c:pt idx="11791">
                  <c:v>1.587</c:v>
                </c:pt>
                <c:pt idx="11792">
                  <c:v>1.4989999999999983</c:v>
                </c:pt>
                <c:pt idx="11793">
                  <c:v>1.532</c:v>
                </c:pt>
                <c:pt idx="11794">
                  <c:v>1.6060000000000001</c:v>
                </c:pt>
                <c:pt idx="11795">
                  <c:v>1.5309999999999981</c:v>
                </c:pt>
                <c:pt idx="11796">
                  <c:v>1.498</c:v>
                </c:pt>
                <c:pt idx="11797">
                  <c:v>1.5549999999999982</c:v>
                </c:pt>
                <c:pt idx="11798">
                  <c:v>1.645</c:v>
                </c:pt>
                <c:pt idx="11799">
                  <c:v>1.573</c:v>
                </c:pt>
                <c:pt idx="11800">
                  <c:v>1.5529999999999982</c:v>
                </c:pt>
                <c:pt idx="11801">
                  <c:v>1.526</c:v>
                </c:pt>
                <c:pt idx="11802">
                  <c:v>1.4989999999999983</c:v>
                </c:pt>
                <c:pt idx="11803">
                  <c:v>1.506</c:v>
                </c:pt>
                <c:pt idx="11804">
                  <c:v>1.633</c:v>
                </c:pt>
                <c:pt idx="11805">
                  <c:v>1.581</c:v>
                </c:pt>
                <c:pt idx="11806">
                  <c:v>1.55</c:v>
                </c:pt>
                <c:pt idx="11807">
                  <c:v>1.5469999999999982</c:v>
                </c:pt>
                <c:pt idx="11808">
                  <c:v>1.526</c:v>
                </c:pt>
                <c:pt idx="11809">
                  <c:v>1.532</c:v>
                </c:pt>
                <c:pt idx="11810">
                  <c:v>1.492</c:v>
                </c:pt>
                <c:pt idx="11811">
                  <c:v>1.54</c:v>
                </c:pt>
                <c:pt idx="11812">
                  <c:v>1.5</c:v>
                </c:pt>
                <c:pt idx="11813">
                  <c:v>1.4909999999999981</c:v>
                </c:pt>
                <c:pt idx="11814">
                  <c:v>1.5289999999999981</c:v>
                </c:pt>
                <c:pt idx="11815">
                  <c:v>1.609</c:v>
                </c:pt>
                <c:pt idx="11816">
                  <c:v>1.53</c:v>
                </c:pt>
                <c:pt idx="11817">
                  <c:v>1.5189999999999981</c:v>
                </c:pt>
                <c:pt idx="11818">
                  <c:v>1.599</c:v>
                </c:pt>
                <c:pt idx="11819">
                  <c:v>1.486</c:v>
                </c:pt>
                <c:pt idx="11820">
                  <c:v>1.5629999999999982</c:v>
                </c:pt>
                <c:pt idx="11821">
                  <c:v>1.484</c:v>
                </c:pt>
                <c:pt idx="11822">
                  <c:v>1.508</c:v>
                </c:pt>
                <c:pt idx="11823">
                  <c:v>1.5109999999999979</c:v>
                </c:pt>
                <c:pt idx="11824">
                  <c:v>1.615</c:v>
                </c:pt>
                <c:pt idx="11825">
                  <c:v>1.524</c:v>
                </c:pt>
                <c:pt idx="11826">
                  <c:v>1.5</c:v>
                </c:pt>
                <c:pt idx="11827">
                  <c:v>1.53</c:v>
                </c:pt>
                <c:pt idx="11828">
                  <c:v>1.5169999999999979</c:v>
                </c:pt>
                <c:pt idx="11829">
                  <c:v>1.5289999999999981</c:v>
                </c:pt>
                <c:pt idx="11830">
                  <c:v>1.488</c:v>
                </c:pt>
                <c:pt idx="11831">
                  <c:v>1.474</c:v>
                </c:pt>
                <c:pt idx="11832">
                  <c:v>1.51</c:v>
                </c:pt>
                <c:pt idx="11833">
                  <c:v>1.4929999999999983</c:v>
                </c:pt>
                <c:pt idx="11834">
                  <c:v>1.579</c:v>
                </c:pt>
                <c:pt idx="11835">
                  <c:v>1.466</c:v>
                </c:pt>
                <c:pt idx="11836">
                  <c:v>1.6539999999999981</c:v>
                </c:pt>
                <c:pt idx="11837">
                  <c:v>1.516</c:v>
                </c:pt>
                <c:pt idx="11838">
                  <c:v>1.496</c:v>
                </c:pt>
                <c:pt idx="11839">
                  <c:v>1.53</c:v>
                </c:pt>
                <c:pt idx="11840">
                  <c:v>1.52</c:v>
                </c:pt>
                <c:pt idx="11841">
                  <c:v>1.4849999999999981</c:v>
                </c:pt>
                <c:pt idx="11842">
                  <c:v>1.52</c:v>
                </c:pt>
                <c:pt idx="11843">
                  <c:v>1.498</c:v>
                </c:pt>
                <c:pt idx="11844">
                  <c:v>1.5309999999999981</c:v>
                </c:pt>
                <c:pt idx="11845">
                  <c:v>1.504</c:v>
                </c:pt>
                <c:pt idx="11846">
                  <c:v>1.4929999999999983</c:v>
                </c:pt>
                <c:pt idx="11847">
                  <c:v>1.4929999999999983</c:v>
                </c:pt>
                <c:pt idx="11848">
                  <c:v>1.4849999999999981</c:v>
                </c:pt>
                <c:pt idx="11849">
                  <c:v>1.498</c:v>
                </c:pt>
                <c:pt idx="11850">
                  <c:v>1.512</c:v>
                </c:pt>
                <c:pt idx="11851">
                  <c:v>1.5009999999999979</c:v>
                </c:pt>
                <c:pt idx="11852">
                  <c:v>1.601</c:v>
                </c:pt>
                <c:pt idx="11853">
                  <c:v>1.534</c:v>
                </c:pt>
                <c:pt idx="11854">
                  <c:v>1.5229999999999981</c:v>
                </c:pt>
                <c:pt idx="11855">
                  <c:v>1.4689999999999981</c:v>
                </c:pt>
                <c:pt idx="11856">
                  <c:v>1.5329999999999981</c:v>
                </c:pt>
                <c:pt idx="11857">
                  <c:v>1.446</c:v>
                </c:pt>
                <c:pt idx="11858">
                  <c:v>1.5580000000000001</c:v>
                </c:pt>
                <c:pt idx="11859">
                  <c:v>1.4649999999999979</c:v>
                </c:pt>
                <c:pt idx="11860">
                  <c:v>1.456</c:v>
                </c:pt>
                <c:pt idx="11861">
                  <c:v>1.5049999999999979</c:v>
                </c:pt>
                <c:pt idx="11862">
                  <c:v>1.4669999999999979</c:v>
                </c:pt>
                <c:pt idx="11863">
                  <c:v>1.522</c:v>
                </c:pt>
                <c:pt idx="11864">
                  <c:v>1.4789999999999981</c:v>
                </c:pt>
                <c:pt idx="11865">
                  <c:v>1.5069999999999979</c:v>
                </c:pt>
                <c:pt idx="11866">
                  <c:v>1.45</c:v>
                </c:pt>
                <c:pt idx="11867">
                  <c:v>1.4729999999999981</c:v>
                </c:pt>
                <c:pt idx="11868">
                  <c:v>1.462</c:v>
                </c:pt>
                <c:pt idx="11869">
                  <c:v>1.46</c:v>
                </c:pt>
                <c:pt idx="11870">
                  <c:v>1.468</c:v>
                </c:pt>
                <c:pt idx="11871">
                  <c:v>0</c:v>
                </c:pt>
                <c:pt idx="11872">
                  <c:v>1.462</c:v>
                </c:pt>
                <c:pt idx="11873">
                  <c:v>1.4849999999999981</c:v>
                </c:pt>
                <c:pt idx="11874">
                  <c:v>1.4569999999999979</c:v>
                </c:pt>
                <c:pt idx="11875">
                  <c:v>1.4289999999999976</c:v>
                </c:pt>
                <c:pt idx="11876">
                  <c:v>1.452</c:v>
                </c:pt>
                <c:pt idx="11877">
                  <c:v>1.4129999999999976</c:v>
                </c:pt>
                <c:pt idx="11878">
                  <c:v>1.496</c:v>
                </c:pt>
                <c:pt idx="11879">
                  <c:v>1.478</c:v>
                </c:pt>
                <c:pt idx="11880">
                  <c:v>1.4809999999999981</c:v>
                </c:pt>
                <c:pt idx="11881">
                  <c:v>1.4309999999999976</c:v>
                </c:pt>
                <c:pt idx="11882">
                  <c:v>1.4359999999999964</c:v>
                </c:pt>
                <c:pt idx="11883">
                  <c:v>1.4489999999999978</c:v>
                </c:pt>
                <c:pt idx="11884">
                  <c:v>1.4889999999999981</c:v>
                </c:pt>
                <c:pt idx="11885">
                  <c:v>1.4449999999999978</c:v>
                </c:pt>
                <c:pt idx="11886">
                  <c:v>1.518</c:v>
                </c:pt>
                <c:pt idx="11887">
                  <c:v>1.4629999999999979</c:v>
                </c:pt>
                <c:pt idx="11888">
                  <c:v>1.4249999999999976</c:v>
                </c:pt>
                <c:pt idx="11889">
                  <c:v>1.454</c:v>
                </c:pt>
                <c:pt idx="11890">
                  <c:v>1.458</c:v>
                </c:pt>
                <c:pt idx="11891">
                  <c:v>1.4669999999999979</c:v>
                </c:pt>
                <c:pt idx="11892">
                  <c:v>1.454</c:v>
                </c:pt>
                <c:pt idx="11893">
                  <c:v>1.4239999999999964</c:v>
                </c:pt>
                <c:pt idx="11894">
                  <c:v>1.4469999999999978</c:v>
                </c:pt>
                <c:pt idx="11895">
                  <c:v>1.47</c:v>
                </c:pt>
                <c:pt idx="11896">
                  <c:v>1.5329999999999981</c:v>
                </c:pt>
                <c:pt idx="11897">
                  <c:v>1.4549999999999979</c:v>
                </c:pt>
                <c:pt idx="11898">
                  <c:v>1.452</c:v>
                </c:pt>
                <c:pt idx="11899">
                  <c:v>1.4239999999999964</c:v>
                </c:pt>
                <c:pt idx="11900">
                  <c:v>1.4389999999999976</c:v>
                </c:pt>
                <c:pt idx="11901">
                  <c:v>1.43</c:v>
                </c:pt>
                <c:pt idx="11902">
                  <c:v>1.3879999999999979</c:v>
                </c:pt>
                <c:pt idx="11903">
                  <c:v>1.5209999999999981</c:v>
                </c:pt>
                <c:pt idx="11904">
                  <c:v>1.502</c:v>
                </c:pt>
                <c:pt idx="11905">
                  <c:v>1.9820000000000007</c:v>
                </c:pt>
                <c:pt idx="11906">
                  <c:v>1.4289999999999976</c:v>
                </c:pt>
                <c:pt idx="11907">
                  <c:v>1.5089999999999979</c:v>
                </c:pt>
                <c:pt idx="11908">
                  <c:v>1.3859999999999979</c:v>
                </c:pt>
                <c:pt idx="11909">
                  <c:v>1.42</c:v>
                </c:pt>
                <c:pt idx="11910">
                  <c:v>1.4709999999999981</c:v>
                </c:pt>
                <c:pt idx="11911">
                  <c:v>1.4429999999999978</c:v>
                </c:pt>
                <c:pt idx="11912">
                  <c:v>1.4369999999999976</c:v>
                </c:pt>
                <c:pt idx="11913">
                  <c:v>1.4279999999999964</c:v>
                </c:pt>
                <c:pt idx="11914">
                  <c:v>1.4279999999999964</c:v>
                </c:pt>
                <c:pt idx="11915">
                  <c:v>1.4049999999999976</c:v>
                </c:pt>
                <c:pt idx="11916">
                  <c:v>1.462</c:v>
                </c:pt>
                <c:pt idx="11917">
                  <c:v>1.4049999999999976</c:v>
                </c:pt>
                <c:pt idx="11918">
                  <c:v>1.4109999999999976</c:v>
                </c:pt>
                <c:pt idx="11919">
                  <c:v>1.4079999999999961</c:v>
                </c:pt>
                <c:pt idx="11920">
                  <c:v>1.486</c:v>
                </c:pt>
                <c:pt idx="11921">
                  <c:v>1.4179999999999964</c:v>
                </c:pt>
                <c:pt idx="11922">
                  <c:v>1.4069999999999976</c:v>
                </c:pt>
                <c:pt idx="11923">
                  <c:v>1.454</c:v>
                </c:pt>
                <c:pt idx="11924">
                  <c:v>1.4569999999999979</c:v>
                </c:pt>
                <c:pt idx="11925">
                  <c:v>1.458</c:v>
                </c:pt>
                <c:pt idx="11926">
                  <c:v>1.4129999999999976</c:v>
                </c:pt>
                <c:pt idx="11927">
                  <c:v>1.4469999999999978</c:v>
                </c:pt>
                <c:pt idx="11928">
                  <c:v>1.4829999999999981</c:v>
                </c:pt>
                <c:pt idx="11929">
                  <c:v>1.4259999999999964</c:v>
                </c:pt>
                <c:pt idx="11930">
                  <c:v>1.4279999999999964</c:v>
                </c:pt>
                <c:pt idx="11931">
                  <c:v>1.3560000000000001</c:v>
                </c:pt>
                <c:pt idx="11932">
                  <c:v>1.456</c:v>
                </c:pt>
                <c:pt idx="11933">
                  <c:v>1.4349999999999976</c:v>
                </c:pt>
                <c:pt idx="11934">
                  <c:v>1.4509999999999978</c:v>
                </c:pt>
                <c:pt idx="11935">
                  <c:v>1.4419999999999964</c:v>
                </c:pt>
                <c:pt idx="11936">
                  <c:v>1.4279999999999964</c:v>
                </c:pt>
                <c:pt idx="11937">
                  <c:v>1.3800000000000001</c:v>
                </c:pt>
                <c:pt idx="11938">
                  <c:v>1.4159999999999962</c:v>
                </c:pt>
                <c:pt idx="11939">
                  <c:v>1.4169999999999976</c:v>
                </c:pt>
                <c:pt idx="11940">
                  <c:v>1.4279999999999964</c:v>
                </c:pt>
                <c:pt idx="11941">
                  <c:v>1.4669999999999979</c:v>
                </c:pt>
                <c:pt idx="11942">
                  <c:v>1.4339999999999964</c:v>
                </c:pt>
                <c:pt idx="11943">
                  <c:v>1.3540000000000001</c:v>
                </c:pt>
                <c:pt idx="11944">
                  <c:v>1.387</c:v>
                </c:pt>
                <c:pt idx="11945">
                  <c:v>1.399</c:v>
                </c:pt>
                <c:pt idx="11946">
                  <c:v>1.4039999999999961</c:v>
                </c:pt>
                <c:pt idx="11947">
                  <c:v>1.389</c:v>
                </c:pt>
                <c:pt idx="11948">
                  <c:v>1.4109999999999976</c:v>
                </c:pt>
                <c:pt idx="11949">
                  <c:v>1.4219999999999964</c:v>
                </c:pt>
                <c:pt idx="11950">
                  <c:v>1.4029999999999976</c:v>
                </c:pt>
                <c:pt idx="11951">
                  <c:v>1.379</c:v>
                </c:pt>
                <c:pt idx="11952">
                  <c:v>1.393</c:v>
                </c:pt>
                <c:pt idx="11953">
                  <c:v>1.3979999999999981</c:v>
                </c:pt>
                <c:pt idx="11954">
                  <c:v>1.4389999999999976</c:v>
                </c:pt>
                <c:pt idx="11955">
                  <c:v>1.4339999999999964</c:v>
                </c:pt>
                <c:pt idx="11956">
                  <c:v>1.4109999999999976</c:v>
                </c:pt>
                <c:pt idx="11957">
                  <c:v>1.3919999999999979</c:v>
                </c:pt>
                <c:pt idx="11958">
                  <c:v>1.4209999999999976</c:v>
                </c:pt>
                <c:pt idx="11959">
                  <c:v>1.4169999999999976</c:v>
                </c:pt>
                <c:pt idx="11960">
                  <c:v>1.381</c:v>
                </c:pt>
                <c:pt idx="11961">
                  <c:v>1.4089999999999976</c:v>
                </c:pt>
                <c:pt idx="11962">
                  <c:v>1.3740000000000001</c:v>
                </c:pt>
                <c:pt idx="11963">
                  <c:v>1.4229999999999976</c:v>
                </c:pt>
                <c:pt idx="11964">
                  <c:v>1.4569999999999979</c:v>
                </c:pt>
                <c:pt idx="11965">
                  <c:v>1.4</c:v>
                </c:pt>
                <c:pt idx="11966">
                  <c:v>1.3740000000000001</c:v>
                </c:pt>
                <c:pt idx="11967">
                  <c:v>1.42</c:v>
                </c:pt>
                <c:pt idx="11968">
                  <c:v>1.3879999999999979</c:v>
                </c:pt>
                <c:pt idx="11969">
                  <c:v>1.3680000000000001</c:v>
                </c:pt>
                <c:pt idx="11970">
                  <c:v>1.4149999999999976</c:v>
                </c:pt>
                <c:pt idx="11971">
                  <c:v>1.4049999999999976</c:v>
                </c:pt>
                <c:pt idx="11972">
                  <c:v>1.4159999999999962</c:v>
                </c:pt>
                <c:pt idx="11973">
                  <c:v>1.327</c:v>
                </c:pt>
                <c:pt idx="11974">
                  <c:v>1.345</c:v>
                </c:pt>
                <c:pt idx="11975">
                  <c:v>1.3959999999999981</c:v>
                </c:pt>
                <c:pt idx="11976">
                  <c:v>1.3580000000000001</c:v>
                </c:pt>
                <c:pt idx="11977">
                  <c:v>1.4129999999999976</c:v>
                </c:pt>
                <c:pt idx="11978">
                  <c:v>1.3759999999999979</c:v>
                </c:pt>
                <c:pt idx="11979">
                  <c:v>1.3800000000000001</c:v>
                </c:pt>
                <c:pt idx="11980">
                  <c:v>1.4059999999999961</c:v>
                </c:pt>
                <c:pt idx="11981">
                  <c:v>1.391</c:v>
                </c:pt>
                <c:pt idx="11982">
                  <c:v>1.35</c:v>
                </c:pt>
                <c:pt idx="11983">
                  <c:v>1.3460000000000001</c:v>
                </c:pt>
                <c:pt idx="11984">
                  <c:v>1.363</c:v>
                </c:pt>
                <c:pt idx="11985">
                  <c:v>1.4389999999999976</c:v>
                </c:pt>
                <c:pt idx="11986">
                  <c:v>1.3939999999999981</c:v>
                </c:pt>
                <c:pt idx="11987">
                  <c:v>1.3779999999999979</c:v>
                </c:pt>
                <c:pt idx="11988">
                  <c:v>1.4279999999999964</c:v>
                </c:pt>
                <c:pt idx="11989">
                  <c:v>1.4259999999999964</c:v>
                </c:pt>
                <c:pt idx="11990">
                  <c:v>1.3480000000000001</c:v>
                </c:pt>
                <c:pt idx="11991">
                  <c:v>1.3919999999999979</c:v>
                </c:pt>
                <c:pt idx="11992">
                  <c:v>1.36</c:v>
                </c:pt>
                <c:pt idx="11993">
                  <c:v>1.353</c:v>
                </c:pt>
                <c:pt idx="11994">
                  <c:v>1.3460000000000001</c:v>
                </c:pt>
                <c:pt idx="11995">
                  <c:v>1.3939999999999981</c:v>
                </c:pt>
                <c:pt idx="11996">
                  <c:v>1.3859999999999979</c:v>
                </c:pt>
                <c:pt idx="11997">
                  <c:v>1.3420000000000001</c:v>
                </c:pt>
                <c:pt idx="11998">
                  <c:v>1.3280000000000001</c:v>
                </c:pt>
                <c:pt idx="11999">
                  <c:v>1.399</c:v>
                </c:pt>
                <c:pt idx="12000">
                  <c:v>1.35</c:v>
                </c:pt>
                <c:pt idx="12001">
                  <c:v>1.33</c:v>
                </c:pt>
                <c:pt idx="12002">
                  <c:v>1.3640000000000001</c:v>
                </c:pt>
                <c:pt idx="12003">
                  <c:v>1.4169999999999976</c:v>
                </c:pt>
                <c:pt idx="12004">
                  <c:v>1.3480000000000001</c:v>
                </c:pt>
                <c:pt idx="12005">
                  <c:v>1.4129999999999976</c:v>
                </c:pt>
                <c:pt idx="12006">
                  <c:v>1.3640000000000001</c:v>
                </c:pt>
                <c:pt idx="12007">
                  <c:v>1.319</c:v>
                </c:pt>
                <c:pt idx="12008">
                  <c:v>1.329</c:v>
                </c:pt>
                <c:pt idx="12009">
                  <c:v>1.3360000000000001</c:v>
                </c:pt>
                <c:pt idx="12010">
                  <c:v>1.3839999999999979</c:v>
                </c:pt>
                <c:pt idx="12011">
                  <c:v>1.4029999999999976</c:v>
                </c:pt>
                <c:pt idx="12012">
                  <c:v>1.4429999999999978</c:v>
                </c:pt>
                <c:pt idx="12013">
                  <c:v>1.4059999999999961</c:v>
                </c:pt>
                <c:pt idx="12014">
                  <c:v>1.355</c:v>
                </c:pt>
                <c:pt idx="12015">
                  <c:v>1.373</c:v>
                </c:pt>
                <c:pt idx="12016">
                  <c:v>1.3480000000000001</c:v>
                </c:pt>
                <c:pt idx="12017">
                  <c:v>1.3240000000000001</c:v>
                </c:pt>
                <c:pt idx="12018">
                  <c:v>1.353</c:v>
                </c:pt>
                <c:pt idx="12019">
                  <c:v>1.381</c:v>
                </c:pt>
                <c:pt idx="12020">
                  <c:v>1.385</c:v>
                </c:pt>
                <c:pt idx="12021">
                  <c:v>1.331</c:v>
                </c:pt>
                <c:pt idx="12022">
                  <c:v>1.3839999999999979</c:v>
                </c:pt>
                <c:pt idx="12023">
                  <c:v>1.44</c:v>
                </c:pt>
                <c:pt idx="12024">
                  <c:v>1.3120000000000001</c:v>
                </c:pt>
                <c:pt idx="12025">
                  <c:v>1.3360000000000001</c:v>
                </c:pt>
                <c:pt idx="12026">
                  <c:v>1.359</c:v>
                </c:pt>
                <c:pt idx="12027">
                  <c:v>1.345</c:v>
                </c:pt>
                <c:pt idx="12028">
                  <c:v>1.375</c:v>
                </c:pt>
                <c:pt idx="12029">
                  <c:v>1.351</c:v>
                </c:pt>
                <c:pt idx="12030">
                  <c:v>1.36</c:v>
                </c:pt>
                <c:pt idx="12031">
                  <c:v>1.3800000000000001</c:v>
                </c:pt>
                <c:pt idx="12032">
                  <c:v>1.399</c:v>
                </c:pt>
                <c:pt idx="12033">
                  <c:v>1.351</c:v>
                </c:pt>
                <c:pt idx="12034">
                  <c:v>1.373</c:v>
                </c:pt>
                <c:pt idx="12035">
                  <c:v>1.3660000000000001</c:v>
                </c:pt>
                <c:pt idx="12036">
                  <c:v>1.339</c:v>
                </c:pt>
                <c:pt idx="12037">
                  <c:v>1.3160000000000001</c:v>
                </c:pt>
                <c:pt idx="12038">
                  <c:v>1.3360000000000001</c:v>
                </c:pt>
                <c:pt idx="12039">
                  <c:v>1.3340000000000001</c:v>
                </c:pt>
                <c:pt idx="12040">
                  <c:v>1.329</c:v>
                </c:pt>
                <c:pt idx="12041">
                  <c:v>1.3360000000000001</c:v>
                </c:pt>
                <c:pt idx="12042">
                  <c:v>1.3109999999999982</c:v>
                </c:pt>
                <c:pt idx="12043">
                  <c:v>1.383</c:v>
                </c:pt>
                <c:pt idx="12044">
                  <c:v>1.353</c:v>
                </c:pt>
                <c:pt idx="12045">
                  <c:v>1.268</c:v>
                </c:pt>
                <c:pt idx="12046">
                  <c:v>1.3480000000000001</c:v>
                </c:pt>
                <c:pt idx="12047">
                  <c:v>1.3620000000000001</c:v>
                </c:pt>
                <c:pt idx="12048">
                  <c:v>1.3069999999999982</c:v>
                </c:pt>
                <c:pt idx="12049">
                  <c:v>1.347</c:v>
                </c:pt>
                <c:pt idx="12050">
                  <c:v>1.349</c:v>
                </c:pt>
                <c:pt idx="12051">
                  <c:v>1.361</c:v>
                </c:pt>
                <c:pt idx="12052">
                  <c:v>1.3959999999999981</c:v>
                </c:pt>
                <c:pt idx="12053">
                  <c:v>1.3620000000000001</c:v>
                </c:pt>
                <c:pt idx="12054">
                  <c:v>1.335</c:v>
                </c:pt>
                <c:pt idx="12055">
                  <c:v>1.3129999999999982</c:v>
                </c:pt>
                <c:pt idx="12056">
                  <c:v>1.3819999999999979</c:v>
                </c:pt>
                <c:pt idx="12057">
                  <c:v>1.3879999999999979</c:v>
                </c:pt>
                <c:pt idx="12058">
                  <c:v>1.36</c:v>
                </c:pt>
                <c:pt idx="12059">
                  <c:v>1.333</c:v>
                </c:pt>
                <c:pt idx="12060">
                  <c:v>1.296</c:v>
                </c:pt>
                <c:pt idx="12061">
                  <c:v>1.321</c:v>
                </c:pt>
                <c:pt idx="12062">
                  <c:v>1.32</c:v>
                </c:pt>
                <c:pt idx="12063">
                  <c:v>1.3009999999999982</c:v>
                </c:pt>
                <c:pt idx="12064">
                  <c:v>1.339</c:v>
                </c:pt>
                <c:pt idx="12065">
                  <c:v>1.2949999999999982</c:v>
                </c:pt>
                <c:pt idx="12066">
                  <c:v>1.337</c:v>
                </c:pt>
                <c:pt idx="12067">
                  <c:v>1.3360000000000001</c:v>
                </c:pt>
                <c:pt idx="12068">
                  <c:v>1.3380000000000001</c:v>
                </c:pt>
                <c:pt idx="12069">
                  <c:v>1.353</c:v>
                </c:pt>
                <c:pt idx="12070">
                  <c:v>1.319</c:v>
                </c:pt>
                <c:pt idx="12071">
                  <c:v>1.321</c:v>
                </c:pt>
                <c:pt idx="12072">
                  <c:v>1.3109999999999982</c:v>
                </c:pt>
                <c:pt idx="12073">
                  <c:v>1.3280000000000001</c:v>
                </c:pt>
                <c:pt idx="12074">
                  <c:v>1.27</c:v>
                </c:pt>
                <c:pt idx="12075">
                  <c:v>1.2989999999999982</c:v>
                </c:pt>
                <c:pt idx="12076">
                  <c:v>1.288</c:v>
                </c:pt>
                <c:pt idx="12077">
                  <c:v>1.357</c:v>
                </c:pt>
                <c:pt idx="12078">
                  <c:v>1.3120000000000001</c:v>
                </c:pt>
                <c:pt idx="12079">
                  <c:v>1.3520000000000001</c:v>
                </c:pt>
                <c:pt idx="12080">
                  <c:v>1.339</c:v>
                </c:pt>
                <c:pt idx="12081">
                  <c:v>1.32</c:v>
                </c:pt>
                <c:pt idx="12082">
                  <c:v>1.296</c:v>
                </c:pt>
                <c:pt idx="12083">
                  <c:v>1.3</c:v>
                </c:pt>
                <c:pt idx="12084">
                  <c:v>1.304</c:v>
                </c:pt>
                <c:pt idx="12085">
                  <c:v>1.337</c:v>
                </c:pt>
                <c:pt idx="12086">
                  <c:v>1.2809999999999981</c:v>
                </c:pt>
                <c:pt idx="12087">
                  <c:v>1.4279999999999964</c:v>
                </c:pt>
                <c:pt idx="12088">
                  <c:v>1.3460000000000001</c:v>
                </c:pt>
                <c:pt idx="12089">
                  <c:v>1.3260000000000001</c:v>
                </c:pt>
                <c:pt idx="12090">
                  <c:v>1.333</c:v>
                </c:pt>
                <c:pt idx="12091">
                  <c:v>1.3</c:v>
                </c:pt>
                <c:pt idx="12092">
                  <c:v>1.3160000000000001</c:v>
                </c:pt>
                <c:pt idx="12093">
                  <c:v>1.278</c:v>
                </c:pt>
                <c:pt idx="12094">
                  <c:v>1.2929999999999982</c:v>
                </c:pt>
                <c:pt idx="12095">
                  <c:v>1.286</c:v>
                </c:pt>
                <c:pt idx="12096">
                  <c:v>1.3120000000000001</c:v>
                </c:pt>
                <c:pt idx="12097">
                  <c:v>1.3360000000000001</c:v>
                </c:pt>
                <c:pt idx="12098">
                  <c:v>1.2909999999999981</c:v>
                </c:pt>
                <c:pt idx="12099">
                  <c:v>1.325</c:v>
                </c:pt>
                <c:pt idx="12100">
                  <c:v>1.3160000000000001</c:v>
                </c:pt>
                <c:pt idx="12101">
                  <c:v>1.32</c:v>
                </c:pt>
                <c:pt idx="12102">
                  <c:v>1.292</c:v>
                </c:pt>
                <c:pt idx="12103">
                  <c:v>1.3160000000000001</c:v>
                </c:pt>
                <c:pt idx="12104">
                  <c:v>1.274</c:v>
                </c:pt>
                <c:pt idx="12105">
                  <c:v>1.3029999999999982</c:v>
                </c:pt>
                <c:pt idx="12106">
                  <c:v>1.276</c:v>
                </c:pt>
                <c:pt idx="12107">
                  <c:v>1.329</c:v>
                </c:pt>
                <c:pt idx="12108">
                  <c:v>1.3160000000000001</c:v>
                </c:pt>
                <c:pt idx="12109">
                  <c:v>1.292</c:v>
                </c:pt>
                <c:pt idx="12110">
                  <c:v>1.2709999999999981</c:v>
                </c:pt>
                <c:pt idx="12111">
                  <c:v>1.3</c:v>
                </c:pt>
                <c:pt idx="12112">
                  <c:v>1.2449999999999983</c:v>
                </c:pt>
                <c:pt idx="12113">
                  <c:v>1.2649999999999979</c:v>
                </c:pt>
                <c:pt idx="12114">
                  <c:v>1.276</c:v>
                </c:pt>
                <c:pt idx="12115">
                  <c:v>1.3320000000000001</c:v>
                </c:pt>
                <c:pt idx="12116">
                  <c:v>1.2989999999999982</c:v>
                </c:pt>
                <c:pt idx="12117">
                  <c:v>1.2789999999999981</c:v>
                </c:pt>
                <c:pt idx="12118">
                  <c:v>1.268</c:v>
                </c:pt>
                <c:pt idx="12119">
                  <c:v>1.2829999999999981</c:v>
                </c:pt>
                <c:pt idx="12120">
                  <c:v>1.258</c:v>
                </c:pt>
                <c:pt idx="12121">
                  <c:v>1.252</c:v>
                </c:pt>
                <c:pt idx="12122">
                  <c:v>1.2529999999999979</c:v>
                </c:pt>
                <c:pt idx="12123">
                  <c:v>1.355</c:v>
                </c:pt>
                <c:pt idx="12124">
                  <c:v>1.2689999999999981</c:v>
                </c:pt>
                <c:pt idx="12125">
                  <c:v>1.2549999999999979</c:v>
                </c:pt>
                <c:pt idx="12126">
                  <c:v>1.2429999999999983</c:v>
                </c:pt>
                <c:pt idx="12127">
                  <c:v>1.2969999999999982</c:v>
                </c:pt>
                <c:pt idx="12128">
                  <c:v>1.2989999999999982</c:v>
                </c:pt>
                <c:pt idx="12129">
                  <c:v>1.2549999999999979</c:v>
                </c:pt>
                <c:pt idx="12130">
                  <c:v>1.252</c:v>
                </c:pt>
                <c:pt idx="12131">
                  <c:v>1.2349999999999981</c:v>
                </c:pt>
                <c:pt idx="12132">
                  <c:v>1.2449999999999983</c:v>
                </c:pt>
                <c:pt idx="12133">
                  <c:v>1.244</c:v>
                </c:pt>
                <c:pt idx="12134">
                  <c:v>1.2609999999999979</c:v>
                </c:pt>
                <c:pt idx="12135">
                  <c:v>1.2409999999999981</c:v>
                </c:pt>
                <c:pt idx="12136">
                  <c:v>1.294</c:v>
                </c:pt>
                <c:pt idx="12137">
                  <c:v>1.321</c:v>
                </c:pt>
                <c:pt idx="12138">
                  <c:v>1.2669999999999979</c:v>
                </c:pt>
                <c:pt idx="12139">
                  <c:v>1.2329999999999981</c:v>
                </c:pt>
                <c:pt idx="12140">
                  <c:v>1.2629999999999979</c:v>
                </c:pt>
                <c:pt idx="12141">
                  <c:v>1.298</c:v>
                </c:pt>
                <c:pt idx="12142">
                  <c:v>1.2529999999999979</c:v>
                </c:pt>
                <c:pt idx="12143">
                  <c:v>1.224</c:v>
                </c:pt>
                <c:pt idx="12144">
                  <c:v>1.2729999999999981</c:v>
                </c:pt>
                <c:pt idx="12145">
                  <c:v>1.286</c:v>
                </c:pt>
                <c:pt idx="12146">
                  <c:v>1.2629999999999979</c:v>
                </c:pt>
                <c:pt idx="12147">
                  <c:v>1.274</c:v>
                </c:pt>
                <c:pt idx="12148">
                  <c:v>1.22</c:v>
                </c:pt>
                <c:pt idx="12149">
                  <c:v>1.244</c:v>
                </c:pt>
                <c:pt idx="12150">
                  <c:v>1.2869999999999981</c:v>
                </c:pt>
                <c:pt idx="12151">
                  <c:v>1.24</c:v>
                </c:pt>
                <c:pt idx="12152">
                  <c:v>1.258</c:v>
                </c:pt>
                <c:pt idx="12153">
                  <c:v>1.296</c:v>
                </c:pt>
                <c:pt idx="12154">
                  <c:v>1.2749999999999981</c:v>
                </c:pt>
                <c:pt idx="12155">
                  <c:v>1.2609999999999979</c:v>
                </c:pt>
                <c:pt idx="12156">
                  <c:v>1.266</c:v>
                </c:pt>
                <c:pt idx="12157">
                  <c:v>1.2669999999999979</c:v>
                </c:pt>
                <c:pt idx="12158">
                  <c:v>1.234</c:v>
                </c:pt>
                <c:pt idx="12159">
                  <c:v>1.2389999999999981</c:v>
                </c:pt>
                <c:pt idx="12160">
                  <c:v>1.246</c:v>
                </c:pt>
                <c:pt idx="12161">
                  <c:v>1.284</c:v>
                </c:pt>
                <c:pt idx="12162">
                  <c:v>1.2129999999999979</c:v>
                </c:pt>
                <c:pt idx="12163">
                  <c:v>1.2189999999999981</c:v>
                </c:pt>
                <c:pt idx="12164">
                  <c:v>1.218</c:v>
                </c:pt>
                <c:pt idx="12165">
                  <c:v>1.25</c:v>
                </c:pt>
                <c:pt idx="12166">
                  <c:v>1.2869999999999981</c:v>
                </c:pt>
                <c:pt idx="12167">
                  <c:v>1.2549999999999979</c:v>
                </c:pt>
                <c:pt idx="12168">
                  <c:v>1.2209999999999981</c:v>
                </c:pt>
                <c:pt idx="12169">
                  <c:v>1.27</c:v>
                </c:pt>
                <c:pt idx="12170">
                  <c:v>1.2649999999999979</c:v>
                </c:pt>
                <c:pt idx="12171">
                  <c:v>1.2829999999999981</c:v>
                </c:pt>
                <c:pt idx="12172">
                  <c:v>1.2909999999999981</c:v>
                </c:pt>
                <c:pt idx="12173">
                  <c:v>1.2369999999999981</c:v>
                </c:pt>
                <c:pt idx="12174">
                  <c:v>1.2129999999999979</c:v>
                </c:pt>
                <c:pt idx="12175">
                  <c:v>1.24</c:v>
                </c:pt>
                <c:pt idx="12176">
                  <c:v>1.228</c:v>
                </c:pt>
                <c:pt idx="12177">
                  <c:v>1.2049999999999979</c:v>
                </c:pt>
                <c:pt idx="12178">
                  <c:v>1.1919999999999982</c:v>
                </c:pt>
                <c:pt idx="12179">
                  <c:v>1.212</c:v>
                </c:pt>
                <c:pt idx="12180">
                  <c:v>1.224</c:v>
                </c:pt>
                <c:pt idx="12181">
                  <c:v>1.2189999999999981</c:v>
                </c:pt>
                <c:pt idx="12182">
                  <c:v>1.2329999999999981</c:v>
                </c:pt>
                <c:pt idx="12183">
                  <c:v>1.248</c:v>
                </c:pt>
                <c:pt idx="12184">
                  <c:v>1.2149999999999979</c:v>
                </c:pt>
                <c:pt idx="12185">
                  <c:v>1.2209999999999981</c:v>
                </c:pt>
                <c:pt idx="12186">
                  <c:v>1.22</c:v>
                </c:pt>
                <c:pt idx="12187">
                  <c:v>1.222</c:v>
                </c:pt>
                <c:pt idx="12188">
                  <c:v>1.2269999999999981</c:v>
                </c:pt>
                <c:pt idx="12189">
                  <c:v>1.2609999999999979</c:v>
                </c:pt>
                <c:pt idx="12190">
                  <c:v>1.216</c:v>
                </c:pt>
                <c:pt idx="12191">
                  <c:v>1.224</c:v>
                </c:pt>
                <c:pt idx="12192">
                  <c:v>1.234</c:v>
                </c:pt>
                <c:pt idx="12193">
                  <c:v>1.294</c:v>
                </c:pt>
                <c:pt idx="12194">
                  <c:v>1.1900000000000017</c:v>
                </c:pt>
                <c:pt idx="12195">
                  <c:v>1.2269999999999981</c:v>
                </c:pt>
                <c:pt idx="12196">
                  <c:v>1.2029999999999978</c:v>
                </c:pt>
                <c:pt idx="12197">
                  <c:v>1.238</c:v>
                </c:pt>
                <c:pt idx="12198">
                  <c:v>1.2169999999999979</c:v>
                </c:pt>
                <c:pt idx="12199">
                  <c:v>1.262</c:v>
                </c:pt>
                <c:pt idx="12200">
                  <c:v>1.2929999999999982</c:v>
                </c:pt>
                <c:pt idx="12201">
                  <c:v>1.2089999999999979</c:v>
                </c:pt>
                <c:pt idx="12202">
                  <c:v>1.2689999999999981</c:v>
                </c:pt>
                <c:pt idx="12203">
                  <c:v>1.2169999999999979</c:v>
                </c:pt>
                <c:pt idx="12204">
                  <c:v>1.2309999999999981</c:v>
                </c:pt>
                <c:pt idx="12205">
                  <c:v>1.208</c:v>
                </c:pt>
                <c:pt idx="12206">
                  <c:v>1.22</c:v>
                </c:pt>
                <c:pt idx="12207">
                  <c:v>1.204</c:v>
                </c:pt>
                <c:pt idx="12208">
                  <c:v>1.319</c:v>
                </c:pt>
                <c:pt idx="12209">
                  <c:v>1.232</c:v>
                </c:pt>
                <c:pt idx="12210">
                  <c:v>1.228</c:v>
                </c:pt>
                <c:pt idx="12211">
                  <c:v>1.3180000000000001</c:v>
                </c:pt>
                <c:pt idx="12212">
                  <c:v>1.1900000000000017</c:v>
                </c:pt>
                <c:pt idx="12213">
                  <c:v>1.2189999999999981</c:v>
                </c:pt>
                <c:pt idx="12214">
                  <c:v>1.1960000000000017</c:v>
                </c:pt>
                <c:pt idx="12215">
                  <c:v>1.1960000000000017</c:v>
                </c:pt>
                <c:pt idx="12216">
                  <c:v>1.2329999999999981</c:v>
                </c:pt>
                <c:pt idx="12217">
                  <c:v>1.1960000000000017</c:v>
                </c:pt>
                <c:pt idx="12218">
                  <c:v>1.2049999999999979</c:v>
                </c:pt>
                <c:pt idx="12219">
                  <c:v>1.1970000000000001</c:v>
                </c:pt>
                <c:pt idx="12220">
                  <c:v>1.218</c:v>
                </c:pt>
                <c:pt idx="12221">
                  <c:v>1.3120000000000001</c:v>
                </c:pt>
                <c:pt idx="12222">
                  <c:v>1.26</c:v>
                </c:pt>
                <c:pt idx="12223">
                  <c:v>1.1980000000000017</c:v>
                </c:pt>
                <c:pt idx="12224">
                  <c:v>1.236</c:v>
                </c:pt>
                <c:pt idx="12225">
                  <c:v>1.1839999999999982</c:v>
                </c:pt>
                <c:pt idx="12226">
                  <c:v>1.21</c:v>
                </c:pt>
                <c:pt idx="12227">
                  <c:v>1.266</c:v>
                </c:pt>
                <c:pt idx="12228">
                  <c:v>1.204</c:v>
                </c:pt>
                <c:pt idx="12229">
                  <c:v>1.2049999999999979</c:v>
                </c:pt>
                <c:pt idx="12230">
                  <c:v>1.2089999999999979</c:v>
                </c:pt>
                <c:pt idx="12231">
                  <c:v>1.2369999999999981</c:v>
                </c:pt>
                <c:pt idx="12232">
                  <c:v>1.1819999999999982</c:v>
                </c:pt>
                <c:pt idx="12233">
                  <c:v>1.1870000000000001</c:v>
                </c:pt>
                <c:pt idx="12234">
                  <c:v>1.1870000000000001</c:v>
                </c:pt>
                <c:pt idx="12235">
                  <c:v>1.21</c:v>
                </c:pt>
                <c:pt idx="12236">
                  <c:v>1.264</c:v>
                </c:pt>
                <c:pt idx="12237">
                  <c:v>1.2229999999999981</c:v>
                </c:pt>
                <c:pt idx="12238">
                  <c:v>1.212</c:v>
                </c:pt>
                <c:pt idx="12239">
                  <c:v>1.1980000000000017</c:v>
                </c:pt>
                <c:pt idx="12240">
                  <c:v>1.1919999999999982</c:v>
                </c:pt>
                <c:pt idx="12241">
                  <c:v>1.208</c:v>
                </c:pt>
                <c:pt idx="12242">
                  <c:v>1.1950000000000001</c:v>
                </c:pt>
                <c:pt idx="12243">
                  <c:v>1.2069999999999979</c:v>
                </c:pt>
                <c:pt idx="12244">
                  <c:v>1.2049999999999979</c:v>
                </c:pt>
                <c:pt idx="12245">
                  <c:v>1.1859999999999982</c:v>
                </c:pt>
                <c:pt idx="12246">
                  <c:v>1.2009999999999978</c:v>
                </c:pt>
                <c:pt idx="12247">
                  <c:v>1.212</c:v>
                </c:pt>
                <c:pt idx="12248">
                  <c:v>1.161</c:v>
                </c:pt>
                <c:pt idx="12249">
                  <c:v>1.2569999999999979</c:v>
                </c:pt>
                <c:pt idx="12250">
                  <c:v>1.2169999999999979</c:v>
                </c:pt>
                <c:pt idx="12251">
                  <c:v>1.2489999999999983</c:v>
                </c:pt>
                <c:pt idx="12252">
                  <c:v>1.214</c:v>
                </c:pt>
                <c:pt idx="12253">
                  <c:v>1.2689999999999981</c:v>
                </c:pt>
                <c:pt idx="12254">
                  <c:v>1.2089999999999979</c:v>
                </c:pt>
                <c:pt idx="12255">
                  <c:v>1.1859999999999982</c:v>
                </c:pt>
                <c:pt idx="12256">
                  <c:v>1.1850000000000001</c:v>
                </c:pt>
                <c:pt idx="12257">
                  <c:v>1.1990000000000001</c:v>
                </c:pt>
                <c:pt idx="12258">
                  <c:v>1.2069999999999979</c:v>
                </c:pt>
                <c:pt idx="12259">
                  <c:v>1.1850000000000001</c:v>
                </c:pt>
                <c:pt idx="12260">
                  <c:v>1.1879999999999982</c:v>
                </c:pt>
                <c:pt idx="12261">
                  <c:v>1.1950000000000001</c:v>
                </c:pt>
                <c:pt idx="12262">
                  <c:v>1.173</c:v>
                </c:pt>
                <c:pt idx="12263">
                  <c:v>1.228</c:v>
                </c:pt>
                <c:pt idx="12264">
                  <c:v>1.165</c:v>
                </c:pt>
                <c:pt idx="12265">
                  <c:v>1.206</c:v>
                </c:pt>
                <c:pt idx="12266">
                  <c:v>1.1970000000000001</c:v>
                </c:pt>
                <c:pt idx="12267">
                  <c:v>1.157</c:v>
                </c:pt>
                <c:pt idx="12268">
                  <c:v>1.1779999999999982</c:v>
                </c:pt>
                <c:pt idx="12269">
                  <c:v>1.1940000000000017</c:v>
                </c:pt>
                <c:pt idx="12270">
                  <c:v>1.2049999999999979</c:v>
                </c:pt>
                <c:pt idx="12271">
                  <c:v>1.1940000000000017</c:v>
                </c:pt>
                <c:pt idx="12272">
                  <c:v>1.1759999999999982</c:v>
                </c:pt>
                <c:pt idx="12273">
                  <c:v>1.171</c:v>
                </c:pt>
                <c:pt idx="12274">
                  <c:v>1.139</c:v>
                </c:pt>
                <c:pt idx="12275">
                  <c:v>1.1960000000000017</c:v>
                </c:pt>
                <c:pt idx="12276">
                  <c:v>1.149</c:v>
                </c:pt>
                <c:pt idx="12277">
                  <c:v>1.1890000000000001</c:v>
                </c:pt>
                <c:pt idx="12278">
                  <c:v>1.226</c:v>
                </c:pt>
                <c:pt idx="12279">
                  <c:v>1.1679999999999982</c:v>
                </c:pt>
                <c:pt idx="12280">
                  <c:v>1.1539999999999981</c:v>
                </c:pt>
                <c:pt idx="12281">
                  <c:v>1.216</c:v>
                </c:pt>
                <c:pt idx="12282">
                  <c:v>1.1830000000000001</c:v>
                </c:pt>
                <c:pt idx="12283">
                  <c:v>1.2109999999999979</c:v>
                </c:pt>
                <c:pt idx="12284">
                  <c:v>1.1819999999999982</c:v>
                </c:pt>
                <c:pt idx="12285">
                  <c:v>1.2729999999999981</c:v>
                </c:pt>
                <c:pt idx="12286">
                  <c:v>1.1579999999999981</c:v>
                </c:pt>
                <c:pt idx="12287">
                  <c:v>1.171</c:v>
                </c:pt>
                <c:pt idx="12288">
                  <c:v>1.173</c:v>
                </c:pt>
                <c:pt idx="12289">
                  <c:v>1.1879999999999982</c:v>
                </c:pt>
                <c:pt idx="12290">
                  <c:v>1.1439999999999981</c:v>
                </c:pt>
                <c:pt idx="12291">
                  <c:v>1.129</c:v>
                </c:pt>
                <c:pt idx="12292">
                  <c:v>1.1639999999999981</c:v>
                </c:pt>
                <c:pt idx="12293">
                  <c:v>1.169</c:v>
                </c:pt>
                <c:pt idx="12294">
                  <c:v>1.1739999999999982</c:v>
                </c:pt>
                <c:pt idx="12295">
                  <c:v>1.216</c:v>
                </c:pt>
                <c:pt idx="12296">
                  <c:v>1.139</c:v>
                </c:pt>
                <c:pt idx="12297">
                  <c:v>1.2269999999999981</c:v>
                </c:pt>
                <c:pt idx="12298">
                  <c:v>1.169</c:v>
                </c:pt>
                <c:pt idx="12299">
                  <c:v>1.1519999999999981</c:v>
                </c:pt>
                <c:pt idx="12300">
                  <c:v>1.1990000000000001</c:v>
                </c:pt>
                <c:pt idx="12301">
                  <c:v>1.1950000000000001</c:v>
                </c:pt>
                <c:pt idx="12302">
                  <c:v>1.206</c:v>
                </c:pt>
                <c:pt idx="12303">
                  <c:v>1.163</c:v>
                </c:pt>
                <c:pt idx="12304">
                  <c:v>1.1870000000000001</c:v>
                </c:pt>
                <c:pt idx="12305">
                  <c:v>1.1579999999999981</c:v>
                </c:pt>
                <c:pt idx="12306">
                  <c:v>1.1619999999999981</c:v>
                </c:pt>
                <c:pt idx="12307">
                  <c:v>1.153</c:v>
                </c:pt>
                <c:pt idx="12308">
                  <c:v>1.1339999999999979</c:v>
                </c:pt>
                <c:pt idx="12309">
                  <c:v>1.143</c:v>
                </c:pt>
                <c:pt idx="12310">
                  <c:v>1.1639999999999981</c:v>
                </c:pt>
                <c:pt idx="12311">
                  <c:v>1.131</c:v>
                </c:pt>
                <c:pt idx="12312">
                  <c:v>1.173</c:v>
                </c:pt>
                <c:pt idx="12313">
                  <c:v>1.171</c:v>
                </c:pt>
                <c:pt idx="12314">
                  <c:v>1.173</c:v>
                </c:pt>
                <c:pt idx="12315">
                  <c:v>1.1579999999999981</c:v>
                </c:pt>
                <c:pt idx="12316">
                  <c:v>1.181</c:v>
                </c:pt>
                <c:pt idx="12317">
                  <c:v>1.1599999999999981</c:v>
                </c:pt>
                <c:pt idx="12318">
                  <c:v>1.1739999999999982</c:v>
                </c:pt>
                <c:pt idx="12319">
                  <c:v>1.135</c:v>
                </c:pt>
                <c:pt idx="12320">
                  <c:v>1.1399999999999979</c:v>
                </c:pt>
                <c:pt idx="12321">
                  <c:v>1.1950000000000001</c:v>
                </c:pt>
                <c:pt idx="12322">
                  <c:v>1.1559999999999981</c:v>
                </c:pt>
                <c:pt idx="12323">
                  <c:v>1.1599999999999981</c:v>
                </c:pt>
                <c:pt idx="12324">
                  <c:v>1.143</c:v>
                </c:pt>
                <c:pt idx="12325">
                  <c:v>1.1419999999999979</c:v>
                </c:pt>
                <c:pt idx="12326">
                  <c:v>1.155</c:v>
                </c:pt>
                <c:pt idx="12327">
                  <c:v>1.169</c:v>
                </c:pt>
                <c:pt idx="12328">
                  <c:v>1.1479999999999981</c:v>
                </c:pt>
                <c:pt idx="12329">
                  <c:v>1.1619999999999981</c:v>
                </c:pt>
                <c:pt idx="12330">
                  <c:v>1.1479999999999981</c:v>
                </c:pt>
                <c:pt idx="12331">
                  <c:v>1.1619999999999981</c:v>
                </c:pt>
                <c:pt idx="12332">
                  <c:v>1.1970000000000001</c:v>
                </c:pt>
                <c:pt idx="12333">
                  <c:v>1.1299999999999979</c:v>
                </c:pt>
                <c:pt idx="12334">
                  <c:v>1.151</c:v>
                </c:pt>
                <c:pt idx="12335">
                  <c:v>1.125</c:v>
                </c:pt>
                <c:pt idx="12336">
                  <c:v>1.1499999999999981</c:v>
                </c:pt>
                <c:pt idx="12337">
                  <c:v>1.181</c:v>
                </c:pt>
                <c:pt idx="12338">
                  <c:v>1.123</c:v>
                </c:pt>
                <c:pt idx="12339">
                  <c:v>1.147</c:v>
                </c:pt>
                <c:pt idx="12340">
                  <c:v>1.1359999999999979</c:v>
                </c:pt>
                <c:pt idx="12341">
                  <c:v>1.133</c:v>
                </c:pt>
                <c:pt idx="12342">
                  <c:v>1.1539999999999981</c:v>
                </c:pt>
                <c:pt idx="12343">
                  <c:v>1.179</c:v>
                </c:pt>
                <c:pt idx="12344">
                  <c:v>1.1859999999999982</c:v>
                </c:pt>
                <c:pt idx="12345">
                  <c:v>1.1910000000000001</c:v>
                </c:pt>
                <c:pt idx="12346">
                  <c:v>1.1659999999999981</c:v>
                </c:pt>
                <c:pt idx="12347">
                  <c:v>1.153</c:v>
                </c:pt>
                <c:pt idx="12348">
                  <c:v>1.173</c:v>
                </c:pt>
                <c:pt idx="12349">
                  <c:v>1.133</c:v>
                </c:pt>
                <c:pt idx="12350">
                  <c:v>1.1970000000000001</c:v>
                </c:pt>
                <c:pt idx="12351">
                  <c:v>1.2029999999999978</c:v>
                </c:pt>
                <c:pt idx="12352">
                  <c:v>1.1259999999999979</c:v>
                </c:pt>
                <c:pt idx="12353">
                  <c:v>1.1950000000000001</c:v>
                </c:pt>
                <c:pt idx="12354">
                  <c:v>1.1779999999999982</c:v>
                </c:pt>
                <c:pt idx="12355">
                  <c:v>1.133</c:v>
                </c:pt>
                <c:pt idx="12356">
                  <c:v>1.1499999999999981</c:v>
                </c:pt>
                <c:pt idx="12357">
                  <c:v>1.1319999999999979</c:v>
                </c:pt>
                <c:pt idx="12358">
                  <c:v>1.1499999999999981</c:v>
                </c:pt>
                <c:pt idx="12359">
                  <c:v>1.1890000000000001</c:v>
                </c:pt>
                <c:pt idx="12360">
                  <c:v>1.206</c:v>
                </c:pt>
                <c:pt idx="12361">
                  <c:v>1.165</c:v>
                </c:pt>
                <c:pt idx="12362">
                  <c:v>1.2809999999999981</c:v>
                </c:pt>
                <c:pt idx="12363">
                  <c:v>1.2029999999999978</c:v>
                </c:pt>
                <c:pt idx="12364">
                  <c:v>1.202</c:v>
                </c:pt>
                <c:pt idx="12365">
                  <c:v>1.1539999999999981</c:v>
                </c:pt>
                <c:pt idx="12366">
                  <c:v>1.1060000000000001</c:v>
                </c:pt>
                <c:pt idx="12367">
                  <c:v>1.1639999999999981</c:v>
                </c:pt>
                <c:pt idx="12368">
                  <c:v>1.1890000000000001</c:v>
                </c:pt>
                <c:pt idx="12369">
                  <c:v>1.177</c:v>
                </c:pt>
                <c:pt idx="12370">
                  <c:v>1.1419999999999979</c:v>
                </c:pt>
                <c:pt idx="12371">
                  <c:v>1.1140000000000001</c:v>
                </c:pt>
                <c:pt idx="12372">
                  <c:v>1.1990000000000001</c:v>
                </c:pt>
                <c:pt idx="12373">
                  <c:v>1.125</c:v>
                </c:pt>
                <c:pt idx="12374">
                  <c:v>1.145</c:v>
                </c:pt>
                <c:pt idx="12375">
                  <c:v>1.1120000000000001</c:v>
                </c:pt>
                <c:pt idx="12376">
                  <c:v>1.1539999999999981</c:v>
                </c:pt>
                <c:pt idx="12377">
                  <c:v>1.1220000000000001</c:v>
                </c:pt>
                <c:pt idx="12378">
                  <c:v>1.1870000000000001</c:v>
                </c:pt>
                <c:pt idx="12379">
                  <c:v>1.139</c:v>
                </c:pt>
                <c:pt idx="12380">
                  <c:v>1.1319999999999979</c:v>
                </c:pt>
                <c:pt idx="12381">
                  <c:v>1.212</c:v>
                </c:pt>
                <c:pt idx="12382">
                  <c:v>1.179</c:v>
                </c:pt>
                <c:pt idx="12383">
                  <c:v>1.1719999999999982</c:v>
                </c:pt>
                <c:pt idx="12384">
                  <c:v>1.123</c:v>
                </c:pt>
                <c:pt idx="12385">
                  <c:v>1.1299999999999979</c:v>
                </c:pt>
                <c:pt idx="12386">
                  <c:v>1.163</c:v>
                </c:pt>
                <c:pt idx="12387">
                  <c:v>1.0980000000000001</c:v>
                </c:pt>
                <c:pt idx="12388">
                  <c:v>1.093</c:v>
                </c:pt>
                <c:pt idx="12389">
                  <c:v>1.153</c:v>
                </c:pt>
                <c:pt idx="12390">
                  <c:v>1.2109999999999979</c:v>
                </c:pt>
                <c:pt idx="12391">
                  <c:v>1.1779999999999982</c:v>
                </c:pt>
                <c:pt idx="12392">
                  <c:v>1.286</c:v>
                </c:pt>
                <c:pt idx="12393">
                  <c:v>1.081</c:v>
                </c:pt>
                <c:pt idx="12394">
                  <c:v>1.071</c:v>
                </c:pt>
                <c:pt idx="12395">
                  <c:v>1.1659999999999981</c:v>
                </c:pt>
                <c:pt idx="12396">
                  <c:v>1.1359999999999979</c:v>
                </c:pt>
                <c:pt idx="12397">
                  <c:v>1.1299999999999979</c:v>
                </c:pt>
                <c:pt idx="12398">
                  <c:v>1.119</c:v>
                </c:pt>
                <c:pt idx="12399">
                  <c:v>1.109</c:v>
                </c:pt>
                <c:pt idx="12400">
                  <c:v>1.1539999999999981</c:v>
                </c:pt>
                <c:pt idx="12401">
                  <c:v>1.1220000000000001</c:v>
                </c:pt>
                <c:pt idx="12402">
                  <c:v>1.1459999999999981</c:v>
                </c:pt>
                <c:pt idx="12403">
                  <c:v>1.0820000000000001</c:v>
                </c:pt>
                <c:pt idx="12404">
                  <c:v>1.093</c:v>
                </c:pt>
                <c:pt idx="12405">
                  <c:v>1.099</c:v>
                </c:pt>
                <c:pt idx="12406">
                  <c:v>1.1700000000000017</c:v>
                </c:pt>
                <c:pt idx="12407">
                  <c:v>1.1220000000000001</c:v>
                </c:pt>
                <c:pt idx="12408">
                  <c:v>1.1200000000000001</c:v>
                </c:pt>
                <c:pt idx="12409">
                  <c:v>1.1399999999999979</c:v>
                </c:pt>
                <c:pt idx="12410">
                  <c:v>1.139</c:v>
                </c:pt>
                <c:pt idx="12411">
                  <c:v>1.147</c:v>
                </c:pt>
                <c:pt idx="12412">
                  <c:v>1.127</c:v>
                </c:pt>
                <c:pt idx="12413">
                  <c:v>1.1120000000000001</c:v>
                </c:pt>
                <c:pt idx="12414">
                  <c:v>1.089</c:v>
                </c:pt>
                <c:pt idx="12415">
                  <c:v>1.077</c:v>
                </c:pt>
                <c:pt idx="12416">
                  <c:v>1.1200000000000001</c:v>
                </c:pt>
                <c:pt idx="12417">
                  <c:v>1.1140000000000001</c:v>
                </c:pt>
                <c:pt idx="12418">
                  <c:v>1.103</c:v>
                </c:pt>
                <c:pt idx="12419">
                  <c:v>1.165</c:v>
                </c:pt>
                <c:pt idx="12420">
                  <c:v>1.095</c:v>
                </c:pt>
                <c:pt idx="12421">
                  <c:v>1.0900000000000001</c:v>
                </c:pt>
                <c:pt idx="12422">
                  <c:v>1.095</c:v>
                </c:pt>
                <c:pt idx="12423">
                  <c:v>1.111</c:v>
                </c:pt>
                <c:pt idx="12424">
                  <c:v>1.0960000000000001</c:v>
                </c:pt>
                <c:pt idx="12425">
                  <c:v>1.135</c:v>
                </c:pt>
                <c:pt idx="12426">
                  <c:v>1.099</c:v>
                </c:pt>
                <c:pt idx="12427">
                  <c:v>1.05</c:v>
                </c:pt>
                <c:pt idx="12428">
                  <c:v>1.0900000000000001</c:v>
                </c:pt>
                <c:pt idx="12429">
                  <c:v>1.0569999999999982</c:v>
                </c:pt>
                <c:pt idx="12430">
                  <c:v>1.0589999999999982</c:v>
                </c:pt>
                <c:pt idx="12431">
                  <c:v>1.089</c:v>
                </c:pt>
                <c:pt idx="12432">
                  <c:v>1.083</c:v>
                </c:pt>
                <c:pt idx="12433">
                  <c:v>1.0920000000000001</c:v>
                </c:pt>
                <c:pt idx="12434">
                  <c:v>1.101</c:v>
                </c:pt>
                <c:pt idx="12435">
                  <c:v>1.1080000000000001</c:v>
                </c:pt>
                <c:pt idx="12436">
                  <c:v>1.1100000000000001</c:v>
                </c:pt>
                <c:pt idx="12437">
                  <c:v>1.0549999999999982</c:v>
                </c:pt>
                <c:pt idx="12438">
                  <c:v>1.0660000000000001</c:v>
                </c:pt>
                <c:pt idx="12439">
                  <c:v>1.1970000000000001</c:v>
                </c:pt>
                <c:pt idx="12440">
                  <c:v>1.0900000000000001</c:v>
                </c:pt>
                <c:pt idx="12441">
                  <c:v>0</c:v>
                </c:pt>
                <c:pt idx="12442">
                  <c:v>1.1060000000000001</c:v>
                </c:pt>
                <c:pt idx="12443">
                  <c:v>1.091</c:v>
                </c:pt>
                <c:pt idx="12444">
                  <c:v>1.077</c:v>
                </c:pt>
                <c:pt idx="12445">
                  <c:v>1.0680000000000001</c:v>
                </c:pt>
                <c:pt idx="12446">
                  <c:v>1.0880000000000001</c:v>
                </c:pt>
                <c:pt idx="12447">
                  <c:v>1.0720000000000001</c:v>
                </c:pt>
                <c:pt idx="12448">
                  <c:v>1.1519999999999981</c:v>
                </c:pt>
                <c:pt idx="12449">
                  <c:v>1.1639999999999981</c:v>
                </c:pt>
                <c:pt idx="12450">
                  <c:v>1.097</c:v>
                </c:pt>
                <c:pt idx="12451">
                  <c:v>1.0620000000000001</c:v>
                </c:pt>
                <c:pt idx="12452">
                  <c:v>1.1140000000000001</c:v>
                </c:pt>
                <c:pt idx="12453">
                  <c:v>1.0920000000000001</c:v>
                </c:pt>
                <c:pt idx="12454">
                  <c:v>1.0780000000000001</c:v>
                </c:pt>
                <c:pt idx="12455">
                  <c:v>1.075</c:v>
                </c:pt>
                <c:pt idx="12456">
                  <c:v>1.0649999999999982</c:v>
                </c:pt>
                <c:pt idx="12457">
                  <c:v>1.3440000000000001</c:v>
                </c:pt>
                <c:pt idx="12458">
                  <c:v>1.032</c:v>
                </c:pt>
                <c:pt idx="12459">
                  <c:v>1.071</c:v>
                </c:pt>
                <c:pt idx="12460">
                  <c:v>1.034</c:v>
                </c:pt>
                <c:pt idx="12461">
                  <c:v>1.0980000000000001</c:v>
                </c:pt>
                <c:pt idx="12462">
                  <c:v>1.0580000000000001</c:v>
                </c:pt>
                <c:pt idx="12463">
                  <c:v>1.101</c:v>
                </c:pt>
                <c:pt idx="12464">
                  <c:v>1.0649999999999982</c:v>
                </c:pt>
                <c:pt idx="12465">
                  <c:v>1.075</c:v>
                </c:pt>
                <c:pt idx="12466">
                  <c:v>1.079</c:v>
                </c:pt>
                <c:pt idx="12467">
                  <c:v>1.071</c:v>
                </c:pt>
                <c:pt idx="12468">
                  <c:v>1.0549999999999982</c:v>
                </c:pt>
                <c:pt idx="12469">
                  <c:v>1.103</c:v>
                </c:pt>
                <c:pt idx="12470">
                  <c:v>1.0349999999999981</c:v>
                </c:pt>
                <c:pt idx="12471">
                  <c:v>1.038</c:v>
                </c:pt>
                <c:pt idx="12472">
                  <c:v>1.0740000000000001</c:v>
                </c:pt>
                <c:pt idx="12473">
                  <c:v>1.0149999999999979</c:v>
                </c:pt>
                <c:pt idx="12474">
                  <c:v>1.083</c:v>
                </c:pt>
                <c:pt idx="12475">
                  <c:v>1.1100000000000001</c:v>
                </c:pt>
                <c:pt idx="12476">
                  <c:v>1.137</c:v>
                </c:pt>
                <c:pt idx="12477">
                  <c:v>1.1399999999999979</c:v>
                </c:pt>
                <c:pt idx="12478">
                  <c:v>1.032</c:v>
                </c:pt>
                <c:pt idx="12479">
                  <c:v>1.0209999999999981</c:v>
                </c:pt>
                <c:pt idx="12480">
                  <c:v>1.0820000000000001</c:v>
                </c:pt>
                <c:pt idx="12481">
                  <c:v>1.0189999999999981</c:v>
                </c:pt>
                <c:pt idx="12482">
                  <c:v>0.99399999999999999</c:v>
                </c:pt>
                <c:pt idx="12483">
                  <c:v>1.0109999999999979</c:v>
                </c:pt>
                <c:pt idx="12484">
                  <c:v>1.012</c:v>
                </c:pt>
                <c:pt idx="12485">
                  <c:v>1.028</c:v>
                </c:pt>
                <c:pt idx="12486">
                  <c:v>1.0660000000000001</c:v>
                </c:pt>
                <c:pt idx="12487">
                  <c:v>1.048</c:v>
                </c:pt>
                <c:pt idx="12488">
                  <c:v>1.054</c:v>
                </c:pt>
                <c:pt idx="12489">
                  <c:v>1.016</c:v>
                </c:pt>
                <c:pt idx="12490">
                  <c:v>1.0589999999999982</c:v>
                </c:pt>
                <c:pt idx="12491">
                  <c:v>1.028</c:v>
                </c:pt>
                <c:pt idx="12492">
                  <c:v>1.042</c:v>
                </c:pt>
                <c:pt idx="12493">
                  <c:v>1.04</c:v>
                </c:pt>
                <c:pt idx="12494">
                  <c:v>1.03</c:v>
                </c:pt>
                <c:pt idx="12495">
                  <c:v>1.228</c:v>
                </c:pt>
                <c:pt idx="12496">
                  <c:v>1.0449999999999982</c:v>
                </c:pt>
                <c:pt idx="12497">
                  <c:v>1.0649999999999982</c:v>
                </c:pt>
                <c:pt idx="12498">
                  <c:v>1.054</c:v>
                </c:pt>
                <c:pt idx="12499">
                  <c:v>1.1140000000000001</c:v>
                </c:pt>
                <c:pt idx="12500">
                  <c:v>1.024</c:v>
                </c:pt>
                <c:pt idx="12501">
                  <c:v>1.0189999999999981</c:v>
                </c:pt>
                <c:pt idx="12502">
                  <c:v>0.98</c:v>
                </c:pt>
                <c:pt idx="12503">
                  <c:v>0.997</c:v>
                </c:pt>
                <c:pt idx="12504">
                  <c:v>1.046</c:v>
                </c:pt>
                <c:pt idx="12505">
                  <c:v>1.0149999999999979</c:v>
                </c:pt>
                <c:pt idx="12506">
                  <c:v>1.0169999999999979</c:v>
                </c:pt>
                <c:pt idx="12507">
                  <c:v>0.97700000000000031</c:v>
                </c:pt>
                <c:pt idx="12508">
                  <c:v>0.99399999999999999</c:v>
                </c:pt>
                <c:pt idx="12509">
                  <c:v>1.0089999999999979</c:v>
                </c:pt>
                <c:pt idx="12510">
                  <c:v>1.0209999999999981</c:v>
                </c:pt>
                <c:pt idx="12511">
                  <c:v>1.173</c:v>
                </c:pt>
                <c:pt idx="12512">
                  <c:v>1.002</c:v>
                </c:pt>
                <c:pt idx="12513">
                  <c:v>1.0840000000000001</c:v>
                </c:pt>
                <c:pt idx="12514">
                  <c:v>1.0649999999999982</c:v>
                </c:pt>
                <c:pt idx="12515">
                  <c:v>1.0069999999999979</c:v>
                </c:pt>
                <c:pt idx="12516">
                  <c:v>0.96700000000000064</c:v>
                </c:pt>
                <c:pt idx="12517">
                  <c:v>1.0149999999999979</c:v>
                </c:pt>
                <c:pt idx="12518">
                  <c:v>1.056</c:v>
                </c:pt>
                <c:pt idx="12519">
                  <c:v>1.0669999999999982</c:v>
                </c:pt>
                <c:pt idx="12520">
                  <c:v>0.98799999999999999</c:v>
                </c:pt>
                <c:pt idx="12521">
                  <c:v>0.99299999999999999</c:v>
                </c:pt>
                <c:pt idx="12522">
                  <c:v>1.036</c:v>
                </c:pt>
                <c:pt idx="12523">
                  <c:v>1.048</c:v>
                </c:pt>
                <c:pt idx="12524">
                  <c:v>0.98399999999999999</c:v>
                </c:pt>
                <c:pt idx="12525">
                  <c:v>0.96700000000000064</c:v>
                </c:pt>
                <c:pt idx="12526">
                  <c:v>1.02</c:v>
                </c:pt>
                <c:pt idx="12527">
                  <c:v>1.153</c:v>
                </c:pt>
                <c:pt idx="12528">
                  <c:v>1.1659999999999981</c:v>
                </c:pt>
                <c:pt idx="12529">
                  <c:v>1.121</c:v>
                </c:pt>
                <c:pt idx="12530">
                  <c:v>1.0660000000000001</c:v>
                </c:pt>
                <c:pt idx="12531">
                  <c:v>1.04</c:v>
                </c:pt>
                <c:pt idx="12532">
                  <c:v>0.98099999999999998</c:v>
                </c:pt>
                <c:pt idx="12533">
                  <c:v>0.995</c:v>
                </c:pt>
                <c:pt idx="12534">
                  <c:v>0.98699999999999999</c:v>
                </c:pt>
                <c:pt idx="12535">
                  <c:v>1.0029999999999979</c:v>
                </c:pt>
                <c:pt idx="12536">
                  <c:v>1.0009999999999979</c:v>
                </c:pt>
                <c:pt idx="12537">
                  <c:v>1.0009999999999979</c:v>
                </c:pt>
                <c:pt idx="12538">
                  <c:v>1.01</c:v>
                </c:pt>
                <c:pt idx="12539">
                  <c:v>1.006</c:v>
                </c:pt>
                <c:pt idx="12540">
                  <c:v>1.069</c:v>
                </c:pt>
                <c:pt idx="12541">
                  <c:v>1.202</c:v>
                </c:pt>
                <c:pt idx="12542">
                  <c:v>0.98899999999999999</c:v>
                </c:pt>
                <c:pt idx="12543">
                  <c:v>1.097</c:v>
                </c:pt>
                <c:pt idx="12544">
                  <c:v>1.0449999999999982</c:v>
                </c:pt>
                <c:pt idx="12545">
                  <c:v>1.0549999999999982</c:v>
                </c:pt>
                <c:pt idx="12546">
                  <c:v>1.008</c:v>
                </c:pt>
                <c:pt idx="12547">
                  <c:v>1.0640000000000001</c:v>
                </c:pt>
                <c:pt idx="12548">
                  <c:v>1.0309999999999981</c:v>
                </c:pt>
                <c:pt idx="12549">
                  <c:v>1.0609999999999982</c:v>
                </c:pt>
                <c:pt idx="12550">
                  <c:v>1.0309999999999981</c:v>
                </c:pt>
                <c:pt idx="12551">
                  <c:v>0.97200000000000031</c:v>
                </c:pt>
                <c:pt idx="12552">
                  <c:v>1.0189999999999981</c:v>
                </c:pt>
                <c:pt idx="12553">
                  <c:v>1.0189999999999981</c:v>
                </c:pt>
                <c:pt idx="12554">
                  <c:v>1.026</c:v>
                </c:pt>
                <c:pt idx="12555">
                  <c:v>1.0209999999999981</c:v>
                </c:pt>
                <c:pt idx="12556">
                  <c:v>0.97900000000000031</c:v>
                </c:pt>
                <c:pt idx="12557">
                  <c:v>0.995</c:v>
                </c:pt>
                <c:pt idx="12558">
                  <c:v>1.1700000000000017</c:v>
                </c:pt>
                <c:pt idx="12559">
                  <c:v>0.97600000000000031</c:v>
                </c:pt>
                <c:pt idx="12560">
                  <c:v>0.98799999999999999</c:v>
                </c:pt>
                <c:pt idx="12561">
                  <c:v>0.99399999999999999</c:v>
                </c:pt>
                <c:pt idx="12562">
                  <c:v>1.018</c:v>
                </c:pt>
                <c:pt idx="12563">
                  <c:v>0.96200000000000063</c:v>
                </c:pt>
                <c:pt idx="12564">
                  <c:v>0.97900000000000031</c:v>
                </c:pt>
                <c:pt idx="12565">
                  <c:v>1.01</c:v>
                </c:pt>
                <c:pt idx="12566">
                  <c:v>1.014</c:v>
                </c:pt>
                <c:pt idx="12567">
                  <c:v>1.008</c:v>
                </c:pt>
                <c:pt idx="12568">
                  <c:v>1.0429999999999982</c:v>
                </c:pt>
                <c:pt idx="12569">
                  <c:v>1.004</c:v>
                </c:pt>
                <c:pt idx="12570">
                  <c:v>0.98</c:v>
                </c:pt>
                <c:pt idx="12571">
                  <c:v>1.091</c:v>
                </c:pt>
                <c:pt idx="12572">
                  <c:v>1.139</c:v>
                </c:pt>
                <c:pt idx="12573">
                  <c:v>1.004</c:v>
                </c:pt>
                <c:pt idx="12574">
                  <c:v>1.0389999999999981</c:v>
                </c:pt>
                <c:pt idx="12575">
                  <c:v>1.0620000000000001</c:v>
                </c:pt>
                <c:pt idx="12576">
                  <c:v>1.0249999999999981</c:v>
                </c:pt>
                <c:pt idx="12577">
                  <c:v>0.97700000000000031</c:v>
                </c:pt>
                <c:pt idx="12578">
                  <c:v>0.97800000000000031</c:v>
                </c:pt>
                <c:pt idx="12579">
                  <c:v>1.02</c:v>
                </c:pt>
                <c:pt idx="12580">
                  <c:v>1.006</c:v>
                </c:pt>
                <c:pt idx="12581">
                  <c:v>0.96700000000000064</c:v>
                </c:pt>
                <c:pt idx="12582">
                  <c:v>0.95700000000000063</c:v>
                </c:pt>
                <c:pt idx="12583">
                  <c:v>0.96100000000000063</c:v>
                </c:pt>
                <c:pt idx="12584">
                  <c:v>0.97400000000000031</c:v>
                </c:pt>
                <c:pt idx="12585">
                  <c:v>0.97900000000000031</c:v>
                </c:pt>
                <c:pt idx="12586">
                  <c:v>1.002</c:v>
                </c:pt>
                <c:pt idx="12587">
                  <c:v>0.97300000000000031</c:v>
                </c:pt>
                <c:pt idx="12588">
                  <c:v>0.95000000000000062</c:v>
                </c:pt>
                <c:pt idx="12589">
                  <c:v>0.98599999999999999</c:v>
                </c:pt>
                <c:pt idx="12590">
                  <c:v>0.99199999999999999</c:v>
                </c:pt>
                <c:pt idx="12591">
                  <c:v>0.97800000000000031</c:v>
                </c:pt>
                <c:pt idx="12592">
                  <c:v>0.97900000000000031</c:v>
                </c:pt>
                <c:pt idx="12593">
                  <c:v>0.93300000000000005</c:v>
                </c:pt>
                <c:pt idx="12594">
                  <c:v>0.93700000000000061</c:v>
                </c:pt>
                <c:pt idx="12595">
                  <c:v>0.95900000000000063</c:v>
                </c:pt>
                <c:pt idx="12596">
                  <c:v>0.95300000000000062</c:v>
                </c:pt>
                <c:pt idx="12597">
                  <c:v>0.95400000000000063</c:v>
                </c:pt>
                <c:pt idx="12598">
                  <c:v>0.97900000000000031</c:v>
                </c:pt>
                <c:pt idx="12599">
                  <c:v>0.96900000000000064</c:v>
                </c:pt>
                <c:pt idx="12600">
                  <c:v>0.93700000000000061</c:v>
                </c:pt>
                <c:pt idx="12601">
                  <c:v>0.97100000000000031</c:v>
                </c:pt>
                <c:pt idx="12602">
                  <c:v>0.98499999999999999</c:v>
                </c:pt>
                <c:pt idx="12603">
                  <c:v>0.96500000000000064</c:v>
                </c:pt>
                <c:pt idx="12604">
                  <c:v>1.34</c:v>
                </c:pt>
                <c:pt idx="12605">
                  <c:v>0.98899999999999999</c:v>
                </c:pt>
                <c:pt idx="12606">
                  <c:v>0.96100000000000063</c:v>
                </c:pt>
                <c:pt idx="12607">
                  <c:v>0.93</c:v>
                </c:pt>
                <c:pt idx="12608">
                  <c:v>0.95300000000000062</c:v>
                </c:pt>
                <c:pt idx="12609">
                  <c:v>0.96800000000000064</c:v>
                </c:pt>
                <c:pt idx="12610">
                  <c:v>0.95600000000000063</c:v>
                </c:pt>
                <c:pt idx="12611">
                  <c:v>0.97600000000000031</c:v>
                </c:pt>
                <c:pt idx="12612">
                  <c:v>1.004</c:v>
                </c:pt>
                <c:pt idx="12613">
                  <c:v>0.96800000000000064</c:v>
                </c:pt>
                <c:pt idx="12614">
                  <c:v>0.97700000000000031</c:v>
                </c:pt>
                <c:pt idx="12615">
                  <c:v>0.93200000000000005</c:v>
                </c:pt>
                <c:pt idx="12616">
                  <c:v>0.95200000000000062</c:v>
                </c:pt>
                <c:pt idx="12617">
                  <c:v>0.97300000000000031</c:v>
                </c:pt>
                <c:pt idx="12618">
                  <c:v>0.94699999999999995</c:v>
                </c:pt>
                <c:pt idx="12619">
                  <c:v>0.96400000000000063</c:v>
                </c:pt>
                <c:pt idx="12620">
                  <c:v>0.98099999999999998</c:v>
                </c:pt>
                <c:pt idx="12621">
                  <c:v>0.95400000000000063</c:v>
                </c:pt>
                <c:pt idx="12622">
                  <c:v>1.0009999999999979</c:v>
                </c:pt>
                <c:pt idx="12623">
                  <c:v>1.008</c:v>
                </c:pt>
                <c:pt idx="12624">
                  <c:v>1.0329999999999981</c:v>
                </c:pt>
                <c:pt idx="12625">
                  <c:v>0.98099999999999998</c:v>
                </c:pt>
                <c:pt idx="12626">
                  <c:v>0.97900000000000031</c:v>
                </c:pt>
                <c:pt idx="12627">
                  <c:v>0.96600000000000064</c:v>
                </c:pt>
                <c:pt idx="12628">
                  <c:v>0.98599999999999999</c:v>
                </c:pt>
                <c:pt idx="12629">
                  <c:v>0.96400000000000063</c:v>
                </c:pt>
                <c:pt idx="12630">
                  <c:v>0.91300000000000003</c:v>
                </c:pt>
                <c:pt idx="12631">
                  <c:v>0.91200000000000003</c:v>
                </c:pt>
                <c:pt idx="12632">
                  <c:v>0.91</c:v>
                </c:pt>
                <c:pt idx="12633">
                  <c:v>0.89500000000000068</c:v>
                </c:pt>
                <c:pt idx="12634">
                  <c:v>0.92200000000000004</c:v>
                </c:pt>
                <c:pt idx="12635">
                  <c:v>0.96200000000000063</c:v>
                </c:pt>
                <c:pt idx="12636">
                  <c:v>0.998</c:v>
                </c:pt>
                <c:pt idx="12637">
                  <c:v>0.96300000000000063</c:v>
                </c:pt>
                <c:pt idx="12638">
                  <c:v>0.97600000000000031</c:v>
                </c:pt>
                <c:pt idx="12639">
                  <c:v>0.94199999999999995</c:v>
                </c:pt>
                <c:pt idx="12640">
                  <c:v>1.0249999999999981</c:v>
                </c:pt>
                <c:pt idx="12641">
                  <c:v>0.92600000000000005</c:v>
                </c:pt>
                <c:pt idx="12642">
                  <c:v>0.94399999999999995</c:v>
                </c:pt>
                <c:pt idx="12643">
                  <c:v>0.96700000000000064</c:v>
                </c:pt>
                <c:pt idx="12644">
                  <c:v>0.93500000000000005</c:v>
                </c:pt>
                <c:pt idx="12645">
                  <c:v>0.93899999999999995</c:v>
                </c:pt>
                <c:pt idx="12646">
                  <c:v>0.93400000000000005</c:v>
                </c:pt>
                <c:pt idx="12647">
                  <c:v>0.96800000000000064</c:v>
                </c:pt>
                <c:pt idx="12648">
                  <c:v>0.95300000000000062</c:v>
                </c:pt>
                <c:pt idx="12649">
                  <c:v>0.92600000000000005</c:v>
                </c:pt>
                <c:pt idx="12650">
                  <c:v>0.93700000000000061</c:v>
                </c:pt>
                <c:pt idx="12651">
                  <c:v>0.91900000000000004</c:v>
                </c:pt>
                <c:pt idx="12652">
                  <c:v>0.92500000000000004</c:v>
                </c:pt>
                <c:pt idx="12653">
                  <c:v>0.95900000000000063</c:v>
                </c:pt>
                <c:pt idx="12654">
                  <c:v>0.92400000000000004</c:v>
                </c:pt>
                <c:pt idx="12655">
                  <c:v>0.92700000000000005</c:v>
                </c:pt>
                <c:pt idx="12656">
                  <c:v>0.96400000000000063</c:v>
                </c:pt>
                <c:pt idx="12657">
                  <c:v>0.91</c:v>
                </c:pt>
                <c:pt idx="12658">
                  <c:v>0.94199999999999995</c:v>
                </c:pt>
                <c:pt idx="12659">
                  <c:v>0.94099999999999995</c:v>
                </c:pt>
                <c:pt idx="12660">
                  <c:v>0.94000000000000061</c:v>
                </c:pt>
                <c:pt idx="12661">
                  <c:v>0.94000000000000061</c:v>
                </c:pt>
                <c:pt idx="12662">
                  <c:v>0.92900000000000005</c:v>
                </c:pt>
                <c:pt idx="12663">
                  <c:v>0.94399999999999995</c:v>
                </c:pt>
                <c:pt idx="12664">
                  <c:v>0.89300000000000068</c:v>
                </c:pt>
                <c:pt idx="12665">
                  <c:v>0.90400000000000003</c:v>
                </c:pt>
                <c:pt idx="12666">
                  <c:v>0.91200000000000003</c:v>
                </c:pt>
                <c:pt idx="12667">
                  <c:v>0.93899999999999995</c:v>
                </c:pt>
                <c:pt idx="12668">
                  <c:v>0.89500000000000068</c:v>
                </c:pt>
                <c:pt idx="12669">
                  <c:v>0.90800000000000003</c:v>
                </c:pt>
                <c:pt idx="12670">
                  <c:v>0.95400000000000063</c:v>
                </c:pt>
                <c:pt idx="12671">
                  <c:v>0.93500000000000005</c:v>
                </c:pt>
                <c:pt idx="12672">
                  <c:v>0.96000000000000063</c:v>
                </c:pt>
                <c:pt idx="12673">
                  <c:v>0.95700000000000063</c:v>
                </c:pt>
                <c:pt idx="12674">
                  <c:v>0.93300000000000005</c:v>
                </c:pt>
                <c:pt idx="12675">
                  <c:v>0.92700000000000005</c:v>
                </c:pt>
                <c:pt idx="12676">
                  <c:v>0</c:v>
                </c:pt>
                <c:pt idx="12677">
                  <c:v>1.4319999999999964</c:v>
                </c:pt>
                <c:pt idx="12678">
                  <c:v>0.97700000000000031</c:v>
                </c:pt>
                <c:pt idx="12679">
                  <c:v>0.91700000000000004</c:v>
                </c:pt>
                <c:pt idx="12680">
                  <c:v>0.94499999999999995</c:v>
                </c:pt>
                <c:pt idx="12681">
                  <c:v>0.93799999999999994</c:v>
                </c:pt>
                <c:pt idx="12682">
                  <c:v>0.94000000000000061</c:v>
                </c:pt>
                <c:pt idx="12683">
                  <c:v>0.96200000000000063</c:v>
                </c:pt>
                <c:pt idx="12684">
                  <c:v>0.92400000000000004</c:v>
                </c:pt>
                <c:pt idx="12685">
                  <c:v>0.91400000000000003</c:v>
                </c:pt>
                <c:pt idx="12686">
                  <c:v>0.93</c:v>
                </c:pt>
                <c:pt idx="12687">
                  <c:v>0.94299999999999995</c:v>
                </c:pt>
                <c:pt idx="12688">
                  <c:v>0.93200000000000005</c:v>
                </c:pt>
                <c:pt idx="12689">
                  <c:v>0.91600000000000004</c:v>
                </c:pt>
                <c:pt idx="12690">
                  <c:v>0.98599999999999999</c:v>
                </c:pt>
                <c:pt idx="12691">
                  <c:v>0.97000000000000031</c:v>
                </c:pt>
                <c:pt idx="12692">
                  <c:v>0.95400000000000063</c:v>
                </c:pt>
                <c:pt idx="12693">
                  <c:v>0.96300000000000063</c:v>
                </c:pt>
                <c:pt idx="12694">
                  <c:v>0.93500000000000005</c:v>
                </c:pt>
                <c:pt idx="12695">
                  <c:v>0.95700000000000063</c:v>
                </c:pt>
                <c:pt idx="12696">
                  <c:v>0.96200000000000063</c:v>
                </c:pt>
                <c:pt idx="12697">
                  <c:v>0.94399999999999995</c:v>
                </c:pt>
                <c:pt idx="12698">
                  <c:v>0.90800000000000003</c:v>
                </c:pt>
                <c:pt idx="12699">
                  <c:v>0.91200000000000003</c:v>
                </c:pt>
                <c:pt idx="12700">
                  <c:v>0.89600000000000068</c:v>
                </c:pt>
                <c:pt idx="12701">
                  <c:v>0.88800000000000068</c:v>
                </c:pt>
                <c:pt idx="12702">
                  <c:v>0.91200000000000003</c:v>
                </c:pt>
                <c:pt idx="12703">
                  <c:v>0.93899999999999995</c:v>
                </c:pt>
                <c:pt idx="12704">
                  <c:v>0.95400000000000063</c:v>
                </c:pt>
                <c:pt idx="12705">
                  <c:v>0.92700000000000005</c:v>
                </c:pt>
                <c:pt idx="12706">
                  <c:v>0.89400000000000068</c:v>
                </c:pt>
                <c:pt idx="12707">
                  <c:v>0.96100000000000063</c:v>
                </c:pt>
                <c:pt idx="12708">
                  <c:v>0.92900000000000005</c:v>
                </c:pt>
                <c:pt idx="12709">
                  <c:v>0.92600000000000005</c:v>
                </c:pt>
                <c:pt idx="12710">
                  <c:v>0.91700000000000004</c:v>
                </c:pt>
                <c:pt idx="12711">
                  <c:v>0.88700000000000057</c:v>
                </c:pt>
                <c:pt idx="12712">
                  <c:v>0.89600000000000068</c:v>
                </c:pt>
                <c:pt idx="12713">
                  <c:v>0.91800000000000004</c:v>
                </c:pt>
                <c:pt idx="12714">
                  <c:v>0.89000000000000068</c:v>
                </c:pt>
                <c:pt idx="12715">
                  <c:v>0.92800000000000005</c:v>
                </c:pt>
                <c:pt idx="12716">
                  <c:v>0.91600000000000004</c:v>
                </c:pt>
                <c:pt idx="12717">
                  <c:v>0.89600000000000068</c:v>
                </c:pt>
                <c:pt idx="12718">
                  <c:v>1.4189999999999976</c:v>
                </c:pt>
                <c:pt idx="12719">
                  <c:v>0.98499999999999999</c:v>
                </c:pt>
                <c:pt idx="12720">
                  <c:v>0.93600000000000005</c:v>
                </c:pt>
                <c:pt idx="12721">
                  <c:v>0.94399999999999995</c:v>
                </c:pt>
                <c:pt idx="12722">
                  <c:v>0.93799999999999994</c:v>
                </c:pt>
                <c:pt idx="12723">
                  <c:v>0.90400000000000003</c:v>
                </c:pt>
                <c:pt idx="12724">
                  <c:v>0.90600000000000003</c:v>
                </c:pt>
                <c:pt idx="12725">
                  <c:v>0.92700000000000005</c:v>
                </c:pt>
                <c:pt idx="12726">
                  <c:v>0.89400000000000068</c:v>
                </c:pt>
                <c:pt idx="12727">
                  <c:v>0.91200000000000003</c:v>
                </c:pt>
                <c:pt idx="12728">
                  <c:v>0.92300000000000004</c:v>
                </c:pt>
                <c:pt idx="12729">
                  <c:v>0.93799999999999994</c:v>
                </c:pt>
                <c:pt idx="12730">
                  <c:v>0.91100000000000003</c:v>
                </c:pt>
                <c:pt idx="12731">
                  <c:v>0.91</c:v>
                </c:pt>
                <c:pt idx="12732">
                  <c:v>0.92600000000000005</c:v>
                </c:pt>
                <c:pt idx="12733">
                  <c:v>0.94299999999999995</c:v>
                </c:pt>
                <c:pt idx="12734">
                  <c:v>0.92100000000000004</c:v>
                </c:pt>
                <c:pt idx="12735">
                  <c:v>0.91700000000000004</c:v>
                </c:pt>
                <c:pt idx="12736">
                  <c:v>0.90700000000000003</c:v>
                </c:pt>
                <c:pt idx="12737">
                  <c:v>0.88900000000000068</c:v>
                </c:pt>
                <c:pt idx="12738">
                  <c:v>0.90300000000000002</c:v>
                </c:pt>
                <c:pt idx="12739">
                  <c:v>0.93200000000000005</c:v>
                </c:pt>
                <c:pt idx="12740">
                  <c:v>0.90900000000000003</c:v>
                </c:pt>
                <c:pt idx="12741">
                  <c:v>0.94699999999999995</c:v>
                </c:pt>
                <c:pt idx="12742">
                  <c:v>0.92500000000000004</c:v>
                </c:pt>
                <c:pt idx="12743">
                  <c:v>0.93899999999999995</c:v>
                </c:pt>
                <c:pt idx="12744">
                  <c:v>0.96300000000000063</c:v>
                </c:pt>
                <c:pt idx="12745">
                  <c:v>0.89900000000000069</c:v>
                </c:pt>
                <c:pt idx="12746">
                  <c:v>0.93600000000000005</c:v>
                </c:pt>
                <c:pt idx="12747">
                  <c:v>0.90400000000000003</c:v>
                </c:pt>
                <c:pt idx="12748">
                  <c:v>0.995</c:v>
                </c:pt>
                <c:pt idx="12749">
                  <c:v>0.94399999999999995</c:v>
                </c:pt>
                <c:pt idx="12750">
                  <c:v>0.95900000000000063</c:v>
                </c:pt>
                <c:pt idx="12751">
                  <c:v>0.93799999999999994</c:v>
                </c:pt>
                <c:pt idx="12752">
                  <c:v>0.95100000000000062</c:v>
                </c:pt>
                <c:pt idx="12753">
                  <c:v>0.91600000000000004</c:v>
                </c:pt>
                <c:pt idx="12754">
                  <c:v>0.90800000000000003</c:v>
                </c:pt>
                <c:pt idx="12755">
                  <c:v>0.88900000000000068</c:v>
                </c:pt>
                <c:pt idx="12756">
                  <c:v>0.93799999999999994</c:v>
                </c:pt>
                <c:pt idx="12757">
                  <c:v>0.97900000000000031</c:v>
                </c:pt>
                <c:pt idx="12758">
                  <c:v>0.94899999999999995</c:v>
                </c:pt>
                <c:pt idx="12759">
                  <c:v>0.92800000000000005</c:v>
                </c:pt>
                <c:pt idx="12760">
                  <c:v>0.92100000000000004</c:v>
                </c:pt>
                <c:pt idx="12761">
                  <c:v>0.90100000000000002</c:v>
                </c:pt>
                <c:pt idx="12762">
                  <c:v>0.89500000000000068</c:v>
                </c:pt>
                <c:pt idx="12763">
                  <c:v>0.90100000000000002</c:v>
                </c:pt>
                <c:pt idx="12764">
                  <c:v>0.94000000000000061</c:v>
                </c:pt>
                <c:pt idx="12765">
                  <c:v>0.93300000000000005</c:v>
                </c:pt>
                <c:pt idx="12766">
                  <c:v>0.88200000000000056</c:v>
                </c:pt>
                <c:pt idx="12767">
                  <c:v>0.90300000000000002</c:v>
                </c:pt>
                <c:pt idx="12768">
                  <c:v>0.89000000000000068</c:v>
                </c:pt>
                <c:pt idx="12769">
                  <c:v>1.2169999999999979</c:v>
                </c:pt>
                <c:pt idx="12770">
                  <c:v>1.222</c:v>
                </c:pt>
                <c:pt idx="12771">
                  <c:v>1.3069999999999982</c:v>
                </c:pt>
                <c:pt idx="12772">
                  <c:v>0.88800000000000068</c:v>
                </c:pt>
                <c:pt idx="12773">
                  <c:v>0.93700000000000061</c:v>
                </c:pt>
                <c:pt idx="12774">
                  <c:v>0.92200000000000004</c:v>
                </c:pt>
                <c:pt idx="12775">
                  <c:v>0.95200000000000062</c:v>
                </c:pt>
                <c:pt idx="12776">
                  <c:v>0.91400000000000003</c:v>
                </c:pt>
                <c:pt idx="12777">
                  <c:v>0.88900000000000068</c:v>
                </c:pt>
                <c:pt idx="12778">
                  <c:v>0.92800000000000005</c:v>
                </c:pt>
                <c:pt idx="12779">
                  <c:v>0.94099999999999995</c:v>
                </c:pt>
                <c:pt idx="12780">
                  <c:v>0.90400000000000003</c:v>
                </c:pt>
                <c:pt idx="12781">
                  <c:v>0.93899999999999995</c:v>
                </c:pt>
                <c:pt idx="12782">
                  <c:v>1.016</c:v>
                </c:pt>
                <c:pt idx="12783">
                  <c:v>0.93100000000000005</c:v>
                </c:pt>
                <c:pt idx="12784">
                  <c:v>0.94599999999999995</c:v>
                </c:pt>
                <c:pt idx="12785">
                  <c:v>0.95500000000000063</c:v>
                </c:pt>
                <c:pt idx="12786">
                  <c:v>0.93</c:v>
                </c:pt>
                <c:pt idx="12787">
                  <c:v>0.95700000000000063</c:v>
                </c:pt>
                <c:pt idx="12788">
                  <c:v>0.96200000000000063</c:v>
                </c:pt>
                <c:pt idx="12789">
                  <c:v>0.93700000000000061</c:v>
                </c:pt>
                <c:pt idx="12790">
                  <c:v>0.88100000000000056</c:v>
                </c:pt>
                <c:pt idx="12791">
                  <c:v>0.89200000000000068</c:v>
                </c:pt>
                <c:pt idx="12792">
                  <c:v>0.90200000000000002</c:v>
                </c:pt>
                <c:pt idx="12793">
                  <c:v>0.93799999999999994</c:v>
                </c:pt>
                <c:pt idx="12794">
                  <c:v>0.90700000000000003</c:v>
                </c:pt>
                <c:pt idx="12795">
                  <c:v>0.93799999999999994</c:v>
                </c:pt>
                <c:pt idx="12796">
                  <c:v>0.90900000000000003</c:v>
                </c:pt>
                <c:pt idx="12797">
                  <c:v>0.92800000000000005</c:v>
                </c:pt>
                <c:pt idx="12798">
                  <c:v>0.87200000000000089</c:v>
                </c:pt>
                <c:pt idx="12799">
                  <c:v>0.87300000000000089</c:v>
                </c:pt>
                <c:pt idx="12800">
                  <c:v>0.91200000000000003</c:v>
                </c:pt>
                <c:pt idx="12801">
                  <c:v>0.89300000000000068</c:v>
                </c:pt>
                <c:pt idx="12802">
                  <c:v>0.90400000000000003</c:v>
                </c:pt>
                <c:pt idx="12803">
                  <c:v>0.86500000000000088</c:v>
                </c:pt>
                <c:pt idx="12804">
                  <c:v>0.88400000000000056</c:v>
                </c:pt>
                <c:pt idx="12805">
                  <c:v>0.94399999999999995</c:v>
                </c:pt>
                <c:pt idx="12806">
                  <c:v>0.89400000000000068</c:v>
                </c:pt>
                <c:pt idx="12807">
                  <c:v>0.91700000000000004</c:v>
                </c:pt>
                <c:pt idx="12808">
                  <c:v>0.97600000000000031</c:v>
                </c:pt>
                <c:pt idx="12809">
                  <c:v>0.91400000000000003</c:v>
                </c:pt>
                <c:pt idx="12810">
                  <c:v>0.93799999999999994</c:v>
                </c:pt>
                <c:pt idx="12811">
                  <c:v>0.88600000000000056</c:v>
                </c:pt>
                <c:pt idx="12812">
                  <c:v>0.95500000000000063</c:v>
                </c:pt>
                <c:pt idx="12813">
                  <c:v>0.90200000000000002</c:v>
                </c:pt>
                <c:pt idx="12814">
                  <c:v>0.92</c:v>
                </c:pt>
                <c:pt idx="12815">
                  <c:v>0.92600000000000005</c:v>
                </c:pt>
                <c:pt idx="12816">
                  <c:v>0.86800000000000088</c:v>
                </c:pt>
                <c:pt idx="12817">
                  <c:v>0.877000000000001</c:v>
                </c:pt>
                <c:pt idx="12818">
                  <c:v>0.87200000000000089</c:v>
                </c:pt>
                <c:pt idx="12819">
                  <c:v>0.89700000000000069</c:v>
                </c:pt>
                <c:pt idx="12820">
                  <c:v>0.879000000000001</c:v>
                </c:pt>
                <c:pt idx="12821">
                  <c:v>0.86700000000000088</c:v>
                </c:pt>
                <c:pt idx="12822">
                  <c:v>0.88000000000000056</c:v>
                </c:pt>
                <c:pt idx="12823">
                  <c:v>0.86400000000000088</c:v>
                </c:pt>
                <c:pt idx="12824">
                  <c:v>0.91100000000000003</c:v>
                </c:pt>
                <c:pt idx="12825">
                  <c:v>0.96800000000000064</c:v>
                </c:pt>
                <c:pt idx="12826">
                  <c:v>0.93700000000000061</c:v>
                </c:pt>
                <c:pt idx="12827">
                  <c:v>0.86100000000000065</c:v>
                </c:pt>
                <c:pt idx="12828">
                  <c:v>0.92400000000000004</c:v>
                </c:pt>
                <c:pt idx="12829">
                  <c:v>0.93899999999999995</c:v>
                </c:pt>
                <c:pt idx="12830">
                  <c:v>0.88500000000000056</c:v>
                </c:pt>
                <c:pt idx="12831">
                  <c:v>0.88500000000000056</c:v>
                </c:pt>
                <c:pt idx="12832">
                  <c:v>0.86800000000000088</c:v>
                </c:pt>
                <c:pt idx="12833">
                  <c:v>0.89000000000000068</c:v>
                </c:pt>
                <c:pt idx="12834">
                  <c:v>0.89100000000000068</c:v>
                </c:pt>
                <c:pt idx="12835">
                  <c:v>0.92600000000000005</c:v>
                </c:pt>
                <c:pt idx="12836">
                  <c:v>0.86900000000000088</c:v>
                </c:pt>
                <c:pt idx="12837">
                  <c:v>0.88800000000000068</c:v>
                </c:pt>
                <c:pt idx="12838">
                  <c:v>0.85900000000000065</c:v>
                </c:pt>
                <c:pt idx="12839">
                  <c:v>0.878000000000001</c:v>
                </c:pt>
                <c:pt idx="12840">
                  <c:v>0.9</c:v>
                </c:pt>
                <c:pt idx="12841">
                  <c:v>0.85500000000000065</c:v>
                </c:pt>
                <c:pt idx="12842">
                  <c:v>0.85600000000000065</c:v>
                </c:pt>
                <c:pt idx="12843">
                  <c:v>0.86200000000000065</c:v>
                </c:pt>
                <c:pt idx="12844">
                  <c:v>0.85900000000000065</c:v>
                </c:pt>
                <c:pt idx="12845">
                  <c:v>0.89700000000000069</c:v>
                </c:pt>
                <c:pt idx="12846">
                  <c:v>0.84200000000000064</c:v>
                </c:pt>
                <c:pt idx="12847">
                  <c:v>0.90100000000000002</c:v>
                </c:pt>
                <c:pt idx="12848">
                  <c:v>0.85600000000000065</c:v>
                </c:pt>
                <c:pt idx="12849">
                  <c:v>0.85300000000000065</c:v>
                </c:pt>
                <c:pt idx="12850">
                  <c:v>0.87100000000000088</c:v>
                </c:pt>
                <c:pt idx="12851">
                  <c:v>0.86500000000000088</c:v>
                </c:pt>
                <c:pt idx="12852">
                  <c:v>0.88500000000000056</c:v>
                </c:pt>
                <c:pt idx="12853">
                  <c:v>0.879000000000001</c:v>
                </c:pt>
                <c:pt idx="12854">
                  <c:v>0.87100000000000088</c:v>
                </c:pt>
                <c:pt idx="12855">
                  <c:v>0.89300000000000068</c:v>
                </c:pt>
                <c:pt idx="12856">
                  <c:v>0.96100000000000063</c:v>
                </c:pt>
                <c:pt idx="12857">
                  <c:v>0.998</c:v>
                </c:pt>
                <c:pt idx="12858">
                  <c:v>0.95000000000000062</c:v>
                </c:pt>
                <c:pt idx="12859">
                  <c:v>0.93200000000000005</c:v>
                </c:pt>
                <c:pt idx="12860">
                  <c:v>0.90200000000000002</c:v>
                </c:pt>
                <c:pt idx="12861">
                  <c:v>0.88400000000000056</c:v>
                </c:pt>
                <c:pt idx="12862">
                  <c:v>0.90400000000000003</c:v>
                </c:pt>
                <c:pt idx="12863">
                  <c:v>0.89500000000000068</c:v>
                </c:pt>
                <c:pt idx="12864">
                  <c:v>0.99399999999999999</c:v>
                </c:pt>
                <c:pt idx="12865">
                  <c:v>0.93300000000000005</c:v>
                </c:pt>
                <c:pt idx="12866">
                  <c:v>0.92200000000000004</c:v>
                </c:pt>
                <c:pt idx="12867">
                  <c:v>0.90700000000000003</c:v>
                </c:pt>
                <c:pt idx="12868">
                  <c:v>0.92200000000000004</c:v>
                </c:pt>
                <c:pt idx="12869">
                  <c:v>1.2889999999999981</c:v>
                </c:pt>
                <c:pt idx="12870">
                  <c:v>0.84200000000000064</c:v>
                </c:pt>
                <c:pt idx="12871">
                  <c:v>0.86800000000000088</c:v>
                </c:pt>
                <c:pt idx="12872">
                  <c:v>0.86100000000000065</c:v>
                </c:pt>
                <c:pt idx="12873">
                  <c:v>0.85600000000000065</c:v>
                </c:pt>
                <c:pt idx="12874">
                  <c:v>0.86900000000000088</c:v>
                </c:pt>
                <c:pt idx="12875">
                  <c:v>0.90700000000000003</c:v>
                </c:pt>
                <c:pt idx="12876">
                  <c:v>0.88400000000000056</c:v>
                </c:pt>
                <c:pt idx="12877">
                  <c:v>0.91</c:v>
                </c:pt>
                <c:pt idx="12878">
                  <c:v>0.99199999999999999</c:v>
                </c:pt>
                <c:pt idx="12879">
                  <c:v>0.92300000000000004</c:v>
                </c:pt>
                <c:pt idx="12880">
                  <c:v>1.0029999999999979</c:v>
                </c:pt>
                <c:pt idx="12881">
                  <c:v>0.98499999999999999</c:v>
                </c:pt>
                <c:pt idx="12882">
                  <c:v>0.98</c:v>
                </c:pt>
                <c:pt idx="12883">
                  <c:v>0.92700000000000005</c:v>
                </c:pt>
                <c:pt idx="12884">
                  <c:v>0.92400000000000004</c:v>
                </c:pt>
                <c:pt idx="12885">
                  <c:v>1</c:v>
                </c:pt>
                <c:pt idx="12886">
                  <c:v>0.94499999999999995</c:v>
                </c:pt>
                <c:pt idx="12887">
                  <c:v>1.0780000000000001</c:v>
                </c:pt>
                <c:pt idx="12888">
                  <c:v>1.109</c:v>
                </c:pt>
                <c:pt idx="12889">
                  <c:v>1.173</c:v>
                </c:pt>
                <c:pt idx="12890">
                  <c:v>1.1599999999999981</c:v>
                </c:pt>
                <c:pt idx="12891">
                  <c:v>1.095</c:v>
                </c:pt>
                <c:pt idx="12892">
                  <c:v>1.0920000000000001</c:v>
                </c:pt>
                <c:pt idx="12893">
                  <c:v>1.155</c:v>
                </c:pt>
                <c:pt idx="12894">
                  <c:v>1.127</c:v>
                </c:pt>
                <c:pt idx="12895">
                  <c:v>1.1800000000000017</c:v>
                </c:pt>
                <c:pt idx="12896">
                  <c:v>1.1719999999999982</c:v>
                </c:pt>
                <c:pt idx="12897">
                  <c:v>1.1100000000000001</c:v>
                </c:pt>
                <c:pt idx="12898">
                  <c:v>1.107</c:v>
                </c:pt>
                <c:pt idx="12899">
                  <c:v>1.101</c:v>
                </c:pt>
                <c:pt idx="12900">
                  <c:v>1.046</c:v>
                </c:pt>
                <c:pt idx="12901">
                  <c:v>1.091</c:v>
                </c:pt>
                <c:pt idx="12902">
                  <c:v>1.1020000000000001</c:v>
                </c:pt>
                <c:pt idx="12903">
                  <c:v>1.01</c:v>
                </c:pt>
                <c:pt idx="12904">
                  <c:v>0.97700000000000031</c:v>
                </c:pt>
                <c:pt idx="12905">
                  <c:v>0.95900000000000063</c:v>
                </c:pt>
                <c:pt idx="12906">
                  <c:v>1</c:v>
                </c:pt>
                <c:pt idx="12907">
                  <c:v>0.95900000000000063</c:v>
                </c:pt>
                <c:pt idx="12908">
                  <c:v>0.95200000000000062</c:v>
                </c:pt>
                <c:pt idx="12909">
                  <c:v>0.98599999999999999</c:v>
                </c:pt>
                <c:pt idx="12910">
                  <c:v>1.014</c:v>
                </c:pt>
                <c:pt idx="12911">
                  <c:v>1.139</c:v>
                </c:pt>
                <c:pt idx="12912">
                  <c:v>1.242</c:v>
                </c:pt>
                <c:pt idx="12913">
                  <c:v>1.4339999999999964</c:v>
                </c:pt>
                <c:pt idx="12914">
                  <c:v>1.4929999999999983</c:v>
                </c:pt>
                <c:pt idx="12915">
                  <c:v>1.569</c:v>
                </c:pt>
                <c:pt idx="12916">
                  <c:v>1.7880000000000011</c:v>
                </c:pt>
                <c:pt idx="12917">
                  <c:v>1.7809999999999993</c:v>
                </c:pt>
                <c:pt idx="12918">
                  <c:v>1.877</c:v>
                </c:pt>
                <c:pt idx="12919">
                  <c:v>1.925999999999997</c:v>
                </c:pt>
                <c:pt idx="12920">
                  <c:v>2.0019999999999998</c:v>
                </c:pt>
                <c:pt idx="12921">
                  <c:v>1.7460000000000011</c:v>
                </c:pt>
                <c:pt idx="12922">
                  <c:v>1.4279999999999964</c:v>
                </c:pt>
                <c:pt idx="12923">
                  <c:v>1.4059999999999961</c:v>
                </c:pt>
                <c:pt idx="12924">
                  <c:v>1.339</c:v>
                </c:pt>
                <c:pt idx="12925">
                  <c:v>1.3660000000000001</c:v>
                </c:pt>
                <c:pt idx="12926">
                  <c:v>1.27</c:v>
                </c:pt>
                <c:pt idx="12927">
                  <c:v>1.2849999999999981</c:v>
                </c:pt>
                <c:pt idx="12928">
                  <c:v>1.2849999999999981</c:v>
                </c:pt>
                <c:pt idx="12929">
                  <c:v>1.218</c:v>
                </c:pt>
                <c:pt idx="12930">
                  <c:v>1.145</c:v>
                </c:pt>
                <c:pt idx="12931">
                  <c:v>1.091</c:v>
                </c:pt>
                <c:pt idx="12932">
                  <c:v>1.123</c:v>
                </c:pt>
                <c:pt idx="12933">
                  <c:v>1.143</c:v>
                </c:pt>
                <c:pt idx="12934">
                  <c:v>1.2069999999999979</c:v>
                </c:pt>
                <c:pt idx="12935">
                  <c:v>1.367</c:v>
                </c:pt>
                <c:pt idx="12936">
                  <c:v>1.3480000000000001</c:v>
                </c:pt>
                <c:pt idx="12937">
                  <c:v>1.2829999999999981</c:v>
                </c:pt>
                <c:pt idx="12938">
                  <c:v>1.1859999999999982</c:v>
                </c:pt>
                <c:pt idx="12939">
                  <c:v>1.337</c:v>
                </c:pt>
                <c:pt idx="12940">
                  <c:v>1.1940000000000017</c:v>
                </c:pt>
                <c:pt idx="12941">
                  <c:v>1.204</c:v>
                </c:pt>
                <c:pt idx="12942">
                  <c:v>1.175</c:v>
                </c:pt>
                <c:pt idx="12943">
                  <c:v>1.3089999999999982</c:v>
                </c:pt>
                <c:pt idx="12944">
                  <c:v>1.393</c:v>
                </c:pt>
                <c:pt idx="12945">
                  <c:v>1.462</c:v>
                </c:pt>
                <c:pt idx="12946">
                  <c:v>1.5149999999999979</c:v>
                </c:pt>
                <c:pt idx="12947">
                  <c:v>1.379</c:v>
                </c:pt>
                <c:pt idx="12948">
                  <c:v>1.391</c:v>
                </c:pt>
                <c:pt idx="12949">
                  <c:v>1.4249999999999976</c:v>
                </c:pt>
                <c:pt idx="12950">
                  <c:v>1.4179999999999964</c:v>
                </c:pt>
                <c:pt idx="12951">
                  <c:v>1.3620000000000001</c:v>
                </c:pt>
                <c:pt idx="12952">
                  <c:v>1.272</c:v>
                </c:pt>
                <c:pt idx="12953">
                  <c:v>1.242</c:v>
                </c:pt>
                <c:pt idx="12954">
                  <c:v>1.113</c:v>
                </c:pt>
                <c:pt idx="12955">
                  <c:v>1.095</c:v>
                </c:pt>
                <c:pt idx="12956">
                  <c:v>1.06</c:v>
                </c:pt>
                <c:pt idx="12957">
                  <c:v>1.087</c:v>
                </c:pt>
                <c:pt idx="12958">
                  <c:v>1.075</c:v>
                </c:pt>
                <c:pt idx="12959">
                  <c:v>1.095</c:v>
                </c:pt>
                <c:pt idx="12960">
                  <c:v>1.123</c:v>
                </c:pt>
                <c:pt idx="12961">
                  <c:v>1.1000000000000001</c:v>
                </c:pt>
                <c:pt idx="12962">
                  <c:v>1.1639999999999981</c:v>
                </c:pt>
                <c:pt idx="12963">
                  <c:v>1.1419999999999979</c:v>
                </c:pt>
                <c:pt idx="12964">
                  <c:v>1.1279999999999979</c:v>
                </c:pt>
                <c:pt idx="12965">
                  <c:v>1.2189999999999981</c:v>
                </c:pt>
                <c:pt idx="12966">
                  <c:v>1.179</c:v>
                </c:pt>
                <c:pt idx="12967">
                  <c:v>1.151</c:v>
                </c:pt>
                <c:pt idx="12968">
                  <c:v>1.2089999999999979</c:v>
                </c:pt>
                <c:pt idx="12969">
                  <c:v>1.07</c:v>
                </c:pt>
                <c:pt idx="12970">
                  <c:v>1.077</c:v>
                </c:pt>
                <c:pt idx="12971">
                  <c:v>1.07</c:v>
                </c:pt>
                <c:pt idx="12972">
                  <c:v>1.1339999999999979</c:v>
                </c:pt>
                <c:pt idx="12973">
                  <c:v>1.133</c:v>
                </c:pt>
                <c:pt idx="12974">
                  <c:v>1.0880000000000001</c:v>
                </c:pt>
                <c:pt idx="12975">
                  <c:v>1.095</c:v>
                </c:pt>
                <c:pt idx="12976">
                  <c:v>1.0329999999999981</c:v>
                </c:pt>
                <c:pt idx="12977">
                  <c:v>1.032</c:v>
                </c:pt>
                <c:pt idx="12978">
                  <c:v>1.0740000000000001</c:v>
                </c:pt>
                <c:pt idx="12979">
                  <c:v>1.07</c:v>
                </c:pt>
                <c:pt idx="12980">
                  <c:v>1.0820000000000001</c:v>
                </c:pt>
                <c:pt idx="12981">
                  <c:v>1.069</c:v>
                </c:pt>
                <c:pt idx="12982">
                  <c:v>1.1419999999999979</c:v>
                </c:pt>
                <c:pt idx="12983">
                  <c:v>1.091</c:v>
                </c:pt>
                <c:pt idx="12984">
                  <c:v>1.1020000000000001</c:v>
                </c:pt>
                <c:pt idx="12985">
                  <c:v>1.069</c:v>
                </c:pt>
                <c:pt idx="12986">
                  <c:v>1.06</c:v>
                </c:pt>
                <c:pt idx="12987">
                  <c:v>1.0429999999999982</c:v>
                </c:pt>
                <c:pt idx="12988">
                  <c:v>1.0229999999999981</c:v>
                </c:pt>
                <c:pt idx="12989">
                  <c:v>1.0589999999999982</c:v>
                </c:pt>
                <c:pt idx="12990">
                  <c:v>1.077</c:v>
                </c:pt>
                <c:pt idx="12991">
                  <c:v>1.05</c:v>
                </c:pt>
                <c:pt idx="12992">
                  <c:v>1.137</c:v>
                </c:pt>
                <c:pt idx="12993">
                  <c:v>1.0529999999999982</c:v>
                </c:pt>
                <c:pt idx="12994">
                  <c:v>1.1080000000000001</c:v>
                </c:pt>
                <c:pt idx="12995">
                  <c:v>1.0880000000000001</c:v>
                </c:pt>
                <c:pt idx="12996">
                  <c:v>1.1659999999999981</c:v>
                </c:pt>
                <c:pt idx="12997">
                  <c:v>1.0569999999999982</c:v>
                </c:pt>
                <c:pt idx="12998">
                  <c:v>1.0620000000000001</c:v>
                </c:pt>
                <c:pt idx="12999">
                  <c:v>1.0669999999999982</c:v>
                </c:pt>
                <c:pt idx="13000">
                  <c:v>1.05</c:v>
                </c:pt>
                <c:pt idx="13001">
                  <c:v>1.0469999999999982</c:v>
                </c:pt>
                <c:pt idx="13002">
                  <c:v>0</c:v>
                </c:pt>
                <c:pt idx="13003">
                  <c:v>1.1160000000000001</c:v>
                </c:pt>
                <c:pt idx="13004">
                  <c:v>1.119</c:v>
                </c:pt>
                <c:pt idx="13005">
                  <c:v>1.101</c:v>
                </c:pt>
                <c:pt idx="13006">
                  <c:v>1.131</c:v>
                </c:pt>
                <c:pt idx="13007">
                  <c:v>1.1220000000000001</c:v>
                </c:pt>
                <c:pt idx="13008">
                  <c:v>1.133</c:v>
                </c:pt>
                <c:pt idx="13009">
                  <c:v>1.1080000000000001</c:v>
                </c:pt>
                <c:pt idx="13010">
                  <c:v>1.165</c:v>
                </c:pt>
                <c:pt idx="13011">
                  <c:v>1.242</c:v>
                </c:pt>
                <c:pt idx="13012">
                  <c:v>1.2049999999999979</c:v>
                </c:pt>
                <c:pt idx="13013">
                  <c:v>1.2209999999999981</c:v>
                </c:pt>
                <c:pt idx="13014">
                  <c:v>1.1819999999999982</c:v>
                </c:pt>
                <c:pt idx="13015">
                  <c:v>0</c:v>
                </c:pt>
                <c:pt idx="13016">
                  <c:v>1.1639999999999981</c:v>
                </c:pt>
                <c:pt idx="13017">
                  <c:v>1.2049999999999979</c:v>
                </c:pt>
                <c:pt idx="13018">
                  <c:v>1.2509999999999979</c:v>
                </c:pt>
                <c:pt idx="13019">
                  <c:v>1.6020000000000001</c:v>
                </c:pt>
                <c:pt idx="13020">
                  <c:v>1.2189999999999981</c:v>
                </c:pt>
                <c:pt idx="13021">
                  <c:v>1.244</c:v>
                </c:pt>
                <c:pt idx="13022">
                  <c:v>1.242</c:v>
                </c:pt>
                <c:pt idx="13023">
                  <c:v>1.133</c:v>
                </c:pt>
                <c:pt idx="13024">
                  <c:v>1.1399999999999979</c:v>
                </c:pt>
                <c:pt idx="13025">
                  <c:v>1.131</c:v>
                </c:pt>
                <c:pt idx="13026">
                  <c:v>1.1379999999999979</c:v>
                </c:pt>
                <c:pt idx="13027">
                  <c:v>1.1800000000000017</c:v>
                </c:pt>
                <c:pt idx="13028">
                  <c:v>1.1240000000000001</c:v>
                </c:pt>
                <c:pt idx="13029">
                  <c:v>1.0880000000000001</c:v>
                </c:pt>
                <c:pt idx="13030">
                  <c:v>1.079</c:v>
                </c:pt>
                <c:pt idx="13031">
                  <c:v>1.0580000000000001</c:v>
                </c:pt>
                <c:pt idx="13032">
                  <c:v>1.1000000000000001</c:v>
                </c:pt>
                <c:pt idx="13033">
                  <c:v>1.1140000000000001</c:v>
                </c:pt>
                <c:pt idx="13034">
                  <c:v>1.052</c:v>
                </c:pt>
                <c:pt idx="13035">
                  <c:v>1.0589999999999982</c:v>
                </c:pt>
                <c:pt idx="13036">
                  <c:v>1.105</c:v>
                </c:pt>
                <c:pt idx="13037">
                  <c:v>1.153</c:v>
                </c:pt>
                <c:pt idx="13038">
                  <c:v>1.093</c:v>
                </c:pt>
                <c:pt idx="13039">
                  <c:v>1.081</c:v>
                </c:pt>
                <c:pt idx="13040">
                  <c:v>1.085</c:v>
                </c:pt>
                <c:pt idx="13041">
                  <c:v>1.0900000000000001</c:v>
                </c:pt>
                <c:pt idx="13042">
                  <c:v>1.145</c:v>
                </c:pt>
                <c:pt idx="13043">
                  <c:v>1.1399999999999979</c:v>
                </c:pt>
                <c:pt idx="13044">
                  <c:v>1.0960000000000001</c:v>
                </c:pt>
                <c:pt idx="13045">
                  <c:v>1.161</c:v>
                </c:pt>
                <c:pt idx="13046">
                  <c:v>1.179</c:v>
                </c:pt>
                <c:pt idx="13047">
                  <c:v>1.105</c:v>
                </c:pt>
                <c:pt idx="13048">
                  <c:v>1.1700000000000017</c:v>
                </c:pt>
                <c:pt idx="13049">
                  <c:v>1.1279999999999979</c:v>
                </c:pt>
                <c:pt idx="13050">
                  <c:v>1.095</c:v>
                </c:pt>
                <c:pt idx="13051">
                  <c:v>1.0589999999999982</c:v>
                </c:pt>
                <c:pt idx="13052">
                  <c:v>1.024</c:v>
                </c:pt>
                <c:pt idx="13053">
                  <c:v>1.133</c:v>
                </c:pt>
                <c:pt idx="13054">
                  <c:v>1.02</c:v>
                </c:pt>
                <c:pt idx="13055">
                  <c:v>1.1379999999999979</c:v>
                </c:pt>
                <c:pt idx="13056">
                  <c:v>1.0569999999999982</c:v>
                </c:pt>
                <c:pt idx="13057">
                  <c:v>1.044</c:v>
                </c:pt>
                <c:pt idx="13058">
                  <c:v>1.08</c:v>
                </c:pt>
                <c:pt idx="13059">
                  <c:v>0</c:v>
                </c:pt>
                <c:pt idx="13060">
                  <c:v>1.155</c:v>
                </c:pt>
                <c:pt idx="13061">
                  <c:v>1.1679999999999982</c:v>
                </c:pt>
                <c:pt idx="13062">
                  <c:v>1.1120000000000001</c:v>
                </c:pt>
                <c:pt idx="13063">
                  <c:v>1.115</c:v>
                </c:pt>
                <c:pt idx="13064">
                  <c:v>1.1359999999999979</c:v>
                </c:pt>
                <c:pt idx="13065">
                  <c:v>1.0609999999999982</c:v>
                </c:pt>
                <c:pt idx="13066">
                  <c:v>1.079</c:v>
                </c:pt>
                <c:pt idx="13067">
                  <c:v>1.089</c:v>
                </c:pt>
                <c:pt idx="13068">
                  <c:v>1.052</c:v>
                </c:pt>
                <c:pt idx="13069">
                  <c:v>1.0660000000000001</c:v>
                </c:pt>
                <c:pt idx="13070">
                  <c:v>1.075</c:v>
                </c:pt>
                <c:pt idx="13071">
                  <c:v>1.054</c:v>
                </c:pt>
                <c:pt idx="13072">
                  <c:v>1.0229999999999981</c:v>
                </c:pt>
                <c:pt idx="13073">
                  <c:v>1.117</c:v>
                </c:pt>
                <c:pt idx="13074">
                  <c:v>1.0449999999999982</c:v>
                </c:pt>
                <c:pt idx="13075">
                  <c:v>1.056</c:v>
                </c:pt>
                <c:pt idx="13076">
                  <c:v>1.048</c:v>
                </c:pt>
                <c:pt idx="13077">
                  <c:v>1.087</c:v>
                </c:pt>
                <c:pt idx="13078">
                  <c:v>1.0629999999999982</c:v>
                </c:pt>
                <c:pt idx="13079">
                  <c:v>1.03</c:v>
                </c:pt>
                <c:pt idx="13080">
                  <c:v>1.032</c:v>
                </c:pt>
                <c:pt idx="13081">
                  <c:v>1.02</c:v>
                </c:pt>
                <c:pt idx="13082">
                  <c:v>1.014</c:v>
                </c:pt>
                <c:pt idx="13083">
                  <c:v>1.0900000000000001</c:v>
                </c:pt>
                <c:pt idx="13084">
                  <c:v>1.087</c:v>
                </c:pt>
                <c:pt idx="13085">
                  <c:v>1.095</c:v>
                </c:pt>
                <c:pt idx="13086">
                  <c:v>1.1160000000000001</c:v>
                </c:pt>
                <c:pt idx="13087">
                  <c:v>1.0609999999999982</c:v>
                </c:pt>
                <c:pt idx="13088">
                  <c:v>1.093</c:v>
                </c:pt>
                <c:pt idx="13089">
                  <c:v>1.083</c:v>
                </c:pt>
                <c:pt idx="13090">
                  <c:v>1.052</c:v>
                </c:pt>
                <c:pt idx="13091">
                  <c:v>1.044</c:v>
                </c:pt>
                <c:pt idx="13092">
                  <c:v>1.149</c:v>
                </c:pt>
                <c:pt idx="13093">
                  <c:v>1.125</c:v>
                </c:pt>
                <c:pt idx="13094">
                  <c:v>1.141</c:v>
                </c:pt>
                <c:pt idx="13095">
                  <c:v>1.079</c:v>
                </c:pt>
                <c:pt idx="13096">
                  <c:v>1.0369999999999981</c:v>
                </c:pt>
                <c:pt idx="13097">
                  <c:v>1.0649999999999982</c:v>
                </c:pt>
                <c:pt idx="13098">
                  <c:v>1.083</c:v>
                </c:pt>
                <c:pt idx="13099">
                  <c:v>1.036</c:v>
                </c:pt>
                <c:pt idx="13100">
                  <c:v>1.046</c:v>
                </c:pt>
                <c:pt idx="13101">
                  <c:v>1.0229999999999981</c:v>
                </c:pt>
                <c:pt idx="13102">
                  <c:v>1.0349999999999981</c:v>
                </c:pt>
                <c:pt idx="13103">
                  <c:v>1.0369999999999981</c:v>
                </c:pt>
                <c:pt idx="13104">
                  <c:v>1.1100000000000001</c:v>
                </c:pt>
                <c:pt idx="13105">
                  <c:v>1.04</c:v>
                </c:pt>
                <c:pt idx="13106">
                  <c:v>1.089</c:v>
                </c:pt>
                <c:pt idx="13107">
                  <c:v>1.1140000000000001</c:v>
                </c:pt>
                <c:pt idx="13108">
                  <c:v>1.054</c:v>
                </c:pt>
                <c:pt idx="13109">
                  <c:v>1.0569999999999982</c:v>
                </c:pt>
                <c:pt idx="13110">
                  <c:v>1.0740000000000001</c:v>
                </c:pt>
                <c:pt idx="13111">
                  <c:v>1.0629999999999982</c:v>
                </c:pt>
                <c:pt idx="13112">
                  <c:v>1.06</c:v>
                </c:pt>
                <c:pt idx="13113">
                  <c:v>1.0669999999999982</c:v>
                </c:pt>
                <c:pt idx="13114">
                  <c:v>1.0529999999999982</c:v>
                </c:pt>
                <c:pt idx="13115">
                  <c:v>1.091</c:v>
                </c:pt>
                <c:pt idx="13116">
                  <c:v>1.056</c:v>
                </c:pt>
                <c:pt idx="13117">
                  <c:v>1.07</c:v>
                </c:pt>
                <c:pt idx="13118">
                  <c:v>1.3</c:v>
                </c:pt>
                <c:pt idx="13119">
                  <c:v>1.0089999999999979</c:v>
                </c:pt>
                <c:pt idx="13120">
                  <c:v>1.0069999999999979</c:v>
                </c:pt>
                <c:pt idx="13121">
                  <c:v>1.099</c:v>
                </c:pt>
                <c:pt idx="13122">
                  <c:v>1.121</c:v>
                </c:pt>
                <c:pt idx="13123">
                  <c:v>1.1000000000000001</c:v>
                </c:pt>
                <c:pt idx="13124">
                  <c:v>1.0669999999999982</c:v>
                </c:pt>
                <c:pt idx="13125">
                  <c:v>1.107</c:v>
                </c:pt>
                <c:pt idx="13126">
                  <c:v>1.103</c:v>
                </c:pt>
                <c:pt idx="13127">
                  <c:v>1.0720000000000001</c:v>
                </c:pt>
                <c:pt idx="13128">
                  <c:v>1.0920000000000001</c:v>
                </c:pt>
                <c:pt idx="13129">
                  <c:v>1.081</c:v>
                </c:pt>
                <c:pt idx="13130">
                  <c:v>1.0329999999999981</c:v>
                </c:pt>
                <c:pt idx="13131">
                  <c:v>1.038</c:v>
                </c:pt>
                <c:pt idx="13132">
                  <c:v>1.0589999999999982</c:v>
                </c:pt>
                <c:pt idx="13133">
                  <c:v>1.054</c:v>
                </c:pt>
                <c:pt idx="13134">
                  <c:v>1.0029999999999979</c:v>
                </c:pt>
                <c:pt idx="13135">
                  <c:v>1.0129999999999979</c:v>
                </c:pt>
                <c:pt idx="13136">
                  <c:v>1.026</c:v>
                </c:pt>
                <c:pt idx="13137">
                  <c:v>1.018</c:v>
                </c:pt>
                <c:pt idx="13138">
                  <c:v>1.01</c:v>
                </c:pt>
                <c:pt idx="13139">
                  <c:v>1.028</c:v>
                </c:pt>
                <c:pt idx="13140">
                  <c:v>1.0129999999999979</c:v>
                </c:pt>
                <c:pt idx="13141">
                  <c:v>0.98199999999999998</c:v>
                </c:pt>
                <c:pt idx="13142">
                  <c:v>1.081</c:v>
                </c:pt>
                <c:pt idx="13143">
                  <c:v>1.024</c:v>
                </c:pt>
                <c:pt idx="13144">
                  <c:v>0.99199999999999999</c:v>
                </c:pt>
                <c:pt idx="13145">
                  <c:v>0.98</c:v>
                </c:pt>
                <c:pt idx="13146">
                  <c:v>0.98499999999999999</c:v>
                </c:pt>
                <c:pt idx="13147">
                  <c:v>0.97700000000000031</c:v>
                </c:pt>
                <c:pt idx="13148">
                  <c:v>0.96600000000000064</c:v>
                </c:pt>
                <c:pt idx="13149">
                  <c:v>1.03</c:v>
                </c:pt>
                <c:pt idx="13150">
                  <c:v>0.98699999999999999</c:v>
                </c:pt>
                <c:pt idx="13151">
                  <c:v>1.0940000000000001</c:v>
                </c:pt>
                <c:pt idx="13152">
                  <c:v>0.97200000000000031</c:v>
                </c:pt>
                <c:pt idx="13153">
                  <c:v>0.997</c:v>
                </c:pt>
                <c:pt idx="13154">
                  <c:v>0.997</c:v>
                </c:pt>
                <c:pt idx="13155">
                  <c:v>1.0009999999999979</c:v>
                </c:pt>
                <c:pt idx="13156">
                  <c:v>0.94899999999999995</c:v>
                </c:pt>
                <c:pt idx="13157">
                  <c:v>0.997</c:v>
                </c:pt>
                <c:pt idx="13158">
                  <c:v>0.99399999999999999</c:v>
                </c:pt>
                <c:pt idx="13159">
                  <c:v>1.0289999999999981</c:v>
                </c:pt>
                <c:pt idx="13160">
                  <c:v>0.93799999999999994</c:v>
                </c:pt>
                <c:pt idx="13161">
                  <c:v>0.94699999999999995</c:v>
                </c:pt>
                <c:pt idx="13162">
                  <c:v>0.97100000000000031</c:v>
                </c:pt>
                <c:pt idx="13163">
                  <c:v>0.997</c:v>
                </c:pt>
                <c:pt idx="13164">
                  <c:v>0.95000000000000062</c:v>
                </c:pt>
                <c:pt idx="13165">
                  <c:v>0.93400000000000005</c:v>
                </c:pt>
                <c:pt idx="13166">
                  <c:v>0.92100000000000004</c:v>
                </c:pt>
                <c:pt idx="13167">
                  <c:v>0.94499999999999995</c:v>
                </c:pt>
                <c:pt idx="13168">
                  <c:v>0.97300000000000031</c:v>
                </c:pt>
                <c:pt idx="13169">
                  <c:v>0.96000000000000063</c:v>
                </c:pt>
                <c:pt idx="13170">
                  <c:v>0.94899999999999995</c:v>
                </c:pt>
                <c:pt idx="13171">
                  <c:v>0.96400000000000063</c:v>
                </c:pt>
                <c:pt idx="13172">
                  <c:v>0.94499999999999995</c:v>
                </c:pt>
                <c:pt idx="13173">
                  <c:v>0.93300000000000005</c:v>
                </c:pt>
                <c:pt idx="13174">
                  <c:v>0.94899999999999995</c:v>
                </c:pt>
                <c:pt idx="13175">
                  <c:v>0.94799999999999995</c:v>
                </c:pt>
                <c:pt idx="13176">
                  <c:v>1.131</c:v>
                </c:pt>
                <c:pt idx="13177">
                  <c:v>0.91300000000000003</c:v>
                </c:pt>
                <c:pt idx="13178">
                  <c:v>0.91300000000000003</c:v>
                </c:pt>
                <c:pt idx="13179">
                  <c:v>0.93500000000000005</c:v>
                </c:pt>
                <c:pt idx="13180">
                  <c:v>1.018</c:v>
                </c:pt>
                <c:pt idx="13181">
                  <c:v>0.93</c:v>
                </c:pt>
                <c:pt idx="13182">
                  <c:v>0.94699999999999995</c:v>
                </c:pt>
                <c:pt idx="13183">
                  <c:v>0.996</c:v>
                </c:pt>
                <c:pt idx="13184">
                  <c:v>1.0009999999999979</c:v>
                </c:pt>
                <c:pt idx="13185">
                  <c:v>0.95000000000000062</c:v>
                </c:pt>
                <c:pt idx="13186">
                  <c:v>0.92700000000000005</c:v>
                </c:pt>
                <c:pt idx="13187">
                  <c:v>0.93600000000000005</c:v>
                </c:pt>
                <c:pt idx="13188">
                  <c:v>0.95100000000000062</c:v>
                </c:pt>
                <c:pt idx="13189">
                  <c:v>0.93300000000000005</c:v>
                </c:pt>
                <c:pt idx="13190">
                  <c:v>0.94699999999999995</c:v>
                </c:pt>
                <c:pt idx="13191">
                  <c:v>0.93899999999999995</c:v>
                </c:pt>
                <c:pt idx="13192">
                  <c:v>0.877000000000001</c:v>
                </c:pt>
                <c:pt idx="13193">
                  <c:v>0.94899999999999995</c:v>
                </c:pt>
                <c:pt idx="13194">
                  <c:v>0.89600000000000068</c:v>
                </c:pt>
                <c:pt idx="13195">
                  <c:v>0.90900000000000003</c:v>
                </c:pt>
                <c:pt idx="13196">
                  <c:v>0.91500000000000004</c:v>
                </c:pt>
                <c:pt idx="13197">
                  <c:v>0.90300000000000002</c:v>
                </c:pt>
                <c:pt idx="13198">
                  <c:v>0.92200000000000004</c:v>
                </c:pt>
                <c:pt idx="13199">
                  <c:v>0.89700000000000069</c:v>
                </c:pt>
                <c:pt idx="13200">
                  <c:v>0.93300000000000005</c:v>
                </c:pt>
                <c:pt idx="13201">
                  <c:v>0.93899999999999995</c:v>
                </c:pt>
                <c:pt idx="13202">
                  <c:v>0.94699999999999995</c:v>
                </c:pt>
                <c:pt idx="13203">
                  <c:v>0.89600000000000068</c:v>
                </c:pt>
                <c:pt idx="13204">
                  <c:v>0.92200000000000004</c:v>
                </c:pt>
                <c:pt idx="13205">
                  <c:v>0.92400000000000004</c:v>
                </c:pt>
                <c:pt idx="13206">
                  <c:v>0.94000000000000061</c:v>
                </c:pt>
                <c:pt idx="13207">
                  <c:v>0.97900000000000031</c:v>
                </c:pt>
                <c:pt idx="13208">
                  <c:v>0.96500000000000064</c:v>
                </c:pt>
                <c:pt idx="13209">
                  <c:v>0.93400000000000005</c:v>
                </c:pt>
                <c:pt idx="13210">
                  <c:v>0.90500000000000003</c:v>
                </c:pt>
                <c:pt idx="13211">
                  <c:v>0.89000000000000068</c:v>
                </c:pt>
                <c:pt idx="13212">
                  <c:v>0.93200000000000005</c:v>
                </c:pt>
                <c:pt idx="13213">
                  <c:v>0.91100000000000003</c:v>
                </c:pt>
                <c:pt idx="13214">
                  <c:v>0.92700000000000005</c:v>
                </c:pt>
                <c:pt idx="13215">
                  <c:v>0.95100000000000062</c:v>
                </c:pt>
                <c:pt idx="13216">
                  <c:v>0.93500000000000005</c:v>
                </c:pt>
                <c:pt idx="13217">
                  <c:v>0.91200000000000003</c:v>
                </c:pt>
                <c:pt idx="13218">
                  <c:v>0.90400000000000003</c:v>
                </c:pt>
                <c:pt idx="13219">
                  <c:v>0.89000000000000068</c:v>
                </c:pt>
                <c:pt idx="13220">
                  <c:v>0.92400000000000004</c:v>
                </c:pt>
                <c:pt idx="13221">
                  <c:v>0.89400000000000068</c:v>
                </c:pt>
                <c:pt idx="13222">
                  <c:v>0.9</c:v>
                </c:pt>
                <c:pt idx="13223">
                  <c:v>0.92600000000000005</c:v>
                </c:pt>
                <c:pt idx="13224">
                  <c:v>0.89600000000000068</c:v>
                </c:pt>
                <c:pt idx="13225">
                  <c:v>0.90300000000000002</c:v>
                </c:pt>
                <c:pt idx="13226">
                  <c:v>0.91600000000000004</c:v>
                </c:pt>
                <c:pt idx="13227">
                  <c:v>0.90600000000000003</c:v>
                </c:pt>
                <c:pt idx="13228">
                  <c:v>0.91600000000000004</c:v>
                </c:pt>
                <c:pt idx="13229">
                  <c:v>0.91300000000000003</c:v>
                </c:pt>
                <c:pt idx="13230">
                  <c:v>0.91500000000000004</c:v>
                </c:pt>
                <c:pt idx="13231">
                  <c:v>0.90500000000000003</c:v>
                </c:pt>
                <c:pt idx="13232">
                  <c:v>0.92200000000000004</c:v>
                </c:pt>
                <c:pt idx="13233">
                  <c:v>0.92600000000000005</c:v>
                </c:pt>
                <c:pt idx="13234">
                  <c:v>0.92800000000000005</c:v>
                </c:pt>
                <c:pt idx="13235">
                  <c:v>0.95000000000000062</c:v>
                </c:pt>
                <c:pt idx="13236">
                  <c:v>0.95000000000000062</c:v>
                </c:pt>
                <c:pt idx="13237">
                  <c:v>0.93400000000000005</c:v>
                </c:pt>
                <c:pt idx="13238">
                  <c:v>0.91400000000000003</c:v>
                </c:pt>
                <c:pt idx="13239">
                  <c:v>0.89600000000000068</c:v>
                </c:pt>
                <c:pt idx="13240">
                  <c:v>0.91700000000000004</c:v>
                </c:pt>
                <c:pt idx="13241">
                  <c:v>0.90900000000000003</c:v>
                </c:pt>
                <c:pt idx="13242">
                  <c:v>0.92600000000000005</c:v>
                </c:pt>
                <c:pt idx="13243">
                  <c:v>0.93100000000000005</c:v>
                </c:pt>
                <c:pt idx="13244">
                  <c:v>0.93100000000000005</c:v>
                </c:pt>
                <c:pt idx="13245">
                  <c:v>0.95800000000000063</c:v>
                </c:pt>
                <c:pt idx="13246">
                  <c:v>0.93400000000000005</c:v>
                </c:pt>
                <c:pt idx="13247">
                  <c:v>0.92300000000000004</c:v>
                </c:pt>
                <c:pt idx="13248">
                  <c:v>0.95000000000000062</c:v>
                </c:pt>
                <c:pt idx="13249">
                  <c:v>0.91600000000000004</c:v>
                </c:pt>
                <c:pt idx="13250">
                  <c:v>0.90400000000000003</c:v>
                </c:pt>
                <c:pt idx="13251">
                  <c:v>0.92800000000000005</c:v>
                </c:pt>
                <c:pt idx="13252">
                  <c:v>0.92400000000000004</c:v>
                </c:pt>
                <c:pt idx="13253">
                  <c:v>0.93</c:v>
                </c:pt>
                <c:pt idx="13254">
                  <c:v>0.877000000000001</c:v>
                </c:pt>
                <c:pt idx="13255">
                  <c:v>0.86400000000000088</c:v>
                </c:pt>
                <c:pt idx="13256">
                  <c:v>0.88900000000000068</c:v>
                </c:pt>
                <c:pt idx="13257">
                  <c:v>0.90100000000000002</c:v>
                </c:pt>
                <c:pt idx="13258">
                  <c:v>0.86800000000000088</c:v>
                </c:pt>
                <c:pt idx="13259">
                  <c:v>0.92</c:v>
                </c:pt>
                <c:pt idx="13260">
                  <c:v>0.87100000000000088</c:v>
                </c:pt>
                <c:pt idx="13261">
                  <c:v>0.92800000000000005</c:v>
                </c:pt>
                <c:pt idx="13262">
                  <c:v>0.93899999999999995</c:v>
                </c:pt>
                <c:pt idx="13263">
                  <c:v>1.014</c:v>
                </c:pt>
                <c:pt idx="13264">
                  <c:v>0.93799999999999994</c:v>
                </c:pt>
                <c:pt idx="13265">
                  <c:v>0.89600000000000068</c:v>
                </c:pt>
                <c:pt idx="13266">
                  <c:v>0.92</c:v>
                </c:pt>
                <c:pt idx="13267">
                  <c:v>0.93700000000000061</c:v>
                </c:pt>
                <c:pt idx="13268">
                  <c:v>0.91500000000000004</c:v>
                </c:pt>
                <c:pt idx="13269">
                  <c:v>0.91700000000000004</c:v>
                </c:pt>
                <c:pt idx="13270">
                  <c:v>0.90400000000000003</c:v>
                </c:pt>
                <c:pt idx="13271">
                  <c:v>0.877000000000001</c:v>
                </c:pt>
                <c:pt idx="13272">
                  <c:v>0.88800000000000068</c:v>
                </c:pt>
                <c:pt idx="13273">
                  <c:v>0.91700000000000004</c:v>
                </c:pt>
                <c:pt idx="13274">
                  <c:v>0.85700000000000065</c:v>
                </c:pt>
                <c:pt idx="13275">
                  <c:v>0.87300000000000089</c:v>
                </c:pt>
                <c:pt idx="13276">
                  <c:v>0.90400000000000003</c:v>
                </c:pt>
                <c:pt idx="13277">
                  <c:v>0.92200000000000004</c:v>
                </c:pt>
                <c:pt idx="13278">
                  <c:v>0.88100000000000056</c:v>
                </c:pt>
                <c:pt idx="13279">
                  <c:v>0.9</c:v>
                </c:pt>
                <c:pt idx="13280">
                  <c:v>0.88200000000000056</c:v>
                </c:pt>
                <c:pt idx="13281">
                  <c:v>0.93600000000000005</c:v>
                </c:pt>
                <c:pt idx="13282">
                  <c:v>0.85500000000000065</c:v>
                </c:pt>
                <c:pt idx="13283">
                  <c:v>0.85600000000000065</c:v>
                </c:pt>
                <c:pt idx="13284">
                  <c:v>0.85600000000000065</c:v>
                </c:pt>
                <c:pt idx="13285">
                  <c:v>0.86800000000000088</c:v>
                </c:pt>
                <c:pt idx="13286">
                  <c:v>0.87000000000000088</c:v>
                </c:pt>
                <c:pt idx="13287">
                  <c:v>0.93700000000000061</c:v>
                </c:pt>
                <c:pt idx="13288">
                  <c:v>0.90800000000000003</c:v>
                </c:pt>
                <c:pt idx="13289">
                  <c:v>0.90900000000000003</c:v>
                </c:pt>
                <c:pt idx="13290">
                  <c:v>0.88900000000000068</c:v>
                </c:pt>
                <c:pt idx="13291">
                  <c:v>0.89200000000000068</c:v>
                </c:pt>
                <c:pt idx="13292">
                  <c:v>0.86000000000000065</c:v>
                </c:pt>
                <c:pt idx="13293">
                  <c:v>0.85600000000000065</c:v>
                </c:pt>
                <c:pt idx="13294">
                  <c:v>0.85300000000000065</c:v>
                </c:pt>
                <c:pt idx="13295">
                  <c:v>1.006</c:v>
                </c:pt>
                <c:pt idx="13296">
                  <c:v>0.92700000000000005</c:v>
                </c:pt>
                <c:pt idx="13297">
                  <c:v>0.91900000000000004</c:v>
                </c:pt>
                <c:pt idx="13298">
                  <c:v>0.95600000000000063</c:v>
                </c:pt>
                <c:pt idx="13299">
                  <c:v>0.875000000000001</c:v>
                </c:pt>
                <c:pt idx="13300">
                  <c:v>0.87200000000000089</c:v>
                </c:pt>
                <c:pt idx="13301">
                  <c:v>0.85600000000000065</c:v>
                </c:pt>
                <c:pt idx="13302">
                  <c:v>0.88600000000000056</c:v>
                </c:pt>
                <c:pt idx="13303">
                  <c:v>0.86800000000000088</c:v>
                </c:pt>
                <c:pt idx="13304">
                  <c:v>0.90400000000000003</c:v>
                </c:pt>
                <c:pt idx="13305">
                  <c:v>0.90500000000000003</c:v>
                </c:pt>
                <c:pt idx="13306">
                  <c:v>0.87000000000000088</c:v>
                </c:pt>
                <c:pt idx="13307">
                  <c:v>0.876000000000001</c:v>
                </c:pt>
                <c:pt idx="13308">
                  <c:v>0.876000000000001</c:v>
                </c:pt>
                <c:pt idx="13309">
                  <c:v>0.94499999999999995</c:v>
                </c:pt>
                <c:pt idx="13310">
                  <c:v>0.91100000000000003</c:v>
                </c:pt>
                <c:pt idx="13311">
                  <c:v>0.91400000000000003</c:v>
                </c:pt>
                <c:pt idx="13312">
                  <c:v>0.87200000000000089</c:v>
                </c:pt>
                <c:pt idx="13313">
                  <c:v>0.90600000000000003</c:v>
                </c:pt>
                <c:pt idx="13314">
                  <c:v>0.85100000000000064</c:v>
                </c:pt>
                <c:pt idx="13315">
                  <c:v>0.82900000000000063</c:v>
                </c:pt>
                <c:pt idx="13316">
                  <c:v>0.86600000000000088</c:v>
                </c:pt>
                <c:pt idx="13317">
                  <c:v>0.95400000000000063</c:v>
                </c:pt>
                <c:pt idx="13318">
                  <c:v>0.91500000000000004</c:v>
                </c:pt>
                <c:pt idx="13319">
                  <c:v>0.87100000000000088</c:v>
                </c:pt>
                <c:pt idx="13320">
                  <c:v>0.81799999999999995</c:v>
                </c:pt>
                <c:pt idx="13321">
                  <c:v>0.84300000000000064</c:v>
                </c:pt>
                <c:pt idx="13322">
                  <c:v>0.85500000000000065</c:v>
                </c:pt>
                <c:pt idx="13323">
                  <c:v>0.85000000000000064</c:v>
                </c:pt>
                <c:pt idx="13324">
                  <c:v>0.85300000000000065</c:v>
                </c:pt>
                <c:pt idx="13325">
                  <c:v>0.89100000000000068</c:v>
                </c:pt>
                <c:pt idx="13326">
                  <c:v>0.86100000000000065</c:v>
                </c:pt>
                <c:pt idx="13327">
                  <c:v>0.85400000000000065</c:v>
                </c:pt>
                <c:pt idx="13328">
                  <c:v>0.88200000000000056</c:v>
                </c:pt>
                <c:pt idx="13329">
                  <c:v>0.88400000000000056</c:v>
                </c:pt>
                <c:pt idx="13330">
                  <c:v>0.84800000000000064</c:v>
                </c:pt>
                <c:pt idx="13331">
                  <c:v>0.86700000000000088</c:v>
                </c:pt>
                <c:pt idx="13332">
                  <c:v>0.877000000000001</c:v>
                </c:pt>
                <c:pt idx="13333">
                  <c:v>0.85200000000000065</c:v>
                </c:pt>
                <c:pt idx="13334">
                  <c:v>0.89400000000000068</c:v>
                </c:pt>
                <c:pt idx="13335">
                  <c:v>0.84400000000000064</c:v>
                </c:pt>
                <c:pt idx="13336">
                  <c:v>0.88200000000000056</c:v>
                </c:pt>
                <c:pt idx="13337">
                  <c:v>0.88300000000000056</c:v>
                </c:pt>
                <c:pt idx="13338">
                  <c:v>0.85700000000000065</c:v>
                </c:pt>
                <c:pt idx="13339">
                  <c:v>0.89400000000000068</c:v>
                </c:pt>
                <c:pt idx="13340">
                  <c:v>0.88600000000000056</c:v>
                </c:pt>
                <c:pt idx="13341">
                  <c:v>0.84500000000000064</c:v>
                </c:pt>
                <c:pt idx="13342">
                  <c:v>0.87200000000000089</c:v>
                </c:pt>
                <c:pt idx="13343">
                  <c:v>0.83900000000000063</c:v>
                </c:pt>
                <c:pt idx="13344">
                  <c:v>0.90400000000000003</c:v>
                </c:pt>
                <c:pt idx="13345">
                  <c:v>0.85600000000000065</c:v>
                </c:pt>
                <c:pt idx="13346">
                  <c:v>0.90700000000000003</c:v>
                </c:pt>
                <c:pt idx="13347">
                  <c:v>0.86900000000000088</c:v>
                </c:pt>
                <c:pt idx="13348">
                  <c:v>0.82800000000000062</c:v>
                </c:pt>
                <c:pt idx="13349">
                  <c:v>0.878000000000001</c:v>
                </c:pt>
                <c:pt idx="13350">
                  <c:v>0.88500000000000056</c:v>
                </c:pt>
                <c:pt idx="13351">
                  <c:v>0.83500000000000063</c:v>
                </c:pt>
                <c:pt idx="13352">
                  <c:v>0.83700000000000063</c:v>
                </c:pt>
                <c:pt idx="13353">
                  <c:v>0.82900000000000063</c:v>
                </c:pt>
                <c:pt idx="13354">
                  <c:v>0.84700000000000064</c:v>
                </c:pt>
                <c:pt idx="13355">
                  <c:v>0.85500000000000065</c:v>
                </c:pt>
                <c:pt idx="13356">
                  <c:v>0.86300000000000088</c:v>
                </c:pt>
                <c:pt idx="13357">
                  <c:v>0.89000000000000068</c:v>
                </c:pt>
                <c:pt idx="13358">
                  <c:v>0.87400000000000089</c:v>
                </c:pt>
                <c:pt idx="13359">
                  <c:v>0.89100000000000068</c:v>
                </c:pt>
                <c:pt idx="13360">
                  <c:v>0.875000000000001</c:v>
                </c:pt>
                <c:pt idx="13361">
                  <c:v>0.877000000000001</c:v>
                </c:pt>
                <c:pt idx="13362">
                  <c:v>0.83300000000000063</c:v>
                </c:pt>
                <c:pt idx="13363">
                  <c:v>0.84900000000000064</c:v>
                </c:pt>
                <c:pt idx="13364">
                  <c:v>0.88900000000000068</c:v>
                </c:pt>
                <c:pt idx="13365">
                  <c:v>0.83400000000000063</c:v>
                </c:pt>
                <c:pt idx="13366">
                  <c:v>0.83500000000000063</c:v>
                </c:pt>
                <c:pt idx="13367">
                  <c:v>0.83500000000000063</c:v>
                </c:pt>
                <c:pt idx="13368">
                  <c:v>0.84700000000000064</c:v>
                </c:pt>
                <c:pt idx="13369">
                  <c:v>0.87000000000000088</c:v>
                </c:pt>
                <c:pt idx="13370">
                  <c:v>0.89400000000000068</c:v>
                </c:pt>
                <c:pt idx="13371">
                  <c:v>0.88200000000000056</c:v>
                </c:pt>
                <c:pt idx="13372">
                  <c:v>0.85900000000000065</c:v>
                </c:pt>
                <c:pt idx="13373">
                  <c:v>0.86400000000000088</c:v>
                </c:pt>
                <c:pt idx="13374">
                  <c:v>0.88900000000000068</c:v>
                </c:pt>
                <c:pt idx="13375">
                  <c:v>0.87400000000000089</c:v>
                </c:pt>
                <c:pt idx="13376">
                  <c:v>0.87400000000000089</c:v>
                </c:pt>
                <c:pt idx="13377">
                  <c:v>0.93400000000000005</c:v>
                </c:pt>
                <c:pt idx="13378">
                  <c:v>0.83700000000000063</c:v>
                </c:pt>
                <c:pt idx="13379">
                  <c:v>0.88100000000000056</c:v>
                </c:pt>
                <c:pt idx="13380">
                  <c:v>0.88200000000000056</c:v>
                </c:pt>
                <c:pt idx="13381">
                  <c:v>0.89500000000000068</c:v>
                </c:pt>
                <c:pt idx="13382">
                  <c:v>0.89400000000000068</c:v>
                </c:pt>
                <c:pt idx="13383">
                  <c:v>0.93</c:v>
                </c:pt>
                <c:pt idx="13384">
                  <c:v>0.85400000000000065</c:v>
                </c:pt>
                <c:pt idx="13385">
                  <c:v>0.87000000000000088</c:v>
                </c:pt>
                <c:pt idx="13386">
                  <c:v>0.85700000000000065</c:v>
                </c:pt>
                <c:pt idx="13387">
                  <c:v>0.86800000000000088</c:v>
                </c:pt>
                <c:pt idx="13388">
                  <c:v>0.85900000000000065</c:v>
                </c:pt>
                <c:pt idx="13389">
                  <c:v>0.91800000000000004</c:v>
                </c:pt>
                <c:pt idx="13390">
                  <c:v>0.877000000000001</c:v>
                </c:pt>
                <c:pt idx="13391">
                  <c:v>0.92</c:v>
                </c:pt>
                <c:pt idx="13392">
                  <c:v>0.86300000000000088</c:v>
                </c:pt>
                <c:pt idx="13393">
                  <c:v>0.86100000000000065</c:v>
                </c:pt>
                <c:pt idx="13394">
                  <c:v>0.84800000000000064</c:v>
                </c:pt>
                <c:pt idx="13395">
                  <c:v>0.84500000000000064</c:v>
                </c:pt>
                <c:pt idx="13396">
                  <c:v>0.84800000000000064</c:v>
                </c:pt>
                <c:pt idx="13397">
                  <c:v>0.88600000000000056</c:v>
                </c:pt>
                <c:pt idx="13398">
                  <c:v>0.82000000000000062</c:v>
                </c:pt>
                <c:pt idx="13399">
                  <c:v>0.81799999999999995</c:v>
                </c:pt>
                <c:pt idx="13400">
                  <c:v>0.83800000000000063</c:v>
                </c:pt>
                <c:pt idx="13401">
                  <c:v>0.83300000000000063</c:v>
                </c:pt>
                <c:pt idx="13402">
                  <c:v>0.877000000000001</c:v>
                </c:pt>
                <c:pt idx="13403">
                  <c:v>0.876000000000001</c:v>
                </c:pt>
                <c:pt idx="13404">
                  <c:v>0.87200000000000089</c:v>
                </c:pt>
                <c:pt idx="13405">
                  <c:v>0.91500000000000004</c:v>
                </c:pt>
                <c:pt idx="13406">
                  <c:v>0.876000000000001</c:v>
                </c:pt>
                <c:pt idx="13407">
                  <c:v>0.86200000000000065</c:v>
                </c:pt>
                <c:pt idx="13408">
                  <c:v>0.84300000000000064</c:v>
                </c:pt>
                <c:pt idx="13409">
                  <c:v>0.86900000000000088</c:v>
                </c:pt>
                <c:pt idx="13410">
                  <c:v>0.84700000000000064</c:v>
                </c:pt>
                <c:pt idx="13411">
                  <c:v>0.88000000000000056</c:v>
                </c:pt>
                <c:pt idx="13412">
                  <c:v>0.85000000000000064</c:v>
                </c:pt>
                <c:pt idx="13413">
                  <c:v>0.88700000000000057</c:v>
                </c:pt>
                <c:pt idx="13414">
                  <c:v>0.88000000000000056</c:v>
                </c:pt>
                <c:pt idx="13415">
                  <c:v>0.83000000000000063</c:v>
                </c:pt>
                <c:pt idx="13416">
                  <c:v>0.86500000000000088</c:v>
                </c:pt>
                <c:pt idx="13417">
                  <c:v>0.93</c:v>
                </c:pt>
                <c:pt idx="13418">
                  <c:v>0.82900000000000063</c:v>
                </c:pt>
                <c:pt idx="13419">
                  <c:v>0.82600000000000062</c:v>
                </c:pt>
                <c:pt idx="13420">
                  <c:v>0.83500000000000063</c:v>
                </c:pt>
                <c:pt idx="13421">
                  <c:v>0.86600000000000088</c:v>
                </c:pt>
                <c:pt idx="13422">
                  <c:v>0.90900000000000003</c:v>
                </c:pt>
                <c:pt idx="13423">
                  <c:v>0.86300000000000088</c:v>
                </c:pt>
                <c:pt idx="13424">
                  <c:v>0.97300000000000031</c:v>
                </c:pt>
                <c:pt idx="13425">
                  <c:v>0.86300000000000088</c:v>
                </c:pt>
                <c:pt idx="13426">
                  <c:v>0.89800000000000069</c:v>
                </c:pt>
                <c:pt idx="13427">
                  <c:v>0.87400000000000089</c:v>
                </c:pt>
                <c:pt idx="13428">
                  <c:v>0.82800000000000062</c:v>
                </c:pt>
                <c:pt idx="13429">
                  <c:v>0.83500000000000063</c:v>
                </c:pt>
                <c:pt idx="13430">
                  <c:v>0.84000000000000064</c:v>
                </c:pt>
                <c:pt idx="13431">
                  <c:v>0.87000000000000088</c:v>
                </c:pt>
                <c:pt idx="13432">
                  <c:v>0.91100000000000003</c:v>
                </c:pt>
                <c:pt idx="13433">
                  <c:v>0.90900000000000003</c:v>
                </c:pt>
                <c:pt idx="13434">
                  <c:v>0.83800000000000063</c:v>
                </c:pt>
                <c:pt idx="13435">
                  <c:v>0.86900000000000088</c:v>
                </c:pt>
                <c:pt idx="13436">
                  <c:v>0.93600000000000005</c:v>
                </c:pt>
                <c:pt idx="13437">
                  <c:v>0.89300000000000068</c:v>
                </c:pt>
                <c:pt idx="13438">
                  <c:v>0.85000000000000064</c:v>
                </c:pt>
                <c:pt idx="13439">
                  <c:v>0.84800000000000064</c:v>
                </c:pt>
                <c:pt idx="13440">
                  <c:v>0.82199999999999995</c:v>
                </c:pt>
                <c:pt idx="13441">
                  <c:v>0.83000000000000063</c:v>
                </c:pt>
                <c:pt idx="13442">
                  <c:v>0.83600000000000063</c:v>
                </c:pt>
                <c:pt idx="13443">
                  <c:v>0.82900000000000063</c:v>
                </c:pt>
                <c:pt idx="13444">
                  <c:v>0.85200000000000065</c:v>
                </c:pt>
                <c:pt idx="13445">
                  <c:v>0.89400000000000068</c:v>
                </c:pt>
                <c:pt idx="13446">
                  <c:v>0.87200000000000089</c:v>
                </c:pt>
                <c:pt idx="13447">
                  <c:v>0.86400000000000088</c:v>
                </c:pt>
                <c:pt idx="13448">
                  <c:v>0.85400000000000065</c:v>
                </c:pt>
                <c:pt idx="13449">
                  <c:v>0.87200000000000089</c:v>
                </c:pt>
                <c:pt idx="13450">
                  <c:v>0.83600000000000063</c:v>
                </c:pt>
                <c:pt idx="13451">
                  <c:v>0.82700000000000062</c:v>
                </c:pt>
                <c:pt idx="13452">
                  <c:v>0.84000000000000064</c:v>
                </c:pt>
                <c:pt idx="13453">
                  <c:v>0.86100000000000065</c:v>
                </c:pt>
                <c:pt idx="13454">
                  <c:v>0.84700000000000064</c:v>
                </c:pt>
                <c:pt idx="13455">
                  <c:v>0.83600000000000063</c:v>
                </c:pt>
                <c:pt idx="13456">
                  <c:v>0.80700000000000005</c:v>
                </c:pt>
                <c:pt idx="13457">
                  <c:v>0.82399999999999995</c:v>
                </c:pt>
                <c:pt idx="13458">
                  <c:v>0.84000000000000064</c:v>
                </c:pt>
                <c:pt idx="13459">
                  <c:v>0.81399999999999995</c:v>
                </c:pt>
                <c:pt idx="13460">
                  <c:v>0.79600000000000004</c:v>
                </c:pt>
                <c:pt idx="13461">
                  <c:v>1.008</c:v>
                </c:pt>
                <c:pt idx="13462">
                  <c:v>0.82700000000000062</c:v>
                </c:pt>
                <c:pt idx="13463">
                  <c:v>0.86500000000000088</c:v>
                </c:pt>
                <c:pt idx="13464">
                  <c:v>0.93</c:v>
                </c:pt>
                <c:pt idx="13465">
                  <c:v>0.81499999999999995</c:v>
                </c:pt>
                <c:pt idx="13466">
                  <c:v>0.82000000000000062</c:v>
                </c:pt>
                <c:pt idx="13467">
                  <c:v>0.83100000000000063</c:v>
                </c:pt>
                <c:pt idx="13468">
                  <c:v>0.82600000000000062</c:v>
                </c:pt>
                <c:pt idx="13469">
                  <c:v>0.82199999999999995</c:v>
                </c:pt>
                <c:pt idx="13470">
                  <c:v>0.82000000000000062</c:v>
                </c:pt>
                <c:pt idx="13471">
                  <c:v>0.85200000000000065</c:v>
                </c:pt>
                <c:pt idx="13472">
                  <c:v>0.82500000000000062</c:v>
                </c:pt>
                <c:pt idx="13473">
                  <c:v>0.81</c:v>
                </c:pt>
                <c:pt idx="13474">
                  <c:v>0.81799999999999995</c:v>
                </c:pt>
                <c:pt idx="13475">
                  <c:v>0.80500000000000005</c:v>
                </c:pt>
                <c:pt idx="13476">
                  <c:v>0.80200000000000005</c:v>
                </c:pt>
                <c:pt idx="13477">
                  <c:v>0.80200000000000005</c:v>
                </c:pt>
                <c:pt idx="13478">
                  <c:v>0.84800000000000064</c:v>
                </c:pt>
                <c:pt idx="13479">
                  <c:v>0.86000000000000065</c:v>
                </c:pt>
                <c:pt idx="13480">
                  <c:v>0.82700000000000062</c:v>
                </c:pt>
                <c:pt idx="13481">
                  <c:v>0.80600000000000005</c:v>
                </c:pt>
                <c:pt idx="13482">
                  <c:v>0.81200000000000061</c:v>
                </c:pt>
                <c:pt idx="13483">
                  <c:v>0.83500000000000063</c:v>
                </c:pt>
                <c:pt idx="13484">
                  <c:v>0.82199999999999995</c:v>
                </c:pt>
                <c:pt idx="13485">
                  <c:v>0.80400000000000005</c:v>
                </c:pt>
                <c:pt idx="13486">
                  <c:v>1.0549999999999982</c:v>
                </c:pt>
                <c:pt idx="13487">
                  <c:v>0.85200000000000065</c:v>
                </c:pt>
                <c:pt idx="13488">
                  <c:v>0.81599999999999995</c:v>
                </c:pt>
                <c:pt idx="13489">
                  <c:v>0.81799999999999995</c:v>
                </c:pt>
                <c:pt idx="13490">
                  <c:v>0.80900000000000005</c:v>
                </c:pt>
                <c:pt idx="13491">
                  <c:v>0.81399999999999995</c:v>
                </c:pt>
                <c:pt idx="13492">
                  <c:v>0.82900000000000063</c:v>
                </c:pt>
                <c:pt idx="13493">
                  <c:v>0.81200000000000061</c:v>
                </c:pt>
                <c:pt idx="13494">
                  <c:v>0.81299999999999994</c:v>
                </c:pt>
                <c:pt idx="13495">
                  <c:v>0.82199999999999995</c:v>
                </c:pt>
                <c:pt idx="13496">
                  <c:v>0.82600000000000062</c:v>
                </c:pt>
                <c:pt idx="13497">
                  <c:v>0.81299999999999994</c:v>
                </c:pt>
                <c:pt idx="13498">
                  <c:v>0.81200000000000061</c:v>
                </c:pt>
                <c:pt idx="13499">
                  <c:v>0.84100000000000064</c:v>
                </c:pt>
                <c:pt idx="13500">
                  <c:v>0.81299999999999994</c:v>
                </c:pt>
                <c:pt idx="13501">
                  <c:v>0.82500000000000062</c:v>
                </c:pt>
                <c:pt idx="13502">
                  <c:v>0.81399999999999995</c:v>
                </c:pt>
                <c:pt idx="13503">
                  <c:v>0.83000000000000063</c:v>
                </c:pt>
                <c:pt idx="13504">
                  <c:v>0.83500000000000063</c:v>
                </c:pt>
                <c:pt idx="13505">
                  <c:v>0.84200000000000064</c:v>
                </c:pt>
                <c:pt idx="13506">
                  <c:v>0.82500000000000062</c:v>
                </c:pt>
                <c:pt idx="13507">
                  <c:v>0.85000000000000064</c:v>
                </c:pt>
                <c:pt idx="13508">
                  <c:v>0.81699999999999995</c:v>
                </c:pt>
                <c:pt idx="13509">
                  <c:v>0.82800000000000062</c:v>
                </c:pt>
                <c:pt idx="13510">
                  <c:v>0.8</c:v>
                </c:pt>
                <c:pt idx="13511">
                  <c:v>0.78900000000000003</c:v>
                </c:pt>
                <c:pt idx="13512">
                  <c:v>0.81499999999999995</c:v>
                </c:pt>
                <c:pt idx="13513">
                  <c:v>0.82000000000000062</c:v>
                </c:pt>
                <c:pt idx="13514">
                  <c:v>0.81399999999999995</c:v>
                </c:pt>
                <c:pt idx="13515">
                  <c:v>0.79700000000000004</c:v>
                </c:pt>
                <c:pt idx="13516">
                  <c:v>0.82299999999999995</c:v>
                </c:pt>
                <c:pt idx="13517">
                  <c:v>0.88900000000000068</c:v>
                </c:pt>
                <c:pt idx="13518">
                  <c:v>0.85800000000000065</c:v>
                </c:pt>
                <c:pt idx="13519">
                  <c:v>0.83100000000000063</c:v>
                </c:pt>
                <c:pt idx="13520">
                  <c:v>0.82800000000000062</c:v>
                </c:pt>
                <c:pt idx="13521">
                  <c:v>0.83700000000000063</c:v>
                </c:pt>
                <c:pt idx="13522">
                  <c:v>0.84800000000000064</c:v>
                </c:pt>
                <c:pt idx="13523">
                  <c:v>0.82000000000000062</c:v>
                </c:pt>
                <c:pt idx="13524">
                  <c:v>0.82600000000000062</c:v>
                </c:pt>
                <c:pt idx="13525">
                  <c:v>0.82299999999999995</c:v>
                </c:pt>
                <c:pt idx="13526">
                  <c:v>0.83500000000000063</c:v>
                </c:pt>
                <c:pt idx="13527">
                  <c:v>0.78800000000000003</c:v>
                </c:pt>
                <c:pt idx="13528">
                  <c:v>0.83900000000000063</c:v>
                </c:pt>
                <c:pt idx="13529">
                  <c:v>0.78100000000000003</c:v>
                </c:pt>
                <c:pt idx="13530">
                  <c:v>0.78800000000000003</c:v>
                </c:pt>
                <c:pt idx="13531">
                  <c:v>0.83300000000000063</c:v>
                </c:pt>
                <c:pt idx="13532">
                  <c:v>0.82299999999999995</c:v>
                </c:pt>
                <c:pt idx="13533">
                  <c:v>0.84600000000000064</c:v>
                </c:pt>
                <c:pt idx="13534">
                  <c:v>0.84100000000000064</c:v>
                </c:pt>
                <c:pt idx="13535">
                  <c:v>0.78600000000000003</c:v>
                </c:pt>
                <c:pt idx="13536">
                  <c:v>0.81200000000000061</c:v>
                </c:pt>
                <c:pt idx="13537">
                  <c:v>0.80200000000000005</c:v>
                </c:pt>
                <c:pt idx="13538">
                  <c:v>0.90900000000000003</c:v>
                </c:pt>
                <c:pt idx="13539">
                  <c:v>0.81599999999999995</c:v>
                </c:pt>
                <c:pt idx="13540">
                  <c:v>0.79900000000000004</c:v>
                </c:pt>
                <c:pt idx="13541">
                  <c:v>0.81100000000000005</c:v>
                </c:pt>
                <c:pt idx="13542">
                  <c:v>0.79200000000000004</c:v>
                </c:pt>
                <c:pt idx="13543">
                  <c:v>0.79100000000000004</c:v>
                </c:pt>
                <c:pt idx="13544">
                  <c:v>0.79</c:v>
                </c:pt>
                <c:pt idx="13545">
                  <c:v>0.78200000000000003</c:v>
                </c:pt>
                <c:pt idx="13546">
                  <c:v>0.77800000000000058</c:v>
                </c:pt>
                <c:pt idx="13547">
                  <c:v>0.78700000000000003</c:v>
                </c:pt>
                <c:pt idx="13548">
                  <c:v>0.78400000000000003</c:v>
                </c:pt>
                <c:pt idx="13549">
                  <c:v>0.77000000000000035</c:v>
                </c:pt>
                <c:pt idx="13550">
                  <c:v>0.79700000000000004</c:v>
                </c:pt>
                <c:pt idx="13551">
                  <c:v>0.80100000000000005</c:v>
                </c:pt>
                <c:pt idx="13552">
                  <c:v>0.95400000000000063</c:v>
                </c:pt>
                <c:pt idx="13553">
                  <c:v>0.84100000000000064</c:v>
                </c:pt>
                <c:pt idx="13554">
                  <c:v>0.83500000000000063</c:v>
                </c:pt>
                <c:pt idx="13555">
                  <c:v>0.80700000000000005</c:v>
                </c:pt>
                <c:pt idx="13556">
                  <c:v>0.81200000000000061</c:v>
                </c:pt>
                <c:pt idx="13557">
                  <c:v>0.80400000000000005</c:v>
                </c:pt>
                <c:pt idx="13558">
                  <c:v>0.79800000000000004</c:v>
                </c:pt>
                <c:pt idx="13559">
                  <c:v>0.78800000000000003</c:v>
                </c:pt>
                <c:pt idx="13560">
                  <c:v>0.81299999999999994</c:v>
                </c:pt>
                <c:pt idx="13561">
                  <c:v>0.77300000000000035</c:v>
                </c:pt>
                <c:pt idx="13562">
                  <c:v>0.78700000000000003</c:v>
                </c:pt>
                <c:pt idx="13563">
                  <c:v>0.77700000000000058</c:v>
                </c:pt>
                <c:pt idx="13564">
                  <c:v>0.77100000000000035</c:v>
                </c:pt>
                <c:pt idx="13565">
                  <c:v>0.77100000000000035</c:v>
                </c:pt>
                <c:pt idx="13566">
                  <c:v>0.78700000000000003</c:v>
                </c:pt>
                <c:pt idx="13567">
                  <c:v>0.753000000000001</c:v>
                </c:pt>
                <c:pt idx="13568">
                  <c:v>0.77300000000000035</c:v>
                </c:pt>
                <c:pt idx="13569">
                  <c:v>0.755000000000001</c:v>
                </c:pt>
                <c:pt idx="13570">
                  <c:v>0.77600000000000058</c:v>
                </c:pt>
                <c:pt idx="13571">
                  <c:v>0.76200000000000101</c:v>
                </c:pt>
                <c:pt idx="13572">
                  <c:v>0.80900000000000005</c:v>
                </c:pt>
                <c:pt idx="13573">
                  <c:v>0.755000000000001</c:v>
                </c:pt>
                <c:pt idx="13574">
                  <c:v>0.77600000000000058</c:v>
                </c:pt>
                <c:pt idx="13575">
                  <c:v>0.82800000000000062</c:v>
                </c:pt>
                <c:pt idx="13576">
                  <c:v>0.77300000000000035</c:v>
                </c:pt>
                <c:pt idx="13577">
                  <c:v>0.77000000000000035</c:v>
                </c:pt>
                <c:pt idx="13578">
                  <c:v>0.79</c:v>
                </c:pt>
                <c:pt idx="13579">
                  <c:v>0.77200000000000035</c:v>
                </c:pt>
                <c:pt idx="13580">
                  <c:v>0.82399999999999995</c:v>
                </c:pt>
                <c:pt idx="13581">
                  <c:v>0.77900000000000058</c:v>
                </c:pt>
                <c:pt idx="13582">
                  <c:v>0.80100000000000005</c:v>
                </c:pt>
                <c:pt idx="13583">
                  <c:v>0.82199999999999995</c:v>
                </c:pt>
                <c:pt idx="13584">
                  <c:v>0.76900000000000102</c:v>
                </c:pt>
                <c:pt idx="13585">
                  <c:v>0.78200000000000003</c:v>
                </c:pt>
                <c:pt idx="13586">
                  <c:v>0.77700000000000058</c:v>
                </c:pt>
                <c:pt idx="13587">
                  <c:v>0.80100000000000005</c:v>
                </c:pt>
                <c:pt idx="13588">
                  <c:v>0.78800000000000003</c:v>
                </c:pt>
                <c:pt idx="13589">
                  <c:v>0.82900000000000063</c:v>
                </c:pt>
                <c:pt idx="13590">
                  <c:v>0.78</c:v>
                </c:pt>
                <c:pt idx="13591">
                  <c:v>0.76100000000000101</c:v>
                </c:pt>
                <c:pt idx="13592">
                  <c:v>0.76300000000000101</c:v>
                </c:pt>
                <c:pt idx="13593">
                  <c:v>0.75800000000000101</c:v>
                </c:pt>
                <c:pt idx="13594">
                  <c:v>0.78500000000000003</c:v>
                </c:pt>
                <c:pt idx="13595">
                  <c:v>0.78100000000000003</c:v>
                </c:pt>
                <c:pt idx="13596">
                  <c:v>0.78600000000000003</c:v>
                </c:pt>
                <c:pt idx="13597">
                  <c:v>0.82199999999999995</c:v>
                </c:pt>
                <c:pt idx="13598">
                  <c:v>0.78300000000000003</c:v>
                </c:pt>
                <c:pt idx="13599">
                  <c:v>0.76300000000000101</c:v>
                </c:pt>
                <c:pt idx="13600">
                  <c:v>0.75800000000000101</c:v>
                </c:pt>
                <c:pt idx="13601">
                  <c:v>0.77500000000000058</c:v>
                </c:pt>
                <c:pt idx="13602">
                  <c:v>0.78900000000000003</c:v>
                </c:pt>
                <c:pt idx="13603">
                  <c:v>0.78900000000000003</c:v>
                </c:pt>
                <c:pt idx="13604">
                  <c:v>0.80100000000000005</c:v>
                </c:pt>
                <c:pt idx="13605">
                  <c:v>0.79300000000000004</c:v>
                </c:pt>
                <c:pt idx="13606">
                  <c:v>0.77600000000000058</c:v>
                </c:pt>
                <c:pt idx="13607">
                  <c:v>0.80600000000000005</c:v>
                </c:pt>
                <c:pt idx="13608">
                  <c:v>0.78</c:v>
                </c:pt>
                <c:pt idx="13609">
                  <c:v>0.77600000000000058</c:v>
                </c:pt>
                <c:pt idx="13610">
                  <c:v>0.85100000000000064</c:v>
                </c:pt>
                <c:pt idx="13611">
                  <c:v>0.76600000000000101</c:v>
                </c:pt>
                <c:pt idx="13612">
                  <c:v>0.76700000000000101</c:v>
                </c:pt>
                <c:pt idx="13613">
                  <c:v>0.79600000000000004</c:v>
                </c:pt>
                <c:pt idx="13614">
                  <c:v>0.81799999999999995</c:v>
                </c:pt>
                <c:pt idx="13615">
                  <c:v>0.77900000000000058</c:v>
                </c:pt>
                <c:pt idx="13616">
                  <c:v>0.73400000000000065</c:v>
                </c:pt>
                <c:pt idx="13617">
                  <c:v>0.78700000000000003</c:v>
                </c:pt>
                <c:pt idx="13618">
                  <c:v>0.755000000000001</c:v>
                </c:pt>
                <c:pt idx="13619">
                  <c:v>0.82600000000000062</c:v>
                </c:pt>
                <c:pt idx="13620">
                  <c:v>0.76600000000000101</c:v>
                </c:pt>
                <c:pt idx="13621">
                  <c:v>0.79300000000000004</c:v>
                </c:pt>
                <c:pt idx="13622">
                  <c:v>0.77200000000000035</c:v>
                </c:pt>
                <c:pt idx="13623">
                  <c:v>0.76200000000000101</c:v>
                </c:pt>
                <c:pt idx="13624">
                  <c:v>0.74200000000000088</c:v>
                </c:pt>
                <c:pt idx="13625">
                  <c:v>0.76800000000000102</c:v>
                </c:pt>
                <c:pt idx="13626">
                  <c:v>0.78200000000000003</c:v>
                </c:pt>
                <c:pt idx="13627">
                  <c:v>0.750000000000001</c:v>
                </c:pt>
                <c:pt idx="13628">
                  <c:v>0.756000000000001</c:v>
                </c:pt>
                <c:pt idx="13629">
                  <c:v>0.74500000000000088</c:v>
                </c:pt>
                <c:pt idx="13630">
                  <c:v>0.77400000000000035</c:v>
                </c:pt>
                <c:pt idx="13631">
                  <c:v>0.76300000000000101</c:v>
                </c:pt>
                <c:pt idx="13632">
                  <c:v>0.78</c:v>
                </c:pt>
                <c:pt idx="13633">
                  <c:v>0.78900000000000003</c:v>
                </c:pt>
                <c:pt idx="13634">
                  <c:v>0.79700000000000004</c:v>
                </c:pt>
                <c:pt idx="13635">
                  <c:v>0.80900000000000005</c:v>
                </c:pt>
                <c:pt idx="13636">
                  <c:v>0.76800000000000102</c:v>
                </c:pt>
                <c:pt idx="13637">
                  <c:v>0.76900000000000102</c:v>
                </c:pt>
                <c:pt idx="13638">
                  <c:v>0.80100000000000005</c:v>
                </c:pt>
                <c:pt idx="13639">
                  <c:v>0.78100000000000003</c:v>
                </c:pt>
                <c:pt idx="13640">
                  <c:v>0.78300000000000003</c:v>
                </c:pt>
                <c:pt idx="13641">
                  <c:v>0.76200000000000101</c:v>
                </c:pt>
                <c:pt idx="13642">
                  <c:v>0.73400000000000065</c:v>
                </c:pt>
                <c:pt idx="13643">
                  <c:v>0.76200000000000101</c:v>
                </c:pt>
                <c:pt idx="13644">
                  <c:v>0.752000000000001</c:v>
                </c:pt>
                <c:pt idx="13645">
                  <c:v>0.8</c:v>
                </c:pt>
                <c:pt idx="13646">
                  <c:v>0.74400000000000088</c:v>
                </c:pt>
                <c:pt idx="13647">
                  <c:v>0.73600000000000065</c:v>
                </c:pt>
                <c:pt idx="13648">
                  <c:v>0.73700000000000065</c:v>
                </c:pt>
                <c:pt idx="13649">
                  <c:v>0.77400000000000035</c:v>
                </c:pt>
                <c:pt idx="13650">
                  <c:v>0.756000000000001</c:v>
                </c:pt>
                <c:pt idx="13651">
                  <c:v>0.78300000000000003</c:v>
                </c:pt>
                <c:pt idx="13652">
                  <c:v>0.78800000000000003</c:v>
                </c:pt>
                <c:pt idx="13653">
                  <c:v>0.76000000000000101</c:v>
                </c:pt>
                <c:pt idx="13654">
                  <c:v>0.76600000000000101</c:v>
                </c:pt>
                <c:pt idx="13655">
                  <c:v>0.77900000000000058</c:v>
                </c:pt>
                <c:pt idx="13656">
                  <c:v>0.78500000000000003</c:v>
                </c:pt>
                <c:pt idx="13657">
                  <c:v>0.753000000000001</c:v>
                </c:pt>
                <c:pt idx="13658">
                  <c:v>0.74300000000000088</c:v>
                </c:pt>
                <c:pt idx="13659">
                  <c:v>0.75700000000000101</c:v>
                </c:pt>
                <c:pt idx="13660">
                  <c:v>0.752000000000001</c:v>
                </c:pt>
                <c:pt idx="13661">
                  <c:v>0.78300000000000003</c:v>
                </c:pt>
                <c:pt idx="13662">
                  <c:v>0.76800000000000102</c:v>
                </c:pt>
                <c:pt idx="13663">
                  <c:v>0.70300000000000062</c:v>
                </c:pt>
                <c:pt idx="13664">
                  <c:v>0.756000000000001</c:v>
                </c:pt>
                <c:pt idx="13665">
                  <c:v>0.79</c:v>
                </c:pt>
                <c:pt idx="13666">
                  <c:v>0.80600000000000005</c:v>
                </c:pt>
                <c:pt idx="13667">
                  <c:v>0.76700000000000101</c:v>
                </c:pt>
                <c:pt idx="13668">
                  <c:v>0.76600000000000101</c:v>
                </c:pt>
                <c:pt idx="13669">
                  <c:v>0.79500000000000004</c:v>
                </c:pt>
                <c:pt idx="13670">
                  <c:v>0.77100000000000035</c:v>
                </c:pt>
                <c:pt idx="13671">
                  <c:v>0.73500000000000065</c:v>
                </c:pt>
                <c:pt idx="13672">
                  <c:v>0.74300000000000088</c:v>
                </c:pt>
                <c:pt idx="13673">
                  <c:v>0.74000000000000088</c:v>
                </c:pt>
                <c:pt idx="13674">
                  <c:v>0.74500000000000088</c:v>
                </c:pt>
                <c:pt idx="13675">
                  <c:v>0.76600000000000101</c:v>
                </c:pt>
                <c:pt idx="13676">
                  <c:v>0.78800000000000003</c:v>
                </c:pt>
                <c:pt idx="13677">
                  <c:v>0.74600000000000088</c:v>
                </c:pt>
                <c:pt idx="13678">
                  <c:v>0.74700000000000089</c:v>
                </c:pt>
                <c:pt idx="13679">
                  <c:v>0.76000000000000101</c:v>
                </c:pt>
                <c:pt idx="13680">
                  <c:v>0.77100000000000035</c:v>
                </c:pt>
                <c:pt idx="13681">
                  <c:v>0.74000000000000088</c:v>
                </c:pt>
                <c:pt idx="13682">
                  <c:v>0.752000000000001</c:v>
                </c:pt>
                <c:pt idx="13683">
                  <c:v>0.73900000000000088</c:v>
                </c:pt>
                <c:pt idx="13684">
                  <c:v>0.77200000000000035</c:v>
                </c:pt>
                <c:pt idx="13685">
                  <c:v>0.77700000000000058</c:v>
                </c:pt>
                <c:pt idx="13686">
                  <c:v>0.73900000000000088</c:v>
                </c:pt>
                <c:pt idx="13687">
                  <c:v>0.77100000000000035</c:v>
                </c:pt>
                <c:pt idx="13688">
                  <c:v>0.74800000000000089</c:v>
                </c:pt>
                <c:pt idx="13689">
                  <c:v>0.76400000000000101</c:v>
                </c:pt>
                <c:pt idx="13690">
                  <c:v>0.73900000000000088</c:v>
                </c:pt>
                <c:pt idx="13691">
                  <c:v>0.76300000000000101</c:v>
                </c:pt>
                <c:pt idx="13692">
                  <c:v>0.77100000000000035</c:v>
                </c:pt>
                <c:pt idx="13693">
                  <c:v>0.76500000000000101</c:v>
                </c:pt>
                <c:pt idx="13694">
                  <c:v>0.73300000000000065</c:v>
                </c:pt>
                <c:pt idx="13695">
                  <c:v>0.73700000000000065</c:v>
                </c:pt>
                <c:pt idx="13696">
                  <c:v>0.76100000000000101</c:v>
                </c:pt>
                <c:pt idx="13697">
                  <c:v>0.77700000000000058</c:v>
                </c:pt>
                <c:pt idx="13698">
                  <c:v>0.74000000000000088</c:v>
                </c:pt>
                <c:pt idx="13699">
                  <c:v>0.73500000000000065</c:v>
                </c:pt>
                <c:pt idx="13700">
                  <c:v>0.73700000000000065</c:v>
                </c:pt>
                <c:pt idx="13701">
                  <c:v>0.73300000000000065</c:v>
                </c:pt>
                <c:pt idx="13702">
                  <c:v>0.76700000000000101</c:v>
                </c:pt>
                <c:pt idx="13703">
                  <c:v>0.75700000000000101</c:v>
                </c:pt>
                <c:pt idx="13704">
                  <c:v>0.78400000000000003</c:v>
                </c:pt>
                <c:pt idx="13705">
                  <c:v>0.77400000000000035</c:v>
                </c:pt>
                <c:pt idx="13706">
                  <c:v>0.75900000000000101</c:v>
                </c:pt>
                <c:pt idx="13707">
                  <c:v>0.75800000000000101</c:v>
                </c:pt>
                <c:pt idx="13708">
                  <c:v>0.71700000000000064</c:v>
                </c:pt>
                <c:pt idx="13709">
                  <c:v>0.77000000000000035</c:v>
                </c:pt>
                <c:pt idx="13710">
                  <c:v>0.76100000000000101</c:v>
                </c:pt>
                <c:pt idx="13711">
                  <c:v>0.73500000000000065</c:v>
                </c:pt>
                <c:pt idx="13712">
                  <c:v>0.76800000000000102</c:v>
                </c:pt>
                <c:pt idx="13713">
                  <c:v>0.74700000000000089</c:v>
                </c:pt>
                <c:pt idx="13714">
                  <c:v>0.74400000000000088</c:v>
                </c:pt>
                <c:pt idx="13715">
                  <c:v>0.74300000000000088</c:v>
                </c:pt>
                <c:pt idx="13716">
                  <c:v>0.74100000000000088</c:v>
                </c:pt>
                <c:pt idx="13717">
                  <c:v>0.71600000000000064</c:v>
                </c:pt>
                <c:pt idx="13718">
                  <c:v>0.74500000000000088</c:v>
                </c:pt>
                <c:pt idx="13719">
                  <c:v>0.78700000000000003</c:v>
                </c:pt>
                <c:pt idx="13720">
                  <c:v>0.77900000000000058</c:v>
                </c:pt>
                <c:pt idx="13721">
                  <c:v>0.74400000000000088</c:v>
                </c:pt>
                <c:pt idx="13722">
                  <c:v>0.73900000000000088</c:v>
                </c:pt>
                <c:pt idx="13723">
                  <c:v>0.753000000000001</c:v>
                </c:pt>
                <c:pt idx="13724">
                  <c:v>0.73100000000000065</c:v>
                </c:pt>
                <c:pt idx="13725">
                  <c:v>0.72700000000000065</c:v>
                </c:pt>
                <c:pt idx="13726">
                  <c:v>0.72000000000000064</c:v>
                </c:pt>
                <c:pt idx="13727">
                  <c:v>0.71500000000000064</c:v>
                </c:pt>
                <c:pt idx="13728">
                  <c:v>0.72700000000000065</c:v>
                </c:pt>
                <c:pt idx="13729">
                  <c:v>0.74400000000000088</c:v>
                </c:pt>
                <c:pt idx="13730">
                  <c:v>0.71900000000000064</c:v>
                </c:pt>
                <c:pt idx="13731">
                  <c:v>0.74000000000000088</c:v>
                </c:pt>
                <c:pt idx="13732">
                  <c:v>0.74400000000000088</c:v>
                </c:pt>
                <c:pt idx="13733">
                  <c:v>0.72000000000000064</c:v>
                </c:pt>
                <c:pt idx="13734">
                  <c:v>0.78800000000000003</c:v>
                </c:pt>
                <c:pt idx="13735">
                  <c:v>0.76000000000000101</c:v>
                </c:pt>
                <c:pt idx="13736">
                  <c:v>0.71800000000000064</c:v>
                </c:pt>
                <c:pt idx="13737">
                  <c:v>0.73000000000000065</c:v>
                </c:pt>
                <c:pt idx="13738">
                  <c:v>0.755000000000001</c:v>
                </c:pt>
                <c:pt idx="13739">
                  <c:v>0.72800000000000065</c:v>
                </c:pt>
                <c:pt idx="13740">
                  <c:v>0.73900000000000088</c:v>
                </c:pt>
                <c:pt idx="13741">
                  <c:v>0.74300000000000088</c:v>
                </c:pt>
                <c:pt idx="13742">
                  <c:v>0.74000000000000088</c:v>
                </c:pt>
                <c:pt idx="13743">
                  <c:v>0.74700000000000089</c:v>
                </c:pt>
                <c:pt idx="13744">
                  <c:v>0.80100000000000005</c:v>
                </c:pt>
                <c:pt idx="13745">
                  <c:v>0.76000000000000101</c:v>
                </c:pt>
                <c:pt idx="13746">
                  <c:v>0.76300000000000101</c:v>
                </c:pt>
                <c:pt idx="13747">
                  <c:v>0.754000000000001</c:v>
                </c:pt>
                <c:pt idx="13748">
                  <c:v>0.74500000000000088</c:v>
                </c:pt>
                <c:pt idx="13749">
                  <c:v>0.71100000000000063</c:v>
                </c:pt>
                <c:pt idx="13750">
                  <c:v>0.72600000000000064</c:v>
                </c:pt>
                <c:pt idx="13751">
                  <c:v>0.750000000000001</c:v>
                </c:pt>
                <c:pt idx="13752">
                  <c:v>0.752000000000001</c:v>
                </c:pt>
                <c:pt idx="13753">
                  <c:v>0.73600000000000065</c:v>
                </c:pt>
                <c:pt idx="13754">
                  <c:v>0.73900000000000088</c:v>
                </c:pt>
                <c:pt idx="13755">
                  <c:v>0.73000000000000065</c:v>
                </c:pt>
                <c:pt idx="13756">
                  <c:v>0.756000000000001</c:v>
                </c:pt>
                <c:pt idx="13757">
                  <c:v>0.76400000000000101</c:v>
                </c:pt>
                <c:pt idx="13758">
                  <c:v>0.72400000000000064</c:v>
                </c:pt>
                <c:pt idx="13759">
                  <c:v>0.73000000000000065</c:v>
                </c:pt>
                <c:pt idx="13760">
                  <c:v>0.72200000000000064</c:v>
                </c:pt>
                <c:pt idx="13761">
                  <c:v>0.73000000000000065</c:v>
                </c:pt>
                <c:pt idx="13762">
                  <c:v>0.73900000000000088</c:v>
                </c:pt>
                <c:pt idx="13763">
                  <c:v>0.73700000000000065</c:v>
                </c:pt>
                <c:pt idx="13764">
                  <c:v>0.72800000000000065</c:v>
                </c:pt>
                <c:pt idx="13765">
                  <c:v>0.77300000000000035</c:v>
                </c:pt>
                <c:pt idx="13766">
                  <c:v>0.77200000000000035</c:v>
                </c:pt>
                <c:pt idx="13767">
                  <c:v>0.76200000000000101</c:v>
                </c:pt>
                <c:pt idx="13768">
                  <c:v>0.72200000000000064</c:v>
                </c:pt>
                <c:pt idx="13769">
                  <c:v>0.72000000000000064</c:v>
                </c:pt>
                <c:pt idx="13770">
                  <c:v>0.73400000000000065</c:v>
                </c:pt>
                <c:pt idx="13771">
                  <c:v>0.70700000000000063</c:v>
                </c:pt>
                <c:pt idx="13772">
                  <c:v>0.71800000000000064</c:v>
                </c:pt>
                <c:pt idx="13773">
                  <c:v>0.70500000000000063</c:v>
                </c:pt>
                <c:pt idx="13774">
                  <c:v>0.69700000000000084</c:v>
                </c:pt>
                <c:pt idx="13775">
                  <c:v>0.71200000000000063</c:v>
                </c:pt>
                <c:pt idx="13776">
                  <c:v>0.71200000000000063</c:v>
                </c:pt>
                <c:pt idx="13777">
                  <c:v>0.72200000000000064</c:v>
                </c:pt>
                <c:pt idx="13778">
                  <c:v>0.73300000000000065</c:v>
                </c:pt>
                <c:pt idx="13779">
                  <c:v>0.74600000000000088</c:v>
                </c:pt>
                <c:pt idx="13780">
                  <c:v>0.74000000000000088</c:v>
                </c:pt>
                <c:pt idx="13781">
                  <c:v>0.71000000000000063</c:v>
                </c:pt>
                <c:pt idx="13782">
                  <c:v>0.71300000000000063</c:v>
                </c:pt>
                <c:pt idx="13783">
                  <c:v>0.70300000000000062</c:v>
                </c:pt>
                <c:pt idx="13784">
                  <c:v>0.73100000000000065</c:v>
                </c:pt>
                <c:pt idx="13785">
                  <c:v>0.74300000000000088</c:v>
                </c:pt>
                <c:pt idx="13786">
                  <c:v>0.74900000000000089</c:v>
                </c:pt>
                <c:pt idx="13787">
                  <c:v>0.73900000000000088</c:v>
                </c:pt>
                <c:pt idx="13788">
                  <c:v>0.71300000000000063</c:v>
                </c:pt>
                <c:pt idx="13789">
                  <c:v>0.70000000000000062</c:v>
                </c:pt>
                <c:pt idx="13790">
                  <c:v>0.72700000000000065</c:v>
                </c:pt>
                <c:pt idx="13791">
                  <c:v>0.73100000000000065</c:v>
                </c:pt>
                <c:pt idx="13792">
                  <c:v>0.70500000000000063</c:v>
                </c:pt>
                <c:pt idx="13793">
                  <c:v>0.72200000000000064</c:v>
                </c:pt>
                <c:pt idx="13794">
                  <c:v>0.71300000000000063</c:v>
                </c:pt>
                <c:pt idx="13795">
                  <c:v>0.71800000000000064</c:v>
                </c:pt>
                <c:pt idx="13796">
                  <c:v>0.72900000000000065</c:v>
                </c:pt>
                <c:pt idx="13797">
                  <c:v>0.71400000000000063</c:v>
                </c:pt>
                <c:pt idx="13798">
                  <c:v>0.69700000000000084</c:v>
                </c:pt>
                <c:pt idx="13799">
                  <c:v>0.75900000000000101</c:v>
                </c:pt>
                <c:pt idx="13800">
                  <c:v>0.72400000000000064</c:v>
                </c:pt>
                <c:pt idx="13801">
                  <c:v>0.73400000000000065</c:v>
                </c:pt>
                <c:pt idx="13802">
                  <c:v>0.73200000000000065</c:v>
                </c:pt>
                <c:pt idx="13803">
                  <c:v>0.77000000000000035</c:v>
                </c:pt>
                <c:pt idx="13804">
                  <c:v>0.73000000000000065</c:v>
                </c:pt>
                <c:pt idx="13805">
                  <c:v>0.74700000000000089</c:v>
                </c:pt>
                <c:pt idx="13806">
                  <c:v>0.74700000000000089</c:v>
                </c:pt>
                <c:pt idx="13807">
                  <c:v>0.76500000000000101</c:v>
                </c:pt>
                <c:pt idx="13808">
                  <c:v>0.78100000000000003</c:v>
                </c:pt>
                <c:pt idx="13809">
                  <c:v>0.74400000000000088</c:v>
                </c:pt>
                <c:pt idx="13810">
                  <c:v>0.69900000000000084</c:v>
                </c:pt>
                <c:pt idx="13811">
                  <c:v>0.69000000000000095</c:v>
                </c:pt>
                <c:pt idx="13812">
                  <c:v>0.68500000000000094</c:v>
                </c:pt>
                <c:pt idx="13813">
                  <c:v>0.73200000000000065</c:v>
                </c:pt>
                <c:pt idx="13814">
                  <c:v>0.77100000000000035</c:v>
                </c:pt>
                <c:pt idx="13815">
                  <c:v>0.72300000000000064</c:v>
                </c:pt>
                <c:pt idx="13816">
                  <c:v>0.78200000000000003</c:v>
                </c:pt>
                <c:pt idx="13817">
                  <c:v>0.80200000000000005</c:v>
                </c:pt>
                <c:pt idx="13818">
                  <c:v>0.77000000000000035</c:v>
                </c:pt>
                <c:pt idx="13819">
                  <c:v>0.73500000000000065</c:v>
                </c:pt>
                <c:pt idx="13820">
                  <c:v>0.71000000000000063</c:v>
                </c:pt>
                <c:pt idx="13821">
                  <c:v>0.69500000000000084</c:v>
                </c:pt>
                <c:pt idx="13822">
                  <c:v>0.68900000000000083</c:v>
                </c:pt>
                <c:pt idx="13823">
                  <c:v>0.71600000000000064</c:v>
                </c:pt>
                <c:pt idx="13824">
                  <c:v>0.75800000000000101</c:v>
                </c:pt>
                <c:pt idx="13825">
                  <c:v>0.78800000000000003</c:v>
                </c:pt>
                <c:pt idx="13826">
                  <c:v>0.750000000000001</c:v>
                </c:pt>
                <c:pt idx="13827">
                  <c:v>0.73300000000000065</c:v>
                </c:pt>
                <c:pt idx="13828">
                  <c:v>0.72900000000000065</c:v>
                </c:pt>
                <c:pt idx="13829">
                  <c:v>0.70400000000000063</c:v>
                </c:pt>
                <c:pt idx="13830">
                  <c:v>0.73200000000000065</c:v>
                </c:pt>
                <c:pt idx="13831">
                  <c:v>0.74100000000000088</c:v>
                </c:pt>
                <c:pt idx="13832">
                  <c:v>0.75900000000000101</c:v>
                </c:pt>
                <c:pt idx="13833">
                  <c:v>0.74000000000000088</c:v>
                </c:pt>
                <c:pt idx="13834">
                  <c:v>0.70700000000000063</c:v>
                </c:pt>
                <c:pt idx="13835">
                  <c:v>0.68200000000000094</c:v>
                </c:pt>
                <c:pt idx="13836">
                  <c:v>0.68600000000000094</c:v>
                </c:pt>
                <c:pt idx="13837">
                  <c:v>0.68200000000000094</c:v>
                </c:pt>
                <c:pt idx="13838">
                  <c:v>0.71100000000000063</c:v>
                </c:pt>
                <c:pt idx="13839">
                  <c:v>0.73200000000000065</c:v>
                </c:pt>
                <c:pt idx="13840">
                  <c:v>0.69600000000000084</c:v>
                </c:pt>
                <c:pt idx="13841">
                  <c:v>0.69300000000000084</c:v>
                </c:pt>
                <c:pt idx="13842">
                  <c:v>0.71700000000000064</c:v>
                </c:pt>
                <c:pt idx="13843">
                  <c:v>0.68800000000000083</c:v>
                </c:pt>
                <c:pt idx="13844">
                  <c:v>0.68200000000000094</c:v>
                </c:pt>
                <c:pt idx="13845">
                  <c:v>0.70100000000000062</c:v>
                </c:pt>
                <c:pt idx="13846">
                  <c:v>0.69700000000000084</c:v>
                </c:pt>
                <c:pt idx="13847">
                  <c:v>0.72100000000000064</c:v>
                </c:pt>
                <c:pt idx="13848">
                  <c:v>0.70500000000000063</c:v>
                </c:pt>
                <c:pt idx="13849">
                  <c:v>0.70900000000000063</c:v>
                </c:pt>
                <c:pt idx="13850">
                  <c:v>0.70700000000000063</c:v>
                </c:pt>
                <c:pt idx="13851">
                  <c:v>0.71400000000000063</c:v>
                </c:pt>
                <c:pt idx="13852">
                  <c:v>0.70300000000000062</c:v>
                </c:pt>
                <c:pt idx="13853">
                  <c:v>0.71900000000000064</c:v>
                </c:pt>
                <c:pt idx="13854">
                  <c:v>0.71400000000000063</c:v>
                </c:pt>
                <c:pt idx="13855">
                  <c:v>0.70100000000000062</c:v>
                </c:pt>
                <c:pt idx="13856">
                  <c:v>0.73300000000000065</c:v>
                </c:pt>
                <c:pt idx="13857">
                  <c:v>0.69900000000000084</c:v>
                </c:pt>
                <c:pt idx="13858">
                  <c:v>0.70600000000000063</c:v>
                </c:pt>
                <c:pt idx="13859">
                  <c:v>0.72200000000000064</c:v>
                </c:pt>
                <c:pt idx="13860">
                  <c:v>0.69600000000000084</c:v>
                </c:pt>
                <c:pt idx="13861">
                  <c:v>0.71600000000000064</c:v>
                </c:pt>
                <c:pt idx="13862">
                  <c:v>0.69300000000000084</c:v>
                </c:pt>
                <c:pt idx="13863">
                  <c:v>0.70100000000000062</c:v>
                </c:pt>
                <c:pt idx="13864">
                  <c:v>0.71500000000000064</c:v>
                </c:pt>
                <c:pt idx="13865">
                  <c:v>0.71500000000000064</c:v>
                </c:pt>
                <c:pt idx="13866">
                  <c:v>0.69400000000000084</c:v>
                </c:pt>
                <c:pt idx="13867">
                  <c:v>0.69200000000000084</c:v>
                </c:pt>
                <c:pt idx="13868">
                  <c:v>0.67000000000000115</c:v>
                </c:pt>
                <c:pt idx="13869">
                  <c:v>0.67300000000000115</c:v>
                </c:pt>
                <c:pt idx="13870">
                  <c:v>0.68300000000000094</c:v>
                </c:pt>
                <c:pt idx="13871">
                  <c:v>0.71000000000000063</c:v>
                </c:pt>
                <c:pt idx="13872">
                  <c:v>0.70700000000000063</c:v>
                </c:pt>
                <c:pt idx="13873">
                  <c:v>0.69600000000000084</c:v>
                </c:pt>
                <c:pt idx="13874">
                  <c:v>0.70700000000000063</c:v>
                </c:pt>
                <c:pt idx="13875">
                  <c:v>0.69500000000000084</c:v>
                </c:pt>
                <c:pt idx="13876">
                  <c:v>0.69400000000000084</c:v>
                </c:pt>
                <c:pt idx="13877">
                  <c:v>0.69100000000000084</c:v>
                </c:pt>
                <c:pt idx="13878">
                  <c:v>0.69400000000000084</c:v>
                </c:pt>
                <c:pt idx="13879">
                  <c:v>0.70500000000000063</c:v>
                </c:pt>
                <c:pt idx="13880">
                  <c:v>0.69300000000000084</c:v>
                </c:pt>
                <c:pt idx="13881">
                  <c:v>0.71000000000000063</c:v>
                </c:pt>
                <c:pt idx="13882">
                  <c:v>0.71900000000000064</c:v>
                </c:pt>
                <c:pt idx="13883">
                  <c:v>0.68700000000000094</c:v>
                </c:pt>
                <c:pt idx="13884">
                  <c:v>0.69900000000000084</c:v>
                </c:pt>
                <c:pt idx="13885">
                  <c:v>0.70000000000000062</c:v>
                </c:pt>
                <c:pt idx="13886">
                  <c:v>0.73300000000000065</c:v>
                </c:pt>
                <c:pt idx="13887">
                  <c:v>0.70100000000000062</c:v>
                </c:pt>
                <c:pt idx="13888">
                  <c:v>0.70800000000000063</c:v>
                </c:pt>
                <c:pt idx="13889">
                  <c:v>0.76000000000000101</c:v>
                </c:pt>
                <c:pt idx="13890">
                  <c:v>0.70200000000000062</c:v>
                </c:pt>
                <c:pt idx="13891">
                  <c:v>0.72500000000000064</c:v>
                </c:pt>
                <c:pt idx="13892">
                  <c:v>0.73200000000000065</c:v>
                </c:pt>
                <c:pt idx="13893">
                  <c:v>0.71500000000000064</c:v>
                </c:pt>
                <c:pt idx="13894">
                  <c:v>0.70700000000000063</c:v>
                </c:pt>
                <c:pt idx="13895">
                  <c:v>0.72100000000000064</c:v>
                </c:pt>
                <c:pt idx="13896">
                  <c:v>0.751000000000001</c:v>
                </c:pt>
                <c:pt idx="13897">
                  <c:v>0.72300000000000064</c:v>
                </c:pt>
                <c:pt idx="13898">
                  <c:v>0.77100000000000035</c:v>
                </c:pt>
                <c:pt idx="13899">
                  <c:v>0.71600000000000064</c:v>
                </c:pt>
                <c:pt idx="13900">
                  <c:v>0.67200000000000115</c:v>
                </c:pt>
                <c:pt idx="13901">
                  <c:v>0.67500000000000115</c:v>
                </c:pt>
                <c:pt idx="13902">
                  <c:v>0.72300000000000064</c:v>
                </c:pt>
                <c:pt idx="13903">
                  <c:v>0.754000000000001</c:v>
                </c:pt>
                <c:pt idx="13904">
                  <c:v>0.756000000000001</c:v>
                </c:pt>
                <c:pt idx="13905">
                  <c:v>0.72500000000000064</c:v>
                </c:pt>
                <c:pt idx="13906">
                  <c:v>0.72700000000000065</c:v>
                </c:pt>
                <c:pt idx="13907">
                  <c:v>0.70400000000000063</c:v>
                </c:pt>
                <c:pt idx="13908">
                  <c:v>0.67700000000000116</c:v>
                </c:pt>
                <c:pt idx="13909">
                  <c:v>0.68200000000000094</c:v>
                </c:pt>
                <c:pt idx="13910">
                  <c:v>0.70000000000000062</c:v>
                </c:pt>
                <c:pt idx="13911">
                  <c:v>0.71200000000000063</c:v>
                </c:pt>
                <c:pt idx="13912">
                  <c:v>0.70700000000000063</c:v>
                </c:pt>
                <c:pt idx="13913">
                  <c:v>0.71400000000000063</c:v>
                </c:pt>
                <c:pt idx="13914">
                  <c:v>0.752000000000001</c:v>
                </c:pt>
                <c:pt idx="13915">
                  <c:v>0.72800000000000065</c:v>
                </c:pt>
                <c:pt idx="13916">
                  <c:v>0.70400000000000063</c:v>
                </c:pt>
                <c:pt idx="13917">
                  <c:v>0.69700000000000084</c:v>
                </c:pt>
                <c:pt idx="13918">
                  <c:v>0.68700000000000094</c:v>
                </c:pt>
                <c:pt idx="13919">
                  <c:v>0.72500000000000064</c:v>
                </c:pt>
                <c:pt idx="13920">
                  <c:v>0.70100000000000062</c:v>
                </c:pt>
                <c:pt idx="13921">
                  <c:v>0.71000000000000063</c:v>
                </c:pt>
                <c:pt idx="13922">
                  <c:v>0.69100000000000084</c:v>
                </c:pt>
                <c:pt idx="13923">
                  <c:v>0.67200000000000115</c:v>
                </c:pt>
                <c:pt idx="13924">
                  <c:v>0.67200000000000115</c:v>
                </c:pt>
                <c:pt idx="13925">
                  <c:v>0.70000000000000062</c:v>
                </c:pt>
                <c:pt idx="13926">
                  <c:v>0.78400000000000003</c:v>
                </c:pt>
                <c:pt idx="13927">
                  <c:v>0.68700000000000094</c:v>
                </c:pt>
                <c:pt idx="13928">
                  <c:v>0.72800000000000065</c:v>
                </c:pt>
                <c:pt idx="13929">
                  <c:v>0.72400000000000064</c:v>
                </c:pt>
                <c:pt idx="13930">
                  <c:v>0.72100000000000064</c:v>
                </c:pt>
                <c:pt idx="13931">
                  <c:v>0.68900000000000083</c:v>
                </c:pt>
                <c:pt idx="13932">
                  <c:v>0.70400000000000063</c:v>
                </c:pt>
                <c:pt idx="13933">
                  <c:v>0.70100000000000062</c:v>
                </c:pt>
                <c:pt idx="13934">
                  <c:v>0.69900000000000084</c:v>
                </c:pt>
                <c:pt idx="13935">
                  <c:v>0.67500000000000115</c:v>
                </c:pt>
                <c:pt idx="13936">
                  <c:v>0.68000000000000094</c:v>
                </c:pt>
                <c:pt idx="13937">
                  <c:v>0.67900000000000116</c:v>
                </c:pt>
                <c:pt idx="13938">
                  <c:v>0.69700000000000084</c:v>
                </c:pt>
                <c:pt idx="13939">
                  <c:v>0.68100000000000094</c:v>
                </c:pt>
                <c:pt idx="13940">
                  <c:v>0.70600000000000063</c:v>
                </c:pt>
                <c:pt idx="13941">
                  <c:v>0.67700000000000116</c:v>
                </c:pt>
                <c:pt idx="13942">
                  <c:v>0.69200000000000084</c:v>
                </c:pt>
                <c:pt idx="13943">
                  <c:v>0.68900000000000083</c:v>
                </c:pt>
                <c:pt idx="13944">
                  <c:v>0.69000000000000095</c:v>
                </c:pt>
                <c:pt idx="13945">
                  <c:v>0.66900000000000115</c:v>
                </c:pt>
                <c:pt idx="13946">
                  <c:v>0.67200000000000115</c:v>
                </c:pt>
                <c:pt idx="13947">
                  <c:v>0.69400000000000084</c:v>
                </c:pt>
                <c:pt idx="13948">
                  <c:v>0.68300000000000094</c:v>
                </c:pt>
                <c:pt idx="13949">
                  <c:v>0.69500000000000084</c:v>
                </c:pt>
                <c:pt idx="13950">
                  <c:v>0.68700000000000094</c:v>
                </c:pt>
                <c:pt idx="13951">
                  <c:v>0.68900000000000083</c:v>
                </c:pt>
                <c:pt idx="13952">
                  <c:v>0.69000000000000095</c:v>
                </c:pt>
                <c:pt idx="13953">
                  <c:v>0.68900000000000083</c:v>
                </c:pt>
                <c:pt idx="13954">
                  <c:v>0.68300000000000094</c:v>
                </c:pt>
                <c:pt idx="13955">
                  <c:v>0.71400000000000063</c:v>
                </c:pt>
                <c:pt idx="13956">
                  <c:v>0.68500000000000094</c:v>
                </c:pt>
                <c:pt idx="13957">
                  <c:v>0.69200000000000084</c:v>
                </c:pt>
                <c:pt idx="13958">
                  <c:v>0.72700000000000065</c:v>
                </c:pt>
                <c:pt idx="13959">
                  <c:v>0.69500000000000084</c:v>
                </c:pt>
                <c:pt idx="13960">
                  <c:v>0.68900000000000083</c:v>
                </c:pt>
                <c:pt idx="13961">
                  <c:v>0.72500000000000064</c:v>
                </c:pt>
                <c:pt idx="13962">
                  <c:v>0.77900000000000058</c:v>
                </c:pt>
                <c:pt idx="13963">
                  <c:v>0.67400000000000115</c:v>
                </c:pt>
                <c:pt idx="13964">
                  <c:v>0.64900000000000102</c:v>
                </c:pt>
                <c:pt idx="13965">
                  <c:v>0.64000000000000101</c:v>
                </c:pt>
                <c:pt idx="13966">
                  <c:v>0.66900000000000115</c:v>
                </c:pt>
                <c:pt idx="13967">
                  <c:v>0.68800000000000083</c:v>
                </c:pt>
                <c:pt idx="13968">
                  <c:v>0.68000000000000094</c:v>
                </c:pt>
                <c:pt idx="13969">
                  <c:v>0.68200000000000094</c:v>
                </c:pt>
                <c:pt idx="13970">
                  <c:v>0.69500000000000084</c:v>
                </c:pt>
                <c:pt idx="13971">
                  <c:v>0.68300000000000094</c:v>
                </c:pt>
                <c:pt idx="13972">
                  <c:v>0.65400000000000114</c:v>
                </c:pt>
                <c:pt idx="13973">
                  <c:v>0.64700000000000102</c:v>
                </c:pt>
                <c:pt idx="13974">
                  <c:v>0.68200000000000094</c:v>
                </c:pt>
                <c:pt idx="13975">
                  <c:v>0.70600000000000063</c:v>
                </c:pt>
                <c:pt idx="13976">
                  <c:v>0.73200000000000065</c:v>
                </c:pt>
                <c:pt idx="13977">
                  <c:v>0.68100000000000094</c:v>
                </c:pt>
                <c:pt idx="13978">
                  <c:v>0.69700000000000084</c:v>
                </c:pt>
                <c:pt idx="13979">
                  <c:v>0.66200000000000114</c:v>
                </c:pt>
                <c:pt idx="13980">
                  <c:v>0.65300000000000114</c:v>
                </c:pt>
                <c:pt idx="13981">
                  <c:v>0.66700000000000115</c:v>
                </c:pt>
                <c:pt idx="13982">
                  <c:v>0.69200000000000084</c:v>
                </c:pt>
                <c:pt idx="13983">
                  <c:v>0.71100000000000063</c:v>
                </c:pt>
                <c:pt idx="13984">
                  <c:v>0.72000000000000064</c:v>
                </c:pt>
                <c:pt idx="13985">
                  <c:v>0.66100000000000114</c:v>
                </c:pt>
                <c:pt idx="13986">
                  <c:v>0.67300000000000115</c:v>
                </c:pt>
                <c:pt idx="13987">
                  <c:v>0.68700000000000094</c:v>
                </c:pt>
                <c:pt idx="13988">
                  <c:v>0.69300000000000084</c:v>
                </c:pt>
                <c:pt idx="13989">
                  <c:v>0.65300000000000114</c:v>
                </c:pt>
                <c:pt idx="13990">
                  <c:v>0.70200000000000062</c:v>
                </c:pt>
                <c:pt idx="13991">
                  <c:v>0.68200000000000094</c:v>
                </c:pt>
                <c:pt idx="13992">
                  <c:v>0.69000000000000095</c:v>
                </c:pt>
                <c:pt idx="13993">
                  <c:v>0.68300000000000094</c:v>
                </c:pt>
                <c:pt idx="13994">
                  <c:v>0.66800000000000115</c:v>
                </c:pt>
                <c:pt idx="13995">
                  <c:v>0.67200000000000115</c:v>
                </c:pt>
                <c:pt idx="13996">
                  <c:v>0.66800000000000115</c:v>
                </c:pt>
                <c:pt idx="13997">
                  <c:v>0.66400000000000114</c:v>
                </c:pt>
                <c:pt idx="13998">
                  <c:v>0.69700000000000084</c:v>
                </c:pt>
                <c:pt idx="13999">
                  <c:v>0.66300000000000114</c:v>
                </c:pt>
                <c:pt idx="14000">
                  <c:v>0.65300000000000114</c:v>
                </c:pt>
                <c:pt idx="14001">
                  <c:v>0.69600000000000084</c:v>
                </c:pt>
                <c:pt idx="14002">
                  <c:v>0.68000000000000094</c:v>
                </c:pt>
                <c:pt idx="14003">
                  <c:v>0.65500000000000114</c:v>
                </c:pt>
                <c:pt idx="14004">
                  <c:v>0.66200000000000114</c:v>
                </c:pt>
                <c:pt idx="14005">
                  <c:v>0.65700000000000114</c:v>
                </c:pt>
                <c:pt idx="14006">
                  <c:v>0.66400000000000114</c:v>
                </c:pt>
                <c:pt idx="14007">
                  <c:v>0.70000000000000062</c:v>
                </c:pt>
                <c:pt idx="14008">
                  <c:v>0.67800000000000116</c:v>
                </c:pt>
                <c:pt idx="14009">
                  <c:v>0.68200000000000094</c:v>
                </c:pt>
                <c:pt idx="14010">
                  <c:v>0.70100000000000062</c:v>
                </c:pt>
                <c:pt idx="14011">
                  <c:v>0.67900000000000116</c:v>
                </c:pt>
                <c:pt idx="14012">
                  <c:v>0.67500000000000115</c:v>
                </c:pt>
                <c:pt idx="14013">
                  <c:v>0.68100000000000094</c:v>
                </c:pt>
                <c:pt idx="14014">
                  <c:v>0.65900000000000114</c:v>
                </c:pt>
                <c:pt idx="14015">
                  <c:v>0.68800000000000083</c:v>
                </c:pt>
                <c:pt idx="14016">
                  <c:v>0.64500000000000102</c:v>
                </c:pt>
                <c:pt idx="14017">
                  <c:v>0.66700000000000115</c:v>
                </c:pt>
                <c:pt idx="14018">
                  <c:v>0.67200000000000115</c:v>
                </c:pt>
                <c:pt idx="14019">
                  <c:v>0.66200000000000114</c:v>
                </c:pt>
                <c:pt idx="14020">
                  <c:v>0.65700000000000114</c:v>
                </c:pt>
                <c:pt idx="14021">
                  <c:v>0.67100000000000115</c:v>
                </c:pt>
                <c:pt idx="14022">
                  <c:v>0.68500000000000094</c:v>
                </c:pt>
                <c:pt idx="14023">
                  <c:v>0.68500000000000094</c:v>
                </c:pt>
                <c:pt idx="14024">
                  <c:v>0.67900000000000116</c:v>
                </c:pt>
                <c:pt idx="14025">
                  <c:v>0.65700000000000114</c:v>
                </c:pt>
                <c:pt idx="14026">
                  <c:v>0.65700000000000114</c:v>
                </c:pt>
                <c:pt idx="14027">
                  <c:v>0.66700000000000115</c:v>
                </c:pt>
                <c:pt idx="14028">
                  <c:v>0.65900000000000114</c:v>
                </c:pt>
                <c:pt idx="14029">
                  <c:v>0.67400000000000115</c:v>
                </c:pt>
                <c:pt idx="14030">
                  <c:v>0.69100000000000084</c:v>
                </c:pt>
                <c:pt idx="14031">
                  <c:v>0.65800000000000114</c:v>
                </c:pt>
                <c:pt idx="14032">
                  <c:v>0.65900000000000114</c:v>
                </c:pt>
                <c:pt idx="14033">
                  <c:v>0.66500000000000115</c:v>
                </c:pt>
                <c:pt idx="14034">
                  <c:v>0.69200000000000084</c:v>
                </c:pt>
                <c:pt idx="14035">
                  <c:v>0.68800000000000083</c:v>
                </c:pt>
                <c:pt idx="14036">
                  <c:v>0.66600000000000115</c:v>
                </c:pt>
                <c:pt idx="14037">
                  <c:v>0.66000000000000114</c:v>
                </c:pt>
                <c:pt idx="14038">
                  <c:v>0.69200000000000084</c:v>
                </c:pt>
                <c:pt idx="14039">
                  <c:v>0.66000000000000114</c:v>
                </c:pt>
                <c:pt idx="14040">
                  <c:v>0.67700000000000116</c:v>
                </c:pt>
                <c:pt idx="14041">
                  <c:v>0.64600000000000102</c:v>
                </c:pt>
                <c:pt idx="14042">
                  <c:v>0.65500000000000114</c:v>
                </c:pt>
                <c:pt idx="14043">
                  <c:v>0.65200000000000113</c:v>
                </c:pt>
                <c:pt idx="14044">
                  <c:v>0.66300000000000114</c:v>
                </c:pt>
                <c:pt idx="14045">
                  <c:v>0.64600000000000102</c:v>
                </c:pt>
                <c:pt idx="14046">
                  <c:v>0.65300000000000114</c:v>
                </c:pt>
                <c:pt idx="14047">
                  <c:v>0.67400000000000115</c:v>
                </c:pt>
                <c:pt idx="14048">
                  <c:v>0.67800000000000116</c:v>
                </c:pt>
                <c:pt idx="14049">
                  <c:v>0.65400000000000114</c:v>
                </c:pt>
                <c:pt idx="14050">
                  <c:v>0.64700000000000102</c:v>
                </c:pt>
                <c:pt idx="14051">
                  <c:v>0.63500000000000101</c:v>
                </c:pt>
                <c:pt idx="14052">
                  <c:v>0.67300000000000115</c:v>
                </c:pt>
                <c:pt idx="14053">
                  <c:v>0.65100000000000113</c:v>
                </c:pt>
                <c:pt idx="14054">
                  <c:v>0.65100000000000113</c:v>
                </c:pt>
                <c:pt idx="14055">
                  <c:v>0.630000000000001</c:v>
                </c:pt>
                <c:pt idx="14056">
                  <c:v>0.65700000000000114</c:v>
                </c:pt>
                <c:pt idx="14057">
                  <c:v>0.65000000000000113</c:v>
                </c:pt>
                <c:pt idx="14058">
                  <c:v>0.63800000000000101</c:v>
                </c:pt>
                <c:pt idx="14059">
                  <c:v>0.65000000000000113</c:v>
                </c:pt>
                <c:pt idx="14060">
                  <c:v>0.67900000000000116</c:v>
                </c:pt>
                <c:pt idx="14061">
                  <c:v>0.67000000000000115</c:v>
                </c:pt>
                <c:pt idx="14062">
                  <c:v>0.66700000000000115</c:v>
                </c:pt>
                <c:pt idx="14063">
                  <c:v>0.66300000000000114</c:v>
                </c:pt>
                <c:pt idx="14064">
                  <c:v>0.65500000000000114</c:v>
                </c:pt>
                <c:pt idx="14065">
                  <c:v>0.67300000000000115</c:v>
                </c:pt>
                <c:pt idx="14066">
                  <c:v>0.65800000000000114</c:v>
                </c:pt>
                <c:pt idx="14067">
                  <c:v>0.66500000000000115</c:v>
                </c:pt>
                <c:pt idx="14068">
                  <c:v>0.65900000000000114</c:v>
                </c:pt>
                <c:pt idx="14069">
                  <c:v>0.66600000000000115</c:v>
                </c:pt>
                <c:pt idx="14070">
                  <c:v>0.64600000000000102</c:v>
                </c:pt>
                <c:pt idx="14071">
                  <c:v>0.63400000000000101</c:v>
                </c:pt>
                <c:pt idx="14072">
                  <c:v>0.65100000000000113</c:v>
                </c:pt>
                <c:pt idx="14073">
                  <c:v>0.66400000000000114</c:v>
                </c:pt>
                <c:pt idx="14074">
                  <c:v>0.625000000000001</c:v>
                </c:pt>
                <c:pt idx="14075">
                  <c:v>0.64700000000000102</c:v>
                </c:pt>
                <c:pt idx="14076">
                  <c:v>0.63800000000000101</c:v>
                </c:pt>
                <c:pt idx="14077">
                  <c:v>0.67000000000000115</c:v>
                </c:pt>
                <c:pt idx="14078">
                  <c:v>0.65200000000000113</c:v>
                </c:pt>
                <c:pt idx="14079">
                  <c:v>0.64600000000000102</c:v>
                </c:pt>
                <c:pt idx="14080">
                  <c:v>0.64100000000000101</c:v>
                </c:pt>
                <c:pt idx="14081">
                  <c:v>0.628000000000001</c:v>
                </c:pt>
                <c:pt idx="14082">
                  <c:v>0.63900000000000101</c:v>
                </c:pt>
                <c:pt idx="14083">
                  <c:v>0.64200000000000101</c:v>
                </c:pt>
                <c:pt idx="14084">
                  <c:v>0.65100000000000113</c:v>
                </c:pt>
                <c:pt idx="14085">
                  <c:v>0.64000000000000101</c:v>
                </c:pt>
                <c:pt idx="14086">
                  <c:v>0.64100000000000101</c:v>
                </c:pt>
                <c:pt idx="14087">
                  <c:v>0.63700000000000101</c:v>
                </c:pt>
                <c:pt idx="14088">
                  <c:v>0.62000000000000088</c:v>
                </c:pt>
                <c:pt idx="14089">
                  <c:v>0.630000000000001</c:v>
                </c:pt>
                <c:pt idx="14090">
                  <c:v>0.64100000000000101</c:v>
                </c:pt>
                <c:pt idx="14091">
                  <c:v>0.628000000000001</c:v>
                </c:pt>
                <c:pt idx="14092">
                  <c:v>0.63800000000000101</c:v>
                </c:pt>
                <c:pt idx="14093">
                  <c:v>0.64900000000000102</c:v>
                </c:pt>
                <c:pt idx="14094">
                  <c:v>0.65700000000000114</c:v>
                </c:pt>
                <c:pt idx="14095">
                  <c:v>0.66800000000000115</c:v>
                </c:pt>
                <c:pt idx="14096">
                  <c:v>0.65900000000000114</c:v>
                </c:pt>
                <c:pt idx="14097">
                  <c:v>0.66100000000000114</c:v>
                </c:pt>
                <c:pt idx="14098">
                  <c:v>0.64900000000000102</c:v>
                </c:pt>
                <c:pt idx="14099">
                  <c:v>0.67100000000000115</c:v>
                </c:pt>
                <c:pt idx="14100">
                  <c:v>0.63500000000000101</c:v>
                </c:pt>
                <c:pt idx="14101">
                  <c:v>0.63500000000000101</c:v>
                </c:pt>
                <c:pt idx="14102">
                  <c:v>0.69300000000000084</c:v>
                </c:pt>
                <c:pt idx="14103">
                  <c:v>0.67600000000000116</c:v>
                </c:pt>
                <c:pt idx="14104">
                  <c:v>0.67700000000000116</c:v>
                </c:pt>
                <c:pt idx="14105">
                  <c:v>0.64600000000000102</c:v>
                </c:pt>
                <c:pt idx="14106">
                  <c:v>0.66500000000000115</c:v>
                </c:pt>
                <c:pt idx="14107">
                  <c:v>0.68200000000000094</c:v>
                </c:pt>
                <c:pt idx="14108">
                  <c:v>0.68100000000000094</c:v>
                </c:pt>
                <c:pt idx="14109">
                  <c:v>0.631000000000001</c:v>
                </c:pt>
                <c:pt idx="14110">
                  <c:v>0.65000000000000113</c:v>
                </c:pt>
                <c:pt idx="14111">
                  <c:v>0.64100000000000101</c:v>
                </c:pt>
                <c:pt idx="14112">
                  <c:v>0.65100000000000113</c:v>
                </c:pt>
                <c:pt idx="14113">
                  <c:v>0.66400000000000114</c:v>
                </c:pt>
                <c:pt idx="14114">
                  <c:v>0.64600000000000102</c:v>
                </c:pt>
                <c:pt idx="14115">
                  <c:v>0.63700000000000101</c:v>
                </c:pt>
                <c:pt idx="14116">
                  <c:v>0.626000000000001</c:v>
                </c:pt>
                <c:pt idx="14117">
                  <c:v>0.625000000000001</c:v>
                </c:pt>
                <c:pt idx="14118">
                  <c:v>0.629000000000001</c:v>
                </c:pt>
                <c:pt idx="14119">
                  <c:v>0.62200000000000089</c:v>
                </c:pt>
                <c:pt idx="14120">
                  <c:v>0.62300000000000089</c:v>
                </c:pt>
                <c:pt idx="14121">
                  <c:v>0.64900000000000102</c:v>
                </c:pt>
                <c:pt idx="14122">
                  <c:v>0.66300000000000114</c:v>
                </c:pt>
                <c:pt idx="14123">
                  <c:v>0.62200000000000089</c:v>
                </c:pt>
                <c:pt idx="14124">
                  <c:v>0.62000000000000088</c:v>
                </c:pt>
                <c:pt idx="14125">
                  <c:v>0.62000000000000088</c:v>
                </c:pt>
                <c:pt idx="14126">
                  <c:v>0.66400000000000114</c:v>
                </c:pt>
                <c:pt idx="14127">
                  <c:v>0.67400000000000115</c:v>
                </c:pt>
                <c:pt idx="14128">
                  <c:v>0.63300000000000101</c:v>
                </c:pt>
                <c:pt idx="14129">
                  <c:v>0.66300000000000114</c:v>
                </c:pt>
                <c:pt idx="14130">
                  <c:v>0.67200000000000115</c:v>
                </c:pt>
                <c:pt idx="14131">
                  <c:v>0.67100000000000115</c:v>
                </c:pt>
                <c:pt idx="14132">
                  <c:v>0.68600000000000094</c:v>
                </c:pt>
                <c:pt idx="14133">
                  <c:v>0.63700000000000101</c:v>
                </c:pt>
                <c:pt idx="14134">
                  <c:v>0.63700000000000101</c:v>
                </c:pt>
                <c:pt idx="14135">
                  <c:v>0.64900000000000102</c:v>
                </c:pt>
                <c:pt idx="14136">
                  <c:v>0.65100000000000113</c:v>
                </c:pt>
                <c:pt idx="14137">
                  <c:v>0.63500000000000101</c:v>
                </c:pt>
                <c:pt idx="14138">
                  <c:v>0.64200000000000101</c:v>
                </c:pt>
                <c:pt idx="14139">
                  <c:v>0.63500000000000101</c:v>
                </c:pt>
                <c:pt idx="14140">
                  <c:v>0.65600000000000114</c:v>
                </c:pt>
                <c:pt idx="14141">
                  <c:v>0.64600000000000102</c:v>
                </c:pt>
                <c:pt idx="14142">
                  <c:v>0.63600000000000101</c:v>
                </c:pt>
                <c:pt idx="14143">
                  <c:v>0.66000000000000114</c:v>
                </c:pt>
                <c:pt idx="14144">
                  <c:v>0.64100000000000101</c:v>
                </c:pt>
                <c:pt idx="14145">
                  <c:v>0.63700000000000101</c:v>
                </c:pt>
                <c:pt idx="14146">
                  <c:v>0.66100000000000114</c:v>
                </c:pt>
                <c:pt idx="14147">
                  <c:v>0.65600000000000114</c:v>
                </c:pt>
                <c:pt idx="14148">
                  <c:v>0.629000000000001</c:v>
                </c:pt>
                <c:pt idx="14149">
                  <c:v>0.64200000000000101</c:v>
                </c:pt>
                <c:pt idx="14150">
                  <c:v>0.65200000000000113</c:v>
                </c:pt>
                <c:pt idx="14151">
                  <c:v>0.64700000000000102</c:v>
                </c:pt>
                <c:pt idx="14152">
                  <c:v>0.62400000000000089</c:v>
                </c:pt>
                <c:pt idx="14153">
                  <c:v>0.625000000000001</c:v>
                </c:pt>
                <c:pt idx="14154">
                  <c:v>0.62200000000000089</c:v>
                </c:pt>
                <c:pt idx="14155">
                  <c:v>0.65300000000000114</c:v>
                </c:pt>
                <c:pt idx="14156">
                  <c:v>0.65400000000000114</c:v>
                </c:pt>
                <c:pt idx="14157">
                  <c:v>0.65000000000000113</c:v>
                </c:pt>
                <c:pt idx="14158">
                  <c:v>0.66300000000000114</c:v>
                </c:pt>
                <c:pt idx="14159">
                  <c:v>0.65000000000000113</c:v>
                </c:pt>
                <c:pt idx="14160">
                  <c:v>0.68700000000000094</c:v>
                </c:pt>
                <c:pt idx="14161">
                  <c:v>0.66800000000000115</c:v>
                </c:pt>
                <c:pt idx="14162">
                  <c:v>0.67300000000000115</c:v>
                </c:pt>
                <c:pt idx="14163">
                  <c:v>0.63700000000000101</c:v>
                </c:pt>
                <c:pt idx="14164">
                  <c:v>0.66300000000000114</c:v>
                </c:pt>
                <c:pt idx="14165">
                  <c:v>0.68000000000000094</c:v>
                </c:pt>
                <c:pt idx="14166">
                  <c:v>0.66800000000000115</c:v>
                </c:pt>
                <c:pt idx="14167">
                  <c:v>0.64800000000000102</c:v>
                </c:pt>
                <c:pt idx="14168">
                  <c:v>0.65600000000000114</c:v>
                </c:pt>
                <c:pt idx="14169">
                  <c:v>0.67500000000000115</c:v>
                </c:pt>
                <c:pt idx="14170">
                  <c:v>0.65400000000000114</c:v>
                </c:pt>
                <c:pt idx="14171">
                  <c:v>0.64300000000000102</c:v>
                </c:pt>
                <c:pt idx="14172">
                  <c:v>0.65600000000000114</c:v>
                </c:pt>
                <c:pt idx="14173">
                  <c:v>0.67100000000000115</c:v>
                </c:pt>
                <c:pt idx="14174">
                  <c:v>0.66100000000000114</c:v>
                </c:pt>
                <c:pt idx="14175">
                  <c:v>0.67300000000000115</c:v>
                </c:pt>
                <c:pt idx="14176">
                  <c:v>0.65600000000000114</c:v>
                </c:pt>
                <c:pt idx="14177">
                  <c:v>0.64600000000000102</c:v>
                </c:pt>
                <c:pt idx="14178">
                  <c:v>0.64000000000000101</c:v>
                </c:pt>
                <c:pt idx="14179">
                  <c:v>0.66200000000000114</c:v>
                </c:pt>
                <c:pt idx="14180">
                  <c:v>0.66300000000000114</c:v>
                </c:pt>
                <c:pt idx="14181">
                  <c:v>0.63500000000000101</c:v>
                </c:pt>
                <c:pt idx="14182">
                  <c:v>0.68500000000000094</c:v>
                </c:pt>
                <c:pt idx="14183">
                  <c:v>0.66500000000000115</c:v>
                </c:pt>
                <c:pt idx="14184">
                  <c:v>0.62300000000000089</c:v>
                </c:pt>
                <c:pt idx="14185">
                  <c:v>0.63400000000000101</c:v>
                </c:pt>
                <c:pt idx="14186">
                  <c:v>0.64500000000000102</c:v>
                </c:pt>
                <c:pt idx="14187">
                  <c:v>0.64400000000000102</c:v>
                </c:pt>
                <c:pt idx="14188">
                  <c:v>0.64500000000000102</c:v>
                </c:pt>
                <c:pt idx="14189">
                  <c:v>0.68200000000000094</c:v>
                </c:pt>
                <c:pt idx="14190">
                  <c:v>0.66700000000000115</c:v>
                </c:pt>
                <c:pt idx="14191">
                  <c:v>0.68400000000000094</c:v>
                </c:pt>
                <c:pt idx="14192">
                  <c:v>0.64900000000000102</c:v>
                </c:pt>
                <c:pt idx="14193">
                  <c:v>0.68800000000000083</c:v>
                </c:pt>
                <c:pt idx="14194">
                  <c:v>0.69500000000000084</c:v>
                </c:pt>
                <c:pt idx="14195">
                  <c:v>0.68600000000000094</c:v>
                </c:pt>
                <c:pt idx="14196">
                  <c:v>0.67700000000000116</c:v>
                </c:pt>
                <c:pt idx="14197">
                  <c:v>0.68400000000000094</c:v>
                </c:pt>
                <c:pt idx="14198">
                  <c:v>0.69200000000000084</c:v>
                </c:pt>
                <c:pt idx="14199">
                  <c:v>0.69200000000000084</c:v>
                </c:pt>
                <c:pt idx="14200">
                  <c:v>0.69700000000000084</c:v>
                </c:pt>
                <c:pt idx="14201">
                  <c:v>0.69700000000000084</c:v>
                </c:pt>
                <c:pt idx="14202">
                  <c:v>0.70900000000000063</c:v>
                </c:pt>
                <c:pt idx="14203">
                  <c:v>0.68300000000000094</c:v>
                </c:pt>
                <c:pt idx="14204">
                  <c:v>0.70300000000000062</c:v>
                </c:pt>
                <c:pt idx="14205">
                  <c:v>0.67800000000000116</c:v>
                </c:pt>
                <c:pt idx="14206">
                  <c:v>0.67200000000000115</c:v>
                </c:pt>
                <c:pt idx="14207">
                  <c:v>0.67400000000000115</c:v>
                </c:pt>
                <c:pt idx="14208">
                  <c:v>0.66900000000000115</c:v>
                </c:pt>
                <c:pt idx="14209">
                  <c:v>0.70300000000000062</c:v>
                </c:pt>
                <c:pt idx="14210">
                  <c:v>0.68900000000000083</c:v>
                </c:pt>
                <c:pt idx="14211">
                  <c:v>0.69100000000000084</c:v>
                </c:pt>
                <c:pt idx="14212">
                  <c:v>0.69100000000000084</c:v>
                </c:pt>
                <c:pt idx="14213">
                  <c:v>0.65700000000000114</c:v>
                </c:pt>
                <c:pt idx="14214">
                  <c:v>0.63500000000000101</c:v>
                </c:pt>
                <c:pt idx="14215">
                  <c:v>0.63900000000000101</c:v>
                </c:pt>
                <c:pt idx="14216">
                  <c:v>0.67300000000000115</c:v>
                </c:pt>
                <c:pt idx="14217">
                  <c:v>0.66100000000000114</c:v>
                </c:pt>
                <c:pt idx="14218">
                  <c:v>0.67000000000000115</c:v>
                </c:pt>
                <c:pt idx="14219">
                  <c:v>0.67400000000000115</c:v>
                </c:pt>
                <c:pt idx="14220">
                  <c:v>0.68000000000000094</c:v>
                </c:pt>
                <c:pt idx="14221">
                  <c:v>0.65900000000000114</c:v>
                </c:pt>
                <c:pt idx="14222">
                  <c:v>0.67300000000000115</c:v>
                </c:pt>
                <c:pt idx="14223">
                  <c:v>0.65800000000000114</c:v>
                </c:pt>
                <c:pt idx="14224">
                  <c:v>0.68200000000000094</c:v>
                </c:pt>
                <c:pt idx="14225">
                  <c:v>0.71500000000000064</c:v>
                </c:pt>
                <c:pt idx="14226">
                  <c:v>0.69900000000000084</c:v>
                </c:pt>
                <c:pt idx="14227">
                  <c:v>0.66400000000000114</c:v>
                </c:pt>
                <c:pt idx="14228">
                  <c:v>0.71900000000000064</c:v>
                </c:pt>
                <c:pt idx="14229">
                  <c:v>0.76500000000000101</c:v>
                </c:pt>
                <c:pt idx="14230">
                  <c:v>0.74500000000000088</c:v>
                </c:pt>
                <c:pt idx="14231">
                  <c:v>0.73000000000000065</c:v>
                </c:pt>
                <c:pt idx="14232">
                  <c:v>0.73100000000000065</c:v>
                </c:pt>
                <c:pt idx="14233">
                  <c:v>0.70200000000000062</c:v>
                </c:pt>
                <c:pt idx="14234">
                  <c:v>0.68800000000000083</c:v>
                </c:pt>
                <c:pt idx="14235">
                  <c:v>0.70200000000000062</c:v>
                </c:pt>
                <c:pt idx="14236">
                  <c:v>0.70400000000000063</c:v>
                </c:pt>
                <c:pt idx="14237">
                  <c:v>0.69700000000000084</c:v>
                </c:pt>
                <c:pt idx="14238">
                  <c:v>0.68000000000000094</c:v>
                </c:pt>
                <c:pt idx="14239">
                  <c:v>0.67400000000000115</c:v>
                </c:pt>
                <c:pt idx="14240">
                  <c:v>0.67300000000000115</c:v>
                </c:pt>
                <c:pt idx="14241">
                  <c:v>0.71200000000000063</c:v>
                </c:pt>
                <c:pt idx="14242">
                  <c:v>0.70900000000000063</c:v>
                </c:pt>
                <c:pt idx="14243">
                  <c:v>0.70000000000000062</c:v>
                </c:pt>
                <c:pt idx="14244">
                  <c:v>0.67100000000000115</c:v>
                </c:pt>
                <c:pt idx="14245">
                  <c:v>0.71200000000000063</c:v>
                </c:pt>
                <c:pt idx="14246">
                  <c:v>0.73400000000000065</c:v>
                </c:pt>
                <c:pt idx="14247">
                  <c:v>0.71000000000000063</c:v>
                </c:pt>
                <c:pt idx="14248">
                  <c:v>0.73700000000000065</c:v>
                </c:pt>
                <c:pt idx="14249">
                  <c:v>0.71000000000000063</c:v>
                </c:pt>
                <c:pt idx="14250">
                  <c:v>0.71900000000000064</c:v>
                </c:pt>
                <c:pt idx="14251">
                  <c:v>0.67000000000000115</c:v>
                </c:pt>
                <c:pt idx="14252">
                  <c:v>0.67200000000000115</c:v>
                </c:pt>
                <c:pt idx="14253">
                  <c:v>0.67700000000000116</c:v>
                </c:pt>
                <c:pt idx="14254">
                  <c:v>0.69200000000000084</c:v>
                </c:pt>
                <c:pt idx="14255">
                  <c:v>0.70100000000000062</c:v>
                </c:pt>
                <c:pt idx="14256">
                  <c:v>0.68400000000000094</c:v>
                </c:pt>
                <c:pt idx="14257">
                  <c:v>0.68700000000000094</c:v>
                </c:pt>
                <c:pt idx="14258">
                  <c:v>0.72800000000000065</c:v>
                </c:pt>
                <c:pt idx="14259">
                  <c:v>0.73900000000000088</c:v>
                </c:pt>
                <c:pt idx="14260">
                  <c:v>0.74400000000000088</c:v>
                </c:pt>
                <c:pt idx="14261">
                  <c:v>0.77800000000000058</c:v>
                </c:pt>
                <c:pt idx="14262">
                  <c:v>0.71900000000000064</c:v>
                </c:pt>
                <c:pt idx="14263">
                  <c:v>0.73500000000000065</c:v>
                </c:pt>
                <c:pt idx="14264">
                  <c:v>0.80400000000000005</c:v>
                </c:pt>
                <c:pt idx="14265">
                  <c:v>0.78500000000000003</c:v>
                </c:pt>
                <c:pt idx="14266">
                  <c:v>0.79</c:v>
                </c:pt>
                <c:pt idx="14267">
                  <c:v>0.84800000000000064</c:v>
                </c:pt>
                <c:pt idx="14268">
                  <c:v>0.83400000000000063</c:v>
                </c:pt>
                <c:pt idx="14269">
                  <c:v>0.89200000000000068</c:v>
                </c:pt>
                <c:pt idx="14270">
                  <c:v>0.82299999999999995</c:v>
                </c:pt>
                <c:pt idx="14271">
                  <c:v>0.82199999999999995</c:v>
                </c:pt>
                <c:pt idx="14272">
                  <c:v>0.80600000000000005</c:v>
                </c:pt>
                <c:pt idx="14273">
                  <c:v>0.82199999999999995</c:v>
                </c:pt>
                <c:pt idx="14274">
                  <c:v>0.80100000000000005</c:v>
                </c:pt>
                <c:pt idx="14275">
                  <c:v>0.83200000000000063</c:v>
                </c:pt>
                <c:pt idx="14276">
                  <c:v>0.76400000000000101</c:v>
                </c:pt>
                <c:pt idx="14277">
                  <c:v>0.72600000000000064</c:v>
                </c:pt>
                <c:pt idx="14278">
                  <c:v>0.73500000000000065</c:v>
                </c:pt>
                <c:pt idx="14279">
                  <c:v>0.78800000000000003</c:v>
                </c:pt>
                <c:pt idx="14280">
                  <c:v>0.74500000000000088</c:v>
                </c:pt>
                <c:pt idx="14281">
                  <c:v>0.752000000000001</c:v>
                </c:pt>
                <c:pt idx="14282">
                  <c:v>0.77900000000000058</c:v>
                </c:pt>
                <c:pt idx="14283">
                  <c:v>0.750000000000001</c:v>
                </c:pt>
                <c:pt idx="14284">
                  <c:v>0.76200000000000101</c:v>
                </c:pt>
                <c:pt idx="14285">
                  <c:v>0.76200000000000101</c:v>
                </c:pt>
                <c:pt idx="14286">
                  <c:v>0.76900000000000102</c:v>
                </c:pt>
                <c:pt idx="14287">
                  <c:v>0.77100000000000035</c:v>
                </c:pt>
                <c:pt idx="14288">
                  <c:v>0.70800000000000063</c:v>
                </c:pt>
                <c:pt idx="14289">
                  <c:v>0.82900000000000063</c:v>
                </c:pt>
                <c:pt idx="14290">
                  <c:v>0.74800000000000089</c:v>
                </c:pt>
                <c:pt idx="14291">
                  <c:v>0.72500000000000064</c:v>
                </c:pt>
                <c:pt idx="14292">
                  <c:v>0.76900000000000102</c:v>
                </c:pt>
                <c:pt idx="14293">
                  <c:v>0.90800000000000003</c:v>
                </c:pt>
                <c:pt idx="14294">
                  <c:v>0.79500000000000004</c:v>
                </c:pt>
                <c:pt idx="14295">
                  <c:v>0.72000000000000064</c:v>
                </c:pt>
                <c:pt idx="14296">
                  <c:v>0.70900000000000063</c:v>
                </c:pt>
                <c:pt idx="14297">
                  <c:v>0.69800000000000084</c:v>
                </c:pt>
                <c:pt idx="14298">
                  <c:v>0.71900000000000064</c:v>
                </c:pt>
                <c:pt idx="14299">
                  <c:v>0.78</c:v>
                </c:pt>
                <c:pt idx="14300">
                  <c:v>0.72500000000000064</c:v>
                </c:pt>
                <c:pt idx="14301">
                  <c:v>0.72400000000000064</c:v>
                </c:pt>
                <c:pt idx="14302">
                  <c:v>0.76700000000000101</c:v>
                </c:pt>
                <c:pt idx="14303">
                  <c:v>0.78</c:v>
                </c:pt>
                <c:pt idx="14304">
                  <c:v>0.70000000000000062</c:v>
                </c:pt>
                <c:pt idx="14305">
                  <c:v>0.68000000000000094</c:v>
                </c:pt>
                <c:pt idx="14306">
                  <c:v>0.70300000000000062</c:v>
                </c:pt>
                <c:pt idx="14307">
                  <c:v>0.73500000000000065</c:v>
                </c:pt>
                <c:pt idx="14308">
                  <c:v>0.70800000000000063</c:v>
                </c:pt>
                <c:pt idx="14309">
                  <c:v>0.72200000000000064</c:v>
                </c:pt>
                <c:pt idx="14310">
                  <c:v>0.70100000000000062</c:v>
                </c:pt>
                <c:pt idx="14311">
                  <c:v>0.68100000000000094</c:v>
                </c:pt>
                <c:pt idx="14312">
                  <c:v>0.67900000000000116</c:v>
                </c:pt>
                <c:pt idx="14313">
                  <c:v>0.67200000000000115</c:v>
                </c:pt>
                <c:pt idx="14314">
                  <c:v>0.67400000000000115</c:v>
                </c:pt>
                <c:pt idx="14315">
                  <c:v>0.68500000000000094</c:v>
                </c:pt>
                <c:pt idx="14316">
                  <c:v>0.67500000000000115</c:v>
                </c:pt>
                <c:pt idx="14317">
                  <c:v>0.70500000000000063</c:v>
                </c:pt>
                <c:pt idx="14318">
                  <c:v>0.71700000000000064</c:v>
                </c:pt>
                <c:pt idx="14319">
                  <c:v>0.69300000000000084</c:v>
                </c:pt>
                <c:pt idx="14320">
                  <c:v>0.68800000000000083</c:v>
                </c:pt>
                <c:pt idx="14321">
                  <c:v>0.69600000000000084</c:v>
                </c:pt>
                <c:pt idx="14322">
                  <c:v>0.68400000000000094</c:v>
                </c:pt>
                <c:pt idx="14323">
                  <c:v>0.70000000000000062</c:v>
                </c:pt>
                <c:pt idx="14324">
                  <c:v>0.74800000000000089</c:v>
                </c:pt>
                <c:pt idx="14325">
                  <c:v>0.72900000000000065</c:v>
                </c:pt>
                <c:pt idx="14326">
                  <c:v>0.66500000000000115</c:v>
                </c:pt>
                <c:pt idx="14327">
                  <c:v>0.73400000000000065</c:v>
                </c:pt>
                <c:pt idx="14328">
                  <c:v>0.69000000000000095</c:v>
                </c:pt>
                <c:pt idx="14329">
                  <c:v>0.66800000000000115</c:v>
                </c:pt>
                <c:pt idx="14330">
                  <c:v>0.70600000000000063</c:v>
                </c:pt>
                <c:pt idx="14331">
                  <c:v>0.70100000000000062</c:v>
                </c:pt>
                <c:pt idx="14332">
                  <c:v>0.69100000000000084</c:v>
                </c:pt>
                <c:pt idx="14333">
                  <c:v>0.70700000000000063</c:v>
                </c:pt>
                <c:pt idx="14334">
                  <c:v>0.67400000000000115</c:v>
                </c:pt>
                <c:pt idx="14335">
                  <c:v>0.66700000000000115</c:v>
                </c:pt>
                <c:pt idx="14336">
                  <c:v>0.70500000000000063</c:v>
                </c:pt>
                <c:pt idx="14337">
                  <c:v>0.69600000000000084</c:v>
                </c:pt>
                <c:pt idx="14338">
                  <c:v>0.66200000000000114</c:v>
                </c:pt>
                <c:pt idx="14339">
                  <c:v>0.69500000000000084</c:v>
                </c:pt>
                <c:pt idx="14340">
                  <c:v>0.68700000000000094</c:v>
                </c:pt>
                <c:pt idx="14341">
                  <c:v>0.67400000000000115</c:v>
                </c:pt>
                <c:pt idx="14342">
                  <c:v>0.67300000000000115</c:v>
                </c:pt>
                <c:pt idx="14343">
                  <c:v>0.68500000000000094</c:v>
                </c:pt>
                <c:pt idx="14344">
                  <c:v>0.68000000000000094</c:v>
                </c:pt>
                <c:pt idx="14345">
                  <c:v>0.67300000000000115</c:v>
                </c:pt>
                <c:pt idx="14346">
                  <c:v>0.67500000000000115</c:v>
                </c:pt>
                <c:pt idx="14347">
                  <c:v>0.64500000000000102</c:v>
                </c:pt>
                <c:pt idx="14348">
                  <c:v>0.70900000000000063</c:v>
                </c:pt>
                <c:pt idx="14349">
                  <c:v>0.70500000000000063</c:v>
                </c:pt>
                <c:pt idx="14350">
                  <c:v>0.67700000000000116</c:v>
                </c:pt>
                <c:pt idx="14351">
                  <c:v>0.66700000000000115</c:v>
                </c:pt>
                <c:pt idx="14352">
                  <c:v>0.67800000000000116</c:v>
                </c:pt>
                <c:pt idx="14353">
                  <c:v>0.67200000000000115</c:v>
                </c:pt>
                <c:pt idx="14354">
                  <c:v>0.65400000000000114</c:v>
                </c:pt>
                <c:pt idx="14355">
                  <c:v>0.64900000000000102</c:v>
                </c:pt>
                <c:pt idx="14356">
                  <c:v>0.66600000000000115</c:v>
                </c:pt>
                <c:pt idx="14357">
                  <c:v>0.68000000000000094</c:v>
                </c:pt>
                <c:pt idx="14358">
                  <c:v>0.70600000000000063</c:v>
                </c:pt>
                <c:pt idx="14359">
                  <c:v>0.67500000000000115</c:v>
                </c:pt>
                <c:pt idx="14360">
                  <c:v>0.68500000000000094</c:v>
                </c:pt>
                <c:pt idx="14361">
                  <c:v>0.67200000000000115</c:v>
                </c:pt>
                <c:pt idx="14362">
                  <c:v>0.66900000000000115</c:v>
                </c:pt>
                <c:pt idx="14363">
                  <c:v>0.66200000000000114</c:v>
                </c:pt>
                <c:pt idx="14364">
                  <c:v>0.68900000000000083</c:v>
                </c:pt>
                <c:pt idx="14365">
                  <c:v>0.67700000000000116</c:v>
                </c:pt>
                <c:pt idx="14366">
                  <c:v>0.70600000000000063</c:v>
                </c:pt>
                <c:pt idx="14367">
                  <c:v>0.68200000000000094</c:v>
                </c:pt>
                <c:pt idx="14368">
                  <c:v>0.68600000000000094</c:v>
                </c:pt>
                <c:pt idx="14369">
                  <c:v>0.67700000000000116</c:v>
                </c:pt>
                <c:pt idx="14370">
                  <c:v>0.69900000000000084</c:v>
                </c:pt>
                <c:pt idx="14371">
                  <c:v>0.68500000000000094</c:v>
                </c:pt>
                <c:pt idx="14372">
                  <c:v>0.73300000000000065</c:v>
                </c:pt>
                <c:pt idx="14373">
                  <c:v>0.68700000000000094</c:v>
                </c:pt>
                <c:pt idx="14374">
                  <c:v>0.66500000000000115</c:v>
                </c:pt>
                <c:pt idx="14375">
                  <c:v>0.66600000000000115</c:v>
                </c:pt>
                <c:pt idx="14376">
                  <c:v>0.66100000000000114</c:v>
                </c:pt>
                <c:pt idx="14377">
                  <c:v>0.67400000000000115</c:v>
                </c:pt>
                <c:pt idx="14378">
                  <c:v>0.69100000000000084</c:v>
                </c:pt>
                <c:pt idx="14379">
                  <c:v>0.68200000000000094</c:v>
                </c:pt>
                <c:pt idx="14380">
                  <c:v>0.70700000000000063</c:v>
                </c:pt>
                <c:pt idx="14381">
                  <c:v>0.69600000000000084</c:v>
                </c:pt>
                <c:pt idx="14382">
                  <c:v>0.68100000000000094</c:v>
                </c:pt>
                <c:pt idx="14383">
                  <c:v>0.67500000000000115</c:v>
                </c:pt>
                <c:pt idx="14384">
                  <c:v>0.66100000000000114</c:v>
                </c:pt>
                <c:pt idx="14385">
                  <c:v>0.68100000000000094</c:v>
                </c:pt>
                <c:pt idx="14386">
                  <c:v>0.70000000000000062</c:v>
                </c:pt>
                <c:pt idx="14387">
                  <c:v>0.67400000000000115</c:v>
                </c:pt>
                <c:pt idx="14388">
                  <c:v>0.67800000000000116</c:v>
                </c:pt>
                <c:pt idx="14389">
                  <c:v>0.69900000000000084</c:v>
                </c:pt>
                <c:pt idx="14390">
                  <c:v>0.68200000000000094</c:v>
                </c:pt>
                <c:pt idx="14391">
                  <c:v>0.68500000000000094</c:v>
                </c:pt>
                <c:pt idx="14392">
                  <c:v>0.68000000000000094</c:v>
                </c:pt>
                <c:pt idx="14393">
                  <c:v>0.67200000000000115</c:v>
                </c:pt>
                <c:pt idx="14394">
                  <c:v>0.65900000000000114</c:v>
                </c:pt>
                <c:pt idx="14395">
                  <c:v>0.67000000000000115</c:v>
                </c:pt>
                <c:pt idx="14396">
                  <c:v>0.66500000000000115</c:v>
                </c:pt>
                <c:pt idx="14397">
                  <c:v>0.66300000000000114</c:v>
                </c:pt>
                <c:pt idx="14398">
                  <c:v>0.70600000000000063</c:v>
                </c:pt>
                <c:pt idx="14399">
                  <c:v>0.71200000000000063</c:v>
                </c:pt>
                <c:pt idx="14400">
                  <c:v>0.71400000000000063</c:v>
                </c:pt>
                <c:pt idx="14401">
                  <c:v>0.65800000000000114</c:v>
                </c:pt>
                <c:pt idx="14402">
                  <c:v>0.68200000000000094</c:v>
                </c:pt>
                <c:pt idx="14403">
                  <c:v>0.68500000000000094</c:v>
                </c:pt>
                <c:pt idx="14404">
                  <c:v>0.68300000000000094</c:v>
                </c:pt>
                <c:pt idx="14405">
                  <c:v>0.67300000000000115</c:v>
                </c:pt>
                <c:pt idx="14406">
                  <c:v>0.71500000000000064</c:v>
                </c:pt>
                <c:pt idx="14407">
                  <c:v>0.70900000000000063</c:v>
                </c:pt>
                <c:pt idx="14408">
                  <c:v>0.68200000000000094</c:v>
                </c:pt>
                <c:pt idx="14409">
                  <c:v>0.67400000000000115</c:v>
                </c:pt>
                <c:pt idx="14410">
                  <c:v>0.68400000000000094</c:v>
                </c:pt>
                <c:pt idx="14411">
                  <c:v>0.70400000000000063</c:v>
                </c:pt>
                <c:pt idx="14412">
                  <c:v>0.69900000000000084</c:v>
                </c:pt>
                <c:pt idx="14413">
                  <c:v>0.66900000000000115</c:v>
                </c:pt>
                <c:pt idx="14414">
                  <c:v>0.64200000000000101</c:v>
                </c:pt>
                <c:pt idx="14415">
                  <c:v>0.65800000000000114</c:v>
                </c:pt>
                <c:pt idx="14416">
                  <c:v>0.67100000000000115</c:v>
                </c:pt>
                <c:pt idx="14417">
                  <c:v>0.66000000000000114</c:v>
                </c:pt>
                <c:pt idx="14418">
                  <c:v>0.68700000000000094</c:v>
                </c:pt>
                <c:pt idx="14419">
                  <c:v>0.66300000000000114</c:v>
                </c:pt>
                <c:pt idx="14420">
                  <c:v>0.68100000000000094</c:v>
                </c:pt>
                <c:pt idx="14421">
                  <c:v>0.67400000000000115</c:v>
                </c:pt>
                <c:pt idx="14422">
                  <c:v>0.72100000000000064</c:v>
                </c:pt>
                <c:pt idx="14423">
                  <c:v>0.66900000000000115</c:v>
                </c:pt>
                <c:pt idx="14424">
                  <c:v>0.65800000000000114</c:v>
                </c:pt>
                <c:pt idx="14425">
                  <c:v>0.72400000000000064</c:v>
                </c:pt>
                <c:pt idx="14426">
                  <c:v>0.67900000000000116</c:v>
                </c:pt>
                <c:pt idx="14427">
                  <c:v>0.68400000000000094</c:v>
                </c:pt>
                <c:pt idx="14428">
                  <c:v>0.65400000000000114</c:v>
                </c:pt>
                <c:pt idx="14429">
                  <c:v>0.63600000000000101</c:v>
                </c:pt>
                <c:pt idx="14430">
                  <c:v>0.63900000000000101</c:v>
                </c:pt>
                <c:pt idx="14431">
                  <c:v>0.67600000000000116</c:v>
                </c:pt>
                <c:pt idx="14432">
                  <c:v>0.69500000000000084</c:v>
                </c:pt>
                <c:pt idx="14433">
                  <c:v>0.70900000000000063</c:v>
                </c:pt>
                <c:pt idx="14434">
                  <c:v>0.67200000000000115</c:v>
                </c:pt>
                <c:pt idx="14435">
                  <c:v>0.69700000000000084</c:v>
                </c:pt>
                <c:pt idx="14436">
                  <c:v>0.67700000000000116</c:v>
                </c:pt>
                <c:pt idx="14437">
                  <c:v>0.64700000000000102</c:v>
                </c:pt>
                <c:pt idx="14438">
                  <c:v>0.67700000000000116</c:v>
                </c:pt>
                <c:pt idx="14439">
                  <c:v>0.65500000000000114</c:v>
                </c:pt>
                <c:pt idx="14440">
                  <c:v>0.67000000000000115</c:v>
                </c:pt>
                <c:pt idx="14441">
                  <c:v>0.66300000000000114</c:v>
                </c:pt>
                <c:pt idx="14442">
                  <c:v>0.64500000000000102</c:v>
                </c:pt>
                <c:pt idx="14443">
                  <c:v>0.67000000000000115</c:v>
                </c:pt>
                <c:pt idx="14444">
                  <c:v>0.67000000000000115</c:v>
                </c:pt>
                <c:pt idx="14445">
                  <c:v>0.69500000000000084</c:v>
                </c:pt>
                <c:pt idx="14446">
                  <c:v>0.70100000000000062</c:v>
                </c:pt>
                <c:pt idx="14447">
                  <c:v>0.70700000000000063</c:v>
                </c:pt>
                <c:pt idx="14448">
                  <c:v>0.69000000000000095</c:v>
                </c:pt>
                <c:pt idx="14449">
                  <c:v>0.67900000000000116</c:v>
                </c:pt>
                <c:pt idx="14450">
                  <c:v>0.65900000000000114</c:v>
                </c:pt>
                <c:pt idx="14451">
                  <c:v>0.67400000000000115</c:v>
                </c:pt>
                <c:pt idx="14452">
                  <c:v>0.64800000000000102</c:v>
                </c:pt>
                <c:pt idx="14453">
                  <c:v>0.68500000000000094</c:v>
                </c:pt>
                <c:pt idx="14454">
                  <c:v>0.70100000000000062</c:v>
                </c:pt>
                <c:pt idx="14455">
                  <c:v>0.70600000000000063</c:v>
                </c:pt>
                <c:pt idx="14456">
                  <c:v>0.71800000000000064</c:v>
                </c:pt>
                <c:pt idx="14457">
                  <c:v>0.69200000000000084</c:v>
                </c:pt>
                <c:pt idx="14458">
                  <c:v>0.67300000000000115</c:v>
                </c:pt>
                <c:pt idx="14459">
                  <c:v>0.630000000000001</c:v>
                </c:pt>
                <c:pt idx="14460">
                  <c:v>0.68000000000000094</c:v>
                </c:pt>
                <c:pt idx="14461">
                  <c:v>0.69000000000000095</c:v>
                </c:pt>
                <c:pt idx="14462">
                  <c:v>0.67000000000000115</c:v>
                </c:pt>
                <c:pt idx="14463">
                  <c:v>0.68300000000000094</c:v>
                </c:pt>
                <c:pt idx="14464">
                  <c:v>0.68100000000000094</c:v>
                </c:pt>
                <c:pt idx="14465">
                  <c:v>0.66700000000000115</c:v>
                </c:pt>
                <c:pt idx="14466">
                  <c:v>0.69300000000000084</c:v>
                </c:pt>
                <c:pt idx="14467">
                  <c:v>0.66700000000000115</c:v>
                </c:pt>
                <c:pt idx="14468">
                  <c:v>0.67800000000000116</c:v>
                </c:pt>
                <c:pt idx="14469">
                  <c:v>0.68500000000000094</c:v>
                </c:pt>
                <c:pt idx="14470">
                  <c:v>0.66400000000000114</c:v>
                </c:pt>
                <c:pt idx="14471">
                  <c:v>0.68900000000000083</c:v>
                </c:pt>
                <c:pt idx="14472">
                  <c:v>0.68000000000000094</c:v>
                </c:pt>
                <c:pt idx="14473">
                  <c:v>0.65600000000000114</c:v>
                </c:pt>
                <c:pt idx="14474">
                  <c:v>0.66000000000000114</c:v>
                </c:pt>
                <c:pt idx="14475">
                  <c:v>0.71700000000000064</c:v>
                </c:pt>
                <c:pt idx="14476">
                  <c:v>0.68900000000000083</c:v>
                </c:pt>
                <c:pt idx="14477">
                  <c:v>0.68300000000000094</c:v>
                </c:pt>
                <c:pt idx="14478">
                  <c:v>0.68400000000000094</c:v>
                </c:pt>
                <c:pt idx="14479">
                  <c:v>0.67000000000000115</c:v>
                </c:pt>
                <c:pt idx="14480">
                  <c:v>0.67200000000000115</c:v>
                </c:pt>
                <c:pt idx="14481">
                  <c:v>0.66700000000000115</c:v>
                </c:pt>
                <c:pt idx="14482">
                  <c:v>0.67400000000000115</c:v>
                </c:pt>
                <c:pt idx="14483">
                  <c:v>0.68800000000000083</c:v>
                </c:pt>
                <c:pt idx="14484">
                  <c:v>0.66700000000000115</c:v>
                </c:pt>
                <c:pt idx="14485">
                  <c:v>0.68900000000000083</c:v>
                </c:pt>
                <c:pt idx="14486">
                  <c:v>0.66400000000000114</c:v>
                </c:pt>
                <c:pt idx="14487">
                  <c:v>0.69600000000000084</c:v>
                </c:pt>
                <c:pt idx="14488">
                  <c:v>0.70000000000000062</c:v>
                </c:pt>
                <c:pt idx="14489">
                  <c:v>0.68800000000000083</c:v>
                </c:pt>
                <c:pt idx="14490">
                  <c:v>0.67200000000000115</c:v>
                </c:pt>
                <c:pt idx="14491">
                  <c:v>0.67600000000000116</c:v>
                </c:pt>
                <c:pt idx="14492">
                  <c:v>0.65400000000000114</c:v>
                </c:pt>
                <c:pt idx="14493">
                  <c:v>0.64100000000000101</c:v>
                </c:pt>
                <c:pt idx="14494">
                  <c:v>0.64700000000000102</c:v>
                </c:pt>
                <c:pt idx="14495">
                  <c:v>0.67700000000000116</c:v>
                </c:pt>
                <c:pt idx="14496">
                  <c:v>0.67900000000000116</c:v>
                </c:pt>
                <c:pt idx="14497">
                  <c:v>0.66600000000000115</c:v>
                </c:pt>
                <c:pt idx="14498">
                  <c:v>0.69100000000000084</c:v>
                </c:pt>
                <c:pt idx="14499">
                  <c:v>0.66100000000000114</c:v>
                </c:pt>
                <c:pt idx="14500">
                  <c:v>0.66200000000000114</c:v>
                </c:pt>
                <c:pt idx="14501">
                  <c:v>0.68400000000000094</c:v>
                </c:pt>
                <c:pt idx="14502">
                  <c:v>0.66900000000000115</c:v>
                </c:pt>
                <c:pt idx="14503">
                  <c:v>0.71100000000000063</c:v>
                </c:pt>
                <c:pt idx="14504">
                  <c:v>0.69000000000000095</c:v>
                </c:pt>
                <c:pt idx="14505">
                  <c:v>0.66900000000000115</c:v>
                </c:pt>
                <c:pt idx="14506">
                  <c:v>0.64000000000000101</c:v>
                </c:pt>
                <c:pt idx="14507">
                  <c:v>0.65100000000000113</c:v>
                </c:pt>
                <c:pt idx="14508">
                  <c:v>0.66700000000000115</c:v>
                </c:pt>
                <c:pt idx="14509">
                  <c:v>0.65300000000000114</c:v>
                </c:pt>
                <c:pt idx="14510">
                  <c:v>0.65700000000000114</c:v>
                </c:pt>
                <c:pt idx="14511">
                  <c:v>0.66600000000000115</c:v>
                </c:pt>
                <c:pt idx="14512">
                  <c:v>0.65100000000000113</c:v>
                </c:pt>
                <c:pt idx="14513">
                  <c:v>0.67800000000000116</c:v>
                </c:pt>
                <c:pt idx="14514">
                  <c:v>0.68700000000000094</c:v>
                </c:pt>
                <c:pt idx="14515">
                  <c:v>0.69400000000000084</c:v>
                </c:pt>
                <c:pt idx="14516">
                  <c:v>0.69700000000000084</c:v>
                </c:pt>
                <c:pt idx="14517">
                  <c:v>0.64900000000000102</c:v>
                </c:pt>
                <c:pt idx="14518">
                  <c:v>0.66300000000000114</c:v>
                </c:pt>
                <c:pt idx="14519">
                  <c:v>0.65000000000000113</c:v>
                </c:pt>
                <c:pt idx="14520">
                  <c:v>0.65200000000000113</c:v>
                </c:pt>
                <c:pt idx="14521">
                  <c:v>0.65000000000000113</c:v>
                </c:pt>
                <c:pt idx="14522">
                  <c:v>0.67200000000000115</c:v>
                </c:pt>
                <c:pt idx="14523">
                  <c:v>0.65800000000000114</c:v>
                </c:pt>
                <c:pt idx="14524">
                  <c:v>0.64300000000000102</c:v>
                </c:pt>
                <c:pt idx="14525">
                  <c:v>0.66800000000000115</c:v>
                </c:pt>
                <c:pt idx="14526">
                  <c:v>0.64300000000000102</c:v>
                </c:pt>
                <c:pt idx="14527">
                  <c:v>0.628000000000001</c:v>
                </c:pt>
                <c:pt idx="14528">
                  <c:v>0.64500000000000102</c:v>
                </c:pt>
                <c:pt idx="14529">
                  <c:v>0.66300000000000114</c:v>
                </c:pt>
                <c:pt idx="14530">
                  <c:v>0.65700000000000114</c:v>
                </c:pt>
                <c:pt idx="14531">
                  <c:v>0.67900000000000116</c:v>
                </c:pt>
                <c:pt idx="14532">
                  <c:v>0.67100000000000115</c:v>
                </c:pt>
                <c:pt idx="14533">
                  <c:v>0.66200000000000114</c:v>
                </c:pt>
                <c:pt idx="14534">
                  <c:v>0.68400000000000094</c:v>
                </c:pt>
                <c:pt idx="14535">
                  <c:v>0.67700000000000116</c:v>
                </c:pt>
                <c:pt idx="14536">
                  <c:v>0.65900000000000114</c:v>
                </c:pt>
                <c:pt idx="14537">
                  <c:v>0.67400000000000115</c:v>
                </c:pt>
                <c:pt idx="14538">
                  <c:v>0.67400000000000115</c:v>
                </c:pt>
                <c:pt idx="14539">
                  <c:v>0.68200000000000094</c:v>
                </c:pt>
                <c:pt idx="14540">
                  <c:v>0.68300000000000094</c:v>
                </c:pt>
                <c:pt idx="14541">
                  <c:v>0.67700000000000116</c:v>
                </c:pt>
                <c:pt idx="14542">
                  <c:v>0.72700000000000065</c:v>
                </c:pt>
                <c:pt idx="14543">
                  <c:v>0.71000000000000063</c:v>
                </c:pt>
                <c:pt idx="14544">
                  <c:v>0.66500000000000115</c:v>
                </c:pt>
                <c:pt idx="14545">
                  <c:v>0.68100000000000094</c:v>
                </c:pt>
                <c:pt idx="14546">
                  <c:v>0.66400000000000114</c:v>
                </c:pt>
                <c:pt idx="14547">
                  <c:v>0.626000000000001</c:v>
                </c:pt>
                <c:pt idx="14548">
                  <c:v>0.630000000000001</c:v>
                </c:pt>
                <c:pt idx="14549">
                  <c:v>0.64700000000000102</c:v>
                </c:pt>
                <c:pt idx="14550">
                  <c:v>0.65400000000000114</c:v>
                </c:pt>
                <c:pt idx="14551">
                  <c:v>0.66100000000000114</c:v>
                </c:pt>
                <c:pt idx="14552">
                  <c:v>0.63700000000000101</c:v>
                </c:pt>
                <c:pt idx="14553">
                  <c:v>0.65700000000000114</c:v>
                </c:pt>
                <c:pt idx="14554">
                  <c:v>0.65000000000000113</c:v>
                </c:pt>
                <c:pt idx="14555">
                  <c:v>0.67400000000000115</c:v>
                </c:pt>
                <c:pt idx="14556">
                  <c:v>0.65100000000000113</c:v>
                </c:pt>
                <c:pt idx="14557">
                  <c:v>0.63400000000000101</c:v>
                </c:pt>
                <c:pt idx="14558">
                  <c:v>0.66100000000000114</c:v>
                </c:pt>
                <c:pt idx="14559">
                  <c:v>0.66700000000000115</c:v>
                </c:pt>
                <c:pt idx="14560">
                  <c:v>0.66300000000000114</c:v>
                </c:pt>
                <c:pt idx="14561">
                  <c:v>0.626000000000001</c:v>
                </c:pt>
                <c:pt idx="14562">
                  <c:v>0.65700000000000114</c:v>
                </c:pt>
                <c:pt idx="14563">
                  <c:v>0.66100000000000114</c:v>
                </c:pt>
                <c:pt idx="14564">
                  <c:v>0.63400000000000101</c:v>
                </c:pt>
                <c:pt idx="14565">
                  <c:v>0.63400000000000101</c:v>
                </c:pt>
                <c:pt idx="14566">
                  <c:v>0.62200000000000089</c:v>
                </c:pt>
                <c:pt idx="14567">
                  <c:v>0.63600000000000101</c:v>
                </c:pt>
                <c:pt idx="14568">
                  <c:v>0.64100000000000101</c:v>
                </c:pt>
                <c:pt idx="14569">
                  <c:v>0.66300000000000114</c:v>
                </c:pt>
                <c:pt idx="14570">
                  <c:v>0.64100000000000101</c:v>
                </c:pt>
                <c:pt idx="14571">
                  <c:v>0.66700000000000115</c:v>
                </c:pt>
                <c:pt idx="14572">
                  <c:v>0.67800000000000116</c:v>
                </c:pt>
                <c:pt idx="14573">
                  <c:v>0.65500000000000114</c:v>
                </c:pt>
                <c:pt idx="14574">
                  <c:v>0.65900000000000114</c:v>
                </c:pt>
                <c:pt idx="14575">
                  <c:v>0.68400000000000094</c:v>
                </c:pt>
                <c:pt idx="14576">
                  <c:v>0.69700000000000084</c:v>
                </c:pt>
                <c:pt idx="14577">
                  <c:v>0.63700000000000101</c:v>
                </c:pt>
                <c:pt idx="14578">
                  <c:v>0.65600000000000114</c:v>
                </c:pt>
                <c:pt idx="14579">
                  <c:v>0.66900000000000115</c:v>
                </c:pt>
                <c:pt idx="14580">
                  <c:v>0.66900000000000115</c:v>
                </c:pt>
                <c:pt idx="14581">
                  <c:v>0.69500000000000084</c:v>
                </c:pt>
                <c:pt idx="14582">
                  <c:v>0.67500000000000115</c:v>
                </c:pt>
                <c:pt idx="14583">
                  <c:v>0.64600000000000102</c:v>
                </c:pt>
                <c:pt idx="14584">
                  <c:v>0.63900000000000101</c:v>
                </c:pt>
                <c:pt idx="14585">
                  <c:v>0.66000000000000114</c:v>
                </c:pt>
                <c:pt idx="14586">
                  <c:v>0.67800000000000116</c:v>
                </c:pt>
                <c:pt idx="14587">
                  <c:v>0.68900000000000083</c:v>
                </c:pt>
                <c:pt idx="14588">
                  <c:v>0.66400000000000114</c:v>
                </c:pt>
                <c:pt idx="14589">
                  <c:v>0.68800000000000083</c:v>
                </c:pt>
                <c:pt idx="14590">
                  <c:v>0.66100000000000114</c:v>
                </c:pt>
                <c:pt idx="14591">
                  <c:v>0.63900000000000101</c:v>
                </c:pt>
                <c:pt idx="14592">
                  <c:v>0.60500000000000065</c:v>
                </c:pt>
                <c:pt idx="14593">
                  <c:v>0.628000000000001</c:v>
                </c:pt>
                <c:pt idx="14594">
                  <c:v>0.67200000000000115</c:v>
                </c:pt>
                <c:pt idx="14595">
                  <c:v>0.65000000000000113</c:v>
                </c:pt>
                <c:pt idx="14596">
                  <c:v>0.64600000000000102</c:v>
                </c:pt>
                <c:pt idx="14597">
                  <c:v>0.65600000000000114</c:v>
                </c:pt>
                <c:pt idx="14598">
                  <c:v>0.66900000000000115</c:v>
                </c:pt>
                <c:pt idx="14599">
                  <c:v>0.61800000000000088</c:v>
                </c:pt>
                <c:pt idx="14600">
                  <c:v>0.64300000000000102</c:v>
                </c:pt>
                <c:pt idx="14601">
                  <c:v>0.64200000000000101</c:v>
                </c:pt>
                <c:pt idx="14602">
                  <c:v>0.63200000000000101</c:v>
                </c:pt>
                <c:pt idx="14603">
                  <c:v>0.63600000000000101</c:v>
                </c:pt>
                <c:pt idx="14604">
                  <c:v>0.64200000000000101</c:v>
                </c:pt>
                <c:pt idx="14605">
                  <c:v>0.63500000000000101</c:v>
                </c:pt>
                <c:pt idx="14606">
                  <c:v>0.60800000000000065</c:v>
                </c:pt>
                <c:pt idx="14607">
                  <c:v>0.61500000000000088</c:v>
                </c:pt>
                <c:pt idx="14608">
                  <c:v>0.630000000000001</c:v>
                </c:pt>
                <c:pt idx="14609">
                  <c:v>0.65400000000000114</c:v>
                </c:pt>
                <c:pt idx="14610">
                  <c:v>0.629000000000001</c:v>
                </c:pt>
                <c:pt idx="14611">
                  <c:v>0.63800000000000101</c:v>
                </c:pt>
                <c:pt idx="14612">
                  <c:v>0.630000000000001</c:v>
                </c:pt>
                <c:pt idx="14613">
                  <c:v>0.63200000000000101</c:v>
                </c:pt>
                <c:pt idx="14614">
                  <c:v>0.63200000000000101</c:v>
                </c:pt>
                <c:pt idx="14615">
                  <c:v>0.61300000000000088</c:v>
                </c:pt>
                <c:pt idx="14616">
                  <c:v>0.62300000000000089</c:v>
                </c:pt>
                <c:pt idx="14617">
                  <c:v>0.66000000000000114</c:v>
                </c:pt>
                <c:pt idx="14618">
                  <c:v>0.68200000000000094</c:v>
                </c:pt>
                <c:pt idx="14619">
                  <c:v>0.67500000000000115</c:v>
                </c:pt>
                <c:pt idx="14620">
                  <c:v>0.65200000000000113</c:v>
                </c:pt>
                <c:pt idx="14621">
                  <c:v>0.64900000000000102</c:v>
                </c:pt>
                <c:pt idx="14622">
                  <c:v>0.627000000000001</c:v>
                </c:pt>
                <c:pt idx="14623">
                  <c:v>0.63700000000000101</c:v>
                </c:pt>
                <c:pt idx="14624">
                  <c:v>0.64300000000000102</c:v>
                </c:pt>
                <c:pt idx="14625">
                  <c:v>0.61600000000000088</c:v>
                </c:pt>
                <c:pt idx="14626">
                  <c:v>0.626000000000001</c:v>
                </c:pt>
                <c:pt idx="14627">
                  <c:v>0.626000000000001</c:v>
                </c:pt>
                <c:pt idx="14628">
                  <c:v>0.60500000000000065</c:v>
                </c:pt>
                <c:pt idx="14629">
                  <c:v>0.61900000000000088</c:v>
                </c:pt>
                <c:pt idx="14630">
                  <c:v>0.61600000000000088</c:v>
                </c:pt>
                <c:pt idx="14631">
                  <c:v>0.627000000000001</c:v>
                </c:pt>
                <c:pt idx="14632">
                  <c:v>0.63300000000000101</c:v>
                </c:pt>
                <c:pt idx="14633">
                  <c:v>0.62100000000000088</c:v>
                </c:pt>
                <c:pt idx="14634">
                  <c:v>0.61900000000000088</c:v>
                </c:pt>
                <c:pt idx="14635">
                  <c:v>0.64200000000000101</c:v>
                </c:pt>
                <c:pt idx="14636">
                  <c:v>0.63800000000000101</c:v>
                </c:pt>
                <c:pt idx="14637">
                  <c:v>0.63200000000000101</c:v>
                </c:pt>
                <c:pt idx="14638">
                  <c:v>0.64500000000000102</c:v>
                </c:pt>
                <c:pt idx="14639">
                  <c:v>0.64100000000000101</c:v>
                </c:pt>
                <c:pt idx="14640">
                  <c:v>0.63300000000000101</c:v>
                </c:pt>
                <c:pt idx="14641">
                  <c:v>0.65600000000000114</c:v>
                </c:pt>
                <c:pt idx="14642">
                  <c:v>0.63600000000000101</c:v>
                </c:pt>
                <c:pt idx="14643">
                  <c:v>0.60600000000000065</c:v>
                </c:pt>
                <c:pt idx="14644">
                  <c:v>0.61700000000000088</c:v>
                </c:pt>
                <c:pt idx="14645">
                  <c:v>0.62300000000000089</c:v>
                </c:pt>
                <c:pt idx="14646">
                  <c:v>0.61300000000000088</c:v>
                </c:pt>
                <c:pt idx="14647">
                  <c:v>0.62400000000000089</c:v>
                </c:pt>
                <c:pt idx="14648">
                  <c:v>0.631000000000001</c:v>
                </c:pt>
                <c:pt idx="14649">
                  <c:v>0.62300000000000089</c:v>
                </c:pt>
                <c:pt idx="14650">
                  <c:v>0.63300000000000101</c:v>
                </c:pt>
                <c:pt idx="14651">
                  <c:v>0.63600000000000101</c:v>
                </c:pt>
                <c:pt idx="14652">
                  <c:v>0.63600000000000101</c:v>
                </c:pt>
                <c:pt idx="14653">
                  <c:v>0.65600000000000114</c:v>
                </c:pt>
                <c:pt idx="14654">
                  <c:v>0.62100000000000088</c:v>
                </c:pt>
                <c:pt idx="14655">
                  <c:v>0.62200000000000089</c:v>
                </c:pt>
                <c:pt idx="14656">
                  <c:v>0.61100000000000065</c:v>
                </c:pt>
                <c:pt idx="14657">
                  <c:v>0.63500000000000101</c:v>
                </c:pt>
                <c:pt idx="14658">
                  <c:v>0.64200000000000101</c:v>
                </c:pt>
                <c:pt idx="14659">
                  <c:v>0.62000000000000088</c:v>
                </c:pt>
                <c:pt idx="14660">
                  <c:v>0.60300000000000065</c:v>
                </c:pt>
                <c:pt idx="14661">
                  <c:v>0.60600000000000065</c:v>
                </c:pt>
                <c:pt idx="14662">
                  <c:v>0.62400000000000089</c:v>
                </c:pt>
                <c:pt idx="14663">
                  <c:v>0.59500000000000053</c:v>
                </c:pt>
                <c:pt idx="14664">
                  <c:v>0.61800000000000088</c:v>
                </c:pt>
                <c:pt idx="14665">
                  <c:v>0.61700000000000088</c:v>
                </c:pt>
                <c:pt idx="14666">
                  <c:v>0.62100000000000088</c:v>
                </c:pt>
                <c:pt idx="14667">
                  <c:v>0.61900000000000088</c:v>
                </c:pt>
                <c:pt idx="14668">
                  <c:v>0.60200000000000065</c:v>
                </c:pt>
                <c:pt idx="14669">
                  <c:v>0.59400000000000053</c:v>
                </c:pt>
                <c:pt idx="14670">
                  <c:v>0.64800000000000102</c:v>
                </c:pt>
                <c:pt idx="14671">
                  <c:v>0.62200000000000089</c:v>
                </c:pt>
                <c:pt idx="14672">
                  <c:v>0.59300000000000053</c:v>
                </c:pt>
                <c:pt idx="14673">
                  <c:v>0.62000000000000088</c:v>
                </c:pt>
                <c:pt idx="14674">
                  <c:v>0.64100000000000101</c:v>
                </c:pt>
                <c:pt idx="14675">
                  <c:v>0.61100000000000065</c:v>
                </c:pt>
                <c:pt idx="14676">
                  <c:v>0.625000000000001</c:v>
                </c:pt>
                <c:pt idx="14677">
                  <c:v>0.59800000000000053</c:v>
                </c:pt>
                <c:pt idx="14678">
                  <c:v>0.61200000000000065</c:v>
                </c:pt>
                <c:pt idx="14679">
                  <c:v>0.61900000000000088</c:v>
                </c:pt>
                <c:pt idx="14680">
                  <c:v>0.61200000000000065</c:v>
                </c:pt>
                <c:pt idx="14681">
                  <c:v>0.59100000000000052</c:v>
                </c:pt>
                <c:pt idx="14682">
                  <c:v>0.60100000000000064</c:v>
                </c:pt>
                <c:pt idx="14683">
                  <c:v>0.629000000000001</c:v>
                </c:pt>
                <c:pt idx="14684">
                  <c:v>0.59700000000000053</c:v>
                </c:pt>
                <c:pt idx="14685">
                  <c:v>0.61700000000000088</c:v>
                </c:pt>
                <c:pt idx="14686">
                  <c:v>0.61000000000000065</c:v>
                </c:pt>
                <c:pt idx="14687">
                  <c:v>0.64000000000000101</c:v>
                </c:pt>
                <c:pt idx="14688">
                  <c:v>0.629000000000001</c:v>
                </c:pt>
                <c:pt idx="14689">
                  <c:v>0.60900000000000065</c:v>
                </c:pt>
                <c:pt idx="14690">
                  <c:v>0.59800000000000053</c:v>
                </c:pt>
                <c:pt idx="14691">
                  <c:v>0.60400000000000065</c:v>
                </c:pt>
                <c:pt idx="14692">
                  <c:v>0.59000000000000052</c:v>
                </c:pt>
                <c:pt idx="14693">
                  <c:v>0.62000000000000088</c:v>
                </c:pt>
                <c:pt idx="14694">
                  <c:v>0.60900000000000065</c:v>
                </c:pt>
                <c:pt idx="14695">
                  <c:v>0.61100000000000065</c:v>
                </c:pt>
                <c:pt idx="14696">
                  <c:v>0.63500000000000101</c:v>
                </c:pt>
                <c:pt idx="14697">
                  <c:v>0.64400000000000102</c:v>
                </c:pt>
                <c:pt idx="14698">
                  <c:v>0.629000000000001</c:v>
                </c:pt>
                <c:pt idx="14699">
                  <c:v>0.62300000000000089</c:v>
                </c:pt>
                <c:pt idx="14700">
                  <c:v>0.63200000000000101</c:v>
                </c:pt>
                <c:pt idx="14701">
                  <c:v>0.61600000000000088</c:v>
                </c:pt>
                <c:pt idx="14702">
                  <c:v>0.627000000000001</c:v>
                </c:pt>
                <c:pt idx="14703">
                  <c:v>0.60800000000000065</c:v>
                </c:pt>
                <c:pt idx="14704">
                  <c:v>0.61200000000000065</c:v>
                </c:pt>
                <c:pt idx="14705">
                  <c:v>0.60500000000000065</c:v>
                </c:pt>
                <c:pt idx="14706">
                  <c:v>0.60900000000000065</c:v>
                </c:pt>
                <c:pt idx="14707">
                  <c:v>0.62100000000000088</c:v>
                </c:pt>
                <c:pt idx="14708">
                  <c:v>0.60800000000000065</c:v>
                </c:pt>
                <c:pt idx="14709">
                  <c:v>0.61700000000000088</c:v>
                </c:pt>
                <c:pt idx="14710">
                  <c:v>0.61600000000000088</c:v>
                </c:pt>
                <c:pt idx="14711">
                  <c:v>0.627000000000001</c:v>
                </c:pt>
                <c:pt idx="14712">
                  <c:v>0.61700000000000088</c:v>
                </c:pt>
                <c:pt idx="14713">
                  <c:v>0.62200000000000089</c:v>
                </c:pt>
                <c:pt idx="14714">
                  <c:v>0.61200000000000065</c:v>
                </c:pt>
                <c:pt idx="14715">
                  <c:v>0.630000000000001</c:v>
                </c:pt>
                <c:pt idx="14716">
                  <c:v>0.61400000000000088</c:v>
                </c:pt>
                <c:pt idx="14717">
                  <c:v>0.59800000000000053</c:v>
                </c:pt>
                <c:pt idx="14718">
                  <c:v>0.61300000000000088</c:v>
                </c:pt>
                <c:pt idx="14719">
                  <c:v>0.626000000000001</c:v>
                </c:pt>
                <c:pt idx="14720">
                  <c:v>0.61900000000000088</c:v>
                </c:pt>
                <c:pt idx="14721">
                  <c:v>0.63500000000000101</c:v>
                </c:pt>
                <c:pt idx="14722">
                  <c:v>0.66400000000000114</c:v>
                </c:pt>
                <c:pt idx="14723">
                  <c:v>0.61400000000000088</c:v>
                </c:pt>
                <c:pt idx="14724">
                  <c:v>0.61400000000000088</c:v>
                </c:pt>
                <c:pt idx="14725">
                  <c:v>0.630000000000001</c:v>
                </c:pt>
                <c:pt idx="14726">
                  <c:v>0.631000000000001</c:v>
                </c:pt>
                <c:pt idx="14727">
                  <c:v>0.60700000000000065</c:v>
                </c:pt>
                <c:pt idx="14728">
                  <c:v>0.61900000000000088</c:v>
                </c:pt>
                <c:pt idx="14729">
                  <c:v>0.61800000000000088</c:v>
                </c:pt>
                <c:pt idx="14730">
                  <c:v>0.61600000000000088</c:v>
                </c:pt>
                <c:pt idx="14731">
                  <c:v>0.63700000000000101</c:v>
                </c:pt>
                <c:pt idx="14732">
                  <c:v>0.62300000000000089</c:v>
                </c:pt>
                <c:pt idx="14733">
                  <c:v>0.61200000000000065</c:v>
                </c:pt>
                <c:pt idx="14734">
                  <c:v>0.62400000000000089</c:v>
                </c:pt>
                <c:pt idx="14735">
                  <c:v>0.61500000000000088</c:v>
                </c:pt>
                <c:pt idx="14736">
                  <c:v>0.66700000000000115</c:v>
                </c:pt>
                <c:pt idx="14737">
                  <c:v>0.65400000000000114</c:v>
                </c:pt>
                <c:pt idx="14738">
                  <c:v>0.64800000000000102</c:v>
                </c:pt>
                <c:pt idx="14739">
                  <c:v>0.63200000000000101</c:v>
                </c:pt>
                <c:pt idx="14740">
                  <c:v>0.63900000000000101</c:v>
                </c:pt>
                <c:pt idx="14741">
                  <c:v>0.63500000000000101</c:v>
                </c:pt>
                <c:pt idx="14742">
                  <c:v>0.65600000000000114</c:v>
                </c:pt>
                <c:pt idx="14743">
                  <c:v>0.64100000000000101</c:v>
                </c:pt>
                <c:pt idx="14744">
                  <c:v>0.64500000000000102</c:v>
                </c:pt>
                <c:pt idx="14745">
                  <c:v>0.64200000000000101</c:v>
                </c:pt>
                <c:pt idx="14746">
                  <c:v>0.63700000000000101</c:v>
                </c:pt>
                <c:pt idx="14747">
                  <c:v>0.63600000000000101</c:v>
                </c:pt>
                <c:pt idx="14748">
                  <c:v>0.64600000000000102</c:v>
                </c:pt>
                <c:pt idx="14749">
                  <c:v>0.630000000000001</c:v>
                </c:pt>
                <c:pt idx="14750">
                  <c:v>0.62300000000000089</c:v>
                </c:pt>
                <c:pt idx="14751">
                  <c:v>0.61500000000000088</c:v>
                </c:pt>
                <c:pt idx="14752">
                  <c:v>0.631000000000001</c:v>
                </c:pt>
                <c:pt idx="14753">
                  <c:v>0.628000000000001</c:v>
                </c:pt>
                <c:pt idx="14754">
                  <c:v>0.61200000000000065</c:v>
                </c:pt>
                <c:pt idx="14755">
                  <c:v>0.62100000000000088</c:v>
                </c:pt>
                <c:pt idx="14756">
                  <c:v>0.625000000000001</c:v>
                </c:pt>
                <c:pt idx="14757">
                  <c:v>0.628000000000001</c:v>
                </c:pt>
                <c:pt idx="14758">
                  <c:v>0.625000000000001</c:v>
                </c:pt>
                <c:pt idx="14759">
                  <c:v>0.64400000000000102</c:v>
                </c:pt>
                <c:pt idx="14760">
                  <c:v>0.61500000000000088</c:v>
                </c:pt>
                <c:pt idx="14761">
                  <c:v>0.60900000000000065</c:v>
                </c:pt>
                <c:pt idx="14762">
                  <c:v>0.64800000000000102</c:v>
                </c:pt>
                <c:pt idx="14763">
                  <c:v>0.64000000000000101</c:v>
                </c:pt>
                <c:pt idx="14764">
                  <c:v>0.65400000000000114</c:v>
                </c:pt>
                <c:pt idx="14765">
                  <c:v>0.65700000000000114</c:v>
                </c:pt>
                <c:pt idx="14766">
                  <c:v>0.66700000000000115</c:v>
                </c:pt>
                <c:pt idx="14767">
                  <c:v>0.631000000000001</c:v>
                </c:pt>
                <c:pt idx="14768">
                  <c:v>0.628000000000001</c:v>
                </c:pt>
                <c:pt idx="14769">
                  <c:v>0.60600000000000065</c:v>
                </c:pt>
                <c:pt idx="14770">
                  <c:v>0.61400000000000088</c:v>
                </c:pt>
                <c:pt idx="14771">
                  <c:v>0.627000000000001</c:v>
                </c:pt>
                <c:pt idx="14772">
                  <c:v>0.63300000000000101</c:v>
                </c:pt>
                <c:pt idx="14773">
                  <c:v>0.62100000000000088</c:v>
                </c:pt>
                <c:pt idx="14774">
                  <c:v>0.631000000000001</c:v>
                </c:pt>
                <c:pt idx="14775">
                  <c:v>0.64600000000000102</c:v>
                </c:pt>
                <c:pt idx="14776">
                  <c:v>0.631000000000001</c:v>
                </c:pt>
                <c:pt idx="14777">
                  <c:v>0.66900000000000115</c:v>
                </c:pt>
                <c:pt idx="14778">
                  <c:v>0.62200000000000089</c:v>
                </c:pt>
                <c:pt idx="14779">
                  <c:v>0.62300000000000089</c:v>
                </c:pt>
                <c:pt idx="14780">
                  <c:v>0.64600000000000102</c:v>
                </c:pt>
                <c:pt idx="14781">
                  <c:v>0.64300000000000102</c:v>
                </c:pt>
                <c:pt idx="14782">
                  <c:v>0.67700000000000116</c:v>
                </c:pt>
                <c:pt idx="14783">
                  <c:v>0.62100000000000088</c:v>
                </c:pt>
                <c:pt idx="14784">
                  <c:v>0.65800000000000114</c:v>
                </c:pt>
                <c:pt idx="14785">
                  <c:v>0.628000000000001</c:v>
                </c:pt>
                <c:pt idx="14786">
                  <c:v>0.628000000000001</c:v>
                </c:pt>
                <c:pt idx="14787">
                  <c:v>0.630000000000001</c:v>
                </c:pt>
                <c:pt idx="14788">
                  <c:v>0.63700000000000101</c:v>
                </c:pt>
                <c:pt idx="14789">
                  <c:v>0.63500000000000101</c:v>
                </c:pt>
                <c:pt idx="14790">
                  <c:v>0.626000000000001</c:v>
                </c:pt>
                <c:pt idx="14791">
                  <c:v>0.61600000000000088</c:v>
                </c:pt>
                <c:pt idx="14792">
                  <c:v>0.60200000000000065</c:v>
                </c:pt>
                <c:pt idx="14793">
                  <c:v>0.625000000000001</c:v>
                </c:pt>
                <c:pt idx="14794">
                  <c:v>0.64200000000000101</c:v>
                </c:pt>
                <c:pt idx="14795">
                  <c:v>0.59800000000000053</c:v>
                </c:pt>
                <c:pt idx="14796">
                  <c:v>0.60400000000000065</c:v>
                </c:pt>
                <c:pt idx="14797">
                  <c:v>0.61800000000000088</c:v>
                </c:pt>
                <c:pt idx="14798">
                  <c:v>0.61700000000000088</c:v>
                </c:pt>
                <c:pt idx="14799">
                  <c:v>0.626000000000001</c:v>
                </c:pt>
                <c:pt idx="14800">
                  <c:v>0.630000000000001</c:v>
                </c:pt>
                <c:pt idx="14801">
                  <c:v>0.626000000000001</c:v>
                </c:pt>
                <c:pt idx="14802">
                  <c:v>0.59600000000000053</c:v>
                </c:pt>
                <c:pt idx="14803">
                  <c:v>0.61200000000000065</c:v>
                </c:pt>
                <c:pt idx="14804">
                  <c:v>0.62000000000000088</c:v>
                </c:pt>
                <c:pt idx="14805">
                  <c:v>0.62000000000000088</c:v>
                </c:pt>
                <c:pt idx="14806">
                  <c:v>0.631000000000001</c:v>
                </c:pt>
                <c:pt idx="14807">
                  <c:v>0.60600000000000065</c:v>
                </c:pt>
                <c:pt idx="14808">
                  <c:v>0.60600000000000065</c:v>
                </c:pt>
                <c:pt idx="14809">
                  <c:v>0.64400000000000102</c:v>
                </c:pt>
                <c:pt idx="14810">
                  <c:v>0.61300000000000088</c:v>
                </c:pt>
                <c:pt idx="14811">
                  <c:v>0.60800000000000065</c:v>
                </c:pt>
                <c:pt idx="14812">
                  <c:v>0.62100000000000088</c:v>
                </c:pt>
                <c:pt idx="14813">
                  <c:v>0.61900000000000088</c:v>
                </c:pt>
                <c:pt idx="14814">
                  <c:v>0.63400000000000101</c:v>
                </c:pt>
                <c:pt idx="14815">
                  <c:v>0.62200000000000089</c:v>
                </c:pt>
                <c:pt idx="14816">
                  <c:v>0.71100000000000063</c:v>
                </c:pt>
                <c:pt idx="14817">
                  <c:v>0.62200000000000089</c:v>
                </c:pt>
                <c:pt idx="14818">
                  <c:v>0.628000000000001</c:v>
                </c:pt>
                <c:pt idx="14819">
                  <c:v>0.62200000000000089</c:v>
                </c:pt>
                <c:pt idx="14820">
                  <c:v>0.61500000000000088</c:v>
                </c:pt>
                <c:pt idx="14821">
                  <c:v>0.61400000000000088</c:v>
                </c:pt>
                <c:pt idx="14822">
                  <c:v>0.66900000000000115</c:v>
                </c:pt>
                <c:pt idx="14823">
                  <c:v>0.60500000000000065</c:v>
                </c:pt>
                <c:pt idx="14824">
                  <c:v>0.59900000000000053</c:v>
                </c:pt>
                <c:pt idx="14825">
                  <c:v>0.60300000000000065</c:v>
                </c:pt>
                <c:pt idx="14826">
                  <c:v>0.60900000000000065</c:v>
                </c:pt>
                <c:pt idx="14827">
                  <c:v>0.65100000000000113</c:v>
                </c:pt>
                <c:pt idx="14828">
                  <c:v>0.60100000000000064</c:v>
                </c:pt>
                <c:pt idx="14829">
                  <c:v>0.61100000000000065</c:v>
                </c:pt>
                <c:pt idx="14830">
                  <c:v>0.63200000000000101</c:v>
                </c:pt>
                <c:pt idx="14831">
                  <c:v>0.59900000000000053</c:v>
                </c:pt>
                <c:pt idx="14832">
                  <c:v>0.61200000000000065</c:v>
                </c:pt>
                <c:pt idx="14833">
                  <c:v>0.64200000000000101</c:v>
                </c:pt>
                <c:pt idx="14834">
                  <c:v>0.63700000000000101</c:v>
                </c:pt>
                <c:pt idx="14835">
                  <c:v>0.65500000000000114</c:v>
                </c:pt>
                <c:pt idx="14836">
                  <c:v>0.631000000000001</c:v>
                </c:pt>
                <c:pt idx="14837">
                  <c:v>0.60300000000000065</c:v>
                </c:pt>
                <c:pt idx="14838">
                  <c:v>0.60000000000000064</c:v>
                </c:pt>
                <c:pt idx="14839">
                  <c:v>0.625000000000001</c:v>
                </c:pt>
                <c:pt idx="14840">
                  <c:v>0.63500000000000101</c:v>
                </c:pt>
                <c:pt idx="14841">
                  <c:v>0.64100000000000101</c:v>
                </c:pt>
                <c:pt idx="14842">
                  <c:v>0.63900000000000101</c:v>
                </c:pt>
                <c:pt idx="14843">
                  <c:v>0.63500000000000101</c:v>
                </c:pt>
                <c:pt idx="14844">
                  <c:v>0.64500000000000102</c:v>
                </c:pt>
                <c:pt idx="14845">
                  <c:v>0.63500000000000101</c:v>
                </c:pt>
                <c:pt idx="14846">
                  <c:v>0.61300000000000088</c:v>
                </c:pt>
                <c:pt idx="14847">
                  <c:v>0.628000000000001</c:v>
                </c:pt>
                <c:pt idx="14848">
                  <c:v>0.69200000000000084</c:v>
                </c:pt>
                <c:pt idx="14849">
                  <c:v>0.63600000000000101</c:v>
                </c:pt>
                <c:pt idx="14850">
                  <c:v>0.64600000000000102</c:v>
                </c:pt>
                <c:pt idx="14851">
                  <c:v>0.65000000000000113</c:v>
                </c:pt>
                <c:pt idx="14852">
                  <c:v>0.64000000000000101</c:v>
                </c:pt>
                <c:pt idx="14853">
                  <c:v>0.65300000000000114</c:v>
                </c:pt>
                <c:pt idx="14854">
                  <c:v>0.63200000000000101</c:v>
                </c:pt>
                <c:pt idx="14855">
                  <c:v>0.63800000000000101</c:v>
                </c:pt>
                <c:pt idx="14856">
                  <c:v>0.63500000000000101</c:v>
                </c:pt>
                <c:pt idx="14857">
                  <c:v>0.61900000000000088</c:v>
                </c:pt>
                <c:pt idx="14858">
                  <c:v>0.61600000000000088</c:v>
                </c:pt>
                <c:pt idx="14859">
                  <c:v>0.60400000000000065</c:v>
                </c:pt>
                <c:pt idx="14860">
                  <c:v>0.61900000000000088</c:v>
                </c:pt>
                <c:pt idx="14861">
                  <c:v>0.61300000000000088</c:v>
                </c:pt>
                <c:pt idx="14862">
                  <c:v>0.63400000000000101</c:v>
                </c:pt>
                <c:pt idx="14863">
                  <c:v>0.61400000000000088</c:v>
                </c:pt>
                <c:pt idx="14864">
                  <c:v>0.61200000000000065</c:v>
                </c:pt>
                <c:pt idx="14865">
                  <c:v>0.63400000000000101</c:v>
                </c:pt>
                <c:pt idx="14866">
                  <c:v>0.62300000000000089</c:v>
                </c:pt>
                <c:pt idx="14867">
                  <c:v>0.80400000000000005</c:v>
                </c:pt>
                <c:pt idx="14868">
                  <c:v>0.65900000000000114</c:v>
                </c:pt>
                <c:pt idx="14869">
                  <c:v>0.64500000000000102</c:v>
                </c:pt>
                <c:pt idx="14870">
                  <c:v>0.63900000000000101</c:v>
                </c:pt>
                <c:pt idx="14871">
                  <c:v>0.67800000000000116</c:v>
                </c:pt>
                <c:pt idx="14872">
                  <c:v>0.61500000000000088</c:v>
                </c:pt>
                <c:pt idx="14873">
                  <c:v>0.62300000000000089</c:v>
                </c:pt>
                <c:pt idx="14874">
                  <c:v>0.63600000000000101</c:v>
                </c:pt>
                <c:pt idx="14875">
                  <c:v>0.62200000000000089</c:v>
                </c:pt>
                <c:pt idx="14876">
                  <c:v>0.627000000000001</c:v>
                </c:pt>
                <c:pt idx="14877">
                  <c:v>0.627000000000001</c:v>
                </c:pt>
                <c:pt idx="14878">
                  <c:v>0.62300000000000089</c:v>
                </c:pt>
                <c:pt idx="14879">
                  <c:v>0.64500000000000102</c:v>
                </c:pt>
                <c:pt idx="14880">
                  <c:v>0.64100000000000101</c:v>
                </c:pt>
                <c:pt idx="14881">
                  <c:v>0.65700000000000114</c:v>
                </c:pt>
                <c:pt idx="14882">
                  <c:v>0.65400000000000114</c:v>
                </c:pt>
                <c:pt idx="14883">
                  <c:v>0.64100000000000101</c:v>
                </c:pt>
                <c:pt idx="14884">
                  <c:v>0.65900000000000114</c:v>
                </c:pt>
                <c:pt idx="14885">
                  <c:v>0.65400000000000114</c:v>
                </c:pt>
                <c:pt idx="14886">
                  <c:v>0.65400000000000114</c:v>
                </c:pt>
                <c:pt idx="14887">
                  <c:v>0.629000000000001</c:v>
                </c:pt>
                <c:pt idx="14888">
                  <c:v>0.629000000000001</c:v>
                </c:pt>
                <c:pt idx="14889">
                  <c:v>0.63500000000000101</c:v>
                </c:pt>
                <c:pt idx="14890">
                  <c:v>0.625000000000001</c:v>
                </c:pt>
                <c:pt idx="14891">
                  <c:v>0.63800000000000101</c:v>
                </c:pt>
                <c:pt idx="14892">
                  <c:v>0.61700000000000088</c:v>
                </c:pt>
                <c:pt idx="14893">
                  <c:v>0.61900000000000088</c:v>
                </c:pt>
                <c:pt idx="14894">
                  <c:v>0.630000000000001</c:v>
                </c:pt>
                <c:pt idx="14895">
                  <c:v>0.63500000000000101</c:v>
                </c:pt>
                <c:pt idx="14896">
                  <c:v>0.62200000000000089</c:v>
                </c:pt>
                <c:pt idx="14897">
                  <c:v>0.64900000000000102</c:v>
                </c:pt>
                <c:pt idx="14898">
                  <c:v>0.62000000000000088</c:v>
                </c:pt>
                <c:pt idx="14899">
                  <c:v>0.61100000000000065</c:v>
                </c:pt>
                <c:pt idx="14900">
                  <c:v>0.60300000000000065</c:v>
                </c:pt>
                <c:pt idx="14901">
                  <c:v>0.60400000000000065</c:v>
                </c:pt>
                <c:pt idx="14902">
                  <c:v>0.57800000000000062</c:v>
                </c:pt>
                <c:pt idx="14903">
                  <c:v>0.58700000000000052</c:v>
                </c:pt>
                <c:pt idx="14904">
                  <c:v>0.59900000000000053</c:v>
                </c:pt>
                <c:pt idx="14905">
                  <c:v>0.629000000000001</c:v>
                </c:pt>
                <c:pt idx="14906">
                  <c:v>0.63900000000000101</c:v>
                </c:pt>
                <c:pt idx="14907">
                  <c:v>0.61500000000000088</c:v>
                </c:pt>
                <c:pt idx="14908">
                  <c:v>0.60400000000000065</c:v>
                </c:pt>
                <c:pt idx="14909">
                  <c:v>0.63300000000000101</c:v>
                </c:pt>
                <c:pt idx="14910">
                  <c:v>0.627000000000001</c:v>
                </c:pt>
                <c:pt idx="14911">
                  <c:v>0.61500000000000088</c:v>
                </c:pt>
                <c:pt idx="14912">
                  <c:v>0.61500000000000088</c:v>
                </c:pt>
                <c:pt idx="14913">
                  <c:v>0.61300000000000088</c:v>
                </c:pt>
                <c:pt idx="14914">
                  <c:v>0.60700000000000065</c:v>
                </c:pt>
                <c:pt idx="14915">
                  <c:v>0.63500000000000101</c:v>
                </c:pt>
                <c:pt idx="14916">
                  <c:v>0.63900000000000101</c:v>
                </c:pt>
                <c:pt idx="14917">
                  <c:v>0.61500000000000088</c:v>
                </c:pt>
                <c:pt idx="14918">
                  <c:v>0.59300000000000053</c:v>
                </c:pt>
                <c:pt idx="14919">
                  <c:v>0.61300000000000088</c:v>
                </c:pt>
                <c:pt idx="14920">
                  <c:v>0.59600000000000053</c:v>
                </c:pt>
                <c:pt idx="14921">
                  <c:v>0.58300000000000052</c:v>
                </c:pt>
                <c:pt idx="14922">
                  <c:v>0.61800000000000088</c:v>
                </c:pt>
                <c:pt idx="14923">
                  <c:v>0.60800000000000065</c:v>
                </c:pt>
                <c:pt idx="14924">
                  <c:v>0.64100000000000101</c:v>
                </c:pt>
                <c:pt idx="14925">
                  <c:v>0.64900000000000102</c:v>
                </c:pt>
                <c:pt idx="14926">
                  <c:v>0.59700000000000053</c:v>
                </c:pt>
                <c:pt idx="14927">
                  <c:v>0.60800000000000065</c:v>
                </c:pt>
                <c:pt idx="14928">
                  <c:v>0.62000000000000088</c:v>
                </c:pt>
                <c:pt idx="14929">
                  <c:v>0.65000000000000113</c:v>
                </c:pt>
                <c:pt idx="14930">
                  <c:v>0.630000000000001</c:v>
                </c:pt>
                <c:pt idx="14931">
                  <c:v>0.62400000000000089</c:v>
                </c:pt>
                <c:pt idx="14932">
                  <c:v>0.61000000000000065</c:v>
                </c:pt>
                <c:pt idx="14933">
                  <c:v>0.627000000000001</c:v>
                </c:pt>
                <c:pt idx="14934">
                  <c:v>0.60800000000000065</c:v>
                </c:pt>
                <c:pt idx="14935">
                  <c:v>0.61000000000000065</c:v>
                </c:pt>
                <c:pt idx="14936">
                  <c:v>0.61300000000000088</c:v>
                </c:pt>
                <c:pt idx="14937">
                  <c:v>0.62300000000000089</c:v>
                </c:pt>
                <c:pt idx="14938">
                  <c:v>0.59300000000000053</c:v>
                </c:pt>
                <c:pt idx="14939">
                  <c:v>0.59700000000000053</c:v>
                </c:pt>
                <c:pt idx="14940">
                  <c:v>0.60400000000000065</c:v>
                </c:pt>
                <c:pt idx="14941">
                  <c:v>0.628000000000001</c:v>
                </c:pt>
                <c:pt idx="14942">
                  <c:v>0.625000000000001</c:v>
                </c:pt>
                <c:pt idx="14943">
                  <c:v>0.630000000000001</c:v>
                </c:pt>
                <c:pt idx="14944">
                  <c:v>0.61500000000000088</c:v>
                </c:pt>
                <c:pt idx="14945">
                  <c:v>0.60100000000000064</c:v>
                </c:pt>
                <c:pt idx="14946">
                  <c:v>0.59200000000000053</c:v>
                </c:pt>
                <c:pt idx="14947">
                  <c:v>0.59300000000000053</c:v>
                </c:pt>
                <c:pt idx="14948">
                  <c:v>0.60000000000000064</c:v>
                </c:pt>
                <c:pt idx="14949">
                  <c:v>0.57399999999999995</c:v>
                </c:pt>
                <c:pt idx="14950">
                  <c:v>0.59000000000000052</c:v>
                </c:pt>
                <c:pt idx="14951">
                  <c:v>0.59300000000000053</c:v>
                </c:pt>
                <c:pt idx="14952">
                  <c:v>0.57399999999999995</c:v>
                </c:pt>
                <c:pt idx="14953">
                  <c:v>0.58600000000000052</c:v>
                </c:pt>
                <c:pt idx="14954">
                  <c:v>0.61300000000000088</c:v>
                </c:pt>
                <c:pt idx="14955">
                  <c:v>0.58600000000000052</c:v>
                </c:pt>
                <c:pt idx="14956">
                  <c:v>0.60600000000000065</c:v>
                </c:pt>
                <c:pt idx="14957">
                  <c:v>0.61800000000000088</c:v>
                </c:pt>
                <c:pt idx="14958">
                  <c:v>0.60500000000000065</c:v>
                </c:pt>
                <c:pt idx="14959">
                  <c:v>0.60200000000000065</c:v>
                </c:pt>
                <c:pt idx="14960">
                  <c:v>0.59100000000000052</c:v>
                </c:pt>
                <c:pt idx="14961">
                  <c:v>0.57900000000000063</c:v>
                </c:pt>
                <c:pt idx="14962">
                  <c:v>0.58600000000000052</c:v>
                </c:pt>
                <c:pt idx="14963">
                  <c:v>0.60400000000000065</c:v>
                </c:pt>
                <c:pt idx="14964">
                  <c:v>0.61900000000000088</c:v>
                </c:pt>
                <c:pt idx="14965">
                  <c:v>0.60600000000000065</c:v>
                </c:pt>
                <c:pt idx="14966">
                  <c:v>0.62200000000000089</c:v>
                </c:pt>
                <c:pt idx="14967">
                  <c:v>0.60600000000000065</c:v>
                </c:pt>
                <c:pt idx="14968">
                  <c:v>0.66200000000000114</c:v>
                </c:pt>
                <c:pt idx="14969">
                  <c:v>0.627000000000001</c:v>
                </c:pt>
                <c:pt idx="14970">
                  <c:v>0.65200000000000113</c:v>
                </c:pt>
                <c:pt idx="14971">
                  <c:v>0.59200000000000053</c:v>
                </c:pt>
                <c:pt idx="14972">
                  <c:v>0.64100000000000101</c:v>
                </c:pt>
                <c:pt idx="14973">
                  <c:v>0.63400000000000101</c:v>
                </c:pt>
                <c:pt idx="14974">
                  <c:v>0.65100000000000113</c:v>
                </c:pt>
                <c:pt idx="14975">
                  <c:v>0.59900000000000053</c:v>
                </c:pt>
                <c:pt idx="14976">
                  <c:v>0.60800000000000065</c:v>
                </c:pt>
                <c:pt idx="14977">
                  <c:v>0.60500000000000065</c:v>
                </c:pt>
                <c:pt idx="14978">
                  <c:v>0.60800000000000065</c:v>
                </c:pt>
                <c:pt idx="14979">
                  <c:v>0.630000000000001</c:v>
                </c:pt>
                <c:pt idx="14980">
                  <c:v>0.60100000000000064</c:v>
                </c:pt>
                <c:pt idx="14981">
                  <c:v>0.59600000000000053</c:v>
                </c:pt>
                <c:pt idx="14982">
                  <c:v>0.60300000000000065</c:v>
                </c:pt>
                <c:pt idx="14983">
                  <c:v>0.59700000000000053</c:v>
                </c:pt>
                <c:pt idx="14984">
                  <c:v>0.60500000000000065</c:v>
                </c:pt>
                <c:pt idx="14985">
                  <c:v>0.58900000000000052</c:v>
                </c:pt>
                <c:pt idx="14986">
                  <c:v>0.59600000000000053</c:v>
                </c:pt>
                <c:pt idx="14987">
                  <c:v>0.59100000000000052</c:v>
                </c:pt>
                <c:pt idx="14988">
                  <c:v>0.60100000000000064</c:v>
                </c:pt>
                <c:pt idx="14989">
                  <c:v>0.61200000000000065</c:v>
                </c:pt>
                <c:pt idx="14990">
                  <c:v>0.60700000000000065</c:v>
                </c:pt>
                <c:pt idx="14991">
                  <c:v>0.59400000000000053</c:v>
                </c:pt>
                <c:pt idx="14992">
                  <c:v>0.60100000000000064</c:v>
                </c:pt>
                <c:pt idx="14993">
                  <c:v>0.59400000000000053</c:v>
                </c:pt>
                <c:pt idx="14994">
                  <c:v>0.58900000000000052</c:v>
                </c:pt>
                <c:pt idx="14995">
                  <c:v>0.627000000000001</c:v>
                </c:pt>
                <c:pt idx="14996">
                  <c:v>0.60600000000000065</c:v>
                </c:pt>
                <c:pt idx="14997">
                  <c:v>0.60900000000000065</c:v>
                </c:pt>
                <c:pt idx="14998">
                  <c:v>0.60000000000000064</c:v>
                </c:pt>
                <c:pt idx="14999">
                  <c:v>0.59100000000000052</c:v>
                </c:pt>
                <c:pt idx="15000">
                  <c:v>0.59100000000000052</c:v>
                </c:pt>
                <c:pt idx="15001">
                  <c:v>0.59600000000000053</c:v>
                </c:pt>
                <c:pt idx="15002">
                  <c:v>0.60200000000000065</c:v>
                </c:pt>
                <c:pt idx="15003">
                  <c:v>0.61000000000000065</c:v>
                </c:pt>
                <c:pt idx="15004">
                  <c:v>0.60600000000000065</c:v>
                </c:pt>
                <c:pt idx="15005">
                  <c:v>0.65200000000000113</c:v>
                </c:pt>
                <c:pt idx="15006">
                  <c:v>0.61500000000000088</c:v>
                </c:pt>
                <c:pt idx="15007">
                  <c:v>0.58700000000000052</c:v>
                </c:pt>
                <c:pt idx="15008">
                  <c:v>0.60500000000000065</c:v>
                </c:pt>
                <c:pt idx="15009">
                  <c:v>0.61700000000000088</c:v>
                </c:pt>
                <c:pt idx="15010">
                  <c:v>0.60100000000000064</c:v>
                </c:pt>
                <c:pt idx="15011">
                  <c:v>0.58900000000000052</c:v>
                </c:pt>
                <c:pt idx="15012">
                  <c:v>0.59800000000000053</c:v>
                </c:pt>
                <c:pt idx="15013">
                  <c:v>0.59300000000000053</c:v>
                </c:pt>
                <c:pt idx="15014">
                  <c:v>0.60800000000000065</c:v>
                </c:pt>
                <c:pt idx="15015">
                  <c:v>0.63800000000000101</c:v>
                </c:pt>
                <c:pt idx="15016">
                  <c:v>0.58800000000000052</c:v>
                </c:pt>
                <c:pt idx="15017">
                  <c:v>0.58300000000000052</c:v>
                </c:pt>
                <c:pt idx="15018">
                  <c:v>0.60300000000000065</c:v>
                </c:pt>
                <c:pt idx="15019">
                  <c:v>0.60600000000000065</c:v>
                </c:pt>
                <c:pt idx="15020">
                  <c:v>0.57600000000000062</c:v>
                </c:pt>
                <c:pt idx="15021">
                  <c:v>0.59700000000000053</c:v>
                </c:pt>
                <c:pt idx="15022">
                  <c:v>0.59200000000000053</c:v>
                </c:pt>
                <c:pt idx="15023">
                  <c:v>0.60800000000000065</c:v>
                </c:pt>
                <c:pt idx="15024">
                  <c:v>0.59300000000000053</c:v>
                </c:pt>
                <c:pt idx="15025">
                  <c:v>0.60800000000000065</c:v>
                </c:pt>
                <c:pt idx="15026">
                  <c:v>0.57700000000000062</c:v>
                </c:pt>
                <c:pt idx="15027">
                  <c:v>0.57199999999999995</c:v>
                </c:pt>
                <c:pt idx="15028">
                  <c:v>0.57700000000000062</c:v>
                </c:pt>
                <c:pt idx="15029">
                  <c:v>0.57500000000000062</c:v>
                </c:pt>
                <c:pt idx="15030">
                  <c:v>0.60700000000000065</c:v>
                </c:pt>
                <c:pt idx="15031">
                  <c:v>0.58200000000000052</c:v>
                </c:pt>
                <c:pt idx="15032">
                  <c:v>0.59200000000000053</c:v>
                </c:pt>
                <c:pt idx="15033">
                  <c:v>0.59400000000000053</c:v>
                </c:pt>
                <c:pt idx="15034">
                  <c:v>0.59400000000000053</c:v>
                </c:pt>
                <c:pt idx="15035">
                  <c:v>0.59000000000000052</c:v>
                </c:pt>
                <c:pt idx="15036">
                  <c:v>0.60100000000000064</c:v>
                </c:pt>
                <c:pt idx="15037">
                  <c:v>0.57299999999999995</c:v>
                </c:pt>
                <c:pt idx="15038">
                  <c:v>0.56699999999999995</c:v>
                </c:pt>
                <c:pt idx="15039">
                  <c:v>0.59200000000000053</c:v>
                </c:pt>
                <c:pt idx="15040">
                  <c:v>0.60500000000000065</c:v>
                </c:pt>
                <c:pt idx="15041">
                  <c:v>0.59000000000000052</c:v>
                </c:pt>
                <c:pt idx="15042">
                  <c:v>0.63200000000000101</c:v>
                </c:pt>
                <c:pt idx="15043">
                  <c:v>0.59500000000000053</c:v>
                </c:pt>
                <c:pt idx="15044">
                  <c:v>0.59800000000000053</c:v>
                </c:pt>
                <c:pt idx="15045">
                  <c:v>0.58400000000000052</c:v>
                </c:pt>
                <c:pt idx="15046">
                  <c:v>0.57099999999999995</c:v>
                </c:pt>
                <c:pt idx="15047">
                  <c:v>0.57600000000000062</c:v>
                </c:pt>
                <c:pt idx="15048">
                  <c:v>0.57900000000000063</c:v>
                </c:pt>
                <c:pt idx="15049">
                  <c:v>0.56299999999999994</c:v>
                </c:pt>
                <c:pt idx="15050">
                  <c:v>0.58300000000000052</c:v>
                </c:pt>
                <c:pt idx="15051">
                  <c:v>0.59100000000000052</c:v>
                </c:pt>
                <c:pt idx="15052">
                  <c:v>0.59200000000000053</c:v>
                </c:pt>
                <c:pt idx="15053">
                  <c:v>0.61400000000000088</c:v>
                </c:pt>
                <c:pt idx="15054">
                  <c:v>0.60600000000000065</c:v>
                </c:pt>
                <c:pt idx="15055">
                  <c:v>0.58300000000000052</c:v>
                </c:pt>
                <c:pt idx="15056">
                  <c:v>0.61000000000000065</c:v>
                </c:pt>
                <c:pt idx="15057">
                  <c:v>0.61600000000000088</c:v>
                </c:pt>
                <c:pt idx="15058">
                  <c:v>0.59000000000000052</c:v>
                </c:pt>
                <c:pt idx="15059">
                  <c:v>0.60000000000000064</c:v>
                </c:pt>
                <c:pt idx="15060">
                  <c:v>0.59400000000000053</c:v>
                </c:pt>
                <c:pt idx="15061">
                  <c:v>0.57500000000000062</c:v>
                </c:pt>
                <c:pt idx="15062">
                  <c:v>0.56999999999999995</c:v>
                </c:pt>
                <c:pt idx="15063">
                  <c:v>0.628000000000001</c:v>
                </c:pt>
                <c:pt idx="15064">
                  <c:v>0.59500000000000053</c:v>
                </c:pt>
                <c:pt idx="15065">
                  <c:v>0.56699999999999995</c:v>
                </c:pt>
                <c:pt idx="15066">
                  <c:v>0.63800000000000101</c:v>
                </c:pt>
                <c:pt idx="15067">
                  <c:v>0.61100000000000065</c:v>
                </c:pt>
                <c:pt idx="15068">
                  <c:v>0.61300000000000088</c:v>
                </c:pt>
                <c:pt idx="15069">
                  <c:v>0.59900000000000053</c:v>
                </c:pt>
                <c:pt idx="15070">
                  <c:v>0.59300000000000053</c:v>
                </c:pt>
                <c:pt idx="15071">
                  <c:v>0.61600000000000088</c:v>
                </c:pt>
                <c:pt idx="15072">
                  <c:v>0.59800000000000053</c:v>
                </c:pt>
                <c:pt idx="15073">
                  <c:v>0.629000000000001</c:v>
                </c:pt>
                <c:pt idx="15074">
                  <c:v>0.61900000000000088</c:v>
                </c:pt>
                <c:pt idx="15075">
                  <c:v>0.59800000000000053</c:v>
                </c:pt>
                <c:pt idx="15076">
                  <c:v>0.58600000000000052</c:v>
                </c:pt>
                <c:pt idx="15077">
                  <c:v>0.56499999999999995</c:v>
                </c:pt>
                <c:pt idx="15078">
                  <c:v>0.57299999999999995</c:v>
                </c:pt>
                <c:pt idx="15079">
                  <c:v>0.58500000000000052</c:v>
                </c:pt>
                <c:pt idx="15080">
                  <c:v>0.56100000000000005</c:v>
                </c:pt>
                <c:pt idx="15081">
                  <c:v>0.57700000000000062</c:v>
                </c:pt>
                <c:pt idx="15082">
                  <c:v>0.59000000000000052</c:v>
                </c:pt>
                <c:pt idx="15083">
                  <c:v>0.57299999999999995</c:v>
                </c:pt>
                <c:pt idx="15084">
                  <c:v>0.56899999999999995</c:v>
                </c:pt>
                <c:pt idx="15085">
                  <c:v>0.56799999999999995</c:v>
                </c:pt>
                <c:pt idx="15086">
                  <c:v>0.59200000000000053</c:v>
                </c:pt>
                <c:pt idx="15087">
                  <c:v>0.58500000000000052</c:v>
                </c:pt>
                <c:pt idx="15088">
                  <c:v>0.59600000000000053</c:v>
                </c:pt>
                <c:pt idx="15089">
                  <c:v>0.58800000000000052</c:v>
                </c:pt>
                <c:pt idx="15090">
                  <c:v>0.62200000000000089</c:v>
                </c:pt>
                <c:pt idx="15091">
                  <c:v>0.58800000000000052</c:v>
                </c:pt>
                <c:pt idx="15092">
                  <c:v>0.58600000000000052</c:v>
                </c:pt>
                <c:pt idx="15093">
                  <c:v>0.58000000000000052</c:v>
                </c:pt>
                <c:pt idx="15094">
                  <c:v>0.57900000000000063</c:v>
                </c:pt>
                <c:pt idx="15095">
                  <c:v>0.59700000000000053</c:v>
                </c:pt>
                <c:pt idx="15096">
                  <c:v>0.59500000000000053</c:v>
                </c:pt>
                <c:pt idx="15097">
                  <c:v>0.58400000000000052</c:v>
                </c:pt>
                <c:pt idx="15098">
                  <c:v>0.58100000000000052</c:v>
                </c:pt>
                <c:pt idx="15099">
                  <c:v>0.56100000000000005</c:v>
                </c:pt>
                <c:pt idx="15100">
                  <c:v>0.59300000000000053</c:v>
                </c:pt>
                <c:pt idx="15101">
                  <c:v>0.57399999999999995</c:v>
                </c:pt>
                <c:pt idx="15102">
                  <c:v>0.59200000000000053</c:v>
                </c:pt>
                <c:pt idx="15103">
                  <c:v>0.59100000000000052</c:v>
                </c:pt>
                <c:pt idx="15104">
                  <c:v>0.59700000000000053</c:v>
                </c:pt>
                <c:pt idx="15105">
                  <c:v>0.63200000000000101</c:v>
                </c:pt>
                <c:pt idx="15106">
                  <c:v>0.59500000000000053</c:v>
                </c:pt>
                <c:pt idx="15107">
                  <c:v>0.58400000000000052</c:v>
                </c:pt>
                <c:pt idx="15108">
                  <c:v>0.59000000000000052</c:v>
                </c:pt>
                <c:pt idx="15109">
                  <c:v>0.61900000000000088</c:v>
                </c:pt>
                <c:pt idx="15110">
                  <c:v>0.59700000000000053</c:v>
                </c:pt>
                <c:pt idx="15111">
                  <c:v>0.59100000000000052</c:v>
                </c:pt>
                <c:pt idx="15112">
                  <c:v>0.56399999999999995</c:v>
                </c:pt>
                <c:pt idx="15113">
                  <c:v>0.57900000000000063</c:v>
                </c:pt>
                <c:pt idx="15114">
                  <c:v>0.58200000000000052</c:v>
                </c:pt>
                <c:pt idx="15115">
                  <c:v>0.56699999999999995</c:v>
                </c:pt>
                <c:pt idx="15116">
                  <c:v>0.60000000000000064</c:v>
                </c:pt>
                <c:pt idx="15117">
                  <c:v>0.58500000000000052</c:v>
                </c:pt>
                <c:pt idx="15118">
                  <c:v>0.57199999999999995</c:v>
                </c:pt>
                <c:pt idx="15119">
                  <c:v>0.55100000000000005</c:v>
                </c:pt>
                <c:pt idx="15120">
                  <c:v>0.56699999999999995</c:v>
                </c:pt>
                <c:pt idx="15121">
                  <c:v>0.61400000000000088</c:v>
                </c:pt>
                <c:pt idx="15122">
                  <c:v>0.59100000000000052</c:v>
                </c:pt>
                <c:pt idx="15123">
                  <c:v>0.59900000000000053</c:v>
                </c:pt>
                <c:pt idx="15124">
                  <c:v>0.59700000000000053</c:v>
                </c:pt>
                <c:pt idx="15125">
                  <c:v>0.57399999999999995</c:v>
                </c:pt>
                <c:pt idx="15126">
                  <c:v>0.59200000000000053</c:v>
                </c:pt>
                <c:pt idx="15127">
                  <c:v>0.58400000000000052</c:v>
                </c:pt>
                <c:pt idx="15128">
                  <c:v>0.56999999999999995</c:v>
                </c:pt>
                <c:pt idx="15129">
                  <c:v>0.58800000000000052</c:v>
                </c:pt>
                <c:pt idx="15130">
                  <c:v>0.56399999999999995</c:v>
                </c:pt>
                <c:pt idx="15131">
                  <c:v>0.56499999999999995</c:v>
                </c:pt>
                <c:pt idx="15132">
                  <c:v>0.56299999999999994</c:v>
                </c:pt>
                <c:pt idx="15133">
                  <c:v>0.59000000000000052</c:v>
                </c:pt>
                <c:pt idx="15134">
                  <c:v>0.56599999999999995</c:v>
                </c:pt>
                <c:pt idx="15135">
                  <c:v>0.56699999999999995</c:v>
                </c:pt>
                <c:pt idx="15136">
                  <c:v>0.57199999999999995</c:v>
                </c:pt>
                <c:pt idx="15137">
                  <c:v>0.60500000000000065</c:v>
                </c:pt>
                <c:pt idx="15138">
                  <c:v>0.59200000000000053</c:v>
                </c:pt>
                <c:pt idx="15139">
                  <c:v>0.59500000000000053</c:v>
                </c:pt>
                <c:pt idx="15140">
                  <c:v>0.59500000000000053</c:v>
                </c:pt>
                <c:pt idx="15141">
                  <c:v>0.58900000000000052</c:v>
                </c:pt>
                <c:pt idx="15142">
                  <c:v>0.60800000000000065</c:v>
                </c:pt>
                <c:pt idx="15143">
                  <c:v>0.58200000000000052</c:v>
                </c:pt>
                <c:pt idx="15144">
                  <c:v>0.631000000000001</c:v>
                </c:pt>
                <c:pt idx="15145">
                  <c:v>0.58400000000000052</c:v>
                </c:pt>
                <c:pt idx="15146">
                  <c:v>0.57700000000000062</c:v>
                </c:pt>
                <c:pt idx="15147">
                  <c:v>0.59000000000000052</c:v>
                </c:pt>
                <c:pt idx="15148">
                  <c:v>0.59000000000000052</c:v>
                </c:pt>
                <c:pt idx="15149">
                  <c:v>0.60000000000000064</c:v>
                </c:pt>
                <c:pt idx="15150">
                  <c:v>0.57199999999999995</c:v>
                </c:pt>
                <c:pt idx="15151">
                  <c:v>0.59200000000000053</c:v>
                </c:pt>
                <c:pt idx="15152">
                  <c:v>0.626000000000001</c:v>
                </c:pt>
                <c:pt idx="15153">
                  <c:v>0.62400000000000089</c:v>
                </c:pt>
                <c:pt idx="15154">
                  <c:v>0.58100000000000052</c:v>
                </c:pt>
                <c:pt idx="15155">
                  <c:v>0.57199999999999995</c:v>
                </c:pt>
                <c:pt idx="15156">
                  <c:v>0.57500000000000062</c:v>
                </c:pt>
                <c:pt idx="15157">
                  <c:v>0.55700000000000005</c:v>
                </c:pt>
                <c:pt idx="15158">
                  <c:v>0.55900000000000005</c:v>
                </c:pt>
                <c:pt idx="15159">
                  <c:v>0.58100000000000052</c:v>
                </c:pt>
                <c:pt idx="15160">
                  <c:v>0.56799999999999995</c:v>
                </c:pt>
                <c:pt idx="15161">
                  <c:v>0.57500000000000062</c:v>
                </c:pt>
                <c:pt idx="15162">
                  <c:v>0.56999999999999995</c:v>
                </c:pt>
                <c:pt idx="15163">
                  <c:v>0.56100000000000005</c:v>
                </c:pt>
                <c:pt idx="15164">
                  <c:v>0.56499999999999995</c:v>
                </c:pt>
                <c:pt idx="15165">
                  <c:v>0.57800000000000062</c:v>
                </c:pt>
                <c:pt idx="15166">
                  <c:v>0.59100000000000052</c:v>
                </c:pt>
                <c:pt idx="15167">
                  <c:v>0.60100000000000064</c:v>
                </c:pt>
                <c:pt idx="15168">
                  <c:v>0.56799999999999995</c:v>
                </c:pt>
                <c:pt idx="15169">
                  <c:v>0.59000000000000052</c:v>
                </c:pt>
                <c:pt idx="15170">
                  <c:v>0.61900000000000088</c:v>
                </c:pt>
                <c:pt idx="15171">
                  <c:v>0.64800000000000102</c:v>
                </c:pt>
                <c:pt idx="15172">
                  <c:v>0.60400000000000065</c:v>
                </c:pt>
                <c:pt idx="15173">
                  <c:v>0.57199999999999995</c:v>
                </c:pt>
                <c:pt idx="15174">
                  <c:v>0.58400000000000052</c:v>
                </c:pt>
                <c:pt idx="15175">
                  <c:v>0.58600000000000052</c:v>
                </c:pt>
                <c:pt idx="15176">
                  <c:v>0.59000000000000052</c:v>
                </c:pt>
                <c:pt idx="15177">
                  <c:v>0.59400000000000053</c:v>
                </c:pt>
                <c:pt idx="15178">
                  <c:v>0.57600000000000062</c:v>
                </c:pt>
                <c:pt idx="15179">
                  <c:v>0.56999999999999995</c:v>
                </c:pt>
                <c:pt idx="15180">
                  <c:v>0.57900000000000063</c:v>
                </c:pt>
                <c:pt idx="15181">
                  <c:v>0.57099999999999995</c:v>
                </c:pt>
                <c:pt idx="15182">
                  <c:v>0.56899999999999995</c:v>
                </c:pt>
                <c:pt idx="15183">
                  <c:v>0.58900000000000052</c:v>
                </c:pt>
                <c:pt idx="15184">
                  <c:v>0.58700000000000052</c:v>
                </c:pt>
                <c:pt idx="15185">
                  <c:v>0.58400000000000052</c:v>
                </c:pt>
                <c:pt idx="15186">
                  <c:v>0.57099999999999995</c:v>
                </c:pt>
                <c:pt idx="15187">
                  <c:v>0.57199999999999995</c:v>
                </c:pt>
                <c:pt idx="15188">
                  <c:v>0.56399999999999995</c:v>
                </c:pt>
                <c:pt idx="15189">
                  <c:v>0.56899999999999995</c:v>
                </c:pt>
                <c:pt idx="15190">
                  <c:v>0.56399999999999995</c:v>
                </c:pt>
                <c:pt idx="15191">
                  <c:v>0.58100000000000052</c:v>
                </c:pt>
                <c:pt idx="15192">
                  <c:v>0.60400000000000065</c:v>
                </c:pt>
                <c:pt idx="15193">
                  <c:v>0.58100000000000052</c:v>
                </c:pt>
                <c:pt idx="15194">
                  <c:v>0.57199999999999995</c:v>
                </c:pt>
                <c:pt idx="15195">
                  <c:v>0.56999999999999995</c:v>
                </c:pt>
                <c:pt idx="15196">
                  <c:v>0.58800000000000052</c:v>
                </c:pt>
                <c:pt idx="15197">
                  <c:v>0.58500000000000052</c:v>
                </c:pt>
                <c:pt idx="15198">
                  <c:v>0.58300000000000052</c:v>
                </c:pt>
                <c:pt idx="15199">
                  <c:v>0.57900000000000063</c:v>
                </c:pt>
                <c:pt idx="15200">
                  <c:v>0.57800000000000062</c:v>
                </c:pt>
                <c:pt idx="15201">
                  <c:v>0.61100000000000065</c:v>
                </c:pt>
                <c:pt idx="15202">
                  <c:v>0.57800000000000062</c:v>
                </c:pt>
                <c:pt idx="15203">
                  <c:v>0.56799999999999995</c:v>
                </c:pt>
                <c:pt idx="15204">
                  <c:v>0.56999999999999995</c:v>
                </c:pt>
                <c:pt idx="15205">
                  <c:v>0.58700000000000052</c:v>
                </c:pt>
                <c:pt idx="15206">
                  <c:v>0.61300000000000088</c:v>
                </c:pt>
                <c:pt idx="15207">
                  <c:v>0.57199999999999995</c:v>
                </c:pt>
                <c:pt idx="15208">
                  <c:v>0.56299999999999994</c:v>
                </c:pt>
                <c:pt idx="15209">
                  <c:v>0.56699999999999995</c:v>
                </c:pt>
                <c:pt idx="15210">
                  <c:v>0.57500000000000062</c:v>
                </c:pt>
                <c:pt idx="15211">
                  <c:v>0.58000000000000052</c:v>
                </c:pt>
                <c:pt idx="15212">
                  <c:v>0.63600000000000101</c:v>
                </c:pt>
                <c:pt idx="15213">
                  <c:v>0.58100000000000052</c:v>
                </c:pt>
                <c:pt idx="15214">
                  <c:v>0.58000000000000052</c:v>
                </c:pt>
                <c:pt idx="15215">
                  <c:v>0.58700000000000052</c:v>
                </c:pt>
                <c:pt idx="15216">
                  <c:v>0.56399999999999995</c:v>
                </c:pt>
                <c:pt idx="15217">
                  <c:v>0.59100000000000052</c:v>
                </c:pt>
                <c:pt idx="15218">
                  <c:v>0.60200000000000065</c:v>
                </c:pt>
                <c:pt idx="15219">
                  <c:v>0.58900000000000052</c:v>
                </c:pt>
                <c:pt idx="15220">
                  <c:v>0.56399999999999995</c:v>
                </c:pt>
                <c:pt idx="15221">
                  <c:v>0.57399999999999995</c:v>
                </c:pt>
                <c:pt idx="15222">
                  <c:v>0.57700000000000062</c:v>
                </c:pt>
                <c:pt idx="15223">
                  <c:v>0.57399999999999995</c:v>
                </c:pt>
                <c:pt idx="15224">
                  <c:v>0.56899999999999995</c:v>
                </c:pt>
                <c:pt idx="15225">
                  <c:v>0.57299999999999995</c:v>
                </c:pt>
                <c:pt idx="15226">
                  <c:v>0.57299999999999995</c:v>
                </c:pt>
                <c:pt idx="15227">
                  <c:v>0.57800000000000062</c:v>
                </c:pt>
                <c:pt idx="15228">
                  <c:v>0.58600000000000052</c:v>
                </c:pt>
                <c:pt idx="15229">
                  <c:v>0.56799999999999995</c:v>
                </c:pt>
                <c:pt idx="15230">
                  <c:v>0.56200000000000061</c:v>
                </c:pt>
                <c:pt idx="15231">
                  <c:v>0.58200000000000052</c:v>
                </c:pt>
                <c:pt idx="15232">
                  <c:v>0.58800000000000052</c:v>
                </c:pt>
                <c:pt idx="15233">
                  <c:v>0.60100000000000064</c:v>
                </c:pt>
                <c:pt idx="15234">
                  <c:v>0.58700000000000052</c:v>
                </c:pt>
                <c:pt idx="15235">
                  <c:v>0.58000000000000052</c:v>
                </c:pt>
                <c:pt idx="15236">
                  <c:v>0.57099999999999995</c:v>
                </c:pt>
                <c:pt idx="15237">
                  <c:v>0.55900000000000005</c:v>
                </c:pt>
                <c:pt idx="15238">
                  <c:v>0.57800000000000062</c:v>
                </c:pt>
                <c:pt idx="15239">
                  <c:v>0.57299999999999995</c:v>
                </c:pt>
                <c:pt idx="15240">
                  <c:v>0.56999999999999995</c:v>
                </c:pt>
                <c:pt idx="15241">
                  <c:v>0.58000000000000052</c:v>
                </c:pt>
                <c:pt idx="15242">
                  <c:v>0.58500000000000052</c:v>
                </c:pt>
                <c:pt idx="15243">
                  <c:v>0.56299999999999994</c:v>
                </c:pt>
                <c:pt idx="15244">
                  <c:v>0.57299999999999995</c:v>
                </c:pt>
                <c:pt idx="15245">
                  <c:v>0.58500000000000052</c:v>
                </c:pt>
                <c:pt idx="15246">
                  <c:v>0.56899999999999995</c:v>
                </c:pt>
                <c:pt idx="15247">
                  <c:v>0.56799999999999995</c:v>
                </c:pt>
                <c:pt idx="15248">
                  <c:v>0.58400000000000052</c:v>
                </c:pt>
                <c:pt idx="15249">
                  <c:v>0.56100000000000005</c:v>
                </c:pt>
                <c:pt idx="15250">
                  <c:v>0.55500000000000005</c:v>
                </c:pt>
                <c:pt idx="15251">
                  <c:v>0.57399999999999995</c:v>
                </c:pt>
                <c:pt idx="15252">
                  <c:v>0.61000000000000065</c:v>
                </c:pt>
                <c:pt idx="15253">
                  <c:v>0.57099999999999995</c:v>
                </c:pt>
                <c:pt idx="15254">
                  <c:v>0.57399999999999995</c:v>
                </c:pt>
                <c:pt idx="15255">
                  <c:v>0.56899999999999995</c:v>
                </c:pt>
                <c:pt idx="15256">
                  <c:v>0.56899999999999995</c:v>
                </c:pt>
                <c:pt idx="15257">
                  <c:v>0.57800000000000062</c:v>
                </c:pt>
                <c:pt idx="15258">
                  <c:v>0.56899999999999995</c:v>
                </c:pt>
                <c:pt idx="15259">
                  <c:v>0.55900000000000005</c:v>
                </c:pt>
                <c:pt idx="15260">
                  <c:v>0.57399999999999995</c:v>
                </c:pt>
                <c:pt idx="15261">
                  <c:v>0.60200000000000065</c:v>
                </c:pt>
                <c:pt idx="15262">
                  <c:v>0.60200000000000065</c:v>
                </c:pt>
                <c:pt idx="15263">
                  <c:v>0.59100000000000052</c:v>
                </c:pt>
                <c:pt idx="15264">
                  <c:v>0.59300000000000053</c:v>
                </c:pt>
                <c:pt idx="15265">
                  <c:v>0.60000000000000064</c:v>
                </c:pt>
                <c:pt idx="15266">
                  <c:v>0.56599999999999995</c:v>
                </c:pt>
                <c:pt idx="15267">
                  <c:v>0.57600000000000062</c:v>
                </c:pt>
                <c:pt idx="15268">
                  <c:v>0.57600000000000062</c:v>
                </c:pt>
                <c:pt idx="15269">
                  <c:v>0.57299999999999995</c:v>
                </c:pt>
                <c:pt idx="15270">
                  <c:v>0.55700000000000005</c:v>
                </c:pt>
                <c:pt idx="15271">
                  <c:v>0.57600000000000062</c:v>
                </c:pt>
                <c:pt idx="15272">
                  <c:v>0.57700000000000062</c:v>
                </c:pt>
                <c:pt idx="15273">
                  <c:v>0.58000000000000052</c:v>
                </c:pt>
                <c:pt idx="15274">
                  <c:v>0.58100000000000052</c:v>
                </c:pt>
                <c:pt idx="15275">
                  <c:v>0.58900000000000052</c:v>
                </c:pt>
                <c:pt idx="15276">
                  <c:v>0.61300000000000088</c:v>
                </c:pt>
                <c:pt idx="15277">
                  <c:v>0.57900000000000063</c:v>
                </c:pt>
                <c:pt idx="15278">
                  <c:v>0.56399999999999995</c:v>
                </c:pt>
                <c:pt idx="15279">
                  <c:v>0.56299999999999994</c:v>
                </c:pt>
                <c:pt idx="15280">
                  <c:v>0.56999999999999995</c:v>
                </c:pt>
                <c:pt idx="15281">
                  <c:v>0.56000000000000005</c:v>
                </c:pt>
                <c:pt idx="15282">
                  <c:v>0.59400000000000053</c:v>
                </c:pt>
                <c:pt idx="15283">
                  <c:v>0.62200000000000089</c:v>
                </c:pt>
                <c:pt idx="15284">
                  <c:v>0.57299999999999995</c:v>
                </c:pt>
                <c:pt idx="15285">
                  <c:v>0.60400000000000065</c:v>
                </c:pt>
                <c:pt idx="15286">
                  <c:v>0.60700000000000065</c:v>
                </c:pt>
                <c:pt idx="15287">
                  <c:v>0.57199999999999995</c:v>
                </c:pt>
                <c:pt idx="15288">
                  <c:v>0.57600000000000062</c:v>
                </c:pt>
                <c:pt idx="15289">
                  <c:v>0.56599999999999995</c:v>
                </c:pt>
                <c:pt idx="15290">
                  <c:v>0.55900000000000005</c:v>
                </c:pt>
                <c:pt idx="15291">
                  <c:v>0.60300000000000065</c:v>
                </c:pt>
                <c:pt idx="15292">
                  <c:v>0.62000000000000088</c:v>
                </c:pt>
                <c:pt idx="15293">
                  <c:v>0.58500000000000052</c:v>
                </c:pt>
                <c:pt idx="15294">
                  <c:v>0.57700000000000062</c:v>
                </c:pt>
                <c:pt idx="15295">
                  <c:v>0.57800000000000062</c:v>
                </c:pt>
                <c:pt idx="15296">
                  <c:v>0.55900000000000005</c:v>
                </c:pt>
                <c:pt idx="15297">
                  <c:v>0.57299999999999995</c:v>
                </c:pt>
                <c:pt idx="15298">
                  <c:v>0.56699999999999995</c:v>
                </c:pt>
                <c:pt idx="15299">
                  <c:v>0.58000000000000052</c:v>
                </c:pt>
                <c:pt idx="15300">
                  <c:v>0.57500000000000062</c:v>
                </c:pt>
                <c:pt idx="15301">
                  <c:v>0.56699999999999995</c:v>
                </c:pt>
                <c:pt idx="15302">
                  <c:v>0.56299999999999994</c:v>
                </c:pt>
                <c:pt idx="15303">
                  <c:v>0.59400000000000053</c:v>
                </c:pt>
                <c:pt idx="15304">
                  <c:v>0.58700000000000052</c:v>
                </c:pt>
                <c:pt idx="15305">
                  <c:v>0.57800000000000062</c:v>
                </c:pt>
                <c:pt idx="15306">
                  <c:v>0.61200000000000065</c:v>
                </c:pt>
                <c:pt idx="15307">
                  <c:v>0.57399999999999995</c:v>
                </c:pt>
                <c:pt idx="15308">
                  <c:v>0.56799999999999995</c:v>
                </c:pt>
                <c:pt idx="15309">
                  <c:v>0.59700000000000053</c:v>
                </c:pt>
                <c:pt idx="15310">
                  <c:v>0.58800000000000052</c:v>
                </c:pt>
                <c:pt idx="15311">
                  <c:v>0.57099999999999995</c:v>
                </c:pt>
                <c:pt idx="15312">
                  <c:v>0.56899999999999995</c:v>
                </c:pt>
                <c:pt idx="15313">
                  <c:v>0.57600000000000062</c:v>
                </c:pt>
                <c:pt idx="15314">
                  <c:v>0.57099999999999995</c:v>
                </c:pt>
                <c:pt idx="15315">
                  <c:v>0.57199999999999995</c:v>
                </c:pt>
                <c:pt idx="15316">
                  <c:v>0.57600000000000062</c:v>
                </c:pt>
                <c:pt idx="15317">
                  <c:v>0.58900000000000052</c:v>
                </c:pt>
                <c:pt idx="15318">
                  <c:v>0.59100000000000052</c:v>
                </c:pt>
                <c:pt idx="15319">
                  <c:v>0.59800000000000053</c:v>
                </c:pt>
                <c:pt idx="15320">
                  <c:v>0.57199999999999995</c:v>
                </c:pt>
                <c:pt idx="15321">
                  <c:v>0.58000000000000052</c:v>
                </c:pt>
                <c:pt idx="15322">
                  <c:v>0.58700000000000052</c:v>
                </c:pt>
                <c:pt idx="15323">
                  <c:v>0.63200000000000101</c:v>
                </c:pt>
                <c:pt idx="15324">
                  <c:v>0.66700000000000115</c:v>
                </c:pt>
                <c:pt idx="15325">
                  <c:v>0.59900000000000053</c:v>
                </c:pt>
                <c:pt idx="15326">
                  <c:v>0.57900000000000063</c:v>
                </c:pt>
                <c:pt idx="15327">
                  <c:v>0.56899999999999995</c:v>
                </c:pt>
                <c:pt idx="15328">
                  <c:v>0.56899999999999995</c:v>
                </c:pt>
                <c:pt idx="15329">
                  <c:v>0.56499999999999995</c:v>
                </c:pt>
                <c:pt idx="15330">
                  <c:v>0.57600000000000062</c:v>
                </c:pt>
                <c:pt idx="15331">
                  <c:v>0.56399999999999995</c:v>
                </c:pt>
                <c:pt idx="15332">
                  <c:v>0.58800000000000052</c:v>
                </c:pt>
                <c:pt idx="15333">
                  <c:v>0.57299999999999995</c:v>
                </c:pt>
                <c:pt idx="15334">
                  <c:v>0.55300000000000005</c:v>
                </c:pt>
                <c:pt idx="15335">
                  <c:v>0.56499999999999995</c:v>
                </c:pt>
                <c:pt idx="15336">
                  <c:v>0.56499999999999995</c:v>
                </c:pt>
                <c:pt idx="15337">
                  <c:v>0.59600000000000053</c:v>
                </c:pt>
                <c:pt idx="15338">
                  <c:v>0.59300000000000053</c:v>
                </c:pt>
                <c:pt idx="15339">
                  <c:v>0.57900000000000063</c:v>
                </c:pt>
                <c:pt idx="15340">
                  <c:v>0.56999999999999995</c:v>
                </c:pt>
                <c:pt idx="15341">
                  <c:v>0.56599999999999995</c:v>
                </c:pt>
                <c:pt idx="15342">
                  <c:v>0.56599999999999995</c:v>
                </c:pt>
                <c:pt idx="15343">
                  <c:v>0.57700000000000062</c:v>
                </c:pt>
                <c:pt idx="15344">
                  <c:v>0.56699999999999995</c:v>
                </c:pt>
                <c:pt idx="15345">
                  <c:v>0.55100000000000005</c:v>
                </c:pt>
                <c:pt idx="15346">
                  <c:v>0.55900000000000005</c:v>
                </c:pt>
                <c:pt idx="15347">
                  <c:v>0.58500000000000052</c:v>
                </c:pt>
                <c:pt idx="15348">
                  <c:v>0.56699999999999995</c:v>
                </c:pt>
                <c:pt idx="15349">
                  <c:v>0.57099999999999995</c:v>
                </c:pt>
                <c:pt idx="15350">
                  <c:v>0.55700000000000005</c:v>
                </c:pt>
                <c:pt idx="15351">
                  <c:v>0.56399999999999995</c:v>
                </c:pt>
                <c:pt idx="15352">
                  <c:v>0.57199999999999995</c:v>
                </c:pt>
                <c:pt idx="15353">
                  <c:v>0.60300000000000065</c:v>
                </c:pt>
                <c:pt idx="15354">
                  <c:v>0.59100000000000052</c:v>
                </c:pt>
                <c:pt idx="15355">
                  <c:v>0.58500000000000052</c:v>
                </c:pt>
                <c:pt idx="15356">
                  <c:v>0.59400000000000053</c:v>
                </c:pt>
                <c:pt idx="15357">
                  <c:v>0.56999999999999995</c:v>
                </c:pt>
                <c:pt idx="15358">
                  <c:v>0.56699999999999995</c:v>
                </c:pt>
                <c:pt idx="15359">
                  <c:v>0.58100000000000052</c:v>
                </c:pt>
                <c:pt idx="15360">
                  <c:v>0.58200000000000052</c:v>
                </c:pt>
                <c:pt idx="15361">
                  <c:v>0.58700000000000052</c:v>
                </c:pt>
                <c:pt idx="15362">
                  <c:v>0.58600000000000052</c:v>
                </c:pt>
                <c:pt idx="15363">
                  <c:v>0.55900000000000005</c:v>
                </c:pt>
                <c:pt idx="15364">
                  <c:v>0.56299999999999994</c:v>
                </c:pt>
                <c:pt idx="15365">
                  <c:v>0.60000000000000064</c:v>
                </c:pt>
                <c:pt idx="15366">
                  <c:v>0.58700000000000052</c:v>
                </c:pt>
                <c:pt idx="15367">
                  <c:v>0.59700000000000053</c:v>
                </c:pt>
                <c:pt idx="15368">
                  <c:v>0.57800000000000062</c:v>
                </c:pt>
                <c:pt idx="15369">
                  <c:v>0.57600000000000062</c:v>
                </c:pt>
                <c:pt idx="15370">
                  <c:v>0.59900000000000053</c:v>
                </c:pt>
                <c:pt idx="15371">
                  <c:v>0.59800000000000053</c:v>
                </c:pt>
                <c:pt idx="15372">
                  <c:v>0.57700000000000062</c:v>
                </c:pt>
                <c:pt idx="15373">
                  <c:v>0.57299999999999995</c:v>
                </c:pt>
                <c:pt idx="15374">
                  <c:v>0.59000000000000052</c:v>
                </c:pt>
                <c:pt idx="15375">
                  <c:v>0.56200000000000061</c:v>
                </c:pt>
                <c:pt idx="15376">
                  <c:v>0.57099999999999995</c:v>
                </c:pt>
                <c:pt idx="15377">
                  <c:v>0.57299999999999995</c:v>
                </c:pt>
                <c:pt idx="15378">
                  <c:v>0.56799999999999995</c:v>
                </c:pt>
                <c:pt idx="15379">
                  <c:v>0.57600000000000062</c:v>
                </c:pt>
                <c:pt idx="15380">
                  <c:v>0.57500000000000062</c:v>
                </c:pt>
                <c:pt idx="15381">
                  <c:v>0.59600000000000053</c:v>
                </c:pt>
                <c:pt idx="15382">
                  <c:v>0.58500000000000052</c:v>
                </c:pt>
                <c:pt idx="15383">
                  <c:v>0.61800000000000088</c:v>
                </c:pt>
                <c:pt idx="15384">
                  <c:v>0.62400000000000089</c:v>
                </c:pt>
                <c:pt idx="15385">
                  <c:v>0.61600000000000088</c:v>
                </c:pt>
                <c:pt idx="15386">
                  <c:v>0.55400000000000005</c:v>
                </c:pt>
                <c:pt idx="15387">
                  <c:v>0.55900000000000005</c:v>
                </c:pt>
                <c:pt idx="15388">
                  <c:v>0.55000000000000004</c:v>
                </c:pt>
                <c:pt idx="15389">
                  <c:v>0.57900000000000063</c:v>
                </c:pt>
                <c:pt idx="15390">
                  <c:v>0.57099999999999995</c:v>
                </c:pt>
                <c:pt idx="15391">
                  <c:v>0.56599999999999995</c:v>
                </c:pt>
                <c:pt idx="15392">
                  <c:v>0.56599999999999995</c:v>
                </c:pt>
                <c:pt idx="15393">
                  <c:v>0.57099999999999995</c:v>
                </c:pt>
                <c:pt idx="15394">
                  <c:v>0.57299999999999995</c:v>
                </c:pt>
                <c:pt idx="15395">
                  <c:v>0.57800000000000062</c:v>
                </c:pt>
                <c:pt idx="15396">
                  <c:v>0.57500000000000062</c:v>
                </c:pt>
                <c:pt idx="15397">
                  <c:v>0.57600000000000062</c:v>
                </c:pt>
                <c:pt idx="15398">
                  <c:v>0.58600000000000052</c:v>
                </c:pt>
                <c:pt idx="15399">
                  <c:v>0.59500000000000053</c:v>
                </c:pt>
                <c:pt idx="15400">
                  <c:v>0.62300000000000089</c:v>
                </c:pt>
                <c:pt idx="15401">
                  <c:v>0.59600000000000053</c:v>
                </c:pt>
                <c:pt idx="15402">
                  <c:v>0.58000000000000052</c:v>
                </c:pt>
                <c:pt idx="15403">
                  <c:v>0.58200000000000052</c:v>
                </c:pt>
                <c:pt idx="15404">
                  <c:v>0.59100000000000052</c:v>
                </c:pt>
                <c:pt idx="15405">
                  <c:v>0.59000000000000052</c:v>
                </c:pt>
                <c:pt idx="15406">
                  <c:v>0.58600000000000052</c:v>
                </c:pt>
                <c:pt idx="15407">
                  <c:v>0.56200000000000061</c:v>
                </c:pt>
                <c:pt idx="15408">
                  <c:v>0.57800000000000062</c:v>
                </c:pt>
                <c:pt idx="15409">
                  <c:v>0.56899999999999995</c:v>
                </c:pt>
                <c:pt idx="15410">
                  <c:v>0.57399999999999995</c:v>
                </c:pt>
                <c:pt idx="15411">
                  <c:v>0.59200000000000053</c:v>
                </c:pt>
                <c:pt idx="15412">
                  <c:v>0.55700000000000005</c:v>
                </c:pt>
                <c:pt idx="15413">
                  <c:v>0.56599999999999995</c:v>
                </c:pt>
                <c:pt idx="15414">
                  <c:v>0.56999999999999995</c:v>
                </c:pt>
                <c:pt idx="15415">
                  <c:v>0.55200000000000005</c:v>
                </c:pt>
                <c:pt idx="15416">
                  <c:v>0.54800000000000004</c:v>
                </c:pt>
                <c:pt idx="15417">
                  <c:v>0.59500000000000053</c:v>
                </c:pt>
                <c:pt idx="15418">
                  <c:v>0.57700000000000062</c:v>
                </c:pt>
                <c:pt idx="15419">
                  <c:v>0.56399999999999995</c:v>
                </c:pt>
                <c:pt idx="15420">
                  <c:v>0.57199999999999995</c:v>
                </c:pt>
                <c:pt idx="15421">
                  <c:v>0.57099999999999995</c:v>
                </c:pt>
                <c:pt idx="15422">
                  <c:v>0.61000000000000065</c:v>
                </c:pt>
                <c:pt idx="15423">
                  <c:v>0.57900000000000063</c:v>
                </c:pt>
                <c:pt idx="15424">
                  <c:v>0.58700000000000052</c:v>
                </c:pt>
                <c:pt idx="15425">
                  <c:v>0.61100000000000065</c:v>
                </c:pt>
                <c:pt idx="15426">
                  <c:v>0.59200000000000053</c:v>
                </c:pt>
                <c:pt idx="15427">
                  <c:v>0.64100000000000101</c:v>
                </c:pt>
                <c:pt idx="15428">
                  <c:v>0.57099999999999995</c:v>
                </c:pt>
                <c:pt idx="15429">
                  <c:v>0.60900000000000065</c:v>
                </c:pt>
                <c:pt idx="15430">
                  <c:v>0.57900000000000063</c:v>
                </c:pt>
                <c:pt idx="15431">
                  <c:v>0.57199999999999995</c:v>
                </c:pt>
                <c:pt idx="15432">
                  <c:v>0.56399999999999995</c:v>
                </c:pt>
                <c:pt idx="15433">
                  <c:v>0.55500000000000005</c:v>
                </c:pt>
                <c:pt idx="15434">
                  <c:v>0.56000000000000005</c:v>
                </c:pt>
                <c:pt idx="15435">
                  <c:v>0.56000000000000005</c:v>
                </c:pt>
                <c:pt idx="15436">
                  <c:v>0.55900000000000005</c:v>
                </c:pt>
                <c:pt idx="15437">
                  <c:v>0.57500000000000062</c:v>
                </c:pt>
                <c:pt idx="15438">
                  <c:v>0.56299999999999994</c:v>
                </c:pt>
                <c:pt idx="15439">
                  <c:v>0.54600000000000004</c:v>
                </c:pt>
                <c:pt idx="15440">
                  <c:v>0.57900000000000063</c:v>
                </c:pt>
                <c:pt idx="15441">
                  <c:v>0.59700000000000053</c:v>
                </c:pt>
                <c:pt idx="15442">
                  <c:v>0.60900000000000065</c:v>
                </c:pt>
                <c:pt idx="15443">
                  <c:v>0.59400000000000053</c:v>
                </c:pt>
                <c:pt idx="15444">
                  <c:v>0.57199999999999995</c:v>
                </c:pt>
                <c:pt idx="15445">
                  <c:v>0.56699999999999995</c:v>
                </c:pt>
                <c:pt idx="15446">
                  <c:v>0.56299999999999994</c:v>
                </c:pt>
                <c:pt idx="15447">
                  <c:v>0.56200000000000061</c:v>
                </c:pt>
                <c:pt idx="15448">
                  <c:v>0.55900000000000005</c:v>
                </c:pt>
                <c:pt idx="15449">
                  <c:v>0.57199999999999995</c:v>
                </c:pt>
                <c:pt idx="15450">
                  <c:v>0.56499999999999995</c:v>
                </c:pt>
                <c:pt idx="15451">
                  <c:v>0.55000000000000004</c:v>
                </c:pt>
                <c:pt idx="15452">
                  <c:v>0.54300000000000004</c:v>
                </c:pt>
                <c:pt idx="15453">
                  <c:v>0.54300000000000004</c:v>
                </c:pt>
                <c:pt idx="15454">
                  <c:v>0.58600000000000052</c:v>
                </c:pt>
                <c:pt idx="15455">
                  <c:v>0.58100000000000052</c:v>
                </c:pt>
                <c:pt idx="15456">
                  <c:v>0.56499999999999995</c:v>
                </c:pt>
                <c:pt idx="15457">
                  <c:v>0.56899999999999995</c:v>
                </c:pt>
                <c:pt idx="15458">
                  <c:v>0.57900000000000063</c:v>
                </c:pt>
                <c:pt idx="15459">
                  <c:v>0.57700000000000062</c:v>
                </c:pt>
                <c:pt idx="15460">
                  <c:v>0.57199999999999995</c:v>
                </c:pt>
                <c:pt idx="15461">
                  <c:v>0.56399999999999995</c:v>
                </c:pt>
                <c:pt idx="15462">
                  <c:v>0.56799999999999995</c:v>
                </c:pt>
                <c:pt idx="15463">
                  <c:v>0.57500000000000062</c:v>
                </c:pt>
                <c:pt idx="15464">
                  <c:v>0.56999999999999995</c:v>
                </c:pt>
                <c:pt idx="15465">
                  <c:v>0.57500000000000062</c:v>
                </c:pt>
                <c:pt idx="15466">
                  <c:v>0.56399999999999995</c:v>
                </c:pt>
                <c:pt idx="15467">
                  <c:v>0.58400000000000052</c:v>
                </c:pt>
                <c:pt idx="15468">
                  <c:v>0.55000000000000004</c:v>
                </c:pt>
                <c:pt idx="15469">
                  <c:v>0.58700000000000052</c:v>
                </c:pt>
                <c:pt idx="15470">
                  <c:v>0.61200000000000065</c:v>
                </c:pt>
                <c:pt idx="15471">
                  <c:v>0.60900000000000065</c:v>
                </c:pt>
                <c:pt idx="15472">
                  <c:v>0.56200000000000061</c:v>
                </c:pt>
                <c:pt idx="15473">
                  <c:v>0.57299999999999995</c:v>
                </c:pt>
                <c:pt idx="15474">
                  <c:v>0.56599999999999995</c:v>
                </c:pt>
                <c:pt idx="15475">
                  <c:v>0.58400000000000052</c:v>
                </c:pt>
                <c:pt idx="15476">
                  <c:v>0.55800000000000005</c:v>
                </c:pt>
                <c:pt idx="15477">
                  <c:v>0.55300000000000005</c:v>
                </c:pt>
                <c:pt idx="15478">
                  <c:v>0.55400000000000005</c:v>
                </c:pt>
                <c:pt idx="15479">
                  <c:v>0.55100000000000005</c:v>
                </c:pt>
                <c:pt idx="15480">
                  <c:v>0.60100000000000064</c:v>
                </c:pt>
                <c:pt idx="15481">
                  <c:v>0.55200000000000005</c:v>
                </c:pt>
                <c:pt idx="15482">
                  <c:v>0.55400000000000005</c:v>
                </c:pt>
                <c:pt idx="15483">
                  <c:v>0.58100000000000052</c:v>
                </c:pt>
                <c:pt idx="15484">
                  <c:v>0.56499999999999995</c:v>
                </c:pt>
                <c:pt idx="15485">
                  <c:v>0.56000000000000005</c:v>
                </c:pt>
                <c:pt idx="15486">
                  <c:v>0.56299999999999994</c:v>
                </c:pt>
                <c:pt idx="15487">
                  <c:v>0.55400000000000005</c:v>
                </c:pt>
                <c:pt idx="15488">
                  <c:v>0.58800000000000052</c:v>
                </c:pt>
                <c:pt idx="15489">
                  <c:v>0.59200000000000053</c:v>
                </c:pt>
                <c:pt idx="15490">
                  <c:v>0.57199999999999995</c:v>
                </c:pt>
                <c:pt idx="15491">
                  <c:v>0.59300000000000053</c:v>
                </c:pt>
                <c:pt idx="15492">
                  <c:v>0.56699999999999995</c:v>
                </c:pt>
                <c:pt idx="15493">
                  <c:v>0.57900000000000063</c:v>
                </c:pt>
                <c:pt idx="15494">
                  <c:v>0.54600000000000004</c:v>
                </c:pt>
                <c:pt idx="15495">
                  <c:v>0.56399999999999995</c:v>
                </c:pt>
                <c:pt idx="15496">
                  <c:v>0.55200000000000005</c:v>
                </c:pt>
                <c:pt idx="15497">
                  <c:v>0.58000000000000052</c:v>
                </c:pt>
                <c:pt idx="15498">
                  <c:v>0.59200000000000053</c:v>
                </c:pt>
                <c:pt idx="15499">
                  <c:v>0.59300000000000053</c:v>
                </c:pt>
                <c:pt idx="15500">
                  <c:v>0.58300000000000052</c:v>
                </c:pt>
                <c:pt idx="15501">
                  <c:v>0.57800000000000062</c:v>
                </c:pt>
                <c:pt idx="15502">
                  <c:v>0.57399999999999995</c:v>
                </c:pt>
                <c:pt idx="15503">
                  <c:v>0.59300000000000053</c:v>
                </c:pt>
                <c:pt idx="15504">
                  <c:v>0.57600000000000062</c:v>
                </c:pt>
                <c:pt idx="15505">
                  <c:v>0.58100000000000052</c:v>
                </c:pt>
                <c:pt idx="15506">
                  <c:v>0.58500000000000052</c:v>
                </c:pt>
                <c:pt idx="15507">
                  <c:v>0.59900000000000053</c:v>
                </c:pt>
                <c:pt idx="15508">
                  <c:v>0.57700000000000062</c:v>
                </c:pt>
                <c:pt idx="15509">
                  <c:v>0.59900000000000053</c:v>
                </c:pt>
                <c:pt idx="15510">
                  <c:v>0.57600000000000062</c:v>
                </c:pt>
                <c:pt idx="15511">
                  <c:v>0.56599999999999995</c:v>
                </c:pt>
                <c:pt idx="15512">
                  <c:v>0.56999999999999995</c:v>
                </c:pt>
                <c:pt idx="15513">
                  <c:v>0.55800000000000005</c:v>
                </c:pt>
                <c:pt idx="15514">
                  <c:v>0.54700000000000004</c:v>
                </c:pt>
                <c:pt idx="15515">
                  <c:v>0.56799999999999995</c:v>
                </c:pt>
                <c:pt idx="15516">
                  <c:v>0.57099999999999995</c:v>
                </c:pt>
                <c:pt idx="15517">
                  <c:v>0.57800000000000062</c:v>
                </c:pt>
                <c:pt idx="15518">
                  <c:v>0.59400000000000053</c:v>
                </c:pt>
                <c:pt idx="15519">
                  <c:v>0.57500000000000062</c:v>
                </c:pt>
                <c:pt idx="15520">
                  <c:v>0.55800000000000005</c:v>
                </c:pt>
                <c:pt idx="15521">
                  <c:v>0.56299999999999994</c:v>
                </c:pt>
                <c:pt idx="15522">
                  <c:v>0.56999999999999995</c:v>
                </c:pt>
                <c:pt idx="15523">
                  <c:v>0.56999999999999995</c:v>
                </c:pt>
                <c:pt idx="15524">
                  <c:v>0.56200000000000061</c:v>
                </c:pt>
                <c:pt idx="15525">
                  <c:v>0.58300000000000052</c:v>
                </c:pt>
                <c:pt idx="15526">
                  <c:v>0.59000000000000052</c:v>
                </c:pt>
                <c:pt idx="15527">
                  <c:v>0.56799999999999995</c:v>
                </c:pt>
                <c:pt idx="15528">
                  <c:v>0.55800000000000005</c:v>
                </c:pt>
                <c:pt idx="15529">
                  <c:v>0.88100000000000056</c:v>
                </c:pt>
                <c:pt idx="15530">
                  <c:v>0.57900000000000063</c:v>
                </c:pt>
                <c:pt idx="15531">
                  <c:v>0.57800000000000062</c:v>
                </c:pt>
                <c:pt idx="15532">
                  <c:v>0.60500000000000065</c:v>
                </c:pt>
                <c:pt idx="15533">
                  <c:v>0.56699999999999995</c:v>
                </c:pt>
                <c:pt idx="15534">
                  <c:v>0.58600000000000052</c:v>
                </c:pt>
                <c:pt idx="15535">
                  <c:v>0.59900000000000053</c:v>
                </c:pt>
                <c:pt idx="15536">
                  <c:v>0.59900000000000053</c:v>
                </c:pt>
                <c:pt idx="15537">
                  <c:v>0.58800000000000052</c:v>
                </c:pt>
                <c:pt idx="15538">
                  <c:v>0.58500000000000052</c:v>
                </c:pt>
                <c:pt idx="15539">
                  <c:v>0.631000000000001</c:v>
                </c:pt>
                <c:pt idx="15540">
                  <c:v>0.60900000000000065</c:v>
                </c:pt>
                <c:pt idx="15541">
                  <c:v>0.60900000000000065</c:v>
                </c:pt>
                <c:pt idx="15542">
                  <c:v>0.60200000000000065</c:v>
                </c:pt>
                <c:pt idx="15543">
                  <c:v>0.61000000000000065</c:v>
                </c:pt>
                <c:pt idx="15544">
                  <c:v>0.61500000000000088</c:v>
                </c:pt>
                <c:pt idx="15545">
                  <c:v>0.61100000000000065</c:v>
                </c:pt>
                <c:pt idx="15546">
                  <c:v>0.56399999999999995</c:v>
                </c:pt>
                <c:pt idx="15547">
                  <c:v>0.60000000000000064</c:v>
                </c:pt>
                <c:pt idx="15548">
                  <c:v>0.56899999999999995</c:v>
                </c:pt>
                <c:pt idx="15549">
                  <c:v>0.56499999999999995</c:v>
                </c:pt>
                <c:pt idx="15550">
                  <c:v>0.55500000000000005</c:v>
                </c:pt>
                <c:pt idx="15551">
                  <c:v>0.57399999999999995</c:v>
                </c:pt>
                <c:pt idx="15552">
                  <c:v>0.56000000000000005</c:v>
                </c:pt>
                <c:pt idx="15553">
                  <c:v>0.56200000000000061</c:v>
                </c:pt>
                <c:pt idx="15554">
                  <c:v>0.56299999999999994</c:v>
                </c:pt>
                <c:pt idx="15555">
                  <c:v>0.56399999999999995</c:v>
                </c:pt>
                <c:pt idx="15556">
                  <c:v>0.58300000000000052</c:v>
                </c:pt>
                <c:pt idx="15557">
                  <c:v>0.59000000000000052</c:v>
                </c:pt>
                <c:pt idx="15558">
                  <c:v>0.59000000000000052</c:v>
                </c:pt>
                <c:pt idx="15559">
                  <c:v>0.56699999999999995</c:v>
                </c:pt>
                <c:pt idx="15560">
                  <c:v>0.59400000000000053</c:v>
                </c:pt>
                <c:pt idx="15561">
                  <c:v>0.58900000000000052</c:v>
                </c:pt>
                <c:pt idx="15562">
                  <c:v>0.56699999999999995</c:v>
                </c:pt>
                <c:pt idx="15563">
                  <c:v>0.57900000000000063</c:v>
                </c:pt>
                <c:pt idx="15564">
                  <c:v>0.58300000000000052</c:v>
                </c:pt>
                <c:pt idx="15565">
                  <c:v>0.59100000000000052</c:v>
                </c:pt>
                <c:pt idx="15566">
                  <c:v>0.61200000000000065</c:v>
                </c:pt>
                <c:pt idx="15567">
                  <c:v>0.54900000000000004</c:v>
                </c:pt>
                <c:pt idx="15568">
                  <c:v>0.57399999999999995</c:v>
                </c:pt>
                <c:pt idx="15569">
                  <c:v>0.56200000000000061</c:v>
                </c:pt>
                <c:pt idx="15570">
                  <c:v>0.56499999999999995</c:v>
                </c:pt>
                <c:pt idx="15571">
                  <c:v>0.56200000000000061</c:v>
                </c:pt>
                <c:pt idx="15572">
                  <c:v>0.55100000000000005</c:v>
                </c:pt>
                <c:pt idx="15573">
                  <c:v>0.55100000000000005</c:v>
                </c:pt>
                <c:pt idx="15574">
                  <c:v>0.58700000000000052</c:v>
                </c:pt>
                <c:pt idx="15575">
                  <c:v>0.59400000000000053</c:v>
                </c:pt>
                <c:pt idx="15576">
                  <c:v>0.57900000000000063</c:v>
                </c:pt>
                <c:pt idx="15577">
                  <c:v>0.56799999999999995</c:v>
                </c:pt>
                <c:pt idx="15578">
                  <c:v>0.55200000000000005</c:v>
                </c:pt>
                <c:pt idx="15579">
                  <c:v>0.57399999999999995</c:v>
                </c:pt>
                <c:pt idx="15580">
                  <c:v>0.56999999999999995</c:v>
                </c:pt>
                <c:pt idx="15581">
                  <c:v>0.62300000000000089</c:v>
                </c:pt>
                <c:pt idx="15582">
                  <c:v>0.56799999999999995</c:v>
                </c:pt>
                <c:pt idx="15583">
                  <c:v>0.54300000000000004</c:v>
                </c:pt>
                <c:pt idx="15584">
                  <c:v>0.54400000000000004</c:v>
                </c:pt>
                <c:pt idx="15585">
                  <c:v>0.58300000000000052</c:v>
                </c:pt>
                <c:pt idx="15586">
                  <c:v>0.56899999999999995</c:v>
                </c:pt>
                <c:pt idx="15587">
                  <c:v>0.55900000000000005</c:v>
                </c:pt>
                <c:pt idx="15588">
                  <c:v>0.57299999999999995</c:v>
                </c:pt>
                <c:pt idx="15589">
                  <c:v>0.58500000000000052</c:v>
                </c:pt>
                <c:pt idx="15590">
                  <c:v>0.57600000000000062</c:v>
                </c:pt>
                <c:pt idx="15591">
                  <c:v>0.60600000000000065</c:v>
                </c:pt>
                <c:pt idx="15592">
                  <c:v>0.64000000000000101</c:v>
                </c:pt>
                <c:pt idx="15593">
                  <c:v>0.57800000000000062</c:v>
                </c:pt>
                <c:pt idx="15594">
                  <c:v>0.56799999999999995</c:v>
                </c:pt>
                <c:pt idx="15595">
                  <c:v>0.59400000000000053</c:v>
                </c:pt>
                <c:pt idx="15596">
                  <c:v>0.54200000000000004</c:v>
                </c:pt>
                <c:pt idx="15597">
                  <c:v>0.53700000000000003</c:v>
                </c:pt>
                <c:pt idx="15598">
                  <c:v>0.59000000000000052</c:v>
                </c:pt>
                <c:pt idx="15599">
                  <c:v>0.58300000000000052</c:v>
                </c:pt>
                <c:pt idx="15600">
                  <c:v>0.56999999999999995</c:v>
                </c:pt>
                <c:pt idx="15601">
                  <c:v>0.57500000000000062</c:v>
                </c:pt>
                <c:pt idx="15602">
                  <c:v>0.57500000000000062</c:v>
                </c:pt>
                <c:pt idx="15603">
                  <c:v>0.56299999999999994</c:v>
                </c:pt>
                <c:pt idx="15604">
                  <c:v>0.55600000000000005</c:v>
                </c:pt>
                <c:pt idx="15605">
                  <c:v>0.56499999999999995</c:v>
                </c:pt>
                <c:pt idx="15606">
                  <c:v>0.55100000000000005</c:v>
                </c:pt>
                <c:pt idx="15607">
                  <c:v>0.56000000000000005</c:v>
                </c:pt>
                <c:pt idx="15608">
                  <c:v>0.56599999999999995</c:v>
                </c:pt>
                <c:pt idx="15609">
                  <c:v>0.55900000000000005</c:v>
                </c:pt>
                <c:pt idx="15610">
                  <c:v>0.56000000000000005</c:v>
                </c:pt>
                <c:pt idx="15611">
                  <c:v>0.54500000000000004</c:v>
                </c:pt>
                <c:pt idx="15612">
                  <c:v>0.54900000000000004</c:v>
                </c:pt>
                <c:pt idx="15613">
                  <c:v>0.56100000000000005</c:v>
                </c:pt>
                <c:pt idx="15614">
                  <c:v>0.54600000000000004</c:v>
                </c:pt>
                <c:pt idx="15615">
                  <c:v>0.56200000000000061</c:v>
                </c:pt>
                <c:pt idx="15616">
                  <c:v>0.56899999999999995</c:v>
                </c:pt>
                <c:pt idx="15617">
                  <c:v>0.57199999999999995</c:v>
                </c:pt>
                <c:pt idx="15618">
                  <c:v>0.60400000000000065</c:v>
                </c:pt>
                <c:pt idx="15619">
                  <c:v>0.60300000000000065</c:v>
                </c:pt>
                <c:pt idx="15620">
                  <c:v>0.59300000000000053</c:v>
                </c:pt>
                <c:pt idx="15621">
                  <c:v>0.57299999999999995</c:v>
                </c:pt>
                <c:pt idx="15622">
                  <c:v>0.55400000000000005</c:v>
                </c:pt>
                <c:pt idx="15623">
                  <c:v>0.57600000000000062</c:v>
                </c:pt>
                <c:pt idx="15624">
                  <c:v>0.56899999999999995</c:v>
                </c:pt>
                <c:pt idx="15625">
                  <c:v>0.56200000000000061</c:v>
                </c:pt>
                <c:pt idx="15626">
                  <c:v>0.56799999999999995</c:v>
                </c:pt>
                <c:pt idx="15627">
                  <c:v>0.56699999999999995</c:v>
                </c:pt>
                <c:pt idx="15628">
                  <c:v>0.55800000000000005</c:v>
                </c:pt>
                <c:pt idx="15629">
                  <c:v>0.61900000000000088</c:v>
                </c:pt>
                <c:pt idx="15630">
                  <c:v>0.58300000000000052</c:v>
                </c:pt>
                <c:pt idx="15631">
                  <c:v>0.56599999999999995</c:v>
                </c:pt>
                <c:pt idx="15632">
                  <c:v>0.57299999999999995</c:v>
                </c:pt>
                <c:pt idx="15633">
                  <c:v>0.54900000000000004</c:v>
                </c:pt>
                <c:pt idx="15634">
                  <c:v>0.56499999999999995</c:v>
                </c:pt>
                <c:pt idx="15635">
                  <c:v>0.58400000000000052</c:v>
                </c:pt>
                <c:pt idx="15636">
                  <c:v>0.58300000000000052</c:v>
                </c:pt>
                <c:pt idx="15637">
                  <c:v>0.56599999999999995</c:v>
                </c:pt>
                <c:pt idx="15638">
                  <c:v>0.56699999999999995</c:v>
                </c:pt>
                <c:pt idx="15639">
                  <c:v>0.53700000000000003</c:v>
                </c:pt>
                <c:pt idx="15640">
                  <c:v>0.53200000000000003</c:v>
                </c:pt>
                <c:pt idx="15641">
                  <c:v>0.54900000000000004</c:v>
                </c:pt>
                <c:pt idx="15642">
                  <c:v>0.53900000000000003</c:v>
                </c:pt>
                <c:pt idx="15643">
                  <c:v>0.56000000000000005</c:v>
                </c:pt>
                <c:pt idx="15644">
                  <c:v>0.55300000000000005</c:v>
                </c:pt>
                <c:pt idx="15645">
                  <c:v>0.54900000000000004</c:v>
                </c:pt>
                <c:pt idx="15646">
                  <c:v>0.53700000000000003</c:v>
                </c:pt>
                <c:pt idx="15647">
                  <c:v>0.56599999999999995</c:v>
                </c:pt>
                <c:pt idx="15648">
                  <c:v>0.54900000000000004</c:v>
                </c:pt>
                <c:pt idx="15649">
                  <c:v>0.55200000000000005</c:v>
                </c:pt>
                <c:pt idx="15650">
                  <c:v>0.57700000000000062</c:v>
                </c:pt>
                <c:pt idx="15651">
                  <c:v>0.53400000000000003</c:v>
                </c:pt>
                <c:pt idx="15652">
                  <c:v>0.53400000000000003</c:v>
                </c:pt>
                <c:pt idx="15653">
                  <c:v>0.53100000000000003</c:v>
                </c:pt>
                <c:pt idx="15654">
                  <c:v>0.53600000000000003</c:v>
                </c:pt>
                <c:pt idx="15655">
                  <c:v>0.54200000000000004</c:v>
                </c:pt>
                <c:pt idx="15656">
                  <c:v>0.57500000000000062</c:v>
                </c:pt>
                <c:pt idx="15657">
                  <c:v>0.55800000000000005</c:v>
                </c:pt>
                <c:pt idx="15658">
                  <c:v>0.53500000000000003</c:v>
                </c:pt>
                <c:pt idx="15659">
                  <c:v>0.54400000000000004</c:v>
                </c:pt>
                <c:pt idx="15660">
                  <c:v>0.55500000000000005</c:v>
                </c:pt>
                <c:pt idx="15661">
                  <c:v>0.57700000000000062</c:v>
                </c:pt>
                <c:pt idx="15662">
                  <c:v>0.53400000000000003</c:v>
                </c:pt>
                <c:pt idx="15663">
                  <c:v>0.54900000000000004</c:v>
                </c:pt>
                <c:pt idx="15664">
                  <c:v>0.58500000000000052</c:v>
                </c:pt>
                <c:pt idx="15665">
                  <c:v>0.54900000000000004</c:v>
                </c:pt>
                <c:pt idx="15666">
                  <c:v>0.54300000000000004</c:v>
                </c:pt>
                <c:pt idx="15667">
                  <c:v>0.56000000000000005</c:v>
                </c:pt>
                <c:pt idx="15668">
                  <c:v>0.58200000000000052</c:v>
                </c:pt>
                <c:pt idx="15669">
                  <c:v>0.55900000000000005</c:v>
                </c:pt>
                <c:pt idx="15670">
                  <c:v>0.55800000000000005</c:v>
                </c:pt>
                <c:pt idx="15671">
                  <c:v>0.56200000000000061</c:v>
                </c:pt>
                <c:pt idx="15672">
                  <c:v>0.56899999999999995</c:v>
                </c:pt>
                <c:pt idx="15673">
                  <c:v>0.58100000000000052</c:v>
                </c:pt>
                <c:pt idx="15674">
                  <c:v>0.58200000000000052</c:v>
                </c:pt>
                <c:pt idx="15675">
                  <c:v>0.58800000000000052</c:v>
                </c:pt>
                <c:pt idx="15676">
                  <c:v>0.56699999999999995</c:v>
                </c:pt>
                <c:pt idx="15677">
                  <c:v>0.55900000000000005</c:v>
                </c:pt>
                <c:pt idx="15678">
                  <c:v>0.57299999999999995</c:v>
                </c:pt>
                <c:pt idx="15679">
                  <c:v>0.54</c:v>
                </c:pt>
                <c:pt idx="15680">
                  <c:v>0.54200000000000004</c:v>
                </c:pt>
                <c:pt idx="15681">
                  <c:v>0.56499999999999995</c:v>
                </c:pt>
                <c:pt idx="15682">
                  <c:v>0.55000000000000004</c:v>
                </c:pt>
                <c:pt idx="15683">
                  <c:v>0.53</c:v>
                </c:pt>
                <c:pt idx="15684">
                  <c:v>0.52700000000000002</c:v>
                </c:pt>
                <c:pt idx="15685">
                  <c:v>0.53100000000000003</c:v>
                </c:pt>
                <c:pt idx="15686">
                  <c:v>0.54</c:v>
                </c:pt>
                <c:pt idx="15687">
                  <c:v>0.56200000000000061</c:v>
                </c:pt>
                <c:pt idx="15688">
                  <c:v>0.55000000000000004</c:v>
                </c:pt>
                <c:pt idx="15689">
                  <c:v>0.52900000000000003</c:v>
                </c:pt>
                <c:pt idx="15690">
                  <c:v>0.55900000000000005</c:v>
                </c:pt>
                <c:pt idx="15691">
                  <c:v>0.55100000000000005</c:v>
                </c:pt>
                <c:pt idx="15692">
                  <c:v>0.54500000000000004</c:v>
                </c:pt>
                <c:pt idx="15693">
                  <c:v>0.54600000000000004</c:v>
                </c:pt>
                <c:pt idx="15694">
                  <c:v>0.54900000000000004</c:v>
                </c:pt>
                <c:pt idx="15695">
                  <c:v>0.54700000000000004</c:v>
                </c:pt>
                <c:pt idx="15696">
                  <c:v>0.55400000000000005</c:v>
                </c:pt>
                <c:pt idx="15697">
                  <c:v>0.54300000000000004</c:v>
                </c:pt>
                <c:pt idx="15698">
                  <c:v>0.54</c:v>
                </c:pt>
                <c:pt idx="15699">
                  <c:v>0.54900000000000004</c:v>
                </c:pt>
                <c:pt idx="15700">
                  <c:v>0.58800000000000052</c:v>
                </c:pt>
                <c:pt idx="15701">
                  <c:v>0.58000000000000052</c:v>
                </c:pt>
                <c:pt idx="15702">
                  <c:v>0.54800000000000004</c:v>
                </c:pt>
                <c:pt idx="15703">
                  <c:v>0.54700000000000004</c:v>
                </c:pt>
                <c:pt idx="15704">
                  <c:v>0.52900000000000003</c:v>
                </c:pt>
                <c:pt idx="15705">
                  <c:v>0.56000000000000005</c:v>
                </c:pt>
                <c:pt idx="15706">
                  <c:v>0.55600000000000005</c:v>
                </c:pt>
                <c:pt idx="15707">
                  <c:v>0.54600000000000004</c:v>
                </c:pt>
                <c:pt idx="15708">
                  <c:v>0.56599999999999995</c:v>
                </c:pt>
                <c:pt idx="15709">
                  <c:v>0.53100000000000003</c:v>
                </c:pt>
                <c:pt idx="15710">
                  <c:v>0.54500000000000004</c:v>
                </c:pt>
                <c:pt idx="15711">
                  <c:v>0.56799999999999995</c:v>
                </c:pt>
                <c:pt idx="15712">
                  <c:v>0.57099999999999995</c:v>
                </c:pt>
                <c:pt idx="15713">
                  <c:v>0.56599999999999995</c:v>
                </c:pt>
                <c:pt idx="15714">
                  <c:v>0.55500000000000005</c:v>
                </c:pt>
                <c:pt idx="15715">
                  <c:v>0.56999999999999995</c:v>
                </c:pt>
                <c:pt idx="15716">
                  <c:v>0.55900000000000005</c:v>
                </c:pt>
                <c:pt idx="15717">
                  <c:v>0.55200000000000005</c:v>
                </c:pt>
                <c:pt idx="15718">
                  <c:v>0.52900000000000003</c:v>
                </c:pt>
                <c:pt idx="15719">
                  <c:v>0.53400000000000003</c:v>
                </c:pt>
                <c:pt idx="15720">
                  <c:v>0.54800000000000004</c:v>
                </c:pt>
                <c:pt idx="15721">
                  <c:v>0.55700000000000005</c:v>
                </c:pt>
                <c:pt idx="15722">
                  <c:v>0.53600000000000003</c:v>
                </c:pt>
                <c:pt idx="15723">
                  <c:v>0.55400000000000005</c:v>
                </c:pt>
                <c:pt idx="15724">
                  <c:v>0.56299999999999994</c:v>
                </c:pt>
                <c:pt idx="15725">
                  <c:v>0.58900000000000052</c:v>
                </c:pt>
                <c:pt idx="15726">
                  <c:v>0.54300000000000004</c:v>
                </c:pt>
                <c:pt idx="15727">
                  <c:v>0.57099999999999995</c:v>
                </c:pt>
                <c:pt idx="15728">
                  <c:v>0.54</c:v>
                </c:pt>
                <c:pt idx="15729">
                  <c:v>0.54300000000000004</c:v>
                </c:pt>
                <c:pt idx="15730">
                  <c:v>0.53900000000000003</c:v>
                </c:pt>
                <c:pt idx="15731">
                  <c:v>0.52400000000000002</c:v>
                </c:pt>
                <c:pt idx="15732">
                  <c:v>0.53900000000000003</c:v>
                </c:pt>
                <c:pt idx="15733">
                  <c:v>0.55900000000000005</c:v>
                </c:pt>
                <c:pt idx="15734">
                  <c:v>0.56499999999999995</c:v>
                </c:pt>
                <c:pt idx="15735">
                  <c:v>0.59200000000000053</c:v>
                </c:pt>
                <c:pt idx="15736">
                  <c:v>0.57600000000000062</c:v>
                </c:pt>
                <c:pt idx="15737">
                  <c:v>0.56399999999999995</c:v>
                </c:pt>
                <c:pt idx="15738">
                  <c:v>0.55900000000000005</c:v>
                </c:pt>
                <c:pt idx="15739">
                  <c:v>0.57500000000000062</c:v>
                </c:pt>
                <c:pt idx="15740">
                  <c:v>0.57099999999999995</c:v>
                </c:pt>
                <c:pt idx="15741">
                  <c:v>0.57500000000000062</c:v>
                </c:pt>
                <c:pt idx="15742">
                  <c:v>0.59100000000000052</c:v>
                </c:pt>
                <c:pt idx="15743">
                  <c:v>0.56699999999999995</c:v>
                </c:pt>
                <c:pt idx="15744">
                  <c:v>0.55400000000000005</c:v>
                </c:pt>
                <c:pt idx="15745">
                  <c:v>0.54800000000000004</c:v>
                </c:pt>
                <c:pt idx="15746">
                  <c:v>0.55800000000000005</c:v>
                </c:pt>
                <c:pt idx="15747">
                  <c:v>0.59200000000000053</c:v>
                </c:pt>
                <c:pt idx="15748">
                  <c:v>0.59300000000000053</c:v>
                </c:pt>
                <c:pt idx="15749">
                  <c:v>0.55400000000000005</c:v>
                </c:pt>
                <c:pt idx="15750">
                  <c:v>0.55200000000000005</c:v>
                </c:pt>
                <c:pt idx="15751">
                  <c:v>0.58200000000000052</c:v>
                </c:pt>
                <c:pt idx="15752">
                  <c:v>0.56899999999999995</c:v>
                </c:pt>
                <c:pt idx="15753">
                  <c:v>0.55200000000000005</c:v>
                </c:pt>
                <c:pt idx="15754">
                  <c:v>0.56100000000000005</c:v>
                </c:pt>
                <c:pt idx="15755">
                  <c:v>0.56100000000000005</c:v>
                </c:pt>
                <c:pt idx="15756">
                  <c:v>0.56299999999999994</c:v>
                </c:pt>
                <c:pt idx="15757">
                  <c:v>0.55800000000000005</c:v>
                </c:pt>
                <c:pt idx="15758">
                  <c:v>0.55900000000000005</c:v>
                </c:pt>
                <c:pt idx="15759">
                  <c:v>0.55500000000000005</c:v>
                </c:pt>
                <c:pt idx="15760">
                  <c:v>0.54700000000000004</c:v>
                </c:pt>
                <c:pt idx="15761">
                  <c:v>0.56799999999999995</c:v>
                </c:pt>
                <c:pt idx="15762">
                  <c:v>0.56999999999999995</c:v>
                </c:pt>
                <c:pt idx="15763">
                  <c:v>0.57299999999999995</c:v>
                </c:pt>
                <c:pt idx="15764">
                  <c:v>0.59100000000000052</c:v>
                </c:pt>
                <c:pt idx="15765">
                  <c:v>0.55700000000000005</c:v>
                </c:pt>
                <c:pt idx="15766">
                  <c:v>0.54300000000000004</c:v>
                </c:pt>
                <c:pt idx="15767">
                  <c:v>0.55100000000000005</c:v>
                </c:pt>
                <c:pt idx="15768">
                  <c:v>0.57199999999999995</c:v>
                </c:pt>
                <c:pt idx="15769">
                  <c:v>0.56799999999999995</c:v>
                </c:pt>
                <c:pt idx="15770">
                  <c:v>0.55200000000000005</c:v>
                </c:pt>
                <c:pt idx="15771">
                  <c:v>0.54700000000000004</c:v>
                </c:pt>
                <c:pt idx="15772">
                  <c:v>0.54400000000000004</c:v>
                </c:pt>
                <c:pt idx="15773">
                  <c:v>0.58000000000000052</c:v>
                </c:pt>
                <c:pt idx="15774">
                  <c:v>0.54800000000000004</c:v>
                </c:pt>
                <c:pt idx="15775">
                  <c:v>0.55400000000000005</c:v>
                </c:pt>
                <c:pt idx="15776">
                  <c:v>0.54300000000000004</c:v>
                </c:pt>
                <c:pt idx="15777">
                  <c:v>0.56499999999999995</c:v>
                </c:pt>
                <c:pt idx="15778">
                  <c:v>0.55300000000000005</c:v>
                </c:pt>
                <c:pt idx="15779">
                  <c:v>0.56299999999999994</c:v>
                </c:pt>
                <c:pt idx="15780">
                  <c:v>0.55800000000000005</c:v>
                </c:pt>
                <c:pt idx="15781">
                  <c:v>0.52800000000000002</c:v>
                </c:pt>
                <c:pt idx="15782">
                  <c:v>0.53</c:v>
                </c:pt>
                <c:pt idx="15783">
                  <c:v>0.56699999999999995</c:v>
                </c:pt>
                <c:pt idx="15784">
                  <c:v>0.54100000000000004</c:v>
                </c:pt>
                <c:pt idx="15785">
                  <c:v>0.54400000000000004</c:v>
                </c:pt>
                <c:pt idx="15786">
                  <c:v>0.54200000000000004</c:v>
                </c:pt>
                <c:pt idx="15787">
                  <c:v>0.58700000000000052</c:v>
                </c:pt>
                <c:pt idx="15788">
                  <c:v>0.56399999999999995</c:v>
                </c:pt>
                <c:pt idx="15789">
                  <c:v>0.55800000000000005</c:v>
                </c:pt>
                <c:pt idx="15790">
                  <c:v>0.56200000000000061</c:v>
                </c:pt>
                <c:pt idx="15791">
                  <c:v>0.54300000000000004</c:v>
                </c:pt>
                <c:pt idx="15792">
                  <c:v>0.56699999999999995</c:v>
                </c:pt>
                <c:pt idx="15793">
                  <c:v>0.54700000000000004</c:v>
                </c:pt>
                <c:pt idx="15794">
                  <c:v>0.56999999999999995</c:v>
                </c:pt>
                <c:pt idx="15795">
                  <c:v>0.55000000000000004</c:v>
                </c:pt>
                <c:pt idx="15796">
                  <c:v>0.53800000000000003</c:v>
                </c:pt>
                <c:pt idx="15797">
                  <c:v>0.56399999999999995</c:v>
                </c:pt>
                <c:pt idx="15798">
                  <c:v>0.58700000000000052</c:v>
                </c:pt>
                <c:pt idx="15799">
                  <c:v>0.57099999999999995</c:v>
                </c:pt>
                <c:pt idx="15800">
                  <c:v>0.57399999999999995</c:v>
                </c:pt>
                <c:pt idx="15801">
                  <c:v>0.57399999999999995</c:v>
                </c:pt>
                <c:pt idx="15802">
                  <c:v>0.57800000000000062</c:v>
                </c:pt>
                <c:pt idx="15803">
                  <c:v>0.59200000000000053</c:v>
                </c:pt>
                <c:pt idx="15804">
                  <c:v>0.60400000000000065</c:v>
                </c:pt>
                <c:pt idx="15805">
                  <c:v>0.60600000000000065</c:v>
                </c:pt>
                <c:pt idx="15806">
                  <c:v>0.57600000000000062</c:v>
                </c:pt>
                <c:pt idx="15807">
                  <c:v>0.55700000000000005</c:v>
                </c:pt>
                <c:pt idx="15808">
                  <c:v>0.56399999999999995</c:v>
                </c:pt>
                <c:pt idx="15809">
                  <c:v>0.55400000000000005</c:v>
                </c:pt>
                <c:pt idx="15810">
                  <c:v>0.55600000000000005</c:v>
                </c:pt>
                <c:pt idx="15811">
                  <c:v>0.56100000000000005</c:v>
                </c:pt>
                <c:pt idx="15812">
                  <c:v>0.55900000000000005</c:v>
                </c:pt>
                <c:pt idx="15813">
                  <c:v>0.56799999999999995</c:v>
                </c:pt>
                <c:pt idx="15814">
                  <c:v>0.54900000000000004</c:v>
                </c:pt>
                <c:pt idx="15815">
                  <c:v>0.56599999999999995</c:v>
                </c:pt>
                <c:pt idx="15816">
                  <c:v>0.56499999999999995</c:v>
                </c:pt>
                <c:pt idx="15817">
                  <c:v>0.55500000000000005</c:v>
                </c:pt>
                <c:pt idx="15818">
                  <c:v>0.54600000000000004</c:v>
                </c:pt>
                <c:pt idx="15819">
                  <c:v>0.54400000000000004</c:v>
                </c:pt>
                <c:pt idx="15820">
                  <c:v>0.55700000000000005</c:v>
                </c:pt>
                <c:pt idx="15821">
                  <c:v>0.54700000000000004</c:v>
                </c:pt>
                <c:pt idx="15822">
                  <c:v>0.53200000000000003</c:v>
                </c:pt>
                <c:pt idx="15823">
                  <c:v>0.52800000000000002</c:v>
                </c:pt>
                <c:pt idx="15824">
                  <c:v>0.54500000000000004</c:v>
                </c:pt>
                <c:pt idx="15825">
                  <c:v>0.55900000000000005</c:v>
                </c:pt>
                <c:pt idx="15826">
                  <c:v>0.54500000000000004</c:v>
                </c:pt>
                <c:pt idx="15827">
                  <c:v>0.55200000000000005</c:v>
                </c:pt>
                <c:pt idx="15828">
                  <c:v>0.56100000000000005</c:v>
                </c:pt>
                <c:pt idx="15829">
                  <c:v>0.55800000000000005</c:v>
                </c:pt>
                <c:pt idx="15830">
                  <c:v>0.56799999999999995</c:v>
                </c:pt>
                <c:pt idx="15831">
                  <c:v>0.56799999999999995</c:v>
                </c:pt>
                <c:pt idx="15832">
                  <c:v>0.55800000000000005</c:v>
                </c:pt>
                <c:pt idx="15833">
                  <c:v>0.56299999999999994</c:v>
                </c:pt>
                <c:pt idx="15834">
                  <c:v>0.56499999999999995</c:v>
                </c:pt>
                <c:pt idx="15835">
                  <c:v>0.57199999999999995</c:v>
                </c:pt>
                <c:pt idx="15836">
                  <c:v>0.58000000000000052</c:v>
                </c:pt>
                <c:pt idx="15837">
                  <c:v>0.58600000000000052</c:v>
                </c:pt>
                <c:pt idx="15838">
                  <c:v>0.56599999999999995</c:v>
                </c:pt>
                <c:pt idx="15839">
                  <c:v>0.56200000000000061</c:v>
                </c:pt>
                <c:pt idx="15840">
                  <c:v>0.55900000000000005</c:v>
                </c:pt>
                <c:pt idx="15841">
                  <c:v>0.55600000000000005</c:v>
                </c:pt>
                <c:pt idx="15842">
                  <c:v>0.57600000000000062</c:v>
                </c:pt>
                <c:pt idx="15843">
                  <c:v>0.54600000000000004</c:v>
                </c:pt>
                <c:pt idx="15844">
                  <c:v>0.55500000000000005</c:v>
                </c:pt>
                <c:pt idx="15845">
                  <c:v>0.54800000000000004</c:v>
                </c:pt>
                <c:pt idx="15846">
                  <c:v>0.55400000000000005</c:v>
                </c:pt>
                <c:pt idx="15847">
                  <c:v>0.57500000000000062</c:v>
                </c:pt>
                <c:pt idx="15848">
                  <c:v>0.57800000000000062</c:v>
                </c:pt>
                <c:pt idx="15849">
                  <c:v>0.57600000000000062</c:v>
                </c:pt>
                <c:pt idx="15850">
                  <c:v>0.57500000000000062</c:v>
                </c:pt>
                <c:pt idx="15851">
                  <c:v>0.57399999999999995</c:v>
                </c:pt>
                <c:pt idx="15852">
                  <c:v>0.57199999999999995</c:v>
                </c:pt>
                <c:pt idx="15853">
                  <c:v>0.55000000000000004</c:v>
                </c:pt>
                <c:pt idx="15854">
                  <c:v>0.55500000000000005</c:v>
                </c:pt>
                <c:pt idx="15855">
                  <c:v>0.54300000000000004</c:v>
                </c:pt>
                <c:pt idx="15856">
                  <c:v>0.56200000000000061</c:v>
                </c:pt>
                <c:pt idx="15857">
                  <c:v>0.56599999999999995</c:v>
                </c:pt>
                <c:pt idx="15858">
                  <c:v>0.56499999999999995</c:v>
                </c:pt>
                <c:pt idx="15859">
                  <c:v>0.56100000000000005</c:v>
                </c:pt>
                <c:pt idx="15860">
                  <c:v>0.57099999999999995</c:v>
                </c:pt>
                <c:pt idx="15861">
                  <c:v>0.55600000000000005</c:v>
                </c:pt>
                <c:pt idx="15862">
                  <c:v>0.59700000000000053</c:v>
                </c:pt>
                <c:pt idx="15863">
                  <c:v>0.57900000000000063</c:v>
                </c:pt>
                <c:pt idx="15864">
                  <c:v>0.56299999999999994</c:v>
                </c:pt>
                <c:pt idx="15865">
                  <c:v>0.57299999999999995</c:v>
                </c:pt>
                <c:pt idx="15866">
                  <c:v>0.55400000000000005</c:v>
                </c:pt>
                <c:pt idx="15867">
                  <c:v>0.56000000000000005</c:v>
                </c:pt>
                <c:pt idx="15868">
                  <c:v>0.56499999999999995</c:v>
                </c:pt>
                <c:pt idx="15869">
                  <c:v>0.56000000000000005</c:v>
                </c:pt>
                <c:pt idx="15870">
                  <c:v>0.55900000000000005</c:v>
                </c:pt>
                <c:pt idx="15871">
                  <c:v>0.57800000000000062</c:v>
                </c:pt>
                <c:pt idx="15872">
                  <c:v>0.54600000000000004</c:v>
                </c:pt>
                <c:pt idx="15873">
                  <c:v>0.54900000000000004</c:v>
                </c:pt>
                <c:pt idx="15874">
                  <c:v>0.54800000000000004</c:v>
                </c:pt>
                <c:pt idx="15875">
                  <c:v>0.56799999999999995</c:v>
                </c:pt>
                <c:pt idx="15876">
                  <c:v>0.55300000000000005</c:v>
                </c:pt>
                <c:pt idx="15877">
                  <c:v>0.58000000000000052</c:v>
                </c:pt>
                <c:pt idx="15878">
                  <c:v>0.57099999999999995</c:v>
                </c:pt>
                <c:pt idx="15879">
                  <c:v>0.57500000000000062</c:v>
                </c:pt>
                <c:pt idx="15880">
                  <c:v>0.56499999999999995</c:v>
                </c:pt>
                <c:pt idx="15881">
                  <c:v>0.56699999999999995</c:v>
                </c:pt>
                <c:pt idx="15882">
                  <c:v>0.56499999999999995</c:v>
                </c:pt>
                <c:pt idx="15883">
                  <c:v>0.55900000000000005</c:v>
                </c:pt>
                <c:pt idx="15884">
                  <c:v>0.56100000000000005</c:v>
                </c:pt>
                <c:pt idx="15885">
                  <c:v>0.54400000000000004</c:v>
                </c:pt>
                <c:pt idx="15886">
                  <c:v>0.56599999999999995</c:v>
                </c:pt>
                <c:pt idx="15887">
                  <c:v>0.55900000000000005</c:v>
                </c:pt>
                <c:pt idx="15888">
                  <c:v>0.55700000000000005</c:v>
                </c:pt>
                <c:pt idx="15889">
                  <c:v>0.56499999999999995</c:v>
                </c:pt>
                <c:pt idx="15890">
                  <c:v>0.56799999999999995</c:v>
                </c:pt>
                <c:pt idx="15891">
                  <c:v>0.56299999999999994</c:v>
                </c:pt>
                <c:pt idx="15892">
                  <c:v>0.54900000000000004</c:v>
                </c:pt>
                <c:pt idx="15893">
                  <c:v>0.57099999999999995</c:v>
                </c:pt>
                <c:pt idx="15894">
                  <c:v>0.59600000000000053</c:v>
                </c:pt>
                <c:pt idx="15895">
                  <c:v>0.57900000000000063</c:v>
                </c:pt>
                <c:pt idx="15896">
                  <c:v>0.57900000000000063</c:v>
                </c:pt>
                <c:pt idx="15897">
                  <c:v>0.57700000000000062</c:v>
                </c:pt>
                <c:pt idx="15898">
                  <c:v>0.54800000000000004</c:v>
                </c:pt>
                <c:pt idx="15899">
                  <c:v>0.57399999999999995</c:v>
                </c:pt>
                <c:pt idx="15900">
                  <c:v>0.59000000000000052</c:v>
                </c:pt>
                <c:pt idx="15901">
                  <c:v>0.57800000000000062</c:v>
                </c:pt>
                <c:pt idx="15902">
                  <c:v>0.56799999999999995</c:v>
                </c:pt>
                <c:pt idx="15903">
                  <c:v>0.58900000000000052</c:v>
                </c:pt>
                <c:pt idx="15904">
                  <c:v>0.56999999999999995</c:v>
                </c:pt>
                <c:pt idx="15905">
                  <c:v>0.56699999999999995</c:v>
                </c:pt>
                <c:pt idx="15906">
                  <c:v>0.55700000000000005</c:v>
                </c:pt>
                <c:pt idx="15907">
                  <c:v>0.56000000000000005</c:v>
                </c:pt>
                <c:pt idx="15908">
                  <c:v>0.56000000000000005</c:v>
                </c:pt>
                <c:pt idx="15909">
                  <c:v>0.54300000000000004</c:v>
                </c:pt>
                <c:pt idx="15910">
                  <c:v>0.55600000000000005</c:v>
                </c:pt>
                <c:pt idx="15911">
                  <c:v>0.55300000000000005</c:v>
                </c:pt>
                <c:pt idx="15912">
                  <c:v>0.56399999999999995</c:v>
                </c:pt>
                <c:pt idx="15913">
                  <c:v>0.54700000000000004</c:v>
                </c:pt>
                <c:pt idx="15914">
                  <c:v>0.55300000000000005</c:v>
                </c:pt>
                <c:pt idx="15915">
                  <c:v>0.56100000000000005</c:v>
                </c:pt>
                <c:pt idx="15916">
                  <c:v>0.56100000000000005</c:v>
                </c:pt>
                <c:pt idx="15917">
                  <c:v>0.56399999999999995</c:v>
                </c:pt>
                <c:pt idx="15918">
                  <c:v>0.56699999999999995</c:v>
                </c:pt>
                <c:pt idx="15919">
                  <c:v>0.57900000000000063</c:v>
                </c:pt>
                <c:pt idx="15920">
                  <c:v>0.56200000000000061</c:v>
                </c:pt>
                <c:pt idx="15921">
                  <c:v>0.56100000000000005</c:v>
                </c:pt>
                <c:pt idx="15922">
                  <c:v>0.54600000000000004</c:v>
                </c:pt>
                <c:pt idx="15923">
                  <c:v>0.56299999999999994</c:v>
                </c:pt>
                <c:pt idx="15924">
                  <c:v>0.56699999999999995</c:v>
                </c:pt>
                <c:pt idx="15925">
                  <c:v>0.57700000000000062</c:v>
                </c:pt>
                <c:pt idx="15926">
                  <c:v>0.56999999999999995</c:v>
                </c:pt>
                <c:pt idx="15927">
                  <c:v>0.56299999999999994</c:v>
                </c:pt>
                <c:pt idx="15928">
                  <c:v>0.55700000000000005</c:v>
                </c:pt>
                <c:pt idx="15929">
                  <c:v>0.56599999999999995</c:v>
                </c:pt>
                <c:pt idx="15930">
                  <c:v>0.55700000000000005</c:v>
                </c:pt>
                <c:pt idx="15931">
                  <c:v>0.54800000000000004</c:v>
                </c:pt>
                <c:pt idx="15932">
                  <c:v>0.56599999999999995</c:v>
                </c:pt>
                <c:pt idx="15933">
                  <c:v>0.56899999999999995</c:v>
                </c:pt>
                <c:pt idx="15934">
                  <c:v>0.58900000000000052</c:v>
                </c:pt>
                <c:pt idx="15935">
                  <c:v>0.58600000000000052</c:v>
                </c:pt>
                <c:pt idx="15936">
                  <c:v>0.56899999999999995</c:v>
                </c:pt>
                <c:pt idx="15937">
                  <c:v>0.59900000000000053</c:v>
                </c:pt>
                <c:pt idx="15938">
                  <c:v>0.58900000000000052</c:v>
                </c:pt>
                <c:pt idx="15939">
                  <c:v>0.56499999999999995</c:v>
                </c:pt>
                <c:pt idx="15940">
                  <c:v>0.60100000000000064</c:v>
                </c:pt>
                <c:pt idx="15941">
                  <c:v>0.59600000000000053</c:v>
                </c:pt>
                <c:pt idx="15942">
                  <c:v>0.61100000000000065</c:v>
                </c:pt>
                <c:pt idx="15943">
                  <c:v>0.56100000000000005</c:v>
                </c:pt>
                <c:pt idx="15944">
                  <c:v>0.57299999999999995</c:v>
                </c:pt>
                <c:pt idx="15945">
                  <c:v>0.59000000000000052</c:v>
                </c:pt>
                <c:pt idx="15946">
                  <c:v>0.58900000000000052</c:v>
                </c:pt>
                <c:pt idx="15947">
                  <c:v>0.56000000000000005</c:v>
                </c:pt>
                <c:pt idx="15948">
                  <c:v>0.56200000000000061</c:v>
                </c:pt>
                <c:pt idx="15949">
                  <c:v>0.55100000000000005</c:v>
                </c:pt>
                <c:pt idx="15950">
                  <c:v>0.56000000000000005</c:v>
                </c:pt>
                <c:pt idx="15951">
                  <c:v>0.57199999999999995</c:v>
                </c:pt>
                <c:pt idx="15952">
                  <c:v>0.58600000000000052</c:v>
                </c:pt>
                <c:pt idx="15953">
                  <c:v>0.57299999999999995</c:v>
                </c:pt>
                <c:pt idx="15954">
                  <c:v>0.57399999999999995</c:v>
                </c:pt>
                <c:pt idx="15955">
                  <c:v>0.56899999999999995</c:v>
                </c:pt>
                <c:pt idx="15956">
                  <c:v>0.58300000000000052</c:v>
                </c:pt>
                <c:pt idx="15957">
                  <c:v>0.58100000000000052</c:v>
                </c:pt>
                <c:pt idx="15958">
                  <c:v>0.629000000000001</c:v>
                </c:pt>
                <c:pt idx="15959">
                  <c:v>0.62300000000000089</c:v>
                </c:pt>
                <c:pt idx="15960">
                  <c:v>0.59900000000000053</c:v>
                </c:pt>
                <c:pt idx="15961">
                  <c:v>0.64100000000000101</c:v>
                </c:pt>
                <c:pt idx="15962">
                  <c:v>0.69500000000000084</c:v>
                </c:pt>
                <c:pt idx="15963">
                  <c:v>0.60100000000000064</c:v>
                </c:pt>
                <c:pt idx="15964">
                  <c:v>0.59800000000000053</c:v>
                </c:pt>
                <c:pt idx="15965">
                  <c:v>0.58000000000000052</c:v>
                </c:pt>
                <c:pt idx="15966">
                  <c:v>0.55300000000000005</c:v>
                </c:pt>
                <c:pt idx="15967">
                  <c:v>0.57900000000000063</c:v>
                </c:pt>
                <c:pt idx="15968">
                  <c:v>0.58000000000000052</c:v>
                </c:pt>
                <c:pt idx="15969">
                  <c:v>0.58400000000000052</c:v>
                </c:pt>
                <c:pt idx="15970">
                  <c:v>0.56899999999999995</c:v>
                </c:pt>
                <c:pt idx="15971">
                  <c:v>0.56999999999999995</c:v>
                </c:pt>
                <c:pt idx="15972">
                  <c:v>0.60400000000000065</c:v>
                </c:pt>
                <c:pt idx="15973">
                  <c:v>0.59900000000000053</c:v>
                </c:pt>
                <c:pt idx="15974">
                  <c:v>0.59800000000000053</c:v>
                </c:pt>
                <c:pt idx="15975">
                  <c:v>0.56799999999999995</c:v>
                </c:pt>
                <c:pt idx="15976">
                  <c:v>0.57099999999999995</c:v>
                </c:pt>
                <c:pt idx="15977">
                  <c:v>0.58700000000000052</c:v>
                </c:pt>
                <c:pt idx="15978">
                  <c:v>0.58400000000000052</c:v>
                </c:pt>
                <c:pt idx="15979">
                  <c:v>0.57500000000000062</c:v>
                </c:pt>
                <c:pt idx="15980">
                  <c:v>0.57299999999999995</c:v>
                </c:pt>
                <c:pt idx="15981">
                  <c:v>0.58300000000000052</c:v>
                </c:pt>
                <c:pt idx="15982">
                  <c:v>0.59200000000000053</c:v>
                </c:pt>
                <c:pt idx="15983">
                  <c:v>0.59100000000000052</c:v>
                </c:pt>
                <c:pt idx="15984">
                  <c:v>0.61400000000000088</c:v>
                </c:pt>
                <c:pt idx="15985">
                  <c:v>0.60200000000000065</c:v>
                </c:pt>
                <c:pt idx="15986">
                  <c:v>0.58400000000000052</c:v>
                </c:pt>
                <c:pt idx="15987">
                  <c:v>0.57800000000000062</c:v>
                </c:pt>
                <c:pt idx="15988">
                  <c:v>0.58600000000000052</c:v>
                </c:pt>
                <c:pt idx="15989">
                  <c:v>0.56599999999999995</c:v>
                </c:pt>
                <c:pt idx="15990">
                  <c:v>0.57099999999999995</c:v>
                </c:pt>
                <c:pt idx="15991">
                  <c:v>0.59300000000000053</c:v>
                </c:pt>
                <c:pt idx="15992">
                  <c:v>0.59700000000000053</c:v>
                </c:pt>
                <c:pt idx="15993">
                  <c:v>0.58000000000000052</c:v>
                </c:pt>
                <c:pt idx="15994">
                  <c:v>0.59900000000000053</c:v>
                </c:pt>
                <c:pt idx="15995">
                  <c:v>0.59000000000000052</c:v>
                </c:pt>
                <c:pt idx="15996">
                  <c:v>0.57399999999999995</c:v>
                </c:pt>
                <c:pt idx="15997">
                  <c:v>0.59600000000000053</c:v>
                </c:pt>
                <c:pt idx="15998">
                  <c:v>0.59600000000000053</c:v>
                </c:pt>
                <c:pt idx="15999">
                  <c:v>0.57600000000000062</c:v>
                </c:pt>
                <c:pt idx="16000">
                  <c:v>0.56299999999999994</c:v>
                </c:pt>
                <c:pt idx="16001">
                  <c:v>0.56699999999999995</c:v>
                </c:pt>
                <c:pt idx="16002">
                  <c:v>0.55800000000000005</c:v>
                </c:pt>
                <c:pt idx="16003">
                  <c:v>0.58500000000000052</c:v>
                </c:pt>
                <c:pt idx="16004">
                  <c:v>0.56399999999999995</c:v>
                </c:pt>
                <c:pt idx="16005">
                  <c:v>0.59500000000000053</c:v>
                </c:pt>
                <c:pt idx="16006">
                  <c:v>0.627000000000001</c:v>
                </c:pt>
                <c:pt idx="16007">
                  <c:v>0.60100000000000064</c:v>
                </c:pt>
                <c:pt idx="16008">
                  <c:v>0.56599999999999995</c:v>
                </c:pt>
                <c:pt idx="16009">
                  <c:v>0.55700000000000005</c:v>
                </c:pt>
                <c:pt idx="16010">
                  <c:v>0.57399999999999995</c:v>
                </c:pt>
                <c:pt idx="16011">
                  <c:v>0.58100000000000052</c:v>
                </c:pt>
                <c:pt idx="16012">
                  <c:v>0.57500000000000062</c:v>
                </c:pt>
                <c:pt idx="16013">
                  <c:v>0.55700000000000005</c:v>
                </c:pt>
                <c:pt idx="16014">
                  <c:v>0.55800000000000005</c:v>
                </c:pt>
                <c:pt idx="16015">
                  <c:v>0.56000000000000005</c:v>
                </c:pt>
                <c:pt idx="16016">
                  <c:v>0.55600000000000005</c:v>
                </c:pt>
                <c:pt idx="16017">
                  <c:v>0.55300000000000005</c:v>
                </c:pt>
                <c:pt idx="16018">
                  <c:v>0.53800000000000003</c:v>
                </c:pt>
                <c:pt idx="16019">
                  <c:v>0.55100000000000005</c:v>
                </c:pt>
                <c:pt idx="16020">
                  <c:v>0.56100000000000005</c:v>
                </c:pt>
                <c:pt idx="16021">
                  <c:v>0.56200000000000061</c:v>
                </c:pt>
                <c:pt idx="16022">
                  <c:v>0.56000000000000005</c:v>
                </c:pt>
                <c:pt idx="16023">
                  <c:v>0.57800000000000062</c:v>
                </c:pt>
                <c:pt idx="16024">
                  <c:v>0.59900000000000053</c:v>
                </c:pt>
                <c:pt idx="16025">
                  <c:v>0.59300000000000053</c:v>
                </c:pt>
                <c:pt idx="16026">
                  <c:v>0.58600000000000052</c:v>
                </c:pt>
                <c:pt idx="16027">
                  <c:v>0.57199999999999995</c:v>
                </c:pt>
                <c:pt idx="16028">
                  <c:v>0.58100000000000052</c:v>
                </c:pt>
                <c:pt idx="16029">
                  <c:v>0.56399999999999995</c:v>
                </c:pt>
                <c:pt idx="16030">
                  <c:v>0.58900000000000052</c:v>
                </c:pt>
                <c:pt idx="16031">
                  <c:v>0.58400000000000052</c:v>
                </c:pt>
                <c:pt idx="16032">
                  <c:v>0.56899999999999995</c:v>
                </c:pt>
                <c:pt idx="16033">
                  <c:v>0.58100000000000052</c:v>
                </c:pt>
                <c:pt idx="16034">
                  <c:v>0.58600000000000052</c:v>
                </c:pt>
                <c:pt idx="16035">
                  <c:v>0.55700000000000005</c:v>
                </c:pt>
                <c:pt idx="16036">
                  <c:v>0.57800000000000062</c:v>
                </c:pt>
                <c:pt idx="16037">
                  <c:v>0.57099999999999995</c:v>
                </c:pt>
                <c:pt idx="16038">
                  <c:v>0.58300000000000052</c:v>
                </c:pt>
                <c:pt idx="16039">
                  <c:v>0.58600000000000052</c:v>
                </c:pt>
                <c:pt idx="16040">
                  <c:v>0.58800000000000052</c:v>
                </c:pt>
                <c:pt idx="16041">
                  <c:v>0.59600000000000053</c:v>
                </c:pt>
                <c:pt idx="16042">
                  <c:v>0.59400000000000053</c:v>
                </c:pt>
                <c:pt idx="16043">
                  <c:v>0.55400000000000005</c:v>
                </c:pt>
                <c:pt idx="16044">
                  <c:v>0.55400000000000005</c:v>
                </c:pt>
                <c:pt idx="16045">
                  <c:v>0.58000000000000052</c:v>
                </c:pt>
                <c:pt idx="16046">
                  <c:v>0.56299999999999994</c:v>
                </c:pt>
                <c:pt idx="16047">
                  <c:v>0.58500000000000052</c:v>
                </c:pt>
                <c:pt idx="16048">
                  <c:v>0.55700000000000005</c:v>
                </c:pt>
                <c:pt idx="16049">
                  <c:v>0.59800000000000053</c:v>
                </c:pt>
                <c:pt idx="16050">
                  <c:v>0.57600000000000062</c:v>
                </c:pt>
                <c:pt idx="16051">
                  <c:v>0.57800000000000062</c:v>
                </c:pt>
                <c:pt idx="16052">
                  <c:v>0.59100000000000052</c:v>
                </c:pt>
                <c:pt idx="16053">
                  <c:v>0.57399999999999995</c:v>
                </c:pt>
                <c:pt idx="16054">
                  <c:v>0.56200000000000061</c:v>
                </c:pt>
                <c:pt idx="16055">
                  <c:v>0.58400000000000052</c:v>
                </c:pt>
                <c:pt idx="16056">
                  <c:v>0.57600000000000062</c:v>
                </c:pt>
                <c:pt idx="16057">
                  <c:v>0.56799999999999995</c:v>
                </c:pt>
                <c:pt idx="16058">
                  <c:v>0.55900000000000005</c:v>
                </c:pt>
                <c:pt idx="16059">
                  <c:v>0.55600000000000005</c:v>
                </c:pt>
                <c:pt idx="16060">
                  <c:v>0.55200000000000005</c:v>
                </c:pt>
                <c:pt idx="16061">
                  <c:v>0.55700000000000005</c:v>
                </c:pt>
                <c:pt idx="16062">
                  <c:v>0.55400000000000005</c:v>
                </c:pt>
                <c:pt idx="16063">
                  <c:v>0.57600000000000062</c:v>
                </c:pt>
                <c:pt idx="16064">
                  <c:v>0.56599999999999995</c:v>
                </c:pt>
                <c:pt idx="16065">
                  <c:v>0.56599999999999995</c:v>
                </c:pt>
                <c:pt idx="16066">
                  <c:v>0.55900000000000005</c:v>
                </c:pt>
                <c:pt idx="16067">
                  <c:v>0.55000000000000004</c:v>
                </c:pt>
                <c:pt idx="16068">
                  <c:v>0.54100000000000004</c:v>
                </c:pt>
                <c:pt idx="16069">
                  <c:v>0.53800000000000003</c:v>
                </c:pt>
                <c:pt idx="16070">
                  <c:v>0.55000000000000004</c:v>
                </c:pt>
                <c:pt idx="16071">
                  <c:v>0.55900000000000005</c:v>
                </c:pt>
                <c:pt idx="16072">
                  <c:v>0.56200000000000061</c:v>
                </c:pt>
                <c:pt idx="16073">
                  <c:v>0.57099999999999995</c:v>
                </c:pt>
                <c:pt idx="16074">
                  <c:v>0.56499999999999995</c:v>
                </c:pt>
                <c:pt idx="16075">
                  <c:v>0.55700000000000005</c:v>
                </c:pt>
                <c:pt idx="16076">
                  <c:v>0.54200000000000004</c:v>
                </c:pt>
                <c:pt idx="16077">
                  <c:v>0.55700000000000005</c:v>
                </c:pt>
                <c:pt idx="16078">
                  <c:v>0.58100000000000052</c:v>
                </c:pt>
                <c:pt idx="16079">
                  <c:v>0.57700000000000062</c:v>
                </c:pt>
                <c:pt idx="16080">
                  <c:v>0.58700000000000052</c:v>
                </c:pt>
                <c:pt idx="16081">
                  <c:v>0.55900000000000005</c:v>
                </c:pt>
                <c:pt idx="16082">
                  <c:v>0.57299999999999995</c:v>
                </c:pt>
                <c:pt idx="16083">
                  <c:v>0.58200000000000052</c:v>
                </c:pt>
                <c:pt idx="16084">
                  <c:v>0.57500000000000062</c:v>
                </c:pt>
                <c:pt idx="16085">
                  <c:v>0.59200000000000053</c:v>
                </c:pt>
                <c:pt idx="16086">
                  <c:v>0.58400000000000052</c:v>
                </c:pt>
                <c:pt idx="16087">
                  <c:v>0.56200000000000061</c:v>
                </c:pt>
                <c:pt idx="16088">
                  <c:v>0.61500000000000088</c:v>
                </c:pt>
                <c:pt idx="16089">
                  <c:v>0.57500000000000062</c:v>
                </c:pt>
                <c:pt idx="16090">
                  <c:v>0.58200000000000052</c:v>
                </c:pt>
                <c:pt idx="16091">
                  <c:v>0.57099999999999995</c:v>
                </c:pt>
                <c:pt idx="16092">
                  <c:v>0.58900000000000052</c:v>
                </c:pt>
                <c:pt idx="16093">
                  <c:v>0.54600000000000004</c:v>
                </c:pt>
                <c:pt idx="16094">
                  <c:v>0.55200000000000005</c:v>
                </c:pt>
                <c:pt idx="16095">
                  <c:v>0.59400000000000053</c:v>
                </c:pt>
                <c:pt idx="16096">
                  <c:v>0.59300000000000053</c:v>
                </c:pt>
                <c:pt idx="16097">
                  <c:v>0.59800000000000053</c:v>
                </c:pt>
                <c:pt idx="16098">
                  <c:v>0.56699999999999995</c:v>
                </c:pt>
                <c:pt idx="16099">
                  <c:v>0.55500000000000005</c:v>
                </c:pt>
                <c:pt idx="16100">
                  <c:v>0.58600000000000052</c:v>
                </c:pt>
                <c:pt idx="16101">
                  <c:v>0.56100000000000005</c:v>
                </c:pt>
                <c:pt idx="16102">
                  <c:v>0.56000000000000005</c:v>
                </c:pt>
                <c:pt idx="16103">
                  <c:v>0.57099999999999995</c:v>
                </c:pt>
                <c:pt idx="16104">
                  <c:v>0.55700000000000005</c:v>
                </c:pt>
                <c:pt idx="16105">
                  <c:v>0.61300000000000088</c:v>
                </c:pt>
                <c:pt idx="16106">
                  <c:v>0.55300000000000005</c:v>
                </c:pt>
                <c:pt idx="16107">
                  <c:v>0.55200000000000005</c:v>
                </c:pt>
                <c:pt idx="16108">
                  <c:v>0.55100000000000005</c:v>
                </c:pt>
                <c:pt idx="16109">
                  <c:v>0.56399999999999995</c:v>
                </c:pt>
                <c:pt idx="16110">
                  <c:v>0.59500000000000053</c:v>
                </c:pt>
                <c:pt idx="16111">
                  <c:v>0.59100000000000052</c:v>
                </c:pt>
                <c:pt idx="16112">
                  <c:v>0.56299999999999994</c:v>
                </c:pt>
                <c:pt idx="16113">
                  <c:v>0.56299999999999994</c:v>
                </c:pt>
                <c:pt idx="16114">
                  <c:v>0.56899999999999995</c:v>
                </c:pt>
                <c:pt idx="16115">
                  <c:v>0.56499999999999995</c:v>
                </c:pt>
                <c:pt idx="16116">
                  <c:v>0.56100000000000005</c:v>
                </c:pt>
                <c:pt idx="16117">
                  <c:v>0.55500000000000005</c:v>
                </c:pt>
                <c:pt idx="16118">
                  <c:v>0.56100000000000005</c:v>
                </c:pt>
                <c:pt idx="16119">
                  <c:v>0.53800000000000003</c:v>
                </c:pt>
                <c:pt idx="16120">
                  <c:v>0.56100000000000005</c:v>
                </c:pt>
                <c:pt idx="16121">
                  <c:v>0.57500000000000062</c:v>
                </c:pt>
                <c:pt idx="16122">
                  <c:v>0.60000000000000064</c:v>
                </c:pt>
                <c:pt idx="16123">
                  <c:v>0.59600000000000053</c:v>
                </c:pt>
                <c:pt idx="16124">
                  <c:v>0.56999999999999995</c:v>
                </c:pt>
                <c:pt idx="16125">
                  <c:v>0.54800000000000004</c:v>
                </c:pt>
                <c:pt idx="16126">
                  <c:v>0.56399999999999995</c:v>
                </c:pt>
                <c:pt idx="16127">
                  <c:v>0.56799999999999995</c:v>
                </c:pt>
                <c:pt idx="16128">
                  <c:v>0.58300000000000052</c:v>
                </c:pt>
                <c:pt idx="16129">
                  <c:v>0.68600000000000094</c:v>
                </c:pt>
                <c:pt idx="16130">
                  <c:v>0.60800000000000065</c:v>
                </c:pt>
                <c:pt idx="16131">
                  <c:v>0.55600000000000005</c:v>
                </c:pt>
                <c:pt idx="16132">
                  <c:v>0.60400000000000065</c:v>
                </c:pt>
                <c:pt idx="16133">
                  <c:v>0.57299999999999995</c:v>
                </c:pt>
                <c:pt idx="16134">
                  <c:v>0.57700000000000062</c:v>
                </c:pt>
                <c:pt idx="16135">
                  <c:v>0.59100000000000052</c:v>
                </c:pt>
                <c:pt idx="16136">
                  <c:v>0.629000000000001</c:v>
                </c:pt>
                <c:pt idx="16137">
                  <c:v>0.56100000000000005</c:v>
                </c:pt>
                <c:pt idx="16138">
                  <c:v>0.56299999999999994</c:v>
                </c:pt>
                <c:pt idx="16139">
                  <c:v>0.56899999999999995</c:v>
                </c:pt>
                <c:pt idx="16140">
                  <c:v>0.56599999999999995</c:v>
                </c:pt>
                <c:pt idx="16141">
                  <c:v>0.56000000000000005</c:v>
                </c:pt>
                <c:pt idx="16142">
                  <c:v>0.55500000000000005</c:v>
                </c:pt>
                <c:pt idx="16143">
                  <c:v>0.59600000000000053</c:v>
                </c:pt>
                <c:pt idx="16144">
                  <c:v>0.59300000000000053</c:v>
                </c:pt>
                <c:pt idx="16145">
                  <c:v>0.55700000000000005</c:v>
                </c:pt>
                <c:pt idx="16146">
                  <c:v>0.54600000000000004</c:v>
                </c:pt>
                <c:pt idx="16147">
                  <c:v>0.56999999999999995</c:v>
                </c:pt>
                <c:pt idx="16148">
                  <c:v>0.58500000000000052</c:v>
                </c:pt>
                <c:pt idx="16149">
                  <c:v>0.56299999999999994</c:v>
                </c:pt>
                <c:pt idx="16150">
                  <c:v>0.56000000000000005</c:v>
                </c:pt>
                <c:pt idx="16151">
                  <c:v>0.56899999999999995</c:v>
                </c:pt>
                <c:pt idx="16152">
                  <c:v>0.55700000000000005</c:v>
                </c:pt>
                <c:pt idx="16153">
                  <c:v>0.59500000000000053</c:v>
                </c:pt>
                <c:pt idx="16154">
                  <c:v>0.58400000000000052</c:v>
                </c:pt>
                <c:pt idx="16155">
                  <c:v>0.57399999999999995</c:v>
                </c:pt>
                <c:pt idx="16156">
                  <c:v>0.56100000000000005</c:v>
                </c:pt>
                <c:pt idx="16157">
                  <c:v>0.59700000000000053</c:v>
                </c:pt>
                <c:pt idx="16158">
                  <c:v>0.55900000000000005</c:v>
                </c:pt>
                <c:pt idx="16159">
                  <c:v>0.55400000000000005</c:v>
                </c:pt>
                <c:pt idx="16160">
                  <c:v>0.54800000000000004</c:v>
                </c:pt>
                <c:pt idx="16161">
                  <c:v>0.59600000000000053</c:v>
                </c:pt>
                <c:pt idx="16162">
                  <c:v>0.56899999999999995</c:v>
                </c:pt>
                <c:pt idx="16163">
                  <c:v>0.56699999999999995</c:v>
                </c:pt>
                <c:pt idx="16164">
                  <c:v>0.60800000000000065</c:v>
                </c:pt>
                <c:pt idx="16165">
                  <c:v>0.60800000000000065</c:v>
                </c:pt>
                <c:pt idx="16166">
                  <c:v>0.59100000000000052</c:v>
                </c:pt>
                <c:pt idx="16167">
                  <c:v>0.58900000000000052</c:v>
                </c:pt>
                <c:pt idx="16168">
                  <c:v>0.57500000000000062</c:v>
                </c:pt>
                <c:pt idx="16169">
                  <c:v>0.57700000000000062</c:v>
                </c:pt>
                <c:pt idx="16170">
                  <c:v>0.58300000000000052</c:v>
                </c:pt>
                <c:pt idx="16171">
                  <c:v>0.56000000000000005</c:v>
                </c:pt>
                <c:pt idx="16172">
                  <c:v>0.56000000000000005</c:v>
                </c:pt>
                <c:pt idx="16173">
                  <c:v>0.57800000000000062</c:v>
                </c:pt>
                <c:pt idx="16174">
                  <c:v>0.58300000000000052</c:v>
                </c:pt>
                <c:pt idx="16175">
                  <c:v>0.60800000000000065</c:v>
                </c:pt>
                <c:pt idx="16176">
                  <c:v>0.59000000000000052</c:v>
                </c:pt>
                <c:pt idx="16177">
                  <c:v>0.57199999999999995</c:v>
                </c:pt>
                <c:pt idx="16178">
                  <c:v>0.58400000000000052</c:v>
                </c:pt>
                <c:pt idx="16179">
                  <c:v>0.57800000000000062</c:v>
                </c:pt>
                <c:pt idx="16180">
                  <c:v>0.58800000000000052</c:v>
                </c:pt>
                <c:pt idx="16181">
                  <c:v>0.58900000000000052</c:v>
                </c:pt>
                <c:pt idx="16182">
                  <c:v>0.59300000000000053</c:v>
                </c:pt>
                <c:pt idx="16183">
                  <c:v>0.57800000000000062</c:v>
                </c:pt>
                <c:pt idx="16184">
                  <c:v>0.58000000000000052</c:v>
                </c:pt>
                <c:pt idx="16185">
                  <c:v>0.60800000000000065</c:v>
                </c:pt>
                <c:pt idx="16186">
                  <c:v>0.56499999999999995</c:v>
                </c:pt>
                <c:pt idx="16187">
                  <c:v>0.55200000000000005</c:v>
                </c:pt>
                <c:pt idx="16188">
                  <c:v>0.55000000000000004</c:v>
                </c:pt>
                <c:pt idx="16189">
                  <c:v>0.57900000000000063</c:v>
                </c:pt>
                <c:pt idx="16190">
                  <c:v>0.57600000000000062</c:v>
                </c:pt>
                <c:pt idx="16191">
                  <c:v>0.58300000000000052</c:v>
                </c:pt>
                <c:pt idx="16192">
                  <c:v>0.59400000000000053</c:v>
                </c:pt>
                <c:pt idx="16193">
                  <c:v>0.57299999999999995</c:v>
                </c:pt>
                <c:pt idx="16194">
                  <c:v>0.58800000000000052</c:v>
                </c:pt>
                <c:pt idx="16195">
                  <c:v>0.56799999999999995</c:v>
                </c:pt>
                <c:pt idx="16196">
                  <c:v>0.59000000000000052</c:v>
                </c:pt>
                <c:pt idx="16197">
                  <c:v>0.60400000000000065</c:v>
                </c:pt>
                <c:pt idx="16198">
                  <c:v>0.61100000000000065</c:v>
                </c:pt>
                <c:pt idx="16199">
                  <c:v>0.58900000000000052</c:v>
                </c:pt>
                <c:pt idx="16200">
                  <c:v>0.56599999999999995</c:v>
                </c:pt>
                <c:pt idx="16201">
                  <c:v>0.59100000000000052</c:v>
                </c:pt>
                <c:pt idx="16202">
                  <c:v>0.59900000000000053</c:v>
                </c:pt>
                <c:pt idx="16203">
                  <c:v>0.55900000000000005</c:v>
                </c:pt>
                <c:pt idx="16204">
                  <c:v>0.56200000000000061</c:v>
                </c:pt>
                <c:pt idx="16205">
                  <c:v>0.56899999999999995</c:v>
                </c:pt>
                <c:pt idx="16206">
                  <c:v>0.57900000000000063</c:v>
                </c:pt>
                <c:pt idx="16207">
                  <c:v>0.56999999999999995</c:v>
                </c:pt>
                <c:pt idx="16208">
                  <c:v>0.55100000000000005</c:v>
                </c:pt>
                <c:pt idx="16209">
                  <c:v>0.55400000000000005</c:v>
                </c:pt>
                <c:pt idx="16210">
                  <c:v>0.54600000000000004</c:v>
                </c:pt>
                <c:pt idx="16211">
                  <c:v>0.54200000000000004</c:v>
                </c:pt>
                <c:pt idx="16212">
                  <c:v>0.55800000000000005</c:v>
                </c:pt>
                <c:pt idx="16213">
                  <c:v>0.59100000000000052</c:v>
                </c:pt>
                <c:pt idx="16214">
                  <c:v>0.58100000000000052</c:v>
                </c:pt>
                <c:pt idx="16215">
                  <c:v>0.57099999999999995</c:v>
                </c:pt>
                <c:pt idx="16216">
                  <c:v>0.57399999999999995</c:v>
                </c:pt>
                <c:pt idx="16217">
                  <c:v>0.58000000000000052</c:v>
                </c:pt>
                <c:pt idx="16218">
                  <c:v>0.56599999999999995</c:v>
                </c:pt>
                <c:pt idx="16219">
                  <c:v>0.60300000000000065</c:v>
                </c:pt>
                <c:pt idx="16220">
                  <c:v>0.626000000000001</c:v>
                </c:pt>
                <c:pt idx="16221">
                  <c:v>0.59500000000000053</c:v>
                </c:pt>
                <c:pt idx="16222">
                  <c:v>0.57600000000000062</c:v>
                </c:pt>
                <c:pt idx="16223">
                  <c:v>0.57299999999999995</c:v>
                </c:pt>
                <c:pt idx="16224">
                  <c:v>0.54800000000000004</c:v>
                </c:pt>
                <c:pt idx="16225">
                  <c:v>0.56499999999999995</c:v>
                </c:pt>
                <c:pt idx="16226">
                  <c:v>0.55800000000000005</c:v>
                </c:pt>
                <c:pt idx="16227">
                  <c:v>0.56100000000000005</c:v>
                </c:pt>
                <c:pt idx="16228">
                  <c:v>0.59100000000000052</c:v>
                </c:pt>
                <c:pt idx="16229">
                  <c:v>0.56999999999999995</c:v>
                </c:pt>
                <c:pt idx="16230">
                  <c:v>0.56299999999999994</c:v>
                </c:pt>
                <c:pt idx="16231">
                  <c:v>0.57099999999999995</c:v>
                </c:pt>
                <c:pt idx="16232">
                  <c:v>0.58700000000000052</c:v>
                </c:pt>
                <c:pt idx="16233">
                  <c:v>0.57700000000000062</c:v>
                </c:pt>
                <c:pt idx="16234">
                  <c:v>0.56399999999999995</c:v>
                </c:pt>
                <c:pt idx="16235">
                  <c:v>0.57500000000000062</c:v>
                </c:pt>
                <c:pt idx="16236">
                  <c:v>0.60000000000000064</c:v>
                </c:pt>
                <c:pt idx="16237">
                  <c:v>0.55800000000000005</c:v>
                </c:pt>
                <c:pt idx="16238">
                  <c:v>0.53700000000000003</c:v>
                </c:pt>
                <c:pt idx="16239">
                  <c:v>0.54</c:v>
                </c:pt>
                <c:pt idx="16240">
                  <c:v>0.55200000000000005</c:v>
                </c:pt>
                <c:pt idx="16241">
                  <c:v>0.56000000000000005</c:v>
                </c:pt>
                <c:pt idx="16242">
                  <c:v>0.55900000000000005</c:v>
                </c:pt>
                <c:pt idx="16243">
                  <c:v>0.56299999999999994</c:v>
                </c:pt>
                <c:pt idx="16244">
                  <c:v>0.53300000000000003</c:v>
                </c:pt>
                <c:pt idx="16245">
                  <c:v>0.56699999999999995</c:v>
                </c:pt>
                <c:pt idx="16246">
                  <c:v>0.57299999999999995</c:v>
                </c:pt>
                <c:pt idx="16247">
                  <c:v>0.57099999999999995</c:v>
                </c:pt>
                <c:pt idx="16248">
                  <c:v>0.56299999999999994</c:v>
                </c:pt>
                <c:pt idx="16249">
                  <c:v>0.58100000000000052</c:v>
                </c:pt>
                <c:pt idx="16250">
                  <c:v>0.54400000000000004</c:v>
                </c:pt>
                <c:pt idx="16251">
                  <c:v>0.55100000000000005</c:v>
                </c:pt>
                <c:pt idx="16252">
                  <c:v>0.55100000000000005</c:v>
                </c:pt>
                <c:pt idx="16253">
                  <c:v>0.54800000000000004</c:v>
                </c:pt>
                <c:pt idx="16254">
                  <c:v>0.54900000000000004</c:v>
                </c:pt>
                <c:pt idx="16255">
                  <c:v>0.59000000000000052</c:v>
                </c:pt>
                <c:pt idx="16256">
                  <c:v>0.56200000000000061</c:v>
                </c:pt>
                <c:pt idx="16257">
                  <c:v>0.54500000000000004</c:v>
                </c:pt>
                <c:pt idx="16258">
                  <c:v>0.56599999999999995</c:v>
                </c:pt>
                <c:pt idx="16259">
                  <c:v>0.56200000000000061</c:v>
                </c:pt>
                <c:pt idx="16260">
                  <c:v>0.54</c:v>
                </c:pt>
                <c:pt idx="16261">
                  <c:v>0.56799999999999995</c:v>
                </c:pt>
                <c:pt idx="16262">
                  <c:v>0.61000000000000065</c:v>
                </c:pt>
                <c:pt idx="16263">
                  <c:v>0.56399999999999995</c:v>
                </c:pt>
                <c:pt idx="16264">
                  <c:v>0.58500000000000052</c:v>
                </c:pt>
                <c:pt idx="16265">
                  <c:v>0.58800000000000052</c:v>
                </c:pt>
                <c:pt idx="16266">
                  <c:v>0.55000000000000004</c:v>
                </c:pt>
                <c:pt idx="16267">
                  <c:v>0.54</c:v>
                </c:pt>
                <c:pt idx="16268">
                  <c:v>0.55100000000000005</c:v>
                </c:pt>
                <c:pt idx="16269">
                  <c:v>0.56399999999999995</c:v>
                </c:pt>
                <c:pt idx="16270">
                  <c:v>0.55800000000000005</c:v>
                </c:pt>
                <c:pt idx="16271">
                  <c:v>0.54</c:v>
                </c:pt>
                <c:pt idx="16272">
                  <c:v>0.56399999999999995</c:v>
                </c:pt>
                <c:pt idx="16273">
                  <c:v>0.56399999999999995</c:v>
                </c:pt>
                <c:pt idx="16274">
                  <c:v>0.56999999999999995</c:v>
                </c:pt>
                <c:pt idx="16275">
                  <c:v>0.55700000000000005</c:v>
                </c:pt>
                <c:pt idx="16276">
                  <c:v>0.58800000000000052</c:v>
                </c:pt>
                <c:pt idx="16277">
                  <c:v>0.60000000000000064</c:v>
                </c:pt>
                <c:pt idx="16278">
                  <c:v>0.56999999999999995</c:v>
                </c:pt>
                <c:pt idx="16279">
                  <c:v>0.59100000000000052</c:v>
                </c:pt>
                <c:pt idx="16280">
                  <c:v>0.57099999999999995</c:v>
                </c:pt>
                <c:pt idx="16281">
                  <c:v>0.55400000000000005</c:v>
                </c:pt>
                <c:pt idx="16282">
                  <c:v>0.56399999999999995</c:v>
                </c:pt>
                <c:pt idx="16283">
                  <c:v>0.60700000000000065</c:v>
                </c:pt>
                <c:pt idx="16284">
                  <c:v>0.58200000000000052</c:v>
                </c:pt>
                <c:pt idx="16285">
                  <c:v>0.53800000000000003</c:v>
                </c:pt>
                <c:pt idx="16286">
                  <c:v>0.56000000000000005</c:v>
                </c:pt>
                <c:pt idx="16287">
                  <c:v>0.54600000000000004</c:v>
                </c:pt>
                <c:pt idx="16288">
                  <c:v>0.55000000000000004</c:v>
                </c:pt>
                <c:pt idx="16289">
                  <c:v>0.56499999999999995</c:v>
                </c:pt>
                <c:pt idx="16290">
                  <c:v>0.57199999999999995</c:v>
                </c:pt>
                <c:pt idx="16291">
                  <c:v>0.56599999999999995</c:v>
                </c:pt>
                <c:pt idx="16292">
                  <c:v>0.54500000000000004</c:v>
                </c:pt>
                <c:pt idx="16293">
                  <c:v>0.54500000000000004</c:v>
                </c:pt>
                <c:pt idx="16294">
                  <c:v>0.57199999999999995</c:v>
                </c:pt>
                <c:pt idx="16295">
                  <c:v>0.55300000000000005</c:v>
                </c:pt>
                <c:pt idx="16296">
                  <c:v>0.55000000000000004</c:v>
                </c:pt>
                <c:pt idx="16297">
                  <c:v>0.54200000000000004</c:v>
                </c:pt>
                <c:pt idx="16298">
                  <c:v>0.54400000000000004</c:v>
                </c:pt>
                <c:pt idx="16299">
                  <c:v>0.54300000000000004</c:v>
                </c:pt>
                <c:pt idx="16300">
                  <c:v>0.55100000000000005</c:v>
                </c:pt>
                <c:pt idx="16301">
                  <c:v>0.54600000000000004</c:v>
                </c:pt>
                <c:pt idx="16302">
                  <c:v>0.55500000000000005</c:v>
                </c:pt>
                <c:pt idx="16303">
                  <c:v>0.55900000000000005</c:v>
                </c:pt>
                <c:pt idx="16304">
                  <c:v>0.56499999999999995</c:v>
                </c:pt>
                <c:pt idx="16305">
                  <c:v>0.57600000000000062</c:v>
                </c:pt>
                <c:pt idx="16306">
                  <c:v>0.55300000000000005</c:v>
                </c:pt>
                <c:pt idx="16307">
                  <c:v>0.53200000000000003</c:v>
                </c:pt>
                <c:pt idx="16308">
                  <c:v>0.54200000000000004</c:v>
                </c:pt>
                <c:pt idx="16309">
                  <c:v>0.55900000000000005</c:v>
                </c:pt>
                <c:pt idx="16310">
                  <c:v>0.60800000000000065</c:v>
                </c:pt>
                <c:pt idx="16311">
                  <c:v>0.57199999999999995</c:v>
                </c:pt>
                <c:pt idx="16312">
                  <c:v>0.56200000000000061</c:v>
                </c:pt>
                <c:pt idx="16313">
                  <c:v>0.56899999999999995</c:v>
                </c:pt>
                <c:pt idx="16314">
                  <c:v>0.56999999999999995</c:v>
                </c:pt>
                <c:pt idx="16315">
                  <c:v>0.57199999999999995</c:v>
                </c:pt>
                <c:pt idx="16316">
                  <c:v>0.57500000000000062</c:v>
                </c:pt>
                <c:pt idx="16317">
                  <c:v>0.56799999999999995</c:v>
                </c:pt>
                <c:pt idx="16318">
                  <c:v>0.55200000000000005</c:v>
                </c:pt>
                <c:pt idx="16319">
                  <c:v>0.57500000000000062</c:v>
                </c:pt>
                <c:pt idx="16320">
                  <c:v>0.56599999999999995</c:v>
                </c:pt>
                <c:pt idx="16321">
                  <c:v>0.54700000000000004</c:v>
                </c:pt>
                <c:pt idx="16322">
                  <c:v>0.55200000000000005</c:v>
                </c:pt>
                <c:pt idx="16323">
                  <c:v>0.55100000000000005</c:v>
                </c:pt>
                <c:pt idx="16324">
                  <c:v>0.55600000000000005</c:v>
                </c:pt>
                <c:pt idx="16325">
                  <c:v>0.55400000000000005</c:v>
                </c:pt>
                <c:pt idx="16326">
                  <c:v>0.56399999999999995</c:v>
                </c:pt>
                <c:pt idx="16327">
                  <c:v>0.54900000000000004</c:v>
                </c:pt>
                <c:pt idx="16328">
                  <c:v>0.55800000000000005</c:v>
                </c:pt>
                <c:pt idx="16329">
                  <c:v>0.55800000000000005</c:v>
                </c:pt>
                <c:pt idx="16330">
                  <c:v>0.59500000000000053</c:v>
                </c:pt>
                <c:pt idx="16331">
                  <c:v>0.58300000000000052</c:v>
                </c:pt>
                <c:pt idx="16332">
                  <c:v>0.56799999999999995</c:v>
                </c:pt>
                <c:pt idx="16333">
                  <c:v>0.54300000000000004</c:v>
                </c:pt>
                <c:pt idx="16334">
                  <c:v>0.55900000000000005</c:v>
                </c:pt>
                <c:pt idx="16335">
                  <c:v>0.55600000000000005</c:v>
                </c:pt>
                <c:pt idx="16336">
                  <c:v>0.56299999999999994</c:v>
                </c:pt>
                <c:pt idx="16337">
                  <c:v>0.55900000000000005</c:v>
                </c:pt>
                <c:pt idx="16338">
                  <c:v>0.54500000000000004</c:v>
                </c:pt>
                <c:pt idx="16339">
                  <c:v>0.54400000000000004</c:v>
                </c:pt>
                <c:pt idx="16340">
                  <c:v>0.55400000000000005</c:v>
                </c:pt>
                <c:pt idx="16341">
                  <c:v>0.56899999999999995</c:v>
                </c:pt>
                <c:pt idx="16342">
                  <c:v>0.56899999999999995</c:v>
                </c:pt>
                <c:pt idx="16343">
                  <c:v>0.55100000000000005</c:v>
                </c:pt>
                <c:pt idx="16344">
                  <c:v>0.56599999999999995</c:v>
                </c:pt>
                <c:pt idx="16345">
                  <c:v>0.54800000000000004</c:v>
                </c:pt>
                <c:pt idx="16346">
                  <c:v>0.63700000000000101</c:v>
                </c:pt>
                <c:pt idx="16347">
                  <c:v>0.59700000000000053</c:v>
                </c:pt>
                <c:pt idx="16348">
                  <c:v>0.56499999999999995</c:v>
                </c:pt>
                <c:pt idx="16349">
                  <c:v>0.55900000000000005</c:v>
                </c:pt>
                <c:pt idx="16350">
                  <c:v>0.55900000000000005</c:v>
                </c:pt>
                <c:pt idx="16351">
                  <c:v>0.56200000000000061</c:v>
                </c:pt>
                <c:pt idx="16352">
                  <c:v>0.57399999999999995</c:v>
                </c:pt>
                <c:pt idx="16353">
                  <c:v>0.56100000000000005</c:v>
                </c:pt>
                <c:pt idx="16354">
                  <c:v>0.56200000000000061</c:v>
                </c:pt>
                <c:pt idx="16355">
                  <c:v>0.59300000000000053</c:v>
                </c:pt>
                <c:pt idx="16356">
                  <c:v>0.56399999999999995</c:v>
                </c:pt>
                <c:pt idx="16357">
                  <c:v>0.56999999999999995</c:v>
                </c:pt>
                <c:pt idx="16358">
                  <c:v>0.57399999999999995</c:v>
                </c:pt>
                <c:pt idx="16359">
                  <c:v>0.60500000000000065</c:v>
                </c:pt>
                <c:pt idx="16360">
                  <c:v>0.54800000000000004</c:v>
                </c:pt>
                <c:pt idx="16361">
                  <c:v>0.56299999999999994</c:v>
                </c:pt>
                <c:pt idx="16362">
                  <c:v>0.55400000000000005</c:v>
                </c:pt>
                <c:pt idx="16363">
                  <c:v>0.56100000000000005</c:v>
                </c:pt>
                <c:pt idx="16364">
                  <c:v>0.59700000000000053</c:v>
                </c:pt>
                <c:pt idx="16365">
                  <c:v>0.56699999999999995</c:v>
                </c:pt>
                <c:pt idx="16366">
                  <c:v>0.55100000000000005</c:v>
                </c:pt>
                <c:pt idx="16367">
                  <c:v>0.55500000000000005</c:v>
                </c:pt>
                <c:pt idx="16368">
                  <c:v>0.54800000000000004</c:v>
                </c:pt>
                <c:pt idx="16369">
                  <c:v>0.54700000000000004</c:v>
                </c:pt>
                <c:pt idx="16370">
                  <c:v>0.54700000000000004</c:v>
                </c:pt>
                <c:pt idx="16371">
                  <c:v>0.55600000000000005</c:v>
                </c:pt>
                <c:pt idx="16372">
                  <c:v>0.58000000000000052</c:v>
                </c:pt>
                <c:pt idx="16373">
                  <c:v>0.54900000000000004</c:v>
                </c:pt>
                <c:pt idx="16374">
                  <c:v>0.56399999999999995</c:v>
                </c:pt>
                <c:pt idx="16375">
                  <c:v>0.56899999999999995</c:v>
                </c:pt>
                <c:pt idx="16376">
                  <c:v>0.55500000000000005</c:v>
                </c:pt>
                <c:pt idx="16377">
                  <c:v>0.55800000000000005</c:v>
                </c:pt>
                <c:pt idx="16378">
                  <c:v>0.55000000000000004</c:v>
                </c:pt>
                <c:pt idx="16379">
                  <c:v>0.55900000000000005</c:v>
                </c:pt>
                <c:pt idx="16380">
                  <c:v>0.54400000000000004</c:v>
                </c:pt>
                <c:pt idx="16381">
                  <c:v>0.55400000000000005</c:v>
                </c:pt>
                <c:pt idx="16382">
                  <c:v>0.56299999999999994</c:v>
                </c:pt>
                <c:pt idx="16383">
                  <c:v>0.57500000000000062</c:v>
                </c:pt>
                <c:pt idx="16384">
                  <c:v>0.56200000000000061</c:v>
                </c:pt>
                <c:pt idx="16385">
                  <c:v>0.54100000000000004</c:v>
                </c:pt>
                <c:pt idx="16386">
                  <c:v>0.53100000000000003</c:v>
                </c:pt>
                <c:pt idx="16387">
                  <c:v>0.54300000000000004</c:v>
                </c:pt>
                <c:pt idx="16388">
                  <c:v>0.55900000000000005</c:v>
                </c:pt>
                <c:pt idx="16389">
                  <c:v>0.56999999999999995</c:v>
                </c:pt>
                <c:pt idx="16390">
                  <c:v>0.56299999999999994</c:v>
                </c:pt>
                <c:pt idx="16391">
                  <c:v>0.55600000000000005</c:v>
                </c:pt>
                <c:pt idx="16392">
                  <c:v>0.57500000000000062</c:v>
                </c:pt>
                <c:pt idx="16393">
                  <c:v>0.57900000000000063</c:v>
                </c:pt>
                <c:pt idx="16394">
                  <c:v>0.53900000000000003</c:v>
                </c:pt>
                <c:pt idx="16395">
                  <c:v>0.55200000000000005</c:v>
                </c:pt>
                <c:pt idx="16396">
                  <c:v>0.53300000000000003</c:v>
                </c:pt>
                <c:pt idx="16397">
                  <c:v>0.54600000000000004</c:v>
                </c:pt>
                <c:pt idx="16398">
                  <c:v>0.53200000000000003</c:v>
                </c:pt>
                <c:pt idx="16399">
                  <c:v>0.52900000000000003</c:v>
                </c:pt>
                <c:pt idx="16400">
                  <c:v>0.55300000000000005</c:v>
                </c:pt>
                <c:pt idx="16401">
                  <c:v>0.54200000000000004</c:v>
                </c:pt>
                <c:pt idx="16402">
                  <c:v>0.55300000000000005</c:v>
                </c:pt>
                <c:pt idx="16403">
                  <c:v>0.54500000000000004</c:v>
                </c:pt>
                <c:pt idx="16404">
                  <c:v>0.56299999999999994</c:v>
                </c:pt>
                <c:pt idx="16405">
                  <c:v>0.54400000000000004</c:v>
                </c:pt>
                <c:pt idx="16406">
                  <c:v>0.53700000000000003</c:v>
                </c:pt>
                <c:pt idx="16407">
                  <c:v>0.54800000000000004</c:v>
                </c:pt>
                <c:pt idx="16408">
                  <c:v>0.56599999999999995</c:v>
                </c:pt>
                <c:pt idx="16409">
                  <c:v>0.60400000000000065</c:v>
                </c:pt>
                <c:pt idx="16410">
                  <c:v>0.57600000000000062</c:v>
                </c:pt>
                <c:pt idx="16411">
                  <c:v>0.57199999999999995</c:v>
                </c:pt>
                <c:pt idx="16412">
                  <c:v>0.55000000000000004</c:v>
                </c:pt>
                <c:pt idx="16413">
                  <c:v>0.55300000000000005</c:v>
                </c:pt>
                <c:pt idx="16414">
                  <c:v>0.54700000000000004</c:v>
                </c:pt>
                <c:pt idx="16415">
                  <c:v>0.56200000000000061</c:v>
                </c:pt>
                <c:pt idx="16416">
                  <c:v>0.56200000000000061</c:v>
                </c:pt>
                <c:pt idx="16417">
                  <c:v>0.56499999999999995</c:v>
                </c:pt>
                <c:pt idx="16418">
                  <c:v>0.58100000000000052</c:v>
                </c:pt>
                <c:pt idx="16419">
                  <c:v>0.56699999999999995</c:v>
                </c:pt>
                <c:pt idx="16420">
                  <c:v>0.55000000000000004</c:v>
                </c:pt>
                <c:pt idx="16421">
                  <c:v>0.54600000000000004</c:v>
                </c:pt>
                <c:pt idx="16422">
                  <c:v>0.54700000000000004</c:v>
                </c:pt>
                <c:pt idx="16423">
                  <c:v>0.53800000000000003</c:v>
                </c:pt>
                <c:pt idx="16424">
                  <c:v>0.54800000000000004</c:v>
                </c:pt>
                <c:pt idx="16425">
                  <c:v>0.55900000000000005</c:v>
                </c:pt>
                <c:pt idx="16426">
                  <c:v>0.56599999999999995</c:v>
                </c:pt>
                <c:pt idx="16427">
                  <c:v>0.53700000000000003</c:v>
                </c:pt>
                <c:pt idx="16428">
                  <c:v>0.59100000000000052</c:v>
                </c:pt>
                <c:pt idx="16429">
                  <c:v>0.53600000000000003</c:v>
                </c:pt>
                <c:pt idx="16430">
                  <c:v>0.55700000000000005</c:v>
                </c:pt>
                <c:pt idx="16431">
                  <c:v>0.53500000000000003</c:v>
                </c:pt>
                <c:pt idx="16432">
                  <c:v>0.55200000000000005</c:v>
                </c:pt>
                <c:pt idx="16433">
                  <c:v>0.54700000000000004</c:v>
                </c:pt>
                <c:pt idx="16434">
                  <c:v>0.56100000000000005</c:v>
                </c:pt>
                <c:pt idx="16435">
                  <c:v>0.55400000000000005</c:v>
                </c:pt>
                <c:pt idx="16436">
                  <c:v>0.55500000000000005</c:v>
                </c:pt>
                <c:pt idx="16437">
                  <c:v>0.55000000000000004</c:v>
                </c:pt>
                <c:pt idx="16438">
                  <c:v>0.55200000000000005</c:v>
                </c:pt>
                <c:pt idx="16439">
                  <c:v>0.55900000000000005</c:v>
                </c:pt>
                <c:pt idx="16440">
                  <c:v>0.54800000000000004</c:v>
                </c:pt>
                <c:pt idx="16441">
                  <c:v>0.56899999999999995</c:v>
                </c:pt>
                <c:pt idx="16442">
                  <c:v>0.56299999999999994</c:v>
                </c:pt>
                <c:pt idx="16443">
                  <c:v>0.55200000000000005</c:v>
                </c:pt>
                <c:pt idx="16444">
                  <c:v>0.55100000000000005</c:v>
                </c:pt>
                <c:pt idx="16445">
                  <c:v>0</c:v>
                </c:pt>
                <c:pt idx="16446">
                  <c:v>0.54200000000000004</c:v>
                </c:pt>
                <c:pt idx="16447">
                  <c:v>0.58100000000000052</c:v>
                </c:pt>
                <c:pt idx="16448">
                  <c:v>0.57600000000000062</c:v>
                </c:pt>
                <c:pt idx="16449">
                  <c:v>0.57299999999999995</c:v>
                </c:pt>
                <c:pt idx="16450">
                  <c:v>0.56899999999999995</c:v>
                </c:pt>
                <c:pt idx="16451">
                  <c:v>0.54700000000000004</c:v>
                </c:pt>
                <c:pt idx="16452">
                  <c:v>0.54500000000000004</c:v>
                </c:pt>
                <c:pt idx="16453">
                  <c:v>0.55000000000000004</c:v>
                </c:pt>
                <c:pt idx="16454">
                  <c:v>0.53700000000000003</c:v>
                </c:pt>
                <c:pt idx="16455">
                  <c:v>0.55900000000000005</c:v>
                </c:pt>
                <c:pt idx="16456">
                  <c:v>0.56999999999999995</c:v>
                </c:pt>
                <c:pt idx="16457">
                  <c:v>0.55000000000000004</c:v>
                </c:pt>
                <c:pt idx="16458">
                  <c:v>0.54900000000000004</c:v>
                </c:pt>
                <c:pt idx="16459">
                  <c:v>0.52500000000000002</c:v>
                </c:pt>
                <c:pt idx="16460">
                  <c:v>0.55000000000000004</c:v>
                </c:pt>
                <c:pt idx="16461">
                  <c:v>0.55000000000000004</c:v>
                </c:pt>
                <c:pt idx="16462">
                  <c:v>0.54100000000000004</c:v>
                </c:pt>
                <c:pt idx="16463">
                  <c:v>0.56699999999999995</c:v>
                </c:pt>
                <c:pt idx="16464">
                  <c:v>0.56299999999999994</c:v>
                </c:pt>
                <c:pt idx="16465">
                  <c:v>0.56599999999999995</c:v>
                </c:pt>
                <c:pt idx="16466">
                  <c:v>0.57800000000000062</c:v>
                </c:pt>
                <c:pt idx="16467">
                  <c:v>0.55500000000000005</c:v>
                </c:pt>
                <c:pt idx="16468">
                  <c:v>0.58000000000000052</c:v>
                </c:pt>
                <c:pt idx="16469">
                  <c:v>0.56399999999999995</c:v>
                </c:pt>
                <c:pt idx="16470">
                  <c:v>0.55800000000000005</c:v>
                </c:pt>
                <c:pt idx="16471">
                  <c:v>0.54</c:v>
                </c:pt>
                <c:pt idx="16472">
                  <c:v>0.54900000000000004</c:v>
                </c:pt>
                <c:pt idx="16473">
                  <c:v>0.54100000000000004</c:v>
                </c:pt>
                <c:pt idx="16474">
                  <c:v>0.53400000000000003</c:v>
                </c:pt>
                <c:pt idx="16475">
                  <c:v>0.52800000000000002</c:v>
                </c:pt>
                <c:pt idx="16476">
                  <c:v>0.55300000000000005</c:v>
                </c:pt>
                <c:pt idx="16477">
                  <c:v>0.55100000000000005</c:v>
                </c:pt>
                <c:pt idx="16478">
                  <c:v>0.56599999999999995</c:v>
                </c:pt>
                <c:pt idx="16479">
                  <c:v>0.57800000000000062</c:v>
                </c:pt>
                <c:pt idx="16480">
                  <c:v>0.55500000000000005</c:v>
                </c:pt>
                <c:pt idx="16481">
                  <c:v>0.55200000000000005</c:v>
                </c:pt>
                <c:pt idx="16482">
                  <c:v>0.54200000000000004</c:v>
                </c:pt>
                <c:pt idx="16483">
                  <c:v>0.54100000000000004</c:v>
                </c:pt>
                <c:pt idx="16484">
                  <c:v>0.57199999999999995</c:v>
                </c:pt>
                <c:pt idx="16485">
                  <c:v>0.56200000000000061</c:v>
                </c:pt>
                <c:pt idx="16486">
                  <c:v>0.56599999999999995</c:v>
                </c:pt>
                <c:pt idx="16487">
                  <c:v>0.57199999999999995</c:v>
                </c:pt>
                <c:pt idx="16488">
                  <c:v>0.54900000000000004</c:v>
                </c:pt>
                <c:pt idx="16489">
                  <c:v>0.53600000000000003</c:v>
                </c:pt>
                <c:pt idx="16490">
                  <c:v>0.58200000000000052</c:v>
                </c:pt>
                <c:pt idx="16491">
                  <c:v>0.58100000000000052</c:v>
                </c:pt>
                <c:pt idx="16492">
                  <c:v>0.61900000000000088</c:v>
                </c:pt>
                <c:pt idx="16493">
                  <c:v>0.61400000000000088</c:v>
                </c:pt>
                <c:pt idx="16494">
                  <c:v>0.59600000000000053</c:v>
                </c:pt>
                <c:pt idx="16495">
                  <c:v>0.53800000000000003</c:v>
                </c:pt>
                <c:pt idx="16496">
                  <c:v>0.54900000000000004</c:v>
                </c:pt>
                <c:pt idx="16497">
                  <c:v>0.53700000000000003</c:v>
                </c:pt>
                <c:pt idx="16498">
                  <c:v>0.56799999999999995</c:v>
                </c:pt>
                <c:pt idx="16499">
                  <c:v>0.55400000000000005</c:v>
                </c:pt>
                <c:pt idx="16500">
                  <c:v>0.56699999999999995</c:v>
                </c:pt>
                <c:pt idx="16501">
                  <c:v>0.56799999999999995</c:v>
                </c:pt>
                <c:pt idx="16502">
                  <c:v>0.56799999999999995</c:v>
                </c:pt>
                <c:pt idx="16503">
                  <c:v>0.55100000000000005</c:v>
                </c:pt>
                <c:pt idx="16504">
                  <c:v>0.55600000000000005</c:v>
                </c:pt>
                <c:pt idx="16505">
                  <c:v>0.54600000000000004</c:v>
                </c:pt>
                <c:pt idx="16506">
                  <c:v>0.55800000000000005</c:v>
                </c:pt>
                <c:pt idx="16507">
                  <c:v>0.56399999999999995</c:v>
                </c:pt>
                <c:pt idx="16508">
                  <c:v>0.56499999999999995</c:v>
                </c:pt>
                <c:pt idx="16509">
                  <c:v>0.56299999999999994</c:v>
                </c:pt>
                <c:pt idx="16510">
                  <c:v>0.58600000000000052</c:v>
                </c:pt>
                <c:pt idx="16511">
                  <c:v>0.54200000000000004</c:v>
                </c:pt>
                <c:pt idx="16512">
                  <c:v>0.54300000000000004</c:v>
                </c:pt>
                <c:pt idx="16513">
                  <c:v>0.55500000000000005</c:v>
                </c:pt>
                <c:pt idx="16514">
                  <c:v>0.55500000000000005</c:v>
                </c:pt>
                <c:pt idx="16515">
                  <c:v>0.57800000000000062</c:v>
                </c:pt>
                <c:pt idx="16516">
                  <c:v>0.58400000000000052</c:v>
                </c:pt>
                <c:pt idx="16517">
                  <c:v>0.59200000000000053</c:v>
                </c:pt>
                <c:pt idx="16518">
                  <c:v>0.55100000000000005</c:v>
                </c:pt>
                <c:pt idx="16519">
                  <c:v>0.56899999999999995</c:v>
                </c:pt>
                <c:pt idx="16520">
                  <c:v>0.56399999999999995</c:v>
                </c:pt>
                <c:pt idx="16521">
                  <c:v>0.56499999999999995</c:v>
                </c:pt>
                <c:pt idx="16522">
                  <c:v>0.58100000000000052</c:v>
                </c:pt>
                <c:pt idx="16523">
                  <c:v>0.58200000000000052</c:v>
                </c:pt>
                <c:pt idx="16524">
                  <c:v>0.60400000000000065</c:v>
                </c:pt>
                <c:pt idx="16525">
                  <c:v>0.56799999999999995</c:v>
                </c:pt>
                <c:pt idx="16526">
                  <c:v>0.58000000000000052</c:v>
                </c:pt>
                <c:pt idx="16527">
                  <c:v>0.56999999999999995</c:v>
                </c:pt>
                <c:pt idx="16528">
                  <c:v>0.55300000000000005</c:v>
                </c:pt>
                <c:pt idx="16529">
                  <c:v>0.56000000000000005</c:v>
                </c:pt>
                <c:pt idx="16530">
                  <c:v>0.56200000000000061</c:v>
                </c:pt>
                <c:pt idx="16531">
                  <c:v>0.55200000000000005</c:v>
                </c:pt>
                <c:pt idx="16532">
                  <c:v>0.56100000000000005</c:v>
                </c:pt>
                <c:pt idx="16533">
                  <c:v>0.56499999999999995</c:v>
                </c:pt>
                <c:pt idx="16534">
                  <c:v>0.56299999999999994</c:v>
                </c:pt>
                <c:pt idx="16535">
                  <c:v>0.56499999999999995</c:v>
                </c:pt>
                <c:pt idx="16536">
                  <c:v>0.55300000000000005</c:v>
                </c:pt>
                <c:pt idx="16537">
                  <c:v>0.57900000000000063</c:v>
                </c:pt>
                <c:pt idx="16538">
                  <c:v>0.53800000000000003</c:v>
                </c:pt>
                <c:pt idx="16539">
                  <c:v>0.55000000000000004</c:v>
                </c:pt>
                <c:pt idx="16540">
                  <c:v>0.57700000000000062</c:v>
                </c:pt>
                <c:pt idx="16541">
                  <c:v>0.55400000000000005</c:v>
                </c:pt>
                <c:pt idx="16542">
                  <c:v>0.54500000000000004</c:v>
                </c:pt>
                <c:pt idx="16543">
                  <c:v>0.54600000000000004</c:v>
                </c:pt>
                <c:pt idx="16544">
                  <c:v>0.56200000000000061</c:v>
                </c:pt>
                <c:pt idx="16545">
                  <c:v>0.56299999999999994</c:v>
                </c:pt>
                <c:pt idx="16546">
                  <c:v>0.62000000000000088</c:v>
                </c:pt>
                <c:pt idx="16547">
                  <c:v>0.60500000000000065</c:v>
                </c:pt>
                <c:pt idx="16548">
                  <c:v>0.54400000000000004</c:v>
                </c:pt>
                <c:pt idx="16549">
                  <c:v>0.53700000000000003</c:v>
                </c:pt>
                <c:pt idx="16550">
                  <c:v>0.56499999999999995</c:v>
                </c:pt>
                <c:pt idx="16551">
                  <c:v>0.54800000000000004</c:v>
                </c:pt>
                <c:pt idx="16552">
                  <c:v>0.56100000000000005</c:v>
                </c:pt>
                <c:pt idx="16553">
                  <c:v>0.56100000000000005</c:v>
                </c:pt>
                <c:pt idx="16554">
                  <c:v>0.55800000000000005</c:v>
                </c:pt>
                <c:pt idx="16555">
                  <c:v>0.55400000000000005</c:v>
                </c:pt>
                <c:pt idx="16556">
                  <c:v>0.58100000000000052</c:v>
                </c:pt>
                <c:pt idx="16557">
                  <c:v>0.59400000000000053</c:v>
                </c:pt>
                <c:pt idx="16558">
                  <c:v>0.56999999999999995</c:v>
                </c:pt>
                <c:pt idx="16559">
                  <c:v>0.54500000000000004</c:v>
                </c:pt>
                <c:pt idx="16560">
                  <c:v>0.54500000000000004</c:v>
                </c:pt>
                <c:pt idx="16561">
                  <c:v>0.55000000000000004</c:v>
                </c:pt>
                <c:pt idx="16562">
                  <c:v>0.56599999999999995</c:v>
                </c:pt>
                <c:pt idx="16563">
                  <c:v>0.56299999999999994</c:v>
                </c:pt>
                <c:pt idx="16564">
                  <c:v>0.61900000000000088</c:v>
                </c:pt>
                <c:pt idx="16565">
                  <c:v>0.57299999999999995</c:v>
                </c:pt>
                <c:pt idx="16566">
                  <c:v>0.55400000000000005</c:v>
                </c:pt>
                <c:pt idx="16567">
                  <c:v>0.58000000000000052</c:v>
                </c:pt>
                <c:pt idx="16568">
                  <c:v>0.56899999999999995</c:v>
                </c:pt>
                <c:pt idx="16569">
                  <c:v>0.56200000000000061</c:v>
                </c:pt>
                <c:pt idx="16570">
                  <c:v>0.53800000000000003</c:v>
                </c:pt>
                <c:pt idx="16571">
                  <c:v>0.55500000000000005</c:v>
                </c:pt>
                <c:pt idx="16572">
                  <c:v>0.53200000000000003</c:v>
                </c:pt>
                <c:pt idx="16573">
                  <c:v>0.56200000000000061</c:v>
                </c:pt>
                <c:pt idx="16574">
                  <c:v>0.59400000000000053</c:v>
                </c:pt>
                <c:pt idx="16575">
                  <c:v>0.56599999999999995</c:v>
                </c:pt>
                <c:pt idx="16576">
                  <c:v>0.54</c:v>
                </c:pt>
                <c:pt idx="16577">
                  <c:v>0.55700000000000005</c:v>
                </c:pt>
                <c:pt idx="16578">
                  <c:v>0.58300000000000052</c:v>
                </c:pt>
                <c:pt idx="16579">
                  <c:v>0.57500000000000062</c:v>
                </c:pt>
                <c:pt idx="16580">
                  <c:v>0.55500000000000005</c:v>
                </c:pt>
                <c:pt idx="16581">
                  <c:v>0.56999999999999995</c:v>
                </c:pt>
                <c:pt idx="16582">
                  <c:v>0.58800000000000052</c:v>
                </c:pt>
                <c:pt idx="16583">
                  <c:v>0.58300000000000052</c:v>
                </c:pt>
                <c:pt idx="16584">
                  <c:v>0.54600000000000004</c:v>
                </c:pt>
                <c:pt idx="16585">
                  <c:v>0.56699999999999995</c:v>
                </c:pt>
                <c:pt idx="16586">
                  <c:v>0.54</c:v>
                </c:pt>
                <c:pt idx="16587">
                  <c:v>0.56499999999999995</c:v>
                </c:pt>
                <c:pt idx="16588">
                  <c:v>0.55300000000000005</c:v>
                </c:pt>
                <c:pt idx="16589">
                  <c:v>0.57800000000000062</c:v>
                </c:pt>
                <c:pt idx="16590">
                  <c:v>0.54500000000000004</c:v>
                </c:pt>
                <c:pt idx="16591">
                  <c:v>0.54100000000000004</c:v>
                </c:pt>
                <c:pt idx="16592">
                  <c:v>0.56499999999999995</c:v>
                </c:pt>
                <c:pt idx="16593">
                  <c:v>0.60000000000000064</c:v>
                </c:pt>
                <c:pt idx="16594">
                  <c:v>0.55000000000000004</c:v>
                </c:pt>
                <c:pt idx="16595">
                  <c:v>0.56100000000000005</c:v>
                </c:pt>
                <c:pt idx="16596">
                  <c:v>0.54900000000000004</c:v>
                </c:pt>
                <c:pt idx="16597">
                  <c:v>0.55100000000000005</c:v>
                </c:pt>
                <c:pt idx="16598">
                  <c:v>0.58700000000000052</c:v>
                </c:pt>
                <c:pt idx="16599">
                  <c:v>0.56000000000000005</c:v>
                </c:pt>
                <c:pt idx="16600">
                  <c:v>0.55000000000000004</c:v>
                </c:pt>
                <c:pt idx="16601">
                  <c:v>0.56100000000000005</c:v>
                </c:pt>
                <c:pt idx="16602">
                  <c:v>0.57900000000000063</c:v>
                </c:pt>
                <c:pt idx="16603">
                  <c:v>0.57099999999999995</c:v>
                </c:pt>
                <c:pt idx="16604">
                  <c:v>0.54400000000000004</c:v>
                </c:pt>
                <c:pt idx="16605">
                  <c:v>0.54500000000000004</c:v>
                </c:pt>
                <c:pt idx="16606">
                  <c:v>0.54900000000000004</c:v>
                </c:pt>
                <c:pt idx="16607">
                  <c:v>0.57900000000000063</c:v>
                </c:pt>
                <c:pt idx="16608">
                  <c:v>0.58100000000000052</c:v>
                </c:pt>
                <c:pt idx="16609">
                  <c:v>0.56999999999999995</c:v>
                </c:pt>
                <c:pt idx="16610">
                  <c:v>0.56100000000000005</c:v>
                </c:pt>
                <c:pt idx="16611">
                  <c:v>0.54700000000000004</c:v>
                </c:pt>
                <c:pt idx="16612">
                  <c:v>0.55000000000000004</c:v>
                </c:pt>
                <c:pt idx="16613">
                  <c:v>0.54800000000000004</c:v>
                </c:pt>
                <c:pt idx="16614">
                  <c:v>0.57399999999999995</c:v>
                </c:pt>
                <c:pt idx="16615">
                  <c:v>0.55200000000000005</c:v>
                </c:pt>
                <c:pt idx="16616">
                  <c:v>0.55400000000000005</c:v>
                </c:pt>
                <c:pt idx="16617">
                  <c:v>0.58100000000000052</c:v>
                </c:pt>
                <c:pt idx="16618">
                  <c:v>0.57800000000000062</c:v>
                </c:pt>
                <c:pt idx="16619">
                  <c:v>0.56599999999999995</c:v>
                </c:pt>
                <c:pt idx="16620">
                  <c:v>0.55200000000000005</c:v>
                </c:pt>
                <c:pt idx="16621">
                  <c:v>0.55800000000000005</c:v>
                </c:pt>
                <c:pt idx="16622">
                  <c:v>0.56899999999999995</c:v>
                </c:pt>
                <c:pt idx="16623">
                  <c:v>0.57199999999999995</c:v>
                </c:pt>
                <c:pt idx="16624">
                  <c:v>0.58100000000000052</c:v>
                </c:pt>
                <c:pt idx="16625">
                  <c:v>0.54300000000000004</c:v>
                </c:pt>
                <c:pt idx="16626">
                  <c:v>0.58800000000000052</c:v>
                </c:pt>
                <c:pt idx="16627">
                  <c:v>0.55200000000000005</c:v>
                </c:pt>
                <c:pt idx="16628">
                  <c:v>0.56399999999999995</c:v>
                </c:pt>
                <c:pt idx="16629">
                  <c:v>0.56599999999999995</c:v>
                </c:pt>
                <c:pt idx="16630">
                  <c:v>0.55200000000000005</c:v>
                </c:pt>
                <c:pt idx="16631">
                  <c:v>0.56299999999999994</c:v>
                </c:pt>
                <c:pt idx="16632">
                  <c:v>0.55100000000000005</c:v>
                </c:pt>
                <c:pt idx="16633">
                  <c:v>0.56599999999999995</c:v>
                </c:pt>
                <c:pt idx="16634">
                  <c:v>0.58300000000000052</c:v>
                </c:pt>
                <c:pt idx="16635">
                  <c:v>0.57099999999999995</c:v>
                </c:pt>
                <c:pt idx="16636">
                  <c:v>0.56799999999999995</c:v>
                </c:pt>
                <c:pt idx="16637">
                  <c:v>0.55300000000000005</c:v>
                </c:pt>
                <c:pt idx="16638">
                  <c:v>0.61500000000000088</c:v>
                </c:pt>
                <c:pt idx="16639">
                  <c:v>0.58200000000000052</c:v>
                </c:pt>
                <c:pt idx="16640">
                  <c:v>0.55600000000000005</c:v>
                </c:pt>
                <c:pt idx="16641">
                  <c:v>0.57500000000000062</c:v>
                </c:pt>
                <c:pt idx="16642">
                  <c:v>0.61300000000000088</c:v>
                </c:pt>
                <c:pt idx="16643">
                  <c:v>0.64000000000000101</c:v>
                </c:pt>
                <c:pt idx="16644">
                  <c:v>0.57399999999999995</c:v>
                </c:pt>
                <c:pt idx="16645">
                  <c:v>0.55300000000000005</c:v>
                </c:pt>
                <c:pt idx="16646">
                  <c:v>0.54900000000000004</c:v>
                </c:pt>
                <c:pt idx="16647">
                  <c:v>0.58600000000000052</c:v>
                </c:pt>
                <c:pt idx="16648">
                  <c:v>0.55500000000000005</c:v>
                </c:pt>
                <c:pt idx="16649">
                  <c:v>0.60400000000000065</c:v>
                </c:pt>
                <c:pt idx="16650">
                  <c:v>0.57199999999999995</c:v>
                </c:pt>
                <c:pt idx="16651">
                  <c:v>0.56100000000000005</c:v>
                </c:pt>
                <c:pt idx="16652">
                  <c:v>0.53700000000000003</c:v>
                </c:pt>
                <c:pt idx="16653">
                  <c:v>0.57600000000000062</c:v>
                </c:pt>
                <c:pt idx="16654">
                  <c:v>0.55700000000000005</c:v>
                </c:pt>
                <c:pt idx="16655">
                  <c:v>0.55200000000000005</c:v>
                </c:pt>
                <c:pt idx="16656">
                  <c:v>0.55500000000000005</c:v>
                </c:pt>
                <c:pt idx="16657">
                  <c:v>0.55100000000000005</c:v>
                </c:pt>
                <c:pt idx="16658">
                  <c:v>0.59100000000000052</c:v>
                </c:pt>
                <c:pt idx="16659">
                  <c:v>0.54900000000000004</c:v>
                </c:pt>
                <c:pt idx="16660">
                  <c:v>0.53500000000000003</c:v>
                </c:pt>
                <c:pt idx="16661">
                  <c:v>0.58400000000000052</c:v>
                </c:pt>
                <c:pt idx="16662">
                  <c:v>0.55800000000000005</c:v>
                </c:pt>
                <c:pt idx="16663">
                  <c:v>0.54900000000000004</c:v>
                </c:pt>
                <c:pt idx="16664">
                  <c:v>0.55400000000000005</c:v>
                </c:pt>
                <c:pt idx="16665">
                  <c:v>0.52400000000000002</c:v>
                </c:pt>
                <c:pt idx="16666">
                  <c:v>0.53100000000000003</c:v>
                </c:pt>
                <c:pt idx="16667">
                  <c:v>0.57900000000000063</c:v>
                </c:pt>
                <c:pt idx="16668">
                  <c:v>0.53</c:v>
                </c:pt>
                <c:pt idx="16669">
                  <c:v>0.56499999999999995</c:v>
                </c:pt>
                <c:pt idx="16670">
                  <c:v>0.56599999999999995</c:v>
                </c:pt>
                <c:pt idx="16671">
                  <c:v>0.55400000000000005</c:v>
                </c:pt>
                <c:pt idx="16672">
                  <c:v>0.57399999999999995</c:v>
                </c:pt>
                <c:pt idx="16673">
                  <c:v>0.57500000000000062</c:v>
                </c:pt>
                <c:pt idx="16674">
                  <c:v>0.55900000000000005</c:v>
                </c:pt>
                <c:pt idx="16675">
                  <c:v>0.56399999999999995</c:v>
                </c:pt>
                <c:pt idx="16676">
                  <c:v>0.56899999999999995</c:v>
                </c:pt>
                <c:pt idx="16677">
                  <c:v>0.56799999999999995</c:v>
                </c:pt>
                <c:pt idx="16678">
                  <c:v>0.55900000000000005</c:v>
                </c:pt>
                <c:pt idx="16679">
                  <c:v>0.57299999999999995</c:v>
                </c:pt>
                <c:pt idx="16680">
                  <c:v>0.55100000000000005</c:v>
                </c:pt>
                <c:pt idx="16681">
                  <c:v>0.56000000000000005</c:v>
                </c:pt>
                <c:pt idx="16682">
                  <c:v>0.55900000000000005</c:v>
                </c:pt>
                <c:pt idx="16683">
                  <c:v>0.57700000000000062</c:v>
                </c:pt>
                <c:pt idx="16684">
                  <c:v>0.57299999999999995</c:v>
                </c:pt>
                <c:pt idx="16685">
                  <c:v>0.53800000000000003</c:v>
                </c:pt>
                <c:pt idx="16686">
                  <c:v>0.54300000000000004</c:v>
                </c:pt>
                <c:pt idx="16687">
                  <c:v>0.56999999999999995</c:v>
                </c:pt>
                <c:pt idx="16688">
                  <c:v>0.54200000000000004</c:v>
                </c:pt>
                <c:pt idx="16689">
                  <c:v>0.55100000000000005</c:v>
                </c:pt>
                <c:pt idx="16690">
                  <c:v>0.55200000000000005</c:v>
                </c:pt>
                <c:pt idx="16691">
                  <c:v>0.60600000000000065</c:v>
                </c:pt>
                <c:pt idx="16692">
                  <c:v>0.54100000000000004</c:v>
                </c:pt>
                <c:pt idx="16693">
                  <c:v>0.56299999999999994</c:v>
                </c:pt>
                <c:pt idx="16694">
                  <c:v>0.53600000000000003</c:v>
                </c:pt>
                <c:pt idx="16695">
                  <c:v>0.52300000000000002</c:v>
                </c:pt>
                <c:pt idx="16696">
                  <c:v>0.54100000000000004</c:v>
                </c:pt>
                <c:pt idx="16697">
                  <c:v>0.55700000000000005</c:v>
                </c:pt>
                <c:pt idx="16698">
                  <c:v>0.55600000000000005</c:v>
                </c:pt>
                <c:pt idx="16699">
                  <c:v>0.57700000000000062</c:v>
                </c:pt>
                <c:pt idx="16700">
                  <c:v>0.56299999999999994</c:v>
                </c:pt>
                <c:pt idx="16701">
                  <c:v>0.56200000000000061</c:v>
                </c:pt>
                <c:pt idx="16702">
                  <c:v>0.57299999999999995</c:v>
                </c:pt>
                <c:pt idx="16703">
                  <c:v>0.56999999999999995</c:v>
                </c:pt>
                <c:pt idx="16704">
                  <c:v>0.55500000000000005</c:v>
                </c:pt>
                <c:pt idx="16705">
                  <c:v>0.61600000000000088</c:v>
                </c:pt>
                <c:pt idx="16706">
                  <c:v>0.56499999999999995</c:v>
                </c:pt>
                <c:pt idx="16707">
                  <c:v>0.55600000000000005</c:v>
                </c:pt>
                <c:pt idx="16708">
                  <c:v>0.56699999999999995</c:v>
                </c:pt>
                <c:pt idx="16709">
                  <c:v>0.55000000000000004</c:v>
                </c:pt>
                <c:pt idx="16710">
                  <c:v>0.58200000000000052</c:v>
                </c:pt>
                <c:pt idx="16711">
                  <c:v>0.57399999999999995</c:v>
                </c:pt>
                <c:pt idx="16712">
                  <c:v>0.54600000000000004</c:v>
                </c:pt>
                <c:pt idx="16713">
                  <c:v>0.54100000000000004</c:v>
                </c:pt>
                <c:pt idx="16714">
                  <c:v>0.56699999999999995</c:v>
                </c:pt>
                <c:pt idx="16715">
                  <c:v>0.55900000000000005</c:v>
                </c:pt>
                <c:pt idx="16716">
                  <c:v>0.55600000000000005</c:v>
                </c:pt>
                <c:pt idx="16717">
                  <c:v>0.57099999999999995</c:v>
                </c:pt>
                <c:pt idx="16718">
                  <c:v>0.58200000000000052</c:v>
                </c:pt>
                <c:pt idx="16719">
                  <c:v>0.56999999999999995</c:v>
                </c:pt>
                <c:pt idx="16720">
                  <c:v>0.54800000000000004</c:v>
                </c:pt>
                <c:pt idx="16721">
                  <c:v>0.55700000000000005</c:v>
                </c:pt>
                <c:pt idx="16722">
                  <c:v>0.55100000000000005</c:v>
                </c:pt>
                <c:pt idx="16723">
                  <c:v>0.55600000000000005</c:v>
                </c:pt>
                <c:pt idx="16724">
                  <c:v>0.54100000000000004</c:v>
                </c:pt>
                <c:pt idx="16725">
                  <c:v>0.54200000000000004</c:v>
                </c:pt>
                <c:pt idx="16726">
                  <c:v>0.54400000000000004</c:v>
                </c:pt>
                <c:pt idx="16727">
                  <c:v>0.54</c:v>
                </c:pt>
                <c:pt idx="16728">
                  <c:v>0.55800000000000005</c:v>
                </c:pt>
                <c:pt idx="16729">
                  <c:v>0.54700000000000004</c:v>
                </c:pt>
                <c:pt idx="16730">
                  <c:v>0.55600000000000005</c:v>
                </c:pt>
                <c:pt idx="16731">
                  <c:v>0.56899999999999995</c:v>
                </c:pt>
                <c:pt idx="16732">
                  <c:v>0.58600000000000052</c:v>
                </c:pt>
                <c:pt idx="16733">
                  <c:v>0.58500000000000052</c:v>
                </c:pt>
                <c:pt idx="16734">
                  <c:v>0.55600000000000005</c:v>
                </c:pt>
                <c:pt idx="16735">
                  <c:v>0.54800000000000004</c:v>
                </c:pt>
                <c:pt idx="16736">
                  <c:v>0.57199999999999995</c:v>
                </c:pt>
                <c:pt idx="16737">
                  <c:v>0.54700000000000004</c:v>
                </c:pt>
                <c:pt idx="16738">
                  <c:v>0.58900000000000052</c:v>
                </c:pt>
                <c:pt idx="16739">
                  <c:v>0.58000000000000052</c:v>
                </c:pt>
                <c:pt idx="16740">
                  <c:v>0.55200000000000005</c:v>
                </c:pt>
                <c:pt idx="16741">
                  <c:v>0.56399999999999995</c:v>
                </c:pt>
                <c:pt idx="16742">
                  <c:v>0.54100000000000004</c:v>
                </c:pt>
                <c:pt idx="16743">
                  <c:v>0.54200000000000004</c:v>
                </c:pt>
                <c:pt idx="16744">
                  <c:v>0.54400000000000004</c:v>
                </c:pt>
                <c:pt idx="16745">
                  <c:v>0.54100000000000004</c:v>
                </c:pt>
                <c:pt idx="16746">
                  <c:v>0.56499999999999995</c:v>
                </c:pt>
                <c:pt idx="16747">
                  <c:v>0.57600000000000062</c:v>
                </c:pt>
                <c:pt idx="16748">
                  <c:v>0.56100000000000005</c:v>
                </c:pt>
                <c:pt idx="16749">
                  <c:v>0.54700000000000004</c:v>
                </c:pt>
                <c:pt idx="16750">
                  <c:v>0.54600000000000004</c:v>
                </c:pt>
                <c:pt idx="16751">
                  <c:v>0.57099999999999995</c:v>
                </c:pt>
                <c:pt idx="16752">
                  <c:v>0.54700000000000004</c:v>
                </c:pt>
                <c:pt idx="16753">
                  <c:v>0.55600000000000005</c:v>
                </c:pt>
                <c:pt idx="16754">
                  <c:v>0.56299999999999994</c:v>
                </c:pt>
                <c:pt idx="16755">
                  <c:v>0.56499999999999995</c:v>
                </c:pt>
                <c:pt idx="16756">
                  <c:v>0.54500000000000004</c:v>
                </c:pt>
                <c:pt idx="16757">
                  <c:v>0.55700000000000005</c:v>
                </c:pt>
                <c:pt idx="16758">
                  <c:v>0.56899999999999995</c:v>
                </c:pt>
                <c:pt idx="16759">
                  <c:v>0.56799999999999995</c:v>
                </c:pt>
                <c:pt idx="16760">
                  <c:v>0.58600000000000052</c:v>
                </c:pt>
                <c:pt idx="16761">
                  <c:v>0.56899999999999995</c:v>
                </c:pt>
                <c:pt idx="16762">
                  <c:v>0.55400000000000005</c:v>
                </c:pt>
                <c:pt idx="16763">
                  <c:v>0.54900000000000004</c:v>
                </c:pt>
                <c:pt idx="16764">
                  <c:v>0.55900000000000005</c:v>
                </c:pt>
                <c:pt idx="16765">
                  <c:v>0.66500000000000115</c:v>
                </c:pt>
                <c:pt idx="16766">
                  <c:v>0.56100000000000005</c:v>
                </c:pt>
                <c:pt idx="16767">
                  <c:v>0.56200000000000061</c:v>
                </c:pt>
                <c:pt idx="16768">
                  <c:v>0.56100000000000005</c:v>
                </c:pt>
                <c:pt idx="16769">
                  <c:v>0.56699999999999995</c:v>
                </c:pt>
                <c:pt idx="16770">
                  <c:v>0.56000000000000005</c:v>
                </c:pt>
                <c:pt idx="16771">
                  <c:v>0.55300000000000005</c:v>
                </c:pt>
                <c:pt idx="16772">
                  <c:v>0.56299999999999994</c:v>
                </c:pt>
                <c:pt idx="16773">
                  <c:v>0.56499999999999995</c:v>
                </c:pt>
                <c:pt idx="16774">
                  <c:v>0.55800000000000005</c:v>
                </c:pt>
                <c:pt idx="16775">
                  <c:v>0.56499999999999995</c:v>
                </c:pt>
                <c:pt idx="16776">
                  <c:v>0.56200000000000061</c:v>
                </c:pt>
                <c:pt idx="16777">
                  <c:v>0.57500000000000062</c:v>
                </c:pt>
                <c:pt idx="16778">
                  <c:v>0.57199999999999995</c:v>
                </c:pt>
                <c:pt idx="16779">
                  <c:v>0.56899999999999995</c:v>
                </c:pt>
                <c:pt idx="16780">
                  <c:v>0.57700000000000062</c:v>
                </c:pt>
                <c:pt idx="16781">
                  <c:v>0.56999999999999995</c:v>
                </c:pt>
                <c:pt idx="16782">
                  <c:v>0.56599999999999995</c:v>
                </c:pt>
                <c:pt idx="16783">
                  <c:v>0.55300000000000005</c:v>
                </c:pt>
                <c:pt idx="16784">
                  <c:v>0.55600000000000005</c:v>
                </c:pt>
                <c:pt idx="16785">
                  <c:v>0.56599999999999995</c:v>
                </c:pt>
                <c:pt idx="16786">
                  <c:v>0.56000000000000005</c:v>
                </c:pt>
                <c:pt idx="16787">
                  <c:v>0.59400000000000053</c:v>
                </c:pt>
                <c:pt idx="16788">
                  <c:v>0.59600000000000053</c:v>
                </c:pt>
                <c:pt idx="16789">
                  <c:v>0.57399999999999995</c:v>
                </c:pt>
                <c:pt idx="16790">
                  <c:v>0.58000000000000052</c:v>
                </c:pt>
                <c:pt idx="16791">
                  <c:v>0.54500000000000004</c:v>
                </c:pt>
                <c:pt idx="16792">
                  <c:v>0.54400000000000004</c:v>
                </c:pt>
                <c:pt idx="16793">
                  <c:v>0.54600000000000004</c:v>
                </c:pt>
                <c:pt idx="16794">
                  <c:v>0.55800000000000005</c:v>
                </c:pt>
                <c:pt idx="16795">
                  <c:v>0.54500000000000004</c:v>
                </c:pt>
                <c:pt idx="16796">
                  <c:v>0.55000000000000004</c:v>
                </c:pt>
                <c:pt idx="16797">
                  <c:v>0.58800000000000052</c:v>
                </c:pt>
                <c:pt idx="16798">
                  <c:v>0.56599999999999995</c:v>
                </c:pt>
                <c:pt idx="16799">
                  <c:v>0.56899999999999995</c:v>
                </c:pt>
                <c:pt idx="16800">
                  <c:v>0.55700000000000005</c:v>
                </c:pt>
                <c:pt idx="16801">
                  <c:v>0.54900000000000004</c:v>
                </c:pt>
                <c:pt idx="16802">
                  <c:v>0.54400000000000004</c:v>
                </c:pt>
                <c:pt idx="16803">
                  <c:v>0.57700000000000062</c:v>
                </c:pt>
                <c:pt idx="16804">
                  <c:v>0.56000000000000005</c:v>
                </c:pt>
                <c:pt idx="16805">
                  <c:v>0.56499999999999995</c:v>
                </c:pt>
                <c:pt idx="16806">
                  <c:v>0.55400000000000005</c:v>
                </c:pt>
                <c:pt idx="16807">
                  <c:v>0.54300000000000004</c:v>
                </c:pt>
                <c:pt idx="16808">
                  <c:v>0.55200000000000005</c:v>
                </c:pt>
                <c:pt idx="16809">
                  <c:v>0.57600000000000062</c:v>
                </c:pt>
                <c:pt idx="16810">
                  <c:v>0.57399999999999995</c:v>
                </c:pt>
                <c:pt idx="16811">
                  <c:v>0.56399999999999995</c:v>
                </c:pt>
                <c:pt idx="16812">
                  <c:v>0.58200000000000052</c:v>
                </c:pt>
                <c:pt idx="16813">
                  <c:v>0.57500000000000062</c:v>
                </c:pt>
                <c:pt idx="16814">
                  <c:v>0.55400000000000005</c:v>
                </c:pt>
                <c:pt idx="16815">
                  <c:v>0.54700000000000004</c:v>
                </c:pt>
                <c:pt idx="16816">
                  <c:v>0.52800000000000002</c:v>
                </c:pt>
                <c:pt idx="16817">
                  <c:v>0.54200000000000004</c:v>
                </c:pt>
                <c:pt idx="16818">
                  <c:v>0.56799999999999995</c:v>
                </c:pt>
                <c:pt idx="16819">
                  <c:v>0.59600000000000053</c:v>
                </c:pt>
                <c:pt idx="16820">
                  <c:v>0.61800000000000088</c:v>
                </c:pt>
                <c:pt idx="16821">
                  <c:v>0.56999999999999995</c:v>
                </c:pt>
                <c:pt idx="16822">
                  <c:v>0.55500000000000005</c:v>
                </c:pt>
                <c:pt idx="16823">
                  <c:v>0.55700000000000005</c:v>
                </c:pt>
                <c:pt idx="16824">
                  <c:v>0.57399999999999995</c:v>
                </c:pt>
                <c:pt idx="16825">
                  <c:v>0.58600000000000052</c:v>
                </c:pt>
                <c:pt idx="16826">
                  <c:v>0.56999999999999995</c:v>
                </c:pt>
                <c:pt idx="16827">
                  <c:v>0.54800000000000004</c:v>
                </c:pt>
                <c:pt idx="16828">
                  <c:v>0.56399999999999995</c:v>
                </c:pt>
                <c:pt idx="16829">
                  <c:v>0.55600000000000005</c:v>
                </c:pt>
                <c:pt idx="16830">
                  <c:v>0.57500000000000062</c:v>
                </c:pt>
                <c:pt idx="16831">
                  <c:v>0.56499999999999995</c:v>
                </c:pt>
                <c:pt idx="16832">
                  <c:v>0.55700000000000005</c:v>
                </c:pt>
                <c:pt idx="16833">
                  <c:v>0.55900000000000005</c:v>
                </c:pt>
                <c:pt idx="16834">
                  <c:v>0.56599999999999995</c:v>
                </c:pt>
                <c:pt idx="16835">
                  <c:v>0.60300000000000065</c:v>
                </c:pt>
                <c:pt idx="16836">
                  <c:v>0.59800000000000053</c:v>
                </c:pt>
                <c:pt idx="16837">
                  <c:v>0.53500000000000003</c:v>
                </c:pt>
                <c:pt idx="16838">
                  <c:v>0.53600000000000003</c:v>
                </c:pt>
                <c:pt idx="16839">
                  <c:v>0.57600000000000062</c:v>
                </c:pt>
                <c:pt idx="16840">
                  <c:v>0.58700000000000052</c:v>
                </c:pt>
                <c:pt idx="16841">
                  <c:v>0.57199999999999995</c:v>
                </c:pt>
                <c:pt idx="16842">
                  <c:v>0.57299999999999995</c:v>
                </c:pt>
                <c:pt idx="16843">
                  <c:v>0.54500000000000004</c:v>
                </c:pt>
                <c:pt idx="16844">
                  <c:v>0.54600000000000004</c:v>
                </c:pt>
                <c:pt idx="16845">
                  <c:v>0.56200000000000061</c:v>
                </c:pt>
                <c:pt idx="16846">
                  <c:v>0.56399999999999995</c:v>
                </c:pt>
                <c:pt idx="16847">
                  <c:v>0.55000000000000004</c:v>
                </c:pt>
                <c:pt idx="16848">
                  <c:v>0.54300000000000004</c:v>
                </c:pt>
                <c:pt idx="16849">
                  <c:v>0.55000000000000004</c:v>
                </c:pt>
                <c:pt idx="16850">
                  <c:v>0.56699999999999995</c:v>
                </c:pt>
                <c:pt idx="16851">
                  <c:v>0.55100000000000005</c:v>
                </c:pt>
                <c:pt idx="16852">
                  <c:v>0.57600000000000062</c:v>
                </c:pt>
                <c:pt idx="16853">
                  <c:v>0.58400000000000052</c:v>
                </c:pt>
                <c:pt idx="16854">
                  <c:v>0.55900000000000005</c:v>
                </c:pt>
                <c:pt idx="16855">
                  <c:v>0.56599999999999995</c:v>
                </c:pt>
                <c:pt idx="16856">
                  <c:v>0.57700000000000062</c:v>
                </c:pt>
                <c:pt idx="16857">
                  <c:v>0.56799999999999995</c:v>
                </c:pt>
                <c:pt idx="16858">
                  <c:v>0.55400000000000005</c:v>
                </c:pt>
                <c:pt idx="16859">
                  <c:v>0.57600000000000062</c:v>
                </c:pt>
                <c:pt idx="16860">
                  <c:v>0.58000000000000052</c:v>
                </c:pt>
                <c:pt idx="16861">
                  <c:v>0.58700000000000052</c:v>
                </c:pt>
                <c:pt idx="16862">
                  <c:v>0.60100000000000064</c:v>
                </c:pt>
                <c:pt idx="16863">
                  <c:v>0.57700000000000062</c:v>
                </c:pt>
                <c:pt idx="16864">
                  <c:v>0.58100000000000052</c:v>
                </c:pt>
                <c:pt idx="16865">
                  <c:v>0.58200000000000052</c:v>
                </c:pt>
                <c:pt idx="16866">
                  <c:v>0.54</c:v>
                </c:pt>
                <c:pt idx="16867">
                  <c:v>0.55500000000000005</c:v>
                </c:pt>
                <c:pt idx="16868">
                  <c:v>0.56599999999999995</c:v>
                </c:pt>
                <c:pt idx="16869">
                  <c:v>0.56599999999999995</c:v>
                </c:pt>
                <c:pt idx="16870">
                  <c:v>0.55100000000000005</c:v>
                </c:pt>
                <c:pt idx="16871">
                  <c:v>0.626000000000001</c:v>
                </c:pt>
                <c:pt idx="16872">
                  <c:v>0.55800000000000005</c:v>
                </c:pt>
                <c:pt idx="16873">
                  <c:v>0.54800000000000004</c:v>
                </c:pt>
                <c:pt idx="16874">
                  <c:v>0.60700000000000065</c:v>
                </c:pt>
                <c:pt idx="16875">
                  <c:v>0.63600000000000101</c:v>
                </c:pt>
                <c:pt idx="16876">
                  <c:v>0.58000000000000052</c:v>
                </c:pt>
                <c:pt idx="16877">
                  <c:v>0.56000000000000005</c:v>
                </c:pt>
                <c:pt idx="16878">
                  <c:v>0.55500000000000005</c:v>
                </c:pt>
                <c:pt idx="16879">
                  <c:v>0.55800000000000005</c:v>
                </c:pt>
                <c:pt idx="16880">
                  <c:v>0.58600000000000052</c:v>
                </c:pt>
                <c:pt idx="16881">
                  <c:v>0.60800000000000065</c:v>
                </c:pt>
                <c:pt idx="16882">
                  <c:v>0.60400000000000065</c:v>
                </c:pt>
                <c:pt idx="16883">
                  <c:v>0.55600000000000005</c:v>
                </c:pt>
                <c:pt idx="16884">
                  <c:v>0.56000000000000005</c:v>
                </c:pt>
                <c:pt idx="16885">
                  <c:v>0.55300000000000005</c:v>
                </c:pt>
                <c:pt idx="16886">
                  <c:v>0.55300000000000005</c:v>
                </c:pt>
                <c:pt idx="16887">
                  <c:v>0.57199999999999995</c:v>
                </c:pt>
                <c:pt idx="16888">
                  <c:v>0.56699999999999995</c:v>
                </c:pt>
                <c:pt idx="16889">
                  <c:v>0.57700000000000062</c:v>
                </c:pt>
                <c:pt idx="16890">
                  <c:v>0.55700000000000005</c:v>
                </c:pt>
                <c:pt idx="16891">
                  <c:v>0.55900000000000005</c:v>
                </c:pt>
                <c:pt idx="16892">
                  <c:v>0.55800000000000005</c:v>
                </c:pt>
                <c:pt idx="16893">
                  <c:v>0.56999999999999995</c:v>
                </c:pt>
                <c:pt idx="16894">
                  <c:v>0.56499999999999995</c:v>
                </c:pt>
                <c:pt idx="16895">
                  <c:v>0.55100000000000005</c:v>
                </c:pt>
                <c:pt idx="16896">
                  <c:v>0.55000000000000004</c:v>
                </c:pt>
                <c:pt idx="16897">
                  <c:v>0.55800000000000005</c:v>
                </c:pt>
                <c:pt idx="16898">
                  <c:v>0.56399999999999995</c:v>
                </c:pt>
                <c:pt idx="16899">
                  <c:v>0.55700000000000005</c:v>
                </c:pt>
                <c:pt idx="16900">
                  <c:v>0.55000000000000004</c:v>
                </c:pt>
                <c:pt idx="16901">
                  <c:v>0.57800000000000062</c:v>
                </c:pt>
                <c:pt idx="16902">
                  <c:v>0.54700000000000004</c:v>
                </c:pt>
                <c:pt idx="16903">
                  <c:v>0.56299999999999994</c:v>
                </c:pt>
                <c:pt idx="16904">
                  <c:v>0.54500000000000004</c:v>
                </c:pt>
                <c:pt idx="16905">
                  <c:v>0.52400000000000002</c:v>
                </c:pt>
                <c:pt idx="16906">
                  <c:v>0.53500000000000003</c:v>
                </c:pt>
                <c:pt idx="16907">
                  <c:v>0.56100000000000005</c:v>
                </c:pt>
                <c:pt idx="16908">
                  <c:v>0.55900000000000005</c:v>
                </c:pt>
                <c:pt idx="16909">
                  <c:v>0.56100000000000005</c:v>
                </c:pt>
                <c:pt idx="16910">
                  <c:v>0.56599999999999995</c:v>
                </c:pt>
                <c:pt idx="16911">
                  <c:v>0.54900000000000004</c:v>
                </c:pt>
                <c:pt idx="16912">
                  <c:v>0.56299999999999994</c:v>
                </c:pt>
                <c:pt idx="16913">
                  <c:v>0.56699999999999995</c:v>
                </c:pt>
                <c:pt idx="16914">
                  <c:v>0.55800000000000005</c:v>
                </c:pt>
                <c:pt idx="16915">
                  <c:v>0.54900000000000004</c:v>
                </c:pt>
                <c:pt idx="16916">
                  <c:v>0.54500000000000004</c:v>
                </c:pt>
                <c:pt idx="16917">
                  <c:v>0.55900000000000005</c:v>
                </c:pt>
                <c:pt idx="16918">
                  <c:v>0.56899999999999995</c:v>
                </c:pt>
                <c:pt idx="16919">
                  <c:v>0.56200000000000061</c:v>
                </c:pt>
                <c:pt idx="16920">
                  <c:v>0.54200000000000004</c:v>
                </c:pt>
                <c:pt idx="16921">
                  <c:v>0.55000000000000004</c:v>
                </c:pt>
                <c:pt idx="16922">
                  <c:v>0.56999999999999995</c:v>
                </c:pt>
                <c:pt idx="16923">
                  <c:v>0.57299999999999995</c:v>
                </c:pt>
                <c:pt idx="16924">
                  <c:v>0.56499999999999995</c:v>
                </c:pt>
                <c:pt idx="16925">
                  <c:v>0.56599999999999995</c:v>
                </c:pt>
                <c:pt idx="16926">
                  <c:v>0.57299999999999995</c:v>
                </c:pt>
                <c:pt idx="16927">
                  <c:v>0.57199999999999995</c:v>
                </c:pt>
                <c:pt idx="16928">
                  <c:v>0.54900000000000004</c:v>
                </c:pt>
                <c:pt idx="16929">
                  <c:v>0.54200000000000004</c:v>
                </c:pt>
                <c:pt idx="16930">
                  <c:v>0.54800000000000004</c:v>
                </c:pt>
                <c:pt idx="16931">
                  <c:v>0.56000000000000005</c:v>
                </c:pt>
                <c:pt idx="16932">
                  <c:v>0.55000000000000004</c:v>
                </c:pt>
                <c:pt idx="16933">
                  <c:v>0.53800000000000003</c:v>
                </c:pt>
                <c:pt idx="16934">
                  <c:v>0.56200000000000061</c:v>
                </c:pt>
                <c:pt idx="16935">
                  <c:v>0.55400000000000005</c:v>
                </c:pt>
                <c:pt idx="16936">
                  <c:v>0.56100000000000005</c:v>
                </c:pt>
                <c:pt idx="16937">
                  <c:v>0.56299999999999994</c:v>
                </c:pt>
                <c:pt idx="16938">
                  <c:v>0.55500000000000005</c:v>
                </c:pt>
                <c:pt idx="16939">
                  <c:v>0.53900000000000003</c:v>
                </c:pt>
                <c:pt idx="16940">
                  <c:v>0.53800000000000003</c:v>
                </c:pt>
                <c:pt idx="16941">
                  <c:v>0.54300000000000004</c:v>
                </c:pt>
                <c:pt idx="16942">
                  <c:v>0.53700000000000003</c:v>
                </c:pt>
                <c:pt idx="16943">
                  <c:v>0.57099999999999995</c:v>
                </c:pt>
                <c:pt idx="16944">
                  <c:v>0.55800000000000005</c:v>
                </c:pt>
                <c:pt idx="16945">
                  <c:v>0.55000000000000004</c:v>
                </c:pt>
                <c:pt idx="16946">
                  <c:v>0.54200000000000004</c:v>
                </c:pt>
                <c:pt idx="16947">
                  <c:v>0.58200000000000052</c:v>
                </c:pt>
                <c:pt idx="16948">
                  <c:v>0.53400000000000003</c:v>
                </c:pt>
                <c:pt idx="16949">
                  <c:v>0.55000000000000004</c:v>
                </c:pt>
                <c:pt idx="16950">
                  <c:v>0.56299999999999994</c:v>
                </c:pt>
                <c:pt idx="16951">
                  <c:v>0.54800000000000004</c:v>
                </c:pt>
                <c:pt idx="16952">
                  <c:v>0.54800000000000004</c:v>
                </c:pt>
                <c:pt idx="16953">
                  <c:v>0.56000000000000005</c:v>
                </c:pt>
                <c:pt idx="16954">
                  <c:v>0.56100000000000005</c:v>
                </c:pt>
                <c:pt idx="16955">
                  <c:v>0.55000000000000004</c:v>
                </c:pt>
                <c:pt idx="16956">
                  <c:v>0.54400000000000004</c:v>
                </c:pt>
                <c:pt idx="16957">
                  <c:v>0.55800000000000005</c:v>
                </c:pt>
                <c:pt idx="16958">
                  <c:v>0.57399999999999995</c:v>
                </c:pt>
                <c:pt idx="16959">
                  <c:v>0.56000000000000005</c:v>
                </c:pt>
                <c:pt idx="16960">
                  <c:v>0.57199999999999995</c:v>
                </c:pt>
                <c:pt idx="16961">
                  <c:v>0.56100000000000005</c:v>
                </c:pt>
                <c:pt idx="16962">
                  <c:v>0.56100000000000005</c:v>
                </c:pt>
                <c:pt idx="16963">
                  <c:v>0.55800000000000005</c:v>
                </c:pt>
                <c:pt idx="16964">
                  <c:v>0.58000000000000052</c:v>
                </c:pt>
                <c:pt idx="16965">
                  <c:v>0.60700000000000065</c:v>
                </c:pt>
                <c:pt idx="16966">
                  <c:v>0.57900000000000063</c:v>
                </c:pt>
                <c:pt idx="16967">
                  <c:v>0.58500000000000052</c:v>
                </c:pt>
                <c:pt idx="16968">
                  <c:v>0.55600000000000005</c:v>
                </c:pt>
                <c:pt idx="16969">
                  <c:v>0.57099999999999995</c:v>
                </c:pt>
                <c:pt idx="16970">
                  <c:v>0.55700000000000005</c:v>
                </c:pt>
                <c:pt idx="16971">
                  <c:v>0.56899999999999995</c:v>
                </c:pt>
                <c:pt idx="16972">
                  <c:v>0.58100000000000052</c:v>
                </c:pt>
                <c:pt idx="16973">
                  <c:v>0.56200000000000061</c:v>
                </c:pt>
                <c:pt idx="16974">
                  <c:v>0.56200000000000061</c:v>
                </c:pt>
                <c:pt idx="16975">
                  <c:v>0.57500000000000062</c:v>
                </c:pt>
                <c:pt idx="16976">
                  <c:v>0</c:v>
                </c:pt>
                <c:pt idx="16977">
                  <c:v>0.53900000000000003</c:v>
                </c:pt>
                <c:pt idx="16978">
                  <c:v>0.52500000000000002</c:v>
                </c:pt>
                <c:pt idx="16979">
                  <c:v>0.52500000000000002</c:v>
                </c:pt>
                <c:pt idx="16980">
                  <c:v>0.54300000000000004</c:v>
                </c:pt>
                <c:pt idx="16981">
                  <c:v>0.55300000000000005</c:v>
                </c:pt>
                <c:pt idx="16982">
                  <c:v>0.54</c:v>
                </c:pt>
                <c:pt idx="16983">
                  <c:v>0.56399999999999995</c:v>
                </c:pt>
                <c:pt idx="16984">
                  <c:v>0.57099999999999995</c:v>
                </c:pt>
                <c:pt idx="16985">
                  <c:v>0.55500000000000005</c:v>
                </c:pt>
                <c:pt idx="16986">
                  <c:v>0.57299999999999995</c:v>
                </c:pt>
                <c:pt idx="16987">
                  <c:v>0.57800000000000062</c:v>
                </c:pt>
                <c:pt idx="16988">
                  <c:v>0.59300000000000053</c:v>
                </c:pt>
                <c:pt idx="16989">
                  <c:v>0.59800000000000053</c:v>
                </c:pt>
                <c:pt idx="16990">
                  <c:v>0.56699999999999995</c:v>
                </c:pt>
                <c:pt idx="16991">
                  <c:v>0.55900000000000005</c:v>
                </c:pt>
                <c:pt idx="16992">
                  <c:v>0.57099999999999995</c:v>
                </c:pt>
                <c:pt idx="16993">
                  <c:v>0.56100000000000005</c:v>
                </c:pt>
                <c:pt idx="16994">
                  <c:v>0.54500000000000004</c:v>
                </c:pt>
                <c:pt idx="16995">
                  <c:v>0.56499999999999995</c:v>
                </c:pt>
                <c:pt idx="16996">
                  <c:v>0.56499999999999995</c:v>
                </c:pt>
                <c:pt idx="16997">
                  <c:v>0.55700000000000005</c:v>
                </c:pt>
                <c:pt idx="16998">
                  <c:v>0.55300000000000005</c:v>
                </c:pt>
                <c:pt idx="16999">
                  <c:v>0.54900000000000004</c:v>
                </c:pt>
                <c:pt idx="17000">
                  <c:v>0.55100000000000005</c:v>
                </c:pt>
                <c:pt idx="17001">
                  <c:v>0.54300000000000004</c:v>
                </c:pt>
                <c:pt idx="17002">
                  <c:v>0.55200000000000005</c:v>
                </c:pt>
                <c:pt idx="17003">
                  <c:v>0.55000000000000004</c:v>
                </c:pt>
                <c:pt idx="17004">
                  <c:v>0.54</c:v>
                </c:pt>
                <c:pt idx="17005">
                  <c:v>0.53600000000000003</c:v>
                </c:pt>
                <c:pt idx="17006">
                  <c:v>0.53900000000000003</c:v>
                </c:pt>
                <c:pt idx="17007">
                  <c:v>0.53200000000000003</c:v>
                </c:pt>
                <c:pt idx="17008">
                  <c:v>0.54600000000000004</c:v>
                </c:pt>
                <c:pt idx="17009">
                  <c:v>0.58500000000000052</c:v>
                </c:pt>
                <c:pt idx="17010">
                  <c:v>0.57800000000000062</c:v>
                </c:pt>
                <c:pt idx="17011">
                  <c:v>0.57299999999999995</c:v>
                </c:pt>
                <c:pt idx="17012">
                  <c:v>0.55600000000000005</c:v>
                </c:pt>
                <c:pt idx="17013">
                  <c:v>0.58700000000000052</c:v>
                </c:pt>
                <c:pt idx="17014">
                  <c:v>0.56499999999999995</c:v>
                </c:pt>
                <c:pt idx="17015">
                  <c:v>0.57700000000000062</c:v>
                </c:pt>
                <c:pt idx="17016">
                  <c:v>0.55900000000000005</c:v>
                </c:pt>
                <c:pt idx="17017">
                  <c:v>0.54300000000000004</c:v>
                </c:pt>
                <c:pt idx="17018">
                  <c:v>0.54900000000000004</c:v>
                </c:pt>
                <c:pt idx="17019">
                  <c:v>0.58600000000000052</c:v>
                </c:pt>
                <c:pt idx="17020">
                  <c:v>0.59000000000000052</c:v>
                </c:pt>
                <c:pt idx="17021">
                  <c:v>0.58600000000000052</c:v>
                </c:pt>
                <c:pt idx="17022">
                  <c:v>0.56899999999999995</c:v>
                </c:pt>
                <c:pt idx="17023">
                  <c:v>0.56299999999999994</c:v>
                </c:pt>
                <c:pt idx="17024">
                  <c:v>0.56899999999999995</c:v>
                </c:pt>
                <c:pt idx="17025">
                  <c:v>0.55400000000000005</c:v>
                </c:pt>
                <c:pt idx="17026">
                  <c:v>0.59700000000000053</c:v>
                </c:pt>
                <c:pt idx="17027">
                  <c:v>0.59000000000000052</c:v>
                </c:pt>
                <c:pt idx="17028">
                  <c:v>0.55600000000000005</c:v>
                </c:pt>
                <c:pt idx="17029">
                  <c:v>0.55300000000000005</c:v>
                </c:pt>
                <c:pt idx="17030">
                  <c:v>0.53200000000000003</c:v>
                </c:pt>
                <c:pt idx="17031">
                  <c:v>0.55000000000000004</c:v>
                </c:pt>
                <c:pt idx="17032">
                  <c:v>0.55500000000000005</c:v>
                </c:pt>
                <c:pt idx="17033">
                  <c:v>0.56200000000000061</c:v>
                </c:pt>
                <c:pt idx="17034">
                  <c:v>0.55000000000000004</c:v>
                </c:pt>
                <c:pt idx="17035">
                  <c:v>0.58200000000000052</c:v>
                </c:pt>
                <c:pt idx="17036">
                  <c:v>0.57500000000000062</c:v>
                </c:pt>
                <c:pt idx="17037">
                  <c:v>0.56100000000000005</c:v>
                </c:pt>
                <c:pt idx="17038">
                  <c:v>0.57099999999999995</c:v>
                </c:pt>
                <c:pt idx="17039">
                  <c:v>0.58100000000000052</c:v>
                </c:pt>
                <c:pt idx="17040">
                  <c:v>0.57099999999999995</c:v>
                </c:pt>
                <c:pt idx="17041">
                  <c:v>0.55800000000000005</c:v>
                </c:pt>
                <c:pt idx="17042">
                  <c:v>0.57800000000000062</c:v>
                </c:pt>
                <c:pt idx="17043">
                  <c:v>0.56000000000000005</c:v>
                </c:pt>
                <c:pt idx="17044">
                  <c:v>0.54600000000000004</c:v>
                </c:pt>
                <c:pt idx="17045">
                  <c:v>0.54600000000000004</c:v>
                </c:pt>
                <c:pt idx="17046">
                  <c:v>0.54700000000000004</c:v>
                </c:pt>
                <c:pt idx="17047">
                  <c:v>0.58500000000000052</c:v>
                </c:pt>
                <c:pt idx="17048">
                  <c:v>0.58300000000000052</c:v>
                </c:pt>
                <c:pt idx="17049">
                  <c:v>0.55000000000000004</c:v>
                </c:pt>
                <c:pt idx="17050">
                  <c:v>0.54900000000000004</c:v>
                </c:pt>
                <c:pt idx="17051">
                  <c:v>0.53700000000000003</c:v>
                </c:pt>
                <c:pt idx="17052">
                  <c:v>0.56599999999999995</c:v>
                </c:pt>
                <c:pt idx="17053">
                  <c:v>0.55200000000000005</c:v>
                </c:pt>
                <c:pt idx="17054">
                  <c:v>0.54200000000000004</c:v>
                </c:pt>
                <c:pt idx="17055">
                  <c:v>0.55100000000000005</c:v>
                </c:pt>
                <c:pt idx="17056">
                  <c:v>0.56200000000000061</c:v>
                </c:pt>
                <c:pt idx="17057">
                  <c:v>0.51800000000000002</c:v>
                </c:pt>
                <c:pt idx="17058">
                  <c:v>0.55300000000000005</c:v>
                </c:pt>
                <c:pt idx="17059">
                  <c:v>0.57700000000000062</c:v>
                </c:pt>
                <c:pt idx="17060">
                  <c:v>0.55200000000000005</c:v>
                </c:pt>
                <c:pt idx="17061">
                  <c:v>0.58200000000000052</c:v>
                </c:pt>
                <c:pt idx="17062">
                  <c:v>0.56999999999999995</c:v>
                </c:pt>
                <c:pt idx="17063">
                  <c:v>0.55100000000000005</c:v>
                </c:pt>
                <c:pt idx="17064">
                  <c:v>0.55500000000000005</c:v>
                </c:pt>
                <c:pt idx="17065">
                  <c:v>0.54500000000000004</c:v>
                </c:pt>
                <c:pt idx="17066">
                  <c:v>0.55300000000000005</c:v>
                </c:pt>
                <c:pt idx="17067">
                  <c:v>0.55600000000000005</c:v>
                </c:pt>
                <c:pt idx="17068">
                  <c:v>0.53400000000000003</c:v>
                </c:pt>
                <c:pt idx="17069">
                  <c:v>0.54500000000000004</c:v>
                </c:pt>
                <c:pt idx="17070">
                  <c:v>0.52</c:v>
                </c:pt>
                <c:pt idx="17071">
                  <c:v>0.52700000000000002</c:v>
                </c:pt>
                <c:pt idx="17072">
                  <c:v>0.54</c:v>
                </c:pt>
                <c:pt idx="17073">
                  <c:v>0.56100000000000005</c:v>
                </c:pt>
                <c:pt idx="17074">
                  <c:v>0.55100000000000005</c:v>
                </c:pt>
                <c:pt idx="17075">
                  <c:v>0.55100000000000005</c:v>
                </c:pt>
                <c:pt idx="17076">
                  <c:v>0.55900000000000005</c:v>
                </c:pt>
                <c:pt idx="17077">
                  <c:v>0.55200000000000005</c:v>
                </c:pt>
                <c:pt idx="17078">
                  <c:v>0.56200000000000061</c:v>
                </c:pt>
                <c:pt idx="17079">
                  <c:v>0.53900000000000003</c:v>
                </c:pt>
                <c:pt idx="17080">
                  <c:v>0.54300000000000004</c:v>
                </c:pt>
                <c:pt idx="17081">
                  <c:v>0.54800000000000004</c:v>
                </c:pt>
                <c:pt idx="17082">
                  <c:v>0.57700000000000062</c:v>
                </c:pt>
                <c:pt idx="17083">
                  <c:v>0.57099999999999995</c:v>
                </c:pt>
                <c:pt idx="17084">
                  <c:v>0.55700000000000005</c:v>
                </c:pt>
                <c:pt idx="17085">
                  <c:v>0.53700000000000003</c:v>
                </c:pt>
                <c:pt idx="17086">
                  <c:v>0.53700000000000003</c:v>
                </c:pt>
                <c:pt idx="17087">
                  <c:v>0.53300000000000003</c:v>
                </c:pt>
                <c:pt idx="17088">
                  <c:v>0.54300000000000004</c:v>
                </c:pt>
                <c:pt idx="17089">
                  <c:v>0.53900000000000003</c:v>
                </c:pt>
                <c:pt idx="17090">
                  <c:v>0.54200000000000004</c:v>
                </c:pt>
                <c:pt idx="17091">
                  <c:v>0.54100000000000004</c:v>
                </c:pt>
                <c:pt idx="17092">
                  <c:v>0.54100000000000004</c:v>
                </c:pt>
                <c:pt idx="17093">
                  <c:v>0.51800000000000002</c:v>
                </c:pt>
                <c:pt idx="17094">
                  <c:v>0.52600000000000002</c:v>
                </c:pt>
                <c:pt idx="17095">
                  <c:v>0.53200000000000003</c:v>
                </c:pt>
                <c:pt idx="17096">
                  <c:v>0.52800000000000002</c:v>
                </c:pt>
                <c:pt idx="17097">
                  <c:v>0.53700000000000003</c:v>
                </c:pt>
                <c:pt idx="17098">
                  <c:v>0.55000000000000004</c:v>
                </c:pt>
                <c:pt idx="17099">
                  <c:v>0.55400000000000005</c:v>
                </c:pt>
                <c:pt idx="17100">
                  <c:v>0.55700000000000005</c:v>
                </c:pt>
                <c:pt idx="17101">
                  <c:v>0.55400000000000005</c:v>
                </c:pt>
                <c:pt idx="17102">
                  <c:v>0.54</c:v>
                </c:pt>
                <c:pt idx="17103">
                  <c:v>0.55200000000000005</c:v>
                </c:pt>
                <c:pt idx="17104">
                  <c:v>0.56299999999999994</c:v>
                </c:pt>
                <c:pt idx="17105">
                  <c:v>0.55000000000000004</c:v>
                </c:pt>
                <c:pt idx="17106">
                  <c:v>0.55500000000000005</c:v>
                </c:pt>
                <c:pt idx="17107">
                  <c:v>0.55200000000000005</c:v>
                </c:pt>
                <c:pt idx="17108">
                  <c:v>0.55500000000000005</c:v>
                </c:pt>
                <c:pt idx="17109">
                  <c:v>0.53500000000000003</c:v>
                </c:pt>
                <c:pt idx="17110">
                  <c:v>0.55800000000000005</c:v>
                </c:pt>
                <c:pt idx="17111">
                  <c:v>0.54700000000000004</c:v>
                </c:pt>
                <c:pt idx="17112">
                  <c:v>0.53600000000000003</c:v>
                </c:pt>
                <c:pt idx="17113">
                  <c:v>0.52600000000000002</c:v>
                </c:pt>
                <c:pt idx="17114">
                  <c:v>0.52400000000000002</c:v>
                </c:pt>
                <c:pt idx="17115">
                  <c:v>0.58200000000000052</c:v>
                </c:pt>
                <c:pt idx="17116">
                  <c:v>0.55300000000000005</c:v>
                </c:pt>
                <c:pt idx="17117">
                  <c:v>0.53300000000000003</c:v>
                </c:pt>
                <c:pt idx="17118">
                  <c:v>0.58200000000000052</c:v>
                </c:pt>
                <c:pt idx="17119">
                  <c:v>0.54300000000000004</c:v>
                </c:pt>
                <c:pt idx="17120">
                  <c:v>0.56399999999999995</c:v>
                </c:pt>
                <c:pt idx="17121">
                  <c:v>0.58600000000000052</c:v>
                </c:pt>
                <c:pt idx="17122">
                  <c:v>0.56000000000000005</c:v>
                </c:pt>
                <c:pt idx="17123">
                  <c:v>0.54500000000000004</c:v>
                </c:pt>
                <c:pt idx="17124">
                  <c:v>0.54300000000000004</c:v>
                </c:pt>
                <c:pt idx="17125">
                  <c:v>0.54900000000000004</c:v>
                </c:pt>
                <c:pt idx="17126">
                  <c:v>0.55100000000000005</c:v>
                </c:pt>
                <c:pt idx="17127">
                  <c:v>0.56999999999999995</c:v>
                </c:pt>
                <c:pt idx="17128">
                  <c:v>0.53400000000000003</c:v>
                </c:pt>
                <c:pt idx="17129">
                  <c:v>0.50800000000000001</c:v>
                </c:pt>
                <c:pt idx="17130">
                  <c:v>0.53200000000000003</c:v>
                </c:pt>
                <c:pt idx="17131">
                  <c:v>0.53900000000000003</c:v>
                </c:pt>
                <c:pt idx="17132">
                  <c:v>0.52900000000000003</c:v>
                </c:pt>
                <c:pt idx="17133">
                  <c:v>0.53100000000000003</c:v>
                </c:pt>
                <c:pt idx="17134">
                  <c:v>0.53100000000000003</c:v>
                </c:pt>
                <c:pt idx="17135">
                  <c:v>0.55500000000000005</c:v>
                </c:pt>
                <c:pt idx="17136">
                  <c:v>0.56999999999999995</c:v>
                </c:pt>
                <c:pt idx="17137">
                  <c:v>0.54200000000000004</c:v>
                </c:pt>
                <c:pt idx="17138">
                  <c:v>0.53500000000000003</c:v>
                </c:pt>
                <c:pt idx="17139">
                  <c:v>0.53200000000000003</c:v>
                </c:pt>
                <c:pt idx="17140">
                  <c:v>0.54300000000000004</c:v>
                </c:pt>
                <c:pt idx="17141">
                  <c:v>0.54900000000000004</c:v>
                </c:pt>
                <c:pt idx="17142">
                  <c:v>0.50700000000000001</c:v>
                </c:pt>
                <c:pt idx="17143">
                  <c:v>0.52500000000000002</c:v>
                </c:pt>
                <c:pt idx="17144">
                  <c:v>0.56100000000000005</c:v>
                </c:pt>
                <c:pt idx="17145">
                  <c:v>0.54900000000000004</c:v>
                </c:pt>
                <c:pt idx="17146">
                  <c:v>0.52700000000000002</c:v>
                </c:pt>
                <c:pt idx="17147">
                  <c:v>0.53400000000000003</c:v>
                </c:pt>
                <c:pt idx="17148">
                  <c:v>0.53400000000000003</c:v>
                </c:pt>
                <c:pt idx="17149">
                  <c:v>0.54600000000000004</c:v>
                </c:pt>
                <c:pt idx="17150">
                  <c:v>0.54300000000000004</c:v>
                </c:pt>
                <c:pt idx="17151">
                  <c:v>0.52600000000000002</c:v>
                </c:pt>
                <c:pt idx="17152">
                  <c:v>0.53500000000000003</c:v>
                </c:pt>
                <c:pt idx="17153">
                  <c:v>0.54100000000000004</c:v>
                </c:pt>
                <c:pt idx="17154">
                  <c:v>0.54700000000000004</c:v>
                </c:pt>
                <c:pt idx="17155">
                  <c:v>0.54700000000000004</c:v>
                </c:pt>
                <c:pt idx="17156">
                  <c:v>0.55500000000000005</c:v>
                </c:pt>
                <c:pt idx="17157">
                  <c:v>0.55700000000000005</c:v>
                </c:pt>
                <c:pt idx="17158">
                  <c:v>0.53300000000000003</c:v>
                </c:pt>
                <c:pt idx="17159">
                  <c:v>0.54100000000000004</c:v>
                </c:pt>
                <c:pt idx="17160">
                  <c:v>0.54</c:v>
                </c:pt>
                <c:pt idx="17161">
                  <c:v>0.55300000000000005</c:v>
                </c:pt>
                <c:pt idx="17162">
                  <c:v>0.52</c:v>
                </c:pt>
                <c:pt idx="17163">
                  <c:v>0.53800000000000003</c:v>
                </c:pt>
                <c:pt idx="17164">
                  <c:v>0.52700000000000002</c:v>
                </c:pt>
                <c:pt idx="17165">
                  <c:v>0.53900000000000003</c:v>
                </c:pt>
                <c:pt idx="17166">
                  <c:v>0.57199999999999995</c:v>
                </c:pt>
                <c:pt idx="17167">
                  <c:v>0.55600000000000005</c:v>
                </c:pt>
                <c:pt idx="17168">
                  <c:v>0.54400000000000004</c:v>
                </c:pt>
                <c:pt idx="17169">
                  <c:v>0.54700000000000004</c:v>
                </c:pt>
                <c:pt idx="17170">
                  <c:v>0.53400000000000003</c:v>
                </c:pt>
                <c:pt idx="17171">
                  <c:v>0.52400000000000002</c:v>
                </c:pt>
                <c:pt idx="17172">
                  <c:v>0.54</c:v>
                </c:pt>
                <c:pt idx="17173">
                  <c:v>0.54400000000000004</c:v>
                </c:pt>
                <c:pt idx="17174">
                  <c:v>0.55000000000000004</c:v>
                </c:pt>
                <c:pt idx="17175">
                  <c:v>0.52200000000000002</c:v>
                </c:pt>
                <c:pt idx="17176">
                  <c:v>0.53800000000000003</c:v>
                </c:pt>
                <c:pt idx="17177">
                  <c:v>0.55100000000000005</c:v>
                </c:pt>
                <c:pt idx="17178">
                  <c:v>0.54700000000000004</c:v>
                </c:pt>
                <c:pt idx="17179">
                  <c:v>0.54900000000000004</c:v>
                </c:pt>
                <c:pt idx="17180">
                  <c:v>0.60400000000000065</c:v>
                </c:pt>
                <c:pt idx="17181">
                  <c:v>0.62400000000000089</c:v>
                </c:pt>
                <c:pt idx="17182">
                  <c:v>0.57099999999999995</c:v>
                </c:pt>
                <c:pt idx="17183">
                  <c:v>0.54600000000000004</c:v>
                </c:pt>
                <c:pt idx="17184">
                  <c:v>0.56799999999999995</c:v>
                </c:pt>
                <c:pt idx="17185">
                  <c:v>0.53800000000000003</c:v>
                </c:pt>
                <c:pt idx="17186">
                  <c:v>0.54300000000000004</c:v>
                </c:pt>
                <c:pt idx="17187">
                  <c:v>0.54400000000000004</c:v>
                </c:pt>
                <c:pt idx="17188">
                  <c:v>0.53900000000000003</c:v>
                </c:pt>
                <c:pt idx="17189">
                  <c:v>0.55200000000000005</c:v>
                </c:pt>
                <c:pt idx="17190">
                  <c:v>0.54</c:v>
                </c:pt>
                <c:pt idx="17191">
                  <c:v>0.54400000000000004</c:v>
                </c:pt>
                <c:pt idx="17192">
                  <c:v>0.55200000000000005</c:v>
                </c:pt>
                <c:pt idx="17193">
                  <c:v>0.58000000000000052</c:v>
                </c:pt>
                <c:pt idx="17194">
                  <c:v>0.53200000000000003</c:v>
                </c:pt>
                <c:pt idx="17195">
                  <c:v>0.52900000000000003</c:v>
                </c:pt>
                <c:pt idx="17196">
                  <c:v>0.54200000000000004</c:v>
                </c:pt>
                <c:pt idx="17197">
                  <c:v>0.53400000000000003</c:v>
                </c:pt>
                <c:pt idx="17198">
                  <c:v>0.54700000000000004</c:v>
                </c:pt>
                <c:pt idx="17199">
                  <c:v>0.60500000000000065</c:v>
                </c:pt>
                <c:pt idx="17200">
                  <c:v>0.67200000000000115</c:v>
                </c:pt>
                <c:pt idx="17201">
                  <c:v>0.74400000000000088</c:v>
                </c:pt>
                <c:pt idx="17202">
                  <c:v>0.85500000000000065</c:v>
                </c:pt>
                <c:pt idx="17203">
                  <c:v>0.63400000000000101</c:v>
                </c:pt>
                <c:pt idx="17204">
                  <c:v>0.56200000000000061</c:v>
                </c:pt>
                <c:pt idx="17205">
                  <c:v>0.56299999999999994</c:v>
                </c:pt>
                <c:pt idx="17206">
                  <c:v>0.55500000000000005</c:v>
                </c:pt>
                <c:pt idx="17207">
                  <c:v>0.53900000000000003</c:v>
                </c:pt>
                <c:pt idx="17208">
                  <c:v>0.54500000000000004</c:v>
                </c:pt>
                <c:pt idx="17209">
                  <c:v>0.55600000000000005</c:v>
                </c:pt>
                <c:pt idx="17210">
                  <c:v>0.58300000000000052</c:v>
                </c:pt>
                <c:pt idx="17211">
                  <c:v>0.56200000000000061</c:v>
                </c:pt>
                <c:pt idx="17212">
                  <c:v>0.56699999999999995</c:v>
                </c:pt>
                <c:pt idx="17213">
                  <c:v>0.57199999999999995</c:v>
                </c:pt>
                <c:pt idx="17214">
                  <c:v>0.57299999999999995</c:v>
                </c:pt>
                <c:pt idx="17215">
                  <c:v>0.55800000000000005</c:v>
                </c:pt>
                <c:pt idx="17216">
                  <c:v>0.55800000000000005</c:v>
                </c:pt>
                <c:pt idx="17217">
                  <c:v>0.56599999999999995</c:v>
                </c:pt>
                <c:pt idx="17218">
                  <c:v>0.56999999999999995</c:v>
                </c:pt>
                <c:pt idx="17219">
                  <c:v>0.56799999999999995</c:v>
                </c:pt>
                <c:pt idx="17220">
                  <c:v>0.53600000000000003</c:v>
                </c:pt>
                <c:pt idx="17221">
                  <c:v>0.55500000000000005</c:v>
                </c:pt>
                <c:pt idx="17222">
                  <c:v>0.53700000000000003</c:v>
                </c:pt>
                <c:pt idx="17223">
                  <c:v>0.53100000000000003</c:v>
                </c:pt>
                <c:pt idx="17224">
                  <c:v>0.54100000000000004</c:v>
                </c:pt>
                <c:pt idx="17225">
                  <c:v>0.54900000000000004</c:v>
                </c:pt>
                <c:pt idx="17226">
                  <c:v>0.54500000000000004</c:v>
                </c:pt>
                <c:pt idx="17227">
                  <c:v>0.55400000000000005</c:v>
                </c:pt>
                <c:pt idx="17228">
                  <c:v>0.54100000000000004</c:v>
                </c:pt>
                <c:pt idx="17229">
                  <c:v>0.53</c:v>
                </c:pt>
                <c:pt idx="17230">
                  <c:v>0.54600000000000004</c:v>
                </c:pt>
                <c:pt idx="17231">
                  <c:v>0.58600000000000052</c:v>
                </c:pt>
                <c:pt idx="17232">
                  <c:v>0.62000000000000088</c:v>
                </c:pt>
                <c:pt idx="17233">
                  <c:v>0.58500000000000052</c:v>
                </c:pt>
                <c:pt idx="17234">
                  <c:v>0.57099999999999995</c:v>
                </c:pt>
                <c:pt idx="17235">
                  <c:v>0.55700000000000005</c:v>
                </c:pt>
                <c:pt idx="17236">
                  <c:v>0.55100000000000005</c:v>
                </c:pt>
                <c:pt idx="17237">
                  <c:v>0.54</c:v>
                </c:pt>
                <c:pt idx="17238">
                  <c:v>0.54500000000000004</c:v>
                </c:pt>
                <c:pt idx="17239">
                  <c:v>0.53700000000000003</c:v>
                </c:pt>
                <c:pt idx="17240">
                  <c:v>0.55800000000000005</c:v>
                </c:pt>
                <c:pt idx="17241">
                  <c:v>0.54400000000000004</c:v>
                </c:pt>
                <c:pt idx="17242">
                  <c:v>0.57099999999999995</c:v>
                </c:pt>
                <c:pt idx="17243">
                  <c:v>0.55300000000000005</c:v>
                </c:pt>
                <c:pt idx="17244">
                  <c:v>0.56100000000000005</c:v>
                </c:pt>
                <c:pt idx="17245">
                  <c:v>0.55300000000000005</c:v>
                </c:pt>
                <c:pt idx="17246">
                  <c:v>0.54900000000000004</c:v>
                </c:pt>
                <c:pt idx="17247">
                  <c:v>0.56200000000000061</c:v>
                </c:pt>
                <c:pt idx="17248">
                  <c:v>0.56699999999999995</c:v>
                </c:pt>
                <c:pt idx="17249">
                  <c:v>0.53900000000000003</c:v>
                </c:pt>
                <c:pt idx="17250">
                  <c:v>0.57199999999999995</c:v>
                </c:pt>
                <c:pt idx="17251">
                  <c:v>0.56899999999999995</c:v>
                </c:pt>
                <c:pt idx="17252">
                  <c:v>0.58000000000000052</c:v>
                </c:pt>
                <c:pt idx="17253">
                  <c:v>0.56399999999999995</c:v>
                </c:pt>
                <c:pt idx="17254">
                  <c:v>0.54900000000000004</c:v>
                </c:pt>
                <c:pt idx="17255">
                  <c:v>0.57600000000000062</c:v>
                </c:pt>
                <c:pt idx="17256">
                  <c:v>0.54800000000000004</c:v>
                </c:pt>
                <c:pt idx="17257">
                  <c:v>0.54800000000000004</c:v>
                </c:pt>
                <c:pt idx="17258">
                  <c:v>0.56299999999999994</c:v>
                </c:pt>
                <c:pt idx="17259">
                  <c:v>0.55400000000000005</c:v>
                </c:pt>
                <c:pt idx="17260">
                  <c:v>0.60900000000000065</c:v>
                </c:pt>
                <c:pt idx="17261">
                  <c:v>0.57399999999999995</c:v>
                </c:pt>
                <c:pt idx="17262">
                  <c:v>0.59500000000000053</c:v>
                </c:pt>
                <c:pt idx="17263">
                  <c:v>0.57800000000000062</c:v>
                </c:pt>
                <c:pt idx="17264">
                  <c:v>0.61400000000000088</c:v>
                </c:pt>
                <c:pt idx="17265">
                  <c:v>0.61100000000000065</c:v>
                </c:pt>
                <c:pt idx="17266">
                  <c:v>0.54400000000000004</c:v>
                </c:pt>
                <c:pt idx="17267">
                  <c:v>0.54900000000000004</c:v>
                </c:pt>
                <c:pt idx="17268">
                  <c:v>0.54400000000000004</c:v>
                </c:pt>
                <c:pt idx="17269">
                  <c:v>0.57500000000000062</c:v>
                </c:pt>
                <c:pt idx="17270">
                  <c:v>0.55600000000000005</c:v>
                </c:pt>
                <c:pt idx="17271">
                  <c:v>0.53400000000000003</c:v>
                </c:pt>
                <c:pt idx="17272">
                  <c:v>0.56999999999999995</c:v>
                </c:pt>
                <c:pt idx="17273">
                  <c:v>0.58300000000000052</c:v>
                </c:pt>
                <c:pt idx="17274">
                  <c:v>0.56499999999999995</c:v>
                </c:pt>
                <c:pt idx="17275">
                  <c:v>0.53900000000000003</c:v>
                </c:pt>
                <c:pt idx="17276">
                  <c:v>0.55500000000000005</c:v>
                </c:pt>
                <c:pt idx="17277">
                  <c:v>0.55800000000000005</c:v>
                </c:pt>
                <c:pt idx="17278">
                  <c:v>0.57299999999999995</c:v>
                </c:pt>
                <c:pt idx="17279">
                  <c:v>0.55200000000000005</c:v>
                </c:pt>
                <c:pt idx="17280">
                  <c:v>0.54400000000000004</c:v>
                </c:pt>
                <c:pt idx="17281">
                  <c:v>0.52800000000000002</c:v>
                </c:pt>
                <c:pt idx="17282">
                  <c:v>0.54300000000000004</c:v>
                </c:pt>
                <c:pt idx="17283">
                  <c:v>0.54700000000000004</c:v>
                </c:pt>
                <c:pt idx="17284">
                  <c:v>0.54</c:v>
                </c:pt>
                <c:pt idx="17285">
                  <c:v>0.54400000000000004</c:v>
                </c:pt>
                <c:pt idx="17286">
                  <c:v>0.55500000000000005</c:v>
                </c:pt>
                <c:pt idx="17287">
                  <c:v>0.53400000000000003</c:v>
                </c:pt>
                <c:pt idx="17288">
                  <c:v>0.56000000000000005</c:v>
                </c:pt>
                <c:pt idx="17289">
                  <c:v>0.58500000000000052</c:v>
                </c:pt>
                <c:pt idx="17290">
                  <c:v>0.82900000000000063</c:v>
                </c:pt>
                <c:pt idx="17291">
                  <c:v>1.25</c:v>
                </c:pt>
                <c:pt idx="17292">
                  <c:v>1.2889999999999981</c:v>
                </c:pt>
                <c:pt idx="17293">
                  <c:v>0.65200000000000113</c:v>
                </c:pt>
                <c:pt idx="17294">
                  <c:v>0.61200000000000065</c:v>
                </c:pt>
                <c:pt idx="17295">
                  <c:v>0.58800000000000052</c:v>
                </c:pt>
                <c:pt idx="17296">
                  <c:v>0.53700000000000003</c:v>
                </c:pt>
                <c:pt idx="17297">
                  <c:v>0.55100000000000005</c:v>
                </c:pt>
                <c:pt idx="17298">
                  <c:v>0.55400000000000005</c:v>
                </c:pt>
                <c:pt idx="17299">
                  <c:v>0.55700000000000005</c:v>
                </c:pt>
                <c:pt idx="17300">
                  <c:v>0.56100000000000005</c:v>
                </c:pt>
                <c:pt idx="17301">
                  <c:v>0.54500000000000004</c:v>
                </c:pt>
                <c:pt idx="17302">
                  <c:v>0.52200000000000002</c:v>
                </c:pt>
                <c:pt idx="17303">
                  <c:v>0.54800000000000004</c:v>
                </c:pt>
                <c:pt idx="17304">
                  <c:v>0.55600000000000005</c:v>
                </c:pt>
                <c:pt idx="17305">
                  <c:v>0.55100000000000005</c:v>
                </c:pt>
                <c:pt idx="17306">
                  <c:v>0.54200000000000004</c:v>
                </c:pt>
                <c:pt idx="17307">
                  <c:v>0.56100000000000005</c:v>
                </c:pt>
                <c:pt idx="17308">
                  <c:v>0.55500000000000005</c:v>
                </c:pt>
                <c:pt idx="17309">
                  <c:v>0.56100000000000005</c:v>
                </c:pt>
                <c:pt idx="17310">
                  <c:v>0.55000000000000004</c:v>
                </c:pt>
                <c:pt idx="17311">
                  <c:v>0.52200000000000002</c:v>
                </c:pt>
                <c:pt idx="17312">
                  <c:v>0.54300000000000004</c:v>
                </c:pt>
                <c:pt idx="17313">
                  <c:v>0.55200000000000005</c:v>
                </c:pt>
                <c:pt idx="17314">
                  <c:v>0.54900000000000004</c:v>
                </c:pt>
                <c:pt idx="17315">
                  <c:v>0.52300000000000002</c:v>
                </c:pt>
                <c:pt idx="17316">
                  <c:v>0.54500000000000004</c:v>
                </c:pt>
                <c:pt idx="17317">
                  <c:v>0.54200000000000004</c:v>
                </c:pt>
                <c:pt idx="17318">
                  <c:v>0.54100000000000004</c:v>
                </c:pt>
                <c:pt idx="17319">
                  <c:v>0.55700000000000005</c:v>
                </c:pt>
                <c:pt idx="17320">
                  <c:v>0.56699999999999995</c:v>
                </c:pt>
                <c:pt idx="17321">
                  <c:v>0.56399999999999995</c:v>
                </c:pt>
                <c:pt idx="17322">
                  <c:v>0.59100000000000052</c:v>
                </c:pt>
                <c:pt idx="17323">
                  <c:v>0.56200000000000061</c:v>
                </c:pt>
                <c:pt idx="17324">
                  <c:v>0.56499999999999995</c:v>
                </c:pt>
                <c:pt idx="17325">
                  <c:v>0.54700000000000004</c:v>
                </c:pt>
                <c:pt idx="17326">
                  <c:v>0.55800000000000005</c:v>
                </c:pt>
                <c:pt idx="17327">
                  <c:v>0.54100000000000004</c:v>
                </c:pt>
                <c:pt idx="17328">
                  <c:v>0.52800000000000002</c:v>
                </c:pt>
                <c:pt idx="17329">
                  <c:v>0.53800000000000003</c:v>
                </c:pt>
                <c:pt idx="17330">
                  <c:v>0.54700000000000004</c:v>
                </c:pt>
                <c:pt idx="17331">
                  <c:v>0.52600000000000002</c:v>
                </c:pt>
                <c:pt idx="17332">
                  <c:v>0.55000000000000004</c:v>
                </c:pt>
                <c:pt idx="17333">
                  <c:v>0.76800000000000102</c:v>
                </c:pt>
                <c:pt idx="17334">
                  <c:v>0.58500000000000052</c:v>
                </c:pt>
                <c:pt idx="17335">
                  <c:v>0.56100000000000005</c:v>
                </c:pt>
                <c:pt idx="17336">
                  <c:v>0.52800000000000002</c:v>
                </c:pt>
                <c:pt idx="17337">
                  <c:v>0.54200000000000004</c:v>
                </c:pt>
                <c:pt idx="17338">
                  <c:v>0.54900000000000004</c:v>
                </c:pt>
                <c:pt idx="17339">
                  <c:v>0.52600000000000002</c:v>
                </c:pt>
                <c:pt idx="17340">
                  <c:v>0.52600000000000002</c:v>
                </c:pt>
                <c:pt idx="17341">
                  <c:v>0.52300000000000002</c:v>
                </c:pt>
                <c:pt idx="17342">
                  <c:v>0.54500000000000004</c:v>
                </c:pt>
                <c:pt idx="17343">
                  <c:v>0.54800000000000004</c:v>
                </c:pt>
                <c:pt idx="17344">
                  <c:v>0.56699999999999995</c:v>
                </c:pt>
                <c:pt idx="17345">
                  <c:v>0.53500000000000003</c:v>
                </c:pt>
                <c:pt idx="17346">
                  <c:v>0.53100000000000003</c:v>
                </c:pt>
                <c:pt idx="17347">
                  <c:v>0.53700000000000003</c:v>
                </c:pt>
                <c:pt idx="17348">
                  <c:v>0.54700000000000004</c:v>
                </c:pt>
                <c:pt idx="17349">
                  <c:v>0.55500000000000005</c:v>
                </c:pt>
                <c:pt idx="17350">
                  <c:v>0.56399999999999995</c:v>
                </c:pt>
                <c:pt idx="17351">
                  <c:v>0.55500000000000005</c:v>
                </c:pt>
                <c:pt idx="17352">
                  <c:v>0.55200000000000005</c:v>
                </c:pt>
                <c:pt idx="17353">
                  <c:v>0.53400000000000003</c:v>
                </c:pt>
                <c:pt idx="17354">
                  <c:v>0.54700000000000004</c:v>
                </c:pt>
                <c:pt idx="17355">
                  <c:v>0.55200000000000005</c:v>
                </c:pt>
                <c:pt idx="17356">
                  <c:v>0.69600000000000084</c:v>
                </c:pt>
                <c:pt idx="17357">
                  <c:v>0.67200000000000115</c:v>
                </c:pt>
                <c:pt idx="17358">
                  <c:v>0.56399999999999995</c:v>
                </c:pt>
                <c:pt idx="17359">
                  <c:v>0.55500000000000005</c:v>
                </c:pt>
                <c:pt idx="17360">
                  <c:v>0.55100000000000005</c:v>
                </c:pt>
                <c:pt idx="17361">
                  <c:v>0.58700000000000052</c:v>
                </c:pt>
                <c:pt idx="17362">
                  <c:v>0.54600000000000004</c:v>
                </c:pt>
                <c:pt idx="17363">
                  <c:v>0.56499999999999995</c:v>
                </c:pt>
                <c:pt idx="17364">
                  <c:v>0.57399999999999995</c:v>
                </c:pt>
                <c:pt idx="17365">
                  <c:v>0.62200000000000089</c:v>
                </c:pt>
                <c:pt idx="17366">
                  <c:v>0.55900000000000005</c:v>
                </c:pt>
                <c:pt idx="17367">
                  <c:v>0.54100000000000004</c:v>
                </c:pt>
                <c:pt idx="17368">
                  <c:v>0.58600000000000052</c:v>
                </c:pt>
                <c:pt idx="17369">
                  <c:v>0.53800000000000003</c:v>
                </c:pt>
                <c:pt idx="17370">
                  <c:v>0.54500000000000004</c:v>
                </c:pt>
                <c:pt idx="17371">
                  <c:v>0.53700000000000003</c:v>
                </c:pt>
                <c:pt idx="17372">
                  <c:v>0.53400000000000003</c:v>
                </c:pt>
                <c:pt idx="17373">
                  <c:v>0.52600000000000002</c:v>
                </c:pt>
                <c:pt idx="17374">
                  <c:v>0.55800000000000005</c:v>
                </c:pt>
                <c:pt idx="17375">
                  <c:v>0.55900000000000005</c:v>
                </c:pt>
                <c:pt idx="17376">
                  <c:v>0.53700000000000003</c:v>
                </c:pt>
                <c:pt idx="17377">
                  <c:v>0.53100000000000003</c:v>
                </c:pt>
                <c:pt idx="17378">
                  <c:v>0.53600000000000003</c:v>
                </c:pt>
                <c:pt idx="17379">
                  <c:v>0.54500000000000004</c:v>
                </c:pt>
                <c:pt idx="17380">
                  <c:v>0.54900000000000004</c:v>
                </c:pt>
                <c:pt idx="17381">
                  <c:v>0.56999999999999995</c:v>
                </c:pt>
                <c:pt idx="17382">
                  <c:v>0.53200000000000003</c:v>
                </c:pt>
                <c:pt idx="17383">
                  <c:v>0.54100000000000004</c:v>
                </c:pt>
                <c:pt idx="17384">
                  <c:v>0.53500000000000003</c:v>
                </c:pt>
                <c:pt idx="17385">
                  <c:v>0.55800000000000005</c:v>
                </c:pt>
                <c:pt idx="17386">
                  <c:v>0.55600000000000005</c:v>
                </c:pt>
                <c:pt idx="17387">
                  <c:v>0.56299999999999994</c:v>
                </c:pt>
                <c:pt idx="17388">
                  <c:v>0.58000000000000052</c:v>
                </c:pt>
                <c:pt idx="17389">
                  <c:v>0.55000000000000004</c:v>
                </c:pt>
                <c:pt idx="17390">
                  <c:v>0.54100000000000004</c:v>
                </c:pt>
                <c:pt idx="17391">
                  <c:v>0.55300000000000005</c:v>
                </c:pt>
                <c:pt idx="17392">
                  <c:v>0.56399999999999995</c:v>
                </c:pt>
                <c:pt idx="17393">
                  <c:v>0.53500000000000003</c:v>
                </c:pt>
                <c:pt idx="17394">
                  <c:v>0.53200000000000003</c:v>
                </c:pt>
                <c:pt idx="17395">
                  <c:v>0.52300000000000002</c:v>
                </c:pt>
                <c:pt idx="17396">
                  <c:v>0.53100000000000003</c:v>
                </c:pt>
                <c:pt idx="17397">
                  <c:v>0.54300000000000004</c:v>
                </c:pt>
                <c:pt idx="17398">
                  <c:v>0.55700000000000005</c:v>
                </c:pt>
                <c:pt idx="17399">
                  <c:v>0.54</c:v>
                </c:pt>
                <c:pt idx="17400">
                  <c:v>0.58400000000000052</c:v>
                </c:pt>
                <c:pt idx="17401">
                  <c:v>0.58700000000000052</c:v>
                </c:pt>
                <c:pt idx="17402">
                  <c:v>0.55600000000000005</c:v>
                </c:pt>
                <c:pt idx="17403">
                  <c:v>0.56200000000000061</c:v>
                </c:pt>
                <c:pt idx="17404">
                  <c:v>0.56399999999999995</c:v>
                </c:pt>
                <c:pt idx="17405">
                  <c:v>0.55400000000000005</c:v>
                </c:pt>
                <c:pt idx="17406">
                  <c:v>0.56299999999999994</c:v>
                </c:pt>
                <c:pt idx="17407">
                  <c:v>0.55500000000000005</c:v>
                </c:pt>
                <c:pt idx="17408">
                  <c:v>0.53100000000000003</c:v>
                </c:pt>
                <c:pt idx="17409">
                  <c:v>0.53900000000000003</c:v>
                </c:pt>
                <c:pt idx="17410">
                  <c:v>0.54400000000000004</c:v>
                </c:pt>
                <c:pt idx="17411">
                  <c:v>0.56000000000000005</c:v>
                </c:pt>
                <c:pt idx="17412">
                  <c:v>0.53500000000000003</c:v>
                </c:pt>
                <c:pt idx="17413">
                  <c:v>0.53800000000000003</c:v>
                </c:pt>
                <c:pt idx="17414">
                  <c:v>0.55900000000000005</c:v>
                </c:pt>
                <c:pt idx="17415">
                  <c:v>0.54200000000000004</c:v>
                </c:pt>
                <c:pt idx="17416">
                  <c:v>0.56100000000000005</c:v>
                </c:pt>
                <c:pt idx="17417">
                  <c:v>0.53200000000000003</c:v>
                </c:pt>
                <c:pt idx="17418">
                  <c:v>0.52600000000000002</c:v>
                </c:pt>
                <c:pt idx="17419">
                  <c:v>0.54500000000000004</c:v>
                </c:pt>
                <c:pt idx="17420">
                  <c:v>0.55400000000000005</c:v>
                </c:pt>
                <c:pt idx="17421">
                  <c:v>0.54900000000000004</c:v>
                </c:pt>
                <c:pt idx="17422">
                  <c:v>0.53900000000000003</c:v>
                </c:pt>
                <c:pt idx="17423">
                  <c:v>0.56299999999999994</c:v>
                </c:pt>
                <c:pt idx="17424">
                  <c:v>0.54900000000000004</c:v>
                </c:pt>
                <c:pt idx="17425">
                  <c:v>0.54600000000000004</c:v>
                </c:pt>
                <c:pt idx="17426">
                  <c:v>0.55400000000000005</c:v>
                </c:pt>
                <c:pt idx="17427">
                  <c:v>0.56499999999999995</c:v>
                </c:pt>
                <c:pt idx="17428">
                  <c:v>0.57900000000000063</c:v>
                </c:pt>
                <c:pt idx="17429">
                  <c:v>0.54200000000000004</c:v>
                </c:pt>
                <c:pt idx="17430">
                  <c:v>0.56299999999999994</c:v>
                </c:pt>
                <c:pt idx="17431">
                  <c:v>0.54300000000000004</c:v>
                </c:pt>
                <c:pt idx="17432">
                  <c:v>0.52</c:v>
                </c:pt>
                <c:pt idx="17433">
                  <c:v>0.54400000000000004</c:v>
                </c:pt>
                <c:pt idx="17434">
                  <c:v>0.52400000000000002</c:v>
                </c:pt>
                <c:pt idx="17435">
                  <c:v>0.53</c:v>
                </c:pt>
                <c:pt idx="17436">
                  <c:v>0.55500000000000005</c:v>
                </c:pt>
                <c:pt idx="17437">
                  <c:v>0.54200000000000004</c:v>
                </c:pt>
                <c:pt idx="17438">
                  <c:v>0.53700000000000003</c:v>
                </c:pt>
                <c:pt idx="17439">
                  <c:v>0.54700000000000004</c:v>
                </c:pt>
                <c:pt idx="17440">
                  <c:v>0.54600000000000004</c:v>
                </c:pt>
                <c:pt idx="17441">
                  <c:v>0.58200000000000052</c:v>
                </c:pt>
                <c:pt idx="17442">
                  <c:v>0.56000000000000005</c:v>
                </c:pt>
                <c:pt idx="17443">
                  <c:v>0.55300000000000005</c:v>
                </c:pt>
                <c:pt idx="17444">
                  <c:v>0.53500000000000003</c:v>
                </c:pt>
                <c:pt idx="17445">
                  <c:v>0.53200000000000003</c:v>
                </c:pt>
                <c:pt idx="17446">
                  <c:v>0.55200000000000005</c:v>
                </c:pt>
                <c:pt idx="17447">
                  <c:v>0.55100000000000005</c:v>
                </c:pt>
                <c:pt idx="17448">
                  <c:v>0.54300000000000004</c:v>
                </c:pt>
                <c:pt idx="17449">
                  <c:v>0.53400000000000003</c:v>
                </c:pt>
                <c:pt idx="17450">
                  <c:v>0.57500000000000062</c:v>
                </c:pt>
                <c:pt idx="17451">
                  <c:v>0.56100000000000005</c:v>
                </c:pt>
                <c:pt idx="17452">
                  <c:v>0.54200000000000004</c:v>
                </c:pt>
                <c:pt idx="17453">
                  <c:v>0.53800000000000003</c:v>
                </c:pt>
                <c:pt idx="17454">
                  <c:v>0.54800000000000004</c:v>
                </c:pt>
                <c:pt idx="17455">
                  <c:v>0.54500000000000004</c:v>
                </c:pt>
                <c:pt idx="17456">
                  <c:v>0.54400000000000004</c:v>
                </c:pt>
                <c:pt idx="17457">
                  <c:v>0.52400000000000002</c:v>
                </c:pt>
                <c:pt idx="17458">
                  <c:v>0.53400000000000003</c:v>
                </c:pt>
                <c:pt idx="17459">
                  <c:v>0.55200000000000005</c:v>
                </c:pt>
                <c:pt idx="17460">
                  <c:v>0.54900000000000004</c:v>
                </c:pt>
                <c:pt idx="17461">
                  <c:v>0.53700000000000003</c:v>
                </c:pt>
                <c:pt idx="17462">
                  <c:v>0.52900000000000003</c:v>
                </c:pt>
                <c:pt idx="17463">
                  <c:v>0.52400000000000002</c:v>
                </c:pt>
                <c:pt idx="17464">
                  <c:v>0.53600000000000003</c:v>
                </c:pt>
                <c:pt idx="17465">
                  <c:v>0.55900000000000005</c:v>
                </c:pt>
                <c:pt idx="17466">
                  <c:v>0.56499999999999995</c:v>
                </c:pt>
                <c:pt idx="17467">
                  <c:v>0.55600000000000005</c:v>
                </c:pt>
                <c:pt idx="17468">
                  <c:v>0.54</c:v>
                </c:pt>
                <c:pt idx="17469">
                  <c:v>0.51900000000000002</c:v>
                </c:pt>
                <c:pt idx="17470">
                  <c:v>0.53400000000000003</c:v>
                </c:pt>
                <c:pt idx="17471">
                  <c:v>0.52800000000000002</c:v>
                </c:pt>
                <c:pt idx="17472">
                  <c:v>0.56399999999999995</c:v>
                </c:pt>
                <c:pt idx="17473">
                  <c:v>0.59500000000000053</c:v>
                </c:pt>
                <c:pt idx="17474">
                  <c:v>0.55800000000000005</c:v>
                </c:pt>
                <c:pt idx="17475">
                  <c:v>0.55900000000000005</c:v>
                </c:pt>
                <c:pt idx="17476">
                  <c:v>0.54</c:v>
                </c:pt>
                <c:pt idx="17477">
                  <c:v>0.53</c:v>
                </c:pt>
                <c:pt idx="17478">
                  <c:v>0.53100000000000003</c:v>
                </c:pt>
                <c:pt idx="17479">
                  <c:v>0.53800000000000003</c:v>
                </c:pt>
                <c:pt idx="17480">
                  <c:v>0.53500000000000003</c:v>
                </c:pt>
                <c:pt idx="17481">
                  <c:v>0.56100000000000005</c:v>
                </c:pt>
                <c:pt idx="17482">
                  <c:v>0.55500000000000005</c:v>
                </c:pt>
                <c:pt idx="17483">
                  <c:v>0.56699999999999995</c:v>
                </c:pt>
                <c:pt idx="17484">
                  <c:v>0.55700000000000005</c:v>
                </c:pt>
                <c:pt idx="17485">
                  <c:v>0.53500000000000003</c:v>
                </c:pt>
                <c:pt idx="17486">
                  <c:v>0.54500000000000004</c:v>
                </c:pt>
                <c:pt idx="17487">
                  <c:v>0.56000000000000005</c:v>
                </c:pt>
                <c:pt idx="17488">
                  <c:v>0.53600000000000003</c:v>
                </c:pt>
                <c:pt idx="17489">
                  <c:v>0.51700000000000002</c:v>
                </c:pt>
                <c:pt idx="17490">
                  <c:v>0.52600000000000002</c:v>
                </c:pt>
                <c:pt idx="17491">
                  <c:v>0.52900000000000003</c:v>
                </c:pt>
                <c:pt idx="17492">
                  <c:v>0.54</c:v>
                </c:pt>
                <c:pt idx="17493">
                  <c:v>0.55500000000000005</c:v>
                </c:pt>
                <c:pt idx="17494">
                  <c:v>0.52900000000000003</c:v>
                </c:pt>
                <c:pt idx="17495">
                  <c:v>0.55300000000000005</c:v>
                </c:pt>
                <c:pt idx="17496">
                  <c:v>0.56499999999999995</c:v>
                </c:pt>
                <c:pt idx="17497">
                  <c:v>0.62100000000000088</c:v>
                </c:pt>
                <c:pt idx="17498">
                  <c:v>0.57900000000000063</c:v>
                </c:pt>
                <c:pt idx="17499">
                  <c:v>0.55900000000000005</c:v>
                </c:pt>
                <c:pt idx="17500">
                  <c:v>0.53400000000000003</c:v>
                </c:pt>
                <c:pt idx="17501">
                  <c:v>0.55100000000000005</c:v>
                </c:pt>
                <c:pt idx="17502">
                  <c:v>0.52500000000000002</c:v>
                </c:pt>
                <c:pt idx="17503">
                  <c:v>0.55300000000000005</c:v>
                </c:pt>
                <c:pt idx="17504">
                  <c:v>0.55800000000000005</c:v>
                </c:pt>
                <c:pt idx="17505">
                  <c:v>0.54300000000000004</c:v>
                </c:pt>
                <c:pt idx="17506">
                  <c:v>0.55600000000000005</c:v>
                </c:pt>
                <c:pt idx="17507">
                  <c:v>0.55800000000000005</c:v>
                </c:pt>
                <c:pt idx="17508">
                  <c:v>0.52700000000000002</c:v>
                </c:pt>
                <c:pt idx="17509">
                  <c:v>0.52900000000000003</c:v>
                </c:pt>
                <c:pt idx="17510">
                  <c:v>0.55900000000000005</c:v>
                </c:pt>
                <c:pt idx="17511">
                  <c:v>0.53</c:v>
                </c:pt>
                <c:pt idx="17512">
                  <c:v>0.54600000000000004</c:v>
                </c:pt>
                <c:pt idx="17513">
                  <c:v>0.56699999999999995</c:v>
                </c:pt>
                <c:pt idx="17514">
                  <c:v>0.53300000000000003</c:v>
                </c:pt>
                <c:pt idx="17515">
                  <c:v>0.55000000000000004</c:v>
                </c:pt>
                <c:pt idx="17516">
                  <c:v>0.55600000000000005</c:v>
                </c:pt>
                <c:pt idx="17517">
                  <c:v>0.57399999999999995</c:v>
                </c:pt>
                <c:pt idx="17518">
                  <c:v>0.55900000000000005</c:v>
                </c:pt>
                <c:pt idx="17519">
                  <c:v>0.51200000000000001</c:v>
                </c:pt>
                <c:pt idx="17520">
                  <c:v>0.51800000000000002</c:v>
                </c:pt>
                <c:pt idx="17521">
                  <c:v>0.54300000000000004</c:v>
                </c:pt>
                <c:pt idx="17522">
                  <c:v>0.55300000000000005</c:v>
                </c:pt>
                <c:pt idx="17523">
                  <c:v>0.54400000000000004</c:v>
                </c:pt>
                <c:pt idx="17524">
                  <c:v>0.53200000000000003</c:v>
                </c:pt>
                <c:pt idx="17525">
                  <c:v>0.52100000000000002</c:v>
                </c:pt>
                <c:pt idx="17526">
                  <c:v>0.53400000000000003</c:v>
                </c:pt>
                <c:pt idx="17527">
                  <c:v>0.54</c:v>
                </c:pt>
                <c:pt idx="17528">
                  <c:v>0.52600000000000002</c:v>
                </c:pt>
                <c:pt idx="17529">
                  <c:v>0.51500000000000001</c:v>
                </c:pt>
                <c:pt idx="17530">
                  <c:v>0.54</c:v>
                </c:pt>
                <c:pt idx="17531">
                  <c:v>0.52700000000000002</c:v>
                </c:pt>
                <c:pt idx="17532">
                  <c:v>0.50700000000000001</c:v>
                </c:pt>
                <c:pt idx="17533">
                  <c:v>0.52400000000000002</c:v>
                </c:pt>
                <c:pt idx="17534">
                  <c:v>0.51500000000000001</c:v>
                </c:pt>
                <c:pt idx="17535">
                  <c:v>0.52300000000000002</c:v>
                </c:pt>
                <c:pt idx="17536">
                  <c:v>0.53</c:v>
                </c:pt>
                <c:pt idx="17537">
                  <c:v>0.52700000000000002</c:v>
                </c:pt>
                <c:pt idx="17538">
                  <c:v>0.57399999999999995</c:v>
                </c:pt>
                <c:pt idx="17539">
                  <c:v>0.59200000000000053</c:v>
                </c:pt>
                <c:pt idx="17540">
                  <c:v>0.56499999999999995</c:v>
                </c:pt>
                <c:pt idx="17541">
                  <c:v>0.54700000000000004</c:v>
                </c:pt>
                <c:pt idx="17542">
                  <c:v>0.52800000000000002</c:v>
                </c:pt>
                <c:pt idx="17543">
                  <c:v>0.50900000000000001</c:v>
                </c:pt>
                <c:pt idx="17544">
                  <c:v>0.52800000000000002</c:v>
                </c:pt>
                <c:pt idx="17545">
                  <c:v>0.54800000000000004</c:v>
                </c:pt>
                <c:pt idx="17546">
                  <c:v>0.53400000000000003</c:v>
                </c:pt>
                <c:pt idx="17547">
                  <c:v>0.53200000000000003</c:v>
                </c:pt>
                <c:pt idx="17548">
                  <c:v>0.54200000000000004</c:v>
                </c:pt>
                <c:pt idx="17549">
                  <c:v>0.54</c:v>
                </c:pt>
                <c:pt idx="17550">
                  <c:v>0.53600000000000003</c:v>
                </c:pt>
                <c:pt idx="17551">
                  <c:v>0.54300000000000004</c:v>
                </c:pt>
                <c:pt idx="17552">
                  <c:v>0.52</c:v>
                </c:pt>
                <c:pt idx="17553">
                  <c:v>0.53200000000000003</c:v>
                </c:pt>
                <c:pt idx="17554">
                  <c:v>0.54300000000000004</c:v>
                </c:pt>
                <c:pt idx="17555">
                  <c:v>0.51200000000000001</c:v>
                </c:pt>
                <c:pt idx="17556">
                  <c:v>0.52300000000000002</c:v>
                </c:pt>
                <c:pt idx="17557">
                  <c:v>0.55700000000000005</c:v>
                </c:pt>
                <c:pt idx="17558">
                  <c:v>0.54900000000000004</c:v>
                </c:pt>
                <c:pt idx="17559">
                  <c:v>0.54200000000000004</c:v>
                </c:pt>
                <c:pt idx="17560">
                  <c:v>0.54100000000000004</c:v>
                </c:pt>
                <c:pt idx="17561">
                  <c:v>0.52300000000000002</c:v>
                </c:pt>
                <c:pt idx="17562">
                  <c:v>0.54800000000000004</c:v>
                </c:pt>
                <c:pt idx="17563">
                  <c:v>0.56200000000000061</c:v>
                </c:pt>
                <c:pt idx="17564">
                  <c:v>0.52300000000000002</c:v>
                </c:pt>
                <c:pt idx="17565">
                  <c:v>0.53500000000000003</c:v>
                </c:pt>
                <c:pt idx="17566">
                  <c:v>0.52900000000000003</c:v>
                </c:pt>
                <c:pt idx="17567">
                  <c:v>0.52500000000000002</c:v>
                </c:pt>
                <c:pt idx="17568">
                  <c:v>0.52100000000000002</c:v>
                </c:pt>
                <c:pt idx="17569">
                  <c:v>0.53900000000000003</c:v>
                </c:pt>
                <c:pt idx="17570">
                  <c:v>0.54400000000000004</c:v>
                </c:pt>
                <c:pt idx="17571">
                  <c:v>0.54300000000000004</c:v>
                </c:pt>
                <c:pt idx="17572">
                  <c:v>0.51400000000000001</c:v>
                </c:pt>
                <c:pt idx="17573">
                  <c:v>0.51800000000000002</c:v>
                </c:pt>
                <c:pt idx="17574">
                  <c:v>0.51800000000000002</c:v>
                </c:pt>
                <c:pt idx="17575">
                  <c:v>0.53400000000000003</c:v>
                </c:pt>
                <c:pt idx="17576">
                  <c:v>0.53400000000000003</c:v>
                </c:pt>
                <c:pt idx="17577">
                  <c:v>0.53400000000000003</c:v>
                </c:pt>
                <c:pt idx="17578">
                  <c:v>0.52600000000000002</c:v>
                </c:pt>
                <c:pt idx="17579">
                  <c:v>0.54600000000000004</c:v>
                </c:pt>
                <c:pt idx="17580">
                  <c:v>0.53800000000000003</c:v>
                </c:pt>
                <c:pt idx="17581">
                  <c:v>0.55300000000000005</c:v>
                </c:pt>
                <c:pt idx="17582">
                  <c:v>0.61000000000000065</c:v>
                </c:pt>
                <c:pt idx="17583">
                  <c:v>0.54800000000000004</c:v>
                </c:pt>
                <c:pt idx="17584">
                  <c:v>0.53700000000000003</c:v>
                </c:pt>
                <c:pt idx="17585">
                  <c:v>0.53100000000000003</c:v>
                </c:pt>
                <c:pt idx="17586">
                  <c:v>0.54400000000000004</c:v>
                </c:pt>
                <c:pt idx="17587">
                  <c:v>0.51600000000000001</c:v>
                </c:pt>
                <c:pt idx="17588">
                  <c:v>0.50900000000000001</c:v>
                </c:pt>
                <c:pt idx="17589">
                  <c:v>0.52900000000000003</c:v>
                </c:pt>
                <c:pt idx="17590">
                  <c:v>0.53300000000000003</c:v>
                </c:pt>
                <c:pt idx="17591">
                  <c:v>0.53800000000000003</c:v>
                </c:pt>
                <c:pt idx="17592">
                  <c:v>0.51900000000000002</c:v>
                </c:pt>
                <c:pt idx="17593">
                  <c:v>0.53100000000000003</c:v>
                </c:pt>
                <c:pt idx="17594">
                  <c:v>0.55100000000000005</c:v>
                </c:pt>
                <c:pt idx="17595">
                  <c:v>0.54</c:v>
                </c:pt>
                <c:pt idx="17596">
                  <c:v>0.625000000000001</c:v>
                </c:pt>
                <c:pt idx="17597">
                  <c:v>0.54300000000000004</c:v>
                </c:pt>
                <c:pt idx="17598">
                  <c:v>0.57800000000000062</c:v>
                </c:pt>
                <c:pt idx="17599">
                  <c:v>0.53</c:v>
                </c:pt>
                <c:pt idx="17600">
                  <c:v>0.54400000000000004</c:v>
                </c:pt>
                <c:pt idx="17601">
                  <c:v>0.55500000000000005</c:v>
                </c:pt>
                <c:pt idx="17602">
                  <c:v>0.56599999999999995</c:v>
                </c:pt>
                <c:pt idx="17603">
                  <c:v>0.55900000000000005</c:v>
                </c:pt>
                <c:pt idx="17604">
                  <c:v>0.53200000000000003</c:v>
                </c:pt>
                <c:pt idx="17605">
                  <c:v>0.51</c:v>
                </c:pt>
                <c:pt idx="17606">
                  <c:v>0.50900000000000001</c:v>
                </c:pt>
                <c:pt idx="17607">
                  <c:v>0.53300000000000003</c:v>
                </c:pt>
                <c:pt idx="17608">
                  <c:v>0.56000000000000005</c:v>
                </c:pt>
                <c:pt idx="17609">
                  <c:v>0.55300000000000005</c:v>
                </c:pt>
                <c:pt idx="17610">
                  <c:v>0.54200000000000004</c:v>
                </c:pt>
                <c:pt idx="17611">
                  <c:v>0.53400000000000003</c:v>
                </c:pt>
                <c:pt idx="17612">
                  <c:v>0.53700000000000003</c:v>
                </c:pt>
                <c:pt idx="17613">
                  <c:v>0.55800000000000005</c:v>
                </c:pt>
                <c:pt idx="17614">
                  <c:v>0.53</c:v>
                </c:pt>
                <c:pt idx="17615">
                  <c:v>0.54100000000000004</c:v>
                </c:pt>
                <c:pt idx="17616">
                  <c:v>0.55500000000000005</c:v>
                </c:pt>
                <c:pt idx="17617">
                  <c:v>0.56000000000000005</c:v>
                </c:pt>
                <c:pt idx="17618">
                  <c:v>0.54400000000000004</c:v>
                </c:pt>
                <c:pt idx="17619">
                  <c:v>0.51600000000000001</c:v>
                </c:pt>
                <c:pt idx="17620">
                  <c:v>0.52700000000000002</c:v>
                </c:pt>
                <c:pt idx="17621">
                  <c:v>0.54500000000000004</c:v>
                </c:pt>
                <c:pt idx="17622">
                  <c:v>0.56699999999999995</c:v>
                </c:pt>
                <c:pt idx="17623">
                  <c:v>0.52400000000000002</c:v>
                </c:pt>
                <c:pt idx="17624">
                  <c:v>0.58200000000000052</c:v>
                </c:pt>
                <c:pt idx="17625">
                  <c:v>0.53300000000000003</c:v>
                </c:pt>
                <c:pt idx="17626">
                  <c:v>0.53600000000000003</c:v>
                </c:pt>
                <c:pt idx="17627">
                  <c:v>0.53300000000000003</c:v>
                </c:pt>
                <c:pt idx="17628">
                  <c:v>0.52500000000000002</c:v>
                </c:pt>
                <c:pt idx="17629">
                  <c:v>0.53500000000000003</c:v>
                </c:pt>
                <c:pt idx="17630">
                  <c:v>0.52400000000000002</c:v>
                </c:pt>
                <c:pt idx="17631">
                  <c:v>0.53600000000000003</c:v>
                </c:pt>
                <c:pt idx="17632">
                  <c:v>0.52500000000000002</c:v>
                </c:pt>
                <c:pt idx="17633">
                  <c:v>0.52800000000000002</c:v>
                </c:pt>
                <c:pt idx="17634">
                  <c:v>0.53100000000000003</c:v>
                </c:pt>
                <c:pt idx="17635">
                  <c:v>0.54400000000000004</c:v>
                </c:pt>
                <c:pt idx="17636">
                  <c:v>0.55500000000000005</c:v>
                </c:pt>
                <c:pt idx="17637">
                  <c:v>0.55500000000000005</c:v>
                </c:pt>
                <c:pt idx="17638">
                  <c:v>0.54600000000000004</c:v>
                </c:pt>
                <c:pt idx="17639">
                  <c:v>0.56799999999999995</c:v>
                </c:pt>
                <c:pt idx="17640">
                  <c:v>0.52300000000000002</c:v>
                </c:pt>
                <c:pt idx="17641">
                  <c:v>0.53200000000000003</c:v>
                </c:pt>
                <c:pt idx="17642">
                  <c:v>0.54600000000000004</c:v>
                </c:pt>
                <c:pt idx="17643">
                  <c:v>0.54400000000000004</c:v>
                </c:pt>
                <c:pt idx="17644">
                  <c:v>0.52400000000000002</c:v>
                </c:pt>
                <c:pt idx="17645">
                  <c:v>0.53700000000000003</c:v>
                </c:pt>
                <c:pt idx="17646">
                  <c:v>0.51500000000000001</c:v>
                </c:pt>
                <c:pt idx="17647">
                  <c:v>0.51600000000000001</c:v>
                </c:pt>
                <c:pt idx="17648">
                  <c:v>0.53600000000000003</c:v>
                </c:pt>
                <c:pt idx="17649">
                  <c:v>0.54500000000000004</c:v>
                </c:pt>
                <c:pt idx="17650">
                  <c:v>0.55800000000000005</c:v>
                </c:pt>
                <c:pt idx="17651">
                  <c:v>0.56599999999999995</c:v>
                </c:pt>
                <c:pt idx="17652">
                  <c:v>0.54</c:v>
                </c:pt>
                <c:pt idx="17653">
                  <c:v>0.54400000000000004</c:v>
                </c:pt>
                <c:pt idx="17654">
                  <c:v>0.51300000000000001</c:v>
                </c:pt>
                <c:pt idx="17655">
                  <c:v>0.51400000000000001</c:v>
                </c:pt>
                <c:pt idx="17656">
                  <c:v>0.51700000000000002</c:v>
                </c:pt>
                <c:pt idx="17657">
                  <c:v>0.53700000000000003</c:v>
                </c:pt>
                <c:pt idx="17658">
                  <c:v>0.55400000000000005</c:v>
                </c:pt>
                <c:pt idx="17659">
                  <c:v>0.53300000000000003</c:v>
                </c:pt>
                <c:pt idx="17660">
                  <c:v>0.57099999999999995</c:v>
                </c:pt>
                <c:pt idx="17661">
                  <c:v>0.53500000000000003</c:v>
                </c:pt>
                <c:pt idx="17662">
                  <c:v>0.52300000000000002</c:v>
                </c:pt>
                <c:pt idx="17663">
                  <c:v>0.53400000000000003</c:v>
                </c:pt>
                <c:pt idx="17664">
                  <c:v>0.53700000000000003</c:v>
                </c:pt>
                <c:pt idx="17665">
                  <c:v>0.53300000000000003</c:v>
                </c:pt>
                <c:pt idx="17666">
                  <c:v>0.53800000000000003</c:v>
                </c:pt>
                <c:pt idx="17667">
                  <c:v>0.53900000000000003</c:v>
                </c:pt>
                <c:pt idx="17668">
                  <c:v>0.54800000000000004</c:v>
                </c:pt>
                <c:pt idx="17669">
                  <c:v>0.55500000000000005</c:v>
                </c:pt>
                <c:pt idx="17670">
                  <c:v>0.56499999999999995</c:v>
                </c:pt>
                <c:pt idx="17671">
                  <c:v>0.55500000000000005</c:v>
                </c:pt>
                <c:pt idx="17672">
                  <c:v>0.52800000000000002</c:v>
                </c:pt>
                <c:pt idx="17673">
                  <c:v>0.52600000000000002</c:v>
                </c:pt>
                <c:pt idx="17674">
                  <c:v>0.52</c:v>
                </c:pt>
                <c:pt idx="17675">
                  <c:v>0.54900000000000004</c:v>
                </c:pt>
                <c:pt idx="17676">
                  <c:v>0.52</c:v>
                </c:pt>
                <c:pt idx="17677">
                  <c:v>0.51800000000000002</c:v>
                </c:pt>
                <c:pt idx="17678">
                  <c:v>0.53900000000000003</c:v>
                </c:pt>
                <c:pt idx="17679">
                  <c:v>0.52500000000000002</c:v>
                </c:pt>
                <c:pt idx="17680">
                  <c:v>0.54700000000000004</c:v>
                </c:pt>
                <c:pt idx="17681">
                  <c:v>0.52800000000000002</c:v>
                </c:pt>
                <c:pt idx="17682">
                  <c:v>0.53100000000000003</c:v>
                </c:pt>
                <c:pt idx="17683">
                  <c:v>0.53400000000000003</c:v>
                </c:pt>
                <c:pt idx="17684">
                  <c:v>0.54800000000000004</c:v>
                </c:pt>
                <c:pt idx="17685">
                  <c:v>0.53700000000000003</c:v>
                </c:pt>
                <c:pt idx="17686">
                  <c:v>0.52300000000000002</c:v>
                </c:pt>
                <c:pt idx="17687">
                  <c:v>0.54500000000000004</c:v>
                </c:pt>
                <c:pt idx="17688">
                  <c:v>0.56899999999999995</c:v>
                </c:pt>
                <c:pt idx="17689">
                  <c:v>0.53700000000000003</c:v>
                </c:pt>
                <c:pt idx="17690">
                  <c:v>0.52200000000000002</c:v>
                </c:pt>
                <c:pt idx="17691">
                  <c:v>0.52800000000000002</c:v>
                </c:pt>
                <c:pt idx="17692">
                  <c:v>0.56999999999999995</c:v>
                </c:pt>
                <c:pt idx="17693">
                  <c:v>0.53200000000000003</c:v>
                </c:pt>
                <c:pt idx="17694">
                  <c:v>0.54900000000000004</c:v>
                </c:pt>
                <c:pt idx="17695">
                  <c:v>0.52500000000000002</c:v>
                </c:pt>
                <c:pt idx="17696">
                  <c:v>0.55400000000000005</c:v>
                </c:pt>
                <c:pt idx="17697">
                  <c:v>0.55000000000000004</c:v>
                </c:pt>
                <c:pt idx="17698">
                  <c:v>0.63800000000000101</c:v>
                </c:pt>
                <c:pt idx="17699">
                  <c:v>0.54100000000000004</c:v>
                </c:pt>
                <c:pt idx="17700">
                  <c:v>0.52800000000000002</c:v>
                </c:pt>
                <c:pt idx="17701">
                  <c:v>0.54600000000000004</c:v>
                </c:pt>
                <c:pt idx="17702">
                  <c:v>0.53100000000000003</c:v>
                </c:pt>
                <c:pt idx="17703">
                  <c:v>0.52300000000000002</c:v>
                </c:pt>
                <c:pt idx="17704">
                  <c:v>0.54800000000000004</c:v>
                </c:pt>
                <c:pt idx="17705">
                  <c:v>0.57500000000000062</c:v>
                </c:pt>
              </c:numCache>
            </c:numRef>
          </c:yVal>
        </c:ser>
        <c:ser>
          <c:idx val="1"/>
          <c:order val="1"/>
          <c:tx>
            <c:v>Effluent Turbidity</c:v>
          </c:tx>
          <c:spPr>
            <a:ln>
              <a:noFill/>
            </a:ln>
          </c:spPr>
          <c:marker>
            <c:symbol val="square"/>
            <c:size val="4"/>
          </c:marker>
          <c:xVal>
            <c:numRef>
              <c:f>Sheet1!$F$2:$F$17707</c:f>
              <c:numCache>
                <c:formatCode>General</c:formatCode>
                <c:ptCount val="17706"/>
                <c:pt idx="0">
                  <c:v>0</c:v>
                </c:pt>
                <c:pt idx="1">
                  <c:v>1.3888800000003731E-3</c:v>
                </c:pt>
                <c:pt idx="2">
                  <c:v>2.7777600000007457E-3</c:v>
                </c:pt>
                <c:pt idx="3">
                  <c:v>4.1666399999993418E-3</c:v>
                </c:pt>
                <c:pt idx="4">
                  <c:v>5.5581599999978805E-3</c:v>
                </c:pt>
                <c:pt idx="5">
                  <c:v>6.944400000000084E-3</c:v>
                </c:pt>
                <c:pt idx="6">
                  <c:v>8.3359199999986349E-3</c:v>
                </c:pt>
                <c:pt idx="7">
                  <c:v>9.7250400000010728E-3</c:v>
                </c:pt>
                <c:pt idx="8">
                  <c:v>1.11139199999979E-2</c:v>
                </c:pt>
                <c:pt idx="9">
                  <c:v>1.2502799999998261E-2</c:v>
                </c:pt>
                <c:pt idx="10">
                  <c:v>1.3894320000000364E-2</c:v>
                </c:pt>
                <c:pt idx="11">
                  <c:v>1.5286080000000993E-2</c:v>
                </c:pt>
                <c:pt idx="12">
                  <c:v>1.6674959999997824E-2</c:v>
                </c:pt>
                <c:pt idx="13">
                  <c:v>1.8063839999998204E-2</c:v>
                </c:pt>
                <c:pt idx="14">
                  <c:v>1.9452719999998556E-2</c:v>
                </c:pt>
                <c:pt idx="15">
                  <c:v>2.0841599999998888E-2</c:v>
                </c:pt>
                <c:pt idx="16">
                  <c:v>2.2230479999999296E-2</c:v>
                </c:pt>
                <c:pt idx="17">
                  <c:v>2.3619359999999642E-2</c:v>
                </c:pt>
                <c:pt idx="18">
                  <c:v>2.5008240000000063E-2</c:v>
                </c:pt>
                <c:pt idx="19">
                  <c:v>2.640000000000068E-2</c:v>
                </c:pt>
                <c:pt idx="20">
                  <c:v>2.7788880000001015E-2</c:v>
                </c:pt>
                <c:pt idx="21">
                  <c:v>2.9177760000001402E-2</c:v>
                </c:pt>
                <c:pt idx="22">
                  <c:v>3.0555359999999254E-2</c:v>
                </c:pt>
                <c:pt idx="23">
                  <c:v>3.1958159999998507E-2</c:v>
                </c:pt>
                <c:pt idx="24">
                  <c:v>3.3333359999998535E-2</c:v>
                </c:pt>
                <c:pt idx="25">
                  <c:v>3.472223999999887E-2</c:v>
                </c:pt>
                <c:pt idx="26">
                  <c:v>3.611111999999931E-2</c:v>
                </c:pt>
                <c:pt idx="27">
                  <c:v>3.7499999999999686E-2</c:v>
                </c:pt>
                <c:pt idx="28">
                  <c:v>3.8888880000000015E-2</c:v>
                </c:pt>
                <c:pt idx="29">
                  <c:v>4.0277759999998622E-2</c:v>
                </c:pt>
                <c:pt idx="30">
                  <c:v>4.1675039999999386E-2</c:v>
                </c:pt>
                <c:pt idx="31">
                  <c:v>4.3063919999999888E-2</c:v>
                </c:pt>
                <c:pt idx="32">
                  <c:v>4.4452800000000271E-2</c:v>
                </c:pt>
                <c:pt idx="33">
                  <c:v>4.5841680000000593E-2</c:v>
                </c:pt>
                <c:pt idx="34">
                  <c:v>4.7230560000000914E-2</c:v>
                </c:pt>
                <c:pt idx="35">
                  <c:v>4.8619440000001332E-2</c:v>
                </c:pt>
                <c:pt idx="36">
                  <c:v>5.0008320000001778E-2</c:v>
                </c:pt>
                <c:pt idx="37">
                  <c:v>5.1399839999998503E-2</c:v>
                </c:pt>
                <c:pt idx="38">
                  <c:v>5.2791600000000972E-2</c:v>
                </c:pt>
                <c:pt idx="39">
                  <c:v>5.4180480000001377E-2</c:v>
                </c:pt>
                <c:pt idx="40">
                  <c:v>5.55554400000009E-2</c:v>
                </c:pt>
                <c:pt idx="41">
                  <c:v>5.6944320000001304E-2</c:v>
                </c:pt>
                <c:pt idx="42">
                  <c:v>5.8347119999998816E-2</c:v>
                </c:pt>
                <c:pt idx="43">
                  <c:v>5.9735999999999248E-2</c:v>
                </c:pt>
                <c:pt idx="44">
                  <c:v>6.1110959999998916E-2</c:v>
                </c:pt>
                <c:pt idx="45">
                  <c:v>6.2513759999999904E-2</c:v>
                </c:pt>
                <c:pt idx="46">
                  <c:v>6.3902640000000344E-2</c:v>
                </c:pt>
                <c:pt idx="47">
                  <c:v>6.5291520000000713E-2</c:v>
                </c:pt>
                <c:pt idx="48">
                  <c:v>6.6680400000000972E-2</c:v>
                </c:pt>
                <c:pt idx="49">
                  <c:v>6.8069279999997859E-2</c:v>
                </c:pt>
                <c:pt idx="50">
                  <c:v>6.9444479999999698E-2</c:v>
                </c:pt>
                <c:pt idx="51">
                  <c:v>7.0835999999999996E-2</c:v>
                </c:pt>
                <c:pt idx="52">
                  <c:v>7.2224880000000324E-2</c:v>
                </c:pt>
                <c:pt idx="53">
                  <c:v>7.361376000000075E-2</c:v>
                </c:pt>
                <c:pt idx="54">
                  <c:v>7.5002640000001175E-2</c:v>
                </c:pt>
                <c:pt idx="55">
                  <c:v>7.6394399999999946E-2</c:v>
                </c:pt>
                <c:pt idx="56">
                  <c:v>7.7783280000000454E-2</c:v>
                </c:pt>
                <c:pt idx="57">
                  <c:v>7.9172160000000727E-2</c:v>
                </c:pt>
                <c:pt idx="58">
                  <c:v>8.0563919999999678E-2</c:v>
                </c:pt>
                <c:pt idx="59">
                  <c:v>8.1952800000000006E-2</c:v>
                </c:pt>
                <c:pt idx="60">
                  <c:v>8.3341680000000196E-2</c:v>
                </c:pt>
                <c:pt idx="61">
                  <c:v>8.473056000000076E-2</c:v>
                </c:pt>
                <c:pt idx="62">
                  <c:v>8.6119440000000963E-2</c:v>
                </c:pt>
                <c:pt idx="63">
                  <c:v>8.7508319999999765E-2</c:v>
                </c:pt>
                <c:pt idx="64">
                  <c:v>8.8897200000000107E-2</c:v>
                </c:pt>
                <c:pt idx="65">
                  <c:v>9.0288719999998379E-2</c:v>
                </c:pt>
                <c:pt idx="66">
                  <c:v>9.1677599999998971E-2</c:v>
                </c:pt>
                <c:pt idx="67">
                  <c:v>9.3066479999999549E-2</c:v>
                </c:pt>
                <c:pt idx="68">
                  <c:v>9.4455359999999877E-2</c:v>
                </c:pt>
                <c:pt idx="69">
                  <c:v>9.5844479999998691E-2</c:v>
                </c:pt>
                <c:pt idx="70">
                  <c:v>9.7236000000000544E-2</c:v>
                </c:pt>
                <c:pt idx="71">
                  <c:v>9.8616480000000589E-2</c:v>
                </c:pt>
                <c:pt idx="72">
                  <c:v>0.10000536000000082</c:v>
                </c:pt>
                <c:pt idx="73">
                  <c:v>0.10139447999999973</c:v>
                </c:pt>
                <c:pt idx="74">
                  <c:v>0.10278600000000016</c:v>
                </c:pt>
                <c:pt idx="75">
                  <c:v>0.10417488000000052</c:v>
                </c:pt>
                <c:pt idx="76">
                  <c:v>0.10556376000000098</c:v>
                </c:pt>
                <c:pt idx="77">
                  <c:v>0.10695263999999755</c:v>
                </c:pt>
                <c:pt idx="78">
                  <c:v>0.10834151999999786</c:v>
                </c:pt>
                <c:pt idx="79">
                  <c:v>0.10973039999999834</c:v>
                </c:pt>
                <c:pt idx="80">
                  <c:v>0.11111927999999867</c:v>
                </c:pt>
                <c:pt idx="81">
                  <c:v>0.11250815999999909</c:v>
                </c:pt>
                <c:pt idx="82">
                  <c:v>0.11389703999999946</c:v>
                </c:pt>
                <c:pt idx="83">
                  <c:v>0.11528880000000009</c:v>
                </c:pt>
                <c:pt idx="84">
                  <c:v>0.11667768000000057</c:v>
                </c:pt>
                <c:pt idx="85">
                  <c:v>0.11805264000000031</c:v>
                </c:pt>
                <c:pt idx="86">
                  <c:v>0.11945544000000127</c:v>
                </c:pt>
                <c:pt idx="87">
                  <c:v>0.12083879999999958</c:v>
                </c:pt>
                <c:pt idx="88">
                  <c:v>0.12222768000000012</c:v>
                </c:pt>
                <c:pt idx="89">
                  <c:v>0.12362207999999876</c:v>
                </c:pt>
                <c:pt idx="90">
                  <c:v>0.1249999199999986</c:v>
                </c:pt>
                <c:pt idx="91">
                  <c:v>0.12638879999999908</c:v>
                </c:pt>
                <c:pt idx="92">
                  <c:v>0.12777767999999937</c:v>
                </c:pt>
                <c:pt idx="93">
                  <c:v>0.12916655999999982</c:v>
                </c:pt>
                <c:pt idx="94">
                  <c:v>0.13055544000000024</c:v>
                </c:pt>
                <c:pt idx="95">
                  <c:v>0.13194431999999903</c:v>
                </c:pt>
                <c:pt idx="96">
                  <c:v>0.13334159999999964</c:v>
                </c:pt>
                <c:pt idx="97">
                  <c:v>0.13473336000000041</c:v>
                </c:pt>
                <c:pt idx="98">
                  <c:v>0.13612224000000064</c:v>
                </c:pt>
                <c:pt idx="99">
                  <c:v>0.13751376000000093</c:v>
                </c:pt>
                <c:pt idx="100">
                  <c:v>0.13890263999999974</c:v>
                </c:pt>
                <c:pt idx="101">
                  <c:v>0.140277600000001</c:v>
                </c:pt>
                <c:pt idx="102">
                  <c:v>0.14166935999999991</c:v>
                </c:pt>
                <c:pt idx="103">
                  <c:v>0.14306111999999871</c:v>
                </c:pt>
                <c:pt idx="104">
                  <c:v>0.14444712000000093</c:v>
                </c:pt>
                <c:pt idx="105">
                  <c:v>0.14583600000000096</c:v>
                </c:pt>
                <c:pt idx="106">
                  <c:v>0.14722487999999778</c:v>
                </c:pt>
                <c:pt idx="107">
                  <c:v>0.14861375999999821</c:v>
                </c:pt>
                <c:pt idx="108">
                  <c:v>0.15000263999999874</c:v>
                </c:pt>
                <c:pt idx="109">
                  <c:v>0.15139440000000123</c:v>
                </c:pt>
                <c:pt idx="110">
                  <c:v>0.15278327999999974</c:v>
                </c:pt>
                <c:pt idx="111">
                  <c:v>0.15417215999999989</c:v>
                </c:pt>
                <c:pt idx="112">
                  <c:v>0.15556104000000054</c:v>
                </c:pt>
                <c:pt idx="113">
                  <c:v>0.15694992000000099</c:v>
                </c:pt>
                <c:pt idx="114">
                  <c:v>0.15833880000000125</c:v>
                </c:pt>
                <c:pt idx="115">
                  <c:v>0.15972768000000168</c:v>
                </c:pt>
                <c:pt idx="116">
                  <c:v>0.16111943999999884</c:v>
                </c:pt>
                <c:pt idx="117">
                  <c:v>0.16250831999999901</c:v>
                </c:pt>
                <c:pt idx="118">
                  <c:v>0.16389719999999947</c:v>
                </c:pt>
                <c:pt idx="119">
                  <c:v>0.16528607999999972</c:v>
                </c:pt>
                <c:pt idx="120">
                  <c:v>0.16666655999999774</c:v>
                </c:pt>
                <c:pt idx="121">
                  <c:v>0.16805832000000029</c:v>
                </c:pt>
                <c:pt idx="122">
                  <c:v>0.16944720000000096</c:v>
                </c:pt>
                <c:pt idx="123">
                  <c:v>0.17083872000000078</c:v>
                </c:pt>
                <c:pt idx="124">
                  <c:v>0.17222759999999759</c:v>
                </c:pt>
                <c:pt idx="125">
                  <c:v>0.17361647999999796</c:v>
                </c:pt>
                <c:pt idx="126">
                  <c:v>0.17500535999999844</c:v>
                </c:pt>
                <c:pt idx="127">
                  <c:v>0.17639448000000113</c:v>
                </c:pt>
                <c:pt idx="128">
                  <c:v>0.17778335999999786</c:v>
                </c:pt>
                <c:pt idx="129">
                  <c:v>0.17917487999999968</c:v>
                </c:pt>
                <c:pt idx="130">
                  <c:v>0.18056376000000021</c:v>
                </c:pt>
                <c:pt idx="131">
                  <c:v>0.18195264000000044</c:v>
                </c:pt>
                <c:pt idx="132">
                  <c:v>0.18334152000000081</c:v>
                </c:pt>
                <c:pt idx="133">
                  <c:v>0.18473327999999811</c:v>
                </c:pt>
                <c:pt idx="134">
                  <c:v>0.18612215999999826</c:v>
                </c:pt>
                <c:pt idx="135">
                  <c:v>0.18751103999999899</c:v>
                </c:pt>
                <c:pt idx="136">
                  <c:v>0.18889991999999925</c:v>
                </c:pt>
                <c:pt idx="137">
                  <c:v>0.19027776000000071</c:v>
                </c:pt>
                <c:pt idx="138">
                  <c:v>0.19166663999999944</c:v>
                </c:pt>
                <c:pt idx="139">
                  <c:v>0.1930555199999997</c:v>
                </c:pt>
                <c:pt idx="140">
                  <c:v>0.19444703999999868</c:v>
                </c:pt>
                <c:pt idx="141">
                  <c:v>0.19583591999999875</c:v>
                </c:pt>
                <c:pt idx="142">
                  <c:v>0.19722504000000132</c:v>
                </c:pt>
                <c:pt idx="143">
                  <c:v>0.19861391999999803</c:v>
                </c:pt>
                <c:pt idx="144">
                  <c:v>0.20000832000000024</c:v>
                </c:pt>
                <c:pt idx="145">
                  <c:v>0.20139720000000083</c:v>
                </c:pt>
                <c:pt idx="146">
                  <c:v>0.20278608000000126</c:v>
                </c:pt>
                <c:pt idx="147">
                  <c:v>0.2041749599999978</c:v>
                </c:pt>
                <c:pt idx="148">
                  <c:v>0.20556647999999991</c:v>
                </c:pt>
                <c:pt idx="149">
                  <c:v>0.2069553600000005</c:v>
                </c:pt>
                <c:pt idx="150">
                  <c:v>0.20834448000000136</c:v>
                </c:pt>
                <c:pt idx="151">
                  <c:v>0.20972495999999921</c:v>
                </c:pt>
                <c:pt idx="152">
                  <c:v>0.21111647999999941</c:v>
                </c:pt>
                <c:pt idx="153">
                  <c:v>0.21250824000000032</c:v>
                </c:pt>
                <c:pt idx="154">
                  <c:v>0.21389711999999883</c:v>
                </c:pt>
                <c:pt idx="155">
                  <c:v>0.21528599999999926</c:v>
                </c:pt>
                <c:pt idx="156">
                  <c:v>0.21667487999999935</c:v>
                </c:pt>
                <c:pt idx="157">
                  <c:v>0.21806375999999991</c:v>
                </c:pt>
                <c:pt idx="158">
                  <c:v>0.21945264000000037</c:v>
                </c:pt>
                <c:pt idx="159">
                  <c:v>0.2208415200000004</c:v>
                </c:pt>
                <c:pt idx="160">
                  <c:v>0.22223040000000108</c:v>
                </c:pt>
                <c:pt idx="161">
                  <c:v>0.22362215999999971</c:v>
                </c:pt>
                <c:pt idx="162">
                  <c:v>0.2250026400000015</c:v>
                </c:pt>
                <c:pt idx="163">
                  <c:v>0.22639152000000171</c:v>
                </c:pt>
                <c:pt idx="164">
                  <c:v>0.22778039999999883</c:v>
                </c:pt>
                <c:pt idx="165">
                  <c:v>0.22916927999999906</c:v>
                </c:pt>
                <c:pt idx="166">
                  <c:v>0.23055815999999929</c:v>
                </c:pt>
                <c:pt idx="167">
                  <c:v>0.23194704000000008</c:v>
                </c:pt>
                <c:pt idx="168">
                  <c:v>0.23333592000000003</c:v>
                </c:pt>
                <c:pt idx="169">
                  <c:v>0.23472503999999894</c:v>
                </c:pt>
                <c:pt idx="170">
                  <c:v>0.23611391999999931</c:v>
                </c:pt>
                <c:pt idx="171">
                  <c:v>0.23750279999999971</c:v>
                </c:pt>
                <c:pt idx="172">
                  <c:v>0.23889168000000024</c:v>
                </c:pt>
                <c:pt idx="173">
                  <c:v>0.24028056000000042</c:v>
                </c:pt>
                <c:pt idx="174">
                  <c:v>0.24166944000000107</c:v>
                </c:pt>
                <c:pt idx="175">
                  <c:v>0.24306095999999941</c:v>
                </c:pt>
                <c:pt idx="176">
                  <c:v>0.24444984000000014</c:v>
                </c:pt>
                <c:pt idx="177">
                  <c:v>0.24584160000000041</c:v>
                </c:pt>
                <c:pt idx="178">
                  <c:v>0.24723335999999949</c:v>
                </c:pt>
                <c:pt idx="179">
                  <c:v>0.24862487999999947</c:v>
                </c:pt>
                <c:pt idx="180">
                  <c:v>0.25001375999999986</c:v>
                </c:pt>
                <c:pt idx="181">
                  <c:v>0.25138872000000034</c:v>
                </c:pt>
                <c:pt idx="182">
                  <c:v>0.25278047999999903</c:v>
                </c:pt>
                <c:pt idx="183">
                  <c:v>0.25416935999999885</c:v>
                </c:pt>
                <c:pt idx="184">
                  <c:v>0.25555823999999938</c:v>
                </c:pt>
                <c:pt idx="185">
                  <c:v>0.25694711999999958</c:v>
                </c:pt>
                <c:pt idx="186">
                  <c:v>0.25833600000000001</c:v>
                </c:pt>
                <c:pt idx="187">
                  <c:v>0.25972488000000032</c:v>
                </c:pt>
                <c:pt idx="188">
                  <c:v>0.26111376000000081</c:v>
                </c:pt>
                <c:pt idx="189">
                  <c:v>0.26250264000000101</c:v>
                </c:pt>
                <c:pt idx="190">
                  <c:v>0.26389151999999982</c:v>
                </c:pt>
                <c:pt idx="191">
                  <c:v>0.26528040000000008</c:v>
                </c:pt>
                <c:pt idx="192">
                  <c:v>0.26666928000000034</c:v>
                </c:pt>
                <c:pt idx="193">
                  <c:v>0.26806104000000075</c:v>
                </c:pt>
                <c:pt idx="194">
                  <c:v>0.26944991999999834</c:v>
                </c:pt>
                <c:pt idx="195">
                  <c:v>0.27083879999999894</c:v>
                </c:pt>
                <c:pt idx="196">
                  <c:v>0.27222767999999925</c:v>
                </c:pt>
                <c:pt idx="197">
                  <c:v>0.2736165599999994</c:v>
                </c:pt>
                <c:pt idx="198">
                  <c:v>0.27500832000000008</c:v>
                </c:pt>
                <c:pt idx="199">
                  <c:v>0.27639720000000001</c:v>
                </c:pt>
                <c:pt idx="200">
                  <c:v>0.27778608000000032</c:v>
                </c:pt>
                <c:pt idx="201">
                  <c:v>0.27917496000000136</c:v>
                </c:pt>
                <c:pt idx="202">
                  <c:v>0.28056648000000006</c:v>
                </c:pt>
                <c:pt idx="203">
                  <c:v>0.28195535999999982</c:v>
                </c:pt>
                <c:pt idx="204">
                  <c:v>0.28334712000000017</c:v>
                </c:pt>
                <c:pt idx="205">
                  <c:v>0.28472208000000032</c:v>
                </c:pt>
                <c:pt idx="206">
                  <c:v>0.28612488000000152</c:v>
                </c:pt>
                <c:pt idx="207">
                  <c:v>0.2874971999999994</c:v>
                </c:pt>
                <c:pt idx="208">
                  <c:v>0.28888872000000176</c:v>
                </c:pt>
                <c:pt idx="209">
                  <c:v>0.29028047999999906</c:v>
                </c:pt>
                <c:pt idx="210">
                  <c:v>0.29166935999999882</c:v>
                </c:pt>
                <c:pt idx="211">
                  <c:v>0.29305823999999941</c:v>
                </c:pt>
                <c:pt idx="212">
                  <c:v>0.29445000000000016</c:v>
                </c:pt>
                <c:pt idx="213">
                  <c:v>0.29583888000000053</c:v>
                </c:pt>
                <c:pt idx="214">
                  <c:v>0.29722776000000067</c:v>
                </c:pt>
                <c:pt idx="215">
                  <c:v>0.29861664000000082</c:v>
                </c:pt>
                <c:pt idx="216">
                  <c:v>0.30000552000000091</c:v>
                </c:pt>
                <c:pt idx="217">
                  <c:v>0.30139440000000173</c:v>
                </c:pt>
                <c:pt idx="218">
                  <c:v>0.30278328000000182</c:v>
                </c:pt>
                <c:pt idx="219">
                  <c:v>0.30417503999999923</c:v>
                </c:pt>
                <c:pt idx="220">
                  <c:v>0.30556656000000154</c:v>
                </c:pt>
                <c:pt idx="221">
                  <c:v>0.3069554400000013</c:v>
                </c:pt>
                <c:pt idx="222">
                  <c:v>0.30834432000000206</c:v>
                </c:pt>
                <c:pt idx="223">
                  <c:v>0.30973320000000193</c:v>
                </c:pt>
                <c:pt idx="224">
                  <c:v>0.3111220799999998</c:v>
                </c:pt>
                <c:pt idx="225">
                  <c:v>0.31251096000000012</c:v>
                </c:pt>
                <c:pt idx="226">
                  <c:v>0.31389984000000015</c:v>
                </c:pt>
                <c:pt idx="227">
                  <c:v>0.31528056000000043</c:v>
                </c:pt>
                <c:pt idx="228">
                  <c:v>0.31667760000000073</c:v>
                </c:pt>
                <c:pt idx="229">
                  <c:v>0.31806648000000137</c:v>
                </c:pt>
                <c:pt idx="230">
                  <c:v>0.31945536000000152</c:v>
                </c:pt>
                <c:pt idx="231">
                  <c:v>0.32084448000000076</c:v>
                </c:pt>
                <c:pt idx="232">
                  <c:v>0.3222333600000003</c:v>
                </c:pt>
                <c:pt idx="233">
                  <c:v>0.32362224000000112</c:v>
                </c:pt>
                <c:pt idx="234">
                  <c:v>0.32501112000000132</c:v>
                </c:pt>
                <c:pt idx="235">
                  <c:v>0.32639999999999886</c:v>
                </c:pt>
                <c:pt idx="236">
                  <c:v>0.32777760000000145</c:v>
                </c:pt>
                <c:pt idx="237">
                  <c:v>0.32918040000000104</c:v>
                </c:pt>
                <c:pt idx="238">
                  <c:v>0.33056928000000124</c:v>
                </c:pt>
                <c:pt idx="239">
                  <c:v>0.33194448000000143</c:v>
                </c:pt>
                <c:pt idx="240">
                  <c:v>0.33333336000000158</c:v>
                </c:pt>
                <c:pt idx="241">
                  <c:v>0.33472487999999911</c:v>
                </c:pt>
                <c:pt idx="242">
                  <c:v>0.33611375999999893</c:v>
                </c:pt>
                <c:pt idx="243">
                  <c:v>0.33750263999999952</c:v>
                </c:pt>
                <c:pt idx="244">
                  <c:v>0.33889151999999978</c:v>
                </c:pt>
                <c:pt idx="245">
                  <c:v>0.34028040000000026</c:v>
                </c:pt>
                <c:pt idx="246">
                  <c:v>0.34167216000000061</c:v>
                </c:pt>
                <c:pt idx="247">
                  <c:v>0.34306104000000032</c:v>
                </c:pt>
                <c:pt idx="248">
                  <c:v>0.34444992000000102</c:v>
                </c:pt>
                <c:pt idx="249">
                  <c:v>0.34584167999999876</c:v>
                </c:pt>
                <c:pt idx="250">
                  <c:v>0.34723320000000002</c:v>
                </c:pt>
                <c:pt idx="251">
                  <c:v>0.34861392000000041</c:v>
                </c:pt>
                <c:pt idx="252">
                  <c:v>0.35000279999999961</c:v>
                </c:pt>
                <c:pt idx="253">
                  <c:v>0.35139167999999976</c:v>
                </c:pt>
                <c:pt idx="254">
                  <c:v>0.35278055999999991</c:v>
                </c:pt>
                <c:pt idx="255">
                  <c:v>0.35416944</c:v>
                </c:pt>
                <c:pt idx="256">
                  <c:v>0.35556096000000087</c:v>
                </c:pt>
                <c:pt idx="257">
                  <c:v>0.35694984000000041</c:v>
                </c:pt>
                <c:pt idx="258">
                  <c:v>0.35834160000000004</c:v>
                </c:pt>
                <c:pt idx="259">
                  <c:v>0.35973048000000002</c:v>
                </c:pt>
                <c:pt idx="260">
                  <c:v>0.36111936000000044</c:v>
                </c:pt>
                <c:pt idx="261">
                  <c:v>0.36250824000000037</c:v>
                </c:pt>
                <c:pt idx="262">
                  <c:v>0.3638971200000008</c:v>
                </c:pt>
                <c:pt idx="263">
                  <c:v>0.36528600000000011</c:v>
                </c:pt>
                <c:pt idx="264">
                  <c:v>0.36667488000000048</c:v>
                </c:pt>
                <c:pt idx="265">
                  <c:v>0.36806376000000063</c:v>
                </c:pt>
                <c:pt idx="266">
                  <c:v>0.36945264000000089</c:v>
                </c:pt>
                <c:pt idx="267">
                  <c:v>0.37084152000000081</c:v>
                </c:pt>
                <c:pt idx="268">
                  <c:v>0.37223327999999833</c:v>
                </c:pt>
                <c:pt idx="269">
                  <c:v>0.37362215999999904</c:v>
                </c:pt>
                <c:pt idx="270">
                  <c:v>0.37501103999999924</c:v>
                </c:pt>
                <c:pt idx="271">
                  <c:v>0.37639991999999989</c:v>
                </c:pt>
                <c:pt idx="272">
                  <c:v>0.37778880000000037</c:v>
                </c:pt>
                <c:pt idx="273">
                  <c:v>0.37916664000000011</c:v>
                </c:pt>
                <c:pt idx="274">
                  <c:v>0.3805555200000002</c:v>
                </c:pt>
                <c:pt idx="275">
                  <c:v>0.38194440000000063</c:v>
                </c:pt>
                <c:pt idx="276">
                  <c:v>0.38333328000000089</c:v>
                </c:pt>
                <c:pt idx="277">
                  <c:v>0.38472216000000142</c:v>
                </c:pt>
                <c:pt idx="278">
                  <c:v>0.38611104000000118</c:v>
                </c:pt>
                <c:pt idx="279">
                  <c:v>0.38750279999999959</c:v>
                </c:pt>
                <c:pt idx="280">
                  <c:v>0.38889167999999963</c:v>
                </c:pt>
                <c:pt idx="281">
                  <c:v>0.39028055999999989</c:v>
                </c:pt>
                <c:pt idx="282">
                  <c:v>0.39166943999999998</c:v>
                </c:pt>
                <c:pt idx="283">
                  <c:v>0.39306096000000246</c:v>
                </c:pt>
                <c:pt idx="284">
                  <c:v>0.39444984000000188</c:v>
                </c:pt>
                <c:pt idx="285">
                  <c:v>0.39583607999999987</c:v>
                </c:pt>
                <c:pt idx="286">
                  <c:v>0.39723048000000011</c:v>
                </c:pt>
                <c:pt idx="287">
                  <c:v>0.39861936000000037</c:v>
                </c:pt>
                <c:pt idx="288">
                  <c:v>0.40000824000000001</c:v>
                </c:pt>
                <c:pt idx="289">
                  <c:v>0.40140000000000081</c:v>
                </c:pt>
                <c:pt idx="290">
                  <c:v>0.40278048000000088</c:v>
                </c:pt>
                <c:pt idx="291">
                  <c:v>0.40416647999999966</c:v>
                </c:pt>
                <c:pt idx="292">
                  <c:v>0.40556664000000181</c:v>
                </c:pt>
                <c:pt idx="293">
                  <c:v>0.40695000000000031</c:v>
                </c:pt>
                <c:pt idx="294">
                  <c:v>0.40834152000000046</c:v>
                </c:pt>
                <c:pt idx="295">
                  <c:v>0.40973327999999931</c:v>
                </c:pt>
                <c:pt idx="296">
                  <c:v>0.41112216000000024</c:v>
                </c:pt>
                <c:pt idx="297">
                  <c:v>0.41251104000000005</c:v>
                </c:pt>
                <c:pt idx="298">
                  <c:v>0.41389992000000042</c:v>
                </c:pt>
                <c:pt idx="299">
                  <c:v>0.41528880000000135</c:v>
                </c:pt>
                <c:pt idx="300">
                  <c:v>0.41666663999999964</c:v>
                </c:pt>
                <c:pt idx="301">
                  <c:v>0.4180555199999999</c:v>
                </c:pt>
                <c:pt idx="302">
                  <c:v>0.41944440000000033</c:v>
                </c:pt>
                <c:pt idx="303">
                  <c:v>0.42083328000000031</c:v>
                </c:pt>
                <c:pt idx="304">
                  <c:v>0.42222216000000096</c:v>
                </c:pt>
                <c:pt idx="305">
                  <c:v>0.42361104000000083</c:v>
                </c:pt>
                <c:pt idx="306">
                  <c:v>0.42499992000000003</c:v>
                </c:pt>
                <c:pt idx="307">
                  <c:v>0.4263888000000009</c:v>
                </c:pt>
                <c:pt idx="308">
                  <c:v>0.42777768000000038</c:v>
                </c:pt>
                <c:pt idx="309">
                  <c:v>0.42916656000000125</c:v>
                </c:pt>
                <c:pt idx="310">
                  <c:v>0.4305554400000009</c:v>
                </c:pt>
                <c:pt idx="311">
                  <c:v>0.43194432000000132</c:v>
                </c:pt>
                <c:pt idx="312">
                  <c:v>0.43333320000000181</c:v>
                </c:pt>
                <c:pt idx="313">
                  <c:v>0.43472207999999946</c:v>
                </c:pt>
                <c:pt idx="314">
                  <c:v>0.43611095999999966</c:v>
                </c:pt>
                <c:pt idx="315">
                  <c:v>0.43749983999999986</c:v>
                </c:pt>
                <c:pt idx="316">
                  <c:v>0.43888872000000073</c:v>
                </c:pt>
                <c:pt idx="317">
                  <c:v>0.44027760000000027</c:v>
                </c:pt>
                <c:pt idx="318">
                  <c:v>0.44166648000000064</c:v>
                </c:pt>
                <c:pt idx="319">
                  <c:v>0.44305536000000106</c:v>
                </c:pt>
                <c:pt idx="320">
                  <c:v>0.44444448000000036</c:v>
                </c:pt>
                <c:pt idx="321">
                  <c:v>0.44583600000000023</c:v>
                </c:pt>
                <c:pt idx="322">
                  <c:v>0.44722488000000088</c:v>
                </c:pt>
                <c:pt idx="323">
                  <c:v>0.44861663999999996</c:v>
                </c:pt>
                <c:pt idx="324">
                  <c:v>0.45000551999999988</c:v>
                </c:pt>
                <c:pt idx="325">
                  <c:v>0.45139440000000008</c:v>
                </c:pt>
                <c:pt idx="326">
                  <c:v>0.45278328000000034</c:v>
                </c:pt>
                <c:pt idx="327">
                  <c:v>0.45417216000000082</c:v>
                </c:pt>
                <c:pt idx="328">
                  <c:v>0.45556104000000075</c:v>
                </c:pt>
                <c:pt idx="329">
                  <c:v>0.45694991999999834</c:v>
                </c:pt>
                <c:pt idx="330">
                  <c:v>0.45833879999999894</c:v>
                </c:pt>
                <c:pt idx="331">
                  <c:v>0.45972767999999925</c:v>
                </c:pt>
                <c:pt idx="332">
                  <c:v>0.46111944000000094</c:v>
                </c:pt>
                <c:pt idx="333">
                  <c:v>0.46251095999999836</c:v>
                </c:pt>
                <c:pt idx="334">
                  <c:v>0.46389983999999856</c:v>
                </c:pt>
                <c:pt idx="335">
                  <c:v>0.46529160000000025</c:v>
                </c:pt>
                <c:pt idx="336">
                  <c:v>0.46668048000000134</c:v>
                </c:pt>
                <c:pt idx="337">
                  <c:v>0.46805544000000054</c:v>
                </c:pt>
                <c:pt idx="338">
                  <c:v>0.46945535999999982</c:v>
                </c:pt>
                <c:pt idx="339">
                  <c:v>0.47084447999999945</c:v>
                </c:pt>
                <c:pt idx="340">
                  <c:v>0.47223335999999883</c:v>
                </c:pt>
                <c:pt idx="341">
                  <c:v>0.47362223999999986</c:v>
                </c:pt>
                <c:pt idx="342">
                  <c:v>0.47501112000000001</c:v>
                </c:pt>
                <c:pt idx="343">
                  <c:v>0.47640000000000032</c:v>
                </c:pt>
                <c:pt idx="344">
                  <c:v>0.47778887999999958</c:v>
                </c:pt>
                <c:pt idx="345">
                  <c:v>0.4791777599999994</c:v>
                </c:pt>
                <c:pt idx="346">
                  <c:v>0.48056664000000004</c:v>
                </c:pt>
                <c:pt idx="347">
                  <c:v>0.48195552000000008</c:v>
                </c:pt>
                <c:pt idx="348">
                  <c:v>0.48334440000000051</c:v>
                </c:pt>
                <c:pt idx="349">
                  <c:v>0.48473328000000027</c:v>
                </c:pt>
                <c:pt idx="350">
                  <c:v>0.48612216000000136</c:v>
                </c:pt>
                <c:pt idx="351">
                  <c:v>0.48751103999999984</c:v>
                </c:pt>
                <c:pt idx="352">
                  <c:v>0.48889992000000027</c:v>
                </c:pt>
                <c:pt idx="353">
                  <c:v>0.49028880000000064</c:v>
                </c:pt>
                <c:pt idx="354">
                  <c:v>0.49166664000000032</c:v>
                </c:pt>
                <c:pt idx="355">
                  <c:v>0.49305552000000041</c:v>
                </c:pt>
                <c:pt idx="356">
                  <c:v>0.49444440000000123</c:v>
                </c:pt>
                <c:pt idx="357">
                  <c:v>0.49583592000000004</c:v>
                </c:pt>
                <c:pt idx="358">
                  <c:v>0.4972276800000005</c:v>
                </c:pt>
                <c:pt idx="359">
                  <c:v>0.49861656000000104</c:v>
                </c:pt>
                <c:pt idx="360">
                  <c:v>0.50000544000000069</c:v>
                </c:pt>
                <c:pt idx="361">
                  <c:v>0.5013998399999996</c:v>
                </c:pt>
                <c:pt idx="362">
                  <c:v>0.50278871999999986</c:v>
                </c:pt>
                <c:pt idx="363">
                  <c:v>0.50417760000000023</c:v>
                </c:pt>
                <c:pt idx="364">
                  <c:v>0.50556647999999926</c:v>
                </c:pt>
                <c:pt idx="365">
                  <c:v>0.50695536000000097</c:v>
                </c:pt>
                <c:pt idx="366">
                  <c:v>0.50834447999999988</c:v>
                </c:pt>
                <c:pt idx="367">
                  <c:v>0.50973335999999958</c:v>
                </c:pt>
                <c:pt idx="368">
                  <c:v>0.51112224000000051</c:v>
                </c:pt>
                <c:pt idx="369">
                  <c:v>0.51251111999999999</c:v>
                </c:pt>
                <c:pt idx="370">
                  <c:v>0.5138999999999978</c:v>
                </c:pt>
                <c:pt idx="371">
                  <c:v>0.51528887999999817</c:v>
                </c:pt>
                <c:pt idx="372">
                  <c:v>0.51667775999999854</c:v>
                </c:pt>
                <c:pt idx="373">
                  <c:v>0.51806663999999858</c:v>
                </c:pt>
                <c:pt idx="374">
                  <c:v>0.51944448000000054</c:v>
                </c:pt>
                <c:pt idx="375">
                  <c:v>0.52083600000000096</c:v>
                </c:pt>
                <c:pt idx="376">
                  <c:v>0.52222487999999778</c:v>
                </c:pt>
                <c:pt idx="377">
                  <c:v>0.52361375999999749</c:v>
                </c:pt>
                <c:pt idx="378">
                  <c:v>0.52500263999999852</c:v>
                </c:pt>
                <c:pt idx="379">
                  <c:v>0.52639151999999889</c:v>
                </c:pt>
                <c:pt idx="380">
                  <c:v>0.52778039999999926</c:v>
                </c:pt>
                <c:pt idx="381">
                  <c:v>0.52916927999999952</c:v>
                </c:pt>
                <c:pt idx="382">
                  <c:v>0.53055815999999956</c:v>
                </c:pt>
                <c:pt idx="383">
                  <c:v>0.53194703999999871</c:v>
                </c:pt>
                <c:pt idx="384">
                  <c:v>0.53333591999999896</c:v>
                </c:pt>
                <c:pt idx="385">
                  <c:v>0.53472503999999965</c:v>
                </c:pt>
                <c:pt idx="386">
                  <c:v>0.53611391999999958</c:v>
                </c:pt>
                <c:pt idx="387">
                  <c:v>0.53750543999999867</c:v>
                </c:pt>
                <c:pt idx="388">
                  <c:v>0.53889431999999893</c:v>
                </c:pt>
                <c:pt idx="389">
                  <c:v>0.54028319999999819</c:v>
                </c:pt>
                <c:pt idx="390">
                  <c:v>0.54167207999999967</c:v>
                </c:pt>
                <c:pt idx="391">
                  <c:v>0.54306095999999959</c:v>
                </c:pt>
                <c:pt idx="392">
                  <c:v>0.54444984000000063</c:v>
                </c:pt>
                <c:pt idx="393">
                  <c:v>0.5458415999999997</c:v>
                </c:pt>
                <c:pt idx="394">
                  <c:v>0.54723047999999952</c:v>
                </c:pt>
                <c:pt idx="395">
                  <c:v>0.54861936</c:v>
                </c:pt>
                <c:pt idx="396">
                  <c:v>0.55000272000000017</c:v>
                </c:pt>
                <c:pt idx="397">
                  <c:v>0.55139160000000065</c:v>
                </c:pt>
                <c:pt idx="398">
                  <c:v>0.5527833599999975</c:v>
                </c:pt>
                <c:pt idx="399">
                  <c:v>0.55417223999999798</c:v>
                </c:pt>
                <c:pt idx="400">
                  <c:v>0.55556375999999896</c:v>
                </c:pt>
                <c:pt idx="401">
                  <c:v>0.55695264000000044</c:v>
                </c:pt>
                <c:pt idx="402">
                  <c:v>0.55834152000000081</c:v>
                </c:pt>
                <c:pt idx="403">
                  <c:v>0.55973040000000163</c:v>
                </c:pt>
                <c:pt idx="404">
                  <c:v>0.56111928000000155</c:v>
                </c:pt>
                <c:pt idx="405">
                  <c:v>0.56250816000000159</c:v>
                </c:pt>
                <c:pt idx="406">
                  <c:v>0.56389991999999989</c:v>
                </c:pt>
                <c:pt idx="407">
                  <c:v>0.56528879999999937</c:v>
                </c:pt>
                <c:pt idx="408">
                  <c:v>0.56666663999999933</c:v>
                </c:pt>
                <c:pt idx="409">
                  <c:v>0.5680555199999997</c:v>
                </c:pt>
                <c:pt idx="410">
                  <c:v>0.56945279999999776</c:v>
                </c:pt>
                <c:pt idx="411">
                  <c:v>0.57084168000000013</c:v>
                </c:pt>
                <c:pt idx="412">
                  <c:v>0.5722305599999995</c:v>
                </c:pt>
                <c:pt idx="413">
                  <c:v>0.57361944000000065</c:v>
                </c:pt>
                <c:pt idx="414">
                  <c:v>0.57499992000000244</c:v>
                </c:pt>
                <c:pt idx="415">
                  <c:v>0.57638880000000192</c:v>
                </c:pt>
                <c:pt idx="416">
                  <c:v>0.57777767999999874</c:v>
                </c:pt>
                <c:pt idx="417">
                  <c:v>0.57916655999999822</c:v>
                </c:pt>
                <c:pt idx="418">
                  <c:v>0.58055831999999918</c:v>
                </c:pt>
                <c:pt idx="419">
                  <c:v>0.58194720000000066</c:v>
                </c:pt>
                <c:pt idx="420">
                  <c:v>0.58333319999999966</c:v>
                </c:pt>
                <c:pt idx="421">
                  <c:v>0.5847220800000007</c:v>
                </c:pt>
                <c:pt idx="422">
                  <c:v>0.58611096000000029</c:v>
                </c:pt>
                <c:pt idx="423">
                  <c:v>0.58749983999999833</c:v>
                </c:pt>
                <c:pt idx="424">
                  <c:v>0.58889160000000118</c:v>
                </c:pt>
                <c:pt idx="425">
                  <c:v>0.59027759999999818</c:v>
                </c:pt>
                <c:pt idx="426">
                  <c:v>0.5916693600000007</c:v>
                </c:pt>
                <c:pt idx="427">
                  <c:v>0.59305823999999963</c:v>
                </c:pt>
                <c:pt idx="428">
                  <c:v>0.59444999999999981</c:v>
                </c:pt>
                <c:pt idx="429">
                  <c:v>0.59584152000000112</c:v>
                </c:pt>
                <c:pt idx="430">
                  <c:v>0.59723040000000061</c:v>
                </c:pt>
                <c:pt idx="431">
                  <c:v>0.59861927999999964</c:v>
                </c:pt>
                <c:pt idx="432">
                  <c:v>0.60001104000000005</c:v>
                </c:pt>
                <c:pt idx="433">
                  <c:v>0.60138888000000001</c:v>
                </c:pt>
                <c:pt idx="434">
                  <c:v>0.60277775999999861</c:v>
                </c:pt>
                <c:pt idx="435">
                  <c:v>0.60416663999999898</c:v>
                </c:pt>
                <c:pt idx="436">
                  <c:v>0.60555551999999935</c:v>
                </c:pt>
                <c:pt idx="437">
                  <c:v>0.60694439999999972</c:v>
                </c:pt>
                <c:pt idx="438">
                  <c:v>0.60833328000000009</c:v>
                </c:pt>
                <c:pt idx="439">
                  <c:v>0.60972216000000068</c:v>
                </c:pt>
                <c:pt idx="440">
                  <c:v>0.61111104000000083</c:v>
                </c:pt>
                <c:pt idx="441">
                  <c:v>0.61250279999999957</c:v>
                </c:pt>
                <c:pt idx="442">
                  <c:v>0.61389168000000116</c:v>
                </c:pt>
                <c:pt idx="443">
                  <c:v>0.61528056000000042</c:v>
                </c:pt>
                <c:pt idx="444">
                  <c:v>0.61667208000000073</c:v>
                </c:pt>
                <c:pt idx="445">
                  <c:v>0.61806095999999933</c:v>
                </c:pt>
                <c:pt idx="446">
                  <c:v>0.61944984000000081</c:v>
                </c:pt>
                <c:pt idx="447">
                  <c:v>0.62083872000000062</c:v>
                </c:pt>
                <c:pt idx="448">
                  <c:v>0.62222760000000132</c:v>
                </c:pt>
                <c:pt idx="449">
                  <c:v>0.62361936000000162</c:v>
                </c:pt>
                <c:pt idx="450">
                  <c:v>0.62500823999999877</c:v>
                </c:pt>
                <c:pt idx="451">
                  <c:v>0.62640000000000062</c:v>
                </c:pt>
                <c:pt idx="452">
                  <c:v>0.62778888000000155</c:v>
                </c:pt>
                <c:pt idx="453">
                  <c:v>0.62916648000000031</c:v>
                </c:pt>
                <c:pt idx="454">
                  <c:v>0.63055536000000068</c:v>
                </c:pt>
                <c:pt idx="455">
                  <c:v>0.63194448000000081</c:v>
                </c:pt>
                <c:pt idx="456">
                  <c:v>0.63333335999999996</c:v>
                </c:pt>
                <c:pt idx="457">
                  <c:v>0.63472224000000121</c:v>
                </c:pt>
                <c:pt idx="458">
                  <c:v>0.63611663999999912</c:v>
                </c:pt>
                <c:pt idx="459">
                  <c:v>0.6375055199999996</c:v>
                </c:pt>
                <c:pt idx="460">
                  <c:v>0.63889440000000131</c:v>
                </c:pt>
                <c:pt idx="461">
                  <c:v>0.64028328000000023</c:v>
                </c:pt>
                <c:pt idx="462">
                  <c:v>0.6416721600000006</c:v>
                </c:pt>
                <c:pt idx="463">
                  <c:v>0.64306104000000164</c:v>
                </c:pt>
                <c:pt idx="464">
                  <c:v>0.64445279999999949</c:v>
                </c:pt>
                <c:pt idx="465">
                  <c:v>0.64584168000000175</c:v>
                </c:pt>
                <c:pt idx="466">
                  <c:v>0.64723056000000068</c:v>
                </c:pt>
                <c:pt idx="467">
                  <c:v>0.64861944000000205</c:v>
                </c:pt>
                <c:pt idx="468">
                  <c:v>0.6500109599999977</c:v>
                </c:pt>
                <c:pt idx="469">
                  <c:v>0.65138879999999943</c:v>
                </c:pt>
                <c:pt idx="470">
                  <c:v>0.65278056000000184</c:v>
                </c:pt>
                <c:pt idx="471">
                  <c:v>0.65416656000000017</c:v>
                </c:pt>
                <c:pt idx="472">
                  <c:v>0.65555831999999903</c:v>
                </c:pt>
                <c:pt idx="473">
                  <c:v>0.65694719999999962</c:v>
                </c:pt>
                <c:pt idx="474">
                  <c:v>0.65833607999999977</c:v>
                </c:pt>
                <c:pt idx="475">
                  <c:v>0.65972496000000125</c:v>
                </c:pt>
                <c:pt idx="476">
                  <c:v>0.66111384000000062</c:v>
                </c:pt>
                <c:pt idx="477">
                  <c:v>0.66250272000000088</c:v>
                </c:pt>
                <c:pt idx="478">
                  <c:v>0.66389712000000056</c:v>
                </c:pt>
                <c:pt idx="479">
                  <c:v>0.66528600000000004</c:v>
                </c:pt>
                <c:pt idx="480">
                  <c:v>0.6666777599999999</c:v>
                </c:pt>
                <c:pt idx="481">
                  <c:v>0.6680666399999996</c:v>
                </c:pt>
                <c:pt idx="482">
                  <c:v>0.66945551999999964</c:v>
                </c:pt>
                <c:pt idx="483">
                  <c:v>0.67084440000000189</c:v>
                </c:pt>
                <c:pt idx="484">
                  <c:v>0.6722332800000006</c:v>
                </c:pt>
                <c:pt idx="485">
                  <c:v>0.67362216000000075</c:v>
                </c:pt>
                <c:pt idx="486">
                  <c:v>0.67501104000000034</c:v>
                </c:pt>
                <c:pt idx="487">
                  <c:v>0.67639992000000082</c:v>
                </c:pt>
                <c:pt idx="488">
                  <c:v>0.67778880000000175</c:v>
                </c:pt>
                <c:pt idx="489">
                  <c:v>0.67917768000000145</c:v>
                </c:pt>
                <c:pt idx="490">
                  <c:v>0.68056656000000026</c:v>
                </c:pt>
                <c:pt idx="491">
                  <c:v>0.68195544000000252</c:v>
                </c:pt>
                <c:pt idx="492">
                  <c:v>0.68334432000000223</c:v>
                </c:pt>
                <c:pt idx="493">
                  <c:v>0.68473320000000282</c:v>
                </c:pt>
                <c:pt idx="494">
                  <c:v>0.68612207999999864</c:v>
                </c:pt>
                <c:pt idx="495">
                  <c:v>0.68751095999999878</c:v>
                </c:pt>
                <c:pt idx="496">
                  <c:v>0.68888591999999949</c:v>
                </c:pt>
                <c:pt idx="497">
                  <c:v>0.69027768000000012</c:v>
                </c:pt>
                <c:pt idx="498">
                  <c:v>0.6916665599999996</c:v>
                </c:pt>
                <c:pt idx="499">
                  <c:v>0.69305832000000112</c:v>
                </c:pt>
                <c:pt idx="500">
                  <c:v>0.69444720000000149</c:v>
                </c:pt>
                <c:pt idx="501">
                  <c:v>0.69583872000000013</c:v>
                </c:pt>
                <c:pt idx="502">
                  <c:v>0.69722759999999961</c:v>
                </c:pt>
                <c:pt idx="503">
                  <c:v>0.69861648000000065</c:v>
                </c:pt>
                <c:pt idx="504">
                  <c:v>0.70000535999999869</c:v>
                </c:pt>
                <c:pt idx="505">
                  <c:v>0.7013944799999996</c:v>
                </c:pt>
                <c:pt idx="506">
                  <c:v>0.70278335999999952</c:v>
                </c:pt>
                <c:pt idx="507">
                  <c:v>0.70417488000000183</c:v>
                </c:pt>
                <c:pt idx="508">
                  <c:v>0.70556375999999765</c:v>
                </c:pt>
                <c:pt idx="509">
                  <c:v>0.70695263999999902</c:v>
                </c:pt>
                <c:pt idx="510">
                  <c:v>0.70834151999999961</c:v>
                </c:pt>
                <c:pt idx="511">
                  <c:v>0.70973039999999976</c:v>
                </c:pt>
                <c:pt idx="512">
                  <c:v>0.7111221599999985</c:v>
                </c:pt>
                <c:pt idx="513">
                  <c:v>0.71250263999999852</c:v>
                </c:pt>
                <c:pt idx="514">
                  <c:v>0.71389151999999989</c:v>
                </c:pt>
                <c:pt idx="515">
                  <c:v>0.71528039999999926</c:v>
                </c:pt>
                <c:pt idx="516">
                  <c:v>0.71666927999999963</c:v>
                </c:pt>
                <c:pt idx="517">
                  <c:v>0.71806104000000071</c:v>
                </c:pt>
                <c:pt idx="518">
                  <c:v>0.71944992000000063</c:v>
                </c:pt>
                <c:pt idx="519">
                  <c:v>0.720838800000002</c:v>
                </c:pt>
                <c:pt idx="520">
                  <c:v>0.7222276800000017</c:v>
                </c:pt>
                <c:pt idx="521">
                  <c:v>0.72361943999999945</c:v>
                </c:pt>
                <c:pt idx="522">
                  <c:v>0.72500831999999882</c:v>
                </c:pt>
                <c:pt idx="523">
                  <c:v>0.72639719999999919</c:v>
                </c:pt>
                <c:pt idx="524">
                  <c:v>0.72778607999999967</c:v>
                </c:pt>
                <c:pt idx="525">
                  <c:v>0.72917495999999993</c:v>
                </c:pt>
                <c:pt idx="526">
                  <c:v>0.73056383999999852</c:v>
                </c:pt>
                <c:pt idx="527">
                  <c:v>0.73195271999999889</c:v>
                </c:pt>
                <c:pt idx="528">
                  <c:v>0.73334448000000163</c:v>
                </c:pt>
                <c:pt idx="529">
                  <c:v>0.73473047999999963</c:v>
                </c:pt>
                <c:pt idx="530">
                  <c:v>0.73611936</c:v>
                </c:pt>
                <c:pt idx="531">
                  <c:v>0.7375082400000007</c:v>
                </c:pt>
                <c:pt idx="532">
                  <c:v>0.73889712000000074</c:v>
                </c:pt>
                <c:pt idx="533">
                  <c:v>0.74028599999999933</c:v>
                </c:pt>
                <c:pt idx="534">
                  <c:v>0.74167488000000081</c:v>
                </c:pt>
                <c:pt idx="535">
                  <c:v>0.74306376000000007</c:v>
                </c:pt>
                <c:pt idx="536">
                  <c:v>0.74445264000000044</c:v>
                </c:pt>
                <c:pt idx="537">
                  <c:v>0.74584152000000192</c:v>
                </c:pt>
                <c:pt idx="538">
                  <c:v>0.74723040000000163</c:v>
                </c:pt>
                <c:pt idx="539">
                  <c:v>0.7486221599999987</c:v>
                </c:pt>
                <c:pt idx="540">
                  <c:v>0.750000000000001</c:v>
                </c:pt>
                <c:pt idx="541">
                  <c:v>0.75139152000000065</c:v>
                </c:pt>
                <c:pt idx="542">
                  <c:v>0.75278040000000168</c:v>
                </c:pt>
                <c:pt idx="543">
                  <c:v>0.75416928000000105</c:v>
                </c:pt>
                <c:pt idx="544">
                  <c:v>0.75555815999999787</c:v>
                </c:pt>
                <c:pt idx="545">
                  <c:v>0.75694703999999924</c:v>
                </c:pt>
                <c:pt idx="546">
                  <c:v>0.75833880000000065</c:v>
                </c:pt>
                <c:pt idx="547">
                  <c:v>0.75973055999999961</c:v>
                </c:pt>
                <c:pt idx="548">
                  <c:v>0.76111944000000065</c:v>
                </c:pt>
                <c:pt idx="549">
                  <c:v>0.76251096000000018</c:v>
                </c:pt>
                <c:pt idx="550">
                  <c:v>0.76389984000000233</c:v>
                </c:pt>
                <c:pt idx="551">
                  <c:v>0.76527767999999874</c:v>
                </c:pt>
                <c:pt idx="552">
                  <c:v>0.76666655999999911</c:v>
                </c:pt>
                <c:pt idx="553">
                  <c:v>0.7680554400000007</c:v>
                </c:pt>
                <c:pt idx="554">
                  <c:v>0.76945271999999854</c:v>
                </c:pt>
                <c:pt idx="555">
                  <c:v>0.77084159999999924</c:v>
                </c:pt>
                <c:pt idx="556">
                  <c:v>0.77222208000000059</c:v>
                </c:pt>
                <c:pt idx="557">
                  <c:v>0.77361383999999978</c:v>
                </c:pt>
                <c:pt idx="558">
                  <c:v>0.77500271999999959</c:v>
                </c:pt>
                <c:pt idx="559">
                  <c:v>0.77639160000000085</c:v>
                </c:pt>
                <c:pt idx="560">
                  <c:v>0.77778048000000088</c:v>
                </c:pt>
                <c:pt idx="561">
                  <c:v>0.77917223999999952</c:v>
                </c:pt>
                <c:pt idx="562">
                  <c:v>0.78056111999999889</c:v>
                </c:pt>
                <c:pt idx="563">
                  <c:v>0.78195000000000014</c:v>
                </c:pt>
                <c:pt idx="564">
                  <c:v>0.78333888000000051</c:v>
                </c:pt>
                <c:pt idx="565">
                  <c:v>0.78472776000000088</c:v>
                </c:pt>
                <c:pt idx="566">
                  <c:v>0.78611663999999759</c:v>
                </c:pt>
                <c:pt idx="567">
                  <c:v>0.78750551999999807</c:v>
                </c:pt>
                <c:pt idx="568">
                  <c:v>0.78889439999999844</c:v>
                </c:pt>
                <c:pt idx="569">
                  <c:v>0.79028592000000053</c:v>
                </c:pt>
                <c:pt idx="570">
                  <c:v>0.79167504000000033</c:v>
                </c:pt>
                <c:pt idx="571">
                  <c:v>0.79306391999999959</c:v>
                </c:pt>
                <c:pt idx="572">
                  <c:v>0.79445280000000018</c:v>
                </c:pt>
                <c:pt idx="573">
                  <c:v>0.79584168000000144</c:v>
                </c:pt>
                <c:pt idx="574">
                  <c:v>0.79723056000000059</c:v>
                </c:pt>
                <c:pt idx="575">
                  <c:v>0.79861655999999859</c:v>
                </c:pt>
                <c:pt idx="576">
                  <c:v>0.80000543999999962</c:v>
                </c:pt>
                <c:pt idx="577">
                  <c:v>0.80139431999999999</c:v>
                </c:pt>
                <c:pt idx="578">
                  <c:v>0.8027832000000007</c:v>
                </c:pt>
                <c:pt idx="579">
                  <c:v>0.80417495999999922</c:v>
                </c:pt>
                <c:pt idx="580">
                  <c:v>0.80556095999999844</c:v>
                </c:pt>
                <c:pt idx="581">
                  <c:v>0.80694984000000081</c:v>
                </c:pt>
                <c:pt idx="582">
                  <c:v>0.80833872000000007</c:v>
                </c:pt>
                <c:pt idx="583">
                  <c:v>0.8097304800000007</c:v>
                </c:pt>
                <c:pt idx="584">
                  <c:v>0.81112223999999955</c:v>
                </c:pt>
                <c:pt idx="585">
                  <c:v>0.81249983999999964</c:v>
                </c:pt>
                <c:pt idx="586">
                  <c:v>0.81388871999999968</c:v>
                </c:pt>
                <c:pt idx="587">
                  <c:v>0.81528047999999842</c:v>
                </c:pt>
                <c:pt idx="588">
                  <c:v>0.81667224000000083</c:v>
                </c:pt>
                <c:pt idx="589">
                  <c:v>0.8180611200000012</c:v>
                </c:pt>
                <c:pt idx="590">
                  <c:v>0.81945000000000168</c:v>
                </c:pt>
                <c:pt idx="591">
                  <c:v>0.82084152000000099</c:v>
                </c:pt>
                <c:pt idx="592">
                  <c:v>0.82223039999999858</c:v>
                </c:pt>
                <c:pt idx="593">
                  <c:v>0.8236221600000011</c:v>
                </c:pt>
                <c:pt idx="594">
                  <c:v>0.82501104000000169</c:v>
                </c:pt>
                <c:pt idx="595">
                  <c:v>0.82638887999999788</c:v>
                </c:pt>
                <c:pt idx="596">
                  <c:v>0.82778879999999866</c:v>
                </c:pt>
                <c:pt idx="597">
                  <c:v>0.82916928000000034</c:v>
                </c:pt>
                <c:pt idx="598">
                  <c:v>0.83056104000000097</c:v>
                </c:pt>
                <c:pt idx="599">
                  <c:v>0.83194991999999879</c:v>
                </c:pt>
                <c:pt idx="600">
                  <c:v>0.83333879999999816</c:v>
                </c:pt>
                <c:pt idx="601">
                  <c:v>0.83472767999999864</c:v>
                </c:pt>
                <c:pt idx="602">
                  <c:v>0.83611655999999857</c:v>
                </c:pt>
                <c:pt idx="603">
                  <c:v>0.8375054399999996</c:v>
                </c:pt>
                <c:pt idx="604">
                  <c:v>0.8388971999999999</c:v>
                </c:pt>
                <c:pt idx="605">
                  <c:v>0.84028608000000027</c:v>
                </c:pt>
                <c:pt idx="606">
                  <c:v>0.84167496000000064</c:v>
                </c:pt>
                <c:pt idx="607">
                  <c:v>0.84306384000000101</c:v>
                </c:pt>
                <c:pt idx="608">
                  <c:v>0.84445272000000138</c:v>
                </c:pt>
                <c:pt idx="609">
                  <c:v>0.8458416000000033</c:v>
                </c:pt>
                <c:pt idx="610">
                  <c:v>0.84722207999999988</c:v>
                </c:pt>
                <c:pt idx="611">
                  <c:v>0.84861096000000025</c:v>
                </c:pt>
                <c:pt idx="612">
                  <c:v>0.85000272000000088</c:v>
                </c:pt>
                <c:pt idx="613">
                  <c:v>0.85139159999999769</c:v>
                </c:pt>
                <c:pt idx="614">
                  <c:v>0.85278047999999862</c:v>
                </c:pt>
                <c:pt idx="615">
                  <c:v>0.85416935999999843</c:v>
                </c:pt>
                <c:pt idx="616">
                  <c:v>0.8555582399999988</c:v>
                </c:pt>
                <c:pt idx="617">
                  <c:v>0.85694711999999962</c:v>
                </c:pt>
                <c:pt idx="618">
                  <c:v>0.85833599999999954</c:v>
                </c:pt>
                <c:pt idx="619">
                  <c:v>0.85972488000000102</c:v>
                </c:pt>
                <c:pt idx="620">
                  <c:v>0.86111375999999851</c:v>
                </c:pt>
                <c:pt idx="621">
                  <c:v>0.86250263999999888</c:v>
                </c:pt>
                <c:pt idx="622">
                  <c:v>0.86389152000000036</c:v>
                </c:pt>
                <c:pt idx="623">
                  <c:v>0.86528039999999951</c:v>
                </c:pt>
                <c:pt idx="624">
                  <c:v>0.86666928000000065</c:v>
                </c:pt>
                <c:pt idx="625">
                  <c:v>0.86805816000000069</c:v>
                </c:pt>
                <c:pt idx="626">
                  <c:v>0.86944704000000073</c:v>
                </c:pt>
                <c:pt idx="627">
                  <c:v>0.87083591999999965</c:v>
                </c:pt>
                <c:pt idx="628">
                  <c:v>0.87222504000000101</c:v>
                </c:pt>
                <c:pt idx="629">
                  <c:v>0.8736139200000006</c:v>
                </c:pt>
                <c:pt idx="630">
                  <c:v>0.87500280000000075</c:v>
                </c:pt>
                <c:pt idx="631">
                  <c:v>0.87639432000000161</c:v>
                </c:pt>
                <c:pt idx="632">
                  <c:v>0.87778055999999971</c:v>
                </c:pt>
                <c:pt idx="633">
                  <c:v>0.87916944000000063</c:v>
                </c:pt>
                <c:pt idx="634">
                  <c:v>0.88055832000000012</c:v>
                </c:pt>
                <c:pt idx="635">
                  <c:v>0.88194720000000149</c:v>
                </c:pt>
                <c:pt idx="636">
                  <c:v>0.88333608000000086</c:v>
                </c:pt>
                <c:pt idx="637">
                  <c:v>0.88472496000000223</c:v>
                </c:pt>
                <c:pt idx="638">
                  <c:v>0.88612224000000062</c:v>
                </c:pt>
                <c:pt idx="639">
                  <c:v>0.88751112000000054</c:v>
                </c:pt>
                <c:pt idx="640">
                  <c:v>0.88889999999999836</c:v>
                </c:pt>
                <c:pt idx="641">
                  <c:v>0.8902804799999996</c:v>
                </c:pt>
                <c:pt idx="642">
                  <c:v>0.89166936000000041</c:v>
                </c:pt>
                <c:pt idx="643">
                  <c:v>0.89305824000000089</c:v>
                </c:pt>
                <c:pt idx="644">
                  <c:v>0.8944471200000006</c:v>
                </c:pt>
                <c:pt idx="645">
                  <c:v>0.89583600000000152</c:v>
                </c:pt>
                <c:pt idx="646">
                  <c:v>0.89722487999999834</c:v>
                </c:pt>
                <c:pt idx="647">
                  <c:v>0.89861664000000063</c:v>
                </c:pt>
                <c:pt idx="648">
                  <c:v>0.90000552000000067</c:v>
                </c:pt>
                <c:pt idx="649">
                  <c:v>0.90139440000000093</c:v>
                </c:pt>
                <c:pt idx="650">
                  <c:v>0.90278327999999952</c:v>
                </c:pt>
                <c:pt idx="651">
                  <c:v>0.90417504000000015</c:v>
                </c:pt>
                <c:pt idx="652">
                  <c:v>0.90556391999999952</c:v>
                </c:pt>
                <c:pt idx="653">
                  <c:v>0.90694439999999854</c:v>
                </c:pt>
                <c:pt idx="654">
                  <c:v>0.90833327999999858</c:v>
                </c:pt>
                <c:pt idx="655">
                  <c:v>0.90972215999999939</c:v>
                </c:pt>
                <c:pt idx="656">
                  <c:v>0.9111081599999995</c:v>
                </c:pt>
                <c:pt idx="657">
                  <c:v>0.91251095999999965</c:v>
                </c:pt>
                <c:pt idx="658">
                  <c:v>0.91389984000000191</c:v>
                </c:pt>
                <c:pt idx="659">
                  <c:v>0.91528872000000128</c:v>
                </c:pt>
                <c:pt idx="660">
                  <c:v>0.91666655999999758</c:v>
                </c:pt>
                <c:pt idx="661">
                  <c:v>0.91805832000000009</c:v>
                </c:pt>
                <c:pt idx="662">
                  <c:v>0.91944720000000069</c:v>
                </c:pt>
                <c:pt idx="663">
                  <c:v>0.9208360800000005</c:v>
                </c:pt>
                <c:pt idx="664">
                  <c:v>0.92222495999999943</c:v>
                </c:pt>
                <c:pt idx="665">
                  <c:v>0.92361936</c:v>
                </c:pt>
                <c:pt idx="666">
                  <c:v>0.9250082400000007</c:v>
                </c:pt>
                <c:pt idx="667">
                  <c:v>0.92639712000000052</c:v>
                </c:pt>
                <c:pt idx="668">
                  <c:v>0.92778599999999933</c:v>
                </c:pt>
                <c:pt idx="669">
                  <c:v>0.92916647999999857</c:v>
                </c:pt>
                <c:pt idx="670">
                  <c:v>0.93055824000000154</c:v>
                </c:pt>
                <c:pt idx="671">
                  <c:v>0.93195264000000044</c:v>
                </c:pt>
                <c:pt idx="672">
                  <c:v>0.93334152000000081</c:v>
                </c:pt>
                <c:pt idx="673">
                  <c:v>0.93473040000000163</c:v>
                </c:pt>
                <c:pt idx="674">
                  <c:v>0.93612215999999826</c:v>
                </c:pt>
                <c:pt idx="675">
                  <c:v>0.93751103999999852</c:v>
                </c:pt>
                <c:pt idx="676">
                  <c:v>0.93889991999999989</c:v>
                </c:pt>
                <c:pt idx="677">
                  <c:v>0.94028879999999937</c:v>
                </c:pt>
                <c:pt idx="678">
                  <c:v>0.94167767999999974</c:v>
                </c:pt>
                <c:pt idx="679">
                  <c:v>0.9430555199999997</c:v>
                </c:pt>
                <c:pt idx="680">
                  <c:v>0.94444440000000063</c:v>
                </c:pt>
                <c:pt idx="681">
                  <c:v>0.94583591999999861</c:v>
                </c:pt>
                <c:pt idx="682">
                  <c:v>0.94722504000000163</c:v>
                </c:pt>
                <c:pt idx="683">
                  <c:v>0.94861391999999789</c:v>
                </c:pt>
                <c:pt idx="684">
                  <c:v>0.95000279999999826</c:v>
                </c:pt>
                <c:pt idx="685">
                  <c:v>0.95139432000000035</c:v>
                </c:pt>
                <c:pt idx="686">
                  <c:v>0.95278608000000098</c:v>
                </c:pt>
                <c:pt idx="687">
                  <c:v>0.9541749599999978</c:v>
                </c:pt>
                <c:pt idx="688">
                  <c:v>0.95556383999999817</c:v>
                </c:pt>
                <c:pt idx="689">
                  <c:v>0.95695271999999854</c:v>
                </c:pt>
                <c:pt idx="690">
                  <c:v>0.95834448000000094</c:v>
                </c:pt>
                <c:pt idx="691">
                  <c:v>0.95973335999999954</c:v>
                </c:pt>
                <c:pt idx="692">
                  <c:v>0.96111096000000096</c:v>
                </c:pt>
                <c:pt idx="693">
                  <c:v>0.96249983999999866</c:v>
                </c:pt>
                <c:pt idx="694">
                  <c:v>0.96388871999999814</c:v>
                </c:pt>
                <c:pt idx="695">
                  <c:v>0.96527759999999851</c:v>
                </c:pt>
                <c:pt idx="696">
                  <c:v>0.96666647999999888</c:v>
                </c:pt>
                <c:pt idx="697">
                  <c:v>0.96805535999999925</c:v>
                </c:pt>
                <c:pt idx="698">
                  <c:v>0.96944447999999861</c:v>
                </c:pt>
                <c:pt idx="699">
                  <c:v>0.97083335999999798</c:v>
                </c:pt>
                <c:pt idx="700">
                  <c:v>0.97222488000000051</c:v>
                </c:pt>
                <c:pt idx="701">
                  <c:v>0.9736111199999995</c:v>
                </c:pt>
                <c:pt idx="702">
                  <c:v>0.97499999999999953</c:v>
                </c:pt>
                <c:pt idx="703">
                  <c:v>0.97638887999999957</c:v>
                </c:pt>
                <c:pt idx="704">
                  <c:v>0.977780399999998</c:v>
                </c:pt>
                <c:pt idx="705">
                  <c:v>0.97916927999999859</c:v>
                </c:pt>
                <c:pt idx="706">
                  <c:v>0.98056103999999866</c:v>
                </c:pt>
                <c:pt idx="707">
                  <c:v>0.98194991999999992</c:v>
                </c:pt>
                <c:pt idx="708">
                  <c:v>0.9833387999999974</c:v>
                </c:pt>
                <c:pt idx="709">
                  <c:v>0.98472767999999888</c:v>
                </c:pt>
                <c:pt idx="710">
                  <c:v>0.98611655999999781</c:v>
                </c:pt>
                <c:pt idx="711">
                  <c:v>0.98750543999999951</c:v>
                </c:pt>
                <c:pt idx="712">
                  <c:v>0.98889431999999999</c:v>
                </c:pt>
                <c:pt idx="713">
                  <c:v>0.99028320000000036</c:v>
                </c:pt>
                <c:pt idx="714">
                  <c:v>0.99167208000000051</c:v>
                </c:pt>
                <c:pt idx="715">
                  <c:v>0.99306095999999844</c:v>
                </c:pt>
                <c:pt idx="716">
                  <c:v>0.9944498399999997</c:v>
                </c:pt>
                <c:pt idx="717">
                  <c:v>0.99583872000000007</c:v>
                </c:pt>
                <c:pt idx="718">
                  <c:v>0.99722760000000044</c:v>
                </c:pt>
                <c:pt idx="719">
                  <c:v>0.99861648000000058</c:v>
                </c:pt>
                <c:pt idx="720">
                  <c:v>1.0000053600000021</c:v>
                </c:pt>
                <c:pt idx="721">
                  <c:v>1.0013944799999976</c:v>
                </c:pt>
                <c:pt idx="722">
                  <c:v>1.0027833600000005</c:v>
                </c:pt>
                <c:pt idx="723">
                  <c:v>1.0041722400000008</c:v>
                </c:pt>
                <c:pt idx="724">
                  <c:v>1.0055611200000012</c:v>
                </c:pt>
                <c:pt idx="725">
                  <c:v>1.006950000000002</c:v>
                </c:pt>
                <c:pt idx="726">
                  <c:v>1.0083388800000019</c:v>
                </c:pt>
                <c:pt idx="727">
                  <c:v>1.0097277599999965</c:v>
                </c:pt>
                <c:pt idx="728">
                  <c:v>1.0111192799999973</c:v>
                </c:pt>
                <c:pt idx="729">
                  <c:v>1.0125000000000011</c:v>
                </c:pt>
                <c:pt idx="730">
                  <c:v>1.0138888799999979</c:v>
                </c:pt>
                <c:pt idx="731">
                  <c:v>1.0152887999999978</c:v>
                </c:pt>
                <c:pt idx="732">
                  <c:v>1.0166666399999968</c:v>
                </c:pt>
                <c:pt idx="733">
                  <c:v>1.0180555200000008</c:v>
                </c:pt>
                <c:pt idx="734">
                  <c:v>1.0194470400000011</c:v>
                </c:pt>
                <c:pt idx="735">
                  <c:v>1.020833279999998</c:v>
                </c:pt>
                <c:pt idx="736">
                  <c:v>1.0222221600000001</c:v>
                </c:pt>
                <c:pt idx="737">
                  <c:v>1.0236139200000007</c:v>
                </c:pt>
                <c:pt idx="738">
                  <c:v>1.0250028000000011</c:v>
                </c:pt>
                <c:pt idx="739">
                  <c:v>1.0263916799999995</c:v>
                </c:pt>
                <c:pt idx="740">
                  <c:v>1.0277805600000021</c:v>
                </c:pt>
                <c:pt idx="741">
                  <c:v>1.0291694399999978</c:v>
                </c:pt>
                <c:pt idx="742">
                  <c:v>1.030558319999999</c:v>
                </c:pt>
                <c:pt idx="743">
                  <c:v>1.0319471999999994</c:v>
                </c:pt>
                <c:pt idx="744">
                  <c:v>1.0333360799999998</c:v>
                </c:pt>
                <c:pt idx="745">
                  <c:v>1.0347249599999984</c:v>
                </c:pt>
                <c:pt idx="746">
                  <c:v>1.0361138400000005</c:v>
                </c:pt>
                <c:pt idx="747">
                  <c:v>1.0375082399999978</c:v>
                </c:pt>
                <c:pt idx="748">
                  <c:v>1.0388999999999982</c:v>
                </c:pt>
                <c:pt idx="749">
                  <c:v>1.0402888799999985</c:v>
                </c:pt>
                <c:pt idx="750">
                  <c:v>1.0416777599999978</c:v>
                </c:pt>
                <c:pt idx="751">
                  <c:v>1.0430553599999979</c:v>
                </c:pt>
                <c:pt idx="752">
                  <c:v>1.044444480000001</c:v>
                </c:pt>
                <c:pt idx="753">
                  <c:v>1.0458333600000014</c:v>
                </c:pt>
                <c:pt idx="754">
                  <c:v>1.04722224</c:v>
                </c:pt>
                <c:pt idx="755">
                  <c:v>1.0486111199999986</c:v>
                </c:pt>
                <c:pt idx="756">
                  <c:v>1.049999999999996</c:v>
                </c:pt>
                <c:pt idx="757">
                  <c:v>1.0513888799999993</c:v>
                </c:pt>
                <c:pt idx="758">
                  <c:v>1.0527777599999997</c:v>
                </c:pt>
                <c:pt idx="759">
                  <c:v>1.0541692799999998</c:v>
                </c:pt>
                <c:pt idx="760">
                  <c:v>1.0555581600000021</c:v>
                </c:pt>
                <c:pt idx="761">
                  <c:v>1.0569470400000007</c:v>
                </c:pt>
                <c:pt idx="762">
                  <c:v>1.0583359199999993</c:v>
                </c:pt>
                <c:pt idx="763">
                  <c:v>1.0597250399999998</c:v>
                </c:pt>
                <c:pt idx="764">
                  <c:v>1.0611139200000022</c:v>
                </c:pt>
                <c:pt idx="765">
                  <c:v>1.0625028000000007</c:v>
                </c:pt>
                <c:pt idx="766">
                  <c:v>1.063891679999996</c:v>
                </c:pt>
                <c:pt idx="767">
                  <c:v>1.0652831999999979</c:v>
                </c:pt>
                <c:pt idx="768">
                  <c:v>1.0666720799999982</c:v>
                </c:pt>
                <c:pt idx="769">
                  <c:v>1.0680609599999986</c:v>
                </c:pt>
                <c:pt idx="770">
                  <c:v>1.069449839999999</c:v>
                </c:pt>
                <c:pt idx="771">
                  <c:v>1.0708387199999994</c:v>
                </c:pt>
                <c:pt idx="772">
                  <c:v>1.0722275999999997</c:v>
                </c:pt>
                <c:pt idx="773">
                  <c:v>1.0736164799999999</c:v>
                </c:pt>
                <c:pt idx="774">
                  <c:v>1.0750053599999978</c:v>
                </c:pt>
                <c:pt idx="775">
                  <c:v>1.0763944799999994</c:v>
                </c:pt>
                <c:pt idx="776">
                  <c:v>1.077783359999998</c:v>
                </c:pt>
                <c:pt idx="777">
                  <c:v>1.0791722399999999</c:v>
                </c:pt>
                <c:pt idx="778">
                  <c:v>1.0805637599999978</c:v>
                </c:pt>
                <c:pt idx="779">
                  <c:v>1.0819555199999993</c:v>
                </c:pt>
                <c:pt idx="780">
                  <c:v>1.0833443999999974</c:v>
                </c:pt>
                <c:pt idx="781">
                  <c:v>1.0847332799999998</c:v>
                </c:pt>
                <c:pt idx="782">
                  <c:v>1.0861111200000018</c:v>
                </c:pt>
                <c:pt idx="783">
                  <c:v>1.0875000000000004</c:v>
                </c:pt>
                <c:pt idx="784">
                  <c:v>1.0888915199999978</c:v>
                </c:pt>
                <c:pt idx="785">
                  <c:v>1.0902803999999993</c:v>
                </c:pt>
                <c:pt idx="786">
                  <c:v>1.0916692799999974</c:v>
                </c:pt>
                <c:pt idx="787">
                  <c:v>1.093058160000002</c:v>
                </c:pt>
                <c:pt idx="788">
                  <c:v>1.0944470400000001</c:v>
                </c:pt>
                <c:pt idx="789">
                  <c:v>1.095838800000001</c:v>
                </c:pt>
                <c:pt idx="790">
                  <c:v>1.0972276800000014</c:v>
                </c:pt>
                <c:pt idx="791">
                  <c:v>1.0986165600000035</c:v>
                </c:pt>
                <c:pt idx="792">
                  <c:v>1.1000054400000001</c:v>
                </c:pt>
                <c:pt idx="793">
                  <c:v>1.101394319999996</c:v>
                </c:pt>
                <c:pt idx="794">
                  <c:v>1.1027831999999993</c:v>
                </c:pt>
                <c:pt idx="795">
                  <c:v>1.1041749599999999</c:v>
                </c:pt>
                <c:pt idx="796">
                  <c:v>1.1055638399999979</c:v>
                </c:pt>
                <c:pt idx="797">
                  <c:v>1.1069527199999989</c:v>
                </c:pt>
                <c:pt idx="798">
                  <c:v>1.1083415999999993</c:v>
                </c:pt>
                <c:pt idx="799">
                  <c:v>1.1097304799999996</c:v>
                </c:pt>
                <c:pt idx="800">
                  <c:v>1.11111936</c:v>
                </c:pt>
                <c:pt idx="801">
                  <c:v>1.1125111199999989</c:v>
                </c:pt>
                <c:pt idx="802">
                  <c:v>1.1138999999999972</c:v>
                </c:pt>
                <c:pt idx="803">
                  <c:v>1.1152775999999989</c:v>
                </c:pt>
                <c:pt idx="804">
                  <c:v>1.1166693600000013</c:v>
                </c:pt>
                <c:pt idx="805">
                  <c:v>1.1180611199999984</c:v>
                </c:pt>
                <c:pt idx="806">
                  <c:v>1.1194499999999978</c:v>
                </c:pt>
                <c:pt idx="807">
                  <c:v>1.1208415200000021</c:v>
                </c:pt>
                <c:pt idx="808">
                  <c:v>1.1222304000000021</c:v>
                </c:pt>
                <c:pt idx="809">
                  <c:v>1.1236192800000016</c:v>
                </c:pt>
                <c:pt idx="810">
                  <c:v>1.1250081600000021</c:v>
                </c:pt>
                <c:pt idx="811">
                  <c:v>1.1263970399999987</c:v>
                </c:pt>
                <c:pt idx="812">
                  <c:v>1.1277859199999991</c:v>
                </c:pt>
                <c:pt idx="813">
                  <c:v>1.129175040000002</c:v>
                </c:pt>
                <c:pt idx="814">
                  <c:v>1.1305639200000037</c:v>
                </c:pt>
                <c:pt idx="815">
                  <c:v>1.1319527999999988</c:v>
                </c:pt>
                <c:pt idx="816">
                  <c:v>1.1333416799999978</c:v>
                </c:pt>
                <c:pt idx="817">
                  <c:v>1.1347305599999995</c:v>
                </c:pt>
                <c:pt idx="818">
                  <c:v>1.1361110400000021</c:v>
                </c:pt>
                <c:pt idx="819">
                  <c:v>1.137499920000002</c:v>
                </c:pt>
                <c:pt idx="820">
                  <c:v>1.1388888000000021</c:v>
                </c:pt>
                <c:pt idx="821">
                  <c:v>1.1402776799999987</c:v>
                </c:pt>
                <c:pt idx="822">
                  <c:v>1.1416694399999994</c:v>
                </c:pt>
                <c:pt idx="823">
                  <c:v>1.1430583199999997</c:v>
                </c:pt>
                <c:pt idx="824">
                  <c:v>1.144449840000002</c:v>
                </c:pt>
                <c:pt idx="825">
                  <c:v>1.1458415999999978</c:v>
                </c:pt>
                <c:pt idx="826">
                  <c:v>1.1472220800000006</c:v>
                </c:pt>
                <c:pt idx="827">
                  <c:v>1.1486109600000038</c:v>
                </c:pt>
                <c:pt idx="828">
                  <c:v>1.1499998399999978</c:v>
                </c:pt>
                <c:pt idx="829">
                  <c:v>1.1513887199999979</c:v>
                </c:pt>
                <c:pt idx="830">
                  <c:v>1.1527775999999985</c:v>
                </c:pt>
                <c:pt idx="831">
                  <c:v>1.1541664799999989</c:v>
                </c:pt>
                <c:pt idx="832">
                  <c:v>1.1555553599999993</c:v>
                </c:pt>
                <c:pt idx="833">
                  <c:v>1.1569444799999982</c:v>
                </c:pt>
                <c:pt idx="834">
                  <c:v>1.1583360000000003</c:v>
                </c:pt>
                <c:pt idx="835">
                  <c:v>1.1597248799999988</c:v>
                </c:pt>
                <c:pt idx="836">
                  <c:v>1.1611137600000021</c:v>
                </c:pt>
                <c:pt idx="837">
                  <c:v>1.162502640000002</c:v>
                </c:pt>
                <c:pt idx="838">
                  <c:v>1.1638915200000017</c:v>
                </c:pt>
                <c:pt idx="839">
                  <c:v>1.1652803999999986</c:v>
                </c:pt>
                <c:pt idx="840">
                  <c:v>1.166672160000001</c:v>
                </c:pt>
                <c:pt idx="841">
                  <c:v>1.1680639200000018</c:v>
                </c:pt>
                <c:pt idx="842">
                  <c:v>1.169452800000002</c:v>
                </c:pt>
                <c:pt idx="843">
                  <c:v>1.1708416800000006</c:v>
                </c:pt>
                <c:pt idx="844">
                  <c:v>1.1722331999999991</c:v>
                </c:pt>
                <c:pt idx="845">
                  <c:v>1.1736220799999995</c:v>
                </c:pt>
                <c:pt idx="846">
                  <c:v>1.1750083200000021</c:v>
                </c:pt>
                <c:pt idx="847">
                  <c:v>1.1763916799999998</c:v>
                </c:pt>
                <c:pt idx="848">
                  <c:v>1.1777832000000004</c:v>
                </c:pt>
                <c:pt idx="849">
                  <c:v>1.1791720800000007</c:v>
                </c:pt>
                <c:pt idx="850">
                  <c:v>1.18056384</c:v>
                </c:pt>
                <c:pt idx="851">
                  <c:v>1.1819527200000017</c:v>
                </c:pt>
                <c:pt idx="852">
                  <c:v>1.1833415999999999</c:v>
                </c:pt>
                <c:pt idx="853">
                  <c:v>1.1847304800000007</c:v>
                </c:pt>
                <c:pt idx="854">
                  <c:v>1.1861193600000028</c:v>
                </c:pt>
                <c:pt idx="855">
                  <c:v>1.1874971999999993</c:v>
                </c:pt>
                <c:pt idx="856">
                  <c:v>1.1889000000000003</c:v>
                </c:pt>
                <c:pt idx="857">
                  <c:v>1.1902888800000027</c:v>
                </c:pt>
                <c:pt idx="858">
                  <c:v>1.1916777600000021</c:v>
                </c:pt>
                <c:pt idx="859">
                  <c:v>1.1930666399999996</c:v>
                </c:pt>
                <c:pt idx="860">
                  <c:v>1.1944555200000038</c:v>
                </c:pt>
                <c:pt idx="861">
                  <c:v>1.1958444000000004</c:v>
                </c:pt>
                <c:pt idx="862">
                  <c:v>1.1972332799999998</c:v>
                </c:pt>
                <c:pt idx="863">
                  <c:v>1.1986221600000031</c:v>
                </c:pt>
                <c:pt idx="864">
                  <c:v>1.1999971200000021</c:v>
                </c:pt>
                <c:pt idx="865">
                  <c:v>1.2013860000000012</c:v>
                </c:pt>
                <c:pt idx="866">
                  <c:v>1.2027887999999978</c:v>
                </c:pt>
                <c:pt idx="867">
                  <c:v>1.204177679999999</c:v>
                </c:pt>
                <c:pt idx="868">
                  <c:v>1.2055665599999972</c:v>
                </c:pt>
                <c:pt idx="869">
                  <c:v>1.2069415199999978</c:v>
                </c:pt>
                <c:pt idx="870">
                  <c:v>1.2083443199999984</c:v>
                </c:pt>
                <c:pt idx="871">
                  <c:v>1.2097331999999978</c:v>
                </c:pt>
                <c:pt idx="872">
                  <c:v>1.2111081600000002</c:v>
                </c:pt>
                <c:pt idx="873">
                  <c:v>1.2125109599999977</c:v>
                </c:pt>
                <c:pt idx="874">
                  <c:v>1.2138859200000021</c:v>
                </c:pt>
                <c:pt idx="875">
                  <c:v>1.2152750399999999</c:v>
                </c:pt>
                <c:pt idx="876">
                  <c:v>1.2166775999999988</c:v>
                </c:pt>
                <c:pt idx="877">
                  <c:v>1.2180528000000024</c:v>
                </c:pt>
                <c:pt idx="878">
                  <c:v>1.2194553599999978</c:v>
                </c:pt>
                <c:pt idx="879">
                  <c:v>1.2208444799999978</c:v>
                </c:pt>
                <c:pt idx="880">
                  <c:v>1.2222194399999982</c:v>
                </c:pt>
                <c:pt idx="881">
                  <c:v>1.2236109600000002</c:v>
                </c:pt>
                <c:pt idx="882">
                  <c:v>1.2250053600000008</c:v>
                </c:pt>
                <c:pt idx="883">
                  <c:v>1.226394479999998</c:v>
                </c:pt>
                <c:pt idx="884">
                  <c:v>1.2277776000000014</c:v>
                </c:pt>
                <c:pt idx="885">
                  <c:v>1.2291693599999951</c:v>
                </c:pt>
                <c:pt idx="886">
                  <c:v>1.2305582399999988</c:v>
                </c:pt>
                <c:pt idx="887">
                  <c:v>1.2319471199999992</c:v>
                </c:pt>
                <c:pt idx="888">
                  <c:v>1.2333359999999978</c:v>
                </c:pt>
                <c:pt idx="889">
                  <c:v>1.2347248799999981</c:v>
                </c:pt>
                <c:pt idx="890">
                  <c:v>1.2361137599999978</c:v>
                </c:pt>
                <c:pt idx="891">
                  <c:v>1.2375026399999978</c:v>
                </c:pt>
                <c:pt idx="892">
                  <c:v>1.2388943999999993</c:v>
                </c:pt>
                <c:pt idx="893">
                  <c:v>1.2402832800000017</c:v>
                </c:pt>
                <c:pt idx="894">
                  <c:v>1.2416721599999978</c:v>
                </c:pt>
                <c:pt idx="895">
                  <c:v>1.2430610399999971</c:v>
                </c:pt>
                <c:pt idx="896">
                  <c:v>1.2444499199999992</c:v>
                </c:pt>
                <c:pt idx="897">
                  <c:v>1.2458387999999971</c:v>
                </c:pt>
                <c:pt idx="898">
                  <c:v>1.2472276799999982</c:v>
                </c:pt>
                <c:pt idx="899">
                  <c:v>1.2486165600000003</c:v>
                </c:pt>
                <c:pt idx="900">
                  <c:v>1.2500054400000007</c:v>
                </c:pt>
                <c:pt idx="901">
                  <c:v>1.2513943199999986</c:v>
                </c:pt>
                <c:pt idx="902">
                  <c:v>1.2527831999999979</c:v>
                </c:pt>
                <c:pt idx="903">
                  <c:v>1.2541720799999982</c:v>
                </c:pt>
                <c:pt idx="904">
                  <c:v>1.2555609599999968</c:v>
                </c:pt>
                <c:pt idx="905">
                  <c:v>1.256949839999999</c:v>
                </c:pt>
                <c:pt idx="906">
                  <c:v>1.2583387199999994</c:v>
                </c:pt>
                <c:pt idx="907">
                  <c:v>1.2597304799999998</c:v>
                </c:pt>
                <c:pt idx="908">
                  <c:v>1.2611193600000004</c:v>
                </c:pt>
                <c:pt idx="909">
                  <c:v>1.2625082399999998</c:v>
                </c:pt>
                <c:pt idx="910">
                  <c:v>1.2638999999999954</c:v>
                </c:pt>
                <c:pt idx="911">
                  <c:v>1.2652888799999982</c:v>
                </c:pt>
                <c:pt idx="912">
                  <c:v>1.2666777599999979</c:v>
                </c:pt>
                <c:pt idx="913">
                  <c:v>1.2680637599999978</c:v>
                </c:pt>
                <c:pt idx="914">
                  <c:v>1.2694555199999993</c:v>
                </c:pt>
                <c:pt idx="915">
                  <c:v>1.270833360000001</c:v>
                </c:pt>
                <c:pt idx="916">
                  <c:v>1.2722222399999996</c:v>
                </c:pt>
                <c:pt idx="917">
                  <c:v>1.27361112</c:v>
                </c:pt>
                <c:pt idx="918">
                  <c:v>1.2750026399999979</c:v>
                </c:pt>
                <c:pt idx="919">
                  <c:v>1.2763915199999978</c:v>
                </c:pt>
                <c:pt idx="920">
                  <c:v>1.2777803999999975</c:v>
                </c:pt>
                <c:pt idx="921">
                  <c:v>1.2791692799999974</c:v>
                </c:pt>
                <c:pt idx="922">
                  <c:v>1.280558160000002</c:v>
                </c:pt>
                <c:pt idx="923">
                  <c:v>1.2819470399999986</c:v>
                </c:pt>
                <c:pt idx="924">
                  <c:v>1.283335919999999</c:v>
                </c:pt>
                <c:pt idx="925">
                  <c:v>1.2847250399999997</c:v>
                </c:pt>
                <c:pt idx="926">
                  <c:v>1.2861139200000022</c:v>
                </c:pt>
                <c:pt idx="927">
                  <c:v>1.2875027999999968</c:v>
                </c:pt>
                <c:pt idx="928">
                  <c:v>1.288894319999996</c:v>
                </c:pt>
                <c:pt idx="929">
                  <c:v>1.2902831999999993</c:v>
                </c:pt>
                <c:pt idx="930">
                  <c:v>1.2916749599999982</c:v>
                </c:pt>
                <c:pt idx="931">
                  <c:v>1.2930664799999978</c:v>
                </c:pt>
                <c:pt idx="932">
                  <c:v>1.2944553599999988</c:v>
                </c:pt>
                <c:pt idx="933">
                  <c:v>1.2958444799999995</c:v>
                </c:pt>
                <c:pt idx="934">
                  <c:v>1.2972333600000017</c:v>
                </c:pt>
                <c:pt idx="935">
                  <c:v>1.2986222399999978</c:v>
                </c:pt>
                <c:pt idx="936">
                  <c:v>1.3000111199999989</c:v>
                </c:pt>
                <c:pt idx="937">
                  <c:v>1.3013887199999978</c:v>
                </c:pt>
                <c:pt idx="938">
                  <c:v>1.3027804800000009</c:v>
                </c:pt>
                <c:pt idx="939">
                  <c:v>1.3041693600000013</c:v>
                </c:pt>
                <c:pt idx="940">
                  <c:v>1.3055582400000016</c:v>
                </c:pt>
                <c:pt idx="941">
                  <c:v>1.3069471199999985</c:v>
                </c:pt>
                <c:pt idx="942">
                  <c:v>1.3083388799999991</c:v>
                </c:pt>
                <c:pt idx="943">
                  <c:v>1.3097277599999975</c:v>
                </c:pt>
                <c:pt idx="944">
                  <c:v>1.3111166399999998</c:v>
                </c:pt>
                <c:pt idx="945">
                  <c:v>1.3125055199999984</c:v>
                </c:pt>
                <c:pt idx="946">
                  <c:v>1.313894399999995</c:v>
                </c:pt>
                <c:pt idx="947">
                  <c:v>1.3152832799999992</c:v>
                </c:pt>
                <c:pt idx="948">
                  <c:v>1.3166776799999997</c:v>
                </c:pt>
                <c:pt idx="949">
                  <c:v>1.3180665600000001</c:v>
                </c:pt>
                <c:pt idx="950">
                  <c:v>1.3194443999999979</c:v>
                </c:pt>
                <c:pt idx="951">
                  <c:v>1.3208332799999998</c:v>
                </c:pt>
                <c:pt idx="952">
                  <c:v>1.322227680000001</c:v>
                </c:pt>
                <c:pt idx="953">
                  <c:v>1.3236165599999996</c:v>
                </c:pt>
                <c:pt idx="954">
                  <c:v>1.32500544</c:v>
                </c:pt>
                <c:pt idx="955">
                  <c:v>1.3263998400000006</c:v>
                </c:pt>
                <c:pt idx="956">
                  <c:v>1.3277831999999998</c:v>
                </c:pt>
                <c:pt idx="957">
                  <c:v>1.3291775999999995</c:v>
                </c:pt>
                <c:pt idx="958">
                  <c:v>1.3305554400000001</c:v>
                </c:pt>
                <c:pt idx="959">
                  <c:v>1.3319443199999976</c:v>
                </c:pt>
                <c:pt idx="960">
                  <c:v>1.3333331999999998</c:v>
                </c:pt>
                <c:pt idx="961">
                  <c:v>1.3347249599999973</c:v>
                </c:pt>
                <c:pt idx="962">
                  <c:v>1.3361138400000001</c:v>
                </c:pt>
                <c:pt idx="963">
                  <c:v>1.3375027199999998</c:v>
                </c:pt>
                <c:pt idx="964">
                  <c:v>1.3388915999999984</c:v>
                </c:pt>
                <c:pt idx="965">
                  <c:v>1.340283359999999</c:v>
                </c:pt>
                <c:pt idx="966">
                  <c:v>1.3416748799999978</c:v>
                </c:pt>
                <c:pt idx="967">
                  <c:v>1.3430637599999979</c:v>
                </c:pt>
                <c:pt idx="968">
                  <c:v>1.3444526400000001</c:v>
                </c:pt>
                <c:pt idx="969">
                  <c:v>1.3458443999999961</c:v>
                </c:pt>
                <c:pt idx="970">
                  <c:v>1.3472332799999978</c:v>
                </c:pt>
                <c:pt idx="971">
                  <c:v>1.3486111199999993</c:v>
                </c:pt>
                <c:pt idx="972">
                  <c:v>1.3500110400000001</c:v>
                </c:pt>
                <c:pt idx="973">
                  <c:v>1.35138888</c:v>
                </c:pt>
                <c:pt idx="974">
                  <c:v>1.3527777599999986</c:v>
                </c:pt>
                <c:pt idx="975">
                  <c:v>1.354166639999999</c:v>
                </c:pt>
                <c:pt idx="976">
                  <c:v>1.3555581599999993</c:v>
                </c:pt>
                <c:pt idx="977">
                  <c:v>1.3569499199999999</c:v>
                </c:pt>
                <c:pt idx="978">
                  <c:v>1.3583387999999978</c:v>
                </c:pt>
                <c:pt idx="979">
                  <c:v>1.3597305600000009</c:v>
                </c:pt>
                <c:pt idx="980">
                  <c:v>1.3611165599999993</c:v>
                </c:pt>
                <c:pt idx="981">
                  <c:v>1.3625054400000001</c:v>
                </c:pt>
                <c:pt idx="982">
                  <c:v>1.3638971999999978</c:v>
                </c:pt>
                <c:pt idx="983">
                  <c:v>1.3652860799999988</c:v>
                </c:pt>
                <c:pt idx="984">
                  <c:v>1.3666749599999992</c:v>
                </c:pt>
                <c:pt idx="985">
                  <c:v>1.3680664799999995</c:v>
                </c:pt>
                <c:pt idx="986">
                  <c:v>1.3694553599999999</c:v>
                </c:pt>
                <c:pt idx="987">
                  <c:v>1.3708444799999988</c:v>
                </c:pt>
                <c:pt idx="988">
                  <c:v>1.3722276000000004</c:v>
                </c:pt>
                <c:pt idx="989">
                  <c:v>1.3736164800000008</c:v>
                </c:pt>
                <c:pt idx="990">
                  <c:v>1.3750053600000021</c:v>
                </c:pt>
                <c:pt idx="991">
                  <c:v>1.3763944799999999</c:v>
                </c:pt>
                <c:pt idx="992">
                  <c:v>1.3777833600000005</c:v>
                </c:pt>
                <c:pt idx="993">
                  <c:v>1.3791722400000008</c:v>
                </c:pt>
                <c:pt idx="994">
                  <c:v>1.3805611200000021</c:v>
                </c:pt>
                <c:pt idx="995">
                  <c:v>1.381950000000002</c:v>
                </c:pt>
                <c:pt idx="996">
                  <c:v>1.3833415200000001</c:v>
                </c:pt>
                <c:pt idx="997">
                  <c:v>1.3847332799999998</c:v>
                </c:pt>
                <c:pt idx="998">
                  <c:v>1.3861221600000031</c:v>
                </c:pt>
                <c:pt idx="999">
                  <c:v>1.3875110400000015</c:v>
                </c:pt>
                <c:pt idx="1000">
                  <c:v>1.3888999200000021</c:v>
                </c:pt>
                <c:pt idx="1001">
                  <c:v>1.3902887999999987</c:v>
                </c:pt>
                <c:pt idx="1002">
                  <c:v>1.391677679999999</c:v>
                </c:pt>
                <c:pt idx="1003">
                  <c:v>1.3930665599999994</c:v>
                </c:pt>
                <c:pt idx="1004">
                  <c:v>1.3944554400000018</c:v>
                </c:pt>
                <c:pt idx="1005">
                  <c:v>1.3958443199999984</c:v>
                </c:pt>
                <c:pt idx="1006">
                  <c:v>1.3972331999999998</c:v>
                </c:pt>
                <c:pt idx="1007">
                  <c:v>1.3986220800000009</c:v>
                </c:pt>
                <c:pt idx="1008">
                  <c:v>1.3999970400000006</c:v>
                </c:pt>
                <c:pt idx="1009">
                  <c:v>1.4013887999999972</c:v>
                </c:pt>
                <c:pt idx="1010">
                  <c:v>1.4027527200000005</c:v>
                </c:pt>
                <c:pt idx="1011">
                  <c:v>1.4041749600000006</c:v>
                </c:pt>
                <c:pt idx="1012">
                  <c:v>1.405563839999999</c:v>
                </c:pt>
                <c:pt idx="1013">
                  <c:v>1.4069553599999978</c:v>
                </c:pt>
                <c:pt idx="1014">
                  <c:v>1.4083444799999978</c:v>
                </c:pt>
                <c:pt idx="1015">
                  <c:v>1.4097333599999953</c:v>
                </c:pt>
                <c:pt idx="1016">
                  <c:v>1.411122239999997</c:v>
                </c:pt>
                <c:pt idx="1017">
                  <c:v>1.4124998399999988</c:v>
                </c:pt>
                <c:pt idx="1018">
                  <c:v>1.413888720000001</c:v>
                </c:pt>
                <c:pt idx="1019">
                  <c:v>1.4152804799999978</c:v>
                </c:pt>
                <c:pt idx="1020">
                  <c:v>1.4166693599999951</c:v>
                </c:pt>
                <c:pt idx="1021">
                  <c:v>1.4180611200000008</c:v>
                </c:pt>
                <c:pt idx="1022">
                  <c:v>1.4194471199999992</c:v>
                </c:pt>
                <c:pt idx="1023">
                  <c:v>1.4208359999999978</c:v>
                </c:pt>
                <c:pt idx="1024">
                  <c:v>1.4222248799999981</c:v>
                </c:pt>
                <c:pt idx="1025">
                  <c:v>1.4236137599999958</c:v>
                </c:pt>
                <c:pt idx="1026">
                  <c:v>1.4250026399999978</c:v>
                </c:pt>
                <c:pt idx="1027">
                  <c:v>1.4263915199999972</c:v>
                </c:pt>
                <c:pt idx="1028">
                  <c:v>1.4277832799999994</c:v>
                </c:pt>
                <c:pt idx="1029">
                  <c:v>1.4291721599999978</c:v>
                </c:pt>
                <c:pt idx="1030">
                  <c:v>1.4305610399999971</c:v>
                </c:pt>
                <c:pt idx="1031">
                  <c:v>1.431949919999997</c:v>
                </c:pt>
                <c:pt idx="1032">
                  <c:v>1.4333387999999971</c:v>
                </c:pt>
                <c:pt idx="1033">
                  <c:v>1.4347276799999982</c:v>
                </c:pt>
                <c:pt idx="1034">
                  <c:v>1.4361165600000003</c:v>
                </c:pt>
                <c:pt idx="1035">
                  <c:v>1.4375054399999998</c:v>
                </c:pt>
                <c:pt idx="1036">
                  <c:v>1.4388943199999986</c:v>
                </c:pt>
                <c:pt idx="1037">
                  <c:v>1.4402831999999979</c:v>
                </c:pt>
                <c:pt idx="1038">
                  <c:v>1.4416749599999983</c:v>
                </c:pt>
                <c:pt idx="1039">
                  <c:v>1.4430664799999988</c:v>
                </c:pt>
                <c:pt idx="1040">
                  <c:v>1.4444553600000021</c:v>
                </c:pt>
                <c:pt idx="1041">
                  <c:v>1.445830559999997</c:v>
                </c:pt>
                <c:pt idx="1042">
                  <c:v>1.4472333599999978</c:v>
                </c:pt>
                <c:pt idx="1043">
                  <c:v>1.4486222399999988</c:v>
                </c:pt>
                <c:pt idx="1044">
                  <c:v>1.4499998399999976</c:v>
                </c:pt>
                <c:pt idx="1045">
                  <c:v>1.4513887200000006</c:v>
                </c:pt>
                <c:pt idx="1046">
                  <c:v>1.4527804799999995</c:v>
                </c:pt>
                <c:pt idx="1047">
                  <c:v>1.4541333600000002</c:v>
                </c:pt>
                <c:pt idx="1048">
                  <c:v>1.4555138399999998</c:v>
                </c:pt>
                <c:pt idx="1049">
                  <c:v>1.4569444799999998</c:v>
                </c:pt>
                <c:pt idx="1050">
                  <c:v>1.458333360000001</c:v>
                </c:pt>
                <c:pt idx="1051">
                  <c:v>1.4597222399999972</c:v>
                </c:pt>
                <c:pt idx="1052">
                  <c:v>1.46111112</c:v>
                </c:pt>
                <c:pt idx="1053">
                  <c:v>1.4625000000000004</c:v>
                </c:pt>
                <c:pt idx="1054">
                  <c:v>1.4638888799999998</c:v>
                </c:pt>
                <c:pt idx="1055">
                  <c:v>1.4652777600000011</c:v>
                </c:pt>
                <c:pt idx="1056">
                  <c:v>1.4666692799999974</c:v>
                </c:pt>
                <c:pt idx="1057">
                  <c:v>1.468058160000002</c:v>
                </c:pt>
                <c:pt idx="1058">
                  <c:v>1.4694470399999986</c:v>
                </c:pt>
                <c:pt idx="1059">
                  <c:v>1.470838800000001</c:v>
                </c:pt>
                <c:pt idx="1060">
                  <c:v>1.4722305599999979</c:v>
                </c:pt>
                <c:pt idx="1061">
                  <c:v>1.4736194399999978</c:v>
                </c:pt>
                <c:pt idx="1062">
                  <c:v>1.475008319999997</c:v>
                </c:pt>
                <c:pt idx="1063">
                  <c:v>1.4763971999999992</c:v>
                </c:pt>
                <c:pt idx="1064">
                  <c:v>1.4777887200000013</c:v>
                </c:pt>
                <c:pt idx="1065">
                  <c:v>1.4791776000000016</c:v>
                </c:pt>
                <c:pt idx="1066">
                  <c:v>1.4805664799999978</c:v>
                </c:pt>
                <c:pt idx="1067">
                  <c:v>1.4819443199999951</c:v>
                </c:pt>
                <c:pt idx="1068">
                  <c:v>1.4833331999999968</c:v>
                </c:pt>
                <c:pt idx="1069">
                  <c:v>1.4847249599999972</c:v>
                </c:pt>
                <c:pt idx="1070">
                  <c:v>1.48611384</c:v>
                </c:pt>
                <c:pt idx="1071">
                  <c:v>1.4874998399999981</c:v>
                </c:pt>
                <c:pt idx="1072">
                  <c:v>1.4888915999999981</c:v>
                </c:pt>
                <c:pt idx="1073">
                  <c:v>1.4902833599999976</c:v>
                </c:pt>
                <c:pt idx="1074">
                  <c:v>1.4916748799999977</c:v>
                </c:pt>
                <c:pt idx="1075">
                  <c:v>1.4930637599999979</c:v>
                </c:pt>
                <c:pt idx="1076">
                  <c:v>1.4944526400000004</c:v>
                </c:pt>
                <c:pt idx="1077">
                  <c:v>1.4958415200000008</c:v>
                </c:pt>
                <c:pt idx="1078">
                  <c:v>1.4972304000000012</c:v>
                </c:pt>
                <c:pt idx="1079">
                  <c:v>1.4986192800000016</c:v>
                </c:pt>
                <c:pt idx="1080">
                  <c:v>1.5000110399999986</c:v>
                </c:pt>
                <c:pt idx="1081">
                  <c:v>1.5013859999999979</c:v>
                </c:pt>
                <c:pt idx="1082">
                  <c:v>1.5027777600000007</c:v>
                </c:pt>
                <c:pt idx="1083">
                  <c:v>1.5041666399999978</c:v>
                </c:pt>
                <c:pt idx="1084">
                  <c:v>1.5055555199999997</c:v>
                </c:pt>
                <c:pt idx="1085">
                  <c:v>1.5069443999999979</c:v>
                </c:pt>
                <c:pt idx="1086">
                  <c:v>1.5083359199999986</c:v>
                </c:pt>
                <c:pt idx="1087">
                  <c:v>1.5097250399999993</c:v>
                </c:pt>
                <c:pt idx="1088">
                  <c:v>1.5111139199999979</c:v>
                </c:pt>
                <c:pt idx="1089">
                  <c:v>1.5125083200000002</c:v>
                </c:pt>
                <c:pt idx="1090">
                  <c:v>1.5138998399999986</c:v>
                </c:pt>
                <c:pt idx="1091">
                  <c:v>1.5152776799999979</c:v>
                </c:pt>
                <c:pt idx="1092">
                  <c:v>1.5166665599999978</c:v>
                </c:pt>
                <c:pt idx="1093">
                  <c:v>1.5180554400000001</c:v>
                </c:pt>
                <c:pt idx="1094">
                  <c:v>1.5194471999999999</c:v>
                </c:pt>
                <c:pt idx="1095">
                  <c:v>1.5208387199999978</c:v>
                </c:pt>
                <c:pt idx="1096">
                  <c:v>1.522227599999999</c:v>
                </c:pt>
                <c:pt idx="1097">
                  <c:v>1.5236164799999994</c:v>
                </c:pt>
                <c:pt idx="1098">
                  <c:v>1.5250053599999998</c:v>
                </c:pt>
                <c:pt idx="1099">
                  <c:v>1.5263944799999978</c:v>
                </c:pt>
                <c:pt idx="1100">
                  <c:v>1.527785999999999</c:v>
                </c:pt>
                <c:pt idx="1101">
                  <c:v>1.5291748799999978</c:v>
                </c:pt>
                <c:pt idx="1102">
                  <c:v>1.5305637599999979</c:v>
                </c:pt>
                <c:pt idx="1103">
                  <c:v>1.5319499999999984</c:v>
                </c:pt>
                <c:pt idx="1104">
                  <c:v>1.5333388799999998</c:v>
                </c:pt>
                <c:pt idx="1105">
                  <c:v>1.5347277600000009</c:v>
                </c:pt>
                <c:pt idx="1106">
                  <c:v>1.5361192799999994</c:v>
                </c:pt>
                <c:pt idx="1107">
                  <c:v>1.5375081599999998</c:v>
                </c:pt>
                <c:pt idx="1108">
                  <c:v>1.5388970400000002</c:v>
                </c:pt>
                <c:pt idx="1109">
                  <c:v>1.5402859200000032</c:v>
                </c:pt>
                <c:pt idx="1110">
                  <c:v>1.5416637599999985</c:v>
                </c:pt>
                <c:pt idx="1111">
                  <c:v>1.5430665599999978</c:v>
                </c:pt>
                <c:pt idx="1112">
                  <c:v>1.5444554399999983</c:v>
                </c:pt>
                <c:pt idx="1113">
                  <c:v>1.5458443199999961</c:v>
                </c:pt>
                <c:pt idx="1114">
                  <c:v>1.5472331999999978</c:v>
                </c:pt>
                <c:pt idx="1115">
                  <c:v>1.5486220799999995</c:v>
                </c:pt>
                <c:pt idx="1116">
                  <c:v>1.550010960000002</c:v>
                </c:pt>
                <c:pt idx="1117">
                  <c:v>1.5513998399999978</c:v>
                </c:pt>
                <c:pt idx="1118">
                  <c:v>1.5527776800000002</c:v>
                </c:pt>
                <c:pt idx="1119">
                  <c:v>1.5541665600000005</c:v>
                </c:pt>
                <c:pt idx="1120">
                  <c:v>1.5555583199999976</c:v>
                </c:pt>
                <c:pt idx="1121">
                  <c:v>1.5569443200000013</c:v>
                </c:pt>
                <c:pt idx="1122">
                  <c:v>1.5583387200000001</c:v>
                </c:pt>
                <c:pt idx="1123">
                  <c:v>1.5597275999999998</c:v>
                </c:pt>
                <c:pt idx="1124">
                  <c:v>1.5611164800000008</c:v>
                </c:pt>
                <c:pt idx="1125">
                  <c:v>1.5625027199999995</c:v>
                </c:pt>
                <c:pt idx="1126">
                  <c:v>1.5638944799999976</c:v>
                </c:pt>
                <c:pt idx="1127">
                  <c:v>1.5652833600000005</c:v>
                </c:pt>
                <c:pt idx="1128">
                  <c:v>1.5666693599999968</c:v>
                </c:pt>
                <c:pt idx="1129">
                  <c:v>1.5680472000000005</c:v>
                </c:pt>
                <c:pt idx="1130">
                  <c:v>1.5694471199999995</c:v>
                </c:pt>
                <c:pt idx="1131">
                  <c:v>1.5708359999999999</c:v>
                </c:pt>
                <c:pt idx="1132">
                  <c:v>1.5722248799999998</c:v>
                </c:pt>
                <c:pt idx="1133">
                  <c:v>1.5736137600000006</c:v>
                </c:pt>
                <c:pt idx="1134">
                  <c:v>1.575002640000001</c:v>
                </c:pt>
                <c:pt idx="1135">
                  <c:v>1.5763915199999996</c:v>
                </c:pt>
                <c:pt idx="1136">
                  <c:v>1.5777804</c:v>
                </c:pt>
                <c:pt idx="1137">
                  <c:v>1.5791721600000024</c:v>
                </c:pt>
                <c:pt idx="1138">
                  <c:v>1.580561040000001</c:v>
                </c:pt>
                <c:pt idx="1139">
                  <c:v>1.58195544</c:v>
                </c:pt>
                <c:pt idx="1140">
                  <c:v>1.583333279999998</c:v>
                </c:pt>
                <c:pt idx="1141">
                  <c:v>1.5847221600000001</c:v>
                </c:pt>
                <c:pt idx="1142">
                  <c:v>1.5861110399999987</c:v>
                </c:pt>
                <c:pt idx="1143">
                  <c:v>1.5874999199999973</c:v>
                </c:pt>
                <c:pt idx="1144">
                  <c:v>1.5888916799999995</c:v>
                </c:pt>
                <c:pt idx="1145">
                  <c:v>1.5902805600000045</c:v>
                </c:pt>
                <c:pt idx="1146">
                  <c:v>1.5916720799999986</c:v>
                </c:pt>
                <c:pt idx="1147">
                  <c:v>1.593063840000001</c:v>
                </c:pt>
                <c:pt idx="1148">
                  <c:v>1.594452720000004</c:v>
                </c:pt>
                <c:pt idx="1149">
                  <c:v>1.5958416</c:v>
                </c:pt>
                <c:pt idx="1150">
                  <c:v>1.5972275999999999</c:v>
                </c:pt>
                <c:pt idx="1151">
                  <c:v>1.5986193599999978</c:v>
                </c:pt>
                <c:pt idx="1152">
                  <c:v>1.5999971999999978</c:v>
                </c:pt>
                <c:pt idx="1153">
                  <c:v>1.6013999999999982</c:v>
                </c:pt>
                <c:pt idx="1154">
                  <c:v>1.6027888799999985</c:v>
                </c:pt>
                <c:pt idx="1155">
                  <c:v>1.6041777599999989</c:v>
                </c:pt>
                <c:pt idx="1156">
                  <c:v>1.6055527199999986</c:v>
                </c:pt>
                <c:pt idx="1157">
                  <c:v>1.606941599999999</c:v>
                </c:pt>
                <c:pt idx="1158">
                  <c:v>1.608333360000002</c:v>
                </c:pt>
                <c:pt idx="1159">
                  <c:v>1.60972224</c:v>
                </c:pt>
                <c:pt idx="1160">
                  <c:v>1.6111137599999978</c:v>
                </c:pt>
                <c:pt idx="1161">
                  <c:v>1.6125081599999991</c:v>
                </c:pt>
                <c:pt idx="1162">
                  <c:v>1.6138970399999994</c:v>
                </c:pt>
                <c:pt idx="1163">
                  <c:v>1.615285920000002</c:v>
                </c:pt>
                <c:pt idx="1164">
                  <c:v>1.6166750399999987</c:v>
                </c:pt>
                <c:pt idx="1165">
                  <c:v>1.618055520000004</c:v>
                </c:pt>
                <c:pt idx="1166">
                  <c:v>1.6194470400000007</c:v>
                </c:pt>
                <c:pt idx="1167">
                  <c:v>1.6208359199999993</c:v>
                </c:pt>
                <c:pt idx="1168">
                  <c:v>1.62222504</c:v>
                </c:pt>
                <c:pt idx="1169">
                  <c:v>1.6236139200000022</c:v>
                </c:pt>
                <c:pt idx="1170">
                  <c:v>1.6250028000000007</c:v>
                </c:pt>
                <c:pt idx="1171">
                  <c:v>1.6263916799999978</c:v>
                </c:pt>
                <c:pt idx="1172">
                  <c:v>1.6277831999999979</c:v>
                </c:pt>
                <c:pt idx="1173">
                  <c:v>1.6291720799999982</c:v>
                </c:pt>
                <c:pt idx="1174">
                  <c:v>1.6305609599999986</c:v>
                </c:pt>
                <c:pt idx="1175">
                  <c:v>1.631949839999999</c:v>
                </c:pt>
                <c:pt idx="1176">
                  <c:v>1.6333387199999994</c:v>
                </c:pt>
                <c:pt idx="1177">
                  <c:v>1.63473048</c:v>
                </c:pt>
                <c:pt idx="1178">
                  <c:v>1.6361083199999999</c:v>
                </c:pt>
                <c:pt idx="1179">
                  <c:v>1.6375027199999979</c:v>
                </c:pt>
                <c:pt idx="1180">
                  <c:v>1.6388915999999978</c:v>
                </c:pt>
                <c:pt idx="1181">
                  <c:v>1.6402776000000021</c:v>
                </c:pt>
                <c:pt idx="1182">
                  <c:v>1.6416664799999996</c:v>
                </c:pt>
                <c:pt idx="1183">
                  <c:v>1.6430553600000017</c:v>
                </c:pt>
                <c:pt idx="1184">
                  <c:v>1.6444444800000007</c:v>
                </c:pt>
                <c:pt idx="1185">
                  <c:v>1.645833360000001</c:v>
                </c:pt>
                <c:pt idx="1186">
                  <c:v>1.6472222399999996</c:v>
                </c:pt>
                <c:pt idx="1187">
                  <c:v>1.6486111200000018</c:v>
                </c:pt>
                <c:pt idx="1188">
                  <c:v>1.6500000000000021</c:v>
                </c:pt>
                <c:pt idx="1189">
                  <c:v>1.6513915199999978</c:v>
                </c:pt>
                <c:pt idx="1190">
                  <c:v>1.6527803999999993</c:v>
                </c:pt>
                <c:pt idx="1191">
                  <c:v>1.6541692799999996</c:v>
                </c:pt>
                <c:pt idx="1192">
                  <c:v>1.6555639200000005</c:v>
                </c:pt>
                <c:pt idx="1193">
                  <c:v>1.6569528000000029</c:v>
                </c:pt>
                <c:pt idx="1194">
                  <c:v>1.658333279999999</c:v>
                </c:pt>
                <c:pt idx="1195">
                  <c:v>1.6597276800000014</c:v>
                </c:pt>
                <c:pt idx="1196">
                  <c:v>1.6611194399999984</c:v>
                </c:pt>
                <c:pt idx="1197">
                  <c:v>1.6625083199999988</c:v>
                </c:pt>
                <c:pt idx="1198">
                  <c:v>1.6638971999999992</c:v>
                </c:pt>
                <c:pt idx="1199">
                  <c:v>1.66528608</c:v>
                </c:pt>
                <c:pt idx="1200">
                  <c:v>1.6666749599999999</c:v>
                </c:pt>
                <c:pt idx="1201">
                  <c:v>1.6680638399999985</c:v>
                </c:pt>
                <c:pt idx="1202">
                  <c:v>1.6694553599999988</c:v>
                </c:pt>
                <c:pt idx="1203">
                  <c:v>1.6708444800000013</c:v>
                </c:pt>
                <c:pt idx="1204">
                  <c:v>1.6722194400000021</c:v>
                </c:pt>
                <c:pt idx="1205">
                  <c:v>1.6736222399999978</c:v>
                </c:pt>
                <c:pt idx="1206">
                  <c:v>1.6750111199999989</c:v>
                </c:pt>
                <c:pt idx="1207">
                  <c:v>1.6763860800000001</c:v>
                </c:pt>
                <c:pt idx="1208">
                  <c:v>1.6777775999999989</c:v>
                </c:pt>
                <c:pt idx="1209">
                  <c:v>1.6791664799999992</c:v>
                </c:pt>
                <c:pt idx="1210">
                  <c:v>1.6805553600000016</c:v>
                </c:pt>
                <c:pt idx="1211">
                  <c:v>1.6819444799999979</c:v>
                </c:pt>
                <c:pt idx="1212">
                  <c:v>1.6833333599999978</c:v>
                </c:pt>
                <c:pt idx="1213">
                  <c:v>1.6847222399999993</c:v>
                </c:pt>
                <c:pt idx="1214">
                  <c:v>1.6861111200000019</c:v>
                </c:pt>
                <c:pt idx="1215">
                  <c:v>1.6875</c:v>
                </c:pt>
                <c:pt idx="1216">
                  <c:v>1.6888888800000021</c:v>
                </c:pt>
                <c:pt idx="1217">
                  <c:v>1.6902777600000034</c:v>
                </c:pt>
                <c:pt idx="1218">
                  <c:v>1.6916666399999978</c:v>
                </c:pt>
                <c:pt idx="1219">
                  <c:v>1.6930555200000024</c:v>
                </c:pt>
                <c:pt idx="1220">
                  <c:v>1.6944444000000001</c:v>
                </c:pt>
                <c:pt idx="1221">
                  <c:v>1.6958359199999986</c:v>
                </c:pt>
                <c:pt idx="1222">
                  <c:v>1.6972250400000011</c:v>
                </c:pt>
                <c:pt idx="1223">
                  <c:v>1.6986139199999981</c:v>
                </c:pt>
                <c:pt idx="1224">
                  <c:v>1.700002799999998</c:v>
                </c:pt>
                <c:pt idx="1225">
                  <c:v>1.7013916799999962</c:v>
                </c:pt>
                <c:pt idx="1226">
                  <c:v>1.7027805600000001</c:v>
                </c:pt>
                <c:pt idx="1227">
                  <c:v>1.7041720800000024</c:v>
                </c:pt>
                <c:pt idx="1228">
                  <c:v>1.7055609600000021</c:v>
                </c:pt>
                <c:pt idx="1229">
                  <c:v>1.706949840000002</c:v>
                </c:pt>
                <c:pt idx="1230">
                  <c:v>1.708338719999998</c:v>
                </c:pt>
                <c:pt idx="1231">
                  <c:v>1.7097275999999979</c:v>
                </c:pt>
                <c:pt idx="1232">
                  <c:v>1.7111164800000001</c:v>
                </c:pt>
                <c:pt idx="1233">
                  <c:v>1.7125053600000009</c:v>
                </c:pt>
                <c:pt idx="1234">
                  <c:v>1.7138944799999969</c:v>
                </c:pt>
                <c:pt idx="1235">
                  <c:v>1.7152860000000001</c:v>
                </c:pt>
                <c:pt idx="1236">
                  <c:v>1.7166722400000001</c:v>
                </c:pt>
                <c:pt idx="1237">
                  <c:v>1.7180611200000009</c:v>
                </c:pt>
                <c:pt idx="1238">
                  <c:v>1.7194499999999995</c:v>
                </c:pt>
                <c:pt idx="1239">
                  <c:v>1.7208388800000001</c:v>
                </c:pt>
                <c:pt idx="1240">
                  <c:v>1.7222304000000019</c:v>
                </c:pt>
                <c:pt idx="1241">
                  <c:v>1.7236192799999988</c:v>
                </c:pt>
                <c:pt idx="1242">
                  <c:v>1.7250081600000009</c:v>
                </c:pt>
                <c:pt idx="1243">
                  <c:v>1.7263970400000013</c:v>
                </c:pt>
                <c:pt idx="1244">
                  <c:v>1.7277859200000025</c:v>
                </c:pt>
                <c:pt idx="1245">
                  <c:v>1.7291750400000001</c:v>
                </c:pt>
                <c:pt idx="1246">
                  <c:v>1.7305639200000009</c:v>
                </c:pt>
                <c:pt idx="1247">
                  <c:v>1.7319554399999981</c:v>
                </c:pt>
                <c:pt idx="1248">
                  <c:v>1.7333443199999974</c:v>
                </c:pt>
                <c:pt idx="1249">
                  <c:v>1.734719279999998</c:v>
                </c:pt>
                <c:pt idx="1250">
                  <c:v>1.7361220800000001</c:v>
                </c:pt>
                <c:pt idx="1251">
                  <c:v>1.7375109600000009</c:v>
                </c:pt>
                <c:pt idx="1252">
                  <c:v>1.7388888000000009</c:v>
                </c:pt>
                <c:pt idx="1253">
                  <c:v>1.7402776800000013</c:v>
                </c:pt>
                <c:pt idx="1254">
                  <c:v>1.7416665599999999</c:v>
                </c:pt>
                <c:pt idx="1255">
                  <c:v>1.7430583199999981</c:v>
                </c:pt>
                <c:pt idx="1256">
                  <c:v>1.7444471999999991</c:v>
                </c:pt>
                <c:pt idx="1257">
                  <c:v>1.745833200000001</c:v>
                </c:pt>
                <c:pt idx="1258">
                  <c:v>1.747222079999998</c:v>
                </c:pt>
                <c:pt idx="1259">
                  <c:v>1.7486109599999999</c:v>
                </c:pt>
                <c:pt idx="1260">
                  <c:v>1.7500027200000006</c:v>
                </c:pt>
                <c:pt idx="1261">
                  <c:v>1.7513944799999992</c:v>
                </c:pt>
                <c:pt idx="1262">
                  <c:v>1.7527833600000016</c:v>
                </c:pt>
                <c:pt idx="1263">
                  <c:v>1.7541693599999979</c:v>
                </c:pt>
                <c:pt idx="1264">
                  <c:v>1.75555824</c:v>
                </c:pt>
                <c:pt idx="1265">
                  <c:v>1.7569471200000022</c:v>
                </c:pt>
                <c:pt idx="1266">
                  <c:v>1.7583360000000001</c:v>
                </c:pt>
                <c:pt idx="1267">
                  <c:v>1.7597277599999974</c:v>
                </c:pt>
                <c:pt idx="1268">
                  <c:v>1.7611166399999985</c:v>
                </c:pt>
                <c:pt idx="1269">
                  <c:v>1.7625081600000005</c:v>
                </c:pt>
                <c:pt idx="1270">
                  <c:v>1.7638888799999981</c:v>
                </c:pt>
                <c:pt idx="1271">
                  <c:v>1.765277759999998</c:v>
                </c:pt>
                <c:pt idx="1272">
                  <c:v>1.7666692799999992</c:v>
                </c:pt>
                <c:pt idx="1273">
                  <c:v>1.7680581600000045</c:v>
                </c:pt>
                <c:pt idx="1274">
                  <c:v>1.7694528000000009</c:v>
                </c:pt>
                <c:pt idx="1275">
                  <c:v>1.7708303999999988</c:v>
                </c:pt>
                <c:pt idx="1276">
                  <c:v>1.7722192800000001</c:v>
                </c:pt>
                <c:pt idx="1277">
                  <c:v>1.7736220800000002</c:v>
                </c:pt>
                <c:pt idx="1278">
                  <c:v>1.7750028000000024</c:v>
                </c:pt>
                <c:pt idx="1279">
                  <c:v>1.776394319999999</c:v>
                </c:pt>
                <c:pt idx="1280">
                  <c:v>1.777788719999998</c:v>
                </c:pt>
                <c:pt idx="1281">
                  <c:v>1.7791775999999999</c:v>
                </c:pt>
                <c:pt idx="1282">
                  <c:v>1.7805664800000001</c:v>
                </c:pt>
                <c:pt idx="1283">
                  <c:v>1.7819553599999989</c:v>
                </c:pt>
                <c:pt idx="1284">
                  <c:v>1.783344479999998</c:v>
                </c:pt>
                <c:pt idx="1285">
                  <c:v>1.7847194399999993</c:v>
                </c:pt>
                <c:pt idx="1286">
                  <c:v>1.7861109600000034</c:v>
                </c:pt>
                <c:pt idx="1287">
                  <c:v>1.78749984</c:v>
                </c:pt>
                <c:pt idx="1288">
                  <c:v>1.7888887200000028</c:v>
                </c:pt>
                <c:pt idx="1289">
                  <c:v>1.7902776000000029</c:v>
                </c:pt>
                <c:pt idx="1290">
                  <c:v>1.7916693599999967</c:v>
                </c:pt>
                <c:pt idx="1291">
                  <c:v>1.7930582399999999</c:v>
                </c:pt>
                <c:pt idx="1292">
                  <c:v>1.7944471200000025</c:v>
                </c:pt>
                <c:pt idx="1293">
                  <c:v>1.7958359999999989</c:v>
                </c:pt>
                <c:pt idx="1294">
                  <c:v>1.7972277600000013</c:v>
                </c:pt>
                <c:pt idx="1295">
                  <c:v>1.7986166400000001</c:v>
                </c:pt>
                <c:pt idx="1296">
                  <c:v>1.8000081599999991</c:v>
                </c:pt>
                <c:pt idx="1297">
                  <c:v>1.8013999199999979</c:v>
                </c:pt>
                <c:pt idx="1298">
                  <c:v>1.8027803999999996</c:v>
                </c:pt>
                <c:pt idx="1299">
                  <c:v>1.8041692799999998</c:v>
                </c:pt>
                <c:pt idx="1300">
                  <c:v>1.8055581600000021</c:v>
                </c:pt>
                <c:pt idx="1301">
                  <c:v>1.8069470400000007</c:v>
                </c:pt>
                <c:pt idx="1302">
                  <c:v>1.8083359199999993</c:v>
                </c:pt>
                <c:pt idx="1303">
                  <c:v>1.8097250399999998</c:v>
                </c:pt>
                <c:pt idx="1304">
                  <c:v>1.8111139200000022</c:v>
                </c:pt>
                <c:pt idx="1305">
                  <c:v>1.8125028000000007</c:v>
                </c:pt>
                <c:pt idx="1306">
                  <c:v>1.813891679999996</c:v>
                </c:pt>
                <c:pt idx="1307">
                  <c:v>1.8152805599999997</c:v>
                </c:pt>
                <c:pt idx="1308">
                  <c:v>1.8166694399999999</c:v>
                </c:pt>
                <c:pt idx="1309">
                  <c:v>1.8180583200000024</c:v>
                </c:pt>
                <c:pt idx="1310">
                  <c:v>1.819449839999999</c:v>
                </c:pt>
                <c:pt idx="1311">
                  <c:v>1.8208387199999994</c:v>
                </c:pt>
                <c:pt idx="1312">
                  <c:v>1.8222275999999997</c:v>
                </c:pt>
                <c:pt idx="1313">
                  <c:v>1.8236164799999999</c:v>
                </c:pt>
                <c:pt idx="1314">
                  <c:v>1.8250082399999998</c:v>
                </c:pt>
                <c:pt idx="1315">
                  <c:v>1.8263971200000031</c:v>
                </c:pt>
                <c:pt idx="1316">
                  <c:v>1.8277860000000015</c:v>
                </c:pt>
                <c:pt idx="1317">
                  <c:v>1.8291748800000018</c:v>
                </c:pt>
                <c:pt idx="1318">
                  <c:v>1.8305637599999978</c:v>
                </c:pt>
                <c:pt idx="1319">
                  <c:v>1.831952639999999</c:v>
                </c:pt>
                <c:pt idx="1320">
                  <c:v>1.8333415199999994</c:v>
                </c:pt>
                <c:pt idx="1321">
                  <c:v>1.8347303999999998</c:v>
                </c:pt>
                <c:pt idx="1322">
                  <c:v>1.8361082399999997</c:v>
                </c:pt>
                <c:pt idx="1323">
                  <c:v>1.8374971200000001</c:v>
                </c:pt>
                <c:pt idx="1324">
                  <c:v>1.8388888800000007</c:v>
                </c:pt>
                <c:pt idx="1325">
                  <c:v>1.8402777600000031</c:v>
                </c:pt>
                <c:pt idx="1326">
                  <c:v>1.8416666399999995</c:v>
                </c:pt>
                <c:pt idx="1327">
                  <c:v>1.8430555200000043</c:v>
                </c:pt>
                <c:pt idx="1328">
                  <c:v>1.8444470400000001</c:v>
                </c:pt>
                <c:pt idx="1329">
                  <c:v>1.845835919999999</c:v>
                </c:pt>
                <c:pt idx="1330">
                  <c:v>1.8472250399999997</c:v>
                </c:pt>
                <c:pt idx="1331">
                  <c:v>1.8486139200000022</c:v>
                </c:pt>
                <c:pt idx="1332">
                  <c:v>1.8500027999999986</c:v>
                </c:pt>
                <c:pt idx="1333">
                  <c:v>1.8513916799999968</c:v>
                </c:pt>
                <c:pt idx="1334">
                  <c:v>1.8527831999999993</c:v>
                </c:pt>
                <c:pt idx="1335">
                  <c:v>1.8541720800000001</c:v>
                </c:pt>
                <c:pt idx="1336">
                  <c:v>1.8555638399999979</c:v>
                </c:pt>
                <c:pt idx="1337">
                  <c:v>1.8569527199999989</c:v>
                </c:pt>
                <c:pt idx="1338">
                  <c:v>1.8583387200000021</c:v>
                </c:pt>
                <c:pt idx="1339">
                  <c:v>1.8597275999999976</c:v>
                </c:pt>
                <c:pt idx="1340">
                  <c:v>1.86111936</c:v>
                </c:pt>
                <c:pt idx="1341">
                  <c:v>1.8625082400000004</c:v>
                </c:pt>
                <c:pt idx="1342">
                  <c:v>1.8638971200000007</c:v>
                </c:pt>
                <c:pt idx="1343">
                  <c:v>1.8652859999999993</c:v>
                </c:pt>
                <c:pt idx="1344">
                  <c:v>1.8666748799999997</c:v>
                </c:pt>
                <c:pt idx="1345">
                  <c:v>1.8680637600000001</c:v>
                </c:pt>
                <c:pt idx="1346">
                  <c:v>1.8694444799999979</c:v>
                </c:pt>
                <c:pt idx="1347">
                  <c:v>1.8708333599999978</c:v>
                </c:pt>
                <c:pt idx="1348">
                  <c:v>1.8722222399999993</c:v>
                </c:pt>
                <c:pt idx="1349">
                  <c:v>1.8736111199999996</c:v>
                </c:pt>
                <c:pt idx="1350">
                  <c:v>1.875</c:v>
                </c:pt>
                <c:pt idx="1351">
                  <c:v>1.8763888800000021</c:v>
                </c:pt>
                <c:pt idx="1352">
                  <c:v>1.8777804000000007</c:v>
                </c:pt>
                <c:pt idx="1353">
                  <c:v>1.8791692799999993</c:v>
                </c:pt>
                <c:pt idx="1354">
                  <c:v>1.8805581599999981</c:v>
                </c:pt>
                <c:pt idx="1355">
                  <c:v>1.8819470399999982</c:v>
                </c:pt>
                <c:pt idx="1356">
                  <c:v>1.8833359199999986</c:v>
                </c:pt>
                <c:pt idx="1357">
                  <c:v>1.8847250400000011</c:v>
                </c:pt>
                <c:pt idx="1358">
                  <c:v>1.8861139199999981</c:v>
                </c:pt>
                <c:pt idx="1359">
                  <c:v>1.88750544</c:v>
                </c:pt>
                <c:pt idx="1360">
                  <c:v>1.8888943199999986</c:v>
                </c:pt>
                <c:pt idx="1361">
                  <c:v>1.8902832000000007</c:v>
                </c:pt>
                <c:pt idx="1362">
                  <c:v>1.8916749599999978</c:v>
                </c:pt>
                <c:pt idx="1363">
                  <c:v>1.8930499200000028</c:v>
                </c:pt>
                <c:pt idx="1364">
                  <c:v>1.8944527199999985</c:v>
                </c:pt>
                <c:pt idx="1365">
                  <c:v>1.8958305600000003</c:v>
                </c:pt>
                <c:pt idx="1366">
                  <c:v>1.8972194400000006</c:v>
                </c:pt>
                <c:pt idx="1367">
                  <c:v>1.8986083200000021</c:v>
                </c:pt>
                <c:pt idx="1368">
                  <c:v>1.8999971999999996</c:v>
                </c:pt>
                <c:pt idx="1369">
                  <c:v>1.9013860799999998</c:v>
                </c:pt>
                <c:pt idx="1370">
                  <c:v>1.9027749599999992</c:v>
                </c:pt>
                <c:pt idx="1371">
                  <c:v>1.9041664799999978</c:v>
                </c:pt>
                <c:pt idx="1372">
                  <c:v>1.9055553599999981</c:v>
                </c:pt>
                <c:pt idx="1373">
                  <c:v>1.9069444799999971</c:v>
                </c:pt>
                <c:pt idx="1374">
                  <c:v>1.9083359999999998</c:v>
                </c:pt>
                <c:pt idx="1375">
                  <c:v>1.9097277599999998</c:v>
                </c:pt>
                <c:pt idx="1376">
                  <c:v>1.9111166399999966</c:v>
                </c:pt>
                <c:pt idx="1377">
                  <c:v>1.9125055199999978</c:v>
                </c:pt>
                <c:pt idx="1378">
                  <c:v>1.9138943999999944</c:v>
                </c:pt>
                <c:pt idx="1379">
                  <c:v>1.9152832799999975</c:v>
                </c:pt>
                <c:pt idx="1380">
                  <c:v>1.9166721599999998</c:v>
                </c:pt>
                <c:pt idx="1381">
                  <c:v>1.9180639200000005</c:v>
                </c:pt>
                <c:pt idx="1382">
                  <c:v>1.9194528000000008</c:v>
                </c:pt>
                <c:pt idx="1383">
                  <c:v>1.920841679999999</c:v>
                </c:pt>
                <c:pt idx="1384">
                  <c:v>1.922230560000002</c:v>
                </c:pt>
                <c:pt idx="1385">
                  <c:v>1.9236194400000002</c:v>
                </c:pt>
                <c:pt idx="1386">
                  <c:v>1.9250109600000005</c:v>
                </c:pt>
                <c:pt idx="1387">
                  <c:v>1.9263998399999978</c:v>
                </c:pt>
                <c:pt idx="1388">
                  <c:v>1.9277750399999978</c:v>
                </c:pt>
                <c:pt idx="1389">
                  <c:v>1.9291639199999975</c:v>
                </c:pt>
                <c:pt idx="1390">
                  <c:v>1.9305527999999998</c:v>
                </c:pt>
                <c:pt idx="1391">
                  <c:v>1.9319416799999973</c:v>
                </c:pt>
                <c:pt idx="1392">
                  <c:v>1.933336079999997</c:v>
                </c:pt>
                <c:pt idx="1393">
                  <c:v>1.9347220799999978</c:v>
                </c:pt>
                <c:pt idx="1394">
                  <c:v>1.9361109599999995</c:v>
                </c:pt>
                <c:pt idx="1395">
                  <c:v>1.9374998399999974</c:v>
                </c:pt>
                <c:pt idx="1396">
                  <c:v>1.9388887200000002</c:v>
                </c:pt>
                <c:pt idx="1397">
                  <c:v>1.9402776000000006</c:v>
                </c:pt>
                <c:pt idx="1398">
                  <c:v>1.941666479999999</c:v>
                </c:pt>
                <c:pt idx="1399">
                  <c:v>1.9430582399999998</c:v>
                </c:pt>
                <c:pt idx="1400">
                  <c:v>1.9444471200000015</c:v>
                </c:pt>
                <c:pt idx="1401">
                  <c:v>1.9458388800000008</c:v>
                </c:pt>
                <c:pt idx="1402">
                  <c:v>1.947219359999999</c:v>
                </c:pt>
                <c:pt idx="1403">
                  <c:v>1.9486082399999998</c:v>
                </c:pt>
                <c:pt idx="1404">
                  <c:v>1.9499971200000015</c:v>
                </c:pt>
                <c:pt idx="1405">
                  <c:v>1.9513860000000018</c:v>
                </c:pt>
                <c:pt idx="1406">
                  <c:v>1.9527887999999978</c:v>
                </c:pt>
                <c:pt idx="1407">
                  <c:v>1.9541637600000019</c:v>
                </c:pt>
                <c:pt idx="1408">
                  <c:v>1.9555555199999997</c:v>
                </c:pt>
                <c:pt idx="1409">
                  <c:v>1.9569443999999974</c:v>
                </c:pt>
                <c:pt idx="1410">
                  <c:v>1.9583332799999986</c:v>
                </c:pt>
                <c:pt idx="1411">
                  <c:v>1.959722159999999</c:v>
                </c:pt>
                <c:pt idx="1412">
                  <c:v>1.9611220799999998</c:v>
                </c:pt>
                <c:pt idx="1413">
                  <c:v>1.962499919999998</c:v>
                </c:pt>
                <c:pt idx="1414">
                  <c:v>1.9638887999999981</c:v>
                </c:pt>
                <c:pt idx="1415">
                  <c:v>1.9652776799999998</c:v>
                </c:pt>
                <c:pt idx="1416">
                  <c:v>1.9666694399999978</c:v>
                </c:pt>
                <c:pt idx="1417">
                  <c:v>1.9680583199999997</c:v>
                </c:pt>
                <c:pt idx="1418">
                  <c:v>1.9694471999999998</c:v>
                </c:pt>
                <c:pt idx="1419">
                  <c:v>1.9708360799999998</c:v>
                </c:pt>
                <c:pt idx="1420">
                  <c:v>1.972224959999999</c:v>
                </c:pt>
                <c:pt idx="1421">
                  <c:v>1.9736138399999998</c:v>
                </c:pt>
                <c:pt idx="1422">
                  <c:v>1.9750027200000015</c:v>
                </c:pt>
                <c:pt idx="1423">
                  <c:v>1.9763915999999966</c:v>
                </c:pt>
                <c:pt idx="1424">
                  <c:v>1.9777804799999978</c:v>
                </c:pt>
                <c:pt idx="1425">
                  <c:v>1.9791693599999958</c:v>
                </c:pt>
                <c:pt idx="1426">
                  <c:v>1.9805582399999995</c:v>
                </c:pt>
                <c:pt idx="1427">
                  <c:v>1.9819471199999998</c:v>
                </c:pt>
                <c:pt idx="1428">
                  <c:v>1.9833359999999984</c:v>
                </c:pt>
                <c:pt idx="1429">
                  <c:v>1.9847277600000008</c:v>
                </c:pt>
                <c:pt idx="1430">
                  <c:v>1.9861166399999999</c:v>
                </c:pt>
                <c:pt idx="1431">
                  <c:v>1.987505520000002</c:v>
                </c:pt>
                <c:pt idx="1432">
                  <c:v>1.9888944000000002</c:v>
                </c:pt>
                <c:pt idx="1433">
                  <c:v>1.9902832800000019</c:v>
                </c:pt>
                <c:pt idx="1434">
                  <c:v>1.9916750399999978</c:v>
                </c:pt>
                <c:pt idx="1435">
                  <c:v>1.9930665600000015</c:v>
                </c:pt>
                <c:pt idx="1436">
                  <c:v>1.9944470400000021</c:v>
                </c:pt>
                <c:pt idx="1437">
                  <c:v>1.9958359199999982</c:v>
                </c:pt>
                <c:pt idx="1438">
                  <c:v>1.9972250399999998</c:v>
                </c:pt>
                <c:pt idx="1439">
                  <c:v>1.9986110399999979</c:v>
                </c:pt>
                <c:pt idx="1440">
                  <c:v>2.0000028000000007</c:v>
                </c:pt>
                <c:pt idx="1441">
                  <c:v>2.0013887999999991</c:v>
                </c:pt>
                <c:pt idx="1442">
                  <c:v>2.0027776799999994</c:v>
                </c:pt>
                <c:pt idx="1443">
                  <c:v>2.0041665600000012</c:v>
                </c:pt>
                <c:pt idx="1444">
                  <c:v>2.0055554399999966</c:v>
                </c:pt>
                <c:pt idx="1445">
                  <c:v>2.0069472000000008</c:v>
                </c:pt>
                <c:pt idx="1446">
                  <c:v>2.0083387200000002</c:v>
                </c:pt>
                <c:pt idx="1447">
                  <c:v>2.0097220799999995</c:v>
                </c:pt>
                <c:pt idx="1448">
                  <c:v>2.011085999999997</c:v>
                </c:pt>
                <c:pt idx="1449">
                  <c:v>2.0124972000000003</c:v>
                </c:pt>
                <c:pt idx="1450">
                  <c:v>2.0138860800000007</c:v>
                </c:pt>
                <c:pt idx="1451">
                  <c:v>2.0152833599999997</c:v>
                </c:pt>
                <c:pt idx="1452">
                  <c:v>2.0166748799999987</c:v>
                </c:pt>
                <c:pt idx="1453">
                  <c:v>2.018049839999998</c:v>
                </c:pt>
                <c:pt idx="1454">
                  <c:v>2.0194192799999993</c:v>
                </c:pt>
                <c:pt idx="1455">
                  <c:v>2.0207944800000011</c:v>
                </c:pt>
                <c:pt idx="1456">
                  <c:v>2.0222277600000012</c:v>
                </c:pt>
                <c:pt idx="1457">
                  <c:v>2.0236221599999986</c:v>
                </c:pt>
                <c:pt idx="1458">
                  <c:v>2.0250081599999987</c:v>
                </c:pt>
                <c:pt idx="1459">
                  <c:v>2.0263970400000044</c:v>
                </c:pt>
                <c:pt idx="1460">
                  <c:v>2.027777760000006</c:v>
                </c:pt>
                <c:pt idx="1461">
                  <c:v>2.0291666400000015</c:v>
                </c:pt>
                <c:pt idx="1462">
                  <c:v>2.0305581599999987</c:v>
                </c:pt>
                <c:pt idx="1463">
                  <c:v>2.0319499199999966</c:v>
                </c:pt>
                <c:pt idx="1464">
                  <c:v>2.033338800000001</c:v>
                </c:pt>
                <c:pt idx="1465">
                  <c:v>2.0347250399999997</c:v>
                </c:pt>
                <c:pt idx="1466">
                  <c:v>2.0361194399999967</c:v>
                </c:pt>
                <c:pt idx="1467">
                  <c:v>2.0375083199999988</c:v>
                </c:pt>
                <c:pt idx="1468">
                  <c:v>2.0388971999999987</c:v>
                </c:pt>
                <c:pt idx="1469">
                  <c:v>2.0402860799999996</c:v>
                </c:pt>
                <c:pt idx="1470">
                  <c:v>2.0416749599999999</c:v>
                </c:pt>
                <c:pt idx="1471">
                  <c:v>2.0430638399999985</c:v>
                </c:pt>
                <c:pt idx="1472">
                  <c:v>2.0444527199999989</c:v>
                </c:pt>
                <c:pt idx="1473">
                  <c:v>2.0458415999999993</c:v>
                </c:pt>
                <c:pt idx="1474">
                  <c:v>2.0472304799999996</c:v>
                </c:pt>
                <c:pt idx="1475">
                  <c:v>2.04861936</c:v>
                </c:pt>
                <c:pt idx="1476">
                  <c:v>2.0499972000000053</c:v>
                </c:pt>
                <c:pt idx="1477">
                  <c:v>2.0513916000000005</c:v>
                </c:pt>
                <c:pt idx="1478">
                  <c:v>2.0527859999999967</c:v>
                </c:pt>
                <c:pt idx="1479">
                  <c:v>2.0541664799999988</c:v>
                </c:pt>
                <c:pt idx="1480">
                  <c:v>2.0555553599999987</c:v>
                </c:pt>
                <c:pt idx="1481">
                  <c:v>2.0569444799999967</c:v>
                </c:pt>
                <c:pt idx="1482">
                  <c:v>2.0583388799999991</c:v>
                </c:pt>
                <c:pt idx="1483">
                  <c:v>2.0597277600000012</c:v>
                </c:pt>
                <c:pt idx="1484">
                  <c:v>2.0611166399999998</c:v>
                </c:pt>
                <c:pt idx="1485">
                  <c:v>2.0625055199999984</c:v>
                </c:pt>
                <c:pt idx="1486">
                  <c:v>2.0638943999999992</c:v>
                </c:pt>
                <c:pt idx="1487">
                  <c:v>2.0652832799999992</c:v>
                </c:pt>
                <c:pt idx="1488">
                  <c:v>2.0666750400000007</c:v>
                </c:pt>
                <c:pt idx="1489">
                  <c:v>2.0680610399999999</c:v>
                </c:pt>
                <c:pt idx="1490">
                  <c:v>2.0694527999999988</c:v>
                </c:pt>
                <c:pt idx="1491">
                  <c:v>2.0708416799999987</c:v>
                </c:pt>
                <c:pt idx="1492">
                  <c:v>2.0722305599999995</c:v>
                </c:pt>
                <c:pt idx="1493">
                  <c:v>2.0736194399999968</c:v>
                </c:pt>
                <c:pt idx="1494">
                  <c:v>2.0749999200000007</c:v>
                </c:pt>
                <c:pt idx="1495">
                  <c:v>2.0763859199999977</c:v>
                </c:pt>
                <c:pt idx="1496">
                  <c:v>2.0777750399999988</c:v>
                </c:pt>
                <c:pt idx="1497">
                  <c:v>2.0791639199999987</c:v>
                </c:pt>
                <c:pt idx="1498">
                  <c:v>2.0805527999999995</c:v>
                </c:pt>
                <c:pt idx="1499">
                  <c:v>2.0819416799999999</c:v>
                </c:pt>
                <c:pt idx="1500">
                  <c:v>2.083333200000006</c:v>
                </c:pt>
                <c:pt idx="1501">
                  <c:v>2.0847220800000006</c:v>
                </c:pt>
                <c:pt idx="1502">
                  <c:v>2.086110960000001</c:v>
                </c:pt>
                <c:pt idx="1503">
                  <c:v>2.0874998399999982</c:v>
                </c:pt>
                <c:pt idx="1504">
                  <c:v>2.0888887199999981</c:v>
                </c:pt>
                <c:pt idx="1505">
                  <c:v>2.0902775999999985</c:v>
                </c:pt>
                <c:pt idx="1506">
                  <c:v>2.0916693599999987</c:v>
                </c:pt>
                <c:pt idx="1507">
                  <c:v>2.0930611199999998</c:v>
                </c:pt>
                <c:pt idx="1508">
                  <c:v>2.0944499999999966</c:v>
                </c:pt>
                <c:pt idx="1509">
                  <c:v>2.0958388799999987</c:v>
                </c:pt>
                <c:pt idx="1510">
                  <c:v>2.0972277600000049</c:v>
                </c:pt>
                <c:pt idx="1511">
                  <c:v>2.0986166399999977</c:v>
                </c:pt>
                <c:pt idx="1512">
                  <c:v>2.1000055199999981</c:v>
                </c:pt>
                <c:pt idx="1513">
                  <c:v>2.1013944000000002</c:v>
                </c:pt>
                <c:pt idx="1514">
                  <c:v>2.1027832800000001</c:v>
                </c:pt>
                <c:pt idx="1515">
                  <c:v>2.1041721599999992</c:v>
                </c:pt>
                <c:pt idx="1516">
                  <c:v>2.1055610399999996</c:v>
                </c:pt>
                <c:pt idx="1517">
                  <c:v>2.1069388799999995</c:v>
                </c:pt>
                <c:pt idx="1518">
                  <c:v>2.1083443199999992</c:v>
                </c:pt>
                <c:pt idx="1519">
                  <c:v>2.1097192800000002</c:v>
                </c:pt>
                <c:pt idx="1520">
                  <c:v>2.1111081599999988</c:v>
                </c:pt>
                <c:pt idx="1521">
                  <c:v>2.1124970399999987</c:v>
                </c:pt>
                <c:pt idx="1522">
                  <c:v>2.1138859199999978</c:v>
                </c:pt>
                <c:pt idx="1523">
                  <c:v>2.1152750399999967</c:v>
                </c:pt>
                <c:pt idx="1524">
                  <c:v>2.1166639199999953</c:v>
                </c:pt>
                <c:pt idx="1525">
                  <c:v>2.1180527999999987</c:v>
                </c:pt>
                <c:pt idx="1526">
                  <c:v>2.1194416799999987</c:v>
                </c:pt>
                <c:pt idx="1527">
                  <c:v>2.1208305600000035</c:v>
                </c:pt>
                <c:pt idx="1528">
                  <c:v>2.1222194399999967</c:v>
                </c:pt>
                <c:pt idx="1529">
                  <c:v>2.1236083199999989</c:v>
                </c:pt>
                <c:pt idx="1530">
                  <c:v>2.1249998399999992</c:v>
                </c:pt>
                <c:pt idx="1531">
                  <c:v>2.1263971199999991</c:v>
                </c:pt>
                <c:pt idx="1532">
                  <c:v>2.1277859999999986</c:v>
                </c:pt>
                <c:pt idx="1533">
                  <c:v>2.1291638400000039</c:v>
                </c:pt>
                <c:pt idx="1534">
                  <c:v>2.1305527200000007</c:v>
                </c:pt>
                <c:pt idx="1535">
                  <c:v>2.1319415999999993</c:v>
                </c:pt>
                <c:pt idx="1536">
                  <c:v>2.1333304800000001</c:v>
                </c:pt>
                <c:pt idx="1537">
                  <c:v>2.1347193600000001</c:v>
                </c:pt>
                <c:pt idx="1538">
                  <c:v>2.1361082400000004</c:v>
                </c:pt>
                <c:pt idx="1539">
                  <c:v>2.1374971200000008</c:v>
                </c:pt>
                <c:pt idx="1540">
                  <c:v>2.1388860000000007</c:v>
                </c:pt>
                <c:pt idx="1541">
                  <c:v>2.1402748800000015</c:v>
                </c:pt>
                <c:pt idx="1542">
                  <c:v>2.1416637600000019</c:v>
                </c:pt>
                <c:pt idx="1543">
                  <c:v>2.1430526399999987</c:v>
                </c:pt>
                <c:pt idx="1544">
                  <c:v>2.1444415199999991</c:v>
                </c:pt>
                <c:pt idx="1545">
                  <c:v>2.1458332800000002</c:v>
                </c:pt>
                <c:pt idx="1546">
                  <c:v>2.1472250400000039</c:v>
                </c:pt>
                <c:pt idx="1547">
                  <c:v>2.1486139200000007</c:v>
                </c:pt>
                <c:pt idx="1548">
                  <c:v>2.1500028000000007</c:v>
                </c:pt>
                <c:pt idx="1549">
                  <c:v>2.1513971999999999</c:v>
                </c:pt>
                <c:pt idx="1550">
                  <c:v>2.1527860800000003</c:v>
                </c:pt>
                <c:pt idx="1551">
                  <c:v>2.1541749600000006</c:v>
                </c:pt>
                <c:pt idx="1552">
                  <c:v>2.155563840000001</c:v>
                </c:pt>
                <c:pt idx="1553">
                  <c:v>2.1569416799999988</c:v>
                </c:pt>
                <c:pt idx="1554">
                  <c:v>2.1583305600000022</c:v>
                </c:pt>
                <c:pt idx="1555">
                  <c:v>2.1597194399999977</c:v>
                </c:pt>
                <c:pt idx="1556">
                  <c:v>2.1611083199999985</c:v>
                </c:pt>
                <c:pt idx="1557">
                  <c:v>2.1624998400000006</c:v>
                </c:pt>
                <c:pt idx="1558">
                  <c:v>2.163888720000001</c:v>
                </c:pt>
                <c:pt idx="1559">
                  <c:v>2.1652804799999981</c:v>
                </c:pt>
                <c:pt idx="1560">
                  <c:v>2.1666693599999984</c:v>
                </c:pt>
                <c:pt idx="1561">
                  <c:v>2.1680582399999988</c:v>
                </c:pt>
                <c:pt idx="1562">
                  <c:v>2.1694471199999987</c:v>
                </c:pt>
                <c:pt idx="1563">
                  <c:v>2.1708359999999987</c:v>
                </c:pt>
                <c:pt idx="1564">
                  <c:v>2.1722248799999999</c:v>
                </c:pt>
                <c:pt idx="1565">
                  <c:v>2.1736137600000012</c:v>
                </c:pt>
                <c:pt idx="1566">
                  <c:v>2.1750055199999987</c:v>
                </c:pt>
                <c:pt idx="1567">
                  <c:v>2.1763944000000013</c:v>
                </c:pt>
                <c:pt idx="1568">
                  <c:v>2.1777832800000052</c:v>
                </c:pt>
                <c:pt idx="1569">
                  <c:v>2.1791721599999985</c:v>
                </c:pt>
                <c:pt idx="1570">
                  <c:v>2.1805639199999991</c:v>
                </c:pt>
                <c:pt idx="1571">
                  <c:v>2.1819527999999995</c:v>
                </c:pt>
                <c:pt idx="1572">
                  <c:v>2.1833416800000012</c:v>
                </c:pt>
                <c:pt idx="1573">
                  <c:v>2.1847305600000047</c:v>
                </c:pt>
                <c:pt idx="1574">
                  <c:v>2.1861194399999988</c:v>
                </c:pt>
                <c:pt idx="1575">
                  <c:v>2.1875083199999992</c:v>
                </c:pt>
                <c:pt idx="1576">
                  <c:v>2.1888971999999995</c:v>
                </c:pt>
                <c:pt idx="1577">
                  <c:v>2.1902860799999999</c:v>
                </c:pt>
                <c:pt idx="1578">
                  <c:v>2.1916749600000003</c:v>
                </c:pt>
                <c:pt idx="1579">
                  <c:v>2.1930638400000011</c:v>
                </c:pt>
                <c:pt idx="1580">
                  <c:v>2.1944416799999988</c:v>
                </c:pt>
                <c:pt idx="1581">
                  <c:v>2.1958305599999992</c:v>
                </c:pt>
                <c:pt idx="1582">
                  <c:v>2.1972194399999987</c:v>
                </c:pt>
                <c:pt idx="1583">
                  <c:v>2.1986083199999977</c:v>
                </c:pt>
                <c:pt idx="1584">
                  <c:v>2.2000027199999992</c:v>
                </c:pt>
                <c:pt idx="1585">
                  <c:v>2.2013944800000012</c:v>
                </c:pt>
                <c:pt idx="1586">
                  <c:v>2.2027860000000015</c:v>
                </c:pt>
                <c:pt idx="1587">
                  <c:v>2.2041664799999996</c:v>
                </c:pt>
                <c:pt idx="1588">
                  <c:v>2.20555536</c:v>
                </c:pt>
                <c:pt idx="1589">
                  <c:v>2.2069444800000007</c:v>
                </c:pt>
                <c:pt idx="1590">
                  <c:v>2.2083333600000055</c:v>
                </c:pt>
                <c:pt idx="1591">
                  <c:v>2.2097248800000022</c:v>
                </c:pt>
                <c:pt idx="1592">
                  <c:v>2.2111166400000002</c:v>
                </c:pt>
                <c:pt idx="1593">
                  <c:v>2.2125055199999997</c:v>
                </c:pt>
                <c:pt idx="1594">
                  <c:v>2.2138970400000044</c:v>
                </c:pt>
                <c:pt idx="1595">
                  <c:v>2.2152859199999977</c:v>
                </c:pt>
                <c:pt idx="1596">
                  <c:v>2.2166750399999966</c:v>
                </c:pt>
                <c:pt idx="1597">
                  <c:v>2.2180639199999987</c:v>
                </c:pt>
                <c:pt idx="1598">
                  <c:v>2.2194527999999987</c:v>
                </c:pt>
                <c:pt idx="1599">
                  <c:v>2.2208416799999982</c:v>
                </c:pt>
                <c:pt idx="1600">
                  <c:v>2.2222305600000012</c:v>
                </c:pt>
                <c:pt idx="1601">
                  <c:v>2.2236081599999995</c:v>
                </c:pt>
                <c:pt idx="1602">
                  <c:v>2.2249970400000056</c:v>
                </c:pt>
                <c:pt idx="1603">
                  <c:v>2.2263859199999998</c:v>
                </c:pt>
                <c:pt idx="1604">
                  <c:v>2.2277750400000049</c:v>
                </c:pt>
                <c:pt idx="1605">
                  <c:v>2.2291720800000001</c:v>
                </c:pt>
                <c:pt idx="1606">
                  <c:v>2.23056096</c:v>
                </c:pt>
                <c:pt idx="1607">
                  <c:v>2.2319527199999989</c:v>
                </c:pt>
                <c:pt idx="1608">
                  <c:v>2.2333416000000001</c:v>
                </c:pt>
                <c:pt idx="1609">
                  <c:v>2.2347304799999996</c:v>
                </c:pt>
                <c:pt idx="1610">
                  <c:v>2.2361109599999995</c:v>
                </c:pt>
                <c:pt idx="1611">
                  <c:v>2.2374998399999999</c:v>
                </c:pt>
                <c:pt idx="1612">
                  <c:v>2.2388887199999985</c:v>
                </c:pt>
                <c:pt idx="1613">
                  <c:v>2.2402776000000002</c:v>
                </c:pt>
                <c:pt idx="1614">
                  <c:v>2.2416664799999988</c:v>
                </c:pt>
                <c:pt idx="1615">
                  <c:v>2.2430582400000016</c:v>
                </c:pt>
                <c:pt idx="1616">
                  <c:v>2.2444471199999985</c:v>
                </c:pt>
                <c:pt idx="1617">
                  <c:v>2.2458359999999988</c:v>
                </c:pt>
                <c:pt idx="1618">
                  <c:v>2.2472248800000032</c:v>
                </c:pt>
                <c:pt idx="1619">
                  <c:v>2.2486137600000036</c:v>
                </c:pt>
                <c:pt idx="1620">
                  <c:v>2.2500026399999977</c:v>
                </c:pt>
                <c:pt idx="1621">
                  <c:v>2.2513943999999992</c:v>
                </c:pt>
                <c:pt idx="1622">
                  <c:v>2.2527832799999992</c:v>
                </c:pt>
                <c:pt idx="1623">
                  <c:v>2.2541750400000016</c:v>
                </c:pt>
                <c:pt idx="1624">
                  <c:v>2.2555610399999999</c:v>
                </c:pt>
                <c:pt idx="1625">
                  <c:v>2.2569527999999988</c:v>
                </c:pt>
                <c:pt idx="1626">
                  <c:v>2.2583416799999991</c:v>
                </c:pt>
                <c:pt idx="1627">
                  <c:v>2.2597305600000031</c:v>
                </c:pt>
                <c:pt idx="1628">
                  <c:v>2.2611194399999999</c:v>
                </c:pt>
                <c:pt idx="1629">
                  <c:v>2.2624970399999995</c:v>
                </c:pt>
                <c:pt idx="1630">
                  <c:v>2.263897200000005</c:v>
                </c:pt>
                <c:pt idx="1631">
                  <c:v>2.265286080000001</c:v>
                </c:pt>
                <c:pt idx="1632">
                  <c:v>2.2666749599999982</c:v>
                </c:pt>
                <c:pt idx="1633">
                  <c:v>2.2680527999999995</c:v>
                </c:pt>
                <c:pt idx="1634">
                  <c:v>2.2694416799999999</c:v>
                </c:pt>
                <c:pt idx="1635">
                  <c:v>2.2708305600000012</c:v>
                </c:pt>
                <c:pt idx="1636">
                  <c:v>2.2722194399999971</c:v>
                </c:pt>
                <c:pt idx="1637">
                  <c:v>2.273610960000001</c:v>
                </c:pt>
                <c:pt idx="1638">
                  <c:v>2.2750053599999998</c:v>
                </c:pt>
                <c:pt idx="1639">
                  <c:v>2.2763944799999991</c:v>
                </c:pt>
                <c:pt idx="1640">
                  <c:v>2.2777833600000026</c:v>
                </c:pt>
                <c:pt idx="1641">
                  <c:v>2.2791722399999994</c:v>
                </c:pt>
                <c:pt idx="1642">
                  <c:v>2.2805611200000002</c:v>
                </c:pt>
                <c:pt idx="1643">
                  <c:v>2.2819500000000001</c:v>
                </c:pt>
                <c:pt idx="1644">
                  <c:v>2.2833388800000045</c:v>
                </c:pt>
                <c:pt idx="1645">
                  <c:v>2.2847277600000089</c:v>
                </c:pt>
                <c:pt idx="1646">
                  <c:v>2.2861192800000012</c:v>
                </c:pt>
                <c:pt idx="1647">
                  <c:v>2.2875081600000002</c:v>
                </c:pt>
                <c:pt idx="1648">
                  <c:v>2.2888970400000046</c:v>
                </c:pt>
                <c:pt idx="1649">
                  <c:v>2.2902859199999988</c:v>
                </c:pt>
                <c:pt idx="1650">
                  <c:v>2.2916750399999977</c:v>
                </c:pt>
                <c:pt idx="1651">
                  <c:v>2.2930526400000009</c:v>
                </c:pt>
                <c:pt idx="1652">
                  <c:v>2.2944415199999981</c:v>
                </c:pt>
                <c:pt idx="1653">
                  <c:v>2.2958332800000001</c:v>
                </c:pt>
                <c:pt idx="1654">
                  <c:v>2.2972192800000002</c:v>
                </c:pt>
                <c:pt idx="1655">
                  <c:v>2.2986081599999988</c:v>
                </c:pt>
                <c:pt idx="1656">
                  <c:v>2.2999970399999992</c:v>
                </c:pt>
                <c:pt idx="1657">
                  <c:v>2.3013859199999978</c:v>
                </c:pt>
                <c:pt idx="1658">
                  <c:v>2.3027750399999967</c:v>
                </c:pt>
                <c:pt idx="1659">
                  <c:v>2.3041639199999988</c:v>
                </c:pt>
                <c:pt idx="1660">
                  <c:v>2.3055527999999987</c:v>
                </c:pt>
                <c:pt idx="1661">
                  <c:v>2.3069443199999977</c:v>
                </c:pt>
                <c:pt idx="1662">
                  <c:v>2.3083332000000016</c:v>
                </c:pt>
                <c:pt idx="1663">
                  <c:v>2.3097220799999985</c:v>
                </c:pt>
                <c:pt idx="1664">
                  <c:v>2.3111109599999988</c:v>
                </c:pt>
                <c:pt idx="1665">
                  <c:v>2.3125027199999977</c:v>
                </c:pt>
                <c:pt idx="1666">
                  <c:v>2.3138915999999998</c:v>
                </c:pt>
                <c:pt idx="1667">
                  <c:v>2.3152804799999949</c:v>
                </c:pt>
                <c:pt idx="1668">
                  <c:v>2.3166693599999952</c:v>
                </c:pt>
                <c:pt idx="1669">
                  <c:v>2.3180582399999947</c:v>
                </c:pt>
                <c:pt idx="1670">
                  <c:v>2.3194499999999953</c:v>
                </c:pt>
                <c:pt idx="1671">
                  <c:v>2.3208415199999997</c:v>
                </c:pt>
                <c:pt idx="1672">
                  <c:v>2.3222193599999987</c:v>
                </c:pt>
                <c:pt idx="1673">
                  <c:v>2.3236053599999997</c:v>
                </c:pt>
                <c:pt idx="1674">
                  <c:v>2.3249971200000008</c:v>
                </c:pt>
                <c:pt idx="1675">
                  <c:v>2.3263860000000007</c:v>
                </c:pt>
                <c:pt idx="1676">
                  <c:v>2.3277748800000015</c:v>
                </c:pt>
                <c:pt idx="1677">
                  <c:v>2.3291637600000019</c:v>
                </c:pt>
                <c:pt idx="1678">
                  <c:v>2.3305555199999977</c:v>
                </c:pt>
                <c:pt idx="1679">
                  <c:v>2.3319443999999967</c:v>
                </c:pt>
                <c:pt idx="1680">
                  <c:v>2.3333332800000002</c:v>
                </c:pt>
                <c:pt idx="1681">
                  <c:v>2.3347221599999997</c:v>
                </c:pt>
                <c:pt idx="1682">
                  <c:v>2.3361110399999987</c:v>
                </c:pt>
                <c:pt idx="1683">
                  <c:v>2.3375028000000007</c:v>
                </c:pt>
                <c:pt idx="1684">
                  <c:v>2.3388916799999997</c:v>
                </c:pt>
                <c:pt idx="1685">
                  <c:v>2.3402805600000018</c:v>
                </c:pt>
                <c:pt idx="1686">
                  <c:v>2.3416720799999977</c:v>
                </c:pt>
                <c:pt idx="1687">
                  <c:v>2.343060959999999</c:v>
                </c:pt>
                <c:pt idx="1688">
                  <c:v>2.3444498399999967</c:v>
                </c:pt>
                <c:pt idx="1689">
                  <c:v>2.3458415999999982</c:v>
                </c:pt>
                <c:pt idx="1690">
                  <c:v>2.3472304799999986</c:v>
                </c:pt>
                <c:pt idx="1691">
                  <c:v>2.3486083199999968</c:v>
                </c:pt>
                <c:pt idx="1692">
                  <c:v>2.3500027199999987</c:v>
                </c:pt>
                <c:pt idx="1693">
                  <c:v>2.3513915999999981</c:v>
                </c:pt>
                <c:pt idx="1694">
                  <c:v>2.3527804799999967</c:v>
                </c:pt>
                <c:pt idx="1695">
                  <c:v>2.3541693599999984</c:v>
                </c:pt>
                <c:pt idx="1696">
                  <c:v>2.3555582399999953</c:v>
                </c:pt>
                <c:pt idx="1697">
                  <c:v>2.3569471199999947</c:v>
                </c:pt>
                <c:pt idx="1698">
                  <c:v>2.3583359999999987</c:v>
                </c:pt>
                <c:pt idx="1699">
                  <c:v>2.3597277600000002</c:v>
                </c:pt>
                <c:pt idx="1700">
                  <c:v>2.3611166400000005</c:v>
                </c:pt>
                <c:pt idx="1701">
                  <c:v>2.3625055199999987</c:v>
                </c:pt>
                <c:pt idx="1702">
                  <c:v>2.3638970399999994</c:v>
                </c:pt>
                <c:pt idx="1703">
                  <c:v>2.3652859199999967</c:v>
                </c:pt>
                <c:pt idx="1704">
                  <c:v>2.3666750399999947</c:v>
                </c:pt>
                <c:pt idx="1705">
                  <c:v>2.3680639199999987</c:v>
                </c:pt>
                <c:pt idx="1706">
                  <c:v>2.3694527999999977</c:v>
                </c:pt>
                <c:pt idx="1707">
                  <c:v>2.3708416799999967</c:v>
                </c:pt>
                <c:pt idx="1708">
                  <c:v>2.3722305599999984</c:v>
                </c:pt>
                <c:pt idx="1709">
                  <c:v>2.3736194399999953</c:v>
                </c:pt>
                <c:pt idx="1710">
                  <c:v>2.3750083199999947</c:v>
                </c:pt>
                <c:pt idx="1711">
                  <c:v>2.3763887999999977</c:v>
                </c:pt>
                <c:pt idx="1712">
                  <c:v>2.3777776799999994</c:v>
                </c:pt>
                <c:pt idx="1713">
                  <c:v>2.3791665599999998</c:v>
                </c:pt>
                <c:pt idx="1714">
                  <c:v>2.3805554399999966</c:v>
                </c:pt>
                <c:pt idx="1715">
                  <c:v>2.3819443199999988</c:v>
                </c:pt>
                <c:pt idx="1716">
                  <c:v>2.3833360800000012</c:v>
                </c:pt>
                <c:pt idx="1717">
                  <c:v>2.38473048</c:v>
                </c:pt>
                <c:pt idx="1718">
                  <c:v>2.3861083199999977</c:v>
                </c:pt>
                <c:pt idx="1719">
                  <c:v>2.3874972000000012</c:v>
                </c:pt>
                <c:pt idx="1720">
                  <c:v>2.3888860800000007</c:v>
                </c:pt>
                <c:pt idx="1721">
                  <c:v>2.3902749599999997</c:v>
                </c:pt>
                <c:pt idx="1722">
                  <c:v>2.3916638399999939</c:v>
                </c:pt>
                <c:pt idx="1723">
                  <c:v>2.3930527199999978</c:v>
                </c:pt>
                <c:pt idx="1724">
                  <c:v>2.3944415999999977</c:v>
                </c:pt>
                <c:pt idx="1725">
                  <c:v>2.3958304799999977</c:v>
                </c:pt>
                <c:pt idx="1726">
                  <c:v>2.3972193599999994</c:v>
                </c:pt>
                <c:pt idx="1727">
                  <c:v>2.3986111199999987</c:v>
                </c:pt>
                <c:pt idx="1728">
                  <c:v>2.4000000000000004</c:v>
                </c:pt>
                <c:pt idx="1729">
                  <c:v>2.4013888800000007</c:v>
                </c:pt>
                <c:pt idx="1730">
                  <c:v>2.4027803999999993</c:v>
                </c:pt>
                <c:pt idx="1731">
                  <c:v>2.4041666400000015</c:v>
                </c:pt>
                <c:pt idx="1732">
                  <c:v>2.4055555199999987</c:v>
                </c:pt>
                <c:pt idx="1733">
                  <c:v>2.4069470399999977</c:v>
                </c:pt>
                <c:pt idx="1734">
                  <c:v>2.408335919999999</c:v>
                </c:pt>
                <c:pt idx="1735">
                  <c:v>2.40969984</c:v>
                </c:pt>
                <c:pt idx="1736">
                  <c:v>2.4111081599999977</c:v>
                </c:pt>
                <c:pt idx="1737">
                  <c:v>2.4124999199999957</c:v>
                </c:pt>
                <c:pt idx="1738">
                  <c:v>2.4138887999999987</c:v>
                </c:pt>
                <c:pt idx="1739">
                  <c:v>2.4152805599999994</c:v>
                </c:pt>
                <c:pt idx="1740">
                  <c:v>2.4166694399999926</c:v>
                </c:pt>
                <c:pt idx="1741">
                  <c:v>2.4180583199999957</c:v>
                </c:pt>
                <c:pt idx="1742">
                  <c:v>2.419447199999996</c:v>
                </c:pt>
                <c:pt idx="1743">
                  <c:v>2.4208360800000008</c:v>
                </c:pt>
                <c:pt idx="1744">
                  <c:v>2.4222249599999994</c:v>
                </c:pt>
                <c:pt idx="1745">
                  <c:v>2.4236138399999998</c:v>
                </c:pt>
                <c:pt idx="1746">
                  <c:v>2.4250053599999983</c:v>
                </c:pt>
                <c:pt idx="1747">
                  <c:v>2.4263944800000008</c:v>
                </c:pt>
                <c:pt idx="1748">
                  <c:v>2.4277833600000012</c:v>
                </c:pt>
                <c:pt idx="1749">
                  <c:v>2.4291638399999993</c:v>
                </c:pt>
                <c:pt idx="1750">
                  <c:v>2.4305553599999987</c:v>
                </c:pt>
                <c:pt idx="1751">
                  <c:v>2.4319444799999967</c:v>
                </c:pt>
                <c:pt idx="1752">
                  <c:v>2.4333333600000002</c:v>
                </c:pt>
                <c:pt idx="1753">
                  <c:v>2.4347222399999993</c:v>
                </c:pt>
                <c:pt idx="1754">
                  <c:v>2.4361111199999987</c:v>
                </c:pt>
                <c:pt idx="1755">
                  <c:v>2.4375026399999977</c:v>
                </c:pt>
                <c:pt idx="1756">
                  <c:v>2.4388915200000003</c:v>
                </c:pt>
                <c:pt idx="1757">
                  <c:v>2.4402832799999992</c:v>
                </c:pt>
                <c:pt idx="1758">
                  <c:v>2.4416721599999978</c:v>
                </c:pt>
                <c:pt idx="1759">
                  <c:v>2.4430610399999999</c:v>
                </c:pt>
                <c:pt idx="1760">
                  <c:v>2.4444499199999967</c:v>
                </c:pt>
                <c:pt idx="1761">
                  <c:v>2.4458387999999998</c:v>
                </c:pt>
                <c:pt idx="1762">
                  <c:v>2.447227680000001</c:v>
                </c:pt>
                <c:pt idx="1763">
                  <c:v>2.4486165599999996</c:v>
                </c:pt>
                <c:pt idx="1764">
                  <c:v>2.4500054399999955</c:v>
                </c:pt>
                <c:pt idx="1765">
                  <c:v>2.4513972000000006</c:v>
                </c:pt>
                <c:pt idx="1766">
                  <c:v>2.4527860799999988</c:v>
                </c:pt>
                <c:pt idx="1767">
                  <c:v>2.4541749599999982</c:v>
                </c:pt>
                <c:pt idx="1768">
                  <c:v>2.4555638399999977</c:v>
                </c:pt>
                <c:pt idx="1769">
                  <c:v>2.4569527199999968</c:v>
                </c:pt>
                <c:pt idx="1770">
                  <c:v>2.4583415999999989</c:v>
                </c:pt>
                <c:pt idx="1771">
                  <c:v>2.4597194399999971</c:v>
                </c:pt>
                <c:pt idx="1772">
                  <c:v>2.4611083199999997</c:v>
                </c:pt>
                <c:pt idx="1773">
                  <c:v>2.4624971999999987</c:v>
                </c:pt>
                <c:pt idx="1774">
                  <c:v>2.46388608</c:v>
                </c:pt>
                <c:pt idx="1775">
                  <c:v>2.4652749600000003</c:v>
                </c:pt>
                <c:pt idx="1776">
                  <c:v>2.4666638400000007</c:v>
                </c:pt>
                <c:pt idx="1777">
                  <c:v>2.4680553599999993</c:v>
                </c:pt>
                <c:pt idx="1778">
                  <c:v>2.4694444799999977</c:v>
                </c:pt>
                <c:pt idx="1779">
                  <c:v>2.4708304799999987</c:v>
                </c:pt>
                <c:pt idx="1780">
                  <c:v>2.4722222399999967</c:v>
                </c:pt>
                <c:pt idx="1781">
                  <c:v>2.4736082399999977</c:v>
                </c:pt>
                <c:pt idx="1782">
                  <c:v>2.4749971199999994</c:v>
                </c:pt>
                <c:pt idx="1783">
                  <c:v>2.4763888799999987</c:v>
                </c:pt>
                <c:pt idx="1784">
                  <c:v>2.4777777600000022</c:v>
                </c:pt>
                <c:pt idx="1785">
                  <c:v>2.4791666399999968</c:v>
                </c:pt>
                <c:pt idx="1786">
                  <c:v>2.4805555199999993</c:v>
                </c:pt>
                <c:pt idx="1787">
                  <c:v>2.4819443999999997</c:v>
                </c:pt>
                <c:pt idx="1788">
                  <c:v>2.4833332800000041</c:v>
                </c:pt>
                <c:pt idx="1789">
                  <c:v>2.4847250399999989</c:v>
                </c:pt>
                <c:pt idx="1790">
                  <c:v>2.4861139199999993</c:v>
                </c:pt>
                <c:pt idx="1791">
                  <c:v>2.4875028000000001</c:v>
                </c:pt>
                <c:pt idx="1792">
                  <c:v>2.4888916800000001</c:v>
                </c:pt>
                <c:pt idx="1793">
                  <c:v>2.4902805600000004</c:v>
                </c:pt>
                <c:pt idx="1794">
                  <c:v>2.491669439999995</c:v>
                </c:pt>
                <c:pt idx="1795">
                  <c:v>2.4930638399999987</c:v>
                </c:pt>
                <c:pt idx="1796">
                  <c:v>2.4944416799999987</c:v>
                </c:pt>
                <c:pt idx="1797">
                  <c:v>2.4958305599999999</c:v>
                </c:pt>
                <c:pt idx="1798">
                  <c:v>2.4972194399999967</c:v>
                </c:pt>
                <c:pt idx="1799">
                  <c:v>2.4986083199999967</c:v>
                </c:pt>
                <c:pt idx="1800">
                  <c:v>2.4999971999999993</c:v>
                </c:pt>
                <c:pt idx="1801">
                  <c:v>2.5013860799999996</c:v>
                </c:pt>
                <c:pt idx="1802">
                  <c:v>2.5027775999999999</c:v>
                </c:pt>
                <c:pt idx="1803">
                  <c:v>2.5041693599999992</c:v>
                </c:pt>
                <c:pt idx="1804">
                  <c:v>2.5055611200000008</c:v>
                </c:pt>
                <c:pt idx="1805">
                  <c:v>2.5069500000000007</c:v>
                </c:pt>
                <c:pt idx="1806">
                  <c:v>2.5083359999999999</c:v>
                </c:pt>
                <c:pt idx="1807">
                  <c:v>2.5097277600000032</c:v>
                </c:pt>
                <c:pt idx="1808">
                  <c:v>2.5111082400000004</c:v>
                </c:pt>
                <c:pt idx="1809">
                  <c:v>2.5124971199999977</c:v>
                </c:pt>
                <c:pt idx="1810">
                  <c:v>2.5138860000000007</c:v>
                </c:pt>
                <c:pt idx="1811">
                  <c:v>2.5152748800000007</c:v>
                </c:pt>
                <c:pt idx="1812">
                  <c:v>2.5166666399999937</c:v>
                </c:pt>
                <c:pt idx="1813">
                  <c:v>2.5180555199999977</c:v>
                </c:pt>
                <c:pt idx="1814">
                  <c:v>2.5194443999999967</c:v>
                </c:pt>
                <c:pt idx="1815">
                  <c:v>2.5208359199999997</c:v>
                </c:pt>
                <c:pt idx="1816">
                  <c:v>2.5222250400000004</c:v>
                </c:pt>
                <c:pt idx="1817">
                  <c:v>2.5236139200000007</c:v>
                </c:pt>
                <c:pt idx="1818">
                  <c:v>2.5250028000000007</c:v>
                </c:pt>
                <c:pt idx="1819">
                  <c:v>2.5263916800000015</c:v>
                </c:pt>
                <c:pt idx="1820">
                  <c:v>2.5277805600000058</c:v>
                </c:pt>
                <c:pt idx="1821">
                  <c:v>2.5291694399999987</c:v>
                </c:pt>
                <c:pt idx="1822">
                  <c:v>2.530560959999999</c:v>
                </c:pt>
                <c:pt idx="1823">
                  <c:v>2.5319527199999987</c:v>
                </c:pt>
                <c:pt idx="1824">
                  <c:v>2.5333416000000017</c:v>
                </c:pt>
                <c:pt idx="1825">
                  <c:v>2.5347304799999986</c:v>
                </c:pt>
                <c:pt idx="1826">
                  <c:v>2.5361083199999968</c:v>
                </c:pt>
                <c:pt idx="1827">
                  <c:v>2.5374971999999989</c:v>
                </c:pt>
                <c:pt idx="1828">
                  <c:v>2.5388860799999993</c:v>
                </c:pt>
                <c:pt idx="1829">
                  <c:v>2.5402776000000014</c:v>
                </c:pt>
                <c:pt idx="1830">
                  <c:v>2.5416693599999984</c:v>
                </c:pt>
                <c:pt idx="1831">
                  <c:v>2.5430582399999988</c:v>
                </c:pt>
                <c:pt idx="1832">
                  <c:v>2.5444471199999987</c:v>
                </c:pt>
                <c:pt idx="1833">
                  <c:v>2.5458359999999987</c:v>
                </c:pt>
                <c:pt idx="1834">
                  <c:v>2.5472277600000051</c:v>
                </c:pt>
                <c:pt idx="1835">
                  <c:v>2.5486166400000005</c:v>
                </c:pt>
                <c:pt idx="1836">
                  <c:v>2.5500055199999987</c:v>
                </c:pt>
                <c:pt idx="1837">
                  <c:v>2.5513970399999994</c:v>
                </c:pt>
                <c:pt idx="1838">
                  <c:v>2.5527859199999967</c:v>
                </c:pt>
                <c:pt idx="1839">
                  <c:v>2.5541637600000002</c:v>
                </c:pt>
                <c:pt idx="1840">
                  <c:v>2.5555526399999966</c:v>
                </c:pt>
                <c:pt idx="1841">
                  <c:v>2.5569415199999987</c:v>
                </c:pt>
                <c:pt idx="1842">
                  <c:v>2.5583359199999993</c:v>
                </c:pt>
                <c:pt idx="1843">
                  <c:v>2.55972504</c:v>
                </c:pt>
                <c:pt idx="1844">
                  <c:v>2.5611139200000004</c:v>
                </c:pt>
                <c:pt idx="1845">
                  <c:v>2.5625028000000007</c:v>
                </c:pt>
                <c:pt idx="1846">
                  <c:v>2.5638916800000002</c:v>
                </c:pt>
                <c:pt idx="1847">
                  <c:v>2.5652860799999999</c:v>
                </c:pt>
                <c:pt idx="1848">
                  <c:v>2.5666749600000003</c:v>
                </c:pt>
                <c:pt idx="1849">
                  <c:v>2.5680527999999985</c:v>
                </c:pt>
                <c:pt idx="1850">
                  <c:v>2.5694416799999988</c:v>
                </c:pt>
                <c:pt idx="1851">
                  <c:v>2.5708305599999992</c:v>
                </c:pt>
                <c:pt idx="1852">
                  <c:v>2.5722194399999947</c:v>
                </c:pt>
                <c:pt idx="1853">
                  <c:v>2.5736138400000019</c:v>
                </c:pt>
                <c:pt idx="1854">
                  <c:v>2.5750082400000007</c:v>
                </c:pt>
                <c:pt idx="1855">
                  <c:v>2.5763971200000007</c:v>
                </c:pt>
                <c:pt idx="1856">
                  <c:v>2.5777804799999995</c:v>
                </c:pt>
                <c:pt idx="1857">
                  <c:v>2.5791333600000002</c:v>
                </c:pt>
                <c:pt idx="1858">
                  <c:v>2.5805611199999992</c:v>
                </c:pt>
                <c:pt idx="1859">
                  <c:v>2.5819444800000007</c:v>
                </c:pt>
                <c:pt idx="1860">
                  <c:v>2.5832944800000011</c:v>
                </c:pt>
                <c:pt idx="1861">
                  <c:v>2.5846694400000008</c:v>
                </c:pt>
                <c:pt idx="1862">
                  <c:v>2.58611112</c:v>
                </c:pt>
                <c:pt idx="1863">
                  <c:v>2.5875026399999985</c:v>
                </c:pt>
                <c:pt idx="1864">
                  <c:v>2.5888915200000002</c:v>
                </c:pt>
                <c:pt idx="1865">
                  <c:v>2.5902803999999993</c:v>
                </c:pt>
                <c:pt idx="1866">
                  <c:v>2.5916692799999987</c:v>
                </c:pt>
                <c:pt idx="1867">
                  <c:v>2.5930581599999987</c:v>
                </c:pt>
                <c:pt idx="1868">
                  <c:v>2.5944499199999966</c:v>
                </c:pt>
                <c:pt idx="1869">
                  <c:v>2.5958387999999997</c:v>
                </c:pt>
                <c:pt idx="1870">
                  <c:v>2.5972276800000014</c:v>
                </c:pt>
                <c:pt idx="1871">
                  <c:v>2.5986165600000017</c:v>
                </c:pt>
                <c:pt idx="1872">
                  <c:v>2.6000054399999977</c:v>
                </c:pt>
                <c:pt idx="1873">
                  <c:v>2.6013943200000011</c:v>
                </c:pt>
                <c:pt idx="1874">
                  <c:v>2.6027527199999998</c:v>
                </c:pt>
                <c:pt idx="1875">
                  <c:v>2.6041749600000035</c:v>
                </c:pt>
                <c:pt idx="1876">
                  <c:v>2.6055554399999967</c:v>
                </c:pt>
                <c:pt idx="1877">
                  <c:v>2.6069498400000004</c:v>
                </c:pt>
                <c:pt idx="1878">
                  <c:v>2.6083331999999992</c:v>
                </c:pt>
                <c:pt idx="1879">
                  <c:v>2.6097304799999996</c:v>
                </c:pt>
                <c:pt idx="1880">
                  <c:v>2.6111083199999987</c:v>
                </c:pt>
                <c:pt idx="1881">
                  <c:v>2.6125082400000004</c:v>
                </c:pt>
                <c:pt idx="1882">
                  <c:v>2.6138971200000007</c:v>
                </c:pt>
                <c:pt idx="1883">
                  <c:v>2.6152665599999998</c:v>
                </c:pt>
                <c:pt idx="1884">
                  <c:v>2.6166249599999976</c:v>
                </c:pt>
                <c:pt idx="1885">
                  <c:v>2.6180498399999967</c:v>
                </c:pt>
                <c:pt idx="1886">
                  <c:v>2.619452639999996</c:v>
                </c:pt>
                <c:pt idx="1887">
                  <c:v>2.6207971200000006</c:v>
                </c:pt>
                <c:pt idx="1888">
                  <c:v>2.6222277600000012</c:v>
                </c:pt>
                <c:pt idx="1889">
                  <c:v>2.6236111199999996</c:v>
                </c:pt>
                <c:pt idx="1890">
                  <c:v>2.625</c:v>
                </c:pt>
                <c:pt idx="1891">
                  <c:v>2.6263915200000012</c:v>
                </c:pt>
                <c:pt idx="1892">
                  <c:v>2.6277804000000011</c:v>
                </c:pt>
                <c:pt idx="1893">
                  <c:v>2.6291721599999995</c:v>
                </c:pt>
                <c:pt idx="1894">
                  <c:v>2.6305610399999999</c:v>
                </c:pt>
                <c:pt idx="1895">
                  <c:v>2.6319499199999967</c:v>
                </c:pt>
                <c:pt idx="1896">
                  <c:v>2.6333416799999991</c:v>
                </c:pt>
                <c:pt idx="1897">
                  <c:v>2.6347192799999992</c:v>
                </c:pt>
                <c:pt idx="1898">
                  <c:v>2.6361081599999987</c:v>
                </c:pt>
                <c:pt idx="1899">
                  <c:v>2.6374999200000007</c:v>
                </c:pt>
                <c:pt idx="1900">
                  <c:v>2.6388943200000003</c:v>
                </c:pt>
                <c:pt idx="1901">
                  <c:v>2.640286080000001</c:v>
                </c:pt>
                <c:pt idx="1902">
                  <c:v>2.6416749599999982</c:v>
                </c:pt>
                <c:pt idx="1903">
                  <c:v>2.6430638399999982</c:v>
                </c:pt>
                <c:pt idx="1904">
                  <c:v>2.6444527199999985</c:v>
                </c:pt>
                <c:pt idx="1905">
                  <c:v>2.6458415999999989</c:v>
                </c:pt>
                <c:pt idx="1906">
                  <c:v>2.6472304800000002</c:v>
                </c:pt>
                <c:pt idx="1907">
                  <c:v>2.6486083199999997</c:v>
                </c:pt>
                <c:pt idx="1908">
                  <c:v>2.6499971999999996</c:v>
                </c:pt>
                <c:pt idx="1909">
                  <c:v>2.65138608</c:v>
                </c:pt>
                <c:pt idx="1910">
                  <c:v>2.6527749600000003</c:v>
                </c:pt>
                <c:pt idx="1911">
                  <c:v>2.6541638400000012</c:v>
                </c:pt>
                <c:pt idx="1912">
                  <c:v>2.6555527199999998</c:v>
                </c:pt>
                <c:pt idx="1913">
                  <c:v>2.6569415999999997</c:v>
                </c:pt>
                <c:pt idx="1914">
                  <c:v>2.6583304800000018</c:v>
                </c:pt>
                <c:pt idx="1915">
                  <c:v>2.6597193599999986</c:v>
                </c:pt>
                <c:pt idx="1916">
                  <c:v>2.661108239999999</c:v>
                </c:pt>
                <c:pt idx="1917">
                  <c:v>2.6624971199999994</c:v>
                </c:pt>
                <c:pt idx="1918">
                  <c:v>2.6638859999999998</c:v>
                </c:pt>
                <c:pt idx="1919">
                  <c:v>2.6652748800000001</c:v>
                </c:pt>
                <c:pt idx="1920">
                  <c:v>2.6666637600000005</c:v>
                </c:pt>
                <c:pt idx="1921">
                  <c:v>2.6680526400000009</c:v>
                </c:pt>
                <c:pt idx="1922">
                  <c:v>2.6694415199999981</c:v>
                </c:pt>
                <c:pt idx="1923">
                  <c:v>2.6708332800000001</c:v>
                </c:pt>
                <c:pt idx="1924">
                  <c:v>2.6722192799999984</c:v>
                </c:pt>
                <c:pt idx="1925">
                  <c:v>2.6736081599999988</c:v>
                </c:pt>
                <c:pt idx="1926">
                  <c:v>2.6749999199999994</c:v>
                </c:pt>
                <c:pt idx="1927">
                  <c:v>2.6763887999999998</c:v>
                </c:pt>
                <c:pt idx="1928">
                  <c:v>2.677780560000004</c:v>
                </c:pt>
                <c:pt idx="1929">
                  <c:v>2.6791749599999992</c:v>
                </c:pt>
                <c:pt idx="1930">
                  <c:v>2.6805527999999992</c:v>
                </c:pt>
                <c:pt idx="1931">
                  <c:v>2.6819416799999996</c:v>
                </c:pt>
                <c:pt idx="1932">
                  <c:v>2.6833305600000066</c:v>
                </c:pt>
                <c:pt idx="1933">
                  <c:v>2.6847194399999985</c:v>
                </c:pt>
                <c:pt idx="1934">
                  <c:v>2.6861083199999989</c:v>
                </c:pt>
                <c:pt idx="1935">
                  <c:v>2.6874972000000033</c:v>
                </c:pt>
                <c:pt idx="1936">
                  <c:v>2.6888916000000012</c:v>
                </c:pt>
                <c:pt idx="1937">
                  <c:v>2.6902804799999984</c:v>
                </c:pt>
                <c:pt idx="1938">
                  <c:v>2.6916693599999988</c:v>
                </c:pt>
                <c:pt idx="1939">
                  <c:v>2.6930582399999987</c:v>
                </c:pt>
                <c:pt idx="1940">
                  <c:v>2.6944471199999978</c:v>
                </c:pt>
                <c:pt idx="1941">
                  <c:v>2.6958359999999977</c:v>
                </c:pt>
                <c:pt idx="1942">
                  <c:v>2.6972248800000012</c:v>
                </c:pt>
                <c:pt idx="1943">
                  <c:v>2.6986137600000006</c:v>
                </c:pt>
                <c:pt idx="1944">
                  <c:v>2.700002640000001</c:v>
                </c:pt>
                <c:pt idx="1945">
                  <c:v>2.7013915200000036</c:v>
                </c:pt>
                <c:pt idx="1946">
                  <c:v>2.7027832800000002</c:v>
                </c:pt>
                <c:pt idx="1947">
                  <c:v>2.7041721600000006</c:v>
                </c:pt>
                <c:pt idx="1948">
                  <c:v>2.7055639199999995</c:v>
                </c:pt>
                <c:pt idx="1949">
                  <c:v>2.7069527999999998</c:v>
                </c:pt>
                <c:pt idx="1950">
                  <c:v>2.7083416800000002</c:v>
                </c:pt>
                <c:pt idx="1951">
                  <c:v>2.709730560000005</c:v>
                </c:pt>
                <c:pt idx="1952">
                  <c:v>2.7110971199999998</c:v>
                </c:pt>
                <c:pt idx="1953">
                  <c:v>2.7125028000000007</c:v>
                </c:pt>
                <c:pt idx="1954">
                  <c:v>2.7138916800000015</c:v>
                </c:pt>
                <c:pt idx="1955">
                  <c:v>2.7152805600000018</c:v>
                </c:pt>
                <c:pt idx="1956">
                  <c:v>2.7166694399999942</c:v>
                </c:pt>
                <c:pt idx="1957">
                  <c:v>2.718060959999999</c:v>
                </c:pt>
                <c:pt idx="1958">
                  <c:v>2.7194527199999987</c:v>
                </c:pt>
                <c:pt idx="1959">
                  <c:v>2.7208305600000022</c:v>
                </c:pt>
                <c:pt idx="1960">
                  <c:v>2.7222194399999977</c:v>
                </c:pt>
                <c:pt idx="1961">
                  <c:v>2.7236083199999985</c:v>
                </c:pt>
                <c:pt idx="1962">
                  <c:v>2.7249972000000038</c:v>
                </c:pt>
                <c:pt idx="1963">
                  <c:v>2.726383199999999</c:v>
                </c:pt>
                <c:pt idx="1964">
                  <c:v>2.7277749600000036</c:v>
                </c:pt>
                <c:pt idx="1965">
                  <c:v>2.7291609600000002</c:v>
                </c:pt>
                <c:pt idx="1966">
                  <c:v>2.7305498400000001</c:v>
                </c:pt>
                <c:pt idx="1967">
                  <c:v>2.7319526399999967</c:v>
                </c:pt>
                <c:pt idx="1968">
                  <c:v>2.7333276000000044</c:v>
                </c:pt>
                <c:pt idx="1969">
                  <c:v>2.7347303999999992</c:v>
                </c:pt>
                <c:pt idx="1970">
                  <c:v>2.736105359999998</c:v>
                </c:pt>
                <c:pt idx="1971">
                  <c:v>2.7375081599999991</c:v>
                </c:pt>
                <c:pt idx="1972">
                  <c:v>2.7388970399999994</c:v>
                </c:pt>
                <c:pt idx="1973">
                  <c:v>2.7402859199999998</c:v>
                </c:pt>
                <c:pt idx="1974">
                  <c:v>2.7416750399999987</c:v>
                </c:pt>
                <c:pt idx="1975">
                  <c:v>2.7430639199999991</c:v>
                </c:pt>
                <c:pt idx="1976">
                  <c:v>2.7444415200000005</c:v>
                </c:pt>
                <c:pt idx="1977">
                  <c:v>2.7458304000000009</c:v>
                </c:pt>
                <c:pt idx="1978">
                  <c:v>2.7472192800000048</c:v>
                </c:pt>
                <c:pt idx="1979">
                  <c:v>2.7486081600000007</c:v>
                </c:pt>
                <c:pt idx="1980">
                  <c:v>2.7499970400000029</c:v>
                </c:pt>
                <c:pt idx="1981">
                  <c:v>2.7513859199999988</c:v>
                </c:pt>
                <c:pt idx="1982">
                  <c:v>2.7527750400000013</c:v>
                </c:pt>
                <c:pt idx="1983">
                  <c:v>2.7541639200000017</c:v>
                </c:pt>
                <c:pt idx="1984">
                  <c:v>2.7555527999999985</c:v>
                </c:pt>
                <c:pt idx="1985">
                  <c:v>2.7569443199999988</c:v>
                </c:pt>
                <c:pt idx="1986">
                  <c:v>2.7583360800000012</c:v>
                </c:pt>
                <c:pt idx="1987">
                  <c:v>2.7597249600000016</c:v>
                </c:pt>
                <c:pt idx="1988">
                  <c:v>2.7611164800000001</c:v>
                </c:pt>
                <c:pt idx="1989">
                  <c:v>2.7625053599999991</c:v>
                </c:pt>
                <c:pt idx="1990">
                  <c:v>2.7638944800000012</c:v>
                </c:pt>
                <c:pt idx="1991">
                  <c:v>2.7652860000000015</c:v>
                </c:pt>
                <c:pt idx="1992">
                  <c:v>2.7666722400000001</c:v>
                </c:pt>
                <c:pt idx="1993">
                  <c:v>2.7680611199999992</c:v>
                </c:pt>
                <c:pt idx="1994">
                  <c:v>2.7694499999999977</c:v>
                </c:pt>
                <c:pt idx="1995">
                  <c:v>2.7708415199999994</c:v>
                </c:pt>
                <c:pt idx="1996">
                  <c:v>2.7721915200000002</c:v>
                </c:pt>
                <c:pt idx="1997">
                  <c:v>2.773583280000004</c:v>
                </c:pt>
                <c:pt idx="1998">
                  <c:v>2.7750000000000004</c:v>
                </c:pt>
                <c:pt idx="1999">
                  <c:v>2.7763888800000007</c:v>
                </c:pt>
                <c:pt idx="2000">
                  <c:v>2.777777760000006</c:v>
                </c:pt>
                <c:pt idx="2001">
                  <c:v>2.7791666400000015</c:v>
                </c:pt>
                <c:pt idx="2002">
                  <c:v>2.78055816</c:v>
                </c:pt>
                <c:pt idx="2003">
                  <c:v>2.7819470399999986</c:v>
                </c:pt>
                <c:pt idx="2004">
                  <c:v>2.7833359200000012</c:v>
                </c:pt>
                <c:pt idx="2005">
                  <c:v>2.7847250400000036</c:v>
                </c:pt>
                <c:pt idx="2006">
                  <c:v>2.7861165600000053</c:v>
                </c:pt>
                <c:pt idx="2007">
                  <c:v>2.7875054399999986</c:v>
                </c:pt>
                <c:pt idx="2008">
                  <c:v>2.7888943200000011</c:v>
                </c:pt>
                <c:pt idx="2009">
                  <c:v>2.7902776800000009</c:v>
                </c:pt>
                <c:pt idx="2010">
                  <c:v>2.7916665599999981</c:v>
                </c:pt>
                <c:pt idx="2011">
                  <c:v>2.7930583199999997</c:v>
                </c:pt>
                <c:pt idx="2012">
                  <c:v>2.7944472000000005</c:v>
                </c:pt>
                <c:pt idx="2013">
                  <c:v>2.7958360800000008</c:v>
                </c:pt>
                <c:pt idx="2014">
                  <c:v>2.7972249600000012</c:v>
                </c:pt>
                <c:pt idx="2015">
                  <c:v>2.7986138399999998</c:v>
                </c:pt>
                <c:pt idx="2016">
                  <c:v>2.8000027199999997</c:v>
                </c:pt>
                <c:pt idx="2017">
                  <c:v>2.8013944800000008</c:v>
                </c:pt>
                <c:pt idx="2018">
                  <c:v>2.8027775999999989</c:v>
                </c:pt>
                <c:pt idx="2019">
                  <c:v>2.8041664799999988</c:v>
                </c:pt>
                <c:pt idx="2020">
                  <c:v>2.8055553599999987</c:v>
                </c:pt>
                <c:pt idx="2021">
                  <c:v>2.8069444799999967</c:v>
                </c:pt>
                <c:pt idx="2022">
                  <c:v>2.8083333600000002</c:v>
                </c:pt>
                <c:pt idx="2023">
                  <c:v>2.8097222399999993</c:v>
                </c:pt>
                <c:pt idx="2024">
                  <c:v>2.8111111199999987</c:v>
                </c:pt>
                <c:pt idx="2025">
                  <c:v>2.8125026399999942</c:v>
                </c:pt>
                <c:pt idx="2026">
                  <c:v>2.8138943999999988</c:v>
                </c:pt>
                <c:pt idx="2027">
                  <c:v>2.8152832799999987</c:v>
                </c:pt>
                <c:pt idx="2028">
                  <c:v>2.8166721599999947</c:v>
                </c:pt>
                <c:pt idx="2029">
                  <c:v>2.8180639199999971</c:v>
                </c:pt>
                <c:pt idx="2030">
                  <c:v>2.8194527999999952</c:v>
                </c:pt>
                <c:pt idx="2031">
                  <c:v>2.8208416799999987</c:v>
                </c:pt>
                <c:pt idx="2032">
                  <c:v>2.8222305599999995</c:v>
                </c:pt>
                <c:pt idx="2033">
                  <c:v>2.8236055199999988</c:v>
                </c:pt>
                <c:pt idx="2034">
                  <c:v>2.8250083199999967</c:v>
                </c:pt>
                <c:pt idx="2035">
                  <c:v>2.8263972000000006</c:v>
                </c:pt>
                <c:pt idx="2036">
                  <c:v>2.8277750399999988</c:v>
                </c:pt>
                <c:pt idx="2037">
                  <c:v>2.8291639199999987</c:v>
                </c:pt>
                <c:pt idx="2038">
                  <c:v>2.8305527999999978</c:v>
                </c:pt>
                <c:pt idx="2039">
                  <c:v>2.8319416799999977</c:v>
                </c:pt>
                <c:pt idx="2040">
                  <c:v>2.8333305600000012</c:v>
                </c:pt>
                <c:pt idx="2041">
                  <c:v>2.8347194399999971</c:v>
                </c:pt>
                <c:pt idx="2042">
                  <c:v>2.8361109599999987</c:v>
                </c:pt>
                <c:pt idx="2043">
                  <c:v>2.8375027199999998</c:v>
                </c:pt>
                <c:pt idx="2044">
                  <c:v>2.8388915999999997</c:v>
                </c:pt>
                <c:pt idx="2045">
                  <c:v>2.8402804799999997</c:v>
                </c:pt>
                <c:pt idx="2046">
                  <c:v>2.8416693599999987</c:v>
                </c:pt>
                <c:pt idx="2047">
                  <c:v>2.8430611199999998</c:v>
                </c:pt>
                <c:pt idx="2048">
                  <c:v>2.8444499999999966</c:v>
                </c:pt>
                <c:pt idx="2049">
                  <c:v>2.8458415199999987</c:v>
                </c:pt>
                <c:pt idx="2050">
                  <c:v>2.8472304000000008</c:v>
                </c:pt>
                <c:pt idx="2051">
                  <c:v>2.8486053599999988</c:v>
                </c:pt>
                <c:pt idx="2052">
                  <c:v>2.8500081599999967</c:v>
                </c:pt>
                <c:pt idx="2053">
                  <c:v>2.8513859999999962</c:v>
                </c:pt>
                <c:pt idx="2054">
                  <c:v>2.8527748799999997</c:v>
                </c:pt>
                <c:pt idx="2055">
                  <c:v>2.8541637600000005</c:v>
                </c:pt>
                <c:pt idx="2056">
                  <c:v>2.8555526399999964</c:v>
                </c:pt>
                <c:pt idx="2057">
                  <c:v>2.8569415199999977</c:v>
                </c:pt>
                <c:pt idx="2058">
                  <c:v>2.8583332800000001</c:v>
                </c:pt>
                <c:pt idx="2059">
                  <c:v>2.8597221599999987</c:v>
                </c:pt>
                <c:pt idx="2060">
                  <c:v>2.8611139199999993</c:v>
                </c:pt>
                <c:pt idx="2061">
                  <c:v>2.8625027999999997</c:v>
                </c:pt>
                <c:pt idx="2062">
                  <c:v>2.8638916800000001</c:v>
                </c:pt>
                <c:pt idx="2063">
                  <c:v>2.8652805600000004</c:v>
                </c:pt>
                <c:pt idx="2064">
                  <c:v>2.866669439999995</c:v>
                </c:pt>
                <c:pt idx="2065">
                  <c:v>2.8680583199999967</c:v>
                </c:pt>
                <c:pt idx="2066">
                  <c:v>2.8694471999999944</c:v>
                </c:pt>
                <c:pt idx="2067">
                  <c:v>2.8708387199999987</c:v>
                </c:pt>
                <c:pt idx="2068">
                  <c:v>2.8722304799999971</c:v>
                </c:pt>
                <c:pt idx="2069">
                  <c:v>2.873605439999996</c:v>
                </c:pt>
                <c:pt idx="2070">
                  <c:v>2.8749971999999993</c:v>
                </c:pt>
                <c:pt idx="2071">
                  <c:v>2.8763860799999987</c:v>
                </c:pt>
                <c:pt idx="2072">
                  <c:v>2.87777496</c:v>
                </c:pt>
                <c:pt idx="2073">
                  <c:v>2.8791638400000004</c:v>
                </c:pt>
                <c:pt idx="2074">
                  <c:v>2.8805527200000007</c:v>
                </c:pt>
                <c:pt idx="2075">
                  <c:v>2.8819444799999987</c:v>
                </c:pt>
                <c:pt idx="2076">
                  <c:v>2.8833333600000035</c:v>
                </c:pt>
                <c:pt idx="2077">
                  <c:v>2.8847222400000012</c:v>
                </c:pt>
                <c:pt idx="2078">
                  <c:v>2.8861111200000007</c:v>
                </c:pt>
                <c:pt idx="2079">
                  <c:v>2.8875000000000011</c:v>
                </c:pt>
                <c:pt idx="2080">
                  <c:v>2.8888888799999979</c:v>
                </c:pt>
                <c:pt idx="2081">
                  <c:v>2.8902777599999991</c:v>
                </c:pt>
                <c:pt idx="2082">
                  <c:v>2.8916666399999937</c:v>
                </c:pt>
                <c:pt idx="2083">
                  <c:v>2.8930581599999972</c:v>
                </c:pt>
                <c:pt idx="2084">
                  <c:v>2.8944470399999975</c:v>
                </c:pt>
                <c:pt idx="2085">
                  <c:v>2.8958387999999977</c:v>
                </c:pt>
                <c:pt idx="2086">
                  <c:v>2.8972305600000006</c:v>
                </c:pt>
                <c:pt idx="2087">
                  <c:v>2.8986194399999969</c:v>
                </c:pt>
                <c:pt idx="2088">
                  <c:v>2.8999999199999977</c:v>
                </c:pt>
                <c:pt idx="2089">
                  <c:v>2.9013916800000015</c:v>
                </c:pt>
                <c:pt idx="2090">
                  <c:v>2.9027805600000018</c:v>
                </c:pt>
                <c:pt idx="2091">
                  <c:v>2.9041720799999986</c:v>
                </c:pt>
                <c:pt idx="2092">
                  <c:v>2.905560959999999</c:v>
                </c:pt>
                <c:pt idx="2093">
                  <c:v>2.9069498399999967</c:v>
                </c:pt>
                <c:pt idx="2094">
                  <c:v>2.9083387200000002</c:v>
                </c:pt>
                <c:pt idx="2095">
                  <c:v>2.9097276000000001</c:v>
                </c:pt>
                <c:pt idx="2096">
                  <c:v>2.9111083199999968</c:v>
                </c:pt>
                <c:pt idx="2097">
                  <c:v>2.9124971999999967</c:v>
                </c:pt>
                <c:pt idx="2098">
                  <c:v>2.9138860799999993</c:v>
                </c:pt>
                <c:pt idx="2099">
                  <c:v>2.9152749599999987</c:v>
                </c:pt>
                <c:pt idx="2100">
                  <c:v>2.9166609599999962</c:v>
                </c:pt>
                <c:pt idx="2101">
                  <c:v>2.9180498399999961</c:v>
                </c:pt>
                <c:pt idx="2102">
                  <c:v>2.9194415999999968</c:v>
                </c:pt>
                <c:pt idx="2103">
                  <c:v>2.9208304799999993</c:v>
                </c:pt>
                <c:pt idx="2104">
                  <c:v>2.9222193599999997</c:v>
                </c:pt>
                <c:pt idx="2105">
                  <c:v>2.9236082400000001</c:v>
                </c:pt>
                <c:pt idx="2106">
                  <c:v>2.9249971200000005</c:v>
                </c:pt>
                <c:pt idx="2107">
                  <c:v>2.9263860000000008</c:v>
                </c:pt>
                <c:pt idx="2108">
                  <c:v>2.9277748800000012</c:v>
                </c:pt>
                <c:pt idx="2109">
                  <c:v>2.92916928</c:v>
                </c:pt>
                <c:pt idx="2110">
                  <c:v>2.9305639199999987</c:v>
                </c:pt>
                <c:pt idx="2111">
                  <c:v>2.9319527999999977</c:v>
                </c:pt>
                <c:pt idx="2112">
                  <c:v>2.9333416799999998</c:v>
                </c:pt>
                <c:pt idx="2113">
                  <c:v>2.9347305600000002</c:v>
                </c:pt>
                <c:pt idx="2114">
                  <c:v>2.9361055199999977</c:v>
                </c:pt>
                <c:pt idx="2115">
                  <c:v>2.9375083199999987</c:v>
                </c:pt>
                <c:pt idx="2116">
                  <c:v>2.9388971999999987</c:v>
                </c:pt>
                <c:pt idx="2117">
                  <c:v>2.9402721599999988</c:v>
                </c:pt>
                <c:pt idx="2118">
                  <c:v>2.9416749600000003</c:v>
                </c:pt>
                <c:pt idx="2119">
                  <c:v>2.9430638400000011</c:v>
                </c:pt>
                <c:pt idx="2120">
                  <c:v>2.9444527199999997</c:v>
                </c:pt>
                <c:pt idx="2121">
                  <c:v>2.9458415999999987</c:v>
                </c:pt>
                <c:pt idx="2122">
                  <c:v>2.9472194399999987</c:v>
                </c:pt>
                <c:pt idx="2123">
                  <c:v>2.9486083199999977</c:v>
                </c:pt>
                <c:pt idx="2124">
                  <c:v>2.9499972000000012</c:v>
                </c:pt>
                <c:pt idx="2125">
                  <c:v>2.9513860800000007</c:v>
                </c:pt>
                <c:pt idx="2126">
                  <c:v>2.9527749599999997</c:v>
                </c:pt>
                <c:pt idx="2127">
                  <c:v>2.9541638399999979</c:v>
                </c:pt>
                <c:pt idx="2128">
                  <c:v>2.9555527199999978</c:v>
                </c:pt>
                <c:pt idx="2129">
                  <c:v>2.9569415999999977</c:v>
                </c:pt>
                <c:pt idx="2130">
                  <c:v>2.958330479999999</c:v>
                </c:pt>
                <c:pt idx="2131">
                  <c:v>2.9597193599999994</c:v>
                </c:pt>
                <c:pt idx="2132">
                  <c:v>2.96111112</c:v>
                </c:pt>
                <c:pt idx="2133">
                  <c:v>2.9625000000000004</c:v>
                </c:pt>
                <c:pt idx="2134">
                  <c:v>2.9638888800000007</c:v>
                </c:pt>
                <c:pt idx="2135">
                  <c:v>2.9652777600000011</c:v>
                </c:pt>
                <c:pt idx="2136">
                  <c:v>2.9666692799999987</c:v>
                </c:pt>
                <c:pt idx="2137">
                  <c:v>2.9680581599999987</c:v>
                </c:pt>
                <c:pt idx="2138">
                  <c:v>2.9694470399999977</c:v>
                </c:pt>
                <c:pt idx="2139">
                  <c:v>2.9708387999999997</c:v>
                </c:pt>
                <c:pt idx="2140">
                  <c:v>2.9722221599999967</c:v>
                </c:pt>
                <c:pt idx="2141">
                  <c:v>2.9736110399999998</c:v>
                </c:pt>
                <c:pt idx="2142">
                  <c:v>2.9749999199999997</c:v>
                </c:pt>
                <c:pt idx="2143">
                  <c:v>2.9763887999999987</c:v>
                </c:pt>
                <c:pt idx="2144">
                  <c:v>2.9777776800000009</c:v>
                </c:pt>
                <c:pt idx="2145">
                  <c:v>2.9791720799999997</c:v>
                </c:pt>
                <c:pt idx="2146">
                  <c:v>2.98056096</c:v>
                </c:pt>
                <c:pt idx="2147">
                  <c:v>2.9819498400000004</c:v>
                </c:pt>
                <c:pt idx="2148">
                  <c:v>2.9833305600000055</c:v>
                </c:pt>
                <c:pt idx="2149">
                  <c:v>2.984719440000001</c:v>
                </c:pt>
                <c:pt idx="2150">
                  <c:v>2.9861083199999987</c:v>
                </c:pt>
                <c:pt idx="2151">
                  <c:v>2.9874972000000053</c:v>
                </c:pt>
                <c:pt idx="2152">
                  <c:v>2.9888860799999986</c:v>
                </c:pt>
                <c:pt idx="2153">
                  <c:v>2.9902775999999989</c:v>
                </c:pt>
                <c:pt idx="2154">
                  <c:v>2.9916664799999952</c:v>
                </c:pt>
                <c:pt idx="2155">
                  <c:v>2.9930553599999987</c:v>
                </c:pt>
                <c:pt idx="2156">
                  <c:v>2.9944471199999967</c:v>
                </c:pt>
                <c:pt idx="2157">
                  <c:v>2.9958359999999953</c:v>
                </c:pt>
                <c:pt idx="2158">
                  <c:v>2.9972277600000012</c:v>
                </c:pt>
                <c:pt idx="2159">
                  <c:v>2.9986166399999967</c:v>
                </c:pt>
                <c:pt idx="2160">
                  <c:v>3.0000055199999984</c:v>
                </c:pt>
                <c:pt idx="2161">
                  <c:v>3.0013943999999992</c:v>
                </c:pt>
                <c:pt idx="2162">
                  <c:v>3.0027859199999987</c:v>
                </c:pt>
                <c:pt idx="2163">
                  <c:v>3.0041611200000009</c:v>
                </c:pt>
                <c:pt idx="2164">
                  <c:v>3.0055526399999977</c:v>
                </c:pt>
                <c:pt idx="2165">
                  <c:v>3.0069415199999998</c:v>
                </c:pt>
                <c:pt idx="2166">
                  <c:v>3.0083304000000002</c:v>
                </c:pt>
                <c:pt idx="2167">
                  <c:v>3.0097192799999992</c:v>
                </c:pt>
                <c:pt idx="2168">
                  <c:v>3.0111081599999987</c:v>
                </c:pt>
                <c:pt idx="2169">
                  <c:v>3.0124970399999977</c:v>
                </c:pt>
                <c:pt idx="2170">
                  <c:v>3.0138859199999977</c:v>
                </c:pt>
                <c:pt idx="2171">
                  <c:v>3.0152750399999952</c:v>
                </c:pt>
                <c:pt idx="2172">
                  <c:v>3.0166639199999947</c:v>
                </c:pt>
                <c:pt idx="2173">
                  <c:v>3.0180527999999978</c:v>
                </c:pt>
                <c:pt idx="2174">
                  <c:v>3.0194416799999977</c:v>
                </c:pt>
                <c:pt idx="2175">
                  <c:v>3.0208305600000012</c:v>
                </c:pt>
                <c:pt idx="2176">
                  <c:v>3.0222194399999971</c:v>
                </c:pt>
                <c:pt idx="2177">
                  <c:v>3.0236083199999997</c:v>
                </c:pt>
                <c:pt idx="2178">
                  <c:v>3.0249971999999996</c:v>
                </c:pt>
                <c:pt idx="2179">
                  <c:v>3.02638608</c:v>
                </c:pt>
                <c:pt idx="2180">
                  <c:v>3.0277776000000012</c:v>
                </c:pt>
                <c:pt idx="2181">
                  <c:v>3.0291693600000009</c:v>
                </c:pt>
                <c:pt idx="2182">
                  <c:v>3.0305582399999977</c:v>
                </c:pt>
                <c:pt idx="2183">
                  <c:v>3.0319499999999966</c:v>
                </c:pt>
                <c:pt idx="2184">
                  <c:v>3.0333276000000002</c:v>
                </c:pt>
                <c:pt idx="2185">
                  <c:v>3.0347193599999986</c:v>
                </c:pt>
                <c:pt idx="2186">
                  <c:v>3.0361082399999977</c:v>
                </c:pt>
                <c:pt idx="2187">
                  <c:v>3.0374971199999994</c:v>
                </c:pt>
                <c:pt idx="2188">
                  <c:v>3.0388859999999962</c:v>
                </c:pt>
                <c:pt idx="2189">
                  <c:v>3.0402748800000001</c:v>
                </c:pt>
                <c:pt idx="2190">
                  <c:v>3.0416637600000005</c:v>
                </c:pt>
                <c:pt idx="2191">
                  <c:v>3.0430526400000009</c:v>
                </c:pt>
                <c:pt idx="2192">
                  <c:v>3.0444415199999981</c:v>
                </c:pt>
                <c:pt idx="2193">
                  <c:v>3.0458332800000001</c:v>
                </c:pt>
                <c:pt idx="2194">
                  <c:v>3.0472221600000005</c:v>
                </c:pt>
                <c:pt idx="2195">
                  <c:v>3.0486110400000044</c:v>
                </c:pt>
                <c:pt idx="2196">
                  <c:v>3.0499999199999994</c:v>
                </c:pt>
                <c:pt idx="2197">
                  <c:v>3.0513916800000001</c:v>
                </c:pt>
                <c:pt idx="2198">
                  <c:v>3.0527805600000004</c:v>
                </c:pt>
                <c:pt idx="2199">
                  <c:v>3.0541694400000008</c:v>
                </c:pt>
                <c:pt idx="2200">
                  <c:v>3.0555583199999967</c:v>
                </c:pt>
                <c:pt idx="2201">
                  <c:v>3.0569471999999944</c:v>
                </c:pt>
                <c:pt idx="2202">
                  <c:v>3.0583387200000001</c:v>
                </c:pt>
                <c:pt idx="2203">
                  <c:v>3.0597276000000004</c:v>
                </c:pt>
                <c:pt idx="2204">
                  <c:v>3.0611138399999991</c:v>
                </c:pt>
                <c:pt idx="2205">
                  <c:v>3.0625027199999995</c:v>
                </c:pt>
                <c:pt idx="2206">
                  <c:v>3.0638916000000012</c:v>
                </c:pt>
                <c:pt idx="2207">
                  <c:v>3.0652804799999984</c:v>
                </c:pt>
                <c:pt idx="2208">
                  <c:v>3.0666722400000008</c:v>
                </c:pt>
                <c:pt idx="2209">
                  <c:v>3.0680582399999987</c:v>
                </c:pt>
                <c:pt idx="2210">
                  <c:v>3.0694471199999978</c:v>
                </c:pt>
                <c:pt idx="2211">
                  <c:v>3.0708359999999977</c:v>
                </c:pt>
                <c:pt idx="2212">
                  <c:v>3.0722277599999992</c:v>
                </c:pt>
                <c:pt idx="2213">
                  <c:v>3.0736166399999987</c:v>
                </c:pt>
                <c:pt idx="2214">
                  <c:v>3.0750055199999977</c:v>
                </c:pt>
                <c:pt idx="2215">
                  <c:v>3.0763943999999999</c:v>
                </c:pt>
                <c:pt idx="2216">
                  <c:v>3.0777832800000002</c:v>
                </c:pt>
                <c:pt idx="2217">
                  <c:v>3.0791721599999997</c:v>
                </c:pt>
                <c:pt idx="2218">
                  <c:v>3.080561040000005</c:v>
                </c:pt>
                <c:pt idx="2219">
                  <c:v>3.0819499199999978</c:v>
                </c:pt>
                <c:pt idx="2220">
                  <c:v>3.0833388000000017</c:v>
                </c:pt>
                <c:pt idx="2221">
                  <c:v>3.0847305600000072</c:v>
                </c:pt>
                <c:pt idx="2222">
                  <c:v>3.0861110399999991</c:v>
                </c:pt>
                <c:pt idx="2223">
                  <c:v>3.0874999199999982</c:v>
                </c:pt>
                <c:pt idx="2224">
                  <c:v>3.0888887999999981</c:v>
                </c:pt>
                <c:pt idx="2225">
                  <c:v>3.0902805600000018</c:v>
                </c:pt>
                <c:pt idx="2226">
                  <c:v>3.0916694399999942</c:v>
                </c:pt>
                <c:pt idx="2227">
                  <c:v>3.0930583199999977</c:v>
                </c:pt>
                <c:pt idx="2228">
                  <c:v>3.0944471999999967</c:v>
                </c:pt>
                <c:pt idx="2229">
                  <c:v>3.0958360799999998</c:v>
                </c:pt>
                <c:pt idx="2230">
                  <c:v>3.0972249600000001</c:v>
                </c:pt>
                <c:pt idx="2231">
                  <c:v>3.0986109599999998</c:v>
                </c:pt>
                <c:pt idx="2232">
                  <c:v>3.1000027200000009</c:v>
                </c:pt>
                <c:pt idx="2233">
                  <c:v>3.1013916000000012</c:v>
                </c:pt>
                <c:pt idx="2234">
                  <c:v>3.1027804799999981</c:v>
                </c:pt>
                <c:pt idx="2235">
                  <c:v>3.1041693600000002</c:v>
                </c:pt>
                <c:pt idx="2236">
                  <c:v>3.1055582399999988</c:v>
                </c:pt>
                <c:pt idx="2237">
                  <c:v>3.1069499999999977</c:v>
                </c:pt>
                <c:pt idx="2238">
                  <c:v>3.1083276000000044</c:v>
                </c:pt>
                <c:pt idx="2239">
                  <c:v>3.1097164799999981</c:v>
                </c:pt>
                <c:pt idx="2240">
                  <c:v>3.111105359999998</c:v>
                </c:pt>
                <c:pt idx="2241">
                  <c:v>3.1125081599999977</c:v>
                </c:pt>
                <c:pt idx="2242">
                  <c:v>3.1138833600000009</c:v>
                </c:pt>
                <c:pt idx="2243">
                  <c:v>3.1152859199999967</c:v>
                </c:pt>
                <c:pt idx="2244">
                  <c:v>3.1166611199999967</c:v>
                </c:pt>
                <c:pt idx="2245">
                  <c:v>3.1180639199999987</c:v>
                </c:pt>
                <c:pt idx="2246">
                  <c:v>3.1194527999999977</c:v>
                </c:pt>
                <c:pt idx="2247">
                  <c:v>3.1208416799999998</c:v>
                </c:pt>
                <c:pt idx="2248">
                  <c:v>3.1222166399999987</c:v>
                </c:pt>
                <c:pt idx="2249">
                  <c:v>3.1236081600000007</c:v>
                </c:pt>
                <c:pt idx="2250">
                  <c:v>3.1249970400000029</c:v>
                </c:pt>
                <c:pt idx="2251">
                  <c:v>3.1263859199999988</c:v>
                </c:pt>
                <c:pt idx="2252">
                  <c:v>3.1277750400000048</c:v>
                </c:pt>
                <c:pt idx="2253">
                  <c:v>3.1291639200000017</c:v>
                </c:pt>
                <c:pt idx="2254">
                  <c:v>3.1305554399999966</c:v>
                </c:pt>
                <c:pt idx="2255">
                  <c:v>3.1319443199999997</c:v>
                </c:pt>
                <c:pt idx="2256">
                  <c:v>3.1333360800000012</c:v>
                </c:pt>
                <c:pt idx="2257">
                  <c:v>3.1347249600000016</c:v>
                </c:pt>
                <c:pt idx="2258">
                  <c:v>3.1361138400000019</c:v>
                </c:pt>
                <c:pt idx="2259">
                  <c:v>3.1375053599999982</c:v>
                </c:pt>
                <c:pt idx="2260">
                  <c:v>3.1388944799999994</c:v>
                </c:pt>
                <c:pt idx="2261">
                  <c:v>3.1402749600000011</c:v>
                </c:pt>
                <c:pt idx="2262">
                  <c:v>3.1416664799999987</c:v>
                </c:pt>
                <c:pt idx="2263">
                  <c:v>3.14305536</c:v>
                </c:pt>
                <c:pt idx="2264">
                  <c:v>3.1444471199999997</c:v>
                </c:pt>
                <c:pt idx="2265">
                  <c:v>3.145836000000001</c:v>
                </c:pt>
                <c:pt idx="2266">
                  <c:v>3.1472248800000022</c:v>
                </c:pt>
                <c:pt idx="2267">
                  <c:v>3.1486137600000017</c:v>
                </c:pt>
                <c:pt idx="2268">
                  <c:v>3.1500026399999967</c:v>
                </c:pt>
                <c:pt idx="2269">
                  <c:v>3.1513943999999992</c:v>
                </c:pt>
                <c:pt idx="2270">
                  <c:v>3.1527832799999995</c:v>
                </c:pt>
                <c:pt idx="2271">
                  <c:v>3.1541750400000002</c:v>
                </c:pt>
                <c:pt idx="2272">
                  <c:v>3.1555639199999987</c:v>
                </c:pt>
                <c:pt idx="2273">
                  <c:v>3.1569527999999987</c:v>
                </c:pt>
                <c:pt idx="2274">
                  <c:v>3.1583416799999982</c:v>
                </c:pt>
                <c:pt idx="2275">
                  <c:v>3.1597221599999994</c:v>
                </c:pt>
                <c:pt idx="2276">
                  <c:v>3.1611110400000046</c:v>
                </c:pt>
                <c:pt idx="2277">
                  <c:v>3.1624720799999988</c:v>
                </c:pt>
                <c:pt idx="2278">
                  <c:v>3.1638888000000005</c:v>
                </c:pt>
                <c:pt idx="2279">
                  <c:v>3.1652805600000002</c:v>
                </c:pt>
                <c:pt idx="2280">
                  <c:v>3.1666720799999997</c:v>
                </c:pt>
                <c:pt idx="2281">
                  <c:v>3.16806096</c:v>
                </c:pt>
                <c:pt idx="2282">
                  <c:v>3.1694443199999984</c:v>
                </c:pt>
                <c:pt idx="2283">
                  <c:v>3.1708387200000008</c:v>
                </c:pt>
                <c:pt idx="2284">
                  <c:v>3.1722275999999976</c:v>
                </c:pt>
                <c:pt idx="2285">
                  <c:v>3.173616479999998</c:v>
                </c:pt>
                <c:pt idx="2286">
                  <c:v>3.1750053599999983</c:v>
                </c:pt>
                <c:pt idx="2287">
                  <c:v>3.1763944800000008</c:v>
                </c:pt>
                <c:pt idx="2288">
                  <c:v>3.1777833600000012</c:v>
                </c:pt>
                <c:pt idx="2289">
                  <c:v>3.179172239999998</c:v>
                </c:pt>
                <c:pt idx="2290">
                  <c:v>3.1805611199999992</c:v>
                </c:pt>
                <c:pt idx="2291">
                  <c:v>3.1819499999999987</c:v>
                </c:pt>
                <c:pt idx="2292">
                  <c:v>3.1833388800000026</c:v>
                </c:pt>
                <c:pt idx="2293">
                  <c:v>3.1847277600000057</c:v>
                </c:pt>
                <c:pt idx="2294">
                  <c:v>3.1861166399999998</c:v>
                </c:pt>
                <c:pt idx="2295">
                  <c:v>3.1875055200000002</c:v>
                </c:pt>
                <c:pt idx="2296">
                  <c:v>3.1888944000000006</c:v>
                </c:pt>
                <c:pt idx="2297">
                  <c:v>3.1902832800000009</c:v>
                </c:pt>
                <c:pt idx="2298">
                  <c:v>3.1916721599999978</c:v>
                </c:pt>
                <c:pt idx="2299">
                  <c:v>3.1930639199999997</c:v>
                </c:pt>
                <c:pt idx="2300">
                  <c:v>3.1944527999999988</c:v>
                </c:pt>
                <c:pt idx="2301">
                  <c:v>3.1958416799999987</c:v>
                </c:pt>
                <c:pt idx="2302">
                  <c:v>3.1972305600000031</c:v>
                </c:pt>
                <c:pt idx="2303">
                  <c:v>3.1986081599999974</c:v>
                </c:pt>
                <c:pt idx="2304">
                  <c:v>3.1999970399999982</c:v>
                </c:pt>
                <c:pt idx="2305">
                  <c:v>3.2013859199999981</c:v>
                </c:pt>
                <c:pt idx="2306">
                  <c:v>3.202775039999997</c:v>
                </c:pt>
                <c:pt idx="2307">
                  <c:v>3.2041639199999992</c:v>
                </c:pt>
                <c:pt idx="2308">
                  <c:v>3.2055527999999982</c:v>
                </c:pt>
                <c:pt idx="2309">
                  <c:v>3.2069416799999981</c:v>
                </c:pt>
                <c:pt idx="2310">
                  <c:v>3.2083305600000047</c:v>
                </c:pt>
                <c:pt idx="2311">
                  <c:v>3.2097194399999989</c:v>
                </c:pt>
                <c:pt idx="2312">
                  <c:v>3.2111083199999988</c:v>
                </c:pt>
                <c:pt idx="2313">
                  <c:v>3.2124998399999978</c:v>
                </c:pt>
                <c:pt idx="2314">
                  <c:v>3.2138887199999981</c:v>
                </c:pt>
                <c:pt idx="2315">
                  <c:v>3.2152775999999985</c:v>
                </c:pt>
                <c:pt idx="2316">
                  <c:v>3.2166664799999967</c:v>
                </c:pt>
                <c:pt idx="2317">
                  <c:v>3.2180553599999993</c:v>
                </c:pt>
                <c:pt idx="2318">
                  <c:v>3.2194444799999977</c:v>
                </c:pt>
                <c:pt idx="2319">
                  <c:v>3.2208360000000011</c:v>
                </c:pt>
                <c:pt idx="2320">
                  <c:v>3.2222248800000006</c:v>
                </c:pt>
                <c:pt idx="2321">
                  <c:v>3.2236192800000012</c:v>
                </c:pt>
                <c:pt idx="2322">
                  <c:v>3.2249944800000012</c:v>
                </c:pt>
                <c:pt idx="2323">
                  <c:v>3.2263859999999998</c:v>
                </c:pt>
                <c:pt idx="2324">
                  <c:v>3.2277748800000046</c:v>
                </c:pt>
                <c:pt idx="2325">
                  <c:v>3.2291637600000045</c:v>
                </c:pt>
                <c:pt idx="2326">
                  <c:v>3.2305581599999993</c:v>
                </c:pt>
                <c:pt idx="2327">
                  <c:v>3.2319499199999977</c:v>
                </c:pt>
                <c:pt idx="2328">
                  <c:v>3.23333592</c:v>
                </c:pt>
                <c:pt idx="2329">
                  <c:v>3.2347305600000049</c:v>
                </c:pt>
                <c:pt idx="2330">
                  <c:v>3.2361026399999968</c:v>
                </c:pt>
                <c:pt idx="2331">
                  <c:v>3.2375054399999978</c:v>
                </c:pt>
                <c:pt idx="2332">
                  <c:v>3.2388832800000014</c:v>
                </c:pt>
                <c:pt idx="2333">
                  <c:v>3.2402721600000017</c:v>
                </c:pt>
                <c:pt idx="2334">
                  <c:v>3.2416749599999992</c:v>
                </c:pt>
                <c:pt idx="2335">
                  <c:v>3.2430499199999989</c:v>
                </c:pt>
                <c:pt idx="2336">
                  <c:v>3.2444416799999996</c:v>
                </c:pt>
                <c:pt idx="2337">
                  <c:v>3.2458305600000035</c:v>
                </c:pt>
                <c:pt idx="2338">
                  <c:v>3.2472194400000012</c:v>
                </c:pt>
                <c:pt idx="2339">
                  <c:v>3.2486083200000007</c:v>
                </c:pt>
                <c:pt idx="2340">
                  <c:v>3.2499998399999992</c:v>
                </c:pt>
                <c:pt idx="2341">
                  <c:v>3.2513916000000012</c:v>
                </c:pt>
                <c:pt idx="2342">
                  <c:v>3.2527804799999966</c:v>
                </c:pt>
                <c:pt idx="2343">
                  <c:v>3.2541693599999992</c:v>
                </c:pt>
                <c:pt idx="2344">
                  <c:v>3.2555582399999974</c:v>
                </c:pt>
                <c:pt idx="2345">
                  <c:v>3.2569471199999978</c:v>
                </c:pt>
                <c:pt idx="2346">
                  <c:v>3.2583359999999981</c:v>
                </c:pt>
                <c:pt idx="2347">
                  <c:v>3.2597248800000012</c:v>
                </c:pt>
                <c:pt idx="2348">
                  <c:v>3.2611192800000044</c:v>
                </c:pt>
                <c:pt idx="2349">
                  <c:v>3.2624944799999991</c:v>
                </c:pt>
                <c:pt idx="2350">
                  <c:v>3.2638833600000012</c:v>
                </c:pt>
                <c:pt idx="2351">
                  <c:v>3.265285920000002</c:v>
                </c:pt>
                <c:pt idx="2352">
                  <c:v>3.2666637600000019</c:v>
                </c:pt>
                <c:pt idx="2353">
                  <c:v>3.2680526399999987</c:v>
                </c:pt>
                <c:pt idx="2354">
                  <c:v>3.2694388800000009</c:v>
                </c:pt>
                <c:pt idx="2355">
                  <c:v>3.2708303999999995</c:v>
                </c:pt>
                <c:pt idx="2356">
                  <c:v>3.2722192799999998</c:v>
                </c:pt>
                <c:pt idx="2357">
                  <c:v>3.273605520000002</c:v>
                </c:pt>
                <c:pt idx="2358">
                  <c:v>3.2749944000000042</c:v>
                </c:pt>
                <c:pt idx="2359">
                  <c:v>3.2763832800000032</c:v>
                </c:pt>
                <c:pt idx="2360">
                  <c:v>3.2777721599999996</c:v>
                </c:pt>
                <c:pt idx="2361">
                  <c:v>3.2791610400000035</c:v>
                </c:pt>
                <c:pt idx="2362">
                  <c:v>3.2805528000000006</c:v>
                </c:pt>
                <c:pt idx="2363">
                  <c:v>3.281941680000001</c:v>
                </c:pt>
                <c:pt idx="2364">
                  <c:v>3.2833305600000058</c:v>
                </c:pt>
                <c:pt idx="2365">
                  <c:v>3.2847220800000012</c:v>
                </c:pt>
                <c:pt idx="2366">
                  <c:v>3.2861109600000002</c:v>
                </c:pt>
                <c:pt idx="2367">
                  <c:v>3.2875027200000049</c:v>
                </c:pt>
                <c:pt idx="2368">
                  <c:v>3.2888916000000012</c:v>
                </c:pt>
                <c:pt idx="2369">
                  <c:v>3.2902833600000019</c:v>
                </c:pt>
                <c:pt idx="2370">
                  <c:v>3.2916609599999997</c:v>
                </c:pt>
                <c:pt idx="2371">
                  <c:v>3.2930498400000001</c:v>
                </c:pt>
                <c:pt idx="2372">
                  <c:v>3.2944415999999972</c:v>
                </c:pt>
                <c:pt idx="2373">
                  <c:v>3.2958304799999976</c:v>
                </c:pt>
                <c:pt idx="2374">
                  <c:v>3.2972193600000002</c:v>
                </c:pt>
                <c:pt idx="2375">
                  <c:v>3.2986082399999983</c:v>
                </c:pt>
                <c:pt idx="2376">
                  <c:v>3.2999971199999991</c:v>
                </c:pt>
                <c:pt idx="2377">
                  <c:v>3.3013859999999977</c:v>
                </c:pt>
                <c:pt idx="2378">
                  <c:v>3.3027748799999994</c:v>
                </c:pt>
                <c:pt idx="2379">
                  <c:v>3.3041637600000002</c:v>
                </c:pt>
                <c:pt idx="2380">
                  <c:v>3.3055526399999966</c:v>
                </c:pt>
                <c:pt idx="2381">
                  <c:v>3.3069415199999987</c:v>
                </c:pt>
                <c:pt idx="2382">
                  <c:v>3.3083304000000009</c:v>
                </c:pt>
                <c:pt idx="2383">
                  <c:v>3.3097192800000013</c:v>
                </c:pt>
                <c:pt idx="2384">
                  <c:v>3.3111081599999976</c:v>
                </c:pt>
                <c:pt idx="2385">
                  <c:v>3.3124970399999967</c:v>
                </c:pt>
                <c:pt idx="2386">
                  <c:v>3.3138887999999977</c:v>
                </c:pt>
                <c:pt idx="2387">
                  <c:v>3.3152776799999977</c:v>
                </c:pt>
                <c:pt idx="2388">
                  <c:v>3.3166665599999967</c:v>
                </c:pt>
                <c:pt idx="2389">
                  <c:v>3.3180554399999931</c:v>
                </c:pt>
                <c:pt idx="2390">
                  <c:v>3.3194443199999961</c:v>
                </c:pt>
                <c:pt idx="2391">
                  <c:v>3.3208332000000009</c:v>
                </c:pt>
                <c:pt idx="2392">
                  <c:v>3.3222220799999977</c:v>
                </c:pt>
                <c:pt idx="2393">
                  <c:v>3.3236109600000017</c:v>
                </c:pt>
                <c:pt idx="2394">
                  <c:v>3.3250027199999987</c:v>
                </c:pt>
                <c:pt idx="2395">
                  <c:v>3.3263915999999991</c:v>
                </c:pt>
                <c:pt idx="2396">
                  <c:v>3.3277804799999995</c:v>
                </c:pt>
                <c:pt idx="2397">
                  <c:v>3.3291693599999999</c:v>
                </c:pt>
                <c:pt idx="2398">
                  <c:v>3.3305582399999967</c:v>
                </c:pt>
                <c:pt idx="2399">
                  <c:v>3.3319499999999929</c:v>
                </c:pt>
                <c:pt idx="2400">
                  <c:v>3.3333275999999992</c:v>
                </c:pt>
                <c:pt idx="2401">
                  <c:v>3.3347193599999994</c:v>
                </c:pt>
                <c:pt idx="2402">
                  <c:v>3.3361111199999987</c:v>
                </c:pt>
                <c:pt idx="2403">
                  <c:v>3.3375000000000004</c:v>
                </c:pt>
                <c:pt idx="2404">
                  <c:v>3.3388888799999972</c:v>
                </c:pt>
                <c:pt idx="2405">
                  <c:v>3.3402777600000011</c:v>
                </c:pt>
                <c:pt idx="2406">
                  <c:v>3.3416666399999975</c:v>
                </c:pt>
                <c:pt idx="2407">
                  <c:v>3.3430555199999987</c:v>
                </c:pt>
                <c:pt idx="2408">
                  <c:v>3.3444499199999966</c:v>
                </c:pt>
                <c:pt idx="2409">
                  <c:v>3.3458387999999997</c:v>
                </c:pt>
                <c:pt idx="2410">
                  <c:v>3.3472276800000014</c:v>
                </c:pt>
                <c:pt idx="2411">
                  <c:v>3.3486165600000017</c:v>
                </c:pt>
                <c:pt idx="2412">
                  <c:v>3.3500054399999923</c:v>
                </c:pt>
                <c:pt idx="2413">
                  <c:v>3.3513943199999989</c:v>
                </c:pt>
                <c:pt idx="2414">
                  <c:v>3.3527805599999976</c:v>
                </c:pt>
                <c:pt idx="2415">
                  <c:v>3.3541694399999944</c:v>
                </c:pt>
                <c:pt idx="2416">
                  <c:v>3.3555583199999943</c:v>
                </c:pt>
                <c:pt idx="2417">
                  <c:v>3.3569471999999942</c:v>
                </c:pt>
                <c:pt idx="2418">
                  <c:v>3.3583387200000008</c:v>
                </c:pt>
                <c:pt idx="2419">
                  <c:v>3.3597275999999976</c:v>
                </c:pt>
                <c:pt idx="2420">
                  <c:v>3.361116479999998</c:v>
                </c:pt>
                <c:pt idx="2421">
                  <c:v>3.3625053599999983</c:v>
                </c:pt>
                <c:pt idx="2422">
                  <c:v>3.3638944800000008</c:v>
                </c:pt>
                <c:pt idx="2423">
                  <c:v>3.3652833599999976</c:v>
                </c:pt>
                <c:pt idx="2424">
                  <c:v>3.3666722399999967</c:v>
                </c:pt>
                <c:pt idx="2425">
                  <c:v>3.3680498399999967</c:v>
                </c:pt>
                <c:pt idx="2426">
                  <c:v>3.3694387199999998</c:v>
                </c:pt>
                <c:pt idx="2427">
                  <c:v>3.3708275999999997</c:v>
                </c:pt>
                <c:pt idx="2428">
                  <c:v>3.3722193599999977</c:v>
                </c:pt>
                <c:pt idx="2429">
                  <c:v>3.3736082399999967</c:v>
                </c:pt>
                <c:pt idx="2430">
                  <c:v>3.374997119999998</c:v>
                </c:pt>
                <c:pt idx="2431">
                  <c:v>3.3763859999999943</c:v>
                </c:pt>
                <c:pt idx="2432">
                  <c:v>3.3777748799999991</c:v>
                </c:pt>
                <c:pt idx="2433">
                  <c:v>3.3791637599999991</c:v>
                </c:pt>
                <c:pt idx="2434">
                  <c:v>3.3805555199999997</c:v>
                </c:pt>
                <c:pt idx="2435">
                  <c:v>3.3819443999999987</c:v>
                </c:pt>
                <c:pt idx="2436">
                  <c:v>3.3833332800000044</c:v>
                </c:pt>
                <c:pt idx="2437">
                  <c:v>3.3847250400000011</c:v>
                </c:pt>
                <c:pt idx="2438">
                  <c:v>3.3861165599999996</c:v>
                </c:pt>
                <c:pt idx="2439">
                  <c:v>3.38750544</c:v>
                </c:pt>
                <c:pt idx="2440">
                  <c:v>3.3888916799999986</c:v>
                </c:pt>
                <c:pt idx="2441">
                  <c:v>3.390280559999999</c:v>
                </c:pt>
                <c:pt idx="2442">
                  <c:v>3.3916694399999932</c:v>
                </c:pt>
                <c:pt idx="2443">
                  <c:v>3.3930583199999962</c:v>
                </c:pt>
                <c:pt idx="2444">
                  <c:v>3.3944471999999961</c:v>
                </c:pt>
                <c:pt idx="2445">
                  <c:v>3.3958360799999987</c:v>
                </c:pt>
                <c:pt idx="2446">
                  <c:v>3.3972249600000008</c:v>
                </c:pt>
                <c:pt idx="2447">
                  <c:v>3.3986164799999967</c:v>
                </c:pt>
                <c:pt idx="2448">
                  <c:v>3.4000053599999998</c:v>
                </c:pt>
                <c:pt idx="2449">
                  <c:v>3.4013944799999991</c:v>
                </c:pt>
                <c:pt idx="2450">
                  <c:v>3.4027720799999988</c:v>
                </c:pt>
                <c:pt idx="2451">
                  <c:v>3.4041664799999989</c:v>
                </c:pt>
                <c:pt idx="2452">
                  <c:v>3.4055553599999993</c:v>
                </c:pt>
                <c:pt idx="2453">
                  <c:v>3.4069471199999977</c:v>
                </c:pt>
                <c:pt idx="2454">
                  <c:v>3.4083276000000002</c:v>
                </c:pt>
                <c:pt idx="2455">
                  <c:v>3.4097193599999986</c:v>
                </c:pt>
                <c:pt idx="2456">
                  <c:v>3.4110777599999995</c:v>
                </c:pt>
                <c:pt idx="2457">
                  <c:v>3.4124944799999977</c:v>
                </c:pt>
                <c:pt idx="2458">
                  <c:v>3.4138915200000017</c:v>
                </c:pt>
                <c:pt idx="2459">
                  <c:v>3.4152777600000004</c:v>
                </c:pt>
                <c:pt idx="2460">
                  <c:v>3.416666639999995</c:v>
                </c:pt>
                <c:pt idx="2461">
                  <c:v>3.4180555199999967</c:v>
                </c:pt>
                <c:pt idx="2462">
                  <c:v>3.4194443999999971</c:v>
                </c:pt>
                <c:pt idx="2463">
                  <c:v>3.4208332800000019</c:v>
                </c:pt>
                <c:pt idx="2464">
                  <c:v>3.4222221599999987</c:v>
                </c:pt>
                <c:pt idx="2465">
                  <c:v>3.4236110400000062</c:v>
                </c:pt>
                <c:pt idx="2466">
                  <c:v>3.4249999199999994</c:v>
                </c:pt>
                <c:pt idx="2467">
                  <c:v>3.4263887999999998</c:v>
                </c:pt>
                <c:pt idx="2468">
                  <c:v>3.4277776800000002</c:v>
                </c:pt>
                <c:pt idx="2469">
                  <c:v>3.4291665600000005</c:v>
                </c:pt>
                <c:pt idx="2470">
                  <c:v>3.4305554399999965</c:v>
                </c:pt>
                <c:pt idx="2471">
                  <c:v>3.4319416799999987</c:v>
                </c:pt>
                <c:pt idx="2472">
                  <c:v>3.4333332000000016</c:v>
                </c:pt>
                <c:pt idx="2473">
                  <c:v>3.4347249599999992</c:v>
                </c:pt>
                <c:pt idx="2474">
                  <c:v>3.4361138399999978</c:v>
                </c:pt>
                <c:pt idx="2475">
                  <c:v>3.4375027199999995</c:v>
                </c:pt>
                <c:pt idx="2476">
                  <c:v>3.4388915999999998</c:v>
                </c:pt>
                <c:pt idx="2477">
                  <c:v>3.4402804799999966</c:v>
                </c:pt>
                <c:pt idx="2478">
                  <c:v>3.441669359999997</c:v>
                </c:pt>
                <c:pt idx="2479">
                  <c:v>3.4430611200000008</c:v>
                </c:pt>
                <c:pt idx="2480">
                  <c:v>3.4444415999999993</c:v>
                </c:pt>
                <c:pt idx="2481">
                  <c:v>3.44583336</c:v>
                </c:pt>
                <c:pt idx="2482">
                  <c:v>3.4472248800000012</c:v>
                </c:pt>
                <c:pt idx="2483">
                  <c:v>3.4486137600000002</c:v>
                </c:pt>
                <c:pt idx="2484">
                  <c:v>3.4500026399999952</c:v>
                </c:pt>
                <c:pt idx="2485">
                  <c:v>3.4513915199999996</c:v>
                </c:pt>
                <c:pt idx="2486">
                  <c:v>3.4527803999999978</c:v>
                </c:pt>
                <c:pt idx="2487">
                  <c:v>3.4541721599999997</c:v>
                </c:pt>
                <c:pt idx="2488">
                  <c:v>3.4555499999999966</c:v>
                </c:pt>
                <c:pt idx="2489">
                  <c:v>3.4569388799999987</c:v>
                </c:pt>
                <c:pt idx="2490">
                  <c:v>3.4583277600000049</c:v>
                </c:pt>
                <c:pt idx="2491">
                  <c:v>3.4597166400000017</c:v>
                </c:pt>
                <c:pt idx="2492">
                  <c:v>3.461105520000002</c:v>
                </c:pt>
                <c:pt idx="2493">
                  <c:v>3.4624944000000024</c:v>
                </c:pt>
                <c:pt idx="2494">
                  <c:v>3.4638832800000032</c:v>
                </c:pt>
                <c:pt idx="2495">
                  <c:v>3.4652750399999968</c:v>
                </c:pt>
                <c:pt idx="2496">
                  <c:v>3.4666639199999967</c:v>
                </c:pt>
                <c:pt idx="2497">
                  <c:v>3.4680527999999997</c:v>
                </c:pt>
                <c:pt idx="2498">
                  <c:v>3.4694416799999988</c:v>
                </c:pt>
                <c:pt idx="2499">
                  <c:v>3.4708305599999982</c:v>
                </c:pt>
                <c:pt idx="2500">
                  <c:v>3.4722194399999928</c:v>
                </c:pt>
                <c:pt idx="2501">
                  <c:v>3.4736083199999968</c:v>
                </c:pt>
                <c:pt idx="2502">
                  <c:v>3.4749971999999989</c:v>
                </c:pt>
                <c:pt idx="2503">
                  <c:v>3.4763860799999993</c:v>
                </c:pt>
                <c:pt idx="2504">
                  <c:v>3.4777749599999996</c:v>
                </c:pt>
                <c:pt idx="2505">
                  <c:v>3.47916384</c:v>
                </c:pt>
                <c:pt idx="2506">
                  <c:v>3.4805553599999985</c:v>
                </c:pt>
                <c:pt idx="2507">
                  <c:v>3.4819499999999977</c:v>
                </c:pt>
                <c:pt idx="2508">
                  <c:v>3.4833276000000044</c:v>
                </c:pt>
                <c:pt idx="2509">
                  <c:v>3.4847164799999981</c:v>
                </c:pt>
                <c:pt idx="2510">
                  <c:v>3.486105359999998</c:v>
                </c:pt>
                <c:pt idx="2511">
                  <c:v>3.4874944800000005</c:v>
                </c:pt>
                <c:pt idx="2512">
                  <c:v>3.4888833600000009</c:v>
                </c:pt>
                <c:pt idx="2513">
                  <c:v>3.4902722399999977</c:v>
                </c:pt>
                <c:pt idx="2514">
                  <c:v>3.4916611199999967</c:v>
                </c:pt>
                <c:pt idx="2515">
                  <c:v>3.4930499999999967</c:v>
                </c:pt>
                <c:pt idx="2516">
                  <c:v>3.4944388799999988</c:v>
                </c:pt>
                <c:pt idx="2517">
                  <c:v>3.4958277599999992</c:v>
                </c:pt>
                <c:pt idx="2518">
                  <c:v>3.4972192800000013</c:v>
                </c:pt>
                <c:pt idx="2519">
                  <c:v>3.4986081599999976</c:v>
                </c:pt>
                <c:pt idx="2520">
                  <c:v>3.4999999199999987</c:v>
                </c:pt>
                <c:pt idx="2521">
                  <c:v>3.5013887999999991</c:v>
                </c:pt>
                <c:pt idx="2522">
                  <c:v>3.5027776799999994</c:v>
                </c:pt>
                <c:pt idx="2523">
                  <c:v>3.5041694400000001</c:v>
                </c:pt>
                <c:pt idx="2524">
                  <c:v>3.5055583199999987</c:v>
                </c:pt>
                <c:pt idx="2525">
                  <c:v>3.5069472000000008</c:v>
                </c:pt>
                <c:pt idx="2526">
                  <c:v>3.5083360800000012</c:v>
                </c:pt>
                <c:pt idx="2527">
                  <c:v>3.5097249600000016</c:v>
                </c:pt>
                <c:pt idx="2528">
                  <c:v>3.5111138400000019</c:v>
                </c:pt>
                <c:pt idx="2529">
                  <c:v>3.5125053599999969</c:v>
                </c:pt>
                <c:pt idx="2530">
                  <c:v>3.5138832000000004</c:v>
                </c:pt>
                <c:pt idx="2531">
                  <c:v>3.5152749599999997</c:v>
                </c:pt>
                <c:pt idx="2532">
                  <c:v>3.5166664799999956</c:v>
                </c:pt>
                <c:pt idx="2533">
                  <c:v>3.5180553599999977</c:v>
                </c:pt>
                <c:pt idx="2534">
                  <c:v>3.519444479999998</c:v>
                </c:pt>
                <c:pt idx="2535">
                  <c:v>3.5208333600000032</c:v>
                </c:pt>
                <c:pt idx="2536">
                  <c:v>3.5222222399999987</c:v>
                </c:pt>
                <c:pt idx="2537">
                  <c:v>3.52361112</c:v>
                </c:pt>
                <c:pt idx="2538">
                  <c:v>3.5250000000000004</c:v>
                </c:pt>
                <c:pt idx="2539">
                  <c:v>3.5263888800000007</c:v>
                </c:pt>
                <c:pt idx="2540">
                  <c:v>3.527777760000006</c:v>
                </c:pt>
                <c:pt idx="2541">
                  <c:v>3.5291692799999996</c:v>
                </c:pt>
                <c:pt idx="2542">
                  <c:v>3.5305610400000011</c:v>
                </c:pt>
                <c:pt idx="2543">
                  <c:v>3.5319499199999966</c:v>
                </c:pt>
                <c:pt idx="2544">
                  <c:v>3.533338800000001</c:v>
                </c:pt>
                <c:pt idx="2545">
                  <c:v>3.5347221599999994</c:v>
                </c:pt>
                <c:pt idx="2546">
                  <c:v>3.5361081599999977</c:v>
                </c:pt>
                <c:pt idx="2547">
                  <c:v>3.5374970399999999</c:v>
                </c:pt>
                <c:pt idx="2548">
                  <c:v>3.5388859199999967</c:v>
                </c:pt>
                <c:pt idx="2549">
                  <c:v>3.5402750400000031</c:v>
                </c:pt>
                <c:pt idx="2550">
                  <c:v>3.5416665599999981</c:v>
                </c:pt>
                <c:pt idx="2551">
                  <c:v>3.5430583199999983</c:v>
                </c:pt>
                <c:pt idx="2552">
                  <c:v>3.5444471999999987</c:v>
                </c:pt>
                <c:pt idx="2553">
                  <c:v>3.5458387200000008</c:v>
                </c:pt>
                <c:pt idx="2554">
                  <c:v>3.5472276000000011</c:v>
                </c:pt>
                <c:pt idx="2555">
                  <c:v>3.548616479999998</c:v>
                </c:pt>
                <c:pt idx="2556">
                  <c:v>3.5500053599999983</c:v>
                </c:pt>
                <c:pt idx="2557">
                  <c:v>3.5513750399999977</c:v>
                </c:pt>
                <c:pt idx="2558">
                  <c:v>3.5527749599999989</c:v>
                </c:pt>
                <c:pt idx="2559">
                  <c:v>3.5541638399999993</c:v>
                </c:pt>
                <c:pt idx="2560">
                  <c:v>3.5555527199999997</c:v>
                </c:pt>
                <c:pt idx="2561">
                  <c:v>3.5569415999999987</c:v>
                </c:pt>
                <c:pt idx="2562">
                  <c:v>3.5583304800000004</c:v>
                </c:pt>
                <c:pt idx="2563">
                  <c:v>3.5597193600000008</c:v>
                </c:pt>
                <c:pt idx="2564">
                  <c:v>3.5611111199999992</c:v>
                </c:pt>
                <c:pt idx="2565">
                  <c:v>3.5624999999999978</c:v>
                </c:pt>
                <c:pt idx="2566">
                  <c:v>3.5638859999999983</c:v>
                </c:pt>
                <c:pt idx="2567">
                  <c:v>3.5652748799999991</c:v>
                </c:pt>
                <c:pt idx="2568">
                  <c:v>3.5666666399999967</c:v>
                </c:pt>
                <c:pt idx="2569">
                  <c:v>3.5680555199999997</c:v>
                </c:pt>
                <c:pt idx="2570">
                  <c:v>3.5694443999999987</c:v>
                </c:pt>
                <c:pt idx="2571">
                  <c:v>3.5708303999999997</c:v>
                </c:pt>
                <c:pt idx="2572">
                  <c:v>3.572219279999997</c:v>
                </c:pt>
                <c:pt idx="2573">
                  <c:v>3.5736081599999974</c:v>
                </c:pt>
                <c:pt idx="2574">
                  <c:v>3.5749970399999982</c:v>
                </c:pt>
                <c:pt idx="2575">
                  <c:v>3.5763859199999977</c:v>
                </c:pt>
                <c:pt idx="2576">
                  <c:v>3.577775039999997</c:v>
                </c:pt>
                <c:pt idx="2577">
                  <c:v>3.5791639199999974</c:v>
                </c:pt>
                <c:pt idx="2578">
                  <c:v>3.5805527999999982</c:v>
                </c:pt>
                <c:pt idx="2579">
                  <c:v>3.5819416799999981</c:v>
                </c:pt>
                <c:pt idx="2580">
                  <c:v>3.5833305600000047</c:v>
                </c:pt>
                <c:pt idx="2581">
                  <c:v>3.5847220800000006</c:v>
                </c:pt>
                <c:pt idx="2582">
                  <c:v>3.586110960000001</c:v>
                </c:pt>
                <c:pt idx="2583">
                  <c:v>3.5874998399999982</c:v>
                </c:pt>
                <c:pt idx="2584">
                  <c:v>3.5888916000000042</c:v>
                </c:pt>
                <c:pt idx="2585">
                  <c:v>3.5902804800000023</c:v>
                </c:pt>
                <c:pt idx="2586">
                  <c:v>3.5916722399999967</c:v>
                </c:pt>
                <c:pt idx="2587">
                  <c:v>3.5930611199999998</c:v>
                </c:pt>
                <c:pt idx="2588">
                  <c:v>3.5944387199999976</c:v>
                </c:pt>
                <c:pt idx="2589">
                  <c:v>3.595827599999998</c:v>
                </c:pt>
                <c:pt idx="2590">
                  <c:v>3.5972193599999986</c:v>
                </c:pt>
                <c:pt idx="2591">
                  <c:v>3.5986082399999977</c:v>
                </c:pt>
                <c:pt idx="2592">
                  <c:v>3.5999971199999994</c:v>
                </c:pt>
                <c:pt idx="2593">
                  <c:v>3.6013859999999998</c:v>
                </c:pt>
                <c:pt idx="2594">
                  <c:v>3.6027748800000001</c:v>
                </c:pt>
                <c:pt idx="2595">
                  <c:v>3.6041637600000045</c:v>
                </c:pt>
                <c:pt idx="2596">
                  <c:v>3.6055526400000009</c:v>
                </c:pt>
                <c:pt idx="2597">
                  <c:v>3.6069415199999981</c:v>
                </c:pt>
                <c:pt idx="2598">
                  <c:v>3.6083332800000059</c:v>
                </c:pt>
                <c:pt idx="2599">
                  <c:v>3.6097221600000022</c:v>
                </c:pt>
                <c:pt idx="2600">
                  <c:v>3.6111110400000062</c:v>
                </c:pt>
                <c:pt idx="2601">
                  <c:v>3.6124999199999968</c:v>
                </c:pt>
                <c:pt idx="2602">
                  <c:v>3.6138916800000001</c:v>
                </c:pt>
                <c:pt idx="2603">
                  <c:v>3.6152805600000004</c:v>
                </c:pt>
                <c:pt idx="2604">
                  <c:v>3.616669439999995</c:v>
                </c:pt>
                <c:pt idx="2605">
                  <c:v>3.6180583199999967</c:v>
                </c:pt>
                <c:pt idx="2606">
                  <c:v>3.6194471999999944</c:v>
                </c:pt>
                <c:pt idx="2607">
                  <c:v>3.6208360799999992</c:v>
                </c:pt>
                <c:pt idx="2608">
                  <c:v>3.6222276000000004</c:v>
                </c:pt>
                <c:pt idx="2609">
                  <c:v>3.6236164800000008</c:v>
                </c:pt>
                <c:pt idx="2610">
                  <c:v>3.6250053600000007</c:v>
                </c:pt>
                <c:pt idx="2611">
                  <c:v>3.6263944800000001</c:v>
                </c:pt>
                <c:pt idx="2612">
                  <c:v>3.6277804800000002</c:v>
                </c:pt>
                <c:pt idx="2613">
                  <c:v>3.6291693599999992</c:v>
                </c:pt>
                <c:pt idx="2614">
                  <c:v>3.6305582399999974</c:v>
                </c:pt>
                <c:pt idx="2615">
                  <c:v>3.6319471199999978</c:v>
                </c:pt>
                <c:pt idx="2616">
                  <c:v>3.6333276000000012</c:v>
                </c:pt>
                <c:pt idx="2617">
                  <c:v>3.6347164799999998</c:v>
                </c:pt>
                <c:pt idx="2618">
                  <c:v>3.6361053599999997</c:v>
                </c:pt>
                <c:pt idx="2619">
                  <c:v>3.6374944799999991</c:v>
                </c:pt>
                <c:pt idx="2620">
                  <c:v>3.6388833599999995</c:v>
                </c:pt>
                <c:pt idx="2621">
                  <c:v>3.6402722399999998</c:v>
                </c:pt>
                <c:pt idx="2622">
                  <c:v>3.6416611199999998</c:v>
                </c:pt>
                <c:pt idx="2623">
                  <c:v>3.6430526399999987</c:v>
                </c:pt>
                <c:pt idx="2624">
                  <c:v>3.6444388800000009</c:v>
                </c:pt>
                <c:pt idx="2625">
                  <c:v>3.6458277600000049</c:v>
                </c:pt>
                <c:pt idx="2626">
                  <c:v>3.6472166400000052</c:v>
                </c:pt>
                <c:pt idx="2627">
                  <c:v>3.6486081599999998</c:v>
                </c:pt>
                <c:pt idx="2628">
                  <c:v>3.649997040000005</c:v>
                </c:pt>
                <c:pt idx="2629">
                  <c:v>3.6513859199999987</c:v>
                </c:pt>
                <c:pt idx="2630">
                  <c:v>3.6527750399999968</c:v>
                </c:pt>
                <c:pt idx="2631">
                  <c:v>3.6541639199999998</c:v>
                </c:pt>
                <c:pt idx="2632">
                  <c:v>3.6555554399999952</c:v>
                </c:pt>
                <c:pt idx="2633">
                  <c:v>3.6569443199999987</c:v>
                </c:pt>
                <c:pt idx="2634">
                  <c:v>3.6583387200000015</c:v>
                </c:pt>
                <c:pt idx="2635">
                  <c:v>3.6597165600000015</c:v>
                </c:pt>
                <c:pt idx="2636">
                  <c:v>3.6611054400000018</c:v>
                </c:pt>
                <c:pt idx="2637">
                  <c:v>3.6624943199999986</c:v>
                </c:pt>
                <c:pt idx="2638">
                  <c:v>3.663883199999999</c:v>
                </c:pt>
                <c:pt idx="2639">
                  <c:v>3.6652720799999994</c:v>
                </c:pt>
                <c:pt idx="2640">
                  <c:v>3.6666609599999997</c:v>
                </c:pt>
                <c:pt idx="2641">
                  <c:v>3.6680498400000001</c:v>
                </c:pt>
                <c:pt idx="2642">
                  <c:v>3.6694387200000005</c:v>
                </c:pt>
                <c:pt idx="2643">
                  <c:v>3.6708276000000009</c:v>
                </c:pt>
                <c:pt idx="2644">
                  <c:v>3.6722193599999979</c:v>
                </c:pt>
                <c:pt idx="2645">
                  <c:v>3.6736082399999983</c:v>
                </c:pt>
                <c:pt idx="2646">
                  <c:v>3.6749971199999991</c:v>
                </c:pt>
                <c:pt idx="2647">
                  <c:v>3.6763888799999993</c:v>
                </c:pt>
                <c:pt idx="2648">
                  <c:v>3.6777777600000046</c:v>
                </c:pt>
                <c:pt idx="2649">
                  <c:v>3.67916664</c:v>
                </c:pt>
                <c:pt idx="2650">
                  <c:v>3.6805555200000004</c:v>
                </c:pt>
                <c:pt idx="2651">
                  <c:v>3.6819444000000008</c:v>
                </c:pt>
                <c:pt idx="2652">
                  <c:v>3.6833332800000038</c:v>
                </c:pt>
                <c:pt idx="2653">
                  <c:v>3.6847221600000002</c:v>
                </c:pt>
                <c:pt idx="2654">
                  <c:v>3.6861110399999992</c:v>
                </c:pt>
                <c:pt idx="2655">
                  <c:v>3.6874999199999992</c:v>
                </c:pt>
                <c:pt idx="2656">
                  <c:v>3.6888887999999991</c:v>
                </c:pt>
                <c:pt idx="2657">
                  <c:v>3.6902776799999994</c:v>
                </c:pt>
                <c:pt idx="2658">
                  <c:v>3.6916665599999998</c:v>
                </c:pt>
                <c:pt idx="2659">
                  <c:v>3.6930583199999987</c:v>
                </c:pt>
                <c:pt idx="2660">
                  <c:v>3.6944472000000008</c:v>
                </c:pt>
                <c:pt idx="2661">
                  <c:v>3.6958360800000007</c:v>
                </c:pt>
                <c:pt idx="2662">
                  <c:v>3.6972139199999976</c:v>
                </c:pt>
                <c:pt idx="2663">
                  <c:v>3.6986109600000017</c:v>
                </c:pt>
                <c:pt idx="2664">
                  <c:v>3.6999998400000051</c:v>
                </c:pt>
                <c:pt idx="2665">
                  <c:v>3.7013916000000027</c:v>
                </c:pt>
                <c:pt idx="2666">
                  <c:v>3.7027804799999995</c:v>
                </c:pt>
                <c:pt idx="2667">
                  <c:v>3.7041693600000012</c:v>
                </c:pt>
                <c:pt idx="2668">
                  <c:v>3.7055582400000002</c:v>
                </c:pt>
                <c:pt idx="2669">
                  <c:v>3.7069499999999973</c:v>
                </c:pt>
                <c:pt idx="2670">
                  <c:v>3.7083333600000077</c:v>
                </c:pt>
                <c:pt idx="2671">
                  <c:v>3.7097222399999996</c:v>
                </c:pt>
                <c:pt idx="2672">
                  <c:v>3.71111112</c:v>
                </c:pt>
                <c:pt idx="2673">
                  <c:v>3.7125000000000004</c:v>
                </c:pt>
                <c:pt idx="2674">
                  <c:v>3.7138888800000007</c:v>
                </c:pt>
                <c:pt idx="2675">
                  <c:v>3.7152777600000011</c:v>
                </c:pt>
                <c:pt idx="2676">
                  <c:v>3.7166666399999975</c:v>
                </c:pt>
                <c:pt idx="2677">
                  <c:v>3.7180555199999987</c:v>
                </c:pt>
                <c:pt idx="2678">
                  <c:v>3.7194470399999968</c:v>
                </c:pt>
                <c:pt idx="2679">
                  <c:v>3.7208359199999972</c:v>
                </c:pt>
                <c:pt idx="2680">
                  <c:v>3.7222250399999997</c:v>
                </c:pt>
                <c:pt idx="2681">
                  <c:v>3.72361392</c:v>
                </c:pt>
                <c:pt idx="2682">
                  <c:v>3.7250027999999982</c:v>
                </c:pt>
                <c:pt idx="2683">
                  <c:v>3.7263943200000011</c:v>
                </c:pt>
                <c:pt idx="2684">
                  <c:v>3.7277832000000037</c:v>
                </c:pt>
                <c:pt idx="2685">
                  <c:v>3.7291720800000001</c:v>
                </c:pt>
                <c:pt idx="2686">
                  <c:v>3.73056096</c:v>
                </c:pt>
                <c:pt idx="2687">
                  <c:v>3.7319498400000004</c:v>
                </c:pt>
                <c:pt idx="2688">
                  <c:v>3.7333387200000012</c:v>
                </c:pt>
                <c:pt idx="2689">
                  <c:v>3.7347276000000011</c:v>
                </c:pt>
                <c:pt idx="2690">
                  <c:v>3.736116479999998</c:v>
                </c:pt>
                <c:pt idx="2691">
                  <c:v>3.7375053599999992</c:v>
                </c:pt>
                <c:pt idx="2692">
                  <c:v>3.7388944800000008</c:v>
                </c:pt>
                <c:pt idx="2693">
                  <c:v>3.7402833600000012</c:v>
                </c:pt>
                <c:pt idx="2694">
                  <c:v>3.7416638399999993</c:v>
                </c:pt>
                <c:pt idx="2695">
                  <c:v>3.7430527200000001</c:v>
                </c:pt>
                <c:pt idx="2696">
                  <c:v>3.7444416</c:v>
                </c:pt>
                <c:pt idx="2697">
                  <c:v>3.7458304800000004</c:v>
                </c:pt>
                <c:pt idx="2698">
                  <c:v>3.747222240000001</c:v>
                </c:pt>
                <c:pt idx="2699">
                  <c:v>3.7486082399999976</c:v>
                </c:pt>
                <c:pt idx="2700">
                  <c:v>3.7499971200000002</c:v>
                </c:pt>
                <c:pt idx="2701">
                  <c:v>3.7513859999999983</c:v>
                </c:pt>
                <c:pt idx="2702">
                  <c:v>3.7527748799999991</c:v>
                </c:pt>
                <c:pt idx="2703">
                  <c:v>3.7541637600000026</c:v>
                </c:pt>
                <c:pt idx="2704">
                  <c:v>3.7555555199999997</c:v>
                </c:pt>
                <c:pt idx="2705">
                  <c:v>3.7569443999999987</c:v>
                </c:pt>
                <c:pt idx="2706">
                  <c:v>3.7583359199999986</c:v>
                </c:pt>
                <c:pt idx="2707">
                  <c:v>3.7597250400000011</c:v>
                </c:pt>
                <c:pt idx="2708">
                  <c:v>3.7611139199999992</c:v>
                </c:pt>
                <c:pt idx="2709">
                  <c:v>3.7625027999999991</c:v>
                </c:pt>
                <c:pt idx="2710">
                  <c:v>3.7638916800000022</c:v>
                </c:pt>
                <c:pt idx="2711">
                  <c:v>3.7652805600000012</c:v>
                </c:pt>
                <c:pt idx="2712">
                  <c:v>3.7666720799999998</c:v>
                </c:pt>
                <c:pt idx="2713">
                  <c:v>3.7680527999999982</c:v>
                </c:pt>
                <c:pt idx="2714">
                  <c:v>3.7694416799999981</c:v>
                </c:pt>
                <c:pt idx="2715">
                  <c:v>3.7708332000000002</c:v>
                </c:pt>
                <c:pt idx="2716">
                  <c:v>3.7722220799999997</c:v>
                </c:pt>
                <c:pt idx="2717">
                  <c:v>3.773610960000001</c:v>
                </c:pt>
                <c:pt idx="2718">
                  <c:v>3.7749998399999982</c:v>
                </c:pt>
                <c:pt idx="2719">
                  <c:v>3.7763887199999981</c:v>
                </c:pt>
                <c:pt idx="2720">
                  <c:v>3.7777776000000012</c:v>
                </c:pt>
                <c:pt idx="2721">
                  <c:v>3.7791664799999989</c:v>
                </c:pt>
                <c:pt idx="2722">
                  <c:v>3.7805582399999995</c:v>
                </c:pt>
                <c:pt idx="2723">
                  <c:v>3.7819471199999999</c:v>
                </c:pt>
                <c:pt idx="2724">
                  <c:v>3.783336000000006</c:v>
                </c:pt>
                <c:pt idx="2725">
                  <c:v>3.7847248800000055</c:v>
                </c:pt>
                <c:pt idx="2726">
                  <c:v>3.7861137600000054</c:v>
                </c:pt>
                <c:pt idx="2727">
                  <c:v>3.7875026400000054</c:v>
                </c:pt>
                <c:pt idx="2728">
                  <c:v>3.7888915200000053</c:v>
                </c:pt>
                <c:pt idx="2729">
                  <c:v>3.7902832800000001</c:v>
                </c:pt>
                <c:pt idx="2730">
                  <c:v>3.7916637600000005</c:v>
                </c:pt>
                <c:pt idx="2731">
                  <c:v>3.7930526400000009</c:v>
                </c:pt>
                <c:pt idx="2732">
                  <c:v>3.7944415199999981</c:v>
                </c:pt>
                <c:pt idx="2733">
                  <c:v>3.7958303999999981</c:v>
                </c:pt>
                <c:pt idx="2734">
                  <c:v>3.7972192800000002</c:v>
                </c:pt>
                <c:pt idx="2735">
                  <c:v>3.7986081599999988</c:v>
                </c:pt>
                <c:pt idx="2736">
                  <c:v>3.7999999199999994</c:v>
                </c:pt>
                <c:pt idx="2737">
                  <c:v>3.8013887999999998</c:v>
                </c:pt>
                <c:pt idx="2738">
                  <c:v>3.8027805600000004</c:v>
                </c:pt>
                <c:pt idx="2739">
                  <c:v>3.8041694400000008</c:v>
                </c:pt>
                <c:pt idx="2740">
                  <c:v>3.8055583199999967</c:v>
                </c:pt>
                <c:pt idx="2741">
                  <c:v>3.8069416799999987</c:v>
                </c:pt>
                <c:pt idx="2742">
                  <c:v>3.8083360799999992</c:v>
                </c:pt>
                <c:pt idx="2743">
                  <c:v>3.8097249599999992</c:v>
                </c:pt>
                <c:pt idx="2744">
                  <c:v>3.811105439999996</c:v>
                </c:pt>
                <c:pt idx="2745">
                  <c:v>3.8124943199999977</c:v>
                </c:pt>
                <c:pt idx="2746">
                  <c:v>3.8138831999999967</c:v>
                </c:pt>
                <c:pt idx="2747">
                  <c:v>3.8152720799999944</c:v>
                </c:pt>
                <c:pt idx="2748">
                  <c:v>3.8166638399999973</c:v>
                </c:pt>
                <c:pt idx="2749">
                  <c:v>3.8180527199999985</c:v>
                </c:pt>
                <c:pt idx="2750">
                  <c:v>3.8194387199999977</c:v>
                </c:pt>
                <c:pt idx="2751">
                  <c:v>3.8208304799999997</c:v>
                </c:pt>
                <c:pt idx="2752">
                  <c:v>3.8222193599999987</c:v>
                </c:pt>
                <c:pt idx="2753">
                  <c:v>3.8236053599999997</c:v>
                </c:pt>
                <c:pt idx="2754">
                  <c:v>3.8249944799999991</c:v>
                </c:pt>
                <c:pt idx="2755">
                  <c:v>3.8263833599999995</c:v>
                </c:pt>
                <c:pt idx="2756">
                  <c:v>3.8277722399999998</c:v>
                </c:pt>
                <c:pt idx="2757">
                  <c:v>3.8291637600000019</c:v>
                </c:pt>
                <c:pt idx="2758">
                  <c:v>3.8305555199999977</c:v>
                </c:pt>
                <c:pt idx="2759">
                  <c:v>3.8319443999999967</c:v>
                </c:pt>
                <c:pt idx="2760">
                  <c:v>3.8333332800000002</c:v>
                </c:pt>
                <c:pt idx="2761">
                  <c:v>3.8347221599999997</c:v>
                </c:pt>
                <c:pt idx="2762">
                  <c:v>3.8361110399999969</c:v>
                </c:pt>
                <c:pt idx="2763">
                  <c:v>3.8374999199999973</c:v>
                </c:pt>
                <c:pt idx="2764">
                  <c:v>3.8388916799999997</c:v>
                </c:pt>
                <c:pt idx="2765">
                  <c:v>3.8402832</c:v>
                </c:pt>
                <c:pt idx="2766">
                  <c:v>3.84166104</c:v>
                </c:pt>
                <c:pt idx="2767">
                  <c:v>3.8430499199999977</c:v>
                </c:pt>
                <c:pt idx="2768">
                  <c:v>3.8444388000000007</c:v>
                </c:pt>
                <c:pt idx="2769">
                  <c:v>3.8458276799999997</c:v>
                </c:pt>
                <c:pt idx="2770">
                  <c:v>3.8472165600000015</c:v>
                </c:pt>
                <c:pt idx="2771">
                  <c:v>3.8486054399999978</c:v>
                </c:pt>
                <c:pt idx="2772">
                  <c:v>3.8499943199999986</c:v>
                </c:pt>
                <c:pt idx="2773">
                  <c:v>3.8513831999999977</c:v>
                </c:pt>
                <c:pt idx="2774">
                  <c:v>3.8527720799999967</c:v>
                </c:pt>
                <c:pt idx="2775">
                  <c:v>3.8541609599999997</c:v>
                </c:pt>
                <c:pt idx="2776">
                  <c:v>3.8555498399999961</c:v>
                </c:pt>
                <c:pt idx="2777">
                  <c:v>3.8569387199999987</c:v>
                </c:pt>
                <c:pt idx="2778">
                  <c:v>3.8583276000000009</c:v>
                </c:pt>
                <c:pt idx="2779">
                  <c:v>3.8597193599999979</c:v>
                </c:pt>
                <c:pt idx="2780">
                  <c:v>3.8611111199999986</c:v>
                </c:pt>
                <c:pt idx="2781">
                  <c:v>3.8624999999999967</c:v>
                </c:pt>
                <c:pt idx="2782">
                  <c:v>3.8638888799999993</c:v>
                </c:pt>
                <c:pt idx="2783">
                  <c:v>3.8652777600000001</c:v>
                </c:pt>
                <c:pt idx="2784">
                  <c:v>3.866666639999996</c:v>
                </c:pt>
                <c:pt idx="2785">
                  <c:v>3.8680555199999977</c:v>
                </c:pt>
                <c:pt idx="2786">
                  <c:v>3.8694443999999977</c:v>
                </c:pt>
                <c:pt idx="2787">
                  <c:v>3.8708332799999976</c:v>
                </c:pt>
                <c:pt idx="2788">
                  <c:v>3.8722221599999944</c:v>
                </c:pt>
                <c:pt idx="2789">
                  <c:v>3.8736110399999983</c:v>
                </c:pt>
                <c:pt idx="2790">
                  <c:v>3.8749999199999987</c:v>
                </c:pt>
                <c:pt idx="2791">
                  <c:v>3.8763887999999977</c:v>
                </c:pt>
                <c:pt idx="2792">
                  <c:v>3.8777776799999994</c:v>
                </c:pt>
                <c:pt idx="2793">
                  <c:v>3.8791665599999998</c:v>
                </c:pt>
                <c:pt idx="2794">
                  <c:v>3.8805554399999966</c:v>
                </c:pt>
                <c:pt idx="2795">
                  <c:v>3.8819472000000008</c:v>
                </c:pt>
                <c:pt idx="2796">
                  <c:v>3.8833360800000012</c:v>
                </c:pt>
                <c:pt idx="2797">
                  <c:v>3.8847249600000016</c:v>
                </c:pt>
                <c:pt idx="2798">
                  <c:v>3.8861138400000019</c:v>
                </c:pt>
                <c:pt idx="2799">
                  <c:v>3.8875027199999992</c:v>
                </c:pt>
                <c:pt idx="2800">
                  <c:v>3.8888915999999991</c:v>
                </c:pt>
                <c:pt idx="2801">
                  <c:v>3.8902804799999977</c:v>
                </c:pt>
                <c:pt idx="2802">
                  <c:v>3.8916722399999961</c:v>
                </c:pt>
                <c:pt idx="2803">
                  <c:v>3.8930611199999969</c:v>
                </c:pt>
                <c:pt idx="2804">
                  <c:v>3.8944499999999929</c:v>
                </c:pt>
                <c:pt idx="2805">
                  <c:v>3.8958388799999977</c:v>
                </c:pt>
                <c:pt idx="2806">
                  <c:v>3.8972277600000012</c:v>
                </c:pt>
                <c:pt idx="2807">
                  <c:v>3.8986166399999949</c:v>
                </c:pt>
                <c:pt idx="2808">
                  <c:v>3.9000055199999988</c:v>
                </c:pt>
                <c:pt idx="2809">
                  <c:v>3.9013943999999992</c:v>
                </c:pt>
                <c:pt idx="2810">
                  <c:v>3.9027748800000008</c:v>
                </c:pt>
                <c:pt idx="2811">
                  <c:v>3.9041666400000015</c:v>
                </c:pt>
                <c:pt idx="2812">
                  <c:v>3.9055610400000011</c:v>
                </c:pt>
                <c:pt idx="2813">
                  <c:v>3.9069499199999966</c:v>
                </c:pt>
                <c:pt idx="2814">
                  <c:v>3.908338800000001</c:v>
                </c:pt>
                <c:pt idx="2815">
                  <c:v>3.9097276800000014</c:v>
                </c:pt>
                <c:pt idx="2816">
                  <c:v>3.9111055199999978</c:v>
                </c:pt>
                <c:pt idx="2817">
                  <c:v>3.9124943999999977</c:v>
                </c:pt>
                <c:pt idx="2818">
                  <c:v>3.9138832799999985</c:v>
                </c:pt>
                <c:pt idx="2819">
                  <c:v>3.9152721599999967</c:v>
                </c:pt>
                <c:pt idx="2820">
                  <c:v>3.9166610399999957</c:v>
                </c:pt>
                <c:pt idx="2821">
                  <c:v>3.9180499199999956</c:v>
                </c:pt>
                <c:pt idx="2822">
                  <c:v>3.9194387999999987</c:v>
                </c:pt>
                <c:pt idx="2823">
                  <c:v>3.9208276800000004</c:v>
                </c:pt>
                <c:pt idx="2824">
                  <c:v>3.922219439999997</c:v>
                </c:pt>
                <c:pt idx="2825">
                  <c:v>3.9236083199999987</c:v>
                </c:pt>
                <c:pt idx="2826">
                  <c:v>3.9249972000000053</c:v>
                </c:pt>
                <c:pt idx="2827">
                  <c:v>3.9263860799999986</c:v>
                </c:pt>
                <c:pt idx="2828">
                  <c:v>3.9277749600000011</c:v>
                </c:pt>
                <c:pt idx="2829">
                  <c:v>3.9291638399999993</c:v>
                </c:pt>
                <c:pt idx="2830">
                  <c:v>3.9305527199999997</c:v>
                </c:pt>
                <c:pt idx="2831">
                  <c:v>3.9319415999999987</c:v>
                </c:pt>
                <c:pt idx="2832">
                  <c:v>3.9333304800000004</c:v>
                </c:pt>
                <c:pt idx="2833">
                  <c:v>3.9347193600000008</c:v>
                </c:pt>
                <c:pt idx="2834">
                  <c:v>3.9361166399999967</c:v>
                </c:pt>
                <c:pt idx="2835">
                  <c:v>3.9375026399999977</c:v>
                </c:pt>
                <c:pt idx="2836">
                  <c:v>3.9388943999999997</c:v>
                </c:pt>
                <c:pt idx="2837">
                  <c:v>3.9402832800000009</c:v>
                </c:pt>
                <c:pt idx="2838">
                  <c:v>3.9416721599999978</c:v>
                </c:pt>
                <c:pt idx="2839">
                  <c:v>3.9430500000000013</c:v>
                </c:pt>
                <c:pt idx="2840">
                  <c:v>3.9444388800000008</c:v>
                </c:pt>
                <c:pt idx="2841">
                  <c:v>3.9458303999999997</c:v>
                </c:pt>
                <c:pt idx="2842">
                  <c:v>3.9472192799999992</c:v>
                </c:pt>
                <c:pt idx="2843">
                  <c:v>3.9486081599999974</c:v>
                </c:pt>
                <c:pt idx="2844">
                  <c:v>3.9499970399999982</c:v>
                </c:pt>
                <c:pt idx="2845">
                  <c:v>3.9513859199999977</c:v>
                </c:pt>
                <c:pt idx="2846">
                  <c:v>3.952775039999993</c:v>
                </c:pt>
                <c:pt idx="2847">
                  <c:v>3.9541639199999974</c:v>
                </c:pt>
                <c:pt idx="2848">
                  <c:v>3.9555527999999978</c:v>
                </c:pt>
                <c:pt idx="2849">
                  <c:v>3.9569416799999977</c:v>
                </c:pt>
                <c:pt idx="2850">
                  <c:v>3.9583305600000012</c:v>
                </c:pt>
                <c:pt idx="2851">
                  <c:v>3.9597194399999953</c:v>
                </c:pt>
                <c:pt idx="2852">
                  <c:v>3.9611083199999988</c:v>
                </c:pt>
                <c:pt idx="2853">
                  <c:v>3.9624971999999987</c:v>
                </c:pt>
                <c:pt idx="2854">
                  <c:v>3.96388608</c:v>
                </c:pt>
                <c:pt idx="2855">
                  <c:v>3.9652749600000003</c:v>
                </c:pt>
                <c:pt idx="2856">
                  <c:v>3.9666638400000007</c:v>
                </c:pt>
                <c:pt idx="2857">
                  <c:v>3.9680553599999993</c:v>
                </c:pt>
                <c:pt idx="2858">
                  <c:v>3.9694444799999977</c:v>
                </c:pt>
                <c:pt idx="2859">
                  <c:v>3.9708360000000003</c:v>
                </c:pt>
                <c:pt idx="2860">
                  <c:v>3.9722248799999997</c:v>
                </c:pt>
                <c:pt idx="2861">
                  <c:v>3.973613760000001</c:v>
                </c:pt>
                <c:pt idx="2862">
                  <c:v>3.9750026399999974</c:v>
                </c:pt>
                <c:pt idx="2863">
                  <c:v>3.9763915200000017</c:v>
                </c:pt>
                <c:pt idx="2864">
                  <c:v>3.9777803999999986</c:v>
                </c:pt>
                <c:pt idx="2865">
                  <c:v>3.9791611199999988</c:v>
                </c:pt>
                <c:pt idx="2866">
                  <c:v>3.9805499999999987</c:v>
                </c:pt>
                <c:pt idx="2867">
                  <c:v>3.9819415199999981</c:v>
                </c:pt>
                <c:pt idx="2868">
                  <c:v>3.9833304000000012</c:v>
                </c:pt>
                <c:pt idx="2869">
                  <c:v>3.9847221600000022</c:v>
                </c:pt>
                <c:pt idx="2870">
                  <c:v>3.9861139199999993</c:v>
                </c:pt>
                <c:pt idx="2871">
                  <c:v>3.9875028000000001</c:v>
                </c:pt>
                <c:pt idx="2872">
                  <c:v>3.9888943199999982</c:v>
                </c:pt>
                <c:pt idx="2873">
                  <c:v>3.9902831999999977</c:v>
                </c:pt>
                <c:pt idx="2874">
                  <c:v>3.9916720799999967</c:v>
                </c:pt>
                <c:pt idx="2875">
                  <c:v>3.9930609599999993</c:v>
                </c:pt>
                <c:pt idx="2876">
                  <c:v>3.9944471999999944</c:v>
                </c:pt>
                <c:pt idx="2877">
                  <c:v>3.9958360799999983</c:v>
                </c:pt>
                <c:pt idx="2878">
                  <c:v>3.9972249599999992</c:v>
                </c:pt>
                <c:pt idx="2879">
                  <c:v>3.9986138399999978</c:v>
                </c:pt>
                <c:pt idx="2880">
                  <c:v>4.0000027199999995</c:v>
                </c:pt>
                <c:pt idx="2881">
                  <c:v>4.0013915999999998</c:v>
                </c:pt>
                <c:pt idx="2882">
                  <c:v>4.0027804799999878</c:v>
                </c:pt>
                <c:pt idx="2883">
                  <c:v>4.0041583199999904</c:v>
                </c:pt>
                <c:pt idx="2884">
                  <c:v>4.0055498399999907</c:v>
                </c:pt>
                <c:pt idx="2885">
                  <c:v>4.0069387199999955</c:v>
                </c:pt>
                <c:pt idx="2886">
                  <c:v>4.0083275999999985</c:v>
                </c:pt>
                <c:pt idx="2887">
                  <c:v>4.0097164799999945</c:v>
                </c:pt>
                <c:pt idx="2888">
                  <c:v>4.0111053599999913</c:v>
                </c:pt>
                <c:pt idx="2889">
                  <c:v>4.0124944799999867</c:v>
                </c:pt>
                <c:pt idx="2890">
                  <c:v>4.0138859999999932</c:v>
                </c:pt>
                <c:pt idx="2891">
                  <c:v>4.0152777599999965</c:v>
                </c:pt>
                <c:pt idx="2892">
                  <c:v>4.0166666399999986</c:v>
                </c:pt>
                <c:pt idx="2893">
                  <c:v>4.0180555199999857</c:v>
                </c:pt>
                <c:pt idx="2894">
                  <c:v>4.0194443999999985</c:v>
                </c:pt>
                <c:pt idx="2895">
                  <c:v>4.020835919999989</c:v>
                </c:pt>
                <c:pt idx="2896">
                  <c:v>4.0222166399999901</c:v>
                </c:pt>
                <c:pt idx="2897">
                  <c:v>4.0236055199999941</c:v>
                </c:pt>
                <c:pt idx="2898">
                  <c:v>4.0249943999999891</c:v>
                </c:pt>
                <c:pt idx="2899">
                  <c:v>4.0263859199999903</c:v>
                </c:pt>
                <c:pt idx="2900">
                  <c:v>4.0277750399999865</c:v>
                </c:pt>
                <c:pt idx="2901">
                  <c:v>4.0291639200000002</c:v>
                </c:pt>
                <c:pt idx="2902">
                  <c:v>4.0305528000000006</c:v>
                </c:pt>
                <c:pt idx="2903">
                  <c:v>4.031941680000009</c:v>
                </c:pt>
                <c:pt idx="2904">
                  <c:v>4.0333305599999898</c:v>
                </c:pt>
                <c:pt idx="2905">
                  <c:v>4.0347194399999955</c:v>
                </c:pt>
                <c:pt idx="2906">
                  <c:v>4.0361083199999985</c:v>
                </c:pt>
                <c:pt idx="2907">
                  <c:v>4.0374971999999989</c:v>
                </c:pt>
                <c:pt idx="2908">
                  <c:v>4.0388860799999886</c:v>
                </c:pt>
                <c:pt idx="2909">
                  <c:v>4.0402749599999916</c:v>
                </c:pt>
                <c:pt idx="2910">
                  <c:v>4.0416638400000071</c:v>
                </c:pt>
                <c:pt idx="2911">
                  <c:v>4.0430553599999897</c:v>
                </c:pt>
                <c:pt idx="2912">
                  <c:v>4.0444471199999965</c:v>
                </c:pt>
                <c:pt idx="2913">
                  <c:v>4.0458359999999916</c:v>
                </c:pt>
                <c:pt idx="2914">
                  <c:v>4.0472248799999866</c:v>
                </c:pt>
                <c:pt idx="2915">
                  <c:v>4.0486137600000003</c:v>
                </c:pt>
                <c:pt idx="2916">
                  <c:v>4.0500026400000007</c:v>
                </c:pt>
                <c:pt idx="2917">
                  <c:v>4.051391520000001</c:v>
                </c:pt>
                <c:pt idx="2918">
                  <c:v>4.0527804000000005</c:v>
                </c:pt>
                <c:pt idx="2919">
                  <c:v>4.0541692800000018</c:v>
                </c:pt>
                <c:pt idx="2920">
                  <c:v>4.055558159999995</c:v>
                </c:pt>
                <c:pt idx="2921">
                  <c:v>4.0569470400000025</c:v>
                </c:pt>
                <c:pt idx="2922">
                  <c:v>4.0583387999999996</c:v>
                </c:pt>
                <c:pt idx="2923">
                  <c:v>4.0597276799999955</c:v>
                </c:pt>
                <c:pt idx="2924">
                  <c:v>4.0611081600000016</c:v>
                </c:pt>
                <c:pt idx="2925">
                  <c:v>4.0624999199999907</c:v>
                </c:pt>
                <c:pt idx="2926">
                  <c:v>4.0638887999999955</c:v>
                </c:pt>
                <c:pt idx="2927">
                  <c:v>4.0652805599999855</c:v>
                </c:pt>
                <c:pt idx="2928">
                  <c:v>4.0666694400000081</c:v>
                </c:pt>
                <c:pt idx="2929">
                  <c:v>4.0680583199999933</c:v>
                </c:pt>
                <c:pt idx="2930">
                  <c:v>4.0694472000000008</c:v>
                </c:pt>
                <c:pt idx="2931">
                  <c:v>4.0708360800000012</c:v>
                </c:pt>
                <c:pt idx="2932">
                  <c:v>4.0722249600000016</c:v>
                </c:pt>
                <c:pt idx="2933">
                  <c:v>4.0736138400000019</c:v>
                </c:pt>
                <c:pt idx="2934">
                  <c:v>4.0750027199999987</c:v>
                </c:pt>
                <c:pt idx="2935">
                  <c:v>4.0763915999999991</c:v>
                </c:pt>
                <c:pt idx="2936">
                  <c:v>4.0777804799999915</c:v>
                </c:pt>
                <c:pt idx="2937">
                  <c:v>4.0791693599999999</c:v>
                </c:pt>
                <c:pt idx="2938">
                  <c:v>4.0805611199999969</c:v>
                </c:pt>
                <c:pt idx="2939">
                  <c:v>4.0819387200000019</c:v>
                </c:pt>
                <c:pt idx="2940">
                  <c:v>4.0833304799999945</c:v>
                </c:pt>
                <c:pt idx="2941">
                  <c:v>4.0847193599999896</c:v>
                </c:pt>
                <c:pt idx="2942">
                  <c:v>4.0861082399999926</c:v>
                </c:pt>
                <c:pt idx="2943">
                  <c:v>4.0874971200000001</c:v>
                </c:pt>
                <c:pt idx="2944">
                  <c:v>4.0888860000000005</c:v>
                </c:pt>
                <c:pt idx="2945">
                  <c:v>4.0902748800000008</c:v>
                </c:pt>
                <c:pt idx="2946">
                  <c:v>4.0916666400000024</c:v>
                </c:pt>
                <c:pt idx="2947">
                  <c:v>4.0930555199999921</c:v>
                </c:pt>
                <c:pt idx="2948">
                  <c:v>4.0944470399999888</c:v>
                </c:pt>
                <c:pt idx="2949">
                  <c:v>4.0958387999999966</c:v>
                </c:pt>
                <c:pt idx="2950">
                  <c:v>4.0972276800000014</c:v>
                </c:pt>
                <c:pt idx="2951">
                  <c:v>4.098616559999992</c:v>
                </c:pt>
                <c:pt idx="2952">
                  <c:v>4.1000054399999906</c:v>
                </c:pt>
                <c:pt idx="2953">
                  <c:v>4.1013832799999896</c:v>
                </c:pt>
                <c:pt idx="2954">
                  <c:v>4.1027721599999945</c:v>
                </c:pt>
                <c:pt idx="2955">
                  <c:v>4.1041610399999886</c:v>
                </c:pt>
                <c:pt idx="2956">
                  <c:v>4.1055499199999916</c:v>
                </c:pt>
                <c:pt idx="2957">
                  <c:v>4.1069416800000003</c:v>
                </c:pt>
                <c:pt idx="2958">
                  <c:v>4.1083305599999873</c:v>
                </c:pt>
                <c:pt idx="2959">
                  <c:v>4.1097220799999965</c:v>
                </c:pt>
                <c:pt idx="2960">
                  <c:v>4.1111083200000005</c:v>
                </c:pt>
                <c:pt idx="2961">
                  <c:v>4.1124971999999955</c:v>
                </c:pt>
                <c:pt idx="2962">
                  <c:v>4.1138860799999835</c:v>
                </c:pt>
                <c:pt idx="2963">
                  <c:v>4.1152749599999856</c:v>
                </c:pt>
                <c:pt idx="2964">
                  <c:v>4.1166638399999975</c:v>
                </c:pt>
                <c:pt idx="2965">
                  <c:v>4.1180527199999917</c:v>
                </c:pt>
                <c:pt idx="2966">
                  <c:v>4.1194416</c:v>
                </c:pt>
                <c:pt idx="2967">
                  <c:v>4.1208304799999862</c:v>
                </c:pt>
                <c:pt idx="2968">
                  <c:v>4.1222193599999883</c:v>
                </c:pt>
                <c:pt idx="2969">
                  <c:v>4.1236082399999887</c:v>
                </c:pt>
                <c:pt idx="2970">
                  <c:v>4.1249971199999846</c:v>
                </c:pt>
                <c:pt idx="2971">
                  <c:v>4.1263859999999877</c:v>
                </c:pt>
                <c:pt idx="2972">
                  <c:v>4.1277748799999774</c:v>
                </c:pt>
                <c:pt idx="2973">
                  <c:v>4.1291637599999955</c:v>
                </c:pt>
                <c:pt idx="2974">
                  <c:v>4.1305555199999855</c:v>
                </c:pt>
                <c:pt idx="2975">
                  <c:v>4.1319444000000001</c:v>
                </c:pt>
                <c:pt idx="2976">
                  <c:v>4.1333359199999906</c:v>
                </c:pt>
                <c:pt idx="2977">
                  <c:v>4.1347250399999931</c:v>
                </c:pt>
                <c:pt idx="2978">
                  <c:v>4.1361055199999877</c:v>
                </c:pt>
                <c:pt idx="2979">
                  <c:v>4.1374970399999897</c:v>
                </c:pt>
                <c:pt idx="2980">
                  <c:v>4.1388859199999857</c:v>
                </c:pt>
                <c:pt idx="2981">
                  <c:v>4.1402750399999899</c:v>
                </c:pt>
                <c:pt idx="2982">
                  <c:v>4.1416665599999956</c:v>
                </c:pt>
                <c:pt idx="2983">
                  <c:v>4.1430554399999915</c:v>
                </c:pt>
                <c:pt idx="2984">
                  <c:v>4.1444443199999865</c:v>
                </c:pt>
                <c:pt idx="2985">
                  <c:v>4.1458331999999976</c:v>
                </c:pt>
                <c:pt idx="2986">
                  <c:v>4.1472220800000024</c:v>
                </c:pt>
                <c:pt idx="2987">
                  <c:v>4.1486138399999932</c:v>
                </c:pt>
                <c:pt idx="2988">
                  <c:v>4.1499887999999965</c:v>
                </c:pt>
                <c:pt idx="2989">
                  <c:v>4.1513944799999907</c:v>
                </c:pt>
                <c:pt idx="2990">
                  <c:v>4.1527833599999866</c:v>
                </c:pt>
                <c:pt idx="2991">
                  <c:v>4.1541722399999834</c:v>
                </c:pt>
                <c:pt idx="2992">
                  <c:v>4.1555611199999927</c:v>
                </c:pt>
                <c:pt idx="2993">
                  <c:v>4.1569499999999975</c:v>
                </c:pt>
                <c:pt idx="2994">
                  <c:v>4.1583359999999914</c:v>
                </c:pt>
                <c:pt idx="2995">
                  <c:v>4.1597248800000006</c:v>
                </c:pt>
                <c:pt idx="2996">
                  <c:v>4.1611137599999903</c:v>
                </c:pt>
                <c:pt idx="2997">
                  <c:v>4.1625026399999872</c:v>
                </c:pt>
                <c:pt idx="2998">
                  <c:v>4.163891519999992</c:v>
                </c:pt>
                <c:pt idx="2999">
                  <c:v>4.1652803999999897</c:v>
                </c:pt>
                <c:pt idx="3000">
                  <c:v>4.1666692799999945</c:v>
                </c:pt>
                <c:pt idx="3001">
                  <c:v>4.1680581599999895</c:v>
                </c:pt>
                <c:pt idx="3002">
                  <c:v>4.1694470399999917</c:v>
                </c:pt>
                <c:pt idx="3003">
                  <c:v>4.1708359199999885</c:v>
                </c:pt>
                <c:pt idx="3004">
                  <c:v>4.1722250399999945</c:v>
                </c:pt>
                <c:pt idx="3005">
                  <c:v>4.1736139199999975</c:v>
                </c:pt>
                <c:pt idx="3006">
                  <c:v>4.1750027999999997</c:v>
                </c:pt>
                <c:pt idx="3007">
                  <c:v>4.176391680000008</c:v>
                </c:pt>
                <c:pt idx="3008">
                  <c:v>4.1777721600000017</c:v>
                </c:pt>
                <c:pt idx="3009">
                  <c:v>4.1791610399999986</c:v>
                </c:pt>
                <c:pt idx="3010">
                  <c:v>4.1805527999999965</c:v>
                </c:pt>
                <c:pt idx="3011">
                  <c:v>4.1819387999999975</c:v>
                </c:pt>
                <c:pt idx="3012">
                  <c:v>4.1833332000000016</c:v>
                </c:pt>
                <c:pt idx="3013">
                  <c:v>4.1847220799999896</c:v>
                </c:pt>
                <c:pt idx="3014">
                  <c:v>4.1861109599999846</c:v>
                </c:pt>
                <c:pt idx="3015">
                  <c:v>4.1874998399999876</c:v>
                </c:pt>
                <c:pt idx="3016">
                  <c:v>4.1888915999999945</c:v>
                </c:pt>
                <c:pt idx="3017">
                  <c:v>4.1902833600000005</c:v>
                </c:pt>
                <c:pt idx="3018">
                  <c:v>4.1916722400000008</c:v>
                </c:pt>
                <c:pt idx="3019">
                  <c:v>4.1930611200000012</c:v>
                </c:pt>
                <c:pt idx="3020">
                  <c:v>4.1944499999999945</c:v>
                </c:pt>
                <c:pt idx="3021">
                  <c:v>4.1958388799999877</c:v>
                </c:pt>
                <c:pt idx="3022">
                  <c:v>4.1972277599999908</c:v>
                </c:pt>
                <c:pt idx="3023">
                  <c:v>4.1986053599999913</c:v>
                </c:pt>
                <c:pt idx="3024">
                  <c:v>4.1999944799999867</c:v>
                </c:pt>
                <c:pt idx="3025">
                  <c:v>4.2013833599999995</c:v>
                </c:pt>
                <c:pt idx="3026">
                  <c:v>4.2027748800000015</c:v>
                </c:pt>
                <c:pt idx="3027">
                  <c:v>4.2041637600000019</c:v>
                </c:pt>
                <c:pt idx="3028">
                  <c:v>4.2055555199999857</c:v>
                </c:pt>
                <c:pt idx="3029">
                  <c:v>4.2069443999999985</c:v>
                </c:pt>
                <c:pt idx="3030">
                  <c:v>4.2083332799999926</c:v>
                </c:pt>
                <c:pt idx="3031">
                  <c:v>4.2097221600000081</c:v>
                </c:pt>
                <c:pt idx="3032">
                  <c:v>4.2111110399999889</c:v>
                </c:pt>
                <c:pt idx="3033">
                  <c:v>4.2124999199999955</c:v>
                </c:pt>
                <c:pt idx="3034">
                  <c:v>4.2138887999999977</c:v>
                </c:pt>
                <c:pt idx="3035">
                  <c:v>4.2152776799999945</c:v>
                </c:pt>
                <c:pt idx="3036">
                  <c:v>4.2166665599999975</c:v>
                </c:pt>
                <c:pt idx="3037">
                  <c:v>4.2180554399999908</c:v>
                </c:pt>
                <c:pt idx="3038">
                  <c:v>4.2194443199999965</c:v>
                </c:pt>
                <c:pt idx="3039">
                  <c:v>4.2208360799999856</c:v>
                </c:pt>
                <c:pt idx="3040">
                  <c:v>4.2222276000000019</c:v>
                </c:pt>
                <c:pt idx="3041">
                  <c:v>4.2236164800000022</c:v>
                </c:pt>
                <c:pt idx="3042">
                  <c:v>4.2250027200000009</c:v>
                </c:pt>
                <c:pt idx="3043">
                  <c:v>4.2263944800000024</c:v>
                </c:pt>
                <c:pt idx="3044">
                  <c:v>4.2277720799999896</c:v>
                </c:pt>
                <c:pt idx="3045">
                  <c:v>4.2291609599999926</c:v>
                </c:pt>
                <c:pt idx="3046">
                  <c:v>4.2305498400000001</c:v>
                </c:pt>
                <c:pt idx="3047">
                  <c:v>4.2319387200000014</c:v>
                </c:pt>
                <c:pt idx="3048">
                  <c:v>4.233327600000008</c:v>
                </c:pt>
                <c:pt idx="3049">
                  <c:v>4.2347222400000017</c:v>
                </c:pt>
                <c:pt idx="3050">
                  <c:v>4.2361111199999986</c:v>
                </c:pt>
                <c:pt idx="3051">
                  <c:v>4.2374999999999989</c:v>
                </c:pt>
                <c:pt idx="3052">
                  <c:v>4.2388888799999895</c:v>
                </c:pt>
                <c:pt idx="3053">
                  <c:v>4.2402777599999997</c:v>
                </c:pt>
                <c:pt idx="3054">
                  <c:v>4.241666640000008</c:v>
                </c:pt>
                <c:pt idx="3055">
                  <c:v>4.2430555199999933</c:v>
                </c:pt>
                <c:pt idx="3056">
                  <c:v>4.2444444000000008</c:v>
                </c:pt>
                <c:pt idx="3057">
                  <c:v>4.2458332799999887</c:v>
                </c:pt>
                <c:pt idx="3058">
                  <c:v>4.2472250400000018</c:v>
                </c:pt>
                <c:pt idx="3059">
                  <c:v>4.2486165599999914</c:v>
                </c:pt>
                <c:pt idx="3060">
                  <c:v>4.2500054400000007</c:v>
                </c:pt>
                <c:pt idx="3061">
                  <c:v>4.25138327999999</c:v>
                </c:pt>
                <c:pt idx="3062">
                  <c:v>4.2527721599999975</c:v>
                </c:pt>
                <c:pt idx="3063">
                  <c:v>4.2541610399999898</c:v>
                </c:pt>
                <c:pt idx="3064">
                  <c:v>4.2555499199999955</c:v>
                </c:pt>
                <c:pt idx="3065">
                  <c:v>4.2569359199999877</c:v>
                </c:pt>
                <c:pt idx="3066">
                  <c:v>4.2583276799999945</c:v>
                </c:pt>
                <c:pt idx="3067">
                  <c:v>4.2597165599999895</c:v>
                </c:pt>
                <c:pt idx="3068">
                  <c:v>4.2611054399999926</c:v>
                </c:pt>
                <c:pt idx="3069">
                  <c:v>4.2625053599999818</c:v>
                </c:pt>
                <c:pt idx="3070">
                  <c:v>4.2638944799999896</c:v>
                </c:pt>
                <c:pt idx="3071">
                  <c:v>4.2652694399999991</c:v>
                </c:pt>
                <c:pt idx="3072">
                  <c:v>4.2666609600000012</c:v>
                </c:pt>
                <c:pt idx="3073">
                  <c:v>4.2680498400000015</c:v>
                </c:pt>
                <c:pt idx="3074">
                  <c:v>4.2694444800000024</c:v>
                </c:pt>
                <c:pt idx="3075">
                  <c:v>4.2708333600000028</c:v>
                </c:pt>
                <c:pt idx="3076">
                  <c:v>4.2722222399999996</c:v>
                </c:pt>
                <c:pt idx="3077">
                  <c:v>4.2736111200000071</c:v>
                </c:pt>
                <c:pt idx="3078">
                  <c:v>4.2750000000000004</c:v>
                </c:pt>
                <c:pt idx="3079">
                  <c:v>4.2763888800000034</c:v>
                </c:pt>
                <c:pt idx="3080">
                  <c:v>4.2777832799999915</c:v>
                </c:pt>
                <c:pt idx="3081">
                  <c:v>4.2791721599999999</c:v>
                </c:pt>
                <c:pt idx="3082">
                  <c:v>4.2805610400000003</c:v>
                </c:pt>
                <c:pt idx="3083">
                  <c:v>4.2819499200000024</c:v>
                </c:pt>
                <c:pt idx="3084">
                  <c:v>4.283338800000001</c:v>
                </c:pt>
                <c:pt idx="3085">
                  <c:v>4.2847276800000014</c:v>
                </c:pt>
                <c:pt idx="3086">
                  <c:v>4.286116559999992</c:v>
                </c:pt>
                <c:pt idx="3087">
                  <c:v>4.2875054399999906</c:v>
                </c:pt>
                <c:pt idx="3088">
                  <c:v>4.2888943199999945</c:v>
                </c:pt>
                <c:pt idx="3089">
                  <c:v>4.2902831999999993</c:v>
                </c:pt>
                <c:pt idx="3090">
                  <c:v>4.2916610399999993</c:v>
                </c:pt>
                <c:pt idx="3091">
                  <c:v>4.2930499199999996</c:v>
                </c:pt>
                <c:pt idx="3092">
                  <c:v>4.2944387999999956</c:v>
                </c:pt>
                <c:pt idx="3093">
                  <c:v>4.2958305599999873</c:v>
                </c:pt>
                <c:pt idx="3094">
                  <c:v>4.297219440000001</c:v>
                </c:pt>
                <c:pt idx="3095">
                  <c:v>4.2986083200000014</c:v>
                </c:pt>
                <c:pt idx="3096">
                  <c:v>4.2999972000000017</c:v>
                </c:pt>
                <c:pt idx="3097">
                  <c:v>4.3013887199999967</c:v>
                </c:pt>
                <c:pt idx="3098">
                  <c:v>4.30277759999999</c:v>
                </c:pt>
                <c:pt idx="3099">
                  <c:v>4.3041638399999895</c:v>
                </c:pt>
                <c:pt idx="3100">
                  <c:v>4.3055527199999917</c:v>
                </c:pt>
                <c:pt idx="3101">
                  <c:v>4.3069416</c:v>
                </c:pt>
                <c:pt idx="3102">
                  <c:v>4.3083304800000004</c:v>
                </c:pt>
                <c:pt idx="3103">
                  <c:v>4.3097193600000008</c:v>
                </c:pt>
                <c:pt idx="3104">
                  <c:v>4.3111111199999899</c:v>
                </c:pt>
                <c:pt idx="3105">
                  <c:v>4.3124971199999909</c:v>
                </c:pt>
                <c:pt idx="3106">
                  <c:v>4.3138859999999877</c:v>
                </c:pt>
                <c:pt idx="3107">
                  <c:v>4.3152748799999836</c:v>
                </c:pt>
                <c:pt idx="3108">
                  <c:v>4.3166666399999976</c:v>
                </c:pt>
                <c:pt idx="3109">
                  <c:v>4.3180526399999897</c:v>
                </c:pt>
                <c:pt idx="3110">
                  <c:v>4.3194444000000001</c:v>
                </c:pt>
                <c:pt idx="3111">
                  <c:v>4.3208332799999862</c:v>
                </c:pt>
                <c:pt idx="3112">
                  <c:v>4.3222221600000008</c:v>
                </c:pt>
                <c:pt idx="3113">
                  <c:v>4.3236110399999932</c:v>
                </c:pt>
                <c:pt idx="3114">
                  <c:v>4.3249999199999891</c:v>
                </c:pt>
                <c:pt idx="3115">
                  <c:v>4.3263887999999975</c:v>
                </c:pt>
                <c:pt idx="3116">
                  <c:v>4.3277776799999836</c:v>
                </c:pt>
                <c:pt idx="3117">
                  <c:v>4.3291665599999876</c:v>
                </c:pt>
                <c:pt idx="3118">
                  <c:v>4.3305554399999915</c:v>
                </c:pt>
                <c:pt idx="3119">
                  <c:v>4.3319443199999945</c:v>
                </c:pt>
                <c:pt idx="3120">
                  <c:v>4.3333332000000002</c:v>
                </c:pt>
                <c:pt idx="3121">
                  <c:v>4.3347249599999902</c:v>
                </c:pt>
                <c:pt idx="3122">
                  <c:v>4.3361138399999932</c:v>
                </c:pt>
                <c:pt idx="3123">
                  <c:v>4.3375027200000016</c:v>
                </c:pt>
                <c:pt idx="3124">
                  <c:v>4.338891600000002</c:v>
                </c:pt>
                <c:pt idx="3125">
                  <c:v>4.3402804800000023</c:v>
                </c:pt>
                <c:pt idx="3126">
                  <c:v>4.3416583199999987</c:v>
                </c:pt>
                <c:pt idx="3127">
                  <c:v>4.3430471999999991</c:v>
                </c:pt>
                <c:pt idx="3128">
                  <c:v>4.3444499999999975</c:v>
                </c:pt>
                <c:pt idx="3129">
                  <c:v>4.3458275999999945</c:v>
                </c:pt>
                <c:pt idx="3130">
                  <c:v>4.3472164799999877</c:v>
                </c:pt>
                <c:pt idx="3131">
                  <c:v>4.3486053599999908</c:v>
                </c:pt>
                <c:pt idx="3132">
                  <c:v>4.3499944799999888</c:v>
                </c:pt>
                <c:pt idx="3133">
                  <c:v>4.3513833599999945</c:v>
                </c:pt>
                <c:pt idx="3134">
                  <c:v>4.3527722399999886</c:v>
                </c:pt>
                <c:pt idx="3135">
                  <c:v>4.3541611199999908</c:v>
                </c:pt>
                <c:pt idx="3136">
                  <c:v>4.3555499999999965</c:v>
                </c:pt>
                <c:pt idx="3137">
                  <c:v>4.3569388799999844</c:v>
                </c:pt>
                <c:pt idx="3138">
                  <c:v>4.3583277599999946</c:v>
                </c:pt>
                <c:pt idx="3139">
                  <c:v>4.3597166399999914</c:v>
                </c:pt>
                <c:pt idx="3140">
                  <c:v>4.3611165599999806</c:v>
                </c:pt>
                <c:pt idx="3141">
                  <c:v>4.3625054399999836</c:v>
                </c:pt>
                <c:pt idx="3142">
                  <c:v>4.3638943199999858</c:v>
                </c:pt>
                <c:pt idx="3143">
                  <c:v>4.3652831999999986</c:v>
                </c:pt>
                <c:pt idx="3144">
                  <c:v>4.3666720799999945</c:v>
                </c:pt>
                <c:pt idx="3145">
                  <c:v>4.3680470399999907</c:v>
                </c:pt>
                <c:pt idx="3146">
                  <c:v>4.3694359199999866</c:v>
                </c:pt>
                <c:pt idx="3147">
                  <c:v>4.3708250399999908</c:v>
                </c:pt>
                <c:pt idx="3148">
                  <c:v>4.3722139199999965</c:v>
                </c:pt>
                <c:pt idx="3149">
                  <c:v>4.3736028000000013</c:v>
                </c:pt>
                <c:pt idx="3150">
                  <c:v>4.3749916799999866</c:v>
                </c:pt>
                <c:pt idx="3151">
                  <c:v>4.3763831999999994</c:v>
                </c:pt>
                <c:pt idx="3152">
                  <c:v>4.3777720799999909</c:v>
                </c:pt>
                <c:pt idx="3153">
                  <c:v>4.3791609599999965</c:v>
                </c:pt>
                <c:pt idx="3154">
                  <c:v>4.3805527200000025</c:v>
                </c:pt>
                <c:pt idx="3155">
                  <c:v>4.3819415999999975</c:v>
                </c:pt>
                <c:pt idx="3156">
                  <c:v>4.3833304799999926</c:v>
                </c:pt>
                <c:pt idx="3157">
                  <c:v>4.3847193599999885</c:v>
                </c:pt>
                <c:pt idx="3158">
                  <c:v>4.3861082399999933</c:v>
                </c:pt>
                <c:pt idx="3159">
                  <c:v>4.3874971200000008</c:v>
                </c:pt>
                <c:pt idx="3160">
                  <c:v>4.3888888799999837</c:v>
                </c:pt>
                <c:pt idx="3161">
                  <c:v>4.3902777599999965</c:v>
                </c:pt>
                <c:pt idx="3162">
                  <c:v>4.3916666399999986</c:v>
                </c:pt>
                <c:pt idx="3163">
                  <c:v>4.3930555199999857</c:v>
                </c:pt>
                <c:pt idx="3164">
                  <c:v>4.3944443999999896</c:v>
                </c:pt>
                <c:pt idx="3165">
                  <c:v>4.3958332799999855</c:v>
                </c:pt>
                <c:pt idx="3166">
                  <c:v>4.3972250399999933</c:v>
                </c:pt>
                <c:pt idx="3167">
                  <c:v>4.3986139200000007</c:v>
                </c:pt>
                <c:pt idx="3168">
                  <c:v>4.4000028000000011</c:v>
                </c:pt>
                <c:pt idx="3169">
                  <c:v>4.401391680000013</c:v>
                </c:pt>
                <c:pt idx="3170">
                  <c:v>4.4027666400000012</c:v>
                </c:pt>
                <c:pt idx="3171">
                  <c:v>4.4041665599999886</c:v>
                </c:pt>
                <c:pt idx="3172">
                  <c:v>4.4055583199999955</c:v>
                </c:pt>
                <c:pt idx="3173">
                  <c:v>4.4069471999999994</c:v>
                </c:pt>
                <c:pt idx="3174">
                  <c:v>4.4083360799999927</c:v>
                </c:pt>
                <c:pt idx="3175">
                  <c:v>4.4097249600000001</c:v>
                </c:pt>
                <c:pt idx="3176">
                  <c:v>4.4111138400000005</c:v>
                </c:pt>
                <c:pt idx="3177">
                  <c:v>4.4125027200000009</c:v>
                </c:pt>
                <c:pt idx="3178">
                  <c:v>4.4138915999999977</c:v>
                </c:pt>
                <c:pt idx="3179">
                  <c:v>4.4152804799999945</c:v>
                </c:pt>
                <c:pt idx="3180">
                  <c:v>4.4166693599999984</c:v>
                </c:pt>
                <c:pt idx="3181">
                  <c:v>4.4180582399999917</c:v>
                </c:pt>
                <c:pt idx="3182">
                  <c:v>4.4194471199999992</c:v>
                </c:pt>
                <c:pt idx="3183">
                  <c:v>4.4208276000000009</c:v>
                </c:pt>
                <c:pt idx="3184">
                  <c:v>4.4222193599999908</c:v>
                </c:pt>
                <c:pt idx="3185">
                  <c:v>4.4236137600000003</c:v>
                </c:pt>
                <c:pt idx="3186">
                  <c:v>4.4250026400000007</c:v>
                </c:pt>
                <c:pt idx="3187">
                  <c:v>4.426391520000001</c:v>
                </c:pt>
                <c:pt idx="3188">
                  <c:v>4.4277804000000005</c:v>
                </c:pt>
                <c:pt idx="3189">
                  <c:v>4.4291692800000089</c:v>
                </c:pt>
                <c:pt idx="3190">
                  <c:v>4.4305581600000021</c:v>
                </c:pt>
                <c:pt idx="3191">
                  <c:v>4.4319499199999992</c:v>
                </c:pt>
                <c:pt idx="3192">
                  <c:v>4.4333277599999992</c:v>
                </c:pt>
                <c:pt idx="3193">
                  <c:v>4.4347192800000013</c:v>
                </c:pt>
                <c:pt idx="3194">
                  <c:v>4.4361110399999975</c:v>
                </c:pt>
                <c:pt idx="3195">
                  <c:v>4.4375028000000025</c:v>
                </c:pt>
                <c:pt idx="3196">
                  <c:v>4.4388916799999985</c:v>
                </c:pt>
                <c:pt idx="3197">
                  <c:v>4.4402805599999926</c:v>
                </c:pt>
                <c:pt idx="3198">
                  <c:v>4.4416694400000143</c:v>
                </c:pt>
                <c:pt idx="3199">
                  <c:v>4.4430583200000004</c:v>
                </c:pt>
                <c:pt idx="3200">
                  <c:v>4.4444359199999877</c:v>
                </c:pt>
                <c:pt idx="3201">
                  <c:v>4.4458276799999945</c:v>
                </c:pt>
                <c:pt idx="3202">
                  <c:v>4.4472165599999895</c:v>
                </c:pt>
                <c:pt idx="3203">
                  <c:v>4.4486054399999997</c:v>
                </c:pt>
                <c:pt idx="3204">
                  <c:v>4.4499943200000001</c:v>
                </c:pt>
                <c:pt idx="3205">
                  <c:v>4.4513860800000034</c:v>
                </c:pt>
                <c:pt idx="3206">
                  <c:v>4.4527694399999991</c:v>
                </c:pt>
                <c:pt idx="3207">
                  <c:v>4.4541583199999906</c:v>
                </c:pt>
                <c:pt idx="3208">
                  <c:v>4.4555471999999998</c:v>
                </c:pt>
                <c:pt idx="3209">
                  <c:v>4.4569360800000002</c:v>
                </c:pt>
                <c:pt idx="3210">
                  <c:v>4.4583249599999899</c:v>
                </c:pt>
                <c:pt idx="3211">
                  <c:v>4.4597138399999965</c:v>
                </c:pt>
                <c:pt idx="3212">
                  <c:v>4.4611027199999977</c:v>
                </c:pt>
                <c:pt idx="3213">
                  <c:v>4.4624915999999955</c:v>
                </c:pt>
                <c:pt idx="3214">
                  <c:v>4.4638804799999896</c:v>
                </c:pt>
                <c:pt idx="3215">
                  <c:v>4.4652832799999915</c:v>
                </c:pt>
                <c:pt idx="3216">
                  <c:v>4.4666582399999966</c:v>
                </c:pt>
                <c:pt idx="3217">
                  <c:v>4.4680471199999996</c:v>
                </c:pt>
                <c:pt idx="3218">
                  <c:v>4.4694388800000002</c:v>
                </c:pt>
                <c:pt idx="3219">
                  <c:v>4.4708277600000024</c:v>
                </c:pt>
                <c:pt idx="3220">
                  <c:v>4.472216640000001</c:v>
                </c:pt>
                <c:pt idx="3221">
                  <c:v>4.4736055199999978</c:v>
                </c:pt>
                <c:pt idx="3222">
                  <c:v>4.4749970399999945</c:v>
                </c:pt>
                <c:pt idx="3223">
                  <c:v>4.4763859200000002</c:v>
                </c:pt>
                <c:pt idx="3224">
                  <c:v>4.477777680000008</c:v>
                </c:pt>
                <c:pt idx="3225">
                  <c:v>4.4791665599999977</c:v>
                </c:pt>
                <c:pt idx="3226">
                  <c:v>4.4805554399999945</c:v>
                </c:pt>
                <c:pt idx="3227">
                  <c:v>4.4819443199999975</c:v>
                </c:pt>
                <c:pt idx="3228">
                  <c:v>4.4833332000000023</c:v>
                </c:pt>
                <c:pt idx="3229">
                  <c:v>4.4847220799999965</c:v>
                </c:pt>
                <c:pt idx="3230">
                  <c:v>4.4861109599999915</c:v>
                </c:pt>
                <c:pt idx="3231">
                  <c:v>4.4874998399999955</c:v>
                </c:pt>
                <c:pt idx="3232">
                  <c:v>4.4888916000000014</c:v>
                </c:pt>
                <c:pt idx="3233">
                  <c:v>4.4902804800000089</c:v>
                </c:pt>
                <c:pt idx="3234">
                  <c:v>4.4916693600000102</c:v>
                </c:pt>
                <c:pt idx="3235">
                  <c:v>4.4930582400000016</c:v>
                </c:pt>
                <c:pt idx="3236">
                  <c:v>4.4944471199999985</c:v>
                </c:pt>
                <c:pt idx="3237">
                  <c:v>4.4958276000000001</c:v>
                </c:pt>
                <c:pt idx="3238">
                  <c:v>4.4972193600000008</c:v>
                </c:pt>
                <c:pt idx="3239">
                  <c:v>4.4986082399999976</c:v>
                </c:pt>
                <c:pt idx="3240">
                  <c:v>4.499997119999998</c:v>
                </c:pt>
                <c:pt idx="3241">
                  <c:v>4.5013859999999966</c:v>
                </c:pt>
                <c:pt idx="3242">
                  <c:v>4.5027748799999836</c:v>
                </c:pt>
                <c:pt idx="3243">
                  <c:v>4.5041637599999955</c:v>
                </c:pt>
                <c:pt idx="3244">
                  <c:v>4.5055526399999897</c:v>
                </c:pt>
                <c:pt idx="3245">
                  <c:v>4.5069415199999945</c:v>
                </c:pt>
                <c:pt idx="3246">
                  <c:v>4.5083332800000004</c:v>
                </c:pt>
                <c:pt idx="3247">
                  <c:v>4.5097221600000079</c:v>
                </c:pt>
                <c:pt idx="3248">
                  <c:v>4.5111110399999932</c:v>
                </c:pt>
                <c:pt idx="3249">
                  <c:v>4.5124999200000016</c:v>
                </c:pt>
                <c:pt idx="3250">
                  <c:v>4.5138887999999975</c:v>
                </c:pt>
                <c:pt idx="3251">
                  <c:v>4.5152776799999907</c:v>
                </c:pt>
                <c:pt idx="3252">
                  <c:v>4.5166665599999956</c:v>
                </c:pt>
                <c:pt idx="3253">
                  <c:v>4.5180583199999926</c:v>
                </c:pt>
                <c:pt idx="3254">
                  <c:v>4.5194472000000001</c:v>
                </c:pt>
                <c:pt idx="3255">
                  <c:v>4.5208360800000005</c:v>
                </c:pt>
                <c:pt idx="3256">
                  <c:v>4.5222249599999902</c:v>
                </c:pt>
                <c:pt idx="3257">
                  <c:v>4.5236138399999932</c:v>
                </c:pt>
                <c:pt idx="3258">
                  <c:v>4.5250027200000016</c:v>
                </c:pt>
                <c:pt idx="3259">
                  <c:v>4.526391600000002</c:v>
                </c:pt>
                <c:pt idx="3260">
                  <c:v>4.5277804800000006</c:v>
                </c:pt>
                <c:pt idx="3261">
                  <c:v>4.5291693600000027</c:v>
                </c:pt>
                <c:pt idx="3262">
                  <c:v>4.5305582399999915</c:v>
                </c:pt>
                <c:pt idx="3263">
                  <c:v>4.5319471199999999</c:v>
                </c:pt>
                <c:pt idx="3264">
                  <c:v>4.5333249599999945</c:v>
                </c:pt>
                <c:pt idx="3265">
                  <c:v>4.5347277600000009</c:v>
                </c:pt>
                <c:pt idx="3266">
                  <c:v>4.5361027200000024</c:v>
                </c:pt>
                <c:pt idx="3267">
                  <c:v>4.537491600000001</c:v>
                </c:pt>
                <c:pt idx="3268">
                  <c:v>4.5388804799999898</c:v>
                </c:pt>
                <c:pt idx="3269">
                  <c:v>4.5402693599999981</c:v>
                </c:pt>
                <c:pt idx="3270">
                  <c:v>4.5416611200000094</c:v>
                </c:pt>
                <c:pt idx="3271">
                  <c:v>4.5430526400000009</c:v>
                </c:pt>
                <c:pt idx="3272">
                  <c:v>4.5444444000000015</c:v>
                </c:pt>
                <c:pt idx="3273">
                  <c:v>4.5458303999999945</c:v>
                </c:pt>
                <c:pt idx="3274">
                  <c:v>4.5472192799999887</c:v>
                </c:pt>
                <c:pt idx="3275">
                  <c:v>4.5486110400000026</c:v>
                </c:pt>
                <c:pt idx="3276">
                  <c:v>4.5500027999999997</c:v>
                </c:pt>
                <c:pt idx="3277">
                  <c:v>4.5513887999999998</c:v>
                </c:pt>
                <c:pt idx="3278">
                  <c:v>4.5527805599999853</c:v>
                </c:pt>
                <c:pt idx="3279">
                  <c:v>4.5541694400000008</c:v>
                </c:pt>
                <c:pt idx="3280">
                  <c:v>4.5555470399999907</c:v>
                </c:pt>
                <c:pt idx="3281">
                  <c:v>4.5569387999999975</c:v>
                </c:pt>
                <c:pt idx="3282">
                  <c:v>4.5583276799999917</c:v>
                </c:pt>
                <c:pt idx="3283">
                  <c:v>4.5597165599999885</c:v>
                </c:pt>
                <c:pt idx="3284">
                  <c:v>4.5611054399999933</c:v>
                </c:pt>
                <c:pt idx="3285">
                  <c:v>4.5624971999999975</c:v>
                </c:pt>
                <c:pt idx="3286">
                  <c:v>4.5638887199999916</c:v>
                </c:pt>
                <c:pt idx="3287">
                  <c:v>4.5652775999999955</c:v>
                </c:pt>
                <c:pt idx="3288">
                  <c:v>4.5666664800000092</c:v>
                </c:pt>
                <c:pt idx="3289">
                  <c:v>4.5680553599999882</c:v>
                </c:pt>
                <c:pt idx="3290">
                  <c:v>4.5694360800000009</c:v>
                </c:pt>
                <c:pt idx="3291">
                  <c:v>4.5708275999999985</c:v>
                </c:pt>
                <c:pt idx="3292">
                  <c:v>4.5722164799999945</c:v>
                </c:pt>
                <c:pt idx="3293">
                  <c:v>4.5736053600000002</c:v>
                </c:pt>
                <c:pt idx="3294">
                  <c:v>4.5750000000000011</c:v>
                </c:pt>
                <c:pt idx="3295">
                  <c:v>4.5763888799999899</c:v>
                </c:pt>
                <c:pt idx="3296">
                  <c:v>4.5777804</c:v>
                </c:pt>
                <c:pt idx="3297">
                  <c:v>4.5791721600000024</c:v>
                </c:pt>
                <c:pt idx="3298">
                  <c:v>4.5805500000000006</c:v>
                </c:pt>
                <c:pt idx="3299">
                  <c:v>4.5819388800000009</c:v>
                </c:pt>
                <c:pt idx="3300">
                  <c:v>4.5833277600000013</c:v>
                </c:pt>
                <c:pt idx="3301">
                  <c:v>4.5847166399999901</c:v>
                </c:pt>
                <c:pt idx="3302">
                  <c:v>4.5861081600000002</c:v>
                </c:pt>
                <c:pt idx="3303">
                  <c:v>4.5874970400000006</c:v>
                </c:pt>
                <c:pt idx="3304">
                  <c:v>4.5888859199999903</c:v>
                </c:pt>
                <c:pt idx="3305">
                  <c:v>4.5902750399999945</c:v>
                </c:pt>
                <c:pt idx="3306">
                  <c:v>4.5916694400000075</c:v>
                </c:pt>
                <c:pt idx="3307">
                  <c:v>4.5930583199999955</c:v>
                </c:pt>
                <c:pt idx="3308">
                  <c:v>4.5944471999999985</c:v>
                </c:pt>
                <c:pt idx="3309">
                  <c:v>4.5958250399999896</c:v>
                </c:pt>
                <c:pt idx="3310">
                  <c:v>4.5972139199999926</c:v>
                </c:pt>
                <c:pt idx="3311">
                  <c:v>4.5986028000000001</c:v>
                </c:pt>
                <c:pt idx="3312">
                  <c:v>4.5999998400000006</c:v>
                </c:pt>
                <c:pt idx="3313">
                  <c:v>4.601388720000001</c:v>
                </c:pt>
                <c:pt idx="3314">
                  <c:v>4.6027776000000005</c:v>
                </c:pt>
                <c:pt idx="3315">
                  <c:v>4.6041664800000017</c:v>
                </c:pt>
                <c:pt idx="3316">
                  <c:v>4.6055553599999834</c:v>
                </c:pt>
                <c:pt idx="3317">
                  <c:v>4.606944480000001</c:v>
                </c:pt>
                <c:pt idx="3318">
                  <c:v>4.6083359999999916</c:v>
                </c:pt>
                <c:pt idx="3319">
                  <c:v>4.6097248799999866</c:v>
                </c:pt>
                <c:pt idx="3320">
                  <c:v>4.6111137599999914</c:v>
                </c:pt>
                <c:pt idx="3321">
                  <c:v>4.612505519999984</c:v>
                </c:pt>
                <c:pt idx="3322">
                  <c:v>4.6138833599999902</c:v>
                </c:pt>
                <c:pt idx="3323">
                  <c:v>4.615269360000001</c:v>
                </c:pt>
                <c:pt idx="3324">
                  <c:v>4.6166611199999981</c:v>
                </c:pt>
                <c:pt idx="3325">
                  <c:v>4.6180499999999975</c:v>
                </c:pt>
                <c:pt idx="3326">
                  <c:v>4.6194415200000005</c:v>
                </c:pt>
                <c:pt idx="3327">
                  <c:v>4.6208332799999825</c:v>
                </c:pt>
                <c:pt idx="3328">
                  <c:v>4.6222221599999909</c:v>
                </c:pt>
                <c:pt idx="3329">
                  <c:v>4.6236110399999877</c:v>
                </c:pt>
                <c:pt idx="3330">
                  <c:v>4.6249999199999836</c:v>
                </c:pt>
                <c:pt idx="3331">
                  <c:v>4.6263887999999955</c:v>
                </c:pt>
                <c:pt idx="3332">
                  <c:v>4.6277776799999835</c:v>
                </c:pt>
                <c:pt idx="3333">
                  <c:v>4.6291665599999865</c:v>
                </c:pt>
                <c:pt idx="3334">
                  <c:v>4.6305554399999913</c:v>
                </c:pt>
                <c:pt idx="3335">
                  <c:v>4.6319443200000006</c:v>
                </c:pt>
                <c:pt idx="3336">
                  <c:v>4.6333332000000009</c:v>
                </c:pt>
                <c:pt idx="3337">
                  <c:v>4.6347220800000013</c:v>
                </c:pt>
                <c:pt idx="3338">
                  <c:v>4.636102799999998</c:v>
                </c:pt>
                <c:pt idx="3339">
                  <c:v>4.6374916799999877</c:v>
                </c:pt>
                <c:pt idx="3340">
                  <c:v>4.6388805599999836</c:v>
                </c:pt>
                <c:pt idx="3341">
                  <c:v>4.6402694399999991</c:v>
                </c:pt>
                <c:pt idx="3342">
                  <c:v>4.6416583199999986</c:v>
                </c:pt>
                <c:pt idx="3343">
                  <c:v>4.6430471999999998</c:v>
                </c:pt>
                <c:pt idx="3344">
                  <c:v>4.6444360799999842</c:v>
                </c:pt>
                <c:pt idx="3345">
                  <c:v>4.6458275999999907</c:v>
                </c:pt>
                <c:pt idx="3346">
                  <c:v>4.6472164799999867</c:v>
                </c:pt>
                <c:pt idx="3347">
                  <c:v>4.64861112</c:v>
                </c:pt>
                <c:pt idx="3348">
                  <c:v>4.6499999999999995</c:v>
                </c:pt>
                <c:pt idx="3349">
                  <c:v>4.6513888800000007</c:v>
                </c:pt>
                <c:pt idx="3350">
                  <c:v>4.6527722399999876</c:v>
                </c:pt>
                <c:pt idx="3351">
                  <c:v>4.6541637599999932</c:v>
                </c:pt>
                <c:pt idx="3352">
                  <c:v>4.65555263999999</c:v>
                </c:pt>
                <c:pt idx="3353">
                  <c:v>4.656941519999994</c:v>
                </c:pt>
                <c:pt idx="3354">
                  <c:v>4.6583304000000005</c:v>
                </c:pt>
                <c:pt idx="3355">
                  <c:v>4.6597192800000027</c:v>
                </c:pt>
                <c:pt idx="3356">
                  <c:v>4.6611110399999856</c:v>
                </c:pt>
                <c:pt idx="3357">
                  <c:v>4.6624999199999904</c:v>
                </c:pt>
                <c:pt idx="3358">
                  <c:v>4.6638887999999934</c:v>
                </c:pt>
                <c:pt idx="3359">
                  <c:v>4.6652776800000009</c:v>
                </c:pt>
                <c:pt idx="3360">
                  <c:v>4.6666665599999897</c:v>
                </c:pt>
                <c:pt idx="3361">
                  <c:v>4.6680583199999877</c:v>
                </c:pt>
                <c:pt idx="3362">
                  <c:v>4.6694471999999987</c:v>
                </c:pt>
                <c:pt idx="3363">
                  <c:v>4.6708360799999866</c:v>
                </c:pt>
                <c:pt idx="3364">
                  <c:v>4.6722249599999897</c:v>
                </c:pt>
                <c:pt idx="3365">
                  <c:v>4.6736138399999945</c:v>
                </c:pt>
                <c:pt idx="3366">
                  <c:v>4.6750027200000002</c:v>
                </c:pt>
                <c:pt idx="3367">
                  <c:v>4.6763916000000014</c:v>
                </c:pt>
                <c:pt idx="3368">
                  <c:v>4.6777804800000009</c:v>
                </c:pt>
                <c:pt idx="3369">
                  <c:v>4.6791693600000013</c:v>
                </c:pt>
                <c:pt idx="3370">
                  <c:v>4.6805582399999901</c:v>
                </c:pt>
                <c:pt idx="3371">
                  <c:v>4.6819387199999927</c:v>
                </c:pt>
                <c:pt idx="3372">
                  <c:v>4.6833276000000001</c:v>
                </c:pt>
                <c:pt idx="3373">
                  <c:v>4.6847193599999883</c:v>
                </c:pt>
                <c:pt idx="3374">
                  <c:v>4.6861082399999887</c:v>
                </c:pt>
                <c:pt idx="3375">
                  <c:v>4.6874971199999909</c:v>
                </c:pt>
                <c:pt idx="3376">
                  <c:v>4.6888888799999835</c:v>
                </c:pt>
                <c:pt idx="3377">
                  <c:v>4.6902804000000007</c:v>
                </c:pt>
                <c:pt idx="3378">
                  <c:v>4.691669280000009</c:v>
                </c:pt>
                <c:pt idx="3379">
                  <c:v>4.693047120000001</c:v>
                </c:pt>
                <c:pt idx="3380">
                  <c:v>4.6944388799999848</c:v>
                </c:pt>
                <c:pt idx="3381">
                  <c:v>4.6958277599999896</c:v>
                </c:pt>
                <c:pt idx="3382">
                  <c:v>4.6972166399999846</c:v>
                </c:pt>
                <c:pt idx="3383">
                  <c:v>4.6986026400000025</c:v>
                </c:pt>
                <c:pt idx="3384">
                  <c:v>4.6999915199999895</c:v>
                </c:pt>
                <c:pt idx="3385">
                  <c:v>4.7013859199999946</c:v>
                </c:pt>
                <c:pt idx="3386">
                  <c:v>4.7027721600000003</c:v>
                </c:pt>
                <c:pt idx="3387">
                  <c:v>4.7041610400000007</c:v>
                </c:pt>
                <c:pt idx="3388">
                  <c:v>4.7055499200000011</c:v>
                </c:pt>
                <c:pt idx="3389">
                  <c:v>4.7069387999999979</c:v>
                </c:pt>
                <c:pt idx="3390">
                  <c:v>4.7083305599999896</c:v>
                </c:pt>
                <c:pt idx="3391">
                  <c:v>4.7097194399999989</c:v>
                </c:pt>
                <c:pt idx="3392">
                  <c:v>4.7111083199999975</c:v>
                </c:pt>
                <c:pt idx="3393">
                  <c:v>4.7124998399999898</c:v>
                </c:pt>
                <c:pt idx="3394">
                  <c:v>4.713891600000002</c:v>
                </c:pt>
                <c:pt idx="3395">
                  <c:v>4.7152804800000023</c:v>
                </c:pt>
                <c:pt idx="3396">
                  <c:v>4.7166693600000107</c:v>
                </c:pt>
                <c:pt idx="3397">
                  <c:v>4.7180582399999915</c:v>
                </c:pt>
                <c:pt idx="3398">
                  <c:v>4.7194387199999976</c:v>
                </c:pt>
                <c:pt idx="3399">
                  <c:v>4.7208275999999945</c:v>
                </c:pt>
                <c:pt idx="3400">
                  <c:v>4.7222164799999877</c:v>
                </c:pt>
                <c:pt idx="3401">
                  <c:v>4.7236053599999908</c:v>
                </c:pt>
                <c:pt idx="3402">
                  <c:v>4.7249944799999826</c:v>
                </c:pt>
                <c:pt idx="3403">
                  <c:v>4.7263833599999945</c:v>
                </c:pt>
                <c:pt idx="3404">
                  <c:v>4.7277777599999933</c:v>
                </c:pt>
                <c:pt idx="3405">
                  <c:v>4.7291666400000008</c:v>
                </c:pt>
                <c:pt idx="3406">
                  <c:v>4.7305555199999931</c:v>
                </c:pt>
                <c:pt idx="3407">
                  <c:v>4.7319444000000024</c:v>
                </c:pt>
                <c:pt idx="3408">
                  <c:v>4.7333332800000099</c:v>
                </c:pt>
                <c:pt idx="3409">
                  <c:v>4.7347221600000022</c:v>
                </c:pt>
                <c:pt idx="3410">
                  <c:v>4.7361110400000026</c:v>
                </c:pt>
                <c:pt idx="3411">
                  <c:v>4.7374915199999945</c:v>
                </c:pt>
                <c:pt idx="3412">
                  <c:v>4.7388803999999976</c:v>
                </c:pt>
                <c:pt idx="3413">
                  <c:v>4.7402692799999979</c:v>
                </c:pt>
                <c:pt idx="3414">
                  <c:v>4.7416581599999983</c:v>
                </c:pt>
                <c:pt idx="3415">
                  <c:v>4.7430470399999987</c:v>
                </c:pt>
                <c:pt idx="3416">
                  <c:v>4.7444359199999866</c:v>
                </c:pt>
                <c:pt idx="3417">
                  <c:v>4.7458276799999917</c:v>
                </c:pt>
                <c:pt idx="3418">
                  <c:v>4.7472220799999985</c:v>
                </c:pt>
                <c:pt idx="3419">
                  <c:v>4.7486109599999917</c:v>
                </c:pt>
                <c:pt idx="3420">
                  <c:v>4.7499998399999965</c:v>
                </c:pt>
                <c:pt idx="3421">
                  <c:v>4.7513915999999998</c:v>
                </c:pt>
                <c:pt idx="3422">
                  <c:v>4.7527694399999998</c:v>
                </c:pt>
                <c:pt idx="3423">
                  <c:v>4.7541609599999877</c:v>
                </c:pt>
                <c:pt idx="3424">
                  <c:v>4.7555498399999907</c:v>
                </c:pt>
                <c:pt idx="3425">
                  <c:v>4.7569415999999975</c:v>
                </c:pt>
                <c:pt idx="3426">
                  <c:v>4.7583304799999926</c:v>
                </c:pt>
                <c:pt idx="3427">
                  <c:v>4.7597193600000001</c:v>
                </c:pt>
                <c:pt idx="3428">
                  <c:v>4.7611111200000007</c:v>
                </c:pt>
                <c:pt idx="3429">
                  <c:v>4.7624999999999975</c:v>
                </c:pt>
                <c:pt idx="3430">
                  <c:v>4.7638888799999837</c:v>
                </c:pt>
                <c:pt idx="3431">
                  <c:v>4.7652804</c:v>
                </c:pt>
                <c:pt idx="3432">
                  <c:v>4.7666692800000092</c:v>
                </c:pt>
                <c:pt idx="3433">
                  <c:v>4.7680500000000006</c:v>
                </c:pt>
                <c:pt idx="3434">
                  <c:v>4.7694388800000009</c:v>
                </c:pt>
                <c:pt idx="3435">
                  <c:v>4.7708303999999995</c:v>
                </c:pt>
                <c:pt idx="3436">
                  <c:v>4.7722221600000081</c:v>
                </c:pt>
                <c:pt idx="3437">
                  <c:v>4.7736139200000034</c:v>
                </c:pt>
                <c:pt idx="3438">
                  <c:v>4.7750028000000011</c:v>
                </c:pt>
                <c:pt idx="3439">
                  <c:v>4.776391680000013</c:v>
                </c:pt>
                <c:pt idx="3440">
                  <c:v>4.7777805599999921</c:v>
                </c:pt>
                <c:pt idx="3441">
                  <c:v>4.7791694400000075</c:v>
                </c:pt>
                <c:pt idx="3442">
                  <c:v>4.7805583199999955</c:v>
                </c:pt>
                <c:pt idx="3443">
                  <c:v>4.7819471999999994</c:v>
                </c:pt>
                <c:pt idx="3444">
                  <c:v>4.7833360799999927</c:v>
                </c:pt>
                <c:pt idx="3445">
                  <c:v>4.7847249599999904</c:v>
                </c:pt>
                <c:pt idx="3446">
                  <c:v>4.7861138400000005</c:v>
                </c:pt>
                <c:pt idx="3447">
                  <c:v>4.7875027200000009</c:v>
                </c:pt>
                <c:pt idx="3448">
                  <c:v>4.7888805599999902</c:v>
                </c:pt>
                <c:pt idx="3449">
                  <c:v>4.7902694400000101</c:v>
                </c:pt>
                <c:pt idx="3450">
                  <c:v>4.7916583200000034</c:v>
                </c:pt>
                <c:pt idx="3451">
                  <c:v>4.793047200000002</c:v>
                </c:pt>
                <c:pt idx="3452">
                  <c:v>4.7944360800000005</c:v>
                </c:pt>
                <c:pt idx="3453">
                  <c:v>4.7958276000000009</c:v>
                </c:pt>
                <c:pt idx="3454">
                  <c:v>4.7972164799999897</c:v>
                </c:pt>
                <c:pt idx="3455">
                  <c:v>4.7986111199999986</c:v>
                </c:pt>
                <c:pt idx="3456">
                  <c:v>4.7999999999999989</c:v>
                </c:pt>
                <c:pt idx="3457">
                  <c:v>4.8013888799999895</c:v>
                </c:pt>
                <c:pt idx="3458">
                  <c:v>4.8027777599999926</c:v>
                </c:pt>
                <c:pt idx="3459">
                  <c:v>4.8041666399999885</c:v>
                </c:pt>
                <c:pt idx="3460">
                  <c:v>4.8055555199999853</c:v>
                </c:pt>
                <c:pt idx="3461">
                  <c:v>4.8069444000000008</c:v>
                </c:pt>
                <c:pt idx="3462">
                  <c:v>4.8083359199999895</c:v>
                </c:pt>
                <c:pt idx="3463">
                  <c:v>4.8097250400000018</c:v>
                </c:pt>
                <c:pt idx="3464">
                  <c:v>4.8111026399999917</c:v>
                </c:pt>
                <c:pt idx="3465">
                  <c:v>4.8124915199999885</c:v>
                </c:pt>
                <c:pt idx="3466">
                  <c:v>4.8138803999999933</c:v>
                </c:pt>
                <c:pt idx="3467">
                  <c:v>4.8152692800000034</c:v>
                </c:pt>
                <c:pt idx="3468">
                  <c:v>4.8166581599999976</c:v>
                </c:pt>
                <c:pt idx="3469">
                  <c:v>4.8180443999999945</c:v>
                </c:pt>
                <c:pt idx="3470">
                  <c:v>4.8194359199999877</c:v>
                </c:pt>
                <c:pt idx="3471">
                  <c:v>4.8208250399999883</c:v>
                </c:pt>
                <c:pt idx="3472">
                  <c:v>4.8222165599999824</c:v>
                </c:pt>
                <c:pt idx="3473">
                  <c:v>4.8236054399999926</c:v>
                </c:pt>
                <c:pt idx="3474">
                  <c:v>4.8249943199999832</c:v>
                </c:pt>
                <c:pt idx="3475">
                  <c:v>4.8263831999999995</c:v>
                </c:pt>
                <c:pt idx="3476">
                  <c:v>4.8277749599999842</c:v>
                </c:pt>
                <c:pt idx="3477">
                  <c:v>4.8291638399999899</c:v>
                </c:pt>
                <c:pt idx="3478">
                  <c:v>4.8305527199999965</c:v>
                </c:pt>
                <c:pt idx="3479">
                  <c:v>4.8319415999999986</c:v>
                </c:pt>
                <c:pt idx="3480">
                  <c:v>4.8333304799999945</c:v>
                </c:pt>
                <c:pt idx="3481">
                  <c:v>4.8347248799999836</c:v>
                </c:pt>
                <c:pt idx="3482">
                  <c:v>4.8361137599999955</c:v>
                </c:pt>
                <c:pt idx="3483">
                  <c:v>4.8374915999999955</c:v>
                </c:pt>
                <c:pt idx="3484">
                  <c:v>4.8388804799999896</c:v>
                </c:pt>
                <c:pt idx="3485">
                  <c:v>4.8402693599999989</c:v>
                </c:pt>
                <c:pt idx="3486">
                  <c:v>4.8416582399999966</c:v>
                </c:pt>
                <c:pt idx="3487">
                  <c:v>4.8430471199999996</c:v>
                </c:pt>
                <c:pt idx="3488">
                  <c:v>4.8444359999999884</c:v>
                </c:pt>
                <c:pt idx="3489">
                  <c:v>4.8458248799999852</c:v>
                </c:pt>
                <c:pt idx="3490">
                  <c:v>4.8472166399999903</c:v>
                </c:pt>
                <c:pt idx="3491">
                  <c:v>4.8486055199999898</c:v>
                </c:pt>
                <c:pt idx="3492">
                  <c:v>4.8499943999999955</c:v>
                </c:pt>
                <c:pt idx="3493">
                  <c:v>4.8513832799999896</c:v>
                </c:pt>
                <c:pt idx="3494">
                  <c:v>4.8527721599999945</c:v>
                </c:pt>
                <c:pt idx="3495">
                  <c:v>4.8541639199999915</c:v>
                </c:pt>
                <c:pt idx="3496">
                  <c:v>4.8555527999999955</c:v>
                </c:pt>
                <c:pt idx="3497">
                  <c:v>4.8569416800000003</c:v>
                </c:pt>
                <c:pt idx="3498">
                  <c:v>4.8583305599999873</c:v>
                </c:pt>
                <c:pt idx="3499">
                  <c:v>4.8597249599999897</c:v>
                </c:pt>
                <c:pt idx="3500">
                  <c:v>4.8611138399999865</c:v>
                </c:pt>
                <c:pt idx="3501">
                  <c:v>4.8625027199999904</c:v>
                </c:pt>
                <c:pt idx="3502">
                  <c:v>4.8638831999999965</c:v>
                </c:pt>
                <c:pt idx="3503">
                  <c:v>4.8652749599999856</c:v>
                </c:pt>
                <c:pt idx="3504">
                  <c:v>4.8666664799999975</c:v>
                </c:pt>
                <c:pt idx="3505">
                  <c:v>4.8680553599999836</c:v>
                </c:pt>
                <c:pt idx="3506">
                  <c:v>4.8694444799999879</c:v>
                </c:pt>
                <c:pt idx="3507">
                  <c:v>4.87083335999999</c:v>
                </c:pt>
                <c:pt idx="3508">
                  <c:v>4.8722222399999975</c:v>
                </c:pt>
                <c:pt idx="3509">
                  <c:v>4.8736111199999979</c:v>
                </c:pt>
                <c:pt idx="3510">
                  <c:v>4.8750026399999955</c:v>
                </c:pt>
                <c:pt idx="3511">
                  <c:v>4.8763915200000003</c:v>
                </c:pt>
                <c:pt idx="3512">
                  <c:v>4.8777804000000007</c:v>
                </c:pt>
                <c:pt idx="3513">
                  <c:v>4.879169280000009</c:v>
                </c:pt>
                <c:pt idx="3514">
                  <c:v>4.8805581599999899</c:v>
                </c:pt>
                <c:pt idx="3515">
                  <c:v>4.8819470399999965</c:v>
                </c:pt>
                <c:pt idx="3516">
                  <c:v>4.8833359199999906</c:v>
                </c:pt>
                <c:pt idx="3517">
                  <c:v>4.8847250399999931</c:v>
                </c:pt>
                <c:pt idx="3518">
                  <c:v>4.8861026400000025</c:v>
                </c:pt>
                <c:pt idx="3519">
                  <c:v>4.8874915199999895</c:v>
                </c:pt>
                <c:pt idx="3520">
                  <c:v>4.8888803999999926</c:v>
                </c:pt>
                <c:pt idx="3521">
                  <c:v>4.890269280000008</c:v>
                </c:pt>
                <c:pt idx="3522">
                  <c:v>4.8916581600000004</c:v>
                </c:pt>
                <c:pt idx="3523">
                  <c:v>4.8930499200000011</c:v>
                </c:pt>
                <c:pt idx="3524">
                  <c:v>4.8944416799999857</c:v>
                </c:pt>
                <c:pt idx="3525">
                  <c:v>4.8958360800000005</c:v>
                </c:pt>
                <c:pt idx="3526">
                  <c:v>4.8972249599999902</c:v>
                </c:pt>
                <c:pt idx="3527">
                  <c:v>4.8986138399999932</c:v>
                </c:pt>
                <c:pt idx="3528">
                  <c:v>4.8999887999999965</c:v>
                </c:pt>
                <c:pt idx="3529">
                  <c:v>4.90139160000001</c:v>
                </c:pt>
                <c:pt idx="3530">
                  <c:v>4.9027694400000099</c:v>
                </c:pt>
                <c:pt idx="3531">
                  <c:v>4.9041583199999907</c:v>
                </c:pt>
                <c:pt idx="3532">
                  <c:v>4.9055471999999991</c:v>
                </c:pt>
                <c:pt idx="3533">
                  <c:v>4.9069360799999915</c:v>
                </c:pt>
                <c:pt idx="3534">
                  <c:v>4.9083249599999945</c:v>
                </c:pt>
                <c:pt idx="3535">
                  <c:v>4.9097083199999982</c:v>
                </c:pt>
                <c:pt idx="3536">
                  <c:v>4.911113760000001</c:v>
                </c:pt>
                <c:pt idx="3537">
                  <c:v>4.9125026400000005</c:v>
                </c:pt>
                <c:pt idx="3538">
                  <c:v>4.9138776000000011</c:v>
                </c:pt>
                <c:pt idx="3539">
                  <c:v>4.9152693599999981</c:v>
                </c:pt>
                <c:pt idx="3540">
                  <c:v>4.9166582399999985</c:v>
                </c:pt>
                <c:pt idx="3541">
                  <c:v>4.9180471199999989</c:v>
                </c:pt>
                <c:pt idx="3542">
                  <c:v>4.9194359999999975</c:v>
                </c:pt>
                <c:pt idx="3543">
                  <c:v>4.9208248799999854</c:v>
                </c:pt>
                <c:pt idx="3544">
                  <c:v>4.9222166399999914</c:v>
                </c:pt>
                <c:pt idx="3545">
                  <c:v>4.9236055200000006</c:v>
                </c:pt>
                <c:pt idx="3546">
                  <c:v>4.9249943999999903</c:v>
                </c:pt>
                <c:pt idx="3547">
                  <c:v>4.9263832800000014</c:v>
                </c:pt>
                <c:pt idx="3548">
                  <c:v>4.9277721600000017</c:v>
                </c:pt>
                <c:pt idx="3549">
                  <c:v>4.9291610399999986</c:v>
                </c:pt>
                <c:pt idx="3550">
                  <c:v>4.9305499199999989</c:v>
                </c:pt>
                <c:pt idx="3551">
                  <c:v>4.9319416799999996</c:v>
                </c:pt>
                <c:pt idx="3552">
                  <c:v>4.9333305599999955</c:v>
                </c:pt>
                <c:pt idx="3553">
                  <c:v>4.9347194400000003</c:v>
                </c:pt>
                <c:pt idx="3554">
                  <c:v>4.9361083200000024</c:v>
                </c:pt>
                <c:pt idx="3555">
                  <c:v>4.937497200000001</c:v>
                </c:pt>
                <c:pt idx="3556">
                  <c:v>4.9388860800000014</c:v>
                </c:pt>
                <c:pt idx="3557">
                  <c:v>4.9402775999999999</c:v>
                </c:pt>
                <c:pt idx="3558">
                  <c:v>4.9416664800000154</c:v>
                </c:pt>
                <c:pt idx="3559">
                  <c:v>4.9430553600000007</c:v>
                </c:pt>
                <c:pt idx="3560">
                  <c:v>4.9444444799999916</c:v>
                </c:pt>
                <c:pt idx="3561">
                  <c:v>4.9458359999999955</c:v>
                </c:pt>
                <c:pt idx="3562">
                  <c:v>4.9472222400000003</c:v>
                </c:pt>
                <c:pt idx="3563">
                  <c:v>4.9486111200000034</c:v>
                </c:pt>
                <c:pt idx="3564">
                  <c:v>4.9500000000000011</c:v>
                </c:pt>
                <c:pt idx="3565">
                  <c:v>4.9513804799999965</c:v>
                </c:pt>
                <c:pt idx="3566">
                  <c:v>4.9527693599999996</c:v>
                </c:pt>
                <c:pt idx="3567">
                  <c:v>4.9541582399999866</c:v>
                </c:pt>
                <c:pt idx="3568">
                  <c:v>4.9555471200000003</c:v>
                </c:pt>
                <c:pt idx="3569">
                  <c:v>4.9569360000000007</c:v>
                </c:pt>
                <c:pt idx="3570">
                  <c:v>4.958324880000001</c:v>
                </c:pt>
                <c:pt idx="3571">
                  <c:v>4.9597192799999945</c:v>
                </c:pt>
                <c:pt idx="3572">
                  <c:v>4.9611110399999889</c:v>
                </c:pt>
                <c:pt idx="3573">
                  <c:v>4.9624999199999955</c:v>
                </c:pt>
                <c:pt idx="3574">
                  <c:v>4.9638887999999977</c:v>
                </c:pt>
                <c:pt idx="3575">
                  <c:v>4.9652776799999945</c:v>
                </c:pt>
                <c:pt idx="3576">
                  <c:v>4.9666665599999975</c:v>
                </c:pt>
                <c:pt idx="3577">
                  <c:v>4.9680583199999955</c:v>
                </c:pt>
                <c:pt idx="3578">
                  <c:v>4.9694471999999994</c:v>
                </c:pt>
                <c:pt idx="3579">
                  <c:v>4.9708360799999927</c:v>
                </c:pt>
                <c:pt idx="3580">
                  <c:v>4.9722110399999995</c:v>
                </c:pt>
                <c:pt idx="3581">
                  <c:v>4.9736028000000081</c:v>
                </c:pt>
                <c:pt idx="3582">
                  <c:v>4.9749916800000014</c:v>
                </c:pt>
                <c:pt idx="3583">
                  <c:v>4.9763860799999975</c:v>
                </c:pt>
                <c:pt idx="3584">
                  <c:v>4.9777749599999916</c:v>
                </c:pt>
                <c:pt idx="3585">
                  <c:v>4.9791664800000142</c:v>
                </c:pt>
                <c:pt idx="3586">
                  <c:v>4.9805553599999897</c:v>
                </c:pt>
                <c:pt idx="3587">
                  <c:v>4.981944480000009</c:v>
                </c:pt>
                <c:pt idx="3588">
                  <c:v>4.9833333600000014</c:v>
                </c:pt>
                <c:pt idx="3589">
                  <c:v>4.9847222400000017</c:v>
                </c:pt>
                <c:pt idx="3590">
                  <c:v>4.9861111199999986</c:v>
                </c:pt>
                <c:pt idx="3591">
                  <c:v>4.9874999999999989</c:v>
                </c:pt>
                <c:pt idx="3592">
                  <c:v>4.9888888799999895</c:v>
                </c:pt>
                <c:pt idx="3593">
                  <c:v>4.9902777599999997</c:v>
                </c:pt>
                <c:pt idx="3594">
                  <c:v>4.991666640000008</c:v>
                </c:pt>
                <c:pt idx="3595">
                  <c:v>4.9930471200000088</c:v>
                </c:pt>
                <c:pt idx="3596">
                  <c:v>4.9944359999999897</c:v>
                </c:pt>
                <c:pt idx="3597">
                  <c:v>4.9958248799999856</c:v>
                </c:pt>
                <c:pt idx="3598">
                  <c:v>4.9972137599999975</c:v>
                </c:pt>
                <c:pt idx="3599">
                  <c:v>4.9986026399999997</c:v>
                </c:pt>
                <c:pt idx="3600">
                  <c:v>4.99999152</c:v>
                </c:pt>
                <c:pt idx="3601">
                  <c:v>5.0013887999999991</c:v>
                </c:pt>
                <c:pt idx="3602">
                  <c:v>5.0027776799999906</c:v>
                </c:pt>
                <c:pt idx="3603">
                  <c:v>5.0041694400000001</c:v>
                </c:pt>
                <c:pt idx="3604">
                  <c:v>5.0055470399999908</c:v>
                </c:pt>
                <c:pt idx="3605">
                  <c:v>5.0069387999999986</c:v>
                </c:pt>
                <c:pt idx="3606">
                  <c:v>5.0083276799999945</c:v>
                </c:pt>
                <c:pt idx="3607">
                  <c:v>5.0097165599999895</c:v>
                </c:pt>
                <c:pt idx="3608">
                  <c:v>5.0111054399999926</c:v>
                </c:pt>
                <c:pt idx="3609">
                  <c:v>5.0124971999999985</c:v>
                </c:pt>
                <c:pt idx="3610">
                  <c:v>5.0138887200000015</c:v>
                </c:pt>
                <c:pt idx="3611">
                  <c:v>5.0152804799999915</c:v>
                </c:pt>
                <c:pt idx="3612">
                  <c:v>5.0166693599999999</c:v>
                </c:pt>
                <c:pt idx="3613">
                  <c:v>5.0180471999999998</c:v>
                </c:pt>
                <c:pt idx="3614">
                  <c:v>5.0194331999999999</c:v>
                </c:pt>
                <c:pt idx="3615">
                  <c:v>5.0208249599999837</c:v>
                </c:pt>
                <c:pt idx="3616">
                  <c:v>5.0222138399999867</c:v>
                </c:pt>
                <c:pt idx="3617">
                  <c:v>5.0236053599999915</c:v>
                </c:pt>
                <c:pt idx="3618">
                  <c:v>5.0249944799999877</c:v>
                </c:pt>
                <c:pt idx="3619">
                  <c:v>5.0263833599999908</c:v>
                </c:pt>
                <c:pt idx="3620">
                  <c:v>5.027774879999984</c:v>
                </c:pt>
                <c:pt idx="3621">
                  <c:v>5.0291637600000012</c:v>
                </c:pt>
                <c:pt idx="3622">
                  <c:v>5.0305526400000016</c:v>
                </c:pt>
                <c:pt idx="3623">
                  <c:v>5.031936</c:v>
                </c:pt>
                <c:pt idx="3624">
                  <c:v>5.0333277600000024</c:v>
                </c:pt>
                <c:pt idx="3625">
                  <c:v>5.0347166399999903</c:v>
                </c:pt>
                <c:pt idx="3626">
                  <c:v>5.0361081599999995</c:v>
                </c:pt>
                <c:pt idx="3627">
                  <c:v>5.0374970399999945</c:v>
                </c:pt>
                <c:pt idx="3628">
                  <c:v>5.0388859199999914</c:v>
                </c:pt>
                <c:pt idx="3629">
                  <c:v>5.0402750400000027</c:v>
                </c:pt>
                <c:pt idx="3630">
                  <c:v>5.0416639200000093</c:v>
                </c:pt>
                <c:pt idx="3631">
                  <c:v>5.0430527999999999</c:v>
                </c:pt>
                <c:pt idx="3632">
                  <c:v>5.0444416800000003</c:v>
                </c:pt>
                <c:pt idx="3633">
                  <c:v>5.0458305599999873</c:v>
                </c:pt>
                <c:pt idx="3634">
                  <c:v>5.047219440000001</c:v>
                </c:pt>
                <c:pt idx="3635">
                  <c:v>5.0486109599999915</c:v>
                </c:pt>
                <c:pt idx="3636">
                  <c:v>5.0499998399999955</c:v>
                </c:pt>
                <c:pt idx="3637">
                  <c:v>5.0513805599999904</c:v>
                </c:pt>
                <c:pt idx="3638">
                  <c:v>5.0527749599999856</c:v>
                </c:pt>
                <c:pt idx="3639">
                  <c:v>5.0541638399999895</c:v>
                </c:pt>
                <c:pt idx="3640">
                  <c:v>5.0555527199999917</c:v>
                </c:pt>
                <c:pt idx="3641">
                  <c:v>5.0569416</c:v>
                </c:pt>
                <c:pt idx="3642">
                  <c:v>5.0583304800000004</c:v>
                </c:pt>
                <c:pt idx="3643">
                  <c:v>5.0597193600000008</c:v>
                </c:pt>
                <c:pt idx="3644">
                  <c:v>5.0611082399999887</c:v>
                </c:pt>
                <c:pt idx="3645">
                  <c:v>5.0624971199999909</c:v>
                </c:pt>
                <c:pt idx="3646">
                  <c:v>5.0638859999999877</c:v>
                </c:pt>
                <c:pt idx="3647">
                  <c:v>5.0652748799999836</c:v>
                </c:pt>
                <c:pt idx="3648">
                  <c:v>5.0666637599999991</c:v>
                </c:pt>
                <c:pt idx="3649">
                  <c:v>5.0680555199999855</c:v>
                </c:pt>
                <c:pt idx="3650">
                  <c:v>5.0694470399999965</c:v>
                </c:pt>
                <c:pt idx="3651">
                  <c:v>5.0708359199999906</c:v>
                </c:pt>
                <c:pt idx="3652">
                  <c:v>5.0722250400000011</c:v>
                </c:pt>
                <c:pt idx="3653">
                  <c:v>5.0736139199999979</c:v>
                </c:pt>
                <c:pt idx="3654">
                  <c:v>5.0750027999999983</c:v>
                </c:pt>
                <c:pt idx="3655">
                  <c:v>5.0763916799999986</c:v>
                </c:pt>
                <c:pt idx="3656">
                  <c:v>5.0777805599999857</c:v>
                </c:pt>
                <c:pt idx="3657">
                  <c:v>5.0791694399999994</c:v>
                </c:pt>
                <c:pt idx="3658">
                  <c:v>5.0805583199999926</c:v>
                </c:pt>
                <c:pt idx="3659">
                  <c:v>5.0819472000000001</c:v>
                </c:pt>
                <c:pt idx="3660">
                  <c:v>5.0833360800000014</c:v>
                </c:pt>
                <c:pt idx="3661">
                  <c:v>5.0847249599999902</c:v>
                </c:pt>
                <c:pt idx="3662">
                  <c:v>5.0861028000000008</c:v>
                </c:pt>
                <c:pt idx="3663">
                  <c:v>5.0874943199999896</c:v>
                </c:pt>
                <c:pt idx="3664">
                  <c:v>5.08888608</c:v>
                </c:pt>
                <c:pt idx="3665">
                  <c:v>5.0902749599999932</c:v>
                </c:pt>
                <c:pt idx="3666">
                  <c:v>5.0916664799999989</c:v>
                </c:pt>
                <c:pt idx="3667">
                  <c:v>5.0930443200000015</c:v>
                </c:pt>
                <c:pt idx="3668">
                  <c:v>5.0944360799999844</c:v>
                </c:pt>
                <c:pt idx="3669">
                  <c:v>5.0958249599999865</c:v>
                </c:pt>
                <c:pt idx="3670">
                  <c:v>5.0972138399999913</c:v>
                </c:pt>
                <c:pt idx="3671">
                  <c:v>5.0986053599999908</c:v>
                </c:pt>
                <c:pt idx="3672">
                  <c:v>5.0999944799999888</c:v>
                </c:pt>
                <c:pt idx="3673">
                  <c:v>5.1013833599999945</c:v>
                </c:pt>
                <c:pt idx="3674">
                  <c:v>5.1027722399999886</c:v>
                </c:pt>
                <c:pt idx="3675">
                  <c:v>5.1041611199999908</c:v>
                </c:pt>
                <c:pt idx="3676">
                  <c:v>5.1055499999999965</c:v>
                </c:pt>
                <c:pt idx="3677">
                  <c:v>5.1069388799999844</c:v>
                </c:pt>
                <c:pt idx="3678">
                  <c:v>5.1083277599999946</c:v>
                </c:pt>
                <c:pt idx="3679">
                  <c:v>5.1097166399999914</c:v>
                </c:pt>
                <c:pt idx="3680">
                  <c:v>5.1111055199999873</c:v>
                </c:pt>
                <c:pt idx="3681">
                  <c:v>5.1124943999999903</c:v>
                </c:pt>
                <c:pt idx="3682">
                  <c:v>5.1138832800000005</c:v>
                </c:pt>
                <c:pt idx="3683">
                  <c:v>5.1152750399999887</c:v>
                </c:pt>
                <c:pt idx="3684">
                  <c:v>5.1166665600000005</c:v>
                </c:pt>
                <c:pt idx="3685">
                  <c:v>5.1180554399999902</c:v>
                </c:pt>
                <c:pt idx="3686">
                  <c:v>5.1194359199999866</c:v>
                </c:pt>
                <c:pt idx="3687">
                  <c:v>5.1208250399999846</c:v>
                </c:pt>
                <c:pt idx="3688">
                  <c:v>5.1222165599999832</c:v>
                </c:pt>
                <c:pt idx="3689">
                  <c:v>5.1236054399999933</c:v>
                </c:pt>
                <c:pt idx="3690">
                  <c:v>5.1249971999999904</c:v>
                </c:pt>
                <c:pt idx="3691">
                  <c:v>5.1263860800000005</c:v>
                </c:pt>
                <c:pt idx="3692">
                  <c:v>5.127774959999984</c:v>
                </c:pt>
                <c:pt idx="3693">
                  <c:v>5.129163839999995</c:v>
                </c:pt>
                <c:pt idx="3694">
                  <c:v>5.1305527200000025</c:v>
                </c:pt>
                <c:pt idx="3695">
                  <c:v>5.1319415999999975</c:v>
                </c:pt>
                <c:pt idx="3696">
                  <c:v>5.1333304799999926</c:v>
                </c:pt>
                <c:pt idx="3697">
                  <c:v>5.1347193599999885</c:v>
                </c:pt>
                <c:pt idx="3698">
                  <c:v>5.1361111200000007</c:v>
                </c:pt>
                <c:pt idx="3699">
                  <c:v>5.1374999999999975</c:v>
                </c:pt>
                <c:pt idx="3700">
                  <c:v>5.1388915199999916</c:v>
                </c:pt>
                <c:pt idx="3701">
                  <c:v>5.1402804</c:v>
                </c:pt>
                <c:pt idx="3702">
                  <c:v>5.1416692800000092</c:v>
                </c:pt>
                <c:pt idx="3703">
                  <c:v>5.1430581600000007</c:v>
                </c:pt>
                <c:pt idx="3704">
                  <c:v>5.1444470399999931</c:v>
                </c:pt>
                <c:pt idx="3705">
                  <c:v>5.1458248799999859</c:v>
                </c:pt>
                <c:pt idx="3706">
                  <c:v>5.1472137599999899</c:v>
                </c:pt>
                <c:pt idx="3707">
                  <c:v>5.1486026399999965</c:v>
                </c:pt>
                <c:pt idx="3708">
                  <c:v>5.1499944000000015</c:v>
                </c:pt>
                <c:pt idx="3709">
                  <c:v>5.1513887999999977</c:v>
                </c:pt>
                <c:pt idx="3710">
                  <c:v>5.1527776799999856</c:v>
                </c:pt>
                <c:pt idx="3711">
                  <c:v>5.1541694399999907</c:v>
                </c:pt>
                <c:pt idx="3712">
                  <c:v>5.1555583199999866</c:v>
                </c:pt>
                <c:pt idx="3713">
                  <c:v>5.1569471999999985</c:v>
                </c:pt>
                <c:pt idx="3714">
                  <c:v>5.1583360799999856</c:v>
                </c:pt>
                <c:pt idx="3715">
                  <c:v>5.1597249599999904</c:v>
                </c:pt>
                <c:pt idx="3716">
                  <c:v>5.1611138399999872</c:v>
                </c:pt>
                <c:pt idx="3717">
                  <c:v>5.1625027199999902</c:v>
                </c:pt>
                <c:pt idx="3718">
                  <c:v>5.1638915999999897</c:v>
                </c:pt>
                <c:pt idx="3719">
                  <c:v>5.1652694400000012</c:v>
                </c:pt>
                <c:pt idx="3720">
                  <c:v>5.1666583200000016</c:v>
                </c:pt>
                <c:pt idx="3721">
                  <c:v>5.1680471999999975</c:v>
                </c:pt>
                <c:pt idx="3722">
                  <c:v>5.1694360800000005</c:v>
                </c:pt>
                <c:pt idx="3723">
                  <c:v>5.1708249599999938</c:v>
                </c:pt>
                <c:pt idx="3724">
                  <c:v>5.1722164799999897</c:v>
                </c:pt>
                <c:pt idx="3725">
                  <c:v>5.1736053599999945</c:v>
                </c:pt>
                <c:pt idx="3726">
                  <c:v>5.1749971199999907</c:v>
                </c:pt>
                <c:pt idx="3727">
                  <c:v>5.1763859999999955</c:v>
                </c:pt>
                <c:pt idx="3728">
                  <c:v>5.1777804000000005</c:v>
                </c:pt>
                <c:pt idx="3729">
                  <c:v>5.1791582400000005</c:v>
                </c:pt>
                <c:pt idx="3730">
                  <c:v>5.1805471200000017</c:v>
                </c:pt>
                <c:pt idx="3731">
                  <c:v>5.1819359999999897</c:v>
                </c:pt>
                <c:pt idx="3732">
                  <c:v>5.1833248799999856</c:v>
                </c:pt>
                <c:pt idx="3733">
                  <c:v>5.1847221599999909</c:v>
                </c:pt>
                <c:pt idx="3734">
                  <c:v>5.1861081600000016</c:v>
                </c:pt>
                <c:pt idx="3735">
                  <c:v>5.1874970399999887</c:v>
                </c:pt>
                <c:pt idx="3736">
                  <c:v>5.1888859199999846</c:v>
                </c:pt>
                <c:pt idx="3737">
                  <c:v>5.1902776799999906</c:v>
                </c:pt>
                <c:pt idx="3738">
                  <c:v>5.1916694400000081</c:v>
                </c:pt>
                <c:pt idx="3739">
                  <c:v>5.1930470399999908</c:v>
                </c:pt>
                <c:pt idx="3740">
                  <c:v>5.1944359199999806</c:v>
                </c:pt>
                <c:pt idx="3741">
                  <c:v>5.1958250399999883</c:v>
                </c:pt>
                <c:pt idx="3742">
                  <c:v>5.1972139199999887</c:v>
                </c:pt>
                <c:pt idx="3743">
                  <c:v>5.198602799999998</c:v>
                </c:pt>
                <c:pt idx="3744">
                  <c:v>5.1999916799999877</c:v>
                </c:pt>
                <c:pt idx="3745">
                  <c:v>5.2013832000000004</c:v>
                </c:pt>
                <c:pt idx="3746">
                  <c:v>5.2027720800000079</c:v>
                </c:pt>
                <c:pt idx="3747">
                  <c:v>5.2041609599999932</c:v>
                </c:pt>
                <c:pt idx="3748">
                  <c:v>5.2055582399999913</c:v>
                </c:pt>
                <c:pt idx="3749">
                  <c:v>5.2069471200000024</c:v>
                </c:pt>
                <c:pt idx="3750">
                  <c:v>5.208336000000001</c:v>
                </c:pt>
                <c:pt idx="3751">
                  <c:v>5.2097248799999898</c:v>
                </c:pt>
                <c:pt idx="3752">
                  <c:v>5.21111112</c:v>
                </c:pt>
                <c:pt idx="3753">
                  <c:v>5.2124999999999995</c:v>
                </c:pt>
                <c:pt idx="3754">
                  <c:v>5.2138888800000007</c:v>
                </c:pt>
                <c:pt idx="3755">
                  <c:v>5.2152777600000011</c:v>
                </c:pt>
                <c:pt idx="3756">
                  <c:v>5.2166666400000024</c:v>
                </c:pt>
                <c:pt idx="3757">
                  <c:v>5.2180555199999921</c:v>
                </c:pt>
                <c:pt idx="3758">
                  <c:v>5.2194443999999987</c:v>
                </c:pt>
                <c:pt idx="3759">
                  <c:v>5.2208248799999852</c:v>
                </c:pt>
                <c:pt idx="3760">
                  <c:v>5.2222137600000007</c:v>
                </c:pt>
                <c:pt idx="3761">
                  <c:v>5.2236110399999927</c:v>
                </c:pt>
                <c:pt idx="3762">
                  <c:v>5.2249999199999904</c:v>
                </c:pt>
                <c:pt idx="3763">
                  <c:v>5.2263888000000005</c:v>
                </c:pt>
                <c:pt idx="3764">
                  <c:v>5.2277776800000009</c:v>
                </c:pt>
                <c:pt idx="3765">
                  <c:v>5.2291694399999979</c:v>
                </c:pt>
                <c:pt idx="3766">
                  <c:v>5.2305583199999965</c:v>
                </c:pt>
                <c:pt idx="3767">
                  <c:v>5.2319359199999926</c:v>
                </c:pt>
                <c:pt idx="3768">
                  <c:v>5.2333221599999984</c:v>
                </c:pt>
                <c:pt idx="3769">
                  <c:v>5.2347139199999955</c:v>
                </c:pt>
                <c:pt idx="3770">
                  <c:v>5.2361054400000011</c:v>
                </c:pt>
                <c:pt idx="3771">
                  <c:v>5.2374943200000015</c:v>
                </c:pt>
                <c:pt idx="3772">
                  <c:v>5.2388860799999906</c:v>
                </c:pt>
                <c:pt idx="3773">
                  <c:v>5.2402749599999945</c:v>
                </c:pt>
                <c:pt idx="3774">
                  <c:v>5.2416638399999993</c:v>
                </c:pt>
                <c:pt idx="3775">
                  <c:v>5.2430582400000016</c:v>
                </c:pt>
                <c:pt idx="3776">
                  <c:v>5.2444471199999985</c:v>
                </c:pt>
                <c:pt idx="3777">
                  <c:v>5.2458359999999917</c:v>
                </c:pt>
                <c:pt idx="3778">
                  <c:v>5.2472248799999877</c:v>
                </c:pt>
                <c:pt idx="3779">
                  <c:v>5.2486137599999996</c:v>
                </c:pt>
                <c:pt idx="3780">
                  <c:v>5.2500026399999955</c:v>
                </c:pt>
                <c:pt idx="3781">
                  <c:v>5.2513915200000003</c:v>
                </c:pt>
                <c:pt idx="3782">
                  <c:v>5.2527804000000007</c:v>
                </c:pt>
                <c:pt idx="3783">
                  <c:v>5.2541692800000011</c:v>
                </c:pt>
                <c:pt idx="3784">
                  <c:v>5.2555581599999899</c:v>
                </c:pt>
                <c:pt idx="3785">
                  <c:v>5.2569470399999965</c:v>
                </c:pt>
                <c:pt idx="3786">
                  <c:v>5.2583359199999906</c:v>
                </c:pt>
                <c:pt idx="3787">
                  <c:v>5.2597250400000011</c:v>
                </c:pt>
                <c:pt idx="3788">
                  <c:v>5.2611139199999899</c:v>
                </c:pt>
                <c:pt idx="3789">
                  <c:v>5.2625027999999965</c:v>
                </c:pt>
                <c:pt idx="3790">
                  <c:v>5.2638916799999906</c:v>
                </c:pt>
                <c:pt idx="3791">
                  <c:v>5.2652805599999857</c:v>
                </c:pt>
                <c:pt idx="3792">
                  <c:v>5.2666694399999994</c:v>
                </c:pt>
                <c:pt idx="3793">
                  <c:v>5.2680583199999926</c:v>
                </c:pt>
                <c:pt idx="3794">
                  <c:v>5.2694472000000001</c:v>
                </c:pt>
                <c:pt idx="3795">
                  <c:v>5.2708360800000014</c:v>
                </c:pt>
                <c:pt idx="3796">
                  <c:v>5.2722139200000004</c:v>
                </c:pt>
                <c:pt idx="3797">
                  <c:v>5.2736028000000079</c:v>
                </c:pt>
                <c:pt idx="3798">
                  <c:v>5.2749916800000012</c:v>
                </c:pt>
                <c:pt idx="3799">
                  <c:v>5.2763805600000016</c:v>
                </c:pt>
                <c:pt idx="3800">
                  <c:v>5.2777775999999985</c:v>
                </c:pt>
                <c:pt idx="3801">
                  <c:v>5.2791664799999989</c:v>
                </c:pt>
                <c:pt idx="3802">
                  <c:v>5.2805527200000011</c:v>
                </c:pt>
                <c:pt idx="3803">
                  <c:v>5.2819416000000023</c:v>
                </c:pt>
                <c:pt idx="3804">
                  <c:v>5.2833304800000098</c:v>
                </c:pt>
                <c:pt idx="3805">
                  <c:v>5.2847193599999907</c:v>
                </c:pt>
                <c:pt idx="3806">
                  <c:v>5.2861082399999955</c:v>
                </c:pt>
                <c:pt idx="3807">
                  <c:v>5.2874971199999985</c:v>
                </c:pt>
                <c:pt idx="3808">
                  <c:v>5.2888859999999926</c:v>
                </c:pt>
                <c:pt idx="3809">
                  <c:v>5.2902803999999986</c:v>
                </c:pt>
                <c:pt idx="3810">
                  <c:v>5.2916692799999989</c:v>
                </c:pt>
                <c:pt idx="3811">
                  <c:v>5.2930499999999991</c:v>
                </c:pt>
                <c:pt idx="3812">
                  <c:v>5.2944388799999844</c:v>
                </c:pt>
                <c:pt idx="3813">
                  <c:v>5.2958277599999946</c:v>
                </c:pt>
                <c:pt idx="3814">
                  <c:v>5.2972166399999914</c:v>
                </c:pt>
                <c:pt idx="3815">
                  <c:v>5.2986055200000006</c:v>
                </c:pt>
                <c:pt idx="3816">
                  <c:v>5.2999999199999985</c:v>
                </c:pt>
                <c:pt idx="3817">
                  <c:v>5.3013887999999998</c:v>
                </c:pt>
                <c:pt idx="3818">
                  <c:v>5.3027776800000002</c:v>
                </c:pt>
                <c:pt idx="3819">
                  <c:v>5.3041694400000008</c:v>
                </c:pt>
                <c:pt idx="3820">
                  <c:v>5.3055583199999887</c:v>
                </c:pt>
                <c:pt idx="3821">
                  <c:v>5.306947199999998</c:v>
                </c:pt>
                <c:pt idx="3822">
                  <c:v>5.3083360799999877</c:v>
                </c:pt>
                <c:pt idx="3823">
                  <c:v>5.3097139199999965</c:v>
                </c:pt>
                <c:pt idx="3824">
                  <c:v>5.3111054399999933</c:v>
                </c:pt>
                <c:pt idx="3825">
                  <c:v>5.3124943199999883</c:v>
                </c:pt>
                <c:pt idx="3826">
                  <c:v>5.3138805599999834</c:v>
                </c:pt>
                <c:pt idx="3827">
                  <c:v>5.3152694399999998</c:v>
                </c:pt>
                <c:pt idx="3828">
                  <c:v>5.3166583200000002</c:v>
                </c:pt>
                <c:pt idx="3829">
                  <c:v>5.3180472000000005</c:v>
                </c:pt>
                <c:pt idx="3830">
                  <c:v>5.3194360800000009</c:v>
                </c:pt>
                <c:pt idx="3831">
                  <c:v>5.3208249599999862</c:v>
                </c:pt>
                <c:pt idx="3832">
                  <c:v>5.3222138399999901</c:v>
                </c:pt>
                <c:pt idx="3833">
                  <c:v>5.3236027199999985</c:v>
                </c:pt>
                <c:pt idx="3834">
                  <c:v>5.3249999999999931</c:v>
                </c:pt>
                <c:pt idx="3835">
                  <c:v>5.3263888799999837</c:v>
                </c:pt>
                <c:pt idx="3836">
                  <c:v>5.3277777599999876</c:v>
                </c:pt>
                <c:pt idx="3837">
                  <c:v>5.3291666399999906</c:v>
                </c:pt>
                <c:pt idx="3838">
                  <c:v>5.3305555199999857</c:v>
                </c:pt>
                <c:pt idx="3839">
                  <c:v>5.3319443999999985</c:v>
                </c:pt>
                <c:pt idx="3840">
                  <c:v>5.3333359200000015</c:v>
                </c:pt>
                <c:pt idx="3841">
                  <c:v>5.3347250399999933</c:v>
                </c:pt>
                <c:pt idx="3842">
                  <c:v>5.3361139200000007</c:v>
                </c:pt>
                <c:pt idx="3843">
                  <c:v>5.3374499999999987</c:v>
                </c:pt>
                <c:pt idx="3844">
                  <c:v>5.3388887999999977</c:v>
                </c:pt>
                <c:pt idx="3845">
                  <c:v>5.3402805599999921</c:v>
                </c:pt>
                <c:pt idx="3846">
                  <c:v>5.3416581599999997</c:v>
                </c:pt>
                <c:pt idx="3847">
                  <c:v>5.3430470400000001</c:v>
                </c:pt>
                <c:pt idx="3848">
                  <c:v>5.3444359199999871</c:v>
                </c:pt>
                <c:pt idx="3849">
                  <c:v>5.3458276800000011</c:v>
                </c:pt>
                <c:pt idx="3850">
                  <c:v>5.3472194399999955</c:v>
                </c:pt>
                <c:pt idx="3851">
                  <c:v>5.3486083199999985</c:v>
                </c:pt>
                <c:pt idx="3852">
                  <c:v>5.3499971999999989</c:v>
                </c:pt>
                <c:pt idx="3853">
                  <c:v>5.351383199999999</c:v>
                </c:pt>
                <c:pt idx="3854">
                  <c:v>5.3527720799999896</c:v>
                </c:pt>
                <c:pt idx="3855">
                  <c:v>5.3541638399999885</c:v>
                </c:pt>
                <c:pt idx="3856">
                  <c:v>5.3555553599999834</c:v>
                </c:pt>
                <c:pt idx="3857">
                  <c:v>5.3569415999999945</c:v>
                </c:pt>
                <c:pt idx="3858">
                  <c:v>5.3583304799999887</c:v>
                </c:pt>
                <c:pt idx="3859">
                  <c:v>5.3597193599999908</c:v>
                </c:pt>
                <c:pt idx="3860">
                  <c:v>5.3611111199999906</c:v>
                </c:pt>
                <c:pt idx="3861">
                  <c:v>5.3624999999999945</c:v>
                </c:pt>
                <c:pt idx="3862">
                  <c:v>5.3638804800000006</c:v>
                </c:pt>
                <c:pt idx="3863">
                  <c:v>5.365269360000001</c:v>
                </c:pt>
                <c:pt idx="3864">
                  <c:v>5.3666582400000005</c:v>
                </c:pt>
                <c:pt idx="3865">
                  <c:v>5.3680555199999853</c:v>
                </c:pt>
                <c:pt idx="3866">
                  <c:v>5.3694359999999897</c:v>
                </c:pt>
                <c:pt idx="3867">
                  <c:v>5.3708248799999856</c:v>
                </c:pt>
                <c:pt idx="3868">
                  <c:v>5.3722137599999975</c:v>
                </c:pt>
                <c:pt idx="3869">
                  <c:v>5.3736055199999955</c:v>
                </c:pt>
                <c:pt idx="3870">
                  <c:v>5.3749943999999878</c:v>
                </c:pt>
                <c:pt idx="3871">
                  <c:v>5.37638327999999</c:v>
                </c:pt>
                <c:pt idx="3872">
                  <c:v>5.3777721599999975</c:v>
                </c:pt>
                <c:pt idx="3873">
                  <c:v>5.3791610399999978</c:v>
                </c:pt>
                <c:pt idx="3874">
                  <c:v>5.3805527999999985</c:v>
                </c:pt>
                <c:pt idx="3875">
                  <c:v>5.3819416799999917</c:v>
                </c:pt>
                <c:pt idx="3876">
                  <c:v>5.3833305599999877</c:v>
                </c:pt>
                <c:pt idx="3877">
                  <c:v>5.3847194399999916</c:v>
                </c:pt>
                <c:pt idx="3878">
                  <c:v>5.3861083199999955</c:v>
                </c:pt>
                <c:pt idx="3879">
                  <c:v>5.3874971999999985</c:v>
                </c:pt>
                <c:pt idx="3880">
                  <c:v>5.3888860800000007</c:v>
                </c:pt>
                <c:pt idx="3881">
                  <c:v>5.3902749599999931</c:v>
                </c:pt>
                <c:pt idx="3882">
                  <c:v>5.3916638399999979</c:v>
                </c:pt>
                <c:pt idx="3883">
                  <c:v>5.3930527199999965</c:v>
                </c:pt>
                <c:pt idx="3884">
                  <c:v>5.3944415999999906</c:v>
                </c:pt>
                <c:pt idx="3885">
                  <c:v>5.3958304799999857</c:v>
                </c:pt>
                <c:pt idx="3886">
                  <c:v>5.3972193599999896</c:v>
                </c:pt>
                <c:pt idx="3887">
                  <c:v>5.3986082399999926</c:v>
                </c:pt>
                <c:pt idx="3888">
                  <c:v>5.3999971200000001</c:v>
                </c:pt>
                <c:pt idx="3889">
                  <c:v>5.4013860000000014</c:v>
                </c:pt>
                <c:pt idx="3890">
                  <c:v>5.4027722399999965</c:v>
                </c:pt>
                <c:pt idx="3891">
                  <c:v>5.4041692799999916</c:v>
                </c:pt>
                <c:pt idx="3892">
                  <c:v>5.4055499999999999</c:v>
                </c:pt>
                <c:pt idx="3893">
                  <c:v>5.4069415200000019</c:v>
                </c:pt>
                <c:pt idx="3894">
                  <c:v>5.4083304000000023</c:v>
                </c:pt>
                <c:pt idx="3895">
                  <c:v>5.4097192800000107</c:v>
                </c:pt>
                <c:pt idx="3896">
                  <c:v>5.4111081599999995</c:v>
                </c:pt>
                <c:pt idx="3897">
                  <c:v>5.4124999200000001</c:v>
                </c:pt>
                <c:pt idx="3898">
                  <c:v>5.4138888000000005</c:v>
                </c:pt>
                <c:pt idx="3899">
                  <c:v>5.415277680000008</c:v>
                </c:pt>
                <c:pt idx="3900">
                  <c:v>5.4166694400000077</c:v>
                </c:pt>
                <c:pt idx="3901">
                  <c:v>5.4180583199999965</c:v>
                </c:pt>
                <c:pt idx="3902">
                  <c:v>5.4194332799999945</c:v>
                </c:pt>
                <c:pt idx="3903">
                  <c:v>5.4208360799999866</c:v>
                </c:pt>
                <c:pt idx="3904">
                  <c:v>5.4222139199999955</c:v>
                </c:pt>
                <c:pt idx="3905">
                  <c:v>5.4236138399999945</c:v>
                </c:pt>
                <c:pt idx="3906">
                  <c:v>5.4249887999999915</c:v>
                </c:pt>
                <c:pt idx="3907">
                  <c:v>5.4263776799999945</c:v>
                </c:pt>
                <c:pt idx="3908">
                  <c:v>5.4277694400000014</c:v>
                </c:pt>
                <c:pt idx="3909">
                  <c:v>5.4291583200000009</c:v>
                </c:pt>
                <c:pt idx="3910">
                  <c:v>5.4305472000000004</c:v>
                </c:pt>
                <c:pt idx="3911">
                  <c:v>5.4319360799999945</c:v>
                </c:pt>
                <c:pt idx="3912">
                  <c:v>5.4333249599999975</c:v>
                </c:pt>
                <c:pt idx="3913">
                  <c:v>5.4347138399999917</c:v>
                </c:pt>
                <c:pt idx="3914">
                  <c:v>5.4361053600000009</c:v>
                </c:pt>
                <c:pt idx="3915">
                  <c:v>5.4374944799999945</c:v>
                </c:pt>
                <c:pt idx="3916">
                  <c:v>5.4388833600000002</c:v>
                </c:pt>
                <c:pt idx="3917">
                  <c:v>5.4402444000000107</c:v>
                </c:pt>
                <c:pt idx="3918">
                  <c:v>5.4416582400000024</c:v>
                </c:pt>
                <c:pt idx="3919">
                  <c:v>5.443047120000009</c:v>
                </c:pt>
                <c:pt idx="3920">
                  <c:v>5.4444360000000005</c:v>
                </c:pt>
                <c:pt idx="3921">
                  <c:v>5.4458248800000018</c:v>
                </c:pt>
                <c:pt idx="3922">
                  <c:v>5.447219279999989</c:v>
                </c:pt>
                <c:pt idx="3923">
                  <c:v>5.4486139199999979</c:v>
                </c:pt>
                <c:pt idx="3924">
                  <c:v>5.4500027999999983</c:v>
                </c:pt>
                <c:pt idx="3925">
                  <c:v>5.4513916799999986</c:v>
                </c:pt>
                <c:pt idx="3926">
                  <c:v>5.4527805599999857</c:v>
                </c:pt>
                <c:pt idx="3927">
                  <c:v>5.4541694399999985</c:v>
                </c:pt>
                <c:pt idx="3928">
                  <c:v>5.4555583199999926</c:v>
                </c:pt>
                <c:pt idx="3929">
                  <c:v>5.4569359199999932</c:v>
                </c:pt>
                <c:pt idx="3930">
                  <c:v>5.4583250400000001</c:v>
                </c:pt>
                <c:pt idx="3931">
                  <c:v>5.4597194399999989</c:v>
                </c:pt>
                <c:pt idx="3932">
                  <c:v>5.4611083199999975</c:v>
                </c:pt>
                <c:pt idx="3933">
                  <c:v>5.4624971999999996</c:v>
                </c:pt>
                <c:pt idx="3934">
                  <c:v>5.46388608</c:v>
                </c:pt>
                <c:pt idx="3935">
                  <c:v>5.4652749599999932</c:v>
                </c:pt>
                <c:pt idx="3936">
                  <c:v>5.4666693600000107</c:v>
                </c:pt>
                <c:pt idx="3937">
                  <c:v>5.4680553599999886</c:v>
                </c:pt>
                <c:pt idx="3938">
                  <c:v>5.4694332000000028</c:v>
                </c:pt>
                <c:pt idx="3939">
                  <c:v>5.4708360000000003</c:v>
                </c:pt>
                <c:pt idx="3940">
                  <c:v>5.4722248800000024</c:v>
                </c:pt>
                <c:pt idx="3941">
                  <c:v>5.4736053599999988</c:v>
                </c:pt>
                <c:pt idx="3942">
                  <c:v>5.4749944799999888</c:v>
                </c:pt>
                <c:pt idx="3943">
                  <c:v>5.476383359999998</c:v>
                </c:pt>
                <c:pt idx="3944">
                  <c:v>5.4777722399999975</c:v>
                </c:pt>
                <c:pt idx="3945">
                  <c:v>5.4791611200000094</c:v>
                </c:pt>
                <c:pt idx="3946">
                  <c:v>5.4805499999999991</c:v>
                </c:pt>
                <c:pt idx="3947">
                  <c:v>5.4819388799999915</c:v>
                </c:pt>
                <c:pt idx="3948">
                  <c:v>5.4833303999999981</c:v>
                </c:pt>
                <c:pt idx="3949">
                  <c:v>5.4847192799999887</c:v>
                </c:pt>
                <c:pt idx="3950">
                  <c:v>5.4861081599999988</c:v>
                </c:pt>
                <c:pt idx="3951">
                  <c:v>5.4874970399999965</c:v>
                </c:pt>
                <c:pt idx="3952">
                  <c:v>5.4888859199999915</c:v>
                </c:pt>
                <c:pt idx="3953">
                  <c:v>5.4902750399999976</c:v>
                </c:pt>
                <c:pt idx="3954">
                  <c:v>5.4916639200000095</c:v>
                </c:pt>
                <c:pt idx="3955">
                  <c:v>5.4930554400000009</c:v>
                </c:pt>
                <c:pt idx="3956">
                  <c:v>5.4944443199999942</c:v>
                </c:pt>
                <c:pt idx="3957">
                  <c:v>5.4958332000000016</c:v>
                </c:pt>
                <c:pt idx="3958">
                  <c:v>5.4972220799999985</c:v>
                </c:pt>
                <c:pt idx="3959">
                  <c:v>5.4985999199999975</c:v>
                </c:pt>
                <c:pt idx="3960">
                  <c:v>5.5000027199999995</c:v>
                </c:pt>
                <c:pt idx="3961">
                  <c:v>5.5013887199999996</c:v>
                </c:pt>
                <c:pt idx="3962">
                  <c:v>5.5027775999999955</c:v>
                </c:pt>
                <c:pt idx="3963">
                  <c:v>5.5041664800000003</c:v>
                </c:pt>
                <c:pt idx="3964">
                  <c:v>5.5055553599999882</c:v>
                </c:pt>
                <c:pt idx="3965">
                  <c:v>5.5069444799999916</c:v>
                </c:pt>
                <c:pt idx="3966">
                  <c:v>5.50833336</c:v>
                </c:pt>
                <c:pt idx="3967">
                  <c:v>5.5097222400000003</c:v>
                </c:pt>
                <c:pt idx="3968">
                  <c:v>5.5111137599999918</c:v>
                </c:pt>
                <c:pt idx="3969">
                  <c:v>5.5125026399999886</c:v>
                </c:pt>
                <c:pt idx="3970">
                  <c:v>5.5138915199999916</c:v>
                </c:pt>
                <c:pt idx="3971">
                  <c:v>5.5152804</c:v>
                </c:pt>
                <c:pt idx="3972">
                  <c:v>5.5166582399999955</c:v>
                </c:pt>
                <c:pt idx="3973">
                  <c:v>5.5180471200000003</c:v>
                </c:pt>
                <c:pt idx="3974">
                  <c:v>5.5194360000000007</c:v>
                </c:pt>
                <c:pt idx="3975">
                  <c:v>5.5208248799999859</c:v>
                </c:pt>
                <c:pt idx="3976">
                  <c:v>5.5222137599999899</c:v>
                </c:pt>
                <c:pt idx="3977">
                  <c:v>5.5236026399999965</c:v>
                </c:pt>
                <c:pt idx="3978">
                  <c:v>5.5249915199999835</c:v>
                </c:pt>
                <c:pt idx="3979">
                  <c:v>5.5263832800000028</c:v>
                </c:pt>
                <c:pt idx="3980">
                  <c:v>5.5277721599999916</c:v>
                </c:pt>
                <c:pt idx="3981">
                  <c:v>5.5291581599999926</c:v>
                </c:pt>
                <c:pt idx="3982">
                  <c:v>5.5305470400000001</c:v>
                </c:pt>
                <c:pt idx="3983">
                  <c:v>5.5319359200000005</c:v>
                </c:pt>
                <c:pt idx="3984">
                  <c:v>5.5333250399999985</c:v>
                </c:pt>
                <c:pt idx="3985">
                  <c:v>5.5347139199999926</c:v>
                </c:pt>
                <c:pt idx="3986">
                  <c:v>5.5361028000000001</c:v>
                </c:pt>
                <c:pt idx="3987">
                  <c:v>5.5374916800000014</c:v>
                </c:pt>
                <c:pt idx="3988">
                  <c:v>5.5388805599999902</c:v>
                </c:pt>
                <c:pt idx="3989">
                  <c:v>5.5402694400000101</c:v>
                </c:pt>
                <c:pt idx="3990">
                  <c:v>5.5416583200000034</c:v>
                </c:pt>
                <c:pt idx="3991">
                  <c:v>5.543047200000002</c:v>
                </c:pt>
                <c:pt idx="3992">
                  <c:v>5.5444360800000005</c:v>
                </c:pt>
                <c:pt idx="3993">
                  <c:v>5.5458249599999938</c:v>
                </c:pt>
                <c:pt idx="3994">
                  <c:v>5.5472138399999915</c:v>
                </c:pt>
                <c:pt idx="3995">
                  <c:v>5.5486027199999999</c:v>
                </c:pt>
                <c:pt idx="3996">
                  <c:v>5.5499916000000002</c:v>
                </c:pt>
                <c:pt idx="3997">
                  <c:v>5.5513859999999955</c:v>
                </c:pt>
                <c:pt idx="3998">
                  <c:v>5.5527748799999834</c:v>
                </c:pt>
                <c:pt idx="3999">
                  <c:v>5.5541637599999945</c:v>
                </c:pt>
                <c:pt idx="4000">
                  <c:v>5.5555526399999904</c:v>
                </c:pt>
                <c:pt idx="4001">
                  <c:v>5.5569444000000008</c:v>
                </c:pt>
                <c:pt idx="4002">
                  <c:v>5.5583332799999887</c:v>
                </c:pt>
                <c:pt idx="4003">
                  <c:v>5.559722159999998</c:v>
                </c:pt>
                <c:pt idx="4004">
                  <c:v>5.5611110399999877</c:v>
                </c:pt>
                <c:pt idx="4005">
                  <c:v>5.5624999199999907</c:v>
                </c:pt>
                <c:pt idx="4006">
                  <c:v>5.5638887999999955</c:v>
                </c:pt>
                <c:pt idx="4007">
                  <c:v>5.5652776799999906</c:v>
                </c:pt>
                <c:pt idx="4008">
                  <c:v>5.5666665599999945</c:v>
                </c:pt>
                <c:pt idx="4009">
                  <c:v>5.5680554399999913</c:v>
                </c:pt>
                <c:pt idx="4010">
                  <c:v>5.5694332800000002</c:v>
                </c:pt>
                <c:pt idx="4011">
                  <c:v>5.5708221600000014</c:v>
                </c:pt>
                <c:pt idx="4012">
                  <c:v>5.5722110400000009</c:v>
                </c:pt>
                <c:pt idx="4013">
                  <c:v>5.5736138400000019</c:v>
                </c:pt>
                <c:pt idx="4014">
                  <c:v>5.574999839999994</c:v>
                </c:pt>
                <c:pt idx="4015">
                  <c:v>5.5763887200000024</c:v>
                </c:pt>
                <c:pt idx="4016">
                  <c:v>5.5777776000000028</c:v>
                </c:pt>
                <c:pt idx="4017">
                  <c:v>5.5791664799999996</c:v>
                </c:pt>
                <c:pt idx="4018">
                  <c:v>5.5805553599999884</c:v>
                </c:pt>
                <c:pt idx="4019">
                  <c:v>5.5819444800000024</c:v>
                </c:pt>
                <c:pt idx="4020">
                  <c:v>5.5833333600000028</c:v>
                </c:pt>
                <c:pt idx="4021">
                  <c:v>5.5847222399999916</c:v>
                </c:pt>
                <c:pt idx="4022">
                  <c:v>5.58611112</c:v>
                </c:pt>
                <c:pt idx="4023">
                  <c:v>5.5874999999999995</c:v>
                </c:pt>
                <c:pt idx="4024">
                  <c:v>5.5888888800000007</c:v>
                </c:pt>
                <c:pt idx="4025">
                  <c:v>5.5902777600000011</c:v>
                </c:pt>
                <c:pt idx="4026">
                  <c:v>5.5916666400000024</c:v>
                </c:pt>
                <c:pt idx="4027">
                  <c:v>5.59305816</c:v>
                </c:pt>
                <c:pt idx="4028">
                  <c:v>5.5944359999999884</c:v>
                </c:pt>
                <c:pt idx="4029">
                  <c:v>5.5958277600000006</c:v>
                </c:pt>
                <c:pt idx="4030">
                  <c:v>5.5972192800000027</c:v>
                </c:pt>
                <c:pt idx="4031">
                  <c:v>5.5986081599999995</c:v>
                </c:pt>
                <c:pt idx="4032">
                  <c:v>5.5999970399999945</c:v>
                </c:pt>
                <c:pt idx="4033">
                  <c:v>5.6013859199999914</c:v>
                </c:pt>
                <c:pt idx="4034">
                  <c:v>5.6027750399999938</c:v>
                </c:pt>
                <c:pt idx="4035">
                  <c:v>5.6041639199999915</c:v>
                </c:pt>
                <c:pt idx="4036">
                  <c:v>5.6055554399999856</c:v>
                </c:pt>
                <c:pt idx="4037">
                  <c:v>5.6069443199999887</c:v>
                </c:pt>
                <c:pt idx="4038">
                  <c:v>5.6083331999999988</c:v>
                </c:pt>
                <c:pt idx="4039">
                  <c:v>5.6097220799999965</c:v>
                </c:pt>
                <c:pt idx="4040">
                  <c:v>5.6111109599999844</c:v>
                </c:pt>
                <c:pt idx="4041">
                  <c:v>5.6124916799999855</c:v>
                </c:pt>
                <c:pt idx="4042">
                  <c:v>5.6138805599999833</c:v>
                </c:pt>
                <c:pt idx="4043">
                  <c:v>5.6152694400000014</c:v>
                </c:pt>
                <c:pt idx="4044">
                  <c:v>5.6166583200000009</c:v>
                </c:pt>
                <c:pt idx="4045">
                  <c:v>5.6180471999999977</c:v>
                </c:pt>
                <c:pt idx="4046">
                  <c:v>5.6194360799999856</c:v>
                </c:pt>
                <c:pt idx="4047">
                  <c:v>5.6208249599999824</c:v>
                </c:pt>
                <c:pt idx="4048">
                  <c:v>5.6222164800000005</c:v>
                </c:pt>
                <c:pt idx="4049">
                  <c:v>5.6236053599999902</c:v>
                </c:pt>
                <c:pt idx="4050">
                  <c:v>5.6249971199999846</c:v>
                </c:pt>
                <c:pt idx="4051">
                  <c:v>5.6263915199999914</c:v>
                </c:pt>
                <c:pt idx="4052">
                  <c:v>5.62776648</c:v>
                </c:pt>
                <c:pt idx="4053">
                  <c:v>5.6291553599999853</c:v>
                </c:pt>
                <c:pt idx="4054">
                  <c:v>5.6305581599999899</c:v>
                </c:pt>
                <c:pt idx="4055">
                  <c:v>5.6319333599999917</c:v>
                </c:pt>
                <c:pt idx="4056">
                  <c:v>5.6333359199999906</c:v>
                </c:pt>
                <c:pt idx="4057">
                  <c:v>5.634713759999995</c:v>
                </c:pt>
                <c:pt idx="4058">
                  <c:v>5.6361026400000025</c:v>
                </c:pt>
                <c:pt idx="4059">
                  <c:v>5.6374915199999895</c:v>
                </c:pt>
                <c:pt idx="4060">
                  <c:v>5.6388832799999866</c:v>
                </c:pt>
                <c:pt idx="4061">
                  <c:v>5.6402750399999899</c:v>
                </c:pt>
                <c:pt idx="4062">
                  <c:v>5.6416665599999956</c:v>
                </c:pt>
                <c:pt idx="4063">
                  <c:v>5.6430499200000011</c:v>
                </c:pt>
                <c:pt idx="4064">
                  <c:v>5.6444387999999899</c:v>
                </c:pt>
                <c:pt idx="4065">
                  <c:v>5.6458276799999876</c:v>
                </c:pt>
                <c:pt idx="4066">
                  <c:v>5.6472165599999835</c:v>
                </c:pt>
                <c:pt idx="4067">
                  <c:v>5.6486109599999903</c:v>
                </c:pt>
                <c:pt idx="4068">
                  <c:v>5.6499998399999898</c:v>
                </c:pt>
                <c:pt idx="4069">
                  <c:v>5.6513887199999955</c:v>
                </c:pt>
                <c:pt idx="4070">
                  <c:v>5.6527775999999896</c:v>
                </c:pt>
                <c:pt idx="4071">
                  <c:v>5.6541664799999847</c:v>
                </c:pt>
                <c:pt idx="4072">
                  <c:v>5.6555443199999891</c:v>
                </c:pt>
                <c:pt idx="4073">
                  <c:v>5.6569471199999946</c:v>
                </c:pt>
                <c:pt idx="4074">
                  <c:v>5.6583249599999865</c:v>
                </c:pt>
                <c:pt idx="4075">
                  <c:v>5.6597164799999877</c:v>
                </c:pt>
                <c:pt idx="4076">
                  <c:v>5.6611053599999837</c:v>
                </c:pt>
                <c:pt idx="4077">
                  <c:v>5.6624944799999826</c:v>
                </c:pt>
                <c:pt idx="4078">
                  <c:v>5.6638833599999856</c:v>
                </c:pt>
                <c:pt idx="4079">
                  <c:v>5.6652722399999886</c:v>
                </c:pt>
                <c:pt idx="4080">
                  <c:v>5.6666637600000014</c:v>
                </c:pt>
                <c:pt idx="4081">
                  <c:v>5.6680526399999902</c:v>
                </c:pt>
                <c:pt idx="4082">
                  <c:v>5.6694415199999897</c:v>
                </c:pt>
                <c:pt idx="4083">
                  <c:v>5.6708303999999945</c:v>
                </c:pt>
                <c:pt idx="4084">
                  <c:v>5.6722192799999887</c:v>
                </c:pt>
                <c:pt idx="4085">
                  <c:v>5.6736081599999988</c:v>
                </c:pt>
                <c:pt idx="4086">
                  <c:v>5.6749999199999897</c:v>
                </c:pt>
                <c:pt idx="4087">
                  <c:v>5.6763887999999998</c:v>
                </c:pt>
                <c:pt idx="4088">
                  <c:v>5.6777776800000002</c:v>
                </c:pt>
                <c:pt idx="4089">
                  <c:v>5.6791665600000005</c:v>
                </c:pt>
                <c:pt idx="4090">
                  <c:v>5.6805554399999902</c:v>
                </c:pt>
                <c:pt idx="4091">
                  <c:v>5.6819443199999942</c:v>
                </c:pt>
                <c:pt idx="4092">
                  <c:v>5.6833332000000016</c:v>
                </c:pt>
                <c:pt idx="4093">
                  <c:v>5.6847220799999896</c:v>
                </c:pt>
                <c:pt idx="4094">
                  <c:v>5.6860999199999975</c:v>
                </c:pt>
                <c:pt idx="4095">
                  <c:v>5.6874887999999917</c:v>
                </c:pt>
                <c:pt idx="4096">
                  <c:v>5.6888776799999876</c:v>
                </c:pt>
                <c:pt idx="4097">
                  <c:v>5.6902694399999998</c:v>
                </c:pt>
                <c:pt idx="4098">
                  <c:v>5.6916583200000002</c:v>
                </c:pt>
                <c:pt idx="4099">
                  <c:v>5.6930498399999907</c:v>
                </c:pt>
                <c:pt idx="4100">
                  <c:v>5.6944415999999896</c:v>
                </c:pt>
                <c:pt idx="4101">
                  <c:v>5.6958333599999884</c:v>
                </c:pt>
                <c:pt idx="4102">
                  <c:v>5.6972222399999914</c:v>
                </c:pt>
                <c:pt idx="4103">
                  <c:v>5.6986111200000007</c:v>
                </c:pt>
                <c:pt idx="4104">
                  <c:v>5.7000000000000011</c:v>
                </c:pt>
                <c:pt idx="4105">
                  <c:v>5.7013888799999899</c:v>
                </c:pt>
                <c:pt idx="4106">
                  <c:v>5.7027777599999965</c:v>
                </c:pt>
                <c:pt idx="4107">
                  <c:v>5.7041666399999906</c:v>
                </c:pt>
                <c:pt idx="4108">
                  <c:v>5.7055555199999857</c:v>
                </c:pt>
                <c:pt idx="4109">
                  <c:v>5.7069443999999985</c:v>
                </c:pt>
                <c:pt idx="4110">
                  <c:v>5.7083332799999926</c:v>
                </c:pt>
                <c:pt idx="4111">
                  <c:v>5.7097082399999985</c:v>
                </c:pt>
                <c:pt idx="4112">
                  <c:v>5.7111000000000001</c:v>
                </c:pt>
                <c:pt idx="4113">
                  <c:v>5.7124915199999906</c:v>
                </c:pt>
                <c:pt idx="4114">
                  <c:v>5.7138803999999945</c:v>
                </c:pt>
                <c:pt idx="4115">
                  <c:v>5.7152692799999985</c:v>
                </c:pt>
                <c:pt idx="4116">
                  <c:v>5.7166581599999997</c:v>
                </c:pt>
                <c:pt idx="4117">
                  <c:v>5.7180470400000001</c:v>
                </c:pt>
                <c:pt idx="4118">
                  <c:v>5.7194359200000005</c:v>
                </c:pt>
                <c:pt idx="4119">
                  <c:v>5.7208250399999896</c:v>
                </c:pt>
                <c:pt idx="4120">
                  <c:v>5.7222139199999926</c:v>
                </c:pt>
                <c:pt idx="4121">
                  <c:v>5.7236028000000001</c:v>
                </c:pt>
                <c:pt idx="4122">
                  <c:v>5.7249916800000005</c:v>
                </c:pt>
                <c:pt idx="4123">
                  <c:v>5.7263860799999886</c:v>
                </c:pt>
                <c:pt idx="4124">
                  <c:v>5.7277749599999854</c:v>
                </c:pt>
                <c:pt idx="4125">
                  <c:v>5.72916384</c:v>
                </c:pt>
                <c:pt idx="4126">
                  <c:v>5.7305527199999968</c:v>
                </c:pt>
                <c:pt idx="4127">
                  <c:v>5.7319415999999972</c:v>
                </c:pt>
                <c:pt idx="4128">
                  <c:v>5.7333333600000014</c:v>
                </c:pt>
                <c:pt idx="4129">
                  <c:v>5.7347083200000011</c:v>
                </c:pt>
                <c:pt idx="4130">
                  <c:v>5.7361027199999999</c:v>
                </c:pt>
                <c:pt idx="4131">
                  <c:v>5.7374916000000002</c:v>
                </c:pt>
                <c:pt idx="4132">
                  <c:v>5.7388804800000024</c:v>
                </c:pt>
                <c:pt idx="4133">
                  <c:v>5.740269360000009</c:v>
                </c:pt>
                <c:pt idx="4134">
                  <c:v>5.7416611200000096</c:v>
                </c:pt>
                <c:pt idx="4135">
                  <c:v>5.7430471200000088</c:v>
                </c:pt>
                <c:pt idx="4136">
                  <c:v>5.7444359999999897</c:v>
                </c:pt>
                <c:pt idx="4137">
                  <c:v>5.7458248799999856</c:v>
                </c:pt>
                <c:pt idx="4138">
                  <c:v>5.7472166399999915</c:v>
                </c:pt>
                <c:pt idx="4139">
                  <c:v>5.7486055199999955</c:v>
                </c:pt>
                <c:pt idx="4140">
                  <c:v>5.7499943999999967</c:v>
                </c:pt>
                <c:pt idx="4141">
                  <c:v>5.75138327999999</c:v>
                </c:pt>
                <c:pt idx="4142">
                  <c:v>5.7527750399999942</c:v>
                </c:pt>
                <c:pt idx="4143">
                  <c:v>5.7541639200000017</c:v>
                </c:pt>
                <c:pt idx="4144">
                  <c:v>5.7555527999999985</c:v>
                </c:pt>
                <c:pt idx="4145">
                  <c:v>5.7569416799999917</c:v>
                </c:pt>
                <c:pt idx="4146">
                  <c:v>5.7583305599999877</c:v>
                </c:pt>
                <c:pt idx="4147">
                  <c:v>5.7597194399999996</c:v>
                </c:pt>
                <c:pt idx="4148">
                  <c:v>5.7611083199999955</c:v>
                </c:pt>
                <c:pt idx="4149">
                  <c:v>5.7624971999999985</c:v>
                </c:pt>
                <c:pt idx="4150">
                  <c:v>5.7638887200000015</c:v>
                </c:pt>
                <c:pt idx="4151">
                  <c:v>5.7652776000000028</c:v>
                </c:pt>
                <c:pt idx="4152">
                  <c:v>5.7666664799999996</c:v>
                </c:pt>
                <c:pt idx="4153">
                  <c:v>5.7680553599999884</c:v>
                </c:pt>
                <c:pt idx="4154">
                  <c:v>5.7694444800000024</c:v>
                </c:pt>
                <c:pt idx="4155">
                  <c:v>5.7708333600000028</c:v>
                </c:pt>
                <c:pt idx="4156">
                  <c:v>5.7722222399999996</c:v>
                </c:pt>
                <c:pt idx="4157">
                  <c:v>5.7736111200000071</c:v>
                </c:pt>
                <c:pt idx="4158">
                  <c:v>5.7750000000000004</c:v>
                </c:pt>
                <c:pt idx="4159">
                  <c:v>5.7763915199999989</c:v>
                </c:pt>
                <c:pt idx="4160">
                  <c:v>5.7777693599999989</c:v>
                </c:pt>
                <c:pt idx="4161">
                  <c:v>5.7791582399999966</c:v>
                </c:pt>
                <c:pt idx="4162">
                  <c:v>5.7805499999999999</c:v>
                </c:pt>
                <c:pt idx="4163">
                  <c:v>5.7819388800000002</c:v>
                </c:pt>
                <c:pt idx="4164">
                  <c:v>5.7833277600000024</c:v>
                </c:pt>
                <c:pt idx="4165">
                  <c:v>5.7847137600000007</c:v>
                </c:pt>
                <c:pt idx="4166">
                  <c:v>5.7861055199999898</c:v>
                </c:pt>
                <c:pt idx="4167">
                  <c:v>5.7874943999999955</c:v>
                </c:pt>
                <c:pt idx="4168">
                  <c:v>5.7888832799999896</c:v>
                </c:pt>
                <c:pt idx="4169">
                  <c:v>5.7902721599999989</c:v>
                </c:pt>
                <c:pt idx="4170">
                  <c:v>5.7916610399999993</c:v>
                </c:pt>
                <c:pt idx="4171">
                  <c:v>5.7930499199999996</c:v>
                </c:pt>
                <c:pt idx="4172">
                  <c:v>5.7944416800000003</c:v>
                </c:pt>
                <c:pt idx="4173">
                  <c:v>5.7958305599999873</c:v>
                </c:pt>
                <c:pt idx="4174">
                  <c:v>5.797219440000001</c:v>
                </c:pt>
                <c:pt idx="4175">
                  <c:v>5.7986109599999915</c:v>
                </c:pt>
                <c:pt idx="4176">
                  <c:v>5.7999998399999955</c:v>
                </c:pt>
                <c:pt idx="4177">
                  <c:v>5.8013887199999967</c:v>
                </c:pt>
                <c:pt idx="4178">
                  <c:v>5.80277759999999</c:v>
                </c:pt>
                <c:pt idx="4179">
                  <c:v>5.8041664799999877</c:v>
                </c:pt>
                <c:pt idx="4180">
                  <c:v>5.8055443199999903</c:v>
                </c:pt>
                <c:pt idx="4181">
                  <c:v>5.8069332000000005</c:v>
                </c:pt>
                <c:pt idx="4182">
                  <c:v>5.8083220800000088</c:v>
                </c:pt>
                <c:pt idx="4183">
                  <c:v>5.8097109599999897</c:v>
                </c:pt>
                <c:pt idx="4184">
                  <c:v>5.8110998399999945</c:v>
                </c:pt>
                <c:pt idx="4185">
                  <c:v>5.8124887199999886</c:v>
                </c:pt>
                <c:pt idx="4186">
                  <c:v>5.8138804799999866</c:v>
                </c:pt>
                <c:pt idx="4187">
                  <c:v>5.8152722400000005</c:v>
                </c:pt>
                <c:pt idx="4188">
                  <c:v>5.8166611200000089</c:v>
                </c:pt>
                <c:pt idx="4189">
                  <c:v>5.8180555199999855</c:v>
                </c:pt>
                <c:pt idx="4190">
                  <c:v>5.8194444000000001</c:v>
                </c:pt>
                <c:pt idx="4191">
                  <c:v>5.8208332799999862</c:v>
                </c:pt>
                <c:pt idx="4192">
                  <c:v>5.8222221600000008</c:v>
                </c:pt>
                <c:pt idx="4193">
                  <c:v>5.8236000000000008</c:v>
                </c:pt>
                <c:pt idx="4194">
                  <c:v>5.8249999199999891</c:v>
                </c:pt>
                <c:pt idx="4195">
                  <c:v>5.8263859199999857</c:v>
                </c:pt>
                <c:pt idx="4196">
                  <c:v>5.8277776799999836</c:v>
                </c:pt>
                <c:pt idx="4197">
                  <c:v>5.8291639199999965</c:v>
                </c:pt>
                <c:pt idx="4198">
                  <c:v>5.8305554399999915</c:v>
                </c:pt>
                <c:pt idx="4199">
                  <c:v>5.8319416799999955</c:v>
                </c:pt>
                <c:pt idx="4200">
                  <c:v>5.8333305599999896</c:v>
                </c:pt>
                <c:pt idx="4201">
                  <c:v>5.8347194399999918</c:v>
                </c:pt>
                <c:pt idx="4202">
                  <c:v>5.8361083199999975</c:v>
                </c:pt>
                <c:pt idx="4203">
                  <c:v>5.8374971999999996</c:v>
                </c:pt>
                <c:pt idx="4204">
                  <c:v>5.83888608</c:v>
                </c:pt>
                <c:pt idx="4205">
                  <c:v>5.8402775999999985</c:v>
                </c:pt>
                <c:pt idx="4206">
                  <c:v>5.8416664799999989</c:v>
                </c:pt>
                <c:pt idx="4207">
                  <c:v>5.8430553599999886</c:v>
                </c:pt>
                <c:pt idx="4208">
                  <c:v>5.8444360799999844</c:v>
                </c:pt>
                <c:pt idx="4209">
                  <c:v>5.8458275999999945</c:v>
                </c:pt>
                <c:pt idx="4210">
                  <c:v>5.8472164799999877</c:v>
                </c:pt>
                <c:pt idx="4211">
                  <c:v>5.8486053599999908</c:v>
                </c:pt>
                <c:pt idx="4212">
                  <c:v>5.8499971199999985</c:v>
                </c:pt>
                <c:pt idx="4213">
                  <c:v>5.8513859999999926</c:v>
                </c:pt>
                <c:pt idx="4214">
                  <c:v>5.8527748799999841</c:v>
                </c:pt>
                <c:pt idx="4215">
                  <c:v>5.8541666399999883</c:v>
                </c:pt>
                <c:pt idx="4216">
                  <c:v>5.8555555199999851</c:v>
                </c:pt>
                <c:pt idx="4217">
                  <c:v>5.8569444000000015</c:v>
                </c:pt>
                <c:pt idx="4218">
                  <c:v>5.8583332800000019</c:v>
                </c:pt>
                <c:pt idx="4219">
                  <c:v>5.8597221600000022</c:v>
                </c:pt>
                <c:pt idx="4220">
                  <c:v>5.8611026399999888</c:v>
                </c:pt>
                <c:pt idx="4221">
                  <c:v>5.8624943999999903</c:v>
                </c:pt>
                <c:pt idx="4222">
                  <c:v>5.8638803999999887</c:v>
                </c:pt>
                <c:pt idx="4223">
                  <c:v>5.8652692799999908</c:v>
                </c:pt>
                <c:pt idx="4224">
                  <c:v>5.8666581599999965</c:v>
                </c:pt>
                <c:pt idx="4225">
                  <c:v>5.8680470399999907</c:v>
                </c:pt>
                <c:pt idx="4226">
                  <c:v>5.8694387999999975</c:v>
                </c:pt>
                <c:pt idx="4227">
                  <c:v>5.8708305599999866</c:v>
                </c:pt>
                <c:pt idx="4228">
                  <c:v>5.8722220799999985</c:v>
                </c:pt>
                <c:pt idx="4229">
                  <c:v>5.8736109599999917</c:v>
                </c:pt>
                <c:pt idx="4230">
                  <c:v>5.8749998399999876</c:v>
                </c:pt>
                <c:pt idx="4231">
                  <c:v>5.8763776799999965</c:v>
                </c:pt>
                <c:pt idx="4232">
                  <c:v>5.8777665599999915</c:v>
                </c:pt>
                <c:pt idx="4233">
                  <c:v>5.8791609599999965</c:v>
                </c:pt>
                <c:pt idx="4234">
                  <c:v>5.8805553599999882</c:v>
                </c:pt>
                <c:pt idx="4235">
                  <c:v>5.8819444799999916</c:v>
                </c:pt>
                <c:pt idx="4236">
                  <c:v>5.88333336</c:v>
                </c:pt>
                <c:pt idx="4237">
                  <c:v>5.8847222399999914</c:v>
                </c:pt>
                <c:pt idx="4238">
                  <c:v>5.8861111200000007</c:v>
                </c:pt>
                <c:pt idx="4239">
                  <c:v>5.8874999999999975</c:v>
                </c:pt>
                <c:pt idx="4240">
                  <c:v>5.8888888799999837</c:v>
                </c:pt>
                <c:pt idx="4241">
                  <c:v>5.8902664799999975</c:v>
                </c:pt>
                <c:pt idx="4242">
                  <c:v>5.8916582399999955</c:v>
                </c:pt>
                <c:pt idx="4243">
                  <c:v>5.8930471200000003</c:v>
                </c:pt>
                <c:pt idx="4244">
                  <c:v>5.8944359999999882</c:v>
                </c:pt>
                <c:pt idx="4245">
                  <c:v>5.8958248799999859</c:v>
                </c:pt>
                <c:pt idx="4246">
                  <c:v>5.8972137599999899</c:v>
                </c:pt>
                <c:pt idx="4247">
                  <c:v>5.8986026399999965</c:v>
                </c:pt>
                <c:pt idx="4248">
                  <c:v>5.8999915199999906</c:v>
                </c:pt>
                <c:pt idx="4249">
                  <c:v>5.901380399999999</c:v>
                </c:pt>
                <c:pt idx="4250">
                  <c:v>5.9027692799999985</c:v>
                </c:pt>
                <c:pt idx="4251">
                  <c:v>5.9041581599999926</c:v>
                </c:pt>
                <c:pt idx="4252">
                  <c:v>5.9055470400000001</c:v>
                </c:pt>
                <c:pt idx="4253">
                  <c:v>5.9069359200000005</c:v>
                </c:pt>
                <c:pt idx="4254">
                  <c:v>5.9083250399999985</c:v>
                </c:pt>
                <c:pt idx="4255">
                  <c:v>5.9097165600000015</c:v>
                </c:pt>
                <c:pt idx="4256">
                  <c:v>5.9111054400000018</c:v>
                </c:pt>
                <c:pt idx="4257">
                  <c:v>5.9124971999999989</c:v>
                </c:pt>
                <c:pt idx="4258">
                  <c:v>5.9138860799999886</c:v>
                </c:pt>
                <c:pt idx="4259">
                  <c:v>5.9152749599999916</c:v>
                </c:pt>
                <c:pt idx="4260">
                  <c:v>5.9166664800000142</c:v>
                </c:pt>
                <c:pt idx="4261">
                  <c:v>5.9180553599999897</c:v>
                </c:pt>
                <c:pt idx="4262">
                  <c:v>5.9194331999999994</c:v>
                </c:pt>
                <c:pt idx="4263">
                  <c:v>5.9208249599999938</c:v>
                </c:pt>
                <c:pt idx="4264">
                  <c:v>5.9222138399999915</c:v>
                </c:pt>
                <c:pt idx="4265">
                  <c:v>5.9236027199999999</c:v>
                </c:pt>
                <c:pt idx="4266">
                  <c:v>5.9249915999999914</c:v>
                </c:pt>
                <c:pt idx="4267">
                  <c:v>5.9263804800000024</c:v>
                </c:pt>
                <c:pt idx="4268">
                  <c:v>5.927769360000001</c:v>
                </c:pt>
                <c:pt idx="4269">
                  <c:v>5.92916664</c:v>
                </c:pt>
                <c:pt idx="4270">
                  <c:v>5.9305526400000002</c:v>
                </c:pt>
                <c:pt idx="4271">
                  <c:v>5.9319444000000034</c:v>
                </c:pt>
                <c:pt idx="4272">
                  <c:v>5.9333332799999976</c:v>
                </c:pt>
                <c:pt idx="4273">
                  <c:v>5.9347111200000011</c:v>
                </c:pt>
                <c:pt idx="4274">
                  <c:v>5.9361000000000024</c:v>
                </c:pt>
                <c:pt idx="4275">
                  <c:v>5.9374888800000019</c:v>
                </c:pt>
                <c:pt idx="4276">
                  <c:v>5.9388777600000022</c:v>
                </c:pt>
                <c:pt idx="4277">
                  <c:v>5.9402692800000132</c:v>
                </c:pt>
                <c:pt idx="4278">
                  <c:v>5.9416581599999994</c:v>
                </c:pt>
                <c:pt idx="4279">
                  <c:v>5.9430470399999979</c:v>
                </c:pt>
                <c:pt idx="4280">
                  <c:v>5.9444359199999877</c:v>
                </c:pt>
                <c:pt idx="4281">
                  <c:v>5.9458250400000008</c:v>
                </c:pt>
                <c:pt idx="4282">
                  <c:v>5.9472194399999996</c:v>
                </c:pt>
                <c:pt idx="4283">
                  <c:v>5.9486083199999999</c:v>
                </c:pt>
                <c:pt idx="4284">
                  <c:v>5.9499972000000003</c:v>
                </c:pt>
                <c:pt idx="4285">
                  <c:v>5.9513887200000024</c:v>
                </c:pt>
                <c:pt idx="4286">
                  <c:v>5.9527776000000028</c:v>
                </c:pt>
                <c:pt idx="4287">
                  <c:v>5.9541664799999916</c:v>
                </c:pt>
                <c:pt idx="4288">
                  <c:v>5.9555553599999884</c:v>
                </c:pt>
                <c:pt idx="4289">
                  <c:v>5.9569444800000024</c:v>
                </c:pt>
                <c:pt idx="4290">
                  <c:v>5.9583333600000028</c:v>
                </c:pt>
                <c:pt idx="4291">
                  <c:v>5.9597109600000007</c:v>
                </c:pt>
                <c:pt idx="4292">
                  <c:v>5.961099840000001</c:v>
                </c:pt>
                <c:pt idx="4293">
                  <c:v>5.9624887199999899</c:v>
                </c:pt>
                <c:pt idx="4294">
                  <c:v>5.9638775999999956</c:v>
                </c:pt>
                <c:pt idx="4295">
                  <c:v>5.9652664799999986</c:v>
                </c:pt>
                <c:pt idx="4296">
                  <c:v>5.9666582399999966</c:v>
                </c:pt>
                <c:pt idx="4297">
                  <c:v>5.9680471199999996</c:v>
                </c:pt>
                <c:pt idx="4298">
                  <c:v>5.9694388800000002</c:v>
                </c:pt>
                <c:pt idx="4299">
                  <c:v>5.9708277600000024</c:v>
                </c:pt>
                <c:pt idx="4300">
                  <c:v>5.9722137600000034</c:v>
                </c:pt>
                <c:pt idx="4301">
                  <c:v>5.9736026400000091</c:v>
                </c:pt>
                <c:pt idx="4302">
                  <c:v>5.9749915200000006</c:v>
                </c:pt>
                <c:pt idx="4303">
                  <c:v>5.9763832799999985</c:v>
                </c:pt>
                <c:pt idx="4304">
                  <c:v>5.9777721599999989</c:v>
                </c:pt>
                <c:pt idx="4305">
                  <c:v>5.9791610399999993</c:v>
                </c:pt>
                <c:pt idx="4306">
                  <c:v>5.9805527999999999</c:v>
                </c:pt>
                <c:pt idx="4307">
                  <c:v>5.9819416800000091</c:v>
                </c:pt>
                <c:pt idx="4308">
                  <c:v>5.9833305600000006</c:v>
                </c:pt>
                <c:pt idx="4309">
                  <c:v>5.9847220799999965</c:v>
                </c:pt>
                <c:pt idx="4310">
                  <c:v>5.9860999199999991</c:v>
                </c:pt>
                <c:pt idx="4311">
                  <c:v>5.9874887999999995</c:v>
                </c:pt>
                <c:pt idx="4312">
                  <c:v>5.9888805599999904</c:v>
                </c:pt>
                <c:pt idx="4313">
                  <c:v>5.9902694400000112</c:v>
                </c:pt>
                <c:pt idx="4314">
                  <c:v>5.991658320000008</c:v>
                </c:pt>
                <c:pt idx="4315">
                  <c:v>5.9930472000000004</c:v>
                </c:pt>
                <c:pt idx="4316">
                  <c:v>5.9944360799999856</c:v>
                </c:pt>
                <c:pt idx="4317">
                  <c:v>5.9958276000000001</c:v>
                </c:pt>
                <c:pt idx="4318">
                  <c:v>5.9972164800000014</c:v>
                </c:pt>
                <c:pt idx="4319">
                  <c:v>5.9986053600000009</c:v>
                </c:pt>
                <c:pt idx="4320">
                  <c:v>5.999997119999998</c:v>
                </c:pt>
                <c:pt idx="4321">
                  <c:v>6.0013859999999966</c:v>
                </c:pt>
                <c:pt idx="4322">
                  <c:v>6.0027722400000005</c:v>
                </c:pt>
                <c:pt idx="4323">
                  <c:v>6.0041611200000009</c:v>
                </c:pt>
                <c:pt idx="4324">
                  <c:v>6.0055499999999995</c:v>
                </c:pt>
                <c:pt idx="4325">
                  <c:v>6.0069415199999945</c:v>
                </c:pt>
                <c:pt idx="4326">
                  <c:v>6.0083332800000004</c:v>
                </c:pt>
                <c:pt idx="4327">
                  <c:v>6.0097221600000079</c:v>
                </c:pt>
                <c:pt idx="4328">
                  <c:v>6.0111000000000008</c:v>
                </c:pt>
                <c:pt idx="4329">
                  <c:v>6.0124888799999825</c:v>
                </c:pt>
                <c:pt idx="4330">
                  <c:v>6.0138832799999866</c:v>
                </c:pt>
                <c:pt idx="4331">
                  <c:v>6.0152750399999899</c:v>
                </c:pt>
                <c:pt idx="4332">
                  <c:v>6.0166639199999974</c:v>
                </c:pt>
                <c:pt idx="4333">
                  <c:v>6.0180527999999978</c:v>
                </c:pt>
                <c:pt idx="4334">
                  <c:v>6.0194416799999955</c:v>
                </c:pt>
                <c:pt idx="4335">
                  <c:v>6.0208305599999834</c:v>
                </c:pt>
                <c:pt idx="4336">
                  <c:v>6.0222194399999918</c:v>
                </c:pt>
                <c:pt idx="4337">
                  <c:v>6.0236109599999903</c:v>
                </c:pt>
                <c:pt idx="4338">
                  <c:v>6.0249998399999836</c:v>
                </c:pt>
                <c:pt idx="4339">
                  <c:v>6.0263805599999891</c:v>
                </c:pt>
                <c:pt idx="4340">
                  <c:v>6.0277720800000001</c:v>
                </c:pt>
                <c:pt idx="4341">
                  <c:v>6.0291609599999889</c:v>
                </c:pt>
                <c:pt idx="4342">
                  <c:v>6.0305527200000011</c:v>
                </c:pt>
                <c:pt idx="4343">
                  <c:v>6.0319416000000023</c:v>
                </c:pt>
                <c:pt idx="4344">
                  <c:v>6.0333304800000098</c:v>
                </c:pt>
                <c:pt idx="4345">
                  <c:v>6.0347109599999884</c:v>
                </c:pt>
                <c:pt idx="4346">
                  <c:v>6.0361027200000024</c:v>
                </c:pt>
                <c:pt idx="4347">
                  <c:v>6.0374944799999888</c:v>
                </c:pt>
                <c:pt idx="4348">
                  <c:v>6.0388833599999945</c:v>
                </c:pt>
                <c:pt idx="4349">
                  <c:v>6.0402722399999975</c:v>
                </c:pt>
                <c:pt idx="4350">
                  <c:v>6.0416637600000112</c:v>
                </c:pt>
                <c:pt idx="4351">
                  <c:v>6.0430555199999931</c:v>
                </c:pt>
                <c:pt idx="4352">
                  <c:v>6.0444444000000015</c:v>
                </c:pt>
                <c:pt idx="4353">
                  <c:v>6.0458332800000019</c:v>
                </c:pt>
                <c:pt idx="4354">
                  <c:v>6.0472221600000022</c:v>
                </c:pt>
                <c:pt idx="4355">
                  <c:v>6.0486110400000026</c:v>
                </c:pt>
                <c:pt idx="4356">
                  <c:v>6.0499915199999945</c:v>
                </c:pt>
                <c:pt idx="4357">
                  <c:v>6.0513803999999976</c:v>
                </c:pt>
                <c:pt idx="4358">
                  <c:v>6.0527721600000017</c:v>
                </c:pt>
                <c:pt idx="4359">
                  <c:v>6.0541610399999897</c:v>
                </c:pt>
                <c:pt idx="4360">
                  <c:v>6.0555527999999965</c:v>
                </c:pt>
                <c:pt idx="4361">
                  <c:v>6.0569416799999916</c:v>
                </c:pt>
                <c:pt idx="4362">
                  <c:v>6.0583305599999866</c:v>
                </c:pt>
                <c:pt idx="4363">
                  <c:v>6.0597194400000003</c:v>
                </c:pt>
                <c:pt idx="4364">
                  <c:v>6.0611109599999846</c:v>
                </c:pt>
                <c:pt idx="4365">
                  <c:v>6.0624998399999876</c:v>
                </c:pt>
                <c:pt idx="4366">
                  <c:v>6.0638887199999916</c:v>
                </c:pt>
                <c:pt idx="4367">
                  <c:v>6.0652775999999955</c:v>
                </c:pt>
                <c:pt idx="4368">
                  <c:v>6.0666664800000092</c:v>
                </c:pt>
                <c:pt idx="4369">
                  <c:v>6.0680553599999882</c:v>
                </c:pt>
                <c:pt idx="4370">
                  <c:v>6.0694444799999916</c:v>
                </c:pt>
                <c:pt idx="4371">
                  <c:v>6.07083336</c:v>
                </c:pt>
                <c:pt idx="4372">
                  <c:v>6.0722109599999898</c:v>
                </c:pt>
                <c:pt idx="4373">
                  <c:v>6.0735998399999955</c:v>
                </c:pt>
                <c:pt idx="4374">
                  <c:v>6.0749915999999917</c:v>
                </c:pt>
                <c:pt idx="4375">
                  <c:v>6.0763804799999965</c:v>
                </c:pt>
                <c:pt idx="4376">
                  <c:v>6.0777693599999996</c:v>
                </c:pt>
                <c:pt idx="4377">
                  <c:v>6.0791582399999955</c:v>
                </c:pt>
                <c:pt idx="4378">
                  <c:v>6.0805471200000003</c:v>
                </c:pt>
                <c:pt idx="4379">
                  <c:v>6.0819360000000007</c:v>
                </c:pt>
                <c:pt idx="4380">
                  <c:v>6.083324880000001</c:v>
                </c:pt>
                <c:pt idx="4381">
                  <c:v>6.0847192799999865</c:v>
                </c:pt>
                <c:pt idx="4382">
                  <c:v>6.0861081600000002</c:v>
                </c:pt>
                <c:pt idx="4383">
                  <c:v>6.0874999199999955</c:v>
                </c:pt>
                <c:pt idx="4384">
                  <c:v>6.0888887999999977</c:v>
                </c:pt>
                <c:pt idx="4385">
                  <c:v>6.0902776799999945</c:v>
                </c:pt>
                <c:pt idx="4386">
                  <c:v>6.0916665599999975</c:v>
                </c:pt>
                <c:pt idx="4387">
                  <c:v>6.0930554399999908</c:v>
                </c:pt>
                <c:pt idx="4388">
                  <c:v>6.0944359199999871</c:v>
                </c:pt>
                <c:pt idx="4389">
                  <c:v>6.0958250399999896</c:v>
                </c:pt>
                <c:pt idx="4390">
                  <c:v>6.0972139199999926</c:v>
                </c:pt>
                <c:pt idx="4391">
                  <c:v>6.0986054400000018</c:v>
                </c:pt>
                <c:pt idx="4392">
                  <c:v>6.0999943199999906</c:v>
                </c:pt>
                <c:pt idx="4393">
                  <c:v>6.1013805599999902</c:v>
                </c:pt>
                <c:pt idx="4394">
                  <c:v>6.1027694400000012</c:v>
                </c:pt>
                <c:pt idx="4395">
                  <c:v>6.10415831999999</c:v>
                </c:pt>
                <c:pt idx="4396">
                  <c:v>6.1055498399999903</c:v>
                </c:pt>
                <c:pt idx="4397">
                  <c:v>6.1069387200000005</c:v>
                </c:pt>
                <c:pt idx="4398">
                  <c:v>6.1083276000000009</c:v>
                </c:pt>
                <c:pt idx="4399">
                  <c:v>6.1097193599999908</c:v>
                </c:pt>
                <c:pt idx="4400">
                  <c:v>6.1111082399999876</c:v>
                </c:pt>
                <c:pt idx="4401">
                  <c:v>6.1124971199999907</c:v>
                </c:pt>
                <c:pt idx="4402">
                  <c:v>6.1138859999999866</c:v>
                </c:pt>
                <c:pt idx="4403">
                  <c:v>6.1152777599999926</c:v>
                </c:pt>
                <c:pt idx="4404">
                  <c:v>6.1166637599999998</c:v>
                </c:pt>
                <c:pt idx="4405">
                  <c:v>6.1180555199999853</c:v>
                </c:pt>
                <c:pt idx="4406">
                  <c:v>6.1194333599999933</c:v>
                </c:pt>
                <c:pt idx="4407">
                  <c:v>6.1208332799999825</c:v>
                </c:pt>
                <c:pt idx="4408">
                  <c:v>6.1222111199999931</c:v>
                </c:pt>
                <c:pt idx="4409">
                  <c:v>6.1236000000000015</c:v>
                </c:pt>
                <c:pt idx="4410">
                  <c:v>6.1249943999999807</c:v>
                </c:pt>
                <c:pt idx="4411">
                  <c:v>6.1263832799999838</c:v>
                </c:pt>
                <c:pt idx="4412">
                  <c:v>6.1277721599999877</c:v>
                </c:pt>
                <c:pt idx="4413">
                  <c:v>6.1291639200000017</c:v>
                </c:pt>
                <c:pt idx="4414">
                  <c:v>6.1305527999999985</c:v>
                </c:pt>
                <c:pt idx="4415">
                  <c:v>6.1319416799999917</c:v>
                </c:pt>
                <c:pt idx="4416">
                  <c:v>6.1333305599999877</c:v>
                </c:pt>
                <c:pt idx="4417">
                  <c:v>6.1347194399999916</c:v>
                </c:pt>
                <c:pt idx="4418">
                  <c:v>6.1361083199999955</c:v>
                </c:pt>
                <c:pt idx="4419">
                  <c:v>6.1374971999999985</c:v>
                </c:pt>
                <c:pt idx="4420">
                  <c:v>6.1388860800000007</c:v>
                </c:pt>
                <c:pt idx="4421">
                  <c:v>6.1402749599999931</c:v>
                </c:pt>
                <c:pt idx="4422">
                  <c:v>6.1416638399999979</c:v>
                </c:pt>
                <c:pt idx="4423">
                  <c:v>6.1430527199999965</c:v>
                </c:pt>
                <c:pt idx="4424">
                  <c:v>6.1444444800000015</c:v>
                </c:pt>
                <c:pt idx="4425">
                  <c:v>6.1458333599999948</c:v>
                </c:pt>
                <c:pt idx="4426">
                  <c:v>6.1472109599999882</c:v>
                </c:pt>
                <c:pt idx="4427">
                  <c:v>6.1485998399999922</c:v>
                </c:pt>
                <c:pt idx="4428">
                  <c:v>6.1499944800000019</c:v>
                </c:pt>
                <c:pt idx="4429">
                  <c:v>6.1513833599999908</c:v>
                </c:pt>
                <c:pt idx="4430">
                  <c:v>6.1527722399999876</c:v>
                </c:pt>
                <c:pt idx="4431">
                  <c:v>6.1541611199999915</c:v>
                </c:pt>
                <c:pt idx="4432">
                  <c:v>6.1555499999999945</c:v>
                </c:pt>
                <c:pt idx="4433">
                  <c:v>6.1569388799999851</c:v>
                </c:pt>
                <c:pt idx="4434">
                  <c:v>6.1583277600000006</c:v>
                </c:pt>
                <c:pt idx="4435">
                  <c:v>6.1597166399999903</c:v>
                </c:pt>
                <c:pt idx="4436">
                  <c:v>6.1611055199999836</c:v>
                </c:pt>
                <c:pt idx="4437">
                  <c:v>6.1624943999999857</c:v>
                </c:pt>
                <c:pt idx="4438">
                  <c:v>6.1638859199999851</c:v>
                </c:pt>
                <c:pt idx="4439">
                  <c:v>6.1652776800000009</c:v>
                </c:pt>
                <c:pt idx="4440">
                  <c:v>6.1666639199999995</c:v>
                </c:pt>
                <c:pt idx="4441">
                  <c:v>6.1680527999999955</c:v>
                </c:pt>
                <c:pt idx="4442">
                  <c:v>6.1694416800000003</c:v>
                </c:pt>
                <c:pt idx="4443">
                  <c:v>6.1708221599999975</c:v>
                </c:pt>
                <c:pt idx="4444">
                  <c:v>6.1722110399999908</c:v>
                </c:pt>
                <c:pt idx="4445">
                  <c:v>6.1735999199999965</c:v>
                </c:pt>
                <c:pt idx="4446">
                  <c:v>6.1749887999999915</c:v>
                </c:pt>
                <c:pt idx="4447">
                  <c:v>6.1763776799999945</c:v>
                </c:pt>
                <c:pt idx="4448">
                  <c:v>6.1777665599999914</c:v>
                </c:pt>
                <c:pt idx="4449">
                  <c:v>6.1791583200000009</c:v>
                </c:pt>
                <c:pt idx="4450">
                  <c:v>6.1805471999999977</c:v>
                </c:pt>
                <c:pt idx="4451">
                  <c:v>6.1819360799999856</c:v>
                </c:pt>
                <c:pt idx="4452">
                  <c:v>6.1833249599999887</c:v>
                </c:pt>
                <c:pt idx="4453">
                  <c:v>6.1847138399999846</c:v>
                </c:pt>
                <c:pt idx="4454">
                  <c:v>6.1861027199999965</c:v>
                </c:pt>
                <c:pt idx="4455">
                  <c:v>6.1874944799999865</c:v>
                </c:pt>
                <c:pt idx="4456">
                  <c:v>6.1888833599999904</c:v>
                </c:pt>
                <c:pt idx="4457">
                  <c:v>6.1902722400000005</c:v>
                </c:pt>
                <c:pt idx="4458">
                  <c:v>6.1916611200000089</c:v>
                </c:pt>
                <c:pt idx="4459">
                  <c:v>6.1930555199999855</c:v>
                </c:pt>
                <c:pt idx="4460">
                  <c:v>6.1944443999999885</c:v>
                </c:pt>
                <c:pt idx="4461">
                  <c:v>6.1958222399999885</c:v>
                </c:pt>
                <c:pt idx="4462">
                  <c:v>6.1972111199999933</c:v>
                </c:pt>
                <c:pt idx="4463">
                  <c:v>6.1986000000000008</c:v>
                </c:pt>
                <c:pt idx="4464">
                  <c:v>6.1999915199999895</c:v>
                </c:pt>
                <c:pt idx="4465">
                  <c:v>6.2013803999999997</c:v>
                </c:pt>
                <c:pt idx="4466">
                  <c:v>6.2027721600000003</c:v>
                </c:pt>
                <c:pt idx="4467">
                  <c:v>6.2041610400000007</c:v>
                </c:pt>
                <c:pt idx="4468">
                  <c:v>6.2055499200000011</c:v>
                </c:pt>
                <c:pt idx="4469">
                  <c:v>6.2069387999999979</c:v>
                </c:pt>
                <c:pt idx="4470">
                  <c:v>6.2083305599999896</c:v>
                </c:pt>
                <c:pt idx="4471">
                  <c:v>6.2097220800000121</c:v>
                </c:pt>
                <c:pt idx="4472">
                  <c:v>6.2111109599999903</c:v>
                </c:pt>
                <c:pt idx="4473">
                  <c:v>6.2124998399999898</c:v>
                </c:pt>
                <c:pt idx="4474">
                  <c:v>6.2138887199999955</c:v>
                </c:pt>
                <c:pt idx="4475">
                  <c:v>6.2152775999999985</c:v>
                </c:pt>
                <c:pt idx="4476">
                  <c:v>6.2166664799999989</c:v>
                </c:pt>
                <c:pt idx="4477">
                  <c:v>6.2180443200000015</c:v>
                </c:pt>
                <c:pt idx="4478">
                  <c:v>6.2194360799999915</c:v>
                </c:pt>
                <c:pt idx="4479">
                  <c:v>6.2208220799999916</c:v>
                </c:pt>
                <c:pt idx="4480">
                  <c:v>6.2222138399999913</c:v>
                </c:pt>
                <c:pt idx="4481">
                  <c:v>6.2236027200000024</c:v>
                </c:pt>
                <c:pt idx="4482">
                  <c:v>6.2249944799999826</c:v>
                </c:pt>
                <c:pt idx="4483">
                  <c:v>6.2263804799999898</c:v>
                </c:pt>
                <c:pt idx="4484">
                  <c:v>6.2277693599999955</c:v>
                </c:pt>
                <c:pt idx="4485">
                  <c:v>6.2291582399999896</c:v>
                </c:pt>
                <c:pt idx="4486">
                  <c:v>6.2305471199999989</c:v>
                </c:pt>
                <c:pt idx="4487">
                  <c:v>6.2319359999999975</c:v>
                </c:pt>
                <c:pt idx="4488">
                  <c:v>6.2333248799999916</c:v>
                </c:pt>
                <c:pt idx="4489">
                  <c:v>6.23471376</c:v>
                </c:pt>
                <c:pt idx="4490">
                  <c:v>6.2361055200000006</c:v>
                </c:pt>
                <c:pt idx="4491">
                  <c:v>6.2374970399999965</c:v>
                </c:pt>
                <c:pt idx="4492">
                  <c:v>6.2388887999999998</c:v>
                </c:pt>
                <c:pt idx="4493">
                  <c:v>6.2402776800000082</c:v>
                </c:pt>
                <c:pt idx="4494">
                  <c:v>6.2416665600000014</c:v>
                </c:pt>
                <c:pt idx="4495">
                  <c:v>6.2430554400000009</c:v>
                </c:pt>
                <c:pt idx="4496">
                  <c:v>6.2444332800000009</c:v>
                </c:pt>
                <c:pt idx="4497">
                  <c:v>6.2458221599999977</c:v>
                </c:pt>
                <c:pt idx="4498">
                  <c:v>6.2472110399999945</c:v>
                </c:pt>
                <c:pt idx="4499">
                  <c:v>6.2485999199999975</c:v>
                </c:pt>
                <c:pt idx="4500">
                  <c:v>6.2499887999999988</c:v>
                </c:pt>
                <c:pt idx="4501">
                  <c:v>6.2513776799999965</c:v>
                </c:pt>
                <c:pt idx="4502">
                  <c:v>6.2527694399999998</c:v>
                </c:pt>
                <c:pt idx="4503">
                  <c:v>6.2541609599999877</c:v>
                </c:pt>
                <c:pt idx="4504">
                  <c:v>6.2555472000000005</c:v>
                </c:pt>
                <c:pt idx="4505">
                  <c:v>6.2569415999999975</c:v>
                </c:pt>
                <c:pt idx="4506">
                  <c:v>6.2583304799999926</c:v>
                </c:pt>
                <c:pt idx="4507">
                  <c:v>6.2597222400000003</c:v>
                </c:pt>
                <c:pt idx="4508">
                  <c:v>6.2611111200000007</c:v>
                </c:pt>
                <c:pt idx="4509">
                  <c:v>6.2624999999999975</c:v>
                </c:pt>
                <c:pt idx="4510">
                  <c:v>6.2638888799999837</c:v>
                </c:pt>
                <c:pt idx="4511">
                  <c:v>6.2652777599999965</c:v>
                </c:pt>
                <c:pt idx="4512">
                  <c:v>6.2666553599999926</c:v>
                </c:pt>
                <c:pt idx="4513">
                  <c:v>6.2680444799999906</c:v>
                </c:pt>
                <c:pt idx="4514">
                  <c:v>6.2694333599999945</c:v>
                </c:pt>
                <c:pt idx="4515">
                  <c:v>6.2708222399999975</c:v>
                </c:pt>
                <c:pt idx="4516">
                  <c:v>6.2722111199999997</c:v>
                </c:pt>
                <c:pt idx="4517">
                  <c:v>6.2736026399999982</c:v>
                </c:pt>
                <c:pt idx="4518">
                  <c:v>6.2749915199999906</c:v>
                </c:pt>
                <c:pt idx="4519">
                  <c:v>6.276380399999999</c:v>
                </c:pt>
                <c:pt idx="4520">
                  <c:v>6.2777692799999985</c:v>
                </c:pt>
                <c:pt idx="4521">
                  <c:v>6.2791581599999997</c:v>
                </c:pt>
                <c:pt idx="4522">
                  <c:v>6.2805470400000001</c:v>
                </c:pt>
                <c:pt idx="4523">
                  <c:v>6.2819359200000005</c:v>
                </c:pt>
                <c:pt idx="4524">
                  <c:v>6.2833276800000091</c:v>
                </c:pt>
                <c:pt idx="4525">
                  <c:v>6.2847139199999926</c:v>
                </c:pt>
                <c:pt idx="4526">
                  <c:v>6.2861028000000001</c:v>
                </c:pt>
                <c:pt idx="4527">
                  <c:v>6.2874916800000014</c:v>
                </c:pt>
                <c:pt idx="4528">
                  <c:v>6.2888805599999902</c:v>
                </c:pt>
                <c:pt idx="4529">
                  <c:v>6.2902694400000101</c:v>
                </c:pt>
                <c:pt idx="4530">
                  <c:v>6.2916583200000034</c:v>
                </c:pt>
                <c:pt idx="4531">
                  <c:v>6.2930527199999968</c:v>
                </c:pt>
                <c:pt idx="4532">
                  <c:v>6.2944415999999945</c:v>
                </c:pt>
                <c:pt idx="4533">
                  <c:v>6.2958304799999887</c:v>
                </c:pt>
                <c:pt idx="4534">
                  <c:v>6.2972193599999908</c:v>
                </c:pt>
                <c:pt idx="4535">
                  <c:v>6.2986082399999965</c:v>
                </c:pt>
                <c:pt idx="4536">
                  <c:v>6.2999971199999987</c:v>
                </c:pt>
                <c:pt idx="4537">
                  <c:v>6.3013859999999955</c:v>
                </c:pt>
                <c:pt idx="4538">
                  <c:v>6.3027748799999834</c:v>
                </c:pt>
                <c:pt idx="4539">
                  <c:v>6.3041637599999945</c:v>
                </c:pt>
                <c:pt idx="4540">
                  <c:v>6.3055526399999904</c:v>
                </c:pt>
                <c:pt idx="4541">
                  <c:v>6.3069444000000008</c:v>
                </c:pt>
                <c:pt idx="4542">
                  <c:v>6.3083332799999887</c:v>
                </c:pt>
                <c:pt idx="4543">
                  <c:v>6.309722159999998</c:v>
                </c:pt>
                <c:pt idx="4544">
                  <c:v>6.3111110399999877</c:v>
                </c:pt>
                <c:pt idx="4545">
                  <c:v>6.3124888799999876</c:v>
                </c:pt>
                <c:pt idx="4546">
                  <c:v>6.3138803999999933</c:v>
                </c:pt>
                <c:pt idx="4547">
                  <c:v>6.3152721599999975</c:v>
                </c:pt>
                <c:pt idx="4548">
                  <c:v>6.3166639200000034</c:v>
                </c:pt>
                <c:pt idx="4549">
                  <c:v>6.3180527999999985</c:v>
                </c:pt>
                <c:pt idx="4550">
                  <c:v>6.3194416799999917</c:v>
                </c:pt>
                <c:pt idx="4551">
                  <c:v>6.3208305599999823</c:v>
                </c:pt>
                <c:pt idx="4552">
                  <c:v>6.3222194399999916</c:v>
                </c:pt>
                <c:pt idx="4553">
                  <c:v>6.3236083199999955</c:v>
                </c:pt>
                <c:pt idx="4554">
                  <c:v>6.3249971999999914</c:v>
                </c:pt>
                <c:pt idx="4555">
                  <c:v>6.3263860800000007</c:v>
                </c:pt>
                <c:pt idx="4556">
                  <c:v>6.3277775999999939</c:v>
                </c:pt>
                <c:pt idx="4557">
                  <c:v>6.3291664799999916</c:v>
                </c:pt>
                <c:pt idx="4558">
                  <c:v>6.3305553599999884</c:v>
                </c:pt>
                <c:pt idx="4559">
                  <c:v>6.3319444800000024</c:v>
                </c:pt>
                <c:pt idx="4560">
                  <c:v>6.3333333600000028</c:v>
                </c:pt>
                <c:pt idx="4561">
                  <c:v>6.3347222399999916</c:v>
                </c:pt>
                <c:pt idx="4562">
                  <c:v>6.336099840000001</c:v>
                </c:pt>
                <c:pt idx="4563">
                  <c:v>6.3374887199999899</c:v>
                </c:pt>
                <c:pt idx="4564">
                  <c:v>6.3388775999999956</c:v>
                </c:pt>
                <c:pt idx="4565">
                  <c:v>6.3402664799999986</c:v>
                </c:pt>
                <c:pt idx="4566">
                  <c:v>6.3416582399999966</c:v>
                </c:pt>
                <c:pt idx="4567">
                  <c:v>6.3430471199999996</c:v>
                </c:pt>
                <c:pt idx="4568">
                  <c:v>6.3444359999999884</c:v>
                </c:pt>
                <c:pt idx="4569">
                  <c:v>6.3458277600000006</c:v>
                </c:pt>
                <c:pt idx="4570">
                  <c:v>6.3472166399999903</c:v>
                </c:pt>
                <c:pt idx="4571">
                  <c:v>6.3486055199999898</c:v>
                </c:pt>
                <c:pt idx="4572">
                  <c:v>6.3499943999999955</c:v>
                </c:pt>
                <c:pt idx="4573">
                  <c:v>6.3513832799999896</c:v>
                </c:pt>
                <c:pt idx="4574">
                  <c:v>6.3527666399999889</c:v>
                </c:pt>
                <c:pt idx="4575">
                  <c:v>6.3541555199999795</c:v>
                </c:pt>
                <c:pt idx="4576">
                  <c:v>6.3555443999999888</c:v>
                </c:pt>
                <c:pt idx="4577">
                  <c:v>6.3569332799999856</c:v>
                </c:pt>
                <c:pt idx="4578">
                  <c:v>6.3583221599999975</c:v>
                </c:pt>
                <c:pt idx="4579">
                  <c:v>6.3597139199999955</c:v>
                </c:pt>
                <c:pt idx="4580">
                  <c:v>6.3611027999999985</c:v>
                </c:pt>
                <c:pt idx="4581">
                  <c:v>6.3624916799999855</c:v>
                </c:pt>
                <c:pt idx="4582">
                  <c:v>6.3638805599999833</c:v>
                </c:pt>
                <c:pt idx="4583">
                  <c:v>6.3652694400000014</c:v>
                </c:pt>
                <c:pt idx="4584">
                  <c:v>6.3666583200000009</c:v>
                </c:pt>
                <c:pt idx="4585">
                  <c:v>6.3680498399999896</c:v>
                </c:pt>
                <c:pt idx="4586">
                  <c:v>6.3694416</c:v>
                </c:pt>
                <c:pt idx="4587">
                  <c:v>6.3708304800000004</c:v>
                </c:pt>
                <c:pt idx="4588">
                  <c:v>6.3722193600000008</c:v>
                </c:pt>
                <c:pt idx="4589">
                  <c:v>6.3736082399999976</c:v>
                </c:pt>
                <c:pt idx="4590">
                  <c:v>6.3749971199999909</c:v>
                </c:pt>
                <c:pt idx="4591">
                  <c:v>6.3763833600000002</c:v>
                </c:pt>
                <c:pt idx="4592">
                  <c:v>6.3777722400000005</c:v>
                </c:pt>
                <c:pt idx="4593">
                  <c:v>6.3791611200000089</c:v>
                </c:pt>
                <c:pt idx="4594">
                  <c:v>6.3805499999999995</c:v>
                </c:pt>
                <c:pt idx="4595">
                  <c:v>6.3819388800000016</c:v>
                </c:pt>
                <c:pt idx="4596">
                  <c:v>6.3833277599999985</c:v>
                </c:pt>
                <c:pt idx="4597">
                  <c:v>6.3847166399999846</c:v>
                </c:pt>
                <c:pt idx="4598">
                  <c:v>6.3861055199999877</c:v>
                </c:pt>
                <c:pt idx="4599">
                  <c:v>6.3874943999999916</c:v>
                </c:pt>
                <c:pt idx="4600">
                  <c:v>6.3888832799999866</c:v>
                </c:pt>
                <c:pt idx="4601">
                  <c:v>6.3902721600000003</c:v>
                </c:pt>
                <c:pt idx="4602">
                  <c:v>6.3916610400000033</c:v>
                </c:pt>
                <c:pt idx="4603">
                  <c:v>6.3930499200000011</c:v>
                </c:pt>
                <c:pt idx="4604">
                  <c:v>6.3944387999999899</c:v>
                </c:pt>
                <c:pt idx="4605">
                  <c:v>6.3958276799999876</c:v>
                </c:pt>
                <c:pt idx="4606">
                  <c:v>6.3972194399999918</c:v>
                </c:pt>
                <c:pt idx="4607">
                  <c:v>6.3986083199999975</c:v>
                </c:pt>
                <c:pt idx="4608">
                  <c:v>6.3999971999999996</c:v>
                </c:pt>
                <c:pt idx="4609">
                  <c:v>6.4013776800000111</c:v>
                </c:pt>
                <c:pt idx="4610">
                  <c:v>6.4027639199999999</c:v>
                </c:pt>
                <c:pt idx="4611">
                  <c:v>6.4041527999999985</c:v>
                </c:pt>
                <c:pt idx="4612">
                  <c:v>6.4055471999999991</c:v>
                </c:pt>
                <c:pt idx="4613">
                  <c:v>6.4069360799999915</c:v>
                </c:pt>
                <c:pt idx="4614">
                  <c:v>6.4083249599999945</c:v>
                </c:pt>
                <c:pt idx="4615">
                  <c:v>6.4097164799999975</c:v>
                </c:pt>
                <c:pt idx="4616">
                  <c:v>6.4111053599999908</c:v>
                </c:pt>
                <c:pt idx="4617">
                  <c:v>6.4124999999999996</c:v>
                </c:pt>
                <c:pt idx="4618">
                  <c:v>6.41388888</c:v>
                </c:pt>
                <c:pt idx="4619">
                  <c:v>6.4152777600000004</c:v>
                </c:pt>
                <c:pt idx="4620">
                  <c:v>6.4166527200000081</c:v>
                </c:pt>
                <c:pt idx="4621">
                  <c:v>6.4180444800000034</c:v>
                </c:pt>
                <c:pt idx="4622">
                  <c:v>6.4194333600000011</c:v>
                </c:pt>
                <c:pt idx="4623">
                  <c:v>6.4208222400000015</c:v>
                </c:pt>
                <c:pt idx="4624">
                  <c:v>6.4222111200000018</c:v>
                </c:pt>
                <c:pt idx="4625">
                  <c:v>6.4235999999999986</c:v>
                </c:pt>
                <c:pt idx="4626">
                  <c:v>6.4249888799999786</c:v>
                </c:pt>
                <c:pt idx="4627">
                  <c:v>6.4263803999999976</c:v>
                </c:pt>
                <c:pt idx="4628">
                  <c:v>6.4277692799999908</c:v>
                </c:pt>
                <c:pt idx="4629">
                  <c:v>6.4291581599999965</c:v>
                </c:pt>
                <c:pt idx="4630">
                  <c:v>6.4305499199999989</c:v>
                </c:pt>
                <c:pt idx="4631">
                  <c:v>6.4319443200000013</c:v>
                </c:pt>
                <c:pt idx="4632">
                  <c:v>6.4333332000000034</c:v>
                </c:pt>
                <c:pt idx="4633">
                  <c:v>6.4347220799999985</c:v>
                </c:pt>
                <c:pt idx="4634">
                  <c:v>6.4361109599999917</c:v>
                </c:pt>
                <c:pt idx="4635">
                  <c:v>6.4374998399999965</c:v>
                </c:pt>
                <c:pt idx="4636">
                  <c:v>6.4388776799999965</c:v>
                </c:pt>
                <c:pt idx="4637">
                  <c:v>6.4402665599999995</c:v>
                </c:pt>
                <c:pt idx="4638">
                  <c:v>6.4416554399999999</c:v>
                </c:pt>
                <c:pt idx="4639">
                  <c:v>6.4430443199999967</c:v>
                </c:pt>
                <c:pt idx="4640">
                  <c:v>6.4444331999999971</c:v>
                </c:pt>
                <c:pt idx="4641">
                  <c:v>6.4458249599999942</c:v>
                </c:pt>
                <c:pt idx="4642">
                  <c:v>6.4472138400000016</c:v>
                </c:pt>
                <c:pt idx="4643">
                  <c:v>6.4486027199999993</c:v>
                </c:pt>
                <c:pt idx="4644">
                  <c:v>6.4499915999999988</c:v>
                </c:pt>
                <c:pt idx="4645">
                  <c:v>6.4513804799999965</c:v>
                </c:pt>
                <c:pt idx="4646">
                  <c:v>6.4527722399999945</c:v>
                </c:pt>
                <c:pt idx="4647">
                  <c:v>6.4541611200000002</c:v>
                </c:pt>
                <c:pt idx="4648">
                  <c:v>6.4555500000000006</c:v>
                </c:pt>
                <c:pt idx="4649">
                  <c:v>6.4569388800000009</c:v>
                </c:pt>
                <c:pt idx="4650">
                  <c:v>6.4583277600000013</c:v>
                </c:pt>
                <c:pt idx="4651">
                  <c:v>6.4597192799999945</c:v>
                </c:pt>
                <c:pt idx="4652">
                  <c:v>6.4611081600000002</c:v>
                </c:pt>
                <c:pt idx="4653">
                  <c:v>6.4624888799999862</c:v>
                </c:pt>
                <c:pt idx="4654">
                  <c:v>6.4638803999999945</c:v>
                </c:pt>
                <c:pt idx="4655">
                  <c:v>6.4652692799999985</c:v>
                </c:pt>
                <c:pt idx="4656">
                  <c:v>6.4666581599999997</c:v>
                </c:pt>
                <c:pt idx="4657">
                  <c:v>6.4680554399999908</c:v>
                </c:pt>
                <c:pt idx="4658">
                  <c:v>6.4694443199999965</c:v>
                </c:pt>
                <c:pt idx="4659">
                  <c:v>6.4708250399999985</c:v>
                </c:pt>
                <c:pt idx="4660">
                  <c:v>6.4722139199999997</c:v>
                </c:pt>
                <c:pt idx="4661">
                  <c:v>6.4736028000000081</c:v>
                </c:pt>
                <c:pt idx="4662">
                  <c:v>6.4749916800000014</c:v>
                </c:pt>
                <c:pt idx="4663">
                  <c:v>6.4763832000000034</c:v>
                </c:pt>
                <c:pt idx="4664">
                  <c:v>6.4777720799999985</c:v>
                </c:pt>
                <c:pt idx="4665">
                  <c:v>6.4791638400000071</c:v>
                </c:pt>
                <c:pt idx="4666">
                  <c:v>6.4805527199999968</c:v>
                </c:pt>
                <c:pt idx="4667">
                  <c:v>6.4819415999999972</c:v>
                </c:pt>
                <c:pt idx="4668">
                  <c:v>6.4833333600000014</c:v>
                </c:pt>
                <c:pt idx="4669">
                  <c:v>6.4847222400000017</c:v>
                </c:pt>
                <c:pt idx="4670">
                  <c:v>6.4861111199999986</c:v>
                </c:pt>
                <c:pt idx="4671">
                  <c:v>6.4874999999999989</c:v>
                </c:pt>
                <c:pt idx="4672">
                  <c:v>6.4888888799999895</c:v>
                </c:pt>
                <c:pt idx="4673">
                  <c:v>6.4902777599999997</c:v>
                </c:pt>
                <c:pt idx="4674">
                  <c:v>6.491666640000008</c:v>
                </c:pt>
                <c:pt idx="4675">
                  <c:v>6.4930444800000071</c:v>
                </c:pt>
                <c:pt idx="4676">
                  <c:v>6.4944333599999933</c:v>
                </c:pt>
                <c:pt idx="4677">
                  <c:v>6.4958222400000007</c:v>
                </c:pt>
                <c:pt idx="4678">
                  <c:v>6.4972111200000011</c:v>
                </c:pt>
                <c:pt idx="4679">
                  <c:v>6.4986055199999955</c:v>
                </c:pt>
                <c:pt idx="4680">
                  <c:v>6.4999970399999976</c:v>
                </c:pt>
                <c:pt idx="4681">
                  <c:v>6.5013859199999917</c:v>
                </c:pt>
                <c:pt idx="4682">
                  <c:v>6.5027750399999942</c:v>
                </c:pt>
                <c:pt idx="4683">
                  <c:v>6.5041639200000017</c:v>
                </c:pt>
                <c:pt idx="4684">
                  <c:v>6.5055527999999985</c:v>
                </c:pt>
                <c:pt idx="4685">
                  <c:v>6.5069443200000006</c:v>
                </c:pt>
                <c:pt idx="4686">
                  <c:v>6.5083332000000009</c:v>
                </c:pt>
                <c:pt idx="4687">
                  <c:v>6.5097139199999976</c:v>
                </c:pt>
                <c:pt idx="4688">
                  <c:v>6.511102799999998</c:v>
                </c:pt>
                <c:pt idx="4689">
                  <c:v>6.5124916799999877</c:v>
                </c:pt>
                <c:pt idx="4690">
                  <c:v>6.5138805599999836</c:v>
                </c:pt>
                <c:pt idx="4691">
                  <c:v>6.5152720800000079</c:v>
                </c:pt>
                <c:pt idx="4692">
                  <c:v>6.5166609600000012</c:v>
                </c:pt>
                <c:pt idx="4693">
                  <c:v>6.5180527199999965</c:v>
                </c:pt>
                <c:pt idx="4694">
                  <c:v>6.5194415999999986</c:v>
                </c:pt>
                <c:pt idx="4695">
                  <c:v>6.5208304799999857</c:v>
                </c:pt>
                <c:pt idx="4696">
                  <c:v>6.5222193599999896</c:v>
                </c:pt>
                <c:pt idx="4697">
                  <c:v>6.5236082399999926</c:v>
                </c:pt>
                <c:pt idx="4698">
                  <c:v>6.5249971199999885</c:v>
                </c:pt>
                <c:pt idx="4699">
                  <c:v>6.5263860000000005</c:v>
                </c:pt>
                <c:pt idx="4700">
                  <c:v>6.5277664799999906</c:v>
                </c:pt>
                <c:pt idx="4701">
                  <c:v>6.5291553599999856</c:v>
                </c:pt>
                <c:pt idx="4702">
                  <c:v>6.5305444799999899</c:v>
                </c:pt>
                <c:pt idx="4703">
                  <c:v>6.5319333599999965</c:v>
                </c:pt>
                <c:pt idx="4704">
                  <c:v>6.5333222399999986</c:v>
                </c:pt>
                <c:pt idx="4705">
                  <c:v>6.5347111199999945</c:v>
                </c:pt>
                <c:pt idx="4706">
                  <c:v>6.5360999999999994</c:v>
                </c:pt>
                <c:pt idx="4707">
                  <c:v>6.5374915200000006</c:v>
                </c:pt>
                <c:pt idx="4708">
                  <c:v>6.5388777600000001</c:v>
                </c:pt>
                <c:pt idx="4709">
                  <c:v>6.5402692799999986</c:v>
                </c:pt>
                <c:pt idx="4710">
                  <c:v>6.541658159999999</c:v>
                </c:pt>
                <c:pt idx="4711">
                  <c:v>6.5430470399999985</c:v>
                </c:pt>
                <c:pt idx="4712">
                  <c:v>6.5444387999999956</c:v>
                </c:pt>
                <c:pt idx="4713">
                  <c:v>6.5458276800000004</c:v>
                </c:pt>
                <c:pt idx="4714">
                  <c:v>6.547219440000001</c:v>
                </c:pt>
                <c:pt idx="4715">
                  <c:v>6.5486054400000011</c:v>
                </c:pt>
                <c:pt idx="4716">
                  <c:v>6.5499972000000017</c:v>
                </c:pt>
                <c:pt idx="4717">
                  <c:v>6.5513832000000018</c:v>
                </c:pt>
                <c:pt idx="4718">
                  <c:v>6.5527720800000022</c:v>
                </c:pt>
                <c:pt idx="4719">
                  <c:v>6.5541638399999895</c:v>
                </c:pt>
                <c:pt idx="4720">
                  <c:v>6.5555498399999896</c:v>
                </c:pt>
                <c:pt idx="4721">
                  <c:v>6.5569387199999927</c:v>
                </c:pt>
                <c:pt idx="4722">
                  <c:v>6.55833335999999</c:v>
                </c:pt>
                <c:pt idx="4723">
                  <c:v>6.5597193600000008</c:v>
                </c:pt>
                <c:pt idx="4724">
                  <c:v>6.5611111199999899</c:v>
                </c:pt>
                <c:pt idx="4725">
                  <c:v>6.5624999999999956</c:v>
                </c:pt>
                <c:pt idx="4726">
                  <c:v>6.5638775999999917</c:v>
                </c:pt>
                <c:pt idx="4727">
                  <c:v>6.565266480000008</c:v>
                </c:pt>
                <c:pt idx="4728">
                  <c:v>6.5666582400000006</c:v>
                </c:pt>
                <c:pt idx="4729">
                  <c:v>6.568047120000001</c:v>
                </c:pt>
                <c:pt idx="4730">
                  <c:v>6.5694360000000005</c:v>
                </c:pt>
                <c:pt idx="4731">
                  <c:v>6.5708277599999985</c:v>
                </c:pt>
                <c:pt idx="4732">
                  <c:v>6.5722166399999917</c:v>
                </c:pt>
                <c:pt idx="4733">
                  <c:v>6.5736055199999965</c:v>
                </c:pt>
                <c:pt idx="4734">
                  <c:v>6.5749943999999916</c:v>
                </c:pt>
                <c:pt idx="4735">
                  <c:v>6.5763832799999955</c:v>
                </c:pt>
                <c:pt idx="4736">
                  <c:v>6.5777721600000003</c:v>
                </c:pt>
                <c:pt idx="4737">
                  <c:v>6.5791610400000033</c:v>
                </c:pt>
                <c:pt idx="4738">
                  <c:v>6.5805499200000011</c:v>
                </c:pt>
                <c:pt idx="4739">
                  <c:v>6.5819387999999979</c:v>
                </c:pt>
                <c:pt idx="4740">
                  <c:v>6.5833276799999965</c:v>
                </c:pt>
                <c:pt idx="4741">
                  <c:v>6.5847194399999918</c:v>
                </c:pt>
                <c:pt idx="4742">
                  <c:v>6.5861083199999975</c:v>
                </c:pt>
                <c:pt idx="4743">
                  <c:v>6.5874971999999996</c:v>
                </c:pt>
                <c:pt idx="4744">
                  <c:v>6.58888608</c:v>
                </c:pt>
                <c:pt idx="4745">
                  <c:v>6.5902749599999932</c:v>
                </c:pt>
                <c:pt idx="4746">
                  <c:v>6.5916638400000034</c:v>
                </c:pt>
                <c:pt idx="4747">
                  <c:v>6.5930527200000011</c:v>
                </c:pt>
                <c:pt idx="4748">
                  <c:v>6.5944416000000015</c:v>
                </c:pt>
                <c:pt idx="4749">
                  <c:v>6.5958304800000018</c:v>
                </c:pt>
                <c:pt idx="4750">
                  <c:v>6.5972193599999907</c:v>
                </c:pt>
                <c:pt idx="4751">
                  <c:v>6.5986082399999955</c:v>
                </c:pt>
                <c:pt idx="4752">
                  <c:v>6.5999860799999857</c:v>
                </c:pt>
                <c:pt idx="4753">
                  <c:v>6.6013749599999896</c:v>
                </c:pt>
                <c:pt idx="4754">
                  <c:v>6.6027638399999926</c:v>
                </c:pt>
                <c:pt idx="4755">
                  <c:v>6.6041527199999885</c:v>
                </c:pt>
                <c:pt idx="4756">
                  <c:v>6.6055471199999918</c:v>
                </c:pt>
                <c:pt idx="4757">
                  <c:v>6.6069359999999886</c:v>
                </c:pt>
                <c:pt idx="4758">
                  <c:v>6.6083248799999854</c:v>
                </c:pt>
                <c:pt idx="4759">
                  <c:v>6.6097166399999914</c:v>
                </c:pt>
                <c:pt idx="4760">
                  <c:v>6.6111081599999917</c:v>
                </c:pt>
                <c:pt idx="4761">
                  <c:v>6.6124999199999897</c:v>
                </c:pt>
                <c:pt idx="4762">
                  <c:v>6.6138887999999945</c:v>
                </c:pt>
                <c:pt idx="4763">
                  <c:v>6.6152776800000002</c:v>
                </c:pt>
                <c:pt idx="4764">
                  <c:v>6.6166581599999965</c:v>
                </c:pt>
                <c:pt idx="4765">
                  <c:v>6.6180470399999907</c:v>
                </c:pt>
                <c:pt idx="4766">
                  <c:v>6.6194359199999866</c:v>
                </c:pt>
                <c:pt idx="4767">
                  <c:v>6.6208250399999846</c:v>
                </c:pt>
                <c:pt idx="4768">
                  <c:v>6.6222139199999877</c:v>
                </c:pt>
                <c:pt idx="4769">
                  <c:v>6.6236027999999987</c:v>
                </c:pt>
                <c:pt idx="4770">
                  <c:v>6.6249916799999795</c:v>
                </c:pt>
                <c:pt idx="4771">
                  <c:v>6.6263805599999834</c:v>
                </c:pt>
                <c:pt idx="4772">
                  <c:v>6.627774959999984</c:v>
                </c:pt>
                <c:pt idx="4773">
                  <c:v>6.6291609599999877</c:v>
                </c:pt>
                <c:pt idx="4774">
                  <c:v>6.6305498399999907</c:v>
                </c:pt>
                <c:pt idx="4775">
                  <c:v>6.6319387199999955</c:v>
                </c:pt>
                <c:pt idx="4776">
                  <c:v>6.6333304799999926</c:v>
                </c:pt>
                <c:pt idx="4777">
                  <c:v>6.6347193599999885</c:v>
                </c:pt>
                <c:pt idx="4778">
                  <c:v>6.6361082399999933</c:v>
                </c:pt>
                <c:pt idx="4779">
                  <c:v>6.6374971200000008</c:v>
                </c:pt>
                <c:pt idx="4780">
                  <c:v>6.6388888799999837</c:v>
                </c:pt>
                <c:pt idx="4781">
                  <c:v>6.6402664799999975</c:v>
                </c:pt>
                <c:pt idx="4782">
                  <c:v>6.6416582399999955</c:v>
                </c:pt>
                <c:pt idx="4783">
                  <c:v>6.6430471200000003</c:v>
                </c:pt>
                <c:pt idx="4784">
                  <c:v>6.6444359999999882</c:v>
                </c:pt>
                <c:pt idx="4785">
                  <c:v>6.6458248799999859</c:v>
                </c:pt>
                <c:pt idx="4786">
                  <c:v>6.6472137599999899</c:v>
                </c:pt>
                <c:pt idx="4787">
                  <c:v>6.6486055199999941</c:v>
                </c:pt>
                <c:pt idx="4788">
                  <c:v>6.6499944000000015</c:v>
                </c:pt>
                <c:pt idx="4789">
                  <c:v>6.6513803999999945</c:v>
                </c:pt>
                <c:pt idx="4790">
                  <c:v>6.6527692799999896</c:v>
                </c:pt>
                <c:pt idx="4791">
                  <c:v>6.6541581599999855</c:v>
                </c:pt>
                <c:pt idx="4792">
                  <c:v>6.6555470399999885</c:v>
                </c:pt>
                <c:pt idx="4793">
                  <c:v>6.6569359199999871</c:v>
                </c:pt>
                <c:pt idx="4794">
                  <c:v>6.6583250399999896</c:v>
                </c:pt>
                <c:pt idx="4795">
                  <c:v>6.6597139199999926</c:v>
                </c:pt>
                <c:pt idx="4796">
                  <c:v>6.6611027999999965</c:v>
                </c:pt>
                <c:pt idx="4797">
                  <c:v>6.6624916800000005</c:v>
                </c:pt>
                <c:pt idx="4798">
                  <c:v>6.6638831999999955</c:v>
                </c:pt>
                <c:pt idx="4799">
                  <c:v>6.6652749599999854</c:v>
                </c:pt>
                <c:pt idx="4800">
                  <c:v>6.66666384</c:v>
                </c:pt>
                <c:pt idx="4801">
                  <c:v>6.6680527199999888</c:v>
                </c:pt>
                <c:pt idx="4802">
                  <c:v>6.6694415999999945</c:v>
                </c:pt>
                <c:pt idx="4803">
                  <c:v>6.6708304799999887</c:v>
                </c:pt>
                <c:pt idx="4804">
                  <c:v>6.6722193599999908</c:v>
                </c:pt>
                <c:pt idx="4805">
                  <c:v>6.6736082399999965</c:v>
                </c:pt>
                <c:pt idx="4806">
                  <c:v>6.6749971199999907</c:v>
                </c:pt>
                <c:pt idx="4807">
                  <c:v>6.6763859999999955</c:v>
                </c:pt>
                <c:pt idx="4808">
                  <c:v>6.6777748799999834</c:v>
                </c:pt>
                <c:pt idx="4809">
                  <c:v>6.6791637599999998</c:v>
                </c:pt>
                <c:pt idx="4810">
                  <c:v>6.6805526399999904</c:v>
                </c:pt>
                <c:pt idx="4811">
                  <c:v>6.6819415200000005</c:v>
                </c:pt>
                <c:pt idx="4812">
                  <c:v>6.6833332799999887</c:v>
                </c:pt>
                <c:pt idx="4813">
                  <c:v>6.6847137599999895</c:v>
                </c:pt>
                <c:pt idx="4814">
                  <c:v>6.6861055199999866</c:v>
                </c:pt>
                <c:pt idx="4815">
                  <c:v>6.6874970399999887</c:v>
                </c:pt>
                <c:pt idx="4816">
                  <c:v>6.6888859199999846</c:v>
                </c:pt>
                <c:pt idx="4817">
                  <c:v>6.6902750399999942</c:v>
                </c:pt>
                <c:pt idx="4818">
                  <c:v>6.6916639200000034</c:v>
                </c:pt>
                <c:pt idx="4819">
                  <c:v>6.6930527999999985</c:v>
                </c:pt>
                <c:pt idx="4820">
                  <c:v>6.6944416799999846</c:v>
                </c:pt>
                <c:pt idx="4821">
                  <c:v>6.6958305599999823</c:v>
                </c:pt>
                <c:pt idx="4822">
                  <c:v>6.6972081600000006</c:v>
                </c:pt>
                <c:pt idx="4823">
                  <c:v>6.6985970399999903</c:v>
                </c:pt>
                <c:pt idx="4824">
                  <c:v>6.6999859199999872</c:v>
                </c:pt>
                <c:pt idx="4825">
                  <c:v>6.7013750400000003</c:v>
                </c:pt>
                <c:pt idx="4826">
                  <c:v>6.7027776000000028</c:v>
                </c:pt>
                <c:pt idx="4827">
                  <c:v>6.7041664799999916</c:v>
                </c:pt>
                <c:pt idx="4828">
                  <c:v>6.7055416800000014</c:v>
                </c:pt>
                <c:pt idx="4829">
                  <c:v>6.7069331999999999</c:v>
                </c:pt>
                <c:pt idx="4830">
                  <c:v>6.7083220800000092</c:v>
                </c:pt>
                <c:pt idx="4831">
                  <c:v>6.7097109600000007</c:v>
                </c:pt>
                <c:pt idx="4832">
                  <c:v>6.711099840000001</c:v>
                </c:pt>
                <c:pt idx="4833">
                  <c:v>6.7124887199999899</c:v>
                </c:pt>
                <c:pt idx="4834">
                  <c:v>6.7138833599999908</c:v>
                </c:pt>
                <c:pt idx="4835">
                  <c:v>6.7152722399999965</c:v>
                </c:pt>
                <c:pt idx="4836">
                  <c:v>6.7166611200000084</c:v>
                </c:pt>
                <c:pt idx="4837">
                  <c:v>6.7180444799999899</c:v>
                </c:pt>
                <c:pt idx="4838">
                  <c:v>6.7194333599999965</c:v>
                </c:pt>
                <c:pt idx="4839">
                  <c:v>6.7208222399999906</c:v>
                </c:pt>
                <c:pt idx="4840">
                  <c:v>6.7222111199999945</c:v>
                </c:pt>
                <c:pt idx="4841">
                  <c:v>6.7235999999999985</c:v>
                </c:pt>
                <c:pt idx="4842">
                  <c:v>6.7249888799999784</c:v>
                </c:pt>
                <c:pt idx="4843">
                  <c:v>6.7263777600000001</c:v>
                </c:pt>
                <c:pt idx="4844">
                  <c:v>6.7277637600000002</c:v>
                </c:pt>
                <c:pt idx="4845">
                  <c:v>6.7291555199999857</c:v>
                </c:pt>
                <c:pt idx="4846">
                  <c:v>6.7305443999999977</c:v>
                </c:pt>
                <c:pt idx="4847">
                  <c:v>6.7319332799999945</c:v>
                </c:pt>
                <c:pt idx="4848">
                  <c:v>6.7333221599999984</c:v>
                </c:pt>
                <c:pt idx="4849">
                  <c:v>6.7347110399999908</c:v>
                </c:pt>
                <c:pt idx="4850">
                  <c:v>6.7361027999999994</c:v>
                </c:pt>
                <c:pt idx="4851">
                  <c:v>6.7374943200000015</c:v>
                </c:pt>
                <c:pt idx="4852">
                  <c:v>6.7388832000000018</c:v>
                </c:pt>
                <c:pt idx="4853">
                  <c:v>6.740272080000012</c:v>
                </c:pt>
                <c:pt idx="4854">
                  <c:v>6.7416609600000097</c:v>
                </c:pt>
                <c:pt idx="4855">
                  <c:v>6.7430472000000004</c:v>
                </c:pt>
                <c:pt idx="4856">
                  <c:v>6.7444387199999927</c:v>
                </c:pt>
                <c:pt idx="4857">
                  <c:v>6.7458276000000001</c:v>
                </c:pt>
                <c:pt idx="4858">
                  <c:v>6.7472164800000014</c:v>
                </c:pt>
                <c:pt idx="4859">
                  <c:v>6.7486053600000009</c:v>
                </c:pt>
                <c:pt idx="4860">
                  <c:v>6.7499944799999945</c:v>
                </c:pt>
                <c:pt idx="4861">
                  <c:v>6.7513859999999966</c:v>
                </c:pt>
                <c:pt idx="4862">
                  <c:v>6.7527748799999836</c:v>
                </c:pt>
                <c:pt idx="4863">
                  <c:v>6.7541637599999955</c:v>
                </c:pt>
                <c:pt idx="4864">
                  <c:v>6.7555526399999897</c:v>
                </c:pt>
                <c:pt idx="4865">
                  <c:v>6.7569304799999896</c:v>
                </c:pt>
                <c:pt idx="4866">
                  <c:v>6.7583332800000004</c:v>
                </c:pt>
                <c:pt idx="4867">
                  <c:v>6.7597111200000004</c:v>
                </c:pt>
                <c:pt idx="4868">
                  <c:v>6.7611000000000008</c:v>
                </c:pt>
                <c:pt idx="4869">
                  <c:v>6.7624888799999825</c:v>
                </c:pt>
                <c:pt idx="4870">
                  <c:v>6.7638832799999866</c:v>
                </c:pt>
                <c:pt idx="4871">
                  <c:v>6.7652721600000003</c:v>
                </c:pt>
                <c:pt idx="4872">
                  <c:v>6.7666610400000033</c:v>
                </c:pt>
                <c:pt idx="4873">
                  <c:v>6.7680499200000011</c:v>
                </c:pt>
                <c:pt idx="4874">
                  <c:v>6.7694387999999979</c:v>
                </c:pt>
                <c:pt idx="4875">
                  <c:v>6.7708276799999965</c:v>
                </c:pt>
                <c:pt idx="4876">
                  <c:v>6.7722139200000004</c:v>
                </c:pt>
                <c:pt idx="4877">
                  <c:v>6.7736028000000079</c:v>
                </c:pt>
                <c:pt idx="4878">
                  <c:v>6.7749916800000012</c:v>
                </c:pt>
                <c:pt idx="4879">
                  <c:v>6.7763805600000016</c:v>
                </c:pt>
                <c:pt idx="4880">
                  <c:v>6.7777720800000081</c:v>
                </c:pt>
                <c:pt idx="4881">
                  <c:v>6.7791528000000003</c:v>
                </c:pt>
                <c:pt idx="4882">
                  <c:v>6.7805416800000033</c:v>
                </c:pt>
                <c:pt idx="4883">
                  <c:v>6.7819305599999922</c:v>
                </c:pt>
                <c:pt idx="4884">
                  <c:v>6.7833194399999979</c:v>
                </c:pt>
                <c:pt idx="4885">
                  <c:v>6.7847083199999965</c:v>
                </c:pt>
                <c:pt idx="4886">
                  <c:v>6.7860972000000004</c:v>
                </c:pt>
                <c:pt idx="4887">
                  <c:v>6.7874860799999857</c:v>
                </c:pt>
                <c:pt idx="4888">
                  <c:v>6.7888749599999896</c:v>
                </c:pt>
                <c:pt idx="4889">
                  <c:v>6.7902664800000112</c:v>
                </c:pt>
                <c:pt idx="4890">
                  <c:v>6.7916553600000018</c:v>
                </c:pt>
                <c:pt idx="4891">
                  <c:v>6.7930444800000034</c:v>
                </c:pt>
                <c:pt idx="4892">
                  <c:v>6.7944333599999931</c:v>
                </c:pt>
                <c:pt idx="4893">
                  <c:v>6.7958277599999946</c:v>
                </c:pt>
                <c:pt idx="4894">
                  <c:v>6.7972166399999914</c:v>
                </c:pt>
                <c:pt idx="4895">
                  <c:v>6.7986055200000006</c:v>
                </c:pt>
                <c:pt idx="4896">
                  <c:v>6.799994400000001</c:v>
                </c:pt>
                <c:pt idx="4897">
                  <c:v>6.8013803999999976</c:v>
                </c:pt>
                <c:pt idx="4898">
                  <c:v>6.8027692799999908</c:v>
                </c:pt>
                <c:pt idx="4899">
                  <c:v>6.8041639199999917</c:v>
                </c:pt>
                <c:pt idx="4900">
                  <c:v>6.8055499199999945</c:v>
                </c:pt>
                <c:pt idx="4901">
                  <c:v>6.8069387999999975</c:v>
                </c:pt>
                <c:pt idx="4902">
                  <c:v>6.8083305599999866</c:v>
                </c:pt>
                <c:pt idx="4903">
                  <c:v>6.8097081600000013</c:v>
                </c:pt>
                <c:pt idx="4904">
                  <c:v>6.8110970400000017</c:v>
                </c:pt>
                <c:pt idx="4905">
                  <c:v>6.8124859199999834</c:v>
                </c:pt>
                <c:pt idx="4906">
                  <c:v>6.8138750399999903</c:v>
                </c:pt>
                <c:pt idx="4907">
                  <c:v>6.8152694399999998</c:v>
                </c:pt>
                <c:pt idx="4908">
                  <c:v>6.8166583200000002</c:v>
                </c:pt>
                <c:pt idx="4909">
                  <c:v>6.8180498399999907</c:v>
                </c:pt>
                <c:pt idx="4910">
                  <c:v>6.8194387199999955</c:v>
                </c:pt>
                <c:pt idx="4911">
                  <c:v>6.8208194399999895</c:v>
                </c:pt>
                <c:pt idx="4912">
                  <c:v>6.8222083199999917</c:v>
                </c:pt>
                <c:pt idx="4913">
                  <c:v>6.8235998399999858</c:v>
                </c:pt>
                <c:pt idx="4914">
                  <c:v>6.8249915999999846</c:v>
                </c:pt>
                <c:pt idx="4915">
                  <c:v>6.8263804799999876</c:v>
                </c:pt>
                <c:pt idx="4916">
                  <c:v>6.8277693599999916</c:v>
                </c:pt>
                <c:pt idx="4917">
                  <c:v>6.8291582399999866</c:v>
                </c:pt>
                <c:pt idx="4918">
                  <c:v>6.8305471200000003</c:v>
                </c:pt>
                <c:pt idx="4919">
                  <c:v>6.8319360000000007</c:v>
                </c:pt>
                <c:pt idx="4920">
                  <c:v>6.833324880000001</c:v>
                </c:pt>
                <c:pt idx="4921">
                  <c:v>6.8347137599999899</c:v>
                </c:pt>
                <c:pt idx="4922">
                  <c:v>6.8361026399999965</c:v>
                </c:pt>
                <c:pt idx="4923">
                  <c:v>6.8374915199999906</c:v>
                </c:pt>
                <c:pt idx="4924">
                  <c:v>6.8388803999999945</c:v>
                </c:pt>
                <c:pt idx="4925">
                  <c:v>6.8402721599999996</c:v>
                </c:pt>
                <c:pt idx="4926">
                  <c:v>6.8416610400000071</c:v>
                </c:pt>
                <c:pt idx="4927">
                  <c:v>6.8430499200000003</c:v>
                </c:pt>
                <c:pt idx="4928">
                  <c:v>6.8444387999999945</c:v>
                </c:pt>
                <c:pt idx="4929">
                  <c:v>6.8458276800000011</c:v>
                </c:pt>
                <c:pt idx="4930">
                  <c:v>6.847216559999989</c:v>
                </c:pt>
                <c:pt idx="4931">
                  <c:v>6.8486054400000018</c:v>
                </c:pt>
                <c:pt idx="4932">
                  <c:v>6.8499943199999906</c:v>
                </c:pt>
                <c:pt idx="4933">
                  <c:v>6.851383199999999</c:v>
                </c:pt>
                <c:pt idx="4934">
                  <c:v>6.8527720799999896</c:v>
                </c:pt>
                <c:pt idx="4935">
                  <c:v>6.8541609599999855</c:v>
                </c:pt>
                <c:pt idx="4936">
                  <c:v>6.8555498399999903</c:v>
                </c:pt>
                <c:pt idx="4937">
                  <c:v>6.8569415999999945</c:v>
                </c:pt>
                <c:pt idx="4938">
                  <c:v>6.8583304799999887</c:v>
                </c:pt>
                <c:pt idx="4939">
                  <c:v>6.8597193599999908</c:v>
                </c:pt>
                <c:pt idx="4940">
                  <c:v>6.8611082399999876</c:v>
                </c:pt>
                <c:pt idx="4941">
                  <c:v>6.8624971199999907</c:v>
                </c:pt>
                <c:pt idx="4942">
                  <c:v>6.8638859999999866</c:v>
                </c:pt>
                <c:pt idx="4943">
                  <c:v>6.8652748799999834</c:v>
                </c:pt>
                <c:pt idx="4944">
                  <c:v>6.8666637599999998</c:v>
                </c:pt>
                <c:pt idx="4945">
                  <c:v>6.8680415999999926</c:v>
                </c:pt>
                <c:pt idx="4946">
                  <c:v>6.8694444000000008</c:v>
                </c:pt>
                <c:pt idx="4947">
                  <c:v>6.8708193600000005</c:v>
                </c:pt>
                <c:pt idx="4948">
                  <c:v>6.872222159999998</c:v>
                </c:pt>
                <c:pt idx="4949">
                  <c:v>6.8736110399999975</c:v>
                </c:pt>
                <c:pt idx="4950">
                  <c:v>6.8749999199999907</c:v>
                </c:pt>
                <c:pt idx="4951">
                  <c:v>6.8763777600000022</c:v>
                </c:pt>
                <c:pt idx="4952">
                  <c:v>6.8777666400000026</c:v>
                </c:pt>
                <c:pt idx="4953">
                  <c:v>6.8791555199999896</c:v>
                </c:pt>
                <c:pt idx="4954">
                  <c:v>6.8805443999999945</c:v>
                </c:pt>
                <c:pt idx="4955">
                  <c:v>6.8819332800000002</c:v>
                </c:pt>
                <c:pt idx="4956">
                  <c:v>6.8833250400000008</c:v>
                </c:pt>
                <c:pt idx="4957">
                  <c:v>6.8847165599999824</c:v>
                </c:pt>
                <c:pt idx="4958">
                  <c:v>6.886102799999998</c:v>
                </c:pt>
                <c:pt idx="4959">
                  <c:v>6.8874916799999877</c:v>
                </c:pt>
                <c:pt idx="4960">
                  <c:v>6.8888831999999995</c:v>
                </c:pt>
                <c:pt idx="4961">
                  <c:v>6.8902720800000079</c:v>
                </c:pt>
                <c:pt idx="4962">
                  <c:v>6.8916609600000012</c:v>
                </c:pt>
                <c:pt idx="4963">
                  <c:v>6.8930498400000015</c:v>
                </c:pt>
                <c:pt idx="4964">
                  <c:v>6.8944387199999939</c:v>
                </c:pt>
                <c:pt idx="4965">
                  <c:v>6.8958275999999907</c:v>
                </c:pt>
                <c:pt idx="4966">
                  <c:v>6.8972164799999867</c:v>
                </c:pt>
                <c:pt idx="4967">
                  <c:v>6.8986053599999915</c:v>
                </c:pt>
                <c:pt idx="4968">
                  <c:v>6.8999944800000019</c:v>
                </c:pt>
                <c:pt idx="4969">
                  <c:v>6.9013833599999987</c:v>
                </c:pt>
                <c:pt idx="4970">
                  <c:v>6.9027722399999965</c:v>
                </c:pt>
                <c:pt idx="4971">
                  <c:v>6.9041611199999995</c:v>
                </c:pt>
                <c:pt idx="4972">
                  <c:v>6.9055499999999999</c:v>
                </c:pt>
                <c:pt idx="4973">
                  <c:v>6.9069388800000002</c:v>
                </c:pt>
                <c:pt idx="4974">
                  <c:v>6.9083277600000024</c:v>
                </c:pt>
                <c:pt idx="4975">
                  <c:v>6.909716640000001</c:v>
                </c:pt>
                <c:pt idx="4976">
                  <c:v>6.9111081599999995</c:v>
                </c:pt>
                <c:pt idx="4977">
                  <c:v>6.9124943999999955</c:v>
                </c:pt>
                <c:pt idx="4978">
                  <c:v>6.9138859199999914</c:v>
                </c:pt>
                <c:pt idx="4979">
                  <c:v>6.915277680000008</c:v>
                </c:pt>
                <c:pt idx="4980">
                  <c:v>6.9166665599999977</c:v>
                </c:pt>
                <c:pt idx="4981">
                  <c:v>6.9180554399999945</c:v>
                </c:pt>
                <c:pt idx="4982">
                  <c:v>6.9194303999999978</c:v>
                </c:pt>
                <c:pt idx="4983">
                  <c:v>6.9208192799999857</c:v>
                </c:pt>
                <c:pt idx="4984">
                  <c:v>6.9222081599999985</c:v>
                </c:pt>
                <c:pt idx="4985">
                  <c:v>6.9236027999999994</c:v>
                </c:pt>
                <c:pt idx="4986">
                  <c:v>6.9249916799999855</c:v>
                </c:pt>
                <c:pt idx="4987">
                  <c:v>6.9263776799999945</c:v>
                </c:pt>
                <c:pt idx="4988">
                  <c:v>6.9277665599999914</c:v>
                </c:pt>
                <c:pt idx="4989">
                  <c:v>6.9291554400000006</c:v>
                </c:pt>
                <c:pt idx="4990">
                  <c:v>6.930544320000001</c:v>
                </c:pt>
                <c:pt idx="4991">
                  <c:v>6.9319332000000013</c:v>
                </c:pt>
                <c:pt idx="4992">
                  <c:v>6.9333276000000081</c:v>
                </c:pt>
                <c:pt idx="4993">
                  <c:v>6.9347164800000014</c:v>
                </c:pt>
                <c:pt idx="4994">
                  <c:v>6.9361053600000009</c:v>
                </c:pt>
                <c:pt idx="4995">
                  <c:v>6.9374944799999945</c:v>
                </c:pt>
                <c:pt idx="4996">
                  <c:v>6.9388833600000002</c:v>
                </c:pt>
                <c:pt idx="4997">
                  <c:v>6.9402722400000014</c:v>
                </c:pt>
                <c:pt idx="4998">
                  <c:v>6.941661120000016</c:v>
                </c:pt>
                <c:pt idx="4999">
                  <c:v>6.9430526399999986</c:v>
                </c:pt>
                <c:pt idx="5000">
                  <c:v>6.9444444000000001</c:v>
                </c:pt>
                <c:pt idx="5001">
                  <c:v>6.9458193599999927</c:v>
                </c:pt>
                <c:pt idx="5002">
                  <c:v>6.9472111200000004</c:v>
                </c:pt>
                <c:pt idx="5003">
                  <c:v>6.9486000000000034</c:v>
                </c:pt>
                <c:pt idx="5004">
                  <c:v>6.9499888799999887</c:v>
                </c:pt>
                <c:pt idx="5005">
                  <c:v>6.9513803999999997</c:v>
                </c:pt>
                <c:pt idx="5006">
                  <c:v>6.9527721600000003</c:v>
                </c:pt>
                <c:pt idx="5007">
                  <c:v>6.9541610400000007</c:v>
                </c:pt>
                <c:pt idx="5008">
                  <c:v>6.9555499200000011</c:v>
                </c:pt>
                <c:pt idx="5009">
                  <c:v>6.9569387999999979</c:v>
                </c:pt>
                <c:pt idx="5010">
                  <c:v>6.9583250400000001</c:v>
                </c:pt>
                <c:pt idx="5011">
                  <c:v>6.9597139200000004</c:v>
                </c:pt>
                <c:pt idx="5012">
                  <c:v>6.9611028000000008</c:v>
                </c:pt>
                <c:pt idx="5013">
                  <c:v>6.9624916800000012</c:v>
                </c:pt>
                <c:pt idx="5014">
                  <c:v>6.9638805599999891</c:v>
                </c:pt>
                <c:pt idx="5015">
                  <c:v>6.9652720800000081</c:v>
                </c:pt>
                <c:pt idx="5016">
                  <c:v>6.9666609599999969</c:v>
                </c:pt>
                <c:pt idx="5017">
                  <c:v>6.9680527200000011</c:v>
                </c:pt>
                <c:pt idx="5018">
                  <c:v>6.9694305599999922</c:v>
                </c:pt>
                <c:pt idx="5019">
                  <c:v>6.9708249599999945</c:v>
                </c:pt>
                <c:pt idx="5020">
                  <c:v>6.9722138400000002</c:v>
                </c:pt>
                <c:pt idx="5021">
                  <c:v>6.9736053599999988</c:v>
                </c:pt>
                <c:pt idx="5022">
                  <c:v>6.9749971199999985</c:v>
                </c:pt>
                <c:pt idx="5023">
                  <c:v>6.9763749599999985</c:v>
                </c:pt>
                <c:pt idx="5024">
                  <c:v>6.9777638399999997</c:v>
                </c:pt>
                <c:pt idx="5025">
                  <c:v>6.9791527200000081</c:v>
                </c:pt>
                <c:pt idx="5026">
                  <c:v>6.9805416000000013</c:v>
                </c:pt>
                <c:pt idx="5027">
                  <c:v>6.9819304800000079</c:v>
                </c:pt>
                <c:pt idx="5028">
                  <c:v>6.9833248799999916</c:v>
                </c:pt>
                <c:pt idx="5029">
                  <c:v>6.98471376</c:v>
                </c:pt>
                <c:pt idx="5030">
                  <c:v>6.9861026399999968</c:v>
                </c:pt>
                <c:pt idx="5031">
                  <c:v>6.9874915199999945</c:v>
                </c:pt>
                <c:pt idx="5032">
                  <c:v>6.9888803999999976</c:v>
                </c:pt>
                <c:pt idx="5033">
                  <c:v>6.9902692799999979</c:v>
                </c:pt>
                <c:pt idx="5034">
                  <c:v>6.9916610399999994</c:v>
                </c:pt>
                <c:pt idx="5035">
                  <c:v>6.9930499199999989</c:v>
                </c:pt>
                <c:pt idx="5036">
                  <c:v>6.9944416799999916</c:v>
                </c:pt>
                <c:pt idx="5037">
                  <c:v>6.9958305599999866</c:v>
                </c:pt>
                <c:pt idx="5038">
                  <c:v>6.9972194400000003</c:v>
                </c:pt>
                <c:pt idx="5039">
                  <c:v>6.9985970400000017</c:v>
                </c:pt>
                <c:pt idx="5040">
                  <c:v>6.9999859199999896</c:v>
                </c:pt>
                <c:pt idx="5041">
                  <c:v>7.001375040000001</c:v>
                </c:pt>
                <c:pt idx="5042">
                  <c:v>7.0027639200000014</c:v>
                </c:pt>
                <c:pt idx="5043">
                  <c:v>7.0041527999999955</c:v>
                </c:pt>
                <c:pt idx="5044">
                  <c:v>7.0055472000000005</c:v>
                </c:pt>
                <c:pt idx="5045">
                  <c:v>7.0069360800000009</c:v>
                </c:pt>
                <c:pt idx="5046">
                  <c:v>7.0083275999999985</c:v>
                </c:pt>
                <c:pt idx="5047">
                  <c:v>7.0097138400000016</c:v>
                </c:pt>
                <c:pt idx="5048">
                  <c:v>7.0111053599999913</c:v>
                </c:pt>
                <c:pt idx="5049">
                  <c:v>7.0124944799999867</c:v>
                </c:pt>
                <c:pt idx="5050">
                  <c:v>7.0138833599999915</c:v>
                </c:pt>
                <c:pt idx="5051">
                  <c:v>7.0152748800000015</c:v>
                </c:pt>
                <c:pt idx="5052">
                  <c:v>7.016652719999998</c:v>
                </c:pt>
                <c:pt idx="5053">
                  <c:v>7.0180415999999965</c:v>
                </c:pt>
                <c:pt idx="5054">
                  <c:v>7.0194275999999975</c:v>
                </c:pt>
                <c:pt idx="5055">
                  <c:v>7.0208164799999846</c:v>
                </c:pt>
                <c:pt idx="5056">
                  <c:v>7.0222053599999876</c:v>
                </c:pt>
                <c:pt idx="5057">
                  <c:v>7.0235944800000016</c:v>
                </c:pt>
                <c:pt idx="5058">
                  <c:v>7.0249970399999873</c:v>
                </c:pt>
                <c:pt idx="5059">
                  <c:v>7.0263722399999917</c:v>
                </c:pt>
                <c:pt idx="5060">
                  <c:v>7.0277611199999965</c:v>
                </c:pt>
                <c:pt idx="5061">
                  <c:v>7.0291499999999996</c:v>
                </c:pt>
                <c:pt idx="5062">
                  <c:v>7.0305388799999866</c:v>
                </c:pt>
                <c:pt idx="5063">
                  <c:v>7.0319277600000003</c:v>
                </c:pt>
                <c:pt idx="5064">
                  <c:v>7.0333305599999898</c:v>
                </c:pt>
                <c:pt idx="5065">
                  <c:v>7.0347194399999955</c:v>
                </c:pt>
                <c:pt idx="5066">
                  <c:v>7.0361083199999985</c:v>
                </c:pt>
                <c:pt idx="5067">
                  <c:v>7.0374971999999989</c:v>
                </c:pt>
                <c:pt idx="5068">
                  <c:v>7.0388860799999886</c:v>
                </c:pt>
                <c:pt idx="5069">
                  <c:v>7.0402749599999916</c:v>
                </c:pt>
                <c:pt idx="5070">
                  <c:v>7.0416638400000071</c:v>
                </c:pt>
                <c:pt idx="5071">
                  <c:v>7.0430527199999968</c:v>
                </c:pt>
                <c:pt idx="5072">
                  <c:v>7.0444415999999945</c:v>
                </c:pt>
                <c:pt idx="5073">
                  <c:v>7.0458194400000007</c:v>
                </c:pt>
                <c:pt idx="5074">
                  <c:v>7.0472083200000011</c:v>
                </c:pt>
                <c:pt idx="5075">
                  <c:v>7.0485998399999916</c:v>
                </c:pt>
                <c:pt idx="5076">
                  <c:v>7.04998872</c:v>
                </c:pt>
                <c:pt idx="5077">
                  <c:v>7.0513776000000004</c:v>
                </c:pt>
                <c:pt idx="5078">
                  <c:v>7.052769360000001</c:v>
                </c:pt>
                <c:pt idx="5079">
                  <c:v>7.0541582399999871</c:v>
                </c:pt>
                <c:pt idx="5080">
                  <c:v>7.0555471200000017</c:v>
                </c:pt>
                <c:pt idx="5081">
                  <c:v>7.0569388799999846</c:v>
                </c:pt>
                <c:pt idx="5082">
                  <c:v>7.0583277599999965</c:v>
                </c:pt>
                <c:pt idx="5083">
                  <c:v>7.0597166399999915</c:v>
                </c:pt>
                <c:pt idx="5084">
                  <c:v>7.0611081600000016</c:v>
                </c:pt>
                <c:pt idx="5085">
                  <c:v>7.0624970399999887</c:v>
                </c:pt>
                <c:pt idx="5086">
                  <c:v>7.0638859199999846</c:v>
                </c:pt>
                <c:pt idx="5087">
                  <c:v>7.0652750399999942</c:v>
                </c:pt>
                <c:pt idx="5088">
                  <c:v>7.0666526399999965</c:v>
                </c:pt>
                <c:pt idx="5089">
                  <c:v>7.0680415199999915</c:v>
                </c:pt>
                <c:pt idx="5090">
                  <c:v>7.0694303999999955</c:v>
                </c:pt>
                <c:pt idx="5091">
                  <c:v>7.0708192800000003</c:v>
                </c:pt>
                <c:pt idx="5092">
                  <c:v>7.0722081600000024</c:v>
                </c:pt>
                <c:pt idx="5093">
                  <c:v>7.073597040000001</c:v>
                </c:pt>
                <c:pt idx="5094">
                  <c:v>7.0749859199999872</c:v>
                </c:pt>
                <c:pt idx="5095">
                  <c:v>7.0763776799999976</c:v>
                </c:pt>
                <c:pt idx="5096">
                  <c:v>7.0777665599999917</c:v>
                </c:pt>
                <c:pt idx="5097">
                  <c:v>7.0791583199999986</c:v>
                </c:pt>
                <c:pt idx="5098">
                  <c:v>7.0805416800000014</c:v>
                </c:pt>
                <c:pt idx="5099">
                  <c:v>7.0819331999999999</c:v>
                </c:pt>
                <c:pt idx="5100">
                  <c:v>7.0833220800000092</c:v>
                </c:pt>
                <c:pt idx="5101">
                  <c:v>7.0847109599999882</c:v>
                </c:pt>
                <c:pt idx="5102">
                  <c:v>7.086099840000001</c:v>
                </c:pt>
                <c:pt idx="5103">
                  <c:v>7.0874887199999899</c:v>
                </c:pt>
                <c:pt idx="5104">
                  <c:v>7.0888775999999956</c:v>
                </c:pt>
                <c:pt idx="5105">
                  <c:v>7.0902664799999986</c:v>
                </c:pt>
                <c:pt idx="5106">
                  <c:v>7.0916637600000101</c:v>
                </c:pt>
                <c:pt idx="5107">
                  <c:v>7.0930526400000016</c:v>
                </c:pt>
                <c:pt idx="5108">
                  <c:v>7.0944333599999876</c:v>
                </c:pt>
                <c:pt idx="5109">
                  <c:v>7.0958222399999906</c:v>
                </c:pt>
                <c:pt idx="5110">
                  <c:v>7.0972137600000007</c:v>
                </c:pt>
                <c:pt idx="5111">
                  <c:v>7.0986026400000011</c:v>
                </c:pt>
                <c:pt idx="5112">
                  <c:v>7.0999915200000006</c:v>
                </c:pt>
                <c:pt idx="5113">
                  <c:v>7.1013804000000018</c:v>
                </c:pt>
                <c:pt idx="5114">
                  <c:v>7.1027692799999906</c:v>
                </c:pt>
                <c:pt idx="5115">
                  <c:v>7.1041610399999886</c:v>
                </c:pt>
                <c:pt idx="5116">
                  <c:v>7.1055499199999916</c:v>
                </c:pt>
                <c:pt idx="5117">
                  <c:v>7.1069416800000003</c:v>
                </c:pt>
                <c:pt idx="5118">
                  <c:v>7.1083192799999857</c:v>
                </c:pt>
                <c:pt idx="5119">
                  <c:v>7.1097081599999985</c:v>
                </c:pt>
                <c:pt idx="5120">
                  <c:v>7.1110970399999918</c:v>
                </c:pt>
                <c:pt idx="5121">
                  <c:v>7.1124859199999824</c:v>
                </c:pt>
                <c:pt idx="5122">
                  <c:v>7.1138776799999865</c:v>
                </c:pt>
                <c:pt idx="5123">
                  <c:v>7.1152665599999914</c:v>
                </c:pt>
                <c:pt idx="5124">
                  <c:v>7.1166583200000009</c:v>
                </c:pt>
                <c:pt idx="5125">
                  <c:v>7.1180527199999917</c:v>
                </c:pt>
                <c:pt idx="5126">
                  <c:v>7.1194416</c:v>
                </c:pt>
                <c:pt idx="5127">
                  <c:v>7.1208304799999862</c:v>
                </c:pt>
                <c:pt idx="5128">
                  <c:v>7.1222193599999883</c:v>
                </c:pt>
                <c:pt idx="5129">
                  <c:v>7.1236082399999887</c:v>
                </c:pt>
                <c:pt idx="5130">
                  <c:v>7.1249971199999846</c:v>
                </c:pt>
                <c:pt idx="5131">
                  <c:v>7.1263749599999846</c:v>
                </c:pt>
                <c:pt idx="5132">
                  <c:v>7.12776648</c:v>
                </c:pt>
                <c:pt idx="5133">
                  <c:v>7.1291553599999853</c:v>
                </c:pt>
                <c:pt idx="5134">
                  <c:v>7.1305444799999895</c:v>
                </c:pt>
                <c:pt idx="5135">
                  <c:v>7.1319333599999917</c:v>
                </c:pt>
                <c:pt idx="5136">
                  <c:v>7.13332224</c:v>
                </c:pt>
                <c:pt idx="5137">
                  <c:v>7.1347111199999933</c:v>
                </c:pt>
                <c:pt idx="5138">
                  <c:v>7.1361026400000025</c:v>
                </c:pt>
                <c:pt idx="5139">
                  <c:v>7.1374915199999895</c:v>
                </c:pt>
                <c:pt idx="5140">
                  <c:v>7.1388803999999926</c:v>
                </c:pt>
                <c:pt idx="5141">
                  <c:v>7.140269280000008</c:v>
                </c:pt>
                <c:pt idx="5142">
                  <c:v>7.1416610400000033</c:v>
                </c:pt>
                <c:pt idx="5143">
                  <c:v>7.1430499200000011</c:v>
                </c:pt>
                <c:pt idx="5144">
                  <c:v>7.1444387999999899</c:v>
                </c:pt>
                <c:pt idx="5145">
                  <c:v>7.1458276799999876</c:v>
                </c:pt>
                <c:pt idx="5146">
                  <c:v>7.1472165599999835</c:v>
                </c:pt>
                <c:pt idx="5147">
                  <c:v>7.1486083199999975</c:v>
                </c:pt>
                <c:pt idx="5148">
                  <c:v>7.1499971999999996</c:v>
                </c:pt>
                <c:pt idx="5149">
                  <c:v>7.1513776800000013</c:v>
                </c:pt>
                <c:pt idx="5150">
                  <c:v>7.1527665599999901</c:v>
                </c:pt>
                <c:pt idx="5151">
                  <c:v>7.1541554399999869</c:v>
                </c:pt>
                <c:pt idx="5152">
                  <c:v>7.1555443199999891</c:v>
                </c:pt>
                <c:pt idx="5153">
                  <c:v>7.1569331999999966</c:v>
                </c:pt>
                <c:pt idx="5154">
                  <c:v>7.1583220799999916</c:v>
                </c:pt>
                <c:pt idx="5155">
                  <c:v>7.1597164799999877</c:v>
                </c:pt>
                <c:pt idx="5156">
                  <c:v>7.1611053599999837</c:v>
                </c:pt>
                <c:pt idx="5157">
                  <c:v>7.1624944799999826</c:v>
                </c:pt>
                <c:pt idx="5158">
                  <c:v>7.1638833599999856</c:v>
                </c:pt>
                <c:pt idx="5159">
                  <c:v>7.1652722399999886</c:v>
                </c:pt>
                <c:pt idx="5160">
                  <c:v>7.1666611199999988</c:v>
                </c:pt>
                <c:pt idx="5161">
                  <c:v>7.1680526399999902</c:v>
                </c:pt>
                <c:pt idx="5162">
                  <c:v>7.1694415199999897</c:v>
                </c:pt>
                <c:pt idx="5163">
                  <c:v>7.1708193599999932</c:v>
                </c:pt>
                <c:pt idx="5164">
                  <c:v>7.1722082400000016</c:v>
                </c:pt>
                <c:pt idx="5165">
                  <c:v>7.1735971200000019</c:v>
                </c:pt>
                <c:pt idx="5166">
                  <c:v>7.174985999999989</c:v>
                </c:pt>
                <c:pt idx="5167">
                  <c:v>7.1763748800000027</c:v>
                </c:pt>
                <c:pt idx="5168">
                  <c:v>7.1777637599999995</c:v>
                </c:pt>
                <c:pt idx="5169">
                  <c:v>7.1791581599999965</c:v>
                </c:pt>
                <c:pt idx="5170">
                  <c:v>7.1805470399999907</c:v>
                </c:pt>
                <c:pt idx="5171">
                  <c:v>7.1819387999999975</c:v>
                </c:pt>
                <c:pt idx="5172">
                  <c:v>7.1833276799999917</c:v>
                </c:pt>
                <c:pt idx="5173">
                  <c:v>7.1847165599999832</c:v>
                </c:pt>
                <c:pt idx="5174">
                  <c:v>7.1861054399999933</c:v>
                </c:pt>
                <c:pt idx="5175">
                  <c:v>7.1874943199999883</c:v>
                </c:pt>
                <c:pt idx="5176">
                  <c:v>7.1888831999999976</c:v>
                </c:pt>
                <c:pt idx="5177">
                  <c:v>7.1902720799999909</c:v>
                </c:pt>
                <c:pt idx="5178">
                  <c:v>7.1916609599999965</c:v>
                </c:pt>
                <c:pt idx="5179">
                  <c:v>7.1930498399999907</c:v>
                </c:pt>
                <c:pt idx="5180">
                  <c:v>7.1944387199999866</c:v>
                </c:pt>
                <c:pt idx="5181">
                  <c:v>7.1958275999999897</c:v>
                </c:pt>
                <c:pt idx="5182">
                  <c:v>7.1972164799999865</c:v>
                </c:pt>
                <c:pt idx="5183">
                  <c:v>7.1986053599999913</c:v>
                </c:pt>
                <c:pt idx="5184">
                  <c:v>7.1999915999999917</c:v>
                </c:pt>
                <c:pt idx="5185">
                  <c:v>7.2013804799999965</c:v>
                </c:pt>
                <c:pt idx="5186">
                  <c:v>7.2027693599999996</c:v>
                </c:pt>
                <c:pt idx="5187">
                  <c:v>7.2041582399999866</c:v>
                </c:pt>
                <c:pt idx="5188">
                  <c:v>7.2055471200000003</c:v>
                </c:pt>
                <c:pt idx="5189">
                  <c:v>7.2069360000000007</c:v>
                </c:pt>
                <c:pt idx="5190">
                  <c:v>7.208324880000001</c:v>
                </c:pt>
                <c:pt idx="5191">
                  <c:v>7.2097166400000017</c:v>
                </c:pt>
                <c:pt idx="5192">
                  <c:v>7.2111055199999941</c:v>
                </c:pt>
                <c:pt idx="5193">
                  <c:v>7.2124944000000015</c:v>
                </c:pt>
                <c:pt idx="5194">
                  <c:v>7.2138832800000028</c:v>
                </c:pt>
                <c:pt idx="5195">
                  <c:v>7.2152721599999996</c:v>
                </c:pt>
                <c:pt idx="5196">
                  <c:v>7.2166610400000071</c:v>
                </c:pt>
                <c:pt idx="5197">
                  <c:v>7.2180528000000006</c:v>
                </c:pt>
                <c:pt idx="5198">
                  <c:v>7.219441680000009</c:v>
                </c:pt>
                <c:pt idx="5199">
                  <c:v>7.2208305599999836</c:v>
                </c:pt>
                <c:pt idx="5200">
                  <c:v>7.2222194399999955</c:v>
                </c:pt>
                <c:pt idx="5201">
                  <c:v>7.2236083199999985</c:v>
                </c:pt>
                <c:pt idx="5202">
                  <c:v>7.2249971999999945</c:v>
                </c:pt>
                <c:pt idx="5203">
                  <c:v>7.2263750399999918</c:v>
                </c:pt>
                <c:pt idx="5204">
                  <c:v>7.2277665599999903</c:v>
                </c:pt>
                <c:pt idx="5205">
                  <c:v>7.2291609599999926</c:v>
                </c:pt>
                <c:pt idx="5206">
                  <c:v>7.2305498400000001</c:v>
                </c:pt>
                <c:pt idx="5207">
                  <c:v>7.2319415999999972</c:v>
                </c:pt>
                <c:pt idx="5208">
                  <c:v>7.2333304799999976</c:v>
                </c:pt>
                <c:pt idx="5209">
                  <c:v>7.2347193599999908</c:v>
                </c:pt>
                <c:pt idx="5210">
                  <c:v>7.2361082399999965</c:v>
                </c:pt>
                <c:pt idx="5211">
                  <c:v>7.2374971199999987</c:v>
                </c:pt>
                <c:pt idx="5212">
                  <c:v>7.2388749599999906</c:v>
                </c:pt>
                <c:pt idx="5213">
                  <c:v>7.240263839999999</c:v>
                </c:pt>
                <c:pt idx="5214">
                  <c:v>7.2416527199999994</c:v>
                </c:pt>
                <c:pt idx="5215">
                  <c:v>7.2430444800000071</c:v>
                </c:pt>
                <c:pt idx="5216">
                  <c:v>7.2444333599999933</c:v>
                </c:pt>
                <c:pt idx="5217">
                  <c:v>7.2458222400000007</c:v>
                </c:pt>
                <c:pt idx="5218">
                  <c:v>7.2472166399999915</c:v>
                </c:pt>
                <c:pt idx="5219">
                  <c:v>7.2486055199999955</c:v>
                </c:pt>
                <c:pt idx="5220">
                  <c:v>7.24999152</c:v>
                </c:pt>
                <c:pt idx="5221">
                  <c:v>7.2513804000000004</c:v>
                </c:pt>
                <c:pt idx="5222">
                  <c:v>7.2527692800000034</c:v>
                </c:pt>
                <c:pt idx="5223">
                  <c:v>7.2541581599999887</c:v>
                </c:pt>
                <c:pt idx="5224">
                  <c:v>7.2555499199999955</c:v>
                </c:pt>
                <c:pt idx="5225">
                  <c:v>7.2569387999999986</c:v>
                </c:pt>
                <c:pt idx="5226">
                  <c:v>7.2583276799999945</c:v>
                </c:pt>
                <c:pt idx="5227">
                  <c:v>7.2597165599999895</c:v>
                </c:pt>
                <c:pt idx="5228">
                  <c:v>7.2611083199999955</c:v>
                </c:pt>
                <c:pt idx="5229">
                  <c:v>7.2624887999999945</c:v>
                </c:pt>
                <c:pt idx="5230">
                  <c:v>7.2638776799999887</c:v>
                </c:pt>
                <c:pt idx="5231">
                  <c:v>7.2652665599999917</c:v>
                </c:pt>
                <c:pt idx="5232">
                  <c:v>7.2666554399999965</c:v>
                </c:pt>
                <c:pt idx="5233">
                  <c:v>7.2680443199999916</c:v>
                </c:pt>
                <c:pt idx="5234">
                  <c:v>7.2694331999999999</c:v>
                </c:pt>
                <c:pt idx="5235">
                  <c:v>7.2708220800000092</c:v>
                </c:pt>
                <c:pt idx="5236">
                  <c:v>7.2722109600000007</c:v>
                </c:pt>
                <c:pt idx="5237">
                  <c:v>7.273599840000001</c:v>
                </c:pt>
                <c:pt idx="5238">
                  <c:v>7.2749887199999899</c:v>
                </c:pt>
                <c:pt idx="5239">
                  <c:v>7.2763804799999985</c:v>
                </c:pt>
                <c:pt idx="5240">
                  <c:v>7.2777693599999989</c:v>
                </c:pt>
                <c:pt idx="5241">
                  <c:v>7.2791582399999966</c:v>
                </c:pt>
                <c:pt idx="5242">
                  <c:v>7.2805471199999996</c:v>
                </c:pt>
                <c:pt idx="5243">
                  <c:v>7.281936</c:v>
                </c:pt>
                <c:pt idx="5244">
                  <c:v>7.2833277600000024</c:v>
                </c:pt>
                <c:pt idx="5245">
                  <c:v>7.2847166399999903</c:v>
                </c:pt>
                <c:pt idx="5246">
                  <c:v>7.2861055199999898</c:v>
                </c:pt>
                <c:pt idx="5247">
                  <c:v>7.2874888799999855</c:v>
                </c:pt>
                <c:pt idx="5248">
                  <c:v>7.2888777600000001</c:v>
                </c:pt>
                <c:pt idx="5249">
                  <c:v>7.2902666399999969</c:v>
                </c:pt>
                <c:pt idx="5250">
                  <c:v>7.291658159999999</c:v>
                </c:pt>
                <c:pt idx="5251">
                  <c:v>7.2930470399999985</c:v>
                </c:pt>
                <c:pt idx="5252">
                  <c:v>7.2944387999999956</c:v>
                </c:pt>
                <c:pt idx="5253">
                  <c:v>7.2958276800000004</c:v>
                </c:pt>
                <c:pt idx="5254">
                  <c:v>7.2972165599999883</c:v>
                </c:pt>
                <c:pt idx="5255">
                  <c:v>7.2986054400000011</c:v>
                </c:pt>
                <c:pt idx="5256">
                  <c:v>7.2999943200000015</c:v>
                </c:pt>
                <c:pt idx="5257">
                  <c:v>7.3013832000000018</c:v>
                </c:pt>
                <c:pt idx="5258">
                  <c:v>7.3027639199999985</c:v>
                </c:pt>
                <c:pt idx="5259">
                  <c:v>7.3041554399999873</c:v>
                </c:pt>
                <c:pt idx="5260">
                  <c:v>7.3055498399999896</c:v>
                </c:pt>
                <c:pt idx="5261">
                  <c:v>7.3069387199999927</c:v>
                </c:pt>
                <c:pt idx="5262">
                  <c:v>7.3083276000000001</c:v>
                </c:pt>
                <c:pt idx="5263">
                  <c:v>7.3097164800000014</c:v>
                </c:pt>
                <c:pt idx="5264">
                  <c:v>7.3111053599999902</c:v>
                </c:pt>
                <c:pt idx="5265">
                  <c:v>7.3124971199999909</c:v>
                </c:pt>
                <c:pt idx="5266">
                  <c:v>7.3138859999999877</c:v>
                </c:pt>
                <c:pt idx="5267">
                  <c:v>7.3152748799999836</c:v>
                </c:pt>
                <c:pt idx="5268">
                  <c:v>7.3166637599999991</c:v>
                </c:pt>
                <c:pt idx="5269">
                  <c:v>7.3180526399999897</c:v>
                </c:pt>
                <c:pt idx="5270">
                  <c:v>7.3194415199999945</c:v>
                </c:pt>
                <c:pt idx="5271">
                  <c:v>7.3208303999999913</c:v>
                </c:pt>
                <c:pt idx="5272">
                  <c:v>7.3222053599999866</c:v>
                </c:pt>
                <c:pt idx="5273">
                  <c:v>7.3235971200000005</c:v>
                </c:pt>
                <c:pt idx="5274">
                  <c:v>7.3249859999999831</c:v>
                </c:pt>
                <c:pt idx="5275">
                  <c:v>7.3263748799999879</c:v>
                </c:pt>
                <c:pt idx="5276">
                  <c:v>7.3277637600000016</c:v>
                </c:pt>
                <c:pt idx="5277">
                  <c:v>7.3291555199999836</c:v>
                </c:pt>
                <c:pt idx="5278">
                  <c:v>7.3305443999999955</c:v>
                </c:pt>
                <c:pt idx="5279">
                  <c:v>7.3319332799999897</c:v>
                </c:pt>
                <c:pt idx="5280">
                  <c:v>7.3333221599999998</c:v>
                </c:pt>
                <c:pt idx="5281">
                  <c:v>7.3347110399999913</c:v>
                </c:pt>
                <c:pt idx="5282">
                  <c:v>7.3360999200000014</c:v>
                </c:pt>
                <c:pt idx="5283">
                  <c:v>7.3374916800000012</c:v>
                </c:pt>
                <c:pt idx="5284">
                  <c:v>7.3388831999999997</c:v>
                </c:pt>
                <c:pt idx="5285">
                  <c:v>7.3402749599999932</c:v>
                </c:pt>
                <c:pt idx="5286">
                  <c:v>7.3416528000000003</c:v>
                </c:pt>
                <c:pt idx="5287">
                  <c:v>7.3430416800000033</c:v>
                </c:pt>
                <c:pt idx="5288">
                  <c:v>7.3444305599999842</c:v>
                </c:pt>
                <c:pt idx="5289">
                  <c:v>7.3458194399999899</c:v>
                </c:pt>
                <c:pt idx="5290">
                  <c:v>7.3472109599999884</c:v>
                </c:pt>
                <c:pt idx="5291">
                  <c:v>7.3485998399999914</c:v>
                </c:pt>
                <c:pt idx="5292">
                  <c:v>7.3499887200000007</c:v>
                </c:pt>
                <c:pt idx="5293">
                  <c:v>7.3513776000000011</c:v>
                </c:pt>
                <c:pt idx="5294">
                  <c:v>7.3527664800000014</c:v>
                </c:pt>
                <c:pt idx="5295">
                  <c:v>7.3541582399999834</c:v>
                </c:pt>
                <c:pt idx="5296">
                  <c:v>7.3555471199999918</c:v>
                </c:pt>
                <c:pt idx="5297">
                  <c:v>7.3569359999999886</c:v>
                </c:pt>
                <c:pt idx="5298">
                  <c:v>7.3583248799999854</c:v>
                </c:pt>
                <c:pt idx="5299">
                  <c:v>7.35971376</c:v>
                </c:pt>
                <c:pt idx="5300">
                  <c:v>7.3611055199999873</c:v>
                </c:pt>
                <c:pt idx="5301">
                  <c:v>7.3624970399999876</c:v>
                </c:pt>
                <c:pt idx="5302">
                  <c:v>7.3638859199999844</c:v>
                </c:pt>
                <c:pt idx="5303">
                  <c:v>7.3652637599999995</c:v>
                </c:pt>
                <c:pt idx="5304">
                  <c:v>7.3666526399999945</c:v>
                </c:pt>
                <c:pt idx="5305">
                  <c:v>7.3680415199999914</c:v>
                </c:pt>
                <c:pt idx="5306">
                  <c:v>7.3694332800000009</c:v>
                </c:pt>
                <c:pt idx="5307">
                  <c:v>7.3708250399999908</c:v>
                </c:pt>
                <c:pt idx="5308">
                  <c:v>7.3722139199999965</c:v>
                </c:pt>
                <c:pt idx="5309">
                  <c:v>7.3736028000000013</c:v>
                </c:pt>
                <c:pt idx="5310">
                  <c:v>7.3749916799999866</c:v>
                </c:pt>
                <c:pt idx="5311">
                  <c:v>7.3763805599999897</c:v>
                </c:pt>
                <c:pt idx="5312">
                  <c:v>7.3777610400000011</c:v>
                </c:pt>
                <c:pt idx="5313">
                  <c:v>7.3791583200000002</c:v>
                </c:pt>
                <c:pt idx="5314">
                  <c:v>7.3805472000000005</c:v>
                </c:pt>
                <c:pt idx="5315">
                  <c:v>7.3819360800000009</c:v>
                </c:pt>
                <c:pt idx="5316">
                  <c:v>7.3833249599999942</c:v>
                </c:pt>
                <c:pt idx="5317">
                  <c:v>7.3847164799999865</c:v>
                </c:pt>
                <c:pt idx="5318">
                  <c:v>7.3861053599999913</c:v>
                </c:pt>
                <c:pt idx="5319">
                  <c:v>7.3874971200000008</c:v>
                </c:pt>
                <c:pt idx="5320">
                  <c:v>7.3888720800000014</c:v>
                </c:pt>
                <c:pt idx="5321">
                  <c:v>7.3902748800000015</c:v>
                </c:pt>
                <c:pt idx="5322">
                  <c:v>7.3916637600000099</c:v>
                </c:pt>
                <c:pt idx="5323">
                  <c:v>7.3930415999999965</c:v>
                </c:pt>
                <c:pt idx="5324">
                  <c:v>7.3944304799999836</c:v>
                </c:pt>
                <c:pt idx="5325">
                  <c:v>7.3958193599999866</c:v>
                </c:pt>
                <c:pt idx="5326">
                  <c:v>7.3972082399999897</c:v>
                </c:pt>
                <c:pt idx="5327">
                  <c:v>7.3985971199999945</c:v>
                </c:pt>
                <c:pt idx="5328">
                  <c:v>7.3999859999999913</c:v>
                </c:pt>
                <c:pt idx="5329">
                  <c:v>7.4013777600000079</c:v>
                </c:pt>
                <c:pt idx="5330">
                  <c:v>7.4027692799999985</c:v>
                </c:pt>
                <c:pt idx="5331">
                  <c:v>7.4041639200000002</c:v>
                </c:pt>
                <c:pt idx="5332">
                  <c:v>7.4055528000000006</c:v>
                </c:pt>
                <c:pt idx="5333">
                  <c:v>7.406941680000009</c:v>
                </c:pt>
                <c:pt idx="5334">
                  <c:v>7.4083221599999991</c:v>
                </c:pt>
                <c:pt idx="5335">
                  <c:v>7.4097110399999995</c:v>
                </c:pt>
                <c:pt idx="5336">
                  <c:v>7.4110999199999998</c:v>
                </c:pt>
                <c:pt idx="5337">
                  <c:v>7.4124887999999975</c:v>
                </c:pt>
                <c:pt idx="5338">
                  <c:v>7.4138776800000024</c:v>
                </c:pt>
                <c:pt idx="5339">
                  <c:v>7.415266560000001</c:v>
                </c:pt>
                <c:pt idx="5340">
                  <c:v>7.4166554399999978</c:v>
                </c:pt>
                <c:pt idx="5341">
                  <c:v>7.4180443199999955</c:v>
                </c:pt>
                <c:pt idx="5342">
                  <c:v>7.4194360800000023</c:v>
                </c:pt>
                <c:pt idx="5343">
                  <c:v>7.4208249599999938</c:v>
                </c:pt>
                <c:pt idx="5344">
                  <c:v>7.4222138399999915</c:v>
                </c:pt>
                <c:pt idx="5345">
                  <c:v>7.4236053599999945</c:v>
                </c:pt>
                <c:pt idx="5346">
                  <c:v>7.4249944800000005</c:v>
                </c:pt>
                <c:pt idx="5347">
                  <c:v>7.4263833600000009</c:v>
                </c:pt>
                <c:pt idx="5348">
                  <c:v>7.4277748799999834</c:v>
                </c:pt>
                <c:pt idx="5349">
                  <c:v>7.4291637599999998</c:v>
                </c:pt>
                <c:pt idx="5350">
                  <c:v>7.4305526400000002</c:v>
                </c:pt>
                <c:pt idx="5351">
                  <c:v>7.4319304800000081</c:v>
                </c:pt>
                <c:pt idx="5352">
                  <c:v>7.4333193600000014</c:v>
                </c:pt>
                <c:pt idx="5353">
                  <c:v>7.4347111200000011</c:v>
                </c:pt>
                <c:pt idx="5354">
                  <c:v>7.4361000000000024</c:v>
                </c:pt>
                <c:pt idx="5355">
                  <c:v>7.4374888800000019</c:v>
                </c:pt>
                <c:pt idx="5356">
                  <c:v>7.4388777600000022</c:v>
                </c:pt>
                <c:pt idx="5357">
                  <c:v>7.4402666400000097</c:v>
                </c:pt>
                <c:pt idx="5358">
                  <c:v>7.4416555199999985</c:v>
                </c:pt>
                <c:pt idx="5359">
                  <c:v>7.4430470399999979</c:v>
                </c:pt>
                <c:pt idx="5360">
                  <c:v>7.4444359199999877</c:v>
                </c:pt>
                <c:pt idx="5361">
                  <c:v>7.4458250400000008</c:v>
                </c:pt>
                <c:pt idx="5362">
                  <c:v>7.4472139199999976</c:v>
                </c:pt>
                <c:pt idx="5363">
                  <c:v>7.4486028000000024</c:v>
                </c:pt>
                <c:pt idx="5364">
                  <c:v>7.4499916799999975</c:v>
                </c:pt>
                <c:pt idx="5365">
                  <c:v>7.4513832000000004</c:v>
                </c:pt>
                <c:pt idx="5366">
                  <c:v>7.4527720800000079</c:v>
                </c:pt>
                <c:pt idx="5367">
                  <c:v>7.4541499200000008</c:v>
                </c:pt>
                <c:pt idx="5368">
                  <c:v>7.4555527199999965</c:v>
                </c:pt>
                <c:pt idx="5369">
                  <c:v>7.4569415999999986</c:v>
                </c:pt>
                <c:pt idx="5370">
                  <c:v>7.4583194400000021</c:v>
                </c:pt>
                <c:pt idx="5371">
                  <c:v>7.4597109600000007</c:v>
                </c:pt>
                <c:pt idx="5372">
                  <c:v>7.461099840000001</c:v>
                </c:pt>
                <c:pt idx="5373">
                  <c:v>7.4624887199999899</c:v>
                </c:pt>
                <c:pt idx="5374">
                  <c:v>7.4638775999999956</c:v>
                </c:pt>
                <c:pt idx="5375">
                  <c:v>7.4652664799999986</c:v>
                </c:pt>
                <c:pt idx="5376">
                  <c:v>7.4666553599999945</c:v>
                </c:pt>
                <c:pt idx="5377">
                  <c:v>7.4680471199999996</c:v>
                </c:pt>
                <c:pt idx="5378">
                  <c:v>7.4694388800000002</c:v>
                </c:pt>
                <c:pt idx="5379">
                  <c:v>7.4708222399999986</c:v>
                </c:pt>
                <c:pt idx="5380">
                  <c:v>7.4722137600000034</c:v>
                </c:pt>
                <c:pt idx="5381">
                  <c:v>7.4736055199999978</c:v>
                </c:pt>
                <c:pt idx="5382">
                  <c:v>7.4749943999999955</c:v>
                </c:pt>
                <c:pt idx="5383">
                  <c:v>7.4763832799999985</c:v>
                </c:pt>
                <c:pt idx="5384">
                  <c:v>7.4777721599999989</c:v>
                </c:pt>
                <c:pt idx="5385">
                  <c:v>7.4791610399999993</c:v>
                </c:pt>
                <c:pt idx="5386">
                  <c:v>7.4805499199999996</c:v>
                </c:pt>
                <c:pt idx="5387">
                  <c:v>7.4819388</c:v>
                </c:pt>
                <c:pt idx="5388">
                  <c:v>7.4833276800000093</c:v>
                </c:pt>
                <c:pt idx="5389">
                  <c:v>7.4847165599999883</c:v>
                </c:pt>
                <c:pt idx="5390">
                  <c:v>7.4861054400000011</c:v>
                </c:pt>
                <c:pt idx="5391">
                  <c:v>7.4874972000000017</c:v>
                </c:pt>
                <c:pt idx="5392">
                  <c:v>7.4888860799999906</c:v>
                </c:pt>
                <c:pt idx="5393">
                  <c:v>7.4902749599999945</c:v>
                </c:pt>
                <c:pt idx="5394">
                  <c:v>7.4916499200000075</c:v>
                </c:pt>
                <c:pt idx="5395">
                  <c:v>7.4930416799999975</c:v>
                </c:pt>
                <c:pt idx="5396">
                  <c:v>7.4944305599999854</c:v>
                </c:pt>
                <c:pt idx="5397">
                  <c:v>7.49581944</c:v>
                </c:pt>
                <c:pt idx="5398">
                  <c:v>7.4972083199999968</c:v>
                </c:pt>
                <c:pt idx="5399">
                  <c:v>7.4985971999999972</c:v>
                </c:pt>
                <c:pt idx="5400">
                  <c:v>7.4999860799999887</c:v>
                </c:pt>
                <c:pt idx="5401">
                  <c:v>7.5013749599999908</c:v>
                </c:pt>
                <c:pt idx="5402">
                  <c:v>7.5027638399999965</c:v>
                </c:pt>
                <c:pt idx="5403">
                  <c:v>7.5041527199999907</c:v>
                </c:pt>
                <c:pt idx="5404">
                  <c:v>7.5055415999999955</c:v>
                </c:pt>
                <c:pt idx="5405">
                  <c:v>7.5069304799999896</c:v>
                </c:pt>
                <c:pt idx="5406">
                  <c:v>7.50832224</c:v>
                </c:pt>
                <c:pt idx="5407">
                  <c:v>7.5097082400000001</c:v>
                </c:pt>
                <c:pt idx="5408">
                  <c:v>7.5110971200000014</c:v>
                </c:pt>
                <c:pt idx="5409">
                  <c:v>7.5124859999999902</c:v>
                </c:pt>
                <c:pt idx="5410">
                  <c:v>7.5138803999999926</c:v>
                </c:pt>
                <c:pt idx="5411">
                  <c:v>7.515269280000008</c:v>
                </c:pt>
                <c:pt idx="5412">
                  <c:v>7.5166581600000004</c:v>
                </c:pt>
                <c:pt idx="5413">
                  <c:v>7.5180470400000008</c:v>
                </c:pt>
                <c:pt idx="5414">
                  <c:v>7.5194359199999932</c:v>
                </c:pt>
                <c:pt idx="5415">
                  <c:v>7.5208250399999885</c:v>
                </c:pt>
                <c:pt idx="5416">
                  <c:v>7.5222165599999835</c:v>
                </c:pt>
                <c:pt idx="5417">
                  <c:v>7.5235970399999914</c:v>
                </c:pt>
                <c:pt idx="5418">
                  <c:v>7.5249859199999811</c:v>
                </c:pt>
                <c:pt idx="5419">
                  <c:v>7.5263750399999916</c:v>
                </c:pt>
                <c:pt idx="5420">
                  <c:v>7.5277665599999901</c:v>
                </c:pt>
                <c:pt idx="5421">
                  <c:v>7.529155439999994</c:v>
                </c:pt>
                <c:pt idx="5422">
                  <c:v>7.5304999199999987</c:v>
                </c:pt>
                <c:pt idx="5423">
                  <c:v>7.5318972000000004</c:v>
                </c:pt>
                <c:pt idx="5424">
                  <c:v>7.5333249599999945</c:v>
                </c:pt>
                <c:pt idx="5425">
                  <c:v>7.5347138399999913</c:v>
                </c:pt>
                <c:pt idx="5426">
                  <c:v>7.5361027200000024</c:v>
                </c:pt>
                <c:pt idx="5427">
                  <c:v>7.537491600000001</c:v>
                </c:pt>
                <c:pt idx="5428">
                  <c:v>7.5388804799999898</c:v>
                </c:pt>
                <c:pt idx="5429">
                  <c:v>7.5402722399999975</c:v>
                </c:pt>
                <c:pt idx="5430">
                  <c:v>7.5416582399999985</c:v>
                </c:pt>
                <c:pt idx="5431">
                  <c:v>7.5430471199999989</c:v>
                </c:pt>
                <c:pt idx="5432">
                  <c:v>7.5444359999999886</c:v>
                </c:pt>
                <c:pt idx="5433">
                  <c:v>7.5458248799999854</c:v>
                </c:pt>
                <c:pt idx="5434">
                  <c:v>7.54721376</c:v>
                </c:pt>
                <c:pt idx="5435">
                  <c:v>7.5486081599999988</c:v>
                </c:pt>
                <c:pt idx="5436">
                  <c:v>7.5499860000000005</c:v>
                </c:pt>
                <c:pt idx="5437">
                  <c:v>7.5513748800000027</c:v>
                </c:pt>
                <c:pt idx="5438">
                  <c:v>7.5527666399999926</c:v>
                </c:pt>
                <c:pt idx="5439">
                  <c:v>7.5541581599999876</c:v>
                </c:pt>
                <c:pt idx="5440">
                  <c:v>7.5555470399999907</c:v>
                </c:pt>
                <c:pt idx="5441">
                  <c:v>7.5569359199999866</c:v>
                </c:pt>
                <c:pt idx="5442">
                  <c:v>7.5583250399999908</c:v>
                </c:pt>
                <c:pt idx="5443">
                  <c:v>7.5597139199999965</c:v>
                </c:pt>
                <c:pt idx="5444">
                  <c:v>7.5610970400000017</c:v>
                </c:pt>
                <c:pt idx="5445">
                  <c:v>7.5624943199999883</c:v>
                </c:pt>
                <c:pt idx="5446">
                  <c:v>7.5638831999999976</c:v>
                </c:pt>
                <c:pt idx="5447">
                  <c:v>7.5652720799999909</c:v>
                </c:pt>
                <c:pt idx="5448">
                  <c:v>7.5666609599999965</c:v>
                </c:pt>
                <c:pt idx="5449">
                  <c:v>7.5680498399999907</c:v>
                </c:pt>
                <c:pt idx="5450">
                  <c:v>7.5694387199999955</c:v>
                </c:pt>
                <c:pt idx="5451">
                  <c:v>7.5708165599999919</c:v>
                </c:pt>
                <c:pt idx="5452">
                  <c:v>7.5722054399999985</c:v>
                </c:pt>
                <c:pt idx="5453">
                  <c:v>7.5735972</c:v>
                </c:pt>
                <c:pt idx="5454">
                  <c:v>7.5749944799999867</c:v>
                </c:pt>
                <c:pt idx="5455">
                  <c:v>7.5763720800000112</c:v>
                </c:pt>
                <c:pt idx="5456">
                  <c:v>7.5777609600000009</c:v>
                </c:pt>
                <c:pt idx="5457">
                  <c:v>7.5791498400000012</c:v>
                </c:pt>
                <c:pt idx="5458">
                  <c:v>7.5805387200000016</c:v>
                </c:pt>
                <c:pt idx="5459">
                  <c:v>7.5819275999999975</c:v>
                </c:pt>
                <c:pt idx="5460">
                  <c:v>7.5833164799999917</c:v>
                </c:pt>
                <c:pt idx="5461">
                  <c:v>7.5847082399999897</c:v>
                </c:pt>
                <c:pt idx="5462">
                  <c:v>7.5860971199999998</c:v>
                </c:pt>
                <c:pt idx="5463">
                  <c:v>7.5874859999999913</c:v>
                </c:pt>
                <c:pt idx="5464">
                  <c:v>7.5888748799999819</c:v>
                </c:pt>
                <c:pt idx="5465">
                  <c:v>7.5902637599999974</c:v>
                </c:pt>
                <c:pt idx="5466">
                  <c:v>7.5916526399999977</c:v>
                </c:pt>
                <c:pt idx="5467">
                  <c:v>7.5930415199999945</c:v>
                </c:pt>
                <c:pt idx="5468">
                  <c:v>7.5944303999999896</c:v>
                </c:pt>
                <c:pt idx="5469">
                  <c:v>7.5958250399999896</c:v>
                </c:pt>
                <c:pt idx="5470">
                  <c:v>7.597216559999989</c:v>
                </c:pt>
                <c:pt idx="5471">
                  <c:v>7.5986083199999985</c:v>
                </c:pt>
                <c:pt idx="5472">
                  <c:v>7.5999971999999989</c:v>
                </c:pt>
                <c:pt idx="5473">
                  <c:v>7.6013860799999886</c:v>
                </c:pt>
                <c:pt idx="5474">
                  <c:v>7.6027610399999945</c:v>
                </c:pt>
                <c:pt idx="5475">
                  <c:v>7.6041638399999885</c:v>
                </c:pt>
                <c:pt idx="5476">
                  <c:v>7.6055527199999888</c:v>
                </c:pt>
                <c:pt idx="5477">
                  <c:v>7.6069415999999945</c:v>
                </c:pt>
                <c:pt idx="5478">
                  <c:v>7.6083165599999818</c:v>
                </c:pt>
                <c:pt idx="5479">
                  <c:v>7.6097054399999955</c:v>
                </c:pt>
                <c:pt idx="5480">
                  <c:v>7.6110943199999888</c:v>
                </c:pt>
                <c:pt idx="5481">
                  <c:v>7.6124860799999876</c:v>
                </c:pt>
                <c:pt idx="5482">
                  <c:v>7.6138749599999835</c:v>
                </c:pt>
                <c:pt idx="5483">
                  <c:v>7.6152638399999955</c:v>
                </c:pt>
                <c:pt idx="5484">
                  <c:v>7.6166527199999985</c:v>
                </c:pt>
                <c:pt idx="5485">
                  <c:v>7.61804448</c:v>
                </c:pt>
                <c:pt idx="5486">
                  <c:v>7.6194333599999933</c:v>
                </c:pt>
                <c:pt idx="5487">
                  <c:v>7.6208222399999883</c:v>
                </c:pt>
                <c:pt idx="5488">
                  <c:v>7.6222111199999931</c:v>
                </c:pt>
                <c:pt idx="5489">
                  <c:v>7.6236000000000015</c:v>
                </c:pt>
                <c:pt idx="5490">
                  <c:v>7.6249888799999797</c:v>
                </c:pt>
                <c:pt idx="5491">
                  <c:v>7.6263777599999951</c:v>
                </c:pt>
                <c:pt idx="5492">
                  <c:v>7.6277692800000008</c:v>
                </c:pt>
                <c:pt idx="5493">
                  <c:v>7.6291581599999887</c:v>
                </c:pt>
                <c:pt idx="5494">
                  <c:v>7.6305499199999955</c:v>
                </c:pt>
                <c:pt idx="5495">
                  <c:v>7.6319387999999986</c:v>
                </c:pt>
                <c:pt idx="5496">
                  <c:v>7.6333192800000003</c:v>
                </c:pt>
                <c:pt idx="5497">
                  <c:v>7.6347110399999902</c:v>
                </c:pt>
                <c:pt idx="5498">
                  <c:v>7.6360999200000013</c:v>
                </c:pt>
                <c:pt idx="5499">
                  <c:v>7.6374971999999985</c:v>
                </c:pt>
                <c:pt idx="5500">
                  <c:v>7.63887216</c:v>
                </c:pt>
                <c:pt idx="5501">
                  <c:v>7.6402639200000024</c:v>
                </c:pt>
                <c:pt idx="5502">
                  <c:v>7.6416554399999965</c:v>
                </c:pt>
                <c:pt idx="5503">
                  <c:v>7.6430443199999916</c:v>
                </c:pt>
                <c:pt idx="5504">
                  <c:v>7.6444331999999955</c:v>
                </c:pt>
                <c:pt idx="5505">
                  <c:v>7.6458220800000003</c:v>
                </c:pt>
                <c:pt idx="5506">
                  <c:v>7.6472109599999882</c:v>
                </c:pt>
                <c:pt idx="5507">
                  <c:v>7.6485998399999922</c:v>
                </c:pt>
                <c:pt idx="5508">
                  <c:v>7.6499887199999899</c:v>
                </c:pt>
                <c:pt idx="5509">
                  <c:v>7.6513775999999956</c:v>
                </c:pt>
                <c:pt idx="5510">
                  <c:v>7.6527609599999913</c:v>
                </c:pt>
                <c:pt idx="5511">
                  <c:v>7.6541527199999884</c:v>
                </c:pt>
                <c:pt idx="5512">
                  <c:v>7.6555415999999932</c:v>
                </c:pt>
                <c:pt idx="5513">
                  <c:v>7.6569304800000015</c:v>
                </c:pt>
                <c:pt idx="5514">
                  <c:v>7.6583222399999906</c:v>
                </c:pt>
                <c:pt idx="5515">
                  <c:v>7.6597137600000007</c:v>
                </c:pt>
                <c:pt idx="5516">
                  <c:v>7.6611026399999931</c:v>
                </c:pt>
                <c:pt idx="5517">
                  <c:v>7.6624943999999857</c:v>
                </c:pt>
                <c:pt idx="5518">
                  <c:v>7.6638832799999834</c:v>
                </c:pt>
                <c:pt idx="5519">
                  <c:v>7.6652721599999945</c:v>
                </c:pt>
                <c:pt idx="5520">
                  <c:v>7.6666610399999975</c:v>
                </c:pt>
                <c:pt idx="5521">
                  <c:v>7.6680499199999916</c:v>
                </c:pt>
                <c:pt idx="5522">
                  <c:v>7.6694387999999956</c:v>
                </c:pt>
                <c:pt idx="5523">
                  <c:v>7.6708192799999857</c:v>
                </c:pt>
                <c:pt idx="5524">
                  <c:v>7.6722081599999985</c:v>
                </c:pt>
                <c:pt idx="5525">
                  <c:v>7.6735970399999918</c:v>
                </c:pt>
                <c:pt idx="5526">
                  <c:v>7.6749859199999824</c:v>
                </c:pt>
                <c:pt idx="5527">
                  <c:v>7.6763776799999945</c:v>
                </c:pt>
                <c:pt idx="5528">
                  <c:v>7.6777665599999914</c:v>
                </c:pt>
                <c:pt idx="5529">
                  <c:v>7.6791554400000006</c:v>
                </c:pt>
                <c:pt idx="5530">
                  <c:v>7.6805443199999903</c:v>
                </c:pt>
                <c:pt idx="5531">
                  <c:v>7.6819332000000005</c:v>
                </c:pt>
                <c:pt idx="5532">
                  <c:v>7.6833220800000088</c:v>
                </c:pt>
                <c:pt idx="5533">
                  <c:v>7.6847109599999834</c:v>
                </c:pt>
                <c:pt idx="5534">
                  <c:v>7.6860998399999945</c:v>
                </c:pt>
                <c:pt idx="5535">
                  <c:v>7.6874887199999886</c:v>
                </c:pt>
                <c:pt idx="5536">
                  <c:v>7.6888775999999917</c:v>
                </c:pt>
                <c:pt idx="5537">
                  <c:v>7.690266480000008</c:v>
                </c:pt>
                <c:pt idx="5538">
                  <c:v>7.6916553599999933</c:v>
                </c:pt>
                <c:pt idx="5539">
                  <c:v>7.6930444799999895</c:v>
                </c:pt>
                <c:pt idx="5540">
                  <c:v>7.6944333599999855</c:v>
                </c:pt>
                <c:pt idx="5541">
                  <c:v>7.6958222399999885</c:v>
                </c:pt>
                <c:pt idx="5542">
                  <c:v>7.6972111199999933</c:v>
                </c:pt>
                <c:pt idx="5543">
                  <c:v>7.6986000000000008</c:v>
                </c:pt>
                <c:pt idx="5544">
                  <c:v>7.6999888799999825</c:v>
                </c:pt>
                <c:pt idx="5545">
                  <c:v>7.701377759999998</c:v>
                </c:pt>
                <c:pt idx="5546">
                  <c:v>7.7027666399999966</c:v>
                </c:pt>
                <c:pt idx="5547">
                  <c:v>7.7041555199999836</c:v>
                </c:pt>
                <c:pt idx="5548">
                  <c:v>7.7055443999999955</c:v>
                </c:pt>
                <c:pt idx="5549">
                  <c:v>7.7069359199999932</c:v>
                </c:pt>
                <c:pt idx="5550">
                  <c:v>7.7083250400000001</c:v>
                </c:pt>
                <c:pt idx="5551">
                  <c:v>7.7097139200000004</c:v>
                </c:pt>
                <c:pt idx="5552">
                  <c:v>7.7111028000000008</c:v>
                </c:pt>
                <c:pt idx="5553">
                  <c:v>7.7124916800000012</c:v>
                </c:pt>
                <c:pt idx="5554">
                  <c:v>7.7138805599999891</c:v>
                </c:pt>
                <c:pt idx="5555">
                  <c:v>7.7152694400000099</c:v>
                </c:pt>
                <c:pt idx="5556">
                  <c:v>7.7166609599999969</c:v>
                </c:pt>
                <c:pt idx="5557">
                  <c:v>7.7180471999999991</c:v>
                </c:pt>
                <c:pt idx="5558">
                  <c:v>7.7194360799999915</c:v>
                </c:pt>
                <c:pt idx="5559">
                  <c:v>7.7208249599999865</c:v>
                </c:pt>
                <c:pt idx="5560">
                  <c:v>7.7222138399999913</c:v>
                </c:pt>
                <c:pt idx="5561">
                  <c:v>7.7236053599999908</c:v>
                </c:pt>
                <c:pt idx="5562">
                  <c:v>7.7249944799999826</c:v>
                </c:pt>
                <c:pt idx="5563">
                  <c:v>7.7263833599999945</c:v>
                </c:pt>
                <c:pt idx="5564">
                  <c:v>7.7277722399999886</c:v>
                </c:pt>
                <c:pt idx="5565">
                  <c:v>7.7291611199999988</c:v>
                </c:pt>
                <c:pt idx="5566">
                  <c:v>7.7305499999999991</c:v>
                </c:pt>
                <c:pt idx="5567">
                  <c:v>7.7319415199999977</c:v>
                </c:pt>
                <c:pt idx="5568">
                  <c:v>7.7333303999999981</c:v>
                </c:pt>
                <c:pt idx="5569">
                  <c:v>7.7347082400000016</c:v>
                </c:pt>
                <c:pt idx="5570">
                  <c:v>7.7361000000000004</c:v>
                </c:pt>
                <c:pt idx="5571">
                  <c:v>7.7374915199999945</c:v>
                </c:pt>
                <c:pt idx="5572">
                  <c:v>7.7388803999999976</c:v>
                </c:pt>
                <c:pt idx="5573">
                  <c:v>7.7402692799999979</c:v>
                </c:pt>
                <c:pt idx="5574">
                  <c:v>7.7416610399999994</c:v>
                </c:pt>
                <c:pt idx="5575">
                  <c:v>7.7430527999999992</c:v>
                </c:pt>
                <c:pt idx="5576">
                  <c:v>7.7444248799999835</c:v>
                </c:pt>
                <c:pt idx="5577">
                  <c:v>7.7458250399999908</c:v>
                </c:pt>
                <c:pt idx="5578">
                  <c:v>7.7472139199999965</c:v>
                </c:pt>
                <c:pt idx="5579">
                  <c:v>7.7486028000000013</c:v>
                </c:pt>
                <c:pt idx="5580">
                  <c:v>7.7499916799999955</c:v>
                </c:pt>
                <c:pt idx="5581">
                  <c:v>7.7513805599999897</c:v>
                </c:pt>
                <c:pt idx="5582">
                  <c:v>7.7527694399999998</c:v>
                </c:pt>
                <c:pt idx="5583">
                  <c:v>7.7541583199999904</c:v>
                </c:pt>
                <c:pt idx="5584">
                  <c:v>7.7555498399999907</c:v>
                </c:pt>
                <c:pt idx="5585">
                  <c:v>7.7569387199999955</c:v>
                </c:pt>
                <c:pt idx="5586">
                  <c:v>7.7583275999999985</c:v>
                </c:pt>
                <c:pt idx="5587">
                  <c:v>7.7597164799999945</c:v>
                </c:pt>
                <c:pt idx="5588">
                  <c:v>7.7610943199999927</c:v>
                </c:pt>
                <c:pt idx="5589">
                  <c:v>7.7624831999999975</c:v>
                </c:pt>
                <c:pt idx="5590">
                  <c:v>7.7638720800000014</c:v>
                </c:pt>
                <c:pt idx="5591">
                  <c:v>7.7652609600000009</c:v>
                </c:pt>
                <c:pt idx="5592">
                  <c:v>7.766652719999998</c:v>
                </c:pt>
                <c:pt idx="5593">
                  <c:v>7.7680415999999965</c:v>
                </c:pt>
                <c:pt idx="5594">
                  <c:v>7.7694304799999907</c:v>
                </c:pt>
                <c:pt idx="5595">
                  <c:v>7.7708193599999955</c:v>
                </c:pt>
                <c:pt idx="5596">
                  <c:v>7.7722111199999997</c:v>
                </c:pt>
                <c:pt idx="5597">
                  <c:v>7.7736000000000081</c:v>
                </c:pt>
                <c:pt idx="5598">
                  <c:v>7.7749915199999906</c:v>
                </c:pt>
                <c:pt idx="5599">
                  <c:v>7.776380399999999</c:v>
                </c:pt>
                <c:pt idx="5600">
                  <c:v>7.7777721599999996</c:v>
                </c:pt>
                <c:pt idx="5601">
                  <c:v>7.7791500000000013</c:v>
                </c:pt>
                <c:pt idx="5602">
                  <c:v>7.7805415199999945</c:v>
                </c:pt>
                <c:pt idx="5603">
                  <c:v>7.7819277600000003</c:v>
                </c:pt>
                <c:pt idx="5604">
                  <c:v>7.7833192799999917</c:v>
                </c:pt>
                <c:pt idx="5605">
                  <c:v>7.7847081599999965</c:v>
                </c:pt>
                <c:pt idx="5606">
                  <c:v>7.7860999199999998</c:v>
                </c:pt>
                <c:pt idx="5607">
                  <c:v>7.7874887999999975</c:v>
                </c:pt>
                <c:pt idx="5608">
                  <c:v>7.7888776800000024</c:v>
                </c:pt>
                <c:pt idx="5609">
                  <c:v>7.7902720799999985</c:v>
                </c:pt>
                <c:pt idx="5610">
                  <c:v>7.7916583200000034</c:v>
                </c:pt>
                <c:pt idx="5611">
                  <c:v>7.793047200000002</c:v>
                </c:pt>
                <c:pt idx="5612">
                  <c:v>7.7944360800000005</c:v>
                </c:pt>
                <c:pt idx="5613">
                  <c:v>7.7958276000000009</c:v>
                </c:pt>
                <c:pt idx="5614">
                  <c:v>7.7972164799999897</c:v>
                </c:pt>
                <c:pt idx="5615">
                  <c:v>7.7986053599999945</c:v>
                </c:pt>
                <c:pt idx="5616">
                  <c:v>7.7999944800000014</c:v>
                </c:pt>
                <c:pt idx="5617">
                  <c:v>7.8013720799999975</c:v>
                </c:pt>
                <c:pt idx="5618">
                  <c:v>7.8027609599999908</c:v>
                </c:pt>
                <c:pt idx="5619">
                  <c:v>7.8041498399999876</c:v>
                </c:pt>
                <c:pt idx="5620">
                  <c:v>7.8055415999999926</c:v>
                </c:pt>
                <c:pt idx="5621">
                  <c:v>7.8069333599999933</c:v>
                </c:pt>
                <c:pt idx="5622">
                  <c:v>7.8083222400000007</c:v>
                </c:pt>
                <c:pt idx="5623">
                  <c:v>7.8097111200000011</c:v>
                </c:pt>
                <c:pt idx="5624">
                  <c:v>7.8111000000000015</c:v>
                </c:pt>
                <c:pt idx="5625">
                  <c:v>7.8124888799999876</c:v>
                </c:pt>
                <c:pt idx="5626">
                  <c:v>7.8138777599999951</c:v>
                </c:pt>
                <c:pt idx="5627">
                  <c:v>7.8152666400000026</c:v>
                </c:pt>
                <c:pt idx="5628">
                  <c:v>7.8166555199999896</c:v>
                </c:pt>
                <c:pt idx="5629">
                  <c:v>7.8180443999999945</c:v>
                </c:pt>
                <c:pt idx="5630">
                  <c:v>7.8194332800000002</c:v>
                </c:pt>
                <c:pt idx="5631">
                  <c:v>7.8208221600000005</c:v>
                </c:pt>
                <c:pt idx="5632">
                  <c:v>7.8222110399999902</c:v>
                </c:pt>
                <c:pt idx="5633">
                  <c:v>7.8235999199999942</c:v>
                </c:pt>
                <c:pt idx="5634">
                  <c:v>7.8249887999999883</c:v>
                </c:pt>
                <c:pt idx="5635">
                  <c:v>7.8263776799999887</c:v>
                </c:pt>
                <c:pt idx="5636">
                  <c:v>7.8277665599999846</c:v>
                </c:pt>
                <c:pt idx="5637">
                  <c:v>7.8291583199999906</c:v>
                </c:pt>
                <c:pt idx="5638">
                  <c:v>7.8305471999999998</c:v>
                </c:pt>
                <c:pt idx="5639">
                  <c:v>7.8319360800000002</c:v>
                </c:pt>
                <c:pt idx="5640">
                  <c:v>7.8333249599999899</c:v>
                </c:pt>
                <c:pt idx="5641">
                  <c:v>7.8347138399999867</c:v>
                </c:pt>
                <c:pt idx="5642">
                  <c:v>7.8361053599999915</c:v>
                </c:pt>
                <c:pt idx="5643">
                  <c:v>7.8374944800000019</c:v>
                </c:pt>
                <c:pt idx="5644">
                  <c:v>7.8388833599999908</c:v>
                </c:pt>
                <c:pt idx="5645">
                  <c:v>7.8402722399999965</c:v>
                </c:pt>
                <c:pt idx="5646">
                  <c:v>7.8416611200000084</c:v>
                </c:pt>
                <c:pt idx="5647">
                  <c:v>7.8430499999999999</c:v>
                </c:pt>
                <c:pt idx="5648">
                  <c:v>7.8444388799999851</c:v>
                </c:pt>
                <c:pt idx="5649">
                  <c:v>7.8458277600000006</c:v>
                </c:pt>
                <c:pt idx="5650">
                  <c:v>7.8472166399999903</c:v>
                </c:pt>
                <c:pt idx="5651">
                  <c:v>7.8486055199999898</c:v>
                </c:pt>
                <c:pt idx="5652">
                  <c:v>7.8499970399999945</c:v>
                </c:pt>
                <c:pt idx="5653">
                  <c:v>7.8513859199999914</c:v>
                </c:pt>
                <c:pt idx="5654">
                  <c:v>7.8527637600000002</c:v>
                </c:pt>
                <c:pt idx="5655">
                  <c:v>7.8541526399999873</c:v>
                </c:pt>
                <c:pt idx="5656">
                  <c:v>7.8555415199999903</c:v>
                </c:pt>
                <c:pt idx="5657">
                  <c:v>7.8569303999999898</c:v>
                </c:pt>
                <c:pt idx="5658">
                  <c:v>7.8583250399999907</c:v>
                </c:pt>
                <c:pt idx="5659">
                  <c:v>7.8597139199999955</c:v>
                </c:pt>
                <c:pt idx="5660">
                  <c:v>7.8611054399999931</c:v>
                </c:pt>
                <c:pt idx="5661">
                  <c:v>7.862494319999989</c:v>
                </c:pt>
                <c:pt idx="5662">
                  <c:v>7.8638721600000006</c:v>
                </c:pt>
                <c:pt idx="5663">
                  <c:v>7.8652610400000018</c:v>
                </c:pt>
                <c:pt idx="5664">
                  <c:v>7.8666499199999986</c:v>
                </c:pt>
                <c:pt idx="5665">
                  <c:v>7.8680387999999946</c:v>
                </c:pt>
                <c:pt idx="5666">
                  <c:v>7.8694276799999896</c:v>
                </c:pt>
                <c:pt idx="5667">
                  <c:v>7.8708165599999855</c:v>
                </c:pt>
                <c:pt idx="5668">
                  <c:v>7.8722083199999968</c:v>
                </c:pt>
                <c:pt idx="5669">
                  <c:v>7.8735971999999972</c:v>
                </c:pt>
                <c:pt idx="5670">
                  <c:v>7.8749860799999825</c:v>
                </c:pt>
                <c:pt idx="5671">
                  <c:v>7.8763749599999908</c:v>
                </c:pt>
                <c:pt idx="5672">
                  <c:v>7.8777638399999965</c:v>
                </c:pt>
                <c:pt idx="5673">
                  <c:v>7.8791527199999987</c:v>
                </c:pt>
                <c:pt idx="5674">
                  <c:v>7.8805415999999955</c:v>
                </c:pt>
                <c:pt idx="5675">
                  <c:v>7.8819304799999896</c:v>
                </c:pt>
                <c:pt idx="5676">
                  <c:v>7.88332224</c:v>
                </c:pt>
                <c:pt idx="5677">
                  <c:v>7.8847111199999933</c:v>
                </c:pt>
                <c:pt idx="5678">
                  <c:v>7.8861000000000008</c:v>
                </c:pt>
                <c:pt idx="5679">
                  <c:v>7.8874888799999825</c:v>
                </c:pt>
                <c:pt idx="5680">
                  <c:v>7.8888832799999866</c:v>
                </c:pt>
                <c:pt idx="5681">
                  <c:v>7.8902611199999999</c:v>
                </c:pt>
                <c:pt idx="5682">
                  <c:v>7.8916526399999976</c:v>
                </c:pt>
                <c:pt idx="5683">
                  <c:v>7.8930415199999917</c:v>
                </c:pt>
                <c:pt idx="5684">
                  <c:v>7.8944303999999876</c:v>
                </c:pt>
                <c:pt idx="5685">
                  <c:v>7.8958192799999845</c:v>
                </c:pt>
                <c:pt idx="5686">
                  <c:v>7.8972081599999955</c:v>
                </c:pt>
                <c:pt idx="5687">
                  <c:v>7.8985970399999914</c:v>
                </c:pt>
                <c:pt idx="5688">
                  <c:v>7.8999859199999873</c:v>
                </c:pt>
                <c:pt idx="5689">
                  <c:v>7.9013750399999996</c:v>
                </c:pt>
                <c:pt idx="5690">
                  <c:v>7.9027639199999999</c:v>
                </c:pt>
                <c:pt idx="5691">
                  <c:v>7.904155439999994</c:v>
                </c:pt>
                <c:pt idx="5692">
                  <c:v>7.9055443200000015</c:v>
                </c:pt>
                <c:pt idx="5693">
                  <c:v>7.9069332000000028</c:v>
                </c:pt>
                <c:pt idx="5694">
                  <c:v>7.9083249599999945</c:v>
                </c:pt>
                <c:pt idx="5695">
                  <c:v>7.9097138400000002</c:v>
                </c:pt>
                <c:pt idx="5696">
                  <c:v>7.9111027200000024</c:v>
                </c:pt>
                <c:pt idx="5697">
                  <c:v>7.9124944799999888</c:v>
                </c:pt>
                <c:pt idx="5698">
                  <c:v>7.9138833599999945</c:v>
                </c:pt>
                <c:pt idx="5699">
                  <c:v>7.9152722399999975</c:v>
                </c:pt>
                <c:pt idx="5700">
                  <c:v>7.9166611200000094</c:v>
                </c:pt>
                <c:pt idx="5701">
                  <c:v>7.9180444800000034</c:v>
                </c:pt>
                <c:pt idx="5702">
                  <c:v>7.9194359999999975</c:v>
                </c:pt>
                <c:pt idx="5703">
                  <c:v>7.9208164800000009</c:v>
                </c:pt>
                <c:pt idx="5704">
                  <c:v>7.9222082400000016</c:v>
                </c:pt>
                <c:pt idx="5705">
                  <c:v>7.9235999999999986</c:v>
                </c:pt>
                <c:pt idx="5706">
                  <c:v>7.9249915199999847</c:v>
                </c:pt>
                <c:pt idx="5707">
                  <c:v>7.9263803999999976</c:v>
                </c:pt>
                <c:pt idx="5708">
                  <c:v>7.9277637599999995</c:v>
                </c:pt>
                <c:pt idx="5709">
                  <c:v>7.9291555199999904</c:v>
                </c:pt>
                <c:pt idx="5710">
                  <c:v>7.9305470399999987</c:v>
                </c:pt>
                <c:pt idx="5711">
                  <c:v>7.9319304000000024</c:v>
                </c:pt>
                <c:pt idx="5712">
                  <c:v>7.933319280000009</c:v>
                </c:pt>
                <c:pt idx="5713">
                  <c:v>7.9347110399999945</c:v>
                </c:pt>
                <c:pt idx="5714">
                  <c:v>7.9360999199999984</c:v>
                </c:pt>
                <c:pt idx="5715">
                  <c:v>7.9374887999999988</c:v>
                </c:pt>
                <c:pt idx="5716">
                  <c:v>7.938875040000001</c:v>
                </c:pt>
                <c:pt idx="5717">
                  <c:v>7.9402639200000111</c:v>
                </c:pt>
                <c:pt idx="5718">
                  <c:v>7.9416528000000088</c:v>
                </c:pt>
                <c:pt idx="5719">
                  <c:v>7.9430443199999967</c:v>
                </c:pt>
                <c:pt idx="5720">
                  <c:v>7.9444360800000009</c:v>
                </c:pt>
                <c:pt idx="5721">
                  <c:v>7.9458249599999942</c:v>
                </c:pt>
                <c:pt idx="5722">
                  <c:v>7.9472138400000016</c:v>
                </c:pt>
                <c:pt idx="5723">
                  <c:v>7.9486027199999993</c:v>
                </c:pt>
                <c:pt idx="5724">
                  <c:v>7.9499944799999955</c:v>
                </c:pt>
                <c:pt idx="5725">
                  <c:v>7.9513833599999995</c:v>
                </c:pt>
                <c:pt idx="5726">
                  <c:v>7.9527609600000009</c:v>
                </c:pt>
                <c:pt idx="5727">
                  <c:v>7.9541498399999941</c:v>
                </c:pt>
                <c:pt idx="5728">
                  <c:v>7.9555387200000016</c:v>
                </c:pt>
                <c:pt idx="5729">
                  <c:v>7.9569275999999975</c:v>
                </c:pt>
                <c:pt idx="5730">
                  <c:v>7.9583164799999917</c:v>
                </c:pt>
                <c:pt idx="5731">
                  <c:v>7.9597053599999965</c:v>
                </c:pt>
                <c:pt idx="5732">
                  <c:v>7.9610944800000034</c:v>
                </c:pt>
                <c:pt idx="5733">
                  <c:v>7.9624833599999896</c:v>
                </c:pt>
                <c:pt idx="5734">
                  <c:v>7.9638722399999917</c:v>
                </c:pt>
                <c:pt idx="5735">
                  <c:v>7.9652637599999974</c:v>
                </c:pt>
                <c:pt idx="5736">
                  <c:v>7.9666526399999977</c:v>
                </c:pt>
                <c:pt idx="5737">
                  <c:v>7.9680415199999945</c:v>
                </c:pt>
                <c:pt idx="5738">
                  <c:v>7.9694303999999985</c:v>
                </c:pt>
                <c:pt idx="5739">
                  <c:v>7.9708221599999991</c:v>
                </c:pt>
                <c:pt idx="5740">
                  <c:v>7.9722110399999995</c:v>
                </c:pt>
                <c:pt idx="5741">
                  <c:v>7.9735999199999998</c:v>
                </c:pt>
                <c:pt idx="5742">
                  <c:v>7.9749887999999975</c:v>
                </c:pt>
                <c:pt idx="5743">
                  <c:v>7.9763805600000008</c:v>
                </c:pt>
                <c:pt idx="5744">
                  <c:v>7.9777694400000101</c:v>
                </c:pt>
                <c:pt idx="5745">
                  <c:v>7.9791583200000034</c:v>
                </c:pt>
                <c:pt idx="5746">
                  <c:v>7.980547200000002</c:v>
                </c:pt>
                <c:pt idx="5747">
                  <c:v>7.9819360800000023</c:v>
                </c:pt>
                <c:pt idx="5748">
                  <c:v>7.983327600000008</c:v>
                </c:pt>
                <c:pt idx="5749">
                  <c:v>7.9847054399999955</c:v>
                </c:pt>
                <c:pt idx="5750">
                  <c:v>7.9860943199999976</c:v>
                </c:pt>
                <c:pt idx="5751">
                  <c:v>7.987483199999998</c:v>
                </c:pt>
                <c:pt idx="5752">
                  <c:v>7.9888720799999975</c:v>
                </c:pt>
                <c:pt idx="5753">
                  <c:v>7.990263839999999</c:v>
                </c:pt>
                <c:pt idx="5754">
                  <c:v>7.9916553600000011</c:v>
                </c:pt>
                <c:pt idx="5755">
                  <c:v>7.9930471200000088</c:v>
                </c:pt>
                <c:pt idx="5756">
                  <c:v>7.9944359999999897</c:v>
                </c:pt>
                <c:pt idx="5757">
                  <c:v>7.9958248799999856</c:v>
                </c:pt>
                <c:pt idx="5758">
                  <c:v>7.9972137599999975</c:v>
                </c:pt>
                <c:pt idx="5759">
                  <c:v>7.9986026399999997</c:v>
                </c:pt>
                <c:pt idx="5760">
                  <c:v>7.99999152</c:v>
                </c:pt>
                <c:pt idx="5761">
                  <c:v>8.0013804000000004</c:v>
                </c:pt>
                <c:pt idx="5762">
                  <c:v>8.002772160000001</c:v>
                </c:pt>
                <c:pt idx="5763">
                  <c:v>8.0041610399999978</c:v>
                </c:pt>
                <c:pt idx="5764">
                  <c:v>8.0055528000000162</c:v>
                </c:pt>
                <c:pt idx="5765">
                  <c:v>8.0069248800000015</c:v>
                </c:pt>
                <c:pt idx="5766">
                  <c:v>8.0083166399999985</c:v>
                </c:pt>
                <c:pt idx="5767">
                  <c:v>8.0097026400000022</c:v>
                </c:pt>
                <c:pt idx="5768">
                  <c:v>8.0111054399999997</c:v>
                </c:pt>
                <c:pt idx="5769">
                  <c:v>8.0124804000000047</c:v>
                </c:pt>
                <c:pt idx="5770">
                  <c:v>8.0138692800000015</c:v>
                </c:pt>
                <c:pt idx="5771">
                  <c:v>8.0152610400000004</c:v>
                </c:pt>
                <c:pt idx="5772">
                  <c:v>8.0166499200000008</c:v>
                </c:pt>
                <c:pt idx="5773">
                  <c:v>8.0180387999999976</c:v>
                </c:pt>
                <c:pt idx="5774">
                  <c:v>8.0194332000000159</c:v>
                </c:pt>
                <c:pt idx="5775">
                  <c:v>8.0208220800000003</c:v>
                </c:pt>
                <c:pt idx="5776">
                  <c:v>8.0222109600000024</c:v>
                </c:pt>
                <c:pt idx="5777">
                  <c:v>8.0235998400000028</c:v>
                </c:pt>
                <c:pt idx="5778">
                  <c:v>8.0249887199999996</c:v>
                </c:pt>
                <c:pt idx="5779">
                  <c:v>8.0263775999999982</c:v>
                </c:pt>
                <c:pt idx="5780">
                  <c:v>8.0277722400000009</c:v>
                </c:pt>
                <c:pt idx="5781">
                  <c:v>8.0291611199999995</c:v>
                </c:pt>
                <c:pt idx="5782">
                  <c:v>8.0305500000000034</c:v>
                </c:pt>
                <c:pt idx="5783">
                  <c:v>8.0319388800000002</c:v>
                </c:pt>
                <c:pt idx="5784">
                  <c:v>8.033327759999997</c:v>
                </c:pt>
                <c:pt idx="5785">
                  <c:v>8.0347053599999985</c:v>
                </c:pt>
                <c:pt idx="5786">
                  <c:v>8.0360944800000009</c:v>
                </c:pt>
                <c:pt idx="5787">
                  <c:v>8.0374833600000013</c:v>
                </c:pt>
                <c:pt idx="5788">
                  <c:v>8.0388722400000017</c:v>
                </c:pt>
                <c:pt idx="5789">
                  <c:v>8.0402611199999985</c:v>
                </c:pt>
                <c:pt idx="5790">
                  <c:v>8.0416499999999989</c:v>
                </c:pt>
                <c:pt idx="5791">
                  <c:v>8.043038880000001</c:v>
                </c:pt>
                <c:pt idx="5792">
                  <c:v>8.0444277599999996</c:v>
                </c:pt>
                <c:pt idx="5793">
                  <c:v>8.04581664</c:v>
                </c:pt>
                <c:pt idx="5794">
                  <c:v>8.0472055200000003</c:v>
                </c:pt>
                <c:pt idx="5795">
                  <c:v>8.0485970400000006</c:v>
                </c:pt>
                <c:pt idx="5796">
                  <c:v>8.049985920000001</c:v>
                </c:pt>
                <c:pt idx="5797">
                  <c:v>8.0513776799999999</c:v>
                </c:pt>
                <c:pt idx="5798">
                  <c:v>8.0527665600000162</c:v>
                </c:pt>
                <c:pt idx="5799">
                  <c:v>8.0541554400000006</c:v>
                </c:pt>
                <c:pt idx="5800">
                  <c:v>8.0555472000000226</c:v>
                </c:pt>
                <c:pt idx="5801">
                  <c:v>8.0569360800000158</c:v>
                </c:pt>
                <c:pt idx="5802">
                  <c:v>8.0583249599999984</c:v>
                </c:pt>
                <c:pt idx="5803">
                  <c:v>8.0597138400000023</c:v>
                </c:pt>
                <c:pt idx="5804">
                  <c:v>8.0611027200000009</c:v>
                </c:pt>
                <c:pt idx="5805">
                  <c:v>8.0624916000000066</c:v>
                </c:pt>
                <c:pt idx="5806">
                  <c:v>8.0638804800000035</c:v>
                </c:pt>
                <c:pt idx="5807">
                  <c:v>8.0652693600000003</c:v>
                </c:pt>
                <c:pt idx="5808">
                  <c:v>8.0666582400000006</c:v>
                </c:pt>
                <c:pt idx="5809">
                  <c:v>8.068041599999999</c:v>
                </c:pt>
                <c:pt idx="5810">
                  <c:v>8.0694304800000047</c:v>
                </c:pt>
                <c:pt idx="5811">
                  <c:v>8.0708193600000016</c:v>
                </c:pt>
                <c:pt idx="5812">
                  <c:v>8.0722082400000001</c:v>
                </c:pt>
                <c:pt idx="5813">
                  <c:v>8.0735971200000005</c:v>
                </c:pt>
                <c:pt idx="5814">
                  <c:v>8.0749860000000027</c:v>
                </c:pt>
                <c:pt idx="5815">
                  <c:v>8.0763748800000013</c:v>
                </c:pt>
                <c:pt idx="5816">
                  <c:v>8.0777637599999998</c:v>
                </c:pt>
                <c:pt idx="5817">
                  <c:v>8.079152640000002</c:v>
                </c:pt>
                <c:pt idx="5818">
                  <c:v>8.0805415200000024</c:v>
                </c:pt>
                <c:pt idx="5819">
                  <c:v>8.081930400000001</c:v>
                </c:pt>
                <c:pt idx="5820">
                  <c:v>8.0833221599999998</c:v>
                </c:pt>
                <c:pt idx="5821">
                  <c:v>8.0847139200000004</c:v>
                </c:pt>
                <c:pt idx="5822">
                  <c:v>8.0861028000000008</c:v>
                </c:pt>
                <c:pt idx="5823">
                  <c:v>8.0874916800000012</c:v>
                </c:pt>
                <c:pt idx="5824">
                  <c:v>8.0888805600000016</c:v>
                </c:pt>
                <c:pt idx="5825">
                  <c:v>8.0902694400000019</c:v>
                </c:pt>
                <c:pt idx="5826">
                  <c:v>8.0916583199999987</c:v>
                </c:pt>
                <c:pt idx="5827">
                  <c:v>8.0930472000000027</c:v>
                </c:pt>
                <c:pt idx="5828">
                  <c:v>8.0944360800000048</c:v>
                </c:pt>
                <c:pt idx="5829">
                  <c:v>8.0958249600000016</c:v>
                </c:pt>
                <c:pt idx="5830">
                  <c:v>8.0972138400000002</c:v>
                </c:pt>
                <c:pt idx="5831">
                  <c:v>8.0986053599999988</c:v>
                </c:pt>
                <c:pt idx="5832">
                  <c:v>8.099991600000001</c:v>
                </c:pt>
                <c:pt idx="5833">
                  <c:v>8.1013804799999978</c:v>
                </c:pt>
                <c:pt idx="5834">
                  <c:v>8.1027693600000017</c:v>
                </c:pt>
                <c:pt idx="5835">
                  <c:v>8.1041582399999985</c:v>
                </c:pt>
                <c:pt idx="5836">
                  <c:v>8.1055471200000042</c:v>
                </c:pt>
                <c:pt idx="5837">
                  <c:v>8.1069360000000028</c:v>
                </c:pt>
                <c:pt idx="5838">
                  <c:v>8.1083248799999996</c:v>
                </c:pt>
                <c:pt idx="5839">
                  <c:v>8.10971376</c:v>
                </c:pt>
                <c:pt idx="5840">
                  <c:v>8.1111026399999968</c:v>
                </c:pt>
                <c:pt idx="5841">
                  <c:v>8.1124915200000007</c:v>
                </c:pt>
                <c:pt idx="5842">
                  <c:v>8.1138804000000011</c:v>
                </c:pt>
                <c:pt idx="5843">
                  <c:v>8.1152692800000015</c:v>
                </c:pt>
                <c:pt idx="5844">
                  <c:v>8.1166610399999986</c:v>
                </c:pt>
                <c:pt idx="5845">
                  <c:v>8.1180499200000007</c:v>
                </c:pt>
                <c:pt idx="5846">
                  <c:v>8.1194388000000028</c:v>
                </c:pt>
                <c:pt idx="5847">
                  <c:v>8.1208276799999997</c:v>
                </c:pt>
                <c:pt idx="5848">
                  <c:v>8.12221656</c:v>
                </c:pt>
                <c:pt idx="5849">
                  <c:v>8.1236054400000004</c:v>
                </c:pt>
                <c:pt idx="5850">
                  <c:v>8.1249832800000004</c:v>
                </c:pt>
                <c:pt idx="5851">
                  <c:v>8.1263721599999972</c:v>
                </c:pt>
                <c:pt idx="5852">
                  <c:v>8.1277610399999993</c:v>
                </c:pt>
                <c:pt idx="5853">
                  <c:v>8.1291499200000015</c:v>
                </c:pt>
                <c:pt idx="5854">
                  <c:v>8.1305388000000018</c:v>
                </c:pt>
                <c:pt idx="5855">
                  <c:v>8.1319331999999971</c:v>
                </c:pt>
                <c:pt idx="5856">
                  <c:v>8.1333220799999975</c:v>
                </c:pt>
                <c:pt idx="5857">
                  <c:v>8.1347138400000016</c:v>
                </c:pt>
                <c:pt idx="5858">
                  <c:v>8.1361053600000002</c:v>
                </c:pt>
                <c:pt idx="5859">
                  <c:v>8.1374832000000001</c:v>
                </c:pt>
                <c:pt idx="5860">
                  <c:v>8.138872079999997</c:v>
                </c:pt>
                <c:pt idx="5861">
                  <c:v>8.1402609599999991</c:v>
                </c:pt>
                <c:pt idx="5862">
                  <c:v>8.1416553599999997</c:v>
                </c:pt>
                <c:pt idx="5863">
                  <c:v>8.1430444799999986</c:v>
                </c:pt>
                <c:pt idx="5864">
                  <c:v>8.1444360000000007</c:v>
                </c:pt>
                <c:pt idx="5865">
                  <c:v>8.1458277599999995</c:v>
                </c:pt>
                <c:pt idx="5866">
                  <c:v>8.1472053599999992</c:v>
                </c:pt>
                <c:pt idx="5867">
                  <c:v>8.1485944800000016</c:v>
                </c:pt>
                <c:pt idx="5868">
                  <c:v>8.1499833599999985</c:v>
                </c:pt>
                <c:pt idx="5869">
                  <c:v>8.1513722399999988</c:v>
                </c:pt>
                <c:pt idx="5870">
                  <c:v>8.1527637600000009</c:v>
                </c:pt>
                <c:pt idx="5871">
                  <c:v>8.1541526400000013</c:v>
                </c:pt>
                <c:pt idx="5872">
                  <c:v>8.1555415200000159</c:v>
                </c:pt>
                <c:pt idx="5873">
                  <c:v>8.1569332800000023</c:v>
                </c:pt>
                <c:pt idx="5874">
                  <c:v>8.1583221599999991</c:v>
                </c:pt>
                <c:pt idx="5875">
                  <c:v>8.1597139200000015</c:v>
                </c:pt>
                <c:pt idx="5876">
                  <c:v>8.1610999200000016</c:v>
                </c:pt>
                <c:pt idx="5877">
                  <c:v>8.1624888000000162</c:v>
                </c:pt>
                <c:pt idx="5878">
                  <c:v>8.1638776800000006</c:v>
                </c:pt>
                <c:pt idx="5879">
                  <c:v>8.1652665600000027</c:v>
                </c:pt>
                <c:pt idx="5880">
                  <c:v>8.1666554400000013</c:v>
                </c:pt>
                <c:pt idx="5881">
                  <c:v>8.168047200000002</c:v>
                </c:pt>
                <c:pt idx="5882">
                  <c:v>8.1694360800000219</c:v>
                </c:pt>
                <c:pt idx="5883">
                  <c:v>8.1708276000000009</c:v>
                </c:pt>
                <c:pt idx="5884">
                  <c:v>8.1722164800000012</c:v>
                </c:pt>
                <c:pt idx="5885">
                  <c:v>8.1736053600000016</c:v>
                </c:pt>
                <c:pt idx="5886">
                  <c:v>8.1749944800000005</c:v>
                </c:pt>
                <c:pt idx="5887">
                  <c:v>8.1763720799999984</c:v>
                </c:pt>
                <c:pt idx="5888">
                  <c:v>8.1777664800000025</c:v>
                </c:pt>
                <c:pt idx="5889">
                  <c:v>8.1791553600000011</c:v>
                </c:pt>
                <c:pt idx="5890">
                  <c:v>8.1805471200000017</c:v>
                </c:pt>
                <c:pt idx="5891">
                  <c:v>8.1819360000000003</c:v>
                </c:pt>
                <c:pt idx="5892">
                  <c:v>8.1833248800000007</c:v>
                </c:pt>
                <c:pt idx="5893">
                  <c:v>8.1847137599999993</c:v>
                </c:pt>
                <c:pt idx="5894">
                  <c:v>8.1861026400000014</c:v>
                </c:pt>
                <c:pt idx="5895">
                  <c:v>8.1874944000000021</c:v>
                </c:pt>
                <c:pt idx="5896">
                  <c:v>8.1888832800000024</c:v>
                </c:pt>
                <c:pt idx="5897">
                  <c:v>8.1902721599999975</c:v>
                </c:pt>
                <c:pt idx="5898">
                  <c:v>8.1916610399999978</c:v>
                </c:pt>
                <c:pt idx="5899">
                  <c:v>8.1930499200000018</c:v>
                </c:pt>
                <c:pt idx="5900">
                  <c:v>8.1944388000000004</c:v>
                </c:pt>
                <c:pt idx="5901">
                  <c:v>8.1958276800000007</c:v>
                </c:pt>
                <c:pt idx="5902">
                  <c:v>8.1972165600000011</c:v>
                </c:pt>
                <c:pt idx="5903">
                  <c:v>8.1986054399999997</c:v>
                </c:pt>
                <c:pt idx="5904">
                  <c:v>8.1999832800000014</c:v>
                </c:pt>
                <c:pt idx="5905">
                  <c:v>8.2013721599999929</c:v>
                </c:pt>
                <c:pt idx="5906">
                  <c:v>8.2027610400000004</c:v>
                </c:pt>
                <c:pt idx="5907">
                  <c:v>8.204152800000001</c:v>
                </c:pt>
                <c:pt idx="5908">
                  <c:v>8.2055416800000014</c:v>
                </c:pt>
                <c:pt idx="5909">
                  <c:v>8.2069305600000018</c:v>
                </c:pt>
                <c:pt idx="5910">
                  <c:v>8.208322079999995</c:v>
                </c:pt>
                <c:pt idx="5911">
                  <c:v>8.2097164800000009</c:v>
                </c:pt>
                <c:pt idx="5912">
                  <c:v>8.2111053599999995</c:v>
                </c:pt>
                <c:pt idx="5913">
                  <c:v>8.2124944800000037</c:v>
                </c:pt>
                <c:pt idx="5914">
                  <c:v>8.2138833599999987</c:v>
                </c:pt>
                <c:pt idx="5915">
                  <c:v>8.2152722400000009</c:v>
                </c:pt>
                <c:pt idx="5916">
                  <c:v>8.2166611199999995</c:v>
                </c:pt>
                <c:pt idx="5917">
                  <c:v>8.2180499999999999</c:v>
                </c:pt>
                <c:pt idx="5918">
                  <c:v>8.2194388800000002</c:v>
                </c:pt>
                <c:pt idx="5919">
                  <c:v>8.220827759999997</c:v>
                </c:pt>
                <c:pt idx="5920">
                  <c:v>8.222216640000001</c:v>
                </c:pt>
                <c:pt idx="5921">
                  <c:v>8.2235944800000009</c:v>
                </c:pt>
                <c:pt idx="5922">
                  <c:v>8.2249833599999995</c:v>
                </c:pt>
                <c:pt idx="5923">
                  <c:v>8.226377759999993</c:v>
                </c:pt>
                <c:pt idx="5924">
                  <c:v>8.2277637599999949</c:v>
                </c:pt>
                <c:pt idx="5925">
                  <c:v>8.2291526400000006</c:v>
                </c:pt>
                <c:pt idx="5926">
                  <c:v>8.2305415200000009</c:v>
                </c:pt>
                <c:pt idx="5927">
                  <c:v>8.2319303999999978</c:v>
                </c:pt>
                <c:pt idx="5928">
                  <c:v>8.2333192800000017</c:v>
                </c:pt>
                <c:pt idx="5929">
                  <c:v>8.2347081599999985</c:v>
                </c:pt>
                <c:pt idx="5930">
                  <c:v>8.2360970400000006</c:v>
                </c:pt>
                <c:pt idx="5931">
                  <c:v>8.237485920000001</c:v>
                </c:pt>
                <c:pt idx="5932">
                  <c:v>8.2388750399999982</c:v>
                </c:pt>
                <c:pt idx="5933">
                  <c:v>8.2402639199999985</c:v>
                </c:pt>
                <c:pt idx="5934">
                  <c:v>8.2416554399999971</c:v>
                </c:pt>
                <c:pt idx="5935">
                  <c:v>8.2430416799999993</c:v>
                </c:pt>
                <c:pt idx="5936">
                  <c:v>8.2444332000000013</c:v>
                </c:pt>
                <c:pt idx="5937">
                  <c:v>8.2458249599999984</c:v>
                </c:pt>
                <c:pt idx="5938">
                  <c:v>8.2472138399999988</c:v>
                </c:pt>
                <c:pt idx="5939">
                  <c:v>8.2486027199999992</c:v>
                </c:pt>
                <c:pt idx="5940">
                  <c:v>8.2499915999999995</c:v>
                </c:pt>
                <c:pt idx="5941">
                  <c:v>8.2513804799999999</c:v>
                </c:pt>
                <c:pt idx="5942">
                  <c:v>8.2527693600000003</c:v>
                </c:pt>
                <c:pt idx="5943">
                  <c:v>8.2541611199999991</c:v>
                </c:pt>
                <c:pt idx="5944">
                  <c:v>8.2555387200000023</c:v>
                </c:pt>
                <c:pt idx="5945">
                  <c:v>8.2569304800000012</c:v>
                </c:pt>
                <c:pt idx="5946">
                  <c:v>8.2583193599999998</c:v>
                </c:pt>
                <c:pt idx="5947">
                  <c:v>8.2597082400000001</c:v>
                </c:pt>
                <c:pt idx="5948">
                  <c:v>8.2610971200000005</c:v>
                </c:pt>
                <c:pt idx="5949">
                  <c:v>8.262486000000024</c:v>
                </c:pt>
                <c:pt idx="5950">
                  <c:v>8.2638748800000013</c:v>
                </c:pt>
                <c:pt idx="5951">
                  <c:v>8.2652637599999998</c:v>
                </c:pt>
                <c:pt idx="5952">
                  <c:v>8.266652640000002</c:v>
                </c:pt>
                <c:pt idx="5953">
                  <c:v>8.2680415199999988</c:v>
                </c:pt>
                <c:pt idx="5954">
                  <c:v>8.2694304000000027</c:v>
                </c:pt>
                <c:pt idx="5955">
                  <c:v>8.2708192800000013</c:v>
                </c:pt>
                <c:pt idx="5956">
                  <c:v>8.2722081599999999</c:v>
                </c:pt>
                <c:pt idx="5957">
                  <c:v>8.2735999200000006</c:v>
                </c:pt>
                <c:pt idx="5958">
                  <c:v>8.2749888000000009</c:v>
                </c:pt>
                <c:pt idx="5959">
                  <c:v>8.2763805600000016</c:v>
                </c:pt>
                <c:pt idx="5960">
                  <c:v>8.2777694400000019</c:v>
                </c:pt>
                <c:pt idx="5961">
                  <c:v>8.2791583199999987</c:v>
                </c:pt>
                <c:pt idx="5962">
                  <c:v>8.2805472000000027</c:v>
                </c:pt>
                <c:pt idx="5963">
                  <c:v>8.2819360800000013</c:v>
                </c:pt>
                <c:pt idx="5964">
                  <c:v>8.2833249599999998</c:v>
                </c:pt>
                <c:pt idx="5965">
                  <c:v>8.2847164799999984</c:v>
                </c:pt>
                <c:pt idx="5966">
                  <c:v>8.2861053599999988</c:v>
                </c:pt>
                <c:pt idx="5967">
                  <c:v>8.2874944800000012</c:v>
                </c:pt>
                <c:pt idx="5968">
                  <c:v>8.2888833599999998</c:v>
                </c:pt>
                <c:pt idx="5969">
                  <c:v>8.2902722399999984</c:v>
                </c:pt>
                <c:pt idx="5970">
                  <c:v>8.2916611199999988</c:v>
                </c:pt>
                <c:pt idx="5971">
                  <c:v>8.2930500000000009</c:v>
                </c:pt>
                <c:pt idx="5972">
                  <c:v>8.2944333600000011</c:v>
                </c:pt>
                <c:pt idx="5973">
                  <c:v>8.2958222400000015</c:v>
                </c:pt>
                <c:pt idx="5974">
                  <c:v>8.2972111199999983</c:v>
                </c:pt>
                <c:pt idx="5975">
                  <c:v>8.2985999999999986</c:v>
                </c:pt>
                <c:pt idx="5976">
                  <c:v>8.299988879999999</c:v>
                </c:pt>
                <c:pt idx="5977">
                  <c:v>8.3013777599999994</c:v>
                </c:pt>
                <c:pt idx="5978">
                  <c:v>8.3027666400000157</c:v>
                </c:pt>
                <c:pt idx="5979">
                  <c:v>8.3041526400000034</c:v>
                </c:pt>
                <c:pt idx="5980">
                  <c:v>8.3055415200000162</c:v>
                </c:pt>
                <c:pt idx="5981">
                  <c:v>8.3069332800000026</c:v>
                </c:pt>
                <c:pt idx="5982">
                  <c:v>8.3083221599999977</c:v>
                </c:pt>
                <c:pt idx="5983">
                  <c:v>8.3097110400000016</c:v>
                </c:pt>
                <c:pt idx="5984">
                  <c:v>8.311099920000002</c:v>
                </c:pt>
                <c:pt idx="5985">
                  <c:v>8.3124888000000183</c:v>
                </c:pt>
                <c:pt idx="5986">
                  <c:v>8.3138776800000009</c:v>
                </c:pt>
                <c:pt idx="5987">
                  <c:v>8.3152665600000066</c:v>
                </c:pt>
                <c:pt idx="5988">
                  <c:v>8.3166554400000035</c:v>
                </c:pt>
                <c:pt idx="5989">
                  <c:v>8.318044320000002</c:v>
                </c:pt>
                <c:pt idx="5990">
                  <c:v>8.3194332000000148</c:v>
                </c:pt>
                <c:pt idx="5991">
                  <c:v>8.320822080000001</c:v>
                </c:pt>
                <c:pt idx="5992">
                  <c:v>8.3222109600000014</c:v>
                </c:pt>
                <c:pt idx="5993">
                  <c:v>8.3235998400000177</c:v>
                </c:pt>
                <c:pt idx="5994">
                  <c:v>8.3249944800000009</c:v>
                </c:pt>
                <c:pt idx="5995">
                  <c:v>8.3263694399999988</c:v>
                </c:pt>
                <c:pt idx="5996">
                  <c:v>8.3277609600000009</c:v>
                </c:pt>
                <c:pt idx="5997">
                  <c:v>8.3291498400000048</c:v>
                </c:pt>
                <c:pt idx="5998">
                  <c:v>8.3305387200000016</c:v>
                </c:pt>
                <c:pt idx="5999">
                  <c:v>8.3319275999999984</c:v>
                </c:pt>
                <c:pt idx="6000">
                  <c:v>8.3333164799999988</c:v>
                </c:pt>
                <c:pt idx="6001">
                  <c:v>8.334705360000001</c:v>
                </c:pt>
                <c:pt idx="6002">
                  <c:v>8.3360944800000016</c:v>
                </c:pt>
                <c:pt idx="6003">
                  <c:v>8.337483360000002</c:v>
                </c:pt>
                <c:pt idx="6004">
                  <c:v>8.3388748800000005</c:v>
                </c:pt>
                <c:pt idx="6005">
                  <c:v>8.3402666400000012</c:v>
                </c:pt>
                <c:pt idx="6006">
                  <c:v>8.3416555200000015</c:v>
                </c:pt>
                <c:pt idx="6007">
                  <c:v>8.3430444000000037</c:v>
                </c:pt>
                <c:pt idx="6008">
                  <c:v>8.3444332800000023</c:v>
                </c:pt>
                <c:pt idx="6009">
                  <c:v>8.3458221600000009</c:v>
                </c:pt>
                <c:pt idx="6010">
                  <c:v>8.3472110399999995</c:v>
                </c:pt>
                <c:pt idx="6011">
                  <c:v>8.3485999200000016</c:v>
                </c:pt>
                <c:pt idx="6012">
                  <c:v>8.3499888000000002</c:v>
                </c:pt>
                <c:pt idx="6013">
                  <c:v>8.3513776800000006</c:v>
                </c:pt>
                <c:pt idx="6014">
                  <c:v>8.352766560000024</c:v>
                </c:pt>
                <c:pt idx="6015">
                  <c:v>8.3541554400000013</c:v>
                </c:pt>
                <c:pt idx="6016">
                  <c:v>8.3555472000000286</c:v>
                </c:pt>
                <c:pt idx="6017">
                  <c:v>8.3569387200000005</c:v>
                </c:pt>
                <c:pt idx="6018">
                  <c:v>8.3583276000000009</c:v>
                </c:pt>
                <c:pt idx="6019">
                  <c:v>8.3597164800000048</c:v>
                </c:pt>
                <c:pt idx="6020">
                  <c:v>8.3611053600000016</c:v>
                </c:pt>
                <c:pt idx="6021">
                  <c:v>8.3624944800000165</c:v>
                </c:pt>
                <c:pt idx="6022">
                  <c:v>8.3638833600000027</c:v>
                </c:pt>
                <c:pt idx="6023">
                  <c:v>8.3652638400000026</c:v>
                </c:pt>
                <c:pt idx="6024">
                  <c:v>8.3666527200000047</c:v>
                </c:pt>
                <c:pt idx="6025">
                  <c:v>8.36804448</c:v>
                </c:pt>
                <c:pt idx="6026">
                  <c:v>8.3694333600000181</c:v>
                </c:pt>
                <c:pt idx="6027">
                  <c:v>8.3708193600000005</c:v>
                </c:pt>
                <c:pt idx="6028">
                  <c:v>8.3722111200000011</c:v>
                </c:pt>
                <c:pt idx="6029">
                  <c:v>8.3736000000000068</c:v>
                </c:pt>
                <c:pt idx="6030">
                  <c:v>8.3749888800000036</c:v>
                </c:pt>
                <c:pt idx="6031">
                  <c:v>8.3763777599999987</c:v>
                </c:pt>
                <c:pt idx="6032">
                  <c:v>8.3777666400000026</c:v>
                </c:pt>
                <c:pt idx="6033">
                  <c:v>8.3791581600000011</c:v>
                </c:pt>
                <c:pt idx="6034">
                  <c:v>8.3805499200000177</c:v>
                </c:pt>
                <c:pt idx="6035">
                  <c:v>8.3819388000000004</c:v>
                </c:pt>
                <c:pt idx="6036">
                  <c:v>8.3833276800000007</c:v>
                </c:pt>
                <c:pt idx="6037">
                  <c:v>8.3847165600000046</c:v>
                </c:pt>
                <c:pt idx="6038">
                  <c:v>8.3860944000000028</c:v>
                </c:pt>
                <c:pt idx="6039">
                  <c:v>8.3874832800000068</c:v>
                </c:pt>
                <c:pt idx="6040">
                  <c:v>8.38887216</c:v>
                </c:pt>
                <c:pt idx="6041">
                  <c:v>8.3902610400000004</c:v>
                </c:pt>
                <c:pt idx="6042">
                  <c:v>8.3916499200000008</c:v>
                </c:pt>
                <c:pt idx="6043">
                  <c:v>8.3930388000000047</c:v>
                </c:pt>
                <c:pt idx="6044">
                  <c:v>8.3944305600000177</c:v>
                </c:pt>
                <c:pt idx="6045">
                  <c:v>8.3958194400000021</c:v>
                </c:pt>
                <c:pt idx="6046">
                  <c:v>8.3972109600000024</c:v>
                </c:pt>
                <c:pt idx="6047">
                  <c:v>8.3985998400000028</c:v>
                </c:pt>
                <c:pt idx="6048">
                  <c:v>8.3999860800000068</c:v>
                </c:pt>
                <c:pt idx="6049">
                  <c:v>8.4013665600000014</c:v>
                </c:pt>
                <c:pt idx="6050">
                  <c:v>8.4027609600000002</c:v>
                </c:pt>
                <c:pt idx="6051">
                  <c:v>8.404155359999999</c:v>
                </c:pt>
                <c:pt idx="6052">
                  <c:v>8.4055416000000047</c:v>
                </c:pt>
                <c:pt idx="6053">
                  <c:v>8.4069333600000018</c:v>
                </c:pt>
                <c:pt idx="6054">
                  <c:v>8.408327759999997</c:v>
                </c:pt>
                <c:pt idx="6055">
                  <c:v>8.4097166400000027</c:v>
                </c:pt>
                <c:pt idx="6056">
                  <c:v>8.4111055200000013</c:v>
                </c:pt>
                <c:pt idx="6057">
                  <c:v>8.4124944000000159</c:v>
                </c:pt>
                <c:pt idx="6058">
                  <c:v>8.4138832800000021</c:v>
                </c:pt>
                <c:pt idx="6059">
                  <c:v>8.4152721600000007</c:v>
                </c:pt>
                <c:pt idx="6060">
                  <c:v>8.416661040000001</c:v>
                </c:pt>
                <c:pt idx="6061">
                  <c:v>8.4180499200000014</c:v>
                </c:pt>
                <c:pt idx="6062">
                  <c:v>8.4194277600000014</c:v>
                </c:pt>
                <c:pt idx="6063">
                  <c:v>8.42081664</c:v>
                </c:pt>
                <c:pt idx="6064">
                  <c:v>8.4222055200000003</c:v>
                </c:pt>
                <c:pt idx="6065">
                  <c:v>8.4235970400000042</c:v>
                </c:pt>
                <c:pt idx="6066">
                  <c:v>8.424985920000001</c:v>
                </c:pt>
                <c:pt idx="6067">
                  <c:v>8.4263750400000017</c:v>
                </c:pt>
                <c:pt idx="6068">
                  <c:v>8.4277639199999985</c:v>
                </c:pt>
                <c:pt idx="6069">
                  <c:v>8.4291528000000024</c:v>
                </c:pt>
                <c:pt idx="6070">
                  <c:v>8.430541680000001</c:v>
                </c:pt>
                <c:pt idx="6071">
                  <c:v>8.4319305600000014</c:v>
                </c:pt>
                <c:pt idx="6072">
                  <c:v>8.43331944</c:v>
                </c:pt>
                <c:pt idx="6073">
                  <c:v>8.4347083199999968</c:v>
                </c:pt>
                <c:pt idx="6074">
                  <c:v>8.4360972000000007</c:v>
                </c:pt>
                <c:pt idx="6075">
                  <c:v>8.4374860800000047</c:v>
                </c:pt>
                <c:pt idx="6076">
                  <c:v>8.4388749599999997</c:v>
                </c:pt>
                <c:pt idx="6077">
                  <c:v>8.44026648</c:v>
                </c:pt>
                <c:pt idx="6078">
                  <c:v>8.4416582400000024</c:v>
                </c:pt>
                <c:pt idx="6079">
                  <c:v>8.4430500000000013</c:v>
                </c:pt>
                <c:pt idx="6080">
                  <c:v>8.4444360000000067</c:v>
                </c:pt>
                <c:pt idx="6081">
                  <c:v>8.4458164800000013</c:v>
                </c:pt>
                <c:pt idx="6082">
                  <c:v>8.4472053599999999</c:v>
                </c:pt>
                <c:pt idx="6083">
                  <c:v>8.4485944799999988</c:v>
                </c:pt>
                <c:pt idx="6084">
                  <c:v>8.4499944000000013</c:v>
                </c:pt>
                <c:pt idx="6085">
                  <c:v>8.4513832800000035</c:v>
                </c:pt>
                <c:pt idx="6086">
                  <c:v>8.4527721600000003</c:v>
                </c:pt>
                <c:pt idx="6087">
                  <c:v>8.4541610400000025</c:v>
                </c:pt>
                <c:pt idx="6088">
                  <c:v>8.4555499200000241</c:v>
                </c:pt>
                <c:pt idx="6089">
                  <c:v>8.456927760000001</c:v>
                </c:pt>
                <c:pt idx="6090">
                  <c:v>8.4583166400000014</c:v>
                </c:pt>
                <c:pt idx="6091">
                  <c:v>8.4597055200000177</c:v>
                </c:pt>
                <c:pt idx="6092">
                  <c:v>8.4610999200000006</c:v>
                </c:pt>
                <c:pt idx="6093">
                  <c:v>8.462488800000024</c:v>
                </c:pt>
                <c:pt idx="6094">
                  <c:v>8.4638805600000158</c:v>
                </c:pt>
                <c:pt idx="6095">
                  <c:v>8.4652720800000001</c:v>
                </c:pt>
                <c:pt idx="6096">
                  <c:v>8.466649920000016</c:v>
                </c:pt>
                <c:pt idx="6097">
                  <c:v>8.4680388000000004</c:v>
                </c:pt>
                <c:pt idx="6098">
                  <c:v>8.4694332000000241</c:v>
                </c:pt>
                <c:pt idx="6099">
                  <c:v>8.4708220800000014</c:v>
                </c:pt>
                <c:pt idx="6100">
                  <c:v>8.4722138400000002</c:v>
                </c:pt>
                <c:pt idx="6101">
                  <c:v>8.4736027200000006</c:v>
                </c:pt>
                <c:pt idx="6102">
                  <c:v>8.4749944800000012</c:v>
                </c:pt>
                <c:pt idx="6103">
                  <c:v>8.4763833600000016</c:v>
                </c:pt>
                <c:pt idx="6104">
                  <c:v>8.4777693600000017</c:v>
                </c:pt>
                <c:pt idx="6105">
                  <c:v>8.4791582400000021</c:v>
                </c:pt>
                <c:pt idx="6106">
                  <c:v>8.4805471200000042</c:v>
                </c:pt>
                <c:pt idx="6107">
                  <c:v>8.4819360000000028</c:v>
                </c:pt>
                <c:pt idx="6108">
                  <c:v>8.4833164800000009</c:v>
                </c:pt>
                <c:pt idx="6109">
                  <c:v>8.4847053600000013</c:v>
                </c:pt>
                <c:pt idx="6110">
                  <c:v>8.4860944800000002</c:v>
                </c:pt>
                <c:pt idx="6111">
                  <c:v>8.4874833600000006</c:v>
                </c:pt>
                <c:pt idx="6112">
                  <c:v>8.488872240000001</c:v>
                </c:pt>
                <c:pt idx="6113">
                  <c:v>8.4902611199999978</c:v>
                </c:pt>
                <c:pt idx="6114">
                  <c:v>8.4916526400000034</c:v>
                </c:pt>
                <c:pt idx="6115">
                  <c:v>8.4930415200000002</c:v>
                </c:pt>
                <c:pt idx="6116">
                  <c:v>8.4944304000000006</c:v>
                </c:pt>
                <c:pt idx="6117">
                  <c:v>8.4958192800000027</c:v>
                </c:pt>
                <c:pt idx="6118">
                  <c:v>8.4972081599999996</c:v>
                </c:pt>
                <c:pt idx="6119">
                  <c:v>8.498599920000002</c:v>
                </c:pt>
                <c:pt idx="6120">
                  <c:v>8.4999888000000006</c:v>
                </c:pt>
                <c:pt idx="6121">
                  <c:v>8.5013776799999992</c:v>
                </c:pt>
                <c:pt idx="6122">
                  <c:v>8.5027665600000066</c:v>
                </c:pt>
                <c:pt idx="6123">
                  <c:v>8.5041554399999999</c:v>
                </c:pt>
                <c:pt idx="6124">
                  <c:v>8.5055498400000182</c:v>
                </c:pt>
                <c:pt idx="6125">
                  <c:v>8.5069276799999987</c:v>
                </c:pt>
                <c:pt idx="6126">
                  <c:v>8.508316559999999</c:v>
                </c:pt>
                <c:pt idx="6127">
                  <c:v>8.5097054400000012</c:v>
                </c:pt>
                <c:pt idx="6128">
                  <c:v>8.5110943200000015</c:v>
                </c:pt>
                <c:pt idx="6129">
                  <c:v>8.5124832000000161</c:v>
                </c:pt>
                <c:pt idx="6130">
                  <c:v>8.5138749600000008</c:v>
                </c:pt>
                <c:pt idx="6131">
                  <c:v>8.5152638400000011</c:v>
                </c:pt>
                <c:pt idx="6132">
                  <c:v>8.5166527200000015</c:v>
                </c:pt>
                <c:pt idx="6133">
                  <c:v>8.5180415999999983</c:v>
                </c:pt>
                <c:pt idx="6134">
                  <c:v>8.5194333600000025</c:v>
                </c:pt>
                <c:pt idx="6135">
                  <c:v>8.5208222400000011</c:v>
                </c:pt>
                <c:pt idx="6136">
                  <c:v>8.5222111199999997</c:v>
                </c:pt>
                <c:pt idx="6137">
                  <c:v>8.5236000000000001</c:v>
                </c:pt>
                <c:pt idx="6138">
                  <c:v>8.5249888800000004</c:v>
                </c:pt>
                <c:pt idx="6139">
                  <c:v>8.5263777599999973</c:v>
                </c:pt>
                <c:pt idx="6140">
                  <c:v>8.5277692800000011</c:v>
                </c:pt>
                <c:pt idx="6141">
                  <c:v>8.5291581599999997</c:v>
                </c:pt>
                <c:pt idx="6142">
                  <c:v>8.5305470400000001</c:v>
                </c:pt>
                <c:pt idx="6143">
                  <c:v>8.5319359200000005</c:v>
                </c:pt>
                <c:pt idx="6144">
                  <c:v>8.5333250399999994</c:v>
                </c:pt>
                <c:pt idx="6145">
                  <c:v>8.5347139199999997</c:v>
                </c:pt>
                <c:pt idx="6146">
                  <c:v>8.5361028000000001</c:v>
                </c:pt>
                <c:pt idx="6147">
                  <c:v>8.5374916800000005</c:v>
                </c:pt>
                <c:pt idx="6148">
                  <c:v>8.5388805600000008</c:v>
                </c:pt>
                <c:pt idx="6149">
                  <c:v>8.5402694399999994</c:v>
                </c:pt>
                <c:pt idx="6150">
                  <c:v>8.5416583199999998</c:v>
                </c:pt>
                <c:pt idx="6151">
                  <c:v>8.543047200000002</c:v>
                </c:pt>
                <c:pt idx="6152">
                  <c:v>8.5444387200000005</c:v>
                </c:pt>
                <c:pt idx="6153">
                  <c:v>8.5458276000000009</c:v>
                </c:pt>
                <c:pt idx="6154">
                  <c:v>8.5472054399999973</c:v>
                </c:pt>
                <c:pt idx="6155">
                  <c:v>8.5485916799999995</c:v>
                </c:pt>
                <c:pt idx="6156">
                  <c:v>8.5499831999999998</c:v>
                </c:pt>
                <c:pt idx="6157">
                  <c:v>8.5513694400000002</c:v>
                </c:pt>
                <c:pt idx="6158">
                  <c:v>8.5527609600000023</c:v>
                </c:pt>
                <c:pt idx="6159">
                  <c:v>8.5541527200000012</c:v>
                </c:pt>
                <c:pt idx="6160">
                  <c:v>8.555544480000016</c:v>
                </c:pt>
                <c:pt idx="6161">
                  <c:v>8.5569333600000004</c:v>
                </c:pt>
                <c:pt idx="6162">
                  <c:v>8.5583222400000007</c:v>
                </c:pt>
                <c:pt idx="6163">
                  <c:v>8.5597111200000011</c:v>
                </c:pt>
                <c:pt idx="6164">
                  <c:v>8.5611000000000015</c:v>
                </c:pt>
                <c:pt idx="6165">
                  <c:v>8.5624888800000178</c:v>
                </c:pt>
                <c:pt idx="6166">
                  <c:v>8.5638777599999987</c:v>
                </c:pt>
                <c:pt idx="6167">
                  <c:v>8.5652666400000026</c:v>
                </c:pt>
                <c:pt idx="6168">
                  <c:v>8.5666581600000011</c:v>
                </c:pt>
                <c:pt idx="6169">
                  <c:v>8.5680360000000046</c:v>
                </c:pt>
                <c:pt idx="6170">
                  <c:v>8.5694304000000194</c:v>
                </c:pt>
                <c:pt idx="6171">
                  <c:v>8.5708192800000003</c:v>
                </c:pt>
                <c:pt idx="6172">
                  <c:v>8.5722139200000012</c:v>
                </c:pt>
                <c:pt idx="6173">
                  <c:v>8.5736054400000015</c:v>
                </c:pt>
                <c:pt idx="6174">
                  <c:v>8.5749943200000001</c:v>
                </c:pt>
                <c:pt idx="6175">
                  <c:v>8.5763832000000004</c:v>
                </c:pt>
                <c:pt idx="6176">
                  <c:v>8.5777720800000008</c:v>
                </c:pt>
                <c:pt idx="6177">
                  <c:v>8.5791609600000012</c:v>
                </c:pt>
                <c:pt idx="6178">
                  <c:v>8.5805388000000047</c:v>
                </c:pt>
                <c:pt idx="6179">
                  <c:v>8.5819305600000018</c:v>
                </c:pt>
                <c:pt idx="6180">
                  <c:v>8.5833194399999986</c:v>
                </c:pt>
                <c:pt idx="6181">
                  <c:v>8.5847083199999989</c:v>
                </c:pt>
                <c:pt idx="6182">
                  <c:v>8.5860972000000046</c:v>
                </c:pt>
                <c:pt idx="6183">
                  <c:v>8.5874860800000068</c:v>
                </c:pt>
                <c:pt idx="6184">
                  <c:v>8.5888749600000001</c:v>
                </c:pt>
                <c:pt idx="6185">
                  <c:v>8.5902638400000004</c:v>
                </c:pt>
                <c:pt idx="6186">
                  <c:v>8.591655359999999</c:v>
                </c:pt>
                <c:pt idx="6187">
                  <c:v>8.5930471200000014</c:v>
                </c:pt>
                <c:pt idx="6188">
                  <c:v>8.5944360000000142</c:v>
                </c:pt>
                <c:pt idx="6189">
                  <c:v>8.5958248800000003</c:v>
                </c:pt>
                <c:pt idx="6190">
                  <c:v>8.597216640000001</c:v>
                </c:pt>
                <c:pt idx="6191">
                  <c:v>8.5985916000000024</c:v>
                </c:pt>
                <c:pt idx="6192">
                  <c:v>8.5999944000000017</c:v>
                </c:pt>
                <c:pt idx="6193">
                  <c:v>8.6013832799999985</c:v>
                </c:pt>
                <c:pt idx="6194">
                  <c:v>8.6027721600000007</c:v>
                </c:pt>
                <c:pt idx="6195">
                  <c:v>8.6041499999999989</c:v>
                </c:pt>
                <c:pt idx="6196">
                  <c:v>8.6055415200000027</c:v>
                </c:pt>
                <c:pt idx="6197">
                  <c:v>8.6069304000000013</c:v>
                </c:pt>
                <c:pt idx="6198">
                  <c:v>8.6083192800000017</c:v>
                </c:pt>
                <c:pt idx="6199">
                  <c:v>8.6097081599999985</c:v>
                </c:pt>
                <c:pt idx="6200">
                  <c:v>8.6110970400000006</c:v>
                </c:pt>
                <c:pt idx="6201">
                  <c:v>8.6124916800000015</c:v>
                </c:pt>
                <c:pt idx="6202">
                  <c:v>8.6138832000000018</c:v>
                </c:pt>
                <c:pt idx="6203">
                  <c:v>8.6152639199999985</c:v>
                </c:pt>
                <c:pt idx="6204">
                  <c:v>8.6166528000000024</c:v>
                </c:pt>
                <c:pt idx="6205">
                  <c:v>8.6180416799999993</c:v>
                </c:pt>
                <c:pt idx="6206">
                  <c:v>8.6194305600000067</c:v>
                </c:pt>
                <c:pt idx="6207">
                  <c:v>8.62081944</c:v>
                </c:pt>
                <c:pt idx="6208">
                  <c:v>8.6222109599999985</c:v>
                </c:pt>
                <c:pt idx="6209">
                  <c:v>8.6235998400000042</c:v>
                </c:pt>
                <c:pt idx="6210">
                  <c:v>8.6249887199999993</c:v>
                </c:pt>
                <c:pt idx="6211">
                  <c:v>8.6263804799999999</c:v>
                </c:pt>
                <c:pt idx="6212">
                  <c:v>8.6277693600000003</c:v>
                </c:pt>
                <c:pt idx="6213">
                  <c:v>8.6291582400000024</c:v>
                </c:pt>
                <c:pt idx="6214">
                  <c:v>8.630547120000001</c:v>
                </c:pt>
                <c:pt idx="6215">
                  <c:v>8.6319360000000014</c:v>
                </c:pt>
                <c:pt idx="6216">
                  <c:v>8.6333248799999982</c:v>
                </c:pt>
                <c:pt idx="6217">
                  <c:v>8.6347137599999986</c:v>
                </c:pt>
                <c:pt idx="6218">
                  <c:v>8.6361026399999989</c:v>
                </c:pt>
                <c:pt idx="6219">
                  <c:v>8.6374915200000011</c:v>
                </c:pt>
                <c:pt idx="6220">
                  <c:v>8.6388803999999997</c:v>
                </c:pt>
                <c:pt idx="6221">
                  <c:v>8.6402692800000001</c:v>
                </c:pt>
                <c:pt idx="6222">
                  <c:v>8.6416581599999969</c:v>
                </c:pt>
                <c:pt idx="6223">
                  <c:v>8.6430470400000008</c:v>
                </c:pt>
                <c:pt idx="6224">
                  <c:v>8.6444359200000012</c:v>
                </c:pt>
                <c:pt idx="6225">
                  <c:v>8.6458250400000001</c:v>
                </c:pt>
                <c:pt idx="6226">
                  <c:v>8.6472139199999969</c:v>
                </c:pt>
                <c:pt idx="6227">
                  <c:v>8.648602799999999</c:v>
                </c:pt>
                <c:pt idx="6228">
                  <c:v>8.6499803999999987</c:v>
                </c:pt>
                <c:pt idx="6229">
                  <c:v>8.6513831999999997</c:v>
                </c:pt>
                <c:pt idx="6230">
                  <c:v>8.6527720800000001</c:v>
                </c:pt>
                <c:pt idx="6231">
                  <c:v>8.6541609600000005</c:v>
                </c:pt>
                <c:pt idx="6232">
                  <c:v>8.6555498400000221</c:v>
                </c:pt>
                <c:pt idx="6233">
                  <c:v>8.6569387200000012</c:v>
                </c:pt>
                <c:pt idx="6234">
                  <c:v>8.6583275999999998</c:v>
                </c:pt>
                <c:pt idx="6235">
                  <c:v>8.6597164800000037</c:v>
                </c:pt>
                <c:pt idx="6236">
                  <c:v>8.6610943200000037</c:v>
                </c:pt>
                <c:pt idx="6237">
                  <c:v>8.6624832000000165</c:v>
                </c:pt>
                <c:pt idx="6238">
                  <c:v>8.6638720800000009</c:v>
                </c:pt>
                <c:pt idx="6239">
                  <c:v>8.6652609600000012</c:v>
                </c:pt>
                <c:pt idx="6240">
                  <c:v>8.6666527200000001</c:v>
                </c:pt>
                <c:pt idx="6241">
                  <c:v>8.6680416000000005</c:v>
                </c:pt>
                <c:pt idx="6242">
                  <c:v>8.6694304800000008</c:v>
                </c:pt>
                <c:pt idx="6243">
                  <c:v>8.6708193600000012</c:v>
                </c:pt>
                <c:pt idx="6244">
                  <c:v>8.6722082400000016</c:v>
                </c:pt>
                <c:pt idx="6245">
                  <c:v>8.6736000000000022</c:v>
                </c:pt>
                <c:pt idx="6246">
                  <c:v>8.6749915200000007</c:v>
                </c:pt>
                <c:pt idx="6247">
                  <c:v>8.6763832800000014</c:v>
                </c:pt>
                <c:pt idx="6248">
                  <c:v>8.6777582400000011</c:v>
                </c:pt>
                <c:pt idx="6249">
                  <c:v>8.6791610399999986</c:v>
                </c:pt>
                <c:pt idx="6250">
                  <c:v>8.6805388800000021</c:v>
                </c:pt>
                <c:pt idx="6251">
                  <c:v>8.6819277599999971</c:v>
                </c:pt>
                <c:pt idx="6252">
                  <c:v>8.683316640000001</c:v>
                </c:pt>
                <c:pt idx="6253">
                  <c:v>8.6847055200000014</c:v>
                </c:pt>
                <c:pt idx="6254">
                  <c:v>8.6860944</c:v>
                </c:pt>
                <c:pt idx="6255">
                  <c:v>8.6874832800000004</c:v>
                </c:pt>
                <c:pt idx="6256">
                  <c:v>8.6888776799999992</c:v>
                </c:pt>
                <c:pt idx="6257">
                  <c:v>8.6902665600000013</c:v>
                </c:pt>
                <c:pt idx="6258">
                  <c:v>8.6916554399999999</c:v>
                </c:pt>
                <c:pt idx="6259">
                  <c:v>8.693044320000002</c:v>
                </c:pt>
                <c:pt idx="6260">
                  <c:v>8.6944332000000024</c:v>
                </c:pt>
                <c:pt idx="6261">
                  <c:v>8.6958249600000013</c:v>
                </c:pt>
                <c:pt idx="6262">
                  <c:v>8.6972138400000016</c:v>
                </c:pt>
                <c:pt idx="6263">
                  <c:v>8.6985888000000013</c:v>
                </c:pt>
                <c:pt idx="6264">
                  <c:v>8.699980560000002</c:v>
                </c:pt>
                <c:pt idx="6265">
                  <c:v>8.7013665599999985</c:v>
                </c:pt>
                <c:pt idx="6266">
                  <c:v>8.7027554400000007</c:v>
                </c:pt>
                <c:pt idx="6267">
                  <c:v>8.704144320000001</c:v>
                </c:pt>
                <c:pt idx="6268">
                  <c:v>8.7055500000000006</c:v>
                </c:pt>
                <c:pt idx="6269">
                  <c:v>8.70692208</c:v>
                </c:pt>
                <c:pt idx="6270">
                  <c:v>8.7083248799999993</c:v>
                </c:pt>
                <c:pt idx="6271">
                  <c:v>8.7097137599999996</c:v>
                </c:pt>
                <c:pt idx="6272">
                  <c:v>8.7111026399999982</c:v>
                </c:pt>
                <c:pt idx="6273">
                  <c:v>8.7124915200000022</c:v>
                </c:pt>
                <c:pt idx="6274">
                  <c:v>8.713880399999999</c:v>
                </c:pt>
                <c:pt idx="6275">
                  <c:v>8.7152692800000011</c:v>
                </c:pt>
                <c:pt idx="6276">
                  <c:v>8.71666104</c:v>
                </c:pt>
                <c:pt idx="6277">
                  <c:v>8.7180499200000003</c:v>
                </c:pt>
                <c:pt idx="6278">
                  <c:v>8.7194388000000007</c:v>
                </c:pt>
                <c:pt idx="6279">
                  <c:v>8.7208276799999993</c:v>
                </c:pt>
                <c:pt idx="6280">
                  <c:v>8.7222165600000015</c:v>
                </c:pt>
                <c:pt idx="6281">
                  <c:v>8.7236054399999983</c:v>
                </c:pt>
                <c:pt idx="6282">
                  <c:v>8.7249943199999986</c:v>
                </c:pt>
                <c:pt idx="6283">
                  <c:v>8.7263721599999986</c:v>
                </c:pt>
                <c:pt idx="6284">
                  <c:v>8.727761039999999</c:v>
                </c:pt>
                <c:pt idx="6285">
                  <c:v>8.7291499200000011</c:v>
                </c:pt>
                <c:pt idx="6286">
                  <c:v>8.7305387999999997</c:v>
                </c:pt>
                <c:pt idx="6287">
                  <c:v>8.731927679999993</c:v>
                </c:pt>
                <c:pt idx="6288">
                  <c:v>8.7333165600000005</c:v>
                </c:pt>
                <c:pt idx="6289">
                  <c:v>8.7347054399999973</c:v>
                </c:pt>
                <c:pt idx="6290">
                  <c:v>8.7360972000000015</c:v>
                </c:pt>
                <c:pt idx="6291">
                  <c:v>8.7374860800000018</c:v>
                </c:pt>
                <c:pt idx="6292">
                  <c:v>8.7388749599999986</c:v>
                </c:pt>
                <c:pt idx="6293">
                  <c:v>8.740263839999999</c:v>
                </c:pt>
                <c:pt idx="6294">
                  <c:v>8.7416527199999994</c:v>
                </c:pt>
                <c:pt idx="6295">
                  <c:v>8.7430415999999997</c:v>
                </c:pt>
                <c:pt idx="6296">
                  <c:v>8.7444304800000001</c:v>
                </c:pt>
                <c:pt idx="6297">
                  <c:v>8.7458193600000005</c:v>
                </c:pt>
                <c:pt idx="6298">
                  <c:v>8.7472082399999991</c:v>
                </c:pt>
                <c:pt idx="6299">
                  <c:v>8.7485971199999977</c:v>
                </c:pt>
                <c:pt idx="6300">
                  <c:v>8.7499859999999998</c:v>
                </c:pt>
                <c:pt idx="6301">
                  <c:v>8.7513748799999984</c:v>
                </c:pt>
                <c:pt idx="6302">
                  <c:v>8.7527611200000006</c:v>
                </c:pt>
                <c:pt idx="6303">
                  <c:v>8.754150000000001</c:v>
                </c:pt>
                <c:pt idx="6304">
                  <c:v>8.7555388800000067</c:v>
                </c:pt>
                <c:pt idx="6305">
                  <c:v>8.7569277600000017</c:v>
                </c:pt>
                <c:pt idx="6306">
                  <c:v>8.7583166399999985</c:v>
                </c:pt>
                <c:pt idx="6307">
                  <c:v>8.7597055200000042</c:v>
                </c:pt>
                <c:pt idx="6308">
                  <c:v>8.761097040000001</c:v>
                </c:pt>
                <c:pt idx="6309">
                  <c:v>8.7624888000000158</c:v>
                </c:pt>
                <c:pt idx="6310">
                  <c:v>8.7638776799999984</c:v>
                </c:pt>
                <c:pt idx="6311">
                  <c:v>8.7652694400000009</c:v>
                </c:pt>
                <c:pt idx="6312">
                  <c:v>8.7666470400000005</c:v>
                </c:pt>
                <c:pt idx="6313">
                  <c:v>8.7680359200000009</c:v>
                </c:pt>
                <c:pt idx="6314">
                  <c:v>8.7694387200000037</c:v>
                </c:pt>
                <c:pt idx="6315">
                  <c:v>8.7708275999999987</c:v>
                </c:pt>
                <c:pt idx="6316">
                  <c:v>8.7722054399999987</c:v>
                </c:pt>
                <c:pt idx="6317">
                  <c:v>8.7735972000000046</c:v>
                </c:pt>
                <c:pt idx="6318">
                  <c:v>8.7749860800000015</c:v>
                </c:pt>
                <c:pt idx="6319">
                  <c:v>8.7763749600000001</c:v>
                </c:pt>
                <c:pt idx="6320">
                  <c:v>8.7777638400000004</c:v>
                </c:pt>
                <c:pt idx="6321">
                  <c:v>8.7791527200000008</c:v>
                </c:pt>
                <c:pt idx="6322">
                  <c:v>8.7805416000000012</c:v>
                </c:pt>
                <c:pt idx="6323">
                  <c:v>8.7819304799999998</c:v>
                </c:pt>
                <c:pt idx="6324">
                  <c:v>8.7833193600000019</c:v>
                </c:pt>
                <c:pt idx="6325">
                  <c:v>8.7847082399999987</c:v>
                </c:pt>
                <c:pt idx="6326">
                  <c:v>8.7860971200000009</c:v>
                </c:pt>
                <c:pt idx="6327">
                  <c:v>8.7874915200000014</c:v>
                </c:pt>
                <c:pt idx="6328">
                  <c:v>8.7888803999999983</c:v>
                </c:pt>
                <c:pt idx="6329">
                  <c:v>8.7902692799999986</c:v>
                </c:pt>
                <c:pt idx="6330">
                  <c:v>8.791658159999999</c:v>
                </c:pt>
                <c:pt idx="6331">
                  <c:v>8.793038880000001</c:v>
                </c:pt>
                <c:pt idx="6332">
                  <c:v>8.7944332800000016</c:v>
                </c:pt>
                <c:pt idx="6333">
                  <c:v>8.7958221599999984</c:v>
                </c:pt>
                <c:pt idx="6334">
                  <c:v>8.7972110399999988</c:v>
                </c:pt>
                <c:pt idx="6335">
                  <c:v>8.7985999200000009</c:v>
                </c:pt>
                <c:pt idx="6336">
                  <c:v>8.7999943200000015</c:v>
                </c:pt>
                <c:pt idx="6337">
                  <c:v>8.8013721599999997</c:v>
                </c:pt>
                <c:pt idx="6338">
                  <c:v>8.8027610400000018</c:v>
                </c:pt>
                <c:pt idx="6339">
                  <c:v>8.8041528000000024</c:v>
                </c:pt>
                <c:pt idx="6340">
                  <c:v>8.8055416800000028</c:v>
                </c:pt>
                <c:pt idx="6341">
                  <c:v>8.8069305600000067</c:v>
                </c:pt>
                <c:pt idx="6342">
                  <c:v>8.80831944</c:v>
                </c:pt>
                <c:pt idx="6343">
                  <c:v>8.8097083200000021</c:v>
                </c:pt>
                <c:pt idx="6344">
                  <c:v>8.8110943200000005</c:v>
                </c:pt>
                <c:pt idx="6345">
                  <c:v>8.812486080000026</c:v>
                </c:pt>
                <c:pt idx="6346">
                  <c:v>8.8138720800000012</c:v>
                </c:pt>
                <c:pt idx="6347">
                  <c:v>8.8152609600000016</c:v>
                </c:pt>
                <c:pt idx="6348">
                  <c:v>8.8166498400000162</c:v>
                </c:pt>
                <c:pt idx="6349">
                  <c:v>8.818041599999999</c:v>
                </c:pt>
                <c:pt idx="6350">
                  <c:v>8.8194333600000068</c:v>
                </c:pt>
                <c:pt idx="6351">
                  <c:v>8.82082224</c:v>
                </c:pt>
                <c:pt idx="6352">
                  <c:v>8.8222111200000004</c:v>
                </c:pt>
                <c:pt idx="6353">
                  <c:v>8.8236026400000025</c:v>
                </c:pt>
                <c:pt idx="6354">
                  <c:v>8.8249944000000013</c:v>
                </c:pt>
                <c:pt idx="6355">
                  <c:v>8.8263804000000015</c:v>
                </c:pt>
                <c:pt idx="6356">
                  <c:v>8.8277721600000003</c:v>
                </c:pt>
                <c:pt idx="6357">
                  <c:v>8.8291610400000025</c:v>
                </c:pt>
                <c:pt idx="6358">
                  <c:v>8.8305360000000181</c:v>
                </c:pt>
                <c:pt idx="6359">
                  <c:v>8.831930400000001</c:v>
                </c:pt>
                <c:pt idx="6360">
                  <c:v>8.8333221599999998</c:v>
                </c:pt>
                <c:pt idx="6361">
                  <c:v>8.8347139200000004</c:v>
                </c:pt>
                <c:pt idx="6362">
                  <c:v>8.8361028000000008</c:v>
                </c:pt>
                <c:pt idx="6363">
                  <c:v>8.8374916800000012</c:v>
                </c:pt>
                <c:pt idx="6364">
                  <c:v>8.8388805600000016</c:v>
                </c:pt>
                <c:pt idx="6365">
                  <c:v>8.8402694400000019</c:v>
                </c:pt>
                <c:pt idx="6366">
                  <c:v>8.8416583199999987</c:v>
                </c:pt>
                <c:pt idx="6367">
                  <c:v>8.8430472000000027</c:v>
                </c:pt>
                <c:pt idx="6368">
                  <c:v>8.8444276800000008</c:v>
                </c:pt>
                <c:pt idx="6369">
                  <c:v>8.8458165600000047</c:v>
                </c:pt>
                <c:pt idx="6370">
                  <c:v>8.8472054399999998</c:v>
                </c:pt>
                <c:pt idx="6371">
                  <c:v>8.8485943200000037</c:v>
                </c:pt>
                <c:pt idx="6372">
                  <c:v>8.8499832000000005</c:v>
                </c:pt>
                <c:pt idx="6373">
                  <c:v>8.8513720800000009</c:v>
                </c:pt>
                <c:pt idx="6374">
                  <c:v>8.8527609600000048</c:v>
                </c:pt>
                <c:pt idx="6375">
                  <c:v>8.8541498400000158</c:v>
                </c:pt>
                <c:pt idx="6376">
                  <c:v>8.8555387200000162</c:v>
                </c:pt>
                <c:pt idx="6377">
                  <c:v>8.8569276000000006</c:v>
                </c:pt>
                <c:pt idx="6378">
                  <c:v>8.8583193600000012</c:v>
                </c:pt>
                <c:pt idx="6379">
                  <c:v>8.8597082400000158</c:v>
                </c:pt>
                <c:pt idx="6380">
                  <c:v>8.8610971200000037</c:v>
                </c:pt>
                <c:pt idx="6381">
                  <c:v>8.8624860000000343</c:v>
                </c:pt>
                <c:pt idx="6382">
                  <c:v>8.8638748800000027</c:v>
                </c:pt>
                <c:pt idx="6383">
                  <c:v>8.8652637600000013</c:v>
                </c:pt>
                <c:pt idx="6384">
                  <c:v>8.8666526400000194</c:v>
                </c:pt>
                <c:pt idx="6385">
                  <c:v>8.8680415200000002</c:v>
                </c:pt>
                <c:pt idx="6386">
                  <c:v>8.869433280000024</c:v>
                </c:pt>
                <c:pt idx="6387">
                  <c:v>8.8708250400000015</c:v>
                </c:pt>
                <c:pt idx="6388">
                  <c:v>8.872216560000016</c:v>
                </c:pt>
                <c:pt idx="6389">
                  <c:v>8.873594400000016</c:v>
                </c:pt>
                <c:pt idx="6390">
                  <c:v>8.8749832800000004</c:v>
                </c:pt>
                <c:pt idx="6391">
                  <c:v>8.8763721600000007</c:v>
                </c:pt>
                <c:pt idx="6392">
                  <c:v>8.8777610400000011</c:v>
                </c:pt>
                <c:pt idx="6393">
                  <c:v>8.8791499200000068</c:v>
                </c:pt>
                <c:pt idx="6394">
                  <c:v>8.8805443200000145</c:v>
                </c:pt>
                <c:pt idx="6395">
                  <c:v>8.8819332000000024</c:v>
                </c:pt>
                <c:pt idx="6396">
                  <c:v>8.883322080000001</c:v>
                </c:pt>
                <c:pt idx="6397">
                  <c:v>8.8847109600000014</c:v>
                </c:pt>
                <c:pt idx="6398">
                  <c:v>8.886102720000002</c:v>
                </c:pt>
                <c:pt idx="6399">
                  <c:v>8.8874916000000024</c:v>
                </c:pt>
                <c:pt idx="6400">
                  <c:v>8.888880480000001</c:v>
                </c:pt>
                <c:pt idx="6401">
                  <c:v>8.8902693600000013</c:v>
                </c:pt>
                <c:pt idx="6402">
                  <c:v>8.8916582400000035</c:v>
                </c:pt>
                <c:pt idx="6403">
                  <c:v>8.8930360800000194</c:v>
                </c:pt>
                <c:pt idx="6404">
                  <c:v>8.894427600000002</c:v>
                </c:pt>
                <c:pt idx="6405">
                  <c:v>8.8958164800000024</c:v>
                </c:pt>
                <c:pt idx="6406">
                  <c:v>8.8972082400000012</c:v>
                </c:pt>
                <c:pt idx="6407">
                  <c:v>8.8986000000000001</c:v>
                </c:pt>
                <c:pt idx="6408">
                  <c:v>8.8999888800000004</c:v>
                </c:pt>
                <c:pt idx="6409">
                  <c:v>8.9013777599999973</c:v>
                </c:pt>
                <c:pt idx="6410">
                  <c:v>8.9027692800000047</c:v>
                </c:pt>
                <c:pt idx="6411">
                  <c:v>8.9041581599999997</c:v>
                </c:pt>
                <c:pt idx="6412">
                  <c:v>8.9055470400000161</c:v>
                </c:pt>
                <c:pt idx="6413">
                  <c:v>8.9069388000000007</c:v>
                </c:pt>
                <c:pt idx="6414">
                  <c:v>8.9083166400000025</c:v>
                </c:pt>
                <c:pt idx="6415">
                  <c:v>8.9097055200000028</c:v>
                </c:pt>
                <c:pt idx="6416">
                  <c:v>8.9110944000000014</c:v>
                </c:pt>
                <c:pt idx="6417">
                  <c:v>8.9124832800000178</c:v>
                </c:pt>
                <c:pt idx="6418">
                  <c:v>8.9138721599999986</c:v>
                </c:pt>
                <c:pt idx="6419">
                  <c:v>8.9152581599999987</c:v>
                </c:pt>
                <c:pt idx="6420">
                  <c:v>8.9166470400000026</c:v>
                </c:pt>
                <c:pt idx="6421">
                  <c:v>8.9180359200000012</c:v>
                </c:pt>
                <c:pt idx="6422">
                  <c:v>8.9194305600000181</c:v>
                </c:pt>
                <c:pt idx="6423">
                  <c:v>8.9208194400000025</c:v>
                </c:pt>
                <c:pt idx="6424">
                  <c:v>8.9222083200000011</c:v>
                </c:pt>
                <c:pt idx="6425">
                  <c:v>8.9235972000000068</c:v>
                </c:pt>
                <c:pt idx="6426">
                  <c:v>8.9249860800000018</c:v>
                </c:pt>
                <c:pt idx="6427">
                  <c:v>8.9263749599999986</c:v>
                </c:pt>
                <c:pt idx="6428">
                  <c:v>8.927763839999999</c:v>
                </c:pt>
                <c:pt idx="6429">
                  <c:v>8.9291527200000012</c:v>
                </c:pt>
                <c:pt idx="6430">
                  <c:v>8.9305416000000015</c:v>
                </c:pt>
                <c:pt idx="6431">
                  <c:v>8.9319333600000004</c:v>
                </c:pt>
                <c:pt idx="6432">
                  <c:v>8.9333222400000007</c:v>
                </c:pt>
                <c:pt idx="6433">
                  <c:v>8.9347137599999993</c:v>
                </c:pt>
                <c:pt idx="6434">
                  <c:v>8.936091600000001</c:v>
                </c:pt>
                <c:pt idx="6435">
                  <c:v>8.9374833600000034</c:v>
                </c:pt>
                <c:pt idx="6436">
                  <c:v>8.9388722400000002</c:v>
                </c:pt>
                <c:pt idx="6437">
                  <c:v>8.9402611199999971</c:v>
                </c:pt>
                <c:pt idx="6438">
                  <c:v>8.941650000000001</c:v>
                </c:pt>
                <c:pt idx="6439">
                  <c:v>8.9430388800000014</c:v>
                </c:pt>
                <c:pt idx="6440">
                  <c:v>8.9444304000000034</c:v>
                </c:pt>
                <c:pt idx="6441">
                  <c:v>8.9458192800000003</c:v>
                </c:pt>
                <c:pt idx="6442">
                  <c:v>8.9472081599999971</c:v>
                </c:pt>
                <c:pt idx="6443">
                  <c:v>8.9485999200000013</c:v>
                </c:pt>
                <c:pt idx="6444">
                  <c:v>8.9499888000000016</c:v>
                </c:pt>
                <c:pt idx="6445">
                  <c:v>8.9513805600000023</c:v>
                </c:pt>
                <c:pt idx="6446">
                  <c:v>8.9527665600000219</c:v>
                </c:pt>
                <c:pt idx="6447">
                  <c:v>8.9541583200000012</c:v>
                </c:pt>
                <c:pt idx="6448">
                  <c:v>8.9555472000000265</c:v>
                </c:pt>
                <c:pt idx="6449">
                  <c:v>8.9569360800000144</c:v>
                </c:pt>
                <c:pt idx="6450">
                  <c:v>8.9583249600000006</c:v>
                </c:pt>
                <c:pt idx="6451">
                  <c:v>8.9597138400000027</c:v>
                </c:pt>
                <c:pt idx="6452">
                  <c:v>8.9611027200000013</c:v>
                </c:pt>
                <c:pt idx="6453">
                  <c:v>8.9624916000000159</c:v>
                </c:pt>
                <c:pt idx="6454">
                  <c:v>8.963880480000002</c:v>
                </c:pt>
                <c:pt idx="6455">
                  <c:v>8.9652693600000042</c:v>
                </c:pt>
                <c:pt idx="6456">
                  <c:v>8.9666582400000028</c:v>
                </c:pt>
                <c:pt idx="6457">
                  <c:v>8.9680332000000025</c:v>
                </c:pt>
                <c:pt idx="6458">
                  <c:v>8.9694249600000067</c:v>
                </c:pt>
                <c:pt idx="6459">
                  <c:v>8.9708138400000035</c:v>
                </c:pt>
                <c:pt idx="6460">
                  <c:v>8.972205360000002</c:v>
                </c:pt>
                <c:pt idx="6461">
                  <c:v>8.9735971200000026</c:v>
                </c:pt>
                <c:pt idx="6462">
                  <c:v>8.9749860000000048</c:v>
                </c:pt>
                <c:pt idx="6463">
                  <c:v>8.9763748800000016</c:v>
                </c:pt>
                <c:pt idx="6464">
                  <c:v>8.9777637600000002</c:v>
                </c:pt>
                <c:pt idx="6465">
                  <c:v>8.9791526400000006</c:v>
                </c:pt>
                <c:pt idx="6466">
                  <c:v>8.9805470400000047</c:v>
                </c:pt>
                <c:pt idx="6467">
                  <c:v>8.9819359200000015</c:v>
                </c:pt>
                <c:pt idx="6468">
                  <c:v>8.9833250399999987</c:v>
                </c:pt>
                <c:pt idx="6469">
                  <c:v>8.9847026400000001</c:v>
                </c:pt>
                <c:pt idx="6470">
                  <c:v>8.9860970400000042</c:v>
                </c:pt>
                <c:pt idx="6471">
                  <c:v>8.9874859200000028</c:v>
                </c:pt>
                <c:pt idx="6472">
                  <c:v>8.9888750400000017</c:v>
                </c:pt>
                <c:pt idx="6473">
                  <c:v>8.9902639199999985</c:v>
                </c:pt>
                <c:pt idx="6474">
                  <c:v>8.9916554400000006</c:v>
                </c:pt>
                <c:pt idx="6475">
                  <c:v>8.9930443200000028</c:v>
                </c:pt>
                <c:pt idx="6476">
                  <c:v>8.9944332000000067</c:v>
                </c:pt>
                <c:pt idx="6477">
                  <c:v>8.9958220800000017</c:v>
                </c:pt>
                <c:pt idx="6478">
                  <c:v>8.9972138399999988</c:v>
                </c:pt>
                <c:pt idx="6479">
                  <c:v>8.9986027200000009</c:v>
                </c:pt>
                <c:pt idx="6480">
                  <c:v>8.9999916000000013</c:v>
                </c:pt>
                <c:pt idx="6481">
                  <c:v>9.0013804799999999</c:v>
                </c:pt>
                <c:pt idx="6482">
                  <c:v>9.0027693600000003</c:v>
                </c:pt>
                <c:pt idx="6483">
                  <c:v>9.0041582400000024</c:v>
                </c:pt>
                <c:pt idx="6484">
                  <c:v>9.0055360800000184</c:v>
                </c:pt>
                <c:pt idx="6485">
                  <c:v>9.006924960000001</c:v>
                </c:pt>
                <c:pt idx="6486">
                  <c:v>9.0083138399999996</c:v>
                </c:pt>
                <c:pt idx="6487">
                  <c:v>9.0097027200000017</c:v>
                </c:pt>
                <c:pt idx="6488">
                  <c:v>9.0110915999999985</c:v>
                </c:pt>
                <c:pt idx="6489">
                  <c:v>9.0124804800000042</c:v>
                </c:pt>
                <c:pt idx="6490">
                  <c:v>9.0138693600000011</c:v>
                </c:pt>
                <c:pt idx="6491">
                  <c:v>9.0152582400000014</c:v>
                </c:pt>
                <c:pt idx="6492">
                  <c:v>9.0166500000000021</c:v>
                </c:pt>
                <c:pt idx="6493">
                  <c:v>9.0180388800000024</c:v>
                </c:pt>
                <c:pt idx="6494">
                  <c:v>9.0194304000000027</c:v>
                </c:pt>
                <c:pt idx="6495">
                  <c:v>9.0208221599999998</c:v>
                </c:pt>
                <c:pt idx="6496">
                  <c:v>9.0222139200000004</c:v>
                </c:pt>
                <c:pt idx="6497">
                  <c:v>9.0236028000000008</c:v>
                </c:pt>
                <c:pt idx="6498">
                  <c:v>9.0249916799999994</c:v>
                </c:pt>
                <c:pt idx="6499">
                  <c:v>9.0263805600000016</c:v>
                </c:pt>
                <c:pt idx="6500">
                  <c:v>9.0277694400000019</c:v>
                </c:pt>
                <c:pt idx="6501">
                  <c:v>9.0291583199999987</c:v>
                </c:pt>
                <c:pt idx="6502">
                  <c:v>9.0305472000000027</c:v>
                </c:pt>
                <c:pt idx="6503">
                  <c:v>9.0319360800000013</c:v>
                </c:pt>
                <c:pt idx="6504">
                  <c:v>9.0333249599999998</c:v>
                </c:pt>
                <c:pt idx="6505">
                  <c:v>9.0347138400000002</c:v>
                </c:pt>
                <c:pt idx="6506">
                  <c:v>9.0361027200000006</c:v>
                </c:pt>
                <c:pt idx="6507">
                  <c:v>9.037491600000001</c:v>
                </c:pt>
                <c:pt idx="6508">
                  <c:v>9.0388804799999978</c:v>
                </c:pt>
                <c:pt idx="6509">
                  <c:v>9.0402583199999977</c:v>
                </c:pt>
                <c:pt idx="6510">
                  <c:v>9.0416472000000017</c:v>
                </c:pt>
                <c:pt idx="6511">
                  <c:v>9.0430387200000002</c:v>
                </c:pt>
                <c:pt idx="6512">
                  <c:v>9.0444276000000006</c:v>
                </c:pt>
                <c:pt idx="6513">
                  <c:v>9.0458164800000009</c:v>
                </c:pt>
                <c:pt idx="6514">
                  <c:v>9.0472053599999978</c:v>
                </c:pt>
                <c:pt idx="6515">
                  <c:v>9.0485944800000002</c:v>
                </c:pt>
                <c:pt idx="6516">
                  <c:v>9.0499860000000023</c:v>
                </c:pt>
                <c:pt idx="6517">
                  <c:v>9.0513748800000009</c:v>
                </c:pt>
                <c:pt idx="6518">
                  <c:v>9.0527637600000013</c:v>
                </c:pt>
                <c:pt idx="6519">
                  <c:v>9.0541526400000034</c:v>
                </c:pt>
                <c:pt idx="6520">
                  <c:v>9.0555415200000162</c:v>
                </c:pt>
                <c:pt idx="6521">
                  <c:v>9.0569304000000006</c:v>
                </c:pt>
                <c:pt idx="6522">
                  <c:v>9.058319280000001</c:v>
                </c:pt>
                <c:pt idx="6523">
                  <c:v>9.059716560000016</c:v>
                </c:pt>
                <c:pt idx="6524">
                  <c:v>9.0610915200000015</c:v>
                </c:pt>
                <c:pt idx="6525">
                  <c:v>9.0624804000000161</c:v>
                </c:pt>
                <c:pt idx="6526">
                  <c:v>9.0638721600000007</c:v>
                </c:pt>
                <c:pt idx="6527">
                  <c:v>9.0652610400000011</c:v>
                </c:pt>
                <c:pt idx="6528">
                  <c:v>9.0666499200000068</c:v>
                </c:pt>
                <c:pt idx="6529">
                  <c:v>9.0680388000000018</c:v>
                </c:pt>
                <c:pt idx="6530">
                  <c:v>9.0694276800000022</c:v>
                </c:pt>
                <c:pt idx="6531">
                  <c:v>9.0708165600000026</c:v>
                </c:pt>
                <c:pt idx="6532">
                  <c:v>9.0722054400000012</c:v>
                </c:pt>
                <c:pt idx="6533">
                  <c:v>9.0735943200000158</c:v>
                </c:pt>
                <c:pt idx="6534">
                  <c:v>9.0749832000000001</c:v>
                </c:pt>
                <c:pt idx="6535">
                  <c:v>9.0763720800000005</c:v>
                </c:pt>
                <c:pt idx="6536">
                  <c:v>9.0777609600000009</c:v>
                </c:pt>
                <c:pt idx="6537">
                  <c:v>9.0791527200000015</c:v>
                </c:pt>
                <c:pt idx="6538">
                  <c:v>9.0805444800000021</c:v>
                </c:pt>
                <c:pt idx="6539">
                  <c:v>9.081933359999999</c:v>
                </c:pt>
                <c:pt idx="6540">
                  <c:v>9.0833222400000011</c:v>
                </c:pt>
                <c:pt idx="6541">
                  <c:v>9.0847137599999996</c:v>
                </c:pt>
                <c:pt idx="6542">
                  <c:v>9.0860916000000014</c:v>
                </c:pt>
                <c:pt idx="6543">
                  <c:v>9.0874804800000017</c:v>
                </c:pt>
                <c:pt idx="6544">
                  <c:v>9.0888693599999986</c:v>
                </c:pt>
                <c:pt idx="6545">
                  <c:v>9.0902637599999974</c:v>
                </c:pt>
                <c:pt idx="6546">
                  <c:v>9.0916526400000013</c:v>
                </c:pt>
                <c:pt idx="6547">
                  <c:v>9.0930444000000037</c:v>
                </c:pt>
                <c:pt idx="6548">
                  <c:v>9.0944332800000023</c:v>
                </c:pt>
                <c:pt idx="6549">
                  <c:v>9.0958221600000009</c:v>
                </c:pt>
                <c:pt idx="6550">
                  <c:v>9.0972139199999997</c:v>
                </c:pt>
                <c:pt idx="6551">
                  <c:v>9.0986028000000001</c:v>
                </c:pt>
                <c:pt idx="6552">
                  <c:v>9.0999804000000015</c:v>
                </c:pt>
                <c:pt idx="6553">
                  <c:v>9.1013692800000019</c:v>
                </c:pt>
                <c:pt idx="6554">
                  <c:v>9.1027581599999987</c:v>
                </c:pt>
                <c:pt idx="6555">
                  <c:v>9.1041499200000011</c:v>
                </c:pt>
                <c:pt idx="6556">
                  <c:v>9.1055388000000068</c:v>
                </c:pt>
                <c:pt idx="6557">
                  <c:v>9.1069250400000019</c:v>
                </c:pt>
                <c:pt idx="6558">
                  <c:v>9.1083139199999987</c:v>
                </c:pt>
                <c:pt idx="6559">
                  <c:v>9.1097054400000008</c:v>
                </c:pt>
                <c:pt idx="6560">
                  <c:v>9.1110972000000015</c:v>
                </c:pt>
                <c:pt idx="6561">
                  <c:v>9.11248872</c:v>
                </c:pt>
                <c:pt idx="6562">
                  <c:v>9.1138776000000004</c:v>
                </c:pt>
                <c:pt idx="6563">
                  <c:v>9.115269360000001</c:v>
                </c:pt>
                <c:pt idx="6564">
                  <c:v>9.1166582400000014</c:v>
                </c:pt>
                <c:pt idx="6565">
                  <c:v>9.1180471200000017</c:v>
                </c:pt>
                <c:pt idx="6566">
                  <c:v>9.1194276000000034</c:v>
                </c:pt>
                <c:pt idx="6567">
                  <c:v>9.1208193600000005</c:v>
                </c:pt>
                <c:pt idx="6568">
                  <c:v>9.1222082400000009</c:v>
                </c:pt>
                <c:pt idx="6569">
                  <c:v>9.1236000000000015</c:v>
                </c:pt>
                <c:pt idx="6570">
                  <c:v>9.12499152</c:v>
                </c:pt>
                <c:pt idx="6571">
                  <c:v>9.1263722400000002</c:v>
                </c:pt>
                <c:pt idx="6572">
                  <c:v>9.127766639999999</c:v>
                </c:pt>
                <c:pt idx="6573">
                  <c:v>9.1291471200000025</c:v>
                </c:pt>
                <c:pt idx="6574">
                  <c:v>9.1305360000000046</c:v>
                </c:pt>
                <c:pt idx="6575">
                  <c:v>9.1319248799999997</c:v>
                </c:pt>
                <c:pt idx="6576">
                  <c:v>9.1333137599999983</c:v>
                </c:pt>
                <c:pt idx="6577">
                  <c:v>9.1347026399999987</c:v>
                </c:pt>
                <c:pt idx="6578">
                  <c:v>9.136091519999999</c:v>
                </c:pt>
                <c:pt idx="6579">
                  <c:v>9.1374804000000012</c:v>
                </c:pt>
                <c:pt idx="6580">
                  <c:v>9.1388692799999998</c:v>
                </c:pt>
                <c:pt idx="6581">
                  <c:v>9.140258159999993</c:v>
                </c:pt>
                <c:pt idx="6582">
                  <c:v>9.141652800000001</c:v>
                </c:pt>
                <c:pt idx="6583">
                  <c:v>9.1430416799999996</c:v>
                </c:pt>
                <c:pt idx="6584">
                  <c:v>9.1444332000000017</c:v>
                </c:pt>
                <c:pt idx="6585">
                  <c:v>9.1458194399999986</c:v>
                </c:pt>
                <c:pt idx="6586">
                  <c:v>9.1472083199999972</c:v>
                </c:pt>
                <c:pt idx="6587">
                  <c:v>9.1485971999999993</c:v>
                </c:pt>
                <c:pt idx="6588">
                  <c:v>9.1499860800000015</c:v>
                </c:pt>
                <c:pt idx="6589">
                  <c:v>9.1513749600000001</c:v>
                </c:pt>
                <c:pt idx="6590">
                  <c:v>9.1527638400000004</c:v>
                </c:pt>
                <c:pt idx="6591">
                  <c:v>9.154155359999999</c:v>
                </c:pt>
                <c:pt idx="6592">
                  <c:v>9.1555444800000068</c:v>
                </c:pt>
                <c:pt idx="6593">
                  <c:v>9.1569333600000018</c:v>
                </c:pt>
                <c:pt idx="6594">
                  <c:v>9.1583222399999986</c:v>
                </c:pt>
                <c:pt idx="6595">
                  <c:v>9.159711119999999</c:v>
                </c:pt>
                <c:pt idx="6596">
                  <c:v>9.1611000000000011</c:v>
                </c:pt>
                <c:pt idx="6597">
                  <c:v>9.1624915200000068</c:v>
                </c:pt>
                <c:pt idx="6598">
                  <c:v>9.1638693600000014</c:v>
                </c:pt>
                <c:pt idx="6599">
                  <c:v>9.1652611199999985</c:v>
                </c:pt>
                <c:pt idx="6600">
                  <c:v>9.1666500000000024</c:v>
                </c:pt>
                <c:pt idx="6601">
                  <c:v>9.1680415200000009</c:v>
                </c:pt>
                <c:pt idx="6602">
                  <c:v>9.1694359200000068</c:v>
                </c:pt>
                <c:pt idx="6603">
                  <c:v>9.1708250399999987</c:v>
                </c:pt>
                <c:pt idx="6604">
                  <c:v>9.172213919999999</c:v>
                </c:pt>
                <c:pt idx="6605">
                  <c:v>9.1736028000000047</c:v>
                </c:pt>
                <c:pt idx="6606">
                  <c:v>9.1749804000000008</c:v>
                </c:pt>
                <c:pt idx="6607">
                  <c:v>9.1763692800000012</c:v>
                </c:pt>
                <c:pt idx="6608">
                  <c:v>9.1777694400000005</c:v>
                </c:pt>
                <c:pt idx="6609">
                  <c:v>9.1791470400000037</c:v>
                </c:pt>
                <c:pt idx="6610">
                  <c:v>9.1805359200000023</c:v>
                </c:pt>
                <c:pt idx="6611">
                  <c:v>9.1819276799999994</c:v>
                </c:pt>
                <c:pt idx="6612">
                  <c:v>9.1833165600000015</c:v>
                </c:pt>
                <c:pt idx="6613">
                  <c:v>9.1847109599999985</c:v>
                </c:pt>
                <c:pt idx="6614">
                  <c:v>9.1860998400000042</c:v>
                </c:pt>
                <c:pt idx="6615">
                  <c:v>9.1874916000000013</c:v>
                </c:pt>
                <c:pt idx="6616">
                  <c:v>9.1888804799999999</c:v>
                </c:pt>
                <c:pt idx="6617">
                  <c:v>9.1902583199999999</c:v>
                </c:pt>
                <c:pt idx="6618">
                  <c:v>9.1916472000000002</c:v>
                </c:pt>
                <c:pt idx="6619">
                  <c:v>9.1930360800000006</c:v>
                </c:pt>
                <c:pt idx="6620">
                  <c:v>9.194424960000001</c:v>
                </c:pt>
                <c:pt idx="6621">
                  <c:v>9.1958138400000013</c:v>
                </c:pt>
                <c:pt idx="6622">
                  <c:v>9.1972027200000017</c:v>
                </c:pt>
                <c:pt idx="6623">
                  <c:v>9.1985944799999988</c:v>
                </c:pt>
                <c:pt idx="6624">
                  <c:v>9.1999860000000027</c:v>
                </c:pt>
                <c:pt idx="6625">
                  <c:v>9.2013748799999995</c:v>
                </c:pt>
                <c:pt idx="6626">
                  <c:v>9.2027666400000037</c:v>
                </c:pt>
                <c:pt idx="6627">
                  <c:v>9.2041581599999969</c:v>
                </c:pt>
                <c:pt idx="6628">
                  <c:v>9.2055470400000008</c:v>
                </c:pt>
                <c:pt idx="6629">
                  <c:v>9.2069359200000012</c:v>
                </c:pt>
                <c:pt idx="6630">
                  <c:v>9.208325039999993</c:v>
                </c:pt>
                <c:pt idx="6631">
                  <c:v>9.2097139200000004</c:v>
                </c:pt>
                <c:pt idx="6632">
                  <c:v>9.2110943999999986</c:v>
                </c:pt>
                <c:pt idx="6633">
                  <c:v>9.2124859200000007</c:v>
                </c:pt>
                <c:pt idx="6634">
                  <c:v>9.2138750399999996</c:v>
                </c:pt>
                <c:pt idx="6635">
                  <c:v>9.2152639199999999</c:v>
                </c:pt>
                <c:pt idx="6636">
                  <c:v>9.2166528000000003</c:v>
                </c:pt>
                <c:pt idx="6637">
                  <c:v>9.2180416799999971</c:v>
                </c:pt>
                <c:pt idx="6638">
                  <c:v>9.2194305600000028</c:v>
                </c:pt>
                <c:pt idx="6639">
                  <c:v>9.2208220799999996</c:v>
                </c:pt>
                <c:pt idx="6640">
                  <c:v>9.22221096</c:v>
                </c:pt>
                <c:pt idx="6641">
                  <c:v>9.2235998400000003</c:v>
                </c:pt>
                <c:pt idx="6642">
                  <c:v>9.2249915999999992</c:v>
                </c:pt>
                <c:pt idx="6643">
                  <c:v>9.2263694399999974</c:v>
                </c:pt>
                <c:pt idx="6644">
                  <c:v>9.2277583199999977</c:v>
                </c:pt>
                <c:pt idx="6645">
                  <c:v>9.2291498400000016</c:v>
                </c:pt>
                <c:pt idx="6646">
                  <c:v>9.2305387200000002</c:v>
                </c:pt>
                <c:pt idx="6647">
                  <c:v>9.231927599999997</c:v>
                </c:pt>
                <c:pt idx="6648">
                  <c:v>9.2333164799999992</c:v>
                </c:pt>
                <c:pt idx="6649">
                  <c:v>9.2347082399999998</c:v>
                </c:pt>
                <c:pt idx="6650">
                  <c:v>9.2360999999999986</c:v>
                </c:pt>
                <c:pt idx="6651">
                  <c:v>9.237488879999999</c:v>
                </c:pt>
                <c:pt idx="6652">
                  <c:v>9.2388777599999852</c:v>
                </c:pt>
                <c:pt idx="6653">
                  <c:v>9.2402666399999998</c:v>
                </c:pt>
                <c:pt idx="6654">
                  <c:v>9.2416555200000001</c:v>
                </c:pt>
                <c:pt idx="6655">
                  <c:v>9.2430444000000005</c:v>
                </c:pt>
                <c:pt idx="6656">
                  <c:v>9.2444332800000009</c:v>
                </c:pt>
                <c:pt idx="6657">
                  <c:v>9.2458250399999997</c:v>
                </c:pt>
                <c:pt idx="6658">
                  <c:v>9.2472139199999983</c:v>
                </c:pt>
                <c:pt idx="6659">
                  <c:v>9.2486027999999987</c:v>
                </c:pt>
                <c:pt idx="6660">
                  <c:v>9.2499804000000001</c:v>
                </c:pt>
                <c:pt idx="6661">
                  <c:v>9.2513692800000005</c:v>
                </c:pt>
                <c:pt idx="6662">
                  <c:v>9.2527581600000008</c:v>
                </c:pt>
                <c:pt idx="6663">
                  <c:v>9.2541499200000015</c:v>
                </c:pt>
                <c:pt idx="6664">
                  <c:v>9.2555388000000178</c:v>
                </c:pt>
                <c:pt idx="6665">
                  <c:v>9.2569305600000042</c:v>
                </c:pt>
                <c:pt idx="6666">
                  <c:v>9.2583194399999993</c:v>
                </c:pt>
                <c:pt idx="6667">
                  <c:v>9.2597109600000014</c:v>
                </c:pt>
                <c:pt idx="6668">
                  <c:v>9.2610998400000017</c:v>
                </c:pt>
                <c:pt idx="6669">
                  <c:v>9.2624887200000021</c:v>
                </c:pt>
                <c:pt idx="6670">
                  <c:v>9.2638776000000007</c:v>
                </c:pt>
                <c:pt idx="6671">
                  <c:v>9.2652664800000011</c:v>
                </c:pt>
                <c:pt idx="6672">
                  <c:v>9.2666553600000015</c:v>
                </c:pt>
                <c:pt idx="6673">
                  <c:v>9.2680444799999986</c:v>
                </c:pt>
                <c:pt idx="6674">
                  <c:v>9.2694333600000025</c:v>
                </c:pt>
                <c:pt idx="6675">
                  <c:v>9.2708222400000011</c:v>
                </c:pt>
                <c:pt idx="6676">
                  <c:v>9.2722111199999997</c:v>
                </c:pt>
                <c:pt idx="6677">
                  <c:v>9.2736000000000001</c:v>
                </c:pt>
                <c:pt idx="6678">
                  <c:v>9.2749888800000004</c:v>
                </c:pt>
                <c:pt idx="6679">
                  <c:v>9.2763777599999973</c:v>
                </c:pt>
                <c:pt idx="6680">
                  <c:v>9.2777666400000012</c:v>
                </c:pt>
                <c:pt idx="6681">
                  <c:v>9.2791471200000029</c:v>
                </c:pt>
                <c:pt idx="6682">
                  <c:v>9.2805360000000068</c:v>
                </c:pt>
                <c:pt idx="6683">
                  <c:v>9.281927759999995</c:v>
                </c:pt>
                <c:pt idx="6684">
                  <c:v>9.2833166400000025</c:v>
                </c:pt>
                <c:pt idx="6685">
                  <c:v>9.2847026400000008</c:v>
                </c:pt>
                <c:pt idx="6686">
                  <c:v>9.2860915200000012</c:v>
                </c:pt>
                <c:pt idx="6687">
                  <c:v>9.2874832800000018</c:v>
                </c:pt>
                <c:pt idx="6688">
                  <c:v>9.2888721599999986</c:v>
                </c:pt>
                <c:pt idx="6689">
                  <c:v>9.290261039999999</c:v>
                </c:pt>
                <c:pt idx="6690">
                  <c:v>9.2916527999999996</c:v>
                </c:pt>
                <c:pt idx="6691">
                  <c:v>9.2930443200000017</c:v>
                </c:pt>
                <c:pt idx="6692">
                  <c:v>9.2944360800000023</c:v>
                </c:pt>
                <c:pt idx="6693">
                  <c:v>9.2958139199999987</c:v>
                </c:pt>
                <c:pt idx="6694">
                  <c:v>9.2972027999999991</c:v>
                </c:pt>
                <c:pt idx="6695">
                  <c:v>9.2985916799999995</c:v>
                </c:pt>
                <c:pt idx="6696">
                  <c:v>9.2999805600000016</c:v>
                </c:pt>
                <c:pt idx="6697">
                  <c:v>9.3013694400000002</c:v>
                </c:pt>
                <c:pt idx="6698">
                  <c:v>9.3027583200000006</c:v>
                </c:pt>
                <c:pt idx="6699">
                  <c:v>9.3041472000000027</c:v>
                </c:pt>
                <c:pt idx="6700">
                  <c:v>9.3055360800000244</c:v>
                </c:pt>
                <c:pt idx="6701">
                  <c:v>9.3069249600000017</c:v>
                </c:pt>
                <c:pt idx="6702">
                  <c:v>9.3083164800000002</c:v>
                </c:pt>
                <c:pt idx="6703">
                  <c:v>9.3097053600000006</c:v>
                </c:pt>
                <c:pt idx="6704">
                  <c:v>9.3110944800000013</c:v>
                </c:pt>
                <c:pt idx="6705">
                  <c:v>9.3124833600000194</c:v>
                </c:pt>
                <c:pt idx="6706">
                  <c:v>9.313874880000002</c:v>
                </c:pt>
                <c:pt idx="6707">
                  <c:v>9.3152666400000026</c:v>
                </c:pt>
                <c:pt idx="6708">
                  <c:v>9.3166555200000047</c:v>
                </c:pt>
                <c:pt idx="6709">
                  <c:v>9.3180470400000015</c:v>
                </c:pt>
                <c:pt idx="6710">
                  <c:v>9.3194359200000161</c:v>
                </c:pt>
                <c:pt idx="6711">
                  <c:v>9.3208221600000005</c:v>
                </c:pt>
                <c:pt idx="6712">
                  <c:v>9.3222110400000009</c:v>
                </c:pt>
                <c:pt idx="6713">
                  <c:v>9.3235999200000048</c:v>
                </c:pt>
                <c:pt idx="6714">
                  <c:v>9.3249916799999983</c:v>
                </c:pt>
                <c:pt idx="6715">
                  <c:v>9.3263666400000016</c:v>
                </c:pt>
                <c:pt idx="6716">
                  <c:v>9.3277694400000009</c:v>
                </c:pt>
                <c:pt idx="6717">
                  <c:v>9.3291583200000012</c:v>
                </c:pt>
                <c:pt idx="6718">
                  <c:v>9.330547200000014</c:v>
                </c:pt>
                <c:pt idx="6719">
                  <c:v>9.3319360800000002</c:v>
                </c:pt>
                <c:pt idx="6720">
                  <c:v>9.3333249600000006</c:v>
                </c:pt>
                <c:pt idx="6721">
                  <c:v>9.3347138400000009</c:v>
                </c:pt>
                <c:pt idx="6722">
                  <c:v>9.3360916800000009</c:v>
                </c:pt>
                <c:pt idx="6723">
                  <c:v>9.3374832000000048</c:v>
                </c:pt>
                <c:pt idx="6724">
                  <c:v>9.3388749600000001</c:v>
                </c:pt>
                <c:pt idx="6725">
                  <c:v>9.3402638400000004</c:v>
                </c:pt>
                <c:pt idx="6726">
                  <c:v>9.3416527200000008</c:v>
                </c:pt>
                <c:pt idx="6727">
                  <c:v>9.3430444800000014</c:v>
                </c:pt>
                <c:pt idx="6728">
                  <c:v>9.3444360000000142</c:v>
                </c:pt>
                <c:pt idx="6729">
                  <c:v>9.3458248800000003</c:v>
                </c:pt>
                <c:pt idx="6730">
                  <c:v>9.3472027200000003</c:v>
                </c:pt>
                <c:pt idx="6731">
                  <c:v>9.3485916000000024</c:v>
                </c:pt>
                <c:pt idx="6732">
                  <c:v>9.3499915200000014</c:v>
                </c:pt>
                <c:pt idx="6733">
                  <c:v>9.3513693600000014</c:v>
                </c:pt>
                <c:pt idx="6734">
                  <c:v>9.3527553600000068</c:v>
                </c:pt>
                <c:pt idx="6735">
                  <c:v>9.3541471200000021</c:v>
                </c:pt>
                <c:pt idx="6736">
                  <c:v>9.355547040000026</c:v>
                </c:pt>
                <c:pt idx="6737">
                  <c:v>9.3569248800000047</c:v>
                </c:pt>
                <c:pt idx="6738">
                  <c:v>9.35831664</c:v>
                </c:pt>
                <c:pt idx="6739">
                  <c:v>9.3597026400000143</c:v>
                </c:pt>
                <c:pt idx="6740">
                  <c:v>9.3610915200000004</c:v>
                </c:pt>
                <c:pt idx="6741">
                  <c:v>9.3624804000000221</c:v>
                </c:pt>
                <c:pt idx="6742">
                  <c:v>9.3638692800000047</c:v>
                </c:pt>
                <c:pt idx="6743">
                  <c:v>9.3652610400000018</c:v>
                </c:pt>
                <c:pt idx="6744">
                  <c:v>9.366652800000022</c:v>
                </c:pt>
                <c:pt idx="6745">
                  <c:v>9.368041680000001</c:v>
                </c:pt>
                <c:pt idx="6746">
                  <c:v>9.3694305600000263</c:v>
                </c:pt>
                <c:pt idx="6747">
                  <c:v>9.3708220800000017</c:v>
                </c:pt>
                <c:pt idx="6748">
                  <c:v>9.3722138400000023</c:v>
                </c:pt>
                <c:pt idx="6749">
                  <c:v>9.3736027200000027</c:v>
                </c:pt>
                <c:pt idx="6750">
                  <c:v>9.3749916000000013</c:v>
                </c:pt>
                <c:pt idx="6751">
                  <c:v>9.3763804800000035</c:v>
                </c:pt>
                <c:pt idx="6752">
                  <c:v>9.3777693600000003</c:v>
                </c:pt>
                <c:pt idx="6753">
                  <c:v>9.3791582400000006</c:v>
                </c:pt>
                <c:pt idx="6754">
                  <c:v>9.3805360800000184</c:v>
                </c:pt>
                <c:pt idx="6755">
                  <c:v>9.381924960000001</c:v>
                </c:pt>
                <c:pt idx="6756">
                  <c:v>9.3833193600000016</c:v>
                </c:pt>
                <c:pt idx="6757">
                  <c:v>9.3847137599999986</c:v>
                </c:pt>
                <c:pt idx="6758">
                  <c:v>9.3861026400000025</c:v>
                </c:pt>
                <c:pt idx="6759">
                  <c:v>9.3874776000000022</c:v>
                </c:pt>
                <c:pt idx="6760">
                  <c:v>9.3888804000000015</c:v>
                </c:pt>
                <c:pt idx="6761">
                  <c:v>9.3902692800000001</c:v>
                </c:pt>
                <c:pt idx="6762">
                  <c:v>9.3916500000000021</c:v>
                </c:pt>
                <c:pt idx="6763">
                  <c:v>9.3930388800000006</c:v>
                </c:pt>
                <c:pt idx="6764">
                  <c:v>9.3944304000000027</c:v>
                </c:pt>
                <c:pt idx="6765">
                  <c:v>9.3958192800000067</c:v>
                </c:pt>
                <c:pt idx="6766">
                  <c:v>9.3972081599999999</c:v>
                </c:pt>
                <c:pt idx="6767">
                  <c:v>9.3985970400000003</c:v>
                </c:pt>
                <c:pt idx="6768">
                  <c:v>9.3999859200000007</c:v>
                </c:pt>
                <c:pt idx="6769">
                  <c:v>9.4013750399999996</c:v>
                </c:pt>
                <c:pt idx="6770">
                  <c:v>9.4027610400000015</c:v>
                </c:pt>
                <c:pt idx="6771">
                  <c:v>9.4041583199999987</c:v>
                </c:pt>
                <c:pt idx="6772">
                  <c:v>9.4055388000000164</c:v>
                </c:pt>
                <c:pt idx="6773">
                  <c:v>9.4069276800000008</c:v>
                </c:pt>
                <c:pt idx="6774">
                  <c:v>9.4083165600000012</c:v>
                </c:pt>
                <c:pt idx="6775">
                  <c:v>9.4097054400000015</c:v>
                </c:pt>
                <c:pt idx="6776">
                  <c:v>9.4110943200000037</c:v>
                </c:pt>
                <c:pt idx="6777">
                  <c:v>9.4124860800000238</c:v>
                </c:pt>
                <c:pt idx="6778">
                  <c:v>9.4138749600000011</c:v>
                </c:pt>
                <c:pt idx="6779">
                  <c:v>9.4152638400000015</c:v>
                </c:pt>
                <c:pt idx="6780">
                  <c:v>9.4166527200000001</c:v>
                </c:pt>
                <c:pt idx="6781">
                  <c:v>9.4180387200000002</c:v>
                </c:pt>
                <c:pt idx="6782">
                  <c:v>9.4194276000000006</c:v>
                </c:pt>
                <c:pt idx="6783">
                  <c:v>9.4208164800000009</c:v>
                </c:pt>
                <c:pt idx="6784">
                  <c:v>9.4222053600000013</c:v>
                </c:pt>
                <c:pt idx="6785">
                  <c:v>9.4235944800000002</c:v>
                </c:pt>
                <c:pt idx="6786">
                  <c:v>9.4249833600000006</c:v>
                </c:pt>
                <c:pt idx="6787">
                  <c:v>9.426372240000001</c:v>
                </c:pt>
                <c:pt idx="6788">
                  <c:v>9.4277611199999978</c:v>
                </c:pt>
                <c:pt idx="6789">
                  <c:v>9.4291526400000034</c:v>
                </c:pt>
                <c:pt idx="6790">
                  <c:v>9.4305415200000002</c:v>
                </c:pt>
                <c:pt idx="6791">
                  <c:v>9.4319332800000009</c:v>
                </c:pt>
                <c:pt idx="6792">
                  <c:v>9.4333250399999997</c:v>
                </c:pt>
                <c:pt idx="6793">
                  <c:v>9.4347139199999983</c:v>
                </c:pt>
                <c:pt idx="6794">
                  <c:v>9.4360915200000015</c:v>
                </c:pt>
                <c:pt idx="6795">
                  <c:v>9.4374804000000001</c:v>
                </c:pt>
                <c:pt idx="6796">
                  <c:v>9.4388692800000005</c:v>
                </c:pt>
                <c:pt idx="6797">
                  <c:v>9.4402610399999993</c:v>
                </c:pt>
                <c:pt idx="6798">
                  <c:v>9.4416499200000015</c:v>
                </c:pt>
                <c:pt idx="6799">
                  <c:v>9.4430388000000018</c:v>
                </c:pt>
                <c:pt idx="6800">
                  <c:v>9.4444305600000042</c:v>
                </c:pt>
                <c:pt idx="6801">
                  <c:v>9.4458194400000011</c:v>
                </c:pt>
                <c:pt idx="6802">
                  <c:v>9.4472109599999978</c:v>
                </c:pt>
                <c:pt idx="6803">
                  <c:v>9.4485998400000017</c:v>
                </c:pt>
                <c:pt idx="6804">
                  <c:v>9.4499887199999986</c:v>
                </c:pt>
                <c:pt idx="6805">
                  <c:v>9.4513776000000007</c:v>
                </c:pt>
                <c:pt idx="6806">
                  <c:v>9.4527664800000046</c:v>
                </c:pt>
                <c:pt idx="6807">
                  <c:v>9.4541416800000011</c:v>
                </c:pt>
                <c:pt idx="6808">
                  <c:v>9.4555387200000158</c:v>
                </c:pt>
                <c:pt idx="6809">
                  <c:v>9.456927600000002</c:v>
                </c:pt>
                <c:pt idx="6810">
                  <c:v>9.4583222400000011</c:v>
                </c:pt>
                <c:pt idx="6811">
                  <c:v>9.4597111200000015</c:v>
                </c:pt>
                <c:pt idx="6812">
                  <c:v>9.4611000000000001</c:v>
                </c:pt>
                <c:pt idx="6813">
                  <c:v>9.4624915200000217</c:v>
                </c:pt>
                <c:pt idx="6814">
                  <c:v>9.4638804000000025</c:v>
                </c:pt>
                <c:pt idx="6815">
                  <c:v>9.4652692800000047</c:v>
                </c:pt>
                <c:pt idx="6816">
                  <c:v>9.4666581600000015</c:v>
                </c:pt>
                <c:pt idx="6817">
                  <c:v>9.4680360000000068</c:v>
                </c:pt>
                <c:pt idx="6818">
                  <c:v>9.469424880000016</c:v>
                </c:pt>
                <c:pt idx="6819">
                  <c:v>9.4708137600000004</c:v>
                </c:pt>
                <c:pt idx="6820">
                  <c:v>9.4722026400000008</c:v>
                </c:pt>
                <c:pt idx="6821">
                  <c:v>9.4735915200000047</c:v>
                </c:pt>
                <c:pt idx="6822">
                  <c:v>9.4749804000000015</c:v>
                </c:pt>
                <c:pt idx="6823">
                  <c:v>9.4763721599999986</c:v>
                </c:pt>
                <c:pt idx="6824">
                  <c:v>9.477761039999999</c:v>
                </c:pt>
                <c:pt idx="6825">
                  <c:v>9.4791499200000047</c:v>
                </c:pt>
                <c:pt idx="6826">
                  <c:v>9.4805388000000068</c:v>
                </c:pt>
                <c:pt idx="6827">
                  <c:v>9.4819276800000001</c:v>
                </c:pt>
                <c:pt idx="6828">
                  <c:v>9.4833194400000025</c:v>
                </c:pt>
                <c:pt idx="6829">
                  <c:v>9.48468336</c:v>
                </c:pt>
                <c:pt idx="6830">
                  <c:v>9.4860916800000012</c:v>
                </c:pt>
                <c:pt idx="6831">
                  <c:v>9.4874805600000158</c:v>
                </c:pt>
                <c:pt idx="6832">
                  <c:v>9.4888694400000002</c:v>
                </c:pt>
                <c:pt idx="6833">
                  <c:v>9.4902609599999987</c:v>
                </c:pt>
                <c:pt idx="6834">
                  <c:v>9.4916527200000012</c:v>
                </c:pt>
                <c:pt idx="6835">
                  <c:v>9.4930416000000015</c:v>
                </c:pt>
                <c:pt idx="6836">
                  <c:v>9.4944304800000001</c:v>
                </c:pt>
                <c:pt idx="6837">
                  <c:v>9.4958193600000005</c:v>
                </c:pt>
                <c:pt idx="6838">
                  <c:v>9.4972082400000009</c:v>
                </c:pt>
                <c:pt idx="6839">
                  <c:v>9.4986000000000015</c:v>
                </c:pt>
                <c:pt idx="6840">
                  <c:v>9.4999888800000036</c:v>
                </c:pt>
                <c:pt idx="6841">
                  <c:v>9.5013804000000004</c:v>
                </c:pt>
                <c:pt idx="6842">
                  <c:v>9.5027692800000008</c:v>
                </c:pt>
                <c:pt idx="6843">
                  <c:v>9.5041581599999976</c:v>
                </c:pt>
                <c:pt idx="6844">
                  <c:v>9.5055470400000068</c:v>
                </c:pt>
                <c:pt idx="6845">
                  <c:v>9.5069359200000036</c:v>
                </c:pt>
                <c:pt idx="6846">
                  <c:v>9.5083250399999972</c:v>
                </c:pt>
                <c:pt idx="6847">
                  <c:v>9.5097139200000012</c:v>
                </c:pt>
                <c:pt idx="6848">
                  <c:v>9.5111027999999997</c:v>
                </c:pt>
                <c:pt idx="6849">
                  <c:v>9.5124916800000037</c:v>
                </c:pt>
                <c:pt idx="6850">
                  <c:v>9.5138805600000023</c:v>
                </c:pt>
                <c:pt idx="6851">
                  <c:v>9.5152694400000009</c:v>
                </c:pt>
                <c:pt idx="6852">
                  <c:v>9.5166470400000005</c:v>
                </c:pt>
                <c:pt idx="6853">
                  <c:v>9.5180387999999976</c:v>
                </c:pt>
                <c:pt idx="6854">
                  <c:v>9.5194305600000177</c:v>
                </c:pt>
                <c:pt idx="6855">
                  <c:v>9.5208220800000003</c:v>
                </c:pt>
                <c:pt idx="6856">
                  <c:v>9.5222109600000024</c:v>
                </c:pt>
                <c:pt idx="6857">
                  <c:v>9.5235998400000028</c:v>
                </c:pt>
                <c:pt idx="6858">
                  <c:v>9.5249887199999996</c:v>
                </c:pt>
                <c:pt idx="6859">
                  <c:v>9.5263775999999982</c:v>
                </c:pt>
                <c:pt idx="6860">
                  <c:v>9.5277664799999986</c:v>
                </c:pt>
                <c:pt idx="6861">
                  <c:v>9.529158240000001</c:v>
                </c:pt>
                <c:pt idx="6862">
                  <c:v>9.5305471200000014</c:v>
                </c:pt>
                <c:pt idx="6863">
                  <c:v>9.5319249599999996</c:v>
                </c:pt>
                <c:pt idx="6864">
                  <c:v>9.5333138399999999</c:v>
                </c:pt>
                <c:pt idx="6865">
                  <c:v>9.5347027200000003</c:v>
                </c:pt>
                <c:pt idx="6866">
                  <c:v>9.5360916000000024</c:v>
                </c:pt>
                <c:pt idx="6867">
                  <c:v>9.537480480000001</c:v>
                </c:pt>
                <c:pt idx="6868">
                  <c:v>9.5388803999999983</c:v>
                </c:pt>
                <c:pt idx="6869">
                  <c:v>9.5402692799999986</c:v>
                </c:pt>
                <c:pt idx="6870">
                  <c:v>9.5416526400000006</c:v>
                </c:pt>
                <c:pt idx="6871">
                  <c:v>9.5430415200000009</c:v>
                </c:pt>
                <c:pt idx="6872">
                  <c:v>9.5444304000000013</c:v>
                </c:pt>
                <c:pt idx="6873">
                  <c:v>9.5458221599999984</c:v>
                </c:pt>
                <c:pt idx="6874">
                  <c:v>9.5472110399999988</c:v>
                </c:pt>
                <c:pt idx="6875">
                  <c:v>9.5485999200000009</c:v>
                </c:pt>
                <c:pt idx="6876">
                  <c:v>9.5499887999999995</c:v>
                </c:pt>
                <c:pt idx="6877">
                  <c:v>9.5513776799999999</c:v>
                </c:pt>
                <c:pt idx="6878">
                  <c:v>9.5527665600000162</c:v>
                </c:pt>
                <c:pt idx="6879">
                  <c:v>9.5541583200000009</c:v>
                </c:pt>
                <c:pt idx="6880">
                  <c:v>9.5555472000000226</c:v>
                </c:pt>
                <c:pt idx="6881">
                  <c:v>9.5569360800000158</c:v>
                </c:pt>
                <c:pt idx="6882">
                  <c:v>9.5583249599999984</c:v>
                </c:pt>
                <c:pt idx="6883">
                  <c:v>9.5597138400000023</c:v>
                </c:pt>
                <c:pt idx="6884">
                  <c:v>9.5611027200000009</c:v>
                </c:pt>
                <c:pt idx="6885">
                  <c:v>9.5624916000000066</c:v>
                </c:pt>
                <c:pt idx="6886">
                  <c:v>9.5638804800000035</c:v>
                </c:pt>
                <c:pt idx="6887">
                  <c:v>9.5652693600000003</c:v>
                </c:pt>
                <c:pt idx="6888">
                  <c:v>9.5666472000000162</c:v>
                </c:pt>
                <c:pt idx="6889">
                  <c:v>9.5680360800000006</c:v>
                </c:pt>
                <c:pt idx="6890">
                  <c:v>9.5694249600000028</c:v>
                </c:pt>
                <c:pt idx="6891">
                  <c:v>9.5708138400000013</c:v>
                </c:pt>
                <c:pt idx="6892">
                  <c:v>9.5722027200000017</c:v>
                </c:pt>
                <c:pt idx="6893">
                  <c:v>9.5735916000000021</c:v>
                </c:pt>
                <c:pt idx="6894">
                  <c:v>9.5749860000000027</c:v>
                </c:pt>
                <c:pt idx="6895">
                  <c:v>9.5763638400000008</c:v>
                </c:pt>
                <c:pt idx="6896">
                  <c:v>9.5777611199999999</c:v>
                </c:pt>
                <c:pt idx="6897">
                  <c:v>9.579152640000002</c:v>
                </c:pt>
                <c:pt idx="6898">
                  <c:v>9.5805388800000006</c:v>
                </c:pt>
                <c:pt idx="6899">
                  <c:v>9.581930400000001</c:v>
                </c:pt>
                <c:pt idx="6900">
                  <c:v>9.5833192800000013</c:v>
                </c:pt>
                <c:pt idx="6901">
                  <c:v>9.5847081599999999</c:v>
                </c:pt>
                <c:pt idx="6902">
                  <c:v>9.5860970400000003</c:v>
                </c:pt>
                <c:pt idx="6903">
                  <c:v>9.5874859200000007</c:v>
                </c:pt>
                <c:pt idx="6904">
                  <c:v>9.5888750399999996</c:v>
                </c:pt>
                <c:pt idx="6905">
                  <c:v>9.5902639199999999</c:v>
                </c:pt>
                <c:pt idx="6906">
                  <c:v>9.5916528000000003</c:v>
                </c:pt>
                <c:pt idx="6907">
                  <c:v>9.5930416800000025</c:v>
                </c:pt>
                <c:pt idx="6908">
                  <c:v>9.5944305600000028</c:v>
                </c:pt>
                <c:pt idx="6909">
                  <c:v>9.5958194400000014</c:v>
                </c:pt>
                <c:pt idx="6910">
                  <c:v>9.5972083199999982</c:v>
                </c:pt>
                <c:pt idx="6911">
                  <c:v>9.5985972000000004</c:v>
                </c:pt>
                <c:pt idx="6912">
                  <c:v>9.5999887200000025</c:v>
                </c:pt>
                <c:pt idx="6913">
                  <c:v>9.6013775999999993</c:v>
                </c:pt>
                <c:pt idx="6914">
                  <c:v>9.6027664800000014</c:v>
                </c:pt>
                <c:pt idx="6915">
                  <c:v>9.6041553599999983</c:v>
                </c:pt>
                <c:pt idx="6916">
                  <c:v>9.6055444800000007</c:v>
                </c:pt>
                <c:pt idx="6917">
                  <c:v>9.6069333600000011</c:v>
                </c:pt>
                <c:pt idx="6918">
                  <c:v>9.6083222399999997</c:v>
                </c:pt>
                <c:pt idx="6919">
                  <c:v>9.6097111199999983</c:v>
                </c:pt>
                <c:pt idx="6920">
                  <c:v>9.6110999999999986</c:v>
                </c:pt>
                <c:pt idx="6921">
                  <c:v>9.6124888800000026</c:v>
                </c:pt>
                <c:pt idx="6922">
                  <c:v>9.6138777599999994</c:v>
                </c:pt>
                <c:pt idx="6923">
                  <c:v>9.6152666400000015</c:v>
                </c:pt>
                <c:pt idx="6924">
                  <c:v>9.6166555200000001</c:v>
                </c:pt>
                <c:pt idx="6925">
                  <c:v>9.6180444000000005</c:v>
                </c:pt>
                <c:pt idx="6926">
                  <c:v>9.6194332800000026</c:v>
                </c:pt>
                <c:pt idx="6927">
                  <c:v>9.6208221599999977</c:v>
                </c:pt>
                <c:pt idx="6928">
                  <c:v>9.6222110399999998</c:v>
                </c:pt>
                <c:pt idx="6929">
                  <c:v>9.623599920000002</c:v>
                </c:pt>
                <c:pt idx="6930">
                  <c:v>9.6249887999999988</c:v>
                </c:pt>
                <c:pt idx="6931">
                  <c:v>9.6263805600000012</c:v>
                </c:pt>
                <c:pt idx="6932">
                  <c:v>9.6277694399999998</c:v>
                </c:pt>
                <c:pt idx="6933">
                  <c:v>9.6291583200000002</c:v>
                </c:pt>
                <c:pt idx="6934">
                  <c:v>9.6305472000000005</c:v>
                </c:pt>
                <c:pt idx="6935">
                  <c:v>9.6319360800000009</c:v>
                </c:pt>
                <c:pt idx="6936">
                  <c:v>9.6333249599999995</c:v>
                </c:pt>
                <c:pt idx="6937">
                  <c:v>9.6347138400000016</c:v>
                </c:pt>
                <c:pt idx="6938">
                  <c:v>9.6361027199999985</c:v>
                </c:pt>
                <c:pt idx="6939">
                  <c:v>9.637480560000002</c:v>
                </c:pt>
                <c:pt idx="6940">
                  <c:v>9.6388694399999988</c:v>
                </c:pt>
                <c:pt idx="6941">
                  <c:v>9.6402583199999992</c:v>
                </c:pt>
                <c:pt idx="6942">
                  <c:v>9.6416471999999995</c:v>
                </c:pt>
                <c:pt idx="6943">
                  <c:v>9.6430360800000035</c:v>
                </c:pt>
                <c:pt idx="6944">
                  <c:v>9.6444275999999984</c:v>
                </c:pt>
                <c:pt idx="6945">
                  <c:v>9.6458138400000024</c:v>
                </c:pt>
                <c:pt idx="6946">
                  <c:v>9.6472027199999992</c:v>
                </c:pt>
                <c:pt idx="6947">
                  <c:v>9.6485915999999996</c:v>
                </c:pt>
                <c:pt idx="6948">
                  <c:v>9.6499804799999982</c:v>
                </c:pt>
                <c:pt idx="6949">
                  <c:v>9.6513693599999986</c:v>
                </c:pt>
                <c:pt idx="6950">
                  <c:v>9.652761120000001</c:v>
                </c:pt>
                <c:pt idx="6951">
                  <c:v>9.6541471200000029</c:v>
                </c:pt>
                <c:pt idx="6952">
                  <c:v>9.6555360000000245</c:v>
                </c:pt>
                <c:pt idx="6953">
                  <c:v>9.65692488</c:v>
                </c:pt>
                <c:pt idx="6954">
                  <c:v>9.6583137599999969</c:v>
                </c:pt>
                <c:pt idx="6955">
                  <c:v>9.6597055200000028</c:v>
                </c:pt>
                <c:pt idx="6956">
                  <c:v>9.6610944000000014</c:v>
                </c:pt>
                <c:pt idx="6957">
                  <c:v>9.6624832800000178</c:v>
                </c:pt>
                <c:pt idx="6958">
                  <c:v>9.6638721599999986</c:v>
                </c:pt>
                <c:pt idx="6959">
                  <c:v>9.665261039999999</c:v>
                </c:pt>
                <c:pt idx="6960">
                  <c:v>9.6666499200000047</c:v>
                </c:pt>
                <c:pt idx="6961">
                  <c:v>9.6680359200000012</c:v>
                </c:pt>
                <c:pt idx="6962">
                  <c:v>9.6694250400000037</c:v>
                </c:pt>
                <c:pt idx="6963">
                  <c:v>9.6708139199999987</c:v>
                </c:pt>
                <c:pt idx="6964">
                  <c:v>9.6722028000000027</c:v>
                </c:pt>
                <c:pt idx="6965">
                  <c:v>9.6735916800000012</c:v>
                </c:pt>
                <c:pt idx="6966">
                  <c:v>9.67498872</c:v>
                </c:pt>
                <c:pt idx="6967">
                  <c:v>9.6763804800000006</c:v>
                </c:pt>
                <c:pt idx="6968">
                  <c:v>9.6777554400000003</c:v>
                </c:pt>
                <c:pt idx="6969">
                  <c:v>9.6791472000000027</c:v>
                </c:pt>
                <c:pt idx="6970">
                  <c:v>9.6805360800000066</c:v>
                </c:pt>
                <c:pt idx="6971">
                  <c:v>9.6819249600000017</c:v>
                </c:pt>
                <c:pt idx="6972">
                  <c:v>9.6833138399999985</c:v>
                </c:pt>
                <c:pt idx="6973">
                  <c:v>9.6847027200000007</c:v>
                </c:pt>
                <c:pt idx="6974">
                  <c:v>9.686091600000001</c:v>
                </c:pt>
                <c:pt idx="6975">
                  <c:v>9.6874804800000014</c:v>
                </c:pt>
                <c:pt idx="6976">
                  <c:v>9.6888664799999997</c:v>
                </c:pt>
                <c:pt idx="6977">
                  <c:v>9.6902553600000001</c:v>
                </c:pt>
                <c:pt idx="6978">
                  <c:v>9.691644479999999</c:v>
                </c:pt>
                <c:pt idx="6979">
                  <c:v>9.6930333600000012</c:v>
                </c:pt>
                <c:pt idx="6980">
                  <c:v>9.6944248800000015</c:v>
                </c:pt>
                <c:pt idx="6981">
                  <c:v>9.6958137599999983</c:v>
                </c:pt>
                <c:pt idx="6982">
                  <c:v>9.6972055200000007</c:v>
                </c:pt>
                <c:pt idx="6983">
                  <c:v>9.6985944000000011</c:v>
                </c:pt>
                <c:pt idx="6984">
                  <c:v>9.6999832800000014</c:v>
                </c:pt>
                <c:pt idx="6985">
                  <c:v>9.7013721599999929</c:v>
                </c:pt>
                <c:pt idx="6986">
                  <c:v>9.7027639200000024</c:v>
                </c:pt>
                <c:pt idx="6987">
                  <c:v>9.704152800000001</c:v>
                </c:pt>
                <c:pt idx="6988">
                  <c:v>9.7055416800000014</c:v>
                </c:pt>
                <c:pt idx="6989">
                  <c:v>9.7069305600000018</c:v>
                </c:pt>
                <c:pt idx="6990">
                  <c:v>9.7083194399999986</c:v>
                </c:pt>
                <c:pt idx="6991">
                  <c:v>9.7097109600000024</c:v>
                </c:pt>
                <c:pt idx="6992">
                  <c:v>9.711099840000001</c:v>
                </c:pt>
                <c:pt idx="6993">
                  <c:v>9.7124916000000017</c:v>
                </c:pt>
                <c:pt idx="6994">
                  <c:v>9.7138665600000014</c:v>
                </c:pt>
                <c:pt idx="6995">
                  <c:v>9.7152693600000006</c:v>
                </c:pt>
                <c:pt idx="6996">
                  <c:v>9.7166443200000021</c:v>
                </c:pt>
                <c:pt idx="6997">
                  <c:v>9.7180331999999989</c:v>
                </c:pt>
                <c:pt idx="6998">
                  <c:v>9.7194220800000011</c:v>
                </c:pt>
                <c:pt idx="6999">
                  <c:v>9.7208109599999997</c:v>
                </c:pt>
                <c:pt idx="7000">
                  <c:v>9.72219984</c:v>
                </c:pt>
                <c:pt idx="7001">
                  <c:v>9.7235887200000004</c:v>
                </c:pt>
                <c:pt idx="7002">
                  <c:v>9.7249804799999993</c:v>
                </c:pt>
                <c:pt idx="7003">
                  <c:v>9.7263693599999996</c:v>
                </c:pt>
                <c:pt idx="7004">
                  <c:v>9.7277582399999982</c:v>
                </c:pt>
                <c:pt idx="7005">
                  <c:v>9.7291471199999986</c:v>
                </c:pt>
                <c:pt idx="7006">
                  <c:v>9.7305360000000007</c:v>
                </c:pt>
                <c:pt idx="7007">
                  <c:v>9.7319277599999889</c:v>
                </c:pt>
                <c:pt idx="7008">
                  <c:v>9.73331664</c:v>
                </c:pt>
                <c:pt idx="7009">
                  <c:v>9.7347081599999985</c:v>
                </c:pt>
                <c:pt idx="7010">
                  <c:v>9.7360944000000025</c:v>
                </c:pt>
                <c:pt idx="7011">
                  <c:v>9.737485920000001</c:v>
                </c:pt>
                <c:pt idx="7012">
                  <c:v>9.7388776799999999</c:v>
                </c:pt>
                <c:pt idx="7013">
                  <c:v>9.7402694399999969</c:v>
                </c:pt>
                <c:pt idx="7014">
                  <c:v>9.7416444000000002</c:v>
                </c:pt>
                <c:pt idx="7015">
                  <c:v>9.7430471999999977</c:v>
                </c:pt>
                <c:pt idx="7016">
                  <c:v>9.7444360800000016</c:v>
                </c:pt>
                <c:pt idx="7017">
                  <c:v>9.7458249599999984</c:v>
                </c:pt>
                <c:pt idx="7018">
                  <c:v>9.7472028000000019</c:v>
                </c:pt>
                <c:pt idx="7019">
                  <c:v>9.7485916799999988</c:v>
                </c:pt>
                <c:pt idx="7020">
                  <c:v>9.7499805600000009</c:v>
                </c:pt>
                <c:pt idx="7021">
                  <c:v>9.7513694399999995</c:v>
                </c:pt>
                <c:pt idx="7022">
                  <c:v>9.7527583200000034</c:v>
                </c:pt>
                <c:pt idx="7023">
                  <c:v>9.7541472000000002</c:v>
                </c:pt>
                <c:pt idx="7024">
                  <c:v>9.7555360800000184</c:v>
                </c:pt>
                <c:pt idx="7025">
                  <c:v>9.7569276000000009</c:v>
                </c:pt>
                <c:pt idx="7026">
                  <c:v>9.7583164799999995</c:v>
                </c:pt>
                <c:pt idx="7027">
                  <c:v>9.7597053600000034</c:v>
                </c:pt>
                <c:pt idx="7028">
                  <c:v>9.7610944799999988</c:v>
                </c:pt>
                <c:pt idx="7029">
                  <c:v>9.7624833600000027</c:v>
                </c:pt>
                <c:pt idx="7030">
                  <c:v>9.7638777599999997</c:v>
                </c:pt>
                <c:pt idx="7031">
                  <c:v>9.7652666400000037</c:v>
                </c:pt>
                <c:pt idx="7032">
                  <c:v>9.7666555200000023</c:v>
                </c:pt>
                <c:pt idx="7033">
                  <c:v>9.7680443999999991</c:v>
                </c:pt>
                <c:pt idx="7034">
                  <c:v>9.7694332800000048</c:v>
                </c:pt>
                <c:pt idx="7035">
                  <c:v>9.7708221599999998</c:v>
                </c:pt>
                <c:pt idx="7036">
                  <c:v>9.7722110400000002</c:v>
                </c:pt>
                <c:pt idx="7037">
                  <c:v>9.7735999200000006</c:v>
                </c:pt>
                <c:pt idx="7038">
                  <c:v>9.7749803999999987</c:v>
                </c:pt>
                <c:pt idx="7039">
                  <c:v>9.7763721599999993</c:v>
                </c:pt>
                <c:pt idx="7040">
                  <c:v>9.7777610399999997</c:v>
                </c:pt>
                <c:pt idx="7041">
                  <c:v>9.7791554399999985</c:v>
                </c:pt>
                <c:pt idx="7042">
                  <c:v>9.7805443200000024</c:v>
                </c:pt>
                <c:pt idx="7043">
                  <c:v>9.781933200000001</c:v>
                </c:pt>
                <c:pt idx="7044">
                  <c:v>9.7833220799999996</c:v>
                </c:pt>
                <c:pt idx="7045">
                  <c:v>9.78471096</c:v>
                </c:pt>
                <c:pt idx="7046">
                  <c:v>9.7860943200000037</c:v>
                </c:pt>
                <c:pt idx="7047">
                  <c:v>9.7874832000000005</c:v>
                </c:pt>
                <c:pt idx="7048">
                  <c:v>9.7888720799999991</c:v>
                </c:pt>
                <c:pt idx="7049">
                  <c:v>9.7902609599999995</c:v>
                </c:pt>
                <c:pt idx="7050">
                  <c:v>9.7916498400000016</c:v>
                </c:pt>
                <c:pt idx="7051">
                  <c:v>9.7930387200000002</c:v>
                </c:pt>
                <c:pt idx="7052">
                  <c:v>9.7944276000000006</c:v>
                </c:pt>
                <c:pt idx="7053">
                  <c:v>9.7958193600000012</c:v>
                </c:pt>
                <c:pt idx="7054">
                  <c:v>9.7972082399999998</c:v>
                </c:pt>
                <c:pt idx="7055">
                  <c:v>9.7985971200000019</c:v>
                </c:pt>
                <c:pt idx="7056">
                  <c:v>9.7999860000000023</c:v>
                </c:pt>
                <c:pt idx="7057">
                  <c:v>9.8013748800000009</c:v>
                </c:pt>
                <c:pt idx="7058">
                  <c:v>9.8027637600000013</c:v>
                </c:pt>
                <c:pt idx="7059">
                  <c:v>9.8041555200000001</c:v>
                </c:pt>
                <c:pt idx="7060">
                  <c:v>9.8055444000000165</c:v>
                </c:pt>
                <c:pt idx="7061">
                  <c:v>9.8069222400000005</c:v>
                </c:pt>
                <c:pt idx="7062">
                  <c:v>9.8083111199999973</c:v>
                </c:pt>
                <c:pt idx="7063">
                  <c:v>9.8097000000000047</c:v>
                </c:pt>
                <c:pt idx="7064">
                  <c:v>9.8110888800000016</c:v>
                </c:pt>
                <c:pt idx="7065">
                  <c:v>9.8124916800000026</c:v>
                </c:pt>
                <c:pt idx="7066">
                  <c:v>9.8138805600000047</c:v>
                </c:pt>
                <c:pt idx="7067">
                  <c:v>9.8152581600000008</c:v>
                </c:pt>
                <c:pt idx="7068">
                  <c:v>9.8166470400000048</c:v>
                </c:pt>
                <c:pt idx="7069">
                  <c:v>9.8180359200000016</c:v>
                </c:pt>
                <c:pt idx="7070">
                  <c:v>9.8194276800000022</c:v>
                </c:pt>
                <c:pt idx="7071">
                  <c:v>9.8207805600000047</c:v>
                </c:pt>
                <c:pt idx="7072">
                  <c:v>9.8221555200000008</c:v>
                </c:pt>
                <c:pt idx="7073">
                  <c:v>9.8235499200000067</c:v>
                </c:pt>
                <c:pt idx="7074">
                  <c:v>9.8249832000000001</c:v>
                </c:pt>
                <c:pt idx="7075">
                  <c:v>9.8263776000000007</c:v>
                </c:pt>
                <c:pt idx="7076">
                  <c:v>9.8277664800000011</c:v>
                </c:pt>
                <c:pt idx="7077">
                  <c:v>9.8291553600000015</c:v>
                </c:pt>
                <c:pt idx="7078">
                  <c:v>9.8305444800000021</c:v>
                </c:pt>
                <c:pt idx="7079">
                  <c:v>9.831933359999999</c:v>
                </c:pt>
                <c:pt idx="7080">
                  <c:v>9.8333222400000011</c:v>
                </c:pt>
                <c:pt idx="7081">
                  <c:v>9.8347111199999997</c:v>
                </c:pt>
                <c:pt idx="7082">
                  <c:v>9.8360887200000011</c:v>
                </c:pt>
                <c:pt idx="7083">
                  <c:v>9.8374776000000015</c:v>
                </c:pt>
                <c:pt idx="7084">
                  <c:v>9.8388693599999986</c:v>
                </c:pt>
                <c:pt idx="7085">
                  <c:v>9.8402553599999987</c:v>
                </c:pt>
                <c:pt idx="7086">
                  <c:v>9.8416500000000013</c:v>
                </c:pt>
                <c:pt idx="7087">
                  <c:v>9.8430388800000035</c:v>
                </c:pt>
                <c:pt idx="7088">
                  <c:v>9.844430400000002</c:v>
                </c:pt>
                <c:pt idx="7089">
                  <c:v>9.8458221600000009</c:v>
                </c:pt>
                <c:pt idx="7090">
                  <c:v>9.8472026400000008</c:v>
                </c:pt>
                <c:pt idx="7091">
                  <c:v>9.8485915200000012</c:v>
                </c:pt>
                <c:pt idx="7092">
                  <c:v>9.8499804000000015</c:v>
                </c:pt>
                <c:pt idx="7093">
                  <c:v>9.8513750400000006</c:v>
                </c:pt>
                <c:pt idx="7094">
                  <c:v>9.8527639200000028</c:v>
                </c:pt>
                <c:pt idx="7095">
                  <c:v>9.8541554400000013</c:v>
                </c:pt>
                <c:pt idx="7096">
                  <c:v>9.8555359200000243</c:v>
                </c:pt>
                <c:pt idx="7097">
                  <c:v>9.8569250400000037</c:v>
                </c:pt>
                <c:pt idx="7098">
                  <c:v>9.8583165600000005</c:v>
                </c:pt>
                <c:pt idx="7099">
                  <c:v>9.8597054400000008</c:v>
                </c:pt>
                <c:pt idx="7100">
                  <c:v>9.8610943200000047</c:v>
                </c:pt>
                <c:pt idx="7101">
                  <c:v>9.8624832000000264</c:v>
                </c:pt>
                <c:pt idx="7102">
                  <c:v>9.8638749600000022</c:v>
                </c:pt>
                <c:pt idx="7103">
                  <c:v>9.8652638400000026</c:v>
                </c:pt>
                <c:pt idx="7104">
                  <c:v>9.8666527200000047</c:v>
                </c:pt>
                <c:pt idx="7105">
                  <c:v>9.8680416000000015</c:v>
                </c:pt>
                <c:pt idx="7106">
                  <c:v>9.8694333600000181</c:v>
                </c:pt>
                <c:pt idx="7107">
                  <c:v>9.8708193600000005</c:v>
                </c:pt>
                <c:pt idx="7108">
                  <c:v>9.8722082400000026</c:v>
                </c:pt>
                <c:pt idx="7109">
                  <c:v>9.8735971200000048</c:v>
                </c:pt>
                <c:pt idx="7110">
                  <c:v>9.874986000000014</c:v>
                </c:pt>
                <c:pt idx="7111">
                  <c:v>9.876374880000002</c:v>
                </c:pt>
                <c:pt idx="7112">
                  <c:v>9.8777666400000026</c:v>
                </c:pt>
                <c:pt idx="7113">
                  <c:v>9.8791555200000047</c:v>
                </c:pt>
                <c:pt idx="7114">
                  <c:v>9.8805444000000158</c:v>
                </c:pt>
                <c:pt idx="7115">
                  <c:v>9.8819332800000002</c:v>
                </c:pt>
                <c:pt idx="7116">
                  <c:v>9.8833221600000005</c:v>
                </c:pt>
                <c:pt idx="7117">
                  <c:v>9.8847110400000009</c:v>
                </c:pt>
                <c:pt idx="7118">
                  <c:v>9.8860999200000048</c:v>
                </c:pt>
                <c:pt idx="7119">
                  <c:v>9.8874888000000158</c:v>
                </c:pt>
                <c:pt idx="7120">
                  <c:v>9.8888776799999984</c:v>
                </c:pt>
                <c:pt idx="7121">
                  <c:v>9.8902665600000024</c:v>
                </c:pt>
                <c:pt idx="7122">
                  <c:v>9.8916444000000023</c:v>
                </c:pt>
                <c:pt idx="7123">
                  <c:v>9.8930332800000027</c:v>
                </c:pt>
                <c:pt idx="7124">
                  <c:v>9.8944250400000016</c:v>
                </c:pt>
                <c:pt idx="7125">
                  <c:v>9.8958165600000161</c:v>
                </c:pt>
                <c:pt idx="7126">
                  <c:v>9.8972083199999989</c:v>
                </c:pt>
                <c:pt idx="7127">
                  <c:v>9.8985972000000046</c:v>
                </c:pt>
                <c:pt idx="7128">
                  <c:v>9.8999860800000068</c:v>
                </c:pt>
                <c:pt idx="7129">
                  <c:v>9.9013749600000001</c:v>
                </c:pt>
                <c:pt idx="7130">
                  <c:v>9.9027638400000004</c:v>
                </c:pt>
                <c:pt idx="7131">
                  <c:v>9.9041527200000008</c:v>
                </c:pt>
                <c:pt idx="7132">
                  <c:v>9.9055416000000047</c:v>
                </c:pt>
                <c:pt idx="7133">
                  <c:v>9.9069304800000015</c:v>
                </c:pt>
                <c:pt idx="7134">
                  <c:v>9.9083193600000019</c:v>
                </c:pt>
                <c:pt idx="7135">
                  <c:v>9.9097082400000023</c:v>
                </c:pt>
                <c:pt idx="7136">
                  <c:v>9.9110971200000009</c:v>
                </c:pt>
                <c:pt idx="7137">
                  <c:v>9.9124888800000068</c:v>
                </c:pt>
                <c:pt idx="7138">
                  <c:v>9.9138777600000001</c:v>
                </c:pt>
                <c:pt idx="7139">
                  <c:v>9.9152666400000005</c:v>
                </c:pt>
                <c:pt idx="7140">
                  <c:v>9.9166555200000008</c:v>
                </c:pt>
                <c:pt idx="7141">
                  <c:v>9.9180444000000012</c:v>
                </c:pt>
                <c:pt idx="7142">
                  <c:v>9.9194222400000047</c:v>
                </c:pt>
                <c:pt idx="7143">
                  <c:v>9.9208111199999998</c:v>
                </c:pt>
                <c:pt idx="7144">
                  <c:v>9.9222000000000037</c:v>
                </c:pt>
                <c:pt idx="7145">
                  <c:v>9.9235888800000023</c:v>
                </c:pt>
                <c:pt idx="7146">
                  <c:v>9.9249777599999991</c:v>
                </c:pt>
                <c:pt idx="7147">
                  <c:v>9.9263666400000012</c:v>
                </c:pt>
                <c:pt idx="7148">
                  <c:v>9.9277581599999998</c:v>
                </c:pt>
                <c:pt idx="7149">
                  <c:v>9.9291499200000022</c:v>
                </c:pt>
                <c:pt idx="7150">
                  <c:v>9.9305388000000008</c:v>
                </c:pt>
                <c:pt idx="7151">
                  <c:v>9.9319192800000025</c:v>
                </c:pt>
                <c:pt idx="7152">
                  <c:v>9.9333110399999978</c:v>
                </c:pt>
                <c:pt idx="7153">
                  <c:v>9.9347028000000037</c:v>
                </c:pt>
                <c:pt idx="7154">
                  <c:v>9.9360943200000005</c:v>
                </c:pt>
                <c:pt idx="7155">
                  <c:v>9.9374832000000008</c:v>
                </c:pt>
                <c:pt idx="7156">
                  <c:v>9.9388749599999997</c:v>
                </c:pt>
                <c:pt idx="7157">
                  <c:v>9.94026648</c:v>
                </c:pt>
                <c:pt idx="7158">
                  <c:v>9.9416553600000004</c:v>
                </c:pt>
                <c:pt idx="7159">
                  <c:v>9.9430360800000006</c:v>
                </c:pt>
                <c:pt idx="7160">
                  <c:v>9.944424960000001</c:v>
                </c:pt>
                <c:pt idx="7161">
                  <c:v>9.9458138400000013</c:v>
                </c:pt>
                <c:pt idx="7162">
                  <c:v>9.9472027200000017</c:v>
                </c:pt>
                <c:pt idx="7163">
                  <c:v>9.9485915999999985</c:v>
                </c:pt>
                <c:pt idx="7164">
                  <c:v>9.9499804800000007</c:v>
                </c:pt>
                <c:pt idx="7165">
                  <c:v>9.9513722400000013</c:v>
                </c:pt>
                <c:pt idx="7166">
                  <c:v>9.9527611200000035</c:v>
                </c:pt>
                <c:pt idx="7167">
                  <c:v>9.9541500000000021</c:v>
                </c:pt>
                <c:pt idx="7168">
                  <c:v>9.9555388800000184</c:v>
                </c:pt>
                <c:pt idx="7169">
                  <c:v>9.956927760000001</c:v>
                </c:pt>
                <c:pt idx="7170">
                  <c:v>9.9583192800000013</c:v>
                </c:pt>
                <c:pt idx="7171">
                  <c:v>9.9597081600000035</c:v>
                </c:pt>
                <c:pt idx="7172">
                  <c:v>9.9610999200000006</c:v>
                </c:pt>
                <c:pt idx="7173">
                  <c:v>9.962488800000024</c:v>
                </c:pt>
                <c:pt idx="7174">
                  <c:v>9.9638776800000013</c:v>
                </c:pt>
                <c:pt idx="7175">
                  <c:v>9.9652555200000048</c:v>
                </c:pt>
                <c:pt idx="7176">
                  <c:v>9.9666444000000158</c:v>
                </c:pt>
                <c:pt idx="7177">
                  <c:v>9.968033280000002</c:v>
                </c:pt>
                <c:pt idx="7178">
                  <c:v>9.9694250400000026</c:v>
                </c:pt>
                <c:pt idx="7179">
                  <c:v>9.9708165600000047</c:v>
                </c:pt>
                <c:pt idx="7180">
                  <c:v>9.9722054400000015</c:v>
                </c:pt>
                <c:pt idx="7181">
                  <c:v>9.9735943200000179</c:v>
                </c:pt>
                <c:pt idx="7182">
                  <c:v>9.9749860800000025</c:v>
                </c:pt>
                <c:pt idx="7183">
                  <c:v>9.9763749600000011</c:v>
                </c:pt>
                <c:pt idx="7184">
                  <c:v>9.9777638400000015</c:v>
                </c:pt>
                <c:pt idx="7185">
                  <c:v>9.9791527200000001</c:v>
                </c:pt>
                <c:pt idx="7186">
                  <c:v>9.9805416000000005</c:v>
                </c:pt>
                <c:pt idx="7187">
                  <c:v>9.9819304800000008</c:v>
                </c:pt>
                <c:pt idx="7188">
                  <c:v>9.9833193600000012</c:v>
                </c:pt>
                <c:pt idx="7189">
                  <c:v>9.9847111199999983</c:v>
                </c:pt>
                <c:pt idx="7190">
                  <c:v>9.9861000000000022</c:v>
                </c:pt>
                <c:pt idx="7191">
                  <c:v>9.9874888800000026</c:v>
                </c:pt>
                <c:pt idx="7192">
                  <c:v>9.9888664800000004</c:v>
                </c:pt>
                <c:pt idx="7193">
                  <c:v>9.9902553600000008</c:v>
                </c:pt>
                <c:pt idx="7194">
                  <c:v>9.9916444800000015</c:v>
                </c:pt>
                <c:pt idx="7195">
                  <c:v>9.9930333600000001</c:v>
                </c:pt>
                <c:pt idx="7196">
                  <c:v>9.9944222400000005</c:v>
                </c:pt>
                <c:pt idx="7197">
                  <c:v>9.9958111200000008</c:v>
                </c:pt>
                <c:pt idx="7198">
                  <c:v>9.9972000000000012</c:v>
                </c:pt>
                <c:pt idx="7199">
                  <c:v>9.9985888800000016</c:v>
                </c:pt>
                <c:pt idx="7200">
                  <c:v>9.9999777599999984</c:v>
                </c:pt>
                <c:pt idx="7201">
                  <c:v>10.001366640000001</c:v>
                </c:pt>
                <c:pt idx="7202">
                  <c:v>10.002755520000004</c:v>
                </c:pt>
                <c:pt idx="7203">
                  <c:v>10.004144400000001</c:v>
                </c:pt>
                <c:pt idx="7204">
                  <c:v>10.005533280000016</c:v>
                </c:pt>
                <c:pt idx="7205">
                  <c:v>10.00692216</c:v>
                </c:pt>
                <c:pt idx="7206">
                  <c:v>10.008311039999999</c:v>
                </c:pt>
                <c:pt idx="7207">
                  <c:v>10.009699920000006</c:v>
                </c:pt>
                <c:pt idx="7208">
                  <c:v>10.011088800000001</c:v>
                </c:pt>
                <c:pt idx="7209">
                  <c:v>10.012477680000002</c:v>
                </c:pt>
                <c:pt idx="7210">
                  <c:v>10.013869440000001</c:v>
                </c:pt>
                <c:pt idx="7211">
                  <c:v>10.015258320000001</c:v>
                </c:pt>
                <c:pt idx="7212">
                  <c:v>10.016649840000015</c:v>
                </c:pt>
                <c:pt idx="7213">
                  <c:v>10.018038719999998</c:v>
                </c:pt>
                <c:pt idx="7214">
                  <c:v>10.01942496</c:v>
                </c:pt>
                <c:pt idx="7215">
                  <c:v>10.020816480000001</c:v>
                </c:pt>
                <c:pt idx="7216">
                  <c:v>10.022205360000001</c:v>
                </c:pt>
                <c:pt idx="7217">
                  <c:v>10.023594480000002</c:v>
                </c:pt>
                <c:pt idx="7218">
                  <c:v>10.024983359999998</c:v>
                </c:pt>
                <c:pt idx="7219">
                  <c:v>10.026377759999999</c:v>
                </c:pt>
                <c:pt idx="7220">
                  <c:v>10.027766640000001</c:v>
                </c:pt>
                <c:pt idx="7221">
                  <c:v>10.029144480000001</c:v>
                </c:pt>
                <c:pt idx="7222">
                  <c:v>10.030536000000014</c:v>
                </c:pt>
                <c:pt idx="7223">
                  <c:v>10.031927759999997</c:v>
                </c:pt>
                <c:pt idx="7224">
                  <c:v>10.033316640000001</c:v>
                </c:pt>
                <c:pt idx="7225">
                  <c:v>10.034711039999999</c:v>
                </c:pt>
                <c:pt idx="7226">
                  <c:v>10.036091520000001</c:v>
                </c:pt>
                <c:pt idx="7227">
                  <c:v>10.037483280000002</c:v>
                </c:pt>
                <c:pt idx="7228">
                  <c:v>10.038872159999999</c:v>
                </c:pt>
                <c:pt idx="7229">
                  <c:v>10.040261039999999</c:v>
                </c:pt>
                <c:pt idx="7230">
                  <c:v>10.041649920000001</c:v>
                </c:pt>
                <c:pt idx="7231">
                  <c:v>10.0430388</c:v>
                </c:pt>
                <c:pt idx="7232">
                  <c:v>10.04442768</c:v>
                </c:pt>
                <c:pt idx="7233">
                  <c:v>10.04581656</c:v>
                </c:pt>
                <c:pt idx="7234">
                  <c:v>10.047205439999997</c:v>
                </c:pt>
                <c:pt idx="7235">
                  <c:v>10.048594320000001</c:v>
                </c:pt>
                <c:pt idx="7236">
                  <c:v>10.0499832</c:v>
                </c:pt>
                <c:pt idx="7237">
                  <c:v>10.051372079999998</c:v>
                </c:pt>
                <c:pt idx="7238">
                  <c:v>10.052760960000002</c:v>
                </c:pt>
                <c:pt idx="7239">
                  <c:v>10.054149840000004</c:v>
                </c:pt>
                <c:pt idx="7240">
                  <c:v>10.055538720000015</c:v>
                </c:pt>
                <c:pt idx="7241">
                  <c:v>10.0569276</c:v>
                </c:pt>
                <c:pt idx="7242">
                  <c:v>10.05831648</c:v>
                </c:pt>
                <c:pt idx="7243">
                  <c:v>10.059705360000002</c:v>
                </c:pt>
                <c:pt idx="7244">
                  <c:v>10.06109448</c:v>
                </c:pt>
                <c:pt idx="7245">
                  <c:v>10.062486000000028</c:v>
                </c:pt>
                <c:pt idx="7246">
                  <c:v>10.063874880000002</c:v>
                </c:pt>
                <c:pt idx="7247">
                  <c:v>10.065263760000001</c:v>
                </c:pt>
                <c:pt idx="7248">
                  <c:v>10.066652640000004</c:v>
                </c:pt>
                <c:pt idx="7249">
                  <c:v>10.0680444</c:v>
                </c:pt>
                <c:pt idx="7250">
                  <c:v>10.069433280000016</c:v>
                </c:pt>
                <c:pt idx="7251">
                  <c:v>10.070822160000001</c:v>
                </c:pt>
                <c:pt idx="7252">
                  <c:v>10.072211040000001</c:v>
                </c:pt>
                <c:pt idx="7253">
                  <c:v>10.073588880000004</c:v>
                </c:pt>
                <c:pt idx="7254">
                  <c:v>10.074980400000001</c:v>
                </c:pt>
                <c:pt idx="7255">
                  <c:v>10.07636928</c:v>
                </c:pt>
                <c:pt idx="7256">
                  <c:v>10.07776104</c:v>
                </c:pt>
                <c:pt idx="7257">
                  <c:v>10.079149920000004</c:v>
                </c:pt>
                <c:pt idx="7258">
                  <c:v>10.080541680000001</c:v>
                </c:pt>
                <c:pt idx="7259">
                  <c:v>10.081930560000002</c:v>
                </c:pt>
                <c:pt idx="7260">
                  <c:v>10.083319439999999</c:v>
                </c:pt>
                <c:pt idx="7261">
                  <c:v>10.084708320000003</c:v>
                </c:pt>
                <c:pt idx="7262">
                  <c:v>10.086097200000006</c:v>
                </c:pt>
                <c:pt idx="7263">
                  <c:v>10.087486080000014</c:v>
                </c:pt>
                <c:pt idx="7264">
                  <c:v>10.08887496</c:v>
                </c:pt>
                <c:pt idx="7265">
                  <c:v>10.090266479999999</c:v>
                </c:pt>
                <c:pt idx="7266">
                  <c:v>10.091655360000001</c:v>
                </c:pt>
                <c:pt idx="7267">
                  <c:v>10.093044480000001</c:v>
                </c:pt>
                <c:pt idx="7268">
                  <c:v>10.094433360000002</c:v>
                </c:pt>
                <c:pt idx="7269">
                  <c:v>10.09581096</c:v>
                </c:pt>
                <c:pt idx="7270">
                  <c:v>10.09719984</c:v>
                </c:pt>
                <c:pt idx="7271">
                  <c:v>10.09858872</c:v>
                </c:pt>
                <c:pt idx="7272">
                  <c:v>10.099977600000001</c:v>
                </c:pt>
                <c:pt idx="7273">
                  <c:v>10.101366479999999</c:v>
                </c:pt>
                <c:pt idx="7274">
                  <c:v>10.102755360000002</c:v>
                </c:pt>
                <c:pt idx="7275">
                  <c:v>10.10414448</c:v>
                </c:pt>
                <c:pt idx="7276">
                  <c:v>10.105533360000004</c:v>
                </c:pt>
                <c:pt idx="7277">
                  <c:v>10.106922240000001</c:v>
                </c:pt>
                <c:pt idx="7278">
                  <c:v>10.108313759999993</c:v>
                </c:pt>
                <c:pt idx="7279">
                  <c:v>10.10970264</c:v>
                </c:pt>
                <c:pt idx="7280">
                  <c:v>10.11109152</c:v>
                </c:pt>
                <c:pt idx="7281">
                  <c:v>10.112480400000004</c:v>
                </c:pt>
                <c:pt idx="7282">
                  <c:v>10.113869280000001</c:v>
                </c:pt>
                <c:pt idx="7283">
                  <c:v>10.115261039999998</c:v>
                </c:pt>
                <c:pt idx="7284">
                  <c:v>10.116649920000002</c:v>
                </c:pt>
                <c:pt idx="7285">
                  <c:v>10.118038799999999</c:v>
                </c:pt>
                <c:pt idx="7286">
                  <c:v>10.119430560000014</c:v>
                </c:pt>
                <c:pt idx="7287">
                  <c:v>10.12081656</c:v>
                </c:pt>
                <c:pt idx="7288">
                  <c:v>10.12220544</c:v>
                </c:pt>
                <c:pt idx="7289">
                  <c:v>10.123597200000004</c:v>
                </c:pt>
                <c:pt idx="7290">
                  <c:v>10.124983200000001</c:v>
                </c:pt>
                <c:pt idx="7291">
                  <c:v>10.126374959999998</c:v>
                </c:pt>
                <c:pt idx="7292">
                  <c:v>10.12776648</c:v>
                </c:pt>
                <c:pt idx="7293">
                  <c:v>10.129152719999999</c:v>
                </c:pt>
                <c:pt idx="7294">
                  <c:v>10.130541600000001</c:v>
                </c:pt>
                <c:pt idx="7295">
                  <c:v>10.131930479999999</c:v>
                </c:pt>
                <c:pt idx="7296">
                  <c:v>10.13331936</c:v>
                </c:pt>
                <c:pt idx="7297">
                  <c:v>10.134711119999997</c:v>
                </c:pt>
                <c:pt idx="7298">
                  <c:v>10.136100000000001</c:v>
                </c:pt>
                <c:pt idx="7299">
                  <c:v>10.137488880000001</c:v>
                </c:pt>
                <c:pt idx="7300">
                  <c:v>10.138877759999998</c:v>
                </c:pt>
                <c:pt idx="7301">
                  <c:v>10.140266639999998</c:v>
                </c:pt>
                <c:pt idx="7302">
                  <c:v>10.141655519999999</c:v>
                </c:pt>
                <c:pt idx="7303">
                  <c:v>10.143044400000001</c:v>
                </c:pt>
                <c:pt idx="7304">
                  <c:v>10.144433280000001</c:v>
                </c:pt>
                <c:pt idx="7305">
                  <c:v>10.145811119999999</c:v>
                </c:pt>
                <c:pt idx="7306">
                  <c:v>10.147202639999998</c:v>
                </c:pt>
                <c:pt idx="7307">
                  <c:v>10.148594399999999</c:v>
                </c:pt>
                <c:pt idx="7308">
                  <c:v>10.149983280000001</c:v>
                </c:pt>
                <c:pt idx="7309">
                  <c:v>10.151372159999999</c:v>
                </c:pt>
                <c:pt idx="7310">
                  <c:v>10.15276104</c:v>
                </c:pt>
                <c:pt idx="7311">
                  <c:v>10.15414992</c:v>
                </c:pt>
                <c:pt idx="7312">
                  <c:v>10.155538800000022</c:v>
                </c:pt>
                <c:pt idx="7313">
                  <c:v>10.156927680000001</c:v>
                </c:pt>
                <c:pt idx="7314">
                  <c:v>10.158316560000001</c:v>
                </c:pt>
                <c:pt idx="7315">
                  <c:v>10.159705440000002</c:v>
                </c:pt>
                <c:pt idx="7316">
                  <c:v>10.161094320000002</c:v>
                </c:pt>
                <c:pt idx="7317">
                  <c:v>10.162483200000022</c:v>
                </c:pt>
                <c:pt idx="7318">
                  <c:v>10.163872080000001</c:v>
                </c:pt>
                <c:pt idx="7319">
                  <c:v>10.16526384</c:v>
                </c:pt>
                <c:pt idx="7320">
                  <c:v>10.16665272</c:v>
                </c:pt>
                <c:pt idx="7321">
                  <c:v>10.1680416</c:v>
                </c:pt>
                <c:pt idx="7322">
                  <c:v>10.169430480000004</c:v>
                </c:pt>
                <c:pt idx="7323">
                  <c:v>10.170822240000001</c:v>
                </c:pt>
                <c:pt idx="7324">
                  <c:v>10.172211119999998</c:v>
                </c:pt>
                <c:pt idx="7325">
                  <c:v>10.173586080000016</c:v>
                </c:pt>
                <c:pt idx="7326">
                  <c:v>10.174988880000001</c:v>
                </c:pt>
                <c:pt idx="7327">
                  <c:v>10.176377759999999</c:v>
                </c:pt>
                <c:pt idx="7328">
                  <c:v>10.177755360000001</c:v>
                </c:pt>
                <c:pt idx="7329">
                  <c:v>10.17914448</c:v>
                </c:pt>
                <c:pt idx="7330">
                  <c:v>10.18053336</c:v>
                </c:pt>
                <c:pt idx="7331">
                  <c:v>10.18192224</c:v>
                </c:pt>
                <c:pt idx="7332">
                  <c:v>10.183311119999997</c:v>
                </c:pt>
                <c:pt idx="7333">
                  <c:v>10.184700000000001</c:v>
                </c:pt>
                <c:pt idx="7334">
                  <c:v>10.186088880000002</c:v>
                </c:pt>
                <c:pt idx="7335">
                  <c:v>10.187477759999998</c:v>
                </c:pt>
                <c:pt idx="7336">
                  <c:v>10.18886928</c:v>
                </c:pt>
                <c:pt idx="7337">
                  <c:v>10.190258159999999</c:v>
                </c:pt>
                <c:pt idx="7338">
                  <c:v>10.191652800000002</c:v>
                </c:pt>
                <c:pt idx="7339">
                  <c:v>10.193038800000002</c:v>
                </c:pt>
                <c:pt idx="7340">
                  <c:v>10.194430560000002</c:v>
                </c:pt>
                <c:pt idx="7341">
                  <c:v>10.195819440000001</c:v>
                </c:pt>
                <c:pt idx="7342">
                  <c:v>10.19720832</c:v>
                </c:pt>
                <c:pt idx="7343">
                  <c:v>10.1985972</c:v>
                </c:pt>
                <c:pt idx="7344">
                  <c:v>10.19998608</c:v>
                </c:pt>
                <c:pt idx="7345">
                  <c:v>10.201374959999999</c:v>
                </c:pt>
                <c:pt idx="7346">
                  <c:v>10.202766480000001</c:v>
                </c:pt>
                <c:pt idx="7347">
                  <c:v>10.20415536</c:v>
                </c:pt>
                <c:pt idx="7348">
                  <c:v>10.205536080000016</c:v>
                </c:pt>
                <c:pt idx="7349">
                  <c:v>10.20692496</c:v>
                </c:pt>
                <c:pt idx="7350">
                  <c:v>10.208316479999999</c:v>
                </c:pt>
                <c:pt idx="7351">
                  <c:v>10.209702720000001</c:v>
                </c:pt>
                <c:pt idx="7352">
                  <c:v>10.211094479999998</c:v>
                </c:pt>
                <c:pt idx="7353">
                  <c:v>10.212480480000002</c:v>
                </c:pt>
                <c:pt idx="7354">
                  <c:v>10.213872240000001</c:v>
                </c:pt>
                <c:pt idx="7355">
                  <c:v>10.215258240000001</c:v>
                </c:pt>
                <c:pt idx="7356">
                  <c:v>10.21665</c:v>
                </c:pt>
                <c:pt idx="7357">
                  <c:v>10.218041519999998</c:v>
                </c:pt>
                <c:pt idx="7358">
                  <c:v>10.219422240000002</c:v>
                </c:pt>
                <c:pt idx="7359">
                  <c:v>10.220811119999999</c:v>
                </c:pt>
                <c:pt idx="7360">
                  <c:v>10.222200000000001</c:v>
                </c:pt>
                <c:pt idx="7361">
                  <c:v>10.223588880000001</c:v>
                </c:pt>
                <c:pt idx="7362">
                  <c:v>10.224980399999998</c:v>
                </c:pt>
                <c:pt idx="7363">
                  <c:v>10.226369279999998</c:v>
                </c:pt>
                <c:pt idx="7364">
                  <c:v>10.227758159999999</c:v>
                </c:pt>
                <c:pt idx="7365">
                  <c:v>10.229147040000001</c:v>
                </c:pt>
                <c:pt idx="7366">
                  <c:v>10.230535920000001</c:v>
                </c:pt>
                <c:pt idx="7367">
                  <c:v>10.231925039999998</c:v>
                </c:pt>
                <c:pt idx="7368">
                  <c:v>10.233313919999999</c:v>
                </c:pt>
                <c:pt idx="7369">
                  <c:v>10.234705439999997</c:v>
                </c:pt>
                <c:pt idx="7370">
                  <c:v>10.236097200000001</c:v>
                </c:pt>
                <c:pt idx="7371">
                  <c:v>10.237486080000002</c:v>
                </c:pt>
                <c:pt idx="7372">
                  <c:v>10.238874959999999</c:v>
                </c:pt>
                <c:pt idx="7373">
                  <c:v>10.240263839999999</c:v>
                </c:pt>
                <c:pt idx="7374">
                  <c:v>10.241652719999999</c:v>
                </c:pt>
                <c:pt idx="7375">
                  <c:v>10.2430416</c:v>
                </c:pt>
                <c:pt idx="7376">
                  <c:v>10.24443336</c:v>
                </c:pt>
                <c:pt idx="7377">
                  <c:v>10.245822240000001</c:v>
                </c:pt>
                <c:pt idx="7378">
                  <c:v>10.247211119999998</c:v>
                </c:pt>
                <c:pt idx="7379">
                  <c:v>10.248588719999999</c:v>
                </c:pt>
                <c:pt idx="7380">
                  <c:v>10.249977599999999</c:v>
                </c:pt>
                <c:pt idx="7381">
                  <c:v>10.25136648</c:v>
                </c:pt>
                <c:pt idx="7382">
                  <c:v>10.25275536</c:v>
                </c:pt>
                <c:pt idx="7383">
                  <c:v>10.254150000000001</c:v>
                </c:pt>
                <c:pt idx="7384">
                  <c:v>10.255541520000014</c:v>
                </c:pt>
                <c:pt idx="7385">
                  <c:v>10.25693328</c:v>
                </c:pt>
                <c:pt idx="7386">
                  <c:v>10.258322159999999</c:v>
                </c:pt>
                <c:pt idx="7387">
                  <c:v>10.259711040000001</c:v>
                </c:pt>
                <c:pt idx="7388">
                  <c:v>10.261088880000001</c:v>
                </c:pt>
                <c:pt idx="7389">
                  <c:v>10.262477760000001</c:v>
                </c:pt>
                <c:pt idx="7390">
                  <c:v>10.26386928</c:v>
                </c:pt>
                <c:pt idx="7391">
                  <c:v>10.26525816</c:v>
                </c:pt>
                <c:pt idx="7392">
                  <c:v>10.266644400000002</c:v>
                </c:pt>
                <c:pt idx="7393">
                  <c:v>10.268035920000001</c:v>
                </c:pt>
                <c:pt idx="7394">
                  <c:v>10.26942216</c:v>
                </c:pt>
                <c:pt idx="7395">
                  <c:v>10.27081104</c:v>
                </c:pt>
                <c:pt idx="7396">
                  <c:v>10.27219992</c:v>
                </c:pt>
                <c:pt idx="7397">
                  <c:v>10.273591680000001</c:v>
                </c:pt>
                <c:pt idx="7398">
                  <c:v>10.274980560000001</c:v>
                </c:pt>
                <c:pt idx="7399">
                  <c:v>10.276369439999998</c:v>
                </c:pt>
                <c:pt idx="7400">
                  <c:v>10.27776384</c:v>
                </c:pt>
                <c:pt idx="7401">
                  <c:v>10.279152720000001</c:v>
                </c:pt>
                <c:pt idx="7402">
                  <c:v>10.280541600000001</c:v>
                </c:pt>
                <c:pt idx="7403">
                  <c:v>10.281930479999998</c:v>
                </c:pt>
                <c:pt idx="7404">
                  <c:v>10.283322239999999</c:v>
                </c:pt>
                <c:pt idx="7405">
                  <c:v>10.28469984</c:v>
                </c:pt>
                <c:pt idx="7406">
                  <c:v>10.28608872</c:v>
                </c:pt>
                <c:pt idx="7407">
                  <c:v>10.287477600000001</c:v>
                </c:pt>
                <c:pt idx="7408">
                  <c:v>10.288866479999999</c:v>
                </c:pt>
                <c:pt idx="7409">
                  <c:v>10.290258239999998</c:v>
                </c:pt>
                <c:pt idx="7410">
                  <c:v>10.291647119999999</c:v>
                </c:pt>
                <c:pt idx="7411">
                  <c:v>10.293038880000003</c:v>
                </c:pt>
                <c:pt idx="7412">
                  <c:v>10.294422240000001</c:v>
                </c:pt>
                <c:pt idx="7413">
                  <c:v>10.295811119999998</c:v>
                </c:pt>
                <c:pt idx="7414">
                  <c:v>10.29720552</c:v>
                </c:pt>
                <c:pt idx="7415">
                  <c:v>10.298597040000001</c:v>
                </c:pt>
                <c:pt idx="7416">
                  <c:v>10.299985920000001</c:v>
                </c:pt>
                <c:pt idx="7417">
                  <c:v>10.301375039999998</c:v>
                </c:pt>
                <c:pt idx="7418">
                  <c:v>10.302761040000002</c:v>
                </c:pt>
                <c:pt idx="7419">
                  <c:v>10.304152800000002</c:v>
                </c:pt>
                <c:pt idx="7420">
                  <c:v>10.305544320000026</c:v>
                </c:pt>
                <c:pt idx="7421">
                  <c:v>10.306933200000016</c:v>
                </c:pt>
                <c:pt idx="7422">
                  <c:v>10.30831944</c:v>
                </c:pt>
                <c:pt idx="7423">
                  <c:v>10.30970832</c:v>
                </c:pt>
                <c:pt idx="7424">
                  <c:v>10.311097200000004</c:v>
                </c:pt>
                <c:pt idx="7425">
                  <c:v>10.312486080000026</c:v>
                </c:pt>
                <c:pt idx="7426">
                  <c:v>10.313874960000001</c:v>
                </c:pt>
                <c:pt idx="7427">
                  <c:v>10.315263840000002</c:v>
                </c:pt>
                <c:pt idx="7428">
                  <c:v>10.316652720000002</c:v>
                </c:pt>
                <c:pt idx="7429">
                  <c:v>10.318041600000001</c:v>
                </c:pt>
                <c:pt idx="7430">
                  <c:v>10.319433360000014</c:v>
                </c:pt>
                <c:pt idx="7431">
                  <c:v>10.32082224</c:v>
                </c:pt>
                <c:pt idx="7432">
                  <c:v>10.322199840000016</c:v>
                </c:pt>
                <c:pt idx="7433">
                  <c:v>10.323588720000002</c:v>
                </c:pt>
                <c:pt idx="7434">
                  <c:v>10.324983360000001</c:v>
                </c:pt>
                <c:pt idx="7435">
                  <c:v>10.32637224</c:v>
                </c:pt>
                <c:pt idx="7436">
                  <c:v>10.32776112</c:v>
                </c:pt>
                <c:pt idx="7437">
                  <c:v>10.32915</c:v>
                </c:pt>
                <c:pt idx="7438">
                  <c:v>10.330538880000002</c:v>
                </c:pt>
                <c:pt idx="7439">
                  <c:v>10.331930400000001</c:v>
                </c:pt>
                <c:pt idx="7440">
                  <c:v>10.33332216</c:v>
                </c:pt>
                <c:pt idx="7441">
                  <c:v>10.33471104</c:v>
                </c:pt>
                <c:pt idx="7442">
                  <c:v>10.33608888</c:v>
                </c:pt>
                <c:pt idx="7443">
                  <c:v>10.337477760000001</c:v>
                </c:pt>
                <c:pt idx="7444">
                  <c:v>10.338866640000001</c:v>
                </c:pt>
                <c:pt idx="7445">
                  <c:v>10.340258159999999</c:v>
                </c:pt>
                <c:pt idx="7446">
                  <c:v>10.34164704</c:v>
                </c:pt>
                <c:pt idx="7447">
                  <c:v>10.3430388</c:v>
                </c:pt>
                <c:pt idx="7448">
                  <c:v>10.344427680000001</c:v>
                </c:pt>
                <c:pt idx="7449">
                  <c:v>10.345816560000006</c:v>
                </c:pt>
                <c:pt idx="7450">
                  <c:v>10.347205439999998</c:v>
                </c:pt>
                <c:pt idx="7451">
                  <c:v>10.348594320000002</c:v>
                </c:pt>
                <c:pt idx="7452">
                  <c:v>10.3499832</c:v>
                </c:pt>
                <c:pt idx="7453">
                  <c:v>10.351372080000001</c:v>
                </c:pt>
                <c:pt idx="7454">
                  <c:v>10.352760960000015</c:v>
                </c:pt>
                <c:pt idx="7455">
                  <c:v>10.354149840000014</c:v>
                </c:pt>
                <c:pt idx="7456">
                  <c:v>10.355538720000016</c:v>
                </c:pt>
                <c:pt idx="7457">
                  <c:v>10.356930480000004</c:v>
                </c:pt>
                <c:pt idx="7458">
                  <c:v>10.358319360000001</c:v>
                </c:pt>
                <c:pt idx="7459">
                  <c:v>10.359711120000002</c:v>
                </c:pt>
                <c:pt idx="7460">
                  <c:v>10.361100000000002</c:v>
                </c:pt>
                <c:pt idx="7461">
                  <c:v>10.362477600000016</c:v>
                </c:pt>
                <c:pt idx="7462">
                  <c:v>10.36386648</c:v>
                </c:pt>
                <c:pt idx="7463">
                  <c:v>10.365255360000004</c:v>
                </c:pt>
                <c:pt idx="7464">
                  <c:v>10.366647120000016</c:v>
                </c:pt>
                <c:pt idx="7465">
                  <c:v>10.368038880000002</c:v>
                </c:pt>
                <c:pt idx="7466">
                  <c:v>10.369430400000024</c:v>
                </c:pt>
                <c:pt idx="7467">
                  <c:v>10.370819280000006</c:v>
                </c:pt>
                <c:pt idx="7468">
                  <c:v>10.372197120000004</c:v>
                </c:pt>
                <c:pt idx="7469">
                  <c:v>10.373588880000016</c:v>
                </c:pt>
                <c:pt idx="7470">
                  <c:v>10.374977759999998</c:v>
                </c:pt>
                <c:pt idx="7471">
                  <c:v>10.376377680000001</c:v>
                </c:pt>
                <c:pt idx="7472">
                  <c:v>10.377752640000002</c:v>
                </c:pt>
                <c:pt idx="7473">
                  <c:v>10.37915544</c:v>
                </c:pt>
                <c:pt idx="7474">
                  <c:v>10.380544320000016</c:v>
                </c:pt>
                <c:pt idx="7475">
                  <c:v>10.38192216</c:v>
                </c:pt>
                <c:pt idx="7476">
                  <c:v>10.383311040000001</c:v>
                </c:pt>
                <c:pt idx="7477">
                  <c:v>10.384699920000006</c:v>
                </c:pt>
                <c:pt idx="7478">
                  <c:v>10.386091680000002</c:v>
                </c:pt>
                <c:pt idx="7479">
                  <c:v>10.387483200000016</c:v>
                </c:pt>
                <c:pt idx="7480">
                  <c:v>10.388872080000001</c:v>
                </c:pt>
                <c:pt idx="7481">
                  <c:v>10.390263840000001</c:v>
                </c:pt>
                <c:pt idx="7482">
                  <c:v>10.39165536</c:v>
                </c:pt>
                <c:pt idx="7483">
                  <c:v>10.393044480000002</c:v>
                </c:pt>
                <c:pt idx="7484">
                  <c:v>10.394433360000004</c:v>
                </c:pt>
                <c:pt idx="7485">
                  <c:v>10.395822240000006</c:v>
                </c:pt>
                <c:pt idx="7486">
                  <c:v>10.397202720000001</c:v>
                </c:pt>
                <c:pt idx="7487">
                  <c:v>10.398591600000001</c:v>
                </c:pt>
                <c:pt idx="7488">
                  <c:v>10.399980480000002</c:v>
                </c:pt>
                <c:pt idx="7489">
                  <c:v>10.401369359999999</c:v>
                </c:pt>
                <c:pt idx="7490">
                  <c:v>10.402755360000002</c:v>
                </c:pt>
                <c:pt idx="7491">
                  <c:v>10.404152640000001</c:v>
                </c:pt>
                <c:pt idx="7492">
                  <c:v>10.405544400000018</c:v>
                </c:pt>
                <c:pt idx="7493">
                  <c:v>10.406919360000002</c:v>
                </c:pt>
                <c:pt idx="7494">
                  <c:v>10.408308239999998</c:v>
                </c:pt>
                <c:pt idx="7495">
                  <c:v>10.409711040000001</c:v>
                </c:pt>
                <c:pt idx="7496">
                  <c:v>10.41109992</c:v>
                </c:pt>
                <c:pt idx="7497">
                  <c:v>10.412488800000016</c:v>
                </c:pt>
                <c:pt idx="7498">
                  <c:v>10.413877680000001</c:v>
                </c:pt>
                <c:pt idx="7499">
                  <c:v>10.415263920000001</c:v>
                </c:pt>
                <c:pt idx="7500">
                  <c:v>10.416655440000001</c:v>
                </c:pt>
                <c:pt idx="7501">
                  <c:v>10.418044320000002</c:v>
                </c:pt>
                <c:pt idx="7502">
                  <c:v>10.419430560000018</c:v>
                </c:pt>
                <c:pt idx="7503">
                  <c:v>10.420819440000001</c:v>
                </c:pt>
                <c:pt idx="7504">
                  <c:v>10.422208320000001</c:v>
                </c:pt>
                <c:pt idx="7505">
                  <c:v>10.423599840000014</c:v>
                </c:pt>
                <c:pt idx="7506">
                  <c:v>10.42498872</c:v>
                </c:pt>
                <c:pt idx="7507">
                  <c:v>10.4263776</c:v>
                </c:pt>
                <c:pt idx="7508">
                  <c:v>10.427766480000001</c:v>
                </c:pt>
                <c:pt idx="7509">
                  <c:v>10.429155360000001</c:v>
                </c:pt>
                <c:pt idx="7510">
                  <c:v>10.43054448</c:v>
                </c:pt>
                <c:pt idx="7511">
                  <c:v>10.43193336</c:v>
                </c:pt>
                <c:pt idx="7512">
                  <c:v>10.433322240000001</c:v>
                </c:pt>
                <c:pt idx="7513">
                  <c:v>10.434711119999999</c:v>
                </c:pt>
                <c:pt idx="7514">
                  <c:v>10.436088720000001</c:v>
                </c:pt>
                <c:pt idx="7515">
                  <c:v>10.437477600000001</c:v>
                </c:pt>
                <c:pt idx="7516">
                  <c:v>10.43886648</c:v>
                </c:pt>
                <c:pt idx="7517">
                  <c:v>10.44025536</c:v>
                </c:pt>
                <c:pt idx="7518">
                  <c:v>10.441647120000001</c:v>
                </c:pt>
                <c:pt idx="7519">
                  <c:v>10.443036000000006</c:v>
                </c:pt>
                <c:pt idx="7520">
                  <c:v>10.4444304</c:v>
                </c:pt>
                <c:pt idx="7521">
                  <c:v>10.44581928</c:v>
                </c:pt>
                <c:pt idx="7522">
                  <c:v>10.447208159999999</c:v>
                </c:pt>
                <c:pt idx="7523">
                  <c:v>10.448597040000001</c:v>
                </c:pt>
                <c:pt idx="7524">
                  <c:v>10.449985920000001</c:v>
                </c:pt>
                <c:pt idx="7525">
                  <c:v>10.451363759999998</c:v>
                </c:pt>
                <c:pt idx="7526">
                  <c:v>10.452766560000024</c:v>
                </c:pt>
                <c:pt idx="7527">
                  <c:v>10.454144400000002</c:v>
                </c:pt>
                <c:pt idx="7528">
                  <c:v>10.455533280000024</c:v>
                </c:pt>
                <c:pt idx="7529">
                  <c:v>10.45692216</c:v>
                </c:pt>
                <c:pt idx="7530">
                  <c:v>10.45831104</c:v>
                </c:pt>
                <c:pt idx="7531">
                  <c:v>10.459699920000016</c:v>
                </c:pt>
                <c:pt idx="7532">
                  <c:v>10.461088800000002</c:v>
                </c:pt>
                <c:pt idx="7533">
                  <c:v>10.462477680000006</c:v>
                </c:pt>
                <c:pt idx="7534">
                  <c:v>10.463866560000016</c:v>
                </c:pt>
                <c:pt idx="7535">
                  <c:v>10.465258320000002</c:v>
                </c:pt>
                <c:pt idx="7536">
                  <c:v>10.466647200000022</c:v>
                </c:pt>
                <c:pt idx="7537">
                  <c:v>10.468036080000006</c:v>
                </c:pt>
                <c:pt idx="7538">
                  <c:v>10.469424960000014</c:v>
                </c:pt>
                <c:pt idx="7539">
                  <c:v>10.47081384</c:v>
                </c:pt>
                <c:pt idx="7540">
                  <c:v>10.47220272</c:v>
                </c:pt>
                <c:pt idx="7541">
                  <c:v>10.473591600000002</c:v>
                </c:pt>
                <c:pt idx="7542">
                  <c:v>10.474980480000001</c:v>
                </c:pt>
                <c:pt idx="7543">
                  <c:v>10.476369360000001</c:v>
                </c:pt>
                <c:pt idx="7544">
                  <c:v>10.477758240000002</c:v>
                </c:pt>
                <c:pt idx="7545">
                  <c:v>10.479147120000002</c:v>
                </c:pt>
                <c:pt idx="7546">
                  <c:v>10.480538880000006</c:v>
                </c:pt>
                <c:pt idx="7547">
                  <c:v>10.48192776</c:v>
                </c:pt>
                <c:pt idx="7548">
                  <c:v>10.48331664</c:v>
                </c:pt>
                <c:pt idx="7549">
                  <c:v>10.484708159999999</c:v>
                </c:pt>
                <c:pt idx="7550">
                  <c:v>10.486097040000002</c:v>
                </c:pt>
                <c:pt idx="7551">
                  <c:v>10.487483280000006</c:v>
                </c:pt>
                <c:pt idx="7552">
                  <c:v>10.488872159999998</c:v>
                </c:pt>
                <c:pt idx="7553">
                  <c:v>10.490261039999998</c:v>
                </c:pt>
                <c:pt idx="7554">
                  <c:v>10.491649920000002</c:v>
                </c:pt>
                <c:pt idx="7555">
                  <c:v>10.493035920000002</c:v>
                </c:pt>
                <c:pt idx="7556">
                  <c:v>10.494425040000001</c:v>
                </c:pt>
                <c:pt idx="7557">
                  <c:v>10.495816560000014</c:v>
                </c:pt>
                <c:pt idx="7558">
                  <c:v>10.49720544</c:v>
                </c:pt>
                <c:pt idx="7559">
                  <c:v>10.49859432</c:v>
                </c:pt>
                <c:pt idx="7560">
                  <c:v>10.499983200000004</c:v>
                </c:pt>
                <c:pt idx="7561">
                  <c:v>10.501374959999998</c:v>
                </c:pt>
                <c:pt idx="7562">
                  <c:v>10.50276648</c:v>
                </c:pt>
                <c:pt idx="7563">
                  <c:v>10.50415536</c:v>
                </c:pt>
                <c:pt idx="7564">
                  <c:v>10.505544480000006</c:v>
                </c:pt>
                <c:pt idx="7565">
                  <c:v>10.50693336</c:v>
                </c:pt>
                <c:pt idx="7566">
                  <c:v>10.508313839999998</c:v>
                </c:pt>
                <c:pt idx="7567">
                  <c:v>10.50970536</c:v>
                </c:pt>
                <c:pt idx="7568">
                  <c:v>10.511094480000001</c:v>
                </c:pt>
                <c:pt idx="7569">
                  <c:v>10.512483360000004</c:v>
                </c:pt>
                <c:pt idx="7570">
                  <c:v>10.51387224</c:v>
                </c:pt>
                <c:pt idx="7571">
                  <c:v>10.51526112</c:v>
                </c:pt>
                <c:pt idx="7572">
                  <c:v>10.51665</c:v>
                </c:pt>
                <c:pt idx="7573">
                  <c:v>10.518038880000001</c:v>
                </c:pt>
                <c:pt idx="7574">
                  <c:v>10.519427760000001</c:v>
                </c:pt>
                <c:pt idx="7575">
                  <c:v>10.520816640000001</c:v>
                </c:pt>
                <c:pt idx="7576">
                  <c:v>10.52220816</c:v>
                </c:pt>
                <c:pt idx="7577">
                  <c:v>10.52359704</c:v>
                </c:pt>
                <c:pt idx="7578">
                  <c:v>10.524985920000001</c:v>
                </c:pt>
                <c:pt idx="7579">
                  <c:v>10.526363759999999</c:v>
                </c:pt>
                <c:pt idx="7580">
                  <c:v>10.527752640000001</c:v>
                </c:pt>
                <c:pt idx="7581">
                  <c:v>10.529141520000001</c:v>
                </c:pt>
                <c:pt idx="7582">
                  <c:v>10.530533280000002</c:v>
                </c:pt>
                <c:pt idx="7583">
                  <c:v>10.531927679999999</c:v>
                </c:pt>
                <c:pt idx="7584">
                  <c:v>10.533319439999998</c:v>
                </c:pt>
                <c:pt idx="7585">
                  <c:v>10.534708319999998</c:v>
                </c:pt>
                <c:pt idx="7586">
                  <c:v>10.53608592</c:v>
                </c:pt>
                <c:pt idx="7587">
                  <c:v>10.537475039999999</c:v>
                </c:pt>
                <c:pt idx="7588">
                  <c:v>10.538877599999999</c:v>
                </c:pt>
                <c:pt idx="7589">
                  <c:v>10.540266479999998</c:v>
                </c:pt>
                <c:pt idx="7590">
                  <c:v>10.541644320000001</c:v>
                </c:pt>
                <c:pt idx="7591">
                  <c:v>10.543036080000002</c:v>
                </c:pt>
                <c:pt idx="7592">
                  <c:v>10.544427600000001</c:v>
                </c:pt>
                <c:pt idx="7593">
                  <c:v>10.545822240000001</c:v>
                </c:pt>
                <c:pt idx="7594">
                  <c:v>10.547199840000001</c:v>
                </c:pt>
                <c:pt idx="7595">
                  <c:v>10.54858872</c:v>
                </c:pt>
                <c:pt idx="7596">
                  <c:v>10.5499776</c:v>
                </c:pt>
                <c:pt idx="7597">
                  <c:v>10.55136648</c:v>
                </c:pt>
                <c:pt idx="7598">
                  <c:v>10.552755360000004</c:v>
                </c:pt>
                <c:pt idx="7599">
                  <c:v>10.55414448</c:v>
                </c:pt>
                <c:pt idx="7600">
                  <c:v>10.555533360000016</c:v>
                </c:pt>
                <c:pt idx="7601">
                  <c:v>10.556924880000002</c:v>
                </c:pt>
                <c:pt idx="7602">
                  <c:v>10.558313759999999</c:v>
                </c:pt>
                <c:pt idx="7603">
                  <c:v>10.559702640000006</c:v>
                </c:pt>
                <c:pt idx="7604">
                  <c:v>10.5610944</c:v>
                </c:pt>
                <c:pt idx="7605">
                  <c:v>10.562483280000018</c:v>
                </c:pt>
                <c:pt idx="7606">
                  <c:v>10.563872160000001</c:v>
                </c:pt>
                <c:pt idx="7607">
                  <c:v>10.565261040000001</c:v>
                </c:pt>
                <c:pt idx="7608">
                  <c:v>10.566649920000016</c:v>
                </c:pt>
                <c:pt idx="7609">
                  <c:v>10.568035920000002</c:v>
                </c:pt>
                <c:pt idx="7610">
                  <c:v>10.569430560000024</c:v>
                </c:pt>
                <c:pt idx="7611">
                  <c:v>10.570819440000001</c:v>
                </c:pt>
                <c:pt idx="7612">
                  <c:v>10.572197040000002</c:v>
                </c:pt>
                <c:pt idx="7613">
                  <c:v>10.573585920000006</c:v>
                </c:pt>
                <c:pt idx="7614">
                  <c:v>10.57497504</c:v>
                </c:pt>
                <c:pt idx="7615">
                  <c:v>10.576366560000002</c:v>
                </c:pt>
                <c:pt idx="7616">
                  <c:v>10.577755440000001</c:v>
                </c:pt>
                <c:pt idx="7617">
                  <c:v>10.579147200000014</c:v>
                </c:pt>
                <c:pt idx="7618">
                  <c:v>10.580536080000016</c:v>
                </c:pt>
                <c:pt idx="7619">
                  <c:v>10.58192496</c:v>
                </c:pt>
                <c:pt idx="7620">
                  <c:v>10.583313840000001</c:v>
                </c:pt>
                <c:pt idx="7621">
                  <c:v>10.584708240000001</c:v>
                </c:pt>
                <c:pt idx="7622">
                  <c:v>10.5861</c:v>
                </c:pt>
                <c:pt idx="7623">
                  <c:v>10.587480480000002</c:v>
                </c:pt>
                <c:pt idx="7624">
                  <c:v>10.588869359999999</c:v>
                </c:pt>
                <c:pt idx="7625">
                  <c:v>10.590258240000001</c:v>
                </c:pt>
                <c:pt idx="7626">
                  <c:v>10.591647120000003</c:v>
                </c:pt>
                <c:pt idx="7627">
                  <c:v>10.593036000000014</c:v>
                </c:pt>
                <c:pt idx="7628">
                  <c:v>10.59442776</c:v>
                </c:pt>
                <c:pt idx="7629">
                  <c:v>10.595816640000002</c:v>
                </c:pt>
                <c:pt idx="7630">
                  <c:v>10.597211039999999</c:v>
                </c:pt>
                <c:pt idx="7631">
                  <c:v>10.59859704</c:v>
                </c:pt>
                <c:pt idx="7632">
                  <c:v>10.59997488</c:v>
                </c:pt>
                <c:pt idx="7633">
                  <c:v>10.601363759999995</c:v>
                </c:pt>
                <c:pt idx="7634">
                  <c:v>10.60275264</c:v>
                </c:pt>
                <c:pt idx="7635">
                  <c:v>10.604141520000001</c:v>
                </c:pt>
                <c:pt idx="7636">
                  <c:v>10.605530400000006</c:v>
                </c:pt>
                <c:pt idx="7637">
                  <c:v>10.606919280000001</c:v>
                </c:pt>
                <c:pt idx="7638">
                  <c:v>10.608308159999998</c:v>
                </c:pt>
                <c:pt idx="7639">
                  <c:v>10.609697040000002</c:v>
                </c:pt>
                <c:pt idx="7640">
                  <c:v>10.611085920000001</c:v>
                </c:pt>
                <c:pt idx="7641">
                  <c:v>10.612475040000001</c:v>
                </c:pt>
                <c:pt idx="7642">
                  <c:v>10.61386656</c:v>
                </c:pt>
                <c:pt idx="7643">
                  <c:v>10.61525544</c:v>
                </c:pt>
                <c:pt idx="7644">
                  <c:v>10.616647200000006</c:v>
                </c:pt>
                <c:pt idx="7645">
                  <c:v>10.618038719999999</c:v>
                </c:pt>
                <c:pt idx="7646">
                  <c:v>10.61943048</c:v>
                </c:pt>
                <c:pt idx="7647">
                  <c:v>10.62081936</c:v>
                </c:pt>
                <c:pt idx="7648">
                  <c:v>10.622208240000001</c:v>
                </c:pt>
                <c:pt idx="7649">
                  <c:v>10.623597120000001</c:v>
                </c:pt>
                <c:pt idx="7650">
                  <c:v>10.624986</c:v>
                </c:pt>
                <c:pt idx="7651">
                  <c:v>10.626374879999998</c:v>
                </c:pt>
                <c:pt idx="7652">
                  <c:v>10.627763759999999</c:v>
                </c:pt>
                <c:pt idx="7653">
                  <c:v>10.629152640000001</c:v>
                </c:pt>
                <c:pt idx="7654">
                  <c:v>10.63054152</c:v>
                </c:pt>
                <c:pt idx="7655">
                  <c:v>10.63192224</c:v>
                </c:pt>
                <c:pt idx="7656">
                  <c:v>10.633311119999997</c:v>
                </c:pt>
                <c:pt idx="7657">
                  <c:v>10.6347</c:v>
                </c:pt>
                <c:pt idx="7658">
                  <c:v>10.636088880000001</c:v>
                </c:pt>
                <c:pt idx="7659">
                  <c:v>10.637477759999999</c:v>
                </c:pt>
                <c:pt idx="7660">
                  <c:v>10.638866639999998</c:v>
                </c:pt>
                <c:pt idx="7661">
                  <c:v>10.640255519999998</c:v>
                </c:pt>
                <c:pt idx="7662">
                  <c:v>10.641647040000001</c:v>
                </c:pt>
                <c:pt idx="7663">
                  <c:v>10.643035920000001</c:v>
                </c:pt>
                <c:pt idx="7664">
                  <c:v>10.64442504</c:v>
                </c:pt>
                <c:pt idx="7665">
                  <c:v>10.64581392</c:v>
                </c:pt>
                <c:pt idx="7666">
                  <c:v>10.647202800000001</c:v>
                </c:pt>
                <c:pt idx="7667">
                  <c:v>10.648591679999999</c:v>
                </c:pt>
                <c:pt idx="7668">
                  <c:v>10.649980560000001</c:v>
                </c:pt>
                <c:pt idx="7669">
                  <c:v>10.651369439999998</c:v>
                </c:pt>
                <c:pt idx="7670">
                  <c:v>10.652758320000002</c:v>
                </c:pt>
                <c:pt idx="7671">
                  <c:v>10.654149840000002</c:v>
                </c:pt>
                <c:pt idx="7672">
                  <c:v>10.655541600000006</c:v>
                </c:pt>
                <c:pt idx="7673">
                  <c:v>10.656919440000001</c:v>
                </c:pt>
                <c:pt idx="7674">
                  <c:v>10.65831384</c:v>
                </c:pt>
                <c:pt idx="7675">
                  <c:v>10.65970272</c:v>
                </c:pt>
                <c:pt idx="7676">
                  <c:v>10.661091600000001</c:v>
                </c:pt>
                <c:pt idx="7677">
                  <c:v>10.662483360000016</c:v>
                </c:pt>
                <c:pt idx="7678">
                  <c:v>10.66387776</c:v>
                </c:pt>
                <c:pt idx="7679">
                  <c:v>10.665255360000002</c:v>
                </c:pt>
                <c:pt idx="7680">
                  <c:v>10.66664448</c:v>
                </c:pt>
                <c:pt idx="7681">
                  <c:v>10.668033360000001</c:v>
                </c:pt>
                <c:pt idx="7682">
                  <c:v>10.669422240000006</c:v>
                </c:pt>
                <c:pt idx="7683">
                  <c:v>10.670811119999998</c:v>
                </c:pt>
                <c:pt idx="7684">
                  <c:v>10.672200000000002</c:v>
                </c:pt>
                <c:pt idx="7685">
                  <c:v>10.673588880000002</c:v>
                </c:pt>
                <c:pt idx="7686">
                  <c:v>10.674977759999999</c:v>
                </c:pt>
                <c:pt idx="7687">
                  <c:v>10.676366640000001</c:v>
                </c:pt>
                <c:pt idx="7688">
                  <c:v>10.677758159999998</c:v>
                </c:pt>
                <c:pt idx="7689">
                  <c:v>10.679147040000002</c:v>
                </c:pt>
                <c:pt idx="7690">
                  <c:v>10.680535920000002</c:v>
                </c:pt>
                <c:pt idx="7691">
                  <c:v>10.681927679999999</c:v>
                </c:pt>
                <c:pt idx="7692">
                  <c:v>10.68331656</c:v>
                </c:pt>
                <c:pt idx="7693">
                  <c:v>10.68470544</c:v>
                </c:pt>
                <c:pt idx="7694">
                  <c:v>10.68609432</c:v>
                </c:pt>
                <c:pt idx="7695">
                  <c:v>10.687483200000004</c:v>
                </c:pt>
                <c:pt idx="7696">
                  <c:v>10.688872079999999</c:v>
                </c:pt>
                <c:pt idx="7697">
                  <c:v>10.690260959999998</c:v>
                </c:pt>
                <c:pt idx="7698">
                  <c:v>10.691649840000002</c:v>
                </c:pt>
                <c:pt idx="7699">
                  <c:v>10.693038720000001</c:v>
                </c:pt>
                <c:pt idx="7700">
                  <c:v>10.694427600000001</c:v>
                </c:pt>
                <c:pt idx="7701">
                  <c:v>10.69581936</c:v>
                </c:pt>
                <c:pt idx="7702">
                  <c:v>10.697211119999997</c:v>
                </c:pt>
                <c:pt idx="7703">
                  <c:v>10.69858608</c:v>
                </c:pt>
                <c:pt idx="7704">
                  <c:v>10.699977599999999</c:v>
                </c:pt>
                <c:pt idx="7705">
                  <c:v>10.701369359999999</c:v>
                </c:pt>
                <c:pt idx="7706">
                  <c:v>10.70275824</c:v>
                </c:pt>
                <c:pt idx="7707">
                  <c:v>10.704144479999998</c:v>
                </c:pt>
                <c:pt idx="7708">
                  <c:v>10.705533360000002</c:v>
                </c:pt>
                <c:pt idx="7709">
                  <c:v>10.706924880000001</c:v>
                </c:pt>
                <c:pt idx="7710">
                  <c:v>10.708316639999998</c:v>
                </c:pt>
                <c:pt idx="7711">
                  <c:v>10.709705520000002</c:v>
                </c:pt>
                <c:pt idx="7712">
                  <c:v>10.711094399999999</c:v>
                </c:pt>
                <c:pt idx="7713">
                  <c:v>10.712483280000002</c:v>
                </c:pt>
                <c:pt idx="7714">
                  <c:v>10.71387504</c:v>
                </c:pt>
                <c:pt idx="7715">
                  <c:v>10.715252640000001</c:v>
                </c:pt>
                <c:pt idx="7716">
                  <c:v>10.716641520000001</c:v>
                </c:pt>
                <c:pt idx="7717">
                  <c:v>10.718030399999998</c:v>
                </c:pt>
                <c:pt idx="7718">
                  <c:v>10.719419280000002</c:v>
                </c:pt>
                <c:pt idx="7719">
                  <c:v>10.720808159999999</c:v>
                </c:pt>
                <c:pt idx="7720">
                  <c:v>10.72219992</c:v>
                </c:pt>
                <c:pt idx="7721">
                  <c:v>10.7235888</c:v>
                </c:pt>
                <c:pt idx="7722">
                  <c:v>10.724977679999997</c:v>
                </c:pt>
                <c:pt idx="7723">
                  <c:v>10.726366560000001</c:v>
                </c:pt>
                <c:pt idx="7724">
                  <c:v>10.727755439999999</c:v>
                </c:pt>
                <c:pt idx="7725">
                  <c:v>10.729144320000001</c:v>
                </c:pt>
                <c:pt idx="7726">
                  <c:v>10.7305332</c:v>
                </c:pt>
                <c:pt idx="7727">
                  <c:v>10.731922079999999</c:v>
                </c:pt>
                <c:pt idx="7728">
                  <c:v>10.733310959999999</c:v>
                </c:pt>
                <c:pt idx="7729">
                  <c:v>10.73470272</c:v>
                </c:pt>
                <c:pt idx="7730">
                  <c:v>10.7360916</c:v>
                </c:pt>
                <c:pt idx="7731">
                  <c:v>10.73748048</c:v>
                </c:pt>
                <c:pt idx="7732">
                  <c:v>10.738866479999997</c:v>
                </c:pt>
                <c:pt idx="7733">
                  <c:v>10.740261119999998</c:v>
                </c:pt>
                <c:pt idx="7734">
                  <c:v>10.74165552</c:v>
                </c:pt>
                <c:pt idx="7735">
                  <c:v>10.742994479999998</c:v>
                </c:pt>
                <c:pt idx="7736">
                  <c:v>10.74442224</c:v>
                </c:pt>
                <c:pt idx="7737">
                  <c:v>10.74579432</c:v>
                </c:pt>
                <c:pt idx="7738">
                  <c:v>10.74720552</c:v>
                </c:pt>
                <c:pt idx="7739">
                  <c:v>10.748566559999999</c:v>
                </c:pt>
                <c:pt idx="7740">
                  <c:v>10.749958319999999</c:v>
                </c:pt>
                <c:pt idx="7741">
                  <c:v>10.751363759999998</c:v>
                </c:pt>
                <c:pt idx="7742">
                  <c:v>10.752575040000002</c:v>
                </c:pt>
                <c:pt idx="7743">
                  <c:v>10.754141520000001</c:v>
                </c:pt>
                <c:pt idx="7744">
                  <c:v>10.755535920000016</c:v>
                </c:pt>
                <c:pt idx="7745">
                  <c:v>10.756927679999999</c:v>
                </c:pt>
                <c:pt idx="7746">
                  <c:v>10.758316560000003</c:v>
                </c:pt>
                <c:pt idx="7747">
                  <c:v>10.759705440000001</c:v>
                </c:pt>
                <c:pt idx="7748">
                  <c:v>10.76109432</c:v>
                </c:pt>
                <c:pt idx="7749">
                  <c:v>10.762477680000002</c:v>
                </c:pt>
                <c:pt idx="7750">
                  <c:v>10.763874960000001</c:v>
                </c:pt>
                <c:pt idx="7751">
                  <c:v>10.765263840000001</c:v>
                </c:pt>
                <c:pt idx="7752">
                  <c:v>10.766652720000002</c:v>
                </c:pt>
                <c:pt idx="7753">
                  <c:v>10.768030560000001</c:v>
                </c:pt>
                <c:pt idx="7754">
                  <c:v>10.76942496</c:v>
                </c:pt>
                <c:pt idx="7755">
                  <c:v>10.770813840000001</c:v>
                </c:pt>
                <c:pt idx="7756">
                  <c:v>10.772202720000001</c:v>
                </c:pt>
                <c:pt idx="7757">
                  <c:v>10.773591600000001</c:v>
                </c:pt>
                <c:pt idx="7758">
                  <c:v>10.774980479999998</c:v>
                </c:pt>
                <c:pt idx="7759">
                  <c:v>10.776369359999999</c:v>
                </c:pt>
                <c:pt idx="7760">
                  <c:v>10.777758240000001</c:v>
                </c:pt>
                <c:pt idx="7761">
                  <c:v>10.779147120000003</c:v>
                </c:pt>
                <c:pt idx="7762">
                  <c:v>10.780536000000014</c:v>
                </c:pt>
                <c:pt idx="7763">
                  <c:v>10.781927759999997</c:v>
                </c:pt>
                <c:pt idx="7764">
                  <c:v>10.783316640000001</c:v>
                </c:pt>
                <c:pt idx="7765">
                  <c:v>10.784708159999999</c:v>
                </c:pt>
                <c:pt idx="7766">
                  <c:v>10.78609704</c:v>
                </c:pt>
                <c:pt idx="7767">
                  <c:v>10.78748592</c:v>
                </c:pt>
                <c:pt idx="7768">
                  <c:v>10.788875039999999</c:v>
                </c:pt>
                <c:pt idx="7769">
                  <c:v>10.790263919999999</c:v>
                </c:pt>
                <c:pt idx="7770">
                  <c:v>10.7916528</c:v>
                </c:pt>
                <c:pt idx="7771">
                  <c:v>10.79304168</c:v>
                </c:pt>
                <c:pt idx="7772">
                  <c:v>10.79443056</c:v>
                </c:pt>
                <c:pt idx="7773">
                  <c:v>10.795819440000001</c:v>
                </c:pt>
                <c:pt idx="7774">
                  <c:v>10.797208319999999</c:v>
                </c:pt>
                <c:pt idx="7775">
                  <c:v>10.798597200000001</c:v>
                </c:pt>
                <c:pt idx="7776">
                  <c:v>10.799986080000002</c:v>
                </c:pt>
                <c:pt idx="7777">
                  <c:v>10.801363919999998</c:v>
                </c:pt>
                <c:pt idx="7778">
                  <c:v>10.802752800000018</c:v>
                </c:pt>
                <c:pt idx="7779">
                  <c:v>10.804141680000001</c:v>
                </c:pt>
                <c:pt idx="7780">
                  <c:v>10.805530560000026</c:v>
                </c:pt>
                <c:pt idx="7781">
                  <c:v>10.80691944</c:v>
                </c:pt>
                <c:pt idx="7782">
                  <c:v>10.808310959999998</c:v>
                </c:pt>
                <c:pt idx="7783">
                  <c:v>10.809699840000022</c:v>
                </c:pt>
                <c:pt idx="7784">
                  <c:v>10.811088720000001</c:v>
                </c:pt>
                <c:pt idx="7785">
                  <c:v>10.812477600000006</c:v>
                </c:pt>
                <c:pt idx="7786">
                  <c:v>10.81386648</c:v>
                </c:pt>
                <c:pt idx="7787">
                  <c:v>10.81525536</c:v>
                </c:pt>
                <c:pt idx="7788">
                  <c:v>10.816647120000004</c:v>
                </c:pt>
                <c:pt idx="7789">
                  <c:v>10.818033360000001</c:v>
                </c:pt>
                <c:pt idx="7790">
                  <c:v>10.819427760000002</c:v>
                </c:pt>
                <c:pt idx="7791">
                  <c:v>10.82081928</c:v>
                </c:pt>
                <c:pt idx="7792">
                  <c:v>10.822208160000001</c:v>
                </c:pt>
                <c:pt idx="7793">
                  <c:v>10.823586000000024</c:v>
                </c:pt>
                <c:pt idx="7794">
                  <c:v>10.824974880000001</c:v>
                </c:pt>
                <c:pt idx="7795">
                  <c:v>10.826363759999998</c:v>
                </c:pt>
                <c:pt idx="7796">
                  <c:v>10.827752640000002</c:v>
                </c:pt>
                <c:pt idx="7797">
                  <c:v>10.829141520000002</c:v>
                </c:pt>
                <c:pt idx="7798">
                  <c:v>10.830530400000002</c:v>
                </c:pt>
                <c:pt idx="7799">
                  <c:v>10.83192216</c:v>
                </c:pt>
                <c:pt idx="7800">
                  <c:v>10.83331104</c:v>
                </c:pt>
                <c:pt idx="7801">
                  <c:v>10.83469992</c:v>
                </c:pt>
                <c:pt idx="7802">
                  <c:v>10.836091680000001</c:v>
                </c:pt>
                <c:pt idx="7803">
                  <c:v>10.837480560000015</c:v>
                </c:pt>
                <c:pt idx="7804">
                  <c:v>10.838869439999998</c:v>
                </c:pt>
                <c:pt idx="7805">
                  <c:v>10.840258319999998</c:v>
                </c:pt>
                <c:pt idx="7806">
                  <c:v>10.841647200000002</c:v>
                </c:pt>
                <c:pt idx="7807">
                  <c:v>10.843036080000006</c:v>
                </c:pt>
                <c:pt idx="7808">
                  <c:v>10.84442496</c:v>
                </c:pt>
                <c:pt idx="7809">
                  <c:v>10.84581384</c:v>
                </c:pt>
                <c:pt idx="7810">
                  <c:v>10.84720272</c:v>
                </c:pt>
                <c:pt idx="7811">
                  <c:v>10.848591600000001</c:v>
                </c:pt>
                <c:pt idx="7812">
                  <c:v>10.849983360000001</c:v>
                </c:pt>
                <c:pt idx="7813">
                  <c:v>10.851372240000002</c:v>
                </c:pt>
                <c:pt idx="7814">
                  <c:v>10.852761120000002</c:v>
                </c:pt>
                <c:pt idx="7815">
                  <c:v>10.854150000000002</c:v>
                </c:pt>
                <c:pt idx="7816">
                  <c:v>10.855538880000026</c:v>
                </c:pt>
                <c:pt idx="7817">
                  <c:v>10.85692776</c:v>
                </c:pt>
                <c:pt idx="7818">
                  <c:v>10.85831664</c:v>
                </c:pt>
                <c:pt idx="7819">
                  <c:v>10.859705520000018</c:v>
                </c:pt>
                <c:pt idx="7820">
                  <c:v>10.861094400000002</c:v>
                </c:pt>
                <c:pt idx="7821">
                  <c:v>10.862483280000026</c:v>
                </c:pt>
                <c:pt idx="7822">
                  <c:v>10.863872160000001</c:v>
                </c:pt>
                <c:pt idx="7823">
                  <c:v>10.865261040000002</c:v>
                </c:pt>
                <c:pt idx="7824">
                  <c:v>10.866649920000023</c:v>
                </c:pt>
                <c:pt idx="7825">
                  <c:v>10.868038800000004</c:v>
                </c:pt>
                <c:pt idx="7826">
                  <c:v>10.869427680000006</c:v>
                </c:pt>
                <c:pt idx="7827">
                  <c:v>10.87081944</c:v>
                </c:pt>
                <c:pt idx="7828">
                  <c:v>10.87220832</c:v>
                </c:pt>
                <c:pt idx="7829">
                  <c:v>10.873594320000022</c:v>
                </c:pt>
                <c:pt idx="7830">
                  <c:v>10.874983200000004</c:v>
                </c:pt>
                <c:pt idx="7831">
                  <c:v>10.876372080000001</c:v>
                </c:pt>
                <c:pt idx="7832">
                  <c:v>10.877760960000002</c:v>
                </c:pt>
                <c:pt idx="7833">
                  <c:v>10.879149840000018</c:v>
                </c:pt>
                <c:pt idx="7834">
                  <c:v>10.880541600000004</c:v>
                </c:pt>
                <c:pt idx="7835">
                  <c:v>10.881930480000001</c:v>
                </c:pt>
                <c:pt idx="7836">
                  <c:v>10.88331936</c:v>
                </c:pt>
                <c:pt idx="7837">
                  <c:v>10.884697200000014</c:v>
                </c:pt>
                <c:pt idx="7838">
                  <c:v>10.886086080000016</c:v>
                </c:pt>
                <c:pt idx="7839">
                  <c:v>10.88747496</c:v>
                </c:pt>
                <c:pt idx="7840">
                  <c:v>10.888863840000001</c:v>
                </c:pt>
                <c:pt idx="7841">
                  <c:v>10.890252720000001</c:v>
                </c:pt>
                <c:pt idx="7842">
                  <c:v>10.891641600000002</c:v>
                </c:pt>
                <c:pt idx="7843">
                  <c:v>10.893030480000002</c:v>
                </c:pt>
                <c:pt idx="7844">
                  <c:v>10.894419360000002</c:v>
                </c:pt>
                <c:pt idx="7845">
                  <c:v>10.895808240000004</c:v>
                </c:pt>
                <c:pt idx="7846">
                  <c:v>10.89719712</c:v>
                </c:pt>
                <c:pt idx="7847">
                  <c:v>10.898586000000016</c:v>
                </c:pt>
                <c:pt idx="7848">
                  <c:v>10.899977760000001</c:v>
                </c:pt>
                <c:pt idx="7849">
                  <c:v>10.901366640000001</c:v>
                </c:pt>
                <c:pt idx="7850">
                  <c:v>10.902755520000015</c:v>
                </c:pt>
                <c:pt idx="7851">
                  <c:v>10.904144400000002</c:v>
                </c:pt>
                <c:pt idx="7852">
                  <c:v>10.905533280000018</c:v>
                </c:pt>
                <c:pt idx="7853">
                  <c:v>10.906922160000001</c:v>
                </c:pt>
                <c:pt idx="7854">
                  <c:v>10.908311039999999</c:v>
                </c:pt>
                <c:pt idx="7855">
                  <c:v>10.909699920000014</c:v>
                </c:pt>
                <c:pt idx="7856">
                  <c:v>10.9110888</c:v>
                </c:pt>
                <c:pt idx="7857">
                  <c:v>10.91247768</c:v>
                </c:pt>
                <c:pt idx="7858">
                  <c:v>10.913869440000001</c:v>
                </c:pt>
                <c:pt idx="7859">
                  <c:v>10.915258320000001</c:v>
                </c:pt>
                <c:pt idx="7860">
                  <c:v>10.916647200000016</c:v>
                </c:pt>
                <c:pt idx="7861">
                  <c:v>10.918036080000002</c:v>
                </c:pt>
                <c:pt idx="7862">
                  <c:v>10.919427600000002</c:v>
                </c:pt>
                <c:pt idx="7863">
                  <c:v>10.920819360000001</c:v>
                </c:pt>
                <c:pt idx="7864">
                  <c:v>10.922208240000002</c:v>
                </c:pt>
                <c:pt idx="7865">
                  <c:v>10.923597120000002</c:v>
                </c:pt>
                <c:pt idx="7866">
                  <c:v>10.924974959999998</c:v>
                </c:pt>
                <c:pt idx="7867">
                  <c:v>10.926363839999999</c:v>
                </c:pt>
                <c:pt idx="7868">
                  <c:v>10.927752720000001</c:v>
                </c:pt>
                <c:pt idx="7869">
                  <c:v>10.929141600000001</c:v>
                </c:pt>
                <c:pt idx="7870">
                  <c:v>10.93053048</c:v>
                </c:pt>
                <c:pt idx="7871">
                  <c:v>10.93192224</c:v>
                </c:pt>
                <c:pt idx="7872">
                  <c:v>10.933311119999997</c:v>
                </c:pt>
                <c:pt idx="7873">
                  <c:v>10.934700000000001</c:v>
                </c:pt>
                <c:pt idx="7874">
                  <c:v>10.936088880000002</c:v>
                </c:pt>
                <c:pt idx="7875">
                  <c:v>10.9374804</c:v>
                </c:pt>
                <c:pt idx="7876">
                  <c:v>10.93886928</c:v>
                </c:pt>
                <c:pt idx="7877">
                  <c:v>10.940258159999999</c:v>
                </c:pt>
                <c:pt idx="7878">
                  <c:v>10.941652800000002</c:v>
                </c:pt>
                <c:pt idx="7879">
                  <c:v>10.9430304</c:v>
                </c:pt>
                <c:pt idx="7880">
                  <c:v>10.94441928</c:v>
                </c:pt>
                <c:pt idx="7881">
                  <c:v>10.945813920000001</c:v>
                </c:pt>
                <c:pt idx="7882">
                  <c:v>10.947205439999999</c:v>
                </c:pt>
                <c:pt idx="7883">
                  <c:v>10.94859432</c:v>
                </c:pt>
                <c:pt idx="7884">
                  <c:v>10.94998608</c:v>
                </c:pt>
                <c:pt idx="7885">
                  <c:v>10.951374960000001</c:v>
                </c:pt>
                <c:pt idx="7886">
                  <c:v>10.952758320000004</c:v>
                </c:pt>
                <c:pt idx="7887">
                  <c:v>10.954147200000014</c:v>
                </c:pt>
                <c:pt idx="7888">
                  <c:v>10.95553608000003</c:v>
                </c:pt>
                <c:pt idx="7889">
                  <c:v>10.95692496</c:v>
                </c:pt>
                <c:pt idx="7890">
                  <c:v>10.958316480000001</c:v>
                </c:pt>
                <c:pt idx="7891">
                  <c:v>10.959705360000006</c:v>
                </c:pt>
                <c:pt idx="7892">
                  <c:v>10.96109712</c:v>
                </c:pt>
                <c:pt idx="7893">
                  <c:v>10.96248600000003</c:v>
                </c:pt>
                <c:pt idx="7894">
                  <c:v>10.963874880000002</c:v>
                </c:pt>
                <c:pt idx="7895">
                  <c:v>10.965263760000001</c:v>
                </c:pt>
                <c:pt idx="7896">
                  <c:v>10.966641600000004</c:v>
                </c:pt>
                <c:pt idx="7897">
                  <c:v>10.968030480000001</c:v>
                </c:pt>
                <c:pt idx="7898">
                  <c:v>10.969419360000016</c:v>
                </c:pt>
                <c:pt idx="7899">
                  <c:v>10.970811119999999</c:v>
                </c:pt>
                <c:pt idx="7900">
                  <c:v>10.972197120000002</c:v>
                </c:pt>
                <c:pt idx="7901">
                  <c:v>10.973586000000024</c:v>
                </c:pt>
                <c:pt idx="7902">
                  <c:v>10.97497776</c:v>
                </c:pt>
                <c:pt idx="7903">
                  <c:v>10.97636664</c:v>
                </c:pt>
                <c:pt idx="7904">
                  <c:v>10.977758159999999</c:v>
                </c:pt>
                <c:pt idx="7905">
                  <c:v>10.979147040000004</c:v>
                </c:pt>
                <c:pt idx="7906">
                  <c:v>10.980535920000015</c:v>
                </c:pt>
                <c:pt idx="7907">
                  <c:v>10.98193056</c:v>
                </c:pt>
                <c:pt idx="7908">
                  <c:v>10.983319440000001</c:v>
                </c:pt>
                <c:pt idx="7909">
                  <c:v>10.984708320000001</c:v>
                </c:pt>
                <c:pt idx="7910">
                  <c:v>10.986085920000004</c:v>
                </c:pt>
                <c:pt idx="7911">
                  <c:v>10.987475040000001</c:v>
                </c:pt>
                <c:pt idx="7912">
                  <c:v>10.988863919999998</c:v>
                </c:pt>
                <c:pt idx="7913">
                  <c:v>10.9902528</c:v>
                </c:pt>
                <c:pt idx="7914">
                  <c:v>10.991641680000001</c:v>
                </c:pt>
                <c:pt idx="7915">
                  <c:v>10.993030560000006</c:v>
                </c:pt>
                <c:pt idx="7916">
                  <c:v>10.99441944</c:v>
                </c:pt>
                <c:pt idx="7917">
                  <c:v>10.995810960000002</c:v>
                </c:pt>
                <c:pt idx="7918">
                  <c:v>10.997199840000002</c:v>
                </c:pt>
                <c:pt idx="7919">
                  <c:v>10.998588720000001</c:v>
                </c:pt>
                <c:pt idx="7920">
                  <c:v>10.999977600000001</c:v>
                </c:pt>
                <c:pt idx="7921">
                  <c:v>11.00136648</c:v>
                </c:pt>
                <c:pt idx="7922">
                  <c:v>11.00275536</c:v>
                </c:pt>
                <c:pt idx="7923">
                  <c:v>11.004144480000001</c:v>
                </c:pt>
                <c:pt idx="7924">
                  <c:v>11.005533360000006</c:v>
                </c:pt>
                <c:pt idx="7925">
                  <c:v>11.00692224</c:v>
                </c:pt>
                <c:pt idx="7926">
                  <c:v>11.008311119999997</c:v>
                </c:pt>
                <c:pt idx="7927">
                  <c:v>11.0097</c:v>
                </c:pt>
                <c:pt idx="7928">
                  <c:v>11.011088880000001</c:v>
                </c:pt>
                <c:pt idx="7929">
                  <c:v>11.012477760000001</c:v>
                </c:pt>
                <c:pt idx="7930">
                  <c:v>11.01386928</c:v>
                </c:pt>
                <c:pt idx="7931">
                  <c:v>11.01525816</c:v>
                </c:pt>
                <c:pt idx="7932">
                  <c:v>11.016647040000002</c:v>
                </c:pt>
                <c:pt idx="7933">
                  <c:v>11.018038799999999</c:v>
                </c:pt>
                <c:pt idx="7934">
                  <c:v>11.019427680000002</c:v>
                </c:pt>
                <c:pt idx="7935">
                  <c:v>11.020816560000002</c:v>
                </c:pt>
                <c:pt idx="7936">
                  <c:v>11.022208320000003</c:v>
                </c:pt>
                <c:pt idx="7937">
                  <c:v>11.02358592</c:v>
                </c:pt>
                <c:pt idx="7938">
                  <c:v>11.024980560000001</c:v>
                </c:pt>
                <c:pt idx="7939">
                  <c:v>11.02637208</c:v>
                </c:pt>
                <c:pt idx="7940">
                  <c:v>11.02776096</c:v>
                </c:pt>
                <c:pt idx="7941">
                  <c:v>11.029149840000002</c:v>
                </c:pt>
                <c:pt idx="7942">
                  <c:v>11.030538720000001</c:v>
                </c:pt>
                <c:pt idx="7943">
                  <c:v>11.031927599999998</c:v>
                </c:pt>
                <c:pt idx="7944">
                  <c:v>11.033316479999998</c:v>
                </c:pt>
                <c:pt idx="7945">
                  <c:v>11.034708240000001</c:v>
                </c:pt>
                <c:pt idx="7946">
                  <c:v>11.036094480000001</c:v>
                </c:pt>
                <c:pt idx="7947">
                  <c:v>11.037486000000014</c:v>
                </c:pt>
                <c:pt idx="7948">
                  <c:v>11.03887488</c:v>
                </c:pt>
                <c:pt idx="7949">
                  <c:v>11.04024984</c:v>
                </c:pt>
                <c:pt idx="7950">
                  <c:v>11.04163872</c:v>
                </c:pt>
                <c:pt idx="7951">
                  <c:v>11.043041520000001</c:v>
                </c:pt>
                <c:pt idx="7952">
                  <c:v>11.044419360000001</c:v>
                </c:pt>
                <c:pt idx="7953">
                  <c:v>11.045811119999998</c:v>
                </c:pt>
                <c:pt idx="7954">
                  <c:v>11.047199999999998</c:v>
                </c:pt>
                <c:pt idx="7955">
                  <c:v>11.04859152</c:v>
                </c:pt>
                <c:pt idx="7956">
                  <c:v>11.049983280000001</c:v>
                </c:pt>
                <c:pt idx="7957">
                  <c:v>11.051372159999998</c:v>
                </c:pt>
                <c:pt idx="7958">
                  <c:v>11.052761040000002</c:v>
                </c:pt>
                <c:pt idx="7959">
                  <c:v>11.054149920000002</c:v>
                </c:pt>
                <c:pt idx="7960">
                  <c:v>11.055538800000024</c:v>
                </c:pt>
                <c:pt idx="7961">
                  <c:v>11.056927680000001</c:v>
                </c:pt>
                <c:pt idx="7962">
                  <c:v>11.05831656</c:v>
                </c:pt>
                <c:pt idx="7963">
                  <c:v>11.05970544</c:v>
                </c:pt>
                <c:pt idx="7964">
                  <c:v>11.06109432</c:v>
                </c:pt>
                <c:pt idx="7965">
                  <c:v>11.062483200000024</c:v>
                </c:pt>
                <c:pt idx="7966">
                  <c:v>11.063874960000001</c:v>
                </c:pt>
                <c:pt idx="7967">
                  <c:v>11.065263840000002</c:v>
                </c:pt>
                <c:pt idx="7968">
                  <c:v>11.066652720000002</c:v>
                </c:pt>
                <c:pt idx="7969">
                  <c:v>11.068041600000001</c:v>
                </c:pt>
                <c:pt idx="7970">
                  <c:v>11.069430480000015</c:v>
                </c:pt>
                <c:pt idx="7971">
                  <c:v>11.07081936</c:v>
                </c:pt>
                <c:pt idx="7972">
                  <c:v>11.0710818</c:v>
                </c:pt>
                <c:pt idx="7973">
                  <c:v>11.07177072</c:v>
                </c:pt>
                <c:pt idx="7974">
                  <c:v>11.07246516</c:v>
                </c:pt>
                <c:pt idx="7975">
                  <c:v>11.0731596</c:v>
                </c:pt>
                <c:pt idx="7976">
                  <c:v>11.073854040000002</c:v>
                </c:pt>
                <c:pt idx="7977">
                  <c:v>11.074548480000001</c:v>
                </c:pt>
                <c:pt idx="7978">
                  <c:v>11.075242920000004</c:v>
                </c:pt>
                <c:pt idx="7979">
                  <c:v>11.075937360000006</c:v>
                </c:pt>
                <c:pt idx="7980">
                  <c:v>11.076631800000014</c:v>
                </c:pt>
                <c:pt idx="7981">
                  <c:v>11.07732768</c:v>
                </c:pt>
                <c:pt idx="7982">
                  <c:v>11.078023439999999</c:v>
                </c:pt>
                <c:pt idx="7983">
                  <c:v>11.078717880000001</c:v>
                </c:pt>
                <c:pt idx="7984">
                  <c:v>11.079412320000015</c:v>
                </c:pt>
                <c:pt idx="7985">
                  <c:v>11.08010676</c:v>
                </c:pt>
                <c:pt idx="7986">
                  <c:v>11.08080264</c:v>
                </c:pt>
                <c:pt idx="7987">
                  <c:v>11.081492880000004</c:v>
                </c:pt>
                <c:pt idx="7988">
                  <c:v>11.082188760000001</c:v>
                </c:pt>
                <c:pt idx="7989">
                  <c:v>11.082883200000014</c:v>
                </c:pt>
                <c:pt idx="7990">
                  <c:v>11.08357764</c:v>
                </c:pt>
                <c:pt idx="7991">
                  <c:v>11.08427208</c:v>
                </c:pt>
                <c:pt idx="7992">
                  <c:v>11.084965199999999</c:v>
                </c:pt>
                <c:pt idx="7993">
                  <c:v>11.085659640000006</c:v>
                </c:pt>
                <c:pt idx="7994">
                  <c:v>11.086352640000001</c:v>
                </c:pt>
                <c:pt idx="7995">
                  <c:v>11.08704852</c:v>
                </c:pt>
                <c:pt idx="7996">
                  <c:v>11.08774296</c:v>
                </c:pt>
                <c:pt idx="7997">
                  <c:v>11.0884374</c:v>
                </c:pt>
                <c:pt idx="7998">
                  <c:v>11.08913184</c:v>
                </c:pt>
                <c:pt idx="7999">
                  <c:v>11.08982628</c:v>
                </c:pt>
                <c:pt idx="8000">
                  <c:v>11.090520720000001</c:v>
                </c:pt>
                <c:pt idx="8001">
                  <c:v>11.091215159999999</c:v>
                </c:pt>
                <c:pt idx="8002">
                  <c:v>11.091909600000001</c:v>
                </c:pt>
                <c:pt idx="8003">
                  <c:v>11.092604040000015</c:v>
                </c:pt>
                <c:pt idx="8004">
                  <c:v>11.09329848</c:v>
                </c:pt>
                <c:pt idx="8005">
                  <c:v>11.09399436</c:v>
                </c:pt>
                <c:pt idx="8006">
                  <c:v>11.0946888</c:v>
                </c:pt>
                <c:pt idx="8007">
                  <c:v>11.095384560000015</c:v>
                </c:pt>
                <c:pt idx="8008">
                  <c:v>11.096079</c:v>
                </c:pt>
                <c:pt idx="8009">
                  <c:v>11.09677344</c:v>
                </c:pt>
                <c:pt idx="8010">
                  <c:v>11.09746788</c:v>
                </c:pt>
                <c:pt idx="8011">
                  <c:v>11.09816232</c:v>
                </c:pt>
                <c:pt idx="8012">
                  <c:v>11.09885676</c:v>
                </c:pt>
                <c:pt idx="8013">
                  <c:v>11.099551200000002</c:v>
                </c:pt>
                <c:pt idx="8014">
                  <c:v>11.100247080000001</c:v>
                </c:pt>
                <c:pt idx="8015">
                  <c:v>11.100941520000001</c:v>
                </c:pt>
                <c:pt idx="8016">
                  <c:v>11.101635960000001</c:v>
                </c:pt>
                <c:pt idx="8017">
                  <c:v>11.10233184</c:v>
                </c:pt>
                <c:pt idx="8018">
                  <c:v>11.10302628</c:v>
                </c:pt>
                <c:pt idx="8019">
                  <c:v>11.10372072</c:v>
                </c:pt>
                <c:pt idx="8020">
                  <c:v>11.10441516</c:v>
                </c:pt>
                <c:pt idx="8021">
                  <c:v>11.1051096</c:v>
                </c:pt>
                <c:pt idx="8022">
                  <c:v>11.105804040000002</c:v>
                </c:pt>
                <c:pt idx="8023">
                  <c:v>11.106498480000001</c:v>
                </c:pt>
                <c:pt idx="8024">
                  <c:v>11.107192920000001</c:v>
                </c:pt>
                <c:pt idx="8025">
                  <c:v>11.107881840000001</c:v>
                </c:pt>
                <c:pt idx="8026">
                  <c:v>11.1085776</c:v>
                </c:pt>
                <c:pt idx="8027">
                  <c:v>11.10927204</c:v>
                </c:pt>
                <c:pt idx="8028">
                  <c:v>11.10996516</c:v>
                </c:pt>
                <c:pt idx="8029">
                  <c:v>11.1106596</c:v>
                </c:pt>
                <c:pt idx="8030">
                  <c:v>11.11135404</c:v>
                </c:pt>
                <c:pt idx="8031">
                  <c:v>11.11204992</c:v>
                </c:pt>
                <c:pt idx="8032">
                  <c:v>11.112744360000002</c:v>
                </c:pt>
                <c:pt idx="8033">
                  <c:v>11.11344012</c:v>
                </c:pt>
                <c:pt idx="8034">
                  <c:v>11.11413456</c:v>
                </c:pt>
                <c:pt idx="8035">
                  <c:v>11.114828999999999</c:v>
                </c:pt>
                <c:pt idx="8036">
                  <c:v>11.11552344</c:v>
                </c:pt>
                <c:pt idx="8037">
                  <c:v>11.116217880000001</c:v>
                </c:pt>
                <c:pt idx="8038">
                  <c:v>11.116913759999999</c:v>
                </c:pt>
                <c:pt idx="8039">
                  <c:v>11.11760964</c:v>
                </c:pt>
                <c:pt idx="8040">
                  <c:v>11.11830408</c:v>
                </c:pt>
                <c:pt idx="8041">
                  <c:v>11.11899852</c:v>
                </c:pt>
                <c:pt idx="8042">
                  <c:v>11.11969296</c:v>
                </c:pt>
                <c:pt idx="8043">
                  <c:v>11.1203874</c:v>
                </c:pt>
                <c:pt idx="8044">
                  <c:v>11.121076199999999</c:v>
                </c:pt>
                <c:pt idx="8045">
                  <c:v>11.121770639999999</c:v>
                </c:pt>
                <c:pt idx="8046">
                  <c:v>11.122465200000002</c:v>
                </c:pt>
                <c:pt idx="8047">
                  <c:v>11.1231624</c:v>
                </c:pt>
                <c:pt idx="8048">
                  <c:v>11.124155399999999</c:v>
                </c:pt>
                <c:pt idx="8049">
                  <c:v>11.12454984</c:v>
                </c:pt>
                <c:pt idx="8050">
                  <c:v>11.12524704</c:v>
                </c:pt>
                <c:pt idx="8051">
                  <c:v>11.12594148</c:v>
                </c:pt>
                <c:pt idx="8052">
                  <c:v>11.12663592</c:v>
                </c:pt>
                <c:pt idx="8053">
                  <c:v>11.12733036</c:v>
                </c:pt>
                <c:pt idx="8054">
                  <c:v>11.12802492</c:v>
                </c:pt>
                <c:pt idx="8055">
                  <c:v>11.12871936</c:v>
                </c:pt>
                <c:pt idx="8056">
                  <c:v>11.1294138</c:v>
                </c:pt>
                <c:pt idx="8057">
                  <c:v>11.13010824</c:v>
                </c:pt>
                <c:pt idx="8058">
                  <c:v>11.130803999999999</c:v>
                </c:pt>
                <c:pt idx="8059">
                  <c:v>11.13149844</c:v>
                </c:pt>
                <c:pt idx="8060">
                  <c:v>11.13219288</c:v>
                </c:pt>
                <c:pt idx="8061">
                  <c:v>11.1328818</c:v>
                </c:pt>
                <c:pt idx="8062">
                  <c:v>11.13357624</c:v>
                </c:pt>
                <c:pt idx="8063">
                  <c:v>11.134270679999997</c:v>
                </c:pt>
                <c:pt idx="8064">
                  <c:v>11.134966560000001</c:v>
                </c:pt>
                <c:pt idx="8065">
                  <c:v>11.135661000000001</c:v>
                </c:pt>
                <c:pt idx="8066">
                  <c:v>11.13635676</c:v>
                </c:pt>
                <c:pt idx="8067">
                  <c:v>11.13705408</c:v>
                </c:pt>
                <c:pt idx="8068">
                  <c:v>11.137744320000001</c:v>
                </c:pt>
                <c:pt idx="8069">
                  <c:v>11.13843876</c:v>
                </c:pt>
                <c:pt idx="8070">
                  <c:v>11.1391332</c:v>
                </c:pt>
                <c:pt idx="8071">
                  <c:v>11.13982764</c:v>
                </c:pt>
                <c:pt idx="8072">
                  <c:v>11.14052208</c:v>
                </c:pt>
                <c:pt idx="8073">
                  <c:v>11.14121652</c:v>
                </c:pt>
                <c:pt idx="8074">
                  <c:v>11.141913719999993</c:v>
                </c:pt>
                <c:pt idx="8075">
                  <c:v>11.14260816</c:v>
                </c:pt>
                <c:pt idx="8076">
                  <c:v>11.1433026</c:v>
                </c:pt>
                <c:pt idx="8077">
                  <c:v>11.14399704</c:v>
                </c:pt>
                <c:pt idx="8078">
                  <c:v>11.14468596</c:v>
                </c:pt>
                <c:pt idx="8079">
                  <c:v>11.145387360000001</c:v>
                </c:pt>
                <c:pt idx="8080">
                  <c:v>11.146081799999999</c:v>
                </c:pt>
                <c:pt idx="8081">
                  <c:v>11.146776240000001</c:v>
                </c:pt>
                <c:pt idx="8082">
                  <c:v>11.147465159999999</c:v>
                </c:pt>
                <c:pt idx="8083">
                  <c:v>11.148160919999997</c:v>
                </c:pt>
                <c:pt idx="8084">
                  <c:v>11.148858239999999</c:v>
                </c:pt>
                <c:pt idx="8085">
                  <c:v>11.149552680000001</c:v>
                </c:pt>
                <c:pt idx="8086">
                  <c:v>11.15024712</c:v>
                </c:pt>
                <c:pt idx="8087">
                  <c:v>11.15094156</c:v>
                </c:pt>
                <c:pt idx="8088">
                  <c:v>11.151636000000016</c:v>
                </c:pt>
                <c:pt idx="8089">
                  <c:v>11.15233044</c:v>
                </c:pt>
                <c:pt idx="8090">
                  <c:v>11.153026200000006</c:v>
                </c:pt>
                <c:pt idx="8091">
                  <c:v>11.15372064</c:v>
                </c:pt>
                <c:pt idx="8092">
                  <c:v>11.154409560000014</c:v>
                </c:pt>
                <c:pt idx="8093">
                  <c:v>11.155104000000014</c:v>
                </c:pt>
                <c:pt idx="8094">
                  <c:v>11.15579844</c:v>
                </c:pt>
                <c:pt idx="8095">
                  <c:v>11.156492880000016</c:v>
                </c:pt>
                <c:pt idx="8096">
                  <c:v>11.15718732</c:v>
                </c:pt>
                <c:pt idx="8097">
                  <c:v>11.15788176</c:v>
                </c:pt>
                <c:pt idx="8098">
                  <c:v>11.158579080000001</c:v>
                </c:pt>
                <c:pt idx="8099">
                  <c:v>11.15927484</c:v>
                </c:pt>
                <c:pt idx="8100">
                  <c:v>11.15996928</c:v>
                </c:pt>
                <c:pt idx="8101">
                  <c:v>11.160663720000001</c:v>
                </c:pt>
                <c:pt idx="8102">
                  <c:v>11.161359600000001</c:v>
                </c:pt>
                <c:pt idx="8103">
                  <c:v>11.162054040000006</c:v>
                </c:pt>
                <c:pt idx="8104">
                  <c:v>11.162748480000001</c:v>
                </c:pt>
                <c:pt idx="8105">
                  <c:v>11.163435960000006</c:v>
                </c:pt>
                <c:pt idx="8106">
                  <c:v>11.16413736</c:v>
                </c:pt>
                <c:pt idx="8107">
                  <c:v>11.1648318</c:v>
                </c:pt>
                <c:pt idx="8108">
                  <c:v>11.165519280000014</c:v>
                </c:pt>
                <c:pt idx="8109">
                  <c:v>11.16621516</c:v>
                </c:pt>
                <c:pt idx="8110">
                  <c:v>11.1669096</c:v>
                </c:pt>
                <c:pt idx="8111">
                  <c:v>11.167604040000002</c:v>
                </c:pt>
                <c:pt idx="8112">
                  <c:v>11.168299920000001</c:v>
                </c:pt>
                <c:pt idx="8113">
                  <c:v>11.168994360000001</c:v>
                </c:pt>
                <c:pt idx="8114">
                  <c:v>11.16969012</c:v>
                </c:pt>
                <c:pt idx="8115">
                  <c:v>11.17038456</c:v>
                </c:pt>
                <c:pt idx="8116">
                  <c:v>11.171079000000001</c:v>
                </c:pt>
                <c:pt idx="8117">
                  <c:v>11.171773439999999</c:v>
                </c:pt>
                <c:pt idx="8118">
                  <c:v>11.172467880000006</c:v>
                </c:pt>
                <c:pt idx="8119">
                  <c:v>11.1731652</c:v>
                </c:pt>
                <c:pt idx="8120">
                  <c:v>11.173854</c:v>
                </c:pt>
                <c:pt idx="8121">
                  <c:v>11.174548440000001</c:v>
                </c:pt>
                <c:pt idx="8122">
                  <c:v>11.175242880000004</c:v>
                </c:pt>
                <c:pt idx="8123">
                  <c:v>11.175936000000016</c:v>
                </c:pt>
                <c:pt idx="8124">
                  <c:v>11.176631760000001</c:v>
                </c:pt>
                <c:pt idx="8125">
                  <c:v>11.1773262</c:v>
                </c:pt>
                <c:pt idx="8126">
                  <c:v>11.17802064</c:v>
                </c:pt>
                <c:pt idx="8127">
                  <c:v>11.178715199999999</c:v>
                </c:pt>
                <c:pt idx="8128">
                  <c:v>11.179409640000006</c:v>
                </c:pt>
                <c:pt idx="8129">
                  <c:v>11.18010408</c:v>
                </c:pt>
                <c:pt idx="8130">
                  <c:v>11.180799840000002</c:v>
                </c:pt>
                <c:pt idx="8131">
                  <c:v>11.181495720000001</c:v>
                </c:pt>
                <c:pt idx="8132">
                  <c:v>11.182190160000001</c:v>
                </c:pt>
                <c:pt idx="8133">
                  <c:v>11.18288592</c:v>
                </c:pt>
                <c:pt idx="8134">
                  <c:v>11.18357628</c:v>
                </c:pt>
                <c:pt idx="8135">
                  <c:v>11.184270719999999</c:v>
                </c:pt>
                <c:pt idx="8136">
                  <c:v>11.184965159999999</c:v>
                </c:pt>
                <c:pt idx="8137">
                  <c:v>11.18566092</c:v>
                </c:pt>
                <c:pt idx="8138">
                  <c:v>11.1863568</c:v>
                </c:pt>
                <c:pt idx="8139">
                  <c:v>11.187051240000001</c:v>
                </c:pt>
                <c:pt idx="8140">
                  <c:v>11.187745680000001</c:v>
                </c:pt>
                <c:pt idx="8141">
                  <c:v>11.188440120000001</c:v>
                </c:pt>
                <c:pt idx="8142">
                  <c:v>11.189134560000015</c:v>
                </c:pt>
                <c:pt idx="8143">
                  <c:v>11.189829</c:v>
                </c:pt>
                <c:pt idx="8144">
                  <c:v>11.19052344</c:v>
                </c:pt>
                <c:pt idx="8145">
                  <c:v>11.19121788</c:v>
                </c:pt>
                <c:pt idx="8146">
                  <c:v>11.19191232</c:v>
                </c:pt>
                <c:pt idx="8147">
                  <c:v>11.19260676</c:v>
                </c:pt>
                <c:pt idx="8148">
                  <c:v>11.193301200000001</c:v>
                </c:pt>
                <c:pt idx="8149">
                  <c:v>11.193991560000001</c:v>
                </c:pt>
                <c:pt idx="8150">
                  <c:v>11.1946902</c:v>
                </c:pt>
                <c:pt idx="8151">
                  <c:v>11.19538464</c:v>
                </c:pt>
                <c:pt idx="8152">
                  <c:v>11.196079080000001</c:v>
                </c:pt>
                <c:pt idx="8153">
                  <c:v>11.19677484</c:v>
                </c:pt>
                <c:pt idx="8154">
                  <c:v>11.19746376</c:v>
                </c:pt>
                <c:pt idx="8155">
                  <c:v>11.198165159999997</c:v>
                </c:pt>
                <c:pt idx="8156">
                  <c:v>11.198855399999999</c:v>
                </c:pt>
                <c:pt idx="8157">
                  <c:v>11.19954852</c:v>
                </c:pt>
                <c:pt idx="8158">
                  <c:v>11.20024428</c:v>
                </c:pt>
                <c:pt idx="8159">
                  <c:v>11.20093872</c:v>
                </c:pt>
                <c:pt idx="8160">
                  <c:v>11.2016346</c:v>
                </c:pt>
                <c:pt idx="8161">
                  <c:v>11.20232904</c:v>
                </c:pt>
                <c:pt idx="8162">
                  <c:v>11.203023479999999</c:v>
                </c:pt>
                <c:pt idx="8163">
                  <c:v>11.203717920000001</c:v>
                </c:pt>
                <c:pt idx="8164">
                  <c:v>11.204413799999999</c:v>
                </c:pt>
                <c:pt idx="8165">
                  <c:v>11.20510956</c:v>
                </c:pt>
                <c:pt idx="8166">
                  <c:v>11.205804000000002</c:v>
                </c:pt>
                <c:pt idx="8167">
                  <c:v>11.206498440000001</c:v>
                </c:pt>
                <c:pt idx="8168">
                  <c:v>11.207192880000001</c:v>
                </c:pt>
                <c:pt idx="8169">
                  <c:v>11.207880360000001</c:v>
                </c:pt>
                <c:pt idx="8170">
                  <c:v>11.208576240000001</c:v>
                </c:pt>
                <c:pt idx="8171">
                  <c:v>11.209270679999999</c:v>
                </c:pt>
                <c:pt idx="8172">
                  <c:v>11.20996512</c:v>
                </c:pt>
                <c:pt idx="8173">
                  <c:v>11.21065956</c:v>
                </c:pt>
                <c:pt idx="8174">
                  <c:v>11.211353999999998</c:v>
                </c:pt>
                <c:pt idx="8175">
                  <c:v>11.21204844</c:v>
                </c:pt>
                <c:pt idx="8176">
                  <c:v>11.21274288</c:v>
                </c:pt>
                <c:pt idx="8177">
                  <c:v>11.213438760000001</c:v>
                </c:pt>
                <c:pt idx="8178">
                  <c:v>11.214133199999999</c:v>
                </c:pt>
                <c:pt idx="8179">
                  <c:v>11.214827639999999</c:v>
                </c:pt>
                <c:pt idx="8180">
                  <c:v>11.21552208</c:v>
                </c:pt>
                <c:pt idx="8181">
                  <c:v>11.21621652</c:v>
                </c:pt>
                <c:pt idx="8182">
                  <c:v>11.21691096</c:v>
                </c:pt>
                <c:pt idx="8183">
                  <c:v>11.217608159999999</c:v>
                </c:pt>
                <c:pt idx="8184">
                  <c:v>11.218302599999999</c:v>
                </c:pt>
                <c:pt idx="8185">
                  <c:v>11.21899704</c:v>
                </c:pt>
                <c:pt idx="8186">
                  <c:v>11.219684640000002</c:v>
                </c:pt>
                <c:pt idx="8187">
                  <c:v>11.2203804</c:v>
                </c:pt>
                <c:pt idx="8188">
                  <c:v>11.22107484</c:v>
                </c:pt>
                <c:pt idx="8189">
                  <c:v>11.22176928</c:v>
                </c:pt>
                <c:pt idx="8190">
                  <c:v>11.222470680000001</c:v>
                </c:pt>
                <c:pt idx="8191">
                  <c:v>11.223165119999999</c:v>
                </c:pt>
                <c:pt idx="8192">
                  <c:v>11.223859560000001</c:v>
                </c:pt>
                <c:pt idx="8193">
                  <c:v>11.224549920000001</c:v>
                </c:pt>
                <c:pt idx="8194">
                  <c:v>11.22524436</c:v>
                </c:pt>
                <c:pt idx="8195">
                  <c:v>11.2259388</c:v>
                </c:pt>
                <c:pt idx="8196">
                  <c:v>11.226634560000004</c:v>
                </c:pt>
                <c:pt idx="8197">
                  <c:v>11.227328999999985</c:v>
                </c:pt>
                <c:pt idx="8198">
                  <c:v>11.228023439999998</c:v>
                </c:pt>
                <c:pt idx="8199">
                  <c:v>11.22871788</c:v>
                </c:pt>
                <c:pt idx="8200">
                  <c:v>11.22941376</c:v>
                </c:pt>
                <c:pt idx="8201">
                  <c:v>11.230108199999998</c:v>
                </c:pt>
                <c:pt idx="8202">
                  <c:v>11.23080408</c:v>
                </c:pt>
                <c:pt idx="8203">
                  <c:v>11.23149156</c:v>
                </c:pt>
                <c:pt idx="8204">
                  <c:v>11.232192960000001</c:v>
                </c:pt>
                <c:pt idx="8205">
                  <c:v>11.232887400000001</c:v>
                </c:pt>
                <c:pt idx="8206">
                  <c:v>11.2335762</c:v>
                </c:pt>
                <c:pt idx="8207">
                  <c:v>11.234270639999997</c:v>
                </c:pt>
                <c:pt idx="8208">
                  <c:v>11.23496652</c:v>
                </c:pt>
                <c:pt idx="8209">
                  <c:v>11.235662400000001</c:v>
                </c:pt>
                <c:pt idx="8210">
                  <c:v>11.236358159999995</c:v>
                </c:pt>
                <c:pt idx="8211">
                  <c:v>11.237049840000001</c:v>
                </c:pt>
                <c:pt idx="8212">
                  <c:v>11.237744280000001</c:v>
                </c:pt>
                <c:pt idx="8213">
                  <c:v>11.23844016</c:v>
                </c:pt>
                <c:pt idx="8214">
                  <c:v>11.2391346</c:v>
                </c:pt>
                <c:pt idx="8215">
                  <c:v>11.2398276</c:v>
                </c:pt>
                <c:pt idx="8216">
                  <c:v>11.24052204</c:v>
                </c:pt>
                <c:pt idx="8217">
                  <c:v>11.241216479999997</c:v>
                </c:pt>
                <c:pt idx="8218">
                  <c:v>11.241910919999997</c:v>
                </c:pt>
                <c:pt idx="8219">
                  <c:v>11.242605360000001</c:v>
                </c:pt>
                <c:pt idx="8220">
                  <c:v>11.24329992</c:v>
                </c:pt>
                <c:pt idx="8221">
                  <c:v>11.24399712</c:v>
                </c:pt>
                <c:pt idx="8222">
                  <c:v>11.24469156</c:v>
                </c:pt>
                <c:pt idx="8223">
                  <c:v>11.245386</c:v>
                </c:pt>
                <c:pt idx="8224">
                  <c:v>11.246081759999999</c:v>
                </c:pt>
                <c:pt idx="8225">
                  <c:v>11.246770679999999</c:v>
                </c:pt>
                <c:pt idx="8226">
                  <c:v>11.247465119999999</c:v>
                </c:pt>
                <c:pt idx="8227">
                  <c:v>11.24815956</c:v>
                </c:pt>
                <c:pt idx="8228">
                  <c:v>11.248853999999998</c:v>
                </c:pt>
                <c:pt idx="8229">
                  <c:v>11.24954988</c:v>
                </c:pt>
                <c:pt idx="8230">
                  <c:v>11.25024432</c:v>
                </c:pt>
                <c:pt idx="8231">
                  <c:v>11.25093876</c:v>
                </c:pt>
                <c:pt idx="8232">
                  <c:v>11.25163176</c:v>
                </c:pt>
                <c:pt idx="8233">
                  <c:v>11.252326200000002</c:v>
                </c:pt>
                <c:pt idx="8234">
                  <c:v>11.253022080000001</c:v>
                </c:pt>
                <c:pt idx="8235">
                  <c:v>11.253716520000006</c:v>
                </c:pt>
                <c:pt idx="8236">
                  <c:v>11.25441096</c:v>
                </c:pt>
                <c:pt idx="8237">
                  <c:v>11.2551054</c:v>
                </c:pt>
                <c:pt idx="8238">
                  <c:v>11.255802600000004</c:v>
                </c:pt>
                <c:pt idx="8239">
                  <c:v>11.256497040000006</c:v>
                </c:pt>
                <c:pt idx="8240">
                  <c:v>11.257185960000001</c:v>
                </c:pt>
                <c:pt idx="8241">
                  <c:v>11.25788184</c:v>
                </c:pt>
                <c:pt idx="8242">
                  <c:v>11.258577600000001</c:v>
                </c:pt>
                <c:pt idx="8243">
                  <c:v>11.259272040000001</c:v>
                </c:pt>
                <c:pt idx="8244">
                  <c:v>11.259969360000001</c:v>
                </c:pt>
                <c:pt idx="8245">
                  <c:v>11.2606638</c:v>
                </c:pt>
                <c:pt idx="8246">
                  <c:v>11.26135824</c:v>
                </c:pt>
                <c:pt idx="8247">
                  <c:v>11.262047040000002</c:v>
                </c:pt>
                <c:pt idx="8248">
                  <c:v>11.262742920000004</c:v>
                </c:pt>
                <c:pt idx="8249">
                  <c:v>11.263437360000006</c:v>
                </c:pt>
                <c:pt idx="8250">
                  <c:v>11.26413324</c:v>
                </c:pt>
                <c:pt idx="8251">
                  <c:v>11.26482768</c:v>
                </c:pt>
                <c:pt idx="8252">
                  <c:v>11.26552212</c:v>
                </c:pt>
                <c:pt idx="8253">
                  <c:v>11.26621656</c:v>
                </c:pt>
                <c:pt idx="8254">
                  <c:v>11.266912320000001</c:v>
                </c:pt>
                <c:pt idx="8255">
                  <c:v>11.2676082</c:v>
                </c:pt>
                <c:pt idx="8256">
                  <c:v>11.26830264</c:v>
                </c:pt>
                <c:pt idx="8257">
                  <c:v>11.26899708</c:v>
                </c:pt>
                <c:pt idx="8258">
                  <c:v>11.269690200000014</c:v>
                </c:pt>
                <c:pt idx="8259">
                  <c:v>11.270387400000001</c:v>
                </c:pt>
                <c:pt idx="8260">
                  <c:v>11.271080400000001</c:v>
                </c:pt>
                <c:pt idx="8261">
                  <c:v>11.271769320000001</c:v>
                </c:pt>
                <c:pt idx="8262">
                  <c:v>11.272465200000006</c:v>
                </c:pt>
                <c:pt idx="8263">
                  <c:v>11.273159640000001</c:v>
                </c:pt>
                <c:pt idx="8264">
                  <c:v>11.27385408</c:v>
                </c:pt>
                <c:pt idx="8265">
                  <c:v>11.27454852</c:v>
                </c:pt>
                <c:pt idx="8266">
                  <c:v>11.27524296</c:v>
                </c:pt>
                <c:pt idx="8267">
                  <c:v>11.2759374</c:v>
                </c:pt>
                <c:pt idx="8268">
                  <c:v>11.276633160000001</c:v>
                </c:pt>
                <c:pt idx="8269">
                  <c:v>11.2773276</c:v>
                </c:pt>
                <c:pt idx="8270">
                  <c:v>11.27802204</c:v>
                </c:pt>
                <c:pt idx="8271">
                  <c:v>11.27871792</c:v>
                </c:pt>
                <c:pt idx="8272">
                  <c:v>11.27941236</c:v>
                </c:pt>
                <c:pt idx="8273">
                  <c:v>11.2801068</c:v>
                </c:pt>
                <c:pt idx="8274">
                  <c:v>11.280801240000001</c:v>
                </c:pt>
                <c:pt idx="8275">
                  <c:v>11.281495680000001</c:v>
                </c:pt>
                <c:pt idx="8276">
                  <c:v>11.282190120000001</c:v>
                </c:pt>
                <c:pt idx="8277">
                  <c:v>11.282884560000015</c:v>
                </c:pt>
                <c:pt idx="8278">
                  <c:v>11.283579</c:v>
                </c:pt>
                <c:pt idx="8279">
                  <c:v>11.284273439999993</c:v>
                </c:pt>
                <c:pt idx="8280">
                  <c:v>11.28496788</c:v>
                </c:pt>
                <c:pt idx="8281">
                  <c:v>11.28565128</c:v>
                </c:pt>
                <c:pt idx="8282">
                  <c:v>11.28635676</c:v>
                </c:pt>
                <c:pt idx="8283">
                  <c:v>11.287051200000001</c:v>
                </c:pt>
                <c:pt idx="8284">
                  <c:v>11.287745640000001</c:v>
                </c:pt>
                <c:pt idx="8285">
                  <c:v>11.2884402</c:v>
                </c:pt>
                <c:pt idx="8286">
                  <c:v>11.28913464</c:v>
                </c:pt>
                <c:pt idx="8287">
                  <c:v>11.289829080000001</c:v>
                </c:pt>
                <c:pt idx="8288">
                  <c:v>11.290523520000001</c:v>
                </c:pt>
                <c:pt idx="8289">
                  <c:v>11.291217959999999</c:v>
                </c:pt>
                <c:pt idx="8290">
                  <c:v>11.291912399999999</c:v>
                </c:pt>
                <c:pt idx="8291">
                  <c:v>11.29260816</c:v>
                </c:pt>
                <c:pt idx="8292">
                  <c:v>11.293302600000001</c:v>
                </c:pt>
                <c:pt idx="8293">
                  <c:v>11.293997040000001</c:v>
                </c:pt>
                <c:pt idx="8294">
                  <c:v>11.294691479999999</c:v>
                </c:pt>
                <c:pt idx="8295">
                  <c:v>11.295385920000001</c:v>
                </c:pt>
                <c:pt idx="8296">
                  <c:v>11.296080360000001</c:v>
                </c:pt>
                <c:pt idx="8297">
                  <c:v>11.296774920000001</c:v>
                </c:pt>
                <c:pt idx="8298">
                  <c:v>11.29746372</c:v>
                </c:pt>
                <c:pt idx="8299">
                  <c:v>11.298158159999995</c:v>
                </c:pt>
                <c:pt idx="8300">
                  <c:v>11.2988526</c:v>
                </c:pt>
                <c:pt idx="8301">
                  <c:v>11.29954704</c:v>
                </c:pt>
                <c:pt idx="8302">
                  <c:v>11.300242920000002</c:v>
                </c:pt>
                <c:pt idx="8303">
                  <c:v>11.300938800000004</c:v>
                </c:pt>
                <c:pt idx="8304">
                  <c:v>11.301634560000016</c:v>
                </c:pt>
                <c:pt idx="8305">
                  <c:v>11.30233044</c:v>
                </c:pt>
                <c:pt idx="8306">
                  <c:v>11.30301936</c:v>
                </c:pt>
                <c:pt idx="8307">
                  <c:v>11.303713800000002</c:v>
                </c:pt>
                <c:pt idx="8308">
                  <c:v>11.304408240000004</c:v>
                </c:pt>
                <c:pt idx="8309">
                  <c:v>11.305104000000016</c:v>
                </c:pt>
                <c:pt idx="8310">
                  <c:v>11.30579844</c:v>
                </c:pt>
                <c:pt idx="8311">
                  <c:v>11.306492880000022</c:v>
                </c:pt>
                <c:pt idx="8312">
                  <c:v>11.307188760000001</c:v>
                </c:pt>
                <c:pt idx="8313">
                  <c:v>11.307883200000004</c:v>
                </c:pt>
                <c:pt idx="8314">
                  <c:v>11.308579080000001</c:v>
                </c:pt>
                <c:pt idx="8315">
                  <c:v>11.30927208</c:v>
                </c:pt>
                <c:pt idx="8316">
                  <c:v>11.30996796</c:v>
                </c:pt>
                <c:pt idx="8317">
                  <c:v>11.3106624</c:v>
                </c:pt>
                <c:pt idx="8318">
                  <c:v>11.31135684</c:v>
                </c:pt>
                <c:pt idx="8319">
                  <c:v>11.31205128</c:v>
                </c:pt>
                <c:pt idx="8320">
                  <c:v>11.312744280000022</c:v>
                </c:pt>
                <c:pt idx="8321">
                  <c:v>11.313438720000002</c:v>
                </c:pt>
                <c:pt idx="8322">
                  <c:v>11.314133160000001</c:v>
                </c:pt>
                <c:pt idx="8323">
                  <c:v>11.314827600000001</c:v>
                </c:pt>
                <c:pt idx="8324">
                  <c:v>11.315522040000006</c:v>
                </c:pt>
                <c:pt idx="8325">
                  <c:v>11.31621648</c:v>
                </c:pt>
                <c:pt idx="8326">
                  <c:v>11.31691092</c:v>
                </c:pt>
                <c:pt idx="8327">
                  <c:v>11.31760536</c:v>
                </c:pt>
                <c:pt idx="8328">
                  <c:v>11.31830124</c:v>
                </c:pt>
                <c:pt idx="8329">
                  <c:v>11.31899568</c:v>
                </c:pt>
                <c:pt idx="8330">
                  <c:v>11.319690120000002</c:v>
                </c:pt>
                <c:pt idx="8331">
                  <c:v>11.320384560000004</c:v>
                </c:pt>
                <c:pt idx="8332">
                  <c:v>11.321080440000001</c:v>
                </c:pt>
                <c:pt idx="8333">
                  <c:v>11.32177068</c:v>
                </c:pt>
                <c:pt idx="8334">
                  <c:v>11.322466560000024</c:v>
                </c:pt>
                <c:pt idx="8335">
                  <c:v>11.323161000000001</c:v>
                </c:pt>
                <c:pt idx="8336">
                  <c:v>11.323855440000001</c:v>
                </c:pt>
                <c:pt idx="8337">
                  <c:v>11.324549880000006</c:v>
                </c:pt>
                <c:pt idx="8338">
                  <c:v>11.325244320000015</c:v>
                </c:pt>
                <c:pt idx="8339">
                  <c:v>11.32593876</c:v>
                </c:pt>
                <c:pt idx="8340">
                  <c:v>11.326633200000016</c:v>
                </c:pt>
                <c:pt idx="8341">
                  <c:v>11.32732764</c:v>
                </c:pt>
                <c:pt idx="8342">
                  <c:v>11.32802352</c:v>
                </c:pt>
                <c:pt idx="8343">
                  <c:v>11.328717960000001</c:v>
                </c:pt>
                <c:pt idx="8344">
                  <c:v>11.329412400000002</c:v>
                </c:pt>
                <c:pt idx="8345">
                  <c:v>11.330106840000004</c:v>
                </c:pt>
                <c:pt idx="8346">
                  <c:v>11.3308026</c:v>
                </c:pt>
                <c:pt idx="8347">
                  <c:v>11.33149152</c:v>
                </c:pt>
                <c:pt idx="8348">
                  <c:v>11.332191480000001</c:v>
                </c:pt>
                <c:pt idx="8349">
                  <c:v>11.332885920000002</c:v>
                </c:pt>
                <c:pt idx="8350">
                  <c:v>11.333580360000004</c:v>
                </c:pt>
                <c:pt idx="8351">
                  <c:v>11.33427492</c:v>
                </c:pt>
                <c:pt idx="8352">
                  <c:v>11.334969360000001</c:v>
                </c:pt>
                <c:pt idx="8353">
                  <c:v>11.335663800000004</c:v>
                </c:pt>
                <c:pt idx="8354">
                  <c:v>11.336358240000001</c:v>
                </c:pt>
                <c:pt idx="8355">
                  <c:v>11.337052680000001</c:v>
                </c:pt>
                <c:pt idx="8356">
                  <c:v>11.33774712</c:v>
                </c:pt>
                <c:pt idx="8357">
                  <c:v>11.33843592</c:v>
                </c:pt>
                <c:pt idx="8358">
                  <c:v>11.33913036</c:v>
                </c:pt>
                <c:pt idx="8359">
                  <c:v>11.33982492</c:v>
                </c:pt>
                <c:pt idx="8360">
                  <c:v>11.340520680000001</c:v>
                </c:pt>
                <c:pt idx="8361">
                  <c:v>11.34122064</c:v>
                </c:pt>
                <c:pt idx="8362">
                  <c:v>11.34190824</c:v>
                </c:pt>
                <c:pt idx="8363">
                  <c:v>11.342602680000002</c:v>
                </c:pt>
                <c:pt idx="8364">
                  <c:v>11.343297120000001</c:v>
                </c:pt>
                <c:pt idx="8365">
                  <c:v>11.343991560000001</c:v>
                </c:pt>
                <c:pt idx="8366">
                  <c:v>11.344686000000006</c:v>
                </c:pt>
                <c:pt idx="8367">
                  <c:v>11.34538044</c:v>
                </c:pt>
                <c:pt idx="8368">
                  <c:v>11.346076200000002</c:v>
                </c:pt>
                <c:pt idx="8369">
                  <c:v>11.346770640000001</c:v>
                </c:pt>
                <c:pt idx="8370">
                  <c:v>11.3474652</c:v>
                </c:pt>
                <c:pt idx="8371">
                  <c:v>11.34815964</c:v>
                </c:pt>
                <c:pt idx="8372">
                  <c:v>11.348854080000001</c:v>
                </c:pt>
                <c:pt idx="8373">
                  <c:v>11.349548520000004</c:v>
                </c:pt>
                <c:pt idx="8374">
                  <c:v>11.350242960000006</c:v>
                </c:pt>
                <c:pt idx="8375">
                  <c:v>11.350937400000015</c:v>
                </c:pt>
                <c:pt idx="8376">
                  <c:v>11.351631840000014</c:v>
                </c:pt>
                <c:pt idx="8377">
                  <c:v>11.352326280000014</c:v>
                </c:pt>
                <c:pt idx="8378">
                  <c:v>11.353022040000004</c:v>
                </c:pt>
                <c:pt idx="8379">
                  <c:v>11.353716480000006</c:v>
                </c:pt>
                <c:pt idx="8380">
                  <c:v>11.354410920000015</c:v>
                </c:pt>
                <c:pt idx="8381">
                  <c:v>11.355106800000028</c:v>
                </c:pt>
                <c:pt idx="8382">
                  <c:v>11.355801240000016</c:v>
                </c:pt>
                <c:pt idx="8383">
                  <c:v>11.356495680000016</c:v>
                </c:pt>
                <c:pt idx="8384">
                  <c:v>11.357185920000004</c:v>
                </c:pt>
                <c:pt idx="8385">
                  <c:v>11.357881800000014</c:v>
                </c:pt>
                <c:pt idx="8386">
                  <c:v>11.358576240000014</c:v>
                </c:pt>
                <c:pt idx="8387">
                  <c:v>11.35927068</c:v>
                </c:pt>
                <c:pt idx="8388">
                  <c:v>11.35996512</c:v>
                </c:pt>
                <c:pt idx="8389">
                  <c:v>11.360659560000016</c:v>
                </c:pt>
                <c:pt idx="8390">
                  <c:v>11.36135676</c:v>
                </c:pt>
                <c:pt idx="8391">
                  <c:v>11.362051200000014</c:v>
                </c:pt>
                <c:pt idx="8392">
                  <c:v>11.362745640000016</c:v>
                </c:pt>
                <c:pt idx="8393">
                  <c:v>11.363440200000026</c:v>
                </c:pt>
                <c:pt idx="8394">
                  <c:v>11.364134640000014</c:v>
                </c:pt>
                <c:pt idx="8395">
                  <c:v>11.36482908</c:v>
                </c:pt>
                <c:pt idx="8396">
                  <c:v>11.365523520000016</c:v>
                </c:pt>
                <c:pt idx="8397">
                  <c:v>11.366219280000006</c:v>
                </c:pt>
                <c:pt idx="8398">
                  <c:v>11.366906760000004</c:v>
                </c:pt>
                <c:pt idx="8399">
                  <c:v>11.367601200000006</c:v>
                </c:pt>
                <c:pt idx="8400">
                  <c:v>11.3683026</c:v>
                </c:pt>
                <c:pt idx="8401">
                  <c:v>11.36899704</c:v>
                </c:pt>
                <c:pt idx="8402">
                  <c:v>11.36969148</c:v>
                </c:pt>
                <c:pt idx="8403">
                  <c:v>11.3703804</c:v>
                </c:pt>
                <c:pt idx="8404">
                  <c:v>11.37107484</c:v>
                </c:pt>
                <c:pt idx="8405">
                  <c:v>11.371770720000001</c:v>
                </c:pt>
                <c:pt idx="8406">
                  <c:v>11.372465160000004</c:v>
                </c:pt>
                <c:pt idx="8407">
                  <c:v>11.373159600000006</c:v>
                </c:pt>
                <c:pt idx="8408">
                  <c:v>11.373856800000022</c:v>
                </c:pt>
                <c:pt idx="8409">
                  <c:v>11.374551240000002</c:v>
                </c:pt>
                <c:pt idx="8410">
                  <c:v>11.375245680000004</c:v>
                </c:pt>
                <c:pt idx="8411">
                  <c:v>11.375941560000006</c:v>
                </c:pt>
                <c:pt idx="8412">
                  <c:v>11.376636000000026</c:v>
                </c:pt>
                <c:pt idx="8413">
                  <c:v>11.37732624</c:v>
                </c:pt>
                <c:pt idx="8414">
                  <c:v>11.37802488</c:v>
                </c:pt>
                <c:pt idx="8415">
                  <c:v>11.37871932</c:v>
                </c:pt>
                <c:pt idx="8416">
                  <c:v>11.37941376</c:v>
                </c:pt>
                <c:pt idx="8417">
                  <c:v>11.3801082</c:v>
                </c:pt>
                <c:pt idx="8418">
                  <c:v>11.38079712</c:v>
                </c:pt>
                <c:pt idx="8419">
                  <c:v>11.381491560000002</c:v>
                </c:pt>
                <c:pt idx="8420">
                  <c:v>11.382186000000024</c:v>
                </c:pt>
                <c:pt idx="8421">
                  <c:v>11.382880440000006</c:v>
                </c:pt>
                <c:pt idx="8422">
                  <c:v>11.383574880000015</c:v>
                </c:pt>
                <c:pt idx="8423">
                  <c:v>11.38426932</c:v>
                </c:pt>
                <c:pt idx="8424">
                  <c:v>11.38496376</c:v>
                </c:pt>
                <c:pt idx="8425">
                  <c:v>11.385658200000016</c:v>
                </c:pt>
                <c:pt idx="8426">
                  <c:v>11.38635264</c:v>
                </c:pt>
                <c:pt idx="8427">
                  <c:v>11.38704708</c:v>
                </c:pt>
                <c:pt idx="8428">
                  <c:v>11.387741520000002</c:v>
                </c:pt>
                <c:pt idx="8429">
                  <c:v>11.388435960000002</c:v>
                </c:pt>
                <c:pt idx="8430">
                  <c:v>11.389130400000004</c:v>
                </c:pt>
                <c:pt idx="8431">
                  <c:v>11.389824840000006</c:v>
                </c:pt>
                <c:pt idx="8432">
                  <c:v>11.390519280000015</c:v>
                </c:pt>
                <c:pt idx="8433">
                  <c:v>11.39121516</c:v>
                </c:pt>
                <c:pt idx="8434">
                  <c:v>11.3919096</c:v>
                </c:pt>
                <c:pt idx="8435">
                  <c:v>11.392605360000006</c:v>
                </c:pt>
                <c:pt idx="8436">
                  <c:v>11.39330124</c:v>
                </c:pt>
                <c:pt idx="8437">
                  <c:v>11.39399148</c:v>
                </c:pt>
                <c:pt idx="8438">
                  <c:v>11.394685920000002</c:v>
                </c:pt>
                <c:pt idx="8439">
                  <c:v>11.395380360000004</c:v>
                </c:pt>
                <c:pt idx="8440">
                  <c:v>11.39607492</c:v>
                </c:pt>
                <c:pt idx="8441">
                  <c:v>11.39676936</c:v>
                </c:pt>
                <c:pt idx="8442">
                  <c:v>11.397463800000002</c:v>
                </c:pt>
                <c:pt idx="8443">
                  <c:v>11.398158240000001</c:v>
                </c:pt>
                <c:pt idx="8444">
                  <c:v>11.398854</c:v>
                </c:pt>
                <c:pt idx="8445">
                  <c:v>11.399549880000018</c:v>
                </c:pt>
                <c:pt idx="8446">
                  <c:v>11.40024564</c:v>
                </c:pt>
                <c:pt idx="8447">
                  <c:v>11.400940200000004</c:v>
                </c:pt>
                <c:pt idx="8448">
                  <c:v>11.40163596</c:v>
                </c:pt>
                <c:pt idx="8449">
                  <c:v>11.4023304</c:v>
                </c:pt>
                <c:pt idx="8450">
                  <c:v>11.40302484</c:v>
                </c:pt>
                <c:pt idx="8451">
                  <c:v>11.403719280000002</c:v>
                </c:pt>
                <c:pt idx="8452">
                  <c:v>11.404413720000001</c:v>
                </c:pt>
                <c:pt idx="8453">
                  <c:v>11.405102640000004</c:v>
                </c:pt>
                <c:pt idx="8454">
                  <c:v>11.405797080000006</c:v>
                </c:pt>
                <c:pt idx="8455">
                  <c:v>11.406491520000015</c:v>
                </c:pt>
                <c:pt idx="8456">
                  <c:v>11.40718596</c:v>
                </c:pt>
                <c:pt idx="8457">
                  <c:v>11.4078804</c:v>
                </c:pt>
                <c:pt idx="8458">
                  <c:v>11.40857484</c:v>
                </c:pt>
                <c:pt idx="8459">
                  <c:v>11.409272040000001</c:v>
                </c:pt>
                <c:pt idx="8460">
                  <c:v>11.40996648</c:v>
                </c:pt>
                <c:pt idx="8461">
                  <c:v>11.41066092</c:v>
                </c:pt>
                <c:pt idx="8462">
                  <c:v>11.41135536</c:v>
                </c:pt>
                <c:pt idx="8463">
                  <c:v>11.412049920000015</c:v>
                </c:pt>
                <c:pt idx="8464">
                  <c:v>11.412744360000014</c:v>
                </c:pt>
                <c:pt idx="8465">
                  <c:v>11.413438800000014</c:v>
                </c:pt>
                <c:pt idx="8466">
                  <c:v>11.41413324</c:v>
                </c:pt>
                <c:pt idx="8467">
                  <c:v>11.414828999999999</c:v>
                </c:pt>
                <c:pt idx="8468">
                  <c:v>11.415523440000001</c:v>
                </c:pt>
                <c:pt idx="8469">
                  <c:v>11.41621788</c:v>
                </c:pt>
                <c:pt idx="8470">
                  <c:v>11.41691232</c:v>
                </c:pt>
                <c:pt idx="8471">
                  <c:v>11.41760676</c:v>
                </c:pt>
                <c:pt idx="8472">
                  <c:v>11.418301199999998</c:v>
                </c:pt>
                <c:pt idx="8473">
                  <c:v>11.41899708</c:v>
                </c:pt>
                <c:pt idx="8474">
                  <c:v>11.419691520000002</c:v>
                </c:pt>
                <c:pt idx="8475">
                  <c:v>11.420380440000001</c:v>
                </c:pt>
                <c:pt idx="8476">
                  <c:v>11.4210762</c:v>
                </c:pt>
                <c:pt idx="8477">
                  <c:v>11.421769320000001</c:v>
                </c:pt>
                <c:pt idx="8478">
                  <c:v>11.422463760000001</c:v>
                </c:pt>
                <c:pt idx="8479">
                  <c:v>11.423156760000001</c:v>
                </c:pt>
                <c:pt idx="8480">
                  <c:v>11.423855400000001</c:v>
                </c:pt>
                <c:pt idx="8481">
                  <c:v>11.424551280000001</c:v>
                </c:pt>
                <c:pt idx="8482">
                  <c:v>11.425245720000001</c:v>
                </c:pt>
                <c:pt idx="8483">
                  <c:v>11.425941480000001</c:v>
                </c:pt>
                <c:pt idx="8484">
                  <c:v>11.426635920000002</c:v>
                </c:pt>
                <c:pt idx="8485">
                  <c:v>11.427330360000001</c:v>
                </c:pt>
                <c:pt idx="8486">
                  <c:v>11.428019280000001</c:v>
                </c:pt>
                <c:pt idx="8487">
                  <c:v>11.428713719999999</c:v>
                </c:pt>
                <c:pt idx="8488">
                  <c:v>11.429408160000001</c:v>
                </c:pt>
                <c:pt idx="8489">
                  <c:v>11.4301026</c:v>
                </c:pt>
                <c:pt idx="8490">
                  <c:v>11.43079704</c:v>
                </c:pt>
                <c:pt idx="8491">
                  <c:v>11.43149148</c:v>
                </c:pt>
                <c:pt idx="8492">
                  <c:v>11.43218592</c:v>
                </c:pt>
                <c:pt idx="8493">
                  <c:v>11.43288036</c:v>
                </c:pt>
                <c:pt idx="8494">
                  <c:v>11.433577680000001</c:v>
                </c:pt>
                <c:pt idx="8495">
                  <c:v>11.434270679999999</c:v>
                </c:pt>
                <c:pt idx="8496">
                  <c:v>11.434966560000001</c:v>
                </c:pt>
                <c:pt idx="8497">
                  <c:v>11.43566232</c:v>
                </c:pt>
                <c:pt idx="8498">
                  <c:v>11.43635544</c:v>
                </c:pt>
                <c:pt idx="8499">
                  <c:v>11.43704988</c:v>
                </c:pt>
                <c:pt idx="8500">
                  <c:v>11.437745640000001</c:v>
                </c:pt>
                <c:pt idx="8501">
                  <c:v>11.438440200000002</c:v>
                </c:pt>
                <c:pt idx="8502">
                  <c:v>11.439133200000002</c:v>
                </c:pt>
                <c:pt idx="8503">
                  <c:v>11.439827640000001</c:v>
                </c:pt>
                <c:pt idx="8504">
                  <c:v>11.440522080000001</c:v>
                </c:pt>
                <c:pt idx="8505">
                  <c:v>11.441217959999999</c:v>
                </c:pt>
                <c:pt idx="8506">
                  <c:v>11.4419124</c:v>
                </c:pt>
                <c:pt idx="8507">
                  <c:v>11.442606840000014</c:v>
                </c:pt>
                <c:pt idx="8508">
                  <c:v>11.44330128</c:v>
                </c:pt>
                <c:pt idx="8509">
                  <c:v>11.44399572</c:v>
                </c:pt>
                <c:pt idx="8510">
                  <c:v>11.44469016</c:v>
                </c:pt>
                <c:pt idx="8511">
                  <c:v>11.44538184</c:v>
                </c:pt>
                <c:pt idx="8512">
                  <c:v>11.44607628</c:v>
                </c:pt>
                <c:pt idx="8513">
                  <c:v>11.44677072</c:v>
                </c:pt>
                <c:pt idx="8514">
                  <c:v>11.44746516</c:v>
                </c:pt>
                <c:pt idx="8515">
                  <c:v>11.448160919999999</c:v>
                </c:pt>
                <c:pt idx="8516">
                  <c:v>11.44885824</c:v>
                </c:pt>
                <c:pt idx="8517">
                  <c:v>11.449547040000002</c:v>
                </c:pt>
                <c:pt idx="8518">
                  <c:v>11.450242920000004</c:v>
                </c:pt>
                <c:pt idx="8519">
                  <c:v>11.450937360000006</c:v>
                </c:pt>
                <c:pt idx="8520">
                  <c:v>11.451631800000014</c:v>
                </c:pt>
                <c:pt idx="8521">
                  <c:v>11.452326240000014</c:v>
                </c:pt>
                <c:pt idx="8522">
                  <c:v>11.45302068</c:v>
                </c:pt>
                <c:pt idx="8523">
                  <c:v>11.453702640000015</c:v>
                </c:pt>
                <c:pt idx="8524">
                  <c:v>11.45438736</c:v>
                </c:pt>
                <c:pt idx="8525">
                  <c:v>11.455105440000002</c:v>
                </c:pt>
                <c:pt idx="8526">
                  <c:v>11.455801200000014</c:v>
                </c:pt>
                <c:pt idx="8527">
                  <c:v>11.456495640000016</c:v>
                </c:pt>
                <c:pt idx="8528">
                  <c:v>11.457190200000014</c:v>
                </c:pt>
                <c:pt idx="8529">
                  <c:v>11.457884640000014</c:v>
                </c:pt>
                <c:pt idx="8530">
                  <c:v>11.45857908</c:v>
                </c:pt>
                <c:pt idx="8531">
                  <c:v>11.459269320000002</c:v>
                </c:pt>
                <c:pt idx="8532">
                  <c:v>11.459965200000006</c:v>
                </c:pt>
                <c:pt idx="8533">
                  <c:v>11.460659640000006</c:v>
                </c:pt>
                <c:pt idx="8534">
                  <c:v>11.46135408</c:v>
                </c:pt>
                <c:pt idx="8535">
                  <c:v>11.462048520000014</c:v>
                </c:pt>
                <c:pt idx="8536">
                  <c:v>11.462742960000016</c:v>
                </c:pt>
                <c:pt idx="8537">
                  <c:v>11.463437400000016</c:v>
                </c:pt>
                <c:pt idx="8538">
                  <c:v>11.464133160000001</c:v>
                </c:pt>
                <c:pt idx="8539">
                  <c:v>11.46482904</c:v>
                </c:pt>
                <c:pt idx="8540">
                  <c:v>11.46552348</c:v>
                </c:pt>
                <c:pt idx="8541">
                  <c:v>11.46621792</c:v>
                </c:pt>
                <c:pt idx="8542">
                  <c:v>11.46691236</c:v>
                </c:pt>
                <c:pt idx="8543">
                  <c:v>11.467606800000022</c:v>
                </c:pt>
                <c:pt idx="8544">
                  <c:v>11.468302680000001</c:v>
                </c:pt>
                <c:pt idx="8545">
                  <c:v>11.46899436</c:v>
                </c:pt>
                <c:pt idx="8546">
                  <c:v>11.469688800000016</c:v>
                </c:pt>
                <c:pt idx="8547">
                  <c:v>11.470384560000015</c:v>
                </c:pt>
                <c:pt idx="8548">
                  <c:v>11.471079</c:v>
                </c:pt>
                <c:pt idx="8549">
                  <c:v>11.47177344</c:v>
                </c:pt>
                <c:pt idx="8550">
                  <c:v>11.472467880000016</c:v>
                </c:pt>
                <c:pt idx="8551">
                  <c:v>11.47316232</c:v>
                </c:pt>
                <c:pt idx="8552">
                  <c:v>11.47385676</c:v>
                </c:pt>
                <c:pt idx="8553">
                  <c:v>11.474552640000002</c:v>
                </c:pt>
                <c:pt idx="8554">
                  <c:v>11.475247080000004</c:v>
                </c:pt>
                <c:pt idx="8555">
                  <c:v>11.475941520000006</c:v>
                </c:pt>
                <c:pt idx="8556">
                  <c:v>11.47663176</c:v>
                </c:pt>
                <c:pt idx="8557">
                  <c:v>11.4773262</c:v>
                </c:pt>
                <c:pt idx="8558">
                  <c:v>11.47802064</c:v>
                </c:pt>
                <c:pt idx="8559">
                  <c:v>11.478716520000004</c:v>
                </c:pt>
                <c:pt idx="8560">
                  <c:v>11.479412400000006</c:v>
                </c:pt>
                <c:pt idx="8561">
                  <c:v>11.48010816</c:v>
                </c:pt>
                <c:pt idx="8562">
                  <c:v>11.48079708</c:v>
                </c:pt>
                <c:pt idx="8563">
                  <c:v>11.481491520000002</c:v>
                </c:pt>
                <c:pt idx="8564">
                  <c:v>11.482185960000002</c:v>
                </c:pt>
                <c:pt idx="8565">
                  <c:v>11.482880400000004</c:v>
                </c:pt>
                <c:pt idx="8566">
                  <c:v>11.483574840000006</c:v>
                </c:pt>
                <c:pt idx="8567">
                  <c:v>11.484269280000001</c:v>
                </c:pt>
                <c:pt idx="8568">
                  <c:v>11.48496372</c:v>
                </c:pt>
                <c:pt idx="8569">
                  <c:v>11.48565816</c:v>
                </c:pt>
                <c:pt idx="8570">
                  <c:v>11.4863526</c:v>
                </c:pt>
                <c:pt idx="8571">
                  <c:v>11.48704704</c:v>
                </c:pt>
                <c:pt idx="8572">
                  <c:v>11.48774148</c:v>
                </c:pt>
                <c:pt idx="8573">
                  <c:v>11.488437360000002</c:v>
                </c:pt>
                <c:pt idx="8574">
                  <c:v>11.489131800000004</c:v>
                </c:pt>
                <c:pt idx="8575">
                  <c:v>11.489827680000001</c:v>
                </c:pt>
                <c:pt idx="8576">
                  <c:v>11.49052212</c:v>
                </c:pt>
                <c:pt idx="8577">
                  <c:v>11.49121656</c:v>
                </c:pt>
                <c:pt idx="8578">
                  <c:v>11.491911</c:v>
                </c:pt>
                <c:pt idx="8579">
                  <c:v>11.492606760000006</c:v>
                </c:pt>
                <c:pt idx="8580">
                  <c:v>11.493301199999999</c:v>
                </c:pt>
                <c:pt idx="8581">
                  <c:v>11.49399564</c:v>
                </c:pt>
                <c:pt idx="8582">
                  <c:v>11.494688760000001</c:v>
                </c:pt>
                <c:pt idx="8583">
                  <c:v>11.495383200000004</c:v>
                </c:pt>
                <c:pt idx="8584">
                  <c:v>11.496079080000001</c:v>
                </c:pt>
                <c:pt idx="8585">
                  <c:v>11.49677352</c:v>
                </c:pt>
                <c:pt idx="8586">
                  <c:v>11.49746796</c:v>
                </c:pt>
                <c:pt idx="8587">
                  <c:v>11.49816096</c:v>
                </c:pt>
                <c:pt idx="8588">
                  <c:v>11.49885684</c:v>
                </c:pt>
                <c:pt idx="8589">
                  <c:v>11.49955128</c:v>
                </c:pt>
                <c:pt idx="8590">
                  <c:v>11.500245720000001</c:v>
                </c:pt>
                <c:pt idx="8591">
                  <c:v>11.50094148</c:v>
                </c:pt>
                <c:pt idx="8592">
                  <c:v>11.5016304</c:v>
                </c:pt>
                <c:pt idx="8593">
                  <c:v>11.502327600000001</c:v>
                </c:pt>
                <c:pt idx="8594">
                  <c:v>11.503022040000001</c:v>
                </c:pt>
                <c:pt idx="8595">
                  <c:v>11.50371792</c:v>
                </c:pt>
                <c:pt idx="8596">
                  <c:v>11.50441236</c:v>
                </c:pt>
                <c:pt idx="8597">
                  <c:v>11.505106800000016</c:v>
                </c:pt>
                <c:pt idx="8598">
                  <c:v>11.50580124</c:v>
                </c:pt>
                <c:pt idx="8599">
                  <c:v>11.50649568</c:v>
                </c:pt>
                <c:pt idx="8600">
                  <c:v>11.507191560000001</c:v>
                </c:pt>
                <c:pt idx="8601">
                  <c:v>11.507886000000006</c:v>
                </c:pt>
                <c:pt idx="8602">
                  <c:v>11.508580440000001</c:v>
                </c:pt>
                <c:pt idx="8603">
                  <c:v>11.509267920000001</c:v>
                </c:pt>
                <c:pt idx="8604">
                  <c:v>11.509962360000001</c:v>
                </c:pt>
                <c:pt idx="8605">
                  <c:v>11.510656800000014</c:v>
                </c:pt>
                <c:pt idx="8606">
                  <c:v>11.511353999999999</c:v>
                </c:pt>
                <c:pt idx="8607">
                  <c:v>11.512049880000006</c:v>
                </c:pt>
                <c:pt idx="8608">
                  <c:v>11.512744320000015</c:v>
                </c:pt>
                <c:pt idx="8609">
                  <c:v>11.51343876</c:v>
                </c:pt>
                <c:pt idx="8610">
                  <c:v>11.5141332</c:v>
                </c:pt>
                <c:pt idx="8611">
                  <c:v>11.51482908</c:v>
                </c:pt>
                <c:pt idx="8612">
                  <c:v>11.515519320000006</c:v>
                </c:pt>
                <c:pt idx="8613">
                  <c:v>11.51621652</c:v>
                </c:pt>
                <c:pt idx="8614">
                  <c:v>11.516910960000001</c:v>
                </c:pt>
                <c:pt idx="8615">
                  <c:v>11.517605400000001</c:v>
                </c:pt>
                <c:pt idx="8616">
                  <c:v>11.518301279999999</c:v>
                </c:pt>
                <c:pt idx="8617">
                  <c:v>11.518995719999999</c:v>
                </c:pt>
                <c:pt idx="8618">
                  <c:v>11.519691480000001</c:v>
                </c:pt>
                <c:pt idx="8619">
                  <c:v>11.520385920000001</c:v>
                </c:pt>
                <c:pt idx="8620">
                  <c:v>11.521080360000001</c:v>
                </c:pt>
                <c:pt idx="8621">
                  <c:v>11.52177492</c:v>
                </c:pt>
                <c:pt idx="8622">
                  <c:v>11.522469360000002</c:v>
                </c:pt>
                <c:pt idx="8623">
                  <c:v>11.523163799999999</c:v>
                </c:pt>
                <c:pt idx="8624">
                  <c:v>11.523858240000001</c:v>
                </c:pt>
                <c:pt idx="8625">
                  <c:v>11.524552680000001</c:v>
                </c:pt>
                <c:pt idx="8626">
                  <c:v>11.52524712</c:v>
                </c:pt>
                <c:pt idx="8627">
                  <c:v>11.52594156</c:v>
                </c:pt>
                <c:pt idx="8628">
                  <c:v>11.52663036</c:v>
                </c:pt>
                <c:pt idx="8629">
                  <c:v>11.527326240000001</c:v>
                </c:pt>
                <c:pt idx="8630">
                  <c:v>11.528020679999999</c:v>
                </c:pt>
                <c:pt idx="8631">
                  <c:v>11.528715119999999</c:v>
                </c:pt>
                <c:pt idx="8632">
                  <c:v>11.529409560000014</c:v>
                </c:pt>
                <c:pt idx="8633">
                  <c:v>11.530104</c:v>
                </c:pt>
                <c:pt idx="8634">
                  <c:v>11.53079844</c:v>
                </c:pt>
                <c:pt idx="8635">
                  <c:v>11.53149288</c:v>
                </c:pt>
                <c:pt idx="8636">
                  <c:v>11.53218732</c:v>
                </c:pt>
                <c:pt idx="8637">
                  <c:v>11.53288176</c:v>
                </c:pt>
                <c:pt idx="8638">
                  <c:v>11.533576200000002</c:v>
                </c:pt>
                <c:pt idx="8639">
                  <c:v>11.534272079999999</c:v>
                </c:pt>
                <c:pt idx="8640">
                  <c:v>11.534966520000001</c:v>
                </c:pt>
                <c:pt idx="8641">
                  <c:v>11.5356624</c:v>
                </c:pt>
                <c:pt idx="8642">
                  <c:v>11.53635684</c:v>
                </c:pt>
                <c:pt idx="8643">
                  <c:v>11.53705128</c:v>
                </c:pt>
                <c:pt idx="8644">
                  <c:v>11.537741520000001</c:v>
                </c:pt>
                <c:pt idx="8645">
                  <c:v>11.538437400000001</c:v>
                </c:pt>
                <c:pt idx="8646">
                  <c:v>11.53913184</c:v>
                </c:pt>
                <c:pt idx="8647">
                  <c:v>11.53982628</c:v>
                </c:pt>
                <c:pt idx="8648">
                  <c:v>11.54052072</c:v>
                </c:pt>
                <c:pt idx="8649">
                  <c:v>11.541216479999999</c:v>
                </c:pt>
                <c:pt idx="8650">
                  <c:v>11.541910919999999</c:v>
                </c:pt>
                <c:pt idx="8651">
                  <c:v>11.54260536</c:v>
                </c:pt>
                <c:pt idx="8652">
                  <c:v>11.543299920000001</c:v>
                </c:pt>
                <c:pt idx="8653">
                  <c:v>11.543994360000001</c:v>
                </c:pt>
                <c:pt idx="8654">
                  <c:v>11.544688799999999</c:v>
                </c:pt>
                <c:pt idx="8655">
                  <c:v>11.54538456</c:v>
                </c:pt>
                <c:pt idx="8656">
                  <c:v>11.546079000000001</c:v>
                </c:pt>
                <c:pt idx="8657">
                  <c:v>11.546773439999999</c:v>
                </c:pt>
                <c:pt idx="8658">
                  <c:v>11.547467880000001</c:v>
                </c:pt>
                <c:pt idx="8659">
                  <c:v>11.548162319999999</c:v>
                </c:pt>
                <c:pt idx="8660">
                  <c:v>11.548858199999998</c:v>
                </c:pt>
                <c:pt idx="8661">
                  <c:v>11.54955264</c:v>
                </c:pt>
                <c:pt idx="8662">
                  <c:v>11.55024708</c:v>
                </c:pt>
                <c:pt idx="8663">
                  <c:v>11.55094152</c:v>
                </c:pt>
                <c:pt idx="8664">
                  <c:v>11.55163596</c:v>
                </c:pt>
                <c:pt idx="8665">
                  <c:v>11.55232488</c:v>
                </c:pt>
                <c:pt idx="8666">
                  <c:v>11.55302064</c:v>
                </c:pt>
                <c:pt idx="8667">
                  <c:v>11.553716520000016</c:v>
                </c:pt>
                <c:pt idx="8668">
                  <c:v>11.5544124</c:v>
                </c:pt>
                <c:pt idx="8669">
                  <c:v>11.555106840000024</c:v>
                </c:pt>
                <c:pt idx="8670">
                  <c:v>11.555801280000004</c:v>
                </c:pt>
                <c:pt idx="8671">
                  <c:v>11.556495720000004</c:v>
                </c:pt>
                <c:pt idx="8672">
                  <c:v>11.557190160000001</c:v>
                </c:pt>
                <c:pt idx="8673">
                  <c:v>11.55788592</c:v>
                </c:pt>
                <c:pt idx="8674">
                  <c:v>11.558580360000002</c:v>
                </c:pt>
                <c:pt idx="8675">
                  <c:v>11.55927492</c:v>
                </c:pt>
                <c:pt idx="8676">
                  <c:v>11.5599624</c:v>
                </c:pt>
                <c:pt idx="8677">
                  <c:v>11.56066092</c:v>
                </c:pt>
                <c:pt idx="8678">
                  <c:v>11.5613568</c:v>
                </c:pt>
                <c:pt idx="8679">
                  <c:v>11.562051240000002</c:v>
                </c:pt>
                <c:pt idx="8680">
                  <c:v>11.562747120000004</c:v>
                </c:pt>
                <c:pt idx="8681">
                  <c:v>11.563441560000006</c:v>
                </c:pt>
                <c:pt idx="8682">
                  <c:v>11.564136000000014</c:v>
                </c:pt>
                <c:pt idx="8683">
                  <c:v>11.56482492</c:v>
                </c:pt>
                <c:pt idx="8684">
                  <c:v>11.565519360000014</c:v>
                </c:pt>
                <c:pt idx="8685">
                  <c:v>11.5662138</c:v>
                </c:pt>
                <c:pt idx="8686">
                  <c:v>11.56690824</c:v>
                </c:pt>
                <c:pt idx="8687">
                  <c:v>11.56760268</c:v>
                </c:pt>
                <c:pt idx="8688">
                  <c:v>11.56829712</c:v>
                </c:pt>
                <c:pt idx="8689">
                  <c:v>11.56899288</c:v>
                </c:pt>
                <c:pt idx="8690">
                  <c:v>11.569691520000006</c:v>
                </c:pt>
                <c:pt idx="8691">
                  <c:v>11.570380440000001</c:v>
                </c:pt>
                <c:pt idx="8692">
                  <c:v>11.571074880000001</c:v>
                </c:pt>
                <c:pt idx="8693">
                  <c:v>11.57176932</c:v>
                </c:pt>
                <c:pt idx="8694">
                  <c:v>11.57246376</c:v>
                </c:pt>
                <c:pt idx="8695">
                  <c:v>11.5731582</c:v>
                </c:pt>
                <c:pt idx="8696">
                  <c:v>11.57385264</c:v>
                </c:pt>
                <c:pt idx="8697">
                  <c:v>11.57454852</c:v>
                </c:pt>
                <c:pt idx="8698">
                  <c:v>11.575242960000002</c:v>
                </c:pt>
                <c:pt idx="8699">
                  <c:v>11.575937400000004</c:v>
                </c:pt>
                <c:pt idx="8700">
                  <c:v>11.576631840000006</c:v>
                </c:pt>
                <c:pt idx="8701">
                  <c:v>11.577326280000001</c:v>
                </c:pt>
                <c:pt idx="8702">
                  <c:v>11.57802072</c:v>
                </c:pt>
                <c:pt idx="8703">
                  <c:v>11.57871516</c:v>
                </c:pt>
                <c:pt idx="8704">
                  <c:v>11.579410920000004</c:v>
                </c:pt>
                <c:pt idx="8705">
                  <c:v>11.580106800000006</c:v>
                </c:pt>
                <c:pt idx="8706">
                  <c:v>11.58080268</c:v>
                </c:pt>
                <c:pt idx="8707">
                  <c:v>11.58149712</c:v>
                </c:pt>
                <c:pt idx="8708">
                  <c:v>11.582184600000014</c:v>
                </c:pt>
                <c:pt idx="8709">
                  <c:v>11.582880360000004</c:v>
                </c:pt>
                <c:pt idx="8710">
                  <c:v>11.58357492</c:v>
                </c:pt>
                <c:pt idx="8711">
                  <c:v>11.58426936</c:v>
                </c:pt>
                <c:pt idx="8712">
                  <c:v>11.584963800000001</c:v>
                </c:pt>
                <c:pt idx="8713">
                  <c:v>11.585658240000004</c:v>
                </c:pt>
                <c:pt idx="8714">
                  <c:v>11.586352680000001</c:v>
                </c:pt>
                <c:pt idx="8715">
                  <c:v>11.58704844</c:v>
                </c:pt>
                <c:pt idx="8716">
                  <c:v>11.58774288</c:v>
                </c:pt>
                <c:pt idx="8717">
                  <c:v>11.588437320000002</c:v>
                </c:pt>
                <c:pt idx="8718">
                  <c:v>11.589133200000004</c:v>
                </c:pt>
                <c:pt idx="8719">
                  <c:v>11.589827640000001</c:v>
                </c:pt>
                <c:pt idx="8720">
                  <c:v>11.59052208</c:v>
                </c:pt>
                <c:pt idx="8721">
                  <c:v>11.59121652</c:v>
                </c:pt>
                <c:pt idx="8722">
                  <c:v>11.59191096</c:v>
                </c:pt>
                <c:pt idx="8723">
                  <c:v>11.5926054</c:v>
                </c:pt>
                <c:pt idx="8724">
                  <c:v>11.59329984</c:v>
                </c:pt>
                <c:pt idx="8725">
                  <c:v>11.593995720000001</c:v>
                </c:pt>
                <c:pt idx="8726">
                  <c:v>11.594690160000001</c:v>
                </c:pt>
                <c:pt idx="8727">
                  <c:v>11.595384600000004</c:v>
                </c:pt>
                <c:pt idx="8728">
                  <c:v>11.59608036</c:v>
                </c:pt>
                <c:pt idx="8729">
                  <c:v>11.59677492</c:v>
                </c:pt>
                <c:pt idx="8730">
                  <c:v>11.59746936</c:v>
                </c:pt>
                <c:pt idx="8731">
                  <c:v>11.598158159999999</c:v>
                </c:pt>
                <c:pt idx="8732">
                  <c:v>11.598854040000001</c:v>
                </c:pt>
                <c:pt idx="8733">
                  <c:v>11.599548480000001</c:v>
                </c:pt>
                <c:pt idx="8734">
                  <c:v>11.600242920000001</c:v>
                </c:pt>
                <c:pt idx="8735">
                  <c:v>11.60093736</c:v>
                </c:pt>
                <c:pt idx="8736">
                  <c:v>11.6016318</c:v>
                </c:pt>
                <c:pt idx="8737">
                  <c:v>11.60232768</c:v>
                </c:pt>
                <c:pt idx="8738">
                  <c:v>11.60302212</c:v>
                </c:pt>
                <c:pt idx="8739">
                  <c:v>11.603716560000002</c:v>
                </c:pt>
                <c:pt idx="8740">
                  <c:v>11.604411000000001</c:v>
                </c:pt>
                <c:pt idx="8741">
                  <c:v>11.605105440000001</c:v>
                </c:pt>
                <c:pt idx="8742">
                  <c:v>11.6058012</c:v>
                </c:pt>
                <c:pt idx="8743">
                  <c:v>11.606492880000006</c:v>
                </c:pt>
                <c:pt idx="8744">
                  <c:v>11.60718732</c:v>
                </c:pt>
                <c:pt idx="8745">
                  <c:v>11.60788176</c:v>
                </c:pt>
                <c:pt idx="8746">
                  <c:v>11.6085762</c:v>
                </c:pt>
                <c:pt idx="8747">
                  <c:v>11.60927064</c:v>
                </c:pt>
                <c:pt idx="8748">
                  <c:v>11.6099652</c:v>
                </c:pt>
                <c:pt idx="8749">
                  <c:v>11.61065964</c:v>
                </c:pt>
                <c:pt idx="8750">
                  <c:v>11.61135408</c:v>
                </c:pt>
                <c:pt idx="8751">
                  <c:v>11.61204852</c:v>
                </c:pt>
                <c:pt idx="8752">
                  <c:v>11.61274296</c:v>
                </c:pt>
                <c:pt idx="8753">
                  <c:v>11.6134374</c:v>
                </c:pt>
                <c:pt idx="8754">
                  <c:v>11.61413316</c:v>
                </c:pt>
                <c:pt idx="8755">
                  <c:v>11.614830360000001</c:v>
                </c:pt>
                <c:pt idx="8756">
                  <c:v>11.61552492</c:v>
                </c:pt>
                <c:pt idx="8757">
                  <c:v>11.616219360000001</c:v>
                </c:pt>
                <c:pt idx="8758">
                  <c:v>11.616913799999999</c:v>
                </c:pt>
                <c:pt idx="8759">
                  <c:v>11.617608240000001</c:v>
                </c:pt>
                <c:pt idx="8760">
                  <c:v>11.618295719999999</c:v>
                </c:pt>
                <c:pt idx="8761">
                  <c:v>11.618990159999999</c:v>
                </c:pt>
                <c:pt idx="8762">
                  <c:v>11.61969156</c:v>
                </c:pt>
                <c:pt idx="8763">
                  <c:v>11.620386</c:v>
                </c:pt>
                <c:pt idx="8764">
                  <c:v>11.621073479999993</c:v>
                </c:pt>
                <c:pt idx="8765">
                  <c:v>11.62177488</c:v>
                </c:pt>
                <c:pt idx="8766">
                  <c:v>11.62246236</c:v>
                </c:pt>
                <c:pt idx="8767">
                  <c:v>11.6231568</c:v>
                </c:pt>
                <c:pt idx="8768">
                  <c:v>11.623858199999999</c:v>
                </c:pt>
                <c:pt idx="8769">
                  <c:v>11.624552640000001</c:v>
                </c:pt>
                <c:pt idx="8770">
                  <c:v>11.625247080000001</c:v>
                </c:pt>
                <c:pt idx="8771">
                  <c:v>11.62594152</c:v>
                </c:pt>
                <c:pt idx="8772">
                  <c:v>11.62663044</c:v>
                </c:pt>
                <c:pt idx="8773">
                  <c:v>11.627326199999999</c:v>
                </c:pt>
                <c:pt idx="8774">
                  <c:v>11.628022079999999</c:v>
                </c:pt>
                <c:pt idx="8775">
                  <c:v>11.628716520000001</c:v>
                </c:pt>
                <c:pt idx="8776">
                  <c:v>11.6294124</c:v>
                </c:pt>
                <c:pt idx="8777">
                  <c:v>11.63010684</c:v>
                </c:pt>
                <c:pt idx="8778">
                  <c:v>11.63080128</c:v>
                </c:pt>
                <c:pt idx="8779">
                  <c:v>11.63149572</c:v>
                </c:pt>
                <c:pt idx="8780">
                  <c:v>11.63219016</c:v>
                </c:pt>
                <c:pt idx="8781">
                  <c:v>11.632884600000002</c:v>
                </c:pt>
                <c:pt idx="8782">
                  <c:v>11.633579040000001</c:v>
                </c:pt>
                <c:pt idx="8783">
                  <c:v>11.634273479999985</c:v>
                </c:pt>
                <c:pt idx="8784">
                  <c:v>11.634967919999999</c:v>
                </c:pt>
                <c:pt idx="8785">
                  <c:v>11.63566236</c:v>
                </c:pt>
                <c:pt idx="8786">
                  <c:v>11.6363568</c:v>
                </c:pt>
                <c:pt idx="8787">
                  <c:v>11.63705124</c:v>
                </c:pt>
                <c:pt idx="8788">
                  <c:v>11.63774568</c:v>
                </c:pt>
                <c:pt idx="8789">
                  <c:v>11.63844012</c:v>
                </c:pt>
                <c:pt idx="8790">
                  <c:v>11.63913456</c:v>
                </c:pt>
                <c:pt idx="8791">
                  <c:v>11.639828999999999</c:v>
                </c:pt>
                <c:pt idx="8792">
                  <c:v>11.640517920000001</c:v>
                </c:pt>
                <c:pt idx="8793">
                  <c:v>11.641217879999999</c:v>
                </c:pt>
                <c:pt idx="8794">
                  <c:v>11.641906799999999</c:v>
                </c:pt>
                <c:pt idx="8795">
                  <c:v>11.6426082</c:v>
                </c:pt>
                <c:pt idx="8796">
                  <c:v>11.64329712</c:v>
                </c:pt>
                <c:pt idx="8797">
                  <c:v>11.64399156</c:v>
                </c:pt>
                <c:pt idx="8798">
                  <c:v>11.644686</c:v>
                </c:pt>
                <c:pt idx="8799">
                  <c:v>11.645381759999999</c:v>
                </c:pt>
                <c:pt idx="8800">
                  <c:v>11.64607764</c:v>
                </c:pt>
                <c:pt idx="8801">
                  <c:v>11.64677352</c:v>
                </c:pt>
                <c:pt idx="8802">
                  <c:v>11.64746796</c:v>
                </c:pt>
                <c:pt idx="8803">
                  <c:v>11.648162399999997</c:v>
                </c:pt>
                <c:pt idx="8804">
                  <c:v>11.648851199999998</c:v>
                </c:pt>
                <c:pt idx="8805">
                  <c:v>11.649545640000001</c:v>
                </c:pt>
                <c:pt idx="8806">
                  <c:v>11.65024704</c:v>
                </c:pt>
                <c:pt idx="8807">
                  <c:v>11.65094148</c:v>
                </c:pt>
                <c:pt idx="8808">
                  <c:v>11.65163592</c:v>
                </c:pt>
                <c:pt idx="8809">
                  <c:v>11.652330360000002</c:v>
                </c:pt>
                <c:pt idx="8810">
                  <c:v>11.65302492</c:v>
                </c:pt>
                <c:pt idx="8811">
                  <c:v>11.6537124</c:v>
                </c:pt>
                <c:pt idx="8812">
                  <c:v>11.6544138</c:v>
                </c:pt>
                <c:pt idx="8813">
                  <c:v>11.655108240000002</c:v>
                </c:pt>
                <c:pt idx="8814">
                  <c:v>11.655797040000015</c:v>
                </c:pt>
                <c:pt idx="8815">
                  <c:v>11.656494360000016</c:v>
                </c:pt>
                <c:pt idx="8816">
                  <c:v>11.6571888</c:v>
                </c:pt>
                <c:pt idx="8817">
                  <c:v>11.65788324</c:v>
                </c:pt>
                <c:pt idx="8818">
                  <c:v>11.65857768</c:v>
                </c:pt>
                <c:pt idx="8819">
                  <c:v>11.659272120000001</c:v>
                </c:pt>
                <c:pt idx="8820">
                  <c:v>11.659966560000004</c:v>
                </c:pt>
                <c:pt idx="8821">
                  <c:v>11.66066232</c:v>
                </c:pt>
                <c:pt idx="8822">
                  <c:v>11.66135676</c:v>
                </c:pt>
                <c:pt idx="8823">
                  <c:v>11.66204568</c:v>
                </c:pt>
                <c:pt idx="8824">
                  <c:v>11.662741560000002</c:v>
                </c:pt>
                <c:pt idx="8825">
                  <c:v>11.663436000000024</c:v>
                </c:pt>
                <c:pt idx="8826">
                  <c:v>11.664130440000001</c:v>
                </c:pt>
                <c:pt idx="8827">
                  <c:v>11.664824880000001</c:v>
                </c:pt>
                <c:pt idx="8828">
                  <c:v>11.665519320000014</c:v>
                </c:pt>
                <c:pt idx="8829">
                  <c:v>11.66621376</c:v>
                </c:pt>
                <c:pt idx="8830">
                  <c:v>11.6669082</c:v>
                </c:pt>
                <c:pt idx="8831">
                  <c:v>11.66760408</c:v>
                </c:pt>
                <c:pt idx="8832">
                  <c:v>11.66829852</c:v>
                </c:pt>
                <c:pt idx="8833">
                  <c:v>11.668992960000001</c:v>
                </c:pt>
                <c:pt idx="8834">
                  <c:v>11.669687400000004</c:v>
                </c:pt>
                <c:pt idx="8835">
                  <c:v>11.670381840000001</c:v>
                </c:pt>
                <c:pt idx="8836">
                  <c:v>11.671076280000001</c:v>
                </c:pt>
                <c:pt idx="8837">
                  <c:v>11.67177072</c:v>
                </c:pt>
                <c:pt idx="8838">
                  <c:v>11.67246516</c:v>
                </c:pt>
                <c:pt idx="8839">
                  <c:v>11.6731596</c:v>
                </c:pt>
                <c:pt idx="8840">
                  <c:v>11.67385404</c:v>
                </c:pt>
                <c:pt idx="8841">
                  <c:v>11.67454848</c:v>
                </c:pt>
                <c:pt idx="8842">
                  <c:v>11.675242920000002</c:v>
                </c:pt>
                <c:pt idx="8843">
                  <c:v>11.675937360000002</c:v>
                </c:pt>
                <c:pt idx="8844">
                  <c:v>11.676631800000004</c:v>
                </c:pt>
                <c:pt idx="8845">
                  <c:v>11.677327679999999</c:v>
                </c:pt>
                <c:pt idx="8846">
                  <c:v>11.678023439999997</c:v>
                </c:pt>
                <c:pt idx="8847">
                  <c:v>11.678717880000001</c:v>
                </c:pt>
                <c:pt idx="8848">
                  <c:v>11.679412320000004</c:v>
                </c:pt>
                <c:pt idx="8849">
                  <c:v>11.680106760000001</c:v>
                </c:pt>
                <c:pt idx="8850">
                  <c:v>11.680801199999999</c:v>
                </c:pt>
                <c:pt idx="8851">
                  <c:v>11.68149564</c:v>
                </c:pt>
                <c:pt idx="8852">
                  <c:v>11.682190200000004</c:v>
                </c:pt>
                <c:pt idx="8853">
                  <c:v>11.682879</c:v>
                </c:pt>
                <c:pt idx="8854">
                  <c:v>11.68357344</c:v>
                </c:pt>
                <c:pt idx="8855">
                  <c:v>11.68427484</c:v>
                </c:pt>
                <c:pt idx="8856">
                  <c:v>11.68496232</c:v>
                </c:pt>
                <c:pt idx="8857">
                  <c:v>11.685658200000002</c:v>
                </c:pt>
                <c:pt idx="8858">
                  <c:v>11.6863554</c:v>
                </c:pt>
                <c:pt idx="8859">
                  <c:v>11.68705128</c:v>
                </c:pt>
                <c:pt idx="8860">
                  <c:v>11.687745720000001</c:v>
                </c:pt>
                <c:pt idx="8861">
                  <c:v>11.688440160000001</c:v>
                </c:pt>
                <c:pt idx="8862">
                  <c:v>11.68913592</c:v>
                </c:pt>
                <c:pt idx="8863">
                  <c:v>11.68983036</c:v>
                </c:pt>
                <c:pt idx="8864">
                  <c:v>11.69052492</c:v>
                </c:pt>
                <c:pt idx="8865">
                  <c:v>11.6912124</c:v>
                </c:pt>
                <c:pt idx="8866">
                  <c:v>11.691908159999999</c:v>
                </c:pt>
                <c:pt idx="8867">
                  <c:v>11.692602600000004</c:v>
                </c:pt>
                <c:pt idx="8868">
                  <c:v>11.69329572</c:v>
                </c:pt>
                <c:pt idx="8869">
                  <c:v>11.693991479999999</c:v>
                </c:pt>
                <c:pt idx="8870">
                  <c:v>11.69468736</c:v>
                </c:pt>
                <c:pt idx="8871">
                  <c:v>11.69538036</c:v>
                </c:pt>
                <c:pt idx="8872">
                  <c:v>11.696074920000001</c:v>
                </c:pt>
                <c:pt idx="8873">
                  <c:v>11.696769360000001</c:v>
                </c:pt>
                <c:pt idx="8874">
                  <c:v>11.69746512</c:v>
                </c:pt>
                <c:pt idx="8875">
                  <c:v>11.6981568</c:v>
                </c:pt>
                <c:pt idx="8876">
                  <c:v>11.69885124</c:v>
                </c:pt>
                <c:pt idx="8877">
                  <c:v>11.69954712</c:v>
                </c:pt>
                <c:pt idx="8878">
                  <c:v>11.70024156</c:v>
                </c:pt>
                <c:pt idx="8879">
                  <c:v>11.700936</c:v>
                </c:pt>
                <c:pt idx="8880">
                  <c:v>11.701630440000001</c:v>
                </c:pt>
                <c:pt idx="8881">
                  <c:v>11.7023262</c:v>
                </c:pt>
                <c:pt idx="8882">
                  <c:v>11.70302208</c:v>
                </c:pt>
                <c:pt idx="8883">
                  <c:v>11.703711</c:v>
                </c:pt>
                <c:pt idx="8884">
                  <c:v>11.70441372</c:v>
                </c:pt>
                <c:pt idx="8885">
                  <c:v>11.70510816</c:v>
                </c:pt>
                <c:pt idx="8886">
                  <c:v>11.70579564</c:v>
                </c:pt>
                <c:pt idx="8887">
                  <c:v>11.706490200000006</c:v>
                </c:pt>
                <c:pt idx="8888">
                  <c:v>11.707184640000001</c:v>
                </c:pt>
                <c:pt idx="8889">
                  <c:v>11.70787908</c:v>
                </c:pt>
                <c:pt idx="8890">
                  <c:v>11.708574840000001</c:v>
                </c:pt>
                <c:pt idx="8891">
                  <c:v>11.709270719999999</c:v>
                </c:pt>
                <c:pt idx="8892">
                  <c:v>11.709965159999999</c:v>
                </c:pt>
                <c:pt idx="8893">
                  <c:v>11.7106596</c:v>
                </c:pt>
                <c:pt idx="8894">
                  <c:v>11.71135404</c:v>
                </c:pt>
                <c:pt idx="8895">
                  <c:v>11.71204848</c:v>
                </c:pt>
                <c:pt idx="8896">
                  <c:v>11.71274436</c:v>
                </c:pt>
                <c:pt idx="8897">
                  <c:v>11.71343736</c:v>
                </c:pt>
                <c:pt idx="8898">
                  <c:v>11.714131800000001</c:v>
                </c:pt>
                <c:pt idx="8899">
                  <c:v>11.714826240000001</c:v>
                </c:pt>
                <c:pt idx="8900">
                  <c:v>11.715520680000001</c:v>
                </c:pt>
                <c:pt idx="8901">
                  <c:v>11.716215119999999</c:v>
                </c:pt>
                <c:pt idx="8902">
                  <c:v>11.71690956</c:v>
                </c:pt>
                <c:pt idx="8903">
                  <c:v>11.71760544</c:v>
                </c:pt>
                <c:pt idx="8904">
                  <c:v>11.71829988</c:v>
                </c:pt>
                <c:pt idx="8905">
                  <c:v>11.71899432</c:v>
                </c:pt>
                <c:pt idx="8906">
                  <c:v>11.71968876</c:v>
                </c:pt>
                <c:pt idx="8907">
                  <c:v>11.720383200000001</c:v>
                </c:pt>
                <c:pt idx="8908">
                  <c:v>11.721077639999999</c:v>
                </c:pt>
                <c:pt idx="8909">
                  <c:v>11.721773519999999</c:v>
                </c:pt>
                <c:pt idx="8910">
                  <c:v>11.722467960000001</c:v>
                </c:pt>
                <c:pt idx="8911">
                  <c:v>11.7231624</c:v>
                </c:pt>
                <c:pt idx="8912">
                  <c:v>11.72385684</c:v>
                </c:pt>
                <c:pt idx="8913">
                  <c:v>11.724552600000001</c:v>
                </c:pt>
                <c:pt idx="8914">
                  <c:v>11.725247040000001</c:v>
                </c:pt>
                <c:pt idx="8915">
                  <c:v>11.725941479999999</c:v>
                </c:pt>
                <c:pt idx="8916">
                  <c:v>11.726630400000001</c:v>
                </c:pt>
                <c:pt idx="8917">
                  <c:v>11.72732628</c:v>
                </c:pt>
                <c:pt idx="8918">
                  <c:v>11.728020719999995</c:v>
                </c:pt>
                <c:pt idx="8919">
                  <c:v>11.728715159999997</c:v>
                </c:pt>
                <c:pt idx="8920">
                  <c:v>11.7294096</c:v>
                </c:pt>
                <c:pt idx="8921">
                  <c:v>11.730104040000001</c:v>
                </c:pt>
                <c:pt idx="8922">
                  <c:v>11.730797040000001</c:v>
                </c:pt>
                <c:pt idx="8923">
                  <c:v>11.731492920000001</c:v>
                </c:pt>
                <c:pt idx="8924">
                  <c:v>11.732187360000001</c:v>
                </c:pt>
                <c:pt idx="8925">
                  <c:v>11.732881799999999</c:v>
                </c:pt>
                <c:pt idx="8926">
                  <c:v>11.73357624</c:v>
                </c:pt>
                <c:pt idx="8927">
                  <c:v>11.734270679999995</c:v>
                </c:pt>
                <c:pt idx="8928">
                  <c:v>11.734965119999995</c:v>
                </c:pt>
                <c:pt idx="8929">
                  <c:v>11.735661</c:v>
                </c:pt>
                <c:pt idx="8930">
                  <c:v>11.736351239999999</c:v>
                </c:pt>
                <c:pt idx="8931">
                  <c:v>11.737028999999998</c:v>
                </c:pt>
                <c:pt idx="8932">
                  <c:v>11.73774156</c:v>
                </c:pt>
                <c:pt idx="8933">
                  <c:v>11.738436</c:v>
                </c:pt>
                <c:pt idx="8934">
                  <c:v>11.73913044</c:v>
                </c:pt>
                <c:pt idx="8935">
                  <c:v>11.73982488</c:v>
                </c:pt>
                <c:pt idx="8936">
                  <c:v>11.740519320000001</c:v>
                </c:pt>
                <c:pt idx="8937">
                  <c:v>11.741215199999985</c:v>
                </c:pt>
                <c:pt idx="8938">
                  <c:v>11.741910959999997</c:v>
                </c:pt>
                <c:pt idx="8939">
                  <c:v>11.742606840000002</c:v>
                </c:pt>
                <c:pt idx="8940">
                  <c:v>11.743301279999999</c:v>
                </c:pt>
                <c:pt idx="8941">
                  <c:v>11.74399704</c:v>
                </c:pt>
                <c:pt idx="8942">
                  <c:v>11.744684640000001</c:v>
                </c:pt>
                <c:pt idx="8943">
                  <c:v>11.745379079999999</c:v>
                </c:pt>
                <c:pt idx="8944">
                  <c:v>11.746073519999999</c:v>
                </c:pt>
                <c:pt idx="8945">
                  <c:v>11.746769280000001</c:v>
                </c:pt>
                <c:pt idx="8946">
                  <c:v>11.747463719999999</c:v>
                </c:pt>
                <c:pt idx="8947">
                  <c:v>11.748158159999985</c:v>
                </c:pt>
                <c:pt idx="8948">
                  <c:v>11.748854039999999</c:v>
                </c:pt>
                <c:pt idx="8949">
                  <c:v>11.74954992</c:v>
                </c:pt>
                <c:pt idx="8950">
                  <c:v>11.75024436</c:v>
                </c:pt>
                <c:pt idx="8951">
                  <c:v>11.750940120000001</c:v>
                </c:pt>
                <c:pt idx="8952">
                  <c:v>11.751629040000001</c:v>
                </c:pt>
                <c:pt idx="8953">
                  <c:v>11.752323479999999</c:v>
                </c:pt>
                <c:pt idx="8954">
                  <c:v>11.75301936</c:v>
                </c:pt>
                <c:pt idx="8955">
                  <c:v>11.753716560000004</c:v>
                </c:pt>
                <c:pt idx="8956">
                  <c:v>11.754411000000001</c:v>
                </c:pt>
                <c:pt idx="8957">
                  <c:v>11.75510676</c:v>
                </c:pt>
                <c:pt idx="8958">
                  <c:v>11.755801200000002</c:v>
                </c:pt>
                <c:pt idx="8959">
                  <c:v>11.756495640000002</c:v>
                </c:pt>
                <c:pt idx="8960">
                  <c:v>11.757186000000004</c:v>
                </c:pt>
                <c:pt idx="8961">
                  <c:v>11.757880440000001</c:v>
                </c:pt>
                <c:pt idx="8962">
                  <c:v>11.7585762</c:v>
                </c:pt>
                <c:pt idx="8963">
                  <c:v>11.75927064</c:v>
                </c:pt>
                <c:pt idx="8964">
                  <c:v>11.7599652</c:v>
                </c:pt>
                <c:pt idx="8965">
                  <c:v>11.76065964</c:v>
                </c:pt>
                <c:pt idx="8966">
                  <c:v>11.76135408</c:v>
                </c:pt>
                <c:pt idx="8967">
                  <c:v>11.76204852</c:v>
                </c:pt>
                <c:pt idx="8968">
                  <c:v>11.762742960000002</c:v>
                </c:pt>
                <c:pt idx="8969">
                  <c:v>11.763437400000004</c:v>
                </c:pt>
                <c:pt idx="8970">
                  <c:v>11.764131840000001</c:v>
                </c:pt>
                <c:pt idx="8971">
                  <c:v>11.764826280000001</c:v>
                </c:pt>
                <c:pt idx="8972">
                  <c:v>11.765523480000001</c:v>
                </c:pt>
                <c:pt idx="8973">
                  <c:v>11.766216480000001</c:v>
                </c:pt>
                <c:pt idx="8974">
                  <c:v>11.766906840000004</c:v>
                </c:pt>
                <c:pt idx="8975">
                  <c:v>11.767606800000006</c:v>
                </c:pt>
                <c:pt idx="8976">
                  <c:v>11.76830124</c:v>
                </c:pt>
                <c:pt idx="8977">
                  <c:v>11.76899568</c:v>
                </c:pt>
                <c:pt idx="8978">
                  <c:v>11.76969012</c:v>
                </c:pt>
                <c:pt idx="8979">
                  <c:v>11.77038456</c:v>
                </c:pt>
                <c:pt idx="8980">
                  <c:v>11.771073479999997</c:v>
                </c:pt>
                <c:pt idx="8981">
                  <c:v>11.77176792</c:v>
                </c:pt>
                <c:pt idx="8982">
                  <c:v>11.77246236</c:v>
                </c:pt>
                <c:pt idx="8983">
                  <c:v>11.773156800000002</c:v>
                </c:pt>
                <c:pt idx="8984">
                  <c:v>11.773851240000001</c:v>
                </c:pt>
                <c:pt idx="8985">
                  <c:v>11.774545680000001</c:v>
                </c:pt>
                <c:pt idx="8986">
                  <c:v>11.77524156</c:v>
                </c:pt>
                <c:pt idx="8987">
                  <c:v>11.775938760000001</c:v>
                </c:pt>
                <c:pt idx="8988">
                  <c:v>11.776634640000006</c:v>
                </c:pt>
                <c:pt idx="8989">
                  <c:v>11.777329079999999</c:v>
                </c:pt>
                <c:pt idx="8990">
                  <c:v>11.77802352</c:v>
                </c:pt>
                <c:pt idx="8991">
                  <c:v>11.77871796</c:v>
                </c:pt>
                <c:pt idx="8992">
                  <c:v>11.779409640000004</c:v>
                </c:pt>
                <c:pt idx="8993">
                  <c:v>11.7801054</c:v>
                </c:pt>
                <c:pt idx="8994">
                  <c:v>11.78079984</c:v>
                </c:pt>
                <c:pt idx="8995">
                  <c:v>11.78149428</c:v>
                </c:pt>
                <c:pt idx="8996">
                  <c:v>11.782188720000001</c:v>
                </c:pt>
                <c:pt idx="8997">
                  <c:v>11.782883160000001</c:v>
                </c:pt>
                <c:pt idx="8998">
                  <c:v>11.783577600000001</c:v>
                </c:pt>
                <c:pt idx="8999">
                  <c:v>11.784272039999999</c:v>
                </c:pt>
                <c:pt idx="9000">
                  <c:v>11.78496648</c:v>
                </c:pt>
                <c:pt idx="9001">
                  <c:v>11.78566092</c:v>
                </c:pt>
                <c:pt idx="9002">
                  <c:v>11.78635536</c:v>
                </c:pt>
                <c:pt idx="9003">
                  <c:v>11.787049920000001</c:v>
                </c:pt>
                <c:pt idx="9004">
                  <c:v>11.78774568</c:v>
                </c:pt>
                <c:pt idx="9005">
                  <c:v>11.788440120000001</c:v>
                </c:pt>
                <c:pt idx="9006">
                  <c:v>11.789129040000001</c:v>
                </c:pt>
                <c:pt idx="9007">
                  <c:v>11.789824920000001</c:v>
                </c:pt>
                <c:pt idx="9008">
                  <c:v>11.790519360000001</c:v>
                </c:pt>
                <c:pt idx="9009">
                  <c:v>11.791213799999998</c:v>
                </c:pt>
                <c:pt idx="9010">
                  <c:v>11.79190824</c:v>
                </c:pt>
                <c:pt idx="9011">
                  <c:v>11.792605440000001</c:v>
                </c:pt>
                <c:pt idx="9012">
                  <c:v>11.793299880000001</c:v>
                </c:pt>
                <c:pt idx="9013">
                  <c:v>11.79399012</c:v>
                </c:pt>
                <c:pt idx="9014">
                  <c:v>11.79468456</c:v>
                </c:pt>
                <c:pt idx="9015">
                  <c:v>11.795379000000001</c:v>
                </c:pt>
                <c:pt idx="9016">
                  <c:v>11.796073439999999</c:v>
                </c:pt>
                <c:pt idx="9017">
                  <c:v>11.796767880000001</c:v>
                </c:pt>
                <c:pt idx="9018">
                  <c:v>11.797462320000001</c:v>
                </c:pt>
                <c:pt idx="9019">
                  <c:v>11.798156759999999</c:v>
                </c:pt>
                <c:pt idx="9020">
                  <c:v>11.79885264</c:v>
                </c:pt>
                <c:pt idx="9021">
                  <c:v>11.79954708</c:v>
                </c:pt>
                <c:pt idx="9022">
                  <c:v>11.80024152</c:v>
                </c:pt>
                <c:pt idx="9023">
                  <c:v>11.8009374</c:v>
                </c:pt>
                <c:pt idx="9024">
                  <c:v>11.801631840000002</c:v>
                </c:pt>
                <c:pt idx="9025">
                  <c:v>11.802326280000004</c:v>
                </c:pt>
                <c:pt idx="9026">
                  <c:v>11.803020720000001</c:v>
                </c:pt>
                <c:pt idx="9027">
                  <c:v>11.803715160000001</c:v>
                </c:pt>
                <c:pt idx="9028">
                  <c:v>11.804409600000014</c:v>
                </c:pt>
                <c:pt idx="9029">
                  <c:v>11.805104040000014</c:v>
                </c:pt>
                <c:pt idx="9030">
                  <c:v>11.80579848</c:v>
                </c:pt>
                <c:pt idx="9031">
                  <c:v>11.806492920000016</c:v>
                </c:pt>
                <c:pt idx="9032">
                  <c:v>11.8071888</c:v>
                </c:pt>
                <c:pt idx="9033">
                  <c:v>11.807884560000014</c:v>
                </c:pt>
                <c:pt idx="9034">
                  <c:v>11.808579</c:v>
                </c:pt>
                <c:pt idx="9035">
                  <c:v>11.80927344</c:v>
                </c:pt>
                <c:pt idx="9036">
                  <c:v>11.80996788</c:v>
                </c:pt>
                <c:pt idx="9037">
                  <c:v>11.81066232</c:v>
                </c:pt>
                <c:pt idx="9038">
                  <c:v>11.81135124</c:v>
                </c:pt>
                <c:pt idx="9039">
                  <c:v>11.812047120000004</c:v>
                </c:pt>
                <c:pt idx="9040">
                  <c:v>11.812742880000016</c:v>
                </c:pt>
                <c:pt idx="9041">
                  <c:v>11.813437320000016</c:v>
                </c:pt>
                <c:pt idx="9042">
                  <c:v>11.81413176</c:v>
                </c:pt>
                <c:pt idx="9043">
                  <c:v>11.814827640000001</c:v>
                </c:pt>
                <c:pt idx="9044">
                  <c:v>11.815522080000004</c:v>
                </c:pt>
                <c:pt idx="9045">
                  <c:v>11.816216520000006</c:v>
                </c:pt>
                <c:pt idx="9046">
                  <c:v>11.81691096</c:v>
                </c:pt>
                <c:pt idx="9047">
                  <c:v>11.8176054</c:v>
                </c:pt>
                <c:pt idx="9048">
                  <c:v>11.81829984</c:v>
                </c:pt>
                <c:pt idx="9049">
                  <c:v>11.81899572</c:v>
                </c:pt>
                <c:pt idx="9050">
                  <c:v>11.81969016</c:v>
                </c:pt>
                <c:pt idx="9051">
                  <c:v>11.82037908</c:v>
                </c:pt>
                <c:pt idx="9052">
                  <c:v>11.82107484</c:v>
                </c:pt>
                <c:pt idx="9053">
                  <c:v>11.82176928</c:v>
                </c:pt>
                <c:pt idx="9054">
                  <c:v>11.82246516</c:v>
                </c:pt>
                <c:pt idx="9055">
                  <c:v>11.8231596</c:v>
                </c:pt>
                <c:pt idx="9056">
                  <c:v>11.823854040000002</c:v>
                </c:pt>
                <c:pt idx="9057">
                  <c:v>11.824548480000001</c:v>
                </c:pt>
                <c:pt idx="9058">
                  <c:v>11.825242920000004</c:v>
                </c:pt>
                <c:pt idx="9059">
                  <c:v>11.825937360000006</c:v>
                </c:pt>
                <c:pt idx="9060">
                  <c:v>11.826631800000014</c:v>
                </c:pt>
                <c:pt idx="9061">
                  <c:v>11.82732624</c:v>
                </c:pt>
                <c:pt idx="9062">
                  <c:v>11.82802068</c:v>
                </c:pt>
                <c:pt idx="9063">
                  <c:v>11.82871512</c:v>
                </c:pt>
                <c:pt idx="9064">
                  <c:v>11.829411</c:v>
                </c:pt>
                <c:pt idx="9065">
                  <c:v>11.83010676</c:v>
                </c:pt>
                <c:pt idx="9066">
                  <c:v>11.8308012</c:v>
                </c:pt>
                <c:pt idx="9067">
                  <c:v>11.83149564</c:v>
                </c:pt>
                <c:pt idx="9068">
                  <c:v>11.832190200000014</c:v>
                </c:pt>
                <c:pt idx="9069">
                  <c:v>11.832884640000014</c:v>
                </c:pt>
                <c:pt idx="9070">
                  <c:v>11.83357908</c:v>
                </c:pt>
                <c:pt idx="9071">
                  <c:v>11.83427352</c:v>
                </c:pt>
                <c:pt idx="9072">
                  <c:v>11.834962320000001</c:v>
                </c:pt>
                <c:pt idx="9073">
                  <c:v>11.835658200000006</c:v>
                </c:pt>
                <c:pt idx="9074">
                  <c:v>11.836352640000001</c:v>
                </c:pt>
                <c:pt idx="9075">
                  <c:v>11.83704852</c:v>
                </c:pt>
                <c:pt idx="9076">
                  <c:v>11.83774296</c:v>
                </c:pt>
                <c:pt idx="9077">
                  <c:v>11.8384374</c:v>
                </c:pt>
                <c:pt idx="9078">
                  <c:v>11.8391304</c:v>
                </c:pt>
                <c:pt idx="9079">
                  <c:v>11.83982628</c:v>
                </c:pt>
                <c:pt idx="9080">
                  <c:v>11.840520720000001</c:v>
                </c:pt>
                <c:pt idx="9081">
                  <c:v>11.84121648</c:v>
                </c:pt>
                <c:pt idx="9082">
                  <c:v>11.84191092</c:v>
                </c:pt>
                <c:pt idx="9083">
                  <c:v>11.842606800000022</c:v>
                </c:pt>
                <c:pt idx="9084">
                  <c:v>11.843301240000001</c:v>
                </c:pt>
                <c:pt idx="9085">
                  <c:v>11.843995680000001</c:v>
                </c:pt>
                <c:pt idx="9086">
                  <c:v>11.84468592</c:v>
                </c:pt>
                <c:pt idx="9087">
                  <c:v>11.84538036</c:v>
                </c:pt>
                <c:pt idx="9088">
                  <c:v>11.84607492</c:v>
                </c:pt>
                <c:pt idx="9089">
                  <c:v>11.84676936</c:v>
                </c:pt>
                <c:pt idx="9090">
                  <c:v>11.8474638</c:v>
                </c:pt>
                <c:pt idx="9091">
                  <c:v>11.848159560000001</c:v>
                </c:pt>
                <c:pt idx="9092">
                  <c:v>11.848853999999999</c:v>
                </c:pt>
                <c:pt idx="9093">
                  <c:v>11.849549880000014</c:v>
                </c:pt>
                <c:pt idx="9094">
                  <c:v>11.850244320000014</c:v>
                </c:pt>
                <c:pt idx="9095">
                  <c:v>11.850940200000016</c:v>
                </c:pt>
                <c:pt idx="9096">
                  <c:v>11.851630440000006</c:v>
                </c:pt>
                <c:pt idx="9097">
                  <c:v>11.852324880000015</c:v>
                </c:pt>
                <c:pt idx="9098">
                  <c:v>11.853019320000014</c:v>
                </c:pt>
                <c:pt idx="9099">
                  <c:v>11.85371376</c:v>
                </c:pt>
                <c:pt idx="9100">
                  <c:v>11.854408200000016</c:v>
                </c:pt>
                <c:pt idx="9101">
                  <c:v>11.855104080000016</c:v>
                </c:pt>
                <c:pt idx="9102">
                  <c:v>11.855798520000022</c:v>
                </c:pt>
                <c:pt idx="9103">
                  <c:v>11.856494280000028</c:v>
                </c:pt>
                <c:pt idx="9104">
                  <c:v>11.85718872</c:v>
                </c:pt>
                <c:pt idx="9105">
                  <c:v>11.85788316</c:v>
                </c:pt>
                <c:pt idx="9106">
                  <c:v>11.8585776</c:v>
                </c:pt>
                <c:pt idx="9107">
                  <c:v>11.85927204</c:v>
                </c:pt>
                <c:pt idx="9108">
                  <c:v>11.859966480000002</c:v>
                </c:pt>
                <c:pt idx="9109">
                  <c:v>11.860660920000004</c:v>
                </c:pt>
                <c:pt idx="9110">
                  <c:v>11.861355360000001</c:v>
                </c:pt>
                <c:pt idx="9111">
                  <c:v>11.862051240000014</c:v>
                </c:pt>
                <c:pt idx="9112">
                  <c:v>11.862745680000014</c:v>
                </c:pt>
                <c:pt idx="9113">
                  <c:v>11.863440120000016</c:v>
                </c:pt>
                <c:pt idx="9114">
                  <c:v>11.864134560000016</c:v>
                </c:pt>
                <c:pt idx="9115">
                  <c:v>11.864829</c:v>
                </c:pt>
                <c:pt idx="9116">
                  <c:v>11.865517920000016</c:v>
                </c:pt>
                <c:pt idx="9117">
                  <c:v>11.86621236</c:v>
                </c:pt>
                <c:pt idx="9118">
                  <c:v>11.866906800000022</c:v>
                </c:pt>
                <c:pt idx="9119">
                  <c:v>11.867602680000006</c:v>
                </c:pt>
                <c:pt idx="9120">
                  <c:v>11.86829988</c:v>
                </c:pt>
                <c:pt idx="9121">
                  <c:v>11.868994320000002</c:v>
                </c:pt>
                <c:pt idx="9122">
                  <c:v>11.869688760000004</c:v>
                </c:pt>
                <c:pt idx="9123">
                  <c:v>11.870383200000004</c:v>
                </c:pt>
                <c:pt idx="9124">
                  <c:v>11.871077640000001</c:v>
                </c:pt>
                <c:pt idx="9125">
                  <c:v>11.87177352</c:v>
                </c:pt>
                <c:pt idx="9126">
                  <c:v>11.872467960000014</c:v>
                </c:pt>
                <c:pt idx="9127">
                  <c:v>11.8731624</c:v>
                </c:pt>
                <c:pt idx="9128">
                  <c:v>11.873856840000016</c:v>
                </c:pt>
                <c:pt idx="9129">
                  <c:v>11.87455128</c:v>
                </c:pt>
                <c:pt idx="9130">
                  <c:v>11.875245720000002</c:v>
                </c:pt>
                <c:pt idx="9131">
                  <c:v>11.875940160000004</c:v>
                </c:pt>
                <c:pt idx="9132">
                  <c:v>11.876634600000024</c:v>
                </c:pt>
                <c:pt idx="9133">
                  <c:v>11.877329040000001</c:v>
                </c:pt>
                <c:pt idx="9134">
                  <c:v>11.87802348</c:v>
                </c:pt>
                <c:pt idx="9135">
                  <c:v>11.87871792</c:v>
                </c:pt>
                <c:pt idx="9136">
                  <c:v>11.879412360000016</c:v>
                </c:pt>
                <c:pt idx="9137">
                  <c:v>11.880106800000016</c:v>
                </c:pt>
                <c:pt idx="9138">
                  <c:v>11.88080124</c:v>
                </c:pt>
                <c:pt idx="9139">
                  <c:v>11.88149016</c:v>
                </c:pt>
                <c:pt idx="9140">
                  <c:v>11.882184600000022</c:v>
                </c:pt>
                <c:pt idx="9141">
                  <c:v>11.882879040000002</c:v>
                </c:pt>
                <c:pt idx="9142">
                  <c:v>11.883573480000001</c:v>
                </c:pt>
                <c:pt idx="9143">
                  <c:v>11.884267920000001</c:v>
                </c:pt>
                <c:pt idx="9144">
                  <c:v>11.884962360000001</c:v>
                </c:pt>
                <c:pt idx="9145">
                  <c:v>11.885658240000014</c:v>
                </c:pt>
                <c:pt idx="9146">
                  <c:v>11.88635268</c:v>
                </c:pt>
                <c:pt idx="9147">
                  <c:v>11.88704712</c:v>
                </c:pt>
                <c:pt idx="9148">
                  <c:v>11.88774156</c:v>
                </c:pt>
                <c:pt idx="9149">
                  <c:v>11.888436000000022</c:v>
                </c:pt>
                <c:pt idx="9150">
                  <c:v>11.889133200000016</c:v>
                </c:pt>
                <c:pt idx="9151">
                  <c:v>11.889823440000001</c:v>
                </c:pt>
                <c:pt idx="9152">
                  <c:v>11.890517880000004</c:v>
                </c:pt>
                <c:pt idx="9153">
                  <c:v>11.891212320000001</c:v>
                </c:pt>
                <c:pt idx="9154">
                  <c:v>11.891906760000001</c:v>
                </c:pt>
                <c:pt idx="9155">
                  <c:v>11.892601200000014</c:v>
                </c:pt>
                <c:pt idx="9156">
                  <c:v>11.89329564</c:v>
                </c:pt>
                <c:pt idx="9157">
                  <c:v>11.89399152</c:v>
                </c:pt>
                <c:pt idx="9158">
                  <c:v>11.8946874</c:v>
                </c:pt>
                <c:pt idx="9159">
                  <c:v>11.895381840000002</c:v>
                </c:pt>
                <c:pt idx="9160">
                  <c:v>11.896076280000004</c:v>
                </c:pt>
                <c:pt idx="9161">
                  <c:v>11.896770720000001</c:v>
                </c:pt>
                <c:pt idx="9162">
                  <c:v>11.897465160000001</c:v>
                </c:pt>
                <c:pt idx="9163">
                  <c:v>11.8981596</c:v>
                </c:pt>
                <c:pt idx="9164">
                  <c:v>11.898855360000001</c:v>
                </c:pt>
                <c:pt idx="9165">
                  <c:v>11.899549920000016</c:v>
                </c:pt>
                <c:pt idx="9166">
                  <c:v>11.90024436</c:v>
                </c:pt>
                <c:pt idx="9167">
                  <c:v>11.90094012</c:v>
                </c:pt>
                <c:pt idx="9168">
                  <c:v>11.901634560000014</c:v>
                </c:pt>
                <c:pt idx="9169">
                  <c:v>11.902329</c:v>
                </c:pt>
                <c:pt idx="9170">
                  <c:v>11.90302344</c:v>
                </c:pt>
                <c:pt idx="9171">
                  <c:v>11.90371236</c:v>
                </c:pt>
                <c:pt idx="9172">
                  <c:v>11.904409560000014</c:v>
                </c:pt>
                <c:pt idx="9173">
                  <c:v>11.905104000000014</c:v>
                </c:pt>
                <c:pt idx="9174">
                  <c:v>11.90579844</c:v>
                </c:pt>
                <c:pt idx="9175">
                  <c:v>11.906492880000016</c:v>
                </c:pt>
                <c:pt idx="9176">
                  <c:v>11.90718732</c:v>
                </c:pt>
                <c:pt idx="9177">
                  <c:v>11.90788176</c:v>
                </c:pt>
                <c:pt idx="9178">
                  <c:v>11.908579080000001</c:v>
                </c:pt>
                <c:pt idx="9179">
                  <c:v>11.90926788</c:v>
                </c:pt>
                <c:pt idx="9180">
                  <c:v>11.90996376</c:v>
                </c:pt>
                <c:pt idx="9181">
                  <c:v>11.9106582</c:v>
                </c:pt>
                <c:pt idx="9182">
                  <c:v>11.911354080000001</c:v>
                </c:pt>
                <c:pt idx="9183">
                  <c:v>11.912048520000004</c:v>
                </c:pt>
                <c:pt idx="9184">
                  <c:v>11.912742960000006</c:v>
                </c:pt>
                <c:pt idx="9185">
                  <c:v>11.913435960000006</c:v>
                </c:pt>
                <c:pt idx="9186">
                  <c:v>11.91413184</c:v>
                </c:pt>
                <c:pt idx="9187">
                  <c:v>11.91482628</c:v>
                </c:pt>
                <c:pt idx="9188">
                  <c:v>11.91552072</c:v>
                </c:pt>
                <c:pt idx="9189">
                  <c:v>11.91621516</c:v>
                </c:pt>
                <c:pt idx="9190">
                  <c:v>11.9169096</c:v>
                </c:pt>
                <c:pt idx="9191">
                  <c:v>11.917604040000002</c:v>
                </c:pt>
                <c:pt idx="9192">
                  <c:v>11.918299920000001</c:v>
                </c:pt>
                <c:pt idx="9193">
                  <c:v>11.918994360000001</c:v>
                </c:pt>
                <c:pt idx="9194">
                  <c:v>11.919688800000014</c:v>
                </c:pt>
                <c:pt idx="9195">
                  <c:v>11.92038324</c:v>
                </c:pt>
                <c:pt idx="9196">
                  <c:v>11.921078999999999</c:v>
                </c:pt>
                <c:pt idx="9197">
                  <c:v>11.921773439999999</c:v>
                </c:pt>
                <c:pt idx="9198">
                  <c:v>11.922467880000006</c:v>
                </c:pt>
                <c:pt idx="9199">
                  <c:v>11.923162320000001</c:v>
                </c:pt>
                <c:pt idx="9200">
                  <c:v>11.92384992</c:v>
                </c:pt>
                <c:pt idx="9201">
                  <c:v>11.9245512</c:v>
                </c:pt>
                <c:pt idx="9202">
                  <c:v>11.92524564</c:v>
                </c:pt>
                <c:pt idx="9203">
                  <c:v>11.925940200000014</c:v>
                </c:pt>
                <c:pt idx="9204">
                  <c:v>11.926629</c:v>
                </c:pt>
                <c:pt idx="9205">
                  <c:v>11.9273262</c:v>
                </c:pt>
                <c:pt idx="9206">
                  <c:v>11.92802208</c:v>
                </c:pt>
                <c:pt idx="9207">
                  <c:v>11.92871652</c:v>
                </c:pt>
                <c:pt idx="9208">
                  <c:v>11.92941096</c:v>
                </c:pt>
                <c:pt idx="9209">
                  <c:v>11.9301054</c:v>
                </c:pt>
                <c:pt idx="9210">
                  <c:v>11.930801280000001</c:v>
                </c:pt>
                <c:pt idx="9211">
                  <c:v>11.931495720000001</c:v>
                </c:pt>
                <c:pt idx="9212">
                  <c:v>11.932190160000001</c:v>
                </c:pt>
                <c:pt idx="9213">
                  <c:v>11.932884600000014</c:v>
                </c:pt>
                <c:pt idx="9214">
                  <c:v>11.93357904</c:v>
                </c:pt>
                <c:pt idx="9215">
                  <c:v>11.934273479999995</c:v>
                </c:pt>
                <c:pt idx="9216">
                  <c:v>11.93496792</c:v>
                </c:pt>
                <c:pt idx="9217">
                  <c:v>11.935656840000016</c:v>
                </c:pt>
                <c:pt idx="9218">
                  <c:v>11.93635128</c:v>
                </c:pt>
                <c:pt idx="9219">
                  <c:v>11.937047040000001</c:v>
                </c:pt>
                <c:pt idx="9220">
                  <c:v>11.93774148</c:v>
                </c:pt>
                <c:pt idx="9221">
                  <c:v>11.9384388</c:v>
                </c:pt>
                <c:pt idx="9222">
                  <c:v>11.93913324</c:v>
                </c:pt>
                <c:pt idx="9223">
                  <c:v>11.93982768</c:v>
                </c:pt>
                <c:pt idx="9224">
                  <c:v>11.940522120000001</c:v>
                </c:pt>
                <c:pt idx="9225">
                  <c:v>11.941216560000001</c:v>
                </c:pt>
                <c:pt idx="9226">
                  <c:v>11.94191232</c:v>
                </c:pt>
                <c:pt idx="9227">
                  <c:v>11.94260124</c:v>
                </c:pt>
                <c:pt idx="9228">
                  <c:v>11.94329844</c:v>
                </c:pt>
                <c:pt idx="9229">
                  <c:v>11.94399288</c:v>
                </c:pt>
                <c:pt idx="9230">
                  <c:v>11.94468732</c:v>
                </c:pt>
                <c:pt idx="9231">
                  <c:v>11.94538176</c:v>
                </c:pt>
                <c:pt idx="9232">
                  <c:v>11.9460762</c:v>
                </c:pt>
                <c:pt idx="9233">
                  <c:v>11.94677064</c:v>
                </c:pt>
                <c:pt idx="9234">
                  <c:v>11.947466520000004</c:v>
                </c:pt>
                <c:pt idx="9235">
                  <c:v>11.948160959999999</c:v>
                </c:pt>
                <c:pt idx="9236">
                  <c:v>11.948855399999999</c:v>
                </c:pt>
                <c:pt idx="9237">
                  <c:v>11.949549840000014</c:v>
                </c:pt>
                <c:pt idx="9238">
                  <c:v>11.950244280000014</c:v>
                </c:pt>
                <c:pt idx="9239">
                  <c:v>11.95094016</c:v>
                </c:pt>
                <c:pt idx="9240">
                  <c:v>11.951634600000016</c:v>
                </c:pt>
                <c:pt idx="9241">
                  <c:v>11.95232904</c:v>
                </c:pt>
                <c:pt idx="9242">
                  <c:v>11.953023480000001</c:v>
                </c:pt>
                <c:pt idx="9243">
                  <c:v>11.953717920000004</c:v>
                </c:pt>
                <c:pt idx="9244">
                  <c:v>11.954412360000006</c:v>
                </c:pt>
                <c:pt idx="9245">
                  <c:v>11.955101280000004</c:v>
                </c:pt>
                <c:pt idx="9246">
                  <c:v>11.955795720000006</c:v>
                </c:pt>
                <c:pt idx="9247">
                  <c:v>11.956490160000014</c:v>
                </c:pt>
                <c:pt idx="9248">
                  <c:v>11.957185920000002</c:v>
                </c:pt>
                <c:pt idx="9249">
                  <c:v>11.957881800000004</c:v>
                </c:pt>
                <c:pt idx="9250">
                  <c:v>11.958577680000001</c:v>
                </c:pt>
                <c:pt idx="9251">
                  <c:v>11.95927212</c:v>
                </c:pt>
                <c:pt idx="9252">
                  <c:v>11.959966560000014</c:v>
                </c:pt>
                <c:pt idx="9253">
                  <c:v>11.960661</c:v>
                </c:pt>
                <c:pt idx="9254">
                  <c:v>11.961356760000001</c:v>
                </c:pt>
                <c:pt idx="9255">
                  <c:v>11.962051200000014</c:v>
                </c:pt>
                <c:pt idx="9256">
                  <c:v>11.962745640000014</c:v>
                </c:pt>
                <c:pt idx="9257">
                  <c:v>11.963440200000024</c:v>
                </c:pt>
                <c:pt idx="9258">
                  <c:v>11.964134640000006</c:v>
                </c:pt>
                <c:pt idx="9259">
                  <c:v>11.964829080000001</c:v>
                </c:pt>
                <c:pt idx="9260">
                  <c:v>11.965523520000014</c:v>
                </c:pt>
                <c:pt idx="9261">
                  <c:v>11.96621796</c:v>
                </c:pt>
                <c:pt idx="9262">
                  <c:v>11.96690544</c:v>
                </c:pt>
                <c:pt idx="9263">
                  <c:v>11.967606840000016</c:v>
                </c:pt>
                <c:pt idx="9264">
                  <c:v>11.968295640000001</c:v>
                </c:pt>
                <c:pt idx="9265">
                  <c:v>11.9689902</c:v>
                </c:pt>
                <c:pt idx="9266">
                  <c:v>11.969684640000024</c:v>
                </c:pt>
                <c:pt idx="9267">
                  <c:v>11.970379080000001</c:v>
                </c:pt>
                <c:pt idx="9268">
                  <c:v>11.971073520000001</c:v>
                </c:pt>
                <c:pt idx="9269">
                  <c:v>11.97176928</c:v>
                </c:pt>
                <c:pt idx="9270">
                  <c:v>11.97246372</c:v>
                </c:pt>
                <c:pt idx="9271">
                  <c:v>11.9731554</c:v>
                </c:pt>
                <c:pt idx="9272">
                  <c:v>11.973856800000016</c:v>
                </c:pt>
                <c:pt idx="9273">
                  <c:v>11.97454572</c:v>
                </c:pt>
                <c:pt idx="9274">
                  <c:v>11.97524016</c:v>
                </c:pt>
                <c:pt idx="9275">
                  <c:v>11.975935920000014</c:v>
                </c:pt>
                <c:pt idx="9276">
                  <c:v>11.976630360000014</c:v>
                </c:pt>
                <c:pt idx="9277">
                  <c:v>11.977324920000001</c:v>
                </c:pt>
                <c:pt idx="9278">
                  <c:v>11.97802068</c:v>
                </c:pt>
                <c:pt idx="9279">
                  <c:v>11.978716560000002</c:v>
                </c:pt>
                <c:pt idx="9280">
                  <c:v>11.979406800000026</c:v>
                </c:pt>
                <c:pt idx="9281">
                  <c:v>11.98010268</c:v>
                </c:pt>
                <c:pt idx="9282">
                  <c:v>11.980798440000001</c:v>
                </c:pt>
                <c:pt idx="9283">
                  <c:v>11.981492880000006</c:v>
                </c:pt>
                <c:pt idx="9284">
                  <c:v>11.982187320000014</c:v>
                </c:pt>
                <c:pt idx="9285">
                  <c:v>11.98288176</c:v>
                </c:pt>
                <c:pt idx="9286">
                  <c:v>11.983576200000016</c:v>
                </c:pt>
                <c:pt idx="9287">
                  <c:v>11.98427064</c:v>
                </c:pt>
                <c:pt idx="9288">
                  <c:v>11.9849652</c:v>
                </c:pt>
                <c:pt idx="9289">
                  <c:v>11.985659640000014</c:v>
                </c:pt>
                <c:pt idx="9290">
                  <c:v>11.986355400000001</c:v>
                </c:pt>
                <c:pt idx="9291">
                  <c:v>11.987049840000006</c:v>
                </c:pt>
                <c:pt idx="9292">
                  <c:v>11.987744280000006</c:v>
                </c:pt>
                <c:pt idx="9293">
                  <c:v>11.9884374</c:v>
                </c:pt>
                <c:pt idx="9294">
                  <c:v>11.989131840000002</c:v>
                </c:pt>
                <c:pt idx="9295">
                  <c:v>11.989826280000004</c:v>
                </c:pt>
                <c:pt idx="9296">
                  <c:v>11.990520720000001</c:v>
                </c:pt>
                <c:pt idx="9297">
                  <c:v>11.991215159999999</c:v>
                </c:pt>
                <c:pt idx="9298">
                  <c:v>11.9919096</c:v>
                </c:pt>
                <c:pt idx="9299">
                  <c:v>11.992604040000014</c:v>
                </c:pt>
                <c:pt idx="9300">
                  <c:v>11.99329848</c:v>
                </c:pt>
                <c:pt idx="9301">
                  <c:v>11.99399292</c:v>
                </c:pt>
                <c:pt idx="9302">
                  <c:v>11.9946888</c:v>
                </c:pt>
                <c:pt idx="9303">
                  <c:v>11.995383240000002</c:v>
                </c:pt>
                <c:pt idx="9304">
                  <c:v>11.996079</c:v>
                </c:pt>
                <c:pt idx="9305">
                  <c:v>11.99677344</c:v>
                </c:pt>
                <c:pt idx="9306">
                  <c:v>11.9974638</c:v>
                </c:pt>
                <c:pt idx="9307">
                  <c:v>11.99815956</c:v>
                </c:pt>
                <c:pt idx="9308">
                  <c:v>11.998854</c:v>
                </c:pt>
                <c:pt idx="9309">
                  <c:v>11.999549880000016</c:v>
                </c:pt>
                <c:pt idx="9310">
                  <c:v>12.00024432</c:v>
                </c:pt>
                <c:pt idx="9311">
                  <c:v>12.00093876</c:v>
                </c:pt>
                <c:pt idx="9312">
                  <c:v>12.001633200000002</c:v>
                </c:pt>
                <c:pt idx="9313">
                  <c:v>12.002329080000001</c:v>
                </c:pt>
                <c:pt idx="9314">
                  <c:v>12.003016560000002</c:v>
                </c:pt>
                <c:pt idx="9315">
                  <c:v>12.003717960000001</c:v>
                </c:pt>
                <c:pt idx="9316">
                  <c:v>12.004405440000001</c:v>
                </c:pt>
                <c:pt idx="9317">
                  <c:v>12.005106840000014</c:v>
                </c:pt>
                <c:pt idx="9318">
                  <c:v>12.00580128</c:v>
                </c:pt>
                <c:pt idx="9319">
                  <c:v>12.006490200000016</c:v>
                </c:pt>
                <c:pt idx="9320">
                  <c:v>12.00718464</c:v>
                </c:pt>
                <c:pt idx="9321">
                  <c:v>12.00787908</c:v>
                </c:pt>
                <c:pt idx="9322">
                  <c:v>12.008573520000001</c:v>
                </c:pt>
                <c:pt idx="9323">
                  <c:v>12.009267960000001</c:v>
                </c:pt>
                <c:pt idx="9324">
                  <c:v>12.00996372</c:v>
                </c:pt>
                <c:pt idx="9325">
                  <c:v>12.0106596</c:v>
                </c:pt>
                <c:pt idx="9326">
                  <c:v>12.01135536</c:v>
                </c:pt>
                <c:pt idx="9327">
                  <c:v>12.012049920000004</c:v>
                </c:pt>
                <c:pt idx="9328">
                  <c:v>12.01274568</c:v>
                </c:pt>
                <c:pt idx="9329">
                  <c:v>12.01344012</c:v>
                </c:pt>
                <c:pt idx="9330">
                  <c:v>12.01413456</c:v>
                </c:pt>
                <c:pt idx="9331">
                  <c:v>12.014823479999997</c:v>
                </c:pt>
                <c:pt idx="9332">
                  <c:v>12.015517920000002</c:v>
                </c:pt>
                <c:pt idx="9333">
                  <c:v>12.016212360000001</c:v>
                </c:pt>
                <c:pt idx="9334">
                  <c:v>12.016906800000006</c:v>
                </c:pt>
                <c:pt idx="9335">
                  <c:v>12.017601240000001</c:v>
                </c:pt>
                <c:pt idx="9336">
                  <c:v>12.01829568</c:v>
                </c:pt>
                <c:pt idx="9337">
                  <c:v>12.01899012</c:v>
                </c:pt>
                <c:pt idx="9338">
                  <c:v>12.019684560000016</c:v>
                </c:pt>
                <c:pt idx="9339">
                  <c:v>12.020378999999998</c:v>
                </c:pt>
                <c:pt idx="9340">
                  <c:v>12.021073439999997</c:v>
                </c:pt>
                <c:pt idx="9341">
                  <c:v>12.021767880000001</c:v>
                </c:pt>
                <c:pt idx="9342">
                  <c:v>12.022462320000002</c:v>
                </c:pt>
                <c:pt idx="9343">
                  <c:v>12.023156760000001</c:v>
                </c:pt>
                <c:pt idx="9344">
                  <c:v>12.023851199999999</c:v>
                </c:pt>
                <c:pt idx="9345">
                  <c:v>12.024545640000001</c:v>
                </c:pt>
                <c:pt idx="9346">
                  <c:v>12.025240200000002</c:v>
                </c:pt>
                <c:pt idx="9347">
                  <c:v>12.025934640000004</c:v>
                </c:pt>
                <c:pt idx="9348">
                  <c:v>12.026629080000001</c:v>
                </c:pt>
                <c:pt idx="9349">
                  <c:v>12.027323519999999</c:v>
                </c:pt>
                <c:pt idx="9350">
                  <c:v>12.02801796</c:v>
                </c:pt>
                <c:pt idx="9351">
                  <c:v>12.0287124</c:v>
                </c:pt>
                <c:pt idx="9352">
                  <c:v>12.029406840000016</c:v>
                </c:pt>
                <c:pt idx="9353">
                  <c:v>12.03010128</c:v>
                </c:pt>
                <c:pt idx="9354">
                  <c:v>12.030797040000001</c:v>
                </c:pt>
                <c:pt idx="9355">
                  <c:v>12.03149148</c:v>
                </c:pt>
                <c:pt idx="9356">
                  <c:v>12.03218592</c:v>
                </c:pt>
                <c:pt idx="9357">
                  <c:v>12.03288036</c:v>
                </c:pt>
                <c:pt idx="9358">
                  <c:v>12.03357492</c:v>
                </c:pt>
                <c:pt idx="9359">
                  <c:v>12.034270679999999</c:v>
                </c:pt>
                <c:pt idx="9360">
                  <c:v>12.034965119999999</c:v>
                </c:pt>
                <c:pt idx="9361">
                  <c:v>12.035659560000004</c:v>
                </c:pt>
                <c:pt idx="9362">
                  <c:v>12.036353999999999</c:v>
                </c:pt>
                <c:pt idx="9363">
                  <c:v>12.03704844</c:v>
                </c:pt>
                <c:pt idx="9364">
                  <c:v>12.03774288</c:v>
                </c:pt>
                <c:pt idx="9365">
                  <c:v>12.03843732</c:v>
                </c:pt>
                <c:pt idx="9366">
                  <c:v>12.0391332</c:v>
                </c:pt>
                <c:pt idx="9367">
                  <c:v>12.03982068</c:v>
                </c:pt>
                <c:pt idx="9368">
                  <c:v>12.04051512</c:v>
                </c:pt>
                <c:pt idx="9369">
                  <c:v>12.04120956</c:v>
                </c:pt>
                <c:pt idx="9370">
                  <c:v>12.041910959999999</c:v>
                </c:pt>
                <c:pt idx="9371">
                  <c:v>12.042605400000001</c:v>
                </c:pt>
                <c:pt idx="9372">
                  <c:v>12.04329984</c:v>
                </c:pt>
                <c:pt idx="9373">
                  <c:v>12.04399428</c:v>
                </c:pt>
                <c:pt idx="9374">
                  <c:v>12.04469016</c:v>
                </c:pt>
                <c:pt idx="9375">
                  <c:v>12.0453846</c:v>
                </c:pt>
                <c:pt idx="9376">
                  <c:v>12.04607208</c:v>
                </c:pt>
                <c:pt idx="9377">
                  <c:v>12.046773479999999</c:v>
                </c:pt>
                <c:pt idx="9378">
                  <c:v>12.04746096</c:v>
                </c:pt>
                <c:pt idx="9379">
                  <c:v>12.048162359999999</c:v>
                </c:pt>
                <c:pt idx="9380">
                  <c:v>12.048856799999999</c:v>
                </c:pt>
                <c:pt idx="9381">
                  <c:v>12.04955124</c:v>
                </c:pt>
                <c:pt idx="9382">
                  <c:v>12.05024568</c:v>
                </c:pt>
                <c:pt idx="9383">
                  <c:v>12.05094012</c:v>
                </c:pt>
                <c:pt idx="9384">
                  <c:v>12.051634560000016</c:v>
                </c:pt>
                <c:pt idx="9385">
                  <c:v>12.05232348</c:v>
                </c:pt>
                <c:pt idx="9386">
                  <c:v>12.05301792</c:v>
                </c:pt>
                <c:pt idx="9387">
                  <c:v>12.053713800000002</c:v>
                </c:pt>
                <c:pt idx="9388">
                  <c:v>12.054408240000004</c:v>
                </c:pt>
                <c:pt idx="9389">
                  <c:v>12.055104000000016</c:v>
                </c:pt>
                <c:pt idx="9390">
                  <c:v>12.05579844</c:v>
                </c:pt>
                <c:pt idx="9391">
                  <c:v>12.056494320000024</c:v>
                </c:pt>
                <c:pt idx="9392">
                  <c:v>12.057188760000001</c:v>
                </c:pt>
                <c:pt idx="9393">
                  <c:v>12.057883200000004</c:v>
                </c:pt>
                <c:pt idx="9394">
                  <c:v>12.058577640000001</c:v>
                </c:pt>
                <c:pt idx="9395">
                  <c:v>12.05927208</c:v>
                </c:pt>
                <c:pt idx="9396">
                  <c:v>12.059966520000014</c:v>
                </c:pt>
                <c:pt idx="9397">
                  <c:v>12.06066096</c:v>
                </c:pt>
                <c:pt idx="9398">
                  <c:v>12.06134988</c:v>
                </c:pt>
                <c:pt idx="9399">
                  <c:v>12.062045640000004</c:v>
                </c:pt>
                <c:pt idx="9400">
                  <c:v>12.062740200000018</c:v>
                </c:pt>
                <c:pt idx="9401">
                  <c:v>12.063434640000024</c:v>
                </c:pt>
                <c:pt idx="9402">
                  <c:v>12.0641304</c:v>
                </c:pt>
                <c:pt idx="9403">
                  <c:v>12.06482628</c:v>
                </c:pt>
                <c:pt idx="9404">
                  <c:v>12.06552072</c:v>
                </c:pt>
                <c:pt idx="9405">
                  <c:v>12.06621516</c:v>
                </c:pt>
                <c:pt idx="9406">
                  <c:v>12.066909600000002</c:v>
                </c:pt>
                <c:pt idx="9407">
                  <c:v>12.06760536</c:v>
                </c:pt>
                <c:pt idx="9408">
                  <c:v>12.06829572</c:v>
                </c:pt>
                <c:pt idx="9409">
                  <c:v>12.06899016</c:v>
                </c:pt>
                <c:pt idx="9410">
                  <c:v>12.069684600000022</c:v>
                </c:pt>
                <c:pt idx="9411">
                  <c:v>12.070379040000001</c:v>
                </c:pt>
                <c:pt idx="9412">
                  <c:v>12.071074920000001</c:v>
                </c:pt>
                <c:pt idx="9413">
                  <c:v>12.071769360000001</c:v>
                </c:pt>
                <c:pt idx="9414">
                  <c:v>12.072463800000014</c:v>
                </c:pt>
                <c:pt idx="9415">
                  <c:v>12.07315824</c:v>
                </c:pt>
                <c:pt idx="9416">
                  <c:v>12.07385268</c:v>
                </c:pt>
                <c:pt idx="9417">
                  <c:v>12.074548440000001</c:v>
                </c:pt>
                <c:pt idx="9418">
                  <c:v>12.075238800000006</c:v>
                </c:pt>
                <c:pt idx="9419">
                  <c:v>12.075933240000015</c:v>
                </c:pt>
                <c:pt idx="9420">
                  <c:v>12.076633200000016</c:v>
                </c:pt>
                <c:pt idx="9421">
                  <c:v>12.07732764</c:v>
                </c:pt>
                <c:pt idx="9422">
                  <c:v>12.07801656</c:v>
                </c:pt>
                <c:pt idx="9423">
                  <c:v>12.078712320000001</c:v>
                </c:pt>
                <c:pt idx="9424">
                  <c:v>12.079406760000015</c:v>
                </c:pt>
                <c:pt idx="9425">
                  <c:v>12.0801012</c:v>
                </c:pt>
                <c:pt idx="9426">
                  <c:v>12.08079564</c:v>
                </c:pt>
                <c:pt idx="9427">
                  <c:v>12.081490200000006</c:v>
                </c:pt>
                <c:pt idx="9428">
                  <c:v>12.082184640000015</c:v>
                </c:pt>
                <c:pt idx="9429">
                  <c:v>12.082881840000002</c:v>
                </c:pt>
                <c:pt idx="9430">
                  <c:v>12.083576280000004</c:v>
                </c:pt>
                <c:pt idx="9431">
                  <c:v>12.084270719999999</c:v>
                </c:pt>
                <c:pt idx="9432">
                  <c:v>12.084965159999999</c:v>
                </c:pt>
                <c:pt idx="9433">
                  <c:v>12.085656840000022</c:v>
                </c:pt>
                <c:pt idx="9434">
                  <c:v>12.0863526</c:v>
                </c:pt>
                <c:pt idx="9435">
                  <c:v>12.08704848</c:v>
                </c:pt>
                <c:pt idx="9436">
                  <c:v>12.08774292</c:v>
                </c:pt>
                <c:pt idx="9437">
                  <c:v>12.08843736</c:v>
                </c:pt>
                <c:pt idx="9438">
                  <c:v>12.089131800000002</c:v>
                </c:pt>
                <c:pt idx="9439">
                  <c:v>12.089826240000002</c:v>
                </c:pt>
                <c:pt idx="9440">
                  <c:v>12.090522120000001</c:v>
                </c:pt>
                <c:pt idx="9441">
                  <c:v>12.09121788</c:v>
                </c:pt>
                <c:pt idx="9442">
                  <c:v>12.0919068</c:v>
                </c:pt>
                <c:pt idx="9443">
                  <c:v>12.092602680000002</c:v>
                </c:pt>
                <c:pt idx="9444">
                  <c:v>12.093297120000001</c:v>
                </c:pt>
                <c:pt idx="9445">
                  <c:v>12.09399288</c:v>
                </c:pt>
                <c:pt idx="9446">
                  <c:v>12.09468732</c:v>
                </c:pt>
                <c:pt idx="9447">
                  <c:v>12.09538176</c:v>
                </c:pt>
                <c:pt idx="9448">
                  <c:v>12.096077640000001</c:v>
                </c:pt>
                <c:pt idx="9449">
                  <c:v>12.096772080000001</c:v>
                </c:pt>
                <c:pt idx="9450">
                  <c:v>12.097466520000006</c:v>
                </c:pt>
                <c:pt idx="9451">
                  <c:v>12.09816096</c:v>
                </c:pt>
                <c:pt idx="9452">
                  <c:v>12.0988554</c:v>
                </c:pt>
                <c:pt idx="9453">
                  <c:v>12.099544320000014</c:v>
                </c:pt>
                <c:pt idx="9454">
                  <c:v>12.10023876</c:v>
                </c:pt>
                <c:pt idx="9455">
                  <c:v>12.1009332</c:v>
                </c:pt>
                <c:pt idx="9456">
                  <c:v>12.10162764</c:v>
                </c:pt>
                <c:pt idx="9457">
                  <c:v>12.102323520000001</c:v>
                </c:pt>
                <c:pt idx="9458">
                  <c:v>12.103017960000001</c:v>
                </c:pt>
                <c:pt idx="9459">
                  <c:v>12.103712400000001</c:v>
                </c:pt>
                <c:pt idx="9460">
                  <c:v>12.104406840000006</c:v>
                </c:pt>
                <c:pt idx="9461">
                  <c:v>12.10510128</c:v>
                </c:pt>
                <c:pt idx="9462">
                  <c:v>12.10579572</c:v>
                </c:pt>
                <c:pt idx="9463">
                  <c:v>12.10649016</c:v>
                </c:pt>
                <c:pt idx="9464">
                  <c:v>12.1071846</c:v>
                </c:pt>
                <c:pt idx="9465">
                  <c:v>12.10787904</c:v>
                </c:pt>
                <c:pt idx="9466">
                  <c:v>12.108573479999997</c:v>
                </c:pt>
                <c:pt idx="9467">
                  <c:v>12.109269360000001</c:v>
                </c:pt>
                <c:pt idx="9468">
                  <c:v>12.109963799999999</c:v>
                </c:pt>
                <c:pt idx="9469">
                  <c:v>12.110662320000001</c:v>
                </c:pt>
                <c:pt idx="9470">
                  <c:v>12.11135676</c:v>
                </c:pt>
                <c:pt idx="9471">
                  <c:v>12.112044360000002</c:v>
                </c:pt>
                <c:pt idx="9472">
                  <c:v>12.11274564</c:v>
                </c:pt>
                <c:pt idx="9473">
                  <c:v>12.113440200000014</c:v>
                </c:pt>
                <c:pt idx="9474">
                  <c:v>12.114127679999999</c:v>
                </c:pt>
                <c:pt idx="9475">
                  <c:v>12.114822119999999</c:v>
                </c:pt>
                <c:pt idx="9476">
                  <c:v>12.115516560000014</c:v>
                </c:pt>
                <c:pt idx="9477">
                  <c:v>12.116211</c:v>
                </c:pt>
                <c:pt idx="9478">
                  <c:v>12.11690544</c:v>
                </c:pt>
                <c:pt idx="9479">
                  <c:v>12.11759988</c:v>
                </c:pt>
                <c:pt idx="9480">
                  <c:v>12.118295639999999</c:v>
                </c:pt>
                <c:pt idx="9481">
                  <c:v>12.11899152</c:v>
                </c:pt>
                <c:pt idx="9482">
                  <c:v>12.11968596</c:v>
                </c:pt>
                <c:pt idx="9483">
                  <c:v>12.1203804</c:v>
                </c:pt>
                <c:pt idx="9484">
                  <c:v>12.12107484</c:v>
                </c:pt>
                <c:pt idx="9485">
                  <c:v>12.121770719999999</c:v>
                </c:pt>
                <c:pt idx="9486">
                  <c:v>12.122465160000001</c:v>
                </c:pt>
                <c:pt idx="9487">
                  <c:v>12.12316092</c:v>
                </c:pt>
                <c:pt idx="9488">
                  <c:v>12.12385536</c:v>
                </c:pt>
                <c:pt idx="9489">
                  <c:v>12.124547040000001</c:v>
                </c:pt>
                <c:pt idx="9490">
                  <c:v>12.12524148</c:v>
                </c:pt>
                <c:pt idx="9491">
                  <c:v>12.12593736</c:v>
                </c:pt>
                <c:pt idx="9492">
                  <c:v>12.1266318</c:v>
                </c:pt>
                <c:pt idx="9493">
                  <c:v>12.12732624</c:v>
                </c:pt>
                <c:pt idx="9494">
                  <c:v>12.128022119999999</c:v>
                </c:pt>
                <c:pt idx="9495">
                  <c:v>12.128716560000001</c:v>
                </c:pt>
                <c:pt idx="9496">
                  <c:v>12.12940536</c:v>
                </c:pt>
                <c:pt idx="9497">
                  <c:v>12.130099920000001</c:v>
                </c:pt>
                <c:pt idx="9498">
                  <c:v>12.130794360000001</c:v>
                </c:pt>
                <c:pt idx="9499">
                  <c:v>12.1314888</c:v>
                </c:pt>
                <c:pt idx="9500">
                  <c:v>12.13218324</c:v>
                </c:pt>
                <c:pt idx="9501">
                  <c:v>12.132878999999999</c:v>
                </c:pt>
                <c:pt idx="9502">
                  <c:v>12.133573439999999</c:v>
                </c:pt>
                <c:pt idx="9503">
                  <c:v>12.13426656</c:v>
                </c:pt>
                <c:pt idx="9504">
                  <c:v>12.13496232</c:v>
                </c:pt>
                <c:pt idx="9505">
                  <c:v>12.13565676</c:v>
                </c:pt>
                <c:pt idx="9506">
                  <c:v>12.13635264</c:v>
                </c:pt>
                <c:pt idx="9507">
                  <c:v>12.13704708</c:v>
                </c:pt>
                <c:pt idx="9508">
                  <c:v>12.137741520000001</c:v>
                </c:pt>
                <c:pt idx="9509">
                  <c:v>12.138437400000001</c:v>
                </c:pt>
                <c:pt idx="9510">
                  <c:v>12.139131840000001</c:v>
                </c:pt>
                <c:pt idx="9511">
                  <c:v>12.139826280000001</c:v>
                </c:pt>
                <c:pt idx="9512">
                  <c:v>12.14052072</c:v>
                </c:pt>
                <c:pt idx="9513">
                  <c:v>12.141216479999999</c:v>
                </c:pt>
                <c:pt idx="9514">
                  <c:v>12.141910919999999</c:v>
                </c:pt>
                <c:pt idx="9515">
                  <c:v>12.142605360000001</c:v>
                </c:pt>
                <c:pt idx="9516">
                  <c:v>12.14329992</c:v>
                </c:pt>
                <c:pt idx="9517">
                  <c:v>12.143994360000001</c:v>
                </c:pt>
                <c:pt idx="9518">
                  <c:v>12.144688800000001</c:v>
                </c:pt>
                <c:pt idx="9519">
                  <c:v>12.145383240000001</c:v>
                </c:pt>
                <c:pt idx="9520">
                  <c:v>12.14607204</c:v>
                </c:pt>
                <c:pt idx="9521">
                  <c:v>12.14676648</c:v>
                </c:pt>
                <c:pt idx="9522">
                  <c:v>12.14746236</c:v>
                </c:pt>
                <c:pt idx="9523">
                  <c:v>12.148156799999999</c:v>
                </c:pt>
                <c:pt idx="9524">
                  <c:v>12.148851239999999</c:v>
                </c:pt>
                <c:pt idx="9525">
                  <c:v>12.149545680000001</c:v>
                </c:pt>
                <c:pt idx="9526">
                  <c:v>12.15024156</c:v>
                </c:pt>
                <c:pt idx="9527">
                  <c:v>12.150934560000014</c:v>
                </c:pt>
                <c:pt idx="9528">
                  <c:v>12.151629</c:v>
                </c:pt>
                <c:pt idx="9529">
                  <c:v>12.15232488</c:v>
                </c:pt>
                <c:pt idx="9530">
                  <c:v>12.15301932</c:v>
                </c:pt>
                <c:pt idx="9531">
                  <c:v>12.153715200000002</c:v>
                </c:pt>
                <c:pt idx="9532">
                  <c:v>12.154409640000004</c:v>
                </c:pt>
                <c:pt idx="9533">
                  <c:v>12.1551054</c:v>
                </c:pt>
                <c:pt idx="9534">
                  <c:v>12.155792880000016</c:v>
                </c:pt>
                <c:pt idx="9535">
                  <c:v>12.15648876</c:v>
                </c:pt>
                <c:pt idx="9536">
                  <c:v>12.157184640000002</c:v>
                </c:pt>
                <c:pt idx="9537">
                  <c:v>12.157879080000001</c:v>
                </c:pt>
                <c:pt idx="9538">
                  <c:v>12.158573520000001</c:v>
                </c:pt>
                <c:pt idx="9539">
                  <c:v>12.15926928</c:v>
                </c:pt>
                <c:pt idx="9540">
                  <c:v>12.15996372</c:v>
                </c:pt>
                <c:pt idx="9541">
                  <c:v>12.160658160000001</c:v>
                </c:pt>
                <c:pt idx="9542">
                  <c:v>12.161354040000001</c:v>
                </c:pt>
                <c:pt idx="9543">
                  <c:v>12.162044280000016</c:v>
                </c:pt>
                <c:pt idx="9544">
                  <c:v>12.16274016</c:v>
                </c:pt>
                <c:pt idx="9545">
                  <c:v>12.163434600000022</c:v>
                </c:pt>
                <c:pt idx="9546">
                  <c:v>12.164129040000001</c:v>
                </c:pt>
                <c:pt idx="9547">
                  <c:v>12.164823479999999</c:v>
                </c:pt>
                <c:pt idx="9548">
                  <c:v>12.165517920000006</c:v>
                </c:pt>
                <c:pt idx="9549">
                  <c:v>12.166212360000001</c:v>
                </c:pt>
                <c:pt idx="9550">
                  <c:v>12.166906800000014</c:v>
                </c:pt>
                <c:pt idx="9551">
                  <c:v>12.16760124</c:v>
                </c:pt>
                <c:pt idx="9552">
                  <c:v>12.16829712</c:v>
                </c:pt>
                <c:pt idx="9553">
                  <c:v>12.16899156</c:v>
                </c:pt>
                <c:pt idx="9554">
                  <c:v>12.169686000000022</c:v>
                </c:pt>
                <c:pt idx="9555">
                  <c:v>12.17038176</c:v>
                </c:pt>
                <c:pt idx="9556">
                  <c:v>12.1710762</c:v>
                </c:pt>
                <c:pt idx="9557">
                  <c:v>12.17177064</c:v>
                </c:pt>
                <c:pt idx="9558">
                  <c:v>12.172465200000014</c:v>
                </c:pt>
                <c:pt idx="9559">
                  <c:v>12.17315964</c:v>
                </c:pt>
                <c:pt idx="9560">
                  <c:v>12.17385408</c:v>
                </c:pt>
                <c:pt idx="9561">
                  <c:v>12.174549840000006</c:v>
                </c:pt>
                <c:pt idx="9562">
                  <c:v>12.175244280000006</c:v>
                </c:pt>
                <c:pt idx="9563">
                  <c:v>12.17593872</c:v>
                </c:pt>
                <c:pt idx="9564">
                  <c:v>12.17663316</c:v>
                </c:pt>
                <c:pt idx="9565">
                  <c:v>12.1773276</c:v>
                </c:pt>
                <c:pt idx="9566">
                  <c:v>12.17801652</c:v>
                </c:pt>
                <c:pt idx="9567">
                  <c:v>12.1787124</c:v>
                </c:pt>
                <c:pt idx="9568">
                  <c:v>12.179408160000001</c:v>
                </c:pt>
                <c:pt idx="9569">
                  <c:v>12.18010404</c:v>
                </c:pt>
                <c:pt idx="9570">
                  <c:v>12.18079848</c:v>
                </c:pt>
                <c:pt idx="9571">
                  <c:v>12.18149292</c:v>
                </c:pt>
                <c:pt idx="9572">
                  <c:v>12.18218736</c:v>
                </c:pt>
                <c:pt idx="9573">
                  <c:v>12.182881800000002</c:v>
                </c:pt>
                <c:pt idx="9574">
                  <c:v>12.183576240000002</c:v>
                </c:pt>
                <c:pt idx="9575">
                  <c:v>12.184270679999999</c:v>
                </c:pt>
                <c:pt idx="9576">
                  <c:v>12.184965119999999</c:v>
                </c:pt>
                <c:pt idx="9577">
                  <c:v>12.185659560000014</c:v>
                </c:pt>
                <c:pt idx="9578">
                  <c:v>12.186354</c:v>
                </c:pt>
                <c:pt idx="9579">
                  <c:v>12.18704844</c:v>
                </c:pt>
                <c:pt idx="9580">
                  <c:v>12.18774288</c:v>
                </c:pt>
                <c:pt idx="9581">
                  <c:v>12.18843732</c:v>
                </c:pt>
                <c:pt idx="9582">
                  <c:v>12.18913176</c:v>
                </c:pt>
                <c:pt idx="9583">
                  <c:v>12.189826200000002</c:v>
                </c:pt>
                <c:pt idx="9584">
                  <c:v>12.190520640000001</c:v>
                </c:pt>
                <c:pt idx="9585">
                  <c:v>12.191215199999998</c:v>
                </c:pt>
                <c:pt idx="9586">
                  <c:v>12.19190964</c:v>
                </c:pt>
                <c:pt idx="9587">
                  <c:v>12.192604080000002</c:v>
                </c:pt>
                <c:pt idx="9588">
                  <c:v>12.19329984</c:v>
                </c:pt>
                <c:pt idx="9589">
                  <c:v>12.19398876</c:v>
                </c:pt>
                <c:pt idx="9590">
                  <c:v>12.1946832</c:v>
                </c:pt>
                <c:pt idx="9591">
                  <c:v>12.19537764</c:v>
                </c:pt>
                <c:pt idx="9592">
                  <c:v>12.19607208</c:v>
                </c:pt>
                <c:pt idx="9593">
                  <c:v>12.196766520000002</c:v>
                </c:pt>
                <c:pt idx="9594">
                  <c:v>12.197460960000001</c:v>
                </c:pt>
                <c:pt idx="9595">
                  <c:v>12.198155399999999</c:v>
                </c:pt>
                <c:pt idx="9596">
                  <c:v>12.198849840000001</c:v>
                </c:pt>
                <c:pt idx="9597">
                  <c:v>12.199544280000014</c:v>
                </c:pt>
                <c:pt idx="9598">
                  <c:v>12.20023872</c:v>
                </c:pt>
                <c:pt idx="9599">
                  <c:v>12.20093316</c:v>
                </c:pt>
                <c:pt idx="9600">
                  <c:v>12.2016276</c:v>
                </c:pt>
                <c:pt idx="9601">
                  <c:v>12.20232204</c:v>
                </c:pt>
                <c:pt idx="9602">
                  <c:v>12.20301648</c:v>
                </c:pt>
                <c:pt idx="9603">
                  <c:v>12.203710920000001</c:v>
                </c:pt>
                <c:pt idx="9604">
                  <c:v>12.204405360000001</c:v>
                </c:pt>
                <c:pt idx="9605">
                  <c:v>12.20509992</c:v>
                </c:pt>
                <c:pt idx="9606">
                  <c:v>12.20579568</c:v>
                </c:pt>
                <c:pt idx="9607">
                  <c:v>12.20649156</c:v>
                </c:pt>
                <c:pt idx="9608">
                  <c:v>12.207186</c:v>
                </c:pt>
                <c:pt idx="9609">
                  <c:v>12.20788044</c:v>
                </c:pt>
                <c:pt idx="9610">
                  <c:v>12.20857488</c:v>
                </c:pt>
                <c:pt idx="9611">
                  <c:v>12.209269320000001</c:v>
                </c:pt>
                <c:pt idx="9612">
                  <c:v>12.209963759999999</c:v>
                </c:pt>
                <c:pt idx="9613">
                  <c:v>12.210659640000001</c:v>
                </c:pt>
                <c:pt idx="9614">
                  <c:v>12.21135408</c:v>
                </c:pt>
                <c:pt idx="9615">
                  <c:v>12.21204852</c:v>
                </c:pt>
                <c:pt idx="9616">
                  <c:v>12.21274296</c:v>
                </c:pt>
                <c:pt idx="9617">
                  <c:v>12.2134374</c:v>
                </c:pt>
                <c:pt idx="9618">
                  <c:v>12.214133159999999</c:v>
                </c:pt>
                <c:pt idx="9619">
                  <c:v>12.2148276</c:v>
                </c:pt>
                <c:pt idx="9620">
                  <c:v>12.21552204</c:v>
                </c:pt>
                <c:pt idx="9621">
                  <c:v>12.21621096</c:v>
                </c:pt>
                <c:pt idx="9622">
                  <c:v>12.216908159999999</c:v>
                </c:pt>
                <c:pt idx="9623">
                  <c:v>12.217602600000001</c:v>
                </c:pt>
                <c:pt idx="9624">
                  <c:v>12.218297039999999</c:v>
                </c:pt>
                <c:pt idx="9625">
                  <c:v>12.218991479999993</c:v>
                </c:pt>
                <c:pt idx="9626">
                  <c:v>12.21968592</c:v>
                </c:pt>
                <c:pt idx="9627">
                  <c:v>12.22038036</c:v>
                </c:pt>
                <c:pt idx="9628">
                  <c:v>12.22107624</c:v>
                </c:pt>
                <c:pt idx="9629">
                  <c:v>12.221772119999999</c:v>
                </c:pt>
                <c:pt idx="9630">
                  <c:v>12.222466560000004</c:v>
                </c:pt>
                <c:pt idx="9631">
                  <c:v>12.223160999999999</c:v>
                </c:pt>
                <c:pt idx="9632">
                  <c:v>12.223855439999999</c:v>
                </c:pt>
                <c:pt idx="9633">
                  <c:v>12.224544360000001</c:v>
                </c:pt>
                <c:pt idx="9634">
                  <c:v>12.2252388</c:v>
                </c:pt>
                <c:pt idx="9635">
                  <c:v>12.22593324</c:v>
                </c:pt>
                <c:pt idx="9636">
                  <c:v>12.22662768</c:v>
                </c:pt>
                <c:pt idx="9637">
                  <c:v>12.227322119999997</c:v>
                </c:pt>
                <c:pt idx="9638">
                  <c:v>12.228017879999999</c:v>
                </c:pt>
                <c:pt idx="9639">
                  <c:v>12.22871232</c:v>
                </c:pt>
                <c:pt idx="9640">
                  <c:v>12.22940676</c:v>
                </c:pt>
                <c:pt idx="9641">
                  <c:v>12.230101199999998</c:v>
                </c:pt>
                <c:pt idx="9642">
                  <c:v>12.23079564</c:v>
                </c:pt>
                <c:pt idx="9643">
                  <c:v>12.231491520000001</c:v>
                </c:pt>
                <c:pt idx="9644">
                  <c:v>12.232185960000001</c:v>
                </c:pt>
                <c:pt idx="9645">
                  <c:v>12.23288316</c:v>
                </c:pt>
                <c:pt idx="9646">
                  <c:v>12.2335776</c:v>
                </c:pt>
                <c:pt idx="9647">
                  <c:v>12.234272039999997</c:v>
                </c:pt>
                <c:pt idx="9648">
                  <c:v>12.234966479999999</c:v>
                </c:pt>
                <c:pt idx="9649">
                  <c:v>12.235655400000001</c:v>
                </c:pt>
                <c:pt idx="9650">
                  <c:v>12.236355359999999</c:v>
                </c:pt>
                <c:pt idx="9651">
                  <c:v>12.237029039999999</c:v>
                </c:pt>
                <c:pt idx="9652">
                  <c:v>12.237744360000001</c:v>
                </c:pt>
                <c:pt idx="9653">
                  <c:v>12.238438800000001</c:v>
                </c:pt>
                <c:pt idx="9654">
                  <c:v>12.239133240000001</c:v>
                </c:pt>
                <c:pt idx="9655">
                  <c:v>12.239827679999999</c:v>
                </c:pt>
                <c:pt idx="9656">
                  <c:v>12.24052212</c:v>
                </c:pt>
                <c:pt idx="9657">
                  <c:v>12.241210919999997</c:v>
                </c:pt>
                <c:pt idx="9658">
                  <c:v>12.241905359999999</c:v>
                </c:pt>
                <c:pt idx="9659">
                  <c:v>12.24259992</c:v>
                </c:pt>
                <c:pt idx="9660">
                  <c:v>12.24329436</c:v>
                </c:pt>
                <c:pt idx="9661">
                  <c:v>12.243988799999999</c:v>
                </c:pt>
                <c:pt idx="9662">
                  <c:v>12.24468456</c:v>
                </c:pt>
                <c:pt idx="9663">
                  <c:v>12.245383199999999</c:v>
                </c:pt>
                <c:pt idx="9664">
                  <c:v>12.246073439999995</c:v>
                </c:pt>
                <c:pt idx="9665">
                  <c:v>12.24676788</c:v>
                </c:pt>
                <c:pt idx="9666">
                  <c:v>12.24746232</c:v>
                </c:pt>
                <c:pt idx="9667">
                  <c:v>12.248156759999999</c:v>
                </c:pt>
                <c:pt idx="9668">
                  <c:v>12.248851199999987</c:v>
                </c:pt>
                <c:pt idx="9669">
                  <c:v>12.249545640000001</c:v>
                </c:pt>
                <c:pt idx="9670">
                  <c:v>12.2502402</c:v>
                </c:pt>
                <c:pt idx="9671">
                  <c:v>12.25093596</c:v>
                </c:pt>
                <c:pt idx="9672">
                  <c:v>12.2516304</c:v>
                </c:pt>
                <c:pt idx="9673">
                  <c:v>12.25232484</c:v>
                </c:pt>
                <c:pt idx="9674">
                  <c:v>12.25302072</c:v>
                </c:pt>
                <c:pt idx="9675">
                  <c:v>12.25371516</c:v>
                </c:pt>
                <c:pt idx="9676">
                  <c:v>12.25441092</c:v>
                </c:pt>
                <c:pt idx="9677">
                  <c:v>12.255099840000014</c:v>
                </c:pt>
                <c:pt idx="9678">
                  <c:v>12.25579572</c:v>
                </c:pt>
                <c:pt idx="9679">
                  <c:v>12.25649016</c:v>
                </c:pt>
                <c:pt idx="9680">
                  <c:v>12.2571846</c:v>
                </c:pt>
                <c:pt idx="9681">
                  <c:v>12.257879040000001</c:v>
                </c:pt>
                <c:pt idx="9682">
                  <c:v>12.258574920000001</c:v>
                </c:pt>
                <c:pt idx="9683">
                  <c:v>12.25927068</c:v>
                </c:pt>
                <c:pt idx="9684">
                  <c:v>12.25996512</c:v>
                </c:pt>
                <c:pt idx="9685">
                  <c:v>12.260659560000002</c:v>
                </c:pt>
                <c:pt idx="9686">
                  <c:v>12.261355439999999</c:v>
                </c:pt>
                <c:pt idx="9687">
                  <c:v>12.262049880000006</c:v>
                </c:pt>
                <c:pt idx="9688">
                  <c:v>12.262744320000015</c:v>
                </c:pt>
                <c:pt idx="9689">
                  <c:v>12.26343876</c:v>
                </c:pt>
                <c:pt idx="9690">
                  <c:v>12.2641332</c:v>
                </c:pt>
                <c:pt idx="9691">
                  <c:v>12.26482764</c:v>
                </c:pt>
                <c:pt idx="9692">
                  <c:v>12.26552208</c:v>
                </c:pt>
                <c:pt idx="9693">
                  <c:v>12.26621652</c:v>
                </c:pt>
                <c:pt idx="9694">
                  <c:v>12.266910960000001</c:v>
                </c:pt>
                <c:pt idx="9695">
                  <c:v>12.267605400000001</c:v>
                </c:pt>
                <c:pt idx="9696">
                  <c:v>12.268299840000001</c:v>
                </c:pt>
                <c:pt idx="9697">
                  <c:v>12.268994280000001</c:v>
                </c:pt>
                <c:pt idx="9698">
                  <c:v>12.26968872</c:v>
                </c:pt>
                <c:pt idx="9699">
                  <c:v>12.27038316</c:v>
                </c:pt>
                <c:pt idx="9700">
                  <c:v>12.27107208</c:v>
                </c:pt>
                <c:pt idx="9701">
                  <c:v>12.27176652</c:v>
                </c:pt>
                <c:pt idx="9702">
                  <c:v>12.2724624</c:v>
                </c:pt>
                <c:pt idx="9703">
                  <c:v>12.27315684</c:v>
                </c:pt>
                <c:pt idx="9704">
                  <c:v>12.273851280000001</c:v>
                </c:pt>
                <c:pt idx="9705">
                  <c:v>12.27454704</c:v>
                </c:pt>
                <c:pt idx="9706">
                  <c:v>12.27524148</c:v>
                </c:pt>
                <c:pt idx="9707">
                  <c:v>12.27593736</c:v>
                </c:pt>
                <c:pt idx="9708">
                  <c:v>12.276631800000002</c:v>
                </c:pt>
                <c:pt idx="9709">
                  <c:v>12.277327679999999</c:v>
                </c:pt>
                <c:pt idx="9710">
                  <c:v>12.278022119999999</c:v>
                </c:pt>
                <c:pt idx="9711">
                  <c:v>12.278716560000001</c:v>
                </c:pt>
                <c:pt idx="9712">
                  <c:v>12.279411</c:v>
                </c:pt>
                <c:pt idx="9713">
                  <c:v>12.28010544</c:v>
                </c:pt>
                <c:pt idx="9714">
                  <c:v>12.28079988</c:v>
                </c:pt>
                <c:pt idx="9715">
                  <c:v>12.28149432</c:v>
                </c:pt>
                <c:pt idx="9716">
                  <c:v>12.28218876</c:v>
                </c:pt>
                <c:pt idx="9717">
                  <c:v>12.28287768</c:v>
                </c:pt>
                <c:pt idx="9718">
                  <c:v>12.283572120000001</c:v>
                </c:pt>
                <c:pt idx="9719">
                  <c:v>12.284266560000001</c:v>
                </c:pt>
                <c:pt idx="9720">
                  <c:v>12.284960999999999</c:v>
                </c:pt>
                <c:pt idx="9721">
                  <c:v>12.285655440000001</c:v>
                </c:pt>
                <c:pt idx="9722">
                  <c:v>12.28634988</c:v>
                </c:pt>
                <c:pt idx="9723">
                  <c:v>12.28704432</c:v>
                </c:pt>
                <c:pt idx="9724">
                  <c:v>12.28773876</c:v>
                </c:pt>
                <c:pt idx="9725">
                  <c:v>12.28843464</c:v>
                </c:pt>
                <c:pt idx="9726">
                  <c:v>12.28912908</c:v>
                </c:pt>
                <c:pt idx="9727">
                  <c:v>12.289823520000001</c:v>
                </c:pt>
                <c:pt idx="9728">
                  <c:v>12.290517960000001</c:v>
                </c:pt>
                <c:pt idx="9729">
                  <c:v>12.291212399999999</c:v>
                </c:pt>
                <c:pt idx="9730">
                  <c:v>12.291906840000001</c:v>
                </c:pt>
                <c:pt idx="9731">
                  <c:v>12.2926026</c:v>
                </c:pt>
                <c:pt idx="9732">
                  <c:v>12.293297040000001</c:v>
                </c:pt>
                <c:pt idx="9733">
                  <c:v>12.293992920000001</c:v>
                </c:pt>
                <c:pt idx="9734">
                  <c:v>12.294687360000001</c:v>
                </c:pt>
                <c:pt idx="9735">
                  <c:v>12.295380360000001</c:v>
                </c:pt>
                <c:pt idx="9736">
                  <c:v>12.296074920000001</c:v>
                </c:pt>
                <c:pt idx="9737">
                  <c:v>12.296769360000001</c:v>
                </c:pt>
                <c:pt idx="9738">
                  <c:v>12.297463799999999</c:v>
                </c:pt>
                <c:pt idx="9739">
                  <c:v>12.298158239999999</c:v>
                </c:pt>
                <c:pt idx="9740">
                  <c:v>12.29885268</c:v>
                </c:pt>
                <c:pt idx="9741">
                  <c:v>12.29954712</c:v>
                </c:pt>
                <c:pt idx="9742">
                  <c:v>12.30024156</c:v>
                </c:pt>
                <c:pt idx="9743">
                  <c:v>12.300937320000006</c:v>
                </c:pt>
                <c:pt idx="9744">
                  <c:v>12.301631760000001</c:v>
                </c:pt>
                <c:pt idx="9745">
                  <c:v>12.302326200000014</c:v>
                </c:pt>
                <c:pt idx="9746">
                  <c:v>12.30302064</c:v>
                </c:pt>
                <c:pt idx="9747">
                  <c:v>12.303715200000006</c:v>
                </c:pt>
                <c:pt idx="9748">
                  <c:v>12.304409640000006</c:v>
                </c:pt>
                <c:pt idx="9749">
                  <c:v>12.305104080000014</c:v>
                </c:pt>
                <c:pt idx="9750">
                  <c:v>12.305799840000024</c:v>
                </c:pt>
                <c:pt idx="9751">
                  <c:v>12.306494280000024</c:v>
                </c:pt>
                <c:pt idx="9752">
                  <c:v>12.307183200000004</c:v>
                </c:pt>
                <c:pt idx="9753">
                  <c:v>12.3078804</c:v>
                </c:pt>
                <c:pt idx="9754">
                  <c:v>12.30857628</c:v>
                </c:pt>
                <c:pt idx="9755">
                  <c:v>12.309270720000001</c:v>
                </c:pt>
                <c:pt idx="9756">
                  <c:v>12.309965160000001</c:v>
                </c:pt>
                <c:pt idx="9757">
                  <c:v>12.310659600000006</c:v>
                </c:pt>
                <c:pt idx="9758">
                  <c:v>12.311354040000001</c:v>
                </c:pt>
                <c:pt idx="9759">
                  <c:v>12.31204848</c:v>
                </c:pt>
                <c:pt idx="9760">
                  <c:v>12.312744360000016</c:v>
                </c:pt>
                <c:pt idx="9761">
                  <c:v>12.313438800000016</c:v>
                </c:pt>
                <c:pt idx="9762">
                  <c:v>12.31413324</c:v>
                </c:pt>
                <c:pt idx="9763">
                  <c:v>12.314822040000001</c:v>
                </c:pt>
                <c:pt idx="9764">
                  <c:v>12.315516480000015</c:v>
                </c:pt>
                <c:pt idx="9765">
                  <c:v>12.31621092</c:v>
                </c:pt>
                <c:pt idx="9766">
                  <c:v>12.31690536</c:v>
                </c:pt>
                <c:pt idx="9767">
                  <c:v>12.31760124</c:v>
                </c:pt>
                <c:pt idx="9768">
                  <c:v>12.31829712</c:v>
                </c:pt>
                <c:pt idx="9769">
                  <c:v>12.31899012</c:v>
                </c:pt>
                <c:pt idx="9770">
                  <c:v>12.319686000000024</c:v>
                </c:pt>
                <c:pt idx="9771">
                  <c:v>12.320380440000001</c:v>
                </c:pt>
                <c:pt idx="9772">
                  <c:v>12.321074880000001</c:v>
                </c:pt>
                <c:pt idx="9773">
                  <c:v>12.32177064</c:v>
                </c:pt>
                <c:pt idx="9774">
                  <c:v>12.322466520000024</c:v>
                </c:pt>
                <c:pt idx="9775">
                  <c:v>12.323160960000001</c:v>
                </c:pt>
                <c:pt idx="9776">
                  <c:v>12.323855400000001</c:v>
                </c:pt>
                <c:pt idx="9777">
                  <c:v>12.324549840000014</c:v>
                </c:pt>
                <c:pt idx="9778">
                  <c:v>12.325244280000014</c:v>
                </c:pt>
                <c:pt idx="9779">
                  <c:v>12.32593872</c:v>
                </c:pt>
                <c:pt idx="9780">
                  <c:v>12.32663316</c:v>
                </c:pt>
                <c:pt idx="9781">
                  <c:v>12.3273276</c:v>
                </c:pt>
                <c:pt idx="9782">
                  <c:v>12.32802204</c:v>
                </c:pt>
                <c:pt idx="9783">
                  <c:v>12.328716480000001</c:v>
                </c:pt>
                <c:pt idx="9784">
                  <c:v>12.329410920000004</c:v>
                </c:pt>
                <c:pt idx="9785">
                  <c:v>12.330105360000001</c:v>
                </c:pt>
                <c:pt idx="9786">
                  <c:v>12.33079992</c:v>
                </c:pt>
                <c:pt idx="9787">
                  <c:v>12.331488720000001</c:v>
                </c:pt>
                <c:pt idx="9788">
                  <c:v>12.33218316</c:v>
                </c:pt>
                <c:pt idx="9789">
                  <c:v>12.3328776</c:v>
                </c:pt>
                <c:pt idx="9790">
                  <c:v>12.33357204</c:v>
                </c:pt>
                <c:pt idx="9791">
                  <c:v>12.33426648</c:v>
                </c:pt>
                <c:pt idx="9792">
                  <c:v>12.33496092</c:v>
                </c:pt>
                <c:pt idx="9793">
                  <c:v>12.335658240000004</c:v>
                </c:pt>
                <c:pt idx="9794">
                  <c:v>12.336352680000001</c:v>
                </c:pt>
                <c:pt idx="9795">
                  <c:v>12.33704988</c:v>
                </c:pt>
                <c:pt idx="9796">
                  <c:v>12.337744320000002</c:v>
                </c:pt>
                <c:pt idx="9797">
                  <c:v>12.338438760000001</c:v>
                </c:pt>
                <c:pt idx="9798">
                  <c:v>12.339133200000004</c:v>
                </c:pt>
                <c:pt idx="9799">
                  <c:v>12.339827640000001</c:v>
                </c:pt>
                <c:pt idx="9800">
                  <c:v>12.34052208</c:v>
                </c:pt>
                <c:pt idx="9801">
                  <c:v>12.34121232</c:v>
                </c:pt>
                <c:pt idx="9802">
                  <c:v>12.341906760000001</c:v>
                </c:pt>
                <c:pt idx="9803">
                  <c:v>12.342601200000002</c:v>
                </c:pt>
                <c:pt idx="9804">
                  <c:v>12.343295640000001</c:v>
                </c:pt>
                <c:pt idx="9805">
                  <c:v>12.3439902</c:v>
                </c:pt>
                <c:pt idx="9806">
                  <c:v>12.344684640000002</c:v>
                </c:pt>
                <c:pt idx="9807">
                  <c:v>12.345379080000001</c:v>
                </c:pt>
                <c:pt idx="9808">
                  <c:v>12.346073520000001</c:v>
                </c:pt>
                <c:pt idx="9809">
                  <c:v>12.346767960000001</c:v>
                </c:pt>
                <c:pt idx="9810">
                  <c:v>12.3474624</c:v>
                </c:pt>
                <c:pt idx="9811">
                  <c:v>12.34815684</c:v>
                </c:pt>
                <c:pt idx="9812">
                  <c:v>12.348852600000001</c:v>
                </c:pt>
                <c:pt idx="9813">
                  <c:v>12.349547040000004</c:v>
                </c:pt>
                <c:pt idx="9814">
                  <c:v>12.350241480000001</c:v>
                </c:pt>
                <c:pt idx="9815">
                  <c:v>12.350935920000014</c:v>
                </c:pt>
                <c:pt idx="9816">
                  <c:v>12.351630360000014</c:v>
                </c:pt>
                <c:pt idx="9817">
                  <c:v>12.352324920000004</c:v>
                </c:pt>
                <c:pt idx="9818">
                  <c:v>12.353019360000006</c:v>
                </c:pt>
                <c:pt idx="9819">
                  <c:v>12.353713800000014</c:v>
                </c:pt>
                <c:pt idx="9820">
                  <c:v>12.354408240000014</c:v>
                </c:pt>
                <c:pt idx="9821">
                  <c:v>12.355102680000016</c:v>
                </c:pt>
                <c:pt idx="9822">
                  <c:v>12.355798440000004</c:v>
                </c:pt>
                <c:pt idx="9823">
                  <c:v>12.356492880000026</c:v>
                </c:pt>
                <c:pt idx="9824">
                  <c:v>12.357187320000014</c:v>
                </c:pt>
                <c:pt idx="9825">
                  <c:v>12.35788176</c:v>
                </c:pt>
                <c:pt idx="9826">
                  <c:v>12.35857764</c:v>
                </c:pt>
                <c:pt idx="9827">
                  <c:v>12.35927208</c:v>
                </c:pt>
                <c:pt idx="9828">
                  <c:v>12.359966520000022</c:v>
                </c:pt>
                <c:pt idx="9829">
                  <c:v>12.36065544</c:v>
                </c:pt>
                <c:pt idx="9830">
                  <c:v>12.36135264</c:v>
                </c:pt>
                <c:pt idx="9831">
                  <c:v>12.362048520000016</c:v>
                </c:pt>
                <c:pt idx="9832">
                  <c:v>12.362742960000016</c:v>
                </c:pt>
                <c:pt idx="9833">
                  <c:v>12.363437400000022</c:v>
                </c:pt>
                <c:pt idx="9834">
                  <c:v>12.36413316</c:v>
                </c:pt>
                <c:pt idx="9835">
                  <c:v>12.3648276</c:v>
                </c:pt>
                <c:pt idx="9836">
                  <c:v>12.365522040000016</c:v>
                </c:pt>
                <c:pt idx="9837">
                  <c:v>12.36621648</c:v>
                </c:pt>
                <c:pt idx="9838">
                  <c:v>12.366910920000002</c:v>
                </c:pt>
                <c:pt idx="9839">
                  <c:v>12.367599840000022</c:v>
                </c:pt>
                <c:pt idx="9840">
                  <c:v>12.368295720000001</c:v>
                </c:pt>
                <c:pt idx="9841">
                  <c:v>12.368988720000001</c:v>
                </c:pt>
                <c:pt idx="9842">
                  <c:v>12.369685920000016</c:v>
                </c:pt>
                <c:pt idx="9843">
                  <c:v>12.37038036</c:v>
                </c:pt>
                <c:pt idx="9844">
                  <c:v>12.37107348</c:v>
                </c:pt>
                <c:pt idx="9845">
                  <c:v>12.37176792</c:v>
                </c:pt>
                <c:pt idx="9846">
                  <c:v>12.372463800000016</c:v>
                </c:pt>
                <c:pt idx="9847">
                  <c:v>12.37315824</c:v>
                </c:pt>
                <c:pt idx="9848">
                  <c:v>12.373852680000002</c:v>
                </c:pt>
                <c:pt idx="9849">
                  <c:v>12.374547120000004</c:v>
                </c:pt>
                <c:pt idx="9850">
                  <c:v>12.375241560000006</c:v>
                </c:pt>
                <c:pt idx="9851">
                  <c:v>12.375936000000024</c:v>
                </c:pt>
                <c:pt idx="9852">
                  <c:v>12.376630440000014</c:v>
                </c:pt>
                <c:pt idx="9853">
                  <c:v>12.37732488</c:v>
                </c:pt>
                <c:pt idx="9854">
                  <c:v>12.37801932</c:v>
                </c:pt>
                <c:pt idx="9855">
                  <c:v>12.37871376</c:v>
                </c:pt>
                <c:pt idx="9856">
                  <c:v>12.379408200000018</c:v>
                </c:pt>
                <c:pt idx="9857">
                  <c:v>12.38010264</c:v>
                </c:pt>
                <c:pt idx="9858">
                  <c:v>12.380798520000004</c:v>
                </c:pt>
                <c:pt idx="9859">
                  <c:v>12.381494280000016</c:v>
                </c:pt>
                <c:pt idx="9860">
                  <c:v>12.38217204</c:v>
                </c:pt>
                <c:pt idx="9861">
                  <c:v>12.38287908</c:v>
                </c:pt>
                <c:pt idx="9862">
                  <c:v>12.383573520000002</c:v>
                </c:pt>
                <c:pt idx="9863">
                  <c:v>12.38426928</c:v>
                </c:pt>
                <c:pt idx="9864">
                  <c:v>12.38496516</c:v>
                </c:pt>
                <c:pt idx="9865">
                  <c:v>12.38565816</c:v>
                </c:pt>
                <c:pt idx="9866">
                  <c:v>12.3863526</c:v>
                </c:pt>
                <c:pt idx="9867">
                  <c:v>12.387048480000001</c:v>
                </c:pt>
                <c:pt idx="9868">
                  <c:v>12.387742920000004</c:v>
                </c:pt>
                <c:pt idx="9869">
                  <c:v>12.388435920000004</c:v>
                </c:pt>
                <c:pt idx="9870">
                  <c:v>12.389130360000006</c:v>
                </c:pt>
                <c:pt idx="9871">
                  <c:v>12.389824920000002</c:v>
                </c:pt>
                <c:pt idx="9872">
                  <c:v>12.390519360000004</c:v>
                </c:pt>
                <c:pt idx="9873">
                  <c:v>12.391213799999999</c:v>
                </c:pt>
                <c:pt idx="9874">
                  <c:v>12.391908240000001</c:v>
                </c:pt>
                <c:pt idx="9875">
                  <c:v>12.392604000000022</c:v>
                </c:pt>
                <c:pt idx="9876">
                  <c:v>12.393298440000001</c:v>
                </c:pt>
                <c:pt idx="9877">
                  <c:v>12.393992880000004</c:v>
                </c:pt>
                <c:pt idx="9878">
                  <c:v>12.394687320000006</c:v>
                </c:pt>
                <c:pt idx="9879">
                  <c:v>12.395381760000001</c:v>
                </c:pt>
                <c:pt idx="9880">
                  <c:v>12.396076200000014</c:v>
                </c:pt>
                <c:pt idx="9881">
                  <c:v>12.39677064</c:v>
                </c:pt>
                <c:pt idx="9882">
                  <c:v>12.397465200000006</c:v>
                </c:pt>
                <c:pt idx="9883">
                  <c:v>12.398159640000001</c:v>
                </c:pt>
                <c:pt idx="9884">
                  <c:v>12.39885408</c:v>
                </c:pt>
                <c:pt idx="9885">
                  <c:v>12.399548520000014</c:v>
                </c:pt>
                <c:pt idx="9886">
                  <c:v>12.40024296</c:v>
                </c:pt>
                <c:pt idx="9887">
                  <c:v>12.4009374</c:v>
                </c:pt>
                <c:pt idx="9888">
                  <c:v>12.401629080000001</c:v>
                </c:pt>
                <c:pt idx="9889">
                  <c:v>12.402323520000001</c:v>
                </c:pt>
                <c:pt idx="9890">
                  <c:v>12.40301796</c:v>
                </c:pt>
                <c:pt idx="9891">
                  <c:v>12.403713720000001</c:v>
                </c:pt>
                <c:pt idx="9892">
                  <c:v>12.404408160000001</c:v>
                </c:pt>
                <c:pt idx="9893">
                  <c:v>12.405102600000006</c:v>
                </c:pt>
                <c:pt idx="9894">
                  <c:v>12.405797040000015</c:v>
                </c:pt>
                <c:pt idx="9895">
                  <c:v>12.40649148</c:v>
                </c:pt>
                <c:pt idx="9896">
                  <c:v>12.40718592</c:v>
                </c:pt>
                <c:pt idx="9897">
                  <c:v>12.40788324</c:v>
                </c:pt>
                <c:pt idx="9898">
                  <c:v>12.40857768</c:v>
                </c:pt>
                <c:pt idx="9899">
                  <c:v>12.409272120000001</c:v>
                </c:pt>
                <c:pt idx="9900">
                  <c:v>12.409966560000004</c:v>
                </c:pt>
                <c:pt idx="9901">
                  <c:v>12.41065536</c:v>
                </c:pt>
                <c:pt idx="9902">
                  <c:v>12.411349920000001</c:v>
                </c:pt>
                <c:pt idx="9903">
                  <c:v>12.412044360000015</c:v>
                </c:pt>
                <c:pt idx="9904">
                  <c:v>12.41274012</c:v>
                </c:pt>
                <c:pt idx="9905">
                  <c:v>12.413434560000024</c:v>
                </c:pt>
                <c:pt idx="9906">
                  <c:v>12.414130440000001</c:v>
                </c:pt>
                <c:pt idx="9907">
                  <c:v>12.4148262</c:v>
                </c:pt>
                <c:pt idx="9908">
                  <c:v>12.415522080000002</c:v>
                </c:pt>
                <c:pt idx="9909">
                  <c:v>12.416216520000004</c:v>
                </c:pt>
                <c:pt idx="9910">
                  <c:v>12.416910960000001</c:v>
                </c:pt>
                <c:pt idx="9911">
                  <c:v>12.417605400000001</c:v>
                </c:pt>
                <c:pt idx="9912">
                  <c:v>12.41829984</c:v>
                </c:pt>
                <c:pt idx="9913">
                  <c:v>12.41898876</c:v>
                </c:pt>
                <c:pt idx="9914">
                  <c:v>12.419683200000014</c:v>
                </c:pt>
                <c:pt idx="9915">
                  <c:v>12.42037764</c:v>
                </c:pt>
                <c:pt idx="9916">
                  <c:v>12.42107352</c:v>
                </c:pt>
                <c:pt idx="9917">
                  <c:v>12.42176796</c:v>
                </c:pt>
                <c:pt idx="9918">
                  <c:v>12.422462400000002</c:v>
                </c:pt>
                <c:pt idx="9919">
                  <c:v>12.423156840000004</c:v>
                </c:pt>
                <c:pt idx="9920">
                  <c:v>12.423851280000001</c:v>
                </c:pt>
                <c:pt idx="9921">
                  <c:v>12.424545720000001</c:v>
                </c:pt>
                <c:pt idx="9922">
                  <c:v>12.42524016</c:v>
                </c:pt>
                <c:pt idx="9923">
                  <c:v>12.425938800000004</c:v>
                </c:pt>
                <c:pt idx="9924">
                  <c:v>12.426633240000006</c:v>
                </c:pt>
                <c:pt idx="9925">
                  <c:v>12.427327679999999</c:v>
                </c:pt>
                <c:pt idx="9926">
                  <c:v>12.428009640000001</c:v>
                </c:pt>
                <c:pt idx="9927">
                  <c:v>12.428713800000001</c:v>
                </c:pt>
                <c:pt idx="9928">
                  <c:v>12.429408240000004</c:v>
                </c:pt>
                <c:pt idx="9929">
                  <c:v>12.430102680000001</c:v>
                </c:pt>
                <c:pt idx="9930">
                  <c:v>12.430797120000001</c:v>
                </c:pt>
                <c:pt idx="9931">
                  <c:v>12.43149288</c:v>
                </c:pt>
                <c:pt idx="9932">
                  <c:v>12.432187320000002</c:v>
                </c:pt>
                <c:pt idx="9933">
                  <c:v>12.432881760000001</c:v>
                </c:pt>
                <c:pt idx="9934">
                  <c:v>12.433577640000001</c:v>
                </c:pt>
                <c:pt idx="9935">
                  <c:v>12.43426788</c:v>
                </c:pt>
                <c:pt idx="9936">
                  <c:v>12.43496232</c:v>
                </c:pt>
                <c:pt idx="9937">
                  <c:v>12.435656760000002</c:v>
                </c:pt>
                <c:pt idx="9938">
                  <c:v>12.436351200000001</c:v>
                </c:pt>
                <c:pt idx="9939">
                  <c:v>12.437045640000001</c:v>
                </c:pt>
                <c:pt idx="9940">
                  <c:v>12.4377402</c:v>
                </c:pt>
                <c:pt idx="9941">
                  <c:v>12.438434640000002</c:v>
                </c:pt>
                <c:pt idx="9942">
                  <c:v>12.439129080000001</c:v>
                </c:pt>
                <c:pt idx="9943">
                  <c:v>12.439823520000001</c:v>
                </c:pt>
                <c:pt idx="9944">
                  <c:v>12.440517960000001</c:v>
                </c:pt>
                <c:pt idx="9945">
                  <c:v>12.4412124</c:v>
                </c:pt>
                <c:pt idx="9946">
                  <c:v>12.441908159999999</c:v>
                </c:pt>
                <c:pt idx="9947">
                  <c:v>12.442602600000004</c:v>
                </c:pt>
                <c:pt idx="9948">
                  <c:v>12.443297040000001</c:v>
                </c:pt>
                <c:pt idx="9949">
                  <c:v>12.443992920000001</c:v>
                </c:pt>
                <c:pt idx="9950">
                  <c:v>12.44468736</c:v>
                </c:pt>
                <c:pt idx="9951">
                  <c:v>12.4453818</c:v>
                </c:pt>
                <c:pt idx="9952">
                  <c:v>12.44607624</c:v>
                </c:pt>
                <c:pt idx="9953">
                  <c:v>12.44677068</c:v>
                </c:pt>
                <c:pt idx="9954">
                  <c:v>12.44746512</c:v>
                </c:pt>
                <c:pt idx="9955">
                  <c:v>12.448160999999999</c:v>
                </c:pt>
                <c:pt idx="9956">
                  <c:v>12.448855439999999</c:v>
                </c:pt>
                <c:pt idx="9957">
                  <c:v>12.449549880000006</c:v>
                </c:pt>
                <c:pt idx="9958">
                  <c:v>12.450238800000006</c:v>
                </c:pt>
                <c:pt idx="9959">
                  <c:v>12.450933240000015</c:v>
                </c:pt>
                <c:pt idx="9960">
                  <c:v>12.45162768</c:v>
                </c:pt>
                <c:pt idx="9961">
                  <c:v>12.45232212</c:v>
                </c:pt>
                <c:pt idx="9962">
                  <c:v>12.453016560000016</c:v>
                </c:pt>
                <c:pt idx="9963">
                  <c:v>12.453712320000006</c:v>
                </c:pt>
                <c:pt idx="9964">
                  <c:v>12.454408200000014</c:v>
                </c:pt>
                <c:pt idx="9965">
                  <c:v>12.455104080000016</c:v>
                </c:pt>
                <c:pt idx="9966">
                  <c:v>12.455798520000016</c:v>
                </c:pt>
                <c:pt idx="9967">
                  <c:v>12.456492960000016</c:v>
                </c:pt>
                <c:pt idx="9968">
                  <c:v>12.4571874</c:v>
                </c:pt>
                <c:pt idx="9969">
                  <c:v>12.45788316</c:v>
                </c:pt>
                <c:pt idx="9970">
                  <c:v>12.45857064</c:v>
                </c:pt>
                <c:pt idx="9971">
                  <c:v>12.459265200000004</c:v>
                </c:pt>
                <c:pt idx="9972">
                  <c:v>12.459959640000006</c:v>
                </c:pt>
                <c:pt idx="9973">
                  <c:v>12.460654080000015</c:v>
                </c:pt>
                <c:pt idx="9974">
                  <c:v>12.46134852</c:v>
                </c:pt>
                <c:pt idx="9975">
                  <c:v>12.462042960000014</c:v>
                </c:pt>
                <c:pt idx="9976">
                  <c:v>12.462737400000016</c:v>
                </c:pt>
                <c:pt idx="9977">
                  <c:v>12.463433160000006</c:v>
                </c:pt>
                <c:pt idx="9978">
                  <c:v>12.464127600000001</c:v>
                </c:pt>
                <c:pt idx="9979">
                  <c:v>12.46482204</c:v>
                </c:pt>
                <c:pt idx="9980">
                  <c:v>12.465516480000014</c:v>
                </c:pt>
                <c:pt idx="9981">
                  <c:v>12.46621092</c:v>
                </c:pt>
                <c:pt idx="9982">
                  <c:v>12.46690536</c:v>
                </c:pt>
                <c:pt idx="9983">
                  <c:v>12.46760124</c:v>
                </c:pt>
                <c:pt idx="9984">
                  <c:v>12.468295680000001</c:v>
                </c:pt>
                <c:pt idx="9985">
                  <c:v>12.468990120000001</c:v>
                </c:pt>
                <c:pt idx="9986">
                  <c:v>12.469684560000026</c:v>
                </c:pt>
                <c:pt idx="9987">
                  <c:v>12.470378999999999</c:v>
                </c:pt>
                <c:pt idx="9988">
                  <c:v>12.47107344</c:v>
                </c:pt>
                <c:pt idx="9989">
                  <c:v>12.471770640000001</c:v>
                </c:pt>
                <c:pt idx="9990">
                  <c:v>12.472466520000026</c:v>
                </c:pt>
                <c:pt idx="9991">
                  <c:v>12.47315676</c:v>
                </c:pt>
                <c:pt idx="9992">
                  <c:v>12.4738512</c:v>
                </c:pt>
                <c:pt idx="9993">
                  <c:v>12.474544320000014</c:v>
                </c:pt>
                <c:pt idx="9994">
                  <c:v>12.47523876</c:v>
                </c:pt>
                <c:pt idx="9995">
                  <c:v>12.475933200000016</c:v>
                </c:pt>
                <c:pt idx="9996">
                  <c:v>12.47662764</c:v>
                </c:pt>
                <c:pt idx="9997">
                  <c:v>12.47732208</c:v>
                </c:pt>
                <c:pt idx="9998">
                  <c:v>12.478016520000002</c:v>
                </c:pt>
                <c:pt idx="9999">
                  <c:v>12.478710960000001</c:v>
                </c:pt>
                <c:pt idx="10000">
                  <c:v>12.479405400000006</c:v>
                </c:pt>
                <c:pt idx="10001">
                  <c:v>12.480099840000006</c:v>
                </c:pt>
                <c:pt idx="10002">
                  <c:v>12.48079572</c:v>
                </c:pt>
                <c:pt idx="10003">
                  <c:v>12.48149016</c:v>
                </c:pt>
                <c:pt idx="10004">
                  <c:v>12.482185920000004</c:v>
                </c:pt>
                <c:pt idx="10005">
                  <c:v>12.482880360000006</c:v>
                </c:pt>
                <c:pt idx="10006">
                  <c:v>12.483574920000002</c:v>
                </c:pt>
                <c:pt idx="10007">
                  <c:v>12.48427068</c:v>
                </c:pt>
                <c:pt idx="10008">
                  <c:v>12.48496512</c:v>
                </c:pt>
                <c:pt idx="10009">
                  <c:v>12.485659560000016</c:v>
                </c:pt>
                <c:pt idx="10010">
                  <c:v>12.486354</c:v>
                </c:pt>
                <c:pt idx="10011">
                  <c:v>12.487048440000001</c:v>
                </c:pt>
                <c:pt idx="10012">
                  <c:v>12.487742880000004</c:v>
                </c:pt>
                <c:pt idx="10013">
                  <c:v>12.488431800000004</c:v>
                </c:pt>
                <c:pt idx="10014">
                  <c:v>12.489127680000001</c:v>
                </c:pt>
                <c:pt idx="10015">
                  <c:v>12.48982488</c:v>
                </c:pt>
                <c:pt idx="10016">
                  <c:v>12.490519320000002</c:v>
                </c:pt>
                <c:pt idx="10017">
                  <c:v>12.491213759999999</c:v>
                </c:pt>
                <c:pt idx="10018">
                  <c:v>12.491909640000001</c:v>
                </c:pt>
                <c:pt idx="10019">
                  <c:v>12.492602640000015</c:v>
                </c:pt>
                <c:pt idx="10020">
                  <c:v>12.49329708</c:v>
                </c:pt>
                <c:pt idx="10021">
                  <c:v>12.49399152</c:v>
                </c:pt>
                <c:pt idx="10022">
                  <c:v>12.49468596</c:v>
                </c:pt>
                <c:pt idx="10023">
                  <c:v>12.49538184</c:v>
                </c:pt>
                <c:pt idx="10024">
                  <c:v>12.49607628</c:v>
                </c:pt>
                <c:pt idx="10025">
                  <c:v>12.496770720000001</c:v>
                </c:pt>
                <c:pt idx="10026">
                  <c:v>12.497465160000001</c:v>
                </c:pt>
                <c:pt idx="10027">
                  <c:v>12.498159600000001</c:v>
                </c:pt>
                <c:pt idx="10028">
                  <c:v>12.498848520000001</c:v>
                </c:pt>
                <c:pt idx="10029">
                  <c:v>12.499542960000015</c:v>
                </c:pt>
                <c:pt idx="10030">
                  <c:v>12.5002374</c:v>
                </c:pt>
                <c:pt idx="10031">
                  <c:v>12.50093184</c:v>
                </c:pt>
                <c:pt idx="10032">
                  <c:v>12.50162628</c:v>
                </c:pt>
                <c:pt idx="10033">
                  <c:v>12.502323479999999</c:v>
                </c:pt>
                <c:pt idx="10034">
                  <c:v>12.50301792</c:v>
                </c:pt>
                <c:pt idx="10035">
                  <c:v>12.50371236</c:v>
                </c:pt>
                <c:pt idx="10036">
                  <c:v>12.504406800000016</c:v>
                </c:pt>
                <c:pt idx="10037">
                  <c:v>12.50510124</c:v>
                </c:pt>
                <c:pt idx="10038">
                  <c:v>12.50579568</c:v>
                </c:pt>
                <c:pt idx="10039">
                  <c:v>12.50649012</c:v>
                </c:pt>
                <c:pt idx="10040">
                  <c:v>12.507184560000002</c:v>
                </c:pt>
                <c:pt idx="10041">
                  <c:v>12.50788176</c:v>
                </c:pt>
                <c:pt idx="10042">
                  <c:v>12.50857068</c:v>
                </c:pt>
                <c:pt idx="10043">
                  <c:v>12.509272080000001</c:v>
                </c:pt>
                <c:pt idx="10044">
                  <c:v>12.509966520000004</c:v>
                </c:pt>
                <c:pt idx="10045">
                  <c:v>12.51065676</c:v>
                </c:pt>
                <c:pt idx="10046">
                  <c:v>12.511351199999998</c:v>
                </c:pt>
                <c:pt idx="10047">
                  <c:v>12.51204708</c:v>
                </c:pt>
                <c:pt idx="10048">
                  <c:v>12.512742960000002</c:v>
                </c:pt>
                <c:pt idx="10049">
                  <c:v>12.513437400000004</c:v>
                </c:pt>
                <c:pt idx="10050">
                  <c:v>12.514131840000001</c:v>
                </c:pt>
                <c:pt idx="10051">
                  <c:v>12.5148276</c:v>
                </c:pt>
                <c:pt idx="10052">
                  <c:v>12.51552204</c:v>
                </c:pt>
                <c:pt idx="10053">
                  <c:v>12.516208199999999</c:v>
                </c:pt>
                <c:pt idx="10054">
                  <c:v>12.516910920000001</c:v>
                </c:pt>
                <c:pt idx="10055">
                  <c:v>12.517605360000001</c:v>
                </c:pt>
                <c:pt idx="10056">
                  <c:v>12.51829992</c:v>
                </c:pt>
                <c:pt idx="10057">
                  <c:v>12.518994360000001</c:v>
                </c:pt>
                <c:pt idx="10058">
                  <c:v>12.51968316</c:v>
                </c:pt>
                <c:pt idx="10059">
                  <c:v>12.520380360000001</c:v>
                </c:pt>
                <c:pt idx="10060">
                  <c:v>12.52107492</c:v>
                </c:pt>
                <c:pt idx="10061">
                  <c:v>12.52176936</c:v>
                </c:pt>
                <c:pt idx="10062">
                  <c:v>12.522463800000002</c:v>
                </c:pt>
                <c:pt idx="10063">
                  <c:v>12.523158240000001</c:v>
                </c:pt>
                <c:pt idx="10064">
                  <c:v>12.523852680000001</c:v>
                </c:pt>
                <c:pt idx="10065">
                  <c:v>12.52454844</c:v>
                </c:pt>
                <c:pt idx="10066">
                  <c:v>12.52524288</c:v>
                </c:pt>
                <c:pt idx="10067">
                  <c:v>12.525934560000014</c:v>
                </c:pt>
                <c:pt idx="10068">
                  <c:v>12.526629</c:v>
                </c:pt>
                <c:pt idx="10069">
                  <c:v>12.527323439999995</c:v>
                </c:pt>
                <c:pt idx="10070">
                  <c:v>12.52801788</c:v>
                </c:pt>
                <c:pt idx="10071">
                  <c:v>12.52871232</c:v>
                </c:pt>
                <c:pt idx="10072">
                  <c:v>12.529406760000002</c:v>
                </c:pt>
                <c:pt idx="10073">
                  <c:v>12.530101200000001</c:v>
                </c:pt>
                <c:pt idx="10074">
                  <c:v>12.530795640000001</c:v>
                </c:pt>
                <c:pt idx="10075">
                  <c:v>12.5314902</c:v>
                </c:pt>
                <c:pt idx="10076">
                  <c:v>12.53218596</c:v>
                </c:pt>
                <c:pt idx="10077">
                  <c:v>12.5328804</c:v>
                </c:pt>
                <c:pt idx="10078">
                  <c:v>12.53357484</c:v>
                </c:pt>
                <c:pt idx="10079">
                  <c:v>12.53426928</c:v>
                </c:pt>
                <c:pt idx="10080">
                  <c:v>12.534963719999997</c:v>
                </c:pt>
                <c:pt idx="10081">
                  <c:v>12.535659600000002</c:v>
                </c:pt>
                <c:pt idx="10082">
                  <c:v>12.536354040000001</c:v>
                </c:pt>
                <c:pt idx="10083">
                  <c:v>12.537041520000001</c:v>
                </c:pt>
                <c:pt idx="10084">
                  <c:v>12.537735960000001</c:v>
                </c:pt>
                <c:pt idx="10085">
                  <c:v>12.53843736</c:v>
                </c:pt>
                <c:pt idx="10086">
                  <c:v>12.5391318</c:v>
                </c:pt>
                <c:pt idx="10087">
                  <c:v>12.53982624</c:v>
                </c:pt>
                <c:pt idx="10088">
                  <c:v>12.54051516</c:v>
                </c:pt>
                <c:pt idx="10089">
                  <c:v>12.541216560000001</c:v>
                </c:pt>
                <c:pt idx="10090">
                  <c:v>12.541910999999999</c:v>
                </c:pt>
                <c:pt idx="10091">
                  <c:v>12.542599920000002</c:v>
                </c:pt>
                <c:pt idx="10092">
                  <c:v>12.543294360000001</c:v>
                </c:pt>
                <c:pt idx="10093">
                  <c:v>12.543988799999999</c:v>
                </c:pt>
                <c:pt idx="10094">
                  <c:v>12.54468456</c:v>
                </c:pt>
                <c:pt idx="10095">
                  <c:v>12.54538176</c:v>
                </c:pt>
                <c:pt idx="10096">
                  <c:v>12.5460762</c:v>
                </c:pt>
                <c:pt idx="10097">
                  <c:v>12.54677064</c:v>
                </c:pt>
                <c:pt idx="10098">
                  <c:v>12.5474652</c:v>
                </c:pt>
                <c:pt idx="10099">
                  <c:v>12.54815964</c:v>
                </c:pt>
                <c:pt idx="10100">
                  <c:v>12.54885408</c:v>
                </c:pt>
                <c:pt idx="10101">
                  <c:v>12.54954852</c:v>
                </c:pt>
                <c:pt idx="10102">
                  <c:v>12.55024296</c:v>
                </c:pt>
                <c:pt idx="10103">
                  <c:v>12.55093872</c:v>
                </c:pt>
                <c:pt idx="10104">
                  <c:v>12.55163316</c:v>
                </c:pt>
                <c:pt idx="10105">
                  <c:v>12.5523276</c:v>
                </c:pt>
                <c:pt idx="10106">
                  <c:v>12.55302204</c:v>
                </c:pt>
                <c:pt idx="10107">
                  <c:v>12.55371096</c:v>
                </c:pt>
                <c:pt idx="10108">
                  <c:v>12.5544054</c:v>
                </c:pt>
                <c:pt idx="10109">
                  <c:v>12.555099840000022</c:v>
                </c:pt>
                <c:pt idx="10110">
                  <c:v>12.555795720000004</c:v>
                </c:pt>
                <c:pt idx="10111">
                  <c:v>12.556490160000006</c:v>
                </c:pt>
                <c:pt idx="10112">
                  <c:v>12.557184600000006</c:v>
                </c:pt>
                <c:pt idx="10113">
                  <c:v>12.55787904</c:v>
                </c:pt>
                <c:pt idx="10114">
                  <c:v>12.55857348</c:v>
                </c:pt>
                <c:pt idx="10115">
                  <c:v>12.55926792</c:v>
                </c:pt>
                <c:pt idx="10116">
                  <c:v>12.55996236</c:v>
                </c:pt>
                <c:pt idx="10117">
                  <c:v>12.560656800000016</c:v>
                </c:pt>
                <c:pt idx="10118">
                  <c:v>12.56135124</c:v>
                </c:pt>
                <c:pt idx="10119">
                  <c:v>12.562045680000002</c:v>
                </c:pt>
                <c:pt idx="10120">
                  <c:v>12.562741560000006</c:v>
                </c:pt>
                <c:pt idx="10121">
                  <c:v>12.563436000000024</c:v>
                </c:pt>
                <c:pt idx="10122">
                  <c:v>12.56413044</c:v>
                </c:pt>
                <c:pt idx="10123">
                  <c:v>12.56482488</c:v>
                </c:pt>
                <c:pt idx="10124">
                  <c:v>12.565520640000004</c:v>
                </c:pt>
                <c:pt idx="10125">
                  <c:v>12.566211000000001</c:v>
                </c:pt>
                <c:pt idx="10126">
                  <c:v>12.566905440000001</c:v>
                </c:pt>
                <c:pt idx="10127">
                  <c:v>12.567599880000014</c:v>
                </c:pt>
                <c:pt idx="10128">
                  <c:v>12.56829432</c:v>
                </c:pt>
                <c:pt idx="10129">
                  <c:v>12.56898876</c:v>
                </c:pt>
                <c:pt idx="10130">
                  <c:v>12.569683200000016</c:v>
                </c:pt>
                <c:pt idx="10131">
                  <c:v>12.57037764</c:v>
                </c:pt>
                <c:pt idx="10132">
                  <c:v>12.57107208</c:v>
                </c:pt>
                <c:pt idx="10133">
                  <c:v>12.571766520000002</c:v>
                </c:pt>
                <c:pt idx="10134">
                  <c:v>12.572460960000004</c:v>
                </c:pt>
                <c:pt idx="10135">
                  <c:v>12.573155400000001</c:v>
                </c:pt>
                <c:pt idx="10136">
                  <c:v>12.573849840000006</c:v>
                </c:pt>
                <c:pt idx="10137">
                  <c:v>12.574544280000014</c:v>
                </c:pt>
                <c:pt idx="10138">
                  <c:v>12.57523872</c:v>
                </c:pt>
                <c:pt idx="10139">
                  <c:v>12.57593316</c:v>
                </c:pt>
                <c:pt idx="10140">
                  <c:v>12.57662904</c:v>
                </c:pt>
                <c:pt idx="10141">
                  <c:v>12.577323479999997</c:v>
                </c:pt>
                <c:pt idx="10142">
                  <c:v>12.578017920000001</c:v>
                </c:pt>
                <c:pt idx="10143">
                  <c:v>12.578712360000001</c:v>
                </c:pt>
                <c:pt idx="10144">
                  <c:v>12.579406800000024</c:v>
                </c:pt>
                <c:pt idx="10145">
                  <c:v>12.58010268</c:v>
                </c:pt>
                <c:pt idx="10146">
                  <c:v>12.58079712</c:v>
                </c:pt>
                <c:pt idx="10147">
                  <c:v>12.58149156</c:v>
                </c:pt>
                <c:pt idx="10148">
                  <c:v>12.582186000000016</c:v>
                </c:pt>
                <c:pt idx="10149">
                  <c:v>12.58288044</c:v>
                </c:pt>
                <c:pt idx="10150">
                  <c:v>12.58357488</c:v>
                </c:pt>
                <c:pt idx="10151">
                  <c:v>12.584269320000001</c:v>
                </c:pt>
                <c:pt idx="10152">
                  <c:v>12.584963759999999</c:v>
                </c:pt>
                <c:pt idx="10153">
                  <c:v>12.585659640000006</c:v>
                </c:pt>
                <c:pt idx="10154">
                  <c:v>12.58635408</c:v>
                </c:pt>
                <c:pt idx="10155">
                  <c:v>12.58704852</c:v>
                </c:pt>
                <c:pt idx="10156">
                  <c:v>12.58774296</c:v>
                </c:pt>
                <c:pt idx="10157">
                  <c:v>12.588431760000001</c:v>
                </c:pt>
                <c:pt idx="10158">
                  <c:v>12.589126200000004</c:v>
                </c:pt>
                <c:pt idx="10159">
                  <c:v>12.589820640000001</c:v>
                </c:pt>
                <c:pt idx="10160">
                  <c:v>12.5905152</c:v>
                </c:pt>
                <c:pt idx="10161">
                  <c:v>12.591209640000001</c:v>
                </c:pt>
                <c:pt idx="10162">
                  <c:v>12.591904080000001</c:v>
                </c:pt>
                <c:pt idx="10163">
                  <c:v>12.592598520000006</c:v>
                </c:pt>
                <c:pt idx="10164">
                  <c:v>12.593292960000001</c:v>
                </c:pt>
                <c:pt idx="10165">
                  <c:v>12.5939874</c:v>
                </c:pt>
                <c:pt idx="10166">
                  <c:v>12.594683160000001</c:v>
                </c:pt>
                <c:pt idx="10167">
                  <c:v>12.59537628</c:v>
                </c:pt>
                <c:pt idx="10168">
                  <c:v>12.59607072</c:v>
                </c:pt>
                <c:pt idx="10169">
                  <c:v>12.596766480000001</c:v>
                </c:pt>
                <c:pt idx="10170">
                  <c:v>12.59746092</c:v>
                </c:pt>
                <c:pt idx="10171">
                  <c:v>12.5981568</c:v>
                </c:pt>
                <c:pt idx="10172">
                  <c:v>12.59885124</c:v>
                </c:pt>
                <c:pt idx="10173">
                  <c:v>12.59954568</c:v>
                </c:pt>
                <c:pt idx="10174">
                  <c:v>12.60024012</c:v>
                </c:pt>
                <c:pt idx="10175">
                  <c:v>12.60093732</c:v>
                </c:pt>
                <c:pt idx="10176">
                  <c:v>12.60162624</c:v>
                </c:pt>
                <c:pt idx="10177">
                  <c:v>12.60232068</c:v>
                </c:pt>
                <c:pt idx="10178">
                  <c:v>12.60301512</c:v>
                </c:pt>
                <c:pt idx="10179">
                  <c:v>12.603709560000002</c:v>
                </c:pt>
                <c:pt idx="10180">
                  <c:v>12.604404000000002</c:v>
                </c:pt>
                <c:pt idx="10181">
                  <c:v>12.605098440000001</c:v>
                </c:pt>
                <c:pt idx="10182">
                  <c:v>12.605792880000006</c:v>
                </c:pt>
                <c:pt idx="10183">
                  <c:v>12.606487320000006</c:v>
                </c:pt>
                <c:pt idx="10184">
                  <c:v>12.6071832</c:v>
                </c:pt>
                <c:pt idx="10185">
                  <c:v>12.60787764</c:v>
                </c:pt>
                <c:pt idx="10186">
                  <c:v>12.60857208</c:v>
                </c:pt>
                <c:pt idx="10187">
                  <c:v>12.60926652</c:v>
                </c:pt>
                <c:pt idx="10188">
                  <c:v>12.609962400000001</c:v>
                </c:pt>
                <c:pt idx="10189">
                  <c:v>12.61065816</c:v>
                </c:pt>
                <c:pt idx="10190">
                  <c:v>12.61134852</c:v>
                </c:pt>
                <c:pt idx="10191">
                  <c:v>12.612044280000006</c:v>
                </c:pt>
                <c:pt idx="10192">
                  <c:v>12.61274016</c:v>
                </c:pt>
                <c:pt idx="10193">
                  <c:v>12.613434600000014</c:v>
                </c:pt>
                <c:pt idx="10194">
                  <c:v>12.61412904</c:v>
                </c:pt>
                <c:pt idx="10195">
                  <c:v>12.614823479999997</c:v>
                </c:pt>
                <c:pt idx="10196">
                  <c:v>12.61551936</c:v>
                </c:pt>
                <c:pt idx="10197">
                  <c:v>12.616213800000001</c:v>
                </c:pt>
                <c:pt idx="10198">
                  <c:v>12.616908240000001</c:v>
                </c:pt>
                <c:pt idx="10199">
                  <c:v>12.617602680000001</c:v>
                </c:pt>
                <c:pt idx="10200">
                  <c:v>12.618297119999999</c:v>
                </c:pt>
                <c:pt idx="10201">
                  <c:v>12.61899156</c:v>
                </c:pt>
                <c:pt idx="10202">
                  <c:v>12.619686000000014</c:v>
                </c:pt>
                <c:pt idx="10203">
                  <c:v>12.62038044</c:v>
                </c:pt>
                <c:pt idx="10204">
                  <c:v>12.62107488</c:v>
                </c:pt>
                <c:pt idx="10205">
                  <c:v>12.62176932</c:v>
                </c:pt>
                <c:pt idx="10206">
                  <c:v>12.622465200000002</c:v>
                </c:pt>
                <c:pt idx="10207">
                  <c:v>12.623159640000001</c:v>
                </c:pt>
                <c:pt idx="10208">
                  <c:v>12.62384844</c:v>
                </c:pt>
                <c:pt idx="10209">
                  <c:v>12.62454984</c:v>
                </c:pt>
                <c:pt idx="10210">
                  <c:v>12.62523732</c:v>
                </c:pt>
                <c:pt idx="10211">
                  <c:v>12.62593176</c:v>
                </c:pt>
                <c:pt idx="10212">
                  <c:v>12.6266262</c:v>
                </c:pt>
                <c:pt idx="10213">
                  <c:v>12.62732628</c:v>
                </c:pt>
                <c:pt idx="10214">
                  <c:v>12.628020719999997</c:v>
                </c:pt>
                <c:pt idx="10215">
                  <c:v>12.628715159999997</c:v>
                </c:pt>
                <c:pt idx="10216">
                  <c:v>12.62940408</c:v>
                </c:pt>
                <c:pt idx="10217">
                  <c:v>12.630098520000001</c:v>
                </c:pt>
                <c:pt idx="10218">
                  <c:v>12.630792960000001</c:v>
                </c:pt>
                <c:pt idx="10219">
                  <c:v>12.631487400000001</c:v>
                </c:pt>
                <c:pt idx="10220">
                  <c:v>12.632181840000001</c:v>
                </c:pt>
                <c:pt idx="10221">
                  <c:v>12.63287628</c:v>
                </c:pt>
                <c:pt idx="10222">
                  <c:v>12.63357072</c:v>
                </c:pt>
                <c:pt idx="10223">
                  <c:v>12.634265159999995</c:v>
                </c:pt>
                <c:pt idx="10224">
                  <c:v>12.6349596</c:v>
                </c:pt>
                <c:pt idx="10225">
                  <c:v>12.63565404</c:v>
                </c:pt>
                <c:pt idx="10226">
                  <c:v>12.636349920000001</c:v>
                </c:pt>
                <c:pt idx="10227">
                  <c:v>12.63704568</c:v>
                </c:pt>
                <c:pt idx="10228">
                  <c:v>12.637742880000001</c:v>
                </c:pt>
                <c:pt idx="10229">
                  <c:v>12.638431799999999</c:v>
                </c:pt>
                <c:pt idx="10230">
                  <c:v>12.63912624</c:v>
                </c:pt>
                <c:pt idx="10231">
                  <c:v>12.63982068</c:v>
                </c:pt>
                <c:pt idx="10232">
                  <c:v>12.64051512</c:v>
                </c:pt>
                <c:pt idx="10233">
                  <c:v>12.64120956</c:v>
                </c:pt>
                <c:pt idx="10234">
                  <c:v>12.641903999999998</c:v>
                </c:pt>
                <c:pt idx="10235">
                  <c:v>12.6426012</c:v>
                </c:pt>
                <c:pt idx="10236">
                  <c:v>12.64329564</c:v>
                </c:pt>
                <c:pt idx="10237">
                  <c:v>12.643990199999999</c:v>
                </c:pt>
                <c:pt idx="10238">
                  <c:v>12.644684640000001</c:v>
                </c:pt>
                <c:pt idx="10239">
                  <c:v>12.64537908</c:v>
                </c:pt>
                <c:pt idx="10240">
                  <c:v>12.64607352</c:v>
                </c:pt>
                <c:pt idx="10241">
                  <c:v>12.646769280000001</c:v>
                </c:pt>
                <c:pt idx="10242">
                  <c:v>12.6474624</c:v>
                </c:pt>
                <c:pt idx="10243">
                  <c:v>12.64815684</c:v>
                </c:pt>
                <c:pt idx="10244">
                  <c:v>12.648851279999999</c:v>
                </c:pt>
                <c:pt idx="10245">
                  <c:v>12.649545720000001</c:v>
                </c:pt>
                <c:pt idx="10246">
                  <c:v>12.650240160000001</c:v>
                </c:pt>
                <c:pt idx="10247">
                  <c:v>12.65093592</c:v>
                </c:pt>
                <c:pt idx="10248">
                  <c:v>12.65163036</c:v>
                </c:pt>
                <c:pt idx="10249">
                  <c:v>12.65232492</c:v>
                </c:pt>
                <c:pt idx="10250">
                  <c:v>12.65301936</c:v>
                </c:pt>
                <c:pt idx="10251">
                  <c:v>12.6537138</c:v>
                </c:pt>
                <c:pt idx="10252">
                  <c:v>12.65440824</c:v>
                </c:pt>
                <c:pt idx="10253">
                  <c:v>12.655104000000014</c:v>
                </c:pt>
                <c:pt idx="10254">
                  <c:v>12.655792920000014</c:v>
                </c:pt>
                <c:pt idx="10255">
                  <c:v>12.656490120000004</c:v>
                </c:pt>
                <c:pt idx="10256">
                  <c:v>12.65717064</c:v>
                </c:pt>
                <c:pt idx="10257">
                  <c:v>12.657878999999999</c:v>
                </c:pt>
                <c:pt idx="10258">
                  <c:v>12.65857344</c:v>
                </c:pt>
                <c:pt idx="10259">
                  <c:v>12.65926788</c:v>
                </c:pt>
                <c:pt idx="10260">
                  <c:v>12.65996232</c:v>
                </c:pt>
                <c:pt idx="10261">
                  <c:v>12.6606582</c:v>
                </c:pt>
                <c:pt idx="10262">
                  <c:v>12.66135264</c:v>
                </c:pt>
                <c:pt idx="10263">
                  <c:v>12.662047080000002</c:v>
                </c:pt>
                <c:pt idx="10264">
                  <c:v>12.662741520000004</c:v>
                </c:pt>
                <c:pt idx="10265">
                  <c:v>12.663435960000006</c:v>
                </c:pt>
                <c:pt idx="10266">
                  <c:v>12.664130400000001</c:v>
                </c:pt>
                <c:pt idx="10267">
                  <c:v>12.66482484</c:v>
                </c:pt>
                <c:pt idx="10268">
                  <c:v>12.665519280000014</c:v>
                </c:pt>
                <c:pt idx="10269">
                  <c:v>12.66621372</c:v>
                </c:pt>
                <c:pt idx="10270">
                  <c:v>12.66690816</c:v>
                </c:pt>
                <c:pt idx="10271">
                  <c:v>12.667604040000002</c:v>
                </c:pt>
                <c:pt idx="10272">
                  <c:v>12.668298479999999</c:v>
                </c:pt>
                <c:pt idx="10273">
                  <c:v>12.668992920000001</c:v>
                </c:pt>
                <c:pt idx="10274">
                  <c:v>12.669681840000004</c:v>
                </c:pt>
                <c:pt idx="10275">
                  <c:v>12.670376280000001</c:v>
                </c:pt>
                <c:pt idx="10276">
                  <c:v>12.671070719999999</c:v>
                </c:pt>
                <c:pt idx="10277">
                  <c:v>12.67176648</c:v>
                </c:pt>
                <c:pt idx="10278">
                  <c:v>12.672463800000004</c:v>
                </c:pt>
                <c:pt idx="10279">
                  <c:v>12.673158240000001</c:v>
                </c:pt>
                <c:pt idx="10280">
                  <c:v>12.67385268</c:v>
                </c:pt>
                <c:pt idx="10281">
                  <c:v>12.67454712</c:v>
                </c:pt>
                <c:pt idx="10282">
                  <c:v>12.675242880000004</c:v>
                </c:pt>
                <c:pt idx="10283">
                  <c:v>12.675937320000006</c:v>
                </c:pt>
                <c:pt idx="10284">
                  <c:v>12.676626240000004</c:v>
                </c:pt>
                <c:pt idx="10285">
                  <c:v>12.677322119999999</c:v>
                </c:pt>
                <c:pt idx="10286">
                  <c:v>12.678017880000001</c:v>
                </c:pt>
                <c:pt idx="10287">
                  <c:v>12.678712320000001</c:v>
                </c:pt>
                <c:pt idx="10288">
                  <c:v>12.679406760000004</c:v>
                </c:pt>
                <c:pt idx="10289">
                  <c:v>12.680101199999999</c:v>
                </c:pt>
                <c:pt idx="10290">
                  <c:v>12.68079432</c:v>
                </c:pt>
                <c:pt idx="10291">
                  <c:v>12.681490200000002</c:v>
                </c:pt>
                <c:pt idx="10292">
                  <c:v>12.682184640000004</c:v>
                </c:pt>
                <c:pt idx="10293">
                  <c:v>12.6828804</c:v>
                </c:pt>
                <c:pt idx="10294">
                  <c:v>12.68357484</c:v>
                </c:pt>
                <c:pt idx="10295">
                  <c:v>12.684269280000001</c:v>
                </c:pt>
                <c:pt idx="10296">
                  <c:v>12.684963719999999</c:v>
                </c:pt>
                <c:pt idx="10297">
                  <c:v>12.685658160000001</c:v>
                </c:pt>
                <c:pt idx="10298">
                  <c:v>12.686354040000001</c:v>
                </c:pt>
                <c:pt idx="10299">
                  <c:v>12.68704848</c:v>
                </c:pt>
                <c:pt idx="10300">
                  <c:v>12.6877374</c:v>
                </c:pt>
                <c:pt idx="10301">
                  <c:v>12.68843184</c:v>
                </c:pt>
                <c:pt idx="10302">
                  <c:v>12.68912628</c:v>
                </c:pt>
                <c:pt idx="10303">
                  <c:v>12.689822040000001</c:v>
                </c:pt>
                <c:pt idx="10304">
                  <c:v>12.690516480000001</c:v>
                </c:pt>
                <c:pt idx="10305">
                  <c:v>12.69121236</c:v>
                </c:pt>
                <c:pt idx="10306">
                  <c:v>12.6919068</c:v>
                </c:pt>
                <c:pt idx="10307">
                  <c:v>12.69260124</c:v>
                </c:pt>
                <c:pt idx="10308">
                  <c:v>12.69329568</c:v>
                </c:pt>
                <c:pt idx="10309">
                  <c:v>12.69399012</c:v>
                </c:pt>
                <c:pt idx="10310">
                  <c:v>12.694686000000004</c:v>
                </c:pt>
                <c:pt idx="10311">
                  <c:v>12.695380440000001</c:v>
                </c:pt>
                <c:pt idx="10312">
                  <c:v>12.69607068</c:v>
                </c:pt>
                <c:pt idx="10313">
                  <c:v>12.69676512</c:v>
                </c:pt>
                <c:pt idx="10314">
                  <c:v>12.697459560000002</c:v>
                </c:pt>
                <c:pt idx="10315">
                  <c:v>12.698153999999999</c:v>
                </c:pt>
                <c:pt idx="10316">
                  <c:v>12.698848439999999</c:v>
                </c:pt>
                <c:pt idx="10317">
                  <c:v>12.699542880000006</c:v>
                </c:pt>
                <c:pt idx="10318">
                  <c:v>12.7002402</c:v>
                </c:pt>
                <c:pt idx="10319">
                  <c:v>12.70093464</c:v>
                </c:pt>
                <c:pt idx="10320">
                  <c:v>12.70162908</c:v>
                </c:pt>
                <c:pt idx="10321">
                  <c:v>12.702324840000001</c:v>
                </c:pt>
                <c:pt idx="10322">
                  <c:v>12.703019280000001</c:v>
                </c:pt>
                <c:pt idx="10323">
                  <c:v>12.70371372</c:v>
                </c:pt>
                <c:pt idx="10324">
                  <c:v>12.70440816</c:v>
                </c:pt>
                <c:pt idx="10325">
                  <c:v>12.7051026</c:v>
                </c:pt>
                <c:pt idx="10326">
                  <c:v>12.70579704</c:v>
                </c:pt>
                <c:pt idx="10327">
                  <c:v>12.70649148</c:v>
                </c:pt>
                <c:pt idx="10328">
                  <c:v>12.707187360000001</c:v>
                </c:pt>
                <c:pt idx="10329">
                  <c:v>12.707881799999999</c:v>
                </c:pt>
                <c:pt idx="10330">
                  <c:v>12.708576240000001</c:v>
                </c:pt>
                <c:pt idx="10331">
                  <c:v>12.709270679999999</c:v>
                </c:pt>
                <c:pt idx="10332">
                  <c:v>12.70996512</c:v>
                </c:pt>
                <c:pt idx="10333">
                  <c:v>12.71065956</c:v>
                </c:pt>
                <c:pt idx="10334">
                  <c:v>12.711353999999998</c:v>
                </c:pt>
                <c:pt idx="10335">
                  <c:v>12.71204292</c:v>
                </c:pt>
                <c:pt idx="10336">
                  <c:v>12.71273736</c:v>
                </c:pt>
                <c:pt idx="10337">
                  <c:v>12.7134318</c:v>
                </c:pt>
                <c:pt idx="10338">
                  <c:v>12.714126240000001</c:v>
                </c:pt>
                <c:pt idx="10339">
                  <c:v>12.714820679999999</c:v>
                </c:pt>
                <c:pt idx="10340">
                  <c:v>12.7155138</c:v>
                </c:pt>
                <c:pt idx="10341">
                  <c:v>12.716209560000001</c:v>
                </c:pt>
                <c:pt idx="10342">
                  <c:v>12.716904</c:v>
                </c:pt>
                <c:pt idx="10343">
                  <c:v>12.71759988</c:v>
                </c:pt>
                <c:pt idx="10344">
                  <c:v>12.71829288</c:v>
                </c:pt>
                <c:pt idx="10345">
                  <c:v>12.71898732</c:v>
                </c:pt>
                <c:pt idx="10346">
                  <c:v>12.71968176</c:v>
                </c:pt>
                <c:pt idx="10347">
                  <c:v>12.720376199999999</c:v>
                </c:pt>
                <c:pt idx="10348">
                  <c:v>12.721072079999999</c:v>
                </c:pt>
                <c:pt idx="10349">
                  <c:v>12.721767959999999</c:v>
                </c:pt>
                <c:pt idx="10350">
                  <c:v>12.7224624</c:v>
                </c:pt>
                <c:pt idx="10351">
                  <c:v>12.72315684</c:v>
                </c:pt>
                <c:pt idx="10352">
                  <c:v>12.72385128</c:v>
                </c:pt>
                <c:pt idx="10353">
                  <c:v>12.72454572</c:v>
                </c:pt>
                <c:pt idx="10354">
                  <c:v>12.725241479999999</c:v>
                </c:pt>
                <c:pt idx="10355">
                  <c:v>12.72593592</c:v>
                </c:pt>
                <c:pt idx="10356">
                  <c:v>12.7266318</c:v>
                </c:pt>
                <c:pt idx="10357">
                  <c:v>12.72732624</c:v>
                </c:pt>
                <c:pt idx="10358">
                  <c:v>12.728015159999995</c:v>
                </c:pt>
                <c:pt idx="10359">
                  <c:v>12.7287096</c:v>
                </c:pt>
                <c:pt idx="10360">
                  <c:v>12.72940404</c:v>
                </c:pt>
                <c:pt idx="10361">
                  <c:v>12.730098479999999</c:v>
                </c:pt>
                <c:pt idx="10362">
                  <c:v>12.730792920000001</c:v>
                </c:pt>
                <c:pt idx="10363">
                  <c:v>12.731487360000001</c:v>
                </c:pt>
                <c:pt idx="10364">
                  <c:v>12.732181799999999</c:v>
                </c:pt>
                <c:pt idx="10365">
                  <c:v>12.73287768</c:v>
                </c:pt>
                <c:pt idx="10366">
                  <c:v>12.733558199999999</c:v>
                </c:pt>
                <c:pt idx="10367">
                  <c:v>12.734265119999995</c:v>
                </c:pt>
                <c:pt idx="10368">
                  <c:v>12.73495956</c:v>
                </c:pt>
                <c:pt idx="10369">
                  <c:v>12.73565544</c:v>
                </c:pt>
                <c:pt idx="10370">
                  <c:v>12.736349880000001</c:v>
                </c:pt>
                <c:pt idx="10371">
                  <c:v>12.737034600000001</c:v>
                </c:pt>
                <c:pt idx="10372">
                  <c:v>12.737740199999999</c:v>
                </c:pt>
                <c:pt idx="10373">
                  <c:v>12.738434640000001</c:v>
                </c:pt>
                <c:pt idx="10374">
                  <c:v>12.73912908</c:v>
                </c:pt>
                <c:pt idx="10375">
                  <c:v>12.73982352</c:v>
                </c:pt>
                <c:pt idx="10376">
                  <c:v>12.74051796</c:v>
                </c:pt>
                <c:pt idx="10377">
                  <c:v>12.741212399999997</c:v>
                </c:pt>
                <c:pt idx="10378">
                  <c:v>12.74190684</c:v>
                </c:pt>
                <c:pt idx="10379">
                  <c:v>12.742601280000001</c:v>
                </c:pt>
                <c:pt idx="10380">
                  <c:v>12.743295719999999</c:v>
                </c:pt>
                <c:pt idx="10381">
                  <c:v>12.743990159999999</c:v>
                </c:pt>
                <c:pt idx="10382">
                  <c:v>12.74468592</c:v>
                </c:pt>
                <c:pt idx="10383">
                  <c:v>12.74538036</c:v>
                </c:pt>
                <c:pt idx="10384">
                  <c:v>12.74607492</c:v>
                </c:pt>
                <c:pt idx="10385">
                  <c:v>12.74676648</c:v>
                </c:pt>
                <c:pt idx="10386">
                  <c:v>12.74746092</c:v>
                </c:pt>
                <c:pt idx="10387">
                  <c:v>12.748155359999997</c:v>
                </c:pt>
                <c:pt idx="10388">
                  <c:v>12.748852679999999</c:v>
                </c:pt>
                <c:pt idx="10389">
                  <c:v>12.74954292</c:v>
                </c:pt>
                <c:pt idx="10390">
                  <c:v>12.7502388</c:v>
                </c:pt>
                <c:pt idx="10391">
                  <c:v>12.75093324</c:v>
                </c:pt>
                <c:pt idx="10392">
                  <c:v>12.75162768</c:v>
                </c:pt>
                <c:pt idx="10393">
                  <c:v>12.752322120000001</c:v>
                </c:pt>
                <c:pt idx="10394">
                  <c:v>12.753016560000002</c:v>
                </c:pt>
                <c:pt idx="10395">
                  <c:v>12.75371232</c:v>
                </c:pt>
                <c:pt idx="10396">
                  <c:v>12.75440676</c:v>
                </c:pt>
                <c:pt idx="10397">
                  <c:v>12.7551012</c:v>
                </c:pt>
                <c:pt idx="10398">
                  <c:v>12.755797080000002</c:v>
                </c:pt>
                <c:pt idx="10399">
                  <c:v>12.756492960000006</c:v>
                </c:pt>
                <c:pt idx="10400">
                  <c:v>12.757187400000001</c:v>
                </c:pt>
                <c:pt idx="10401">
                  <c:v>12.75788184</c:v>
                </c:pt>
                <c:pt idx="10402">
                  <c:v>12.75857628</c:v>
                </c:pt>
                <c:pt idx="10403">
                  <c:v>12.75927072</c:v>
                </c:pt>
                <c:pt idx="10404">
                  <c:v>12.75996516</c:v>
                </c:pt>
                <c:pt idx="10405">
                  <c:v>12.7606596</c:v>
                </c:pt>
                <c:pt idx="10406">
                  <c:v>12.76134852</c:v>
                </c:pt>
                <c:pt idx="10407">
                  <c:v>12.762044280000014</c:v>
                </c:pt>
                <c:pt idx="10408">
                  <c:v>12.76273872</c:v>
                </c:pt>
                <c:pt idx="10409">
                  <c:v>12.763435920000004</c:v>
                </c:pt>
                <c:pt idx="10410">
                  <c:v>12.764130360000001</c:v>
                </c:pt>
                <c:pt idx="10411">
                  <c:v>12.764824920000001</c:v>
                </c:pt>
                <c:pt idx="10412">
                  <c:v>12.765519360000004</c:v>
                </c:pt>
                <c:pt idx="10413">
                  <c:v>12.766213799999999</c:v>
                </c:pt>
                <c:pt idx="10414">
                  <c:v>12.76690956</c:v>
                </c:pt>
                <c:pt idx="10415">
                  <c:v>12.767604</c:v>
                </c:pt>
                <c:pt idx="10416">
                  <c:v>12.768298439999999</c:v>
                </c:pt>
                <c:pt idx="10417">
                  <c:v>12.768992880000001</c:v>
                </c:pt>
                <c:pt idx="10418">
                  <c:v>12.769687320000006</c:v>
                </c:pt>
                <c:pt idx="10419">
                  <c:v>12.770381759999999</c:v>
                </c:pt>
                <c:pt idx="10420">
                  <c:v>12.7710762</c:v>
                </c:pt>
                <c:pt idx="10421">
                  <c:v>12.77177064</c:v>
                </c:pt>
                <c:pt idx="10422">
                  <c:v>12.772459560000014</c:v>
                </c:pt>
                <c:pt idx="10423">
                  <c:v>12.773154</c:v>
                </c:pt>
                <c:pt idx="10424">
                  <c:v>12.77384844</c:v>
                </c:pt>
                <c:pt idx="10425">
                  <c:v>12.77454288</c:v>
                </c:pt>
                <c:pt idx="10426">
                  <c:v>12.77523732</c:v>
                </c:pt>
                <c:pt idx="10427">
                  <c:v>12.775931760000001</c:v>
                </c:pt>
                <c:pt idx="10428">
                  <c:v>12.776627640000001</c:v>
                </c:pt>
                <c:pt idx="10429">
                  <c:v>12.777322079999999</c:v>
                </c:pt>
                <c:pt idx="10430">
                  <c:v>12.77801652</c:v>
                </c:pt>
                <c:pt idx="10431">
                  <c:v>12.77871096</c:v>
                </c:pt>
                <c:pt idx="10432">
                  <c:v>12.7794054</c:v>
                </c:pt>
                <c:pt idx="10433">
                  <c:v>12.78009984</c:v>
                </c:pt>
                <c:pt idx="10434">
                  <c:v>12.78079428</c:v>
                </c:pt>
                <c:pt idx="10435">
                  <c:v>12.781488719999999</c:v>
                </c:pt>
                <c:pt idx="10436">
                  <c:v>12.782183160000001</c:v>
                </c:pt>
                <c:pt idx="10437">
                  <c:v>12.782879040000001</c:v>
                </c:pt>
                <c:pt idx="10438">
                  <c:v>12.783573479999999</c:v>
                </c:pt>
                <c:pt idx="10439">
                  <c:v>12.78426792</c:v>
                </c:pt>
                <c:pt idx="10440">
                  <c:v>12.78496236</c:v>
                </c:pt>
                <c:pt idx="10441">
                  <c:v>12.785656800000016</c:v>
                </c:pt>
                <c:pt idx="10442">
                  <c:v>12.78635124</c:v>
                </c:pt>
                <c:pt idx="10443">
                  <c:v>12.78704568</c:v>
                </c:pt>
                <c:pt idx="10444">
                  <c:v>12.78774012</c:v>
                </c:pt>
                <c:pt idx="10445">
                  <c:v>12.788434560000002</c:v>
                </c:pt>
                <c:pt idx="10446">
                  <c:v>12.789128999999999</c:v>
                </c:pt>
                <c:pt idx="10447">
                  <c:v>12.789824880000001</c:v>
                </c:pt>
                <c:pt idx="10448">
                  <c:v>12.79051932</c:v>
                </c:pt>
                <c:pt idx="10449">
                  <c:v>12.791213759999993</c:v>
                </c:pt>
                <c:pt idx="10450">
                  <c:v>12.791908199999998</c:v>
                </c:pt>
                <c:pt idx="10451">
                  <c:v>12.79260264</c:v>
                </c:pt>
                <c:pt idx="10452">
                  <c:v>12.79329708</c:v>
                </c:pt>
                <c:pt idx="10453">
                  <c:v>12.793991520000001</c:v>
                </c:pt>
                <c:pt idx="10454">
                  <c:v>12.79468464</c:v>
                </c:pt>
                <c:pt idx="10455">
                  <c:v>12.795380400000001</c:v>
                </c:pt>
                <c:pt idx="10456">
                  <c:v>12.796074840000001</c:v>
                </c:pt>
                <c:pt idx="10457">
                  <c:v>12.796769280000001</c:v>
                </c:pt>
                <c:pt idx="10458">
                  <c:v>12.79746372</c:v>
                </c:pt>
                <c:pt idx="10459">
                  <c:v>12.798158159999995</c:v>
                </c:pt>
                <c:pt idx="10460">
                  <c:v>12.7988526</c:v>
                </c:pt>
                <c:pt idx="10461">
                  <c:v>12.79954704</c:v>
                </c:pt>
                <c:pt idx="10462">
                  <c:v>12.80024148</c:v>
                </c:pt>
                <c:pt idx="10463">
                  <c:v>12.800935920000002</c:v>
                </c:pt>
                <c:pt idx="10464">
                  <c:v>12.801630360000004</c:v>
                </c:pt>
                <c:pt idx="10465">
                  <c:v>12.80232492</c:v>
                </c:pt>
                <c:pt idx="10466">
                  <c:v>12.80301936</c:v>
                </c:pt>
                <c:pt idx="10467">
                  <c:v>12.803713800000002</c:v>
                </c:pt>
                <c:pt idx="10468">
                  <c:v>12.804408240000004</c:v>
                </c:pt>
                <c:pt idx="10469">
                  <c:v>12.805102680000006</c:v>
                </c:pt>
                <c:pt idx="10470">
                  <c:v>12.80579844</c:v>
                </c:pt>
                <c:pt idx="10471">
                  <c:v>12.806485920000016</c:v>
                </c:pt>
                <c:pt idx="10472">
                  <c:v>12.807187320000002</c:v>
                </c:pt>
                <c:pt idx="10473">
                  <c:v>12.807881760000001</c:v>
                </c:pt>
                <c:pt idx="10474">
                  <c:v>12.808576200000006</c:v>
                </c:pt>
                <c:pt idx="10475">
                  <c:v>12.809270640000001</c:v>
                </c:pt>
                <c:pt idx="10476">
                  <c:v>12.809959560000006</c:v>
                </c:pt>
                <c:pt idx="10477">
                  <c:v>12.810654000000014</c:v>
                </c:pt>
                <c:pt idx="10478">
                  <c:v>12.81134988</c:v>
                </c:pt>
                <c:pt idx="10479">
                  <c:v>12.812045640000004</c:v>
                </c:pt>
                <c:pt idx="10480">
                  <c:v>12.81273876</c:v>
                </c:pt>
                <c:pt idx="10481">
                  <c:v>12.813433200000022</c:v>
                </c:pt>
                <c:pt idx="10482">
                  <c:v>12.814129080000001</c:v>
                </c:pt>
                <c:pt idx="10483">
                  <c:v>12.814823520000001</c:v>
                </c:pt>
                <c:pt idx="10484">
                  <c:v>12.815517960000006</c:v>
                </c:pt>
                <c:pt idx="10485">
                  <c:v>12.81621516</c:v>
                </c:pt>
                <c:pt idx="10486">
                  <c:v>12.816909600000002</c:v>
                </c:pt>
                <c:pt idx="10487">
                  <c:v>12.817604040000004</c:v>
                </c:pt>
                <c:pt idx="10488">
                  <c:v>12.818298479999999</c:v>
                </c:pt>
                <c:pt idx="10489">
                  <c:v>12.818992920000001</c:v>
                </c:pt>
                <c:pt idx="10490">
                  <c:v>12.819681840000015</c:v>
                </c:pt>
                <c:pt idx="10491">
                  <c:v>12.82037628</c:v>
                </c:pt>
                <c:pt idx="10492">
                  <c:v>12.82107072</c:v>
                </c:pt>
                <c:pt idx="10493">
                  <c:v>12.82176516</c:v>
                </c:pt>
                <c:pt idx="10494">
                  <c:v>12.822459600000016</c:v>
                </c:pt>
                <c:pt idx="10495">
                  <c:v>12.82315404</c:v>
                </c:pt>
                <c:pt idx="10496">
                  <c:v>12.823848480000001</c:v>
                </c:pt>
                <c:pt idx="10497">
                  <c:v>12.824542920000004</c:v>
                </c:pt>
                <c:pt idx="10498">
                  <c:v>12.825238800000006</c:v>
                </c:pt>
                <c:pt idx="10499">
                  <c:v>12.825933240000015</c:v>
                </c:pt>
                <c:pt idx="10500">
                  <c:v>12.82662768</c:v>
                </c:pt>
                <c:pt idx="10501">
                  <c:v>12.82732212</c:v>
                </c:pt>
                <c:pt idx="10502">
                  <c:v>12.82801656</c:v>
                </c:pt>
                <c:pt idx="10503">
                  <c:v>12.828711</c:v>
                </c:pt>
                <c:pt idx="10504">
                  <c:v>12.82940544</c:v>
                </c:pt>
                <c:pt idx="10505">
                  <c:v>12.830099880000002</c:v>
                </c:pt>
                <c:pt idx="10506">
                  <c:v>12.830794320000004</c:v>
                </c:pt>
                <c:pt idx="10507">
                  <c:v>12.831488760000001</c:v>
                </c:pt>
                <c:pt idx="10508">
                  <c:v>12.832183200000006</c:v>
                </c:pt>
                <c:pt idx="10509">
                  <c:v>12.83287764</c:v>
                </c:pt>
                <c:pt idx="10510">
                  <c:v>12.83357208</c:v>
                </c:pt>
                <c:pt idx="10511">
                  <c:v>12.83426652</c:v>
                </c:pt>
                <c:pt idx="10512">
                  <c:v>12.83496096</c:v>
                </c:pt>
                <c:pt idx="10513">
                  <c:v>12.8356554</c:v>
                </c:pt>
                <c:pt idx="10514">
                  <c:v>12.836351280000001</c:v>
                </c:pt>
                <c:pt idx="10515">
                  <c:v>12.837044280000002</c:v>
                </c:pt>
                <c:pt idx="10516">
                  <c:v>12.837738720000001</c:v>
                </c:pt>
                <c:pt idx="10517">
                  <c:v>12.838433160000001</c:v>
                </c:pt>
                <c:pt idx="10518">
                  <c:v>12.839127600000001</c:v>
                </c:pt>
                <c:pt idx="10519">
                  <c:v>12.83982204</c:v>
                </c:pt>
                <c:pt idx="10520">
                  <c:v>12.84051936</c:v>
                </c:pt>
                <c:pt idx="10521">
                  <c:v>12.841215119999999</c:v>
                </c:pt>
                <c:pt idx="10522">
                  <c:v>12.841902600000001</c:v>
                </c:pt>
                <c:pt idx="10523">
                  <c:v>12.842604000000014</c:v>
                </c:pt>
                <c:pt idx="10524">
                  <c:v>12.84329844</c:v>
                </c:pt>
                <c:pt idx="10525">
                  <c:v>12.84399288</c:v>
                </c:pt>
                <c:pt idx="10526">
                  <c:v>12.84468732</c:v>
                </c:pt>
                <c:pt idx="10527">
                  <c:v>12.84538044</c:v>
                </c:pt>
                <c:pt idx="10528">
                  <c:v>12.84607488</c:v>
                </c:pt>
                <c:pt idx="10529">
                  <c:v>12.84676932</c:v>
                </c:pt>
                <c:pt idx="10530">
                  <c:v>12.84746376</c:v>
                </c:pt>
                <c:pt idx="10531">
                  <c:v>12.848158199999999</c:v>
                </c:pt>
                <c:pt idx="10532">
                  <c:v>12.84885264</c:v>
                </c:pt>
                <c:pt idx="10533">
                  <c:v>12.849547080000002</c:v>
                </c:pt>
                <c:pt idx="10534">
                  <c:v>12.850241520000004</c:v>
                </c:pt>
                <c:pt idx="10535">
                  <c:v>12.850935960000006</c:v>
                </c:pt>
                <c:pt idx="10536">
                  <c:v>12.851630400000015</c:v>
                </c:pt>
                <c:pt idx="10537">
                  <c:v>12.852324840000014</c:v>
                </c:pt>
                <c:pt idx="10538">
                  <c:v>12.853019280000014</c:v>
                </c:pt>
                <c:pt idx="10539">
                  <c:v>12.85371372</c:v>
                </c:pt>
                <c:pt idx="10540">
                  <c:v>12.85440816</c:v>
                </c:pt>
                <c:pt idx="10541">
                  <c:v>12.855104040000024</c:v>
                </c:pt>
                <c:pt idx="10542">
                  <c:v>12.855792960000022</c:v>
                </c:pt>
                <c:pt idx="10543">
                  <c:v>12.856487400000024</c:v>
                </c:pt>
                <c:pt idx="10544">
                  <c:v>12.857181840000004</c:v>
                </c:pt>
                <c:pt idx="10545">
                  <c:v>12.857876280000006</c:v>
                </c:pt>
                <c:pt idx="10546">
                  <c:v>12.858570720000001</c:v>
                </c:pt>
                <c:pt idx="10547">
                  <c:v>12.85926516</c:v>
                </c:pt>
                <c:pt idx="10548">
                  <c:v>12.859959600000014</c:v>
                </c:pt>
                <c:pt idx="10549">
                  <c:v>12.860654040000016</c:v>
                </c:pt>
                <c:pt idx="10550">
                  <c:v>12.86134848</c:v>
                </c:pt>
                <c:pt idx="10551">
                  <c:v>12.862042920000018</c:v>
                </c:pt>
                <c:pt idx="10552">
                  <c:v>12.862737360000024</c:v>
                </c:pt>
                <c:pt idx="10553">
                  <c:v>12.863431800000024</c:v>
                </c:pt>
                <c:pt idx="10554">
                  <c:v>12.864126240000004</c:v>
                </c:pt>
                <c:pt idx="10555">
                  <c:v>12.864820680000001</c:v>
                </c:pt>
                <c:pt idx="10556">
                  <c:v>12.865515120000014</c:v>
                </c:pt>
                <c:pt idx="10557">
                  <c:v>12.866209560000014</c:v>
                </c:pt>
                <c:pt idx="10558">
                  <c:v>12.866904000000016</c:v>
                </c:pt>
                <c:pt idx="10559">
                  <c:v>12.86759844</c:v>
                </c:pt>
                <c:pt idx="10560">
                  <c:v>12.86829288</c:v>
                </c:pt>
                <c:pt idx="10561">
                  <c:v>12.86898732</c:v>
                </c:pt>
                <c:pt idx="10562">
                  <c:v>12.869683200000024</c:v>
                </c:pt>
                <c:pt idx="10563">
                  <c:v>12.870377640000001</c:v>
                </c:pt>
                <c:pt idx="10564">
                  <c:v>12.871072080000001</c:v>
                </c:pt>
                <c:pt idx="10565">
                  <c:v>12.87176796</c:v>
                </c:pt>
                <c:pt idx="10566">
                  <c:v>12.872462400000016</c:v>
                </c:pt>
                <c:pt idx="10567">
                  <c:v>12.873156840000016</c:v>
                </c:pt>
                <c:pt idx="10568">
                  <c:v>12.87385128</c:v>
                </c:pt>
                <c:pt idx="10569">
                  <c:v>12.87454848</c:v>
                </c:pt>
                <c:pt idx="10570">
                  <c:v>12.875238720000002</c:v>
                </c:pt>
                <c:pt idx="10571">
                  <c:v>12.875934600000024</c:v>
                </c:pt>
                <c:pt idx="10572">
                  <c:v>12.876630360000016</c:v>
                </c:pt>
                <c:pt idx="10573">
                  <c:v>12.87732072</c:v>
                </c:pt>
                <c:pt idx="10574">
                  <c:v>12.87801516</c:v>
                </c:pt>
                <c:pt idx="10575">
                  <c:v>12.878709600000002</c:v>
                </c:pt>
                <c:pt idx="10576">
                  <c:v>12.879404040000024</c:v>
                </c:pt>
                <c:pt idx="10577">
                  <c:v>12.880099920000006</c:v>
                </c:pt>
                <c:pt idx="10578">
                  <c:v>12.88079568</c:v>
                </c:pt>
                <c:pt idx="10579">
                  <c:v>12.88149012</c:v>
                </c:pt>
                <c:pt idx="10580">
                  <c:v>12.882184560000024</c:v>
                </c:pt>
                <c:pt idx="10581">
                  <c:v>12.882879000000004</c:v>
                </c:pt>
                <c:pt idx="10582">
                  <c:v>12.883573440000001</c:v>
                </c:pt>
                <c:pt idx="10583">
                  <c:v>12.88426932</c:v>
                </c:pt>
                <c:pt idx="10584">
                  <c:v>12.8849652</c:v>
                </c:pt>
                <c:pt idx="10585">
                  <c:v>12.885659640000016</c:v>
                </c:pt>
                <c:pt idx="10586">
                  <c:v>12.886349880000004</c:v>
                </c:pt>
                <c:pt idx="10587">
                  <c:v>12.88704564</c:v>
                </c:pt>
                <c:pt idx="10588">
                  <c:v>12.887740200000014</c:v>
                </c:pt>
                <c:pt idx="10589">
                  <c:v>12.888435960000002</c:v>
                </c:pt>
                <c:pt idx="10590">
                  <c:v>12.889130400000004</c:v>
                </c:pt>
                <c:pt idx="10591">
                  <c:v>12.889826280000015</c:v>
                </c:pt>
                <c:pt idx="10592">
                  <c:v>12.89052072</c:v>
                </c:pt>
                <c:pt idx="10593">
                  <c:v>12.89121516</c:v>
                </c:pt>
                <c:pt idx="10594">
                  <c:v>12.8919096</c:v>
                </c:pt>
                <c:pt idx="10595">
                  <c:v>12.892604040000016</c:v>
                </c:pt>
                <c:pt idx="10596">
                  <c:v>12.89329296</c:v>
                </c:pt>
                <c:pt idx="10597">
                  <c:v>12.893988720000001</c:v>
                </c:pt>
                <c:pt idx="10598">
                  <c:v>12.894684600000014</c:v>
                </c:pt>
                <c:pt idx="10599">
                  <c:v>12.89537904</c:v>
                </c:pt>
                <c:pt idx="10600">
                  <c:v>12.89607492</c:v>
                </c:pt>
                <c:pt idx="10601">
                  <c:v>12.89676936</c:v>
                </c:pt>
                <c:pt idx="10602">
                  <c:v>12.89746512</c:v>
                </c:pt>
                <c:pt idx="10603">
                  <c:v>12.89815956</c:v>
                </c:pt>
                <c:pt idx="10604">
                  <c:v>12.898854</c:v>
                </c:pt>
                <c:pt idx="10605">
                  <c:v>12.89954148</c:v>
                </c:pt>
                <c:pt idx="10606">
                  <c:v>12.90024288</c:v>
                </c:pt>
                <c:pt idx="10607">
                  <c:v>12.90093036</c:v>
                </c:pt>
                <c:pt idx="10608">
                  <c:v>12.90162492</c:v>
                </c:pt>
                <c:pt idx="10609">
                  <c:v>12.90231936</c:v>
                </c:pt>
                <c:pt idx="10610">
                  <c:v>12.9030138</c:v>
                </c:pt>
                <c:pt idx="10611">
                  <c:v>12.903709560000006</c:v>
                </c:pt>
                <c:pt idx="10612">
                  <c:v>12.904404000000014</c:v>
                </c:pt>
                <c:pt idx="10613">
                  <c:v>12.90509844</c:v>
                </c:pt>
                <c:pt idx="10614">
                  <c:v>12.905792880000016</c:v>
                </c:pt>
                <c:pt idx="10615">
                  <c:v>12.906487320000016</c:v>
                </c:pt>
                <c:pt idx="10616">
                  <c:v>12.90718176</c:v>
                </c:pt>
                <c:pt idx="10617">
                  <c:v>12.907879080000001</c:v>
                </c:pt>
                <c:pt idx="10618">
                  <c:v>12.908573520000001</c:v>
                </c:pt>
                <c:pt idx="10619">
                  <c:v>12.90926928</c:v>
                </c:pt>
                <c:pt idx="10620">
                  <c:v>12.90996516</c:v>
                </c:pt>
                <c:pt idx="10621">
                  <c:v>12.910659600000002</c:v>
                </c:pt>
                <c:pt idx="10622">
                  <c:v>12.911354040000001</c:v>
                </c:pt>
                <c:pt idx="10623">
                  <c:v>12.912048480000001</c:v>
                </c:pt>
                <c:pt idx="10624">
                  <c:v>12.912742920000015</c:v>
                </c:pt>
                <c:pt idx="10625">
                  <c:v>12.913437360000014</c:v>
                </c:pt>
                <c:pt idx="10626">
                  <c:v>12.9141318</c:v>
                </c:pt>
                <c:pt idx="10627">
                  <c:v>12.91482624</c:v>
                </c:pt>
                <c:pt idx="10628">
                  <c:v>12.91552068</c:v>
                </c:pt>
                <c:pt idx="10629">
                  <c:v>12.9162096</c:v>
                </c:pt>
                <c:pt idx="10630">
                  <c:v>12.91690404</c:v>
                </c:pt>
                <c:pt idx="10631">
                  <c:v>12.917598480000001</c:v>
                </c:pt>
                <c:pt idx="10632">
                  <c:v>12.918292920000001</c:v>
                </c:pt>
                <c:pt idx="10633">
                  <c:v>12.918987360000001</c:v>
                </c:pt>
                <c:pt idx="10634">
                  <c:v>12.919681800000006</c:v>
                </c:pt>
                <c:pt idx="10635">
                  <c:v>12.92037624</c:v>
                </c:pt>
                <c:pt idx="10636">
                  <c:v>12.92107068</c:v>
                </c:pt>
                <c:pt idx="10637">
                  <c:v>12.92176512</c:v>
                </c:pt>
                <c:pt idx="10638">
                  <c:v>12.922459560000016</c:v>
                </c:pt>
                <c:pt idx="10639">
                  <c:v>12.92315544</c:v>
                </c:pt>
                <c:pt idx="10640">
                  <c:v>12.923849880000002</c:v>
                </c:pt>
                <c:pt idx="10641">
                  <c:v>12.924544320000004</c:v>
                </c:pt>
                <c:pt idx="10642">
                  <c:v>12.925238760000001</c:v>
                </c:pt>
                <c:pt idx="10643">
                  <c:v>12.925933200000006</c:v>
                </c:pt>
                <c:pt idx="10644">
                  <c:v>12.92662764</c:v>
                </c:pt>
                <c:pt idx="10645">
                  <c:v>12.92732208</c:v>
                </c:pt>
                <c:pt idx="10646">
                  <c:v>12.92801652</c:v>
                </c:pt>
                <c:pt idx="10647">
                  <c:v>12.92871096</c:v>
                </c:pt>
                <c:pt idx="10648">
                  <c:v>12.9294054</c:v>
                </c:pt>
                <c:pt idx="10649">
                  <c:v>12.93009984</c:v>
                </c:pt>
                <c:pt idx="10650">
                  <c:v>12.930795720000001</c:v>
                </c:pt>
                <c:pt idx="10651">
                  <c:v>12.93149148</c:v>
                </c:pt>
                <c:pt idx="10652">
                  <c:v>12.93218184</c:v>
                </c:pt>
                <c:pt idx="10653">
                  <c:v>12.93287484</c:v>
                </c:pt>
                <c:pt idx="10654">
                  <c:v>12.933570720000001</c:v>
                </c:pt>
                <c:pt idx="10655">
                  <c:v>12.934265159999999</c:v>
                </c:pt>
                <c:pt idx="10656">
                  <c:v>12.934959600000001</c:v>
                </c:pt>
                <c:pt idx="10657">
                  <c:v>12.935654040000006</c:v>
                </c:pt>
                <c:pt idx="10658">
                  <c:v>12.93634992</c:v>
                </c:pt>
                <c:pt idx="10659">
                  <c:v>12.93704436</c:v>
                </c:pt>
                <c:pt idx="10660">
                  <c:v>12.9377388</c:v>
                </c:pt>
                <c:pt idx="10661">
                  <c:v>12.93843324</c:v>
                </c:pt>
                <c:pt idx="10662">
                  <c:v>12.93912768</c:v>
                </c:pt>
                <c:pt idx="10663">
                  <c:v>12.939822120000001</c:v>
                </c:pt>
                <c:pt idx="10664">
                  <c:v>12.940516560000002</c:v>
                </c:pt>
                <c:pt idx="10665">
                  <c:v>12.941209560000001</c:v>
                </c:pt>
                <c:pt idx="10666">
                  <c:v>12.941905439999999</c:v>
                </c:pt>
                <c:pt idx="10667">
                  <c:v>12.9426012</c:v>
                </c:pt>
                <c:pt idx="10668">
                  <c:v>12.943297080000001</c:v>
                </c:pt>
                <c:pt idx="10669">
                  <c:v>12.943991520000001</c:v>
                </c:pt>
                <c:pt idx="10670">
                  <c:v>12.94468176</c:v>
                </c:pt>
                <c:pt idx="10671">
                  <c:v>12.94537908</c:v>
                </c:pt>
                <c:pt idx="10672">
                  <c:v>12.946073520000001</c:v>
                </c:pt>
                <c:pt idx="10673">
                  <c:v>12.94676928</c:v>
                </c:pt>
                <c:pt idx="10674">
                  <c:v>12.9474582</c:v>
                </c:pt>
                <c:pt idx="10675">
                  <c:v>12.94815408</c:v>
                </c:pt>
                <c:pt idx="10676">
                  <c:v>12.9488526</c:v>
                </c:pt>
                <c:pt idx="10677">
                  <c:v>12.949537320000006</c:v>
                </c:pt>
                <c:pt idx="10678">
                  <c:v>12.950227680000001</c:v>
                </c:pt>
                <c:pt idx="10679">
                  <c:v>12.950935920000004</c:v>
                </c:pt>
                <c:pt idx="10680">
                  <c:v>12.951631800000014</c:v>
                </c:pt>
                <c:pt idx="10681">
                  <c:v>12.952326240000014</c:v>
                </c:pt>
                <c:pt idx="10682">
                  <c:v>12.95302068</c:v>
                </c:pt>
                <c:pt idx="10683">
                  <c:v>12.95371512</c:v>
                </c:pt>
                <c:pt idx="10684">
                  <c:v>12.954404040000016</c:v>
                </c:pt>
                <c:pt idx="10685">
                  <c:v>12.95509848</c:v>
                </c:pt>
                <c:pt idx="10686">
                  <c:v>12.955792920000018</c:v>
                </c:pt>
                <c:pt idx="10687">
                  <c:v>12.956487360000024</c:v>
                </c:pt>
                <c:pt idx="10688">
                  <c:v>12.957181800000004</c:v>
                </c:pt>
                <c:pt idx="10689">
                  <c:v>12.957876240000004</c:v>
                </c:pt>
                <c:pt idx="10690">
                  <c:v>12.958570680000001</c:v>
                </c:pt>
                <c:pt idx="10691">
                  <c:v>12.95926512</c:v>
                </c:pt>
                <c:pt idx="10692">
                  <c:v>12.959959560000014</c:v>
                </c:pt>
                <c:pt idx="10693">
                  <c:v>12.960654000000016</c:v>
                </c:pt>
                <c:pt idx="10694">
                  <c:v>12.96134844</c:v>
                </c:pt>
                <c:pt idx="10695">
                  <c:v>12.962042880000016</c:v>
                </c:pt>
                <c:pt idx="10696">
                  <c:v>12.962738760000002</c:v>
                </c:pt>
                <c:pt idx="10697">
                  <c:v>12.963433200000024</c:v>
                </c:pt>
                <c:pt idx="10698">
                  <c:v>12.964129080000001</c:v>
                </c:pt>
                <c:pt idx="10699">
                  <c:v>12.964809600000002</c:v>
                </c:pt>
                <c:pt idx="10700">
                  <c:v>12.965502600000024</c:v>
                </c:pt>
                <c:pt idx="10701">
                  <c:v>12.966208200000002</c:v>
                </c:pt>
                <c:pt idx="10702">
                  <c:v>12.966904080000004</c:v>
                </c:pt>
                <c:pt idx="10703">
                  <c:v>12.967598520000006</c:v>
                </c:pt>
                <c:pt idx="10704">
                  <c:v>12.96829572</c:v>
                </c:pt>
                <c:pt idx="10705">
                  <c:v>12.96899292</c:v>
                </c:pt>
                <c:pt idx="10706">
                  <c:v>12.969687360000016</c:v>
                </c:pt>
                <c:pt idx="10707">
                  <c:v>12.97037628</c:v>
                </c:pt>
                <c:pt idx="10708">
                  <c:v>12.97107072</c:v>
                </c:pt>
                <c:pt idx="10709">
                  <c:v>12.97176516</c:v>
                </c:pt>
                <c:pt idx="10710">
                  <c:v>12.972459600000024</c:v>
                </c:pt>
                <c:pt idx="10711">
                  <c:v>12.973154040000002</c:v>
                </c:pt>
                <c:pt idx="10712">
                  <c:v>12.973848480000001</c:v>
                </c:pt>
                <c:pt idx="10713">
                  <c:v>12.974542920000006</c:v>
                </c:pt>
                <c:pt idx="10714">
                  <c:v>12.975237360000015</c:v>
                </c:pt>
                <c:pt idx="10715">
                  <c:v>12.975934560000024</c:v>
                </c:pt>
                <c:pt idx="10716">
                  <c:v>12.976629000000004</c:v>
                </c:pt>
                <c:pt idx="10717">
                  <c:v>12.977323439999999</c:v>
                </c:pt>
                <c:pt idx="10718">
                  <c:v>12.978017880000001</c:v>
                </c:pt>
                <c:pt idx="10719">
                  <c:v>12.97871232</c:v>
                </c:pt>
                <c:pt idx="10720">
                  <c:v>12.979406760000014</c:v>
                </c:pt>
                <c:pt idx="10721">
                  <c:v>12.9801012</c:v>
                </c:pt>
                <c:pt idx="10722">
                  <c:v>12.98079708</c:v>
                </c:pt>
                <c:pt idx="10723">
                  <c:v>12.981491520000002</c:v>
                </c:pt>
                <c:pt idx="10724">
                  <c:v>12.982185960000002</c:v>
                </c:pt>
                <c:pt idx="10725">
                  <c:v>12.982880400000004</c:v>
                </c:pt>
                <c:pt idx="10726">
                  <c:v>12.983574840000006</c:v>
                </c:pt>
                <c:pt idx="10727">
                  <c:v>12.984263759999999</c:v>
                </c:pt>
                <c:pt idx="10728">
                  <c:v>12.98495964</c:v>
                </c:pt>
                <c:pt idx="10729">
                  <c:v>12.985654080000014</c:v>
                </c:pt>
                <c:pt idx="10730">
                  <c:v>12.986349840000004</c:v>
                </c:pt>
                <c:pt idx="10731">
                  <c:v>12.98704152</c:v>
                </c:pt>
                <c:pt idx="10732">
                  <c:v>12.98774148</c:v>
                </c:pt>
                <c:pt idx="10733">
                  <c:v>12.988435920000002</c:v>
                </c:pt>
                <c:pt idx="10734">
                  <c:v>12.989130360000004</c:v>
                </c:pt>
                <c:pt idx="10735">
                  <c:v>12.98982492</c:v>
                </c:pt>
                <c:pt idx="10736">
                  <c:v>12.99051936</c:v>
                </c:pt>
                <c:pt idx="10737">
                  <c:v>12.99121512</c:v>
                </c:pt>
                <c:pt idx="10738">
                  <c:v>12.9919026</c:v>
                </c:pt>
                <c:pt idx="10739">
                  <c:v>12.992597040000014</c:v>
                </c:pt>
                <c:pt idx="10740">
                  <c:v>12.99329148</c:v>
                </c:pt>
                <c:pt idx="10741">
                  <c:v>12.9939888</c:v>
                </c:pt>
                <c:pt idx="10742">
                  <c:v>12.994684560000014</c:v>
                </c:pt>
                <c:pt idx="10743">
                  <c:v>12.99538044</c:v>
                </c:pt>
                <c:pt idx="10744">
                  <c:v>12.99607488</c:v>
                </c:pt>
                <c:pt idx="10745">
                  <c:v>12.9967638</c:v>
                </c:pt>
                <c:pt idx="10746">
                  <c:v>12.99745824</c:v>
                </c:pt>
                <c:pt idx="10747">
                  <c:v>12.99815268</c:v>
                </c:pt>
                <c:pt idx="10748">
                  <c:v>12.998847120000001</c:v>
                </c:pt>
                <c:pt idx="10749">
                  <c:v>12.999541560000004</c:v>
                </c:pt>
                <c:pt idx="10750">
                  <c:v>13.000236000000006</c:v>
                </c:pt>
                <c:pt idx="10751">
                  <c:v>13.000930440000001</c:v>
                </c:pt>
                <c:pt idx="10752">
                  <c:v>13.00162488</c:v>
                </c:pt>
                <c:pt idx="10753">
                  <c:v>13.002320640000001</c:v>
                </c:pt>
                <c:pt idx="10754">
                  <c:v>13.0030152</c:v>
                </c:pt>
                <c:pt idx="10755">
                  <c:v>13.003710960000001</c:v>
                </c:pt>
                <c:pt idx="10756">
                  <c:v>13.004406840000014</c:v>
                </c:pt>
                <c:pt idx="10757">
                  <c:v>13.00510128</c:v>
                </c:pt>
                <c:pt idx="10758">
                  <c:v>13.005797040000004</c:v>
                </c:pt>
                <c:pt idx="10759">
                  <c:v>13.006491480000001</c:v>
                </c:pt>
                <c:pt idx="10760">
                  <c:v>13.00718592</c:v>
                </c:pt>
                <c:pt idx="10761">
                  <c:v>13.00788036</c:v>
                </c:pt>
                <c:pt idx="10762">
                  <c:v>13.00856928</c:v>
                </c:pt>
                <c:pt idx="10763">
                  <c:v>13.00927068</c:v>
                </c:pt>
                <c:pt idx="10764">
                  <c:v>13.00996512</c:v>
                </c:pt>
                <c:pt idx="10765">
                  <c:v>13.0106526</c:v>
                </c:pt>
                <c:pt idx="10766">
                  <c:v>13.011353999999999</c:v>
                </c:pt>
                <c:pt idx="10767">
                  <c:v>13.012041480000001</c:v>
                </c:pt>
                <c:pt idx="10768">
                  <c:v>13.012742880000006</c:v>
                </c:pt>
                <c:pt idx="10769">
                  <c:v>13.013431800000006</c:v>
                </c:pt>
                <c:pt idx="10770">
                  <c:v>13.01412624</c:v>
                </c:pt>
                <c:pt idx="10771">
                  <c:v>13.01482212</c:v>
                </c:pt>
                <c:pt idx="10772">
                  <c:v>13.015516560000016</c:v>
                </c:pt>
                <c:pt idx="10773">
                  <c:v>13.016211</c:v>
                </c:pt>
                <c:pt idx="10774">
                  <c:v>13.01690544</c:v>
                </c:pt>
                <c:pt idx="10775">
                  <c:v>13.017599880000002</c:v>
                </c:pt>
                <c:pt idx="10776">
                  <c:v>13.018294320000001</c:v>
                </c:pt>
                <c:pt idx="10777">
                  <c:v>13.018990199999999</c:v>
                </c:pt>
                <c:pt idx="10778">
                  <c:v>13.019684640000015</c:v>
                </c:pt>
                <c:pt idx="10779">
                  <c:v>13.02037908</c:v>
                </c:pt>
                <c:pt idx="10780">
                  <c:v>13.021074840000001</c:v>
                </c:pt>
                <c:pt idx="10781">
                  <c:v>13.021763759999999</c:v>
                </c:pt>
                <c:pt idx="10782">
                  <c:v>13.022458200000004</c:v>
                </c:pt>
                <c:pt idx="10783">
                  <c:v>13.0231554</c:v>
                </c:pt>
                <c:pt idx="10784">
                  <c:v>13.02384984</c:v>
                </c:pt>
                <c:pt idx="10785">
                  <c:v>13.024545720000001</c:v>
                </c:pt>
                <c:pt idx="10786">
                  <c:v>13.025240160000001</c:v>
                </c:pt>
                <c:pt idx="10787">
                  <c:v>13.025934600000006</c:v>
                </c:pt>
                <c:pt idx="10788">
                  <c:v>13.02662904</c:v>
                </c:pt>
                <c:pt idx="10789">
                  <c:v>13.02732492</c:v>
                </c:pt>
                <c:pt idx="10790">
                  <c:v>13.02801936</c:v>
                </c:pt>
                <c:pt idx="10791">
                  <c:v>13.028713799999998</c:v>
                </c:pt>
                <c:pt idx="10792">
                  <c:v>13.02940824</c:v>
                </c:pt>
                <c:pt idx="10793">
                  <c:v>13.030102680000001</c:v>
                </c:pt>
                <c:pt idx="10794">
                  <c:v>13.03079016</c:v>
                </c:pt>
                <c:pt idx="10795">
                  <c:v>13.031491560000001</c:v>
                </c:pt>
                <c:pt idx="10796">
                  <c:v>13.032186000000006</c:v>
                </c:pt>
                <c:pt idx="10797">
                  <c:v>13.03288044</c:v>
                </c:pt>
                <c:pt idx="10798">
                  <c:v>13.03356936</c:v>
                </c:pt>
                <c:pt idx="10799">
                  <c:v>13.034263799999998</c:v>
                </c:pt>
                <c:pt idx="10800">
                  <c:v>13.03495824</c:v>
                </c:pt>
                <c:pt idx="10801">
                  <c:v>13.035654000000006</c:v>
                </c:pt>
                <c:pt idx="10802">
                  <c:v>13.036348439999999</c:v>
                </c:pt>
                <c:pt idx="10803">
                  <c:v>13.03704432</c:v>
                </c:pt>
                <c:pt idx="10804">
                  <c:v>13.037741520000001</c:v>
                </c:pt>
                <c:pt idx="10805">
                  <c:v>13.038435960000001</c:v>
                </c:pt>
                <c:pt idx="10806">
                  <c:v>13.039130400000001</c:v>
                </c:pt>
                <c:pt idx="10807">
                  <c:v>13.03982484</c:v>
                </c:pt>
                <c:pt idx="10808">
                  <c:v>13.04051928</c:v>
                </c:pt>
                <c:pt idx="10809">
                  <c:v>13.041213719999995</c:v>
                </c:pt>
                <c:pt idx="10810">
                  <c:v>13.041908159999997</c:v>
                </c:pt>
                <c:pt idx="10811">
                  <c:v>13.04259708</c:v>
                </c:pt>
                <c:pt idx="10812">
                  <c:v>13.04329152</c:v>
                </c:pt>
                <c:pt idx="10813">
                  <c:v>13.043985960000001</c:v>
                </c:pt>
                <c:pt idx="10814">
                  <c:v>13.044687360000001</c:v>
                </c:pt>
                <c:pt idx="10815">
                  <c:v>13.045381799999999</c:v>
                </c:pt>
                <c:pt idx="10816">
                  <c:v>13.04607624</c:v>
                </c:pt>
                <c:pt idx="10817">
                  <c:v>13.04676372</c:v>
                </c:pt>
                <c:pt idx="10818">
                  <c:v>13.04746512</c:v>
                </c:pt>
                <c:pt idx="10819">
                  <c:v>13.0481526</c:v>
                </c:pt>
                <c:pt idx="10820">
                  <c:v>13.04884704</c:v>
                </c:pt>
                <c:pt idx="10821">
                  <c:v>13.04954292</c:v>
                </c:pt>
                <c:pt idx="10822">
                  <c:v>13.050237360000002</c:v>
                </c:pt>
                <c:pt idx="10823">
                  <c:v>13.050931800000004</c:v>
                </c:pt>
                <c:pt idx="10824">
                  <c:v>13.051626240000004</c:v>
                </c:pt>
                <c:pt idx="10825">
                  <c:v>13.052320680000001</c:v>
                </c:pt>
                <c:pt idx="10826">
                  <c:v>13.05301512</c:v>
                </c:pt>
                <c:pt idx="10827">
                  <c:v>13.053711</c:v>
                </c:pt>
                <c:pt idx="10828">
                  <c:v>13.05440544</c:v>
                </c:pt>
                <c:pt idx="10829">
                  <c:v>13.055101200000006</c:v>
                </c:pt>
                <c:pt idx="10830">
                  <c:v>13.055795640000015</c:v>
                </c:pt>
                <c:pt idx="10831">
                  <c:v>13.056486000000026</c:v>
                </c:pt>
                <c:pt idx="10832">
                  <c:v>13.057181760000001</c:v>
                </c:pt>
                <c:pt idx="10833">
                  <c:v>13.057876200000004</c:v>
                </c:pt>
                <c:pt idx="10834">
                  <c:v>13.058570640000001</c:v>
                </c:pt>
                <c:pt idx="10835">
                  <c:v>13.0592652</c:v>
                </c:pt>
                <c:pt idx="10836">
                  <c:v>13.059959640000002</c:v>
                </c:pt>
                <c:pt idx="10837">
                  <c:v>13.060654080000004</c:v>
                </c:pt>
                <c:pt idx="10838">
                  <c:v>13.061348520000001</c:v>
                </c:pt>
                <c:pt idx="10839">
                  <c:v>13.062042960000015</c:v>
                </c:pt>
                <c:pt idx="10840">
                  <c:v>13.062737400000014</c:v>
                </c:pt>
                <c:pt idx="10841">
                  <c:v>13.063431840000014</c:v>
                </c:pt>
                <c:pt idx="10842">
                  <c:v>13.06412628</c:v>
                </c:pt>
                <c:pt idx="10843">
                  <c:v>13.064822040000001</c:v>
                </c:pt>
                <c:pt idx="10844">
                  <c:v>13.065516480000015</c:v>
                </c:pt>
                <c:pt idx="10845">
                  <c:v>13.06621092</c:v>
                </c:pt>
                <c:pt idx="10846">
                  <c:v>13.066906800000016</c:v>
                </c:pt>
                <c:pt idx="10847">
                  <c:v>13.06760124</c:v>
                </c:pt>
                <c:pt idx="10848">
                  <c:v>13.06829568</c:v>
                </c:pt>
                <c:pt idx="10849">
                  <c:v>13.06899012</c:v>
                </c:pt>
                <c:pt idx="10850">
                  <c:v>13.069684560000024</c:v>
                </c:pt>
                <c:pt idx="10851">
                  <c:v>13.070378999999999</c:v>
                </c:pt>
                <c:pt idx="10852">
                  <c:v>13.071073439999999</c:v>
                </c:pt>
                <c:pt idx="10853">
                  <c:v>13.071767880000001</c:v>
                </c:pt>
                <c:pt idx="10854">
                  <c:v>13.07246376</c:v>
                </c:pt>
                <c:pt idx="10855">
                  <c:v>13.0731582</c:v>
                </c:pt>
                <c:pt idx="10856">
                  <c:v>13.07384712</c:v>
                </c:pt>
                <c:pt idx="10857">
                  <c:v>13.07454156</c:v>
                </c:pt>
                <c:pt idx="10858">
                  <c:v>13.075236000000018</c:v>
                </c:pt>
                <c:pt idx="10859">
                  <c:v>13.07593044</c:v>
                </c:pt>
                <c:pt idx="10860">
                  <c:v>13.076624880000002</c:v>
                </c:pt>
                <c:pt idx="10861">
                  <c:v>13.077319320000001</c:v>
                </c:pt>
                <c:pt idx="10862">
                  <c:v>13.07801652</c:v>
                </c:pt>
                <c:pt idx="10863">
                  <c:v>13.078706760000001</c:v>
                </c:pt>
                <c:pt idx="10864">
                  <c:v>13.079402640000014</c:v>
                </c:pt>
                <c:pt idx="10865">
                  <c:v>13.08009708</c:v>
                </c:pt>
                <c:pt idx="10866">
                  <c:v>13.08079152</c:v>
                </c:pt>
                <c:pt idx="10867">
                  <c:v>13.08148596</c:v>
                </c:pt>
                <c:pt idx="10868">
                  <c:v>13.0821804</c:v>
                </c:pt>
                <c:pt idx="10869">
                  <c:v>13.082874840000002</c:v>
                </c:pt>
                <c:pt idx="10870">
                  <c:v>13.083569280000004</c:v>
                </c:pt>
                <c:pt idx="10871">
                  <c:v>13.084263719999999</c:v>
                </c:pt>
                <c:pt idx="10872">
                  <c:v>13.084958159999999</c:v>
                </c:pt>
                <c:pt idx="10873">
                  <c:v>13.085652600000014</c:v>
                </c:pt>
                <c:pt idx="10874">
                  <c:v>13.08634704</c:v>
                </c:pt>
                <c:pt idx="10875">
                  <c:v>13.08704292</c:v>
                </c:pt>
                <c:pt idx="10876">
                  <c:v>13.08773736</c:v>
                </c:pt>
                <c:pt idx="10877">
                  <c:v>13.0884318</c:v>
                </c:pt>
                <c:pt idx="10878">
                  <c:v>13.089127680000001</c:v>
                </c:pt>
                <c:pt idx="10879">
                  <c:v>13.089822120000001</c:v>
                </c:pt>
                <c:pt idx="10880">
                  <c:v>13.09051788</c:v>
                </c:pt>
                <c:pt idx="10881">
                  <c:v>13.09121232</c:v>
                </c:pt>
                <c:pt idx="10882">
                  <c:v>13.091906760000001</c:v>
                </c:pt>
                <c:pt idx="10883">
                  <c:v>13.09259844</c:v>
                </c:pt>
                <c:pt idx="10884">
                  <c:v>13.09329288</c:v>
                </c:pt>
                <c:pt idx="10885">
                  <c:v>13.09398876</c:v>
                </c:pt>
                <c:pt idx="10886">
                  <c:v>13.0946832</c:v>
                </c:pt>
                <c:pt idx="10887">
                  <c:v>13.095379080000001</c:v>
                </c:pt>
                <c:pt idx="10888">
                  <c:v>13.09607484</c:v>
                </c:pt>
                <c:pt idx="10889">
                  <c:v>13.09676376</c:v>
                </c:pt>
                <c:pt idx="10890">
                  <c:v>13.09745964</c:v>
                </c:pt>
                <c:pt idx="10891">
                  <c:v>13.09815408</c:v>
                </c:pt>
                <c:pt idx="10892">
                  <c:v>13.098848520000001</c:v>
                </c:pt>
                <c:pt idx="10893">
                  <c:v>13.099542960000004</c:v>
                </c:pt>
                <c:pt idx="10894">
                  <c:v>13.100237400000001</c:v>
                </c:pt>
                <c:pt idx="10895">
                  <c:v>13.100931840000001</c:v>
                </c:pt>
                <c:pt idx="10896">
                  <c:v>13.1016276</c:v>
                </c:pt>
                <c:pt idx="10897">
                  <c:v>13.102322040000001</c:v>
                </c:pt>
                <c:pt idx="10898">
                  <c:v>13.103016480000001</c:v>
                </c:pt>
                <c:pt idx="10899">
                  <c:v>13.103712360000001</c:v>
                </c:pt>
                <c:pt idx="10900">
                  <c:v>13.104406800000014</c:v>
                </c:pt>
                <c:pt idx="10901">
                  <c:v>13.10510124</c:v>
                </c:pt>
                <c:pt idx="10902">
                  <c:v>13.10579568</c:v>
                </c:pt>
                <c:pt idx="10903">
                  <c:v>13.10649012</c:v>
                </c:pt>
                <c:pt idx="10904">
                  <c:v>13.10718456</c:v>
                </c:pt>
                <c:pt idx="10905">
                  <c:v>13.107879000000001</c:v>
                </c:pt>
                <c:pt idx="10906">
                  <c:v>13.108574880000001</c:v>
                </c:pt>
                <c:pt idx="10907">
                  <c:v>13.109269320000001</c:v>
                </c:pt>
                <c:pt idx="10908">
                  <c:v>13.109958240000001</c:v>
                </c:pt>
                <c:pt idx="10909">
                  <c:v>13.11065544</c:v>
                </c:pt>
                <c:pt idx="10910">
                  <c:v>13.111349880000001</c:v>
                </c:pt>
                <c:pt idx="10911">
                  <c:v>13.112044320000004</c:v>
                </c:pt>
                <c:pt idx="10912">
                  <c:v>13.112738760000001</c:v>
                </c:pt>
                <c:pt idx="10913">
                  <c:v>13.113433200000006</c:v>
                </c:pt>
                <c:pt idx="10914">
                  <c:v>13.11412764</c:v>
                </c:pt>
                <c:pt idx="10915">
                  <c:v>13.11482208</c:v>
                </c:pt>
                <c:pt idx="10916">
                  <c:v>13.115516520000016</c:v>
                </c:pt>
                <c:pt idx="10917">
                  <c:v>13.11621096</c:v>
                </c:pt>
                <c:pt idx="10918">
                  <c:v>13.1169054</c:v>
                </c:pt>
                <c:pt idx="10919">
                  <c:v>13.11759984</c:v>
                </c:pt>
                <c:pt idx="10920">
                  <c:v>13.118294280000001</c:v>
                </c:pt>
                <c:pt idx="10921">
                  <c:v>13.118988719999999</c:v>
                </c:pt>
                <c:pt idx="10922">
                  <c:v>13.119683160000001</c:v>
                </c:pt>
                <c:pt idx="10923">
                  <c:v>13.120377599999999</c:v>
                </c:pt>
                <c:pt idx="10924">
                  <c:v>13.12107204</c:v>
                </c:pt>
                <c:pt idx="10925">
                  <c:v>13.12176792</c:v>
                </c:pt>
                <c:pt idx="10926">
                  <c:v>13.12246236</c:v>
                </c:pt>
                <c:pt idx="10927">
                  <c:v>13.1231568</c:v>
                </c:pt>
                <c:pt idx="10928">
                  <c:v>13.12385124</c:v>
                </c:pt>
                <c:pt idx="10929">
                  <c:v>13.124537400000001</c:v>
                </c:pt>
                <c:pt idx="10930">
                  <c:v>13.12523736</c:v>
                </c:pt>
                <c:pt idx="10931">
                  <c:v>13.1259318</c:v>
                </c:pt>
                <c:pt idx="10932">
                  <c:v>13.12662624</c:v>
                </c:pt>
                <c:pt idx="10933">
                  <c:v>13.127320679999997</c:v>
                </c:pt>
                <c:pt idx="10934">
                  <c:v>13.128016560000001</c:v>
                </c:pt>
                <c:pt idx="10935">
                  <c:v>13.128713759999997</c:v>
                </c:pt>
                <c:pt idx="10936">
                  <c:v>13.1294082</c:v>
                </c:pt>
                <c:pt idx="10937">
                  <c:v>13.13010264</c:v>
                </c:pt>
                <c:pt idx="10938">
                  <c:v>13.130797080000001</c:v>
                </c:pt>
                <c:pt idx="10939">
                  <c:v>13.131486000000002</c:v>
                </c:pt>
                <c:pt idx="10940">
                  <c:v>13.132180440000001</c:v>
                </c:pt>
                <c:pt idx="10941">
                  <c:v>13.132874880000001</c:v>
                </c:pt>
                <c:pt idx="10942">
                  <c:v>13.133569320000001</c:v>
                </c:pt>
                <c:pt idx="10943">
                  <c:v>13.134263759999993</c:v>
                </c:pt>
                <c:pt idx="10944">
                  <c:v>13.134958199999998</c:v>
                </c:pt>
                <c:pt idx="10945">
                  <c:v>13.13565264</c:v>
                </c:pt>
                <c:pt idx="10946">
                  <c:v>13.13634852</c:v>
                </c:pt>
                <c:pt idx="10947">
                  <c:v>13.13704296</c:v>
                </c:pt>
                <c:pt idx="10948">
                  <c:v>13.137737400000001</c:v>
                </c:pt>
                <c:pt idx="10949">
                  <c:v>13.138431840000001</c:v>
                </c:pt>
                <c:pt idx="10950">
                  <c:v>13.139126280000001</c:v>
                </c:pt>
                <c:pt idx="10951">
                  <c:v>13.139822039999999</c:v>
                </c:pt>
                <c:pt idx="10952">
                  <c:v>13.140516479999999</c:v>
                </c:pt>
                <c:pt idx="10953">
                  <c:v>13.141210919999999</c:v>
                </c:pt>
                <c:pt idx="10954">
                  <c:v>13.141905359999999</c:v>
                </c:pt>
                <c:pt idx="10955">
                  <c:v>13.142599920000002</c:v>
                </c:pt>
                <c:pt idx="10956">
                  <c:v>13.143294360000001</c:v>
                </c:pt>
                <c:pt idx="10957">
                  <c:v>13.143988799999999</c:v>
                </c:pt>
                <c:pt idx="10958">
                  <c:v>13.144683240000001</c:v>
                </c:pt>
                <c:pt idx="10959">
                  <c:v>13.145378999999998</c:v>
                </c:pt>
                <c:pt idx="10960">
                  <c:v>13.146073439999997</c:v>
                </c:pt>
                <c:pt idx="10961">
                  <c:v>13.146769320000001</c:v>
                </c:pt>
                <c:pt idx="10962">
                  <c:v>13.14745956</c:v>
                </c:pt>
                <c:pt idx="10963">
                  <c:v>13.148153999999998</c:v>
                </c:pt>
                <c:pt idx="10964">
                  <c:v>13.148848439999997</c:v>
                </c:pt>
                <c:pt idx="10965">
                  <c:v>13.14954288</c:v>
                </c:pt>
                <c:pt idx="10966">
                  <c:v>13.150237320000002</c:v>
                </c:pt>
                <c:pt idx="10967">
                  <c:v>13.150933200000004</c:v>
                </c:pt>
                <c:pt idx="10968">
                  <c:v>13.15162344</c:v>
                </c:pt>
                <c:pt idx="10969">
                  <c:v>13.15231932</c:v>
                </c:pt>
                <c:pt idx="10970">
                  <c:v>13.1530152</c:v>
                </c:pt>
                <c:pt idx="10971">
                  <c:v>13.153709640000002</c:v>
                </c:pt>
                <c:pt idx="10972">
                  <c:v>13.154404080000004</c:v>
                </c:pt>
                <c:pt idx="10973">
                  <c:v>13.155098520000006</c:v>
                </c:pt>
                <c:pt idx="10974">
                  <c:v>13.155792960000015</c:v>
                </c:pt>
                <c:pt idx="10975">
                  <c:v>13.156487400000014</c:v>
                </c:pt>
                <c:pt idx="10976">
                  <c:v>13.157183160000001</c:v>
                </c:pt>
                <c:pt idx="10977">
                  <c:v>13.157877600000001</c:v>
                </c:pt>
                <c:pt idx="10978">
                  <c:v>13.158572040000001</c:v>
                </c:pt>
                <c:pt idx="10979">
                  <c:v>13.159266480000001</c:v>
                </c:pt>
                <c:pt idx="10980">
                  <c:v>13.15996092</c:v>
                </c:pt>
                <c:pt idx="10981">
                  <c:v>13.160656800000016</c:v>
                </c:pt>
                <c:pt idx="10982">
                  <c:v>13.16135124</c:v>
                </c:pt>
                <c:pt idx="10983">
                  <c:v>13.16204568</c:v>
                </c:pt>
                <c:pt idx="10984">
                  <c:v>13.16274012</c:v>
                </c:pt>
                <c:pt idx="10985">
                  <c:v>13.163434560000024</c:v>
                </c:pt>
                <c:pt idx="10986">
                  <c:v>13.164130440000001</c:v>
                </c:pt>
                <c:pt idx="10987">
                  <c:v>13.164824880000001</c:v>
                </c:pt>
                <c:pt idx="10988">
                  <c:v>13.165519320000014</c:v>
                </c:pt>
                <c:pt idx="10989">
                  <c:v>13.16621376</c:v>
                </c:pt>
                <c:pt idx="10990">
                  <c:v>13.1669082</c:v>
                </c:pt>
                <c:pt idx="10991">
                  <c:v>13.16760264</c:v>
                </c:pt>
                <c:pt idx="10992">
                  <c:v>13.168297079999999</c:v>
                </c:pt>
                <c:pt idx="10993">
                  <c:v>13.168986</c:v>
                </c:pt>
                <c:pt idx="10994">
                  <c:v>13.16968044</c:v>
                </c:pt>
                <c:pt idx="10995">
                  <c:v>13.1703762</c:v>
                </c:pt>
                <c:pt idx="10996">
                  <c:v>13.17107352</c:v>
                </c:pt>
                <c:pt idx="10997">
                  <c:v>13.17176796</c:v>
                </c:pt>
                <c:pt idx="10998">
                  <c:v>13.172462400000002</c:v>
                </c:pt>
                <c:pt idx="10999">
                  <c:v>13.1731512</c:v>
                </c:pt>
                <c:pt idx="11000">
                  <c:v>13.17384708</c:v>
                </c:pt>
                <c:pt idx="11001">
                  <c:v>13.17454152</c:v>
                </c:pt>
                <c:pt idx="11002">
                  <c:v>13.17523596</c:v>
                </c:pt>
                <c:pt idx="11003">
                  <c:v>13.1759304</c:v>
                </c:pt>
                <c:pt idx="11004">
                  <c:v>13.176624840000002</c:v>
                </c:pt>
                <c:pt idx="11005">
                  <c:v>13.177319280000001</c:v>
                </c:pt>
                <c:pt idx="11006">
                  <c:v>13.178013719999999</c:v>
                </c:pt>
                <c:pt idx="11007">
                  <c:v>13.178708159999999</c:v>
                </c:pt>
                <c:pt idx="11008">
                  <c:v>13.179402600000014</c:v>
                </c:pt>
                <c:pt idx="11009">
                  <c:v>13.18009704</c:v>
                </c:pt>
                <c:pt idx="11010">
                  <c:v>13.18079436</c:v>
                </c:pt>
                <c:pt idx="11011">
                  <c:v>13.1814888</c:v>
                </c:pt>
                <c:pt idx="11012">
                  <c:v>13.182183240000002</c:v>
                </c:pt>
                <c:pt idx="11013">
                  <c:v>13.182879</c:v>
                </c:pt>
                <c:pt idx="11014">
                  <c:v>13.18357488</c:v>
                </c:pt>
                <c:pt idx="11015">
                  <c:v>13.184263799999998</c:v>
                </c:pt>
                <c:pt idx="11016">
                  <c:v>13.18495824</c:v>
                </c:pt>
                <c:pt idx="11017">
                  <c:v>13.18565268</c:v>
                </c:pt>
                <c:pt idx="11018">
                  <c:v>13.186347120000001</c:v>
                </c:pt>
                <c:pt idx="11019">
                  <c:v>13.18704288</c:v>
                </c:pt>
                <c:pt idx="11020">
                  <c:v>13.18773732</c:v>
                </c:pt>
                <c:pt idx="11021">
                  <c:v>13.18843176</c:v>
                </c:pt>
                <c:pt idx="11022">
                  <c:v>13.189127640000001</c:v>
                </c:pt>
                <c:pt idx="11023">
                  <c:v>13.189823520000001</c:v>
                </c:pt>
                <c:pt idx="11024">
                  <c:v>13.190517960000001</c:v>
                </c:pt>
                <c:pt idx="11025">
                  <c:v>13.191213719999997</c:v>
                </c:pt>
                <c:pt idx="11026">
                  <c:v>13.191901199999998</c:v>
                </c:pt>
                <c:pt idx="11027">
                  <c:v>13.192597080000002</c:v>
                </c:pt>
                <c:pt idx="11028">
                  <c:v>13.19329428</c:v>
                </c:pt>
                <c:pt idx="11029">
                  <c:v>13.19398872</c:v>
                </c:pt>
                <c:pt idx="11030">
                  <c:v>13.19468316</c:v>
                </c:pt>
                <c:pt idx="11031">
                  <c:v>13.1953776</c:v>
                </c:pt>
                <c:pt idx="11032">
                  <c:v>13.196072040000001</c:v>
                </c:pt>
                <c:pt idx="11033">
                  <c:v>13.196766480000001</c:v>
                </c:pt>
                <c:pt idx="11034">
                  <c:v>13.197460920000001</c:v>
                </c:pt>
                <c:pt idx="11035">
                  <c:v>13.198155359999999</c:v>
                </c:pt>
                <c:pt idx="11036">
                  <c:v>13.198849920000001</c:v>
                </c:pt>
                <c:pt idx="11037">
                  <c:v>13.199544360000004</c:v>
                </c:pt>
                <c:pt idx="11038">
                  <c:v>13.200238799999999</c:v>
                </c:pt>
                <c:pt idx="11039">
                  <c:v>13.20093456</c:v>
                </c:pt>
                <c:pt idx="11040">
                  <c:v>13.201629000000001</c:v>
                </c:pt>
                <c:pt idx="11041">
                  <c:v>13.202323439999999</c:v>
                </c:pt>
                <c:pt idx="11042">
                  <c:v>13.203017880000001</c:v>
                </c:pt>
                <c:pt idx="11043">
                  <c:v>13.203713759999999</c:v>
                </c:pt>
                <c:pt idx="11044">
                  <c:v>13.2044082</c:v>
                </c:pt>
                <c:pt idx="11045">
                  <c:v>13.20509844</c:v>
                </c:pt>
                <c:pt idx="11046">
                  <c:v>13.205794320000004</c:v>
                </c:pt>
                <c:pt idx="11047">
                  <c:v>13.206488760000001</c:v>
                </c:pt>
                <c:pt idx="11048">
                  <c:v>13.207184640000001</c:v>
                </c:pt>
                <c:pt idx="11049">
                  <c:v>13.20787908</c:v>
                </c:pt>
                <c:pt idx="11050">
                  <c:v>13.20857352</c:v>
                </c:pt>
                <c:pt idx="11051">
                  <c:v>13.20926796</c:v>
                </c:pt>
                <c:pt idx="11052">
                  <c:v>13.2099624</c:v>
                </c:pt>
                <c:pt idx="11053">
                  <c:v>13.210658159999999</c:v>
                </c:pt>
                <c:pt idx="11054">
                  <c:v>13.2113526</c:v>
                </c:pt>
                <c:pt idx="11055">
                  <c:v>13.21204704</c:v>
                </c:pt>
                <c:pt idx="11056">
                  <c:v>13.21273596</c:v>
                </c:pt>
                <c:pt idx="11057">
                  <c:v>13.2134304</c:v>
                </c:pt>
                <c:pt idx="11058">
                  <c:v>13.214123519999999</c:v>
                </c:pt>
                <c:pt idx="11059">
                  <c:v>13.21482492</c:v>
                </c:pt>
                <c:pt idx="11060">
                  <c:v>13.215513720000001</c:v>
                </c:pt>
                <c:pt idx="11061">
                  <c:v>13.21621236</c:v>
                </c:pt>
                <c:pt idx="11062">
                  <c:v>13.21690536</c:v>
                </c:pt>
                <c:pt idx="11063">
                  <c:v>13.217602680000001</c:v>
                </c:pt>
                <c:pt idx="11064">
                  <c:v>13.218291479999991</c:v>
                </c:pt>
                <c:pt idx="11065">
                  <c:v>13.21898592</c:v>
                </c:pt>
                <c:pt idx="11066">
                  <c:v>13.21968036</c:v>
                </c:pt>
                <c:pt idx="11067">
                  <c:v>13.220374919999999</c:v>
                </c:pt>
                <c:pt idx="11068">
                  <c:v>13.22106936</c:v>
                </c:pt>
                <c:pt idx="11069">
                  <c:v>13.221763799999998</c:v>
                </c:pt>
                <c:pt idx="11070">
                  <c:v>13.22245824</c:v>
                </c:pt>
                <c:pt idx="11071">
                  <c:v>13.22315268</c:v>
                </c:pt>
                <c:pt idx="11072">
                  <c:v>13.223848439999999</c:v>
                </c:pt>
                <c:pt idx="11073">
                  <c:v>13.22454432</c:v>
                </c:pt>
                <c:pt idx="11074">
                  <c:v>13.22523876</c:v>
                </c:pt>
                <c:pt idx="11075">
                  <c:v>13.22593464</c:v>
                </c:pt>
                <c:pt idx="11076">
                  <c:v>13.226630400000001</c:v>
                </c:pt>
                <c:pt idx="11077">
                  <c:v>13.22732484</c:v>
                </c:pt>
                <c:pt idx="11078">
                  <c:v>13.228013759999993</c:v>
                </c:pt>
                <c:pt idx="11079">
                  <c:v>13.228708199999998</c:v>
                </c:pt>
                <c:pt idx="11080">
                  <c:v>13.22940264</c:v>
                </c:pt>
                <c:pt idx="11081">
                  <c:v>13.23009852</c:v>
                </c:pt>
                <c:pt idx="11082">
                  <c:v>13.23079296</c:v>
                </c:pt>
                <c:pt idx="11083">
                  <c:v>13.231487400000001</c:v>
                </c:pt>
                <c:pt idx="11084">
                  <c:v>13.232181840000001</c:v>
                </c:pt>
                <c:pt idx="11085">
                  <c:v>13.232876280000001</c:v>
                </c:pt>
                <c:pt idx="11086">
                  <c:v>13.233570719999999</c:v>
                </c:pt>
                <c:pt idx="11087">
                  <c:v>13.234265159999993</c:v>
                </c:pt>
                <c:pt idx="11088">
                  <c:v>13.2349596</c:v>
                </c:pt>
                <c:pt idx="11089">
                  <c:v>13.23565404</c:v>
                </c:pt>
                <c:pt idx="11090">
                  <c:v>13.236349919999999</c:v>
                </c:pt>
                <c:pt idx="11091">
                  <c:v>13.237044360000001</c:v>
                </c:pt>
                <c:pt idx="11092">
                  <c:v>13.237738799999999</c:v>
                </c:pt>
                <c:pt idx="11093">
                  <c:v>13.238433240000001</c:v>
                </c:pt>
                <c:pt idx="11094">
                  <c:v>13.239128999999998</c:v>
                </c:pt>
                <c:pt idx="11095">
                  <c:v>13.239822119999999</c:v>
                </c:pt>
                <c:pt idx="11096">
                  <c:v>13.24051656</c:v>
                </c:pt>
                <c:pt idx="11097">
                  <c:v>13.241210999999995</c:v>
                </c:pt>
                <c:pt idx="11098">
                  <c:v>13.241905439999995</c:v>
                </c:pt>
                <c:pt idx="11099">
                  <c:v>13.24259988</c:v>
                </c:pt>
                <c:pt idx="11100">
                  <c:v>13.24329432</c:v>
                </c:pt>
                <c:pt idx="11101">
                  <c:v>13.243988759999999</c:v>
                </c:pt>
                <c:pt idx="11102">
                  <c:v>13.244683200000001</c:v>
                </c:pt>
                <c:pt idx="11103">
                  <c:v>13.245379079999999</c:v>
                </c:pt>
                <c:pt idx="11104">
                  <c:v>13.246073519999999</c:v>
                </c:pt>
                <c:pt idx="11105">
                  <c:v>13.24676796</c:v>
                </c:pt>
                <c:pt idx="11106">
                  <c:v>13.2474624</c:v>
                </c:pt>
                <c:pt idx="11107">
                  <c:v>13.248158159999985</c:v>
                </c:pt>
                <c:pt idx="11108">
                  <c:v>13.248852599999999</c:v>
                </c:pt>
                <c:pt idx="11109">
                  <c:v>13.249547040000001</c:v>
                </c:pt>
                <c:pt idx="11110">
                  <c:v>13.250240160000001</c:v>
                </c:pt>
                <c:pt idx="11111">
                  <c:v>13.250934600000004</c:v>
                </c:pt>
                <c:pt idx="11112">
                  <c:v>13.251629040000001</c:v>
                </c:pt>
                <c:pt idx="11113">
                  <c:v>13.252323479999999</c:v>
                </c:pt>
                <c:pt idx="11114">
                  <c:v>13.25301792</c:v>
                </c:pt>
                <c:pt idx="11115">
                  <c:v>13.25371236</c:v>
                </c:pt>
                <c:pt idx="11116">
                  <c:v>13.254406800000016</c:v>
                </c:pt>
                <c:pt idx="11117">
                  <c:v>13.25510124</c:v>
                </c:pt>
                <c:pt idx="11118">
                  <c:v>13.25579568</c:v>
                </c:pt>
                <c:pt idx="11119">
                  <c:v>13.25649012</c:v>
                </c:pt>
                <c:pt idx="11120">
                  <c:v>13.257184560000002</c:v>
                </c:pt>
                <c:pt idx="11121">
                  <c:v>13.257874920000001</c:v>
                </c:pt>
                <c:pt idx="11122">
                  <c:v>13.258569360000001</c:v>
                </c:pt>
                <c:pt idx="11123">
                  <c:v>13.259267880000001</c:v>
                </c:pt>
                <c:pt idx="11124">
                  <c:v>13.25996232</c:v>
                </c:pt>
                <c:pt idx="11125">
                  <c:v>13.26065676</c:v>
                </c:pt>
                <c:pt idx="11126">
                  <c:v>13.26135264</c:v>
                </c:pt>
                <c:pt idx="11127">
                  <c:v>13.262044320000006</c:v>
                </c:pt>
                <c:pt idx="11128">
                  <c:v>13.262736000000018</c:v>
                </c:pt>
                <c:pt idx="11129">
                  <c:v>13.26343176</c:v>
                </c:pt>
                <c:pt idx="11130">
                  <c:v>13.2641262</c:v>
                </c:pt>
                <c:pt idx="11131">
                  <c:v>13.26482064</c:v>
                </c:pt>
                <c:pt idx="11132">
                  <c:v>13.265515200000014</c:v>
                </c:pt>
                <c:pt idx="11133">
                  <c:v>13.266212400000001</c:v>
                </c:pt>
                <c:pt idx="11134">
                  <c:v>13.26690264</c:v>
                </c:pt>
                <c:pt idx="11135">
                  <c:v>13.26759708</c:v>
                </c:pt>
                <c:pt idx="11136">
                  <c:v>13.26829152</c:v>
                </c:pt>
                <c:pt idx="11137">
                  <c:v>13.26898596</c:v>
                </c:pt>
                <c:pt idx="11138">
                  <c:v>13.2696804</c:v>
                </c:pt>
                <c:pt idx="11139">
                  <c:v>13.270374840000001</c:v>
                </c:pt>
                <c:pt idx="11140">
                  <c:v>13.271070719999999</c:v>
                </c:pt>
                <c:pt idx="11141">
                  <c:v>13.271765159999999</c:v>
                </c:pt>
                <c:pt idx="11142">
                  <c:v>13.272459600000015</c:v>
                </c:pt>
                <c:pt idx="11143">
                  <c:v>13.273155360000001</c:v>
                </c:pt>
                <c:pt idx="11144">
                  <c:v>13.27384992</c:v>
                </c:pt>
                <c:pt idx="11145">
                  <c:v>13.27454436</c:v>
                </c:pt>
                <c:pt idx="11146">
                  <c:v>13.2752388</c:v>
                </c:pt>
                <c:pt idx="11147">
                  <c:v>13.27593036</c:v>
                </c:pt>
                <c:pt idx="11148">
                  <c:v>13.27662492</c:v>
                </c:pt>
                <c:pt idx="11149">
                  <c:v>13.27731936</c:v>
                </c:pt>
                <c:pt idx="11150">
                  <c:v>13.278013799999998</c:v>
                </c:pt>
                <c:pt idx="11151">
                  <c:v>13.27870824</c:v>
                </c:pt>
                <c:pt idx="11152">
                  <c:v>13.279404000000014</c:v>
                </c:pt>
                <c:pt idx="11153">
                  <c:v>13.28009844</c:v>
                </c:pt>
                <c:pt idx="11154">
                  <c:v>13.28079288</c:v>
                </c:pt>
                <c:pt idx="11155">
                  <c:v>13.28148876</c:v>
                </c:pt>
                <c:pt idx="11156">
                  <c:v>13.282184640000002</c:v>
                </c:pt>
                <c:pt idx="11157">
                  <c:v>13.282877640000001</c:v>
                </c:pt>
                <c:pt idx="11158">
                  <c:v>13.283573520000001</c:v>
                </c:pt>
                <c:pt idx="11159">
                  <c:v>13.284266520000001</c:v>
                </c:pt>
                <c:pt idx="11160">
                  <c:v>13.284960959999999</c:v>
                </c:pt>
                <c:pt idx="11161">
                  <c:v>13.2856554</c:v>
                </c:pt>
                <c:pt idx="11162">
                  <c:v>13.28634984</c:v>
                </c:pt>
                <c:pt idx="11163">
                  <c:v>13.28704572</c:v>
                </c:pt>
                <c:pt idx="11164">
                  <c:v>13.28773872</c:v>
                </c:pt>
                <c:pt idx="11165">
                  <c:v>13.28843316</c:v>
                </c:pt>
                <c:pt idx="11166">
                  <c:v>13.2891276</c:v>
                </c:pt>
                <c:pt idx="11167">
                  <c:v>13.289824920000001</c:v>
                </c:pt>
                <c:pt idx="11168">
                  <c:v>13.29051372</c:v>
                </c:pt>
                <c:pt idx="11169">
                  <c:v>13.291208159999995</c:v>
                </c:pt>
                <c:pt idx="11170">
                  <c:v>13.2919026</c:v>
                </c:pt>
                <c:pt idx="11171">
                  <c:v>13.29259704</c:v>
                </c:pt>
                <c:pt idx="11172">
                  <c:v>13.293292920000001</c:v>
                </c:pt>
                <c:pt idx="11173">
                  <c:v>13.293988799999999</c:v>
                </c:pt>
                <c:pt idx="11174">
                  <c:v>13.294683240000001</c:v>
                </c:pt>
                <c:pt idx="11175">
                  <c:v>13.295379000000001</c:v>
                </c:pt>
                <c:pt idx="11176">
                  <c:v>13.296073439999999</c:v>
                </c:pt>
                <c:pt idx="11177">
                  <c:v>13.296767880000001</c:v>
                </c:pt>
                <c:pt idx="11178">
                  <c:v>13.297462320000001</c:v>
                </c:pt>
                <c:pt idx="11179">
                  <c:v>13.298156759999999</c:v>
                </c:pt>
                <c:pt idx="11180">
                  <c:v>13.298851199999998</c:v>
                </c:pt>
                <c:pt idx="11181">
                  <c:v>13.29954708</c:v>
                </c:pt>
                <c:pt idx="11182">
                  <c:v>13.300234560000014</c:v>
                </c:pt>
                <c:pt idx="11183">
                  <c:v>13.300929</c:v>
                </c:pt>
                <c:pt idx="11184">
                  <c:v>13.30162344</c:v>
                </c:pt>
                <c:pt idx="11185">
                  <c:v>13.30231788</c:v>
                </c:pt>
                <c:pt idx="11186">
                  <c:v>13.303012320000002</c:v>
                </c:pt>
                <c:pt idx="11187">
                  <c:v>13.303706760000004</c:v>
                </c:pt>
                <c:pt idx="11188">
                  <c:v>13.304401200000004</c:v>
                </c:pt>
                <c:pt idx="11189">
                  <c:v>13.305095640000006</c:v>
                </c:pt>
                <c:pt idx="11190">
                  <c:v>13.305790200000024</c:v>
                </c:pt>
                <c:pt idx="11191">
                  <c:v>13.306484640000024</c:v>
                </c:pt>
                <c:pt idx="11192">
                  <c:v>13.307179080000001</c:v>
                </c:pt>
                <c:pt idx="11193">
                  <c:v>13.30787628</c:v>
                </c:pt>
                <c:pt idx="11194">
                  <c:v>13.30856928</c:v>
                </c:pt>
                <c:pt idx="11195">
                  <c:v>13.309265160000001</c:v>
                </c:pt>
                <c:pt idx="11196">
                  <c:v>13.309959600000004</c:v>
                </c:pt>
                <c:pt idx="11197">
                  <c:v>13.310654040000006</c:v>
                </c:pt>
                <c:pt idx="11198">
                  <c:v>13.311348479999999</c:v>
                </c:pt>
                <c:pt idx="11199">
                  <c:v>13.312042920000014</c:v>
                </c:pt>
                <c:pt idx="11200">
                  <c:v>13.312738800000016</c:v>
                </c:pt>
                <c:pt idx="11201">
                  <c:v>13.313434560000026</c:v>
                </c:pt>
                <c:pt idx="11202">
                  <c:v>13.314123479999999</c:v>
                </c:pt>
                <c:pt idx="11203">
                  <c:v>13.31482488</c:v>
                </c:pt>
                <c:pt idx="11204">
                  <c:v>13.315519320000016</c:v>
                </c:pt>
                <c:pt idx="11205">
                  <c:v>13.31620824</c:v>
                </c:pt>
                <c:pt idx="11206">
                  <c:v>13.31690268</c:v>
                </c:pt>
                <c:pt idx="11207">
                  <c:v>13.31759712</c:v>
                </c:pt>
                <c:pt idx="11208">
                  <c:v>13.318291559999999</c:v>
                </c:pt>
                <c:pt idx="11209">
                  <c:v>13.318986000000002</c:v>
                </c:pt>
                <c:pt idx="11210">
                  <c:v>13.319680440000004</c:v>
                </c:pt>
                <c:pt idx="11211">
                  <c:v>13.320374880000001</c:v>
                </c:pt>
                <c:pt idx="11212">
                  <c:v>13.321069320000001</c:v>
                </c:pt>
                <c:pt idx="11213">
                  <c:v>13.32176376</c:v>
                </c:pt>
                <c:pt idx="11214">
                  <c:v>13.322458200000014</c:v>
                </c:pt>
                <c:pt idx="11215">
                  <c:v>13.32315264</c:v>
                </c:pt>
                <c:pt idx="11216">
                  <c:v>13.32384708</c:v>
                </c:pt>
                <c:pt idx="11217">
                  <c:v>13.32454152</c:v>
                </c:pt>
                <c:pt idx="11218">
                  <c:v>13.325237400000002</c:v>
                </c:pt>
                <c:pt idx="11219">
                  <c:v>13.325931840000004</c:v>
                </c:pt>
                <c:pt idx="11220">
                  <c:v>13.326626280000006</c:v>
                </c:pt>
                <c:pt idx="11221">
                  <c:v>13.327320719999999</c:v>
                </c:pt>
                <c:pt idx="11222">
                  <c:v>13.32801516</c:v>
                </c:pt>
                <c:pt idx="11223">
                  <c:v>13.3287096</c:v>
                </c:pt>
                <c:pt idx="11224">
                  <c:v>13.329404040000016</c:v>
                </c:pt>
                <c:pt idx="11225">
                  <c:v>13.330099920000002</c:v>
                </c:pt>
                <c:pt idx="11226">
                  <c:v>13.33079292</c:v>
                </c:pt>
                <c:pt idx="11227">
                  <c:v>13.331488800000002</c:v>
                </c:pt>
                <c:pt idx="11228">
                  <c:v>13.332183240000004</c:v>
                </c:pt>
                <c:pt idx="11229">
                  <c:v>13.332877680000001</c:v>
                </c:pt>
                <c:pt idx="11230">
                  <c:v>13.333572120000001</c:v>
                </c:pt>
                <c:pt idx="11231">
                  <c:v>13.33426656</c:v>
                </c:pt>
                <c:pt idx="11232">
                  <c:v>13.334961</c:v>
                </c:pt>
                <c:pt idx="11233">
                  <c:v>13.33565544</c:v>
                </c:pt>
                <c:pt idx="11234">
                  <c:v>13.33634988</c:v>
                </c:pt>
                <c:pt idx="11235">
                  <c:v>13.33704432</c:v>
                </c:pt>
                <c:pt idx="11236">
                  <c:v>13.337738760000001</c:v>
                </c:pt>
                <c:pt idx="11237">
                  <c:v>13.338434640000004</c:v>
                </c:pt>
                <c:pt idx="11238">
                  <c:v>13.339129080000001</c:v>
                </c:pt>
                <c:pt idx="11239">
                  <c:v>13.339823520000001</c:v>
                </c:pt>
                <c:pt idx="11240">
                  <c:v>13.34051796</c:v>
                </c:pt>
                <c:pt idx="11241">
                  <c:v>13.3412124</c:v>
                </c:pt>
                <c:pt idx="11242">
                  <c:v>13.34190684</c:v>
                </c:pt>
                <c:pt idx="11243">
                  <c:v>13.34260128</c:v>
                </c:pt>
                <c:pt idx="11244">
                  <c:v>13.3432902</c:v>
                </c:pt>
                <c:pt idx="11245">
                  <c:v>13.34398464</c:v>
                </c:pt>
                <c:pt idx="11246">
                  <c:v>13.3446804</c:v>
                </c:pt>
                <c:pt idx="11247">
                  <c:v>13.345377600000001</c:v>
                </c:pt>
                <c:pt idx="11248">
                  <c:v>13.346073479999999</c:v>
                </c:pt>
                <c:pt idx="11249">
                  <c:v>13.34676792</c:v>
                </c:pt>
                <c:pt idx="11250">
                  <c:v>13.34746236</c:v>
                </c:pt>
                <c:pt idx="11251">
                  <c:v>13.3481568</c:v>
                </c:pt>
                <c:pt idx="11252">
                  <c:v>13.34884572</c:v>
                </c:pt>
                <c:pt idx="11253">
                  <c:v>13.34954712</c:v>
                </c:pt>
                <c:pt idx="11254">
                  <c:v>13.350241560000002</c:v>
                </c:pt>
                <c:pt idx="11255">
                  <c:v>13.350930360000014</c:v>
                </c:pt>
                <c:pt idx="11256">
                  <c:v>13.351626240000016</c:v>
                </c:pt>
                <c:pt idx="11257">
                  <c:v>13.35232068</c:v>
                </c:pt>
                <c:pt idx="11258">
                  <c:v>13.353017880000015</c:v>
                </c:pt>
                <c:pt idx="11259">
                  <c:v>13.353705360000006</c:v>
                </c:pt>
                <c:pt idx="11260">
                  <c:v>13.354404000000022</c:v>
                </c:pt>
                <c:pt idx="11261">
                  <c:v>13.355101200000016</c:v>
                </c:pt>
                <c:pt idx="11262">
                  <c:v>13.355795640000016</c:v>
                </c:pt>
                <c:pt idx="11263">
                  <c:v>13.356490200000028</c:v>
                </c:pt>
                <c:pt idx="11264">
                  <c:v>13.357184640000014</c:v>
                </c:pt>
                <c:pt idx="11265">
                  <c:v>13.35787908</c:v>
                </c:pt>
                <c:pt idx="11266">
                  <c:v>13.35857352</c:v>
                </c:pt>
                <c:pt idx="11267">
                  <c:v>13.35926796</c:v>
                </c:pt>
                <c:pt idx="11268">
                  <c:v>13.359962400000002</c:v>
                </c:pt>
                <c:pt idx="11269">
                  <c:v>13.360656840000024</c:v>
                </c:pt>
                <c:pt idx="11270">
                  <c:v>13.36134564</c:v>
                </c:pt>
                <c:pt idx="11271">
                  <c:v>13.362041520000016</c:v>
                </c:pt>
                <c:pt idx="11272">
                  <c:v>13.362735960000016</c:v>
                </c:pt>
                <c:pt idx="11273">
                  <c:v>13.363430400000018</c:v>
                </c:pt>
                <c:pt idx="11274">
                  <c:v>13.364124840000002</c:v>
                </c:pt>
                <c:pt idx="11275">
                  <c:v>13.364819280000004</c:v>
                </c:pt>
                <c:pt idx="11276">
                  <c:v>13.365513720000004</c:v>
                </c:pt>
                <c:pt idx="11277">
                  <c:v>13.366208160000001</c:v>
                </c:pt>
                <c:pt idx="11278">
                  <c:v>13.366902600000014</c:v>
                </c:pt>
                <c:pt idx="11279">
                  <c:v>13.367597040000014</c:v>
                </c:pt>
                <c:pt idx="11280">
                  <c:v>13.36829436</c:v>
                </c:pt>
                <c:pt idx="11281">
                  <c:v>13.3689888</c:v>
                </c:pt>
                <c:pt idx="11282">
                  <c:v>13.369683240000024</c:v>
                </c:pt>
                <c:pt idx="11283">
                  <c:v>13.370377680000001</c:v>
                </c:pt>
                <c:pt idx="11284">
                  <c:v>13.37106792</c:v>
                </c:pt>
                <c:pt idx="11285">
                  <c:v>13.3717638</c:v>
                </c:pt>
                <c:pt idx="11286">
                  <c:v>13.372458240000016</c:v>
                </c:pt>
                <c:pt idx="11287">
                  <c:v>13.37315268</c:v>
                </c:pt>
                <c:pt idx="11288">
                  <c:v>13.373847120000002</c:v>
                </c:pt>
                <c:pt idx="11289">
                  <c:v>13.374541560000004</c:v>
                </c:pt>
                <c:pt idx="11290">
                  <c:v>13.375236000000024</c:v>
                </c:pt>
                <c:pt idx="11291">
                  <c:v>13.375930440000015</c:v>
                </c:pt>
                <c:pt idx="11292">
                  <c:v>13.376626200000022</c:v>
                </c:pt>
                <c:pt idx="11293">
                  <c:v>13.377320640000001</c:v>
                </c:pt>
                <c:pt idx="11294">
                  <c:v>13.378016520000006</c:v>
                </c:pt>
                <c:pt idx="11295">
                  <c:v>13.378710960000001</c:v>
                </c:pt>
                <c:pt idx="11296">
                  <c:v>13.379405400000014</c:v>
                </c:pt>
                <c:pt idx="11297">
                  <c:v>13.380099840000014</c:v>
                </c:pt>
                <c:pt idx="11298">
                  <c:v>13.380794280000016</c:v>
                </c:pt>
                <c:pt idx="11299">
                  <c:v>13.38148872</c:v>
                </c:pt>
                <c:pt idx="11300">
                  <c:v>13.382184600000024</c:v>
                </c:pt>
                <c:pt idx="11301">
                  <c:v>13.382879040000002</c:v>
                </c:pt>
                <c:pt idx="11302">
                  <c:v>13.383574920000004</c:v>
                </c:pt>
                <c:pt idx="11303">
                  <c:v>13.384262400000001</c:v>
                </c:pt>
                <c:pt idx="11304">
                  <c:v>13.384956840000006</c:v>
                </c:pt>
                <c:pt idx="11305">
                  <c:v>13.385652600000016</c:v>
                </c:pt>
                <c:pt idx="11306">
                  <c:v>13.386348480000001</c:v>
                </c:pt>
                <c:pt idx="11307">
                  <c:v>13.387044360000004</c:v>
                </c:pt>
                <c:pt idx="11308">
                  <c:v>13.387738800000006</c:v>
                </c:pt>
                <c:pt idx="11309">
                  <c:v>13.388433240000015</c:v>
                </c:pt>
                <c:pt idx="11310">
                  <c:v>13.38912768</c:v>
                </c:pt>
                <c:pt idx="11311">
                  <c:v>13.389823440000001</c:v>
                </c:pt>
                <c:pt idx="11312">
                  <c:v>13.390517880000004</c:v>
                </c:pt>
                <c:pt idx="11313">
                  <c:v>13.391212320000001</c:v>
                </c:pt>
                <c:pt idx="11314">
                  <c:v>13.3919082</c:v>
                </c:pt>
                <c:pt idx="11315">
                  <c:v>13.392595680000015</c:v>
                </c:pt>
                <c:pt idx="11316">
                  <c:v>13.39329012</c:v>
                </c:pt>
                <c:pt idx="11317">
                  <c:v>13.393986000000016</c:v>
                </c:pt>
                <c:pt idx="11318">
                  <c:v>13.39468044</c:v>
                </c:pt>
                <c:pt idx="11319">
                  <c:v>13.395374880000002</c:v>
                </c:pt>
                <c:pt idx="11320">
                  <c:v>13.39606788</c:v>
                </c:pt>
                <c:pt idx="11321">
                  <c:v>13.396762320000002</c:v>
                </c:pt>
                <c:pt idx="11322">
                  <c:v>13.397459640000006</c:v>
                </c:pt>
                <c:pt idx="11323">
                  <c:v>13.398154080000001</c:v>
                </c:pt>
                <c:pt idx="11324">
                  <c:v>13.39884852</c:v>
                </c:pt>
                <c:pt idx="11325">
                  <c:v>13.399537320000018</c:v>
                </c:pt>
                <c:pt idx="11326">
                  <c:v>13.4002374</c:v>
                </c:pt>
                <c:pt idx="11327">
                  <c:v>13.40093184</c:v>
                </c:pt>
                <c:pt idx="11328">
                  <c:v>13.40162628</c:v>
                </c:pt>
                <c:pt idx="11329">
                  <c:v>13.402320720000001</c:v>
                </c:pt>
                <c:pt idx="11330">
                  <c:v>13.40301648</c:v>
                </c:pt>
                <c:pt idx="11331">
                  <c:v>13.403706840000016</c:v>
                </c:pt>
                <c:pt idx="11332">
                  <c:v>13.40440128</c:v>
                </c:pt>
                <c:pt idx="11333">
                  <c:v>13.405102680000002</c:v>
                </c:pt>
                <c:pt idx="11334">
                  <c:v>13.405797120000004</c:v>
                </c:pt>
                <c:pt idx="11335">
                  <c:v>13.406484600000024</c:v>
                </c:pt>
                <c:pt idx="11336">
                  <c:v>13.407179040000001</c:v>
                </c:pt>
                <c:pt idx="11337">
                  <c:v>13.407874920000001</c:v>
                </c:pt>
                <c:pt idx="11338">
                  <c:v>13.40857068</c:v>
                </c:pt>
                <c:pt idx="11339">
                  <c:v>13.409266560000002</c:v>
                </c:pt>
                <c:pt idx="11340">
                  <c:v>13.409959560000004</c:v>
                </c:pt>
                <c:pt idx="11341">
                  <c:v>13.410654000000006</c:v>
                </c:pt>
                <c:pt idx="11342">
                  <c:v>13.411351199999999</c:v>
                </c:pt>
                <c:pt idx="11343">
                  <c:v>13.412045640000002</c:v>
                </c:pt>
                <c:pt idx="11344">
                  <c:v>13.412741520000004</c:v>
                </c:pt>
                <c:pt idx="11345">
                  <c:v>13.413435960000006</c:v>
                </c:pt>
                <c:pt idx="11346">
                  <c:v>13.414123439999999</c:v>
                </c:pt>
                <c:pt idx="11347">
                  <c:v>13.414817880000001</c:v>
                </c:pt>
                <c:pt idx="11348">
                  <c:v>13.415517960000004</c:v>
                </c:pt>
                <c:pt idx="11349">
                  <c:v>13.41620676</c:v>
                </c:pt>
                <c:pt idx="11350">
                  <c:v>13.4169012</c:v>
                </c:pt>
                <c:pt idx="11351">
                  <c:v>13.41759852</c:v>
                </c:pt>
                <c:pt idx="11352">
                  <c:v>13.41829296</c:v>
                </c:pt>
                <c:pt idx="11353">
                  <c:v>13.418987400000001</c:v>
                </c:pt>
                <c:pt idx="11354">
                  <c:v>13.419681840000004</c:v>
                </c:pt>
                <c:pt idx="11355">
                  <c:v>13.420376280000001</c:v>
                </c:pt>
                <c:pt idx="11356">
                  <c:v>13.421070719999999</c:v>
                </c:pt>
                <c:pt idx="11357">
                  <c:v>13.421766479999999</c:v>
                </c:pt>
                <c:pt idx="11358">
                  <c:v>13.422460920000002</c:v>
                </c:pt>
                <c:pt idx="11359">
                  <c:v>13.423155360000001</c:v>
                </c:pt>
                <c:pt idx="11360">
                  <c:v>13.423849920000002</c:v>
                </c:pt>
                <c:pt idx="11361">
                  <c:v>13.424544360000002</c:v>
                </c:pt>
                <c:pt idx="11362">
                  <c:v>13.425238800000002</c:v>
                </c:pt>
                <c:pt idx="11363">
                  <c:v>13.425934560000016</c:v>
                </c:pt>
                <c:pt idx="11364">
                  <c:v>13.426629</c:v>
                </c:pt>
                <c:pt idx="11365">
                  <c:v>13.427323439999997</c:v>
                </c:pt>
                <c:pt idx="11366">
                  <c:v>13.428017880000001</c:v>
                </c:pt>
                <c:pt idx="11367">
                  <c:v>13.428708240000001</c:v>
                </c:pt>
                <c:pt idx="11368">
                  <c:v>13.429404000000016</c:v>
                </c:pt>
                <c:pt idx="11369">
                  <c:v>13.43009844</c:v>
                </c:pt>
                <c:pt idx="11370">
                  <c:v>13.43079288</c:v>
                </c:pt>
                <c:pt idx="11371">
                  <c:v>13.431487320000002</c:v>
                </c:pt>
                <c:pt idx="11372">
                  <c:v>13.432181760000001</c:v>
                </c:pt>
                <c:pt idx="11373">
                  <c:v>13.432877640000001</c:v>
                </c:pt>
                <c:pt idx="11374">
                  <c:v>13.433573520000001</c:v>
                </c:pt>
                <c:pt idx="11375">
                  <c:v>13.43426796</c:v>
                </c:pt>
                <c:pt idx="11376">
                  <c:v>13.4349624</c:v>
                </c:pt>
                <c:pt idx="11377">
                  <c:v>13.435656840000016</c:v>
                </c:pt>
                <c:pt idx="11378">
                  <c:v>13.43635128</c:v>
                </c:pt>
                <c:pt idx="11379">
                  <c:v>13.43704572</c:v>
                </c:pt>
                <c:pt idx="11380">
                  <c:v>13.437740160000001</c:v>
                </c:pt>
                <c:pt idx="11381">
                  <c:v>13.4384304</c:v>
                </c:pt>
                <c:pt idx="11382">
                  <c:v>13.43912484</c:v>
                </c:pt>
                <c:pt idx="11383">
                  <c:v>13.43981928</c:v>
                </c:pt>
                <c:pt idx="11384">
                  <c:v>13.44051372</c:v>
                </c:pt>
                <c:pt idx="11385">
                  <c:v>13.441208159999999</c:v>
                </c:pt>
                <c:pt idx="11386">
                  <c:v>13.441902600000001</c:v>
                </c:pt>
                <c:pt idx="11387">
                  <c:v>13.442597040000004</c:v>
                </c:pt>
                <c:pt idx="11388">
                  <c:v>13.44329568</c:v>
                </c:pt>
                <c:pt idx="11389">
                  <c:v>13.44399012</c:v>
                </c:pt>
                <c:pt idx="11390">
                  <c:v>13.444684560000002</c:v>
                </c:pt>
                <c:pt idx="11391">
                  <c:v>13.445378999999999</c:v>
                </c:pt>
                <c:pt idx="11392">
                  <c:v>13.446073439999999</c:v>
                </c:pt>
                <c:pt idx="11393">
                  <c:v>13.446762360000001</c:v>
                </c:pt>
                <c:pt idx="11394">
                  <c:v>13.447456800000014</c:v>
                </c:pt>
                <c:pt idx="11395">
                  <c:v>13.44815124</c:v>
                </c:pt>
                <c:pt idx="11396">
                  <c:v>13.44884568</c:v>
                </c:pt>
                <c:pt idx="11397">
                  <c:v>13.449547080000002</c:v>
                </c:pt>
                <c:pt idx="11398">
                  <c:v>13.450236000000018</c:v>
                </c:pt>
                <c:pt idx="11399">
                  <c:v>13.45093044</c:v>
                </c:pt>
                <c:pt idx="11400">
                  <c:v>13.451624880000002</c:v>
                </c:pt>
                <c:pt idx="11401">
                  <c:v>13.452319320000004</c:v>
                </c:pt>
                <c:pt idx="11402">
                  <c:v>13.453013760000001</c:v>
                </c:pt>
                <c:pt idx="11403">
                  <c:v>13.453708200000014</c:v>
                </c:pt>
                <c:pt idx="11404">
                  <c:v>13.454402640000014</c:v>
                </c:pt>
                <c:pt idx="11405">
                  <c:v>13.455097080000014</c:v>
                </c:pt>
                <c:pt idx="11406">
                  <c:v>13.455791520000016</c:v>
                </c:pt>
                <c:pt idx="11407">
                  <c:v>13.456485960000016</c:v>
                </c:pt>
                <c:pt idx="11408">
                  <c:v>13.4571804</c:v>
                </c:pt>
                <c:pt idx="11409">
                  <c:v>13.457874840000002</c:v>
                </c:pt>
                <c:pt idx="11410">
                  <c:v>13.458569280000004</c:v>
                </c:pt>
                <c:pt idx="11411">
                  <c:v>13.459265160000001</c:v>
                </c:pt>
                <c:pt idx="11412">
                  <c:v>13.459959600000015</c:v>
                </c:pt>
                <c:pt idx="11413">
                  <c:v>13.460654040000014</c:v>
                </c:pt>
                <c:pt idx="11414">
                  <c:v>13.46134848</c:v>
                </c:pt>
                <c:pt idx="11415">
                  <c:v>13.462042920000016</c:v>
                </c:pt>
                <c:pt idx="11416">
                  <c:v>13.462738800000018</c:v>
                </c:pt>
                <c:pt idx="11417">
                  <c:v>13.463434560000026</c:v>
                </c:pt>
                <c:pt idx="11418">
                  <c:v>13.46412348</c:v>
                </c:pt>
                <c:pt idx="11419">
                  <c:v>13.46481936</c:v>
                </c:pt>
                <c:pt idx="11420">
                  <c:v>13.465513800000016</c:v>
                </c:pt>
                <c:pt idx="11421">
                  <c:v>13.46620824</c:v>
                </c:pt>
                <c:pt idx="11422">
                  <c:v>13.46690268</c:v>
                </c:pt>
                <c:pt idx="11423">
                  <c:v>13.467597120000002</c:v>
                </c:pt>
                <c:pt idx="11424">
                  <c:v>13.468291560000001</c:v>
                </c:pt>
                <c:pt idx="11425">
                  <c:v>13.468986000000006</c:v>
                </c:pt>
                <c:pt idx="11426">
                  <c:v>13.46968176</c:v>
                </c:pt>
                <c:pt idx="11427">
                  <c:v>13.4703762</c:v>
                </c:pt>
                <c:pt idx="11428">
                  <c:v>13.471072080000001</c:v>
                </c:pt>
                <c:pt idx="11429">
                  <c:v>13.471767960000001</c:v>
                </c:pt>
                <c:pt idx="11430">
                  <c:v>13.472462400000014</c:v>
                </c:pt>
                <c:pt idx="11431">
                  <c:v>13.473156840000014</c:v>
                </c:pt>
                <c:pt idx="11432">
                  <c:v>13.47385128</c:v>
                </c:pt>
                <c:pt idx="11433">
                  <c:v>13.47454572</c:v>
                </c:pt>
                <c:pt idx="11434">
                  <c:v>13.47524016</c:v>
                </c:pt>
                <c:pt idx="11435">
                  <c:v>13.47592908</c:v>
                </c:pt>
                <c:pt idx="11436">
                  <c:v>13.47662352</c:v>
                </c:pt>
                <c:pt idx="11437">
                  <c:v>13.47732072</c:v>
                </c:pt>
                <c:pt idx="11438">
                  <c:v>13.478016480000001</c:v>
                </c:pt>
                <c:pt idx="11439">
                  <c:v>13.478710920000001</c:v>
                </c:pt>
                <c:pt idx="11440">
                  <c:v>13.479405360000015</c:v>
                </c:pt>
                <c:pt idx="11441">
                  <c:v>13.480099920000002</c:v>
                </c:pt>
                <c:pt idx="11442">
                  <c:v>13.480794360000004</c:v>
                </c:pt>
                <c:pt idx="11443">
                  <c:v>13.481488800000006</c:v>
                </c:pt>
                <c:pt idx="11444">
                  <c:v>13.482183240000015</c:v>
                </c:pt>
                <c:pt idx="11445">
                  <c:v>13.482879000000002</c:v>
                </c:pt>
                <c:pt idx="11446">
                  <c:v>13.483573440000001</c:v>
                </c:pt>
                <c:pt idx="11447">
                  <c:v>13.484267880000001</c:v>
                </c:pt>
                <c:pt idx="11448">
                  <c:v>13.484962320000001</c:v>
                </c:pt>
                <c:pt idx="11449">
                  <c:v>13.485656760000015</c:v>
                </c:pt>
                <c:pt idx="11450">
                  <c:v>13.4863512</c:v>
                </c:pt>
                <c:pt idx="11451">
                  <c:v>13.48704564</c:v>
                </c:pt>
                <c:pt idx="11452">
                  <c:v>13.487734560000014</c:v>
                </c:pt>
                <c:pt idx="11453">
                  <c:v>13.488429</c:v>
                </c:pt>
                <c:pt idx="11454">
                  <c:v>13.48912344</c:v>
                </c:pt>
                <c:pt idx="11455">
                  <c:v>13.48981788</c:v>
                </c:pt>
                <c:pt idx="11456">
                  <c:v>13.490512320000002</c:v>
                </c:pt>
                <c:pt idx="11457">
                  <c:v>13.491206760000001</c:v>
                </c:pt>
                <c:pt idx="11458">
                  <c:v>13.491901200000001</c:v>
                </c:pt>
                <c:pt idx="11459">
                  <c:v>13.492595640000006</c:v>
                </c:pt>
                <c:pt idx="11460">
                  <c:v>13.493290200000002</c:v>
                </c:pt>
                <c:pt idx="11461">
                  <c:v>13.493984640000004</c:v>
                </c:pt>
                <c:pt idx="11462">
                  <c:v>13.494679080000001</c:v>
                </c:pt>
                <c:pt idx="11463">
                  <c:v>13.495373520000001</c:v>
                </c:pt>
                <c:pt idx="11464">
                  <c:v>13.49606796</c:v>
                </c:pt>
                <c:pt idx="11465">
                  <c:v>13.4967624</c:v>
                </c:pt>
                <c:pt idx="11466">
                  <c:v>13.497456840000016</c:v>
                </c:pt>
                <c:pt idx="11467">
                  <c:v>13.49815128</c:v>
                </c:pt>
                <c:pt idx="11468">
                  <c:v>13.498847040000001</c:v>
                </c:pt>
                <c:pt idx="11469">
                  <c:v>13.49954148</c:v>
                </c:pt>
                <c:pt idx="11470">
                  <c:v>13.50023592</c:v>
                </c:pt>
                <c:pt idx="11471">
                  <c:v>13.50093036</c:v>
                </c:pt>
                <c:pt idx="11472">
                  <c:v>13.501624920000001</c:v>
                </c:pt>
                <c:pt idx="11473">
                  <c:v>13.50232068</c:v>
                </c:pt>
                <c:pt idx="11474">
                  <c:v>13.503015120000001</c:v>
                </c:pt>
                <c:pt idx="11475">
                  <c:v>13.503709560000004</c:v>
                </c:pt>
                <c:pt idx="11476">
                  <c:v>13.50440676</c:v>
                </c:pt>
                <c:pt idx="11477">
                  <c:v>13.5051012</c:v>
                </c:pt>
                <c:pt idx="11478">
                  <c:v>13.505794320000014</c:v>
                </c:pt>
                <c:pt idx="11479">
                  <c:v>13.50648876</c:v>
                </c:pt>
                <c:pt idx="11480">
                  <c:v>13.5071832</c:v>
                </c:pt>
                <c:pt idx="11481">
                  <c:v>13.50787764</c:v>
                </c:pt>
                <c:pt idx="11482">
                  <c:v>13.50857208</c:v>
                </c:pt>
                <c:pt idx="11483">
                  <c:v>13.509266520000002</c:v>
                </c:pt>
                <c:pt idx="11484">
                  <c:v>13.509962400000001</c:v>
                </c:pt>
                <c:pt idx="11485">
                  <c:v>13.510656840000006</c:v>
                </c:pt>
                <c:pt idx="11486">
                  <c:v>13.51134564</c:v>
                </c:pt>
                <c:pt idx="11487">
                  <c:v>13.512040200000014</c:v>
                </c:pt>
                <c:pt idx="11488">
                  <c:v>13.512734640000014</c:v>
                </c:pt>
                <c:pt idx="11489">
                  <c:v>13.513431840000004</c:v>
                </c:pt>
                <c:pt idx="11490">
                  <c:v>13.514126280000001</c:v>
                </c:pt>
                <c:pt idx="11491">
                  <c:v>13.514820719999999</c:v>
                </c:pt>
                <c:pt idx="11492">
                  <c:v>13.515517920000002</c:v>
                </c:pt>
                <c:pt idx="11493">
                  <c:v>13.516212360000001</c:v>
                </c:pt>
                <c:pt idx="11494">
                  <c:v>13.516906800000006</c:v>
                </c:pt>
                <c:pt idx="11495">
                  <c:v>13.517601240000001</c:v>
                </c:pt>
                <c:pt idx="11496">
                  <c:v>13.51829568</c:v>
                </c:pt>
                <c:pt idx="11497">
                  <c:v>13.518983159999999</c:v>
                </c:pt>
                <c:pt idx="11498">
                  <c:v>13.519684560000016</c:v>
                </c:pt>
                <c:pt idx="11499">
                  <c:v>13.520378999999998</c:v>
                </c:pt>
                <c:pt idx="11500">
                  <c:v>13.52106648</c:v>
                </c:pt>
                <c:pt idx="11501">
                  <c:v>13.521767880000001</c:v>
                </c:pt>
                <c:pt idx="11502">
                  <c:v>13.52245536</c:v>
                </c:pt>
                <c:pt idx="11503">
                  <c:v>13.52314992</c:v>
                </c:pt>
                <c:pt idx="11504">
                  <c:v>13.52384436</c:v>
                </c:pt>
                <c:pt idx="11505">
                  <c:v>13.524545640000001</c:v>
                </c:pt>
                <c:pt idx="11506">
                  <c:v>13.525240200000002</c:v>
                </c:pt>
                <c:pt idx="11507">
                  <c:v>13.525929</c:v>
                </c:pt>
                <c:pt idx="11508">
                  <c:v>13.52662488</c:v>
                </c:pt>
                <c:pt idx="11509">
                  <c:v>13.52731932</c:v>
                </c:pt>
                <c:pt idx="11510">
                  <c:v>13.528013759999997</c:v>
                </c:pt>
                <c:pt idx="11511">
                  <c:v>13.528709640000001</c:v>
                </c:pt>
                <c:pt idx="11512">
                  <c:v>13.529404080000004</c:v>
                </c:pt>
                <c:pt idx="11513">
                  <c:v>13.53009984</c:v>
                </c:pt>
                <c:pt idx="11514">
                  <c:v>13.53079572</c:v>
                </c:pt>
                <c:pt idx="11515">
                  <c:v>13.531490160000001</c:v>
                </c:pt>
                <c:pt idx="11516">
                  <c:v>13.532179080000001</c:v>
                </c:pt>
                <c:pt idx="11517">
                  <c:v>13.53287484</c:v>
                </c:pt>
                <c:pt idx="11518">
                  <c:v>13.53356928</c:v>
                </c:pt>
                <c:pt idx="11519">
                  <c:v>13.534263719999997</c:v>
                </c:pt>
                <c:pt idx="11520">
                  <c:v>13.534958159999999</c:v>
                </c:pt>
                <c:pt idx="11521">
                  <c:v>13.53565536</c:v>
                </c:pt>
                <c:pt idx="11522">
                  <c:v>13.536349920000001</c:v>
                </c:pt>
                <c:pt idx="11523">
                  <c:v>13.537044360000001</c:v>
                </c:pt>
                <c:pt idx="11524">
                  <c:v>13.53774012</c:v>
                </c:pt>
                <c:pt idx="11525">
                  <c:v>13.538434560000002</c:v>
                </c:pt>
                <c:pt idx="11526">
                  <c:v>13.539128999999999</c:v>
                </c:pt>
                <c:pt idx="11527">
                  <c:v>13.539823439999999</c:v>
                </c:pt>
                <c:pt idx="11528">
                  <c:v>13.540513799999999</c:v>
                </c:pt>
                <c:pt idx="11529">
                  <c:v>13.54120824</c:v>
                </c:pt>
                <c:pt idx="11530">
                  <c:v>13.54190268</c:v>
                </c:pt>
                <c:pt idx="11531">
                  <c:v>13.54259712</c:v>
                </c:pt>
                <c:pt idx="11532">
                  <c:v>13.54329156</c:v>
                </c:pt>
                <c:pt idx="11533">
                  <c:v>13.543986</c:v>
                </c:pt>
                <c:pt idx="11534">
                  <c:v>13.54468044</c:v>
                </c:pt>
                <c:pt idx="11535">
                  <c:v>13.5453762</c:v>
                </c:pt>
                <c:pt idx="11536">
                  <c:v>13.54607064</c:v>
                </c:pt>
                <c:pt idx="11537">
                  <c:v>13.546765199999999</c:v>
                </c:pt>
                <c:pt idx="11538">
                  <c:v>13.54745964</c:v>
                </c:pt>
                <c:pt idx="11539">
                  <c:v>13.54815408</c:v>
                </c:pt>
                <c:pt idx="11540">
                  <c:v>13.54884852</c:v>
                </c:pt>
                <c:pt idx="11541">
                  <c:v>13.54954296</c:v>
                </c:pt>
                <c:pt idx="11542">
                  <c:v>13.5502374</c:v>
                </c:pt>
                <c:pt idx="11543">
                  <c:v>13.550931840000002</c:v>
                </c:pt>
                <c:pt idx="11544">
                  <c:v>13.55162904</c:v>
                </c:pt>
                <c:pt idx="11545">
                  <c:v>13.552319280000004</c:v>
                </c:pt>
                <c:pt idx="11546">
                  <c:v>13.553013720000001</c:v>
                </c:pt>
                <c:pt idx="11547">
                  <c:v>13.553708160000001</c:v>
                </c:pt>
                <c:pt idx="11548">
                  <c:v>13.554404040000014</c:v>
                </c:pt>
                <c:pt idx="11549">
                  <c:v>13.55509848</c:v>
                </c:pt>
                <c:pt idx="11550">
                  <c:v>13.555792920000016</c:v>
                </c:pt>
                <c:pt idx="11551">
                  <c:v>13.556487360000016</c:v>
                </c:pt>
                <c:pt idx="11552">
                  <c:v>13.5571818</c:v>
                </c:pt>
                <c:pt idx="11553">
                  <c:v>13.557876240000002</c:v>
                </c:pt>
                <c:pt idx="11554">
                  <c:v>13.558570680000001</c:v>
                </c:pt>
                <c:pt idx="11555">
                  <c:v>13.559265120000001</c:v>
                </c:pt>
                <c:pt idx="11556">
                  <c:v>13.559959560000006</c:v>
                </c:pt>
                <c:pt idx="11557">
                  <c:v>13.56065544</c:v>
                </c:pt>
                <c:pt idx="11558">
                  <c:v>13.56134988</c:v>
                </c:pt>
                <c:pt idx="11559">
                  <c:v>13.562045640000004</c:v>
                </c:pt>
                <c:pt idx="11560">
                  <c:v>13.56273876</c:v>
                </c:pt>
                <c:pt idx="11561">
                  <c:v>13.563433200000022</c:v>
                </c:pt>
                <c:pt idx="11562">
                  <c:v>13.564129080000001</c:v>
                </c:pt>
                <c:pt idx="11563">
                  <c:v>13.564823520000001</c:v>
                </c:pt>
                <c:pt idx="11564">
                  <c:v>13.565517960000006</c:v>
                </c:pt>
                <c:pt idx="11565">
                  <c:v>13.5662124</c:v>
                </c:pt>
                <c:pt idx="11566">
                  <c:v>13.566906840000014</c:v>
                </c:pt>
                <c:pt idx="11567">
                  <c:v>13.56760128</c:v>
                </c:pt>
                <c:pt idx="11568">
                  <c:v>13.56829572</c:v>
                </c:pt>
                <c:pt idx="11569">
                  <c:v>13.56899016</c:v>
                </c:pt>
                <c:pt idx="11570">
                  <c:v>13.569684600000024</c:v>
                </c:pt>
                <c:pt idx="11571">
                  <c:v>13.570374840000001</c:v>
                </c:pt>
                <c:pt idx="11572">
                  <c:v>13.571072040000001</c:v>
                </c:pt>
                <c:pt idx="11573">
                  <c:v>13.571766480000001</c:v>
                </c:pt>
                <c:pt idx="11574">
                  <c:v>13.572460920000006</c:v>
                </c:pt>
                <c:pt idx="11575">
                  <c:v>13.573155360000001</c:v>
                </c:pt>
                <c:pt idx="11576">
                  <c:v>13.57385124</c:v>
                </c:pt>
                <c:pt idx="11577">
                  <c:v>13.57454568</c:v>
                </c:pt>
                <c:pt idx="11578">
                  <c:v>13.575235920000004</c:v>
                </c:pt>
                <c:pt idx="11579">
                  <c:v>13.575930360000006</c:v>
                </c:pt>
                <c:pt idx="11580">
                  <c:v>13.57662492</c:v>
                </c:pt>
                <c:pt idx="11581">
                  <c:v>13.577319360000001</c:v>
                </c:pt>
                <c:pt idx="11582">
                  <c:v>13.578013800000001</c:v>
                </c:pt>
                <c:pt idx="11583">
                  <c:v>13.578708240000001</c:v>
                </c:pt>
                <c:pt idx="11584">
                  <c:v>13.579401240000006</c:v>
                </c:pt>
                <c:pt idx="11585">
                  <c:v>13.58009712</c:v>
                </c:pt>
                <c:pt idx="11586">
                  <c:v>13.58079156</c:v>
                </c:pt>
                <c:pt idx="11587">
                  <c:v>13.581486000000016</c:v>
                </c:pt>
                <c:pt idx="11588">
                  <c:v>13.58218044</c:v>
                </c:pt>
                <c:pt idx="11589">
                  <c:v>13.58287908</c:v>
                </c:pt>
                <c:pt idx="11590">
                  <c:v>13.58356788</c:v>
                </c:pt>
                <c:pt idx="11591">
                  <c:v>13.584263759999999</c:v>
                </c:pt>
                <c:pt idx="11592">
                  <c:v>13.584958199999999</c:v>
                </c:pt>
                <c:pt idx="11593">
                  <c:v>13.585652640000006</c:v>
                </c:pt>
                <c:pt idx="11594">
                  <c:v>13.586347080000001</c:v>
                </c:pt>
                <c:pt idx="11595">
                  <c:v>13.58704152</c:v>
                </c:pt>
                <c:pt idx="11596">
                  <c:v>13.58773596</c:v>
                </c:pt>
                <c:pt idx="11597">
                  <c:v>13.5884304</c:v>
                </c:pt>
                <c:pt idx="11598">
                  <c:v>13.58912484</c:v>
                </c:pt>
                <c:pt idx="11599">
                  <c:v>13.58981928</c:v>
                </c:pt>
                <c:pt idx="11600">
                  <c:v>13.59051648</c:v>
                </c:pt>
                <c:pt idx="11601">
                  <c:v>13.59121092</c:v>
                </c:pt>
                <c:pt idx="11602">
                  <c:v>13.59190536</c:v>
                </c:pt>
                <c:pt idx="11603">
                  <c:v>13.59260124</c:v>
                </c:pt>
                <c:pt idx="11604">
                  <c:v>13.593290159999999</c:v>
                </c:pt>
                <c:pt idx="11605">
                  <c:v>13.593990120000001</c:v>
                </c:pt>
                <c:pt idx="11606">
                  <c:v>13.594679040000001</c:v>
                </c:pt>
                <c:pt idx="11607">
                  <c:v>13.595373479999999</c:v>
                </c:pt>
                <c:pt idx="11608">
                  <c:v>13.596067920000001</c:v>
                </c:pt>
                <c:pt idx="11609">
                  <c:v>13.59676236</c:v>
                </c:pt>
                <c:pt idx="11610">
                  <c:v>13.59745824</c:v>
                </c:pt>
                <c:pt idx="11611">
                  <c:v>13.598153999999999</c:v>
                </c:pt>
                <c:pt idx="11612">
                  <c:v>13.598848439999999</c:v>
                </c:pt>
                <c:pt idx="11613">
                  <c:v>13.599542880000014</c:v>
                </c:pt>
                <c:pt idx="11614">
                  <c:v>13.60023732</c:v>
                </c:pt>
                <c:pt idx="11615">
                  <c:v>13.60093176</c:v>
                </c:pt>
                <c:pt idx="11616">
                  <c:v>13.60162764</c:v>
                </c:pt>
                <c:pt idx="11617">
                  <c:v>13.60232208</c:v>
                </c:pt>
                <c:pt idx="11618">
                  <c:v>13.603016520000002</c:v>
                </c:pt>
                <c:pt idx="11619">
                  <c:v>13.603712400000001</c:v>
                </c:pt>
                <c:pt idx="11620">
                  <c:v>13.604406840000006</c:v>
                </c:pt>
                <c:pt idx="11621">
                  <c:v>13.60509564</c:v>
                </c:pt>
                <c:pt idx="11622">
                  <c:v>13.60579152</c:v>
                </c:pt>
                <c:pt idx="11623">
                  <c:v>13.606485960000002</c:v>
                </c:pt>
                <c:pt idx="11624">
                  <c:v>13.607181840000001</c:v>
                </c:pt>
                <c:pt idx="11625">
                  <c:v>13.607876280000001</c:v>
                </c:pt>
                <c:pt idx="11626">
                  <c:v>13.608570719999999</c:v>
                </c:pt>
                <c:pt idx="11627">
                  <c:v>13.60926516</c:v>
                </c:pt>
                <c:pt idx="11628">
                  <c:v>13.6099596</c:v>
                </c:pt>
                <c:pt idx="11629">
                  <c:v>13.61065404</c:v>
                </c:pt>
                <c:pt idx="11630">
                  <c:v>13.611348479999997</c:v>
                </c:pt>
                <c:pt idx="11631">
                  <c:v>13.61204292</c:v>
                </c:pt>
                <c:pt idx="11632">
                  <c:v>13.612737360000002</c:v>
                </c:pt>
                <c:pt idx="11633">
                  <c:v>13.613431800000004</c:v>
                </c:pt>
                <c:pt idx="11634">
                  <c:v>13.614126240000001</c:v>
                </c:pt>
                <c:pt idx="11635">
                  <c:v>13.614823439999997</c:v>
                </c:pt>
                <c:pt idx="11636">
                  <c:v>13.615517880000002</c:v>
                </c:pt>
                <c:pt idx="11637">
                  <c:v>13.616212320000001</c:v>
                </c:pt>
                <c:pt idx="11638">
                  <c:v>13.616906760000001</c:v>
                </c:pt>
                <c:pt idx="11639">
                  <c:v>13.617601199999999</c:v>
                </c:pt>
                <c:pt idx="11640">
                  <c:v>13.618295639999999</c:v>
                </c:pt>
                <c:pt idx="11641">
                  <c:v>13.618990199999999</c:v>
                </c:pt>
                <c:pt idx="11642">
                  <c:v>13.619684640000004</c:v>
                </c:pt>
                <c:pt idx="11643">
                  <c:v>13.620379079999999</c:v>
                </c:pt>
                <c:pt idx="11644">
                  <c:v>13.621073519999999</c:v>
                </c:pt>
                <c:pt idx="11645">
                  <c:v>13.62176796</c:v>
                </c:pt>
                <c:pt idx="11646">
                  <c:v>13.6224624</c:v>
                </c:pt>
                <c:pt idx="11647">
                  <c:v>13.62315684</c:v>
                </c:pt>
                <c:pt idx="11648">
                  <c:v>13.62385128</c:v>
                </c:pt>
                <c:pt idx="11649">
                  <c:v>13.62454572</c:v>
                </c:pt>
                <c:pt idx="11650">
                  <c:v>13.62523464</c:v>
                </c:pt>
                <c:pt idx="11651">
                  <c:v>13.625929080000001</c:v>
                </c:pt>
                <c:pt idx="11652">
                  <c:v>13.626623520000001</c:v>
                </c:pt>
                <c:pt idx="11653">
                  <c:v>13.627317959999999</c:v>
                </c:pt>
                <c:pt idx="11654">
                  <c:v>13.628013719999997</c:v>
                </c:pt>
                <c:pt idx="11655">
                  <c:v>13.628708159999999</c:v>
                </c:pt>
                <c:pt idx="11656">
                  <c:v>13.629402600000002</c:v>
                </c:pt>
                <c:pt idx="11657">
                  <c:v>13.630097040000001</c:v>
                </c:pt>
                <c:pt idx="11658">
                  <c:v>13.630791479999999</c:v>
                </c:pt>
                <c:pt idx="11659">
                  <c:v>13.631485920000001</c:v>
                </c:pt>
                <c:pt idx="11660">
                  <c:v>13.63218036</c:v>
                </c:pt>
                <c:pt idx="11661">
                  <c:v>13.632874920000001</c:v>
                </c:pt>
                <c:pt idx="11662">
                  <c:v>13.633569360000001</c:v>
                </c:pt>
                <c:pt idx="11663">
                  <c:v>13.634263799999998</c:v>
                </c:pt>
                <c:pt idx="11664">
                  <c:v>13.63495824</c:v>
                </c:pt>
                <c:pt idx="11665">
                  <c:v>13.63565268</c:v>
                </c:pt>
                <c:pt idx="11666">
                  <c:v>13.63634712</c:v>
                </c:pt>
                <c:pt idx="11667">
                  <c:v>13.63704156</c:v>
                </c:pt>
                <c:pt idx="11668">
                  <c:v>13.637736</c:v>
                </c:pt>
                <c:pt idx="11669">
                  <c:v>13.63843176</c:v>
                </c:pt>
                <c:pt idx="11670">
                  <c:v>13.6391262</c:v>
                </c:pt>
                <c:pt idx="11671">
                  <c:v>13.63982064</c:v>
                </c:pt>
                <c:pt idx="11672">
                  <c:v>13.640515199999999</c:v>
                </c:pt>
                <c:pt idx="11673">
                  <c:v>13.64120964</c:v>
                </c:pt>
                <c:pt idx="11674">
                  <c:v>13.641905399999999</c:v>
                </c:pt>
                <c:pt idx="11675">
                  <c:v>13.642599840000004</c:v>
                </c:pt>
                <c:pt idx="11676">
                  <c:v>13.643294280000001</c:v>
                </c:pt>
                <c:pt idx="11677">
                  <c:v>13.64399016</c:v>
                </c:pt>
                <c:pt idx="11678">
                  <c:v>13.644677639999999</c:v>
                </c:pt>
                <c:pt idx="11679">
                  <c:v>13.645374840000001</c:v>
                </c:pt>
                <c:pt idx="11680">
                  <c:v>13.646069280000001</c:v>
                </c:pt>
                <c:pt idx="11681">
                  <c:v>13.646763719999999</c:v>
                </c:pt>
                <c:pt idx="11682">
                  <c:v>13.647458159999999</c:v>
                </c:pt>
                <c:pt idx="11683">
                  <c:v>13.64815404</c:v>
                </c:pt>
                <c:pt idx="11684">
                  <c:v>13.648848479999995</c:v>
                </c:pt>
                <c:pt idx="11685">
                  <c:v>13.64954292</c:v>
                </c:pt>
                <c:pt idx="11686">
                  <c:v>13.65023736</c:v>
                </c:pt>
                <c:pt idx="11687">
                  <c:v>13.6509318</c:v>
                </c:pt>
                <c:pt idx="11688">
                  <c:v>13.651626240000002</c:v>
                </c:pt>
                <c:pt idx="11689">
                  <c:v>13.652320680000001</c:v>
                </c:pt>
                <c:pt idx="11690">
                  <c:v>13.653015120000001</c:v>
                </c:pt>
                <c:pt idx="11691">
                  <c:v>13.653711000000001</c:v>
                </c:pt>
                <c:pt idx="11692">
                  <c:v>13.65440544</c:v>
                </c:pt>
                <c:pt idx="11693">
                  <c:v>13.655099880000016</c:v>
                </c:pt>
                <c:pt idx="11694">
                  <c:v>13.655794320000016</c:v>
                </c:pt>
                <c:pt idx="11695">
                  <c:v>13.656490200000018</c:v>
                </c:pt>
                <c:pt idx="11696">
                  <c:v>13.657184640000002</c:v>
                </c:pt>
                <c:pt idx="11697">
                  <c:v>13.657879080000001</c:v>
                </c:pt>
                <c:pt idx="11698">
                  <c:v>13.658573520000001</c:v>
                </c:pt>
                <c:pt idx="11699">
                  <c:v>13.659267960000001</c:v>
                </c:pt>
                <c:pt idx="11700">
                  <c:v>13.6599624</c:v>
                </c:pt>
                <c:pt idx="11701">
                  <c:v>13.6606512</c:v>
                </c:pt>
                <c:pt idx="11702">
                  <c:v>13.66134564</c:v>
                </c:pt>
                <c:pt idx="11703">
                  <c:v>13.662040200000016</c:v>
                </c:pt>
                <c:pt idx="11704">
                  <c:v>13.662735960000004</c:v>
                </c:pt>
                <c:pt idx="11705">
                  <c:v>13.663430400000006</c:v>
                </c:pt>
                <c:pt idx="11706">
                  <c:v>13.66412628</c:v>
                </c:pt>
                <c:pt idx="11707">
                  <c:v>13.66482072</c:v>
                </c:pt>
                <c:pt idx="11708">
                  <c:v>13.665516480000004</c:v>
                </c:pt>
                <c:pt idx="11709">
                  <c:v>13.666210920000001</c:v>
                </c:pt>
                <c:pt idx="11710">
                  <c:v>13.666905360000001</c:v>
                </c:pt>
                <c:pt idx="11711">
                  <c:v>13.667599920000002</c:v>
                </c:pt>
                <c:pt idx="11712">
                  <c:v>13.66829016</c:v>
                </c:pt>
                <c:pt idx="11713">
                  <c:v>13.6689846</c:v>
                </c:pt>
                <c:pt idx="11714">
                  <c:v>13.66967904</c:v>
                </c:pt>
                <c:pt idx="11715">
                  <c:v>13.670373479999997</c:v>
                </c:pt>
                <c:pt idx="11716">
                  <c:v>13.67106792</c:v>
                </c:pt>
                <c:pt idx="11717">
                  <c:v>13.671762360000001</c:v>
                </c:pt>
                <c:pt idx="11718">
                  <c:v>13.672456800000024</c:v>
                </c:pt>
                <c:pt idx="11719">
                  <c:v>13.673151240000001</c:v>
                </c:pt>
                <c:pt idx="11720">
                  <c:v>13.673845680000001</c:v>
                </c:pt>
                <c:pt idx="11721">
                  <c:v>13.67454012</c:v>
                </c:pt>
                <c:pt idx="11722">
                  <c:v>13.675234560000014</c:v>
                </c:pt>
                <c:pt idx="11723">
                  <c:v>13.675929</c:v>
                </c:pt>
                <c:pt idx="11724">
                  <c:v>13.67662344</c:v>
                </c:pt>
                <c:pt idx="11725">
                  <c:v>13.67731788</c:v>
                </c:pt>
                <c:pt idx="11726">
                  <c:v>13.678013759999999</c:v>
                </c:pt>
                <c:pt idx="11727">
                  <c:v>13.678708199999999</c:v>
                </c:pt>
                <c:pt idx="11728">
                  <c:v>13.679402640000006</c:v>
                </c:pt>
                <c:pt idx="11729">
                  <c:v>13.680097080000001</c:v>
                </c:pt>
                <c:pt idx="11730">
                  <c:v>13.68079152</c:v>
                </c:pt>
                <c:pt idx="11731">
                  <c:v>13.68148596</c:v>
                </c:pt>
                <c:pt idx="11732">
                  <c:v>13.6821804</c:v>
                </c:pt>
                <c:pt idx="11733">
                  <c:v>13.68287484</c:v>
                </c:pt>
                <c:pt idx="11734">
                  <c:v>13.683570720000001</c:v>
                </c:pt>
                <c:pt idx="11735">
                  <c:v>13.68426648</c:v>
                </c:pt>
                <c:pt idx="11736">
                  <c:v>13.684959600000001</c:v>
                </c:pt>
                <c:pt idx="11737">
                  <c:v>13.68565536</c:v>
                </c:pt>
                <c:pt idx="11738">
                  <c:v>13.686348479999999</c:v>
                </c:pt>
                <c:pt idx="11739">
                  <c:v>13.68704292</c:v>
                </c:pt>
                <c:pt idx="11740">
                  <c:v>13.6877388</c:v>
                </c:pt>
                <c:pt idx="11741">
                  <c:v>13.68843324</c:v>
                </c:pt>
                <c:pt idx="11742">
                  <c:v>13.689122040000001</c:v>
                </c:pt>
                <c:pt idx="11743">
                  <c:v>13.689816480000001</c:v>
                </c:pt>
                <c:pt idx="11744">
                  <c:v>13.69051788</c:v>
                </c:pt>
                <c:pt idx="11745">
                  <c:v>13.6912068</c:v>
                </c:pt>
                <c:pt idx="11746">
                  <c:v>13.69190124</c:v>
                </c:pt>
                <c:pt idx="11747">
                  <c:v>13.69259568</c:v>
                </c:pt>
                <c:pt idx="11748">
                  <c:v>13.69329012</c:v>
                </c:pt>
                <c:pt idx="11749">
                  <c:v>13.693986000000002</c:v>
                </c:pt>
                <c:pt idx="11750">
                  <c:v>13.69468176</c:v>
                </c:pt>
                <c:pt idx="11751">
                  <c:v>13.6953762</c:v>
                </c:pt>
                <c:pt idx="11752">
                  <c:v>13.69607064</c:v>
                </c:pt>
                <c:pt idx="11753">
                  <c:v>13.6967652</c:v>
                </c:pt>
                <c:pt idx="11754">
                  <c:v>13.697462400000001</c:v>
                </c:pt>
                <c:pt idx="11755">
                  <c:v>13.69815264</c:v>
                </c:pt>
                <c:pt idx="11756">
                  <c:v>13.69884852</c:v>
                </c:pt>
                <c:pt idx="11757">
                  <c:v>13.69954296</c:v>
                </c:pt>
                <c:pt idx="11758">
                  <c:v>13.70023872</c:v>
                </c:pt>
                <c:pt idx="11759">
                  <c:v>13.70093316</c:v>
                </c:pt>
                <c:pt idx="11760">
                  <c:v>13.7016276</c:v>
                </c:pt>
                <c:pt idx="11761">
                  <c:v>13.702322039999999</c:v>
                </c:pt>
                <c:pt idx="11762">
                  <c:v>13.703016479999999</c:v>
                </c:pt>
                <c:pt idx="11763">
                  <c:v>13.703710920000001</c:v>
                </c:pt>
                <c:pt idx="11764">
                  <c:v>13.704405360000001</c:v>
                </c:pt>
                <c:pt idx="11765">
                  <c:v>13.705099920000002</c:v>
                </c:pt>
                <c:pt idx="11766">
                  <c:v>13.705794360000002</c:v>
                </c:pt>
                <c:pt idx="11767">
                  <c:v>13.706488800000002</c:v>
                </c:pt>
                <c:pt idx="11768">
                  <c:v>13.707183240000001</c:v>
                </c:pt>
                <c:pt idx="11769">
                  <c:v>13.707877679999999</c:v>
                </c:pt>
                <c:pt idx="11770">
                  <c:v>13.708573439999997</c:v>
                </c:pt>
                <c:pt idx="11771">
                  <c:v>13.709267880000001</c:v>
                </c:pt>
                <c:pt idx="11772">
                  <c:v>13.709962320000001</c:v>
                </c:pt>
                <c:pt idx="11773">
                  <c:v>13.710656760000001</c:v>
                </c:pt>
                <c:pt idx="11774">
                  <c:v>13.711351199999998</c:v>
                </c:pt>
                <c:pt idx="11775">
                  <c:v>13.7120388</c:v>
                </c:pt>
                <c:pt idx="11776">
                  <c:v>13.712740200000002</c:v>
                </c:pt>
                <c:pt idx="11777">
                  <c:v>13.713434640000004</c:v>
                </c:pt>
                <c:pt idx="11778">
                  <c:v>13.714129079999999</c:v>
                </c:pt>
                <c:pt idx="11779">
                  <c:v>13.714816560000001</c:v>
                </c:pt>
                <c:pt idx="11780">
                  <c:v>13.71551796</c:v>
                </c:pt>
                <c:pt idx="11781">
                  <c:v>13.7162124</c:v>
                </c:pt>
                <c:pt idx="11782">
                  <c:v>13.71690684</c:v>
                </c:pt>
                <c:pt idx="11783">
                  <c:v>13.717597080000001</c:v>
                </c:pt>
                <c:pt idx="11784">
                  <c:v>13.718291519999999</c:v>
                </c:pt>
                <c:pt idx="11785">
                  <c:v>13.718985959999999</c:v>
                </c:pt>
                <c:pt idx="11786">
                  <c:v>13.7196804</c:v>
                </c:pt>
                <c:pt idx="11787">
                  <c:v>13.720373519999999</c:v>
                </c:pt>
                <c:pt idx="11788">
                  <c:v>13.721067959999999</c:v>
                </c:pt>
                <c:pt idx="11789">
                  <c:v>13.721762399999999</c:v>
                </c:pt>
                <c:pt idx="11790">
                  <c:v>13.722456840000014</c:v>
                </c:pt>
                <c:pt idx="11791">
                  <c:v>13.723152600000001</c:v>
                </c:pt>
                <c:pt idx="11792">
                  <c:v>13.723847040000001</c:v>
                </c:pt>
                <c:pt idx="11793">
                  <c:v>13.724541479999999</c:v>
                </c:pt>
                <c:pt idx="11794">
                  <c:v>13.725235920000001</c:v>
                </c:pt>
                <c:pt idx="11795">
                  <c:v>13.72593036</c:v>
                </c:pt>
                <c:pt idx="11796">
                  <c:v>13.726624920000001</c:v>
                </c:pt>
                <c:pt idx="11797">
                  <c:v>13.727317919999999</c:v>
                </c:pt>
                <c:pt idx="11798">
                  <c:v>13.728012359999999</c:v>
                </c:pt>
                <c:pt idx="11799">
                  <c:v>13.728706799999999</c:v>
                </c:pt>
                <c:pt idx="11800">
                  <c:v>13.72940124</c:v>
                </c:pt>
                <c:pt idx="11801">
                  <c:v>13.73009568</c:v>
                </c:pt>
                <c:pt idx="11802">
                  <c:v>13.73079012</c:v>
                </c:pt>
                <c:pt idx="11803">
                  <c:v>13.731486</c:v>
                </c:pt>
                <c:pt idx="11804">
                  <c:v>13.73218044</c:v>
                </c:pt>
                <c:pt idx="11805">
                  <c:v>13.732874880000001</c:v>
                </c:pt>
                <c:pt idx="11806">
                  <c:v>13.733569320000001</c:v>
                </c:pt>
                <c:pt idx="11807">
                  <c:v>13.734263759999985</c:v>
                </c:pt>
                <c:pt idx="11808">
                  <c:v>13.73495964</c:v>
                </c:pt>
                <c:pt idx="11809">
                  <c:v>13.735656840000004</c:v>
                </c:pt>
                <c:pt idx="11810">
                  <c:v>13.73634564</c:v>
                </c:pt>
                <c:pt idx="11811">
                  <c:v>13.73704296</c:v>
                </c:pt>
                <c:pt idx="11812">
                  <c:v>13.73773596</c:v>
                </c:pt>
                <c:pt idx="11813">
                  <c:v>13.7384304</c:v>
                </c:pt>
                <c:pt idx="11814">
                  <c:v>13.73912208</c:v>
                </c:pt>
                <c:pt idx="11815">
                  <c:v>13.73981796</c:v>
                </c:pt>
                <c:pt idx="11816">
                  <c:v>13.7405124</c:v>
                </c:pt>
                <c:pt idx="11817">
                  <c:v>13.741208159999998</c:v>
                </c:pt>
                <c:pt idx="11818">
                  <c:v>13.7419026</c:v>
                </c:pt>
                <c:pt idx="11819">
                  <c:v>13.74259704</c:v>
                </c:pt>
                <c:pt idx="11820">
                  <c:v>13.743291479999995</c:v>
                </c:pt>
                <c:pt idx="11821">
                  <c:v>13.74398592</c:v>
                </c:pt>
                <c:pt idx="11822">
                  <c:v>13.74468036</c:v>
                </c:pt>
                <c:pt idx="11823">
                  <c:v>13.745376240000001</c:v>
                </c:pt>
                <c:pt idx="11824">
                  <c:v>13.746070679999999</c:v>
                </c:pt>
                <c:pt idx="11825">
                  <c:v>13.746765119999999</c:v>
                </c:pt>
                <c:pt idx="11826">
                  <c:v>13.747459560000001</c:v>
                </c:pt>
                <c:pt idx="11827">
                  <c:v>13.748153999999998</c:v>
                </c:pt>
                <c:pt idx="11828">
                  <c:v>13.748848439999993</c:v>
                </c:pt>
                <c:pt idx="11829">
                  <c:v>13.74954432</c:v>
                </c:pt>
                <c:pt idx="11830">
                  <c:v>13.75023876</c:v>
                </c:pt>
                <c:pt idx="11831">
                  <c:v>13.7509332</c:v>
                </c:pt>
                <c:pt idx="11832">
                  <c:v>13.751627640000001</c:v>
                </c:pt>
                <c:pt idx="11833">
                  <c:v>13.752323520000001</c:v>
                </c:pt>
                <c:pt idx="11834">
                  <c:v>13.753017960000001</c:v>
                </c:pt>
                <c:pt idx="11835">
                  <c:v>13.7537124</c:v>
                </c:pt>
                <c:pt idx="11836">
                  <c:v>13.754406840000014</c:v>
                </c:pt>
                <c:pt idx="11837">
                  <c:v>13.75510128</c:v>
                </c:pt>
                <c:pt idx="11838">
                  <c:v>13.75578876</c:v>
                </c:pt>
                <c:pt idx="11839">
                  <c:v>13.756484640000016</c:v>
                </c:pt>
                <c:pt idx="11840">
                  <c:v>13.757180400000001</c:v>
                </c:pt>
                <c:pt idx="11841">
                  <c:v>13.757874840000001</c:v>
                </c:pt>
                <c:pt idx="11842">
                  <c:v>13.758572040000001</c:v>
                </c:pt>
                <c:pt idx="11843">
                  <c:v>13.759266480000001</c:v>
                </c:pt>
                <c:pt idx="11844">
                  <c:v>13.759962360000001</c:v>
                </c:pt>
                <c:pt idx="11845">
                  <c:v>13.760656800000014</c:v>
                </c:pt>
                <c:pt idx="11846">
                  <c:v>13.76135124</c:v>
                </c:pt>
                <c:pt idx="11847">
                  <c:v>13.76204568</c:v>
                </c:pt>
                <c:pt idx="11848">
                  <c:v>13.76272488</c:v>
                </c:pt>
                <c:pt idx="11849">
                  <c:v>13.76341236</c:v>
                </c:pt>
                <c:pt idx="11850">
                  <c:v>13.76412624</c:v>
                </c:pt>
                <c:pt idx="11851">
                  <c:v>13.76482212</c:v>
                </c:pt>
                <c:pt idx="11852">
                  <c:v>13.765512360000002</c:v>
                </c:pt>
                <c:pt idx="11853">
                  <c:v>13.766212320000001</c:v>
                </c:pt>
                <c:pt idx="11854">
                  <c:v>13.766901240000001</c:v>
                </c:pt>
                <c:pt idx="11855">
                  <c:v>13.767595680000001</c:v>
                </c:pt>
                <c:pt idx="11856">
                  <c:v>13.76829012</c:v>
                </c:pt>
                <c:pt idx="11857">
                  <c:v>13.768987320000001</c:v>
                </c:pt>
                <c:pt idx="11858">
                  <c:v>13.769683200000006</c:v>
                </c:pt>
                <c:pt idx="11859">
                  <c:v>13.770373439999997</c:v>
                </c:pt>
                <c:pt idx="11860">
                  <c:v>13.77106788</c:v>
                </c:pt>
                <c:pt idx="11861">
                  <c:v>13.771762320000001</c:v>
                </c:pt>
                <c:pt idx="11862">
                  <c:v>13.772456760000004</c:v>
                </c:pt>
                <c:pt idx="11863">
                  <c:v>13.773151200000001</c:v>
                </c:pt>
                <c:pt idx="11864">
                  <c:v>13.773845640000001</c:v>
                </c:pt>
                <c:pt idx="11865">
                  <c:v>13.774540200000002</c:v>
                </c:pt>
                <c:pt idx="11866">
                  <c:v>13.775234640000004</c:v>
                </c:pt>
                <c:pt idx="11867">
                  <c:v>13.775929080000001</c:v>
                </c:pt>
                <c:pt idx="11868">
                  <c:v>13.77662484</c:v>
                </c:pt>
                <c:pt idx="11869">
                  <c:v>13.77731928</c:v>
                </c:pt>
                <c:pt idx="11870">
                  <c:v>13.778013719999999</c:v>
                </c:pt>
                <c:pt idx="11871">
                  <c:v>13.778708159999999</c:v>
                </c:pt>
                <c:pt idx="11872">
                  <c:v>13.779402600000004</c:v>
                </c:pt>
                <c:pt idx="11873">
                  <c:v>13.780097040000001</c:v>
                </c:pt>
                <c:pt idx="11874">
                  <c:v>13.78079148</c:v>
                </c:pt>
                <c:pt idx="11875">
                  <c:v>13.78148592</c:v>
                </c:pt>
                <c:pt idx="11876">
                  <c:v>13.78218036</c:v>
                </c:pt>
                <c:pt idx="11877">
                  <c:v>13.782874920000001</c:v>
                </c:pt>
                <c:pt idx="11878">
                  <c:v>13.78357068</c:v>
                </c:pt>
                <c:pt idx="11879">
                  <c:v>13.784266560000001</c:v>
                </c:pt>
                <c:pt idx="11880">
                  <c:v>13.784960999999999</c:v>
                </c:pt>
                <c:pt idx="11881">
                  <c:v>13.785655440000001</c:v>
                </c:pt>
                <c:pt idx="11882">
                  <c:v>13.78634988</c:v>
                </c:pt>
                <c:pt idx="11883">
                  <c:v>13.787045640000001</c:v>
                </c:pt>
                <c:pt idx="11884">
                  <c:v>13.7877402</c:v>
                </c:pt>
                <c:pt idx="11885">
                  <c:v>13.78843464</c:v>
                </c:pt>
                <c:pt idx="11886">
                  <c:v>13.78912212</c:v>
                </c:pt>
                <c:pt idx="11887">
                  <c:v>13.789823520000001</c:v>
                </c:pt>
                <c:pt idx="11888">
                  <c:v>13.790512320000001</c:v>
                </c:pt>
                <c:pt idx="11889">
                  <c:v>13.79120676</c:v>
                </c:pt>
                <c:pt idx="11890">
                  <c:v>13.79190408</c:v>
                </c:pt>
                <c:pt idx="11891">
                  <c:v>13.79259852</c:v>
                </c:pt>
                <c:pt idx="11892">
                  <c:v>13.79329296</c:v>
                </c:pt>
                <c:pt idx="11893">
                  <c:v>13.793987400000001</c:v>
                </c:pt>
                <c:pt idx="11894">
                  <c:v>13.794681840000001</c:v>
                </c:pt>
                <c:pt idx="11895">
                  <c:v>13.795376280000001</c:v>
                </c:pt>
                <c:pt idx="11896">
                  <c:v>13.796070719999999</c:v>
                </c:pt>
                <c:pt idx="11897">
                  <c:v>13.796766479999999</c:v>
                </c:pt>
                <c:pt idx="11898">
                  <c:v>13.797460920000001</c:v>
                </c:pt>
                <c:pt idx="11899">
                  <c:v>13.798149840000001</c:v>
                </c:pt>
                <c:pt idx="11900">
                  <c:v>13.798844280000001</c:v>
                </c:pt>
                <c:pt idx="11901">
                  <c:v>13.799538720000001</c:v>
                </c:pt>
                <c:pt idx="11902">
                  <c:v>13.800233160000001</c:v>
                </c:pt>
                <c:pt idx="11903">
                  <c:v>13.8009276</c:v>
                </c:pt>
                <c:pt idx="11904">
                  <c:v>13.80162348</c:v>
                </c:pt>
                <c:pt idx="11905">
                  <c:v>13.80231792</c:v>
                </c:pt>
                <c:pt idx="11906">
                  <c:v>13.80301236</c:v>
                </c:pt>
                <c:pt idx="11907">
                  <c:v>13.803706800000022</c:v>
                </c:pt>
                <c:pt idx="11908">
                  <c:v>13.804401240000002</c:v>
                </c:pt>
                <c:pt idx="11909">
                  <c:v>13.805095680000004</c:v>
                </c:pt>
                <c:pt idx="11910">
                  <c:v>13.805790120000006</c:v>
                </c:pt>
                <c:pt idx="11911">
                  <c:v>13.806484560000028</c:v>
                </c:pt>
                <c:pt idx="11912">
                  <c:v>13.80718044</c:v>
                </c:pt>
                <c:pt idx="11913">
                  <c:v>13.80787488</c:v>
                </c:pt>
                <c:pt idx="11914">
                  <c:v>13.80856932</c:v>
                </c:pt>
                <c:pt idx="11915">
                  <c:v>13.80926376</c:v>
                </c:pt>
                <c:pt idx="11916">
                  <c:v>13.809959640000002</c:v>
                </c:pt>
                <c:pt idx="11917">
                  <c:v>13.810654080000004</c:v>
                </c:pt>
                <c:pt idx="11918">
                  <c:v>13.811348520000001</c:v>
                </c:pt>
                <c:pt idx="11919">
                  <c:v>13.812044280000016</c:v>
                </c:pt>
                <c:pt idx="11920">
                  <c:v>13.812740160000002</c:v>
                </c:pt>
                <c:pt idx="11921">
                  <c:v>13.813434600000024</c:v>
                </c:pt>
                <c:pt idx="11922">
                  <c:v>13.814123520000001</c:v>
                </c:pt>
                <c:pt idx="11923">
                  <c:v>13.814817960000001</c:v>
                </c:pt>
                <c:pt idx="11924">
                  <c:v>13.81551372</c:v>
                </c:pt>
                <c:pt idx="11925">
                  <c:v>13.816209600000002</c:v>
                </c:pt>
                <c:pt idx="11926">
                  <c:v>13.816904040000002</c:v>
                </c:pt>
                <c:pt idx="11927">
                  <c:v>13.817598480000001</c:v>
                </c:pt>
                <c:pt idx="11928">
                  <c:v>13.818292920000001</c:v>
                </c:pt>
                <c:pt idx="11929">
                  <c:v>13.818987360000001</c:v>
                </c:pt>
                <c:pt idx="11930">
                  <c:v>13.819681800000014</c:v>
                </c:pt>
                <c:pt idx="11931">
                  <c:v>13.82037624</c:v>
                </c:pt>
                <c:pt idx="11932">
                  <c:v>13.82107068</c:v>
                </c:pt>
                <c:pt idx="11933">
                  <c:v>13.82176512</c:v>
                </c:pt>
                <c:pt idx="11934">
                  <c:v>13.822459560000024</c:v>
                </c:pt>
                <c:pt idx="11935">
                  <c:v>13.823155440000001</c:v>
                </c:pt>
                <c:pt idx="11936">
                  <c:v>13.823849880000004</c:v>
                </c:pt>
                <c:pt idx="11937">
                  <c:v>13.824544320000006</c:v>
                </c:pt>
                <c:pt idx="11938">
                  <c:v>13.82523876</c:v>
                </c:pt>
                <c:pt idx="11939">
                  <c:v>13.825933200000014</c:v>
                </c:pt>
                <c:pt idx="11940">
                  <c:v>13.826623440000001</c:v>
                </c:pt>
                <c:pt idx="11941">
                  <c:v>13.827319320000001</c:v>
                </c:pt>
                <c:pt idx="11942">
                  <c:v>13.828013759999999</c:v>
                </c:pt>
                <c:pt idx="11943">
                  <c:v>13.828708199999999</c:v>
                </c:pt>
                <c:pt idx="11944">
                  <c:v>13.829402640000014</c:v>
                </c:pt>
                <c:pt idx="11945">
                  <c:v>13.83009852</c:v>
                </c:pt>
                <c:pt idx="11946">
                  <c:v>13.83079296</c:v>
                </c:pt>
                <c:pt idx="11947">
                  <c:v>13.8314874</c:v>
                </c:pt>
                <c:pt idx="11948">
                  <c:v>13.83218316</c:v>
                </c:pt>
                <c:pt idx="11949">
                  <c:v>13.8328776</c:v>
                </c:pt>
                <c:pt idx="11950">
                  <c:v>13.83357204</c:v>
                </c:pt>
                <c:pt idx="11951">
                  <c:v>13.83426648</c:v>
                </c:pt>
                <c:pt idx="11952">
                  <c:v>13.8349554</c:v>
                </c:pt>
                <c:pt idx="11953">
                  <c:v>13.835652600000014</c:v>
                </c:pt>
                <c:pt idx="11954">
                  <c:v>13.83634704</c:v>
                </c:pt>
                <c:pt idx="11955">
                  <c:v>13.837040160000001</c:v>
                </c:pt>
                <c:pt idx="11956">
                  <c:v>13.837734600000006</c:v>
                </c:pt>
                <c:pt idx="11957">
                  <c:v>13.838429040000001</c:v>
                </c:pt>
                <c:pt idx="11958">
                  <c:v>13.83912348</c:v>
                </c:pt>
                <c:pt idx="11959">
                  <c:v>13.83981792</c:v>
                </c:pt>
                <c:pt idx="11960">
                  <c:v>13.8405138</c:v>
                </c:pt>
                <c:pt idx="11961">
                  <c:v>13.84120824</c:v>
                </c:pt>
                <c:pt idx="11962">
                  <c:v>13.841904</c:v>
                </c:pt>
                <c:pt idx="11963">
                  <c:v>13.842599880000016</c:v>
                </c:pt>
                <c:pt idx="11964">
                  <c:v>13.84329432</c:v>
                </c:pt>
                <c:pt idx="11965">
                  <c:v>13.84398876</c:v>
                </c:pt>
                <c:pt idx="11966">
                  <c:v>13.8446832</c:v>
                </c:pt>
                <c:pt idx="11967">
                  <c:v>13.845377640000001</c:v>
                </c:pt>
                <c:pt idx="11968">
                  <c:v>13.84606788</c:v>
                </c:pt>
                <c:pt idx="11969">
                  <c:v>13.84676232</c:v>
                </c:pt>
                <c:pt idx="11970">
                  <c:v>13.8474582</c:v>
                </c:pt>
                <c:pt idx="11971">
                  <c:v>13.84815264</c:v>
                </c:pt>
                <c:pt idx="11972">
                  <c:v>13.848847080000001</c:v>
                </c:pt>
                <c:pt idx="11973">
                  <c:v>13.849541520000002</c:v>
                </c:pt>
                <c:pt idx="11974">
                  <c:v>13.850234640000016</c:v>
                </c:pt>
                <c:pt idx="11975">
                  <c:v>13.850931840000015</c:v>
                </c:pt>
                <c:pt idx="11976">
                  <c:v>13.851626280000014</c:v>
                </c:pt>
                <c:pt idx="11977">
                  <c:v>13.85232072</c:v>
                </c:pt>
                <c:pt idx="11978">
                  <c:v>13.85301516</c:v>
                </c:pt>
                <c:pt idx="11979">
                  <c:v>13.853709600000016</c:v>
                </c:pt>
                <c:pt idx="11980">
                  <c:v>13.854402600000016</c:v>
                </c:pt>
                <c:pt idx="11981">
                  <c:v>13.855097040000022</c:v>
                </c:pt>
                <c:pt idx="11982">
                  <c:v>13.855791480000002</c:v>
                </c:pt>
                <c:pt idx="11983">
                  <c:v>13.856485920000024</c:v>
                </c:pt>
                <c:pt idx="11984">
                  <c:v>13.857181800000006</c:v>
                </c:pt>
                <c:pt idx="11985">
                  <c:v>13.85787768</c:v>
                </c:pt>
                <c:pt idx="11986">
                  <c:v>13.85856648</c:v>
                </c:pt>
                <c:pt idx="11987">
                  <c:v>13.859262360000002</c:v>
                </c:pt>
                <c:pt idx="11988">
                  <c:v>13.859956800000024</c:v>
                </c:pt>
                <c:pt idx="11989">
                  <c:v>13.860651240000006</c:v>
                </c:pt>
                <c:pt idx="11990">
                  <c:v>13.861345680000001</c:v>
                </c:pt>
                <c:pt idx="11991">
                  <c:v>13.862040120000014</c:v>
                </c:pt>
                <c:pt idx="11992">
                  <c:v>13.86273600000003</c:v>
                </c:pt>
                <c:pt idx="11993">
                  <c:v>13.863430440000016</c:v>
                </c:pt>
                <c:pt idx="11994">
                  <c:v>13.864124880000002</c:v>
                </c:pt>
                <c:pt idx="11995">
                  <c:v>13.86482064</c:v>
                </c:pt>
                <c:pt idx="11996">
                  <c:v>13.865515200000024</c:v>
                </c:pt>
                <c:pt idx="11997">
                  <c:v>13.86621096</c:v>
                </c:pt>
                <c:pt idx="11998">
                  <c:v>13.866904080000015</c:v>
                </c:pt>
                <c:pt idx="11999">
                  <c:v>13.867598520000014</c:v>
                </c:pt>
                <c:pt idx="12000">
                  <c:v>13.86829296</c:v>
                </c:pt>
                <c:pt idx="12001">
                  <c:v>13.868988720000001</c:v>
                </c:pt>
                <c:pt idx="12002">
                  <c:v>13.869681840000016</c:v>
                </c:pt>
                <c:pt idx="12003">
                  <c:v>13.87037628</c:v>
                </c:pt>
                <c:pt idx="12004">
                  <c:v>13.871070720000001</c:v>
                </c:pt>
                <c:pt idx="12005">
                  <c:v>13.871765160000001</c:v>
                </c:pt>
                <c:pt idx="12006">
                  <c:v>13.872459600000024</c:v>
                </c:pt>
                <c:pt idx="12007">
                  <c:v>13.873154040000006</c:v>
                </c:pt>
                <c:pt idx="12008">
                  <c:v>13.873848480000001</c:v>
                </c:pt>
                <c:pt idx="12009">
                  <c:v>13.874542920000014</c:v>
                </c:pt>
                <c:pt idx="12010">
                  <c:v>13.875237360000016</c:v>
                </c:pt>
                <c:pt idx="12011">
                  <c:v>13.875933240000016</c:v>
                </c:pt>
                <c:pt idx="12012">
                  <c:v>13.87662768</c:v>
                </c:pt>
                <c:pt idx="12013">
                  <c:v>13.877316480000001</c:v>
                </c:pt>
                <c:pt idx="12014">
                  <c:v>13.87801236</c:v>
                </c:pt>
                <c:pt idx="12015">
                  <c:v>13.878709560000004</c:v>
                </c:pt>
                <c:pt idx="12016">
                  <c:v>13.879404000000024</c:v>
                </c:pt>
                <c:pt idx="12017">
                  <c:v>13.880098440000001</c:v>
                </c:pt>
                <c:pt idx="12018">
                  <c:v>13.880792880000014</c:v>
                </c:pt>
                <c:pt idx="12019">
                  <c:v>13.881487320000014</c:v>
                </c:pt>
                <c:pt idx="12020">
                  <c:v>13.88218176</c:v>
                </c:pt>
                <c:pt idx="12021">
                  <c:v>13.882876200000016</c:v>
                </c:pt>
                <c:pt idx="12022">
                  <c:v>13.88357064</c:v>
                </c:pt>
                <c:pt idx="12023">
                  <c:v>13.8842652</c:v>
                </c:pt>
                <c:pt idx="12024">
                  <c:v>13.88495964</c:v>
                </c:pt>
                <c:pt idx="12025">
                  <c:v>13.885654080000016</c:v>
                </c:pt>
                <c:pt idx="12026">
                  <c:v>13.886349840000006</c:v>
                </c:pt>
                <c:pt idx="12027">
                  <c:v>13.887044280000014</c:v>
                </c:pt>
                <c:pt idx="12028">
                  <c:v>13.88773872</c:v>
                </c:pt>
                <c:pt idx="12029">
                  <c:v>13.88842764</c:v>
                </c:pt>
                <c:pt idx="12030">
                  <c:v>13.88912208</c:v>
                </c:pt>
                <c:pt idx="12031">
                  <c:v>13.889816520000016</c:v>
                </c:pt>
                <c:pt idx="12032">
                  <c:v>13.89051096</c:v>
                </c:pt>
                <c:pt idx="12033">
                  <c:v>13.8912054</c:v>
                </c:pt>
                <c:pt idx="12034">
                  <c:v>13.891899840000002</c:v>
                </c:pt>
                <c:pt idx="12035">
                  <c:v>13.892594280000024</c:v>
                </c:pt>
                <c:pt idx="12036">
                  <c:v>13.893288720000001</c:v>
                </c:pt>
                <c:pt idx="12037">
                  <c:v>13.893983160000001</c:v>
                </c:pt>
                <c:pt idx="12038">
                  <c:v>13.89467904</c:v>
                </c:pt>
                <c:pt idx="12039">
                  <c:v>13.89537348</c:v>
                </c:pt>
                <c:pt idx="12040">
                  <c:v>13.89606792</c:v>
                </c:pt>
                <c:pt idx="12041">
                  <c:v>13.89676236</c:v>
                </c:pt>
                <c:pt idx="12042">
                  <c:v>13.897458240000002</c:v>
                </c:pt>
                <c:pt idx="12043">
                  <c:v>13.89815544</c:v>
                </c:pt>
                <c:pt idx="12044">
                  <c:v>13.89884436</c:v>
                </c:pt>
                <c:pt idx="12045">
                  <c:v>13.899540120000006</c:v>
                </c:pt>
                <c:pt idx="12046">
                  <c:v>13.900234560000015</c:v>
                </c:pt>
                <c:pt idx="12047">
                  <c:v>13.900929</c:v>
                </c:pt>
                <c:pt idx="12048">
                  <c:v>13.90162344</c:v>
                </c:pt>
                <c:pt idx="12049">
                  <c:v>13.90231788</c:v>
                </c:pt>
                <c:pt idx="12050">
                  <c:v>13.90301232</c:v>
                </c:pt>
                <c:pt idx="12051">
                  <c:v>13.90370676</c:v>
                </c:pt>
                <c:pt idx="12052">
                  <c:v>13.904401200000002</c:v>
                </c:pt>
                <c:pt idx="12053">
                  <c:v>13.905097080000004</c:v>
                </c:pt>
                <c:pt idx="12054">
                  <c:v>13.905791520000006</c:v>
                </c:pt>
                <c:pt idx="12055">
                  <c:v>13.906485960000015</c:v>
                </c:pt>
                <c:pt idx="12056">
                  <c:v>13.9071804</c:v>
                </c:pt>
                <c:pt idx="12057">
                  <c:v>13.90787484</c:v>
                </c:pt>
                <c:pt idx="12058">
                  <c:v>13.90856928</c:v>
                </c:pt>
                <c:pt idx="12059">
                  <c:v>13.90926372</c:v>
                </c:pt>
                <c:pt idx="12060">
                  <c:v>13.909958159999999</c:v>
                </c:pt>
                <c:pt idx="12061">
                  <c:v>13.910652600000002</c:v>
                </c:pt>
                <c:pt idx="12062">
                  <c:v>13.911347040000001</c:v>
                </c:pt>
                <c:pt idx="12063">
                  <c:v>13.912042920000006</c:v>
                </c:pt>
                <c:pt idx="12064">
                  <c:v>13.912737360000015</c:v>
                </c:pt>
                <c:pt idx="12065">
                  <c:v>13.913431800000014</c:v>
                </c:pt>
                <c:pt idx="12066">
                  <c:v>13.91412624</c:v>
                </c:pt>
                <c:pt idx="12067">
                  <c:v>13.91482068</c:v>
                </c:pt>
                <c:pt idx="12068">
                  <c:v>13.91551512</c:v>
                </c:pt>
                <c:pt idx="12069">
                  <c:v>13.916209560000002</c:v>
                </c:pt>
                <c:pt idx="12070">
                  <c:v>13.916904000000002</c:v>
                </c:pt>
                <c:pt idx="12071">
                  <c:v>13.917599880000004</c:v>
                </c:pt>
                <c:pt idx="12072">
                  <c:v>13.918294320000001</c:v>
                </c:pt>
                <c:pt idx="12073">
                  <c:v>13.91898876</c:v>
                </c:pt>
                <c:pt idx="12074">
                  <c:v>13.919683200000014</c:v>
                </c:pt>
                <c:pt idx="12075">
                  <c:v>13.92037908</c:v>
                </c:pt>
                <c:pt idx="12076">
                  <c:v>13.92106656</c:v>
                </c:pt>
                <c:pt idx="12077">
                  <c:v>13.921762320000001</c:v>
                </c:pt>
                <c:pt idx="12078">
                  <c:v>13.922456760000006</c:v>
                </c:pt>
                <c:pt idx="12079">
                  <c:v>13.9231512</c:v>
                </c:pt>
                <c:pt idx="12080">
                  <c:v>13.92384564</c:v>
                </c:pt>
                <c:pt idx="12081">
                  <c:v>13.92454152</c:v>
                </c:pt>
                <c:pt idx="12082">
                  <c:v>13.9252374</c:v>
                </c:pt>
                <c:pt idx="12083">
                  <c:v>13.925931840000002</c:v>
                </c:pt>
                <c:pt idx="12084">
                  <c:v>13.926626280000002</c:v>
                </c:pt>
                <c:pt idx="12085">
                  <c:v>13.927320719999999</c:v>
                </c:pt>
                <c:pt idx="12086">
                  <c:v>13.92801648</c:v>
                </c:pt>
                <c:pt idx="12087">
                  <c:v>13.92871092</c:v>
                </c:pt>
                <c:pt idx="12088">
                  <c:v>13.929405360000002</c:v>
                </c:pt>
                <c:pt idx="12089">
                  <c:v>13.93009704</c:v>
                </c:pt>
                <c:pt idx="12090">
                  <c:v>13.93079148</c:v>
                </c:pt>
                <c:pt idx="12091">
                  <c:v>13.93148736</c:v>
                </c:pt>
                <c:pt idx="12092">
                  <c:v>13.9321818</c:v>
                </c:pt>
                <c:pt idx="12093">
                  <c:v>13.932876240000002</c:v>
                </c:pt>
                <c:pt idx="12094">
                  <c:v>13.933572120000001</c:v>
                </c:pt>
                <c:pt idx="12095">
                  <c:v>13.93426092</c:v>
                </c:pt>
                <c:pt idx="12096">
                  <c:v>13.93495536</c:v>
                </c:pt>
                <c:pt idx="12097">
                  <c:v>13.935649920000015</c:v>
                </c:pt>
                <c:pt idx="12098">
                  <c:v>13.93634436</c:v>
                </c:pt>
                <c:pt idx="12099">
                  <c:v>13.937041560000001</c:v>
                </c:pt>
                <c:pt idx="12100">
                  <c:v>13.93773732</c:v>
                </c:pt>
                <c:pt idx="12101">
                  <c:v>13.93843176</c:v>
                </c:pt>
                <c:pt idx="12102">
                  <c:v>13.939127640000001</c:v>
                </c:pt>
                <c:pt idx="12103">
                  <c:v>13.939822080000001</c:v>
                </c:pt>
                <c:pt idx="12104">
                  <c:v>13.940516520000006</c:v>
                </c:pt>
                <c:pt idx="12105">
                  <c:v>13.941210959999999</c:v>
                </c:pt>
                <c:pt idx="12106">
                  <c:v>13.9419054</c:v>
                </c:pt>
                <c:pt idx="12107">
                  <c:v>13.942599840000014</c:v>
                </c:pt>
                <c:pt idx="12108">
                  <c:v>13.94329428</c:v>
                </c:pt>
                <c:pt idx="12109">
                  <c:v>13.94398872</c:v>
                </c:pt>
                <c:pt idx="12110">
                  <c:v>13.94468316</c:v>
                </c:pt>
                <c:pt idx="12111">
                  <c:v>13.9453776</c:v>
                </c:pt>
                <c:pt idx="12112">
                  <c:v>13.946066520000002</c:v>
                </c:pt>
                <c:pt idx="12113">
                  <c:v>13.946760960000001</c:v>
                </c:pt>
                <c:pt idx="12114">
                  <c:v>13.947455400000001</c:v>
                </c:pt>
                <c:pt idx="12115">
                  <c:v>13.948151279999999</c:v>
                </c:pt>
                <c:pt idx="12116">
                  <c:v>13.94884572</c:v>
                </c:pt>
                <c:pt idx="12117">
                  <c:v>13.94953872</c:v>
                </c:pt>
                <c:pt idx="12118">
                  <c:v>13.95023316</c:v>
                </c:pt>
                <c:pt idx="12119">
                  <c:v>13.9509276</c:v>
                </c:pt>
                <c:pt idx="12120">
                  <c:v>13.95162204</c:v>
                </c:pt>
                <c:pt idx="12121">
                  <c:v>13.95231792</c:v>
                </c:pt>
                <c:pt idx="12122">
                  <c:v>13.953012360000002</c:v>
                </c:pt>
                <c:pt idx="12123">
                  <c:v>13.953706800000024</c:v>
                </c:pt>
                <c:pt idx="12124">
                  <c:v>13.954401240000006</c:v>
                </c:pt>
                <c:pt idx="12125">
                  <c:v>13.955095680000015</c:v>
                </c:pt>
                <c:pt idx="12126">
                  <c:v>13.955790120000014</c:v>
                </c:pt>
                <c:pt idx="12127">
                  <c:v>13.956484560000028</c:v>
                </c:pt>
                <c:pt idx="12128">
                  <c:v>13.957179</c:v>
                </c:pt>
                <c:pt idx="12129">
                  <c:v>13.95787344</c:v>
                </c:pt>
                <c:pt idx="12130">
                  <c:v>13.958569320000002</c:v>
                </c:pt>
                <c:pt idx="12131">
                  <c:v>13.959265200000004</c:v>
                </c:pt>
                <c:pt idx="12132">
                  <c:v>13.959959640000006</c:v>
                </c:pt>
                <c:pt idx="12133">
                  <c:v>13.960654080000015</c:v>
                </c:pt>
                <c:pt idx="12134">
                  <c:v>13.96134852</c:v>
                </c:pt>
                <c:pt idx="12135">
                  <c:v>13.962042960000014</c:v>
                </c:pt>
                <c:pt idx="12136">
                  <c:v>13.962737400000016</c:v>
                </c:pt>
                <c:pt idx="12137">
                  <c:v>13.963431840000016</c:v>
                </c:pt>
                <c:pt idx="12138">
                  <c:v>13.96412628</c:v>
                </c:pt>
                <c:pt idx="12139">
                  <c:v>13.964820720000001</c:v>
                </c:pt>
                <c:pt idx="12140">
                  <c:v>13.965515160000002</c:v>
                </c:pt>
                <c:pt idx="12141">
                  <c:v>13.966209600000004</c:v>
                </c:pt>
                <c:pt idx="12142">
                  <c:v>13.96690536</c:v>
                </c:pt>
                <c:pt idx="12143">
                  <c:v>13.967599920000014</c:v>
                </c:pt>
                <c:pt idx="12144">
                  <c:v>13.96829436</c:v>
                </c:pt>
                <c:pt idx="12145">
                  <c:v>13.968983160000001</c:v>
                </c:pt>
                <c:pt idx="12146">
                  <c:v>13.969677600000002</c:v>
                </c:pt>
                <c:pt idx="12147">
                  <c:v>13.970374920000001</c:v>
                </c:pt>
                <c:pt idx="12148">
                  <c:v>13.97107068</c:v>
                </c:pt>
                <c:pt idx="12149">
                  <c:v>13.971765120000001</c:v>
                </c:pt>
                <c:pt idx="12150">
                  <c:v>13.972459560000024</c:v>
                </c:pt>
                <c:pt idx="12151">
                  <c:v>13.973154000000006</c:v>
                </c:pt>
                <c:pt idx="12152">
                  <c:v>13.973848440000001</c:v>
                </c:pt>
                <c:pt idx="12153">
                  <c:v>13.974542880000014</c:v>
                </c:pt>
                <c:pt idx="12154">
                  <c:v>13.975237320000014</c:v>
                </c:pt>
                <c:pt idx="12155">
                  <c:v>13.975933200000016</c:v>
                </c:pt>
                <c:pt idx="12156">
                  <c:v>13.97662212</c:v>
                </c:pt>
                <c:pt idx="12157">
                  <c:v>13.97731656</c:v>
                </c:pt>
                <c:pt idx="12158">
                  <c:v>13.978010999999999</c:v>
                </c:pt>
                <c:pt idx="12159">
                  <c:v>13.97870676</c:v>
                </c:pt>
                <c:pt idx="12160">
                  <c:v>13.979399880000004</c:v>
                </c:pt>
                <c:pt idx="12161">
                  <c:v>13.980094320000006</c:v>
                </c:pt>
                <c:pt idx="12162">
                  <c:v>13.980790200000014</c:v>
                </c:pt>
                <c:pt idx="12163">
                  <c:v>13.981485960000002</c:v>
                </c:pt>
                <c:pt idx="12164">
                  <c:v>13.98217908</c:v>
                </c:pt>
                <c:pt idx="12165">
                  <c:v>13.98287352</c:v>
                </c:pt>
                <c:pt idx="12166">
                  <c:v>13.98356796</c:v>
                </c:pt>
                <c:pt idx="12167">
                  <c:v>13.984262399999999</c:v>
                </c:pt>
                <c:pt idx="12168">
                  <c:v>13.98495816</c:v>
                </c:pt>
                <c:pt idx="12169">
                  <c:v>13.985652600000016</c:v>
                </c:pt>
                <c:pt idx="12170">
                  <c:v>13.98634848</c:v>
                </c:pt>
                <c:pt idx="12171">
                  <c:v>13.98704292</c:v>
                </c:pt>
                <c:pt idx="12172">
                  <c:v>13.987737360000002</c:v>
                </c:pt>
                <c:pt idx="12173">
                  <c:v>13.9884276</c:v>
                </c:pt>
                <c:pt idx="12174">
                  <c:v>13.98912348</c:v>
                </c:pt>
                <c:pt idx="12175">
                  <c:v>13.98981792</c:v>
                </c:pt>
                <c:pt idx="12176">
                  <c:v>13.99051236</c:v>
                </c:pt>
                <c:pt idx="12177">
                  <c:v>13.9912068</c:v>
                </c:pt>
                <c:pt idx="12178">
                  <c:v>13.991902680000001</c:v>
                </c:pt>
                <c:pt idx="12179">
                  <c:v>13.992597120000006</c:v>
                </c:pt>
                <c:pt idx="12180">
                  <c:v>13.993291560000001</c:v>
                </c:pt>
                <c:pt idx="12181">
                  <c:v>13.993987320000002</c:v>
                </c:pt>
                <c:pt idx="12182">
                  <c:v>13.994683200000004</c:v>
                </c:pt>
                <c:pt idx="12183">
                  <c:v>13.995372120000001</c:v>
                </c:pt>
                <c:pt idx="12184">
                  <c:v>13.996066560000004</c:v>
                </c:pt>
                <c:pt idx="12185">
                  <c:v>13.996761000000001</c:v>
                </c:pt>
                <c:pt idx="12186">
                  <c:v>13.99745544</c:v>
                </c:pt>
                <c:pt idx="12187">
                  <c:v>13.99814988</c:v>
                </c:pt>
                <c:pt idx="12188">
                  <c:v>13.998848520000001</c:v>
                </c:pt>
                <c:pt idx="12189">
                  <c:v>13.999541520000006</c:v>
                </c:pt>
                <c:pt idx="12190">
                  <c:v>14.000235960000001</c:v>
                </c:pt>
                <c:pt idx="12191">
                  <c:v>14.0009304</c:v>
                </c:pt>
                <c:pt idx="12192">
                  <c:v>14.00162628</c:v>
                </c:pt>
                <c:pt idx="12193">
                  <c:v>14.00232072</c:v>
                </c:pt>
                <c:pt idx="12194">
                  <c:v>14.00301516</c:v>
                </c:pt>
                <c:pt idx="12195">
                  <c:v>14.003709600000002</c:v>
                </c:pt>
                <c:pt idx="12196">
                  <c:v>14.004404040000002</c:v>
                </c:pt>
                <c:pt idx="12197">
                  <c:v>14.005098480000001</c:v>
                </c:pt>
                <c:pt idx="12198">
                  <c:v>14.005792920000006</c:v>
                </c:pt>
                <c:pt idx="12199">
                  <c:v>14.006487360000015</c:v>
                </c:pt>
                <c:pt idx="12200">
                  <c:v>14.0071818</c:v>
                </c:pt>
                <c:pt idx="12201">
                  <c:v>14.00787624</c:v>
                </c:pt>
                <c:pt idx="12202">
                  <c:v>14.00857068</c:v>
                </c:pt>
                <c:pt idx="12203">
                  <c:v>14.00926656</c:v>
                </c:pt>
                <c:pt idx="12204">
                  <c:v>14.009955360000001</c:v>
                </c:pt>
                <c:pt idx="12205">
                  <c:v>14.01065124</c:v>
                </c:pt>
                <c:pt idx="12206">
                  <c:v>14.01134568</c:v>
                </c:pt>
                <c:pt idx="12207">
                  <c:v>14.01204156</c:v>
                </c:pt>
                <c:pt idx="12208">
                  <c:v>14.012736000000018</c:v>
                </c:pt>
                <c:pt idx="12209">
                  <c:v>14.01343044</c:v>
                </c:pt>
                <c:pt idx="12210">
                  <c:v>14.0141262</c:v>
                </c:pt>
                <c:pt idx="12211">
                  <c:v>14.01482064</c:v>
                </c:pt>
                <c:pt idx="12212">
                  <c:v>14.015512320000004</c:v>
                </c:pt>
                <c:pt idx="12213">
                  <c:v>14.016206760000001</c:v>
                </c:pt>
                <c:pt idx="12214">
                  <c:v>14.0169012</c:v>
                </c:pt>
                <c:pt idx="12215">
                  <c:v>14.01759564</c:v>
                </c:pt>
                <c:pt idx="12216">
                  <c:v>14.01829152</c:v>
                </c:pt>
                <c:pt idx="12217">
                  <c:v>14.018984640000001</c:v>
                </c:pt>
                <c:pt idx="12218">
                  <c:v>14.01967908</c:v>
                </c:pt>
                <c:pt idx="12219">
                  <c:v>14.020374840000001</c:v>
                </c:pt>
                <c:pt idx="12220">
                  <c:v>14.021069280000001</c:v>
                </c:pt>
                <c:pt idx="12221">
                  <c:v>14.021763719999999</c:v>
                </c:pt>
                <c:pt idx="12222">
                  <c:v>14.022458160000001</c:v>
                </c:pt>
                <c:pt idx="12223">
                  <c:v>14.02315404</c:v>
                </c:pt>
                <c:pt idx="12224">
                  <c:v>14.02384848</c:v>
                </c:pt>
                <c:pt idx="12225">
                  <c:v>14.02454292</c:v>
                </c:pt>
                <c:pt idx="12226">
                  <c:v>14.0252388</c:v>
                </c:pt>
                <c:pt idx="12227">
                  <c:v>14.025933240000002</c:v>
                </c:pt>
                <c:pt idx="12228">
                  <c:v>14.026627680000001</c:v>
                </c:pt>
                <c:pt idx="12229">
                  <c:v>14.02731792</c:v>
                </c:pt>
                <c:pt idx="12230">
                  <c:v>14.02801236</c:v>
                </c:pt>
                <c:pt idx="12231">
                  <c:v>14.0287068</c:v>
                </c:pt>
                <c:pt idx="12232">
                  <c:v>14.02940124</c:v>
                </c:pt>
                <c:pt idx="12233">
                  <c:v>14.03009844</c:v>
                </c:pt>
                <c:pt idx="12234">
                  <c:v>14.03079432</c:v>
                </c:pt>
                <c:pt idx="12235">
                  <c:v>14.03148324</c:v>
                </c:pt>
                <c:pt idx="12236">
                  <c:v>14.03217768</c:v>
                </c:pt>
                <c:pt idx="12237">
                  <c:v>14.03287212</c:v>
                </c:pt>
                <c:pt idx="12238">
                  <c:v>14.033566560000002</c:v>
                </c:pt>
                <c:pt idx="12239">
                  <c:v>14.034260999999999</c:v>
                </c:pt>
                <c:pt idx="12240">
                  <c:v>14.034955439999999</c:v>
                </c:pt>
                <c:pt idx="12241">
                  <c:v>14.035649880000006</c:v>
                </c:pt>
                <c:pt idx="12242">
                  <c:v>14.03634432</c:v>
                </c:pt>
                <c:pt idx="12243">
                  <c:v>14.03703876</c:v>
                </c:pt>
                <c:pt idx="12244">
                  <c:v>14.0377332</c:v>
                </c:pt>
                <c:pt idx="12245">
                  <c:v>14.03842908</c:v>
                </c:pt>
                <c:pt idx="12246">
                  <c:v>14.03912352</c:v>
                </c:pt>
                <c:pt idx="12247">
                  <c:v>14.03981928</c:v>
                </c:pt>
                <c:pt idx="12248">
                  <c:v>14.04051516</c:v>
                </c:pt>
                <c:pt idx="12249">
                  <c:v>14.041210919999999</c:v>
                </c:pt>
                <c:pt idx="12250">
                  <c:v>14.041905359999999</c:v>
                </c:pt>
                <c:pt idx="12251">
                  <c:v>14.042594280000015</c:v>
                </c:pt>
                <c:pt idx="12252">
                  <c:v>14.04329016</c:v>
                </c:pt>
                <c:pt idx="12253">
                  <c:v>14.0439846</c:v>
                </c:pt>
                <c:pt idx="12254">
                  <c:v>14.044680360000001</c:v>
                </c:pt>
                <c:pt idx="12255">
                  <c:v>14.04537492</c:v>
                </c:pt>
                <c:pt idx="12256">
                  <c:v>14.04606648</c:v>
                </c:pt>
                <c:pt idx="12257">
                  <c:v>14.046762360000001</c:v>
                </c:pt>
                <c:pt idx="12258">
                  <c:v>14.047456800000004</c:v>
                </c:pt>
                <c:pt idx="12259">
                  <c:v>14.048151239999999</c:v>
                </c:pt>
                <c:pt idx="12260">
                  <c:v>14.048845679999999</c:v>
                </c:pt>
                <c:pt idx="12261">
                  <c:v>14.04954012</c:v>
                </c:pt>
                <c:pt idx="12262">
                  <c:v>14.050234560000014</c:v>
                </c:pt>
                <c:pt idx="12263">
                  <c:v>14.05093044</c:v>
                </c:pt>
                <c:pt idx="12264">
                  <c:v>14.051624880000002</c:v>
                </c:pt>
                <c:pt idx="12265">
                  <c:v>14.052319320000002</c:v>
                </c:pt>
                <c:pt idx="12266">
                  <c:v>14.053013760000001</c:v>
                </c:pt>
                <c:pt idx="12267">
                  <c:v>14.053708200000004</c:v>
                </c:pt>
                <c:pt idx="12268">
                  <c:v>14.054404080000015</c:v>
                </c:pt>
                <c:pt idx="12269">
                  <c:v>14.055098520000014</c:v>
                </c:pt>
                <c:pt idx="12270">
                  <c:v>14.055792960000014</c:v>
                </c:pt>
                <c:pt idx="12271">
                  <c:v>14.056488720000004</c:v>
                </c:pt>
                <c:pt idx="12272">
                  <c:v>14.057183160000001</c:v>
                </c:pt>
                <c:pt idx="12273">
                  <c:v>14.057877600000001</c:v>
                </c:pt>
                <c:pt idx="12274">
                  <c:v>14.05857204</c:v>
                </c:pt>
                <c:pt idx="12275">
                  <c:v>14.05926096</c:v>
                </c:pt>
                <c:pt idx="12276">
                  <c:v>14.0599554</c:v>
                </c:pt>
                <c:pt idx="12277">
                  <c:v>14.06065128</c:v>
                </c:pt>
                <c:pt idx="12278">
                  <c:v>14.061347040000001</c:v>
                </c:pt>
                <c:pt idx="12279">
                  <c:v>14.062044360000014</c:v>
                </c:pt>
                <c:pt idx="12280">
                  <c:v>14.062738800000016</c:v>
                </c:pt>
                <c:pt idx="12281">
                  <c:v>14.063427600000002</c:v>
                </c:pt>
                <c:pt idx="12282">
                  <c:v>14.064122040000001</c:v>
                </c:pt>
                <c:pt idx="12283">
                  <c:v>14.064816480000001</c:v>
                </c:pt>
                <c:pt idx="12284">
                  <c:v>14.065512360000014</c:v>
                </c:pt>
                <c:pt idx="12285">
                  <c:v>14.066206800000014</c:v>
                </c:pt>
                <c:pt idx="12286">
                  <c:v>14.06690268</c:v>
                </c:pt>
                <c:pt idx="12287">
                  <c:v>14.067598440000001</c:v>
                </c:pt>
                <c:pt idx="12288">
                  <c:v>14.06829288</c:v>
                </c:pt>
                <c:pt idx="12289">
                  <c:v>14.06898732</c:v>
                </c:pt>
                <c:pt idx="12290">
                  <c:v>14.069683200000016</c:v>
                </c:pt>
                <c:pt idx="12291">
                  <c:v>14.07037764</c:v>
                </c:pt>
                <c:pt idx="12292">
                  <c:v>14.07107208</c:v>
                </c:pt>
                <c:pt idx="12293">
                  <c:v>14.071760999999999</c:v>
                </c:pt>
                <c:pt idx="12294">
                  <c:v>14.072455440000002</c:v>
                </c:pt>
                <c:pt idx="12295">
                  <c:v>14.073149880000004</c:v>
                </c:pt>
                <c:pt idx="12296">
                  <c:v>14.073844320000006</c:v>
                </c:pt>
                <c:pt idx="12297">
                  <c:v>14.074538760000001</c:v>
                </c:pt>
                <c:pt idx="12298">
                  <c:v>14.075233200000014</c:v>
                </c:pt>
                <c:pt idx="12299">
                  <c:v>14.07592908</c:v>
                </c:pt>
                <c:pt idx="12300">
                  <c:v>14.07662352</c:v>
                </c:pt>
                <c:pt idx="12301">
                  <c:v>14.077320719999999</c:v>
                </c:pt>
                <c:pt idx="12302">
                  <c:v>14.078016479999999</c:v>
                </c:pt>
                <c:pt idx="12303">
                  <c:v>14.078710920000001</c:v>
                </c:pt>
                <c:pt idx="12304">
                  <c:v>14.079399840000002</c:v>
                </c:pt>
                <c:pt idx="12305">
                  <c:v>14.080094280000004</c:v>
                </c:pt>
                <c:pt idx="12306">
                  <c:v>14.080788720000001</c:v>
                </c:pt>
                <c:pt idx="12307">
                  <c:v>14.081483160000001</c:v>
                </c:pt>
                <c:pt idx="12308">
                  <c:v>14.0821776</c:v>
                </c:pt>
                <c:pt idx="12309">
                  <c:v>14.08287348</c:v>
                </c:pt>
                <c:pt idx="12310">
                  <c:v>14.083570680000001</c:v>
                </c:pt>
                <c:pt idx="12311">
                  <c:v>14.08426512</c:v>
                </c:pt>
                <c:pt idx="12312">
                  <c:v>14.08495536</c:v>
                </c:pt>
                <c:pt idx="12313">
                  <c:v>14.08565544</c:v>
                </c:pt>
                <c:pt idx="12314">
                  <c:v>14.08634988</c:v>
                </c:pt>
                <c:pt idx="12315">
                  <c:v>14.0870388</c:v>
                </c:pt>
                <c:pt idx="12316">
                  <c:v>14.08773324</c:v>
                </c:pt>
                <c:pt idx="12317">
                  <c:v>14.088427680000001</c:v>
                </c:pt>
                <c:pt idx="12318">
                  <c:v>14.089122120000001</c:v>
                </c:pt>
                <c:pt idx="12319">
                  <c:v>14.089816560000004</c:v>
                </c:pt>
                <c:pt idx="12320">
                  <c:v>14.09051232</c:v>
                </c:pt>
                <c:pt idx="12321">
                  <c:v>14.091206759999999</c:v>
                </c:pt>
                <c:pt idx="12322">
                  <c:v>14.091902640000001</c:v>
                </c:pt>
                <c:pt idx="12323">
                  <c:v>14.092598520000006</c:v>
                </c:pt>
                <c:pt idx="12324">
                  <c:v>14.093291520000001</c:v>
                </c:pt>
                <c:pt idx="12325">
                  <c:v>14.093985960000001</c:v>
                </c:pt>
                <c:pt idx="12326">
                  <c:v>14.0946804</c:v>
                </c:pt>
                <c:pt idx="12327">
                  <c:v>14.09537628</c:v>
                </c:pt>
                <c:pt idx="12328">
                  <c:v>14.09607072</c:v>
                </c:pt>
                <c:pt idx="12329">
                  <c:v>14.09676516</c:v>
                </c:pt>
                <c:pt idx="12330">
                  <c:v>14.097459600000002</c:v>
                </c:pt>
                <c:pt idx="12331">
                  <c:v>14.098154040000001</c:v>
                </c:pt>
                <c:pt idx="12332">
                  <c:v>14.098848479999999</c:v>
                </c:pt>
                <c:pt idx="12333">
                  <c:v>14.099542920000006</c:v>
                </c:pt>
                <c:pt idx="12334">
                  <c:v>14.1002388</c:v>
                </c:pt>
                <c:pt idx="12335">
                  <c:v>14.100927599999999</c:v>
                </c:pt>
                <c:pt idx="12336">
                  <c:v>14.101623479999999</c:v>
                </c:pt>
                <c:pt idx="12337">
                  <c:v>14.102319360000001</c:v>
                </c:pt>
                <c:pt idx="12338">
                  <c:v>14.103013799999999</c:v>
                </c:pt>
                <c:pt idx="12339">
                  <c:v>14.10370956</c:v>
                </c:pt>
                <c:pt idx="12340">
                  <c:v>14.104404000000002</c:v>
                </c:pt>
                <c:pt idx="12341">
                  <c:v>14.105098440000001</c:v>
                </c:pt>
                <c:pt idx="12342">
                  <c:v>14.105792880000006</c:v>
                </c:pt>
                <c:pt idx="12343">
                  <c:v>14.106487320000006</c:v>
                </c:pt>
                <c:pt idx="12344">
                  <c:v>14.10718176</c:v>
                </c:pt>
                <c:pt idx="12345">
                  <c:v>14.1078762</c:v>
                </c:pt>
                <c:pt idx="12346">
                  <c:v>14.10857208</c:v>
                </c:pt>
                <c:pt idx="12347">
                  <c:v>14.10926652</c:v>
                </c:pt>
                <c:pt idx="12348">
                  <c:v>14.109960959999999</c:v>
                </c:pt>
                <c:pt idx="12349">
                  <c:v>14.11064988</c:v>
                </c:pt>
                <c:pt idx="12350">
                  <c:v>14.11134564</c:v>
                </c:pt>
                <c:pt idx="12351">
                  <c:v>14.11204152</c:v>
                </c:pt>
                <c:pt idx="12352">
                  <c:v>14.11273596</c:v>
                </c:pt>
                <c:pt idx="12353">
                  <c:v>14.1134304</c:v>
                </c:pt>
                <c:pt idx="12354">
                  <c:v>14.114124840000001</c:v>
                </c:pt>
                <c:pt idx="12355">
                  <c:v>14.114820719999999</c:v>
                </c:pt>
                <c:pt idx="12356">
                  <c:v>14.115515160000001</c:v>
                </c:pt>
                <c:pt idx="12357">
                  <c:v>14.11621092</c:v>
                </c:pt>
                <c:pt idx="12358">
                  <c:v>14.116905360000001</c:v>
                </c:pt>
                <c:pt idx="12359">
                  <c:v>14.117594280000002</c:v>
                </c:pt>
                <c:pt idx="12360">
                  <c:v>14.118290159999999</c:v>
                </c:pt>
                <c:pt idx="12361">
                  <c:v>14.11898592</c:v>
                </c:pt>
                <c:pt idx="12362">
                  <c:v>14.1196818</c:v>
                </c:pt>
                <c:pt idx="12363">
                  <c:v>14.120377679999999</c:v>
                </c:pt>
                <c:pt idx="12364">
                  <c:v>14.121072119999999</c:v>
                </c:pt>
                <c:pt idx="12365">
                  <c:v>14.121759600000001</c:v>
                </c:pt>
                <c:pt idx="12366">
                  <c:v>14.12245536</c:v>
                </c:pt>
                <c:pt idx="12367">
                  <c:v>14.123149920000001</c:v>
                </c:pt>
                <c:pt idx="12368">
                  <c:v>14.12384436</c:v>
                </c:pt>
                <c:pt idx="12369">
                  <c:v>14.1245388</c:v>
                </c:pt>
                <c:pt idx="12370">
                  <c:v>14.12523324</c:v>
                </c:pt>
                <c:pt idx="12371">
                  <c:v>14.12592768</c:v>
                </c:pt>
                <c:pt idx="12372">
                  <c:v>14.12662212</c:v>
                </c:pt>
                <c:pt idx="12373">
                  <c:v>14.127316560000001</c:v>
                </c:pt>
                <c:pt idx="12374">
                  <c:v>14.128010999999999</c:v>
                </c:pt>
                <c:pt idx="12375">
                  <c:v>14.12870676</c:v>
                </c:pt>
                <c:pt idx="12376">
                  <c:v>14.1294012</c:v>
                </c:pt>
                <c:pt idx="12377">
                  <c:v>14.13009564</c:v>
                </c:pt>
                <c:pt idx="12378">
                  <c:v>14.130792960000001</c:v>
                </c:pt>
                <c:pt idx="12379">
                  <c:v>14.131487400000001</c:v>
                </c:pt>
                <c:pt idx="12380">
                  <c:v>14.132181840000001</c:v>
                </c:pt>
                <c:pt idx="12381">
                  <c:v>14.13287352</c:v>
                </c:pt>
                <c:pt idx="12382">
                  <c:v>14.133567960000001</c:v>
                </c:pt>
                <c:pt idx="12383">
                  <c:v>14.134262399999999</c:v>
                </c:pt>
                <c:pt idx="12384">
                  <c:v>14.134958159999995</c:v>
                </c:pt>
                <c:pt idx="12385">
                  <c:v>14.1356526</c:v>
                </c:pt>
                <c:pt idx="12386">
                  <c:v>14.13634704</c:v>
                </c:pt>
                <c:pt idx="12387">
                  <c:v>14.137041479999999</c:v>
                </c:pt>
                <c:pt idx="12388">
                  <c:v>14.137737360000001</c:v>
                </c:pt>
                <c:pt idx="12389">
                  <c:v>14.138426280000001</c:v>
                </c:pt>
                <c:pt idx="12390">
                  <c:v>14.13912768</c:v>
                </c:pt>
                <c:pt idx="12391">
                  <c:v>14.13982068</c:v>
                </c:pt>
                <c:pt idx="12392">
                  <c:v>14.140510920000001</c:v>
                </c:pt>
                <c:pt idx="12393">
                  <c:v>14.141206799999999</c:v>
                </c:pt>
                <c:pt idx="12394">
                  <c:v>14.141901239999999</c:v>
                </c:pt>
                <c:pt idx="12395">
                  <c:v>14.142595680000001</c:v>
                </c:pt>
                <c:pt idx="12396">
                  <c:v>14.14329012</c:v>
                </c:pt>
                <c:pt idx="12397">
                  <c:v>14.14398456</c:v>
                </c:pt>
                <c:pt idx="12398">
                  <c:v>14.144678999999998</c:v>
                </c:pt>
                <c:pt idx="12399">
                  <c:v>14.145373439999997</c:v>
                </c:pt>
                <c:pt idx="12400">
                  <c:v>14.146069320000001</c:v>
                </c:pt>
                <c:pt idx="12401">
                  <c:v>14.146763759999999</c:v>
                </c:pt>
                <c:pt idx="12402">
                  <c:v>14.147459640000001</c:v>
                </c:pt>
                <c:pt idx="12403">
                  <c:v>14.148154079999999</c:v>
                </c:pt>
                <c:pt idx="12404">
                  <c:v>14.14884852</c:v>
                </c:pt>
                <c:pt idx="12405">
                  <c:v>14.14954296</c:v>
                </c:pt>
                <c:pt idx="12406">
                  <c:v>14.150238720000001</c:v>
                </c:pt>
                <c:pt idx="12407">
                  <c:v>14.15093184</c:v>
                </c:pt>
                <c:pt idx="12408">
                  <c:v>14.15162628</c:v>
                </c:pt>
                <c:pt idx="12409">
                  <c:v>14.15232204</c:v>
                </c:pt>
                <c:pt idx="12410">
                  <c:v>14.15301096</c:v>
                </c:pt>
                <c:pt idx="12411">
                  <c:v>14.1537054</c:v>
                </c:pt>
                <c:pt idx="12412">
                  <c:v>14.15440128</c:v>
                </c:pt>
                <c:pt idx="12413">
                  <c:v>14.155098480000001</c:v>
                </c:pt>
                <c:pt idx="12414">
                  <c:v>14.155792920000014</c:v>
                </c:pt>
                <c:pt idx="12415">
                  <c:v>14.156487360000016</c:v>
                </c:pt>
                <c:pt idx="12416">
                  <c:v>14.1571818</c:v>
                </c:pt>
                <c:pt idx="12417">
                  <c:v>14.157877679999999</c:v>
                </c:pt>
                <c:pt idx="12418">
                  <c:v>14.158572120000001</c:v>
                </c:pt>
                <c:pt idx="12419">
                  <c:v>14.159266560000002</c:v>
                </c:pt>
                <c:pt idx="12420">
                  <c:v>14.159961000000001</c:v>
                </c:pt>
                <c:pt idx="12421">
                  <c:v>14.160655440000001</c:v>
                </c:pt>
                <c:pt idx="12422">
                  <c:v>14.16134988</c:v>
                </c:pt>
                <c:pt idx="12423">
                  <c:v>14.162038800000014</c:v>
                </c:pt>
                <c:pt idx="12424">
                  <c:v>14.162733240000014</c:v>
                </c:pt>
                <c:pt idx="12425">
                  <c:v>14.16342768</c:v>
                </c:pt>
                <c:pt idx="12426">
                  <c:v>14.16412212</c:v>
                </c:pt>
                <c:pt idx="12427">
                  <c:v>14.164816560000002</c:v>
                </c:pt>
                <c:pt idx="12428">
                  <c:v>14.165511000000002</c:v>
                </c:pt>
                <c:pt idx="12429">
                  <c:v>14.166205440000001</c:v>
                </c:pt>
                <c:pt idx="12430">
                  <c:v>14.1669012</c:v>
                </c:pt>
                <c:pt idx="12431">
                  <c:v>14.167594320000006</c:v>
                </c:pt>
                <c:pt idx="12432">
                  <c:v>14.168288759999999</c:v>
                </c:pt>
                <c:pt idx="12433">
                  <c:v>14.1689832</c:v>
                </c:pt>
                <c:pt idx="12434">
                  <c:v>14.16967908</c:v>
                </c:pt>
                <c:pt idx="12435">
                  <c:v>14.170374840000001</c:v>
                </c:pt>
                <c:pt idx="12436">
                  <c:v>14.171069280000001</c:v>
                </c:pt>
                <c:pt idx="12437">
                  <c:v>14.17176372</c:v>
                </c:pt>
                <c:pt idx="12438">
                  <c:v>14.17245816</c:v>
                </c:pt>
                <c:pt idx="12439">
                  <c:v>14.1731526</c:v>
                </c:pt>
                <c:pt idx="12440">
                  <c:v>14.17384848</c:v>
                </c:pt>
                <c:pt idx="12441">
                  <c:v>14.174538720000001</c:v>
                </c:pt>
                <c:pt idx="12442">
                  <c:v>14.175233160000001</c:v>
                </c:pt>
                <c:pt idx="12443">
                  <c:v>14.1759276</c:v>
                </c:pt>
                <c:pt idx="12444">
                  <c:v>14.17662204</c:v>
                </c:pt>
                <c:pt idx="12445">
                  <c:v>14.17731792</c:v>
                </c:pt>
                <c:pt idx="12446">
                  <c:v>14.178013799999999</c:v>
                </c:pt>
                <c:pt idx="12447">
                  <c:v>14.1787068</c:v>
                </c:pt>
                <c:pt idx="12448">
                  <c:v>14.179401240000002</c:v>
                </c:pt>
                <c:pt idx="12449">
                  <c:v>14.180097120000001</c:v>
                </c:pt>
                <c:pt idx="12450">
                  <c:v>14.180791560000001</c:v>
                </c:pt>
                <c:pt idx="12451">
                  <c:v>14.181486000000014</c:v>
                </c:pt>
                <c:pt idx="12452">
                  <c:v>14.18218044</c:v>
                </c:pt>
                <c:pt idx="12453">
                  <c:v>14.18287488</c:v>
                </c:pt>
                <c:pt idx="12454">
                  <c:v>14.18356932</c:v>
                </c:pt>
                <c:pt idx="12455">
                  <c:v>14.184263759999997</c:v>
                </c:pt>
                <c:pt idx="12456">
                  <c:v>14.184958200000001</c:v>
                </c:pt>
                <c:pt idx="12457">
                  <c:v>14.185652640000002</c:v>
                </c:pt>
                <c:pt idx="12458">
                  <c:v>14.186347080000001</c:v>
                </c:pt>
                <c:pt idx="12459">
                  <c:v>14.187041520000001</c:v>
                </c:pt>
                <c:pt idx="12460">
                  <c:v>14.187735960000001</c:v>
                </c:pt>
                <c:pt idx="12461">
                  <c:v>14.18843184</c:v>
                </c:pt>
                <c:pt idx="12462">
                  <c:v>14.18912628</c:v>
                </c:pt>
                <c:pt idx="12463">
                  <c:v>14.18982072</c:v>
                </c:pt>
                <c:pt idx="12464">
                  <c:v>14.19051516</c:v>
                </c:pt>
                <c:pt idx="12465">
                  <c:v>14.191209600000001</c:v>
                </c:pt>
                <c:pt idx="12466">
                  <c:v>14.191904040000001</c:v>
                </c:pt>
                <c:pt idx="12467">
                  <c:v>14.192594280000014</c:v>
                </c:pt>
                <c:pt idx="12468">
                  <c:v>14.19328872</c:v>
                </c:pt>
                <c:pt idx="12469">
                  <c:v>14.19398316</c:v>
                </c:pt>
                <c:pt idx="12470">
                  <c:v>14.194677599999999</c:v>
                </c:pt>
                <c:pt idx="12471">
                  <c:v>14.195372040000001</c:v>
                </c:pt>
                <c:pt idx="12472">
                  <c:v>14.196067920000001</c:v>
                </c:pt>
                <c:pt idx="12473">
                  <c:v>14.196763799999999</c:v>
                </c:pt>
                <c:pt idx="12474">
                  <c:v>14.19745824</c:v>
                </c:pt>
                <c:pt idx="12475">
                  <c:v>14.19815268</c:v>
                </c:pt>
                <c:pt idx="12476">
                  <c:v>14.19884712</c:v>
                </c:pt>
                <c:pt idx="12477">
                  <c:v>14.19954156</c:v>
                </c:pt>
                <c:pt idx="12478">
                  <c:v>14.200236</c:v>
                </c:pt>
                <c:pt idx="12479">
                  <c:v>14.20093044</c:v>
                </c:pt>
                <c:pt idx="12480">
                  <c:v>14.201624880000001</c:v>
                </c:pt>
                <c:pt idx="12481">
                  <c:v>14.20232064</c:v>
                </c:pt>
                <c:pt idx="12482">
                  <c:v>14.203015199999999</c:v>
                </c:pt>
                <c:pt idx="12483">
                  <c:v>14.203710959999999</c:v>
                </c:pt>
                <c:pt idx="12484">
                  <c:v>14.204398439999997</c:v>
                </c:pt>
                <c:pt idx="12485">
                  <c:v>14.205092880000002</c:v>
                </c:pt>
                <c:pt idx="12486">
                  <c:v>14.205794280000006</c:v>
                </c:pt>
                <c:pt idx="12487">
                  <c:v>14.206488720000001</c:v>
                </c:pt>
                <c:pt idx="12488">
                  <c:v>14.20718316</c:v>
                </c:pt>
                <c:pt idx="12489">
                  <c:v>14.20787208</c:v>
                </c:pt>
                <c:pt idx="12490">
                  <c:v>14.20856652</c:v>
                </c:pt>
                <c:pt idx="12491">
                  <c:v>14.20926096</c:v>
                </c:pt>
                <c:pt idx="12492">
                  <c:v>14.209955399999998</c:v>
                </c:pt>
                <c:pt idx="12493">
                  <c:v>14.21065128</c:v>
                </c:pt>
                <c:pt idx="12494">
                  <c:v>14.211345719999999</c:v>
                </c:pt>
                <c:pt idx="12495">
                  <c:v>14.21204148</c:v>
                </c:pt>
                <c:pt idx="12496">
                  <c:v>14.21273592</c:v>
                </c:pt>
                <c:pt idx="12497">
                  <c:v>14.21343036</c:v>
                </c:pt>
                <c:pt idx="12498">
                  <c:v>14.214126240000001</c:v>
                </c:pt>
                <c:pt idx="12499">
                  <c:v>14.214820679999999</c:v>
                </c:pt>
                <c:pt idx="12500">
                  <c:v>14.215508160000001</c:v>
                </c:pt>
                <c:pt idx="12501">
                  <c:v>14.216204040000001</c:v>
                </c:pt>
                <c:pt idx="12502">
                  <c:v>14.216898479999999</c:v>
                </c:pt>
                <c:pt idx="12503">
                  <c:v>14.217591479999999</c:v>
                </c:pt>
                <c:pt idx="12504">
                  <c:v>14.21828592</c:v>
                </c:pt>
                <c:pt idx="12505">
                  <c:v>14.21898036</c:v>
                </c:pt>
                <c:pt idx="12506">
                  <c:v>14.219674920000001</c:v>
                </c:pt>
                <c:pt idx="12507">
                  <c:v>14.220369359999999</c:v>
                </c:pt>
                <c:pt idx="12508">
                  <c:v>14.221072079999999</c:v>
                </c:pt>
                <c:pt idx="12509">
                  <c:v>14.221766520000001</c:v>
                </c:pt>
                <c:pt idx="12510">
                  <c:v>14.222455440000001</c:v>
                </c:pt>
                <c:pt idx="12511">
                  <c:v>14.223151199999998</c:v>
                </c:pt>
                <c:pt idx="12512">
                  <c:v>14.22384984</c:v>
                </c:pt>
                <c:pt idx="12513">
                  <c:v>14.22454428</c:v>
                </c:pt>
                <c:pt idx="12514">
                  <c:v>14.2252332</c:v>
                </c:pt>
                <c:pt idx="12515">
                  <c:v>14.22592764</c:v>
                </c:pt>
                <c:pt idx="12516">
                  <c:v>14.22662352</c:v>
                </c:pt>
                <c:pt idx="12517">
                  <c:v>14.22731928</c:v>
                </c:pt>
                <c:pt idx="12518">
                  <c:v>14.228013719999995</c:v>
                </c:pt>
                <c:pt idx="12519">
                  <c:v>14.228708159999995</c:v>
                </c:pt>
                <c:pt idx="12520">
                  <c:v>14.2294026</c:v>
                </c:pt>
                <c:pt idx="12521">
                  <c:v>14.230098479999999</c:v>
                </c:pt>
                <c:pt idx="12522">
                  <c:v>14.230794360000001</c:v>
                </c:pt>
                <c:pt idx="12523">
                  <c:v>14.23148316</c:v>
                </c:pt>
                <c:pt idx="12524">
                  <c:v>14.2321776</c:v>
                </c:pt>
                <c:pt idx="12525">
                  <c:v>14.232873479999997</c:v>
                </c:pt>
                <c:pt idx="12526">
                  <c:v>14.233567919999999</c:v>
                </c:pt>
                <c:pt idx="12527">
                  <c:v>14.234262359999999</c:v>
                </c:pt>
                <c:pt idx="12528">
                  <c:v>14.234956799999999</c:v>
                </c:pt>
                <c:pt idx="12529">
                  <c:v>14.235651240000001</c:v>
                </c:pt>
                <c:pt idx="12530">
                  <c:v>14.236338719999999</c:v>
                </c:pt>
                <c:pt idx="12531">
                  <c:v>14.237038800000001</c:v>
                </c:pt>
                <c:pt idx="12532">
                  <c:v>14.23773456</c:v>
                </c:pt>
                <c:pt idx="12533">
                  <c:v>14.238428999999998</c:v>
                </c:pt>
                <c:pt idx="12534">
                  <c:v>14.239124879999999</c:v>
                </c:pt>
                <c:pt idx="12535">
                  <c:v>14.23982064</c:v>
                </c:pt>
                <c:pt idx="12536">
                  <c:v>14.240515200000001</c:v>
                </c:pt>
                <c:pt idx="12537">
                  <c:v>14.241209639999999</c:v>
                </c:pt>
                <c:pt idx="12538">
                  <c:v>14.241904079999999</c:v>
                </c:pt>
                <c:pt idx="12539">
                  <c:v>14.24259852</c:v>
                </c:pt>
                <c:pt idx="12540">
                  <c:v>14.24329296</c:v>
                </c:pt>
                <c:pt idx="12541">
                  <c:v>14.2439874</c:v>
                </c:pt>
                <c:pt idx="12542">
                  <c:v>14.24468184</c:v>
                </c:pt>
                <c:pt idx="12543">
                  <c:v>14.24537628</c:v>
                </c:pt>
                <c:pt idx="12544">
                  <c:v>14.246070719999999</c:v>
                </c:pt>
                <c:pt idx="12545">
                  <c:v>14.246765159999999</c:v>
                </c:pt>
                <c:pt idx="12546">
                  <c:v>14.247459600000001</c:v>
                </c:pt>
                <c:pt idx="12547">
                  <c:v>14.248154039999999</c:v>
                </c:pt>
                <c:pt idx="12548">
                  <c:v>14.248848479999998</c:v>
                </c:pt>
                <c:pt idx="12549">
                  <c:v>14.24954292</c:v>
                </c:pt>
                <c:pt idx="12550">
                  <c:v>14.2502388</c:v>
                </c:pt>
                <c:pt idx="12551">
                  <c:v>14.25093324</c:v>
                </c:pt>
                <c:pt idx="12552">
                  <c:v>14.251627679999999</c:v>
                </c:pt>
                <c:pt idx="12553">
                  <c:v>14.25231516</c:v>
                </c:pt>
                <c:pt idx="12554">
                  <c:v>14.253010920000001</c:v>
                </c:pt>
                <c:pt idx="12555">
                  <c:v>14.25370536</c:v>
                </c:pt>
                <c:pt idx="12556">
                  <c:v>14.254399920000001</c:v>
                </c:pt>
                <c:pt idx="12557">
                  <c:v>14.255094360000006</c:v>
                </c:pt>
                <c:pt idx="12558">
                  <c:v>14.255788800000014</c:v>
                </c:pt>
                <c:pt idx="12559">
                  <c:v>14.256483240000014</c:v>
                </c:pt>
                <c:pt idx="12560">
                  <c:v>14.25717768</c:v>
                </c:pt>
                <c:pt idx="12561">
                  <c:v>14.25787212</c:v>
                </c:pt>
                <c:pt idx="12562">
                  <c:v>14.258566560000002</c:v>
                </c:pt>
                <c:pt idx="12563">
                  <c:v>14.259260999999999</c:v>
                </c:pt>
                <c:pt idx="12564">
                  <c:v>14.259955440000001</c:v>
                </c:pt>
                <c:pt idx="12565">
                  <c:v>14.260649880000004</c:v>
                </c:pt>
                <c:pt idx="12566">
                  <c:v>14.261344320000001</c:v>
                </c:pt>
                <c:pt idx="12567">
                  <c:v>14.262038760000001</c:v>
                </c:pt>
                <c:pt idx="12568">
                  <c:v>14.262733200000014</c:v>
                </c:pt>
                <c:pt idx="12569">
                  <c:v>14.26342764</c:v>
                </c:pt>
                <c:pt idx="12570">
                  <c:v>14.26412208</c:v>
                </c:pt>
                <c:pt idx="12571">
                  <c:v>14.26481652</c:v>
                </c:pt>
                <c:pt idx="12572">
                  <c:v>14.2655124</c:v>
                </c:pt>
                <c:pt idx="12573">
                  <c:v>14.266206840000002</c:v>
                </c:pt>
                <c:pt idx="12574">
                  <c:v>14.266901280000001</c:v>
                </c:pt>
                <c:pt idx="12575">
                  <c:v>14.26759704</c:v>
                </c:pt>
                <c:pt idx="12576">
                  <c:v>14.268291479999997</c:v>
                </c:pt>
                <c:pt idx="12577">
                  <c:v>14.268987360000001</c:v>
                </c:pt>
                <c:pt idx="12578">
                  <c:v>14.269681800000004</c:v>
                </c:pt>
                <c:pt idx="12579">
                  <c:v>14.270376240000001</c:v>
                </c:pt>
                <c:pt idx="12580">
                  <c:v>14.271070679999999</c:v>
                </c:pt>
                <c:pt idx="12581">
                  <c:v>14.27176656</c:v>
                </c:pt>
                <c:pt idx="12582">
                  <c:v>14.272454040000014</c:v>
                </c:pt>
                <c:pt idx="12583">
                  <c:v>14.27314992</c:v>
                </c:pt>
                <c:pt idx="12584">
                  <c:v>14.27384436</c:v>
                </c:pt>
                <c:pt idx="12585">
                  <c:v>14.2745388</c:v>
                </c:pt>
                <c:pt idx="12586">
                  <c:v>14.27523324</c:v>
                </c:pt>
                <c:pt idx="12587">
                  <c:v>14.275927680000001</c:v>
                </c:pt>
                <c:pt idx="12588">
                  <c:v>14.276622120000001</c:v>
                </c:pt>
                <c:pt idx="12589">
                  <c:v>14.27731788</c:v>
                </c:pt>
                <c:pt idx="12590">
                  <c:v>14.27801232</c:v>
                </c:pt>
                <c:pt idx="12591">
                  <c:v>14.278706759999999</c:v>
                </c:pt>
                <c:pt idx="12592">
                  <c:v>14.279402640000002</c:v>
                </c:pt>
                <c:pt idx="12593">
                  <c:v>14.280097080000001</c:v>
                </c:pt>
                <c:pt idx="12594">
                  <c:v>14.280792960000001</c:v>
                </c:pt>
                <c:pt idx="12595">
                  <c:v>14.2814874</c:v>
                </c:pt>
                <c:pt idx="12596">
                  <c:v>14.28218184</c:v>
                </c:pt>
                <c:pt idx="12597">
                  <c:v>14.282877600000001</c:v>
                </c:pt>
                <c:pt idx="12598">
                  <c:v>14.283572040000001</c:v>
                </c:pt>
                <c:pt idx="12599">
                  <c:v>14.284266479999999</c:v>
                </c:pt>
                <c:pt idx="12600">
                  <c:v>14.28496092</c:v>
                </c:pt>
                <c:pt idx="12601">
                  <c:v>14.285649840000014</c:v>
                </c:pt>
                <c:pt idx="12602">
                  <c:v>14.28634428</c:v>
                </c:pt>
                <c:pt idx="12603">
                  <c:v>14.28703872</c:v>
                </c:pt>
                <c:pt idx="12604">
                  <c:v>14.2877346</c:v>
                </c:pt>
                <c:pt idx="12605">
                  <c:v>14.28842904</c:v>
                </c:pt>
                <c:pt idx="12606">
                  <c:v>14.289124920000001</c:v>
                </c:pt>
                <c:pt idx="12607">
                  <c:v>14.289819360000001</c:v>
                </c:pt>
                <c:pt idx="12608">
                  <c:v>14.290513799999999</c:v>
                </c:pt>
                <c:pt idx="12609">
                  <c:v>14.29120824</c:v>
                </c:pt>
                <c:pt idx="12610">
                  <c:v>14.291903999999999</c:v>
                </c:pt>
                <c:pt idx="12611">
                  <c:v>14.292598440000001</c:v>
                </c:pt>
                <c:pt idx="12612">
                  <c:v>14.293292880000001</c:v>
                </c:pt>
                <c:pt idx="12613">
                  <c:v>14.293987320000001</c:v>
                </c:pt>
                <c:pt idx="12614">
                  <c:v>14.294676240000001</c:v>
                </c:pt>
                <c:pt idx="12615">
                  <c:v>14.29537068</c:v>
                </c:pt>
                <c:pt idx="12616">
                  <c:v>14.29606512</c:v>
                </c:pt>
                <c:pt idx="12617">
                  <c:v>14.296761</c:v>
                </c:pt>
                <c:pt idx="12618">
                  <c:v>14.29745544</c:v>
                </c:pt>
                <c:pt idx="12619">
                  <c:v>14.29814988</c:v>
                </c:pt>
                <c:pt idx="12620">
                  <c:v>14.298844320000001</c:v>
                </c:pt>
                <c:pt idx="12621">
                  <c:v>14.299538760000001</c:v>
                </c:pt>
                <c:pt idx="12622">
                  <c:v>14.300233200000006</c:v>
                </c:pt>
                <c:pt idx="12623">
                  <c:v>14.300927640000001</c:v>
                </c:pt>
                <c:pt idx="12624">
                  <c:v>14.30162352</c:v>
                </c:pt>
                <c:pt idx="12625">
                  <c:v>14.30231796</c:v>
                </c:pt>
                <c:pt idx="12626">
                  <c:v>14.3030124</c:v>
                </c:pt>
                <c:pt idx="12627">
                  <c:v>14.303706840000016</c:v>
                </c:pt>
                <c:pt idx="12628">
                  <c:v>14.30440128</c:v>
                </c:pt>
                <c:pt idx="12629">
                  <c:v>14.305095720000002</c:v>
                </c:pt>
                <c:pt idx="12630">
                  <c:v>14.305787400000014</c:v>
                </c:pt>
                <c:pt idx="12631">
                  <c:v>14.306481840000016</c:v>
                </c:pt>
                <c:pt idx="12632">
                  <c:v>14.30717628</c:v>
                </c:pt>
                <c:pt idx="12633">
                  <c:v>14.307872040000001</c:v>
                </c:pt>
                <c:pt idx="12634">
                  <c:v>14.30856648</c:v>
                </c:pt>
                <c:pt idx="12635">
                  <c:v>14.30926092</c:v>
                </c:pt>
                <c:pt idx="12636">
                  <c:v>14.30995536</c:v>
                </c:pt>
                <c:pt idx="12637">
                  <c:v>14.310649920000015</c:v>
                </c:pt>
                <c:pt idx="12638">
                  <c:v>14.311345680000001</c:v>
                </c:pt>
                <c:pt idx="12639">
                  <c:v>14.312040120000002</c:v>
                </c:pt>
                <c:pt idx="12640">
                  <c:v>14.312736000000024</c:v>
                </c:pt>
                <c:pt idx="12641">
                  <c:v>14.313430440000015</c:v>
                </c:pt>
                <c:pt idx="12642">
                  <c:v>14.31412488</c:v>
                </c:pt>
                <c:pt idx="12643">
                  <c:v>14.31481932</c:v>
                </c:pt>
                <c:pt idx="12644">
                  <c:v>14.31551376</c:v>
                </c:pt>
                <c:pt idx="12645">
                  <c:v>14.31620964</c:v>
                </c:pt>
                <c:pt idx="12646">
                  <c:v>14.316898440000001</c:v>
                </c:pt>
                <c:pt idx="12647">
                  <c:v>14.317592880000015</c:v>
                </c:pt>
                <c:pt idx="12648">
                  <c:v>14.3182902</c:v>
                </c:pt>
                <c:pt idx="12649">
                  <c:v>14.31898464</c:v>
                </c:pt>
                <c:pt idx="12650">
                  <c:v>14.31967908</c:v>
                </c:pt>
                <c:pt idx="12651">
                  <c:v>14.32037352</c:v>
                </c:pt>
                <c:pt idx="12652">
                  <c:v>14.321067960000001</c:v>
                </c:pt>
                <c:pt idx="12653">
                  <c:v>14.321762400000001</c:v>
                </c:pt>
                <c:pt idx="12654">
                  <c:v>14.322456840000026</c:v>
                </c:pt>
                <c:pt idx="12655">
                  <c:v>14.323151280000001</c:v>
                </c:pt>
                <c:pt idx="12656">
                  <c:v>14.32384572</c:v>
                </c:pt>
                <c:pt idx="12657">
                  <c:v>14.32454016</c:v>
                </c:pt>
                <c:pt idx="12658">
                  <c:v>14.325234600000016</c:v>
                </c:pt>
                <c:pt idx="12659">
                  <c:v>14.32592904</c:v>
                </c:pt>
                <c:pt idx="12660">
                  <c:v>14.32662348</c:v>
                </c:pt>
                <c:pt idx="12661">
                  <c:v>14.327319360000001</c:v>
                </c:pt>
                <c:pt idx="12662">
                  <c:v>14.328013800000001</c:v>
                </c:pt>
                <c:pt idx="12663">
                  <c:v>14.328708240000001</c:v>
                </c:pt>
                <c:pt idx="12664">
                  <c:v>14.329402680000006</c:v>
                </c:pt>
                <c:pt idx="12665">
                  <c:v>14.33009844</c:v>
                </c:pt>
                <c:pt idx="12666">
                  <c:v>14.330792880000002</c:v>
                </c:pt>
                <c:pt idx="12667">
                  <c:v>14.331487320000004</c:v>
                </c:pt>
                <c:pt idx="12668">
                  <c:v>14.332181760000001</c:v>
                </c:pt>
                <c:pt idx="12669">
                  <c:v>14.332876200000014</c:v>
                </c:pt>
                <c:pt idx="12670">
                  <c:v>14.33357064</c:v>
                </c:pt>
                <c:pt idx="12671">
                  <c:v>14.334265200000001</c:v>
                </c:pt>
                <c:pt idx="12672">
                  <c:v>14.334959640000001</c:v>
                </c:pt>
                <c:pt idx="12673">
                  <c:v>14.335654080000015</c:v>
                </c:pt>
                <c:pt idx="12674">
                  <c:v>14.33634852</c:v>
                </c:pt>
                <c:pt idx="12675">
                  <c:v>14.33704296</c:v>
                </c:pt>
                <c:pt idx="12676">
                  <c:v>14.3377374</c:v>
                </c:pt>
                <c:pt idx="12677">
                  <c:v>14.33843184</c:v>
                </c:pt>
                <c:pt idx="12678">
                  <c:v>14.33912628</c:v>
                </c:pt>
                <c:pt idx="12679">
                  <c:v>14.339820720000001</c:v>
                </c:pt>
                <c:pt idx="12680">
                  <c:v>14.340515160000001</c:v>
                </c:pt>
                <c:pt idx="12681">
                  <c:v>14.341209600000001</c:v>
                </c:pt>
                <c:pt idx="12682">
                  <c:v>14.341904040000001</c:v>
                </c:pt>
                <c:pt idx="12683">
                  <c:v>14.342598480000001</c:v>
                </c:pt>
                <c:pt idx="12684">
                  <c:v>14.34329292</c:v>
                </c:pt>
                <c:pt idx="12685">
                  <c:v>14.34398736</c:v>
                </c:pt>
                <c:pt idx="12686">
                  <c:v>14.3446818</c:v>
                </c:pt>
                <c:pt idx="12687">
                  <c:v>14.34537624</c:v>
                </c:pt>
                <c:pt idx="12688">
                  <c:v>14.34607068</c:v>
                </c:pt>
                <c:pt idx="12689">
                  <c:v>14.346765120000001</c:v>
                </c:pt>
                <c:pt idx="12690">
                  <c:v>14.347454040000002</c:v>
                </c:pt>
                <c:pt idx="12691">
                  <c:v>14.348148479999999</c:v>
                </c:pt>
                <c:pt idx="12692">
                  <c:v>14.348842920000001</c:v>
                </c:pt>
                <c:pt idx="12693">
                  <c:v>14.349537360000006</c:v>
                </c:pt>
                <c:pt idx="12694">
                  <c:v>14.350233240000014</c:v>
                </c:pt>
                <c:pt idx="12695">
                  <c:v>14.35092768</c:v>
                </c:pt>
                <c:pt idx="12696">
                  <c:v>14.35162212</c:v>
                </c:pt>
                <c:pt idx="12697">
                  <c:v>14.352316560000018</c:v>
                </c:pt>
                <c:pt idx="12698">
                  <c:v>14.353011000000002</c:v>
                </c:pt>
                <c:pt idx="12699">
                  <c:v>14.353705440000002</c:v>
                </c:pt>
                <c:pt idx="12700">
                  <c:v>14.354399880000004</c:v>
                </c:pt>
                <c:pt idx="12701">
                  <c:v>14.355094320000026</c:v>
                </c:pt>
                <c:pt idx="12702">
                  <c:v>14.355788760000006</c:v>
                </c:pt>
                <c:pt idx="12703">
                  <c:v>14.356484640000028</c:v>
                </c:pt>
                <c:pt idx="12704">
                  <c:v>14.357180400000004</c:v>
                </c:pt>
                <c:pt idx="12705">
                  <c:v>14.357874840000004</c:v>
                </c:pt>
                <c:pt idx="12706">
                  <c:v>14.358570720000001</c:v>
                </c:pt>
                <c:pt idx="12707">
                  <c:v>14.35926516</c:v>
                </c:pt>
                <c:pt idx="12708">
                  <c:v>14.359959600000014</c:v>
                </c:pt>
                <c:pt idx="12709">
                  <c:v>14.360647080000014</c:v>
                </c:pt>
                <c:pt idx="12710">
                  <c:v>14.36134848</c:v>
                </c:pt>
                <c:pt idx="12711">
                  <c:v>14.362037400000018</c:v>
                </c:pt>
                <c:pt idx="12712">
                  <c:v>14.362731840000022</c:v>
                </c:pt>
                <c:pt idx="12713">
                  <c:v>14.363427600000014</c:v>
                </c:pt>
                <c:pt idx="12714">
                  <c:v>14.36412204</c:v>
                </c:pt>
                <c:pt idx="12715">
                  <c:v>14.36481648</c:v>
                </c:pt>
                <c:pt idx="12716">
                  <c:v>14.365510920000016</c:v>
                </c:pt>
                <c:pt idx="12717">
                  <c:v>14.366206800000022</c:v>
                </c:pt>
                <c:pt idx="12718">
                  <c:v>14.366901240000002</c:v>
                </c:pt>
                <c:pt idx="12719">
                  <c:v>14.367597120000006</c:v>
                </c:pt>
                <c:pt idx="12720">
                  <c:v>14.368292880000002</c:v>
                </c:pt>
                <c:pt idx="12721">
                  <c:v>14.368987320000002</c:v>
                </c:pt>
                <c:pt idx="12722">
                  <c:v>14.369681760000002</c:v>
                </c:pt>
                <c:pt idx="12723">
                  <c:v>14.370376200000004</c:v>
                </c:pt>
                <c:pt idx="12724">
                  <c:v>14.371070640000001</c:v>
                </c:pt>
                <c:pt idx="12725">
                  <c:v>14.3717652</c:v>
                </c:pt>
                <c:pt idx="12726">
                  <c:v>14.372459640000024</c:v>
                </c:pt>
                <c:pt idx="12727">
                  <c:v>14.373154080000004</c:v>
                </c:pt>
                <c:pt idx="12728">
                  <c:v>14.373848520000006</c:v>
                </c:pt>
                <c:pt idx="12729">
                  <c:v>14.374542960000015</c:v>
                </c:pt>
                <c:pt idx="12730">
                  <c:v>14.37523176</c:v>
                </c:pt>
                <c:pt idx="12731">
                  <c:v>14.37592764</c:v>
                </c:pt>
                <c:pt idx="12732">
                  <c:v>14.376623520000004</c:v>
                </c:pt>
                <c:pt idx="12733">
                  <c:v>14.37731928</c:v>
                </c:pt>
                <c:pt idx="12734">
                  <c:v>14.378013719999998</c:v>
                </c:pt>
                <c:pt idx="12735">
                  <c:v>14.378708159999999</c:v>
                </c:pt>
                <c:pt idx="12736">
                  <c:v>14.379402600000024</c:v>
                </c:pt>
                <c:pt idx="12737">
                  <c:v>14.380097040000004</c:v>
                </c:pt>
                <c:pt idx="12738">
                  <c:v>14.380791480000001</c:v>
                </c:pt>
                <c:pt idx="12739">
                  <c:v>14.381487360000015</c:v>
                </c:pt>
                <c:pt idx="12740">
                  <c:v>14.382181800000014</c:v>
                </c:pt>
                <c:pt idx="12741">
                  <c:v>14.382876240000016</c:v>
                </c:pt>
                <c:pt idx="12742">
                  <c:v>14.38356516</c:v>
                </c:pt>
                <c:pt idx="12743">
                  <c:v>14.384260920000001</c:v>
                </c:pt>
                <c:pt idx="12744">
                  <c:v>14.384955360000001</c:v>
                </c:pt>
                <c:pt idx="12745">
                  <c:v>14.38564848</c:v>
                </c:pt>
                <c:pt idx="12746">
                  <c:v>14.386344360000002</c:v>
                </c:pt>
                <c:pt idx="12747">
                  <c:v>14.387038800000004</c:v>
                </c:pt>
                <c:pt idx="12748">
                  <c:v>14.387733240000006</c:v>
                </c:pt>
                <c:pt idx="12749">
                  <c:v>14.388427680000001</c:v>
                </c:pt>
                <c:pt idx="12750">
                  <c:v>14.38912212</c:v>
                </c:pt>
                <c:pt idx="12751">
                  <c:v>14.389816560000016</c:v>
                </c:pt>
                <c:pt idx="12752">
                  <c:v>14.390512320000004</c:v>
                </c:pt>
                <c:pt idx="12753">
                  <c:v>14.391206760000001</c:v>
                </c:pt>
                <c:pt idx="12754">
                  <c:v>14.3919012</c:v>
                </c:pt>
                <c:pt idx="12755">
                  <c:v>14.392597080000014</c:v>
                </c:pt>
                <c:pt idx="12756">
                  <c:v>14.39329296</c:v>
                </c:pt>
                <c:pt idx="12757">
                  <c:v>14.393981760000001</c:v>
                </c:pt>
                <c:pt idx="12758">
                  <c:v>14.394677640000001</c:v>
                </c:pt>
                <c:pt idx="12759">
                  <c:v>14.39537208</c:v>
                </c:pt>
                <c:pt idx="12760">
                  <c:v>14.396066520000014</c:v>
                </c:pt>
                <c:pt idx="12761">
                  <c:v>14.39676096</c:v>
                </c:pt>
                <c:pt idx="12762">
                  <c:v>14.397456840000016</c:v>
                </c:pt>
                <c:pt idx="12763">
                  <c:v>14.39815128</c:v>
                </c:pt>
                <c:pt idx="12764">
                  <c:v>14.398845720000001</c:v>
                </c:pt>
                <c:pt idx="12765">
                  <c:v>14.399540160000004</c:v>
                </c:pt>
                <c:pt idx="12766">
                  <c:v>14.40023592</c:v>
                </c:pt>
                <c:pt idx="12767">
                  <c:v>14.400929040000001</c:v>
                </c:pt>
                <c:pt idx="12768">
                  <c:v>14.40162348</c:v>
                </c:pt>
                <c:pt idx="12769">
                  <c:v>14.40231936</c:v>
                </c:pt>
                <c:pt idx="12770">
                  <c:v>14.403015120000001</c:v>
                </c:pt>
                <c:pt idx="12771">
                  <c:v>14.403709560000006</c:v>
                </c:pt>
                <c:pt idx="12772">
                  <c:v>14.404404000000014</c:v>
                </c:pt>
                <c:pt idx="12773">
                  <c:v>14.405092920000014</c:v>
                </c:pt>
                <c:pt idx="12774">
                  <c:v>14.405788800000014</c:v>
                </c:pt>
                <c:pt idx="12775">
                  <c:v>14.406483240000016</c:v>
                </c:pt>
                <c:pt idx="12776">
                  <c:v>14.407178999999999</c:v>
                </c:pt>
                <c:pt idx="12777">
                  <c:v>14.40787212</c:v>
                </c:pt>
                <c:pt idx="12778">
                  <c:v>14.408566560000002</c:v>
                </c:pt>
                <c:pt idx="12779">
                  <c:v>14.40926232</c:v>
                </c:pt>
                <c:pt idx="12780">
                  <c:v>14.40995676</c:v>
                </c:pt>
                <c:pt idx="12781">
                  <c:v>14.4106512</c:v>
                </c:pt>
                <c:pt idx="12782">
                  <c:v>14.41134564</c:v>
                </c:pt>
                <c:pt idx="12783">
                  <c:v>14.412041520000002</c:v>
                </c:pt>
                <c:pt idx="12784">
                  <c:v>14.412735960000004</c:v>
                </c:pt>
                <c:pt idx="12785">
                  <c:v>14.413430400000006</c:v>
                </c:pt>
                <c:pt idx="12786">
                  <c:v>14.414124840000001</c:v>
                </c:pt>
                <c:pt idx="12787">
                  <c:v>14.41482072</c:v>
                </c:pt>
                <c:pt idx="12788">
                  <c:v>14.41551516</c:v>
                </c:pt>
                <c:pt idx="12789">
                  <c:v>14.416209600000002</c:v>
                </c:pt>
                <c:pt idx="12790">
                  <c:v>14.416904040000002</c:v>
                </c:pt>
                <c:pt idx="12791">
                  <c:v>14.417598480000001</c:v>
                </c:pt>
                <c:pt idx="12792">
                  <c:v>14.418292920000001</c:v>
                </c:pt>
                <c:pt idx="12793">
                  <c:v>14.41898316</c:v>
                </c:pt>
                <c:pt idx="12794">
                  <c:v>14.4196776</c:v>
                </c:pt>
                <c:pt idx="12795">
                  <c:v>14.42037204</c:v>
                </c:pt>
                <c:pt idx="12796">
                  <c:v>14.421065159999999</c:v>
                </c:pt>
                <c:pt idx="12797">
                  <c:v>14.421760920000001</c:v>
                </c:pt>
                <c:pt idx="12798">
                  <c:v>14.422455360000002</c:v>
                </c:pt>
                <c:pt idx="12799">
                  <c:v>14.42314992</c:v>
                </c:pt>
                <c:pt idx="12800">
                  <c:v>14.42384436</c:v>
                </c:pt>
                <c:pt idx="12801">
                  <c:v>14.424538800000002</c:v>
                </c:pt>
                <c:pt idx="12802">
                  <c:v>14.425233240000004</c:v>
                </c:pt>
                <c:pt idx="12803">
                  <c:v>14.425927680000001</c:v>
                </c:pt>
                <c:pt idx="12804">
                  <c:v>14.426622120000001</c:v>
                </c:pt>
                <c:pt idx="12805">
                  <c:v>14.42731656</c:v>
                </c:pt>
                <c:pt idx="12806">
                  <c:v>14.428011</c:v>
                </c:pt>
                <c:pt idx="12807">
                  <c:v>14.42870544</c:v>
                </c:pt>
                <c:pt idx="12808">
                  <c:v>14.429401200000004</c:v>
                </c:pt>
                <c:pt idx="12809">
                  <c:v>14.43009852</c:v>
                </c:pt>
                <c:pt idx="12810">
                  <c:v>14.43079296</c:v>
                </c:pt>
                <c:pt idx="12811">
                  <c:v>14.4314874</c:v>
                </c:pt>
                <c:pt idx="12812">
                  <c:v>14.43218184</c:v>
                </c:pt>
                <c:pt idx="12813">
                  <c:v>14.43287628</c:v>
                </c:pt>
                <c:pt idx="12814">
                  <c:v>14.4335652</c:v>
                </c:pt>
                <c:pt idx="12815">
                  <c:v>14.434259640000001</c:v>
                </c:pt>
                <c:pt idx="12816">
                  <c:v>14.4349554</c:v>
                </c:pt>
                <c:pt idx="12817">
                  <c:v>14.435649840000016</c:v>
                </c:pt>
                <c:pt idx="12818">
                  <c:v>14.43634428</c:v>
                </c:pt>
                <c:pt idx="12819">
                  <c:v>14.43703872</c:v>
                </c:pt>
                <c:pt idx="12820">
                  <c:v>14.437733160000001</c:v>
                </c:pt>
                <c:pt idx="12821">
                  <c:v>14.438427600000001</c:v>
                </c:pt>
                <c:pt idx="12822">
                  <c:v>14.439122040000001</c:v>
                </c:pt>
                <c:pt idx="12823">
                  <c:v>14.439816480000001</c:v>
                </c:pt>
                <c:pt idx="12824">
                  <c:v>14.440510920000001</c:v>
                </c:pt>
                <c:pt idx="12825">
                  <c:v>14.44120536</c:v>
                </c:pt>
                <c:pt idx="12826">
                  <c:v>14.44190124</c:v>
                </c:pt>
                <c:pt idx="12827">
                  <c:v>14.44259712</c:v>
                </c:pt>
                <c:pt idx="12828">
                  <c:v>14.44329156</c:v>
                </c:pt>
                <c:pt idx="12829">
                  <c:v>14.443986000000002</c:v>
                </c:pt>
                <c:pt idx="12830">
                  <c:v>14.444680440000001</c:v>
                </c:pt>
                <c:pt idx="12831">
                  <c:v>14.445374880000001</c:v>
                </c:pt>
                <c:pt idx="12832">
                  <c:v>14.446069320000001</c:v>
                </c:pt>
                <c:pt idx="12833">
                  <c:v>14.4467652</c:v>
                </c:pt>
                <c:pt idx="12834">
                  <c:v>14.447455440000001</c:v>
                </c:pt>
                <c:pt idx="12835">
                  <c:v>14.448149880000001</c:v>
                </c:pt>
                <c:pt idx="12836">
                  <c:v>14.448844320000001</c:v>
                </c:pt>
                <c:pt idx="12837">
                  <c:v>14.449540200000014</c:v>
                </c:pt>
                <c:pt idx="12838">
                  <c:v>14.450234640000014</c:v>
                </c:pt>
                <c:pt idx="12839">
                  <c:v>14.450930400000004</c:v>
                </c:pt>
                <c:pt idx="12840">
                  <c:v>14.451624840000004</c:v>
                </c:pt>
                <c:pt idx="12841">
                  <c:v>14.452319280000006</c:v>
                </c:pt>
                <c:pt idx="12842">
                  <c:v>14.4530124</c:v>
                </c:pt>
                <c:pt idx="12843">
                  <c:v>14.45370816</c:v>
                </c:pt>
                <c:pt idx="12844">
                  <c:v>14.454402600000016</c:v>
                </c:pt>
                <c:pt idx="12845">
                  <c:v>14.455097040000016</c:v>
                </c:pt>
                <c:pt idx="12846">
                  <c:v>14.45579148</c:v>
                </c:pt>
                <c:pt idx="12847">
                  <c:v>14.456485920000024</c:v>
                </c:pt>
                <c:pt idx="12848">
                  <c:v>14.457180360000002</c:v>
                </c:pt>
                <c:pt idx="12849">
                  <c:v>14.45787492</c:v>
                </c:pt>
                <c:pt idx="12850">
                  <c:v>14.45856936</c:v>
                </c:pt>
                <c:pt idx="12851">
                  <c:v>14.4592638</c:v>
                </c:pt>
                <c:pt idx="12852">
                  <c:v>14.459959560000014</c:v>
                </c:pt>
                <c:pt idx="12853">
                  <c:v>14.460654000000016</c:v>
                </c:pt>
                <c:pt idx="12854">
                  <c:v>14.46134844</c:v>
                </c:pt>
                <c:pt idx="12855">
                  <c:v>14.462042880000018</c:v>
                </c:pt>
                <c:pt idx="12856">
                  <c:v>14.462737320000024</c:v>
                </c:pt>
                <c:pt idx="12857">
                  <c:v>14.463431760000002</c:v>
                </c:pt>
                <c:pt idx="12858">
                  <c:v>14.464122120000001</c:v>
                </c:pt>
                <c:pt idx="12859">
                  <c:v>14.46481788</c:v>
                </c:pt>
                <c:pt idx="12860">
                  <c:v>14.465515200000022</c:v>
                </c:pt>
                <c:pt idx="12861">
                  <c:v>14.466209640000002</c:v>
                </c:pt>
                <c:pt idx="12862">
                  <c:v>14.466904080000004</c:v>
                </c:pt>
                <c:pt idx="12863">
                  <c:v>14.467598520000006</c:v>
                </c:pt>
                <c:pt idx="12864">
                  <c:v>14.468292960000001</c:v>
                </c:pt>
                <c:pt idx="12865">
                  <c:v>14.4689874</c:v>
                </c:pt>
                <c:pt idx="12866">
                  <c:v>14.469676200000018</c:v>
                </c:pt>
                <c:pt idx="12867">
                  <c:v>14.470370640000001</c:v>
                </c:pt>
                <c:pt idx="12868">
                  <c:v>14.4710652</c:v>
                </c:pt>
                <c:pt idx="12869">
                  <c:v>14.47175964</c:v>
                </c:pt>
                <c:pt idx="12870">
                  <c:v>14.472454080000018</c:v>
                </c:pt>
                <c:pt idx="12871">
                  <c:v>14.473148520000002</c:v>
                </c:pt>
                <c:pt idx="12872">
                  <c:v>14.473842960000002</c:v>
                </c:pt>
                <c:pt idx="12873">
                  <c:v>14.474537400000004</c:v>
                </c:pt>
                <c:pt idx="12874">
                  <c:v>14.47523316</c:v>
                </c:pt>
                <c:pt idx="12875">
                  <c:v>14.475927600000002</c:v>
                </c:pt>
                <c:pt idx="12876">
                  <c:v>14.476623480000001</c:v>
                </c:pt>
                <c:pt idx="12877">
                  <c:v>14.477316480000001</c:v>
                </c:pt>
                <c:pt idx="12878">
                  <c:v>14.478010920000001</c:v>
                </c:pt>
                <c:pt idx="12879">
                  <c:v>14.478705360000001</c:v>
                </c:pt>
                <c:pt idx="12880">
                  <c:v>14.479399920000002</c:v>
                </c:pt>
                <c:pt idx="12881">
                  <c:v>14.480094360000002</c:v>
                </c:pt>
                <c:pt idx="12882">
                  <c:v>14.480788800000004</c:v>
                </c:pt>
                <c:pt idx="12883">
                  <c:v>14.481483240000006</c:v>
                </c:pt>
                <c:pt idx="12884">
                  <c:v>14.482177680000001</c:v>
                </c:pt>
                <c:pt idx="12885">
                  <c:v>14.482874880000002</c:v>
                </c:pt>
                <c:pt idx="12886">
                  <c:v>14.48356512</c:v>
                </c:pt>
                <c:pt idx="12887">
                  <c:v>14.484261</c:v>
                </c:pt>
                <c:pt idx="12888">
                  <c:v>14.484956760000001</c:v>
                </c:pt>
                <c:pt idx="12889">
                  <c:v>14.485651200000014</c:v>
                </c:pt>
                <c:pt idx="12890">
                  <c:v>14.48634564</c:v>
                </c:pt>
                <c:pt idx="12891">
                  <c:v>14.487040200000004</c:v>
                </c:pt>
                <c:pt idx="12892">
                  <c:v>14.48773596</c:v>
                </c:pt>
                <c:pt idx="12893">
                  <c:v>14.4884304</c:v>
                </c:pt>
                <c:pt idx="12894">
                  <c:v>14.489124840000002</c:v>
                </c:pt>
                <c:pt idx="12895">
                  <c:v>14.489819280000004</c:v>
                </c:pt>
                <c:pt idx="12896">
                  <c:v>14.490515160000001</c:v>
                </c:pt>
                <c:pt idx="12897">
                  <c:v>14.491209600000001</c:v>
                </c:pt>
                <c:pt idx="12898">
                  <c:v>14.49190404</c:v>
                </c:pt>
                <c:pt idx="12899">
                  <c:v>14.49259848</c:v>
                </c:pt>
                <c:pt idx="12900">
                  <c:v>14.49329292</c:v>
                </c:pt>
                <c:pt idx="12901">
                  <c:v>14.49398736</c:v>
                </c:pt>
                <c:pt idx="12902">
                  <c:v>14.4946818</c:v>
                </c:pt>
                <c:pt idx="12903">
                  <c:v>14.495376240000002</c:v>
                </c:pt>
                <c:pt idx="12904">
                  <c:v>14.496070680000001</c:v>
                </c:pt>
                <c:pt idx="12905">
                  <c:v>14.496759600000004</c:v>
                </c:pt>
                <c:pt idx="12906">
                  <c:v>14.497454040000004</c:v>
                </c:pt>
                <c:pt idx="12907">
                  <c:v>14.498148479999999</c:v>
                </c:pt>
                <c:pt idx="12908">
                  <c:v>14.498847120000001</c:v>
                </c:pt>
                <c:pt idx="12909">
                  <c:v>14.499541560000004</c:v>
                </c:pt>
                <c:pt idx="12910">
                  <c:v>14.500236000000006</c:v>
                </c:pt>
                <c:pt idx="12911">
                  <c:v>14.500930440000001</c:v>
                </c:pt>
                <c:pt idx="12912">
                  <c:v>14.50162488</c:v>
                </c:pt>
                <c:pt idx="12913">
                  <c:v>14.50231932</c:v>
                </c:pt>
                <c:pt idx="12914">
                  <c:v>14.50301376</c:v>
                </c:pt>
                <c:pt idx="12915">
                  <c:v>14.5037082</c:v>
                </c:pt>
                <c:pt idx="12916">
                  <c:v>14.504402640000002</c:v>
                </c:pt>
                <c:pt idx="12917">
                  <c:v>14.505097080000002</c:v>
                </c:pt>
                <c:pt idx="12918">
                  <c:v>14.505791520000002</c:v>
                </c:pt>
                <c:pt idx="12919">
                  <c:v>14.506485960000004</c:v>
                </c:pt>
                <c:pt idx="12920">
                  <c:v>14.507180400000001</c:v>
                </c:pt>
                <c:pt idx="12921">
                  <c:v>14.507874840000001</c:v>
                </c:pt>
                <c:pt idx="12922">
                  <c:v>14.50857072</c:v>
                </c:pt>
                <c:pt idx="12923">
                  <c:v>14.5092582</c:v>
                </c:pt>
                <c:pt idx="12924">
                  <c:v>14.509959600000002</c:v>
                </c:pt>
                <c:pt idx="12925">
                  <c:v>14.51064708</c:v>
                </c:pt>
                <c:pt idx="12926">
                  <c:v>14.511341519999998</c:v>
                </c:pt>
                <c:pt idx="12927">
                  <c:v>14.512035960000002</c:v>
                </c:pt>
                <c:pt idx="12928">
                  <c:v>14.512737360000004</c:v>
                </c:pt>
                <c:pt idx="12929">
                  <c:v>14.513431800000006</c:v>
                </c:pt>
                <c:pt idx="12930">
                  <c:v>14.514120719999999</c:v>
                </c:pt>
                <c:pt idx="12931">
                  <c:v>14.514815159999999</c:v>
                </c:pt>
                <c:pt idx="12932">
                  <c:v>14.515509600000014</c:v>
                </c:pt>
                <c:pt idx="12933">
                  <c:v>14.516205360000001</c:v>
                </c:pt>
                <c:pt idx="12934">
                  <c:v>14.51689992</c:v>
                </c:pt>
                <c:pt idx="12935">
                  <c:v>14.51759436</c:v>
                </c:pt>
                <c:pt idx="12936">
                  <c:v>14.518288800000001</c:v>
                </c:pt>
                <c:pt idx="12937">
                  <c:v>14.518983240000001</c:v>
                </c:pt>
                <c:pt idx="12938">
                  <c:v>14.519677680000001</c:v>
                </c:pt>
                <c:pt idx="12939">
                  <c:v>14.520376199999999</c:v>
                </c:pt>
                <c:pt idx="12940">
                  <c:v>14.52107064</c:v>
                </c:pt>
                <c:pt idx="12941">
                  <c:v>14.521765200000001</c:v>
                </c:pt>
                <c:pt idx="12942">
                  <c:v>14.522459640000006</c:v>
                </c:pt>
                <c:pt idx="12943">
                  <c:v>14.523154080000001</c:v>
                </c:pt>
                <c:pt idx="12944">
                  <c:v>14.52384852</c:v>
                </c:pt>
                <c:pt idx="12945">
                  <c:v>14.52453732</c:v>
                </c:pt>
                <c:pt idx="12946">
                  <c:v>14.52523176</c:v>
                </c:pt>
                <c:pt idx="12947">
                  <c:v>14.525927640000001</c:v>
                </c:pt>
                <c:pt idx="12948">
                  <c:v>14.526622080000001</c:v>
                </c:pt>
                <c:pt idx="12949">
                  <c:v>14.527316520000001</c:v>
                </c:pt>
                <c:pt idx="12950">
                  <c:v>14.52801096</c:v>
                </c:pt>
                <c:pt idx="12951">
                  <c:v>14.5287054</c:v>
                </c:pt>
                <c:pt idx="12952">
                  <c:v>14.52940128</c:v>
                </c:pt>
                <c:pt idx="12953">
                  <c:v>14.530095719999998</c:v>
                </c:pt>
                <c:pt idx="12954">
                  <c:v>14.530790159999999</c:v>
                </c:pt>
                <c:pt idx="12955">
                  <c:v>14.531484600000002</c:v>
                </c:pt>
                <c:pt idx="12956">
                  <c:v>14.532179040000001</c:v>
                </c:pt>
                <c:pt idx="12957">
                  <c:v>14.532873479999999</c:v>
                </c:pt>
                <c:pt idx="12958">
                  <c:v>14.533567920000001</c:v>
                </c:pt>
                <c:pt idx="12959">
                  <c:v>14.53426236</c:v>
                </c:pt>
                <c:pt idx="12960">
                  <c:v>14.53495824</c:v>
                </c:pt>
                <c:pt idx="12961">
                  <c:v>14.53565268</c:v>
                </c:pt>
                <c:pt idx="12962">
                  <c:v>14.53634712</c:v>
                </c:pt>
                <c:pt idx="12963">
                  <c:v>14.53704156</c:v>
                </c:pt>
                <c:pt idx="12964">
                  <c:v>14.537736000000002</c:v>
                </c:pt>
                <c:pt idx="12965">
                  <c:v>14.538430440000001</c:v>
                </c:pt>
                <c:pt idx="12966">
                  <c:v>14.539124880000001</c:v>
                </c:pt>
                <c:pt idx="12967">
                  <c:v>14.539819320000001</c:v>
                </c:pt>
                <c:pt idx="12968">
                  <c:v>14.54051376</c:v>
                </c:pt>
                <c:pt idx="12969">
                  <c:v>14.541208199999998</c:v>
                </c:pt>
                <c:pt idx="12970">
                  <c:v>14.54190264</c:v>
                </c:pt>
                <c:pt idx="12971">
                  <c:v>14.54259708</c:v>
                </c:pt>
                <c:pt idx="12972">
                  <c:v>14.54329152</c:v>
                </c:pt>
                <c:pt idx="12973">
                  <c:v>14.543985960000001</c:v>
                </c:pt>
                <c:pt idx="12974">
                  <c:v>14.54467764</c:v>
                </c:pt>
                <c:pt idx="12975">
                  <c:v>14.545374840000001</c:v>
                </c:pt>
                <c:pt idx="12976">
                  <c:v>14.546069280000001</c:v>
                </c:pt>
                <c:pt idx="12977">
                  <c:v>14.54676372</c:v>
                </c:pt>
                <c:pt idx="12978">
                  <c:v>14.54745816</c:v>
                </c:pt>
                <c:pt idx="12979">
                  <c:v>14.5481526</c:v>
                </c:pt>
                <c:pt idx="12980">
                  <c:v>14.548848479999997</c:v>
                </c:pt>
                <c:pt idx="12981">
                  <c:v>14.54954292</c:v>
                </c:pt>
                <c:pt idx="12982">
                  <c:v>14.550237360000002</c:v>
                </c:pt>
                <c:pt idx="12983">
                  <c:v>14.550930360000002</c:v>
                </c:pt>
                <c:pt idx="12984">
                  <c:v>14.55162492</c:v>
                </c:pt>
                <c:pt idx="12985">
                  <c:v>14.55231936</c:v>
                </c:pt>
                <c:pt idx="12986">
                  <c:v>14.5530138</c:v>
                </c:pt>
                <c:pt idx="12987">
                  <c:v>14.553708240000002</c:v>
                </c:pt>
                <c:pt idx="12988">
                  <c:v>14.554402680000004</c:v>
                </c:pt>
                <c:pt idx="12989">
                  <c:v>14.555097120000006</c:v>
                </c:pt>
                <c:pt idx="12990">
                  <c:v>14.555791560000015</c:v>
                </c:pt>
                <c:pt idx="12991">
                  <c:v>14.556487320000024</c:v>
                </c:pt>
                <c:pt idx="12992">
                  <c:v>14.55717624</c:v>
                </c:pt>
                <c:pt idx="12993">
                  <c:v>14.557870680000001</c:v>
                </c:pt>
                <c:pt idx="12994">
                  <c:v>14.55856788</c:v>
                </c:pt>
                <c:pt idx="12995">
                  <c:v>14.55926376</c:v>
                </c:pt>
                <c:pt idx="12996">
                  <c:v>14.559958200000002</c:v>
                </c:pt>
                <c:pt idx="12997">
                  <c:v>14.560652640000002</c:v>
                </c:pt>
                <c:pt idx="12998">
                  <c:v>14.561347080000001</c:v>
                </c:pt>
                <c:pt idx="12999">
                  <c:v>14.562041520000006</c:v>
                </c:pt>
                <c:pt idx="13000">
                  <c:v>14.562737400000014</c:v>
                </c:pt>
                <c:pt idx="13001">
                  <c:v>14.563431840000014</c:v>
                </c:pt>
                <c:pt idx="13002">
                  <c:v>14.56411932</c:v>
                </c:pt>
                <c:pt idx="13003">
                  <c:v>14.5648152</c:v>
                </c:pt>
                <c:pt idx="13004">
                  <c:v>14.565510960000006</c:v>
                </c:pt>
                <c:pt idx="13005">
                  <c:v>14.56620408</c:v>
                </c:pt>
                <c:pt idx="13006">
                  <c:v>14.566898520000002</c:v>
                </c:pt>
                <c:pt idx="13007">
                  <c:v>14.567592960000002</c:v>
                </c:pt>
                <c:pt idx="13008">
                  <c:v>14.568287400000001</c:v>
                </c:pt>
                <c:pt idx="13009">
                  <c:v>14.568981840000001</c:v>
                </c:pt>
                <c:pt idx="13010">
                  <c:v>14.569676280000015</c:v>
                </c:pt>
                <c:pt idx="13011">
                  <c:v>14.57037072</c:v>
                </c:pt>
                <c:pt idx="13012">
                  <c:v>14.57106516</c:v>
                </c:pt>
                <c:pt idx="13013">
                  <c:v>14.571760920000001</c:v>
                </c:pt>
                <c:pt idx="13014">
                  <c:v>14.572455360000006</c:v>
                </c:pt>
                <c:pt idx="13015">
                  <c:v>14.573149920000002</c:v>
                </c:pt>
                <c:pt idx="13016">
                  <c:v>14.573844360000002</c:v>
                </c:pt>
                <c:pt idx="13017">
                  <c:v>14.574538800000004</c:v>
                </c:pt>
                <c:pt idx="13018">
                  <c:v>14.575233240000006</c:v>
                </c:pt>
                <c:pt idx="13019">
                  <c:v>14.575927680000001</c:v>
                </c:pt>
                <c:pt idx="13020">
                  <c:v>14.576623440000001</c:v>
                </c:pt>
                <c:pt idx="13021">
                  <c:v>14.577317880000001</c:v>
                </c:pt>
                <c:pt idx="13022">
                  <c:v>14.578012320000001</c:v>
                </c:pt>
                <c:pt idx="13023">
                  <c:v>14.578708199999999</c:v>
                </c:pt>
                <c:pt idx="13024">
                  <c:v>14.579404080000014</c:v>
                </c:pt>
                <c:pt idx="13025">
                  <c:v>14.580092880000002</c:v>
                </c:pt>
                <c:pt idx="13026">
                  <c:v>14.580787320000002</c:v>
                </c:pt>
                <c:pt idx="13027">
                  <c:v>14.581481760000001</c:v>
                </c:pt>
                <c:pt idx="13028">
                  <c:v>14.582176200000006</c:v>
                </c:pt>
                <c:pt idx="13029">
                  <c:v>14.582870640000001</c:v>
                </c:pt>
                <c:pt idx="13030">
                  <c:v>14.583565200000002</c:v>
                </c:pt>
                <c:pt idx="13031">
                  <c:v>14.584259640000001</c:v>
                </c:pt>
                <c:pt idx="13032">
                  <c:v>14.584954080000001</c:v>
                </c:pt>
                <c:pt idx="13033">
                  <c:v>14.585648520000015</c:v>
                </c:pt>
                <c:pt idx="13034">
                  <c:v>14.586345720000001</c:v>
                </c:pt>
                <c:pt idx="13035">
                  <c:v>14.587040160000001</c:v>
                </c:pt>
                <c:pt idx="13036">
                  <c:v>14.587734600000006</c:v>
                </c:pt>
                <c:pt idx="13037">
                  <c:v>14.588429040000001</c:v>
                </c:pt>
                <c:pt idx="13038">
                  <c:v>14.58912348</c:v>
                </c:pt>
                <c:pt idx="13039">
                  <c:v>14.58981792</c:v>
                </c:pt>
                <c:pt idx="13040">
                  <c:v>14.590506840000014</c:v>
                </c:pt>
                <c:pt idx="13041">
                  <c:v>14.591209560000001</c:v>
                </c:pt>
                <c:pt idx="13042">
                  <c:v>14.59190124</c:v>
                </c:pt>
                <c:pt idx="13043">
                  <c:v>14.592595680000002</c:v>
                </c:pt>
                <c:pt idx="13044">
                  <c:v>14.593290120000001</c:v>
                </c:pt>
                <c:pt idx="13045">
                  <c:v>14.593984560000004</c:v>
                </c:pt>
                <c:pt idx="13046">
                  <c:v>14.594678999999999</c:v>
                </c:pt>
                <c:pt idx="13047">
                  <c:v>14.59537488</c:v>
                </c:pt>
                <c:pt idx="13048">
                  <c:v>14.59606932</c:v>
                </c:pt>
                <c:pt idx="13049">
                  <c:v>14.59676376</c:v>
                </c:pt>
                <c:pt idx="13050">
                  <c:v>14.5974582</c:v>
                </c:pt>
                <c:pt idx="13051">
                  <c:v>14.598152639999999</c:v>
                </c:pt>
                <c:pt idx="13052">
                  <c:v>14.598847080000001</c:v>
                </c:pt>
                <c:pt idx="13053">
                  <c:v>14.599541520000002</c:v>
                </c:pt>
                <c:pt idx="13054">
                  <c:v>14.600235960000001</c:v>
                </c:pt>
                <c:pt idx="13055">
                  <c:v>14.600930400000001</c:v>
                </c:pt>
                <c:pt idx="13056">
                  <c:v>14.60162628</c:v>
                </c:pt>
                <c:pt idx="13057">
                  <c:v>14.60232072</c:v>
                </c:pt>
                <c:pt idx="13058">
                  <c:v>14.60301516</c:v>
                </c:pt>
                <c:pt idx="13059">
                  <c:v>14.603709600000002</c:v>
                </c:pt>
                <c:pt idx="13060">
                  <c:v>14.604404040000002</c:v>
                </c:pt>
                <c:pt idx="13061">
                  <c:v>14.605098480000001</c:v>
                </c:pt>
                <c:pt idx="13062">
                  <c:v>14.605787400000002</c:v>
                </c:pt>
                <c:pt idx="13063">
                  <c:v>14.606481840000002</c:v>
                </c:pt>
                <c:pt idx="13064">
                  <c:v>14.607176280000001</c:v>
                </c:pt>
                <c:pt idx="13065">
                  <c:v>14.60787204</c:v>
                </c:pt>
                <c:pt idx="13066">
                  <c:v>14.60856648</c:v>
                </c:pt>
                <c:pt idx="13067">
                  <c:v>14.609260920000001</c:v>
                </c:pt>
                <c:pt idx="13068">
                  <c:v>14.609956800000004</c:v>
                </c:pt>
                <c:pt idx="13069">
                  <c:v>14.610652680000001</c:v>
                </c:pt>
                <c:pt idx="13070">
                  <c:v>14.611348439999997</c:v>
                </c:pt>
                <c:pt idx="13071">
                  <c:v>14.612042880000002</c:v>
                </c:pt>
                <c:pt idx="13072">
                  <c:v>14.612737320000004</c:v>
                </c:pt>
                <c:pt idx="13073">
                  <c:v>14.613431760000001</c:v>
                </c:pt>
                <c:pt idx="13074">
                  <c:v>14.614126199999999</c:v>
                </c:pt>
                <c:pt idx="13075">
                  <c:v>14.61482064</c:v>
                </c:pt>
                <c:pt idx="13076">
                  <c:v>14.615515200000004</c:v>
                </c:pt>
                <c:pt idx="13077">
                  <c:v>14.616204</c:v>
                </c:pt>
                <c:pt idx="13078">
                  <c:v>14.61689844</c:v>
                </c:pt>
                <c:pt idx="13079">
                  <c:v>14.61759288</c:v>
                </c:pt>
                <c:pt idx="13080">
                  <c:v>14.61828732</c:v>
                </c:pt>
                <c:pt idx="13081">
                  <c:v>14.618981759999997</c:v>
                </c:pt>
                <c:pt idx="13082">
                  <c:v>14.619677640000001</c:v>
                </c:pt>
                <c:pt idx="13083">
                  <c:v>14.620372079999999</c:v>
                </c:pt>
                <c:pt idx="13084">
                  <c:v>14.621066520000001</c:v>
                </c:pt>
                <c:pt idx="13085">
                  <c:v>14.62176096</c:v>
                </c:pt>
                <c:pt idx="13086">
                  <c:v>14.6224554</c:v>
                </c:pt>
                <c:pt idx="13087">
                  <c:v>14.62314984</c:v>
                </c:pt>
                <c:pt idx="13088">
                  <c:v>14.623845719999998</c:v>
                </c:pt>
                <c:pt idx="13089">
                  <c:v>14.624540159999999</c:v>
                </c:pt>
                <c:pt idx="13090">
                  <c:v>14.625234600000002</c:v>
                </c:pt>
                <c:pt idx="13091">
                  <c:v>14.625929040000001</c:v>
                </c:pt>
                <c:pt idx="13092">
                  <c:v>14.626623479999999</c:v>
                </c:pt>
                <c:pt idx="13093">
                  <c:v>14.627317919999999</c:v>
                </c:pt>
                <c:pt idx="13094">
                  <c:v>14.62801236</c:v>
                </c:pt>
                <c:pt idx="13095">
                  <c:v>14.62870824</c:v>
                </c:pt>
                <c:pt idx="13096">
                  <c:v>14.62940268</c:v>
                </c:pt>
                <c:pt idx="13097">
                  <c:v>14.63009712</c:v>
                </c:pt>
                <c:pt idx="13098">
                  <c:v>14.63079156</c:v>
                </c:pt>
                <c:pt idx="13099">
                  <c:v>14.63148324</c:v>
                </c:pt>
                <c:pt idx="13100">
                  <c:v>14.63217768</c:v>
                </c:pt>
                <c:pt idx="13101">
                  <c:v>14.632874880000001</c:v>
                </c:pt>
                <c:pt idx="13102">
                  <c:v>14.633569320000001</c:v>
                </c:pt>
                <c:pt idx="13103">
                  <c:v>14.634263759999993</c:v>
                </c:pt>
                <c:pt idx="13104">
                  <c:v>14.634958199999998</c:v>
                </c:pt>
                <c:pt idx="13105">
                  <c:v>14.63565408</c:v>
                </c:pt>
                <c:pt idx="13106">
                  <c:v>14.636342880000001</c:v>
                </c:pt>
                <c:pt idx="13107">
                  <c:v>14.637038759999999</c:v>
                </c:pt>
                <c:pt idx="13108">
                  <c:v>14.6377332</c:v>
                </c:pt>
                <c:pt idx="13109">
                  <c:v>14.63842764</c:v>
                </c:pt>
                <c:pt idx="13110">
                  <c:v>14.63912208</c:v>
                </c:pt>
                <c:pt idx="13111">
                  <c:v>14.63981652</c:v>
                </c:pt>
                <c:pt idx="13112">
                  <c:v>14.6405124</c:v>
                </c:pt>
                <c:pt idx="13113">
                  <c:v>14.641208159999993</c:v>
                </c:pt>
                <c:pt idx="13114">
                  <c:v>14.6419026</c:v>
                </c:pt>
                <c:pt idx="13115">
                  <c:v>14.64259704</c:v>
                </c:pt>
                <c:pt idx="13116">
                  <c:v>14.643291479999997</c:v>
                </c:pt>
                <c:pt idx="13117">
                  <c:v>14.643985919999999</c:v>
                </c:pt>
                <c:pt idx="13118">
                  <c:v>14.644680360000001</c:v>
                </c:pt>
                <c:pt idx="13119">
                  <c:v>14.64537492</c:v>
                </c:pt>
                <c:pt idx="13120">
                  <c:v>14.64606936</c:v>
                </c:pt>
                <c:pt idx="13121">
                  <c:v>14.646763799999999</c:v>
                </c:pt>
                <c:pt idx="13122">
                  <c:v>14.647458240000001</c:v>
                </c:pt>
                <c:pt idx="13123">
                  <c:v>14.648152679999999</c:v>
                </c:pt>
                <c:pt idx="13124">
                  <c:v>14.648847119999999</c:v>
                </c:pt>
                <c:pt idx="13125">
                  <c:v>14.649542880000002</c:v>
                </c:pt>
                <c:pt idx="13126">
                  <c:v>14.650237320000002</c:v>
                </c:pt>
                <c:pt idx="13127">
                  <c:v>14.65092624</c:v>
                </c:pt>
                <c:pt idx="13128">
                  <c:v>14.651622120000001</c:v>
                </c:pt>
                <c:pt idx="13129">
                  <c:v>14.652316560000004</c:v>
                </c:pt>
                <c:pt idx="13130">
                  <c:v>14.65301232</c:v>
                </c:pt>
                <c:pt idx="13131">
                  <c:v>14.653708200000002</c:v>
                </c:pt>
                <c:pt idx="13132">
                  <c:v>14.654402640000002</c:v>
                </c:pt>
                <c:pt idx="13133">
                  <c:v>14.655097080000004</c:v>
                </c:pt>
                <c:pt idx="13134">
                  <c:v>14.655791520000006</c:v>
                </c:pt>
                <c:pt idx="13135">
                  <c:v>14.656480440000006</c:v>
                </c:pt>
                <c:pt idx="13136">
                  <c:v>14.6571762</c:v>
                </c:pt>
                <c:pt idx="13137">
                  <c:v>14.657872080000001</c:v>
                </c:pt>
                <c:pt idx="13138">
                  <c:v>14.658566520000004</c:v>
                </c:pt>
                <c:pt idx="13139">
                  <c:v>14.659260960000001</c:v>
                </c:pt>
                <c:pt idx="13140">
                  <c:v>14.659955400000001</c:v>
                </c:pt>
                <c:pt idx="13141">
                  <c:v>14.660649840000014</c:v>
                </c:pt>
                <c:pt idx="13142">
                  <c:v>14.66134428</c:v>
                </c:pt>
                <c:pt idx="13143">
                  <c:v>14.66203872</c:v>
                </c:pt>
                <c:pt idx="13144">
                  <c:v>14.66273316</c:v>
                </c:pt>
                <c:pt idx="13145">
                  <c:v>14.66342904</c:v>
                </c:pt>
                <c:pt idx="13146">
                  <c:v>14.664124920000001</c:v>
                </c:pt>
                <c:pt idx="13147">
                  <c:v>14.664819360000001</c:v>
                </c:pt>
                <c:pt idx="13148">
                  <c:v>14.66551512</c:v>
                </c:pt>
                <c:pt idx="13149">
                  <c:v>14.66620404</c:v>
                </c:pt>
                <c:pt idx="13150">
                  <c:v>14.66689848</c:v>
                </c:pt>
                <c:pt idx="13151">
                  <c:v>14.667592920000002</c:v>
                </c:pt>
                <c:pt idx="13152">
                  <c:v>14.668288799999999</c:v>
                </c:pt>
                <c:pt idx="13153">
                  <c:v>14.668983240000001</c:v>
                </c:pt>
                <c:pt idx="13154">
                  <c:v>14.669677680000001</c:v>
                </c:pt>
                <c:pt idx="13155">
                  <c:v>14.67037212</c:v>
                </c:pt>
                <c:pt idx="13156">
                  <c:v>14.67106656</c:v>
                </c:pt>
                <c:pt idx="13157">
                  <c:v>14.671761</c:v>
                </c:pt>
                <c:pt idx="13158">
                  <c:v>14.67245544</c:v>
                </c:pt>
                <c:pt idx="13159">
                  <c:v>14.67314988</c:v>
                </c:pt>
                <c:pt idx="13160">
                  <c:v>14.673844320000002</c:v>
                </c:pt>
                <c:pt idx="13161">
                  <c:v>14.674538760000001</c:v>
                </c:pt>
                <c:pt idx="13162">
                  <c:v>14.675234640000006</c:v>
                </c:pt>
                <c:pt idx="13163">
                  <c:v>14.67592908</c:v>
                </c:pt>
                <c:pt idx="13164">
                  <c:v>14.67662352</c:v>
                </c:pt>
                <c:pt idx="13165">
                  <c:v>14.67731796</c:v>
                </c:pt>
                <c:pt idx="13166">
                  <c:v>14.6780124</c:v>
                </c:pt>
                <c:pt idx="13167">
                  <c:v>14.678708159999999</c:v>
                </c:pt>
                <c:pt idx="13168">
                  <c:v>14.679402600000014</c:v>
                </c:pt>
                <c:pt idx="13169">
                  <c:v>14.68009704</c:v>
                </c:pt>
                <c:pt idx="13170">
                  <c:v>14.68079148</c:v>
                </c:pt>
                <c:pt idx="13171">
                  <c:v>14.68148592</c:v>
                </c:pt>
                <c:pt idx="13172">
                  <c:v>14.682172080000001</c:v>
                </c:pt>
                <c:pt idx="13173">
                  <c:v>14.68287348</c:v>
                </c:pt>
                <c:pt idx="13174">
                  <c:v>14.68356792</c:v>
                </c:pt>
                <c:pt idx="13175">
                  <c:v>14.68426236</c:v>
                </c:pt>
                <c:pt idx="13176">
                  <c:v>14.6849568</c:v>
                </c:pt>
                <c:pt idx="13177">
                  <c:v>14.68565124</c:v>
                </c:pt>
                <c:pt idx="13178">
                  <c:v>14.686347120000001</c:v>
                </c:pt>
                <c:pt idx="13179">
                  <c:v>14.687040120000001</c:v>
                </c:pt>
                <c:pt idx="13180">
                  <c:v>14.687734560000004</c:v>
                </c:pt>
                <c:pt idx="13181">
                  <c:v>14.688428999999999</c:v>
                </c:pt>
                <c:pt idx="13182">
                  <c:v>14.68912488</c:v>
                </c:pt>
                <c:pt idx="13183">
                  <c:v>14.6898138</c:v>
                </c:pt>
                <c:pt idx="13184">
                  <c:v>14.6905152</c:v>
                </c:pt>
                <c:pt idx="13185">
                  <c:v>14.691203999999999</c:v>
                </c:pt>
                <c:pt idx="13186">
                  <c:v>14.69189712</c:v>
                </c:pt>
                <c:pt idx="13187">
                  <c:v>14.692594320000014</c:v>
                </c:pt>
                <c:pt idx="13188">
                  <c:v>14.69328876</c:v>
                </c:pt>
                <c:pt idx="13189">
                  <c:v>14.6939832</c:v>
                </c:pt>
                <c:pt idx="13190">
                  <c:v>14.69467764</c:v>
                </c:pt>
                <c:pt idx="13191">
                  <c:v>14.69537208</c:v>
                </c:pt>
                <c:pt idx="13192">
                  <c:v>14.69606652</c:v>
                </c:pt>
                <c:pt idx="13193">
                  <c:v>14.696760960000001</c:v>
                </c:pt>
                <c:pt idx="13194">
                  <c:v>14.697456840000006</c:v>
                </c:pt>
                <c:pt idx="13195">
                  <c:v>14.698151279999999</c:v>
                </c:pt>
                <c:pt idx="13196">
                  <c:v>14.69884572</c:v>
                </c:pt>
                <c:pt idx="13197">
                  <c:v>14.69954016</c:v>
                </c:pt>
                <c:pt idx="13198">
                  <c:v>14.700235920000001</c:v>
                </c:pt>
                <c:pt idx="13199">
                  <c:v>14.700930360000001</c:v>
                </c:pt>
                <c:pt idx="13200">
                  <c:v>14.70162492</c:v>
                </c:pt>
                <c:pt idx="13201">
                  <c:v>14.70232068</c:v>
                </c:pt>
                <c:pt idx="13202">
                  <c:v>14.70301512</c:v>
                </c:pt>
                <c:pt idx="13203">
                  <c:v>14.70370956</c:v>
                </c:pt>
                <c:pt idx="13204">
                  <c:v>14.70439704</c:v>
                </c:pt>
                <c:pt idx="13205">
                  <c:v>14.70509844</c:v>
                </c:pt>
                <c:pt idx="13206">
                  <c:v>14.70578592</c:v>
                </c:pt>
                <c:pt idx="13207">
                  <c:v>14.706487320000004</c:v>
                </c:pt>
                <c:pt idx="13208">
                  <c:v>14.707181759999999</c:v>
                </c:pt>
                <c:pt idx="13209">
                  <c:v>14.707876199999999</c:v>
                </c:pt>
                <c:pt idx="13210">
                  <c:v>14.70857064</c:v>
                </c:pt>
                <c:pt idx="13211">
                  <c:v>14.709265200000001</c:v>
                </c:pt>
                <c:pt idx="13212">
                  <c:v>14.709959640000001</c:v>
                </c:pt>
                <c:pt idx="13213">
                  <c:v>14.710654080000001</c:v>
                </c:pt>
                <c:pt idx="13214">
                  <c:v>14.71134852</c:v>
                </c:pt>
                <c:pt idx="13215">
                  <c:v>14.71204296</c:v>
                </c:pt>
                <c:pt idx="13216">
                  <c:v>14.71273176</c:v>
                </c:pt>
                <c:pt idx="13217">
                  <c:v>14.713426200000002</c:v>
                </c:pt>
                <c:pt idx="13218">
                  <c:v>14.714122079999999</c:v>
                </c:pt>
                <c:pt idx="13219">
                  <c:v>14.714816520000001</c:v>
                </c:pt>
                <c:pt idx="13220">
                  <c:v>14.71551096</c:v>
                </c:pt>
                <c:pt idx="13221">
                  <c:v>14.71620684</c:v>
                </c:pt>
                <c:pt idx="13222">
                  <c:v>14.71690128</c:v>
                </c:pt>
                <c:pt idx="13223">
                  <c:v>14.717595719999998</c:v>
                </c:pt>
                <c:pt idx="13224">
                  <c:v>14.718290159999999</c:v>
                </c:pt>
                <c:pt idx="13225">
                  <c:v>14.718984600000001</c:v>
                </c:pt>
                <c:pt idx="13226">
                  <c:v>14.71968036</c:v>
                </c:pt>
                <c:pt idx="13227">
                  <c:v>14.720374919999999</c:v>
                </c:pt>
                <c:pt idx="13228">
                  <c:v>14.72106936</c:v>
                </c:pt>
                <c:pt idx="13229">
                  <c:v>14.721763799999998</c:v>
                </c:pt>
                <c:pt idx="13230">
                  <c:v>14.72245824</c:v>
                </c:pt>
                <c:pt idx="13231">
                  <c:v>14.72315268</c:v>
                </c:pt>
                <c:pt idx="13232">
                  <c:v>14.723848439999999</c:v>
                </c:pt>
                <c:pt idx="13233">
                  <c:v>14.72454288</c:v>
                </c:pt>
                <c:pt idx="13234">
                  <c:v>14.7252318</c:v>
                </c:pt>
                <c:pt idx="13235">
                  <c:v>14.72592624</c:v>
                </c:pt>
                <c:pt idx="13236">
                  <c:v>14.72662068</c:v>
                </c:pt>
                <c:pt idx="13237">
                  <c:v>14.727316559999998</c:v>
                </c:pt>
                <c:pt idx="13238">
                  <c:v>14.728010999999999</c:v>
                </c:pt>
                <c:pt idx="13239">
                  <c:v>14.728705439999999</c:v>
                </c:pt>
                <c:pt idx="13240">
                  <c:v>14.729399880000001</c:v>
                </c:pt>
                <c:pt idx="13241">
                  <c:v>14.730094320000001</c:v>
                </c:pt>
                <c:pt idx="13242">
                  <c:v>14.7307902</c:v>
                </c:pt>
                <c:pt idx="13243">
                  <c:v>14.73148464</c:v>
                </c:pt>
                <c:pt idx="13244">
                  <c:v>14.732180400000001</c:v>
                </c:pt>
                <c:pt idx="13245">
                  <c:v>14.732874840000001</c:v>
                </c:pt>
                <c:pt idx="13246">
                  <c:v>14.733563759999999</c:v>
                </c:pt>
                <c:pt idx="13247">
                  <c:v>14.734263719999991</c:v>
                </c:pt>
                <c:pt idx="13248">
                  <c:v>14.734952639999999</c:v>
                </c:pt>
                <c:pt idx="13249">
                  <c:v>14.73564852</c:v>
                </c:pt>
                <c:pt idx="13250">
                  <c:v>14.73633324</c:v>
                </c:pt>
                <c:pt idx="13251">
                  <c:v>14.737038719999999</c:v>
                </c:pt>
                <c:pt idx="13252">
                  <c:v>14.737735919999999</c:v>
                </c:pt>
                <c:pt idx="13253">
                  <c:v>14.738430360000001</c:v>
                </c:pt>
                <c:pt idx="13254">
                  <c:v>14.73912492</c:v>
                </c:pt>
                <c:pt idx="13255">
                  <c:v>14.73981936</c:v>
                </c:pt>
                <c:pt idx="13256">
                  <c:v>14.74051512</c:v>
                </c:pt>
                <c:pt idx="13257">
                  <c:v>14.74120956</c:v>
                </c:pt>
                <c:pt idx="13258">
                  <c:v>14.741903999999998</c:v>
                </c:pt>
                <c:pt idx="13259">
                  <c:v>14.74259148</c:v>
                </c:pt>
                <c:pt idx="13260">
                  <c:v>14.74328736</c:v>
                </c:pt>
                <c:pt idx="13261">
                  <c:v>14.743981799999998</c:v>
                </c:pt>
                <c:pt idx="13262">
                  <c:v>14.744677679999999</c:v>
                </c:pt>
                <c:pt idx="13263">
                  <c:v>14.745372119999999</c:v>
                </c:pt>
                <c:pt idx="13264">
                  <c:v>14.746066560000001</c:v>
                </c:pt>
                <c:pt idx="13265">
                  <c:v>14.746760999999999</c:v>
                </c:pt>
                <c:pt idx="13266">
                  <c:v>14.747453999999999</c:v>
                </c:pt>
                <c:pt idx="13267">
                  <c:v>14.748148439999991</c:v>
                </c:pt>
                <c:pt idx="13268">
                  <c:v>14.74884432</c:v>
                </c:pt>
                <c:pt idx="13269">
                  <c:v>14.74953876</c:v>
                </c:pt>
                <c:pt idx="13270">
                  <c:v>14.750234640000002</c:v>
                </c:pt>
                <c:pt idx="13271">
                  <c:v>14.7509304</c:v>
                </c:pt>
                <c:pt idx="13272">
                  <c:v>14.751623520000001</c:v>
                </c:pt>
                <c:pt idx="13273">
                  <c:v>14.752317960000001</c:v>
                </c:pt>
                <c:pt idx="13274">
                  <c:v>14.753012400000001</c:v>
                </c:pt>
                <c:pt idx="13275">
                  <c:v>14.753706840000014</c:v>
                </c:pt>
                <c:pt idx="13276">
                  <c:v>14.75440128</c:v>
                </c:pt>
                <c:pt idx="13277">
                  <c:v>14.75509572</c:v>
                </c:pt>
                <c:pt idx="13278">
                  <c:v>14.75579016</c:v>
                </c:pt>
                <c:pt idx="13279">
                  <c:v>14.756485920000006</c:v>
                </c:pt>
                <c:pt idx="13280">
                  <c:v>14.757176280000001</c:v>
                </c:pt>
                <c:pt idx="13281">
                  <c:v>14.75787072</c:v>
                </c:pt>
                <c:pt idx="13282">
                  <c:v>14.75856516</c:v>
                </c:pt>
                <c:pt idx="13283">
                  <c:v>14.7592596</c:v>
                </c:pt>
                <c:pt idx="13284">
                  <c:v>14.75995404</c:v>
                </c:pt>
                <c:pt idx="13285">
                  <c:v>14.76064848</c:v>
                </c:pt>
                <c:pt idx="13286">
                  <c:v>14.761342920000001</c:v>
                </c:pt>
                <c:pt idx="13287">
                  <c:v>14.762037360000004</c:v>
                </c:pt>
                <c:pt idx="13288">
                  <c:v>14.762731800000006</c:v>
                </c:pt>
                <c:pt idx="13289">
                  <c:v>14.763426240000006</c:v>
                </c:pt>
                <c:pt idx="13290">
                  <c:v>14.76412212</c:v>
                </c:pt>
                <c:pt idx="13291">
                  <c:v>14.76481656</c:v>
                </c:pt>
                <c:pt idx="13292">
                  <c:v>14.765511</c:v>
                </c:pt>
                <c:pt idx="13293">
                  <c:v>14.766206760000001</c:v>
                </c:pt>
                <c:pt idx="13294">
                  <c:v>14.7669012</c:v>
                </c:pt>
                <c:pt idx="13295">
                  <c:v>14.76759708</c:v>
                </c:pt>
                <c:pt idx="13296">
                  <c:v>14.768290199999999</c:v>
                </c:pt>
                <c:pt idx="13297">
                  <c:v>14.76898596</c:v>
                </c:pt>
                <c:pt idx="13298">
                  <c:v>14.7696804</c:v>
                </c:pt>
                <c:pt idx="13299">
                  <c:v>14.770374840000001</c:v>
                </c:pt>
                <c:pt idx="13300">
                  <c:v>14.771069280000001</c:v>
                </c:pt>
                <c:pt idx="13301">
                  <c:v>14.771763719999999</c:v>
                </c:pt>
                <c:pt idx="13302">
                  <c:v>14.772458160000001</c:v>
                </c:pt>
                <c:pt idx="13303">
                  <c:v>14.7731526</c:v>
                </c:pt>
                <c:pt idx="13304">
                  <c:v>14.77384296</c:v>
                </c:pt>
                <c:pt idx="13305">
                  <c:v>14.774540160000001</c:v>
                </c:pt>
                <c:pt idx="13306">
                  <c:v>14.775234600000006</c:v>
                </c:pt>
                <c:pt idx="13307">
                  <c:v>14.775929040000001</c:v>
                </c:pt>
                <c:pt idx="13308">
                  <c:v>14.77662492</c:v>
                </c:pt>
                <c:pt idx="13309">
                  <c:v>14.77731936</c:v>
                </c:pt>
                <c:pt idx="13310">
                  <c:v>14.778013799999998</c:v>
                </c:pt>
                <c:pt idx="13311">
                  <c:v>14.77870824</c:v>
                </c:pt>
                <c:pt idx="13312">
                  <c:v>14.779399920000001</c:v>
                </c:pt>
                <c:pt idx="13313">
                  <c:v>14.780095680000001</c:v>
                </c:pt>
                <c:pt idx="13314">
                  <c:v>14.780790120000001</c:v>
                </c:pt>
                <c:pt idx="13315">
                  <c:v>14.781484560000004</c:v>
                </c:pt>
                <c:pt idx="13316">
                  <c:v>14.782178999999999</c:v>
                </c:pt>
                <c:pt idx="13317">
                  <c:v>14.782873439999999</c:v>
                </c:pt>
                <c:pt idx="13318">
                  <c:v>14.78356932</c:v>
                </c:pt>
                <c:pt idx="13319">
                  <c:v>14.784263759999995</c:v>
                </c:pt>
                <c:pt idx="13320">
                  <c:v>14.784958199999998</c:v>
                </c:pt>
                <c:pt idx="13321">
                  <c:v>14.785652640000002</c:v>
                </c:pt>
                <c:pt idx="13322">
                  <c:v>14.786347080000001</c:v>
                </c:pt>
                <c:pt idx="13323">
                  <c:v>14.787041520000001</c:v>
                </c:pt>
                <c:pt idx="13324">
                  <c:v>14.787735960000001</c:v>
                </c:pt>
                <c:pt idx="13325">
                  <c:v>14.788424880000001</c:v>
                </c:pt>
                <c:pt idx="13326">
                  <c:v>14.789119320000001</c:v>
                </c:pt>
                <c:pt idx="13327">
                  <c:v>14.789813759999999</c:v>
                </c:pt>
                <c:pt idx="13328">
                  <c:v>14.7905082</c:v>
                </c:pt>
                <c:pt idx="13329">
                  <c:v>14.79120264</c:v>
                </c:pt>
                <c:pt idx="13330">
                  <c:v>14.79189708</c:v>
                </c:pt>
                <c:pt idx="13331">
                  <c:v>14.79259296</c:v>
                </c:pt>
                <c:pt idx="13332">
                  <c:v>14.793287400000001</c:v>
                </c:pt>
                <c:pt idx="13333">
                  <c:v>14.793981840000001</c:v>
                </c:pt>
                <c:pt idx="13334">
                  <c:v>14.794676280000001</c:v>
                </c:pt>
                <c:pt idx="13335">
                  <c:v>14.795370719999999</c:v>
                </c:pt>
                <c:pt idx="13336">
                  <c:v>14.796065159999999</c:v>
                </c:pt>
                <c:pt idx="13337">
                  <c:v>14.796760920000001</c:v>
                </c:pt>
                <c:pt idx="13338">
                  <c:v>14.797456800000004</c:v>
                </c:pt>
                <c:pt idx="13339">
                  <c:v>14.798145719999999</c:v>
                </c:pt>
                <c:pt idx="13340">
                  <c:v>14.798841479999997</c:v>
                </c:pt>
                <c:pt idx="13341">
                  <c:v>14.799542880000002</c:v>
                </c:pt>
                <c:pt idx="13342">
                  <c:v>14.800237320000004</c:v>
                </c:pt>
                <c:pt idx="13343">
                  <c:v>14.800930440000002</c:v>
                </c:pt>
                <c:pt idx="13344">
                  <c:v>14.801626200000014</c:v>
                </c:pt>
                <c:pt idx="13345">
                  <c:v>14.80232064</c:v>
                </c:pt>
                <c:pt idx="13346">
                  <c:v>14.803013760000001</c:v>
                </c:pt>
                <c:pt idx="13347">
                  <c:v>14.803708200000004</c:v>
                </c:pt>
                <c:pt idx="13348">
                  <c:v>14.8043874</c:v>
                </c:pt>
                <c:pt idx="13349">
                  <c:v>14.805092880000016</c:v>
                </c:pt>
                <c:pt idx="13350">
                  <c:v>14.805787320000018</c:v>
                </c:pt>
                <c:pt idx="13351">
                  <c:v>14.80648176</c:v>
                </c:pt>
                <c:pt idx="13352">
                  <c:v>14.807177640000001</c:v>
                </c:pt>
                <c:pt idx="13353">
                  <c:v>14.807872080000001</c:v>
                </c:pt>
                <c:pt idx="13354">
                  <c:v>14.808566520000015</c:v>
                </c:pt>
                <c:pt idx="13355">
                  <c:v>14.80926096</c:v>
                </c:pt>
                <c:pt idx="13356">
                  <c:v>14.8099554</c:v>
                </c:pt>
                <c:pt idx="13357">
                  <c:v>14.810649840000016</c:v>
                </c:pt>
                <c:pt idx="13358">
                  <c:v>14.811345719999998</c:v>
                </c:pt>
                <c:pt idx="13359">
                  <c:v>14.81203872</c:v>
                </c:pt>
                <c:pt idx="13360">
                  <c:v>14.812734600000024</c:v>
                </c:pt>
                <c:pt idx="13361">
                  <c:v>14.813427600000002</c:v>
                </c:pt>
                <c:pt idx="13362">
                  <c:v>14.814122040000001</c:v>
                </c:pt>
                <c:pt idx="13363">
                  <c:v>14.814817920000001</c:v>
                </c:pt>
                <c:pt idx="13364">
                  <c:v>14.815512360000014</c:v>
                </c:pt>
                <c:pt idx="13365">
                  <c:v>14.816206800000014</c:v>
                </c:pt>
                <c:pt idx="13366">
                  <c:v>14.81690124</c:v>
                </c:pt>
                <c:pt idx="13367">
                  <c:v>14.81759568</c:v>
                </c:pt>
                <c:pt idx="13368">
                  <c:v>14.81829012</c:v>
                </c:pt>
                <c:pt idx="13369">
                  <c:v>14.818984560000002</c:v>
                </c:pt>
                <c:pt idx="13370">
                  <c:v>14.819676240000014</c:v>
                </c:pt>
                <c:pt idx="13371">
                  <c:v>14.82037068</c:v>
                </c:pt>
                <c:pt idx="13372">
                  <c:v>14.821063799999999</c:v>
                </c:pt>
                <c:pt idx="13373">
                  <c:v>14.821758240000001</c:v>
                </c:pt>
                <c:pt idx="13374">
                  <c:v>14.822454000000022</c:v>
                </c:pt>
                <c:pt idx="13375">
                  <c:v>14.823149880000004</c:v>
                </c:pt>
                <c:pt idx="13376">
                  <c:v>14.823844320000006</c:v>
                </c:pt>
                <c:pt idx="13377">
                  <c:v>14.824537320000006</c:v>
                </c:pt>
                <c:pt idx="13378">
                  <c:v>14.825233200000014</c:v>
                </c:pt>
                <c:pt idx="13379">
                  <c:v>14.82592764</c:v>
                </c:pt>
                <c:pt idx="13380">
                  <c:v>14.82662352</c:v>
                </c:pt>
                <c:pt idx="13381">
                  <c:v>14.827319280000001</c:v>
                </c:pt>
                <c:pt idx="13382">
                  <c:v>14.82801372</c:v>
                </c:pt>
                <c:pt idx="13383">
                  <c:v>14.82870816</c:v>
                </c:pt>
                <c:pt idx="13384">
                  <c:v>14.829402600000016</c:v>
                </c:pt>
                <c:pt idx="13385">
                  <c:v>14.83009704</c:v>
                </c:pt>
                <c:pt idx="13386">
                  <c:v>14.83079148</c:v>
                </c:pt>
                <c:pt idx="13387">
                  <c:v>14.831485920000002</c:v>
                </c:pt>
                <c:pt idx="13388">
                  <c:v>14.832180360000002</c:v>
                </c:pt>
                <c:pt idx="13389">
                  <c:v>14.83287492</c:v>
                </c:pt>
                <c:pt idx="13390">
                  <c:v>14.833565160000001</c:v>
                </c:pt>
                <c:pt idx="13391">
                  <c:v>14.834259600000001</c:v>
                </c:pt>
                <c:pt idx="13392">
                  <c:v>14.83495404</c:v>
                </c:pt>
                <c:pt idx="13393">
                  <c:v>14.83564848</c:v>
                </c:pt>
                <c:pt idx="13394">
                  <c:v>14.83634292</c:v>
                </c:pt>
                <c:pt idx="13395">
                  <c:v>14.83703736</c:v>
                </c:pt>
                <c:pt idx="13396">
                  <c:v>14.8377318</c:v>
                </c:pt>
                <c:pt idx="13397">
                  <c:v>14.83842624</c:v>
                </c:pt>
                <c:pt idx="13398">
                  <c:v>14.839120680000001</c:v>
                </c:pt>
                <c:pt idx="13399">
                  <c:v>14.839816560000004</c:v>
                </c:pt>
                <c:pt idx="13400">
                  <c:v>14.840511000000001</c:v>
                </c:pt>
                <c:pt idx="13401">
                  <c:v>14.84120544</c:v>
                </c:pt>
                <c:pt idx="13402">
                  <c:v>14.84189988</c:v>
                </c:pt>
                <c:pt idx="13403">
                  <c:v>14.842594320000016</c:v>
                </c:pt>
                <c:pt idx="13404">
                  <c:v>14.84328876</c:v>
                </c:pt>
                <c:pt idx="13405">
                  <c:v>14.8439832</c:v>
                </c:pt>
                <c:pt idx="13406">
                  <c:v>14.844679080000001</c:v>
                </c:pt>
                <c:pt idx="13407">
                  <c:v>14.84537484</c:v>
                </c:pt>
                <c:pt idx="13408">
                  <c:v>14.84606376</c:v>
                </c:pt>
                <c:pt idx="13409">
                  <c:v>14.8467582</c:v>
                </c:pt>
                <c:pt idx="13410">
                  <c:v>14.84745264</c:v>
                </c:pt>
                <c:pt idx="13411">
                  <c:v>14.848148520000001</c:v>
                </c:pt>
                <c:pt idx="13412">
                  <c:v>14.848842960000001</c:v>
                </c:pt>
                <c:pt idx="13413">
                  <c:v>14.849537400000004</c:v>
                </c:pt>
                <c:pt idx="13414">
                  <c:v>14.850231840000006</c:v>
                </c:pt>
                <c:pt idx="13415">
                  <c:v>14.850926280000015</c:v>
                </c:pt>
                <c:pt idx="13416">
                  <c:v>14.85162072</c:v>
                </c:pt>
                <c:pt idx="13417">
                  <c:v>14.85231516</c:v>
                </c:pt>
                <c:pt idx="13418">
                  <c:v>14.853009600000016</c:v>
                </c:pt>
                <c:pt idx="13419">
                  <c:v>14.853704040000016</c:v>
                </c:pt>
                <c:pt idx="13420">
                  <c:v>14.85439848</c:v>
                </c:pt>
                <c:pt idx="13421">
                  <c:v>14.855092920000024</c:v>
                </c:pt>
                <c:pt idx="13422">
                  <c:v>14.855787360000024</c:v>
                </c:pt>
                <c:pt idx="13423">
                  <c:v>14.856481800000024</c:v>
                </c:pt>
                <c:pt idx="13424">
                  <c:v>14.857176240000006</c:v>
                </c:pt>
                <c:pt idx="13425">
                  <c:v>14.85787068</c:v>
                </c:pt>
                <c:pt idx="13426">
                  <c:v>14.858566560000016</c:v>
                </c:pt>
                <c:pt idx="13427">
                  <c:v>14.859261</c:v>
                </c:pt>
                <c:pt idx="13428">
                  <c:v>14.85995544</c:v>
                </c:pt>
                <c:pt idx="13429">
                  <c:v>14.860649880000022</c:v>
                </c:pt>
                <c:pt idx="13430">
                  <c:v>14.86134564</c:v>
                </c:pt>
                <c:pt idx="13431">
                  <c:v>14.862040200000024</c:v>
                </c:pt>
                <c:pt idx="13432">
                  <c:v>14.862734640000026</c:v>
                </c:pt>
                <c:pt idx="13433">
                  <c:v>14.863429080000014</c:v>
                </c:pt>
                <c:pt idx="13434">
                  <c:v>14.86412352</c:v>
                </c:pt>
                <c:pt idx="13435">
                  <c:v>14.86481796</c:v>
                </c:pt>
                <c:pt idx="13436">
                  <c:v>14.865510960000016</c:v>
                </c:pt>
                <c:pt idx="13437">
                  <c:v>14.866206840000016</c:v>
                </c:pt>
                <c:pt idx="13438">
                  <c:v>14.86690128</c:v>
                </c:pt>
                <c:pt idx="13439">
                  <c:v>14.867595720000002</c:v>
                </c:pt>
                <c:pt idx="13440">
                  <c:v>14.868290160000001</c:v>
                </c:pt>
                <c:pt idx="13441">
                  <c:v>14.86898592</c:v>
                </c:pt>
                <c:pt idx="13442">
                  <c:v>14.869674840000016</c:v>
                </c:pt>
                <c:pt idx="13443">
                  <c:v>14.87036928</c:v>
                </c:pt>
                <c:pt idx="13444">
                  <c:v>14.871063719999999</c:v>
                </c:pt>
                <c:pt idx="13445">
                  <c:v>14.871758160000001</c:v>
                </c:pt>
                <c:pt idx="13446">
                  <c:v>14.872459560000026</c:v>
                </c:pt>
                <c:pt idx="13447">
                  <c:v>14.873147040000006</c:v>
                </c:pt>
                <c:pt idx="13448">
                  <c:v>14.873842920000014</c:v>
                </c:pt>
                <c:pt idx="13449">
                  <c:v>14.874538800000014</c:v>
                </c:pt>
                <c:pt idx="13450">
                  <c:v>14.875233240000016</c:v>
                </c:pt>
                <c:pt idx="13451">
                  <c:v>14.87592768</c:v>
                </c:pt>
                <c:pt idx="13452">
                  <c:v>14.876623440000001</c:v>
                </c:pt>
                <c:pt idx="13453">
                  <c:v>14.87731788</c:v>
                </c:pt>
                <c:pt idx="13454">
                  <c:v>14.87801232</c:v>
                </c:pt>
                <c:pt idx="13455">
                  <c:v>14.8787082</c:v>
                </c:pt>
                <c:pt idx="13456">
                  <c:v>14.879402640000022</c:v>
                </c:pt>
                <c:pt idx="13457">
                  <c:v>14.880097080000002</c:v>
                </c:pt>
                <c:pt idx="13458">
                  <c:v>14.880791520000002</c:v>
                </c:pt>
                <c:pt idx="13459">
                  <c:v>14.881480440000002</c:v>
                </c:pt>
                <c:pt idx="13460">
                  <c:v>14.882174880000004</c:v>
                </c:pt>
                <c:pt idx="13461">
                  <c:v>14.882869320000006</c:v>
                </c:pt>
                <c:pt idx="13462">
                  <c:v>14.883563760000001</c:v>
                </c:pt>
                <c:pt idx="13463">
                  <c:v>14.8842582</c:v>
                </c:pt>
                <c:pt idx="13464">
                  <c:v>14.88495264</c:v>
                </c:pt>
                <c:pt idx="13465">
                  <c:v>14.885647080000016</c:v>
                </c:pt>
                <c:pt idx="13466">
                  <c:v>14.88634296</c:v>
                </c:pt>
                <c:pt idx="13467">
                  <c:v>14.887037400000002</c:v>
                </c:pt>
                <c:pt idx="13468">
                  <c:v>14.887731840000002</c:v>
                </c:pt>
                <c:pt idx="13469">
                  <c:v>14.888426280000004</c:v>
                </c:pt>
                <c:pt idx="13470">
                  <c:v>14.88912348</c:v>
                </c:pt>
                <c:pt idx="13471">
                  <c:v>14.889817920000002</c:v>
                </c:pt>
                <c:pt idx="13472">
                  <c:v>14.890513800000004</c:v>
                </c:pt>
                <c:pt idx="13473">
                  <c:v>14.891208240000001</c:v>
                </c:pt>
                <c:pt idx="13474">
                  <c:v>14.891902680000001</c:v>
                </c:pt>
                <c:pt idx="13475">
                  <c:v>14.892597120000014</c:v>
                </c:pt>
                <c:pt idx="13476">
                  <c:v>14.89329156</c:v>
                </c:pt>
                <c:pt idx="13477">
                  <c:v>14.89398036</c:v>
                </c:pt>
                <c:pt idx="13478">
                  <c:v>14.89467492</c:v>
                </c:pt>
                <c:pt idx="13479">
                  <c:v>14.89536936</c:v>
                </c:pt>
                <c:pt idx="13480">
                  <c:v>14.8960638</c:v>
                </c:pt>
                <c:pt idx="13481">
                  <c:v>14.896763760000001</c:v>
                </c:pt>
                <c:pt idx="13482">
                  <c:v>14.897452680000002</c:v>
                </c:pt>
                <c:pt idx="13483">
                  <c:v>14.898147120000001</c:v>
                </c:pt>
                <c:pt idx="13484">
                  <c:v>14.898841560000001</c:v>
                </c:pt>
                <c:pt idx="13485">
                  <c:v>14.899537320000018</c:v>
                </c:pt>
                <c:pt idx="13486">
                  <c:v>14.900233200000002</c:v>
                </c:pt>
                <c:pt idx="13487">
                  <c:v>14.900927640000001</c:v>
                </c:pt>
                <c:pt idx="13488">
                  <c:v>14.901622080000001</c:v>
                </c:pt>
                <c:pt idx="13489">
                  <c:v>14.902316520000015</c:v>
                </c:pt>
                <c:pt idx="13490">
                  <c:v>14.9030124</c:v>
                </c:pt>
                <c:pt idx="13491">
                  <c:v>14.903706840000016</c:v>
                </c:pt>
                <c:pt idx="13492">
                  <c:v>14.90439984</c:v>
                </c:pt>
                <c:pt idx="13493">
                  <c:v>14.905094280000016</c:v>
                </c:pt>
                <c:pt idx="13494">
                  <c:v>14.905790160000002</c:v>
                </c:pt>
                <c:pt idx="13495">
                  <c:v>14.906480400000014</c:v>
                </c:pt>
                <c:pt idx="13496">
                  <c:v>14.90717484</c:v>
                </c:pt>
                <c:pt idx="13497">
                  <c:v>14.90787624</c:v>
                </c:pt>
                <c:pt idx="13498">
                  <c:v>14.90856516</c:v>
                </c:pt>
                <c:pt idx="13499">
                  <c:v>14.909260920000001</c:v>
                </c:pt>
                <c:pt idx="13500">
                  <c:v>14.90995536</c:v>
                </c:pt>
                <c:pt idx="13501">
                  <c:v>14.910649920000004</c:v>
                </c:pt>
                <c:pt idx="13502">
                  <c:v>14.91134568</c:v>
                </c:pt>
                <c:pt idx="13503">
                  <c:v>14.91204012</c:v>
                </c:pt>
                <c:pt idx="13504">
                  <c:v>14.912734560000024</c:v>
                </c:pt>
                <c:pt idx="13505">
                  <c:v>14.913429000000002</c:v>
                </c:pt>
                <c:pt idx="13506">
                  <c:v>14.914123439999999</c:v>
                </c:pt>
                <c:pt idx="13507">
                  <c:v>14.914817880000001</c:v>
                </c:pt>
                <c:pt idx="13508">
                  <c:v>14.915512320000015</c:v>
                </c:pt>
                <c:pt idx="13509">
                  <c:v>14.9162082</c:v>
                </c:pt>
                <c:pt idx="13510">
                  <c:v>14.91690264</c:v>
                </c:pt>
                <c:pt idx="13511">
                  <c:v>14.91759708</c:v>
                </c:pt>
                <c:pt idx="13512">
                  <c:v>14.91829152</c:v>
                </c:pt>
                <c:pt idx="13513">
                  <c:v>14.918985960000001</c:v>
                </c:pt>
                <c:pt idx="13514">
                  <c:v>14.919680400000004</c:v>
                </c:pt>
                <c:pt idx="13515">
                  <c:v>14.920367880000001</c:v>
                </c:pt>
                <c:pt idx="13516">
                  <c:v>14.921063759999999</c:v>
                </c:pt>
                <c:pt idx="13517">
                  <c:v>14.921759640000001</c:v>
                </c:pt>
                <c:pt idx="13518">
                  <c:v>14.922454080000014</c:v>
                </c:pt>
                <c:pt idx="13519">
                  <c:v>14.92314852</c:v>
                </c:pt>
                <c:pt idx="13520">
                  <c:v>14.92384296</c:v>
                </c:pt>
                <c:pt idx="13521">
                  <c:v>14.924538720000001</c:v>
                </c:pt>
                <c:pt idx="13522">
                  <c:v>14.925234600000014</c:v>
                </c:pt>
                <c:pt idx="13523">
                  <c:v>14.92592904</c:v>
                </c:pt>
                <c:pt idx="13524">
                  <c:v>14.92662492</c:v>
                </c:pt>
                <c:pt idx="13525">
                  <c:v>14.927313719999999</c:v>
                </c:pt>
                <c:pt idx="13526">
                  <c:v>14.928008159999999</c:v>
                </c:pt>
                <c:pt idx="13527">
                  <c:v>14.928702600000001</c:v>
                </c:pt>
                <c:pt idx="13528">
                  <c:v>14.92939704</c:v>
                </c:pt>
                <c:pt idx="13529">
                  <c:v>14.93009292</c:v>
                </c:pt>
                <c:pt idx="13530">
                  <c:v>14.9307888</c:v>
                </c:pt>
                <c:pt idx="13531">
                  <c:v>14.931484560000015</c:v>
                </c:pt>
                <c:pt idx="13532">
                  <c:v>14.932179</c:v>
                </c:pt>
                <c:pt idx="13533">
                  <c:v>14.93287344</c:v>
                </c:pt>
                <c:pt idx="13534">
                  <c:v>14.93356788</c:v>
                </c:pt>
                <c:pt idx="13535">
                  <c:v>14.934260999999999</c:v>
                </c:pt>
                <c:pt idx="13536">
                  <c:v>14.93495544</c:v>
                </c:pt>
                <c:pt idx="13537">
                  <c:v>14.935649880000014</c:v>
                </c:pt>
                <c:pt idx="13538">
                  <c:v>14.93634432</c:v>
                </c:pt>
                <c:pt idx="13539">
                  <c:v>14.9370402</c:v>
                </c:pt>
                <c:pt idx="13540">
                  <c:v>14.937734640000002</c:v>
                </c:pt>
                <c:pt idx="13541">
                  <c:v>14.938429080000001</c:v>
                </c:pt>
                <c:pt idx="13542">
                  <c:v>14.939123520000001</c:v>
                </c:pt>
                <c:pt idx="13543">
                  <c:v>14.93981376</c:v>
                </c:pt>
                <c:pt idx="13544">
                  <c:v>14.94050964</c:v>
                </c:pt>
                <c:pt idx="13545">
                  <c:v>14.94120408</c:v>
                </c:pt>
                <c:pt idx="13546">
                  <c:v>14.941898520000001</c:v>
                </c:pt>
                <c:pt idx="13547">
                  <c:v>14.942594280000014</c:v>
                </c:pt>
                <c:pt idx="13548">
                  <c:v>14.94328872</c:v>
                </c:pt>
                <c:pt idx="13549">
                  <c:v>14.94398316</c:v>
                </c:pt>
                <c:pt idx="13550">
                  <c:v>14.944677599999999</c:v>
                </c:pt>
                <c:pt idx="13551">
                  <c:v>14.945373479999999</c:v>
                </c:pt>
                <c:pt idx="13552">
                  <c:v>14.946067920000001</c:v>
                </c:pt>
                <c:pt idx="13553">
                  <c:v>14.946762360000001</c:v>
                </c:pt>
                <c:pt idx="13554">
                  <c:v>14.9474526</c:v>
                </c:pt>
                <c:pt idx="13555">
                  <c:v>14.94814704</c:v>
                </c:pt>
                <c:pt idx="13556">
                  <c:v>14.948841479999997</c:v>
                </c:pt>
                <c:pt idx="13557">
                  <c:v>14.949535920000002</c:v>
                </c:pt>
                <c:pt idx="13558">
                  <c:v>14.950230360000004</c:v>
                </c:pt>
                <c:pt idx="13559">
                  <c:v>14.950926240000006</c:v>
                </c:pt>
                <c:pt idx="13560">
                  <c:v>14.95162068</c:v>
                </c:pt>
                <c:pt idx="13561">
                  <c:v>14.95231512</c:v>
                </c:pt>
                <c:pt idx="13562">
                  <c:v>14.953011</c:v>
                </c:pt>
                <c:pt idx="13563">
                  <c:v>14.953706760000006</c:v>
                </c:pt>
                <c:pt idx="13564">
                  <c:v>14.954401200000014</c:v>
                </c:pt>
                <c:pt idx="13565">
                  <c:v>14.955095640000014</c:v>
                </c:pt>
                <c:pt idx="13566">
                  <c:v>14.955790200000024</c:v>
                </c:pt>
                <c:pt idx="13567">
                  <c:v>14.956485960000016</c:v>
                </c:pt>
                <c:pt idx="13568">
                  <c:v>14.95717488</c:v>
                </c:pt>
                <c:pt idx="13569">
                  <c:v>14.95786932</c:v>
                </c:pt>
                <c:pt idx="13570">
                  <c:v>14.958563760000001</c:v>
                </c:pt>
                <c:pt idx="13571">
                  <c:v>14.959258200000004</c:v>
                </c:pt>
                <c:pt idx="13572">
                  <c:v>14.959954080000006</c:v>
                </c:pt>
                <c:pt idx="13573">
                  <c:v>14.960648520000015</c:v>
                </c:pt>
                <c:pt idx="13574">
                  <c:v>14.96134296</c:v>
                </c:pt>
                <c:pt idx="13575">
                  <c:v>14.962038720000002</c:v>
                </c:pt>
                <c:pt idx="13576">
                  <c:v>14.962733160000004</c:v>
                </c:pt>
                <c:pt idx="13577">
                  <c:v>14.963429040000015</c:v>
                </c:pt>
                <c:pt idx="13578">
                  <c:v>14.96412348</c:v>
                </c:pt>
                <c:pt idx="13579">
                  <c:v>14.96481792</c:v>
                </c:pt>
                <c:pt idx="13580">
                  <c:v>14.965512360000016</c:v>
                </c:pt>
                <c:pt idx="13581">
                  <c:v>14.966206800000016</c:v>
                </c:pt>
                <c:pt idx="13582">
                  <c:v>14.96690124</c:v>
                </c:pt>
                <c:pt idx="13583">
                  <c:v>14.967595680000002</c:v>
                </c:pt>
                <c:pt idx="13584">
                  <c:v>14.968291560000001</c:v>
                </c:pt>
                <c:pt idx="13585">
                  <c:v>14.96898036</c:v>
                </c:pt>
                <c:pt idx="13586">
                  <c:v>14.969674920000006</c:v>
                </c:pt>
                <c:pt idx="13587">
                  <c:v>14.970369360000001</c:v>
                </c:pt>
                <c:pt idx="13588">
                  <c:v>14.9710638</c:v>
                </c:pt>
                <c:pt idx="13589">
                  <c:v>14.97175824</c:v>
                </c:pt>
                <c:pt idx="13590">
                  <c:v>14.972452680000016</c:v>
                </c:pt>
                <c:pt idx="13591">
                  <c:v>14.97314712</c:v>
                </c:pt>
                <c:pt idx="13592">
                  <c:v>14.973842880000015</c:v>
                </c:pt>
                <c:pt idx="13593">
                  <c:v>14.97453876</c:v>
                </c:pt>
                <c:pt idx="13594">
                  <c:v>14.975233200000016</c:v>
                </c:pt>
                <c:pt idx="13595">
                  <c:v>14.97592908</c:v>
                </c:pt>
                <c:pt idx="13596">
                  <c:v>14.976619320000006</c:v>
                </c:pt>
                <c:pt idx="13597">
                  <c:v>14.977313759999999</c:v>
                </c:pt>
                <c:pt idx="13598">
                  <c:v>14.9780082</c:v>
                </c:pt>
                <c:pt idx="13599">
                  <c:v>14.97870408</c:v>
                </c:pt>
                <c:pt idx="13600">
                  <c:v>14.97939852</c:v>
                </c:pt>
                <c:pt idx="13601">
                  <c:v>14.980094280000015</c:v>
                </c:pt>
                <c:pt idx="13602">
                  <c:v>14.98078872</c:v>
                </c:pt>
                <c:pt idx="13603">
                  <c:v>14.98148316</c:v>
                </c:pt>
                <c:pt idx="13604">
                  <c:v>14.982180360000006</c:v>
                </c:pt>
                <c:pt idx="13605">
                  <c:v>14.98287492</c:v>
                </c:pt>
                <c:pt idx="13606">
                  <c:v>14.983569360000002</c:v>
                </c:pt>
                <c:pt idx="13607">
                  <c:v>14.984263800000001</c:v>
                </c:pt>
                <c:pt idx="13608">
                  <c:v>14.984958240000001</c:v>
                </c:pt>
                <c:pt idx="13609">
                  <c:v>14.985647040000016</c:v>
                </c:pt>
                <c:pt idx="13610">
                  <c:v>14.98634148</c:v>
                </c:pt>
                <c:pt idx="13611">
                  <c:v>14.98703736</c:v>
                </c:pt>
                <c:pt idx="13612">
                  <c:v>14.987731800000002</c:v>
                </c:pt>
                <c:pt idx="13613">
                  <c:v>14.988426240000004</c:v>
                </c:pt>
                <c:pt idx="13614">
                  <c:v>14.989122120000001</c:v>
                </c:pt>
                <c:pt idx="13615">
                  <c:v>14.989816560000014</c:v>
                </c:pt>
                <c:pt idx="13616">
                  <c:v>14.990511</c:v>
                </c:pt>
                <c:pt idx="13617">
                  <c:v>14.99120544</c:v>
                </c:pt>
                <c:pt idx="13618">
                  <c:v>14.99189988</c:v>
                </c:pt>
                <c:pt idx="13619">
                  <c:v>14.992595640000006</c:v>
                </c:pt>
                <c:pt idx="13620">
                  <c:v>14.993290200000002</c:v>
                </c:pt>
                <c:pt idx="13621">
                  <c:v>14.993984640000004</c:v>
                </c:pt>
                <c:pt idx="13622">
                  <c:v>14.9946804</c:v>
                </c:pt>
                <c:pt idx="13623">
                  <c:v>14.99537484</c:v>
                </c:pt>
                <c:pt idx="13624">
                  <c:v>14.99606928</c:v>
                </c:pt>
                <c:pt idx="13625">
                  <c:v>14.9967582</c:v>
                </c:pt>
                <c:pt idx="13626">
                  <c:v>14.997454080000002</c:v>
                </c:pt>
                <c:pt idx="13627">
                  <c:v>14.99814984</c:v>
                </c:pt>
                <c:pt idx="13628">
                  <c:v>14.99884428</c:v>
                </c:pt>
                <c:pt idx="13629">
                  <c:v>14.999540160000002</c:v>
                </c:pt>
                <c:pt idx="13630">
                  <c:v>15.000234600000002</c:v>
                </c:pt>
                <c:pt idx="13631">
                  <c:v>15.00093036</c:v>
                </c:pt>
                <c:pt idx="13632">
                  <c:v>15.001617960000001</c:v>
                </c:pt>
                <c:pt idx="13633">
                  <c:v>15.002312400000001</c:v>
                </c:pt>
                <c:pt idx="13634">
                  <c:v>15.00301236</c:v>
                </c:pt>
                <c:pt idx="13635">
                  <c:v>15.00370824</c:v>
                </c:pt>
                <c:pt idx="13636">
                  <c:v>15.00440268</c:v>
                </c:pt>
                <c:pt idx="13637">
                  <c:v>15.00509712</c:v>
                </c:pt>
                <c:pt idx="13638">
                  <c:v>15.005784600000016</c:v>
                </c:pt>
                <c:pt idx="13639">
                  <c:v>15.00647904</c:v>
                </c:pt>
                <c:pt idx="13640">
                  <c:v>15.007180440000001</c:v>
                </c:pt>
                <c:pt idx="13641">
                  <c:v>15.007874880000001</c:v>
                </c:pt>
                <c:pt idx="13642">
                  <c:v>15.008569320000001</c:v>
                </c:pt>
                <c:pt idx="13643">
                  <c:v>15.00926376</c:v>
                </c:pt>
                <c:pt idx="13644">
                  <c:v>15.00995268</c:v>
                </c:pt>
                <c:pt idx="13645">
                  <c:v>15.01064712</c:v>
                </c:pt>
                <c:pt idx="13646">
                  <c:v>15.011342880000001</c:v>
                </c:pt>
                <c:pt idx="13647">
                  <c:v>15.012037320000006</c:v>
                </c:pt>
                <c:pt idx="13648">
                  <c:v>15.012733200000014</c:v>
                </c:pt>
                <c:pt idx="13649">
                  <c:v>15.013430400000004</c:v>
                </c:pt>
                <c:pt idx="13650">
                  <c:v>15.014119320000001</c:v>
                </c:pt>
                <c:pt idx="13651">
                  <c:v>15.014813759999999</c:v>
                </c:pt>
                <c:pt idx="13652">
                  <c:v>15.015509640000015</c:v>
                </c:pt>
                <c:pt idx="13653">
                  <c:v>15.01620408</c:v>
                </c:pt>
                <c:pt idx="13654">
                  <c:v>15.016899840000002</c:v>
                </c:pt>
                <c:pt idx="13655">
                  <c:v>15.017594280000004</c:v>
                </c:pt>
                <c:pt idx="13656">
                  <c:v>15.018290159999999</c:v>
                </c:pt>
                <c:pt idx="13657">
                  <c:v>15.0189846</c:v>
                </c:pt>
                <c:pt idx="13658">
                  <c:v>15.01967904</c:v>
                </c:pt>
                <c:pt idx="13659">
                  <c:v>15.020373479999995</c:v>
                </c:pt>
                <c:pt idx="13660">
                  <c:v>15.02106792</c:v>
                </c:pt>
                <c:pt idx="13661">
                  <c:v>15.02176236</c:v>
                </c:pt>
                <c:pt idx="13662">
                  <c:v>15.022456800000022</c:v>
                </c:pt>
                <c:pt idx="13663">
                  <c:v>15.023151240000001</c:v>
                </c:pt>
                <c:pt idx="13664">
                  <c:v>15.023845680000001</c:v>
                </c:pt>
                <c:pt idx="13665">
                  <c:v>15.024540120000001</c:v>
                </c:pt>
                <c:pt idx="13666">
                  <c:v>15.025236000000014</c:v>
                </c:pt>
                <c:pt idx="13667">
                  <c:v>15.02593044</c:v>
                </c:pt>
                <c:pt idx="13668">
                  <c:v>15.02662488</c:v>
                </c:pt>
                <c:pt idx="13669">
                  <c:v>15.027313799999998</c:v>
                </c:pt>
                <c:pt idx="13670">
                  <c:v>15.028009560000001</c:v>
                </c:pt>
                <c:pt idx="13671">
                  <c:v>15.028703999999999</c:v>
                </c:pt>
                <c:pt idx="13672">
                  <c:v>15.02939844</c:v>
                </c:pt>
                <c:pt idx="13673">
                  <c:v>15.03009288</c:v>
                </c:pt>
                <c:pt idx="13674">
                  <c:v>15.03078732</c:v>
                </c:pt>
                <c:pt idx="13675">
                  <c:v>15.03148176</c:v>
                </c:pt>
                <c:pt idx="13676">
                  <c:v>15.03217764</c:v>
                </c:pt>
                <c:pt idx="13677">
                  <c:v>15.032870640000001</c:v>
                </c:pt>
                <c:pt idx="13678">
                  <c:v>15.033566520000004</c:v>
                </c:pt>
                <c:pt idx="13679">
                  <c:v>15.034260959999999</c:v>
                </c:pt>
                <c:pt idx="13680">
                  <c:v>15.034955399999999</c:v>
                </c:pt>
                <c:pt idx="13681">
                  <c:v>15.035649840000014</c:v>
                </c:pt>
                <c:pt idx="13682">
                  <c:v>15.03634428</c:v>
                </c:pt>
                <c:pt idx="13683">
                  <c:v>15.03704016</c:v>
                </c:pt>
                <c:pt idx="13684">
                  <c:v>15.0377346</c:v>
                </c:pt>
                <c:pt idx="13685">
                  <c:v>15.03842904</c:v>
                </c:pt>
                <c:pt idx="13686">
                  <c:v>15.039124920000001</c:v>
                </c:pt>
                <c:pt idx="13687">
                  <c:v>15.039819360000001</c:v>
                </c:pt>
                <c:pt idx="13688">
                  <c:v>15.040513799999999</c:v>
                </c:pt>
                <c:pt idx="13689">
                  <c:v>15.04120824</c:v>
                </c:pt>
                <c:pt idx="13690">
                  <c:v>15.04190268</c:v>
                </c:pt>
                <c:pt idx="13691">
                  <c:v>15.04259712</c:v>
                </c:pt>
                <c:pt idx="13692">
                  <c:v>15.04329012</c:v>
                </c:pt>
                <c:pt idx="13693">
                  <c:v>15.043984560000002</c:v>
                </c:pt>
                <c:pt idx="13694">
                  <c:v>15.044678999999999</c:v>
                </c:pt>
                <c:pt idx="13695">
                  <c:v>15.045374880000001</c:v>
                </c:pt>
                <c:pt idx="13696">
                  <c:v>15.046069320000001</c:v>
                </c:pt>
                <c:pt idx="13697">
                  <c:v>15.046763759999999</c:v>
                </c:pt>
                <c:pt idx="13698">
                  <c:v>15.047458199999999</c:v>
                </c:pt>
                <c:pt idx="13699">
                  <c:v>15.04815264</c:v>
                </c:pt>
                <c:pt idx="13700">
                  <c:v>15.04884708</c:v>
                </c:pt>
                <c:pt idx="13701">
                  <c:v>15.04954152</c:v>
                </c:pt>
                <c:pt idx="13702">
                  <c:v>15.05023044</c:v>
                </c:pt>
                <c:pt idx="13703">
                  <c:v>15.05092488</c:v>
                </c:pt>
                <c:pt idx="13704">
                  <c:v>15.051620640000001</c:v>
                </c:pt>
                <c:pt idx="13705">
                  <c:v>15.052316520000014</c:v>
                </c:pt>
                <c:pt idx="13706">
                  <c:v>15.05301096</c:v>
                </c:pt>
                <c:pt idx="13707">
                  <c:v>15.053706840000016</c:v>
                </c:pt>
                <c:pt idx="13708">
                  <c:v>15.054402600000014</c:v>
                </c:pt>
                <c:pt idx="13709">
                  <c:v>15.055097040000014</c:v>
                </c:pt>
                <c:pt idx="13710">
                  <c:v>15.05579148</c:v>
                </c:pt>
                <c:pt idx="13711">
                  <c:v>15.056479080000004</c:v>
                </c:pt>
                <c:pt idx="13712">
                  <c:v>15.05717484</c:v>
                </c:pt>
                <c:pt idx="13713">
                  <c:v>15.05786928</c:v>
                </c:pt>
                <c:pt idx="13714">
                  <c:v>15.058563719999999</c:v>
                </c:pt>
                <c:pt idx="13715">
                  <c:v>15.059258160000001</c:v>
                </c:pt>
                <c:pt idx="13716">
                  <c:v>15.059952600000004</c:v>
                </c:pt>
                <c:pt idx="13717">
                  <c:v>15.060647040000006</c:v>
                </c:pt>
                <c:pt idx="13718">
                  <c:v>15.061341479999999</c:v>
                </c:pt>
                <c:pt idx="13719">
                  <c:v>15.062035920000014</c:v>
                </c:pt>
                <c:pt idx="13720">
                  <c:v>15.062731800000016</c:v>
                </c:pt>
                <c:pt idx="13721">
                  <c:v>15.063424920000006</c:v>
                </c:pt>
                <c:pt idx="13722">
                  <c:v>15.064120679999998</c:v>
                </c:pt>
                <c:pt idx="13723">
                  <c:v>15.064815119999999</c:v>
                </c:pt>
                <c:pt idx="13724">
                  <c:v>15.065509560000024</c:v>
                </c:pt>
                <c:pt idx="13725">
                  <c:v>15.066204000000004</c:v>
                </c:pt>
                <c:pt idx="13726">
                  <c:v>15.066899880000006</c:v>
                </c:pt>
                <c:pt idx="13727">
                  <c:v>15.067594320000014</c:v>
                </c:pt>
                <c:pt idx="13728">
                  <c:v>15.068291520000001</c:v>
                </c:pt>
                <c:pt idx="13729">
                  <c:v>15.068980440000001</c:v>
                </c:pt>
                <c:pt idx="13730">
                  <c:v>15.069674880000004</c:v>
                </c:pt>
                <c:pt idx="13731">
                  <c:v>15.070369320000001</c:v>
                </c:pt>
                <c:pt idx="13732">
                  <c:v>15.071063759999999</c:v>
                </c:pt>
                <c:pt idx="13733">
                  <c:v>15.0717582</c:v>
                </c:pt>
                <c:pt idx="13734">
                  <c:v>15.072452640000016</c:v>
                </c:pt>
                <c:pt idx="13735">
                  <c:v>15.07314708</c:v>
                </c:pt>
                <c:pt idx="13736">
                  <c:v>15.073841520000002</c:v>
                </c:pt>
                <c:pt idx="13737">
                  <c:v>15.07453872</c:v>
                </c:pt>
                <c:pt idx="13738">
                  <c:v>15.07523316</c:v>
                </c:pt>
                <c:pt idx="13739">
                  <c:v>15.075926280000004</c:v>
                </c:pt>
                <c:pt idx="13740">
                  <c:v>15.07662204</c:v>
                </c:pt>
                <c:pt idx="13741">
                  <c:v>15.077319360000001</c:v>
                </c:pt>
                <c:pt idx="13742">
                  <c:v>15.078013800000001</c:v>
                </c:pt>
                <c:pt idx="13743">
                  <c:v>15.078708240000001</c:v>
                </c:pt>
                <c:pt idx="13744">
                  <c:v>15.079401240000006</c:v>
                </c:pt>
                <c:pt idx="13745">
                  <c:v>15.080095680000001</c:v>
                </c:pt>
                <c:pt idx="13746">
                  <c:v>15.08079012</c:v>
                </c:pt>
                <c:pt idx="13747">
                  <c:v>15.081486000000016</c:v>
                </c:pt>
                <c:pt idx="13748">
                  <c:v>15.082180440000002</c:v>
                </c:pt>
                <c:pt idx="13749">
                  <c:v>15.082874880000002</c:v>
                </c:pt>
                <c:pt idx="13750">
                  <c:v>15.083569320000002</c:v>
                </c:pt>
                <c:pt idx="13751">
                  <c:v>15.084263759999999</c:v>
                </c:pt>
                <c:pt idx="13752">
                  <c:v>15.084958199999999</c:v>
                </c:pt>
                <c:pt idx="13753">
                  <c:v>15.08564844</c:v>
                </c:pt>
                <c:pt idx="13754">
                  <c:v>15.08634432</c:v>
                </c:pt>
                <c:pt idx="13755">
                  <c:v>15.087040200000002</c:v>
                </c:pt>
                <c:pt idx="13756">
                  <c:v>15.087734640000004</c:v>
                </c:pt>
                <c:pt idx="13757">
                  <c:v>15.088429080000001</c:v>
                </c:pt>
                <c:pt idx="13758">
                  <c:v>15.089123520000001</c:v>
                </c:pt>
                <c:pt idx="13759">
                  <c:v>15.08981928</c:v>
                </c:pt>
                <c:pt idx="13760">
                  <c:v>15.090513720000001</c:v>
                </c:pt>
                <c:pt idx="13761">
                  <c:v>15.091208159999999</c:v>
                </c:pt>
                <c:pt idx="13762">
                  <c:v>15.091902600000001</c:v>
                </c:pt>
                <c:pt idx="13763">
                  <c:v>15.092597040000006</c:v>
                </c:pt>
                <c:pt idx="13764">
                  <c:v>15.09329148</c:v>
                </c:pt>
                <c:pt idx="13765">
                  <c:v>15.0939804</c:v>
                </c:pt>
                <c:pt idx="13766">
                  <c:v>15.09467628</c:v>
                </c:pt>
                <c:pt idx="13767">
                  <c:v>15.09536928</c:v>
                </c:pt>
                <c:pt idx="13768">
                  <c:v>15.096067920000001</c:v>
                </c:pt>
                <c:pt idx="13769">
                  <c:v>15.09676236</c:v>
                </c:pt>
                <c:pt idx="13770">
                  <c:v>15.09745824</c:v>
                </c:pt>
                <c:pt idx="13771">
                  <c:v>15.09814572</c:v>
                </c:pt>
                <c:pt idx="13772">
                  <c:v>15.09884712</c:v>
                </c:pt>
                <c:pt idx="13773">
                  <c:v>15.09954156</c:v>
                </c:pt>
                <c:pt idx="13774">
                  <c:v>15.100236000000002</c:v>
                </c:pt>
                <c:pt idx="13775">
                  <c:v>15.100930440000001</c:v>
                </c:pt>
                <c:pt idx="13776">
                  <c:v>15.101624880000001</c:v>
                </c:pt>
                <c:pt idx="13777">
                  <c:v>15.102319320000001</c:v>
                </c:pt>
                <c:pt idx="13778">
                  <c:v>15.10301376</c:v>
                </c:pt>
                <c:pt idx="13779">
                  <c:v>15.10370268</c:v>
                </c:pt>
                <c:pt idx="13780">
                  <c:v>15.10439712</c:v>
                </c:pt>
                <c:pt idx="13781">
                  <c:v>15.10509156</c:v>
                </c:pt>
                <c:pt idx="13782">
                  <c:v>15.105787320000006</c:v>
                </c:pt>
                <c:pt idx="13783">
                  <c:v>15.106484640000014</c:v>
                </c:pt>
                <c:pt idx="13784">
                  <c:v>15.10717908</c:v>
                </c:pt>
                <c:pt idx="13785">
                  <c:v>15.107874840000001</c:v>
                </c:pt>
                <c:pt idx="13786">
                  <c:v>15.108569280000001</c:v>
                </c:pt>
                <c:pt idx="13787">
                  <c:v>15.10926372</c:v>
                </c:pt>
                <c:pt idx="13788">
                  <c:v>15.10995816</c:v>
                </c:pt>
                <c:pt idx="13789">
                  <c:v>15.1106526</c:v>
                </c:pt>
                <c:pt idx="13790">
                  <c:v>15.11134704</c:v>
                </c:pt>
                <c:pt idx="13791">
                  <c:v>15.11204148</c:v>
                </c:pt>
                <c:pt idx="13792">
                  <c:v>15.112735920000002</c:v>
                </c:pt>
                <c:pt idx="13793">
                  <c:v>15.113430360000002</c:v>
                </c:pt>
                <c:pt idx="13794">
                  <c:v>15.11412492</c:v>
                </c:pt>
                <c:pt idx="13795">
                  <c:v>15.11481936</c:v>
                </c:pt>
                <c:pt idx="13796">
                  <c:v>15.1155138</c:v>
                </c:pt>
                <c:pt idx="13797">
                  <c:v>15.116208240000001</c:v>
                </c:pt>
                <c:pt idx="13798">
                  <c:v>15.116902680000001</c:v>
                </c:pt>
                <c:pt idx="13799">
                  <c:v>15.117597120000001</c:v>
                </c:pt>
                <c:pt idx="13800">
                  <c:v>15.118284600000001</c:v>
                </c:pt>
                <c:pt idx="13801">
                  <c:v>15.118986</c:v>
                </c:pt>
                <c:pt idx="13802">
                  <c:v>15.11968044</c:v>
                </c:pt>
                <c:pt idx="13803">
                  <c:v>15.12037488</c:v>
                </c:pt>
                <c:pt idx="13804">
                  <c:v>15.121063799999998</c:v>
                </c:pt>
                <c:pt idx="13805">
                  <c:v>15.121759560000001</c:v>
                </c:pt>
                <c:pt idx="13806">
                  <c:v>15.122454000000014</c:v>
                </c:pt>
                <c:pt idx="13807">
                  <c:v>15.123152640000001</c:v>
                </c:pt>
                <c:pt idx="13808">
                  <c:v>15.123841560000001</c:v>
                </c:pt>
                <c:pt idx="13809">
                  <c:v>15.12453732</c:v>
                </c:pt>
                <c:pt idx="13810">
                  <c:v>15.12523176</c:v>
                </c:pt>
                <c:pt idx="13811">
                  <c:v>15.1259262</c:v>
                </c:pt>
                <c:pt idx="13812">
                  <c:v>15.126622080000001</c:v>
                </c:pt>
                <c:pt idx="13813">
                  <c:v>15.127317959999999</c:v>
                </c:pt>
                <c:pt idx="13814">
                  <c:v>15.128012399999999</c:v>
                </c:pt>
                <c:pt idx="13815">
                  <c:v>15.12870684</c:v>
                </c:pt>
                <c:pt idx="13816">
                  <c:v>15.12940128</c:v>
                </c:pt>
                <c:pt idx="13817">
                  <c:v>15.13009572</c:v>
                </c:pt>
                <c:pt idx="13818">
                  <c:v>15.130791479999999</c:v>
                </c:pt>
                <c:pt idx="13819">
                  <c:v>15.131485920000001</c:v>
                </c:pt>
                <c:pt idx="13820">
                  <c:v>15.13217904</c:v>
                </c:pt>
                <c:pt idx="13821">
                  <c:v>15.132873479999999</c:v>
                </c:pt>
                <c:pt idx="13822">
                  <c:v>15.133567920000001</c:v>
                </c:pt>
                <c:pt idx="13823">
                  <c:v>15.134262359999999</c:v>
                </c:pt>
                <c:pt idx="13824">
                  <c:v>15.134956800000001</c:v>
                </c:pt>
                <c:pt idx="13825">
                  <c:v>15.135645720000001</c:v>
                </c:pt>
                <c:pt idx="13826">
                  <c:v>15.136341479999997</c:v>
                </c:pt>
                <c:pt idx="13827">
                  <c:v>15.137035920000001</c:v>
                </c:pt>
                <c:pt idx="13828">
                  <c:v>15.137730360000001</c:v>
                </c:pt>
                <c:pt idx="13829">
                  <c:v>15.138426240000001</c:v>
                </c:pt>
                <c:pt idx="13830">
                  <c:v>15.13912212</c:v>
                </c:pt>
                <c:pt idx="13831">
                  <c:v>15.139817880000001</c:v>
                </c:pt>
                <c:pt idx="13832">
                  <c:v>15.140512320000001</c:v>
                </c:pt>
                <c:pt idx="13833">
                  <c:v>15.141206759999999</c:v>
                </c:pt>
                <c:pt idx="13834">
                  <c:v>15.141901199999998</c:v>
                </c:pt>
                <c:pt idx="13835">
                  <c:v>15.14259564</c:v>
                </c:pt>
                <c:pt idx="13836">
                  <c:v>15.143290199999999</c:v>
                </c:pt>
                <c:pt idx="13837">
                  <c:v>15.143984640000001</c:v>
                </c:pt>
                <c:pt idx="13838">
                  <c:v>15.14467908</c:v>
                </c:pt>
                <c:pt idx="13839">
                  <c:v>15.14537352</c:v>
                </c:pt>
                <c:pt idx="13840">
                  <c:v>15.14606796</c:v>
                </c:pt>
                <c:pt idx="13841">
                  <c:v>15.1467624</c:v>
                </c:pt>
                <c:pt idx="13842">
                  <c:v>15.14745684</c:v>
                </c:pt>
                <c:pt idx="13843">
                  <c:v>15.1481526</c:v>
                </c:pt>
                <c:pt idx="13844">
                  <c:v>15.14884152</c:v>
                </c:pt>
                <c:pt idx="13845">
                  <c:v>15.14953596</c:v>
                </c:pt>
                <c:pt idx="13846">
                  <c:v>15.1502304</c:v>
                </c:pt>
                <c:pt idx="13847">
                  <c:v>15.15092628</c:v>
                </c:pt>
                <c:pt idx="13848">
                  <c:v>15.15162072</c:v>
                </c:pt>
                <c:pt idx="13849">
                  <c:v>15.152315160000001</c:v>
                </c:pt>
                <c:pt idx="13850">
                  <c:v>15.153009600000004</c:v>
                </c:pt>
                <c:pt idx="13851">
                  <c:v>15.15370536</c:v>
                </c:pt>
                <c:pt idx="13852">
                  <c:v>15.154399920000001</c:v>
                </c:pt>
                <c:pt idx="13853">
                  <c:v>15.155094360000014</c:v>
                </c:pt>
                <c:pt idx="13854">
                  <c:v>15.155788800000014</c:v>
                </c:pt>
                <c:pt idx="13855">
                  <c:v>15.156484560000024</c:v>
                </c:pt>
                <c:pt idx="13856">
                  <c:v>15.157178999999999</c:v>
                </c:pt>
                <c:pt idx="13857">
                  <c:v>15.15787488</c:v>
                </c:pt>
                <c:pt idx="13858">
                  <c:v>15.1585638</c:v>
                </c:pt>
                <c:pt idx="13859">
                  <c:v>15.15925824</c:v>
                </c:pt>
                <c:pt idx="13860">
                  <c:v>15.15995268</c:v>
                </c:pt>
                <c:pt idx="13861">
                  <c:v>15.16064712</c:v>
                </c:pt>
                <c:pt idx="13862">
                  <c:v>15.161342880000001</c:v>
                </c:pt>
                <c:pt idx="13863">
                  <c:v>15.162037320000014</c:v>
                </c:pt>
                <c:pt idx="13864">
                  <c:v>15.16273176</c:v>
                </c:pt>
                <c:pt idx="13865">
                  <c:v>15.16342764</c:v>
                </c:pt>
                <c:pt idx="13866">
                  <c:v>15.16412352</c:v>
                </c:pt>
                <c:pt idx="13867">
                  <c:v>15.16481652</c:v>
                </c:pt>
                <c:pt idx="13868">
                  <c:v>15.165512400000004</c:v>
                </c:pt>
                <c:pt idx="13869">
                  <c:v>15.166206840000006</c:v>
                </c:pt>
                <c:pt idx="13870">
                  <c:v>15.1669026</c:v>
                </c:pt>
                <c:pt idx="13871">
                  <c:v>15.16759296</c:v>
                </c:pt>
                <c:pt idx="13872">
                  <c:v>15.168287400000001</c:v>
                </c:pt>
                <c:pt idx="13873">
                  <c:v>15.168981840000001</c:v>
                </c:pt>
                <c:pt idx="13874">
                  <c:v>15.169676280000004</c:v>
                </c:pt>
                <c:pt idx="13875">
                  <c:v>15.170370719999999</c:v>
                </c:pt>
                <c:pt idx="13876">
                  <c:v>15.171065159999999</c:v>
                </c:pt>
                <c:pt idx="13877">
                  <c:v>15.171760920000001</c:v>
                </c:pt>
                <c:pt idx="13878">
                  <c:v>15.172455360000002</c:v>
                </c:pt>
                <c:pt idx="13879">
                  <c:v>15.17314992</c:v>
                </c:pt>
                <c:pt idx="13880">
                  <c:v>15.17384436</c:v>
                </c:pt>
                <c:pt idx="13881">
                  <c:v>15.174538800000002</c:v>
                </c:pt>
                <c:pt idx="13882">
                  <c:v>15.175233240000004</c:v>
                </c:pt>
                <c:pt idx="13883">
                  <c:v>15.175927680000001</c:v>
                </c:pt>
                <c:pt idx="13884">
                  <c:v>15.176622120000001</c:v>
                </c:pt>
                <c:pt idx="13885">
                  <c:v>15.17731656</c:v>
                </c:pt>
                <c:pt idx="13886">
                  <c:v>15.178011</c:v>
                </c:pt>
                <c:pt idx="13887">
                  <c:v>15.17870544</c:v>
                </c:pt>
                <c:pt idx="13888">
                  <c:v>15.17939988</c:v>
                </c:pt>
                <c:pt idx="13889">
                  <c:v>15.18009432</c:v>
                </c:pt>
                <c:pt idx="13890">
                  <c:v>15.180790200000002</c:v>
                </c:pt>
                <c:pt idx="13891">
                  <c:v>15.181484640000004</c:v>
                </c:pt>
                <c:pt idx="13892">
                  <c:v>15.182179080000001</c:v>
                </c:pt>
                <c:pt idx="13893">
                  <c:v>15.18287484</c:v>
                </c:pt>
                <c:pt idx="13894">
                  <c:v>15.18356928</c:v>
                </c:pt>
                <c:pt idx="13895">
                  <c:v>15.184263719999999</c:v>
                </c:pt>
                <c:pt idx="13896">
                  <c:v>15.184958159999999</c:v>
                </c:pt>
                <c:pt idx="13897">
                  <c:v>15.185652600000004</c:v>
                </c:pt>
                <c:pt idx="13898">
                  <c:v>15.186347040000001</c:v>
                </c:pt>
                <c:pt idx="13899">
                  <c:v>15.18704148</c:v>
                </c:pt>
                <c:pt idx="13900">
                  <c:v>15.18773184</c:v>
                </c:pt>
                <c:pt idx="13901">
                  <c:v>15.18842484</c:v>
                </c:pt>
                <c:pt idx="13902">
                  <c:v>15.18912072</c:v>
                </c:pt>
                <c:pt idx="13903">
                  <c:v>15.18981516</c:v>
                </c:pt>
                <c:pt idx="13904">
                  <c:v>15.190510920000001</c:v>
                </c:pt>
                <c:pt idx="13905">
                  <c:v>15.19120536</c:v>
                </c:pt>
                <c:pt idx="13906">
                  <c:v>15.19190124</c:v>
                </c:pt>
                <c:pt idx="13907">
                  <c:v>15.19259568</c:v>
                </c:pt>
                <c:pt idx="13908">
                  <c:v>15.19329156</c:v>
                </c:pt>
                <c:pt idx="13909">
                  <c:v>15.193986000000002</c:v>
                </c:pt>
                <c:pt idx="13910">
                  <c:v>15.194680440000001</c:v>
                </c:pt>
                <c:pt idx="13911">
                  <c:v>15.195374880000001</c:v>
                </c:pt>
                <c:pt idx="13912">
                  <c:v>15.196063799999999</c:v>
                </c:pt>
                <c:pt idx="13913">
                  <c:v>15.196760999999999</c:v>
                </c:pt>
                <c:pt idx="13914">
                  <c:v>15.1974582</c:v>
                </c:pt>
                <c:pt idx="13915">
                  <c:v>15.19815264</c:v>
                </c:pt>
                <c:pt idx="13916">
                  <c:v>15.19884708</c:v>
                </c:pt>
                <c:pt idx="13917">
                  <c:v>15.19954152</c:v>
                </c:pt>
                <c:pt idx="13918">
                  <c:v>15.200235960000001</c:v>
                </c:pt>
                <c:pt idx="13919">
                  <c:v>15.200930400000001</c:v>
                </c:pt>
                <c:pt idx="13920">
                  <c:v>15.201624840000001</c:v>
                </c:pt>
                <c:pt idx="13921">
                  <c:v>15.202319280000001</c:v>
                </c:pt>
                <c:pt idx="13922">
                  <c:v>15.20301372</c:v>
                </c:pt>
                <c:pt idx="13923">
                  <c:v>15.20370816</c:v>
                </c:pt>
                <c:pt idx="13924">
                  <c:v>15.2044026</c:v>
                </c:pt>
                <c:pt idx="13925">
                  <c:v>15.20509704</c:v>
                </c:pt>
                <c:pt idx="13926">
                  <c:v>15.20578596</c:v>
                </c:pt>
                <c:pt idx="13927">
                  <c:v>15.2064804</c:v>
                </c:pt>
                <c:pt idx="13928">
                  <c:v>15.207176280000001</c:v>
                </c:pt>
                <c:pt idx="13929">
                  <c:v>15.207870719999999</c:v>
                </c:pt>
                <c:pt idx="13930">
                  <c:v>15.20856648</c:v>
                </c:pt>
                <c:pt idx="13931">
                  <c:v>15.20926092</c:v>
                </c:pt>
                <c:pt idx="13932">
                  <c:v>15.20995536</c:v>
                </c:pt>
                <c:pt idx="13933">
                  <c:v>15.21064992</c:v>
                </c:pt>
                <c:pt idx="13934">
                  <c:v>15.211345679999999</c:v>
                </c:pt>
                <c:pt idx="13935">
                  <c:v>15.212040120000001</c:v>
                </c:pt>
                <c:pt idx="13936">
                  <c:v>15.212730360000002</c:v>
                </c:pt>
                <c:pt idx="13937">
                  <c:v>15.21342624</c:v>
                </c:pt>
                <c:pt idx="13938">
                  <c:v>15.214122119999999</c:v>
                </c:pt>
                <c:pt idx="13939">
                  <c:v>15.214816560000001</c:v>
                </c:pt>
                <c:pt idx="13940">
                  <c:v>15.215511000000001</c:v>
                </c:pt>
                <c:pt idx="13941">
                  <c:v>15.21620544</c:v>
                </c:pt>
                <c:pt idx="13942">
                  <c:v>15.21689988</c:v>
                </c:pt>
                <c:pt idx="13943">
                  <c:v>15.21759432</c:v>
                </c:pt>
                <c:pt idx="13944">
                  <c:v>15.218288759999997</c:v>
                </c:pt>
                <c:pt idx="13945">
                  <c:v>15.218983199999998</c:v>
                </c:pt>
                <c:pt idx="13946">
                  <c:v>15.21967764</c:v>
                </c:pt>
                <c:pt idx="13947">
                  <c:v>15.220372079999999</c:v>
                </c:pt>
                <c:pt idx="13948">
                  <c:v>15.221066520000001</c:v>
                </c:pt>
                <c:pt idx="13949">
                  <c:v>15.221760959999999</c:v>
                </c:pt>
                <c:pt idx="13950">
                  <c:v>15.222455400000001</c:v>
                </c:pt>
                <c:pt idx="13951">
                  <c:v>15.22314984</c:v>
                </c:pt>
                <c:pt idx="13952">
                  <c:v>15.22384572</c:v>
                </c:pt>
                <c:pt idx="13953">
                  <c:v>15.22454016</c:v>
                </c:pt>
                <c:pt idx="13954">
                  <c:v>15.2252346</c:v>
                </c:pt>
                <c:pt idx="13955">
                  <c:v>15.22592904</c:v>
                </c:pt>
                <c:pt idx="13956">
                  <c:v>15.226623479999999</c:v>
                </c:pt>
                <c:pt idx="13957">
                  <c:v>15.227317919999999</c:v>
                </c:pt>
                <c:pt idx="13958">
                  <c:v>15.228012359999999</c:v>
                </c:pt>
                <c:pt idx="13959">
                  <c:v>15.228706800000001</c:v>
                </c:pt>
                <c:pt idx="13960">
                  <c:v>15.22940124</c:v>
                </c:pt>
                <c:pt idx="13961">
                  <c:v>15.23009568</c:v>
                </c:pt>
                <c:pt idx="13962">
                  <c:v>15.23079156</c:v>
                </c:pt>
                <c:pt idx="13963">
                  <c:v>15.231480360000001</c:v>
                </c:pt>
                <c:pt idx="13964">
                  <c:v>15.23217492</c:v>
                </c:pt>
                <c:pt idx="13965">
                  <c:v>15.23287068</c:v>
                </c:pt>
                <c:pt idx="13966">
                  <c:v>15.233567880000001</c:v>
                </c:pt>
                <c:pt idx="13967">
                  <c:v>15.234262319999999</c:v>
                </c:pt>
                <c:pt idx="13968">
                  <c:v>15.234956759999999</c:v>
                </c:pt>
                <c:pt idx="13969">
                  <c:v>15.235647120000001</c:v>
                </c:pt>
                <c:pt idx="13970">
                  <c:v>15.23634156</c:v>
                </c:pt>
                <c:pt idx="13971">
                  <c:v>15.237040199999999</c:v>
                </c:pt>
                <c:pt idx="13972">
                  <c:v>15.23773596</c:v>
                </c:pt>
                <c:pt idx="13973">
                  <c:v>15.2384304</c:v>
                </c:pt>
                <c:pt idx="13974">
                  <c:v>15.23911932</c:v>
                </c:pt>
                <c:pt idx="13975">
                  <c:v>15.239813759999999</c:v>
                </c:pt>
                <c:pt idx="13976">
                  <c:v>15.2405124</c:v>
                </c:pt>
                <c:pt idx="13977">
                  <c:v>15.24120684</c:v>
                </c:pt>
                <c:pt idx="13978">
                  <c:v>15.241901279999997</c:v>
                </c:pt>
                <c:pt idx="13979">
                  <c:v>15.242595720000001</c:v>
                </c:pt>
                <c:pt idx="13980">
                  <c:v>15.243290159999999</c:v>
                </c:pt>
                <c:pt idx="13981">
                  <c:v>15.24398592</c:v>
                </c:pt>
                <c:pt idx="13982">
                  <c:v>15.24467484</c:v>
                </c:pt>
                <c:pt idx="13983">
                  <c:v>15.24536928</c:v>
                </c:pt>
                <c:pt idx="13984">
                  <c:v>15.246063719999999</c:v>
                </c:pt>
                <c:pt idx="13985">
                  <c:v>15.246758159999999</c:v>
                </c:pt>
                <c:pt idx="13986">
                  <c:v>15.247452600000001</c:v>
                </c:pt>
                <c:pt idx="13987">
                  <c:v>15.248147039999999</c:v>
                </c:pt>
                <c:pt idx="13988">
                  <c:v>15.248841479999998</c:v>
                </c:pt>
                <c:pt idx="13989">
                  <c:v>15.2495388</c:v>
                </c:pt>
                <c:pt idx="13990">
                  <c:v>15.250236000000006</c:v>
                </c:pt>
                <c:pt idx="13991">
                  <c:v>15.250924920000001</c:v>
                </c:pt>
                <c:pt idx="13992">
                  <c:v>15.251619360000001</c:v>
                </c:pt>
                <c:pt idx="13993">
                  <c:v>15.2523138</c:v>
                </c:pt>
                <c:pt idx="13994">
                  <c:v>15.253009560000002</c:v>
                </c:pt>
                <c:pt idx="13995">
                  <c:v>15.253704000000004</c:v>
                </c:pt>
                <c:pt idx="13996">
                  <c:v>15.254398439999999</c:v>
                </c:pt>
                <c:pt idx="13997">
                  <c:v>15.255092880000015</c:v>
                </c:pt>
                <c:pt idx="13998">
                  <c:v>15.255787320000014</c:v>
                </c:pt>
                <c:pt idx="13999">
                  <c:v>15.25648176</c:v>
                </c:pt>
                <c:pt idx="14000">
                  <c:v>15.2571762</c:v>
                </c:pt>
                <c:pt idx="14001">
                  <c:v>15.25787208</c:v>
                </c:pt>
                <c:pt idx="14002">
                  <c:v>15.25856652</c:v>
                </c:pt>
                <c:pt idx="14003">
                  <c:v>15.259260960000001</c:v>
                </c:pt>
                <c:pt idx="14004">
                  <c:v>15.259955400000001</c:v>
                </c:pt>
                <c:pt idx="14005">
                  <c:v>15.260649840000006</c:v>
                </c:pt>
                <c:pt idx="14006">
                  <c:v>15.261344280000001</c:v>
                </c:pt>
                <c:pt idx="14007">
                  <c:v>15.26204016</c:v>
                </c:pt>
                <c:pt idx="14008">
                  <c:v>15.26273316</c:v>
                </c:pt>
                <c:pt idx="14009">
                  <c:v>15.26342904</c:v>
                </c:pt>
                <c:pt idx="14010">
                  <c:v>15.26412492</c:v>
                </c:pt>
                <c:pt idx="14011">
                  <c:v>15.264819360000001</c:v>
                </c:pt>
                <c:pt idx="14012">
                  <c:v>15.265513800000004</c:v>
                </c:pt>
                <c:pt idx="14013">
                  <c:v>15.266208240000001</c:v>
                </c:pt>
                <c:pt idx="14014">
                  <c:v>15.266902680000001</c:v>
                </c:pt>
                <c:pt idx="14015">
                  <c:v>15.26759148</c:v>
                </c:pt>
                <c:pt idx="14016">
                  <c:v>15.268288800000001</c:v>
                </c:pt>
                <c:pt idx="14017">
                  <c:v>15.268983240000001</c:v>
                </c:pt>
                <c:pt idx="14018">
                  <c:v>15.269677680000001</c:v>
                </c:pt>
                <c:pt idx="14019">
                  <c:v>15.270372119999999</c:v>
                </c:pt>
                <c:pt idx="14020">
                  <c:v>15.27106788</c:v>
                </c:pt>
                <c:pt idx="14021">
                  <c:v>15.271762320000001</c:v>
                </c:pt>
                <c:pt idx="14022">
                  <c:v>15.272458200000004</c:v>
                </c:pt>
                <c:pt idx="14023">
                  <c:v>15.273152640000001</c:v>
                </c:pt>
                <c:pt idx="14024">
                  <c:v>15.273841560000001</c:v>
                </c:pt>
                <c:pt idx="14025">
                  <c:v>15.274536000000014</c:v>
                </c:pt>
                <c:pt idx="14026">
                  <c:v>15.27523044</c:v>
                </c:pt>
                <c:pt idx="14027">
                  <c:v>15.275927640000001</c:v>
                </c:pt>
                <c:pt idx="14028">
                  <c:v>15.276622080000001</c:v>
                </c:pt>
                <c:pt idx="14029">
                  <c:v>15.277316520000001</c:v>
                </c:pt>
                <c:pt idx="14030">
                  <c:v>15.2780124</c:v>
                </c:pt>
                <c:pt idx="14031">
                  <c:v>15.27870684</c:v>
                </c:pt>
                <c:pt idx="14032">
                  <c:v>15.279402600000004</c:v>
                </c:pt>
                <c:pt idx="14033">
                  <c:v>15.280097040000001</c:v>
                </c:pt>
                <c:pt idx="14034">
                  <c:v>15.28079148</c:v>
                </c:pt>
                <c:pt idx="14035">
                  <c:v>15.28148592</c:v>
                </c:pt>
                <c:pt idx="14036">
                  <c:v>15.28218036</c:v>
                </c:pt>
                <c:pt idx="14037">
                  <c:v>15.282874920000001</c:v>
                </c:pt>
                <c:pt idx="14038">
                  <c:v>15.28356936</c:v>
                </c:pt>
                <c:pt idx="14039">
                  <c:v>15.284263799999998</c:v>
                </c:pt>
                <c:pt idx="14040">
                  <c:v>15.2849526</c:v>
                </c:pt>
                <c:pt idx="14041">
                  <c:v>15.285647040000002</c:v>
                </c:pt>
                <c:pt idx="14042">
                  <c:v>15.286341479999999</c:v>
                </c:pt>
                <c:pt idx="14043">
                  <c:v>15.287035920000001</c:v>
                </c:pt>
                <c:pt idx="14044">
                  <c:v>15.287730360000001</c:v>
                </c:pt>
                <c:pt idx="14045">
                  <c:v>15.28842624</c:v>
                </c:pt>
                <c:pt idx="14046">
                  <c:v>15.28912068</c:v>
                </c:pt>
                <c:pt idx="14047">
                  <c:v>15.289816560000002</c:v>
                </c:pt>
                <c:pt idx="14048">
                  <c:v>15.29050956</c:v>
                </c:pt>
                <c:pt idx="14049">
                  <c:v>15.291205439999999</c:v>
                </c:pt>
                <c:pt idx="14050">
                  <c:v>15.291899880000001</c:v>
                </c:pt>
                <c:pt idx="14051">
                  <c:v>15.292594320000006</c:v>
                </c:pt>
                <c:pt idx="14052">
                  <c:v>15.293287320000001</c:v>
                </c:pt>
                <c:pt idx="14053">
                  <c:v>15.2939832</c:v>
                </c:pt>
                <c:pt idx="14054">
                  <c:v>15.29467908</c:v>
                </c:pt>
                <c:pt idx="14055">
                  <c:v>15.29537352</c:v>
                </c:pt>
                <c:pt idx="14056">
                  <c:v>15.296069280000001</c:v>
                </c:pt>
                <c:pt idx="14057">
                  <c:v>15.29676372</c:v>
                </c:pt>
                <c:pt idx="14058">
                  <c:v>15.29745816</c:v>
                </c:pt>
                <c:pt idx="14059">
                  <c:v>15.2981526</c:v>
                </c:pt>
                <c:pt idx="14060">
                  <c:v>15.29884152</c:v>
                </c:pt>
                <c:pt idx="14061">
                  <c:v>15.29953596</c:v>
                </c:pt>
                <c:pt idx="14062">
                  <c:v>15.300231840000002</c:v>
                </c:pt>
                <c:pt idx="14063">
                  <c:v>15.3009276</c:v>
                </c:pt>
                <c:pt idx="14064">
                  <c:v>15.30162204</c:v>
                </c:pt>
                <c:pt idx="14065">
                  <c:v>15.30231648</c:v>
                </c:pt>
                <c:pt idx="14066">
                  <c:v>15.30301092</c:v>
                </c:pt>
                <c:pt idx="14067">
                  <c:v>15.303706800000022</c:v>
                </c:pt>
                <c:pt idx="14068">
                  <c:v>15.304401240000002</c:v>
                </c:pt>
                <c:pt idx="14069">
                  <c:v>15.305095680000004</c:v>
                </c:pt>
                <c:pt idx="14070">
                  <c:v>15.305790120000006</c:v>
                </c:pt>
                <c:pt idx="14071">
                  <c:v>15.306484560000028</c:v>
                </c:pt>
                <c:pt idx="14072">
                  <c:v>15.307179</c:v>
                </c:pt>
                <c:pt idx="14073">
                  <c:v>15.30787344</c:v>
                </c:pt>
                <c:pt idx="14074">
                  <c:v>15.30856788</c:v>
                </c:pt>
                <c:pt idx="14075">
                  <c:v>15.30926232</c:v>
                </c:pt>
                <c:pt idx="14076">
                  <c:v>15.309958200000002</c:v>
                </c:pt>
                <c:pt idx="14077">
                  <c:v>15.310651200000002</c:v>
                </c:pt>
                <c:pt idx="14078">
                  <c:v>15.311345640000001</c:v>
                </c:pt>
                <c:pt idx="14079">
                  <c:v>15.312040200000016</c:v>
                </c:pt>
                <c:pt idx="14080">
                  <c:v>15.312735960000015</c:v>
                </c:pt>
                <c:pt idx="14081">
                  <c:v>15.313429080000002</c:v>
                </c:pt>
                <c:pt idx="14082">
                  <c:v>15.31411788</c:v>
                </c:pt>
                <c:pt idx="14083">
                  <c:v>15.31481376</c:v>
                </c:pt>
                <c:pt idx="14084">
                  <c:v>15.315508200000016</c:v>
                </c:pt>
                <c:pt idx="14085">
                  <c:v>15.31620408</c:v>
                </c:pt>
                <c:pt idx="14086">
                  <c:v>15.31689708</c:v>
                </c:pt>
                <c:pt idx="14087">
                  <c:v>15.317592960000002</c:v>
                </c:pt>
                <c:pt idx="14088">
                  <c:v>15.318287400000001</c:v>
                </c:pt>
                <c:pt idx="14089">
                  <c:v>15.318981840000001</c:v>
                </c:pt>
                <c:pt idx="14090">
                  <c:v>15.319676280000015</c:v>
                </c:pt>
                <c:pt idx="14091">
                  <c:v>15.320372040000001</c:v>
                </c:pt>
                <c:pt idx="14092">
                  <c:v>15.321067920000001</c:v>
                </c:pt>
                <c:pt idx="14093">
                  <c:v>15.321762360000001</c:v>
                </c:pt>
                <c:pt idx="14094">
                  <c:v>15.322456800000028</c:v>
                </c:pt>
                <c:pt idx="14095">
                  <c:v>15.32315124</c:v>
                </c:pt>
                <c:pt idx="14096">
                  <c:v>15.32384148</c:v>
                </c:pt>
                <c:pt idx="14097">
                  <c:v>15.324535920000002</c:v>
                </c:pt>
                <c:pt idx="14098">
                  <c:v>15.325233240000006</c:v>
                </c:pt>
                <c:pt idx="14099">
                  <c:v>15.325929</c:v>
                </c:pt>
                <c:pt idx="14100">
                  <c:v>15.326624880000002</c:v>
                </c:pt>
                <c:pt idx="14101">
                  <c:v>15.327319320000001</c:v>
                </c:pt>
                <c:pt idx="14102">
                  <c:v>15.328012320000001</c:v>
                </c:pt>
                <c:pt idx="14103">
                  <c:v>15.32870544</c:v>
                </c:pt>
                <c:pt idx="14104">
                  <c:v>15.32939988</c:v>
                </c:pt>
                <c:pt idx="14105">
                  <c:v>15.33009564</c:v>
                </c:pt>
                <c:pt idx="14106">
                  <c:v>15.330790200000004</c:v>
                </c:pt>
                <c:pt idx="14107">
                  <c:v>15.331484640000006</c:v>
                </c:pt>
                <c:pt idx="14108">
                  <c:v>15.3321804</c:v>
                </c:pt>
                <c:pt idx="14109">
                  <c:v>15.332874840000002</c:v>
                </c:pt>
                <c:pt idx="14110">
                  <c:v>15.333569280000004</c:v>
                </c:pt>
                <c:pt idx="14111">
                  <c:v>15.334263719999999</c:v>
                </c:pt>
                <c:pt idx="14112">
                  <c:v>15.334958159999999</c:v>
                </c:pt>
                <c:pt idx="14113">
                  <c:v>15.335652600000014</c:v>
                </c:pt>
                <c:pt idx="14114">
                  <c:v>15.33634704</c:v>
                </c:pt>
                <c:pt idx="14115">
                  <c:v>15.33703596</c:v>
                </c:pt>
                <c:pt idx="14116">
                  <c:v>15.3377304</c:v>
                </c:pt>
                <c:pt idx="14117">
                  <c:v>15.33842484</c:v>
                </c:pt>
                <c:pt idx="14118">
                  <c:v>15.33911928</c:v>
                </c:pt>
                <c:pt idx="14119">
                  <c:v>15.339813719999999</c:v>
                </c:pt>
                <c:pt idx="14120">
                  <c:v>15.340509600000004</c:v>
                </c:pt>
                <c:pt idx="14121">
                  <c:v>15.341204040000001</c:v>
                </c:pt>
                <c:pt idx="14122">
                  <c:v>15.341898479999999</c:v>
                </c:pt>
                <c:pt idx="14123">
                  <c:v>15.342592920000014</c:v>
                </c:pt>
                <c:pt idx="14124">
                  <c:v>15.34328736</c:v>
                </c:pt>
                <c:pt idx="14125">
                  <c:v>15.34398324</c:v>
                </c:pt>
                <c:pt idx="14126">
                  <c:v>15.344678999999999</c:v>
                </c:pt>
                <c:pt idx="14127">
                  <c:v>15.345373439999999</c:v>
                </c:pt>
                <c:pt idx="14128">
                  <c:v>15.34606932</c:v>
                </c:pt>
                <c:pt idx="14129">
                  <c:v>15.34676376</c:v>
                </c:pt>
                <c:pt idx="14130">
                  <c:v>15.3474582</c:v>
                </c:pt>
                <c:pt idx="14131">
                  <c:v>15.348152639999999</c:v>
                </c:pt>
                <c:pt idx="14132">
                  <c:v>15.348847080000001</c:v>
                </c:pt>
                <c:pt idx="14133">
                  <c:v>15.349534560000022</c:v>
                </c:pt>
                <c:pt idx="14134">
                  <c:v>15.350230440000002</c:v>
                </c:pt>
                <c:pt idx="14135">
                  <c:v>15.350924880000004</c:v>
                </c:pt>
                <c:pt idx="14136">
                  <c:v>15.351617880000004</c:v>
                </c:pt>
                <c:pt idx="14137">
                  <c:v>15.352319280000014</c:v>
                </c:pt>
                <c:pt idx="14138">
                  <c:v>15.35301372</c:v>
                </c:pt>
                <c:pt idx="14139">
                  <c:v>15.353702640000016</c:v>
                </c:pt>
                <c:pt idx="14140">
                  <c:v>15.35439708</c:v>
                </c:pt>
                <c:pt idx="14141">
                  <c:v>15.355091520000018</c:v>
                </c:pt>
                <c:pt idx="14142">
                  <c:v>15.355787400000024</c:v>
                </c:pt>
                <c:pt idx="14143">
                  <c:v>15.356483160000014</c:v>
                </c:pt>
                <c:pt idx="14144">
                  <c:v>15.3571776</c:v>
                </c:pt>
                <c:pt idx="14145">
                  <c:v>15.35787204</c:v>
                </c:pt>
                <c:pt idx="14146">
                  <c:v>15.35856648</c:v>
                </c:pt>
                <c:pt idx="14147">
                  <c:v>15.359262360000002</c:v>
                </c:pt>
                <c:pt idx="14148">
                  <c:v>15.359956800000024</c:v>
                </c:pt>
                <c:pt idx="14149">
                  <c:v>15.360651240000006</c:v>
                </c:pt>
                <c:pt idx="14150">
                  <c:v>15.361345680000001</c:v>
                </c:pt>
                <c:pt idx="14151">
                  <c:v>15.362041560000014</c:v>
                </c:pt>
                <c:pt idx="14152">
                  <c:v>15.362731800000022</c:v>
                </c:pt>
                <c:pt idx="14153">
                  <c:v>15.363426240000024</c:v>
                </c:pt>
                <c:pt idx="14154">
                  <c:v>15.364120680000001</c:v>
                </c:pt>
                <c:pt idx="14155">
                  <c:v>15.364815120000001</c:v>
                </c:pt>
                <c:pt idx="14156">
                  <c:v>15.365509560000026</c:v>
                </c:pt>
                <c:pt idx="14157">
                  <c:v>15.366204000000014</c:v>
                </c:pt>
                <c:pt idx="14158">
                  <c:v>15.36689844</c:v>
                </c:pt>
                <c:pt idx="14159">
                  <c:v>15.367592880000016</c:v>
                </c:pt>
                <c:pt idx="14160">
                  <c:v>15.36828732</c:v>
                </c:pt>
                <c:pt idx="14161">
                  <c:v>15.36898176</c:v>
                </c:pt>
                <c:pt idx="14162">
                  <c:v>15.369674880000014</c:v>
                </c:pt>
                <c:pt idx="14163">
                  <c:v>15.37036932</c:v>
                </c:pt>
                <c:pt idx="14164">
                  <c:v>15.37106376</c:v>
                </c:pt>
                <c:pt idx="14165">
                  <c:v>15.3717582</c:v>
                </c:pt>
                <c:pt idx="14166">
                  <c:v>15.372452640000024</c:v>
                </c:pt>
                <c:pt idx="14167">
                  <c:v>15.373147080000004</c:v>
                </c:pt>
                <c:pt idx="14168">
                  <c:v>15.373841520000004</c:v>
                </c:pt>
                <c:pt idx="14169">
                  <c:v>15.374535960000006</c:v>
                </c:pt>
                <c:pt idx="14170">
                  <c:v>15.375230400000014</c:v>
                </c:pt>
                <c:pt idx="14171">
                  <c:v>15.375924840000014</c:v>
                </c:pt>
                <c:pt idx="14172">
                  <c:v>15.376619280000016</c:v>
                </c:pt>
                <c:pt idx="14173">
                  <c:v>15.37731372</c:v>
                </c:pt>
                <c:pt idx="14174">
                  <c:v>15.37800816</c:v>
                </c:pt>
                <c:pt idx="14175">
                  <c:v>15.3787026</c:v>
                </c:pt>
                <c:pt idx="14176">
                  <c:v>15.379398480000001</c:v>
                </c:pt>
                <c:pt idx="14177">
                  <c:v>15.380092920000004</c:v>
                </c:pt>
                <c:pt idx="14178">
                  <c:v>15.380787360000006</c:v>
                </c:pt>
                <c:pt idx="14179">
                  <c:v>15.381481800000014</c:v>
                </c:pt>
                <c:pt idx="14180">
                  <c:v>15.382176240000014</c:v>
                </c:pt>
                <c:pt idx="14181">
                  <c:v>15.38287068</c:v>
                </c:pt>
                <c:pt idx="14182">
                  <c:v>15.38356512</c:v>
                </c:pt>
                <c:pt idx="14183">
                  <c:v>15.384260999999999</c:v>
                </c:pt>
                <c:pt idx="14184">
                  <c:v>15.384955440000001</c:v>
                </c:pt>
                <c:pt idx="14185">
                  <c:v>15.385651200000016</c:v>
                </c:pt>
                <c:pt idx="14186">
                  <c:v>15.38634708</c:v>
                </c:pt>
                <c:pt idx="14187">
                  <c:v>15.38704152</c:v>
                </c:pt>
                <c:pt idx="14188">
                  <c:v>15.387735960000002</c:v>
                </c:pt>
                <c:pt idx="14189">
                  <c:v>15.388430400000004</c:v>
                </c:pt>
                <c:pt idx="14190">
                  <c:v>15.389119320000002</c:v>
                </c:pt>
                <c:pt idx="14191">
                  <c:v>15.389813760000001</c:v>
                </c:pt>
                <c:pt idx="14192">
                  <c:v>15.390508200000006</c:v>
                </c:pt>
                <c:pt idx="14193">
                  <c:v>15.39120408</c:v>
                </c:pt>
                <c:pt idx="14194">
                  <c:v>15.39189852</c:v>
                </c:pt>
                <c:pt idx="14195">
                  <c:v>15.392592960000016</c:v>
                </c:pt>
                <c:pt idx="14196">
                  <c:v>15.393287400000002</c:v>
                </c:pt>
                <c:pt idx="14197">
                  <c:v>15.393981840000002</c:v>
                </c:pt>
                <c:pt idx="14198">
                  <c:v>15.394676280000002</c:v>
                </c:pt>
                <c:pt idx="14199">
                  <c:v>15.395370720000001</c:v>
                </c:pt>
                <c:pt idx="14200">
                  <c:v>15.396065160000001</c:v>
                </c:pt>
                <c:pt idx="14201">
                  <c:v>15.396759600000006</c:v>
                </c:pt>
                <c:pt idx="14202">
                  <c:v>15.397454040000014</c:v>
                </c:pt>
                <c:pt idx="14203">
                  <c:v>15.39814848</c:v>
                </c:pt>
                <c:pt idx="14204">
                  <c:v>15.39884292</c:v>
                </c:pt>
                <c:pt idx="14205">
                  <c:v>15.399537360000016</c:v>
                </c:pt>
                <c:pt idx="14206">
                  <c:v>15.4002318</c:v>
                </c:pt>
                <c:pt idx="14207">
                  <c:v>15.400927680000001</c:v>
                </c:pt>
                <c:pt idx="14208">
                  <c:v>15.401622120000001</c:v>
                </c:pt>
                <c:pt idx="14209">
                  <c:v>15.402316560000004</c:v>
                </c:pt>
                <c:pt idx="14210">
                  <c:v>15.40301232</c:v>
                </c:pt>
                <c:pt idx="14211">
                  <c:v>15.403706760000002</c:v>
                </c:pt>
                <c:pt idx="14212">
                  <c:v>15.404402640000002</c:v>
                </c:pt>
                <c:pt idx="14213">
                  <c:v>15.405097080000004</c:v>
                </c:pt>
                <c:pt idx="14214">
                  <c:v>15.405790200000016</c:v>
                </c:pt>
                <c:pt idx="14215">
                  <c:v>15.406484640000023</c:v>
                </c:pt>
                <c:pt idx="14216">
                  <c:v>15.407179080000001</c:v>
                </c:pt>
                <c:pt idx="14217">
                  <c:v>15.40787484</c:v>
                </c:pt>
                <c:pt idx="14218">
                  <c:v>15.40856928</c:v>
                </c:pt>
                <c:pt idx="14219">
                  <c:v>15.409263719999998</c:v>
                </c:pt>
                <c:pt idx="14220">
                  <c:v>15.409958159999999</c:v>
                </c:pt>
                <c:pt idx="14221">
                  <c:v>15.410652600000002</c:v>
                </c:pt>
                <c:pt idx="14222">
                  <c:v>15.411347040000001</c:v>
                </c:pt>
                <c:pt idx="14223">
                  <c:v>15.412041480000001</c:v>
                </c:pt>
                <c:pt idx="14224">
                  <c:v>15.41273316</c:v>
                </c:pt>
                <c:pt idx="14225">
                  <c:v>15.41342904</c:v>
                </c:pt>
                <c:pt idx="14226">
                  <c:v>15.414123479999999</c:v>
                </c:pt>
                <c:pt idx="14227">
                  <c:v>15.414819360000001</c:v>
                </c:pt>
                <c:pt idx="14228">
                  <c:v>15.415512360000006</c:v>
                </c:pt>
                <c:pt idx="14229">
                  <c:v>15.41620824</c:v>
                </c:pt>
                <c:pt idx="14230">
                  <c:v>15.41690268</c:v>
                </c:pt>
                <c:pt idx="14231">
                  <c:v>15.41759712</c:v>
                </c:pt>
                <c:pt idx="14232">
                  <c:v>15.41829156</c:v>
                </c:pt>
                <c:pt idx="14233">
                  <c:v>15.418986</c:v>
                </c:pt>
                <c:pt idx="14234">
                  <c:v>15.41967348</c:v>
                </c:pt>
                <c:pt idx="14235">
                  <c:v>15.420374880000001</c:v>
                </c:pt>
                <c:pt idx="14236">
                  <c:v>15.421069320000001</c:v>
                </c:pt>
                <c:pt idx="14237">
                  <c:v>15.421756800000002</c:v>
                </c:pt>
                <c:pt idx="14238">
                  <c:v>15.422451240000004</c:v>
                </c:pt>
                <c:pt idx="14239">
                  <c:v>15.423145680000001</c:v>
                </c:pt>
                <c:pt idx="14240">
                  <c:v>15.423840120000001</c:v>
                </c:pt>
                <c:pt idx="14241">
                  <c:v>15.424534560000014</c:v>
                </c:pt>
                <c:pt idx="14242">
                  <c:v>15.42523044</c:v>
                </c:pt>
                <c:pt idx="14243">
                  <c:v>15.42592488</c:v>
                </c:pt>
                <c:pt idx="14244">
                  <c:v>15.42661932</c:v>
                </c:pt>
                <c:pt idx="14245">
                  <c:v>15.427313759999999</c:v>
                </c:pt>
                <c:pt idx="14246">
                  <c:v>15.428008200000001</c:v>
                </c:pt>
                <c:pt idx="14247">
                  <c:v>15.428702640000001</c:v>
                </c:pt>
                <c:pt idx="14248">
                  <c:v>15.429398520000001</c:v>
                </c:pt>
                <c:pt idx="14249">
                  <c:v>15.43009296</c:v>
                </c:pt>
                <c:pt idx="14250">
                  <c:v>15.4307874</c:v>
                </c:pt>
                <c:pt idx="14251">
                  <c:v>15.43148184</c:v>
                </c:pt>
                <c:pt idx="14252">
                  <c:v>15.432177600000001</c:v>
                </c:pt>
                <c:pt idx="14253">
                  <c:v>15.43287492</c:v>
                </c:pt>
                <c:pt idx="14254">
                  <c:v>15.433563719999999</c:v>
                </c:pt>
                <c:pt idx="14255">
                  <c:v>15.434258159999999</c:v>
                </c:pt>
                <c:pt idx="14256">
                  <c:v>15.434952600000001</c:v>
                </c:pt>
                <c:pt idx="14257">
                  <c:v>15.435647040000006</c:v>
                </c:pt>
                <c:pt idx="14258">
                  <c:v>15.436341479999999</c:v>
                </c:pt>
                <c:pt idx="14259">
                  <c:v>15.43703592</c:v>
                </c:pt>
                <c:pt idx="14260">
                  <c:v>15.43773036</c:v>
                </c:pt>
                <c:pt idx="14261">
                  <c:v>15.438424920000001</c:v>
                </c:pt>
                <c:pt idx="14262">
                  <c:v>15.439119360000001</c:v>
                </c:pt>
                <c:pt idx="14263">
                  <c:v>15.4398138</c:v>
                </c:pt>
                <c:pt idx="14264">
                  <c:v>15.44050824</c:v>
                </c:pt>
                <c:pt idx="14265">
                  <c:v>15.44120268</c:v>
                </c:pt>
                <c:pt idx="14266">
                  <c:v>15.44189712</c:v>
                </c:pt>
                <c:pt idx="14267">
                  <c:v>15.44259156</c:v>
                </c:pt>
                <c:pt idx="14268">
                  <c:v>15.443286000000002</c:v>
                </c:pt>
                <c:pt idx="14269">
                  <c:v>15.443980440000001</c:v>
                </c:pt>
                <c:pt idx="14270">
                  <c:v>15.444674880000001</c:v>
                </c:pt>
                <c:pt idx="14271">
                  <c:v>15.445369320000001</c:v>
                </c:pt>
                <c:pt idx="14272">
                  <c:v>15.44606652</c:v>
                </c:pt>
                <c:pt idx="14273">
                  <c:v>15.446760960000001</c:v>
                </c:pt>
                <c:pt idx="14274">
                  <c:v>15.447455400000001</c:v>
                </c:pt>
                <c:pt idx="14275">
                  <c:v>15.448149840000001</c:v>
                </c:pt>
                <c:pt idx="14276">
                  <c:v>15.448844280000001</c:v>
                </c:pt>
                <c:pt idx="14277">
                  <c:v>15.44953872</c:v>
                </c:pt>
                <c:pt idx="14278">
                  <c:v>15.45023316</c:v>
                </c:pt>
                <c:pt idx="14279">
                  <c:v>15.4509276</c:v>
                </c:pt>
                <c:pt idx="14280">
                  <c:v>15.45162348</c:v>
                </c:pt>
                <c:pt idx="14281">
                  <c:v>15.452319360000002</c:v>
                </c:pt>
                <c:pt idx="14282">
                  <c:v>15.45300816</c:v>
                </c:pt>
                <c:pt idx="14283">
                  <c:v>15.453704040000016</c:v>
                </c:pt>
                <c:pt idx="14284">
                  <c:v>15.454401240000006</c:v>
                </c:pt>
                <c:pt idx="14285">
                  <c:v>15.455097120000014</c:v>
                </c:pt>
                <c:pt idx="14286">
                  <c:v>15.455791560000014</c:v>
                </c:pt>
                <c:pt idx="14287">
                  <c:v>15.456479040000014</c:v>
                </c:pt>
                <c:pt idx="14288">
                  <c:v>15.45717348</c:v>
                </c:pt>
                <c:pt idx="14289">
                  <c:v>15.45786936</c:v>
                </c:pt>
                <c:pt idx="14290">
                  <c:v>15.4585638</c:v>
                </c:pt>
                <c:pt idx="14291">
                  <c:v>15.45925824</c:v>
                </c:pt>
                <c:pt idx="14292">
                  <c:v>15.459952680000002</c:v>
                </c:pt>
                <c:pt idx="14293">
                  <c:v>15.46064844</c:v>
                </c:pt>
                <c:pt idx="14294">
                  <c:v>15.461341560000001</c:v>
                </c:pt>
                <c:pt idx="14295">
                  <c:v>15.462037320000018</c:v>
                </c:pt>
                <c:pt idx="14296">
                  <c:v>15.462730440000014</c:v>
                </c:pt>
                <c:pt idx="14297">
                  <c:v>15.463424880000014</c:v>
                </c:pt>
                <c:pt idx="14298">
                  <c:v>15.464120640000001</c:v>
                </c:pt>
                <c:pt idx="14299">
                  <c:v>15.4648152</c:v>
                </c:pt>
                <c:pt idx="14300">
                  <c:v>15.465509640000024</c:v>
                </c:pt>
                <c:pt idx="14301">
                  <c:v>15.466204080000002</c:v>
                </c:pt>
                <c:pt idx="14302">
                  <c:v>15.466898520000004</c:v>
                </c:pt>
                <c:pt idx="14303">
                  <c:v>15.467592960000006</c:v>
                </c:pt>
                <c:pt idx="14304">
                  <c:v>15.468287400000001</c:v>
                </c:pt>
                <c:pt idx="14305">
                  <c:v>15.46898184</c:v>
                </c:pt>
                <c:pt idx="14306">
                  <c:v>15.469676280000014</c:v>
                </c:pt>
                <c:pt idx="14307">
                  <c:v>15.47037072</c:v>
                </c:pt>
                <c:pt idx="14308">
                  <c:v>15.47106516</c:v>
                </c:pt>
                <c:pt idx="14309">
                  <c:v>15.471759600000002</c:v>
                </c:pt>
                <c:pt idx="14310">
                  <c:v>15.472454040000024</c:v>
                </c:pt>
                <c:pt idx="14311">
                  <c:v>15.473148480000001</c:v>
                </c:pt>
                <c:pt idx="14312">
                  <c:v>15.47384568</c:v>
                </c:pt>
                <c:pt idx="14313">
                  <c:v>15.474538800000014</c:v>
                </c:pt>
                <c:pt idx="14314">
                  <c:v>15.475233240000014</c:v>
                </c:pt>
                <c:pt idx="14315">
                  <c:v>15.475929000000002</c:v>
                </c:pt>
                <c:pt idx="14316">
                  <c:v>15.476617920000002</c:v>
                </c:pt>
                <c:pt idx="14317">
                  <c:v>15.477317880000001</c:v>
                </c:pt>
                <c:pt idx="14318">
                  <c:v>15.478012320000001</c:v>
                </c:pt>
                <c:pt idx="14319">
                  <c:v>15.47870676</c:v>
                </c:pt>
                <c:pt idx="14320">
                  <c:v>15.47939568</c:v>
                </c:pt>
                <c:pt idx="14321">
                  <c:v>15.48009708</c:v>
                </c:pt>
                <c:pt idx="14322">
                  <c:v>15.48079152</c:v>
                </c:pt>
                <c:pt idx="14323">
                  <c:v>15.481485960000002</c:v>
                </c:pt>
                <c:pt idx="14324">
                  <c:v>15.482174880000002</c:v>
                </c:pt>
                <c:pt idx="14325">
                  <c:v>15.482869320000002</c:v>
                </c:pt>
                <c:pt idx="14326">
                  <c:v>15.483563760000001</c:v>
                </c:pt>
                <c:pt idx="14327">
                  <c:v>15.484259640000001</c:v>
                </c:pt>
                <c:pt idx="14328">
                  <c:v>15.48495408</c:v>
                </c:pt>
                <c:pt idx="14329">
                  <c:v>15.485648520000014</c:v>
                </c:pt>
                <c:pt idx="14330">
                  <c:v>15.48634296</c:v>
                </c:pt>
                <c:pt idx="14331">
                  <c:v>15.487037400000002</c:v>
                </c:pt>
                <c:pt idx="14332">
                  <c:v>15.487731840000002</c:v>
                </c:pt>
                <c:pt idx="14333">
                  <c:v>15.4884276</c:v>
                </c:pt>
                <c:pt idx="14334">
                  <c:v>15.489120720000001</c:v>
                </c:pt>
                <c:pt idx="14335">
                  <c:v>15.48981648</c:v>
                </c:pt>
                <c:pt idx="14336">
                  <c:v>15.49051092</c:v>
                </c:pt>
                <c:pt idx="14337">
                  <c:v>15.49120536</c:v>
                </c:pt>
                <c:pt idx="14338">
                  <c:v>15.491902680000001</c:v>
                </c:pt>
                <c:pt idx="14339">
                  <c:v>15.492597120000006</c:v>
                </c:pt>
                <c:pt idx="14340">
                  <c:v>15.49328592</c:v>
                </c:pt>
                <c:pt idx="14341">
                  <c:v>15.493980360000002</c:v>
                </c:pt>
                <c:pt idx="14342">
                  <c:v>15.49467624</c:v>
                </c:pt>
                <c:pt idx="14343">
                  <c:v>15.495370680000001</c:v>
                </c:pt>
                <c:pt idx="14344">
                  <c:v>15.496065120000001</c:v>
                </c:pt>
                <c:pt idx="14345">
                  <c:v>15.496758240000002</c:v>
                </c:pt>
                <c:pt idx="14346">
                  <c:v>15.497454000000014</c:v>
                </c:pt>
                <c:pt idx="14347">
                  <c:v>15.498147119999999</c:v>
                </c:pt>
                <c:pt idx="14348">
                  <c:v>15.498841560000001</c:v>
                </c:pt>
                <c:pt idx="14349">
                  <c:v>15.499536000000024</c:v>
                </c:pt>
                <c:pt idx="14350">
                  <c:v>15.500230440000001</c:v>
                </c:pt>
                <c:pt idx="14351">
                  <c:v>15.500924880000001</c:v>
                </c:pt>
                <c:pt idx="14352">
                  <c:v>15.50161932</c:v>
                </c:pt>
                <c:pt idx="14353">
                  <c:v>15.50231376</c:v>
                </c:pt>
                <c:pt idx="14354">
                  <c:v>15.50300964</c:v>
                </c:pt>
                <c:pt idx="14355">
                  <c:v>15.503705400000001</c:v>
                </c:pt>
                <c:pt idx="14356">
                  <c:v>15.50440128</c:v>
                </c:pt>
                <c:pt idx="14357">
                  <c:v>15.50509572</c:v>
                </c:pt>
                <c:pt idx="14358">
                  <c:v>15.50579016</c:v>
                </c:pt>
                <c:pt idx="14359">
                  <c:v>15.506484600000016</c:v>
                </c:pt>
                <c:pt idx="14360">
                  <c:v>15.50717904</c:v>
                </c:pt>
                <c:pt idx="14361">
                  <c:v>15.507874920000001</c:v>
                </c:pt>
                <c:pt idx="14362">
                  <c:v>15.508562400000001</c:v>
                </c:pt>
                <c:pt idx="14363">
                  <c:v>15.509262360000001</c:v>
                </c:pt>
                <c:pt idx="14364">
                  <c:v>15.5099526</c:v>
                </c:pt>
                <c:pt idx="14365">
                  <c:v>15.51064704</c:v>
                </c:pt>
                <c:pt idx="14366">
                  <c:v>15.511341479999997</c:v>
                </c:pt>
                <c:pt idx="14367">
                  <c:v>15.512035920000002</c:v>
                </c:pt>
                <c:pt idx="14368">
                  <c:v>15.512730360000004</c:v>
                </c:pt>
                <c:pt idx="14369">
                  <c:v>15.51342492</c:v>
                </c:pt>
                <c:pt idx="14370">
                  <c:v>15.51411936</c:v>
                </c:pt>
                <c:pt idx="14371">
                  <c:v>15.514813799999999</c:v>
                </c:pt>
                <c:pt idx="14372">
                  <c:v>15.515508240000004</c:v>
                </c:pt>
                <c:pt idx="14373">
                  <c:v>15.516202680000001</c:v>
                </c:pt>
                <c:pt idx="14374">
                  <c:v>15.516897120000001</c:v>
                </c:pt>
                <c:pt idx="14375">
                  <c:v>15.51759156</c:v>
                </c:pt>
                <c:pt idx="14376">
                  <c:v>15.518286</c:v>
                </c:pt>
                <c:pt idx="14377">
                  <c:v>15.51898044</c:v>
                </c:pt>
                <c:pt idx="14378">
                  <c:v>15.51967488</c:v>
                </c:pt>
                <c:pt idx="14379">
                  <c:v>15.520370639999999</c:v>
                </c:pt>
                <c:pt idx="14380">
                  <c:v>15.521063759999999</c:v>
                </c:pt>
                <c:pt idx="14381">
                  <c:v>15.521758200000001</c:v>
                </c:pt>
                <c:pt idx="14382">
                  <c:v>15.522454080000006</c:v>
                </c:pt>
                <c:pt idx="14383">
                  <c:v>15.523148520000001</c:v>
                </c:pt>
                <c:pt idx="14384">
                  <c:v>15.52384296</c:v>
                </c:pt>
                <c:pt idx="14385">
                  <c:v>15.5245374</c:v>
                </c:pt>
                <c:pt idx="14386">
                  <c:v>15.52523592</c:v>
                </c:pt>
                <c:pt idx="14387">
                  <c:v>15.52592484</c:v>
                </c:pt>
                <c:pt idx="14388">
                  <c:v>15.52661928</c:v>
                </c:pt>
                <c:pt idx="14389">
                  <c:v>15.527313719999999</c:v>
                </c:pt>
                <c:pt idx="14390">
                  <c:v>15.528008159999999</c:v>
                </c:pt>
                <c:pt idx="14391">
                  <c:v>15.528702600000001</c:v>
                </c:pt>
                <c:pt idx="14392">
                  <c:v>15.529397040000001</c:v>
                </c:pt>
                <c:pt idx="14393">
                  <c:v>15.53009292</c:v>
                </c:pt>
                <c:pt idx="14394">
                  <c:v>15.53078736</c:v>
                </c:pt>
                <c:pt idx="14395">
                  <c:v>15.5314818</c:v>
                </c:pt>
                <c:pt idx="14396">
                  <c:v>15.53217624</c:v>
                </c:pt>
                <c:pt idx="14397">
                  <c:v>15.532870679999998</c:v>
                </c:pt>
                <c:pt idx="14398">
                  <c:v>15.533565119999999</c:v>
                </c:pt>
                <c:pt idx="14399">
                  <c:v>15.534260999999999</c:v>
                </c:pt>
                <c:pt idx="14400">
                  <c:v>15.534955439999999</c:v>
                </c:pt>
                <c:pt idx="14401">
                  <c:v>15.535649880000006</c:v>
                </c:pt>
                <c:pt idx="14402">
                  <c:v>15.53634432</c:v>
                </c:pt>
                <c:pt idx="14403">
                  <c:v>15.53703876</c:v>
                </c:pt>
                <c:pt idx="14404">
                  <c:v>15.5377332</c:v>
                </c:pt>
                <c:pt idx="14405">
                  <c:v>15.53842764</c:v>
                </c:pt>
                <c:pt idx="14406">
                  <c:v>15.53912208</c:v>
                </c:pt>
                <c:pt idx="14407">
                  <c:v>15.53981652</c:v>
                </c:pt>
                <c:pt idx="14408">
                  <c:v>15.540510960000001</c:v>
                </c:pt>
                <c:pt idx="14409">
                  <c:v>15.541205399999999</c:v>
                </c:pt>
                <c:pt idx="14410">
                  <c:v>15.541899840000001</c:v>
                </c:pt>
                <c:pt idx="14411">
                  <c:v>15.54259572</c:v>
                </c:pt>
                <c:pt idx="14412">
                  <c:v>15.54329016</c:v>
                </c:pt>
                <c:pt idx="14413">
                  <c:v>15.5439846</c:v>
                </c:pt>
                <c:pt idx="14414">
                  <c:v>15.54467904</c:v>
                </c:pt>
                <c:pt idx="14415">
                  <c:v>15.545373479999997</c:v>
                </c:pt>
                <c:pt idx="14416">
                  <c:v>15.546067919999999</c:v>
                </c:pt>
                <c:pt idx="14417">
                  <c:v>15.546762360000001</c:v>
                </c:pt>
                <c:pt idx="14418">
                  <c:v>15.547456800000004</c:v>
                </c:pt>
                <c:pt idx="14419">
                  <c:v>15.548151239999999</c:v>
                </c:pt>
                <c:pt idx="14420">
                  <c:v>15.548845679999999</c:v>
                </c:pt>
                <c:pt idx="14421">
                  <c:v>15.54954012</c:v>
                </c:pt>
                <c:pt idx="14422">
                  <c:v>15.550236000000016</c:v>
                </c:pt>
                <c:pt idx="14423">
                  <c:v>15.55092348</c:v>
                </c:pt>
                <c:pt idx="14424">
                  <c:v>15.55161792</c:v>
                </c:pt>
                <c:pt idx="14425">
                  <c:v>15.552312360000002</c:v>
                </c:pt>
                <c:pt idx="14426">
                  <c:v>15.553006800000018</c:v>
                </c:pt>
                <c:pt idx="14427">
                  <c:v>15.553701240000002</c:v>
                </c:pt>
                <c:pt idx="14428">
                  <c:v>15.554397120000001</c:v>
                </c:pt>
                <c:pt idx="14429">
                  <c:v>15.555092880000016</c:v>
                </c:pt>
                <c:pt idx="14430">
                  <c:v>15.555787320000018</c:v>
                </c:pt>
                <c:pt idx="14431">
                  <c:v>15.556483200000022</c:v>
                </c:pt>
                <c:pt idx="14432">
                  <c:v>15.557179080000001</c:v>
                </c:pt>
                <c:pt idx="14433">
                  <c:v>15.55787484</c:v>
                </c:pt>
                <c:pt idx="14434">
                  <c:v>15.55856928</c:v>
                </c:pt>
                <c:pt idx="14435">
                  <c:v>15.55925676</c:v>
                </c:pt>
                <c:pt idx="14436">
                  <c:v>15.559958160000001</c:v>
                </c:pt>
                <c:pt idx="14437">
                  <c:v>15.560647080000004</c:v>
                </c:pt>
                <c:pt idx="14438">
                  <c:v>15.561341520000001</c:v>
                </c:pt>
                <c:pt idx="14439">
                  <c:v>15.562035960000006</c:v>
                </c:pt>
                <c:pt idx="14440">
                  <c:v>15.562730400000014</c:v>
                </c:pt>
                <c:pt idx="14441">
                  <c:v>15.563424840000014</c:v>
                </c:pt>
                <c:pt idx="14442">
                  <c:v>15.56411928</c:v>
                </c:pt>
                <c:pt idx="14443">
                  <c:v>15.56481372</c:v>
                </c:pt>
                <c:pt idx="14444">
                  <c:v>15.56550816</c:v>
                </c:pt>
                <c:pt idx="14445">
                  <c:v>15.566204040000002</c:v>
                </c:pt>
                <c:pt idx="14446">
                  <c:v>15.566898480000001</c:v>
                </c:pt>
                <c:pt idx="14447">
                  <c:v>15.567592920000004</c:v>
                </c:pt>
                <c:pt idx="14448">
                  <c:v>15.568287360000001</c:v>
                </c:pt>
                <c:pt idx="14449">
                  <c:v>15.56898324</c:v>
                </c:pt>
                <c:pt idx="14450">
                  <c:v>15.56967768</c:v>
                </c:pt>
                <c:pt idx="14451">
                  <c:v>15.570373439999999</c:v>
                </c:pt>
                <c:pt idx="14452">
                  <c:v>15.57106512</c:v>
                </c:pt>
                <c:pt idx="14453">
                  <c:v>15.57175956</c:v>
                </c:pt>
                <c:pt idx="14454">
                  <c:v>15.572454000000022</c:v>
                </c:pt>
                <c:pt idx="14455">
                  <c:v>15.573148440000001</c:v>
                </c:pt>
                <c:pt idx="14456">
                  <c:v>15.573842880000004</c:v>
                </c:pt>
                <c:pt idx="14457">
                  <c:v>15.574538760000001</c:v>
                </c:pt>
                <c:pt idx="14458">
                  <c:v>15.575233200000014</c:v>
                </c:pt>
                <c:pt idx="14459">
                  <c:v>15.57592764</c:v>
                </c:pt>
                <c:pt idx="14460">
                  <c:v>15.57662352</c:v>
                </c:pt>
                <c:pt idx="14461">
                  <c:v>15.57731796</c:v>
                </c:pt>
                <c:pt idx="14462">
                  <c:v>15.57801372</c:v>
                </c:pt>
                <c:pt idx="14463">
                  <c:v>15.578702640000001</c:v>
                </c:pt>
                <c:pt idx="14464">
                  <c:v>15.57939852</c:v>
                </c:pt>
                <c:pt idx="14465">
                  <c:v>15.58009296</c:v>
                </c:pt>
                <c:pt idx="14466">
                  <c:v>15.580787400000002</c:v>
                </c:pt>
                <c:pt idx="14467">
                  <c:v>15.581481840000002</c:v>
                </c:pt>
                <c:pt idx="14468">
                  <c:v>15.582176280000002</c:v>
                </c:pt>
                <c:pt idx="14469">
                  <c:v>15.582870720000001</c:v>
                </c:pt>
                <c:pt idx="14470">
                  <c:v>15.583565160000001</c:v>
                </c:pt>
                <c:pt idx="14471">
                  <c:v>15.584259600000001</c:v>
                </c:pt>
                <c:pt idx="14472">
                  <c:v>15.58494984</c:v>
                </c:pt>
                <c:pt idx="14473">
                  <c:v>15.585649920000014</c:v>
                </c:pt>
                <c:pt idx="14474">
                  <c:v>15.58634436</c:v>
                </c:pt>
                <c:pt idx="14475">
                  <c:v>15.5870388</c:v>
                </c:pt>
                <c:pt idx="14476">
                  <c:v>15.587734560000015</c:v>
                </c:pt>
                <c:pt idx="14477">
                  <c:v>15.588429</c:v>
                </c:pt>
                <c:pt idx="14478">
                  <c:v>15.58912344</c:v>
                </c:pt>
                <c:pt idx="14479">
                  <c:v>15.58981236</c:v>
                </c:pt>
                <c:pt idx="14480">
                  <c:v>15.590506800000016</c:v>
                </c:pt>
                <c:pt idx="14481">
                  <c:v>15.59120124</c:v>
                </c:pt>
                <c:pt idx="14482">
                  <c:v>15.59189568</c:v>
                </c:pt>
                <c:pt idx="14483">
                  <c:v>15.592591560000002</c:v>
                </c:pt>
                <c:pt idx="14484">
                  <c:v>15.593286000000004</c:v>
                </c:pt>
                <c:pt idx="14485">
                  <c:v>15.593980440000001</c:v>
                </c:pt>
                <c:pt idx="14486">
                  <c:v>15.5946762</c:v>
                </c:pt>
                <c:pt idx="14487">
                  <c:v>15.595373520000001</c:v>
                </c:pt>
                <c:pt idx="14488">
                  <c:v>15.596066520000004</c:v>
                </c:pt>
                <c:pt idx="14489">
                  <c:v>15.596762400000001</c:v>
                </c:pt>
                <c:pt idx="14490">
                  <c:v>15.597456840000014</c:v>
                </c:pt>
                <c:pt idx="14491">
                  <c:v>15.59815128</c:v>
                </c:pt>
                <c:pt idx="14492">
                  <c:v>15.59884572</c:v>
                </c:pt>
                <c:pt idx="14493">
                  <c:v>15.59954016</c:v>
                </c:pt>
                <c:pt idx="14494">
                  <c:v>15.6002346</c:v>
                </c:pt>
                <c:pt idx="14495">
                  <c:v>15.60093036</c:v>
                </c:pt>
                <c:pt idx="14496">
                  <c:v>15.60161928</c:v>
                </c:pt>
                <c:pt idx="14497">
                  <c:v>15.60231516</c:v>
                </c:pt>
                <c:pt idx="14498">
                  <c:v>15.603010920000001</c:v>
                </c:pt>
                <c:pt idx="14499">
                  <c:v>15.603705360000001</c:v>
                </c:pt>
                <c:pt idx="14500">
                  <c:v>15.604399920000001</c:v>
                </c:pt>
                <c:pt idx="14501">
                  <c:v>15.605094360000002</c:v>
                </c:pt>
                <c:pt idx="14502">
                  <c:v>15.60579012</c:v>
                </c:pt>
                <c:pt idx="14503">
                  <c:v>15.606483240000006</c:v>
                </c:pt>
                <c:pt idx="14504">
                  <c:v>15.607177679999999</c:v>
                </c:pt>
                <c:pt idx="14505">
                  <c:v>15.607873439999999</c:v>
                </c:pt>
                <c:pt idx="14506">
                  <c:v>15.608567880000001</c:v>
                </c:pt>
                <c:pt idx="14507">
                  <c:v>15.609262320000001</c:v>
                </c:pt>
                <c:pt idx="14508">
                  <c:v>15.609956760000001</c:v>
                </c:pt>
                <c:pt idx="14509">
                  <c:v>15.610645680000001</c:v>
                </c:pt>
                <c:pt idx="14510">
                  <c:v>15.61134156</c:v>
                </c:pt>
                <c:pt idx="14511">
                  <c:v>15.612036000000014</c:v>
                </c:pt>
                <c:pt idx="14512">
                  <c:v>15.61273044</c:v>
                </c:pt>
                <c:pt idx="14513">
                  <c:v>15.61342488</c:v>
                </c:pt>
                <c:pt idx="14514">
                  <c:v>15.61411932</c:v>
                </c:pt>
                <c:pt idx="14515">
                  <c:v>15.614813759999999</c:v>
                </c:pt>
                <c:pt idx="14516">
                  <c:v>15.615508200000004</c:v>
                </c:pt>
                <c:pt idx="14517">
                  <c:v>15.616202640000001</c:v>
                </c:pt>
                <c:pt idx="14518">
                  <c:v>15.616897080000001</c:v>
                </c:pt>
                <c:pt idx="14519">
                  <c:v>15.61759296</c:v>
                </c:pt>
                <c:pt idx="14520">
                  <c:v>15.6182874</c:v>
                </c:pt>
                <c:pt idx="14521">
                  <c:v>15.61898184</c:v>
                </c:pt>
                <c:pt idx="14522">
                  <c:v>15.61967628</c:v>
                </c:pt>
                <c:pt idx="14523">
                  <c:v>15.620370719999997</c:v>
                </c:pt>
                <c:pt idx="14524">
                  <c:v>15.621065159999999</c:v>
                </c:pt>
                <c:pt idx="14525">
                  <c:v>15.62176092</c:v>
                </c:pt>
                <c:pt idx="14526">
                  <c:v>15.62245536</c:v>
                </c:pt>
                <c:pt idx="14527">
                  <c:v>15.623149920000001</c:v>
                </c:pt>
                <c:pt idx="14528">
                  <c:v>15.62384436</c:v>
                </c:pt>
                <c:pt idx="14529">
                  <c:v>15.6245388</c:v>
                </c:pt>
                <c:pt idx="14530">
                  <c:v>15.62523324</c:v>
                </c:pt>
                <c:pt idx="14531">
                  <c:v>15.62592768</c:v>
                </c:pt>
                <c:pt idx="14532">
                  <c:v>15.62662212</c:v>
                </c:pt>
                <c:pt idx="14533">
                  <c:v>15.627316560000001</c:v>
                </c:pt>
                <c:pt idx="14534">
                  <c:v>15.628010999999999</c:v>
                </c:pt>
                <c:pt idx="14535">
                  <c:v>15.628705439999999</c:v>
                </c:pt>
                <c:pt idx="14536">
                  <c:v>15.6294012</c:v>
                </c:pt>
                <c:pt idx="14537">
                  <c:v>15.63009012</c:v>
                </c:pt>
                <c:pt idx="14538">
                  <c:v>15.630791520000001</c:v>
                </c:pt>
                <c:pt idx="14539">
                  <c:v>15.631485960000001</c:v>
                </c:pt>
                <c:pt idx="14540">
                  <c:v>15.632180400000001</c:v>
                </c:pt>
                <c:pt idx="14541">
                  <c:v>15.632874840000001</c:v>
                </c:pt>
                <c:pt idx="14542">
                  <c:v>15.6335652</c:v>
                </c:pt>
                <c:pt idx="14543">
                  <c:v>15.634260959999999</c:v>
                </c:pt>
                <c:pt idx="14544">
                  <c:v>15.634955399999999</c:v>
                </c:pt>
                <c:pt idx="14545">
                  <c:v>15.635649840000006</c:v>
                </c:pt>
                <c:pt idx="14546">
                  <c:v>15.636344280000001</c:v>
                </c:pt>
                <c:pt idx="14547">
                  <c:v>15.63703872</c:v>
                </c:pt>
                <c:pt idx="14548">
                  <c:v>15.63772764</c:v>
                </c:pt>
                <c:pt idx="14549">
                  <c:v>15.638430360000001</c:v>
                </c:pt>
                <c:pt idx="14550">
                  <c:v>15.63911796</c:v>
                </c:pt>
                <c:pt idx="14551">
                  <c:v>15.6398124</c:v>
                </c:pt>
                <c:pt idx="14552">
                  <c:v>15.64050684</c:v>
                </c:pt>
                <c:pt idx="14553">
                  <c:v>15.6412026</c:v>
                </c:pt>
                <c:pt idx="14554">
                  <c:v>15.641901239999999</c:v>
                </c:pt>
                <c:pt idx="14555">
                  <c:v>15.642590160000001</c:v>
                </c:pt>
                <c:pt idx="14556">
                  <c:v>15.643284600000001</c:v>
                </c:pt>
                <c:pt idx="14557">
                  <c:v>15.64397904</c:v>
                </c:pt>
                <c:pt idx="14558">
                  <c:v>15.644673479999993</c:v>
                </c:pt>
                <c:pt idx="14559">
                  <c:v>15.64536792</c:v>
                </c:pt>
                <c:pt idx="14560">
                  <c:v>15.646062359999998</c:v>
                </c:pt>
                <c:pt idx="14561">
                  <c:v>15.6467568</c:v>
                </c:pt>
                <c:pt idx="14562">
                  <c:v>15.647452680000001</c:v>
                </c:pt>
                <c:pt idx="14563">
                  <c:v>15.648148439999995</c:v>
                </c:pt>
                <c:pt idx="14564">
                  <c:v>15.64884288</c:v>
                </c:pt>
                <c:pt idx="14565">
                  <c:v>15.64953732</c:v>
                </c:pt>
                <c:pt idx="14566">
                  <c:v>15.65023176</c:v>
                </c:pt>
                <c:pt idx="14567">
                  <c:v>15.650929080000001</c:v>
                </c:pt>
                <c:pt idx="14568">
                  <c:v>15.65161788</c:v>
                </c:pt>
                <c:pt idx="14569">
                  <c:v>15.65231232</c:v>
                </c:pt>
                <c:pt idx="14570">
                  <c:v>15.65300676</c:v>
                </c:pt>
                <c:pt idx="14571">
                  <c:v>15.6537012</c:v>
                </c:pt>
                <c:pt idx="14572">
                  <c:v>15.654397080000001</c:v>
                </c:pt>
                <c:pt idx="14573">
                  <c:v>15.655091520000004</c:v>
                </c:pt>
                <c:pt idx="14574">
                  <c:v>15.655785960000006</c:v>
                </c:pt>
                <c:pt idx="14575">
                  <c:v>15.656480400000014</c:v>
                </c:pt>
                <c:pt idx="14576">
                  <c:v>15.65717628</c:v>
                </c:pt>
                <c:pt idx="14577">
                  <c:v>15.65787072</c:v>
                </c:pt>
                <c:pt idx="14578">
                  <c:v>15.658566480000001</c:v>
                </c:pt>
                <c:pt idx="14579">
                  <c:v>15.659260920000001</c:v>
                </c:pt>
                <c:pt idx="14580">
                  <c:v>15.659954040000002</c:v>
                </c:pt>
                <c:pt idx="14581">
                  <c:v>15.660648480000001</c:v>
                </c:pt>
                <c:pt idx="14582">
                  <c:v>15.661342920000001</c:v>
                </c:pt>
                <c:pt idx="14583">
                  <c:v>15.662037360000006</c:v>
                </c:pt>
                <c:pt idx="14584">
                  <c:v>15.662733240000014</c:v>
                </c:pt>
                <c:pt idx="14585">
                  <c:v>15.66342768</c:v>
                </c:pt>
                <c:pt idx="14586">
                  <c:v>15.66412212</c:v>
                </c:pt>
                <c:pt idx="14587">
                  <c:v>15.664816560000002</c:v>
                </c:pt>
                <c:pt idx="14588">
                  <c:v>15.665511000000002</c:v>
                </c:pt>
                <c:pt idx="14589">
                  <c:v>15.666205440000001</c:v>
                </c:pt>
                <c:pt idx="14590">
                  <c:v>15.666899880000004</c:v>
                </c:pt>
                <c:pt idx="14591">
                  <c:v>15.667594320000006</c:v>
                </c:pt>
                <c:pt idx="14592">
                  <c:v>15.668288759999999</c:v>
                </c:pt>
                <c:pt idx="14593">
                  <c:v>15.6689832</c:v>
                </c:pt>
                <c:pt idx="14594">
                  <c:v>15.66967764</c:v>
                </c:pt>
                <c:pt idx="14595">
                  <c:v>15.67037208</c:v>
                </c:pt>
                <c:pt idx="14596">
                  <c:v>15.67106652</c:v>
                </c:pt>
                <c:pt idx="14597">
                  <c:v>15.67176096</c:v>
                </c:pt>
                <c:pt idx="14598">
                  <c:v>15.672452640000015</c:v>
                </c:pt>
                <c:pt idx="14599">
                  <c:v>15.67314708</c:v>
                </c:pt>
                <c:pt idx="14600">
                  <c:v>15.67384296</c:v>
                </c:pt>
                <c:pt idx="14601">
                  <c:v>15.674537400000002</c:v>
                </c:pt>
                <c:pt idx="14602">
                  <c:v>15.675231840000002</c:v>
                </c:pt>
                <c:pt idx="14603">
                  <c:v>15.675926280000002</c:v>
                </c:pt>
                <c:pt idx="14604">
                  <c:v>15.67662204</c:v>
                </c:pt>
                <c:pt idx="14605">
                  <c:v>15.67731648</c:v>
                </c:pt>
                <c:pt idx="14606">
                  <c:v>15.67801236</c:v>
                </c:pt>
                <c:pt idx="14607">
                  <c:v>15.6787068</c:v>
                </c:pt>
                <c:pt idx="14608">
                  <c:v>15.679401240000002</c:v>
                </c:pt>
                <c:pt idx="14609">
                  <c:v>15.680095680000001</c:v>
                </c:pt>
                <c:pt idx="14610">
                  <c:v>15.680790120000001</c:v>
                </c:pt>
                <c:pt idx="14611">
                  <c:v>15.681479040000001</c:v>
                </c:pt>
                <c:pt idx="14612">
                  <c:v>15.682173479999999</c:v>
                </c:pt>
                <c:pt idx="14613">
                  <c:v>15.68286792</c:v>
                </c:pt>
                <c:pt idx="14614">
                  <c:v>15.6835638</c:v>
                </c:pt>
                <c:pt idx="14615">
                  <c:v>15.684259560000001</c:v>
                </c:pt>
                <c:pt idx="14616">
                  <c:v>15.684953999999999</c:v>
                </c:pt>
                <c:pt idx="14617">
                  <c:v>15.685651200000002</c:v>
                </c:pt>
                <c:pt idx="14618">
                  <c:v>15.686345640000001</c:v>
                </c:pt>
                <c:pt idx="14619">
                  <c:v>15.6870402</c:v>
                </c:pt>
                <c:pt idx="14620">
                  <c:v>15.6877332</c:v>
                </c:pt>
                <c:pt idx="14621">
                  <c:v>15.688429080000001</c:v>
                </c:pt>
                <c:pt idx="14622">
                  <c:v>15.689123520000001</c:v>
                </c:pt>
                <c:pt idx="14623">
                  <c:v>15.689817960000001</c:v>
                </c:pt>
                <c:pt idx="14624">
                  <c:v>15.690512400000001</c:v>
                </c:pt>
                <c:pt idx="14625">
                  <c:v>15.69120684</c:v>
                </c:pt>
                <c:pt idx="14626">
                  <c:v>15.69190128</c:v>
                </c:pt>
                <c:pt idx="14627">
                  <c:v>15.69259572</c:v>
                </c:pt>
                <c:pt idx="14628">
                  <c:v>15.69329016</c:v>
                </c:pt>
                <c:pt idx="14629">
                  <c:v>15.6939846</c:v>
                </c:pt>
                <c:pt idx="14630">
                  <c:v>15.69467904</c:v>
                </c:pt>
                <c:pt idx="14631">
                  <c:v>15.695367959999999</c:v>
                </c:pt>
                <c:pt idx="14632">
                  <c:v>15.696062400000001</c:v>
                </c:pt>
                <c:pt idx="14633">
                  <c:v>15.696756840000004</c:v>
                </c:pt>
                <c:pt idx="14634">
                  <c:v>15.697451280000001</c:v>
                </c:pt>
                <c:pt idx="14635">
                  <c:v>15.698145719999999</c:v>
                </c:pt>
                <c:pt idx="14636">
                  <c:v>15.69884016</c:v>
                </c:pt>
                <c:pt idx="14637">
                  <c:v>15.699535920000002</c:v>
                </c:pt>
                <c:pt idx="14638">
                  <c:v>15.700230360000001</c:v>
                </c:pt>
                <c:pt idx="14639">
                  <c:v>15.70092492</c:v>
                </c:pt>
                <c:pt idx="14640">
                  <c:v>15.70161936</c:v>
                </c:pt>
                <c:pt idx="14641">
                  <c:v>15.702313799999999</c:v>
                </c:pt>
                <c:pt idx="14642">
                  <c:v>15.70300956</c:v>
                </c:pt>
                <c:pt idx="14643">
                  <c:v>15.703704</c:v>
                </c:pt>
                <c:pt idx="14644">
                  <c:v>15.704398439999997</c:v>
                </c:pt>
                <c:pt idx="14645">
                  <c:v>15.705092880000002</c:v>
                </c:pt>
                <c:pt idx="14646">
                  <c:v>15.705787320000002</c:v>
                </c:pt>
                <c:pt idx="14647">
                  <c:v>15.706481760000001</c:v>
                </c:pt>
                <c:pt idx="14648">
                  <c:v>15.707176199999999</c:v>
                </c:pt>
                <c:pt idx="14649">
                  <c:v>15.70787208</c:v>
                </c:pt>
                <c:pt idx="14650">
                  <c:v>15.70856652</c:v>
                </c:pt>
                <c:pt idx="14651">
                  <c:v>15.7092624</c:v>
                </c:pt>
                <c:pt idx="14652">
                  <c:v>15.70995684</c:v>
                </c:pt>
                <c:pt idx="14653">
                  <c:v>15.71065128</c:v>
                </c:pt>
                <c:pt idx="14654">
                  <c:v>15.711345719999999</c:v>
                </c:pt>
                <c:pt idx="14655">
                  <c:v>15.712040160000001</c:v>
                </c:pt>
                <c:pt idx="14656">
                  <c:v>15.712733160000001</c:v>
                </c:pt>
                <c:pt idx="14657">
                  <c:v>15.713427600000001</c:v>
                </c:pt>
                <c:pt idx="14658">
                  <c:v>15.714123479999991</c:v>
                </c:pt>
                <c:pt idx="14659">
                  <c:v>15.71481792</c:v>
                </c:pt>
                <c:pt idx="14660">
                  <c:v>15.71551236</c:v>
                </c:pt>
                <c:pt idx="14661">
                  <c:v>15.71620536</c:v>
                </c:pt>
                <c:pt idx="14662">
                  <c:v>15.716899920000001</c:v>
                </c:pt>
                <c:pt idx="14663">
                  <c:v>15.71759436</c:v>
                </c:pt>
                <c:pt idx="14664">
                  <c:v>15.718288799999998</c:v>
                </c:pt>
                <c:pt idx="14665">
                  <c:v>15.71898324</c:v>
                </c:pt>
                <c:pt idx="14666">
                  <c:v>15.71967768</c:v>
                </c:pt>
                <c:pt idx="14667">
                  <c:v>15.720372119999997</c:v>
                </c:pt>
                <c:pt idx="14668">
                  <c:v>15.721066560000001</c:v>
                </c:pt>
                <c:pt idx="14669">
                  <c:v>15.721760999999999</c:v>
                </c:pt>
                <c:pt idx="14670">
                  <c:v>15.72245676</c:v>
                </c:pt>
                <c:pt idx="14671">
                  <c:v>15.72314568</c:v>
                </c:pt>
                <c:pt idx="14672">
                  <c:v>15.723847080000001</c:v>
                </c:pt>
                <c:pt idx="14673">
                  <c:v>15.724541520000001</c:v>
                </c:pt>
                <c:pt idx="14674">
                  <c:v>15.725230440000001</c:v>
                </c:pt>
                <c:pt idx="14675">
                  <c:v>15.725924880000001</c:v>
                </c:pt>
                <c:pt idx="14676">
                  <c:v>15.726619320000001</c:v>
                </c:pt>
                <c:pt idx="14677">
                  <c:v>15.727315199999998</c:v>
                </c:pt>
                <c:pt idx="14678">
                  <c:v>15.728010959999999</c:v>
                </c:pt>
                <c:pt idx="14679">
                  <c:v>15.728705399999999</c:v>
                </c:pt>
                <c:pt idx="14680">
                  <c:v>15.729399840000001</c:v>
                </c:pt>
                <c:pt idx="14681">
                  <c:v>15.730094280000001</c:v>
                </c:pt>
                <c:pt idx="14682">
                  <c:v>15.73078872</c:v>
                </c:pt>
                <c:pt idx="14683">
                  <c:v>15.73148316</c:v>
                </c:pt>
                <c:pt idx="14684">
                  <c:v>15.7321776</c:v>
                </c:pt>
                <c:pt idx="14685">
                  <c:v>15.732873479999997</c:v>
                </c:pt>
                <c:pt idx="14686">
                  <c:v>15.733565159999999</c:v>
                </c:pt>
                <c:pt idx="14687">
                  <c:v>15.734260919999999</c:v>
                </c:pt>
                <c:pt idx="14688">
                  <c:v>15.734955359999999</c:v>
                </c:pt>
                <c:pt idx="14689">
                  <c:v>15.735651240000001</c:v>
                </c:pt>
                <c:pt idx="14690">
                  <c:v>15.736341479999997</c:v>
                </c:pt>
                <c:pt idx="14691">
                  <c:v>15.737034600000001</c:v>
                </c:pt>
                <c:pt idx="14692">
                  <c:v>15.73772904</c:v>
                </c:pt>
                <c:pt idx="14693">
                  <c:v>15.738423479999993</c:v>
                </c:pt>
                <c:pt idx="14694">
                  <c:v>15.73911792</c:v>
                </c:pt>
                <c:pt idx="14695">
                  <c:v>15.739812359999998</c:v>
                </c:pt>
                <c:pt idx="14696">
                  <c:v>15.74050824</c:v>
                </c:pt>
                <c:pt idx="14697">
                  <c:v>15.741202679999999</c:v>
                </c:pt>
                <c:pt idx="14698">
                  <c:v>15.741897119999999</c:v>
                </c:pt>
                <c:pt idx="14699">
                  <c:v>15.742591560000001</c:v>
                </c:pt>
                <c:pt idx="14700">
                  <c:v>15.74328732</c:v>
                </c:pt>
                <c:pt idx="14701">
                  <c:v>15.743981759999997</c:v>
                </c:pt>
                <c:pt idx="14702">
                  <c:v>15.744676200000001</c:v>
                </c:pt>
                <c:pt idx="14703">
                  <c:v>15.745372079999999</c:v>
                </c:pt>
                <c:pt idx="14704">
                  <c:v>15.74606796</c:v>
                </c:pt>
                <c:pt idx="14705">
                  <c:v>15.746755439999999</c:v>
                </c:pt>
                <c:pt idx="14706">
                  <c:v>15.74745684</c:v>
                </c:pt>
                <c:pt idx="14707">
                  <c:v>15.748152599999999</c:v>
                </c:pt>
                <c:pt idx="14708">
                  <c:v>15.748840199999998</c:v>
                </c:pt>
                <c:pt idx="14709">
                  <c:v>15.749540159999999</c:v>
                </c:pt>
                <c:pt idx="14710">
                  <c:v>15.750234600000002</c:v>
                </c:pt>
                <c:pt idx="14711">
                  <c:v>15.750929040000001</c:v>
                </c:pt>
                <c:pt idx="14712">
                  <c:v>15.751623479999999</c:v>
                </c:pt>
                <c:pt idx="14713">
                  <c:v>15.752317920000001</c:v>
                </c:pt>
                <c:pt idx="14714">
                  <c:v>15.75301236</c:v>
                </c:pt>
                <c:pt idx="14715">
                  <c:v>15.75370128</c:v>
                </c:pt>
                <c:pt idx="14716">
                  <c:v>15.75439572</c:v>
                </c:pt>
                <c:pt idx="14717">
                  <c:v>15.75509016</c:v>
                </c:pt>
                <c:pt idx="14718">
                  <c:v>15.755784600000016</c:v>
                </c:pt>
                <c:pt idx="14719">
                  <c:v>15.756480360000015</c:v>
                </c:pt>
                <c:pt idx="14720">
                  <c:v>15.75717624</c:v>
                </c:pt>
                <c:pt idx="14721">
                  <c:v>15.75787068</c:v>
                </c:pt>
                <c:pt idx="14722">
                  <c:v>15.75856512</c:v>
                </c:pt>
                <c:pt idx="14723">
                  <c:v>15.75925956</c:v>
                </c:pt>
                <c:pt idx="14724">
                  <c:v>15.759954</c:v>
                </c:pt>
                <c:pt idx="14725">
                  <c:v>15.760648440000001</c:v>
                </c:pt>
                <c:pt idx="14726">
                  <c:v>15.761342880000001</c:v>
                </c:pt>
                <c:pt idx="14727">
                  <c:v>15.762038760000001</c:v>
                </c:pt>
                <c:pt idx="14728">
                  <c:v>15.762734640000014</c:v>
                </c:pt>
                <c:pt idx="14729">
                  <c:v>15.763426200000014</c:v>
                </c:pt>
                <c:pt idx="14730">
                  <c:v>15.76412064</c:v>
                </c:pt>
                <c:pt idx="14731">
                  <c:v>15.764815200000001</c:v>
                </c:pt>
                <c:pt idx="14732">
                  <c:v>15.765509640000015</c:v>
                </c:pt>
                <c:pt idx="14733">
                  <c:v>15.76620408</c:v>
                </c:pt>
                <c:pt idx="14734">
                  <c:v>15.76689852</c:v>
                </c:pt>
                <c:pt idx="14735">
                  <c:v>15.76759296</c:v>
                </c:pt>
                <c:pt idx="14736">
                  <c:v>15.768288719999999</c:v>
                </c:pt>
                <c:pt idx="14737">
                  <c:v>15.768983159999999</c:v>
                </c:pt>
                <c:pt idx="14738">
                  <c:v>15.7696776</c:v>
                </c:pt>
                <c:pt idx="14739">
                  <c:v>15.77037204</c:v>
                </c:pt>
                <c:pt idx="14740">
                  <c:v>15.77106792</c:v>
                </c:pt>
                <c:pt idx="14741">
                  <c:v>15.77176236</c:v>
                </c:pt>
                <c:pt idx="14742">
                  <c:v>15.772456800000022</c:v>
                </c:pt>
                <c:pt idx="14743">
                  <c:v>15.773151240000001</c:v>
                </c:pt>
                <c:pt idx="14744">
                  <c:v>15.773845680000001</c:v>
                </c:pt>
                <c:pt idx="14745">
                  <c:v>15.774540120000001</c:v>
                </c:pt>
                <c:pt idx="14746">
                  <c:v>15.775234560000015</c:v>
                </c:pt>
                <c:pt idx="14747">
                  <c:v>15.775929</c:v>
                </c:pt>
                <c:pt idx="14748">
                  <c:v>15.77662344</c:v>
                </c:pt>
                <c:pt idx="14749">
                  <c:v>15.77731788</c:v>
                </c:pt>
                <c:pt idx="14750">
                  <c:v>15.778008239999998</c:v>
                </c:pt>
                <c:pt idx="14751">
                  <c:v>15.778702679999999</c:v>
                </c:pt>
                <c:pt idx="14752">
                  <c:v>15.779397119999999</c:v>
                </c:pt>
                <c:pt idx="14753">
                  <c:v>15.780091560000001</c:v>
                </c:pt>
                <c:pt idx="14754">
                  <c:v>15.78078732</c:v>
                </c:pt>
                <c:pt idx="14755">
                  <c:v>15.7814832</c:v>
                </c:pt>
                <c:pt idx="14756">
                  <c:v>15.782179080000001</c:v>
                </c:pt>
                <c:pt idx="14757">
                  <c:v>15.782873520000001</c:v>
                </c:pt>
                <c:pt idx="14758">
                  <c:v>15.783567960000001</c:v>
                </c:pt>
                <c:pt idx="14759">
                  <c:v>15.784262399999999</c:v>
                </c:pt>
                <c:pt idx="14760">
                  <c:v>15.784951199999998</c:v>
                </c:pt>
                <c:pt idx="14761">
                  <c:v>15.78564708</c:v>
                </c:pt>
                <c:pt idx="14762">
                  <c:v>15.786341520000001</c:v>
                </c:pt>
                <c:pt idx="14763">
                  <c:v>15.787035960000001</c:v>
                </c:pt>
                <c:pt idx="14764">
                  <c:v>15.787730400000001</c:v>
                </c:pt>
                <c:pt idx="14765">
                  <c:v>15.788426280000001</c:v>
                </c:pt>
                <c:pt idx="14766">
                  <c:v>15.78911928</c:v>
                </c:pt>
                <c:pt idx="14767">
                  <c:v>15.78981372</c:v>
                </c:pt>
                <c:pt idx="14768">
                  <c:v>15.79050816</c:v>
                </c:pt>
                <c:pt idx="14769">
                  <c:v>15.7912026</c:v>
                </c:pt>
                <c:pt idx="14770">
                  <c:v>15.791898479999997</c:v>
                </c:pt>
                <c:pt idx="14771">
                  <c:v>15.792592920000002</c:v>
                </c:pt>
                <c:pt idx="14772">
                  <c:v>15.793288799999999</c:v>
                </c:pt>
                <c:pt idx="14773">
                  <c:v>15.793984560000002</c:v>
                </c:pt>
                <c:pt idx="14774">
                  <c:v>15.79467492</c:v>
                </c:pt>
                <c:pt idx="14775">
                  <c:v>15.79536936</c:v>
                </c:pt>
                <c:pt idx="14776">
                  <c:v>15.796063799999999</c:v>
                </c:pt>
                <c:pt idx="14777">
                  <c:v>15.79675956</c:v>
                </c:pt>
                <c:pt idx="14778">
                  <c:v>15.797454</c:v>
                </c:pt>
                <c:pt idx="14779">
                  <c:v>15.798148439999997</c:v>
                </c:pt>
                <c:pt idx="14780">
                  <c:v>15.798842879999999</c:v>
                </c:pt>
                <c:pt idx="14781">
                  <c:v>15.799537320000002</c:v>
                </c:pt>
                <c:pt idx="14782">
                  <c:v>15.800231760000001</c:v>
                </c:pt>
                <c:pt idx="14783">
                  <c:v>15.800927640000001</c:v>
                </c:pt>
                <c:pt idx="14784">
                  <c:v>15.80162208</c:v>
                </c:pt>
                <c:pt idx="14785">
                  <c:v>15.802316520000014</c:v>
                </c:pt>
                <c:pt idx="14786">
                  <c:v>15.80301096</c:v>
                </c:pt>
                <c:pt idx="14787">
                  <c:v>15.803705400000002</c:v>
                </c:pt>
                <c:pt idx="14788">
                  <c:v>15.804399840000002</c:v>
                </c:pt>
                <c:pt idx="14789">
                  <c:v>15.805094280000024</c:v>
                </c:pt>
                <c:pt idx="14790">
                  <c:v>15.805788720000002</c:v>
                </c:pt>
                <c:pt idx="14791">
                  <c:v>15.806477640000002</c:v>
                </c:pt>
                <c:pt idx="14792">
                  <c:v>15.807172080000001</c:v>
                </c:pt>
                <c:pt idx="14793">
                  <c:v>15.80787348</c:v>
                </c:pt>
                <c:pt idx="14794">
                  <c:v>15.80856792</c:v>
                </c:pt>
                <c:pt idx="14795">
                  <c:v>15.80926236</c:v>
                </c:pt>
                <c:pt idx="14796">
                  <c:v>15.809956800000016</c:v>
                </c:pt>
                <c:pt idx="14797">
                  <c:v>15.81065124</c:v>
                </c:pt>
                <c:pt idx="14798">
                  <c:v>15.811345680000001</c:v>
                </c:pt>
                <c:pt idx="14799">
                  <c:v>15.812040120000002</c:v>
                </c:pt>
                <c:pt idx="14800">
                  <c:v>15.812729040000002</c:v>
                </c:pt>
                <c:pt idx="14801">
                  <c:v>15.813423480000001</c:v>
                </c:pt>
                <c:pt idx="14802">
                  <c:v>15.814117920000001</c:v>
                </c:pt>
                <c:pt idx="14803">
                  <c:v>15.814812360000001</c:v>
                </c:pt>
                <c:pt idx="14804">
                  <c:v>15.815509560000024</c:v>
                </c:pt>
                <c:pt idx="14805">
                  <c:v>15.816205440000001</c:v>
                </c:pt>
                <c:pt idx="14806">
                  <c:v>15.816899880000006</c:v>
                </c:pt>
                <c:pt idx="14807">
                  <c:v>15.81759564</c:v>
                </c:pt>
                <c:pt idx="14808">
                  <c:v>15.8182902</c:v>
                </c:pt>
                <c:pt idx="14809">
                  <c:v>15.818978999999999</c:v>
                </c:pt>
                <c:pt idx="14810">
                  <c:v>15.819680400000006</c:v>
                </c:pt>
                <c:pt idx="14811">
                  <c:v>15.820374840000001</c:v>
                </c:pt>
                <c:pt idx="14812">
                  <c:v>15.821063759999999</c:v>
                </c:pt>
                <c:pt idx="14813">
                  <c:v>15.8217582</c:v>
                </c:pt>
                <c:pt idx="14814">
                  <c:v>15.822454080000016</c:v>
                </c:pt>
                <c:pt idx="14815">
                  <c:v>15.82314852</c:v>
                </c:pt>
                <c:pt idx="14816">
                  <c:v>15.823841520000002</c:v>
                </c:pt>
                <c:pt idx="14817">
                  <c:v>15.824529</c:v>
                </c:pt>
                <c:pt idx="14818">
                  <c:v>15.82522908</c:v>
                </c:pt>
                <c:pt idx="14819">
                  <c:v>15.82592352</c:v>
                </c:pt>
                <c:pt idx="14820">
                  <c:v>15.82661796</c:v>
                </c:pt>
                <c:pt idx="14821">
                  <c:v>15.8273124</c:v>
                </c:pt>
                <c:pt idx="14822">
                  <c:v>15.82800684</c:v>
                </c:pt>
                <c:pt idx="14823">
                  <c:v>15.8287026</c:v>
                </c:pt>
                <c:pt idx="14824">
                  <c:v>15.82939704</c:v>
                </c:pt>
                <c:pt idx="14825">
                  <c:v>15.83009148</c:v>
                </c:pt>
                <c:pt idx="14826">
                  <c:v>15.83078736</c:v>
                </c:pt>
                <c:pt idx="14827">
                  <c:v>15.831484560000014</c:v>
                </c:pt>
                <c:pt idx="14828">
                  <c:v>15.83217348</c:v>
                </c:pt>
                <c:pt idx="14829">
                  <c:v>15.83286792</c:v>
                </c:pt>
                <c:pt idx="14830">
                  <c:v>15.8335638</c:v>
                </c:pt>
                <c:pt idx="14831">
                  <c:v>15.83425824</c:v>
                </c:pt>
                <c:pt idx="14832">
                  <c:v>15.834952680000001</c:v>
                </c:pt>
                <c:pt idx="14833">
                  <c:v>15.835647120000004</c:v>
                </c:pt>
                <c:pt idx="14834">
                  <c:v>15.836341560000001</c:v>
                </c:pt>
                <c:pt idx="14835">
                  <c:v>15.837036000000014</c:v>
                </c:pt>
                <c:pt idx="14836">
                  <c:v>15.83773044</c:v>
                </c:pt>
                <c:pt idx="14837">
                  <c:v>15.83842488</c:v>
                </c:pt>
                <c:pt idx="14838">
                  <c:v>15.839120640000001</c:v>
                </c:pt>
                <c:pt idx="14839">
                  <c:v>15.839816520000015</c:v>
                </c:pt>
                <c:pt idx="14840">
                  <c:v>15.84050676</c:v>
                </c:pt>
                <c:pt idx="14841">
                  <c:v>15.841202640000001</c:v>
                </c:pt>
                <c:pt idx="14842">
                  <c:v>15.841897080000001</c:v>
                </c:pt>
                <c:pt idx="14843">
                  <c:v>15.842591520000004</c:v>
                </c:pt>
                <c:pt idx="14844">
                  <c:v>15.843287400000001</c:v>
                </c:pt>
                <c:pt idx="14845">
                  <c:v>15.843983160000001</c:v>
                </c:pt>
                <c:pt idx="14846">
                  <c:v>15.844677600000001</c:v>
                </c:pt>
                <c:pt idx="14847">
                  <c:v>15.845372040000001</c:v>
                </c:pt>
                <c:pt idx="14848">
                  <c:v>15.846066480000001</c:v>
                </c:pt>
                <c:pt idx="14849">
                  <c:v>15.846760920000001</c:v>
                </c:pt>
                <c:pt idx="14850">
                  <c:v>15.847456800000014</c:v>
                </c:pt>
                <c:pt idx="14851">
                  <c:v>15.84815124</c:v>
                </c:pt>
                <c:pt idx="14852">
                  <c:v>15.848841479999999</c:v>
                </c:pt>
                <c:pt idx="14853">
                  <c:v>15.849537360000006</c:v>
                </c:pt>
                <c:pt idx="14854">
                  <c:v>15.850231800000014</c:v>
                </c:pt>
                <c:pt idx="14855">
                  <c:v>15.850926240000014</c:v>
                </c:pt>
                <c:pt idx="14856">
                  <c:v>15.85162068</c:v>
                </c:pt>
                <c:pt idx="14857">
                  <c:v>15.85231512</c:v>
                </c:pt>
                <c:pt idx="14858">
                  <c:v>15.853009560000016</c:v>
                </c:pt>
                <c:pt idx="14859">
                  <c:v>15.853704000000022</c:v>
                </c:pt>
                <c:pt idx="14860">
                  <c:v>15.854398440000001</c:v>
                </c:pt>
                <c:pt idx="14861">
                  <c:v>15.855094320000026</c:v>
                </c:pt>
                <c:pt idx="14862">
                  <c:v>15.855788760000006</c:v>
                </c:pt>
                <c:pt idx="14863">
                  <c:v>15.856483200000026</c:v>
                </c:pt>
                <c:pt idx="14864">
                  <c:v>15.85717764</c:v>
                </c:pt>
                <c:pt idx="14865">
                  <c:v>15.85787208</c:v>
                </c:pt>
                <c:pt idx="14866">
                  <c:v>15.858566520000016</c:v>
                </c:pt>
                <c:pt idx="14867">
                  <c:v>15.85926096</c:v>
                </c:pt>
                <c:pt idx="14868">
                  <c:v>15.859956840000024</c:v>
                </c:pt>
                <c:pt idx="14869">
                  <c:v>15.860651280000004</c:v>
                </c:pt>
                <c:pt idx="14870">
                  <c:v>15.861345720000001</c:v>
                </c:pt>
                <c:pt idx="14871">
                  <c:v>15.862037400000018</c:v>
                </c:pt>
                <c:pt idx="14872">
                  <c:v>15.862731840000022</c:v>
                </c:pt>
                <c:pt idx="14873">
                  <c:v>15.863426280000024</c:v>
                </c:pt>
                <c:pt idx="14874">
                  <c:v>15.864120720000001</c:v>
                </c:pt>
                <c:pt idx="14875">
                  <c:v>15.864815160000001</c:v>
                </c:pt>
                <c:pt idx="14876">
                  <c:v>15.865509600000026</c:v>
                </c:pt>
                <c:pt idx="14877">
                  <c:v>15.866204040000014</c:v>
                </c:pt>
                <c:pt idx="14878">
                  <c:v>15.866899920000014</c:v>
                </c:pt>
                <c:pt idx="14879">
                  <c:v>15.867595680000004</c:v>
                </c:pt>
                <c:pt idx="14880">
                  <c:v>15.868290120000001</c:v>
                </c:pt>
                <c:pt idx="14881">
                  <c:v>15.868984560000015</c:v>
                </c:pt>
                <c:pt idx="14882">
                  <c:v>15.869679000000014</c:v>
                </c:pt>
                <c:pt idx="14883">
                  <c:v>15.870370680000001</c:v>
                </c:pt>
                <c:pt idx="14884">
                  <c:v>15.87106236</c:v>
                </c:pt>
                <c:pt idx="14885">
                  <c:v>15.871756800000016</c:v>
                </c:pt>
                <c:pt idx="14886">
                  <c:v>15.872451240000016</c:v>
                </c:pt>
                <c:pt idx="14887">
                  <c:v>15.873147120000002</c:v>
                </c:pt>
                <c:pt idx="14888">
                  <c:v>15.873841560000002</c:v>
                </c:pt>
                <c:pt idx="14889">
                  <c:v>15.874536000000024</c:v>
                </c:pt>
                <c:pt idx="14890">
                  <c:v>15.875230440000006</c:v>
                </c:pt>
                <c:pt idx="14891">
                  <c:v>15.87592764</c:v>
                </c:pt>
                <c:pt idx="14892">
                  <c:v>15.876622080000002</c:v>
                </c:pt>
                <c:pt idx="14893">
                  <c:v>15.877316520000004</c:v>
                </c:pt>
                <c:pt idx="14894">
                  <c:v>15.878010960000001</c:v>
                </c:pt>
                <c:pt idx="14895">
                  <c:v>15.878705400000001</c:v>
                </c:pt>
                <c:pt idx="14896">
                  <c:v>15.879399840000014</c:v>
                </c:pt>
                <c:pt idx="14897">
                  <c:v>15.880092960000002</c:v>
                </c:pt>
                <c:pt idx="14898">
                  <c:v>15.880787400000004</c:v>
                </c:pt>
                <c:pt idx="14899">
                  <c:v>15.88148316</c:v>
                </c:pt>
                <c:pt idx="14900">
                  <c:v>15.88217904</c:v>
                </c:pt>
                <c:pt idx="14901">
                  <c:v>15.882873480000001</c:v>
                </c:pt>
                <c:pt idx="14902">
                  <c:v>15.883567920000004</c:v>
                </c:pt>
                <c:pt idx="14903">
                  <c:v>15.884256840000004</c:v>
                </c:pt>
                <c:pt idx="14904">
                  <c:v>15.884951280000001</c:v>
                </c:pt>
                <c:pt idx="14905">
                  <c:v>15.885647040000016</c:v>
                </c:pt>
                <c:pt idx="14906">
                  <c:v>15.886342920000002</c:v>
                </c:pt>
                <c:pt idx="14907">
                  <c:v>15.887038800000004</c:v>
                </c:pt>
                <c:pt idx="14908">
                  <c:v>15.887733240000006</c:v>
                </c:pt>
                <c:pt idx="14909">
                  <c:v>15.888427680000001</c:v>
                </c:pt>
                <c:pt idx="14910">
                  <c:v>15.88912212</c:v>
                </c:pt>
                <c:pt idx="14911">
                  <c:v>15.889816560000016</c:v>
                </c:pt>
                <c:pt idx="14912">
                  <c:v>15.890512320000004</c:v>
                </c:pt>
                <c:pt idx="14913">
                  <c:v>15.891201240000001</c:v>
                </c:pt>
                <c:pt idx="14914">
                  <c:v>15.891897120000001</c:v>
                </c:pt>
                <c:pt idx="14915">
                  <c:v>15.892591560000014</c:v>
                </c:pt>
                <c:pt idx="14916">
                  <c:v>15.893286000000014</c:v>
                </c:pt>
                <c:pt idx="14917">
                  <c:v>15.893981760000001</c:v>
                </c:pt>
                <c:pt idx="14918">
                  <c:v>15.894676200000006</c:v>
                </c:pt>
                <c:pt idx="14919">
                  <c:v>15.895370640000001</c:v>
                </c:pt>
                <c:pt idx="14920">
                  <c:v>15.896065200000002</c:v>
                </c:pt>
                <c:pt idx="14921">
                  <c:v>15.896759640000004</c:v>
                </c:pt>
                <c:pt idx="14922">
                  <c:v>15.897454080000006</c:v>
                </c:pt>
                <c:pt idx="14923">
                  <c:v>15.898148520000001</c:v>
                </c:pt>
                <c:pt idx="14924">
                  <c:v>15.898844280000002</c:v>
                </c:pt>
                <c:pt idx="14925">
                  <c:v>15.899538720000002</c:v>
                </c:pt>
                <c:pt idx="14926">
                  <c:v>15.900233160000001</c:v>
                </c:pt>
                <c:pt idx="14927">
                  <c:v>15.900927600000001</c:v>
                </c:pt>
                <c:pt idx="14928">
                  <c:v>15.901622040000001</c:v>
                </c:pt>
                <c:pt idx="14929">
                  <c:v>15.90231792</c:v>
                </c:pt>
                <c:pt idx="14930">
                  <c:v>15.90301236</c:v>
                </c:pt>
                <c:pt idx="14931">
                  <c:v>15.903706800000016</c:v>
                </c:pt>
                <c:pt idx="14932">
                  <c:v>15.90439572</c:v>
                </c:pt>
                <c:pt idx="14933">
                  <c:v>15.90509016</c:v>
                </c:pt>
                <c:pt idx="14934">
                  <c:v>15.905784600000022</c:v>
                </c:pt>
                <c:pt idx="14935">
                  <c:v>15.906479040000002</c:v>
                </c:pt>
                <c:pt idx="14936">
                  <c:v>15.907173479999999</c:v>
                </c:pt>
                <c:pt idx="14937">
                  <c:v>15.907867920000001</c:v>
                </c:pt>
                <c:pt idx="14938">
                  <c:v>15.9085638</c:v>
                </c:pt>
                <c:pt idx="14939">
                  <c:v>15.90925824</c:v>
                </c:pt>
                <c:pt idx="14940">
                  <c:v>15.90995268</c:v>
                </c:pt>
                <c:pt idx="14941">
                  <c:v>15.91064568</c:v>
                </c:pt>
                <c:pt idx="14942">
                  <c:v>15.91134012</c:v>
                </c:pt>
                <c:pt idx="14943">
                  <c:v>15.912036000000024</c:v>
                </c:pt>
                <c:pt idx="14944">
                  <c:v>15.912730440000002</c:v>
                </c:pt>
                <c:pt idx="14945">
                  <c:v>15.913426200000016</c:v>
                </c:pt>
                <c:pt idx="14946">
                  <c:v>15.91412064</c:v>
                </c:pt>
                <c:pt idx="14947">
                  <c:v>15.91481652</c:v>
                </c:pt>
                <c:pt idx="14948">
                  <c:v>15.915510960000002</c:v>
                </c:pt>
                <c:pt idx="14949">
                  <c:v>15.9162012</c:v>
                </c:pt>
                <c:pt idx="14950">
                  <c:v>15.916899840000006</c:v>
                </c:pt>
                <c:pt idx="14951">
                  <c:v>15.917594280000015</c:v>
                </c:pt>
                <c:pt idx="14952">
                  <c:v>15.91829016</c:v>
                </c:pt>
                <c:pt idx="14953">
                  <c:v>15.9189846</c:v>
                </c:pt>
                <c:pt idx="14954">
                  <c:v>15.91967352</c:v>
                </c:pt>
                <c:pt idx="14955">
                  <c:v>15.92036796</c:v>
                </c:pt>
                <c:pt idx="14956">
                  <c:v>15.9210624</c:v>
                </c:pt>
                <c:pt idx="14957">
                  <c:v>15.9217596</c:v>
                </c:pt>
                <c:pt idx="14958">
                  <c:v>15.922454040000016</c:v>
                </c:pt>
                <c:pt idx="14959">
                  <c:v>15.92314848</c:v>
                </c:pt>
                <c:pt idx="14960">
                  <c:v>15.923845680000001</c:v>
                </c:pt>
                <c:pt idx="14961">
                  <c:v>15.924534600000015</c:v>
                </c:pt>
                <c:pt idx="14962">
                  <c:v>15.92522904</c:v>
                </c:pt>
                <c:pt idx="14963">
                  <c:v>15.92592348</c:v>
                </c:pt>
                <c:pt idx="14964">
                  <c:v>15.92661792</c:v>
                </c:pt>
                <c:pt idx="14965">
                  <c:v>15.927313799999999</c:v>
                </c:pt>
                <c:pt idx="14966">
                  <c:v>15.92800824</c:v>
                </c:pt>
                <c:pt idx="14967">
                  <c:v>15.928702680000001</c:v>
                </c:pt>
                <c:pt idx="14968">
                  <c:v>15.929397120000001</c:v>
                </c:pt>
                <c:pt idx="14969">
                  <c:v>15.93009288</c:v>
                </c:pt>
                <c:pt idx="14970">
                  <c:v>15.93078732</c:v>
                </c:pt>
                <c:pt idx="14971">
                  <c:v>15.93148176</c:v>
                </c:pt>
                <c:pt idx="14972">
                  <c:v>15.932176200000002</c:v>
                </c:pt>
                <c:pt idx="14973">
                  <c:v>15.932870640000001</c:v>
                </c:pt>
                <c:pt idx="14974">
                  <c:v>15.9335652</c:v>
                </c:pt>
                <c:pt idx="14975">
                  <c:v>15.934259640000001</c:v>
                </c:pt>
                <c:pt idx="14976">
                  <c:v>15.934954080000001</c:v>
                </c:pt>
                <c:pt idx="14977">
                  <c:v>15.935648520000004</c:v>
                </c:pt>
                <c:pt idx="14978">
                  <c:v>15.936342960000001</c:v>
                </c:pt>
                <c:pt idx="14979">
                  <c:v>15.937037400000001</c:v>
                </c:pt>
                <c:pt idx="14980">
                  <c:v>15.93773184</c:v>
                </c:pt>
                <c:pt idx="14981">
                  <c:v>15.938427600000001</c:v>
                </c:pt>
                <c:pt idx="14982">
                  <c:v>15.939122040000001</c:v>
                </c:pt>
                <c:pt idx="14983">
                  <c:v>15.939816480000001</c:v>
                </c:pt>
                <c:pt idx="14984">
                  <c:v>15.94051236</c:v>
                </c:pt>
                <c:pt idx="14985">
                  <c:v>15.9412068</c:v>
                </c:pt>
                <c:pt idx="14986">
                  <c:v>15.94190124</c:v>
                </c:pt>
                <c:pt idx="14987">
                  <c:v>15.94259568</c:v>
                </c:pt>
                <c:pt idx="14988">
                  <c:v>15.94329012</c:v>
                </c:pt>
                <c:pt idx="14989">
                  <c:v>15.94397904</c:v>
                </c:pt>
                <c:pt idx="14990">
                  <c:v>15.944673479999999</c:v>
                </c:pt>
                <c:pt idx="14991">
                  <c:v>15.945367920000001</c:v>
                </c:pt>
                <c:pt idx="14992">
                  <c:v>15.946062360000001</c:v>
                </c:pt>
                <c:pt idx="14993">
                  <c:v>15.946755360000001</c:v>
                </c:pt>
                <c:pt idx="14994">
                  <c:v>15.947451240000001</c:v>
                </c:pt>
                <c:pt idx="14995">
                  <c:v>15.94814568</c:v>
                </c:pt>
                <c:pt idx="14996">
                  <c:v>15.94884156</c:v>
                </c:pt>
                <c:pt idx="14997">
                  <c:v>15.949534560000016</c:v>
                </c:pt>
                <c:pt idx="14998">
                  <c:v>15.950229</c:v>
                </c:pt>
                <c:pt idx="14999">
                  <c:v>15.950924880000002</c:v>
                </c:pt>
                <c:pt idx="15000">
                  <c:v>15.951617880000002</c:v>
                </c:pt>
                <c:pt idx="15001">
                  <c:v>15.952312320000004</c:v>
                </c:pt>
                <c:pt idx="15002">
                  <c:v>15.953006760000006</c:v>
                </c:pt>
                <c:pt idx="15003">
                  <c:v>15.953702640000015</c:v>
                </c:pt>
                <c:pt idx="15004">
                  <c:v>15.95439708</c:v>
                </c:pt>
                <c:pt idx="15005">
                  <c:v>15.955094280000024</c:v>
                </c:pt>
                <c:pt idx="15006">
                  <c:v>15.955790160000006</c:v>
                </c:pt>
                <c:pt idx="15007">
                  <c:v>15.956484600000026</c:v>
                </c:pt>
                <c:pt idx="15008">
                  <c:v>15.95717904</c:v>
                </c:pt>
                <c:pt idx="15009">
                  <c:v>15.95787348</c:v>
                </c:pt>
                <c:pt idx="15010">
                  <c:v>15.95856792</c:v>
                </c:pt>
                <c:pt idx="15011">
                  <c:v>15.95926236</c:v>
                </c:pt>
                <c:pt idx="15012">
                  <c:v>15.95995128</c:v>
                </c:pt>
                <c:pt idx="15013">
                  <c:v>15.960645720000002</c:v>
                </c:pt>
                <c:pt idx="15014">
                  <c:v>15.961340160000001</c:v>
                </c:pt>
                <c:pt idx="15015">
                  <c:v>15.962038800000016</c:v>
                </c:pt>
                <c:pt idx="15016">
                  <c:v>15.962734560000028</c:v>
                </c:pt>
                <c:pt idx="15017">
                  <c:v>15.963429000000014</c:v>
                </c:pt>
                <c:pt idx="15018">
                  <c:v>15.96412344</c:v>
                </c:pt>
                <c:pt idx="15019">
                  <c:v>15.96481788</c:v>
                </c:pt>
                <c:pt idx="15020">
                  <c:v>15.965512320000016</c:v>
                </c:pt>
                <c:pt idx="15021">
                  <c:v>15.966206760000002</c:v>
                </c:pt>
                <c:pt idx="15022">
                  <c:v>15.966901200000002</c:v>
                </c:pt>
                <c:pt idx="15023">
                  <c:v>15.967595640000004</c:v>
                </c:pt>
                <c:pt idx="15024">
                  <c:v>15.9682902</c:v>
                </c:pt>
                <c:pt idx="15025">
                  <c:v>15.968984640000002</c:v>
                </c:pt>
                <c:pt idx="15026">
                  <c:v>15.969674880000015</c:v>
                </c:pt>
                <c:pt idx="15027">
                  <c:v>15.97036932</c:v>
                </c:pt>
                <c:pt idx="15028">
                  <c:v>15.97106376</c:v>
                </c:pt>
                <c:pt idx="15029">
                  <c:v>15.9717582</c:v>
                </c:pt>
                <c:pt idx="15030">
                  <c:v>15.972452640000016</c:v>
                </c:pt>
                <c:pt idx="15031">
                  <c:v>15.973148520000002</c:v>
                </c:pt>
                <c:pt idx="15032">
                  <c:v>15.973844280000014</c:v>
                </c:pt>
                <c:pt idx="15033">
                  <c:v>15.97453872</c:v>
                </c:pt>
                <c:pt idx="15034">
                  <c:v>15.975234600000016</c:v>
                </c:pt>
                <c:pt idx="15035">
                  <c:v>15.97592208</c:v>
                </c:pt>
                <c:pt idx="15036">
                  <c:v>15.976619280000014</c:v>
                </c:pt>
                <c:pt idx="15037">
                  <c:v>15.97731372</c:v>
                </c:pt>
                <c:pt idx="15038">
                  <c:v>15.97800816</c:v>
                </c:pt>
                <c:pt idx="15039">
                  <c:v>15.9787026</c:v>
                </c:pt>
                <c:pt idx="15040">
                  <c:v>15.97939704</c:v>
                </c:pt>
                <c:pt idx="15041">
                  <c:v>15.98009148</c:v>
                </c:pt>
                <c:pt idx="15042">
                  <c:v>15.980785920000002</c:v>
                </c:pt>
                <c:pt idx="15043">
                  <c:v>15.981480360000004</c:v>
                </c:pt>
                <c:pt idx="15044">
                  <c:v>15.98217492</c:v>
                </c:pt>
                <c:pt idx="15045">
                  <c:v>15.98286936</c:v>
                </c:pt>
                <c:pt idx="15046">
                  <c:v>15.98356512</c:v>
                </c:pt>
                <c:pt idx="15047">
                  <c:v>15.98425956</c:v>
                </c:pt>
                <c:pt idx="15048">
                  <c:v>15.984954</c:v>
                </c:pt>
                <c:pt idx="15049">
                  <c:v>15.98564844</c:v>
                </c:pt>
                <c:pt idx="15050">
                  <c:v>15.986342880000002</c:v>
                </c:pt>
                <c:pt idx="15051">
                  <c:v>15.987038760000001</c:v>
                </c:pt>
                <c:pt idx="15052">
                  <c:v>15.987734640000006</c:v>
                </c:pt>
                <c:pt idx="15053">
                  <c:v>15.988427640000001</c:v>
                </c:pt>
                <c:pt idx="15054">
                  <c:v>15.98911788</c:v>
                </c:pt>
                <c:pt idx="15055">
                  <c:v>15.989813760000001</c:v>
                </c:pt>
                <c:pt idx="15056">
                  <c:v>15.990508200000004</c:v>
                </c:pt>
                <c:pt idx="15057">
                  <c:v>15.991202640000001</c:v>
                </c:pt>
                <c:pt idx="15058">
                  <c:v>15.991897080000001</c:v>
                </c:pt>
                <c:pt idx="15059">
                  <c:v>15.992591520000014</c:v>
                </c:pt>
                <c:pt idx="15060">
                  <c:v>15.9932874</c:v>
                </c:pt>
                <c:pt idx="15061">
                  <c:v>15.993983160000001</c:v>
                </c:pt>
                <c:pt idx="15062">
                  <c:v>15.994677600000001</c:v>
                </c:pt>
                <c:pt idx="15063">
                  <c:v>15.995372040000001</c:v>
                </c:pt>
                <c:pt idx="15064">
                  <c:v>15.99606648</c:v>
                </c:pt>
                <c:pt idx="15065">
                  <c:v>15.99676092</c:v>
                </c:pt>
                <c:pt idx="15066">
                  <c:v>15.99745536</c:v>
                </c:pt>
                <c:pt idx="15067">
                  <c:v>15.998149920000001</c:v>
                </c:pt>
                <c:pt idx="15068">
                  <c:v>15.998845680000001</c:v>
                </c:pt>
                <c:pt idx="15069">
                  <c:v>15.999540120000002</c:v>
                </c:pt>
                <c:pt idx="15070">
                  <c:v>16.000234559999971</c:v>
                </c:pt>
                <c:pt idx="15071">
                  <c:v>16.000928999999999</c:v>
                </c:pt>
                <c:pt idx="15072">
                  <c:v>16.001623439999989</c:v>
                </c:pt>
                <c:pt idx="15073">
                  <c:v>16.00231787999995</c:v>
                </c:pt>
                <c:pt idx="15074">
                  <c:v>16.00301232</c:v>
                </c:pt>
                <c:pt idx="15075">
                  <c:v>16.00370676</c:v>
                </c:pt>
                <c:pt idx="15076">
                  <c:v>16.0044012</c:v>
                </c:pt>
                <c:pt idx="15077">
                  <c:v>16.00509564</c:v>
                </c:pt>
                <c:pt idx="15078">
                  <c:v>16.005784559999967</c:v>
                </c:pt>
                <c:pt idx="15079">
                  <c:v>16.006480440000001</c:v>
                </c:pt>
                <c:pt idx="15080">
                  <c:v>16.007174880000001</c:v>
                </c:pt>
                <c:pt idx="15081">
                  <c:v>16.007870640000029</c:v>
                </c:pt>
                <c:pt idx="15082">
                  <c:v>16.0085652</c:v>
                </c:pt>
                <c:pt idx="15083">
                  <c:v>16.009260959999999</c:v>
                </c:pt>
                <c:pt idx="15084">
                  <c:v>16.009956840000001</c:v>
                </c:pt>
                <c:pt idx="15085">
                  <c:v>16.01064564</c:v>
                </c:pt>
                <c:pt idx="15086">
                  <c:v>16.011340199999999</c:v>
                </c:pt>
                <c:pt idx="15087">
                  <c:v>16.012035959999999</c:v>
                </c:pt>
                <c:pt idx="15088">
                  <c:v>16.012730399999967</c:v>
                </c:pt>
                <c:pt idx="15089">
                  <c:v>16.013424839999967</c:v>
                </c:pt>
                <c:pt idx="15090">
                  <c:v>16.014119279999989</c:v>
                </c:pt>
                <c:pt idx="15091">
                  <c:v>16.014813720000042</c:v>
                </c:pt>
                <c:pt idx="15092">
                  <c:v>16.015508160000028</c:v>
                </c:pt>
                <c:pt idx="15093">
                  <c:v>16.0162026</c:v>
                </c:pt>
                <c:pt idx="15094">
                  <c:v>16.016899920000029</c:v>
                </c:pt>
                <c:pt idx="15095">
                  <c:v>16.017594360000036</c:v>
                </c:pt>
                <c:pt idx="15096">
                  <c:v>16.018290120000028</c:v>
                </c:pt>
                <c:pt idx="15097">
                  <c:v>16.018979039999987</c:v>
                </c:pt>
                <c:pt idx="15098">
                  <c:v>16.019673480000005</c:v>
                </c:pt>
                <c:pt idx="15099">
                  <c:v>16.02037344</c:v>
                </c:pt>
                <c:pt idx="15100">
                  <c:v>16.021062359999988</c:v>
                </c:pt>
                <c:pt idx="15101">
                  <c:v>16.021762320000001</c:v>
                </c:pt>
                <c:pt idx="15102">
                  <c:v>16.022451239999967</c:v>
                </c:pt>
                <c:pt idx="15103">
                  <c:v>16.023145679999967</c:v>
                </c:pt>
                <c:pt idx="15104">
                  <c:v>16.023845640000001</c:v>
                </c:pt>
                <c:pt idx="15105">
                  <c:v>16.024540199999986</c:v>
                </c:pt>
                <c:pt idx="15106">
                  <c:v>16.025234639999965</c:v>
                </c:pt>
                <c:pt idx="15107">
                  <c:v>16.02592344</c:v>
                </c:pt>
                <c:pt idx="15108">
                  <c:v>16.026619320000002</c:v>
                </c:pt>
                <c:pt idx="15109">
                  <c:v>16.0273152</c:v>
                </c:pt>
                <c:pt idx="15110">
                  <c:v>16.028009639999965</c:v>
                </c:pt>
                <c:pt idx="15111">
                  <c:v>16.028704079999965</c:v>
                </c:pt>
                <c:pt idx="15112">
                  <c:v>16.029398520000001</c:v>
                </c:pt>
                <c:pt idx="15113">
                  <c:v>16.030092959999987</c:v>
                </c:pt>
                <c:pt idx="15114">
                  <c:v>16.030787400000001</c:v>
                </c:pt>
                <c:pt idx="15115">
                  <c:v>16.031481839999987</c:v>
                </c:pt>
                <c:pt idx="15116">
                  <c:v>16.032177600000001</c:v>
                </c:pt>
                <c:pt idx="15117">
                  <c:v>16.032872040000001</c:v>
                </c:pt>
                <c:pt idx="15118">
                  <c:v>16.033566480000001</c:v>
                </c:pt>
                <c:pt idx="15119">
                  <c:v>16.03426092000004</c:v>
                </c:pt>
                <c:pt idx="15120">
                  <c:v>16.034955360000058</c:v>
                </c:pt>
                <c:pt idx="15121">
                  <c:v>16.03565124</c:v>
                </c:pt>
                <c:pt idx="15122">
                  <c:v>16.036341479999987</c:v>
                </c:pt>
                <c:pt idx="15123">
                  <c:v>16.03703592000004</c:v>
                </c:pt>
                <c:pt idx="15124">
                  <c:v>16.037730359999987</c:v>
                </c:pt>
                <c:pt idx="15125">
                  <c:v>16.038424920000001</c:v>
                </c:pt>
                <c:pt idx="15126">
                  <c:v>16.039119360000001</c:v>
                </c:pt>
                <c:pt idx="15127">
                  <c:v>16.039817880000001</c:v>
                </c:pt>
                <c:pt idx="15128">
                  <c:v>16.040512319999962</c:v>
                </c:pt>
                <c:pt idx="15129">
                  <c:v>16.041206760000001</c:v>
                </c:pt>
                <c:pt idx="15130">
                  <c:v>16.041901199999998</c:v>
                </c:pt>
                <c:pt idx="15131">
                  <c:v>16.042595640000002</c:v>
                </c:pt>
                <c:pt idx="15132">
                  <c:v>16.043290199999987</c:v>
                </c:pt>
                <c:pt idx="15133">
                  <c:v>16.043979</c:v>
                </c:pt>
                <c:pt idx="15134">
                  <c:v>16.04467344</c:v>
                </c:pt>
                <c:pt idx="15135">
                  <c:v>16.045367879999965</c:v>
                </c:pt>
                <c:pt idx="15136">
                  <c:v>16.046062320000001</c:v>
                </c:pt>
                <c:pt idx="15137">
                  <c:v>16.046756760000001</c:v>
                </c:pt>
                <c:pt idx="15138">
                  <c:v>16.047451199999998</c:v>
                </c:pt>
                <c:pt idx="15139">
                  <c:v>16.048145639999966</c:v>
                </c:pt>
                <c:pt idx="15140">
                  <c:v>16.04884152</c:v>
                </c:pt>
                <c:pt idx="15141">
                  <c:v>16.04953596</c:v>
                </c:pt>
                <c:pt idx="15142">
                  <c:v>16.050231839999967</c:v>
                </c:pt>
                <c:pt idx="15143">
                  <c:v>16.05092904</c:v>
                </c:pt>
                <c:pt idx="15144">
                  <c:v>16.05162348</c:v>
                </c:pt>
                <c:pt idx="15145">
                  <c:v>16.05231792</c:v>
                </c:pt>
                <c:pt idx="15146">
                  <c:v>16.05301236</c:v>
                </c:pt>
                <c:pt idx="15147">
                  <c:v>16.053705360000031</c:v>
                </c:pt>
                <c:pt idx="15148">
                  <c:v>16.054401240000001</c:v>
                </c:pt>
                <c:pt idx="15149">
                  <c:v>16.055095680000001</c:v>
                </c:pt>
                <c:pt idx="15150">
                  <c:v>16.055785919999987</c:v>
                </c:pt>
                <c:pt idx="15151">
                  <c:v>16.056480359999988</c:v>
                </c:pt>
                <c:pt idx="15152">
                  <c:v>16.05717492000004</c:v>
                </c:pt>
                <c:pt idx="15153">
                  <c:v>16.057869359999998</c:v>
                </c:pt>
                <c:pt idx="15154">
                  <c:v>16.058563800000002</c:v>
                </c:pt>
                <c:pt idx="15155">
                  <c:v>16.059260999999999</c:v>
                </c:pt>
                <c:pt idx="15156">
                  <c:v>16.059956760000041</c:v>
                </c:pt>
                <c:pt idx="15157">
                  <c:v>16.060651199999999</c:v>
                </c:pt>
                <c:pt idx="15158">
                  <c:v>16.061345639999967</c:v>
                </c:pt>
                <c:pt idx="15159">
                  <c:v>16.062040199999963</c:v>
                </c:pt>
                <c:pt idx="15160">
                  <c:v>16.062734639999942</c:v>
                </c:pt>
                <c:pt idx="15161">
                  <c:v>16.063429079999942</c:v>
                </c:pt>
                <c:pt idx="15162">
                  <c:v>16.064123519999967</c:v>
                </c:pt>
                <c:pt idx="15163">
                  <c:v>16.064813760000028</c:v>
                </c:pt>
                <c:pt idx="15164">
                  <c:v>16.065508199999989</c:v>
                </c:pt>
                <c:pt idx="15165">
                  <c:v>16.066202639999954</c:v>
                </c:pt>
                <c:pt idx="15166">
                  <c:v>16.06689708</c:v>
                </c:pt>
                <c:pt idx="15167">
                  <c:v>16.067591520000001</c:v>
                </c:pt>
                <c:pt idx="15168">
                  <c:v>16.068287399999971</c:v>
                </c:pt>
                <c:pt idx="15169">
                  <c:v>16.0689846</c:v>
                </c:pt>
                <c:pt idx="15170">
                  <c:v>16.069674839999962</c:v>
                </c:pt>
                <c:pt idx="15171">
                  <c:v>16.070369279999966</c:v>
                </c:pt>
                <c:pt idx="15172">
                  <c:v>16.071063719999998</c:v>
                </c:pt>
                <c:pt idx="15173">
                  <c:v>16.0717596</c:v>
                </c:pt>
                <c:pt idx="15174">
                  <c:v>16.07245404</c:v>
                </c:pt>
                <c:pt idx="15175">
                  <c:v>16.07314848</c:v>
                </c:pt>
                <c:pt idx="15176">
                  <c:v>16.073842920000001</c:v>
                </c:pt>
                <c:pt idx="15177">
                  <c:v>16.074537360000001</c:v>
                </c:pt>
                <c:pt idx="15178">
                  <c:v>16.075231799999987</c:v>
                </c:pt>
                <c:pt idx="15179">
                  <c:v>16.075926239999966</c:v>
                </c:pt>
                <c:pt idx="15180">
                  <c:v>16.076620679999962</c:v>
                </c:pt>
                <c:pt idx="15181">
                  <c:v>16.07731656</c:v>
                </c:pt>
                <c:pt idx="15182">
                  <c:v>16.078011</c:v>
                </c:pt>
                <c:pt idx="15183">
                  <c:v>16.07870544</c:v>
                </c:pt>
                <c:pt idx="15184">
                  <c:v>16.079399879999961</c:v>
                </c:pt>
                <c:pt idx="15185">
                  <c:v>16.080094320000001</c:v>
                </c:pt>
                <c:pt idx="15186">
                  <c:v>16.080788760000001</c:v>
                </c:pt>
                <c:pt idx="15187">
                  <c:v>16.081484639999989</c:v>
                </c:pt>
                <c:pt idx="15188">
                  <c:v>16.08217907999995</c:v>
                </c:pt>
                <c:pt idx="15189">
                  <c:v>16.082867880000002</c:v>
                </c:pt>
                <c:pt idx="15190">
                  <c:v>16.083562319999967</c:v>
                </c:pt>
                <c:pt idx="15191">
                  <c:v>16.084248479999989</c:v>
                </c:pt>
                <c:pt idx="15192">
                  <c:v>16.084955399999998</c:v>
                </c:pt>
                <c:pt idx="15193">
                  <c:v>16.085649839999906</c:v>
                </c:pt>
                <c:pt idx="15194">
                  <c:v>16.086345720000001</c:v>
                </c:pt>
                <c:pt idx="15195">
                  <c:v>16.087040160000001</c:v>
                </c:pt>
                <c:pt idx="15196">
                  <c:v>16.087734599999965</c:v>
                </c:pt>
                <c:pt idx="15197">
                  <c:v>16.088429039999934</c:v>
                </c:pt>
                <c:pt idx="15198">
                  <c:v>16.089117959999989</c:v>
                </c:pt>
                <c:pt idx="15199">
                  <c:v>16.0898124</c:v>
                </c:pt>
                <c:pt idx="15200">
                  <c:v>16.090506839999957</c:v>
                </c:pt>
                <c:pt idx="15201">
                  <c:v>16.09120128</c:v>
                </c:pt>
                <c:pt idx="15202">
                  <c:v>16.091897039999999</c:v>
                </c:pt>
                <c:pt idx="15203">
                  <c:v>16.092591479999989</c:v>
                </c:pt>
                <c:pt idx="15204">
                  <c:v>16.093285920000028</c:v>
                </c:pt>
                <c:pt idx="15205">
                  <c:v>16.093981800000005</c:v>
                </c:pt>
                <c:pt idx="15206">
                  <c:v>16.094676239999963</c:v>
                </c:pt>
                <c:pt idx="15207">
                  <c:v>16.09537212</c:v>
                </c:pt>
                <c:pt idx="15208">
                  <c:v>16.096065120000041</c:v>
                </c:pt>
                <c:pt idx="15209">
                  <c:v>16.096761000000001</c:v>
                </c:pt>
                <c:pt idx="15210">
                  <c:v>16.09745544000004</c:v>
                </c:pt>
                <c:pt idx="15211">
                  <c:v>16.098149879999934</c:v>
                </c:pt>
                <c:pt idx="15212">
                  <c:v>16.098844319999987</c:v>
                </c:pt>
                <c:pt idx="15213">
                  <c:v>16.099538760000005</c:v>
                </c:pt>
                <c:pt idx="15214">
                  <c:v>16.100233199999987</c:v>
                </c:pt>
                <c:pt idx="15215">
                  <c:v>16.10092908</c:v>
                </c:pt>
                <c:pt idx="15216">
                  <c:v>16.101617879999989</c:v>
                </c:pt>
                <c:pt idx="15217">
                  <c:v>16.1023152</c:v>
                </c:pt>
                <c:pt idx="15218">
                  <c:v>16.10300964</c:v>
                </c:pt>
                <c:pt idx="15219">
                  <c:v>16.10370408</c:v>
                </c:pt>
                <c:pt idx="15220">
                  <c:v>16.104398520000029</c:v>
                </c:pt>
                <c:pt idx="15221">
                  <c:v>16.10509572000004</c:v>
                </c:pt>
                <c:pt idx="15222">
                  <c:v>16.10578464</c:v>
                </c:pt>
                <c:pt idx="15223">
                  <c:v>16.10647908</c:v>
                </c:pt>
                <c:pt idx="15224">
                  <c:v>16.107173520000028</c:v>
                </c:pt>
                <c:pt idx="15225">
                  <c:v>16.10786796000006</c:v>
                </c:pt>
                <c:pt idx="15226">
                  <c:v>16.1085624</c:v>
                </c:pt>
                <c:pt idx="15227">
                  <c:v>16.10925684</c:v>
                </c:pt>
                <c:pt idx="15228">
                  <c:v>16.109951280000036</c:v>
                </c:pt>
                <c:pt idx="15229">
                  <c:v>16.110645720000036</c:v>
                </c:pt>
                <c:pt idx="15230">
                  <c:v>16.11134016000004</c:v>
                </c:pt>
                <c:pt idx="15231">
                  <c:v>16.112035920000036</c:v>
                </c:pt>
                <c:pt idx="15232">
                  <c:v>16.11273036</c:v>
                </c:pt>
                <c:pt idx="15233">
                  <c:v>16.113424920000028</c:v>
                </c:pt>
                <c:pt idx="15234">
                  <c:v>16.114119360000029</c:v>
                </c:pt>
                <c:pt idx="15235">
                  <c:v>16.114813800000036</c:v>
                </c:pt>
                <c:pt idx="15236">
                  <c:v>16.11550824</c:v>
                </c:pt>
                <c:pt idx="15237">
                  <c:v>16.116204000000028</c:v>
                </c:pt>
                <c:pt idx="15238">
                  <c:v>16.116898440000053</c:v>
                </c:pt>
                <c:pt idx="15239">
                  <c:v>16.11759288</c:v>
                </c:pt>
                <c:pt idx="15240">
                  <c:v>16.118287320000036</c:v>
                </c:pt>
                <c:pt idx="15241">
                  <c:v>16.118981760000061</c:v>
                </c:pt>
                <c:pt idx="15242">
                  <c:v>16.119676200000001</c:v>
                </c:pt>
                <c:pt idx="15243">
                  <c:v>16.120372079999989</c:v>
                </c:pt>
                <c:pt idx="15244">
                  <c:v>16.121066519999999</c:v>
                </c:pt>
                <c:pt idx="15245">
                  <c:v>16.121760960000028</c:v>
                </c:pt>
                <c:pt idx="15246">
                  <c:v>16.122455400000028</c:v>
                </c:pt>
                <c:pt idx="15247">
                  <c:v>16.123149839999961</c:v>
                </c:pt>
                <c:pt idx="15248">
                  <c:v>16.12384428</c:v>
                </c:pt>
                <c:pt idx="15249">
                  <c:v>16.124538720000036</c:v>
                </c:pt>
                <c:pt idx="15250">
                  <c:v>16.125234599999967</c:v>
                </c:pt>
                <c:pt idx="15251">
                  <c:v>16.12592484</c:v>
                </c:pt>
                <c:pt idx="15252">
                  <c:v>16.126619279999961</c:v>
                </c:pt>
                <c:pt idx="15253">
                  <c:v>16.127315160000045</c:v>
                </c:pt>
                <c:pt idx="15254">
                  <c:v>16.128009599999967</c:v>
                </c:pt>
                <c:pt idx="15255">
                  <c:v>16.128704039999967</c:v>
                </c:pt>
                <c:pt idx="15256">
                  <c:v>16.129398479999999</c:v>
                </c:pt>
                <c:pt idx="15257">
                  <c:v>16.130092919999999</c:v>
                </c:pt>
                <c:pt idx="15258">
                  <c:v>16.130787359999999</c:v>
                </c:pt>
                <c:pt idx="15259">
                  <c:v>16.131481800000028</c:v>
                </c:pt>
                <c:pt idx="15260">
                  <c:v>16.13217624</c:v>
                </c:pt>
                <c:pt idx="15261">
                  <c:v>16.132870680000028</c:v>
                </c:pt>
                <c:pt idx="15262">
                  <c:v>16.13356512000006</c:v>
                </c:pt>
                <c:pt idx="15263">
                  <c:v>16.134259560000036</c:v>
                </c:pt>
                <c:pt idx="15264">
                  <c:v>16.134954000000061</c:v>
                </c:pt>
                <c:pt idx="15265">
                  <c:v>16.135648440000001</c:v>
                </c:pt>
                <c:pt idx="15266">
                  <c:v>16.136342879999965</c:v>
                </c:pt>
                <c:pt idx="15267">
                  <c:v>16.13703732000004</c:v>
                </c:pt>
                <c:pt idx="15268">
                  <c:v>16.13773176000004</c:v>
                </c:pt>
                <c:pt idx="15269">
                  <c:v>16.138429080000002</c:v>
                </c:pt>
                <c:pt idx="15270">
                  <c:v>16.139123519999988</c:v>
                </c:pt>
                <c:pt idx="15271">
                  <c:v>16.139811000000044</c:v>
                </c:pt>
                <c:pt idx="15272">
                  <c:v>16.140506760000001</c:v>
                </c:pt>
                <c:pt idx="15273">
                  <c:v>16.141201199999998</c:v>
                </c:pt>
                <c:pt idx="15274">
                  <c:v>16.14189564000004</c:v>
                </c:pt>
                <c:pt idx="15275">
                  <c:v>16.142590199999987</c:v>
                </c:pt>
                <c:pt idx="15276">
                  <c:v>16.143284639999987</c:v>
                </c:pt>
                <c:pt idx="15277">
                  <c:v>16.143980400000036</c:v>
                </c:pt>
                <c:pt idx="15278">
                  <c:v>16.14467484</c:v>
                </c:pt>
                <c:pt idx="15279">
                  <c:v>16.145367960000005</c:v>
                </c:pt>
                <c:pt idx="15280">
                  <c:v>16.146063720000036</c:v>
                </c:pt>
                <c:pt idx="15281">
                  <c:v>16.146759599999989</c:v>
                </c:pt>
                <c:pt idx="15282">
                  <c:v>16.147455360000045</c:v>
                </c:pt>
                <c:pt idx="15283">
                  <c:v>16.148149920000002</c:v>
                </c:pt>
                <c:pt idx="15284">
                  <c:v>16.148845680000001</c:v>
                </c:pt>
                <c:pt idx="15285">
                  <c:v>16.149540119999987</c:v>
                </c:pt>
                <c:pt idx="15286">
                  <c:v>16.150234560000001</c:v>
                </c:pt>
                <c:pt idx="15287">
                  <c:v>16.150928999999998</c:v>
                </c:pt>
                <c:pt idx="15288">
                  <c:v>16.151623440000005</c:v>
                </c:pt>
                <c:pt idx="15289">
                  <c:v>16.152317879999963</c:v>
                </c:pt>
                <c:pt idx="15290">
                  <c:v>16.15301232000003</c:v>
                </c:pt>
                <c:pt idx="15291">
                  <c:v>16.153706759999999</c:v>
                </c:pt>
                <c:pt idx="15292">
                  <c:v>16.154401200000027</c:v>
                </c:pt>
                <c:pt idx="15293">
                  <c:v>16.155095639999999</c:v>
                </c:pt>
                <c:pt idx="15294">
                  <c:v>16.155790199999988</c:v>
                </c:pt>
                <c:pt idx="15295">
                  <c:v>16.156479000000001</c:v>
                </c:pt>
                <c:pt idx="15296">
                  <c:v>16.157174879999999</c:v>
                </c:pt>
                <c:pt idx="15297">
                  <c:v>16.157869320000053</c:v>
                </c:pt>
                <c:pt idx="15298">
                  <c:v>16.158563760000028</c:v>
                </c:pt>
                <c:pt idx="15299">
                  <c:v>16.159258200000028</c:v>
                </c:pt>
                <c:pt idx="15300">
                  <c:v>16.159952640000036</c:v>
                </c:pt>
                <c:pt idx="15301">
                  <c:v>16.160647079999961</c:v>
                </c:pt>
                <c:pt idx="15302">
                  <c:v>16.161341520000001</c:v>
                </c:pt>
                <c:pt idx="15303">
                  <c:v>16.162035960000001</c:v>
                </c:pt>
                <c:pt idx="15304">
                  <c:v>16.162730399999965</c:v>
                </c:pt>
                <c:pt idx="15305">
                  <c:v>16.163424839999962</c:v>
                </c:pt>
                <c:pt idx="15306">
                  <c:v>16.164119279999966</c:v>
                </c:pt>
                <c:pt idx="15307">
                  <c:v>16.164813719999998</c:v>
                </c:pt>
                <c:pt idx="15308">
                  <c:v>16.165508160000005</c:v>
                </c:pt>
                <c:pt idx="15309">
                  <c:v>16.166202599999963</c:v>
                </c:pt>
                <c:pt idx="15310">
                  <c:v>16.16689704000003</c:v>
                </c:pt>
                <c:pt idx="15311">
                  <c:v>16.167591479999999</c:v>
                </c:pt>
                <c:pt idx="15312">
                  <c:v>16.168285919999999</c:v>
                </c:pt>
                <c:pt idx="15313">
                  <c:v>16.168980359999999</c:v>
                </c:pt>
                <c:pt idx="15314">
                  <c:v>16.169676239999966</c:v>
                </c:pt>
                <c:pt idx="15315">
                  <c:v>16.170370679999987</c:v>
                </c:pt>
                <c:pt idx="15316">
                  <c:v>16.171065120000073</c:v>
                </c:pt>
                <c:pt idx="15317">
                  <c:v>16.171759559999987</c:v>
                </c:pt>
                <c:pt idx="15318">
                  <c:v>16.172455440000036</c:v>
                </c:pt>
                <c:pt idx="15319">
                  <c:v>16.173149879999961</c:v>
                </c:pt>
                <c:pt idx="15320">
                  <c:v>16.173844320000036</c:v>
                </c:pt>
                <c:pt idx="15321">
                  <c:v>16.174538760000036</c:v>
                </c:pt>
                <c:pt idx="15322">
                  <c:v>16.175233199999987</c:v>
                </c:pt>
                <c:pt idx="15323">
                  <c:v>16.17592908</c:v>
                </c:pt>
                <c:pt idx="15324">
                  <c:v>16.17662352</c:v>
                </c:pt>
                <c:pt idx="15325">
                  <c:v>16.177312319999999</c:v>
                </c:pt>
                <c:pt idx="15326">
                  <c:v>16.178006759999999</c:v>
                </c:pt>
                <c:pt idx="15327">
                  <c:v>16.178701199999999</c:v>
                </c:pt>
                <c:pt idx="15328">
                  <c:v>16.179395639999999</c:v>
                </c:pt>
                <c:pt idx="15329">
                  <c:v>16.180090200000002</c:v>
                </c:pt>
                <c:pt idx="15330">
                  <c:v>16.180785960000001</c:v>
                </c:pt>
                <c:pt idx="15331">
                  <c:v>16.18148184</c:v>
                </c:pt>
                <c:pt idx="15332">
                  <c:v>16.182177599999989</c:v>
                </c:pt>
                <c:pt idx="15333">
                  <c:v>16.182872039999989</c:v>
                </c:pt>
                <c:pt idx="15334">
                  <c:v>16.18356648</c:v>
                </c:pt>
                <c:pt idx="15335">
                  <c:v>16.184260920000028</c:v>
                </c:pt>
                <c:pt idx="15336">
                  <c:v>16.184955360000057</c:v>
                </c:pt>
                <c:pt idx="15337">
                  <c:v>16.185649919999943</c:v>
                </c:pt>
                <c:pt idx="15338">
                  <c:v>16.186345680000002</c:v>
                </c:pt>
                <c:pt idx="15339">
                  <c:v>16.187040119999999</c:v>
                </c:pt>
                <c:pt idx="15340">
                  <c:v>16.187727600000002</c:v>
                </c:pt>
                <c:pt idx="15341">
                  <c:v>16.188428999999989</c:v>
                </c:pt>
                <c:pt idx="15342">
                  <c:v>16.189117920000001</c:v>
                </c:pt>
                <c:pt idx="15343">
                  <c:v>16.189812359999987</c:v>
                </c:pt>
                <c:pt idx="15344">
                  <c:v>16.190506799999987</c:v>
                </c:pt>
                <c:pt idx="15345">
                  <c:v>16.19120544000004</c:v>
                </c:pt>
                <c:pt idx="15346">
                  <c:v>16.191899880000001</c:v>
                </c:pt>
                <c:pt idx="15347">
                  <c:v>16.192594319999987</c:v>
                </c:pt>
                <c:pt idx="15348">
                  <c:v>16.1932902</c:v>
                </c:pt>
                <c:pt idx="15349">
                  <c:v>16.193979000000027</c:v>
                </c:pt>
                <c:pt idx="15350">
                  <c:v>16.194673439999999</c:v>
                </c:pt>
                <c:pt idx="15351">
                  <c:v>16.195367879999989</c:v>
                </c:pt>
                <c:pt idx="15352">
                  <c:v>16.196062319999999</c:v>
                </c:pt>
                <c:pt idx="15353">
                  <c:v>16.196756760000028</c:v>
                </c:pt>
                <c:pt idx="15354">
                  <c:v>16.197451200000028</c:v>
                </c:pt>
                <c:pt idx="15355">
                  <c:v>16.19814564</c:v>
                </c:pt>
                <c:pt idx="15356">
                  <c:v>16.198840199999999</c:v>
                </c:pt>
                <c:pt idx="15357">
                  <c:v>16.19953464</c:v>
                </c:pt>
                <c:pt idx="15358">
                  <c:v>16.200230399999967</c:v>
                </c:pt>
                <c:pt idx="15359">
                  <c:v>16.200929039999963</c:v>
                </c:pt>
                <c:pt idx="15360">
                  <c:v>16.201616520000002</c:v>
                </c:pt>
                <c:pt idx="15361">
                  <c:v>16.202317919999967</c:v>
                </c:pt>
                <c:pt idx="15362">
                  <c:v>16.203005399999999</c:v>
                </c:pt>
                <c:pt idx="15363">
                  <c:v>16.203699839999942</c:v>
                </c:pt>
                <c:pt idx="15364">
                  <c:v>16.204394279999967</c:v>
                </c:pt>
                <c:pt idx="15365">
                  <c:v>16.205095679999989</c:v>
                </c:pt>
                <c:pt idx="15366">
                  <c:v>16.205783159999989</c:v>
                </c:pt>
                <c:pt idx="15367">
                  <c:v>16.20648456</c:v>
                </c:pt>
                <c:pt idx="15368">
                  <c:v>16.207179</c:v>
                </c:pt>
                <c:pt idx="15369">
                  <c:v>16.207873440000036</c:v>
                </c:pt>
                <c:pt idx="15370">
                  <c:v>16.208567879999961</c:v>
                </c:pt>
                <c:pt idx="15371">
                  <c:v>16.209256799999999</c:v>
                </c:pt>
                <c:pt idx="15372">
                  <c:v>16.209951239999999</c:v>
                </c:pt>
                <c:pt idx="15373">
                  <c:v>16.210645679999967</c:v>
                </c:pt>
                <c:pt idx="15374">
                  <c:v>16.211340119999999</c:v>
                </c:pt>
                <c:pt idx="15375">
                  <c:v>16.212034559999989</c:v>
                </c:pt>
                <c:pt idx="15376">
                  <c:v>16.21273176</c:v>
                </c:pt>
                <c:pt idx="15377">
                  <c:v>16.213426199999986</c:v>
                </c:pt>
                <c:pt idx="15378">
                  <c:v>16.214120639999987</c:v>
                </c:pt>
                <c:pt idx="15379">
                  <c:v>16.214816519999999</c:v>
                </c:pt>
                <c:pt idx="15380">
                  <c:v>16.21551096</c:v>
                </c:pt>
                <c:pt idx="15381">
                  <c:v>16.216206839999963</c:v>
                </c:pt>
                <c:pt idx="15382">
                  <c:v>16.216901280000005</c:v>
                </c:pt>
                <c:pt idx="15383">
                  <c:v>16.217595719999998</c:v>
                </c:pt>
                <c:pt idx="15384">
                  <c:v>16.218290159999999</c:v>
                </c:pt>
                <c:pt idx="15385">
                  <c:v>16.218984599999999</c:v>
                </c:pt>
                <c:pt idx="15386">
                  <c:v>16.219672079999967</c:v>
                </c:pt>
                <c:pt idx="15387">
                  <c:v>16.220366519999967</c:v>
                </c:pt>
                <c:pt idx="15388">
                  <c:v>16.221060959999999</c:v>
                </c:pt>
                <c:pt idx="15389">
                  <c:v>16.221756839999962</c:v>
                </c:pt>
                <c:pt idx="15390">
                  <c:v>16.222451279999966</c:v>
                </c:pt>
                <c:pt idx="15391">
                  <c:v>16.223145719999987</c:v>
                </c:pt>
                <c:pt idx="15392">
                  <c:v>16.223840160000005</c:v>
                </c:pt>
                <c:pt idx="15393">
                  <c:v>16.224534599999963</c:v>
                </c:pt>
                <c:pt idx="15394">
                  <c:v>16.225231799999989</c:v>
                </c:pt>
                <c:pt idx="15395">
                  <c:v>16.225924920000001</c:v>
                </c:pt>
                <c:pt idx="15396">
                  <c:v>16.226619359999965</c:v>
                </c:pt>
                <c:pt idx="15397">
                  <c:v>16.227313799999987</c:v>
                </c:pt>
                <c:pt idx="15398">
                  <c:v>16.228008239999966</c:v>
                </c:pt>
                <c:pt idx="15399">
                  <c:v>16.228703999999961</c:v>
                </c:pt>
                <c:pt idx="15400">
                  <c:v>16.229399879999942</c:v>
                </c:pt>
                <c:pt idx="15401">
                  <c:v>16.230094319999999</c:v>
                </c:pt>
                <c:pt idx="15402">
                  <c:v>16.230790199999987</c:v>
                </c:pt>
                <c:pt idx="15403">
                  <c:v>16.231484639999987</c:v>
                </c:pt>
                <c:pt idx="15404">
                  <c:v>16.232179080000002</c:v>
                </c:pt>
                <c:pt idx="15405">
                  <c:v>16.232873519999988</c:v>
                </c:pt>
                <c:pt idx="15406">
                  <c:v>16.23356796000003</c:v>
                </c:pt>
                <c:pt idx="15407">
                  <c:v>16.234262399999999</c:v>
                </c:pt>
                <c:pt idx="15408">
                  <c:v>16.234956839999999</c:v>
                </c:pt>
                <c:pt idx="15409">
                  <c:v>16.235645639999966</c:v>
                </c:pt>
                <c:pt idx="15410">
                  <c:v>16.23634152</c:v>
                </c:pt>
                <c:pt idx="15411">
                  <c:v>16.237017959999999</c:v>
                </c:pt>
                <c:pt idx="15412">
                  <c:v>16.237729079999966</c:v>
                </c:pt>
                <c:pt idx="15413">
                  <c:v>16.238423519999962</c:v>
                </c:pt>
                <c:pt idx="15414">
                  <c:v>16.239119279999965</c:v>
                </c:pt>
                <c:pt idx="15415">
                  <c:v>16.239813720000036</c:v>
                </c:pt>
                <c:pt idx="15416">
                  <c:v>16.240508160000001</c:v>
                </c:pt>
                <c:pt idx="15417">
                  <c:v>16.241202599999966</c:v>
                </c:pt>
                <c:pt idx="15418">
                  <c:v>16.241898480000028</c:v>
                </c:pt>
                <c:pt idx="15419">
                  <c:v>16.242592919999961</c:v>
                </c:pt>
                <c:pt idx="15420">
                  <c:v>16.24328736</c:v>
                </c:pt>
                <c:pt idx="15421">
                  <c:v>16.2439818</c:v>
                </c:pt>
                <c:pt idx="15422">
                  <c:v>16.244676239999961</c:v>
                </c:pt>
                <c:pt idx="15423">
                  <c:v>16.245370679999965</c:v>
                </c:pt>
                <c:pt idx="15424">
                  <c:v>16.246065120000036</c:v>
                </c:pt>
                <c:pt idx="15425">
                  <c:v>16.246759559999965</c:v>
                </c:pt>
                <c:pt idx="15426">
                  <c:v>16.247453999999987</c:v>
                </c:pt>
                <c:pt idx="15427">
                  <c:v>16.248149879999922</c:v>
                </c:pt>
                <c:pt idx="15428">
                  <c:v>16.24884432</c:v>
                </c:pt>
                <c:pt idx="15429">
                  <c:v>16.24953876</c:v>
                </c:pt>
                <c:pt idx="15430">
                  <c:v>16.250234639999967</c:v>
                </c:pt>
                <c:pt idx="15431">
                  <c:v>16.250924879999989</c:v>
                </c:pt>
                <c:pt idx="15432">
                  <c:v>16.25161932</c:v>
                </c:pt>
                <c:pt idx="15433">
                  <c:v>16.25231376</c:v>
                </c:pt>
                <c:pt idx="15434">
                  <c:v>16.2530082</c:v>
                </c:pt>
                <c:pt idx="15435">
                  <c:v>16.253702639999954</c:v>
                </c:pt>
                <c:pt idx="15436">
                  <c:v>16.25439708</c:v>
                </c:pt>
                <c:pt idx="15437">
                  <c:v>16.255091520000001</c:v>
                </c:pt>
                <c:pt idx="15438">
                  <c:v>16.255785960000001</c:v>
                </c:pt>
                <c:pt idx="15439">
                  <c:v>16.256480400000001</c:v>
                </c:pt>
                <c:pt idx="15440">
                  <c:v>16.257176279999989</c:v>
                </c:pt>
                <c:pt idx="15441">
                  <c:v>16.257870720000053</c:v>
                </c:pt>
                <c:pt idx="15442">
                  <c:v>16.258566479999967</c:v>
                </c:pt>
                <c:pt idx="15443">
                  <c:v>16.259260919999999</c:v>
                </c:pt>
                <c:pt idx="15444">
                  <c:v>16.259955360000042</c:v>
                </c:pt>
                <c:pt idx="15445">
                  <c:v>16.260649919999942</c:v>
                </c:pt>
                <c:pt idx="15446">
                  <c:v>16.261344359999967</c:v>
                </c:pt>
                <c:pt idx="15447">
                  <c:v>16.262038799999971</c:v>
                </c:pt>
                <c:pt idx="15448">
                  <c:v>16.262733239999921</c:v>
                </c:pt>
                <c:pt idx="15449">
                  <c:v>16.263422039999945</c:v>
                </c:pt>
                <c:pt idx="15450">
                  <c:v>16.26411792</c:v>
                </c:pt>
                <c:pt idx="15451">
                  <c:v>16.264813799999999</c:v>
                </c:pt>
                <c:pt idx="15452">
                  <c:v>16.265509559999934</c:v>
                </c:pt>
                <c:pt idx="15453">
                  <c:v>16.266204000000002</c:v>
                </c:pt>
                <c:pt idx="15454">
                  <c:v>16.266899879999961</c:v>
                </c:pt>
                <c:pt idx="15455">
                  <c:v>16.267594320000001</c:v>
                </c:pt>
                <c:pt idx="15456">
                  <c:v>16.268288760000001</c:v>
                </c:pt>
                <c:pt idx="15457">
                  <c:v>16.268983199999987</c:v>
                </c:pt>
                <c:pt idx="15458">
                  <c:v>16.269677639999966</c:v>
                </c:pt>
                <c:pt idx="15459">
                  <c:v>16.270372079999966</c:v>
                </c:pt>
                <c:pt idx="15460">
                  <c:v>16.271066519999987</c:v>
                </c:pt>
                <c:pt idx="15461">
                  <c:v>16.271760960000005</c:v>
                </c:pt>
                <c:pt idx="15462">
                  <c:v>16.272456839999954</c:v>
                </c:pt>
                <c:pt idx="15463">
                  <c:v>16.27314432</c:v>
                </c:pt>
                <c:pt idx="15464">
                  <c:v>16.273845720000036</c:v>
                </c:pt>
                <c:pt idx="15465">
                  <c:v>16.274540160000001</c:v>
                </c:pt>
                <c:pt idx="15466">
                  <c:v>16.275234599999965</c:v>
                </c:pt>
                <c:pt idx="15467">
                  <c:v>16.275923519999989</c:v>
                </c:pt>
                <c:pt idx="15468">
                  <c:v>16.276617959999989</c:v>
                </c:pt>
                <c:pt idx="15469">
                  <c:v>16.2773124</c:v>
                </c:pt>
                <c:pt idx="15470">
                  <c:v>16.278006839999957</c:v>
                </c:pt>
                <c:pt idx="15471">
                  <c:v>16.278701279999961</c:v>
                </c:pt>
                <c:pt idx="15472">
                  <c:v>16.279397039999989</c:v>
                </c:pt>
                <c:pt idx="15473">
                  <c:v>16.28009436</c:v>
                </c:pt>
                <c:pt idx="15474">
                  <c:v>16.280788799999989</c:v>
                </c:pt>
                <c:pt idx="15475">
                  <c:v>16.281483239999961</c:v>
                </c:pt>
                <c:pt idx="15476">
                  <c:v>16.282177679999954</c:v>
                </c:pt>
                <c:pt idx="15477">
                  <c:v>16.282865160000028</c:v>
                </c:pt>
                <c:pt idx="15478">
                  <c:v>16.283562359999962</c:v>
                </c:pt>
                <c:pt idx="15479">
                  <c:v>16.284256799999987</c:v>
                </c:pt>
                <c:pt idx="15480">
                  <c:v>16.284951239999987</c:v>
                </c:pt>
                <c:pt idx="15481">
                  <c:v>16.285645679999945</c:v>
                </c:pt>
                <c:pt idx="15482">
                  <c:v>16.286340119999963</c:v>
                </c:pt>
                <c:pt idx="15483">
                  <c:v>16.287034559999967</c:v>
                </c:pt>
                <c:pt idx="15484">
                  <c:v>16.287730439999965</c:v>
                </c:pt>
                <c:pt idx="15485">
                  <c:v>16.288424879999933</c:v>
                </c:pt>
                <c:pt idx="15486">
                  <c:v>16.289119319999966</c:v>
                </c:pt>
                <c:pt idx="15487">
                  <c:v>16.289816520000002</c:v>
                </c:pt>
                <c:pt idx="15488">
                  <c:v>16.29050544</c:v>
                </c:pt>
                <c:pt idx="15489">
                  <c:v>16.291205399999999</c:v>
                </c:pt>
                <c:pt idx="15490">
                  <c:v>16.291892879999967</c:v>
                </c:pt>
                <c:pt idx="15491">
                  <c:v>16.292590199999989</c:v>
                </c:pt>
                <c:pt idx="15492">
                  <c:v>16.293283199999987</c:v>
                </c:pt>
                <c:pt idx="15493">
                  <c:v>16.29397908</c:v>
                </c:pt>
                <c:pt idx="15494">
                  <c:v>16.29467352</c:v>
                </c:pt>
                <c:pt idx="15495">
                  <c:v>16.29536796</c:v>
                </c:pt>
                <c:pt idx="15496">
                  <c:v>16.2960624</c:v>
                </c:pt>
                <c:pt idx="15497">
                  <c:v>16.296756839999961</c:v>
                </c:pt>
                <c:pt idx="15498">
                  <c:v>16.297451280000001</c:v>
                </c:pt>
                <c:pt idx="15499">
                  <c:v>16.298145720000001</c:v>
                </c:pt>
                <c:pt idx="15500">
                  <c:v>16.298840160000001</c:v>
                </c:pt>
                <c:pt idx="15501">
                  <c:v>16.299534599999966</c:v>
                </c:pt>
                <c:pt idx="15502">
                  <c:v>16.300229039999962</c:v>
                </c:pt>
                <c:pt idx="15503">
                  <c:v>16.300923480000005</c:v>
                </c:pt>
                <c:pt idx="15504">
                  <c:v>16.301617919999988</c:v>
                </c:pt>
                <c:pt idx="15505">
                  <c:v>16.302312359999963</c:v>
                </c:pt>
                <c:pt idx="15506">
                  <c:v>16.30300824</c:v>
                </c:pt>
                <c:pt idx="15507">
                  <c:v>16.303704</c:v>
                </c:pt>
                <c:pt idx="15508">
                  <c:v>16.304398440000028</c:v>
                </c:pt>
                <c:pt idx="15509">
                  <c:v>16.305092879999961</c:v>
                </c:pt>
                <c:pt idx="15510">
                  <c:v>16.30578732</c:v>
                </c:pt>
                <c:pt idx="15511">
                  <c:v>16.306481760000036</c:v>
                </c:pt>
                <c:pt idx="15512">
                  <c:v>16.307177639999999</c:v>
                </c:pt>
                <c:pt idx="15513">
                  <c:v>16.30787352000004</c:v>
                </c:pt>
                <c:pt idx="15514">
                  <c:v>16.308567959999987</c:v>
                </c:pt>
                <c:pt idx="15515">
                  <c:v>16.309262400000001</c:v>
                </c:pt>
                <c:pt idx="15516">
                  <c:v>16.309956839999987</c:v>
                </c:pt>
                <c:pt idx="15517">
                  <c:v>16.310651280000005</c:v>
                </c:pt>
                <c:pt idx="15518">
                  <c:v>16.311345719999998</c:v>
                </c:pt>
                <c:pt idx="15519">
                  <c:v>16.312033199999988</c:v>
                </c:pt>
                <c:pt idx="15520">
                  <c:v>16.312727639999967</c:v>
                </c:pt>
                <c:pt idx="15521">
                  <c:v>16.313423520000001</c:v>
                </c:pt>
                <c:pt idx="15522">
                  <c:v>16.31411928</c:v>
                </c:pt>
                <c:pt idx="15523">
                  <c:v>16.314813720000057</c:v>
                </c:pt>
                <c:pt idx="15524">
                  <c:v>16.315506839999962</c:v>
                </c:pt>
                <c:pt idx="15525">
                  <c:v>16.3162026</c:v>
                </c:pt>
                <c:pt idx="15526">
                  <c:v>16.316897040000036</c:v>
                </c:pt>
                <c:pt idx="15527">
                  <c:v>16.317591479999997</c:v>
                </c:pt>
                <c:pt idx="15528">
                  <c:v>16.318287359999999</c:v>
                </c:pt>
                <c:pt idx="15529">
                  <c:v>16.318983240000001</c:v>
                </c:pt>
                <c:pt idx="15530">
                  <c:v>16.31967204</c:v>
                </c:pt>
                <c:pt idx="15531">
                  <c:v>16.320373440000001</c:v>
                </c:pt>
                <c:pt idx="15532">
                  <c:v>16.321067880000001</c:v>
                </c:pt>
                <c:pt idx="15533">
                  <c:v>16.321756799999999</c:v>
                </c:pt>
                <c:pt idx="15534">
                  <c:v>16.322451239999989</c:v>
                </c:pt>
                <c:pt idx="15535">
                  <c:v>16.32314568</c:v>
                </c:pt>
                <c:pt idx="15536">
                  <c:v>16.323841559999988</c:v>
                </c:pt>
                <c:pt idx="15537">
                  <c:v>16.324540199999987</c:v>
                </c:pt>
                <c:pt idx="15538">
                  <c:v>16.325234639999962</c:v>
                </c:pt>
                <c:pt idx="15539">
                  <c:v>16.325929080000002</c:v>
                </c:pt>
                <c:pt idx="15540">
                  <c:v>16.326623519999963</c:v>
                </c:pt>
                <c:pt idx="15541">
                  <c:v>16.32731796000003</c:v>
                </c:pt>
                <c:pt idx="15542">
                  <c:v>16.328012399999967</c:v>
                </c:pt>
                <c:pt idx="15543">
                  <c:v>16.328704079999966</c:v>
                </c:pt>
                <c:pt idx="15544">
                  <c:v>16.329401279999967</c:v>
                </c:pt>
                <c:pt idx="15545">
                  <c:v>16.330088760000042</c:v>
                </c:pt>
                <c:pt idx="15546">
                  <c:v>16.330783199999999</c:v>
                </c:pt>
                <c:pt idx="15547">
                  <c:v>16.331477639999999</c:v>
                </c:pt>
                <c:pt idx="15548">
                  <c:v>16.332173519999987</c:v>
                </c:pt>
                <c:pt idx="15549">
                  <c:v>16.332867960000044</c:v>
                </c:pt>
                <c:pt idx="15550">
                  <c:v>16.333562399999987</c:v>
                </c:pt>
                <c:pt idx="15551">
                  <c:v>16.334256840000005</c:v>
                </c:pt>
                <c:pt idx="15552">
                  <c:v>16.33495260000004</c:v>
                </c:pt>
                <c:pt idx="15553">
                  <c:v>16.335647039999962</c:v>
                </c:pt>
                <c:pt idx="15554">
                  <c:v>16.336341480000005</c:v>
                </c:pt>
                <c:pt idx="15555">
                  <c:v>16.337035919999998</c:v>
                </c:pt>
                <c:pt idx="15556">
                  <c:v>16.337730359999988</c:v>
                </c:pt>
                <c:pt idx="15557">
                  <c:v>16.338424920000001</c:v>
                </c:pt>
                <c:pt idx="15558">
                  <c:v>16.339119359999987</c:v>
                </c:pt>
                <c:pt idx="15559">
                  <c:v>16.339813800000005</c:v>
                </c:pt>
                <c:pt idx="15560">
                  <c:v>16.340509559999965</c:v>
                </c:pt>
                <c:pt idx="15561">
                  <c:v>16.341206759999999</c:v>
                </c:pt>
                <c:pt idx="15562">
                  <c:v>16.341895680000036</c:v>
                </c:pt>
                <c:pt idx="15563">
                  <c:v>16.342591559999967</c:v>
                </c:pt>
                <c:pt idx="15564">
                  <c:v>16.343285999999999</c:v>
                </c:pt>
                <c:pt idx="15565">
                  <c:v>16.3439832</c:v>
                </c:pt>
                <c:pt idx="15566">
                  <c:v>16.34467764</c:v>
                </c:pt>
                <c:pt idx="15567">
                  <c:v>16.345372079999965</c:v>
                </c:pt>
                <c:pt idx="15568">
                  <c:v>16.346066520000001</c:v>
                </c:pt>
                <c:pt idx="15569">
                  <c:v>16.346760959999987</c:v>
                </c:pt>
                <c:pt idx="15570">
                  <c:v>16.347449879999942</c:v>
                </c:pt>
                <c:pt idx="15571">
                  <c:v>16.348142879999926</c:v>
                </c:pt>
                <c:pt idx="15572">
                  <c:v>16.348844280000002</c:v>
                </c:pt>
                <c:pt idx="15573">
                  <c:v>16.349538719999988</c:v>
                </c:pt>
                <c:pt idx="15574">
                  <c:v>16.350233160000005</c:v>
                </c:pt>
                <c:pt idx="15575">
                  <c:v>16.350927599999999</c:v>
                </c:pt>
                <c:pt idx="15576">
                  <c:v>16.351622039999967</c:v>
                </c:pt>
                <c:pt idx="15577">
                  <c:v>16.352316479999967</c:v>
                </c:pt>
                <c:pt idx="15578">
                  <c:v>16.353008160000044</c:v>
                </c:pt>
                <c:pt idx="15579">
                  <c:v>16.353702599999963</c:v>
                </c:pt>
                <c:pt idx="15580">
                  <c:v>16.35439704000003</c:v>
                </c:pt>
                <c:pt idx="15581">
                  <c:v>16.355091479999999</c:v>
                </c:pt>
                <c:pt idx="15582">
                  <c:v>16.355787360000001</c:v>
                </c:pt>
                <c:pt idx="15583">
                  <c:v>16.356483239999989</c:v>
                </c:pt>
                <c:pt idx="15584">
                  <c:v>16.357177679999999</c:v>
                </c:pt>
                <c:pt idx="15585">
                  <c:v>16.357872120000053</c:v>
                </c:pt>
                <c:pt idx="15586">
                  <c:v>16.35856656</c:v>
                </c:pt>
                <c:pt idx="15587">
                  <c:v>16.359261000000028</c:v>
                </c:pt>
                <c:pt idx="15588">
                  <c:v>16.359955440000061</c:v>
                </c:pt>
                <c:pt idx="15589">
                  <c:v>16.360649879999926</c:v>
                </c:pt>
                <c:pt idx="15590">
                  <c:v>16.361344320000001</c:v>
                </c:pt>
                <c:pt idx="15591">
                  <c:v>16.362038760000001</c:v>
                </c:pt>
                <c:pt idx="15592">
                  <c:v>16.362734639999942</c:v>
                </c:pt>
                <c:pt idx="15593">
                  <c:v>16.363422119999989</c:v>
                </c:pt>
                <c:pt idx="15594">
                  <c:v>16.36412352</c:v>
                </c:pt>
                <c:pt idx="15595">
                  <c:v>16.364812319999999</c:v>
                </c:pt>
                <c:pt idx="15596">
                  <c:v>16.365506759999967</c:v>
                </c:pt>
                <c:pt idx="15597">
                  <c:v>16.366201199999999</c:v>
                </c:pt>
                <c:pt idx="15598">
                  <c:v>16.366895639999999</c:v>
                </c:pt>
                <c:pt idx="15599">
                  <c:v>16.367590200000002</c:v>
                </c:pt>
                <c:pt idx="15600">
                  <c:v>16.368284639999967</c:v>
                </c:pt>
                <c:pt idx="15601">
                  <c:v>16.368979079999967</c:v>
                </c:pt>
                <c:pt idx="15602">
                  <c:v>16.369673519999989</c:v>
                </c:pt>
                <c:pt idx="15603">
                  <c:v>16.370367959999999</c:v>
                </c:pt>
                <c:pt idx="15604">
                  <c:v>16.371062400000028</c:v>
                </c:pt>
                <c:pt idx="15605">
                  <c:v>16.371758160000041</c:v>
                </c:pt>
                <c:pt idx="15606">
                  <c:v>16.372452599999967</c:v>
                </c:pt>
                <c:pt idx="15607">
                  <c:v>16.373147039999989</c:v>
                </c:pt>
                <c:pt idx="15608">
                  <c:v>16.373841479999999</c:v>
                </c:pt>
                <c:pt idx="15609">
                  <c:v>16.374529080000002</c:v>
                </c:pt>
                <c:pt idx="15610">
                  <c:v>16.375227600000002</c:v>
                </c:pt>
                <c:pt idx="15611">
                  <c:v>16.375923479999987</c:v>
                </c:pt>
                <c:pt idx="15612">
                  <c:v>16.376617920000001</c:v>
                </c:pt>
                <c:pt idx="15613">
                  <c:v>16.377312359999987</c:v>
                </c:pt>
                <c:pt idx="15614">
                  <c:v>16.378006799999987</c:v>
                </c:pt>
                <c:pt idx="15615">
                  <c:v>16.378701239999963</c:v>
                </c:pt>
                <c:pt idx="15616">
                  <c:v>16.379397120000029</c:v>
                </c:pt>
                <c:pt idx="15617">
                  <c:v>16.380092879999943</c:v>
                </c:pt>
                <c:pt idx="15618">
                  <c:v>16.380788760000005</c:v>
                </c:pt>
                <c:pt idx="15619">
                  <c:v>16.38147768</c:v>
                </c:pt>
                <c:pt idx="15620">
                  <c:v>16.382173439999967</c:v>
                </c:pt>
                <c:pt idx="15621">
                  <c:v>16.382867879999989</c:v>
                </c:pt>
                <c:pt idx="15622">
                  <c:v>16.383562319999989</c:v>
                </c:pt>
                <c:pt idx="15623">
                  <c:v>16.384256760000028</c:v>
                </c:pt>
                <c:pt idx="15624">
                  <c:v>16.384952640000005</c:v>
                </c:pt>
                <c:pt idx="15625">
                  <c:v>16.385647079999934</c:v>
                </c:pt>
                <c:pt idx="15626">
                  <c:v>16.386341519999963</c:v>
                </c:pt>
                <c:pt idx="15627">
                  <c:v>16.387035959999999</c:v>
                </c:pt>
                <c:pt idx="15628">
                  <c:v>16.387730399999967</c:v>
                </c:pt>
                <c:pt idx="15629">
                  <c:v>16.388424839999942</c:v>
                </c:pt>
                <c:pt idx="15630">
                  <c:v>16.389120720000001</c:v>
                </c:pt>
                <c:pt idx="15631">
                  <c:v>16.389815159999998</c:v>
                </c:pt>
                <c:pt idx="15632">
                  <c:v>16.390509599999966</c:v>
                </c:pt>
                <c:pt idx="15633">
                  <c:v>16.391205360000036</c:v>
                </c:pt>
                <c:pt idx="15634">
                  <c:v>16.391894279999999</c:v>
                </c:pt>
                <c:pt idx="15635">
                  <c:v>16.392588719999999</c:v>
                </c:pt>
                <c:pt idx="15636">
                  <c:v>16.393283159999999</c:v>
                </c:pt>
                <c:pt idx="15637">
                  <c:v>16.393977599999999</c:v>
                </c:pt>
                <c:pt idx="15638">
                  <c:v>16.39467204</c:v>
                </c:pt>
                <c:pt idx="15639">
                  <c:v>16.39536648</c:v>
                </c:pt>
                <c:pt idx="15640">
                  <c:v>16.396060920000028</c:v>
                </c:pt>
                <c:pt idx="15641">
                  <c:v>16.39675824</c:v>
                </c:pt>
                <c:pt idx="15642">
                  <c:v>16.397454000000028</c:v>
                </c:pt>
                <c:pt idx="15643">
                  <c:v>16.39814844</c:v>
                </c:pt>
                <c:pt idx="15644">
                  <c:v>16.398842879999961</c:v>
                </c:pt>
                <c:pt idx="15645">
                  <c:v>16.39953732</c:v>
                </c:pt>
                <c:pt idx="15646">
                  <c:v>16.40023176</c:v>
                </c:pt>
                <c:pt idx="15647">
                  <c:v>16.400926199999986</c:v>
                </c:pt>
                <c:pt idx="15648">
                  <c:v>16.401620639999958</c:v>
                </c:pt>
                <c:pt idx="15649">
                  <c:v>16.402315199999986</c:v>
                </c:pt>
                <c:pt idx="15650">
                  <c:v>16.403009639999965</c:v>
                </c:pt>
                <c:pt idx="15651">
                  <c:v>16.4037054</c:v>
                </c:pt>
                <c:pt idx="15652">
                  <c:v>16.404399839999961</c:v>
                </c:pt>
                <c:pt idx="15653">
                  <c:v>16.405094279999961</c:v>
                </c:pt>
                <c:pt idx="15654">
                  <c:v>16.40578872</c:v>
                </c:pt>
                <c:pt idx="15655">
                  <c:v>16.406477639999967</c:v>
                </c:pt>
                <c:pt idx="15656">
                  <c:v>16.407172079999967</c:v>
                </c:pt>
                <c:pt idx="15657">
                  <c:v>16.407866519999999</c:v>
                </c:pt>
                <c:pt idx="15658">
                  <c:v>16.408560959999971</c:v>
                </c:pt>
                <c:pt idx="15659">
                  <c:v>16.409255399999999</c:v>
                </c:pt>
                <c:pt idx="15660">
                  <c:v>16.409949839999943</c:v>
                </c:pt>
                <c:pt idx="15661">
                  <c:v>16.410645719999987</c:v>
                </c:pt>
                <c:pt idx="15662">
                  <c:v>16.411340160000005</c:v>
                </c:pt>
                <c:pt idx="15663">
                  <c:v>16.412034599999963</c:v>
                </c:pt>
                <c:pt idx="15664">
                  <c:v>16.412729039999945</c:v>
                </c:pt>
                <c:pt idx="15665">
                  <c:v>16.413423479999967</c:v>
                </c:pt>
                <c:pt idx="15666">
                  <c:v>16.414117919999999</c:v>
                </c:pt>
                <c:pt idx="15667">
                  <c:v>16.414812359999999</c:v>
                </c:pt>
                <c:pt idx="15668">
                  <c:v>16.415508239999966</c:v>
                </c:pt>
                <c:pt idx="15669">
                  <c:v>16.416202679999962</c:v>
                </c:pt>
                <c:pt idx="15670">
                  <c:v>16.416899879999967</c:v>
                </c:pt>
                <c:pt idx="15671">
                  <c:v>16.417594319999999</c:v>
                </c:pt>
                <c:pt idx="15672">
                  <c:v>16.418283239999965</c:v>
                </c:pt>
                <c:pt idx="15673">
                  <c:v>16.418977679999987</c:v>
                </c:pt>
                <c:pt idx="15674">
                  <c:v>16.419672120000001</c:v>
                </c:pt>
                <c:pt idx="15675">
                  <c:v>16.420369319999967</c:v>
                </c:pt>
                <c:pt idx="15676">
                  <c:v>16.42106796000003</c:v>
                </c:pt>
                <c:pt idx="15677">
                  <c:v>16.42176096</c:v>
                </c:pt>
                <c:pt idx="15678">
                  <c:v>16.422449879999913</c:v>
                </c:pt>
                <c:pt idx="15679">
                  <c:v>16.423144319999967</c:v>
                </c:pt>
                <c:pt idx="15680">
                  <c:v>16.423838759999999</c:v>
                </c:pt>
                <c:pt idx="15681">
                  <c:v>16.424540159999989</c:v>
                </c:pt>
                <c:pt idx="15682">
                  <c:v>16.425227639999942</c:v>
                </c:pt>
                <c:pt idx="15683">
                  <c:v>16.425922079999943</c:v>
                </c:pt>
                <c:pt idx="15684">
                  <c:v>16.426619279999933</c:v>
                </c:pt>
                <c:pt idx="15685">
                  <c:v>16.427313720000001</c:v>
                </c:pt>
                <c:pt idx="15686">
                  <c:v>16.428008160000001</c:v>
                </c:pt>
                <c:pt idx="15687">
                  <c:v>16.428702599999934</c:v>
                </c:pt>
                <c:pt idx="15688">
                  <c:v>16.429397039999962</c:v>
                </c:pt>
                <c:pt idx="15689">
                  <c:v>16.430091480000005</c:v>
                </c:pt>
                <c:pt idx="15690">
                  <c:v>16.43078736</c:v>
                </c:pt>
                <c:pt idx="15691">
                  <c:v>16.4314818</c:v>
                </c:pt>
                <c:pt idx="15692">
                  <c:v>16.432176239999961</c:v>
                </c:pt>
                <c:pt idx="15693">
                  <c:v>16.432870680000001</c:v>
                </c:pt>
                <c:pt idx="15694">
                  <c:v>16.433565120000036</c:v>
                </c:pt>
                <c:pt idx="15695">
                  <c:v>16.434259560000001</c:v>
                </c:pt>
                <c:pt idx="15696">
                  <c:v>16.434955440000053</c:v>
                </c:pt>
                <c:pt idx="15697">
                  <c:v>16.435649879999922</c:v>
                </c:pt>
                <c:pt idx="15698">
                  <c:v>16.43634432</c:v>
                </c:pt>
                <c:pt idx="15699">
                  <c:v>16.437038760000029</c:v>
                </c:pt>
                <c:pt idx="15700">
                  <c:v>16.437733199999986</c:v>
                </c:pt>
                <c:pt idx="15701">
                  <c:v>16.438420679999961</c:v>
                </c:pt>
                <c:pt idx="15702">
                  <c:v>16.439117879999962</c:v>
                </c:pt>
                <c:pt idx="15703">
                  <c:v>16.439812320000001</c:v>
                </c:pt>
                <c:pt idx="15704">
                  <c:v>16.440506759999963</c:v>
                </c:pt>
                <c:pt idx="15705">
                  <c:v>16.441201200000002</c:v>
                </c:pt>
                <c:pt idx="15706">
                  <c:v>16.441894319999999</c:v>
                </c:pt>
                <c:pt idx="15707">
                  <c:v>16.442590199999962</c:v>
                </c:pt>
                <c:pt idx="15708">
                  <c:v>16.443284640000002</c:v>
                </c:pt>
                <c:pt idx="15709">
                  <c:v>16.443979079999963</c:v>
                </c:pt>
                <c:pt idx="15710">
                  <c:v>16.444673519999963</c:v>
                </c:pt>
                <c:pt idx="15711">
                  <c:v>16.445367959999967</c:v>
                </c:pt>
                <c:pt idx="15712">
                  <c:v>16.446063719999987</c:v>
                </c:pt>
                <c:pt idx="15713">
                  <c:v>16.446758160000005</c:v>
                </c:pt>
                <c:pt idx="15714">
                  <c:v>16.44745404</c:v>
                </c:pt>
                <c:pt idx="15715">
                  <c:v>16.448149919999942</c:v>
                </c:pt>
                <c:pt idx="15716">
                  <c:v>16.448844359999967</c:v>
                </c:pt>
                <c:pt idx="15717">
                  <c:v>16.449538799999971</c:v>
                </c:pt>
                <c:pt idx="15718">
                  <c:v>16.450233239999942</c:v>
                </c:pt>
                <c:pt idx="15719">
                  <c:v>16.450927679999989</c:v>
                </c:pt>
                <c:pt idx="15720">
                  <c:v>16.45162212</c:v>
                </c:pt>
                <c:pt idx="15721">
                  <c:v>16.452310919999967</c:v>
                </c:pt>
                <c:pt idx="15722">
                  <c:v>16.453006799999986</c:v>
                </c:pt>
                <c:pt idx="15723">
                  <c:v>16.453701239999965</c:v>
                </c:pt>
                <c:pt idx="15724">
                  <c:v>16.454395679999987</c:v>
                </c:pt>
                <c:pt idx="15725">
                  <c:v>16.455092879999942</c:v>
                </c:pt>
                <c:pt idx="15726">
                  <c:v>16.455787319999967</c:v>
                </c:pt>
                <c:pt idx="15727">
                  <c:v>16.456483199999987</c:v>
                </c:pt>
                <c:pt idx="15728">
                  <c:v>16.457177640000001</c:v>
                </c:pt>
                <c:pt idx="15729">
                  <c:v>16.457872080000001</c:v>
                </c:pt>
                <c:pt idx="15730">
                  <c:v>16.458566519999962</c:v>
                </c:pt>
                <c:pt idx="15731">
                  <c:v>16.459260960000005</c:v>
                </c:pt>
                <c:pt idx="15732">
                  <c:v>16.459955399999998</c:v>
                </c:pt>
                <c:pt idx="15733">
                  <c:v>16.460644319999961</c:v>
                </c:pt>
                <c:pt idx="15734">
                  <c:v>16.46133876</c:v>
                </c:pt>
                <c:pt idx="15735">
                  <c:v>16.462034639999942</c:v>
                </c:pt>
                <c:pt idx="15736">
                  <c:v>16.46272907999991</c:v>
                </c:pt>
                <c:pt idx="15737">
                  <c:v>16.463423519999942</c:v>
                </c:pt>
                <c:pt idx="15738">
                  <c:v>16.464117959999989</c:v>
                </c:pt>
                <c:pt idx="15739">
                  <c:v>16.464813719999999</c:v>
                </c:pt>
                <c:pt idx="15740">
                  <c:v>16.465506839999922</c:v>
                </c:pt>
                <c:pt idx="15741">
                  <c:v>16.466198519999967</c:v>
                </c:pt>
                <c:pt idx="15742">
                  <c:v>16.466895720000029</c:v>
                </c:pt>
                <c:pt idx="15743">
                  <c:v>16.467591479999989</c:v>
                </c:pt>
                <c:pt idx="15744">
                  <c:v>16.46828592</c:v>
                </c:pt>
                <c:pt idx="15745">
                  <c:v>16.468981800000002</c:v>
                </c:pt>
                <c:pt idx="15746">
                  <c:v>16.469676239999934</c:v>
                </c:pt>
                <c:pt idx="15747">
                  <c:v>16.470370679999963</c:v>
                </c:pt>
                <c:pt idx="15748">
                  <c:v>16.471066560000001</c:v>
                </c:pt>
                <c:pt idx="15749">
                  <c:v>16.471755360000028</c:v>
                </c:pt>
                <c:pt idx="15750">
                  <c:v>16.472451239999963</c:v>
                </c:pt>
                <c:pt idx="15751">
                  <c:v>16.473145680000002</c:v>
                </c:pt>
                <c:pt idx="15752">
                  <c:v>16.473840119999988</c:v>
                </c:pt>
                <c:pt idx="15753">
                  <c:v>16.474534559999967</c:v>
                </c:pt>
                <c:pt idx="15754">
                  <c:v>16.475228999999967</c:v>
                </c:pt>
                <c:pt idx="15755">
                  <c:v>16.475924879999965</c:v>
                </c:pt>
                <c:pt idx="15756">
                  <c:v>16.476619319999966</c:v>
                </c:pt>
                <c:pt idx="15757">
                  <c:v>16.477313760000001</c:v>
                </c:pt>
                <c:pt idx="15758">
                  <c:v>16.478009639999957</c:v>
                </c:pt>
                <c:pt idx="15759">
                  <c:v>16.478704079999961</c:v>
                </c:pt>
                <c:pt idx="15760">
                  <c:v>16.47939852</c:v>
                </c:pt>
                <c:pt idx="15761">
                  <c:v>16.480094279999943</c:v>
                </c:pt>
                <c:pt idx="15762">
                  <c:v>16.48078872</c:v>
                </c:pt>
                <c:pt idx="15763">
                  <c:v>16.48148316</c:v>
                </c:pt>
                <c:pt idx="15764">
                  <c:v>16.482177599999961</c:v>
                </c:pt>
                <c:pt idx="15765">
                  <c:v>16.482872039999954</c:v>
                </c:pt>
                <c:pt idx="15766">
                  <c:v>16.483566479999954</c:v>
                </c:pt>
                <c:pt idx="15767">
                  <c:v>16.484260920000001</c:v>
                </c:pt>
                <c:pt idx="15768">
                  <c:v>16.484955360000036</c:v>
                </c:pt>
                <c:pt idx="15769">
                  <c:v>16.48564427999991</c:v>
                </c:pt>
                <c:pt idx="15770">
                  <c:v>16.486338719999971</c:v>
                </c:pt>
                <c:pt idx="15771">
                  <c:v>16.487033159999989</c:v>
                </c:pt>
                <c:pt idx="15772">
                  <c:v>16.487727599999943</c:v>
                </c:pt>
                <c:pt idx="15773">
                  <c:v>16.488422039999922</c:v>
                </c:pt>
                <c:pt idx="15774">
                  <c:v>16.489119359999961</c:v>
                </c:pt>
                <c:pt idx="15775">
                  <c:v>16.489815119999999</c:v>
                </c:pt>
                <c:pt idx="15776">
                  <c:v>16.49050955999995</c:v>
                </c:pt>
                <c:pt idx="15777">
                  <c:v>16.491204</c:v>
                </c:pt>
                <c:pt idx="15778">
                  <c:v>16.491898440000028</c:v>
                </c:pt>
                <c:pt idx="15779">
                  <c:v>16.492594320000002</c:v>
                </c:pt>
                <c:pt idx="15780">
                  <c:v>16.493288759999999</c:v>
                </c:pt>
                <c:pt idx="15781">
                  <c:v>16.493983199999999</c:v>
                </c:pt>
                <c:pt idx="15782">
                  <c:v>16.494672120000001</c:v>
                </c:pt>
                <c:pt idx="15783">
                  <c:v>16.495366559999965</c:v>
                </c:pt>
                <c:pt idx="15784">
                  <c:v>16.496061000000001</c:v>
                </c:pt>
                <c:pt idx="15785">
                  <c:v>16.496755440000001</c:v>
                </c:pt>
                <c:pt idx="15786">
                  <c:v>16.497449879999934</c:v>
                </c:pt>
                <c:pt idx="15787">
                  <c:v>16.498144320000002</c:v>
                </c:pt>
                <c:pt idx="15788">
                  <c:v>16.498838759999988</c:v>
                </c:pt>
                <c:pt idx="15789">
                  <c:v>16.499533199999963</c:v>
                </c:pt>
                <c:pt idx="15790">
                  <c:v>16.500227639999967</c:v>
                </c:pt>
                <c:pt idx="15791">
                  <c:v>16.500922079999967</c:v>
                </c:pt>
                <c:pt idx="15792">
                  <c:v>16.501616519999967</c:v>
                </c:pt>
                <c:pt idx="15793">
                  <c:v>16.502310959999971</c:v>
                </c:pt>
                <c:pt idx="15794">
                  <c:v>16.503005399999999</c:v>
                </c:pt>
                <c:pt idx="15795">
                  <c:v>16.503702599999961</c:v>
                </c:pt>
                <c:pt idx="15796">
                  <c:v>16.504397040000001</c:v>
                </c:pt>
                <c:pt idx="15797">
                  <c:v>16.505092919999989</c:v>
                </c:pt>
                <c:pt idx="15798">
                  <c:v>16.50578316</c:v>
                </c:pt>
                <c:pt idx="15799">
                  <c:v>16.5064776</c:v>
                </c:pt>
                <c:pt idx="15800">
                  <c:v>16.50717204</c:v>
                </c:pt>
                <c:pt idx="15801">
                  <c:v>16.507866480000036</c:v>
                </c:pt>
                <c:pt idx="15802">
                  <c:v>16.508560920000001</c:v>
                </c:pt>
                <c:pt idx="15803">
                  <c:v>16.509256799999999</c:v>
                </c:pt>
                <c:pt idx="15804">
                  <c:v>16.509951239999999</c:v>
                </c:pt>
                <c:pt idx="15805">
                  <c:v>16.51064568</c:v>
                </c:pt>
                <c:pt idx="15806">
                  <c:v>16.511340120000028</c:v>
                </c:pt>
                <c:pt idx="15807">
                  <c:v>16.512038759999999</c:v>
                </c:pt>
                <c:pt idx="15808">
                  <c:v>16.512727679999962</c:v>
                </c:pt>
                <c:pt idx="15809">
                  <c:v>16.51342344</c:v>
                </c:pt>
                <c:pt idx="15810">
                  <c:v>16.514117880000001</c:v>
                </c:pt>
                <c:pt idx="15811">
                  <c:v>16.514812320000036</c:v>
                </c:pt>
                <c:pt idx="15812">
                  <c:v>16.515506760000001</c:v>
                </c:pt>
                <c:pt idx="15813">
                  <c:v>16.516201199999998</c:v>
                </c:pt>
                <c:pt idx="15814">
                  <c:v>16.51689564000004</c:v>
                </c:pt>
                <c:pt idx="15815">
                  <c:v>16.517590200000001</c:v>
                </c:pt>
                <c:pt idx="15816">
                  <c:v>16.518285960000028</c:v>
                </c:pt>
                <c:pt idx="15817">
                  <c:v>16.518980400000036</c:v>
                </c:pt>
                <c:pt idx="15818">
                  <c:v>16.51967484</c:v>
                </c:pt>
                <c:pt idx="15819">
                  <c:v>16.520369279999965</c:v>
                </c:pt>
                <c:pt idx="15820">
                  <c:v>16.521065160000042</c:v>
                </c:pt>
                <c:pt idx="15821">
                  <c:v>16.521759599999989</c:v>
                </c:pt>
                <c:pt idx="15822">
                  <c:v>16.52245404</c:v>
                </c:pt>
                <c:pt idx="15823">
                  <c:v>16.52314848</c:v>
                </c:pt>
                <c:pt idx="15824">
                  <c:v>16.52384292</c:v>
                </c:pt>
                <c:pt idx="15825">
                  <c:v>16.524538800000002</c:v>
                </c:pt>
                <c:pt idx="15826">
                  <c:v>16.525229039999942</c:v>
                </c:pt>
                <c:pt idx="15827">
                  <c:v>16.525924920000001</c:v>
                </c:pt>
                <c:pt idx="15828">
                  <c:v>16.526619359999962</c:v>
                </c:pt>
                <c:pt idx="15829">
                  <c:v>16.527313800000002</c:v>
                </c:pt>
                <c:pt idx="15830">
                  <c:v>16.528008239999963</c:v>
                </c:pt>
                <c:pt idx="15831">
                  <c:v>16.528702679999935</c:v>
                </c:pt>
                <c:pt idx="15832">
                  <c:v>16.529397119999999</c:v>
                </c:pt>
                <c:pt idx="15833">
                  <c:v>16.530094320000028</c:v>
                </c:pt>
                <c:pt idx="15834">
                  <c:v>16.530788760000029</c:v>
                </c:pt>
                <c:pt idx="15835">
                  <c:v>16.5314832</c:v>
                </c:pt>
                <c:pt idx="15836">
                  <c:v>16.53217764</c:v>
                </c:pt>
                <c:pt idx="15837">
                  <c:v>16.532872080000001</c:v>
                </c:pt>
                <c:pt idx="15838">
                  <c:v>16.533560999999999</c:v>
                </c:pt>
                <c:pt idx="15839">
                  <c:v>16.534255440000042</c:v>
                </c:pt>
                <c:pt idx="15840">
                  <c:v>16.534949879999989</c:v>
                </c:pt>
                <c:pt idx="15841">
                  <c:v>16.535644319999989</c:v>
                </c:pt>
                <c:pt idx="15842">
                  <c:v>16.536338760000028</c:v>
                </c:pt>
                <c:pt idx="15843">
                  <c:v>16.5370332</c:v>
                </c:pt>
                <c:pt idx="15844">
                  <c:v>16.537729079999963</c:v>
                </c:pt>
                <c:pt idx="15845">
                  <c:v>16.538423519999963</c:v>
                </c:pt>
                <c:pt idx="15846">
                  <c:v>16.539117959999999</c:v>
                </c:pt>
                <c:pt idx="15847">
                  <c:v>16.539812399999999</c:v>
                </c:pt>
                <c:pt idx="15848">
                  <c:v>16.540506839999942</c:v>
                </c:pt>
                <c:pt idx="15849">
                  <c:v>16.54120404</c:v>
                </c:pt>
                <c:pt idx="15850">
                  <c:v>16.541899919999999</c:v>
                </c:pt>
                <c:pt idx="15851">
                  <c:v>16.542594359999967</c:v>
                </c:pt>
                <c:pt idx="15852">
                  <c:v>16.543288799999999</c:v>
                </c:pt>
                <c:pt idx="15853">
                  <c:v>16.543983239999989</c:v>
                </c:pt>
                <c:pt idx="15854">
                  <c:v>16.544677679999989</c:v>
                </c:pt>
                <c:pt idx="15855">
                  <c:v>16.54537212</c:v>
                </c:pt>
                <c:pt idx="15856">
                  <c:v>16.546060919999999</c:v>
                </c:pt>
                <c:pt idx="15857">
                  <c:v>16.546756799999986</c:v>
                </c:pt>
                <c:pt idx="15858">
                  <c:v>16.547452679999989</c:v>
                </c:pt>
                <c:pt idx="15859">
                  <c:v>16.548145679999962</c:v>
                </c:pt>
                <c:pt idx="15860">
                  <c:v>16.548840120000001</c:v>
                </c:pt>
                <c:pt idx="15861">
                  <c:v>16.549534559999962</c:v>
                </c:pt>
                <c:pt idx="15862">
                  <c:v>16.550229000000002</c:v>
                </c:pt>
                <c:pt idx="15863">
                  <c:v>16.550923439999988</c:v>
                </c:pt>
                <c:pt idx="15864">
                  <c:v>16.55161932</c:v>
                </c:pt>
                <c:pt idx="15865">
                  <c:v>16.552312319999967</c:v>
                </c:pt>
                <c:pt idx="15866">
                  <c:v>16.553006759999999</c:v>
                </c:pt>
                <c:pt idx="15867">
                  <c:v>16.553701199999999</c:v>
                </c:pt>
                <c:pt idx="15868">
                  <c:v>16.554397080000001</c:v>
                </c:pt>
                <c:pt idx="15869">
                  <c:v>16.555091519999987</c:v>
                </c:pt>
                <c:pt idx="15870">
                  <c:v>16.555785960000001</c:v>
                </c:pt>
                <c:pt idx="15871">
                  <c:v>16.556480399999987</c:v>
                </c:pt>
                <c:pt idx="15872">
                  <c:v>16.55717628</c:v>
                </c:pt>
                <c:pt idx="15873">
                  <c:v>16.557866519999997</c:v>
                </c:pt>
                <c:pt idx="15874">
                  <c:v>16.558560960000001</c:v>
                </c:pt>
                <c:pt idx="15875">
                  <c:v>16.55925684</c:v>
                </c:pt>
                <c:pt idx="15876">
                  <c:v>16.559951280000028</c:v>
                </c:pt>
                <c:pt idx="15877">
                  <c:v>16.56064572</c:v>
                </c:pt>
                <c:pt idx="15878">
                  <c:v>16.561341479999989</c:v>
                </c:pt>
                <c:pt idx="15879">
                  <c:v>16.56203592</c:v>
                </c:pt>
                <c:pt idx="15880">
                  <c:v>16.562727599999949</c:v>
                </c:pt>
                <c:pt idx="15881">
                  <c:v>16.563422039999942</c:v>
                </c:pt>
                <c:pt idx="15882">
                  <c:v>16.564116479999971</c:v>
                </c:pt>
                <c:pt idx="15883">
                  <c:v>16.564810919999999</c:v>
                </c:pt>
                <c:pt idx="15884">
                  <c:v>16.56550536</c:v>
                </c:pt>
                <c:pt idx="15885">
                  <c:v>16.566199919999967</c:v>
                </c:pt>
                <c:pt idx="15886">
                  <c:v>16.566895680000005</c:v>
                </c:pt>
                <c:pt idx="15887">
                  <c:v>16.56759156</c:v>
                </c:pt>
                <c:pt idx="15888">
                  <c:v>16.568285999999986</c:v>
                </c:pt>
                <c:pt idx="15889">
                  <c:v>16.568980440000001</c:v>
                </c:pt>
                <c:pt idx="15890">
                  <c:v>16.569674879999965</c:v>
                </c:pt>
                <c:pt idx="15891">
                  <c:v>16.570369320000001</c:v>
                </c:pt>
                <c:pt idx="15892">
                  <c:v>16.571065200000028</c:v>
                </c:pt>
                <c:pt idx="15893">
                  <c:v>16.57175964</c:v>
                </c:pt>
                <c:pt idx="15894">
                  <c:v>16.57245408</c:v>
                </c:pt>
                <c:pt idx="15895">
                  <c:v>16.57314852</c:v>
                </c:pt>
                <c:pt idx="15896">
                  <c:v>16.573844279999989</c:v>
                </c:pt>
                <c:pt idx="15897">
                  <c:v>16.574538720000028</c:v>
                </c:pt>
                <c:pt idx="15898">
                  <c:v>16.57523316</c:v>
                </c:pt>
                <c:pt idx="15899">
                  <c:v>16.575922079999962</c:v>
                </c:pt>
                <c:pt idx="15900">
                  <c:v>16.576620720000001</c:v>
                </c:pt>
                <c:pt idx="15901">
                  <c:v>16.577315159999998</c:v>
                </c:pt>
                <c:pt idx="15902">
                  <c:v>16.578009599999966</c:v>
                </c:pt>
                <c:pt idx="15903">
                  <c:v>16.578704039999963</c:v>
                </c:pt>
                <c:pt idx="15904">
                  <c:v>16.579398480000005</c:v>
                </c:pt>
                <c:pt idx="15905">
                  <c:v>16.580092919999963</c:v>
                </c:pt>
                <c:pt idx="15906">
                  <c:v>16.580787360000002</c:v>
                </c:pt>
                <c:pt idx="15907">
                  <c:v>16.581483239999965</c:v>
                </c:pt>
                <c:pt idx="15908">
                  <c:v>16.58217203999995</c:v>
                </c:pt>
                <c:pt idx="15909">
                  <c:v>16.582867919999988</c:v>
                </c:pt>
                <c:pt idx="15910">
                  <c:v>16.583562359999963</c:v>
                </c:pt>
                <c:pt idx="15911">
                  <c:v>16.58425824</c:v>
                </c:pt>
                <c:pt idx="15912">
                  <c:v>16.584952680000001</c:v>
                </c:pt>
                <c:pt idx="15913">
                  <c:v>16.585647119999965</c:v>
                </c:pt>
                <c:pt idx="15914">
                  <c:v>16.586344320000002</c:v>
                </c:pt>
                <c:pt idx="15915">
                  <c:v>16.587038759999999</c:v>
                </c:pt>
                <c:pt idx="15916">
                  <c:v>16.587733199999967</c:v>
                </c:pt>
                <c:pt idx="15917">
                  <c:v>16.588427639999942</c:v>
                </c:pt>
                <c:pt idx="15918">
                  <c:v>16.589122079999942</c:v>
                </c:pt>
                <c:pt idx="15919">
                  <c:v>16.589811000000001</c:v>
                </c:pt>
                <c:pt idx="15920">
                  <c:v>16.590505440000001</c:v>
                </c:pt>
                <c:pt idx="15921">
                  <c:v>16.591199879999962</c:v>
                </c:pt>
                <c:pt idx="15922">
                  <c:v>16.591894320000044</c:v>
                </c:pt>
                <c:pt idx="15923">
                  <c:v>16.592588759999988</c:v>
                </c:pt>
                <c:pt idx="15924">
                  <c:v>16.593283199999988</c:v>
                </c:pt>
                <c:pt idx="15925">
                  <c:v>16.593977639999999</c:v>
                </c:pt>
                <c:pt idx="15926">
                  <c:v>16.594673520000001</c:v>
                </c:pt>
                <c:pt idx="15927">
                  <c:v>16.595367960000001</c:v>
                </c:pt>
                <c:pt idx="15928">
                  <c:v>16.596063720000028</c:v>
                </c:pt>
                <c:pt idx="15929">
                  <c:v>16.596737400000002</c:v>
                </c:pt>
                <c:pt idx="15930">
                  <c:v>16.5974526</c:v>
                </c:pt>
                <c:pt idx="15931">
                  <c:v>16.598147039999965</c:v>
                </c:pt>
                <c:pt idx="15932">
                  <c:v>16.598841479999987</c:v>
                </c:pt>
                <c:pt idx="15933">
                  <c:v>16.599535920000001</c:v>
                </c:pt>
                <c:pt idx="15934">
                  <c:v>16.600226279999966</c:v>
                </c:pt>
                <c:pt idx="15935">
                  <c:v>16.600920719999998</c:v>
                </c:pt>
                <c:pt idx="15936">
                  <c:v>16.601615160000041</c:v>
                </c:pt>
                <c:pt idx="15937">
                  <c:v>16.602310920000001</c:v>
                </c:pt>
                <c:pt idx="15938">
                  <c:v>16.60300536000004</c:v>
                </c:pt>
                <c:pt idx="15939">
                  <c:v>16.603704</c:v>
                </c:pt>
                <c:pt idx="15940">
                  <c:v>16.604398440000036</c:v>
                </c:pt>
                <c:pt idx="15941">
                  <c:v>16.605092879999965</c:v>
                </c:pt>
                <c:pt idx="15942">
                  <c:v>16.605786000000002</c:v>
                </c:pt>
                <c:pt idx="15943">
                  <c:v>16.606480439999999</c:v>
                </c:pt>
                <c:pt idx="15944">
                  <c:v>16.607174879999999</c:v>
                </c:pt>
                <c:pt idx="15945">
                  <c:v>16.607870640000044</c:v>
                </c:pt>
                <c:pt idx="15946">
                  <c:v>16.608565200000001</c:v>
                </c:pt>
                <c:pt idx="15947">
                  <c:v>16.609259640000001</c:v>
                </c:pt>
                <c:pt idx="15948">
                  <c:v>16.60995408000004</c:v>
                </c:pt>
                <c:pt idx="15949">
                  <c:v>16.610648519999987</c:v>
                </c:pt>
                <c:pt idx="15950">
                  <c:v>16.611342960000005</c:v>
                </c:pt>
                <c:pt idx="15951">
                  <c:v>16.61203872000004</c:v>
                </c:pt>
                <c:pt idx="15952">
                  <c:v>16.612727639999989</c:v>
                </c:pt>
                <c:pt idx="15953">
                  <c:v>16.61342484</c:v>
                </c:pt>
                <c:pt idx="15954">
                  <c:v>16.614120720000042</c:v>
                </c:pt>
                <c:pt idx="15955">
                  <c:v>16.614815160000074</c:v>
                </c:pt>
                <c:pt idx="15956">
                  <c:v>16.615509599999989</c:v>
                </c:pt>
                <c:pt idx="15957">
                  <c:v>16.616204040000028</c:v>
                </c:pt>
                <c:pt idx="15958">
                  <c:v>16.616899920000044</c:v>
                </c:pt>
                <c:pt idx="15959">
                  <c:v>16.617594359999998</c:v>
                </c:pt>
                <c:pt idx="15960">
                  <c:v>16.61828880000003</c:v>
                </c:pt>
                <c:pt idx="15961">
                  <c:v>16.61897760000004</c:v>
                </c:pt>
                <c:pt idx="15962">
                  <c:v>16.619672039999987</c:v>
                </c:pt>
                <c:pt idx="15963">
                  <c:v>16.620366480000001</c:v>
                </c:pt>
                <c:pt idx="15964">
                  <c:v>16.621060919999998</c:v>
                </c:pt>
                <c:pt idx="15965">
                  <c:v>16.621755360000044</c:v>
                </c:pt>
                <c:pt idx="15966">
                  <c:v>16.622455440000028</c:v>
                </c:pt>
                <c:pt idx="15967">
                  <c:v>16.62314568</c:v>
                </c:pt>
                <c:pt idx="15968">
                  <c:v>16.623840120000036</c:v>
                </c:pt>
                <c:pt idx="15969">
                  <c:v>16.624534560000001</c:v>
                </c:pt>
                <c:pt idx="15970">
                  <c:v>16.625228999999987</c:v>
                </c:pt>
                <c:pt idx="15971">
                  <c:v>16.625923440000001</c:v>
                </c:pt>
                <c:pt idx="15972">
                  <c:v>16.626617879999962</c:v>
                </c:pt>
                <c:pt idx="15973">
                  <c:v>16.627312320000001</c:v>
                </c:pt>
                <c:pt idx="15974">
                  <c:v>16.628006759999987</c:v>
                </c:pt>
                <c:pt idx="15975">
                  <c:v>16.628701200000002</c:v>
                </c:pt>
                <c:pt idx="15976">
                  <c:v>16.62939708</c:v>
                </c:pt>
                <c:pt idx="15977">
                  <c:v>16.630092959999999</c:v>
                </c:pt>
                <c:pt idx="15978">
                  <c:v>16.630788719999998</c:v>
                </c:pt>
                <c:pt idx="15979">
                  <c:v>16.631483160000045</c:v>
                </c:pt>
                <c:pt idx="15980">
                  <c:v>16.632177599999999</c:v>
                </c:pt>
                <c:pt idx="15981">
                  <c:v>16.632872039999999</c:v>
                </c:pt>
                <c:pt idx="15982">
                  <c:v>16.633566479999999</c:v>
                </c:pt>
                <c:pt idx="15983">
                  <c:v>16.634255400000061</c:v>
                </c:pt>
                <c:pt idx="15984">
                  <c:v>16.634949840000001</c:v>
                </c:pt>
                <c:pt idx="15985">
                  <c:v>16.635644279999966</c:v>
                </c:pt>
                <c:pt idx="15986">
                  <c:v>16.636341479999999</c:v>
                </c:pt>
                <c:pt idx="15987">
                  <c:v>16.637035920000042</c:v>
                </c:pt>
                <c:pt idx="15988">
                  <c:v>16.637730359999999</c:v>
                </c:pt>
                <c:pt idx="15989">
                  <c:v>16.638424919999999</c:v>
                </c:pt>
                <c:pt idx="15990">
                  <c:v>16.639119360000031</c:v>
                </c:pt>
                <c:pt idx="15991">
                  <c:v>16.639813800000027</c:v>
                </c:pt>
                <c:pt idx="15992">
                  <c:v>16.640506799999986</c:v>
                </c:pt>
                <c:pt idx="15993">
                  <c:v>16.641202679999989</c:v>
                </c:pt>
                <c:pt idx="15994">
                  <c:v>16.641895679999998</c:v>
                </c:pt>
                <c:pt idx="15995">
                  <c:v>16.642590120000001</c:v>
                </c:pt>
                <c:pt idx="15996">
                  <c:v>16.643284559999987</c:v>
                </c:pt>
                <c:pt idx="15997">
                  <c:v>16.643980440000028</c:v>
                </c:pt>
                <c:pt idx="15998">
                  <c:v>16.64467488</c:v>
                </c:pt>
                <c:pt idx="15999">
                  <c:v>16.64536932</c:v>
                </c:pt>
                <c:pt idx="16000">
                  <c:v>16.646063760000036</c:v>
                </c:pt>
                <c:pt idx="16001">
                  <c:v>16.646758200000001</c:v>
                </c:pt>
                <c:pt idx="16002">
                  <c:v>16.647452639999987</c:v>
                </c:pt>
                <c:pt idx="16003">
                  <c:v>16.648147079999966</c:v>
                </c:pt>
                <c:pt idx="16004">
                  <c:v>16.648841519999987</c:v>
                </c:pt>
                <c:pt idx="16005">
                  <c:v>16.649535960000001</c:v>
                </c:pt>
                <c:pt idx="16006">
                  <c:v>16.650229079999967</c:v>
                </c:pt>
                <c:pt idx="16007">
                  <c:v>16.650923519999999</c:v>
                </c:pt>
                <c:pt idx="16008">
                  <c:v>16.651617959999999</c:v>
                </c:pt>
                <c:pt idx="16009">
                  <c:v>16.6523124</c:v>
                </c:pt>
                <c:pt idx="16010">
                  <c:v>16.65300684</c:v>
                </c:pt>
                <c:pt idx="16011">
                  <c:v>16.653702599999967</c:v>
                </c:pt>
                <c:pt idx="16012">
                  <c:v>16.654397039999999</c:v>
                </c:pt>
                <c:pt idx="16013">
                  <c:v>16.655091479999999</c:v>
                </c:pt>
                <c:pt idx="16014">
                  <c:v>16.655787359999987</c:v>
                </c:pt>
                <c:pt idx="16015">
                  <c:v>16.65648324</c:v>
                </c:pt>
                <c:pt idx="16016">
                  <c:v>16.657172039999999</c:v>
                </c:pt>
                <c:pt idx="16017">
                  <c:v>16.657866480000042</c:v>
                </c:pt>
                <c:pt idx="16018">
                  <c:v>16.658562359999987</c:v>
                </c:pt>
                <c:pt idx="16019">
                  <c:v>16.659255360000053</c:v>
                </c:pt>
                <c:pt idx="16020">
                  <c:v>16.659949919999999</c:v>
                </c:pt>
                <c:pt idx="16021">
                  <c:v>16.660644359999971</c:v>
                </c:pt>
                <c:pt idx="16022">
                  <c:v>16.661338799999999</c:v>
                </c:pt>
                <c:pt idx="16023">
                  <c:v>16.66203323999995</c:v>
                </c:pt>
                <c:pt idx="16024">
                  <c:v>16.66272767999995</c:v>
                </c:pt>
                <c:pt idx="16025">
                  <c:v>16.66342212</c:v>
                </c:pt>
                <c:pt idx="16026">
                  <c:v>16.664117879999989</c:v>
                </c:pt>
                <c:pt idx="16027">
                  <c:v>16.66481376000004</c:v>
                </c:pt>
                <c:pt idx="16028">
                  <c:v>16.665508199999987</c:v>
                </c:pt>
                <c:pt idx="16029">
                  <c:v>16.666202640000002</c:v>
                </c:pt>
                <c:pt idx="16030">
                  <c:v>16.666898520000029</c:v>
                </c:pt>
                <c:pt idx="16031">
                  <c:v>16.66759296</c:v>
                </c:pt>
                <c:pt idx="16032">
                  <c:v>16.668287400000001</c:v>
                </c:pt>
                <c:pt idx="16033">
                  <c:v>16.668981840000001</c:v>
                </c:pt>
                <c:pt idx="16034">
                  <c:v>16.669676279999965</c:v>
                </c:pt>
                <c:pt idx="16035">
                  <c:v>16.67037072000004</c:v>
                </c:pt>
                <c:pt idx="16036">
                  <c:v>16.671065160000055</c:v>
                </c:pt>
                <c:pt idx="16037">
                  <c:v>16.671759600000001</c:v>
                </c:pt>
                <c:pt idx="16038">
                  <c:v>16.672454039999987</c:v>
                </c:pt>
                <c:pt idx="16039">
                  <c:v>16.673148480000005</c:v>
                </c:pt>
                <c:pt idx="16040">
                  <c:v>16.673844360000036</c:v>
                </c:pt>
                <c:pt idx="16041">
                  <c:v>16.674538800000001</c:v>
                </c:pt>
                <c:pt idx="16042">
                  <c:v>16.675233239999965</c:v>
                </c:pt>
                <c:pt idx="16043">
                  <c:v>16.675927680000001</c:v>
                </c:pt>
                <c:pt idx="16044">
                  <c:v>16.67661648</c:v>
                </c:pt>
                <c:pt idx="16045">
                  <c:v>16.677310920000028</c:v>
                </c:pt>
                <c:pt idx="16046">
                  <c:v>16.678005360000036</c:v>
                </c:pt>
                <c:pt idx="16047">
                  <c:v>16.67869992</c:v>
                </c:pt>
                <c:pt idx="16048">
                  <c:v>16.679394360000028</c:v>
                </c:pt>
                <c:pt idx="16049">
                  <c:v>16.6800888</c:v>
                </c:pt>
                <c:pt idx="16050">
                  <c:v>16.680783239999954</c:v>
                </c:pt>
                <c:pt idx="16051">
                  <c:v>16.68147768</c:v>
                </c:pt>
                <c:pt idx="16052">
                  <c:v>16.682172120000001</c:v>
                </c:pt>
                <c:pt idx="16053">
                  <c:v>16.682866560000001</c:v>
                </c:pt>
                <c:pt idx="16054">
                  <c:v>16.683561000000001</c:v>
                </c:pt>
                <c:pt idx="16055">
                  <c:v>16.68425544000004</c:v>
                </c:pt>
                <c:pt idx="16056">
                  <c:v>16.684949879999962</c:v>
                </c:pt>
                <c:pt idx="16057">
                  <c:v>16.685645639999965</c:v>
                </c:pt>
                <c:pt idx="16058">
                  <c:v>16.686338759999988</c:v>
                </c:pt>
                <c:pt idx="16059">
                  <c:v>16.687033199999988</c:v>
                </c:pt>
                <c:pt idx="16060">
                  <c:v>16.687727639999967</c:v>
                </c:pt>
                <c:pt idx="16061">
                  <c:v>16.688423519999965</c:v>
                </c:pt>
                <c:pt idx="16062">
                  <c:v>16.689119279999961</c:v>
                </c:pt>
                <c:pt idx="16063">
                  <c:v>16.689813720000028</c:v>
                </c:pt>
                <c:pt idx="16064">
                  <c:v>16.690508160000036</c:v>
                </c:pt>
                <c:pt idx="16065">
                  <c:v>16.691204039999999</c:v>
                </c:pt>
                <c:pt idx="16066">
                  <c:v>16.691898480000042</c:v>
                </c:pt>
                <c:pt idx="16067">
                  <c:v>16.692594360000001</c:v>
                </c:pt>
                <c:pt idx="16068">
                  <c:v>16.693288799999998</c:v>
                </c:pt>
                <c:pt idx="16069">
                  <c:v>16.693983240000001</c:v>
                </c:pt>
                <c:pt idx="16070">
                  <c:v>16.69467204</c:v>
                </c:pt>
                <c:pt idx="16071">
                  <c:v>16.695366480000001</c:v>
                </c:pt>
                <c:pt idx="16072">
                  <c:v>16.696060920000036</c:v>
                </c:pt>
                <c:pt idx="16073">
                  <c:v>16.69675536000004</c:v>
                </c:pt>
                <c:pt idx="16074">
                  <c:v>16.697451239999999</c:v>
                </c:pt>
                <c:pt idx="16075">
                  <c:v>16.69814568</c:v>
                </c:pt>
                <c:pt idx="16076">
                  <c:v>16.698840120000028</c:v>
                </c:pt>
                <c:pt idx="16077">
                  <c:v>16.69953456</c:v>
                </c:pt>
                <c:pt idx="16078">
                  <c:v>16.700228999999986</c:v>
                </c:pt>
                <c:pt idx="16079">
                  <c:v>16.700924879999967</c:v>
                </c:pt>
                <c:pt idx="16080">
                  <c:v>16.701619319999967</c:v>
                </c:pt>
                <c:pt idx="16081">
                  <c:v>16.702313759999971</c:v>
                </c:pt>
                <c:pt idx="16082">
                  <c:v>16.703008199999999</c:v>
                </c:pt>
                <c:pt idx="16083">
                  <c:v>16.703702639999943</c:v>
                </c:pt>
                <c:pt idx="16084">
                  <c:v>16.70439708</c:v>
                </c:pt>
                <c:pt idx="16085">
                  <c:v>16.70509152</c:v>
                </c:pt>
                <c:pt idx="16086">
                  <c:v>16.705787399999963</c:v>
                </c:pt>
                <c:pt idx="16087">
                  <c:v>16.706481839999967</c:v>
                </c:pt>
                <c:pt idx="16088">
                  <c:v>16.707176279999967</c:v>
                </c:pt>
                <c:pt idx="16089">
                  <c:v>16.707870720000042</c:v>
                </c:pt>
                <c:pt idx="16090">
                  <c:v>16.708565159999999</c:v>
                </c:pt>
                <c:pt idx="16091">
                  <c:v>16.709259599999989</c:v>
                </c:pt>
                <c:pt idx="16092">
                  <c:v>16.709954040000028</c:v>
                </c:pt>
                <c:pt idx="16093">
                  <c:v>16.71064848</c:v>
                </c:pt>
                <c:pt idx="16094">
                  <c:v>16.71134292</c:v>
                </c:pt>
                <c:pt idx="16095">
                  <c:v>16.71203736</c:v>
                </c:pt>
                <c:pt idx="16096">
                  <c:v>16.712731799999986</c:v>
                </c:pt>
                <c:pt idx="16097">
                  <c:v>16.713426239999961</c:v>
                </c:pt>
                <c:pt idx="16098">
                  <c:v>16.714120680000001</c:v>
                </c:pt>
                <c:pt idx="16099">
                  <c:v>16.714816559999999</c:v>
                </c:pt>
                <c:pt idx="16100">
                  <c:v>16.715510999999989</c:v>
                </c:pt>
                <c:pt idx="16101">
                  <c:v>16.716205440000028</c:v>
                </c:pt>
                <c:pt idx="16102">
                  <c:v>16.71689988</c:v>
                </c:pt>
                <c:pt idx="16103">
                  <c:v>16.717594320000028</c:v>
                </c:pt>
                <c:pt idx="16104">
                  <c:v>16.718288760000029</c:v>
                </c:pt>
                <c:pt idx="16105">
                  <c:v>16.7189832</c:v>
                </c:pt>
                <c:pt idx="16106">
                  <c:v>16.71967764</c:v>
                </c:pt>
                <c:pt idx="16107">
                  <c:v>16.720366559999967</c:v>
                </c:pt>
                <c:pt idx="16108">
                  <c:v>16.721060999999999</c:v>
                </c:pt>
                <c:pt idx="16109">
                  <c:v>16.721755439999999</c:v>
                </c:pt>
                <c:pt idx="16110">
                  <c:v>16.722449879999917</c:v>
                </c:pt>
                <c:pt idx="16111">
                  <c:v>16.723144319999989</c:v>
                </c:pt>
                <c:pt idx="16112">
                  <c:v>16.723838760000028</c:v>
                </c:pt>
                <c:pt idx="16113">
                  <c:v>16.724533199999989</c:v>
                </c:pt>
                <c:pt idx="16114">
                  <c:v>16.725227639999961</c:v>
                </c:pt>
                <c:pt idx="16115">
                  <c:v>16.725922079999961</c:v>
                </c:pt>
                <c:pt idx="16116">
                  <c:v>16.726616519999954</c:v>
                </c:pt>
                <c:pt idx="16117">
                  <c:v>16.727310960000001</c:v>
                </c:pt>
                <c:pt idx="16118">
                  <c:v>16.728006839999942</c:v>
                </c:pt>
                <c:pt idx="16119">
                  <c:v>16.728701279999942</c:v>
                </c:pt>
                <c:pt idx="16120">
                  <c:v>16.729395719999999</c:v>
                </c:pt>
                <c:pt idx="16121">
                  <c:v>16.730091479999999</c:v>
                </c:pt>
                <c:pt idx="16122">
                  <c:v>16.7307846</c:v>
                </c:pt>
                <c:pt idx="16123">
                  <c:v>16.73147904</c:v>
                </c:pt>
                <c:pt idx="16124">
                  <c:v>16.732174919999999</c:v>
                </c:pt>
                <c:pt idx="16125">
                  <c:v>16.732869360000031</c:v>
                </c:pt>
                <c:pt idx="16126">
                  <c:v>16.733563799999999</c:v>
                </c:pt>
                <c:pt idx="16127">
                  <c:v>16.734258239999999</c:v>
                </c:pt>
                <c:pt idx="16128">
                  <c:v>16.734952679999999</c:v>
                </c:pt>
                <c:pt idx="16129">
                  <c:v>16.735647119999989</c:v>
                </c:pt>
                <c:pt idx="16130">
                  <c:v>16.736331839999963</c:v>
                </c:pt>
                <c:pt idx="16131">
                  <c:v>16.737030359999999</c:v>
                </c:pt>
                <c:pt idx="16132">
                  <c:v>16.73773044</c:v>
                </c:pt>
                <c:pt idx="16133">
                  <c:v>16.738424879999954</c:v>
                </c:pt>
                <c:pt idx="16134">
                  <c:v>16.739122079999966</c:v>
                </c:pt>
                <c:pt idx="16135">
                  <c:v>16.739811000000028</c:v>
                </c:pt>
                <c:pt idx="16136">
                  <c:v>16.740506759999967</c:v>
                </c:pt>
                <c:pt idx="16137">
                  <c:v>16.741201199999999</c:v>
                </c:pt>
                <c:pt idx="16138">
                  <c:v>16.741897080000001</c:v>
                </c:pt>
                <c:pt idx="16139">
                  <c:v>16.742591519999962</c:v>
                </c:pt>
                <c:pt idx="16140">
                  <c:v>16.743285960000001</c:v>
                </c:pt>
                <c:pt idx="16141">
                  <c:v>16.743980399999987</c:v>
                </c:pt>
                <c:pt idx="16142">
                  <c:v>16.744676279999954</c:v>
                </c:pt>
                <c:pt idx="16143">
                  <c:v>16.74537072</c:v>
                </c:pt>
                <c:pt idx="16144">
                  <c:v>16.746065160000036</c:v>
                </c:pt>
                <c:pt idx="16145">
                  <c:v>16.746759599999965</c:v>
                </c:pt>
                <c:pt idx="16146">
                  <c:v>16.747454040000001</c:v>
                </c:pt>
                <c:pt idx="16147">
                  <c:v>16.748148479999966</c:v>
                </c:pt>
                <c:pt idx="16148">
                  <c:v>16.748842919999966</c:v>
                </c:pt>
                <c:pt idx="16149">
                  <c:v>16.749537359999962</c:v>
                </c:pt>
                <c:pt idx="16150">
                  <c:v>16.750231800000002</c:v>
                </c:pt>
                <c:pt idx="16151">
                  <c:v>16.750926239999963</c:v>
                </c:pt>
                <c:pt idx="16152">
                  <c:v>16.751620679999963</c:v>
                </c:pt>
                <c:pt idx="16153">
                  <c:v>16.752315119999999</c:v>
                </c:pt>
                <c:pt idx="16154">
                  <c:v>16.753011000000001</c:v>
                </c:pt>
                <c:pt idx="16155">
                  <c:v>16.753705440000001</c:v>
                </c:pt>
                <c:pt idx="16156">
                  <c:v>16.754399879999966</c:v>
                </c:pt>
                <c:pt idx="16157">
                  <c:v>16.755094319999987</c:v>
                </c:pt>
                <c:pt idx="16158">
                  <c:v>16.755788760000005</c:v>
                </c:pt>
                <c:pt idx="16159">
                  <c:v>16.756483199999987</c:v>
                </c:pt>
                <c:pt idx="16160">
                  <c:v>16.757172120000028</c:v>
                </c:pt>
                <c:pt idx="16161">
                  <c:v>16.757866560000028</c:v>
                </c:pt>
                <c:pt idx="16162">
                  <c:v>16.758561</c:v>
                </c:pt>
                <c:pt idx="16163">
                  <c:v>16.75925964</c:v>
                </c:pt>
                <c:pt idx="16164">
                  <c:v>16.759954080000028</c:v>
                </c:pt>
                <c:pt idx="16165">
                  <c:v>16.760648519999954</c:v>
                </c:pt>
                <c:pt idx="16166">
                  <c:v>16.761342959999954</c:v>
                </c:pt>
                <c:pt idx="16167">
                  <c:v>16.762033199999962</c:v>
                </c:pt>
                <c:pt idx="16168">
                  <c:v>16.762730399999942</c:v>
                </c:pt>
                <c:pt idx="16169">
                  <c:v>16.763424839999942</c:v>
                </c:pt>
                <c:pt idx="16170">
                  <c:v>16.764119279999942</c:v>
                </c:pt>
                <c:pt idx="16171">
                  <c:v>16.764813719999999</c:v>
                </c:pt>
                <c:pt idx="16172">
                  <c:v>16.765506839999926</c:v>
                </c:pt>
                <c:pt idx="16173">
                  <c:v>16.766202599999957</c:v>
                </c:pt>
                <c:pt idx="16174">
                  <c:v>16.766898480000005</c:v>
                </c:pt>
                <c:pt idx="16175">
                  <c:v>16.76759148</c:v>
                </c:pt>
                <c:pt idx="16176">
                  <c:v>16.768287360000002</c:v>
                </c:pt>
                <c:pt idx="16177">
                  <c:v>16.768981799999999</c:v>
                </c:pt>
                <c:pt idx="16178">
                  <c:v>16.769676239999942</c:v>
                </c:pt>
                <c:pt idx="16179">
                  <c:v>16.770370679999989</c:v>
                </c:pt>
                <c:pt idx="16180">
                  <c:v>16.771065120000042</c:v>
                </c:pt>
                <c:pt idx="16181">
                  <c:v>16.77175956</c:v>
                </c:pt>
                <c:pt idx="16182">
                  <c:v>16.772454</c:v>
                </c:pt>
                <c:pt idx="16183">
                  <c:v>16.773149879999934</c:v>
                </c:pt>
                <c:pt idx="16184">
                  <c:v>16.7738388</c:v>
                </c:pt>
                <c:pt idx="16185">
                  <c:v>16.774533239999954</c:v>
                </c:pt>
                <c:pt idx="16186">
                  <c:v>16.775227679999961</c:v>
                </c:pt>
                <c:pt idx="16187">
                  <c:v>16.77592344</c:v>
                </c:pt>
                <c:pt idx="16188">
                  <c:v>16.776619320000002</c:v>
                </c:pt>
                <c:pt idx="16189">
                  <c:v>16.7773152</c:v>
                </c:pt>
                <c:pt idx="16190">
                  <c:v>16.77801096</c:v>
                </c:pt>
                <c:pt idx="16191">
                  <c:v>16.778699879999934</c:v>
                </c:pt>
                <c:pt idx="16192">
                  <c:v>16.779394320000005</c:v>
                </c:pt>
                <c:pt idx="16193">
                  <c:v>16.780088759999988</c:v>
                </c:pt>
                <c:pt idx="16194">
                  <c:v>16.780783199999963</c:v>
                </c:pt>
                <c:pt idx="16195">
                  <c:v>16.781477639999967</c:v>
                </c:pt>
                <c:pt idx="16196">
                  <c:v>16.782172079999942</c:v>
                </c:pt>
                <c:pt idx="16197">
                  <c:v>16.782866519999967</c:v>
                </c:pt>
                <c:pt idx="16198">
                  <c:v>16.783560959999971</c:v>
                </c:pt>
                <c:pt idx="16199">
                  <c:v>16.784256839999962</c:v>
                </c:pt>
                <c:pt idx="16200">
                  <c:v>16.784951280000001</c:v>
                </c:pt>
                <c:pt idx="16201">
                  <c:v>16.785645719999962</c:v>
                </c:pt>
                <c:pt idx="16202">
                  <c:v>16.786340160000002</c:v>
                </c:pt>
                <c:pt idx="16203">
                  <c:v>16.787034599999963</c:v>
                </c:pt>
                <c:pt idx="16204">
                  <c:v>16.787730359999962</c:v>
                </c:pt>
                <c:pt idx="16205">
                  <c:v>16.788427679999934</c:v>
                </c:pt>
                <c:pt idx="16206">
                  <c:v>16.789120679999961</c:v>
                </c:pt>
                <c:pt idx="16207">
                  <c:v>16.789815120000029</c:v>
                </c:pt>
                <c:pt idx="16208">
                  <c:v>16.790509559999954</c:v>
                </c:pt>
                <c:pt idx="16209">
                  <c:v>16.791204</c:v>
                </c:pt>
                <c:pt idx="16210">
                  <c:v>16.791899879999967</c:v>
                </c:pt>
                <c:pt idx="16211">
                  <c:v>16.792594319999989</c:v>
                </c:pt>
                <c:pt idx="16212">
                  <c:v>16.793288759999999</c:v>
                </c:pt>
                <c:pt idx="16213">
                  <c:v>16.7939832</c:v>
                </c:pt>
                <c:pt idx="16214">
                  <c:v>16.79467764</c:v>
                </c:pt>
                <c:pt idx="16215">
                  <c:v>16.795372079999961</c:v>
                </c:pt>
                <c:pt idx="16216">
                  <c:v>16.79606652</c:v>
                </c:pt>
                <c:pt idx="16217">
                  <c:v>16.79676096</c:v>
                </c:pt>
                <c:pt idx="16218">
                  <c:v>16.797449879999945</c:v>
                </c:pt>
                <c:pt idx="16219">
                  <c:v>16.798144319999967</c:v>
                </c:pt>
                <c:pt idx="16220">
                  <c:v>16.798838759999999</c:v>
                </c:pt>
                <c:pt idx="16221">
                  <c:v>16.799533199999971</c:v>
                </c:pt>
                <c:pt idx="16222">
                  <c:v>16.800227639999989</c:v>
                </c:pt>
                <c:pt idx="16223">
                  <c:v>16.800922079999989</c:v>
                </c:pt>
                <c:pt idx="16224">
                  <c:v>16.801622039999963</c:v>
                </c:pt>
                <c:pt idx="16225">
                  <c:v>16.80231096</c:v>
                </c:pt>
                <c:pt idx="16226">
                  <c:v>16.803004080000001</c:v>
                </c:pt>
                <c:pt idx="16227">
                  <c:v>16.803698519999987</c:v>
                </c:pt>
                <c:pt idx="16228">
                  <c:v>16.80439428</c:v>
                </c:pt>
                <c:pt idx="16229">
                  <c:v>16.805090159999999</c:v>
                </c:pt>
                <c:pt idx="16230">
                  <c:v>16.805784599999971</c:v>
                </c:pt>
                <c:pt idx="16231">
                  <c:v>16.806479039999989</c:v>
                </c:pt>
                <c:pt idx="16232">
                  <c:v>16.807173479999999</c:v>
                </c:pt>
                <c:pt idx="16233">
                  <c:v>16.807867920000053</c:v>
                </c:pt>
                <c:pt idx="16234">
                  <c:v>16.80856236</c:v>
                </c:pt>
                <c:pt idx="16235">
                  <c:v>16.809258239999988</c:v>
                </c:pt>
                <c:pt idx="16236">
                  <c:v>16.809952679999999</c:v>
                </c:pt>
                <c:pt idx="16237">
                  <c:v>16.810649879999957</c:v>
                </c:pt>
                <c:pt idx="16238">
                  <c:v>16.811344320000028</c:v>
                </c:pt>
                <c:pt idx="16239">
                  <c:v>16.812038760000029</c:v>
                </c:pt>
                <c:pt idx="16240">
                  <c:v>16.812726239999961</c:v>
                </c:pt>
                <c:pt idx="16241">
                  <c:v>16.813422119999988</c:v>
                </c:pt>
                <c:pt idx="16242">
                  <c:v>16.814117879999987</c:v>
                </c:pt>
                <c:pt idx="16243">
                  <c:v>16.814812320000041</c:v>
                </c:pt>
                <c:pt idx="16244">
                  <c:v>16.815510959999987</c:v>
                </c:pt>
                <c:pt idx="16245">
                  <c:v>16.81620540000004</c:v>
                </c:pt>
                <c:pt idx="16246">
                  <c:v>16.816892879999987</c:v>
                </c:pt>
                <c:pt idx="16247">
                  <c:v>16.817594280000005</c:v>
                </c:pt>
                <c:pt idx="16248">
                  <c:v>16.818288719999998</c:v>
                </c:pt>
                <c:pt idx="16249">
                  <c:v>16.818983160000045</c:v>
                </c:pt>
                <c:pt idx="16250">
                  <c:v>16.819677599999999</c:v>
                </c:pt>
                <c:pt idx="16251">
                  <c:v>16.820365199999998</c:v>
                </c:pt>
                <c:pt idx="16252">
                  <c:v>16.821060960000036</c:v>
                </c:pt>
                <c:pt idx="16253">
                  <c:v>16.821755400000036</c:v>
                </c:pt>
                <c:pt idx="16254">
                  <c:v>16.822449839999933</c:v>
                </c:pt>
                <c:pt idx="16255">
                  <c:v>16.823145719999999</c:v>
                </c:pt>
                <c:pt idx="16256">
                  <c:v>16.823840160000028</c:v>
                </c:pt>
                <c:pt idx="16257">
                  <c:v>16.8245346</c:v>
                </c:pt>
                <c:pt idx="16258">
                  <c:v>16.825230359999967</c:v>
                </c:pt>
                <c:pt idx="16259">
                  <c:v>16.825924919999999</c:v>
                </c:pt>
                <c:pt idx="16260">
                  <c:v>16.826619360000002</c:v>
                </c:pt>
                <c:pt idx="16261">
                  <c:v>16.827313799999999</c:v>
                </c:pt>
                <c:pt idx="16262">
                  <c:v>16.828008239999971</c:v>
                </c:pt>
                <c:pt idx="16263">
                  <c:v>16.828702679999942</c:v>
                </c:pt>
                <c:pt idx="16264">
                  <c:v>16.829397119999999</c:v>
                </c:pt>
                <c:pt idx="16265">
                  <c:v>16.830091560000028</c:v>
                </c:pt>
                <c:pt idx="16266">
                  <c:v>16.830788760000036</c:v>
                </c:pt>
                <c:pt idx="16267">
                  <c:v>16.831477679999999</c:v>
                </c:pt>
                <c:pt idx="16268">
                  <c:v>16.832173439999988</c:v>
                </c:pt>
                <c:pt idx="16269">
                  <c:v>16.83286788000003</c:v>
                </c:pt>
                <c:pt idx="16270">
                  <c:v>16.833562319999999</c:v>
                </c:pt>
                <c:pt idx="16271">
                  <c:v>16.834256760000041</c:v>
                </c:pt>
                <c:pt idx="16272">
                  <c:v>16.834951200000049</c:v>
                </c:pt>
                <c:pt idx="16273">
                  <c:v>16.835645639999989</c:v>
                </c:pt>
                <c:pt idx="16274">
                  <c:v>16.836340200000002</c:v>
                </c:pt>
                <c:pt idx="16275">
                  <c:v>16.837034639999999</c:v>
                </c:pt>
                <c:pt idx="16276">
                  <c:v>16.837729079999967</c:v>
                </c:pt>
                <c:pt idx="16277">
                  <c:v>16.838423519999989</c:v>
                </c:pt>
                <c:pt idx="16278">
                  <c:v>16.839117959999999</c:v>
                </c:pt>
                <c:pt idx="16279">
                  <c:v>16.839812400000028</c:v>
                </c:pt>
                <c:pt idx="16280">
                  <c:v>16.840508159999999</c:v>
                </c:pt>
                <c:pt idx="16281">
                  <c:v>16.841204040000001</c:v>
                </c:pt>
                <c:pt idx="16282">
                  <c:v>16.84189848000004</c:v>
                </c:pt>
                <c:pt idx="16283">
                  <c:v>16.842592919999966</c:v>
                </c:pt>
                <c:pt idx="16284">
                  <c:v>16.8432888</c:v>
                </c:pt>
                <c:pt idx="16285">
                  <c:v>16.84398324</c:v>
                </c:pt>
                <c:pt idx="16286">
                  <c:v>16.844672039999967</c:v>
                </c:pt>
                <c:pt idx="16287">
                  <c:v>16.845366479999971</c:v>
                </c:pt>
                <c:pt idx="16288">
                  <c:v>16.846060919999999</c:v>
                </c:pt>
                <c:pt idx="16289">
                  <c:v>16.846755360000028</c:v>
                </c:pt>
                <c:pt idx="16290">
                  <c:v>16.847449919999967</c:v>
                </c:pt>
                <c:pt idx="16291">
                  <c:v>16.848144359999971</c:v>
                </c:pt>
                <c:pt idx="16292">
                  <c:v>16.848838799999999</c:v>
                </c:pt>
                <c:pt idx="16293">
                  <c:v>16.849535999999986</c:v>
                </c:pt>
                <c:pt idx="16294">
                  <c:v>16.850231760000028</c:v>
                </c:pt>
                <c:pt idx="16295">
                  <c:v>16.8509262</c:v>
                </c:pt>
                <c:pt idx="16296">
                  <c:v>16.851622079999967</c:v>
                </c:pt>
                <c:pt idx="16297">
                  <c:v>16.852311</c:v>
                </c:pt>
                <c:pt idx="16298">
                  <c:v>16.853005440000036</c:v>
                </c:pt>
                <c:pt idx="16299">
                  <c:v>16.8537012</c:v>
                </c:pt>
                <c:pt idx="16300">
                  <c:v>16.854397079999988</c:v>
                </c:pt>
                <c:pt idx="16301">
                  <c:v>16.855091519999988</c:v>
                </c:pt>
                <c:pt idx="16302">
                  <c:v>16.855787400000001</c:v>
                </c:pt>
                <c:pt idx="16303">
                  <c:v>16.856481840000001</c:v>
                </c:pt>
                <c:pt idx="16304">
                  <c:v>16.857170640000028</c:v>
                </c:pt>
                <c:pt idx="16305">
                  <c:v>16.857865200000049</c:v>
                </c:pt>
                <c:pt idx="16306">
                  <c:v>16.85856648</c:v>
                </c:pt>
                <c:pt idx="16307">
                  <c:v>16.859254079999999</c:v>
                </c:pt>
                <c:pt idx="16308">
                  <c:v>16.859949839999967</c:v>
                </c:pt>
                <c:pt idx="16309">
                  <c:v>16.860644279999942</c:v>
                </c:pt>
                <c:pt idx="16310">
                  <c:v>16.861338719999999</c:v>
                </c:pt>
                <c:pt idx="16311">
                  <c:v>16.862033159999989</c:v>
                </c:pt>
                <c:pt idx="16312">
                  <c:v>16.862727599999943</c:v>
                </c:pt>
                <c:pt idx="16313">
                  <c:v>16.86342203999995</c:v>
                </c:pt>
                <c:pt idx="16314">
                  <c:v>16.86411648</c:v>
                </c:pt>
                <c:pt idx="16315">
                  <c:v>16.864810920000028</c:v>
                </c:pt>
                <c:pt idx="16316">
                  <c:v>16.86550536</c:v>
                </c:pt>
                <c:pt idx="16317">
                  <c:v>16.86619992</c:v>
                </c:pt>
                <c:pt idx="16318">
                  <c:v>16.866894360000028</c:v>
                </c:pt>
                <c:pt idx="16319">
                  <c:v>16.8675888</c:v>
                </c:pt>
                <c:pt idx="16320">
                  <c:v>16.868283239999954</c:v>
                </c:pt>
                <c:pt idx="16321">
                  <c:v>16.86897768</c:v>
                </c:pt>
                <c:pt idx="16322">
                  <c:v>16.86967344</c:v>
                </c:pt>
                <c:pt idx="16323">
                  <c:v>16.870369320000005</c:v>
                </c:pt>
                <c:pt idx="16324">
                  <c:v>16.871065200000036</c:v>
                </c:pt>
                <c:pt idx="16325">
                  <c:v>16.871759640000001</c:v>
                </c:pt>
                <c:pt idx="16326">
                  <c:v>16.872455400000028</c:v>
                </c:pt>
                <c:pt idx="16327">
                  <c:v>16.873149839999961</c:v>
                </c:pt>
                <c:pt idx="16328">
                  <c:v>16.87384428</c:v>
                </c:pt>
                <c:pt idx="16329">
                  <c:v>16.874538720000036</c:v>
                </c:pt>
                <c:pt idx="16330">
                  <c:v>16.875227639999967</c:v>
                </c:pt>
                <c:pt idx="16331">
                  <c:v>16.875922079999967</c:v>
                </c:pt>
                <c:pt idx="16332">
                  <c:v>16.876616519999967</c:v>
                </c:pt>
                <c:pt idx="16333">
                  <c:v>16.877312400000001</c:v>
                </c:pt>
                <c:pt idx="16334">
                  <c:v>16.878006839999962</c:v>
                </c:pt>
                <c:pt idx="16335">
                  <c:v>16.878701279999966</c:v>
                </c:pt>
                <c:pt idx="16336">
                  <c:v>16.879398479999999</c:v>
                </c:pt>
                <c:pt idx="16337">
                  <c:v>16.880094360000001</c:v>
                </c:pt>
                <c:pt idx="16338">
                  <c:v>16.880788799999987</c:v>
                </c:pt>
                <c:pt idx="16339">
                  <c:v>16.881476279999966</c:v>
                </c:pt>
                <c:pt idx="16340">
                  <c:v>16.882177679999963</c:v>
                </c:pt>
                <c:pt idx="16341">
                  <c:v>16.882872120000005</c:v>
                </c:pt>
                <c:pt idx="16342">
                  <c:v>16.883560920000001</c:v>
                </c:pt>
                <c:pt idx="16343">
                  <c:v>16.88425536000004</c:v>
                </c:pt>
                <c:pt idx="16344">
                  <c:v>16.884952679999987</c:v>
                </c:pt>
                <c:pt idx="16345">
                  <c:v>16.885647120000002</c:v>
                </c:pt>
                <c:pt idx="16346">
                  <c:v>16.886341559999963</c:v>
                </c:pt>
                <c:pt idx="16347">
                  <c:v>16.887036000000002</c:v>
                </c:pt>
                <c:pt idx="16348">
                  <c:v>16.887730439999967</c:v>
                </c:pt>
                <c:pt idx="16349">
                  <c:v>16.888424879999942</c:v>
                </c:pt>
                <c:pt idx="16350">
                  <c:v>16.889119319999967</c:v>
                </c:pt>
                <c:pt idx="16351">
                  <c:v>16.889813759999999</c:v>
                </c:pt>
                <c:pt idx="16352">
                  <c:v>16.890508199999999</c:v>
                </c:pt>
                <c:pt idx="16353">
                  <c:v>16.891202639999989</c:v>
                </c:pt>
                <c:pt idx="16354">
                  <c:v>16.891897080000028</c:v>
                </c:pt>
                <c:pt idx="16355">
                  <c:v>16.89259152</c:v>
                </c:pt>
                <c:pt idx="16356">
                  <c:v>16.893285960000028</c:v>
                </c:pt>
                <c:pt idx="16357">
                  <c:v>16.893980400000036</c:v>
                </c:pt>
                <c:pt idx="16358">
                  <c:v>16.894676279999967</c:v>
                </c:pt>
                <c:pt idx="16359">
                  <c:v>16.895370719999999</c:v>
                </c:pt>
                <c:pt idx="16360">
                  <c:v>16.896065160000042</c:v>
                </c:pt>
                <c:pt idx="16361">
                  <c:v>16.896754080000001</c:v>
                </c:pt>
                <c:pt idx="16362">
                  <c:v>16.897448519999987</c:v>
                </c:pt>
                <c:pt idx="16363">
                  <c:v>16.898144279999954</c:v>
                </c:pt>
                <c:pt idx="16364">
                  <c:v>16.898838720000036</c:v>
                </c:pt>
                <c:pt idx="16365">
                  <c:v>16.899533160000001</c:v>
                </c:pt>
                <c:pt idx="16366">
                  <c:v>16.900227599999965</c:v>
                </c:pt>
                <c:pt idx="16367">
                  <c:v>16.900922039999962</c:v>
                </c:pt>
                <c:pt idx="16368">
                  <c:v>16.901616479999966</c:v>
                </c:pt>
                <c:pt idx="16369">
                  <c:v>16.902310919999962</c:v>
                </c:pt>
                <c:pt idx="16370">
                  <c:v>16.903005360000005</c:v>
                </c:pt>
                <c:pt idx="16371">
                  <c:v>16.903699919999966</c:v>
                </c:pt>
                <c:pt idx="16372">
                  <c:v>16.904394359999987</c:v>
                </c:pt>
                <c:pt idx="16373">
                  <c:v>16.905088799999987</c:v>
                </c:pt>
                <c:pt idx="16374">
                  <c:v>16.905783239999934</c:v>
                </c:pt>
                <c:pt idx="16375">
                  <c:v>16.906477680000002</c:v>
                </c:pt>
                <c:pt idx="16376">
                  <c:v>16.907173440000001</c:v>
                </c:pt>
                <c:pt idx="16377">
                  <c:v>16.907867879999987</c:v>
                </c:pt>
                <c:pt idx="16378">
                  <c:v>16.908562319999966</c:v>
                </c:pt>
                <c:pt idx="16379">
                  <c:v>16.909256759999987</c:v>
                </c:pt>
                <c:pt idx="16380">
                  <c:v>16.909951200000005</c:v>
                </c:pt>
                <c:pt idx="16381">
                  <c:v>16.910645639999963</c:v>
                </c:pt>
                <c:pt idx="16382">
                  <c:v>16.911340199999987</c:v>
                </c:pt>
                <c:pt idx="16383">
                  <c:v>16.912034640000002</c:v>
                </c:pt>
                <c:pt idx="16384">
                  <c:v>16.912729079999934</c:v>
                </c:pt>
                <c:pt idx="16385">
                  <c:v>16.913423519999963</c:v>
                </c:pt>
                <c:pt idx="16386">
                  <c:v>16.914117959999999</c:v>
                </c:pt>
                <c:pt idx="16387">
                  <c:v>16.914812399999999</c:v>
                </c:pt>
                <c:pt idx="16388">
                  <c:v>16.915506839999942</c:v>
                </c:pt>
                <c:pt idx="16389">
                  <c:v>16.916201279999989</c:v>
                </c:pt>
                <c:pt idx="16390">
                  <c:v>16.916895720000042</c:v>
                </c:pt>
                <c:pt idx="16391">
                  <c:v>16.917590160000028</c:v>
                </c:pt>
                <c:pt idx="16392">
                  <c:v>16.9182846</c:v>
                </c:pt>
                <c:pt idx="16393">
                  <c:v>16.91897904</c:v>
                </c:pt>
                <c:pt idx="16394">
                  <c:v>16.91967348</c:v>
                </c:pt>
                <c:pt idx="16395">
                  <c:v>16.92036792</c:v>
                </c:pt>
                <c:pt idx="16396">
                  <c:v>16.921062360000001</c:v>
                </c:pt>
                <c:pt idx="16397">
                  <c:v>16.921756799999986</c:v>
                </c:pt>
                <c:pt idx="16398">
                  <c:v>16.922451239999965</c:v>
                </c:pt>
                <c:pt idx="16399">
                  <c:v>16.923145679999962</c:v>
                </c:pt>
                <c:pt idx="16400">
                  <c:v>16.923840120000001</c:v>
                </c:pt>
                <c:pt idx="16401">
                  <c:v>16.924534559999962</c:v>
                </c:pt>
                <c:pt idx="16402">
                  <c:v>16.925227679999942</c:v>
                </c:pt>
                <c:pt idx="16403">
                  <c:v>16.925923439999963</c:v>
                </c:pt>
                <c:pt idx="16404">
                  <c:v>16.926617879999945</c:v>
                </c:pt>
                <c:pt idx="16405">
                  <c:v>16.927312319999967</c:v>
                </c:pt>
                <c:pt idx="16406">
                  <c:v>16.928006759999967</c:v>
                </c:pt>
                <c:pt idx="16407">
                  <c:v>16.928701199999967</c:v>
                </c:pt>
                <c:pt idx="16408">
                  <c:v>16.929395639999989</c:v>
                </c:pt>
                <c:pt idx="16409">
                  <c:v>16.930090200000002</c:v>
                </c:pt>
                <c:pt idx="16410">
                  <c:v>16.930784639999967</c:v>
                </c:pt>
                <c:pt idx="16411">
                  <c:v>16.931480399999987</c:v>
                </c:pt>
                <c:pt idx="16412">
                  <c:v>16.932174840000002</c:v>
                </c:pt>
                <c:pt idx="16413">
                  <c:v>16.932869279999963</c:v>
                </c:pt>
                <c:pt idx="16414">
                  <c:v>16.933563719999999</c:v>
                </c:pt>
                <c:pt idx="16415">
                  <c:v>16.934258160000041</c:v>
                </c:pt>
                <c:pt idx="16416">
                  <c:v>16.934952599999999</c:v>
                </c:pt>
                <c:pt idx="16417">
                  <c:v>16.935647039999942</c:v>
                </c:pt>
                <c:pt idx="16418">
                  <c:v>16.936341479999989</c:v>
                </c:pt>
                <c:pt idx="16419">
                  <c:v>16.937037359999987</c:v>
                </c:pt>
                <c:pt idx="16420">
                  <c:v>16.937731800000002</c:v>
                </c:pt>
                <c:pt idx="16421">
                  <c:v>16.938427679999954</c:v>
                </c:pt>
                <c:pt idx="16422">
                  <c:v>16.939120679999963</c:v>
                </c:pt>
                <c:pt idx="16423">
                  <c:v>16.939815120000041</c:v>
                </c:pt>
                <c:pt idx="16424">
                  <c:v>16.940504039999961</c:v>
                </c:pt>
                <c:pt idx="16425">
                  <c:v>16.941205440000001</c:v>
                </c:pt>
                <c:pt idx="16426">
                  <c:v>16.941899879999966</c:v>
                </c:pt>
                <c:pt idx="16427">
                  <c:v>16.942594319999962</c:v>
                </c:pt>
                <c:pt idx="16428">
                  <c:v>16.943288760000005</c:v>
                </c:pt>
                <c:pt idx="16429">
                  <c:v>16.94397768</c:v>
                </c:pt>
                <c:pt idx="16430">
                  <c:v>16.94467212</c:v>
                </c:pt>
                <c:pt idx="16431">
                  <c:v>16.945366559999961</c:v>
                </c:pt>
                <c:pt idx="16432">
                  <c:v>16.946062319999989</c:v>
                </c:pt>
                <c:pt idx="16433">
                  <c:v>16.94675676</c:v>
                </c:pt>
                <c:pt idx="16434">
                  <c:v>16.947449879999933</c:v>
                </c:pt>
                <c:pt idx="16435">
                  <c:v>16.948145639999961</c:v>
                </c:pt>
                <c:pt idx="16436">
                  <c:v>16.948838760000001</c:v>
                </c:pt>
                <c:pt idx="16437">
                  <c:v>16.94953463999995</c:v>
                </c:pt>
                <c:pt idx="16438">
                  <c:v>16.950230399999967</c:v>
                </c:pt>
                <c:pt idx="16439">
                  <c:v>16.950924839999967</c:v>
                </c:pt>
                <c:pt idx="16440">
                  <c:v>16.951619279999942</c:v>
                </c:pt>
                <c:pt idx="16441">
                  <c:v>16.952313719999989</c:v>
                </c:pt>
                <c:pt idx="16442">
                  <c:v>16.953008160000028</c:v>
                </c:pt>
                <c:pt idx="16443">
                  <c:v>16.953702599999957</c:v>
                </c:pt>
                <c:pt idx="16444">
                  <c:v>16.95439704</c:v>
                </c:pt>
                <c:pt idx="16445">
                  <c:v>16.955092919999963</c:v>
                </c:pt>
                <c:pt idx="16446">
                  <c:v>16.955788799999986</c:v>
                </c:pt>
                <c:pt idx="16447">
                  <c:v>16.956481799999999</c:v>
                </c:pt>
                <c:pt idx="16448">
                  <c:v>16.957176239999967</c:v>
                </c:pt>
                <c:pt idx="16449">
                  <c:v>16.957872119999998</c:v>
                </c:pt>
                <c:pt idx="16450">
                  <c:v>16.95856092</c:v>
                </c:pt>
                <c:pt idx="16451">
                  <c:v>16.959255360000036</c:v>
                </c:pt>
                <c:pt idx="16452">
                  <c:v>16.95994992</c:v>
                </c:pt>
                <c:pt idx="16453">
                  <c:v>16.960644359999961</c:v>
                </c:pt>
                <c:pt idx="16454">
                  <c:v>16.961338799999989</c:v>
                </c:pt>
                <c:pt idx="16455">
                  <c:v>16.962033239999922</c:v>
                </c:pt>
                <c:pt idx="16456">
                  <c:v>16.962727679999926</c:v>
                </c:pt>
                <c:pt idx="16457">
                  <c:v>16.96342343999995</c:v>
                </c:pt>
                <c:pt idx="16458">
                  <c:v>16.964119320000002</c:v>
                </c:pt>
                <c:pt idx="16459">
                  <c:v>16.964813759999988</c:v>
                </c:pt>
                <c:pt idx="16460">
                  <c:v>16.96550819999997</c:v>
                </c:pt>
                <c:pt idx="16461">
                  <c:v>16.966202639999942</c:v>
                </c:pt>
                <c:pt idx="16462">
                  <c:v>16.966897079999967</c:v>
                </c:pt>
                <c:pt idx="16463">
                  <c:v>16.967591519999971</c:v>
                </c:pt>
                <c:pt idx="16464">
                  <c:v>16.968285959999989</c:v>
                </c:pt>
                <c:pt idx="16465">
                  <c:v>16.9689804</c:v>
                </c:pt>
                <c:pt idx="16466">
                  <c:v>16.96967483999995</c:v>
                </c:pt>
                <c:pt idx="16467">
                  <c:v>16.970370719999988</c:v>
                </c:pt>
                <c:pt idx="16468">
                  <c:v>16.971062400000001</c:v>
                </c:pt>
                <c:pt idx="16469">
                  <c:v>16.971758160000036</c:v>
                </c:pt>
                <c:pt idx="16470">
                  <c:v>16.972452599999961</c:v>
                </c:pt>
                <c:pt idx="16471">
                  <c:v>16.973148479999967</c:v>
                </c:pt>
                <c:pt idx="16472">
                  <c:v>16.973842919999989</c:v>
                </c:pt>
                <c:pt idx="16473">
                  <c:v>16.974537359999989</c:v>
                </c:pt>
                <c:pt idx="16474">
                  <c:v>16.975231799999989</c:v>
                </c:pt>
                <c:pt idx="16475">
                  <c:v>16.975927679999963</c:v>
                </c:pt>
                <c:pt idx="16476">
                  <c:v>16.976617919999967</c:v>
                </c:pt>
                <c:pt idx="16477">
                  <c:v>16.977313799999987</c:v>
                </c:pt>
                <c:pt idx="16478">
                  <c:v>16.978008239999966</c:v>
                </c:pt>
                <c:pt idx="16479">
                  <c:v>16.978702679999934</c:v>
                </c:pt>
                <c:pt idx="16480">
                  <c:v>16.979398440000001</c:v>
                </c:pt>
                <c:pt idx="16481">
                  <c:v>16.980092879999933</c:v>
                </c:pt>
                <c:pt idx="16482">
                  <c:v>16.980787319999965</c:v>
                </c:pt>
                <c:pt idx="16483">
                  <c:v>16.981481760000001</c:v>
                </c:pt>
                <c:pt idx="16484">
                  <c:v>16.982174879999942</c:v>
                </c:pt>
                <c:pt idx="16485">
                  <c:v>16.982870640000002</c:v>
                </c:pt>
                <c:pt idx="16486">
                  <c:v>16.983565199999987</c:v>
                </c:pt>
                <c:pt idx="16487">
                  <c:v>16.984254</c:v>
                </c:pt>
                <c:pt idx="16488">
                  <c:v>16.98494844</c:v>
                </c:pt>
                <c:pt idx="16489">
                  <c:v>16.985642879999894</c:v>
                </c:pt>
                <c:pt idx="16490">
                  <c:v>16.986337319999965</c:v>
                </c:pt>
                <c:pt idx="16491">
                  <c:v>16.987031760000001</c:v>
                </c:pt>
                <c:pt idx="16492">
                  <c:v>16.987726199999965</c:v>
                </c:pt>
                <c:pt idx="16493">
                  <c:v>16.988420639999934</c:v>
                </c:pt>
                <c:pt idx="16494">
                  <c:v>16.98911651999995</c:v>
                </c:pt>
                <c:pt idx="16495">
                  <c:v>16.98981096</c:v>
                </c:pt>
                <c:pt idx="16496">
                  <c:v>16.9905054</c:v>
                </c:pt>
                <c:pt idx="16497">
                  <c:v>16.991199839999954</c:v>
                </c:pt>
                <c:pt idx="16498">
                  <c:v>16.99189428</c:v>
                </c:pt>
                <c:pt idx="16499">
                  <c:v>16.992588720000001</c:v>
                </c:pt>
                <c:pt idx="16500">
                  <c:v>16.993284599999971</c:v>
                </c:pt>
                <c:pt idx="16501">
                  <c:v>16.993980359999988</c:v>
                </c:pt>
                <c:pt idx="16502">
                  <c:v>16.994677679999967</c:v>
                </c:pt>
                <c:pt idx="16503">
                  <c:v>16.995365159999999</c:v>
                </c:pt>
                <c:pt idx="16504">
                  <c:v>16.996066559999971</c:v>
                </c:pt>
                <c:pt idx="16505">
                  <c:v>16.996754039999967</c:v>
                </c:pt>
                <c:pt idx="16506">
                  <c:v>16.997448479999989</c:v>
                </c:pt>
                <c:pt idx="16507">
                  <c:v>16.998142919999943</c:v>
                </c:pt>
                <c:pt idx="16508">
                  <c:v>16.99883736</c:v>
                </c:pt>
                <c:pt idx="16509">
                  <c:v>16.99953876</c:v>
                </c:pt>
                <c:pt idx="16510">
                  <c:v>17.000227680000002</c:v>
                </c:pt>
                <c:pt idx="16511">
                  <c:v>17.000922119999988</c:v>
                </c:pt>
                <c:pt idx="16512">
                  <c:v>17.001616559999967</c:v>
                </c:pt>
                <c:pt idx="16513">
                  <c:v>17.002310999999967</c:v>
                </c:pt>
                <c:pt idx="16514">
                  <c:v>17.003005439999999</c:v>
                </c:pt>
                <c:pt idx="16515">
                  <c:v>17.003699879999942</c:v>
                </c:pt>
                <c:pt idx="16516">
                  <c:v>17.00439708</c:v>
                </c:pt>
                <c:pt idx="16517">
                  <c:v>17.005090199999987</c:v>
                </c:pt>
                <c:pt idx="16518">
                  <c:v>17.005784640000002</c:v>
                </c:pt>
                <c:pt idx="16519">
                  <c:v>17.006479079999963</c:v>
                </c:pt>
                <c:pt idx="16520">
                  <c:v>17.007173519999988</c:v>
                </c:pt>
                <c:pt idx="16521">
                  <c:v>17.007869280000001</c:v>
                </c:pt>
                <c:pt idx="16522">
                  <c:v>17.008563719999987</c:v>
                </c:pt>
                <c:pt idx="16523">
                  <c:v>17.009258160000044</c:v>
                </c:pt>
                <c:pt idx="16524">
                  <c:v>17.009952599999988</c:v>
                </c:pt>
                <c:pt idx="16525">
                  <c:v>17.010647040000002</c:v>
                </c:pt>
                <c:pt idx="16526">
                  <c:v>17.011341479999999</c:v>
                </c:pt>
                <c:pt idx="16527">
                  <c:v>17.012035919999999</c:v>
                </c:pt>
                <c:pt idx="16528">
                  <c:v>17.012730359999967</c:v>
                </c:pt>
                <c:pt idx="16529">
                  <c:v>17.013424919999999</c:v>
                </c:pt>
                <c:pt idx="16530">
                  <c:v>17.014119360000031</c:v>
                </c:pt>
                <c:pt idx="16531">
                  <c:v>17.014813800000027</c:v>
                </c:pt>
                <c:pt idx="16532">
                  <c:v>17.015509559999963</c:v>
                </c:pt>
                <c:pt idx="16533">
                  <c:v>17.016204000000005</c:v>
                </c:pt>
                <c:pt idx="16534">
                  <c:v>17.016888720000061</c:v>
                </c:pt>
                <c:pt idx="16535">
                  <c:v>17.01759012000004</c:v>
                </c:pt>
                <c:pt idx="16536">
                  <c:v>17.018284559999987</c:v>
                </c:pt>
                <c:pt idx="16537">
                  <c:v>17.018979000000005</c:v>
                </c:pt>
                <c:pt idx="16538">
                  <c:v>17.019673439999988</c:v>
                </c:pt>
                <c:pt idx="16539">
                  <c:v>17.020367880000002</c:v>
                </c:pt>
                <c:pt idx="16540">
                  <c:v>17.021062319999999</c:v>
                </c:pt>
                <c:pt idx="16541">
                  <c:v>17.021759639999971</c:v>
                </c:pt>
                <c:pt idx="16542">
                  <c:v>17.022454079999989</c:v>
                </c:pt>
                <c:pt idx="16543">
                  <c:v>17.023148519999989</c:v>
                </c:pt>
                <c:pt idx="16544">
                  <c:v>17.02384296</c:v>
                </c:pt>
                <c:pt idx="16545">
                  <c:v>17.0245374</c:v>
                </c:pt>
                <c:pt idx="16546">
                  <c:v>17.025231839999961</c:v>
                </c:pt>
                <c:pt idx="16547">
                  <c:v>17.025926279999954</c:v>
                </c:pt>
                <c:pt idx="16548">
                  <c:v>17.02662072</c:v>
                </c:pt>
                <c:pt idx="16549">
                  <c:v>17.027309639999967</c:v>
                </c:pt>
                <c:pt idx="16550">
                  <c:v>17.028004079999967</c:v>
                </c:pt>
                <c:pt idx="16551">
                  <c:v>17.028698519999967</c:v>
                </c:pt>
                <c:pt idx="16552">
                  <c:v>17.029392959999971</c:v>
                </c:pt>
                <c:pt idx="16553">
                  <c:v>17.030087399999999</c:v>
                </c:pt>
                <c:pt idx="16554">
                  <c:v>17.030783159999999</c:v>
                </c:pt>
                <c:pt idx="16555">
                  <c:v>17.031477600000031</c:v>
                </c:pt>
                <c:pt idx="16556">
                  <c:v>17.032173479999987</c:v>
                </c:pt>
                <c:pt idx="16557">
                  <c:v>17.032870679999988</c:v>
                </c:pt>
                <c:pt idx="16558">
                  <c:v>17.033565120000041</c:v>
                </c:pt>
                <c:pt idx="16559">
                  <c:v>17.034259559999999</c:v>
                </c:pt>
                <c:pt idx="16560">
                  <c:v>17.034954000000042</c:v>
                </c:pt>
                <c:pt idx="16561">
                  <c:v>17.035648439999989</c:v>
                </c:pt>
                <c:pt idx="16562">
                  <c:v>17.036342879999943</c:v>
                </c:pt>
                <c:pt idx="16563">
                  <c:v>17.037031800000001</c:v>
                </c:pt>
                <c:pt idx="16564">
                  <c:v>17.037733199999987</c:v>
                </c:pt>
                <c:pt idx="16565">
                  <c:v>17.038420680000002</c:v>
                </c:pt>
                <c:pt idx="16566">
                  <c:v>17.039115119999998</c:v>
                </c:pt>
                <c:pt idx="16567">
                  <c:v>17.039816520000031</c:v>
                </c:pt>
                <c:pt idx="16568">
                  <c:v>17.040503999999967</c:v>
                </c:pt>
                <c:pt idx="16569">
                  <c:v>17.041199879999965</c:v>
                </c:pt>
                <c:pt idx="16570">
                  <c:v>17.041894319999997</c:v>
                </c:pt>
                <c:pt idx="16571">
                  <c:v>17.042588760000001</c:v>
                </c:pt>
                <c:pt idx="16572">
                  <c:v>17.043283199999987</c:v>
                </c:pt>
                <c:pt idx="16573">
                  <c:v>17.04397908</c:v>
                </c:pt>
                <c:pt idx="16574">
                  <c:v>17.04467352</c:v>
                </c:pt>
                <c:pt idx="16575">
                  <c:v>17.04536796</c:v>
                </c:pt>
                <c:pt idx="16576">
                  <c:v>17.0460624</c:v>
                </c:pt>
                <c:pt idx="16577">
                  <c:v>17.046756839999961</c:v>
                </c:pt>
                <c:pt idx="16578">
                  <c:v>17.047451280000001</c:v>
                </c:pt>
                <c:pt idx="16579">
                  <c:v>17.048145720000001</c:v>
                </c:pt>
                <c:pt idx="16580">
                  <c:v>17.048840160000001</c:v>
                </c:pt>
                <c:pt idx="16581">
                  <c:v>17.049534599999966</c:v>
                </c:pt>
                <c:pt idx="16582">
                  <c:v>17.05023036</c:v>
                </c:pt>
                <c:pt idx="16583">
                  <c:v>17.050924920000028</c:v>
                </c:pt>
                <c:pt idx="16584">
                  <c:v>17.05161936</c:v>
                </c:pt>
                <c:pt idx="16585">
                  <c:v>17.052313799999986</c:v>
                </c:pt>
                <c:pt idx="16586">
                  <c:v>17.05300824</c:v>
                </c:pt>
                <c:pt idx="16587">
                  <c:v>17.053702679999965</c:v>
                </c:pt>
                <c:pt idx="16588">
                  <c:v>17.05439712000004</c:v>
                </c:pt>
                <c:pt idx="16589">
                  <c:v>17.055091560000001</c:v>
                </c:pt>
                <c:pt idx="16590">
                  <c:v>17.05578732</c:v>
                </c:pt>
                <c:pt idx="16591">
                  <c:v>17.056481760000036</c:v>
                </c:pt>
                <c:pt idx="16592">
                  <c:v>17.057172120000036</c:v>
                </c:pt>
                <c:pt idx="16593">
                  <c:v>17.057865120000073</c:v>
                </c:pt>
                <c:pt idx="16594">
                  <c:v>17.058561000000001</c:v>
                </c:pt>
                <c:pt idx="16595">
                  <c:v>17.05925544000004</c:v>
                </c:pt>
                <c:pt idx="16596">
                  <c:v>17.059949879999962</c:v>
                </c:pt>
                <c:pt idx="16597">
                  <c:v>17.060644320000002</c:v>
                </c:pt>
                <c:pt idx="16598">
                  <c:v>17.061338759999988</c:v>
                </c:pt>
                <c:pt idx="16599">
                  <c:v>17.062033199999963</c:v>
                </c:pt>
                <c:pt idx="16600">
                  <c:v>17.062727639999935</c:v>
                </c:pt>
                <c:pt idx="16601">
                  <c:v>17.063422079999942</c:v>
                </c:pt>
                <c:pt idx="16602">
                  <c:v>17.064116519999967</c:v>
                </c:pt>
                <c:pt idx="16603">
                  <c:v>17.064812400000001</c:v>
                </c:pt>
                <c:pt idx="16604">
                  <c:v>17.06550816</c:v>
                </c:pt>
                <c:pt idx="16605">
                  <c:v>17.066202599999961</c:v>
                </c:pt>
                <c:pt idx="16606">
                  <c:v>17.066897040000001</c:v>
                </c:pt>
                <c:pt idx="16607">
                  <c:v>17.067591479999987</c:v>
                </c:pt>
                <c:pt idx="16608">
                  <c:v>17.068285920000001</c:v>
                </c:pt>
                <c:pt idx="16609">
                  <c:v>17.068980359999987</c:v>
                </c:pt>
                <c:pt idx="16610">
                  <c:v>17.069674920000001</c:v>
                </c:pt>
                <c:pt idx="16611">
                  <c:v>17.070369360000001</c:v>
                </c:pt>
                <c:pt idx="16612">
                  <c:v>17.071063799999997</c:v>
                </c:pt>
                <c:pt idx="16613">
                  <c:v>17.071758240000001</c:v>
                </c:pt>
                <c:pt idx="16614">
                  <c:v>17.072452679999962</c:v>
                </c:pt>
                <c:pt idx="16615">
                  <c:v>17.073147120000005</c:v>
                </c:pt>
                <c:pt idx="16616">
                  <c:v>17.073841559999988</c:v>
                </c:pt>
                <c:pt idx="16617">
                  <c:v>17.074535999999988</c:v>
                </c:pt>
                <c:pt idx="16618">
                  <c:v>17.075230439999967</c:v>
                </c:pt>
                <c:pt idx="16619">
                  <c:v>17.075926199999987</c:v>
                </c:pt>
                <c:pt idx="16620">
                  <c:v>17.076620640000002</c:v>
                </c:pt>
                <c:pt idx="16621">
                  <c:v>17.077313759999999</c:v>
                </c:pt>
                <c:pt idx="16622">
                  <c:v>17.078004</c:v>
                </c:pt>
                <c:pt idx="16623">
                  <c:v>17.078684639999967</c:v>
                </c:pt>
                <c:pt idx="16624">
                  <c:v>17.079379079999967</c:v>
                </c:pt>
                <c:pt idx="16625">
                  <c:v>17.08009152</c:v>
                </c:pt>
                <c:pt idx="16626">
                  <c:v>17.080787399999963</c:v>
                </c:pt>
                <c:pt idx="16627">
                  <c:v>17.081456760000005</c:v>
                </c:pt>
                <c:pt idx="16628">
                  <c:v>17.08215683999995</c:v>
                </c:pt>
                <c:pt idx="16629">
                  <c:v>17.082830399999967</c:v>
                </c:pt>
                <c:pt idx="16630">
                  <c:v>17.08356096</c:v>
                </c:pt>
                <c:pt idx="16631">
                  <c:v>17.08424016</c:v>
                </c:pt>
                <c:pt idx="16632">
                  <c:v>17.084937359999987</c:v>
                </c:pt>
                <c:pt idx="16633">
                  <c:v>17.085647039999934</c:v>
                </c:pt>
                <c:pt idx="16634">
                  <c:v>17.086338720000001</c:v>
                </c:pt>
                <c:pt idx="16635">
                  <c:v>17.08703736</c:v>
                </c:pt>
                <c:pt idx="16636">
                  <c:v>17.087726279999934</c:v>
                </c:pt>
                <c:pt idx="16637">
                  <c:v>17.088420720000002</c:v>
                </c:pt>
                <c:pt idx="16638">
                  <c:v>17.089115159999999</c:v>
                </c:pt>
                <c:pt idx="16639">
                  <c:v>17.089809600000002</c:v>
                </c:pt>
                <c:pt idx="16640">
                  <c:v>17.090505360000005</c:v>
                </c:pt>
                <c:pt idx="16641">
                  <c:v>17.091199920000001</c:v>
                </c:pt>
                <c:pt idx="16642">
                  <c:v>17.091894359999998</c:v>
                </c:pt>
                <c:pt idx="16643">
                  <c:v>17.092588799999987</c:v>
                </c:pt>
                <c:pt idx="16644">
                  <c:v>17.093283239999963</c:v>
                </c:pt>
                <c:pt idx="16645">
                  <c:v>17.093977679999988</c:v>
                </c:pt>
                <c:pt idx="16646">
                  <c:v>17.094672119999988</c:v>
                </c:pt>
                <c:pt idx="16647">
                  <c:v>17.095367879999962</c:v>
                </c:pt>
                <c:pt idx="16648">
                  <c:v>17.096062320000001</c:v>
                </c:pt>
                <c:pt idx="16649">
                  <c:v>17.096756759999987</c:v>
                </c:pt>
                <c:pt idx="16650">
                  <c:v>17.097451200000005</c:v>
                </c:pt>
                <c:pt idx="16651">
                  <c:v>17.098145639999963</c:v>
                </c:pt>
                <c:pt idx="16652">
                  <c:v>17.098840199999987</c:v>
                </c:pt>
                <c:pt idx="16653">
                  <c:v>17.099534640000002</c:v>
                </c:pt>
                <c:pt idx="16654">
                  <c:v>17.100229079999963</c:v>
                </c:pt>
                <c:pt idx="16655">
                  <c:v>17.10092352000003</c:v>
                </c:pt>
                <c:pt idx="16656">
                  <c:v>17.101617959999999</c:v>
                </c:pt>
                <c:pt idx="16657">
                  <c:v>17.102313719999987</c:v>
                </c:pt>
                <c:pt idx="16658">
                  <c:v>17.103008160000044</c:v>
                </c:pt>
                <c:pt idx="16659">
                  <c:v>17.103702599999963</c:v>
                </c:pt>
                <c:pt idx="16660">
                  <c:v>17.10439704000003</c:v>
                </c:pt>
                <c:pt idx="16661">
                  <c:v>17.105091479999999</c:v>
                </c:pt>
                <c:pt idx="16662">
                  <c:v>17.105785920000031</c:v>
                </c:pt>
                <c:pt idx="16663">
                  <c:v>17.106480359999999</c:v>
                </c:pt>
                <c:pt idx="16664">
                  <c:v>17.107174920000041</c:v>
                </c:pt>
                <c:pt idx="16665">
                  <c:v>17.107865160000078</c:v>
                </c:pt>
                <c:pt idx="16666">
                  <c:v>17.1085596</c:v>
                </c:pt>
                <c:pt idx="16667">
                  <c:v>17.109256800000001</c:v>
                </c:pt>
                <c:pt idx="16668">
                  <c:v>17.10995124000004</c:v>
                </c:pt>
                <c:pt idx="16669">
                  <c:v>17.110645680000001</c:v>
                </c:pt>
                <c:pt idx="16670">
                  <c:v>17.11134012000004</c:v>
                </c:pt>
                <c:pt idx="16671">
                  <c:v>17.112034559999987</c:v>
                </c:pt>
                <c:pt idx="16672">
                  <c:v>17.112729000000002</c:v>
                </c:pt>
                <c:pt idx="16673">
                  <c:v>17.113423439999988</c:v>
                </c:pt>
                <c:pt idx="16674">
                  <c:v>17.11411788000003</c:v>
                </c:pt>
                <c:pt idx="16675">
                  <c:v>17.114812320000041</c:v>
                </c:pt>
                <c:pt idx="16676">
                  <c:v>17.115508200000001</c:v>
                </c:pt>
                <c:pt idx="16677">
                  <c:v>17.116204079999999</c:v>
                </c:pt>
                <c:pt idx="16678">
                  <c:v>17.116898520000046</c:v>
                </c:pt>
                <c:pt idx="16679">
                  <c:v>17.117592960000028</c:v>
                </c:pt>
                <c:pt idx="16680">
                  <c:v>17.118287400000028</c:v>
                </c:pt>
                <c:pt idx="16681">
                  <c:v>17.118981840000028</c:v>
                </c:pt>
                <c:pt idx="16682">
                  <c:v>17.11967628</c:v>
                </c:pt>
                <c:pt idx="16683">
                  <c:v>17.120370720000036</c:v>
                </c:pt>
                <c:pt idx="16684">
                  <c:v>17.121065160000061</c:v>
                </c:pt>
                <c:pt idx="16685">
                  <c:v>17.121759600000001</c:v>
                </c:pt>
                <c:pt idx="16686">
                  <c:v>17.122454040000001</c:v>
                </c:pt>
                <c:pt idx="16687">
                  <c:v>17.123148479999987</c:v>
                </c:pt>
                <c:pt idx="16688">
                  <c:v>17.123842920000001</c:v>
                </c:pt>
                <c:pt idx="16689">
                  <c:v>17.124537359999987</c:v>
                </c:pt>
                <c:pt idx="16690">
                  <c:v>17.125231800000002</c:v>
                </c:pt>
                <c:pt idx="16691">
                  <c:v>17.125920720000028</c:v>
                </c:pt>
                <c:pt idx="16692">
                  <c:v>17.126615160000028</c:v>
                </c:pt>
                <c:pt idx="16693">
                  <c:v>17.1273096</c:v>
                </c:pt>
                <c:pt idx="16694">
                  <c:v>17.128011000000001</c:v>
                </c:pt>
                <c:pt idx="16695">
                  <c:v>17.128698480000001</c:v>
                </c:pt>
                <c:pt idx="16696">
                  <c:v>17.129394359999999</c:v>
                </c:pt>
                <c:pt idx="16697">
                  <c:v>17.130088800000028</c:v>
                </c:pt>
                <c:pt idx="16698">
                  <c:v>17.130784559999999</c:v>
                </c:pt>
                <c:pt idx="16699">
                  <c:v>17.131479000000027</c:v>
                </c:pt>
                <c:pt idx="16700">
                  <c:v>17.132173439999999</c:v>
                </c:pt>
                <c:pt idx="16701">
                  <c:v>17.132866560000028</c:v>
                </c:pt>
                <c:pt idx="16702">
                  <c:v>17.133561000000036</c:v>
                </c:pt>
                <c:pt idx="16703">
                  <c:v>17.134255440000054</c:v>
                </c:pt>
                <c:pt idx="16704">
                  <c:v>17.134949880000001</c:v>
                </c:pt>
                <c:pt idx="16705">
                  <c:v>17.135644319999987</c:v>
                </c:pt>
                <c:pt idx="16706">
                  <c:v>17.13633876000004</c:v>
                </c:pt>
                <c:pt idx="16707">
                  <c:v>17.137034640000028</c:v>
                </c:pt>
                <c:pt idx="16708">
                  <c:v>17.13772908</c:v>
                </c:pt>
                <c:pt idx="16709">
                  <c:v>17.13842352</c:v>
                </c:pt>
                <c:pt idx="16710">
                  <c:v>17.139109560000001</c:v>
                </c:pt>
                <c:pt idx="16711">
                  <c:v>17.139798480000028</c:v>
                </c:pt>
                <c:pt idx="16712">
                  <c:v>17.140504079999989</c:v>
                </c:pt>
                <c:pt idx="16713">
                  <c:v>17.141199839999967</c:v>
                </c:pt>
                <c:pt idx="16714">
                  <c:v>17.141894279999999</c:v>
                </c:pt>
                <c:pt idx="16715">
                  <c:v>17.142588719999999</c:v>
                </c:pt>
                <c:pt idx="16716">
                  <c:v>17.143283159999999</c:v>
                </c:pt>
                <c:pt idx="16717">
                  <c:v>17.143977599999999</c:v>
                </c:pt>
                <c:pt idx="16718">
                  <c:v>17.14467204</c:v>
                </c:pt>
                <c:pt idx="16719">
                  <c:v>17.14536648</c:v>
                </c:pt>
                <c:pt idx="16720">
                  <c:v>17.146062360000005</c:v>
                </c:pt>
                <c:pt idx="16721">
                  <c:v>17.146756799999999</c:v>
                </c:pt>
                <c:pt idx="16722">
                  <c:v>17.147451239999999</c:v>
                </c:pt>
                <c:pt idx="16723">
                  <c:v>17.148145679999967</c:v>
                </c:pt>
                <c:pt idx="16724">
                  <c:v>17.148840119999999</c:v>
                </c:pt>
                <c:pt idx="16725">
                  <c:v>17.149535999999987</c:v>
                </c:pt>
                <c:pt idx="16726">
                  <c:v>17.150230440000001</c:v>
                </c:pt>
                <c:pt idx="16727">
                  <c:v>17.150924879999987</c:v>
                </c:pt>
                <c:pt idx="16728">
                  <c:v>17.151619320000005</c:v>
                </c:pt>
                <c:pt idx="16729">
                  <c:v>17.152313759999988</c:v>
                </c:pt>
                <c:pt idx="16730">
                  <c:v>17.153008200000031</c:v>
                </c:pt>
                <c:pt idx="16731">
                  <c:v>17.153704079999986</c:v>
                </c:pt>
                <c:pt idx="16732">
                  <c:v>17.15439852000004</c:v>
                </c:pt>
                <c:pt idx="16733">
                  <c:v>17.155092959999987</c:v>
                </c:pt>
                <c:pt idx="16734">
                  <c:v>17.155781760000028</c:v>
                </c:pt>
                <c:pt idx="16735">
                  <c:v>17.1564762</c:v>
                </c:pt>
                <c:pt idx="16736">
                  <c:v>17.157170640000036</c:v>
                </c:pt>
                <c:pt idx="16737">
                  <c:v>17.157865200000053</c:v>
                </c:pt>
                <c:pt idx="16738">
                  <c:v>17.158563720000028</c:v>
                </c:pt>
                <c:pt idx="16739">
                  <c:v>17.159258160000061</c:v>
                </c:pt>
                <c:pt idx="16740">
                  <c:v>17.159952599999997</c:v>
                </c:pt>
                <c:pt idx="16741">
                  <c:v>17.160647039999965</c:v>
                </c:pt>
                <c:pt idx="16742">
                  <c:v>17.161341479999987</c:v>
                </c:pt>
                <c:pt idx="16743">
                  <c:v>17.162035920000001</c:v>
                </c:pt>
                <c:pt idx="16744">
                  <c:v>17.162730359999962</c:v>
                </c:pt>
                <c:pt idx="16745">
                  <c:v>17.163424919999986</c:v>
                </c:pt>
                <c:pt idx="16746">
                  <c:v>17.164119360000001</c:v>
                </c:pt>
                <c:pt idx="16747">
                  <c:v>17.164813799999997</c:v>
                </c:pt>
                <c:pt idx="16748">
                  <c:v>17.165508239999966</c:v>
                </c:pt>
                <c:pt idx="16749">
                  <c:v>17.166202679999962</c:v>
                </c:pt>
                <c:pt idx="16750">
                  <c:v>17.166897120000044</c:v>
                </c:pt>
                <c:pt idx="16751">
                  <c:v>17.167592879999965</c:v>
                </c:pt>
                <c:pt idx="16752">
                  <c:v>17.168287319999987</c:v>
                </c:pt>
                <c:pt idx="16753">
                  <c:v>17.16898176000004</c:v>
                </c:pt>
                <c:pt idx="16754">
                  <c:v>17.169670679999989</c:v>
                </c:pt>
                <c:pt idx="16755">
                  <c:v>17.170365120000053</c:v>
                </c:pt>
                <c:pt idx="16756">
                  <c:v>17.171059560000028</c:v>
                </c:pt>
                <c:pt idx="16757">
                  <c:v>17.171754000000028</c:v>
                </c:pt>
                <c:pt idx="16758">
                  <c:v>17.17244844</c:v>
                </c:pt>
                <c:pt idx="16759">
                  <c:v>17.173144319999999</c:v>
                </c:pt>
                <c:pt idx="16760">
                  <c:v>17.173838760000049</c:v>
                </c:pt>
                <c:pt idx="16761">
                  <c:v>17.174533199999999</c:v>
                </c:pt>
                <c:pt idx="16762">
                  <c:v>17.175227639999989</c:v>
                </c:pt>
                <c:pt idx="16763">
                  <c:v>17.175922079999989</c:v>
                </c:pt>
                <c:pt idx="16764">
                  <c:v>17.176617960000005</c:v>
                </c:pt>
                <c:pt idx="16765">
                  <c:v>17.177312399999987</c:v>
                </c:pt>
                <c:pt idx="16766">
                  <c:v>17.178006839999963</c:v>
                </c:pt>
                <c:pt idx="16767">
                  <c:v>17.178702599999966</c:v>
                </c:pt>
                <c:pt idx="16768">
                  <c:v>17.179397039999987</c:v>
                </c:pt>
                <c:pt idx="16769">
                  <c:v>17.18009292</c:v>
                </c:pt>
                <c:pt idx="16770">
                  <c:v>17.18078736</c:v>
                </c:pt>
                <c:pt idx="16771">
                  <c:v>17.1814818</c:v>
                </c:pt>
                <c:pt idx="16772">
                  <c:v>17.182176239999961</c:v>
                </c:pt>
                <c:pt idx="16773">
                  <c:v>17.182869359999987</c:v>
                </c:pt>
                <c:pt idx="16774">
                  <c:v>17.183563800000002</c:v>
                </c:pt>
                <c:pt idx="16775">
                  <c:v>17.184259560000001</c:v>
                </c:pt>
                <c:pt idx="16776">
                  <c:v>17.18495400000004</c:v>
                </c:pt>
                <c:pt idx="16777">
                  <c:v>17.185648439999966</c:v>
                </c:pt>
                <c:pt idx="16778">
                  <c:v>17.18633736</c:v>
                </c:pt>
                <c:pt idx="16779">
                  <c:v>17.1870318</c:v>
                </c:pt>
                <c:pt idx="16780">
                  <c:v>17.187726239999961</c:v>
                </c:pt>
                <c:pt idx="16781">
                  <c:v>17.188420679999961</c:v>
                </c:pt>
                <c:pt idx="16782">
                  <c:v>17.189115120000036</c:v>
                </c:pt>
                <c:pt idx="16783">
                  <c:v>17.18980956</c:v>
                </c:pt>
                <c:pt idx="16784">
                  <c:v>17.190505439999999</c:v>
                </c:pt>
                <c:pt idx="16785">
                  <c:v>17.191201200000005</c:v>
                </c:pt>
                <c:pt idx="16786">
                  <c:v>17.191895639999998</c:v>
                </c:pt>
                <c:pt idx="16787">
                  <c:v>17.192590199999987</c:v>
                </c:pt>
                <c:pt idx="16788">
                  <c:v>17.193284640000005</c:v>
                </c:pt>
                <c:pt idx="16789">
                  <c:v>17.193979079999988</c:v>
                </c:pt>
                <c:pt idx="16790">
                  <c:v>17.19467352000003</c:v>
                </c:pt>
                <c:pt idx="16791">
                  <c:v>17.195367959999999</c:v>
                </c:pt>
                <c:pt idx="16792">
                  <c:v>17.196062399999999</c:v>
                </c:pt>
                <c:pt idx="16793">
                  <c:v>17.196756839999967</c:v>
                </c:pt>
                <c:pt idx="16794">
                  <c:v>17.197451279999999</c:v>
                </c:pt>
                <c:pt idx="16795">
                  <c:v>17.198147040000002</c:v>
                </c:pt>
                <c:pt idx="16796">
                  <c:v>17.198841479999999</c:v>
                </c:pt>
                <c:pt idx="16797">
                  <c:v>17.199535920000031</c:v>
                </c:pt>
                <c:pt idx="16798">
                  <c:v>17.200230359999967</c:v>
                </c:pt>
                <c:pt idx="16799">
                  <c:v>17.200926239999966</c:v>
                </c:pt>
                <c:pt idx="16800">
                  <c:v>17.201620679999962</c:v>
                </c:pt>
                <c:pt idx="16801">
                  <c:v>17.202315120000005</c:v>
                </c:pt>
                <c:pt idx="16802">
                  <c:v>17.20300404</c:v>
                </c:pt>
                <c:pt idx="16803">
                  <c:v>17.20369848</c:v>
                </c:pt>
                <c:pt idx="16804">
                  <c:v>17.20439292</c:v>
                </c:pt>
                <c:pt idx="16805">
                  <c:v>17.205088799999999</c:v>
                </c:pt>
                <c:pt idx="16806">
                  <c:v>17.205784559999962</c:v>
                </c:pt>
                <c:pt idx="16807">
                  <c:v>17.206479000000002</c:v>
                </c:pt>
                <c:pt idx="16808">
                  <c:v>17.20717488</c:v>
                </c:pt>
                <c:pt idx="16809">
                  <c:v>17.207869320000036</c:v>
                </c:pt>
                <c:pt idx="16810">
                  <c:v>17.208563759999986</c:v>
                </c:pt>
                <c:pt idx="16811">
                  <c:v>17.209258200000001</c:v>
                </c:pt>
                <c:pt idx="16812">
                  <c:v>17.209952639999987</c:v>
                </c:pt>
                <c:pt idx="16813">
                  <c:v>17.210647079999966</c:v>
                </c:pt>
                <c:pt idx="16814">
                  <c:v>17.21134296</c:v>
                </c:pt>
                <c:pt idx="16815">
                  <c:v>17.2120374</c:v>
                </c:pt>
                <c:pt idx="16816">
                  <c:v>17.212731839999961</c:v>
                </c:pt>
                <c:pt idx="16817">
                  <c:v>17.213426279999954</c:v>
                </c:pt>
                <c:pt idx="16818">
                  <c:v>17.214120720000036</c:v>
                </c:pt>
                <c:pt idx="16819">
                  <c:v>17.214809639999999</c:v>
                </c:pt>
                <c:pt idx="16820">
                  <c:v>17.215504079999967</c:v>
                </c:pt>
                <c:pt idx="16821">
                  <c:v>17.216198519999999</c:v>
                </c:pt>
                <c:pt idx="16822">
                  <c:v>17.216892959999999</c:v>
                </c:pt>
                <c:pt idx="16823">
                  <c:v>17.217587399999999</c:v>
                </c:pt>
                <c:pt idx="16824">
                  <c:v>17.21828184</c:v>
                </c:pt>
                <c:pt idx="16825">
                  <c:v>17.21897628</c:v>
                </c:pt>
                <c:pt idx="16826">
                  <c:v>17.219670720000028</c:v>
                </c:pt>
                <c:pt idx="16827">
                  <c:v>17.220366479999971</c:v>
                </c:pt>
                <c:pt idx="16828">
                  <c:v>17.221060919999999</c:v>
                </c:pt>
                <c:pt idx="16829">
                  <c:v>17.221755360000028</c:v>
                </c:pt>
                <c:pt idx="16830">
                  <c:v>17.222449919999949</c:v>
                </c:pt>
                <c:pt idx="16831">
                  <c:v>17.223144359999971</c:v>
                </c:pt>
                <c:pt idx="16832">
                  <c:v>17.223838799999999</c:v>
                </c:pt>
                <c:pt idx="16833">
                  <c:v>17.224534559999967</c:v>
                </c:pt>
                <c:pt idx="16834">
                  <c:v>17.22522767999995</c:v>
                </c:pt>
                <c:pt idx="16835">
                  <c:v>17.22592212</c:v>
                </c:pt>
                <c:pt idx="16836">
                  <c:v>17.226616559999961</c:v>
                </c:pt>
                <c:pt idx="16837">
                  <c:v>17.227311</c:v>
                </c:pt>
                <c:pt idx="16838">
                  <c:v>17.22800676</c:v>
                </c:pt>
                <c:pt idx="16839">
                  <c:v>17.228701199999989</c:v>
                </c:pt>
                <c:pt idx="16840">
                  <c:v>17.229397079999963</c:v>
                </c:pt>
                <c:pt idx="16841">
                  <c:v>17.23009152000003</c:v>
                </c:pt>
                <c:pt idx="16842">
                  <c:v>17.230785959999999</c:v>
                </c:pt>
                <c:pt idx="16843">
                  <c:v>17.231480399999999</c:v>
                </c:pt>
                <c:pt idx="16844">
                  <c:v>17.232174839999967</c:v>
                </c:pt>
                <c:pt idx="16845">
                  <c:v>17.232869279999989</c:v>
                </c:pt>
                <c:pt idx="16846">
                  <c:v>17.233563719999999</c:v>
                </c:pt>
                <c:pt idx="16847">
                  <c:v>17.234258160000053</c:v>
                </c:pt>
                <c:pt idx="16848">
                  <c:v>17.234952600000028</c:v>
                </c:pt>
                <c:pt idx="16849">
                  <c:v>17.235644279999942</c:v>
                </c:pt>
                <c:pt idx="16850">
                  <c:v>17.236340159999987</c:v>
                </c:pt>
                <c:pt idx="16851">
                  <c:v>17.237033159999999</c:v>
                </c:pt>
                <c:pt idx="16852">
                  <c:v>17.237727599999989</c:v>
                </c:pt>
                <c:pt idx="16853">
                  <c:v>17.23842203999995</c:v>
                </c:pt>
                <c:pt idx="16854">
                  <c:v>17.2391082</c:v>
                </c:pt>
                <c:pt idx="16855">
                  <c:v>17.239798440000001</c:v>
                </c:pt>
                <c:pt idx="16856">
                  <c:v>17.24050536</c:v>
                </c:pt>
                <c:pt idx="16857">
                  <c:v>17.24119992</c:v>
                </c:pt>
                <c:pt idx="16858">
                  <c:v>17.241894360000028</c:v>
                </c:pt>
                <c:pt idx="16859">
                  <c:v>17.242588799999989</c:v>
                </c:pt>
                <c:pt idx="16860">
                  <c:v>17.243285999999987</c:v>
                </c:pt>
                <c:pt idx="16861">
                  <c:v>17.243980440000001</c:v>
                </c:pt>
                <c:pt idx="16862">
                  <c:v>17.244674879999963</c:v>
                </c:pt>
                <c:pt idx="16863">
                  <c:v>17.245369320000002</c:v>
                </c:pt>
                <c:pt idx="16864">
                  <c:v>17.246063759999988</c:v>
                </c:pt>
                <c:pt idx="16865">
                  <c:v>17.246759639999965</c:v>
                </c:pt>
                <c:pt idx="16866">
                  <c:v>17.247454079999986</c:v>
                </c:pt>
                <c:pt idx="16867">
                  <c:v>17.248148519999965</c:v>
                </c:pt>
                <c:pt idx="16868">
                  <c:v>17.248842959999962</c:v>
                </c:pt>
                <c:pt idx="16869">
                  <c:v>17.249537399999966</c:v>
                </c:pt>
                <c:pt idx="16870">
                  <c:v>17.250231839999962</c:v>
                </c:pt>
                <c:pt idx="16871">
                  <c:v>17.250926280000002</c:v>
                </c:pt>
                <c:pt idx="16872">
                  <c:v>17.251619279999961</c:v>
                </c:pt>
                <c:pt idx="16873">
                  <c:v>17.25231372</c:v>
                </c:pt>
                <c:pt idx="16874">
                  <c:v>17.253008160000036</c:v>
                </c:pt>
                <c:pt idx="16875">
                  <c:v>17.253702599999954</c:v>
                </c:pt>
                <c:pt idx="16876">
                  <c:v>17.254398479999999</c:v>
                </c:pt>
                <c:pt idx="16877">
                  <c:v>17.255092919999989</c:v>
                </c:pt>
                <c:pt idx="16878">
                  <c:v>17.255787359999989</c:v>
                </c:pt>
                <c:pt idx="16879">
                  <c:v>17.2564818</c:v>
                </c:pt>
                <c:pt idx="16880">
                  <c:v>17.25717624</c:v>
                </c:pt>
                <c:pt idx="16881">
                  <c:v>17.257870680000028</c:v>
                </c:pt>
                <c:pt idx="16882">
                  <c:v>17.258565120000029</c:v>
                </c:pt>
                <c:pt idx="16883">
                  <c:v>17.259254040000005</c:v>
                </c:pt>
                <c:pt idx="16884">
                  <c:v>17.259948479999988</c:v>
                </c:pt>
                <c:pt idx="16885">
                  <c:v>17.260642919999942</c:v>
                </c:pt>
                <c:pt idx="16886">
                  <c:v>17.261337359999967</c:v>
                </c:pt>
                <c:pt idx="16887">
                  <c:v>17.262033239999933</c:v>
                </c:pt>
                <c:pt idx="16888">
                  <c:v>17.262726239999918</c:v>
                </c:pt>
                <c:pt idx="16889">
                  <c:v>17.263422119999966</c:v>
                </c:pt>
                <c:pt idx="16890">
                  <c:v>17.264117879999965</c:v>
                </c:pt>
                <c:pt idx="16891">
                  <c:v>17.264812319999987</c:v>
                </c:pt>
                <c:pt idx="16892">
                  <c:v>17.265508199999989</c:v>
                </c:pt>
                <c:pt idx="16893">
                  <c:v>17.266204079999966</c:v>
                </c:pt>
                <c:pt idx="16894">
                  <c:v>17.266892879999954</c:v>
                </c:pt>
                <c:pt idx="16895">
                  <c:v>17.267587320000001</c:v>
                </c:pt>
                <c:pt idx="16896">
                  <c:v>17.268281760000001</c:v>
                </c:pt>
                <c:pt idx="16897">
                  <c:v>17.268977639999989</c:v>
                </c:pt>
                <c:pt idx="16898">
                  <c:v>17.269673519999962</c:v>
                </c:pt>
                <c:pt idx="16899">
                  <c:v>17.270367960000005</c:v>
                </c:pt>
                <c:pt idx="16900">
                  <c:v>17.271063720000036</c:v>
                </c:pt>
                <c:pt idx="16901">
                  <c:v>17.271759599999989</c:v>
                </c:pt>
                <c:pt idx="16902">
                  <c:v>17.27245404</c:v>
                </c:pt>
                <c:pt idx="16903">
                  <c:v>17.273142959999966</c:v>
                </c:pt>
                <c:pt idx="16904">
                  <c:v>17.273837399999987</c:v>
                </c:pt>
                <c:pt idx="16905">
                  <c:v>17.274531840000002</c:v>
                </c:pt>
                <c:pt idx="16906">
                  <c:v>17.275226279999934</c:v>
                </c:pt>
                <c:pt idx="16907">
                  <c:v>17.27592072000003</c:v>
                </c:pt>
                <c:pt idx="16908">
                  <c:v>17.276615159999999</c:v>
                </c:pt>
                <c:pt idx="16909">
                  <c:v>17.277310919999987</c:v>
                </c:pt>
                <c:pt idx="16910">
                  <c:v>17.278005360000005</c:v>
                </c:pt>
                <c:pt idx="16911">
                  <c:v>17.278699919999966</c:v>
                </c:pt>
                <c:pt idx="16912">
                  <c:v>17.279394359999987</c:v>
                </c:pt>
                <c:pt idx="16913">
                  <c:v>17.280088799999987</c:v>
                </c:pt>
                <c:pt idx="16914">
                  <c:v>17.280784559999965</c:v>
                </c:pt>
                <c:pt idx="16915">
                  <c:v>17.281478999999987</c:v>
                </c:pt>
                <c:pt idx="16916">
                  <c:v>17.282173439999966</c:v>
                </c:pt>
                <c:pt idx="16917">
                  <c:v>17.282867879999962</c:v>
                </c:pt>
                <c:pt idx="16918">
                  <c:v>17.283562319999966</c:v>
                </c:pt>
                <c:pt idx="16919">
                  <c:v>17.284256759999987</c:v>
                </c:pt>
                <c:pt idx="16920">
                  <c:v>17.284951200000005</c:v>
                </c:pt>
                <c:pt idx="16921">
                  <c:v>17.285645639999935</c:v>
                </c:pt>
                <c:pt idx="16922">
                  <c:v>17.286340199999962</c:v>
                </c:pt>
                <c:pt idx="16923">
                  <c:v>17.287034640000002</c:v>
                </c:pt>
                <c:pt idx="16924">
                  <c:v>17.287730399999965</c:v>
                </c:pt>
                <c:pt idx="16925">
                  <c:v>17.288424839999934</c:v>
                </c:pt>
                <c:pt idx="16926">
                  <c:v>17.28912072</c:v>
                </c:pt>
                <c:pt idx="16927">
                  <c:v>17.289809639999966</c:v>
                </c:pt>
                <c:pt idx="16928">
                  <c:v>17.290504079999963</c:v>
                </c:pt>
                <c:pt idx="16929">
                  <c:v>17.291198519999988</c:v>
                </c:pt>
                <c:pt idx="16930">
                  <c:v>17.291894280000001</c:v>
                </c:pt>
                <c:pt idx="16931">
                  <c:v>17.292588719999987</c:v>
                </c:pt>
                <c:pt idx="16932">
                  <c:v>17.293283160000001</c:v>
                </c:pt>
                <c:pt idx="16933">
                  <c:v>17.293977599999987</c:v>
                </c:pt>
                <c:pt idx="16934">
                  <c:v>17.294672040000002</c:v>
                </c:pt>
                <c:pt idx="16935">
                  <c:v>17.295366479999963</c:v>
                </c:pt>
                <c:pt idx="16936">
                  <c:v>17.296062360000001</c:v>
                </c:pt>
                <c:pt idx="16937">
                  <c:v>17.296758240000003</c:v>
                </c:pt>
                <c:pt idx="16938">
                  <c:v>17.297452679999989</c:v>
                </c:pt>
                <c:pt idx="16939">
                  <c:v>17.298147119999989</c:v>
                </c:pt>
                <c:pt idx="16940">
                  <c:v>17.29884156</c:v>
                </c:pt>
                <c:pt idx="16941">
                  <c:v>17.299535999999989</c:v>
                </c:pt>
                <c:pt idx="16942">
                  <c:v>17.300231759999999</c:v>
                </c:pt>
                <c:pt idx="16943">
                  <c:v>17.300926199999999</c:v>
                </c:pt>
                <c:pt idx="16944">
                  <c:v>17.30161512000004</c:v>
                </c:pt>
                <c:pt idx="16945">
                  <c:v>17.302311</c:v>
                </c:pt>
                <c:pt idx="16946">
                  <c:v>17.303005440000028</c:v>
                </c:pt>
                <c:pt idx="16947">
                  <c:v>17.303702639999958</c:v>
                </c:pt>
                <c:pt idx="16948">
                  <c:v>17.304398519999999</c:v>
                </c:pt>
                <c:pt idx="16949">
                  <c:v>17.305085999999999</c:v>
                </c:pt>
                <c:pt idx="16950">
                  <c:v>17.3057874</c:v>
                </c:pt>
                <c:pt idx="16951">
                  <c:v>17.306476199999999</c:v>
                </c:pt>
                <c:pt idx="16952">
                  <c:v>17.307172080000001</c:v>
                </c:pt>
                <c:pt idx="16953">
                  <c:v>17.307869279999988</c:v>
                </c:pt>
                <c:pt idx="16954">
                  <c:v>17.308565160000036</c:v>
                </c:pt>
                <c:pt idx="16955">
                  <c:v>17.309259600000001</c:v>
                </c:pt>
                <c:pt idx="16956">
                  <c:v>17.30995404000004</c:v>
                </c:pt>
                <c:pt idx="16957">
                  <c:v>17.310647039999989</c:v>
                </c:pt>
                <c:pt idx="16958">
                  <c:v>17.311342920000001</c:v>
                </c:pt>
                <c:pt idx="16959">
                  <c:v>17.312033159999999</c:v>
                </c:pt>
                <c:pt idx="16960">
                  <c:v>17.312727600000002</c:v>
                </c:pt>
                <c:pt idx="16961">
                  <c:v>17.313426239999963</c:v>
                </c:pt>
                <c:pt idx="16962">
                  <c:v>17.314110960000036</c:v>
                </c:pt>
                <c:pt idx="16963">
                  <c:v>17.314808160000062</c:v>
                </c:pt>
                <c:pt idx="16964">
                  <c:v>17.315505360000028</c:v>
                </c:pt>
                <c:pt idx="16965">
                  <c:v>17.316199920000031</c:v>
                </c:pt>
                <c:pt idx="16966">
                  <c:v>17.316897120000061</c:v>
                </c:pt>
                <c:pt idx="16967">
                  <c:v>17.317591560000036</c:v>
                </c:pt>
                <c:pt idx="16968">
                  <c:v>17.318286000000001</c:v>
                </c:pt>
                <c:pt idx="16969">
                  <c:v>17.318980440000036</c:v>
                </c:pt>
                <c:pt idx="16970">
                  <c:v>17.3196762</c:v>
                </c:pt>
                <c:pt idx="16971">
                  <c:v>17.32037064</c:v>
                </c:pt>
                <c:pt idx="16972">
                  <c:v>17.321065200000028</c:v>
                </c:pt>
                <c:pt idx="16973">
                  <c:v>17.321755439999997</c:v>
                </c:pt>
                <c:pt idx="16974">
                  <c:v>17.322449879999933</c:v>
                </c:pt>
                <c:pt idx="16975">
                  <c:v>17.323144319999987</c:v>
                </c:pt>
                <c:pt idx="16976">
                  <c:v>17.32383876000004</c:v>
                </c:pt>
                <c:pt idx="16977">
                  <c:v>17.324533199999987</c:v>
                </c:pt>
                <c:pt idx="16978">
                  <c:v>17.325227639999966</c:v>
                </c:pt>
                <c:pt idx="16979">
                  <c:v>17.325922079999962</c:v>
                </c:pt>
                <c:pt idx="16980">
                  <c:v>17.326616520000002</c:v>
                </c:pt>
                <c:pt idx="16981">
                  <c:v>17.3273124</c:v>
                </c:pt>
                <c:pt idx="16982">
                  <c:v>17.328006839999961</c:v>
                </c:pt>
                <c:pt idx="16983">
                  <c:v>17.328701279999965</c:v>
                </c:pt>
                <c:pt idx="16984">
                  <c:v>17.32939704</c:v>
                </c:pt>
                <c:pt idx="16985">
                  <c:v>17.330091480000029</c:v>
                </c:pt>
                <c:pt idx="16986">
                  <c:v>17.330785920000036</c:v>
                </c:pt>
                <c:pt idx="16987">
                  <c:v>17.331480360000036</c:v>
                </c:pt>
                <c:pt idx="16988">
                  <c:v>17.332176240000003</c:v>
                </c:pt>
                <c:pt idx="16989">
                  <c:v>17.332870679999999</c:v>
                </c:pt>
                <c:pt idx="16990">
                  <c:v>17.333565120000042</c:v>
                </c:pt>
                <c:pt idx="16991">
                  <c:v>17.334259560000028</c:v>
                </c:pt>
                <c:pt idx="16992">
                  <c:v>17.334954000000053</c:v>
                </c:pt>
                <c:pt idx="16993">
                  <c:v>17.33564844</c:v>
                </c:pt>
                <c:pt idx="16994">
                  <c:v>17.336342879999961</c:v>
                </c:pt>
                <c:pt idx="16995">
                  <c:v>17.337037320000036</c:v>
                </c:pt>
                <c:pt idx="16996">
                  <c:v>17.337731759999997</c:v>
                </c:pt>
                <c:pt idx="16997">
                  <c:v>17.33842344</c:v>
                </c:pt>
                <c:pt idx="16998">
                  <c:v>17.33911788</c:v>
                </c:pt>
                <c:pt idx="16999">
                  <c:v>17.339813759999998</c:v>
                </c:pt>
                <c:pt idx="17000">
                  <c:v>17.340508200000002</c:v>
                </c:pt>
                <c:pt idx="17001">
                  <c:v>17.341202639999967</c:v>
                </c:pt>
                <c:pt idx="17002">
                  <c:v>17.341897080000031</c:v>
                </c:pt>
                <c:pt idx="17003">
                  <c:v>17.342592959999962</c:v>
                </c:pt>
                <c:pt idx="17004">
                  <c:v>17.343283200000002</c:v>
                </c:pt>
                <c:pt idx="17005">
                  <c:v>17.3439762</c:v>
                </c:pt>
                <c:pt idx="17006">
                  <c:v>17.344672079999967</c:v>
                </c:pt>
                <c:pt idx="17007">
                  <c:v>17.345367960000001</c:v>
                </c:pt>
                <c:pt idx="17008">
                  <c:v>17.346062400000001</c:v>
                </c:pt>
                <c:pt idx="17009">
                  <c:v>17.346756839999966</c:v>
                </c:pt>
                <c:pt idx="17010">
                  <c:v>17.347449839999943</c:v>
                </c:pt>
                <c:pt idx="17011">
                  <c:v>17.348145719999987</c:v>
                </c:pt>
                <c:pt idx="17012">
                  <c:v>17.348840160000005</c:v>
                </c:pt>
                <c:pt idx="17013">
                  <c:v>17.349534599999963</c:v>
                </c:pt>
                <c:pt idx="17014">
                  <c:v>17.350230359999987</c:v>
                </c:pt>
                <c:pt idx="17015">
                  <c:v>17.350924919999997</c:v>
                </c:pt>
                <c:pt idx="17016">
                  <c:v>17.351619360000001</c:v>
                </c:pt>
                <c:pt idx="17017">
                  <c:v>17.352309599999963</c:v>
                </c:pt>
                <c:pt idx="17018">
                  <c:v>17.35300536000004</c:v>
                </c:pt>
                <c:pt idx="17019">
                  <c:v>17.35369992</c:v>
                </c:pt>
                <c:pt idx="17020">
                  <c:v>17.354394360000036</c:v>
                </c:pt>
                <c:pt idx="17021">
                  <c:v>17.355088800000001</c:v>
                </c:pt>
                <c:pt idx="17022">
                  <c:v>17.35578456</c:v>
                </c:pt>
                <c:pt idx="17023">
                  <c:v>17.356479</c:v>
                </c:pt>
                <c:pt idx="17024">
                  <c:v>17.357173440000036</c:v>
                </c:pt>
                <c:pt idx="17025">
                  <c:v>17.357867880000036</c:v>
                </c:pt>
                <c:pt idx="17026">
                  <c:v>17.358562319999987</c:v>
                </c:pt>
                <c:pt idx="17027">
                  <c:v>17.359258200000028</c:v>
                </c:pt>
                <c:pt idx="17028">
                  <c:v>17.359948440000029</c:v>
                </c:pt>
                <c:pt idx="17029">
                  <c:v>17.360642879999922</c:v>
                </c:pt>
                <c:pt idx="17030">
                  <c:v>17.361337320000001</c:v>
                </c:pt>
                <c:pt idx="17031">
                  <c:v>17.362034639999958</c:v>
                </c:pt>
                <c:pt idx="17032">
                  <c:v>17.362729079999934</c:v>
                </c:pt>
                <c:pt idx="17033">
                  <c:v>17.363423519999962</c:v>
                </c:pt>
                <c:pt idx="17034">
                  <c:v>17.364117960000005</c:v>
                </c:pt>
                <c:pt idx="17035">
                  <c:v>17.364812399999987</c:v>
                </c:pt>
                <c:pt idx="17036">
                  <c:v>17.365506839999934</c:v>
                </c:pt>
                <c:pt idx="17037">
                  <c:v>17.366201279999967</c:v>
                </c:pt>
                <c:pt idx="17038">
                  <c:v>17.366897039999987</c:v>
                </c:pt>
                <c:pt idx="17039">
                  <c:v>17.367591480000005</c:v>
                </c:pt>
                <c:pt idx="17040">
                  <c:v>17.368284599999971</c:v>
                </c:pt>
                <c:pt idx="17041">
                  <c:v>17.368979039999989</c:v>
                </c:pt>
                <c:pt idx="17042">
                  <c:v>17.369673479999989</c:v>
                </c:pt>
                <c:pt idx="17043">
                  <c:v>17.370369359999987</c:v>
                </c:pt>
                <c:pt idx="17044">
                  <c:v>17.371063800000005</c:v>
                </c:pt>
                <c:pt idx="17045">
                  <c:v>17.3717568</c:v>
                </c:pt>
                <c:pt idx="17046">
                  <c:v>17.37245124</c:v>
                </c:pt>
                <c:pt idx="17047">
                  <c:v>17.37314568</c:v>
                </c:pt>
                <c:pt idx="17048">
                  <c:v>17.373840120000036</c:v>
                </c:pt>
                <c:pt idx="17049">
                  <c:v>17.374534560000001</c:v>
                </c:pt>
                <c:pt idx="17050">
                  <c:v>17.375230439999989</c:v>
                </c:pt>
                <c:pt idx="17051">
                  <c:v>17.375924879999989</c:v>
                </c:pt>
                <c:pt idx="17052">
                  <c:v>17.376620639999967</c:v>
                </c:pt>
                <c:pt idx="17053">
                  <c:v>17.377315199999998</c:v>
                </c:pt>
                <c:pt idx="17054">
                  <c:v>17.378009640000002</c:v>
                </c:pt>
                <c:pt idx="17055">
                  <c:v>17.378699879999942</c:v>
                </c:pt>
                <c:pt idx="17056">
                  <c:v>17.379395639999988</c:v>
                </c:pt>
                <c:pt idx="17057">
                  <c:v>17.380090199999987</c:v>
                </c:pt>
                <c:pt idx="17058">
                  <c:v>17.380785960000001</c:v>
                </c:pt>
                <c:pt idx="17059">
                  <c:v>17.381480400000001</c:v>
                </c:pt>
                <c:pt idx="17060">
                  <c:v>17.382176279999943</c:v>
                </c:pt>
                <c:pt idx="17061">
                  <c:v>17.382870720000028</c:v>
                </c:pt>
                <c:pt idx="17062">
                  <c:v>17.383565160000028</c:v>
                </c:pt>
                <c:pt idx="17063">
                  <c:v>17.384254079999987</c:v>
                </c:pt>
                <c:pt idx="17064">
                  <c:v>17.384949839999965</c:v>
                </c:pt>
                <c:pt idx="17065">
                  <c:v>17.385645719999989</c:v>
                </c:pt>
                <c:pt idx="17066">
                  <c:v>17.38634016</c:v>
                </c:pt>
                <c:pt idx="17067">
                  <c:v>17.3870346</c:v>
                </c:pt>
                <c:pt idx="17068">
                  <c:v>17.387729039999961</c:v>
                </c:pt>
                <c:pt idx="17069">
                  <c:v>17.388423479999961</c:v>
                </c:pt>
                <c:pt idx="17070">
                  <c:v>17.38911792</c:v>
                </c:pt>
                <c:pt idx="17071">
                  <c:v>17.389812360000001</c:v>
                </c:pt>
                <c:pt idx="17072">
                  <c:v>17.390506799999986</c:v>
                </c:pt>
                <c:pt idx="17073">
                  <c:v>17.391202679999989</c:v>
                </c:pt>
                <c:pt idx="17074">
                  <c:v>17.391897120000046</c:v>
                </c:pt>
                <c:pt idx="17075">
                  <c:v>17.392592879999942</c:v>
                </c:pt>
                <c:pt idx="17076">
                  <c:v>17.393287319999999</c:v>
                </c:pt>
                <c:pt idx="17077">
                  <c:v>17.393981760000042</c:v>
                </c:pt>
                <c:pt idx="17078">
                  <c:v>17.394676199999999</c:v>
                </c:pt>
                <c:pt idx="17079">
                  <c:v>17.395370639999989</c:v>
                </c:pt>
                <c:pt idx="17080">
                  <c:v>17.396065200000027</c:v>
                </c:pt>
                <c:pt idx="17081">
                  <c:v>17.396759639999971</c:v>
                </c:pt>
                <c:pt idx="17082">
                  <c:v>17.397454079999999</c:v>
                </c:pt>
                <c:pt idx="17083">
                  <c:v>17.398148519999989</c:v>
                </c:pt>
                <c:pt idx="17084">
                  <c:v>17.39884296</c:v>
                </c:pt>
                <c:pt idx="17085">
                  <c:v>17.3995374</c:v>
                </c:pt>
                <c:pt idx="17086">
                  <c:v>17.400231839999961</c:v>
                </c:pt>
                <c:pt idx="17087">
                  <c:v>17.400926279999954</c:v>
                </c:pt>
                <c:pt idx="17088">
                  <c:v>17.401615200000002</c:v>
                </c:pt>
                <c:pt idx="17089">
                  <c:v>17.402309639999935</c:v>
                </c:pt>
                <c:pt idx="17090">
                  <c:v>17.403004079999967</c:v>
                </c:pt>
                <c:pt idx="17091">
                  <c:v>17.403698519999967</c:v>
                </c:pt>
                <c:pt idx="17092">
                  <c:v>17.404394279999963</c:v>
                </c:pt>
                <c:pt idx="17093">
                  <c:v>17.40508872000003</c:v>
                </c:pt>
                <c:pt idx="17094">
                  <c:v>17.405783159999967</c:v>
                </c:pt>
                <c:pt idx="17095">
                  <c:v>17.406477600000002</c:v>
                </c:pt>
                <c:pt idx="17096">
                  <c:v>17.407172039999967</c:v>
                </c:pt>
                <c:pt idx="17097">
                  <c:v>17.40786792000004</c:v>
                </c:pt>
                <c:pt idx="17098">
                  <c:v>17.408562359999962</c:v>
                </c:pt>
                <c:pt idx="17099">
                  <c:v>17.409256799999987</c:v>
                </c:pt>
                <c:pt idx="17100">
                  <c:v>17.40995268</c:v>
                </c:pt>
                <c:pt idx="17101">
                  <c:v>17.41064712</c:v>
                </c:pt>
                <c:pt idx="17102">
                  <c:v>17.41134156</c:v>
                </c:pt>
                <c:pt idx="17103">
                  <c:v>17.41203323999995</c:v>
                </c:pt>
                <c:pt idx="17104">
                  <c:v>17.412730439999965</c:v>
                </c:pt>
                <c:pt idx="17105">
                  <c:v>17.413424879999965</c:v>
                </c:pt>
                <c:pt idx="17106">
                  <c:v>17.414115119999998</c:v>
                </c:pt>
                <c:pt idx="17107">
                  <c:v>17.414809560000005</c:v>
                </c:pt>
                <c:pt idx="17108">
                  <c:v>17.415505439999986</c:v>
                </c:pt>
                <c:pt idx="17109">
                  <c:v>17.416199879999965</c:v>
                </c:pt>
                <c:pt idx="17110">
                  <c:v>17.416894319999997</c:v>
                </c:pt>
                <c:pt idx="17111">
                  <c:v>17.417587320000031</c:v>
                </c:pt>
                <c:pt idx="17112">
                  <c:v>17.418281759999999</c:v>
                </c:pt>
                <c:pt idx="17113">
                  <c:v>17.418976199999999</c:v>
                </c:pt>
                <c:pt idx="17114">
                  <c:v>17.41967064</c:v>
                </c:pt>
                <c:pt idx="17115">
                  <c:v>17.420366520000002</c:v>
                </c:pt>
                <c:pt idx="17116">
                  <c:v>17.421060959999988</c:v>
                </c:pt>
                <c:pt idx="17117">
                  <c:v>17.421755399999999</c:v>
                </c:pt>
                <c:pt idx="17118">
                  <c:v>17.422449839999906</c:v>
                </c:pt>
                <c:pt idx="17119">
                  <c:v>17.423144279999942</c:v>
                </c:pt>
                <c:pt idx="17120">
                  <c:v>17.423838719999999</c:v>
                </c:pt>
                <c:pt idx="17121">
                  <c:v>17.424531839999954</c:v>
                </c:pt>
                <c:pt idx="17122">
                  <c:v>17.425226279999926</c:v>
                </c:pt>
                <c:pt idx="17123">
                  <c:v>17.425920720000001</c:v>
                </c:pt>
                <c:pt idx="17124">
                  <c:v>17.426615159999987</c:v>
                </c:pt>
                <c:pt idx="17125">
                  <c:v>17.427309599999965</c:v>
                </c:pt>
                <c:pt idx="17126">
                  <c:v>17.428004039999962</c:v>
                </c:pt>
                <c:pt idx="17127">
                  <c:v>17.42869991999995</c:v>
                </c:pt>
                <c:pt idx="17128">
                  <c:v>17.42939436</c:v>
                </c:pt>
                <c:pt idx="17129">
                  <c:v>17.430087360000005</c:v>
                </c:pt>
                <c:pt idx="17130">
                  <c:v>17.430781799999988</c:v>
                </c:pt>
                <c:pt idx="17131">
                  <c:v>17.431479</c:v>
                </c:pt>
                <c:pt idx="17132">
                  <c:v>17.432174879999963</c:v>
                </c:pt>
                <c:pt idx="17133">
                  <c:v>17.432869320000005</c:v>
                </c:pt>
                <c:pt idx="17134">
                  <c:v>17.433563759999988</c:v>
                </c:pt>
                <c:pt idx="17135">
                  <c:v>17.434258200000031</c:v>
                </c:pt>
                <c:pt idx="17136">
                  <c:v>17.434952639999999</c:v>
                </c:pt>
                <c:pt idx="17137">
                  <c:v>17.435647079999949</c:v>
                </c:pt>
                <c:pt idx="17138">
                  <c:v>17.436341519999971</c:v>
                </c:pt>
                <c:pt idx="17139">
                  <c:v>17.437037400000001</c:v>
                </c:pt>
                <c:pt idx="17140">
                  <c:v>17.437731839999962</c:v>
                </c:pt>
                <c:pt idx="17141">
                  <c:v>17.438426279999945</c:v>
                </c:pt>
                <c:pt idx="17142">
                  <c:v>17.439120719999988</c:v>
                </c:pt>
                <c:pt idx="17143">
                  <c:v>17.439815159999998</c:v>
                </c:pt>
                <c:pt idx="17144">
                  <c:v>17.440509599999942</c:v>
                </c:pt>
                <c:pt idx="17145">
                  <c:v>17.44119852</c:v>
                </c:pt>
                <c:pt idx="17146">
                  <c:v>17.441892960000001</c:v>
                </c:pt>
                <c:pt idx="17147">
                  <c:v>17.442587399999965</c:v>
                </c:pt>
                <c:pt idx="17148">
                  <c:v>17.44328316</c:v>
                </c:pt>
                <c:pt idx="17149">
                  <c:v>17.443979040000002</c:v>
                </c:pt>
                <c:pt idx="17150">
                  <c:v>17.444673479999967</c:v>
                </c:pt>
                <c:pt idx="17151">
                  <c:v>17.445367920000002</c:v>
                </c:pt>
                <c:pt idx="17152">
                  <c:v>17.446063799999987</c:v>
                </c:pt>
                <c:pt idx="17153">
                  <c:v>17.446758239999966</c:v>
                </c:pt>
                <c:pt idx="17154">
                  <c:v>17.447448479999963</c:v>
                </c:pt>
                <c:pt idx="17155">
                  <c:v>17.448142919999942</c:v>
                </c:pt>
                <c:pt idx="17156">
                  <c:v>17.448837359999967</c:v>
                </c:pt>
                <c:pt idx="17157">
                  <c:v>17.449531799999967</c:v>
                </c:pt>
                <c:pt idx="17158">
                  <c:v>17.450228999999986</c:v>
                </c:pt>
                <c:pt idx="17159">
                  <c:v>17.45092344</c:v>
                </c:pt>
                <c:pt idx="17160">
                  <c:v>17.451617879999965</c:v>
                </c:pt>
                <c:pt idx="17161">
                  <c:v>17.452312319999958</c:v>
                </c:pt>
                <c:pt idx="17162">
                  <c:v>17.453008199999999</c:v>
                </c:pt>
                <c:pt idx="17163">
                  <c:v>17.453702639999943</c:v>
                </c:pt>
                <c:pt idx="17164">
                  <c:v>17.45439708</c:v>
                </c:pt>
                <c:pt idx="17165">
                  <c:v>17.45509152</c:v>
                </c:pt>
                <c:pt idx="17166">
                  <c:v>17.45578596</c:v>
                </c:pt>
                <c:pt idx="17167">
                  <c:v>17.456481840000002</c:v>
                </c:pt>
                <c:pt idx="17168">
                  <c:v>17.457176279999967</c:v>
                </c:pt>
                <c:pt idx="17169">
                  <c:v>17.457870720000042</c:v>
                </c:pt>
                <c:pt idx="17170">
                  <c:v>17.458558199999999</c:v>
                </c:pt>
                <c:pt idx="17171">
                  <c:v>17.459259599999989</c:v>
                </c:pt>
                <c:pt idx="17172">
                  <c:v>17.459954040000028</c:v>
                </c:pt>
                <c:pt idx="17173">
                  <c:v>17.46064847999995</c:v>
                </c:pt>
                <c:pt idx="17174">
                  <c:v>17.461342919999961</c:v>
                </c:pt>
                <c:pt idx="17175">
                  <c:v>17.462037359999961</c:v>
                </c:pt>
                <c:pt idx="17176">
                  <c:v>17.462731799999954</c:v>
                </c:pt>
                <c:pt idx="17177">
                  <c:v>17.463420720000002</c:v>
                </c:pt>
                <c:pt idx="17178">
                  <c:v>17.464115159999999</c:v>
                </c:pt>
                <c:pt idx="17179">
                  <c:v>17.464809600000002</c:v>
                </c:pt>
                <c:pt idx="17180">
                  <c:v>17.465505360000002</c:v>
                </c:pt>
                <c:pt idx="17181">
                  <c:v>17.466199919999966</c:v>
                </c:pt>
                <c:pt idx="17182">
                  <c:v>17.46689568</c:v>
                </c:pt>
                <c:pt idx="17183">
                  <c:v>17.467590120000001</c:v>
                </c:pt>
                <c:pt idx="17184">
                  <c:v>17.468284559999965</c:v>
                </c:pt>
                <c:pt idx="17185">
                  <c:v>17.468978999999987</c:v>
                </c:pt>
                <c:pt idx="17186">
                  <c:v>17.469674879999943</c:v>
                </c:pt>
                <c:pt idx="17187">
                  <c:v>17.47036932</c:v>
                </c:pt>
                <c:pt idx="17188">
                  <c:v>17.471065199999998</c:v>
                </c:pt>
                <c:pt idx="17189">
                  <c:v>17.471753999999986</c:v>
                </c:pt>
                <c:pt idx="17190">
                  <c:v>17.472448439999965</c:v>
                </c:pt>
                <c:pt idx="17191">
                  <c:v>17.473142879999926</c:v>
                </c:pt>
                <c:pt idx="17192">
                  <c:v>17.473837320000001</c:v>
                </c:pt>
                <c:pt idx="17193">
                  <c:v>17.474531759999987</c:v>
                </c:pt>
                <c:pt idx="17194">
                  <c:v>17.475226199999966</c:v>
                </c:pt>
                <c:pt idx="17195">
                  <c:v>17.475923520000002</c:v>
                </c:pt>
                <c:pt idx="17196">
                  <c:v>17.476617959999967</c:v>
                </c:pt>
                <c:pt idx="17197">
                  <c:v>17.477312399999967</c:v>
                </c:pt>
                <c:pt idx="17198">
                  <c:v>17.478008160000005</c:v>
                </c:pt>
                <c:pt idx="17199">
                  <c:v>17.478702599999934</c:v>
                </c:pt>
                <c:pt idx="17200">
                  <c:v>17.479397040000002</c:v>
                </c:pt>
                <c:pt idx="17201">
                  <c:v>17.480092919999958</c:v>
                </c:pt>
                <c:pt idx="17202">
                  <c:v>17.480787359999965</c:v>
                </c:pt>
                <c:pt idx="17203">
                  <c:v>17.481481799999987</c:v>
                </c:pt>
                <c:pt idx="17204">
                  <c:v>17.482176239999934</c:v>
                </c:pt>
                <c:pt idx="17205">
                  <c:v>17.482870679999962</c:v>
                </c:pt>
                <c:pt idx="17206">
                  <c:v>17.483565120000005</c:v>
                </c:pt>
                <c:pt idx="17207">
                  <c:v>17.484259559999963</c:v>
                </c:pt>
                <c:pt idx="17208">
                  <c:v>17.484953999999988</c:v>
                </c:pt>
                <c:pt idx="17209">
                  <c:v>17.485648439999935</c:v>
                </c:pt>
                <c:pt idx="17210">
                  <c:v>17.486342879999906</c:v>
                </c:pt>
                <c:pt idx="17211">
                  <c:v>17.487037319999967</c:v>
                </c:pt>
                <c:pt idx="17212">
                  <c:v>17.487731759999971</c:v>
                </c:pt>
                <c:pt idx="17213">
                  <c:v>17.488426199999942</c:v>
                </c:pt>
                <c:pt idx="17214">
                  <c:v>17.489120639999943</c:v>
                </c:pt>
                <c:pt idx="17215">
                  <c:v>17.489815199999999</c:v>
                </c:pt>
                <c:pt idx="17216">
                  <c:v>17.490509639999942</c:v>
                </c:pt>
                <c:pt idx="17217">
                  <c:v>17.491198439999987</c:v>
                </c:pt>
                <c:pt idx="17218">
                  <c:v>17.491892880000002</c:v>
                </c:pt>
                <c:pt idx="17219">
                  <c:v>17.492587319999963</c:v>
                </c:pt>
                <c:pt idx="17220">
                  <c:v>17.493281760000031</c:v>
                </c:pt>
                <c:pt idx="17221">
                  <c:v>17.493976199999999</c:v>
                </c:pt>
                <c:pt idx="17222">
                  <c:v>17.494670639999967</c:v>
                </c:pt>
                <c:pt idx="17223">
                  <c:v>17.495365200000002</c:v>
                </c:pt>
                <c:pt idx="17224">
                  <c:v>17.496060960000001</c:v>
                </c:pt>
                <c:pt idx="17225">
                  <c:v>17.496755399999987</c:v>
                </c:pt>
                <c:pt idx="17226">
                  <c:v>17.49745128</c:v>
                </c:pt>
                <c:pt idx="17227">
                  <c:v>17.49814572</c:v>
                </c:pt>
                <c:pt idx="17228">
                  <c:v>17.49884016</c:v>
                </c:pt>
                <c:pt idx="17229">
                  <c:v>17.49953592</c:v>
                </c:pt>
                <c:pt idx="17230">
                  <c:v>17.50023036</c:v>
                </c:pt>
                <c:pt idx="17231">
                  <c:v>17.500926239999963</c:v>
                </c:pt>
                <c:pt idx="17232">
                  <c:v>17.501615160000028</c:v>
                </c:pt>
                <c:pt idx="17233">
                  <c:v>17.502309599999954</c:v>
                </c:pt>
                <c:pt idx="17234">
                  <c:v>17.503005360000028</c:v>
                </c:pt>
                <c:pt idx="17235">
                  <c:v>17.503699920000003</c:v>
                </c:pt>
                <c:pt idx="17236">
                  <c:v>17.504394359999999</c:v>
                </c:pt>
                <c:pt idx="17237">
                  <c:v>17.505088799999999</c:v>
                </c:pt>
                <c:pt idx="17238">
                  <c:v>17.50578323999995</c:v>
                </c:pt>
                <c:pt idx="17239">
                  <c:v>17.506478999999999</c:v>
                </c:pt>
                <c:pt idx="17240">
                  <c:v>17.507173439999999</c:v>
                </c:pt>
                <c:pt idx="17241">
                  <c:v>17.507867879999999</c:v>
                </c:pt>
                <c:pt idx="17242">
                  <c:v>17.508558239999989</c:v>
                </c:pt>
                <c:pt idx="17243">
                  <c:v>17.509253999999999</c:v>
                </c:pt>
                <c:pt idx="17244">
                  <c:v>17.509949879999965</c:v>
                </c:pt>
                <c:pt idx="17245">
                  <c:v>17.510644319999987</c:v>
                </c:pt>
                <c:pt idx="17246">
                  <c:v>17.51133876000004</c:v>
                </c:pt>
                <c:pt idx="17247">
                  <c:v>17.512033199999987</c:v>
                </c:pt>
                <c:pt idx="17248">
                  <c:v>17.512727639999966</c:v>
                </c:pt>
                <c:pt idx="17249">
                  <c:v>17.513422079999962</c:v>
                </c:pt>
                <c:pt idx="17250">
                  <c:v>17.514116520000005</c:v>
                </c:pt>
                <c:pt idx="17251">
                  <c:v>17.514812400000036</c:v>
                </c:pt>
                <c:pt idx="17252">
                  <c:v>17.515506839999961</c:v>
                </c:pt>
                <c:pt idx="17253">
                  <c:v>17.516201280000001</c:v>
                </c:pt>
                <c:pt idx="17254">
                  <c:v>17.516895720000061</c:v>
                </c:pt>
                <c:pt idx="17255">
                  <c:v>17.517590159999997</c:v>
                </c:pt>
                <c:pt idx="17256">
                  <c:v>17.518287360000031</c:v>
                </c:pt>
                <c:pt idx="17257">
                  <c:v>17.518981800000027</c:v>
                </c:pt>
                <c:pt idx="17258">
                  <c:v>17.519676240000003</c:v>
                </c:pt>
                <c:pt idx="17259">
                  <c:v>17.520370679999989</c:v>
                </c:pt>
                <c:pt idx="17260">
                  <c:v>17.521065120000042</c:v>
                </c:pt>
                <c:pt idx="17261">
                  <c:v>17.521752599999989</c:v>
                </c:pt>
                <c:pt idx="17262">
                  <c:v>17.522454</c:v>
                </c:pt>
                <c:pt idx="17263">
                  <c:v>17.52314844</c:v>
                </c:pt>
                <c:pt idx="17264">
                  <c:v>17.523842879999961</c:v>
                </c:pt>
                <c:pt idx="17265">
                  <c:v>17.52453732</c:v>
                </c:pt>
                <c:pt idx="17266">
                  <c:v>17.525226239999935</c:v>
                </c:pt>
                <c:pt idx="17267">
                  <c:v>17.525920679999967</c:v>
                </c:pt>
                <c:pt idx="17268">
                  <c:v>17.526615119999999</c:v>
                </c:pt>
                <c:pt idx="17269">
                  <c:v>17.527309559999971</c:v>
                </c:pt>
                <c:pt idx="17270">
                  <c:v>17.528005440000001</c:v>
                </c:pt>
                <c:pt idx="17271">
                  <c:v>17.528699879999934</c:v>
                </c:pt>
                <c:pt idx="17272">
                  <c:v>17.529394320000005</c:v>
                </c:pt>
                <c:pt idx="17273">
                  <c:v>17.530087320000028</c:v>
                </c:pt>
                <c:pt idx="17274">
                  <c:v>17.530781760000028</c:v>
                </c:pt>
                <c:pt idx="17275">
                  <c:v>17.5314762</c:v>
                </c:pt>
                <c:pt idx="17276">
                  <c:v>17.53217064</c:v>
                </c:pt>
                <c:pt idx="17277">
                  <c:v>17.532865200000028</c:v>
                </c:pt>
                <c:pt idx="17278">
                  <c:v>17.53355964</c:v>
                </c:pt>
                <c:pt idx="17279">
                  <c:v>17.534254080000036</c:v>
                </c:pt>
                <c:pt idx="17280">
                  <c:v>17.534948520000036</c:v>
                </c:pt>
                <c:pt idx="17281">
                  <c:v>17.53564427999995</c:v>
                </c:pt>
                <c:pt idx="17282">
                  <c:v>17.536338720000028</c:v>
                </c:pt>
                <c:pt idx="17283">
                  <c:v>17.537033160000028</c:v>
                </c:pt>
                <c:pt idx="17284">
                  <c:v>17.537729040000002</c:v>
                </c:pt>
                <c:pt idx="17285">
                  <c:v>17.538423479999967</c:v>
                </c:pt>
                <c:pt idx="17286">
                  <c:v>17.539119360000001</c:v>
                </c:pt>
                <c:pt idx="17287">
                  <c:v>17.539809599999987</c:v>
                </c:pt>
                <c:pt idx="17288">
                  <c:v>17.540504040000002</c:v>
                </c:pt>
                <c:pt idx="17289">
                  <c:v>17.541198479999988</c:v>
                </c:pt>
                <c:pt idx="17290">
                  <c:v>17.541892919999999</c:v>
                </c:pt>
                <c:pt idx="17291">
                  <c:v>17.542587359999967</c:v>
                </c:pt>
                <c:pt idx="17292">
                  <c:v>17.543285999999988</c:v>
                </c:pt>
                <c:pt idx="17293">
                  <c:v>17.543980439999999</c:v>
                </c:pt>
                <c:pt idx="17294">
                  <c:v>17.544674879999967</c:v>
                </c:pt>
                <c:pt idx="17295">
                  <c:v>17.545369319999967</c:v>
                </c:pt>
                <c:pt idx="17296">
                  <c:v>17.546063759999999</c:v>
                </c:pt>
                <c:pt idx="17297">
                  <c:v>17.546756760000001</c:v>
                </c:pt>
                <c:pt idx="17298">
                  <c:v>17.547454080000001</c:v>
                </c:pt>
                <c:pt idx="17299">
                  <c:v>17.548141559999962</c:v>
                </c:pt>
                <c:pt idx="17300">
                  <c:v>17.548837320000001</c:v>
                </c:pt>
                <c:pt idx="17301">
                  <c:v>17.549531760000001</c:v>
                </c:pt>
                <c:pt idx="17302">
                  <c:v>17.550226199999987</c:v>
                </c:pt>
                <c:pt idx="17303">
                  <c:v>17.550920640000001</c:v>
                </c:pt>
                <c:pt idx="17304">
                  <c:v>17.551615200000001</c:v>
                </c:pt>
                <c:pt idx="17305">
                  <c:v>17.552309639999965</c:v>
                </c:pt>
                <c:pt idx="17306">
                  <c:v>17.553004080000001</c:v>
                </c:pt>
                <c:pt idx="17307">
                  <c:v>17.553698520000001</c:v>
                </c:pt>
                <c:pt idx="17308">
                  <c:v>17.55439428</c:v>
                </c:pt>
                <c:pt idx="17309">
                  <c:v>17.555090159999999</c:v>
                </c:pt>
                <c:pt idx="17310">
                  <c:v>17.555784599999971</c:v>
                </c:pt>
                <c:pt idx="17311">
                  <c:v>17.556479039999989</c:v>
                </c:pt>
                <c:pt idx="17312">
                  <c:v>17.557173479999999</c:v>
                </c:pt>
                <c:pt idx="17313">
                  <c:v>17.557867920000053</c:v>
                </c:pt>
                <c:pt idx="17314">
                  <c:v>17.55856236</c:v>
                </c:pt>
                <c:pt idx="17315">
                  <c:v>17.5592568</c:v>
                </c:pt>
                <c:pt idx="17316">
                  <c:v>17.559951240000029</c:v>
                </c:pt>
                <c:pt idx="17317">
                  <c:v>17.560645679999954</c:v>
                </c:pt>
                <c:pt idx="17318">
                  <c:v>17.561340120000001</c:v>
                </c:pt>
                <c:pt idx="17319">
                  <c:v>17.562034559999965</c:v>
                </c:pt>
                <c:pt idx="17320">
                  <c:v>17.562728999999958</c:v>
                </c:pt>
                <c:pt idx="17321">
                  <c:v>17.56342619999997</c:v>
                </c:pt>
                <c:pt idx="17322">
                  <c:v>17.564115120000036</c:v>
                </c:pt>
                <c:pt idx="17323">
                  <c:v>17.56480956</c:v>
                </c:pt>
                <c:pt idx="17324">
                  <c:v>17.565502679999945</c:v>
                </c:pt>
                <c:pt idx="17325">
                  <c:v>17.566197119999988</c:v>
                </c:pt>
                <c:pt idx="17326">
                  <c:v>17.566898520000031</c:v>
                </c:pt>
                <c:pt idx="17327">
                  <c:v>17.567588760000028</c:v>
                </c:pt>
                <c:pt idx="17328">
                  <c:v>17.568284640000002</c:v>
                </c:pt>
                <c:pt idx="17329">
                  <c:v>17.568979079999963</c:v>
                </c:pt>
                <c:pt idx="17330">
                  <c:v>17.569673520000002</c:v>
                </c:pt>
                <c:pt idx="17331">
                  <c:v>17.570367959999999</c:v>
                </c:pt>
                <c:pt idx="17332">
                  <c:v>17.571062399999999</c:v>
                </c:pt>
                <c:pt idx="17333">
                  <c:v>17.571756839999967</c:v>
                </c:pt>
                <c:pt idx="17334">
                  <c:v>17.572452599999963</c:v>
                </c:pt>
                <c:pt idx="17335">
                  <c:v>17.57314848</c:v>
                </c:pt>
                <c:pt idx="17336">
                  <c:v>17.573842919999986</c:v>
                </c:pt>
                <c:pt idx="17337">
                  <c:v>17.574537360000001</c:v>
                </c:pt>
                <c:pt idx="17338">
                  <c:v>17.575224839999958</c:v>
                </c:pt>
                <c:pt idx="17339">
                  <c:v>17.575926239999966</c:v>
                </c:pt>
                <c:pt idx="17340">
                  <c:v>17.576615159999999</c:v>
                </c:pt>
                <c:pt idx="17341">
                  <c:v>17.5773096</c:v>
                </c:pt>
                <c:pt idx="17342">
                  <c:v>17.57800404</c:v>
                </c:pt>
                <c:pt idx="17343">
                  <c:v>17.578699919999963</c:v>
                </c:pt>
                <c:pt idx="17344">
                  <c:v>17.579395680000001</c:v>
                </c:pt>
                <c:pt idx="17345">
                  <c:v>17.58009156</c:v>
                </c:pt>
                <c:pt idx="17346">
                  <c:v>17.580787319999967</c:v>
                </c:pt>
                <c:pt idx="17347">
                  <c:v>17.581481759999999</c:v>
                </c:pt>
                <c:pt idx="17348">
                  <c:v>17.582176199999989</c:v>
                </c:pt>
                <c:pt idx="17349">
                  <c:v>17.582870639999989</c:v>
                </c:pt>
                <c:pt idx="17350">
                  <c:v>17.583559559999962</c:v>
                </c:pt>
                <c:pt idx="17351">
                  <c:v>17.584254000000001</c:v>
                </c:pt>
                <c:pt idx="17352">
                  <c:v>17.584948439999987</c:v>
                </c:pt>
                <c:pt idx="17353">
                  <c:v>17.585642879999909</c:v>
                </c:pt>
                <c:pt idx="17354">
                  <c:v>17.586337319999963</c:v>
                </c:pt>
                <c:pt idx="17355">
                  <c:v>17.587031760000031</c:v>
                </c:pt>
                <c:pt idx="17356">
                  <c:v>17.587726199999967</c:v>
                </c:pt>
                <c:pt idx="17357">
                  <c:v>17.588420639999942</c:v>
                </c:pt>
                <c:pt idx="17358">
                  <c:v>17.589116519999966</c:v>
                </c:pt>
                <c:pt idx="17359">
                  <c:v>17.589810960000001</c:v>
                </c:pt>
                <c:pt idx="17360">
                  <c:v>17.590505399999987</c:v>
                </c:pt>
                <c:pt idx="17361">
                  <c:v>17.591199840000002</c:v>
                </c:pt>
                <c:pt idx="17362">
                  <c:v>17.591894279999988</c:v>
                </c:pt>
                <c:pt idx="17363">
                  <c:v>17.59258872000003</c:v>
                </c:pt>
                <c:pt idx="17364">
                  <c:v>17.593283159999999</c:v>
                </c:pt>
                <c:pt idx="17365">
                  <c:v>17.593977600000031</c:v>
                </c:pt>
                <c:pt idx="17366">
                  <c:v>17.594673479999987</c:v>
                </c:pt>
                <c:pt idx="17367">
                  <c:v>17.595370680000002</c:v>
                </c:pt>
                <c:pt idx="17368">
                  <c:v>17.596060919999999</c:v>
                </c:pt>
                <c:pt idx="17369">
                  <c:v>17.596756799999987</c:v>
                </c:pt>
                <c:pt idx="17370">
                  <c:v>17.597451239999987</c:v>
                </c:pt>
                <c:pt idx="17371">
                  <c:v>17.59814712</c:v>
                </c:pt>
                <c:pt idx="17372">
                  <c:v>17.598835919999999</c:v>
                </c:pt>
                <c:pt idx="17373">
                  <c:v>17.599531799999987</c:v>
                </c:pt>
                <c:pt idx="17374">
                  <c:v>17.600226239999962</c:v>
                </c:pt>
                <c:pt idx="17375">
                  <c:v>17.600922120000028</c:v>
                </c:pt>
                <c:pt idx="17376">
                  <c:v>17.60161656</c:v>
                </c:pt>
                <c:pt idx="17377">
                  <c:v>17.602311</c:v>
                </c:pt>
                <c:pt idx="17378">
                  <c:v>17.603005439999997</c:v>
                </c:pt>
                <c:pt idx="17379">
                  <c:v>17.603699879999965</c:v>
                </c:pt>
                <c:pt idx="17380">
                  <c:v>17.604394319999997</c:v>
                </c:pt>
                <c:pt idx="17381">
                  <c:v>17.605090199999999</c:v>
                </c:pt>
                <c:pt idx="17382">
                  <c:v>17.60578464</c:v>
                </c:pt>
                <c:pt idx="17383">
                  <c:v>17.606480399999999</c:v>
                </c:pt>
                <c:pt idx="17384">
                  <c:v>17.607174839999999</c:v>
                </c:pt>
                <c:pt idx="17385">
                  <c:v>17.607869279999999</c:v>
                </c:pt>
                <c:pt idx="17386">
                  <c:v>17.608563719999999</c:v>
                </c:pt>
                <c:pt idx="17387">
                  <c:v>17.609258160000053</c:v>
                </c:pt>
                <c:pt idx="17388">
                  <c:v>17.609952600000028</c:v>
                </c:pt>
                <c:pt idx="17389">
                  <c:v>17.61064704</c:v>
                </c:pt>
                <c:pt idx="17390">
                  <c:v>17.611341480000029</c:v>
                </c:pt>
                <c:pt idx="17391">
                  <c:v>17.612037360000031</c:v>
                </c:pt>
                <c:pt idx="17392">
                  <c:v>17.612731799999999</c:v>
                </c:pt>
                <c:pt idx="17393">
                  <c:v>17.613424920000028</c:v>
                </c:pt>
                <c:pt idx="17394">
                  <c:v>17.614119360000029</c:v>
                </c:pt>
                <c:pt idx="17395">
                  <c:v>17.614813800000036</c:v>
                </c:pt>
                <c:pt idx="17396">
                  <c:v>17.61550824</c:v>
                </c:pt>
                <c:pt idx="17397">
                  <c:v>17.616202680000001</c:v>
                </c:pt>
                <c:pt idx="17398">
                  <c:v>17.616898440000053</c:v>
                </c:pt>
                <c:pt idx="17399">
                  <c:v>17.61759288</c:v>
                </c:pt>
                <c:pt idx="17400">
                  <c:v>17.618281799999998</c:v>
                </c:pt>
                <c:pt idx="17401">
                  <c:v>17.618976239999999</c:v>
                </c:pt>
                <c:pt idx="17402">
                  <c:v>17.619670679999999</c:v>
                </c:pt>
                <c:pt idx="17403">
                  <c:v>17.620365120000042</c:v>
                </c:pt>
                <c:pt idx="17404">
                  <c:v>17.621059559999999</c:v>
                </c:pt>
                <c:pt idx="17405">
                  <c:v>17.621753999999999</c:v>
                </c:pt>
                <c:pt idx="17406">
                  <c:v>17.622448439999989</c:v>
                </c:pt>
                <c:pt idx="17407">
                  <c:v>17.62314287999995</c:v>
                </c:pt>
                <c:pt idx="17408">
                  <c:v>17.623837320000028</c:v>
                </c:pt>
                <c:pt idx="17409">
                  <c:v>17.624531760000028</c:v>
                </c:pt>
                <c:pt idx="17410">
                  <c:v>17.625226199999986</c:v>
                </c:pt>
                <c:pt idx="17411">
                  <c:v>17.62592064</c:v>
                </c:pt>
                <c:pt idx="17412">
                  <c:v>17.6266152</c:v>
                </c:pt>
                <c:pt idx="17413">
                  <c:v>17.627310959999999</c:v>
                </c:pt>
                <c:pt idx="17414">
                  <c:v>17.628005399999999</c:v>
                </c:pt>
                <c:pt idx="17415">
                  <c:v>17.628699839999943</c:v>
                </c:pt>
                <c:pt idx="17416">
                  <c:v>17.62939428</c:v>
                </c:pt>
                <c:pt idx="17417">
                  <c:v>17.630088720000053</c:v>
                </c:pt>
                <c:pt idx="17418">
                  <c:v>17.630787359999999</c:v>
                </c:pt>
                <c:pt idx="17419">
                  <c:v>17.631476280000001</c:v>
                </c:pt>
                <c:pt idx="17420">
                  <c:v>17.63217204</c:v>
                </c:pt>
                <c:pt idx="17421">
                  <c:v>17.632866480000036</c:v>
                </c:pt>
                <c:pt idx="17422">
                  <c:v>17.633560920000036</c:v>
                </c:pt>
                <c:pt idx="17423">
                  <c:v>17.634255360000061</c:v>
                </c:pt>
                <c:pt idx="17424">
                  <c:v>17.634949920000036</c:v>
                </c:pt>
                <c:pt idx="17425">
                  <c:v>17.635644360000001</c:v>
                </c:pt>
                <c:pt idx="17426">
                  <c:v>17.636338800000001</c:v>
                </c:pt>
                <c:pt idx="17427">
                  <c:v>17.637033240000001</c:v>
                </c:pt>
                <c:pt idx="17428">
                  <c:v>17.637727680000001</c:v>
                </c:pt>
                <c:pt idx="17429">
                  <c:v>17.63842344</c:v>
                </c:pt>
                <c:pt idx="17430">
                  <c:v>17.639117880000001</c:v>
                </c:pt>
                <c:pt idx="17431">
                  <c:v>17.639812319999997</c:v>
                </c:pt>
                <c:pt idx="17432">
                  <c:v>17.640506760000001</c:v>
                </c:pt>
                <c:pt idx="17433">
                  <c:v>17.641201199999998</c:v>
                </c:pt>
                <c:pt idx="17434">
                  <c:v>17.64189564000004</c:v>
                </c:pt>
                <c:pt idx="17435">
                  <c:v>17.642590199999987</c:v>
                </c:pt>
                <c:pt idx="17436">
                  <c:v>17.643284639999987</c:v>
                </c:pt>
                <c:pt idx="17437">
                  <c:v>17.643979080000001</c:v>
                </c:pt>
                <c:pt idx="17438">
                  <c:v>17.644673519999987</c:v>
                </c:pt>
                <c:pt idx="17439">
                  <c:v>17.645367960000005</c:v>
                </c:pt>
                <c:pt idx="17440">
                  <c:v>17.646062399999987</c:v>
                </c:pt>
                <c:pt idx="17441">
                  <c:v>17.646756839999963</c:v>
                </c:pt>
                <c:pt idx="17442">
                  <c:v>17.647451279999999</c:v>
                </c:pt>
                <c:pt idx="17443">
                  <c:v>17.648147039999962</c:v>
                </c:pt>
                <c:pt idx="17444">
                  <c:v>17.648841480000005</c:v>
                </c:pt>
                <c:pt idx="17445">
                  <c:v>17.649535919999987</c:v>
                </c:pt>
                <c:pt idx="17446">
                  <c:v>17.650230360000005</c:v>
                </c:pt>
                <c:pt idx="17447">
                  <c:v>17.65092624</c:v>
                </c:pt>
                <c:pt idx="17448">
                  <c:v>17.651620680000001</c:v>
                </c:pt>
                <c:pt idx="17449">
                  <c:v>17.652315120000036</c:v>
                </c:pt>
                <c:pt idx="17450">
                  <c:v>17.653009560000001</c:v>
                </c:pt>
                <c:pt idx="17451">
                  <c:v>17.653704000000001</c:v>
                </c:pt>
                <c:pt idx="17452">
                  <c:v>17.65439148000004</c:v>
                </c:pt>
                <c:pt idx="17453">
                  <c:v>17.655087360000028</c:v>
                </c:pt>
                <c:pt idx="17454">
                  <c:v>17.655780360000001</c:v>
                </c:pt>
                <c:pt idx="17455">
                  <c:v>17.65647624</c:v>
                </c:pt>
                <c:pt idx="17456">
                  <c:v>17.657170680000029</c:v>
                </c:pt>
                <c:pt idx="17457">
                  <c:v>17.657865120000089</c:v>
                </c:pt>
                <c:pt idx="17458">
                  <c:v>17.65855956</c:v>
                </c:pt>
                <c:pt idx="17459">
                  <c:v>17.659256759999998</c:v>
                </c:pt>
                <c:pt idx="17460">
                  <c:v>17.659951200000044</c:v>
                </c:pt>
                <c:pt idx="17461">
                  <c:v>17.660645639999963</c:v>
                </c:pt>
                <c:pt idx="17462">
                  <c:v>17.661338760000028</c:v>
                </c:pt>
                <c:pt idx="17463">
                  <c:v>17.662034640000002</c:v>
                </c:pt>
                <c:pt idx="17464">
                  <c:v>17.662729079999934</c:v>
                </c:pt>
                <c:pt idx="17465">
                  <c:v>17.663423520000002</c:v>
                </c:pt>
                <c:pt idx="17466">
                  <c:v>17.664117959999999</c:v>
                </c:pt>
                <c:pt idx="17467">
                  <c:v>17.664813719999998</c:v>
                </c:pt>
                <c:pt idx="17468">
                  <c:v>17.665508160000005</c:v>
                </c:pt>
                <c:pt idx="17469">
                  <c:v>17.66619708</c:v>
                </c:pt>
                <c:pt idx="17470">
                  <c:v>17.666891520000028</c:v>
                </c:pt>
                <c:pt idx="17471">
                  <c:v>17.667585960000036</c:v>
                </c:pt>
                <c:pt idx="17472">
                  <c:v>17.6682804</c:v>
                </c:pt>
                <c:pt idx="17473">
                  <c:v>17.668981799999997</c:v>
                </c:pt>
                <c:pt idx="17474">
                  <c:v>17.669669279999965</c:v>
                </c:pt>
                <c:pt idx="17475">
                  <c:v>17.670370679999987</c:v>
                </c:pt>
                <c:pt idx="17476">
                  <c:v>17.671065120000073</c:v>
                </c:pt>
                <c:pt idx="17477">
                  <c:v>17.671759559999987</c:v>
                </c:pt>
                <c:pt idx="17478">
                  <c:v>17.67244848</c:v>
                </c:pt>
                <c:pt idx="17479">
                  <c:v>17.67314292</c:v>
                </c:pt>
                <c:pt idx="17480">
                  <c:v>17.673837360000036</c:v>
                </c:pt>
                <c:pt idx="17481">
                  <c:v>17.674533239999967</c:v>
                </c:pt>
                <c:pt idx="17482">
                  <c:v>17.675227679999967</c:v>
                </c:pt>
                <c:pt idx="17483">
                  <c:v>17.675923439999988</c:v>
                </c:pt>
                <c:pt idx="17484">
                  <c:v>17.67661932</c:v>
                </c:pt>
                <c:pt idx="17485">
                  <c:v>17.677313759999997</c:v>
                </c:pt>
                <c:pt idx="17486">
                  <c:v>17.678008200000001</c:v>
                </c:pt>
                <c:pt idx="17487">
                  <c:v>17.678702639999958</c:v>
                </c:pt>
                <c:pt idx="17488">
                  <c:v>17.679397080000001</c:v>
                </c:pt>
                <c:pt idx="17489">
                  <c:v>17.680091519999987</c:v>
                </c:pt>
                <c:pt idx="17490">
                  <c:v>17.680785960000001</c:v>
                </c:pt>
                <c:pt idx="17491">
                  <c:v>17.68147488</c:v>
                </c:pt>
                <c:pt idx="17492">
                  <c:v>17.68216932</c:v>
                </c:pt>
                <c:pt idx="17493">
                  <c:v>17.68286520000003</c:v>
                </c:pt>
                <c:pt idx="17494">
                  <c:v>17.683559639999967</c:v>
                </c:pt>
                <c:pt idx="17495">
                  <c:v>17.684255399999998</c:v>
                </c:pt>
                <c:pt idx="17496">
                  <c:v>17.684949840000002</c:v>
                </c:pt>
                <c:pt idx="17497">
                  <c:v>17.68564572</c:v>
                </c:pt>
                <c:pt idx="17498">
                  <c:v>17.686341479999989</c:v>
                </c:pt>
                <c:pt idx="17499">
                  <c:v>17.687035920000028</c:v>
                </c:pt>
                <c:pt idx="17500">
                  <c:v>17.68773036</c:v>
                </c:pt>
                <c:pt idx="17501">
                  <c:v>17.688424919999989</c:v>
                </c:pt>
                <c:pt idx="17502">
                  <c:v>17.689119359999989</c:v>
                </c:pt>
                <c:pt idx="17503">
                  <c:v>17.6898138</c:v>
                </c:pt>
                <c:pt idx="17504">
                  <c:v>17.69050824</c:v>
                </c:pt>
                <c:pt idx="17505">
                  <c:v>17.69120268</c:v>
                </c:pt>
                <c:pt idx="17506">
                  <c:v>17.691897120000061</c:v>
                </c:pt>
                <c:pt idx="17507">
                  <c:v>17.69259156</c:v>
                </c:pt>
                <c:pt idx="17508">
                  <c:v>17.693286000000001</c:v>
                </c:pt>
                <c:pt idx="17509">
                  <c:v>17.693980440000036</c:v>
                </c:pt>
                <c:pt idx="17510">
                  <c:v>17.694674880000001</c:v>
                </c:pt>
                <c:pt idx="17511">
                  <c:v>17.695369319999987</c:v>
                </c:pt>
                <c:pt idx="17512">
                  <c:v>17.696058239999999</c:v>
                </c:pt>
                <c:pt idx="17513">
                  <c:v>17.696752679999989</c:v>
                </c:pt>
                <c:pt idx="17514">
                  <c:v>17.697447120000028</c:v>
                </c:pt>
                <c:pt idx="17515">
                  <c:v>17.69814156</c:v>
                </c:pt>
                <c:pt idx="17516">
                  <c:v>17.698836</c:v>
                </c:pt>
                <c:pt idx="17517">
                  <c:v>17.699531759999999</c:v>
                </c:pt>
                <c:pt idx="17518">
                  <c:v>17.700226199999989</c:v>
                </c:pt>
                <c:pt idx="17519">
                  <c:v>17.70092064</c:v>
                </c:pt>
                <c:pt idx="17520">
                  <c:v>17.701615199999999</c:v>
                </c:pt>
                <c:pt idx="17521">
                  <c:v>17.702310959999963</c:v>
                </c:pt>
                <c:pt idx="17522">
                  <c:v>17.703005399999999</c:v>
                </c:pt>
                <c:pt idx="17523">
                  <c:v>17.703702599999957</c:v>
                </c:pt>
                <c:pt idx="17524">
                  <c:v>17.70439704</c:v>
                </c:pt>
                <c:pt idx="17525">
                  <c:v>17.705085959999987</c:v>
                </c:pt>
                <c:pt idx="17526">
                  <c:v>17.705780400000002</c:v>
                </c:pt>
                <c:pt idx="17527">
                  <c:v>17.706481799999999</c:v>
                </c:pt>
                <c:pt idx="17528">
                  <c:v>17.707176240000003</c:v>
                </c:pt>
                <c:pt idx="17529">
                  <c:v>17.707865160000054</c:v>
                </c:pt>
                <c:pt idx="17530">
                  <c:v>17.708559599999965</c:v>
                </c:pt>
                <c:pt idx="17531">
                  <c:v>17.709254039999987</c:v>
                </c:pt>
                <c:pt idx="17532">
                  <c:v>17.709948480000001</c:v>
                </c:pt>
                <c:pt idx="17533">
                  <c:v>17.710642919999962</c:v>
                </c:pt>
                <c:pt idx="17534">
                  <c:v>17.711337360000005</c:v>
                </c:pt>
                <c:pt idx="17535">
                  <c:v>17.712033239999954</c:v>
                </c:pt>
                <c:pt idx="17536">
                  <c:v>17.712727679999961</c:v>
                </c:pt>
                <c:pt idx="17537">
                  <c:v>17.71342344</c:v>
                </c:pt>
                <c:pt idx="17538">
                  <c:v>17.714116560000001</c:v>
                </c:pt>
                <c:pt idx="17539">
                  <c:v>17.714810999999997</c:v>
                </c:pt>
                <c:pt idx="17540">
                  <c:v>17.71550676</c:v>
                </c:pt>
                <c:pt idx="17541">
                  <c:v>17.7162012</c:v>
                </c:pt>
                <c:pt idx="17542">
                  <c:v>17.716895640000036</c:v>
                </c:pt>
                <c:pt idx="17543">
                  <c:v>17.717587320000028</c:v>
                </c:pt>
                <c:pt idx="17544">
                  <c:v>17.718281760000028</c:v>
                </c:pt>
                <c:pt idx="17545">
                  <c:v>17.7189762</c:v>
                </c:pt>
                <c:pt idx="17546">
                  <c:v>17.71967064</c:v>
                </c:pt>
                <c:pt idx="17547">
                  <c:v>17.7203652</c:v>
                </c:pt>
                <c:pt idx="17548">
                  <c:v>17.72105964</c:v>
                </c:pt>
                <c:pt idx="17549">
                  <c:v>17.72175408</c:v>
                </c:pt>
                <c:pt idx="17550">
                  <c:v>17.722448519999961</c:v>
                </c:pt>
                <c:pt idx="17551">
                  <c:v>17.723142959999965</c:v>
                </c:pt>
                <c:pt idx="17552">
                  <c:v>17.723838720000028</c:v>
                </c:pt>
                <c:pt idx="17553">
                  <c:v>17.72453316</c:v>
                </c:pt>
                <c:pt idx="17554">
                  <c:v>17.725226279999934</c:v>
                </c:pt>
                <c:pt idx="17555">
                  <c:v>17.725920719999987</c:v>
                </c:pt>
                <c:pt idx="17556">
                  <c:v>17.726615160000001</c:v>
                </c:pt>
                <c:pt idx="17557">
                  <c:v>17.727309599999963</c:v>
                </c:pt>
                <c:pt idx="17558">
                  <c:v>17.728004040000002</c:v>
                </c:pt>
                <c:pt idx="17559">
                  <c:v>17.728699919999961</c:v>
                </c:pt>
                <c:pt idx="17560">
                  <c:v>17.729394360000001</c:v>
                </c:pt>
                <c:pt idx="17561">
                  <c:v>17.730088800000001</c:v>
                </c:pt>
                <c:pt idx="17562">
                  <c:v>17.730783239999965</c:v>
                </c:pt>
                <c:pt idx="17563">
                  <c:v>17.731477680000001</c:v>
                </c:pt>
                <c:pt idx="17564">
                  <c:v>17.732172120000001</c:v>
                </c:pt>
                <c:pt idx="17565">
                  <c:v>17.732866559999987</c:v>
                </c:pt>
                <c:pt idx="17566">
                  <c:v>17.733562319999987</c:v>
                </c:pt>
                <c:pt idx="17567">
                  <c:v>17.734258200000028</c:v>
                </c:pt>
                <c:pt idx="17568">
                  <c:v>17.734952639999999</c:v>
                </c:pt>
                <c:pt idx="17569">
                  <c:v>17.735641559999962</c:v>
                </c:pt>
                <c:pt idx="17570">
                  <c:v>17.736340199999987</c:v>
                </c:pt>
                <c:pt idx="17571">
                  <c:v>17.737035960000028</c:v>
                </c:pt>
                <c:pt idx="17572">
                  <c:v>17.7377304</c:v>
                </c:pt>
                <c:pt idx="17573">
                  <c:v>17.738419319999963</c:v>
                </c:pt>
                <c:pt idx="17574">
                  <c:v>17.739115200000001</c:v>
                </c:pt>
                <c:pt idx="17575">
                  <c:v>17.739810960000028</c:v>
                </c:pt>
                <c:pt idx="17576">
                  <c:v>17.740502639999942</c:v>
                </c:pt>
                <c:pt idx="17577">
                  <c:v>17.741198520000001</c:v>
                </c:pt>
                <c:pt idx="17578">
                  <c:v>17.74189428</c:v>
                </c:pt>
                <c:pt idx="17579">
                  <c:v>17.742590159999967</c:v>
                </c:pt>
                <c:pt idx="17580">
                  <c:v>17.743284599999971</c:v>
                </c:pt>
                <c:pt idx="17581">
                  <c:v>17.743979039999989</c:v>
                </c:pt>
                <c:pt idx="17582">
                  <c:v>17.744673479999989</c:v>
                </c:pt>
                <c:pt idx="17583">
                  <c:v>17.74536792</c:v>
                </c:pt>
                <c:pt idx="17584">
                  <c:v>17.746063800000002</c:v>
                </c:pt>
                <c:pt idx="17585">
                  <c:v>17.746758239999963</c:v>
                </c:pt>
                <c:pt idx="17586">
                  <c:v>17.747448479999989</c:v>
                </c:pt>
                <c:pt idx="17587">
                  <c:v>17.748141479999965</c:v>
                </c:pt>
                <c:pt idx="17588">
                  <c:v>17.748835920000001</c:v>
                </c:pt>
                <c:pt idx="17589">
                  <c:v>17.749530359999966</c:v>
                </c:pt>
                <c:pt idx="17590">
                  <c:v>17.750224920000001</c:v>
                </c:pt>
                <c:pt idx="17591">
                  <c:v>17.75092068</c:v>
                </c:pt>
                <c:pt idx="17592">
                  <c:v>17.751615120000036</c:v>
                </c:pt>
                <c:pt idx="17593">
                  <c:v>17.752309559999965</c:v>
                </c:pt>
                <c:pt idx="17594">
                  <c:v>17.753003999999986</c:v>
                </c:pt>
                <c:pt idx="17595">
                  <c:v>17.753699879999942</c:v>
                </c:pt>
                <c:pt idx="17596">
                  <c:v>17.754394319999999</c:v>
                </c:pt>
                <c:pt idx="17597">
                  <c:v>17.755088760000028</c:v>
                </c:pt>
                <c:pt idx="17598">
                  <c:v>17.755783199999989</c:v>
                </c:pt>
                <c:pt idx="17599">
                  <c:v>17.756479079999963</c:v>
                </c:pt>
                <c:pt idx="17600">
                  <c:v>17.75717352000003</c:v>
                </c:pt>
                <c:pt idx="17601">
                  <c:v>17.757863760000042</c:v>
                </c:pt>
                <c:pt idx="17602">
                  <c:v>17.7585582</c:v>
                </c:pt>
                <c:pt idx="17603">
                  <c:v>17.759254079999987</c:v>
                </c:pt>
                <c:pt idx="17604">
                  <c:v>17.759948519999988</c:v>
                </c:pt>
                <c:pt idx="17605">
                  <c:v>17.760642959999934</c:v>
                </c:pt>
                <c:pt idx="17606">
                  <c:v>17.761337399999967</c:v>
                </c:pt>
                <c:pt idx="17607">
                  <c:v>17.762031839999942</c:v>
                </c:pt>
                <c:pt idx="17608">
                  <c:v>17.76272627999991</c:v>
                </c:pt>
                <c:pt idx="17609">
                  <c:v>17.763419279999933</c:v>
                </c:pt>
                <c:pt idx="17610">
                  <c:v>17.764120679999962</c:v>
                </c:pt>
                <c:pt idx="17611">
                  <c:v>17.76480816000004</c:v>
                </c:pt>
                <c:pt idx="17612">
                  <c:v>17.765502599999934</c:v>
                </c:pt>
                <c:pt idx="17613">
                  <c:v>17.766197040000002</c:v>
                </c:pt>
                <c:pt idx="17614">
                  <c:v>17.766891479999988</c:v>
                </c:pt>
                <c:pt idx="17615">
                  <c:v>17.767585919999988</c:v>
                </c:pt>
                <c:pt idx="17616">
                  <c:v>17.768280359999967</c:v>
                </c:pt>
                <c:pt idx="17617">
                  <c:v>17.768974919999987</c:v>
                </c:pt>
                <c:pt idx="17618">
                  <c:v>17.769669360000002</c:v>
                </c:pt>
                <c:pt idx="17619">
                  <c:v>17.770363799999988</c:v>
                </c:pt>
                <c:pt idx="17620">
                  <c:v>17.771058239999999</c:v>
                </c:pt>
                <c:pt idx="17621">
                  <c:v>17.771752679999967</c:v>
                </c:pt>
                <c:pt idx="17622">
                  <c:v>17.772447119999967</c:v>
                </c:pt>
                <c:pt idx="17623">
                  <c:v>17.773141559999971</c:v>
                </c:pt>
                <c:pt idx="17624">
                  <c:v>17.773835999999999</c:v>
                </c:pt>
                <c:pt idx="17625">
                  <c:v>17.774530439999989</c:v>
                </c:pt>
                <c:pt idx="17626">
                  <c:v>17.775226199999967</c:v>
                </c:pt>
                <c:pt idx="17627">
                  <c:v>17.775922079999965</c:v>
                </c:pt>
                <c:pt idx="17628">
                  <c:v>17.776616519999966</c:v>
                </c:pt>
                <c:pt idx="17629">
                  <c:v>17.777310960000001</c:v>
                </c:pt>
                <c:pt idx="17630">
                  <c:v>17.778005399999987</c:v>
                </c:pt>
                <c:pt idx="17631">
                  <c:v>17.778701279999961</c:v>
                </c:pt>
                <c:pt idx="17632">
                  <c:v>17.779395720000029</c:v>
                </c:pt>
                <c:pt idx="17633">
                  <c:v>17.780091479999989</c:v>
                </c:pt>
                <c:pt idx="17634">
                  <c:v>17.78078592</c:v>
                </c:pt>
                <c:pt idx="17635">
                  <c:v>17.78148036</c:v>
                </c:pt>
                <c:pt idx="17636">
                  <c:v>17.782174919999989</c:v>
                </c:pt>
                <c:pt idx="17637">
                  <c:v>17.782869359999989</c:v>
                </c:pt>
                <c:pt idx="17638">
                  <c:v>17.783558159999988</c:v>
                </c:pt>
                <c:pt idx="17639">
                  <c:v>17.78425824</c:v>
                </c:pt>
                <c:pt idx="17640">
                  <c:v>17.78495268</c:v>
                </c:pt>
                <c:pt idx="17641">
                  <c:v>17.785647119999961</c:v>
                </c:pt>
                <c:pt idx="17642">
                  <c:v>17.786341559999954</c:v>
                </c:pt>
                <c:pt idx="17643">
                  <c:v>17.787035999999986</c:v>
                </c:pt>
                <c:pt idx="17644">
                  <c:v>17.787730439999965</c:v>
                </c:pt>
                <c:pt idx="17645">
                  <c:v>17.788424879999933</c:v>
                </c:pt>
                <c:pt idx="17646">
                  <c:v>17.789113799999971</c:v>
                </c:pt>
                <c:pt idx="17647">
                  <c:v>17.789808239999989</c:v>
                </c:pt>
                <c:pt idx="17648">
                  <c:v>17.790503999999967</c:v>
                </c:pt>
                <c:pt idx="17649">
                  <c:v>17.791198440000031</c:v>
                </c:pt>
                <c:pt idx="17650">
                  <c:v>17.791894319999997</c:v>
                </c:pt>
                <c:pt idx="17651">
                  <c:v>17.792590199999989</c:v>
                </c:pt>
                <c:pt idx="17652">
                  <c:v>17.79328464</c:v>
                </c:pt>
                <c:pt idx="17653">
                  <c:v>17.793980399999999</c:v>
                </c:pt>
                <c:pt idx="17654">
                  <c:v>17.794674839999967</c:v>
                </c:pt>
                <c:pt idx="17655">
                  <c:v>17.795369279999942</c:v>
                </c:pt>
                <c:pt idx="17656">
                  <c:v>17.796063719999999</c:v>
                </c:pt>
                <c:pt idx="17657">
                  <c:v>17.796758160000028</c:v>
                </c:pt>
                <c:pt idx="17658">
                  <c:v>17.797447079999966</c:v>
                </c:pt>
                <c:pt idx="17659">
                  <c:v>17.798148480000002</c:v>
                </c:pt>
                <c:pt idx="17660">
                  <c:v>17.798842919999963</c:v>
                </c:pt>
                <c:pt idx="17661">
                  <c:v>17.799530400000002</c:v>
                </c:pt>
                <c:pt idx="17662">
                  <c:v>17.800226279999961</c:v>
                </c:pt>
                <c:pt idx="17663">
                  <c:v>17.80092204</c:v>
                </c:pt>
                <c:pt idx="17664">
                  <c:v>17.801617919999988</c:v>
                </c:pt>
                <c:pt idx="17665">
                  <c:v>17.802312360000002</c:v>
                </c:pt>
                <c:pt idx="17666">
                  <c:v>17.80300824</c:v>
                </c:pt>
                <c:pt idx="17667">
                  <c:v>17.803702679999965</c:v>
                </c:pt>
                <c:pt idx="17668">
                  <c:v>17.80439712000004</c:v>
                </c:pt>
                <c:pt idx="17669">
                  <c:v>17.805091560000001</c:v>
                </c:pt>
                <c:pt idx="17670">
                  <c:v>17.805785999999987</c:v>
                </c:pt>
                <c:pt idx="17671">
                  <c:v>17.806479</c:v>
                </c:pt>
                <c:pt idx="17672">
                  <c:v>17.807173440000028</c:v>
                </c:pt>
                <c:pt idx="17673">
                  <c:v>17.807869320000044</c:v>
                </c:pt>
                <c:pt idx="17674">
                  <c:v>17.808563759999988</c:v>
                </c:pt>
                <c:pt idx="17675">
                  <c:v>17.809258200000031</c:v>
                </c:pt>
                <c:pt idx="17676">
                  <c:v>17.809952639999999</c:v>
                </c:pt>
                <c:pt idx="17677">
                  <c:v>17.810647080000003</c:v>
                </c:pt>
                <c:pt idx="17678">
                  <c:v>17.811341519999999</c:v>
                </c:pt>
                <c:pt idx="17679">
                  <c:v>17.812030440000001</c:v>
                </c:pt>
                <c:pt idx="17680">
                  <c:v>17.812726199999986</c:v>
                </c:pt>
                <c:pt idx="17681">
                  <c:v>17.81342064</c:v>
                </c:pt>
                <c:pt idx="17682">
                  <c:v>17.814115200000028</c:v>
                </c:pt>
                <c:pt idx="17683">
                  <c:v>17.814810960000042</c:v>
                </c:pt>
                <c:pt idx="17684">
                  <c:v>17.815505399999999</c:v>
                </c:pt>
                <c:pt idx="17685">
                  <c:v>17.816199839999989</c:v>
                </c:pt>
                <c:pt idx="17686">
                  <c:v>17.816894280000028</c:v>
                </c:pt>
                <c:pt idx="17687">
                  <c:v>17.817588720000053</c:v>
                </c:pt>
                <c:pt idx="17688">
                  <c:v>17.818283160000028</c:v>
                </c:pt>
                <c:pt idx="17689">
                  <c:v>17.818977600000036</c:v>
                </c:pt>
                <c:pt idx="17690">
                  <c:v>17.819673479999999</c:v>
                </c:pt>
                <c:pt idx="17691">
                  <c:v>17.820367920000031</c:v>
                </c:pt>
                <c:pt idx="17692">
                  <c:v>17.821062359999999</c:v>
                </c:pt>
                <c:pt idx="17693">
                  <c:v>17.821756799999999</c:v>
                </c:pt>
                <c:pt idx="17694">
                  <c:v>17.822451239999989</c:v>
                </c:pt>
                <c:pt idx="17695">
                  <c:v>17.82314568</c:v>
                </c:pt>
                <c:pt idx="17696">
                  <c:v>17.823840120000028</c:v>
                </c:pt>
                <c:pt idx="17697">
                  <c:v>17.82453456</c:v>
                </c:pt>
                <c:pt idx="17698">
                  <c:v>17.825230439999967</c:v>
                </c:pt>
                <c:pt idx="17699">
                  <c:v>17.825924879999967</c:v>
                </c:pt>
                <c:pt idx="17700">
                  <c:v>17.826619319999967</c:v>
                </c:pt>
                <c:pt idx="17701">
                  <c:v>17.827313759999999</c:v>
                </c:pt>
                <c:pt idx="17702">
                  <c:v>17.828008199999999</c:v>
                </c:pt>
                <c:pt idx="17703">
                  <c:v>17.828702639999943</c:v>
                </c:pt>
                <c:pt idx="17704">
                  <c:v>17.82939708</c:v>
                </c:pt>
                <c:pt idx="17705">
                  <c:v>17.830091520000028</c:v>
                </c:pt>
              </c:numCache>
            </c:numRef>
          </c:xVal>
          <c:yVal>
            <c:numRef>
              <c:f>Sheet1!$D$2:$D$17707</c:f>
              <c:numCache>
                <c:formatCode>General</c:formatCode>
                <c:ptCount val="17706"/>
                <c:pt idx="0">
                  <c:v>10.286</c:v>
                </c:pt>
                <c:pt idx="1">
                  <c:v>26.292000000000002</c:v>
                </c:pt>
                <c:pt idx="2">
                  <c:v>20.039000000000001</c:v>
                </c:pt>
                <c:pt idx="3">
                  <c:v>24.224</c:v>
                </c:pt>
                <c:pt idx="4">
                  <c:v>14.857000000000006</c:v>
                </c:pt>
                <c:pt idx="5">
                  <c:v>11.059000000000006</c:v>
                </c:pt>
                <c:pt idx="6">
                  <c:v>10.723000000000001</c:v>
                </c:pt>
                <c:pt idx="7">
                  <c:v>6.7839999999999998</c:v>
                </c:pt>
                <c:pt idx="8">
                  <c:v>13.278</c:v>
                </c:pt>
                <c:pt idx="9">
                  <c:v>9.7040000000000006</c:v>
                </c:pt>
                <c:pt idx="10">
                  <c:v>16.934000000000001</c:v>
                </c:pt>
                <c:pt idx="11">
                  <c:v>16.411999999999999</c:v>
                </c:pt>
                <c:pt idx="12">
                  <c:v>9.6340000000000003</c:v>
                </c:pt>
                <c:pt idx="13">
                  <c:v>6.8339999999999996</c:v>
                </c:pt>
                <c:pt idx="14">
                  <c:v>6.9740000000000002</c:v>
                </c:pt>
                <c:pt idx="15">
                  <c:v>5.9960000000000004</c:v>
                </c:pt>
                <c:pt idx="16">
                  <c:v>8.5830000000000002</c:v>
                </c:pt>
                <c:pt idx="17">
                  <c:v>8.604000000000001</c:v>
                </c:pt>
                <c:pt idx="18">
                  <c:v>7.5289999999999955</c:v>
                </c:pt>
                <c:pt idx="19">
                  <c:v>9.9620000000000068</c:v>
                </c:pt>
                <c:pt idx="20">
                  <c:v>8.8720000000000159</c:v>
                </c:pt>
                <c:pt idx="21">
                  <c:v>21.987999999999989</c:v>
                </c:pt>
                <c:pt idx="22">
                  <c:v>21.149000000000001</c:v>
                </c:pt>
                <c:pt idx="23">
                  <c:v>15.236000000000001</c:v>
                </c:pt>
                <c:pt idx="24">
                  <c:v>14.935</c:v>
                </c:pt>
                <c:pt idx="25">
                  <c:v>14.857000000000006</c:v>
                </c:pt>
                <c:pt idx="26">
                  <c:v>15.731</c:v>
                </c:pt>
                <c:pt idx="27">
                  <c:v>19.888000000000002</c:v>
                </c:pt>
                <c:pt idx="28">
                  <c:v>12.638</c:v>
                </c:pt>
                <c:pt idx="29">
                  <c:v>15.373000000000006</c:v>
                </c:pt>
                <c:pt idx="30">
                  <c:v>13.937000000000001</c:v>
                </c:pt>
                <c:pt idx="31">
                  <c:v>18.634000000000036</c:v>
                </c:pt>
                <c:pt idx="32">
                  <c:v>16.998999999999967</c:v>
                </c:pt>
                <c:pt idx="33">
                  <c:v>15.338000000000001</c:v>
                </c:pt>
                <c:pt idx="34">
                  <c:v>14.227</c:v>
                </c:pt>
                <c:pt idx="35">
                  <c:v>13.285</c:v>
                </c:pt>
                <c:pt idx="36">
                  <c:v>15.396000000000004</c:v>
                </c:pt>
                <c:pt idx="37">
                  <c:v>12.15</c:v>
                </c:pt>
                <c:pt idx="38">
                  <c:v>13.282</c:v>
                </c:pt>
                <c:pt idx="39">
                  <c:v>13.646000000000001</c:v>
                </c:pt>
                <c:pt idx="40">
                  <c:v>12.217000000000001</c:v>
                </c:pt>
                <c:pt idx="41">
                  <c:v>12.197000000000001</c:v>
                </c:pt>
                <c:pt idx="42">
                  <c:v>11.058</c:v>
                </c:pt>
                <c:pt idx="43">
                  <c:v>11.456000000000014</c:v>
                </c:pt>
                <c:pt idx="44">
                  <c:v>8.9270000000000014</c:v>
                </c:pt>
                <c:pt idx="45">
                  <c:v>11.450000000000006</c:v>
                </c:pt>
                <c:pt idx="46">
                  <c:v>10.687000000000001</c:v>
                </c:pt>
                <c:pt idx="47">
                  <c:v>9.9330000000000016</c:v>
                </c:pt>
                <c:pt idx="48">
                  <c:v>7.2309999999999999</c:v>
                </c:pt>
                <c:pt idx="49">
                  <c:v>7.5259999999999945</c:v>
                </c:pt>
                <c:pt idx="50">
                  <c:v>9.7800000000000011</c:v>
                </c:pt>
                <c:pt idx="51">
                  <c:v>10.074</c:v>
                </c:pt>
                <c:pt idx="52">
                  <c:v>10.777000000000001</c:v>
                </c:pt>
                <c:pt idx="53">
                  <c:v>5.58</c:v>
                </c:pt>
                <c:pt idx="54">
                  <c:v>8.0710000000000015</c:v>
                </c:pt>
                <c:pt idx="55">
                  <c:v>7.585</c:v>
                </c:pt>
                <c:pt idx="56">
                  <c:v>8.1140000000000008</c:v>
                </c:pt>
                <c:pt idx="57">
                  <c:v>7.5759999999999996</c:v>
                </c:pt>
                <c:pt idx="58">
                  <c:v>7.9989999999999997</c:v>
                </c:pt>
                <c:pt idx="59">
                  <c:v>4.2430000000000003</c:v>
                </c:pt>
                <c:pt idx="60">
                  <c:v>6.4130000000000003</c:v>
                </c:pt>
                <c:pt idx="61">
                  <c:v>7</c:v>
                </c:pt>
                <c:pt idx="62">
                  <c:v>9.4020000000000028</c:v>
                </c:pt>
                <c:pt idx="63">
                  <c:v>6.4059999999999997</c:v>
                </c:pt>
                <c:pt idx="64">
                  <c:v>8.9130000000000003</c:v>
                </c:pt>
                <c:pt idx="65">
                  <c:v>4.7519999999999998</c:v>
                </c:pt>
                <c:pt idx="66">
                  <c:v>6.226</c:v>
                </c:pt>
                <c:pt idx="67">
                  <c:v>5.3849999999999945</c:v>
                </c:pt>
                <c:pt idx="68">
                  <c:v>7.7030000000000003</c:v>
                </c:pt>
                <c:pt idx="69">
                  <c:v>5.7489999999999997</c:v>
                </c:pt>
                <c:pt idx="70">
                  <c:v>5.7939999999999996</c:v>
                </c:pt>
                <c:pt idx="71">
                  <c:v>3.7080000000000002</c:v>
                </c:pt>
                <c:pt idx="72">
                  <c:v>5.8119999999999985</c:v>
                </c:pt>
                <c:pt idx="73">
                  <c:v>5.7139999999999995</c:v>
                </c:pt>
                <c:pt idx="74">
                  <c:v>7.3380000000000001</c:v>
                </c:pt>
                <c:pt idx="75">
                  <c:v>4.3979999999999926</c:v>
                </c:pt>
                <c:pt idx="76">
                  <c:v>4.9409999999999998</c:v>
                </c:pt>
                <c:pt idx="77">
                  <c:v>7.0069999999999997</c:v>
                </c:pt>
                <c:pt idx="78">
                  <c:v>5.0309999999999997</c:v>
                </c:pt>
                <c:pt idx="79">
                  <c:v>5.5049999999999955</c:v>
                </c:pt>
                <c:pt idx="80">
                  <c:v>4.992</c:v>
                </c:pt>
                <c:pt idx="81">
                  <c:v>9.3650000000000162</c:v>
                </c:pt>
                <c:pt idx="82">
                  <c:v>3.8319999999999967</c:v>
                </c:pt>
                <c:pt idx="83">
                  <c:v>5.3010000000000002</c:v>
                </c:pt>
                <c:pt idx="84">
                  <c:v>5.7489999999999997</c:v>
                </c:pt>
                <c:pt idx="85">
                  <c:v>4.8659999999999917</c:v>
                </c:pt>
                <c:pt idx="86">
                  <c:v>4.3559999999999945</c:v>
                </c:pt>
                <c:pt idx="87">
                  <c:v>5.6019999999999985</c:v>
                </c:pt>
                <c:pt idx="88">
                  <c:v>5.1959999999999926</c:v>
                </c:pt>
                <c:pt idx="89">
                  <c:v>7.2519999999999998</c:v>
                </c:pt>
                <c:pt idx="90">
                  <c:v>4.1499999999999995</c:v>
                </c:pt>
                <c:pt idx="91">
                  <c:v>5.3649999999999913</c:v>
                </c:pt>
                <c:pt idx="92">
                  <c:v>3.8279999999999998</c:v>
                </c:pt>
                <c:pt idx="93">
                  <c:v>6.6659999999999933</c:v>
                </c:pt>
                <c:pt idx="94">
                  <c:v>5.3479999999999945</c:v>
                </c:pt>
                <c:pt idx="95">
                  <c:v>4.1979999999999933</c:v>
                </c:pt>
                <c:pt idx="96">
                  <c:v>4.6679999999999904</c:v>
                </c:pt>
                <c:pt idx="97">
                  <c:v>4.7269999999999985</c:v>
                </c:pt>
                <c:pt idx="98">
                  <c:v>7.3639999999999946</c:v>
                </c:pt>
                <c:pt idx="99">
                  <c:v>3.9789999999999988</c:v>
                </c:pt>
                <c:pt idx="100">
                  <c:v>4.8369999999999997</c:v>
                </c:pt>
                <c:pt idx="101">
                  <c:v>5.3789999999999996</c:v>
                </c:pt>
                <c:pt idx="102">
                  <c:v>6.8010000000000002</c:v>
                </c:pt>
                <c:pt idx="103">
                  <c:v>3.9989999999999997</c:v>
                </c:pt>
                <c:pt idx="104">
                  <c:v>3.7509999999999999</c:v>
                </c:pt>
                <c:pt idx="105">
                  <c:v>2.657</c:v>
                </c:pt>
                <c:pt idx="106">
                  <c:v>3.4119999999999977</c:v>
                </c:pt>
                <c:pt idx="107">
                  <c:v>4.782</c:v>
                </c:pt>
                <c:pt idx="108">
                  <c:v>7.6369999999999996</c:v>
                </c:pt>
                <c:pt idx="109">
                  <c:v>4.01</c:v>
                </c:pt>
                <c:pt idx="110">
                  <c:v>2.883</c:v>
                </c:pt>
                <c:pt idx="111">
                  <c:v>2.6680000000000001</c:v>
                </c:pt>
                <c:pt idx="112">
                  <c:v>6.4470000000000001</c:v>
                </c:pt>
                <c:pt idx="113">
                  <c:v>7.1719999999999997</c:v>
                </c:pt>
                <c:pt idx="114">
                  <c:v>3.786</c:v>
                </c:pt>
                <c:pt idx="115">
                  <c:v>4.6529999999999916</c:v>
                </c:pt>
                <c:pt idx="116">
                  <c:v>4.8</c:v>
                </c:pt>
                <c:pt idx="117">
                  <c:v>3.3919999999999977</c:v>
                </c:pt>
                <c:pt idx="118">
                  <c:v>4.1899999999999995</c:v>
                </c:pt>
                <c:pt idx="119">
                  <c:v>2.8609999999999998</c:v>
                </c:pt>
                <c:pt idx="120">
                  <c:v>4.57</c:v>
                </c:pt>
                <c:pt idx="121">
                  <c:v>3.9319999999999977</c:v>
                </c:pt>
                <c:pt idx="122">
                  <c:v>4.3099999999999996</c:v>
                </c:pt>
                <c:pt idx="123">
                  <c:v>4.5289999999999955</c:v>
                </c:pt>
                <c:pt idx="124">
                  <c:v>5.1209999999999933</c:v>
                </c:pt>
                <c:pt idx="125">
                  <c:v>3.19</c:v>
                </c:pt>
                <c:pt idx="126">
                  <c:v>3.8899999999999997</c:v>
                </c:pt>
                <c:pt idx="127">
                  <c:v>4.1919999999999975</c:v>
                </c:pt>
                <c:pt idx="128">
                  <c:v>4.4279999999999955</c:v>
                </c:pt>
                <c:pt idx="129">
                  <c:v>2.9789999999999988</c:v>
                </c:pt>
                <c:pt idx="130">
                  <c:v>5.81</c:v>
                </c:pt>
                <c:pt idx="131">
                  <c:v>3.94</c:v>
                </c:pt>
                <c:pt idx="132">
                  <c:v>4.0860000000000003</c:v>
                </c:pt>
                <c:pt idx="133">
                  <c:v>3.9969999999999977</c:v>
                </c:pt>
                <c:pt idx="134">
                  <c:v>3.5749999999999997</c:v>
                </c:pt>
                <c:pt idx="135">
                  <c:v>2.9569999999999967</c:v>
                </c:pt>
                <c:pt idx="136">
                  <c:v>3.5840000000000001</c:v>
                </c:pt>
                <c:pt idx="137">
                  <c:v>5.0090000000000003</c:v>
                </c:pt>
                <c:pt idx="138">
                  <c:v>4.34</c:v>
                </c:pt>
                <c:pt idx="139">
                  <c:v>3.8359999999999967</c:v>
                </c:pt>
                <c:pt idx="140">
                  <c:v>5.4809999999999999</c:v>
                </c:pt>
                <c:pt idx="141">
                  <c:v>4.53</c:v>
                </c:pt>
                <c:pt idx="142">
                  <c:v>3.5259999999999998</c:v>
                </c:pt>
                <c:pt idx="143">
                  <c:v>4.0780000000000003</c:v>
                </c:pt>
                <c:pt idx="144">
                  <c:v>3.6459999999999999</c:v>
                </c:pt>
                <c:pt idx="145">
                  <c:v>4.1139999999999946</c:v>
                </c:pt>
                <c:pt idx="146">
                  <c:v>6.7690000000000001</c:v>
                </c:pt>
                <c:pt idx="147">
                  <c:v>6.44</c:v>
                </c:pt>
                <c:pt idx="148">
                  <c:v>4.3639999999999946</c:v>
                </c:pt>
                <c:pt idx="149">
                  <c:v>2.8259999999999987</c:v>
                </c:pt>
                <c:pt idx="150">
                  <c:v>4.5419999999999998</c:v>
                </c:pt>
                <c:pt idx="151">
                  <c:v>4.3259999999999916</c:v>
                </c:pt>
                <c:pt idx="152">
                  <c:v>2.9859999999999998</c:v>
                </c:pt>
                <c:pt idx="153">
                  <c:v>2.8219999999999987</c:v>
                </c:pt>
                <c:pt idx="154">
                  <c:v>6.1099999999999985</c:v>
                </c:pt>
                <c:pt idx="155">
                  <c:v>5.3219999999999965</c:v>
                </c:pt>
                <c:pt idx="156">
                  <c:v>3.3899999999999997</c:v>
                </c:pt>
                <c:pt idx="157">
                  <c:v>3.3159999999999967</c:v>
                </c:pt>
                <c:pt idx="158">
                  <c:v>4.3849999999999945</c:v>
                </c:pt>
                <c:pt idx="159">
                  <c:v>3.3959999999999977</c:v>
                </c:pt>
                <c:pt idx="160">
                  <c:v>2.6850000000000001</c:v>
                </c:pt>
                <c:pt idx="161">
                  <c:v>4.9459999999999997</c:v>
                </c:pt>
                <c:pt idx="162">
                  <c:v>3.5819999999999999</c:v>
                </c:pt>
                <c:pt idx="163">
                  <c:v>2.8219999999999987</c:v>
                </c:pt>
                <c:pt idx="164">
                  <c:v>3.7130000000000001</c:v>
                </c:pt>
                <c:pt idx="165">
                  <c:v>3.907</c:v>
                </c:pt>
                <c:pt idx="166">
                  <c:v>3.9870000000000001</c:v>
                </c:pt>
                <c:pt idx="167">
                  <c:v>2.8509999999999978</c:v>
                </c:pt>
                <c:pt idx="168">
                  <c:v>7.25</c:v>
                </c:pt>
                <c:pt idx="169">
                  <c:v>5.6619999999999955</c:v>
                </c:pt>
                <c:pt idx="170">
                  <c:v>3.4079999999999999</c:v>
                </c:pt>
                <c:pt idx="171">
                  <c:v>2.823</c:v>
                </c:pt>
                <c:pt idx="172">
                  <c:v>4.766</c:v>
                </c:pt>
                <c:pt idx="173">
                  <c:v>4.2450000000000001</c:v>
                </c:pt>
                <c:pt idx="174">
                  <c:v>3.6559999999999997</c:v>
                </c:pt>
                <c:pt idx="175">
                  <c:v>6.2430000000000003</c:v>
                </c:pt>
                <c:pt idx="176">
                  <c:v>6.9130000000000003</c:v>
                </c:pt>
                <c:pt idx="177">
                  <c:v>4.2619999999999996</c:v>
                </c:pt>
                <c:pt idx="178">
                  <c:v>4.5289999999999955</c:v>
                </c:pt>
                <c:pt idx="179">
                  <c:v>3.4549999999999987</c:v>
                </c:pt>
                <c:pt idx="180">
                  <c:v>4.8549999999999933</c:v>
                </c:pt>
                <c:pt idx="181">
                  <c:v>3.0289999999999999</c:v>
                </c:pt>
                <c:pt idx="182">
                  <c:v>5.056</c:v>
                </c:pt>
                <c:pt idx="183">
                  <c:v>5.0019999999999998</c:v>
                </c:pt>
                <c:pt idx="184">
                  <c:v>4.4359999999999999</c:v>
                </c:pt>
                <c:pt idx="185">
                  <c:v>2.7269999999999999</c:v>
                </c:pt>
                <c:pt idx="186">
                  <c:v>3.8529999999999966</c:v>
                </c:pt>
                <c:pt idx="187">
                  <c:v>3.9239999999999999</c:v>
                </c:pt>
                <c:pt idx="188">
                  <c:v>3.887</c:v>
                </c:pt>
                <c:pt idx="189">
                  <c:v>4.6710000000000003</c:v>
                </c:pt>
                <c:pt idx="190">
                  <c:v>3.9830000000000001</c:v>
                </c:pt>
                <c:pt idx="191">
                  <c:v>2.3059999999999987</c:v>
                </c:pt>
                <c:pt idx="192">
                  <c:v>3.6579999999999999</c:v>
                </c:pt>
                <c:pt idx="193">
                  <c:v>2.3939999999999997</c:v>
                </c:pt>
                <c:pt idx="194">
                  <c:v>3.1509999999999998</c:v>
                </c:pt>
                <c:pt idx="195">
                  <c:v>5.68</c:v>
                </c:pt>
                <c:pt idx="196">
                  <c:v>3.1030000000000002</c:v>
                </c:pt>
                <c:pt idx="197">
                  <c:v>3.5049999999999999</c:v>
                </c:pt>
                <c:pt idx="198">
                  <c:v>5.14</c:v>
                </c:pt>
                <c:pt idx="199">
                  <c:v>3.4119999999999977</c:v>
                </c:pt>
                <c:pt idx="200">
                  <c:v>3.2650000000000001</c:v>
                </c:pt>
                <c:pt idx="201">
                  <c:v>5.3469999999999995</c:v>
                </c:pt>
                <c:pt idx="202">
                  <c:v>5.3469999999999995</c:v>
                </c:pt>
                <c:pt idx="203">
                  <c:v>5.3469999999999995</c:v>
                </c:pt>
                <c:pt idx="204">
                  <c:v>5.3469999999999995</c:v>
                </c:pt>
                <c:pt idx="205">
                  <c:v>5.3469999999999995</c:v>
                </c:pt>
                <c:pt idx="206">
                  <c:v>5.3469999999999995</c:v>
                </c:pt>
                <c:pt idx="207">
                  <c:v>5.3469999999999995</c:v>
                </c:pt>
                <c:pt idx="208">
                  <c:v>5.3469999999999995</c:v>
                </c:pt>
                <c:pt idx="209">
                  <c:v>5.3469999999999995</c:v>
                </c:pt>
                <c:pt idx="210">
                  <c:v>5.3469999999999995</c:v>
                </c:pt>
                <c:pt idx="211">
                  <c:v>5.3469999999999995</c:v>
                </c:pt>
                <c:pt idx="212">
                  <c:v>5.3469999999999995</c:v>
                </c:pt>
                <c:pt idx="213">
                  <c:v>5.3469999999999995</c:v>
                </c:pt>
                <c:pt idx="214">
                  <c:v>5.3469999999999995</c:v>
                </c:pt>
                <c:pt idx="215">
                  <c:v>5.3469999999999995</c:v>
                </c:pt>
                <c:pt idx="216">
                  <c:v>5.3469999999999995</c:v>
                </c:pt>
                <c:pt idx="217">
                  <c:v>5.3469999999999995</c:v>
                </c:pt>
                <c:pt idx="218">
                  <c:v>5.3469999999999995</c:v>
                </c:pt>
                <c:pt idx="219">
                  <c:v>5.3469999999999995</c:v>
                </c:pt>
                <c:pt idx="220">
                  <c:v>5.3469999999999995</c:v>
                </c:pt>
                <c:pt idx="221">
                  <c:v>5.3469999999999995</c:v>
                </c:pt>
                <c:pt idx="222">
                  <c:v>5.3469999999999995</c:v>
                </c:pt>
                <c:pt idx="223">
                  <c:v>5.3469999999999995</c:v>
                </c:pt>
                <c:pt idx="224">
                  <c:v>5.3469999999999995</c:v>
                </c:pt>
                <c:pt idx="225">
                  <c:v>5.3469999999999995</c:v>
                </c:pt>
                <c:pt idx="226">
                  <c:v>5.3469999999999995</c:v>
                </c:pt>
                <c:pt idx="227">
                  <c:v>5.3469999999999995</c:v>
                </c:pt>
                <c:pt idx="228">
                  <c:v>5.3469999999999995</c:v>
                </c:pt>
                <c:pt idx="229">
                  <c:v>5.3469999999999995</c:v>
                </c:pt>
                <c:pt idx="230">
                  <c:v>5.3469999999999995</c:v>
                </c:pt>
                <c:pt idx="231">
                  <c:v>5.3469999999999995</c:v>
                </c:pt>
                <c:pt idx="232">
                  <c:v>5.3469999999999995</c:v>
                </c:pt>
                <c:pt idx="233">
                  <c:v>5.3469999999999995</c:v>
                </c:pt>
                <c:pt idx="234">
                  <c:v>5.3469999999999995</c:v>
                </c:pt>
                <c:pt idx="235">
                  <c:v>5.3469999999999995</c:v>
                </c:pt>
                <c:pt idx="236">
                  <c:v>5.3469999999999995</c:v>
                </c:pt>
                <c:pt idx="237">
                  <c:v>5.3469999999999995</c:v>
                </c:pt>
                <c:pt idx="238">
                  <c:v>5.3469999999999995</c:v>
                </c:pt>
                <c:pt idx="239">
                  <c:v>5.3469999999999995</c:v>
                </c:pt>
                <c:pt idx="240">
                  <c:v>5.3469999999999995</c:v>
                </c:pt>
                <c:pt idx="241">
                  <c:v>5.3469999999999995</c:v>
                </c:pt>
                <c:pt idx="242">
                  <c:v>5.3469999999999995</c:v>
                </c:pt>
                <c:pt idx="243">
                  <c:v>5.3469999999999995</c:v>
                </c:pt>
                <c:pt idx="244">
                  <c:v>5.3469999999999995</c:v>
                </c:pt>
                <c:pt idx="245">
                  <c:v>5.3469999999999995</c:v>
                </c:pt>
                <c:pt idx="246">
                  <c:v>5.3469999999999995</c:v>
                </c:pt>
                <c:pt idx="247">
                  <c:v>5.3469999999999995</c:v>
                </c:pt>
                <c:pt idx="248">
                  <c:v>5.3469999999999995</c:v>
                </c:pt>
                <c:pt idx="249">
                  <c:v>5.3469999999999995</c:v>
                </c:pt>
                <c:pt idx="250">
                  <c:v>5.3469999999999995</c:v>
                </c:pt>
                <c:pt idx="251">
                  <c:v>5.3469999999999995</c:v>
                </c:pt>
                <c:pt idx="252">
                  <c:v>5.3469999999999995</c:v>
                </c:pt>
                <c:pt idx="253">
                  <c:v>5.3469999999999995</c:v>
                </c:pt>
                <c:pt idx="254">
                  <c:v>5.3469999999999995</c:v>
                </c:pt>
                <c:pt idx="255">
                  <c:v>5.3469999999999995</c:v>
                </c:pt>
                <c:pt idx="256">
                  <c:v>5.3469999999999995</c:v>
                </c:pt>
                <c:pt idx="257">
                  <c:v>5.3469999999999995</c:v>
                </c:pt>
                <c:pt idx="258">
                  <c:v>5.3469999999999995</c:v>
                </c:pt>
                <c:pt idx="259">
                  <c:v>5.3469999999999995</c:v>
                </c:pt>
                <c:pt idx="260">
                  <c:v>5.3469999999999995</c:v>
                </c:pt>
                <c:pt idx="261">
                  <c:v>5.3469999999999995</c:v>
                </c:pt>
                <c:pt idx="262">
                  <c:v>5.3469999999999995</c:v>
                </c:pt>
                <c:pt idx="263">
                  <c:v>5.3469999999999995</c:v>
                </c:pt>
                <c:pt idx="264">
                  <c:v>5.3469999999999995</c:v>
                </c:pt>
                <c:pt idx="265">
                  <c:v>5.3469999999999995</c:v>
                </c:pt>
                <c:pt idx="266">
                  <c:v>5.3469999999999995</c:v>
                </c:pt>
                <c:pt idx="267">
                  <c:v>5.3469999999999995</c:v>
                </c:pt>
                <c:pt idx="268">
                  <c:v>5.3469999999999995</c:v>
                </c:pt>
                <c:pt idx="269">
                  <c:v>5.3469999999999995</c:v>
                </c:pt>
                <c:pt idx="270">
                  <c:v>5.3469999999999995</c:v>
                </c:pt>
                <c:pt idx="271">
                  <c:v>5.3469999999999995</c:v>
                </c:pt>
                <c:pt idx="272">
                  <c:v>5.3469999999999995</c:v>
                </c:pt>
                <c:pt idx="273">
                  <c:v>5.3469999999999995</c:v>
                </c:pt>
                <c:pt idx="274">
                  <c:v>5.3469999999999995</c:v>
                </c:pt>
                <c:pt idx="275">
                  <c:v>5.3469999999999995</c:v>
                </c:pt>
                <c:pt idx="276">
                  <c:v>5.3469999999999995</c:v>
                </c:pt>
                <c:pt idx="277">
                  <c:v>5.3469999999999995</c:v>
                </c:pt>
                <c:pt idx="278">
                  <c:v>5.3469999999999995</c:v>
                </c:pt>
                <c:pt idx="279">
                  <c:v>5.3469999999999995</c:v>
                </c:pt>
                <c:pt idx="280">
                  <c:v>5.3469999999999995</c:v>
                </c:pt>
                <c:pt idx="281">
                  <c:v>5.3469999999999995</c:v>
                </c:pt>
                <c:pt idx="282">
                  <c:v>5.3469999999999995</c:v>
                </c:pt>
                <c:pt idx="283">
                  <c:v>5.3469999999999995</c:v>
                </c:pt>
                <c:pt idx="284">
                  <c:v>5.3469999999999995</c:v>
                </c:pt>
                <c:pt idx="285">
                  <c:v>5.3469999999999995</c:v>
                </c:pt>
                <c:pt idx="286">
                  <c:v>1.7900000000000011</c:v>
                </c:pt>
                <c:pt idx="287">
                  <c:v>5.5839999999999996</c:v>
                </c:pt>
                <c:pt idx="288">
                  <c:v>7.2539999999999996</c:v>
                </c:pt>
                <c:pt idx="289">
                  <c:v>2.9019999999999997</c:v>
                </c:pt>
                <c:pt idx="290">
                  <c:v>4.7639999999999985</c:v>
                </c:pt>
                <c:pt idx="291">
                  <c:v>4.4980000000000002</c:v>
                </c:pt>
                <c:pt idx="292">
                  <c:v>3.38</c:v>
                </c:pt>
                <c:pt idx="293">
                  <c:v>3.1349999999999998</c:v>
                </c:pt>
                <c:pt idx="294">
                  <c:v>3.0489999999999999</c:v>
                </c:pt>
                <c:pt idx="295">
                  <c:v>5.7439999999999998</c:v>
                </c:pt>
                <c:pt idx="296">
                  <c:v>3.161</c:v>
                </c:pt>
                <c:pt idx="297">
                  <c:v>2.7519999999999998</c:v>
                </c:pt>
                <c:pt idx="298">
                  <c:v>2.3889999999999998</c:v>
                </c:pt>
                <c:pt idx="299">
                  <c:v>2.9929999999999977</c:v>
                </c:pt>
                <c:pt idx="300">
                  <c:v>2.4430000000000001</c:v>
                </c:pt>
                <c:pt idx="301">
                  <c:v>2.254</c:v>
                </c:pt>
                <c:pt idx="302">
                  <c:v>7.258</c:v>
                </c:pt>
                <c:pt idx="303">
                  <c:v>2.5109999999999997</c:v>
                </c:pt>
                <c:pt idx="304">
                  <c:v>2.04</c:v>
                </c:pt>
                <c:pt idx="305">
                  <c:v>2.8069999999999977</c:v>
                </c:pt>
                <c:pt idx="306">
                  <c:v>2.1319999999999997</c:v>
                </c:pt>
                <c:pt idx="307">
                  <c:v>2.8209999999999997</c:v>
                </c:pt>
                <c:pt idx="308">
                  <c:v>2.7469999999999999</c:v>
                </c:pt>
                <c:pt idx="309">
                  <c:v>5.4969999999999999</c:v>
                </c:pt>
                <c:pt idx="310">
                  <c:v>2.4609999999999999</c:v>
                </c:pt>
                <c:pt idx="311">
                  <c:v>3.07</c:v>
                </c:pt>
                <c:pt idx="312">
                  <c:v>3.1619999999999999</c:v>
                </c:pt>
                <c:pt idx="313">
                  <c:v>4.3639999999999946</c:v>
                </c:pt>
                <c:pt idx="314">
                  <c:v>3.7530000000000001</c:v>
                </c:pt>
                <c:pt idx="315">
                  <c:v>3.323</c:v>
                </c:pt>
                <c:pt idx="316">
                  <c:v>3.0779999999999998</c:v>
                </c:pt>
                <c:pt idx="317">
                  <c:v>3.6419999999999999</c:v>
                </c:pt>
                <c:pt idx="318">
                  <c:v>3.5880000000000001</c:v>
                </c:pt>
                <c:pt idx="319">
                  <c:v>4.1839999999999975</c:v>
                </c:pt>
                <c:pt idx="320">
                  <c:v>4.1179999999999914</c:v>
                </c:pt>
                <c:pt idx="321">
                  <c:v>4.78</c:v>
                </c:pt>
                <c:pt idx="322">
                  <c:v>3.694</c:v>
                </c:pt>
                <c:pt idx="323">
                  <c:v>4.0279999999999916</c:v>
                </c:pt>
                <c:pt idx="324">
                  <c:v>5.6649999999999885</c:v>
                </c:pt>
                <c:pt idx="325">
                  <c:v>3.3809999999999998</c:v>
                </c:pt>
                <c:pt idx="326">
                  <c:v>2.669</c:v>
                </c:pt>
                <c:pt idx="327">
                  <c:v>2.6269999999999998</c:v>
                </c:pt>
                <c:pt idx="328">
                  <c:v>3.3969999999999967</c:v>
                </c:pt>
                <c:pt idx="329">
                  <c:v>3.137</c:v>
                </c:pt>
                <c:pt idx="330">
                  <c:v>3.7080000000000002</c:v>
                </c:pt>
                <c:pt idx="331">
                  <c:v>3.5519999999999987</c:v>
                </c:pt>
                <c:pt idx="332">
                  <c:v>2.6559999999999997</c:v>
                </c:pt>
                <c:pt idx="333">
                  <c:v>2.8699999999999997</c:v>
                </c:pt>
                <c:pt idx="334">
                  <c:v>4.0049999999999955</c:v>
                </c:pt>
                <c:pt idx="335">
                  <c:v>4.3269999999999955</c:v>
                </c:pt>
                <c:pt idx="336">
                  <c:v>3.3549999999999978</c:v>
                </c:pt>
                <c:pt idx="337">
                  <c:v>2.9579999999999997</c:v>
                </c:pt>
                <c:pt idx="338">
                  <c:v>2.8149999999999977</c:v>
                </c:pt>
                <c:pt idx="339">
                  <c:v>2.5089999999999999</c:v>
                </c:pt>
                <c:pt idx="340">
                  <c:v>3.8409999999999997</c:v>
                </c:pt>
                <c:pt idx="341">
                  <c:v>4.9800000000000004</c:v>
                </c:pt>
                <c:pt idx="342">
                  <c:v>3.1149999999999998</c:v>
                </c:pt>
                <c:pt idx="343">
                  <c:v>2.7189999999999999</c:v>
                </c:pt>
                <c:pt idx="344">
                  <c:v>5.0169999999999995</c:v>
                </c:pt>
                <c:pt idx="345">
                  <c:v>2.9209999999999998</c:v>
                </c:pt>
                <c:pt idx="346">
                  <c:v>3.1070000000000002</c:v>
                </c:pt>
                <c:pt idx="347">
                  <c:v>2.1379999999999999</c:v>
                </c:pt>
                <c:pt idx="348">
                  <c:v>3.0259999999999998</c:v>
                </c:pt>
                <c:pt idx="349">
                  <c:v>2.94</c:v>
                </c:pt>
                <c:pt idx="350">
                  <c:v>3.5489999999999999</c:v>
                </c:pt>
                <c:pt idx="351">
                  <c:v>3.3929999999999967</c:v>
                </c:pt>
                <c:pt idx="352">
                  <c:v>2.4369999999999967</c:v>
                </c:pt>
                <c:pt idx="353">
                  <c:v>2.9870000000000001</c:v>
                </c:pt>
                <c:pt idx="354">
                  <c:v>2.9699999999999998</c:v>
                </c:pt>
                <c:pt idx="355">
                  <c:v>3.1669999999999998</c:v>
                </c:pt>
                <c:pt idx="356">
                  <c:v>3.2440000000000002</c:v>
                </c:pt>
                <c:pt idx="357">
                  <c:v>2.8249999999999997</c:v>
                </c:pt>
                <c:pt idx="358">
                  <c:v>3.4889999999999999</c:v>
                </c:pt>
                <c:pt idx="359">
                  <c:v>5.2139999999999995</c:v>
                </c:pt>
                <c:pt idx="360">
                  <c:v>2.7989999999999999</c:v>
                </c:pt>
                <c:pt idx="361">
                  <c:v>4.6829999999999945</c:v>
                </c:pt>
                <c:pt idx="362">
                  <c:v>3.3679999999999999</c:v>
                </c:pt>
                <c:pt idx="363">
                  <c:v>2.254</c:v>
                </c:pt>
                <c:pt idx="364">
                  <c:v>4.1829999999999945</c:v>
                </c:pt>
                <c:pt idx="365">
                  <c:v>4.0709999999999997</c:v>
                </c:pt>
                <c:pt idx="366">
                  <c:v>2.7109999999999999</c:v>
                </c:pt>
                <c:pt idx="367">
                  <c:v>2.645</c:v>
                </c:pt>
                <c:pt idx="368">
                  <c:v>3.34</c:v>
                </c:pt>
                <c:pt idx="369">
                  <c:v>4.5</c:v>
                </c:pt>
                <c:pt idx="370">
                  <c:v>2.5389999999999997</c:v>
                </c:pt>
                <c:pt idx="371">
                  <c:v>3.5070000000000001</c:v>
                </c:pt>
                <c:pt idx="372">
                  <c:v>2.6119999999999997</c:v>
                </c:pt>
                <c:pt idx="373">
                  <c:v>2.9189999999999987</c:v>
                </c:pt>
                <c:pt idx="374">
                  <c:v>3.5070000000000001</c:v>
                </c:pt>
                <c:pt idx="375">
                  <c:v>2.4809999999999999</c:v>
                </c:pt>
                <c:pt idx="376">
                  <c:v>2.3979999999999997</c:v>
                </c:pt>
                <c:pt idx="377">
                  <c:v>3.6179999999999999</c:v>
                </c:pt>
                <c:pt idx="378">
                  <c:v>3.7349999999999999</c:v>
                </c:pt>
                <c:pt idx="379">
                  <c:v>3.7309999999999999</c:v>
                </c:pt>
                <c:pt idx="380">
                  <c:v>4.9290000000000003</c:v>
                </c:pt>
                <c:pt idx="381">
                  <c:v>2.8619999999999997</c:v>
                </c:pt>
                <c:pt idx="382">
                  <c:v>2.4059999999999997</c:v>
                </c:pt>
                <c:pt idx="383">
                  <c:v>3.4079999999999999</c:v>
                </c:pt>
                <c:pt idx="384">
                  <c:v>4.78</c:v>
                </c:pt>
                <c:pt idx="385">
                  <c:v>4.2610000000000001</c:v>
                </c:pt>
                <c:pt idx="386">
                  <c:v>3.2930000000000001</c:v>
                </c:pt>
                <c:pt idx="387">
                  <c:v>2.3249999999999997</c:v>
                </c:pt>
                <c:pt idx="388">
                  <c:v>3.298</c:v>
                </c:pt>
                <c:pt idx="389">
                  <c:v>3.2650000000000001</c:v>
                </c:pt>
                <c:pt idx="390">
                  <c:v>4.4050000000000002</c:v>
                </c:pt>
                <c:pt idx="391">
                  <c:v>4.5350000000000001</c:v>
                </c:pt>
                <c:pt idx="392">
                  <c:v>2.5709999999999997</c:v>
                </c:pt>
                <c:pt idx="393">
                  <c:v>3.9959999999999987</c:v>
                </c:pt>
                <c:pt idx="394">
                  <c:v>2.714</c:v>
                </c:pt>
                <c:pt idx="395">
                  <c:v>2.6359999999999997</c:v>
                </c:pt>
                <c:pt idx="396">
                  <c:v>3.7690000000000001</c:v>
                </c:pt>
                <c:pt idx="397">
                  <c:v>3.1379999999999999</c:v>
                </c:pt>
                <c:pt idx="398">
                  <c:v>2.7069999999999999</c:v>
                </c:pt>
                <c:pt idx="399">
                  <c:v>3.4659999999999997</c:v>
                </c:pt>
                <c:pt idx="400">
                  <c:v>2.6230000000000002</c:v>
                </c:pt>
                <c:pt idx="401">
                  <c:v>3.1819999999999999</c:v>
                </c:pt>
                <c:pt idx="402">
                  <c:v>4.1829999999999945</c:v>
                </c:pt>
                <c:pt idx="403">
                  <c:v>3.2709999999999999</c:v>
                </c:pt>
                <c:pt idx="404">
                  <c:v>2.7789999999999999</c:v>
                </c:pt>
                <c:pt idx="405">
                  <c:v>3.2080000000000002</c:v>
                </c:pt>
                <c:pt idx="406">
                  <c:v>2.8259999999999987</c:v>
                </c:pt>
                <c:pt idx="407">
                  <c:v>2.79</c:v>
                </c:pt>
                <c:pt idx="408">
                  <c:v>3.23</c:v>
                </c:pt>
                <c:pt idx="409">
                  <c:v>2.9779999999999998</c:v>
                </c:pt>
                <c:pt idx="410">
                  <c:v>2.5589999999999997</c:v>
                </c:pt>
                <c:pt idx="411">
                  <c:v>3.206</c:v>
                </c:pt>
                <c:pt idx="412">
                  <c:v>2.5779999999999998</c:v>
                </c:pt>
                <c:pt idx="413">
                  <c:v>2.4909999999999997</c:v>
                </c:pt>
                <c:pt idx="414">
                  <c:v>2.7530000000000001</c:v>
                </c:pt>
                <c:pt idx="415">
                  <c:v>3.6789999999999998</c:v>
                </c:pt>
                <c:pt idx="416">
                  <c:v>2.9749999999999988</c:v>
                </c:pt>
                <c:pt idx="417">
                  <c:v>4.0860000000000003</c:v>
                </c:pt>
                <c:pt idx="418">
                  <c:v>6.5739999999999998</c:v>
                </c:pt>
                <c:pt idx="419">
                  <c:v>2.8449999999999998</c:v>
                </c:pt>
                <c:pt idx="420">
                  <c:v>4.1899999999999995</c:v>
                </c:pt>
                <c:pt idx="421">
                  <c:v>2.8089999999999997</c:v>
                </c:pt>
                <c:pt idx="422">
                  <c:v>2.6669999999999998</c:v>
                </c:pt>
                <c:pt idx="423">
                  <c:v>2.7519999999999998</c:v>
                </c:pt>
                <c:pt idx="424">
                  <c:v>3.62</c:v>
                </c:pt>
                <c:pt idx="425">
                  <c:v>3.8389999999999977</c:v>
                </c:pt>
                <c:pt idx="426">
                  <c:v>4.5919999999999996</c:v>
                </c:pt>
                <c:pt idx="427">
                  <c:v>3.5019999999999998</c:v>
                </c:pt>
                <c:pt idx="428">
                  <c:v>2.7189999999999999</c:v>
                </c:pt>
                <c:pt idx="429">
                  <c:v>3.4219999999999997</c:v>
                </c:pt>
                <c:pt idx="430">
                  <c:v>3.55</c:v>
                </c:pt>
                <c:pt idx="431">
                  <c:v>2.6</c:v>
                </c:pt>
                <c:pt idx="432">
                  <c:v>2.5559999999999987</c:v>
                </c:pt>
                <c:pt idx="433">
                  <c:v>2.5909999999999997</c:v>
                </c:pt>
                <c:pt idx="434">
                  <c:v>2.5949999999999998</c:v>
                </c:pt>
                <c:pt idx="435">
                  <c:v>2.2869999999999999</c:v>
                </c:pt>
                <c:pt idx="436">
                  <c:v>4.3049999999999926</c:v>
                </c:pt>
                <c:pt idx="437">
                  <c:v>3.1419999999999999</c:v>
                </c:pt>
                <c:pt idx="438">
                  <c:v>5.0119999999999996</c:v>
                </c:pt>
                <c:pt idx="439">
                  <c:v>2.7010000000000001</c:v>
                </c:pt>
                <c:pt idx="440">
                  <c:v>3.5209999999999999</c:v>
                </c:pt>
                <c:pt idx="441">
                  <c:v>3.2189999999999999</c:v>
                </c:pt>
                <c:pt idx="442">
                  <c:v>2.4359999999999977</c:v>
                </c:pt>
                <c:pt idx="443">
                  <c:v>2.5359999999999987</c:v>
                </c:pt>
                <c:pt idx="444">
                  <c:v>4.4880000000000004</c:v>
                </c:pt>
                <c:pt idx="445">
                  <c:v>2.5329999999999977</c:v>
                </c:pt>
                <c:pt idx="446">
                  <c:v>3.0389999999999997</c:v>
                </c:pt>
                <c:pt idx="447">
                  <c:v>2.6040000000000001</c:v>
                </c:pt>
                <c:pt idx="448">
                  <c:v>2.6349999999999998</c:v>
                </c:pt>
                <c:pt idx="449">
                  <c:v>2.4089999999999998</c:v>
                </c:pt>
                <c:pt idx="450">
                  <c:v>2.625</c:v>
                </c:pt>
                <c:pt idx="451">
                  <c:v>2.3919999999999977</c:v>
                </c:pt>
                <c:pt idx="452">
                  <c:v>2.4389999999999987</c:v>
                </c:pt>
                <c:pt idx="453">
                  <c:v>3.4499999999999997</c:v>
                </c:pt>
                <c:pt idx="454">
                  <c:v>2.964</c:v>
                </c:pt>
                <c:pt idx="455">
                  <c:v>3.5680000000000001</c:v>
                </c:pt>
                <c:pt idx="456">
                  <c:v>2.2400000000000002</c:v>
                </c:pt>
                <c:pt idx="457">
                  <c:v>2.4299999999999997</c:v>
                </c:pt>
                <c:pt idx="458">
                  <c:v>3.742</c:v>
                </c:pt>
                <c:pt idx="459">
                  <c:v>2.2400000000000002</c:v>
                </c:pt>
                <c:pt idx="460">
                  <c:v>2.5089999999999999</c:v>
                </c:pt>
                <c:pt idx="461">
                  <c:v>2.82</c:v>
                </c:pt>
                <c:pt idx="462">
                  <c:v>4.069</c:v>
                </c:pt>
                <c:pt idx="463">
                  <c:v>2.3659999999999997</c:v>
                </c:pt>
                <c:pt idx="464">
                  <c:v>3.0270000000000001</c:v>
                </c:pt>
                <c:pt idx="465">
                  <c:v>4.3619999999999965</c:v>
                </c:pt>
                <c:pt idx="466">
                  <c:v>3.2509999999999999</c:v>
                </c:pt>
                <c:pt idx="467">
                  <c:v>3.181</c:v>
                </c:pt>
                <c:pt idx="468">
                  <c:v>2.8129999999999966</c:v>
                </c:pt>
                <c:pt idx="469">
                  <c:v>3.7440000000000002</c:v>
                </c:pt>
                <c:pt idx="470">
                  <c:v>3.5619999999999998</c:v>
                </c:pt>
                <c:pt idx="471">
                  <c:v>3.258</c:v>
                </c:pt>
                <c:pt idx="472">
                  <c:v>3.6509999999999998</c:v>
                </c:pt>
                <c:pt idx="473">
                  <c:v>2.7269999999999999</c:v>
                </c:pt>
                <c:pt idx="474">
                  <c:v>2.8559999999999977</c:v>
                </c:pt>
                <c:pt idx="475">
                  <c:v>2.4979999999999998</c:v>
                </c:pt>
                <c:pt idx="476">
                  <c:v>2.145</c:v>
                </c:pt>
                <c:pt idx="477">
                  <c:v>3.6559999999999997</c:v>
                </c:pt>
                <c:pt idx="478">
                  <c:v>5.6539999999999955</c:v>
                </c:pt>
                <c:pt idx="479">
                  <c:v>2.4609999999999999</c:v>
                </c:pt>
                <c:pt idx="480">
                  <c:v>2.661</c:v>
                </c:pt>
                <c:pt idx="481">
                  <c:v>3.3809999999999998</c:v>
                </c:pt>
                <c:pt idx="482">
                  <c:v>2.8389999999999977</c:v>
                </c:pt>
                <c:pt idx="483">
                  <c:v>2.964</c:v>
                </c:pt>
                <c:pt idx="484">
                  <c:v>4.0880000000000001</c:v>
                </c:pt>
                <c:pt idx="485">
                  <c:v>2.5070000000000001</c:v>
                </c:pt>
                <c:pt idx="486">
                  <c:v>3.2640000000000002</c:v>
                </c:pt>
                <c:pt idx="487">
                  <c:v>2.3339999999999987</c:v>
                </c:pt>
                <c:pt idx="488">
                  <c:v>2.9539999999999997</c:v>
                </c:pt>
                <c:pt idx="489">
                  <c:v>2.1040000000000001</c:v>
                </c:pt>
                <c:pt idx="490">
                  <c:v>2.9239999999999999</c:v>
                </c:pt>
                <c:pt idx="491">
                  <c:v>2.3939999999999997</c:v>
                </c:pt>
                <c:pt idx="492">
                  <c:v>2.4889999999999999</c:v>
                </c:pt>
                <c:pt idx="493">
                  <c:v>2.3019999999999987</c:v>
                </c:pt>
                <c:pt idx="494">
                  <c:v>2.7909999999999999</c:v>
                </c:pt>
                <c:pt idx="495">
                  <c:v>2.2530000000000001</c:v>
                </c:pt>
                <c:pt idx="496">
                  <c:v>2.6040000000000001</c:v>
                </c:pt>
                <c:pt idx="497">
                  <c:v>2.4339999999999997</c:v>
                </c:pt>
                <c:pt idx="498">
                  <c:v>2.3169999999999966</c:v>
                </c:pt>
                <c:pt idx="499">
                  <c:v>3.214</c:v>
                </c:pt>
                <c:pt idx="500">
                  <c:v>4.07</c:v>
                </c:pt>
                <c:pt idx="501">
                  <c:v>4.67</c:v>
                </c:pt>
                <c:pt idx="502">
                  <c:v>4.6209999999999933</c:v>
                </c:pt>
                <c:pt idx="503">
                  <c:v>2.74</c:v>
                </c:pt>
                <c:pt idx="504">
                  <c:v>2.8989999999999987</c:v>
                </c:pt>
                <c:pt idx="505">
                  <c:v>2.3479999999999999</c:v>
                </c:pt>
                <c:pt idx="506">
                  <c:v>3.7690000000000001</c:v>
                </c:pt>
                <c:pt idx="507">
                  <c:v>2.8899999999999997</c:v>
                </c:pt>
                <c:pt idx="508">
                  <c:v>2.4139999999999997</c:v>
                </c:pt>
                <c:pt idx="509">
                  <c:v>2.3069999999999977</c:v>
                </c:pt>
                <c:pt idx="510">
                  <c:v>3.2930000000000001</c:v>
                </c:pt>
                <c:pt idx="511">
                  <c:v>3.27</c:v>
                </c:pt>
                <c:pt idx="512">
                  <c:v>2.4389999999999987</c:v>
                </c:pt>
                <c:pt idx="513">
                  <c:v>2.2229999999999999</c:v>
                </c:pt>
                <c:pt idx="514">
                  <c:v>2.7119999999999997</c:v>
                </c:pt>
                <c:pt idx="515">
                  <c:v>2.3519999999999968</c:v>
                </c:pt>
                <c:pt idx="516">
                  <c:v>2.3519999999999968</c:v>
                </c:pt>
                <c:pt idx="517">
                  <c:v>2.3519999999999968</c:v>
                </c:pt>
                <c:pt idx="518">
                  <c:v>2.3519999999999968</c:v>
                </c:pt>
                <c:pt idx="519">
                  <c:v>2.3519999999999968</c:v>
                </c:pt>
                <c:pt idx="520">
                  <c:v>2.3519999999999968</c:v>
                </c:pt>
                <c:pt idx="521">
                  <c:v>2.3519999999999968</c:v>
                </c:pt>
                <c:pt idx="522">
                  <c:v>2.3519999999999968</c:v>
                </c:pt>
                <c:pt idx="523">
                  <c:v>2.3519999999999968</c:v>
                </c:pt>
                <c:pt idx="524">
                  <c:v>2.3519999999999968</c:v>
                </c:pt>
                <c:pt idx="525">
                  <c:v>2.3519999999999968</c:v>
                </c:pt>
                <c:pt idx="526">
                  <c:v>2.3519999999999968</c:v>
                </c:pt>
                <c:pt idx="527">
                  <c:v>2.3519999999999968</c:v>
                </c:pt>
                <c:pt idx="528">
                  <c:v>2.3519999999999968</c:v>
                </c:pt>
                <c:pt idx="529">
                  <c:v>2.3519999999999968</c:v>
                </c:pt>
                <c:pt idx="530">
                  <c:v>2.3519999999999968</c:v>
                </c:pt>
                <c:pt idx="531">
                  <c:v>2.3519999999999968</c:v>
                </c:pt>
                <c:pt idx="532">
                  <c:v>2.3519999999999968</c:v>
                </c:pt>
                <c:pt idx="533">
                  <c:v>2.3519999999999968</c:v>
                </c:pt>
                <c:pt idx="534">
                  <c:v>2.3519999999999968</c:v>
                </c:pt>
                <c:pt idx="535">
                  <c:v>2.3519999999999968</c:v>
                </c:pt>
                <c:pt idx="536">
                  <c:v>2.3519999999999968</c:v>
                </c:pt>
                <c:pt idx="537">
                  <c:v>1.855</c:v>
                </c:pt>
                <c:pt idx="538">
                  <c:v>1.831</c:v>
                </c:pt>
                <c:pt idx="539">
                  <c:v>3.2440000000000002</c:v>
                </c:pt>
                <c:pt idx="540">
                  <c:v>1.8129999999999982</c:v>
                </c:pt>
                <c:pt idx="541">
                  <c:v>2.0289999999999999</c:v>
                </c:pt>
                <c:pt idx="542">
                  <c:v>2.5559999999999987</c:v>
                </c:pt>
                <c:pt idx="543">
                  <c:v>2.117</c:v>
                </c:pt>
                <c:pt idx="544">
                  <c:v>3.3879999999999999</c:v>
                </c:pt>
                <c:pt idx="545">
                  <c:v>3.6709999999999998</c:v>
                </c:pt>
                <c:pt idx="546">
                  <c:v>2.6880000000000002</c:v>
                </c:pt>
                <c:pt idx="547">
                  <c:v>2.2629999999999999</c:v>
                </c:pt>
                <c:pt idx="548">
                  <c:v>3.363</c:v>
                </c:pt>
                <c:pt idx="549">
                  <c:v>2.3209999999999997</c:v>
                </c:pt>
                <c:pt idx="550">
                  <c:v>2.387</c:v>
                </c:pt>
                <c:pt idx="551">
                  <c:v>2.8109999999999977</c:v>
                </c:pt>
                <c:pt idx="552">
                  <c:v>2.2949999999999999</c:v>
                </c:pt>
                <c:pt idx="553">
                  <c:v>2.4489999999999998</c:v>
                </c:pt>
                <c:pt idx="554">
                  <c:v>3.3489999999999998</c:v>
                </c:pt>
                <c:pt idx="555">
                  <c:v>2.1539999999999999</c:v>
                </c:pt>
                <c:pt idx="556">
                  <c:v>2.2119999999999997</c:v>
                </c:pt>
                <c:pt idx="557">
                  <c:v>2.3009999999999997</c:v>
                </c:pt>
                <c:pt idx="558">
                  <c:v>2.69</c:v>
                </c:pt>
                <c:pt idx="559">
                  <c:v>2.4049999999999998</c:v>
                </c:pt>
                <c:pt idx="560">
                  <c:v>2.0359999999999987</c:v>
                </c:pt>
                <c:pt idx="561">
                  <c:v>2.5719999999999987</c:v>
                </c:pt>
                <c:pt idx="562">
                  <c:v>2.927</c:v>
                </c:pt>
                <c:pt idx="563">
                  <c:v>3.0789999999999997</c:v>
                </c:pt>
                <c:pt idx="564">
                  <c:v>2.161</c:v>
                </c:pt>
                <c:pt idx="565">
                  <c:v>3.4039999999999999</c:v>
                </c:pt>
                <c:pt idx="566">
                  <c:v>2.4779999999999998</c:v>
                </c:pt>
                <c:pt idx="567">
                  <c:v>2.903</c:v>
                </c:pt>
                <c:pt idx="568">
                  <c:v>2.234</c:v>
                </c:pt>
                <c:pt idx="569">
                  <c:v>2.9259999999999997</c:v>
                </c:pt>
                <c:pt idx="570">
                  <c:v>2.246</c:v>
                </c:pt>
                <c:pt idx="571">
                  <c:v>3.073</c:v>
                </c:pt>
                <c:pt idx="572">
                  <c:v>3.4179999999999997</c:v>
                </c:pt>
                <c:pt idx="573">
                  <c:v>2.282</c:v>
                </c:pt>
                <c:pt idx="574">
                  <c:v>2.0640000000000001</c:v>
                </c:pt>
                <c:pt idx="575">
                  <c:v>2.4809999999999999</c:v>
                </c:pt>
                <c:pt idx="576">
                  <c:v>3.7</c:v>
                </c:pt>
                <c:pt idx="577">
                  <c:v>2.927</c:v>
                </c:pt>
                <c:pt idx="578">
                  <c:v>2.9289999999999998</c:v>
                </c:pt>
                <c:pt idx="579">
                  <c:v>3.125</c:v>
                </c:pt>
                <c:pt idx="580">
                  <c:v>2.9959999999999987</c:v>
                </c:pt>
                <c:pt idx="581">
                  <c:v>3.1629999999999998</c:v>
                </c:pt>
                <c:pt idx="582">
                  <c:v>2.8069999999999977</c:v>
                </c:pt>
                <c:pt idx="583">
                  <c:v>3.4459999999999997</c:v>
                </c:pt>
                <c:pt idx="584">
                  <c:v>2.9769999999999968</c:v>
                </c:pt>
                <c:pt idx="585">
                  <c:v>2.3349999999999977</c:v>
                </c:pt>
                <c:pt idx="586">
                  <c:v>3.4529999999999967</c:v>
                </c:pt>
                <c:pt idx="587">
                  <c:v>2.4419999999999997</c:v>
                </c:pt>
                <c:pt idx="588">
                  <c:v>3.2949999999999999</c:v>
                </c:pt>
                <c:pt idx="589">
                  <c:v>2.661</c:v>
                </c:pt>
                <c:pt idx="590">
                  <c:v>4.3360000000000003</c:v>
                </c:pt>
                <c:pt idx="591">
                  <c:v>3.0359999999999987</c:v>
                </c:pt>
                <c:pt idx="592">
                  <c:v>2.448</c:v>
                </c:pt>
                <c:pt idx="593">
                  <c:v>2.3619999999999997</c:v>
                </c:pt>
                <c:pt idx="594">
                  <c:v>2.5059999999999998</c:v>
                </c:pt>
                <c:pt idx="595">
                  <c:v>4.258</c:v>
                </c:pt>
                <c:pt idx="596">
                  <c:v>2.617</c:v>
                </c:pt>
                <c:pt idx="597">
                  <c:v>2.1749999999999998</c:v>
                </c:pt>
                <c:pt idx="598">
                  <c:v>2.3689999999999998</c:v>
                </c:pt>
                <c:pt idx="599">
                  <c:v>2.4179999999999997</c:v>
                </c:pt>
                <c:pt idx="600">
                  <c:v>2.4989999999999997</c:v>
                </c:pt>
                <c:pt idx="601">
                  <c:v>2.4689999999999999</c:v>
                </c:pt>
                <c:pt idx="602">
                  <c:v>3.1269999999999998</c:v>
                </c:pt>
                <c:pt idx="603">
                  <c:v>2.36</c:v>
                </c:pt>
                <c:pt idx="604">
                  <c:v>4.3209999999999926</c:v>
                </c:pt>
                <c:pt idx="605">
                  <c:v>3.5209999999999999</c:v>
                </c:pt>
                <c:pt idx="606">
                  <c:v>2.7629999999999999</c:v>
                </c:pt>
                <c:pt idx="607">
                  <c:v>2.798</c:v>
                </c:pt>
                <c:pt idx="608">
                  <c:v>3.4289999999999998</c:v>
                </c:pt>
                <c:pt idx="609">
                  <c:v>2.2229999999999999</c:v>
                </c:pt>
                <c:pt idx="610">
                  <c:v>2.9789999999999988</c:v>
                </c:pt>
                <c:pt idx="611">
                  <c:v>2.1459999999999999</c:v>
                </c:pt>
                <c:pt idx="612">
                  <c:v>3.3319999999999967</c:v>
                </c:pt>
                <c:pt idx="613">
                  <c:v>2.3129999999999966</c:v>
                </c:pt>
                <c:pt idx="614">
                  <c:v>3.4089999999999998</c:v>
                </c:pt>
                <c:pt idx="615">
                  <c:v>3.0109999999999997</c:v>
                </c:pt>
                <c:pt idx="616">
                  <c:v>3.3939999999999997</c:v>
                </c:pt>
                <c:pt idx="617">
                  <c:v>2.448</c:v>
                </c:pt>
                <c:pt idx="618">
                  <c:v>2.3759999999999977</c:v>
                </c:pt>
                <c:pt idx="619">
                  <c:v>3.246</c:v>
                </c:pt>
                <c:pt idx="620">
                  <c:v>3.5089999999999999</c:v>
                </c:pt>
                <c:pt idx="621">
                  <c:v>2.3359999999999967</c:v>
                </c:pt>
                <c:pt idx="622">
                  <c:v>3.19</c:v>
                </c:pt>
                <c:pt idx="623">
                  <c:v>3.8409999999999997</c:v>
                </c:pt>
                <c:pt idx="624">
                  <c:v>3.3529999999999966</c:v>
                </c:pt>
                <c:pt idx="625">
                  <c:v>3.0270000000000001</c:v>
                </c:pt>
                <c:pt idx="626">
                  <c:v>2.4569999999999967</c:v>
                </c:pt>
                <c:pt idx="627">
                  <c:v>2.5359999999999987</c:v>
                </c:pt>
                <c:pt idx="628">
                  <c:v>4.2510000000000003</c:v>
                </c:pt>
                <c:pt idx="629">
                  <c:v>2.5349999999999997</c:v>
                </c:pt>
                <c:pt idx="630">
                  <c:v>2.6030000000000002</c:v>
                </c:pt>
                <c:pt idx="631">
                  <c:v>3.988</c:v>
                </c:pt>
                <c:pt idx="632">
                  <c:v>3.01</c:v>
                </c:pt>
                <c:pt idx="633">
                  <c:v>3.0019999999999998</c:v>
                </c:pt>
                <c:pt idx="634">
                  <c:v>2.7130000000000001</c:v>
                </c:pt>
                <c:pt idx="635">
                  <c:v>2.8939999999999997</c:v>
                </c:pt>
                <c:pt idx="636">
                  <c:v>2.9389999999999987</c:v>
                </c:pt>
                <c:pt idx="637">
                  <c:v>2.7359999999999998</c:v>
                </c:pt>
                <c:pt idx="638">
                  <c:v>3.6619999999999999</c:v>
                </c:pt>
                <c:pt idx="639">
                  <c:v>2.7080000000000002</c:v>
                </c:pt>
                <c:pt idx="640">
                  <c:v>3.4009999999999998</c:v>
                </c:pt>
                <c:pt idx="641">
                  <c:v>3.04</c:v>
                </c:pt>
                <c:pt idx="642">
                  <c:v>2.5259999999999998</c:v>
                </c:pt>
                <c:pt idx="643">
                  <c:v>2.1509999999999998</c:v>
                </c:pt>
                <c:pt idx="644">
                  <c:v>3.6139999999999999</c:v>
                </c:pt>
                <c:pt idx="645">
                  <c:v>2.5789999999999997</c:v>
                </c:pt>
                <c:pt idx="646">
                  <c:v>2.9630000000000001</c:v>
                </c:pt>
                <c:pt idx="647">
                  <c:v>3.5089999999999999</c:v>
                </c:pt>
                <c:pt idx="648">
                  <c:v>4.008</c:v>
                </c:pt>
                <c:pt idx="649">
                  <c:v>2.9459999999999997</c:v>
                </c:pt>
                <c:pt idx="650">
                  <c:v>2.3089999999999997</c:v>
                </c:pt>
                <c:pt idx="651">
                  <c:v>2.7559999999999998</c:v>
                </c:pt>
                <c:pt idx="652">
                  <c:v>2.2069999999999999</c:v>
                </c:pt>
                <c:pt idx="653">
                  <c:v>3.1459999999999999</c:v>
                </c:pt>
                <c:pt idx="654">
                  <c:v>2.8619999999999997</c:v>
                </c:pt>
                <c:pt idx="655">
                  <c:v>2.2789999999999999</c:v>
                </c:pt>
                <c:pt idx="656">
                  <c:v>2.2949999999999999</c:v>
                </c:pt>
                <c:pt idx="657">
                  <c:v>2.2949999999999999</c:v>
                </c:pt>
                <c:pt idx="658">
                  <c:v>2.2949999999999999</c:v>
                </c:pt>
                <c:pt idx="659">
                  <c:v>2.2949999999999999</c:v>
                </c:pt>
                <c:pt idx="660">
                  <c:v>2.2949999999999999</c:v>
                </c:pt>
                <c:pt idx="661">
                  <c:v>2.2949999999999999</c:v>
                </c:pt>
                <c:pt idx="662">
                  <c:v>2.2949999999999999</c:v>
                </c:pt>
                <c:pt idx="663">
                  <c:v>2.2949999999999999</c:v>
                </c:pt>
                <c:pt idx="664">
                  <c:v>2.2949999999999999</c:v>
                </c:pt>
                <c:pt idx="665">
                  <c:v>2.2949999999999999</c:v>
                </c:pt>
                <c:pt idx="666">
                  <c:v>2.2949999999999999</c:v>
                </c:pt>
                <c:pt idx="667">
                  <c:v>2.2949999999999999</c:v>
                </c:pt>
                <c:pt idx="668">
                  <c:v>2.2949999999999999</c:v>
                </c:pt>
                <c:pt idx="669">
                  <c:v>2.2949999999999999</c:v>
                </c:pt>
                <c:pt idx="670">
                  <c:v>2.2949999999999999</c:v>
                </c:pt>
                <c:pt idx="671">
                  <c:v>2.2949999999999999</c:v>
                </c:pt>
                <c:pt idx="672">
                  <c:v>2.2949999999999999</c:v>
                </c:pt>
                <c:pt idx="673">
                  <c:v>2.2949999999999999</c:v>
                </c:pt>
                <c:pt idx="674">
                  <c:v>2.2949999999999999</c:v>
                </c:pt>
                <c:pt idx="675">
                  <c:v>2.2949999999999999</c:v>
                </c:pt>
                <c:pt idx="676">
                  <c:v>2.2949999999999999</c:v>
                </c:pt>
                <c:pt idx="677">
                  <c:v>2.2949999999999999</c:v>
                </c:pt>
                <c:pt idx="678">
                  <c:v>2.2949999999999999</c:v>
                </c:pt>
                <c:pt idx="679">
                  <c:v>2.2949999999999999</c:v>
                </c:pt>
                <c:pt idx="680">
                  <c:v>2.2949999999999999</c:v>
                </c:pt>
                <c:pt idx="681">
                  <c:v>2.2949999999999999</c:v>
                </c:pt>
                <c:pt idx="682">
                  <c:v>2.2949999999999999</c:v>
                </c:pt>
                <c:pt idx="683">
                  <c:v>2.2949999999999999</c:v>
                </c:pt>
                <c:pt idx="684">
                  <c:v>2.2949999999999999</c:v>
                </c:pt>
                <c:pt idx="685">
                  <c:v>2.2949999999999999</c:v>
                </c:pt>
                <c:pt idx="686">
                  <c:v>2.2949999999999999</c:v>
                </c:pt>
                <c:pt idx="687">
                  <c:v>2.2949999999999999</c:v>
                </c:pt>
                <c:pt idx="688">
                  <c:v>2.2949999999999999</c:v>
                </c:pt>
                <c:pt idx="689">
                  <c:v>2.2949999999999999</c:v>
                </c:pt>
                <c:pt idx="690">
                  <c:v>2.2949999999999999</c:v>
                </c:pt>
                <c:pt idx="691">
                  <c:v>2.2949999999999999</c:v>
                </c:pt>
                <c:pt idx="692">
                  <c:v>2.2949999999999999</c:v>
                </c:pt>
                <c:pt idx="693">
                  <c:v>2.2949999999999999</c:v>
                </c:pt>
                <c:pt idx="694">
                  <c:v>2.2949999999999999</c:v>
                </c:pt>
                <c:pt idx="695">
                  <c:v>2.2949999999999999</c:v>
                </c:pt>
                <c:pt idx="696">
                  <c:v>2.2949999999999999</c:v>
                </c:pt>
                <c:pt idx="697">
                  <c:v>2.2949999999999999</c:v>
                </c:pt>
                <c:pt idx="698">
                  <c:v>2.2949999999999999</c:v>
                </c:pt>
                <c:pt idx="699">
                  <c:v>2.2949999999999999</c:v>
                </c:pt>
                <c:pt idx="700">
                  <c:v>2.2949999999999999</c:v>
                </c:pt>
                <c:pt idx="701">
                  <c:v>2.2949999999999999</c:v>
                </c:pt>
                <c:pt idx="702">
                  <c:v>2.2949999999999999</c:v>
                </c:pt>
                <c:pt idx="703">
                  <c:v>2.2949999999999999</c:v>
                </c:pt>
                <c:pt idx="704">
                  <c:v>2.2949999999999999</c:v>
                </c:pt>
                <c:pt idx="705">
                  <c:v>2.2949999999999999</c:v>
                </c:pt>
                <c:pt idx="706">
                  <c:v>2.2949999999999999</c:v>
                </c:pt>
                <c:pt idx="707">
                  <c:v>2.2949999999999999</c:v>
                </c:pt>
                <c:pt idx="708">
                  <c:v>2.2949999999999999</c:v>
                </c:pt>
                <c:pt idx="709">
                  <c:v>2.2949999999999999</c:v>
                </c:pt>
                <c:pt idx="710">
                  <c:v>2.2949999999999999</c:v>
                </c:pt>
                <c:pt idx="711">
                  <c:v>2.2949999999999999</c:v>
                </c:pt>
                <c:pt idx="712">
                  <c:v>2.2949999999999999</c:v>
                </c:pt>
                <c:pt idx="713">
                  <c:v>1.8819999999999979</c:v>
                </c:pt>
                <c:pt idx="714">
                  <c:v>1.8859999999999979</c:v>
                </c:pt>
                <c:pt idx="715">
                  <c:v>1.8859999999999979</c:v>
                </c:pt>
                <c:pt idx="716">
                  <c:v>1.853</c:v>
                </c:pt>
                <c:pt idx="717">
                  <c:v>4.0330000000000004</c:v>
                </c:pt>
                <c:pt idx="718">
                  <c:v>2.0309999999999997</c:v>
                </c:pt>
                <c:pt idx="719">
                  <c:v>2.254</c:v>
                </c:pt>
                <c:pt idx="720">
                  <c:v>3.0949999999999998</c:v>
                </c:pt>
                <c:pt idx="721">
                  <c:v>2.3079999999999998</c:v>
                </c:pt>
                <c:pt idx="722">
                  <c:v>2.0109999999999997</c:v>
                </c:pt>
                <c:pt idx="723">
                  <c:v>2.0109999999999997</c:v>
                </c:pt>
                <c:pt idx="724">
                  <c:v>2.0109999999999997</c:v>
                </c:pt>
                <c:pt idx="725">
                  <c:v>2.0109999999999997</c:v>
                </c:pt>
                <c:pt idx="726">
                  <c:v>2.0109999999999997</c:v>
                </c:pt>
                <c:pt idx="727">
                  <c:v>2.0109999999999997</c:v>
                </c:pt>
                <c:pt idx="728">
                  <c:v>2.0109999999999997</c:v>
                </c:pt>
                <c:pt idx="729">
                  <c:v>2.0109999999999997</c:v>
                </c:pt>
                <c:pt idx="730">
                  <c:v>2.0109999999999997</c:v>
                </c:pt>
                <c:pt idx="731">
                  <c:v>2.0109999999999997</c:v>
                </c:pt>
                <c:pt idx="732">
                  <c:v>2.0109999999999997</c:v>
                </c:pt>
                <c:pt idx="733">
                  <c:v>2.0109999999999997</c:v>
                </c:pt>
                <c:pt idx="734">
                  <c:v>2.0109999999999997</c:v>
                </c:pt>
                <c:pt idx="735">
                  <c:v>2.0109999999999997</c:v>
                </c:pt>
                <c:pt idx="736">
                  <c:v>2.0109999999999997</c:v>
                </c:pt>
                <c:pt idx="737">
                  <c:v>2.0109999999999997</c:v>
                </c:pt>
                <c:pt idx="738">
                  <c:v>2.0109999999999997</c:v>
                </c:pt>
                <c:pt idx="739">
                  <c:v>2.0109999999999997</c:v>
                </c:pt>
                <c:pt idx="740">
                  <c:v>2.0109999999999997</c:v>
                </c:pt>
                <c:pt idx="741">
                  <c:v>2.0109999999999997</c:v>
                </c:pt>
                <c:pt idx="742">
                  <c:v>2.0109999999999997</c:v>
                </c:pt>
                <c:pt idx="743">
                  <c:v>2.0109999999999997</c:v>
                </c:pt>
                <c:pt idx="744">
                  <c:v>2.0109999999999997</c:v>
                </c:pt>
                <c:pt idx="745">
                  <c:v>2.0109999999999997</c:v>
                </c:pt>
                <c:pt idx="746">
                  <c:v>2.0109999999999997</c:v>
                </c:pt>
                <c:pt idx="747">
                  <c:v>2.0109999999999997</c:v>
                </c:pt>
                <c:pt idx="748">
                  <c:v>2.0109999999999997</c:v>
                </c:pt>
                <c:pt idx="749">
                  <c:v>2.0109999999999997</c:v>
                </c:pt>
                <c:pt idx="750">
                  <c:v>2.0109999999999997</c:v>
                </c:pt>
                <c:pt idx="751">
                  <c:v>2.0109999999999997</c:v>
                </c:pt>
                <c:pt idx="752">
                  <c:v>2.0109999999999997</c:v>
                </c:pt>
                <c:pt idx="753">
                  <c:v>2.0109999999999997</c:v>
                </c:pt>
                <c:pt idx="754">
                  <c:v>2.0109999999999997</c:v>
                </c:pt>
                <c:pt idx="755">
                  <c:v>2.0109999999999997</c:v>
                </c:pt>
                <c:pt idx="756">
                  <c:v>2.0109999999999997</c:v>
                </c:pt>
                <c:pt idx="757">
                  <c:v>2.0109999999999997</c:v>
                </c:pt>
                <c:pt idx="758">
                  <c:v>2.0109999999999997</c:v>
                </c:pt>
                <c:pt idx="759">
                  <c:v>2.0109999999999997</c:v>
                </c:pt>
                <c:pt idx="760">
                  <c:v>2.0109999999999997</c:v>
                </c:pt>
                <c:pt idx="761">
                  <c:v>2.0109999999999997</c:v>
                </c:pt>
                <c:pt idx="762">
                  <c:v>2.0109999999999997</c:v>
                </c:pt>
                <c:pt idx="763">
                  <c:v>2.0109999999999997</c:v>
                </c:pt>
                <c:pt idx="764">
                  <c:v>2.0109999999999997</c:v>
                </c:pt>
                <c:pt idx="765">
                  <c:v>2.0109999999999997</c:v>
                </c:pt>
                <c:pt idx="766">
                  <c:v>2.0109999999999997</c:v>
                </c:pt>
                <c:pt idx="767">
                  <c:v>2.0109999999999997</c:v>
                </c:pt>
                <c:pt idx="768">
                  <c:v>2.0109999999999997</c:v>
                </c:pt>
                <c:pt idx="769">
                  <c:v>2.0109999999999997</c:v>
                </c:pt>
                <c:pt idx="770">
                  <c:v>2.0109999999999997</c:v>
                </c:pt>
                <c:pt idx="771">
                  <c:v>2.0109999999999997</c:v>
                </c:pt>
                <c:pt idx="772">
                  <c:v>2.0109999999999997</c:v>
                </c:pt>
                <c:pt idx="773">
                  <c:v>2.0109999999999997</c:v>
                </c:pt>
                <c:pt idx="774">
                  <c:v>2.0109999999999997</c:v>
                </c:pt>
                <c:pt idx="775">
                  <c:v>2.0109999999999997</c:v>
                </c:pt>
                <c:pt idx="776">
                  <c:v>2.0109999999999997</c:v>
                </c:pt>
                <c:pt idx="777">
                  <c:v>2.0109999999999997</c:v>
                </c:pt>
                <c:pt idx="778">
                  <c:v>2.0109999999999997</c:v>
                </c:pt>
                <c:pt idx="779">
                  <c:v>2.0109999999999997</c:v>
                </c:pt>
                <c:pt idx="780">
                  <c:v>2.0109999999999997</c:v>
                </c:pt>
                <c:pt idx="781">
                  <c:v>2.0109999999999997</c:v>
                </c:pt>
                <c:pt idx="782">
                  <c:v>2.0109999999999997</c:v>
                </c:pt>
                <c:pt idx="783">
                  <c:v>2.0109999999999997</c:v>
                </c:pt>
                <c:pt idx="784">
                  <c:v>2.0109999999999997</c:v>
                </c:pt>
                <c:pt idx="785">
                  <c:v>2.0109999999999997</c:v>
                </c:pt>
                <c:pt idx="786">
                  <c:v>2.0109999999999997</c:v>
                </c:pt>
                <c:pt idx="787">
                  <c:v>2.0109999999999997</c:v>
                </c:pt>
                <c:pt idx="788">
                  <c:v>2.0109999999999997</c:v>
                </c:pt>
                <c:pt idx="789">
                  <c:v>2.0109999999999997</c:v>
                </c:pt>
                <c:pt idx="790">
                  <c:v>2.0109999999999997</c:v>
                </c:pt>
                <c:pt idx="791">
                  <c:v>2.0109999999999997</c:v>
                </c:pt>
                <c:pt idx="792">
                  <c:v>2.0109999999999997</c:v>
                </c:pt>
                <c:pt idx="793">
                  <c:v>2.0109999999999997</c:v>
                </c:pt>
                <c:pt idx="794">
                  <c:v>2.0109999999999997</c:v>
                </c:pt>
                <c:pt idx="795">
                  <c:v>2.0109999999999997</c:v>
                </c:pt>
                <c:pt idx="796">
                  <c:v>2.0109999999999997</c:v>
                </c:pt>
                <c:pt idx="797">
                  <c:v>2.0109999999999997</c:v>
                </c:pt>
                <c:pt idx="798">
                  <c:v>2.0109999999999997</c:v>
                </c:pt>
                <c:pt idx="799">
                  <c:v>2.0109999999999997</c:v>
                </c:pt>
                <c:pt idx="800">
                  <c:v>2.0109999999999997</c:v>
                </c:pt>
                <c:pt idx="801">
                  <c:v>2.0109999999999997</c:v>
                </c:pt>
                <c:pt idx="802">
                  <c:v>2.0109999999999997</c:v>
                </c:pt>
                <c:pt idx="803">
                  <c:v>2.0109999999999997</c:v>
                </c:pt>
                <c:pt idx="804">
                  <c:v>2.0109999999999997</c:v>
                </c:pt>
                <c:pt idx="805">
                  <c:v>2.0109999999999997</c:v>
                </c:pt>
                <c:pt idx="806">
                  <c:v>2.0109999999999997</c:v>
                </c:pt>
                <c:pt idx="807">
                  <c:v>2.0109999999999997</c:v>
                </c:pt>
                <c:pt idx="808">
                  <c:v>2.0109999999999997</c:v>
                </c:pt>
                <c:pt idx="809">
                  <c:v>2.0109999999999997</c:v>
                </c:pt>
                <c:pt idx="810">
                  <c:v>2.0109999999999997</c:v>
                </c:pt>
                <c:pt idx="811">
                  <c:v>2.0109999999999997</c:v>
                </c:pt>
                <c:pt idx="812">
                  <c:v>2.0109999999999997</c:v>
                </c:pt>
                <c:pt idx="813">
                  <c:v>2.0109999999999997</c:v>
                </c:pt>
                <c:pt idx="814">
                  <c:v>2.0109999999999997</c:v>
                </c:pt>
                <c:pt idx="815">
                  <c:v>2.0109999999999997</c:v>
                </c:pt>
                <c:pt idx="816">
                  <c:v>2.0109999999999997</c:v>
                </c:pt>
                <c:pt idx="817">
                  <c:v>2.0109999999999997</c:v>
                </c:pt>
                <c:pt idx="818">
                  <c:v>2.0109999999999997</c:v>
                </c:pt>
                <c:pt idx="819">
                  <c:v>2.0109999999999997</c:v>
                </c:pt>
                <c:pt idx="820">
                  <c:v>2.0109999999999997</c:v>
                </c:pt>
                <c:pt idx="821">
                  <c:v>2.0109999999999997</c:v>
                </c:pt>
                <c:pt idx="822">
                  <c:v>2.0109999999999997</c:v>
                </c:pt>
                <c:pt idx="823">
                  <c:v>2.0109999999999997</c:v>
                </c:pt>
                <c:pt idx="824">
                  <c:v>2.0109999999999997</c:v>
                </c:pt>
                <c:pt idx="825">
                  <c:v>2.0109999999999997</c:v>
                </c:pt>
                <c:pt idx="826">
                  <c:v>2.0109999999999997</c:v>
                </c:pt>
                <c:pt idx="827">
                  <c:v>2.0109999999999997</c:v>
                </c:pt>
                <c:pt idx="828">
                  <c:v>2.0109999999999997</c:v>
                </c:pt>
                <c:pt idx="829">
                  <c:v>2.0109999999999997</c:v>
                </c:pt>
                <c:pt idx="830">
                  <c:v>2.0109999999999997</c:v>
                </c:pt>
                <c:pt idx="831">
                  <c:v>2.0109999999999997</c:v>
                </c:pt>
                <c:pt idx="832">
                  <c:v>2.0109999999999997</c:v>
                </c:pt>
                <c:pt idx="833">
                  <c:v>2.0109999999999997</c:v>
                </c:pt>
                <c:pt idx="834">
                  <c:v>2.0109999999999997</c:v>
                </c:pt>
                <c:pt idx="835">
                  <c:v>2.0109999999999997</c:v>
                </c:pt>
                <c:pt idx="836">
                  <c:v>2.0109999999999997</c:v>
                </c:pt>
                <c:pt idx="837">
                  <c:v>2.0109999999999997</c:v>
                </c:pt>
                <c:pt idx="838">
                  <c:v>2.0109999999999997</c:v>
                </c:pt>
                <c:pt idx="839">
                  <c:v>2.0109999999999997</c:v>
                </c:pt>
                <c:pt idx="840">
                  <c:v>2.0109999999999997</c:v>
                </c:pt>
                <c:pt idx="841">
                  <c:v>2.0109999999999997</c:v>
                </c:pt>
                <c:pt idx="842">
                  <c:v>2.0109999999999997</c:v>
                </c:pt>
                <c:pt idx="843">
                  <c:v>2.0109999999999997</c:v>
                </c:pt>
                <c:pt idx="844">
                  <c:v>2.0109999999999997</c:v>
                </c:pt>
                <c:pt idx="845">
                  <c:v>2.0109999999999997</c:v>
                </c:pt>
                <c:pt idx="846">
                  <c:v>2.0109999999999997</c:v>
                </c:pt>
                <c:pt idx="847">
                  <c:v>2.0109999999999997</c:v>
                </c:pt>
                <c:pt idx="848">
                  <c:v>2.0109999999999997</c:v>
                </c:pt>
                <c:pt idx="849">
                  <c:v>2.0109999999999997</c:v>
                </c:pt>
                <c:pt idx="850">
                  <c:v>2.0109999999999997</c:v>
                </c:pt>
                <c:pt idx="851">
                  <c:v>2.0109999999999997</c:v>
                </c:pt>
                <c:pt idx="852">
                  <c:v>2.0109999999999997</c:v>
                </c:pt>
                <c:pt idx="853">
                  <c:v>2.0109999999999997</c:v>
                </c:pt>
                <c:pt idx="854">
                  <c:v>2.0109999999999997</c:v>
                </c:pt>
                <c:pt idx="855">
                  <c:v>2.0109999999999997</c:v>
                </c:pt>
                <c:pt idx="856">
                  <c:v>2.0109999999999997</c:v>
                </c:pt>
                <c:pt idx="857">
                  <c:v>2.0109999999999997</c:v>
                </c:pt>
                <c:pt idx="858">
                  <c:v>2.0109999999999997</c:v>
                </c:pt>
                <c:pt idx="859">
                  <c:v>2.0109999999999997</c:v>
                </c:pt>
                <c:pt idx="860">
                  <c:v>2.0109999999999997</c:v>
                </c:pt>
                <c:pt idx="861">
                  <c:v>2.0109999999999997</c:v>
                </c:pt>
                <c:pt idx="862">
                  <c:v>2.0109999999999997</c:v>
                </c:pt>
                <c:pt idx="863">
                  <c:v>2.0109999999999997</c:v>
                </c:pt>
                <c:pt idx="864">
                  <c:v>2.0109999999999997</c:v>
                </c:pt>
                <c:pt idx="865">
                  <c:v>2.0109999999999997</c:v>
                </c:pt>
                <c:pt idx="866">
                  <c:v>2.0109999999999997</c:v>
                </c:pt>
                <c:pt idx="867">
                  <c:v>2.0109999999999997</c:v>
                </c:pt>
                <c:pt idx="868">
                  <c:v>2.0109999999999997</c:v>
                </c:pt>
                <c:pt idx="869">
                  <c:v>2.0109999999999997</c:v>
                </c:pt>
                <c:pt idx="870">
                  <c:v>2.0109999999999997</c:v>
                </c:pt>
                <c:pt idx="871">
                  <c:v>2.0109999999999997</c:v>
                </c:pt>
                <c:pt idx="872">
                  <c:v>2.0109999999999997</c:v>
                </c:pt>
                <c:pt idx="873">
                  <c:v>2.0109999999999997</c:v>
                </c:pt>
                <c:pt idx="874">
                  <c:v>2.0109999999999997</c:v>
                </c:pt>
                <c:pt idx="875">
                  <c:v>2.0109999999999997</c:v>
                </c:pt>
                <c:pt idx="876">
                  <c:v>2.0109999999999997</c:v>
                </c:pt>
                <c:pt idx="877">
                  <c:v>2.0109999999999997</c:v>
                </c:pt>
                <c:pt idx="878">
                  <c:v>2.0109999999999997</c:v>
                </c:pt>
                <c:pt idx="879">
                  <c:v>2.0109999999999997</c:v>
                </c:pt>
                <c:pt idx="880">
                  <c:v>2.0109999999999997</c:v>
                </c:pt>
                <c:pt idx="881">
                  <c:v>2.0109999999999997</c:v>
                </c:pt>
                <c:pt idx="882">
                  <c:v>2.0109999999999997</c:v>
                </c:pt>
                <c:pt idx="883">
                  <c:v>2.0109999999999997</c:v>
                </c:pt>
                <c:pt idx="884">
                  <c:v>2.0109999999999997</c:v>
                </c:pt>
                <c:pt idx="885">
                  <c:v>2.0109999999999997</c:v>
                </c:pt>
                <c:pt idx="886">
                  <c:v>2.0109999999999997</c:v>
                </c:pt>
                <c:pt idx="887">
                  <c:v>2.0109999999999997</c:v>
                </c:pt>
                <c:pt idx="888">
                  <c:v>2.0109999999999997</c:v>
                </c:pt>
                <c:pt idx="889">
                  <c:v>2.0109999999999997</c:v>
                </c:pt>
                <c:pt idx="890">
                  <c:v>2.0109999999999997</c:v>
                </c:pt>
                <c:pt idx="891">
                  <c:v>2.0109999999999997</c:v>
                </c:pt>
                <c:pt idx="892">
                  <c:v>2.0109999999999997</c:v>
                </c:pt>
                <c:pt idx="893">
                  <c:v>2.0109999999999997</c:v>
                </c:pt>
                <c:pt idx="894">
                  <c:v>2.0109999999999997</c:v>
                </c:pt>
                <c:pt idx="895">
                  <c:v>2.0109999999999997</c:v>
                </c:pt>
                <c:pt idx="896">
                  <c:v>2.0109999999999997</c:v>
                </c:pt>
                <c:pt idx="897">
                  <c:v>2.0109999999999997</c:v>
                </c:pt>
                <c:pt idx="898">
                  <c:v>1.3420000000000001</c:v>
                </c:pt>
                <c:pt idx="899">
                  <c:v>1.5209999999999981</c:v>
                </c:pt>
                <c:pt idx="900">
                  <c:v>1.5209999999999981</c:v>
                </c:pt>
                <c:pt idx="901">
                  <c:v>1.5209999999999981</c:v>
                </c:pt>
                <c:pt idx="902">
                  <c:v>1.5209999999999981</c:v>
                </c:pt>
                <c:pt idx="903">
                  <c:v>1.5209999999999981</c:v>
                </c:pt>
                <c:pt idx="904">
                  <c:v>1.5209999999999981</c:v>
                </c:pt>
                <c:pt idx="905">
                  <c:v>1.5209999999999981</c:v>
                </c:pt>
                <c:pt idx="906">
                  <c:v>1.5209999999999981</c:v>
                </c:pt>
                <c:pt idx="907">
                  <c:v>1.5209999999999981</c:v>
                </c:pt>
                <c:pt idx="908">
                  <c:v>1.5209999999999981</c:v>
                </c:pt>
                <c:pt idx="909">
                  <c:v>1.5209999999999981</c:v>
                </c:pt>
                <c:pt idx="910">
                  <c:v>1.5209999999999981</c:v>
                </c:pt>
                <c:pt idx="911">
                  <c:v>1.5209999999999981</c:v>
                </c:pt>
                <c:pt idx="912">
                  <c:v>1.5209999999999981</c:v>
                </c:pt>
                <c:pt idx="913">
                  <c:v>1.5209999999999981</c:v>
                </c:pt>
                <c:pt idx="914">
                  <c:v>1.5209999999999981</c:v>
                </c:pt>
                <c:pt idx="915">
                  <c:v>1.5209999999999981</c:v>
                </c:pt>
                <c:pt idx="916">
                  <c:v>1.5209999999999981</c:v>
                </c:pt>
                <c:pt idx="917">
                  <c:v>1.5209999999999981</c:v>
                </c:pt>
                <c:pt idx="918">
                  <c:v>1.5209999999999981</c:v>
                </c:pt>
                <c:pt idx="919">
                  <c:v>1.5209999999999981</c:v>
                </c:pt>
                <c:pt idx="920">
                  <c:v>1.5209999999999981</c:v>
                </c:pt>
                <c:pt idx="921">
                  <c:v>1.5209999999999981</c:v>
                </c:pt>
                <c:pt idx="922">
                  <c:v>1.5209999999999981</c:v>
                </c:pt>
                <c:pt idx="923">
                  <c:v>1.5209999999999981</c:v>
                </c:pt>
                <c:pt idx="924">
                  <c:v>1.5209999999999981</c:v>
                </c:pt>
                <c:pt idx="925">
                  <c:v>1.5209999999999981</c:v>
                </c:pt>
                <c:pt idx="926">
                  <c:v>1.5209999999999981</c:v>
                </c:pt>
                <c:pt idx="927">
                  <c:v>1.5209999999999981</c:v>
                </c:pt>
                <c:pt idx="928">
                  <c:v>1.5209999999999981</c:v>
                </c:pt>
                <c:pt idx="929">
                  <c:v>1.5209999999999981</c:v>
                </c:pt>
                <c:pt idx="930">
                  <c:v>1.5209999999999981</c:v>
                </c:pt>
                <c:pt idx="931">
                  <c:v>1.5209999999999981</c:v>
                </c:pt>
                <c:pt idx="932">
                  <c:v>1.5209999999999981</c:v>
                </c:pt>
                <c:pt idx="933">
                  <c:v>1.5209999999999981</c:v>
                </c:pt>
                <c:pt idx="934">
                  <c:v>1.5209999999999981</c:v>
                </c:pt>
                <c:pt idx="935">
                  <c:v>1.5209999999999981</c:v>
                </c:pt>
                <c:pt idx="936">
                  <c:v>1.5209999999999981</c:v>
                </c:pt>
                <c:pt idx="937">
                  <c:v>1.5209999999999981</c:v>
                </c:pt>
                <c:pt idx="938">
                  <c:v>1.5209999999999981</c:v>
                </c:pt>
                <c:pt idx="939">
                  <c:v>1.5209999999999981</c:v>
                </c:pt>
                <c:pt idx="940">
                  <c:v>1.5209999999999981</c:v>
                </c:pt>
                <c:pt idx="941">
                  <c:v>1.5209999999999981</c:v>
                </c:pt>
                <c:pt idx="942">
                  <c:v>1.5209999999999981</c:v>
                </c:pt>
                <c:pt idx="943">
                  <c:v>1.5209999999999981</c:v>
                </c:pt>
                <c:pt idx="944">
                  <c:v>1.5209999999999981</c:v>
                </c:pt>
                <c:pt idx="945">
                  <c:v>1.5209999999999981</c:v>
                </c:pt>
                <c:pt idx="946">
                  <c:v>1.5209999999999981</c:v>
                </c:pt>
                <c:pt idx="947">
                  <c:v>1.5209999999999981</c:v>
                </c:pt>
                <c:pt idx="948">
                  <c:v>1.5209999999999981</c:v>
                </c:pt>
                <c:pt idx="949">
                  <c:v>1.5209999999999981</c:v>
                </c:pt>
                <c:pt idx="950">
                  <c:v>1.5209999999999981</c:v>
                </c:pt>
                <c:pt idx="951">
                  <c:v>1.5209999999999981</c:v>
                </c:pt>
                <c:pt idx="952">
                  <c:v>1.5209999999999981</c:v>
                </c:pt>
                <c:pt idx="953">
                  <c:v>1.5209999999999981</c:v>
                </c:pt>
                <c:pt idx="954">
                  <c:v>1.5209999999999981</c:v>
                </c:pt>
                <c:pt idx="955">
                  <c:v>1.5209999999999981</c:v>
                </c:pt>
                <c:pt idx="956">
                  <c:v>1.5209999999999981</c:v>
                </c:pt>
                <c:pt idx="957">
                  <c:v>1.5209999999999981</c:v>
                </c:pt>
                <c:pt idx="958">
                  <c:v>1.5209999999999981</c:v>
                </c:pt>
                <c:pt idx="959">
                  <c:v>1.5209999999999981</c:v>
                </c:pt>
                <c:pt idx="960">
                  <c:v>1.5209999999999981</c:v>
                </c:pt>
                <c:pt idx="961">
                  <c:v>1.5209999999999981</c:v>
                </c:pt>
                <c:pt idx="962">
                  <c:v>1.5209999999999981</c:v>
                </c:pt>
                <c:pt idx="963">
                  <c:v>1.5209999999999981</c:v>
                </c:pt>
                <c:pt idx="964">
                  <c:v>1.5209999999999981</c:v>
                </c:pt>
                <c:pt idx="965">
                  <c:v>1.5209999999999981</c:v>
                </c:pt>
                <c:pt idx="966">
                  <c:v>1.5209999999999981</c:v>
                </c:pt>
                <c:pt idx="967">
                  <c:v>1.5209999999999981</c:v>
                </c:pt>
                <c:pt idx="968">
                  <c:v>1.5209999999999981</c:v>
                </c:pt>
                <c:pt idx="969">
                  <c:v>1.258</c:v>
                </c:pt>
                <c:pt idx="970">
                  <c:v>4.6349999999999945</c:v>
                </c:pt>
                <c:pt idx="971">
                  <c:v>1.8460000000000001</c:v>
                </c:pt>
                <c:pt idx="972">
                  <c:v>1.623</c:v>
                </c:pt>
                <c:pt idx="973">
                  <c:v>1.476</c:v>
                </c:pt>
                <c:pt idx="974">
                  <c:v>1.29</c:v>
                </c:pt>
                <c:pt idx="975">
                  <c:v>1.7580000000000011</c:v>
                </c:pt>
                <c:pt idx="976">
                  <c:v>1.2029999999999978</c:v>
                </c:pt>
                <c:pt idx="977">
                  <c:v>1.1890000000000001</c:v>
                </c:pt>
                <c:pt idx="978">
                  <c:v>1</c:v>
                </c:pt>
                <c:pt idx="979">
                  <c:v>1.325</c:v>
                </c:pt>
                <c:pt idx="980">
                  <c:v>2.234</c:v>
                </c:pt>
                <c:pt idx="981">
                  <c:v>1.4909999999999981</c:v>
                </c:pt>
                <c:pt idx="982">
                  <c:v>1.2089999999999979</c:v>
                </c:pt>
                <c:pt idx="983">
                  <c:v>1.1539999999999981</c:v>
                </c:pt>
                <c:pt idx="984">
                  <c:v>2.5319999999999987</c:v>
                </c:pt>
                <c:pt idx="985">
                  <c:v>1.819</c:v>
                </c:pt>
                <c:pt idx="986">
                  <c:v>1.452</c:v>
                </c:pt>
                <c:pt idx="987">
                  <c:v>1.7760000000000011</c:v>
                </c:pt>
                <c:pt idx="988">
                  <c:v>1.518</c:v>
                </c:pt>
                <c:pt idx="989">
                  <c:v>2.6</c:v>
                </c:pt>
                <c:pt idx="990">
                  <c:v>2.17</c:v>
                </c:pt>
                <c:pt idx="991">
                  <c:v>1.9159999999999968</c:v>
                </c:pt>
                <c:pt idx="992">
                  <c:v>3.218</c:v>
                </c:pt>
                <c:pt idx="993">
                  <c:v>2.9049999999999998</c:v>
                </c:pt>
                <c:pt idx="994">
                  <c:v>2.3069999999999977</c:v>
                </c:pt>
                <c:pt idx="995">
                  <c:v>2.3619999999999997</c:v>
                </c:pt>
                <c:pt idx="996">
                  <c:v>2.6819999999999999</c:v>
                </c:pt>
                <c:pt idx="997">
                  <c:v>3.0109999999999997</c:v>
                </c:pt>
                <c:pt idx="998">
                  <c:v>3.222</c:v>
                </c:pt>
                <c:pt idx="999">
                  <c:v>2.3219999999999987</c:v>
                </c:pt>
                <c:pt idx="1000">
                  <c:v>3.7629999999999999</c:v>
                </c:pt>
                <c:pt idx="1001">
                  <c:v>2.3369999999999966</c:v>
                </c:pt>
                <c:pt idx="1002">
                  <c:v>2.6989999999999998</c:v>
                </c:pt>
                <c:pt idx="1003">
                  <c:v>2.4089999999999998</c:v>
                </c:pt>
                <c:pt idx="1004">
                  <c:v>2.5989999999999998</c:v>
                </c:pt>
                <c:pt idx="1005">
                  <c:v>2.464</c:v>
                </c:pt>
                <c:pt idx="1006">
                  <c:v>2.8039999999999998</c:v>
                </c:pt>
                <c:pt idx="1007">
                  <c:v>2.7440000000000002</c:v>
                </c:pt>
                <c:pt idx="1008">
                  <c:v>2.9089999999999998</c:v>
                </c:pt>
                <c:pt idx="1009">
                  <c:v>3.153</c:v>
                </c:pt>
                <c:pt idx="1010">
                  <c:v>2.7010000000000001</c:v>
                </c:pt>
                <c:pt idx="1011">
                  <c:v>3.4169999999999967</c:v>
                </c:pt>
                <c:pt idx="1012">
                  <c:v>2.1850000000000001</c:v>
                </c:pt>
                <c:pt idx="1013">
                  <c:v>2.782</c:v>
                </c:pt>
                <c:pt idx="1014">
                  <c:v>3.19</c:v>
                </c:pt>
                <c:pt idx="1015">
                  <c:v>2.6869999999999998</c:v>
                </c:pt>
                <c:pt idx="1016">
                  <c:v>2.3759999999999977</c:v>
                </c:pt>
                <c:pt idx="1017">
                  <c:v>2.867</c:v>
                </c:pt>
                <c:pt idx="1018">
                  <c:v>2.2519999999999998</c:v>
                </c:pt>
                <c:pt idx="1019">
                  <c:v>2.4109999999999987</c:v>
                </c:pt>
                <c:pt idx="1020">
                  <c:v>2.9339999999999997</c:v>
                </c:pt>
                <c:pt idx="1021">
                  <c:v>3.3149999999999977</c:v>
                </c:pt>
                <c:pt idx="1022">
                  <c:v>2.9059999999999997</c:v>
                </c:pt>
                <c:pt idx="1023">
                  <c:v>2.5749999999999997</c:v>
                </c:pt>
                <c:pt idx="1024">
                  <c:v>3.3159999999999967</c:v>
                </c:pt>
                <c:pt idx="1025">
                  <c:v>3.0739999999999998</c:v>
                </c:pt>
                <c:pt idx="1026">
                  <c:v>2.2029999999999998</c:v>
                </c:pt>
                <c:pt idx="1027">
                  <c:v>3.0149999999999997</c:v>
                </c:pt>
                <c:pt idx="1028">
                  <c:v>2.3939999999999997</c:v>
                </c:pt>
                <c:pt idx="1029">
                  <c:v>5.0599999999999996</c:v>
                </c:pt>
                <c:pt idx="1030">
                  <c:v>2.5249999999999999</c:v>
                </c:pt>
                <c:pt idx="1031">
                  <c:v>4.0060000000000002</c:v>
                </c:pt>
                <c:pt idx="1032">
                  <c:v>2.5339999999999998</c:v>
                </c:pt>
                <c:pt idx="1033">
                  <c:v>2.8349999999999977</c:v>
                </c:pt>
                <c:pt idx="1034">
                  <c:v>4.6669999999999945</c:v>
                </c:pt>
                <c:pt idx="1035">
                  <c:v>2.5830000000000002</c:v>
                </c:pt>
                <c:pt idx="1036">
                  <c:v>2.4959999999999987</c:v>
                </c:pt>
                <c:pt idx="1037">
                  <c:v>2.2930000000000001</c:v>
                </c:pt>
                <c:pt idx="1038">
                  <c:v>3.2650000000000001</c:v>
                </c:pt>
                <c:pt idx="1039">
                  <c:v>2.7759999999999998</c:v>
                </c:pt>
                <c:pt idx="1040">
                  <c:v>2.9489999999999998</c:v>
                </c:pt>
                <c:pt idx="1041">
                  <c:v>2.2680000000000002</c:v>
                </c:pt>
                <c:pt idx="1042">
                  <c:v>3.19</c:v>
                </c:pt>
                <c:pt idx="1043">
                  <c:v>2.5149999999999997</c:v>
                </c:pt>
                <c:pt idx="1044">
                  <c:v>2.5299999999999998</c:v>
                </c:pt>
                <c:pt idx="1045">
                  <c:v>2.7370000000000001</c:v>
                </c:pt>
                <c:pt idx="1046">
                  <c:v>2.4659999999999997</c:v>
                </c:pt>
                <c:pt idx="1047">
                  <c:v>2.3449999999999998</c:v>
                </c:pt>
                <c:pt idx="1048">
                  <c:v>2.3279999999999998</c:v>
                </c:pt>
                <c:pt idx="1049">
                  <c:v>2.2949999999999999</c:v>
                </c:pt>
                <c:pt idx="1050">
                  <c:v>2.2869999999999999</c:v>
                </c:pt>
                <c:pt idx="1051">
                  <c:v>4.202</c:v>
                </c:pt>
                <c:pt idx="1052">
                  <c:v>2.3149999999999977</c:v>
                </c:pt>
                <c:pt idx="1053">
                  <c:v>3.3079999999999998</c:v>
                </c:pt>
                <c:pt idx="1054">
                  <c:v>3.7800000000000002</c:v>
                </c:pt>
                <c:pt idx="1055">
                  <c:v>2.2650000000000001</c:v>
                </c:pt>
                <c:pt idx="1056">
                  <c:v>2.5359999999999987</c:v>
                </c:pt>
                <c:pt idx="1057">
                  <c:v>3.024</c:v>
                </c:pt>
                <c:pt idx="1058">
                  <c:v>4.3310000000000004</c:v>
                </c:pt>
                <c:pt idx="1059">
                  <c:v>2.3089999999999997</c:v>
                </c:pt>
                <c:pt idx="1060">
                  <c:v>2.96</c:v>
                </c:pt>
                <c:pt idx="1061">
                  <c:v>3.22</c:v>
                </c:pt>
                <c:pt idx="1062">
                  <c:v>2.6850000000000001</c:v>
                </c:pt>
                <c:pt idx="1063">
                  <c:v>2.4649999999999999</c:v>
                </c:pt>
                <c:pt idx="1064">
                  <c:v>2.3529999999999966</c:v>
                </c:pt>
                <c:pt idx="1065">
                  <c:v>2.746</c:v>
                </c:pt>
                <c:pt idx="1066">
                  <c:v>2.8499999999999988</c:v>
                </c:pt>
                <c:pt idx="1067">
                  <c:v>2.4939999999999998</c:v>
                </c:pt>
                <c:pt idx="1068">
                  <c:v>3.6539999999999999</c:v>
                </c:pt>
                <c:pt idx="1069">
                  <c:v>2.6019999999999999</c:v>
                </c:pt>
                <c:pt idx="1070">
                  <c:v>2.4349999999999987</c:v>
                </c:pt>
                <c:pt idx="1071">
                  <c:v>3.12</c:v>
                </c:pt>
                <c:pt idx="1072">
                  <c:v>2.4909999999999997</c:v>
                </c:pt>
                <c:pt idx="1073">
                  <c:v>2.7130000000000001</c:v>
                </c:pt>
                <c:pt idx="1074">
                  <c:v>2.5519999999999987</c:v>
                </c:pt>
                <c:pt idx="1075">
                  <c:v>2.4979999999999998</c:v>
                </c:pt>
                <c:pt idx="1076">
                  <c:v>2.3489999999999998</c:v>
                </c:pt>
                <c:pt idx="1077">
                  <c:v>2.5959999999999988</c:v>
                </c:pt>
                <c:pt idx="1078">
                  <c:v>2.8389999999999977</c:v>
                </c:pt>
                <c:pt idx="1079">
                  <c:v>2.427</c:v>
                </c:pt>
                <c:pt idx="1080">
                  <c:v>2.323</c:v>
                </c:pt>
                <c:pt idx="1081">
                  <c:v>2.4259999999999997</c:v>
                </c:pt>
                <c:pt idx="1082">
                  <c:v>2.2269999999999999</c:v>
                </c:pt>
                <c:pt idx="1083">
                  <c:v>2.3119999999999967</c:v>
                </c:pt>
                <c:pt idx="1084">
                  <c:v>2.2999999999999998</c:v>
                </c:pt>
                <c:pt idx="1085">
                  <c:v>2.7690000000000001</c:v>
                </c:pt>
                <c:pt idx="1086">
                  <c:v>2.4209999999999998</c:v>
                </c:pt>
                <c:pt idx="1087">
                  <c:v>2.8009999999999997</c:v>
                </c:pt>
                <c:pt idx="1088">
                  <c:v>3.044</c:v>
                </c:pt>
                <c:pt idx="1089">
                  <c:v>2.177</c:v>
                </c:pt>
                <c:pt idx="1090">
                  <c:v>2.2970000000000002</c:v>
                </c:pt>
                <c:pt idx="1091">
                  <c:v>2.3129999999999966</c:v>
                </c:pt>
                <c:pt idx="1092">
                  <c:v>2.4359999999999977</c:v>
                </c:pt>
                <c:pt idx="1093">
                  <c:v>2.2469999999999999</c:v>
                </c:pt>
                <c:pt idx="1094">
                  <c:v>2.5649999999999999</c:v>
                </c:pt>
                <c:pt idx="1095">
                  <c:v>2.1319999999999997</c:v>
                </c:pt>
                <c:pt idx="1096">
                  <c:v>2.5619999999999998</c:v>
                </c:pt>
                <c:pt idx="1097">
                  <c:v>3.069</c:v>
                </c:pt>
                <c:pt idx="1098">
                  <c:v>2.3719999999999977</c:v>
                </c:pt>
                <c:pt idx="1099">
                  <c:v>2.8959999999999977</c:v>
                </c:pt>
                <c:pt idx="1100">
                  <c:v>2.2799999999999998</c:v>
                </c:pt>
                <c:pt idx="1101">
                  <c:v>2.1240000000000001</c:v>
                </c:pt>
                <c:pt idx="1102">
                  <c:v>2.9459999999999997</c:v>
                </c:pt>
                <c:pt idx="1103">
                  <c:v>2.3339999999999987</c:v>
                </c:pt>
                <c:pt idx="1104">
                  <c:v>2.4129999999999967</c:v>
                </c:pt>
                <c:pt idx="1105">
                  <c:v>2.4870000000000001</c:v>
                </c:pt>
                <c:pt idx="1106">
                  <c:v>2.2010000000000001</c:v>
                </c:pt>
                <c:pt idx="1107">
                  <c:v>2.5049999999999999</c:v>
                </c:pt>
                <c:pt idx="1108">
                  <c:v>2.4749999999999988</c:v>
                </c:pt>
                <c:pt idx="1109">
                  <c:v>2.254</c:v>
                </c:pt>
                <c:pt idx="1110">
                  <c:v>2.2970000000000002</c:v>
                </c:pt>
                <c:pt idx="1111">
                  <c:v>2.3149999999999977</c:v>
                </c:pt>
                <c:pt idx="1112">
                  <c:v>2.2610000000000001</c:v>
                </c:pt>
                <c:pt idx="1113">
                  <c:v>2.794</c:v>
                </c:pt>
                <c:pt idx="1114">
                  <c:v>2.3979999999999997</c:v>
                </c:pt>
                <c:pt idx="1115">
                  <c:v>2.8919999999999977</c:v>
                </c:pt>
                <c:pt idx="1116">
                  <c:v>2.2309999999999999</c:v>
                </c:pt>
                <c:pt idx="1117">
                  <c:v>2.4009999999999998</c:v>
                </c:pt>
                <c:pt idx="1118">
                  <c:v>2.2829999999999999</c:v>
                </c:pt>
                <c:pt idx="1119">
                  <c:v>2.4139999999999997</c:v>
                </c:pt>
                <c:pt idx="1120">
                  <c:v>2.1890000000000001</c:v>
                </c:pt>
                <c:pt idx="1121">
                  <c:v>2.4569999999999967</c:v>
                </c:pt>
                <c:pt idx="1122">
                  <c:v>2.38</c:v>
                </c:pt>
                <c:pt idx="1123">
                  <c:v>3.0719999999999987</c:v>
                </c:pt>
                <c:pt idx="1124">
                  <c:v>2.54</c:v>
                </c:pt>
                <c:pt idx="1125">
                  <c:v>2.08</c:v>
                </c:pt>
                <c:pt idx="1126">
                  <c:v>4.0110000000000001</c:v>
                </c:pt>
                <c:pt idx="1127">
                  <c:v>3.29</c:v>
                </c:pt>
                <c:pt idx="1128">
                  <c:v>2.1549999999999998</c:v>
                </c:pt>
                <c:pt idx="1129">
                  <c:v>2.3069999999999977</c:v>
                </c:pt>
                <c:pt idx="1130">
                  <c:v>2.3069999999999977</c:v>
                </c:pt>
                <c:pt idx="1131">
                  <c:v>2.3069999999999977</c:v>
                </c:pt>
                <c:pt idx="1132">
                  <c:v>2.3069999999999977</c:v>
                </c:pt>
                <c:pt idx="1133">
                  <c:v>2.3069999999999977</c:v>
                </c:pt>
                <c:pt idx="1134">
                  <c:v>2.3069999999999977</c:v>
                </c:pt>
                <c:pt idx="1135">
                  <c:v>2.3069999999999977</c:v>
                </c:pt>
                <c:pt idx="1136">
                  <c:v>2.3069999999999977</c:v>
                </c:pt>
                <c:pt idx="1137">
                  <c:v>2.1019999999999999</c:v>
                </c:pt>
                <c:pt idx="1138">
                  <c:v>2.2840000000000011</c:v>
                </c:pt>
                <c:pt idx="1139">
                  <c:v>2.9849999999999999</c:v>
                </c:pt>
                <c:pt idx="1140">
                  <c:v>2.2050000000000001</c:v>
                </c:pt>
                <c:pt idx="1141">
                  <c:v>2.085</c:v>
                </c:pt>
                <c:pt idx="1142">
                  <c:v>3.3109999999999977</c:v>
                </c:pt>
                <c:pt idx="1143">
                  <c:v>2.65</c:v>
                </c:pt>
                <c:pt idx="1144">
                  <c:v>2.1589999999999998</c:v>
                </c:pt>
                <c:pt idx="1145">
                  <c:v>2.4099999999999997</c:v>
                </c:pt>
                <c:pt idx="1146">
                  <c:v>1.982999999999999</c:v>
                </c:pt>
                <c:pt idx="1147">
                  <c:v>3.0470000000000002</c:v>
                </c:pt>
                <c:pt idx="1148">
                  <c:v>1.9820000000000007</c:v>
                </c:pt>
                <c:pt idx="1149">
                  <c:v>2.6319999999999997</c:v>
                </c:pt>
                <c:pt idx="1150">
                  <c:v>2.4459999999999997</c:v>
                </c:pt>
                <c:pt idx="1151">
                  <c:v>2.2869999999999999</c:v>
                </c:pt>
                <c:pt idx="1152">
                  <c:v>2.5559999999999987</c:v>
                </c:pt>
                <c:pt idx="1153">
                  <c:v>2.2690000000000001</c:v>
                </c:pt>
                <c:pt idx="1154">
                  <c:v>1.9149999999999987</c:v>
                </c:pt>
                <c:pt idx="1155">
                  <c:v>2.2890000000000001</c:v>
                </c:pt>
                <c:pt idx="1156">
                  <c:v>2.206</c:v>
                </c:pt>
                <c:pt idx="1157">
                  <c:v>2.4499999999999997</c:v>
                </c:pt>
                <c:pt idx="1158">
                  <c:v>2.581</c:v>
                </c:pt>
                <c:pt idx="1159">
                  <c:v>3.2650000000000001</c:v>
                </c:pt>
                <c:pt idx="1160">
                  <c:v>2.6909999999999998</c:v>
                </c:pt>
                <c:pt idx="1161">
                  <c:v>2.484</c:v>
                </c:pt>
                <c:pt idx="1162">
                  <c:v>2.0819999999999999</c:v>
                </c:pt>
                <c:pt idx="1163">
                  <c:v>2.222</c:v>
                </c:pt>
                <c:pt idx="1164">
                  <c:v>2.2789999999999999</c:v>
                </c:pt>
                <c:pt idx="1165">
                  <c:v>2.4389999999999987</c:v>
                </c:pt>
                <c:pt idx="1166">
                  <c:v>2.1469999999999998</c:v>
                </c:pt>
                <c:pt idx="1167">
                  <c:v>2.1419999999999999</c:v>
                </c:pt>
                <c:pt idx="1168">
                  <c:v>2.573</c:v>
                </c:pt>
                <c:pt idx="1169">
                  <c:v>2.254</c:v>
                </c:pt>
                <c:pt idx="1170">
                  <c:v>2.0699999999999998</c:v>
                </c:pt>
                <c:pt idx="1171">
                  <c:v>2.153</c:v>
                </c:pt>
                <c:pt idx="1172">
                  <c:v>2.3339999999999987</c:v>
                </c:pt>
                <c:pt idx="1173">
                  <c:v>2.6139999999999999</c:v>
                </c:pt>
                <c:pt idx="1174">
                  <c:v>2.198</c:v>
                </c:pt>
                <c:pt idx="1175">
                  <c:v>2.5830000000000002</c:v>
                </c:pt>
                <c:pt idx="1176">
                  <c:v>2.1159999999999997</c:v>
                </c:pt>
                <c:pt idx="1177">
                  <c:v>2.105</c:v>
                </c:pt>
                <c:pt idx="1178">
                  <c:v>2.105</c:v>
                </c:pt>
                <c:pt idx="1179">
                  <c:v>2.105</c:v>
                </c:pt>
                <c:pt idx="1180">
                  <c:v>2.105</c:v>
                </c:pt>
                <c:pt idx="1181">
                  <c:v>2.105</c:v>
                </c:pt>
                <c:pt idx="1182">
                  <c:v>2.105</c:v>
                </c:pt>
                <c:pt idx="1183">
                  <c:v>2.105</c:v>
                </c:pt>
                <c:pt idx="1184">
                  <c:v>2.105</c:v>
                </c:pt>
                <c:pt idx="1185">
                  <c:v>2.105</c:v>
                </c:pt>
                <c:pt idx="1186">
                  <c:v>2.105</c:v>
                </c:pt>
                <c:pt idx="1187">
                  <c:v>2.105</c:v>
                </c:pt>
                <c:pt idx="1188">
                  <c:v>2.105</c:v>
                </c:pt>
                <c:pt idx="1189">
                  <c:v>2.105</c:v>
                </c:pt>
                <c:pt idx="1190">
                  <c:v>2.105</c:v>
                </c:pt>
                <c:pt idx="1191">
                  <c:v>2.105</c:v>
                </c:pt>
                <c:pt idx="1192">
                  <c:v>2.105</c:v>
                </c:pt>
                <c:pt idx="1193">
                  <c:v>2.105</c:v>
                </c:pt>
                <c:pt idx="1194">
                  <c:v>2.105</c:v>
                </c:pt>
                <c:pt idx="1195">
                  <c:v>2.105</c:v>
                </c:pt>
                <c:pt idx="1196">
                  <c:v>2.105</c:v>
                </c:pt>
                <c:pt idx="1197">
                  <c:v>2.105</c:v>
                </c:pt>
                <c:pt idx="1198">
                  <c:v>2.105</c:v>
                </c:pt>
                <c:pt idx="1199">
                  <c:v>2.105</c:v>
                </c:pt>
                <c:pt idx="1200">
                  <c:v>2.0230000000000001</c:v>
                </c:pt>
                <c:pt idx="1201">
                  <c:v>2.0189999999999997</c:v>
                </c:pt>
                <c:pt idx="1202">
                  <c:v>2.206</c:v>
                </c:pt>
                <c:pt idx="1203">
                  <c:v>2.3639999999999999</c:v>
                </c:pt>
                <c:pt idx="1204">
                  <c:v>2.222</c:v>
                </c:pt>
                <c:pt idx="1205">
                  <c:v>1.9300000000000006</c:v>
                </c:pt>
                <c:pt idx="1206">
                  <c:v>1.970999999999999</c:v>
                </c:pt>
                <c:pt idx="1207">
                  <c:v>1.8580000000000001</c:v>
                </c:pt>
                <c:pt idx="1208">
                  <c:v>1.8260000000000001</c:v>
                </c:pt>
                <c:pt idx="1209">
                  <c:v>1.921999999999997</c:v>
                </c:pt>
                <c:pt idx="1210">
                  <c:v>1.7889999999999993</c:v>
                </c:pt>
                <c:pt idx="1211">
                  <c:v>1.865</c:v>
                </c:pt>
                <c:pt idx="1212">
                  <c:v>2.2549999999999999</c:v>
                </c:pt>
                <c:pt idx="1213">
                  <c:v>1.7240000000000011</c:v>
                </c:pt>
                <c:pt idx="1214">
                  <c:v>2.6319999999999997</c:v>
                </c:pt>
                <c:pt idx="1215">
                  <c:v>1.8089999999999982</c:v>
                </c:pt>
                <c:pt idx="1216">
                  <c:v>1.9409999999999989</c:v>
                </c:pt>
                <c:pt idx="1217">
                  <c:v>1.885</c:v>
                </c:pt>
                <c:pt idx="1218">
                  <c:v>2.0749999999999997</c:v>
                </c:pt>
                <c:pt idx="1219">
                  <c:v>1.7869999999999993</c:v>
                </c:pt>
                <c:pt idx="1220">
                  <c:v>1.853</c:v>
                </c:pt>
                <c:pt idx="1221">
                  <c:v>1.978999999999999</c:v>
                </c:pt>
                <c:pt idx="1222">
                  <c:v>1.91</c:v>
                </c:pt>
                <c:pt idx="1223">
                  <c:v>2.0649999999999999</c:v>
                </c:pt>
                <c:pt idx="1224">
                  <c:v>2.0089999999999999</c:v>
                </c:pt>
                <c:pt idx="1225">
                  <c:v>2.105</c:v>
                </c:pt>
                <c:pt idx="1226">
                  <c:v>2.2080000000000002</c:v>
                </c:pt>
                <c:pt idx="1227">
                  <c:v>2.2869999999999999</c:v>
                </c:pt>
                <c:pt idx="1228">
                  <c:v>2.3839999999999999</c:v>
                </c:pt>
                <c:pt idx="1229">
                  <c:v>2.1869999999999998</c:v>
                </c:pt>
                <c:pt idx="1230">
                  <c:v>2.1739999999999999</c:v>
                </c:pt>
                <c:pt idx="1231">
                  <c:v>2.0109999999999997</c:v>
                </c:pt>
                <c:pt idx="1232">
                  <c:v>2.0389999999999997</c:v>
                </c:pt>
                <c:pt idx="1233">
                  <c:v>2.4589999999999987</c:v>
                </c:pt>
                <c:pt idx="1234">
                  <c:v>2.29</c:v>
                </c:pt>
                <c:pt idx="1235">
                  <c:v>2.0539999999999998</c:v>
                </c:pt>
                <c:pt idx="1236">
                  <c:v>2.3069999999999977</c:v>
                </c:pt>
                <c:pt idx="1237">
                  <c:v>2.3189999999999977</c:v>
                </c:pt>
                <c:pt idx="1238">
                  <c:v>2.1919999999999997</c:v>
                </c:pt>
                <c:pt idx="1239">
                  <c:v>2.0109999999999997</c:v>
                </c:pt>
                <c:pt idx="1240">
                  <c:v>2.2090000000000001</c:v>
                </c:pt>
                <c:pt idx="1241">
                  <c:v>2.077</c:v>
                </c:pt>
                <c:pt idx="1242">
                  <c:v>2.0659999999999998</c:v>
                </c:pt>
                <c:pt idx="1243">
                  <c:v>2.024</c:v>
                </c:pt>
                <c:pt idx="1244">
                  <c:v>2.0949999999999998</c:v>
                </c:pt>
                <c:pt idx="1245">
                  <c:v>2.1509999999999998</c:v>
                </c:pt>
                <c:pt idx="1246">
                  <c:v>2.573</c:v>
                </c:pt>
                <c:pt idx="1247">
                  <c:v>2.5389999999999997</c:v>
                </c:pt>
                <c:pt idx="1248">
                  <c:v>3.633</c:v>
                </c:pt>
                <c:pt idx="1249">
                  <c:v>2.4919999999999987</c:v>
                </c:pt>
                <c:pt idx="1250">
                  <c:v>2.04</c:v>
                </c:pt>
                <c:pt idx="1251">
                  <c:v>2.0309999999999997</c:v>
                </c:pt>
                <c:pt idx="1252">
                  <c:v>2.0539999999999998</c:v>
                </c:pt>
                <c:pt idx="1253">
                  <c:v>2.0870000000000002</c:v>
                </c:pt>
                <c:pt idx="1254">
                  <c:v>2.3049999999999997</c:v>
                </c:pt>
                <c:pt idx="1255">
                  <c:v>2.12</c:v>
                </c:pt>
                <c:pt idx="1256">
                  <c:v>2.1</c:v>
                </c:pt>
                <c:pt idx="1257">
                  <c:v>2.1139999999999999</c:v>
                </c:pt>
                <c:pt idx="1258">
                  <c:v>2.0589999999999997</c:v>
                </c:pt>
                <c:pt idx="1259">
                  <c:v>2.1739999999999999</c:v>
                </c:pt>
                <c:pt idx="1260">
                  <c:v>2.2069999999999999</c:v>
                </c:pt>
                <c:pt idx="1261">
                  <c:v>2.0719999999999987</c:v>
                </c:pt>
                <c:pt idx="1262">
                  <c:v>2.0709999999999997</c:v>
                </c:pt>
                <c:pt idx="1263">
                  <c:v>2.1629999999999998</c:v>
                </c:pt>
                <c:pt idx="1264">
                  <c:v>2.0870000000000002</c:v>
                </c:pt>
                <c:pt idx="1265">
                  <c:v>2.0539999999999998</c:v>
                </c:pt>
                <c:pt idx="1266">
                  <c:v>0</c:v>
                </c:pt>
                <c:pt idx="1267">
                  <c:v>2.0659999999999998</c:v>
                </c:pt>
                <c:pt idx="1268">
                  <c:v>2.1</c:v>
                </c:pt>
                <c:pt idx="1269">
                  <c:v>2.0649999999999999</c:v>
                </c:pt>
                <c:pt idx="1270">
                  <c:v>2.2290000000000001</c:v>
                </c:pt>
                <c:pt idx="1271">
                  <c:v>2.129</c:v>
                </c:pt>
                <c:pt idx="1272">
                  <c:v>2.7650000000000001</c:v>
                </c:pt>
                <c:pt idx="1273">
                  <c:v>2.4579999999999997</c:v>
                </c:pt>
                <c:pt idx="1274">
                  <c:v>2.7010000000000001</c:v>
                </c:pt>
                <c:pt idx="1275">
                  <c:v>2.069</c:v>
                </c:pt>
                <c:pt idx="1276">
                  <c:v>2.1789999999999998</c:v>
                </c:pt>
                <c:pt idx="1277">
                  <c:v>2.0870000000000002</c:v>
                </c:pt>
                <c:pt idx="1278">
                  <c:v>2.7509999999999999</c:v>
                </c:pt>
                <c:pt idx="1279">
                  <c:v>2.1019999999999999</c:v>
                </c:pt>
                <c:pt idx="1280">
                  <c:v>2.8139999999999987</c:v>
                </c:pt>
                <c:pt idx="1281">
                  <c:v>2.601</c:v>
                </c:pt>
                <c:pt idx="1282">
                  <c:v>2.1219999999999999</c:v>
                </c:pt>
                <c:pt idx="1283">
                  <c:v>2.1850000000000001</c:v>
                </c:pt>
                <c:pt idx="1284">
                  <c:v>2.3329999999999966</c:v>
                </c:pt>
                <c:pt idx="1285">
                  <c:v>2.0630000000000002</c:v>
                </c:pt>
                <c:pt idx="1286">
                  <c:v>2.206</c:v>
                </c:pt>
                <c:pt idx="1287">
                  <c:v>2.121</c:v>
                </c:pt>
                <c:pt idx="1288">
                  <c:v>2.1640000000000001</c:v>
                </c:pt>
                <c:pt idx="1289">
                  <c:v>2.089</c:v>
                </c:pt>
                <c:pt idx="1290">
                  <c:v>2.093</c:v>
                </c:pt>
                <c:pt idx="1291">
                  <c:v>2.1179999999999999</c:v>
                </c:pt>
                <c:pt idx="1292">
                  <c:v>2.3019999999999987</c:v>
                </c:pt>
                <c:pt idx="1293">
                  <c:v>2.2909999999999999</c:v>
                </c:pt>
                <c:pt idx="1294">
                  <c:v>2.3279999999999998</c:v>
                </c:pt>
                <c:pt idx="1295">
                  <c:v>2.4699999999999998</c:v>
                </c:pt>
                <c:pt idx="1296">
                  <c:v>2.1519999999999997</c:v>
                </c:pt>
                <c:pt idx="1297">
                  <c:v>2.089</c:v>
                </c:pt>
                <c:pt idx="1298">
                  <c:v>2.3029999999999977</c:v>
                </c:pt>
                <c:pt idx="1299">
                  <c:v>2.1709999999999998</c:v>
                </c:pt>
                <c:pt idx="1300">
                  <c:v>2.21</c:v>
                </c:pt>
                <c:pt idx="1301">
                  <c:v>2.1</c:v>
                </c:pt>
                <c:pt idx="1302">
                  <c:v>2.157</c:v>
                </c:pt>
                <c:pt idx="1303">
                  <c:v>2.3489999999999998</c:v>
                </c:pt>
                <c:pt idx="1304">
                  <c:v>2.4959999999999987</c:v>
                </c:pt>
                <c:pt idx="1305">
                  <c:v>2.1030000000000002</c:v>
                </c:pt>
                <c:pt idx="1306">
                  <c:v>2.0569999999999977</c:v>
                </c:pt>
                <c:pt idx="1307">
                  <c:v>2.0909999999999997</c:v>
                </c:pt>
                <c:pt idx="1308">
                  <c:v>2.0939999999999999</c:v>
                </c:pt>
                <c:pt idx="1309">
                  <c:v>3.2429999999999999</c:v>
                </c:pt>
                <c:pt idx="1310">
                  <c:v>2.1019999999999999</c:v>
                </c:pt>
                <c:pt idx="1311">
                  <c:v>2.0670000000000002</c:v>
                </c:pt>
                <c:pt idx="1312">
                  <c:v>2.077</c:v>
                </c:pt>
                <c:pt idx="1313">
                  <c:v>2.0949999999999998</c:v>
                </c:pt>
                <c:pt idx="1314">
                  <c:v>2.0709999999999997</c:v>
                </c:pt>
                <c:pt idx="1315">
                  <c:v>2.145</c:v>
                </c:pt>
                <c:pt idx="1316">
                  <c:v>2.12</c:v>
                </c:pt>
                <c:pt idx="1317">
                  <c:v>2.0719999999999987</c:v>
                </c:pt>
                <c:pt idx="1318">
                  <c:v>2.0719999999999987</c:v>
                </c:pt>
                <c:pt idx="1319">
                  <c:v>2.0559999999999987</c:v>
                </c:pt>
                <c:pt idx="1320">
                  <c:v>2.0559999999999987</c:v>
                </c:pt>
                <c:pt idx="1321">
                  <c:v>2.077</c:v>
                </c:pt>
                <c:pt idx="1322">
                  <c:v>2.12</c:v>
                </c:pt>
                <c:pt idx="1323">
                  <c:v>2.0499999999999998</c:v>
                </c:pt>
                <c:pt idx="1324">
                  <c:v>2.2269999999999999</c:v>
                </c:pt>
                <c:pt idx="1325">
                  <c:v>2.1080000000000001</c:v>
                </c:pt>
                <c:pt idx="1326">
                  <c:v>2.4019999999999997</c:v>
                </c:pt>
                <c:pt idx="1327">
                  <c:v>2.1</c:v>
                </c:pt>
                <c:pt idx="1328">
                  <c:v>2.0880000000000001</c:v>
                </c:pt>
                <c:pt idx="1329">
                  <c:v>2.2799999999999998</c:v>
                </c:pt>
                <c:pt idx="1330">
                  <c:v>2.1789999999999998</c:v>
                </c:pt>
                <c:pt idx="1331">
                  <c:v>2.0489999999999999</c:v>
                </c:pt>
                <c:pt idx="1332">
                  <c:v>2.0649999999999999</c:v>
                </c:pt>
                <c:pt idx="1333">
                  <c:v>2.7559999999999998</c:v>
                </c:pt>
                <c:pt idx="1334">
                  <c:v>2.0549999999999997</c:v>
                </c:pt>
                <c:pt idx="1335">
                  <c:v>2.0569999999999977</c:v>
                </c:pt>
                <c:pt idx="1336">
                  <c:v>2.0489999999999999</c:v>
                </c:pt>
                <c:pt idx="1337">
                  <c:v>2.1680000000000001</c:v>
                </c:pt>
                <c:pt idx="1338">
                  <c:v>2.0840000000000001</c:v>
                </c:pt>
                <c:pt idx="1339">
                  <c:v>2.0509999999999997</c:v>
                </c:pt>
                <c:pt idx="1340">
                  <c:v>2.5709999999999997</c:v>
                </c:pt>
                <c:pt idx="1341">
                  <c:v>2.0739999999999998</c:v>
                </c:pt>
                <c:pt idx="1342">
                  <c:v>2.0489999999999999</c:v>
                </c:pt>
                <c:pt idx="1343">
                  <c:v>2.0670000000000002</c:v>
                </c:pt>
                <c:pt idx="1344">
                  <c:v>2.0589999999999997</c:v>
                </c:pt>
                <c:pt idx="1345">
                  <c:v>2.0589999999999997</c:v>
                </c:pt>
                <c:pt idx="1346">
                  <c:v>2.0709999999999997</c:v>
                </c:pt>
                <c:pt idx="1347">
                  <c:v>2.3289999999999997</c:v>
                </c:pt>
                <c:pt idx="1348">
                  <c:v>2.1080000000000001</c:v>
                </c:pt>
                <c:pt idx="1349">
                  <c:v>2.198</c:v>
                </c:pt>
                <c:pt idx="1350">
                  <c:v>2.0609999999999999</c:v>
                </c:pt>
                <c:pt idx="1351">
                  <c:v>2.2159999999999997</c:v>
                </c:pt>
                <c:pt idx="1352">
                  <c:v>2.3059999999999987</c:v>
                </c:pt>
                <c:pt idx="1353">
                  <c:v>2.13</c:v>
                </c:pt>
                <c:pt idx="1354">
                  <c:v>2.1429999999999998</c:v>
                </c:pt>
                <c:pt idx="1355">
                  <c:v>2.1389999999999998</c:v>
                </c:pt>
                <c:pt idx="1356">
                  <c:v>2.15</c:v>
                </c:pt>
                <c:pt idx="1357">
                  <c:v>2.1319999999999997</c:v>
                </c:pt>
                <c:pt idx="1358">
                  <c:v>2.2509999999999999</c:v>
                </c:pt>
                <c:pt idx="1359">
                  <c:v>2.4299999999999997</c:v>
                </c:pt>
                <c:pt idx="1360">
                  <c:v>2.0830000000000002</c:v>
                </c:pt>
                <c:pt idx="1361">
                  <c:v>2.198</c:v>
                </c:pt>
                <c:pt idx="1362">
                  <c:v>2.0719999999999987</c:v>
                </c:pt>
                <c:pt idx="1363">
                  <c:v>2.0830000000000002</c:v>
                </c:pt>
                <c:pt idx="1364">
                  <c:v>2.21</c:v>
                </c:pt>
                <c:pt idx="1365">
                  <c:v>2.2349999999999999</c:v>
                </c:pt>
                <c:pt idx="1366">
                  <c:v>2.2559999999999998</c:v>
                </c:pt>
                <c:pt idx="1367">
                  <c:v>2.2200000000000002</c:v>
                </c:pt>
                <c:pt idx="1368">
                  <c:v>2.1349999999999998</c:v>
                </c:pt>
                <c:pt idx="1369">
                  <c:v>2.1389999999999998</c:v>
                </c:pt>
                <c:pt idx="1370">
                  <c:v>2.0959999999999988</c:v>
                </c:pt>
                <c:pt idx="1371">
                  <c:v>2.08</c:v>
                </c:pt>
                <c:pt idx="1372">
                  <c:v>2.09</c:v>
                </c:pt>
                <c:pt idx="1373">
                  <c:v>2.0949999999999998</c:v>
                </c:pt>
                <c:pt idx="1374">
                  <c:v>2.1019999999999999</c:v>
                </c:pt>
                <c:pt idx="1375">
                  <c:v>2.4219999999999997</c:v>
                </c:pt>
                <c:pt idx="1376">
                  <c:v>2.3039999999999998</c:v>
                </c:pt>
                <c:pt idx="1377">
                  <c:v>2.2269999999999999</c:v>
                </c:pt>
                <c:pt idx="1378">
                  <c:v>2.1070000000000002</c:v>
                </c:pt>
                <c:pt idx="1379">
                  <c:v>2.1789999999999998</c:v>
                </c:pt>
                <c:pt idx="1380">
                  <c:v>2.1019999999999999</c:v>
                </c:pt>
                <c:pt idx="1381">
                  <c:v>2.2200000000000002</c:v>
                </c:pt>
                <c:pt idx="1382">
                  <c:v>2.4769999999999968</c:v>
                </c:pt>
                <c:pt idx="1383">
                  <c:v>2.1280000000000001</c:v>
                </c:pt>
                <c:pt idx="1384">
                  <c:v>2.1080000000000001</c:v>
                </c:pt>
                <c:pt idx="1385">
                  <c:v>2.1440000000000001</c:v>
                </c:pt>
                <c:pt idx="1386">
                  <c:v>2.1189999999999998</c:v>
                </c:pt>
                <c:pt idx="1387">
                  <c:v>2.3199999999999967</c:v>
                </c:pt>
                <c:pt idx="1388">
                  <c:v>2.09</c:v>
                </c:pt>
                <c:pt idx="1389">
                  <c:v>2.1349999999999998</c:v>
                </c:pt>
                <c:pt idx="1390">
                  <c:v>2.11</c:v>
                </c:pt>
                <c:pt idx="1391">
                  <c:v>2.1</c:v>
                </c:pt>
                <c:pt idx="1392">
                  <c:v>2.3759999999999977</c:v>
                </c:pt>
                <c:pt idx="1393">
                  <c:v>2.1379999999999999</c:v>
                </c:pt>
                <c:pt idx="1394">
                  <c:v>2.105</c:v>
                </c:pt>
                <c:pt idx="1395">
                  <c:v>2.1440000000000001</c:v>
                </c:pt>
                <c:pt idx="1396">
                  <c:v>2.8789999999999987</c:v>
                </c:pt>
                <c:pt idx="1397">
                  <c:v>2.198</c:v>
                </c:pt>
                <c:pt idx="1398">
                  <c:v>2.157</c:v>
                </c:pt>
                <c:pt idx="1399">
                  <c:v>2.1379999999999999</c:v>
                </c:pt>
                <c:pt idx="1400">
                  <c:v>2.2050000000000001</c:v>
                </c:pt>
                <c:pt idx="1401">
                  <c:v>2.181</c:v>
                </c:pt>
                <c:pt idx="1402">
                  <c:v>2.1059999999999999</c:v>
                </c:pt>
                <c:pt idx="1403">
                  <c:v>2.266</c:v>
                </c:pt>
                <c:pt idx="1404">
                  <c:v>2.1159999999999997</c:v>
                </c:pt>
                <c:pt idx="1405">
                  <c:v>2.1659999999999999</c:v>
                </c:pt>
                <c:pt idx="1406">
                  <c:v>2.21</c:v>
                </c:pt>
                <c:pt idx="1407">
                  <c:v>2.2530000000000001</c:v>
                </c:pt>
                <c:pt idx="1408">
                  <c:v>2.1159999999999997</c:v>
                </c:pt>
                <c:pt idx="1409">
                  <c:v>2.11</c:v>
                </c:pt>
                <c:pt idx="1410">
                  <c:v>2.125</c:v>
                </c:pt>
                <c:pt idx="1411">
                  <c:v>2.1080000000000001</c:v>
                </c:pt>
                <c:pt idx="1412">
                  <c:v>2.1909999999999998</c:v>
                </c:pt>
                <c:pt idx="1413">
                  <c:v>2.1139999999999999</c:v>
                </c:pt>
                <c:pt idx="1414">
                  <c:v>2.1080000000000001</c:v>
                </c:pt>
                <c:pt idx="1415">
                  <c:v>2.105</c:v>
                </c:pt>
                <c:pt idx="1416">
                  <c:v>2.1669999999999998</c:v>
                </c:pt>
                <c:pt idx="1417">
                  <c:v>3.6179999999999999</c:v>
                </c:pt>
                <c:pt idx="1418">
                  <c:v>2.1509999999999998</c:v>
                </c:pt>
                <c:pt idx="1419">
                  <c:v>2.1240000000000001</c:v>
                </c:pt>
                <c:pt idx="1420">
                  <c:v>2.1850000000000001</c:v>
                </c:pt>
                <c:pt idx="1421">
                  <c:v>2.1059999999999999</c:v>
                </c:pt>
                <c:pt idx="1422">
                  <c:v>2.1030000000000002</c:v>
                </c:pt>
                <c:pt idx="1423">
                  <c:v>2.2650000000000001</c:v>
                </c:pt>
                <c:pt idx="1424">
                  <c:v>2.093</c:v>
                </c:pt>
                <c:pt idx="1425">
                  <c:v>2.4559999999999977</c:v>
                </c:pt>
                <c:pt idx="1426">
                  <c:v>2.109</c:v>
                </c:pt>
                <c:pt idx="1427">
                  <c:v>2.0989999999999998</c:v>
                </c:pt>
                <c:pt idx="1428">
                  <c:v>2.125</c:v>
                </c:pt>
                <c:pt idx="1429">
                  <c:v>2.0819999999999999</c:v>
                </c:pt>
                <c:pt idx="1430">
                  <c:v>2.0959999999999988</c:v>
                </c:pt>
                <c:pt idx="1431">
                  <c:v>2.8419999999999987</c:v>
                </c:pt>
                <c:pt idx="1432">
                  <c:v>2.2000000000000002</c:v>
                </c:pt>
                <c:pt idx="1433">
                  <c:v>2.4699999999999998</c:v>
                </c:pt>
                <c:pt idx="1434">
                  <c:v>2.7119999999999997</c:v>
                </c:pt>
                <c:pt idx="1435">
                  <c:v>2.1629999999999998</c:v>
                </c:pt>
                <c:pt idx="1436">
                  <c:v>2.7909999999999999</c:v>
                </c:pt>
                <c:pt idx="1437">
                  <c:v>2.0959999999999988</c:v>
                </c:pt>
                <c:pt idx="1438">
                  <c:v>2.1719999999999997</c:v>
                </c:pt>
                <c:pt idx="1439">
                  <c:v>2.12</c:v>
                </c:pt>
                <c:pt idx="1440">
                  <c:v>2.0979999999999999</c:v>
                </c:pt>
                <c:pt idx="1441">
                  <c:v>2.101</c:v>
                </c:pt>
                <c:pt idx="1442">
                  <c:v>2.0919999999999987</c:v>
                </c:pt>
                <c:pt idx="1443">
                  <c:v>2.1389999999999998</c:v>
                </c:pt>
                <c:pt idx="1444">
                  <c:v>2.109</c:v>
                </c:pt>
                <c:pt idx="1445">
                  <c:v>2.2759999999999998</c:v>
                </c:pt>
                <c:pt idx="1446">
                  <c:v>2.2040000000000002</c:v>
                </c:pt>
                <c:pt idx="1447">
                  <c:v>2.09</c:v>
                </c:pt>
                <c:pt idx="1448">
                  <c:v>2.0640000000000001</c:v>
                </c:pt>
                <c:pt idx="1449">
                  <c:v>2.1359999999999997</c:v>
                </c:pt>
                <c:pt idx="1450">
                  <c:v>2.089</c:v>
                </c:pt>
                <c:pt idx="1451">
                  <c:v>2.081</c:v>
                </c:pt>
                <c:pt idx="1452">
                  <c:v>2.117</c:v>
                </c:pt>
                <c:pt idx="1453">
                  <c:v>2.093</c:v>
                </c:pt>
                <c:pt idx="1454">
                  <c:v>2.0989999999999998</c:v>
                </c:pt>
                <c:pt idx="1455">
                  <c:v>2.11</c:v>
                </c:pt>
                <c:pt idx="1456">
                  <c:v>2.1230000000000002</c:v>
                </c:pt>
                <c:pt idx="1457">
                  <c:v>2.343</c:v>
                </c:pt>
                <c:pt idx="1458">
                  <c:v>2.0989999999999998</c:v>
                </c:pt>
                <c:pt idx="1459">
                  <c:v>2.0859999999999999</c:v>
                </c:pt>
                <c:pt idx="1460">
                  <c:v>2.3929999999999967</c:v>
                </c:pt>
                <c:pt idx="1461">
                  <c:v>2.0979999999999999</c:v>
                </c:pt>
                <c:pt idx="1462">
                  <c:v>2.2090000000000001</c:v>
                </c:pt>
                <c:pt idx="1463">
                  <c:v>2.1219999999999999</c:v>
                </c:pt>
                <c:pt idx="1464">
                  <c:v>2.081</c:v>
                </c:pt>
                <c:pt idx="1465">
                  <c:v>2.077</c:v>
                </c:pt>
                <c:pt idx="1466">
                  <c:v>2.0819999999999999</c:v>
                </c:pt>
                <c:pt idx="1467">
                  <c:v>2.0939999999999999</c:v>
                </c:pt>
                <c:pt idx="1468">
                  <c:v>2.1139999999999999</c:v>
                </c:pt>
                <c:pt idx="1469">
                  <c:v>2.177</c:v>
                </c:pt>
                <c:pt idx="1470">
                  <c:v>2.0959999999999988</c:v>
                </c:pt>
                <c:pt idx="1471">
                  <c:v>2.1480000000000001</c:v>
                </c:pt>
                <c:pt idx="1472">
                  <c:v>2.105</c:v>
                </c:pt>
                <c:pt idx="1473">
                  <c:v>2.0880000000000001</c:v>
                </c:pt>
                <c:pt idx="1474">
                  <c:v>2.1019999999999999</c:v>
                </c:pt>
                <c:pt idx="1475">
                  <c:v>2.105</c:v>
                </c:pt>
                <c:pt idx="1476">
                  <c:v>2.089</c:v>
                </c:pt>
                <c:pt idx="1477">
                  <c:v>2.0959999999999988</c:v>
                </c:pt>
                <c:pt idx="1478">
                  <c:v>2.093</c:v>
                </c:pt>
                <c:pt idx="1479">
                  <c:v>2.1030000000000002</c:v>
                </c:pt>
                <c:pt idx="1480">
                  <c:v>2.0979999999999999</c:v>
                </c:pt>
                <c:pt idx="1481">
                  <c:v>2.0779999999999998</c:v>
                </c:pt>
                <c:pt idx="1482">
                  <c:v>2.093</c:v>
                </c:pt>
                <c:pt idx="1483">
                  <c:v>2.2159999999999997</c:v>
                </c:pt>
                <c:pt idx="1484">
                  <c:v>2.12</c:v>
                </c:pt>
                <c:pt idx="1485">
                  <c:v>2.1019999999999999</c:v>
                </c:pt>
                <c:pt idx="1486">
                  <c:v>2.073</c:v>
                </c:pt>
                <c:pt idx="1487">
                  <c:v>2.0709999999999997</c:v>
                </c:pt>
                <c:pt idx="1488">
                  <c:v>2.4819999999999998</c:v>
                </c:pt>
                <c:pt idx="1489">
                  <c:v>2.105</c:v>
                </c:pt>
                <c:pt idx="1490">
                  <c:v>2.101</c:v>
                </c:pt>
                <c:pt idx="1491">
                  <c:v>2.0880000000000001</c:v>
                </c:pt>
                <c:pt idx="1492">
                  <c:v>2.5419999999999998</c:v>
                </c:pt>
                <c:pt idx="1493">
                  <c:v>2.0649999999999999</c:v>
                </c:pt>
                <c:pt idx="1494">
                  <c:v>2.0880000000000001</c:v>
                </c:pt>
                <c:pt idx="1495">
                  <c:v>2.1219999999999999</c:v>
                </c:pt>
                <c:pt idx="1496">
                  <c:v>2.081</c:v>
                </c:pt>
                <c:pt idx="1497">
                  <c:v>2.1379999999999999</c:v>
                </c:pt>
                <c:pt idx="1498">
                  <c:v>2.2799999999999998</c:v>
                </c:pt>
                <c:pt idx="1499">
                  <c:v>2.0819999999999999</c:v>
                </c:pt>
                <c:pt idx="1500">
                  <c:v>2.0699999999999998</c:v>
                </c:pt>
                <c:pt idx="1501">
                  <c:v>2.08</c:v>
                </c:pt>
                <c:pt idx="1502">
                  <c:v>2.1109999999999998</c:v>
                </c:pt>
                <c:pt idx="1503">
                  <c:v>2.105</c:v>
                </c:pt>
                <c:pt idx="1504">
                  <c:v>2.117</c:v>
                </c:pt>
                <c:pt idx="1505">
                  <c:v>2.0859999999999999</c:v>
                </c:pt>
                <c:pt idx="1506">
                  <c:v>2.2440000000000002</c:v>
                </c:pt>
                <c:pt idx="1507">
                  <c:v>2.1559999999999997</c:v>
                </c:pt>
                <c:pt idx="1508">
                  <c:v>2.7040000000000002</c:v>
                </c:pt>
                <c:pt idx="1509">
                  <c:v>2.1789999999999998</c:v>
                </c:pt>
                <c:pt idx="1510">
                  <c:v>2.0789999999999997</c:v>
                </c:pt>
                <c:pt idx="1511">
                  <c:v>2.093</c:v>
                </c:pt>
                <c:pt idx="1512">
                  <c:v>2.129</c:v>
                </c:pt>
                <c:pt idx="1513">
                  <c:v>2.0719999999999987</c:v>
                </c:pt>
                <c:pt idx="1514">
                  <c:v>2.081</c:v>
                </c:pt>
                <c:pt idx="1515">
                  <c:v>2.3409999999999997</c:v>
                </c:pt>
                <c:pt idx="1516">
                  <c:v>2.1440000000000001</c:v>
                </c:pt>
                <c:pt idx="1517">
                  <c:v>2.4630000000000001</c:v>
                </c:pt>
                <c:pt idx="1518">
                  <c:v>2.1339999999999999</c:v>
                </c:pt>
                <c:pt idx="1519">
                  <c:v>2.0680000000000001</c:v>
                </c:pt>
                <c:pt idx="1520">
                  <c:v>2.0619999999999998</c:v>
                </c:pt>
                <c:pt idx="1521">
                  <c:v>2.121</c:v>
                </c:pt>
                <c:pt idx="1522">
                  <c:v>2.069</c:v>
                </c:pt>
                <c:pt idx="1523">
                  <c:v>2.0609999999999999</c:v>
                </c:pt>
                <c:pt idx="1524">
                  <c:v>2.1339999999999999</c:v>
                </c:pt>
                <c:pt idx="1525">
                  <c:v>2.069</c:v>
                </c:pt>
                <c:pt idx="1526">
                  <c:v>2.0640000000000001</c:v>
                </c:pt>
                <c:pt idx="1527">
                  <c:v>2.0379999999999998</c:v>
                </c:pt>
                <c:pt idx="1528">
                  <c:v>2.0709999999999997</c:v>
                </c:pt>
                <c:pt idx="1529">
                  <c:v>2.0569999999999977</c:v>
                </c:pt>
                <c:pt idx="1530">
                  <c:v>2.19</c:v>
                </c:pt>
                <c:pt idx="1531">
                  <c:v>2.0749999999999997</c:v>
                </c:pt>
                <c:pt idx="1532">
                  <c:v>2.0830000000000002</c:v>
                </c:pt>
                <c:pt idx="1533">
                  <c:v>2.0919999999999987</c:v>
                </c:pt>
                <c:pt idx="1534">
                  <c:v>2.0099999999999998</c:v>
                </c:pt>
                <c:pt idx="1535">
                  <c:v>2.008</c:v>
                </c:pt>
                <c:pt idx="1536">
                  <c:v>2.0519999999999987</c:v>
                </c:pt>
                <c:pt idx="1537">
                  <c:v>2.1319999999999997</c:v>
                </c:pt>
                <c:pt idx="1538">
                  <c:v>2.0270000000000001</c:v>
                </c:pt>
                <c:pt idx="1539">
                  <c:v>2.069</c:v>
                </c:pt>
                <c:pt idx="1540">
                  <c:v>2.0659999999999998</c:v>
                </c:pt>
                <c:pt idx="1541">
                  <c:v>2.0249999999999999</c:v>
                </c:pt>
                <c:pt idx="1542">
                  <c:v>2.0299999999999998</c:v>
                </c:pt>
                <c:pt idx="1543">
                  <c:v>2.0189999999999997</c:v>
                </c:pt>
                <c:pt idx="1544">
                  <c:v>2.0369999999999977</c:v>
                </c:pt>
                <c:pt idx="1545">
                  <c:v>2.3639999999999999</c:v>
                </c:pt>
                <c:pt idx="1546">
                  <c:v>2.2010000000000001</c:v>
                </c:pt>
                <c:pt idx="1547">
                  <c:v>2.0409999999999999</c:v>
                </c:pt>
                <c:pt idx="1548">
                  <c:v>2.0189999999999997</c:v>
                </c:pt>
                <c:pt idx="1549">
                  <c:v>2.0559999999999987</c:v>
                </c:pt>
                <c:pt idx="1550">
                  <c:v>2.2930000000000001</c:v>
                </c:pt>
                <c:pt idx="1551">
                  <c:v>2.0259999999999998</c:v>
                </c:pt>
                <c:pt idx="1552">
                  <c:v>2.1040000000000001</c:v>
                </c:pt>
                <c:pt idx="1553">
                  <c:v>2.0109999999999997</c:v>
                </c:pt>
                <c:pt idx="1554">
                  <c:v>2.004</c:v>
                </c:pt>
                <c:pt idx="1555">
                  <c:v>1.9860000000000007</c:v>
                </c:pt>
                <c:pt idx="1556">
                  <c:v>2.0209999999999999</c:v>
                </c:pt>
                <c:pt idx="1557">
                  <c:v>2.0019999999999998</c:v>
                </c:pt>
                <c:pt idx="1558">
                  <c:v>2.073</c:v>
                </c:pt>
                <c:pt idx="1559">
                  <c:v>1.970999999999999</c:v>
                </c:pt>
                <c:pt idx="1560">
                  <c:v>1.992999999999999</c:v>
                </c:pt>
                <c:pt idx="1561">
                  <c:v>1.982999999999999</c:v>
                </c:pt>
                <c:pt idx="1562">
                  <c:v>1.982999999999999</c:v>
                </c:pt>
                <c:pt idx="1563">
                  <c:v>2.0159999999999987</c:v>
                </c:pt>
                <c:pt idx="1564">
                  <c:v>1.9760000000000006</c:v>
                </c:pt>
                <c:pt idx="1565">
                  <c:v>1.996999999999999</c:v>
                </c:pt>
                <c:pt idx="1566">
                  <c:v>1.972999999999999</c:v>
                </c:pt>
                <c:pt idx="1567">
                  <c:v>2.0299999999999998</c:v>
                </c:pt>
                <c:pt idx="1568">
                  <c:v>1.9780000000000006</c:v>
                </c:pt>
                <c:pt idx="1569">
                  <c:v>1.9980000000000007</c:v>
                </c:pt>
                <c:pt idx="1570">
                  <c:v>2.004</c:v>
                </c:pt>
                <c:pt idx="1571">
                  <c:v>1.986999999999999</c:v>
                </c:pt>
                <c:pt idx="1572">
                  <c:v>1.972999999999999</c:v>
                </c:pt>
                <c:pt idx="1573">
                  <c:v>1.980999999999999</c:v>
                </c:pt>
                <c:pt idx="1574">
                  <c:v>1.972999999999999</c:v>
                </c:pt>
                <c:pt idx="1575">
                  <c:v>1.996999999999999</c:v>
                </c:pt>
                <c:pt idx="1576">
                  <c:v>1.9940000000000007</c:v>
                </c:pt>
                <c:pt idx="1577">
                  <c:v>2.004</c:v>
                </c:pt>
                <c:pt idx="1578">
                  <c:v>2.2690000000000001</c:v>
                </c:pt>
                <c:pt idx="1579">
                  <c:v>1.9680000000000006</c:v>
                </c:pt>
                <c:pt idx="1580">
                  <c:v>2.0270000000000001</c:v>
                </c:pt>
                <c:pt idx="1581">
                  <c:v>1.9820000000000007</c:v>
                </c:pt>
                <c:pt idx="1582">
                  <c:v>2.028</c:v>
                </c:pt>
                <c:pt idx="1583">
                  <c:v>2.004</c:v>
                </c:pt>
                <c:pt idx="1584">
                  <c:v>1.996999999999999</c:v>
                </c:pt>
                <c:pt idx="1585">
                  <c:v>2.0049999999999999</c:v>
                </c:pt>
                <c:pt idx="1586">
                  <c:v>1.9780000000000006</c:v>
                </c:pt>
                <c:pt idx="1587">
                  <c:v>2.0289999999999999</c:v>
                </c:pt>
                <c:pt idx="1588">
                  <c:v>2.0369999999999977</c:v>
                </c:pt>
                <c:pt idx="1589">
                  <c:v>1.9880000000000007</c:v>
                </c:pt>
                <c:pt idx="1590">
                  <c:v>1.9800000000000006</c:v>
                </c:pt>
                <c:pt idx="1591">
                  <c:v>1.9780000000000006</c:v>
                </c:pt>
                <c:pt idx="1592">
                  <c:v>2</c:v>
                </c:pt>
                <c:pt idx="1593">
                  <c:v>1.9880000000000007</c:v>
                </c:pt>
                <c:pt idx="1594">
                  <c:v>1.994999999999999</c:v>
                </c:pt>
                <c:pt idx="1595">
                  <c:v>2.0189999999999997</c:v>
                </c:pt>
                <c:pt idx="1596">
                  <c:v>1.9740000000000006</c:v>
                </c:pt>
                <c:pt idx="1597">
                  <c:v>1.988999999999999</c:v>
                </c:pt>
                <c:pt idx="1598">
                  <c:v>1.988999999999999</c:v>
                </c:pt>
                <c:pt idx="1599">
                  <c:v>2.1259999999999999</c:v>
                </c:pt>
                <c:pt idx="1600">
                  <c:v>2.0499999999999998</c:v>
                </c:pt>
                <c:pt idx="1601">
                  <c:v>1.982999999999999</c:v>
                </c:pt>
                <c:pt idx="1602">
                  <c:v>1.990999999999999</c:v>
                </c:pt>
                <c:pt idx="1603">
                  <c:v>1.978999999999999</c:v>
                </c:pt>
                <c:pt idx="1604">
                  <c:v>1.9720000000000006</c:v>
                </c:pt>
                <c:pt idx="1605">
                  <c:v>2.0099999999999998</c:v>
                </c:pt>
                <c:pt idx="1606">
                  <c:v>1.9800000000000006</c:v>
                </c:pt>
                <c:pt idx="1607">
                  <c:v>1.992999999999999</c:v>
                </c:pt>
                <c:pt idx="1608">
                  <c:v>1.996999999999999</c:v>
                </c:pt>
                <c:pt idx="1609">
                  <c:v>1.9900000000000007</c:v>
                </c:pt>
                <c:pt idx="1610">
                  <c:v>1.978999999999999</c:v>
                </c:pt>
                <c:pt idx="1611">
                  <c:v>2.0129999999999977</c:v>
                </c:pt>
                <c:pt idx="1612">
                  <c:v>2</c:v>
                </c:pt>
                <c:pt idx="1613">
                  <c:v>1.9640000000000006</c:v>
                </c:pt>
                <c:pt idx="1614">
                  <c:v>1.9760000000000006</c:v>
                </c:pt>
                <c:pt idx="1615">
                  <c:v>1.984999999999999</c:v>
                </c:pt>
                <c:pt idx="1616">
                  <c:v>1.984999999999999</c:v>
                </c:pt>
                <c:pt idx="1617">
                  <c:v>1.9600000000000006</c:v>
                </c:pt>
                <c:pt idx="1618">
                  <c:v>1.9740000000000006</c:v>
                </c:pt>
                <c:pt idx="1619">
                  <c:v>1.960999999999999</c:v>
                </c:pt>
                <c:pt idx="1620">
                  <c:v>1.974999999999999</c:v>
                </c:pt>
                <c:pt idx="1621">
                  <c:v>1.9780000000000006</c:v>
                </c:pt>
                <c:pt idx="1622">
                  <c:v>2.02</c:v>
                </c:pt>
                <c:pt idx="1623">
                  <c:v>1.956999999999999</c:v>
                </c:pt>
                <c:pt idx="1624">
                  <c:v>1.9720000000000006</c:v>
                </c:pt>
                <c:pt idx="1625">
                  <c:v>2.2269999999999999</c:v>
                </c:pt>
                <c:pt idx="1626">
                  <c:v>1.946999999999999</c:v>
                </c:pt>
                <c:pt idx="1627">
                  <c:v>1.980999999999999</c:v>
                </c:pt>
                <c:pt idx="1628">
                  <c:v>1.9620000000000006</c:v>
                </c:pt>
                <c:pt idx="1629">
                  <c:v>1.964999999999999</c:v>
                </c:pt>
                <c:pt idx="1630">
                  <c:v>1.968999999999999</c:v>
                </c:pt>
                <c:pt idx="1631">
                  <c:v>1.9900000000000007</c:v>
                </c:pt>
                <c:pt idx="1632">
                  <c:v>1.966999999999999</c:v>
                </c:pt>
                <c:pt idx="1633">
                  <c:v>2.0299999999999998</c:v>
                </c:pt>
                <c:pt idx="1634">
                  <c:v>1.9900000000000007</c:v>
                </c:pt>
                <c:pt idx="1635">
                  <c:v>2.024</c:v>
                </c:pt>
                <c:pt idx="1636">
                  <c:v>1.9780000000000006</c:v>
                </c:pt>
                <c:pt idx="1637">
                  <c:v>2.0219999999999998</c:v>
                </c:pt>
                <c:pt idx="1638">
                  <c:v>2.02</c:v>
                </c:pt>
                <c:pt idx="1639">
                  <c:v>1.982999999999999</c:v>
                </c:pt>
                <c:pt idx="1640">
                  <c:v>1.986999999999999</c:v>
                </c:pt>
                <c:pt idx="1641">
                  <c:v>1.988999999999999</c:v>
                </c:pt>
                <c:pt idx="1642">
                  <c:v>1.970999999999999</c:v>
                </c:pt>
                <c:pt idx="1643">
                  <c:v>1.9840000000000007</c:v>
                </c:pt>
                <c:pt idx="1644">
                  <c:v>1.9880000000000007</c:v>
                </c:pt>
                <c:pt idx="1645">
                  <c:v>2.0030000000000001</c:v>
                </c:pt>
                <c:pt idx="1646">
                  <c:v>1.9900000000000007</c:v>
                </c:pt>
                <c:pt idx="1647">
                  <c:v>2.0129999999999977</c:v>
                </c:pt>
                <c:pt idx="1648">
                  <c:v>1.9900000000000007</c:v>
                </c:pt>
                <c:pt idx="1649">
                  <c:v>2.004</c:v>
                </c:pt>
                <c:pt idx="1650">
                  <c:v>1.992999999999999</c:v>
                </c:pt>
                <c:pt idx="1651">
                  <c:v>2.0089999999999999</c:v>
                </c:pt>
                <c:pt idx="1652">
                  <c:v>2.0149999999999997</c:v>
                </c:pt>
                <c:pt idx="1653">
                  <c:v>1.988999999999999</c:v>
                </c:pt>
                <c:pt idx="1654">
                  <c:v>2.0119999999999987</c:v>
                </c:pt>
                <c:pt idx="1655">
                  <c:v>2.0139999999999998</c:v>
                </c:pt>
                <c:pt idx="1656">
                  <c:v>1.9980000000000007</c:v>
                </c:pt>
                <c:pt idx="1657">
                  <c:v>2</c:v>
                </c:pt>
                <c:pt idx="1658">
                  <c:v>1.9780000000000006</c:v>
                </c:pt>
                <c:pt idx="1659">
                  <c:v>2.0779999999999998</c:v>
                </c:pt>
                <c:pt idx="1660">
                  <c:v>2.0119999999999987</c:v>
                </c:pt>
                <c:pt idx="1661">
                  <c:v>2.004</c:v>
                </c:pt>
                <c:pt idx="1662">
                  <c:v>1.994999999999999</c:v>
                </c:pt>
                <c:pt idx="1663">
                  <c:v>2.0070000000000001</c:v>
                </c:pt>
                <c:pt idx="1664">
                  <c:v>2.0389999999999997</c:v>
                </c:pt>
                <c:pt idx="1665">
                  <c:v>2.0259999999999998</c:v>
                </c:pt>
                <c:pt idx="1666">
                  <c:v>2.0569999999999977</c:v>
                </c:pt>
                <c:pt idx="1667">
                  <c:v>1.9860000000000007</c:v>
                </c:pt>
                <c:pt idx="1668">
                  <c:v>2.02</c:v>
                </c:pt>
                <c:pt idx="1669">
                  <c:v>1.990999999999999</c:v>
                </c:pt>
                <c:pt idx="1670">
                  <c:v>2.0169999999999977</c:v>
                </c:pt>
                <c:pt idx="1671">
                  <c:v>2.0149999999999997</c:v>
                </c:pt>
                <c:pt idx="1672">
                  <c:v>1.998999999999999</c:v>
                </c:pt>
                <c:pt idx="1673">
                  <c:v>2.0569999999999977</c:v>
                </c:pt>
                <c:pt idx="1674">
                  <c:v>2.0149999999999997</c:v>
                </c:pt>
                <c:pt idx="1675">
                  <c:v>2.0209999999999999</c:v>
                </c:pt>
                <c:pt idx="1676">
                  <c:v>2.0009999999999999</c:v>
                </c:pt>
                <c:pt idx="1677">
                  <c:v>1.994999999999999</c:v>
                </c:pt>
                <c:pt idx="1678">
                  <c:v>1.982999999999999</c:v>
                </c:pt>
                <c:pt idx="1679">
                  <c:v>2.0159999999999987</c:v>
                </c:pt>
                <c:pt idx="1680">
                  <c:v>2.0230000000000001</c:v>
                </c:pt>
                <c:pt idx="1681">
                  <c:v>1.998999999999999</c:v>
                </c:pt>
                <c:pt idx="1682">
                  <c:v>1.988999999999999</c:v>
                </c:pt>
                <c:pt idx="1683">
                  <c:v>1.9940000000000007</c:v>
                </c:pt>
                <c:pt idx="1684">
                  <c:v>1.9940000000000007</c:v>
                </c:pt>
                <c:pt idx="1685">
                  <c:v>2.0009999999999999</c:v>
                </c:pt>
                <c:pt idx="1686">
                  <c:v>1.996999999999999</c:v>
                </c:pt>
                <c:pt idx="1687">
                  <c:v>1.992999999999999</c:v>
                </c:pt>
                <c:pt idx="1688">
                  <c:v>2.0070000000000001</c:v>
                </c:pt>
                <c:pt idx="1689">
                  <c:v>3.089</c:v>
                </c:pt>
                <c:pt idx="1690">
                  <c:v>2.0109999999999997</c:v>
                </c:pt>
                <c:pt idx="1691">
                  <c:v>1.9900000000000007</c:v>
                </c:pt>
                <c:pt idx="1692">
                  <c:v>1.998999999999999</c:v>
                </c:pt>
                <c:pt idx="1693">
                  <c:v>2.3069999999999977</c:v>
                </c:pt>
                <c:pt idx="1694">
                  <c:v>2.0049999999999999</c:v>
                </c:pt>
                <c:pt idx="1695">
                  <c:v>1.9840000000000007</c:v>
                </c:pt>
                <c:pt idx="1696">
                  <c:v>2.0059999999999998</c:v>
                </c:pt>
                <c:pt idx="1697">
                  <c:v>1.9740000000000006</c:v>
                </c:pt>
                <c:pt idx="1698">
                  <c:v>1.992999999999999</c:v>
                </c:pt>
                <c:pt idx="1699">
                  <c:v>2.0139999999999998</c:v>
                </c:pt>
                <c:pt idx="1700">
                  <c:v>2.0059999999999998</c:v>
                </c:pt>
                <c:pt idx="1701">
                  <c:v>1.9980000000000007</c:v>
                </c:pt>
                <c:pt idx="1702">
                  <c:v>1.9780000000000006</c:v>
                </c:pt>
                <c:pt idx="1703">
                  <c:v>1.9800000000000006</c:v>
                </c:pt>
                <c:pt idx="1704">
                  <c:v>1.992999999999999</c:v>
                </c:pt>
                <c:pt idx="1705">
                  <c:v>1.980999999999999</c:v>
                </c:pt>
                <c:pt idx="1706">
                  <c:v>1.974999999999999</c:v>
                </c:pt>
                <c:pt idx="1707">
                  <c:v>1.9780000000000006</c:v>
                </c:pt>
                <c:pt idx="1708">
                  <c:v>1.996999999999999</c:v>
                </c:pt>
                <c:pt idx="1709">
                  <c:v>2.0099999999999998</c:v>
                </c:pt>
                <c:pt idx="1710">
                  <c:v>1.9900000000000007</c:v>
                </c:pt>
                <c:pt idx="1711">
                  <c:v>2.9609999999999999</c:v>
                </c:pt>
                <c:pt idx="1712">
                  <c:v>2.0070000000000001</c:v>
                </c:pt>
                <c:pt idx="1713">
                  <c:v>2.008</c:v>
                </c:pt>
                <c:pt idx="1714">
                  <c:v>1.978999999999999</c:v>
                </c:pt>
                <c:pt idx="1715">
                  <c:v>1.9960000000000007</c:v>
                </c:pt>
                <c:pt idx="1716">
                  <c:v>1.998999999999999</c:v>
                </c:pt>
                <c:pt idx="1717">
                  <c:v>1.980999999999999</c:v>
                </c:pt>
                <c:pt idx="1718">
                  <c:v>2.0149999999999997</c:v>
                </c:pt>
                <c:pt idx="1719">
                  <c:v>2.0409999999999999</c:v>
                </c:pt>
                <c:pt idx="1720">
                  <c:v>1.990999999999999</c:v>
                </c:pt>
                <c:pt idx="1721">
                  <c:v>1.988999999999999</c:v>
                </c:pt>
                <c:pt idx="1722">
                  <c:v>2.0179999999999998</c:v>
                </c:pt>
                <c:pt idx="1723">
                  <c:v>1.992999999999999</c:v>
                </c:pt>
                <c:pt idx="1724">
                  <c:v>1.9720000000000006</c:v>
                </c:pt>
                <c:pt idx="1725">
                  <c:v>2.0109999999999997</c:v>
                </c:pt>
                <c:pt idx="1726">
                  <c:v>2.0030000000000001</c:v>
                </c:pt>
                <c:pt idx="1727">
                  <c:v>2.0009999999999999</c:v>
                </c:pt>
                <c:pt idx="1728">
                  <c:v>2.0070000000000001</c:v>
                </c:pt>
                <c:pt idx="1729">
                  <c:v>2.0159999999999987</c:v>
                </c:pt>
                <c:pt idx="1730">
                  <c:v>1.990999999999999</c:v>
                </c:pt>
                <c:pt idx="1731">
                  <c:v>1.9960000000000007</c:v>
                </c:pt>
                <c:pt idx="1732">
                  <c:v>2.0230000000000001</c:v>
                </c:pt>
                <c:pt idx="1733">
                  <c:v>2.1669999999999998</c:v>
                </c:pt>
                <c:pt idx="1734">
                  <c:v>2.0070000000000001</c:v>
                </c:pt>
                <c:pt idx="1735">
                  <c:v>1.994999999999999</c:v>
                </c:pt>
                <c:pt idx="1736">
                  <c:v>1.992999999999999</c:v>
                </c:pt>
                <c:pt idx="1737">
                  <c:v>2.1559999999999997</c:v>
                </c:pt>
                <c:pt idx="1738">
                  <c:v>2.0219999999999998</c:v>
                </c:pt>
                <c:pt idx="1739">
                  <c:v>2.0089999999999999</c:v>
                </c:pt>
                <c:pt idx="1740">
                  <c:v>1.994999999999999</c:v>
                </c:pt>
                <c:pt idx="1741">
                  <c:v>1.9900000000000007</c:v>
                </c:pt>
                <c:pt idx="1742">
                  <c:v>1.9940000000000007</c:v>
                </c:pt>
                <c:pt idx="1743">
                  <c:v>2.0129999999999977</c:v>
                </c:pt>
                <c:pt idx="1744">
                  <c:v>2.0109999999999997</c:v>
                </c:pt>
                <c:pt idx="1745">
                  <c:v>1.9980000000000007</c:v>
                </c:pt>
                <c:pt idx="1746">
                  <c:v>2.0219999999999998</c:v>
                </c:pt>
                <c:pt idx="1747">
                  <c:v>2.0070000000000001</c:v>
                </c:pt>
                <c:pt idx="1748">
                  <c:v>2.0119999999999987</c:v>
                </c:pt>
                <c:pt idx="1749">
                  <c:v>2.0059999999999998</c:v>
                </c:pt>
                <c:pt idx="1750">
                  <c:v>2.0189999999999997</c:v>
                </c:pt>
                <c:pt idx="1751">
                  <c:v>1.9960000000000007</c:v>
                </c:pt>
                <c:pt idx="1752">
                  <c:v>2.008</c:v>
                </c:pt>
                <c:pt idx="1753">
                  <c:v>2.0009999999999999</c:v>
                </c:pt>
                <c:pt idx="1754">
                  <c:v>2.169</c:v>
                </c:pt>
                <c:pt idx="1755">
                  <c:v>2.2530000000000001</c:v>
                </c:pt>
                <c:pt idx="1756">
                  <c:v>1.986999999999999</c:v>
                </c:pt>
                <c:pt idx="1757">
                  <c:v>2.0119999999999987</c:v>
                </c:pt>
                <c:pt idx="1758">
                  <c:v>2.0089999999999999</c:v>
                </c:pt>
                <c:pt idx="1759">
                  <c:v>2.153</c:v>
                </c:pt>
                <c:pt idx="1760">
                  <c:v>1.998999999999999</c:v>
                </c:pt>
                <c:pt idx="1761">
                  <c:v>1.998999999999999</c:v>
                </c:pt>
                <c:pt idx="1762">
                  <c:v>1.980999999999999</c:v>
                </c:pt>
                <c:pt idx="1763">
                  <c:v>2.0089999999999999</c:v>
                </c:pt>
                <c:pt idx="1764">
                  <c:v>2.0430000000000001</c:v>
                </c:pt>
                <c:pt idx="1765">
                  <c:v>2.0109999999999997</c:v>
                </c:pt>
                <c:pt idx="1766">
                  <c:v>1.9940000000000007</c:v>
                </c:pt>
                <c:pt idx="1767">
                  <c:v>1.9920000000000007</c:v>
                </c:pt>
                <c:pt idx="1768">
                  <c:v>2.0019999999999998</c:v>
                </c:pt>
                <c:pt idx="1769">
                  <c:v>1.9960000000000007</c:v>
                </c:pt>
                <c:pt idx="1770">
                  <c:v>1.980999999999999</c:v>
                </c:pt>
                <c:pt idx="1771">
                  <c:v>1.996999999999999</c:v>
                </c:pt>
                <c:pt idx="1772">
                  <c:v>2.2170000000000001</c:v>
                </c:pt>
                <c:pt idx="1773">
                  <c:v>1.988999999999999</c:v>
                </c:pt>
                <c:pt idx="1774">
                  <c:v>2.0059999999999998</c:v>
                </c:pt>
                <c:pt idx="1775">
                  <c:v>2.0659999999999998</c:v>
                </c:pt>
                <c:pt idx="1776">
                  <c:v>1.9920000000000007</c:v>
                </c:pt>
                <c:pt idx="1777">
                  <c:v>1.992999999999999</c:v>
                </c:pt>
                <c:pt idx="1778">
                  <c:v>1.990999999999999</c:v>
                </c:pt>
                <c:pt idx="1779">
                  <c:v>1.988999999999999</c:v>
                </c:pt>
                <c:pt idx="1780">
                  <c:v>1.9780000000000006</c:v>
                </c:pt>
                <c:pt idx="1781">
                  <c:v>1.9820000000000007</c:v>
                </c:pt>
                <c:pt idx="1782">
                  <c:v>1.986999999999999</c:v>
                </c:pt>
                <c:pt idx="1783">
                  <c:v>1.9920000000000007</c:v>
                </c:pt>
                <c:pt idx="1784">
                  <c:v>2.0299999999999998</c:v>
                </c:pt>
                <c:pt idx="1785">
                  <c:v>1.9760000000000006</c:v>
                </c:pt>
                <c:pt idx="1786">
                  <c:v>1.9900000000000007</c:v>
                </c:pt>
                <c:pt idx="1787">
                  <c:v>1.986999999999999</c:v>
                </c:pt>
                <c:pt idx="1788">
                  <c:v>1.990999999999999</c:v>
                </c:pt>
                <c:pt idx="1789">
                  <c:v>1.986999999999999</c:v>
                </c:pt>
                <c:pt idx="1790">
                  <c:v>1.994999999999999</c:v>
                </c:pt>
                <c:pt idx="1791">
                  <c:v>2.0149999999999997</c:v>
                </c:pt>
                <c:pt idx="1792">
                  <c:v>1.988999999999999</c:v>
                </c:pt>
                <c:pt idx="1793">
                  <c:v>2.0759999999999987</c:v>
                </c:pt>
                <c:pt idx="1794">
                  <c:v>2.2599999999999998</c:v>
                </c:pt>
                <c:pt idx="1795">
                  <c:v>2.0009999999999999</c:v>
                </c:pt>
                <c:pt idx="1796">
                  <c:v>2.0459999999999998</c:v>
                </c:pt>
                <c:pt idx="1797">
                  <c:v>2.0119999999999987</c:v>
                </c:pt>
                <c:pt idx="1798">
                  <c:v>2.028</c:v>
                </c:pt>
                <c:pt idx="1799">
                  <c:v>2</c:v>
                </c:pt>
                <c:pt idx="1800">
                  <c:v>2.0049999999999999</c:v>
                </c:pt>
                <c:pt idx="1801">
                  <c:v>1.9980000000000007</c:v>
                </c:pt>
                <c:pt idx="1802">
                  <c:v>2.726</c:v>
                </c:pt>
                <c:pt idx="1803">
                  <c:v>2.0529999999999977</c:v>
                </c:pt>
                <c:pt idx="1804">
                  <c:v>2.0189999999999997</c:v>
                </c:pt>
                <c:pt idx="1805">
                  <c:v>2.0859999999999999</c:v>
                </c:pt>
                <c:pt idx="1806">
                  <c:v>2.0189999999999997</c:v>
                </c:pt>
                <c:pt idx="1807">
                  <c:v>2.0209999999999999</c:v>
                </c:pt>
                <c:pt idx="1808">
                  <c:v>2.0129999999999977</c:v>
                </c:pt>
                <c:pt idx="1809">
                  <c:v>2.0270000000000001</c:v>
                </c:pt>
                <c:pt idx="1810">
                  <c:v>2.0259999999999998</c:v>
                </c:pt>
                <c:pt idx="1811">
                  <c:v>2.0319999999999987</c:v>
                </c:pt>
                <c:pt idx="1812">
                  <c:v>2.0259999999999998</c:v>
                </c:pt>
                <c:pt idx="1813">
                  <c:v>2.0319999999999987</c:v>
                </c:pt>
                <c:pt idx="1814">
                  <c:v>2.04</c:v>
                </c:pt>
                <c:pt idx="1815">
                  <c:v>2.028</c:v>
                </c:pt>
                <c:pt idx="1816">
                  <c:v>2.0230000000000001</c:v>
                </c:pt>
                <c:pt idx="1817">
                  <c:v>2.0289999999999999</c:v>
                </c:pt>
                <c:pt idx="1818">
                  <c:v>2.2530000000000001</c:v>
                </c:pt>
                <c:pt idx="1819">
                  <c:v>2.0419999999999998</c:v>
                </c:pt>
                <c:pt idx="1820">
                  <c:v>2.04</c:v>
                </c:pt>
                <c:pt idx="1821">
                  <c:v>2.1619999999999999</c:v>
                </c:pt>
                <c:pt idx="1822">
                  <c:v>2.0159999999999987</c:v>
                </c:pt>
                <c:pt idx="1823">
                  <c:v>2.1230000000000002</c:v>
                </c:pt>
                <c:pt idx="1824">
                  <c:v>2.0959999999999988</c:v>
                </c:pt>
                <c:pt idx="1825">
                  <c:v>2.048</c:v>
                </c:pt>
                <c:pt idx="1826">
                  <c:v>2.0379999999999998</c:v>
                </c:pt>
                <c:pt idx="1827">
                  <c:v>2.0259999999999998</c:v>
                </c:pt>
                <c:pt idx="1828">
                  <c:v>2.7640000000000002</c:v>
                </c:pt>
                <c:pt idx="1829">
                  <c:v>2.0539999999999998</c:v>
                </c:pt>
                <c:pt idx="1830">
                  <c:v>2.0179999999999998</c:v>
                </c:pt>
                <c:pt idx="1831">
                  <c:v>2.0509999999999997</c:v>
                </c:pt>
                <c:pt idx="1832">
                  <c:v>2.0359999999999987</c:v>
                </c:pt>
                <c:pt idx="1833">
                  <c:v>2.0309999999999997</c:v>
                </c:pt>
                <c:pt idx="1834">
                  <c:v>2.028</c:v>
                </c:pt>
                <c:pt idx="1835">
                  <c:v>2.0640000000000001</c:v>
                </c:pt>
                <c:pt idx="1836">
                  <c:v>2.0470000000000002</c:v>
                </c:pt>
                <c:pt idx="1837">
                  <c:v>2.0219999999999998</c:v>
                </c:pt>
                <c:pt idx="1838">
                  <c:v>2.0359999999999987</c:v>
                </c:pt>
                <c:pt idx="1839">
                  <c:v>2.0359999999999987</c:v>
                </c:pt>
                <c:pt idx="1840">
                  <c:v>2.0519999999999987</c:v>
                </c:pt>
                <c:pt idx="1841">
                  <c:v>2.0339999999999998</c:v>
                </c:pt>
                <c:pt idx="1842">
                  <c:v>2.0379999999999998</c:v>
                </c:pt>
                <c:pt idx="1843">
                  <c:v>2.0329999999999977</c:v>
                </c:pt>
                <c:pt idx="1844">
                  <c:v>2.0309999999999997</c:v>
                </c:pt>
                <c:pt idx="1845">
                  <c:v>2.0389999999999997</c:v>
                </c:pt>
                <c:pt idx="1846">
                  <c:v>2.0319999999999987</c:v>
                </c:pt>
                <c:pt idx="1847">
                  <c:v>2.024</c:v>
                </c:pt>
                <c:pt idx="1848">
                  <c:v>2.0359999999999987</c:v>
                </c:pt>
                <c:pt idx="1849">
                  <c:v>2.0379999999999998</c:v>
                </c:pt>
                <c:pt idx="1850">
                  <c:v>2.0349999999999997</c:v>
                </c:pt>
                <c:pt idx="1851">
                  <c:v>2.0259999999999998</c:v>
                </c:pt>
                <c:pt idx="1852">
                  <c:v>2.347</c:v>
                </c:pt>
                <c:pt idx="1853">
                  <c:v>2.0449999999999999</c:v>
                </c:pt>
                <c:pt idx="1854">
                  <c:v>2.024</c:v>
                </c:pt>
                <c:pt idx="1855">
                  <c:v>2.2829999999999999</c:v>
                </c:pt>
                <c:pt idx="1856">
                  <c:v>2.0139999999999998</c:v>
                </c:pt>
                <c:pt idx="1857">
                  <c:v>2.0270000000000001</c:v>
                </c:pt>
                <c:pt idx="1858">
                  <c:v>2.0329999999999977</c:v>
                </c:pt>
                <c:pt idx="1859">
                  <c:v>2.0219999999999998</c:v>
                </c:pt>
                <c:pt idx="1860">
                  <c:v>2.0529999999999977</c:v>
                </c:pt>
                <c:pt idx="1861">
                  <c:v>2.0309999999999997</c:v>
                </c:pt>
                <c:pt idx="1862">
                  <c:v>2.028</c:v>
                </c:pt>
                <c:pt idx="1863">
                  <c:v>2.024</c:v>
                </c:pt>
                <c:pt idx="1864">
                  <c:v>2.0189999999999997</c:v>
                </c:pt>
                <c:pt idx="1865">
                  <c:v>2.0419999999999998</c:v>
                </c:pt>
                <c:pt idx="1866">
                  <c:v>2.0219999999999998</c:v>
                </c:pt>
                <c:pt idx="1867">
                  <c:v>2.0099999999999998</c:v>
                </c:pt>
                <c:pt idx="1868">
                  <c:v>2.0179999999999998</c:v>
                </c:pt>
                <c:pt idx="1869">
                  <c:v>2.02</c:v>
                </c:pt>
                <c:pt idx="1870">
                  <c:v>2.0159999999999987</c:v>
                </c:pt>
                <c:pt idx="1871">
                  <c:v>2.0249999999999999</c:v>
                </c:pt>
                <c:pt idx="1872">
                  <c:v>2.0089999999999999</c:v>
                </c:pt>
                <c:pt idx="1873">
                  <c:v>1.9980000000000007</c:v>
                </c:pt>
                <c:pt idx="1874">
                  <c:v>2.0299999999999998</c:v>
                </c:pt>
                <c:pt idx="1875">
                  <c:v>2.0099999999999998</c:v>
                </c:pt>
                <c:pt idx="1876">
                  <c:v>2.0129999999999977</c:v>
                </c:pt>
                <c:pt idx="1877">
                  <c:v>2.0019999999999998</c:v>
                </c:pt>
                <c:pt idx="1878">
                  <c:v>2.0070000000000001</c:v>
                </c:pt>
                <c:pt idx="1879">
                  <c:v>2.0680000000000001</c:v>
                </c:pt>
                <c:pt idx="1880">
                  <c:v>2.0139999999999998</c:v>
                </c:pt>
                <c:pt idx="1881">
                  <c:v>2.0189999999999997</c:v>
                </c:pt>
                <c:pt idx="1882">
                  <c:v>2.004</c:v>
                </c:pt>
                <c:pt idx="1883">
                  <c:v>2.0169999999999977</c:v>
                </c:pt>
                <c:pt idx="1884">
                  <c:v>2.0099999999999998</c:v>
                </c:pt>
                <c:pt idx="1885">
                  <c:v>2.0119999999999987</c:v>
                </c:pt>
                <c:pt idx="1886">
                  <c:v>2.0369999999999977</c:v>
                </c:pt>
                <c:pt idx="1887">
                  <c:v>2.0030000000000001</c:v>
                </c:pt>
                <c:pt idx="1888">
                  <c:v>2.0319999999999987</c:v>
                </c:pt>
                <c:pt idx="1889">
                  <c:v>2.0089999999999999</c:v>
                </c:pt>
                <c:pt idx="1890">
                  <c:v>2.0230000000000001</c:v>
                </c:pt>
                <c:pt idx="1891">
                  <c:v>2.0219999999999998</c:v>
                </c:pt>
                <c:pt idx="1892">
                  <c:v>2.0630000000000002</c:v>
                </c:pt>
                <c:pt idx="1893">
                  <c:v>2.0209999999999999</c:v>
                </c:pt>
                <c:pt idx="1894">
                  <c:v>2.0070000000000001</c:v>
                </c:pt>
                <c:pt idx="1895">
                  <c:v>2.0459999999999998</c:v>
                </c:pt>
                <c:pt idx="1896">
                  <c:v>2.0430000000000001</c:v>
                </c:pt>
                <c:pt idx="1897">
                  <c:v>2.0189999999999997</c:v>
                </c:pt>
                <c:pt idx="1898">
                  <c:v>2.0519999999999987</c:v>
                </c:pt>
                <c:pt idx="1899">
                  <c:v>2.0419999999999998</c:v>
                </c:pt>
                <c:pt idx="1900">
                  <c:v>2.0449999999999999</c:v>
                </c:pt>
                <c:pt idx="1901">
                  <c:v>2.0299999999999998</c:v>
                </c:pt>
                <c:pt idx="1902">
                  <c:v>2.044</c:v>
                </c:pt>
                <c:pt idx="1903">
                  <c:v>2.0129999999999977</c:v>
                </c:pt>
                <c:pt idx="1904">
                  <c:v>2.0419999999999998</c:v>
                </c:pt>
                <c:pt idx="1905">
                  <c:v>2.0089999999999999</c:v>
                </c:pt>
                <c:pt idx="1906">
                  <c:v>2.0409999999999999</c:v>
                </c:pt>
                <c:pt idx="1907">
                  <c:v>2.0430000000000001</c:v>
                </c:pt>
                <c:pt idx="1908">
                  <c:v>2.0430000000000001</c:v>
                </c:pt>
                <c:pt idx="1909">
                  <c:v>2.0470000000000002</c:v>
                </c:pt>
                <c:pt idx="1910">
                  <c:v>2.0379999999999998</c:v>
                </c:pt>
                <c:pt idx="1911">
                  <c:v>2.0299999999999998</c:v>
                </c:pt>
                <c:pt idx="1912">
                  <c:v>2.0230000000000001</c:v>
                </c:pt>
                <c:pt idx="1913">
                  <c:v>2.0559999999999987</c:v>
                </c:pt>
                <c:pt idx="1914">
                  <c:v>2.0579999999999998</c:v>
                </c:pt>
                <c:pt idx="1915">
                  <c:v>2.0630000000000002</c:v>
                </c:pt>
                <c:pt idx="1916">
                  <c:v>2.0349999999999997</c:v>
                </c:pt>
                <c:pt idx="1917">
                  <c:v>2.0379999999999998</c:v>
                </c:pt>
                <c:pt idx="1918">
                  <c:v>2.0489999999999999</c:v>
                </c:pt>
                <c:pt idx="1919">
                  <c:v>2.0259999999999998</c:v>
                </c:pt>
                <c:pt idx="1920">
                  <c:v>2.0659999999999998</c:v>
                </c:pt>
                <c:pt idx="1921">
                  <c:v>2.0249999999999999</c:v>
                </c:pt>
                <c:pt idx="1922">
                  <c:v>2.0619999999999998</c:v>
                </c:pt>
                <c:pt idx="1923">
                  <c:v>2.0349999999999997</c:v>
                </c:pt>
                <c:pt idx="1924">
                  <c:v>2.0179999999999998</c:v>
                </c:pt>
                <c:pt idx="1925">
                  <c:v>2.0430000000000001</c:v>
                </c:pt>
                <c:pt idx="1926">
                  <c:v>2.0409999999999999</c:v>
                </c:pt>
                <c:pt idx="1927">
                  <c:v>2.0329999999999977</c:v>
                </c:pt>
                <c:pt idx="1928">
                  <c:v>2.0699999999999998</c:v>
                </c:pt>
                <c:pt idx="1929">
                  <c:v>2.1080000000000001</c:v>
                </c:pt>
                <c:pt idx="1930">
                  <c:v>2.0470000000000002</c:v>
                </c:pt>
                <c:pt idx="1931">
                  <c:v>2.0409999999999999</c:v>
                </c:pt>
                <c:pt idx="1932">
                  <c:v>2.0409999999999999</c:v>
                </c:pt>
                <c:pt idx="1933">
                  <c:v>2.0329999999999977</c:v>
                </c:pt>
                <c:pt idx="1934">
                  <c:v>2.0289999999999999</c:v>
                </c:pt>
                <c:pt idx="1935">
                  <c:v>2.0389999999999997</c:v>
                </c:pt>
                <c:pt idx="1936">
                  <c:v>2.0309999999999997</c:v>
                </c:pt>
                <c:pt idx="1937">
                  <c:v>2.0149999999999997</c:v>
                </c:pt>
                <c:pt idx="1938">
                  <c:v>2.008</c:v>
                </c:pt>
                <c:pt idx="1939">
                  <c:v>2.0419999999999998</c:v>
                </c:pt>
                <c:pt idx="1940">
                  <c:v>2.0179999999999998</c:v>
                </c:pt>
                <c:pt idx="1941">
                  <c:v>2.0299999999999998</c:v>
                </c:pt>
                <c:pt idx="1942">
                  <c:v>2.044</c:v>
                </c:pt>
                <c:pt idx="1943">
                  <c:v>2.02</c:v>
                </c:pt>
                <c:pt idx="1944">
                  <c:v>2.0379999999999998</c:v>
                </c:pt>
                <c:pt idx="1945">
                  <c:v>2.0309999999999997</c:v>
                </c:pt>
                <c:pt idx="1946">
                  <c:v>2.0389999999999997</c:v>
                </c:pt>
                <c:pt idx="1947">
                  <c:v>2.0359999999999987</c:v>
                </c:pt>
                <c:pt idx="1948">
                  <c:v>2.1149999999999998</c:v>
                </c:pt>
                <c:pt idx="1949">
                  <c:v>2.0209999999999999</c:v>
                </c:pt>
                <c:pt idx="1950">
                  <c:v>2.0299999999999998</c:v>
                </c:pt>
                <c:pt idx="1951">
                  <c:v>2.0359999999999987</c:v>
                </c:pt>
                <c:pt idx="1952">
                  <c:v>2.0339999999999998</c:v>
                </c:pt>
                <c:pt idx="1953">
                  <c:v>2.0270000000000001</c:v>
                </c:pt>
                <c:pt idx="1954">
                  <c:v>2.0339999999999998</c:v>
                </c:pt>
                <c:pt idx="1955">
                  <c:v>2.044</c:v>
                </c:pt>
                <c:pt idx="1956">
                  <c:v>2.0159999999999987</c:v>
                </c:pt>
                <c:pt idx="1957">
                  <c:v>2.0109999999999997</c:v>
                </c:pt>
                <c:pt idx="1958">
                  <c:v>2.028</c:v>
                </c:pt>
                <c:pt idx="1959">
                  <c:v>2.0109999999999997</c:v>
                </c:pt>
                <c:pt idx="1960">
                  <c:v>2.0219999999999998</c:v>
                </c:pt>
                <c:pt idx="1961">
                  <c:v>2.089</c:v>
                </c:pt>
                <c:pt idx="1962">
                  <c:v>2.0339999999999998</c:v>
                </c:pt>
                <c:pt idx="1963">
                  <c:v>2.0339999999999998</c:v>
                </c:pt>
                <c:pt idx="1964">
                  <c:v>2.0270000000000001</c:v>
                </c:pt>
                <c:pt idx="1965">
                  <c:v>2.0219999999999998</c:v>
                </c:pt>
                <c:pt idx="1966">
                  <c:v>2.0309999999999997</c:v>
                </c:pt>
                <c:pt idx="1967">
                  <c:v>2.0289999999999999</c:v>
                </c:pt>
                <c:pt idx="1968">
                  <c:v>2.0419999999999998</c:v>
                </c:pt>
                <c:pt idx="1969">
                  <c:v>2.0430000000000001</c:v>
                </c:pt>
                <c:pt idx="1970">
                  <c:v>2.0489999999999999</c:v>
                </c:pt>
                <c:pt idx="1971">
                  <c:v>2.0459999999999998</c:v>
                </c:pt>
                <c:pt idx="1972">
                  <c:v>2.0369999999999977</c:v>
                </c:pt>
                <c:pt idx="1973">
                  <c:v>2.597</c:v>
                </c:pt>
                <c:pt idx="1974">
                  <c:v>2.08</c:v>
                </c:pt>
                <c:pt idx="1975">
                  <c:v>2.0349999999999997</c:v>
                </c:pt>
                <c:pt idx="1976">
                  <c:v>2.028</c:v>
                </c:pt>
                <c:pt idx="1977">
                  <c:v>2.0259999999999998</c:v>
                </c:pt>
                <c:pt idx="1978">
                  <c:v>2.0309999999999997</c:v>
                </c:pt>
                <c:pt idx="1979">
                  <c:v>2.0409999999999999</c:v>
                </c:pt>
                <c:pt idx="1980">
                  <c:v>2.0539999999999998</c:v>
                </c:pt>
                <c:pt idx="1981">
                  <c:v>2.0159999999999987</c:v>
                </c:pt>
                <c:pt idx="1982">
                  <c:v>2.0319999999999987</c:v>
                </c:pt>
                <c:pt idx="1983">
                  <c:v>2.0569999999999977</c:v>
                </c:pt>
                <c:pt idx="1984">
                  <c:v>2.0449999999999999</c:v>
                </c:pt>
                <c:pt idx="1985">
                  <c:v>2.0319999999999987</c:v>
                </c:pt>
                <c:pt idx="1986">
                  <c:v>2.0319999999999987</c:v>
                </c:pt>
                <c:pt idx="1987">
                  <c:v>2.0319999999999987</c:v>
                </c:pt>
                <c:pt idx="1988">
                  <c:v>2.0319999999999987</c:v>
                </c:pt>
                <c:pt idx="1989">
                  <c:v>2.0649999999999999</c:v>
                </c:pt>
                <c:pt idx="1990">
                  <c:v>2.0449999999999999</c:v>
                </c:pt>
                <c:pt idx="1991">
                  <c:v>2.0249999999999999</c:v>
                </c:pt>
                <c:pt idx="1992">
                  <c:v>2.1109999999999998</c:v>
                </c:pt>
                <c:pt idx="1993">
                  <c:v>2.0259999999999998</c:v>
                </c:pt>
                <c:pt idx="1994">
                  <c:v>2.0789999999999997</c:v>
                </c:pt>
                <c:pt idx="1995">
                  <c:v>1.9660000000000006</c:v>
                </c:pt>
                <c:pt idx="1996">
                  <c:v>1.986999999999999</c:v>
                </c:pt>
                <c:pt idx="1997">
                  <c:v>1.986999999999999</c:v>
                </c:pt>
                <c:pt idx="1998">
                  <c:v>1.9600000000000006</c:v>
                </c:pt>
                <c:pt idx="1999">
                  <c:v>1.9640000000000006</c:v>
                </c:pt>
                <c:pt idx="2000">
                  <c:v>1.9760000000000006</c:v>
                </c:pt>
                <c:pt idx="2001">
                  <c:v>1.9780000000000006</c:v>
                </c:pt>
                <c:pt idx="2002">
                  <c:v>2.0299999999999998</c:v>
                </c:pt>
                <c:pt idx="2003">
                  <c:v>1.9520000000000006</c:v>
                </c:pt>
                <c:pt idx="2004">
                  <c:v>1.9740000000000006</c:v>
                </c:pt>
                <c:pt idx="2005">
                  <c:v>1.992999999999999</c:v>
                </c:pt>
                <c:pt idx="2006">
                  <c:v>1.992999999999999</c:v>
                </c:pt>
                <c:pt idx="2007">
                  <c:v>1.992999999999999</c:v>
                </c:pt>
                <c:pt idx="2008">
                  <c:v>1.992999999999999</c:v>
                </c:pt>
                <c:pt idx="2009">
                  <c:v>1.992999999999999</c:v>
                </c:pt>
                <c:pt idx="2010">
                  <c:v>1.992999999999999</c:v>
                </c:pt>
                <c:pt idx="2011">
                  <c:v>1.992999999999999</c:v>
                </c:pt>
                <c:pt idx="2012">
                  <c:v>1.992999999999999</c:v>
                </c:pt>
                <c:pt idx="2013">
                  <c:v>1.9500000000000006</c:v>
                </c:pt>
                <c:pt idx="2014">
                  <c:v>1.970999999999999</c:v>
                </c:pt>
                <c:pt idx="2015">
                  <c:v>2</c:v>
                </c:pt>
                <c:pt idx="2016">
                  <c:v>1.986999999999999</c:v>
                </c:pt>
                <c:pt idx="2017">
                  <c:v>1.944999999999999</c:v>
                </c:pt>
                <c:pt idx="2018">
                  <c:v>1.9159999999999968</c:v>
                </c:pt>
                <c:pt idx="2019">
                  <c:v>1.917999999999997</c:v>
                </c:pt>
                <c:pt idx="2020">
                  <c:v>1.893</c:v>
                </c:pt>
                <c:pt idx="2021">
                  <c:v>2.0209999999999999</c:v>
                </c:pt>
                <c:pt idx="2022">
                  <c:v>1.9069999999999987</c:v>
                </c:pt>
                <c:pt idx="2023">
                  <c:v>1.9029999999999987</c:v>
                </c:pt>
                <c:pt idx="2024">
                  <c:v>1.9309999999999989</c:v>
                </c:pt>
                <c:pt idx="2025">
                  <c:v>1.9009999999999987</c:v>
                </c:pt>
                <c:pt idx="2026">
                  <c:v>1.9089999999999987</c:v>
                </c:pt>
                <c:pt idx="2027">
                  <c:v>1.9169999999999987</c:v>
                </c:pt>
                <c:pt idx="2028">
                  <c:v>1.9069999999999987</c:v>
                </c:pt>
                <c:pt idx="2029">
                  <c:v>1.877</c:v>
                </c:pt>
                <c:pt idx="2030">
                  <c:v>1.9119999999999968</c:v>
                </c:pt>
                <c:pt idx="2031">
                  <c:v>1.9369999999999989</c:v>
                </c:pt>
                <c:pt idx="2032">
                  <c:v>1.9540000000000006</c:v>
                </c:pt>
                <c:pt idx="2033">
                  <c:v>1.964999999999999</c:v>
                </c:pt>
                <c:pt idx="2034">
                  <c:v>1.962999999999999</c:v>
                </c:pt>
                <c:pt idx="2035">
                  <c:v>2.2250000000000001</c:v>
                </c:pt>
                <c:pt idx="2036">
                  <c:v>1.986999999999999</c:v>
                </c:pt>
                <c:pt idx="2037">
                  <c:v>2.024</c:v>
                </c:pt>
                <c:pt idx="2038">
                  <c:v>2.0219999999999998</c:v>
                </c:pt>
                <c:pt idx="2039">
                  <c:v>2.0119999999999987</c:v>
                </c:pt>
                <c:pt idx="2040">
                  <c:v>2.0959999999999988</c:v>
                </c:pt>
                <c:pt idx="2041">
                  <c:v>2.0169999999999977</c:v>
                </c:pt>
                <c:pt idx="2042">
                  <c:v>2.0359999999999987</c:v>
                </c:pt>
                <c:pt idx="2043">
                  <c:v>0</c:v>
                </c:pt>
                <c:pt idx="2044">
                  <c:v>2.0259999999999998</c:v>
                </c:pt>
                <c:pt idx="2045">
                  <c:v>2.0489999999999999</c:v>
                </c:pt>
                <c:pt idx="2046">
                  <c:v>2.0559999999999987</c:v>
                </c:pt>
                <c:pt idx="2047">
                  <c:v>2.0389999999999997</c:v>
                </c:pt>
                <c:pt idx="2048">
                  <c:v>2.0309999999999997</c:v>
                </c:pt>
                <c:pt idx="2049">
                  <c:v>2.0409999999999999</c:v>
                </c:pt>
                <c:pt idx="2050">
                  <c:v>2.0389999999999997</c:v>
                </c:pt>
                <c:pt idx="2051">
                  <c:v>2.0319999999999987</c:v>
                </c:pt>
                <c:pt idx="2052">
                  <c:v>2.0109999999999997</c:v>
                </c:pt>
                <c:pt idx="2053">
                  <c:v>2.0289999999999999</c:v>
                </c:pt>
                <c:pt idx="2054">
                  <c:v>2.0559999999999987</c:v>
                </c:pt>
                <c:pt idx="2055">
                  <c:v>2.0369999999999977</c:v>
                </c:pt>
                <c:pt idx="2056">
                  <c:v>2.0709999999999997</c:v>
                </c:pt>
                <c:pt idx="2057">
                  <c:v>2.04</c:v>
                </c:pt>
                <c:pt idx="2058">
                  <c:v>2.0319999999999987</c:v>
                </c:pt>
                <c:pt idx="2059">
                  <c:v>2.0609999999999999</c:v>
                </c:pt>
                <c:pt idx="2060">
                  <c:v>2.0169999999999977</c:v>
                </c:pt>
                <c:pt idx="2061">
                  <c:v>2.12</c:v>
                </c:pt>
                <c:pt idx="2062">
                  <c:v>2.2269999999999999</c:v>
                </c:pt>
                <c:pt idx="2063">
                  <c:v>2.0569999999999977</c:v>
                </c:pt>
                <c:pt idx="2064">
                  <c:v>2.0209999999999999</c:v>
                </c:pt>
                <c:pt idx="2065">
                  <c:v>2.0389999999999997</c:v>
                </c:pt>
                <c:pt idx="2066">
                  <c:v>2.004</c:v>
                </c:pt>
                <c:pt idx="2067">
                  <c:v>2.0059999999999998</c:v>
                </c:pt>
                <c:pt idx="2068">
                  <c:v>2.024</c:v>
                </c:pt>
                <c:pt idx="2069">
                  <c:v>2.0219999999999998</c:v>
                </c:pt>
                <c:pt idx="2070">
                  <c:v>2.0559999999999987</c:v>
                </c:pt>
                <c:pt idx="2071">
                  <c:v>2.0299999999999998</c:v>
                </c:pt>
                <c:pt idx="2072">
                  <c:v>1.998999999999999</c:v>
                </c:pt>
                <c:pt idx="2073">
                  <c:v>2.0149999999999997</c:v>
                </c:pt>
                <c:pt idx="2074">
                  <c:v>2.0089999999999999</c:v>
                </c:pt>
                <c:pt idx="2075">
                  <c:v>2.02</c:v>
                </c:pt>
                <c:pt idx="2076">
                  <c:v>2.024</c:v>
                </c:pt>
                <c:pt idx="2077">
                  <c:v>1.998999999999999</c:v>
                </c:pt>
                <c:pt idx="2078">
                  <c:v>1.998999999999999</c:v>
                </c:pt>
                <c:pt idx="2079">
                  <c:v>2.0059999999999998</c:v>
                </c:pt>
                <c:pt idx="2080">
                  <c:v>2.0959999999999988</c:v>
                </c:pt>
                <c:pt idx="2081">
                  <c:v>1.998999999999999</c:v>
                </c:pt>
                <c:pt idx="2082">
                  <c:v>1.990999999999999</c:v>
                </c:pt>
                <c:pt idx="2083">
                  <c:v>2.0129999999999977</c:v>
                </c:pt>
                <c:pt idx="2084">
                  <c:v>1.986999999999999</c:v>
                </c:pt>
                <c:pt idx="2085">
                  <c:v>2</c:v>
                </c:pt>
                <c:pt idx="2086">
                  <c:v>1.978999999999999</c:v>
                </c:pt>
                <c:pt idx="2087">
                  <c:v>2.0299999999999998</c:v>
                </c:pt>
                <c:pt idx="2088">
                  <c:v>2.0149999999999997</c:v>
                </c:pt>
                <c:pt idx="2089">
                  <c:v>2.0430000000000001</c:v>
                </c:pt>
                <c:pt idx="2090">
                  <c:v>2.0099999999999998</c:v>
                </c:pt>
                <c:pt idx="2091">
                  <c:v>2.0049999999999999</c:v>
                </c:pt>
                <c:pt idx="2092">
                  <c:v>1.9940000000000007</c:v>
                </c:pt>
                <c:pt idx="2093">
                  <c:v>2.0099999999999998</c:v>
                </c:pt>
                <c:pt idx="2094">
                  <c:v>2.0219999999999998</c:v>
                </c:pt>
                <c:pt idx="2095">
                  <c:v>2.2050000000000001</c:v>
                </c:pt>
                <c:pt idx="2096">
                  <c:v>2.0119999999999987</c:v>
                </c:pt>
                <c:pt idx="2097">
                  <c:v>2.0030000000000001</c:v>
                </c:pt>
                <c:pt idx="2098">
                  <c:v>1.994999999999999</c:v>
                </c:pt>
                <c:pt idx="2099">
                  <c:v>2.0049999999999999</c:v>
                </c:pt>
                <c:pt idx="2100">
                  <c:v>2.0030000000000001</c:v>
                </c:pt>
                <c:pt idx="2101">
                  <c:v>2.0179999999999998</c:v>
                </c:pt>
                <c:pt idx="2102">
                  <c:v>2.0230000000000001</c:v>
                </c:pt>
                <c:pt idx="2103">
                  <c:v>2.0189999999999997</c:v>
                </c:pt>
                <c:pt idx="2104">
                  <c:v>1.9960000000000007</c:v>
                </c:pt>
                <c:pt idx="2105">
                  <c:v>1.996999999999999</c:v>
                </c:pt>
                <c:pt idx="2106">
                  <c:v>2.0179999999999998</c:v>
                </c:pt>
                <c:pt idx="2107">
                  <c:v>2.0249999999999999</c:v>
                </c:pt>
                <c:pt idx="2108">
                  <c:v>2.0349999999999997</c:v>
                </c:pt>
                <c:pt idx="2109">
                  <c:v>1.992999999999999</c:v>
                </c:pt>
                <c:pt idx="2110">
                  <c:v>2.0230000000000001</c:v>
                </c:pt>
                <c:pt idx="2111">
                  <c:v>2.0089999999999999</c:v>
                </c:pt>
                <c:pt idx="2112">
                  <c:v>2.0049999999999999</c:v>
                </c:pt>
                <c:pt idx="2113">
                  <c:v>2.0099999999999998</c:v>
                </c:pt>
                <c:pt idx="2114">
                  <c:v>2.0349999999999997</c:v>
                </c:pt>
                <c:pt idx="2115">
                  <c:v>2.0189999999999997</c:v>
                </c:pt>
                <c:pt idx="2116">
                  <c:v>2.0189999999999997</c:v>
                </c:pt>
                <c:pt idx="2117">
                  <c:v>2.0119999999999987</c:v>
                </c:pt>
                <c:pt idx="2118">
                  <c:v>2.0379999999999998</c:v>
                </c:pt>
                <c:pt idx="2119">
                  <c:v>2.0169999999999977</c:v>
                </c:pt>
                <c:pt idx="2120">
                  <c:v>2.024</c:v>
                </c:pt>
                <c:pt idx="2121">
                  <c:v>1.9820000000000007</c:v>
                </c:pt>
                <c:pt idx="2122">
                  <c:v>2.004</c:v>
                </c:pt>
                <c:pt idx="2123">
                  <c:v>2.0430000000000001</c:v>
                </c:pt>
                <c:pt idx="2124">
                  <c:v>2.0009999999999999</c:v>
                </c:pt>
                <c:pt idx="2125">
                  <c:v>2.0359999999999987</c:v>
                </c:pt>
                <c:pt idx="2126">
                  <c:v>2.0009999999999999</c:v>
                </c:pt>
                <c:pt idx="2127">
                  <c:v>2.0499999999999998</c:v>
                </c:pt>
                <c:pt idx="2128">
                  <c:v>2.0139999999999998</c:v>
                </c:pt>
                <c:pt idx="2129">
                  <c:v>2.0339999999999998</c:v>
                </c:pt>
                <c:pt idx="2130">
                  <c:v>2.0289999999999999</c:v>
                </c:pt>
                <c:pt idx="2131">
                  <c:v>2.0129999999999977</c:v>
                </c:pt>
                <c:pt idx="2132">
                  <c:v>2.0099999999999998</c:v>
                </c:pt>
                <c:pt idx="2133">
                  <c:v>2.024</c:v>
                </c:pt>
                <c:pt idx="2134">
                  <c:v>2.0409999999999999</c:v>
                </c:pt>
                <c:pt idx="2135">
                  <c:v>2.17</c:v>
                </c:pt>
                <c:pt idx="2136">
                  <c:v>2.0289999999999999</c:v>
                </c:pt>
                <c:pt idx="2137">
                  <c:v>2.008</c:v>
                </c:pt>
                <c:pt idx="2138">
                  <c:v>2.0349999999999997</c:v>
                </c:pt>
                <c:pt idx="2139">
                  <c:v>2.0139999999999998</c:v>
                </c:pt>
                <c:pt idx="2140">
                  <c:v>2.0339999999999998</c:v>
                </c:pt>
                <c:pt idx="2141">
                  <c:v>2.0109999999999997</c:v>
                </c:pt>
                <c:pt idx="2142">
                  <c:v>2.0030000000000001</c:v>
                </c:pt>
                <c:pt idx="2143">
                  <c:v>2.0119999999999987</c:v>
                </c:pt>
                <c:pt idx="2144">
                  <c:v>2.0209999999999999</c:v>
                </c:pt>
                <c:pt idx="2145">
                  <c:v>2.0059999999999998</c:v>
                </c:pt>
                <c:pt idx="2146">
                  <c:v>2.0099999999999998</c:v>
                </c:pt>
                <c:pt idx="2147">
                  <c:v>2.0179999999999998</c:v>
                </c:pt>
                <c:pt idx="2148">
                  <c:v>2.0129999999999977</c:v>
                </c:pt>
                <c:pt idx="2149">
                  <c:v>2.0430000000000001</c:v>
                </c:pt>
                <c:pt idx="2150">
                  <c:v>2.02</c:v>
                </c:pt>
                <c:pt idx="2151">
                  <c:v>2</c:v>
                </c:pt>
                <c:pt idx="2152">
                  <c:v>2.0230000000000001</c:v>
                </c:pt>
                <c:pt idx="2153">
                  <c:v>2.0149999999999997</c:v>
                </c:pt>
                <c:pt idx="2154">
                  <c:v>2.0059999999999998</c:v>
                </c:pt>
                <c:pt idx="2155">
                  <c:v>2.048</c:v>
                </c:pt>
                <c:pt idx="2156">
                  <c:v>2.0099999999999998</c:v>
                </c:pt>
                <c:pt idx="2157">
                  <c:v>1.9840000000000007</c:v>
                </c:pt>
                <c:pt idx="2158">
                  <c:v>2.0129999999999977</c:v>
                </c:pt>
                <c:pt idx="2159">
                  <c:v>1.998999999999999</c:v>
                </c:pt>
                <c:pt idx="2160">
                  <c:v>1.994999999999999</c:v>
                </c:pt>
                <c:pt idx="2161">
                  <c:v>2.0070000000000001</c:v>
                </c:pt>
                <c:pt idx="2162">
                  <c:v>2.0099999999999998</c:v>
                </c:pt>
                <c:pt idx="2163">
                  <c:v>2.0139999999999998</c:v>
                </c:pt>
                <c:pt idx="2164">
                  <c:v>2.0099999999999998</c:v>
                </c:pt>
                <c:pt idx="2165">
                  <c:v>1.9900000000000007</c:v>
                </c:pt>
                <c:pt idx="2166">
                  <c:v>2.0359999999999987</c:v>
                </c:pt>
                <c:pt idx="2167">
                  <c:v>2</c:v>
                </c:pt>
                <c:pt idx="2168">
                  <c:v>2.0129999999999977</c:v>
                </c:pt>
                <c:pt idx="2169">
                  <c:v>2.0149999999999997</c:v>
                </c:pt>
                <c:pt idx="2170">
                  <c:v>2.0109999999999997</c:v>
                </c:pt>
                <c:pt idx="2171">
                  <c:v>1.9860000000000007</c:v>
                </c:pt>
                <c:pt idx="2172">
                  <c:v>1.9980000000000007</c:v>
                </c:pt>
                <c:pt idx="2173">
                  <c:v>1.9940000000000007</c:v>
                </c:pt>
                <c:pt idx="2174">
                  <c:v>1.974999999999999</c:v>
                </c:pt>
                <c:pt idx="2175">
                  <c:v>2.0249999999999999</c:v>
                </c:pt>
                <c:pt idx="2176">
                  <c:v>2.0059999999999998</c:v>
                </c:pt>
                <c:pt idx="2177">
                  <c:v>1.974999999999999</c:v>
                </c:pt>
                <c:pt idx="2178">
                  <c:v>1.9940000000000007</c:v>
                </c:pt>
                <c:pt idx="2179">
                  <c:v>1.982999999999999</c:v>
                </c:pt>
                <c:pt idx="2180">
                  <c:v>2</c:v>
                </c:pt>
                <c:pt idx="2181">
                  <c:v>1.982999999999999</c:v>
                </c:pt>
                <c:pt idx="2182">
                  <c:v>2.1669999999999998</c:v>
                </c:pt>
                <c:pt idx="2183">
                  <c:v>1.994999999999999</c:v>
                </c:pt>
                <c:pt idx="2184">
                  <c:v>1.9760000000000006</c:v>
                </c:pt>
                <c:pt idx="2185">
                  <c:v>2</c:v>
                </c:pt>
                <c:pt idx="2186">
                  <c:v>1.980999999999999</c:v>
                </c:pt>
                <c:pt idx="2187">
                  <c:v>1.976999999999999</c:v>
                </c:pt>
                <c:pt idx="2188">
                  <c:v>1.986999999999999</c:v>
                </c:pt>
                <c:pt idx="2189">
                  <c:v>1.980999999999999</c:v>
                </c:pt>
                <c:pt idx="2190">
                  <c:v>2.0569999999999977</c:v>
                </c:pt>
                <c:pt idx="2191">
                  <c:v>2.004</c:v>
                </c:pt>
                <c:pt idx="2192">
                  <c:v>1.9740000000000006</c:v>
                </c:pt>
                <c:pt idx="2193">
                  <c:v>1.9940000000000007</c:v>
                </c:pt>
                <c:pt idx="2194">
                  <c:v>1.9900000000000007</c:v>
                </c:pt>
                <c:pt idx="2195">
                  <c:v>2.0089999999999999</c:v>
                </c:pt>
                <c:pt idx="2196">
                  <c:v>1.9740000000000006</c:v>
                </c:pt>
                <c:pt idx="2197">
                  <c:v>1.9820000000000007</c:v>
                </c:pt>
                <c:pt idx="2198">
                  <c:v>1.982999999999999</c:v>
                </c:pt>
                <c:pt idx="2199">
                  <c:v>1.9820000000000007</c:v>
                </c:pt>
                <c:pt idx="2200">
                  <c:v>1.988999999999999</c:v>
                </c:pt>
                <c:pt idx="2201">
                  <c:v>2.0099999999999998</c:v>
                </c:pt>
                <c:pt idx="2202">
                  <c:v>1.962999999999999</c:v>
                </c:pt>
                <c:pt idx="2203">
                  <c:v>1.978999999999999</c:v>
                </c:pt>
                <c:pt idx="2204">
                  <c:v>1.966999999999999</c:v>
                </c:pt>
                <c:pt idx="2205">
                  <c:v>1.9840000000000007</c:v>
                </c:pt>
                <c:pt idx="2206">
                  <c:v>2.0189999999999997</c:v>
                </c:pt>
                <c:pt idx="2207">
                  <c:v>1.9720000000000006</c:v>
                </c:pt>
                <c:pt idx="2208">
                  <c:v>1.9520000000000006</c:v>
                </c:pt>
                <c:pt idx="2209">
                  <c:v>1.9660000000000006</c:v>
                </c:pt>
                <c:pt idx="2210">
                  <c:v>1.9640000000000006</c:v>
                </c:pt>
                <c:pt idx="2211">
                  <c:v>1.9720000000000006</c:v>
                </c:pt>
                <c:pt idx="2212">
                  <c:v>2.0459999999999998</c:v>
                </c:pt>
                <c:pt idx="2213">
                  <c:v>1.958999999999999</c:v>
                </c:pt>
                <c:pt idx="2214">
                  <c:v>2.1480000000000001</c:v>
                </c:pt>
                <c:pt idx="2215">
                  <c:v>1.9860000000000007</c:v>
                </c:pt>
                <c:pt idx="2216">
                  <c:v>1.9520000000000006</c:v>
                </c:pt>
                <c:pt idx="2217">
                  <c:v>1.9720000000000006</c:v>
                </c:pt>
                <c:pt idx="2218">
                  <c:v>1.9940000000000007</c:v>
                </c:pt>
                <c:pt idx="2219">
                  <c:v>1.974999999999999</c:v>
                </c:pt>
                <c:pt idx="2220">
                  <c:v>1.9720000000000006</c:v>
                </c:pt>
                <c:pt idx="2221">
                  <c:v>1.974999999999999</c:v>
                </c:pt>
                <c:pt idx="2222">
                  <c:v>1.9940000000000007</c:v>
                </c:pt>
                <c:pt idx="2223">
                  <c:v>2.0089999999999999</c:v>
                </c:pt>
                <c:pt idx="2224">
                  <c:v>1.980999999999999</c:v>
                </c:pt>
                <c:pt idx="2225">
                  <c:v>2.0169999999999977</c:v>
                </c:pt>
                <c:pt idx="2226">
                  <c:v>1.988999999999999</c:v>
                </c:pt>
                <c:pt idx="2227">
                  <c:v>1.9980000000000007</c:v>
                </c:pt>
                <c:pt idx="2228">
                  <c:v>1.9960000000000007</c:v>
                </c:pt>
                <c:pt idx="2229">
                  <c:v>1.984999999999999</c:v>
                </c:pt>
                <c:pt idx="2230">
                  <c:v>1.9740000000000006</c:v>
                </c:pt>
                <c:pt idx="2231">
                  <c:v>1.9860000000000007</c:v>
                </c:pt>
                <c:pt idx="2232">
                  <c:v>1.9940000000000007</c:v>
                </c:pt>
                <c:pt idx="2233">
                  <c:v>1.9980000000000007</c:v>
                </c:pt>
                <c:pt idx="2234">
                  <c:v>2.0030000000000001</c:v>
                </c:pt>
                <c:pt idx="2235">
                  <c:v>2.024</c:v>
                </c:pt>
                <c:pt idx="2236">
                  <c:v>1.984999999999999</c:v>
                </c:pt>
                <c:pt idx="2237">
                  <c:v>2.0119999999999987</c:v>
                </c:pt>
                <c:pt idx="2238">
                  <c:v>2.0329999999999977</c:v>
                </c:pt>
                <c:pt idx="2239">
                  <c:v>1.9980000000000007</c:v>
                </c:pt>
                <c:pt idx="2240">
                  <c:v>2.0119999999999987</c:v>
                </c:pt>
                <c:pt idx="2241">
                  <c:v>1.9900000000000007</c:v>
                </c:pt>
                <c:pt idx="2242">
                  <c:v>2.0099999999999998</c:v>
                </c:pt>
                <c:pt idx="2243">
                  <c:v>1.9880000000000007</c:v>
                </c:pt>
                <c:pt idx="2244">
                  <c:v>2.0059999999999998</c:v>
                </c:pt>
                <c:pt idx="2245">
                  <c:v>2.0099999999999998</c:v>
                </c:pt>
                <c:pt idx="2246">
                  <c:v>2.0099999999999998</c:v>
                </c:pt>
                <c:pt idx="2247">
                  <c:v>2.0109999999999997</c:v>
                </c:pt>
                <c:pt idx="2248">
                  <c:v>2.0259999999999998</c:v>
                </c:pt>
                <c:pt idx="2249">
                  <c:v>2.0179999999999998</c:v>
                </c:pt>
                <c:pt idx="2250">
                  <c:v>2.0049999999999999</c:v>
                </c:pt>
                <c:pt idx="2251">
                  <c:v>2.0319999999999987</c:v>
                </c:pt>
                <c:pt idx="2252">
                  <c:v>2.004</c:v>
                </c:pt>
                <c:pt idx="2253">
                  <c:v>1.974999999999999</c:v>
                </c:pt>
                <c:pt idx="2254">
                  <c:v>2.0070000000000001</c:v>
                </c:pt>
                <c:pt idx="2255">
                  <c:v>2.0209999999999999</c:v>
                </c:pt>
                <c:pt idx="2256">
                  <c:v>1.9920000000000007</c:v>
                </c:pt>
                <c:pt idx="2257">
                  <c:v>2.0959999999999988</c:v>
                </c:pt>
                <c:pt idx="2258">
                  <c:v>2.0019999999999998</c:v>
                </c:pt>
                <c:pt idx="2259">
                  <c:v>2.0019999999999998</c:v>
                </c:pt>
                <c:pt idx="2260">
                  <c:v>1.988999999999999</c:v>
                </c:pt>
                <c:pt idx="2261">
                  <c:v>1.9960000000000007</c:v>
                </c:pt>
                <c:pt idx="2262">
                  <c:v>1.992999999999999</c:v>
                </c:pt>
                <c:pt idx="2263">
                  <c:v>2.0209999999999999</c:v>
                </c:pt>
                <c:pt idx="2264">
                  <c:v>1.9900000000000007</c:v>
                </c:pt>
                <c:pt idx="2265">
                  <c:v>1.996999999999999</c:v>
                </c:pt>
                <c:pt idx="2266">
                  <c:v>1.9840000000000007</c:v>
                </c:pt>
                <c:pt idx="2267">
                  <c:v>2.1459999999999999</c:v>
                </c:pt>
                <c:pt idx="2268">
                  <c:v>2.0030000000000001</c:v>
                </c:pt>
                <c:pt idx="2269">
                  <c:v>1.9640000000000006</c:v>
                </c:pt>
                <c:pt idx="2270">
                  <c:v>2</c:v>
                </c:pt>
                <c:pt idx="2271">
                  <c:v>1.9880000000000007</c:v>
                </c:pt>
                <c:pt idx="2272">
                  <c:v>2.0009999999999999</c:v>
                </c:pt>
                <c:pt idx="2273">
                  <c:v>1.9640000000000006</c:v>
                </c:pt>
                <c:pt idx="2274">
                  <c:v>1.9820000000000007</c:v>
                </c:pt>
                <c:pt idx="2275">
                  <c:v>1.9820000000000007</c:v>
                </c:pt>
                <c:pt idx="2276">
                  <c:v>1.9820000000000007</c:v>
                </c:pt>
                <c:pt idx="2277">
                  <c:v>1.9339999999999971</c:v>
                </c:pt>
                <c:pt idx="2278">
                  <c:v>2.0230000000000001</c:v>
                </c:pt>
                <c:pt idx="2279">
                  <c:v>1.9780000000000006</c:v>
                </c:pt>
                <c:pt idx="2280">
                  <c:v>2</c:v>
                </c:pt>
                <c:pt idx="2281">
                  <c:v>1.972999999999999</c:v>
                </c:pt>
                <c:pt idx="2282">
                  <c:v>1.9540000000000006</c:v>
                </c:pt>
                <c:pt idx="2283">
                  <c:v>2.1319999999999997</c:v>
                </c:pt>
                <c:pt idx="2284">
                  <c:v>1.956999999999999</c:v>
                </c:pt>
                <c:pt idx="2285">
                  <c:v>1.9359999999999971</c:v>
                </c:pt>
                <c:pt idx="2286">
                  <c:v>1.9269999999999989</c:v>
                </c:pt>
                <c:pt idx="2287">
                  <c:v>1.9480000000000006</c:v>
                </c:pt>
                <c:pt idx="2288">
                  <c:v>1.9129999999999987</c:v>
                </c:pt>
                <c:pt idx="2289">
                  <c:v>1.8959999999999981</c:v>
                </c:pt>
                <c:pt idx="2290">
                  <c:v>1.9369999999999989</c:v>
                </c:pt>
                <c:pt idx="2291">
                  <c:v>1.9019999999999968</c:v>
                </c:pt>
                <c:pt idx="2292">
                  <c:v>1.9249999999999989</c:v>
                </c:pt>
                <c:pt idx="2293">
                  <c:v>1.927999999999997</c:v>
                </c:pt>
                <c:pt idx="2294">
                  <c:v>1.9289999999999989</c:v>
                </c:pt>
                <c:pt idx="2295">
                  <c:v>1.923999999999997</c:v>
                </c:pt>
                <c:pt idx="2296">
                  <c:v>1.9319999999999971</c:v>
                </c:pt>
                <c:pt idx="2297">
                  <c:v>1.9369999999999989</c:v>
                </c:pt>
                <c:pt idx="2298">
                  <c:v>1.996999999999999</c:v>
                </c:pt>
                <c:pt idx="2299">
                  <c:v>1.9329999999999989</c:v>
                </c:pt>
                <c:pt idx="2300">
                  <c:v>1.9409999999999989</c:v>
                </c:pt>
                <c:pt idx="2301">
                  <c:v>1.9400000000000006</c:v>
                </c:pt>
                <c:pt idx="2302">
                  <c:v>1.960999999999999</c:v>
                </c:pt>
                <c:pt idx="2303">
                  <c:v>2.0859999999999999</c:v>
                </c:pt>
                <c:pt idx="2304">
                  <c:v>1.9329999999999989</c:v>
                </c:pt>
                <c:pt idx="2305">
                  <c:v>1.9389999999999989</c:v>
                </c:pt>
                <c:pt idx="2306">
                  <c:v>1.952999999999999</c:v>
                </c:pt>
                <c:pt idx="2307">
                  <c:v>1.9580000000000006</c:v>
                </c:pt>
                <c:pt idx="2308">
                  <c:v>1.9840000000000007</c:v>
                </c:pt>
                <c:pt idx="2309">
                  <c:v>1.9620000000000006</c:v>
                </c:pt>
                <c:pt idx="2310">
                  <c:v>1.9780000000000006</c:v>
                </c:pt>
                <c:pt idx="2311">
                  <c:v>1.980999999999999</c:v>
                </c:pt>
                <c:pt idx="2312">
                  <c:v>1.956999999999999</c:v>
                </c:pt>
                <c:pt idx="2313">
                  <c:v>1.952999999999999</c:v>
                </c:pt>
                <c:pt idx="2314">
                  <c:v>1.9460000000000006</c:v>
                </c:pt>
                <c:pt idx="2315">
                  <c:v>1.9820000000000007</c:v>
                </c:pt>
                <c:pt idx="2316">
                  <c:v>1.9900000000000007</c:v>
                </c:pt>
                <c:pt idx="2317">
                  <c:v>1.9640000000000006</c:v>
                </c:pt>
                <c:pt idx="2318">
                  <c:v>1.966999999999999</c:v>
                </c:pt>
                <c:pt idx="2319">
                  <c:v>2.1339999999999999</c:v>
                </c:pt>
                <c:pt idx="2320">
                  <c:v>1.968999999999999</c:v>
                </c:pt>
                <c:pt idx="2321">
                  <c:v>1.9520000000000006</c:v>
                </c:pt>
                <c:pt idx="2322">
                  <c:v>1.9620000000000006</c:v>
                </c:pt>
                <c:pt idx="2323">
                  <c:v>2.0489999999999999</c:v>
                </c:pt>
                <c:pt idx="2324">
                  <c:v>1.9700000000000006</c:v>
                </c:pt>
                <c:pt idx="2325">
                  <c:v>2.0670000000000002</c:v>
                </c:pt>
                <c:pt idx="2326">
                  <c:v>2.0099999999999998</c:v>
                </c:pt>
                <c:pt idx="2327">
                  <c:v>1.9560000000000006</c:v>
                </c:pt>
                <c:pt idx="2328">
                  <c:v>1.9369999999999989</c:v>
                </c:pt>
                <c:pt idx="2329">
                  <c:v>1.946999999999999</c:v>
                </c:pt>
                <c:pt idx="2330">
                  <c:v>1.925999999999997</c:v>
                </c:pt>
                <c:pt idx="2331">
                  <c:v>1.9440000000000006</c:v>
                </c:pt>
                <c:pt idx="2332">
                  <c:v>1.9249999999999989</c:v>
                </c:pt>
                <c:pt idx="2333">
                  <c:v>1.9419999999999971</c:v>
                </c:pt>
                <c:pt idx="2334">
                  <c:v>1.9480000000000006</c:v>
                </c:pt>
                <c:pt idx="2335">
                  <c:v>1.950999999999999</c:v>
                </c:pt>
                <c:pt idx="2336">
                  <c:v>1.927999999999997</c:v>
                </c:pt>
                <c:pt idx="2337">
                  <c:v>1.9119999999999968</c:v>
                </c:pt>
                <c:pt idx="2338">
                  <c:v>1.970999999999999</c:v>
                </c:pt>
                <c:pt idx="2339">
                  <c:v>1.9209999999999989</c:v>
                </c:pt>
                <c:pt idx="2340">
                  <c:v>1.91</c:v>
                </c:pt>
                <c:pt idx="2341">
                  <c:v>1.9480000000000006</c:v>
                </c:pt>
                <c:pt idx="2342">
                  <c:v>1.923999999999997</c:v>
                </c:pt>
                <c:pt idx="2343">
                  <c:v>1.9319999999999971</c:v>
                </c:pt>
                <c:pt idx="2344">
                  <c:v>1.9480000000000006</c:v>
                </c:pt>
                <c:pt idx="2345">
                  <c:v>1.927999999999997</c:v>
                </c:pt>
                <c:pt idx="2346">
                  <c:v>1.9039999999999968</c:v>
                </c:pt>
                <c:pt idx="2347">
                  <c:v>1.925999999999997</c:v>
                </c:pt>
                <c:pt idx="2348">
                  <c:v>1.9</c:v>
                </c:pt>
                <c:pt idx="2349">
                  <c:v>1.925999999999997</c:v>
                </c:pt>
                <c:pt idx="2350">
                  <c:v>1.9069999999999987</c:v>
                </c:pt>
                <c:pt idx="2351">
                  <c:v>1.9389999999999989</c:v>
                </c:pt>
                <c:pt idx="2352">
                  <c:v>1.9300000000000006</c:v>
                </c:pt>
                <c:pt idx="2353">
                  <c:v>1.891</c:v>
                </c:pt>
                <c:pt idx="2354">
                  <c:v>1.9209999999999989</c:v>
                </c:pt>
                <c:pt idx="2355">
                  <c:v>1.9300000000000006</c:v>
                </c:pt>
                <c:pt idx="2356">
                  <c:v>1.9520000000000006</c:v>
                </c:pt>
                <c:pt idx="2357">
                  <c:v>1.9069999999999987</c:v>
                </c:pt>
                <c:pt idx="2358">
                  <c:v>1.9359999999999971</c:v>
                </c:pt>
                <c:pt idx="2359">
                  <c:v>1.9200000000000006</c:v>
                </c:pt>
                <c:pt idx="2360">
                  <c:v>2.028</c:v>
                </c:pt>
                <c:pt idx="2361">
                  <c:v>1.9049999999999987</c:v>
                </c:pt>
                <c:pt idx="2362">
                  <c:v>1.9169999999999987</c:v>
                </c:pt>
                <c:pt idx="2363">
                  <c:v>1.9049999999999987</c:v>
                </c:pt>
                <c:pt idx="2364">
                  <c:v>1.9300000000000006</c:v>
                </c:pt>
                <c:pt idx="2365">
                  <c:v>1.9249999999999989</c:v>
                </c:pt>
                <c:pt idx="2366">
                  <c:v>1.917999999999997</c:v>
                </c:pt>
                <c:pt idx="2367">
                  <c:v>1.9079999999999968</c:v>
                </c:pt>
                <c:pt idx="2368">
                  <c:v>1.895</c:v>
                </c:pt>
                <c:pt idx="2369">
                  <c:v>1.925999999999997</c:v>
                </c:pt>
                <c:pt idx="2370">
                  <c:v>1.9289999999999989</c:v>
                </c:pt>
                <c:pt idx="2371">
                  <c:v>1.923999999999997</c:v>
                </c:pt>
                <c:pt idx="2372">
                  <c:v>1.9009999999999987</c:v>
                </c:pt>
                <c:pt idx="2373">
                  <c:v>1.960999999999999</c:v>
                </c:pt>
                <c:pt idx="2374">
                  <c:v>1.9</c:v>
                </c:pt>
                <c:pt idx="2375">
                  <c:v>1.9159999999999968</c:v>
                </c:pt>
                <c:pt idx="2376">
                  <c:v>1.9139999999999968</c:v>
                </c:pt>
                <c:pt idx="2377">
                  <c:v>1.9169999999999987</c:v>
                </c:pt>
                <c:pt idx="2378">
                  <c:v>1.9059999999999968</c:v>
                </c:pt>
                <c:pt idx="2379">
                  <c:v>1.9079999999999968</c:v>
                </c:pt>
                <c:pt idx="2380">
                  <c:v>1.9129999999999987</c:v>
                </c:pt>
                <c:pt idx="2381">
                  <c:v>1.9249999999999989</c:v>
                </c:pt>
                <c:pt idx="2382">
                  <c:v>1.925999999999997</c:v>
                </c:pt>
                <c:pt idx="2383">
                  <c:v>1.9319999999999971</c:v>
                </c:pt>
                <c:pt idx="2384">
                  <c:v>1.9009999999999987</c:v>
                </c:pt>
                <c:pt idx="2385">
                  <c:v>1.9349999999999989</c:v>
                </c:pt>
                <c:pt idx="2386">
                  <c:v>1.9300000000000006</c:v>
                </c:pt>
                <c:pt idx="2387">
                  <c:v>1.897</c:v>
                </c:pt>
                <c:pt idx="2388">
                  <c:v>1.9</c:v>
                </c:pt>
                <c:pt idx="2389">
                  <c:v>1.9379999999999971</c:v>
                </c:pt>
                <c:pt idx="2390">
                  <c:v>1.9460000000000006</c:v>
                </c:pt>
                <c:pt idx="2391">
                  <c:v>1.9189999999999989</c:v>
                </c:pt>
                <c:pt idx="2392">
                  <c:v>1.9200000000000006</c:v>
                </c:pt>
                <c:pt idx="2393">
                  <c:v>1.923999999999997</c:v>
                </c:pt>
                <c:pt idx="2394">
                  <c:v>1.9319999999999971</c:v>
                </c:pt>
                <c:pt idx="2395">
                  <c:v>1.9189999999999989</c:v>
                </c:pt>
                <c:pt idx="2396">
                  <c:v>1.9039999999999968</c:v>
                </c:pt>
                <c:pt idx="2397">
                  <c:v>1.9029999999999987</c:v>
                </c:pt>
                <c:pt idx="2398">
                  <c:v>1.9079999999999968</c:v>
                </c:pt>
                <c:pt idx="2399">
                  <c:v>2.0169999999999977</c:v>
                </c:pt>
                <c:pt idx="2400">
                  <c:v>1.9129999999999987</c:v>
                </c:pt>
                <c:pt idx="2401">
                  <c:v>1.893</c:v>
                </c:pt>
                <c:pt idx="2402">
                  <c:v>1.9029999999999987</c:v>
                </c:pt>
                <c:pt idx="2403">
                  <c:v>1.9119999999999968</c:v>
                </c:pt>
                <c:pt idx="2404">
                  <c:v>1.897</c:v>
                </c:pt>
                <c:pt idx="2405">
                  <c:v>1.8900000000000001</c:v>
                </c:pt>
                <c:pt idx="2406">
                  <c:v>1.9059999999999968</c:v>
                </c:pt>
                <c:pt idx="2407">
                  <c:v>1.9400000000000006</c:v>
                </c:pt>
                <c:pt idx="2408">
                  <c:v>1.9289999999999989</c:v>
                </c:pt>
                <c:pt idx="2409">
                  <c:v>1.958999999999999</c:v>
                </c:pt>
                <c:pt idx="2410">
                  <c:v>1.895</c:v>
                </c:pt>
                <c:pt idx="2411">
                  <c:v>1.9069999999999987</c:v>
                </c:pt>
                <c:pt idx="2412">
                  <c:v>1.9049999999999987</c:v>
                </c:pt>
                <c:pt idx="2413">
                  <c:v>2.0369999999999977</c:v>
                </c:pt>
                <c:pt idx="2414">
                  <c:v>1.9319999999999971</c:v>
                </c:pt>
                <c:pt idx="2415">
                  <c:v>1.9269999999999989</c:v>
                </c:pt>
                <c:pt idx="2416">
                  <c:v>2.0030000000000001</c:v>
                </c:pt>
                <c:pt idx="2417">
                  <c:v>1.9059999999999968</c:v>
                </c:pt>
                <c:pt idx="2418">
                  <c:v>1.897</c:v>
                </c:pt>
                <c:pt idx="2419">
                  <c:v>1.9269999999999989</c:v>
                </c:pt>
                <c:pt idx="2420">
                  <c:v>1.9009999999999987</c:v>
                </c:pt>
                <c:pt idx="2421">
                  <c:v>1.9069999999999987</c:v>
                </c:pt>
                <c:pt idx="2422">
                  <c:v>1.962999999999999</c:v>
                </c:pt>
                <c:pt idx="2423">
                  <c:v>1.9009999999999987</c:v>
                </c:pt>
                <c:pt idx="2424">
                  <c:v>1.917999999999997</c:v>
                </c:pt>
                <c:pt idx="2425">
                  <c:v>1.9109999999999987</c:v>
                </c:pt>
                <c:pt idx="2426">
                  <c:v>1.917999999999997</c:v>
                </c:pt>
                <c:pt idx="2427">
                  <c:v>1.9200000000000006</c:v>
                </c:pt>
                <c:pt idx="2428">
                  <c:v>1.917999999999997</c:v>
                </c:pt>
                <c:pt idx="2429">
                  <c:v>1.893</c:v>
                </c:pt>
                <c:pt idx="2430">
                  <c:v>1.8979999999999981</c:v>
                </c:pt>
                <c:pt idx="2431">
                  <c:v>1.9229999999999989</c:v>
                </c:pt>
                <c:pt idx="2432">
                  <c:v>1.9089999999999987</c:v>
                </c:pt>
                <c:pt idx="2433">
                  <c:v>1.9200000000000006</c:v>
                </c:pt>
                <c:pt idx="2434">
                  <c:v>2.2250000000000001</c:v>
                </c:pt>
                <c:pt idx="2435">
                  <c:v>1.9069999999999987</c:v>
                </c:pt>
                <c:pt idx="2436">
                  <c:v>1.9129999999999987</c:v>
                </c:pt>
                <c:pt idx="2437">
                  <c:v>1.9209999999999989</c:v>
                </c:pt>
                <c:pt idx="2438">
                  <c:v>1.9139999999999968</c:v>
                </c:pt>
                <c:pt idx="2439">
                  <c:v>1.8979999999999981</c:v>
                </c:pt>
                <c:pt idx="2440">
                  <c:v>1.885</c:v>
                </c:pt>
                <c:pt idx="2441">
                  <c:v>1.893</c:v>
                </c:pt>
                <c:pt idx="2442">
                  <c:v>1.869</c:v>
                </c:pt>
                <c:pt idx="2443">
                  <c:v>1.91</c:v>
                </c:pt>
                <c:pt idx="2444">
                  <c:v>1.893</c:v>
                </c:pt>
                <c:pt idx="2445">
                  <c:v>1.8939999999999981</c:v>
                </c:pt>
                <c:pt idx="2446">
                  <c:v>1.889</c:v>
                </c:pt>
                <c:pt idx="2447">
                  <c:v>1.887</c:v>
                </c:pt>
                <c:pt idx="2448">
                  <c:v>1.875</c:v>
                </c:pt>
                <c:pt idx="2449">
                  <c:v>1.9139999999999968</c:v>
                </c:pt>
                <c:pt idx="2450">
                  <c:v>1.9069999999999987</c:v>
                </c:pt>
                <c:pt idx="2451">
                  <c:v>1.8959999999999981</c:v>
                </c:pt>
                <c:pt idx="2452">
                  <c:v>1.8879999999999979</c:v>
                </c:pt>
                <c:pt idx="2453">
                  <c:v>1.87</c:v>
                </c:pt>
                <c:pt idx="2454">
                  <c:v>1.867</c:v>
                </c:pt>
                <c:pt idx="2455">
                  <c:v>1.87</c:v>
                </c:pt>
                <c:pt idx="2456">
                  <c:v>1.8779999999999979</c:v>
                </c:pt>
                <c:pt idx="2457">
                  <c:v>2.077</c:v>
                </c:pt>
                <c:pt idx="2458">
                  <c:v>1.8859999999999979</c:v>
                </c:pt>
                <c:pt idx="2459">
                  <c:v>1.8919999999999979</c:v>
                </c:pt>
                <c:pt idx="2460">
                  <c:v>1.86</c:v>
                </c:pt>
                <c:pt idx="2461">
                  <c:v>1.8939999999999981</c:v>
                </c:pt>
                <c:pt idx="2462">
                  <c:v>1.879</c:v>
                </c:pt>
                <c:pt idx="2463">
                  <c:v>1.865</c:v>
                </c:pt>
                <c:pt idx="2464">
                  <c:v>1.8580000000000001</c:v>
                </c:pt>
                <c:pt idx="2465">
                  <c:v>1.8759999999999979</c:v>
                </c:pt>
                <c:pt idx="2466">
                  <c:v>1.8819999999999979</c:v>
                </c:pt>
                <c:pt idx="2467">
                  <c:v>1.879</c:v>
                </c:pt>
                <c:pt idx="2468">
                  <c:v>1.8520000000000001</c:v>
                </c:pt>
                <c:pt idx="2469">
                  <c:v>1.8660000000000001</c:v>
                </c:pt>
                <c:pt idx="2470">
                  <c:v>1.8520000000000001</c:v>
                </c:pt>
                <c:pt idx="2471">
                  <c:v>1.8540000000000001</c:v>
                </c:pt>
                <c:pt idx="2472">
                  <c:v>1.887</c:v>
                </c:pt>
                <c:pt idx="2473">
                  <c:v>1.8620000000000001</c:v>
                </c:pt>
                <c:pt idx="2474">
                  <c:v>1.8740000000000001</c:v>
                </c:pt>
                <c:pt idx="2475">
                  <c:v>1.859</c:v>
                </c:pt>
                <c:pt idx="2476">
                  <c:v>1.863</c:v>
                </c:pt>
                <c:pt idx="2477">
                  <c:v>1.9</c:v>
                </c:pt>
                <c:pt idx="2478">
                  <c:v>1.9400000000000006</c:v>
                </c:pt>
                <c:pt idx="2479">
                  <c:v>1.8680000000000001</c:v>
                </c:pt>
                <c:pt idx="2480">
                  <c:v>1.863</c:v>
                </c:pt>
                <c:pt idx="2481">
                  <c:v>1.8640000000000001</c:v>
                </c:pt>
                <c:pt idx="2482">
                  <c:v>1.8540000000000001</c:v>
                </c:pt>
                <c:pt idx="2483">
                  <c:v>1.867</c:v>
                </c:pt>
                <c:pt idx="2484">
                  <c:v>1.851</c:v>
                </c:pt>
                <c:pt idx="2485">
                  <c:v>1.861</c:v>
                </c:pt>
                <c:pt idx="2486">
                  <c:v>1.8520000000000001</c:v>
                </c:pt>
                <c:pt idx="2487">
                  <c:v>1.849</c:v>
                </c:pt>
                <c:pt idx="2488">
                  <c:v>1.8779999999999979</c:v>
                </c:pt>
                <c:pt idx="2489">
                  <c:v>1.8520000000000001</c:v>
                </c:pt>
                <c:pt idx="2490">
                  <c:v>1.883</c:v>
                </c:pt>
                <c:pt idx="2491">
                  <c:v>1.8580000000000001</c:v>
                </c:pt>
                <c:pt idx="2492">
                  <c:v>1.86</c:v>
                </c:pt>
                <c:pt idx="2493">
                  <c:v>1.851</c:v>
                </c:pt>
                <c:pt idx="2494">
                  <c:v>1.8620000000000001</c:v>
                </c:pt>
                <c:pt idx="2495">
                  <c:v>1.839</c:v>
                </c:pt>
                <c:pt idx="2496">
                  <c:v>2.1519999999999997</c:v>
                </c:pt>
                <c:pt idx="2497">
                  <c:v>1.839</c:v>
                </c:pt>
                <c:pt idx="2498">
                  <c:v>1.835</c:v>
                </c:pt>
                <c:pt idx="2499">
                  <c:v>1.8480000000000001</c:v>
                </c:pt>
                <c:pt idx="2500">
                  <c:v>1.85</c:v>
                </c:pt>
                <c:pt idx="2501">
                  <c:v>1.841</c:v>
                </c:pt>
                <c:pt idx="2502">
                  <c:v>1.855</c:v>
                </c:pt>
                <c:pt idx="2503">
                  <c:v>1.8340000000000001</c:v>
                </c:pt>
                <c:pt idx="2504">
                  <c:v>1.8320000000000001</c:v>
                </c:pt>
                <c:pt idx="2505">
                  <c:v>1.8320000000000001</c:v>
                </c:pt>
                <c:pt idx="2506">
                  <c:v>1.865</c:v>
                </c:pt>
                <c:pt idx="2507">
                  <c:v>1.8280000000000001</c:v>
                </c:pt>
                <c:pt idx="2508">
                  <c:v>1.819</c:v>
                </c:pt>
                <c:pt idx="2509">
                  <c:v>1.8360000000000001</c:v>
                </c:pt>
                <c:pt idx="2510">
                  <c:v>1.8149999999999982</c:v>
                </c:pt>
                <c:pt idx="2511">
                  <c:v>1.8180000000000001</c:v>
                </c:pt>
                <c:pt idx="2512">
                  <c:v>1.831</c:v>
                </c:pt>
                <c:pt idx="2513">
                  <c:v>1.8240000000000001</c:v>
                </c:pt>
                <c:pt idx="2514">
                  <c:v>1.827</c:v>
                </c:pt>
                <c:pt idx="2515">
                  <c:v>1.84</c:v>
                </c:pt>
                <c:pt idx="2516">
                  <c:v>1.8160000000000001</c:v>
                </c:pt>
                <c:pt idx="2517">
                  <c:v>1.8180000000000001</c:v>
                </c:pt>
                <c:pt idx="2518">
                  <c:v>1.8029999999999982</c:v>
                </c:pt>
                <c:pt idx="2519">
                  <c:v>1.8069999999999982</c:v>
                </c:pt>
                <c:pt idx="2520">
                  <c:v>1.8129999999999982</c:v>
                </c:pt>
                <c:pt idx="2521">
                  <c:v>1.833</c:v>
                </c:pt>
                <c:pt idx="2522">
                  <c:v>1.8220000000000001</c:v>
                </c:pt>
                <c:pt idx="2523">
                  <c:v>1.8380000000000001</c:v>
                </c:pt>
                <c:pt idx="2524">
                  <c:v>1.8149999999999982</c:v>
                </c:pt>
                <c:pt idx="2525">
                  <c:v>1.7960000000000012</c:v>
                </c:pt>
                <c:pt idx="2526">
                  <c:v>1.8149999999999982</c:v>
                </c:pt>
                <c:pt idx="2527">
                  <c:v>1.806</c:v>
                </c:pt>
                <c:pt idx="2528">
                  <c:v>1.7989999999999993</c:v>
                </c:pt>
                <c:pt idx="2529">
                  <c:v>1.8129999999999982</c:v>
                </c:pt>
                <c:pt idx="2530">
                  <c:v>1.7840000000000011</c:v>
                </c:pt>
                <c:pt idx="2531">
                  <c:v>1.8</c:v>
                </c:pt>
                <c:pt idx="2532">
                  <c:v>1.8220000000000001</c:v>
                </c:pt>
                <c:pt idx="2533">
                  <c:v>1.8160000000000001</c:v>
                </c:pt>
                <c:pt idx="2534">
                  <c:v>1.8280000000000001</c:v>
                </c:pt>
                <c:pt idx="2535">
                  <c:v>1.7929999999999993</c:v>
                </c:pt>
                <c:pt idx="2536">
                  <c:v>1.8080000000000001</c:v>
                </c:pt>
                <c:pt idx="2537">
                  <c:v>1.7920000000000011</c:v>
                </c:pt>
                <c:pt idx="2538">
                  <c:v>1.7880000000000011</c:v>
                </c:pt>
                <c:pt idx="2539">
                  <c:v>1.8</c:v>
                </c:pt>
                <c:pt idx="2540">
                  <c:v>1.9109999999999987</c:v>
                </c:pt>
                <c:pt idx="2541">
                  <c:v>1.821</c:v>
                </c:pt>
                <c:pt idx="2542">
                  <c:v>1.8</c:v>
                </c:pt>
                <c:pt idx="2543">
                  <c:v>1.7989999999999993</c:v>
                </c:pt>
                <c:pt idx="2544">
                  <c:v>1.7949999999999993</c:v>
                </c:pt>
                <c:pt idx="2545">
                  <c:v>1.8029999999999982</c:v>
                </c:pt>
                <c:pt idx="2546">
                  <c:v>1.8049999999999982</c:v>
                </c:pt>
                <c:pt idx="2547">
                  <c:v>1.806</c:v>
                </c:pt>
                <c:pt idx="2548">
                  <c:v>1.7940000000000011</c:v>
                </c:pt>
                <c:pt idx="2549">
                  <c:v>1.806</c:v>
                </c:pt>
                <c:pt idx="2550">
                  <c:v>1.802</c:v>
                </c:pt>
                <c:pt idx="2551">
                  <c:v>1.8660000000000001</c:v>
                </c:pt>
                <c:pt idx="2552">
                  <c:v>1.8120000000000001</c:v>
                </c:pt>
                <c:pt idx="2553">
                  <c:v>1.8109999999999982</c:v>
                </c:pt>
                <c:pt idx="2554">
                  <c:v>1.8129999999999982</c:v>
                </c:pt>
                <c:pt idx="2555">
                  <c:v>1.804</c:v>
                </c:pt>
                <c:pt idx="2556">
                  <c:v>1.8109999999999982</c:v>
                </c:pt>
                <c:pt idx="2557">
                  <c:v>1.821</c:v>
                </c:pt>
                <c:pt idx="2558">
                  <c:v>1.8129999999999982</c:v>
                </c:pt>
                <c:pt idx="2559">
                  <c:v>1.819</c:v>
                </c:pt>
                <c:pt idx="2560">
                  <c:v>1.7860000000000011</c:v>
                </c:pt>
                <c:pt idx="2561">
                  <c:v>1.804</c:v>
                </c:pt>
                <c:pt idx="2562">
                  <c:v>1.8029999999999982</c:v>
                </c:pt>
                <c:pt idx="2563">
                  <c:v>1.821</c:v>
                </c:pt>
                <c:pt idx="2564">
                  <c:v>1.8140000000000001</c:v>
                </c:pt>
                <c:pt idx="2565">
                  <c:v>1.7909999999999993</c:v>
                </c:pt>
                <c:pt idx="2566">
                  <c:v>1.7849999999999993</c:v>
                </c:pt>
                <c:pt idx="2567">
                  <c:v>1.8009999999999982</c:v>
                </c:pt>
                <c:pt idx="2568">
                  <c:v>1.8109999999999982</c:v>
                </c:pt>
                <c:pt idx="2569">
                  <c:v>1.8080000000000001</c:v>
                </c:pt>
                <c:pt idx="2570">
                  <c:v>1.8160000000000001</c:v>
                </c:pt>
                <c:pt idx="2571">
                  <c:v>1.819</c:v>
                </c:pt>
                <c:pt idx="2572">
                  <c:v>1.8009999999999982</c:v>
                </c:pt>
                <c:pt idx="2573">
                  <c:v>1.7840000000000011</c:v>
                </c:pt>
                <c:pt idx="2574">
                  <c:v>1.8120000000000001</c:v>
                </c:pt>
                <c:pt idx="2575">
                  <c:v>1.833</c:v>
                </c:pt>
                <c:pt idx="2576">
                  <c:v>1.8149999999999982</c:v>
                </c:pt>
                <c:pt idx="2577">
                  <c:v>1.7889999999999993</c:v>
                </c:pt>
                <c:pt idx="2578">
                  <c:v>1.8180000000000001</c:v>
                </c:pt>
                <c:pt idx="2579">
                  <c:v>1.7880000000000011</c:v>
                </c:pt>
                <c:pt idx="2580">
                  <c:v>1.81</c:v>
                </c:pt>
                <c:pt idx="2581">
                  <c:v>1.8280000000000001</c:v>
                </c:pt>
                <c:pt idx="2582">
                  <c:v>1.7949999999999993</c:v>
                </c:pt>
                <c:pt idx="2583">
                  <c:v>1.7820000000000011</c:v>
                </c:pt>
                <c:pt idx="2584">
                  <c:v>1.804</c:v>
                </c:pt>
                <c:pt idx="2585">
                  <c:v>1.7900000000000011</c:v>
                </c:pt>
                <c:pt idx="2586">
                  <c:v>1.8029999999999982</c:v>
                </c:pt>
                <c:pt idx="2587">
                  <c:v>1.8120000000000001</c:v>
                </c:pt>
                <c:pt idx="2588">
                  <c:v>1.7889999999999993</c:v>
                </c:pt>
                <c:pt idx="2589">
                  <c:v>1.806</c:v>
                </c:pt>
                <c:pt idx="2590">
                  <c:v>1.8120000000000001</c:v>
                </c:pt>
                <c:pt idx="2591">
                  <c:v>1.8129999999999982</c:v>
                </c:pt>
                <c:pt idx="2592">
                  <c:v>1.7980000000000012</c:v>
                </c:pt>
                <c:pt idx="2593">
                  <c:v>1.8029999999999982</c:v>
                </c:pt>
                <c:pt idx="2594">
                  <c:v>1.7960000000000012</c:v>
                </c:pt>
                <c:pt idx="2595">
                  <c:v>2.2970000000000002</c:v>
                </c:pt>
                <c:pt idx="2596">
                  <c:v>1.8149999999999982</c:v>
                </c:pt>
                <c:pt idx="2597">
                  <c:v>1.83</c:v>
                </c:pt>
                <c:pt idx="2598">
                  <c:v>1.8340000000000001</c:v>
                </c:pt>
                <c:pt idx="2599">
                  <c:v>1.7949999999999993</c:v>
                </c:pt>
                <c:pt idx="2600">
                  <c:v>1.8</c:v>
                </c:pt>
                <c:pt idx="2601">
                  <c:v>1.827</c:v>
                </c:pt>
                <c:pt idx="2602">
                  <c:v>1.806</c:v>
                </c:pt>
                <c:pt idx="2603">
                  <c:v>1.804</c:v>
                </c:pt>
                <c:pt idx="2604">
                  <c:v>1.7929999999999993</c:v>
                </c:pt>
                <c:pt idx="2605">
                  <c:v>1.9159999999999968</c:v>
                </c:pt>
                <c:pt idx="2606">
                  <c:v>1.804</c:v>
                </c:pt>
                <c:pt idx="2607">
                  <c:v>1.8029999999999982</c:v>
                </c:pt>
                <c:pt idx="2608">
                  <c:v>1.835</c:v>
                </c:pt>
                <c:pt idx="2609">
                  <c:v>1.7860000000000011</c:v>
                </c:pt>
                <c:pt idx="2610">
                  <c:v>1.819</c:v>
                </c:pt>
                <c:pt idx="2611">
                  <c:v>1.8220000000000001</c:v>
                </c:pt>
                <c:pt idx="2612">
                  <c:v>1.8</c:v>
                </c:pt>
                <c:pt idx="2613">
                  <c:v>1.8180000000000001</c:v>
                </c:pt>
                <c:pt idx="2614">
                  <c:v>1.8140000000000001</c:v>
                </c:pt>
                <c:pt idx="2615">
                  <c:v>1.8340000000000001</c:v>
                </c:pt>
                <c:pt idx="2616">
                  <c:v>1.8089999999999982</c:v>
                </c:pt>
                <c:pt idx="2617">
                  <c:v>1.8340000000000001</c:v>
                </c:pt>
                <c:pt idx="2618">
                  <c:v>1.8779999999999979</c:v>
                </c:pt>
                <c:pt idx="2619">
                  <c:v>1.8260000000000001</c:v>
                </c:pt>
                <c:pt idx="2620">
                  <c:v>1.823</c:v>
                </c:pt>
                <c:pt idx="2621">
                  <c:v>1.8120000000000001</c:v>
                </c:pt>
                <c:pt idx="2622">
                  <c:v>1.821</c:v>
                </c:pt>
                <c:pt idx="2623">
                  <c:v>1.8280000000000001</c:v>
                </c:pt>
                <c:pt idx="2624">
                  <c:v>1.8520000000000001</c:v>
                </c:pt>
                <c:pt idx="2625">
                  <c:v>1.823</c:v>
                </c:pt>
                <c:pt idx="2626">
                  <c:v>1.8089999999999982</c:v>
                </c:pt>
                <c:pt idx="2627">
                  <c:v>1.837</c:v>
                </c:pt>
                <c:pt idx="2628">
                  <c:v>1.8280000000000001</c:v>
                </c:pt>
                <c:pt idx="2629">
                  <c:v>1.8320000000000001</c:v>
                </c:pt>
                <c:pt idx="2630">
                  <c:v>1.82</c:v>
                </c:pt>
                <c:pt idx="2631">
                  <c:v>1.8160000000000001</c:v>
                </c:pt>
                <c:pt idx="2632">
                  <c:v>1.8169999999999982</c:v>
                </c:pt>
                <c:pt idx="2633">
                  <c:v>1.823</c:v>
                </c:pt>
                <c:pt idx="2634">
                  <c:v>1.8180000000000001</c:v>
                </c:pt>
                <c:pt idx="2635">
                  <c:v>1.8340000000000001</c:v>
                </c:pt>
                <c:pt idx="2636">
                  <c:v>1.8280000000000001</c:v>
                </c:pt>
                <c:pt idx="2637">
                  <c:v>1.8169999999999982</c:v>
                </c:pt>
                <c:pt idx="2638">
                  <c:v>1.829</c:v>
                </c:pt>
                <c:pt idx="2639">
                  <c:v>2.0409999999999999</c:v>
                </c:pt>
                <c:pt idx="2640">
                  <c:v>1.819</c:v>
                </c:pt>
                <c:pt idx="2641">
                  <c:v>1.819</c:v>
                </c:pt>
                <c:pt idx="2642">
                  <c:v>1.8180000000000001</c:v>
                </c:pt>
                <c:pt idx="2643">
                  <c:v>1.819</c:v>
                </c:pt>
                <c:pt idx="2644">
                  <c:v>1.851</c:v>
                </c:pt>
                <c:pt idx="2645">
                  <c:v>1.8149999999999982</c:v>
                </c:pt>
                <c:pt idx="2646">
                  <c:v>1.885</c:v>
                </c:pt>
                <c:pt idx="2647">
                  <c:v>1.825</c:v>
                </c:pt>
                <c:pt idx="2648">
                  <c:v>1.7880000000000011</c:v>
                </c:pt>
                <c:pt idx="2649">
                  <c:v>1.8280000000000001</c:v>
                </c:pt>
                <c:pt idx="2650">
                  <c:v>1.82</c:v>
                </c:pt>
                <c:pt idx="2651">
                  <c:v>1.7960000000000012</c:v>
                </c:pt>
                <c:pt idx="2652">
                  <c:v>1.8009999999999982</c:v>
                </c:pt>
                <c:pt idx="2653">
                  <c:v>1.7969999999999993</c:v>
                </c:pt>
                <c:pt idx="2654">
                  <c:v>1.8120000000000001</c:v>
                </c:pt>
                <c:pt idx="2655">
                  <c:v>1.7920000000000011</c:v>
                </c:pt>
                <c:pt idx="2656">
                  <c:v>1.821</c:v>
                </c:pt>
                <c:pt idx="2657">
                  <c:v>1.8009999999999982</c:v>
                </c:pt>
                <c:pt idx="2658">
                  <c:v>1.8180000000000001</c:v>
                </c:pt>
                <c:pt idx="2659">
                  <c:v>1.7949999999999993</c:v>
                </c:pt>
                <c:pt idx="2660">
                  <c:v>1.8080000000000001</c:v>
                </c:pt>
                <c:pt idx="2661">
                  <c:v>1.7789999999999992</c:v>
                </c:pt>
                <c:pt idx="2662">
                  <c:v>0</c:v>
                </c:pt>
                <c:pt idx="2663">
                  <c:v>1.8049999999999982</c:v>
                </c:pt>
                <c:pt idx="2664">
                  <c:v>1.806</c:v>
                </c:pt>
                <c:pt idx="2665">
                  <c:v>1.7880000000000011</c:v>
                </c:pt>
                <c:pt idx="2666">
                  <c:v>1.8149999999999982</c:v>
                </c:pt>
                <c:pt idx="2667">
                  <c:v>1.7729999999999992</c:v>
                </c:pt>
                <c:pt idx="2668">
                  <c:v>1.825</c:v>
                </c:pt>
                <c:pt idx="2669">
                  <c:v>1.7900000000000011</c:v>
                </c:pt>
                <c:pt idx="2670">
                  <c:v>1.7820000000000011</c:v>
                </c:pt>
                <c:pt idx="2671">
                  <c:v>1.7960000000000012</c:v>
                </c:pt>
                <c:pt idx="2672">
                  <c:v>1.8149999999999982</c:v>
                </c:pt>
                <c:pt idx="2673">
                  <c:v>1.802</c:v>
                </c:pt>
                <c:pt idx="2674">
                  <c:v>1.7800000000000011</c:v>
                </c:pt>
                <c:pt idx="2675">
                  <c:v>1.8009999999999982</c:v>
                </c:pt>
                <c:pt idx="2676">
                  <c:v>1.7940000000000011</c:v>
                </c:pt>
                <c:pt idx="2677">
                  <c:v>1.7929999999999993</c:v>
                </c:pt>
                <c:pt idx="2678">
                  <c:v>1.82</c:v>
                </c:pt>
                <c:pt idx="2679">
                  <c:v>1.8069999999999982</c:v>
                </c:pt>
                <c:pt idx="2680">
                  <c:v>1.8129999999999982</c:v>
                </c:pt>
                <c:pt idx="2681">
                  <c:v>1.8</c:v>
                </c:pt>
                <c:pt idx="2682">
                  <c:v>1.82</c:v>
                </c:pt>
                <c:pt idx="2683">
                  <c:v>1.806</c:v>
                </c:pt>
                <c:pt idx="2684">
                  <c:v>1.8009999999999982</c:v>
                </c:pt>
                <c:pt idx="2685">
                  <c:v>1.7949999999999993</c:v>
                </c:pt>
                <c:pt idx="2686">
                  <c:v>1.8080000000000001</c:v>
                </c:pt>
                <c:pt idx="2687">
                  <c:v>1.7849999999999993</c:v>
                </c:pt>
                <c:pt idx="2688">
                  <c:v>1.7980000000000012</c:v>
                </c:pt>
                <c:pt idx="2689">
                  <c:v>1.8080000000000001</c:v>
                </c:pt>
                <c:pt idx="2690">
                  <c:v>1.8009999999999982</c:v>
                </c:pt>
                <c:pt idx="2691">
                  <c:v>1.7969999999999993</c:v>
                </c:pt>
                <c:pt idx="2692">
                  <c:v>1.8089999999999982</c:v>
                </c:pt>
                <c:pt idx="2693">
                  <c:v>1.7989999999999993</c:v>
                </c:pt>
                <c:pt idx="2694">
                  <c:v>1.8129999999999982</c:v>
                </c:pt>
                <c:pt idx="2695">
                  <c:v>1.8169999999999982</c:v>
                </c:pt>
                <c:pt idx="2696">
                  <c:v>1.8160000000000001</c:v>
                </c:pt>
                <c:pt idx="2697">
                  <c:v>1.823</c:v>
                </c:pt>
                <c:pt idx="2698">
                  <c:v>1.8240000000000001</c:v>
                </c:pt>
                <c:pt idx="2699">
                  <c:v>1.8220000000000001</c:v>
                </c:pt>
                <c:pt idx="2700">
                  <c:v>1.8149999999999982</c:v>
                </c:pt>
                <c:pt idx="2701">
                  <c:v>1.804</c:v>
                </c:pt>
                <c:pt idx="2702">
                  <c:v>1.8109999999999982</c:v>
                </c:pt>
                <c:pt idx="2703">
                  <c:v>1.829</c:v>
                </c:pt>
                <c:pt idx="2704">
                  <c:v>1.8129999999999982</c:v>
                </c:pt>
                <c:pt idx="2705">
                  <c:v>1.8049999999999982</c:v>
                </c:pt>
                <c:pt idx="2706">
                  <c:v>1.8109999999999982</c:v>
                </c:pt>
                <c:pt idx="2707">
                  <c:v>2.0939999999999999</c:v>
                </c:pt>
                <c:pt idx="2708">
                  <c:v>1.8180000000000001</c:v>
                </c:pt>
                <c:pt idx="2709">
                  <c:v>1.8280000000000001</c:v>
                </c:pt>
                <c:pt idx="2710">
                  <c:v>1.827</c:v>
                </c:pt>
                <c:pt idx="2711">
                  <c:v>1.7980000000000012</c:v>
                </c:pt>
                <c:pt idx="2712">
                  <c:v>1.853</c:v>
                </c:pt>
                <c:pt idx="2713">
                  <c:v>1.835</c:v>
                </c:pt>
                <c:pt idx="2714">
                  <c:v>1.8109999999999982</c:v>
                </c:pt>
                <c:pt idx="2715">
                  <c:v>2.0670000000000002</c:v>
                </c:pt>
                <c:pt idx="2716">
                  <c:v>1.821</c:v>
                </c:pt>
                <c:pt idx="2717">
                  <c:v>1.821</c:v>
                </c:pt>
                <c:pt idx="2718">
                  <c:v>1.83</c:v>
                </c:pt>
                <c:pt idx="2719">
                  <c:v>1.82</c:v>
                </c:pt>
                <c:pt idx="2720">
                  <c:v>1.802</c:v>
                </c:pt>
                <c:pt idx="2721">
                  <c:v>1.806</c:v>
                </c:pt>
                <c:pt idx="2722">
                  <c:v>2.0680000000000001</c:v>
                </c:pt>
                <c:pt idx="2723">
                  <c:v>1.819</c:v>
                </c:pt>
                <c:pt idx="2724">
                  <c:v>1.806</c:v>
                </c:pt>
                <c:pt idx="2725">
                  <c:v>1.8120000000000001</c:v>
                </c:pt>
                <c:pt idx="2726">
                  <c:v>1.82</c:v>
                </c:pt>
                <c:pt idx="2727">
                  <c:v>1.8220000000000001</c:v>
                </c:pt>
                <c:pt idx="2728">
                  <c:v>1.802</c:v>
                </c:pt>
                <c:pt idx="2729">
                  <c:v>1.8009999999999982</c:v>
                </c:pt>
                <c:pt idx="2730">
                  <c:v>1.8149999999999982</c:v>
                </c:pt>
                <c:pt idx="2731">
                  <c:v>1.827</c:v>
                </c:pt>
                <c:pt idx="2732">
                  <c:v>1.8169999999999982</c:v>
                </c:pt>
                <c:pt idx="2733">
                  <c:v>1.7909999999999993</c:v>
                </c:pt>
                <c:pt idx="2734">
                  <c:v>1.7849999999999993</c:v>
                </c:pt>
                <c:pt idx="2735">
                  <c:v>1.819</c:v>
                </c:pt>
                <c:pt idx="2736">
                  <c:v>1.819</c:v>
                </c:pt>
                <c:pt idx="2737">
                  <c:v>1.85</c:v>
                </c:pt>
                <c:pt idx="2738">
                  <c:v>1.8109999999999982</c:v>
                </c:pt>
                <c:pt idx="2739">
                  <c:v>1.8109999999999982</c:v>
                </c:pt>
                <c:pt idx="2740">
                  <c:v>1.831</c:v>
                </c:pt>
                <c:pt idx="2741">
                  <c:v>1.806</c:v>
                </c:pt>
                <c:pt idx="2742">
                  <c:v>1.802</c:v>
                </c:pt>
                <c:pt idx="2743">
                  <c:v>1.8</c:v>
                </c:pt>
                <c:pt idx="2744">
                  <c:v>1.8</c:v>
                </c:pt>
                <c:pt idx="2745">
                  <c:v>1.8120000000000001</c:v>
                </c:pt>
                <c:pt idx="2746">
                  <c:v>1.7749999999999992</c:v>
                </c:pt>
                <c:pt idx="2747">
                  <c:v>1.7800000000000011</c:v>
                </c:pt>
                <c:pt idx="2748">
                  <c:v>1.8109999999999982</c:v>
                </c:pt>
                <c:pt idx="2749">
                  <c:v>1.8</c:v>
                </c:pt>
                <c:pt idx="2750">
                  <c:v>1.7760000000000011</c:v>
                </c:pt>
                <c:pt idx="2751">
                  <c:v>1.7760000000000011</c:v>
                </c:pt>
                <c:pt idx="2752">
                  <c:v>1.7689999999999992</c:v>
                </c:pt>
                <c:pt idx="2753">
                  <c:v>1.7700000000000011</c:v>
                </c:pt>
                <c:pt idx="2754">
                  <c:v>1.8140000000000001</c:v>
                </c:pt>
                <c:pt idx="2755">
                  <c:v>1.7780000000000011</c:v>
                </c:pt>
                <c:pt idx="2756">
                  <c:v>1.7729999999999992</c:v>
                </c:pt>
                <c:pt idx="2757">
                  <c:v>1.7869999999999993</c:v>
                </c:pt>
                <c:pt idx="2758">
                  <c:v>1.7620000000000011</c:v>
                </c:pt>
                <c:pt idx="2759">
                  <c:v>1.7829999999999993</c:v>
                </c:pt>
                <c:pt idx="2760">
                  <c:v>1.8049999999999982</c:v>
                </c:pt>
                <c:pt idx="2761">
                  <c:v>1.8009999999999982</c:v>
                </c:pt>
                <c:pt idx="2762">
                  <c:v>1.7609999999999992</c:v>
                </c:pt>
                <c:pt idx="2763">
                  <c:v>1.7709999999999992</c:v>
                </c:pt>
                <c:pt idx="2764">
                  <c:v>1.7669999999999992</c:v>
                </c:pt>
                <c:pt idx="2765">
                  <c:v>1.7700000000000011</c:v>
                </c:pt>
                <c:pt idx="2766">
                  <c:v>1.7789999999999992</c:v>
                </c:pt>
                <c:pt idx="2767">
                  <c:v>1.7900000000000011</c:v>
                </c:pt>
                <c:pt idx="2768">
                  <c:v>1.804</c:v>
                </c:pt>
                <c:pt idx="2769">
                  <c:v>1.8</c:v>
                </c:pt>
                <c:pt idx="2770">
                  <c:v>1.7809999999999993</c:v>
                </c:pt>
                <c:pt idx="2771">
                  <c:v>1.7889999999999993</c:v>
                </c:pt>
                <c:pt idx="2772">
                  <c:v>1.7789999999999992</c:v>
                </c:pt>
                <c:pt idx="2773">
                  <c:v>1.7589999999999992</c:v>
                </c:pt>
                <c:pt idx="2774">
                  <c:v>1.7820000000000011</c:v>
                </c:pt>
                <c:pt idx="2775">
                  <c:v>1.7829999999999993</c:v>
                </c:pt>
                <c:pt idx="2776">
                  <c:v>1.7780000000000011</c:v>
                </c:pt>
                <c:pt idx="2777">
                  <c:v>1.7660000000000011</c:v>
                </c:pt>
                <c:pt idx="2778">
                  <c:v>1.7929999999999993</c:v>
                </c:pt>
                <c:pt idx="2779">
                  <c:v>1.7900000000000011</c:v>
                </c:pt>
                <c:pt idx="2780">
                  <c:v>1.7820000000000011</c:v>
                </c:pt>
                <c:pt idx="2781">
                  <c:v>1.802</c:v>
                </c:pt>
                <c:pt idx="2782">
                  <c:v>1.7820000000000011</c:v>
                </c:pt>
                <c:pt idx="2783">
                  <c:v>1.7689999999999992</c:v>
                </c:pt>
                <c:pt idx="2784">
                  <c:v>1.7920000000000011</c:v>
                </c:pt>
                <c:pt idx="2785">
                  <c:v>1.802</c:v>
                </c:pt>
                <c:pt idx="2786">
                  <c:v>1.7960000000000012</c:v>
                </c:pt>
                <c:pt idx="2787">
                  <c:v>1.7900000000000011</c:v>
                </c:pt>
                <c:pt idx="2788">
                  <c:v>1.7700000000000011</c:v>
                </c:pt>
                <c:pt idx="2789">
                  <c:v>1.7780000000000011</c:v>
                </c:pt>
                <c:pt idx="2790">
                  <c:v>1.7940000000000011</c:v>
                </c:pt>
                <c:pt idx="2791">
                  <c:v>1.7869999999999993</c:v>
                </c:pt>
                <c:pt idx="2792">
                  <c:v>1.7880000000000011</c:v>
                </c:pt>
                <c:pt idx="2793">
                  <c:v>1.7909999999999993</c:v>
                </c:pt>
                <c:pt idx="2794">
                  <c:v>1.8049999999999982</c:v>
                </c:pt>
                <c:pt idx="2795">
                  <c:v>1.802</c:v>
                </c:pt>
                <c:pt idx="2796">
                  <c:v>1.7640000000000011</c:v>
                </c:pt>
                <c:pt idx="2797">
                  <c:v>1.7740000000000011</c:v>
                </c:pt>
                <c:pt idx="2798">
                  <c:v>1.8029999999999982</c:v>
                </c:pt>
                <c:pt idx="2799">
                  <c:v>1.7929999999999993</c:v>
                </c:pt>
                <c:pt idx="2800">
                  <c:v>1.7929999999999993</c:v>
                </c:pt>
                <c:pt idx="2801">
                  <c:v>1.7929999999999993</c:v>
                </c:pt>
                <c:pt idx="2802">
                  <c:v>1.7929999999999993</c:v>
                </c:pt>
                <c:pt idx="2803">
                  <c:v>1.7929999999999993</c:v>
                </c:pt>
                <c:pt idx="2804">
                  <c:v>1.8069999999999982</c:v>
                </c:pt>
                <c:pt idx="2805">
                  <c:v>1.7880000000000011</c:v>
                </c:pt>
                <c:pt idx="2806">
                  <c:v>1.7920000000000011</c:v>
                </c:pt>
                <c:pt idx="2807">
                  <c:v>1.7949999999999993</c:v>
                </c:pt>
                <c:pt idx="2808">
                  <c:v>1.7849999999999993</c:v>
                </c:pt>
                <c:pt idx="2809">
                  <c:v>1.7709999999999992</c:v>
                </c:pt>
                <c:pt idx="2810">
                  <c:v>1.7440000000000011</c:v>
                </c:pt>
                <c:pt idx="2811">
                  <c:v>1.7589999999999992</c:v>
                </c:pt>
                <c:pt idx="2812">
                  <c:v>1.7469999999999994</c:v>
                </c:pt>
                <c:pt idx="2813">
                  <c:v>1.7360000000000011</c:v>
                </c:pt>
                <c:pt idx="2814">
                  <c:v>1.7549999999999992</c:v>
                </c:pt>
                <c:pt idx="2815">
                  <c:v>1.8879999999999979</c:v>
                </c:pt>
                <c:pt idx="2816">
                  <c:v>1.8089999999999982</c:v>
                </c:pt>
                <c:pt idx="2817">
                  <c:v>1.8089999999999982</c:v>
                </c:pt>
                <c:pt idx="2818">
                  <c:v>1.8089999999999982</c:v>
                </c:pt>
                <c:pt idx="2819">
                  <c:v>1.8089999999999982</c:v>
                </c:pt>
                <c:pt idx="2820">
                  <c:v>1.8089999999999982</c:v>
                </c:pt>
                <c:pt idx="2821">
                  <c:v>1.8089999999999982</c:v>
                </c:pt>
                <c:pt idx="2822">
                  <c:v>1.8089999999999982</c:v>
                </c:pt>
                <c:pt idx="2823">
                  <c:v>1.8089999999999982</c:v>
                </c:pt>
                <c:pt idx="2824">
                  <c:v>1.8089999999999982</c:v>
                </c:pt>
                <c:pt idx="2825">
                  <c:v>1.8089999999999982</c:v>
                </c:pt>
                <c:pt idx="2826">
                  <c:v>1.8089999999999982</c:v>
                </c:pt>
                <c:pt idx="2827">
                  <c:v>1.8089999999999982</c:v>
                </c:pt>
                <c:pt idx="2828">
                  <c:v>1.8089999999999982</c:v>
                </c:pt>
                <c:pt idx="2829">
                  <c:v>1.8089999999999982</c:v>
                </c:pt>
                <c:pt idx="2830">
                  <c:v>1.8089999999999982</c:v>
                </c:pt>
                <c:pt idx="2831">
                  <c:v>1.8089999999999982</c:v>
                </c:pt>
                <c:pt idx="2832">
                  <c:v>1.8089999999999982</c:v>
                </c:pt>
                <c:pt idx="2833">
                  <c:v>1.8089999999999982</c:v>
                </c:pt>
                <c:pt idx="2834">
                  <c:v>1.8089999999999982</c:v>
                </c:pt>
                <c:pt idx="2835">
                  <c:v>1.8089999999999982</c:v>
                </c:pt>
                <c:pt idx="2836">
                  <c:v>1.8089999999999982</c:v>
                </c:pt>
                <c:pt idx="2837">
                  <c:v>1.8089999999999982</c:v>
                </c:pt>
                <c:pt idx="2838">
                  <c:v>1.8089999999999982</c:v>
                </c:pt>
                <c:pt idx="2839">
                  <c:v>1.8089999999999982</c:v>
                </c:pt>
                <c:pt idx="2840">
                  <c:v>1.8089999999999982</c:v>
                </c:pt>
                <c:pt idx="2841">
                  <c:v>1.8089999999999982</c:v>
                </c:pt>
                <c:pt idx="2842">
                  <c:v>1.8089999999999982</c:v>
                </c:pt>
                <c:pt idx="2843">
                  <c:v>1.8089999999999982</c:v>
                </c:pt>
                <c:pt idx="2844">
                  <c:v>1.8089999999999982</c:v>
                </c:pt>
                <c:pt idx="2845">
                  <c:v>1.8089999999999982</c:v>
                </c:pt>
                <c:pt idx="2846">
                  <c:v>1.8089999999999982</c:v>
                </c:pt>
                <c:pt idx="2847">
                  <c:v>1.8089999999999982</c:v>
                </c:pt>
                <c:pt idx="2848">
                  <c:v>1.8089999999999982</c:v>
                </c:pt>
                <c:pt idx="2849">
                  <c:v>1.8089999999999982</c:v>
                </c:pt>
                <c:pt idx="2850">
                  <c:v>1.8089999999999982</c:v>
                </c:pt>
                <c:pt idx="2851">
                  <c:v>1.8089999999999982</c:v>
                </c:pt>
                <c:pt idx="2852">
                  <c:v>1.8089999999999982</c:v>
                </c:pt>
                <c:pt idx="2853">
                  <c:v>1.8089999999999982</c:v>
                </c:pt>
                <c:pt idx="2854">
                  <c:v>1.8089999999999982</c:v>
                </c:pt>
                <c:pt idx="2855">
                  <c:v>1.8089999999999982</c:v>
                </c:pt>
                <c:pt idx="2856">
                  <c:v>1.8089999999999982</c:v>
                </c:pt>
                <c:pt idx="2857">
                  <c:v>1.8089999999999982</c:v>
                </c:pt>
                <c:pt idx="2858">
                  <c:v>1.8089999999999982</c:v>
                </c:pt>
                <c:pt idx="2859">
                  <c:v>1.8089999999999982</c:v>
                </c:pt>
                <c:pt idx="2860">
                  <c:v>1.8089999999999982</c:v>
                </c:pt>
                <c:pt idx="2861">
                  <c:v>1.8089999999999982</c:v>
                </c:pt>
                <c:pt idx="2862">
                  <c:v>1.8089999999999982</c:v>
                </c:pt>
                <c:pt idx="2863">
                  <c:v>1.8089999999999982</c:v>
                </c:pt>
                <c:pt idx="2864">
                  <c:v>1.7329999999999994</c:v>
                </c:pt>
                <c:pt idx="2865">
                  <c:v>1.8049999999999982</c:v>
                </c:pt>
                <c:pt idx="2866">
                  <c:v>1.6719999999999982</c:v>
                </c:pt>
                <c:pt idx="2867">
                  <c:v>1.6419999999999979</c:v>
                </c:pt>
                <c:pt idx="2868">
                  <c:v>1.532</c:v>
                </c:pt>
                <c:pt idx="2869">
                  <c:v>1.4769999999999981</c:v>
                </c:pt>
                <c:pt idx="2870">
                  <c:v>1.5129999999999979</c:v>
                </c:pt>
                <c:pt idx="2871">
                  <c:v>1.4239999999999964</c:v>
                </c:pt>
                <c:pt idx="2872">
                  <c:v>1.4069999999999976</c:v>
                </c:pt>
                <c:pt idx="2873">
                  <c:v>1.4029999999999976</c:v>
                </c:pt>
                <c:pt idx="2874">
                  <c:v>1.4019999999999961</c:v>
                </c:pt>
                <c:pt idx="2875">
                  <c:v>1.4029999999999976</c:v>
                </c:pt>
                <c:pt idx="2876">
                  <c:v>1.466</c:v>
                </c:pt>
                <c:pt idx="2877">
                  <c:v>1.4309999999999976</c:v>
                </c:pt>
                <c:pt idx="2878">
                  <c:v>1.3879999999999979</c:v>
                </c:pt>
                <c:pt idx="2879">
                  <c:v>1.3720000000000001</c:v>
                </c:pt>
                <c:pt idx="2880">
                  <c:v>1.43</c:v>
                </c:pt>
                <c:pt idx="2881">
                  <c:v>1.446</c:v>
                </c:pt>
                <c:pt idx="2882">
                  <c:v>1.474</c:v>
                </c:pt>
                <c:pt idx="2883">
                  <c:v>1.5209999999999981</c:v>
                </c:pt>
                <c:pt idx="2884">
                  <c:v>1.573</c:v>
                </c:pt>
                <c:pt idx="2885">
                  <c:v>1.5860000000000001</c:v>
                </c:pt>
                <c:pt idx="2886">
                  <c:v>1.7109999999999994</c:v>
                </c:pt>
                <c:pt idx="2887">
                  <c:v>1.7020000000000011</c:v>
                </c:pt>
                <c:pt idx="2888">
                  <c:v>1.7240000000000011</c:v>
                </c:pt>
                <c:pt idx="2889">
                  <c:v>1.7480000000000011</c:v>
                </c:pt>
                <c:pt idx="2890">
                  <c:v>1.7449999999999994</c:v>
                </c:pt>
                <c:pt idx="2891">
                  <c:v>1.7589999999999992</c:v>
                </c:pt>
                <c:pt idx="2892">
                  <c:v>1.7689999999999992</c:v>
                </c:pt>
                <c:pt idx="2893">
                  <c:v>1.7860000000000011</c:v>
                </c:pt>
                <c:pt idx="2894">
                  <c:v>1.871</c:v>
                </c:pt>
                <c:pt idx="2895">
                  <c:v>1.8220000000000001</c:v>
                </c:pt>
                <c:pt idx="2896">
                  <c:v>1.8169999999999982</c:v>
                </c:pt>
                <c:pt idx="2897">
                  <c:v>1.8089999999999982</c:v>
                </c:pt>
                <c:pt idx="2898">
                  <c:v>1.7920000000000011</c:v>
                </c:pt>
                <c:pt idx="2899">
                  <c:v>1.7920000000000011</c:v>
                </c:pt>
                <c:pt idx="2900">
                  <c:v>1.8120000000000001</c:v>
                </c:pt>
                <c:pt idx="2901">
                  <c:v>1.821</c:v>
                </c:pt>
                <c:pt idx="2902">
                  <c:v>1.8009999999999982</c:v>
                </c:pt>
                <c:pt idx="2903">
                  <c:v>1.802</c:v>
                </c:pt>
                <c:pt idx="2904">
                  <c:v>1.7889999999999993</c:v>
                </c:pt>
                <c:pt idx="2905">
                  <c:v>1.806</c:v>
                </c:pt>
                <c:pt idx="2906">
                  <c:v>1.81</c:v>
                </c:pt>
                <c:pt idx="2907">
                  <c:v>1.8</c:v>
                </c:pt>
                <c:pt idx="2908">
                  <c:v>1.8160000000000001</c:v>
                </c:pt>
                <c:pt idx="2909">
                  <c:v>1.806</c:v>
                </c:pt>
                <c:pt idx="2910">
                  <c:v>1.8049999999999982</c:v>
                </c:pt>
                <c:pt idx="2911">
                  <c:v>1.821</c:v>
                </c:pt>
                <c:pt idx="2912">
                  <c:v>1.806</c:v>
                </c:pt>
                <c:pt idx="2913">
                  <c:v>1.8</c:v>
                </c:pt>
                <c:pt idx="2914">
                  <c:v>1.8069999999999982</c:v>
                </c:pt>
                <c:pt idx="2915">
                  <c:v>1.8180000000000001</c:v>
                </c:pt>
                <c:pt idx="2916">
                  <c:v>1.7969999999999993</c:v>
                </c:pt>
                <c:pt idx="2917">
                  <c:v>1.8129999999999982</c:v>
                </c:pt>
                <c:pt idx="2918">
                  <c:v>1.8169999999999982</c:v>
                </c:pt>
                <c:pt idx="2919">
                  <c:v>1.8169999999999982</c:v>
                </c:pt>
                <c:pt idx="2920">
                  <c:v>1.7880000000000011</c:v>
                </c:pt>
                <c:pt idx="2921">
                  <c:v>1.7849999999999993</c:v>
                </c:pt>
                <c:pt idx="2922">
                  <c:v>1.8069999999999982</c:v>
                </c:pt>
                <c:pt idx="2923">
                  <c:v>1.7989999999999993</c:v>
                </c:pt>
                <c:pt idx="2924">
                  <c:v>1.7929999999999993</c:v>
                </c:pt>
                <c:pt idx="2925">
                  <c:v>1.8080000000000001</c:v>
                </c:pt>
                <c:pt idx="2926">
                  <c:v>1.8089999999999982</c:v>
                </c:pt>
                <c:pt idx="2927">
                  <c:v>1.8280000000000001</c:v>
                </c:pt>
                <c:pt idx="2928">
                  <c:v>1.8140000000000001</c:v>
                </c:pt>
                <c:pt idx="2929">
                  <c:v>1.827</c:v>
                </c:pt>
                <c:pt idx="2930">
                  <c:v>1.7940000000000011</c:v>
                </c:pt>
                <c:pt idx="2931">
                  <c:v>1.827</c:v>
                </c:pt>
                <c:pt idx="2932">
                  <c:v>1.8360000000000001</c:v>
                </c:pt>
                <c:pt idx="2933">
                  <c:v>1.8109999999999982</c:v>
                </c:pt>
                <c:pt idx="2934">
                  <c:v>1.827</c:v>
                </c:pt>
                <c:pt idx="2935">
                  <c:v>1.823</c:v>
                </c:pt>
                <c:pt idx="2936">
                  <c:v>1.9349999999999989</c:v>
                </c:pt>
                <c:pt idx="2937">
                  <c:v>1.821</c:v>
                </c:pt>
                <c:pt idx="2938">
                  <c:v>1.8180000000000001</c:v>
                </c:pt>
                <c:pt idx="2939">
                  <c:v>1.8280000000000001</c:v>
                </c:pt>
                <c:pt idx="2940">
                  <c:v>1.825</c:v>
                </c:pt>
                <c:pt idx="2941">
                  <c:v>1.7960000000000012</c:v>
                </c:pt>
                <c:pt idx="2942">
                  <c:v>1.843</c:v>
                </c:pt>
                <c:pt idx="2943">
                  <c:v>1.835</c:v>
                </c:pt>
                <c:pt idx="2944">
                  <c:v>1.82</c:v>
                </c:pt>
                <c:pt idx="2945">
                  <c:v>2.2280000000000002</c:v>
                </c:pt>
                <c:pt idx="2946">
                  <c:v>1.86</c:v>
                </c:pt>
                <c:pt idx="2947">
                  <c:v>1.8440000000000001</c:v>
                </c:pt>
                <c:pt idx="2948">
                  <c:v>1.8149999999999982</c:v>
                </c:pt>
                <c:pt idx="2949">
                  <c:v>1.8169999999999982</c:v>
                </c:pt>
                <c:pt idx="2950">
                  <c:v>1.819</c:v>
                </c:pt>
                <c:pt idx="2951">
                  <c:v>1.8160000000000001</c:v>
                </c:pt>
                <c:pt idx="2952">
                  <c:v>1.8260000000000001</c:v>
                </c:pt>
                <c:pt idx="2953">
                  <c:v>1.8480000000000001</c:v>
                </c:pt>
                <c:pt idx="2954">
                  <c:v>1.831</c:v>
                </c:pt>
                <c:pt idx="2955">
                  <c:v>1.8129999999999982</c:v>
                </c:pt>
                <c:pt idx="2956">
                  <c:v>1.841</c:v>
                </c:pt>
                <c:pt idx="2957">
                  <c:v>1.806</c:v>
                </c:pt>
                <c:pt idx="2958">
                  <c:v>1.849</c:v>
                </c:pt>
                <c:pt idx="2959">
                  <c:v>1.82</c:v>
                </c:pt>
                <c:pt idx="2960">
                  <c:v>1.8340000000000001</c:v>
                </c:pt>
                <c:pt idx="2961">
                  <c:v>1.802</c:v>
                </c:pt>
                <c:pt idx="2962">
                  <c:v>1.8160000000000001</c:v>
                </c:pt>
                <c:pt idx="2963">
                  <c:v>1.8240000000000001</c:v>
                </c:pt>
                <c:pt idx="2964">
                  <c:v>1.8089999999999982</c:v>
                </c:pt>
                <c:pt idx="2965">
                  <c:v>1.833</c:v>
                </c:pt>
                <c:pt idx="2966">
                  <c:v>1.819</c:v>
                </c:pt>
                <c:pt idx="2967">
                  <c:v>1.8260000000000001</c:v>
                </c:pt>
                <c:pt idx="2968">
                  <c:v>1.821</c:v>
                </c:pt>
                <c:pt idx="2969">
                  <c:v>1.8280000000000001</c:v>
                </c:pt>
                <c:pt idx="2970">
                  <c:v>1.81</c:v>
                </c:pt>
                <c:pt idx="2971">
                  <c:v>1.8180000000000001</c:v>
                </c:pt>
                <c:pt idx="2972">
                  <c:v>1.8160000000000001</c:v>
                </c:pt>
                <c:pt idx="2973">
                  <c:v>1.821</c:v>
                </c:pt>
                <c:pt idx="2974">
                  <c:v>1.825</c:v>
                </c:pt>
                <c:pt idx="2975">
                  <c:v>1.8169999999999982</c:v>
                </c:pt>
                <c:pt idx="2976">
                  <c:v>1.8160000000000001</c:v>
                </c:pt>
                <c:pt idx="2977">
                  <c:v>1.8089999999999982</c:v>
                </c:pt>
                <c:pt idx="2978">
                  <c:v>1.81</c:v>
                </c:pt>
                <c:pt idx="2979">
                  <c:v>1.7989999999999993</c:v>
                </c:pt>
                <c:pt idx="2980">
                  <c:v>1.7949999999999993</c:v>
                </c:pt>
                <c:pt idx="2981">
                  <c:v>1.7920000000000011</c:v>
                </c:pt>
                <c:pt idx="2982">
                  <c:v>1.8049999999999982</c:v>
                </c:pt>
                <c:pt idx="2983">
                  <c:v>1.8</c:v>
                </c:pt>
                <c:pt idx="2984">
                  <c:v>1.7929999999999993</c:v>
                </c:pt>
                <c:pt idx="2985">
                  <c:v>1.7989999999999993</c:v>
                </c:pt>
                <c:pt idx="2986">
                  <c:v>1.802</c:v>
                </c:pt>
                <c:pt idx="2987">
                  <c:v>1.7900000000000011</c:v>
                </c:pt>
                <c:pt idx="2988">
                  <c:v>1.7889999999999993</c:v>
                </c:pt>
                <c:pt idx="2989">
                  <c:v>1.9009999999999987</c:v>
                </c:pt>
                <c:pt idx="2990">
                  <c:v>1.8140000000000001</c:v>
                </c:pt>
                <c:pt idx="2991">
                  <c:v>1.8220000000000001</c:v>
                </c:pt>
                <c:pt idx="2992">
                  <c:v>1.827</c:v>
                </c:pt>
                <c:pt idx="2993">
                  <c:v>1.7980000000000012</c:v>
                </c:pt>
                <c:pt idx="2994">
                  <c:v>1.827</c:v>
                </c:pt>
                <c:pt idx="2995">
                  <c:v>1.819</c:v>
                </c:pt>
                <c:pt idx="2996">
                  <c:v>1.7929999999999993</c:v>
                </c:pt>
                <c:pt idx="2997">
                  <c:v>1.7929999999999993</c:v>
                </c:pt>
                <c:pt idx="2998">
                  <c:v>1.81</c:v>
                </c:pt>
                <c:pt idx="2999">
                  <c:v>1.7949999999999993</c:v>
                </c:pt>
                <c:pt idx="3000">
                  <c:v>1.8080000000000001</c:v>
                </c:pt>
                <c:pt idx="3001">
                  <c:v>1.83</c:v>
                </c:pt>
                <c:pt idx="3002">
                  <c:v>1.7849999999999993</c:v>
                </c:pt>
                <c:pt idx="3003">
                  <c:v>1.7800000000000011</c:v>
                </c:pt>
                <c:pt idx="3004">
                  <c:v>1.7989999999999993</c:v>
                </c:pt>
                <c:pt idx="3005">
                  <c:v>1.7969999999999993</c:v>
                </c:pt>
                <c:pt idx="3006">
                  <c:v>1.7949999999999993</c:v>
                </c:pt>
                <c:pt idx="3007">
                  <c:v>1.7909999999999993</c:v>
                </c:pt>
                <c:pt idx="3008">
                  <c:v>1.7969999999999993</c:v>
                </c:pt>
                <c:pt idx="3009">
                  <c:v>1.7829999999999993</c:v>
                </c:pt>
                <c:pt idx="3010">
                  <c:v>1.7809999999999993</c:v>
                </c:pt>
                <c:pt idx="3011">
                  <c:v>1.8080000000000001</c:v>
                </c:pt>
                <c:pt idx="3012">
                  <c:v>1.7949999999999993</c:v>
                </c:pt>
                <c:pt idx="3013">
                  <c:v>1.806</c:v>
                </c:pt>
                <c:pt idx="3014">
                  <c:v>1.7949999999999993</c:v>
                </c:pt>
                <c:pt idx="3015">
                  <c:v>1.7949999999999993</c:v>
                </c:pt>
                <c:pt idx="3016">
                  <c:v>1.8120000000000001</c:v>
                </c:pt>
                <c:pt idx="3017">
                  <c:v>1.7869999999999993</c:v>
                </c:pt>
                <c:pt idx="3018">
                  <c:v>1.8129999999999982</c:v>
                </c:pt>
                <c:pt idx="3019">
                  <c:v>1.7989999999999993</c:v>
                </c:pt>
                <c:pt idx="3020">
                  <c:v>1.8009999999999982</c:v>
                </c:pt>
                <c:pt idx="3021">
                  <c:v>1.7940000000000011</c:v>
                </c:pt>
                <c:pt idx="3022">
                  <c:v>1.7829999999999993</c:v>
                </c:pt>
                <c:pt idx="3023">
                  <c:v>1.8129999999999982</c:v>
                </c:pt>
                <c:pt idx="3024">
                  <c:v>1.7949999999999993</c:v>
                </c:pt>
                <c:pt idx="3025">
                  <c:v>1.7869999999999993</c:v>
                </c:pt>
                <c:pt idx="3026">
                  <c:v>1.8069999999999982</c:v>
                </c:pt>
                <c:pt idx="3027">
                  <c:v>1.7869999999999993</c:v>
                </c:pt>
                <c:pt idx="3028">
                  <c:v>1.7920000000000011</c:v>
                </c:pt>
                <c:pt idx="3029">
                  <c:v>1.7849999999999993</c:v>
                </c:pt>
                <c:pt idx="3030">
                  <c:v>1.8</c:v>
                </c:pt>
                <c:pt idx="3031">
                  <c:v>1.7900000000000011</c:v>
                </c:pt>
                <c:pt idx="3032">
                  <c:v>1.7920000000000011</c:v>
                </c:pt>
                <c:pt idx="3033">
                  <c:v>1.7929999999999993</c:v>
                </c:pt>
                <c:pt idx="3034">
                  <c:v>1.7849999999999993</c:v>
                </c:pt>
                <c:pt idx="3035">
                  <c:v>1.8149999999999982</c:v>
                </c:pt>
                <c:pt idx="3036">
                  <c:v>1.7940000000000011</c:v>
                </c:pt>
                <c:pt idx="3037">
                  <c:v>1.7980000000000012</c:v>
                </c:pt>
                <c:pt idx="3038">
                  <c:v>1.8009999999999982</c:v>
                </c:pt>
                <c:pt idx="3039">
                  <c:v>1.7840000000000011</c:v>
                </c:pt>
                <c:pt idx="3040">
                  <c:v>1.8009999999999982</c:v>
                </c:pt>
                <c:pt idx="3041">
                  <c:v>1.7989999999999993</c:v>
                </c:pt>
                <c:pt idx="3042">
                  <c:v>1.7780000000000011</c:v>
                </c:pt>
                <c:pt idx="3043">
                  <c:v>1.8</c:v>
                </c:pt>
                <c:pt idx="3044">
                  <c:v>1.8109999999999982</c:v>
                </c:pt>
                <c:pt idx="3045">
                  <c:v>1.81</c:v>
                </c:pt>
                <c:pt idx="3046">
                  <c:v>1.7860000000000011</c:v>
                </c:pt>
                <c:pt idx="3047">
                  <c:v>1.7980000000000012</c:v>
                </c:pt>
                <c:pt idx="3048">
                  <c:v>1.7880000000000011</c:v>
                </c:pt>
                <c:pt idx="3049">
                  <c:v>1.7829999999999993</c:v>
                </c:pt>
                <c:pt idx="3050">
                  <c:v>1.7720000000000011</c:v>
                </c:pt>
                <c:pt idx="3051">
                  <c:v>1.7749999999999992</c:v>
                </c:pt>
                <c:pt idx="3052">
                  <c:v>1.7829999999999993</c:v>
                </c:pt>
                <c:pt idx="3053">
                  <c:v>1.7789999999999992</c:v>
                </c:pt>
                <c:pt idx="3054">
                  <c:v>1.7820000000000011</c:v>
                </c:pt>
                <c:pt idx="3055">
                  <c:v>1.7869999999999993</c:v>
                </c:pt>
                <c:pt idx="3056">
                  <c:v>1.7689999999999992</c:v>
                </c:pt>
                <c:pt idx="3057">
                  <c:v>1.7720000000000011</c:v>
                </c:pt>
                <c:pt idx="3058">
                  <c:v>1.7840000000000011</c:v>
                </c:pt>
                <c:pt idx="3059">
                  <c:v>1.7880000000000011</c:v>
                </c:pt>
                <c:pt idx="3060">
                  <c:v>1.7760000000000011</c:v>
                </c:pt>
                <c:pt idx="3061">
                  <c:v>1.7549999999999992</c:v>
                </c:pt>
                <c:pt idx="3062">
                  <c:v>1.7780000000000011</c:v>
                </c:pt>
                <c:pt idx="3063">
                  <c:v>1.7809999999999993</c:v>
                </c:pt>
                <c:pt idx="3064">
                  <c:v>1.7729999999999992</c:v>
                </c:pt>
                <c:pt idx="3065">
                  <c:v>1.7769999999999992</c:v>
                </c:pt>
                <c:pt idx="3066">
                  <c:v>1.7669999999999992</c:v>
                </c:pt>
                <c:pt idx="3067">
                  <c:v>1.7609999999999992</c:v>
                </c:pt>
                <c:pt idx="3068">
                  <c:v>1.7520000000000011</c:v>
                </c:pt>
                <c:pt idx="3069">
                  <c:v>1.7469999999999994</c:v>
                </c:pt>
                <c:pt idx="3070">
                  <c:v>1.7880000000000011</c:v>
                </c:pt>
                <c:pt idx="3071">
                  <c:v>1.7489999999999994</c:v>
                </c:pt>
                <c:pt idx="3072">
                  <c:v>1.7380000000000011</c:v>
                </c:pt>
                <c:pt idx="3073">
                  <c:v>1.7620000000000011</c:v>
                </c:pt>
                <c:pt idx="3074">
                  <c:v>1.7549999999999992</c:v>
                </c:pt>
                <c:pt idx="3075">
                  <c:v>1.7549999999999992</c:v>
                </c:pt>
                <c:pt idx="3076">
                  <c:v>1.7709999999999992</c:v>
                </c:pt>
                <c:pt idx="3077">
                  <c:v>1.7480000000000011</c:v>
                </c:pt>
                <c:pt idx="3078">
                  <c:v>1.7789999999999992</c:v>
                </c:pt>
                <c:pt idx="3079">
                  <c:v>1.7589999999999992</c:v>
                </c:pt>
                <c:pt idx="3080">
                  <c:v>1.7460000000000011</c:v>
                </c:pt>
                <c:pt idx="3081">
                  <c:v>1.7569999999999992</c:v>
                </c:pt>
                <c:pt idx="3082">
                  <c:v>1.7429999999999994</c:v>
                </c:pt>
                <c:pt idx="3083">
                  <c:v>1.7489999999999994</c:v>
                </c:pt>
                <c:pt idx="3084">
                  <c:v>1.7540000000000011</c:v>
                </c:pt>
                <c:pt idx="3085">
                  <c:v>1.7449999999999994</c:v>
                </c:pt>
                <c:pt idx="3086">
                  <c:v>1.7449999999999994</c:v>
                </c:pt>
                <c:pt idx="3087">
                  <c:v>1.7629999999999992</c:v>
                </c:pt>
                <c:pt idx="3088">
                  <c:v>1.7520000000000011</c:v>
                </c:pt>
                <c:pt idx="3089">
                  <c:v>1.7369999999999994</c:v>
                </c:pt>
                <c:pt idx="3090">
                  <c:v>1.7629999999999992</c:v>
                </c:pt>
                <c:pt idx="3091">
                  <c:v>1.7649999999999992</c:v>
                </c:pt>
                <c:pt idx="3092">
                  <c:v>1.7609999999999992</c:v>
                </c:pt>
                <c:pt idx="3093">
                  <c:v>1.7569999999999992</c:v>
                </c:pt>
                <c:pt idx="3094">
                  <c:v>1.7460000000000011</c:v>
                </c:pt>
                <c:pt idx="3095">
                  <c:v>1.7489999999999994</c:v>
                </c:pt>
                <c:pt idx="3096">
                  <c:v>1.7489999999999994</c:v>
                </c:pt>
                <c:pt idx="3097">
                  <c:v>1.7529999999999992</c:v>
                </c:pt>
                <c:pt idx="3098">
                  <c:v>1.7649999999999992</c:v>
                </c:pt>
                <c:pt idx="3099">
                  <c:v>1.7780000000000011</c:v>
                </c:pt>
                <c:pt idx="3100">
                  <c:v>1.7440000000000011</c:v>
                </c:pt>
                <c:pt idx="3101">
                  <c:v>1.7589999999999992</c:v>
                </c:pt>
                <c:pt idx="3102">
                  <c:v>1.8049999999999982</c:v>
                </c:pt>
                <c:pt idx="3103">
                  <c:v>1.7620000000000011</c:v>
                </c:pt>
                <c:pt idx="3104">
                  <c:v>1.7509999999999992</c:v>
                </c:pt>
                <c:pt idx="3105">
                  <c:v>1.7620000000000011</c:v>
                </c:pt>
                <c:pt idx="3106">
                  <c:v>1.7560000000000011</c:v>
                </c:pt>
                <c:pt idx="3107">
                  <c:v>1.7669999999999992</c:v>
                </c:pt>
                <c:pt idx="3108">
                  <c:v>1.7589999999999992</c:v>
                </c:pt>
                <c:pt idx="3109">
                  <c:v>1.8140000000000001</c:v>
                </c:pt>
                <c:pt idx="3110">
                  <c:v>1.7649999999999992</c:v>
                </c:pt>
                <c:pt idx="3111">
                  <c:v>1.7800000000000011</c:v>
                </c:pt>
                <c:pt idx="3112">
                  <c:v>1.7689999999999992</c:v>
                </c:pt>
                <c:pt idx="3113">
                  <c:v>1.7640000000000011</c:v>
                </c:pt>
                <c:pt idx="3114">
                  <c:v>1.7400000000000011</c:v>
                </c:pt>
                <c:pt idx="3115">
                  <c:v>1.7649999999999992</c:v>
                </c:pt>
                <c:pt idx="3116">
                  <c:v>1.86</c:v>
                </c:pt>
                <c:pt idx="3117">
                  <c:v>1.7769999999999992</c:v>
                </c:pt>
                <c:pt idx="3118">
                  <c:v>1.7629999999999992</c:v>
                </c:pt>
                <c:pt idx="3119">
                  <c:v>1.7800000000000011</c:v>
                </c:pt>
                <c:pt idx="3120">
                  <c:v>1.7480000000000011</c:v>
                </c:pt>
                <c:pt idx="3121">
                  <c:v>1.7640000000000011</c:v>
                </c:pt>
                <c:pt idx="3122">
                  <c:v>1.7749999999999992</c:v>
                </c:pt>
                <c:pt idx="3123">
                  <c:v>1.9860000000000007</c:v>
                </c:pt>
                <c:pt idx="3124">
                  <c:v>1.7729999999999992</c:v>
                </c:pt>
                <c:pt idx="3125">
                  <c:v>1.7500000000000011</c:v>
                </c:pt>
                <c:pt idx="3126">
                  <c:v>1.7620000000000011</c:v>
                </c:pt>
                <c:pt idx="3127">
                  <c:v>1.7540000000000011</c:v>
                </c:pt>
                <c:pt idx="3128">
                  <c:v>1.7529999999999992</c:v>
                </c:pt>
                <c:pt idx="3129">
                  <c:v>1.7589999999999992</c:v>
                </c:pt>
                <c:pt idx="3130">
                  <c:v>1.7529999999999992</c:v>
                </c:pt>
                <c:pt idx="3131">
                  <c:v>1.7560000000000011</c:v>
                </c:pt>
                <c:pt idx="3132">
                  <c:v>1.7709999999999992</c:v>
                </c:pt>
                <c:pt idx="3133">
                  <c:v>1.7680000000000011</c:v>
                </c:pt>
                <c:pt idx="3134">
                  <c:v>1.7680000000000011</c:v>
                </c:pt>
                <c:pt idx="3135">
                  <c:v>1.7720000000000011</c:v>
                </c:pt>
                <c:pt idx="3136">
                  <c:v>1.7480000000000011</c:v>
                </c:pt>
                <c:pt idx="3137">
                  <c:v>1.7800000000000011</c:v>
                </c:pt>
                <c:pt idx="3138">
                  <c:v>1.7569999999999992</c:v>
                </c:pt>
                <c:pt idx="3139">
                  <c:v>1.7540000000000011</c:v>
                </c:pt>
                <c:pt idx="3140">
                  <c:v>1.7589999999999992</c:v>
                </c:pt>
                <c:pt idx="3141">
                  <c:v>1.7760000000000011</c:v>
                </c:pt>
                <c:pt idx="3142">
                  <c:v>1.7460000000000011</c:v>
                </c:pt>
                <c:pt idx="3143">
                  <c:v>1.7749999999999992</c:v>
                </c:pt>
                <c:pt idx="3144">
                  <c:v>1.7580000000000011</c:v>
                </c:pt>
                <c:pt idx="3145">
                  <c:v>1.7529999999999992</c:v>
                </c:pt>
                <c:pt idx="3146">
                  <c:v>1.7620000000000011</c:v>
                </c:pt>
                <c:pt idx="3147">
                  <c:v>1.7500000000000011</c:v>
                </c:pt>
                <c:pt idx="3148">
                  <c:v>1.7709999999999992</c:v>
                </c:pt>
                <c:pt idx="3149">
                  <c:v>1.7600000000000011</c:v>
                </c:pt>
                <c:pt idx="3150">
                  <c:v>1.7309999999999994</c:v>
                </c:pt>
                <c:pt idx="3151">
                  <c:v>1.7580000000000011</c:v>
                </c:pt>
                <c:pt idx="3152">
                  <c:v>1.7429999999999994</c:v>
                </c:pt>
                <c:pt idx="3153">
                  <c:v>1.7660000000000011</c:v>
                </c:pt>
                <c:pt idx="3154">
                  <c:v>1.7489999999999994</c:v>
                </c:pt>
                <c:pt idx="3155">
                  <c:v>1.7660000000000011</c:v>
                </c:pt>
                <c:pt idx="3156">
                  <c:v>1.8440000000000001</c:v>
                </c:pt>
                <c:pt idx="3157">
                  <c:v>1.7640000000000011</c:v>
                </c:pt>
                <c:pt idx="3158">
                  <c:v>1.7380000000000011</c:v>
                </c:pt>
                <c:pt idx="3159">
                  <c:v>1.7440000000000011</c:v>
                </c:pt>
                <c:pt idx="3160">
                  <c:v>1.7560000000000011</c:v>
                </c:pt>
                <c:pt idx="3161">
                  <c:v>1.7369999999999994</c:v>
                </c:pt>
                <c:pt idx="3162">
                  <c:v>1.7189999999999994</c:v>
                </c:pt>
                <c:pt idx="3163">
                  <c:v>1.7309999999999994</c:v>
                </c:pt>
                <c:pt idx="3164">
                  <c:v>1.7400000000000011</c:v>
                </c:pt>
                <c:pt idx="3165">
                  <c:v>1.7369999999999994</c:v>
                </c:pt>
                <c:pt idx="3166">
                  <c:v>1.7609999999999992</c:v>
                </c:pt>
                <c:pt idx="3167">
                  <c:v>1.7520000000000011</c:v>
                </c:pt>
                <c:pt idx="3168">
                  <c:v>1.7340000000000011</c:v>
                </c:pt>
                <c:pt idx="3169">
                  <c:v>1.7580000000000011</c:v>
                </c:pt>
                <c:pt idx="3170">
                  <c:v>1.7340000000000011</c:v>
                </c:pt>
                <c:pt idx="3171">
                  <c:v>1.7200000000000011</c:v>
                </c:pt>
                <c:pt idx="3172">
                  <c:v>1.7460000000000011</c:v>
                </c:pt>
                <c:pt idx="3173">
                  <c:v>1.7360000000000011</c:v>
                </c:pt>
                <c:pt idx="3174">
                  <c:v>1.7560000000000011</c:v>
                </c:pt>
                <c:pt idx="3175">
                  <c:v>1.7180000000000011</c:v>
                </c:pt>
                <c:pt idx="3176">
                  <c:v>1.7249999999999994</c:v>
                </c:pt>
                <c:pt idx="3177">
                  <c:v>1.7349999999999994</c:v>
                </c:pt>
                <c:pt idx="3178">
                  <c:v>1.7409999999999994</c:v>
                </c:pt>
                <c:pt idx="3179">
                  <c:v>1.7300000000000011</c:v>
                </c:pt>
                <c:pt idx="3180">
                  <c:v>1.7529999999999992</c:v>
                </c:pt>
                <c:pt idx="3181">
                  <c:v>1.7549999999999992</c:v>
                </c:pt>
                <c:pt idx="3182">
                  <c:v>1.7340000000000011</c:v>
                </c:pt>
                <c:pt idx="3183">
                  <c:v>1.7360000000000011</c:v>
                </c:pt>
                <c:pt idx="3184">
                  <c:v>1.7369999999999994</c:v>
                </c:pt>
                <c:pt idx="3185">
                  <c:v>1.7469999999999994</c:v>
                </c:pt>
                <c:pt idx="3186">
                  <c:v>1.7500000000000011</c:v>
                </c:pt>
                <c:pt idx="3187">
                  <c:v>1.7820000000000011</c:v>
                </c:pt>
                <c:pt idx="3188">
                  <c:v>1.7449999999999994</c:v>
                </c:pt>
                <c:pt idx="3189">
                  <c:v>1.7409999999999994</c:v>
                </c:pt>
                <c:pt idx="3190">
                  <c:v>1.7160000000000011</c:v>
                </c:pt>
                <c:pt idx="3191">
                  <c:v>1.7560000000000011</c:v>
                </c:pt>
                <c:pt idx="3192">
                  <c:v>1.7749999999999992</c:v>
                </c:pt>
                <c:pt idx="3193">
                  <c:v>1.7320000000000011</c:v>
                </c:pt>
                <c:pt idx="3194">
                  <c:v>1.7249999999999994</c:v>
                </c:pt>
                <c:pt idx="3195">
                  <c:v>1.7369999999999994</c:v>
                </c:pt>
                <c:pt idx="3196">
                  <c:v>1.7440000000000011</c:v>
                </c:pt>
                <c:pt idx="3197">
                  <c:v>1.7449999999999994</c:v>
                </c:pt>
                <c:pt idx="3198">
                  <c:v>1.7340000000000011</c:v>
                </c:pt>
                <c:pt idx="3199">
                  <c:v>1.7429999999999994</c:v>
                </c:pt>
                <c:pt idx="3200">
                  <c:v>1.7280000000000011</c:v>
                </c:pt>
                <c:pt idx="3201">
                  <c:v>1.7309999999999994</c:v>
                </c:pt>
                <c:pt idx="3202">
                  <c:v>1.7509999999999992</c:v>
                </c:pt>
                <c:pt idx="3203">
                  <c:v>1.7689999999999992</c:v>
                </c:pt>
                <c:pt idx="3204">
                  <c:v>1.7349999999999994</c:v>
                </c:pt>
                <c:pt idx="3205">
                  <c:v>1.7309999999999994</c:v>
                </c:pt>
                <c:pt idx="3206">
                  <c:v>1.7200000000000011</c:v>
                </c:pt>
                <c:pt idx="3207">
                  <c:v>1.7509999999999992</c:v>
                </c:pt>
                <c:pt idx="3208">
                  <c:v>1.7429999999999994</c:v>
                </c:pt>
                <c:pt idx="3209">
                  <c:v>1.7269999999999994</c:v>
                </c:pt>
                <c:pt idx="3210">
                  <c:v>1.7300000000000011</c:v>
                </c:pt>
                <c:pt idx="3211">
                  <c:v>1.7249999999999994</c:v>
                </c:pt>
                <c:pt idx="3212">
                  <c:v>1.7229999999999994</c:v>
                </c:pt>
                <c:pt idx="3213">
                  <c:v>1.7489999999999994</c:v>
                </c:pt>
                <c:pt idx="3214">
                  <c:v>1.7380000000000011</c:v>
                </c:pt>
                <c:pt idx="3215">
                  <c:v>1.7240000000000011</c:v>
                </c:pt>
                <c:pt idx="3216">
                  <c:v>1.7329999999999994</c:v>
                </c:pt>
                <c:pt idx="3217">
                  <c:v>1.7309999999999994</c:v>
                </c:pt>
                <c:pt idx="3218">
                  <c:v>1.7420000000000011</c:v>
                </c:pt>
                <c:pt idx="3219">
                  <c:v>1.7269999999999994</c:v>
                </c:pt>
                <c:pt idx="3220">
                  <c:v>1.7120000000000011</c:v>
                </c:pt>
                <c:pt idx="3221">
                  <c:v>1.7180000000000011</c:v>
                </c:pt>
                <c:pt idx="3222">
                  <c:v>1.7229999999999994</c:v>
                </c:pt>
                <c:pt idx="3223">
                  <c:v>1.7089999999999994</c:v>
                </c:pt>
                <c:pt idx="3224">
                  <c:v>1.7040000000000011</c:v>
                </c:pt>
                <c:pt idx="3225">
                  <c:v>1.7120000000000011</c:v>
                </c:pt>
                <c:pt idx="3226">
                  <c:v>1.7000000000000011</c:v>
                </c:pt>
                <c:pt idx="3227">
                  <c:v>1.6910000000000001</c:v>
                </c:pt>
                <c:pt idx="3228">
                  <c:v>1.7169999999999994</c:v>
                </c:pt>
                <c:pt idx="3229">
                  <c:v>1.7040000000000011</c:v>
                </c:pt>
                <c:pt idx="3230">
                  <c:v>1.6859999999999982</c:v>
                </c:pt>
                <c:pt idx="3231">
                  <c:v>1.6940000000000017</c:v>
                </c:pt>
                <c:pt idx="3232">
                  <c:v>1.7020000000000011</c:v>
                </c:pt>
                <c:pt idx="3233">
                  <c:v>1.6970000000000001</c:v>
                </c:pt>
                <c:pt idx="3234">
                  <c:v>1.7020000000000011</c:v>
                </c:pt>
                <c:pt idx="3235">
                  <c:v>1.7049999999999994</c:v>
                </c:pt>
                <c:pt idx="3236">
                  <c:v>1.7020000000000011</c:v>
                </c:pt>
                <c:pt idx="3237">
                  <c:v>1.7180000000000011</c:v>
                </c:pt>
                <c:pt idx="3238">
                  <c:v>1.7020000000000011</c:v>
                </c:pt>
                <c:pt idx="3239">
                  <c:v>1.6859999999999982</c:v>
                </c:pt>
                <c:pt idx="3240">
                  <c:v>1.7029999999999994</c:v>
                </c:pt>
                <c:pt idx="3241">
                  <c:v>1.7240000000000011</c:v>
                </c:pt>
                <c:pt idx="3242">
                  <c:v>1.6980000000000017</c:v>
                </c:pt>
                <c:pt idx="3243">
                  <c:v>1.7020000000000011</c:v>
                </c:pt>
                <c:pt idx="3244">
                  <c:v>1.6960000000000017</c:v>
                </c:pt>
                <c:pt idx="3245">
                  <c:v>1.6980000000000017</c:v>
                </c:pt>
                <c:pt idx="3246">
                  <c:v>1.7289999999999994</c:v>
                </c:pt>
                <c:pt idx="3247">
                  <c:v>1.7289999999999994</c:v>
                </c:pt>
                <c:pt idx="3248">
                  <c:v>1.7049999999999994</c:v>
                </c:pt>
                <c:pt idx="3249">
                  <c:v>1.6800000000000017</c:v>
                </c:pt>
                <c:pt idx="3250">
                  <c:v>1.7449999999999994</c:v>
                </c:pt>
                <c:pt idx="3251">
                  <c:v>1.7149999999999994</c:v>
                </c:pt>
                <c:pt idx="3252">
                  <c:v>1.6990000000000001</c:v>
                </c:pt>
                <c:pt idx="3253">
                  <c:v>1.7200000000000011</c:v>
                </c:pt>
                <c:pt idx="3254">
                  <c:v>1.7129999999999994</c:v>
                </c:pt>
                <c:pt idx="3255">
                  <c:v>1.7120000000000011</c:v>
                </c:pt>
                <c:pt idx="3256">
                  <c:v>1.7189999999999994</c:v>
                </c:pt>
                <c:pt idx="3257">
                  <c:v>1.6950000000000001</c:v>
                </c:pt>
                <c:pt idx="3258">
                  <c:v>1.7180000000000011</c:v>
                </c:pt>
                <c:pt idx="3259">
                  <c:v>1.7009999999999994</c:v>
                </c:pt>
                <c:pt idx="3260">
                  <c:v>1.7200000000000011</c:v>
                </c:pt>
                <c:pt idx="3261">
                  <c:v>1.7220000000000011</c:v>
                </c:pt>
                <c:pt idx="3262">
                  <c:v>1.7029999999999994</c:v>
                </c:pt>
                <c:pt idx="3263">
                  <c:v>1.7269999999999994</c:v>
                </c:pt>
                <c:pt idx="3264">
                  <c:v>1.7409999999999994</c:v>
                </c:pt>
                <c:pt idx="3265">
                  <c:v>1.7280000000000011</c:v>
                </c:pt>
                <c:pt idx="3266">
                  <c:v>1.7029999999999994</c:v>
                </c:pt>
                <c:pt idx="3267">
                  <c:v>1.7109999999999994</c:v>
                </c:pt>
                <c:pt idx="3268">
                  <c:v>1.7069999999999994</c:v>
                </c:pt>
                <c:pt idx="3269">
                  <c:v>1.7460000000000011</c:v>
                </c:pt>
                <c:pt idx="3270">
                  <c:v>1.7260000000000011</c:v>
                </c:pt>
                <c:pt idx="3271">
                  <c:v>1.7089999999999994</c:v>
                </c:pt>
                <c:pt idx="3272">
                  <c:v>1.7060000000000011</c:v>
                </c:pt>
                <c:pt idx="3273">
                  <c:v>1.7140000000000011</c:v>
                </c:pt>
                <c:pt idx="3274">
                  <c:v>1.7169999999999994</c:v>
                </c:pt>
                <c:pt idx="3275">
                  <c:v>1.7109999999999994</c:v>
                </c:pt>
                <c:pt idx="3276">
                  <c:v>1.7089999999999994</c:v>
                </c:pt>
                <c:pt idx="3277">
                  <c:v>1.7189999999999994</c:v>
                </c:pt>
                <c:pt idx="3278">
                  <c:v>1.7129999999999994</c:v>
                </c:pt>
                <c:pt idx="3279">
                  <c:v>1.7289999999999994</c:v>
                </c:pt>
                <c:pt idx="3280">
                  <c:v>1.7220000000000011</c:v>
                </c:pt>
                <c:pt idx="3281">
                  <c:v>1.7229999999999994</c:v>
                </c:pt>
                <c:pt idx="3282">
                  <c:v>1.7260000000000011</c:v>
                </c:pt>
                <c:pt idx="3283">
                  <c:v>1.7080000000000011</c:v>
                </c:pt>
                <c:pt idx="3284">
                  <c:v>1.7280000000000011</c:v>
                </c:pt>
                <c:pt idx="3285">
                  <c:v>1.7280000000000011</c:v>
                </c:pt>
                <c:pt idx="3286">
                  <c:v>1.7829999999999993</c:v>
                </c:pt>
                <c:pt idx="3287">
                  <c:v>2.117</c:v>
                </c:pt>
                <c:pt idx="3288">
                  <c:v>2.1800000000000002</c:v>
                </c:pt>
                <c:pt idx="3289">
                  <c:v>2.1749999999999998</c:v>
                </c:pt>
                <c:pt idx="3290">
                  <c:v>2.085</c:v>
                </c:pt>
                <c:pt idx="3291">
                  <c:v>2.0149999999999997</c:v>
                </c:pt>
                <c:pt idx="3292">
                  <c:v>2.0109999999999997</c:v>
                </c:pt>
                <c:pt idx="3293">
                  <c:v>1.9409999999999989</c:v>
                </c:pt>
                <c:pt idx="3294">
                  <c:v>1.895</c:v>
                </c:pt>
                <c:pt idx="3295">
                  <c:v>1.9019999999999968</c:v>
                </c:pt>
                <c:pt idx="3296">
                  <c:v>1.9129999999999987</c:v>
                </c:pt>
                <c:pt idx="3297">
                  <c:v>1.8779999999999979</c:v>
                </c:pt>
                <c:pt idx="3298">
                  <c:v>1.9159999999999968</c:v>
                </c:pt>
                <c:pt idx="3299">
                  <c:v>1.9079999999999968</c:v>
                </c:pt>
                <c:pt idx="3300">
                  <c:v>2.0179999999999998</c:v>
                </c:pt>
                <c:pt idx="3301">
                  <c:v>1.952999999999999</c:v>
                </c:pt>
                <c:pt idx="3302">
                  <c:v>1.9209999999999989</c:v>
                </c:pt>
                <c:pt idx="3303">
                  <c:v>1.883</c:v>
                </c:pt>
                <c:pt idx="3304">
                  <c:v>1.8660000000000001</c:v>
                </c:pt>
                <c:pt idx="3305">
                  <c:v>1.8879999999999979</c:v>
                </c:pt>
                <c:pt idx="3306">
                  <c:v>1.875</c:v>
                </c:pt>
                <c:pt idx="3307">
                  <c:v>1.843</c:v>
                </c:pt>
                <c:pt idx="3308">
                  <c:v>1.827</c:v>
                </c:pt>
                <c:pt idx="3309">
                  <c:v>1.7969999999999993</c:v>
                </c:pt>
                <c:pt idx="3310">
                  <c:v>1.7960000000000012</c:v>
                </c:pt>
                <c:pt idx="3311">
                  <c:v>1.7769999999999992</c:v>
                </c:pt>
                <c:pt idx="3312">
                  <c:v>1.7680000000000011</c:v>
                </c:pt>
                <c:pt idx="3313">
                  <c:v>1.7849999999999993</c:v>
                </c:pt>
                <c:pt idx="3314">
                  <c:v>1.8169999999999982</c:v>
                </c:pt>
                <c:pt idx="3315">
                  <c:v>1.7720000000000011</c:v>
                </c:pt>
                <c:pt idx="3316">
                  <c:v>1.7809999999999993</c:v>
                </c:pt>
                <c:pt idx="3317">
                  <c:v>1.7369999999999994</c:v>
                </c:pt>
                <c:pt idx="3318">
                  <c:v>1.7440000000000011</c:v>
                </c:pt>
                <c:pt idx="3319">
                  <c:v>1.7860000000000011</c:v>
                </c:pt>
                <c:pt idx="3320">
                  <c:v>1.7429999999999994</c:v>
                </c:pt>
                <c:pt idx="3321">
                  <c:v>1.7460000000000011</c:v>
                </c:pt>
                <c:pt idx="3322">
                  <c:v>1.7569999999999992</c:v>
                </c:pt>
                <c:pt idx="3323">
                  <c:v>1.7340000000000011</c:v>
                </c:pt>
                <c:pt idx="3324">
                  <c:v>1.7260000000000011</c:v>
                </c:pt>
                <c:pt idx="3325">
                  <c:v>1.7489999999999994</c:v>
                </c:pt>
                <c:pt idx="3326">
                  <c:v>1.7489999999999994</c:v>
                </c:pt>
                <c:pt idx="3327">
                  <c:v>1.7300000000000011</c:v>
                </c:pt>
                <c:pt idx="3328">
                  <c:v>1.7269999999999994</c:v>
                </c:pt>
                <c:pt idx="3329">
                  <c:v>1.7260000000000011</c:v>
                </c:pt>
                <c:pt idx="3330">
                  <c:v>1.7369999999999994</c:v>
                </c:pt>
                <c:pt idx="3331">
                  <c:v>1.7420000000000011</c:v>
                </c:pt>
                <c:pt idx="3332">
                  <c:v>1.7340000000000011</c:v>
                </c:pt>
                <c:pt idx="3333">
                  <c:v>1.7389999999999994</c:v>
                </c:pt>
                <c:pt idx="3334">
                  <c:v>1.8420000000000001</c:v>
                </c:pt>
                <c:pt idx="3335">
                  <c:v>1.7180000000000011</c:v>
                </c:pt>
                <c:pt idx="3336">
                  <c:v>1.7440000000000011</c:v>
                </c:pt>
                <c:pt idx="3337">
                  <c:v>1.7409999999999994</c:v>
                </c:pt>
                <c:pt idx="3338">
                  <c:v>1.7260000000000011</c:v>
                </c:pt>
                <c:pt idx="3339">
                  <c:v>1.7289999999999994</c:v>
                </c:pt>
                <c:pt idx="3340">
                  <c:v>2.3899999999999997</c:v>
                </c:pt>
                <c:pt idx="3341">
                  <c:v>4.5149999999999926</c:v>
                </c:pt>
                <c:pt idx="3342">
                  <c:v>12.326000000000002</c:v>
                </c:pt>
                <c:pt idx="3343">
                  <c:v>78.537999999999997</c:v>
                </c:pt>
                <c:pt idx="3344">
                  <c:v>83.004999999999995</c:v>
                </c:pt>
                <c:pt idx="3345">
                  <c:v>75.178999999999988</c:v>
                </c:pt>
                <c:pt idx="3346">
                  <c:v>68.864000000000004</c:v>
                </c:pt>
                <c:pt idx="3347">
                  <c:v>63.353999999999999</c:v>
                </c:pt>
                <c:pt idx="3348">
                  <c:v>58.212000000000003</c:v>
                </c:pt>
                <c:pt idx="3349">
                  <c:v>52.761000000000003</c:v>
                </c:pt>
                <c:pt idx="3350">
                  <c:v>48.266000000000012</c:v>
                </c:pt>
                <c:pt idx="3351">
                  <c:v>44.91</c:v>
                </c:pt>
                <c:pt idx="3352">
                  <c:v>41.361000000000004</c:v>
                </c:pt>
                <c:pt idx="3353">
                  <c:v>37.880000000000003</c:v>
                </c:pt>
                <c:pt idx="3354">
                  <c:v>35.660000000000011</c:v>
                </c:pt>
                <c:pt idx="3355">
                  <c:v>34.300000000000004</c:v>
                </c:pt>
                <c:pt idx="3356">
                  <c:v>31.957000000000001</c:v>
                </c:pt>
                <c:pt idx="3357">
                  <c:v>28.867999999999999</c:v>
                </c:pt>
                <c:pt idx="3358">
                  <c:v>25.532</c:v>
                </c:pt>
                <c:pt idx="3359">
                  <c:v>22.382999999999971</c:v>
                </c:pt>
                <c:pt idx="3360">
                  <c:v>18.663</c:v>
                </c:pt>
                <c:pt idx="3361">
                  <c:v>15.291</c:v>
                </c:pt>
                <c:pt idx="3362">
                  <c:v>12.014000000000001</c:v>
                </c:pt>
                <c:pt idx="3363">
                  <c:v>9.8310000000000013</c:v>
                </c:pt>
                <c:pt idx="3364">
                  <c:v>8.0170000000000012</c:v>
                </c:pt>
                <c:pt idx="3365">
                  <c:v>6.6369999999999996</c:v>
                </c:pt>
                <c:pt idx="3366">
                  <c:v>5.6669999999999945</c:v>
                </c:pt>
                <c:pt idx="3367">
                  <c:v>4.9450000000000003</c:v>
                </c:pt>
                <c:pt idx="3368">
                  <c:v>4.3410000000000002</c:v>
                </c:pt>
                <c:pt idx="3369">
                  <c:v>3.9339999999999997</c:v>
                </c:pt>
                <c:pt idx="3370">
                  <c:v>3.6219999999999999</c:v>
                </c:pt>
                <c:pt idx="3371">
                  <c:v>3.286</c:v>
                </c:pt>
                <c:pt idx="3372">
                  <c:v>3.1759999999999997</c:v>
                </c:pt>
                <c:pt idx="3373">
                  <c:v>2.9619999999999997</c:v>
                </c:pt>
                <c:pt idx="3374">
                  <c:v>2.8179999999999987</c:v>
                </c:pt>
                <c:pt idx="3375">
                  <c:v>2.7359999999999998</c:v>
                </c:pt>
                <c:pt idx="3376">
                  <c:v>2.6419999999999999</c:v>
                </c:pt>
                <c:pt idx="3377">
                  <c:v>2.5509999999999997</c:v>
                </c:pt>
                <c:pt idx="3378">
                  <c:v>2.5030000000000001</c:v>
                </c:pt>
                <c:pt idx="3379">
                  <c:v>2.4249999999999998</c:v>
                </c:pt>
                <c:pt idx="3380">
                  <c:v>2.4169999999999967</c:v>
                </c:pt>
                <c:pt idx="3381">
                  <c:v>2.3649999999999998</c:v>
                </c:pt>
                <c:pt idx="3382">
                  <c:v>2.3109999999999977</c:v>
                </c:pt>
                <c:pt idx="3383">
                  <c:v>2.343</c:v>
                </c:pt>
                <c:pt idx="3384">
                  <c:v>2.3989999999999987</c:v>
                </c:pt>
                <c:pt idx="3385">
                  <c:v>2.2840000000000011</c:v>
                </c:pt>
                <c:pt idx="3386">
                  <c:v>2.29</c:v>
                </c:pt>
                <c:pt idx="3387">
                  <c:v>2.2789999999999999</c:v>
                </c:pt>
                <c:pt idx="3388">
                  <c:v>2.2440000000000002</c:v>
                </c:pt>
                <c:pt idx="3389">
                  <c:v>2.238</c:v>
                </c:pt>
                <c:pt idx="3390">
                  <c:v>2.1919999999999997</c:v>
                </c:pt>
                <c:pt idx="3391">
                  <c:v>2.2280000000000002</c:v>
                </c:pt>
                <c:pt idx="3392">
                  <c:v>2.2069999999999999</c:v>
                </c:pt>
                <c:pt idx="3393">
                  <c:v>2.2119999999999997</c:v>
                </c:pt>
                <c:pt idx="3394">
                  <c:v>2.2000000000000002</c:v>
                </c:pt>
                <c:pt idx="3395">
                  <c:v>2.2029999999999998</c:v>
                </c:pt>
                <c:pt idx="3396">
                  <c:v>2.2159999999999997</c:v>
                </c:pt>
                <c:pt idx="3397">
                  <c:v>2.149</c:v>
                </c:pt>
                <c:pt idx="3398">
                  <c:v>2.1669999999999998</c:v>
                </c:pt>
                <c:pt idx="3399">
                  <c:v>2.1549999999999998</c:v>
                </c:pt>
                <c:pt idx="3400">
                  <c:v>2.173</c:v>
                </c:pt>
                <c:pt idx="3401">
                  <c:v>2.1779999999999999</c:v>
                </c:pt>
                <c:pt idx="3402">
                  <c:v>2.1709999999999998</c:v>
                </c:pt>
                <c:pt idx="3403">
                  <c:v>2.1719999999999997</c:v>
                </c:pt>
                <c:pt idx="3404">
                  <c:v>2.1559999999999997</c:v>
                </c:pt>
                <c:pt idx="3405">
                  <c:v>2.1989999999999998</c:v>
                </c:pt>
                <c:pt idx="3406">
                  <c:v>2.2069999999999999</c:v>
                </c:pt>
                <c:pt idx="3407">
                  <c:v>2.16</c:v>
                </c:pt>
                <c:pt idx="3408">
                  <c:v>2.2400000000000002</c:v>
                </c:pt>
                <c:pt idx="3409">
                  <c:v>2.1419999999999999</c:v>
                </c:pt>
                <c:pt idx="3410">
                  <c:v>2.1419999999999999</c:v>
                </c:pt>
                <c:pt idx="3411">
                  <c:v>2.1419999999999999</c:v>
                </c:pt>
                <c:pt idx="3412">
                  <c:v>2.141</c:v>
                </c:pt>
                <c:pt idx="3413">
                  <c:v>2.1440000000000001</c:v>
                </c:pt>
                <c:pt idx="3414">
                  <c:v>2.1480000000000001</c:v>
                </c:pt>
                <c:pt idx="3415">
                  <c:v>2.14</c:v>
                </c:pt>
                <c:pt idx="3416">
                  <c:v>2.1680000000000001</c:v>
                </c:pt>
                <c:pt idx="3417">
                  <c:v>2.1319999999999997</c:v>
                </c:pt>
                <c:pt idx="3418">
                  <c:v>2.169</c:v>
                </c:pt>
                <c:pt idx="3419">
                  <c:v>2.1359999999999997</c:v>
                </c:pt>
                <c:pt idx="3420">
                  <c:v>2.149</c:v>
                </c:pt>
                <c:pt idx="3421">
                  <c:v>2.153</c:v>
                </c:pt>
                <c:pt idx="3422">
                  <c:v>2.157</c:v>
                </c:pt>
                <c:pt idx="3423">
                  <c:v>2.141</c:v>
                </c:pt>
                <c:pt idx="3424">
                  <c:v>2.109</c:v>
                </c:pt>
                <c:pt idx="3425">
                  <c:v>2.149</c:v>
                </c:pt>
                <c:pt idx="3426">
                  <c:v>2.1080000000000001</c:v>
                </c:pt>
                <c:pt idx="3427">
                  <c:v>2.13</c:v>
                </c:pt>
                <c:pt idx="3428">
                  <c:v>2.1109999999999998</c:v>
                </c:pt>
                <c:pt idx="3429">
                  <c:v>2.1059999999999999</c:v>
                </c:pt>
                <c:pt idx="3430">
                  <c:v>2.113</c:v>
                </c:pt>
                <c:pt idx="3431">
                  <c:v>2.117</c:v>
                </c:pt>
                <c:pt idx="3432">
                  <c:v>2.1179999999999999</c:v>
                </c:pt>
                <c:pt idx="3433">
                  <c:v>2.1109999999999998</c:v>
                </c:pt>
                <c:pt idx="3434">
                  <c:v>2.1</c:v>
                </c:pt>
                <c:pt idx="3435">
                  <c:v>2.1280000000000001</c:v>
                </c:pt>
                <c:pt idx="3436">
                  <c:v>2.0859999999999999</c:v>
                </c:pt>
                <c:pt idx="3437">
                  <c:v>2.12</c:v>
                </c:pt>
                <c:pt idx="3438">
                  <c:v>2.0939999999999999</c:v>
                </c:pt>
                <c:pt idx="3439">
                  <c:v>2.1819999999999999</c:v>
                </c:pt>
                <c:pt idx="3440">
                  <c:v>2.0939999999999999</c:v>
                </c:pt>
                <c:pt idx="3441">
                  <c:v>2.077</c:v>
                </c:pt>
                <c:pt idx="3442">
                  <c:v>2.0949999999999998</c:v>
                </c:pt>
                <c:pt idx="3443">
                  <c:v>2.0779999999999998</c:v>
                </c:pt>
                <c:pt idx="3444">
                  <c:v>2.1109999999999998</c:v>
                </c:pt>
                <c:pt idx="3445">
                  <c:v>2.1</c:v>
                </c:pt>
                <c:pt idx="3446">
                  <c:v>2.085</c:v>
                </c:pt>
                <c:pt idx="3447">
                  <c:v>2.0389999999999997</c:v>
                </c:pt>
                <c:pt idx="3448">
                  <c:v>2.0670000000000002</c:v>
                </c:pt>
                <c:pt idx="3449">
                  <c:v>2.0640000000000001</c:v>
                </c:pt>
                <c:pt idx="3450">
                  <c:v>2.0699999999999998</c:v>
                </c:pt>
                <c:pt idx="3451">
                  <c:v>2.069</c:v>
                </c:pt>
                <c:pt idx="3452">
                  <c:v>2.0559999999999987</c:v>
                </c:pt>
                <c:pt idx="3453">
                  <c:v>2.0749999999999997</c:v>
                </c:pt>
                <c:pt idx="3454">
                  <c:v>2.0680000000000001</c:v>
                </c:pt>
                <c:pt idx="3455">
                  <c:v>2.0559999999999987</c:v>
                </c:pt>
                <c:pt idx="3456">
                  <c:v>2.1419999999999999</c:v>
                </c:pt>
                <c:pt idx="3457">
                  <c:v>2.0609999999999999</c:v>
                </c:pt>
                <c:pt idx="3458">
                  <c:v>2.044</c:v>
                </c:pt>
                <c:pt idx="3459">
                  <c:v>2.044</c:v>
                </c:pt>
                <c:pt idx="3460">
                  <c:v>2.21</c:v>
                </c:pt>
                <c:pt idx="3461">
                  <c:v>2.0670000000000002</c:v>
                </c:pt>
                <c:pt idx="3462">
                  <c:v>2.2770000000000001</c:v>
                </c:pt>
                <c:pt idx="3463">
                  <c:v>2.0519999999999987</c:v>
                </c:pt>
                <c:pt idx="3464">
                  <c:v>2.04</c:v>
                </c:pt>
                <c:pt idx="3465">
                  <c:v>2.0489999999999999</c:v>
                </c:pt>
                <c:pt idx="3466">
                  <c:v>2.0459999999999998</c:v>
                </c:pt>
                <c:pt idx="3467">
                  <c:v>2.0449999999999999</c:v>
                </c:pt>
                <c:pt idx="3468">
                  <c:v>2.044</c:v>
                </c:pt>
                <c:pt idx="3469">
                  <c:v>2.073</c:v>
                </c:pt>
                <c:pt idx="3470">
                  <c:v>2.0909999999999997</c:v>
                </c:pt>
                <c:pt idx="3471">
                  <c:v>2.0789999999999997</c:v>
                </c:pt>
                <c:pt idx="3472">
                  <c:v>2.06</c:v>
                </c:pt>
                <c:pt idx="3473">
                  <c:v>2.0539999999999998</c:v>
                </c:pt>
                <c:pt idx="3474">
                  <c:v>2.0579999999999998</c:v>
                </c:pt>
                <c:pt idx="3475">
                  <c:v>2.0499999999999998</c:v>
                </c:pt>
                <c:pt idx="3476">
                  <c:v>2.06</c:v>
                </c:pt>
                <c:pt idx="3477">
                  <c:v>2.0609999999999999</c:v>
                </c:pt>
                <c:pt idx="3478">
                  <c:v>2.0249999999999999</c:v>
                </c:pt>
                <c:pt idx="3479">
                  <c:v>2.0419999999999998</c:v>
                </c:pt>
                <c:pt idx="3480">
                  <c:v>2.0519999999999987</c:v>
                </c:pt>
                <c:pt idx="3481">
                  <c:v>2.0449999999999999</c:v>
                </c:pt>
                <c:pt idx="3482">
                  <c:v>2.0759999999999987</c:v>
                </c:pt>
                <c:pt idx="3483">
                  <c:v>2.0709999999999997</c:v>
                </c:pt>
                <c:pt idx="3484">
                  <c:v>2.0630000000000002</c:v>
                </c:pt>
                <c:pt idx="3485">
                  <c:v>2.0739999999999998</c:v>
                </c:pt>
                <c:pt idx="3486">
                  <c:v>2.0640000000000001</c:v>
                </c:pt>
                <c:pt idx="3487">
                  <c:v>2.1800000000000002</c:v>
                </c:pt>
                <c:pt idx="3488">
                  <c:v>2.073</c:v>
                </c:pt>
                <c:pt idx="3489">
                  <c:v>2.0859999999999999</c:v>
                </c:pt>
                <c:pt idx="3490">
                  <c:v>2.0919999999999987</c:v>
                </c:pt>
                <c:pt idx="3491">
                  <c:v>2.0870000000000002</c:v>
                </c:pt>
                <c:pt idx="3492">
                  <c:v>2.0699999999999998</c:v>
                </c:pt>
                <c:pt idx="3493">
                  <c:v>2.0719999999999987</c:v>
                </c:pt>
                <c:pt idx="3494">
                  <c:v>2.0719999999999987</c:v>
                </c:pt>
                <c:pt idx="3495">
                  <c:v>2.0779999999999998</c:v>
                </c:pt>
                <c:pt idx="3496">
                  <c:v>2.0739999999999998</c:v>
                </c:pt>
                <c:pt idx="3497">
                  <c:v>2.0759999999999987</c:v>
                </c:pt>
                <c:pt idx="3498">
                  <c:v>2.2690000000000001</c:v>
                </c:pt>
                <c:pt idx="3499">
                  <c:v>2.0549999999999997</c:v>
                </c:pt>
                <c:pt idx="3500">
                  <c:v>2.0709999999999997</c:v>
                </c:pt>
                <c:pt idx="3501">
                  <c:v>2.0789999999999997</c:v>
                </c:pt>
                <c:pt idx="3502">
                  <c:v>2.1</c:v>
                </c:pt>
                <c:pt idx="3503">
                  <c:v>2.0670000000000002</c:v>
                </c:pt>
                <c:pt idx="3504">
                  <c:v>2.0589999999999997</c:v>
                </c:pt>
                <c:pt idx="3505">
                  <c:v>2.0909999999999997</c:v>
                </c:pt>
                <c:pt idx="3506">
                  <c:v>2.0569999999999977</c:v>
                </c:pt>
                <c:pt idx="3507">
                  <c:v>2.282</c:v>
                </c:pt>
                <c:pt idx="3508">
                  <c:v>2.0630000000000002</c:v>
                </c:pt>
                <c:pt idx="3509">
                  <c:v>2.0749999999999997</c:v>
                </c:pt>
                <c:pt idx="3510">
                  <c:v>2.0589999999999997</c:v>
                </c:pt>
                <c:pt idx="3511">
                  <c:v>2.0659999999999998</c:v>
                </c:pt>
                <c:pt idx="3512">
                  <c:v>2.0509999999999997</c:v>
                </c:pt>
                <c:pt idx="3513">
                  <c:v>2.0579999999999998</c:v>
                </c:pt>
                <c:pt idx="3514">
                  <c:v>2.08</c:v>
                </c:pt>
                <c:pt idx="3515">
                  <c:v>2.0699999999999998</c:v>
                </c:pt>
                <c:pt idx="3516">
                  <c:v>2.0870000000000002</c:v>
                </c:pt>
                <c:pt idx="3517">
                  <c:v>2.0759999999999987</c:v>
                </c:pt>
                <c:pt idx="3518">
                  <c:v>2.0640000000000001</c:v>
                </c:pt>
                <c:pt idx="3519">
                  <c:v>2.09</c:v>
                </c:pt>
                <c:pt idx="3520">
                  <c:v>2.0430000000000001</c:v>
                </c:pt>
                <c:pt idx="3521">
                  <c:v>2.0609999999999999</c:v>
                </c:pt>
                <c:pt idx="3522">
                  <c:v>2.0509999999999997</c:v>
                </c:pt>
                <c:pt idx="3523">
                  <c:v>2.0529999999999977</c:v>
                </c:pt>
                <c:pt idx="3524">
                  <c:v>2.0640000000000001</c:v>
                </c:pt>
                <c:pt idx="3525">
                  <c:v>2.0640000000000001</c:v>
                </c:pt>
                <c:pt idx="3526">
                  <c:v>2.069</c:v>
                </c:pt>
                <c:pt idx="3527">
                  <c:v>2.0840000000000001</c:v>
                </c:pt>
                <c:pt idx="3528">
                  <c:v>2.048</c:v>
                </c:pt>
                <c:pt idx="3529">
                  <c:v>2.0379999999999998</c:v>
                </c:pt>
                <c:pt idx="3530">
                  <c:v>2.0419999999999998</c:v>
                </c:pt>
                <c:pt idx="3531">
                  <c:v>2.0389999999999997</c:v>
                </c:pt>
                <c:pt idx="3532">
                  <c:v>2.0509999999999997</c:v>
                </c:pt>
                <c:pt idx="3533">
                  <c:v>2.0349999999999997</c:v>
                </c:pt>
                <c:pt idx="3534">
                  <c:v>2.0509999999999997</c:v>
                </c:pt>
                <c:pt idx="3535">
                  <c:v>2.0449999999999999</c:v>
                </c:pt>
                <c:pt idx="3536">
                  <c:v>2.0289999999999999</c:v>
                </c:pt>
                <c:pt idx="3537">
                  <c:v>2.028</c:v>
                </c:pt>
                <c:pt idx="3538">
                  <c:v>2.0309999999999997</c:v>
                </c:pt>
                <c:pt idx="3539">
                  <c:v>2.0359999999999987</c:v>
                </c:pt>
                <c:pt idx="3540">
                  <c:v>2.0159999999999987</c:v>
                </c:pt>
                <c:pt idx="3541">
                  <c:v>2.278</c:v>
                </c:pt>
                <c:pt idx="3542">
                  <c:v>2.6959999999999997</c:v>
                </c:pt>
                <c:pt idx="3543">
                  <c:v>2.0219999999999998</c:v>
                </c:pt>
                <c:pt idx="3544">
                  <c:v>2.0230000000000001</c:v>
                </c:pt>
                <c:pt idx="3545">
                  <c:v>2.0209999999999999</c:v>
                </c:pt>
                <c:pt idx="3546">
                  <c:v>2.0070000000000001</c:v>
                </c:pt>
                <c:pt idx="3547">
                  <c:v>2.0109999999999997</c:v>
                </c:pt>
                <c:pt idx="3548">
                  <c:v>2.0419999999999998</c:v>
                </c:pt>
                <c:pt idx="3549">
                  <c:v>2.0189999999999997</c:v>
                </c:pt>
                <c:pt idx="3550">
                  <c:v>2.028</c:v>
                </c:pt>
                <c:pt idx="3551">
                  <c:v>2.0119999999999987</c:v>
                </c:pt>
                <c:pt idx="3552">
                  <c:v>2.0059999999999998</c:v>
                </c:pt>
                <c:pt idx="3553">
                  <c:v>1.996999999999999</c:v>
                </c:pt>
                <c:pt idx="3554">
                  <c:v>2.0149999999999997</c:v>
                </c:pt>
                <c:pt idx="3555">
                  <c:v>1.9980000000000007</c:v>
                </c:pt>
                <c:pt idx="3556">
                  <c:v>1.9900000000000007</c:v>
                </c:pt>
                <c:pt idx="3557">
                  <c:v>2.0139999999999998</c:v>
                </c:pt>
                <c:pt idx="3558">
                  <c:v>1.9820000000000007</c:v>
                </c:pt>
                <c:pt idx="3559">
                  <c:v>2.008</c:v>
                </c:pt>
                <c:pt idx="3560">
                  <c:v>2.0059999999999998</c:v>
                </c:pt>
                <c:pt idx="3561">
                  <c:v>2.0159999999999987</c:v>
                </c:pt>
                <c:pt idx="3562">
                  <c:v>2.0149999999999997</c:v>
                </c:pt>
                <c:pt idx="3563">
                  <c:v>1.990999999999999</c:v>
                </c:pt>
                <c:pt idx="3564">
                  <c:v>2.0139999999999998</c:v>
                </c:pt>
                <c:pt idx="3565">
                  <c:v>1.994999999999999</c:v>
                </c:pt>
                <c:pt idx="3566">
                  <c:v>1.980999999999999</c:v>
                </c:pt>
                <c:pt idx="3567">
                  <c:v>1.994999999999999</c:v>
                </c:pt>
                <c:pt idx="3568">
                  <c:v>1.986999999999999</c:v>
                </c:pt>
                <c:pt idx="3569">
                  <c:v>2.0059999999999998</c:v>
                </c:pt>
                <c:pt idx="3570">
                  <c:v>1.9680000000000006</c:v>
                </c:pt>
                <c:pt idx="3571">
                  <c:v>2.16</c:v>
                </c:pt>
                <c:pt idx="3572">
                  <c:v>1.9740000000000006</c:v>
                </c:pt>
                <c:pt idx="3573">
                  <c:v>1.9860000000000007</c:v>
                </c:pt>
                <c:pt idx="3574">
                  <c:v>2.0049999999999999</c:v>
                </c:pt>
                <c:pt idx="3575">
                  <c:v>1.9800000000000006</c:v>
                </c:pt>
                <c:pt idx="3576">
                  <c:v>2.0129999999999977</c:v>
                </c:pt>
                <c:pt idx="3577">
                  <c:v>1.996999999999999</c:v>
                </c:pt>
                <c:pt idx="3578">
                  <c:v>1.9740000000000006</c:v>
                </c:pt>
                <c:pt idx="3579">
                  <c:v>2.0129999999999977</c:v>
                </c:pt>
                <c:pt idx="3580">
                  <c:v>1.994999999999999</c:v>
                </c:pt>
                <c:pt idx="3581">
                  <c:v>2.0009999999999999</c:v>
                </c:pt>
                <c:pt idx="3582">
                  <c:v>1.9980000000000007</c:v>
                </c:pt>
                <c:pt idx="3583">
                  <c:v>1.990999999999999</c:v>
                </c:pt>
                <c:pt idx="3584">
                  <c:v>2.0139999999999998</c:v>
                </c:pt>
                <c:pt idx="3585">
                  <c:v>2.0139999999999998</c:v>
                </c:pt>
                <c:pt idx="3586">
                  <c:v>1.974999999999999</c:v>
                </c:pt>
                <c:pt idx="3587">
                  <c:v>1.984999999999999</c:v>
                </c:pt>
                <c:pt idx="3588">
                  <c:v>1.9880000000000007</c:v>
                </c:pt>
                <c:pt idx="3589">
                  <c:v>1.9860000000000007</c:v>
                </c:pt>
                <c:pt idx="3590">
                  <c:v>1.992999999999999</c:v>
                </c:pt>
                <c:pt idx="3591">
                  <c:v>2.0099999999999998</c:v>
                </c:pt>
                <c:pt idx="3592">
                  <c:v>2.0009999999999999</c:v>
                </c:pt>
                <c:pt idx="3593">
                  <c:v>2.004</c:v>
                </c:pt>
                <c:pt idx="3594">
                  <c:v>2.008</c:v>
                </c:pt>
                <c:pt idx="3595">
                  <c:v>2.0030000000000001</c:v>
                </c:pt>
                <c:pt idx="3596">
                  <c:v>1.9820000000000007</c:v>
                </c:pt>
                <c:pt idx="3597">
                  <c:v>1.988999999999999</c:v>
                </c:pt>
                <c:pt idx="3598">
                  <c:v>1.992999999999999</c:v>
                </c:pt>
                <c:pt idx="3599">
                  <c:v>1.966999999999999</c:v>
                </c:pt>
                <c:pt idx="3600">
                  <c:v>1.9920000000000007</c:v>
                </c:pt>
                <c:pt idx="3601">
                  <c:v>2.0009999999999999</c:v>
                </c:pt>
                <c:pt idx="3602">
                  <c:v>1.9700000000000006</c:v>
                </c:pt>
                <c:pt idx="3603">
                  <c:v>1.9900000000000007</c:v>
                </c:pt>
                <c:pt idx="3604">
                  <c:v>1.962999999999999</c:v>
                </c:pt>
                <c:pt idx="3605">
                  <c:v>1.988999999999999</c:v>
                </c:pt>
                <c:pt idx="3606">
                  <c:v>1.9840000000000007</c:v>
                </c:pt>
                <c:pt idx="3607">
                  <c:v>1.974999999999999</c:v>
                </c:pt>
                <c:pt idx="3608">
                  <c:v>1.996999999999999</c:v>
                </c:pt>
                <c:pt idx="3609">
                  <c:v>1.9780000000000006</c:v>
                </c:pt>
                <c:pt idx="3610">
                  <c:v>2.0059999999999998</c:v>
                </c:pt>
                <c:pt idx="3611">
                  <c:v>2.008</c:v>
                </c:pt>
                <c:pt idx="3612">
                  <c:v>1.9940000000000007</c:v>
                </c:pt>
                <c:pt idx="3613">
                  <c:v>1.9880000000000007</c:v>
                </c:pt>
                <c:pt idx="3614">
                  <c:v>1.982999999999999</c:v>
                </c:pt>
                <c:pt idx="3615">
                  <c:v>2.0159999999999987</c:v>
                </c:pt>
                <c:pt idx="3616">
                  <c:v>1.9840000000000007</c:v>
                </c:pt>
                <c:pt idx="3617">
                  <c:v>1.990999999999999</c:v>
                </c:pt>
                <c:pt idx="3618">
                  <c:v>1.9940000000000007</c:v>
                </c:pt>
                <c:pt idx="3619">
                  <c:v>1.9700000000000006</c:v>
                </c:pt>
                <c:pt idx="3620">
                  <c:v>1.9640000000000006</c:v>
                </c:pt>
                <c:pt idx="3621">
                  <c:v>1.9740000000000006</c:v>
                </c:pt>
                <c:pt idx="3622">
                  <c:v>1.978999999999999</c:v>
                </c:pt>
                <c:pt idx="3623">
                  <c:v>1.970999999999999</c:v>
                </c:pt>
                <c:pt idx="3624">
                  <c:v>1.970999999999999</c:v>
                </c:pt>
                <c:pt idx="3625">
                  <c:v>1.948999999999999</c:v>
                </c:pt>
                <c:pt idx="3626">
                  <c:v>1.9820000000000007</c:v>
                </c:pt>
                <c:pt idx="3627">
                  <c:v>1.988999999999999</c:v>
                </c:pt>
                <c:pt idx="3628">
                  <c:v>1.9720000000000006</c:v>
                </c:pt>
                <c:pt idx="3629">
                  <c:v>1.976999999999999</c:v>
                </c:pt>
                <c:pt idx="3630">
                  <c:v>1.974999999999999</c:v>
                </c:pt>
                <c:pt idx="3631">
                  <c:v>1.980999999999999</c:v>
                </c:pt>
                <c:pt idx="3632">
                  <c:v>1.964999999999999</c:v>
                </c:pt>
                <c:pt idx="3633">
                  <c:v>1.9500000000000006</c:v>
                </c:pt>
                <c:pt idx="3634">
                  <c:v>1.998999999999999</c:v>
                </c:pt>
                <c:pt idx="3635">
                  <c:v>1.956999999999999</c:v>
                </c:pt>
                <c:pt idx="3636">
                  <c:v>1.954999999999999</c:v>
                </c:pt>
                <c:pt idx="3637">
                  <c:v>1.9520000000000006</c:v>
                </c:pt>
                <c:pt idx="3638">
                  <c:v>1.970999999999999</c:v>
                </c:pt>
                <c:pt idx="3639">
                  <c:v>1.9440000000000006</c:v>
                </c:pt>
                <c:pt idx="3640">
                  <c:v>1.970999999999999</c:v>
                </c:pt>
                <c:pt idx="3641">
                  <c:v>1.9460000000000006</c:v>
                </c:pt>
                <c:pt idx="3642">
                  <c:v>1.9560000000000006</c:v>
                </c:pt>
                <c:pt idx="3643">
                  <c:v>1.9660000000000006</c:v>
                </c:pt>
                <c:pt idx="3644">
                  <c:v>1.9560000000000006</c:v>
                </c:pt>
                <c:pt idx="3645">
                  <c:v>1.9840000000000007</c:v>
                </c:pt>
                <c:pt idx="3646">
                  <c:v>1.9700000000000006</c:v>
                </c:pt>
                <c:pt idx="3647">
                  <c:v>1.9620000000000006</c:v>
                </c:pt>
                <c:pt idx="3648">
                  <c:v>1.952999999999999</c:v>
                </c:pt>
                <c:pt idx="3649">
                  <c:v>1.9660000000000006</c:v>
                </c:pt>
                <c:pt idx="3650">
                  <c:v>1.968999999999999</c:v>
                </c:pt>
                <c:pt idx="3651">
                  <c:v>1.9780000000000006</c:v>
                </c:pt>
                <c:pt idx="3652">
                  <c:v>1.9600000000000006</c:v>
                </c:pt>
                <c:pt idx="3653">
                  <c:v>1.952999999999999</c:v>
                </c:pt>
                <c:pt idx="3654">
                  <c:v>1.9269999999999989</c:v>
                </c:pt>
                <c:pt idx="3655">
                  <c:v>1.9640000000000006</c:v>
                </c:pt>
                <c:pt idx="3656">
                  <c:v>1.9680000000000006</c:v>
                </c:pt>
                <c:pt idx="3657">
                  <c:v>1.9460000000000006</c:v>
                </c:pt>
                <c:pt idx="3658">
                  <c:v>1.9940000000000007</c:v>
                </c:pt>
                <c:pt idx="3659">
                  <c:v>1.968999999999999</c:v>
                </c:pt>
                <c:pt idx="3660">
                  <c:v>1.960999999999999</c:v>
                </c:pt>
                <c:pt idx="3661">
                  <c:v>1.9500000000000006</c:v>
                </c:pt>
                <c:pt idx="3662">
                  <c:v>1.9500000000000006</c:v>
                </c:pt>
                <c:pt idx="3663">
                  <c:v>1.9680000000000006</c:v>
                </c:pt>
                <c:pt idx="3664">
                  <c:v>2.238</c:v>
                </c:pt>
                <c:pt idx="3665">
                  <c:v>1.9500000000000006</c:v>
                </c:pt>
                <c:pt idx="3666">
                  <c:v>1.952999999999999</c:v>
                </c:pt>
                <c:pt idx="3667">
                  <c:v>1.9600000000000006</c:v>
                </c:pt>
                <c:pt idx="3668">
                  <c:v>1.9840000000000007</c:v>
                </c:pt>
                <c:pt idx="3669">
                  <c:v>1.962999999999999</c:v>
                </c:pt>
                <c:pt idx="3670">
                  <c:v>1.9440000000000006</c:v>
                </c:pt>
                <c:pt idx="3671">
                  <c:v>1.9920000000000007</c:v>
                </c:pt>
                <c:pt idx="3672">
                  <c:v>1.956999999999999</c:v>
                </c:pt>
                <c:pt idx="3673">
                  <c:v>1.942999999999999</c:v>
                </c:pt>
                <c:pt idx="3674">
                  <c:v>1.990999999999999</c:v>
                </c:pt>
                <c:pt idx="3675">
                  <c:v>1.9520000000000006</c:v>
                </c:pt>
                <c:pt idx="3676">
                  <c:v>1.978999999999999</c:v>
                </c:pt>
                <c:pt idx="3677">
                  <c:v>1.9820000000000007</c:v>
                </c:pt>
                <c:pt idx="3678">
                  <c:v>2.0129999999999977</c:v>
                </c:pt>
                <c:pt idx="3679">
                  <c:v>1.962999999999999</c:v>
                </c:pt>
                <c:pt idx="3680">
                  <c:v>1.978999999999999</c:v>
                </c:pt>
                <c:pt idx="3681">
                  <c:v>1.9379999999999971</c:v>
                </c:pt>
                <c:pt idx="3682">
                  <c:v>1.9379999999999971</c:v>
                </c:pt>
                <c:pt idx="3683">
                  <c:v>1.942999999999999</c:v>
                </c:pt>
                <c:pt idx="3684">
                  <c:v>1.960999999999999</c:v>
                </c:pt>
                <c:pt idx="3685">
                  <c:v>1.9600000000000006</c:v>
                </c:pt>
                <c:pt idx="3686">
                  <c:v>1.978999999999999</c:v>
                </c:pt>
                <c:pt idx="3687">
                  <c:v>1.9440000000000006</c:v>
                </c:pt>
                <c:pt idx="3688">
                  <c:v>1.9600000000000006</c:v>
                </c:pt>
                <c:pt idx="3689">
                  <c:v>1.9400000000000006</c:v>
                </c:pt>
                <c:pt idx="3690">
                  <c:v>1.9379999999999971</c:v>
                </c:pt>
                <c:pt idx="3691">
                  <c:v>1.9480000000000006</c:v>
                </c:pt>
                <c:pt idx="3692">
                  <c:v>1.9369999999999989</c:v>
                </c:pt>
                <c:pt idx="3693">
                  <c:v>1.968999999999999</c:v>
                </c:pt>
                <c:pt idx="3694">
                  <c:v>1.9389999999999989</c:v>
                </c:pt>
                <c:pt idx="3695">
                  <c:v>1.9860000000000007</c:v>
                </c:pt>
                <c:pt idx="3696">
                  <c:v>1.9319999999999971</c:v>
                </c:pt>
                <c:pt idx="3697">
                  <c:v>1.9269999999999989</c:v>
                </c:pt>
                <c:pt idx="3698">
                  <c:v>1.946999999999999</c:v>
                </c:pt>
                <c:pt idx="3699">
                  <c:v>2.0919999999999987</c:v>
                </c:pt>
                <c:pt idx="3700">
                  <c:v>1.9389999999999989</c:v>
                </c:pt>
                <c:pt idx="3701">
                  <c:v>1.9200000000000006</c:v>
                </c:pt>
                <c:pt idx="3702">
                  <c:v>1.944999999999999</c:v>
                </c:pt>
                <c:pt idx="3703">
                  <c:v>1.9540000000000006</c:v>
                </c:pt>
                <c:pt idx="3704">
                  <c:v>1.9359999999999971</c:v>
                </c:pt>
                <c:pt idx="3705">
                  <c:v>1.9409999999999989</c:v>
                </c:pt>
                <c:pt idx="3706">
                  <c:v>1.9309999999999989</c:v>
                </c:pt>
                <c:pt idx="3707">
                  <c:v>1.9149999999999987</c:v>
                </c:pt>
                <c:pt idx="3708">
                  <c:v>1.9349999999999989</c:v>
                </c:pt>
                <c:pt idx="3709">
                  <c:v>1.9089999999999987</c:v>
                </c:pt>
                <c:pt idx="3710">
                  <c:v>1.9019999999999968</c:v>
                </c:pt>
                <c:pt idx="3711">
                  <c:v>1.9309999999999989</c:v>
                </c:pt>
                <c:pt idx="3712">
                  <c:v>1.9600000000000006</c:v>
                </c:pt>
                <c:pt idx="3713">
                  <c:v>1.9019999999999968</c:v>
                </c:pt>
                <c:pt idx="3714">
                  <c:v>1.9049999999999987</c:v>
                </c:pt>
                <c:pt idx="3715">
                  <c:v>1.952999999999999</c:v>
                </c:pt>
                <c:pt idx="3716">
                  <c:v>1.9019999999999968</c:v>
                </c:pt>
                <c:pt idx="3717">
                  <c:v>1.891</c:v>
                </c:pt>
                <c:pt idx="3718">
                  <c:v>1.899</c:v>
                </c:pt>
                <c:pt idx="3719">
                  <c:v>1.921999999999997</c:v>
                </c:pt>
                <c:pt idx="3720">
                  <c:v>1.8800000000000001</c:v>
                </c:pt>
                <c:pt idx="3721">
                  <c:v>1.897</c:v>
                </c:pt>
                <c:pt idx="3722">
                  <c:v>1.9119999999999968</c:v>
                </c:pt>
                <c:pt idx="3723">
                  <c:v>1.8900000000000001</c:v>
                </c:pt>
                <c:pt idx="3724">
                  <c:v>1.9009999999999987</c:v>
                </c:pt>
                <c:pt idx="3725">
                  <c:v>1.8879999999999979</c:v>
                </c:pt>
                <c:pt idx="3726">
                  <c:v>1.8959999999999981</c:v>
                </c:pt>
                <c:pt idx="3727">
                  <c:v>1.883</c:v>
                </c:pt>
                <c:pt idx="3728">
                  <c:v>1.8720000000000001</c:v>
                </c:pt>
                <c:pt idx="3729">
                  <c:v>1.8680000000000001</c:v>
                </c:pt>
                <c:pt idx="3730">
                  <c:v>1.9369999999999989</c:v>
                </c:pt>
                <c:pt idx="3731">
                  <c:v>1.8839999999999979</c:v>
                </c:pt>
                <c:pt idx="3732">
                  <c:v>1.871</c:v>
                </c:pt>
                <c:pt idx="3733">
                  <c:v>1.883</c:v>
                </c:pt>
                <c:pt idx="3734">
                  <c:v>1.879</c:v>
                </c:pt>
                <c:pt idx="3735">
                  <c:v>1.9</c:v>
                </c:pt>
                <c:pt idx="3736">
                  <c:v>1.877</c:v>
                </c:pt>
                <c:pt idx="3737">
                  <c:v>1.891</c:v>
                </c:pt>
                <c:pt idx="3738">
                  <c:v>1.855</c:v>
                </c:pt>
                <c:pt idx="3739">
                  <c:v>1.8879999999999979</c:v>
                </c:pt>
                <c:pt idx="3740">
                  <c:v>1.859</c:v>
                </c:pt>
                <c:pt idx="3741">
                  <c:v>1.887</c:v>
                </c:pt>
                <c:pt idx="3742">
                  <c:v>1.8919999999999979</c:v>
                </c:pt>
                <c:pt idx="3743">
                  <c:v>1.9069999999999987</c:v>
                </c:pt>
                <c:pt idx="3744">
                  <c:v>1.8740000000000001</c:v>
                </c:pt>
                <c:pt idx="3745">
                  <c:v>1.9039999999999968</c:v>
                </c:pt>
                <c:pt idx="3746">
                  <c:v>1.897</c:v>
                </c:pt>
                <c:pt idx="3747">
                  <c:v>1.91</c:v>
                </c:pt>
                <c:pt idx="3748">
                  <c:v>1.879</c:v>
                </c:pt>
                <c:pt idx="3749">
                  <c:v>1.8859999999999979</c:v>
                </c:pt>
                <c:pt idx="3750">
                  <c:v>1.8819999999999979</c:v>
                </c:pt>
                <c:pt idx="3751">
                  <c:v>1.875</c:v>
                </c:pt>
                <c:pt idx="3752">
                  <c:v>1.9059999999999968</c:v>
                </c:pt>
                <c:pt idx="3753">
                  <c:v>1.891</c:v>
                </c:pt>
                <c:pt idx="3754">
                  <c:v>1.8879999999999979</c:v>
                </c:pt>
                <c:pt idx="3755">
                  <c:v>1.893</c:v>
                </c:pt>
                <c:pt idx="3756">
                  <c:v>1.883</c:v>
                </c:pt>
                <c:pt idx="3757">
                  <c:v>1.87</c:v>
                </c:pt>
                <c:pt idx="3758">
                  <c:v>1.897</c:v>
                </c:pt>
                <c:pt idx="3759">
                  <c:v>1.893</c:v>
                </c:pt>
                <c:pt idx="3760">
                  <c:v>1.889</c:v>
                </c:pt>
                <c:pt idx="3761">
                  <c:v>1.887</c:v>
                </c:pt>
                <c:pt idx="3762">
                  <c:v>1.9540000000000006</c:v>
                </c:pt>
                <c:pt idx="3763">
                  <c:v>1.9009999999999987</c:v>
                </c:pt>
                <c:pt idx="3764">
                  <c:v>1.891</c:v>
                </c:pt>
                <c:pt idx="3765">
                  <c:v>1.91</c:v>
                </c:pt>
                <c:pt idx="3766">
                  <c:v>1.8939999999999981</c:v>
                </c:pt>
                <c:pt idx="3767">
                  <c:v>1.9389999999999989</c:v>
                </c:pt>
                <c:pt idx="3768">
                  <c:v>1.9089999999999987</c:v>
                </c:pt>
                <c:pt idx="3769">
                  <c:v>1.9039999999999968</c:v>
                </c:pt>
                <c:pt idx="3770">
                  <c:v>1.9059999999999968</c:v>
                </c:pt>
                <c:pt idx="3771">
                  <c:v>1.9169999999999987</c:v>
                </c:pt>
                <c:pt idx="3772">
                  <c:v>1.9129999999999987</c:v>
                </c:pt>
                <c:pt idx="3773">
                  <c:v>1.9339999999999971</c:v>
                </c:pt>
                <c:pt idx="3774">
                  <c:v>1.950999999999999</c:v>
                </c:pt>
                <c:pt idx="3775">
                  <c:v>1.927999999999997</c:v>
                </c:pt>
                <c:pt idx="3776">
                  <c:v>1.9359999999999971</c:v>
                </c:pt>
                <c:pt idx="3777">
                  <c:v>1.942999999999999</c:v>
                </c:pt>
                <c:pt idx="3778">
                  <c:v>1.946999999999999</c:v>
                </c:pt>
                <c:pt idx="3779">
                  <c:v>1.942999999999999</c:v>
                </c:pt>
                <c:pt idx="3780">
                  <c:v>1.982999999999999</c:v>
                </c:pt>
                <c:pt idx="3781">
                  <c:v>2.125</c:v>
                </c:pt>
                <c:pt idx="3782">
                  <c:v>1.9359999999999971</c:v>
                </c:pt>
                <c:pt idx="3783">
                  <c:v>1.9440000000000006</c:v>
                </c:pt>
                <c:pt idx="3784">
                  <c:v>1.990999999999999</c:v>
                </c:pt>
                <c:pt idx="3785">
                  <c:v>1.9580000000000006</c:v>
                </c:pt>
                <c:pt idx="3786">
                  <c:v>1.970999999999999</c:v>
                </c:pt>
                <c:pt idx="3787">
                  <c:v>1.948999999999999</c:v>
                </c:pt>
                <c:pt idx="3788">
                  <c:v>1.9760000000000006</c:v>
                </c:pt>
                <c:pt idx="3789">
                  <c:v>1.9480000000000006</c:v>
                </c:pt>
                <c:pt idx="3790">
                  <c:v>1.966999999999999</c:v>
                </c:pt>
                <c:pt idx="3791">
                  <c:v>2.161</c:v>
                </c:pt>
                <c:pt idx="3792">
                  <c:v>1.9640000000000006</c:v>
                </c:pt>
                <c:pt idx="3793">
                  <c:v>1.960999999999999</c:v>
                </c:pt>
                <c:pt idx="3794">
                  <c:v>1.9780000000000006</c:v>
                </c:pt>
                <c:pt idx="3795">
                  <c:v>1.9820000000000007</c:v>
                </c:pt>
                <c:pt idx="3796">
                  <c:v>1.9760000000000006</c:v>
                </c:pt>
                <c:pt idx="3797">
                  <c:v>1.9419999999999971</c:v>
                </c:pt>
                <c:pt idx="3798">
                  <c:v>1.952999999999999</c:v>
                </c:pt>
                <c:pt idx="3799">
                  <c:v>1.9480000000000006</c:v>
                </c:pt>
                <c:pt idx="3800">
                  <c:v>1.952999999999999</c:v>
                </c:pt>
                <c:pt idx="3801">
                  <c:v>1.9540000000000006</c:v>
                </c:pt>
                <c:pt idx="3802">
                  <c:v>1.9560000000000006</c:v>
                </c:pt>
                <c:pt idx="3803">
                  <c:v>1.9620000000000006</c:v>
                </c:pt>
                <c:pt idx="3804">
                  <c:v>1.960999999999999</c:v>
                </c:pt>
                <c:pt idx="3805">
                  <c:v>1.9409999999999989</c:v>
                </c:pt>
                <c:pt idx="3806">
                  <c:v>1.9540000000000006</c:v>
                </c:pt>
                <c:pt idx="3807">
                  <c:v>1.950999999999999</c:v>
                </c:pt>
                <c:pt idx="3808">
                  <c:v>1.970999999999999</c:v>
                </c:pt>
                <c:pt idx="3809">
                  <c:v>1.9620000000000006</c:v>
                </c:pt>
                <c:pt idx="3810">
                  <c:v>1.954999999999999</c:v>
                </c:pt>
                <c:pt idx="3811">
                  <c:v>2.0419999999999998</c:v>
                </c:pt>
                <c:pt idx="3812">
                  <c:v>1.9760000000000006</c:v>
                </c:pt>
                <c:pt idx="3813">
                  <c:v>1.942999999999999</c:v>
                </c:pt>
                <c:pt idx="3814">
                  <c:v>1.9580000000000006</c:v>
                </c:pt>
                <c:pt idx="3815">
                  <c:v>1.944999999999999</c:v>
                </c:pt>
                <c:pt idx="3816">
                  <c:v>1.954999999999999</c:v>
                </c:pt>
                <c:pt idx="3817">
                  <c:v>1.9540000000000006</c:v>
                </c:pt>
                <c:pt idx="3818">
                  <c:v>1.946999999999999</c:v>
                </c:pt>
                <c:pt idx="3819">
                  <c:v>1.956999999999999</c:v>
                </c:pt>
                <c:pt idx="3820">
                  <c:v>1.966999999999999</c:v>
                </c:pt>
                <c:pt idx="3821">
                  <c:v>1.962999999999999</c:v>
                </c:pt>
                <c:pt idx="3822">
                  <c:v>1.974999999999999</c:v>
                </c:pt>
                <c:pt idx="3823">
                  <c:v>1.960999999999999</c:v>
                </c:pt>
                <c:pt idx="3824">
                  <c:v>1.966999999999999</c:v>
                </c:pt>
                <c:pt idx="3825">
                  <c:v>1.958999999999999</c:v>
                </c:pt>
                <c:pt idx="3826">
                  <c:v>1.9409999999999989</c:v>
                </c:pt>
                <c:pt idx="3827">
                  <c:v>1.9419999999999971</c:v>
                </c:pt>
                <c:pt idx="3828">
                  <c:v>1.9600000000000006</c:v>
                </c:pt>
                <c:pt idx="3829">
                  <c:v>1.9460000000000006</c:v>
                </c:pt>
                <c:pt idx="3830">
                  <c:v>1.9680000000000006</c:v>
                </c:pt>
                <c:pt idx="3831">
                  <c:v>1.9580000000000006</c:v>
                </c:pt>
                <c:pt idx="3832">
                  <c:v>1.9440000000000006</c:v>
                </c:pt>
                <c:pt idx="3833">
                  <c:v>1.950999999999999</c:v>
                </c:pt>
                <c:pt idx="3834">
                  <c:v>1.966999999999999</c:v>
                </c:pt>
                <c:pt idx="3835">
                  <c:v>1.9389999999999989</c:v>
                </c:pt>
                <c:pt idx="3836">
                  <c:v>1.9300000000000006</c:v>
                </c:pt>
                <c:pt idx="3837">
                  <c:v>1.9409999999999989</c:v>
                </c:pt>
                <c:pt idx="3838">
                  <c:v>1.917999999999997</c:v>
                </c:pt>
                <c:pt idx="3839">
                  <c:v>1.9379999999999971</c:v>
                </c:pt>
                <c:pt idx="3840">
                  <c:v>1.952999999999999</c:v>
                </c:pt>
                <c:pt idx="3841">
                  <c:v>1.925999999999997</c:v>
                </c:pt>
                <c:pt idx="3842">
                  <c:v>1.9209999999999989</c:v>
                </c:pt>
                <c:pt idx="3843">
                  <c:v>1.921999999999997</c:v>
                </c:pt>
                <c:pt idx="3844">
                  <c:v>1.9780000000000006</c:v>
                </c:pt>
                <c:pt idx="3845">
                  <c:v>1.958999999999999</c:v>
                </c:pt>
                <c:pt idx="3846">
                  <c:v>1.9189999999999989</c:v>
                </c:pt>
                <c:pt idx="3847">
                  <c:v>1.9159999999999968</c:v>
                </c:pt>
                <c:pt idx="3848">
                  <c:v>1.9359999999999971</c:v>
                </c:pt>
                <c:pt idx="3849">
                  <c:v>1.9339999999999971</c:v>
                </c:pt>
                <c:pt idx="3850">
                  <c:v>1.9189999999999989</c:v>
                </c:pt>
                <c:pt idx="3851">
                  <c:v>1.942999999999999</c:v>
                </c:pt>
                <c:pt idx="3852">
                  <c:v>1.8900000000000001</c:v>
                </c:pt>
                <c:pt idx="3853">
                  <c:v>1.9079999999999968</c:v>
                </c:pt>
                <c:pt idx="3854">
                  <c:v>1.891</c:v>
                </c:pt>
                <c:pt idx="3855">
                  <c:v>1.9189999999999989</c:v>
                </c:pt>
                <c:pt idx="3856">
                  <c:v>1.9059999999999968</c:v>
                </c:pt>
                <c:pt idx="3857">
                  <c:v>1.893</c:v>
                </c:pt>
                <c:pt idx="3858">
                  <c:v>1.9019999999999968</c:v>
                </c:pt>
                <c:pt idx="3859">
                  <c:v>1.9059999999999968</c:v>
                </c:pt>
                <c:pt idx="3860">
                  <c:v>1.8959999999999981</c:v>
                </c:pt>
                <c:pt idx="3861">
                  <c:v>1.891</c:v>
                </c:pt>
                <c:pt idx="3862">
                  <c:v>1.887</c:v>
                </c:pt>
                <c:pt idx="3863">
                  <c:v>1.893</c:v>
                </c:pt>
                <c:pt idx="3864">
                  <c:v>1.875</c:v>
                </c:pt>
                <c:pt idx="3865">
                  <c:v>1.8720000000000001</c:v>
                </c:pt>
                <c:pt idx="3866">
                  <c:v>1.895</c:v>
                </c:pt>
                <c:pt idx="3867">
                  <c:v>1.879</c:v>
                </c:pt>
                <c:pt idx="3868">
                  <c:v>1.885</c:v>
                </c:pt>
                <c:pt idx="3869">
                  <c:v>1.8580000000000001</c:v>
                </c:pt>
                <c:pt idx="3870">
                  <c:v>1.8939999999999981</c:v>
                </c:pt>
                <c:pt idx="3871">
                  <c:v>1.875</c:v>
                </c:pt>
                <c:pt idx="3872">
                  <c:v>1.887</c:v>
                </c:pt>
                <c:pt idx="3873">
                  <c:v>1.87</c:v>
                </c:pt>
                <c:pt idx="3874">
                  <c:v>1.879</c:v>
                </c:pt>
                <c:pt idx="3875">
                  <c:v>1.8420000000000001</c:v>
                </c:pt>
                <c:pt idx="3876">
                  <c:v>1.8620000000000001</c:v>
                </c:pt>
                <c:pt idx="3877">
                  <c:v>1.869</c:v>
                </c:pt>
                <c:pt idx="3878">
                  <c:v>1.8660000000000001</c:v>
                </c:pt>
                <c:pt idx="3879">
                  <c:v>1.861</c:v>
                </c:pt>
                <c:pt idx="3880">
                  <c:v>1.8580000000000001</c:v>
                </c:pt>
                <c:pt idx="3881">
                  <c:v>1.859</c:v>
                </c:pt>
                <c:pt idx="3882">
                  <c:v>1.8720000000000001</c:v>
                </c:pt>
                <c:pt idx="3883">
                  <c:v>1.887</c:v>
                </c:pt>
                <c:pt idx="3884">
                  <c:v>1.8759999999999979</c:v>
                </c:pt>
                <c:pt idx="3885">
                  <c:v>1.881</c:v>
                </c:pt>
                <c:pt idx="3886">
                  <c:v>1.8839999999999979</c:v>
                </c:pt>
                <c:pt idx="3887">
                  <c:v>1.849</c:v>
                </c:pt>
                <c:pt idx="3888">
                  <c:v>1.8680000000000001</c:v>
                </c:pt>
                <c:pt idx="3889">
                  <c:v>1.8680000000000001</c:v>
                </c:pt>
                <c:pt idx="3890">
                  <c:v>1.857</c:v>
                </c:pt>
                <c:pt idx="3891">
                  <c:v>1.869</c:v>
                </c:pt>
                <c:pt idx="3892">
                  <c:v>1.8759999999999979</c:v>
                </c:pt>
                <c:pt idx="3893">
                  <c:v>1.865</c:v>
                </c:pt>
                <c:pt idx="3894">
                  <c:v>1.8660000000000001</c:v>
                </c:pt>
                <c:pt idx="3895">
                  <c:v>1.8720000000000001</c:v>
                </c:pt>
                <c:pt idx="3896">
                  <c:v>1.867</c:v>
                </c:pt>
                <c:pt idx="3897">
                  <c:v>1.8680000000000001</c:v>
                </c:pt>
                <c:pt idx="3898">
                  <c:v>1.8740000000000001</c:v>
                </c:pt>
                <c:pt idx="3899">
                  <c:v>1.8819999999999979</c:v>
                </c:pt>
                <c:pt idx="3900">
                  <c:v>1.8800000000000001</c:v>
                </c:pt>
                <c:pt idx="3901">
                  <c:v>1.8680000000000001</c:v>
                </c:pt>
                <c:pt idx="3902">
                  <c:v>1.867</c:v>
                </c:pt>
                <c:pt idx="3903">
                  <c:v>1.9349999999999989</c:v>
                </c:pt>
                <c:pt idx="3904">
                  <c:v>1.873</c:v>
                </c:pt>
                <c:pt idx="3905">
                  <c:v>1.8420000000000001</c:v>
                </c:pt>
                <c:pt idx="3906">
                  <c:v>1.869</c:v>
                </c:pt>
                <c:pt idx="3907">
                  <c:v>1.877</c:v>
                </c:pt>
                <c:pt idx="3908">
                  <c:v>1.873</c:v>
                </c:pt>
                <c:pt idx="3909">
                  <c:v>1.891</c:v>
                </c:pt>
                <c:pt idx="3910">
                  <c:v>1.9029999999999987</c:v>
                </c:pt>
                <c:pt idx="3911">
                  <c:v>1.8740000000000001</c:v>
                </c:pt>
                <c:pt idx="3912">
                  <c:v>1.8819999999999979</c:v>
                </c:pt>
                <c:pt idx="3913">
                  <c:v>1.8800000000000001</c:v>
                </c:pt>
                <c:pt idx="3914">
                  <c:v>1.9159999999999968</c:v>
                </c:pt>
                <c:pt idx="3915">
                  <c:v>1.8800000000000001</c:v>
                </c:pt>
                <c:pt idx="3916">
                  <c:v>1.867</c:v>
                </c:pt>
                <c:pt idx="3917">
                  <c:v>1.87</c:v>
                </c:pt>
                <c:pt idx="3918">
                  <c:v>1.871</c:v>
                </c:pt>
                <c:pt idx="3919">
                  <c:v>1.871</c:v>
                </c:pt>
                <c:pt idx="3920">
                  <c:v>1.8779999999999979</c:v>
                </c:pt>
                <c:pt idx="3921">
                  <c:v>1.954999999999999</c:v>
                </c:pt>
                <c:pt idx="3922">
                  <c:v>1.8640000000000001</c:v>
                </c:pt>
                <c:pt idx="3923">
                  <c:v>1.8919999999999979</c:v>
                </c:pt>
                <c:pt idx="3924">
                  <c:v>1.87</c:v>
                </c:pt>
                <c:pt idx="3925">
                  <c:v>1.8859999999999979</c:v>
                </c:pt>
                <c:pt idx="3926">
                  <c:v>1.9049999999999987</c:v>
                </c:pt>
                <c:pt idx="3927">
                  <c:v>1.869</c:v>
                </c:pt>
                <c:pt idx="3928">
                  <c:v>1.9159999999999968</c:v>
                </c:pt>
                <c:pt idx="3929">
                  <c:v>1.8759999999999979</c:v>
                </c:pt>
                <c:pt idx="3930">
                  <c:v>1.87</c:v>
                </c:pt>
                <c:pt idx="3931">
                  <c:v>1.871</c:v>
                </c:pt>
                <c:pt idx="3932">
                  <c:v>1.875</c:v>
                </c:pt>
                <c:pt idx="3933">
                  <c:v>1.8740000000000001</c:v>
                </c:pt>
                <c:pt idx="3934">
                  <c:v>1.893</c:v>
                </c:pt>
                <c:pt idx="3935">
                  <c:v>1.8580000000000001</c:v>
                </c:pt>
                <c:pt idx="3936">
                  <c:v>1.863</c:v>
                </c:pt>
                <c:pt idx="3937">
                  <c:v>1.8440000000000001</c:v>
                </c:pt>
                <c:pt idx="3938">
                  <c:v>1.8859999999999979</c:v>
                </c:pt>
                <c:pt idx="3939">
                  <c:v>1.877</c:v>
                </c:pt>
                <c:pt idx="3940">
                  <c:v>1.887</c:v>
                </c:pt>
                <c:pt idx="3941">
                  <c:v>1.871</c:v>
                </c:pt>
                <c:pt idx="3942">
                  <c:v>1.8859999999999979</c:v>
                </c:pt>
                <c:pt idx="3943">
                  <c:v>1.8560000000000001</c:v>
                </c:pt>
                <c:pt idx="3944">
                  <c:v>1.869</c:v>
                </c:pt>
                <c:pt idx="3945">
                  <c:v>1.859</c:v>
                </c:pt>
                <c:pt idx="3946">
                  <c:v>1.869</c:v>
                </c:pt>
                <c:pt idx="3947">
                  <c:v>1.8620000000000001</c:v>
                </c:pt>
                <c:pt idx="3948">
                  <c:v>1.855</c:v>
                </c:pt>
                <c:pt idx="3949">
                  <c:v>1.865</c:v>
                </c:pt>
                <c:pt idx="3950">
                  <c:v>1.863</c:v>
                </c:pt>
                <c:pt idx="3951">
                  <c:v>1.875</c:v>
                </c:pt>
                <c:pt idx="3952">
                  <c:v>1.85</c:v>
                </c:pt>
                <c:pt idx="3953">
                  <c:v>1.861</c:v>
                </c:pt>
                <c:pt idx="3954">
                  <c:v>1.8720000000000001</c:v>
                </c:pt>
                <c:pt idx="3955">
                  <c:v>1.85</c:v>
                </c:pt>
                <c:pt idx="3956">
                  <c:v>1.8580000000000001</c:v>
                </c:pt>
                <c:pt idx="3957">
                  <c:v>1.859</c:v>
                </c:pt>
                <c:pt idx="3958">
                  <c:v>1.8440000000000001</c:v>
                </c:pt>
                <c:pt idx="3959">
                  <c:v>1.863</c:v>
                </c:pt>
                <c:pt idx="3960">
                  <c:v>1.839</c:v>
                </c:pt>
                <c:pt idx="3961">
                  <c:v>1.8360000000000001</c:v>
                </c:pt>
                <c:pt idx="3962">
                  <c:v>1.855</c:v>
                </c:pt>
                <c:pt idx="3963">
                  <c:v>1.8580000000000001</c:v>
                </c:pt>
                <c:pt idx="3964">
                  <c:v>1.9049999999999987</c:v>
                </c:pt>
                <c:pt idx="3965">
                  <c:v>1.8440000000000001</c:v>
                </c:pt>
                <c:pt idx="3966">
                  <c:v>1.8440000000000001</c:v>
                </c:pt>
                <c:pt idx="3967">
                  <c:v>1.8480000000000001</c:v>
                </c:pt>
                <c:pt idx="3968">
                  <c:v>1.8620000000000001</c:v>
                </c:pt>
                <c:pt idx="3969">
                  <c:v>1.829</c:v>
                </c:pt>
                <c:pt idx="3970">
                  <c:v>1.853</c:v>
                </c:pt>
                <c:pt idx="3971">
                  <c:v>1.849</c:v>
                </c:pt>
                <c:pt idx="3972">
                  <c:v>1.841</c:v>
                </c:pt>
                <c:pt idx="3973">
                  <c:v>1.829</c:v>
                </c:pt>
                <c:pt idx="3974">
                  <c:v>1.847</c:v>
                </c:pt>
                <c:pt idx="3975">
                  <c:v>1.845</c:v>
                </c:pt>
                <c:pt idx="3976">
                  <c:v>1.853</c:v>
                </c:pt>
                <c:pt idx="3977">
                  <c:v>1.837</c:v>
                </c:pt>
                <c:pt idx="3978">
                  <c:v>1.8260000000000001</c:v>
                </c:pt>
                <c:pt idx="3979">
                  <c:v>1.8580000000000001</c:v>
                </c:pt>
                <c:pt idx="3980">
                  <c:v>1.8320000000000001</c:v>
                </c:pt>
                <c:pt idx="3981">
                  <c:v>1.831</c:v>
                </c:pt>
                <c:pt idx="3982">
                  <c:v>1.835</c:v>
                </c:pt>
                <c:pt idx="3983">
                  <c:v>1.8080000000000001</c:v>
                </c:pt>
                <c:pt idx="3984">
                  <c:v>1.8340000000000001</c:v>
                </c:pt>
                <c:pt idx="3985">
                  <c:v>1.8129999999999982</c:v>
                </c:pt>
                <c:pt idx="3986">
                  <c:v>1.835</c:v>
                </c:pt>
                <c:pt idx="3987">
                  <c:v>1.845</c:v>
                </c:pt>
                <c:pt idx="3988">
                  <c:v>1.819</c:v>
                </c:pt>
                <c:pt idx="3989">
                  <c:v>1.8069999999999982</c:v>
                </c:pt>
                <c:pt idx="3990">
                  <c:v>1.833</c:v>
                </c:pt>
                <c:pt idx="3991">
                  <c:v>1.8220000000000001</c:v>
                </c:pt>
                <c:pt idx="3992">
                  <c:v>1.8240000000000001</c:v>
                </c:pt>
                <c:pt idx="3993">
                  <c:v>1.8260000000000001</c:v>
                </c:pt>
                <c:pt idx="3994">
                  <c:v>1.7969999999999993</c:v>
                </c:pt>
                <c:pt idx="3995">
                  <c:v>1.83</c:v>
                </c:pt>
                <c:pt idx="3996">
                  <c:v>1.831</c:v>
                </c:pt>
                <c:pt idx="3997">
                  <c:v>1.8260000000000001</c:v>
                </c:pt>
                <c:pt idx="3998">
                  <c:v>1.8260000000000001</c:v>
                </c:pt>
                <c:pt idx="3999">
                  <c:v>1.841</c:v>
                </c:pt>
                <c:pt idx="4000">
                  <c:v>1.8380000000000001</c:v>
                </c:pt>
                <c:pt idx="4001">
                  <c:v>1.8280000000000001</c:v>
                </c:pt>
                <c:pt idx="4002">
                  <c:v>1.831</c:v>
                </c:pt>
                <c:pt idx="4003">
                  <c:v>1.841</c:v>
                </c:pt>
                <c:pt idx="4004">
                  <c:v>1.841</c:v>
                </c:pt>
                <c:pt idx="4005">
                  <c:v>1.8220000000000001</c:v>
                </c:pt>
                <c:pt idx="4006">
                  <c:v>1.8560000000000001</c:v>
                </c:pt>
                <c:pt idx="4007">
                  <c:v>1.8320000000000001</c:v>
                </c:pt>
                <c:pt idx="4008">
                  <c:v>1.8360000000000001</c:v>
                </c:pt>
                <c:pt idx="4009">
                  <c:v>1.847</c:v>
                </c:pt>
                <c:pt idx="4010">
                  <c:v>1.8460000000000001</c:v>
                </c:pt>
                <c:pt idx="4011">
                  <c:v>1.841</c:v>
                </c:pt>
                <c:pt idx="4012">
                  <c:v>1.865</c:v>
                </c:pt>
                <c:pt idx="4013">
                  <c:v>1.845</c:v>
                </c:pt>
                <c:pt idx="4014">
                  <c:v>1.841</c:v>
                </c:pt>
                <c:pt idx="4015">
                  <c:v>1.8680000000000001</c:v>
                </c:pt>
                <c:pt idx="4016">
                  <c:v>1.8620000000000001</c:v>
                </c:pt>
                <c:pt idx="4017">
                  <c:v>1.869</c:v>
                </c:pt>
                <c:pt idx="4018">
                  <c:v>1.8440000000000001</c:v>
                </c:pt>
                <c:pt idx="4019">
                  <c:v>1.837</c:v>
                </c:pt>
                <c:pt idx="4020">
                  <c:v>1.9079999999999968</c:v>
                </c:pt>
                <c:pt idx="4021">
                  <c:v>1.8720000000000001</c:v>
                </c:pt>
                <c:pt idx="4022">
                  <c:v>1.8819999999999979</c:v>
                </c:pt>
                <c:pt idx="4023">
                  <c:v>1.8759999999999979</c:v>
                </c:pt>
                <c:pt idx="4024">
                  <c:v>1.85</c:v>
                </c:pt>
                <c:pt idx="4025">
                  <c:v>1.883</c:v>
                </c:pt>
                <c:pt idx="4026">
                  <c:v>1.877</c:v>
                </c:pt>
                <c:pt idx="4027">
                  <c:v>1.869</c:v>
                </c:pt>
                <c:pt idx="4028">
                  <c:v>1.8919999999999979</c:v>
                </c:pt>
                <c:pt idx="4029">
                  <c:v>1.8660000000000001</c:v>
                </c:pt>
                <c:pt idx="4030">
                  <c:v>1.879</c:v>
                </c:pt>
                <c:pt idx="4031">
                  <c:v>1.956999999999999</c:v>
                </c:pt>
                <c:pt idx="4032">
                  <c:v>1.889</c:v>
                </c:pt>
                <c:pt idx="4033">
                  <c:v>1.8939999999999981</c:v>
                </c:pt>
                <c:pt idx="4034">
                  <c:v>1.891</c:v>
                </c:pt>
                <c:pt idx="4035">
                  <c:v>1.9069999999999987</c:v>
                </c:pt>
                <c:pt idx="4036">
                  <c:v>1.9039999999999968</c:v>
                </c:pt>
                <c:pt idx="4037">
                  <c:v>1.9049999999999987</c:v>
                </c:pt>
                <c:pt idx="4038">
                  <c:v>1.9359999999999971</c:v>
                </c:pt>
                <c:pt idx="4039">
                  <c:v>1.9059999999999968</c:v>
                </c:pt>
                <c:pt idx="4040">
                  <c:v>1.9169999999999987</c:v>
                </c:pt>
                <c:pt idx="4041">
                  <c:v>1.9159999999999968</c:v>
                </c:pt>
                <c:pt idx="4042">
                  <c:v>1.9289999999999989</c:v>
                </c:pt>
                <c:pt idx="4043">
                  <c:v>1.9109999999999987</c:v>
                </c:pt>
                <c:pt idx="4044">
                  <c:v>1.9560000000000006</c:v>
                </c:pt>
                <c:pt idx="4045">
                  <c:v>1.9329999999999989</c:v>
                </c:pt>
                <c:pt idx="4046">
                  <c:v>1.9520000000000006</c:v>
                </c:pt>
                <c:pt idx="4047">
                  <c:v>1.9920000000000007</c:v>
                </c:pt>
                <c:pt idx="4048">
                  <c:v>1.960999999999999</c:v>
                </c:pt>
                <c:pt idx="4049">
                  <c:v>1.9580000000000006</c:v>
                </c:pt>
                <c:pt idx="4050">
                  <c:v>1.9440000000000006</c:v>
                </c:pt>
                <c:pt idx="4051">
                  <c:v>1.948999999999999</c:v>
                </c:pt>
                <c:pt idx="4052">
                  <c:v>1.9580000000000006</c:v>
                </c:pt>
                <c:pt idx="4053">
                  <c:v>2.0270000000000001</c:v>
                </c:pt>
                <c:pt idx="4054">
                  <c:v>1.9400000000000006</c:v>
                </c:pt>
                <c:pt idx="4055">
                  <c:v>1.9740000000000006</c:v>
                </c:pt>
                <c:pt idx="4056">
                  <c:v>1.9620000000000006</c:v>
                </c:pt>
                <c:pt idx="4057">
                  <c:v>1.9700000000000006</c:v>
                </c:pt>
                <c:pt idx="4058">
                  <c:v>1.9600000000000006</c:v>
                </c:pt>
                <c:pt idx="4059">
                  <c:v>1.9500000000000006</c:v>
                </c:pt>
                <c:pt idx="4060">
                  <c:v>1.9640000000000006</c:v>
                </c:pt>
                <c:pt idx="4061">
                  <c:v>1.960999999999999</c:v>
                </c:pt>
                <c:pt idx="4062">
                  <c:v>1.972999999999999</c:v>
                </c:pt>
                <c:pt idx="4063">
                  <c:v>2.1159999999999997</c:v>
                </c:pt>
                <c:pt idx="4064">
                  <c:v>1.976999999999999</c:v>
                </c:pt>
                <c:pt idx="4065">
                  <c:v>1.972999999999999</c:v>
                </c:pt>
                <c:pt idx="4066">
                  <c:v>1.960999999999999</c:v>
                </c:pt>
                <c:pt idx="4067">
                  <c:v>1.9720000000000006</c:v>
                </c:pt>
                <c:pt idx="4068">
                  <c:v>1.998999999999999</c:v>
                </c:pt>
                <c:pt idx="4069">
                  <c:v>1.980999999999999</c:v>
                </c:pt>
                <c:pt idx="4070">
                  <c:v>2.1619999999999999</c:v>
                </c:pt>
                <c:pt idx="4071">
                  <c:v>1.988999999999999</c:v>
                </c:pt>
                <c:pt idx="4072">
                  <c:v>2.0049999999999999</c:v>
                </c:pt>
                <c:pt idx="4073">
                  <c:v>1.9860000000000007</c:v>
                </c:pt>
                <c:pt idx="4074">
                  <c:v>1.9760000000000006</c:v>
                </c:pt>
                <c:pt idx="4075">
                  <c:v>1.9680000000000006</c:v>
                </c:pt>
                <c:pt idx="4076">
                  <c:v>1.972999999999999</c:v>
                </c:pt>
                <c:pt idx="4077">
                  <c:v>1.978999999999999</c:v>
                </c:pt>
                <c:pt idx="4078">
                  <c:v>2.0259999999999998</c:v>
                </c:pt>
                <c:pt idx="4079">
                  <c:v>1.9780000000000006</c:v>
                </c:pt>
                <c:pt idx="4080">
                  <c:v>1.972999999999999</c:v>
                </c:pt>
                <c:pt idx="4081">
                  <c:v>1.996999999999999</c:v>
                </c:pt>
                <c:pt idx="4082">
                  <c:v>1.9760000000000006</c:v>
                </c:pt>
                <c:pt idx="4083">
                  <c:v>2.0749999999999997</c:v>
                </c:pt>
                <c:pt idx="4084">
                  <c:v>1.9720000000000006</c:v>
                </c:pt>
                <c:pt idx="4085">
                  <c:v>2.0030000000000001</c:v>
                </c:pt>
                <c:pt idx="4086">
                  <c:v>1.970999999999999</c:v>
                </c:pt>
                <c:pt idx="4087">
                  <c:v>1.9680000000000006</c:v>
                </c:pt>
                <c:pt idx="4088">
                  <c:v>2.0099999999999998</c:v>
                </c:pt>
                <c:pt idx="4089">
                  <c:v>1.9720000000000006</c:v>
                </c:pt>
                <c:pt idx="4090">
                  <c:v>1.9880000000000007</c:v>
                </c:pt>
                <c:pt idx="4091">
                  <c:v>1.992999999999999</c:v>
                </c:pt>
                <c:pt idx="4092">
                  <c:v>1.966999999999999</c:v>
                </c:pt>
                <c:pt idx="4093">
                  <c:v>1.9860000000000007</c:v>
                </c:pt>
                <c:pt idx="4094">
                  <c:v>1.974999999999999</c:v>
                </c:pt>
                <c:pt idx="4095">
                  <c:v>2.024</c:v>
                </c:pt>
                <c:pt idx="4096">
                  <c:v>1.990999999999999</c:v>
                </c:pt>
                <c:pt idx="4097">
                  <c:v>1.9780000000000006</c:v>
                </c:pt>
                <c:pt idx="4098">
                  <c:v>1.982999999999999</c:v>
                </c:pt>
                <c:pt idx="4099">
                  <c:v>1.990999999999999</c:v>
                </c:pt>
                <c:pt idx="4100">
                  <c:v>1.9960000000000007</c:v>
                </c:pt>
                <c:pt idx="4101">
                  <c:v>1.9920000000000007</c:v>
                </c:pt>
                <c:pt idx="4102">
                  <c:v>1.9740000000000006</c:v>
                </c:pt>
                <c:pt idx="4103">
                  <c:v>1.9740000000000006</c:v>
                </c:pt>
                <c:pt idx="4104">
                  <c:v>1.9760000000000006</c:v>
                </c:pt>
                <c:pt idx="4105">
                  <c:v>1.9640000000000006</c:v>
                </c:pt>
                <c:pt idx="4106">
                  <c:v>1.9560000000000006</c:v>
                </c:pt>
                <c:pt idx="4107">
                  <c:v>1.960999999999999</c:v>
                </c:pt>
                <c:pt idx="4108">
                  <c:v>1.962999999999999</c:v>
                </c:pt>
                <c:pt idx="4109">
                  <c:v>1.984999999999999</c:v>
                </c:pt>
                <c:pt idx="4110">
                  <c:v>1.942999999999999</c:v>
                </c:pt>
                <c:pt idx="4111">
                  <c:v>1.9720000000000006</c:v>
                </c:pt>
                <c:pt idx="4112">
                  <c:v>1.9400000000000006</c:v>
                </c:pt>
                <c:pt idx="4113">
                  <c:v>1.9409999999999989</c:v>
                </c:pt>
                <c:pt idx="4114">
                  <c:v>1.9369999999999989</c:v>
                </c:pt>
                <c:pt idx="4115">
                  <c:v>1.9389999999999989</c:v>
                </c:pt>
                <c:pt idx="4116">
                  <c:v>1.954999999999999</c:v>
                </c:pt>
                <c:pt idx="4117">
                  <c:v>1.9349999999999989</c:v>
                </c:pt>
                <c:pt idx="4118">
                  <c:v>1.9460000000000006</c:v>
                </c:pt>
                <c:pt idx="4119">
                  <c:v>1.962999999999999</c:v>
                </c:pt>
                <c:pt idx="4120">
                  <c:v>1.946999999999999</c:v>
                </c:pt>
                <c:pt idx="4121">
                  <c:v>1.9339999999999971</c:v>
                </c:pt>
                <c:pt idx="4122">
                  <c:v>1.9229999999999989</c:v>
                </c:pt>
                <c:pt idx="4123">
                  <c:v>1.9139999999999968</c:v>
                </c:pt>
                <c:pt idx="4124">
                  <c:v>1.925999999999997</c:v>
                </c:pt>
                <c:pt idx="4125">
                  <c:v>1.9139999999999968</c:v>
                </c:pt>
                <c:pt idx="4126">
                  <c:v>1.9329999999999989</c:v>
                </c:pt>
                <c:pt idx="4127">
                  <c:v>1.921999999999997</c:v>
                </c:pt>
                <c:pt idx="4128">
                  <c:v>1.8900000000000001</c:v>
                </c:pt>
                <c:pt idx="4129">
                  <c:v>1.923999999999997</c:v>
                </c:pt>
                <c:pt idx="4130">
                  <c:v>1.885</c:v>
                </c:pt>
                <c:pt idx="4131">
                  <c:v>1.927999999999997</c:v>
                </c:pt>
                <c:pt idx="4132">
                  <c:v>1.91</c:v>
                </c:pt>
                <c:pt idx="4133">
                  <c:v>1.8959999999999981</c:v>
                </c:pt>
                <c:pt idx="4134">
                  <c:v>1.8900000000000001</c:v>
                </c:pt>
                <c:pt idx="4135">
                  <c:v>1.9119999999999968</c:v>
                </c:pt>
                <c:pt idx="4136">
                  <c:v>1.891</c:v>
                </c:pt>
                <c:pt idx="4137">
                  <c:v>1.8959999999999981</c:v>
                </c:pt>
                <c:pt idx="4138">
                  <c:v>1.925999999999997</c:v>
                </c:pt>
                <c:pt idx="4139">
                  <c:v>1.9139999999999968</c:v>
                </c:pt>
                <c:pt idx="4140">
                  <c:v>1.889</c:v>
                </c:pt>
                <c:pt idx="4141">
                  <c:v>1.893</c:v>
                </c:pt>
                <c:pt idx="4142">
                  <c:v>1.956999999999999</c:v>
                </c:pt>
                <c:pt idx="4143">
                  <c:v>1.8900000000000001</c:v>
                </c:pt>
                <c:pt idx="4144">
                  <c:v>1.867</c:v>
                </c:pt>
                <c:pt idx="4145">
                  <c:v>1.8660000000000001</c:v>
                </c:pt>
                <c:pt idx="4146">
                  <c:v>1.863</c:v>
                </c:pt>
                <c:pt idx="4147">
                  <c:v>1.8560000000000001</c:v>
                </c:pt>
                <c:pt idx="4148">
                  <c:v>1.8680000000000001</c:v>
                </c:pt>
                <c:pt idx="4149">
                  <c:v>1.85</c:v>
                </c:pt>
                <c:pt idx="4150">
                  <c:v>1.865</c:v>
                </c:pt>
                <c:pt idx="4151">
                  <c:v>1.863</c:v>
                </c:pt>
                <c:pt idx="4152">
                  <c:v>1.8580000000000001</c:v>
                </c:pt>
                <c:pt idx="4153">
                  <c:v>1.859</c:v>
                </c:pt>
                <c:pt idx="4154">
                  <c:v>1.91</c:v>
                </c:pt>
                <c:pt idx="4155">
                  <c:v>1.853</c:v>
                </c:pt>
                <c:pt idx="4156">
                  <c:v>1.84</c:v>
                </c:pt>
                <c:pt idx="4157">
                  <c:v>1.85</c:v>
                </c:pt>
                <c:pt idx="4158">
                  <c:v>1.843</c:v>
                </c:pt>
                <c:pt idx="4159">
                  <c:v>1.8480000000000001</c:v>
                </c:pt>
                <c:pt idx="4160">
                  <c:v>1.8420000000000001</c:v>
                </c:pt>
                <c:pt idx="4161">
                  <c:v>1.8129999999999982</c:v>
                </c:pt>
                <c:pt idx="4162">
                  <c:v>1.855</c:v>
                </c:pt>
                <c:pt idx="4163">
                  <c:v>1.8120000000000001</c:v>
                </c:pt>
                <c:pt idx="4164">
                  <c:v>1.8260000000000001</c:v>
                </c:pt>
                <c:pt idx="4165">
                  <c:v>1.821</c:v>
                </c:pt>
                <c:pt idx="4166">
                  <c:v>1.8180000000000001</c:v>
                </c:pt>
                <c:pt idx="4167">
                  <c:v>1.806</c:v>
                </c:pt>
                <c:pt idx="4168">
                  <c:v>1.8160000000000001</c:v>
                </c:pt>
                <c:pt idx="4169">
                  <c:v>1.8169999999999982</c:v>
                </c:pt>
                <c:pt idx="4170">
                  <c:v>1.825</c:v>
                </c:pt>
                <c:pt idx="4171">
                  <c:v>1.8109999999999982</c:v>
                </c:pt>
                <c:pt idx="4172">
                  <c:v>1.8049999999999982</c:v>
                </c:pt>
                <c:pt idx="4173">
                  <c:v>1.8129999999999982</c:v>
                </c:pt>
                <c:pt idx="4174">
                  <c:v>1.7949999999999993</c:v>
                </c:pt>
                <c:pt idx="4175">
                  <c:v>1.8129999999999982</c:v>
                </c:pt>
                <c:pt idx="4176">
                  <c:v>1.7940000000000011</c:v>
                </c:pt>
                <c:pt idx="4177">
                  <c:v>1.7889999999999993</c:v>
                </c:pt>
                <c:pt idx="4178">
                  <c:v>1.7980000000000012</c:v>
                </c:pt>
                <c:pt idx="4179">
                  <c:v>1.8029999999999982</c:v>
                </c:pt>
                <c:pt idx="4180">
                  <c:v>1.7929999999999993</c:v>
                </c:pt>
                <c:pt idx="4181">
                  <c:v>1.82</c:v>
                </c:pt>
                <c:pt idx="4182">
                  <c:v>1.8049999999999982</c:v>
                </c:pt>
                <c:pt idx="4183">
                  <c:v>1.802</c:v>
                </c:pt>
                <c:pt idx="4184">
                  <c:v>1.804</c:v>
                </c:pt>
                <c:pt idx="4185">
                  <c:v>1.8129999999999982</c:v>
                </c:pt>
                <c:pt idx="4186">
                  <c:v>1.8120000000000001</c:v>
                </c:pt>
                <c:pt idx="4187">
                  <c:v>1.7780000000000011</c:v>
                </c:pt>
                <c:pt idx="4188">
                  <c:v>1.7780000000000011</c:v>
                </c:pt>
                <c:pt idx="4189">
                  <c:v>1.7780000000000011</c:v>
                </c:pt>
                <c:pt idx="4190">
                  <c:v>1.7709999999999992</c:v>
                </c:pt>
                <c:pt idx="4191">
                  <c:v>2.1179999999999999</c:v>
                </c:pt>
                <c:pt idx="4192">
                  <c:v>1.8</c:v>
                </c:pt>
                <c:pt idx="4193">
                  <c:v>1.7849999999999993</c:v>
                </c:pt>
                <c:pt idx="4194">
                  <c:v>1.7949999999999993</c:v>
                </c:pt>
                <c:pt idx="4195">
                  <c:v>1.7729999999999992</c:v>
                </c:pt>
                <c:pt idx="4196">
                  <c:v>1.7949999999999993</c:v>
                </c:pt>
                <c:pt idx="4197">
                  <c:v>1.7769999999999992</c:v>
                </c:pt>
                <c:pt idx="4198">
                  <c:v>1.7789999999999992</c:v>
                </c:pt>
                <c:pt idx="4199">
                  <c:v>1.8140000000000001</c:v>
                </c:pt>
                <c:pt idx="4200">
                  <c:v>1.7960000000000012</c:v>
                </c:pt>
                <c:pt idx="4201">
                  <c:v>1.7880000000000011</c:v>
                </c:pt>
                <c:pt idx="4202">
                  <c:v>1.7840000000000011</c:v>
                </c:pt>
                <c:pt idx="4203">
                  <c:v>1.7809999999999993</c:v>
                </c:pt>
                <c:pt idx="4204">
                  <c:v>1.802</c:v>
                </c:pt>
                <c:pt idx="4205">
                  <c:v>1.804</c:v>
                </c:pt>
                <c:pt idx="4206">
                  <c:v>1.7720000000000011</c:v>
                </c:pt>
                <c:pt idx="4207">
                  <c:v>1.7869999999999993</c:v>
                </c:pt>
                <c:pt idx="4208">
                  <c:v>1.7680000000000011</c:v>
                </c:pt>
                <c:pt idx="4209">
                  <c:v>1.7960000000000012</c:v>
                </c:pt>
                <c:pt idx="4210">
                  <c:v>1.7769999999999992</c:v>
                </c:pt>
                <c:pt idx="4211">
                  <c:v>1.81</c:v>
                </c:pt>
                <c:pt idx="4212">
                  <c:v>1.8240000000000001</c:v>
                </c:pt>
                <c:pt idx="4213">
                  <c:v>1.802</c:v>
                </c:pt>
                <c:pt idx="4214">
                  <c:v>1.7989999999999993</c:v>
                </c:pt>
                <c:pt idx="4215">
                  <c:v>1.8120000000000001</c:v>
                </c:pt>
                <c:pt idx="4216">
                  <c:v>1.7980000000000012</c:v>
                </c:pt>
                <c:pt idx="4217">
                  <c:v>1.7940000000000011</c:v>
                </c:pt>
                <c:pt idx="4218">
                  <c:v>1.802</c:v>
                </c:pt>
                <c:pt idx="4219">
                  <c:v>1.7960000000000012</c:v>
                </c:pt>
                <c:pt idx="4220">
                  <c:v>1.8069999999999982</c:v>
                </c:pt>
                <c:pt idx="4221">
                  <c:v>1.8160000000000001</c:v>
                </c:pt>
                <c:pt idx="4222">
                  <c:v>1.821</c:v>
                </c:pt>
                <c:pt idx="4223">
                  <c:v>1.7909999999999993</c:v>
                </c:pt>
                <c:pt idx="4224">
                  <c:v>1.8320000000000001</c:v>
                </c:pt>
                <c:pt idx="4225">
                  <c:v>1.83</c:v>
                </c:pt>
                <c:pt idx="4226">
                  <c:v>1.8160000000000001</c:v>
                </c:pt>
                <c:pt idx="4227">
                  <c:v>1.8080000000000001</c:v>
                </c:pt>
                <c:pt idx="4228">
                  <c:v>1.7980000000000012</c:v>
                </c:pt>
                <c:pt idx="4229">
                  <c:v>1.806</c:v>
                </c:pt>
                <c:pt idx="4230">
                  <c:v>1.8129999999999982</c:v>
                </c:pt>
                <c:pt idx="4231">
                  <c:v>1.802</c:v>
                </c:pt>
                <c:pt idx="4232">
                  <c:v>1.8240000000000001</c:v>
                </c:pt>
                <c:pt idx="4233">
                  <c:v>1.7800000000000011</c:v>
                </c:pt>
                <c:pt idx="4234">
                  <c:v>1.81</c:v>
                </c:pt>
                <c:pt idx="4235">
                  <c:v>1.8140000000000001</c:v>
                </c:pt>
                <c:pt idx="4236">
                  <c:v>1.7960000000000012</c:v>
                </c:pt>
                <c:pt idx="4237">
                  <c:v>1.7960000000000012</c:v>
                </c:pt>
                <c:pt idx="4238">
                  <c:v>1.8129999999999982</c:v>
                </c:pt>
                <c:pt idx="4239">
                  <c:v>1.7840000000000011</c:v>
                </c:pt>
                <c:pt idx="4240">
                  <c:v>1.821</c:v>
                </c:pt>
                <c:pt idx="4241">
                  <c:v>1.7940000000000011</c:v>
                </c:pt>
                <c:pt idx="4242">
                  <c:v>1.7989999999999993</c:v>
                </c:pt>
                <c:pt idx="4243">
                  <c:v>1.8049999999999982</c:v>
                </c:pt>
                <c:pt idx="4244">
                  <c:v>1.7969999999999993</c:v>
                </c:pt>
                <c:pt idx="4245">
                  <c:v>1.7940000000000011</c:v>
                </c:pt>
                <c:pt idx="4246">
                  <c:v>1.82</c:v>
                </c:pt>
                <c:pt idx="4247">
                  <c:v>1.8009999999999982</c:v>
                </c:pt>
                <c:pt idx="4248">
                  <c:v>1.7880000000000011</c:v>
                </c:pt>
                <c:pt idx="4249">
                  <c:v>1.8009999999999982</c:v>
                </c:pt>
                <c:pt idx="4250">
                  <c:v>1.8049999999999982</c:v>
                </c:pt>
                <c:pt idx="4251">
                  <c:v>1.7869999999999993</c:v>
                </c:pt>
                <c:pt idx="4252">
                  <c:v>1.8009999999999982</c:v>
                </c:pt>
                <c:pt idx="4253">
                  <c:v>1.7789999999999992</c:v>
                </c:pt>
                <c:pt idx="4254">
                  <c:v>1.7889999999999993</c:v>
                </c:pt>
                <c:pt idx="4255">
                  <c:v>1.7900000000000011</c:v>
                </c:pt>
                <c:pt idx="4256">
                  <c:v>1.7780000000000011</c:v>
                </c:pt>
                <c:pt idx="4257">
                  <c:v>1.8169999999999982</c:v>
                </c:pt>
                <c:pt idx="4258">
                  <c:v>1.7949999999999993</c:v>
                </c:pt>
                <c:pt idx="4259">
                  <c:v>1.7760000000000011</c:v>
                </c:pt>
                <c:pt idx="4260">
                  <c:v>1.7709999999999992</c:v>
                </c:pt>
                <c:pt idx="4261">
                  <c:v>1.7969999999999993</c:v>
                </c:pt>
                <c:pt idx="4262">
                  <c:v>1.7889999999999993</c:v>
                </c:pt>
                <c:pt idx="4263">
                  <c:v>1.7589999999999992</c:v>
                </c:pt>
                <c:pt idx="4264">
                  <c:v>1.7780000000000011</c:v>
                </c:pt>
                <c:pt idx="4265">
                  <c:v>1.7569999999999992</c:v>
                </c:pt>
                <c:pt idx="4266">
                  <c:v>1.7660000000000011</c:v>
                </c:pt>
                <c:pt idx="4267">
                  <c:v>1.7560000000000011</c:v>
                </c:pt>
                <c:pt idx="4268">
                  <c:v>1.7520000000000011</c:v>
                </c:pt>
                <c:pt idx="4269">
                  <c:v>1.7420000000000011</c:v>
                </c:pt>
                <c:pt idx="4270">
                  <c:v>1.7449999999999994</c:v>
                </c:pt>
                <c:pt idx="4271">
                  <c:v>1.7429999999999994</c:v>
                </c:pt>
                <c:pt idx="4272">
                  <c:v>1.7620000000000011</c:v>
                </c:pt>
                <c:pt idx="4273">
                  <c:v>1.7689999999999992</c:v>
                </c:pt>
                <c:pt idx="4274">
                  <c:v>1.7760000000000011</c:v>
                </c:pt>
                <c:pt idx="4275">
                  <c:v>1.7569999999999992</c:v>
                </c:pt>
                <c:pt idx="4276">
                  <c:v>1.7300000000000011</c:v>
                </c:pt>
                <c:pt idx="4277">
                  <c:v>1.7360000000000011</c:v>
                </c:pt>
                <c:pt idx="4278">
                  <c:v>1.7469999999999994</c:v>
                </c:pt>
                <c:pt idx="4279">
                  <c:v>1.7580000000000011</c:v>
                </c:pt>
                <c:pt idx="4280">
                  <c:v>1.7520000000000011</c:v>
                </c:pt>
                <c:pt idx="4281">
                  <c:v>1.7220000000000011</c:v>
                </c:pt>
                <c:pt idx="4282">
                  <c:v>1.7300000000000011</c:v>
                </c:pt>
                <c:pt idx="4283">
                  <c:v>1.7560000000000011</c:v>
                </c:pt>
                <c:pt idx="4284">
                  <c:v>1.7360000000000011</c:v>
                </c:pt>
                <c:pt idx="4285">
                  <c:v>1.806</c:v>
                </c:pt>
                <c:pt idx="4286">
                  <c:v>1.7069999999999994</c:v>
                </c:pt>
                <c:pt idx="4287">
                  <c:v>1.7289999999999994</c:v>
                </c:pt>
                <c:pt idx="4288">
                  <c:v>1.7360000000000011</c:v>
                </c:pt>
                <c:pt idx="4289">
                  <c:v>1.7029999999999994</c:v>
                </c:pt>
                <c:pt idx="4290">
                  <c:v>1.7100000000000011</c:v>
                </c:pt>
                <c:pt idx="4291">
                  <c:v>1.7149999999999994</c:v>
                </c:pt>
                <c:pt idx="4292">
                  <c:v>1.7080000000000011</c:v>
                </c:pt>
                <c:pt idx="4293">
                  <c:v>1.6990000000000001</c:v>
                </c:pt>
                <c:pt idx="4294">
                  <c:v>1.7060000000000011</c:v>
                </c:pt>
                <c:pt idx="4295">
                  <c:v>1.6930000000000001</c:v>
                </c:pt>
                <c:pt idx="4296">
                  <c:v>1.6960000000000017</c:v>
                </c:pt>
                <c:pt idx="4297">
                  <c:v>1.7100000000000011</c:v>
                </c:pt>
                <c:pt idx="4298">
                  <c:v>1.6950000000000001</c:v>
                </c:pt>
                <c:pt idx="4299">
                  <c:v>1.7120000000000011</c:v>
                </c:pt>
                <c:pt idx="4300">
                  <c:v>1.7309999999999994</c:v>
                </c:pt>
                <c:pt idx="4301">
                  <c:v>1.6990000000000001</c:v>
                </c:pt>
                <c:pt idx="4302">
                  <c:v>1.6819999999999982</c:v>
                </c:pt>
                <c:pt idx="4303">
                  <c:v>1.6830000000000001</c:v>
                </c:pt>
                <c:pt idx="4304">
                  <c:v>1.6879999999999982</c:v>
                </c:pt>
                <c:pt idx="4305">
                  <c:v>1.6830000000000001</c:v>
                </c:pt>
                <c:pt idx="4306">
                  <c:v>1.6739999999999982</c:v>
                </c:pt>
                <c:pt idx="4307">
                  <c:v>1.679</c:v>
                </c:pt>
                <c:pt idx="4308">
                  <c:v>1.6940000000000017</c:v>
                </c:pt>
                <c:pt idx="4309">
                  <c:v>1.669</c:v>
                </c:pt>
                <c:pt idx="4310">
                  <c:v>1.6700000000000017</c:v>
                </c:pt>
                <c:pt idx="4311">
                  <c:v>1.669</c:v>
                </c:pt>
                <c:pt idx="4312">
                  <c:v>1.665</c:v>
                </c:pt>
                <c:pt idx="4313">
                  <c:v>1.6659999999999981</c:v>
                </c:pt>
                <c:pt idx="4314">
                  <c:v>1.6859999999999982</c:v>
                </c:pt>
                <c:pt idx="4315">
                  <c:v>1.6679999999999982</c:v>
                </c:pt>
                <c:pt idx="4316">
                  <c:v>1.6900000000000017</c:v>
                </c:pt>
                <c:pt idx="4317">
                  <c:v>1.663</c:v>
                </c:pt>
                <c:pt idx="4318">
                  <c:v>1.6850000000000001</c:v>
                </c:pt>
                <c:pt idx="4319">
                  <c:v>1.649</c:v>
                </c:pt>
                <c:pt idx="4320">
                  <c:v>1.6739999999999982</c:v>
                </c:pt>
                <c:pt idx="4321">
                  <c:v>1.6500000000000001</c:v>
                </c:pt>
                <c:pt idx="4322">
                  <c:v>1.6539999999999981</c:v>
                </c:pt>
                <c:pt idx="4323">
                  <c:v>1.663</c:v>
                </c:pt>
                <c:pt idx="4324">
                  <c:v>1.677</c:v>
                </c:pt>
                <c:pt idx="4325">
                  <c:v>1.669</c:v>
                </c:pt>
                <c:pt idx="4326">
                  <c:v>1.655</c:v>
                </c:pt>
                <c:pt idx="4327">
                  <c:v>1.657</c:v>
                </c:pt>
                <c:pt idx="4328">
                  <c:v>1.6319999999999979</c:v>
                </c:pt>
                <c:pt idx="4329">
                  <c:v>1.6679999999999982</c:v>
                </c:pt>
                <c:pt idx="4330">
                  <c:v>1.677</c:v>
                </c:pt>
                <c:pt idx="4331">
                  <c:v>1.6600000000000001</c:v>
                </c:pt>
                <c:pt idx="4332">
                  <c:v>1.653</c:v>
                </c:pt>
                <c:pt idx="4333">
                  <c:v>1.661</c:v>
                </c:pt>
                <c:pt idx="4334">
                  <c:v>1.669</c:v>
                </c:pt>
                <c:pt idx="4335">
                  <c:v>1.677</c:v>
                </c:pt>
                <c:pt idx="4336">
                  <c:v>1.847</c:v>
                </c:pt>
                <c:pt idx="4337">
                  <c:v>1.6739999999999982</c:v>
                </c:pt>
                <c:pt idx="4338">
                  <c:v>1.665</c:v>
                </c:pt>
                <c:pt idx="4339">
                  <c:v>1.6559999999999981</c:v>
                </c:pt>
                <c:pt idx="4340">
                  <c:v>1.6700000000000017</c:v>
                </c:pt>
                <c:pt idx="4341">
                  <c:v>1.6539999999999981</c:v>
                </c:pt>
                <c:pt idx="4342">
                  <c:v>1.681</c:v>
                </c:pt>
                <c:pt idx="4343">
                  <c:v>1.6600000000000001</c:v>
                </c:pt>
                <c:pt idx="4344">
                  <c:v>1.6950000000000001</c:v>
                </c:pt>
                <c:pt idx="4345">
                  <c:v>1.6719999999999982</c:v>
                </c:pt>
                <c:pt idx="4346">
                  <c:v>1.681</c:v>
                </c:pt>
                <c:pt idx="4347">
                  <c:v>1.669</c:v>
                </c:pt>
                <c:pt idx="4348">
                  <c:v>1.6830000000000001</c:v>
                </c:pt>
                <c:pt idx="4349">
                  <c:v>1.6619999999999981</c:v>
                </c:pt>
                <c:pt idx="4350">
                  <c:v>1.6739999999999982</c:v>
                </c:pt>
                <c:pt idx="4351">
                  <c:v>1.6890000000000001</c:v>
                </c:pt>
                <c:pt idx="4352">
                  <c:v>1.7249999999999994</c:v>
                </c:pt>
                <c:pt idx="4353">
                  <c:v>1.6439999999999981</c:v>
                </c:pt>
                <c:pt idx="4354">
                  <c:v>1.665</c:v>
                </c:pt>
                <c:pt idx="4355">
                  <c:v>1.655</c:v>
                </c:pt>
                <c:pt idx="4356">
                  <c:v>1.669</c:v>
                </c:pt>
                <c:pt idx="4357">
                  <c:v>1.6439999999999981</c:v>
                </c:pt>
                <c:pt idx="4358">
                  <c:v>1.6659999999999981</c:v>
                </c:pt>
                <c:pt idx="4359">
                  <c:v>1.6739999999999982</c:v>
                </c:pt>
                <c:pt idx="4360">
                  <c:v>1.6639999999999981</c:v>
                </c:pt>
                <c:pt idx="4361">
                  <c:v>1.649</c:v>
                </c:pt>
                <c:pt idx="4362">
                  <c:v>1.6879999999999982</c:v>
                </c:pt>
                <c:pt idx="4363">
                  <c:v>1.6679999999999982</c:v>
                </c:pt>
                <c:pt idx="4364">
                  <c:v>1.9409999999999989</c:v>
                </c:pt>
                <c:pt idx="4365">
                  <c:v>1.675</c:v>
                </c:pt>
                <c:pt idx="4366">
                  <c:v>1.6930000000000001</c:v>
                </c:pt>
                <c:pt idx="4367">
                  <c:v>1.6700000000000017</c:v>
                </c:pt>
                <c:pt idx="4368">
                  <c:v>1.6600000000000001</c:v>
                </c:pt>
                <c:pt idx="4369">
                  <c:v>1.6800000000000017</c:v>
                </c:pt>
                <c:pt idx="4370">
                  <c:v>1.6739999999999982</c:v>
                </c:pt>
                <c:pt idx="4371">
                  <c:v>1.6779999999999982</c:v>
                </c:pt>
                <c:pt idx="4372">
                  <c:v>1.6479999999999981</c:v>
                </c:pt>
                <c:pt idx="4373">
                  <c:v>1.6479999999999981</c:v>
                </c:pt>
                <c:pt idx="4374">
                  <c:v>1.673</c:v>
                </c:pt>
                <c:pt idx="4375">
                  <c:v>1.663</c:v>
                </c:pt>
                <c:pt idx="4376">
                  <c:v>1.657</c:v>
                </c:pt>
                <c:pt idx="4377">
                  <c:v>1.641</c:v>
                </c:pt>
                <c:pt idx="4378">
                  <c:v>1.6300000000000001</c:v>
                </c:pt>
                <c:pt idx="4379">
                  <c:v>1.6519999999999981</c:v>
                </c:pt>
                <c:pt idx="4380">
                  <c:v>1.659</c:v>
                </c:pt>
                <c:pt idx="4381">
                  <c:v>1.6419999999999979</c:v>
                </c:pt>
                <c:pt idx="4382">
                  <c:v>1.6739999999999982</c:v>
                </c:pt>
                <c:pt idx="4383">
                  <c:v>1.655</c:v>
                </c:pt>
                <c:pt idx="4384">
                  <c:v>1.6500000000000001</c:v>
                </c:pt>
                <c:pt idx="4385">
                  <c:v>1.6419999999999979</c:v>
                </c:pt>
                <c:pt idx="4386">
                  <c:v>1.655</c:v>
                </c:pt>
                <c:pt idx="4387">
                  <c:v>1.653</c:v>
                </c:pt>
                <c:pt idx="4388">
                  <c:v>1.627</c:v>
                </c:pt>
                <c:pt idx="4389">
                  <c:v>1.665</c:v>
                </c:pt>
                <c:pt idx="4390">
                  <c:v>1.6240000000000001</c:v>
                </c:pt>
                <c:pt idx="4391">
                  <c:v>1.6379999999999979</c:v>
                </c:pt>
                <c:pt idx="4392">
                  <c:v>1.637</c:v>
                </c:pt>
                <c:pt idx="4393">
                  <c:v>1.619</c:v>
                </c:pt>
                <c:pt idx="4394">
                  <c:v>1.6279999999999979</c:v>
                </c:pt>
                <c:pt idx="4395">
                  <c:v>1.631</c:v>
                </c:pt>
                <c:pt idx="4396">
                  <c:v>1.613</c:v>
                </c:pt>
                <c:pt idx="4397">
                  <c:v>1.6339999999999979</c:v>
                </c:pt>
                <c:pt idx="4398">
                  <c:v>1.637</c:v>
                </c:pt>
                <c:pt idx="4399">
                  <c:v>1.61</c:v>
                </c:pt>
                <c:pt idx="4400">
                  <c:v>1.61</c:v>
                </c:pt>
                <c:pt idx="4401">
                  <c:v>1.6120000000000001</c:v>
                </c:pt>
                <c:pt idx="4402">
                  <c:v>1.62</c:v>
                </c:pt>
                <c:pt idx="4403">
                  <c:v>1.6040000000000001</c:v>
                </c:pt>
                <c:pt idx="4404">
                  <c:v>1.625</c:v>
                </c:pt>
                <c:pt idx="4405">
                  <c:v>1.6339999999999979</c:v>
                </c:pt>
                <c:pt idx="4406">
                  <c:v>1.627</c:v>
                </c:pt>
                <c:pt idx="4407">
                  <c:v>1.6140000000000001</c:v>
                </c:pt>
                <c:pt idx="4408">
                  <c:v>1.6379999999999979</c:v>
                </c:pt>
                <c:pt idx="4409">
                  <c:v>1.5920000000000001</c:v>
                </c:pt>
                <c:pt idx="4410">
                  <c:v>1.6020000000000001</c:v>
                </c:pt>
                <c:pt idx="4411">
                  <c:v>1.6240000000000001</c:v>
                </c:pt>
                <c:pt idx="4412">
                  <c:v>1.603</c:v>
                </c:pt>
                <c:pt idx="4413">
                  <c:v>1.61</c:v>
                </c:pt>
                <c:pt idx="4414">
                  <c:v>1.6160000000000001</c:v>
                </c:pt>
                <c:pt idx="4415">
                  <c:v>1.6180000000000001</c:v>
                </c:pt>
                <c:pt idx="4416">
                  <c:v>1.623</c:v>
                </c:pt>
                <c:pt idx="4417">
                  <c:v>1.6300000000000001</c:v>
                </c:pt>
                <c:pt idx="4418">
                  <c:v>1.6579999999999981</c:v>
                </c:pt>
                <c:pt idx="4419">
                  <c:v>1.605</c:v>
                </c:pt>
                <c:pt idx="4420">
                  <c:v>1.6140000000000001</c:v>
                </c:pt>
                <c:pt idx="4421">
                  <c:v>1.613</c:v>
                </c:pt>
                <c:pt idx="4422">
                  <c:v>1.6279999999999979</c:v>
                </c:pt>
                <c:pt idx="4423">
                  <c:v>1.6279999999999979</c:v>
                </c:pt>
                <c:pt idx="4424">
                  <c:v>1.605</c:v>
                </c:pt>
                <c:pt idx="4425">
                  <c:v>1.6220000000000001</c:v>
                </c:pt>
                <c:pt idx="4426">
                  <c:v>1.631</c:v>
                </c:pt>
                <c:pt idx="4427">
                  <c:v>1.6539999999999981</c:v>
                </c:pt>
                <c:pt idx="4428">
                  <c:v>1.629</c:v>
                </c:pt>
                <c:pt idx="4429">
                  <c:v>1.621</c:v>
                </c:pt>
                <c:pt idx="4430">
                  <c:v>1.6319999999999979</c:v>
                </c:pt>
                <c:pt idx="4431">
                  <c:v>1.62</c:v>
                </c:pt>
                <c:pt idx="4432">
                  <c:v>1.6259999999999979</c:v>
                </c:pt>
                <c:pt idx="4433">
                  <c:v>1.62</c:v>
                </c:pt>
                <c:pt idx="4434">
                  <c:v>1.6319999999999979</c:v>
                </c:pt>
                <c:pt idx="4435">
                  <c:v>1.633</c:v>
                </c:pt>
                <c:pt idx="4436">
                  <c:v>1.6359999999999979</c:v>
                </c:pt>
                <c:pt idx="4437">
                  <c:v>1.657</c:v>
                </c:pt>
                <c:pt idx="4438">
                  <c:v>1.633</c:v>
                </c:pt>
                <c:pt idx="4439">
                  <c:v>1.6400000000000001</c:v>
                </c:pt>
                <c:pt idx="4440">
                  <c:v>1.653</c:v>
                </c:pt>
                <c:pt idx="4441">
                  <c:v>1.6519999999999981</c:v>
                </c:pt>
                <c:pt idx="4442">
                  <c:v>1.6639999999999981</c:v>
                </c:pt>
                <c:pt idx="4443">
                  <c:v>1.6419999999999979</c:v>
                </c:pt>
                <c:pt idx="4444">
                  <c:v>1.6500000000000001</c:v>
                </c:pt>
                <c:pt idx="4445">
                  <c:v>1.627</c:v>
                </c:pt>
                <c:pt idx="4446">
                  <c:v>1.6379999999999979</c:v>
                </c:pt>
                <c:pt idx="4447">
                  <c:v>1.6559999999999981</c:v>
                </c:pt>
                <c:pt idx="4448">
                  <c:v>1.645</c:v>
                </c:pt>
                <c:pt idx="4449">
                  <c:v>1.6739999999999982</c:v>
                </c:pt>
                <c:pt idx="4450">
                  <c:v>1.6600000000000001</c:v>
                </c:pt>
                <c:pt idx="4451">
                  <c:v>1.665</c:v>
                </c:pt>
                <c:pt idx="4452">
                  <c:v>1.6930000000000001</c:v>
                </c:pt>
                <c:pt idx="4453">
                  <c:v>1.6759999999999982</c:v>
                </c:pt>
                <c:pt idx="4454">
                  <c:v>1.6739999999999982</c:v>
                </c:pt>
                <c:pt idx="4455">
                  <c:v>1.6759999999999982</c:v>
                </c:pt>
                <c:pt idx="4456">
                  <c:v>1.6700000000000017</c:v>
                </c:pt>
                <c:pt idx="4457">
                  <c:v>1.675</c:v>
                </c:pt>
                <c:pt idx="4458">
                  <c:v>1.6679999999999982</c:v>
                </c:pt>
                <c:pt idx="4459">
                  <c:v>1.6619999999999981</c:v>
                </c:pt>
                <c:pt idx="4460">
                  <c:v>1.6659999999999981</c:v>
                </c:pt>
                <c:pt idx="4461">
                  <c:v>1.6890000000000001</c:v>
                </c:pt>
                <c:pt idx="4462">
                  <c:v>1.6870000000000001</c:v>
                </c:pt>
                <c:pt idx="4463">
                  <c:v>1.669</c:v>
                </c:pt>
                <c:pt idx="4464">
                  <c:v>1.7120000000000011</c:v>
                </c:pt>
                <c:pt idx="4465">
                  <c:v>1.663</c:v>
                </c:pt>
                <c:pt idx="4466">
                  <c:v>1.6779999999999982</c:v>
                </c:pt>
                <c:pt idx="4467">
                  <c:v>1.6739999999999982</c:v>
                </c:pt>
                <c:pt idx="4468">
                  <c:v>1.6859999999999982</c:v>
                </c:pt>
                <c:pt idx="4469">
                  <c:v>1.6639999999999981</c:v>
                </c:pt>
                <c:pt idx="4470">
                  <c:v>1.6759999999999982</c:v>
                </c:pt>
                <c:pt idx="4471">
                  <c:v>1.6830000000000001</c:v>
                </c:pt>
                <c:pt idx="4472">
                  <c:v>1.677</c:v>
                </c:pt>
                <c:pt idx="4473">
                  <c:v>1.679</c:v>
                </c:pt>
                <c:pt idx="4474">
                  <c:v>1.671</c:v>
                </c:pt>
                <c:pt idx="4475">
                  <c:v>1.6739999999999982</c:v>
                </c:pt>
                <c:pt idx="4476">
                  <c:v>1.7029999999999994</c:v>
                </c:pt>
                <c:pt idx="4477">
                  <c:v>1.6819999999999982</c:v>
                </c:pt>
                <c:pt idx="4478">
                  <c:v>1.6900000000000017</c:v>
                </c:pt>
                <c:pt idx="4479">
                  <c:v>1.6719999999999982</c:v>
                </c:pt>
                <c:pt idx="4480">
                  <c:v>1.669</c:v>
                </c:pt>
                <c:pt idx="4481">
                  <c:v>1.6639999999999981</c:v>
                </c:pt>
                <c:pt idx="4482">
                  <c:v>1.6839999999999982</c:v>
                </c:pt>
                <c:pt idx="4483">
                  <c:v>1.669</c:v>
                </c:pt>
                <c:pt idx="4484">
                  <c:v>1.677</c:v>
                </c:pt>
                <c:pt idx="4485">
                  <c:v>1.6830000000000001</c:v>
                </c:pt>
                <c:pt idx="4486">
                  <c:v>1.6800000000000017</c:v>
                </c:pt>
                <c:pt idx="4487">
                  <c:v>1.6839999999999982</c:v>
                </c:pt>
                <c:pt idx="4488">
                  <c:v>1.6890000000000001</c:v>
                </c:pt>
                <c:pt idx="4489">
                  <c:v>1.667</c:v>
                </c:pt>
                <c:pt idx="4490">
                  <c:v>1.6739999999999982</c:v>
                </c:pt>
                <c:pt idx="4491">
                  <c:v>1.6870000000000001</c:v>
                </c:pt>
                <c:pt idx="4492">
                  <c:v>1.8460000000000001</c:v>
                </c:pt>
                <c:pt idx="4493">
                  <c:v>1.681</c:v>
                </c:pt>
                <c:pt idx="4494">
                  <c:v>1.6739999999999982</c:v>
                </c:pt>
                <c:pt idx="4495">
                  <c:v>1.675</c:v>
                </c:pt>
                <c:pt idx="4496">
                  <c:v>1.6950000000000001</c:v>
                </c:pt>
                <c:pt idx="4497">
                  <c:v>1.6879999999999982</c:v>
                </c:pt>
                <c:pt idx="4498">
                  <c:v>1.7029999999999994</c:v>
                </c:pt>
                <c:pt idx="4499">
                  <c:v>1.6830000000000001</c:v>
                </c:pt>
                <c:pt idx="4500">
                  <c:v>1.665</c:v>
                </c:pt>
                <c:pt idx="4501">
                  <c:v>1.6850000000000001</c:v>
                </c:pt>
                <c:pt idx="4502">
                  <c:v>1.7200000000000011</c:v>
                </c:pt>
                <c:pt idx="4503">
                  <c:v>1.6910000000000001</c:v>
                </c:pt>
                <c:pt idx="4504">
                  <c:v>1.6739999999999982</c:v>
                </c:pt>
                <c:pt idx="4505">
                  <c:v>1.8260000000000001</c:v>
                </c:pt>
                <c:pt idx="4506">
                  <c:v>1.675</c:v>
                </c:pt>
                <c:pt idx="4507">
                  <c:v>1.6759999999999982</c:v>
                </c:pt>
                <c:pt idx="4508">
                  <c:v>1.6839999999999982</c:v>
                </c:pt>
                <c:pt idx="4509">
                  <c:v>1.6659999999999981</c:v>
                </c:pt>
                <c:pt idx="4510">
                  <c:v>1.7040000000000011</c:v>
                </c:pt>
                <c:pt idx="4511">
                  <c:v>1.8720000000000001</c:v>
                </c:pt>
                <c:pt idx="4512">
                  <c:v>1.6759999999999982</c:v>
                </c:pt>
                <c:pt idx="4513">
                  <c:v>1.669</c:v>
                </c:pt>
                <c:pt idx="4514">
                  <c:v>1.6830000000000001</c:v>
                </c:pt>
                <c:pt idx="4515">
                  <c:v>1.6839999999999982</c:v>
                </c:pt>
                <c:pt idx="4516">
                  <c:v>1.673</c:v>
                </c:pt>
                <c:pt idx="4517">
                  <c:v>1.6719999999999982</c:v>
                </c:pt>
                <c:pt idx="4518">
                  <c:v>1.6559999999999981</c:v>
                </c:pt>
                <c:pt idx="4519">
                  <c:v>1.681</c:v>
                </c:pt>
                <c:pt idx="4520">
                  <c:v>1.7129999999999994</c:v>
                </c:pt>
                <c:pt idx="4521">
                  <c:v>1.6900000000000017</c:v>
                </c:pt>
                <c:pt idx="4522">
                  <c:v>1.6659999999999981</c:v>
                </c:pt>
                <c:pt idx="4523">
                  <c:v>1.6910000000000001</c:v>
                </c:pt>
                <c:pt idx="4524">
                  <c:v>1.6779999999999982</c:v>
                </c:pt>
                <c:pt idx="4525">
                  <c:v>1.677</c:v>
                </c:pt>
                <c:pt idx="4526">
                  <c:v>1.673</c:v>
                </c:pt>
                <c:pt idx="4527">
                  <c:v>1.667</c:v>
                </c:pt>
                <c:pt idx="4528">
                  <c:v>1.671</c:v>
                </c:pt>
                <c:pt idx="4529">
                  <c:v>1.6639999999999981</c:v>
                </c:pt>
                <c:pt idx="4530">
                  <c:v>1.671</c:v>
                </c:pt>
                <c:pt idx="4531">
                  <c:v>1.6659999999999981</c:v>
                </c:pt>
                <c:pt idx="4532">
                  <c:v>1.667</c:v>
                </c:pt>
                <c:pt idx="4533">
                  <c:v>1.675</c:v>
                </c:pt>
                <c:pt idx="4534">
                  <c:v>1.6879999999999982</c:v>
                </c:pt>
                <c:pt idx="4535">
                  <c:v>1.6759999999999982</c:v>
                </c:pt>
                <c:pt idx="4536">
                  <c:v>1.6700000000000017</c:v>
                </c:pt>
                <c:pt idx="4537">
                  <c:v>1.673</c:v>
                </c:pt>
                <c:pt idx="4538">
                  <c:v>1.6539999999999981</c:v>
                </c:pt>
                <c:pt idx="4539">
                  <c:v>1.6639999999999981</c:v>
                </c:pt>
                <c:pt idx="4540">
                  <c:v>1.6700000000000017</c:v>
                </c:pt>
                <c:pt idx="4541">
                  <c:v>1.6600000000000001</c:v>
                </c:pt>
                <c:pt idx="4542">
                  <c:v>1.6659999999999981</c:v>
                </c:pt>
                <c:pt idx="4543">
                  <c:v>1.6719999999999982</c:v>
                </c:pt>
                <c:pt idx="4544">
                  <c:v>1.661</c:v>
                </c:pt>
                <c:pt idx="4545">
                  <c:v>1.639</c:v>
                </c:pt>
                <c:pt idx="4546">
                  <c:v>1.6559999999999981</c:v>
                </c:pt>
                <c:pt idx="4547">
                  <c:v>1.6600000000000001</c:v>
                </c:pt>
                <c:pt idx="4548">
                  <c:v>1.657</c:v>
                </c:pt>
                <c:pt idx="4549">
                  <c:v>1.6359999999999979</c:v>
                </c:pt>
                <c:pt idx="4550">
                  <c:v>1.639</c:v>
                </c:pt>
                <c:pt idx="4551">
                  <c:v>1.6419999999999979</c:v>
                </c:pt>
                <c:pt idx="4552">
                  <c:v>1.647</c:v>
                </c:pt>
                <c:pt idx="4553">
                  <c:v>1.641</c:v>
                </c:pt>
                <c:pt idx="4554">
                  <c:v>1.6419999999999979</c:v>
                </c:pt>
                <c:pt idx="4555">
                  <c:v>1.6379999999999979</c:v>
                </c:pt>
                <c:pt idx="4556">
                  <c:v>1.647</c:v>
                </c:pt>
                <c:pt idx="4557">
                  <c:v>1.6379999999999979</c:v>
                </c:pt>
                <c:pt idx="4558">
                  <c:v>1.641</c:v>
                </c:pt>
                <c:pt idx="4559">
                  <c:v>1.639</c:v>
                </c:pt>
                <c:pt idx="4560">
                  <c:v>1.623</c:v>
                </c:pt>
                <c:pt idx="4561">
                  <c:v>1.6739999999999982</c:v>
                </c:pt>
                <c:pt idx="4562">
                  <c:v>1.6240000000000001</c:v>
                </c:pt>
                <c:pt idx="4563">
                  <c:v>1.6180000000000001</c:v>
                </c:pt>
                <c:pt idx="4564">
                  <c:v>1.6259999999999979</c:v>
                </c:pt>
                <c:pt idx="4565">
                  <c:v>1.6439999999999981</c:v>
                </c:pt>
                <c:pt idx="4566">
                  <c:v>1.6400000000000001</c:v>
                </c:pt>
                <c:pt idx="4567">
                  <c:v>1.6279999999999979</c:v>
                </c:pt>
                <c:pt idx="4568">
                  <c:v>1.633</c:v>
                </c:pt>
                <c:pt idx="4569">
                  <c:v>1.61</c:v>
                </c:pt>
                <c:pt idx="4570">
                  <c:v>1.609</c:v>
                </c:pt>
                <c:pt idx="4571">
                  <c:v>1.605</c:v>
                </c:pt>
                <c:pt idx="4572">
                  <c:v>1.62</c:v>
                </c:pt>
                <c:pt idx="4573">
                  <c:v>1.6300000000000001</c:v>
                </c:pt>
                <c:pt idx="4574">
                  <c:v>1.6180000000000001</c:v>
                </c:pt>
                <c:pt idx="4575">
                  <c:v>1.641</c:v>
                </c:pt>
                <c:pt idx="4576">
                  <c:v>1.613</c:v>
                </c:pt>
                <c:pt idx="4577">
                  <c:v>1.6040000000000001</c:v>
                </c:pt>
                <c:pt idx="4578">
                  <c:v>1.6220000000000001</c:v>
                </c:pt>
                <c:pt idx="4579">
                  <c:v>1.625</c:v>
                </c:pt>
                <c:pt idx="4580">
                  <c:v>1.603</c:v>
                </c:pt>
                <c:pt idx="4581">
                  <c:v>1.6080000000000001</c:v>
                </c:pt>
                <c:pt idx="4582">
                  <c:v>1.6060000000000001</c:v>
                </c:pt>
                <c:pt idx="4583">
                  <c:v>1.6160000000000001</c:v>
                </c:pt>
                <c:pt idx="4584">
                  <c:v>1.587</c:v>
                </c:pt>
                <c:pt idx="4585">
                  <c:v>1.605</c:v>
                </c:pt>
                <c:pt idx="4586">
                  <c:v>1.6220000000000001</c:v>
                </c:pt>
                <c:pt idx="4587">
                  <c:v>1.605</c:v>
                </c:pt>
                <c:pt idx="4588">
                  <c:v>1.597</c:v>
                </c:pt>
                <c:pt idx="4589">
                  <c:v>1.639</c:v>
                </c:pt>
                <c:pt idx="4590">
                  <c:v>1.631</c:v>
                </c:pt>
                <c:pt idx="4591">
                  <c:v>1.615</c:v>
                </c:pt>
                <c:pt idx="4592">
                  <c:v>1.6319999999999979</c:v>
                </c:pt>
                <c:pt idx="4593">
                  <c:v>1.617</c:v>
                </c:pt>
                <c:pt idx="4594">
                  <c:v>1.619</c:v>
                </c:pt>
                <c:pt idx="4595">
                  <c:v>1.6080000000000001</c:v>
                </c:pt>
                <c:pt idx="4596">
                  <c:v>1.637</c:v>
                </c:pt>
                <c:pt idx="4597">
                  <c:v>1.6120000000000001</c:v>
                </c:pt>
                <c:pt idx="4598">
                  <c:v>1.6140000000000001</c:v>
                </c:pt>
                <c:pt idx="4599">
                  <c:v>1.6359999999999979</c:v>
                </c:pt>
                <c:pt idx="4600">
                  <c:v>1.613</c:v>
                </c:pt>
                <c:pt idx="4601">
                  <c:v>1.5960000000000001</c:v>
                </c:pt>
                <c:pt idx="4602">
                  <c:v>1.603</c:v>
                </c:pt>
                <c:pt idx="4603">
                  <c:v>1.591</c:v>
                </c:pt>
                <c:pt idx="4604">
                  <c:v>1.621</c:v>
                </c:pt>
                <c:pt idx="4605">
                  <c:v>1.6060000000000001</c:v>
                </c:pt>
                <c:pt idx="4606">
                  <c:v>1.62</c:v>
                </c:pt>
                <c:pt idx="4607">
                  <c:v>1.651</c:v>
                </c:pt>
                <c:pt idx="4608">
                  <c:v>1.6319999999999979</c:v>
                </c:pt>
                <c:pt idx="4609">
                  <c:v>1.613</c:v>
                </c:pt>
                <c:pt idx="4610">
                  <c:v>1.631</c:v>
                </c:pt>
                <c:pt idx="4611">
                  <c:v>1.601</c:v>
                </c:pt>
                <c:pt idx="4612">
                  <c:v>1.6180000000000001</c:v>
                </c:pt>
                <c:pt idx="4613">
                  <c:v>1.6339999999999979</c:v>
                </c:pt>
                <c:pt idx="4614">
                  <c:v>1.6259999999999979</c:v>
                </c:pt>
                <c:pt idx="4615">
                  <c:v>1.6379999999999979</c:v>
                </c:pt>
                <c:pt idx="4616">
                  <c:v>1.6220000000000001</c:v>
                </c:pt>
                <c:pt idx="4617">
                  <c:v>1.6279999999999979</c:v>
                </c:pt>
                <c:pt idx="4618">
                  <c:v>1.6559999999999981</c:v>
                </c:pt>
                <c:pt idx="4619">
                  <c:v>1.6359999999999979</c:v>
                </c:pt>
                <c:pt idx="4620">
                  <c:v>1.6859999999999982</c:v>
                </c:pt>
                <c:pt idx="4621">
                  <c:v>1.6439999999999981</c:v>
                </c:pt>
                <c:pt idx="4622">
                  <c:v>1.6319999999999979</c:v>
                </c:pt>
                <c:pt idx="4623">
                  <c:v>1.6479999999999981</c:v>
                </c:pt>
                <c:pt idx="4624">
                  <c:v>1.6940000000000017</c:v>
                </c:pt>
                <c:pt idx="4625">
                  <c:v>1.6700000000000017</c:v>
                </c:pt>
                <c:pt idx="4626">
                  <c:v>1.647</c:v>
                </c:pt>
                <c:pt idx="4627">
                  <c:v>1.6839999999999982</c:v>
                </c:pt>
                <c:pt idx="4628">
                  <c:v>1.6500000000000001</c:v>
                </c:pt>
                <c:pt idx="4629">
                  <c:v>1.6500000000000001</c:v>
                </c:pt>
                <c:pt idx="4630">
                  <c:v>1.6679999999999982</c:v>
                </c:pt>
                <c:pt idx="4631">
                  <c:v>1.6419999999999979</c:v>
                </c:pt>
                <c:pt idx="4632">
                  <c:v>1.659</c:v>
                </c:pt>
                <c:pt idx="4633">
                  <c:v>1.659</c:v>
                </c:pt>
                <c:pt idx="4634">
                  <c:v>1.6539999999999981</c:v>
                </c:pt>
                <c:pt idx="4635">
                  <c:v>1.6910000000000001</c:v>
                </c:pt>
                <c:pt idx="4636">
                  <c:v>1.657</c:v>
                </c:pt>
                <c:pt idx="4637">
                  <c:v>1.6910000000000001</c:v>
                </c:pt>
                <c:pt idx="4638">
                  <c:v>1.667</c:v>
                </c:pt>
                <c:pt idx="4639">
                  <c:v>1.6739999999999982</c:v>
                </c:pt>
                <c:pt idx="4640">
                  <c:v>1.667</c:v>
                </c:pt>
                <c:pt idx="4641">
                  <c:v>1.6980000000000017</c:v>
                </c:pt>
                <c:pt idx="4642">
                  <c:v>1.6960000000000017</c:v>
                </c:pt>
                <c:pt idx="4643">
                  <c:v>1.7060000000000011</c:v>
                </c:pt>
                <c:pt idx="4644">
                  <c:v>1.7049999999999994</c:v>
                </c:pt>
                <c:pt idx="4645">
                  <c:v>1.8169999999999982</c:v>
                </c:pt>
                <c:pt idx="4646">
                  <c:v>1.6919999999999982</c:v>
                </c:pt>
                <c:pt idx="4647">
                  <c:v>1.6850000000000001</c:v>
                </c:pt>
                <c:pt idx="4648">
                  <c:v>1.6800000000000017</c:v>
                </c:pt>
                <c:pt idx="4649">
                  <c:v>1.673</c:v>
                </c:pt>
                <c:pt idx="4650">
                  <c:v>1.6890000000000001</c:v>
                </c:pt>
                <c:pt idx="4651">
                  <c:v>1.6839999999999982</c:v>
                </c:pt>
                <c:pt idx="4652">
                  <c:v>1.6970000000000001</c:v>
                </c:pt>
                <c:pt idx="4653">
                  <c:v>1.6950000000000001</c:v>
                </c:pt>
                <c:pt idx="4654">
                  <c:v>1.7040000000000011</c:v>
                </c:pt>
                <c:pt idx="4655">
                  <c:v>1.6950000000000001</c:v>
                </c:pt>
                <c:pt idx="4656">
                  <c:v>1.6990000000000001</c:v>
                </c:pt>
                <c:pt idx="4657">
                  <c:v>1.7160000000000011</c:v>
                </c:pt>
                <c:pt idx="4658">
                  <c:v>1.675</c:v>
                </c:pt>
                <c:pt idx="4659">
                  <c:v>1.8129999999999982</c:v>
                </c:pt>
                <c:pt idx="4660">
                  <c:v>1.7049999999999994</c:v>
                </c:pt>
                <c:pt idx="4661">
                  <c:v>1.7060000000000011</c:v>
                </c:pt>
                <c:pt idx="4662">
                  <c:v>1.6879999999999982</c:v>
                </c:pt>
                <c:pt idx="4663">
                  <c:v>1.7080000000000011</c:v>
                </c:pt>
                <c:pt idx="4664">
                  <c:v>1.7229999999999994</c:v>
                </c:pt>
                <c:pt idx="4665">
                  <c:v>1.6919999999999982</c:v>
                </c:pt>
                <c:pt idx="4666">
                  <c:v>1.6900000000000017</c:v>
                </c:pt>
                <c:pt idx="4667">
                  <c:v>1.6980000000000017</c:v>
                </c:pt>
                <c:pt idx="4668">
                  <c:v>1.6940000000000017</c:v>
                </c:pt>
                <c:pt idx="4669">
                  <c:v>1.7149999999999994</c:v>
                </c:pt>
                <c:pt idx="4670">
                  <c:v>1.681</c:v>
                </c:pt>
                <c:pt idx="4671">
                  <c:v>1.6940000000000017</c:v>
                </c:pt>
                <c:pt idx="4672">
                  <c:v>1.6890000000000001</c:v>
                </c:pt>
                <c:pt idx="4673">
                  <c:v>1.7120000000000011</c:v>
                </c:pt>
                <c:pt idx="4674">
                  <c:v>1.7020000000000011</c:v>
                </c:pt>
                <c:pt idx="4675">
                  <c:v>1.6930000000000001</c:v>
                </c:pt>
                <c:pt idx="4676">
                  <c:v>1.7020000000000011</c:v>
                </c:pt>
                <c:pt idx="4677">
                  <c:v>1.6830000000000001</c:v>
                </c:pt>
                <c:pt idx="4678">
                  <c:v>1.7040000000000011</c:v>
                </c:pt>
                <c:pt idx="4679">
                  <c:v>1.6800000000000017</c:v>
                </c:pt>
                <c:pt idx="4680">
                  <c:v>1.6859999999999982</c:v>
                </c:pt>
                <c:pt idx="4681">
                  <c:v>1.6870000000000001</c:v>
                </c:pt>
                <c:pt idx="4682">
                  <c:v>1.681</c:v>
                </c:pt>
                <c:pt idx="4683">
                  <c:v>1.6970000000000001</c:v>
                </c:pt>
                <c:pt idx="4684">
                  <c:v>1.6919999999999982</c:v>
                </c:pt>
                <c:pt idx="4685">
                  <c:v>1.669</c:v>
                </c:pt>
                <c:pt idx="4686">
                  <c:v>1.671</c:v>
                </c:pt>
                <c:pt idx="4687">
                  <c:v>1.6679999999999982</c:v>
                </c:pt>
                <c:pt idx="4688">
                  <c:v>1.681</c:v>
                </c:pt>
                <c:pt idx="4689">
                  <c:v>1.677</c:v>
                </c:pt>
                <c:pt idx="4690">
                  <c:v>1.6800000000000017</c:v>
                </c:pt>
                <c:pt idx="4691">
                  <c:v>1.6759999999999982</c:v>
                </c:pt>
                <c:pt idx="4692">
                  <c:v>1.665</c:v>
                </c:pt>
                <c:pt idx="4693">
                  <c:v>1.661</c:v>
                </c:pt>
                <c:pt idx="4694">
                  <c:v>1.679</c:v>
                </c:pt>
                <c:pt idx="4695">
                  <c:v>1.6839999999999982</c:v>
                </c:pt>
                <c:pt idx="4696">
                  <c:v>1.669</c:v>
                </c:pt>
                <c:pt idx="4697">
                  <c:v>1.6579999999999981</c:v>
                </c:pt>
                <c:pt idx="4698">
                  <c:v>1.669</c:v>
                </c:pt>
                <c:pt idx="4699">
                  <c:v>1.6600000000000001</c:v>
                </c:pt>
                <c:pt idx="4700">
                  <c:v>1.661</c:v>
                </c:pt>
                <c:pt idx="4701">
                  <c:v>1.6870000000000001</c:v>
                </c:pt>
                <c:pt idx="4702">
                  <c:v>1.669</c:v>
                </c:pt>
                <c:pt idx="4703">
                  <c:v>1.6839999999999982</c:v>
                </c:pt>
                <c:pt idx="4704">
                  <c:v>1.6719999999999982</c:v>
                </c:pt>
                <c:pt idx="4705">
                  <c:v>1.641</c:v>
                </c:pt>
                <c:pt idx="4706">
                  <c:v>1.655</c:v>
                </c:pt>
                <c:pt idx="4707">
                  <c:v>1.673</c:v>
                </c:pt>
                <c:pt idx="4708">
                  <c:v>1.6600000000000001</c:v>
                </c:pt>
                <c:pt idx="4709">
                  <c:v>1.645</c:v>
                </c:pt>
                <c:pt idx="4710">
                  <c:v>1.647</c:v>
                </c:pt>
                <c:pt idx="4711">
                  <c:v>1.6879999999999982</c:v>
                </c:pt>
                <c:pt idx="4712">
                  <c:v>1.6400000000000001</c:v>
                </c:pt>
                <c:pt idx="4713">
                  <c:v>1.631</c:v>
                </c:pt>
                <c:pt idx="4714">
                  <c:v>1.641</c:v>
                </c:pt>
                <c:pt idx="4715">
                  <c:v>1.6240000000000001</c:v>
                </c:pt>
                <c:pt idx="4716">
                  <c:v>1.6379999999999979</c:v>
                </c:pt>
                <c:pt idx="4717">
                  <c:v>1.639</c:v>
                </c:pt>
                <c:pt idx="4718">
                  <c:v>1.629</c:v>
                </c:pt>
                <c:pt idx="4719">
                  <c:v>1.6259999999999979</c:v>
                </c:pt>
                <c:pt idx="4720">
                  <c:v>1.6259999999999979</c:v>
                </c:pt>
                <c:pt idx="4721">
                  <c:v>1.607</c:v>
                </c:pt>
                <c:pt idx="4722">
                  <c:v>1.619</c:v>
                </c:pt>
                <c:pt idx="4723">
                  <c:v>1.61</c:v>
                </c:pt>
                <c:pt idx="4724">
                  <c:v>1.617</c:v>
                </c:pt>
                <c:pt idx="4725">
                  <c:v>1.631</c:v>
                </c:pt>
                <c:pt idx="4726">
                  <c:v>1.613</c:v>
                </c:pt>
                <c:pt idx="4727">
                  <c:v>1.613</c:v>
                </c:pt>
                <c:pt idx="4728">
                  <c:v>1.611</c:v>
                </c:pt>
                <c:pt idx="4729">
                  <c:v>1.6040000000000001</c:v>
                </c:pt>
                <c:pt idx="4730">
                  <c:v>1.6140000000000001</c:v>
                </c:pt>
                <c:pt idx="4731">
                  <c:v>1.607</c:v>
                </c:pt>
                <c:pt idx="4732">
                  <c:v>1.5980000000000001</c:v>
                </c:pt>
                <c:pt idx="4733">
                  <c:v>1.6</c:v>
                </c:pt>
                <c:pt idx="4734">
                  <c:v>1.59</c:v>
                </c:pt>
                <c:pt idx="4735">
                  <c:v>1.587</c:v>
                </c:pt>
                <c:pt idx="4736">
                  <c:v>1.587</c:v>
                </c:pt>
                <c:pt idx="4737">
                  <c:v>1.5780000000000001</c:v>
                </c:pt>
                <c:pt idx="4738">
                  <c:v>1.5740000000000001</c:v>
                </c:pt>
                <c:pt idx="4739">
                  <c:v>1.575</c:v>
                </c:pt>
                <c:pt idx="4740">
                  <c:v>1.5840000000000001</c:v>
                </c:pt>
                <c:pt idx="4741">
                  <c:v>1.59</c:v>
                </c:pt>
                <c:pt idx="4742">
                  <c:v>1.5669999999999982</c:v>
                </c:pt>
                <c:pt idx="4743">
                  <c:v>1.583</c:v>
                </c:pt>
                <c:pt idx="4744">
                  <c:v>1.5580000000000001</c:v>
                </c:pt>
                <c:pt idx="4745">
                  <c:v>1.5680000000000001</c:v>
                </c:pt>
                <c:pt idx="4746">
                  <c:v>1.556</c:v>
                </c:pt>
                <c:pt idx="4747">
                  <c:v>1.5489999999999982</c:v>
                </c:pt>
                <c:pt idx="4748">
                  <c:v>1.5609999999999982</c:v>
                </c:pt>
                <c:pt idx="4749">
                  <c:v>1.556</c:v>
                </c:pt>
                <c:pt idx="4750">
                  <c:v>1.575</c:v>
                </c:pt>
                <c:pt idx="4751">
                  <c:v>1.556</c:v>
                </c:pt>
                <c:pt idx="4752">
                  <c:v>1.554</c:v>
                </c:pt>
                <c:pt idx="4753">
                  <c:v>1.55</c:v>
                </c:pt>
                <c:pt idx="4754">
                  <c:v>1.5580000000000001</c:v>
                </c:pt>
                <c:pt idx="4755">
                  <c:v>1.534</c:v>
                </c:pt>
                <c:pt idx="4756">
                  <c:v>1.5429999999999982</c:v>
                </c:pt>
                <c:pt idx="4757">
                  <c:v>1.639</c:v>
                </c:pt>
                <c:pt idx="4758">
                  <c:v>1.5469999999999982</c:v>
                </c:pt>
                <c:pt idx="4759">
                  <c:v>1.5309999999999981</c:v>
                </c:pt>
                <c:pt idx="4760">
                  <c:v>1.595</c:v>
                </c:pt>
                <c:pt idx="4761">
                  <c:v>1.5309999999999981</c:v>
                </c:pt>
                <c:pt idx="4762">
                  <c:v>1.54</c:v>
                </c:pt>
                <c:pt idx="4763">
                  <c:v>1.54</c:v>
                </c:pt>
                <c:pt idx="4764">
                  <c:v>1.5289999999999981</c:v>
                </c:pt>
                <c:pt idx="4765">
                  <c:v>1.5369999999999981</c:v>
                </c:pt>
                <c:pt idx="4766">
                  <c:v>1.5409999999999981</c:v>
                </c:pt>
                <c:pt idx="4767">
                  <c:v>1.5249999999999981</c:v>
                </c:pt>
                <c:pt idx="4768">
                  <c:v>1.5449999999999982</c:v>
                </c:pt>
                <c:pt idx="4769">
                  <c:v>1.548</c:v>
                </c:pt>
                <c:pt idx="4770">
                  <c:v>1.5369999999999981</c:v>
                </c:pt>
                <c:pt idx="4771">
                  <c:v>1.5369999999999981</c:v>
                </c:pt>
                <c:pt idx="4772">
                  <c:v>1.5289999999999981</c:v>
                </c:pt>
                <c:pt idx="4773">
                  <c:v>1.52</c:v>
                </c:pt>
                <c:pt idx="4774">
                  <c:v>1.514</c:v>
                </c:pt>
                <c:pt idx="4775">
                  <c:v>1.524</c:v>
                </c:pt>
                <c:pt idx="4776">
                  <c:v>1.5389999999999981</c:v>
                </c:pt>
                <c:pt idx="4777">
                  <c:v>1.5289999999999981</c:v>
                </c:pt>
                <c:pt idx="4778">
                  <c:v>1.534</c:v>
                </c:pt>
                <c:pt idx="4779">
                  <c:v>1.512</c:v>
                </c:pt>
                <c:pt idx="4780">
                  <c:v>1.526</c:v>
                </c:pt>
                <c:pt idx="4781">
                  <c:v>1.5249999999999981</c:v>
                </c:pt>
                <c:pt idx="4782">
                  <c:v>1.5269999999999981</c:v>
                </c:pt>
                <c:pt idx="4783">
                  <c:v>1.5409999999999981</c:v>
                </c:pt>
                <c:pt idx="4784">
                  <c:v>1.552</c:v>
                </c:pt>
                <c:pt idx="4785">
                  <c:v>1.53</c:v>
                </c:pt>
                <c:pt idx="4786">
                  <c:v>1.5349999999999981</c:v>
                </c:pt>
                <c:pt idx="4787">
                  <c:v>1.548</c:v>
                </c:pt>
                <c:pt idx="4788">
                  <c:v>1.526</c:v>
                </c:pt>
                <c:pt idx="4789">
                  <c:v>1.53</c:v>
                </c:pt>
                <c:pt idx="4790">
                  <c:v>1.534</c:v>
                </c:pt>
                <c:pt idx="4791">
                  <c:v>1.5489999999999982</c:v>
                </c:pt>
                <c:pt idx="4792">
                  <c:v>1.5269999999999981</c:v>
                </c:pt>
                <c:pt idx="4793">
                  <c:v>1.538</c:v>
                </c:pt>
                <c:pt idx="4794">
                  <c:v>1.5269999999999981</c:v>
                </c:pt>
                <c:pt idx="4795">
                  <c:v>1.5349999999999981</c:v>
                </c:pt>
                <c:pt idx="4796">
                  <c:v>1.526</c:v>
                </c:pt>
                <c:pt idx="4797">
                  <c:v>1.552</c:v>
                </c:pt>
                <c:pt idx="4798">
                  <c:v>1.5289999999999981</c:v>
                </c:pt>
                <c:pt idx="4799">
                  <c:v>1.552</c:v>
                </c:pt>
                <c:pt idx="4800">
                  <c:v>1.5369999999999981</c:v>
                </c:pt>
                <c:pt idx="4801">
                  <c:v>1.5469999999999982</c:v>
                </c:pt>
                <c:pt idx="4802">
                  <c:v>1.54</c:v>
                </c:pt>
                <c:pt idx="4803">
                  <c:v>1.548</c:v>
                </c:pt>
                <c:pt idx="4804">
                  <c:v>1.54</c:v>
                </c:pt>
                <c:pt idx="4805">
                  <c:v>1.5509999999999982</c:v>
                </c:pt>
                <c:pt idx="4806">
                  <c:v>1.544</c:v>
                </c:pt>
                <c:pt idx="4807">
                  <c:v>1.552</c:v>
                </c:pt>
                <c:pt idx="4808">
                  <c:v>1.534</c:v>
                </c:pt>
                <c:pt idx="4809">
                  <c:v>1.56</c:v>
                </c:pt>
                <c:pt idx="4810">
                  <c:v>1.5589999999999982</c:v>
                </c:pt>
                <c:pt idx="4811">
                  <c:v>1.56</c:v>
                </c:pt>
                <c:pt idx="4812">
                  <c:v>1.5369999999999981</c:v>
                </c:pt>
                <c:pt idx="4813">
                  <c:v>1.5589999999999982</c:v>
                </c:pt>
                <c:pt idx="4814">
                  <c:v>1.5589999999999982</c:v>
                </c:pt>
                <c:pt idx="4815">
                  <c:v>1.5549999999999982</c:v>
                </c:pt>
                <c:pt idx="4816">
                  <c:v>1.5840000000000001</c:v>
                </c:pt>
                <c:pt idx="4817">
                  <c:v>1.556</c:v>
                </c:pt>
                <c:pt idx="4818">
                  <c:v>1.5640000000000001</c:v>
                </c:pt>
                <c:pt idx="4819">
                  <c:v>1.5580000000000001</c:v>
                </c:pt>
                <c:pt idx="4820">
                  <c:v>1.57</c:v>
                </c:pt>
                <c:pt idx="4821">
                  <c:v>1.635</c:v>
                </c:pt>
                <c:pt idx="4822">
                  <c:v>1.5780000000000001</c:v>
                </c:pt>
                <c:pt idx="4823">
                  <c:v>1.5760000000000001</c:v>
                </c:pt>
                <c:pt idx="4824">
                  <c:v>1.5680000000000001</c:v>
                </c:pt>
                <c:pt idx="4825">
                  <c:v>1.5980000000000001</c:v>
                </c:pt>
                <c:pt idx="4826">
                  <c:v>1.5740000000000001</c:v>
                </c:pt>
                <c:pt idx="4827">
                  <c:v>1.5940000000000001</c:v>
                </c:pt>
                <c:pt idx="4828">
                  <c:v>1.593</c:v>
                </c:pt>
                <c:pt idx="4829">
                  <c:v>1.585</c:v>
                </c:pt>
                <c:pt idx="4830">
                  <c:v>1.5980000000000001</c:v>
                </c:pt>
                <c:pt idx="4831">
                  <c:v>1.58</c:v>
                </c:pt>
                <c:pt idx="4832">
                  <c:v>1.6120000000000001</c:v>
                </c:pt>
                <c:pt idx="4833">
                  <c:v>1.5940000000000001</c:v>
                </c:pt>
                <c:pt idx="4834">
                  <c:v>1.591</c:v>
                </c:pt>
                <c:pt idx="4835">
                  <c:v>1.603</c:v>
                </c:pt>
                <c:pt idx="4836">
                  <c:v>1.605</c:v>
                </c:pt>
                <c:pt idx="4837">
                  <c:v>1.613</c:v>
                </c:pt>
                <c:pt idx="4838">
                  <c:v>1.617</c:v>
                </c:pt>
                <c:pt idx="4839">
                  <c:v>1.623</c:v>
                </c:pt>
                <c:pt idx="4840">
                  <c:v>1.61</c:v>
                </c:pt>
                <c:pt idx="4841">
                  <c:v>1.603</c:v>
                </c:pt>
                <c:pt idx="4842">
                  <c:v>1.613</c:v>
                </c:pt>
                <c:pt idx="4843">
                  <c:v>1.613</c:v>
                </c:pt>
                <c:pt idx="4844">
                  <c:v>1.629</c:v>
                </c:pt>
                <c:pt idx="4845">
                  <c:v>1.6240000000000001</c:v>
                </c:pt>
                <c:pt idx="4846">
                  <c:v>1.617</c:v>
                </c:pt>
                <c:pt idx="4847">
                  <c:v>1.653</c:v>
                </c:pt>
                <c:pt idx="4848">
                  <c:v>1.627</c:v>
                </c:pt>
                <c:pt idx="4849">
                  <c:v>1.627</c:v>
                </c:pt>
                <c:pt idx="4850">
                  <c:v>1.6180000000000001</c:v>
                </c:pt>
                <c:pt idx="4851">
                  <c:v>1.639</c:v>
                </c:pt>
                <c:pt idx="4852">
                  <c:v>1.6259999999999979</c:v>
                </c:pt>
                <c:pt idx="4853">
                  <c:v>1.6279999999999979</c:v>
                </c:pt>
                <c:pt idx="4854">
                  <c:v>1.643</c:v>
                </c:pt>
                <c:pt idx="4855">
                  <c:v>1.625</c:v>
                </c:pt>
                <c:pt idx="4856">
                  <c:v>1.655</c:v>
                </c:pt>
                <c:pt idx="4857">
                  <c:v>1.629</c:v>
                </c:pt>
                <c:pt idx="4858">
                  <c:v>1.641</c:v>
                </c:pt>
                <c:pt idx="4859">
                  <c:v>1.635</c:v>
                </c:pt>
                <c:pt idx="4860">
                  <c:v>1.627</c:v>
                </c:pt>
                <c:pt idx="4861">
                  <c:v>1.6439999999999981</c:v>
                </c:pt>
                <c:pt idx="4862">
                  <c:v>1.641</c:v>
                </c:pt>
                <c:pt idx="4863">
                  <c:v>1.641</c:v>
                </c:pt>
                <c:pt idx="4864">
                  <c:v>1.647</c:v>
                </c:pt>
                <c:pt idx="4865">
                  <c:v>1.6579999999999981</c:v>
                </c:pt>
                <c:pt idx="4866">
                  <c:v>1.6759999999999982</c:v>
                </c:pt>
                <c:pt idx="4867">
                  <c:v>1.637</c:v>
                </c:pt>
                <c:pt idx="4868">
                  <c:v>1.6439999999999981</c:v>
                </c:pt>
                <c:pt idx="4869">
                  <c:v>1.6600000000000001</c:v>
                </c:pt>
                <c:pt idx="4870">
                  <c:v>1.6659999999999981</c:v>
                </c:pt>
                <c:pt idx="4871">
                  <c:v>1.6579999999999981</c:v>
                </c:pt>
                <c:pt idx="4872">
                  <c:v>1.6700000000000017</c:v>
                </c:pt>
                <c:pt idx="4873">
                  <c:v>1.6619999999999981</c:v>
                </c:pt>
                <c:pt idx="4874">
                  <c:v>1.6619999999999981</c:v>
                </c:pt>
                <c:pt idx="4875">
                  <c:v>1.645</c:v>
                </c:pt>
                <c:pt idx="4876">
                  <c:v>1.6539999999999981</c:v>
                </c:pt>
                <c:pt idx="4877">
                  <c:v>1.6479999999999981</c:v>
                </c:pt>
                <c:pt idx="4878">
                  <c:v>1.653</c:v>
                </c:pt>
                <c:pt idx="4879">
                  <c:v>1.637</c:v>
                </c:pt>
                <c:pt idx="4880">
                  <c:v>1.6600000000000001</c:v>
                </c:pt>
                <c:pt idx="4881">
                  <c:v>1.6500000000000001</c:v>
                </c:pt>
                <c:pt idx="4882">
                  <c:v>1.6659999999999981</c:v>
                </c:pt>
                <c:pt idx="4883">
                  <c:v>1.655</c:v>
                </c:pt>
                <c:pt idx="4884">
                  <c:v>1.6339999999999979</c:v>
                </c:pt>
                <c:pt idx="4885">
                  <c:v>1.6600000000000001</c:v>
                </c:pt>
                <c:pt idx="4886">
                  <c:v>1.661</c:v>
                </c:pt>
                <c:pt idx="4887">
                  <c:v>1.663</c:v>
                </c:pt>
                <c:pt idx="4888">
                  <c:v>1.6479999999999981</c:v>
                </c:pt>
                <c:pt idx="4889">
                  <c:v>1.641</c:v>
                </c:pt>
                <c:pt idx="4890">
                  <c:v>1.631</c:v>
                </c:pt>
                <c:pt idx="4891">
                  <c:v>1.639</c:v>
                </c:pt>
                <c:pt idx="4892">
                  <c:v>1.643</c:v>
                </c:pt>
                <c:pt idx="4893">
                  <c:v>1.649</c:v>
                </c:pt>
                <c:pt idx="4894">
                  <c:v>1.633</c:v>
                </c:pt>
                <c:pt idx="4895">
                  <c:v>1.6619999999999981</c:v>
                </c:pt>
                <c:pt idx="4896">
                  <c:v>1.6579999999999981</c:v>
                </c:pt>
                <c:pt idx="4897">
                  <c:v>1.655</c:v>
                </c:pt>
                <c:pt idx="4898">
                  <c:v>1.6319999999999979</c:v>
                </c:pt>
                <c:pt idx="4899">
                  <c:v>1.6600000000000001</c:v>
                </c:pt>
                <c:pt idx="4900">
                  <c:v>1.6459999999999981</c:v>
                </c:pt>
                <c:pt idx="4901">
                  <c:v>1.6400000000000001</c:v>
                </c:pt>
                <c:pt idx="4902">
                  <c:v>1.641</c:v>
                </c:pt>
                <c:pt idx="4903">
                  <c:v>1.643</c:v>
                </c:pt>
                <c:pt idx="4904">
                  <c:v>1.647</c:v>
                </c:pt>
                <c:pt idx="4905">
                  <c:v>1.6459999999999981</c:v>
                </c:pt>
                <c:pt idx="4906">
                  <c:v>1.609</c:v>
                </c:pt>
                <c:pt idx="4907">
                  <c:v>1.623</c:v>
                </c:pt>
                <c:pt idx="4908">
                  <c:v>1.6319999999999979</c:v>
                </c:pt>
                <c:pt idx="4909">
                  <c:v>1.6279999999999979</c:v>
                </c:pt>
                <c:pt idx="4910">
                  <c:v>1.631</c:v>
                </c:pt>
                <c:pt idx="4911">
                  <c:v>1.615</c:v>
                </c:pt>
                <c:pt idx="4912">
                  <c:v>1.619</c:v>
                </c:pt>
                <c:pt idx="4913">
                  <c:v>1.6319999999999979</c:v>
                </c:pt>
                <c:pt idx="4914">
                  <c:v>1.6020000000000001</c:v>
                </c:pt>
                <c:pt idx="4915">
                  <c:v>1.599</c:v>
                </c:pt>
                <c:pt idx="4916">
                  <c:v>1.6140000000000001</c:v>
                </c:pt>
                <c:pt idx="4917">
                  <c:v>1.613</c:v>
                </c:pt>
                <c:pt idx="4918">
                  <c:v>1.629</c:v>
                </c:pt>
                <c:pt idx="4919">
                  <c:v>1.6319999999999979</c:v>
                </c:pt>
                <c:pt idx="4920">
                  <c:v>1.597</c:v>
                </c:pt>
                <c:pt idx="4921">
                  <c:v>1.599</c:v>
                </c:pt>
                <c:pt idx="4922">
                  <c:v>1.6</c:v>
                </c:pt>
                <c:pt idx="4923">
                  <c:v>1.589</c:v>
                </c:pt>
                <c:pt idx="4924">
                  <c:v>1.611</c:v>
                </c:pt>
                <c:pt idx="4925">
                  <c:v>1.62</c:v>
                </c:pt>
                <c:pt idx="4926">
                  <c:v>1.6040000000000001</c:v>
                </c:pt>
                <c:pt idx="4927">
                  <c:v>1.587</c:v>
                </c:pt>
                <c:pt idx="4928">
                  <c:v>1.593</c:v>
                </c:pt>
                <c:pt idx="4929">
                  <c:v>1.6120000000000001</c:v>
                </c:pt>
                <c:pt idx="4930">
                  <c:v>1.587</c:v>
                </c:pt>
                <c:pt idx="4931">
                  <c:v>1.58</c:v>
                </c:pt>
                <c:pt idx="4932">
                  <c:v>1.57</c:v>
                </c:pt>
                <c:pt idx="4933">
                  <c:v>1.5840000000000001</c:v>
                </c:pt>
                <c:pt idx="4934">
                  <c:v>1.57</c:v>
                </c:pt>
                <c:pt idx="4935">
                  <c:v>1.5740000000000001</c:v>
                </c:pt>
                <c:pt idx="4936">
                  <c:v>1.5669999999999982</c:v>
                </c:pt>
                <c:pt idx="4937">
                  <c:v>1.5669999999999982</c:v>
                </c:pt>
                <c:pt idx="4938">
                  <c:v>1.607</c:v>
                </c:pt>
                <c:pt idx="4939">
                  <c:v>1.581</c:v>
                </c:pt>
                <c:pt idx="4940">
                  <c:v>1.5720000000000001</c:v>
                </c:pt>
                <c:pt idx="4941">
                  <c:v>1.5840000000000001</c:v>
                </c:pt>
                <c:pt idx="4942">
                  <c:v>1.571</c:v>
                </c:pt>
                <c:pt idx="4943">
                  <c:v>1.575</c:v>
                </c:pt>
                <c:pt idx="4944">
                  <c:v>1.579</c:v>
                </c:pt>
                <c:pt idx="4945">
                  <c:v>1.5660000000000001</c:v>
                </c:pt>
                <c:pt idx="4946">
                  <c:v>1.5649999999999982</c:v>
                </c:pt>
                <c:pt idx="4947">
                  <c:v>1.5429999999999982</c:v>
                </c:pt>
                <c:pt idx="4948">
                  <c:v>1.5740000000000001</c:v>
                </c:pt>
                <c:pt idx="4949">
                  <c:v>1.5509999999999982</c:v>
                </c:pt>
                <c:pt idx="4950">
                  <c:v>1.544</c:v>
                </c:pt>
                <c:pt idx="4951">
                  <c:v>1.546</c:v>
                </c:pt>
                <c:pt idx="4952">
                  <c:v>1.5580000000000001</c:v>
                </c:pt>
                <c:pt idx="4953">
                  <c:v>1.548</c:v>
                </c:pt>
                <c:pt idx="4954">
                  <c:v>1.5489999999999982</c:v>
                </c:pt>
                <c:pt idx="4955">
                  <c:v>1.5469999999999982</c:v>
                </c:pt>
                <c:pt idx="4956">
                  <c:v>1.54</c:v>
                </c:pt>
                <c:pt idx="4957">
                  <c:v>1.5289999999999981</c:v>
                </c:pt>
                <c:pt idx="4958">
                  <c:v>1.532</c:v>
                </c:pt>
                <c:pt idx="4959">
                  <c:v>1.538</c:v>
                </c:pt>
                <c:pt idx="4960">
                  <c:v>1.5369999999999981</c:v>
                </c:pt>
                <c:pt idx="4961">
                  <c:v>1.5449999999999982</c:v>
                </c:pt>
                <c:pt idx="4962">
                  <c:v>1.5229999999999981</c:v>
                </c:pt>
                <c:pt idx="4963">
                  <c:v>1.5269999999999981</c:v>
                </c:pt>
                <c:pt idx="4964">
                  <c:v>1.55</c:v>
                </c:pt>
                <c:pt idx="4965">
                  <c:v>1.53</c:v>
                </c:pt>
                <c:pt idx="4966">
                  <c:v>1.7629999999999992</c:v>
                </c:pt>
                <c:pt idx="4967">
                  <c:v>1.5149999999999979</c:v>
                </c:pt>
                <c:pt idx="4968">
                  <c:v>1.5029999999999979</c:v>
                </c:pt>
                <c:pt idx="4969">
                  <c:v>1.5489999999999982</c:v>
                </c:pt>
                <c:pt idx="4970">
                  <c:v>1.5189999999999981</c:v>
                </c:pt>
                <c:pt idx="4971">
                  <c:v>1.506</c:v>
                </c:pt>
                <c:pt idx="4972">
                  <c:v>1.496</c:v>
                </c:pt>
                <c:pt idx="4973">
                  <c:v>1.486</c:v>
                </c:pt>
                <c:pt idx="4974">
                  <c:v>1.522</c:v>
                </c:pt>
                <c:pt idx="4975">
                  <c:v>1.5029999999999979</c:v>
                </c:pt>
                <c:pt idx="4976">
                  <c:v>1.508</c:v>
                </c:pt>
                <c:pt idx="4977">
                  <c:v>1.5</c:v>
                </c:pt>
                <c:pt idx="4978">
                  <c:v>1.488</c:v>
                </c:pt>
                <c:pt idx="4979">
                  <c:v>1.51</c:v>
                </c:pt>
                <c:pt idx="4980">
                  <c:v>1.5029999999999979</c:v>
                </c:pt>
                <c:pt idx="4981">
                  <c:v>1.5089999999999979</c:v>
                </c:pt>
                <c:pt idx="4982">
                  <c:v>1.4889999999999981</c:v>
                </c:pt>
                <c:pt idx="4983">
                  <c:v>1.5109999999999979</c:v>
                </c:pt>
                <c:pt idx="4984">
                  <c:v>1.488</c:v>
                </c:pt>
                <c:pt idx="4985">
                  <c:v>1.5229999999999981</c:v>
                </c:pt>
                <c:pt idx="4986">
                  <c:v>1.4869999999999981</c:v>
                </c:pt>
                <c:pt idx="4987">
                  <c:v>1.506</c:v>
                </c:pt>
                <c:pt idx="4988">
                  <c:v>1.5069999999999979</c:v>
                </c:pt>
                <c:pt idx="4989">
                  <c:v>1.5089999999999979</c:v>
                </c:pt>
                <c:pt idx="4990">
                  <c:v>1.488</c:v>
                </c:pt>
                <c:pt idx="4991">
                  <c:v>1.522</c:v>
                </c:pt>
                <c:pt idx="4992">
                  <c:v>1.5049999999999979</c:v>
                </c:pt>
                <c:pt idx="4993">
                  <c:v>1.4949999999999983</c:v>
                </c:pt>
                <c:pt idx="4994">
                  <c:v>1.502</c:v>
                </c:pt>
                <c:pt idx="4995">
                  <c:v>1.51</c:v>
                </c:pt>
                <c:pt idx="4996">
                  <c:v>1.4909999999999981</c:v>
                </c:pt>
                <c:pt idx="4997">
                  <c:v>1.4989999999999983</c:v>
                </c:pt>
                <c:pt idx="4998">
                  <c:v>1.5289999999999981</c:v>
                </c:pt>
                <c:pt idx="4999">
                  <c:v>1.4949999999999983</c:v>
                </c:pt>
                <c:pt idx="5000">
                  <c:v>1.5</c:v>
                </c:pt>
                <c:pt idx="5001">
                  <c:v>1.494</c:v>
                </c:pt>
                <c:pt idx="5002">
                  <c:v>1.5049999999999979</c:v>
                </c:pt>
                <c:pt idx="5003">
                  <c:v>1.5189999999999981</c:v>
                </c:pt>
                <c:pt idx="5004">
                  <c:v>1.5349999999999981</c:v>
                </c:pt>
                <c:pt idx="5005">
                  <c:v>1.488</c:v>
                </c:pt>
                <c:pt idx="5006">
                  <c:v>1.508</c:v>
                </c:pt>
                <c:pt idx="5007">
                  <c:v>1.5269999999999981</c:v>
                </c:pt>
                <c:pt idx="5008">
                  <c:v>1.512</c:v>
                </c:pt>
                <c:pt idx="5009">
                  <c:v>1.512</c:v>
                </c:pt>
                <c:pt idx="5010">
                  <c:v>1.49</c:v>
                </c:pt>
                <c:pt idx="5011">
                  <c:v>1.5149999999999979</c:v>
                </c:pt>
                <c:pt idx="5012">
                  <c:v>1.504</c:v>
                </c:pt>
                <c:pt idx="5013">
                  <c:v>1.4909999999999981</c:v>
                </c:pt>
                <c:pt idx="5014">
                  <c:v>1.516</c:v>
                </c:pt>
                <c:pt idx="5015">
                  <c:v>1.498</c:v>
                </c:pt>
                <c:pt idx="5016">
                  <c:v>1.502</c:v>
                </c:pt>
                <c:pt idx="5017">
                  <c:v>1.5089999999999979</c:v>
                </c:pt>
                <c:pt idx="5018">
                  <c:v>1.544</c:v>
                </c:pt>
                <c:pt idx="5019">
                  <c:v>1.5209999999999981</c:v>
                </c:pt>
                <c:pt idx="5020">
                  <c:v>1.518</c:v>
                </c:pt>
                <c:pt idx="5021">
                  <c:v>1.522</c:v>
                </c:pt>
                <c:pt idx="5022">
                  <c:v>1.5109999999999979</c:v>
                </c:pt>
                <c:pt idx="5023">
                  <c:v>1.5149999999999979</c:v>
                </c:pt>
                <c:pt idx="5024">
                  <c:v>1.6339999999999979</c:v>
                </c:pt>
                <c:pt idx="5025">
                  <c:v>1.548</c:v>
                </c:pt>
                <c:pt idx="5026">
                  <c:v>1.5229999999999981</c:v>
                </c:pt>
                <c:pt idx="5027">
                  <c:v>1.524</c:v>
                </c:pt>
                <c:pt idx="5028">
                  <c:v>1.526</c:v>
                </c:pt>
                <c:pt idx="5029">
                  <c:v>1.522</c:v>
                </c:pt>
                <c:pt idx="5030">
                  <c:v>1.532</c:v>
                </c:pt>
                <c:pt idx="5031">
                  <c:v>1.546</c:v>
                </c:pt>
                <c:pt idx="5032">
                  <c:v>1.548</c:v>
                </c:pt>
                <c:pt idx="5033">
                  <c:v>1.5529999999999982</c:v>
                </c:pt>
                <c:pt idx="5034">
                  <c:v>1.556</c:v>
                </c:pt>
                <c:pt idx="5035">
                  <c:v>1.536</c:v>
                </c:pt>
                <c:pt idx="5036">
                  <c:v>1.552</c:v>
                </c:pt>
                <c:pt idx="5037">
                  <c:v>1.5369999999999981</c:v>
                </c:pt>
                <c:pt idx="5038">
                  <c:v>1.536</c:v>
                </c:pt>
                <c:pt idx="5039">
                  <c:v>1.5620000000000001</c:v>
                </c:pt>
                <c:pt idx="5040">
                  <c:v>1.548</c:v>
                </c:pt>
                <c:pt idx="5041">
                  <c:v>1.5760000000000001</c:v>
                </c:pt>
                <c:pt idx="5042">
                  <c:v>1.58</c:v>
                </c:pt>
                <c:pt idx="5043">
                  <c:v>1.571</c:v>
                </c:pt>
                <c:pt idx="5044">
                  <c:v>1.59</c:v>
                </c:pt>
                <c:pt idx="5045">
                  <c:v>1.5489999999999982</c:v>
                </c:pt>
                <c:pt idx="5046">
                  <c:v>1.585</c:v>
                </c:pt>
                <c:pt idx="5047">
                  <c:v>1.58</c:v>
                </c:pt>
                <c:pt idx="5048">
                  <c:v>1.571</c:v>
                </c:pt>
                <c:pt idx="5049">
                  <c:v>1.569</c:v>
                </c:pt>
                <c:pt idx="5050">
                  <c:v>1.571</c:v>
                </c:pt>
                <c:pt idx="5051">
                  <c:v>1.5720000000000001</c:v>
                </c:pt>
                <c:pt idx="5052">
                  <c:v>1.58</c:v>
                </c:pt>
                <c:pt idx="5053">
                  <c:v>1.585</c:v>
                </c:pt>
                <c:pt idx="5054">
                  <c:v>1.581</c:v>
                </c:pt>
                <c:pt idx="5055">
                  <c:v>1.5820000000000001</c:v>
                </c:pt>
                <c:pt idx="5056">
                  <c:v>1.5940000000000001</c:v>
                </c:pt>
                <c:pt idx="5057">
                  <c:v>1.589</c:v>
                </c:pt>
                <c:pt idx="5058">
                  <c:v>1.5960000000000001</c:v>
                </c:pt>
                <c:pt idx="5059">
                  <c:v>1.583</c:v>
                </c:pt>
                <c:pt idx="5060">
                  <c:v>1.581</c:v>
                </c:pt>
                <c:pt idx="5061">
                  <c:v>1.581</c:v>
                </c:pt>
                <c:pt idx="5062">
                  <c:v>1.5960000000000001</c:v>
                </c:pt>
                <c:pt idx="5063">
                  <c:v>1.605</c:v>
                </c:pt>
                <c:pt idx="5064">
                  <c:v>1.599</c:v>
                </c:pt>
                <c:pt idx="5065">
                  <c:v>1.5960000000000001</c:v>
                </c:pt>
                <c:pt idx="5066">
                  <c:v>1.6140000000000001</c:v>
                </c:pt>
                <c:pt idx="5067">
                  <c:v>1.5960000000000001</c:v>
                </c:pt>
                <c:pt idx="5068">
                  <c:v>1.593</c:v>
                </c:pt>
                <c:pt idx="5069">
                  <c:v>1.6120000000000001</c:v>
                </c:pt>
                <c:pt idx="5070">
                  <c:v>1.6180000000000001</c:v>
                </c:pt>
                <c:pt idx="5071">
                  <c:v>1.6060000000000001</c:v>
                </c:pt>
                <c:pt idx="5072">
                  <c:v>1.6040000000000001</c:v>
                </c:pt>
                <c:pt idx="5073">
                  <c:v>1.5980000000000001</c:v>
                </c:pt>
                <c:pt idx="5074">
                  <c:v>1.62</c:v>
                </c:pt>
                <c:pt idx="5075">
                  <c:v>1.611</c:v>
                </c:pt>
                <c:pt idx="5076">
                  <c:v>1.599</c:v>
                </c:pt>
                <c:pt idx="5077">
                  <c:v>1.6120000000000001</c:v>
                </c:pt>
                <c:pt idx="5078">
                  <c:v>1.601</c:v>
                </c:pt>
                <c:pt idx="5079">
                  <c:v>1.6040000000000001</c:v>
                </c:pt>
                <c:pt idx="5080">
                  <c:v>1.5940000000000001</c:v>
                </c:pt>
                <c:pt idx="5081">
                  <c:v>1.607</c:v>
                </c:pt>
                <c:pt idx="5082">
                  <c:v>1.6279999999999979</c:v>
                </c:pt>
                <c:pt idx="5083">
                  <c:v>1.601</c:v>
                </c:pt>
                <c:pt idx="5084">
                  <c:v>1.5940000000000001</c:v>
                </c:pt>
                <c:pt idx="5085">
                  <c:v>1.61</c:v>
                </c:pt>
                <c:pt idx="5086">
                  <c:v>1.6</c:v>
                </c:pt>
                <c:pt idx="5087">
                  <c:v>1.611</c:v>
                </c:pt>
                <c:pt idx="5088">
                  <c:v>1.6140000000000001</c:v>
                </c:pt>
                <c:pt idx="5089">
                  <c:v>1.621</c:v>
                </c:pt>
                <c:pt idx="5090">
                  <c:v>1.595</c:v>
                </c:pt>
                <c:pt idx="5091">
                  <c:v>1.607</c:v>
                </c:pt>
                <c:pt idx="5092">
                  <c:v>1.591</c:v>
                </c:pt>
                <c:pt idx="5093">
                  <c:v>1.59</c:v>
                </c:pt>
                <c:pt idx="5094">
                  <c:v>1.607</c:v>
                </c:pt>
                <c:pt idx="5095">
                  <c:v>1.6</c:v>
                </c:pt>
                <c:pt idx="5096">
                  <c:v>1.607</c:v>
                </c:pt>
                <c:pt idx="5097">
                  <c:v>1.59</c:v>
                </c:pt>
                <c:pt idx="5098">
                  <c:v>1.5940000000000001</c:v>
                </c:pt>
                <c:pt idx="5099">
                  <c:v>1.5920000000000001</c:v>
                </c:pt>
                <c:pt idx="5100">
                  <c:v>1.5960000000000001</c:v>
                </c:pt>
                <c:pt idx="5101">
                  <c:v>1.5960000000000001</c:v>
                </c:pt>
                <c:pt idx="5102">
                  <c:v>1.601</c:v>
                </c:pt>
                <c:pt idx="5103">
                  <c:v>1.603</c:v>
                </c:pt>
                <c:pt idx="5104">
                  <c:v>1.5860000000000001</c:v>
                </c:pt>
                <c:pt idx="5105">
                  <c:v>1.587</c:v>
                </c:pt>
                <c:pt idx="5106">
                  <c:v>1.607</c:v>
                </c:pt>
                <c:pt idx="5107">
                  <c:v>1.599</c:v>
                </c:pt>
                <c:pt idx="5108">
                  <c:v>1.5760000000000001</c:v>
                </c:pt>
                <c:pt idx="5109">
                  <c:v>1.6180000000000001</c:v>
                </c:pt>
                <c:pt idx="5110">
                  <c:v>1.59</c:v>
                </c:pt>
                <c:pt idx="5111">
                  <c:v>1.5980000000000001</c:v>
                </c:pt>
                <c:pt idx="5112">
                  <c:v>1.58</c:v>
                </c:pt>
                <c:pt idx="5113">
                  <c:v>1.5960000000000001</c:v>
                </c:pt>
                <c:pt idx="5114">
                  <c:v>1.587</c:v>
                </c:pt>
                <c:pt idx="5115">
                  <c:v>1.583</c:v>
                </c:pt>
                <c:pt idx="5116">
                  <c:v>1.5669999999999982</c:v>
                </c:pt>
                <c:pt idx="5117">
                  <c:v>1.5740000000000001</c:v>
                </c:pt>
                <c:pt idx="5118">
                  <c:v>1.5649999999999982</c:v>
                </c:pt>
                <c:pt idx="5119">
                  <c:v>1.573</c:v>
                </c:pt>
                <c:pt idx="5120">
                  <c:v>1.5589999999999982</c:v>
                </c:pt>
                <c:pt idx="5121">
                  <c:v>1.583</c:v>
                </c:pt>
                <c:pt idx="5122">
                  <c:v>1.7749999999999992</c:v>
                </c:pt>
                <c:pt idx="5123">
                  <c:v>1.5780000000000001</c:v>
                </c:pt>
                <c:pt idx="5124">
                  <c:v>1.56</c:v>
                </c:pt>
                <c:pt idx="5125">
                  <c:v>1.579</c:v>
                </c:pt>
                <c:pt idx="5126">
                  <c:v>1.58</c:v>
                </c:pt>
                <c:pt idx="5127">
                  <c:v>1.5629999999999982</c:v>
                </c:pt>
                <c:pt idx="5128">
                  <c:v>1.554</c:v>
                </c:pt>
                <c:pt idx="5129">
                  <c:v>1.5529999999999982</c:v>
                </c:pt>
                <c:pt idx="5130">
                  <c:v>1.5629999999999982</c:v>
                </c:pt>
                <c:pt idx="5131">
                  <c:v>1.552</c:v>
                </c:pt>
                <c:pt idx="5132">
                  <c:v>1.552</c:v>
                </c:pt>
                <c:pt idx="5133">
                  <c:v>1.5720000000000001</c:v>
                </c:pt>
                <c:pt idx="5134">
                  <c:v>1.5369999999999981</c:v>
                </c:pt>
                <c:pt idx="5135">
                  <c:v>1.554</c:v>
                </c:pt>
                <c:pt idx="5136">
                  <c:v>1.5309999999999981</c:v>
                </c:pt>
                <c:pt idx="5137">
                  <c:v>1.5449999999999982</c:v>
                </c:pt>
                <c:pt idx="5138">
                  <c:v>1.544</c:v>
                </c:pt>
                <c:pt idx="5139">
                  <c:v>1.5469999999999982</c:v>
                </c:pt>
                <c:pt idx="5140">
                  <c:v>1.5269999999999981</c:v>
                </c:pt>
                <c:pt idx="5141">
                  <c:v>1.53</c:v>
                </c:pt>
                <c:pt idx="5142">
                  <c:v>1.526</c:v>
                </c:pt>
                <c:pt idx="5143">
                  <c:v>1.5509999999999982</c:v>
                </c:pt>
                <c:pt idx="5144">
                  <c:v>1.526</c:v>
                </c:pt>
                <c:pt idx="5145">
                  <c:v>1.526</c:v>
                </c:pt>
                <c:pt idx="5146">
                  <c:v>1.5369999999999981</c:v>
                </c:pt>
                <c:pt idx="5147">
                  <c:v>1.5289999999999981</c:v>
                </c:pt>
                <c:pt idx="5148">
                  <c:v>1.5640000000000001</c:v>
                </c:pt>
                <c:pt idx="5149">
                  <c:v>1.5189999999999981</c:v>
                </c:pt>
                <c:pt idx="5150">
                  <c:v>1.526</c:v>
                </c:pt>
                <c:pt idx="5151">
                  <c:v>1.5249999999999981</c:v>
                </c:pt>
                <c:pt idx="5152">
                  <c:v>1.5209999999999981</c:v>
                </c:pt>
                <c:pt idx="5153">
                  <c:v>1.51</c:v>
                </c:pt>
                <c:pt idx="5154">
                  <c:v>1.5129999999999979</c:v>
                </c:pt>
                <c:pt idx="5155">
                  <c:v>1.5</c:v>
                </c:pt>
                <c:pt idx="5156">
                  <c:v>1.506</c:v>
                </c:pt>
                <c:pt idx="5157">
                  <c:v>1.4929999999999983</c:v>
                </c:pt>
                <c:pt idx="5158">
                  <c:v>1.4949999999999983</c:v>
                </c:pt>
                <c:pt idx="5159">
                  <c:v>1.5309999999999981</c:v>
                </c:pt>
                <c:pt idx="5160">
                  <c:v>1.486</c:v>
                </c:pt>
                <c:pt idx="5161">
                  <c:v>1.502</c:v>
                </c:pt>
                <c:pt idx="5162">
                  <c:v>1.5109999999999979</c:v>
                </c:pt>
                <c:pt idx="5163">
                  <c:v>1.4849999999999981</c:v>
                </c:pt>
                <c:pt idx="5164">
                  <c:v>1.4889999999999981</c:v>
                </c:pt>
                <c:pt idx="5165">
                  <c:v>1.484</c:v>
                </c:pt>
                <c:pt idx="5166">
                  <c:v>1.492</c:v>
                </c:pt>
                <c:pt idx="5167">
                  <c:v>1.502</c:v>
                </c:pt>
                <c:pt idx="5168">
                  <c:v>1.476</c:v>
                </c:pt>
                <c:pt idx="5169">
                  <c:v>1.4889999999999981</c:v>
                </c:pt>
                <c:pt idx="5170">
                  <c:v>1.488</c:v>
                </c:pt>
                <c:pt idx="5171">
                  <c:v>1.4729999999999981</c:v>
                </c:pt>
                <c:pt idx="5172">
                  <c:v>1.468</c:v>
                </c:pt>
                <c:pt idx="5173">
                  <c:v>1.5029999999999979</c:v>
                </c:pt>
                <c:pt idx="5174">
                  <c:v>1.4689999999999981</c:v>
                </c:pt>
                <c:pt idx="5175">
                  <c:v>1.482</c:v>
                </c:pt>
                <c:pt idx="5176">
                  <c:v>1.484</c:v>
                </c:pt>
                <c:pt idx="5177">
                  <c:v>1.47</c:v>
                </c:pt>
                <c:pt idx="5178">
                  <c:v>1.4649999999999979</c:v>
                </c:pt>
                <c:pt idx="5179">
                  <c:v>1.4649999999999979</c:v>
                </c:pt>
                <c:pt idx="5180">
                  <c:v>1.466</c:v>
                </c:pt>
                <c:pt idx="5181">
                  <c:v>1.464</c:v>
                </c:pt>
                <c:pt idx="5182">
                  <c:v>1.4569999999999979</c:v>
                </c:pt>
                <c:pt idx="5183">
                  <c:v>1.452</c:v>
                </c:pt>
                <c:pt idx="5184">
                  <c:v>1.4769999999999981</c:v>
                </c:pt>
                <c:pt idx="5185">
                  <c:v>1.4569999999999979</c:v>
                </c:pt>
                <c:pt idx="5186">
                  <c:v>1.45</c:v>
                </c:pt>
                <c:pt idx="5187">
                  <c:v>1.4529999999999978</c:v>
                </c:pt>
                <c:pt idx="5188">
                  <c:v>1.4529999999999978</c:v>
                </c:pt>
                <c:pt idx="5189">
                  <c:v>1.4329999999999976</c:v>
                </c:pt>
                <c:pt idx="5190">
                  <c:v>1.5629999999999982</c:v>
                </c:pt>
                <c:pt idx="5191">
                  <c:v>1.4369999999999976</c:v>
                </c:pt>
                <c:pt idx="5192">
                  <c:v>1.4179999999999964</c:v>
                </c:pt>
                <c:pt idx="5193">
                  <c:v>1.4279999999999964</c:v>
                </c:pt>
                <c:pt idx="5194">
                  <c:v>1.4339999999999964</c:v>
                </c:pt>
                <c:pt idx="5195">
                  <c:v>1.466</c:v>
                </c:pt>
                <c:pt idx="5196">
                  <c:v>1.4359999999999964</c:v>
                </c:pt>
                <c:pt idx="5197">
                  <c:v>1.4379999999999964</c:v>
                </c:pt>
                <c:pt idx="5198">
                  <c:v>1.4289999999999976</c:v>
                </c:pt>
                <c:pt idx="5199">
                  <c:v>1.446</c:v>
                </c:pt>
                <c:pt idx="5200">
                  <c:v>1.4209999999999976</c:v>
                </c:pt>
                <c:pt idx="5201">
                  <c:v>1.4209999999999976</c:v>
                </c:pt>
                <c:pt idx="5202">
                  <c:v>1.4309999999999976</c:v>
                </c:pt>
                <c:pt idx="5203">
                  <c:v>1.4239999999999964</c:v>
                </c:pt>
                <c:pt idx="5204">
                  <c:v>1.4119999999999961</c:v>
                </c:pt>
                <c:pt idx="5205">
                  <c:v>1.4319999999999964</c:v>
                </c:pt>
                <c:pt idx="5206">
                  <c:v>1.4079999999999961</c:v>
                </c:pt>
                <c:pt idx="5207">
                  <c:v>1.4159999999999962</c:v>
                </c:pt>
                <c:pt idx="5208">
                  <c:v>1.4129999999999976</c:v>
                </c:pt>
                <c:pt idx="5209">
                  <c:v>1.4059999999999961</c:v>
                </c:pt>
                <c:pt idx="5210">
                  <c:v>1.4089999999999976</c:v>
                </c:pt>
                <c:pt idx="5211">
                  <c:v>1.389</c:v>
                </c:pt>
                <c:pt idx="5212">
                  <c:v>1.4079999999999961</c:v>
                </c:pt>
                <c:pt idx="5213">
                  <c:v>1.41</c:v>
                </c:pt>
                <c:pt idx="5214">
                  <c:v>1.4129999999999976</c:v>
                </c:pt>
                <c:pt idx="5215">
                  <c:v>1.397</c:v>
                </c:pt>
                <c:pt idx="5216">
                  <c:v>1.42</c:v>
                </c:pt>
                <c:pt idx="5217">
                  <c:v>1.4149999999999976</c:v>
                </c:pt>
                <c:pt idx="5218">
                  <c:v>1.399</c:v>
                </c:pt>
                <c:pt idx="5219">
                  <c:v>1.4189999999999976</c:v>
                </c:pt>
                <c:pt idx="5220">
                  <c:v>1.4149999999999976</c:v>
                </c:pt>
                <c:pt idx="5221">
                  <c:v>1.4119999999999961</c:v>
                </c:pt>
                <c:pt idx="5222">
                  <c:v>1.4069999999999976</c:v>
                </c:pt>
                <c:pt idx="5223">
                  <c:v>1.4069999999999976</c:v>
                </c:pt>
                <c:pt idx="5224">
                  <c:v>1.41</c:v>
                </c:pt>
                <c:pt idx="5225">
                  <c:v>1.4139999999999961</c:v>
                </c:pt>
                <c:pt idx="5226">
                  <c:v>1.4139999999999961</c:v>
                </c:pt>
                <c:pt idx="5227">
                  <c:v>1.4219999999999964</c:v>
                </c:pt>
                <c:pt idx="5228">
                  <c:v>1.536</c:v>
                </c:pt>
                <c:pt idx="5229">
                  <c:v>1.4269999999999976</c:v>
                </c:pt>
                <c:pt idx="5230">
                  <c:v>1.4079999999999961</c:v>
                </c:pt>
                <c:pt idx="5231">
                  <c:v>1.4109999999999976</c:v>
                </c:pt>
                <c:pt idx="5232">
                  <c:v>1.4009999999999976</c:v>
                </c:pt>
                <c:pt idx="5233">
                  <c:v>1.42</c:v>
                </c:pt>
                <c:pt idx="5234">
                  <c:v>1.4119999999999961</c:v>
                </c:pt>
                <c:pt idx="5235">
                  <c:v>1.41</c:v>
                </c:pt>
                <c:pt idx="5236">
                  <c:v>1.4229999999999976</c:v>
                </c:pt>
                <c:pt idx="5237">
                  <c:v>1.4789999999999981</c:v>
                </c:pt>
                <c:pt idx="5238">
                  <c:v>1.42</c:v>
                </c:pt>
                <c:pt idx="5239">
                  <c:v>1.4289999999999976</c:v>
                </c:pt>
                <c:pt idx="5240">
                  <c:v>1.4209999999999976</c:v>
                </c:pt>
                <c:pt idx="5241">
                  <c:v>1.4179999999999964</c:v>
                </c:pt>
                <c:pt idx="5242">
                  <c:v>1.4169999999999976</c:v>
                </c:pt>
                <c:pt idx="5243">
                  <c:v>1.4229999999999976</c:v>
                </c:pt>
                <c:pt idx="5244">
                  <c:v>1.4249999999999976</c:v>
                </c:pt>
                <c:pt idx="5245">
                  <c:v>1.44</c:v>
                </c:pt>
                <c:pt idx="5246">
                  <c:v>1.4139999999999961</c:v>
                </c:pt>
                <c:pt idx="5247">
                  <c:v>1.4289999999999976</c:v>
                </c:pt>
                <c:pt idx="5248">
                  <c:v>1.4269999999999976</c:v>
                </c:pt>
                <c:pt idx="5249">
                  <c:v>1.4329999999999976</c:v>
                </c:pt>
                <c:pt idx="5250">
                  <c:v>1.4339999999999964</c:v>
                </c:pt>
                <c:pt idx="5251">
                  <c:v>1.45</c:v>
                </c:pt>
                <c:pt idx="5252">
                  <c:v>1.4419999999999964</c:v>
                </c:pt>
                <c:pt idx="5253">
                  <c:v>1.4289999999999976</c:v>
                </c:pt>
                <c:pt idx="5254">
                  <c:v>1.4359999999999964</c:v>
                </c:pt>
                <c:pt idx="5255">
                  <c:v>1.4209999999999976</c:v>
                </c:pt>
                <c:pt idx="5256">
                  <c:v>1.4359999999999964</c:v>
                </c:pt>
                <c:pt idx="5257">
                  <c:v>1.45</c:v>
                </c:pt>
                <c:pt idx="5258">
                  <c:v>1.4319999999999964</c:v>
                </c:pt>
                <c:pt idx="5259">
                  <c:v>1.4369999999999976</c:v>
                </c:pt>
                <c:pt idx="5260">
                  <c:v>1.446</c:v>
                </c:pt>
                <c:pt idx="5261">
                  <c:v>1.4409999999999976</c:v>
                </c:pt>
                <c:pt idx="5262">
                  <c:v>1.45</c:v>
                </c:pt>
                <c:pt idx="5263">
                  <c:v>1.466</c:v>
                </c:pt>
                <c:pt idx="5264">
                  <c:v>1.4649999999999979</c:v>
                </c:pt>
                <c:pt idx="5265">
                  <c:v>1.452</c:v>
                </c:pt>
                <c:pt idx="5266">
                  <c:v>1.464</c:v>
                </c:pt>
                <c:pt idx="5267">
                  <c:v>1.4419999999999964</c:v>
                </c:pt>
                <c:pt idx="5268">
                  <c:v>1.456</c:v>
                </c:pt>
                <c:pt idx="5269">
                  <c:v>1.454</c:v>
                </c:pt>
                <c:pt idx="5270">
                  <c:v>1.4529999999999978</c:v>
                </c:pt>
                <c:pt idx="5271">
                  <c:v>1.4409999999999976</c:v>
                </c:pt>
                <c:pt idx="5272">
                  <c:v>1.47</c:v>
                </c:pt>
                <c:pt idx="5273">
                  <c:v>1.4709999999999981</c:v>
                </c:pt>
                <c:pt idx="5274">
                  <c:v>1.484</c:v>
                </c:pt>
                <c:pt idx="5275">
                  <c:v>1.466</c:v>
                </c:pt>
                <c:pt idx="5276">
                  <c:v>1.472</c:v>
                </c:pt>
                <c:pt idx="5277">
                  <c:v>1.462</c:v>
                </c:pt>
                <c:pt idx="5278">
                  <c:v>1.47</c:v>
                </c:pt>
                <c:pt idx="5279">
                  <c:v>1.4869999999999981</c:v>
                </c:pt>
                <c:pt idx="5280">
                  <c:v>1.4749999999999981</c:v>
                </c:pt>
                <c:pt idx="5281">
                  <c:v>1.4629999999999979</c:v>
                </c:pt>
                <c:pt idx="5282">
                  <c:v>1.484</c:v>
                </c:pt>
                <c:pt idx="5283">
                  <c:v>1.492</c:v>
                </c:pt>
                <c:pt idx="5284">
                  <c:v>1.4849999999999981</c:v>
                </c:pt>
                <c:pt idx="5285">
                  <c:v>1.512</c:v>
                </c:pt>
                <c:pt idx="5286">
                  <c:v>1.488</c:v>
                </c:pt>
                <c:pt idx="5287">
                  <c:v>1.4869999999999981</c:v>
                </c:pt>
                <c:pt idx="5288">
                  <c:v>1.4989999999999983</c:v>
                </c:pt>
                <c:pt idx="5289">
                  <c:v>1.498</c:v>
                </c:pt>
                <c:pt idx="5290">
                  <c:v>1.4869999999999981</c:v>
                </c:pt>
                <c:pt idx="5291">
                  <c:v>1.5049999999999979</c:v>
                </c:pt>
                <c:pt idx="5292">
                  <c:v>1.4929999999999983</c:v>
                </c:pt>
                <c:pt idx="5293">
                  <c:v>1.5269999999999981</c:v>
                </c:pt>
                <c:pt idx="5294">
                  <c:v>1.5049999999999979</c:v>
                </c:pt>
                <c:pt idx="5295">
                  <c:v>1.5349999999999981</c:v>
                </c:pt>
                <c:pt idx="5296">
                  <c:v>1.5129999999999979</c:v>
                </c:pt>
                <c:pt idx="5297">
                  <c:v>1.5169999999999979</c:v>
                </c:pt>
                <c:pt idx="5298">
                  <c:v>1.5529999999999982</c:v>
                </c:pt>
                <c:pt idx="5299">
                  <c:v>1.504</c:v>
                </c:pt>
                <c:pt idx="5300">
                  <c:v>1.514</c:v>
                </c:pt>
                <c:pt idx="5301">
                  <c:v>1.526</c:v>
                </c:pt>
                <c:pt idx="5302">
                  <c:v>1.524</c:v>
                </c:pt>
                <c:pt idx="5303">
                  <c:v>1.53</c:v>
                </c:pt>
                <c:pt idx="5304">
                  <c:v>1.5229999999999981</c:v>
                </c:pt>
                <c:pt idx="5305">
                  <c:v>1.5229999999999981</c:v>
                </c:pt>
                <c:pt idx="5306">
                  <c:v>1.5269999999999981</c:v>
                </c:pt>
                <c:pt idx="5307">
                  <c:v>1.53</c:v>
                </c:pt>
                <c:pt idx="5308">
                  <c:v>1.522</c:v>
                </c:pt>
                <c:pt idx="5309">
                  <c:v>1.52</c:v>
                </c:pt>
                <c:pt idx="5310">
                  <c:v>1.548</c:v>
                </c:pt>
                <c:pt idx="5311">
                  <c:v>1.5349999999999981</c:v>
                </c:pt>
                <c:pt idx="5312">
                  <c:v>1.534</c:v>
                </c:pt>
                <c:pt idx="5313">
                  <c:v>1.5649999999999982</c:v>
                </c:pt>
                <c:pt idx="5314">
                  <c:v>1.55</c:v>
                </c:pt>
                <c:pt idx="5315">
                  <c:v>1.52</c:v>
                </c:pt>
                <c:pt idx="5316">
                  <c:v>1.546</c:v>
                </c:pt>
                <c:pt idx="5317">
                  <c:v>1.5329999999999981</c:v>
                </c:pt>
                <c:pt idx="5318">
                  <c:v>1.538</c:v>
                </c:pt>
                <c:pt idx="5319">
                  <c:v>1.524</c:v>
                </c:pt>
                <c:pt idx="5320">
                  <c:v>1.4949999999999983</c:v>
                </c:pt>
                <c:pt idx="5321">
                  <c:v>1.544</c:v>
                </c:pt>
                <c:pt idx="5322">
                  <c:v>1.5189999999999981</c:v>
                </c:pt>
                <c:pt idx="5323">
                  <c:v>2.0830000000000002</c:v>
                </c:pt>
                <c:pt idx="5324">
                  <c:v>1.554</c:v>
                </c:pt>
                <c:pt idx="5325">
                  <c:v>1.524</c:v>
                </c:pt>
                <c:pt idx="5326">
                  <c:v>1.52</c:v>
                </c:pt>
                <c:pt idx="5327">
                  <c:v>1.5349999999999981</c:v>
                </c:pt>
                <c:pt idx="5328">
                  <c:v>1.526</c:v>
                </c:pt>
                <c:pt idx="5329">
                  <c:v>1.5249999999999981</c:v>
                </c:pt>
                <c:pt idx="5330">
                  <c:v>1.54</c:v>
                </c:pt>
                <c:pt idx="5331">
                  <c:v>1.5249999999999981</c:v>
                </c:pt>
                <c:pt idx="5332">
                  <c:v>1.536</c:v>
                </c:pt>
                <c:pt idx="5333">
                  <c:v>1.62</c:v>
                </c:pt>
                <c:pt idx="5334">
                  <c:v>1.516</c:v>
                </c:pt>
                <c:pt idx="5335">
                  <c:v>1.5349999999999981</c:v>
                </c:pt>
                <c:pt idx="5336">
                  <c:v>1.514</c:v>
                </c:pt>
                <c:pt idx="5337">
                  <c:v>1.522</c:v>
                </c:pt>
                <c:pt idx="5338">
                  <c:v>1.5129999999999979</c:v>
                </c:pt>
                <c:pt idx="5339">
                  <c:v>1.5369999999999981</c:v>
                </c:pt>
                <c:pt idx="5340">
                  <c:v>1.5429999999999982</c:v>
                </c:pt>
                <c:pt idx="5341">
                  <c:v>1.516</c:v>
                </c:pt>
                <c:pt idx="5342">
                  <c:v>1.528</c:v>
                </c:pt>
                <c:pt idx="5343">
                  <c:v>1.5269999999999981</c:v>
                </c:pt>
                <c:pt idx="5344">
                  <c:v>1.5369999999999981</c:v>
                </c:pt>
                <c:pt idx="5345">
                  <c:v>1.522</c:v>
                </c:pt>
                <c:pt idx="5346">
                  <c:v>1.5369999999999981</c:v>
                </c:pt>
                <c:pt idx="5347">
                  <c:v>1.5209999999999981</c:v>
                </c:pt>
                <c:pt idx="5348">
                  <c:v>1.5</c:v>
                </c:pt>
                <c:pt idx="5349">
                  <c:v>1.5169999999999979</c:v>
                </c:pt>
                <c:pt idx="5350">
                  <c:v>1.534</c:v>
                </c:pt>
                <c:pt idx="5351">
                  <c:v>1.5109999999999979</c:v>
                </c:pt>
                <c:pt idx="5352">
                  <c:v>1.506</c:v>
                </c:pt>
                <c:pt idx="5353">
                  <c:v>1.51</c:v>
                </c:pt>
                <c:pt idx="5354">
                  <c:v>1.5169999999999979</c:v>
                </c:pt>
                <c:pt idx="5355">
                  <c:v>1.5169999999999979</c:v>
                </c:pt>
                <c:pt idx="5356">
                  <c:v>1.506</c:v>
                </c:pt>
                <c:pt idx="5357">
                  <c:v>1.5049999999999979</c:v>
                </c:pt>
                <c:pt idx="5358">
                  <c:v>1.516</c:v>
                </c:pt>
                <c:pt idx="5359">
                  <c:v>1.498</c:v>
                </c:pt>
                <c:pt idx="5360">
                  <c:v>1.5029999999999979</c:v>
                </c:pt>
                <c:pt idx="5361">
                  <c:v>1.4969999999999983</c:v>
                </c:pt>
                <c:pt idx="5362">
                  <c:v>1.514</c:v>
                </c:pt>
                <c:pt idx="5363">
                  <c:v>1.4809999999999981</c:v>
                </c:pt>
                <c:pt idx="5364">
                  <c:v>1.494</c:v>
                </c:pt>
                <c:pt idx="5365">
                  <c:v>1.49</c:v>
                </c:pt>
                <c:pt idx="5366">
                  <c:v>1.498</c:v>
                </c:pt>
                <c:pt idx="5367">
                  <c:v>1.4829999999999981</c:v>
                </c:pt>
                <c:pt idx="5368">
                  <c:v>1.494</c:v>
                </c:pt>
                <c:pt idx="5369">
                  <c:v>1.484</c:v>
                </c:pt>
                <c:pt idx="5370">
                  <c:v>1.49</c:v>
                </c:pt>
                <c:pt idx="5371">
                  <c:v>1.4989999999999983</c:v>
                </c:pt>
                <c:pt idx="5372">
                  <c:v>1.4849999999999981</c:v>
                </c:pt>
                <c:pt idx="5373">
                  <c:v>1.474</c:v>
                </c:pt>
                <c:pt idx="5374">
                  <c:v>1.484</c:v>
                </c:pt>
                <c:pt idx="5375">
                  <c:v>1.48</c:v>
                </c:pt>
                <c:pt idx="5376">
                  <c:v>1.472</c:v>
                </c:pt>
                <c:pt idx="5377">
                  <c:v>1.472</c:v>
                </c:pt>
                <c:pt idx="5378">
                  <c:v>1.4709999999999981</c:v>
                </c:pt>
                <c:pt idx="5379">
                  <c:v>1.476</c:v>
                </c:pt>
                <c:pt idx="5380">
                  <c:v>1.466</c:v>
                </c:pt>
                <c:pt idx="5381">
                  <c:v>1.4569999999999979</c:v>
                </c:pt>
                <c:pt idx="5382">
                  <c:v>1.468</c:v>
                </c:pt>
                <c:pt idx="5383">
                  <c:v>1.4629999999999979</c:v>
                </c:pt>
                <c:pt idx="5384">
                  <c:v>1.458</c:v>
                </c:pt>
                <c:pt idx="5385">
                  <c:v>1.4749999999999981</c:v>
                </c:pt>
                <c:pt idx="5386">
                  <c:v>1.4509999999999978</c:v>
                </c:pt>
                <c:pt idx="5387">
                  <c:v>1.4489999999999978</c:v>
                </c:pt>
                <c:pt idx="5388">
                  <c:v>1.4529999999999978</c:v>
                </c:pt>
                <c:pt idx="5389">
                  <c:v>1.4469999999999978</c:v>
                </c:pt>
                <c:pt idx="5390">
                  <c:v>1.4569999999999979</c:v>
                </c:pt>
                <c:pt idx="5391">
                  <c:v>1.448</c:v>
                </c:pt>
                <c:pt idx="5392">
                  <c:v>1.4509999999999978</c:v>
                </c:pt>
                <c:pt idx="5393">
                  <c:v>1.464</c:v>
                </c:pt>
                <c:pt idx="5394">
                  <c:v>1.452</c:v>
                </c:pt>
                <c:pt idx="5395">
                  <c:v>1.4469999999999978</c:v>
                </c:pt>
                <c:pt idx="5396">
                  <c:v>1.444</c:v>
                </c:pt>
                <c:pt idx="5397">
                  <c:v>1.4169999999999976</c:v>
                </c:pt>
                <c:pt idx="5398">
                  <c:v>1.4139999999999961</c:v>
                </c:pt>
                <c:pt idx="5399">
                  <c:v>1.4389999999999976</c:v>
                </c:pt>
                <c:pt idx="5400">
                  <c:v>1.4169999999999976</c:v>
                </c:pt>
                <c:pt idx="5401">
                  <c:v>1.4239999999999964</c:v>
                </c:pt>
                <c:pt idx="5402">
                  <c:v>1.4249999999999976</c:v>
                </c:pt>
                <c:pt idx="5403">
                  <c:v>1.4429999999999978</c:v>
                </c:pt>
                <c:pt idx="5404">
                  <c:v>1.4159999999999962</c:v>
                </c:pt>
                <c:pt idx="5405">
                  <c:v>1.4319999999999964</c:v>
                </c:pt>
                <c:pt idx="5406">
                  <c:v>1.4259999999999964</c:v>
                </c:pt>
                <c:pt idx="5407">
                  <c:v>1.4219999999999964</c:v>
                </c:pt>
                <c:pt idx="5408">
                  <c:v>1.4269999999999976</c:v>
                </c:pt>
                <c:pt idx="5409">
                  <c:v>1.4109999999999976</c:v>
                </c:pt>
                <c:pt idx="5410">
                  <c:v>1.4139999999999961</c:v>
                </c:pt>
                <c:pt idx="5411">
                  <c:v>1.4209999999999976</c:v>
                </c:pt>
                <c:pt idx="5412">
                  <c:v>1.4179999999999964</c:v>
                </c:pt>
                <c:pt idx="5413">
                  <c:v>1.4039999999999961</c:v>
                </c:pt>
                <c:pt idx="5414">
                  <c:v>1.3919999999999979</c:v>
                </c:pt>
                <c:pt idx="5415">
                  <c:v>1.41</c:v>
                </c:pt>
                <c:pt idx="5416">
                  <c:v>1.4049999999999976</c:v>
                </c:pt>
                <c:pt idx="5417">
                  <c:v>1.395</c:v>
                </c:pt>
                <c:pt idx="5418">
                  <c:v>1.4219999999999964</c:v>
                </c:pt>
                <c:pt idx="5419">
                  <c:v>1.4059999999999961</c:v>
                </c:pt>
                <c:pt idx="5420">
                  <c:v>1.3859999999999979</c:v>
                </c:pt>
                <c:pt idx="5421">
                  <c:v>1.393</c:v>
                </c:pt>
                <c:pt idx="5422">
                  <c:v>1.3979999999999981</c:v>
                </c:pt>
                <c:pt idx="5423">
                  <c:v>1.3939999999999981</c:v>
                </c:pt>
                <c:pt idx="5424">
                  <c:v>1.395</c:v>
                </c:pt>
                <c:pt idx="5425">
                  <c:v>1.3959999999999981</c:v>
                </c:pt>
                <c:pt idx="5426">
                  <c:v>1.4109999999999976</c:v>
                </c:pt>
                <c:pt idx="5427">
                  <c:v>1.5529999999999982</c:v>
                </c:pt>
                <c:pt idx="5428">
                  <c:v>1.3800000000000001</c:v>
                </c:pt>
                <c:pt idx="5429">
                  <c:v>1.383</c:v>
                </c:pt>
                <c:pt idx="5430">
                  <c:v>1.375</c:v>
                </c:pt>
                <c:pt idx="5431">
                  <c:v>1.389</c:v>
                </c:pt>
                <c:pt idx="5432">
                  <c:v>1.4</c:v>
                </c:pt>
                <c:pt idx="5433">
                  <c:v>1.371</c:v>
                </c:pt>
                <c:pt idx="5434">
                  <c:v>1.524</c:v>
                </c:pt>
                <c:pt idx="5435">
                  <c:v>1.389</c:v>
                </c:pt>
                <c:pt idx="5436">
                  <c:v>1.387</c:v>
                </c:pt>
                <c:pt idx="5437">
                  <c:v>1.3759999999999979</c:v>
                </c:pt>
                <c:pt idx="5438">
                  <c:v>1.373</c:v>
                </c:pt>
                <c:pt idx="5439">
                  <c:v>1.373</c:v>
                </c:pt>
                <c:pt idx="5440">
                  <c:v>1.3779999999999979</c:v>
                </c:pt>
                <c:pt idx="5441">
                  <c:v>1.369</c:v>
                </c:pt>
                <c:pt idx="5442">
                  <c:v>1.369</c:v>
                </c:pt>
                <c:pt idx="5443">
                  <c:v>1.3800000000000001</c:v>
                </c:pt>
                <c:pt idx="5444">
                  <c:v>1.391</c:v>
                </c:pt>
                <c:pt idx="5445">
                  <c:v>1.3759999999999979</c:v>
                </c:pt>
                <c:pt idx="5446">
                  <c:v>1.3800000000000001</c:v>
                </c:pt>
                <c:pt idx="5447">
                  <c:v>1.4079999999999961</c:v>
                </c:pt>
                <c:pt idx="5448">
                  <c:v>1.3800000000000001</c:v>
                </c:pt>
                <c:pt idx="5449">
                  <c:v>1.391</c:v>
                </c:pt>
                <c:pt idx="5450">
                  <c:v>1.3660000000000001</c:v>
                </c:pt>
                <c:pt idx="5451">
                  <c:v>1.3800000000000001</c:v>
                </c:pt>
                <c:pt idx="5452">
                  <c:v>1.41</c:v>
                </c:pt>
                <c:pt idx="5453">
                  <c:v>1.385</c:v>
                </c:pt>
                <c:pt idx="5454">
                  <c:v>1.3779999999999979</c:v>
                </c:pt>
                <c:pt idx="5455">
                  <c:v>1.3759999999999979</c:v>
                </c:pt>
                <c:pt idx="5456">
                  <c:v>1.3859999999999979</c:v>
                </c:pt>
                <c:pt idx="5457">
                  <c:v>1.3740000000000001</c:v>
                </c:pt>
                <c:pt idx="5458">
                  <c:v>1.3759999999999979</c:v>
                </c:pt>
                <c:pt idx="5459">
                  <c:v>1.3759999999999979</c:v>
                </c:pt>
                <c:pt idx="5460">
                  <c:v>1.375</c:v>
                </c:pt>
                <c:pt idx="5461">
                  <c:v>1.377</c:v>
                </c:pt>
                <c:pt idx="5462">
                  <c:v>1.369</c:v>
                </c:pt>
                <c:pt idx="5463">
                  <c:v>1.3740000000000001</c:v>
                </c:pt>
                <c:pt idx="5464">
                  <c:v>1.3819999999999979</c:v>
                </c:pt>
                <c:pt idx="5465">
                  <c:v>1.3779999999999979</c:v>
                </c:pt>
                <c:pt idx="5466">
                  <c:v>1.367</c:v>
                </c:pt>
                <c:pt idx="5467">
                  <c:v>1.399</c:v>
                </c:pt>
                <c:pt idx="5468">
                  <c:v>1.3859999999999979</c:v>
                </c:pt>
                <c:pt idx="5469">
                  <c:v>1.385</c:v>
                </c:pt>
                <c:pt idx="5470">
                  <c:v>1.385</c:v>
                </c:pt>
                <c:pt idx="5471">
                  <c:v>1.3919999999999979</c:v>
                </c:pt>
                <c:pt idx="5472">
                  <c:v>1.383</c:v>
                </c:pt>
                <c:pt idx="5473">
                  <c:v>1.375</c:v>
                </c:pt>
                <c:pt idx="5474">
                  <c:v>1.3919999999999979</c:v>
                </c:pt>
                <c:pt idx="5475">
                  <c:v>1.373</c:v>
                </c:pt>
                <c:pt idx="5476">
                  <c:v>1.391</c:v>
                </c:pt>
                <c:pt idx="5477">
                  <c:v>1.3800000000000001</c:v>
                </c:pt>
                <c:pt idx="5478">
                  <c:v>1.383</c:v>
                </c:pt>
                <c:pt idx="5479">
                  <c:v>1.381</c:v>
                </c:pt>
                <c:pt idx="5480">
                  <c:v>1.4029999999999976</c:v>
                </c:pt>
                <c:pt idx="5481">
                  <c:v>1.3939999999999981</c:v>
                </c:pt>
                <c:pt idx="5482">
                  <c:v>1.37</c:v>
                </c:pt>
                <c:pt idx="5483">
                  <c:v>1.3979999999999981</c:v>
                </c:pt>
                <c:pt idx="5484">
                  <c:v>1.4049999999999976</c:v>
                </c:pt>
                <c:pt idx="5485">
                  <c:v>1.41</c:v>
                </c:pt>
                <c:pt idx="5486">
                  <c:v>1.3919999999999979</c:v>
                </c:pt>
                <c:pt idx="5487">
                  <c:v>1.4039999999999961</c:v>
                </c:pt>
                <c:pt idx="5488">
                  <c:v>1.4059999999999961</c:v>
                </c:pt>
                <c:pt idx="5489">
                  <c:v>1.4509999999999978</c:v>
                </c:pt>
                <c:pt idx="5490">
                  <c:v>1.387</c:v>
                </c:pt>
                <c:pt idx="5491">
                  <c:v>1.4139999999999961</c:v>
                </c:pt>
                <c:pt idx="5492">
                  <c:v>1.4089999999999976</c:v>
                </c:pt>
                <c:pt idx="5493">
                  <c:v>1.4059999999999961</c:v>
                </c:pt>
                <c:pt idx="5494">
                  <c:v>1.4069999999999976</c:v>
                </c:pt>
                <c:pt idx="5495">
                  <c:v>1.4029999999999976</c:v>
                </c:pt>
                <c:pt idx="5496">
                  <c:v>1.4039999999999961</c:v>
                </c:pt>
                <c:pt idx="5497">
                  <c:v>1.5029999999999979</c:v>
                </c:pt>
                <c:pt idx="5498">
                  <c:v>1.4139999999999961</c:v>
                </c:pt>
                <c:pt idx="5499">
                  <c:v>1.4079999999999961</c:v>
                </c:pt>
                <c:pt idx="5500">
                  <c:v>1.4109999999999976</c:v>
                </c:pt>
                <c:pt idx="5501">
                  <c:v>1.4319999999999964</c:v>
                </c:pt>
                <c:pt idx="5502">
                  <c:v>1.4119999999999961</c:v>
                </c:pt>
                <c:pt idx="5503">
                  <c:v>1.41</c:v>
                </c:pt>
                <c:pt idx="5504">
                  <c:v>1.4259999999999964</c:v>
                </c:pt>
                <c:pt idx="5505">
                  <c:v>1.4179999999999964</c:v>
                </c:pt>
                <c:pt idx="5506">
                  <c:v>1.4159999999999962</c:v>
                </c:pt>
                <c:pt idx="5507">
                  <c:v>1.4429999999999978</c:v>
                </c:pt>
                <c:pt idx="5508">
                  <c:v>1.4029999999999976</c:v>
                </c:pt>
                <c:pt idx="5509">
                  <c:v>1.43</c:v>
                </c:pt>
                <c:pt idx="5510">
                  <c:v>1.4309999999999976</c:v>
                </c:pt>
                <c:pt idx="5511">
                  <c:v>1.4259999999999964</c:v>
                </c:pt>
                <c:pt idx="5512">
                  <c:v>1.45</c:v>
                </c:pt>
                <c:pt idx="5513">
                  <c:v>1.446</c:v>
                </c:pt>
                <c:pt idx="5514">
                  <c:v>1.4229999999999976</c:v>
                </c:pt>
                <c:pt idx="5515">
                  <c:v>1.4339999999999964</c:v>
                </c:pt>
                <c:pt idx="5516">
                  <c:v>1.43</c:v>
                </c:pt>
                <c:pt idx="5517">
                  <c:v>1.4429999999999978</c:v>
                </c:pt>
                <c:pt idx="5518">
                  <c:v>1.4259999999999964</c:v>
                </c:pt>
                <c:pt idx="5519">
                  <c:v>1.4229999999999976</c:v>
                </c:pt>
                <c:pt idx="5520">
                  <c:v>1.4449999999999978</c:v>
                </c:pt>
                <c:pt idx="5521">
                  <c:v>1.452</c:v>
                </c:pt>
                <c:pt idx="5522">
                  <c:v>1.46</c:v>
                </c:pt>
                <c:pt idx="5523">
                  <c:v>1.4349999999999976</c:v>
                </c:pt>
                <c:pt idx="5524">
                  <c:v>1.454</c:v>
                </c:pt>
                <c:pt idx="5525">
                  <c:v>1.4509999999999978</c:v>
                </c:pt>
                <c:pt idx="5526">
                  <c:v>1.4259999999999964</c:v>
                </c:pt>
                <c:pt idx="5527">
                  <c:v>1.456</c:v>
                </c:pt>
                <c:pt idx="5528">
                  <c:v>1.4509999999999978</c:v>
                </c:pt>
                <c:pt idx="5529">
                  <c:v>1.4469999999999978</c:v>
                </c:pt>
                <c:pt idx="5530">
                  <c:v>1.4489999999999978</c:v>
                </c:pt>
                <c:pt idx="5531">
                  <c:v>1.4609999999999979</c:v>
                </c:pt>
                <c:pt idx="5532">
                  <c:v>1.4509999999999978</c:v>
                </c:pt>
                <c:pt idx="5533">
                  <c:v>1.4609999999999979</c:v>
                </c:pt>
                <c:pt idx="5534">
                  <c:v>1.4529999999999978</c:v>
                </c:pt>
                <c:pt idx="5535">
                  <c:v>1.448</c:v>
                </c:pt>
                <c:pt idx="5536">
                  <c:v>1.4389999999999976</c:v>
                </c:pt>
                <c:pt idx="5537">
                  <c:v>1.44</c:v>
                </c:pt>
                <c:pt idx="5538">
                  <c:v>1.4429999999999978</c:v>
                </c:pt>
                <c:pt idx="5539">
                  <c:v>1.4529999999999978</c:v>
                </c:pt>
                <c:pt idx="5540">
                  <c:v>1.4489999999999978</c:v>
                </c:pt>
                <c:pt idx="5541">
                  <c:v>1.444</c:v>
                </c:pt>
                <c:pt idx="5542">
                  <c:v>1.43</c:v>
                </c:pt>
                <c:pt idx="5543">
                  <c:v>1.448</c:v>
                </c:pt>
                <c:pt idx="5544">
                  <c:v>1.462</c:v>
                </c:pt>
                <c:pt idx="5545">
                  <c:v>1.4329999999999976</c:v>
                </c:pt>
                <c:pt idx="5546">
                  <c:v>1.4389999999999976</c:v>
                </c:pt>
                <c:pt idx="5547">
                  <c:v>1.462</c:v>
                </c:pt>
                <c:pt idx="5548">
                  <c:v>1.454</c:v>
                </c:pt>
                <c:pt idx="5549">
                  <c:v>1.4449999999999978</c:v>
                </c:pt>
                <c:pt idx="5550">
                  <c:v>1.45</c:v>
                </c:pt>
                <c:pt idx="5551">
                  <c:v>1.4469999999999978</c:v>
                </c:pt>
                <c:pt idx="5552">
                  <c:v>1.4379999999999964</c:v>
                </c:pt>
                <c:pt idx="5553">
                  <c:v>1.4409999999999976</c:v>
                </c:pt>
                <c:pt idx="5554">
                  <c:v>1.4289999999999976</c:v>
                </c:pt>
                <c:pt idx="5555">
                  <c:v>1.4329999999999976</c:v>
                </c:pt>
                <c:pt idx="5556">
                  <c:v>1.4289999999999976</c:v>
                </c:pt>
                <c:pt idx="5557">
                  <c:v>1.516</c:v>
                </c:pt>
                <c:pt idx="5558">
                  <c:v>1.452</c:v>
                </c:pt>
                <c:pt idx="5559">
                  <c:v>1.4369999999999976</c:v>
                </c:pt>
                <c:pt idx="5560">
                  <c:v>1.4219999999999964</c:v>
                </c:pt>
                <c:pt idx="5561">
                  <c:v>1.4309999999999976</c:v>
                </c:pt>
                <c:pt idx="5562">
                  <c:v>1.4159999999999962</c:v>
                </c:pt>
                <c:pt idx="5563">
                  <c:v>1.4269999999999976</c:v>
                </c:pt>
                <c:pt idx="5564">
                  <c:v>1.4229999999999976</c:v>
                </c:pt>
                <c:pt idx="5565">
                  <c:v>1.4229999999999976</c:v>
                </c:pt>
                <c:pt idx="5566">
                  <c:v>1.4339999999999964</c:v>
                </c:pt>
                <c:pt idx="5567">
                  <c:v>1.4079999999999961</c:v>
                </c:pt>
                <c:pt idx="5568">
                  <c:v>1.42</c:v>
                </c:pt>
                <c:pt idx="5569">
                  <c:v>1.4129999999999976</c:v>
                </c:pt>
                <c:pt idx="5570">
                  <c:v>1.4059999999999961</c:v>
                </c:pt>
                <c:pt idx="5571">
                  <c:v>1.4179999999999964</c:v>
                </c:pt>
                <c:pt idx="5572">
                  <c:v>1.4319999999999964</c:v>
                </c:pt>
                <c:pt idx="5573">
                  <c:v>1.4129999999999976</c:v>
                </c:pt>
                <c:pt idx="5574">
                  <c:v>1.4239999999999964</c:v>
                </c:pt>
                <c:pt idx="5575">
                  <c:v>1.4249999999999976</c:v>
                </c:pt>
                <c:pt idx="5576">
                  <c:v>1.466</c:v>
                </c:pt>
                <c:pt idx="5577">
                  <c:v>1.4079999999999961</c:v>
                </c:pt>
                <c:pt idx="5578">
                  <c:v>1.393</c:v>
                </c:pt>
                <c:pt idx="5579">
                  <c:v>1.4209999999999976</c:v>
                </c:pt>
                <c:pt idx="5580">
                  <c:v>1.4129999999999976</c:v>
                </c:pt>
                <c:pt idx="5581">
                  <c:v>1.4149999999999976</c:v>
                </c:pt>
                <c:pt idx="5582">
                  <c:v>1.4049999999999976</c:v>
                </c:pt>
                <c:pt idx="5583">
                  <c:v>1.395</c:v>
                </c:pt>
                <c:pt idx="5584">
                  <c:v>1.4249999999999976</c:v>
                </c:pt>
                <c:pt idx="5585">
                  <c:v>1.4019999999999961</c:v>
                </c:pt>
                <c:pt idx="5586">
                  <c:v>1.3979999999999981</c:v>
                </c:pt>
                <c:pt idx="5587">
                  <c:v>1.3919999999999979</c:v>
                </c:pt>
                <c:pt idx="5588">
                  <c:v>1.4079999999999961</c:v>
                </c:pt>
                <c:pt idx="5589">
                  <c:v>1.399</c:v>
                </c:pt>
                <c:pt idx="5590">
                  <c:v>1.381</c:v>
                </c:pt>
                <c:pt idx="5591">
                  <c:v>1.377</c:v>
                </c:pt>
                <c:pt idx="5592">
                  <c:v>1.4149999999999976</c:v>
                </c:pt>
                <c:pt idx="5593">
                  <c:v>1.391</c:v>
                </c:pt>
                <c:pt idx="5594">
                  <c:v>1.629</c:v>
                </c:pt>
                <c:pt idx="5595">
                  <c:v>1.4239999999999964</c:v>
                </c:pt>
                <c:pt idx="5596">
                  <c:v>1.3879999999999979</c:v>
                </c:pt>
                <c:pt idx="5597">
                  <c:v>1.387</c:v>
                </c:pt>
                <c:pt idx="5598">
                  <c:v>1.365</c:v>
                </c:pt>
                <c:pt idx="5599">
                  <c:v>1.3740000000000001</c:v>
                </c:pt>
                <c:pt idx="5600">
                  <c:v>1.3720000000000001</c:v>
                </c:pt>
                <c:pt idx="5601">
                  <c:v>1.37</c:v>
                </c:pt>
                <c:pt idx="5602">
                  <c:v>1.381</c:v>
                </c:pt>
                <c:pt idx="5603">
                  <c:v>1.367</c:v>
                </c:pt>
                <c:pt idx="5604">
                  <c:v>1.36</c:v>
                </c:pt>
                <c:pt idx="5605">
                  <c:v>1.36</c:v>
                </c:pt>
                <c:pt idx="5606">
                  <c:v>1.3580000000000001</c:v>
                </c:pt>
                <c:pt idx="5607">
                  <c:v>1.454</c:v>
                </c:pt>
                <c:pt idx="5608">
                  <c:v>1.4</c:v>
                </c:pt>
                <c:pt idx="5609">
                  <c:v>1.367</c:v>
                </c:pt>
                <c:pt idx="5610">
                  <c:v>1.361</c:v>
                </c:pt>
                <c:pt idx="5611">
                  <c:v>1.345</c:v>
                </c:pt>
                <c:pt idx="5612">
                  <c:v>1.3560000000000001</c:v>
                </c:pt>
                <c:pt idx="5613">
                  <c:v>1.347</c:v>
                </c:pt>
                <c:pt idx="5614">
                  <c:v>1.357</c:v>
                </c:pt>
                <c:pt idx="5615">
                  <c:v>1.343</c:v>
                </c:pt>
                <c:pt idx="5616">
                  <c:v>1.339</c:v>
                </c:pt>
                <c:pt idx="5617">
                  <c:v>1.345</c:v>
                </c:pt>
                <c:pt idx="5618">
                  <c:v>1.3420000000000001</c:v>
                </c:pt>
                <c:pt idx="5619">
                  <c:v>1.343</c:v>
                </c:pt>
                <c:pt idx="5620">
                  <c:v>1.3380000000000001</c:v>
                </c:pt>
                <c:pt idx="5621">
                  <c:v>1.387</c:v>
                </c:pt>
                <c:pt idx="5622">
                  <c:v>1.321</c:v>
                </c:pt>
                <c:pt idx="5623">
                  <c:v>1.331</c:v>
                </c:pt>
                <c:pt idx="5624">
                  <c:v>1.33</c:v>
                </c:pt>
                <c:pt idx="5625">
                  <c:v>1.34</c:v>
                </c:pt>
                <c:pt idx="5626">
                  <c:v>1.323</c:v>
                </c:pt>
                <c:pt idx="5627">
                  <c:v>1.32</c:v>
                </c:pt>
                <c:pt idx="5628">
                  <c:v>1.3240000000000001</c:v>
                </c:pt>
                <c:pt idx="5629">
                  <c:v>1.3129999999999982</c:v>
                </c:pt>
                <c:pt idx="5630">
                  <c:v>1.33</c:v>
                </c:pt>
                <c:pt idx="5631">
                  <c:v>1.3180000000000001</c:v>
                </c:pt>
                <c:pt idx="5632">
                  <c:v>1.3220000000000001</c:v>
                </c:pt>
                <c:pt idx="5633">
                  <c:v>1.3260000000000001</c:v>
                </c:pt>
                <c:pt idx="5634">
                  <c:v>1.329</c:v>
                </c:pt>
                <c:pt idx="5635">
                  <c:v>1.3129999999999982</c:v>
                </c:pt>
                <c:pt idx="5636">
                  <c:v>1.3160000000000001</c:v>
                </c:pt>
                <c:pt idx="5637">
                  <c:v>1.323</c:v>
                </c:pt>
                <c:pt idx="5638">
                  <c:v>1.323</c:v>
                </c:pt>
                <c:pt idx="5639">
                  <c:v>1.3069999999999982</c:v>
                </c:pt>
                <c:pt idx="5640">
                  <c:v>1.33</c:v>
                </c:pt>
                <c:pt idx="5641">
                  <c:v>1.319</c:v>
                </c:pt>
                <c:pt idx="5642">
                  <c:v>1.3129999999999982</c:v>
                </c:pt>
                <c:pt idx="5643">
                  <c:v>1.331</c:v>
                </c:pt>
                <c:pt idx="5644">
                  <c:v>1.31</c:v>
                </c:pt>
                <c:pt idx="5645">
                  <c:v>1.3280000000000001</c:v>
                </c:pt>
                <c:pt idx="5646">
                  <c:v>1.32</c:v>
                </c:pt>
                <c:pt idx="5647">
                  <c:v>1.32</c:v>
                </c:pt>
                <c:pt idx="5648">
                  <c:v>1.3049999999999982</c:v>
                </c:pt>
                <c:pt idx="5649">
                  <c:v>1.302</c:v>
                </c:pt>
                <c:pt idx="5650">
                  <c:v>1.329</c:v>
                </c:pt>
                <c:pt idx="5651">
                  <c:v>1.325</c:v>
                </c:pt>
                <c:pt idx="5652">
                  <c:v>1.3</c:v>
                </c:pt>
                <c:pt idx="5653">
                  <c:v>1.3240000000000001</c:v>
                </c:pt>
                <c:pt idx="5654">
                  <c:v>1.325</c:v>
                </c:pt>
                <c:pt idx="5655">
                  <c:v>1.33</c:v>
                </c:pt>
                <c:pt idx="5656">
                  <c:v>1.3180000000000001</c:v>
                </c:pt>
                <c:pt idx="5657">
                  <c:v>1.325</c:v>
                </c:pt>
                <c:pt idx="5658">
                  <c:v>1.323</c:v>
                </c:pt>
                <c:pt idx="5659">
                  <c:v>1.32</c:v>
                </c:pt>
                <c:pt idx="5660">
                  <c:v>1.333</c:v>
                </c:pt>
                <c:pt idx="5661">
                  <c:v>1.341</c:v>
                </c:pt>
                <c:pt idx="5662">
                  <c:v>1.329</c:v>
                </c:pt>
                <c:pt idx="5663">
                  <c:v>1.329</c:v>
                </c:pt>
                <c:pt idx="5664">
                  <c:v>1.31</c:v>
                </c:pt>
                <c:pt idx="5665">
                  <c:v>1.3420000000000001</c:v>
                </c:pt>
                <c:pt idx="5666">
                  <c:v>1.323</c:v>
                </c:pt>
                <c:pt idx="5667">
                  <c:v>1.3320000000000001</c:v>
                </c:pt>
                <c:pt idx="5668">
                  <c:v>1.34</c:v>
                </c:pt>
                <c:pt idx="5669">
                  <c:v>1.325</c:v>
                </c:pt>
                <c:pt idx="5670">
                  <c:v>1.3540000000000001</c:v>
                </c:pt>
                <c:pt idx="5671">
                  <c:v>1.339</c:v>
                </c:pt>
                <c:pt idx="5672">
                  <c:v>1.3180000000000001</c:v>
                </c:pt>
                <c:pt idx="5673">
                  <c:v>1.343</c:v>
                </c:pt>
                <c:pt idx="5674">
                  <c:v>1.3440000000000001</c:v>
                </c:pt>
                <c:pt idx="5675">
                  <c:v>1.3520000000000001</c:v>
                </c:pt>
                <c:pt idx="5676">
                  <c:v>1.3440000000000001</c:v>
                </c:pt>
                <c:pt idx="5677">
                  <c:v>1.335</c:v>
                </c:pt>
                <c:pt idx="5678">
                  <c:v>1.341</c:v>
                </c:pt>
                <c:pt idx="5679">
                  <c:v>1.3380000000000001</c:v>
                </c:pt>
                <c:pt idx="5680">
                  <c:v>1.3660000000000001</c:v>
                </c:pt>
                <c:pt idx="5681">
                  <c:v>1.33</c:v>
                </c:pt>
                <c:pt idx="5682">
                  <c:v>1.3340000000000001</c:v>
                </c:pt>
                <c:pt idx="5683">
                  <c:v>1.4529999999999978</c:v>
                </c:pt>
                <c:pt idx="5684">
                  <c:v>1.4159999999999962</c:v>
                </c:pt>
                <c:pt idx="5685">
                  <c:v>1.363</c:v>
                </c:pt>
                <c:pt idx="5686">
                  <c:v>1.3540000000000001</c:v>
                </c:pt>
                <c:pt idx="5687">
                  <c:v>1.363</c:v>
                </c:pt>
                <c:pt idx="5688">
                  <c:v>1.363</c:v>
                </c:pt>
                <c:pt idx="5689">
                  <c:v>1.36</c:v>
                </c:pt>
                <c:pt idx="5690">
                  <c:v>1.351</c:v>
                </c:pt>
                <c:pt idx="5691">
                  <c:v>1.365</c:v>
                </c:pt>
                <c:pt idx="5692">
                  <c:v>1.349</c:v>
                </c:pt>
                <c:pt idx="5693">
                  <c:v>1.3640000000000001</c:v>
                </c:pt>
                <c:pt idx="5694">
                  <c:v>1.369</c:v>
                </c:pt>
                <c:pt idx="5695">
                  <c:v>1.391</c:v>
                </c:pt>
                <c:pt idx="5696">
                  <c:v>1.381</c:v>
                </c:pt>
                <c:pt idx="5697">
                  <c:v>1.367</c:v>
                </c:pt>
                <c:pt idx="5698">
                  <c:v>1.3779999999999979</c:v>
                </c:pt>
                <c:pt idx="5699">
                  <c:v>1.3680000000000001</c:v>
                </c:pt>
                <c:pt idx="5700">
                  <c:v>1.3779999999999979</c:v>
                </c:pt>
                <c:pt idx="5701">
                  <c:v>1.3779999999999979</c:v>
                </c:pt>
                <c:pt idx="5702">
                  <c:v>1.387</c:v>
                </c:pt>
                <c:pt idx="5703">
                  <c:v>1.3800000000000001</c:v>
                </c:pt>
                <c:pt idx="5704">
                  <c:v>1.395</c:v>
                </c:pt>
                <c:pt idx="5705">
                  <c:v>1.3839999999999979</c:v>
                </c:pt>
                <c:pt idx="5706">
                  <c:v>1.4059999999999961</c:v>
                </c:pt>
                <c:pt idx="5707">
                  <c:v>1.393</c:v>
                </c:pt>
                <c:pt idx="5708">
                  <c:v>1.399</c:v>
                </c:pt>
                <c:pt idx="5709">
                  <c:v>1.3919999999999979</c:v>
                </c:pt>
                <c:pt idx="5710">
                  <c:v>1.4149999999999976</c:v>
                </c:pt>
                <c:pt idx="5711">
                  <c:v>1.4139999999999961</c:v>
                </c:pt>
                <c:pt idx="5712">
                  <c:v>1.4039999999999961</c:v>
                </c:pt>
                <c:pt idx="5713">
                  <c:v>1.4209999999999976</c:v>
                </c:pt>
                <c:pt idx="5714">
                  <c:v>1.4109999999999976</c:v>
                </c:pt>
                <c:pt idx="5715">
                  <c:v>1.4079999999999961</c:v>
                </c:pt>
                <c:pt idx="5716">
                  <c:v>1.4139999999999961</c:v>
                </c:pt>
                <c:pt idx="5717">
                  <c:v>1.4</c:v>
                </c:pt>
                <c:pt idx="5718">
                  <c:v>1.4109999999999976</c:v>
                </c:pt>
                <c:pt idx="5719">
                  <c:v>1.4039999999999961</c:v>
                </c:pt>
                <c:pt idx="5720">
                  <c:v>1.4209999999999976</c:v>
                </c:pt>
                <c:pt idx="5721">
                  <c:v>1.4159999999999962</c:v>
                </c:pt>
                <c:pt idx="5722">
                  <c:v>1.4209999999999976</c:v>
                </c:pt>
                <c:pt idx="5723">
                  <c:v>1.399</c:v>
                </c:pt>
                <c:pt idx="5724">
                  <c:v>1.4149999999999976</c:v>
                </c:pt>
                <c:pt idx="5725">
                  <c:v>1.4219999999999964</c:v>
                </c:pt>
                <c:pt idx="5726">
                  <c:v>1.4419999999999964</c:v>
                </c:pt>
                <c:pt idx="5727">
                  <c:v>1.4339999999999964</c:v>
                </c:pt>
                <c:pt idx="5728">
                  <c:v>1.4189999999999976</c:v>
                </c:pt>
                <c:pt idx="5729">
                  <c:v>1.4159999999999962</c:v>
                </c:pt>
                <c:pt idx="5730">
                  <c:v>1.4179999999999964</c:v>
                </c:pt>
                <c:pt idx="5731">
                  <c:v>1.4149999999999976</c:v>
                </c:pt>
                <c:pt idx="5732">
                  <c:v>1.4289999999999976</c:v>
                </c:pt>
                <c:pt idx="5733">
                  <c:v>1.4239999999999964</c:v>
                </c:pt>
                <c:pt idx="5734">
                  <c:v>1.4109999999999976</c:v>
                </c:pt>
                <c:pt idx="5735">
                  <c:v>1.4039999999999961</c:v>
                </c:pt>
                <c:pt idx="5736">
                  <c:v>1.4279999999999964</c:v>
                </c:pt>
                <c:pt idx="5737">
                  <c:v>1.4259999999999964</c:v>
                </c:pt>
                <c:pt idx="5738">
                  <c:v>1.4179999999999964</c:v>
                </c:pt>
                <c:pt idx="5739">
                  <c:v>1.4279999999999964</c:v>
                </c:pt>
                <c:pt idx="5740">
                  <c:v>1.4429999999999978</c:v>
                </c:pt>
                <c:pt idx="5741">
                  <c:v>1.4329999999999976</c:v>
                </c:pt>
                <c:pt idx="5742">
                  <c:v>1.4069999999999976</c:v>
                </c:pt>
                <c:pt idx="5743">
                  <c:v>1.41</c:v>
                </c:pt>
                <c:pt idx="5744">
                  <c:v>1.4369999999999976</c:v>
                </c:pt>
                <c:pt idx="5745">
                  <c:v>1.4329999999999976</c:v>
                </c:pt>
                <c:pt idx="5746">
                  <c:v>1.4229999999999976</c:v>
                </c:pt>
                <c:pt idx="5747">
                  <c:v>1.4329999999999976</c:v>
                </c:pt>
                <c:pt idx="5748">
                  <c:v>1.4319999999999964</c:v>
                </c:pt>
                <c:pt idx="5749">
                  <c:v>1.4209999999999976</c:v>
                </c:pt>
                <c:pt idx="5750">
                  <c:v>1.4239999999999964</c:v>
                </c:pt>
                <c:pt idx="5751">
                  <c:v>1.4329999999999976</c:v>
                </c:pt>
                <c:pt idx="5752">
                  <c:v>1.4269999999999976</c:v>
                </c:pt>
                <c:pt idx="5753">
                  <c:v>1.44</c:v>
                </c:pt>
                <c:pt idx="5754">
                  <c:v>1.4279999999999964</c:v>
                </c:pt>
                <c:pt idx="5755">
                  <c:v>1.4059999999999961</c:v>
                </c:pt>
                <c:pt idx="5756">
                  <c:v>1.4319999999999964</c:v>
                </c:pt>
                <c:pt idx="5757">
                  <c:v>1.4059999999999961</c:v>
                </c:pt>
                <c:pt idx="5758">
                  <c:v>1.4079999999999961</c:v>
                </c:pt>
                <c:pt idx="5759">
                  <c:v>1.42</c:v>
                </c:pt>
                <c:pt idx="5760">
                  <c:v>1.4059999999999961</c:v>
                </c:pt>
                <c:pt idx="5761">
                  <c:v>1.397</c:v>
                </c:pt>
                <c:pt idx="5762">
                  <c:v>1.4179999999999964</c:v>
                </c:pt>
                <c:pt idx="5763">
                  <c:v>1.41</c:v>
                </c:pt>
                <c:pt idx="5764">
                  <c:v>1.4119999999999961</c:v>
                </c:pt>
                <c:pt idx="5765">
                  <c:v>1.3979999999999981</c:v>
                </c:pt>
                <c:pt idx="5766">
                  <c:v>1.4069999999999976</c:v>
                </c:pt>
                <c:pt idx="5767">
                  <c:v>1.4059999999999961</c:v>
                </c:pt>
                <c:pt idx="5768">
                  <c:v>1.41</c:v>
                </c:pt>
                <c:pt idx="5769">
                  <c:v>1.4079999999999961</c:v>
                </c:pt>
                <c:pt idx="5770">
                  <c:v>1.4029999999999976</c:v>
                </c:pt>
                <c:pt idx="5771">
                  <c:v>1.4109999999999976</c:v>
                </c:pt>
                <c:pt idx="5772">
                  <c:v>1.3939999999999981</c:v>
                </c:pt>
                <c:pt idx="5773">
                  <c:v>1.4029999999999976</c:v>
                </c:pt>
                <c:pt idx="5774">
                  <c:v>1.4139999999999961</c:v>
                </c:pt>
                <c:pt idx="5775">
                  <c:v>1.389</c:v>
                </c:pt>
                <c:pt idx="5776">
                  <c:v>1.375</c:v>
                </c:pt>
                <c:pt idx="5777">
                  <c:v>1.4039999999999961</c:v>
                </c:pt>
                <c:pt idx="5778">
                  <c:v>1.395</c:v>
                </c:pt>
                <c:pt idx="5779">
                  <c:v>1.389</c:v>
                </c:pt>
                <c:pt idx="5780">
                  <c:v>1.3979999999999981</c:v>
                </c:pt>
                <c:pt idx="5781">
                  <c:v>1.4049999999999976</c:v>
                </c:pt>
                <c:pt idx="5782">
                  <c:v>1.3660000000000001</c:v>
                </c:pt>
                <c:pt idx="5783">
                  <c:v>1.4049999999999976</c:v>
                </c:pt>
                <c:pt idx="5784">
                  <c:v>1.3859999999999979</c:v>
                </c:pt>
                <c:pt idx="5785">
                  <c:v>1.4089999999999976</c:v>
                </c:pt>
                <c:pt idx="5786">
                  <c:v>1.6900000000000017</c:v>
                </c:pt>
                <c:pt idx="5787">
                  <c:v>1.3979999999999981</c:v>
                </c:pt>
                <c:pt idx="5788">
                  <c:v>1.37</c:v>
                </c:pt>
                <c:pt idx="5789">
                  <c:v>1.377</c:v>
                </c:pt>
                <c:pt idx="5790">
                  <c:v>1.3800000000000001</c:v>
                </c:pt>
                <c:pt idx="5791">
                  <c:v>1.381</c:v>
                </c:pt>
                <c:pt idx="5792">
                  <c:v>1.3839999999999979</c:v>
                </c:pt>
                <c:pt idx="5793">
                  <c:v>1.3879999999999979</c:v>
                </c:pt>
                <c:pt idx="5794">
                  <c:v>1.369</c:v>
                </c:pt>
                <c:pt idx="5795">
                  <c:v>1.371</c:v>
                </c:pt>
                <c:pt idx="5796">
                  <c:v>1.365</c:v>
                </c:pt>
                <c:pt idx="5797">
                  <c:v>1.369</c:v>
                </c:pt>
                <c:pt idx="5798">
                  <c:v>1.3660000000000001</c:v>
                </c:pt>
                <c:pt idx="5799">
                  <c:v>1.37</c:v>
                </c:pt>
                <c:pt idx="5800">
                  <c:v>1.377</c:v>
                </c:pt>
                <c:pt idx="5801">
                  <c:v>1.345</c:v>
                </c:pt>
                <c:pt idx="5802">
                  <c:v>1.359</c:v>
                </c:pt>
                <c:pt idx="5803">
                  <c:v>1.369</c:v>
                </c:pt>
                <c:pt idx="5804">
                  <c:v>1.367</c:v>
                </c:pt>
                <c:pt idx="5805">
                  <c:v>1.3620000000000001</c:v>
                </c:pt>
                <c:pt idx="5806">
                  <c:v>1.339</c:v>
                </c:pt>
                <c:pt idx="5807">
                  <c:v>1.351</c:v>
                </c:pt>
                <c:pt idx="5808">
                  <c:v>1.36</c:v>
                </c:pt>
                <c:pt idx="5809">
                  <c:v>1.341</c:v>
                </c:pt>
                <c:pt idx="5810">
                  <c:v>1.33</c:v>
                </c:pt>
                <c:pt idx="5811">
                  <c:v>1.32</c:v>
                </c:pt>
                <c:pt idx="5812">
                  <c:v>1.335</c:v>
                </c:pt>
                <c:pt idx="5813">
                  <c:v>1.3380000000000001</c:v>
                </c:pt>
                <c:pt idx="5814">
                  <c:v>1.3360000000000001</c:v>
                </c:pt>
                <c:pt idx="5815">
                  <c:v>1.3340000000000001</c:v>
                </c:pt>
                <c:pt idx="5816">
                  <c:v>1.339</c:v>
                </c:pt>
                <c:pt idx="5817">
                  <c:v>1.3140000000000001</c:v>
                </c:pt>
                <c:pt idx="5818">
                  <c:v>1.3360000000000001</c:v>
                </c:pt>
                <c:pt idx="5819">
                  <c:v>1.3280000000000001</c:v>
                </c:pt>
                <c:pt idx="5820">
                  <c:v>1.32</c:v>
                </c:pt>
                <c:pt idx="5821">
                  <c:v>1.32</c:v>
                </c:pt>
                <c:pt idx="5822">
                  <c:v>1.3280000000000001</c:v>
                </c:pt>
                <c:pt idx="5823">
                  <c:v>1.3340000000000001</c:v>
                </c:pt>
                <c:pt idx="5824">
                  <c:v>1.3069999999999982</c:v>
                </c:pt>
                <c:pt idx="5825">
                  <c:v>1.3169999999999982</c:v>
                </c:pt>
                <c:pt idx="5826">
                  <c:v>1.319</c:v>
                </c:pt>
                <c:pt idx="5827">
                  <c:v>1.31</c:v>
                </c:pt>
                <c:pt idx="5828">
                  <c:v>1.304</c:v>
                </c:pt>
                <c:pt idx="5829">
                  <c:v>1.3129999999999982</c:v>
                </c:pt>
                <c:pt idx="5830">
                  <c:v>1.302</c:v>
                </c:pt>
                <c:pt idx="5831">
                  <c:v>1.3089999999999982</c:v>
                </c:pt>
                <c:pt idx="5832">
                  <c:v>1.3</c:v>
                </c:pt>
                <c:pt idx="5833">
                  <c:v>1.286</c:v>
                </c:pt>
                <c:pt idx="5834">
                  <c:v>1.3080000000000001</c:v>
                </c:pt>
                <c:pt idx="5835">
                  <c:v>1.3180000000000001</c:v>
                </c:pt>
                <c:pt idx="5836">
                  <c:v>1.304</c:v>
                </c:pt>
                <c:pt idx="5837">
                  <c:v>1.2969999999999982</c:v>
                </c:pt>
                <c:pt idx="5838">
                  <c:v>1.2949999999999982</c:v>
                </c:pt>
                <c:pt idx="5839">
                  <c:v>1.3009999999999982</c:v>
                </c:pt>
                <c:pt idx="5840">
                  <c:v>1.288</c:v>
                </c:pt>
                <c:pt idx="5841">
                  <c:v>1.294</c:v>
                </c:pt>
                <c:pt idx="5842">
                  <c:v>1.284</c:v>
                </c:pt>
                <c:pt idx="5843">
                  <c:v>1.2809999999999981</c:v>
                </c:pt>
                <c:pt idx="5844">
                  <c:v>1.29</c:v>
                </c:pt>
                <c:pt idx="5845">
                  <c:v>1.2749999999999981</c:v>
                </c:pt>
                <c:pt idx="5846">
                  <c:v>1.2829999999999981</c:v>
                </c:pt>
                <c:pt idx="5847">
                  <c:v>1.272</c:v>
                </c:pt>
                <c:pt idx="5848">
                  <c:v>1.2789999999999981</c:v>
                </c:pt>
                <c:pt idx="5849">
                  <c:v>1.4129999999999976</c:v>
                </c:pt>
                <c:pt idx="5850">
                  <c:v>1.2929999999999982</c:v>
                </c:pt>
                <c:pt idx="5851">
                  <c:v>1.296</c:v>
                </c:pt>
                <c:pt idx="5852">
                  <c:v>1.2909999999999981</c:v>
                </c:pt>
                <c:pt idx="5853">
                  <c:v>1.2769999999999981</c:v>
                </c:pt>
                <c:pt idx="5854">
                  <c:v>1.27</c:v>
                </c:pt>
                <c:pt idx="5855">
                  <c:v>1.266</c:v>
                </c:pt>
                <c:pt idx="5856">
                  <c:v>1.2789999999999981</c:v>
                </c:pt>
                <c:pt idx="5857">
                  <c:v>1.2729999999999981</c:v>
                </c:pt>
                <c:pt idx="5858">
                  <c:v>1.2789999999999981</c:v>
                </c:pt>
                <c:pt idx="5859">
                  <c:v>1.2809999999999981</c:v>
                </c:pt>
                <c:pt idx="5860">
                  <c:v>1.2769999999999981</c:v>
                </c:pt>
                <c:pt idx="5861">
                  <c:v>1.29</c:v>
                </c:pt>
                <c:pt idx="5862">
                  <c:v>1.2849999999999981</c:v>
                </c:pt>
                <c:pt idx="5863">
                  <c:v>1.278</c:v>
                </c:pt>
                <c:pt idx="5864">
                  <c:v>1.2729999999999981</c:v>
                </c:pt>
                <c:pt idx="5865">
                  <c:v>1.268</c:v>
                </c:pt>
                <c:pt idx="5866">
                  <c:v>1.2709999999999981</c:v>
                </c:pt>
                <c:pt idx="5867">
                  <c:v>1.2809999999999981</c:v>
                </c:pt>
                <c:pt idx="5868">
                  <c:v>1.29</c:v>
                </c:pt>
                <c:pt idx="5869">
                  <c:v>1.2949999999999982</c:v>
                </c:pt>
                <c:pt idx="5870">
                  <c:v>1.286</c:v>
                </c:pt>
                <c:pt idx="5871">
                  <c:v>1.2689999999999981</c:v>
                </c:pt>
                <c:pt idx="5872">
                  <c:v>1.282</c:v>
                </c:pt>
                <c:pt idx="5873">
                  <c:v>1.2769999999999981</c:v>
                </c:pt>
                <c:pt idx="5874">
                  <c:v>1.2929999999999982</c:v>
                </c:pt>
                <c:pt idx="5875">
                  <c:v>1.272</c:v>
                </c:pt>
                <c:pt idx="5876">
                  <c:v>1.2949999999999982</c:v>
                </c:pt>
                <c:pt idx="5877">
                  <c:v>1.2909999999999981</c:v>
                </c:pt>
                <c:pt idx="5878">
                  <c:v>1.2869999999999981</c:v>
                </c:pt>
                <c:pt idx="5879">
                  <c:v>1.2849999999999981</c:v>
                </c:pt>
                <c:pt idx="5880">
                  <c:v>1.29</c:v>
                </c:pt>
                <c:pt idx="5881">
                  <c:v>1.2889999999999981</c:v>
                </c:pt>
                <c:pt idx="5882">
                  <c:v>1.298</c:v>
                </c:pt>
                <c:pt idx="5883">
                  <c:v>1.2849999999999981</c:v>
                </c:pt>
                <c:pt idx="5884">
                  <c:v>1.29</c:v>
                </c:pt>
                <c:pt idx="5885">
                  <c:v>1.298</c:v>
                </c:pt>
                <c:pt idx="5886">
                  <c:v>1.2909999999999981</c:v>
                </c:pt>
                <c:pt idx="5887">
                  <c:v>1.4039999999999961</c:v>
                </c:pt>
                <c:pt idx="5888">
                  <c:v>1.288</c:v>
                </c:pt>
                <c:pt idx="5889">
                  <c:v>1.292</c:v>
                </c:pt>
                <c:pt idx="5890">
                  <c:v>1.2989999999999982</c:v>
                </c:pt>
                <c:pt idx="5891">
                  <c:v>1.3169999999999982</c:v>
                </c:pt>
                <c:pt idx="5892">
                  <c:v>1.31</c:v>
                </c:pt>
                <c:pt idx="5893">
                  <c:v>1.3180000000000001</c:v>
                </c:pt>
                <c:pt idx="5894">
                  <c:v>1.3049999999999982</c:v>
                </c:pt>
                <c:pt idx="5895">
                  <c:v>1.306</c:v>
                </c:pt>
                <c:pt idx="5896">
                  <c:v>1.31</c:v>
                </c:pt>
                <c:pt idx="5897">
                  <c:v>1.304</c:v>
                </c:pt>
                <c:pt idx="5898">
                  <c:v>1.3120000000000001</c:v>
                </c:pt>
                <c:pt idx="5899">
                  <c:v>1.3120000000000001</c:v>
                </c:pt>
                <c:pt idx="5900">
                  <c:v>1.3140000000000001</c:v>
                </c:pt>
                <c:pt idx="5901">
                  <c:v>1.325</c:v>
                </c:pt>
                <c:pt idx="5902">
                  <c:v>1.3140000000000001</c:v>
                </c:pt>
                <c:pt idx="5903">
                  <c:v>1.327</c:v>
                </c:pt>
                <c:pt idx="5904">
                  <c:v>1.331</c:v>
                </c:pt>
                <c:pt idx="5905">
                  <c:v>1.3260000000000001</c:v>
                </c:pt>
                <c:pt idx="5906">
                  <c:v>1.329</c:v>
                </c:pt>
                <c:pt idx="5907">
                  <c:v>1.345</c:v>
                </c:pt>
                <c:pt idx="5908">
                  <c:v>1.335</c:v>
                </c:pt>
                <c:pt idx="5909">
                  <c:v>1.3320000000000001</c:v>
                </c:pt>
                <c:pt idx="5910">
                  <c:v>1.3140000000000001</c:v>
                </c:pt>
                <c:pt idx="5911">
                  <c:v>1.34</c:v>
                </c:pt>
                <c:pt idx="5912">
                  <c:v>1.341</c:v>
                </c:pt>
                <c:pt idx="5913">
                  <c:v>1.3340000000000001</c:v>
                </c:pt>
                <c:pt idx="5914">
                  <c:v>1.333</c:v>
                </c:pt>
                <c:pt idx="5915">
                  <c:v>1.3380000000000001</c:v>
                </c:pt>
                <c:pt idx="5916">
                  <c:v>1.3280000000000001</c:v>
                </c:pt>
                <c:pt idx="5917">
                  <c:v>1.331</c:v>
                </c:pt>
                <c:pt idx="5918">
                  <c:v>1.36</c:v>
                </c:pt>
                <c:pt idx="5919">
                  <c:v>1.3360000000000001</c:v>
                </c:pt>
                <c:pt idx="5920">
                  <c:v>1.355</c:v>
                </c:pt>
                <c:pt idx="5921">
                  <c:v>1.5269999999999981</c:v>
                </c:pt>
                <c:pt idx="5922">
                  <c:v>1.3580000000000001</c:v>
                </c:pt>
                <c:pt idx="5923">
                  <c:v>1.3540000000000001</c:v>
                </c:pt>
                <c:pt idx="5924">
                  <c:v>1.3540000000000001</c:v>
                </c:pt>
                <c:pt idx="5925">
                  <c:v>1.363</c:v>
                </c:pt>
                <c:pt idx="5926">
                  <c:v>1.359</c:v>
                </c:pt>
                <c:pt idx="5927">
                  <c:v>1.357</c:v>
                </c:pt>
                <c:pt idx="5928">
                  <c:v>1.3560000000000001</c:v>
                </c:pt>
                <c:pt idx="5929">
                  <c:v>1.3640000000000001</c:v>
                </c:pt>
                <c:pt idx="5930">
                  <c:v>1.4059999999999961</c:v>
                </c:pt>
                <c:pt idx="5931">
                  <c:v>1.3879999999999979</c:v>
                </c:pt>
                <c:pt idx="5932">
                  <c:v>1.359</c:v>
                </c:pt>
                <c:pt idx="5933">
                  <c:v>1.373</c:v>
                </c:pt>
                <c:pt idx="5934">
                  <c:v>1.361</c:v>
                </c:pt>
                <c:pt idx="5935">
                  <c:v>1.363</c:v>
                </c:pt>
                <c:pt idx="5936">
                  <c:v>1.3759999999999979</c:v>
                </c:pt>
                <c:pt idx="5937">
                  <c:v>1.353</c:v>
                </c:pt>
                <c:pt idx="5938">
                  <c:v>1.361</c:v>
                </c:pt>
                <c:pt idx="5939">
                  <c:v>1.3680000000000001</c:v>
                </c:pt>
                <c:pt idx="5940">
                  <c:v>1.375</c:v>
                </c:pt>
                <c:pt idx="5941">
                  <c:v>1.375</c:v>
                </c:pt>
                <c:pt idx="5942">
                  <c:v>1.371</c:v>
                </c:pt>
                <c:pt idx="5943">
                  <c:v>1.37</c:v>
                </c:pt>
                <c:pt idx="5944">
                  <c:v>1.3680000000000001</c:v>
                </c:pt>
                <c:pt idx="5945">
                  <c:v>1.377</c:v>
                </c:pt>
                <c:pt idx="5946">
                  <c:v>1.3620000000000001</c:v>
                </c:pt>
                <c:pt idx="5947">
                  <c:v>1.373</c:v>
                </c:pt>
                <c:pt idx="5948">
                  <c:v>1.3740000000000001</c:v>
                </c:pt>
                <c:pt idx="5949">
                  <c:v>1.3740000000000001</c:v>
                </c:pt>
                <c:pt idx="5950">
                  <c:v>1.3680000000000001</c:v>
                </c:pt>
                <c:pt idx="5951">
                  <c:v>1.3779999999999979</c:v>
                </c:pt>
                <c:pt idx="5952">
                  <c:v>1.379</c:v>
                </c:pt>
                <c:pt idx="5953">
                  <c:v>1.379</c:v>
                </c:pt>
                <c:pt idx="5954">
                  <c:v>1.3779999999999979</c:v>
                </c:pt>
                <c:pt idx="5955">
                  <c:v>1.3620000000000001</c:v>
                </c:pt>
                <c:pt idx="5956">
                  <c:v>1.375</c:v>
                </c:pt>
                <c:pt idx="5957">
                  <c:v>1.371</c:v>
                </c:pt>
                <c:pt idx="5958">
                  <c:v>1.395</c:v>
                </c:pt>
                <c:pt idx="5959">
                  <c:v>1.383</c:v>
                </c:pt>
                <c:pt idx="5960">
                  <c:v>1.3879999999999979</c:v>
                </c:pt>
                <c:pt idx="5961">
                  <c:v>1.383</c:v>
                </c:pt>
                <c:pt idx="5962">
                  <c:v>1.363</c:v>
                </c:pt>
                <c:pt idx="5963">
                  <c:v>1.3759999999999979</c:v>
                </c:pt>
                <c:pt idx="5964">
                  <c:v>1.3620000000000001</c:v>
                </c:pt>
                <c:pt idx="5965">
                  <c:v>1.3959999999999981</c:v>
                </c:pt>
                <c:pt idx="5966">
                  <c:v>1.3759999999999979</c:v>
                </c:pt>
                <c:pt idx="5967">
                  <c:v>1.3660000000000001</c:v>
                </c:pt>
                <c:pt idx="5968">
                  <c:v>1.3720000000000001</c:v>
                </c:pt>
                <c:pt idx="5969">
                  <c:v>1.3800000000000001</c:v>
                </c:pt>
                <c:pt idx="5970">
                  <c:v>1.369</c:v>
                </c:pt>
                <c:pt idx="5971">
                  <c:v>1.3740000000000001</c:v>
                </c:pt>
                <c:pt idx="5972">
                  <c:v>1.351</c:v>
                </c:pt>
                <c:pt idx="5973">
                  <c:v>1.35</c:v>
                </c:pt>
                <c:pt idx="5974">
                  <c:v>1.353</c:v>
                </c:pt>
                <c:pt idx="5975">
                  <c:v>1.371</c:v>
                </c:pt>
                <c:pt idx="5976">
                  <c:v>1.349</c:v>
                </c:pt>
                <c:pt idx="5977">
                  <c:v>1.381</c:v>
                </c:pt>
                <c:pt idx="5978">
                  <c:v>1.357</c:v>
                </c:pt>
                <c:pt idx="5979">
                  <c:v>1.3540000000000001</c:v>
                </c:pt>
                <c:pt idx="5980">
                  <c:v>1.369</c:v>
                </c:pt>
                <c:pt idx="5981">
                  <c:v>1.3560000000000001</c:v>
                </c:pt>
                <c:pt idx="5982">
                  <c:v>1.357</c:v>
                </c:pt>
                <c:pt idx="5983">
                  <c:v>1.3540000000000001</c:v>
                </c:pt>
                <c:pt idx="5984">
                  <c:v>1.341</c:v>
                </c:pt>
                <c:pt idx="5985">
                  <c:v>1.35</c:v>
                </c:pt>
                <c:pt idx="5986">
                  <c:v>1.353</c:v>
                </c:pt>
                <c:pt idx="5987">
                  <c:v>1.3460000000000001</c:v>
                </c:pt>
                <c:pt idx="5988">
                  <c:v>1.3360000000000001</c:v>
                </c:pt>
                <c:pt idx="5989">
                  <c:v>1.35</c:v>
                </c:pt>
                <c:pt idx="5990">
                  <c:v>1.325</c:v>
                </c:pt>
                <c:pt idx="5991">
                  <c:v>1.347</c:v>
                </c:pt>
                <c:pt idx="5992">
                  <c:v>1.359</c:v>
                </c:pt>
                <c:pt idx="5993">
                  <c:v>1.3480000000000001</c:v>
                </c:pt>
                <c:pt idx="5994">
                  <c:v>1.319</c:v>
                </c:pt>
                <c:pt idx="5995">
                  <c:v>1.347</c:v>
                </c:pt>
                <c:pt idx="5996">
                  <c:v>1.33</c:v>
                </c:pt>
                <c:pt idx="5997">
                  <c:v>1.3240000000000001</c:v>
                </c:pt>
                <c:pt idx="5998">
                  <c:v>1.3340000000000001</c:v>
                </c:pt>
                <c:pt idx="5999">
                  <c:v>1.3340000000000001</c:v>
                </c:pt>
                <c:pt idx="6000">
                  <c:v>1.34</c:v>
                </c:pt>
                <c:pt idx="6001">
                  <c:v>1.3240000000000001</c:v>
                </c:pt>
                <c:pt idx="6002">
                  <c:v>1.33</c:v>
                </c:pt>
                <c:pt idx="6003">
                  <c:v>1.319</c:v>
                </c:pt>
                <c:pt idx="6004">
                  <c:v>1.3220000000000001</c:v>
                </c:pt>
                <c:pt idx="6005">
                  <c:v>1.325</c:v>
                </c:pt>
                <c:pt idx="6006">
                  <c:v>1.32</c:v>
                </c:pt>
                <c:pt idx="6007">
                  <c:v>1.331</c:v>
                </c:pt>
                <c:pt idx="6008">
                  <c:v>1.3129999999999982</c:v>
                </c:pt>
                <c:pt idx="6009">
                  <c:v>1.33</c:v>
                </c:pt>
                <c:pt idx="6010">
                  <c:v>1.3169999999999982</c:v>
                </c:pt>
                <c:pt idx="6011">
                  <c:v>1.339</c:v>
                </c:pt>
                <c:pt idx="6012">
                  <c:v>1.296</c:v>
                </c:pt>
                <c:pt idx="6013">
                  <c:v>1.319</c:v>
                </c:pt>
                <c:pt idx="6014">
                  <c:v>1.3149999999999982</c:v>
                </c:pt>
                <c:pt idx="6015">
                  <c:v>1.298</c:v>
                </c:pt>
                <c:pt idx="6016">
                  <c:v>1.3049999999999982</c:v>
                </c:pt>
                <c:pt idx="6017">
                  <c:v>1.304</c:v>
                </c:pt>
                <c:pt idx="6018">
                  <c:v>1.288</c:v>
                </c:pt>
                <c:pt idx="6019">
                  <c:v>1.3089999999999982</c:v>
                </c:pt>
                <c:pt idx="6020">
                  <c:v>1.8959999999999981</c:v>
                </c:pt>
                <c:pt idx="6021">
                  <c:v>1.3</c:v>
                </c:pt>
                <c:pt idx="6022">
                  <c:v>1.286</c:v>
                </c:pt>
                <c:pt idx="6023">
                  <c:v>1.2949999999999982</c:v>
                </c:pt>
                <c:pt idx="6024">
                  <c:v>1.2849999999999981</c:v>
                </c:pt>
                <c:pt idx="6025">
                  <c:v>1.304</c:v>
                </c:pt>
                <c:pt idx="6026">
                  <c:v>1.298</c:v>
                </c:pt>
                <c:pt idx="6027">
                  <c:v>1.3580000000000001</c:v>
                </c:pt>
                <c:pt idx="6028">
                  <c:v>1.288</c:v>
                </c:pt>
                <c:pt idx="6029">
                  <c:v>1.276</c:v>
                </c:pt>
                <c:pt idx="6030">
                  <c:v>1.294</c:v>
                </c:pt>
                <c:pt idx="6031">
                  <c:v>1.2709999999999981</c:v>
                </c:pt>
                <c:pt idx="6032">
                  <c:v>1.302</c:v>
                </c:pt>
                <c:pt idx="6033">
                  <c:v>1.286</c:v>
                </c:pt>
                <c:pt idx="6034">
                  <c:v>1.2729999999999981</c:v>
                </c:pt>
                <c:pt idx="6035">
                  <c:v>1.282</c:v>
                </c:pt>
                <c:pt idx="6036">
                  <c:v>1.2689999999999981</c:v>
                </c:pt>
                <c:pt idx="6037">
                  <c:v>1.4029999999999976</c:v>
                </c:pt>
                <c:pt idx="6038">
                  <c:v>1.264</c:v>
                </c:pt>
                <c:pt idx="6039">
                  <c:v>1.2789999999999981</c:v>
                </c:pt>
                <c:pt idx="6040">
                  <c:v>1.2649999999999979</c:v>
                </c:pt>
                <c:pt idx="6041">
                  <c:v>1.2729999999999981</c:v>
                </c:pt>
                <c:pt idx="6042">
                  <c:v>1.2789999999999981</c:v>
                </c:pt>
                <c:pt idx="6043">
                  <c:v>1.2689999999999981</c:v>
                </c:pt>
                <c:pt idx="6044">
                  <c:v>1.2949999999999982</c:v>
                </c:pt>
                <c:pt idx="6045">
                  <c:v>1.266</c:v>
                </c:pt>
                <c:pt idx="6046">
                  <c:v>1.272</c:v>
                </c:pt>
                <c:pt idx="6047">
                  <c:v>1.2969999999999982</c:v>
                </c:pt>
                <c:pt idx="6048">
                  <c:v>1.2789999999999981</c:v>
                </c:pt>
                <c:pt idx="6049">
                  <c:v>1.2629999999999979</c:v>
                </c:pt>
                <c:pt idx="6050">
                  <c:v>1.2669999999999979</c:v>
                </c:pt>
                <c:pt idx="6051">
                  <c:v>1.264</c:v>
                </c:pt>
                <c:pt idx="6052">
                  <c:v>1.2469999999999983</c:v>
                </c:pt>
                <c:pt idx="6053">
                  <c:v>1.264</c:v>
                </c:pt>
                <c:pt idx="6054">
                  <c:v>1.2649999999999979</c:v>
                </c:pt>
                <c:pt idx="6055">
                  <c:v>1.2669999999999979</c:v>
                </c:pt>
                <c:pt idx="6056">
                  <c:v>1.26</c:v>
                </c:pt>
                <c:pt idx="6057">
                  <c:v>1.256</c:v>
                </c:pt>
                <c:pt idx="6058">
                  <c:v>1.2469999999999983</c:v>
                </c:pt>
                <c:pt idx="6059">
                  <c:v>1.2709999999999981</c:v>
                </c:pt>
                <c:pt idx="6060">
                  <c:v>1.2589999999999979</c:v>
                </c:pt>
                <c:pt idx="6061">
                  <c:v>1.2649999999999979</c:v>
                </c:pt>
                <c:pt idx="6062">
                  <c:v>1.2689999999999981</c:v>
                </c:pt>
                <c:pt idx="6063">
                  <c:v>1.268</c:v>
                </c:pt>
                <c:pt idx="6064">
                  <c:v>1.27</c:v>
                </c:pt>
                <c:pt idx="6065">
                  <c:v>1.276</c:v>
                </c:pt>
                <c:pt idx="6066">
                  <c:v>1.254</c:v>
                </c:pt>
                <c:pt idx="6067">
                  <c:v>1.26</c:v>
                </c:pt>
                <c:pt idx="6068">
                  <c:v>1.2549999999999979</c:v>
                </c:pt>
                <c:pt idx="6069">
                  <c:v>1.274</c:v>
                </c:pt>
                <c:pt idx="6070">
                  <c:v>1.3859999999999979</c:v>
                </c:pt>
                <c:pt idx="6071">
                  <c:v>1.2669999999999979</c:v>
                </c:pt>
                <c:pt idx="6072">
                  <c:v>1.272</c:v>
                </c:pt>
                <c:pt idx="6073">
                  <c:v>1.369</c:v>
                </c:pt>
                <c:pt idx="6074">
                  <c:v>1.2689999999999981</c:v>
                </c:pt>
                <c:pt idx="6075">
                  <c:v>1.26</c:v>
                </c:pt>
                <c:pt idx="6076">
                  <c:v>1.266</c:v>
                </c:pt>
                <c:pt idx="6077">
                  <c:v>1.266</c:v>
                </c:pt>
                <c:pt idx="6078">
                  <c:v>1.3120000000000001</c:v>
                </c:pt>
                <c:pt idx="6079">
                  <c:v>1.2829999999999981</c:v>
                </c:pt>
                <c:pt idx="6080">
                  <c:v>1.284</c:v>
                </c:pt>
                <c:pt idx="6081">
                  <c:v>1.2669999999999979</c:v>
                </c:pt>
                <c:pt idx="6082">
                  <c:v>1.2689999999999981</c:v>
                </c:pt>
                <c:pt idx="6083">
                  <c:v>1.272</c:v>
                </c:pt>
                <c:pt idx="6084">
                  <c:v>1.2789999999999981</c:v>
                </c:pt>
                <c:pt idx="6085">
                  <c:v>1.282</c:v>
                </c:pt>
                <c:pt idx="6086">
                  <c:v>1.274</c:v>
                </c:pt>
                <c:pt idx="6087">
                  <c:v>1.2609999999999979</c:v>
                </c:pt>
                <c:pt idx="6088">
                  <c:v>1.262</c:v>
                </c:pt>
                <c:pt idx="6089">
                  <c:v>1.29</c:v>
                </c:pt>
                <c:pt idx="6090">
                  <c:v>1.2989999999999982</c:v>
                </c:pt>
                <c:pt idx="6091">
                  <c:v>1.276</c:v>
                </c:pt>
                <c:pt idx="6092">
                  <c:v>1.274</c:v>
                </c:pt>
                <c:pt idx="6093">
                  <c:v>1.3080000000000001</c:v>
                </c:pt>
                <c:pt idx="6094">
                  <c:v>1.302</c:v>
                </c:pt>
                <c:pt idx="6095">
                  <c:v>1.286</c:v>
                </c:pt>
                <c:pt idx="6096">
                  <c:v>1.298</c:v>
                </c:pt>
                <c:pt idx="6097">
                  <c:v>1.2989999999999982</c:v>
                </c:pt>
                <c:pt idx="6098">
                  <c:v>1.2889999999999981</c:v>
                </c:pt>
                <c:pt idx="6099">
                  <c:v>1.2869999999999981</c:v>
                </c:pt>
                <c:pt idx="6100">
                  <c:v>1.31</c:v>
                </c:pt>
                <c:pt idx="6101">
                  <c:v>1.3129999999999982</c:v>
                </c:pt>
                <c:pt idx="6102">
                  <c:v>1.3029999999999982</c:v>
                </c:pt>
                <c:pt idx="6103">
                  <c:v>1.3</c:v>
                </c:pt>
                <c:pt idx="6104">
                  <c:v>1.2989999999999982</c:v>
                </c:pt>
                <c:pt idx="6105">
                  <c:v>1.3009999999999982</c:v>
                </c:pt>
                <c:pt idx="6106">
                  <c:v>1.3220000000000001</c:v>
                </c:pt>
                <c:pt idx="6107">
                  <c:v>1.3009999999999982</c:v>
                </c:pt>
                <c:pt idx="6108">
                  <c:v>1.2929999999999982</c:v>
                </c:pt>
                <c:pt idx="6109">
                  <c:v>1.3029999999999982</c:v>
                </c:pt>
                <c:pt idx="6110">
                  <c:v>1.3160000000000001</c:v>
                </c:pt>
                <c:pt idx="6111">
                  <c:v>1.3120000000000001</c:v>
                </c:pt>
                <c:pt idx="6112">
                  <c:v>1.319</c:v>
                </c:pt>
                <c:pt idx="6113">
                  <c:v>1.321</c:v>
                </c:pt>
                <c:pt idx="6114">
                  <c:v>1.319</c:v>
                </c:pt>
                <c:pt idx="6115">
                  <c:v>1.3109999999999982</c:v>
                </c:pt>
                <c:pt idx="6116">
                  <c:v>1.333</c:v>
                </c:pt>
                <c:pt idx="6117">
                  <c:v>1.3140000000000001</c:v>
                </c:pt>
                <c:pt idx="6118">
                  <c:v>1.3149999999999982</c:v>
                </c:pt>
                <c:pt idx="6119">
                  <c:v>1.32</c:v>
                </c:pt>
                <c:pt idx="6120">
                  <c:v>1.3280000000000001</c:v>
                </c:pt>
                <c:pt idx="6121">
                  <c:v>1.34</c:v>
                </c:pt>
                <c:pt idx="6122">
                  <c:v>1.337</c:v>
                </c:pt>
                <c:pt idx="6123">
                  <c:v>1.351</c:v>
                </c:pt>
                <c:pt idx="6124">
                  <c:v>1.345</c:v>
                </c:pt>
                <c:pt idx="6125">
                  <c:v>1.3959999999999981</c:v>
                </c:pt>
                <c:pt idx="6126">
                  <c:v>1.329</c:v>
                </c:pt>
                <c:pt idx="6127">
                  <c:v>1.345</c:v>
                </c:pt>
                <c:pt idx="6128">
                  <c:v>1.3340000000000001</c:v>
                </c:pt>
                <c:pt idx="6129">
                  <c:v>1.351</c:v>
                </c:pt>
                <c:pt idx="6130">
                  <c:v>1.339</c:v>
                </c:pt>
                <c:pt idx="6131">
                  <c:v>1.333</c:v>
                </c:pt>
                <c:pt idx="6132">
                  <c:v>1.337</c:v>
                </c:pt>
                <c:pt idx="6133">
                  <c:v>1.3480000000000001</c:v>
                </c:pt>
                <c:pt idx="6134">
                  <c:v>1.339</c:v>
                </c:pt>
                <c:pt idx="6135">
                  <c:v>1.363</c:v>
                </c:pt>
                <c:pt idx="6136">
                  <c:v>1.3540000000000001</c:v>
                </c:pt>
                <c:pt idx="6137">
                  <c:v>1.339</c:v>
                </c:pt>
                <c:pt idx="6138">
                  <c:v>1.502</c:v>
                </c:pt>
                <c:pt idx="6139">
                  <c:v>1.355</c:v>
                </c:pt>
                <c:pt idx="6140">
                  <c:v>1.361</c:v>
                </c:pt>
                <c:pt idx="6141">
                  <c:v>1.3580000000000001</c:v>
                </c:pt>
                <c:pt idx="6142">
                  <c:v>1.4179999999999964</c:v>
                </c:pt>
                <c:pt idx="6143">
                  <c:v>1.3540000000000001</c:v>
                </c:pt>
                <c:pt idx="6144">
                  <c:v>1.359</c:v>
                </c:pt>
                <c:pt idx="6145">
                  <c:v>1.355</c:v>
                </c:pt>
                <c:pt idx="6146">
                  <c:v>1.35</c:v>
                </c:pt>
                <c:pt idx="6147">
                  <c:v>1.355</c:v>
                </c:pt>
                <c:pt idx="6148">
                  <c:v>1.367</c:v>
                </c:pt>
                <c:pt idx="6149">
                  <c:v>1.357</c:v>
                </c:pt>
                <c:pt idx="6150">
                  <c:v>1.367</c:v>
                </c:pt>
                <c:pt idx="6151">
                  <c:v>1.383</c:v>
                </c:pt>
                <c:pt idx="6152">
                  <c:v>1.365</c:v>
                </c:pt>
                <c:pt idx="6153">
                  <c:v>1.373</c:v>
                </c:pt>
                <c:pt idx="6154">
                  <c:v>1.369</c:v>
                </c:pt>
                <c:pt idx="6155">
                  <c:v>1.357</c:v>
                </c:pt>
                <c:pt idx="6156">
                  <c:v>1.3540000000000001</c:v>
                </c:pt>
                <c:pt idx="6157">
                  <c:v>1.367</c:v>
                </c:pt>
                <c:pt idx="6158">
                  <c:v>1.36</c:v>
                </c:pt>
                <c:pt idx="6159">
                  <c:v>1.363</c:v>
                </c:pt>
                <c:pt idx="6160">
                  <c:v>1.369</c:v>
                </c:pt>
                <c:pt idx="6161">
                  <c:v>1.3580000000000001</c:v>
                </c:pt>
                <c:pt idx="6162">
                  <c:v>1.3660000000000001</c:v>
                </c:pt>
                <c:pt idx="6163">
                  <c:v>1.3680000000000001</c:v>
                </c:pt>
                <c:pt idx="6164">
                  <c:v>1.3560000000000001</c:v>
                </c:pt>
                <c:pt idx="6165">
                  <c:v>1.3660000000000001</c:v>
                </c:pt>
                <c:pt idx="6166">
                  <c:v>1.34</c:v>
                </c:pt>
                <c:pt idx="6167">
                  <c:v>1.3640000000000001</c:v>
                </c:pt>
                <c:pt idx="6168">
                  <c:v>1.365</c:v>
                </c:pt>
                <c:pt idx="6169">
                  <c:v>1.347</c:v>
                </c:pt>
                <c:pt idx="6170">
                  <c:v>1.351</c:v>
                </c:pt>
                <c:pt idx="6171">
                  <c:v>1.4159999999999962</c:v>
                </c:pt>
                <c:pt idx="6172">
                  <c:v>1.3560000000000001</c:v>
                </c:pt>
                <c:pt idx="6173">
                  <c:v>1.3540000000000001</c:v>
                </c:pt>
                <c:pt idx="6174">
                  <c:v>1.3440000000000001</c:v>
                </c:pt>
                <c:pt idx="6175">
                  <c:v>1.3540000000000001</c:v>
                </c:pt>
                <c:pt idx="6176">
                  <c:v>1.355</c:v>
                </c:pt>
                <c:pt idx="6177">
                  <c:v>1.3360000000000001</c:v>
                </c:pt>
                <c:pt idx="6178">
                  <c:v>1.3540000000000001</c:v>
                </c:pt>
                <c:pt idx="6179">
                  <c:v>1.3620000000000001</c:v>
                </c:pt>
                <c:pt idx="6180">
                  <c:v>1.3520000000000001</c:v>
                </c:pt>
                <c:pt idx="6181">
                  <c:v>1.3480000000000001</c:v>
                </c:pt>
                <c:pt idx="6182">
                  <c:v>1.3420000000000001</c:v>
                </c:pt>
                <c:pt idx="6183">
                  <c:v>1.351</c:v>
                </c:pt>
                <c:pt idx="6184">
                  <c:v>1.331</c:v>
                </c:pt>
                <c:pt idx="6185">
                  <c:v>1.3380000000000001</c:v>
                </c:pt>
                <c:pt idx="6186">
                  <c:v>1.343</c:v>
                </c:pt>
                <c:pt idx="6187">
                  <c:v>1.351</c:v>
                </c:pt>
                <c:pt idx="6188">
                  <c:v>1.3169999999999982</c:v>
                </c:pt>
                <c:pt idx="6189">
                  <c:v>1.327</c:v>
                </c:pt>
                <c:pt idx="6190">
                  <c:v>1.3280000000000001</c:v>
                </c:pt>
                <c:pt idx="6191">
                  <c:v>1.3129999999999982</c:v>
                </c:pt>
                <c:pt idx="6192">
                  <c:v>1.337</c:v>
                </c:pt>
                <c:pt idx="6193">
                  <c:v>1.3280000000000001</c:v>
                </c:pt>
                <c:pt idx="6194">
                  <c:v>1.3380000000000001</c:v>
                </c:pt>
                <c:pt idx="6195">
                  <c:v>1.3240000000000001</c:v>
                </c:pt>
                <c:pt idx="6196">
                  <c:v>1.333</c:v>
                </c:pt>
                <c:pt idx="6197">
                  <c:v>1.3240000000000001</c:v>
                </c:pt>
                <c:pt idx="6198">
                  <c:v>1.357</c:v>
                </c:pt>
                <c:pt idx="6199">
                  <c:v>1.3180000000000001</c:v>
                </c:pt>
                <c:pt idx="6200">
                  <c:v>1.3129999999999982</c:v>
                </c:pt>
                <c:pt idx="6201">
                  <c:v>1.3180000000000001</c:v>
                </c:pt>
                <c:pt idx="6202">
                  <c:v>1.3180000000000001</c:v>
                </c:pt>
                <c:pt idx="6203">
                  <c:v>1.337</c:v>
                </c:pt>
                <c:pt idx="6204">
                  <c:v>1.306</c:v>
                </c:pt>
                <c:pt idx="6205">
                  <c:v>1.3260000000000001</c:v>
                </c:pt>
                <c:pt idx="6206">
                  <c:v>1.32</c:v>
                </c:pt>
                <c:pt idx="6207">
                  <c:v>1.3140000000000001</c:v>
                </c:pt>
                <c:pt idx="6208">
                  <c:v>1.31</c:v>
                </c:pt>
                <c:pt idx="6209">
                  <c:v>1.2949999999999982</c:v>
                </c:pt>
                <c:pt idx="6210">
                  <c:v>1.29</c:v>
                </c:pt>
                <c:pt idx="6211">
                  <c:v>1.3049999999999982</c:v>
                </c:pt>
                <c:pt idx="6212">
                  <c:v>1.327</c:v>
                </c:pt>
                <c:pt idx="6213">
                  <c:v>1.319</c:v>
                </c:pt>
                <c:pt idx="6214">
                  <c:v>1.2929999999999982</c:v>
                </c:pt>
                <c:pt idx="6215">
                  <c:v>1.284</c:v>
                </c:pt>
                <c:pt idx="6216">
                  <c:v>1.2869999999999981</c:v>
                </c:pt>
                <c:pt idx="6217">
                  <c:v>1.2969999999999982</c:v>
                </c:pt>
                <c:pt idx="6218">
                  <c:v>1.2969999999999982</c:v>
                </c:pt>
                <c:pt idx="6219">
                  <c:v>1.302</c:v>
                </c:pt>
                <c:pt idx="6220">
                  <c:v>1.282</c:v>
                </c:pt>
                <c:pt idx="6221">
                  <c:v>1.286</c:v>
                </c:pt>
                <c:pt idx="6222">
                  <c:v>1.286</c:v>
                </c:pt>
                <c:pt idx="6223">
                  <c:v>1.2929999999999982</c:v>
                </c:pt>
                <c:pt idx="6224">
                  <c:v>1.2949999999999982</c:v>
                </c:pt>
                <c:pt idx="6225">
                  <c:v>1.282</c:v>
                </c:pt>
                <c:pt idx="6226">
                  <c:v>1.2769999999999981</c:v>
                </c:pt>
                <c:pt idx="6227">
                  <c:v>1.282</c:v>
                </c:pt>
                <c:pt idx="6228">
                  <c:v>1.288</c:v>
                </c:pt>
                <c:pt idx="6229">
                  <c:v>1.282</c:v>
                </c:pt>
                <c:pt idx="6230">
                  <c:v>1.2669999999999979</c:v>
                </c:pt>
                <c:pt idx="6231">
                  <c:v>1.274</c:v>
                </c:pt>
                <c:pt idx="6232">
                  <c:v>1.2789999999999981</c:v>
                </c:pt>
                <c:pt idx="6233">
                  <c:v>1.2729999999999981</c:v>
                </c:pt>
                <c:pt idx="6234">
                  <c:v>1.266</c:v>
                </c:pt>
                <c:pt idx="6235">
                  <c:v>1.248</c:v>
                </c:pt>
                <c:pt idx="6236">
                  <c:v>1.264</c:v>
                </c:pt>
                <c:pt idx="6237">
                  <c:v>1.2469999999999983</c:v>
                </c:pt>
                <c:pt idx="6238">
                  <c:v>1.2629999999999979</c:v>
                </c:pt>
                <c:pt idx="6239">
                  <c:v>1.2529999999999979</c:v>
                </c:pt>
                <c:pt idx="6240">
                  <c:v>1.2569999999999979</c:v>
                </c:pt>
                <c:pt idx="6241">
                  <c:v>1.252</c:v>
                </c:pt>
                <c:pt idx="6242">
                  <c:v>1.2589999999999979</c:v>
                </c:pt>
                <c:pt idx="6243">
                  <c:v>1.2649999999999979</c:v>
                </c:pt>
                <c:pt idx="6244">
                  <c:v>1.248</c:v>
                </c:pt>
                <c:pt idx="6245">
                  <c:v>1.258</c:v>
                </c:pt>
                <c:pt idx="6246">
                  <c:v>1.2469999999999983</c:v>
                </c:pt>
                <c:pt idx="6247">
                  <c:v>1.272</c:v>
                </c:pt>
                <c:pt idx="6248">
                  <c:v>1.264</c:v>
                </c:pt>
                <c:pt idx="6249">
                  <c:v>1.254</c:v>
                </c:pt>
                <c:pt idx="6250">
                  <c:v>1.236</c:v>
                </c:pt>
                <c:pt idx="6251">
                  <c:v>1.2449999999999983</c:v>
                </c:pt>
                <c:pt idx="6252">
                  <c:v>1.234</c:v>
                </c:pt>
                <c:pt idx="6253">
                  <c:v>1.2489999999999983</c:v>
                </c:pt>
                <c:pt idx="6254">
                  <c:v>1.254</c:v>
                </c:pt>
                <c:pt idx="6255">
                  <c:v>1.244</c:v>
                </c:pt>
                <c:pt idx="6256">
                  <c:v>1.2449999999999983</c:v>
                </c:pt>
                <c:pt idx="6257">
                  <c:v>1.234</c:v>
                </c:pt>
                <c:pt idx="6258">
                  <c:v>1.2329999999999981</c:v>
                </c:pt>
                <c:pt idx="6259">
                  <c:v>1.236</c:v>
                </c:pt>
                <c:pt idx="6260">
                  <c:v>1.238</c:v>
                </c:pt>
                <c:pt idx="6261">
                  <c:v>1.2389999999999981</c:v>
                </c:pt>
                <c:pt idx="6262">
                  <c:v>1.22</c:v>
                </c:pt>
                <c:pt idx="6263">
                  <c:v>1.226</c:v>
                </c:pt>
                <c:pt idx="6264">
                  <c:v>1.222</c:v>
                </c:pt>
                <c:pt idx="6265">
                  <c:v>1.2229999999999981</c:v>
                </c:pt>
                <c:pt idx="6266">
                  <c:v>1.224</c:v>
                </c:pt>
                <c:pt idx="6267">
                  <c:v>1.2409999999999981</c:v>
                </c:pt>
                <c:pt idx="6268">
                  <c:v>1.2109999999999979</c:v>
                </c:pt>
                <c:pt idx="6269">
                  <c:v>1.234</c:v>
                </c:pt>
                <c:pt idx="6270">
                  <c:v>1.224</c:v>
                </c:pt>
                <c:pt idx="6271">
                  <c:v>1.204</c:v>
                </c:pt>
                <c:pt idx="6272">
                  <c:v>1.2129999999999979</c:v>
                </c:pt>
                <c:pt idx="6273">
                  <c:v>1.2289999999999981</c:v>
                </c:pt>
                <c:pt idx="6274">
                  <c:v>1.2349999999999981</c:v>
                </c:pt>
                <c:pt idx="6275">
                  <c:v>1.2269999999999981</c:v>
                </c:pt>
                <c:pt idx="6276">
                  <c:v>1.2149999999999979</c:v>
                </c:pt>
                <c:pt idx="6277">
                  <c:v>1.2309999999999981</c:v>
                </c:pt>
                <c:pt idx="6278">
                  <c:v>1.2269999999999981</c:v>
                </c:pt>
                <c:pt idx="6279">
                  <c:v>1.228</c:v>
                </c:pt>
                <c:pt idx="6280">
                  <c:v>1.2149999999999979</c:v>
                </c:pt>
                <c:pt idx="6281">
                  <c:v>1.214</c:v>
                </c:pt>
                <c:pt idx="6282">
                  <c:v>1.2209999999999981</c:v>
                </c:pt>
                <c:pt idx="6283">
                  <c:v>1.216</c:v>
                </c:pt>
                <c:pt idx="6284">
                  <c:v>1.224</c:v>
                </c:pt>
                <c:pt idx="6285">
                  <c:v>1.2249999999999981</c:v>
                </c:pt>
                <c:pt idx="6286">
                  <c:v>1.214</c:v>
                </c:pt>
                <c:pt idx="6287">
                  <c:v>1.2289999999999981</c:v>
                </c:pt>
                <c:pt idx="6288">
                  <c:v>1.214</c:v>
                </c:pt>
                <c:pt idx="6289">
                  <c:v>1.2169999999999979</c:v>
                </c:pt>
                <c:pt idx="6290">
                  <c:v>1.2289999999999981</c:v>
                </c:pt>
                <c:pt idx="6291">
                  <c:v>1.2609999999999979</c:v>
                </c:pt>
                <c:pt idx="6292">
                  <c:v>1.208</c:v>
                </c:pt>
                <c:pt idx="6293">
                  <c:v>1.2229999999999981</c:v>
                </c:pt>
                <c:pt idx="6294">
                  <c:v>1.2149999999999979</c:v>
                </c:pt>
                <c:pt idx="6295">
                  <c:v>1.212</c:v>
                </c:pt>
                <c:pt idx="6296">
                  <c:v>1.304</c:v>
                </c:pt>
                <c:pt idx="6297">
                  <c:v>1.228</c:v>
                </c:pt>
                <c:pt idx="6298">
                  <c:v>1.2189999999999981</c:v>
                </c:pt>
                <c:pt idx="6299">
                  <c:v>1.2369999999999981</c:v>
                </c:pt>
                <c:pt idx="6300">
                  <c:v>1.244</c:v>
                </c:pt>
                <c:pt idx="6301">
                  <c:v>1.2229999999999981</c:v>
                </c:pt>
                <c:pt idx="6302">
                  <c:v>1.226</c:v>
                </c:pt>
                <c:pt idx="6303">
                  <c:v>1.246</c:v>
                </c:pt>
                <c:pt idx="6304">
                  <c:v>1.222</c:v>
                </c:pt>
                <c:pt idx="6305">
                  <c:v>1.236</c:v>
                </c:pt>
                <c:pt idx="6306">
                  <c:v>1.2269999999999981</c:v>
                </c:pt>
                <c:pt idx="6307">
                  <c:v>1.2269999999999981</c:v>
                </c:pt>
                <c:pt idx="6308">
                  <c:v>1.228</c:v>
                </c:pt>
                <c:pt idx="6309">
                  <c:v>1.2369999999999981</c:v>
                </c:pt>
                <c:pt idx="6310">
                  <c:v>1.2369999999999981</c:v>
                </c:pt>
                <c:pt idx="6311">
                  <c:v>1.224</c:v>
                </c:pt>
                <c:pt idx="6312">
                  <c:v>1.232</c:v>
                </c:pt>
                <c:pt idx="6313">
                  <c:v>1.2289999999999981</c:v>
                </c:pt>
                <c:pt idx="6314">
                  <c:v>1.2569999999999979</c:v>
                </c:pt>
                <c:pt idx="6315">
                  <c:v>1.238</c:v>
                </c:pt>
                <c:pt idx="6316">
                  <c:v>1.24</c:v>
                </c:pt>
                <c:pt idx="6317">
                  <c:v>1.2409999999999981</c:v>
                </c:pt>
                <c:pt idx="6318">
                  <c:v>1.2469999999999983</c:v>
                </c:pt>
                <c:pt idx="6319">
                  <c:v>1.2669999999999979</c:v>
                </c:pt>
                <c:pt idx="6320">
                  <c:v>1.25</c:v>
                </c:pt>
                <c:pt idx="6321">
                  <c:v>1.246</c:v>
                </c:pt>
                <c:pt idx="6322">
                  <c:v>1.2509999999999979</c:v>
                </c:pt>
                <c:pt idx="6323">
                  <c:v>1.2449999999999983</c:v>
                </c:pt>
                <c:pt idx="6324">
                  <c:v>1.2549999999999979</c:v>
                </c:pt>
                <c:pt idx="6325">
                  <c:v>1.256</c:v>
                </c:pt>
                <c:pt idx="6326">
                  <c:v>1.2609999999999979</c:v>
                </c:pt>
                <c:pt idx="6327">
                  <c:v>1.2449999999999983</c:v>
                </c:pt>
                <c:pt idx="6328">
                  <c:v>1.2709999999999981</c:v>
                </c:pt>
                <c:pt idx="6329">
                  <c:v>1.258</c:v>
                </c:pt>
                <c:pt idx="6330">
                  <c:v>1.274</c:v>
                </c:pt>
                <c:pt idx="6331">
                  <c:v>1.2589999999999979</c:v>
                </c:pt>
                <c:pt idx="6332">
                  <c:v>1.2669999999999979</c:v>
                </c:pt>
                <c:pt idx="6333">
                  <c:v>1.2649999999999979</c:v>
                </c:pt>
                <c:pt idx="6334">
                  <c:v>1.2649999999999979</c:v>
                </c:pt>
                <c:pt idx="6335">
                  <c:v>1.2649999999999979</c:v>
                </c:pt>
                <c:pt idx="6336">
                  <c:v>1.282</c:v>
                </c:pt>
                <c:pt idx="6337">
                  <c:v>1.2649999999999979</c:v>
                </c:pt>
                <c:pt idx="6338">
                  <c:v>1.278</c:v>
                </c:pt>
                <c:pt idx="6339">
                  <c:v>1.27</c:v>
                </c:pt>
                <c:pt idx="6340">
                  <c:v>1.2969999999999982</c:v>
                </c:pt>
                <c:pt idx="6341">
                  <c:v>1.28</c:v>
                </c:pt>
                <c:pt idx="6342">
                  <c:v>1.28</c:v>
                </c:pt>
                <c:pt idx="6343">
                  <c:v>1.2849999999999981</c:v>
                </c:pt>
                <c:pt idx="6344">
                  <c:v>1.288</c:v>
                </c:pt>
                <c:pt idx="6345">
                  <c:v>1.286</c:v>
                </c:pt>
                <c:pt idx="6346">
                  <c:v>1.2889999999999981</c:v>
                </c:pt>
                <c:pt idx="6347">
                  <c:v>1.296</c:v>
                </c:pt>
                <c:pt idx="6348">
                  <c:v>1.5449999999999982</c:v>
                </c:pt>
                <c:pt idx="6349">
                  <c:v>1.28</c:v>
                </c:pt>
                <c:pt idx="6350">
                  <c:v>1.292</c:v>
                </c:pt>
                <c:pt idx="6351">
                  <c:v>1.2889999999999981</c:v>
                </c:pt>
                <c:pt idx="6352">
                  <c:v>1.3049999999999982</c:v>
                </c:pt>
                <c:pt idx="6353">
                  <c:v>1.2949999999999982</c:v>
                </c:pt>
                <c:pt idx="6354">
                  <c:v>1.31</c:v>
                </c:pt>
                <c:pt idx="6355">
                  <c:v>1.298</c:v>
                </c:pt>
                <c:pt idx="6356">
                  <c:v>1.298</c:v>
                </c:pt>
                <c:pt idx="6357">
                  <c:v>1.2869999999999981</c:v>
                </c:pt>
                <c:pt idx="6358">
                  <c:v>1.302</c:v>
                </c:pt>
                <c:pt idx="6359">
                  <c:v>1.3109999999999982</c:v>
                </c:pt>
                <c:pt idx="6360">
                  <c:v>1.29</c:v>
                </c:pt>
                <c:pt idx="6361">
                  <c:v>1.3029999999999982</c:v>
                </c:pt>
                <c:pt idx="6362">
                  <c:v>1.302</c:v>
                </c:pt>
                <c:pt idx="6363">
                  <c:v>1.3029999999999982</c:v>
                </c:pt>
                <c:pt idx="6364">
                  <c:v>1.3129999999999982</c:v>
                </c:pt>
                <c:pt idx="6365">
                  <c:v>1.319</c:v>
                </c:pt>
                <c:pt idx="6366">
                  <c:v>1.321</c:v>
                </c:pt>
                <c:pt idx="6367">
                  <c:v>1.3260000000000001</c:v>
                </c:pt>
                <c:pt idx="6368">
                  <c:v>1.3740000000000001</c:v>
                </c:pt>
                <c:pt idx="6369">
                  <c:v>1.349</c:v>
                </c:pt>
                <c:pt idx="6370">
                  <c:v>1.321</c:v>
                </c:pt>
                <c:pt idx="6371">
                  <c:v>1.327</c:v>
                </c:pt>
                <c:pt idx="6372">
                  <c:v>1.33</c:v>
                </c:pt>
                <c:pt idx="6373">
                  <c:v>1.3149999999999982</c:v>
                </c:pt>
                <c:pt idx="6374">
                  <c:v>1.3160000000000001</c:v>
                </c:pt>
                <c:pt idx="6375">
                  <c:v>1.337</c:v>
                </c:pt>
                <c:pt idx="6376">
                  <c:v>1.33</c:v>
                </c:pt>
                <c:pt idx="6377">
                  <c:v>1.3169999999999982</c:v>
                </c:pt>
                <c:pt idx="6378">
                  <c:v>1.3280000000000001</c:v>
                </c:pt>
                <c:pt idx="6379">
                  <c:v>1.33</c:v>
                </c:pt>
                <c:pt idx="6380">
                  <c:v>1.325</c:v>
                </c:pt>
                <c:pt idx="6381">
                  <c:v>1.327</c:v>
                </c:pt>
                <c:pt idx="6382">
                  <c:v>1.3280000000000001</c:v>
                </c:pt>
                <c:pt idx="6383">
                  <c:v>1.3069999999999982</c:v>
                </c:pt>
                <c:pt idx="6384">
                  <c:v>1.3320000000000001</c:v>
                </c:pt>
                <c:pt idx="6385">
                  <c:v>1.3320000000000001</c:v>
                </c:pt>
                <c:pt idx="6386">
                  <c:v>1.329</c:v>
                </c:pt>
                <c:pt idx="6387">
                  <c:v>1.3380000000000001</c:v>
                </c:pt>
                <c:pt idx="6388">
                  <c:v>1.337</c:v>
                </c:pt>
                <c:pt idx="6389">
                  <c:v>1.337</c:v>
                </c:pt>
                <c:pt idx="6390">
                  <c:v>1.329</c:v>
                </c:pt>
                <c:pt idx="6391">
                  <c:v>1.333</c:v>
                </c:pt>
                <c:pt idx="6392">
                  <c:v>1.33</c:v>
                </c:pt>
                <c:pt idx="6393">
                  <c:v>1.347</c:v>
                </c:pt>
                <c:pt idx="6394">
                  <c:v>1.3240000000000001</c:v>
                </c:pt>
                <c:pt idx="6395">
                  <c:v>1.304</c:v>
                </c:pt>
                <c:pt idx="6396">
                  <c:v>1.323</c:v>
                </c:pt>
                <c:pt idx="6397">
                  <c:v>1.325</c:v>
                </c:pt>
                <c:pt idx="6398">
                  <c:v>1.3</c:v>
                </c:pt>
                <c:pt idx="6399">
                  <c:v>1.321</c:v>
                </c:pt>
                <c:pt idx="6400">
                  <c:v>1.363</c:v>
                </c:pt>
                <c:pt idx="6401">
                  <c:v>1.3180000000000001</c:v>
                </c:pt>
                <c:pt idx="6402">
                  <c:v>1.325</c:v>
                </c:pt>
                <c:pt idx="6403">
                  <c:v>1.3460000000000001</c:v>
                </c:pt>
                <c:pt idx="6404">
                  <c:v>1.3260000000000001</c:v>
                </c:pt>
                <c:pt idx="6405">
                  <c:v>1.3320000000000001</c:v>
                </c:pt>
                <c:pt idx="6406">
                  <c:v>1.337</c:v>
                </c:pt>
                <c:pt idx="6407">
                  <c:v>1.329</c:v>
                </c:pt>
                <c:pt idx="6408">
                  <c:v>1.319</c:v>
                </c:pt>
                <c:pt idx="6409">
                  <c:v>1.3069999999999982</c:v>
                </c:pt>
                <c:pt idx="6410">
                  <c:v>1.3029999999999982</c:v>
                </c:pt>
                <c:pt idx="6411">
                  <c:v>1.3220000000000001</c:v>
                </c:pt>
                <c:pt idx="6412">
                  <c:v>1.32</c:v>
                </c:pt>
                <c:pt idx="6413">
                  <c:v>1.321</c:v>
                </c:pt>
                <c:pt idx="6414">
                  <c:v>1.3260000000000001</c:v>
                </c:pt>
                <c:pt idx="6415">
                  <c:v>1.329</c:v>
                </c:pt>
                <c:pt idx="6416">
                  <c:v>1.3180000000000001</c:v>
                </c:pt>
                <c:pt idx="6417">
                  <c:v>1.3180000000000001</c:v>
                </c:pt>
                <c:pt idx="6418">
                  <c:v>1.319</c:v>
                </c:pt>
                <c:pt idx="6419">
                  <c:v>1.3029999999999982</c:v>
                </c:pt>
                <c:pt idx="6420">
                  <c:v>1.3260000000000001</c:v>
                </c:pt>
                <c:pt idx="6421">
                  <c:v>1.3120000000000001</c:v>
                </c:pt>
                <c:pt idx="6422">
                  <c:v>1.3180000000000001</c:v>
                </c:pt>
                <c:pt idx="6423">
                  <c:v>1.3129999999999982</c:v>
                </c:pt>
                <c:pt idx="6424">
                  <c:v>1.3080000000000001</c:v>
                </c:pt>
                <c:pt idx="6425">
                  <c:v>1.294</c:v>
                </c:pt>
                <c:pt idx="6426">
                  <c:v>1.3080000000000001</c:v>
                </c:pt>
                <c:pt idx="6427">
                  <c:v>1.3260000000000001</c:v>
                </c:pt>
                <c:pt idx="6428">
                  <c:v>1.3049999999999982</c:v>
                </c:pt>
                <c:pt idx="6429">
                  <c:v>1.3009999999999982</c:v>
                </c:pt>
                <c:pt idx="6430">
                  <c:v>1.3129999999999982</c:v>
                </c:pt>
                <c:pt idx="6431">
                  <c:v>1.2889999999999981</c:v>
                </c:pt>
                <c:pt idx="6432">
                  <c:v>1.306</c:v>
                </c:pt>
                <c:pt idx="6433">
                  <c:v>1.3009999999999982</c:v>
                </c:pt>
                <c:pt idx="6434">
                  <c:v>1.2869999999999981</c:v>
                </c:pt>
                <c:pt idx="6435">
                  <c:v>1.2889999999999981</c:v>
                </c:pt>
                <c:pt idx="6436">
                  <c:v>1.2889999999999981</c:v>
                </c:pt>
                <c:pt idx="6437">
                  <c:v>1.286</c:v>
                </c:pt>
                <c:pt idx="6438">
                  <c:v>1.282</c:v>
                </c:pt>
                <c:pt idx="6439">
                  <c:v>1.286</c:v>
                </c:pt>
                <c:pt idx="6440">
                  <c:v>1.2829999999999981</c:v>
                </c:pt>
                <c:pt idx="6441">
                  <c:v>1.2789999999999981</c:v>
                </c:pt>
                <c:pt idx="6442">
                  <c:v>1.2849999999999981</c:v>
                </c:pt>
                <c:pt idx="6443">
                  <c:v>1.2889999999999981</c:v>
                </c:pt>
                <c:pt idx="6444">
                  <c:v>1.2769999999999981</c:v>
                </c:pt>
                <c:pt idx="6445">
                  <c:v>1.266</c:v>
                </c:pt>
                <c:pt idx="6446">
                  <c:v>1.29</c:v>
                </c:pt>
                <c:pt idx="6447">
                  <c:v>1.274</c:v>
                </c:pt>
                <c:pt idx="6448">
                  <c:v>1.2729999999999981</c:v>
                </c:pt>
                <c:pt idx="6449">
                  <c:v>1.264</c:v>
                </c:pt>
                <c:pt idx="6450">
                  <c:v>1.2629999999999979</c:v>
                </c:pt>
                <c:pt idx="6451">
                  <c:v>1.266</c:v>
                </c:pt>
                <c:pt idx="6452">
                  <c:v>1.2509999999999979</c:v>
                </c:pt>
                <c:pt idx="6453">
                  <c:v>1.266</c:v>
                </c:pt>
                <c:pt idx="6454">
                  <c:v>1.2789999999999981</c:v>
                </c:pt>
                <c:pt idx="6455">
                  <c:v>1.2629999999999979</c:v>
                </c:pt>
                <c:pt idx="6456">
                  <c:v>1.266</c:v>
                </c:pt>
                <c:pt idx="6457">
                  <c:v>1.2609999999999979</c:v>
                </c:pt>
                <c:pt idx="6458">
                  <c:v>1.3959999999999981</c:v>
                </c:pt>
                <c:pt idx="6459">
                  <c:v>1.272</c:v>
                </c:pt>
                <c:pt idx="6460">
                  <c:v>1.2529999999999979</c:v>
                </c:pt>
                <c:pt idx="6461">
                  <c:v>1.262</c:v>
                </c:pt>
                <c:pt idx="6462">
                  <c:v>1.24</c:v>
                </c:pt>
                <c:pt idx="6463">
                  <c:v>1.2589999999999979</c:v>
                </c:pt>
                <c:pt idx="6464">
                  <c:v>1.2569999999999979</c:v>
                </c:pt>
                <c:pt idx="6465">
                  <c:v>1.2549999999999979</c:v>
                </c:pt>
                <c:pt idx="6466">
                  <c:v>1.24</c:v>
                </c:pt>
                <c:pt idx="6467">
                  <c:v>1.246</c:v>
                </c:pt>
                <c:pt idx="6468">
                  <c:v>1.4649999999999979</c:v>
                </c:pt>
                <c:pt idx="6469">
                  <c:v>1.246</c:v>
                </c:pt>
                <c:pt idx="6470">
                  <c:v>1.2489999999999983</c:v>
                </c:pt>
                <c:pt idx="6471">
                  <c:v>1.2329999999999981</c:v>
                </c:pt>
                <c:pt idx="6472">
                  <c:v>1.2269999999999981</c:v>
                </c:pt>
                <c:pt idx="6473">
                  <c:v>1.2509999999999979</c:v>
                </c:pt>
                <c:pt idx="6474">
                  <c:v>1.2289999999999981</c:v>
                </c:pt>
                <c:pt idx="6475">
                  <c:v>1.226</c:v>
                </c:pt>
                <c:pt idx="6476">
                  <c:v>1.254</c:v>
                </c:pt>
                <c:pt idx="6477">
                  <c:v>1.2609999999999979</c:v>
                </c:pt>
                <c:pt idx="6478">
                  <c:v>1.2449999999999983</c:v>
                </c:pt>
                <c:pt idx="6479">
                  <c:v>1.2549999999999979</c:v>
                </c:pt>
                <c:pt idx="6480">
                  <c:v>1.2349999999999981</c:v>
                </c:pt>
                <c:pt idx="6481">
                  <c:v>1.244</c:v>
                </c:pt>
                <c:pt idx="6482">
                  <c:v>1.236</c:v>
                </c:pt>
                <c:pt idx="6483">
                  <c:v>1.232</c:v>
                </c:pt>
                <c:pt idx="6484">
                  <c:v>1.2309999999999981</c:v>
                </c:pt>
                <c:pt idx="6485">
                  <c:v>1.2209999999999981</c:v>
                </c:pt>
                <c:pt idx="6486">
                  <c:v>1.2269999999999981</c:v>
                </c:pt>
                <c:pt idx="6487">
                  <c:v>1.214</c:v>
                </c:pt>
                <c:pt idx="6488">
                  <c:v>1.2089999999999979</c:v>
                </c:pt>
                <c:pt idx="6489">
                  <c:v>1.23</c:v>
                </c:pt>
                <c:pt idx="6490">
                  <c:v>1.208</c:v>
                </c:pt>
                <c:pt idx="6491">
                  <c:v>1.208</c:v>
                </c:pt>
                <c:pt idx="6492">
                  <c:v>1.21</c:v>
                </c:pt>
                <c:pt idx="6493">
                  <c:v>1.206</c:v>
                </c:pt>
                <c:pt idx="6494">
                  <c:v>1.228</c:v>
                </c:pt>
                <c:pt idx="6495">
                  <c:v>1.1980000000000017</c:v>
                </c:pt>
                <c:pt idx="6496">
                  <c:v>1.2269999999999981</c:v>
                </c:pt>
                <c:pt idx="6497">
                  <c:v>1.1980000000000017</c:v>
                </c:pt>
                <c:pt idx="6498">
                  <c:v>1.1870000000000001</c:v>
                </c:pt>
                <c:pt idx="6499">
                  <c:v>1.1839999999999982</c:v>
                </c:pt>
                <c:pt idx="6500">
                  <c:v>1.204</c:v>
                </c:pt>
                <c:pt idx="6501">
                  <c:v>1.1839999999999982</c:v>
                </c:pt>
                <c:pt idx="6502">
                  <c:v>1.216</c:v>
                </c:pt>
                <c:pt idx="6503">
                  <c:v>1.1919999999999982</c:v>
                </c:pt>
                <c:pt idx="6504">
                  <c:v>1.1859999999999982</c:v>
                </c:pt>
                <c:pt idx="6505">
                  <c:v>1.1870000000000001</c:v>
                </c:pt>
                <c:pt idx="6506">
                  <c:v>1.1830000000000001</c:v>
                </c:pt>
                <c:pt idx="6507">
                  <c:v>1.1950000000000001</c:v>
                </c:pt>
                <c:pt idx="6508">
                  <c:v>1.1719999999999982</c:v>
                </c:pt>
                <c:pt idx="6509">
                  <c:v>1.1930000000000001</c:v>
                </c:pt>
                <c:pt idx="6510">
                  <c:v>1.177</c:v>
                </c:pt>
                <c:pt idx="6511">
                  <c:v>1.169</c:v>
                </c:pt>
                <c:pt idx="6512">
                  <c:v>1.1870000000000001</c:v>
                </c:pt>
                <c:pt idx="6513">
                  <c:v>1.163</c:v>
                </c:pt>
                <c:pt idx="6514">
                  <c:v>1.1679999999999982</c:v>
                </c:pt>
                <c:pt idx="6515">
                  <c:v>1.167</c:v>
                </c:pt>
                <c:pt idx="6516">
                  <c:v>1.163</c:v>
                </c:pt>
                <c:pt idx="6517">
                  <c:v>1.179</c:v>
                </c:pt>
                <c:pt idx="6518">
                  <c:v>1.1700000000000017</c:v>
                </c:pt>
                <c:pt idx="6519">
                  <c:v>1.1739999999999982</c:v>
                </c:pt>
                <c:pt idx="6520">
                  <c:v>1.1919999999999982</c:v>
                </c:pt>
                <c:pt idx="6521">
                  <c:v>1.1830000000000001</c:v>
                </c:pt>
                <c:pt idx="6522">
                  <c:v>1.1639999999999981</c:v>
                </c:pt>
                <c:pt idx="6523">
                  <c:v>1.157</c:v>
                </c:pt>
                <c:pt idx="6524">
                  <c:v>1.159</c:v>
                </c:pt>
                <c:pt idx="6525">
                  <c:v>1.161</c:v>
                </c:pt>
                <c:pt idx="6526">
                  <c:v>1.1579999999999981</c:v>
                </c:pt>
                <c:pt idx="6527">
                  <c:v>1.1599999999999981</c:v>
                </c:pt>
                <c:pt idx="6528">
                  <c:v>1.179</c:v>
                </c:pt>
                <c:pt idx="6529">
                  <c:v>1.1579999999999981</c:v>
                </c:pt>
                <c:pt idx="6530">
                  <c:v>1.1559999999999981</c:v>
                </c:pt>
                <c:pt idx="6531">
                  <c:v>1.1579999999999981</c:v>
                </c:pt>
                <c:pt idx="6532">
                  <c:v>1.175</c:v>
                </c:pt>
                <c:pt idx="6533">
                  <c:v>1.1679999999999982</c:v>
                </c:pt>
                <c:pt idx="6534">
                  <c:v>1.1739999999999982</c:v>
                </c:pt>
                <c:pt idx="6535">
                  <c:v>1.1559999999999981</c:v>
                </c:pt>
                <c:pt idx="6536">
                  <c:v>1.1539999999999981</c:v>
                </c:pt>
                <c:pt idx="6537">
                  <c:v>1.159</c:v>
                </c:pt>
                <c:pt idx="6538">
                  <c:v>1.1559999999999981</c:v>
                </c:pt>
                <c:pt idx="6539">
                  <c:v>1.147</c:v>
                </c:pt>
                <c:pt idx="6540">
                  <c:v>1.1759999999999982</c:v>
                </c:pt>
                <c:pt idx="6541">
                  <c:v>1.161</c:v>
                </c:pt>
                <c:pt idx="6542">
                  <c:v>1.1499999999999981</c:v>
                </c:pt>
                <c:pt idx="6543">
                  <c:v>1.151</c:v>
                </c:pt>
                <c:pt idx="6544">
                  <c:v>1.1559999999999981</c:v>
                </c:pt>
                <c:pt idx="6545">
                  <c:v>1.1619999999999981</c:v>
                </c:pt>
                <c:pt idx="6546">
                  <c:v>1.153</c:v>
                </c:pt>
                <c:pt idx="6547">
                  <c:v>1.1679999999999982</c:v>
                </c:pt>
                <c:pt idx="6548">
                  <c:v>1.159</c:v>
                </c:pt>
                <c:pt idx="6549">
                  <c:v>1.159</c:v>
                </c:pt>
                <c:pt idx="6550">
                  <c:v>1.1639999999999981</c:v>
                </c:pt>
                <c:pt idx="6551">
                  <c:v>1.1499999999999981</c:v>
                </c:pt>
                <c:pt idx="6552">
                  <c:v>1.1579999999999981</c:v>
                </c:pt>
                <c:pt idx="6553">
                  <c:v>1.155</c:v>
                </c:pt>
                <c:pt idx="6554">
                  <c:v>1.1599999999999981</c:v>
                </c:pt>
                <c:pt idx="6555">
                  <c:v>1.1479999999999981</c:v>
                </c:pt>
                <c:pt idx="6556">
                  <c:v>1.1639999999999981</c:v>
                </c:pt>
                <c:pt idx="6557">
                  <c:v>1.157</c:v>
                </c:pt>
                <c:pt idx="6558">
                  <c:v>1.165</c:v>
                </c:pt>
                <c:pt idx="6559">
                  <c:v>1.161</c:v>
                </c:pt>
                <c:pt idx="6560">
                  <c:v>1.1579999999999981</c:v>
                </c:pt>
                <c:pt idx="6561">
                  <c:v>1.1719999999999982</c:v>
                </c:pt>
                <c:pt idx="6562">
                  <c:v>1.1559999999999981</c:v>
                </c:pt>
                <c:pt idx="6563">
                  <c:v>1.1459999999999981</c:v>
                </c:pt>
                <c:pt idx="6564">
                  <c:v>1.1779999999999982</c:v>
                </c:pt>
                <c:pt idx="6565">
                  <c:v>1.1599999999999981</c:v>
                </c:pt>
                <c:pt idx="6566">
                  <c:v>1.1940000000000017</c:v>
                </c:pt>
                <c:pt idx="6567">
                  <c:v>1.159</c:v>
                </c:pt>
                <c:pt idx="6568">
                  <c:v>1.2209999999999981</c:v>
                </c:pt>
                <c:pt idx="6569">
                  <c:v>1.165</c:v>
                </c:pt>
                <c:pt idx="6570">
                  <c:v>1.1700000000000017</c:v>
                </c:pt>
                <c:pt idx="6571">
                  <c:v>1.1639999999999981</c:v>
                </c:pt>
                <c:pt idx="6572">
                  <c:v>1.1739999999999982</c:v>
                </c:pt>
                <c:pt idx="6573">
                  <c:v>1.1739999999999982</c:v>
                </c:pt>
                <c:pt idx="6574">
                  <c:v>1.181</c:v>
                </c:pt>
                <c:pt idx="6575">
                  <c:v>1.179</c:v>
                </c:pt>
                <c:pt idx="6576">
                  <c:v>1.1719999999999982</c:v>
                </c:pt>
                <c:pt idx="6577">
                  <c:v>1.2009999999999978</c:v>
                </c:pt>
                <c:pt idx="6578">
                  <c:v>1.1900000000000017</c:v>
                </c:pt>
                <c:pt idx="6579">
                  <c:v>1.1719999999999982</c:v>
                </c:pt>
                <c:pt idx="6580">
                  <c:v>1.175</c:v>
                </c:pt>
                <c:pt idx="6581">
                  <c:v>1.181</c:v>
                </c:pt>
                <c:pt idx="6582">
                  <c:v>1.1910000000000001</c:v>
                </c:pt>
                <c:pt idx="6583">
                  <c:v>1.1619999999999981</c:v>
                </c:pt>
                <c:pt idx="6584">
                  <c:v>1.1839999999999982</c:v>
                </c:pt>
                <c:pt idx="6585">
                  <c:v>1.1919999999999982</c:v>
                </c:pt>
                <c:pt idx="6586">
                  <c:v>1.179</c:v>
                </c:pt>
                <c:pt idx="6587">
                  <c:v>1.1970000000000001</c:v>
                </c:pt>
                <c:pt idx="6588">
                  <c:v>1.1850000000000001</c:v>
                </c:pt>
                <c:pt idx="6589">
                  <c:v>1.1839999999999982</c:v>
                </c:pt>
                <c:pt idx="6590">
                  <c:v>1.1859999999999982</c:v>
                </c:pt>
                <c:pt idx="6591">
                  <c:v>1.179</c:v>
                </c:pt>
                <c:pt idx="6592">
                  <c:v>1.216</c:v>
                </c:pt>
                <c:pt idx="6593">
                  <c:v>1.1940000000000017</c:v>
                </c:pt>
                <c:pt idx="6594">
                  <c:v>1.1859999999999982</c:v>
                </c:pt>
                <c:pt idx="6595">
                  <c:v>1.2109999999999979</c:v>
                </c:pt>
                <c:pt idx="6596">
                  <c:v>1.1970000000000001</c:v>
                </c:pt>
                <c:pt idx="6597">
                  <c:v>1.2029999999999978</c:v>
                </c:pt>
                <c:pt idx="6598">
                  <c:v>1.232</c:v>
                </c:pt>
                <c:pt idx="6599">
                  <c:v>1.2049999999999979</c:v>
                </c:pt>
                <c:pt idx="6600">
                  <c:v>1.21</c:v>
                </c:pt>
                <c:pt idx="6601">
                  <c:v>1.2109999999999979</c:v>
                </c:pt>
                <c:pt idx="6602">
                  <c:v>1.204</c:v>
                </c:pt>
                <c:pt idx="6603">
                  <c:v>1.2129999999999979</c:v>
                </c:pt>
                <c:pt idx="6604">
                  <c:v>1.216</c:v>
                </c:pt>
                <c:pt idx="6605">
                  <c:v>1.2169999999999979</c:v>
                </c:pt>
                <c:pt idx="6606">
                  <c:v>1.212</c:v>
                </c:pt>
                <c:pt idx="6607">
                  <c:v>1.2089999999999979</c:v>
                </c:pt>
                <c:pt idx="6608">
                  <c:v>1.2249999999999981</c:v>
                </c:pt>
                <c:pt idx="6609">
                  <c:v>1.228</c:v>
                </c:pt>
                <c:pt idx="6610">
                  <c:v>1.2289999999999981</c:v>
                </c:pt>
                <c:pt idx="6611">
                  <c:v>1.1970000000000001</c:v>
                </c:pt>
                <c:pt idx="6612">
                  <c:v>1.2329999999999981</c:v>
                </c:pt>
                <c:pt idx="6613">
                  <c:v>1.232</c:v>
                </c:pt>
                <c:pt idx="6614">
                  <c:v>1.22</c:v>
                </c:pt>
                <c:pt idx="6615">
                  <c:v>1.256</c:v>
                </c:pt>
                <c:pt idx="6616">
                  <c:v>1.2369999999999981</c:v>
                </c:pt>
                <c:pt idx="6617">
                  <c:v>1.252</c:v>
                </c:pt>
                <c:pt idx="6618">
                  <c:v>1.2269999999999981</c:v>
                </c:pt>
                <c:pt idx="6619">
                  <c:v>1.2269999999999981</c:v>
                </c:pt>
                <c:pt idx="6620">
                  <c:v>1.228</c:v>
                </c:pt>
                <c:pt idx="6621">
                  <c:v>1.244</c:v>
                </c:pt>
                <c:pt idx="6622">
                  <c:v>1.25</c:v>
                </c:pt>
                <c:pt idx="6623">
                  <c:v>1.238</c:v>
                </c:pt>
                <c:pt idx="6624">
                  <c:v>1.244</c:v>
                </c:pt>
                <c:pt idx="6625">
                  <c:v>1.2249999999999981</c:v>
                </c:pt>
                <c:pt idx="6626">
                  <c:v>1.242</c:v>
                </c:pt>
                <c:pt idx="6627">
                  <c:v>1.2389999999999981</c:v>
                </c:pt>
                <c:pt idx="6628">
                  <c:v>1.2449999999999983</c:v>
                </c:pt>
                <c:pt idx="6629">
                  <c:v>1.248</c:v>
                </c:pt>
                <c:pt idx="6630">
                  <c:v>1.2509999999999979</c:v>
                </c:pt>
                <c:pt idx="6631">
                  <c:v>1.2389999999999981</c:v>
                </c:pt>
                <c:pt idx="6632">
                  <c:v>1.24</c:v>
                </c:pt>
                <c:pt idx="6633">
                  <c:v>1.23</c:v>
                </c:pt>
                <c:pt idx="6634">
                  <c:v>1.2389999999999981</c:v>
                </c:pt>
                <c:pt idx="6635">
                  <c:v>1.2589999999999979</c:v>
                </c:pt>
                <c:pt idx="6636">
                  <c:v>1.2629999999999979</c:v>
                </c:pt>
                <c:pt idx="6637">
                  <c:v>1.26</c:v>
                </c:pt>
                <c:pt idx="6638">
                  <c:v>1.246</c:v>
                </c:pt>
                <c:pt idx="6639">
                  <c:v>1.2429999999999983</c:v>
                </c:pt>
                <c:pt idx="6640">
                  <c:v>1.27</c:v>
                </c:pt>
                <c:pt idx="6641">
                  <c:v>1.2689999999999981</c:v>
                </c:pt>
                <c:pt idx="6642">
                  <c:v>1.26</c:v>
                </c:pt>
                <c:pt idx="6643">
                  <c:v>1.2569999999999979</c:v>
                </c:pt>
                <c:pt idx="6644">
                  <c:v>1.274</c:v>
                </c:pt>
                <c:pt idx="6645">
                  <c:v>1.2569999999999979</c:v>
                </c:pt>
                <c:pt idx="6646">
                  <c:v>1.268</c:v>
                </c:pt>
                <c:pt idx="6647">
                  <c:v>1.2549999999999979</c:v>
                </c:pt>
                <c:pt idx="6648">
                  <c:v>1.3029999999999982</c:v>
                </c:pt>
                <c:pt idx="6649">
                  <c:v>1.266</c:v>
                </c:pt>
                <c:pt idx="6650">
                  <c:v>1.264</c:v>
                </c:pt>
                <c:pt idx="6651">
                  <c:v>1.25</c:v>
                </c:pt>
                <c:pt idx="6652">
                  <c:v>1.2709999999999981</c:v>
                </c:pt>
                <c:pt idx="6653">
                  <c:v>1.2589999999999979</c:v>
                </c:pt>
                <c:pt idx="6654">
                  <c:v>1.2609999999999979</c:v>
                </c:pt>
                <c:pt idx="6655">
                  <c:v>1.266</c:v>
                </c:pt>
                <c:pt idx="6656">
                  <c:v>1.2609999999999979</c:v>
                </c:pt>
                <c:pt idx="6657">
                  <c:v>1.2609999999999979</c:v>
                </c:pt>
                <c:pt idx="6658">
                  <c:v>1.254</c:v>
                </c:pt>
                <c:pt idx="6659">
                  <c:v>1.2549999999999979</c:v>
                </c:pt>
                <c:pt idx="6660">
                  <c:v>1.2709999999999981</c:v>
                </c:pt>
                <c:pt idx="6661">
                  <c:v>1.2509999999999979</c:v>
                </c:pt>
                <c:pt idx="6662">
                  <c:v>1.268</c:v>
                </c:pt>
                <c:pt idx="6663">
                  <c:v>1.26</c:v>
                </c:pt>
                <c:pt idx="6664">
                  <c:v>1.274</c:v>
                </c:pt>
                <c:pt idx="6665">
                  <c:v>1.258</c:v>
                </c:pt>
                <c:pt idx="6666">
                  <c:v>1.2409999999999981</c:v>
                </c:pt>
                <c:pt idx="6667">
                  <c:v>1.26</c:v>
                </c:pt>
                <c:pt idx="6668">
                  <c:v>1.256</c:v>
                </c:pt>
                <c:pt idx="6669">
                  <c:v>1.254</c:v>
                </c:pt>
                <c:pt idx="6670">
                  <c:v>1.254</c:v>
                </c:pt>
                <c:pt idx="6671">
                  <c:v>1.2569999999999979</c:v>
                </c:pt>
                <c:pt idx="6672">
                  <c:v>1.242</c:v>
                </c:pt>
                <c:pt idx="6673">
                  <c:v>1.2549999999999979</c:v>
                </c:pt>
                <c:pt idx="6674">
                  <c:v>1.2469999999999983</c:v>
                </c:pt>
                <c:pt idx="6675">
                  <c:v>1.2449999999999983</c:v>
                </c:pt>
                <c:pt idx="6676">
                  <c:v>1.26</c:v>
                </c:pt>
                <c:pt idx="6677">
                  <c:v>1.2449999999999983</c:v>
                </c:pt>
                <c:pt idx="6678">
                  <c:v>1.2589999999999979</c:v>
                </c:pt>
                <c:pt idx="6679">
                  <c:v>1.25</c:v>
                </c:pt>
                <c:pt idx="6680">
                  <c:v>1.2469999999999983</c:v>
                </c:pt>
                <c:pt idx="6681">
                  <c:v>1.254</c:v>
                </c:pt>
                <c:pt idx="6682">
                  <c:v>1.2669999999999979</c:v>
                </c:pt>
                <c:pt idx="6683">
                  <c:v>1.2629999999999979</c:v>
                </c:pt>
                <c:pt idx="6684">
                  <c:v>1.2569999999999979</c:v>
                </c:pt>
                <c:pt idx="6685">
                  <c:v>1.2549999999999979</c:v>
                </c:pt>
                <c:pt idx="6686">
                  <c:v>1.2549999999999979</c:v>
                </c:pt>
                <c:pt idx="6687">
                  <c:v>1.27</c:v>
                </c:pt>
                <c:pt idx="6688">
                  <c:v>1.2489999999999983</c:v>
                </c:pt>
                <c:pt idx="6689">
                  <c:v>1.244</c:v>
                </c:pt>
                <c:pt idx="6690">
                  <c:v>1.236</c:v>
                </c:pt>
                <c:pt idx="6691">
                  <c:v>1.2429999999999983</c:v>
                </c:pt>
                <c:pt idx="6692">
                  <c:v>1.2269999999999981</c:v>
                </c:pt>
                <c:pt idx="6693">
                  <c:v>1.24</c:v>
                </c:pt>
                <c:pt idx="6694">
                  <c:v>1.228</c:v>
                </c:pt>
                <c:pt idx="6695">
                  <c:v>1.2269999999999981</c:v>
                </c:pt>
                <c:pt idx="6696">
                  <c:v>1.2269999999999981</c:v>
                </c:pt>
                <c:pt idx="6697">
                  <c:v>1.236</c:v>
                </c:pt>
                <c:pt idx="6698">
                  <c:v>1.218</c:v>
                </c:pt>
                <c:pt idx="6699">
                  <c:v>1.2129999999999979</c:v>
                </c:pt>
                <c:pt idx="6700">
                  <c:v>1.24</c:v>
                </c:pt>
                <c:pt idx="6701">
                  <c:v>1.2369999999999981</c:v>
                </c:pt>
                <c:pt idx="6702">
                  <c:v>1.2069999999999979</c:v>
                </c:pt>
                <c:pt idx="6703">
                  <c:v>1.2289999999999981</c:v>
                </c:pt>
                <c:pt idx="6704">
                  <c:v>1.2209999999999981</c:v>
                </c:pt>
                <c:pt idx="6705">
                  <c:v>1.2129999999999979</c:v>
                </c:pt>
                <c:pt idx="6706">
                  <c:v>1.2289999999999981</c:v>
                </c:pt>
                <c:pt idx="6707">
                  <c:v>1.2189999999999981</c:v>
                </c:pt>
                <c:pt idx="6708">
                  <c:v>1.2149999999999979</c:v>
                </c:pt>
                <c:pt idx="6709">
                  <c:v>1.2069999999999979</c:v>
                </c:pt>
                <c:pt idx="6710">
                  <c:v>1.2149999999999979</c:v>
                </c:pt>
                <c:pt idx="6711">
                  <c:v>1.2209999999999981</c:v>
                </c:pt>
                <c:pt idx="6712">
                  <c:v>1.204</c:v>
                </c:pt>
                <c:pt idx="6713">
                  <c:v>1.2209999999999981</c:v>
                </c:pt>
                <c:pt idx="6714">
                  <c:v>1.2209999999999981</c:v>
                </c:pt>
                <c:pt idx="6715">
                  <c:v>1.232</c:v>
                </c:pt>
                <c:pt idx="6716">
                  <c:v>1.2189999999999981</c:v>
                </c:pt>
                <c:pt idx="6717">
                  <c:v>1.236</c:v>
                </c:pt>
                <c:pt idx="6718">
                  <c:v>1.234</c:v>
                </c:pt>
                <c:pt idx="6719">
                  <c:v>1.218</c:v>
                </c:pt>
                <c:pt idx="6720">
                  <c:v>1.222</c:v>
                </c:pt>
                <c:pt idx="6721">
                  <c:v>1.2329999999999981</c:v>
                </c:pt>
                <c:pt idx="6722">
                  <c:v>1.234</c:v>
                </c:pt>
                <c:pt idx="6723">
                  <c:v>1.2109999999999979</c:v>
                </c:pt>
                <c:pt idx="6724">
                  <c:v>1.208</c:v>
                </c:pt>
                <c:pt idx="6725">
                  <c:v>1.2169999999999979</c:v>
                </c:pt>
                <c:pt idx="6726">
                  <c:v>1.1970000000000001</c:v>
                </c:pt>
                <c:pt idx="6727">
                  <c:v>1.2189999999999981</c:v>
                </c:pt>
                <c:pt idx="6728">
                  <c:v>1.2069999999999979</c:v>
                </c:pt>
                <c:pt idx="6729">
                  <c:v>1.2089999999999979</c:v>
                </c:pt>
                <c:pt idx="6730">
                  <c:v>1.2029999999999978</c:v>
                </c:pt>
                <c:pt idx="6731">
                  <c:v>1.1980000000000017</c:v>
                </c:pt>
                <c:pt idx="6732">
                  <c:v>1.1919999999999982</c:v>
                </c:pt>
                <c:pt idx="6733">
                  <c:v>1.1980000000000017</c:v>
                </c:pt>
                <c:pt idx="6734">
                  <c:v>1.1900000000000017</c:v>
                </c:pt>
                <c:pt idx="6735">
                  <c:v>1.1940000000000017</c:v>
                </c:pt>
                <c:pt idx="6736">
                  <c:v>1.1859999999999982</c:v>
                </c:pt>
                <c:pt idx="6737">
                  <c:v>1.1890000000000001</c:v>
                </c:pt>
                <c:pt idx="6738">
                  <c:v>1.1930000000000001</c:v>
                </c:pt>
                <c:pt idx="6739">
                  <c:v>1.2029999999999978</c:v>
                </c:pt>
                <c:pt idx="6740">
                  <c:v>1.1859999999999982</c:v>
                </c:pt>
                <c:pt idx="6741">
                  <c:v>1.1950000000000001</c:v>
                </c:pt>
                <c:pt idx="6742">
                  <c:v>1.1850000000000001</c:v>
                </c:pt>
                <c:pt idx="6743">
                  <c:v>1.1739999999999982</c:v>
                </c:pt>
                <c:pt idx="6744">
                  <c:v>1.1759999999999982</c:v>
                </c:pt>
                <c:pt idx="6745">
                  <c:v>1.1759999999999982</c:v>
                </c:pt>
                <c:pt idx="6746">
                  <c:v>1.1800000000000017</c:v>
                </c:pt>
                <c:pt idx="6747">
                  <c:v>1.1859999999999982</c:v>
                </c:pt>
                <c:pt idx="6748">
                  <c:v>1.1800000000000017</c:v>
                </c:pt>
                <c:pt idx="6749">
                  <c:v>1.169</c:v>
                </c:pt>
                <c:pt idx="6750">
                  <c:v>1.1639999999999981</c:v>
                </c:pt>
                <c:pt idx="6751">
                  <c:v>1.1679999999999982</c:v>
                </c:pt>
                <c:pt idx="6752">
                  <c:v>1.1739999999999982</c:v>
                </c:pt>
                <c:pt idx="6753">
                  <c:v>1.1639999999999981</c:v>
                </c:pt>
                <c:pt idx="6754">
                  <c:v>1.1619999999999981</c:v>
                </c:pt>
                <c:pt idx="6755">
                  <c:v>1.1659999999999981</c:v>
                </c:pt>
                <c:pt idx="6756">
                  <c:v>1.165</c:v>
                </c:pt>
                <c:pt idx="6757">
                  <c:v>1.161</c:v>
                </c:pt>
                <c:pt idx="6758">
                  <c:v>1.171</c:v>
                </c:pt>
                <c:pt idx="6759">
                  <c:v>1.163</c:v>
                </c:pt>
                <c:pt idx="6760">
                  <c:v>1.1659999999999981</c:v>
                </c:pt>
                <c:pt idx="6761">
                  <c:v>1.165</c:v>
                </c:pt>
                <c:pt idx="6762">
                  <c:v>1.167</c:v>
                </c:pt>
                <c:pt idx="6763">
                  <c:v>1.1559999999999981</c:v>
                </c:pt>
                <c:pt idx="6764">
                  <c:v>1.1719999999999982</c:v>
                </c:pt>
                <c:pt idx="6765">
                  <c:v>1.1659999999999981</c:v>
                </c:pt>
                <c:pt idx="6766">
                  <c:v>1.1619999999999981</c:v>
                </c:pt>
                <c:pt idx="6767">
                  <c:v>1.1619999999999981</c:v>
                </c:pt>
                <c:pt idx="6768">
                  <c:v>1.161</c:v>
                </c:pt>
                <c:pt idx="6769">
                  <c:v>1.1579999999999981</c:v>
                </c:pt>
                <c:pt idx="6770">
                  <c:v>1.169</c:v>
                </c:pt>
                <c:pt idx="6771">
                  <c:v>1.1579999999999981</c:v>
                </c:pt>
                <c:pt idx="6772">
                  <c:v>1.1639999999999981</c:v>
                </c:pt>
                <c:pt idx="6773">
                  <c:v>1.1679999999999982</c:v>
                </c:pt>
                <c:pt idx="6774">
                  <c:v>1.169</c:v>
                </c:pt>
                <c:pt idx="6775">
                  <c:v>1.1679999999999982</c:v>
                </c:pt>
                <c:pt idx="6776">
                  <c:v>1.1639999999999981</c:v>
                </c:pt>
                <c:pt idx="6777">
                  <c:v>1.1659999999999981</c:v>
                </c:pt>
                <c:pt idx="6778">
                  <c:v>1.163</c:v>
                </c:pt>
                <c:pt idx="6779">
                  <c:v>1.167</c:v>
                </c:pt>
                <c:pt idx="6780">
                  <c:v>1.1619999999999981</c:v>
                </c:pt>
                <c:pt idx="6781">
                  <c:v>1.1779999999999982</c:v>
                </c:pt>
                <c:pt idx="6782">
                  <c:v>1.1759999999999982</c:v>
                </c:pt>
                <c:pt idx="6783">
                  <c:v>1.163</c:v>
                </c:pt>
                <c:pt idx="6784">
                  <c:v>1.1759999999999982</c:v>
                </c:pt>
                <c:pt idx="6785">
                  <c:v>1.167</c:v>
                </c:pt>
                <c:pt idx="6786">
                  <c:v>1.167</c:v>
                </c:pt>
                <c:pt idx="6787">
                  <c:v>1.177</c:v>
                </c:pt>
                <c:pt idx="6788">
                  <c:v>1.171</c:v>
                </c:pt>
                <c:pt idx="6789">
                  <c:v>1.1759999999999982</c:v>
                </c:pt>
                <c:pt idx="6790">
                  <c:v>1.179</c:v>
                </c:pt>
                <c:pt idx="6791">
                  <c:v>1.1960000000000017</c:v>
                </c:pt>
                <c:pt idx="6792">
                  <c:v>1.181</c:v>
                </c:pt>
                <c:pt idx="6793">
                  <c:v>1.1879999999999982</c:v>
                </c:pt>
                <c:pt idx="6794">
                  <c:v>1.167</c:v>
                </c:pt>
                <c:pt idx="6795">
                  <c:v>1.1980000000000017</c:v>
                </c:pt>
                <c:pt idx="6796">
                  <c:v>1.1980000000000017</c:v>
                </c:pt>
                <c:pt idx="6797">
                  <c:v>1.1980000000000017</c:v>
                </c:pt>
                <c:pt idx="6798">
                  <c:v>1.1800000000000017</c:v>
                </c:pt>
                <c:pt idx="6799">
                  <c:v>1.1870000000000001</c:v>
                </c:pt>
                <c:pt idx="6800">
                  <c:v>1.1830000000000001</c:v>
                </c:pt>
                <c:pt idx="6801">
                  <c:v>1.1819999999999982</c:v>
                </c:pt>
                <c:pt idx="6802">
                  <c:v>1.1839999999999982</c:v>
                </c:pt>
                <c:pt idx="6803">
                  <c:v>1.1960000000000017</c:v>
                </c:pt>
                <c:pt idx="6804">
                  <c:v>1.1960000000000017</c:v>
                </c:pt>
                <c:pt idx="6805">
                  <c:v>1.1779999999999982</c:v>
                </c:pt>
                <c:pt idx="6806">
                  <c:v>1.1980000000000017</c:v>
                </c:pt>
                <c:pt idx="6807">
                  <c:v>1.2029999999999978</c:v>
                </c:pt>
                <c:pt idx="6808">
                  <c:v>1.2069999999999979</c:v>
                </c:pt>
                <c:pt idx="6809">
                  <c:v>1.1910000000000001</c:v>
                </c:pt>
                <c:pt idx="6810">
                  <c:v>1.1970000000000001</c:v>
                </c:pt>
                <c:pt idx="6811">
                  <c:v>1.2089999999999979</c:v>
                </c:pt>
                <c:pt idx="6812">
                  <c:v>1.208</c:v>
                </c:pt>
                <c:pt idx="6813">
                  <c:v>1.2109999999999979</c:v>
                </c:pt>
                <c:pt idx="6814">
                  <c:v>1.2049999999999979</c:v>
                </c:pt>
                <c:pt idx="6815">
                  <c:v>1.2209999999999981</c:v>
                </c:pt>
                <c:pt idx="6816">
                  <c:v>1.206</c:v>
                </c:pt>
                <c:pt idx="6817">
                  <c:v>1.2209999999999981</c:v>
                </c:pt>
                <c:pt idx="6818">
                  <c:v>1.2029999999999978</c:v>
                </c:pt>
                <c:pt idx="6819">
                  <c:v>1.208</c:v>
                </c:pt>
                <c:pt idx="6820">
                  <c:v>1.208</c:v>
                </c:pt>
                <c:pt idx="6821">
                  <c:v>1.204</c:v>
                </c:pt>
                <c:pt idx="6822">
                  <c:v>1.2289999999999981</c:v>
                </c:pt>
                <c:pt idx="6823">
                  <c:v>1.226</c:v>
                </c:pt>
                <c:pt idx="6824">
                  <c:v>1.2329999999999981</c:v>
                </c:pt>
                <c:pt idx="6825">
                  <c:v>1.226</c:v>
                </c:pt>
                <c:pt idx="6826">
                  <c:v>1.2249999999999981</c:v>
                </c:pt>
                <c:pt idx="6827">
                  <c:v>1.2309999999999981</c:v>
                </c:pt>
                <c:pt idx="6828">
                  <c:v>1.2309999999999981</c:v>
                </c:pt>
                <c:pt idx="6829">
                  <c:v>1.22</c:v>
                </c:pt>
                <c:pt idx="6830">
                  <c:v>1.2309999999999981</c:v>
                </c:pt>
                <c:pt idx="6831">
                  <c:v>1.22</c:v>
                </c:pt>
                <c:pt idx="6832">
                  <c:v>1.2249999999999981</c:v>
                </c:pt>
                <c:pt idx="6833">
                  <c:v>1.226</c:v>
                </c:pt>
                <c:pt idx="6834">
                  <c:v>1.242</c:v>
                </c:pt>
                <c:pt idx="6835">
                  <c:v>1.252</c:v>
                </c:pt>
                <c:pt idx="6836">
                  <c:v>1.2409999999999981</c:v>
                </c:pt>
                <c:pt idx="6837">
                  <c:v>1.2409999999999981</c:v>
                </c:pt>
                <c:pt idx="6838">
                  <c:v>1.2429999999999983</c:v>
                </c:pt>
                <c:pt idx="6839">
                  <c:v>1.248</c:v>
                </c:pt>
                <c:pt idx="6840">
                  <c:v>1.25</c:v>
                </c:pt>
                <c:pt idx="6841">
                  <c:v>1.262</c:v>
                </c:pt>
                <c:pt idx="6842">
                  <c:v>1.2429999999999983</c:v>
                </c:pt>
                <c:pt idx="6843">
                  <c:v>1.2489999999999983</c:v>
                </c:pt>
                <c:pt idx="6844">
                  <c:v>1.2509999999999979</c:v>
                </c:pt>
                <c:pt idx="6845">
                  <c:v>1.2509999999999979</c:v>
                </c:pt>
                <c:pt idx="6846">
                  <c:v>1.2449999999999983</c:v>
                </c:pt>
                <c:pt idx="6847">
                  <c:v>1.268</c:v>
                </c:pt>
                <c:pt idx="6848">
                  <c:v>1.3620000000000001</c:v>
                </c:pt>
                <c:pt idx="6849">
                  <c:v>1.2809999999999981</c:v>
                </c:pt>
                <c:pt idx="6850">
                  <c:v>1.26</c:v>
                </c:pt>
                <c:pt idx="6851">
                  <c:v>1.262</c:v>
                </c:pt>
                <c:pt idx="6852">
                  <c:v>1.268</c:v>
                </c:pt>
                <c:pt idx="6853">
                  <c:v>1.256</c:v>
                </c:pt>
                <c:pt idx="6854">
                  <c:v>1.282</c:v>
                </c:pt>
                <c:pt idx="6855">
                  <c:v>1.266</c:v>
                </c:pt>
                <c:pt idx="6856">
                  <c:v>1.26</c:v>
                </c:pt>
                <c:pt idx="6857">
                  <c:v>1.276</c:v>
                </c:pt>
                <c:pt idx="6858">
                  <c:v>1.2689999999999981</c:v>
                </c:pt>
                <c:pt idx="6859">
                  <c:v>1.2789999999999981</c:v>
                </c:pt>
                <c:pt idx="6860">
                  <c:v>1.286</c:v>
                </c:pt>
                <c:pt idx="6861">
                  <c:v>1.2849999999999981</c:v>
                </c:pt>
                <c:pt idx="6862">
                  <c:v>1.264</c:v>
                </c:pt>
                <c:pt idx="6863">
                  <c:v>1.2709999999999981</c:v>
                </c:pt>
                <c:pt idx="6864">
                  <c:v>1.274</c:v>
                </c:pt>
                <c:pt idx="6865">
                  <c:v>1.294</c:v>
                </c:pt>
                <c:pt idx="6866">
                  <c:v>1.2669999999999979</c:v>
                </c:pt>
                <c:pt idx="6867">
                  <c:v>1.2849999999999981</c:v>
                </c:pt>
                <c:pt idx="6868">
                  <c:v>1.278</c:v>
                </c:pt>
                <c:pt idx="6869">
                  <c:v>1.2849999999999981</c:v>
                </c:pt>
                <c:pt idx="6870">
                  <c:v>1.274</c:v>
                </c:pt>
                <c:pt idx="6871">
                  <c:v>1.2669999999999979</c:v>
                </c:pt>
                <c:pt idx="6872">
                  <c:v>1.298</c:v>
                </c:pt>
                <c:pt idx="6873">
                  <c:v>1.2789999999999981</c:v>
                </c:pt>
                <c:pt idx="6874">
                  <c:v>1.2729999999999981</c:v>
                </c:pt>
                <c:pt idx="6875">
                  <c:v>1.2809999999999981</c:v>
                </c:pt>
                <c:pt idx="6876">
                  <c:v>1.278</c:v>
                </c:pt>
                <c:pt idx="6877">
                  <c:v>1.2809999999999981</c:v>
                </c:pt>
                <c:pt idx="6878">
                  <c:v>1.2689999999999981</c:v>
                </c:pt>
                <c:pt idx="6879">
                  <c:v>1.2769999999999981</c:v>
                </c:pt>
                <c:pt idx="6880">
                  <c:v>1.2729999999999981</c:v>
                </c:pt>
                <c:pt idx="6881">
                  <c:v>1.262</c:v>
                </c:pt>
                <c:pt idx="6882">
                  <c:v>1.268</c:v>
                </c:pt>
                <c:pt idx="6883">
                  <c:v>1.2709999999999981</c:v>
                </c:pt>
                <c:pt idx="6884">
                  <c:v>1.266</c:v>
                </c:pt>
                <c:pt idx="6885">
                  <c:v>1.276</c:v>
                </c:pt>
                <c:pt idx="6886">
                  <c:v>1.272</c:v>
                </c:pt>
                <c:pt idx="6887">
                  <c:v>1.266</c:v>
                </c:pt>
                <c:pt idx="6888">
                  <c:v>1.274</c:v>
                </c:pt>
                <c:pt idx="6889">
                  <c:v>1.28</c:v>
                </c:pt>
                <c:pt idx="6890">
                  <c:v>1.262</c:v>
                </c:pt>
                <c:pt idx="6891">
                  <c:v>1.2609999999999979</c:v>
                </c:pt>
                <c:pt idx="6892">
                  <c:v>1.258</c:v>
                </c:pt>
                <c:pt idx="6893">
                  <c:v>1.264</c:v>
                </c:pt>
                <c:pt idx="6894">
                  <c:v>1.2609999999999979</c:v>
                </c:pt>
                <c:pt idx="6895">
                  <c:v>1.2669999999999979</c:v>
                </c:pt>
                <c:pt idx="6896">
                  <c:v>1.2509999999999979</c:v>
                </c:pt>
                <c:pt idx="6897">
                  <c:v>1.254</c:v>
                </c:pt>
                <c:pt idx="6898">
                  <c:v>1.2609999999999979</c:v>
                </c:pt>
                <c:pt idx="6899">
                  <c:v>1.2669999999999979</c:v>
                </c:pt>
                <c:pt idx="6900">
                  <c:v>1.254</c:v>
                </c:pt>
                <c:pt idx="6901">
                  <c:v>1.2409999999999981</c:v>
                </c:pt>
                <c:pt idx="6902">
                  <c:v>1.26</c:v>
                </c:pt>
                <c:pt idx="6903">
                  <c:v>1.2549999999999979</c:v>
                </c:pt>
                <c:pt idx="6904">
                  <c:v>1.262</c:v>
                </c:pt>
                <c:pt idx="6905">
                  <c:v>1.246</c:v>
                </c:pt>
                <c:pt idx="6906">
                  <c:v>1.2509999999999979</c:v>
                </c:pt>
                <c:pt idx="6907">
                  <c:v>1.252</c:v>
                </c:pt>
                <c:pt idx="6908">
                  <c:v>1.258</c:v>
                </c:pt>
                <c:pt idx="6909">
                  <c:v>1.26</c:v>
                </c:pt>
                <c:pt idx="6910">
                  <c:v>1.2409999999999981</c:v>
                </c:pt>
                <c:pt idx="6911">
                  <c:v>1.2549999999999979</c:v>
                </c:pt>
                <c:pt idx="6912">
                  <c:v>1.2489999999999983</c:v>
                </c:pt>
                <c:pt idx="6913">
                  <c:v>1.2449999999999983</c:v>
                </c:pt>
                <c:pt idx="6914">
                  <c:v>1.242</c:v>
                </c:pt>
                <c:pt idx="6915">
                  <c:v>1.246</c:v>
                </c:pt>
                <c:pt idx="6916">
                  <c:v>1.24</c:v>
                </c:pt>
                <c:pt idx="6917">
                  <c:v>1.228</c:v>
                </c:pt>
                <c:pt idx="6918">
                  <c:v>1.2189999999999981</c:v>
                </c:pt>
                <c:pt idx="6919">
                  <c:v>1.2409999999999981</c:v>
                </c:pt>
                <c:pt idx="6920">
                  <c:v>1.2329999999999981</c:v>
                </c:pt>
                <c:pt idx="6921">
                  <c:v>1.248</c:v>
                </c:pt>
                <c:pt idx="6922">
                  <c:v>1.2329999999999981</c:v>
                </c:pt>
                <c:pt idx="6923">
                  <c:v>1.2329999999999981</c:v>
                </c:pt>
                <c:pt idx="6924">
                  <c:v>1.228</c:v>
                </c:pt>
                <c:pt idx="6925">
                  <c:v>1.23</c:v>
                </c:pt>
                <c:pt idx="6926">
                  <c:v>1.2329999999999981</c:v>
                </c:pt>
                <c:pt idx="6927">
                  <c:v>1.236</c:v>
                </c:pt>
                <c:pt idx="6928">
                  <c:v>1.208</c:v>
                </c:pt>
                <c:pt idx="6929">
                  <c:v>1.2249999999999981</c:v>
                </c:pt>
                <c:pt idx="6930">
                  <c:v>1.224</c:v>
                </c:pt>
                <c:pt idx="6931">
                  <c:v>1.2089999999999979</c:v>
                </c:pt>
                <c:pt idx="6932">
                  <c:v>1.2309999999999981</c:v>
                </c:pt>
                <c:pt idx="6933">
                  <c:v>1.2229999999999981</c:v>
                </c:pt>
                <c:pt idx="6934">
                  <c:v>1.2029999999999978</c:v>
                </c:pt>
                <c:pt idx="6935">
                  <c:v>1.206</c:v>
                </c:pt>
                <c:pt idx="6936">
                  <c:v>1.214</c:v>
                </c:pt>
                <c:pt idx="6937">
                  <c:v>1.2149999999999979</c:v>
                </c:pt>
                <c:pt idx="6938">
                  <c:v>1.2469999999999983</c:v>
                </c:pt>
                <c:pt idx="6939">
                  <c:v>1.2149999999999979</c:v>
                </c:pt>
                <c:pt idx="6940">
                  <c:v>1.2249999999999981</c:v>
                </c:pt>
                <c:pt idx="6941">
                  <c:v>1.1960000000000017</c:v>
                </c:pt>
                <c:pt idx="6942">
                  <c:v>1.1970000000000001</c:v>
                </c:pt>
                <c:pt idx="6943">
                  <c:v>1.21</c:v>
                </c:pt>
                <c:pt idx="6944">
                  <c:v>1.208</c:v>
                </c:pt>
                <c:pt idx="6945">
                  <c:v>1.202</c:v>
                </c:pt>
                <c:pt idx="6946">
                  <c:v>1.1960000000000017</c:v>
                </c:pt>
                <c:pt idx="6947">
                  <c:v>1.202</c:v>
                </c:pt>
                <c:pt idx="6948">
                  <c:v>1.208</c:v>
                </c:pt>
                <c:pt idx="6949">
                  <c:v>1.1960000000000017</c:v>
                </c:pt>
                <c:pt idx="6950">
                  <c:v>1.1930000000000001</c:v>
                </c:pt>
                <c:pt idx="6951">
                  <c:v>1.1940000000000017</c:v>
                </c:pt>
                <c:pt idx="6952">
                  <c:v>1.1839999999999982</c:v>
                </c:pt>
                <c:pt idx="6953">
                  <c:v>1.1980000000000017</c:v>
                </c:pt>
                <c:pt idx="6954">
                  <c:v>1.1839999999999982</c:v>
                </c:pt>
                <c:pt idx="6955">
                  <c:v>1.1850000000000001</c:v>
                </c:pt>
                <c:pt idx="6956">
                  <c:v>1.1830000000000001</c:v>
                </c:pt>
                <c:pt idx="6957">
                  <c:v>1.1800000000000017</c:v>
                </c:pt>
                <c:pt idx="6958">
                  <c:v>1.1859999999999982</c:v>
                </c:pt>
                <c:pt idx="6959">
                  <c:v>1.175</c:v>
                </c:pt>
                <c:pt idx="6960">
                  <c:v>1.214</c:v>
                </c:pt>
                <c:pt idx="6961">
                  <c:v>1.1779999999999982</c:v>
                </c:pt>
                <c:pt idx="6962">
                  <c:v>1.1830000000000001</c:v>
                </c:pt>
                <c:pt idx="6963">
                  <c:v>1.169</c:v>
                </c:pt>
                <c:pt idx="6964">
                  <c:v>1.171</c:v>
                </c:pt>
                <c:pt idx="6965">
                  <c:v>1.175</c:v>
                </c:pt>
                <c:pt idx="6966">
                  <c:v>1.177</c:v>
                </c:pt>
                <c:pt idx="6967">
                  <c:v>1.1839999999999982</c:v>
                </c:pt>
                <c:pt idx="6968">
                  <c:v>1.1559999999999981</c:v>
                </c:pt>
                <c:pt idx="6969">
                  <c:v>1.1739999999999982</c:v>
                </c:pt>
                <c:pt idx="6970">
                  <c:v>1.155</c:v>
                </c:pt>
                <c:pt idx="6971">
                  <c:v>1.1700000000000017</c:v>
                </c:pt>
                <c:pt idx="6972">
                  <c:v>1.157</c:v>
                </c:pt>
                <c:pt idx="6973">
                  <c:v>1.169</c:v>
                </c:pt>
                <c:pt idx="6974">
                  <c:v>1.1659999999999981</c:v>
                </c:pt>
                <c:pt idx="6975">
                  <c:v>1.1759999999999982</c:v>
                </c:pt>
                <c:pt idx="6976">
                  <c:v>1.167</c:v>
                </c:pt>
                <c:pt idx="6977">
                  <c:v>1.163</c:v>
                </c:pt>
                <c:pt idx="6978">
                  <c:v>1.1639999999999981</c:v>
                </c:pt>
                <c:pt idx="6979">
                  <c:v>1.161</c:v>
                </c:pt>
                <c:pt idx="6980">
                  <c:v>1.159</c:v>
                </c:pt>
                <c:pt idx="6981">
                  <c:v>1.1419999999999979</c:v>
                </c:pt>
                <c:pt idx="6982">
                  <c:v>1.159</c:v>
                </c:pt>
                <c:pt idx="6983">
                  <c:v>1.1459999999999981</c:v>
                </c:pt>
                <c:pt idx="6984">
                  <c:v>1.1639999999999981</c:v>
                </c:pt>
                <c:pt idx="6985">
                  <c:v>1.147</c:v>
                </c:pt>
                <c:pt idx="6986">
                  <c:v>1.1559999999999981</c:v>
                </c:pt>
                <c:pt idx="6987">
                  <c:v>1.153</c:v>
                </c:pt>
                <c:pt idx="6988">
                  <c:v>1.1399999999999979</c:v>
                </c:pt>
                <c:pt idx="6989">
                  <c:v>1.155</c:v>
                </c:pt>
                <c:pt idx="6990">
                  <c:v>1.2369999999999981</c:v>
                </c:pt>
                <c:pt idx="6991">
                  <c:v>1.153</c:v>
                </c:pt>
                <c:pt idx="6992">
                  <c:v>1.145</c:v>
                </c:pt>
                <c:pt idx="6993">
                  <c:v>1.141</c:v>
                </c:pt>
                <c:pt idx="6994">
                  <c:v>1.153</c:v>
                </c:pt>
                <c:pt idx="6995">
                  <c:v>1.153</c:v>
                </c:pt>
                <c:pt idx="6996">
                  <c:v>1.139</c:v>
                </c:pt>
                <c:pt idx="6997">
                  <c:v>1.1419999999999979</c:v>
                </c:pt>
                <c:pt idx="6998">
                  <c:v>1.143</c:v>
                </c:pt>
                <c:pt idx="6999">
                  <c:v>1.1439999999999981</c:v>
                </c:pt>
                <c:pt idx="7000">
                  <c:v>1.147</c:v>
                </c:pt>
                <c:pt idx="7001">
                  <c:v>1.149</c:v>
                </c:pt>
                <c:pt idx="7002">
                  <c:v>1.141</c:v>
                </c:pt>
                <c:pt idx="7003">
                  <c:v>1.133</c:v>
                </c:pt>
                <c:pt idx="7004">
                  <c:v>1.1379999999999979</c:v>
                </c:pt>
                <c:pt idx="7005">
                  <c:v>1.1319999999999979</c:v>
                </c:pt>
                <c:pt idx="7006">
                  <c:v>1.1419999999999979</c:v>
                </c:pt>
                <c:pt idx="7007">
                  <c:v>1.149</c:v>
                </c:pt>
                <c:pt idx="7008">
                  <c:v>1.1459999999999981</c:v>
                </c:pt>
                <c:pt idx="7009">
                  <c:v>1.119</c:v>
                </c:pt>
                <c:pt idx="7010">
                  <c:v>1.133</c:v>
                </c:pt>
                <c:pt idx="7011">
                  <c:v>1.1479999999999981</c:v>
                </c:pt>
                <c:pt idx="7012">
                  <c:v>1.1539999999999981</c:v>
                </c:pt>
                <c:pt idx="7013">
                  <c:v>1.1479999999999981</c:v>
                </c:pt>
                <c:pt idx="7014">
                  <c:v>1.143</c:v>
                </c:pt>
                <c:pt idx="7015">
                  <c:v>1.155</c:v>
                </c:pt>
                <c:pt idx="7016">
                  <c:v>1.1439999999999981</c:v>
                </c:pt>
                <c:pt idx="7017">
                  <c:v>1.137</c:v>
                </c:pt>
                <c:pt idx="7018">
                  <c:v>1.141</c:v>
                </c:pt>
                <c:pt idx="7019">
                  <c:v>1.232</c:v>
                </c:pt>
                <c:pt idx="7020">
                  <c:v>1.1419999999999979</c:v>
                </c:pt>
                <c:pt idx="7021">
                  <c:v>1.145</c:v>
                </c:pt>
                <c:pt idx="7022">
                  <c:v>1.1379999999999979</c:v>
                </c:pt>
                <c:pt idx="7023">
                  <c:v>1.1399999999999979</c:v>
                </c:pt>
                <c:pt idx="7024">
                  <c:v>1.1519999999999981</c:v>
                </c:pt>
                <c:pt idx="7025">
                  <c:v>1.139</c:v>
                </c:pt>
                <c:pt idx="7026">
                  <c:v>1.141</c:v>
                </c:pt>
                <c:pt idx="7027">
                  <c:v>1.1419999999999979</c:v>
                </c:pt>
                <c:pt idx="7028">
                  <c:v>1.147</c:v>
                </c:pt>
                <c:pt idx="7029">
                  <c:v>1.167</c:v>
                </c:pt>
                <c:pt idx="7030">
                  <c:v>1.1439999999999981</c:v>
                </c:pt>
                <c:pt idx="7031">
                  <c:v>1.1659999999999981</c:v>
                </c:pt>
                <c:pt idx="7032">
                  <c:v>1.153</c:v>
                </c:pt>
                <c:pt idx="7033">
                  <c:v>1.1639999999999981</c:v>
                </c:pt>
                <c:pt idx="7034">
                  <c:v>1.1619999999999981</c:v>
                </c:pt>
                <c:pt idx="7035">
                  <c:v>1.165</c:v>
                </c:pt>
                <c:pt idx="7036">
                  <c:v>1.157</c:v>
                </c:pt>
                <c:pt idx="7037">
                  <c:v>1.1679999999999982</c:v>
                </c:pt>
                <c:pt idx="7038">
                  <c:v>1.167</c:v>
                </c:pt>
                <c:pt idx="7039">
                  <c:v>1.1579999999999981</c:v>
                </c:pt>
                <c:pt idx="7040">
                  <c:v>1.167</c:v>
                </c:pt>
                <c:pt idx="7041">
                  <c:v>1.157</c:v>
                </c:pt>
                <c:pt idx="7042">
                  <c:v>1.1719999999999982</c:v>
                </c:pt>
                <c:pt idx="7043">
                  <c:v>1.167</c:v>
                </c:pt>
                <c:pt idx="7044">
                  <c:v>1.1819999999999982</c:v>
                </c:pt>
                <c:pt idx="7045">
                  <c:v>1.171</c:v>
                </c:pt>
                <c:pt idx="7046">
                  <c:v>1.1759999999999982</c:v>
                </c:pt>
                <c:pt idx="7047">
                  <c:v>1.175</c:v>
                </c:pt>
                <c:pt idx="7048">
                  <c:v>1.1800000000000017</c:v>
                </c:pt>
                <c:pt idx="7049">
                  <c:v>1.1879999999999982</c:v>
                </c:pt>
                <c:pt idx="7050">
                  <c:v>1.1800000000000017</c:v>
                </c:pt>
                <c:pt idx="7051">
                  <c:v>1.181</c:v>
                </c:pt>
                <c:pt idx="7052">
                  <c:v>1.1950000000000001</c:v>
                </c:pt>
                <c:pt idx="7053">
                  <c:v>1.1870000000000001</c:v>
                </c:pt>
                <c:pt idx="7054">
                  <c:v>1.1850000000000001</c:v>
                </c:pt>
                <c:pt idx="7055">
                  <c:v>1.1900000000000017</c:v>
                </c:pt>
                <c:pt idx="7056">
                  <c:v>1.1970000000000001</c:v>
                </c:pt>
                <c:pt idx="7057">
                  <c:v>1.1990000000000001</c:v>
                </c:pt>
                <c:pt idx="7058">
                  <c:v>1.1940000000000017</c:v>
                </c:pt>
                <c:pt idx="7059">
                  <c:v>1.2009999999999978</c:v>
                </c:pt>
                <c:pt idx="7060">
                  <c:v>1.1970000000000001</c:v>
                </c:pt>
                <c:pt idx="7061">
                  <c:v>1.1930000000000001</c:v>
                </c:pt>
                <c:pt idx="7062">
                  <c:v>1.1910000000000001</c:v>
                </c:pt>
                <c:pt idx="7063">
                  <c:v>1.1990000000000001</c:v>
                </c:pt>
                <c:pt idx="7064">
                  <c:v>1.2109999999999979</c:v>
                </c:pt>
                <c:pt idx="7065">
                  <c:v>1.2</c:v>
                </c:pt>
                <c:pt idx="7066">
                  <c:v>1.204</c:v>
                </c:pt>
                <c:pt idx="7067">
                  <c:v>1.264</c:v>
                </c:pt>
                <c:pt idx="7068">
                  <c:v>1.282</c:v>
                </c:pt>
                <c:pt idx="7069">
                  <c:v>1.2229999999999981</c:v>
                </c:pt>
                <c:pt idx="7070">
                  <c:v>1.2229999999999981</c:v>
                </c:pt>
                <c:pt idx="7071">
                  <c:v>1.202</c:v>
                </c:pt>
                <c:pt idx="7072">
                  <c:v>1.2229999999999981</c:v>
                </c:pt>
                <c:pt idx="7073">
                  <c:v>1.2389999999999981</c:v>
                </c:pt>
                <c:pt idx="7074">
                  <c:v>1.23</c:v>
                </c:pt>
                <c:pt idx="7075">
                  <c:v>1.216</c:v>
                </c:pt>
                <c:pt idx="7076">
                  <c:v>1.224</c:v>
                </c:pt>
                <c:pt idx="7077">
                  <c:v>1.228</c:v>
                </c:pt>
                <c:pt idx="7078">
                  <c:v>1.222</c:v>
                </c:pt>
                <c:pt idx="7079">
                  <c:v>1.2369999999999981</c:v>
                </c:pt>
                <c:pt idx="7080">
                  <c:v>1.234</c:v>
                </c:pt>
                <c:pt idx="7081">
                  <c:v>1.22</c:v>
                </c:pt>
                <c:pt idx="7082">
                  <c:v>1.2309999999999981</c:v>
                </c:pt>
                <c:pt idx="7083">
                  <c:v>1.23</c:v>
                </c:pt>
                <c:pt idx="7084">
                  <c:v>1.216</c:v>
                </c:pt>
                <c:pt idx="7085">
                  <c:v>1.228</c:v>
                </c:pt>
                <c:pt idx="7086">
                  <c:v>1.2449999999999983</c:v>
                </c:pt>
                <c:pt idx="7087">
                  <c:v>1.2369999999999981</c:v>
                </c:pt>
                <c:pt idx="7088">
                  <c:v>1.2429999999999983</c:v>
                </c:pt>
                <c:pt idx="7089">
                  <c:v>1.234</c:v>
                </c:pt>
                <c:pt idx="7090">
                  <c:v>1.248</c:v>
                </c:pt>
                <c:pt idx="7091">
                  <c:v>1.2449999999999983</c:v>
                </c:pt>
                <c:pt idx="7092">
                  <c:v>1.6259999999999979</c:v>
                </c:pt>
                <c:pt idx="7093">
                  <c:v>1.25</c:v>
                </c:pt>
                <c:pt idx="7094">
                  <c:v>1.2449999999999983</c:v>
                </c:pt>
                <c:pt idx="7095">
                  <c:v>1.2469999999999983</c:v>
                </c:pt>
                <c:pt idx="7096">
                  <c:v>1.2509999999999979</c:v>
                </c:pt>
                <c:pt idx="7097">
                  <c:v>1.258</c:v>
                </c:pt>
                <c:pt idx="7098">
                  <c:v>1.2529999999999979</c:v>
                </c:pt>
                <c:pt idx="7099">
                  <c:v>1.2489999999999983</c:v>
                </c:pt>
                <c:pt idx="7100">
                  <c:v>1.236</c:v>
                </c:pt>
                <c:pt idx="7101">
                  <c:v>1.2629999999999979</c:v>
                </c:pt>
                <c:pt idx="7102">
                  <c:v>1.37</c:v>
                </c:pt>
                <c:pt idx="7103">
                  <c:v>1.2629999999999979</c:v>
                </c:pt>
                <c:pt idx="7104">
                  <c:v>1.2569999999999979</c:v>
                </c:pt>
                <c:pt idx="7105">
                  <c:v>1.2649999999999979</c:v>
                </c:pt>
                <c:pt idx="7106">
                  <c:v>1.2669999999999979</c:v>
                </c:pt>
                <c:pt idx="7107">
                  <c:v>1.25</c:v>
                </c:pt>
                <c:pt idx="7108">
                  <c:v>1.2649999999999979</c:v>
                </c:pt>
                <c:pt idx="7109">
                  <c:v>1.2629999999999979</c:v>
                </c:pt>
                <c:pt idx="7110">
                  <c:v>1.266</c:v>
                </c:pt>
                <c:pt idx="7111">
                  <c:v>1.2789999999999981</c:v>
                </c:pt>
                <c:pt idx="7112">
                  <c:v>1.252</c:v>
                </c:pt>
                <c:pt idx="7113">
                  <c:v>1.274</c:v>
                </c:pt>
                <c:pt idx="7114">
                  <c:v>1.304</c:v>
                </c:pt>
                <c:pt idx="7115">
                  <c:v>1.256</c:v>
                </c:pt>
                <c:pt idx="7116">
                  <c:v>1.2729999999999981</c:v>
                </c:pt>
                <c:pt idx="7117">
                  <c:v>1.27</c:v>
                </c:pt>
                <c:pt idx="7118">
                  <c:v>1.2509999999999979</c:v>
                </c:pt>
                <c:pt idx="7119">
                  <c:v>1.2809999999999981</c:v>
                </c:pt>
                <c:pt idx="7120">
                  <c:v>1.27</c:v>
                </c:pt>
                <c:pt idx="7121">
                  <c:v>1.2629999999999979</c:v>
                </c:pt>
                <c:pt idx="7122">
                  <c:v>1.276</c:v>
                </c:pt>
                <c:pt idx="7123">
                  <c:v>1.2669999999999979</c:v>
                </c:pt>
                <c:pt idx="7124">
                  <c:v>1.276</c:v>
                </c:pt>
                <c:pt idx="7125">
                  <c:v>1.276</c:v>
                </c:pt>
                <c:pt idx="7126">
                  <c:v>1.278</c:v>
                </c:pt>
                <c:pt idx="7127">
                  <c:v>1.258</c:v>
                </c:pt>
                <c:pt idx="7128">
                  <c:v>1.2649999999999979</c:v>
                </c:pt>
                <c:pt idx="7129">
                  <c:v>1.256</c:v>
                </c:pt>
                <c:pt idx="7130">
                  <c:v>1.266</c:v>
                </c:pt>
                <c:pt idx="7131">
                  <c:v>1.2609999999999979</c:v>
                </c:pt>
                <c:pt idx="7132">
                  <c:v>1.256</c:v>
                </c:pt>
                <c:pt idx="7133">
                  <c:v>1.2629999999999979</c:v>
                </c:pt>
                <c:pt idx="7134">
                  <c:v>1.2589999999999979</c:v>
                </c:pt>
                <c:pt idx="7135">
                  <c:v>1.2609999999999979</c:v>
                </c:pt>
                <c:pt idx="7136">
                  <c:v>1.256</c:v>
                </c:pt>
                <c:pt idx="7137">
                  <c:v>1.266</c:v>
                </c:pt>
                <c:pt idx="7138">
                  <c:v>1.26</c:v>
                </c:pt>
                <c:pt idx="7139">
                  <c:v>1.2649999999999979</c:v>
                </c:pt>
                <c:pt idx="7140">
                  <c:v>1.25</c:v>
                </c:pt>
                <c:pt idx="7141">
                  <c:v>1.2589999999999979</c:v>
                </c:pt>
                <c:pt idx="7142">
                  <c:v>1.254</c:v>
                </c:pt>
                <c:pt idx="7143">
                  <c:v>1.2609999999999979</c:v>
                </c:pt>
                <c:pt idx="7144">
                  <c:v>1.2629999999999979</c:v>
                </c:pt>
                <c:pt idx="7145">
                  <c:v>1.2529999999999979</c:v>
                </c:pt>
                <c:pt idx="7146">
                  <c:v>1.2609999999999979</c:v>
                </c:pt>
                <c:pt idx="7147">
                  <c:v>1.2449999999999983</c:v>
                </c:pt>
                <c:pt idx="7148">
                  <c:v>1.258</c:v>
                </c:pt>
                <c:pt idx="7149">
                  <c:v>1.2549999999999979</c:v>
                </c:pt>
                <c:pt idx="7150">
                  <c:v>1.2489999999999983</c:v>
                </c:pt>
                <c:pt idx="7151">
                  <c:v>1.248</c:v>
                </c:pt>
                <c:pt idx="7152">
                  <c:v>1.248</c:v>
                </c:pt>
                <c:pt idx="7153">
                  <c:v>1.2489999999999983</c:v>
                </c:pt>
                <c:pt idx="7154">
                  <c:v>1.25</c:v>
                </c:pt>
                <c:pt idx="7155">
                  <c:v>1.25</c:v>
                </c:pt>
                <c:pt idx="7156">
                  <c:v>1.246</c:v>
                </c:pt>
                <c:pt idx="7157">
                  <c:v>1.2569999999999979</c:v>
                </c:pt>
                <c:pt idx="7158">
                  <c:v>1.2469999999999983</c:v>
                </c:pt>
                <c:pt idx="7159">
                  <c:v>1.2429999999999983</c:v>
                </c:pt>
                <c:pt idx="7160">
                  <c:v>1.2469999999999983</c:v>
                </c:pt>
                <c:pt idx="7161">
                  <c:v>1.248</c:v>
                </c:pt>
                <c:pt idx="7162">
                  <c:v>1.2349999999999981</c:v>
                </c:pt>
                <c:pt idx="7163">
                  <c:v>1.258</c:v>
                </c:pt>
                <c:pt idx="7164">
                  <c:v>1.238</c:v>
                </c:pt>
                <c:pt idx="7165">
                  <c:v>1.228</c:v>
                </c:pt>
                <c:pt idx="7166">
                  <c:v>1.222</c:v>
                </c:pt>
                <c:pt idx="7167">
                  <c:v>1.234</c:v>
                </c:pt>
                <c:pt idx="7168">
                  <c:v>1.248</c:v>
                </c:pt>
                <c:pt idx="7169">
                  <c:v>1.2449999999999983</c:v>
                </c:pt>
                <c:pt idx="7170">
                  <c:v>1.2269999999999981</c:v>
                </c:pt>
                <c:pt idx="7171">
                  <c:v>1.238</c:v>
                </c:pt>
                <c:pt idx="7172">
                  <c:v>1.2309999999999981</c:v>
                </c:pt>
                <c:pt idx="7173">
                  <c:v>1.218</c:v>
                </c:pt>
                <c:pt idx="7174">
                  <c:v>1.226</c:v>
                </c:pt>
                <c:pt idx="7175">
                  <c:v>1.2189999999999981</c:v>
                </c:pt>
                <c:pt idx="7176">
                  <c:v>1.2069999999999979</c:v>
                </c:pt>
                <c:pt idx="7177">
                  <c:v>1.22</c:v>
                </c:pt>
                <c:pt idx="7178">
                  <c:v>1.2269999999999981</c:v>
                </c:pt>
                <c:pt idx="7179">
                  <c:v>1.2149999999999979</c:v>
                </c:pt>
                <c:pt idx="7180">
                  <c:v>1.1980000000000017</c:v>
                </c:pt>
                <c:pt idx="7181">
                  <c:v>1.224</c:v>
                </c:pt>
                <c:pt idx="7182">
                  <c:v>1.218</c:v>
                </c:pt>
                <c:pt idx="7183">
                  <c:v>1.208</c:v>
                </c:pt>
                <c:pt idx="7184">
                  <c:v>1.2269999999999981</c:v>
                </c:pt>
                <c:pt idx="7185">
                  <c:v>1.2129999999999979</c:v>
                </c:pt>
                <c:pt idx="7186">
                  <c:v>1.214</c:v>
                </c:pt>
                <c:pt idx="7187">
                  <c:v>1.1990000000000001</c:v>
                </c:pt>
                <c:pt idx="7188">
                  <c:v>1.2049999999999979</c:v>
                </c:pt>
                <c:pt idx="7189">
                  <c:v>1.1990000000000001</c:v>
                </c:pt>
                <c:pt idx="7190">
                  <c:v>1.2169999999999979</c:v>
                </c:pt>
                <c:pt idx="7191">
                  <c:v>1.202</c:v>
                </c:pt>
                <c:pt idx="7192">
                  <c:v>1.1970000000000001</c:v>
                </c:pt>
                <c:pt idx="7193">
                  <c:v>1.206</c:v>
                </c:pt>
                <c:pt idx="7194">
                  <c:v>1.1930000000000001</c:v>
                </c:pt>
                <c:pt idx="7195">
                  <c:v>1.2049999999999979</c:v>
                </c:pt>
                <c:pt idx="7196">
                  <c:v>1.1839999999999982</c:v>
                </c:pt>
                <c:pt idx="7197">
                  <c:v>1.1910000000000001</c:v>
                </c:pt>
                <c:pt idx="7198">
                  <c:v>1.1990000000000001</c:v>
                </c:pt>
                <c:pt idx="7199">
                  <c:v>1.2629999999999979</c:v>
                </c:pt>
                <c:pt idx="7200">
                  <c:v>1.1859999999999982</c:v>
                </c:pt>
                <c:pt idx="7201">
                  <c:v>1.1900000000000017</c:v>
                </c:pt>
                <c:pt idx="7202">
                  <c:v>1.1850000000000001</c:v>
                </c:pt>
                <c:pt idx="7203">
                  <c:v>1.179</c:v>
                </c:pt>
                <c:pt idx="7204">
                  <c:v>1.1919999999999982</c:v>
                </c:pt>
                <c:pt idx="7205">
                  <c:v>1.1910000000000001</c:v>
                </c:pt>
                <c:pt idx="7206">
                  <c:v>1.1890000000000001</c:v>
                </c:pt>
                <c:pt idx="7207">
                  <c:v>1.1739999999999982</c:v>
                </c:pt>
                <c:pt idx="7208">
                  <c:v>1.177</c:v>
                </c:pt>
                <c:pt idx="7209">
                  <c:v>1.1850000000000001</c:v>
                </c:pt>
                <c:pt idx="7210">
                  <c:v>1.1960000000000017</c:v>
                </c:pt>
                <c:pt idx="7211">
                  <c:v>1.1659999999999981</c:v>
                </c:pt>
                <c:pt idx="7212">
                  <c:v>1.159</c:v>
                </c:pt>
                <c:pt idx="7213">
                  <c:v>1.1639999999999981</c:v>
                </c:pt>
                <c:pt idx="7214">
                  <c:v>1.1919999999999982</c:v>
                </c:pt>
                <c:pt idx="7215">
                  <c:v>1.1619999999999981</c:v>
                </c:pt>
                <c:pt idx="7216">
                  <c:v>1.1719999999999982</c:v>
                </c:pt>
                <c:pt idx="7217">
                  <c:v>1.181</c:v>
                </c:pt>
                <c:pt idx="7218">
                  <c:v>1.171</c:v>
                </c:pt>
                <c:pt idx="7219">
                  <c:v>1.161</c:v>
                </c:pt>
                <c:pt idx="7220">
                  <c:v>1.139</c:v>
                </c:pt>
                <c:pt idx="7221">
                  <c:v>1.1519999999999981</c:v>
                </c:pt>
                <c:pt idx="7222">
                  <c:v>1.161</c:v>
                </c:pt>
                <c:pt idx="7223">
                  <c:v>1.159</c:v>
                </c:pt>
                <c:pt idx="7224">
                  <c:v>1.149</c:v>
                </c:pt>
                <c:pt idx="7225">
                  <c:v>1.161</c:v>
                </c:pt>
                <c:pt idx="7226">
                  <c:v>1.159</c:v>
                </c:pt>
                <c:pt idx="7227">
                  <c:v>1.1459999999999981</c:v>
                </c:pt>
                <c:pt idx="7228">
                  <c:v>1.161</c:v>
                </c:pt>
                <c:pt idx="7229">
                  <c:v>1.163</c:v>
                </c:pt>
                <c:pt idx="7230">
                  <c:v>0</c:v>
                </c:pt>
                <c:pt idx="7231">
                  <c:v>1.155</c:v>
                </c:pt>
                <c:pt idx="7232">
                  <c:v>1.1639999999999981</c:v>
                </c:pt>
                <c:pt idx="7233">
                  <c:v>1.149</c:v>
                </c:pt>
                <c:pt idx="7234">
                  <c:v>1.129</c:v>
                </c:pt>
                <c:pt idx="7235">
                  <c:v>1.1459999999999981</c:v>
                </c:pt>
                <c:pt idx="7236">
                  <c:v>1.127</c:v>
                </c:pt>
                <c:pt idx="7237">
                  <c:v>1.1499999999999981</c:v>
                </c:pt>
                <c:pt idx="7238">
                  <c:v>1.137</c:v>
                </c:pt>
                <c:pt idx="7239">
                  <c:v>1.133</c:v>
                </c:pt>
                <c:pt idx="7240">
                  <c:v>1.145</c:v>
                </c:pt>
                <c:pt idx="7241">
                  <c:v>1.1539999999999981</c:v>
                </c:pt>
                <c:pt idx="7242">
                  <c:v>1.1279999999999979</c:v>
                </c:pt>
                <c:pt idx="7243">
                  <c:v>1.121</c:v>
                </c:pt>
                <c:pt idx="7244">
                  <c:v>1.1240000000000001</c:v>
                </c:pt>
                <c:pt idx="7245">
                  <c:v>1.117</c:v>
                </c:pt>
                <c:pt idx="7246">
                  <c:v>1.127</c:v>
                </c:pt>
                <c:pt idx="7247">
                  <c:v>1.1379999999999979</c:v>
                </c:pt>
                <c:pt idx="7248">
                  <c:v>1.135</c:v>
                </c:pt>
                <c:pt idx="7249">
                  <c:v>1.1160000000000001</c:v>
                </c:pt>
                <c:pt idx="7250">
                  <c:v>1.1220000000000001</c:v>
                </c:pt>
                <c:pt idx="7251">
                  <c:v>1.121</c:v>
                </c:pt>
                <c:pt idx="7252">
                  <c:v>1.131</c:v>
                </c:pt>
                <c:pt idx="7253">
                  <c:v>1.131</c:v>
                </c:pt>
                <c:pt idx="7254">
                  <c:v>1.1240000000000001</c:v>
                </c:pt>
                <c:pt idx="7255">
                  <c:v>1.1160000000000001</c:v>
                </c:pt>
                <c:pt idx="7256">
                  <c:v>1.113</c:v>
                </c:pt>
                <c:pt idx="7257">
                  <c:v>1.1060000000000001</c:v>
                </c:pt>
                <c:pt idx="7258">
                  <c:v>1.1359999999999979</c:v>
                </c:pt>
                <c:pt idx="7259">
                  <c:v>1.115</c:v>
                </c:pt>
                <c:pt idx="7260">
                  <c:v>1.099</c:v>
                </c:pt>
                <c:pt idx="7261">
                  <c:v>1.099</c:v>
                </c:pt>
                <c:pt idx="7262">
                  <c:v>1.1060000000000001</c:v>
                </c:pt>
                <c:pt idx="7263">
                  <c:v>1.1080000000000001</c:v>
                </c:pt>
                <c:pt idx="7264">
                  <c:v>1.0960000000000001</c:v>
                </c:pt>
                <c:pt idx="7265">
                  <c:v>1.0980000000000001</c:v>
                </c:pt>
                <c:pt idx="7266">
                  <c:v>1.089</c:v>
                </c:pt>
                <c:pt idx="7267">
                  <c:v>1.115</c:v>
                </c:pt>
                <c:pt idx="7268">
                  <c:v>1.0880000000000001</c:v>
                </c:pt>
                <c:pt idx="7269">
                  <c:v>1.089</c:v>
                </c:pt>
                <c:pt idx="7270">
                  <c:v>1.087</c:v>
                </c:pt>
                <c:pt idx="7271">
                  <c:v>1.095</c:v>
                </c:pt>
                <c:pt idx="7272">
                  <c:v>1.1080000000000001</c:v>
                </c:pt>
                <c:pt idx="7273">
                  <c:v>1.1100000000000001</c:v>
                </c:pt>
                <c:pt idx="7274">
                  <c:v>1.1000000000000001</c:v>
                </c:pt>
                <c:pt idx="7275">
                  <c:v>1.1060000000000001</c:v>
                </c:pt>
                <c:pt idx="7276">
                  <c:v>1.099</c:v>
                </c:pt>
                <c:pt idx="7277">
                  <c:v>1.097</c:v>
                </c:pt>
                <c:pt idx="7278">
                  <c:v>1.1160000000000001</c:v>
                </c:pt>
                <c:pt idx="7279">
                  <c:v>1.111</c:v>
                </c:pt>
                <c:pt idx="7280">
                  <c:v>1.1080000000000001</c:v>
                </c:pt>
                <c:pt idx="7281">
                  <c:v>1.1080000000000001</c:v>
                </c:pt>
                <c:pt idx="7282">
                  <c:v>1.113</c:v>
                </c:pt>
                <c:pt idx="7283">
                  <c:v>1.093</c:v>
                </c:pt>
                <c:pt idx="7284">
                  <c:v>1.1000000000000001</c:v>
                </c:pt>
                <c:pt idx="7285">
                  <c:v>1.087</c:v>
                </c:pt>
                <c:pt idx="7286">
                  <c:v>1.1040000000000001</c:v>
                </c:pt>
                <c:pt idx="7287">
                  <c:v>1.1120000000000001</c:v>
                </c:pt>
                <c:pt idx="7288">
                  <c:v>1.097</c:v>
                </c:pt>
                <c:pt idx="7289">
                  <c:v>1.1020000000000001</c:v>
                </c:pt>
                <c:pt idx="7290">
                  <c:v>1.1100000000000001</c:v>
                </c:pt>
                <c:pt idx="7291">
                  <c:v>1.111</c:v>
                </c:pt>
                <c:pt idx="7292">
                  <c:v>1.113</c:v>
                </c:pt>
                <c:pt idx="7293">
                  <c:v>1.1040000000000001</c:v>
                </c:pt>
                <c:pt idx="7294">
                  <c:v>1.1100000000000001</c:v>
                </c:pt>
                <c:pt idx="7295">
                  <c:v>1.109</c:v>
                </c:pt>
                <c:pt idx="7296">
                  <c:v>1.135</c:v>
                </c:pt>
                <c:pt idx="7297">
                  <c:v>1.1080000000000001</c:v>
                </c:pt>
                <c:pt idx="7298">
                  <c:v>1.1140000000000001</c:v>
                </c:pt>
                <c:pt idx="7299">
                  <c:v>1.125</c:v>
                </c:pt>
                <c:pt idx="7300">
                  <c:v>1.119</c:v>
                </c:pt>
                <c:pt idx="7301">
                  <c:v>1.1120000000000001</c:v>
                </c:pt>
                <c:pt idx="7302">
                  <c:v>1.1279999999999979</c:v>
                </c:pt>
                <c:pt idx="7303">
                  <c:v>1.1200000000000001</c:v>
                </c:pt>
                <c:pt idx="7304">
                  <c:v>1.1160000000000001</c:v>
                </c:pt>
                <c:pt idx="7305">
                  <c:v>1.139</c:v>
                </c:pt>
                <c:pt idx="7306">
                  <c:v>1.129</c:v>
                </c:pt>
                <c:pt idx="7307">
                  <c:v>1.147</c:v>
                </c:pt>
                <c:pt idx="7308">
                  <c:v>1.137</c:v>
                </c:pt>
                <c:pt idx="7309">
                  <c:v>1.139</c:v>
                </c:pt>
                <c:pt idx="7310">
                  <c:v>1.151</c:v>
                </c:pt>
                <c:pt idx="7311">
                  <c:v>1.133</c:v>
                </c:pt>
                <c:pt idx="7312">
                  <c:v>1.1359999999999979</c:v>
                </c:pt>
                <c:pt idx="7313">
                  <c:v>1.147</c:v>
                </c:pt>
                <c:pt idx="7314">
                  <c:v>1.1910000000000001</c:v>
                </c:pt>
                <c:pt idx="7315">
                  <c:v>1.1459999999999981</c:v>
                </c:pt>
                <c:pt idx="7316">
                  <c:v>1.1539999999999981</c:v>
                </c:pt>
                <c:pt idx="7317">
                  <c:v>1.1519999999999981</c:v>
                </c:pt>
                <c:pt idx="7318">
                  <c:v>1.143</c:v>
                </c:pt>
                <c:pt idx="7319">
                  <c:v>1.163</c:v>
                </c:pt>
                <c:pt idx="7320">
                  <c:v>1.1539999999999981</c:v>
                </c:pt>
                <c:pt idx="7321">
                  <c:v>1.1539999999999981</c:v>
                </c:pt>
                <c:pt idx="7322">
                  <c:v>1.1479999999999981</c:v>
                </c:pt>
                <c:pt idx="7323">
                  <c:v>1.1379999999999979</c:v>
                </c:pt>
                <c:pt idx="7324">
                  <c:v>1.1599999999999981</c:v>
                </c:pt>
                <c:pt idx="7325">
                  <c:v>1.149</c:v>
                </c:pt>
                <c:pt idx="7326">
                  <c:v>1.1539999999999981</c:v>
                </c:pt>
                <c:pt idx="7327">
                  <c:v>1.1399999999999979</c:v>
                </c:pt>
                <c:pt idx="7328">
                  <c:v>1.147</c:v>
                </c:pt>
                <c:pt idx="7329">
                  <c:v>1.1639999999999981</c:v>
                </c:pt>
                <c:pt idx="7330">
                  <c:v>1.163</c:v>
                </c:pt>
                <c:pt idx="7331">
                  <c:v>1.149</c:v>
                </c:pt>
                <c:pt idx="7332">
                  <c:v>1.1639999999999981</c:v>
                </c:pt>
                <c:pt idx="7333">
                  <c:v>1.181</c:v>
                </c:pt>
                <c:pt idx="7334">
                  <c:v>1.175</c:v>
                </c:pt>
                <c:pt idx="7335">
                  <c:v>1.171</c:v>
                </c:pt>
                <c:pt idx="7336">
                  <c:v>1.1659999999999981</c:v>
                </c:pt>
                <c:pt idx="7337">
                  <c:v>1.157</c:v>
                </c:pt>
                <c:pt idx="7338">
                  <c:v>1.165</c:v>
                </c:pt>
                <c:pt idx="7339">
                  <c:v>1.163</c:v>
                </c:pt>
                <c:pt idx="7340">
                  <c:v>1.1719999999999982</c:v>
                </c:pt>
                <c:pt idx="7341">
                  <c:v>1.1679999999999982</c:v>
                </c:pt>
                <c:pt idx="7342">
                  <c:v>1.1719999999999982</c:v>
                </c:pt>
                <c:pt idx="7343">
                  <c:v>1.171</c:v>
                </c:pt>
                <c:pt idx="7344">
                  <c:v>1.1879999999999982</c:v>
                </c:pt>
                <c:pt idx="7345">
                  <c:v>1.1819999999999982</c:v>
                </c:pt>
                <c:pt idx="7346">
                  <c:v>1.1910000000000001</c:v>
                </c:pt>
                <c:pt idx="7347">
                  <c:v>1.1759999999999982</c:v>
                </c:pt>
                <c:pt idx="7348">
                  <c:v>1.1940000000000017</c:v>
                </c:pt>
                <c:pt idx="7349">
                  <c:v>1.1759999999999982</c:v>
                </c:pt>
                <c:pt idx="7350">
                  <c:v>1.1859999999999982</c:v>
                </c:pt>
                <c:pt idx="7351">
                  <c:v>1.1910000000000001</c:v>
                </c:pt>
                <c:pt idx="7352">
                  <c:v>1.2009999999999978</c:v>
                </c:pt>
                <c:pt idx="7353">
                  <c:v>1.1919999999999982</c:v>
                </c:pt>
                <c:pt idx="7354">
                  <c:v>1.2</c:v>
                </c:pt>
                <c:pt idx="7355">
                  <c:v>1.1980000000000017</c:v>
                </c:pt>
                <c:pt idx="7356">
                  <c:v>1.2109999999999979</c:v>
                </c:pt>
                <c:pt idx="7357">
                  <c:v>1.208</c:v>
                </c:pt>
                <c:pt idx="7358">
                  <c:v>1.2089999999999979</c:v>
                </c:pt>
                <c:pt idx="7359">
                  <c:v>1.2089999999999979</c:v>
                </c:pt>
                <c:pt idx="7360">
                  <c:v>1.204</c:v>
                </c:pt>
                <c:pt idx="7361">
                  <c:v>1.22</c:v>
                </c:pt>
                <c:pt idx="7362">
                  <c:v>1.2229999999999981</c:v>
                </c:pt>
                <c:pt idx="7363">
                  <c:v>1.2269999999999981</c:v>
                </c:pt>
                <c:pt idx="7364">
                  <c:v>1.226</c:v>
                </c:pt>
                <c:pt idx="7365">
                  <c:v>1.218</c:v>
                </c:pt>
                <c:pt idx="7366">
                  <c:v>1.2249999999999981</c:v>
                </c:pt>
                <c:pt idx="7367">
                  <c:v>1.2349999999999981</c:v>
                </c:pt>
                <c:pt idx="7368">
                  <c:v>1.226</c:v>
                </c:pt>
                <c:pt idx="7369">
                  <c:v>1.2369999999999981</c:v>
                </c:pt>
                <c:pt idx="7370">
                  <c:v>1.2469999999999983</c:v>
                </c:pt>
                <c:pt idx="7371">
                  <c:v>1.2369999999999981</c:v>
                </c:pt>
                <c:pt idx="7372">
                  <c:v>1.238</c:v>
                </c:pt>
                <c:pt idx="7373">
                  <c:v>1.2469999999999983</c:v>
                </c:pt>
                <c:pt idx="7374">
                  <c:v>1.2509999999999979</c:v>
                </c:pt>
                <c:pt idx="7375">
                  <c:v>1.2549999999999979</c:v>
                </c:pt>
                <c:pt idx="7376">
                  <c:v>1.2549999999999979</c:v>
                </c:pt>
                <c:pt idx="7377">
                  <c:v>1.2509999999999979</c:v>
                </c:pt>
                <c:pt idx="7378">
                  <c:v>1.25</c:v>
                </c:pt>
                <c:pt idx="7379">
                  <c:v>1.252</c:v>
                </c:pt>
                <c:pt idx="7380">
                  <c:v>1.2509999999999979</c:v>
                </c:pt>
                <c:pt idx="7381">
                  <c:v>1.2549999999999979</c:v>
                </c:pt>
                <c:pt idx="7382">
                  <c:v>1.262</c:v>
                </c:pt>
                <c:pt idx="7383">
                  <c:v>1.25</c:v>
                </c:pt>
                <c:pt idx="7384">
                  <c:v>1.27</c:v>
                </c:pt>
                <c:pt idx="7385">
                  <c:v>1.274</c:v>
                </c:pt>
                <c:pt idx="7386">
                  <c:v>1.266</c:v>
                </c:pt>
                <c:pt idx="7387">
                  <c:v>1.2629999999999979</c:v>
                </c:pt>
                <c:pt idx="7388">
                  <c:v>1.2669999999999979</c:v>
                </c:pt>
                <c:pt idx="7389">
                  <c:v>1.266</c:v>
                </c:pt>
                <c:pt idx="7390">
                  <c:v>1.2729999999999981</c:v>
                </c:pt>
                <c:pt idx="7391">
                  <c:v>1.276</c:v>
                </c:pt>
                <c:pt idx="7392">
                  <c:v>1.2829999999999981</c:v>
                </c:pt>
                <c:pt idx="7393">
                  <c:v>1.268</c:v>
                </c:pt>
                <c:pt idx="7394">
                  <c:v>1.28</c:v>
                </c:pt>
                <c:pt idx="7395">
                  <c:v>1.288</c:v>
                </c:pt>
                <c:pt idx="7396">
                  <c:v>1.2729999999999981</c:v>
                </c:pt>
                <c:pt idx="7397">
                  <c:v>1.3029999999999982</c:v>
                </c:pt>
                <c:pt idx="7398">
                  <c:v>1.2889999999999981</c:v>
                </c:pt>
                <c:pt idx="7399">
                  <c:v>1.274</c:v>
                </c:pt>
                <c:pt idx="7400">
                  <c:v>1.292</c:v>
                </c:pt>
                <c:pt idx="7401">
                  <c:v>1.2869999999999981</c:v>
                </c:pt>
                <c:pt idx="7402">
                  <c:v>1.296</c:v>
                </c:pt>
                <c:pt idx="7403">
                  <c:v>1.3089999999999982</c:v>
                </c:pt>
                <c:pt idx="7404">
                  <c:v>1.302</c:v>
                </c:pt>
                <c:pt idx="7405">
                  <c:v>1.29</c:v>
                </c:pt>
                <c:pt idx="7406">
                  <c:v>1.3140000000000001</c:v>
                </c:pt>
                <c:pt idx="7407">
                  <c:v>1.288</c:v>
                </c:pt>
                <c:pt idx="7408">
                  <c:v>1.296</c:v>
                </c:pt>
                <c:pt idx="7409">
                  <c:v>1.3089999999999982</c:v>
                </c:pt>
                <c:pt idx="7410">
                  <c:v>1.296</c:v>
                </c:pt>
                <c:pt idx="7411">
                  <c:v>1.3169999999999982</c:v>
                </c:pt>
                <c:pt idx="7412">
                  <c:v>1.3049999999999982</c:v>
                </c:pt>
                <c:pt idx="7413">
                  <c:v>1.3</c:v>
                </c:pt>
                <c:pt idx="7414">
                  <c:v>1.2869999999999981</c:v>
                </c:pt>
                <c:pt idx="7415">
                  <c:v>1.3049999999999982</c:v>
                </c:pt>
                <c:pt idx="7416">
                  <c:v>1.3089999999999982</c:v>
                </c:pt>
                <c:pt idx="7417">
                  <c:v>1.3049999999999982</c:v>
                </c:pt>
                <c:pt idx="7418">
                  <c:v>1.2929999999999982</c:v>
                </c:pt>
                <c:pt idx="7419">
                  <c:v>1.3069999999999982</c:v>
                </c:pt>
                <c:pt idx="7420">
                  <c:v>1.2929999999999982</c:v>
                </c:pt>
                <c:pt idx="7421">
                  <c:v>1.306</c:v>
                </c:pt>
                <c:pt idx="7422">
                  <c:v>1.2969999999999982</c:v>
                </c:pt>
                <c:pt idx="7423">
                  <c:v>1.3280000000000001</c:v>
                </c:pt>
                <c:pt idx="7424">
                  <c:v>1.2929999999999982</c:v>
                </c:pt>
                <c:pt idx="7425">
                  <c:v>1.3009999999999982</c:v>
                </c:pt>
                <c:pt idx="7426">
                  <c:v>1.2949999999999982</c:v>
                </c:pt>
                <c:pt idx="7427">
                  <c:v>1.304</c:v>
                </c:pt>
                <c:pt idx="7428">
                  <c:v>1.339</c:v>
                </c:pt>
                <c:pt idx="7429">
                  <c:v>1.306</c:v>
                </c:pt>
                <c:pt idx="7430">
                  <c:v>1.292</c:v>
                </c:pt>
                <c:pt idx="7431">
                  <c:v>1.2869999999999981</c:v>
                </c:pt>
                <c:pt idx="7432">
                  <c:v>1.3009999999999982</c:v>
                </c:pt>
                <c:pt idx="7433">
                  <c:v>1.3149999999999982</c:v>
                </c:pt>
                <c:pt idx="7434">
                  <c:v>1.288</c:v>
                </c:pt>
                <c:pt idx="7435">
                  <c:v>1.2909999999999981</c:v>
                </c:pt>
                <c:pt idx="7436">
                  <c:v>1.288</c:v>
                </c:pt>
                <c:pt idx="7437">
                  <c:v>1.2909999999999981</c:v>
                </c:pt>
                <c:pt idx="7438">
                  <c:v>1.302</c:v>
                </c:pt>
                <c:pt idx="7439">
                  <c:v>1.298</c:v>
                </c:pt>
                <c:pt idx="7440">
                  <c:v>1.2929999999999982</c:v>
                </c:pt>
                <c:pt idx="7441">
                  <c:v>1.2809999999999981</c:v>
                </c:pt>
                <c:pt idx="7442">
                  <c:v>1.3009999999999982</c:v>
                </c:pt>
                <c:pt idx="7443">
                  <c:v>1.298</c:v>
                </c:pt>
                <c:pt idx="7444">
                  <c:v>1.2949999999999982</c:v>
                </c:pt>
                <c:pt idx="7445">
                  <c:v>1.272</c:v>
                </c:pt>
                <c:pt idx="7446">
                  <c:v>1.298</c:v>
                </c:pt>
                <c:pt idx="7447">
                  <c:v>1.2829999999999981</c:v>
                </c:pt>
                <c:pt idx="7448">
                  <c:v>1.2869999999999981</c:v>
                </c:pt>
                <c:pt idx="7449">
                  <c:v>1.2749999999999981</c:v>
                </c:pt>
                <c:pt idx="7450">
                  <c:v>1.2909999999999981</c:v>
                </c:pt>
                <c:pt idx="7451">
                  <c:v>1.268</c:v>
                </c:pt>
                <c:pt idx="7452">
                  <c:v>1.274</c:v>
                </c:pt>
                <c:pt idx="7453">
                  <c:v>1.2829999999999981</c:v>
                </c:pt>
                <c:pt idx="7454">
                  <c:v>1.284</c:v>
                </c:pt>
                <c:pt idx="7455">
                  <c:v>1.2749999999999981</c:v>
                </c:pt>
                <c:pt idx="7456">
                  <c:v>1.2869999999999981</c:v>
                </c:pt>
                <c:pt idx="7457">
                  <c:v>1.272</c:v>
                </c:pt>
                <c:pt idx="7458">
                  <c:v>1.28</c:v>
                </c:pt>
                <c:pt idx="7459">
                  <c:v>1.296</c:v>
                </c:pt>
                <c:pt idx="7460">
                  <c:v>1.2669999999999979</c:v>
                </c:pt>
                <c:pt idx="7461">
                  <c:v>1.28</c:v>
                </c:pt>
                <c:pt idx="7462">
                  <c:v>1.266</c:v>
                </c:pt>
                <c:pt idx="7463">
                  <c:v>1.262</c:v>
                </c:pt>
                <c:pt idx="7464">
                  <c:v>1.2789999999999981</c:v>
                </c:pt>
                <c:pt idx="7465">
                  <c:v>1.3</c:v>
                </c:pt>
                <c:pt idx="7466">
                  <c:v>1.2989999999999982</c:v>
                </c:pt>
                <c:pt idx="7467">
                  <c:v>1.2769999999999981</c:v>
                </c:pt>
                <c:pt idx="7468">
                  <c:v>1.306</c:v>
                </c:pt>
                <c:pt idx="7469">
                  <c:v>1.286</c:v>
                </c:pt>
                <c:pt idx="7470">
                  <c:v>1.3049999999999982</c:v>
                </c:pt>
                <c:pt idx="7471">
                  <c:v>1.333</c:v>
                </c:pt>
                <c:pt idx="7472">
                  <c:v>1.3520000000000001</c:v>
                </c:pt>
                <c:pt idx="7473">
                  <c:v>1.3640000000000001</c:v>
                </c:pt>
                <c:pt idx="7474">
                  <c:v>1.353</c:v>
                </c:pt>
                <c:pt idx="7475">
                  <c:v>1.333</c:v>
                </c:pt>
                <c:pt idx="7476">
                  <c:v>1.357</c:v>
                </c:pt>
                <c:pt idx="7477">
                  <c:v>1.35</c:v>
                </c:pt>
                <c:pt idx="7478">
                  <c:v>1.3280000000000001</c:v>
                </c:pt>
                <c:pt idx="7479">
                  <c:v>1.3520000000000001</c:v>
                </c:pt>
                <c:pt idx="7480">
                  <c:v>1.3320000000000001</c:v>
                </c:pt>
                <c:pt idx="7481">
                  <c:v>1.327</c:v>
                </c:pt>
                <c:pt idx="7482">
                  <c:v>1.3340000000000001</c:v>
                </c:pt>
                <c:pt idx="7483">
                  <c:v>1.304</c:v>
                </c:pt>
                <c:pt idx="7484">
                  <c:v>1.32</c:v>
                </c:pt>
                <c:pt idx="7485">
                  <c:v>1.3089999999999982</c:v>
                </c:pt>
                <c:pt idx="7486">
                  <c:v>1.319</c:v>
                </c:pt>
                <c:pt idx="7487">
                  <c:v>1.3069999999999982</c:v>
                </c:pt>
                <c:pt idx="7488">
                  <c:v>1.292</c:v>
                </c:pt>
                <c:pt idx="7489">
                  <c:v>1.302</c:v>
                </c:pt>
                <c:pt idx="7490">
                  <c:v>1.276</c:v>
                </c:pt>
                <c:pt idx="7491">
                  <c:v>1.2949999999999982</c:v>
                </c:pt>
                <c:pt idx="7492">
                  <c:v>1.2929999999999982</c:v>
                </c:pt>
                <c:pt idx="7493">
                  <c:v>1.288</c:v>
                </c:pt>
                <c:pt idx="7494">
                  <c:v>1.2889999999999981</c:v>
                </c:pt>
                <c:pt idx="7495">
                  <c:v>1.3560000000000001</c:v>
                </c:pt>
                <c:pt idx="7496">
                  <c:v>1.266</c:v>
                </c:pt>
                <c:pt idx="7497">
                  <c:v>1.2669999999999979</c:v>
                </c:pt>
                <c:pt idx="7498">
                  <c:v>1.2769999999999981</c:v>
                </c:pt>
                <c:pt idx="7499">
                  <c:v>1.272</c:v>
                </c:pt>
                <c:pt idx="7500">
                  <c:v>1.268</c:v>
                </c:pt>
                <c:pt idx="7501">
                  <c:v>1.278</c:v>
                </c:pt>
                <c:pt idx="7502">
                  <c:v>1.2709999999999981</c:v>
                </c:pt>
                <c:pt idx="7503">
                  <c:v>1.2649999999999979</c:v>
                </c:pt>
                <c:pt idx="7504">
                  <c:v>1.2609999999999979</c:v>
                </c:pt>
                <c:pt idx="7505">
                  <c:v>1.278</c:v>
                </c:pt>
                <c:pt idx="7506">
                  <c:v>1.258</c:v>
                </c:pt>
                <c:pt idx="7507">
                  <c:v>1.2809999999999981</c:v>
                </c:pt>
                <c:pt idx="7508">
                  <c:v>1.248</c:v>
                </c:pt>
                <c:pt idx="7509">
                  <c:v>1.238</c:v>
                </c:pt>
                <c:pt idx="7510">
                  <c:v>1.24</c:v>
                </c:pt>
                <c:pt idx="7511">
                  <c:v>1.254</c:v>
                </c:pt>
                <c:pt idx="7512">
                  <c:v>1.244</c:v>
                </c:pt>
                <c:pt idx="7513">
                  <c:v>1.2269999999999981</c:v>
                </c:pt>
                <c:pt idx="7514">
                  <c:v>1.2329999999999981</c:v>
                </c:pt>
                <c:pt idx="7515">
                  <c:v>1.2249999999999981</c:v>
                </c:pt>
                <c:pt idx="7516">
                  <c:v>1.248</c:v>
                </c:pt>
                <c:pt idx="7517">
                  <c:v>1.2269999999999981</c:v>
                </c:pt>
                <c:pt idx="7518">
                  <c:v>1.23</c:v>
                </c:pt>
                <c:pt idx="7519">
                  <c:v>1.224</c:v>
                </c:pt>
                <c:pt idx="7520">
                  <c:v>1.2109999999999979</c:v>
                </c:pt>
                <c:pt idx="7521">
                  <c:v>1.218</c:v>
                </c:pt>
                <c:pt idx="7522">
                  <c:v>1.216</c:v>
                </c:pt>
                <c:pt idx="7523">
                  <c:v>1.258</c:v>
                </c:pt>
                <c:pt idx="7524">
                  <c:v>1.2229999999999981</c:v>
                </c:pt>
                <c:pt idx="7525">
                  <c:v>1.2069999999999979</c:v>
                </c:pt>
                <c:pt idx="7526">
                  <c:v>1.212</c:v>
                </c:pt>
                <c:pt idx="7527">
                  <c:v>1.2049999999999979</c:v>
                </c:pt>
                <c:pt idx="7528">
                  <c:v>1.2069999999999979</c:v>
                </c:pt>
                <c:pt idx="7529">
                  <c:v>1.1940000000000017</c:v>
                </c:pt>
                <c:pt idx="7530">
                  <c:v>1.1839999999999982</c:v>
                </c:pt>
                <c:pt idx="7531">
                  <c:v>1.1890000000000001</c:v>
                </c:pt>
                <c:pt idx="7532">
                  <c:v>1.1850000000000001</c:v>
                </c:pt>
                <c:pt idx="7533">
                  <c:v>1.1900000000000017</c:v>
                </c:pt>
                <c:pt idx="7534">
                  <c:v>1.1900000000000017</c:v>
                </c:pt>
                <c:pt idx="7535">
                  <c:v>1.1879999999999982</c:v>
                </c:pt>
                <c:pt idx="7536">
                  <c:v>1.1819999999999982</c:v>
                </c:pt>
                <c:pt idx="7537">
                  <c:v>1.179</c:v>
                </c:pt>
                <c:pt idx="7538">
                  <c:v>1.1819999999999982</c:v>
                </c:pt>
                <c:pt idx="7539">
                  <c:v>1.1759999999999982</c:v>
                </c:pt>
                <c:pt idx="7540">
                  <c:v>1.1739999999999982</c:v>
                </c:pt>
                <c:pt idx="7541">
                  <c:v>1.1850000000000001</c:v>
                </c:pt>
                <c:pt idx="7542">
                  <c:v>1.169</c:v>
                </c:pt>
                <c:pt idx="7543">
                  <c:v>1.1700000000000017</c:v>
                </c:pt>
                <c:pt idx="7544">
                  <c:v>1.1679999999999982</c:v>
                </c:pt>
                <c:pt idx="7545">
                  <c:v>1.1679999999999982</c:v>
                </c:pt>
                <c:pt idx="7546">
                  <c:v>1.1800000000000017</c:v>
                </c:pt>
                <c:pt idx="7547">
                  <c:v>1.1519999999999981</c:v>
                </c:pt>
                <c:pt idx="7548">
                  <c:v>1.175</c:v>
                </c:pt>
                <c:pt idx="7549">
                  <c:v>1.1639999999999981</c:v>
                </c:pt>
                <c:pt idx="7550">
                  <c:v>1.173</c:v>
                </c:pt>
                <c:pt idx="7551">
                  <c:v>1.1679999999999982</c:v>
                </c:pt>
                <c:pt idx="7552">
                  <c:v>1.1619999999999981</c:v>
                </c:pt>
                <c:pt idx="7553">
                  <c:v>1.179</c:v>
                </c:pt>
                <c:pt idx="7554">
                  <c:v>1.179</c:v>
                </c:pt>
                <c:pt idx="7555">
                  <c:v>1.1700000000000017</c:v>
                </c:pt>
                <c:pt idx="7556">
                  <c:v>1.149</c:v>
                </c:pt>
                <c:pt idx="7557">
                  <c:v>1.1499999999999981</c:v>
                </c:pt>
                <c:pt idx="7558">
                  <c:v>1.1599999999999981</c:v>
                </c:pt>
                <c:pt idx="7559">
                  <c:v>1.177</c:v>
                </c:pt>
                <c:pt idx="7560">
                  <c:v>1.153</c:v>
                </c:pt>
                <c:pt idx="7561">
                  <c:v>1.151</c:v>
                </c:pt>
                <c:pt idx="7562">
                  <c:v>1.163</c:v>
                </c:pt>
                <c:pt idx="7563">
                  <c:v>1.155</c:v>
                </c:pt>
                <c:pt idx="7564">
                  <c:v>1.155</c:v>
                </c:pt>
                <c:pt idx="7565">
                  <c:v>1.1700000000000017</c:v>
                </c:pt>
                <c:pt idx="7566">
                  <c:v>1.155</c:v>
                </c:pt>
                <c:pt idx="7567">
                  <c:v>1.1779999999999982</c:v>
                </c:pt>
                <c:pt idx="7568">
                  <c:v>1.167</c:v>
                </c:pt>
                <c:pt idx="7569">
                  <c:v>1.1619999999999981</c:v>
                </c:pt>
                <c:pt idx="7570">
                  <c:v>1.1659999999999981</c:v>
                </c:pt>
                <c:pt idx="7571">
                  <c:v>1.1599999999999981</c:v>
                </c:pt>
                <c:pt idx="7572">
                  <c:v>1.1559999999999981</c:v>
                </c:pt>
                <c:pt idx="7573">
                  <c:v>1.1859999999999982</c:v>
                </c:pt>
                <c:pt idx="7574">
                  <c:v>1.1739999999999982</c:v>
                </c:pt>
                <c:pt idx="7575">
                  <c:v>1.1700000000000017</c:v>
                </c:pt>
                <c:pt idx="7576">
                  <c:v>1.175</c:v>
                </c:pt>
                <c:pt idx="7577">
                  <c:v>1.1539999999999981</c:v>
                </c:pt>
                <c:pt idx="7578">
                  <c:v>1.1599999999999981</c:v>
                </c:pt>
                <c:pt idx="7579">
                  <c:v>1.163</c:v>
                </c:pt>
                <c:pt idx="7580">
                  <c:v>1.1700000000000017</c:v>
                </c:pt>
                <c:pt idx="7581">
                  <c:v>1.1830000000000001</c:v>
                </c:pt>
                <c:pt idx="7582">
                  <c:v>1.179</c:v>
                </c:pt>
                <c:pt idx="7583">
                  <c:v>1.1659999999999981</c:v>
                </c:pt>
                <c:pt idx="7584">
                  <c:v>1.181</c:v>
                </c:pt>
                <c:pt idx="7585">
                  <c:v>1.1719999999999982</c:v>
                </c:pt>
                <c:pt idx="7586">
                  <c:v>1.1930000000000001</c:v>
                </c:pt>
                <c:pt idx="7587">
                  <c:v>1.1800000000000017</c:v>
                </c:pt>
                <c:pt idx="7588">
                  <c:v>1.1970000000000001</c:v>
                </c:pt>
                <c:pt idx="7589">
                  <c:v>1.1819999999999982</c:v>
                </c:pt>
                <c:pt idx="7590">
                  <c:v>1.1839999999999982</c:v>
                </c:pt>
                <c:pt idx="7591">
                  <c:v>1.175</c:v>
                </c:pt>
                <c:pt idx="7592">
                  <c:v>1.1870000000000001</c:v>
                </c:pt>
                <c:pt idx="7593">
                  <c:v>1.1700000000000017</c:v>
                </c:pt>
                <c:pt idx="7594">
                  <c:v>1.1879999999999982</c:v>
                </c:pt>
                <c:pt idx="7595">
                  <c:v>1.1900000000000017</c:v>
                </c:pt>
                <c:pt idx="7596">
                  <c:v>1.1839999999999982</c:v>
                </c:pt>
                <c:pt idx="7597">
                  <c:v>1.1859999999999982</c:v>
                </c:pt>
                <c:pt idx="7598">
                  <c:v>1.1859999999999982</c:v>
                </c:pt>
                <c:pt idx="7599">
                  <c:v>1.202</c:v>
                </c:pt>
                <c:pt idx="7600">
                  <c:v>1.1919999999999982</c:v>
                </c:pt>
                <c:pt idx="7601">
                  <c:v>1.204</c:v>
                </c:pt>
                <c:pt idx="7602">
                  <c:v>1.1739999999999982</c:v>
                </c:pt>
                <c:pt idx="7603">
                  <c:v>1.1940000000000017</c:v>
                </c:pt>
                <c:pt idx="7604">
                  <c:v>1.1819999999999982</c:v>
                </c:pt>
                <c:pt idx="7605">
                  <c:v>1.2129999999999979</c:v>
                </c:pt>
                <c:pt idx="7606">
                  <c:v>1.1819999999999982</c:v>
                </c:pt>
                <c:pt idx="7607">
                  <c:v>1.2629999999999979</c:v>
                </c:pt>
                <c:pt idx="7608">
                  <c:v>1.2049999999999979</c:v>
                </c:pt>
                <c:pt idx="7609">
                  <c:v>1.214</c:v>
                </c:pt>
                <c:pt idx="7610">
                  <c:v>1.214</c:v>
                </c:pt>
                <c:pt idx="7611">
                  <c:v>1.2089999999999979</c:v>
                </c:pt>
                <c:pt idx="7612">
                  <c:v>1.2149999999999979</c:v>
                </c:pt>
                <c:pt idx="7613">
                  <c:v>1.212</c:v>
                </c:pt>
                <c:pt idx="7614">
                  <c:v>1.1980000000000017</c:v>
                </c:pt>
                <c:pt idx="7615">
                  <c:v>1.214</c:v>
                </c:pt>
                <c:pt idx="7616">
                  <c:v>1.216</c:v>
                </c:pt>
                <c:pt idx="7617">
                  <c:v>1.2109999999999979</c:v>
                </c:pt>
                <c:pt idx="7618">
                  <c:v>1.2149999999999979</c:v>
                </c:pt>
                <c:pt idx="7619">
                  <c:v>1.228</c:v>
                </c:pt>
                <c:pt idx="7620">
                  <c:v>1.218</c:v>
                </c:pt>
                <c:pt idx="7621">
                  <c:v>1.2249999999999981</c:v>
                </c:pt>
                <c:pt idx="7622">
                  <c:v>1.2169999999999979</c:v>
                </c:pt>
                <c:pt idx="7623">
                  <c:v>1.246</c:v>
                </c:pt>
                <c:pt idx="7624">
                  <c:v>1.2109999999999979</c:v>
                </c:pt>
                <c:pt idx="7625">
                  <c:v>1.24</c:v>
                </c:pt>
                <c:pt idx="7626">
                  <c:v>1.272</c:v>
                </c:pt>
                <c:pt idx="7627">
                  <c:v>1.232</c:v>
                </c:pt>
                <c:pt idx="7628">
                  <c:v>1.222</c:v>
                </c:pt>
                <c:pt idx="7629">
                  <c:v>1.234</c:v>
                </c:pt>
                <c:pt idx="7630">
                  <c:v>1.2289999999999981</c:v>
                </c:pt>
                <c:pt idx="7631">
                  <c:v>1.2489999999999983</c:v>
                </c:pt>
                <c:pt idx="7632">
                  <c:v>1.252</c:v>
                </c:pt>
                <c:pt idx="7633">
                  <c:v>1.2389999999999981</c:v>
                </c:pt>
                <c:pt idx="7634">
                  <c:v>1.2329999999999981</c:v>
                </c:pt>
                <c:pt idx="7635">
                  <c:v>1.2529999999999979</c:v>
                </c:pt>
                <c:pt idx="7636">
                  <c:v>1.2329999999999981</c:v>
                </c:pt>
                <c:pt idx="7637">
                  <c:v>1.2429999999999983</c:v>
                </c:pt>
                <c:pt idx="7638">
                  <c:v>1.2429999999999983</c:v>
                </c:pt>
                <c:pt idx="7639">
                  <c:v>1.258</c:v>
                </c:pt>
                <c:pt idx="7640">
                  <c:v>1.2549999999999979</c:v>
                </c:pt>
                <c:pt idx="7641">
                  <c:v>1.2549999999999979</c:v>
                </c:pt>
                <c:pt idx="7642">
                  <c:v>1.2709999999999981</c:v>
                </c:pt>
                <c:pt idx="7643">
                  <c:v>1.258</c:v>
                </c:pt>
                <c:pt idx="7644">
                  <c:v>1.272</c:v>
                </c:pt>
                <c:pt idx="7645">
                  <c:v>1.2729999999999981</c:v>
                </c:pt>
                <c:pt idx="7646">
                  <c:v>1.2689999999999981</c:v>
                </c:pt>
                <c:pt idx="7647">
                  <c:v>1.34</c:v>
                </c:pt>
                <c:pt idx="7648">
                  <c:v>1.292</c:v>
                </c:pt>
                <c:pt idx="7649">
                  <c:v>1.2689999999999981</c:v>
                </c:pt>
                <c:pt idx="7650">
                  <c:v>1.2749999999999981</c:v>
                </c:pt>
                <c:pt idx="7651">
                  <c:v>1.274</c:v>
                </c:pt>
                <c:pt idx="7652">
                  <c:v>1.284</c:v>
                </c:pt>
                <c:pt idx="7653">
                  <c:v>1.282</c:v>
                </c:pt>
                <c:pt idx="7654">
                  <c:v>1.284</c:v>
                </c:pt>
                <c:pt idx="7655">
                  <c:v>1.3440000000000001</c:v>
                </c:pt>
                <c:pt idx="7656">
                  <c:v>1.294</c:v>
                </c:pt>
                <c:pt idx="7657">
                  <c:v>1.2889999999999981</c:v>
                </c:pt>
                <c:pt idx="7658">
                  <c:v>1.282</c:v>
                </c:pt>
                <c:pt idx="7659">
                  <c:v>1.2989999999999982</c:v>
                </c:pt>
                <c:pt idx="7660">
                  <c:v>1.2949999999999982</c:v>
                </c:pt>
                <c:pt idx="7661">
                  <c:v>1.2989999999999982</c:v>
                </c:pt>
                <c:pt idx="7662">
                  <c:v>1.2989999999999982</c:v>
                </c:pt>
                <c:pt idx="7663">
                  <c:v>1.3029999999999982</c:v>
                </c:pt>
                <c:pt idx="7664">
                  <c:v>1.2969999999999982</c:v>
                </c:pt>
                <c:pt idx="7665">
                  <c:v>1.3129999999999982</c:v>
                </c:pt>
                <c:pt idx="7666">
                  <c:v>1.296</c:v>
                </c:pt>
                <c:pt idx="7667">
                  <c:v>1.304</c:v>
                </c:pt>
                <c:pt idx="7668">
                  <c:v>1.306</c:v>
                </c:pt>
                <c:pt idx="7669">
                  <c:v>1.2989999999999982</c:v>
                </c:pt>
                <c:pt idx="7670">
                  <c:v>1.2869999999999981</c:v>
                </c:pt>
                <c:pt idx="7671">
                  <c:v>1.323</c:v>
                </c:pt>
                <c:pt idx="7672">
                  <c:v>1.333</c:v>
                </c:pt>
                <c:pt idx="7673">
                  <c:v>1.2989999999999982</c:v>
                </c:pt>
                <c:pt idx="7674">
                  <c:v>1.3029999999999982</c:v>
                </c:pt>
                <c:pt idx="7675">
                  <c:v>1.304</c:v>
                </c:pt>
                <c:pt idx="7676">
                  <c:v>1.3029999999999982</c:v>
                </c:pt>
                <c:pt idx="7677">
                  <c:v>1.304</c:v>
                </c:pt>
                <c:pt idx="7678">
                  <c:v>1.3</c:v>
                </c:pt>
                <c:pt idx="7679">
                  <c:v>1.294</c:v>
                </c:pt>
                <c:pt idx="7680">
                  <c:v>1.3180000000000001</c:v>
                </c:pt>
                <c:pt idx="7681">
                  <c:v>1.304</c:v>
                </c:pt>
                <c:pt idx="7682">
                  <c:v>1.327</c:v>
                </c:pt>
                <c:pt idx="7683">
                  <c:v>1.323</c:v>
                </c:pt>
                <c:pt idx="7684">
                  <c:v>1.31</c:v>
                </c:pt>
                <c:pt idx="7685">
                  <c:v>1.31</c:v>
                </c:pt>
                <c:pt idx="7686">
                  <c:v>1.3080000000000001</c:v>
                </c:pt>
                <c:pt idx="7687">
                  <c:v>1.3029999999999982</c:v>
                </c:pt>
                <c:pt idx="7688">
                  <c:v>1.3069999999999982</c:v>
                </c:pt>
                <c:pt idx="7689">
                  <c:v>1.3169999999999982</c:v>
                </c:pt>
                <c:pt idx="7690">
                  <c:v>1.3029999999999982</c:v>
                </c:pt>
                <c:pt idx="7691">
                  <c:v>1.3120000000000001</c:v>
                </c:pt>
                <c:pt idx="7692">
                  <c:v>1.3120000000000001</c:v>
                </c:pt>
                <c:pt idx="7693">
                  <c:v>1.33</c:v>
                </c:pt>
                <c:pt idx="7694">
                  <c:v>1.298</c:v>
                </c:pt>
                <c:pt idx="7695">
                  <c:v>1.3160000000000001</c:v>
                </c:pt>
                <c:pt idx="7696">
                  <c:v>1.3049999999999982</c:v>
                </c:pt>
                <c:pt idx="7697">
                  <c:v>1.302</c:v>
                </c:pt>
                <c:pt idx="7698">
                  <c:v>1.3120000000000001</c:v>
                </c:pt>
                <c:pt idx="7699">
                  <c:v>1.3069999999999982</c:v>
                </c:pt>
                <c:pt idx="7700">
                  <c:v>1.3029999999999982</c:v>
                </c:pt>
                <c:pt idx="7701">
                  <c:v>1.292</c:v>
                </c:pt>
                <c:pt idx="7702">
                  <c:v>1.3149999999999982</c:v>
                </c:pt>
                <c:pt idx="7703">
                  <c:v>1.3140000000000001</c:v>
                </c:pt>
                <c:pt idx="7704">
                  <c:v>1.3160000000000001</c:v>
                </c:pt>
                <c:pt idx="7705">
                  <c:v>1.3109999999999982</c:v>
                </c:pt>
                <c:pt idx="7706">
                  <c:v>1.3180000000000001</c:v>
                </c:pt>
                <c:pt idx="7707">
                  <c:v>1.3160000000000001</c:v>
                </c:pt>
                <c:pt idx="7708">
                  <c:v>1.3089999999999982</c:v>
                </c:pt>
                <c:pt idx="7709">
                  <c:v>1.302</c:v>
                </c:pt>
                <c:pt idx="7710">
                  <c:v>1.3240000000000001</c:v>
                </c:pt>
                <c:pt idx="7711">
                  <c:v>1.3</c:v>
                </c:pt>
                <c:pt idx="7712">
                  <c:v>1.3080000000000001</c:v>
                </c:pt>
                <c:pt idx="7713">
                  <c:v>1.3109999999999982</c:v>
                </c:pt>
                <c:pt idx="7714">
                  <c:v>1.2929999999999982</c:v>
                </c:pt>
                <c:pt idx="7715">
                  <c:v>1.3160000000000001</c:v>
                </c:pt>
                <c:pt idx="7716">
                  <c:v>1.3420000000000001</c:v>
                </c:pt>
                <c:pt idx="7717">
                  <c:v>1.3360000000000001</c:v>
                </c:pt>
                <c:pt idx="7718">
                  <c:v>1.292</c:v>
                </c:pt>
                <c:pt idx="7719">
                  <c:v>1.2909999999999981</c:v>
                </c:pt>
                <c:pt idx="7720">
                  <c:v>1.323</c:v>
                </c:pt>
                <c:pt idx="7721">
                  <c:v>1.302</c:v>
                </c:pt>
                <c:pt idx="7722">
                  <c:v>1.2729999999999981</c:v>
                </c:pt>
                <c:pt idx="7723">
                  <c:v>1.3169999999999982</c:v>
                </c:pt>
                <c:pt idx="7724">
                  <c:v>1.306</c:v>
                </c:pt>
                <c:pt idx="7725">
                  <c:v>1.3</c:v>
                </c:pt>
                <c:pt idx="7726">
                  <c:v>1.274</c:v>
                </c:pt>
                <c:pt idx="7727">
                  <c:v>1.2649999999999979</c:v>
                </c:pt>
                <c:pt idx="7728">
                  <c:v>1.276</c:v>
                </c:pt>
                <c:pt idx="7729">
                  <c:v>1.272</c:v>
                </c:pt>
                <c:pt idx="7730">
                  <c:v>1.2729999999999981</c:v>
                </c:pt>
                <c:pt idx="7731">
                  <c:v>1.2889999999999981</c:v>
                </c:pt>
                <c:pt idx="7732">
                  <c:v>1.3160000000000001</c:v>
                </c:pt>
                <c:pt idx="7733">
                  <c:v>1.2889999999999981</c:v>
                </c:pt>
                <c:pt idx="7734">
                  <c:v>1.288</c:v>
                </c:pt>
                <c:pt idx="7735">
                  <c:v>1.2989999999999982</c:v>
                </c:pt>
                <c:pt idx="7736">
                  <c:v>1.288</c:v>
                </c:pt>
                <c:pt idx="7737">
                  <c:v>1.2829999999999981</c:v>
                </c:pt>
                <c:pt idx="7738">
                  <c:v>1.3029999999999982</c:v>
                </c:pt>
                <c:pt idx="7739">
                  <c:v>1.276</c:v>
                </c:pt>
                <c:pt idx="7740">
                  <c:v>1.2869999999999981</c:v>
                </c:pt>
                <c:pt idx="7741">
                  <c:v>1.29</c:v>
                </c:pt>
                <c:pt idx="7742">
                  <c:v>1.286</c:v>
                </c:pt>
                <c:pt idx="7743">
                  <c:v>1.284</c:v>
                </c:pt>
                <c:pt idx="7744">
                  <c:v>1.2729999999999981</c:v>
                </c:pt>
                <c:pt idx="7745">
                  <c:v>1.284</c:v>
                </c:pt>
                <c:pt idx="7746">
                  <c:v>1.2709999999999981</c:v>
                </c:pt>
                <c:pt idx="7747">
                  <c:v>1.264</c:v>
                </c:pt>
                <c:pt idx="7748">
                  <c:v>1.2829999999999981</c:v>
                </c:pt>
                <c:pt idx="7749">
                  <c:v>1.286</c:v>
                </c:pt>
                <c:pt idx="7750">
                  <c:v>1.294</c:v>
                </c:pt>
                <c:pt idx="7751">
                  <c:v>1.2729999999999981</c:v>
                </c:pt>
                <c:pt idx="7752">
                  <c:v>1.2709999999999981</c:v>
                </c:pt>
                <c:pt idx="7753">
                  <c:v>1.262</c:v>
                </c:pt>
                <c:pt idx="7754">
                  <c:v>1.276</c:v>
                </c:pt>
                <c:pt idx="7755">
                  <c:v>1.248</c:v>
                </c:pt>
                <c:pt idx="7756">
                  <c:v>1.242</c:v>
                </c:pt>
                <c:pt idx="7757">
                  <c:v>1.262</c:v>
                </c:pt>
                <c:pt idx="7758">
                  <c:v>1.2549999999999979</c:v>
                </c:pt>
                <c:pt idx="7759">
                  <c:v>1.2509999999999979</c:v>
                </c:pt>
                <c:pt idx="7760">
                  <c:v>1.236</c:v>
                </c:pt>
                <c:pt idx="7761">
                  <c:v>1.2509999999999979</c:v>
                </c:pt>
                <c:pt idx="7762">
                  <c:v>1.2449999999999983</c:v>
                </c:pt>
                <c:pt idx="7763">
                  <c:v>1.2429999999999983</c:v>
                </c:pt>
                <c:pt idx="7764">
                  <c:v>1.2389999999999981</c:v>
                </c:pt>
                <c:pt idx="7765">
                  <c:v>1.246</c:v>
                </c:pt>
                <c:pt idx="7766">
                  <c:v>1.2389999999999981</c:v>
                </c:pt>
                <c:pt idx="7767">
                  <c:v>1.264</c:v>
                </c:pt>
                <c:pt idx="7768">
                  <c:v>1.24</c:v>
                </c:pt>
                <c:pt idx="7769">
                  <c:v>1.2509999999999979</c:v>
                </c:pt>
                <c:pt idx="7770">
                  <c:v>1.236</c:v>
                </c:pt>
                <c:pt idx="7771">
                  <c:v>1.2389999999999981</c:v>
                </c:pt>
                <c:pt idx="7772">
                  <c:v>1.2349999999999981</c:v>
                </c:pt>
                <c:pt idx="7773">
                  <c:v>1.2289999999999981</c:v>
                </c:pt>
                <c:pt idx="7774">
                  <c:v>1.2529999999999979</c:v>
                </c:pt>
                <c:pt idx="7775">
                  <c:v>1.2289999999999981</c:v>
                </c:pt>
                <c:pt idx="7776">
                  <c:v>1.2269999999999981</c:v>
                </c:pt>
                <c:pt idx="7777">
                  <c:v>1.2269999999999981</c:v>
                </c:pt>
                <c:pt idx="7778">
                  <c:v>1.226</c:v>
                </c:pt>
                <c:pt idx="7779">
                  <c:v>1.2289999999999981</c:v>
                </c:pt>
                <c:pt idx="7780">
                  <c:v>1.22</c:v>
                </c:pt>
                <c:pt idx="7781">
                  <c:v>1.226</c:v>
                </c:pt>
                <c:pt idx="7782">
                  <c:v>1.2149999999999979</c:v>
                </c:pt>
                <c:pt idx="7783">
                  <c:v>1.206</c:v>
                </c:pt>
                <c:pt idx="7784">
                  <c:v>1.2189999999999981</c:v>
                </c:pt>
                <c:pt idx="7785">
                  <c:v>1.206</c:v>
                </c:pt>
                <c:pt idx="7786">
                  <c:v>1.2209999999999981</c:v>
                </c:pt>
                <c:pt idx="7787">
                  <c:v>1.2109999999999979</c:v>
                </c:pt>
                <c:pt idx="7788">
                  <c:v>1.22</c:v>
                </c:pt>
                <c:pt idx="7789">
                  <c:v>1.224</c:v>
                </c:pt>
                <c:pt idx="7790">
                  <c:v>1.2289999999999981</c:v>
                </c:pt>
                <c:pt idx="7791">
                  <c:v>1.2309999999999981</c:v>
                </c:pt>
                <c:pt idx="7792">
                  <c:v>1.222</c:v>
                </c:pt>
                <c:pt idx="7793">
                  <c:v>1.214</c:v>
                </c:pt>
                <c:pt idx="7794">
                  <c:v>1.212</c:v>
                </c:pt>
                <c:pt idx="7795">
                  <c:v>1.2009999999999978</c:v>
                </c:pt>
                <c:pt idx="7796">
                  <c:v>1.206</c:v>
                </c:pt>
                <c:pt idx="7797">
                  <c:v>1.2109999999999979</c:v>
                </c:pt>
                <c:pt idx="7798">
                  <c:v>1.208</c:v>
                </c:pt>
                <c:pt idx="7799">
                  <c:v>1.1900000000000017</c:v>
                </c:pt>
                <c:pt idx="7800">
                  <c:v>1.1839999999999982</c:v>
                </c:pt>
                <c:pt idx="7801">
                  <c:v>1.1980000000000017</c:v>
                </c:pt>
                <c:pt idx="7802">
                  <c:v>1.2309999999999981</c:v>
                </c:pt>
                <c:pt idx="7803">
                  <c:v>1.2</c:v>
                </c:pt>
                <c:pt idx="7804">
                  <c:v>1.1859999999999982</c:v>
                </c:pt>
                <c:pt idx="7805">
                  <c:v>1.1910000000000001</c:v>
                </c:pt>
                <c:pt idx="7806">
                  <c:v>1.1800000000000017</c:v>
                </c:pt>
                <c:pt idx="7807">
                  <c:v>1.202</c:v>
                </c:pt>
                <c:pt idx="7808">
                  <c:v>1.181</c:v>
                </c:pt>
                <c:pt idx="7809">
                  <c:v>1.1890000000000001</c:v>
                </c:pt>
                <c:pt idx="7810">
                  <c:v>1.1839999999999982</c:v>
                </c:pt>
                <c:pt idx="7811">
                  <c:v>1.1850000000000001</c:v>
                </c:pt>
                <c:pt idx="7812">
                  <c:v>1.1859999999999982</c:v>
                </c:pt>
                <c:pt idx="7813">
                  <c:v>1.1700000000000017</c:v>
                </c:pt>
                <c:pt idx="7814">
                  <c:v>1.1850000000000001</c:v>
                </c:pt>
                <c:pt idx="7815">
                  <c:v>1.179</c:v>
                </c:pt>
                <c:pt idx="7816">
                  <c:v>1.171</c:v>
                </c:pt>
                <c:pt idx="7817">
                  <c:v>1.1819999999999982</c:v>
                </c:pt>
                <c:pt idx="7818">
                  <c:v>1.1719999999999982</c:v>
                </c:pt>
                <c:pt idx="7819">
                  <c:v>1.1839999999999982</c:v>
                </c:pt>
                <c:pt idx="7820">
                  <c:v>1.1879999999999982</c:v>
                </c:pt>
                <c:pt idx="7821">
                  <c:v>1.1879999999999982</c:v>
                </c:pt>
                <c:pt idx="7822">
                  <c:v>1.1990000000000001</c:v>
                </c:pt>
                <c:pt idx="7823">
                  <c:v>1.171</c:v>
                </c:pt>
                <c:pt idx="7824">
                  <c:v>1.1739999999999982</c:v>
                </c:pt>
                <c:pt idx="7825">
                  <c:v>1.1879999999999982</c:v>
                </c:pt>
                <c:pt idx="7826">
                  <c:v>1.1800000000000017</c:v>
                </c:pt>
                <c:pt idx="7827">
                  <c:v>1.1830000000000001</c:v>
                </c:pt>
                <c:pt idx="7828">
                  <c:v>1.169</c:v>
                </c:pt>
                <c:pt idx="7829">
                  <c:v>1.1890000000000001</c:v>
                </c:pt>
                <c:pt idx="7830">
                  <c:v>1.206</c:v>
                </c:pt>
                <c:pt idx="7831">
                  <c:v>1.206</c:v>
                </c:pt>
                <c:pt idx="7832">
                  <c:v>1.208</c:v>
                </c:pt>
                <c:pt idx="7833">
                  <c:v>1.206</c:v>
                </c:pt>
                <c:pt idx="7834">
                  <c:v>1.1879999999999982</c:v>
                </c:pt>
                <c:pt idx="7835">
                  <c:v>1.2669999999999979</c:v>
                </c:pt>
                <c:pt idx="7836">
                  <c:v>1.206</c:v>
                </c:pt>
                <c:pt idx="7837">
                  <c:v>1.1990000000000001</c:v>
                </c:pt>
                <c:pt idx="7838">
                  <c:v>1.1940000000000017</c:v>
                </c:pt>
                <c:pt idx="7839">
                  <c:v>1.2</c:v>
                </c:pt>
                <c:pt idx="7840">
                  <c:v>1.1990000000000001</c:v>
                </c:pt>
                <c:pt idx="7841">
                  <c:v>1.1940000000000017</c:v>
                </c:pt>
                <c:pt idx="7842">
                  <c:v>1.1930000000000001</c:v>
                </c:pt>
                <c:pt idx="7843">
                  <c:v>1.2129999999999979</c:v>
                </c:pt>
                <c:pt idx="7844">
                  <c:v>1.1960000000000017</c:v>
                </c:pt>
                <c:pt idx="7845">
                  <c:v>1.2</c:v>
                </c:pt>
                <c:pt idx="7846">
                  <c:v>1.2</c:v>
                </c:pt>
                <c:pt idx="7847">
                  <c:v>1.206</c:v>
                </c:pt>
                <c:pt idx="7848">
                  <c:v>1.2149999999999979</c:v>
                </c:pt>
                <c:pt idx="7849">
                  <c:v>1.1870000000000001</c:v>
                </c:pt>
                <c:pt idx="7850">
                  <c:v>1.21</c:v>
                </c:pt>
                <c:pt idx="7851">
                  <c:v>1.2129999999999979</c:v>
                </c:pt>
                <c:pt idx="7852">
                  <c:v>1.2</c:v>
                </c:pt>
                <c:pt idx="7853">
                  <c:v>1.1990000000000001</c:v>
                </c:pt>
                <c:pt idx="7854">
                  <c:v>1.2</c:v>
                </c:pt>
                <c:pt idx="7855">
                  <c:v>1.2209999999999981</c:v>
                </c:pt>
                <c:pt idx="7856">
                  <c:v>1.2089999999999979</c:v>
                </c:pt>
                <c:pt idx="7857">
                  <c:v>1.2169999999999979</c:v>
                </c:pt>
                <c:pt idx="7858">
                  <c:v>1.216</c:v>
                </c:pt>
                <c:pt idx="7859">
                  <c:v>1.2209999999999981</c:v>
                </c:pt>
                <c:pt idx="7860">
                  <c:v>1.2309999999999981</c:v>
                </c:pt>
                <c:pt idx="7861">
                  <c:v>1.2209999999999981</c:v>
                </c:pt>
                <c:pt idx="7862">
                  <c:v>1.2289999999999981</c:v>
                </c:pt>
                <c:pt idx="7863">
                  <c:v>1.224</c:v>
                </c:pt>
                <c:pt idx="7864">
                  <c:v>1.2169999999999979</c:v>
                </c:pt>
                <c:pt idx="7865">
                  <c:v>1.2289999999999981</c:v>
                </c:pt>
                <c:pt idx="7866">
                  <c:v>1.2129999999999979</c:v>
                </c:pt>
                <c:pt idx="7867">
                  <c:v>1.2229999999999981</c:v>
                </c:pt>
                <c:pt idx="7868">
                  <c:v>1.224</c:v>
                </c:pt>
                <c:pt idx="7869">
                  <c:v>1.2329999999999981</c:v>
                </c:pt>
                <c:pt idx="7870">
                  <c:v>1.2329999999999981</c:v>
                </c:pt>
                <c:pt idx="7871">
                  <c:v>1.2269999999999981</c:v>
                </c:pt>
                <c:pt idx="7872">
                  <c:v>1.2129999999999979</c:v>
                </c:pt>
                <c:pt idx="7873">
                  <c:v>1.504</c:v>
                </c:pt>
                <c:pt idx="7874">
                  <c:v>1.244</c:v>
                </c:pt>
                <c:pt idx="7875">
                  <c:v>1.2269999999999981</c:v>
                </c:pt>
                <c:pt idx="7876">
                  <c:v>1.2489999999999983</c:v>
                </c:pt>
                <c:pt idx="7877">
                  <c:v>1.3029999999999982</c:v>
                </c:pt>
                <c:pt idx="7878">
                  <c:v>1.2429999999999983</c:v>
                </c:pt>
                <c:pt idx="7879">
                  <c:v>1.2609999999999979</c:v>
                </c:pt>
                <c:pt idx="7880">
                  <c:v>1.2449999999999983</c:v>
                </c:pt>
                <c:pt idx="7881">
                  <c:v>1.2569999999999979</c:v>
                </c:pt>
                <c:pt idx="7882">
                  <c:v>1.2649999999999979</c:v>
                </c:pt>
                <c:pt idx="7883">
                  <c:v>1.264</c:v>
                </c:pt>
                <c:pt idx="7884">
                  <c:v>1.258</c:v>
                </c:pt>
                <c:pt idx="7885">
                  <c:v>1.274</c:v>
                </c:pt>
                <c:pt idx="7886">
                  <c:v>1.258</c:v>
                </c:pt>
                <c:pt idx="7887">
                  <c:v>1.2529999999999979</c:v>
                </c:pt>
                <c:pt idx="7888">
                  <c:v>1.2729999999999981</c:v>
                </c:pt>
                <c:pt idx="7889">
                  <c:v>1.268</c:v>
                </c:pt>
                <c:pt idx="7890">
                  <c:v>1.28</c:v>
                </c:pt>
                <c:pt idx="7891">
                  <c:v>1.27</c:v>
                </c:pt>
                <c:pt idx="7892">
                  <c:v>1.278</c:v>
                </c:pt>
                <c:pt idx="7893">
                  <c:v>1.323</c:v>
                </c:pt>
                <c:pt idx="7894">
                  <c:v>1.282</c:v>
                </c:pt>
                <c:pt idx="7895">
                  <c:v>1.292</c:v>
                </c:pt>
                <c:pt idx="7896">
                  <c:v>1.296</c:v>
                </c:pt>
                <c:pt idx="7897">
                  <c:v>1.2909999999999981</c:v>
                </c:pt>
                <c:pt idx="7898">
                  <c:v>1.2829999999999981</c:v>
                </c:pt>
                <c:pt idx="7899">
                  <c:v>1.296</c:v>
                </c:pt>
                <c:pt idx="7900">
                  <c:v>1.31</c:v>
                </c:pt>
                <c:pt idx="7901">
                  <c:v>1.298</c:v>
                </c:pt>
                <c:pt idx="7902">
                  <c:v>1.31</c:v>
                </c:pt>
                <c:pt idx="7903">
                  <c:v>1.302</c:v>
                </c:pt>
                <c:pt idx="7904">
                  <c:v>1.3109999999999982</c:v>
                </c:pt>
                <c:pt idx="7905">
                  <c:v>1.296</c:v>
                </c:pt>
                <c:pt idx="7906">
                  <c:v>1.3009999999999982</c:v>
                </c:pt>
                <c:pt idx="7907">
                  <c:v>1.296</c:v>
                </c:pt>
                <c:pt idx="7908">
                  <c:v>1.32</c:v>
                </c:pt>
                <c:pt idx="7909">
                  <c:v>1.323</c:v>
                </c:pt>
                <c:pt idx="7910">
                  <c:v>1.3169999999999982</c:v>
                </c:pt>
                <c:pt idx="7911">
                  <c:v>1.3</c:v>
                </c:pt>
                <c:pt idx="7912">
                  <c:v>1.321</c:v>
                </c:pt>
                <c:pt idx="7913">
                  <c:v>1.3240000000000001</c:v>
                </c:pt>
                <c:pt idx="7914">
                  <c:v>1.3240000000000001</c:v>
                </c:pt>
                <c:pt idx="7915">
                  <c:v>1.327</c:v>
                </c:pt>
                <c:pt idx="7916">
                  <c:v>1.325</c:v>
                </c:pt>
                <c:pt idx="7917">
                  <c:v>1.331</c:v>
                </c:pt>
                <c:pt idx="7918">
                  <c:v>1.3320000000000001</c:v>
                </c:pt>
                <c:pt idx="7919">
                  <c:v>1.3160000000000001</c:v>
                </c:pt>
                <c:pt idx="7920">
                  <c:v>1.323</c:v>
                </c:pt>
                <c:pt idx="7921">
                  <c:v>1.3280000000000001</c:v>
                </c:pt>
                <c:pt idx="7922">
                  <c:v>1.361</c:v>
                </c:pt>
                <c:pt idx="7923">
                  <c:v>1.321</c:v>
                </c:pt>
                <c:pt idx="7924">
                  <c:v>1.319</c:v>
                </c:pt>
                <c:pt idx="7925">
                  <c:v>1.325</c:v>
                </c:pt>
                <c:pt idx="7926">
                  <c:v>1.34</c:v>
                </c:pt>
                <c:pt idx="7927">
                  <c:v>1.3520000000000001</c:v>
                </c:pt>
                <c:pt idx="7928">
                  <c:v>1.349</c:v>
                </c:pt>
                <c:pt idx="7929">
                  <c:v>1.3340000000000001</c:v>
                </c:pt>
                <c:pt idx="7930">
                  <c:v>1.327</c:v>
                </c:pt>
                <c:pt idx="7931">
                  <c:v>1.3360000000000001</c:v>
                </c:pt>
                <c:pt idx="7932">
                  <c:v>1.351</c:v>
                </c:pt>
                <c:pt idx="7933">
                  <c:v>1.3560000000000001</c:v>
                </c:pt>
                <c:pt idx="7934">
                  <c:v>1.6830000000000001</c:v>
                </c:pt>
                <c:pt idx="7935">
                  <c:v>1.343</c:v>
                </c:pt>
                <c:pt idx="7936">
                  <c:v>1.3520000000000001</c:v>
                </c:pt>
                <c:pt idx="7937">
                  <c:v>1.35</c:v>
                </c:pt>
                <c:pt idx="7938">
                  <c:v>1.337</c:v>
                </c:pt>
                <c:pt idx="7939">
                  <c:v>1.367</c:v>
                </c:pt>
                <c:pt idx="7940">
                  <c:v>1.361</c:v>
                </c:pt>
                <c:pt idx="7941">
                  <c:v>1.343</c:v>
                </c:pt>
                <c:pt idx="7942">
                  <c:v>1.345</c:v>
                </c:pt>
                <c:pt idx="7943">
                  <c:v>1.341</c:v>
                </c:pt>
                <c:pt idx="7944">
                  <c:v>1.351</c:v>
                </c:pt>
                <c:pt idx="7945">
                  <c:v>1.339</c:v>
                </c:pt>
                <c:pt idx="7946">
                  <c:v>1.3540000000000001</c:v>
                </c:pt>
                <c:pt idx="7947">
                  <c:v>1.337</c:v>
                </c:pt>
                <c:pt idx="7948">
                  <c:v>1.3480000000000001</c:v>
                </c:pt>
                <c:pt idx="7949">
                  <c:v>1.3540000000000001</c:v>
                </c:pt>
                <c:pt idx="7950">
                  <c:v>1.34</c:v>
                </c:pt>
                <c:pt idx="7951">
                  <c:v>1.35</c:v>
                </c:pt>
                <c:pt idx="7952">
                  <c:v>1.3460000000000001</c:v>
                </c:pt>
                <c:pt idx="7953">
                  <c:v>1.3320000000000001</c:v>
                </c:pt>
                <c:pt idx="7954">
                  <c:v>1.353</c:v>
                </c:pt>
                <c:pt idx="7955">
                  <c:v>1.34</c:v>
                </c:pt>
                <c:pt idx="7956">
                  <c:v>1.35</c:v>
                </c:pt>
                <c:pt idx="7957">
                  <c:v>1.3360000000000001</c:v>
                </c:pt>
                <c:pt idx="7958">
                  <c:v>1.3380000000000001</c:v>
                </c:pt>
                <c:pt idx="7959">
                  <c:v>1.343</c:v>
                </c:pt>
                <c:pt idx="7960">
                  <c:v>1.343</c:v>
                </c:pt>
                <c:pt idx="7961">
                  <c:v>1.345</c:v>
                </c:pt>
                <c:pt idx="7962">
                  <c:v>1.337</c:v>
                </c:pt>
                <c:pt idx="7963">
                  <c:v>1.351</c:v>
                </c:pt>
                <c:pt idx="7964">
                  <c:v>1.3480000000000001</c:v>
                </c:pt>
                <c:pt idx="7965">
                  <c:v>1.35</c:v>
                </c:pt>
                <c:pt idx="7966">
                  <c:v>1.35</c:v>
                </c:pt>
                <c:pt idx="7967">
                  <c:v>1.387</c:v>
                </c:pt>
                <c:pt idx="7968">
                  <c:v>1.347</c:v>
                </c:pt>
                <c:pt idx="7969">
                  <c:v>1.3440000000000001</c:v>
                </c:pt>
                <c:pt idx="7970">
                  <c:v>1.3440000000000001</c:v>
                </c:pt>
                <c:pt idx="7971">
                  <c:v>1.347</c:v>
                </c:pt>
                <c:pt idx="7972">
                  <c:v>1.3380000000000001</c:v>
                </c:pt>
                <c:pt idx="7973">
                  <c:v>1.327</c:v>
                </c:pt>
                <c:pt idx="7974">
                  <c:v>1.3480000000000001</c:v>
                </c:pt>
                <c:pt idx="7975">
                  <c:v>1.3380000000000001</c:v>
                </c:pt>
                <c:pt idx="7976">
                  <c:v>1.3420000000000001</c:v>
                </c:pt>
                <c:pt idx="7977">
                  <c:v>1.335</c:v>
                </c:pt>
                <c:pt idx="7978">
                  <c:v>1.337</c:v>
                </c:pt>
                <c:pt idx="7979">
                  <c:v>1.3069999999999982</c:v>
                </c:pt>
                <c:pt idx="7980">
                  <c:v>1.331</c:v>
                </c:pt>
                <c:pt idx="7981">
                  <c:v>1.335</c:v>
                </c:pt>
                <c:pt idx="7982">
                  <c:v>1.3280000000000001</c:v>
                </c:pt>
                <c:pt idx="7983">
                  <c:v>1.325</c:v>
                </c:pt>
                <c:pt idx="7984">
                  <c:v>1.323</c:v>
                </c:pt>
                <c:pt idx="7985">
                  <c:v>1.3260000000000001</c:v>
                </c:pt>
                <c:pt idx="7986">
                  <c:v>1.3009999999999982</c:v>
                </c:pt>
                <c:pt idx="7987">
                  <c:v>1.33</c:v>
                </c:pt>
                <c:pt idx="7988">
                  <c:v>1.321</c:v>
                </c:pt>
                <c:pt idx="7989">
                  <c:v>1.3129999999999982</c:v>
                </c:pt>
                <c:pt idx="7990">
                  <c:v>1.304</c:v>
                </c:pt>
                <c:pt idx="7991">
                  <c:v>1.3009999999999982</c:v>
                </c:pt>
                <c:pt idx="7992">
                  <c:v>1.3049999999999982</c:v>
                </c:pt>
                <c:pt idx="7993">
                  <c:v>1.306</c:v>
                </c:pt>
                <c:pt idx="7994">
                  <c:v>1.3049999999999982</c:v>
                </c:pt>
                <c:pt idx="7995">
                  <c:v>1.2989999999999982</c:v>
                </c:pt>
                <c:pt idx="7996">
                  <c:v>1.3140000000000001</c:v>
                </c:pt>
                <c:pt idx="7997">
                  <c:v>1.3109999999999982</c:v>
                </c:pt>
                <c:pt idx="7998">
                  <c:v>1.2909999999999981</c:v>
                </c:pt>
                <c:pt idx="7999">
                  <c:v>1.31</c:v>
                </c:pt>
                <c:pt idx="8000">
                  <c:v>1.2869999999999981</c:v>
                </c:pt>
                <c:pt idx="8001">
                  <c:v>1.302</c:v>
                </c:pt>
                <c:pt idx="8002">
                  <c:v>1.2809999999999981</c:v>
                </c:pt>
                <c:pt idx="8003">
                  <c:v>1.29</c:v>
                </c:pt>
                <c:pt idx="8004">
                  <c:v>1.302</c:v>
                </c:pt>
                <c:pt idx="8005">
                  <c:v>1.28</c:v>
                </c:pt>
                <c:pt idx="8006">
                  <c:v>1.276</c:v>
                </c:pt>
                <c:pt idx="8007">
                  <c:v>1.2969999999999982</c:v>
                </c:pt>
                <c:pt idx="8008">
                  <c:v>1.294</c:v>
                </c:pt>
                <c:pt idx="8009">
                  <c:v>1.268</c:v>
                </c:pt>
                <c:pt idx="8010">
                  <c:v>1.2829999999999981</c:v>
                </c:pt>
                <c:pt idx="8011">
                  <c:v>1.2769999999999981</c:v>
                </c:pt>
                <c:pt idx="8012">
                  <c:v>1.2689999999999981</c:v>
                </c:pt>
                <c:pt idx="8013">
                  <c:v>1.2789999999999981</c:v>
                </c:pt>
                <c:pt idx="8014">
                  <c:v>1.274</c:v>
                </c:pt>
                <c:pt idx="8015">
                  <c:v>1.284</c:v>
                </c:pt>
                <c:pt idx="8016">
                  <c:v>1.26</c:v>
                </c:pt>
                <c:pt idx="8017">
                  <c:v>1.278</c:v>
                </c:pt>
                <c:pt idx="8018">
                  <c:v>1.2749999999999981</c:v>
                </c:pt>
                <c:pt idx="8019">
                  <c:v>1.2709999999999981</c:v>
                </c:pt>
                <c:pt idx="8020">
                  <c:v>1.286</c:v>
                </c:pt>
                <c:pt idx="8021">
                  <c:v>1.2809999999999981</c:v>
                </c:pt>
                <c:pt idx="8022">
                  <c:v>1.2609999999999979</c:v>
                </c:pt>
                <c:pt idx="8023">
                  <c:v>1.274</c:v>
                </c:pt>
                <c:pt idx="8024">
                  <c:v>1.27</c:v>
                </c:pt>
                <c:pt idx="8025">
                  <c:v>1.2629999999999979</c:v>
                </c:pt>
                <c:pt idx="8026">
                  <c:v>1.272</c:v>
                </c:pt>
                <c:pt idx="8027">
                  <c:v>1.248</c:v>
                </c:pt>
                <c:pt idx="8028">
                  <c:v>1.2649999999999979</c:v>
                </c:pt>
                <c:pt idx="8029">
                  <c:v>1.246</c:v>
                </c:pt>
                <c:pt idx="8030">
                  <c:v>1.2689999999999981</c:v>
                </c:pt>
                <c:pt idx="8031">
                  <c:v>1.248</c:v>
                </c:pt>
                <c:pt idx="8032">
                  <c:v>1.254</c:v>
                </c:pt>
                <c:pt idx="8033">
                  <c:v>1.2589999999999979</c:v>
                </c:pt>
                <c:pt idx="8034">
                  <c:v>1.2389999999999981</c:v>
                </c:pt>
                <c:pt idx="8035">
                  <c:v>1.244</c:v>
                </c:pt>
                <c:pt idx="8036">
                  <c:v>1.228</c:v>
                </c:pt>
                <c:pt idx="8037">
                  <c:v>1.2429999999999983</c:v>
                </c:pt>
                <c:pt idx="8038">
                  <c:v>1.2649999999999979</c:v>
                </c:pt>
                <c:pt idx="8039">
                  <c:v>1.236</c:v>
                </c:pt>
                <c:pt idx="8040">
                  <c:v>1.2549999999999979</c:v>
                </c:pt>
                <c:pt idx="8041">
                  <c:v>1.2509999999999979</c:v>
                </c:pt>
                <c:pt idx="8042">
                  <c:v>1.24</c:v>
                </c:pt>
                <c:pt idx="8043">
                  <c:v>1.246</c:v>
                </c:pt>
                <c:pt idx="8044">
                  <c:v>1.2389999999999981</c:v>
                </c:pt>
                <c:pt idx="8045">
                  <c:v>1.234</c:v>
                </c:pt>
                <c:pt idx="8046">
                  <c:v>1.236</c:v>
                </c:pt>
                <c:pt idx="8047">
                  <c:v>1.23</c:v>
                </c:pt>
                <c:pt idx="8048">
                  <c:v>1.2389999999999981</c:v>
                </c:pt>
                <c:pt idx="8049">
                  <c:v>1.224</c:v>
                </c:pt>
                <c:pt idx="8050">
                  <c:v>1.2309999999999981</c:v>
                </c:pt>
                <c:pt idx="8051">
                  <c:v>1.238</c:v>
                </c:pt>
                <c:pt idx="8052">
                  <c:v>1.2369999999999981</c:v>
                </c:pt>
                <c:pt idx="8053">
                  <c:v>1.2169999999999979</c:v>
                </c:pt>
                <c:pt idx="8054">
                  <c:v>1.522</c:v>
                </c:pt>
                <c:pt idx="8055">
                  <c:v>1.2329999999999981</c:v>
                </c:pt>
                <c:pt idx="8056">
                  <c:v>1.2249999999999981</c:v>
                </c:pt>
                <c:pt idx="8057">
                  <c:v>1.2109999999999979</c:v>
                </c:pt>
                <c:pt idx="8058">
                  <c:v>1.2229999999999981</c:v>
                </c:pt>
                <c:pt idx="8059">
                  <c:v>1.216</c:v>
                </c:pt>
                <c:pt idx="8060">
                  <c:v>1.2289999999999981</c:v>
                </c:pt>
                <c:pt idx="8061">
                  <c:v>1.224</c:v>
                </c:pt>
                <c:pt idx="8062">
                  <c:v>1.2129999999999979</c:v>
                </c:pt>
                <c:pt idx="8063">
                  <c:v>1.208</c:v>
                </c:pt>
                <c:pt idx="8064">
                  <c:v>1.2209999999999981</c:v>
                </c:pt>
                <c:pt idx="8065">
                  <c:v>1.2109999999999979</c:v>
                </c:pt>
                <c:pt idx="8066">
                  <c:v>1.2049999999999979</c:v>
                </c:pt>
                <c:pt idx="8067">
                  <c:v>1.206</c:v>
                </c:pt>
                <c:pt idx="8068">
                  <c:v>1.202</c:v>
                </c:pt>
                <c:pt idx="8069">
                  <c:v>1.216</c:v>
                </c:pt>
                <c:pt idx="8070">
                  <c:v>1.218</c:v>
                </c:pt>
                <c:pt idx="8071">
                  <c:v>1.2089999999999979</c:v>
                </c:pt>
                <c:pt idx="8072">
                  <c:v>1.2129999999999979</c:v>
                </c:pt>
                <c:pt idx="8073">
                  <c:v>1.216</c:v>
                </c:pt>
                <c:pt idx="8074">
                  <c:v>1.216</c:v>
                </c:pt>
                <c:pt idx="8075">
                  <c:v>1.1970000000000001</c:v>
                </c:pt>
                <c:pt idx="8076">
                  <c:v>1.2089999999999979</c:v>
                </c:pt>
                <c:pt idx="8077">
                  <c:v>1.2189999999999981</c:v>
                </c:pt>
                <c:pt idx="8078">
                  <c:v>1.2109999999999979</c:v>
                </c:pt>
                <c:pt idx="8079">
                  <c:v>1.2249999999999981</c:v>
                </c:pt>
                <c:pt idx="8080">
                  <c:v>1.2229999999999981</c:v>
                </c:pt>
                <c:pt idx="8081">
                  <c:v>1.224</c:v>
                </c:pt>
                <c:pt idx="8082">
                  <c:v>1.2189999999999981</c:v>
                </c:pt>
                <c:pt idx="8083">
                  <c:v>1.222</c:v>
                </c:pt>
                <c:pt idx="8084">
                  <c:v>1.2049999999999979</c:v>
                </c:pt>
                <c:pt idx="8085">
                  <c:v>1.214</c:v>
                </c:pt>
                <c:pt idx="8086">
                  <c:v>1.226</c:v>
                </c:pt>
                <c:pt idx="8087">
                  <c:v>1.232</c:v>
                </c:pt>
                <c:pt idx="8088">
                  <c:v>1.234</c:v>
                </c:pt>
                <c:pt idx="8089">
                  <c:v>1.2289999999999981</c:v>
                </c:pt>
                <c:pt idx="8090">
                  <c:v>1.208</c:v>
                </c:pt>
                <c:pt idx="8091">
                  <c:v>1.218</c:v>
                </c:pt>
                <c:pt idx="8092">
                  <c:v>1.2169999999999979</c:v>
                </c:pt>
                <c:pt idx="8093">
                  <c:v>1.2169999999999979</c:v>
                </c:pt>
                <c:pt idx="8094">
                  <c:v>1.2209999999999981</c:v>
                </c:pt>
                <c:pt idx="8095">
                  <c:v>1.2129999999999979</c:v>
                </c:pt>
                <c:pt idx="8096">
                  <c:v>1.23</c:v>
                </c:pt>
                <c:pt idx="8097">
                  <c:v>1.232</c:v>
                </c:pt>
                <c:pt idx="8098">
                  <c:v>1.2469999999999983</c:v>
                </c:pt>
                <c:pt idx="8099">
                  <c:v>1.236</c:v>
                </c:pt>
                <c:pt idx="8100">
                  <c:v>1.226</c:v>
                </c:pt>
                <c:pt idx="8101">
                  <c:v>1.222</c:v>
                </c:pt>
                <c:pt idx="8102">
                  <c:v>1.2149999999999979</c:v>
                </c:pt>
                <c:pt idx="8103">
                  <c:v>1.2389999999999981</c:v>
                </c:pt>
                <c:pt idx="8104">
                  <c:v>1.238</c:v>
                </c:pt>
                <c:pt idx="8105">
                  <c:v>1.242</c:v>
                </c:pt>
                <c:pt idx="8106">
                  <c:v>1.2469999999999983</c:v>
                </c:pt>
                <c:pt idx="8107">
                  <c:v>1.238</c:v>
                </c:pt>
                <c:pt idx="8108">
                  <c:v>1.234</c:v>
                </c:pt>
                <c:pt idx="8109">
                  <c:v>1.236</c:v>
                </c:pt>
                <c:pt idx="8110">
                  <c:v>1.2469999999999983</c:v>
                </c:pt>
                <c:pt idx="8111">
                  <c:v>1.248</c:v>
                </c:pt>
                <c:pt idx="8112">
                  <c:v>0</c:v>
                </c:pt>
                <c:pt idx="8113">
                  <c:v>1.2489999999999983</c:v>
                </c:pt>
                <c:pt idx="8114">
                  <c:v>1.246</c:v>
                </c:pt>
                <c:pt idx="8115">
                  <c:v>1.2509999999999979</c:v>
                </c:pt>
                <c:pt idx="8116">
                  <c:v>1.2509999999999979</c:v>
                </c:pt>
                <c:pt idx="8117">
                  <c:v>1.2469999999999983</c:v>
                </c:pt>
                <c:pt idx="8118">
                  <c:v>1.256</c:v>
                </c:pt>
                <c:pt idx="8119">
                  <c:v>1.256</c:v>
                </c:pt>
                <c:pt idx="8120">
                  <c:v>1.2589999999999979</c:v>
                </c:pt>
                <c:pt idx="8121">
                  <c:v>1.244</c:v>
                </c:pt>
                <c:pt idx="8122">
                  <c:v>1.254</c:v>
                </c:pt>
                <c:pt idx="8123">
                  <c:v>1.4</c:v>
                </c:pt>
                <c:pt idx="8124">
                  <c:v>1.2649999999999979</c:v>
                </c:pt>
                <c:pt idx="8125">
                  <c:v>1.272</c:v>
                </c:pt>
                <c:pt idx="8126">
                  <c:v>1.2729999999999981</c:v>
                </c:pt>
                <c:pt idx="8127">
                  <c:v>1.302</c:v>
                </c:pt>
                <c:pt idx="8128">
                  <c:v>1.276</c:v>
                </c:pt>
                <c:pt idx="8129">
                  <c:v>1.2729999999999981</c:v>
                </c:pt>
                <c:pt idx="8130">
                  <c:v>1.276</c:v>
                </c:pt>
                <c:pt idx="8131">
                  <c:v>1.284</c:v>
                </c:pt>
                <c:pt idx="8132">
                  <c:v>1.2589999999999979</c:v>
                </c:pt>
                <c:pt idx="8133">
                  <c:v>1.2749999999999981</c:v>
                </c:pt>
                <c:pt idx="8134">
                  <c:v>1.2889999999999981</c:v>
                </c:pt>
                <c:pt idx="8135">
                  <c:v>1.2729999999999981</c:v>
                </c:pt>
                <c:pt idx="8136">
                  <c:v>1.282</c:v>
                </c:pt>
                <c:pt idx="8137">
                  <c:v>1.284</c:v>
                </c:pt>
                <c:pt idx="8138">
                  <c:v>1.2949999999999982</c:v>
                </c:pt>
                <c:pt idx="8139">
                  <c:v>1.288</c:v>
                </c:pt>
                <c:pt idx="8140">
                  <c:v>1.286</c:v>
                </c:pt>
                <c:pt idx="8141">
                  <c:v>1.278</c:v>
                </c:pt>
                <c:pt idx="8142">
                  <c:v>1.2909999999999981</c:v>
                </c:pt>
                <c:pt idx="8143">
                  <c:v>1.296</c:v>
                </c:pt>
                <c:pt idx="8144">
                  <c:v>1.292</c:v>
                </c:pt>
                <c:pt idx="8145">
                  <c:v>1.302</c:v>
                </c:pt>
                <c:pt idx="8146">
                  <c:v>1.3049999999999982</c:v>
                </c:pt>
                <c:pt idx="8147">
                  <c:v>1.3149999999999982</c:v>
                </c:pt>
                <c:pt idx="8148">
                  <c:v>1.3080000000000001</c:v>
                </c:pt>
                <c:pt idx="8149">
                  <c:v>1.302</c:v>
                </c:pt>
                <c:pt idx="8150">
                  <c:v>1.319</c:v>
                </c:pt>
                <c:pt idx="8151">
                  <c:v>1.4769999999999981</c:v>
                </c:pt>
                <c:pt idx="8152">
                  <c:v>1.3089999999999982</c:v>
                </c:pt>
                <c:pt idx="8153">
                  <c:v>1.3260000000000001</c:v>
                </c:pt>
                <c:pt idx="8154">
                  <c:v>1.3009999999999982</c:v>
                </c:pt>
                <c:pt idx="8155">
                  <c:v>1.3140000000000001</c:v>
                </c:pt>
                <c:pt idx="8156">
                  <c:v>1.3160000000000001</c:v>
                </c:pt>
                <c:pt idx="8157">
                  <c:v>1.3169999999999982</c:v>
                </c:pt>
                <c:pt idx="8158">
                  <c:v>1.3160000000000001</c:v>
                </c:pt>
                <c:pt idx="8159">
                  <c:v>1.325</c:v>
                </c:pt>
                <c:pt idx="8160">
                  <c:v>1.3129999999999982</c:v>
                </c:pt>
                <c:pt idx="8161">
                  <c:v>1.321</c:v>
                </c:pt>
                <c:pt idx="8162">
                  <c:v>1.3140000000000001</c:v>
                </c:pt>
                <c:pt idx="8163">
                  <c:v>1.3160000000000001</c:v>
                </c:pt>
                <c:pt idx="8164">
                  <c:v>1.3580000000000001</c:v>
                </c:pt>
                <c:pt idx="8165">
                  <c:v>1.3320000000000001</c:v>
                </c:pt>
                <c:pt idx="8166">
                  <c:v>1.31</c:v>
                </c:pt>
                <c:pt idx="8167">
                  <c:v>1.321</c:v>
                </c:pt>
                <c:pt idx="8168">
                  <c:v>1.3149999999999982</c:v>
                </c:pt>
                <c:pt idx="8169">
                  <c:v>1.32</c:v>
                </c:pt>
                <c:pt idx="8170">
                  <c:v>1.331</c:v>
                </c:pt>
                <c:pt idx="8171">
                  <c:v>1.325</c:v>
                </c:pt>
                <c:pt idx="8172">
                  <c:v>1.329</c:v>
                </c:pt>
                <c:pt idx="8173">
                  <c:v>1.325</c:v>
                </c:pt>
                <c:pt idx="8174">
                  <c:v>1.331</c:v>
                </c:pt>
                <c:pt idx="8175">
                  <c:v>1.337</c:v>
                </c:pt>
                <c:pt idx="8176">
                  <c:v>1.3140000000000001</c:v>
                </c:pt>
                <c:pt idx="8177">
                  <c:v>1.304</c:v>
                </c:pt>
                <c:pt idx="8178">
                  <c:v>1.333</c:v>
                </c:pt>
                <c:pt idx="8179">
                  <c:v>1.3280000000000001</c:v>
                </c:pt>
                <c:pt idx="8180">
                  <c:v>1.329</c:v>
                </c:pt>
                <c:pt idx="8181">
                  <c:v>1.321</c:v>
                </c:pt>
                <c:pt idx="8182">
                  <c:v>1.339</c:v>
                </c:pt>
                <c:pt idx="8183">
                  <c:v>1.321</c:v>
                </c:pt>
                <c:pt idx="8184">
                  <c:v>1.329</c:v>
                </c:pt>
                <c:pt idx="8185">
                  <c:v>1.3149999999999982</c:v>
                </c:pt>
                <c:pt idx="8186">
                  <c:v>1.335</c:v>
                </c:pt>
                <c:pt idx="8187">
                  <c:v>1.319</c:v>
                </c:pt>
                <c:pt idx="8188">
                  <c:v>1.329</c:v>
                </c:pt>
                <c:pt idx="8189">
                  <c:v>1.327</c:v>
                </c:pt>
                <c:pt idx="8190">
                  <c:v>1.331</c:v>
                </c:pt>
                <c:pt idx="8191">
                  <c:v>1.4309999999999976</c:v>
                </c:pt>
                <c:pt idx="8192">
                  <c:v>1.339</c:v>
                </c:pt>
                <c:pt idx="8193">
                  <c:v>1.3320000000000001</c:v>
                </c:pt>
                <c:pt idx="8194">
                  <c:v>1.323</c:v>
                </c:pt>
                <c:pt idx="8195">
                  <c:v>1.3220000000000001</c:v>
                </c:pt>
                <c:pt idx="8196">
                  <c:v>1.34</c:v>
                </c:pt>
                <c:pt idx="8197">
                  <c:v>1.3169999999999982</c:v>
                </c:pt>
                <c:pt idx="8198">
                  <c:v>1.3169999999999982</c:v>
                </c:pt>
                <c:pt idx="8199">
                  <c:v>1.3260000000000001</c:v>
                </c:pt>
                <c:pt idx="8200">
                  <c:v>1.325</c:v>
                </c:pt>
                <c:pt idx="8201">
                  <c:v>1.3169999999999982</c:v>
                </c:pt>
                <c:pt idx="8202">
                  <c:v>1.4219999999999964</c:v>
                </c:pt>
                <c:pt idx="8203">
                  <c:v>1.3260000000000001</c:v>
                </c:pt>
                <c:pt idx="8204">
                  <c:v>1.327</c:v>
                </c:pt>
                <c:pt idx="8205">
                  <c:v>1.4949999999999983</c:v>
                </c:pt>
                <c:pt idx="8206">
                  <c:v>1.3169999999999982</c:v>
                </c:pt>
                <c:pt idx="8207">
                  <c:v>1.304</c:v>
                </c:pt>
                <c:pt idx="8208">
                  <c:v>1.306</c:v>
                </c:pt>
                <c:pt idx="8209">
                  <c:v>1.296</c:v>
                </c:pt>
                <c:pt idx="8210">
                  <c:v>1.3260000000000001</c:v>
                </c:pt>
                <c:pt idx="8211">
                  <c:v>1.3009999999999982</c:v>
                </c:pt>
                <c:pt idx="8212">
                  <c:v>1.3049999999999982</c:v>
                </c:pt>
                <c:pt idx="8213">
                  <c:v>1.3169999999999982</c:v>
                </c:pt>
                <c:pt idx="8214">
                  <c:v>1.3029999999999982</c:v>
                </c:pt>
                <c:pt idx="8215">
                  <c:v>1.2989999999999982</c:v>
                </c:pt>
                <c:pt idx="8216">
                  <c:v>1.3109999999999982</c:v>
                </c:pt>
                <c:pt idx="8217">
                  <c:v>1.31</c:v>
                </c:pt>
                <c:pt idx="8218">
                  <c:v>1.3129999999999982</c:v>
                </c:pt>
                <c:pt idx="8219">
                  <c:v>1.3009999999999982</c:v>
                </c:pt>
                <c:pt idx="8220">
                  <c:v>1.3129999999999982</c:v>
                </c:pt>
                <c:pt idx="8221">
                  <c:v>1.2989999999999982</c:v>
                </c:pt>
                <c:pt idx="8222">
                  <c:v>1.302</c:v>
                </c:pt>
                <c:pt idx="8223">
                  <c:v>1.3069999999999982</c:v>
                </c:pt>
                <c:pt idx="8224">
                  <c:v>1.3009999999999982</c:v>
                </c:pt>
                <c:pt idx="8225">
                  <c:v>1.302</c:v>
                </c:pt>
                <c:pt idx="8226">
                  <c:v>1.2929999999999982</c:v>
                </c:pt>
                <c:pt idx="8227">
                  <c:v>1.282</c:v>
                </c:pt>
                <c:pt idx="8228">
                  <c:v>1.3009999999999982</c:v>
                </c:pt>
                <c:pt idx="8229">
                  <c:v>1.282</c:v>
                </c:pt>
                <c:pt idx="8230">
                  <c:v>1.284</c:v>
                </c:pt>
                <c:pt idx="8231">
                  <c:v>1.2789999999999981</c:v>
                </c:pt>
                <c:pt idx="8232">
                  <c:v>1.29</c:v>
                </c:pt>
                <c:pt idx="8233">
                  <c:v>1.278</c:v>
                </c:pt>
                <c:pt idx="8234">
                  <c:v>1.27</c:v>
                </c:pt>
                <c:pt idx="8235">
                  <c:v>1.282</c:v>
                </c:pt>
                <c:pt idx="8236">
                  <c:v>1.2769999999999981</c:v>
                </c:pt>
                <c:pt idx="8237">
                  <c:v>1.266</c:v>
                </c:pt>
                <c:pt idx="8238">
                  <c:v>1.2809999999999981</c:v>
                </c:pt>
                <c:pt idx="8239">
                  <c:v>1.2689999999999981</c:v>
                </c:pt>
                <c:pt idx="8240">
                  <c:v>1.268</c:v>
                </c:pt>
                <c:pt idx="8241">
                  <c:v>1.268</c:v>
                </c:pt>
                <c:pt idx="8242">
                  <c:v>1.2669999999999979</c:v>
                </c:pt>
                <c:pt idx="8243">
                  <c:v>1.252</c:v>
                </c:pt>
                <c:pt idx="8244">
                  <c:v>1.268</c:v>
                </c:pt>
                <c:pt idx="8245">
                  <c:v>1.266</c:v>
                </c:pt>
                <c:pt idx="8246">
                  <c:v>1.2649999999999979</c:v>
                </c:pt>
                <c:pt idx="8247">
                  <c:v>1.2669999999999979</c:v>
                </c:pt>
                <c:pt idx="8248">
                  <c:v>1.272</c:v>
                </c:pt>
                <c:pt idx="8249">
                  <c:v>1.2549999999999979</c:v>
                </c:pt>
                <c:pt idx="8250">
                  <c:v>1.254</c:v>
                </c:pt>
                <c:pt idx="8251">
                  <c:v>1.254</c:v>
                </c:pt>
                <c:pt idx="8252">
                  <c:v>1.238</c:v>
                </c:pt>
                <c:pt idx="8253">
                  <c:v>1.25</c:v>
                </c:pt>
                <c:pt idx="8254">
                  <c:v>1.25</c:v>
                </c:pt>
                <c:pt idx="8255">
                  <c:v>1.2489999999999983</c:v>
                </c:pt>
                <c:pt idx="8256">
                  <c:v>1.242</c:v>
                </c:pt>
                <c:pt idx="8257">
                  <c:v>1.27</c:v>
                </c:pt>
                <c:pt idx="8258">
                  <c:v>1.246</c:v>
                </c:pt>
                <c:pt idx="8259">
                  <c:v>1.2389999999999981</c:v>
                </c:pt>
                <c:pt idx="8260">
                  <c:v>1.246</c:v>
                </c:pt>
                <c:pt idx="8261">
                  <c:v>1.2289999999999981</c:v>
                </c:pt>
                <c:pt idx="8262">
                  <c:v>1.2429999999999983</c:v>
                </c:pt>
                <c:pt idx="8263">
                  <c:v>1.256</c:v>
                </c:pt>
                <c:pt idx="8264">
                  <c:v>1.246</c:v>
                </c:pt>
                <c:pt idx="8265">
                  <c:v>1.244</c:v>
                </c:pt>
                <c:pt idx="8266">
                  <c:v>1.2369999999999981</c:v>
                </c:pt>
                <c:pt idx="8267">
                  <c:v>1.2469999999999983</c:v>
                </c:pt>
                <c:pt idx="8268">
                  <c:v>1.236</c:v>
                </c:pt>
                <c:pt idx="8269">
                  <c:v>1.208</c:v>
                </c:pt>
                <c:pt idx="8270">
                  <c:v>1.224</c:v>
                </c:pt>
                <c:pt idx="8271">
                  <c:v>1.224</c:v>
                </c:pt>
                <c:pt idx="8272">
                  <c:v>1.23</c:v>
                </c:pt>
                <c:pt idx="8273">
                  <c:v>1.2129999999999979</c:v>
                </c:pt>
                <c:pt idx="8274">
                  <c:v>1.2169999999999979</c:v>
                </c:pt>
                <c:pt idx="8275">
                  <c:v>1.224</c:v>
                </c:pt>
                <c:pt idx="8276">
                  <c:v>1.2</c:v>
                </c:pt>
                <c:pt idx="8277">
                  <c:v>1.226</c:v>
                </c:pt>
                <c:pt idx="8278">
                  <c:v>1.2029999999999978</c:v>
                </c:pt>
                <c:pt idx="8279">
                  <c:v>1.2169999999999979</c:v>
                </c:pt>
                <c:pt idx="8280">
                  <c:v>1.206</c:v>
                </c:pt>
                <c:pt idx="8281">
                  <c:v>1.2789999999999981</c:v>
                </c:pt>
                <c:pt idx="8282">
                  <c:v>1.22</c:v>
                </c:pt>
                <c:pt idx="8283">
                  <c:v>1.204</c:v>
                </c:pt>
                <c:pt idx="8284">
                  <c:v>1.1950000000000001</c:v>
                </c:pt>
                <c:pt idx="8285">
                  <c:v>1.206</c:v>
                </c:pt>
                <c:pt idx="8286">
                  <c:v>1.214</c:v>
                </c:pt>
                <c:pt idx="8287">
                  <c:v>1.1990000000000001</c:v>
                </c:pt>
                <c:pt idx="8288">
                  <c:v>1.212</c:v>
                </c:pt>
                <c:pt idx="8289">
                  <c:v>1.214</c:v>
                </c:pt>
                <c:pt idx="8290">
                  <c:v>1.1800000000000017</c:v>
                </c:pt>
                <c:pt idx="8291">
                  <c:v>1.1859999999999982</c:v>
                </c:pt>
                <c:pt idx="8292">
                  <c:v>1.206</c:v>
                </c:pt>
                <c:pt idx="8293">
                  <c:v>1.1980000000000017</c:v>
                </c:pt>
                <c:pt idx="8294">
                  <c:v>1.1900000000000017</c:v>
                </c:pt>
                <c:pt idx="8295">
                  <c:v>1.1870000000000001</c:v>
                </c:pt>
                <c:pt idx="8296">
                  <c:v>1.181</c:v>
                </c:pt>
                <c:pt idx="8297">
                  <c:v>1.1960000000000017</c:v>
                </c:pt>
                <c:pt idx="8298">
                  <c:v>1.1960000000000017</c:v>
                </c:pt>
                <c:pt idx="8299">
                  <c:v>1.1900000000000017</c:v>
                </c:pt>
                <c:pt idx="8300">
                  <c:v>1.202</c:v>
                </c:pt>
                <c:pt idx="8301">
                  <c:v>1.1870000000000001</c:v>
                </c:pt>
                <c:pt idx="8302">
                  <c:v>1.1879999999999982</c:v>
                </c:pt>
                <c:pt idx="8303">
                  <c:v>1.2009999999999978</c:v>
                </c:pt>
                <c:pt idx="8304">
                  <c:v>1.1890000000000001</c:v>
                </c:pt>
                <c:pt idx="8305">
                  <c:v>1.181</c:v>
                </c:pt>
                <c:pt idx="8306">
                  <c:v>1.21</c:v>
                </c:pt>
                <c:pt idx="8307">
                  <c:v>1.2049999999999979</c:v>
                </c:pt>
                <c:pt idx="8308">
                  <c:v>1.1800000000000017</c:v>
                </c:pt>
                <c:pt idx="8309">
                  <c:v>1.1970000000000001</c:v>
                </c:pt>
                <c:pt idx="8310">
                  <c:v>1.1839999999999982</c:v>
                </c:pt>
                <c:pt idx="8311">
                  <c:v>1.1940000000000017</c:v>
                </c:pt>
                <c:pt idx="8312">
                  <c:v>1.206</c:v>
                </c:pt>
                <c:pt idx="8313">
                  <c:v>1.208</c:v>
                </c:pt>
                <c:pt idx="8314">
                  <c:v>1.1940000000000017</c:v>
                </c:pt>
                <c:pt idx="8315">
                  <c:v>1.1850000000000001</c:v>
                </c:pt>
                <c:pt idx="8316">
                  <c:v>1.1910000000000001</c:v>
                </c:pt>
                <c:pt idx="8317">
                  <c:v>1.2029999999999978</c:v>
                </c:pt>
                <c:pt idx="8318">
                  <c:v>1.1960000000000017</c:v>
                </c:pt>
                <c:pt idx="8319">
                  <c:v>1.208</c:v>
                </c:pt>
                <c:pt idx="8320">
                  <c:v>1.206</c:v>
                </c:pt>
                <c:pt idx="8321">
                  <c:v>1.2049999999999979</c:v>
                </c:pt>
                <c:pt idx="8322">
                  <c:v>1.208</c:v>
                </c:pt>
                <c:pt idx="8323">
                  <c:v>1.2029999999999978</c:v>
                </c:pt>
                <c:pt idx="8324">
                  <c:v>1.1990000000000001</c:v>
                </c:pt>
                <c:pt idx="8325">
                  <c:v>1.206</c:v>
                </c:pt>
                <c:pt idx="8326">
                  <c:v>1.21</c:v>
                </c:pt>
                <c:pt idx="8327">
                  <c:v>1.206</c:v>
                </c:pt>
                <c:pt idx="8328">
                  <c:v>1.2009999999999978</c:v>
                </c:pt>
                <c:pt idx="8329">
                  <c:v>1.234</c:v>
                </c:pt>
                <c:pt idx="8330">
                  <c:v>1.21</c:v>
                </c:pt>
                <c:pt idx="8331">
                  <c:v>1.214</c:v>
                </c:pt>
                <c:pt idx="8332">
                  <c:v>1.21</c:v>
                </c:pt>
                <c:pt idx="8333">
                  <c:v>1.1990000000000001</c:v>
                </c:pt>
                <c:pt idx="8334">
                  <c:v>1.2029999999999978</c:v>
                </c:pt>
                <c:pt idx="8335">
                  <c:v>1.2149999999999979</c:v>
                </c:pt>
                <c:pt idx="8336">
                  <c:v>1.21</c:v>
                </c:pt>
                <c:pt idx="8337">
                  <c:v>1.2149999999999979</c:v>
                </c:pt>
                <c:pt idx="8338">
                  <c:v>1.2269999999999981</c:v>
                </c:pt>
                <c:pt idx="8339">
                  <c:v>1.216</c:v>
                </c:pt>
                <c:pt idx="8340">
                  <c:v>1.2269999999999981</c:v>
                </c:pt>
                <c:pt idx="8341">
                  <c:v>1.2289999999999981</c:v>
                </c:pt>
                <c:pt idx="8342">
                  <c:v>1.23</c:v>
                </c:pt>
                <c:pt idx="8343">
                  <c:v>1.234</c:v>
                </c:pt>
                <c:pt idx="8344">
                  <c:v>1.234</c:v>
                </c:pt>
                <c:pt idx="8345">
                  <c:v>1.226</c:v>
                </c:pt>
                <c:pt idx="8346">
                  <c:v>1.2249999999999981</c:v>
                </c:pt>
                <c:pt idx="8347">
                  <c:v>1.2329999999999981</c:v>
                </c:pt>
                <c:pt idx="8348">
                  <c:v>1.242</c:v>
                </c:pt>
                <c:pt idx="8349">
                  <c:v>1.232</c:v>
                </c:pt>
                <c:pt idx="8350">
                  <c:v>1.2289999999999981</c:v>
                </c:pt>
                <c:pt idx="8351">
                  <c:v>1.2369999999999981</c:v>
                </c:pt>
                <c:pt idx="8352">
                  <c:v>1.24</c:v>
                </c:pt>
                <c:pt idx="8353">
                  <c:v>1.2429999999999983</c:v>
                </c:pt>
                <c:pt idx="8354">
                  <c:v>1.2489999999999983</c:v>
                </c:pt>
                <c:pt idx="8355">
                  <c:v>1.236</c:v>
                </c:pt>
                <c:pt idx="8356">
                  <c:v>1.2309999999999981</c:v>
                </c:pt>
                <c:pt idx="8357">
                  <c:v>1.25</c:v>
                </c:pt>
                <c:pt idx="8358">
                  <c:v>1.2369999999999981</c:v>
                </c:pt>
                <c:pt idx="8359">
                  <c:v>1.2489999999999983</c:v>
                </c:pt>
                <c:pt idx="8360">
                  <c:v>1.242</c:v>
                </c:pt>
                <c:pt idx="8361">
                  <c:v>1.2589999999999979</c:v>
                </c:pt>
                <c:pt idx="8362">
                  <c:v>1.25</c:v>
                </c:pt>
                <c:pt idx="8363">
                  <c:v>1.323</c:v>
                </c:pt>
                <c:pt idx="8364">
                  <c:v>1.268</c:v>
                </c:pt>
                <c:pt idx="8365">
                  <c:v>1.2569999999999979</c:v>
                </c:pt>
                <c:pt idx="8366">
                  <c:v>1.26</c:v>
                </c:pt>
                <c:pt idx="8367">
                  <c:v>1.27</c:v>
                </c:pt>
                <c:pt idx="8368">
                  <c:v>1.254</c:v>
                </c:pt>
                <c:pt idx="8369">
                  <c:v>1.252</c:v>
                </c:pt>
                <c:pt idx="8370">
                  <c:v>1.2629999999999979</c:v>
                </c:pt>
                <c:pt idx="8371">
                  <c:v>1.2729999999999981</c:v>
                </c:pt>
                <c:pt idx="8372">
                  <c:v>1.2529999999999979</c:v>
                </c:pt>
                <c:pt idx="8373">
                  <c:v>1.27</c:v>
                </c:pt>
                <c:pt idx="8374">
                  <c:v>1.298</c:v>
                </c:pt>
                <c:pt idx="8375">
                  <c:v>1.278</c:v>
                </c:pt>
                <c:pt idx="8376">
                  <c:v>1.282</c:v>
                </c:pt>
                <c:pt idx="8377">
                  <c:v>1.2789999999999981</c:v>
                </c:pt>
                <c:pt idx="8378">
                  <c:v>1.2829999999999981</c:v>
                </c:pt>
                <c:pt idx="8379">
                  <c:v>1.286</c:v>
                </c:pt>
                <c:pt idx="8380">
                  <c:v>1.2849999999999981</c:v>
                </c:pt>
                <c:pt idx="8381">
                  <c:v>1.2889999999999981</c:v>
                </c:pt>
                <c:pt idx="8382">
                  <c:v>1.27</c:v>
                </c:pt>
                <c:pt idx="8383">
                  <c:v>1.264</c:v>
                </c:pt>
                <c:pt idx="8384">
                  <c:v>1.2929999999999982</c:v>
                </c:pt>
                <c:pt idx="8385">
                  <c:v>1.2909999999999981</c:v>
                </c:pt>
                <c:pt idx="8386">
                  <c:v>1.298</c:v>
                </c:pt>
                <c:pt idx="8387">
                  <c:v>1.2869999999999981</c:v>
                </c:pt>
                <c:pt idx="8388">
                  <c:v>1.3029999999999982</c:v>
                </c:pt>
                <c:pt idx="8389">
                  <c:v>1.2829999999999981</c:v>
                </c:pt>
                <c:pt idx="8390">
                  <c:v>1.2869999999999981</c:v>
                </c:pt>
                <c:pt idx="8391">
                  <c:v>1.288</c:v>
                </c:pt>
                <c:pt idx="8392">
                  <c:v>1.2849999999999981</c:v>
                </c:pt>
                <c:pt idx="8393">
                  <c:v>1.29</c:v>
                </c:pt>
                <c:pt idx="8394">
                  <c:v>1.296</c:v>
                </c:pt>
                <c:pt idx="8395">
                  <c:v>1.3069999999999982</c:v>
                </c:pt>
                <c:pt idx="8396">
                  <c:v>1.2949999999999982</c:v>
                </c:pt>
                <c:pt idx="8397">
                  <c:v>1.2949999999999982</c:v>
                </c:pt>
                <c:pt idx="8398">
                  <c:v>1.3240000000000001</c:v>
                </c:pt>
                <c:pt idx="8399">
                  <c:v>1.3049999999999982</c:v>
                </c:pt>
                <c:pt idx="8400">
                  <c:v>1.302</c:v>
                </c:pt>
                <c:pt idx="8401">
                  <c:v>1.302</c:v>
                </c:pt>
                <c:pt idx="8402">
                  <c:v>1.304</c:v>
                </c:pt>
                <c:pt idx="8403">
                  <c:v>1.3140000000000001</c:v>
                </c:pt>
                <c:pt idx="8404">
                  <c:v>1.327</c:v>
                </c:pt>
                <c:pt idx="8405">
                  <c:v>1.3129999999999982</c:v>
                </c:pt>
                <c:pt idx="8406">
                  <c:v>1.329</c:v>
                </c:pt>
                <c:pt idx="8407">
                  <c:v>1.302</c:v>
                </c:pt>
                <c:pt idx="8408">
                  <c:v>1.3320000000000001</c:v>
                </c:pt>
                <c:pt idx="8409">
                  <c:v>1.306</c:v>
                </c:pt>
                <c:pt idx="8410">
                  <c:v>1.2989999999999982</c:v>
                </c:pt>
                <c:pt idx="8411">
                  <c:v>1.3069999999999982</c:v>
                </c:pt>
                <c:pt idx="8412">
                  <c:v>1.31</c:v>
                </c:pt>
                <c:pt idx="8413">
                  <c:v>1.329</c:v>
                </c:pt>
                <c:pt idx="8414">
                  <c:v>1.3049999999999982</c:v>
                </c:pt>
                <c:pt idx="8415">
                  <c:v>1.3080000000000001</c:v>
                </c:pt>
                <c:pt idx="8416">
                  <c:v>1.3180000000000001</c:v>
                </c:pt>
                <c:pt idx="8417">
                  <c:v>1.331</c:v>
                </c:pt>
                <c:pt idx="8418">
                  <c:v>1.31</c:v>
                </c:pt>
                <c:pt idx="8419">
                  <c:v>1.3120000000000001</c:v>
                </c:pt>
                <c:pt idx="8420">
                  <c:v>1.3169999999999982</c:v>
                </c:pt>
                <c:pt idx="8421">
                  <c:v>1.321</c:v>
                </c:pt>
                <c:pt idx="8422">
                  <c:v>1.3149999999999982</c:v>
                </c:pt>
                <c:pt idx="8423">
                  <c:v>1.3120000000000001</c:v>
                </c:pt>
                <c:pt idx="8424">
                  <c:v>1.3069999999999982</c:v>
                </c:pt>
                <c:pt idx="8425">
                  <c:v>1.3</c:v>
                </c:pt>
                <c:pt idx="8426">
                  <c:v>1.3120000000000001</c:v>
                </c:pt>
                <c:pt idx="8427">
                  <c:v>1.3069999999999982</c:v>
                </c:pt>
                <c:pt idx="8428">
                  <c:v>1.329</c:v>
                </c:pt>
                <c:pt idx="8429">
                  <c:v>1.3140000000000001</c:v>
                </c:pt>
                <c:pt idx="8430">
                  <c:v>1.3080000000000001</c:v>
                </c:pt>
                <c:pt idx="8431">
                  <c:v>1.333</c:v>
                </c:pt>
                <c:pt idx="8432">
                  <c:v>1.329</c:v>
                </c:pt>
                <c:pt idx="8433">
                  <c:v>1.3129999999999982</c:v>
                </c:pt>
                <c:pt idx="8434">
                  <c:v>1.3280000000000001</c:v>
                </c:pt>
                <c:pt idx="8435">
                  <c:v>1.3180000000000001</c:v>
                </c:pt>
                <c:pt idx="8436">
                  <c:v>1.3129999999999982</c:v>
                </c:pt>
                <c:pt idx="8437">
                  <c:v>1.3240000000000001</c:v>
                </c:pt>
                <c:pt idx="8438">
                  <c:v>1.3109999999999982</c:v>
                </c:pt>
                <c:pt idx="8439">
                  <c:v>1.3120000000000001</c:v>
                </c:pt>
                <c:pt idx="8440">
                  <c:v>1.302</c:v>
                </c:pt>
                <c:pt idx="8441">
                  <c:v>1.302</c:v>
                </c:pt>
                <c:pt idx="8442">
                  <c:v>1.3120000000000001</c:v>
                </c:pt>
                <c:pt idx="8443">
                  <c:v>1.3109999999999982</c:v>
                </c:pt>
                <c:pt idx="8444">
                  <c:v>1.2989999999999982</c:v>
                </c:pt>
                <c:pt idx="8445">
                  <c:v>1.3169999999999982</c:v>
                </c:pt>
                <c:pt idx="8446">
                  <c:v>1.298</c:v>
                </c:pt>
                <c:pt idx="8447">
                  <c:v>1.306</c:v>
                </c:pt>
                <c:pt idx="8448">
                  <c:v>1.2889999999999981</c:v>
                </c:pt>
                <c:pt idx="8449">
                  <c:v>1.288</c:v>
                </c:pt>
                <c:pt idx="8450">
                  <c:v>1.2969999999999982</c:v>
                </c:pt>
                <c:pt idx="8451">
                  <c:v>1.2849999999999981</c:v>
                </c:pt>
                <c:pt idx="8452">
                  <c:v>1.284</c:v>
                </c:pt>
                <c:pt idx="8453">
                  <c:v>1.294</c:v>
                </c:pt>
                <c:pt idx="8454">
                  <c:v>1.4829999999999981</c:v>
                </c:pt>
                <c:pt idx="8455">
                  <c:v>1.2969999999999982</c:v>
                </c:pt>
                <c:pt idx="8456">
                  <c:v>1.2929999999999982</c:v>
                </c:pt>
                <c:pt idx="8457">
                  <c:v>0</c:v>
                </c:pt>
                <c:pt idx="8458">
                  <c:v>1.3049999999999982</c:v>
                </c:pt>
                <c:pt idx="8459">
                  <c:v>1.2969999999999982</c:v>
                </c:pt>
                <c:pt idx="8460">
                  <c:v>1.2989999999999982</c:v>
                </c:pt>
                <c:pt idx="8461">
                  <c:v>1.272</c:v>
                </c:pt>
                <c:pt idx="8462">
                  <c:v>1.282</c:v>
                </c:pt>
                <c:pt idx="8463">
                  <c:v>1.286</c:v>
                </c:pt>
                <c:pt idx="8464">
                  <c:v>1.2729999999999981</c:v>
                </c:pt>
                <c:pt idx="8465">
                  <c:v>1.284</c:v>
                </c:pt>
                <c:pt idx="8466">
                  <c:v>1.2829999999999981</c:v>
                </c:pt>
                <c:pt idx="8467">
                  <c:v>1.2669999999999979</c:v>
                </c:pt>
                <c:pt idx="8468">
                  <c:v>1.286</c:v>
                </c:pt>
                <c:pt idx="8469">
                  <c:v>1.2829999999999981</c:v>
                </c:pt>
                <c:pt idx="8470">
                  <c:v>1.268</c:v>
                </c:pt>
                <c:pt idx="8471">
                  <c:v>1.266</c:v>
                </c:pt>
                <c:pt idx="8472">
                  <c:v>1.2769999999999981</c:v>
                </c:pt>
                <c:pt idx="8473">
                  <c:v>1.274</c:v>
                </c:pt>
                <c:pt idx="8474">
                  <c:v>1.272</c:v>
                </c:pt>
                <c:pt idx="8475">
                  <c:v>1.2689999999999981</c:v>
                </c:pt>
                <c:pt idx="8476">
                  <c:v>1.2689999999999981</c:v>
                </c:pt>
                <c:pt idx="8477">
                  <c:v>1.2729999999999981</c:v>
                </c:pt>
                <c:pt idx="8478">
                  <c:v>1.2649999999999979</c:v>
                </c:pt>
                <c:pt idx="8479">
                  <c:v>1.262</c:v>
                </c:pt>
                <c:pt idx="8480">
                  <c:v>1.262</c:v>
                </c:pt>
                <c:pt idx="8481">
                  <c:v>1.2529999999999979</c:v>
                </c:pt>
                <c:pt idx="8482">
                  <c:v>1.254</c:v>
                </c:pt>
                <c:pt idx="8483">
                  <c:v>1.256</c:v>
                </c:pt>
                <c:pt idx="8484">
                  <c:v>1.248</c:v>
                </c:pt>
                <c:pt idx="8485">
                  <c:v>1.244</c:v>
                </c:pt>
                <c:pt idx="8486">
                  <c:v>1.2509999999999979</c:v>
                </c:pt>
                <c:pt idx="8487">
                  <c:v>1.2589999999999979</c:v>
                </c:pt>
                <c:pt idx="8488">
                  <c:v>1.2469999999999983</c:v>
                </c:pt>
                <c:pt idx="8489">
                  <c:v>1.2489999999999983</c:v>
                </c:pt>
                <c:pt idx="8490">
                  <c:v>1.228</c:v>
                </c:pt>
                <c:pt idx="8491">
                  <c:v>1.238</c:v>
                </c:pt>
                <c:pt idx="8492">
                  <c:v>1.23</c:v>
                </c:pt>
                <c:pt idx="8493">
                  <c:v>1.2369999999999981</c:v>
                </c:pt>
                <c:pt idx="8494">
                  <c:v>1.224</c:v>
                </c:pt>
                <c:pt idx="8495">
                  <c:v>1.2309999999999981</c:v>
                </c:pt>
                <c:pt idx="8496">
                  <c:v>1.232</c:v>
                </c:pt>
                <c:pt idx="8497">
                  <c:v>1.242</c:v>
                </c:pt>
                <c:pt idx="8498">
                  <c:v>1.2369999999999981</c:v>
                </c:pt>
                <c:pt idx="8499">
                  <c:v>1.2349999999999981</c:v>
                </c:pt>
                <c:pt idx="8500">
                  <c:v>1.256</c:v>
                </c:pt>
                <c:pt idx="8501">
                  <c:v>1.2409999999999981</c:v>
                </c:pt>
                <c:pt idx="8502">
                  <c:v>1.2369999999999981</c:v>
                </c:pt>
                <c:pt idx="8503">
                  <c:v>1.23</c:v>
                </c:pt>
                <c:pt idx="8504">
                  <c:v>1.3049999999999982</c:v>
                </c:pt>
                <c:pt idx="8505">
                  <c:v>1.216</c:v>
                </c:pt>
                <c:pt idx="8506">
                  <c:v>1.2329999999999981</c:v>
                </c:pt>
                <c:pt idx="8507">
                  <c:v>1.212</c:v>
                </c:pt>
                <c:pt idx="8508">
                  <c:v>1.216</c:v>
                </c:pt>
                <c:pt idx="8509">
                  <c:v>1.2229999999999981</c:v>
                </c:pt>
                <c:pt idx="8510">
                  <c:v>1.2389999999999981</c:v>
                </c:pt>
                <c:pt idx="8511">
                  <c:v>1.2189999999999981</c:v>
                </c:pt>
                <c:pt idx="8512">
                  <c:v>1.2049999999999979</c:v>
                </c:pt>
                <c:pt idx="8513">
                  <c:v>1.2269999999999981</c:v>
                </c:pt>
                <c:pt idx="8514">
                  <c:v>1.2089999999999979</c:v>
                </c:pt>
                <c:pt idx="8515">
                  <c:v>1.206</c:v>
                </c:pt>
                <c:pt idx="8516">
                  <c:v>1.2189999999999981</c:v>
                </c:pt>
                <c:pt idx="8517">
                  <c:v>1.2329999999999981</c:v>
                </c:pt>
                <c:pt idx="8518">
                  <c:v>1.1950000000000001</c:v>
                </c:pt>
                <c:pt idx="8519">
                  <c:v>1.3009999999999982</c:v>
                </c:pt>
                <c:pt idx="8520">
                  <c:v>1.2009999999999978</c:v>
                </c:pt>
                <c:pt idx="8521">
                  <c:v>1.1919999999999982</c:v>
                </c:pt>
                <c:pt idx="8522">
                  <c:v>1.1890000000000001</c:v>
                </c:pt>
                <c:pt idx="8523">
                  <c:v>1.1970000000000001</c:v>
                </c:pt>
                <c:pt idx="8524">
                  <c:v>1.1919999999999982</c:v>
                </c:pt>
                <c:pt idx="8525">
                  <c:v>1.204</c:v>
                </c:pt>
                <c:pt idx="8526">
                  <c:v>1.1950000000000001</c:v>
                </c:pt>
                <c:pt idx="8527">
                  <c:v>1.1910000000000001</c:v>
                </c:pt>
                <c:pt idx="8528">
                  <c:v>1.2069999999999979</c:v>
                </c:pt>
                <c:pt idx="8529">
                  <c:v>1.1960000000000017</c:v>
                </c:pt>
                <c:pt idx="8530">
                  <c:v>1.1890000000000001</c:v>
                </c:pt>
                <c:pt idx="8531">
                  <c:v>1.2069999999999979</c:v>
                </c:pt>
                <c:pt idx="8532">
                  <c:v>1.1919999999999982</c:v>
                </c:pt>
                <c:pt idx="8533">
                  <c:v>1.1890000000000001</c:v>
                </c:pt>
                <c:pt idx="8534">
                  <c:v>1.1870000000000001</c:v>
                </c:pt>
                <c:pt idx="8535">
                  <c:v>1.1890000000000001</c:v>
                </c:pt>
                <c:pt idx="8536">
                  <c:v>1.1990000000000001</c:v>
                </c:pt>
                <c:pt idx="8537">
                  <c:v>1.1919999999999982</c:v>
                </c:pt>
                <c:pt idx="8538">
                  <c:v>1.2</c:v>
                </c:pt>
                <c:pt idx="8539">
                  <c:v>1.204</c:v>
                </c:pt>
                <c:pt idx="8540">
                  <c:v>1.1890000000000001</c:v>
                </c:pt>
                <c:pt idx="8541">
                  <c:v>1.1970000000000001</c:v>
                </c:pt>
                <c:pt idx="8542">
                  <c:v>1.1980000000000017</c:v>
                </c:pt>
                <c:pt idx="8543">
                  <c:v>1.1910000000000001</c:v>
                </c:pt>
                <c:pt idx="8544">
                  <c:v>1.2589999999999979</c:v>
                </c:pt>
                <c:pt idx="8545">
                  <c:v>1.1900000000000017</c:v>
                </c:pt>
                <c:pt idx="8546">
                  <c:v>1.3959999999999981</c:v>
                </c:pt>
                <c:pt idx="8547">
                  <c:v>1.218</c:v>
                </c:pt>
                <c:pt idx="8548">
                  <c:v>1.1940000000000017</c:v>
                </c:pt>
                <c:pt idx="8549">
                  <c:v>1.2089999999999979</c:v>
                </c:pt>
                <c:pt idx="8550">
                  <c:v>1.1980000000000017</c:v>
                </c:pt>
                <c:pt idx="8551">
                  <c:v>1.1940000000000017</c:v>
                </c:pt>
                <c:pt idx="8552">
                  <c:v>1.1960000000000017</c:v>
                </c:pt>
                <c:pt idx="8553">
                  <c:v>1.204</c:v>
                </c:pt>
                <c:pt idx="8554">
                  <c:v>1.1859999999999982</c:v>
                </c:pt>
                <c:pt idx="8555">
                  <c:v>1.1930000000000001</c:v>
                </c:pt>
                <c:pt idx="8556">
                  <c:v>1.1839999999999982</c:v>
                </c:pt>
                <c:pt idx="8557">
                  <c:v>1.2</c:v>
                </c:pt>
                <c:pt idx="8558">
                  <c:v>1.1819999999999982</c:v>
                </c:pt>
                <c:pt idx="8559">
                  <c:v>1.1919999999999982</c:v>
                </c:pt>
                <c:pt idx="8560">
                  <c:v>1.1990000000000001</c:v>
                </c:pt>
                <c:pt idx="8561">
                  <c:v>1.1870000000000001</c:v>
                </c:pt>
                <c:pt idx="8562">
                  <c:v>1.1890000000000001</c:v>
                </c:pt>
                <c:pt idx="8563">
                  <c:v>1.1960000000000017</c:v>
                </c:pt>
                <c:pt idx="8564">
                  <c:v>1.1940000000000017</c:v>
                </c:pt>
                <c:pt idx="8565">
                  <c:v>1.181</c:v>
                </c:pt>
                <c:pt idx="8566">
                  <c:v>1.1940000000000017</c:v>
                </c:pt>
                <c:pt idx="8567">
                  <c:v>1.1950000000000001</c:v>
                </c:pt>
                <c:pt idx="8568">
                  <c:v>1.1980000000000017</c:v>
                </c:pt>
                <c:pt idx="8569">
                  <c:v>1.2</c:v>
                </c:pt>
                <c:pt idx="8570">
                  <c:v>1.1990000000000001</c:v>
                </c:pt>
                <c:pt idx="8571">
                  <c:v>1.202</c:v>
                </c:pt>
                <c:pt idx="8572">
                  <c:v>1.1940000000000017</c:v>
                </c:pt>
                <c:pt idx="8573">
                  <c:v>1.2049999999999979</c:v>
                </c:pt>
                <c:pt idx="8574">
                  <c:v>1.2</c:v>
                </c:pt>
                <c:pt idx="8575">
                  <c:v>1.2129999999999979</c:v>
                </c:pt>
                <c:pt idx="8576">
                  <c:v>1.2089999999999979</c:v>
                </c:pt>
                <c:pt idx="8577">
                  <c:v>1.1980000000000017</c:v>
                </c:pt>
                <c:pt idx="8578">
                  <c:v>1.212</c:v>
                </c:pt>
                <c:pt idx="8579">
                  <c:v>1.2229999999999981</c:v>
                </c:pt>
                <c:pt idx="8580">
                  <c:v>1.204</c:v>
                </c:pt>
                <c:pt idx="8581">
                  <c:v>1.212</c:v>
                </c:pt>
                <c:pt idx="8582">
                  <c:v>1.204</c:v>
                </c:pt>
                <c:pt idx="8583">
                  <c:v>1.2149999999999979</c:v>
                </c:pt>
                <c:pt idx="8584">
                  <c:v>1.2049999999999979</c:v>
                </c:pt>
                <c:pt idx="8585">
                  <c:v>1.222</c:v>
                </c:pt>
                <c:pt idx="8586">
                  <c:v>1.2149999999999979</c:v>
                </c:pt>
                <c:pt idx="8587">
                  <c:v>1.224</c:v>
                </c:pt>
                <c:pt idx="8588">
                  <c:v>1.2249999999999981</c:v>
                </c:pt>
                <c:pt idx="8589">
                  <c:v>1.2149999999999979</c:v>
                </c:pt>
                <c:pt idx="8590">
                  <c:v>1.232</c:v>
                </c:pt>
                <c:pt idx="8591">
                  <c:v>1.2109999999999979</c:v>
                </c:pt>
                <c:pt idx="8592">
                  <c:v>1.2269999999999981</c:v>
                </c:pt>
                <c:pt idx="8593">
                  <c:v>1.2069999999999979</c:v>
                </c:pt>
                <c:pt idx="8594">
                  <c:v>1.226</c:v>
                </c:pt>
                <c:pt idx="8595">
                  <c:v>1.236</c:v>
                </c:pt>
                <c:pt idx="8596">
                  <c:v>1.236</c:v>
                </c:pt>
                <c:pt idx="8597">
                  <c:v>1.228</c:v>
                </c:pt>
                <c:pt idx="8598">
                  <c:v>1.226</c:v>
                </c:pt>
                <c:pt idx="8599">
                  <c:v>1.2309999999999981</c:v>
                </c:pt>
                <c:pt idx="8600">
                  <c:v>1.2429999999999983</c:v>
                </c:pt>
                <c:pt idx="8601">
                  <c:v>1.2569999999999979</c:v>
                </c:pt>
                <c:pt idx="8602">
                  <c:v>1.24</c:v>
                </c:pt>
                <c:pt idx="8603">
                  <c:v>1.2469999999999983</c:v>
                </c:pt>
                <c:pt idx="8604">
                  <c:v>1.2489999999999983</c:v>
                </c:pt>
                <c:pt idx="8605">
                  <c:v>1.2429999999999983</c:v>
                </c:pt>
                <c:pt idx="8606">
                  <c:v>1.238</c:v>
                </c:pt>
                <c:pt idx="8607">
                  <c:v>1.24</c:v>
                </c:pt>
                <c:pt idx="8608">
                  <c:v>1.2549999999999979</c:v>
                </c:pt>
                <c:pt idx="8609">
                  <c:v>1.2349999999999981</c:v>
                </c:pt>
                <c:pt idx="8610">
                  <c:v>1.256</c:v>
                </c:pt>
                <c:pt idx="8611">
                  <c:v>1.25</c:v>
                </c:pt>
                <c:pt idx="8612">
                  <c:v>1.258</c:v>
                </c:pt>
                <c:pt idx="8613">
                  <c:v>1.2509999999999979</c:v>
                </c:pt>
                <c:pt idx="8614">
                  <c:v>1.254</c:v>
                </c:pt>
                <c:pt idx="8615">
                  <c:v>1.248</c:v>
                </c:pt>
                <c:pt idx="8616">
                  <c:v>1.278</c:v>
                </c:pt>
                <c:pt idx="8617">
                  <c:v>1.2489999999999983</c:v>
                </c:pt>
                <c:pt idx="8618">
                  <c:v>1.2489999999999983</c:v>
                </c:pt>
                <c:pt idx="8619">
                  <c:v>1.2569999999999979</c:v>
                </c:pt>
                <c:pt idx="8620">
                  <c:v>1.2529999999999979</c:v>
                </c:pt>
                <c:pt idx="8621">
                  <c:v>1.2529999999999979</c:v>
                </c:pt>
                <c:pt idx="8622">
                  <c:v>1.27</c:v>
                </c:pt>
                <c:pt idx="8623">
                  <c:v>1.2609999999999979</c:v>
                </c:pt>
                <c:pt idx="8624">
                  <c:v>1.258</c:v>
                </c:pt>
                <c:pt idx="8625">
                  <c:v>1.268</c:v>
                </c:pt>
                <c:pt idx="8626">
                  <c:v>1.2589999999999979</c:v>
                </c:pt>
                <c:pt idx="8627">
                  <c:v>1.27</c:v>
                </c:pt>
                <c:pt idx="8628">
                  <c:v>1.28</c:v>
                </c:pt>
                <c:pt idx="8629">
                  <c:v>1.2769999999999981</c:v>
                </c:pt>
                <c:pt idx="8630">
                  <c:v>1.274</c:v>
                </c:pt>
                <c:pt idx="8631">
                  <c:v>1.2929999999999982</c:v>
                </c:pt>
                <c:pt idx="8632">
                  <c:v>1.2849999999999981</c:v>
                </c:pt>
                <c:pt idx="8633">
                  <c:v>1.2789999999999981</c:v>
                </c:pt>
                <c:pt idx="8634">
                  <c:v>1.2809999999999981</c:v>
                </c:pt>
                <c:pt idx="8635">
                  <c:v>1.2989999999999982</c:v>
                </c:pt>
                <c:pt idx="8636">
                  <c:v>1.2829999999999981</c:v>
                </c:pt>
                <c:pt idx="8637">
                  <c:v>1.33</c:v>
                </c:pt>
                <c:pt idx="8638">
                  <c:v>1.2809999999999981</c:v>
                </c:pt>
                <c:pt idx="8639">
                  <c:v>1.3080000000000001</c:v>
                </c:pt>
                <c:pt idx="8640">
                  <c:v>1.3109999999999982</c:v>
                </c:pt>
                <c:pt idx="8641">
                  <c:v>1.3149999999999982</c:v>
                </c:pt>
                <c:pt idx="8642">
                  <c:v>1.3009999999999982</c:v>
                </c:pt>
                <c:pt idx="8643">
                  <c:v>1.302</c:v>
                </c:pt>
                <c:pt idx="8644">
                  <c:v>1.2889999999999981</c:v>
                </c:pt>
                <c:pt idx="8645">
                  <c:v>1.2969999999999982</c:v>
                </c:pt>
                <c:pt idx="8646">
                  <c:v>1.28</c:v>
                </c:pt>
                <c:pt idx="8647">
                  <c:v>1.3120000000000001</c:v>
                </c:pt>
                <c:pt idx="8648">
                  <c:v>1.2949999999999982</c:v>
                </c:pt>
                <c:pt idx="8649">
                  <c:v>1.3169999999999982</c:v>
                </c:pt>
                <c:pt idx="8650">
                  <c:v>1.302</c:v>
                </c:pt>
                <c:pt idx="8651">
                  <c:v>1.329</c:v>
                </c:pt>
                <c:pt idx="8652">
                  <c:v>1.3089999999999982</c:v>
                </c:pt>
                <c:pt idx="8653">
                  <c:v>1.304</c:v>
                </c:pt>
                <c:pt idx="8654">
                  <c:v>1.3180000000000001</c:v>
                </c:pt>
                <c:pt idx="8655">
                  <c:v>1.3120000000000001</c:v>
                </c:pt>
                <c:pt idx="8656">
                  <c:v>1.3109999999999982</c:v>
                </c:pt>
                <c:pt idx="8657">
                  <c:v>1.3180000000000001</c:v>
                </c:pt>
                <c:pt idx="8658">
                  <c:v>1.319</c:v>
                </c:pt>
                <c:pt idx="8659">
                  <c:v>1.31</c:v>
                </c:pt>
                <c:pt idx="8660">
                  <c:v>1.321</c:v>
                </c:pt>
                <c:pt idx="8661">
                  <c:v>1.3120000000000001</c:v>
                </c:pt>
                <c:pt idx="8662">
                  <c:v>1.3160000000000001</c:v>
                </c:pt>
                <c:pt idx="8663">
                  <c:v>1.3160000000000001</c:v>
                </c:pt>
                <c:pt idx="8664">
                  <c:v>1.3169999999999982</c:v>
                </c:pt>
                <c:pt idx="8665">
                  <c:v>1.339</c:v>
                </c:pt>
                <c:pt idx="8666">
                  <c:v>1.3260000000000001</c:v>
                </c:pt>
                <c:pt idx="8667">
                  <c:v>1.327</c:v>
                </c:pt>
                <c:pt idx="8668">
                  <c:v>1.3180000000000001</c:v>
                </c:pt>
                <c:pt idx="8669">
                  <c:v>1.3089999999999982</c:v>
                </c:pt>
                <c:pt idx="8670">
                  <c:v>1.3169999999999982</c:v>
                </c:pt>
                <c:pt idx="8671">
                  <c:v>1.319</c:v>
                </c:pt>
                <c:pt idx="8672">
                  <c:v>1.3089999999999982</c:v>
                </c:pt>
                <c:pt idx="8673">
                  <c:v>1.323</c:v>
                </c:pt>
                <c:pt idx="8674">
                  <c:v>1.3160000000000001</c:v>
                </c:pt>
                <c:pt idx="8675">
                  <c:v>1.3320000000000001</c:v>
                </c:pt>
                <c:pt idx="8676">
                  <c:v>1.3440000000000001</c:v>
                </c:pt>
                <c:pt idx="8677">
                  <c:v>1.3169999999999982</c:v>
                </c:pt>
                <c:pt idx="8678">
                  <c:v>1.369</c:v>
                </c:pt>
                <c:pt idx="8679">
                  <c:v>1.35</c:v>
                </c:pt>
                <c:pt idx="8680">
                  <c:v>1.33</c:v>
                </c:pt>
                <c:pt idx="8681">
                  <c:v>1.3049999999999982</c:v>
                </c:pt>
                <c:pt idx="8682">
                  <c:v>1.3160000000000001</c:v>
                </c:pt>
                <c:pt idx="8683">
                  <c:v>1.3149999999999982</c:v>
                </c:pt>
                <c:pt idx="8684">
                  <c:v>1.3069999999999982</c:v>
                </c:pt>
                <c:pt idx="8685">
                  <c:v>1.3089999999999982</c:v>
                </c:pt>
                <c:pt idx="8686">
                  <c:v>1.298</c:v>
                </c:pt>
                <c:pt idx="8687">
                  <c:v>1.3109999999999982</c:v>
                </c:pt>
                <c:pt idx="8688">
                  <c:v>1.3109999999999982</c:v>
                </c:pt>
                <c:pt idx="8689">
                  <c:v>1.3129999999999982</c:v>
                </c:pt>
                <c:pt idx="8690">
                  <c:v>1.3009999999999982</c:v>
                </c:pt>
                <c:pt idx="8691">
                  <c:v>1.304</c:v>
                </c:pt>
                <c:pt idx="8692">
                  <c:v>1.3109999999999982</c:v>
                </c:pt>
                <c:pt idx="8693">
                  <c:v>1.282</c:v>
                </c:pt>
                <c:pt idx="8694">
                  <c:v>1.31</c:v>
                </c:pt>
                <c:pt idx="8695">
                  <c:v>1.298</c:v>
                </c:pt>
                <c:pt idx="8696">
                  <c:v>1.3029999999999982</c:v>
                </c:pt>
                <c:pt idx="8697">
                  <c:v>1.306</c:v>
                </c:pt>
                <c:pt idx="8698">
                  <c:v>1.3049999999999982</c:v>
                </c:pt>
                <c:pt idx="8699">
                  <c:v>1.3009999999999982</c:v>
                </c:pt>
                <c:pt idx="8700">
                  <c:v>1.2969999999999982</c:v>
                </c:pt>
                <c:pt idx="8701">
                  <c:v>1.304</c:v>
                </c:pt>
                <c:pt idx="8702">
                  <c:v>1.3049999999999982</c:v>
                </c:pt>
                <c:pt idx="8703">
                  <c:v>1.298</c:v>
                </c:pt>
                <c:pt idx="8704">
                  <c:v>1.2949999999999982</c:v>
                </c:pt>
                <c:pt idx="8705">
                  <c:v>1.2969999999999982</c:v>
                </c:pt>
                <c:pt idx="8706">
                  <c:v>1.298</c:v>
                </c:pt>
                <c:pt idx="8707">
                  <c:v>1.2869999999999981</c:v>
                </c:pt>
                <c:pt idx="8708">
                  <c:v>1.2989999999999982</c:v>
                </c:pt>
                <c:pt idx="8709">
                  <c:v>1.28</c:v>
                </c:pt>
                <c:pt idx="8710">
                  <c:v>1.304</c:v>
                </c:pt>
                <c:pt idx="8711">
                  <c:v>1.2889999999999981</c:v>
                </c:pt>
                <c:pt idx="8712">
                  <c:v>1.2909999999999981</c:v>
                </c:pt>
                <c:pt idx="8713">
                  <c:v>1.2889999999999981</c:v>
                </c:pt>
                <c:pt idx="8714">
                  <c:v>1.2969999999999982</c:v>
                </c:pt>
                <c:pt idx="8715">
                  <c:v>1.29</c:v>
                </c:pt>
                <c:pt idx="8716">
                  <c:v>1.304</c:v>
                </c:pt>
                <c:pt idx="8717">
                  <c:v>1.2829999999999981</c:v>
                </c:pt>
                <c:pt idx="8718">
                  <c:v>1.276</c:v>
                </c:pt>
                <c:pt idx="8719">
                  <c:v>1.3089999999999982</c:v>
                </c:pt>
                <c:pt idx="8720">
                  <c:v>1.276</c:v>
                </c:pt>
                <c:pt idx="8721">
                  <c:v>1.27</c:v>
                </c:pt>
                <c:pt idx="8722">
                  <c:v>1.2789999999999981</c:v>
                </c:pt>
                <c:pt idx="8723">
                  <c:v>1.2789999999999981</c:v>
                </c:pt>
                <c:pt idx="8724">
                  <c:v>1.2829999999999981</c:v>
                </c:pt>
                <c:pt idx="8725">
                  <c:v>1.2909999999999981</c:v>
                </c:pt>
                <c:pt idx="8726">
                  <c:v>1.2769999999999981</c:v>
                </c:pt>
                <c:pt idx="8727">
                  <c:v>1.26</c:v>
                </c:pt>
                <c:pt idx="8728">
                  <c:v>1.262</c:v>
                </c:pt>
                <c:pt idx="8729">
                  <c:v>1.258</c:v>
                </c:pt>
                <c:pt idx="8730">
                  <c:v>1.2629999999999979</c:v>
                </c:pt>
                <c:pt idx="8731">
                  <c:v>1.268</c:v>
                </c:pt>
                <c:pt idx="8732">
                  <c:v>1.254</c:v>
                </c:pt>
                <c:pt idx="8733">
                  <c:v>1.278</c:v>
                </c:pt>
                <c:pt idx="8734">
                  <c:v>1.2569999999999979</c:v>
                </c:pt>
                <c:pt idx="8735">
                  <c:v>1.2689999999999981</c:v>
                </c:pt>
                <c:pt idx="8736">
                  <c:v>1.2569999999999979</c:v>
                </c:pt>
                <c:pt idx="8737">
                  <c:v>1.2469999999999983</c:v>
                </c:pt>
                <c:pt idx="8738">
                  <c:v>1.2709999999999981</c:v>
                </c:pt>
                <c:pt idx="8739">
                  <c:v>1.24</c:v>
                </c:pt>
                <c:pt idx="8740">
                  <c:v>1.256</c:v>
                </c:pt>
                <c:pt idx="8741">
                  <c:v>1.2589999999999979</c:v>
                </c:pt>
                <c:pt idx="8742">
                  <c:v>1.2489999999999983</c:v>
                </c:pt>
                <c:pt idx="8743">
                  <c:v>1.2449999999999983</c:v>
                </c:pt>
                <c:pt idx="8744">
                  <c:v>1.258</c:v>
                </c:pt>
                <c:pt idx="8745">
                  <c:v>1.248</c:v>
                </c:pt>
                <c:pt idx="8746">
                  <c:v>1.2289999999999981</c:v>
                </c:pt>
                <c:pt idx="8747">
                  <c:v>1.2489999999999983</c:v>
                </c:pt>
                <c:pt idx="8748">
                  <c:v>1.254</c:v>
                </c:pt>
                <c:pt idx="8749">
                  <c:v>1.2489999999999983</c:v>
                </c:pt>
                <c:pt idx="8750">
                  <c:v>1.24</c:v>
                </c:pt>
                <c:pt idx="8751">
                  <c:v>1.2289999999999981</c:v>
                </c:pt>
                <c:pt idx="8752">
                  <c:v>1.2309999999999981</c:v>
                </c:pt>
                <c:pt idx="8753">
                  <c:v>1.23</c:v>
                </c:pt>
                <c:pt idx="8754">
                  <c:v>1.2329999999999981</c:v>
                </c:pt>
                <c:pt idx="8755">
                  <c:v>1.2389999999999981</c:v>
                </c:pt>
                <c:pt idx="8756">
                  <c:v>1.224</c:v>
                </c:pt>
                <c:pt idx="8757">
                  <c:v>1.214</c:v>
                </c:pt>
                <c:pt idx="8758">
                  <c:v>1.234</c:v>
                </c:pt>
                <c:pt idx="8759">
                  <c:v>1.236</c:v>
                </c:pt>
                <c:pt idx="8760">
                  <c:v>1.2189999999999981</c:v>
                </c:pt>
                <c:pt idx="8761">
                  <c:v>1.22</c:v>
                </c:pt>
                <c:pt idx="8762">
                  <c:v>1.2169999999999979</c:v>
                </c:pt>
                <c:pt idx="8763">
                  <c:v>1.228</c:v>
                </c:pt>
                <c:pt idx="8764">
                  <c:v>1.22</c:v>
                </c:pt>
                <c:pt idx="8765">
                  <c:v>1.2029999999999978</c:v>
                </c:pt>
                <c:pt idx="8766">
                  <c:v>1.2169999999999979</c:v>
                </c:pt>
                <c:pt idx="8767">
                  <c:v>1.2229999999999981</c:v>
                </c:pt>
                <c:pt idx="8768">
                  <c:v>1.208</c:v>
                </c:pt>
                <c:pt idx="8769">
                  <c:v>1.212</c:v>
                </c:pt>
                <c:pt idx="8770">
                  <c:v>1.2109999999999979</c:v>
                </c:pt>
                <c:pt idx="8771">
                  <c:v>1.1919999999999982</c:v>
                </c:pt>
                <c:pt idx="8772">
                  <c:v>1.2009999999999978</c:v>
                </c:pt>
                <c:pt idx="8773">
                  <c:v>1.2029999999999978</c:v>
                </c:pt>
                <c:pt idx="8774">
                  <c:v>1.2169999999999979</c:v>
                </c:pt>
                <c:pt idx="8775">
                  <c:v>1.2</c:v>
                </c:pt>
                <c:pt idx="8776">
                  <c:v>1.22</c:v>
                </c:pt>
                <c:pt idx="8777">
                  <c:v>1.2029999999999978</c:v>
                </c:pt>
                <c:pt idx="8778">
                  <c:v>1.1890000000000001</c:v>
                </c:pt>
                <c:pt idx="8779">
                  <c:v>1.224</c:v>
                </c:pt>
                <c:pt idx="8780">
                  <c:v>1.1990000000000001</c:v>
                </c:pt>
                <c:pt idx="8781">
                  <c:v>1.212</c:v>
                </c:pt>
                <c:pt idx="8782">
                  <c:v>1.2029999999999978</c:v>
                </c:pt>
                <c:pt idx="8783">
                  <c:v>1.2009999999999978</c:v>
                </c:pt>
                <c:pt idx="8784">
                  <c:v>1.1919999999999982</c:v>
                </c:pt>
                <c:pt idx="8785">
                  <c:v>1.1970000000000001</c:v>
                </c:pt>
                <c:pt idx="8786">
                  <c:v>1.206</c:v>
                </c:pt>
                <c:pt idx="8787">
                  <c:v>1.212</c:v>
                </c:pt>
                <c:pt idx="8788">
                  <c:v>1.1919999999999982</c:v>
                </c:pt>
                <c:pt idx="8789">
                  <c:v>1.1950000000000001</c:v>
                </c:pt>
                <c:pt idx="8790">
                  <c:v>1.1910000000000001</c:v>
                </c:pt>
                <c:pt idx="8791">
                  <c:v>1.2</c:v>
                </c:pt>
                <c:pt idx="8792">
                  <c:v>1.1980000000000017</c:v>
                </c:pt>
                <c:pt idx="8793">
                  <c:v>1.206</c:v>
                </c:pt>
                <c:pt idx="8794">
                  <c:v>1.2109999999999979</c:v>
                </c:pt>
                <c:pt idx="8795">
                  <c:v>1.208</c:v>
                </c:pt>
                <c:pt idx="8796">
                  <c:v>1.2049999999999979</c:v>
                </c:pt>
                <c:pt idx="8797">
                  <c:v>1.1910000000000001</c:v>
                </c:pt>
                <c:pt idx="8798">
                  <c:v>1.1859999999999982</c:v>
                </c:pt>
                <c:pt idx="8799">
                  <c:v>1.2309999999999981</c:v>
                </c:pt>
                <c:pt idx="8800">
                  <c:v>1.2049999999999979</c:v>
                </c:pt>
                <c:pt idx="8801">
                  <c:v>1.2029999999999978</c:v>
                </c:pt>
                <c:pt idx="8802">
                  <c:v>1.2009999999999978</c:v>
                </c:pt>
                <c:pt idx="8803">
                  <c:v>1.1879999999999982</c:v>
                </c:pt>
                <c:pt idx="8804">
                  <c:v>1.2069999999999979</c:v>
                </c:pt>
                <c:pt idx="8805">
                  <c:v>1.1970000000000001</c:v>
                </c:pt>
                <c:pt idx="8806">
                  <c:v>1.224</c:v>
                </c:pt>
                <c:pt idx="8807">
                  <c:v>1.1980000000000017</c:v>
                </c:pt>
                <c:pt idx="8808">
                  <c:v>1.1910000000000001</c:v>
                </c:pt>
                <c:pt idx="8809">
                  <c:v>1.214</c:v>
                </c:pt>
                <c:pt idx="8810">
                  <c:v>1.244</c:v>
                </c:pt>
                <c:pt idx="8811">
                  <c:v>1.214</c:v>
                </c:pt>
                <c:pt idx="8812">
                  <c:v>1.2189999999999981</c:v>
                </c:pt>
                <c:pt idx="8813">
                  <c:v>1.2109999999999979</c:v>
                </c:pt>
                <c:pt idx="8814">
                  <c:v>1.1859999999999982</c:v>
                </c:pt>
                <c:pt idx="8815">
                  <c:v>1.2089999999999979</c:v>
                </c:pt>
                <c:pt idx="8816">
                  <c:v>1.216</c:v>
                </c:pt>
                <c:pt idx="8817">
                  <c:v>1.2089999999999979</c:v>
                </c:pt>
                <c:pt idx="8818">
                  <c:v>1.204</c:v>
                </c:pt>
                <c:pt idx="8819">
                  <c:v>1.204</c:v>
                </c:pt>
                <c:pt idx="8820">
                  <c:v>1.2029999999999978</c:v>
                </c:pt>
                <c:pt idx="8821">
                  <c:v>1.216</c:v>
                </c:pt>
                <c:pt idx="8822">
                  <c:v>1.216</c:v>
                </c:pt>
                <c:pt idx="8823">
                  <c:v>1.216</c:v>
                </c:pt>
                <c:pt idx="8824">
                  <c:v>1.2089999999999979</c:v>
                </c:pt>
                <c:pt idx="8825">
                  <c:v>1.1990000000000001</c:v>
                </c:pt>
                <c:pt idx="8826">
                  <c:v>1.206</c:v>
                </c:pt>
                <c:pt idx="8827">
                  <c:v>1.2169999999999979</c:v>
                </c:pt>
                <c:pt idx="8828">
                  <c:v>1.2209999999999981</c:v>
                </c:pt>
                <c:pt idx="8829">
                  <c:v>1.2109999999999979</c:v>
                </c:pt>
                <c:pt idx="8830">
                  <c:v>1.238</c:v>
                </c:pt>
                <c:pt idx="8831">
                  <c:v>1.23</c:v>
                </c:pt>
                <c:pt idx="8832">
                  <c:v>1.2189999999999981</c:v>
                </c:pt>
                <c:pt idx="8833">
                  <c:v>1.2349999999999981</c:v>
                </c:pt>
                <c:pt idx="8834">
                  <c:v>1.2169999999999979</c:v>
                </c:pt>
                <c:pt idx="8835">
                  <c:v>1.212</c:v>
                </c:pt>
                <c:pt idx="8836">
                  <c:v>1.2209999999999981</c:v>
                </c:pt>
                <c:pt idx="8837">
                  <c:v>1.2249999999999981</c:v>
                </c:pt>
                <c:pt idx="8838">
                  <c:v>1.232</c:v>
                </c:pt>
                <c:pt idx="8839">
                  <c:v>1.2309999999999981</c:v>
                </c:pt>
                <c:pt idx="8840">
                  <c:v>1.244</c:v>
                </c:pt>
                <c:pt idx="8841">
                  <c:v>1.2349999999999981</c:v>
                </c:pt>
                <c:pt idx="8842">
                  <c:v>1.2389999999999981</c:v>
                </c:pt>
                <c:pt idx="8843">
                  <c:v>1.226</c:v>
                </c:pt>
                <c:pt idx="8844">
                  <c:v>1.242</c:v>
                </c:pt>
                <c:pt idx="8845">
                  <c:v>1.246</c:v>
                </c:pt>
                <c:pt idx="8846">
                  <c:v>1.238</c:v>
                </c:pt>
                <c:pt idx="8847">
                  <c:v>1.244</c:v>
                </c:pt>
                <c:pt idx="8848">
                  <c:v>1.238</c:v>
                </c:pt>
                <c:pt idx="8849">
                  <c:v>1.2649999999999979</c:v>
                </c:pt>
                <c:pt idx="8850">
                  <c:v>1.2469999999999983</c:v>
                </c:pt>
                <c:pt idx="8851">
                  <c:v>1.2589999999999979</c:v>
                </c:pt>
                <c:pt idx="8852">
                  <c:v>1.236</c:v>
                </c:pt>
                <c:pt idx="8853">
                  <c:v>1.2309999999999981</c:v>
                </c:pt>
                <c:pt idx="8854">
                  <c:v>1.2549999999999979</c:v>
                </c:pt>
                <c:pt idx="8855">
                  <c:v>1.2909999999999981</c:v>
                </c:pt>
                <c:pt idx="8856">
                  <c:v>1.268</c:v>
                </c:pt>
                <c:pt idx="8857">
                  <c:v>1.2669999999999979</c:v>
                </c:pt>
                <c:pt idx="8858">
                  <c:v>1.262</c:v>
                </c:pt>
                <c:pt idx="8859">
                  <c:v>1.2529999999999979</c:v>
                </c:pt>
                <c:pt idx="8860">
                  <c:v>1.2709999999999981</c:v>
                </c:pt>
                <c:pt idx="8861">
                  <c:v>1.262</c:v>
                </c:pt>
                <c:pt idx="8862">
                  <c:v>1.2649999999999979</c:v>
                </c:pt>
                <c:pt idx="8863">
                  <c:v>1.2709999999999981</c:v>
                </c:pt>
                <c:pt idx="8864">
                  <c:v>1.254</c:v>
                </c:pt>
                <c:pt idx="8865">
                  <c:v>1.266</c:v>
                </c:pt>
                <c:pt idx="8866">
                  <c:v>1.272</c:v>
                </c:pt>
                <c:pt idx="8867">
                  <c:v>1.2669999999999979</c:v>
                </c:pt>
                <c:pt idx="8868">
                  <c:v>1.2689999999999981</c:v>
                </c:pt>
                <c:pt idx="8869">
                  <c:v>1.256</c:v>
                </c:pt>
                <c:pt idx="8870">
                  <c:v>1.274</c:v>
                </c:pt>
                <c:pt idx="8871">
                  <c:v>1.264</c:v>
                </c:pt>
                <c:pt idx="8872">
                  <c:v>1.272</c:v>
                </c:pt>
                <c:pt idx="8873">
                  <c:v>1.288</c:v>
                </c:pt>
                <c:pt idx="8874">
                  <c:v>1.2949999999999982</c:v>
                </c:pt>
                <c:pt idx="8875">
                  <c:v>1.272</c:v>
                </c:pt>
                <c:pt idx="8876">
                  <c:v>1.2789999999999981</c:v>
                </c:pt>
                <c:pt idx="8877">
                  <c:v>1.274</c:v>
                </c:pt>
                <c:pt idx="8878">
                  <c:v>1.284</c:v>
                </c:pt>
                <c:pt idx="8879">
                  <c:v>1.2829999999999981</c:v>
                </c:pt>
                <c:pt idx="8880">
                  <c:v>1.276</c:v>
                </c:pt>
                <c:pt idx="8881">
                  <c:v>1.29</c:v>
                </c:pt>
                <c:pt idx="8882">
                  <c:v>1.2949999999999982</c:v>
                </c:pt>
                <c:pt idx="8883">
                  <c:v>1.31</c:v>
                </c:pt>
                <c:pt idx="8884">
                  <c:v>1.282</c:v>
                </c:pt>
                <c:pt idx="8885">
                  <c:v>1.268</c:v>
                </c:pt>
                <c:pt idx="8886">
                  <c:v>1.2769999999999981</c:v>
                </c:pt>
                <c:pt idx="8887">
                  <c:v>0</c:v>
                </c:pt>
                <c:pt idx="8888">
                  <c:v>1.31</c:v>
                </c:pt>
                <c:pt idx="8889">
                  <c:v>1.29</c:v>
                </c:pt>
                <c:pt idx="8890">
                  <c:v>1.2869999999999981</c:v>
                </c:pt>
                <c:pt idx="8891">
                  <c:v>1.2909999999999981</c:v>
                </c:pt>
                <c:pt idx="8892">
                  <c:v>1.2809999999999981</c:v>
                </c:pt>
                <c:pt idx="8893">
                  <c:v>1.3049999999999982</c:v>
                </c:pt>
                <c:pt idx="8894">
                  <c:v>1.292</c:v>
                </c:pt>
                <c:pt idx="8895">
                  <c:v>1.292</c:v>
                </c:pt>
                <c:pt idx="8896">
                  <c:v>1.2989999999999982</c:v>
                </c:pt>
                <c:pt idx="8897">
                  <c:v>1.2869999999999981</c:v>
                </c:pt>
                <c:pt idx="8898">
                  <c:v>1.284</c:v>
                </c:pt>
                <c:pt idx="8899">
                  <c:v>1.298</c:v>
                </c:pt>
                <c:pt idx="8900">
                  <c:v>1.2929999999999982</c:v>
                </c:pt>
                <c:pt idx="8901">
                  <c:v>1.2969999999999982</c:v>
                </c:pt>
                <c:pt idx="8902">
                  <c:v>1.2929999999999982</c:v>
                </c:pt>
                <c:pt idx="8903">
                  <c:v>1.276</c:v>
                </c:pt>
                <c:pt idx="8904">
                  <c:v>1.284</c:v>
                </c:pt>
                <c:pt idx="8905">
                  <c:v>1.296</c:v>
                </c:pt>
                <c:pt idx="8906">
                  <c:v>1.294</c:v>
                </c:pt>
                <c:pt idx="8907">
                  <c:v>1.296</c:v>
                </c:pt>
                <c:pt idx="8908">
                  <c:v>1.2829999999999981</c:v>
                </c:pt>
                <c:pt idx="8909">
                  <c:v>1.2869999999999981</c:v>
                </c:pt>
                <c:pt idx="8910">
                  <c:v>1.2809999999999981</c:v>
                </c:pt>
                <c:pt idx="8911">
                  <c:v>1.278</c:v>
                </c:pt>
                <c:pt idx="8912">
                  <c:v>1.272</c:v>
                </c:pt>
                <c:pt idx="8913">
                  <c:v>1.2849999999999981</c:v>
                </c:pt>
                <c:pt idx="8914">
                  <c:v>1.284</c:v>
                </c:pt>
                <c:pt idx="8915">
                  <c:v>1.278</c:v>
                </c:pt>
                <c:pt idx="8916">
                  <c:v>1.2809999999999981</c:v>
                </c:pt>
                <c:pt idx="8917">
                  <c:v>1.282</c:v>
                </c:pt>
                <c:pt idx="8918">
                  <c:v>1.2909999999999981</c:v>
                </c:pt>
                <c:pt idx="8919">
                  <c:v>1.2829999999999981</c:v>
                </c:pt>
                <c:pt idx="8920">
                  <c:v>1.2829999999999981</c:v>
                </c:pt>
                <c:pt idx="8921">
                  <c:v>1.286</c:v>
                </c:pt>
                <c:pt idx="8922">
                  <c:v>1.2649999999999979</c:v>
                </c:pt>
                <c:pt idx="8923">
                  <c:v>1.278</c:v>
                </c:pt>
                <c:pt idx="8924">
                  <c:v>1.2769999999999981</c:v>
                </c:pt>
                <c:pt idx="8925">
                  <c:v>1.2869999999999981</c:v>
                </c:pt>
                <c:pt idx="8926">
                  <c:v>1.2789999999999981</c:v>
                </c:pt>
                <c:pt idx="8927">
                  <c:v>1.29</c:v>
                </c:pt>
                <c:pt idx="8928">
                  <c:v>1.2629999999999979</c:v>
                </c:pt>
                <c:pt idx="8929">
                  <c:v>1.2669999999999979</c:v>
                </c:pt>
                <c:pt idx="8930">
                  <c:v>1.28</c:v>
                </c:pt>
                <c:pt idx="8931">
                  <c:v>1.2609999999999979</c:v>
                </c:pt>
                <c:pt idx="8932">
                  <c:v>1.2609999999999979</c:v>
                </c:pt>
                <c:pt idx="8933">
                  <c:v>1.256</c:v>
                </c:pt>
                <c:pt idx="8934">
                  <c:v>1.272</c:v>
                </c:pt>
                <c:pt idx="8935">
                  <c:v>1.262</c:v>
                </c:pt>
                <c:pt idx="8936">
                  <c:v>1.2869999999999981</c:v>
                </c:pt>
                <c:pt idx="8937">
                  <c:v>1.2849999999999981</c:v>
                </c:pt>
                <c:pt idx="8938">
                  <c:v>1.2629999999999979</c:v>
                </c:pt>
                <c:pt idx="8939">
                  <c:v>1.2589999999999979</c:v>
                </c:pt>
                <c:pt idx="8940">
                  <c:v>1.2569999999999979</c:v>
                </c:pt>
                <c:pt idx="8941">
                  <c:v>1.276</c:v>
                </c:pt>
                <c:pt idx="8942">
                  <c:v>1.2489999999999983</c:v>
                </c:pt>
                <c:pt idx="8943">
                  <c:v>1.242</c:v>
                </c:pt>
                <c:pt idx="8944">
                  <c:v>1.2349999999999981</c:v>
                </c:pt>
                <c:pt idx="8945">
                  <c:v>1.2509999999999979</c:v>
                </c:pt>
                <c:pt idx="8946">
                  <c:v>1.2509999999999979</c:v>
                </c:pt>
                <c:pt idx="8947">
                  <c:v>1.254</c:v>
                </c:pt>
                <c:pt idx="8948">
                  <c:v>1.2349999999999981</c:v>
                </c:pt>
                <c:pt idx="8949">
                  <c:v>1.2409999999999981</c:v>
                </c:pt>
                <c:pt idx="8950">
                  <c:v>1.242</c:v>
                </c:pt>
                <c:pt idx="8951">
                  <c:v>1.2369999999999981</c:v>
                </c:pt>
                <c:pt idx="8952">
                  <c:v>1.2549999999999979</c:v>
                </c:pt>
                <c:pt idx="8953">
                  <c:v>1.236</c:v>
                </c:pt>
                <c:pt idx="8954">
                  <c:v>1.2569999999999979</c:v>
                </c:pt>
                <c:pt idx="8955">
                  <c:v>1.242</c:v>
                </c:pt>
                <c:pt idx="8956">
                  <c:v>1.248</c:v>
                </c:pt>
                <c:pt idx="8957">
                  <c:v>1.226</c:v>
                </c:pt>
                <c:pt idx="8958">
                  <c:v>1.2309999999999981</c:v>
                </c:pt>
                <c:pt idx="8959">
                  <c:v>1.234</c:v>
                </c:pt>
                <c:pt idx="8960">
                  <c:v>1.23</c:v>
                </c:pt>
                <c:pt idx="8961">
                  <c:v>1.2409999999999981</c:v>
                </c:pt>
                <c:pt idx="8962">
                  <c:v>1.2309999999999981</c:v>
                </c:pt>
                <c:pt idx="8963">
                  <c:v>1.224</c:v>
                </c:pt>
                <c:pt idx="8964">
                  <c:v>1.2389999999999981</c:v>
                </c:pt>
                <c:pt idx="8965">
                  <c:v>1.222</c:v>
                </c:pt>
                <c:pt idx="8966">
                  <c:v>1.2229999999999981</c:v>
                </c:pt>
                <c:pt idx="8967">
                  <c:v>1.224</c:v>
                </c:pt>
                <c:pt idx="8968">
                  <c:v>1.232</c:v>
                </c:pt>
                <c:pt idx="8969">
                  <c:v>1.2229999999999981</c:v>
                </c:pt>
                <c:pt idx="8970">
                  <c:v>1.21</c:v>
                </c:pt>
                <c:pt idx="8971">
                  <c:v>1.7080000000000011</c:v>
                </c:pt>
                <c:pt idx="8972">
                  <c:v>1.228</c:v>
                </c:pt>
                <c:pt idx="8973">
                  <c:v>1.212</c:v>
                </c:pt>
                <c:pt idx="8974">
                  <c:v>1.4789999999999981</c:v>
                </c:pt>
                <c:pt idx="8975">
                  <c:v>1.2269999999999981</c:v>
                </c:pt>
                <c:pt idx="8976">
                  <c:v>1.2229999999999981</c:v>
                </c:pt>
                <c:pt idx="8977">
                  <c:v>1.202</c:v>
                </c:pt>
                <c:pt idx="8978">
                  <c:v>1.2069999999999979</c:v>
                </c:pt>
                <c:pt idx="8979">
                  <c:v>1.2069999999999979</c:v>
                </c:pt>
                <c:pt idx="8980">
                  <c:v>1.2169999999999979</c:v>
                </c:pt>
                <c:pt idx="8981">
                  <c:v>1.2029999999999978</c:v>
                </c:pt>
                <c:pt idx="8982">
                  <c:v>1.216</c:v>
                </c:pt>
                <c:pt idx="8983">
                  <c:v>1.206</c:v>
                </c:pt>
                <c:pt idx="8984">
                  <c:v>1.22</c:v>
                </c:pt>
                <c:pt idx="8985">
                  <c:v>1.2189999999999981</c:v>
                </c:pt>
                <c:pt idx="8986">
                  <c:v>1.2089999999999979</c:v>
                </c:pt>
                <c:pt idx="8987">
                  <c:v>1.2</c:v>
                </c:pt>
                <c:pt idx="8988">
                  <c:v>1.1990000000000001</c:v>
                </c:pt>
                <c:pt idx="8989">
                  <c:v>1.214</c:v>
                </c:pt>
                <c:pt idx="8990">
                  <c:v>1.2029999999999978</c:v>
                </c:pt>
                <c:pt idx="8991">
                  <c:v>1.1940000000000017</c:v>
                </c:pt>
                <c:pt idx="8992">
                  <c:v>1.1940000000000017</c:v>
                </c:pt>
                <c:pt idx="8993">
                  <c:v>1.202</c:v>
                </c:pt>
                <c:pt idx="8994">
                  <c:v>1.2089999999999979</c:v>
                </c:pt>
                <c:pt idx="8995">
                  <c:v>1.206</c:v>
                </c:pt>
                <c:pt idx="8996">
                  <c:v>1.1980000000000017</c:v>
                </c:pt>
                <c:pt idx="8997">
                  <c:v>1.212</c:v>
                </c:pt>
                <c:pt idx="8998">
                  <c:v>1.1990000000000001</c:v>
                </c:pt>
                <c:pt idx="8999">
                  <c:v>1.208</c:v>
                </c:pt>
                <c:pt idx="9000">
                  <c:v>1.2069999999999979</c:v>
                </c:pt>
                <c:pt idx="9001">
                  <c:v>1.234</c:v>
                </c:pt>
                <c:pt idx="9002">
                  <c:v>1.1900000000000017</c:v>
                </c:pt>
                <c:pt idx="9003">
                  <c:v>1.2</c:v>
                </c:pt>
                <c:pt idx="9004">
                  <c:v>1.1910000000000001</c:v>
                </c:pt>
                <c:pt idx="9005">
                  <c:v>1.1940000000000017</c:v>
                </c:pt>
                <c:pt idx="9006">
                  <c:v>1.1930000000000001</c:v>
                </c:pt>
                <c:pt idx="9007">
                  <c:v>1.1930000000000001</c:v>
                </c:pt>
                <c:pt idx="9008">
                  <c:v>1.1950000000000001</c:v>
                </c:pt>
                <c:pt idx="9009">
                  <c:v>1.1870000000000001</c:v>
                </c:pt>
                <c:pt idx="9010">
                  <c:v>1.21</c:v>
                </c:pt>
                <c:pt idx="9011">
                  <c:v>1.2</c:v>
                </c:pt>
                <c:pt idx="9012">
                  <c:v>1.204</c:v>
                </c:pt>
                <c:pt idx="9013">
                  <c:v>1.228</c:v>
                </c:pt>
                <c:pt idx="9014">
                  <c:v>1.204</c:v>
                </c:pt>
                <c:pt idx="9015">
                  <c:v>1.1970000000000001</c:v>
                </c:pt>
                <c:pt idx="9016">
                  <c:v>1.1930000000000001</c:v>
                </c:pt>
                <c:pt idx="9017">
                  <c:v>1.1879999999999982</c:v>
                </c:pt>
                <c:pt idx="9018">
                  <c:v>1.1900000000000017</c:v>
                </c:pt>
                <c:pt idx="9019">
                  <c:v>1.2129999999999979</c:v>
                </c:pt>
                <c:pt idx="9020">
                  <c:v>1.204</c:v>
                </c:pt>
                <c:pt idx="9021">
                  <c:v>1.1930000000000001</c:v>
                </c:pt>
                <c:pt idx="9022">
                  <c:v>1.21</c:v>
                </c:pt>
                <c:pt idx="9023">
                  <c:v>1.1940000000000017</c:v>
                </c:pt>
                <c:pt idx="9024">
                  <c:v>1.2</c:v>
                </c:pt>
                <c:pt idx="9025">
                  <c:v>1.1990000000000001</c:v>
                </c:pt>
                <c:pt idx="9026">
                  <c:v>1.1960000000000017</c:v>
                </c:pt>
                <c:pt idx="9027">
                  <c:v>1.1990000000000001</c:v>
                </c:pt>
                <c:pt idx="9028">
                  <c:v>1.1870000000000001</c:v>
                </c:pt>
                <c:pt idx="9029">
                  <c:v>1.1839999999999982</c:v>
                </c:pt>
                <c:pt idx="9030">
                  <c:v>1.1960000000000017</c:v>
                </c:pt>
                <c:pt idx="9031">
                  <c:v>1.1930000000000001</c:v>
                </c:pt>
                <c:pt idx="9032">
                  <c:v>1.1930000000000001</c:v>
                </c:pt>
                <c:pt idx="9033">
                  <c:v>1.1890000000000001</c:v>
                </c:pt>
                <c:pt idx="9034">
                  <c:v>1.1990000000000001</c:v>
                </c:pt>
                <c:pt idx="9035">
                  <c:v>1.1950000000000001</c:v>
                </c:pt>
                <c:pt idx="9036">
                  <c:v>1.2</c:v>
                </c:pt>
                <c:pt idx="9037">
                  <c:v>1.1919999999999982</c:v>
                </c:pt>
                <c:pt idx="9038">
                  <c:v>1.2049999999999979</c:v>
                </c:pt>
                <c:pt idx="9039">
                  <c:v>1.1940000000000017</c:v>
                </c:pt>
                <c:pt idx="9040">
                  <c:v>1.1859999999999982</c:v>
                </c:pt>
                <c:pt idx="9041">
                  <c:v>1.1879999999999982</c:v>
                </c:pt>
                <c:pt idx="9042">
                  <c:v>1.2009999999999978</c:v>
                </c:pt>
                <c:pt idx="9043">
                  <c:v>1.1960000000000017</c:v>
                </c:pt>
                <c:pt idx="9044">
                  <c:v>1.1980000000000017</c:v>
                </c:pt>
                <c:pt idx="9045">
                  <c:v>1.1900000000000017</c:v>
                </c:pt>
                <c:pt idx="9046">
                  <c:v>1.2069999999999979</c:v>
                </c:pt>
                <c:pt idx="9047">
                  <c:v>1.1960000000000017</c:v>
                </c:pt>
                <c:pt idx="9048">
                  <c:v>1.208</c:v>
                </c:pt>
                <c:pt idx="9049">
                  <c:v>1.1900000000000017</c:v>
                </c:pt>
                <c:pt idx="9050">
                  <c:v>1.1910000000000001</c:v>
                </c:pt>
                <c:pt idx="9051">
                  <c:v>1.224</c:v>
                </c:pt>
                <c:pt idx="9052">
                  <c:v>1.1900000000000017</c:v>
                </c:pt>
                <c:pt idx="9053">
                  <c:v>1.1950000000000001</c:v>
                </c:pt>
                <c:pt idx="9054">
                  <c:v>1.1839999999999982</c:v>
                </c:pt>
                <c:pt idx="9055">
                  <c:v>1.1990000000000001</c:v>
                </c:pt>
                <c:pt idx="9056">
                  <c:v>1.1900000000000017</c:v>
                </c:pt>
                <c:pt idx="9057">
                  <c:v>1.2129999999999979</c:v>
                </c:pt>
                <c:pt idx="9058">
                  <c:v>1.1930000000000001</c:v>
                </c:pt>
                <c:pt idx="9059">
                  <c:v>1.2109999999999979</c:v>
                </c:pt>
                <c:pt idx="9060">
                  <c:v>1.206</c:v>
                </c:pt>
                <c:pt idx="9061">
                  <c:v>1.2069999999999979</c:v>
                </c:pt>
                <c:pt idx="9062">
                  <c:v>1.222</c:v>
                </c:pt>
                <c:pt idx="9063">
                  <c:v>1.1910000000000001</c:v>
                </c:pt>
                <c:pt idx="9064">
                  <c:v>1.204</c:v>
                </c:pt>
                <c:pt idx="9065">
                  <c:v>1.2009999999999978</c:v>
                </c:pt>
                <c:pt idx="9066">
                  <c:v>1.1980000000000017</c:v>
                </c:pt>
                <c:pt idx="9067">
                  <c:v>1.214</c:v>
                </c:pt>
                <c:pt idx="9068">
                  <c:v>1.214</c:v>
                </c:pt>
                <c:pt idx="9069">
                  <c:v>1.1900000000000017</c:v>
                </c:pt>
                <c:pt idx="9070">
                  <c:v>1.208</c:v>
                </c:pt>
                <c:pt idx="9071">
                  <c:v>1.1980000000000017</c:v>
                </c:pt>
                <c:pt idx="9072">
                  <c:v>1.2009999999999978</c:v>
                </c:pt>
                <c:pt idx="9073">
                  <c:v>1.2029999999999978</c:v>
                </c:pt>
                <c:pt idx="9074">
                  <c:v>1.1950000000000001</c:v>
                </c:pt>
                <c:pt idx="9075">
                  <c:v>1.2049999999999979</c:v>
                </c:pt>
                <c:pt idx="9076">
                  <c:v>1.2209999999999981</c:v>
                </c:pt>
                <c:pt idx="9077">
                  <c:v>1.21</c:v>
                </c:pt>
                <c:pt idx="9078">
                  <c:v>1.2049999999999979</c:v>
                </c:pt>
                <c:pt idx="9079">
                  <c:v>1.214</c:v>
                </c:pt>
                <c:pt idx="9080">
                  <c:v>1.2109999999999979</c:v>
                </c:pt>
                <c:pt idx="9081">
                  <c:v>1.1960000000000017</c:v>
                </c:pt>
                <c:pt idx="9082">
                  <c:v>1.1960000000000017</c:v>
                </c:pt>
                <c:pt idx="9083">
                  <c:v>1.2029999999999978</c:v>
                </c:pt>
                <c:pt idx="9084">
                  <c:v>1.1960000000000017</c:v>
                </c:pt>
                <c:pt idx="9085">
                  <c:v>1.1919999999999982</c:v>
                </c:pt>
                <c:pt idx="9086">
                  <c:v>1.206</c:v>
                </c:pt>
                <c:pt idx="9087">
                  <c:v>1.1960000000000017</c:v>
                </c:pt>
                <c:pt idx="9088">
                  <c:v>1.21</c:v>
                </c:pt>
                <c:pt idx="9089">
                  <c:v>1.1890000000000001</c:v>
                </c:pt>
                <c:pt idx="9090">
                  <c:v>1.1890000000000001</c:v>
                </c:pt>
                <c:pt idx="9091">
                  <c:v>1.2029999999999978</c:v>
                </c:pt>
                <c:pt idx="9092">
                  <c:v>1.1970000000000001</c:v>
                </c:pt>
                <c:pt idx="9093">
                  <c:v>1.2489999999999983</c:v>
                </c:pt>
                <c:pt idx="9094">
                  <c:v>1.1800000000000017</c:v>
                </c:pt>
                <c:pt idx="9095">
                  <c:v>1.1990000000000001</c:v>
                </c:pt>
                <c:pt idx="9096">
                  <c:v>1.216</c:v>
                </c:pt>
                <c:pt idx="9097">
                  <c:v>1.181</c:v>
                </c:pt>
                <c:pt idx="9098">
                  <c:v>1.1910000000000001</c:v>
                </c:pt>
                <c:pt idx="9099">
                  <c:v>1.1900000000000017</c:v>
                </c:pt>
                <c:pt idx="9100">
                  <c:v>1.1839999999999982</c:v>
                </c:pt>
                <c:pt idx="9101">
                  <c:v>1.202</c:v>
                </c:pt>
                <c:pt idx="9102">
                  <c:v>1.1870000000000001</c:v>
                </c:pt>
                <c:pt idx="9103">
                  <c:v>1.2</c:v>
                </c:pt>
                <c:pt idx="9104">
                  <c:v>1.2029999999999978</c:v>
                </c:pt>
                <c:pt idx="9105">
                  <c:v>1.1870000000000001</c:v>
                </c:pt>
                <c:pt idx="9106">
                  <c:v>1.1980000000000017</c:v>
                </c:pt>
                <c:pt idx="9107">
                  <c:v>1.1859999999999982</c:v>
                </c:pt>
                <c:pt idx="9108">
                  <c:v>1.175</c:v>
                </c:pt>
                <c:pt idx="9109">
                  <c:v>1.2</c:v>
                </c:pt>
                <c:pt idx="9110">
                  <c:v>1.202</c:v>
                </c:pt>
                <c:pt idx="9111">
                  <c:v>1.1870000000000001</c:v>
                </c:pt>
                <c:pt idx="9112">
                  <c:v>1.1830000000000001</c:v>
                </c:pt>
                <c:pt idx="9113">
                  <c:v>1.1839999999999982</c:v>
                </c:pt>
                <c:pt idx="9114">
                  <c:v>1.181</c:v>
                </c:pt>
                <c:pt idx="9115">
                  <c:v>1.1919999999999982</c:v>
                </c:pt>
                <c:pt idx="9116">
                  <c:v>1.1900000000000017</c:v>
                </c:pt>
                <c:pt idx="9117">
                  <c:v>1.2109999999999979</c:v>
                </c:pt>
                <c:pt idx="9118">
                  <c:v>1.2</c:v>
                </c:pt>
                <c:pt idx="9119">
                  <c:v>1.206</c:v>
                </c:pt>
                <c:pt idx="9120">
                  <c:v>1.1910000000000001</c:v>
                </c:pt>
                <c:pt idx="9121">
                  <c:v>1.1940000000000017</c:v>
                </c:pt>
                <c:pt idx="9122">
                  <c:v>1.1850000000000001</c:v>
                </c:pt>
                <c:pt idx="9123">
                  <c:v>1.1970000000000001</c:v>
                </c:pt>
                <c:pt idx="9124">
                  <c:v>1.1990000000000001</c:v>
                </c:pt>
                <c:pt idx="9125">
                  <c:v>1.1859999999999982</c:v>
                </c:pt>
                <c:pt idx="9126">
                  <c:v>1.2009999999999978</c:v>
                </c:pt>
                <c:pt idx="9127">
                  <c:v>1.1859999999999982</c:v>
                </c:pt>
                <c:pt idx="9128">
                  <c:v>1.1910000000000001</c:v>
                </c:pt>
                <c:pt idx="9129">
                  <c:v>1.169</c:v>
                </c:pt>
                <c:pt idx="9130">
                  <c:v>1.179</c:v>
                </c:pt>
                <c:pt idx="9131">
                  <c:v>1.1879999999999982</c:v>
                </c:pt>
                <c:pt idx="9132">
                  <c:v>1.173</c:v>
                </c:pt>
                <c:pt idx="9133">
                  <c:v>1.1859999999999982</c:v>
                </c:pt>
                <c:pt idx="9134">
                  <c:v>1.1800000000000017</c:v>
                </c:pt>
                <c:pt idx="9135">
                  <c:v>1.1980000000000017</c:v>
                </c:pt>
                <c:pt idx="9136">
                  <c:v>1.1879999999999982</c:v>
                </c:pt>
                <c:pt idx="9137">
                  <c:v>1.1879999999999982</c:v>
                </c:pt>
                <c:pt idx="9138">
                  <c:v>1.1759999999999982</c:v>
                </c:pt>
                <c:pt idx="9139">
                  <c:v>1.1830000000000001</c:v>
                </c:pt>
                <c:pt idx="9140">
                  <c:v>1.181</c:v>
                </c:pt>
                <c:pt idx="9141">
                  <c:v>1.1819999999999982</c:v>
                </c:pt>
                <c:pt idx="9142">
                  <c:v>1.1910000000000001</c:v>
                </c:pt>
                <c:pt idx="9143">
                  <c:v>1.1779999999999982</c:v>
                </c:pt>
                <c:pt idx="9144">
                  <c:v>1.1779999999999982</c:v>
                </c:pt>
                <c:pt idx="9145">
                  <c:v>1.177</c:v>
                </c:pt>
                <c:pt idx="9146">
                  <c:v>1.1800000000000017</c:v>
                </c:pt>
                <c:pt idx="9147">
                  <c:v>1.1830000000000001</c:v>
                </c:pt>
                <c:pt idx="9148">
                  <c:v>1.1879999999999982</c:v>
                </c:pt>
                <c:pt idx="9149">
                  <c:v>1.1950000000000001</c:v>
                </c:pt>
                <c:pt idx="9150">
                  <c:v>1.1930000000000001</c:v>
                </c:pt>
                <c:pt idx="9151">
                  <c:v>1.1980000000000017</c:v>
                </c:pt>
                <c:pt idx="9152">
                  <c:v>1.1890000000000001</c:v>
                </c:pt>
                <c:pt idx="9153">
                  <c:v>1.2169999999999979</c:v>
                </c:pt>
                <c:pt idx="9154">
                  <c:v>1.1930000000000001</c:v>
                </c:pt>
                <c:pt idx="9155">
                  <c:v>1.1919999999999982</c:v>
                </c:pt>
                <c:pt idx="9156">
                  <c:v>1.212</c:v>
                </c:pt>
                <c:pt idx="9157">
                  <c:v>1.1870000000000001</c:v>
                </c:pt>
                <c:pt idx="9158">
                  <c:v>1.2049999999999979</c:v>
                </c:pt>
                <c:pt idx="9159">
                  <c:v>1.1980000000000017</c:v>
                </c:pt>
                <c:pt idx="9160">
                  <c:v>1.1940000000000017</c:v>
                </c:pt>
                <c:pt idx="9161">
                  <c:v>1.1980000000000017</c:v>
                </c:pt>
                <c:pt idx="9162">
                  <c:v>1.2469999999999983</c:v>
                </c:pt>
                <c:pt idx="9163">
                  <c:v>1.1960000000000017</c:v>
                </c:pt>
                <c:pt idx="9164">
                  <c:v>1.2049999999999979</c:v>
                </c:pt>
                <c:pt idx="9165">
                  <c:v>1.2249999999999981</c:v>
                </c:pt>
                <c:pt idx="9166">
                  <c:v>1.1910000000000001</c:v>
                </c:pt>
                <c:pt idx="9167">
                  <c:v>1.2189999999999981</c:v>
                </c:pt>
                <c:pt idx="9168">
                  <c:v>1.2049999999999979</c:v>
                </c:pt>
                <c:pt idx="9169">
                  <c:v>1.222</c:v>
                </c:pt>
                <c:pt idx="9170">
                  <c:v>1.216</c:v>
                </c:pt>
                <c:pt idx="9171">
                  <c:v>1.2129999999999979</c:v>
                </c:pt>
                <c:pt idx="9172">
                  <c:v>1.21</c:v>
                </c:pt>
                <c:pt idx="9173">
                  <c:v>1.2229999999999981</c:v>
                </c:pt>
                <c:pt idx="9174">
                  <c:v>1.2109999999999979</c:v>
                </c:pt>
                <c:pt idx="9175">
                  <c:v>1.204</c:v>
                </c:pt>
                <c:pt idx="9176">
                  <c:v>1.2189999999999981</c:v>
                </c:pt>
                <c:pt idx="9177">
                  <c:v>1.2029999999999978</c:v>
                </c:pt>
                <c:pt idx="9178">
                  <c:v>1.224</c:v>
                </c:pt>
                <c:pt idx="9179">
                  <c:v>1.2249999999999981</c:v>
                </c:pt>
                <c:pt idx="9180">
                  <c:v>1.2249999999999981</c:v>
                </c:pt>
                <c:pt idx="9181">
                  <c:v>1.226</c:v>
                </c:pt>
                <c:pt idx="9182">
                  <c:v>1.2209999999999981</c:v>
                </c:pt>
                <c:pt idx="9183">
                  <c:v>1.23</c:v>
                </c:pt>
                <c:pt idx="9184">
                  <c:v>1.224</c:v>
                </c:pt>
                <c:pt idx="9185">
                  <c:v>1.224</c:v>
                </c:pt>
                <c:pt idx="9186">
                  <c:v>1.228</c:v>
                </c:pt>
                <c:pt idx="9187">
                  <c:v>1.224</c:v>
                </c:pt>
                <c:pt idx="9188">
                  <c:v>1.2249999999999981</c:v>
                </c:pt>
                <c:pt idx="9189">
                  <c:v>1.232</c:v>
                </c:pt>
                <c:pt idx="9190">
                  <c:v>1.222</c:v>
                </c:pt>
                <c:pt idx="9191">
                  <c:v>1.244</c:v>
                </c:pt>
                <c:pt idx="9192">
                  <c:v>1.242</c:v>
                </c:pt>
                <c:pt idx="9193">
                  <c:v>1.2349999999999981</c:v>
                </c:pt>
                <c:pt idx="9194">
                  <c:v>1.24</c:v>
                </c:pt>
                <c:pt idx="9195">
                  <c:v>1.2349999999999981</c:v>
                </c:pt>
                <c:pt idx="9196">
                  <c:v>1.238</c:v>
                </c:pt>
                <c:pt idx="9197">
                  <c:v>1.2489999999999983</c:v>
                </c:pt>
                <c:pt idx="9198">
                  <c:v>1.236</c:v>
                </c:pt>
                <c:pt idx="9199">
                  <c:v>1.244</c:v>
                </c:pt>
                <c:pt idx="9200">
                  <c:v>1.2389999999999981</c:v>
                </c:pt>
                <c:pt idx="9201">
                  <c:v>1.2429999999999983</c:v>
                </c:pt>
                <c:pt idx="9202">
                  <c:v>1.2509999999999979</c:v>
                </c:pt>
                <c:pt idx="9203">
                  <c:v>1.2449999999999983</c:v>
                </c:pt>
                <c:pt idx="9204">
                  <c:v>1.2569999999999979</c:v>
                </c:pt>
                <c:pt idx="9205">
                  <c:v>1.2449999999999983</c:v>
                </c:pt>
                <c:pt idx="9206">
                  <c:v>1.2629999999999979</c:v>
                </c:pt>
                <c:pt idx="9207">
                  <c:v>1.25</c:v>
                </c:pt>
                <c:pt idx="9208">
                  <c:v>1.26</c:v>
                </c:pt>
                <c:pt idx="9209">
                  <c:v>1.2589999999999979</c:v>
                </c:pt>
                <c:pt idx="9210">
                  <c:v>1.2529999999999979</c:v>
                </c:pt>
                <c:pt idx="9211">
                  <c:v>1.2489999999999983</c:v>
                </c:pt>
                <c:pt idx="9212">
                  <c:v>1.2569999999999979</c:v>
                </c:pt>
                <c:pt idx="9213">
                  <c:v>1.2609999999999979</c:v>
                </c:pt>
                <c:pt idx="9214">
                  <c:v>1.256</c:v>
                </c:pt>
                <c:pt idx="9215">
                  <c:v>1.2569999999999979</c:v>
                </c:pt>
                <c:pt idx="9216">
                  <c:v>1.2689999999999981</c:v>
                </c:pt>
                <c:pt idx="9217">
                  <c:v>1.266</c:v>
                </c:pt>
                <c:pt idx="9218">
                  <c:v>1.264</c:v>
                </c:pt>
                <c:pt idx="9219">
                  <c:v>1.274</c:v>
                </c:pt>
                <c:pt idx="9220">
                  <c:v>1.276</c:v>
                </c:pt>
                <c:pt idx="9221">
                  <c:v>1.268</c:v>
                </c:pt>
                <c:pt idx="9222">
                  <c:v>1.2729999999999981</c:v>
                </c:pt>
                <c:pt idx="9223">
                  <c:v>1.264</c:v>
                </c:pt>
                <c:pt idx="9224">
                  <c:v>1.2829999999999981</c:v>
                </c:pt>
                <c:pt idx="9225">
                  <c:v>1.2749999999999981</c:v>
                </c:pt>
                <c:pt idx="9226">
                  <c:v>1.26</c:v>
                </c:pt>
                <c:pt idx="9227">
                  <c:v>1.26</c:v>
                </c:pt>
                <c:pt idx="9228">
                  <c:v>1.268</c:v>
                </c:pt>
                <c:pt idx="9229">
                  <c:v>1.2689999999999981</c:v>
                </c:pt>
                <c:pt idx="9230">
                  <c:v>1.268</c:v>
                </c:pt>
                <c:pt idx="9231">
                  <c:v>1.266</c:v>
                </c:pt>
                <c:pt idx="9232">
                  <c:v>1.266</c:v>
                </c:pt>
                <c:pt idx="9233">
                  <c:v>1.268</c:v>
                </c:pt>
                <c:pt idx="9234">
                  <c:v>1.2749999999999981</c:v>
                </c:pt>
                <c:pt idx="9235">
                  <c:v>1.2749999999999981</c:v>
                </c:pt>
                <c:pt idx="9236">
                  <c:v>1.2869999999999981</c:v>
                </c:pt>
                <c:pt idx="9237">
                  <c:v>1.278</c:v>
                </c:pt>
                <c:pt idx="9238">
                  <c:v>1.2789999999999981</c:v>
                </c:pt>
                <c:pt idx="9239">
                  <c:v>1.2749999999999981</c:v>
                </c:pt>
                <c:pt idx="9240">
                  <c:v>1.276</c:v>
                </c:pt>
                <c:pt idx="9241">
                  <c:v>1.2829999999999981</c:v>
                </c:pt>
                <c:pt idx="9242">
                  <c:v>1.266</c:v>
                </c:pt>
                <c:pt idx="9243">
                  <c:v>1.284</c:v>
                </c:pt>
                <c:pt idx="9244">
                  <c:v>1.284</c:v>
                </c:pt>
                <c:pt idx="9245">
                  <c:v>1.284</c:v>
                </c:pt>
                <c:pt idx="9246">
                  <c:v>1.282</c:v>
                </c:pt>
                <c:pt idx="9247">
                  <c:v>1.2849999999999981</c:v>
                </c:pt>
                <c:pt idx="9248">
                  <c:v>1.2869999999999981</c:v>
                </c:pt>
                <c:pt idx="9249">
                  <c:v>1.2809999999999981</c:v>
                </c:pt>
                <c:pt idx="9250">
                  <c:v>1.268</c:v>
                </c:pt>
                <c:pt idx="9251">
                  <c:v>1.2829999999999981</c:v>
                </c:pt>
                <c:pt idx="9252">
                  <c:v>1.2869999999999981</c:v>
                </c:pt>
                <c:pt idx="9253">
                  <c:v>1.276</c:v>
                </c:pt>
                <c:pt idx="9254">
                  <c:v>1.2829999999999981</c:v>
                </c:pt>
                <c:pt idx="9255">
                  <c:v>1.2869999999999981</c:v>
                </c:pt>
                <c:pt idx="9256">
                  <c:v>1.278</c:v>
                </c:pt>
                <c:pt idx="9257">
                  <c:v>1.274</c:v>
                </c:pt>
                <c:pt idx="9258">
                  <c:v>1.272</c:v>
                </c:pt>
                <c:pt idx="9259">
                  <c:v>1.286</c:v>
                </c:pt>
                <c:pt idx="9260">
                  <c:v>1.264</c:v>
                </c:pt>
                <c:pt idx="9261">
                  <c:v>1.2749999999999981</c:v>
                </c:pt>
                <c:pt idx="9262">
                  <c:v>1.2649999999999979</c:v>
                </c:pt>
                <c:pt idx="9263">
                  <c:v>1.2789999999999981</c:v>
                </c:pt>
                <c:pt idx="9264">
                  <c:v>1.2769999999999981</c:v>
                </c:pt>
                <c:pt idx="9265">
                  <c:v>1.276</c:v>
                </c:pt>
                <c:pt idx="9266">
                  <c:v>1.264</c:v>
                </c:pt>
                <c:pt idx="9267">
                  <c:v>1.2789999999999981</c:v>
                </c:pt>
                <c:pt idx="9268">
                  <c:v>1.282</c:v>
                </c:pt>
                <c:pt idx="9269">
                  <c:v>1.27</c:v>
                </c:pt>
                <c:pt idx="9270">
                  <c:v>1.27</c:v>
                </c:pt>
                <c:pt idx="9271">
                  <c:v>1.254</c:v>
                </c:pt>
                <c:pt idx="9272">
                  <c:v>1.274</c:v>
                </c:pt>
                <c:pt idx="9273">
                  <c:v>1.272</c:v>
                </c:pt>
                <c:pt idx="9274">
                  <c:v>1.27</c:v>
                </c:pt>
                <c:pt idx="9275">
                  <c:v>1.274</c:v>
                </c:pt>
                <c:pt idx="9276">
                  <c:v>1.2809999999999981</c:v>
                </c:pt>
                <c:pt idx="9277">
                  <c:v>1.26</c:v>
                </c:pt>
                <c:pt idx="9278">
                  <c:v>1.266</c:v>
                </c:pt>
                <c:pt idx="9279">
                  <c:v>1.242</c:v>
                </c:pt>
                <c:pt idx="9280">
                  <c:v>1.2469999999999983</c:v>
                </c:pt>
                <c:pt idx="9281">
                  <c:v>1.2529999999999979</c:v>
                </c:pt>
                <c:pt idx="9282">
                  <c:v>1.2529999999999979</c:v>
                </c:pt>
                <c:pt idx="9283">
                  <c:v>1.262</c:v>
                </c:pt>
                <c:pt idx="9284">
                  <c:v>1.258</c:v>
                </c:pt>
                <c:pt idx="9285">
                  <c:v>1.252</c:v>
                </c:pt>
                <c:pt idx="9286">
                  <c:v>1.2429999999999983</c:v>
                </c:pt>
                <c:pt idx="9287">
                  <c:v>1.256</c:v>
                </c:pt>
                <c:pt idx="9288">
                  <c:v>1.244</c:v>
                </c:pt>
                <c:pt idx="9289">
                  <c:v>1.246</c:v>
                </c:pt>
                <c:pt idx="9290">
                  <c:v>1.242</c:v>
                </c:pt>
                <c:pt idx="9291">
                  <c:v>1.232</c:v>
                </c:pt>
                <c:pt idx="9292">
                  <c:v>1.2389999999999981</c:v>
                </c:pt>
                <c:pt idx="9293">
                  <c:v>1.2349999999999981</c:v>
                </c:pt>
                <c:pt idx="9294">
                  <c:v>1.248</c:v>
                </c:pt>
                <c:pt idx="9295">
                  <c:v>1.2549999999999979</c:v>
                </c:pt>
                <c:pt idx="9296">
                  <c:v>1.2489999999999983</c:v>
                </c:pt>
                <c:pt idx="9297">
                  <c:v>1.2509999999999979</c:v>
                </c:pt>
                <c:pt idx="9298">
                  <c:v>1.2489999999999983</c:v>
                </c:pt>
                <c:pt idx="9299">
                  <c:v>1.24</c:v>
                </c:pt>
                <c:pt idx="9300">
                  <c:v>1.2409999999999981</c:v>
                </c:pt>
                <c:pt idx="9301">
                  <c:v>1.2229999999999981</c:v>
                </c:pt>
                <c:pt idx="9302">
                  <c:v>1.2309999999999981</c:v>
                </c:pt>
                <c:pt idx="9303">
                  <c:v>1.2449999999999983</c:v>
                </c:pt>
                <c:pt idx="9304">
                  <c:v>1.2269999999999981</c:v>
                </c:pt>
                <c:pt idx="9305">
                  <c:v>1.238</c:v>
                </c:pt>
                <c:pt idx="9306">
                  <c:v>1.22</c:v>
                </c:pt>
                <c:pt idx="9307">
                  <c:v>1.2989999999999982</c:v>
                </c:pt>
                <c:pt idx="9308">
                  <c:v>1.24</c:v>
                </c:pt>
                <c:pt idx="9309">
                  <c:v>1.23</c:v>
                </c:pt>
                <c:pt idx="9310">
                  <c:v>1.216</c:v>
                </c:pt>
                <c:pt idx="9311">
                  <c:v>1.22</c:v>
                </c:pt>
                <c:pt idx="9312">
                  <c:v>1.22</c:v>
                </c:pt>
                <c:pt idx="9313">
                  <c:v>1.2109999999999979</c:v>
                </c:pt>
                <c:pt idx="9314">
                  <c:v>1.212</c:v>
                </c:pt>
                <c:pt idx="9315">
                  <c:v>1.2229999999999981</c:v>
                </c:pt>
                <c:pt idx="9316">
                  <c:v>1.216</c:v>
                </c:pt>
                <c:pt idx="9317">
                  <c:v>1.2089999999999979</c:v>
                </c:pt>
                <c:pt idx="9318">
                  <c:v>1.2149999999999979</c:v>
                </c:pt>
                <c:pt idx="9319">
                  <c:v>1.2029999999999978</c:v>
                </c:pt>
                <c:pt idx="9320">
                  <c:v>1.1960000000000017</c:v>
                </c:pt>
                <c:pt idx="9321">
                  <c:v>1.1890000000000001</c:v>
                </c:pt>
                <c:pt idx="9322">
                  <c:v>1.1910000000000001</c:v>
                </c:pt>
                <c:pt idx="9323">
                  <c:v>1.2009999999999978</c:v>
                </c:pt>
                <c:pt idx="9324">
                  <c:v>1.1900000000000017</c:v>
                </c:pt>
                <c:pt idx="9325">
                  <c:v>1.1970000000000001</c:v>
                </c:pt>
                <c:pt idx="9326">
                  <c:v>1.2</c:v>
                </c:pt>
                <c:pt idx="9327">
                  <c:v>1.1819999999999982</c:v>
                </c:pt>
                <c:pt idx="9328">
                  <c:v>1.1890000000000001</c:v>
                </c:pt>
                <c:pt idx="9329">
                  <c:v>1.1919999999999982</c:v>
                </c:pt>
                <c:pt idx="9330">
                  <c:v>1.218</c:v>
                </c:pt>
                <c:pt idx="9331">
                  <c:v>1.1879999999999982</c:v>
                </c:pt>
                <c:pt idx="9332">
                  <c:v>1.1890000000000001</c:v>
                </c:pt>
                <c:pt idx="9333">
                  <c:v>1.169</c:v>
                </c:pt>
                <c:pt idx="9334">
                  <c:v>1.171</c:v>
                </c:pt>
                <c:pt idx="9335">
                  <c:v>1.1890000000000001</c:v>
                </c:pt>
                <c:pt idx="9336">
                  <c:v>1.1890000000000001</c:v>
                </c:pt>
                <c:pt idx="9337">
                  <c:v>1.1980000000000017</c:v>
                </c:pt>
                <c:pt idx="9338">
                  <c:v>1.1779999999999982</c:v>
                </c:pt>
                <c:pt idx="9339">
                  <c:v>1.1619999999999981</c:v>
                </c:pt>
                <c:pt idx="9340">
                  <c:v>1.181</c:v>
                </c:pt>
                <c:pt idx="9341">
                  <c:v>1.165</c:v>
                </c:pt>
                <c:pt idx="9342">
                  <c:v>1.1579999999999981</c:v>
                </c:pt>
                <c:pt idx="9343">
                  <c:v>1.167</c:v>
                </c:pt>
                <c:pt idx="9344">
                  <c:v>1.159</c:v>
                </c:pt>
                <c:pt idx="9345">
                  <c:v>1.177</c:v>
                </c:pt>
                <c:pt idx="9346">
                  <c:v>1.1539999999999981</c:v>
                </c:pt>
                <c:pt idx="9347">
                  <c:v>1.175</c:v>
                </c:pt>
                <c:pt idx="9348">
                  <c:v>1.171</c:v>
                </c:pt>
                <c:pt idx="9349">
                  <c:v>1.1679999999999982</c:v>
                </c:pt>
                <c:pt idx="9350">
                  <c:v>1.163</c:v>
                </c:pt>
                <c:pt idx="9351">
                  <c:v>1.1719999999999982</c:v>
                </c:pt>
                <c:pt idx="9352">
                  <c:v>1.1539999999999981</c:v>
                </c:pt>
                <c:pt idx="9353">
                  <c:v>1.155</c:v>
                </c:pt>
                <c:pt idx="9354">
                  <c:v>1.1479999999999981</c:v>
                </c:pt>
                <c:pt idx="9355">
                  <c:v>1.147</c:v>
                </c:pt>
                <c:pt idx="9356">
                  <c:v>1.139</c:v>
                </c:pt>
                <c:pt idx="9357">
                  <c:v>1.1599999999999981</c:v>
                </c:pt>
                <c:pt idx="9358">
                  <c:v>1.1579999999999981</c:v>
                </c:pt>
                <c:pt idx="9359">
                  <c:v>1.1539999999999981</c:v>
                </c:pt>
                <c:pt idx="9360">
                  <c:v>1.1479999999999981</c:v>
                </c:pt>
                <c:pt idx="9361">
                  <c:v>1.1479999999999981</c:v>
                </c:pt>
                <c:pt idx="9362">
                  <c:v>1.149</c:v>
                </c:pt>
                <c:pt idx="9363">
                  <c:v>1.1539999999999981</c:v>
                </c:pt>
                <c:pt idx="9364">
                  <c:v>1.1399999999999979</c:v>
                </c:pt>
                <c:pt idx="9365">
                  <c:v>1.1499999999999981</c:v>
                </c:pt>
                <c:pt idx="9366">
                  <c:v>1.163</c:v>
                </c:pt>
                <c:pt idx="9367">
                  <c:v>1.1439999999999981</c:v>
                </c:pt>
                <c:pt idx="9368">
                  <c:v>1.1439999999999981</c:v>
                </c:pt>
                <c:pt idx="9369">
                  <c:v>1.1519999999999981</c:v>
                </c:pt>
                <c:pt idx="9370">
                  <c:v>1.1539999999999981</c:v>
                </c:pt>
                <c:pt idx="9371">
                  <c:v>1.161</c:v>
                </c:pt>
                <c:pt idx="9372">
                  <c:v>1.147</c:v>
                </c:pt>
                <c:pt idx="9373">
                  <c:v>1.145</c:v>
                </c:pt>
                <c:pt idx="9374">
                  <c:v>1.1419999999999979</c:v>
                </c:pt>
                <c:pt idx="9375">
                  <c:v>1.145</c:v>
                </c:pt>
                <c:pt idx="9376">
                  <c:v>1.1379999999999979</c:v>
                </c:pt>
                <c:pt idx="9377">
                  <c:v>1.155</c:v>
                </c:pt>
                <c:pt idx="9378">
                  <c:v>1.1519999999999981</c:v>
                </c:pt>
                <c:pt idx="9379">
                  <c:v>1.141</c:v>
                </c:pt>
                <c:pt idx="9380">
                  <c:v>1.141</c:v>
                </c:pt>
                <c:pt idx="9381">
                  <c:v>1.1559999999999981</c:v>
                </c:pt>
                <c:pt idx="9382">
                  <c:v>1.145</c:v>
                </c:pt>
                <c:pt idx="9383">
                  <c:v>1.145</c:v>
                </c:pt>
                <c:pt idx="9384">
                  <c:v>1.149</c:v>
                </c:pt>
                <c:pt idx="9385">
                  <c:v>1.165</c:v>
                </c:pt>
                <c:pt idx="9386">
                  <c:v>1.145</c:v>
                </c:pt>
                <c:pt idx="9387">
                  <c:v>1.139</c:v>
                </c:pt>
                <c:pt idx="9388">
                  <c:v>1.139</c:v>
                </c:pt>
                <c:pt idx="9389">
                  <c:v>1.1479999999999981</c:v>
                </c:pt>
                <c:pt idx="9390">
                  <c:v>1.145</c:v>
                </c:pt>
                <c:pt idx="9391">
                  <c:v>1.1399999999999979</c:v>
                </c:pt>
                <c:pt idx="9392">
                  <c:v>1.145</c:v>
                </c:pt>
                <c:pt idx="9393">
                  <c:v>1.149</c:v>
                </c:pt>
                <c:pt idx="9394">
                  <c:v>1.1519999999999981</c:v>
                </c:pt>
                <c:pt idx="9395">
                  <c:v>1.1379999999999979</c:v>
                </c:pt>
                <c:pt idx="9396">
                  <c:v>1.1479999999999981</c:v>
                </c:pt>
                <c:pt idx="9397">
                  <c:v>1.1519999999999981</c:v>
                </c:pt>
                <c:pt idx="9398">
                  <c:v>1.157</c:v>
                </c:pt>
                <c:pt idx="9399">
                  <c:v>1.145</c:v>
                </c:pt>
                <c:pt idx="9400">
                  <c:v>1.1519999999999981</c:v>
                </c:pt>
                <c:pt idx="9401">
                  <c:v>1.159</c:v>
                </c:pt>
                <c:pt idx="9402">
                  <c:v>1.143</c:v>
                </c:pt>
                <c:pt idx="9403">
                  <c:v>1.1459999999999981</c:v>
                </c:pt>
                <c:pt idx="9404">
                  <c:v>1.151</c:v>
                </c:pt>
                <c:pt idx="9405">
                  <c:v>1.151</c:v>
                </c:pt>
                <c:pt idx="9406">
                  <c:v>1.1479999999999981</c:v>
                </c:pt>
                <c:pt idx="9407">
                  <c:v>1.149</c:v>
                </c:pt>
                <c:pt idx="9408">
                  <c:v>1.1599999999999981</c:v>
                </c:pt>
                <c:pt idx="9409">
                  <c:v>1.157</c:v>
                </c:pt>
                <c:pt idx="9410">
                  <c:v>1.1659999999999981</c:v>
                </c:pt>
                <c:pt idx="9411">
                  <c:v>1.1599999999999981</c:v>
                </c:pt>
                <c:pt idx="9412">
                  <c:v>1.149</c:v>
                </c:pt>
                <c:pt idx="9413">
                  <c:v>1.1539999999999981</c:v>
                </c:pt>
                <c:pt idx="9414">
                  <c:v>1.141</c:v>
                </c:pt>
                <c:pt idx="9415">
                  <c:v>1.167</c:v>
                </c:pt>
                <c:pt idx="9416">
                  <c:v>1.1499999999999981</c:v>
                </c:pt>
                <c:pt idx="9417">
                  <c:v>1.1599999999999981</c:v>
                </c:pt>
                <c:pt idx="9418">
                  <c:v>1.1619999999999981</c:v>
                </c:pt>
                <c:pt idx="9419">
                  <c:v>1.173</c:v>
                </c:pt>
                <c:pt idx="9420">
                  <c:v>1.1739999999999982</c:v>
                </c:pt>
                <c:pt idx="9421">
                  <c:v>1.1819999999999982</c:v>
                </c:pt>
                <c:pt idx="9422">
                  <c:v>1.163</c:v>
                </c:pt>
                <c:pt idx="9423">
                  <c:v>1.1499999999999981</c:v>
                </c:pt>
                <c:pt idx="9424">
                  <c:v>1.1559999999999981</c:v>
                </c:pt>
                <c:pt idx="9425">
                  <c:v>1.1679999999999982</c:v>
                </c:pt>
                <c:pt idx="9426">
                  <c:v>1.163</c:v>
                </c:pt>
                <c:pt idx="9427">
                  <c:v>1.163</c:v>
                </c:pt>
                <c:pt idx="9428">
                  <c:v>1.167</c:v>
                </c:pt>
                <c:pt idx="9429">
                  <c:v>1.1700000000000017</c:v>
                </c:pt>
                <c:pt idx="9430">
                  <c:v>1.1639999999999981</c:v>
                </c:pt>
                <c:pt idx="9431">
                  <c:v>1.163</c:v>
                </c:pt>
                <c:pt idx="9432">
                  <c:v>1.1850000000000001</c:v>
                </c:pt>
                <c:pt idx="9433">
                  <c:v>1.175</c:v>
                </c:pt>
                <c:pt idx="9434">
                  <c:v>1.1619999999999981</c:v>
                </c:pt>
                <c:pt idx="9435">
                  <c:v>1.1679999999999982</c:v>
                </c:pt>
                <c:pt idx="9436">
                  <c:v>1.171</c:v>
                </c:pt>
                <c:pt idx="9437">
                  <c:v>1.1870000000000001</c:v>
                </c:pt>
                <c:pt idx="9438">
                  <c:v>1.175</c:v>
                </c:pt>
                <c:pt idx="9439">
                  <c:v>1.175</c:v>
                </c:pt>
                <c:pt idx="9440">
                  <c:v>1.1700000000000017</c:v>
                </c:pt>
                <c:pt idx="9441">
                  <c:v>1.1739999999999982</c:v>
                </c:pt>
                <c:pt idx="9442">
                  <c:v>1.171</c:v>
                </c:pt>
                <c:pt idx="9443">
                  <c:v>1.1879999999999982</c:v>
                </c:pt>
                <c:pt idx="9444">
                  <c:v>1.1739999999999982</c:v>
                </c:pt>
                <c:pt idx="9445">
                  <c:v>1.1910000000000001</c:v>
                </c:pt>
                <c:pt idx="9446">
                  <c:v>1.175</c:v>
                </c:pt>
                <c:pt idx="9447">
                  <c:v>1.1839999999999982</c:v>
                </c:pt>
                <c:pt idx="9448">
                  <c:v>1.171</c:v>
                </c:pt>
                <c:pt idx="9449">
                  <c:v>1.1919999999999982</c:v>
                </c:pt>
                <c:pt idx="9450">
                  <c:v>1.1759999999999982</c:v>
                </c:pt>
                <c:pt idx="9451">
                  <c:v>1.181</c:v>
                </c:pt>
                <c:pt idx="9452">
                  <c:v>1.1859999999999982</c:v>
                </c:pt>
                <c:pt idx="9453">
                  <c:v>1.1779999999999982</c:v>
                </c:pt>
                <c:pt idx="9454">
                  <c:v>1.1919999999999982</c:v>
                </c:pt>
                <c:pt idx="9455">
                  <c:v>1.1830000000000001</c:v>
                </c:pt>
                <c:pt idx="9456">
                  <c:v>1.1890000000000001</c:v>
                </c:pt>
                <c:pt idx="9457">
                  <c:v>1.1879999999999982</c:v>
                </c:pt>
                <c:pt idx="9458">
                  <c:v>1.1960000000000017</c:v>
                </c:pt>
                <c:pt idx="9459">
                  <c:v>1.1870000000000001</c:v>
                </c:pt>
                <c:pt idx="9460">
                  <c:v>1.1910000000000001</c:v>
                </c:pt>
                <c:pt idx="9461">
                  <c:v>1.1980000000000017</c:v>
                </c:pt>
                <c:pt idx="9462">
                  <c:v>1.1850000000000001</c:v>
                </c:pt>
                <c:pt idx="9463">
                  <c:v>1.1940000000000017</c:v>
                </c:pt>
                <c:pt idx="9464">
                  <c:v>1.206</c:v>
                </c:pt>
                <c:pt idx="9465">
                  <c:v>1.212</c:v>
                </c:pt>
                <c:pt idx="9466">
                  <c:v>1.2189999999999981</c:v>
                </c:pt>
                <c:pt idx="9467">
                  <c:v>1.1990000000000001</c:v>
                </c:pt>
                <c:pt idx="9468">
                  <c:v>1.1990000000000001</c:v>
                </c:pt>
                <c:pt idx="9469">
                  <c:v>1.208</c:v>
                </c:pt>
                <c:pt idx="9470">
                  <c:v>1.2129999999999979</c:v>
                </c:pt>
                <c:pt idx="9471">
                  <c:v>1.2109999999999979</c:v>
                </c:pt>
                <c:pt idx="9472">
                  <c:v>1.208</c:v>
                </c:pt>
                <c:pt idx="9473">
                  <c:v>1.224</c:v>
                </c:pt>
                <c:pt idx="9474">
                  <c:v>1.2029999999999978</c:v>
                </c:pt>
                <c:pt idx="9475">
                  <c:v>1.224</c:v>
                </c:pt>
                <c:pt idx="9476">
                  <c:v>1.2089999999999979</c:v>
                </c:pt>
                <c:pt idx="9477">
                  <c:v>1.222</c:v>
                </c:pt>
                <c:pt idx="9478">
                  <c:v>1.21</c:v>
                </c:pt>
                <c:pt idx="9479">
                  <c:v>1.232</c:v>
                </c:pt>
                <c:pt idx="9480">
                  <c:v>1.2129999999999979</c:v>
                </c:pt>
                <c:pt idx="9481">
                  <c:v>1.2269999999999981</c:v>
                </c:pt>
                <c:pt idx="9482">
                  <c:v>1.2189999999999981</c:v>
                </c:pt>
                <c:pt idx="9483">
                  <c:v>1.2129999999999979</c:v>
                </c:pt>
                <c:pt idx="9484">
                  <c:v>1.222</c:v>
                </c:pt>
                <c:pt idx="9485">
                  <c:v>1.216</c:v>
                </c:pt>
                <c:pt idx="9486">
                  <c:v>1.21</c:v>
                </c:pt>
                <c:pt idx="9487">
                  <c:v>1.208</c:v>
                </c:pt>
                <c:pt idx="9488">
                  <c:v>1.22</c:v>
                </c:pt>
                <c:pt idx="9489">
                  <c:v>1.2169999999999979</c:v>
                </c:pt>
                <c:pt idx="9490">
                  <c:v>1.2209999999999981</c:v>
                </c:pt>
                <c:pt idx="9491">
                  <c:v>1.216</c:v>
                </c:pt>
                <c:pt idx="9492">
                  <c:v>1.226</c:v>
                </c:pt>
                <c:pt idx="9493">
                  <c:v>1.2409999999999981</c:v>
                </c:pt>
                <c:pt idx="9494">
                  <c:v>1.2209999999999981</c:v>
                </c:pt>
                <c:pt idx="9495">
                  <c:v>1.2129999999999979</c:v>
                </c:pt>
                <c:pt idx="9496">
                  <c:v>1.2269999999999981</c:v>
                </c:pt>
                <c:pt idx="9497">
                  <c:v>1.2249999999999981</c:v>
                </c:pt>
                <c:pt idx="9498">
                  <c:v>1.2229999999999981</c:v>
                </c:pt>
                <c:pt idx="9499">
                  <c:v>1.24</c:v>
                </c:pt>
                <c:pt idx="9500">
                  <c:v>1.2289999999999981</c:v>
                </c:pt>
                <c:pt idx="9501">
                  <c:v>1.234</c:v>
                </c:pt>
                <c:pt idx="9502">
                  <c:v>1.2329999999999981</c:v>
                </c:pt>
                <c:pt idx="9503">
                  <c:v>1.218</c:v>
                </c:pt>
                <c:pt idx="9504">
                  <c:v>1.224</c:v>
                </c:pt>
                <c:pt idx="9505">
                  <c:v>1.2529999999999979</c:v>
                </c:pt>
                <c:pt idx="9506">
                  <c:v>1.2349999999999981</c:v>
                </c:pt>
                <c:pt idx="9507">
                  <c:v>1.2229999999999981</c:v>
                </c:pt>
                <c:pt idx="9508">
                  <c:v>1.25</c:v>
                </c:pt>
                <c:pt idx="9509">
                  <c:v>1.246</c:v>
                </c:pt>
                <c:pt idx="9510">
                  <c:v>1.234</c:v>
                </c:pt>
                <c:pt idx="9511">
                  <c:v>1.242</c:v>
                </c:pt>
                <c:pt idx="9512">
                  <c:v>1.2589999999999979</c:v>
                </c:pt>
                <c:pt idx="9513">
                  <c:v>1.232</c:v>
                </c:pt>
                <c:pt idx="9514">
                  <c:v>1.228</c:v>
                </c:pt>
                <c:pt idx="9515">
                  <c:v>1.246</c:v>
                </c:pt>
                <c:pt idx="9516">
                  <c:v>1.234</c:v>
                </c:pt>
                <c:pt idx="9517">
                  <c:v>1.2249999999999981</c:v>
                </c:pt>
                <c:pt idx="9518">
                  <c:v>1.234</c:v>
                </c:pt>
                <c:pt idx="9519">
                  <c:v>1.2369999999999981</c:v>
                </c:pt>
                <c:pt idx="9520">
                  <c:v>1.23</c:v>
                </c:pt>
                <c:pt idx="9521">
                  <c:v>1.2409999999999981</c:v>
                </c:pt>
                <c:pt idx="9522">
                  <c:v>1.2429999999999983</c:v>
                </c:pt>
                <c:pt idx="9523">
                  <c:v>1.24</c:v>
                </c:pt>
                <c:pt idx="9524">
                  <c:v>1.26</c:v>
                </c:pt>
                <c:pt idx="9525">
                  <c:v>1.2529999999999979</c:v>
                </c:pt>
                <c:pt idx="9526">
                  <c:v>1.2409999999999981</c:v>
                </c:pt>
                <c:pt idx="9527">
                  <c:v>1.232</c:v>
                </c:pt>
                <c:pt idx="9528">
                  <c:v>1.25</c:v>
                </c:pt>
                <c:pt idx="9529">
                  <c:v>1.236</c:v>
                </c:pt>
                <c:pt idx="9530">
                  <c:v>1.2469999999999983</c:v>
                </c:pt>
                <c:pt idx="9531">
                  <c:v>1.25</c:v>
                </c:pt>
                <c:pt idx="9532">
                  <c:v>1.256</c:v>
                </c:pt>
                <c:pt idx="9533">
                  <c:v>1.2349999999999981</c:v>
                </c:pt>
                <c:pt idx="9534">
                  <c:v>1.2429999999999983</c:v>
                </c:pt>
                <c:pt idx="9535">
                  <c:v>1.2549999999999979</c:v>
                </c:pt>
                <c:pt idx="9536">
                  <c:v>1.2469999999999983</c:v>
                </c:pt>
                <c:pt idx="9537">
                  <c:v>1.2569999999999979</c:v>
                </c:pt>
                <c:pt idx="9538">
                  <c:v>1.2429999999999983</c:v>
                </c:pt>
                <c:pt idx="9539">
                  <c:v>1.2469999999999983</c:v>
                </c:pt>
                <c:pt idx="9540">
                  <c:v>1.246</c:v>
                </c:pt>
                <c:pt idx="9541">
                  <c:v>1.2469999999999983</c:v>
                </c:pt>
                <c:pt idx="9542">
                  <c:v>1.26</c:v>
                </c:pt>
                <c:pt idx="9543">
                  <c:v>1.246</c:v>
                </c:pt>
                <c:pt idx="9544">
                  <c:v>1.2429999999999983</c:v>
                </c:pt>
                <c:pt idx="9545">
                  <c:v>1.238</c:v>
                </c:pt>
                <c:pt idx="9546">
                  <c:v>1.2449999999999983</c:v>
                </c:pt>
                <c:pt idx="9547">
                  <c:v>1.2349999999999981</c:v>
                </c:pt>
                <c:pt idx="9548">
                  <c:v>1.2529999999999979</c:v>
                </c:pt>
                <c:pt idx="9549">
                  <c:v>1.2429999999999983</c:v>
                </c:pt>
                <c:pt idx="9550">
                  <c:v>1.246</c:v>
                </c:pt>
                <c:pt idx="9551">
                  <c:v>1.2749999999999981</c:v>
                </c:pt>
                <c:pt idx="9552">
                  <c:v>1.246</c:v>
                </c:pt>
                <c:pt idx="9553">
                  <c:v>1.258</c:v>
                </c:pt>
                <c:pt idx="9554">
                  <c:v>1.2409999999999981</c:v>
                </c:pt>
                <c:pt idx="9555">
                  <c:v>1.2549999999999979</c:v>
                </c:pt>
                <c:pt idx="9556">
                  <c:v>1.2289999999999981</c:v>
                </c:pt>
                <c:pt idx="9557">
                  <c:v>1.24</c:v>
                </c:pt>
                <c:pt idx="9558">
                  <c:v>1.2269999999999981</c:v>
                </c:pt>
                <c:pt idx="9559">
                  <c:v>1.252</c:v>
                </c:pt>
                <c:pt idx="9560">
                  <c:v>1.2369999999999981</c:v>
                </c:pt>
                <c:pt idx="9561">
                  <c:v>1.2549999999999979</c:v>
                </c:pt>
                <c:pt idx="9562">
                  <c:v>1.2449999999999983</c:v>
                </c:pt>
                <c:pt idx="9563">
                  <c:v>1.2409999999999981</c:v>
                </c:pt>
                <c:pt idx="9564">
                  <c:v>1.274</c:v>
                </c:pt>
                <c:pt idx="9565">
                  <c:v>1.232</c:v>
                </c:pt>
                <c:pt idx="9566">
                  <c:v>1.248</c:v>
                </c:pt>
                <c:pt idx="9567">
                  <c:v>1.2289999999999981</c:v>
                </c:pt>
                <c:pt idx="9568">
                  <c:v>1.24</c:v>
                </c:pt>
                <c:pt idx="9569">
                  <c:v>1.2369999999999981</c:v>
                </c:pt>
                <c:pt idx="9570">
                  <c:v>1.248</c:v>
                </c:pt>
                <c:pt idx="9571">
                  <c:v>1.2409999999999981</c:v>
                </c:pt>
                <c:pt idx="9572">
                  <c:v>1.2369999999999981</c:v>
                </c:pt>
                <c:pt idx="9573">
                  <c:v>1.2449999999999983</c:v>
                </c:pt>
                <c:pt idx="9574">
                  <c:v>1.24</c:v>
                </c:pt>
                <c:pt idx="9575">
                  <c:v>1.2329999999999981</c:v>
                </c:pt>
                <c:pt idx="9576">
                  <c:v>1.2289999999999981</c:v>
                </c:pt>
                <c:pt idx="9577">
                  <c:v>1.236</c:v>
                </c:pt>
                <c:pt idx="9578">
                  <c:v>1.234</c:v>
                </c:pt>
                <c:pt idx="9579">
                  <c:v>1.2369999999999981</c:v>
                </c:pt>
                <c:pt idx="9580">
                  <c:v>1.234</c:v>
                </c:pt>
                <c:pt idx="9581">
                  <c:v>1.2429999999999983</c:v>
                </c:pt>
                <c:pt idx="9582">
                  <c:v>1.238</c:v>
                </c:pt>
                <c:pt idx="9583">
                  <c:v>1.228</c:v>
                </c:pt>
                <c:pt idx="9584">
                  <c:v>1.2349999999999981</c:v>
                </c:pt>
                <c:pt idx="9585">
                  <c:v>1.2329999999999981</c:v>
                </c:pt>
                <c:pt idx="9586">
                  <c:v>1.2249999999999981</c:v>
                </c:pt>
                <c:pt idx="9587">
                  <c:v>1.2689999999999981</c:v>
                </c:pt>
                <c:pt idx="9588">
                  <c:v>1.2249999999999981</c:v>
                </c:pt>
                <c:pt idx="9589">
                  <c:v>1.2369999999999981</c:v>
                </c:pt>
                <c:pt idx="9590">
                  <c:v>1.224</c:v>
                </c:pt>
                <c:pt idx="9591">
                  <c:v>1.238</c:v>
                </c:pt>
                <c:pt idx="9592">
                  <c:v>1.2289999999999981</c:v>
                </c:pt>
                <c:pt idx="9593">
                  <c:v>1.2209999999999981</c:v>
                </c:pt>
                <c:pt idx="9594">
                  <c:v>1.2169999999999979</c:v>
                </c:pt>
                <c:pt idx="9595">
                  <c:v>1.238</c:v>
                </c:pt>
                <c:pt idx="9596">
                  <c:v>1.234</c:v>
                </c:pt>
                <c:pt idx="9597">
                  <c:v>1.2169999999999979</c:v>
                </c:pt>
                <c:pt idx="9598">
                  <c:v>1.333</c:v>
                </c:pt>
                <c:pt idx="9599">
                  <c:v>1.212</c:v>
                </c:pt>
                <c:pt idx="9600">
                  <c:v>1.208</c:v>
                </c:pt>
                <c:pt idx="9601">
                  <c:v>1.212</c:v>
                </c:pt>
                <c:pt idx="9602">
                  <c:v>1.23</c:v>
                </c:pt>
                <c:pt idx="9603">
                  <c:v>1.238</c:v>
                </c:pt>
                <c:pt idx="9604">
                  <c:v>1.2169999999999979</c:v>
                </c:pt>
                <c:pt idx="9605">
                  <c:v>1.2169999999999979</c:v>
                </c:pt>
                <c:pt idx="9606">
                  <c:v>1.2109999999999979</c:v>
                </c:pt>
                <c:pt idx="9607">
                  <c:v>1.208</c:v>
                </c:pt>
                <c:pt idx="9608">
                  <c:v>1.1940000000000017</c:v>
                </c:pt>
                <c:pt idx="9609">
                  <c:v>1.2029999999999978</c:v>
                </c:pt>
                <c:pt idx="9610">
                  <c:v>1.222</c:v>
                </c:pt>
                <c:pt idx="9611">
                  <c:v>1.2329999999999981</c:v>
                </c:pt>
                <c:pt idx="9612">
                  <c:v>1.2289999999999981</c:v>
                </c:pt>
                <c:pt idx="9613">
                  <c:v>1.234</c:v>
                </c:pt>
                <c:pt idx="9614">
                  <c:v>1.222</c:v>
                </c:pt>
                <c:pt idx="9615">
                  <c:v>1.2349999999999981</c:v>
                </c:pt>
                <c:pt idx="9616">
                  <c:v>1.2209999999999981</c:v>
                </c:pt>
                <c:pt idx="9617">
                  <c:v>1.2389999999999981</c:v>
                </c:pt>
                <c:pt idx="9618">
                  <c:v>1.21</c:v>
                </c:pt>
                <c:pt idx="9619">
                  <c:v>1.2029999999999978</c:v>
                </c:pt>
                <c:pt idx="9620">
                  <c:v>1.226</c:v>
                </c:pt>
                <c:pt idx="9621">
                  <c:v>1.212</c:v>
                </c:pt>
                <c:pt idx="9622">
                  <c:v>1.1960000000000017</c:v>
                </c:pt>
                <c:pt idx="9623">
                  <c:v>1.2029999999999978</c:v>
                </c:pt>
                <c:pt idx="9624">
                  <c:v>1.1839999999999982</c:v>
                </c:pt>
                <c:pt idx="9625">
                  <c:v>1.2029999999999978</c:v>
                </c:pt>
                <c:pt idx="9626">
                  <c:v>1.1980000000000017</c:v>
                </c:pt>
                <c:pt idx="9627">
                  <c:v>1.2049999999999979</c:v>
                </c:pt>
                <c:pt idx="9628">
                  <c:v>1.208</c:v>
                </c:pt>
                <c:pt idx="9629">
                  <c:v>1.2049999999999979</c:v>
                </c:pt>
                <c:pt idx="9630">
                  <c:v>1.181</c:v>
                </c:pt>
                <c:pt idx="9631">
                  <c:v>1.1830000000000001</c:v>
                </c:pt>
                <c:pt idx="9632">
                  <c:v>1.204</c:v>
                </c:pt>
                <c:pt idx="9633">
                  <c:v>1.212</c:v>
                </c:pt>
                <c:pt idx="9634">
                  <c:v>1.1919999999999982</c:v>
                </c:pt>
                <c:pt idx="9635">
                  <c:v>1.2029999999999978</c:v>
                </c:pt>
                <c:pt idx="9636">
                  <c:v>1.177</c:v>
                </c:pt>
                <c:pt idx="9637">
                  <c:v>1.1830000000000001</c:v>
                </c:pt>
                <c:pt idx="9638">
                  <c:v>1.1850000000000001</c:v>
                </c:pt>
                <c:pt idx="9639">
                  <c:v>1.1839999999999982</c:v>
                </c:pt>
                <c:pt idx="9640">
                  <c:v>1.1940000000000017</c:v>
                </c:pt>
                <c:pt idx="9641">
                  <c:v>1.1919999999999982</c:v>
                </c:pt>
                <c:pt idx="9642">
                  <c:v>1.2049999999999979</c:v>
                </c:pt>
                <c:pt idx="9643">
                  <c:v>1.177</c:v>
                </c:pt>
                <c:pt idx="9644">
                  <c:v>1.163</c:v>
                </c:pt>
                <c:pt idx="9645">
                  <c:v>1.171</c:v>
                </c:pt>
                <c:pt idx="9646">
                  <c:v>1.1800000000000017</c:v>
                </c:pt>
                <c:pt idx="9647">
                  <c:v>1.1819999999999982</c:v>
                </c:pt>
                <c:pt idx="9648">
                  <c:v>1.1830000000000001</c:v>
                </c:pt>
                <c:pt idx="9649">
                  <c:v>1.171</c:v>
                </c:pt>
                <c:pt idx="9650">
                  <c:v>1.163</c:v>
                </c:pt>
                <c:pt idx="9651">
                  <c:v>1.1639999999999981</c:v>
                </c:pt>
                <c:pt idx="9652">
                  <c:v>1.1679999999999982</c:v>
                </c:pt>
                <c:pt idx="9653">
                  <c:v>1.1659999999999981</c:v>
                </c:pt>
                <c:pt idx="9654">
                  <c:v>1.177</c:v>
                </c:pt>
                <c:pt idx="9655">
                  <c:v>1.1739999999999982</c:v>
                </c:pt>
                <c:pt idx="9656">
                  <c:v>1.1619999999999981</c:v>
                </c:pt>
                <c:pt idx="9657">
                  <c:v>1.1499999999999981</c:v>
                </c:pt>
                <c:pt idx="9658">
                  <c:v>1.1800000000000017</c:v>
                </c:pt>
                <c:pt idx="9659">
                  <c:v>1.1870000000000001</c:v>
                </c:pt>
                <c:pt idx="9660">
                  <c:v>1.175</c:v>
                </c:pt>
                <c:pt idx="9661">
                  <c:v>1.165</c:v>
                </c:pt>
                <c:pt idx="9662">
                  <c:v>1.161</c:v>
                </c:pt>
                <c:pt idx="9663">
                  <c:v>1.167</c:v>
                </c:pt>
                <c:pt idx="9664">
                  <c:v>1.1599999999999981</c:v>
                </c:pt>
                <c:pt idx="9665">
                  <c:v>1.1679999999999982</c:v>
                </c:pt>
                <c:pt idx="9666">
                  <c:v>1.1700000000000017</c:v>
                </c:pt>
                <c:pt idx="9667">
                  <c:v>1.2249999999999981</c:v>
                </c:pt>
                <c:pt idx="9668">
                  <c:v>1.153</c:v>
                </c:pt>
                <c:pt idx="9669">
                  <c:v>1.165</c:v>
                </c:pt>
                <c:pt idx="9670">
                  <c:v>1.163</c:v>
                </c:pt>
                <c:pt idx="9671">
                  <c:v>1.1619999999999981</c:v>
                </c:pt>
                <c:pt idx="9672">
                  <c:v>1.171</c:v>
                </c:pt>
                <c:pt idx="9673">
                  <c:v>1.169</c:v>
                </c:pt>
                <c:pt idx="9674">
                  <c:v>1.157</c:v>
                </c:pt>
                <c:pt idx="9675">
                  <c:v>1.1539999999999981</c:v>
                </c:pt>
                <c:pt idx="9676">
                  <c:v>1.1839999999999982</c:v>
                </c:pt>
                <c:pt idx="9677">
                  <c:v>1.153</c:v>
                </c:pt>
                <c:pt idx="9678">
                  <c:v>1.155</c:v>
                </c:pt>
                <c:pt idx="9679">
                  <c:v>1.153</c:v>
                </c:pt>
                <c:pt idx="9680">
                  <c:v>1.1479999999999981</c:v>
                </c:pt>
                <c:pt idx="9681">
                  <c:v>1.171</c:v>
                </c:pt>
                <c:pt idx="9682">
                  <c:v>1.1619999999999981</c:v>
                </c:pt>
                <c:pt idx="9683">
                  <c:v>1.1700000000000017</c:v>
                </c:pt>
                <c:pt idx="9684">
                  <c:v>1.1559999999999981</c:v>
                </c:pt>
                <c:pt idx="9685">
                  <c:v>1.165</c:v>
                </c:pt>
                <c:pt idx="9686">
                  <c:v>1.161</c:v>
                </c:pt>
                <c:pt idx="9687">
                  <c:v>1.171</c:v>
                </c:pt>
                <c:pt idx="9688">
                  <c:v>1.1659999999999981</c:v>
                </c:pt>
                <c:pt idx="9689">
                  <c:v>1.155</c:v>
                </c:pt>
                <c:pt idx="9690">
                  <c:v>1.1639999999999981</c:v>
                </c:pt>
                <c:pt idx="9691">
                  <c:v>1.1499999999999981</c:v>
                </c:pt>
                <c:pt idx="9692">
                  <c:v>1.149</c:v>
                </c:pt>
                <c:pt idx="9693">
                  <c:v>1.1479999999999981</c:v>
                </c:pt>
                <c:pt idx="9694">
                  <c:v>1.1719999999999982</c:v>
                </c:pt>
                <c:pt idx="9695">
                  <c:v>1.1459999999999981</c:v>
                </c:pt>
                <c:pt idx="9696">
                  <c:v>1.1519999999999981</c:v>
                </c:pt>
                <c:pt idx="9697">
                  <c:v>1.161</c:v>
                </c:pt>
                <c:pt idx="9698">
                  <c:v>1.1559999999999981</c:v>
                </c:pt>
                <c:pt idx="9699">
                  <c:v>1.165</c:v>
                </c:pt>
                <c:pt idx="9700">
                  <c:v>1.159</c:v>
                </c:pt>
                <c:pt idx="9701">
                  <c:v>1.171</c:v>
                </c:pt>
                <c:pt idx="9702">
                  <c:v>1.181</c:v>
                </c:pt>
                <c:pt idx="9703">
                  <c:v>1.1700000000000017</c:v>
                </c:pt>
                <c:pt idx="9704">
                  <c:v>1.1659999999999981</c:v>
                </c:pt>
                <c:pt idx="9705">
                  <c:v>1.163</c:v>
                </c:pt>
                <c:pt idx="9706">
                  <c:v>1.161</c:v>
                </c:pt>
                <c:pt idx="9707">
                  <c:v>1.1659999999999981</c:v>
                </c:pt>
                <c:pt idx="9708">
                  <c:v>1.1619999999999981</c:v>
                </c:pt>
                <c:pt idx="9709">
                  <c:v>1.1759999999999982</c:v>
                </c:pt>
                <c:pt idx="9710">
                  <c:v>1.1679999999999982</c:v>
                </c:pt>
                <c:pt idx="9711">
                  <c:v>1.163</c:v>
                </c:pt>
                <c:pt idx="9712">
                  <c:v>1.1719999999999982</c:v>
                </c:pt>
                <c:pt idx="9713">
                  <c:v>1.1619999999999981</c:v>
                </c:pt>
                <c:pt idx="9714">
                  <c:v>1.1659999999999981</c:v>
                </c:pt>
                <c:pt idx="9715">
                  <c:v>1.181</c:v>
                </c:pt>
                <c:pt idx="9716">
                  <c:v>1.155</c:v>
                </c:pt>
                <c:pt idx="9717">
                  <c:v>1.181</c:v>
                </c:pt>
                <c:pt idx="9718">
                  <c:v>1.1739999999999982</c:v>
                </c:pt>
                <c:pt idx="9719">
                  <c:v>1.175</c:v>
                </c:pt>
                <c:pt idx="9720">
                  <c:v>1.181</c:v>
                </c:pt>
                <c:pt idx="9721">
                  <c:v>1.169</c:v>
                </c:pt>
                <c:pt idx="9722">
                  <c:v>1.1619999999999981</c:v>
                </c:pt>
                <c:pt idx="9723">
                  <c:v>1.167</c:v>
                </c:pt>
                <c:pt idx="9724">
                  <c:v>1.1850000000000001</c:v>
                </c:pt>
                <c:pt idx="9725">
                  <c:v>1.179</c:v>
                </c:pt>
                <c:pt idx="9726">
                  <c:v>1.179</c:v>
                </c:pt>
                <c:pt idx="9727">
                  <c:v>1.1890000000000001</c:v>
                </c:pt>
                <c:pt idx="9728">
                  <c:v>1.1870000000000001</c:v>
                </c:pt>
                <c:pt idx="9729">
                  <c:v>1.181</c:v>
                </c:pt>
                <c:pt idx="9730">
                  <c:v>1.1950000000000001</c:v>
                </c:pt>
                <c:pt idx="9731">
                  <c:v>1.1839999999999982</c:v>
                </c:pt>
                <c:pt idx="9732">
                  <c:v>1.1759999999999982</c:v>
                </c:pt>
                <c:pt idx="9733">
                  <c:v>1.1970000000000001</c:v>
                </c:pt>
                <c:pt idx="9734">
                  <c:v>1.1879999999999982</c:v>
                </c:pt>
                <c:pt idx="9735">
                  <c:v>1.1940000000000017</c:v>
                </c:pt>
                <c:pt idx="9736">
                  <c:v>1.1850000000000001</c:v>
                </c:pt>
                <c:pt idx="9737">
                  <c:v>1.204</c:v>
                </c:pt>
                <c:pt idx="9738">
                  <c:v>1.1700000000000017</c:v>
                </c:pt>
                <c:pt idx="9739">
                  <c:v>1.1900000000000017</c:v>
                </c:pt>
                <c:pt idx="9740">
                  <c:v>0</c:v>
                </c:pt>
                <c:pt idx="9741">
                  <c:v>1.1960000000000017</c:v>
                </c:pt>
                <c:pt idx="9742">
                  <c:v>1.181</c:v>
                </c:pt>
                <c:pt idx="9743">
                  <c:v>1.1890000000000001</c:v>
                </c:pt>
                <c:pt idx="9744">
                  <c:v>1.1940000000000017</c:v>
                </c:pt>
                <c:pt idx="9745">
                  <c:v>1.2049999999999979</c:v>
                </c:pt>
                <c:pt idx="9746">
                  <c:v>1.1879999999999982</c:v>
                </c:pt>
                <c:pt idx="9747">
                  <c:v>1.1950000000000001</c:v>
                </c:pt>
                <c:pt idx="9748">
                  <c:v>1.1879999999999982</c:v>
                </c:pt>
                <c:pt idx="9749">
                  <c:v>1.181</c:v>
                </c:pt>
                <c:pt idx="9750">
                  <c:v>1.1930000000000001</c:v>
                </c:pt>
                <c:pt idx="9751">
                  <c:v>1.2129999999999979</c:v>
                </c:pt>
                <c:pt idx="9752">
                  <c:v>1.1859999999999982</c:v>
                </c:pt>
                <c:pt idx="9753">
                  <c:v>1.1900000000000017</c:v>
                </c:pt>
                <c:pt idx="9754">
                  <c:v>1.1990000000000001</c:v>
                </c:pt>
                <c:pt idx="9755">
                  <c:v>1.1970000000000001</c:v>
                </c:pt>
                <c:pt idx="9756">
                  <c:v>1.1980000000000017</c:v>
                </c:pt>
                <c:pt idx="9757">
                  <c:v>1.1930000000000001</c:v>
                </c:pt>
                <c:pt idx="9758">
                  <c:v>1.2109999999999979</c:v>
                </c:pt>
                <c:pt idx="9759">
                  <c:v>1.2089999999999979</c:v>
                </c:pt>
                <c:pt idx="9760">
                  <c:v>1.2189999999999981</c:v>
                </c:pt>
                <c:pt idx="9761">
                  <c:v>1.1950000000000001</c:v>
                </c:pt>
                <c:pt idx="9762">
                  <c:v>1.1980000000000017</c:v>
                </c:pt>
                <c:pt idx="9763">
                  <c:v>1.2069999999999979</c:v>
                </c:pt>
                <c:pt idx="9764">
                  <c:v>1.206</c:v>
                </c:pt>
                <c:pt idx="9765">
                  <c:v>1.1990000000000001</c:v>
                </c:pt>
                <c:pt idx="9766">
                  <c:v>1.2</c:v>
                </c:pt>
                <c:pt idx="9767">
                  <c:v>1.208</c:v>
                </c:pt>
                <c:pt idx="9768">
                  <c:v>1.2109999999999979</c:v>
                </c:pt>
                <c:pt idx="9769">
                  <c:v>1.1960000000000017</c:v>
                </c:pt>
                <c:pt idx="9770">
                  <c:v>1.208</c:v>
                </c:pt>
                <c:pt idx="9771">
                  <c:v>1.208</c:v>
                </c:pt>
                <c:pt idx="9772">
                  <c:v>1.1990000000000001</c:v>
                </c:pt>
                <c:pt idx="9773">
                  <c:v>1.1940000000000017</c:v>
                </c:pt>
                <c:pt idx="9774">
                  <c:v>1.1919999999999982</c:v>
                </c:pt>
                <c:pt idx="9775">
                  <c:v>1.2089999999999979</c:v>
                </c:pt>
                <c:pt idx="9776">
                  <c:v>1.1940000000000017</c:v>
                </c:pt>
                <c:pt idx="9777">
                  <c:v>1.2049999999999979</c:v>
                </c:pt>
                <c:pt idx="9778">
                  <c:v>1.204</c:v>
                </c:pt>
                <c:pt idx="9779">
                  <c:v>1.208</c:v>
                </c:pt>
                <c:pt idx="9780">
                  <c:v>1.2089999999999979</c:v>
                </c:pt>
                <c:pt idx="9781">
                  <c:v>1.208</c:v>
                </c:pt>
                <c:pt idx="9782">
                  <c:v>1.1990000000000001</c:v>
                </c:pt>
                <c:pt idx="9783">
                  <c:v>1.23</c:v>
                </c:pt>
                <c:pt idx="9784">
                  <c:v>1.216</c:v>
                </c:pt>
                <c:pt idx="9785">
                  <c:v>1.232</c:v>
                </c:pt>
                <c:pt idx="9786">
                  <c:v>1.216</c:v>
                </c:pt>
                <c:pt idx="9787">
                  <c:v>1.212</c:v>
                </c:pt>
                <c:pt idx="9788">
                  <c:v>1.2209999999999981</c:v>
                </c:pt>
                <c:pt idx="9789">
                  <c:v>1.2189999999999981</c:v>
                </c:pt>
                <c:pt idx="9790">
                  <c:v>1.1990000000000001</c:v>
                </c:pt>
                <c:pt idx="9791">
                  <c:v>1.204</c:v>
                </c:pt>
                <c:pt idx="9792">
                  <c:v>1.2029999999999978</c:v>
                </c:pt>
                <c:pt idx="9793">
                  <c:v>1.2189999999999981</c:v>
                </c:pt>
                <c:pt idx="9794">
                  <c:v>1.1930000000000001</c:v>
                </c:pt>
                <c:pt idx="9795">
                  <c:v>1.2149999999999979</c:v>
                </c:pt>
                <c:pt idx="9796">
                  <c:v>1.2</c:v>
                </c:pt>
                <c:pt idx="9797">
                  <c:v>1.2049999999999979</c:v>
                </c:pt>
                <c:pt idx="9798">
                  <c:v>1.2109999999999979</c:v>
                </c:pt>
                <c:pt idx="9799">
                  <c:v>1.2</c:v>
                </c:pt>
                <c:pt idx="9800">
                  <c:v>1.2129999999999979</c:v>
                </c:pt>
                <c:pt idx="9801">
                  <c:v>1.204</c:v>
                </c:pt>
                <c:pt idx="9802">
                  <c:v>1.208</c:v>
                </c:pt>
                <c:pt idx="9803">
                  <c:v>1.206</c:v>
                </c:pt>
                <c:pt idx="9804">
                  <c:v>1.2069999999999979</c:v>
                </c:pt>
                <c:pt idx="9805">
                  <c:v>1.202</c:v>
                </c:pt>
                <c:pt idx="9806">
                  <c:v>1.22</c:v>
                </c:pt>
                <c:pt idx="9807">
                  <c:v>1.2069999999999979</c:v>
                </c:pt>
                <c:pt idx="9808">
                  <c:v>1.2249999999999981</c:v>
                </c:pt>
                <c:pt idx="9809">
                  <c:v>1.2069999999999979</c:v>
                </c:pt>
                <c:pt idx="9810">
                  <c:v>1.1890000000000001</c:v>
                </c:pt>
                <c:pt idx="9811">
                  <c:v>1.226</c:v>
                </c:pt>
                <c:pt idx="9812">
                  <c:v>1.1980000000000017</c:v>
                </c:pt>
                <c:pt idx="9813">
                  <c:v>1.212</c:v>
                </c:pt>
                <c:pt idx="9814">
                  <c:v>1.2189999999999981</c:v>
                </c:pt>
                <c:pt idx="9815">
                  <c:v>1.2049999999999979</c:v>
                </c:pt>
                <c:pt idx="9816">
                  <c:v>1.2309999999999981</c:v>
                </c:pt>
                <c:pt idx="9817">
                  <c:v>1.232</c:v>
                </c:pt>
                <c:pt idx="9818">
                  <c:v>1.23</c:v>
                </c:pt>
                <c:pt idx="9819">
                  <c:v>1.2209999999999981</c:v>
                </c:pt>
                <c:pt idx="9820">
                  <c:v>1.222</c:v>
                </c:pt>
                <c:pt idx="9821">
                  <c:v>1.2029999999999978</c:v>
                </c:pt>
                <c:pt idx="9822">
                  <c:v>1.2129999999999979</c:v>
                </c:pt>
                <c:pt idx="9823">
                  <c:v>1.24</c:v>
                </c:pt>
                <c:pt idx="9824">
                  <c:v>1.2089999999999979</c:v>
                </c:pt>
                <c:pt idx="9825">
                  <c:v>1.2069999999999979</c:v>
                </c:pt>
                <c:pt idx="9826">
                  <c:v>1.202</c:v>
                </c:pt>
                <c:pt idx="9827">
                  <c:v>1.23</c:v>
                </c:pt>
                <c:pt idx="9828">
                  <c:v>1.21</c:v>
                </c:pt>
                <c:pt idx="9829">
                  <c:v>1.2089999999999979</c:v>
                </c:pt>
                <c:pt idx="9830">
                  <c:v>1.208</c:v>
                </c:pt>
                <c:pt idx="9831">
                  <c:v>1.214</c:v>
                </c:pt>
                <c:pt idx="9832">
                  <c:v>1.2189999999999981</c:v>
                </c:pt>
                <c:pt idx="9833">
                  <c:v>1.2169999999999979</c:v>
                </c:pt>
                <c:pt idx="9834">
                  <c:v>1.2</c:v>
                </c:pt>
                <c:pt idx="9835">
                  <c:v>1.216</c:v>
                </c:pt>
                <c:pt idx="9836">
                  <c:v>1.232</c:v>
                </c:pt>
                <c:pt idx="9837">
                  <c:v>1.2209999999999981</c:v>
                </c:pt>
                <c:pt idx="9838">
                  <c:v>1.2109999999999979</c:v>
                </c:pt>
                <c:pt idx="9839">
                  <c:v>1.1960000000000017</c:v>
                </c:pt>
                <c:pt idx="9840">
                  <c:v>1.2269999999999981</c:v>
                </c:pt>
                <c:pt idx="9841">
                  <c:v>1.2269999999999981</c:v>
                </c:pt>
                <c:pt idx="9842">
                  <c:v>1.2169999999999979</c:v>
                </c:pt>
                <c:pt idx="9843">
                  <c:v>1.208</c:v>
                </c:pt>
                <c:pt idx="9844">
                  <c:v>1.214</c:v>
                </c:pt>
                <c:pt idx="9845">
                  <c:v>1.222</c:v>
                </c:pt>
                <c:pt idx="9846">
                  <c:v>1.2089999999999979</c:v>
                </c:pt>
                <c:pt idx="9847">
                  <c:v>1.2309999999999981</c:v>
                </c:pt>
                <c:pt idx="9848">
                  <c:v>1.208</c:v>
                </c:pt>
                <c:pt idx="9849">
                  <c:v>1.248</c:v>
                </c:pt>
                <c:pt idx="9850">
                  <c:v>1.2109999999999979</c:v>
                </c:pt>
                <c:pt idx="9851">
                  <c:v>1.1980000000000017</c:v>
                </c:pt>
                <c:pt idx="9852">
                  <c:v>1.2269999999999981</c:v>
                </c:pt>
                <c:pt idx="9853">
                  <c:v>1.2229999999999981</c:v>
                </c:pt>
                <c:pt idx="9854">
                  <c:v>1.2069999999999979</c:v>
                </c:pt>
                <c:pt idx="9855">
                  <c:v>1.218</c:v>
                </c:pt>
                <c:pt idx="9856">
                  <c:v>1.206</c:v>
                </c:pt>
                <c:pt idx="9857">
                  <c:v>1.214</c:v>
                </c:pt>
                <c:pt idx="9858">
                  <c:v>1.1950000000000001</c:v>
                </c:pt>
                <c:pt idx="9859">
                  <c:v>1.22</c:v>
                </c:pt>
                <c:pt idx="9860">
                  <c:v>1.22</c:v>
                </c:pt>
                <c:pt idx="9861">
                  <c:v>1.212</c:v>
                </c:pt>
                <c:pt idx="9862">
                  <c:v>1.216</c:v>
                </c:pt>
                <c:pt idx="9863">
                  <c:v>1.2049999999999979</c:v>
                </c:pt>
                <c:pt idx="9864">
                  <c:v>1.212</c:v>
                </c:pt>
                <c:pt idx="9865">
                  <c:v>1.2129999999999979</c:v>
                </c:pt>
                <c:pt idx="9866">
                  <c:v>1.1980000000000017</c:v>
                </c:pt>
                <c:pt idx="9867">
                  <c:v>1.212</c:v>
                </c:pt>
                <c:pt idx="9868">
                  <c:v>1.2009999999999978</c:v>
                </c:pt>
                <c:pt idx="9869">
                  <c:v>1.1940000000000017</c:v>
                </c:pt>
                <c:pt idx="9870">
                  <c:v>1.1990000000000001</c:v>
                </c:pt>
                <c:pt idx="9871">
                  <c:v>1.2049999999999979</c:v>
                </c:pt>
                <c:pt idx="9872">
                  <c:v>1.222</c:v>
                </c:pt>
                <c:pt idx="9873">
                  <c:v>1.2029999999999978</c:v>
                </c:pt>
                <c:pt idx="9874">
                  <c:v>1.1990000000000001</c:v>
                </c:pt>
                <c:pt idx="9875">
                  <c:v>1.206</c:v>
                </c:pt>
                <c:pt idx="9876">
                  <c:v>1.1970000000000001</c:v>
                </c:pt>
                <c:pt idx="9877">
                  <c:v>1.1930000000000001</c:v>
                </c:pt>
                <c:pt idx="9878">
                  <c:v>1.2</c:v>
                </c:pt>
                <c:pt idx="9879">
                  <c:v>1.1950000000000001</c:v>
                </c:pt>
                <c:pt idx="9880">
                  <c:v>1.202</c:v>
                </c:pt>
                <c:pt idx="9881">
                  <c:v>0</c:v>
                </c:pt>
                <c:pt idx="9882">
                  <c:v>1.202</c:v>
                </c:pt>
                <c:pt idx="9883">
                  <c:v>1.208</c:v>
                </c:pt>
                <c:pt idx="9884">
                  <c:v>1.1980000000000017</c:v>
                </c:pt>
                <c:pt idx="9885">
                  <c:v>1.1930000000000001</c:v>
                </c:pt>
                <c:pt idx="9886">
                  <c:v>1.1890000000000001</c:v>
                </c:pt>
                <c:pt idx="9887">
                  <c:v>1.1879999999999982</c:v>
                </c:pt>
                <c:pt idx="9888">
                  <c:v>1.1819999999999982</c:v>
                </c:pt>
                <c:pt idx="9889">
                  <c:v>1.1960000000000017</c:v>
                </c:pt>
                <c:pt idx="9890">
                  <c:v>1.204</c:v>
                </c:pt>
                <c:pt idx="9891">
                  <c:v>1.1879999999999982</c:v>
                </c:pt>
                <c:pt idx="9892">
                  <c:v>1.1870000000000001</c:v>
                </c:pt>
                <c:pt idx="9893">
                  <c:v>1.1800000000000017</c:v>
                </c:pt>
                <c:pt idx="9894">
                  <c:v>1.1910000000000001</c:v>
                </c:pt>
                <c:pt idx="9895">
                  <c:v>1.1890000000000001</c:v>
                </c:pt>
                <c:pt idx="9896">
                  <c:v>1.181</c:v>
                </c:pt>
                <c:pt idx="9897">
                  <c:v>1.1890000000000001</c:v>
                </c:pt>
                <c:pt idx="9898">
                  <c:v>1.1859999999999982</c:v>
                </c:pt>
                <c:pt idx="9899">
                  <c:v>1.175</c:v>
                </c:pt>
                <c:pt idx="9900">
                  <c:v>1.1759999999999982</c:v>
                </c:pt>
                <c:pt idx="9901">
                  <c:v>1.181</c:v>
                </c:pt>
                <c:pt idx="9902">
                  <c:v>1.167</c:v>
                </c:pt>
                <c:pt idx="9903">
                  <c:v>1.1800000000000017</c:v>
                </c:pt>
                <c:pt idx="9904">
                  <c:v>1.1910000000000001</c:v>
                </c:pt>
                <c:pt idx="9905">
                  <c:v>1.165</c:v>
                </c:pt>
                <c:pt idx="9906">
                  <c:v>1.1900000000000017</c:v>
                </c:pt>
                <c:pt idx="9907">
                  <c:v>1.165</c:v>
                </c:pt>
                <c:pt idx="9908">
                  <c:v>1.1700000000000017</c:v>
                </c:pt>
                <c:pt idx="9909">
                  <c:v>1.1599999999999981</c:v>
                </c:pt>
                <c:pt idx="9910">
                  <c:v>1.165</c:v>
                </c:pt>
                <c:pt idx="9911">
                  <c:v>1.1599999999999981</c:v>
                </c:pt>
                <c:pt idx="9912">
                  <c:v>1.1659999999999981</c:v>
                </c:pt>
                <c:pt idx="9913">
                  <c:v>1.1900000000000017</c:v>
                </c:pt>
                <c:pt idx="9914">
                  <c:v>1.1679999999999982</c:v>
                </c:pt>
                <c:pt idx="9915">
                  <c:v>1.1719999999999982</c:v>
                </c:pt>
                <c:pt idx="9916">
                  <c:v>1.1579999999999981</c:v>
                </c:pt>
                <c:pt idx="9917">
                  <c:v>1.165</c:v>
                </c:pt>
                <c:pt idx="9918">
                  <c:v>1.1559999999999981</c:v>
                </c:pt>
                <c:pt idx="9919">
                  <c:v>1.1559999999999981</c:v>
                </c:pt>
                <c:pt idx="9920">
                  <c:v>1.1619999999999981</c:v>
                </c:pt>
                <c:pt idx="9921">
                  <c:v>1.1419999999999979</c:v>
                </c:pt>
                <c:pt idx="9922">
                  <c:v>1.177</c:v>
                </c:pt>
                <c:pt idx="9923">
                  <c:v>1.155</c:v>
                </c:pt>
                <c:pt idx="9924">
                  <c:v>1.181</c:v>
                </c:pt>
                <c:pt idx="9925">
                  <c:v>1.165</c:v>
                </c:pt>
                <c:pt idx="9926">
                  <c:v>1.167</c:v>
                </c:pt>
                <c:pt idx="9927">
                  <c:v>1.1659999999999981</c:v>
                </c:pt>
                <c:pt idx="9928">
                  <c:v>1.1679999999999982</c:v>
                </c:pt>
                <c:pt idx="9929">
                  <c:v>1.169</c:v>
                </c:pt>
                <c:pt idx="9930">
                  <c:v>1.169</c:v>
                </c:pt>
                <c:pt idx="9931">
                  <c:v>1.1539999999999981</c:v>
                </c:pt>
                <c:pt idx="9932">
                  <c:v>1.1619999999999981</c:v>
                </c:pt>
                <c:pt idx="9933">
                  <c:v>1.1519999999999981</c:v>
                </c:pt>
                <c:pt idx="9934">
                  <c:v>1.159</c:v>
                </c:pt>
                <c:pt idx="9935">
                  <c:v>1.161</c:v>
                </c:pt>
                <c:pt idx="9936">
                  <c:v>1.171</c:v>
                </c:pt>
                <c:pt idx="9937">
                  <c:v>1.1599999999999981</c:v>
                </c:pt>
                <c:pt idx="9938">
                  <c:v>1.1539999999999981</c:v>
                </c:pt>
                <c:pt idx="9939">
                  <c:v>1.1599999999999981</c:v>
                </c:pt>
                <c:pt idx="9940">
                  <c:v>1.1479999999999981</c:v>
                </c:pt>
                <c:pt idx="9941">
                  <c:v>1.1599999999999981</c:v>
                </c:pt>
                <c:pt idx="9942">
                  <c:v>1.165</c:v>
                </c:pt>
                <c:pt idx="9943">
                  <c:v>1.161</c:v>
                </c:pt>
                <c:pt idx="9944">
                  <c:v>1.149</c:v>
                </c:pt>
                <c:pt idx="9945">
                  <c:v>1.1499999999999981</c:v>
                </c:pt>
                <c:pt idx="9946">
                  <c:v>1.1519999999999981</c:v>
                </c:pt>
                <c:pt idx="9947">
                  <c:v>1.1599999999999981</c:v>
                </c:pt>
                <c:pt idx="9948">
                  <c:v>1.147</c:v>
                </c:pt>
                <c:pt idx="9949">
                  <c:v>1.153</c:v>
                </c:pt>
                <c:pt idx="9950">
                  <c:v>1.1439999999999981</c:v>
                </c:pt>
                <c:pt idx="9951">
                  <c:v>1.155</c:v>
                </c:pt>
                <c:pt idx="9952">
                  <c:v>1.159</c:v>
                </c:pt>
                <c:pt idx="9953">
                  <c:v>1.145</c:v>
                </c:pt>
                <c:pt idx="9954">
                  <c:v>1.149</c:v>
                </c:pt>
                <c:pt idx="9955">
                  <c:v>1.135</c:v>
                </c:pt>
                <c:pt idx="9956">
                  <c:v>1.155</c:v>
                </c:pt>
                <c:pt idx="9957">
                  <c:v>1.1499999999999981</c:v>
                </c:pt>
                <c:pt idx="9958">
                  <c:v>1.159</c:v>
                </c:pt>
                <c:pt idx="9959">
                  <c:v>1.151</c:v>
                </c:pt>
                <c:pt idx="9960">
                  <c:v>1.1539999999999981</c:v>
                </c:pt>
                <c:pt idx="9961">
                  <c:v>1.1579999999999981</c:v>
                </c:pt>
                <c:pt idx="9962">
                  <c:v>1.149</c:v>
                </c:pt>
                <c:pt idx="9963">
                  <c:v>1.151</c:v>
                </c:pt>
                <c:pt idx="9964">
                  <c:v>1.149</c:v>
                </c:pt>
                <c:pt idx="9965">
                  <c:v>1.1339999999999979</c:v>
                </c:pt>
                <c:pt idx="9966">
                  <c:v>1.1479999999999981</c:v>
                </c:pt>
                <c:pt idx="9967">
                  <c:v>1.151</c:v>
                </c:pt>
                <c:pt idx="9968">
                  <c:v>1.145</c:v>
                </c:pt>
                <c:pt idx="9969">
                  <c:v>1.1379999999999979</c:v>
                </c:pt>
                <c:pt idx="9970">
                  <c:v>1.1459999999999981</c:v>
                </c:pt>
                <c:pt idx="9971">
                  <c:v>1.1379999999999979</c:v>
                </c:pt>
                <c:pt idx="9972">
                  <c:v>1.1419999999999979</c:v>
                </c:pt>
                <c:pt idx="9973">
                  <c:v>1.141</c:v>
                </c:pt>
                <c:pt idx="9974">
                  <c:v>1.139</c:v>
                </c:pt>
                <c:pt idx="9975">
                  <c:v>1.151</c:v>
                </c:pt>
                <c:pt idx="9976">
                  <c:v>1.1399999999999979</c:v>
                </c:pt>
                <c:pt idx="9977">
                  <c:v>1.145</c:v>
                </c:pt>
                <c:pt idx="9978">
                  <c:v>1.1459999999999981</c:v>
                </c:pt>
                <c:pt idx="9979">
                  <c:v>1.159</c:v>
                </c:pt>
                <c:pt idx="9980">
                  <c:v>1.1399999999999979</c:v>
                </c:pt>
                <c:pt idx="9981">
                  <c:v>1.1419999999999979</c:v>
                </c:pt>
                <c:pt idx="9982">
                  <c:v>1.147</c:v>
                </c:pt>
                <c:pt idx="9983">
                  <c:v>1.145</c:v>
                </c:pt>
                <c:pt idx="9984">
                  <c:v>1.149</c:v>
                </c:pt>
                <c:pt idx="9985">
                  <c:v>1.1479999999999981</c:v>
                </c:pt>
                <c:pt idx="9986">
                  <c:v>1.157</c:v>
                </c:pt>
                <c:pt idx="9987">
                  <c:v>1.1479999999999981</c:v>
                </c:pt>
                <c:pt idx="9988">
                  <c:v>1.1379999999999979</c:v>
                </c:pt>
                <c:pt idx="9989">
                  <c:v>1.1479999999999981</c:v>
                </c:pt>
                <c:pt idx="9990">
                  <c:v>1.1479999999999981</c:v>
                </c:pt>
                <c:pt idx="9991">
                  <c:v>1.1519999999999981</c:v>
                </c:pt>
                <c:pt idx="9992">
                  <c:v>1.147</c:v>
                </c:pt>
                <c:pt idx="9993">
                  <c:v>1.1519999999999981</c:v>
                </c:pt>
                <c:pt idx="9994">
                  <c:v>1.1359999999999979</c:v>
                </c:pt>
                <c:pt idx="9995">
                  <c:v>1.141</c:v>
                </c:pt>
                <c:pt idx="9996">
                  <c:v>1.204</c:v>
                </c:pt>
                <c:pt idx="9997">
                  <c:v>1.129</c:v>
                </c:pt>
                <c:pt idx="9998">
                  <c:v>1.1459999999999981</c:v>
                </c:pt>
                <c:pt idx="9999">
                  <c:v>1.1479999999999981</c:v>
                </c:pt>
                <c:pt idx="10000">
                  <c:v>1.141</c:v>
                </c:pt>
                <c:pt idx="10001">
                  <c:v>1.1499999999999981</c:v>
                </c:pt>
                <c:pt idx="10002">
                  <c:v>1.143</c:v>
                </c:pt>
                <c:pt idx="10003">
                  <c:v>1.137</c:v>
                </c:pt>
                <c:pt idx="10004">
                  <c:v>1.147</c:v>
                </c:pt>
                <c:pt idx="10005">
                  <c:v>1.137</c:v>
                </c:pt>
                <c:pt idx="10006">
                  <c:v>1.1399999999999979</c:v>
                </c:pt>
                <c:pt idx="10007">
                  <c:v>1.1419999999999979</c:v>
                </c:pt>
                <c:pt idx="10008">
                  <c:v>1.155</c:v>
                </c:pt>
                <c:pt idx="10009">
                  <c:v>1.139</c:v>
                </c:pt>
                <c:pt idx="10010">
                  <c:v>1.1299999999999979</c:v>
                </c:pt>
                <c:pt idx="10011">
                  <c:v>1.149</c:v>
                </c:pt>
                <c:pt idx="10012">
                  <c:v>1.1319999999999979</c:v>
                </c:pt>
                <c:pt idx="10013">
                  <c:v>1.137</c:v>
                </c:pt>
                <c:pt idx="10014">
                  <c:v>1.1439999999999981</c:v>
                </c:pt>
                <c:pt idx="10015">
                  <c:v>1.1419999999999979</c:v>
                </c:pt>
                <c:pt idx="10016">
                  <c:v>1.1379999999999979</c:v>
                </c:pt>
                <c:pt idx="10017">
                  <c:v>1.1499999999999981</c:v>
                </c:pt>
                <c:pt idx="10018">
                  <c:v>1.131</c:v>
                </c:pt>
                <c:pt idx="10019">
                  <c:v>1.1359999999999979</c:v>
                </c:pt>
                <c:pt idx="10020">
                  <c:v>1.137</c:v>
                </c:pt>
                <c:pt idx="10021">
                  <c:v>1.141</c:v>
                </c:pt>
                <c:pt idx="10022">
                  <c:v>1.1339999999999979</c:v>
                </c:pt>
                <c:pt idx="10023">
                  <c:v>1.149</c:v>
                </c:pt>
                <c:pt idx="10024">
                  <c:v>1.1419999999999979</c:v>
                </c:pt>
                <c:pt idx="10025">
                  <c:v>1.133</c:v>
                </c:pt>
                <c:pt idx="10026">
                  <c:v>1.1419999999999979</c:v>
                </c:pt>
                <c:pt idx="10027">
                  <c:v>1.139</c:v>
                </c:pt>
                <c:pt idx="10028">
                  <c:v>1.1439999999999981</c:v>
                </c:pt>
                <c:pt idx="10029">
                  <c:v>1.135</c:v>
                </c:pt>
                <c:pt idx="10030">
                  <c:v>1.1399999999999979</c:v>
                </c:pt>
                <c:pt idx="10031">
                  <c:v>1.147</c:v>
                </c:pt>
                <c:pt idx="10032">
                  <c:v>1.1359999999999979</c:v>
                </c:pt>
                <c:pt idx="10033">
                  <c:v>1.147</c:v>
                </c:pt>
                <c:pt idx="10034">
                  <c:v>1.1379999999999979</c:v>
                </c:pt>
                <c:pt idx="10035">
                  <c:v>1.141</c:v>
                </c:pt>
                <c:pt idx="10036">
                  <c:v>1.1399999999999979</c:v>
                </c:pt>
                <c:pt idx="10037">
                  <c:v>1.1439999999999981</c:v>
                </c:pt>
                <c:pt idx="10038">
                  <c:v>1.151</c:v>
                </c:pt>
                <c:pt idx="10039">
                  <c:v>1.1519999999999981</c:v>
                </c:pt>
                <c:pt idx="10040">
                  <c:v>1.1419999999999979</c:v>
                </c:pt>
                <c:pt idx="10041">
                  <c:v>1.145</c:v>
                </c:pt>
                <c:pt idx="10042">
                  <c:v>1.135</c:v>
                </c:pt>
                <c:pt idx="10043">
                  <c:v>1.1639999999999981</c:v>
                </c:pt>
                <c:pt idx="10044">
                  <c:v>1.1419999999999979</c:v>
                </c:pt>
                <c:pt idx="10045">
                  <c:v>1.1579999999999981</c:v>
                </c:pt>
                <c:pt idx="10046">
                  <c:v>1.137</c:v>
                </c:pt>
                <c:pt idx="10047">
                  <c:v>1.1399999999999979</c:v>
                </c:pt>
                <c:pt idx="10048">
                  <c:v>1.157</c:v>
                </c:pt>
                <c:pt idx="10049">
                  <c:v>1.147</c:v>
                </c:pt>
                <c:pt idx="10050">
                  <c:v>1.139</c:v>
                </c:pt>
                <c:pt idx="10051">
                  <c:v>1.1399999999999979</c:v>
                </c:pt>
                <c:pt idx="10052">
                  <c:v>1.1479999999999981</c:v>
                </c:pt>
                <c:pt idx="10053">
                  <c:v>1.141</c:v>
                </c:pt>
                <c:pt idx="10054">
                  <c:v>1.135</c:v>
                </c:pt>
                <c:pt idx="10055">
                  <c:v>1.167</c:v>
                </c:pt>
                <c:pt idx="10056">
                  <c:v>1.1479999999999981</c:v>
                </c:pt>
                <c:pt idx="10057">
                  <c:v>1.1579999999999981</c:v>
                </c:pt>
                <c:pt idx="10058">
                  <c:v>1.1519999999999981</c:v>
                </c:pt>
                <c:pt idx="10059">
                  <c:v>1.1319999999999979</c:v>
                </c:pt>
                <c:pt idx="10060">
                  <c:v>1.1339999999999979</c:v>
                </c:pt>
                <c:pt idx="10061">
                  <c:v>1.1419999999999979</c:v>
                </c:pt>
                <c:pt idx="10062">
                  <c:v>1.1479999999999981</c:v>
                </c:pt>
                <c:pt idx="10063">
                  <c:v>1.143</c:v>
                </c:pt>
                <c:pt idx="10064">
                  <c:v>1.1379999999999979</c:v>
                </c:pt>
                <c:pt idx="10065">
                  <c:v>1.141</c:v>
                </c:pt>
                <c:pt idx="10066">
                  <c:v>1.141</c:v>
                </c:pt>
                <c:pt idx="10067">
                  <c:v>1.1379999999999979</c:v>
                </c:pt>
                <c:pt idx="10068">
                  <c:v>1.1479999999999981</c:v>
                </c:pt>
                <c:pt idx="10069">
                  <c:v>1.143</c:v>
                </c:pt>
                <c:pt idx="10070">
                  <c:v>1.145</c:v>
                </c:pt>
                <c:pt idx="10071">
                  <c:v>1.141</c:v>
                </c:pt>
                <c:pt idx="10072">
                  <c:v>1.135</c:v>
                </c:pt>
                <c:pt idx="10073">
                  <c:v>1.1399999999999979</c:v>
                </c:pt>
                <c:pt idx="10074">
                  <c:v>1.155</c:v>
                </c:pt>
                <c:pt idx="10075">
                  <c:v>1.1379999999999979</c:v>
                </c:pt>
                <c:pt idx="10076">
                  <c:v>1.1359999999999979</c:v>
                </c:pt>
                <c:pt idx="10077">
                  <c:v>1.1459999999999981</c:v>
                </c:pt>
                <c:pt idx="10078">
                  <c:v>1.133</c:v>
                </c:pt>
                <c:pt idx="10079">
                  <c:v>1.1419999999999979</c:v>
                </c:pt>
                <c:pt idx="10080">
                  <c:v>1.1479999999999981</c:v>
                </c:pt>
                <c:pt idx="10081">
                  <c:v>1.1419999999999979</c:v>
                </c:pt>
                <c:pt idx="10082">
                  <c:v>1.1419999999999979</c:v>
                </c:pt>
                <c:pt idx="10083">
                  <c:v>1.1379999999999979</c:v>
                </c:pt>
                <c:pt idx="10084">
                  <c:v>1.1359999999999979</c:v>
                </c:pt>
                <c:pt idx="10085">
                  <c:v>1.131</c:v>
                </c:pt>
                <c:pt idx="10086">
                  <c:v>1.135</c:v>
                </c:pt>
                <c:pt idx="10087">
                  <c:v>1.1459999999999981</c:v>
                </c:pt>
                <c:pt idx="10088">
                  <c:v>1.139</c:v>
                </c:pt>
                <c:pt idx="10089">
                  <c:v>1.141</c:v>
                </c:pt>
                <c:pt idx="10090">
                  <c:v>1.1240000000000001</c:v>
                </c:pt>
                <c:pt idx="10091">
                  <c:v>1.127</c:v>
                </c:pt>
                <c:pt idx="10092">
                  <c:v>1.133</c:v>
                </c:pt>
                <c:pt idx="10093">
                  <c:v>1.147</c:v>
                </c:pt>
                <c:pt idx="10094">
                  <c:v>1.135</c:v>
                </c:pt>
                <c:pt idx="10095">
                  <c:v>1.1479999999999981</c:v>
                </c:pt>
                <c:pt idx="10096">
                  <c:v>1.1140000000000001</c:v>
                </c:pt>
                <c:pt idx="10097">
                  <c:v>1.1459999999999981</c:v>
                </c:pt>
                <c:pt idx="10098">
                  <c:v>1.147</c:v>
                </c:pt>
                <c:pt idx="10099">
                  <c:v>1.141</c:v>
                </c:pt>
                <c:pt idx="10100">
                  <c:v>1.1279999999999979</c:v>
                </c:pt>
                <c:pt idx="10101">
                  <c:v>1.1379999999999979</c:v>
                </c:pt>
                <c:pt idx="10102">
                  <c:v>1.1499999999999981</c:v>
                </c:pt>
                <c:pt idx="10103">
                  <c:v>1.1439999999999981</c:v>
                </c:pt>
                <c:pt idx="10104">
                  <c:v>1.1399999999999979</c:v>
                </c:pt>
                <c:pt idx="10105">
                  <c:v>1.127</c:v>
                </c:pt>
                <c:pt idx="10106">
                  <c:v>1.1399999999999979</c:v>
                </c:pt>
                <c:pt idx="10107">
                  <c:v>1.133</c:v>
                </c:pt>
                <c:pt idx="10108">
                  <c:v>1.131</c:v>
                </c:pt>
                <c:pt idx="10109">
                  <c:v>1.1200000000000001</c:v>
                </c:pt>
                <c:pt idx="10110">
                  <c:v>1.133</c:v>
                </c:pt>
                <c:pt idx="10111">
                  <c:v>1.1299999999999979</c:v>
                </c:pt>
                <c:pt idx="10112">
                  <c:v>1.123</c:v>
                </c:pt>
                <c:pt idx="10113">
                  <c:v>1.1359999999999979</c:v>
                </c:pt>
                <c:pt idx="10114">
                  <c:v>1.115</c:v>
                </c:pt>
                <c:pt idx="10115">
                  <c:v>1.127</c:v>
                </c:pt>
                <c:pt idx="10116">
                  <c:v>1.1180000000000001</c:v>
                </c:pt>
                <c:pt idx="10117">
                  <c:v>1.127</c:v>
                </c:pt>
                <c:pt idx="10118">
                  <c:v>1.109</c:v>
                </c:pt>
                <c:pt idx="10119">
                  <c:v>1.1339999999999979</c:v>
                </c:pt>
                <c:pt idx="10120">
                  <c:v>1.1180000000000001</c:v>
                </c:pt>
                <c:pt idx="10121">
                  <c:v>1.1220000000000001</c:v>
                </c:pt>
                <c:pt idx="10122">
                  <c:v>1.113</c:v>
                </c:pt>
                <c:pt idx="10123">
                  <c:v>1.115</c:v>
                </c:pt>
                <c:pt idx="10124">
                  <c:v>1.119</c:v>
                </c:pt>
                <c:pt idx="10125">
                  <c:v>1.1240000000000001</c:v>
                </c:pt>
                <c:pt idx="10126">
                  <c:v>1.1220000000000001</c:v>
                </c:pt>
                <c:pt idx="10127">
                  <c:v>1.1259999999999979</c:v>
                </c:pt>
                <c:pt idx="10128">
                  <c:v>1.123</c:v>
                </c:pt>
                <c:pt idx="10129">
                  <c:v>1.1120000000000001</c:v>
                </c:pt>
                <c:pt idx="10130">
                  <c:v>1.101</c:v>
                </c:pt>
                <c:pt idx="10131">
                  <c:v>1.1220000000000001</c:v>
                </c:pt>
                <c:pt idx="10132">
                  <c:v>1.117</c:v>
                </c:pt>
                <c:pt idx="10133">
                  <c:v>1.123</c:v>
                </c:pt>
                <c:pt idx="10134">
                  <c:v>1.129</c:v>
                </c:pt>
                <c:pt idx="10135">
                  <c:v>1.1200000000000001</c:v>
                </c:pt>
                <c:pt idx="10136">
                  <c:v>1.107</c:v>
                </c:pt>
                <c:pt idx="10137">
                  <c:v>1.121</c:v>
                </c:pt>
                <c:pt idx="10138">
                  <c:v>1.1100000000000001</c:v>
                </c:pt>
                <c:pt idx="10139">
                  <c:v>1.0980000000000001</c:v>
                </c:pt>
                <c:pt idx="10140">
                  <c:v>1.107</c:v>
                </c:pt>
                <c:pt idx="10141">
                  <c:v>1.113</c:v>
                </c:pt>
                <c:pt idx="10142">
                  <c:v>1.0960000000000001</c:v>
                </c:pt>
                <c:pt idx="10143">
                  <c:v>1.1120000000000001</c:v>
                </c:pt>
                <c:pt idx="10144">
                  <c:v>1.1120000000000001</c:v>
                </c:pt>
                <c:pt idx="10145">
                  <c:v>1.1040000000000001</c:v>
                </c:pt>
                <c:pt idx="10146">
                  <c:v>1.1200000000000001</c:v>
                </c:pt>
                <c:pt idx="10147">
                  <c:v>1.103</c:v>
                </c:pt>
                <c:pt idx="10148">
                  <c:v>1.117</c:v>
                </c:pt>
                <c:pt idx="10149">
                  <c:v>1.115</c:v>
                </c:pt>
                <c:pt idx="10150">
                  <c:v>1.1080000000000001</c:v>
                </c:pt>
                <c:pt idx="10151">
                  <c:v>1.119</c:v>
                </c:pt>
                <c:pt idx="10152">
                  <c:v>1.1140000000000001</c:v>
                </c:pt>
                <c:pt idx="10153">
                  <c:v>1.105</c:v>
                </c:pt>
                <c:pt idx="10154">
                  <c:v>1.109</c:v>
                </c:pt>
                <c:pt idx="10155">
                  <c:v>1.1220000000000001</c:v>
                </c:pt>
                <c:pt idx="10156">
                  <c:v>1.1000000000000001</c:v>
                </c:pt>
                <c:pt idx="10157">
                  <c:v>1.1000000000000001</c:v>
                </c:pt>
                <c:pt idx="10158">
                  <c:v>1.111</c:v>
                </c:pt>
                <c:pt idx="10159">
                  <c:v>1.107</c:v>
                </c:pt>
                <c:pt idx="10160">
                  <c:v>1.117</c:v>
                </c:pt>
                <c:pt idx="10161">
                  <c:v>1.1279999999999979</c:v>
                </c:pt>
                <c:pt idx="10162">
                  <c:v>1.097</c:v>
                </c:pt>
                <c:pt idx="10163">
                  <c:v>1.115</c:v>
                </c:pt>
                <c:pt idx="10164">
                  <c:v>1.089</c:v>
                </c:pt>
                <c:pt idx="10165">
                  <c:v>1.117</c:v>
                </c:pt>
                <c:pt idx="10166">
                  <c:v>1.107</c:v>
                </c:pt>
                <c:pt idx="10167">
                  <c:v>1.1100000000000001</c:v>
                </c:pt>
                <c:pt idx="10168">
                  <c:v>1.0980000000000001</c:v>
                </c:pt>
                <c:pt idx="10169">
                  <c:v>1.117</c:v>
                </c:pt>
                <c:pt idx="10170">
                  <c:v>1.107</c:v>
                </c:pt>
                <c:pt idx="10171">
                  <c:v>1.1160000000000001</c:v>
                </c:pt>
                <c:pt idx="10172">
                  <c:v>1.111</c:v>
                </c:pt>
                <c:pt idx="10173">
                  <c:v>1.1140000000000001</c:v>
                </c:pt>
                <c:pt idx="10174">
                  <c:v>1.107</c:v>
                </c:pt>
                <c:pt idx="10175">
                  <c:v>1.109</c:v>
                </c:pt>
                <c:pt idx="10176">
                  <c:v>1.1000000000000001</c:v>
                </c:pt>
                <c:pt idx="10177">
                  <c:v>1.1180000000000001</c:v>
                </c:pt>
                <c:pt idx="10178">
                  <c:v>1.1200000000000001</c:v>
                </c:pt>
                <c:pt idx="10179">
                  <c:v>1.101</c:v>
                </c:pt>
                <c:pt idx="10180">
                  <c:v>1.1020000000000001</c:v>
                </c:pt>
                <c:pt idx="10181">
                  <c:v>1.099</c:v>
                </c:pt>
                <c:pt idx="10182">
                  <c:v>1.1020000000000001</c:v>
                </c:pt>
                <c:pt idx="10183">
                  <c:v>1.101</c:v>
                </c:pt>
                <c:pt idx="10184">
                  <c:v>1.1000000000000001</c:v>
                </c:pt>
                <c:pt idx="10185">
                  <c:v>1.0960000000000001</c:v>
                </c:pt>
                <c:pt idx="10186">
                  <c:v>1.097</c:v>
                </c:pt>
                <c:pt idx="10187">
                  <c:v>1.1200000000000001</c:v>
                </c:pt>
                <c:pt idx="10188">
                  <c:v>1.1160000000000001</c:v>
                </c:pt>
                <c:pt idx="10189">
                  <c:v>1.2009999999999978</c:v>
                </c:pt>
                <c:pt idx="10190">
                  <c:v>1.119</c:v>
                </c:pt>
                <c:pt idx="10191">
                  <c:v>1.115</c:v>
                </c:pt>
                <c:pt idx="10192">
                  <c:v>1.113</c:v>
                </c:pt>
                <c:pt idx="10193">
                  <c:v>1.1160000000000001</c:v>
                </c:pt>
                <c:pt idx="10194">
                  <c:v>1.1020000000000001</c:v>
                </c:pt>
                <c:pt idx="10195">
                  <c:v>1.101</c:v>
                </c:pt>
                <c:pt idx="10196">
                  <c:v>1.103</c:v>
                </c:pt>
                <c:pt idx="10197">
                  <c:v>1.0980000000000001</c:v>
                </c:pt>
                <c:pt idx="10198">
                  <c:v>1.113</c:v>
                </c:pt>
                <c:pt idx="10199">
                  <c:v>1.109</c:v>
                </c:pt>
                <c:pt idx="10200">
                  <c:v>1.1100000000000001</c:v>
                </c:pt>
                <c:pt idx="10201">
                  <c:v>1.1040000000000001</c:v>
                </c:pt>
                <c:pt idx="10202">
                  <c:v>1.1399999999999979</c:v>
                </c:pt>
                <c:pt idx="10203">
                  <c:v>1.117</c:v>
                </c:pt>
                <c:pt idx="10204">
                  <c:v>1.1140000000000001</c:v>
                </c:pt>
                <c:pt idx="10205">
                  <c:v>1.115</c:v>
                </c:pt>
                <c:pt idx="10206">
                  <c:v>1.107</c:v>
                </c:pt>
                <c:pt idx="10207">
                  <c:v>1.1020000000000001</c:v>
                </c:pt>
                <c:pt idx="10208">
                  <c:v>1.1000000000000001</c:v>
                </c:pt>
                <c:pt idx="10209">
                  <c:v>1.111</c:v>
                </c:pt>
                <c:pt idx="10210">
                  <c:v>1.111</c:v>
                </c:pt>
                <c:pt idx="10211">
                  <c:v>1.1160000000000001</c:v>
                </c:pt>
                <c:pt idx="10212">
                  <c:v>1.087</c:v>
                </c:pt>
                <c:pt idx="10213">
                  <c:v>1.103</c:v>
                </c:pt>
                <c:pt idx="10214">
                  <c:v>1.1020000000000001</c:v>
                </c:pt>
                <c:pt idx="10215">
                  <c:v>1.0940000000000001</c:v>
                </c:pt>
                <c:pt idx="10216">
                  <c:v>1.0980000000000001</c:v>
                </c:pt>
                <c:pt idx="10217">
                  <c:v>1.1100000000000001</c:v>
                </c:pt>
                <c:pt idx="10218">
                  <c:v>1.119</c:v>
                </c:pt>
                <c:pt idx="10219">
                  <c:v>1.0900000000000001</c:v>
                </c:pt>
                <c:pt idx="10220">
                  <c:v>1.093</c:v>
                </c:pt>
                <c:pt idx="10221">
                  <c:v>1.161</c:v>
                </c:pt>
                <c:pt idx="10222">
                  <c:v>1.1000000000000001</c:v>
                </c:pt>
                <c:pt idx="10223">
                  <c:v>1.0980000000000001</c:v>
                </c:pt>
                <c:pt idx="10224">
                  <c:v>1.0940000000000001</c:v>
                </c:pt>
                <c:pt idx="10225">
                  <c:v>1.0980000000000001</c:v>
                </c:pt>
                <c:pt idx="10226">
                  <c:v>1.1020000000000001</c:v>
                </c:pt>
                <c:pt idx="10227">
                  <c:v>1.087</c:v>
                </c:pt>
                <c:pt idx="10228">
                  <c:v>1.1100000000000001</c:v>
                </c:pt>
                <c:pt idx="10229">
                  <c:v>1.0960000000000001</c:v>
                </c:pt>
                <c:pt idx="10230">
                  <c:v>1.085</c:v>
                </c:pt>
                <c:pt idx="10231">
                  <c:v>1.099</c:v>
                </c:pt>
                <c:pt idx="10232">
                  <c:v>1.0840000000000001</c:v>
                </c:pt>
                <c:pt idx="10233">
                  <c:v>1.101</c:v>
                </c:pt>
                <c:pt idx="10234">
                  <c:v>1.0780000000000001</c:v>
                </c:pt>
                <c:pt idx="10235">
                  <c:v>1.0940000000000001</c:v>
                </c:pt>
                <c:pt idx="10236">
                  <c:v>1.0920000000000001</c:v>
                </c:pt>
                <c:pt idx="10237">
                  <c:v>1.1040000000000001</c:v>
                </c:pt>
                <c:pt idx="10238">
                  <c:v>1.0960000000000001</c:v>
                </c:pt>
                <c:pt idx="10239">
                  <c:v>1.0980000000000001</c:v>
                </c:pt>
                <c:pt idx="10240">
                  <c:v>1.0920000000000001</c:v>
                </c:pt>
                <c:pt idx="10241">
                  <c:v>1.0780000000000001</c:v>
                </c:pt>
                <c:pt idx="10242">
                  <c:v>1.0980000000000001</c:v>
                </c:pt>
                <c:pt idx="10243">
                  <c:v>1.1020000000000001</c:v>
                </c:pt>
                <c:pt idx="10244">
                  <c:v>1.081</c:v>
                </c:pt>
                <c:pt idx="10245">
                  <c:v>1.081</c:v>
                </c:pt>
                <c:pt idx="10246">
                  <c:v>1.081</c:v>
                </c:pt>
                <c:pt idx="10247">
                  <c:v>1.089</c:v>
                </c:pt>
                <c:pt idx="10248">
                  <c:v>1.0900000000000001</c:v>
                </c:pt>
                <c:pt idx="10249">
                  <c:v>1.0940000000000001</c:v>
                </c:pt>
                <c:pt idx="10250">
                  <c:v>1.101</c:v>
                </c:pt>
                <c:pt idx="10251">
                  <c:v>1.087</c:v>
                </c:pt>
                <c:pt idx="10252">
                  <c:v>1.113</c:v>
                </c:pt>
                <c:pt idx="10253">
                  <c:v>1.089</c:v>
                </c:pt>
                <c:pt idx="10254">
                  <c:v>1.0840000000000001</c:v>
                </c:pt>
                <c:pt idx="10255">
                  <c:v>1.083</c:v>
                </c:pt>
                <c:pt idx="10256">
                  <c:v>1.099</c:v>
                </c:pt>
                <c:pt idx="10257">
                  <c:v>1.097</c:v>
                </c:pt>
                <c:pt idx="10258">
                  <c:v>1.083</c:v>
                </c:pt>
                <c:pt idx="10259">
                  <c:v>1.0900000000000001</c:v>
                </c:pt>
                <c:pt idx="10260">
                  <c:v>1.0940000000000001</c:v>
                </c:pt>
                <c:pt idx="10261">
                  <c:v>1.095</c:v>
                </c:pt>
                <c:pt idx="10262">
                  <c:v>1.089</c:v>
                </c:pt>
                <c:pt idx="10263">
                  <c:v>1.089</c:v>
                </c:pt>
                <c:pt idx="10264">
                  <c:v>1.089</c:v>
                </c:pt>
                <c:pt idx="10265">
                  <c:v>1.0780000000000001</c:v>
                </c:pt>
                <c:pt idx="10266">
                  <c:v>1.0960000000000001</c:v>
                </c:pt>
                <c:pt idx="10267">
                  <c:v>1.0840000000000001</c:v>
                </c:pt>
                <c:pt idx="10268">
                  <c:v>1.0900000000000001</c:v>
                </c:pt>
                <c:pt idx="10269">
                  <c:v>1.085</c:v>
                </c:pt>
                <c:pt idx="10270">
                  <c:v>1.0820000000000001</c:v>
                </c:pt>
                <c:pt idx="10271">
                  <c:v>1.0920000000000001</c:v>
                </c:pt>
                <c:pt idx="10272">
                  <c:v>1.095</c:v>
                </c:pt>
                <c:pt idx="10273">
                  <c:v>1.073</c:v>
                </c:pt>
                <c:pt idx="10274">
                  <c:v>1.081</c:v>
                </c:pt>
                <c:pt idx="10275">
                  <c:v>1.083</c:v>
                </c:pt>
                <c:pt idx="10276">
                  <c:v>1.079</c:v>
                </c:pt>
                <c:pt idx="10277">
                  <c:v>1.075</c:v>
                </c:pt>
                <c:pt idx="10278">
                  <c:v>1.075</c:v>
                </c:pt>
                <c:pt idx="10279">
                  <c:v>1.08</c:v>
                </c:pt>
                <c:pt idx="10280">
                  <c:v>1.075</c:v>
                </c:pt>
                <c:pt idx="10281">
                  <c:v>1.085</c:v>
                </c:pt>
                <c:pt idx="10282">
                  <c:v>1.08</c:v>
                </c:pt>
                <c:pt idx="10283">
                  <c:v>1.0880000000000001</c:v>
                </c:pt>
                <c:pt idx="10284">
                  <c:v>1.0820000000000001</c:v>
                </c:pt>
                <c:pt idx="10285">
                  <c:v>1.079</c:v>
                </c:pt>
                <c:pt idx="10286">
                  <c:v>1.091</c:v>
                </c:pt>
                <c:pt idx="10287">
                  <c:v>1.0860000000000001</c:v>
                </c:pt>
                <c:pt idx="10288">
                  <c:v>1.0580000000000001</c:v>
                </c:pt>
                <c:pt idx="10289">
                  <c:v>1.0720000000000001</c:v>
                </c:pt>
                <c:pt idx="10290">
                  <c:v>1.085</c:v>
                </c:pt>
                <c:pt idx="10291">
                  <c:v>1.081</c:v>
                </c:pt>
                <c:pt idx="10292">
                  <c:v>1.085</c:v>
                </c:pt>
                <c:pt idx="10293">
                  <c:v>1.0740000000000001</c:v>
                </c:pt>
                <c:pt idx="10294">
                  <c:v>1.069</c:v>
                </c:pt>
                <c:pt idx="10295">
                  <c:v>1.0720000000000001</c:v>
                </c:pt>
                <c:pt idx="10296">
                  <c:v>1.0740000000000001</c:v>
                </c:pt>
                <c:pt idx="10297">
                  <c:v>1.083</c:v>
                </c:pt>
                <c:pt idx="10298">
                  <c:v>1.1080000000000001</c:v>
                </c:pt>
                <c:pt idx="10299">
                  <c:v>1.083</c:v>
                </c:pt>
                <c:pt idx="10300">
                  <c:v>1.0820000000000001</c:v>
                </c:pt>
                <c:pt idx="10301">
                  <c:v>1.08</c:v>
                </c:pt>
                <c:pt idx="10302">
                  <c:v>1.073</c:v>
                </c:pt>
                <c:pt idx="10303">
                  <c:v>1.077</c:v>
                </c:pt>
                <c:pt idx="10304">
                  <c:v>1.099</c:v>
                </c:pt>
                <c:pt idx="10305">
                  <c:v>1.0740000000000001</c:v>
                </c:pt>
                <c:pt idx="10306">
                  <c:v>1.0720000000000001</c:v>
                </c:pt>
                <c:pt idx="10307">
                  <c:v>1.073</c:v>
                </c:pt>
                <c:pt idx="10308">
                  <c:v>1.075</c:v>
                </c:pt>
                <c:pt idx="10309">
                  <c:v>1.071</c:v>
                </c:pt>
                <c:pt idx="10310">
                  <c:v>1.0780000000000001</c:v>
                </c:pt>
                <c:pt idx="10311">
                  <c:v>1.085</c:v>
                </c:pt>
                <c:pt idx="10312">
                  <c:v>1.073</c:v>
                </c:pt>
                <c:pt idx="10313">
                  <c:v>1.0609999999999982</c:v>
                </c:pt>
                <c:pt idx="10314">
                  <c:v>1.083</c:v>
                </c:pt>
                <c:pt idx="10315">
                  <c:v>1.0680000000000001</c:v>
                </c:pt>
                <c:pt idx="10316">
                  <c:v>1.069</c:v>
                </c:pt>
                <c:pt idx="10317">
                  <c:v>1.0820000000000001</c:v>
                </c:pt>
                <c:pt idx="10318">
                  <c:v>1.0720000000000001</c:v>
                </c:pt>
                <c:pt idx="10319">
                  <c:v>1.06</c:v>
                </c:pt>
                <c:pt idx="10320">
                  <c:v>1.06</c:v>
                </c:pt>
                <c:pt idx="10321">
                  <c:v>1.0669999999999982</c:v>
                </c:pt>
                <c:pt idx="10322">
                  <c:v>1.0649999999999982</c:v>
                </c:pt>
                <c:pt idx="10323">
                  <c:v>1.0720000000000001</c:v>
                </c:pt>
                <c:pt idx="10324">
                  <c:v>1.054</c:v>
                </c:pt>
                <c:pt idx="10325">
                  <c:v>1.0680000000000001</c:v>
                </c:pt>
                <c:pt idx="10326">
                  <c:v>1.0660000000000001</c:v>
                </c:pt>
                <c:pt idx="10327">
                  <c:v>1.05</c:v>
                </c:pt>
                <c:pt idx="10328">
                  <c:v>1.0569999999999982</c:v>
                </c:pt>
                <c:pt idx="10329">
                  <c:v>1.048</c:v>
                </c:pt>
                <c:pt idx="10330">
                  <c:v>1.06</c:v>
                </c:pt>
                <c:pt idx="10331">
                  <c:v>1.0549999999999982</c:v>
                </c:pt>
                <c:pt idx="10332">
                  <c:v>1.0369999999999981</c:v>
                </c:pt>
                <c:pt idx="10333">
                  <c:v>1.0609999999999982</c:v>
                </c:pt>
                <c:pt idx="10334">
                  <c:v>1.052</c:v>
                </c:pt>
                <c:pt idx="10335">
                  <c:v>1.0629999999999982</c:v>
                </c:pt>
                <c:pt idx="10336">
                  <c:v>1.0469999999999982</c:v>
                </c:pt>
                <c:pt idx="10337">
                  <c:v>1.054</c:v>
                </c:pt>
                <c:pt idx="10338">
                  <c:v>1.056</c:v>
                </c:pt>
                <c:pt idx="10339">
                  <c:v>1.05</c:v>
                </c:pt>
                <c:pt idx="10340">
                  <c:v>1.0489999999999982</c:v>
                </c:pt>
                <c:pt idx="10341">
                  <c:v>1.0580000000000001</c:v>
                </c:pt>
                <c:pt idx="10342">
                  <c:v>1.0569999999999982</c:v>
                </c:pt>
                <c:pt idx="10343">
                  <c:v>1.05</c:v>
                </c:pt>
                <c:pt idx="10344">
                  <c:v>1.0549999999999982</c:v>
                </c:pt>
                <c:pt idx="10345">
                  <c:v>1.0409999999999981</c:v>
                </c:pt>
                <c:pt idx="10346">
                  <c:v>1.0509999999999982</c:v>
                </c:pt>
                <c:pt idx="10347">
                  <c:v>1.0569999999999982</c:v>
                </c:pt>
                <c:pt idx="10348">
                  <c:v>1.032</c:v>
                </c:pt>
                <c:pt idx="10349">
                  <c:v>1.048</c:v>
                </c:pt>
                <c:pt idx="10350">
                  <c:v>1.0389999999999981</c:v>
                </c:pt>
                <c:pt idx="10351">
                  <c:v>1.0640000000000001</c:v>
                </c:pt>
                <c:pt idx="10352">
                  <c:v>1.0389999999999981</c:v>
                </c:pt>
                <c:pt idx="10353">
                  <c:v>1.0389999999999981</c:v>
                </c:pt>
                <c:pt idx="10354">
                  <c:v>1.05</c:v>
                </c:pt>
                <c:pt idx="10355">
                  <c:v>1.0309999999999981</c:v>
                </c:pt>
                <c:pt idx="10356">
                  <c:v>1.04</c:v>
                </c:pt>
                <c:pt idx="10357">
                  <c:v>1.044</c:v>
                </c:pt>
                <c:pt idx="10358">
                  <c:v>1.0469999999999982</c:v>
                </c:pt>
                <c:pt idx="10359">
                  <c:v>1.0429999999999982</c:v>
                </c:pt>
                <c:pt idx="10360">
                  <c:v>1.0289999999999981</c:v>
                </c:pt>
                <c:pt idx="10361">
                  <c:v>1.042</c:v>
                </c:pt>
                <c:pt idx="10362">
                  <c:v>1.046</c:v>
                </c:pt>
                <c:pt idx="10363">
                  <c:v>1.0389999999999981</c:v>
                </c:pt>
                <c:pt idx="10364">
                  <c:v>1.034</c:v>
                </c:pt>
                <c:pt idx="10365">
                  <c:v>1.026</c:v>
                </c:pt>
                <c:pt idx="10366">
                  <c:v>1.0409999999999981</c:v>
                </c:pt>
                <c:pt idx="10367">
                  <c:v>1.028</c:v>
                </c:pt>
                <c:pt idx="10368">
                  <c:v>1.0249999999999981</c:v>
                </c:pt>
                <c:pt idx="10369">
                  <c:v>1.04</c:v>
                </c:pt>
                <c:pt idx="10370">
                  <c:v>1.0149999999999979</c:v>
                </c:pt>
                <c:pt idx="10371">
                  <c:v>1.024</c:v>
                </c:pt>
                <c:pt idx="10372">
                  <c:v>1.02</c:v>
                </c:pt>
                <c:pt idx="10373">
                  <c:v>1.032</c:v>
                </c:pt>
                <c:pt idx="10374">
                  <c:v>1.034</c:v>
                </c:pt>
                <c:pt idx="10375">
                  <c:v>1.0269999999999981</c:v>
                </c:pt>
                <c:pt idx="10376">
                  <c:v>1.032</c:v>
                </c:pt>
                <c:pt idx="10377">
                  <c:v>1.04</c:v>
                </c:pt>
                <c:pt idx="10378">
                  <c:v>1.038</c:v>
                </c:pt>
                <c:pt idx="10379">
                  <c:v>1.022</c:v>
                </c:pt>
                <c:pt idx="10380">
                  <c:v>1.03</c:v>
                </c:pt>
                <c:pt idx="10381">
                  <c:v>1.0249999999999981</c:v>
                </c:pt>
                <c:pt idx="10382">
                  <c:v>1.016</c:v>
                </c:pt>
                <c:pt idx="10383">
                  <c:v>1.004</c:v>
                </c:pt>
                <c:pt idx="10384">
                  <c:v>1.0149999999999979</c:v>
                </c:pt>
                <c:pt idx="10385">
                  <c:v>1.0169999999999979</c:v>
                </c:pt>
                <c:pt idx="10386">
                  <c:v>1.0249999999999981</c:v>
                </c:pt>
                <c:pt idx="10387">
                  <c:v>1.014</c:v>
                </c:pt>
                <c:pt idx="10388">
                  <c:v>1.0129999999999979</c:v>
                </c:pt>
                <c:pt idx="10389">
                  <c:v>1.0209999999999981</c:v>
                </c:pt>
                <c:pt idx="10390">
                  <c:v>1.03</c:v>
                </c:pt>
                <c:pt idx="10391">
                  <c:v>0.999</c:v>
                </c:pt>
                <c:pt idx="10392">
                  <c:v>1.016</c:v>
                </c:pt>
                <c:pt idx="10393">
                  <c:v>1.0229999999999981</c:v>
                </c:pt>
                <c:pt idx="10394">
                  <c:v>1.0089999999999979</c:v>
                </c:pt>
                <c:pt idx="10395">
                  <c:v>1.0089999999999979</c:v>
                </c:pt>
                <c:pt idx="10396">
                  <c:v>1.012</c:v>
                </c:pt>
                <c:pt idx="10397">
                  <c:v>1.018</c:v>
                </c:pt>
                <c:pt idx="10398">
                  <c:v>1.0209999999999981</c:v>
                </c:pt>
                <c:pt idx="10399">
                  <c:v>1.0229999999999981</c:v>
                </c:pt>
                <c:pt idx="10400">
                  <c:v>1.0269999999999981</c:v>
                </c:pt>
                <c:pt idx="10401">
                  <c:v>1.016</c:v>
                </c:pt>
                <c:pt idx="10402">
                  <c:v>1.016</c:v>
                </c:pt>
                <c:pt idx="10403">
                  <c:v>1.0129999999999979</c:v>
                </c:pt>
                <c:pt idx="10404">
                  <c:v>1.006</c:v>
                </c:pt>
                <c:pt idx="10405">
                  <c:v>1.0149999999999979</c:v>
                </c:pt>
                <c:pt idx="10406">
                  <c:v>1.0109999999999979</c:v>
                </c:pt>
                <c:pt idx="10407">
                  <c:v>1.006</c:v>
                </c:pt>
                <c:pt idx="10408">
                  <c:v>1.0229999999999981</c:v>
                </c:pt>
                <c:pt idx="10409">
                  <c:v>1.0089999999999979</c:v>
                </c:pt>
                <c:pt idx="10410">
                  <c:v>1.012</c:v>
                </c:pt>
                <c:pt idx="10411">
                  <c:v>1.0009999999999979</c:v>
                </c:pt>
                <c:pt idx="10412">
                  <c:v>1.002</c:v>
                </c:pt>
                <c:pt idx="10413">
                  <c:v>1.0089999999999979</c:v>
                </c:pt>
                <c:pt idx="10414">
                  <c:v>1.0069999999999979</c:v>
                </c:pt>
                <c:pt idx="10415">
                  <c:v>0.997</c:v>
                </c:pt>
                <c:pt idx="10416">
                  <c:v>1.01</c:v>
                </c:pt>
                <c:pt idx="10417">
                  <c:v>1.012</c:v>
                </c:pt>
                <c:pt idx="10418">
                  <c:v>1.034</c:v>
                </c:pt>
                <c:pt idx="10419">
                  <c:v>0.995</c:v>
                </c:pt>
                <c:pt idx="10420">
                  <c:v>1.0049999999999979</c:v>
                </c:pt>
                <c:pt idx="10421">
                  <c:v>0.997</c:v>
                </c:pt>
                <c:pt idx="10422">
                  <c:v>1</c:v>
                </c:pt>
                <c:pt idx="10423">
                  <c:v>1</c:v>
                </c:pt>
                <c:pt idx="10424">
                  <c:v>0.998</c:v>
                </c:pt>
                <c:pt idx="10425">
                  <c:v>1.006</c:v>
                </c:pt>
                <c:pt idx="10426">
                  <c:v>1</c:v>
                </c:pt>
                <c:pt idx="10427">
                  <c:v>1.0069999999999979</c:v>
                </c:pt>
                <c:pt idx="10428">
                  <c:v>1.0009999999999979</c:v>
                </c:pt>
                <c:pt idx="10429">
                  <c:v>1.0089999999999979</c:v>
                </c:pt>
                <c:pt idx="10430">
                  <c:v>1.0089999999999979</c:v>
                </c:pt>
                <c:pt idx="10431">
                  <c:v>0.998</c:v>
                </c:pt>
                <c:pt idx="10432">
                  <c:v>0.998</c:v>
                </c:pt>
                <c:pt idx="10433">
                  <c:v>1.0129999999999979</c:v>
                </c:pt>
                <c:pt idx="10434">
                  <c:v>0.995</c:v>
                </c:pt>
                <c:pt idx="10435">
                  <c:v>1.01</c:v>
                </c:pt>
                <c:pt idx="10436">
                  <c:v>1.0089999999999979</c:v>
                </c:pt>
                <c:pt idx="10437">
                  <c:v>1.006</c:v>
                </c:pt>
                <c:pt idx="10438">
                  <c:v>0.997</c:v>
                </c:pt>
                <c:pt idx="10439">
                  <c:v>0.995</c:v>
                </c:pt>
                <c:pt idx="10440">
                  <c:v>0.98799999999999999</c:v>
                </c:pt>
                <c:pt idx="10441">
                  <c:v>0.998</c:v>
                </c:pt>
                <c:pt idx="10442">
                  <c:v>1.002</c:v>
                </c:pt>
                <c:pt idx="10443">
                  <c:v>1.002</c:v>
                </c:pt>
                <c:pt idx="10444">
                  <c:v>1.0089999999999979</c:v>
                </c:pt>
                <c:pt idx="10445">
                  <c:v>0.99399999999999999</c:v>
                </c:pt>
                <c:pt idx="10446">
                  <c:v>0.99199999999999999</c:v>
                </c:pt>
                <c:pt idx="10447">
                  <c:v>0.99299999999999999</c:v>
                </c:pt>
                <c:pt idx="10448">
                  <c:v>0.995</c:v>
                </c:pt>
                <c:pt idx="10449">
                  <c:v>0.998</c:v>
                </c:pt>
                <c:pt idx="10450">
                  <c:v>0.98599999999999999</c:v>
                </c:pt>
                <c:pt idx="10451">
                  <c:v>0.999</c:v>
                </c:pt>
                <c:pt idx="10452">
                  <c:v>0.97600000000000031</c:v>
                </c:pt>
                <c:pt idx="10453">
                  <c:v>1</c:v>
                </c:pt>
                <c:pt idx="10454">
                  <c:v>0.98699999999999999</c:v>
                </c:pt>
                <c:pt idx="10455">
                  <c:v>0.98199999999999998</c:v>
                </c:pt>
                <c:pt idx="10456">
                  <c:v>1.0009999999999979</c:v>
                </c:pt>
                <c:pt idx="10457">
                  <c:v>0.99199999999999999</c:v>
                </c:pt>
                <c:pt idx="10458">
                  <c:v>1.0069999999999979</c:v>
                </c:pt>
                <c:pt idx="10459">
                  <c:v>0.99</c:v>
                </c:pt>
                <c:pt idx="10460">
                  <c:v>0.98899999999999999</c:v>
                </c:pt>
                <c:pt idx="10461">
                  <c:v>0.995</c:v>
                </c:pt>
                <c:pt idx="10462">
                  <c:v>0.98599999999999999</c:v>
                </c:pt>
                <c:pt idx="10463">
                  <c:v>0.98799999999999999</c:v>
                </c:pt>
                <c:pt idx="10464">
                  <c:v>0.98899999999999999</c:v>
                </c:pt>
                <c:pt idx="10465">
                  <c:v>0.98899999999999999</c:v>
                </c:pt>
                <c:pt idx="10466">
                  <c:v>0.98299999999999998</c:v>
                </c:pt>
                <c:pt idx="10467">
                  <c:v>0.98099999999999998</c:v>
                </c:pt>
                <c:pt idx="10468">
                  <c:v>0.996</c:v>
                </c:pt>
                <c:pt idx="10469">
                  <c:v>0.98799999999999999</c:v>
                </c:pt>
                <c:pt idx="10470">
                  <c:v>0.99299999999999999</c:v>
                </c:pt>
                <c:pt idx="10471">
                  <c:v>0.99099999999999999</c:v>
                </c:pt>
                <c:pt idx="10472">
                  <c:v>0.98799999999999999</c:v>
                </c:pt>
                <c:pt idx="10473">
                  <c:v>0.99099999999999999</c:v>
                </c:pt>
                <c:pt idx="10474">
                  <c:v>0.98299999999999998</c:v>
                </c:pt>
                <c:pt idx="10475">
                  <c:v>0.98</c:v>
                </c:pt>
                <c:pt idx="10476">
                  <c:v>0.97700000000000031</c:v>
                </c:pt>
                <c:pt idx="10477">
                  <c:v>0.99299999999999999</c:v>
                </c:pt>
                <c:pt idx="10478">
                  <c:v>0.98499999999999999</c:v>
                </c:pt>
                <c:pt idx="10479">
                  <c:v>0.97900000000000031</c:v>
                </c:pt>
                <c:pt idx="10480">
                  <c:v>0.98799999999999999</c:v>
                </c:pt>
                <c:pt idx="10481">
                  <c:v>0.98399999999999999</c:v>
                </c:pt>
                <c:pt idx="10482">
                  <c:v>0.98199999999999998</c:v>
                </c:pt>
                <c:pt idx="10483">
                  <c:v>0.97300000000000031</c:v>
                </c:pt>
                <c:pt idx="10484">
                  <c:v>0.97400000000000031</c:v>
                </c:pt>
                <c:pt idx="10485">
                  <c:v>0.99299999999999999</c:v>
                </c:pt>
                <c:pt idx="10486">
                  <c:v>0.99199999999999999</c:v>
                </c:pt>
                <c:pt idx="10487">
                  <c:v>0.99399999999999999</c:v>
                </c:pt>
                <c:pt idx="10488">
                  <c:v>1.004</c:v>
                </c:pt>
                <c:pt idx="10489">
                  <c:v>0.997</c:v>
                </c:pt>
                <c:pt idx="10490">
                  <c:v>0.98499999999999999</c:v>
                </c:pt>
                <c:pt idx="10491">
                  <c:v>0.98499999999999999</c:v>
                </c:pt>
                <c:pt idx="10492">
                  <c:v>0.97700000000000031</c:v>
                </c:pt>
                <c:pt idx="10493">
                  <c:v>0.98799999999999999</c:v>
                </c:pt>
                <c:pt idx="10494">
                  <c:v>0.97000000000000031</c:v>
                </c:pt>
                <c:pt idx="10495">
                  <c:v>0.98799999999999999</c:v>
                </c:pt>
                <c:pt idx="10496">
                  <c:v>0.97900000000000031</c:v>
                </c:pt>
                <c:pt idx="10497">
                  <c:v>0.98299999999999998</c:v>
                </c:pt>
                <c:pt idx="10498">
                  <c:v>0.97400000000000031</c:v>
                </c:pt>
                <c:pt idx="10499">
                  <c:v>0.96600000000000064</c:v>
                </c:pt>
                <c:pt idx="10500">
                  <c:v>0.98</c:v>
                </c:pt>
                <c:pt idx="10501">
                  <c:v>0.96800000000000064</c:v>
                </c:pt>
                <c:pt idx="10502">
                  <c:v>0.97600000000000031</c:v>
                </c:pt>
                <c:pt idx="10503">
                  <c:v>0.98699999999999999</c:v>
                </c:pt>
                <c:pt idx="10504">
                  <c:v>0.97700000000000031</c:v>
                </c:pt>
                <c:pt idx="10505">
                  <c:v>0.96100000000000063</c:v>
                </c:pt>
                <c:pt idx="10506">
                  <c:v>0.98099999999999998</c:v>
                </c:pt>
                <c:pt idx="10507">
                  <c:v>0.96200000000000063</c:v>
                </c:pt>
                <c:pt idx="10508">
                  <c:v>0.96900000000000064</c:v>
                </c:pt>
                <c:pt idx="10509">
                  <c:v>0.97200000000000031</c:v>
                </c:pt>
                <c:pt idx="10510">
                  <c:v>0.97800000000000031</c:v>
                </c:pt>
                <c:pt idx="10511">
                  <c:v>0.96800000000000064</c:v>
                </c:pt>
                <c:pt idx="10512">
                  <c:v>0.97200000000000031</c:v>
                </c:pt>
                <c:pt idx="10513">
                  <c:v>0.97500000000000031</c:v>
                </c:pt>
                <c:pt idx="10514">
                  <c:v>0.98199999999999998</c:v>
                </c:pt>
                <c:pt idx="10515">
                  <c:v>0.97600000000000031</c:v>
                </c:pt>
                <c:pt idx="10516">
                  <c:v>0.97900000000000031</c:v>
                </c:pt>
                <c:pt idx="10517">
                  <c:v>0.96700000000000064</c:v>
                </c:pt>
                <c:pt idx="10518">
                  <c:v>0.95600000000000063</c:v>
                </c:pt>
                <c:pt idx="10519">
                  <c:v>0.95700000000000063</c:v>
                </c:pt>
                <c:pt idx="10520">
                  <c:v>0.97900000000000031</c:v>
                </c:pt>
                <c:pt idx="10521">
                  <c:v>0.96300000000000063</c:v>
                </c:pt>
                <c:pt idx="10522">
                  <c:v>0.96000000000000063</c:v>
                </c:pt>
                <c:pt idx="10523">
                  <c:v>0.95200000000000062</c:v>
                </c:pt>
                <c:pt idx="10524">
                  <c:v>0.95100000000000062</c:v>
                </c:pt>
                <c:pt idx="10525">
                  <c:v>0.96300000000000063</c:v>
                </c:pt>
                <c:pt idx="10526">
                  <c:v>0.95800000000000063</c:v>
                </c:pt>
                <c:pt idx="10527">
                  <c:v>0.95700000000000063</c:v>
                </c:pt>
                <c:pt idx="10528">
                  <c:v>0.95400000000000063</c:v>
                </c:pt>
                <c:pt idx="10529">
                  <c:v>0.96800000000000064</c:v>
                </c:pt>
                <c:pt idx="10530">
                  <c:v>0.96400000000000063</c:v>
                </c:pt>
                <c:pt idx="10531">
                  <c:v>0.95000000000000062</c:v>
                </c:pt>
                <c:pt idx="10532">
                  <c:v>0.95300000000000062</c:v>
                </c:pt>
                <c:pt idx="10533">
                  <c:v>0.95900000000000063</c:v>
                </c:pt>
                <c:pt idx="10534">
                  <c:v>0.96100000000000063</c:v>
                </c:pt>
                <c:pt idx="10535">
                  <c:v>0.95700000000000063</c:v>
                </c:pt>
                <c:pt idx="10536">
                  <c:v>0.94799999999999995</c:v>
                </c:pt>
                <c:pt idx="10537">
                  <c:v>0.96900000000000064</c:v>
                </c:pt>
                <c:pt idx="10538">
                  <c:v>0.94799999999999995</c:v>
                </c:pt>
                <c:pt idx="10539">
                  <c:v>0.95600000000000063</c:v>
                </c:pt>
                <c:pt idx="10540">
                  <c:v>0.95600000000000063</c:v>
                </c:pt>
                <c:pt idx="10541">
                  <c:v>0.96000000000000063</c:v>
                </c:pt>
                <c:pt idx="10542">
                  <c:v>0.95300000000000062</c:v>
                </c:pt>
                <c:pt idx="10543">
                  <c:v>0.94799999999999995</c:v>
                </c:pt>
                <c:pt idx="10544">
                  <c:v>0.94699999999999995</c:v>
                </c:pt>
                <c:pt idx="10545">
                  <c:v>0.98099999999999998</c:v>
                </c:pt>
                <c:pt idx="10546">
                  <c:v>0.94899999999999995</c:v>
                </c:pt>
                <c:pt idx="10547">
                  <c:v>0.96500000000000064</c:v>
                </c:pt>
                <c:pt idx="10548">
                  <c:v>0.95100000000000062</c:v>
                </c:pt>
                <c:pt idx="10549">
                  <c:v>0.95600000000000063</c:v>
                </c:pt>
                <c:pt idx="10550">
                  <c:v>0.94000000000000061</c:v>
                </c:pt>
                <c:pt idx="10551">
                  <c:v>0.94699999999999995</c:v>
                </c:pt>
                <c:pt idx="10552">
                  <c:v>0.94000000000000061</c:v>
                </c:pt>
                <c:pt idx="10553">
                  <c:v>0.95100000000000062</c:v>
                </c:pt>
                <c:pt idx="10554">
                  <c:v>0.92700000000000005</c:v>
                </c:pt>
                <c:pt idx="10555">
                  <c:v>0.94899999999999995</c:v>
                </c:pt>
                <c:pt idx="10556">
                  <c:v>0.94399999999999995</c:v>
                </c:pt>
                <c:pt idx="10557">
                  <c:v>0.95800000000000063</c:v>
                </c:pt>
                <c:pt idx="10558">
                  <c:v>0.94000000000000061</c:v>
                </c:pt>
                <c:pt idx="10559">
                  <c:v>0.93899999999999995</c:v>
                </c:pt>
                <c:pt idx="10560">
                  <c:v>0.93700000000000061</c:v>
                </c:pt>
                <c:pt idx="10561">
                  <c:v>0.95300000000000062</c:v>
                </c:pt>
                <c:pt idx="10562">
                  <c:v>0.95500000000000063</c:v>
                </c:pt>
                <c:pt idx="10563">
                  <c:v>0.93799999999999994</c:v>
                </c:pt>
                <c:pt idx="10564">
                  <c:v>0.94000000000000061</c:v>
                </c:pt>
                <c:pt idx="10565">
                  <c:v>0.94499999999999995</c:v>
                </c:pt>
                <c:pt idx="10566">
                  <c:v>0.94099999999999995</c:v>
                </c:pt>
                <c:pt idx="10567">
                  <c:v>0.93400000000000005</c:v>
                </c:pt>
                <c:pt idx="10568">
                  <c:v>0.93200000000000005</c:v>
                </c:pt>
                <c:pt idx="10569">
                  <c:v>0.94099999999999995</c:v>
                </c:pt>
                <c:pt idx="10570">
                  <c:v>0.94399999999999995</c:v>
                </c:pt>
                <c:pt idx="10571">
                  <c:v>0.94399999999999995</c:v>
                </c:pt>
                <c:pt idx="10572">
                  <c:v>0.94000000000000061</c:v>
                </c:pt>
                <c:pt idx="10573">
                  <c:v>0.92800000000000005</c:v>
                </c:pt>
                <c:pt idx="10574">
                  <c:v>0.92700000000000005</c:v>
                </c:pt>
                <c:pt idx="10575">
                  <c:v>0.92900000000000005</c:v>
                </c:pt>
                <c:pt idx="10576">
                  <c:v>0.93799999999999994</c:v>
                </c:pt>
                <c:pt idx="10577">
                  <c:v>0.93200000000000005</c:v>
                </c:pt>
                <c:pt idx="10578">
                  <c:v>0.94599999999999995</c:v>
                </c:pt>
                <c:pt idx="10579">
                  <c:v>0.94299999999999995</c:v>
                </c:pt>
                <c:pt idx="10580">
                  <c:v>0.92800000000000005</c:v>
                </c:pt>
                <c:pt idx="10581">
                  <c:v>0.94199999999999995</c:v>
                </c:pt>
                <c:pt idx="10582">
                  <c:v>0.93899999999999995</c:v>
                </c:pt>
                <c:pt idx="10583">
                  <c:v>0.92300000000000004</c:v>
                </c:pt>
                <c:pt idx="10584">
                  <c:v>0.92600000000000005</c:v>
                </c:pt>
                <c:pt idx="10585">
                  <c:v>0.92500000000000004</c:v>
                </c:pt>
                <c:pt idx="10586">
                  <c:v>0.91900000000000004</c:v>
                </c:pt>
                <c:pt idx="10587">
                  <c:v>0.93</c:v>
                </c:pt>
                <c:pt idx="10588">
                  <c:v>0.92200000000000004</c:v>
                </c:pt>
                <c:pt idx="10589">
                  <c:v>0.93</c:v>
                </c:pt>
                <c:pt idx="10590">
                  <c:v>0.92300000000000004</c:v>
                </c:pt>
                <c:pt idx="10591">
                  <c:v>0.93500000000000005</c:v>
                </c:pt>
                <c:pt idx="10592">
                  <c:v>0.92900000000000005</c:v>
                </c:pt>
                <c:pt idx="10593">
                  <c:v>0.92200000000000004</c:v>
                </c:pt>
                <c:pt idx="10594">
                  <c:v>0.94099999999999995</c:v>
                </c:pt>
                <c:pt idx="10595">
                  <c:v>0.95900000000000063</c:v>
                </c:pt>
                <c:pt idx="10596">
                  <c:v>0.93700000000000061</c:v>
                </c:pt>
                <c:pt idx="10597">
                  <c:v>0.92400000000000004</c:v>
                </c:pt>
                <c:pt idx="10598">
                  <c:v>0.92200000000000004</c:v>
                </c:pt>
                <c:pt idx="10599">
                  <c:v>0.93100000000000005</c:v>
                </c:pt>
                <c:pt idx="10600">
                  <c:v>0.90700000000000003</c:v>
                </c:pt>
                <c:pt idx="10601">
                  <c:v>0.92300000000000004</c:v>
                </c:pt>
                <c:pt idx="10602">
                  <c:v>0.94499999999999995</c:v>
                </c:pt>
                <c:pt idx="10603">
                  <c:v>0.92700000000000005</c:v>
                </c:pt>
                <c:pt idx="10604">
                  <c:v>0.91700000000000004</c:v>
                </c:pt>
                <c:pt idx="10605">
                  <c:v>0.91300000000000003</c:v>
                </c:pt>
                <c:pt idx="10606">
                  <c:v>0.92600000000000005</c:v>
                </c:pt>
                <c:pt idx="10607">
                  <c:v>0.92700000000000005</c:v>
                </c:pt>
                <c:pt idx="10608">
                  <c:v>0.91200000000000003</c:v>
                </c:pt>
                <c:pt idx="10609">
                  <c:v>0.91900000000000004</c:v>
                </c:pt>
                <c:pt idx="10610">
                  <c:v>0.90700000000000003</c:v>
                </c:pt>
                <c:pt idx="10611">
                  <c:v>0.91400000000000003</c:v>
                </c:pt>
                <c:pt idx="10612">
                  <c:v>0.91300000000000003</c:v>
                </c:pt>
                <c:pt idx="10613">
                  <c:v>0.91800000000000004</c:v>
                </c:pt>
                <c:pt idx="10614">
                  <c:v>0.92300000000000004</c:v>
                </c:pt>
                <c:pt idx="10615">
                  <c:v>0.91500000000000004</c:v>
                </c:pt>
                <c:pt idx="10616">
                  <c:v>0.91900000000000004</c:v>
                </c:pt>
                <c:pt idx="10617">
                  <c:v>0.92300000000000004</c:v>
                </c:pt>
                <c:pt idx="10618">
                  <c:v>0.90900000000000003</c:v>
                </c:pt>
                <c:pt idx="10619">
                  <c:v>0.90600000000000003</c:v>
                </c:pt>
                <c:pt idx="10620">
                  <c:v>0.90900000000000003</c:v>
                </c:pt>
                <c:pt idx="10621">
                  <c:v>0.91500000000000004</c:v>
                </c:pt>
                <c:pt idx="10622">
                  <c:v>0.90300000000000002</c:v>
                </c:pt>
                <c:pt idx="10623">
                  <c:v>0.93899999999999995</c:v>
                </c:pt>
                <c:pt idx="10624">
                  <c:v>0.90200000000000002</c:v>
                </c:pt>
                <c:pt idx="10625">
                  <c:v>0.91100000000000003</c:v>
                </c:pt>
                <c:pt idx="10626">
                  <c:v>0.9</c:v>
                </c:pt>
                <c:pt idx="10627">
                  <c:v>0.90600000000000003</c:v>
                </c:pt>
                <c:pt idx="10628">
                  <c:v>0.91300000000000003</c:v>
                </c:pt>
                <c:pt idx="10629">
                  <c:v>0.91700000000000004</c:v>
                </c:pt>
                <c:pt idx="10630">
                  <c:v>0.90700000000000003</c:v>
                </c:pt>
                <c:pt idx="10631">
                  <c:v>0.89500000000000068</c:v>
                </c:pt>
                <c:pt idx="10632">
                  <c:v>0.91700000000000004</c:v>
                </c:pt>
                <c:pt idx="10633">
                  <c:v>0.90100000000000002</c:v>
                </c:pt>
                <c:pt idx="10634">
                  <c:v>0.90300000000000002</c:v>
                </c:pt>
                <c:pt idx="10635">
                  <c:v>0.89400000000000068</c:v>
                </c:pt>
                <c:pt idx="10636">
                  <c:v>0.90400000000000003</c:v>
                </c:pt>
                <c:pt idx="10637">
                  <c:v>0.89000000000000068</c:v>
                </c:pt>
                <c:pt idx="10638">
                  <c:v>0.89400000000000068</c:v>
                </c:pt>
                <c:pt idx="10639">
                  <c:v>0.88200000000000056</c:v>
                </c:pt>
                <c:pt idx="10640">
                  <c:v>0.9</c:v>
                </c:pt>
                <c:pt idx="10641">
                  <c:v>0.90100000000000002</c:v>
                </c:pt>
                <c:pt idx="10642">
                  <c:v>0.90900000000000003</c:v>
                </c:pt>
                <c:pt idx="10643">
                  <c:v>0.89700000000000069</c:v>
                </c:pt>
                <c:pt idx="10644">
                  <c:v>0.90700000000000003</c:v>
                </c:pt>
                <c:pt idx="10645">
                  <c:v>0.91400000000000003</c:v>
                </c:pt>
                <c:pt idx="10646">
                  <c:v>0.90800000000000003</c:v>
                </c:pt>
                <c:pt idx="10647">
                  <c:v>0.91100000000000003</c:v>
                </c:pt>
                <c:pt idx="10648">
                  <c:v>0.92</c:v>
                </c:pt>
                <c:pt idx="10649">
                  <c:v>0.90200000000000002</c:v>
                </c:pt>
                <c:pt idx="10650">
                  <c:v>0.89400000000000068</c:v>
                </c:pt>
                <c:pt idx="10651">
                  <c:v>0.90200000000000002</c:v>
                </c:pt>
                <c:pt idx="10652">
                  <c:v>0.89400000000000068</c:v>
                </c:pt>
                <c:pt idx="10653">
                  <c:v>0.90400000000000003</c:v>
                </c:pt>
                <c:pt idx="10654">
                  <c:v>0.90200000000000002</c:v>
                </c:pt>
                <c:pt idx="10655">
                  <c:v>0.89200000000000068</c:v>
                </c:pt>
                <c:pt idx="10656">
                  <c:v>0.9</c:v>
                </c:pt>
                <c:pt idx="10657">
                  <c:v>0.89400000000000068</c:v>
                </c:pt>
                <c:pt idx="10658">
                  <c:v>0.89100000000000068</c:v>
                </c:pt>
                <c:pt idx="10659">
                  <c:v>0.90600000000000003</c:v>
                </c:pt>
                <c:pt idx="10660">
                  <c:v>0.89300000000000068</c:v>
                </c:pt>
                <c:pt idx="10661">
                  <c:v>0.89000000000000068</c:v>
                </c:pt>
                <c:pt idx="10662">
                  <c:v>0.88700000000000057</c:v>
                </c:pt>
                <c:pt idx="10663">
                  <c:v>0.89500000000000068</c:v>
                </c:pt>
                <c:pt idx="10664">
                  <c:v>0.90400000000000003</c:v>
                </c:pt>
                <c:pt idx="10665">
                  <c:v>0.88800000000000068</c:v>
                </c:pt>
                <c:pt idx="10666">
                  <c:v>0.90300000000000002</c:v>
                </c:pt>
                <c:pt idx="10667">
                  <c:v>0.89700000000000069</c:v>
                </c:pt>
                <c:pt idx="10668">
                  <c:v>0.878000000000001</c:v>
                </c:pt>
                <c:pt idx="10669">
                  <c:v>0.89600000000000068</c:v>
                </c:pt>
                <c:pt idx="10670">
                  <c:v>0.88900000000000068</c:v>
                </c:pt>
                <c:pt idx="10671">
                  <c:v>0.90100000000000002</c:v>
                </c:pt>
                <c:pt idx="10672">
                  <c:v>0.89700000000000069</c:v>
                </c:pt>
                <c:pt idx="10673">
                  <c:v>0.89600000000000068</c:v>
                </c:pt>
                <c:pt idx="10674">
                  <c:v>0.89100000000000068</c:v>
                </c:pt>
                <c:pt idx="10675">
                  <c:v>0.89600000000000068</c:v>
                </c:pt>
                <c:pt idx="10676">
                  <c:v>0.88900000000000068</c:v>
                </c:pt>
                <c:pt idx="10677">
                  <c:v>0.89700000000000069</c:v>
                </c:pt>
                <c:pt idx="10678">
                  <c:v>0.88300000000000056</c:v>
                </c:pt>
                <c:pt idx="10679">
                  <c:v>0.89100000000000068</c:v>
                </c:pt>
                <c:pt idx="10680">
                  <c:v>0.877000000000001</c:v>
                </c:pt>
                <c:pt idx="10681">
                  <c:v>0.88400000000000056</c:v>
                </c:pt>
                <c:pt idx="10682">
                  <c:v>0.88000000000000056</c:v>
                </c:pt>
                <c:pt idx="10683">
                  <c:v>0.87400000000000089</c:v>
                </c:pt>
                <c:pt idx="10684">
                  <c:v>0.879000000000001</c:v>
                </c:pt>
                <c:pt idx="10685">
                  <c:v>0.87400000000000089</c:v>
                </c:pt>
                <c:pt idx="10686">
                  <c:v>0.876000000000001</c:v>
                </c:pt>
                <c:pt idx="10687">
                  <c:v>0.88400000000000056</c:v>
                </c:pt>
                <c:pt idx="10688">
                  <c:v>0.88900000000000068</c:v>
                </c:pt>
                <c:pt idx="10689">
                  <c:v>0.89000000000000068</c:v>
                </c:pt>
                <c:pt idx="10690">
                  <c:v>0.89400000000000068</c:v>
                </c:pt>
                <c:pt idx="10691">
                  <c:v>0.88300000000000056</c:v>
                </c:pt>
                <c:pt idx="10692">
                  <c:v>0.89200000000000068</c:v>
                </c:pt>
                <c:pt idx="10693">
                  <c:v>0.878000000000001</c:v>
                </c:pt>
                <c:pt idx="10694">
                  <c:v>0.89500000000000068</c:v>
                </c:pt>
                <c:pt idx="10695">
                  <c:v>0.88700000000000057</c:v>
                </c:pt>
                <c:pt idx="10696">
                  <c:v>0.879000000000001</c:v>
                </c:pt>
                <c:pt idx="10697">
                  <c:v>0.88600000000000056</c:v>
                </c:pt>
                <c:pt idx="10698">
                  <c:v>0.89000000000000068</c:v>
                </c:pt>
                <c:pt idx="10699">
                  <c:v>0.88500000000000056</c:v>
                </c:pt>
                <c:pt idx="10700">
                  <c:v>0.88400000000000056</c:v>
                </c:pt>
                <c:pt idx="10701">
                  <c:v>0.877000000000001</c:v>
                </c:pt>
                <c:pt idx="10702">
                  <c:v>0.877000000000001</c:v>
                </c:pt>
                <c:pt idx="10703">
                  <c:v>0.88600000000000056</c:v>
                </c:pt>
                <c:pt idx="10704">
                  <c:v>0.88600000000000056</c:v>
                </c:pt>
                <c:pt idx="10705">
                  <c:v>0.88800000000000068</c:v>
                </c:pt>
                <c:pt idx="10706">
                  <c:v>0.87300000000000089</c:v>
                </c:pt>
                <c:pt idx="10707">
                  <c:v>0.876000000000001</c:v>
                </c:pt>
                <c:pt idx="10708">
                  <c:v>0.877000000000001</c:v>
                </c:pt>
                <c:pt idx="10709">
                  <c:v>0.88100000000000056</c:v>
                </c:pt>
                <c:pt idx="10710">
                  <c:v>0.87100000000000088</c:v>
                </c:pt>
                <c:pt idx="10711">
                  <c:v>0.87100000000000088</c:v>
                </c:pt>
                <c:pt idx="10712">
                  <c:v>1.337</c:v>
                </c:pt>
                <c:pt idx="10713">
                  <c:v>0.88500000000000056</c:v>
                </c:pt>
                <c:pt idx="10714">
                  <c:v>0.87300000000000089</c:v>
                </c:pt>
                <c:pt idx="10715">
                  <c:v>0.88300000000000056</c:v>
                </c:pt>
                <c:pt idx="10716">
                  <c:v>0.88000000000000056</c:v>
                </c:pt>
                <c:pt idx="10717">
                  <c:v>0.88800000000000068</c:v>
                </c:pt>
                <c:pt idx="10718">
                  <c:v>0.87300000000000089</c:v>
                </c:pt>
                <c:pt idx="10719">
                  <c:v>0.87200000000000089</c:v>
                </c:pt>
                <c:pt idx="10720">
                  <c:v>0.87400000000000089</c:v>
                </c:pt>
                <c:pt idx="10721">
                  <c:v>0.877000000000001</c:v>
                </c:pt>
                <c:pt idx="10722">
                  <c:v>0.87200000000000089</c:v>
                </c:pt>
                <c:pt idx="10723">
                  <c:v>0.87200000000000089</c:v>
                </c:pt>
                <c:pt idx="10724">
                  <c:v>0.87200000000000089</c:v>
                </c:pt>
                <c:pt idx="10725">
                  <c:v>0.879000000000001</c:v>
                </c:pt>
                <c:pt idx="10726">
                  <c:v>0.87300000000000089</c:v>
                </c:pt>
                <c:pt idx="10727">
                  <c:v>0.87400000000000089</c:v>
                </c:pt>
                <c:pt idx="10728">
                  <c:v>0.87000000000000088</c:v>
                </c:pt>
                <c:pt idx="10729">
                  <c:v>0.87100000000000088</c:v>
                </c:pt>
                <c:pt idx="10730">
                  <c:v>0.85500000000000065</c:v>
                </c:pt>
                <c:pt idx="10731">
                  <c:v>0.86200000000000065</c:v>
                </c:pt>
                <c:pt idx="10732">
                  <c:v>0.87300000000000089</c:v>
                </c:pt>
                <c:pt idx="10733">
                  <c:v>0.85500000000000065</c:v>
                </c:pt>
                <c:pt idx="10734">
                  <c:v>0.85900000000000065</c:v>
                </c:pt>
                <c:pt idx="10735">
                  <c:v>0.85100000000000064</c:v>
                </c:pt>
                <c:pt idx="10736">
                  <c:v>0.85200000000000065</c:v>
                </c:pt>
                <c:pt idx="10737">
                  <c:v>0.86000000000000065</c:v>
                </c:pt>
                <c:pt idx="10738">
                  <c:v>0.85400000000000065</c:v>
                </c:pt>
                <c:pt idx="10739">
                  <c:v>0.86100000000000065</c:v>
                </c:pt>
                <c:pt idx="10740">
                  <c:v>0.86400000000000088</c:v>
                </c:pt>
                <c:pt idx="10741">
                  <c:v>0.85900000000000065</c:v>
                </c:pt>
                <c:pt idx="10742">
                  <c:v>0.876000000000001</c:v>
                </c:pt>
                <c:pt idx="10743">
                  <c:v>0.86400000000000088</c:v>
                </c:pt>
                <c:pt idx="10744">
                  <c:v>0.86800000000000088</c:v>
                </c:pt>
                <c:pt idx="10745">
                  <c:v>0.84300000000000064</c:v>
                </c:pt>
                <c:pt idx="10746">
                  <c:v>0.85400000000000065</c:v>
                </c:pt>
                <c:pt idx="10747">
                  <c:v>0.86400000000000088</c:v>
                </c:pt>
                <c:pt idx="10748">
                  <c:v>0.85500000000000065</c:v>
                </c:pt>
                <c:pt idx="10749">
                  <c:v>0.85200000000000065</c:v>
                </c:pt>
                <c:pt idx="10750">
                  <c:v>0.84500000000000064</c:v>
                </c:pt>
                <c:pt idx="10751">
                  <c:v>0.84900000000000064</c:v>
                </c:pt>
                <c:pt idx="10752">
                  <c:v>0.84900000000000064</c:v>
                </c:pt>
                <c:pt idx="10753">
                  <c:v>0.85700000000000065</c:v>
                </c:pt>
                <c:pt idx="10754">
                  <c:v>0.84400000000000064</c:v>
                </c:pt>
                <c:pt idx="10755">
                  <c:v>0.84900000000000064</c:v>
                </c:pt>
                <c:pt idx="10756">
                  <c:v>0.83900000000000063</c:v>
                </c:pt>
                <c:pt idx="10757">
                  <c:v>0.85600000000000065</c:v>
                </c:pt>
                <c:pt idx="10758">
                  <c:v>0.84900000000000064</c:v>
                </c:pt>
                <c:pt idx="10759">
                  <c:v>0.84200000000000064</c:v>
                </c:pt>
                <c:pt idx="10760">
                  <c:v>0.84900000000000064</c:v>
                </c:pt>
                <c:pt idx="10761">
                  <c:v>0.85400000000000065</c:v>
                </c:pt>
                <c:pt idx="10762">
                  <c:v>0.85100000000000064</c:v>
                </c:pt>
                <c:pt idx="10763">
                  <c:v>0.84600000000000064</c:v>
                </c:pt>
                <c:pt idx="10764">
                  <c:v>0.84400000000000064</c:v>
                </c:pt>
                <c:pt idx="10765">
                  <c:v>0.85000000000000064</c:v>
                </c:pt>
                <c:pt idx="10766">
                  <c:v>0.84600000000000064</c:v>
                </c:pt>
                <c:pt idx="10767">
                  <c:v>0.85800000000000065</c:v>
                </c:pt>
                <c:pt idx="10768">
                  <c:v>0.85100000000000064</c:v>
                </c:pt>
                <c:pt idx="10769">
                  <c:v>0.86200000000000065</c:v>
                </c:pt>
                <c:pt idx="10770">
                  <c:v>0.84200000000000064</c:v>
                </c:pt>
                <c:pt idx="10771">
                  <c:v>0.84700000000000064</c:v>
                </c:pt>
                <c:pt idx="10772">
                  <c:v>0.85200000000000065</c:v>
                </c:pt>
                <c:pt idx="10773">
                  <c:v>0.84600000000000064</c:v>
                </c:pt>
                <c:pt idx="10774">
                  <c:v>0.83800000000000063</c:v>
                </c:pt>
                <c:pt idx="10775">
                  <c:v>0.84800000000000064</c:v>
                </c:pt>
                <c:pt idx="10776">
                  <c:v>0.84800000000000064</c:v>
                </c:pt>
                <c:pt idx="10777">
                  <c:v>0.83000000000000063</c:v>
                </c:pt>
                <c:pt idx="10778">
                  <c:v>0.85400000000000065</c:v>
                </c:pt>
                <c:pt idx="10779">
                  <c:v>0.83600000000000063</c:v>
                </c:pt>
                <c:pt idx="10780">
                  <c:v>0.84400000000000064</c:v>
                </c:pt>
                <c:pt idx="10781">
                  <c:v>0.83500000000000063</c:v>
                </c:pt>
                <c:pt idx="10782">
                  <c:v>0.83200000000000063</c:v>
                </c:pt>
                <c:pt idx="10783">
                  <c:v>0.82399999999999995</c:v>
                </c:pt>
                <c:pt idx="10784">
                  <c:v>0.82299999999999995</c:v>
                </c:pt>
                <c:pt idx="10785">
                  <c:v>0.82800000000000062</c:v>
                </c:pt>
                <c:pt idx="10786">
                  <c:v>0.83100000000000063</c:v>
                </c:pt>
                <c:pt idx="10787">
                  <c:v>0.82600000000000062</c:v>
                </c:pt>
                <c:pt idx="10788">
                  <c:v>0.84000000000000064</c:v>
                </c:pt>
                <c:pt idx="10789">
                  <c:v>0.83100000000000063</c:v>
                </c:pt>
                <c:pt idx="10790">
                  <c:v>0.83400000000000063</c:v>
                </c:pt>
                <c:pt idx="10791">
                  <c:v>0.84000000000000064</c:v>
                </c:pt>
                <c:pt idx="10792">
                  <c:v>0.83600000000000063</c:v>
                </c:pt>
                <c:pt idx="10793">
                  <c:v>0.82299999999999995</c:v>
                </c:pt>
                <c:pt idx="10794">
                  <c:v>0.82700000000000062</c:v>
                </c:pt>
                <c:pt idx="10795">
                  <c:v>0.83200000000000063</c:v>
                </c:pt>
                <c:pt idx="10796">
                  <c:v>0.82900000000000063</c:v>
                </c:pt>
                <c:pt idx="10797">
                  <c:v>0.82600000000000062</c:v>
                </c:pt>
                <c:pt idx="10798">
                  <c:v>0.82700000000000062</c:v>
                </c:pt>
                <c:pt idx="10799">
                  <c:v>0.87100000000000088</c:v>
                </c:pt>
                <c:pt idx="10800">
                  <c:v>0.81100000000000005</c:v>
                </c:pt>
                <c:pt idx="10801">
                  <c:v>0.83100000000000063</c:v>
                </c:pt>
                <c:pt idx="10802">
                  <c:v>0.81799999999999995</c:v>
                </c:pt>
                <c:pt idx="10803">
                  <c:v>0.83100000000000063</c:v>
                </c:pt>
                <c:pt idx="10804">
                  <c:v>0.82099999999999995</c:v>
                </c:pt>
                <c:pt idx="10805">
                  <c:v>0.82199999999999995</c:v>
                </c:pt>
                <c:pt idx="10806">
                  <c:v>0.81399999999999995</c:v>
                </c:pt>
                <c:pt idx="10807">
                  <c:v>0.81699999999999995</c:v>
                </c:pt>
                <c:pt idx="10808">
                  <c:v>0.81499999999999995</c:v>
                </c:pt>
                <c:pt idx="10809">
                  <c:v>0.82099999999999995</c:v>
                </c:pt>
                <c:pt idx="10810">
                  <c:v>0.81499999999999995</c:v>
                </c:pt>
                <c:pt idx="10811">
                  <c:v>0.83200000000000063</c:v>
                </c:pt>
                <c:pt idx="10812">
                  <c:v>0.80900000000000005</c:v>
                </c:pt>
                <c:pt idx="10813">
                  <c:v>0.81499999999999995</c:v>
                </c:pt>
                <c:pt idx="10814">
                  <c:v>0.81699999999999995</c:v>
                </c:pt>
                <c:pt idx="10815">
                  <c:v>0.82500000000000062</c:v>
                </c:pt>
                <c:pt idx="10816">
                  <c:v>0.81399999999999995</c:v>
                </c:pt>
                <c:pt idx="10817">
                  <c:v>0.81499999999999995</c:v>
                </c:pt>
                <c:pt idx="10818">
                  <c:v>0.81100000000000005</c:v>
                </c:pt>
                <c:pt idx="10819">
                  <c:v>0.80900000000000005</c:v>
                </c:pt>
                <c:pt idx="10820">
                  <c:v>0.81200000000000061</c:v>
                </c:pt>
                <c:pt idx="10821">
                  <c:v>0.81899999999999995</c:v>
                </c:pt>
                <c:pt idx="10822">
                  <c:v>0.81299999999999994</c:v>
                </c:pt>
                <c:pt idx="10823">
                  <c:v>0.80900000000000005</c:v>
                </c:pt>
                <c:pt idx="10824">
                  <c:v>0.81200000000000061</c:v>
                </c:pt>
                <c:pt idx="10825">
                  <c:v>0.81499999999999995</c:v>
                </c:pt>
                <c:pt idx="10826">
                  <c:v>0.80400000000000005</c:v>
                </c:pt>
                <c:pt idx="10827">
                  <c:v>0.81</c:v>
                </c:pt>
                <c:pt idx="10828">
                  <c:v>0.80900000000000005</c:v>
                </c:pt>
                <c:pt idx="10829">
                  <c:v>0.80700000000000005</c:v>
                </c:pt>
                <c:pt idx="10830">
                  <c:v>0.79200000000000004</c:v>
                </c:pt>
                <c:pt idx="10831">
                  <c:v>0.81200000000000061</c:v>
                </c:pt>
                <c:pt idx="10832">
                  <c:v>0.80300000000000005</c:v>
                </c:pt>
                <c:pt idx="10833">
                  <c:v>0.80900000000000005</c:v>
                </c:pt>
                <c:pt idx="10834">
                  <c:v>0.8</c:v>
                </c:pt>
                <c:pt idx="10835">
                  <c:v>0.80700000000000005</c:v>
                </c:pt>
                <c:pt idx="10836">
                  <c:v>0.79900000000000004</c:v>
                </c:pt>
                <c:pt idx="10837">
                  <c:v>0.80700000000000005</c:v>
                </c:pt>
                <c:pt idx="10838">
                  <c:v>0.79800000000000004</c:v>
                </c:pt>
                <c:pt idx="10839">
                  <c:v>0.80800000000000005</c:v>
                </c:pt>
                <c:pt idx="10840">
                  <c:v>0.79900000000000004</c:v>
                </c:pt>
                <c:pt idx="10841">
                  <c:v>0.79900000000000004</c:v>
                </c:pt>
                <c:pt idx="10842">
                  <c:v>0.80400000000000005</c:v>
                </c:pt>
                <c:pt idx="10843">
                  <c:v>0.79900000000000004</c:v>
                </c:pt>
                <c:pt idx="10844">
                  <c:v>0.80400000000000005</c:v>
                </c:pt>
                <c:pt idx="10845">
                  <c:v>0.79900000000000004</c:v>
                </c:pt>
                <c:pt idx="10846">
                  <c:v>0.80700000000000005</c:v>
                </c:pt>
                <c:pt idx="10847">
                  <c:v>0.79500000000000004</c:v>
                </c:pt>
                <c:pt idx="10848">
                  <c:v>0.80100000000000005</c:v>
                </c:pt>
                <c:pt idx="10849">
                  <c:v>0.78600000000000003</c:v>
                </c:pt>
                <c:pt idx="10850">
                  <c:v>0.79</c:v>
                </c:pt>
                <c:pt idx="10851">
                  <c:v>0.79600000000000004</c:v>
                </c:pt>
                <c:pt idx="10852">
                  <c:v>0.78500000000000003</c:v>
                </c:pt>
                <c:pt idx="10853">
                  <c:v>0.78800000000000003</c:v>
                </c:pt>
                <c:pt idx="10854">
                  <c:v>0.78900000000000003</c:v>
                </c:pt>
                <c:pt idx="10855">
                  <c:v>0.78800000000000003</c:v>
                </c:pt>
                <c:pt idx="10856">
                  <c:v>0.78300000000000003</c:v>
                </c:pt>
                <c:pt idx="10857">
                  <c:v>0.77700000000000058</c:v>
                </c:pt>
                <c:pt idx="10858">
                  <c:v>0.78900000000000003</c:v>
                </c:pt>
                <c:pt idx="10859">
                  <c:v>0.78900000000000003</c:v>
                </c:pt>
                <c:pt idx="10860">
                  <c:v>0.78700000000000003</c:v>
                </c:pt>
                <c:pt idx="10861">
                  <c:v>0.77100000000000035</c:v>
                </c:pt>
                <c:pt idx="10862">
                  <c:v>0.78500000000000003</c:v>
                </c:pt>
                <c:pt idx="10863">
                  <c:v>0.78300000000000003</c:v>
                </c:pt>
                <c:pt idx="10864">
                  <c:v>0.79</c:v>
                </c:pt>
                <c:pt idx="10865">
                  <c:v>0.78</c:v>
                </c:pt>
                <c:pt idx="10866">
                  <c:v>0.77400000000000035</c:v>
                </c:pt>
                <c:pt idx="10867">
                  <c:v>0.77000000000000035</c:v>
                </c:pt>
                <c:pt idx="10868">
                  <c:v>0.78</c:v>
                </c:pt>
                <c:pt idx="10869">
                  <c:v>0.77900000000000058</c:v>
                </c:pt>
                <c:pt idx="10870">
                  <c:v>0.76600000000000101</c:v>
                </c:pt>
                <c:pt idx="10871">
                  <c:v>0.77100000000000035</c:v>
                </c:pt>
                <c:pt idx="10872">
                  <c:v>0.78</c:v>
                </c:pt>
                <c:pt idx="10873">
                  <c:v>0.77700000000000058</c:v>
                </c:pt>
                <c:pt idx="10874">
                  <c:v>0.77800000000000058</c:v>
                </c:pt>
                <c:pt idx="10875">
                  <c:v>0.77300000000000035</c:v>
                </c:pt>
                <c:pt idx="10876">
                  <c:v>0.77600000000000058</c:v>
                </c:pt>
                <c:pt idx="10877">
                  <c:v>0.77900000000000058</c:v>
                </c:pt>
                <c:pt idx="10878">
                  <c:v>0.76300000000000101</c:v>
                </c:pt>
                <c:pt idx="10879">
                  <c:v>0.75900000000000101</c:v>
                </c:pt>
                <c:pt idx="10880">
                  <c:v>0.76800000000000102</c:v>
                </c:pt>
                <c:pt idx="10881">
                  <c:v>0.76700000000000101</c:v>
                </c:pt>
                <c:pt idx="10882">
                  <c:v>0.77100000000000035</c:v>
                </c:pt>
                <c:pt idx="10883">
                  <c:v>0.76900000000000102</c:v>
                </c:pt>
                <c:pt idx="10884">
                  <c:v>0.76000000000000101</c:v>
                </c:pt>
                <c:pt idx="10885">
                  <c:v>0.76500000000000101</c:v>
                </c:pt>
                <c:pt idx="10886">
                  <c:v>0.76400000000000101</c:v>
                </c:pt>
                <c:pt idx="10887">
                  <c:v>0.76600000000000101</c:v>
                </c:pt>
                <c:pt idx="10888">
                  <c:v>0.76000000000000101</c:v>
                </c:pt>
                <c:pt idx="10889">
                  <c:v>0.76500000000000101</c:v>
                </c:pt>
                <c:pt idx="10890">
                  <c:v>0.75800000000000101</c:v>
                </c:pt>
                <c:pt idx="10891">
                  <c:v>0.76700000000000101</c:v>
                </c:pt>
                <c:pt idx="10892">
                  <c:v>0.76700000000000101</c:v>
                </c:pt>
                <c:pt idx="10893">
                  <c:v>0.750000000000001</c:v>
                </c:pt>
                <c:pt idx="10894">
                  <c:v>0.76900000000000102</c:v>
                </c:pt>
                <c:pt idx="10895">
                  <c:v>0.77400000000000035</c:v>
                </c:pt>
                <c:pt idx="10896">
                  <c:v>0.76400000000000101</c:v>
                </c:pt>
                <c:pt idx="10897">
                  <c:v>0.76900000000000102</c:v>
                </c:pt>
                <c:pt idx="10898">
                  <c:v>0.77100000000000035</c:v>
                </c:pt>
                <c:pt idx="10899">
                  <c:v>0.77000000000000035</c:v>
                </c:pt>
                <c:pt idx="10900">
                  <c:v>0.76400000000000101</c:v>
                </c:pt>
                <c:pt idx="10901">
                  <c:v>0.753000000000001</c:v>
                </c:pt>
                <c:pt idx="10902">
                  <c:v>0.751000000000001</c:v>
                </c:pt>
                <c:pt idx="10903">
                  <c:v>0.755000000000001</c:v>
                </c:pt>
                <c:pt idx="10904">
                  <c:v>0.75700000000000101</c:v>
                </c:pt>
                <c:pt idx="10905">
                  <c:v>0.756000000000001</c:v>
                </c:pt>
                <c:pt idx="10906">
                  <c:v>0.752000000000001</c:v>
                </c:pt>
                <c:pt idx="10907">
                  <c:v>0.756000000000001</c:v>
                </c:pt>
                <c:pt idx="10908">
                  <c:v>0.77100000000000035</c:v>
                </c:pt>
                <c:pt idx="10909">
                  <c:v>0.76200000000000101</c:v>
                </c:pt>
                <c:pt idx="10910">
                  <c:v>0.752000000000001</c:v>
                </c:pt>
                <c:pt idx="10911">
                  <c:v>0.76000000000000101</c:v>
                </c:pt>
                <c:pt idx="10912">
                  <c:v>0.754000000000001</c:v>
                </c:pt>
                <c:pt idx="10913">
                  <c:v>0.75800000000000101</c:v>
                </c:pt>
                <c:pt idx="10914">
                  <c:v>0.753000000000001</c:v>
                </c:pt>
                <c:pt idx="10915">
                  <c:v>0.76100000000000101</c:v>
                </c:pt>
                <c:pt idx="10916">
                  <c:v>0.74700000000000089</c:v>
                </c:pt>
                <c:pt idx="10917">
                  <c:v>0.74900000000000089</c:v>
                </c:pt>
                <c:pt idx="10918">
                  <c:v>0.74200000000000088</c:v>
                </c:pt>
                <c:pt idx="10919">
                  <c:v>0.74500000000000088</c:v>
                </c:pt>
                <c:pt idx="10920">
                  <c:v>0.74200000000000088</c:v>
                </c:pt>
                <c:pt idx="10921">
                  <c:v>0.755000000000001</c:v>
                </c:pt>
                <c:pt idx="10922">
                  <c:v>0.80900000000000005</c:v>
                </c:pt>
                <c:pt idx="10923">
                  <c:v>0.74000000000000088</c:v>
                </c:pt>
                <c:pt idx="10924">
                  <c:v>0.750000000000001</c:v>
                </c:pt>
                <c:pt idx="10925">
                  <c:v>0.74000000000000088</c:v>
                </c:pt>
                <c:pt idx="10926">
                  <c:v>0.74600000000000088</c:v>
                </c:pt>
                <c:pt idx="10927">
                  <c:v>0.753000000000001</c:v>
                </c:pt>
                <c:pt idx="10928">
                  <c:v>0.751000000000001</c:v>
                </c:pt>
                <c:pt idx="10929">
                  <c:v>0.753000000000001</c:v>
                </c:pt>
                <c:pt idx="10930">
                  <c:v>0.73800000000000088</c:v>
                </c:pt>
                <c:pt idx="10931">
                  <c:v>0.756000000000001</c:v>
                </c:pt>
                <c:pt idx="10932">
                  <c:v>0.750000000000001</c:v>
                </c:pt>
                <c:pt idx="10933">
                  <c:v>0.74500000000000088</c:v>
                </c:pt>
                <c:pt idx="10934">
                  <c:v>0.752000000000001</c:v>
                </c:pt>
                <c:pt idx="10935">
                  <c:v>0.74300000000000088</c:v>
                </c:pt>
                <c:pt idx="10936">
                  <c:v>0.74400000000000088</c:v>
                </c:pt>
                <c:pt idx="10937">
                  <c:v>0.74300000000000088</c:v>
                </c:pt>
                <c:pt idx="10938">
                  <c:v>0.73400000000000065</c:v>
                </c:pt>
                <c:pt idx="10939">
                  <c:v>0.74500000000000088</c:v>
                </c:pt>
                <c:pt idx="10940">
                  <c:v>0.74600000000000088</c:v>
                </c:pt>
                <c:pt idx="10941">
                  <c:v>0.72700000000000065</c:v>
                </c:pt>
                <c:pt idx="10942">
                  <c:v>0.73700000000000065</c:v>
                </c:pt>
                <c:pt idx="10943">
                  <c:v>0.72400000000000064</c:v>
                </c:pt>
                <c:pt idx="10944">
                  <c:v>0.74100000000000088</c:v>
                </c:pt>
                <c:pt idx="10945">
                  <c:v>0.76400000000000101</c:v>
                </c:pt>
                <c:pt idx="10946">
                  <c:v>0.72500000000000064</c:v>
                </c:pt>
                <c:pt idx="10947">
                  <c:v>0.72900000000000065</c:v>
                </c:pt>
                <c:pt idx="10948">
                  <c:v>0.73500000000000065</c:v>
                </c:pt>
                <c:pt idx="10949">
                  <c:v>0.71900000000000064</c:v>
                </c:pt>
                <c:pt idx="10950">
                  <c:v>0.72600000000000064</c:v>
                </c:pt>
                <c:pt idx="10951">
                  <c:v>0.72700000000000065</c:v>
                </c:pt>
                <c:pt idx="10952">
                  <c:v>0.72800000000000065</c:v>
                </c:pt>
                <c:pt idx="10953">
                  <c:v>0.72400000000000064</c:v>
                </c:pt>
                <c:pt idx="10954">
                  <c:v>0.73600000000000065</c:v>
                </c:pt>
                <c:pt idx="10955">
                  <c:v>0.71700000000000064</c:v>
                </c:pt>
                <c:pt idx="10956">
                  <c:v>0.71400000000000063</c:v>
                </c:pt>
                <c:pt idx="10957">
                  <c:v>0.72400000000000064</c:v>
                </c:pt>
                <c:pt idx="10958">
                  <c:v>0.72800000000000065</c:v>
                </c:pt>
                <c:pt idx="10959">
                  <c:v>0.72400000000000064</c:v>
                </c:pt>
                <c:pt idx="10960">
                  <c:v>0.72300000000000064</c:v>
                </c:pt>
                <c:pt idx="10961">
                  <c:v>0.72200000000000064</c:v>
                </c:pt>
                <c:pt idx="10962">
                  <c:v>0.72400000000000064</c:v>
                </c:pt>
                <c:pt idx="10963">
                  <c:v>0.72700000000000065</c:v>
                </c:pt>
                <c:pt idx="10964">
                  <c:v>0.71800000000000064</c:v>
                </c:pt>
                <c:pt idx="10965">
                  <c:v>0.72300000000000064</c:v>
                </c:pt>
                <c:pt idx="10966">
                  <c:v>0.72000000000000064</c:v>
                </c:pt>
                <c:pt idx="10967">
                  <c:v>0.71900000000000064</c:v>
                </c:pt>
                <c:pt idx="10968">
                  <c:v>0.71600000000000064</c:v>
                </c:pt>
                <c:pt idx="10969">
                  <c:v>0.71700000000000064</c:v>
                </c:pt>
                <c:pt idx="10970">
                  <c:v>0.71100000000000063</c:v>
                </c:pt>
                <c:pt idx="10971">
                  <c:v>0.71900000000000064</c:v>
                </c:pt>
                <c:pt idx="10972">
                  <c:v>0.71500000000000064</c:v>
                </c:pt>
                <c:pt idx="10973">
                  <c:v>0.72200000000000064</c:v>
                </c:pt>
                <c:pt idx="10974">
                  <c:v>0.71600000000000064</c:v>
                </c:pt>
                <c:pt idx="10975">
                  <c:v>0.71800000000000064</c:v>
                </c:pt>
                <c:pt idx="10976">
                  <c:v>0.71700000000000064</c:v>
                </c:pt>
                <c:pt idx="10977">
                  <c:v>0.72100000000000064</c:v>
                </c:pt>
                <c:pt idx="10978">
                  <c:v>0.70600000000000063</c:v>
                </c:pt>
                <c:pt idx="10979">
                  <c:v>0.72300000000000064</c:v>
                </c:pt>
                <c:pt idx="10980">
                  <c:v>0.71700000000000064</c:v>
                </c:pt>
                <c:pt idx="10981">
                  <c:v>0.71500000000000064</c:v>
                </c:pt>
                <c:pt idx="10982">
                  <c:v>0.71900000000000064</c:v>
                </c:pt>
                <c:pt idx="10983">
                  <c:v>0.71100000000000063</c:v>
                </c:pt>
                <c:pt idx="10984">
                  <c:v>0.70900000000000063</c:v>
                </c:pt>
                <c:pt idx="10985">
                  <c:v>0.70500000000000063</c:v>
                </c:pt>
                <c:pt idx="10986">
                  <c:v>0.71100000000000063</c:v>
                </c:pt>
                <c:pt idx="10987">
                  <c:v>0.70800000000000063</c:v>
                </c:pt>
                <c:pt idx="10988">
                  <c:v>0.70600000000000063</c:v>
                </c:pt>
                <c:pt idx="10989">
                  <c:v>0.70600000000000063</c:v>
                </c:pt>
                <c:pt idx="10990">
                  <c:v>0.70800000000000063</c:v>
                </c:pt>
                <c:pt idx="10991">
                  <c:v>0.70600000000000063</c:v>
                </c:pt>
                <c:pt idx="10992">
                  <c:v>0.70100000000000062</c:v>
                </c:pt>
                <c:pt idx="10993">
                  <c:v>0.70500000000000063</c:v>
                </c:pt>
                <c:pt idx="10994">
                  <c:v>0.71000000000000063</c:v>
                </c:pt>
                <c:pt idx="10995">
                  <c:v>0.70900000000000063</c:v>
                </c:pt>
                <c:pt idx="10996">
                  <c:v>0.70500000000000063</c:v>
                </c:pt>
                <c:pt idx="10997">
                  <c:v>0.69800000000000084</c:v>
                </c:pt>
                <c:pt idx="10998">
                  <c:v>0.70300000000000062</c:v>
                </c:pt>
                <c:pt idx="10999">
                  <c:v>0.69700000000000084</c:v>
                </c:pt>
                <c:pt idx="11000">
                  <c:v>0.69400000000000084</c:v>
                </c:pt>
                <c:pt idx="11001">
                  <c:v>0.70700000000000063</c:v>
                </c:pt>
                <c:pt idx="11002">
                  <c:v>0.70200000000000062</c:v>
                </c:pt>
                <c:pt idx="11003">
                  <c:v>0.69300000000000084</c:v>
                </c:pt>
                <c:pt idx="11004">
                  <c:v>0.70100000000000062</c:v>
                </c:pt>
                <c:pt idx="11005">
                  <c:v>0.70100000000000062</c:v>
                </c:pt>
                <c:pt idx="11006">
                  <c:v>0.69100000000000084</c:v>
                </c:pt>
                <c:pt idx="11007">
                  <c:v>0.70400000000000063</c:v>
                </c:pt>
                <c:pt idx="11008">
                  <c:v>0.70900000000000063</c:v>
                </c:pt>
                <c:pt idx="11009">
                  <c:v>0.70200000000000062</c:v>
                </c:pt>
                <c:pt idx="11010">
                  <c:v>0.69400000000000084</c:v>
                </c:pt>
                <c:pt idx="11011">
                  <c:v>0.68700000000000094</c:v>
                </c:pt>
                <c:pt idx="11012">
                  <c:v>0.70100000000000062</c:v>
                </c:pt>
                <c:pt idx="11013">
                  <c:v>0.70000000000000062</c:v>
                </c:pt>
                <c:pt idx="11014">
                  <c:v>0.69800000000000084</c:v>
                </c:pt>
                <c:pt idx="11015">
                  <c:v>0.70800000000000063</c:v>
                </c:pt>
                <c:pt idx="11016">
                  <c:v>0.69600000000000084</c:v>
                </c:pt>
                <c:pt idx="11017">
                  <c:v>0.69400000000000084</c:v>
                </c:pt>
                <c:pt idx="11018">
                  <c:v>0.69700000000000084</c:v>
                </c:pt>
                <c:pt idx="11019">
                  <c:v>0.69400000000000084</c:v>
                </c:pt>
                <c:pt idx="11020">
                  <c:v>0.68600000000000094</c:v>
                </c:pt>
                <c:pt idx="11021">
                  <c:v>0.68700000000000094</c:v>
                </c:pt>
                <c:pt idx="11022">
                  <c:v>0.69100000000000084</c:v>
                </c:pt>
                <c:pt idx="11023">
                  <c:v>0.68500000000000094</c:v>
                </c:pt>
                <c:pt idx="11024">
                  <c:v>0.69300000000000084</c:v>
                </c:pt>
                <c:pt idx="11025">
                  <c:v>0.68900000000000083</c:v>
                </c:pt>
                <c:pt idx="11026">
                  <c:v>0.69400000000000084</c:v>
                </c:pt>
                <c:pt idx="11027">
                  <c:v>0.68200000000000094</c:v>
                </c:pt>
                <c:pt idx="11028">
                  <c:v>0.68500000000000094</c:v>
                </c:pt>
                <c:pt idx="11029">
                  <c:v>0.69100000000000084</c:v>
                </c:pt>
                <c:pt idx="11030">
                  <c:v>0.68700000000000094</c:v>
                </c:pt>
                <c:pt idx="11031">
                  <c:v>0.69200000000000084</c:v>
                </c:pt>
                <c:pt idx="11032">
                  <c:v>0.68400000000000094</c:v>
                </c:pt>
                <c:pt idx="11033">
                  <c:v>0.69100000000000084</c:v>
                </c:pt>
                <c:pt idx="11034">
                  <c:v>0.68500000000000094</c:v>
                </c:pt>
                <c:pt idx="11035">
                  <c:v>0.69400000000000084</c:v>
                </c:pt>
                <c:pt idx="11036">
                  <c:v>0.68900000000000083</c:v>
                </c:pt>
                <c:pt idx="11037">
                  <c:v>0.68600000000000094</c:v>
                </c:pt>
                <c:pt idx="11038">
                  <c:v>0.68600000000000094</c:v>
                </c:pt>
                <c:pt idx="11039">
                  <c:v>0.68000000000000094</c:v>
                </c:pt>
                <c:pt idx="11040">
                  <c:v>0.68800000000000083</c:v>
                </c:pt>
                <c:pt idx="11041">
                  <c:v>0.68900000000000083</c:v>
                </c:pt>
                <c:pt idx="11042">
                  <c:v>0.69000000000000095</c:v>
                </c:pt>
                <c:pt idx="11043">
                  <c:v>0.68600000000000094</c:v>
                </c:pt>
                <c:pt idx="11044">
                  <c:v>0.67800000000000116</c:v>
                </c:pt>
                <c:pt idx="11045">
                  <c:v>0.67300000000000115</c:v>
                </c:pt>
                <c:pt idx="11046">
                  <c:v>0.67500000000000115</c:v>
                </c:pt>
                <c:pt idx="11047">
                  <c:v>0.67300000000000115</c:v>
                </c:pt>
                <c:pt idx="11048">
                  <c:v>0.67600000000000116</c:v>
                </c:pt>
                <c:pt idx="11049">
                  <c:v>0.68400000000000094</c:v>
                </c:pt>
                <c:pt idx="11050">
                  <c:v>0.67500000000000115</c:v>
                </c:pt>
                <c:pt idx="11051">
                  <c:v>0.68100000000000094</c:v>
                </c:pt>
                <c:pt idx="11052">
                  <c:v>0.68000000000000094</c:v>
                </c:pt>
                <c:pt idx="11053">
                  <c:v>0.68300000000000094</c:v>
                </c:pt>
                <c:pt idx="11054">
                  <c:v>0.67800000000000116</c:v>
                </c:pt>
                <c:pt idx="11055">
                  <c:v>0.67900000000000116</c:v>
                </c:pt>
                <c:pt idx="11056">
                  <c:v>0.68500000000000094</c:v>
                </c:pt>
                <c:pt idx="11057">
                  <c:v>0.67000000000000115</c:v>
                </c:pt>
                <c:pt idx="11058">
                  <c:v>0.67100000000000115</c:v>
                </c:pt>
                <c:pt idx="11059">
                  <c:v>0.67100000000000115</c:v>
                </c:pt>
                <c:pt idx="11060">
                  <c:v>0.67900000000000116</c:v>
                </c:pt>
                <c:pt idx="11061">
                  <c:v>0.67000000000000115</c:v>
                </c:pt>
                <c:pt idx="11062">
                  <c:v>0.67700000000000116</c:v>
                </c:pt>
                <c:pt idx="11063">
                  <c:v>0.66400000000000114</c:v>
                </c:pt>
                <c:pt idx="11064">
                  <c:v>0</c:v>
                </c:pt>
                <c:pt idx="11065">
                  <c:v>0.66500000000000115</c:v>
                </c:pt>
                <c:pt idx="11066">
                  <c:v>0.66700000000000115</c:v>
                </c:pt>
                <c:pt idx="11067">
                  <c:v>0.66300000000000114</c:v>
                </c:pt>
                <c:pt idx="11068">
                  <c:v>0.66700000000000115</c:v>
                </c:pt>
                <c:pt idx="11069">
                  <c:v>0.66500000000000115</c:v>
                </c:pt>
                <c:pt idx="11070">
                  <c:v>0.65800000000000114</c:v>
                </c:pt>
                <c:pt idx="11071">
                  <c:v>0.66000000000000114</c:v>
                </c:pt>
                <c:pt idx="11072">
                  <c:v>0.67000000000000115</c:v>
                </c:pt>
                <c:pt idx="11073">
                  <c:v>0.66600000000000115</c:v>
                </c:pt>
                <c:pt idx="11074">
                  <c:v>0.65800000000000114</c:v>
                </c:pt>
                <c:pt idx="11075">
                  <c:v>0.66600000000000115</c:v>
                </c:pt>
                <c:pt idx="11076">
                  <c:v>0.66000000000000114</c:v>
                </c:pt>
                <c:pt idx="11077">
                  <c:v>0.66400000000000114</c:v>
                </c:pt>
                <c:pt idx="11078">
                  <c:v>0.65400000000000114</c:v>
                </c:pt>
                <c:pt idx="11079">
                  <c:v>0.64900000000000102</c:v>
                </c:pt>
                <c:pt idx="11080">
                  <c:v>0.65400000000000114</c:v>
                </c:pt>
                <c:pt idx="11081">
                  <c:v>0</c:v>
                </c:pt>
                <c:pt idx="11082">
                  <c:v>0.66400000000000114</c:v>
                </c:pt>
                <c:pt idx="11083">
                  <c:v>0.65400000000000114</c:v>
                </c:pt>
                <c:pt idx="11084">
                  <c:v>0.65100000000000113</c:v>
                </c:pt>
                <c:pt idx="11085">
                  <c:v>0.66300000000000114</c:v>
                </c:pt>
                <c:pt idx="11086">
                  <c:v>0.65900000000000114</c:v>
                </c:pt>
                <c:pt idx="11087">
                  <c:v>0.65600000000000114</c:v>
                </c:pt>
                <c:pt idx="11088">
                  <c:v>0.65500000000000114</c:v>
                </c:pt>
                <c:pt idx="11089">
                  <c:v>0.66600000000000115</c:v>
                </c:pt>
                <c:pt idx="11090">
                  <c:v>0.67200000000000115</c:v>
                </c:pt>
                <c:pt idx="11091">
                  <c:v>0.66200000000000114</c:v>
                </c:pt>
                <c:pt idx="11092">
                  <c:v>0.67200000000000115</c:v>
                </c:pt>
                <c:pt idx="11093">
                  <c:v>0.65800000000000114</c:v>
                </c:pt>
                <c:pt idx="11094">
                  <c:v>0.65100000000000113</c:v>
                </c:pt>
                <c:pt idx="11095">
                  <c:v>0.64600000000000102</c:v>
                </c:pt>
                <c:pt idx="11096">
                  <c:v>0.65500000000000114</c:v>
                </c:pt>
                <c:pt idx="11097">
                  <c:v>0.64600000000000102</c:v>
                </c:pt>
                <c:pt idx="11098">
                  <c:v>0.65200000000000113</c:v>
                </c:pt>
                <c:pt idx="11099">
                  <c:v>0.65100000000000113</c:v>
                </c:pt>
                <c:pt idx="11100">
                  <c:v>0.63300000000000101</c:v>
                </c:pt>
                <c:pt idx="11101">
                  <c:v>0.64200000000000101</c:v>
                </c:pt>
                <c:pt idx="11102">
                  <c:v>0.64900000000000102</c:v>
                </c:pt>
                <c:pt idx="11103">
                  <c:v>0.64100000000000101</c:v>
                </c:pt>
                <c:pt idx="11104">
                  <c:v>0.63800000000000101</c:v>
                </c:pt>
                <c:pt idx="11105">
                  <c:v>0.64700000000000102</c:v>
                </c:pt>
                <c:pt idx="11106">
                  <c:v>0.64600000000000102</c:v>
                </c:pt>
                <c:pt idx="11107">
                  <c:v>0.64700000000000102</c:v>
                </c:pt>
                <c:pt idx="11108">
                  <c:v>0.64500000000000102</c:v>
                </c:pt>
                <c:pt idx="11109">
                  <c:v>0.64200000000000101</c:v>
                </c:pt>
                <c:pt idx="11110">
                  <c:v>0.64000000000000101</c:v>
                </c:pt>
                <c:pt idx="11111">
                  <c:v>0.64000000000000101</c:v>
                </c:pt>
                <c:pt idx="11112">
                  <c:v>0.63700000000000101</c:v>
                </c:pt>
                <c:pt idx="11113">
                  <c:v>0.63800000000000101</c:v>
                </c:pt>
                <c:pt idx="11114">
                  <c:v>0.64700000000000102</c:v>
                </c:pt>
                <c:pt idx="11115">
                  <c:v>0.63800000000000101</c:v>
                </c:pt>
                <c:pt idx="11116">
                  <c:v>0.63800000000000101</c:v>
                </c:pt>
                <c:pt idx="11117">
                  <c:v>0.64700000000000102</c:v>
                </c:pt>
                <c:pt idx="11118">
                  <c:v>0.631000000000001</c:v>
                </c:pt>
                <c:pt idx="11119">
                  <c:v>0.63700000000000101</c:v>
                </c:pt>
                <c:pt idx="11120">
                  <c:v>0.64100000000000101</c:v>
                </c:pt>
                <c:pt idx="11121">
                  <c:v>0.63900000000000101</c:v>
                </c:pt>
                <c:pt idx="11122">
                  <c:v>0.630000000000001</c:v>
                </c:pt>
                <c:pt idx="11123">
                  <c:v>0.629000000000001</c:v>
                </c:pt>
                <c:pt idx="11124">
                  <c:v>0.628000000000001</c:v>
                </c:pt>
                <c:pt idx="11125">
                  <c:v>0.63200000000000101</c:v>
                </c:pt>
                <c:pt idx="11126">
                  <c:v>0.64000000000000101</c:v>
                </c:pt>
                <c:pt idx="11127">
                  <c:v>0.63400000000000101</c:v>
                </c:pt>
                <c:pt idx="11128">
                  <c:v>0.64400000000000102</c:v>
                </c:pt>
                <c:pt idx="11129">
                  <c:v>0.631000000000001</c:v>
                </c:pt>
                <c:pt idx="11130">
                  <c:v>0.63800000000000101</c:v>
                </c:pt>
                <c:pt idx="11131">
                  <c:v>0.63300000000000101</c:v>
                </c:pt>
                <c:pt idx="11132">
                  <c:v>0.631000000000001</c:v>
                </c:pt>
                <c:pt idx="11133">
                  <c:v>0.627000000000001</c:v>
                </c:pt>
                <c:pt idx="11134">
                  <c:v>0.63200000000000101</c:v>
                </c:pt>
                <c:pt idx="11135">
                  <c:v>0.626000000000001</c:v>
                </c:pt>
                <c:pt idx="11136">
                  <c:v>0.62400000000000089</c:v>
                </c:pt>
                <c:pt idx="11137">
                  <c:v>0.63800000000000101</c:v>
                </c:pt>
                <c:pt idx="11138">
                  <c:v>0.63900000000000101</c:v>
                </c:pt>
                <c:pt idx="11139">
                  <c:v>0.63400000000000101</c:v>
                </c:pt>
                <c:pt idx="11140">
                  <c:v>0.64400000000000102</c:v>
                </c:pt>
                <c:pt idx="11141">
                  <c:v>0.63300000000000101</c:v>
                </c:pt>
                <c:pt idx="11142">
                  <c:v>0.62300000000000089</c:v>
                </c:pt>
                <c:pt idx="11143">
                  <c:v>0.630000000000001</c:v>
                </c:pt>
                <c:pt idx="11144">
                  <c:v>0.61800000000000088</c:v>
                </c:pt>
                <c:pt idx="11145">
                  <c:v>0.625000000000001</c:v>
                </c:pt>
                <c:pt idx="11146">
                  <c:v>0.61700000000000088</c:v>
                </c:pt>
                <c:pt idx="11147">
                  <c:v>0.62100000000000088</c:v>
                </c:pt>
                <c:pt idx="11148">
                  <c:v>0.62400000000000089</c:v>
                </c:pt>
                <c:pt idx="11149">
                  <c:v>0.61500000000000088</c:v>
                </c:pt>
                <c:pt idx="11150">
                  <c:v>0.61700000000000088</c:v>
                </c:pt>
                <c:pt idx="11151">
                  <c:v>0.61600000000000088</c:v>
                </c:pt>
                <c:pt idx="11152">
                  <c:v>0.61400000000000088</c:v>
                </c:pt>
                <c:pt idx="11153">
                  <c:v>0.61400000000000088</c:v>
                </c:pt>
                <c:pt idx="11154">
                  <c:v>0.61800000000000088</c:v>
                </c:pt>
                <c:pt idx="11155">
                  <c:v>0.61000000000000065</c:v>
                </c:pt>
                <c:pt idx="11156">
                  <c:v>0.60900000000000065</c:v>
                </c:pt>
                <c:pt idx="11157">
                  <c:v>0.61600000000000088</c:v>
                </c:pt>
                <c:pt idx="11158">
                  <c:v>0.60700000000000065</c:v>
                </c:pt>
                <c:pt idx="11159">
                  <c:v>0.61400000000000088</c:v>
                </c:pt>
                <c:pt idx="11160">
                  <c:v>0.60900000000000065</c:v>
                </c:pt>
                <c:pt idx="11161">
                  <c:v>0.60800000000000065</c:v>
                </c:pt>
                <c:pt idx="11162">
                  <c:v>0.61400000000000088</c:v>
                </c:pt>
                <c:pt idx="11163">
                  <c:v>0.61200000000000065</c:v>
                </c:pt>
                <c:pt idx="11164">
                  <c:v>0.61000000000000065</c:v>
                </c:pt>
                <c:pt idx="11165">
                  <c:v>0.61400000000000088</c:v>
                </c:pt>
                <c:pt idx="11166">
                  <c:v>0.61000000000000065</c:v>
                </c:pt>
                <c:pt idx="11167">
                  <c:v>0.60600000000000065</c:v>
                </c:pt>
                <c:pt idx="11168">
                  <c:v>0.61000000000000065</c:v>
                </c:pt>
                <c:pt idx="11169">
                  <c:v>0.61600000000000088</c:v>
                </c:pt>
                <c:pt idx="11170">
                  <c:v>0.61000000000000065</c:v>
                </c:pt>
                <c:pt idx="11171">
                  <c:v>0.60600000000000065</c:v>
                </c:pt>
                <c:pt idx="11172">
                  <c:v>0.60300000000000065</c:v>
                </c:pt>
                <c:pt idx="11173">
                  <c:v>0.60600000000000065</c:v>
                </c:pt>
                <c:pt idx="11174">
                  <c:v>0.61000000000000065</c:v>
                </c:pt>
                <c:pt idx="11175">
                  <c:v>0.61000000000000065</c:v>
                </c:pt>
                <c:pt idx="11176">
                  <c:v>0.61300000000000088</c:v>
                </c:pt>
                <c:pt idx="11177">
                  <c:v>0.60900000000000065</c:v>
                </c:pt>
                <c:pt idx="11178">
                  <c:v>0.60900000000000065</c:v>
                </c:pt>
                <c:pt idx="11179">
                  <c:v>0.60900000000000065</c:v>
                </c:pt>
                <c:pt idx="11180">
                  <c:v>0.61200000000000065</c:v>
                </c:pt>
                <c:pt idx="11181">
                  <c:v>0.59700000000000053</c:v>
                </c:pt>
                <c:pt idx="11182">
                  <c:v>0.60300000000000065</c:v>
                </c:pt>
                <c:pt idx="11183">
                  <c:v>0.61000000000000065</c:v>
                </c:pt>
                <c:pt idx="11184">
                  <c:v>0.58900000000000052</c:v>
                </c:pt>
                <c:pt idx="11185">
                  <c:v>0.59100000000000052</c:v>
                </c:pt>
                <c:pt idx="11186">
                  <c:v>0.59000000000000052</c:v>
                </c:pt>
                <c:pt idx="11187">
                  <c:v>0.59600000000000053</c:v>
                </c:pt>
                <c:pt idx="11188">
                  <c:v>0.60700000000000065</c:v>
                </c:pt>
                <c:pt idx="11189">
                  <c:v>0.59600000000000053</c:v>
                </c:pt>
                <c:pt idx="11190">
                  <c:v>0.59500000000000053</c:v>
                </c:pt>
                <c:pt idx="11191">
                  <c:v>0.58600000000000052</c:v>
                </c:pt>
                <c:pt idx="11192">
                  <c:v>0.59200000000000053</c:v>
                </c:pt>
                <c:pt idx="11193">
                  <c:v>0.58800000000000052</c:v>
                </c:pt>
                <c:pt idx="11194">
                  <c:v>0.58800000000000052</c:v>
                </c:pt>
                <c:pt idx="11195">
                  <c:v>0.58800000000000052</c:v>
                </c:pt>
                <c:pt idx="11196">
                  <c:v>0.59000000000000052</c:v>
                </c:pt>
                <c:pt idx="11197">
                  <c:v>0.59800000000000053</c:v>
                </c:pt>
                <c:pt idx="11198">
                  <c:v>0.60000000000000064</c:v>
                </c:pt>
                <c:pt idx="11199">
                  <c:v>0.61300000000000088</c:v>
                </c:pt>
                <c:pt idx="11200">
                  <c:v>0.61700000000000088</c:v>
                </c:pt>
                <c:pt idx="11201">
                  <c:v>0.60300000000000065</c:v>
                </c:pt>
                <c:pt idx="11202">
                  <c:v>0.60100000000000064</c:v>
                </c:pt>
                <c:pt idx="11203">
                  <c:v>0.59200000000000053</c:v>
                </c:pt>
                <c:pt idx="11204">
                  <c:v>0.59400000000000053</c:v>
                </c:pt>
                <c:pt idx="11205">
                  <c:v>0.59300000000000053</c:v>
                </c:pt>
                <c:pt idx="11206">
                  <c:v>0.59400000000000053</c:v>
                </c:pt>
                <c:pt idx="11207">
                  <c:v>0.59700000000000053</c:v>
                </c:pt>
                <c:pt idx="11208">
                  <c:v>0.59900000000000053</c:v>
                </c:pt>
                <c:pt idx="11209">
                  <c:v>0.59800000000000053</c:v>
                </c:pt>
                <c:pt idx="11210">
                  <c:v>0.59600000000000053</c:v>
                </c:pt>
                <c:pt idx="11211">
                  <c:v>0.59500000000000053</c:v>
                </c:pt>
                <c:pt idx="11212">
                  <c:v>0.58800000000000052</c:v>
                </c:pt>
                <c:pt idx="11213">
                  <c:v>0.58600000000000052</c:v>
                </c:pt>
                <c:pt idx="11214">
                  <c:v>0.59300000000000053</c:v>
                </c:pt>
                <c:pt idx="11215">
                  <c:v>0.58600000000000052</c:v>
                </c:pt>
                <c:pt idx="11216">
                  <c:v>0.57700000000000062</c:v>
                </c:pt>
                <c:pt idx="11217">
                  <c:v>0.58900000000000052</c:v>
                </c:pt>
                <c:pt idx="11218">
                  <c:v>0.58500000000000052</c:v>
                </c:pt>
                <c:pt idx="11219">
                  <c:v>0.58900000000000052</c:v>
                </c:pt>
                <c:pt idx="11220">
                  <c:v>0.58700000000000052</c:v>
                </c:pt>
                <c:pt idx="11221">
                  <c:v>0.58800000000000052</c:v>
                </c:pt>
                <c:pt idx="11222">
                  <c:v>0.59800000000000053</c:v>
                </c:pt>
                <c:pt idx="11223">
                  <c:v>0.58600000000000052</c:v>
                </c:pt>
                <c:pt idx="11224">
                  <c:v>0.58800000000000052</c:v>
                </c:pt>
                <c:pt idx="11225">
                  <c:v>0.59100000000000052</c:v>
                </c:pt>
                <c:pt idx="11226">
                  <c:v>0.57399999999999995</c:v>
                </c:pt>
                <c:pt idx="11227">
                  <c:v>0.57700000000000062</c:v>
                </c:pt>
                <c:pt idx="11228">
                  <c:v>0.58300000000000052</c:v>
                </c:pt>
                <c:pt idx="11229">
                  <c:v>0.57700000000000062</c:v>
                </c:pt>
                <c:pt idx="11230">
                  <c:v>0.58000000000000052</c:v>
                </c:pt>
                <c:pt idx="11231">
                  <c:v>0.57500000000000062</c:v>
                </c:pt>
                <c:pt idx="11232">
                  <c:v>0.57600000000000062</c:v>
                </c:pt>
                <c:pt idx="11233">
                  <c:v>0.57600000000000062</c:v>
                </c:pt>
                <c:pt idx="11234">
                  <c:v>0.58700000000000052</c:v>
                </c:pt>
                <c:pt idx="11235">
                  <c:v>0.57099999999999995</c:v>
                </c:pt>
                <c:pt idx="11236">
                  <c:v>0.57500000000000062</c:v>
                </c:pt>
                <c:pt idx="11237">
                  <c:v>0.57600000000000062</c:v>
                </c:pt>
                <c:pt idx="11238">
                  <c:v>0.58100000000000052</c:v>
                </c:pt>
                <c:pt idx="11239">
                  <c:v>0.58000000000000052</c:v>
                </c:pt>
                <c:pt idx="11240">
                  <c:v>0.57399999999999995</c:v>
                </c:pt>
                <c:pt idx="11241">
                  <c:v>0.57600000000000062</c:v>
                </c:pt>
                <c:pt idx="11242">
                  <c:v>0.57800000000000062</c:v>
                </c:pt>
                <c:pt idx="11243">
                  <c:v>0.58000000000000052</c:v>
                </c:pt>
                <c:pt idx="11244">
                  <c:v>0.57500000000000062</c:v>
                </c:pt>
                <c:pt idx="11245">
                  <c:v>0.57700000000000062</c:v>
                </c:pt>
                <c:pt idx="11246">
                  <c:v>0.57900000000000063</c:v>
                </c:pt>
                <c:pt idx="11247">
                  <c:v>0.57800000000000062</c:v>
                </c:pt>
                <c:pt idx="11248">
                  <c:v>0.57099999999999995</c:v>
                </c:pt>
                <c:pt idx="11249">
                  <c:v>0.57199999999999995</c:v>
                </c:pt>
                <c:pt idx="11250">
                  <c:v>0.58200000000000052</c:v>
                </c:pt>
                <c:pt idx="11251">
                  <c:v>0.56899999999999995</c:v>
                </c:pt>
                <c:pt idx="11252">
                  <c:v>0.56299999999999994</c:v>
                </c:pt>
                <c:pt idx="11253">
                  <c:v>0.56299999999999994</c:v>
                </c:pt>
                <c:pt idx="11254">
                  <c:v>0.57199999999999995</c:v>
                </c:pt>
                <c:pt idx="11255">
                  <c:v>0.56499999999999995</c:v>
                </c:pt>
                <c:pt idx="11256">
                  <c:v>0.57099999999999995</c:v>
                </c:pt>
                <c:pt idx="11257">
                  <c:v>0.56999999999999995</c:v>
                </c:pt>
                <c:pt idx="11258">
                  <c:v>0.56200000000000061</c:v>
                </c:pt>
                <c:pt idx="11259">
                  <c:v>0.57099999999999995</c:v>
                </c:pt>
                <c:pt idx="11260">
                  <c:v>0.56999999999999995</c:v>
                </c:pt>
                <c:pt idx="11261">
                  <c:v>0.57199999999999995</c:v>
                </c:pt>
                <c:pt idx="11262">
                  <c:v>0.56599999999999995</c:v>
                </c:pt>
                <c:pt idx="11263">
                  <c:v>0.56499999999999995</c:v>
                </c:pt>
                <c:pt idx="11264">
                  <c:v>0.56299999999999994</c:v>
                </c:pt>
                <c:pt idx="11265">
                  <c:v>0.55900000000000005</c:v>
                </c:pt>
                <c:pt idx="11266">
                  <c:v>0.56499999999999995</c:v>
                </c:pt>
                <c:pt idx="11267">
                  <c:v>0.56699999999999995</c:v>
                </c:pt>
                <c:pt idx="11268">
                  <c:v>0.56299999999999994</c:v>
                </c:pt>
                <c:pt idx="11269">
                  <c:v>0.56000000000000005</c:v>
                </c:pt>
                <c:pt idx="11270">
                  <c:v>0.55800000000000005</c:v>
                </c:pt>
                <c:pt idx="11271">
                  <c:v>0.56799999999999995</c:v>
                </c:pt>
                <c:pt idx="11272">
                  <c:v>0.55600000000000005</c:v>
                </c:pt>
                <c:pt idx="11273">
                  <c:v>0.56299999999999994</c:v>
                </c:pt>
                <c:pt idx="11274">
                  <c:v>0.56200000000000061</c:v>
                </c:pt>
                <c:pt idx="11275">
                  <c:v>0.56200000000000061</c:v>
                </c:pt>
                <c:pt idx="11276">
                  <c:v>0.56000000000000005</c:v>
                </c:pt>
                <c:pt idx="11277">
                  <c:v>0.56599999999999995</c:v>
                </c:pt>
                <c:pt idx="11278">
                  <c:v>0.56000000000000005</c:v>
                </c:pt>
                <c:pt idx="11279">
                  <c:v>0.55500000000000005</c:v>
                </c:pt>
                <c:pt idx="11280">
                  <c:v>0.55500000000000005</c:v>
                </c:pt>
                <c:pt idx="11281">
                  <c:v>0.55900000000000005</c:v>
                </c:pt>
                <c:pt idx="11282">
                  <c:v>0.55000000000000004</c:v>
                </c:pt>
                <c:pt idx="11283">
                  <c:v>0.55100000000000005</c:v>
                </c:pt>
                <c:pt idx="11284">
                  <c:v>0.55500000000000005</c:v>
                </c:pt>
                <c:pt idx="11285">
                  <c:v>0.55200000000000005</c:v>
                </c:pt>
                <c:pt idx="11286">
                  <c:v>0.55600000000000005</c:v>
                </c:pt>
                <c:pt idx="11287">
                  <c:v>0.54500000000000004</c:v>
                </c:pt>
                <c:pt idx="11288">
                  <c:v>0.54500000000000004</c:v>
                </c:pt>
                <c:pt idx="11289">
                  <c:v>0.55400000000000005</c:v>
                </c:pt>
                <c:pt idx="11290">
                  <c:v>0.55500000000000005</c:v>
                </c:pt>
                <c:pt idx="11291">
                  <c:v>0.55500000000000005</c:v>
                </c:pt>
                <c:pt idx="11292">
                  <c:v>0.55600000000000005</c:v>
                </c:pt>
                <c:pt idx="11293">
                  <c:v>0.55100000000000005</c:v>
                </c:pt>
                <c:pt idx="11294">
                  <c:v>0.54600000000000004</c:v>
                </c:pt>
                <c:pt idx="11295">
                  <c:v>0.55300000000000005</c:v>
                </c:pt>
                <c:pt idx="11296">
                  <c:v>0.55700000000000005</c:v>
                </c:pt>
                <c:pt idx="11297">
                  <c:v>0.55700000000000005</c:v>
                </c:pt>
                <c:pt idx="11298">
                  <c:v>0.54500000000000004</c:v>
                </c:pt>
                <c:pt idx="11299">
                  <c:v>0.55500000000000005</c:v>
                </c:pt>
                <c:pt idx="11300">
                  <c:v>0.55500000000000005</c:v>
                </c:pt>
                <c:pt idx="11301">
                  <c:v>0.55200000000000005</c:v>
                </c:pt>
                <c:pt idx="11302">
                  <c:v>0.54300000000000004</c:v>
                </c:pt>
                <c:pt idx="11303">
                  <c:v>0.55400000000000005</c:v>
                </c:pt>
                <c:pt idx="11304">
                  <c:v>0.54600000000000004</c:v>
                </c:pt>
                <c:pt idx="11305">
                  <c:v>0.53800000000000003</c:v>
                </c:pt>
                <c:pt idx="11306">
                  <c:v>0.54900000000000004</c:v>
                </c:pt>
                <c:pt idx="11307">
                  <c:v>0.53700000000000003</c:v>
                </c:pt>
                <c:pt idx="11308">
                  <c:v>0.53600000000000003</c:v>
                </c:pt>
                <c:pt idx="11309">
                  <c:v>0.54500000000000004</c:v>
                </c:pt>
                <c:pt idx="11310">
                  <c:v>0.54300000000000004</c:v>
                </c:pt>
                <c:pt idx="11311">
                  <c:v>0.53900000000000003</c:v>
                </c:pt>
                <c:pt idx="11312">
                  <c:v>0.54800000000000004</c:v>
                </c:pt>
                <c:pt idx="11313">
                  <c:v>0.54600000000000004</c:v>
                </c:pt>
                <c:pt idx="11314">
                  <c:v>0.54300000000000004</c:v>
                </c:pt>
                <c:pt idx="11315">
                  <c:v>0.54500000000000004</c:v>
                </c:pt>
                <c:pt idx="11316">
                  <c:v>0.54100000000000004</c:v>
                </c:pt>
                <c:pt idx="11317">
                  <c:v>0.53600000000000003</c:v>
                </c:pt>
                <c:pt idx="11318">
                  <c:v>0.54200000000000004</c:v>
                </c:pt>
                <c:pt idx="11319">
                  <c:v>0.53900000000000003</c:v>
                </c:pt>
                <c:pt idx="11320">
                  <c:v>0.54400000000000004</c:v>
                </c:pt>
                <c:pt idx="11321">
                  <c:v>0.54500000000000004</c:v>
                </c:pt>
                <c:pt idx="11322">
                  <c:v>0.53700000000000003</c:v>
                </c:pt>
                <c:pt idx="11323">
                  <c:v>0.53800000000000003</c:v>
                </c:pt>
                <c:pt idx="11324">
                  <c:v>0.54100000000000004</c:v>
                </c:pt>
                <c:pt idx="11325">
                  <c:v>0.53</c:v>
                </c:pt>
                <c:pt idx="11326">
                  <c:v>0.54</c:v>
                </c:pt>
                <c:pt idx="11327">
                  <c:v>0.53300000000000003</c:v>
                </c:pt>
                <c:pt idx="11328">
                  <c:v>0.54</c:v>
                </c:pt>
                <c:pt idx="11329">
                  <c:v>0.52600000000000002</c:v>
                </c:pt>
                <c:pt idx="11330">
                  <c:v>0.53800000000000003</c:v>
                </c:pt>
                <c:pt idx="11331">
                  <c:v>0.53100000000000003</c:v>
                </c:pt>
                <c:pt idx="11332">
                  <c:v>0.53100000000000003</c:v>
                </c:pt>
                <c:pt idx="11333">
                  <c:v>0.53600000000000003</c:v>
                </c:pt>
                <c:pt idx="11334">
                  <c:v>0.52400000000000002</c:v>
                </c:pt>
                <c:pt idx="11335">
                  <c:v>0.53300000000000003</c:v>
                </c:pt>
                <c:pt idx="11336">
                  <c:v>0.53100000000000003</c:v>
                </c:pt>
                <c:pt idx="11337">
                  <c:v>0.52800000000000002</c:v>
                </c:pt>
                <c:pt idx="11338">
                  <c:v>0.53100000000000003</c:v>
                </c:pt>
                <c:pt idx="11339">
                  <c:v>0.53200000000000003</c:v>
                </c:pt>
                <c:pt idx="11340">
                  <c:v>0.53500000000000003</c:v>
                </c:pt>
                <c:pt idx="11341">
                  <c:v>0.53400000000000003</c:v>
                </c:pt>
                <c:pt idx="11342">
                  <c:v>0.53200000000000003</c:v>
                </c:pt>
                <c:pt idx="11343">
                  <c:v>0.53600000000000003</c:v>
                </c:pt>
                <c:pt idx="11344">
                  <c:v>0.52800000000000002</c:v>
                </c:pt>
                <c:pt idx="11345">
                  <c:v>0.53300000000000003</c:v>
                </c:pt>
                <c:pt idx="11346">
                  <c:v>0.52800000000000002</c:v>
                </c:pt>
                <c:pt idx="11347">
                  <c:v>0.52800000000000002</c:v>
                </c:pt>
                <c:pt idx="11348">
                  <c:v>0.52800000000000002</c:v>
                </c:pt>
                <c:pt idx="11349">
                  <c:v>0.52700000000000002</c:v>
                </c:pt>
                <c:pt idx="11350">
                  <c:v>0.52600000000000002</c:v>
                </c:pt>
                <c:pt idx="11351">
                  <c:v>0.52100000000000002</c:v>
                </c:pt>
                <c:pt idx="11352">
                  <c:v>0.52400000000000002</c:v>
                </c:pt>
                <c:pt idx="11353">
                  <c:v>0.53</c:v>
                </c:pt>
                <c:pt idx="11354">
                  <c:v>0.52700000000000002</c:v>
                </c:pt>
                <c:pt idx="11355">
                  <c:v>0.52900000000000003</c:v>
                </c:pt>
                <c:pt idx="11356">
                  <c:v>0.52400000000000002</c:v>
                </c:pt>
                <c:pt idx="11357">
                  <c:v>0.52800000000000002</c:v>
                </c:pt>
                <c:pt idx="11358">
                  <c:v>0.51300000000000001</c:v>
                </c:pt>
                <c:pt idx="11359">
                  <c:v>0.52200000000000002</c:v>
                </c:pt>
                <c:pt idx="11360">
                  <c:v>0.52400000000000002</c:v>
                </c:pt>
                <c:pt idx="11361">
                  <c:v>0.51300000000000001</c:v>
                </c:pt>
                <c:pt idx="11362">
                  <c:v>0.51700000000000002</c:v>
                </c:pt>
                <c:pt idx="11363">
                  <c:v>0.51800000000000002</c:v>
                </c:pt>
                <c:pt idx="11364">
                  <c:v>0.52</c:v>
                </c:pt>
                <c:pt idx="11365">
                  <c:v>0.52400000000000002</c:v>
                </c:pt>
                <c:pt idx="11366">
                  <c:v>0.51800000000000002</c:v>
                </c:pt>
                <c:pt idx="11367">
                  <c:v>0.51900000000000002</c:v>
                </c:pt>
                <c:pt idx="11368">
                  <c:v>0.52</c:v>
                </c:pt>
                <c:pt idx="11369">
                  <c:v>0.54700000000000004</c:v>
                </c:pt>
                <c:pt idx="11370">
                  <c:v>0.52</c:v>
                </c:pt>
                <c:pt idx="11371">
                  <c:v>0.52100000000000002</c:v>
                </c:pt>
                <c:pt idx="11372">
                  <c:v>0.51800000000000002</c:v>
                </c:pt>
                <c:pt idx="11373">
                  <c:v>0.52100000000000002</c:v>
                </c:pt>
                <c:pt idx="11374">
                  <c:v>0.51500000000000001</c:v>
                </c:pt>
                <c:pt idx="11375">
                  <c:v>0.51800000000000002</c:v>
                </c:pt>
                <c:pt idx="11376">
                  <c:v>0.51500000000000001</c:v>
                </c:pt>
                <c:pt idx="11377">
                  <c:v>0.51200000000000001</c:v>
                </c:pt>
                <c:pt idx="11378">
                  <c:v>0.51300000000000001</c:v>
                </c:pt>
                <c:pt idx="11379">
                  <c:v>0.51600000000000001</c:v>
                </c:pt>
                <c:pt idx="11380">
                  <c:v>0.51200000000000001</c:v>
                </c:pt>
                <c:pt idx="11381">
                  <c:v>0.51500000000000001</c:v>
                </c:pt>
                <c:pt idx="11382">
                  <c:v>0.52300000000000002</c:v>
                </c:pt>
                <c:pt idx="11383">
                  <c:v>0.51200000000000001</c:v>
                </c:pt>
                <c:pt idx="11384">
                  <c:v>0.51400000000000001</c:v>
                </c:pt>
                <c:pt idx="11385">
                  <c:v>0.505</c:v>
                </c:pt>
                <c:pt idx="11386">
                  <c:v>0.51800000000000002</c:v>
                </c:pt>
                <c:pt idx="11387">
                  <c:v>0.51</c:v>
                </c:pt>
                <c:pt idx="11388">
                  <c:v>0.51200000000000001</c:v>
                </c:pt>
                <c:pt idx="11389">
                  <c:v>0.51600000000000001</c:v>
                </c:pt>
                <c:pt idx="11390">
                  <c:v>0.51</c:v>
                </c:pt>
                <c:pt idx="11391">
                  <c:v>0.51400000000000001</c:v>
                </c:pt>
                <c:pt idx="11392">
                  <c:v>0.51</c:v>
                </c:pt>
                <c:pt idx="11393">
                  <c:v>0.50600000000000001</c:v>
                </c:pt>
                <c:pt idx="11394">
                  <c:v>0.50600000000000001</c:v>
                </c:pt>
                <c:pt idx="11395">
                  <c:v>0.54600000000000004</c:v>
                </c:pt>
                <c:pt idx="11396">
                  <c:v>0.51</c:v>
                </c:pt>
                <c:pt idx="11397">
                  <c:v>0.50800000000000001</c:v>
                </c:pt>
                <c:pt idx="11398">
                  <c:v>0.50700000000000001</c:v>
                </c:pt>
                <c:pt idx="11399">
                  <c:v>0.50600000000000001</c:v>
                </c:pt>
                <c:pt idx="11400">
                  <c:v>0.50900000000000001</c:v>
                </c:pt>
                <c:pt idx="11401">
                  <c:v>0.50800000000000001</c:v>
                </c:pt>
                <c:pt idx="11402">
                  <c:v>0.50900000000000001</c:v>
                </c:pt>
                <c:pt idx="11403">
                  <c:v>0.50900000000000001</c:v>
                </c:pt>
                <c:pt idx="11404">
                  <c:v>0.51900000000000002</c:v>
                </c:pt>
                <c:pt idx="11405">
                  <c:v>0.51200000000000001</c:v>
                </c:pt>
                <c:pt idx="11406">
                  <c:v>0.51100000000000001</c:v>
                </c:pt>
                <c:pt idx="11407">
                  <c:v>0.505</c:v>
                </c:pt>
                <c:pt idx="11408">
                  <c:v>0.501</c:v>
                </c:pt>
                <c:pt idx="11409">
                  <c:v>0.50800000000000001</c:v>
                </c:pt>
                <c:pt idx="11410">
                  <c:v>0.50800000000000001</c:v>
                </c:pt>
                <c:pt idx="11411">
                  <c:v>0.51600000000000001</c:v>
                </c:pt>
                <c:pt idx="11412">
                  <c:v>0.51300000000000001</c:v>
                </c:pt>
                <c:pt idx="11413">
                  <c:v>0.50800000000000001</c:v>
                </c:pt>
                <c:pt idx="11414">
                  <c:v>0.52</c:v>
                </c:pt>
                <c:pt idx="11415">
                  <c:v>0.52900000000000003</c:v>
                </c:pt>
                <c:pt idx="11416">
                  <c:v>0.52600000000000002</c:v>
                </c:pt>
                <c:pt idx="11417">
                  <c:v>0.52100000000000002</c:v>
                </c:pt>
                <c:pt idx="11418">
                  <c:v>0.52900000000000003</c:v>
                </c:pt>
                <c:pt idx="11419">
                  <c:v>0.51700000000000002</c:v>
                </c:pt>
                <c:pt idx="11420">
                  <c:v>0.51600000000000001</c:v>
                </c:pt>
                <c:pt idx="11421">
                  <c:v>0.51400000000000001</c:v>
                </c:pt>
                <c:pt idx="11422">
                  <c:v>0.50600000000000001</c:v>
                </c:pt>
                <c:pt idx="11423">
                  <c:v>0.50700000000000001</c:v>
                </c:pt>
                <c:pt idx="11424">
                  <c:v>0.504</c:v>
                </c:pt>
                <c:pt idx="11425">
                  <c:v>0.50800000000000001</c:v>
                </c:pt>
                <c:pt idx="11426">
                  <c:v>0.50600000000000001</c:v>
                </c:pt>
                <c:pt idx="11427">
                  <c:v>0.51</c:v>
                </c:pt>
                <c:pt idx="11428">
                  <c:v>0.51200000000000001</c:v>
                </c:pt>
                <c:pt idx="11429">
                  <c:v>0.503</c:v>
                </c:pt>
                <c:pt idx="11430">
                  <c:v>0.51</c:v>
                </c:pt>
                <c:pt idx="11431">
                  <c:v>0.505</c:v>
                </c:pt>
                <c:pt idx="11432">
                  <c:v>0.50600000000000001</c:v>
                </c:pt>
                <c:pt idx="11433">
                  <c:v>0.50600000000000001</c:v>
                </c:pt>
                <c:pt idx="11434">
                  <c:v>0.51600000000000001</c:v>
                </c:pt>
                <c:pt idx="11435">
                  <c:v>0.49900000000000044</c:v>
                </c:pt>
                <c:pt idx="11436">
                  <c:v>0.504</c:v>
                </c:pt>
                <c:pt idx="11437">
                  <c:v>0.502</c:v>
                </c:pt>
                <c:pt idx="11438">
                  <c:v>0.49700000000000044</c:v>
                </c:pt>
                <c:pt idx="11439">
                  <c:v>0.503</c:v>
                </c:pt>
                <c:pt idx="11440">
                  <c:v>0.49900000000000044</c:v>
                </c:pt>
                <c:pt idx="11441">
                  <c:v>0.502</c:v>
                </c:pt>
                <c:pt idx="11442">
                  <c:v>0.502</c:v>
                </c:pt>
                <c:pt idx="11443">
                  <c:v>0.49400000000000038</c:v>
                </c:pt>
                <c:pt idx="11444">
                  <c:v>0.502</c:v>
                </c:pt>
                <c:pt idx="11445">
                  <c:v>0.50900000000000001</c:v>
                </c:pt>
                <c:pt idx="11446">
                  <c:v>0.503</c:v>
                </c:pt>
                <c:pt idx="11447">
                  <c:v>0.49800000000000044</c:v>
                </c:pt>
                <c:pt idx="11448">
                  <c:v>0.49400000000000038</c:v>
                </c:pt>
                <c:pt idx="11449">
                  <c:v>0.49800000000000044</c:v>
                </c:pt>
                <c:pt idx="11450">
                  <c:v>0.49700000000000044</c:v>
                </c:pt>
                <c:pt idx="11451">
                  <c:v>0.49600000000000044</c:v>
                </c:pt>
                <c:pt idx="11452">
                  <c:v>0.502</c:v>
                </c:pt>
                <c:pt idx="11453">
                  <c:v>0.5</c:v>
                </c:pt>
                <c:pt idx="11454">
                  <c:v>0.49900000000000044</c:v>
                </c:pt>
                <c:pt idx="11455">
                  <c:v>0.49700000000000044</c:v>
                </c:pt>
                <c:pt idx="11456">
                  <c:v>0.49500000000000038</c:v>
                </c:pt>
                <c:pt idx="11457">
                  <c:v>0.49700000000000044</c:v>
                </c:pt>
                <c:pt idx="11458">
                  <c:v>0.49800000000000044</c:v>
                </c:pt>
                <c:pt idx="11459">
                  <c:v>0.502</c:v>
                </c:pt>
                <c:pt idx="11460">
                  <c:v>0.5</c:v>
                </c:pt>
                <c:pt idx="11461">
                  <c:v>0.502</c:v>
                </c:pt>
                <c:pt idx="11462">
                  <c:v>0.49500000000000038</c:v>
                </c:pt>
                <c:pt idx="11463">
                  <c:v>0.49400000000000038</c:v>
                </c:pt>
                <c:pt idx="11464">
                  <c:v>0.49200000000000038</c:v>
                </c:pt>
                <c:pt idx="11465">
                  <c:v>0.501</c:v>
                </c:pt>
                <c:pt idx="11466">
                  <c:v>0.49300000000000038</c:v>
                </c:pt>
                <c:pt idx="11467">
                  <c:v>0.49500000000000038</c:v>
                </c:pt>
                <c:pt idx="11468">
                  <c:v>0.49800000000000044</c:v>
                </c:pt>
                <c:pt idx="11469">
                  <c:v>0.49200000000000038</c:v>
                </c:pt>
                <c:pt idx="11470">
                  <c:v>0.49300000000000038</c:v>
                </c:pt>
                <c:pt idx="11471">
                  <c:v>0.49000000000000032</c:v>
                </c:pt>
                <c:pt idx="11472">
                  <c:v>0.49800000000000044</c:v>
                </c:pt>
                <c:pt idx="11473">
                  <c:v>0.48100000000000032</c:v>
                </c:pt>
                <c:pt idx="11474">
                  <c:v>0.48500000000000032</c:v>
                </c:pt>
                <c:pt idx="11475">
                  <c:v>0.49200000000000038</c:v>
                </c:pt>
                <c:pt idx="11476">
                  <c:v>0.48400000000000032</c:v>
                </c:pt>
                <c:pt idx="11477">
                  <c:v>0.49500000000000038</c:v>
                </c:pt>
                <c:pt idx="11478">
                  <c:v>0.48600000000000032</c:v>
                </c:pt>
                <c:pt idx="11479">
                  <c:v>0.48000000000000032</c:v>
                </c:pt>
                <c:pt idx="11480">
                  <c:v>0.48200000000000032</c:v>
                </c:pt>
                <c:pt idx="11481">
                  <c:v>0.49000000000000032</c:v>
                </c:pt>
                <c:pt idx="11482">
                  <c:v>0.48200000000000032</c:v>
                </c:pt>
                <c:pt idx="11483">
                  <c:v>0.47800000000000031</c:v>
                </c:pt>
                <c:pt idx="11484">
                  <c:v>0.47600000000000031</c:v>
                </c:pt>
                <c:pt idx="11485">
                  <c:v>0.48100000000000032</c:v>
                </c:pt>
                <c:pt idx="11486">
                  <c:v>0.48000000000000032</c:v>
                </c:pt>
                <c:pt idx="11487">
                  <c:v>0.48500000000000032</c:v>
                </c:pt>
                <c:pt idx="11488">
                  <c:v>0.48100000000000032</c:v>
                </c:pt>
                <c:pt idx="11489">
                  <c:v>0.47700000000000031</c:v>
                </c:pt>
                <c:pt idx="11490">
                  <c:v>0.48300000000000032</c:v>
                </c:pt>
                <c:pt idx="11491">
                  <c:v>0.47100000000000031</c:v>
                </c:pt>
                <c:pt idx="11492">
                  <c:v>0.49000000000000032</c:v>
                </c:pt>
                <c:pt idx="11493">
                  <c:v>0.47600000000000031</c:v>
                </c:pt>
                <c:pt idx="11494">
                  <c:v>0.48200000000000032</c:v>
                </c:pt>
                <c:pt idx="11495">
                  <c:v>0.48500000000000032</c:v>
                </c:pt>
                <c:pt idx="11496">
                  <c:v>0.48100000000000032</c:v>
                </c:pt>
                <c:pt idx="11497">
                  <c:v>0.47800000000000031</c:v>
                </c:pt>
                <c:pt idx="11498">
                  <c:v>0.48000000000000032</c:v>
                </c:pt>
                <c:pt idx="11499">
                  <c:v>0.47800000000000031</c:v>
                </c:pt>
                <c:pt idx="11500">
                  <c:v>0.47300000000000031</c:v>
                </c:pt>
                <c:pt idx="11501">
                  <c:v>0.47800000000000031</c:v>
                </c:pt>
                <c:pt idx="11502">
                  <c:v>0.47900000000000031</c:v>
                </c:pt>
                <c:pt idx="11503">
                  <c:v>0.47400000000000031</c:v>
                </c:pt>
                <c:pt idx="11504">
                  <c:v>0.47500000000000031</c:v>
                </c:pt>
                <c:pt idx="11505">
                  <c:v>0.47800000000000031</c:v>
                </c:pt>
                <c:pt idx="11506">
                  <c:v>0.46700000000000008</c:v>
                </c:pt>
                <c:pt idx="11507">
                  <c:v>0.47800000000000031</c:v>
                </c:pt>
                <c:pt idx="11508">
                  <c:v>0.46900000000000008</c:v>
                </c:pt>
                <c:pt idx="11509">
                  <c:v>0.47000000000000008</c:v>
                </c:pt>
                <c:pt idx="11510">
                  <c:v>0.47500000000000031</c:v>
                </c:pt>
                <c:pt idx="11511">
                  <c:v>0.47100000000000031</c:v>
                </c:pt>
                <c:pt idx="11512">
                  <c:v>0.46300000000000002</c:v>
                </c:pt>
                <c:pt idx="11513">
                  <c:v>0.46400000000000002</c:v>
                </c:pt>
                <c:pt idx="11514">
                  <c:v>0.47600000000000031</c:v>
                </c:pt>
                <c:pt idx="11515">
                  <c:v>0.47200000000000031</c:v>
                </c:pt>
                <c:pt idx="11516">
                  <c:v>0.47100000000000031</c:v>
                </c:pt>
                <c:pt idx="11517">
                  <c:v>0.46600000000000008</c:v>
                </c:pt>
                <c:pt idx="11518">
                  <c:v>0.47000000000000008</c:v>
                </c:pt>
                <c:pt idx="11519">
                  <c:v>0.47400000000000031</c:v>
                </c:pt>
                <c:pt idx="11520">
                  <c:v>0.47300000000000031</c:v>
                </c:pt>
                <c:pt idx="11521">
                  <c:v>0.47500000000000031</c:v>
                </c:pt>
                <c:pt idx="11522">
                  <c:v>0.47400000000000031</c:v>
                </c:pt>
                <c:pt idx="11523">
                  <c:v>0.46700000000000008</c:v>
                </c:pt>
                <c:pt idx="11524">
                  <c:v>0.47200000000000031</c:v>
                </c:pt>
                <c:pt idx="11525">
                  <c:v>0.46600000000000008</c:v>
                </c:pt>
                <c:pt idx="11526">
                  <c:v>0.46800000000000008</c:v>
                </c:pt>
                <c:pt idx="11527">
                  <c:v>0.46700000000000008</c:v>
                </c:pt>
                <c:pt idx="11528">
                  <c:v>0.46400000000000002</c:v>
                </c:pt>
                <c:pt idx="11529">
                  <c:v>0.46500000000000002</c:v>
                </c:pt>
                <c:pt idx="11530">
                  <c:v>0.47600000000000031</c:v>
                </c:pt>
                <c:pt idx="11531">
                  <c:v>0.47300000000000031</c:v>
                </c:pt>
                <c:pt idx="11532">
                  <c:v>0.47600000000000031</c:v>
                </c:pt>
                <c:pt idx="11533">
                  <c:v>0.46800000000000008</c:v>
                </c:pt>
                <c:pt idx="11534">
                  <c:v>0.47200000000000031</c:v>
                </c:pt>
                <c:pt idx="11535">
                  <c:v>0.47100000000000031</c:v>
                </c:pt>
                <c:pt idx="11536">
                  <c:v>0.47400000000000031</c:v>
                </c:pt>
                <c:pt idx="11537">
                  <c:v>0.47500000000000031</c:v>
                </c:pt>
                <c:pt idx="11538">
                  <c:v>0.47900000000000031</c:v>
                </c:pt>
                <c:pt idx="11539">
                  <c:v>0.47400000000000031</c:v>
                </c:pt>
                <c:pt idx="11540">
                  <c:v>0.46800000000000008</c:v>
                </c:pt>
                <c:pt idx="11541">
                  <c:v>0.46800000000000008</c:v>
                </c:pt>
                <c:pt idx="11542">
                  <c:v>0.46400000000000002</c:v>
                </c:pt>
                <c:pt idx="11543">
                  <c:v>0.45600000000000002</c:v>
                </c:pt>
                <c:pt idx="11544">
                  <c:v>0.46700000000000008</c:v>
                </c:pt>
                <c:pt idx="11545">
                  <c:v>0.46800000000000008</c:v>
                </c:pt>
                <c:pt idx="11546">
                  <c:v>0.46200000000000002</c:v>
                </c:pt>
                <c:pt idx="11547">
                  <c:v>0.46700000000000008</c:v>
                </c:pt>
                <c:pt idx="11548">
                  <c:v>0.46400000000000002</c:v>
                </c:pt>
                <c:pt idx="11549">
                  <c:v>0.46100000000000002</c:v>
                </c:pt>
                <c:pt idx="11550">
                  <c:v>0.46</c:v>
                </c:pt>
                <c:pt idx="11551">
                  <c:v>0.46700000000000008</c:v>
                </c:pt>
                <c:pt idx="11552">
                  <c:v>0.45700000000000002</c:v>
                </c:pt>
                <c:pt idx="11553">
                  <c:v>0.46100000000000002</c:v>
                </c:pt>
                <c:pt idx="11554">
                  <c:v>0.45600000000000002</c:v>
                </c:pt>
                <c:pt idx="11555">
                  <c:v>0.45500000000000002</c:v>
                </c:pt>
                <c:pt idx="11556">
                  <c:v>0.46100000000000002</c:v>
                </c:pt>
                <c:pt idx="11557">
                  <c:v>0.45800000000000002</c:v>
                </c:pt>
                <c:pt idx="11558">
                  <c:v>0.46</c:v>
                </c:pt>
                <c:pt idx="11559">
                  <c:v>0.46</c:v>
                </c:pt>
                <c:pt idx="11560">
                  <c:v>0.46300000000000002</c:v>
                </c:pt>
                <c:pt idx="11561">
                  <c:v>0.47300000000000031</c:v>
                </c:pt>
                <c:pt idx="11562">
                  <c:v>0.45900000000000002</c:v>
                </c:pt>
                <c:pt idx="11563">
                  <c:v>0.46100000000000002</c:v>
                </c:pt>
                <c:pt idx="11564">
                  <c:v>0.46300000000000002</c:v>
                </c:pt>
                <c:pt idx="11565">
                  <c:v>0.46600000000000008</c:v>
                </c:pt>
                <c:pt idx="11566">
                  <c:v>0.45800000000000002</c:v>
                </c:pt>
                <c:pt idx="11567">
                  <c:v>0.45700000000000002</c:v>
                </c:pt>
                <c:pt idx="11568">
                  <c:v>0.45800000000000002</c:v>
                </c:pt>
                <c:pt idx="11569">
                  <c:v>0.45100000000000001</c:v>
                </c:pt>
                <c:pt idx="11570">
                  <c:v>0.45400000000000001</c:v>
                </c:pt>
                <c:pt idx="11571">
                  <c:v>0.45200000000000001</c:v>
                </c:pt>
                <c:pt idx="11572">
                  <c:v>0.45600000000000002</c:v>
                </c:pt>
                <c:pt idx="11573">
                  <c:v>0.45200000000000001</c:v>
                </c:pt>
                <c:pt idx="11574">
                  <c:v>0.45600000000000002</c:v>
                </c:pt>
                <c:pt idx="11575">
                  <c:v>0.46200000000000002</c:v>
                </c:pt>
                <c:pt idx="11576">
                  <c:v>0.46100000000000002</c:v>
                </c:pt>
                <c:pt idx="11577">
                  <c:v>0.46700000000000008</c:v>
                </c:pt>
                <c:pt idx="11578">
                  <c:v>0.45600000000000002</c:v>
                </c:pt>
                <c:pt idx="11579">
                  <c:v>0.45</c:v>
                </c:pt>
                <c:pt idx="11580">
                  <c:v>0.45400000000000001</c:v>
                </c:pt>
                <c:pt idx="11581">
                  <c:v>0.45300000000000001</c:v>
                </c:pt>
                <c:pt idx="11582">
                  <c:v>0.45700000000000002</c:v>
                </c:pt>
                <c:pt idx="11583">
                  <c:v>0.45700000000000002</c:v>
                </c:pt>
                <c:pt idx="11584">
                  <c:v>0.46400000000000002</c:v>
                </c:pt>
                <c:pt idx="11585">
                  <c:v>0.45300000000000001</c:v>
                </c:pt>
                <c:pt idx="11586">
                  <c:v>0.46200000000000002</c:v>
                </c:pt>
                <c:pt idx="11587">
                  <c:v>0.45800000000000002</c:v>
                </c:pt>
                <c:pt idx="11588">
                  <c:v>0.44800000000000034</c:v>
                </c:pt>
                <c:pt idx="11589">
                  <c:v>0.45</c:v>
                </c:pt>
                <c:pt idx="11590">
                  <c:v>0.45700000000000002</c:v>
                </c:pt>
                <c:pt idx="11591">
                  <c:v>0.45100000000000001</c:v>
                </c:pt>
                <c:pt idx="11592">
                  <c:v>0.45200000000000001</c:v>
                </c:pt>
                <c:pt idx="11593">
                  <c:v>0.45</c:v>
                </c:pt>
                <c:pt idx="11594">
                  <c:v>0.44800000000000034</c:v>
                </c:pt>
                <c:pt idx="11595">
                  <c:v>0.44100000000000034</c:v>
                </c:pt>
                <c:pt idx="11596">
                  <c:v>0.45</c:v>
                </c:pt>
                <c:pt idx="11597">
                  <c:v>0.45100000000000001</c:v>
                </c:pt>
                <c:pt idx="11598">
                  <c:v>0.44900000000000034</c:v>
                </c:pt>
                <c:pt idx="11599">
                  <c:v>0.45</c:v>
                </c:pt>
                <c:pt idx="11600">
                  <c:v>0.44600000000000034</c:v>
                </c:pt>
                <c:pt idx="11601">
                  <c:v>0.44600000000000034</c:v>
                </c:pt>
                <c:pt idx="11602">
                  <c:v>0.44100000000000034</c:v>
                </c:pt>
                <c:pt idx="11603">
                  <c:v>0.43900000000000045</c:v>
                </c:pt>
                <c:pt idx="11604">
                  <c:v>0.44200000000000034</c:v>
                </c:pt>
                <c:pt idx="11605">
                  <c:v>0.44500000000000034</c:v>
                </c:pt>
                <c:pt idx="11606">
                  <c:v>0.44300000000000034</c:v>
                </c:pt>
                <c:pt idx="11607">
                  <c:v>0.44000000000000028</c:v>
                </c:pt>
                <c:pt idx="11608">
                  <c:v>0.44400000000000034</c:v>
                </c:pt>
                <c:pt idx="11609">
                  <c:v>0.44200000000000034</c:v>
                </c:pt>
                <c:pt idx="11610">
                  <c:v>0.45700000000000002</c:v>
                </c:pt>
                <c:pt idx="11611">
                  <c:v>0.44100000000000034</c:v>
                </c:pt>
                <c:pt idx="11612">
                  <c:v>0.44500000000000034</c:v>
                </c:pt>
                <c:pt idx="11613">
                  <c:v>0.44200000000000034</c:v>
                </c:pt>
                <c:pt idx="11614">
                  <c:v>0.44200000000000034</c:v>
                </c:pt>
                <c:pt idx="11615">
                  <c:v>0.43900000000000045</c:v>
                </c:pt>
                <c:pt idx="11616">
                  <c:v>0.43700000000000044</c:v>
                </c:pt>
                <c:pt idx="11617">
                  <c:v>0.44200000000000034</c:v>
                </c:pt>
                <c:pt idx="11618">
                  <c:v>0.43900000000000045</c:v>
                </c:pt>
                <c:pt idx="11619">
                  <c:v>0.44000000000000028</c:v>
                </c:pt>
                <c:pt idx="11620">
                  <c:v>0.44100000000000034</c:v>
                </c:pt>
                <c:pt idx="11621">
                  <c:v>0.44000000000000028</c:v>
                </c:pt>
                <c:pt idx="11622">
                  <c:v>0.48300000000000032</c:v>
                </c:pt>
                <c:pt idx="11623">
                  <c:v>0.43700000000000044</c:v>
                </c:pt>
                <c:pt idx="11624">
                  <c:v>0.44600000000000034</c:v>
                </c:pt>
                <c:pt idx="11625">
                  <c:v>0.43900000000000045</c:v>
                </c:pt>
                <c:pt idx="11626">
                  <c:v>0.43800000000000044</c:v>
                </c:pt>
                <c:pt idx="11627">
                  <c:v>0.43100000000000038</c:v>
                </c:pt>
                <c:pt idx="11628">
                  <c:v>0.43200000000000038</c:v>
                </c:pt>
                <c:pt idx="11629">
                  <c:v>0.43800000000000044</c:v>
                </c:pt>
                <c:pt idx="11630">
                  <c:v>0.43700000000000044</c:v>
                </c:pt>
                <c:pt idx="11631">
                  <c:v>0.43300000000000038</c:v>
                </c:pt>
                <c:pt idx="11632">
                  <c:v>0.43300000000000038</c:v>
                </c:pt>
                <c:pt idx="11633">
                  <c:v>0.43900000000000045</c:v>
                </c:pt>
                <c:pt idx="11634">
                  <c:v>0.43700000000000044</c:v>
                </c:pt>
                <c:pt idx="11635">
                  <c:v>0.43100000000000038</c:v>
                </c:pt>
                <c:pt idx="11636">
                  <c:v>0.43800000000000044</c:v>
                </c:pt>
                <c:pt idx="11637">
                  <c:v>0.43600000000000044</c:v>
                </c:pt>
                <c:pt idx="11638">
                  <c:v>0.43000000000000038</c:v>
                </c:pt>
                <c:pt idx="11639">
                  <c:v>0.44700000000000034</c:v>
                </c:pt>
                <c:pt idx="11640">
                  <c:v>0.43600000000000044</c:v>
                </c:pt>
                <c:pt idx="11641">
                  <c:v>0.43500000000000044</c:v>
                </c:pt>
                <c:pt idx="11642">
                  <c:v>0.43100000000000038</c:v>
                </c:pt>
                <c:pt idx="11643">
                  <c:v>0.43100000000000038</c:v>
                </c:pt>
                <c:pt idx="11644">
                  <c:v>0.43000000000000038</c:v>
                </c:pt>
                <c:pt idx="11645">
                  <c:v>0.42800000000000032</c:v>
                </c:pt>
                <c:pt idx="11646">
                  <c:v>0.42300000000000032</c:v>
                </c:pt>
                <c:pt idx="11647">
                  <c:v>0.43200000000000038</c:v>
                </c:pt>
                <c:pt idx="11648">
                  <c:v>0.42600000000000032</c:v>
                </c:pt>
                <c:pt idx="11649">
                  <c:v>0.42700000000000032</c:v>
                </c:pt>
                <c:pt idx="11650">
                  <c:v>0.43600000000000044</c:v>
                </c:pt>
                <c:pt idx="11651">
                  <c:v>0.42500000000000032</c:v>
                </c:pt>
                <c:pt idx="11652">
                  <c:v>0.42900000000000038</c:v>
                </c:pt>
                <c:pt idx="11653">
                  <c:v>0.42800000000000032</c:v>
                </c:pt>
                <c:pt idx="11654">
                  <c:v>0.42900000000000038</c:v>
                </c:pt>
                <c:pt idx="11655">
                  <c:v>0.42800000000000032</c:v>
                </c:pt>
                <c:pt idx="11656">
                  <c:v>0.43500000000000044</c:v>
                </c:pt>
                <c:pt idx="11657">
                  <c:v>0.43200000000000038</c:v>
                </c:pt>
                <c:pt idx="11658">
                  <c:v>0.42500000000000032</c:v>
                </c:pt>
                <c:pt idx="11659">
                  <c:v>0.42600000000000032</c:v>
                </c:pt>
                <c:pt idx="11660">
                  <c:v>0.42800000000000032</c:v>
                </c:pt>
                <c:pt idx="11661">
                  <c:v>0.42200000000000032</c:v>
                </c:pt>
                <c:pt idx="11662">
                  <c:v>0.42800000000000032</c:v>
                </c:pt>
                <c:pt idx="11663">
                  <c:v>0.42200000000000032</c:v>
                </c:pt>
                <c:pt idx="11664">
                  <c:v>0.42000000000000032</c:v>
                </c:pt>
                <c:pt idx="11665">
                  <c:v>0.42100000000000032</c:v>
                </c:pt>
                <c:pt idx="11666">
                  <c:v>0.41900000000000032</c:v>
                </c:pt>
                <c:pt idx="11667">
                  <c:v>0.42300000000000032</c:v>
                </c:pt>
                <c:pt idx="11668">
                  <c:v>0.42600000000000032</c:v>
                </c:pt>
                <c:pt idx="11669">
                  <c:v>0.42200000000000032</c:v>
                </c:pt>
                <c:pt idx="11670">
                  <c:v>0.41700000000000031</c:v>
                </c:pt>
                <c:pt idx="11671">
                  <c:v>0.42300000000000032</c:v>
                </c:pt>
                <c:pt idx="11672">
                  <c:v>0.41800000000000032</c:v>
                </c:pt>
                <c:pt idx="11673">
                  <c:v>0.42400000000000032</c:v>
                </c:pt>
                <c:pt idx="11674">
                  <c:v>0.42500000000000032</c:v>
                </c:pt>
                <c:pt idx="11675">
                  <c:v>0.42300000000000032</c:v>
                </c:pt>
                <c:pt idx="11676">
                  <c:v>0.42200000000000032</c:v>
                </c:pt>
                <c:pt idx="11677">
                  <c:v>0.42000000000000032</c:v>
                </c:pt>
                <c:pt idx="11678">
                  <c:v>0.41700000000000031</c:v>
                </c:pt>
                <c:pt idx="11679">
                  <c:v>0.43700000000000044</c:v>
                </c:pt>
                <c:pt idx="11680">
                  <c:v>0.42200000000000032</c:v>
                </c:pt>
                <c:pt idx="11681">
                  <c:v>0.42000000000000032</c:v>
                </c:pt>
                <c:pt idx="11682">
                  <c:v>0.42000000000000032</c:v>
                </c:pt>
                <c:pt idx="11683">
                  <c:v>0.41800000000000032</c:v>
                </c:pt>
                <c:pt idx="11684">
                  <c:v>0.41800000000000032</c:v>
                </c:pt>
                <c:pt idx="11685">
                  <c:v>0.41800000000000032</c:v>
                </c:pt>
                <c:pt idx="11686">
                  <c:v>0.41300000000000031</c:v>
                </c:pt>
                <c:pt idx="11687">
                  <c:v>0.41600000000000031</c:v>
                </c:pt>
                <c:pt idx="11688">
                  <c:v>0.41800000000000032</c:v>
                </c:pt>
                <c:pt idx="11689">
                  <c:v>0.41700000000000031</c:v>
                </c:pt>
                <c:pt idx="11690">
                  <c:v>0.40900000000000031</c:v>
                </c:pt>
                <c:pt idx="11691">
                  <c:v>0.41800000000000032</c:v>
                </c:pt>
                <c:pt idx="11692">
                  <c:v>0.41500000000000031</c:v>
                </c:pt>
                <c:pt idx="11693">
                  <c:v>0.41200000000000031</c:v>
                </c:pt>
                <c:pt idx="11694">
                  <c:v>0.41100000000000031</c:v>
                </c:pt>
                <c:pt idx="11695">
                  <c:v>0.41400000000000031</c:v>
                </c:pt>
                <c:pt idx="11696">
                  <c:v>0.41400000000000031</c:v>
                </c:pt>
                <c:pt idx="11697">
                  <c:v>0.41400000000000031</c:v>
                </c:pt>
                <c:pt idx="11698">
                  <c:v>0.41300000000000031</c:v>
                </c:pt>
                <c:pt idx="11699">
                  <c:v>0.41700000000000031</c:v>
                </c:pt>
                <c:pt idx="11700">
                  <c:v>0.41200000000000031</c:v>
                </c:pt>
                <c:pt idx="11701">
                  <c:v>0.41500000000000031</c:v>
                </c:pt>
                <c:pt idx="11702">
                  <c:v>0.41000000000000031</c:v>
                </c:pt>
                <c:pt idx="11703">
                  <c:v>0.43800000000000044</c:v>
                </c:pt>
                <c:pt idx="11704">
                  <c:v>0.41700000000000031</c:v>
                </c:pt>
                <c:pt idx="11705">
                  <c:v>0.40900000000000031</c:v>
                </c:pt>
                <c:pt idx="11706">
                  <c:v>0.41400000000000031</c:v>
                </c:pt>
                <c:pt idx="11707">
                  <c:v>0.41300000000000031</c:v>
                </c:pt>
                <c:pt idx="11708">
                  <c:v>0.41400000000000031</c:v>
                </c:pt>
                <c:pt idx="11709">
                  <c:v>0.41700000000000031</c:v>
                </c:pt>
                <c:pt idx="11710">
                  <c:v>0.41100000000000031</c:v>
                </c:pt>
                <c:pt idx="11711">
                  <c:v>0.41100000000000031</c:v>
                </c:pt>
                <c:pt idx="11712">
                  <c:v>0.40800000000000008</c:v>
                </c:pt>
                <c:pt idx="11713">
                  <c:v>0.41500000000000031</c:v>
                </c:pt>
                <c:pt idx="11714">
                  <c:v>0.40700000000000008</c:v>
                </c:pt>
                <c:pt idx="11715">
                  <c:v>0.40800000000000008</c:v>
                </c:pt>
                <c:pt idx="11716">
                  <c:v>0.41000000000000031</c:v>
                </c:pt>
                <c:pt idx="11717">
                  <c:v>0.41500000000000031</c:v>
                </c:pt>
                <c:pt idx="11718">
                  <c:v>0.40600000000000008</c:v>
                </c:pt>
                <c:pt idx="11719">
                  <c:v>0.40500000000000008</c:v>
                </c:pt>
                <c:pt idx="11720">
                  <c:v>0.40900000000000031</c:v>
                </c:pt>
                <c:pt idx="11721">
                  <c:v>0.40300000000000002</c:v>
                </c:pt>
                <c:pt idx="11722">
                  <c:v>0.40800000000000008</c:v>
                </c:pt>
                <c:pt idx="11723">
                  <c:v>0.40400000000000008</c:v>
                </c:pt>
                <c:pt idx="11724">
                  <c:v>0.40400000000000008</c:v>
                </c:pt>
                <c:pt idx="11725">
                  <c:v>0.39800000000000058</c:v>
                </c:pt>
                <c:pt idx="11726">
                  <c:v>0.40400000000000008</c:v>
                </c:pt>
                <c:pt idx="11727">
                  <c:v>0.40300000000000002</c:v>
                </c:pt>
                <c:pt idx="11728">
                  <c:v>0.40700000000000008</c:v>
                </c:pt>
                <c:pt idx="11729">
                  <c:v>0.40200000000000002</c:v>
                </c:pt>
                <c:pt idx="11730">
                  <c:v>0.40500000000000008</c:v>
                </c:pt>
                <c:pt idx="11731">
                  <c:v>0.40800000000000008</c:v>
                </c:pt>
                <c:pt idx="11732">
                  <c:v>0.40300000000000002</c:v>
                </c:pt>
                <c:pt idx="11733">
                  <c:v>0.41200000000000031</c:v>
                </c:pt>
                <c:pt idx="11734">
                  <c:v>0.40100000000000002</c:v>
                </c:pt>
                <c:pt idx="11735">
                  <c:v>0.40600000000000008</c:v>
                </c:pt>
                <c:pt idx="11736">
                  <c:v>0.40200000000000002</c:v>
                </c:pt>
                <c:pt idx="11737">
                  <c:v>0.40100000000000002</c:v>
                </c:pt>
                <c:pt idx="11738">
                  <c:v>0.40100000000000002</c:v>
                </c:pt>
                <c:pt idx="11739">
                  <c:v>0.39700000000000057</c:v>
                </c:pt>
                <c:pt idx="11740">
                  <c:v>0.40100000000000002</c:v>
                </c:pt>
                <c:pt idx="11741">
                  <c:v>0.39800000000000058</c:v>
                </c:pt>
                <c:pt idx="11742">
                  <c:v>0.39900000000000058</c:v>
                </c:pt>
                <c:pt idx="11743">
                  <c:v>0.40200000000000002</c:v>
                </c:pt>
                <c:pt idx="11744">
                  <c:v>0.40500000000000008</c:v>
                </c:pt>
                <c:pt idx="11745">
                  <c:v>0.39900000000000058</c:v>
                </c:pt>
                <c:pt idx="11746">
                  <c:v>0.39700000000000057</c:v>
                </c:pt>
                <c:pt idx="11747">
                  <c:v>0.40300000000000002</c:v>
                </c:pt>
                <c:pt idx="11748">
                  <c:v>0.40100000000000002</c:v>
                </c:pt>
                <c:pt idx="11749">
                  <c:v>0.40300000000000002</c:v>
                </c:pt>
                <c:pt idx="11750">
                  <c:v>0.39900000000000058</c:v>
                </c:pt>
                <c:pt idx="11751">
                  <c:v>0.39900000000000058</c:v>
                </c:pt>
                <c:pt idx="11752">
                  <c:v>0.39700000000000057</c:v>
                </c:pt>
                <c:pt idx="11753">
                  <c:v>0.39800000000000058</c:v>
                </c:pt>
                <c:pt idx="11754">
                  <c:v>0.39700000000000057</c:v>
                </c:pt>
                <c:pt idx="11755">
                  <c:v>0.39700000000000057</c:v>
                </c:pt>
                <c:pt idx="11756">
                  <c:v>0.4</c:v>
                </c:pt>
                <c:pt idx="11757">
                  <c:v>0.39800000000000058</c:v>
                </c:pt>
                <c:pt idx="11758">
                  <c:v>0.4</c:v>
                </c:pt>
                <c:pt idx="11759">
                  <c:v>0.39700000000000057</c:v>
                </c:pt>
                <c:pt idx="11760">
                  <c:v>0.39500000000000057</c:v>
                </c:pt>
                <c:pt idx="11761">
                  <c:v>0.39200000000000057</c:v>
                </c:pt>
                <c:pt idx="11762">
                  <c:v>0.4</c:v>
                </c:pt>
                <c:pt idx="11763">
                  <c:v>0.39200000000000057</c:v>
                </c:pt>
                <c:pt idx="11764">
                  <c:v>0.39600000000000057</c:v>
                </c:pt>
                <c:pt idx="11765">
                  <c:v>0.39800000000000058</c:v>
                </c:pt>
                <c:pt idx="11766">
                  <c:v>0.39200000000000057</c:v>
                </c:pt>
                <c:pt idx="11767">
                  <c:v>0.39400000000000057</c:v>
                </c:pt>
                <c:pt idx="11768">
                  <c:v>0.39200000000000057</c:v>
                </c:pt>
                <c:pt idx="11769">
                  <c:v>0.39300000000000057</c:v>
                </c:pt>
                <c:pt idx="11770">
                  <c:v>0.39000000000000051</c:v>
                </c:pt>
                <c:pt idx="11771">
                  <c:v>0.39300000000000057</c:v>
                </c:pt>
                <c:pt idx="11772">
                  <c:v>0.39200000000000057</c:v>
                </c:pt>
                <c:pt idx="11773">
                  <c:v>0.39100000000000057</c:v>
                </c:pt>
                <c:pt idx="11774">
                  <c:v>0.39200000000000057</c:v>
                </c:pt>
                <c:pt idx="11775">
                  <c:v>0.39100000000000057</c:v>
                </c:pt>
                <c:pt idx="11776">
                  <c:v>0.39100000000000057</c:v>
                </c:pt>
                <c:pt idx="11777">
                  <c:v>0.39500000000000057</c:v>
                </c:pt>
                <c:pt idx="11778">
                  <c:v>0.38700000000000051</c:v>
                </c:pt>
                <c:pt idx="11779">
                  <c:v>0.39000000000000051</c:v>
                </c:pt>
                <c:pt idx="11780">
                  <c:v>0.38700000000000051</c:v>
                </c:pt>
                <c:pt idx="11781">
                  <c:v>0.38900000000000051</c:v>
                </c:pt>
                <c:pt idx="11782">
                  <c:v>0.39300000000000057</c:v>
                </c:pt>
                <c:pt idx="11783">
                  <c:v>0.38400000000000051</c:v>
                </c:pt>
                <c:pt idx="11784">
                  <c:v>0.38800000000000051</c:v>
                </c:pt>
                <c:pt idx="11785">
                  <c:v>0.39100000000000057</c:v>
                </c:pt>
                <c:pt idx="11786">
                  <c:v>0.39000000000000051</c:v>
                </c:pt>
                <c:pt idx="11787">
                  <c:v>0.39200000000000057</c:v>
                </c:pt>
                <c:pt idx="11788">
                  <c:v>0.39100000000000057</c:v>
                </c:pt>
                <c:pt idx="11789">
                  <c:v>0.39300000000000057</c:v>
                </c:pt>
                <c:pt idx="11790">
                  <c:v>0.39200000000000057</c:v>
                </c:pt>
                <c:pt idx="11791">
                  <c:v>0.38700000000000051</c:v>
                </c:pt>
                <c:pt idx="11792">
                  <c:v>0.43100000000000038</c:v>
                </c:pt>
                <c:pt idx="11793">
                  <c:v>0.39000000000000051</c:v>
                </c:pt>
                <c:pt idx="11794">
                  <c:v>0.38900000000000051</c:v>
                </c:pt>
                <c:pt idx="11795">
                  <c:v>0.39300000000000057</c:v>
                </c:pt>
                <c:pt idx="11796">
                  <c:v>0.39000000000000051</c:v>
                </c:pt>
                <c:pt idx="11797">
                  <c:v>0.39400000000000057</c:v>
                </c:pt>
                <c:pt idx="11798">
                  <c:v>0.38900000000000051</c:v>
                </c:pt>
                <c:pt idx="11799">
                  <c:v>0.38600000000000051</c:v>
                </c:pt>
                <c:pt idx="11800">
                  <c:v>0.39000000000000051</c:v>
                </c:pt>
                <c:pt idx="11801">
                  <c:v>0.38700000000000051</c:v>
                </c:pt>
                <c:pt idx="11802">
                  <c:v>0.38700000000000051</c:v>
                </c:pt>
                <c:pt idx="11803">
                  <c:v>0.38800000000000051</c:v>
                </c:pt>
                <c:pt idx="11804">
                  <c:v>0.38300000000000051</c:v>
                </c:pt>
                <c:pt idx="11805">
                  <c:v>0.38600000000000051</c:v>
                </c:pt>
                <c:pt idx="11806">
                  <c:v>0.38400000000000051</c:v>
                </c:pt>
                <c:pt idx="11807">
                  <c:v>0.38500000000000051</c:v>
                </c:pt>
                <c:pt idx="11808">
                  <c:v>0.38200000000000051</c:v>
                </c:pt>
                <c:pt idx="11809">
                  <c:v>0.38500000000000051</c:v>
                </c:pt>
                <c:pt idx="11810">
                  <c:v>0.37700000000000045</c:v>
                </c:pt>
                <c:pt idx="11811">
                  <c:v>0.38300000000000051</c:v>
                </c:pt>
                <c:pt idx="11812">
                  <c:v>0.38800000000000051</c:v>
                </c:pt>
                <c:pt idx="11813">
                  <c:v>0.38300000000000051</c:v>
                </c:pt>
                <c:pt idx="11814">
                  <c:v>0.38200000000000051</c:v>
                </c:pt>
                <c:pt idx="11815">
                  <c:v>0.3810000000000005</c:v>
                </c:pt>
                <c:pt idx="11816">
                  <c:v>0.38300000000000051</c:v>
                </c:pt>
                <c:pt idx="11817">
                  <c:v>0.38500000000000051</c:v>
                </c:pt>
                <c:pt idx="11818">
                  <c:v>0.3790000000000005</c:v>
                </c:pt>
                <c:pt idx="11819">
                  <c:v>0.37800000000000045</c:v>
                </c:pt>
                <c:pt idx="11820">
                  <c:v>0.3790000000000005</c:v>
                </c:pt>
                <c:pt idx="11821">
                  <c:v>0.3790000000000005</c:v>
                </c:pt>
                <c:pt idx="11822">
                  <c:v>0.38600000000000051</c:v>
                </c:pt>
                <c:pt idx="11823">
                  <c:v>0.37700000000000045</c:v>
                </c:pt>
                <c:pt idx="11824">
                  <c:v>0.37700000000000045</c:v>
                </c:pt>
                <c:pt idx="11825">
                  <c:v>0.37800000000000045</c:v>
                </c:pt>
                <c:pt idx="11826">
                  <c:v>0.3800000000000005</c:v>
                </c:pt>
                <c:pt idx="11827">
                  <c:v>0.3800000000000005</c:v>
                </c:pt>
                <c:pt idx="11828">
                  <c:v>0.3810000000000005</c:v>
                </c:pt>
                <c:pt idx="11829">
                  <c:v>0.37800000000000045</c:v>
                </c:pt>
                <c:pt idx="11830">
                  <c:v>0.3790000000000005</c:v>
                </c:pt>
                <c:pt idx="11831">
                  <c:v>0.37500000000000044</c:v>
                </c:pt>
                <c:pt idx="11832">
                  <c:v>0.37800000000000045</c:v>
                </c:pt>
                <c:pt idx="11833">
                  <c:v>0.3810000000000005</c:v>
                </c:pt>
                <c:pt idx="11834">
                  <c:v>0.37700000000000045</c:v>
                </c:pt>
                <c:pt idx="11835">
                  <c:v>0.3790000000000005</c:v>
                </c:pt>
                <c:pt idx="11836">
                  <c:v>0.37500000000000044</c:v>
                </c:pt>
                <c:pt idx="11837">
                  <c:v>0.37300000000000044</c:v>
                </c:pt>
                <c:pt idx="11838">
                  <c:v>0.3800000000000005</c:v>
                </c:pt>
                <c:pt idx="11839">
                  <c:v>0.3810000000000005</c:v>
                </c:pt>
                <c:pt idx="11840">
                  <c:v>0.37300000000000044</c:v>
                </c:pt>
                <c:pt idx="11841">
                  <c:v>0.37400000000000044</c:v>
                </c:pt>
                <c:pt idx="11842">
                  <c:v>0.37700000000000045</c:v>
                </c:pt>
                <c:pt idx="11843">
                  <c:v>0.37700000000000045</c:v>
                </c:pt>
                <c:pt idx="11844">
                  <c:v>0.37300000000000044</c:v>
                </c:pt>
                <c:pt idx="11845">
                  <c:v>0.37400000000000044</c:v>
                </c:pt>
                <c:pt idx="11846">
                  <c:v>0.37600000000000044</c:v>
                </c:pt>
                <c:pt idx="11847">
                  <c:v>0.37500000000000044</c:v>
                </c:pt>
                <c:pt idx="11848">
                  <c:v>0.37400000000000044</c:v>
                </c:pt>
                <c:pt idx="11849">
                  <c:v>0.37700000000000045</c:v>
                </c:pt>
                <c:pt idx="11850">
                  <c:v>0.37500000000000044</c:v>
                </c:pt>
                <c:pt idx="11851">
                  <c:v>0.37700000000000045</c:v>
                </c:pt>
                <c:pt idx="11852">
                  <c:v>0.37100000000000044</c:v>
                </c:pt>
                <c:pt idx="11853">
                  <c:v>0.37400000000000044</c:v>
                </c:pt>
                <c:pt idx="11854">
                  <c:v>0.37700000000000045</c:v>
                </c:pt>
                <c:pt idx="11855">
                  <c:v>0.3790000000000005</c:v>
                </c:pt>
                <c:pt idx="11856">
                  <c:v>0.37700000000000045</c:v>
                </c:pt>
                <c:pt idx="11857">
                  <c:v>0.37400000000000044</c:v>
                </c:pt>
                <c:pt idx="11858">
                  <c:v>0.37600000000000044</c:v>
                </c:pt>
                <c:pt idx="11859">
                  <c:v>0.37800000000000045</c:v>
                </c:pt>
                <c:pt idx="11860">
                  <c:v>0.37600000000000044</c:v>
                </c:pt>
                <c:pt idx="11861">
                  <c:v>0.37800000000000045</c:v>
                </c:pt>
                <c:pt idx="11862">
                  <c:v>0.3790000000000005</c:v>
                </c:pt>
                <c:pt idx="11863">
                  <c:v>0.38300000000000051</c:v>
                </c:pt>
                <c:pt idx="11864">
                  <c:v>0.3800000000000005</c:v>
                </c:pt>
                <c:pt idx="11865">
                  <c:v>0.3810000000000005</c:v>
                </c:pt>
                <c:pt idx="11866">
                  <c:v>0.37300000000000044</c:v>
                </c:pt>
                <c:pt idx="11867">
                  <c:v>0.37800000000000045</c:v>
                </c:pt>
                <c:pt idx="11868">
                  <c:v>0.37500000000000044</c:v>
                </c:pt>
                <c:pt idx="11869">
                  <c:v>0.37400000000000044</c:v>
                </c:pt>
                <c:pt idx="11870">
                  <c:v>0.37600000000000044</c:v>
                </c:pt>
                <c:pt idx="11871">
                  <c:v>0.3810000000000005</c:v>
                </c:pt>
                <c:pt idx="11872">
                  <c:v>0.37600000000000044</c:v>
                </c:pt>
                <c:pt idx="11873">
                  <c:v>0.37200000000000044</c:v>
                </c:pt>
                <c:pt idx="11874">
                  <c:v>0.40100000000000002</c:v>
                </c:pt>
                <c:pt idx="11875">
                  <c:v>0.37600000000000044</c:v>
                </c:pt>
                <c:pt idx="11876">
                  <c:v>0.36800000000000038</c:v>
                </c:pt>
                <c:pt idx="11877">
                  <c:v>0.36700000000000038</c:v>
                </c:pt>
                <c:pt idx="11878">
                  <c:v>0.37100000000000044</c:v>
                </c:pt>
                <c:pt idx="11879">
                  <c:v>0.36800000000000038</c:v>
                </c:pt>
                <c:pt idx="11880">
                  <c:v>0.36800000000000038</c:v>
                </c:pt>
                <c:pt idx="11881">
                  <c:v>0.37400000000000044</c:v>
                </c:pt>
                <c:pt idx="11882">
                  <c:v>0.36800000000000038</c:v>
                </c:pt>
                <c:pt idx="11883">
                  <c:v>0.36600000000000038</c:v>
                </c:pt>
                <c:pt idx="11884">
                  <c:v>0.36600000000000038</c:v>
                </c:pt>
                <c:pt idx="11885">
                  <c:v>0.36000000000000032</c:v>
                </c:pt>
                <c:pt idx="11886">
                  <c:v>0.36200000000000032</c:v>
                </c:pt>
                <c:pt idx="11887">
                  <c:v>0.36700000000000038</c:v>
                </c:pt>
                <c:pt idx="11888">
                  <c:v>0.36500000000000032</c:v>
                </c:pt>
                <c:pt idx="11889">
                  <c:v>0.37400000000000044</c:v>
                </c:pt>
                <c:pt idx="11890">
                  <c:v>0.36500000000000032</c:v>
                </c:pt>
                <c:pt idx="11891">
                  <c:v>0.36600000000000038</c:v>
                </c:pt>
                <c:pt idx="11892">
                  <c:v>0.37000000000000038</c:v>
                </c:pt>
                <c:pt idx="11893">
                  <c:v>0.36800000000000038</c:v>
                </c:pt>
                <c:pt idx="11894">
                  <c:v>0.36900000000000038</c:v>
                </c:pt>
                <c:pt idx="11895">
                  <c:v>0.36100000000000032</c:v>
                </c:pt>
                <c:pt idx="11896">
                  <c:v>0.36600000000000038</c:v>
                </c:pt>
                <c:pt idx="11897">
                  <c:v>0.36500000000000032</c:v>
                </c:pt>
                <c:pt idx="11898">
                  <c:v>0.36700000000000038</c:v>
                </c:pt>
                <c:pt idx="11899">
                  <c:v>0.36100000000000032</c:v>
                </c:pt>
                <c:pt idx="11900">
                  <c:v>0.35800000000000032</c:v>
                </c:pt>
                <c:pt idx="11901">
                  <c:v>0.35800000000000032</c:v>
                </c:pt>
                <c:pt idx="11902">
                  <c:v>0.36000000000000032</c:v>
                </c:pt>
                <c:pt idx="11903">
                  <c:v>0.36200000000000032</c:v>
                </c:pt>
                <c:pt idx="11904">
                  <c:v>0.36200000000000032</c:v>
                </c:pt>
                <c:pt idx="11905">
                  <c:v>0.36700000000000038</c:v>
                </c:pt>
                <c:pt idx="11906">
                  <c:v>0.36700000000000038</c:v>
                </c:pt>
                <c:pt idx="11907">
                  <c:v>0.36600000000000038</c:v>
                </c:pt>
                <c:pt idx="11908">
                  <c:v>0.36800000000000038</c:v>
                </c:pt>
                <c:pt idx="11909">
                  <c:v>0.36600000000000038</c:v>
                </c:pt>
                <c:pt idx="11910">
                  <c:v>0.36900000000000038</c:v>
                </c:pt>
                <c:pt idx="11911">
                  <c:v>0.36600000000000038</c:v>
                </c:pt>
                <c:pt idx="11912">
                  <c:v>0.36200000000000032</c:v>
                </c:pt>
                <c:pt idx="11913">
                  <c:v>0.36200000000000032</c:v>
                </c:pt>
                <c:pt idx="11914">
                  <c:v>0.36200000000000032</c:v>
                </c:pt>
                <c:pt idx="11915">
                  <c:v>0.36200000000000032</c:v>
                </c:pt>
                <c:pt idx="11916">
                  <c:v>0.36000000000000032</c:v>
                </c:pt>
                <c:pt idx="11917">
                  <c:v>0.36100000000000032</c:v>
                </c:pt>
                <c:pt idx="11918">
                  <c:v>0.36700000000000038</c:v>
                </c:pt>
                <c:pt idx="11919">
                  <c:v>0.35800000000000032</c:v>
                </c:pt>
                <c:pt idx="11920">
                  <c:v>0.35800000000000032</c:v>
                </c:pt>
                <c:pt idx="11921">
                  <c:v>0.35500000000000032</c:v>
                </c:pt>
                <c:pt idx="11922">
                  <c:v>0.36100000000000032</c:v>
                </c:pt>
                <c:pt idx="11923">
                  <c:v>0.35700000000000032</c:v>
                </c:pt>
                <c:pt idx="11924">
                  <c:v>0.35600000000000032</c:v>
                </c:pt>
                <c:pt idx="11925">
                  <c:v>0.36000000000000032</c:v>
                </c:pt>
                <c:pt idx="11926">
                  <c:v>0.36300000000000032</c:v>
                </c:pt>
                <c:pt idx="11927">
                  <c:v>0.36100000000000032</c:v>
                </c:pt>
                <c:pt idx="11928">
                  <c:v>0.35800000000000032</c:v>
                </c:pt>
                <c:pt idx="11929">
                  <c:v>0.36100000000000032</c:v>
                </c:pt>
                <c:pt idx="11930">
                  <c:v>0.35800000000000032</c:v>
                </c:pt>
                <c:pt idx="11931">
                  <c:v>0.35700000000000032</c:v>
                </c:pt>
                <c:pt idx="11932">
                  <c:v>0.35200000000000031</c:v>
                </c:pt>
                <c:pt idx="11933">
                  <c:v>0.35400000000000031</c:v>
                </c:pt>
                <c:pt idx="11934">
                  <c:v>0.35600000000000032</c:v>
                </c:pt>
                <c:pt idx="11935">
                  <c:v>0.35200000000000031</c:v>
                </c:pt>
                <c:pt idx="11936">
                  <c:v>0.35700000000000032</c:v>
                </c:pt>
                <c:pt idx="11937">
                  <c:v>0.35500000000000032</c:v>
                </c:pt>
                <c:pt idx="11938">
                  <c:v>0.35500000000000032</c:v>
                </c:pt>
                <c:pt idx="11939">
                  <c:v>0.35300000000000031</c:v>
                </c:pt>
                <c:pt idx="11940">
                  <c:v>0.35400000000000031</c:v>
                </c:pt>
                <c:pt idx="11941">
                  <c:v>0.35300000000000031</c:v>
                </c:pt>
                <c:pt idx="11942">
                  <c:v>0.35600000000000032</c:v>
                </c:pt>
                <c:pt idx="11943">
                  <c:v>0.35500000000000032</c:v>
                </c:pt>
                <c:pt idx="11944">
                  <c:v>0.35500000000000032</c:v>
                </c:pt>
                <c:pt idx="11945">
                  <c:v>0.35300000000000031</c:v>
                </c:pt>
                <c:pt idx="11946">
                  <c:v>0.34700000000000047</c:v>
                </c:pt>
                <c:pt idx="11947">
                  <c:v>0.35100000000000031</c:v>
                </c:pt>
                <c:pt idx="11948">
                  <c:v>0.35100000000000031</c:v>
                </c:pt>
                <c:pt idx="11949">
                  <c:v>0.34800000000000048</c:v>
                </c:pt>
                <c:pt idx="11950">
                  <c:v>0.35300000000000031</c:v>
                </c:pt>
                <c:pt idx="11951">
                  <c:v>0.34300000000000047</c:v>
                </c:pt>
                <c:pt idx="11952">
                  <c:v>0.34700000000000047</c:v>
                </c:pt>
                <c:pt idx="11953">
                  <c:v>0.34700000000000047</c:v>
                </c:pt>
                <c:pt idx="11954">
                  <c:v>0.34900000000000048</c:v>
                </c:pt>
                <c:pt idx="11955">
                  <c:v>0.35000000000000031</c:v>
                </c:pt>
                <c:pt idx="11956">
                  <c:v>0.35200000000000031</c:v>
                </c:pt>
                <c:pt idx="11957">
                  <c:v>0.34300000000000047</c:v>
                </c:pt>
                <c:pt idx="11958">
                  <c:v>0.35000000000000031</c:v>
                </c:pt>
                <c:pt idx="11959">
                  <c:v>0.35100000000000031</c:v>
                </c:pt>
                <c:pt idx="11960">
                  <c:v>0.34800000000000048</c:v>
                </c:pt>
                <c:pt idx="11961">
                  <c:v>0.35000000000000031</c:v>
                </c:pt>
                <c:pt idx="11962">
                  <c:v>0.35200000000000031</c:v>
                </c:pt>
                <c:pt idx="11963">
                  <c:v>0.35300000000000031</c:v>
                </c:pt>
                <c:pt idx="11964">
                  <c:v>0.35000000000000031</c:v>
                </c:pt>
                <c:pt idx="11965">
                  <c:v>0.34800000000000048</c:v>
                </c:pt>
                <c:pt idx="11966">
                  <c:v>0.34900000000000048</c:v>
                </c:pt>
                <c:pt idx="11967">
                  <c:v>0.34400000000000042</c:v>
                </c:pt>
                <c:pt idx="11968">
                  <c:v>0.34300000000000047</c:v>
                </c:pt>
                <c:pt idx="11969">
                  <c:v>0.34500000000000042</c:v>
                </c:pt>
                <c:pt idx="11970">
                  <c:v>0.34700000000000047</c:v>
                </c:pt>
                <c:pt idx="11971">
                  <c:v>0.34000000000000041</c:v>
                </c:pt>
                <c:pt idx="11972">
                  <c:v>0.34000000000000041</c:v>
                </c:pt>
                <c:pt idx="11973">
                  <c:v>0.34700000000000047</c:v>
                </c:pt>
                <c:pt idx="11974">
                  <c:v>0.34500000000000042</c:v>
                </c:pt>
                <c:pt idx="11975">
                  <c:v>0.34300000000000047</c:v>
                </c:pt>
                <c:pt idx="11976">
                  <c:v>0.34600000000000047</c:v>
                </c:pt>
                <c:pt idx="11977">
                  <c:v>0.34200000000000047</c:v>
                </c:pt>
                <c:pt idx="11978">
                  <c:v>0.34500000000000042</c:v>
                </c:pt>
                <c:pt idx="11979">
                  <c:v>0.34200000000000047</c:v>
                </c:pt>
                <c:pt idx="11980">
                  <c:v>0.33700000000000058</c:v>
                </c:pt>
                <c:pt idx="11981">
                  <c:v>0.34100000000000047</c:v>
                </c:pt>
                <c:pt idx="11982">
                  <c:v>0.34200000000000047</c:v>
                </c:pt>
                <c:pt idx="11983">
                  <c:v>0.34500000000000042</c:v>
                </c:pt>
                <c:pt idx="11984">
                  <c:v>0.34400000000000042</c:v>
                </c:pt>
                <c:pt idx="11985">
                  <c:v>0.34000000000000041</c:v>
                </c:pt>
                <c:pt idx="11986">
                  <c:v>0.34000000000000041</c:v>
                </c:pt>
                <c:pt idx="11987">
                  <c:v>0.34300000000000047</c:v>
                </c:pt>
                <c:pt idx="11988">
                  <c:v>0.33900000000000058</c:v>
                </c:pt>
                <c:pt idx="11989">
                  <c:v>0.33900000000000058</c:v>
                </c:pt>
                <c:pt idx="11990">
                  <c:v>0.34100000000000047</c:v>
                </c:pt>
                <c:pt idx="11991">
                  <c:v>0.34300000000000047</c:v>
                </c:pt>
                <c:pt idx="11992">
                  <c:v>0.49000000000000032</c:v>
                </c:pt>
                <c:pt idx="11993">
                  <c:v>0.34000000000000041</c:v>
                </c:pt>
                <c:pt idx="11994">
                  <c:v>0.34100000000000047</c:v>
                </c:pt>
                <c:pt idx="11995">
                  <c:v>0.33900000000000058</c:v>
                </c:pt>
                <c:pt idx="11996">
                  <c:v>0.34100000000000047</c:v>
                </c:pt>
                <c:pt idx="11997">
                  <c:v>0.33800000000000058</c:v>
                </c:pt>
                <c:pt idx="11998">
                  <c:v>0.34100000000000047</c:v>
                </c:pt>
                <c:pt idx="11999">
                  <c:v>0.34100000000000047</c:v>
                </c:pt>
                <c:pt idx="12000">
                  <c:v>0.33100000000000057</c:v>
                </c:pt>
                <c:pt idx="12001">
                  <c:v>0.34100000000000047</c:v>
                </c:pt>
                <c:pt idx="12002">
                  <c:v>0.37400000000000044</c:v>
                </c:pt>
                <c:pt idx="12003">
                  <c:v>0.34000000000000041</c:v>
                </c:pt>
                <c:pt idx="12004">
                  <c:v>0.34100000000000047</c:v>
                </c:pt>
                <c:pt idx="12005">
                  <c:v>0.33400000000000057</c:v>
                </c:pt>
                <c:pt idx="12006">
                  <c:v>0.33500000000000058</c:v>
                </c:pt>
                <c:pt idx="12007">
                  <c:v>0.33600000000000058</c:v>
                </c:pt>
                <c:pt idx="12008">
                  <c:v>0.33800000000000058</c:v>
                </c:pt>
                <c:pt idx="12009">
                  <c:v>0.33500000000000058</c:v>
                </c:pt>
                <c:pt idx="12010">
                  <c:v>0.33900000000000058</c:v>
                </c:pt>
                <c:pt idx="12011">
                  <c:v>0.33900000000000058</c:v>
                </c:pt>
                <c:pt idx="12012">
                  <c:v>0.34200000000000047</c:v>
                </c:pt>
                <c:pt idx="12013">
                  <c:v>0.34100000000000047</c:v>
                </c:pt>
                <c:pt idx="12014">
                  <c:v>0.33700000000000058</c:v>
                </c:pt>
                <c:pt idx="12015">
                  <c:v>0.33700000000000058</c:v>
                </c:pt>
                <c:pt idx="12016">
                  <c:v>0.33500000000000058</c:v>
                </c:pt>
                <c:pt idx="12017">
                  <c:v>0.33300000000000057</c:v>
                </c:pt>
                <c:pt idx="12018">
                  <c:v>0.33600000000000058</c:v>
                </c:pt>
                <c:pt idx="12019">
                  <c:v>0.33300000000000057</c:v>
                </c:pt>
                <c:pt idx="12020">
                  <c:v>0.33600000000000058</c:v>
                </c:pt>
                <c:pt idx="12021">
                  <c:v>0.33400000000000057</c:v>
                </c:pt>
                <c:pt idx="12022">
                  <c:v>0.33500000000000058</c:v>
                </c:pt>
                <c:pt idx="12023">
                  <c:v>0.33100000000000057</c:v>
                </c:pt>
                <c:pt idx="12024">
                  <c:v>0.33100000000000057</c:v>
                </c:pt>
                <c:pt idx="12025">
                  <c:v>0.32900000000000057</c:v>
                </c:pt>
                <c:pt idx="12026">
                  <c:v>0.33400000000000057</c:v>
                </c:pt>
                <c:pt idx="12027">
                  <c:v>0.33500000000000058</c:v>
                </c:pt>
                <c:pt idx="12028">
                  <c:v>0.33500000000000058</c:v>
                </c:pt>
                <c:pt idx="12029">
                  <c:v>0.33300000000000057</c:v>
                </c:pt>
                <c:pt idx="12030">
                  <c:v>0.33600000000000058</c:v>
                </c:pt>
                <c:pt idx="12031">
                  <c:v>0.33100000000000057</c:v>
                </c:pt>
                <c:pt idx="12032">
                  <c:v>0.33100000000000057</c:v>
                </c:pt>
                <c:pt idx="12033">
                  <c:v>0.33900000000000058</c:v>
                </c:pt>
                <c:pt idx="12034">
                  <c:v>0.33500000000000058</c:v>
                </c:pt>
                <c:pt idx="12035">
                  <c:v>0.33300000000000057</c:v>
                </c:pt>
                <c:pt idx="12036">
                  <c:v>0.32900000000000057</c:v>
                </c:pt>
                <c:pt idx="12037">
                  <c:v>0.33000000000000057</c:v>
                </c:pt>
                <c:pt idx="12038">
                  <c:v>0.33000000000000057</c:v>
                </c:pt>
                <c:pt idx="12039">
                  <c:v>0.32900000000000057</c:v>
                </c:pt>
                <c:pt idx="12040">
                  <c:v>0.33200000000000057</c:v>
                </c:pt>
                <c:pt idx="12041">
                  <c:v>0.32700000000000051</c:v>
                </c:pt>
                <c:pt idx="12042">
                  <c:v>0.32800000000000051</c:v>
                </c:pt>
                <c:pt idx="12043">
                  <c:v>0.33300000000000057</c:v>
                </c:pt>
                <c:pt idx="12044">
                  <c:v>0.32900000000000057</c:v>
                </c:pt>
                <c:pt idx="12045">
                  <c:v>0.32700000000000051</c:v>
                </c:pt>
                <c:pt idx="12046">
                  <c:v>0.33000000000000057</c:v>
                </c:pt>
                <c:pt idx="12047">
                  <c:v>0.33600000000000058</c:v>
                </c:pt>
                <c:pt idx="12048">
                  <c:v>0.32500000000000051</c:v>
                </c:pt>
                <c:pt idx="12049">
                  <c:v>0.32200000000000051</c:v>
                </c:pt>
                <c:pt idx="12050">
                  <c:v>0.32600000000000051</c:v>
                </c:pt>
                <c:pt idx="12051">
                  <c:v>0.32300000000000051</c:v>
                </c:pt>
                <c:pt idx="12052">
                  <c:v>0.32500000000000051</c:v>
                </c:pt>
                <c:pt idx="12053">
                  <c:v>0.32700000000000051</c:v>
                </c:pt>
                <c:pt idx="12054">
                  <c:v>0.32900000000000057</c:v>
                </c:pt>
                <c:pt idx="12055">
                  <c:v>0.33100000000000057</c:v>
                </c:pt>
                <c:pt idx="12056">
                  <c:v>0.33400000000000057</c:v>
                </c:pt>
                <c:pt idx="12057">
                  <c:v>0.33400000000000057</c:v>
                </c:pt>
                <c:pt idx="12058">
                  <c:v>0.32900000000000057</c:v>
                </c:pt>
                <c:pt idx="12059">
                  <c:v>0.33100000000000057</c:v>
                </c:pt>
                <c:pt idx="12060">
                  <c:v>0.33000000000000057</c:v>
                </c:pt>
                <c:pt idx="12061">
                  <c:v>0.33000000000000057</c:v>
                </c:pt>
                <c:pt idx="12062">
                  <c:v>0.32800000000000051</c:v>
                </c:pt>
                <c:pt idx="12063">
                  <c:v>0.32600000000000051</c:v>
                </c:pt>
                <c:pt idx="12064">
                  <c:v>0.32800000000000051</c:v>
                </c:pt>
                <c:pt idx="12065">
                  <c:v>0.32600000000000051</c:v>
                </c:pt>
                <c:pt idx="12066">
                  <c:v>0.32500000000000051</c:v>
                </c:pt>
                <c:pt idx="12067">
                  <c:v>0.32600000000000051</c:v>
                </c:pt>
                <c:pt idx="12068">
                  <c:v>0.32500000000000051</c:v>
                </c:pt>
                <c:pt idx="12069">
                  <c:v>0.32100000000000051</c:v>
                </c:pt>
                <c:pt idx="12070">
                  <c:v>0.32600000000000051</c:v>
                </c:pt>
                <c:pt idx="12071">
                  <c:v>0.32400000000000051</c:v>
                </c:pt>
                <c:pt idx="12072">
                  <c:v>0.32500000000000051</c:v>
                </c:pt>
                <c:pt idx="12073">
                  <c:v>0.32200000000000051</c:v>
                </c:pt>
                <c:pt idx="12074">
                  <c:v>0.32200000000000051</c:v>
                </c:pt>
                <c:pt idx="12075">
                  <c:v>0.32500000000000051</c:v>
                </c:pt>
                <c:pt idx="12076">
                  <c:v>0.32500000000000051</c:v>
                </c:pt>
                <c:pt idx="12077">
                  <c:v>0.32200000000000051</c:v>
                </c:pt>
                <c:pt idx="12078">
                  <c:v>0.32500000000000051</c:v>
                </c:pt>
                <c:pt idx="12079">
                  <c:v>0.32100000000000051</c:v>
                </c:pt>
                <c:pt idx="12080">
                  <c:v>0.32400000000000051</c:v>
                </c:pt>
                <c:pt idx="12081">
                  <c:v>0.32400000000000051</c:v>
                </c:pt>
                <c:pt idx="12082">
                  <c:v>0.32600000000000051</c:v>
                </c:pt>
                <c:pt idx="12083">
                  <c:v>0.33500000000000058</c:v>
                </c:pt>
                <c:pt idx="12084">
                  <c:v>0.33500000000000058</c:v>
                </c:pt>
                <c:pt idx="12085">
                  <c:v>0.33700000000000058</c:v>
                </c:pt>
                <c:pt idx="12086">
                  <c:v>0.33400000000000057</c:v>
                </c:pt>
                <c:pt idx="12087">
                  <c:v>0.33000000000000057</c:v>
                </c:pt>
                <c:pt idx="12088">
                  <c:v>0.33200000000000057</c:v>
                </c:pt>
                <c:pt idx="12089">
                  <c:v>0.32800000000000051</c:v>
                </c:pt>
                <c:pt idx="12090">
                  <c:v>0.32200000000000051</c:v>
                </c:pt>
                <c:pt idx="12091">
                  <c:v>0.32100000000000051</c:v>
                </c:pt>
                <c:pt idx="12092">
                  <c:v>0.32300000000000051</c:v>
                </c:pt>
                <c:pt idx="12093">
                  <c:v>0.32300000000000051</c:v>
                </c:pt>
                <c:pt idx="12094">
                  <c:v>0.32600000000000051</c:v>
                </c:pt>
                <c:pt idx="12095">
                  <c:v>0.32600000000000051</c:v>
                </c:pt>
                <c:pt idx="12096">
                  <c:v>0.33200000000000057</c:v>
                </c:pt>
                <c:pt idx="12097">
                  <c:v>0.32100000000000051</c:v>
                </c:pt>
                <c:pt idx="12098">
                  <c:v>0.32000000000000051</c:v>
                </c:pt>
                <c:pt idx="12099">
                  <c:v>0.3160000000000005</c:v>
                </c:pt>
                <c:pt idx="12100">
                  <c:v>0.32000000000000051</c:v>
                </c:pt>
                <c:pt idx="12101">
                  <c:v>0.31900000000000051</c:v>
                </c:pt>
                <c:pt idx="12102">
                  <c:v>0.3160000000000005</c:v>
                </c:pt>
                <c:pt idx="12103">
                  <c:v>0.32000000000000051</c:v>
                </c:pt>
                <c:pt idx="12104">
                  <c:v>0.32000000000000051</c:v>
                </c:pt>
                <c:pt idx="12105">
                  <c:v>0.32000000000000051</c:v>
                </c:pt>
                <c:pt idx="12106">
                  <c:v>0.3160000000000005</c:v>
                </c:pt>
                <c:pt idx="12107">
                  <c:v>0.32100000000000051</c:v>
                </c:pt>
                <c:pt idx="12108">
                  <c:v>0.32100000000000051</c:v>
                </c:pt>
                <c:pt idx="12109">
                  <c:v>0.3160000000000005</c:v>
                </c:pt>
                <c:pt idx="12110">
                  <c:v>0.3160000000000005</c:v>
                </c:pt>
                <c:pt idx="12111">
                  <c:v>0.31300000000000044</c:v>
                </c:pt>
                <c:pt idx="12112">
                  <c:v>0.3180000000000005</c:v>
                </c:pt>
                <c:pt idx="12113">
                  <c:v>0.31300000000000044</c:v>
                </c:pt>
                <c:pt idx="12114">
                  <c:v>0.31300000000000044</c:v>
                </c:pt>
                <c:pt idx="12115">
                  <c:v>0.31500000000000045</c:v>
                </c:pt>
                <c:pt idx="12116">
                  <c:v>0.3180000000000005</c:v>
                </c:pt>
                <c:pt idx="12117">
                  <c:v>0.31900000000000051</c:v>
                </c:pt>
                <c:pt idx="12118">
                  <c:v>0.3180000000000005</c:v>
                </c:pt>
                <c:pt idx="12119">
                  <c:v>0.31500000000000045</c:v>
                </c:pt>
                <c:pt idx="12120">
                  <c:v>0.31300000000000044</c:v>
                </c:pt>
                <c:pt idx="12121">
                  <c:v>0.31000000000000044</c:v>
                </c:pt>
                <c:pt idx="12122">
                  <c:v>0.31400000000000045</c:v>
                </c:pt>
                <c:pt idx="12123">
                  <c:v>0.3160000000000005</c:v>
                </c:pt>
                <c:pt idx="12124">
                  <c:v>0.31200000000000044</c:v>
                </c:pt>
                <c:pt idx="12125">
                  <c:v>0.31500000000000045</c:v>
                </c:pt>
                <c:pt idx="12126">
                  <c:v>0.31400000000000045</c:v>
                </c:pt>
                <c:pt idx="12127">
                  <c:v>0.30900000000000044</c:v>
                </c:pt>
                <c:pt idx="12128">
                  <c:v>0.30900000000000044</c:v>
                </c:pt>
                <c:pt idx="12129">
                  <c:v>0.30900000000000044</c:v>
                </c:pt>
                <c:pt idx="12130">
                  <c:v>0.31200000000000044</c:v>
                </c:pt>
                <c:pt idx="12131">
                  <c:v>0.31100000000000044</c:v>
                </c:pt>
                <c:pt idx="12132">
                  <c:v>0.30700000000000038</c:v>
                </c:pt>
                <c:pt idx="12133">
                  <c:v>0.31100000000000044</c:v>
                </c:pt>
                <c:pt idx="12134">
                  <c:v>0.30700000000000038</c:v>
                </c:pt>
                <c:pt idx="12135">
                  <c:v>0.31000000000000044</c:v>
                </c:pt>
                <c:pt idx="12136">
                  <c:v>0.30900000000000044</c:v>
                </c:pt>
                <c:pt idx="12137">
                  <c:v>0.30800000000000038</c:v>
                </c:pt>
                <c:pt idx="12138">
                  <c:v>0.30500000000000038</c:v>
                </c:pt>
                <c:pt idx="12139">
                  <c:v>0.30600000000000038</c:v>
                </c:pt>
                <c:pt idx="12140">
                  <c:v>0.30800000000000038</c:v>
                </c:pt>
                <c:pt idx="12141">
                  <c:v>0.30400000000000038</c:v>
                </c:pt>
                <c:pt idx="12142">
                  <c:v>0.30800000000000038</c:v>
                </c:pt>
                <c:pt idx="12143">
                  <c:v>0.30200000000000032</c:v>
                </c:pt>
                <c:pt idx="12144">
                  <c:v>0.30600000000000038</c:v>
                </c:pt>
                <c:pt idx="12145">
                  <c:v>0.30400000000000038</c:v>
                </c:pt>
                <c:pt idx="12146">
                  <c:v>0.30800000000000038</c:v>
                </c:pt>
                <c:pt idx="12147">
                  <c:v>0.30900000000000044</c:v>
                </c:pt>
                <c:pt idx="12148">
                  <c:v>0.30600000000000038</c:v>
                </c:pt>
                <c:pt idx="12149">
                  <c:v>0.30600000000000038</c:v>
                </c:pt>
                <c:pt idx="12150">
                  <c:v>0.30900000000000044</c:v>
                </c:pt>
                <c:pt idx="12151">
                  <c:v>0.30900000000000044</c:v>
                </c:pt>
                <c:pt idx="12152">
                  <c:v>0.30400000000000038</c:v>
                </c:pt>
                <c:pt idx="12153">
                  <c:v>0.30100000000000032</c:v>
                </c:pt>
                <c:pt idx="12154">
                  <c:v>0.30300000000000032</c:v>
                </c:pt>
                <c:pt idx="12155">
                  <c:v>0.30500000000000038</c:v>
                </c:pt>
                <c:pt idx="12156">
                  <c:v>0.30400000000000038</c:v>
                </c:pt>
                <c:pt idx="12157">
                  <c:v>0.30900000000000044</c:v>
                </c:pt>
                <c:pt idx="12158">
                  <c:v>0.30500000000000038</c:v>
                </c:pt>
                <c:pt idx="12159">
                  <c:v>0.30800000000000038</c:v>
                </c:pt>
                <c:pt idx="12160">
                  <c:v>0.30600000000000038</c:v>
                </c:pt>
                <c:pt idx="12161">
                  <c:v>0.30100000000000032</c:v>
                </c:pt>
                <c:pt idx="12162">
                  <c:v>0.30200000000000032</c:v>
                </c:pt>
                <c:pt idx="12163">
                  <c:v>0.30400000000000038</c:v>
                </c:pt>
                <c:pt idx="12164">
                  <c:v>0.30600000000000038</c:v>
                </c:pt>
                <c:pt idx="12165">
                  <c:v>0.30300000000000032</c:v>
                </c:pt>
                <c:pt idx="12166">
                  <c:v>0.30500000000000038</c:v>
                </c:pt>
                <c:pt idx="12167">
                  <c:v>0.30400000000000038</c:v>
                </c:pt>
                <c:pt idx="12168">
                  <c:v>0.30300000000000032</c:v>
                </c:pt>
                <c:pt idx="12169">
                  <c:v>0.30400000000000038</c:v>
                </c:pt>
                <c:pt idx="12170">
                  <c:v>0.30300000000000032</c:v>
                </c:pt>
                <c:pt idx="12171">
                  <c:v>0.30100000000000032</c:v>
                </c:pt>
                <c:pt idx="12172">
                  <c:v>0.30200000000000032</c:v>
                </c:pt>
                <c:pt idx="12173">
                  <c:v>0.30100000000000032</c:v>
                </c:pt>
                <c:pt idx="12174">
                  <c:v>0.29900000000000032</c:v>
                </c:pt>
                <c:pt idx="12175">
                  <c:v>0.29800000000000032</c:v>
                </c:pt>
                <c:pt idx="12176">
                  <c:v>0.30300000000000032</c:v>
                </c:pt>
                <c:pt idx="12177">
                  <c:v>0.29900000000000032</c:v>
                </c:pt>
                <c:pt idx="12178">
                  <c:v>0.34700000000000047</c:v>
                </c:pt>
                <c:pt idx="12179">
                  <c:v>0.30600000000000038</c:v>
                </c:pt>
                <c:pt idx="12180">
                  <c:v>0.30300000000000032</c:v>
                </c:pt>
                <c:pt idx="12181">
                  <c:v>0.29800000000000032</c:v>
                </c:pt>
                <c:pt idx="12182">
                  <c:v>0.29800000000000032</c:v>
                </c:pt>
                <c:pt idx="12183">
                  <c:v>0.29800000000000032</c:v>
                </c:pt>
                <c:pt idx="12184">
                  <c:v>0.29900000000000032</c:v>
                </c:pt>
                <c:pt idx="12185">
                  <c:v>0.30000000000000032</c:v>
                </c:pt>
                <c:pt idx="12186">
                  <c:v>0.29900000000000032</c:v>
                </c:pt>
                <c:pt idx="12187">
                  <c:v>0.29900000000000032</c:v>
                </c:pt>
                <c:pt idx="12188">
                  <c:v>0.29700000000000032</c:v>
                </c:pt>
                <c:pt idx="12189">
                  <c:v>0.30100000000000032</c:v>
                </c:pt>
                <c:pt idx="12190">
                  <c:v>0.29900000000000032</c:v>
                </c:pt>
                <c:pt idx="12191">
                  <c:v>0.29700000000000032</c:v>
                </c:pt>
                <c:pt idx="12192">
                  <c:v>0.29900000000000032</c:v>
                </c:pt>
                <c:pt idx="12193">
                  <c:v>0.29800000000000032</c:v>
                </c:pt>
                <c:pt idx="12194">
                  <c:v>0.29900000000000032</c:v>
                </c:pt>
                <c:pt idx="12195">
                  <c:v>0.30100000000000032</c:v>
                </c:pt>
                <c:pt idx="12196">
                  <c:v>0.30000000000000032</c:v>
                </c:pt>
                <c:pt idx="12197">
                  <c:v>0.29700000000000032</c:v>
                </c:pt>
                <c:pt idx="12198">
                  <c:v>0.29600000000000032</c:v>
                </c:pt>
                <c:pt idx="12199">
                  <c:v>0.29900000000000032</c:v>
                </c:pt>
                <c:pt idx="12200">
                  <c:v>0.29800000000000032</c:v>
                </c:pt>
                <c:pt idx="12201">
                  <c:v>0.29300000000000032</c:v>
                </c:pt>
                <c:pt idx="12202">
                  <c:v>0.29300000000000032</c:v>
                </c:pt>
                <c:pt idx="12203">
                  <c:v>0.29200000000000031</c:v>
                </c:pt>
                <c:pt idx="12204">
                  <c:v>0.29300000000000032</c:v>
                </c:pt>
                <c:pt idx="12205">
                  <c:v>0.29700000000000032</c:v>
                </c:pt>
                <c:pt idx="12206">
                  <c:v>0.29500000000000032</c:v>
                </c:pt>
                <c:pt idx="12207">
                  <c:v>0.29200000000000031</c:v>
                </c:pt>
                <c:pt idx="12208">
                  <c:v>0.29300000000000032</c:v>
                </c:pt>
                <c:pt idx="12209">
                  <c:v>0.29300000000000032</c:v>
                </c:pt>
                <c:pt idx="12210">
                  <c:v>0.29600000000000032</c:v>
                </c:pt>
                <c:pt idx="12211">
                  <c:v>0.29600000000000032</c:v>
                </c:pt>
                <c:pt idx="12212">
                  <c:v>0.29600000000000032</c:v>
                </c:pt>
                <c:pt idx="12213">
                  <c:v>0.29500000000000032</c:v>
                </c:pt>
                <c:pt idx="12214">
                  <c:v>0.29900000000000032</c:v>
                </c:pt>
                <c:pt idx="12215">
                  <c:v>0.29700000000000032</c:v>
                </c:pt>
                <c:pt idx="12216">
                  <c:v>0.29800000000000032</c:v>
                </c:pt>
                <c:pt idx="12217">
                  <c:v>0.34700000000000047</c:v>
                </c:pt>
                <c:pt idx="12218">
                  <c:v>0.29700000000000032</c:v>
                </c:pt>
                <c:pt idx="12219">
                  <c:v>0.29600000000000032</c:v>
                </c:pt>
                <c:pt idx="12220">
                  <c:v>0.29100000000000031</c:v>
                </c:pt>
                <c:pt idx="12221">
                  <c:v>0.29000000000000031</c:v>
                </c:pt>
                <c:pt idx="12222">
                  <c:v>0.29500000000000032</c:v>
                </c:pt>
                <c:pt idx="12223">
                  <c:v>0.29600000000000032</c:v>
                </c:pt>
                <c:pt idx="12224">
                  <c:v>0.29500000000000032</c:v>
                </c:pt>
                <c:pt idx="12225">
                  <c:v>0.29100000000000031</c:v>
                </c:pt>
                <c:pt idx="12226">
                  <c:v>0.29700000000000032</c:v>
                </c:pt>
                <c:pt idx="12227">
                  <c:v>0.29500000000000032</c:v>
                </c:pt>
                <c:pt idx="12228">
                  <c:v>0.29100000000000031</c:v>
                </c:pt>
                <c:pt idx="12229">
                  <c:v>0.29300000000000032</c:v>
                </c:pt>
                <c:pt idx="12230">
                  <c:v>0.29000000000000031</c:v>
                </c:pt>
                <c:pt idx="12231">
                  <c:v>0.29200000000000031</c:v>
                </c:pt>
                <c:pt idx="12232">
                  <c:v>0.29100000000000031</c:v>
                </c:pt>
                <c:pt idx="12233">
                  <c:v>0.29300000000000032</c:v>
                </c:pt>
                <c:pt idx="12234">
                  <c:v>0.29300000000000032</c:v>
                </c:pt>
                <c:pt idx="12235">
                  <c:v>0.29200000000000031</c:v>
                </c:pt>
                <c:pt idx="12236">
                  <c:v>0.29100000000000031</c:v>
                </c:pt>
                <c:pt idx="12237">
                  <c:v>0.28900000000000031</c:v>
                </c:pt>
                <c:pt idx="12238">
                  <c:v>0.31000000000000044</c:v>
                </c:pt>
                <c:pt idx="12239">
                  <c:v>0.29300000000000032</c:v>
                </c:pt>
                <c:pt idx="12240">
                  <c:v>0.28700000000000031</c:v>
                </c:pt>
                <c:pt idx="12241">
                  <c:v>0.28900000000000031</c:v>
                </c:pt>
                <c:pt idx="12242">
                  <c:v>0.28900000000000031</c:v>
                </c:pt>
                <c:pt idx="12243">
                  <c:v>0.29400000000000032</c:v>
                </c:pt>
                <c:pt idx="12244">
                  <c:v>0.29100000000000031</c:v>
                </c:pt>
                <c:pt idx="12245">
                  <c:v>0.29700000000000032</c:v>
                </c:pt>
                <c:pt idx="12246">
                  <c:v>0.29100000000000031</c:v>
                </c:pt>
                <c:pt idx="12247">
                  <c:v>0.29100000000000031</c:v>
                </c:pt>
                <c:pt idx="12248">
                  <c:v>0.29300000000000032</c:v>
                </c:pt>
                <c:pt idx="12249">
                  <c:v>0.29200000000000031</c:v>
                </c:pt>
                <c:pt idx="12250">
                  <c:v>0.29000000000000031</c:v>
                </c:pt>
                <c:pt idx="12251">
                  <c:v>0.29200000000000031</c:v>
                </c:pt>
                <c:pt idx="12252">
                  <c:v>0.29200000000000031</c:v>
                </c:pt>
                <c:pt idx="12253">
                  <c:v>0.29100000000000031</c:v>
                </c:pt>
                <c:pt idx="12254">
                  <c:v>0.28700000000000031</c:v>
                </c:pt>
                <c:pt idx="12255">
                  <c:v>0.28600000000000031</c:v>
                </c:pt>
                <c:pt idx="12256">
                  <c:v>0.28300000000000008</c:v>
                </c:pt>
                <c:pt idx="12257">
                  <c:v>0.29500000000000032</c:v>
                </c:pt>
                <c:pt idx="12258">
                  <c:v>0.30100000000000032</c:v>
                </c:pt>
                <c:pt idx="12259">
                  <c:v>0.30300000000000032</c:v>
                </c:pt>
                <c:pt idx="12260">
                  <c:v>0.29800000000000032</c:v>
                </c:pt>
                <c:pt idx="12261">
                  <c:v>0.29400000000000032</c:v>
                </c:pt>
                <c:pt idx="12262">
                  <c:v>0.29200000000000031</c:v>
                </c:pt>
                <c:pt idx="12263">
                  <c:v>0.29100000000000031</c:v>
                </c:pt>
                <c:pt idx="12264">
                  <c:v>0.28600000000000031</c:v>
                </c:pt>
                <c:pt idx="12265">
                  <c:v>0.28500000000000031</c:v>
                </c:pt>
                <c:pt idx="12266">
                  <c:v>0.28500000000000031</c:v>
                </c:pt>
                <c:pt idx="12267">
                  <c:v>0.28400000000000031</c:v>
                </c:pt>
                <c:pt idx="12268">
                  <c:v>0.28600000000000031</c:v>
                </c:pt>
                <c:pt idx="12269">
                  <c:v>0.28200000000000008</c:v>
                </c:pt>
                <c:pt idx="12270">
                  <c:v>0.28600000000000031</c:v>
                </c:pt>
                <c:pt idx="12271">
                  <c:v>0.28100000000000008</c:v>
                </c:pt>
                <c:pt idx="12272">
                  <c:v>0.28700000000000031</c:v>
                </c:pt>
                <c:pt idx="12273">
                  <c:v>0.28500000000000031</c:v>
                </c:pt>
                <c:pt idx="12274">
                  <c:v>0.28100000000000008</c:v>
                </c:pt>
                <c:pt idx="12275">
                  <c:v>0.28500000000000031</c:v>
                </c:pt>
                <c:pt idx="12276">
                  <c:v>0.28200000000000008</c:v>
                </c:pt>
                <c:pt idx="12277">
                  <c:v>0.29300000000000032</c:v>
                </c:pt>
                <c:pt idx="12278">
                  <c:v>0.28600000000000031</c:v>
                </c:pt>
                <c:pt idx="12279">
                  <c:v>0.29500000000000032</c:v>
                </c:pt>
                <c:pt idx="12280">
                  <c:v>0.29500000000000032</c:v>
                </c:pt>
                <c:pt idx="12281">
                  <c:v>0.29300000000000032</c:v>
                </c:pt>
                <c:pt idx="12282">
                  <c:v>0.40100000000000002</c:v>
                </c:pt>
                <c:pt idx="12283">
                  <c:v>0.31400000000000045</c:v>
                </c:pt>
                <c:pt idx="12284">
                  <c:v>0.29000000000000031</c:v>
                </c:pt>
                <c:pt idx="12285">
                  <c:v>0.28900000000000031</c:v>
                </c:pt>
                <c:pt idx="12286">
                  <c:v>0.28600000000000031</c:v>
                </c:pt>
                <c:pt idx="12287">
                  <c:v>0.28800000000000031</c:v>
                </c:pt>
                <c:pt idx="12288">
                  <c:v>0.28100000000000008</c:v>
                </c:pt>
                <c:pt idx="12289">
                  <c:v>0.28200000000000008</c:v>
                </c:pt>
                <c:pt idx="12290">
                  <c:v>0.28400000000000031</c:v>
                </c:pt>
                <c:pt idx="12291">
                  <c:v>0.28100000000000008</c:v>
                </c:pt>
                <c:pt idx="12292">
                  <c:v>0.28400000000000031</c:v>
                </c:pt>
                <c:pt idx="12293">
                  <c:v>0.27600000000000002</c:v>
                </c:pt>
                <c:pt idx="12294">
                  <c:v>0.27800000000000002</c:v>
                </c:pt>
                <c:pt idx="12295">
                  <c:v>0.27600000000000002</c:v>
                </c:pt>
                <c:pt idx="12296">
                  <c:v>0.27500000000000002</c:v>
                </c:pt>
                <c:pt idx="12297">
                  <c:v>0.27500000000000002</c:v>
                </c:pt>
                <c:pt idx="12298">
                  <c:v>0.27600000000000002</c:v>
                </c:pt>
                <c:pt idx="12299">
                  <c:v>0.27700000000000002</c:v>
                </c:pt>
                <c:pt idx="12300">
                  <c:v>0.27700000000000002</c:v>
                </c:pt>
                <c:pt idx="12301">
                  <c:v>0.27700000000000002</c:v>
                </c:pt>
                <c:pt idx="12302">
                  <c:v>0.27600000000000002</c:v>
                </c:pt>
                <c:pt idx="12303">
                  <c:v>0.27800000000000002</c:v>
                </c:pt>
                <c:pt idx="12304">
                  <c:v>0.27700000000000002</c:v>
                </c:pt>
                <c:pt idx="12305">
                  <c:v>0.27700000000000002</c:v>
                </c:pt>
                <c:pt idx="12306">
                  <c:v>0.27900000000000008</c:v>
                </c:pt>
                <c:pt idx="12307">
                  <c:v>0.27500000000000002</c:v>
                </c:pt>
                <c:pt idx="12308">
                  <c:v>0.27500000000000002</c:v>
                </c:pt>
                <c:pt idx="12309">
                  <c:v>0.27200000000000002</c:v>
                </c:pt>
                <c:pt idx="12310">
                  <c:v>0.27200000000000002</c:v>
                </c:pt>
                <c:pt idx="12311">
                  <c:v>0.27800000000000002</c:v>
                </c:pt>
                <c:pt idx="12312">
                  <c:v>0.27200000000000002</c:v>
                </c:pt>
                <c:pt idx="12313">
                  <c:v>0.27200000000000002</c:v>
                </c:pt>
                <c:pt idx="12314">
                  <c:v>0.27100000000000002</c:v>
                </c:pt>
                <c:pt idx="12315">
                  <c:v>0.27400000000000002</c:v>
                </c:pt>
                <c:pt idx="12316">
                  <c:v>0.27500000000000002</c:v>
                </c:pt>
                <c:pt idx="12317">
                  <c:v>0.27200000000000002</c:v>
                </c:pt>
                <c:pt idx="12318">
                  <c:v>0.27100000000000002</c:v>
                </c:pt>
                <c:pt idx="12319">
                  <c:v>0.27</c:v>
                </c:pt>
                <c:pt idx="12320">
                  <c:v>0.26800000000000002</c:v>
                </c:pt>
                <c:pt idx="12321">
                  <c:v>0.26900000000000002</c:v>
                </c:pt>
                <c:pt idx="12322">
                  <c:v>0.27200000000000002</c:v>
                </c:pt>
                <c:pt idx="12323">
                  <c:v>0.27</c:v>
                </c:pt>
                <c:pt idx="12324">
                  <c:v>0.26800000000000002</c:v>
                </c:pt>
                <c:pt idx="12325">
                  <c:v>0</c:v>
                </c:pt>
                <c:pt idx="12326">
                  <c:v>0.27</c:v>
                </c:pt>
                <c:pt idx="12327">
                  <c:v>0.26900000000000002</c:v>
                </c:pt>
                <c:pt idx="12328">
                  <c:v>0.27</c:v>
                </c:pt>
                <c:pt idx="12329">
                  <c:v>0.26900000000000002</c:v>
                </c:pt>
                <c:pt idx="12330">
                  <c:v>0.26800000000000002</c:v>
                </c:pt>
                <c:pt idx="12331">
                  <c:v>0.27200000000000002</c:v>
                </c:pt>
                <c:pt idx="12332">
                  <c:v>0.27</c:v>
                </c:pt>
                <c:pt idx="12333">
                  <c:v>0.27400000000000002</c:v>
                </c:pt>
                <c:pt idx="12334">
                  <c:v>0.26500000000000001</c:v>
                </c:pt>
                <c:pt idx="12335">
                  <c:v>0.26700000000000002</c:v>
                </c:pt>
                <c:pt idx="12336">
                  <c:v>0.26600000000000001</c:v>
                </c:pt>
                <c:pt idx="12337">
                  <c:v>0.26900000000000002</c:v>
                </c:pt>
                <c:pt idx="12338">
                  <c:v>0.26400000000000001</c:v>
                </c:pt>
                <c:pt idx="12339">
                  <c:v>0.26800000000000002</c:v>
                </c:pt>
                <c:pt idx="12340">
                  <c:v>0.26800000000000002</c:v>
                </c:pt>
                <c:pt idx="12341">
                  <c:v>0.26400000000000001</c:v>
                </c:pt>
                <c:pt idx="12342">
                  <c:v>0.26500000000000001</c:v>
                </c:pt>
                <c:pt idx="12343">
                  <c:v>0.26700000000000002</c:v>
                </c:pt>
                <c:pt idx="12344">
                  <c:v>0.26900000000000002</c:v>
                </c:pt>
                <c:pt idx="12345">
                  <c:v>0.26400000000000001</c:v>
                </c:pt>
                <c:pt idx="12346">
                  <c:v>0.26900000000000002</c:v>
                </c:pt>
                <c:pt idx="12347">
                  <c:v>0.26800000000000002</c:v>
                </c:pt>
                <c:pt idx="12348">
                  <c:v>0.26500000000000001</c:v>
                </c:pt>
                <c:pt idx="12349">
                  <c:v>0.26300000000000001</c:v>
                </c:pt>
                <c:pt idx="12350">
                  <c:v>0.26200000000000001</c:v>
                </c:pt>
                <c:pt idx="12351">
                  <c:v>0.26300000000000001</c:v>
                </c:pt>
                <c:pt idx="12352">
                  <c:v>0.26100000000000001</c:v>
                </c:pt>
                <c:pt idx="12353">
                  <c:v>0.26400000000000001</c:v>
                </c:pt>
                <c:pt idx="12354">
                  <c:v>0.26300000000000001</c:v>
                </c:pt>
                <c:pt idx="12355">
                  <c:v>0.26400000000000001</c:v>
                </c:pt>
                <c:pt idx="12356">
                  <c:v>0.26400000000000001</c:v>
                </c:pt>
                <c:pt idx="12357">
                  <c:v>0.25800000000000001</c:v>
                </c:pt>
                <c:pt idx="12358">
                  <c:v>0.28400000000000031</c:v>
                </c:pt>
                <c:pt idx="12359">
                  <c:v>0.26900000000000002</c:v>
                </c:pt>
                <c:pt idx="12360">
                  <c:v>0.25800000000000001</c:v>
                </c:pt>
                <c:pt idx="12361">
                  <c:v>0.26200000000000001</c:v>
                </c:pt>
                <c:pt idx="12362">
                  <c:v>0.25800000000000001</c:v>
                </c:pt>
                <c:pt idx="12363">
                  <c:v>0.25900000000000001</c:v>
                </c:pt>
                <c:pt idx="12364">
                  <c:v>0.25700000000000001</c:v>
                </c:pt>
                <c:pt idx="12365">
                  <c:v>0.25800000000000001</c:v>
                </c:pt>
                <c:pt idx="12366">
                  <c:v>0.255</c:v>
                </c:pt>
                <c:pt idx="12367">
                  <c:v>0.25600000000000001</c:v>
                </c:pt>
                <c:pt idx="12368">
                  <c:v>0.25700000000000001</c:v>
                </c:pt>
                <c:pt idx="12369">
                  <c:v>0.254</c:v>
                </c:pt>
                <c:pt idx="12370">
                  <c:v>0.254</c:v>
                </c:pt>
                <c:pt idx="12371">
                  <c:v>0.26400000000000001</c:v>
                </c:pt>
                <c:pt idx="12372">
                  <c:v>0.25800000000000001</c:v>
                </c:pt>
                <c:pt idx="12373">
                  <c:v>0.25700000000000001</c:v>
                </c:pt>
                <c:pt idx="12374">
                  <c:v>0.255</c:v>
                </c:pt>
                <c:pt idx="12375">
                  <c:v>0.253</c:v>
                </c:pt>
                <c:pt idx="12376">
                  <c:v>0.255</c:v>
                </c:pt>
                <c:pt idx="12377">
                  <c:v>0.251</c:v>
                </c:pt>
                <c:pt idx="12378">
                  <c:v>0.254</c:v>
                </c:pt>
                <c:pt idx="12379">
                  <c:v>0.252</c:v>
                </c:pt>
                <c:pt idx="12380">
                  <c:v>0.252</c:v>
                </c:pt>
                <c:pt idx="12381">
                  <c:v>0.253</c:v>
                </c:pt>
                <c:pt idx="12382">
                  <c:v>0.253</c:v>
                </c:pt>
                <c:pt idx="12383">
                  <c:v>0.253</c:v>
                </c:pt>
                <c:pt idx="12384">
                  <c:v>0.25800000000000001</c:v>
                </c:pt>
                <c:pt idx="12385">
                  <c:v>0.25600000000000001</c:v>
                </c:pt>
                <c:pt idx="12386">
                  <c:v>0.26200000000000001</c:v>
                </c:pt>
                <c:pt idx="12387">
                  <c:v>0.25900000000000001</c:v>
                </c:pt>
                <c:pt idx="12388">
                  <c:v>0.26100000000000001</c:v>
                </c:pt>
                <c:pt idx="12389">
                  <c:v>0.25600000000000001</c:v>
                </c:pt>
                <c:pt idx="12390">
                  <c:v>0.25600000000000001</c:v>
                </c:pt>
                <c:pt idx="12391">
                  <c:v>0.254</c:v>
                </c:pt>
                <c:pt idx="12392">
                  <c:v>0.254</c:v>
                </c:pt>
                <c:pt idx="12393">
                  <c:v>0.26100000000000001</c:v>
                </c:pt>
                <c:pt idx="12394">
                  <c:v>0.255</c:v>
                </c:pt>
                <c:pt idx="12395">
                  <c:v>0.25</c:v>
                </c:pt>
                <c:pt idx="12396">
                  <c:v>0.24900000000000025</c:v>
                </c:pt>
                <c:pt idx="12397">
                  <c:v>0.253</c:v>
                </c:pt>
                <c:pt idx="12398">
                  <c:v>0.251</c:v>
                </c:pt>
                <c:pt idx="12399">
                  <c:v>0.254</c:v>
                </c:pt>
                <c:pt idx="12400">
                  <c:v>0.253</c:v>
                </c:pt>
                <c:pt idx="12401">
                  <c:v>0.24900000000000025</c:v>
                </c:pt>
                <c:pt idx="12402">
                  <c:v>0.254</c:v>
                </c:pt>
                <c:pt idx="12403">
                  <c:v>0.25</c:v>
                </c:pt>
                <c:pt idx="12404">
                  <c:v>0.254</c:v>
                </c:pt>
                <c:pt idx="12405">
                  <c:v>0.252</c:v>
                </c:pt>
                <c:pt idx="12406">
                  <c:v>0.252</c:v>
                </c:pt>
                <c:pt idx="12407">
                  <c:v>0.24800000000000022</c:v>
                </c:pt>
                <c:pt idx="12408">
                  <c:v>0.252</c:v>
                </c:pt>
                <c:pt idx="12409">
                  <c:v>0.254</c:v>
                </c:pt>
                <c:pt idx="12410">
                  <c:v>0.254</c:v>
                </c:pt>
                <c:pt idx="12411">
                  <c:v>0.252</c:v>
                </c:pt>
                <c:pt idx="12412">
                  <c:v>0.24900000000000025</c:v>
                </c:pt>
                <c:pt idx="12413">
                  <c:v>0.24900000000000025</c:v>
                </c:pt>
                <c:pt idx="12414">
                  <c:v>0.252</c:v>
                </c:pt>
                <c:pt idx="12415">
                  <c:v>0.24800000000000022</c:v>
                </c:pt>
                <c:pt idx="12416">
                  <c:v>0.24600000000000022</c:v>
                </c:pt>
                <c:pt idx="12417">
                  <c:v>0.24500000000000022</c:v>
                </c:pt>
                <c:pt idx="12418">
                  <c:v>0.252</c:v>
                </c:pt>
                <c:pt idx="12419">
                  <c:v>0.24800000000000022</c:v>
                </c:pt>
                <c:pt idx="12420">
                  <c:v>0.24700000000000022</c:v>
                </c:pt>
                <c:pt idx="12421">
                  <c:v>0.24500000000000022</c:v>
                </c:pt>
                <c:pt idx="12422">
                  <c:v>0.24300000000000022</c:v>
                </c:pt>
                <c:pt idx="12423">
                  <c:v>0.24600000000000022</c:v>
                </c:pt>
                <c:pt idx="12424">
                  <c:v>0.24800000000000022</c:v>
                </c:pt>
                <c:pt idx="12425">
                  <c:v>0.24500000000000022</c:v>
                </c:pt>
                <c:pt idx="12426">
                  <c:v>0.24900000000000025</c:v>
                </c:pt>
                <c:pt idx="12427">
                  <c:v>0.24600000000000022</c:v>
                </c:pt>
                <c:pt idx="12428">
                  <c:v>0.24700000000000022</c:v>
                </c:pt>
                <c:pt idx="12429">
                  <c:v>0.24500000000000022</c:v>
                </c:pt>
                <c:pt idx="12430">
                  <c:v>0.24500000000000022</c:v>
                </c:pt>
                <c:pt idx="12431">
                  <c:v>0.24600000000000022</c:v>
                </c:pt>
                <c:pt idx="12432">
                  <c:v>0.24600000000000022</c:v>
                </c:pt>
                <c:pt idx="12433">
                  <c:v>0.24500000000000022</c:v>
                </c:pt>
                <c:pt idx="12434">
                  <c:v>0.24600000000000022</c:v>
                </c:pt>
                <c:pt idx="12435">
                  <c:v>0.24800000000000022</c:v>
                </c:pt>
                <c:pt idx="12436">
                  <c:v>0.24600000000000022</c:v>
                </c:pt>
                <c:pt idx="12437">
                  <c:v>0.252</c:v>
                </c:pt>
                <c:pt idx="12438">
                  <c:v>0.24500000000000022</c:v>
                </c:pt>
                <c:pt idx="12439">
                  <c:v>0.253</c:v>
                </c:pt>
                <c:pt idx="12440">
                  <c:v>0.24500000000000022</c:v>
                </c:pt>
                <c:pt idx="12441">
                  <c:v>0.24200000000000021</c:v>
                </c:pt>
                <c:pt idx="12442">
                  <c:v>0.24400000000000022</c:v>
                </c:pt>
                <c:pt idx="12443">
                  <c:v>0.23900000000000021</c:v>
                </c:pt>
                <c:pt idx="12444">
                  <c:v>0.24400000000000022</c:v>
                </c:pt>
                <c:pt idx="12445">
                  <c:v>0.24500000000000022</c:v>
                </c:pt>
                <c:pt idx="12446">
                  <c:v>0.24600000000000022</c:v>
                </c:pt>
                <c:pt idx="12447">
                  <c:v>0.24200000000000021</c:v>
                </c:pt>
                <c:pt idx="12448">
                  <c:v>0.24300000000000022</c:v>
                </c:pt>
                <c:pt idx="12449">
                  <c:v>0.24200000000000021</c:v>
                </c:pt>
                <c:pt idx="12450">
                  <c:v>0.24300000000000022</c:v>
                </c:pt>
                <c:pt idx="12451">
                  <c:v>0.24200000000000021</c:v>
                </c:pt>
                <c:pt idx="12452">
                  <c:v>0.23900000000000021</c:v>
                </c:pt>
                <c:pt idx="12453">
                  <c:v>0.24100000000000021</c:v>
                </c:pt>
                <c:pt idx="12454">
                  <c:v>0.23800000000000004</c:v>
                </c:pt>
                <c:pt idx="12455">
                  <c:v>0.23800000000000004</c:v>
                </c:pt>
                <c:pt idx="12456">
                  <c:v>0.23800000000000004</c:v>
                </c:pt>
                <c:pt idx="12457">
                  <c:v>0.24100000000000021</c:v>
                </c:pt>
                <c:pt idx="12458">
                  <c:v>0.24100000000000021</c:v>
                </c:pt>
                <c:pt idx="12459">
                  <c:v>0.24100000000000021</c:v>
                </c:pt>
                <c:pt idx="12460">
                  <c:v>0.24000000000000021</c:v>
                </c:pt>
                <c:pt idx="12461">
                  <c:v>0.24000000000000021</c:v>
                </c:pt>
                <c:pt idx="12462">
                  <c:v>0.24100000000000021</c:v>
                </c:pt>
                <c:pt idx="12463">
                  <c:v>0.24000000000000021</c:v>
                </c:pt>
                <c:pt idx="12464">
                  <c:v>0.23900000000000021</c:v>
                </c:pt>
                <c:pt idx="12465">
                  <c:v>0.24100000000000021</c:v>
                </c:pt>
                <c:pt idx="12466">
                  <c:v>0.23800000000000004</c:v>
                </c:pt>
                <c:pt idx="12467">
                  <c:v>0.23800000000000004</c:v>
                </c:pt>
                <c:pt idx="12468">
                  <c:v>0.24500000000000022</c:v>
                </c:pt>
                <c:pt idx="12469">
                  <c:v>0.23600000000000004</c:v>
                </c:pt>
                <c:pt idx="12470">
                  <c:v>0.23500000000000001</c:v>
                </c:pt>
                <c:pt idx="12471">
                  <c:v>0.23600000000000004</c:v>
                </c:pt>
                <c:pt idx="12472">
                  <c:v>0.23500000000000001</c:v>
                </c:pt>
                <c:pt idx="12473">
                  <c:v>0.23500000000000001</c:v>
                </c:pt>
                <c:pt idx="12474">
                  <c:v>0.23700000000000004</c:v>
                </c:pt>
                <c:pt idx="12475">
                  <c:v>0.24000000000000021</c:v>
                </c:pt>
                <c:pt idx="12476">
                  <c:v>0.23500000000000001</c:v>
                </c:pt>
                <c:pt idx="12477">
                  <c:v>0.23900000000000021</c:v>
                </c:pt>
                <c:pt idx="12478">
                  <c:v>0.23600000000000004</c:v>
                </c:pt>
                <c:pt idx="12479">
                  <c:v>0.23500000000000001</c:v>
                </c:pt>
                <c:pt idx="12480">
                  <c:v>0.23400000000000001</c:v>
                </c:pt>
                <c:pt idx="12481">
                  <c:v>0.23600000000000004</c:v>
                </c:pt>
                <c:pt idx="12482">
                  <c:v>0.23200000000000001</c:v>
                </c:pt>
                <c:pt idx="12483">
                  <c:v>0.23500000000000001</c:v>
                </c:pt>
                <c:pt idx="12484">
                  <c:v>0.23300000000000001</c:v>
                </c:pt>
                <c:pt idx="12485">
                  <c:v>0.23400000000000001</c:v>
                </c:pt>
                <c:pt idx="12486">
                  <c:v>0.23700000000000004</c:v>
                </c:pt>
                <c:pt idx="12487">
                  <c:v>0.23500000000000001</c:v>
                </c:pt>
                <c:pt idx="12488">
                  <c:v>0.23100000000000001</c:v>
                </c:pt>
                <c:pt idx="12489">
                  <c:v>0.23300000000000001</c:v>
                </c:pt>
                <c:pt idx="12490">
                  <c:v>0.23300000000000001</c:v>
                </c:pt>
                <c:pt idx="12491">
                  <c:v>0.23200000000000001</c:v>
                </c:pt>
                <c:pt idx="12492">
                  <c:v>0.23100000000000001</c:v>
                </c:pt>
                <c:pt idx="12493">
                  <c:v>0.23400000000000001</c:v>
                </c:pt>
                <c:pt idx="12494">
                  <c:v>0.23</c:v>
                </c:pt>
                <c:pt idx="12495">
                  <c:v>0.23200000000000001</c:v>
                </c:pt>
                <c:pt idx="12496">
                  <c:v>0.23100000000000001</c:v>
                </c:pt>
                <c:pt idx="12497">
                  <c:v>0.23300000000000001</c:v>
                </c:pt>
                <c:pt idx="12498">
                  <c:v>0.23100000000000001</c:v>
                </c:pt>
                <c:pt idx="12499">
                  <c:v>0.23100000000000001</c:v>
                </c:pt>
                <c:pt idx="12500">
                  <c:v>0.23300000000000001</c:v>
                </c:pt>
                <c:pt idx="12501">
                  <c:v>0.23200000000000001</c:v>
                </c:pt>
                <c:pt idx="12502">
                  <c:v>0.23200000000000001</c:v>
                </c:pt>
                <c:pt idx="12503">
                  <c:v>0.23600000000000004</c:v>
                </c:pt>
                <c:pt idx="12504">
                  <c:v>0.23300000000000001</c:v>
                </c:pt>
                <c:pt idx="12505">
                  <c:v>0.23100000000000001</c:v>
                </c:pt>
                <c:pt idx="12506">
                  <c:v>0.23300000000000001</c:v>
                </c:pt>
                <c:pt idx="12507">
                  <c:v>0.23100000000000001</c:v>
                </c:pt>
                <c:pt idx="12508">
                  <c:v>0.23400000000000001</c:v>
                </c:pt>
                <c:pt idx="12509">
                  <c:v>0.22900000000000018</c:v>
                </c:pt>
                <c:pt idx="12510">
                  <c:v>0.24600000000000022</c:v>
                </c:pt>
                <c:pt idx="12511">
                  <c:v>0.23400000000000001</c:v>
                </c:pt>
                <c:pt idx="12512">
                  <c:v>0.23100000000000001</c:v>
                </c:pt>
                <c:pt idx="12513">
                  <c:v>0.23</c:v>
                </c:pt>
                <c:pt idx="12514">
                  <c:v>0.23</c:v>
                </c:pt>
                <c:pt idx="12515">
                  <c:v>0.23100000000000001</c:v>
                </c:pt>
                <c:pt idx="12516">
                  <c:v>0.22800000000000017</c:v>
                </c:pt>
                <c:pt idx="12517">
                  <c:v>0.23</c:v>
                </c:pt>
                <c:pt idx="12518">
                  <c:v>0.22900000000000018</c:v>
                </c:pt>
                <c:pt idx="12519">
                  <c:v>0.22600000000000017</c:v>
                </c:pt>
                <c:pt idx="12520">
                  <c:v>0.22900000000000018</c:v>
                </c:pt>
                <c:pt idx="12521">
                  <c:v>0.22600000000000017</c:v>
                </c:pt>
                <c:pt idx="12522">
                  <c:v>0.22800000000000017</c:v>
                </c:pt>
                <c:pt idx="12523">
                  <c:v>0.22600000000000017</c:v>
                </c:pt>
                <c:pt idx="12524">
                  <c:v>0.22800000000000017</c:v>
                </c:pt>
                <c:pt idx="12525">
                  <c:v>0.22900000000000018</c:v>
                </c:pt>
                <c:pt idx="12526">
                  <c:v>0.23</c:v>
                </c:pt>
                <c:pt idx="12527">
                  <c:v>0.22900000000000018</c:v>
                </c:pt>
                <c:pt idx="12528">
                  <c:v>0.22800000000000017</c:v>
                </c:pt>
                <c:pt idx="12529">
                  <c:v>0.22800000000000017</c:v>
                </c:pt>
                <c:pt idx="12530">
                  <c:v>0.22600000000000017</c:v>
                </c:pt>
                <c:pt idx="12531">
                  <c:v>0.22700000000000017</c:v>
                </c:pt>
                <c:pt idx="12532">
                  <c:v>0.22600000000000017</c:v>
                </c:pt>
                <c:pt idx="12533">
                  <c:v>0.23100000000000001</c:v>
                </c:pt>
                <c:pt idx="12534">
                  <c:v>0.23100000000000001</c:v>
                </c:pt>
                <c:pt idx="12535">
                  <c:v>0.22600000000000017</c:v>
                </c:pt>
                <c:pt idx="12536">
                  <c:v>0.22700000000000017</c:v>
                </c:pt>
                <c:pt idx="12537">
                  <c:v>0.22800000000000017</c:v>
                </c:pt>
                <c:pt idx="12538">
                  <c:v>0.22700000000000017</c:v>
                </c:pt>
                <c:pt idx="12539">
                  <c:v>0.22700000000000017</c:v>
                </c:pt>
                <c:pt idx="12540">
                  <c:v>0.22500000000000017</c:v>
                </c:pt>
                <c:pt idx="12541">
                  <c:v>0.22600000000000017</c:v>
                </c:pt>
                <c:pt idx="12542">
                  <c:v>0.22500000000000017</c:v>
                </c:pt>
                <c:pt idx="12543">
                  <c:v>0.22600000000000017</c:v>
                </c:pt>
                <c:pt idx="12544">
                  <c:v>0.22700000000000017</c:v>
                </c:pt>
                <c:pt idx="12545">
                  <c:v>0.22500000000000017</c:v>
                </c:pt>
                <c:pt idx="12546">
                  <c:v>0.22500000000000017</c:v>
                </c:pt>
                <c:pt idx="12547">
                  <c:v>0.22100000000000014</c:v>
                </c:pt>
                <c:pt idx="12548">
                  <c:v>0.22300000000000014</c:v>
                </c:pt>
                <c:pt idx="12549">
                  <c:v>0.22300000000000014</c:v>
                </c:pt>
                <c:pt idx="12550">
                  <c:v>0.22100000000000014</c:v>
                </c:pt>
                <c:pt idx="12551">
                  <c:v>0.22200000000000014</c:v>
                </c:pt>
                <c:pt idx="12552">
                  <c:v>0.22200000000000014</c:v>
                </c:pt>
                <c:pt idx="12553">
                  <c:v>0.22100000000000014</c:v>
                </c:pt>
                <c:pt idx="12554">
                  <c:v>0.22100000000000014</c:v>
                </c:pt>
                <c:pt idx="12555">
                  <c:v>0.22600000000000017</c:v>
                </c:pt>
                <c:pt idx="12556">
                  <c:v>0.22300000000000014</c:v>
                </c:pt>
                <c:pt idx="12557">
                  <c:v>0.22300000000000014</c:v>
                </c:pt>
                <c:pt idx="12558">
                  <c:v>0.22300000000000014</c:v>
                </c:pt>
                <c:pt idx="12559">
                  <c:v>0.22200000000000014</c:v>
                </c:pt>
                <c:pt idx="12560">
                  <c:v>0.22100000000000014</c:v>
                </c:pt>
                <c:pt idx="12561">
                  <c:v>0.21900000000000025</c:v>
                </c:pt>
                <c:pt idx="12562">
                  <c:v>0.22100000000000014</c:v>
                </c:pt>
                <c:pt idx="12563">
                  <c:v>0.21800000000000025</c:v>
                </c:pt>
                <c:pt idx="12564">
                  <c:v>0.21800000000000025</c:v>
                </c:pt>
                <c:pt idx="12565">
                  <c:v>0.22000000000000014</c:v>
                </c:pt>
                <c:pt idx="12566">
                  <c:v>0.22100000000000014</c:v>
                </c:pt>
                <c:pt idx="12567">
                  <c:v>0.22100000000000014</c:v>
                </c:pt>
                <c:pt idx="12568">
                  <c:v>0.21900000000000025</c:v>
                </c:pt>
                <c:pt idx="12569">
                  <c:v>0.22700000000000017</c:v>
                </c:pt>
                <c:pt idx="12570">
                  <c:v>0.21700000000000022</c:v>
                </c:pt>
                <c:pt idx="12571">
                  <c:v>0.21800000000000025</c:v>
                </c:pt>
                <c:pt idx="12572">
                  <c:v>0.22000000000000014</c:v>
                </c:pt>
                <c:pt idx="12573">
                  <c:v>0.21700000000000022</c:v>
                </c:pt>
                <c:pt idx="12574">
                  <c:v>0.22100000000000014</c:v>
                </c:pt>
                <c:pt idx="12575">
                  <c:v>0.21800000000000025</c:v>
                </c:pt>
                <c:pt idx="12576">
                  <c:v>0.22100000000000014</c:v>
                </c:pt>
                <c:pt idx="12577">
                  <c:v>0.22100000000000014</c:v>
                </c:pt>
                <c:pt idx="12578">
                  <c:v>0.22000000000000014</c:v>
                </c:pt>
                <c:pt idx="12579">
                  <c:v>0.21900000000000025</c:v>
                </c:pt>
                <c:pt idx="12580">
                  <c:v>0.21600000000000022</c:v>
                </c:pt>
                <c:pt idx="12581">
                  <c:v>0.21500000000000022</c:v>
                </c:pt>
                <c:pt idx="12582">
                  <c:v>0.21800000000000025</c:v>
                </c:pt>
                <c:pt idx="12583">
                  <c:v>0.21500000000000022</c:v>
                </c:pt>
                <c:pt idx="12584">
                  <c:v>0.23700000000000004</c:v>
                </c:pt>
                <c:pt idx="12585">
                  <c:v>0.21700000000000022</c:v>
                </c:pt>
                <c:pt idx="12586">
                  <c:v>0.22200000000000014</c:v>
                </c:pt>
                <c:pt idx="12587">
                  <c:v>0.21500000000000022</c:v>
                </c:pt>
                <c:pt idx="12588">
                  <c:v>0.21500000000000022</c:v>
                </c:pt>
                <c:pt idx="12589">
                  <c:v>0.21900000000000025</c:v>
                </c:pt>
                <c:pt idx="12590">
                  <c:v>0.21300000000000022</c:v>
                </c:pt>
                <c:pt idx="12591">
                  <c:v>0.21200000000000022</c:v>
                </c:pt>
                <c:pt idx="12592">
                  <c:v>0.21000000000000021</c:v>
                </c:pt>
                <c:pt idx="12593">
                  <c:v>0.21300000000000022</c:v>
                </c:pt>
                <c:pt idx="12594">
                  <c:v>0.21400000000000022</c:v>
                </c:pt>
                <c:pt idx="12595">
                  <c:v>0.21300000000000022</c:v>
                </c:pt>
                <c:pt idx="12596">
                  <c:v>0.21100000000000022</c:v>
                </c:pt>
                <c:pt idx="12597">
                  <c:v>0.21100000000000022</c:v>
                </c:pt>
                <c:pt idx="12598">
                  <c:v>0.21200000000000022</c:v>
                </c:pt>
                <c:pt idx="12599">
                  <c:v>0.21100000000000022</c:v>
                </c:pt>
                <c:pt idx="12600">
                  <c:v>0.21300000000000022</c:v>
                </c:pt>
                <c:pt idx="12601">
                  <c:v>0.21100000000000022</c:v>
                </c:pt>
                <c:pt idx="12602">
                  <c:v>0.21000000000000021</c:v>
                </c:pt>
                <c:pt idx="12603">
                  <c:v>0.21100000000000022</c:v>
                </c:pt>
                <c:pt idx="12604">
                  <c:v>0.21300000000000022</c:v>
                </c:pt>
                <c:pt idx="12605">
                  <c:v>0.21500000000000022</c:v>
                </c:pt>
                <c:pt idx="12606">
                  <c:v>0.21400000000000022</c:v>
                </c:pt>
                <c:pt idx="12607">
                  <c:v>0.21500000000000022</c:v>
                </c:pt>
                <c:pt idx="12608">
                  <c:v>0.21800000000000025</c:v>
                </c:pt>
                <c:pt idx="12609">
                  <c:v>0.21700000000000022</c:v>
                </c:pt>
                <c:pt idx="12610">
                  <c:v>0.21400000000000022</c:v>
                </c:pt>
                <c:pt idx="12611">
                  <c:v>0.21200000000000022</c:v>
                </c:pt>
                <c:pt idx="12612">
                  <c:v>0.22400000000000017</c:v>
                </c:pt>
                <c:pt idx="12613">
                  <c:v>0.22000000000000014</c:v>
                </c:pt>
                <c:pt idx="12614">
                  <c:v>0.21100000000000022</c:v>
                </c:pt>
                <c:pt idx="12615">
                  <c:v>0.21400000000000022</c:v>
                </c:pt>
                <c:pt idx="12616">
                  <c:v>0.21100000000000022</c:v>
                </c:pt>
                <c:pt idx="12617">
                  <c:v>0.21100000000000022</c:v>
                </c:pt>
                <c:pt idx="12618">
                  <c:v>0.21200000000000022</c:v>
                </c:pt>
                <c:pt idx="12619">
                  <c:v>0.20900000000000021</c:v>
                </c:pt>
                <c:pt idx="12620">
                  <c:v>0.21300000000000022</c:v>
                </c:pt>
                <c:pt idx="12621">
                  <c:v>0.21000000000000021</c:v>
                </c:pt>
                <c:pt idx="12622">
                  <c:v>0.21000000000000021</c:v>
                </c:pt>
                <c:pt idx="12623">
                  <c:v>0.21100000000000022</c:v>
                </c:pt>
                <c:pt idx="12624">
                  <c:v>0.21100000000000022</c:v>
                </c:pt>
                <c:pt idx="12625">
                  <c:v>0.20900000000000021</c:v>
                </c:pt>
                <c:pt idx="12626">
                  <c:v>0.20900000000000021</c:v>
                </c:pt>
                <c:pt idx="12627">
                  <c:v>0.21100000000000022</c:v>
                </c:pt>
                <c:pt idx="12628">
                  <c:v>0.20800000000000021</c:v>
                </c:pt>
                <c:pt idx="12629">
                  <c:v>0.21200000000000022</c:v>
                </c:pt>
                <c:pt idx="12630">
                  <c:v>0.20700000000000021</c:v>
                </c:pt>
                <c:pt idx="12631">
                  <c:v>0.20900000000000021</c:v>
                </c:pt>
                <c:pt idx="12632">
                  <c:v>0.20700000000000021</c:v>
                </c:pt>
                <c:pt idx="12633">
                  <c:v>0.20600000000000004</c:v>
                </c:pt>
                <c:pt idx="12634">
                  <c:v>0.20900000000000021</c:v>
                </c:pt>
                <c:pt idx="12635">
                  <c:v>0.20600000000000004</c:v>
                </c:pt>
                <c:pt idx="12636">
                  <c:v>0.21000000000000021</c:v>
                </c:pt>
                <c:pt idx="12637">
                  <c:v>0.20800000000000021</c:v>
                </c:pt>
                <c:pt idx="12638">
                  <c:v>0.21400000000000022</c:v>
                </c:pt>
                <c:pt idx="12639">
                  <c:v>0.20700000000000021</c:v>
                </c:pt>
                <c:pt idx="12640">
                  <c:v>0.20600000000000004</c:v>
                </c:pt>
                <c:pt idx="12641">
                  <c:v>0.20600000000000004</c:v>
                </c:pt>
                <c:pt idx="12642">
                  <c:v>0.20900000000000021</c:v>
                </c:pt>
                <c:pt idx="12643">
                  <c:v>0.21000000000000021</c:v>
                </c:pt>
                <c:pt idx="12644">
                  <c:v>0.20800000000000021</c:v>
                </c:pt>
                <c:pt idx="12645">
                  <c:v>0.21000000000000021</c:v>
                </c:pt>
                <c:pt idx="12646">
                  <c:v>0.20800000000000021</c:v>
                </c:pt>
                <c:pt idx="12647">
                  <c:v>0.20900000000000021</c:v>
                </c:pt>
                <c:pt idx="12648">
                  <c:v>0.20600000000000004</c:v>
                </c:pt>
                <c:pt idx="12649">
                  <c:v>0.20700000000000021</c:v>
                </c:pt>
                <c:pt idx="12650">
                  <c:v>0.20600000000000004</c:v>
                </c:pt>
                <c:pt idx="12651">
                  <c:v>0.20500000000000004</c:v>
                </c:pt>
                <c:pt idx="12652">
                  <c:v>0.20600000000000004</c:v>
                </c:pt>
                <c:pt idx="12653">
                  <c:v>0.20500000000000004</c:v>
                </c:pt>
                <c:pt idx="12654">
                  <c:v>0.20600000000000004</c:v>
                </c:pt>
                <c:pt idx="12655">
                  <c:v>0.20900000000000021</c:v>
                </c:pt>
                <c:pt idx="12656">
                  <c:v>0.20600000000000004</c:v>
                </c:pt>
                <c:pt idx="12657">
                  <c:v>0.20800000000000021</c:v>
                </c:pt>
                <c:pt idx="12658">
                  <c:v>0.20900000000000021</c:v>
                </c:pt>
                <c:pt idx="12659">
                  <c:v>0.20700000000000021</c:v>
                </c:pt>
                <c:pt idx="12660">
                  <c:v>0.20800000000000021</c:v>
                </c:pt>
                <c:pt idx="12661">
                  <c:v>0.20700000000000021</c:v>
                </c:pt>
                <c:pt idx="12662">
                  <c:v>0.20500000000000004</c:v>
                </c:pt>
                <c:pt idx="12663">
                  <c:v>0.20800000000000021</c:v>
                </c:pt>
                <c:pt idx="12664">
                  <c:v>0.20400000000000001</c:v>
                </c:pt>
                <c:pt idx="12665">
                  <c:v>0.20300000000000001</c:v>
                </c:pt>
                <c:pt idx="12666">
                  <c:v>0.20300000000000001</c:v>
                </c:pt>
                <c:pt idx="12667">
                  <c:v>0.20200000000000001</c:v>
                </c:pt>
                <c:pt idx="12668">
                  <c:v>0.20500000000000004</c:v>
                </c:pt>
                <c:pt idx="12669">
                  <c:v>0.20300000000000001</c:v>
                </c:pt>
                <c:pt idx="12670">
                  <c:v>0.20200000000000001</c:v>
                </c:pt>
                <c:pt idx="12671">
                  <c:v>0.20200000000000001</c:v>
                </c:pt>
                <c:pt idx="12672">
                  <c:v>0.20100000000000001</c:v>
                </c:pt>
                <c:pt idx="12673">
                  <c:v>0.19900000000000026</c:v>
                </c:pt>
                <c:pt idx="12674">
                  <c:v>0.20200000000000001</c:v>
                </c:pt>
                <c:pt idx="12675">
                  <c:v>0.20300000000000001</c:v>
                </c:pt>
                <c:pt idx="12676">
                  <c:v>0.2</c:v>
                </c:pt>
                <c:pt idx="12677">
                  <c:v>0.2</c:v>
                </c:pt>
                <c:pt idx="12678">
                  <c:v>0.19900000000000026</c:v>
                </c:pt>
                <c:pt idx="12679">
                  <c:v>0.20100000000000001</c:v>
                </c:pt>
                <c:pt idx="12680">
                  <c:v>0.20200000000000001</c:v>
                </c:pt>
                <c:pt idx="12681">
                  <c:v>0.19900000000000026</c:v>
                </c:pt>
                <c:pt idx="12682">
                  <c:v>0.20400000000000001</c:v>
                </c:pt>
                <c:pt idx="12683">
                  <c:v>0.20200000000000001</c:v>
                </c:pt>
                <c:pt idx="12684">
                  <c:v>0.20200000000000001</c:v>
                </c:pt>
                <c:pt idx="12685">
                  <c:v>0.2</c:v>
                </c:pt>
                <c:pt idx="12686">
                  <c:v>0.20100000000000001</c:v>
                </c:pt>
                <c:pt idx="12687">
                  <c:v>0.20300000000000001</c:v>
                </c:pt>
                <c:pt idx="12688">
                  <c:v>0.2</c:v>
                </c:pt>
                <c:pt idx="12689">
                  <c:v>0.2</c:v>
                </c:pt>
                <c:pt idx="12690">
                  <c:v>0.20100000000000001</c:v>
                </c:pt>
                <c:pt idx="12691">
                  <c:v>0.20100000000000001</c:v>
                </c:pt>
                <c:pt idx="12692">
                  <c:v>0.20200000000000001</c:v>
                </c:pt>
                <c:pt idx="12693">
                  <c:v>0.20100000000000001</c:v>
                </c:pt>
                <c:pt idx="12694">
                  <c:v>0.20200000000000001</c:v>
                </c:pt>
                <c:pt idx="12695">
                  <c:v>0.20200000000000001</c:v>
                </c:pt>
                <c:pt idx="12696">
                  <c:v>0.2</c:v>
                </c:pt>
                <c:pt idx="12697">
                  <c:v>0.2</c:v>
                </c:pt>
                <c:pt idx="12698">
                  <c:v>0.19900000000000026</c:v>
                </c:pt>
                <c:pt idx="12699">
                  <c:v>0.2</c:v>
                </c:pt>
                <c:pt idx="12700">
                  <c:v>0.2</c:v>
                </c:pt>
                <c:pt idx="12701">
                  <c:v>0.19800000000000018</c:v>
                </c:pt>
                <c:pt idx="12702">
                  <c:v>0.19600000000000017</c:v>
                </c:pt>
                <c:pt idx="12703">
                  <c:v>0.19900000000000026</c:v>
                </c:pt>
                <c:pt idx="12704">
                  <c:v>0.2</c:v>
                </c:pt>
                <c:pt idx="12705">
                  <c:v>0.19700000000000017</c:v>
                </c:pt>
                <c:pt idx="12706">
                  <c:v>0.2</c:v>
                </c:pt>
                <c:pt idx="12707">
                  <c:v>0.2</c:v>
                </c:pt>
                <c:pt idx="12708">
                  <c:v>0.19900000000000026</c:v>
                </c:pt>
                <c:pt idx="12709">
                  <c:v>0.2</c:v>
                </c:pt>
                <c:pt idx="12710">
                  <c:v>0.19900000000000026</c:v>
                </c:pt>
                <c:pt idx="12711">
                  <c:v>0.19800000000000018</c:v>
                </c:pt>
                <c:pt idx="12712">
                  <c:v>0.19800000000000018</c:v>
                </c:pt>
                <c:pt idx="12713">
                  <c:v>0.19900000000000026</c:v>
                </c:pt>
                <c:pt idx="12714">
                  <c:v>0.19800000000000018</c:v>
                </c:pt>
                <c:pt idx="12715">
                  <c:v>0.2</c:v>
                </c:pt>
                <c:pt idx="12716">
                  <c:v>0.19800000000000018</c:v>
                </c:pt>
                <c:pt idx="12717">
                  <c:v>0.20100000000000001</c:v>
                </c:pt>
                <c:pt idx="12718">
                  <c:v>0.2</c:v>
                </c:pt>
                <c:pt idx="12719">
                  <c:v>0.19800000000000018</c:v>
                </c:pt>
                <c:pt idx="12720">
                  <c:v>0.19800000000000018</c:v>
                </c:pt>
                <c:pt idx="12721">
                  <c:v>0.19800000000000018</c:v>
                </c:pt>
                <c:pt idx="12722">
                  <c:v>0.2</c:v>
                </c:pt>
                <c:pt idx="12723">
                  <c:v>0.2</c:v>
                </c:pt>
                <c:pt idx="12724">
                  <c:v>0.19600000000000017</c:v>
                </c:pt>
                <c:pt idx="12725">
                  <c:v>0.19500000000000017</c:v>
                </c:pt>
                <c:pt idx="12726">
                  <c:v>0.19800000000000018</c:v>
                </c:pt>
                <c:pt idx="12727">
                  <c:v>0.20200000000000001</c:v>
                </c:pt>
                <c:pt idx="12728">
                  <c:v>0.19700000000000017</c:v>
                </c:pt>
                <c:pt idx="12729">
                  <c:v>0.19600000000000017</c:v>
                </c:pt>
                <c:pt idx="12730">
                  <c:v>0.19500000000000017</c:v>
                </c:pt>
                <c:pt idx="12731">
                  <c:v>0.19900000000000026</c:v>
                </c:pt>
                <c:pt idx="12732">
                  <c:v>0.19400000000000017</c:v>
                </c:pt>
                <c:pt idx="12733">
                  <c:v>0.19700000000000017</c:v>
                </c:pt>
                <c:pt idx="12734">
                  <c:v>0.19900000000000026</c:v>
                </c:pt>
                <c:pt idx="12735">
                  <c:v>0.19600000000000017</c:v>
                </c:pt>
                <c:pt idx="12736">
                  <c:v>0.19600000000000017</c:v>
                </c:pt>
                <c:pt idx="12737">
                  <c:v>0.19700000000000017</c:v>
                </c:pt>
                <c:pt idx="12738">
                  <c:v>0.21800000000000025</c:v>
                </c:pt>
                <c:pt idx="12739">
                  <c:v>0.19600000000000017</c:v>
                </c:pt>
                <c:pt idx="12740">
                  <c:v>0.19900000000000026</c:v>
                </c:pt>
                <c:pt idx="12741">
                  <c:v>0.19500000000000017</c:v>
                </c:pt>
                <c:pt idx="12742">
                  <c:v>0.19600000000000017</c:v>
                </c:pt>
                <c:pt idx="12743">
                  <c:v>0.19800000000000018</c:v>
                </c:pt>
                <c:pt idx="12744">
                  <c:v>0.19600000000000017</c:v>
                </c:pt>
                <c:pt idx="12745">
                  <c:v>0.20100000000000001</c:v>
                </c:pt>
                <c:pt idx="12746">
                  <c:v>0.19700000000000017</c:v>
                </c:pt>
                <c:pt idx="12747">
                  <c:v>0.19400000000000017</c:v>
                </c:pt>
                <c:pt idx="12748">
                  <c:v>0.19300000000000017</c:v>
                </c:pt>
                <c:pt idx="12749">
                  <c:v>0.19400000000000017</c:v>
                </c:pt>
                <c:pt idx="12750">
                  <c:v>0.19500000000000017</c:v>
                </c:pt>
                <c:pt idx="12751">
                  <c:v>0.19500000000000017</c:v>
                </c:pt>
                <c:pt idx="12752">
                  <c:v>0.19600000000000017</c:v>
                </c:pt>
                <c:pt idx="12753">
                  <c:v>0.19900000000000026</c:v>
                </c:pt>
                <c:pt idx="12754">
                  <c:v>0.19600000000000017</c:v>
                </c:pt>
                <c:pt idx="12755">
                  <c:v>0.19800000000000018</c:v>
                </c:pt>
                <c:pt idx="12756">
                  <c:v>0.19800000000000018</c:v>
                </c:pt>
                <c:pt idx="12757">
                  <c:v>0.19500000000000017</c:v>
                </c:pt>
                <c:pt idx="12758">
                  <c:v>0.19200000000000017</c:v>
                </c:pt>
                <c:pt idx="12759">
                  <c:v>0.19600000000000017</c:v>
                </c:pt>
                <c:pt idx="12760">
                  <c:v>0.19200000000000017</c:v>
                </c:pt>
                <c:pt idx="12761">
                  <c:v>0.19300000000000017</c:v>
                </c:pt>
                <c:pt idx="12762">
                  <c:v>0.19300000000000017</c:v>
                </c:pt>
                <c:pt idx="12763">
                  <c:v>0.19300000000000017</c:v>
                </c:pt>
                <c:pt idx="12764">
                  <c:v>0.19400000000000017</c:v>
                </c:pt>
                <c:pt idx="12765">
                  <c:v>0.19500000000000017</c:v>
                </c:pt>
                <c:pt idx="12766">
                  <c:v>0.19500000000000017</c:v>
                </c:pt>
                <c:pt idx="12767">
                  <c:v>0.19600000000000017</c:v>
                </c:pt>
                <c:pt idx="12768">
                  <c:v>0.19800000000000018</c:v>
                </c:pt>
                <c:pt idx="12769">
                  <c:v>0.19700000000000017</c:v>
                </c:pt>
                <c:pt idx="12770">
                  <c:v>0.19700000000000017</c:v>
                </c:pt>
                <c:pt idx="12771">
                  <c:v>0.19500000000000017</c:v>
                </c:pt>
                <c:pt idx="12772">
                  <c:v>0.19800000000000018</c:v>
                </c:pt>
                <c:pt idx="12773">
                  <c:v>0.19500000000000017</c:v>
                </c:pt>
                <c:pt idx="12774">
                  <c:v>0.2</c:v>
                </c:pt>
                <c:pt idx="12775">
                  <c:v>0.19800000000000018</c:v>
                </c:pt>
                <c:pt idx="12776">
                  <c:v>0.19800000000000018</c:v>
                </c:pt>
                <c:pt idx="12777">
                  <c:v>0.19500000000000017</c:v>
                </c:pt>
                <c:pt idx="12778">
                  <c:v>0.19800000000000018</c:v>
                </c:pt>
                <c:pt idx="12779">
                  <c:v>0.19500000000000017</c:v>
                </c:pt>
                <c:pt idx="12780">
                  <c:v>0.19500000000000017</c:v>
                </c:pt>
                <c:pt idx="12781">
                  <c:v>0.19300000000000017</c:v>
                </c:pt>
                <c:pt idx="12782">
                  <c:v>0.19300000000000017</c:v>
                </c:pt>
                <c:pt idx="12783">
                  <c:v>0.19500000000000017</c:v>
                </c:pt>
                <c:pt idx="12784">
                  <c:v>0.19400000000000017</c:v>
                </c:pt>
                <c:pt idx="12785">
                  <c:v>0.19700000000000017</c:v>
                </c:pt>
                <c:pt idx="12786">
                  <c:v>0.19500000000000017</c:v>
                </c:pt>
                <c:pt idx="12787">
                  <c:v>0.19700000000000017</c:v>
                </c:pt>
                <c:pt idx="12788">
                  <c:v>0.19600000000000017</c:v>
                </c:pt>
                <c:pt idx="12789">
                  <c:v>0.19600000000000017</c:v>
                </c:pt>
                <c:pt idx="12790">
                  <c:v>0.19500000000000017</c:v>
                </c:pt>
                <c:pt idx="12791">
                  <c:v>0.2</c:v>
                </c:pt>
                <c:pt idx="12792">
                  <c:v>0.19600000000000017</c:v>
                </c:pt>
                <c:pt idx="12793">
                  <c:v>0.19300000000000017</c:v>
                </c:pt>
                <c:pt idx="12794">
                  <c:v>0.19600000000000017</c:v>
                </c:pt>
                <c:pt idx="12795">
                  <c:v>0.19300000000000017</c:v>
                </c:pt>
                <c:pt idx="12796">
                  <c:v>0.19400000000000017</c:v>
                </c:pt>
                <c:pt idx="12797">
                  <c:v>0.19100000000000014</c:v>
                </c:pt>
                <c:pt idx="12798">
                  <c:v>0.19500000000000017</c:v>
                </c:pt>
                <c:pt idx="12799">
                  <c:v>0.19400000000000017</c:v>
                </c:pt>
                <c:pt idx="12800">
                  <c:v>0.19000000000000014</c:v>
                </c:pt>
                <c:pt idx="12801">
                  <c:v>0.19300000000000017</c:v>
                </c:pt>
                <c:pt idx="12802">
                  <c:v>0.19300000000000017</c:v>
                </c:pt>
                <c:pt idx="12803">
                  <c:v>0.19200000000000017</c:v>
                </c:pt>
                <c:pt idx="12804">
                  <c:v>0.19100000000000014</c:v>
                </c:pt>
                <c:pt idx="12805">
                  <c:v>0.19200000000000017</c:v>
                </c:pt>
                <c:pt idx="12806">
                  <c:v>0.19200000000000017</c:v>
                </c:pt>
                <c:pt idx="12807">
                  <c:v>0.19200000000000017</c:v>
                </c:pt>
                <c:pt idx="12808">
                  <c:v>0.19100000000000014</c:v>
                </c:pt>
                <c:pt idx="12809">
                  <c:v>0.19300000000000017</c:v>
                </c:pt>
                <c:pt idx="12810">
                  <c:v>0.19000000000000014</c:v>
                </c:pt>
                <c:pt idx="12811">
                  <c:v>0.19500000000000017</c:v>
                </c:pt>
                <c:pt idx="12812">
                  <c:v>0.19100000000000014</c:v>
                </c:pt>
                <c:pt idx="12813">
                  <c:v>0.19300000000000017</c:v>
                </c:pt>
                <c:pt idx="12814">
                  <c:v>0.19300000000000017</c:v>
                </c:pt>
                <c:pt idx="12815">
                  <c:v>0.19600000000000017</c:v>
                </c:pt>
                <c:pt idx="12816">
                  <c:v>0.19400000000000017</c:v>
                </c:pt>
                <c:pt idx="12817">
                  <c:v>0.19200000000000017</c:v>
                </c:pt>
                <c:pt idx="12818">
                  <c:v>0.19500000000000017</c:v>
                </c:pt>
                <c:pt idx="12819">
                  <c:v>0.19100000000000014</c:v>
                </c:pt>
                <c:pt idx="12820">
                  <c:v>0.19200000000000017</c:v>
                </c:pt>
                <c:pt idx="12821">
                  <c:v>0.19100000000000014</c:v>
                </c:pt>
                <c:pt idx="12822">
                  <c:v>0.19200000000000017</c:v>
                </c:pt>
                <c:pt idx="12823">
                  <c:v>0.19600000000000017</c:v>
                </c:pt>
                <c:pt idx="12824">
                  <c:v>0.19600000000000017</c:v>
                </c:pt>
                <c:pt idx="12825">
                  <c:v>0.19500000000000017</c:v>
                </c:pt>
                <c:pt idx="12826">
                  <c:v>0.19700000000000017</c:v>
                </c:pt>
                <c:pt idx="12827">
                  <c:v>0.19100000000000014</c:v>
                </c:pt>
                <c:pt idx="12828">
                  <c:v>0.18900000000000025</c:v>
                </c:pt>
                <c:pt idx="12829">
                  <c:v>0.19200000000000017</c:v>
                </c:pt>
                <c:pt idx="12830">
                  <c:v>0.19000000000000014</c:v>
                </c:pt>
                <c:pt idx="12831">
                  <c:v>0.19000000000000014</c:v>
                </c:pt>
                <c:pt idx="12832">
                  <c:v>0.19100000000000014</c:v>
                </c:pt>
                <c:pt idx="12833">
                  <c:v>0.18700000000000025</c:v>
                </c:pt>
                <c:pt idx="12834">
                  <c:v>0.19100000000000014</c:v>
                </c:pt>
                <c:pt idx="12835">
                  <c:v>0.19200000000000017</c:v>
                </c:pt>
                <c:pt idx="12836">
                  <c:v>0.19100000000000014</c:v>
                </c:pt>
                <c:pt idx="12837">
                  <c:v>0.18900000000000025</c:v>
                </c:pt>
                <c:pt idx="12838">
                  <c:v>0.19000000000000014</c:v>
                </c:pt>
                <c:pt idx="12839">
                  <c:v>0.18500000000000022</c:v>
                </c:pt>
                <c:pt idx="12840">
                  <c:v>0.18700000000000025</c:v>
                </c:pt>
                <c:pt idx="12841">
                  <c:v>0.18500000000000022</c:v>
                </c:pt>
                <c:pt idx="12842">
                  <c:v>0.18400000000000022</c:v>
                </c:pt>
                <c:pt idx="12843">
                  <c:v>0.18600000000000025</c:v>
                </c:pt>
                <c:pt idx="12844">
                  <c:v>0.18500000000000022</c:v>
                </c:pt>
                <c:pt idx="12845">
                  <c:v>0.19000000000000014</c:v>
                </c:pt>
                <c:pt idx="12846">
                  <c:v>0.18600000000000025</c:v>
                </c:pt>
                <c:pt idx="12847">
                  <c:v>0.18700000000000025</c:v>
                </c:pt>
                <c:pt idx="12848">
                  <c:v>0.18500000000000022</c:v>
                </c:pt>
                <c:pt idx="12849">
                  <c:v>0.18700000000000025</c:v>
                </c:pt>
                <c:pt idx="12850">
                  <c:v>0.18600000000000025</c:v>
                </c:pt>
                <c:pt idx="12851">
                  <c:v>0.18800000000000025</c:v>
                </c:pt>
                <c:pt idx="12852">
                  <c:v>0.18700000000000025</c:v>
                </c:pt>
                <c:pt idx="12853">
                  <c:v>0.18700000000000025</c:v>
                </c:pt>
                <c:pt idx="12854">
                  <c:v>0.18600000000000025</c:v>
                </c:pt>
                <c:pt idx="12855">
                  <c:v>0.18900000000000025</c:v>
                </c:pt>
                <c:pt idx="12856">
                  <c:v>0.18800000000000025</c:v>
                </c:pt>
                <c:pt idx="12857">
                  <c:v>0.18500000000000022</c:v>
                </c:pt>
                <c:pt idx="12858">
                  <c:v>0.18700000000000025</c:v>
                </c:pt>
                <c:pt idx="12859">
                  <c:v>0.18600000000000025</c:v>
                </c:pt>
                <c:pt idx="12860">
                  <c:v>0.18600000000000025</c:v>
                </c:pt>
                <c:pt idx="12861">
                  <c:v>0.18600000000000025</c:v>
                </c:pt>
                <c:pt idx="12862">
                  <c:v>0.18800000000000025</c:v>
                </c:pt>
                <c:pt idx="12863">
                  <c:v>0.18500000000000022</c:v>
                </c:pt>
                <c:pt idx="12864">
                  <c:v>0.18500000000000022</c:v>
                </c:pt>
                <c:pt idx="12865">
                  <c:v>0.18400000000000022</c:v>
                </c:pt>
                <c:pt idx="12866">
                  <c:v>0.18400000000000022</c:v>
                </c:pt>
                <c:pt idx="12867">
                  <c:v>0.18300000000000022</c:v>
                </c:pt>
                <c:pt idx="12868">
                  <c:v>0.18500000000000022</c:v>
                </c:pt>
                <c:pt idx="12869">
                  <c:v>0.18300000000000022</c:v>
                </c:pt>
                <c:pt idx="12870">
                  <c:v>0.18600000000000025</c:v>
                </c:pt>
                <c:pt idx="12871">
                  <c:v>0.18400000000000022</c:v>
                </c:pt>
                <c:pt idx="12872">
                  <c:v>0.18500000000000022</c:v>
                </c:pt>
                <c:pt idx="12873">
                  <c:v>0.18200000000000022</c:v>
                </c:pt>
                <c:pt idx="12874">
                  <c:v>0.18400000000000022</c:v>
                </c:pt>
                <c:pt idx="12875">
                  <c:v>0.18100000000000022</c:v>
                </c:pt>
                <c:pt idx="12876">
                  <c:v>0.18300000000000022</c:v>
                </c:pt>
                <c:pt idx="12877">
                  <c:v>0.18400000000000022</c:v>
                </c:pt>
                <c:pt idx="12878">
                  <c:v>0.18200000000000022</c:v>
                </c:pt>
                <c:pt idx="12879">
                  <c:v>0.18500000000000022</c:v>
                </c:pt>
                <c:pt idx="12880">
                  <c:v>0.18400000000000022</c:v>
                </c:pt>
                <c:pt idx="12881">
                  <c:v>0.18700000000000025</c:v>
                </c:pt>
                <c:pt idx="12882">
                  <c:v>0.18500000000000022</c:v>
                </c:pt>
                <c:pt idx="12883">
                  <c:v>0.18600000000000025</c:v>
                </c:pt>
                <c:pt idx="12884">
                  <c:v>0.18500000000000022</c:v>
                </c:pt>
                <c:pt idx="12885">
                  <c:v>0.18400000000000022</c:v>
                </c:pt>
                <c:pt idx="12886">
                  <c:v>0.18300000000000022</c:v>
                </c:pt>
                <c:pt idx="12887">
                  <c:v>0.18300000000000022</c:v>
                </c:pt>
                <c:pt idx="12888">
                  <c:v>0.18200000000000022</c:v>
                </c:pt>
                <c:pt idx="12889">
                  <c:v>0.18000000000000022</c:v>
                </c:pt>
                <c:pt idx="12890">
                  <c:v>0.18000000000000022</c:v>
                </c:pt>
                <c:pt idx="12891">
                  <c:v>0.18100000000000022</c:v>
                </c:pt>
                <c:pt idx="12892">
                  <c:v>0.18300000000000022</c:v>
                </c:pt>
                <c:pt idx="12893">
                  <c:v>0.18300000000000022</c:v>
                </c:pt>
                <c:pt idx="12894">
                  <c:v>0.18200000000000022</c:v>
                </c:pt>
                <c:pt idx="12895">
                  <c:v>0.18200000000000022</c:v>
                </c:pt>
                <c:pt idx="12896">
                  <c:v>0.18200000000000022</c:v>
                </c:pt>
                <c:pt idx="12897">
                  <c:v>0.18200000000000022</c:v>
                </c:pt>
                <c:pt idx="12898">
                  <c:v>0.18400000000000022</c:v>
                </c:pt>
                <c:pt idx="12899">
                  <c:v>0.18300000000000022</c:v>
                </c:pt>
                <c:pt idx="12900">
                  <c:v>0.22600000000000017</c:v>
                </c:pt>
                <c:pt idx="12901">
                  <c:v>0.18300000000000022</c:v>
                </c:pt>
                <c:pt idx="12902">
                  <c:v>0.18000000000000022</c:v>
                </c:pt>
                <c:pt idx="12903">
                  <c:v>0.17900000000000021</c:v>
                </c:pt>
                <c:pt idx="12904">
                  <c:v>0.18100000000000022</c:v>
                </c:pt>
                <c:pt idx="12905">
                  <c:v>0.17900000000000021</c:v>
                </c:pt>
                <c:pt idx="12906">
                  <c:v>0.17800000000000021</c:v>
                </c:pt>
                <c:pt idx="12907">
                  <c:v>0.18100000000000022</c:v>
                </c:pt>
                <c:pt idx="12908">
                  <c:v>0.18400000000000022</c:v>
                </c:pt>
                <c:pt idx="12909">
                  <c:v>0.18400000000000022</c:v>
                </c:pt>
                <c:pt idx="12910">
                  <c:v>0.18300000000000022</c:v>
                </c:pt>
                <c:pt idx="12911">
                  <c:v>0.19300000000000017</c:v>
                </c:pt>
                <c:pt idx="12912">
                  <c:v>0.21100000000000022</c:v>
                </c:pt>
                <c:pt idx="12913">
                  <c:v>0.20800000000000021</c:v>
                </c:pt>
                <c:pt idx="12914">
                  <c:v>0.20300000000000001</c:v>
                </c:pt>
                <c:pt idx="12915">
                  <c:v>0.20100000000000001</c:v>
                </c:pt>
                <c:pt idx="12916">
                  <c:v>0.19100000000000014</c:v>
                </c:pt>
                <c:pt idx="12917">
                  <c:v>0.19100000000000014</c:v>
                </c:pt>
                <c:pt idx="12918">
                  <c:v>0.19100000000000014</c:v>
                </c:pt>
                <c:pt idx="12919">
                  <c:v>0.18700000000000025</c:v>
                </c:pt>
                <c:pt idx="12920">
                  <c:v>0.18600000000000025</c:v>
                </c:pt>
                <c:pt idx="12921">
                  <c:v>0.18700000000000025</c:v>
                </c:pt>
                <c:pt idx="12922">
                  <c:v>0.18800000000000025</c:v>
                </c:pt>
                <c:pt idx="12923">
                  <c:v>0.19000000000000014</c:v>
                </c:pt>
                <c:pt idx="12924">
                  <c:v>0.19100000000000014</c:v>
                </c:pt>
                <c:pt idx="12925">
                  <c:v>0.19100000000000014</c:v>
                </c:pt>
                <c:pt idx="12926">
                  <c:v>0.18900000000000025</c:v>
                </c:pt>
                <c:pt idx="12927">
                  <c:v>0.18900000000000025</c:v>
                </c:pt>
                <c:pt idx="12928">
                  <c:v>0.18900000000000025</c:v>
                </c:pt>
                <c:pt idx="12929">
                  <c:v>0.18700000000000025</c:v>
                </c:pt>
                <c:pt idx="12930">
                  <c:v>0.18700000000000025</c:v>
                </c:pt>
                <c:pt idx="12931">
                  <c:v>0.18900000000000025</c:v>
                </c:pt>
                <c:pt idx="12932">
                  <c:v>0.18500000000000022</c:v>
                </c:pt>
                <c:pt idx="12933">
                  <c:v>0.18500000000000022</c:v>
                </c:pt>
                <c:pt idx="12934">
                  <c:v>0.18500000000000022</c:v>
                </c:pt>
                <c:pt idx="12935">
                  <c:v>0.18100000000000022</c:v>
                </c:pt>
                <c:pt idx="12936">
                  <c:v>0.18100000000000022</c:v>
                </c:pt>
                <c:pt idx="12937">
                  <c:v>0.18300000000000022</c:v>
                </c:pt>
                <c:pt idx="12938">
                  <c:v>0.18400000000000022</c:v>
                </c:pt>
                <c:pt idx="12939">
                  <c:v>0.18400000000000022</c:v>
                </c:pt>
                <c:pt idx="12940">
                  <c:v>0.18300000000000022</c:v>
                </c:pt>
                <c:pt idx="12941">
                  <c:v>0.18100000000000022</c:v>
                </c:pt>
                <c:pt idx="12942">
                  <c:v>0.18000000000000022</c:v>
                </c:pt>
                <c:pt idx="12943">
                  <c:v>0.18000000000000022</c:v>
                </c:pt>
                <c:pt idx="12944">
                  <c:v>0.18100000000000022</c:v>
                </c:pt>
                <c:pt idx="12945">
                  <c:v>0.17800000000000021</c:v>
                </c:pt>
                <c:pt idx="12946">
                  <c:v>0.18100000000000022</c:v>
                </c:pt>
                <c:pt idx="12947">
                  <c:v>0.18000000000000022</c:v>
                </c:pt>
                <c:pt idx="12948">
                  <c:v>0.18500000000000022</c:v>
                </c:pt>
                <c:pt idx="12949">
                  <c:v>0.18300000000000022</c:v>
                </c:pt>
                <c:pt idx="12950">
                  <c:v>0.18100000000000022</c:v>
                </c:pt>
                <c:pt idx="12951">
                  <c:v>0.17900000000000021</c:v>
                </c:pt>
                <c:pt idx="12952">
                  <c:v>0.18200000000000022</c:v>
                </c:pt>
                <c:pt idx="12953">
                  <c:v>0.18100000000000022</c:v>
                </c:pt>
                <c:pt idx="12954">
                  <c:v>0.18300000000000022</c:v>
                </c:pt>
                <c:pt idx="12955">
                  <c:v>0.18100000000000022</c:v>
                </c:pt>
                <c:pt idx="12956">
                  <c:v>0.18300000000000022</c:v>
                </c:pt>
                <c:pt idx="12957">
                  <c:v>0.18200000000000022</c:v>
                </c:pt>
                <c:pt idx="12958">
                  <c:v>0.18200000000000022</c:v>
                </c:pt>
                <c:pt idx="12959">
                  <c:v>0.18100000000000022</c:v>
                </c:pt>
                <c:pt idx="12960">
                  <c:v>0.18100000000000022</c:v>
                </c:pt>
                <c:pt idx="12961">
                  <c:v>0.18300000000000022</c:v>
                </c:pt>
                <c:pt idx="12962">
                  <c:v>0.18300000000000022</c:v>
                </c:pt>
                <c:pt idx="12963">
                  <c:v>0.18400000000000022</c:v>
                </c:pt>
                <c:pt idx="12964">
                  <c:v>0.18100000000000022</c:v>
                </c:pt>
                <c:pt idx="12965">
                  <c:v>0.17800000000000021</c:v>
                </c:pt>
                <c:pt idx="12966">
                  <c:v>0.17900000000000021</c:v>
                </c:pt>
                <c:pt idx="12967">
                  <c:v>0.17700000000000021</c:v>
                </c:pt>
                <c:pt idx="12968">
                  <c:v>0.17800000000000021</c:v>
                </c:pt>
                <c:pt idx="12969">
                  <c:v>0.17800000000000021</c:v>
                </c:pt>
                <c:pt idx="12970">
                  <c:v>0.17800000000000021</c:v>
                </c:pt>
                <c:pt idx="12971">
                  <c:v>0.17600000000000021</c:v>
                </c:pt>
                <c:pt idx="12972">
                  <c:v>0.17800000000000021</c:v>
                </c:pt>
                <c:pt idx="12973">
                  <c:v>0.18500000000000022</c:v>
                </c:pt>
                <c:pt idx="12974">
                  <c:v>0.17600000000000021</c:v>
                </c:pt>
                <c:pt idx="12975">
                  <c:v>0.17800000000000021</c:v>
                </c:pt>
                <c:pt idx="12976">
                  <c:v>0.17700000000000021</c:v>
                </c:pt>
                <c:pt idx="12977">
                  <c:v>0.17600000000000021</c:v>
                </c:pt>
                <c:pt idx="12978">
                  <c:v>0.17700000000000021</c:v>
                </c:pt>
                <c:pt idx="12979">
                  <c:v>0.17600000000000021</c:v>
                </c:pt>
                <c:pt idx="12980">
                  <c:v>0.17800000000000021</c:v>
                </c:pt>
                <c:pt idx="12981">
                  <c:v>0.17600000000000021</c:v>
                </c:pt>
                <c:pt idx="12982">
                  <c:v>0.17900000000000021</c:v>
                </c:pt>
                <c:pt idx="12983">
                  <c:v>0.17700000000000021</c:v>
                </c:pt>
                <c:pt idx="12984">
                  <c:v>0.17700000000000021</c:v>
                </c:pt>
                <c:pt idx="12985">
                  <c:v>0.17900000000000021</c:v>
                </c:pt>
                <c:pt idx="12986">
                  <c:v>0.17600000000000021</c:v>
                </c:pt>
                <c:pt idx="12987">
                  <c:v>0.17500000000000004</c:v>
                </c:pt>
                <c:pt idx="12988">
                  <c:v>0.17800000000000021</c:v>
                </c:pt>
                <c:pt idx="12989">
                  <c:v>0.17600000000000021</c:v>
                </c:pt>
                <c:pt idx="12990">
                  <c:v>0.17700000000000021</c:v>
                </c:pt>
                <c:pt idx="12991">
                  <c:v>0.17900000000000021</c:v>
                </c:pt>
                <c:pt idx="12992">
                  <c:v>0.17900000000000021</c:v>
                </c:pt>
                <c:pt idx="12993">
                  <c:v>0.17800000000000021</c:v>
                </c:pt>
                <c:pt idx="12994">
                  <c:v>0.17700000000000021</c:v>
                </c:pt>
                <c:pt idx="12995">
                  <c:v>0.18000000000000022</c:v>
                </c:pt>
                <c:pt idx="12996">
                  <c:v>0.17800000000000021</c:v>
                </c:pt>
                <c:pt idx="12997">
                  <c:v>0.17800000000000021</c:v>
                </c:pt>
                <c:pt idx="12998">
                  <c:v>0.17700000000000021</c:v>
                </c:pt>
                <c:pt idx="12999">
                  <c:v>0.17400000000000004</c:v>
                </c:pt>
                <c:pt idx="13000">
                  <c:v>0.17500000000000004</c:v>
                </c:pt>
                <c:pt idx="13001">
                  <c:v>0.17600000000000021</c:v>
                </c:pt>
                <c:pt idx="13002">
                  <c:v>0.17600000000000021</c:v>
                </c:pt>
                <c:pt idx="13003">
                  <c:v>0.17400000000000004</c:v>
                </c:pt>
                <c:pt idx="13004">
                  <c:v>0.17800000000000021</c:v>
                </c:pt>
                <c:pt idx="13005">
                  <c:v>0.17300000000000001</c:v>
                </c:pt>
                <c:pt idx="13006">
                  <c:v>0.17400000000000004</c:v>
                </c:pt>
                <c:pt idx="13007">
                  <c:v>0.17400000000000004</c:v>
                </c:pt>
                <c:pt idx="13008">
                  <c:v>0.18000000000000022</c:v>
                </c:pt>
                <c:pt idx="13009">
                  <c:v>0.18200000000000022</c:v>
                </c:pt>
                <c:pt idx="13010">
                  <c:v>0.18200000000000022</c:v>
                </c:pt>
                <c:pt idx="13011">
                  <c:v>0.27700000000000002</c:v>
                </c:pt>
                <c:pt idx="13012">
                  <c:v>0.18000000000000022</c:v>
                </c:pt>
                <c:pt idx="13013">
                  <c:v>0.18400000000000022</c:v>
                </c:pt>
                <c:pt idx="13014">
                  <c:v>0.18100000000000022</c:v>
                </c:pt>
                <c:pt idx="13015">
                  <c:v>0.17800000000000021</c:v>
                </c:pt>
                <c:pt idx="13016">
                  <c:v>0.18400000000000022</c:v>
                </c:pt>
                <c:pt idx="13017">
                  <c:v>0.17900000000000021</c:v>
                </c:pt>
                <c:pt idx="13018">
                  <c:v>0.18000000000000022</c:v>
                </c:pt>
                <c:pt idx="13019">
                  <c:v>0.18000000000000022</c:v>
                </c:pt>
                <c:pt idx="13020">
                  <c:v>0.18000000000000022</c:v>
                </c:pt>
                <c:pt idx="13021">
                  <c:v>0.17800000000000021</c:v>
                </c:pt>
                <c:pt idx="13022">
                  <c:v>0.17800000000000021</c:v>
                </c:pt>
                <c:pt idx="13023">
                  <c:v>0.17900000000000021</c:v>
                </c:pt>
                <c:pt idx="13024">
                  <c:v>0.17800000000000021</c:v>
                </c:pt>
                <c:pt idx="13025">
                  <c:v>0.17800000000000021</c:v>
                </c:pt>
                <c:pt idx="13026">
                  <c:v>0.17700000000000021</c:v>
                </c:pt>
                <c:pt idx="13027">
                  <c:v>0.17900000000000021</c:v>
                </c:pt>
                <c:pt idx="13028">
                  <c:v>0.17800000000000021</c:v>
                </c:pt>
                <c:pt idx="13029">
                  <c:v>0.18000000000000022</c:v>
                </c:pt>
                <c:pt idx="13030">
                  <c:v>0.18000000000000022</c:v>
                </c:pt>
                <c:pt idx="13031">
                  <c:v>0.18100000000000022</c:v>
                </c:pt>
                <c:pt idx="13032">
                  <c:v>0.17800000000000021</c:v>
                </c:pt>
                <c:pt idx="13033">
                  <c:v>0.17800000000000021</c:v>
                </c:pt>
                <c:pt idx="13034">
                  <c:v>0.17600000000000021</c:v>
                </c:pt>
                <c:pt idx="13035">
                  <c:v>0.17800000000000021</c:v>
                </c:pt>
                <c:pt idx="13036">
                  <c:v>0.17700000000000021</c:v>
                </c:pt>
                <c:pt idx="13037">
                  <c:v>0.17600000000000021</c:v>
                </c:pt>
                <c:pt idx="13038">
                  <c:v>0.17500000000000004</c:v>
                </c:pt>
                <c:pt idx="13039">
                  <c:v>0.17500000000000004</c:v>
                </c:pt>
                <c:pt idx="13040">
                  <c:v>0.17600000000000021</c:v>
                </c:pt>
                <c:pt idx="13041">
                  <c:v>0.17800000000000021</c:v>
                </c:pt>
                <c:pt idx="13042">
                  <c:v>0.17600000000000021</c:v>
                </c:pt>
                <c:pt idx="13043">
                  <c:v>0.17600000000000021</c:v>
                </c:pt>
                <c:pt idx="13044">
                  <c:v>0.17700000000000021</c:v>
                </c:pt>
                <c:pt idx="13045">
                  <c:v>0.17900000000000021</c:v>
                </c:pt>
                <c:pt idx="13046">
                  <c:v>0.17500000000000004</c:v>
                </c:pt>
                <c:pt idx="13047">
                  <c:v>0.17600000000000021</c:v>
                </c:pt>
                <c:pt idx="13048">
                  <c:v>0.17300000000000001</c:v>
                </c:pt>
                <c:pt idx="13049">
                  <c:v>0.17400000000000004</c:v>
                </c:pt>
                <c:pt idx="13050">
                  <c:v>0.18100000000000022</c:v>
                </c:pt>
                <c:pt idx="13051">
                  <c:v>0.17300000000000001</c:v>
                </c:pt>
                <c:pt idx="13052">
                  <c:v>0.17400000000000004</c:v>
                </c:pt>
                <c:pt idx="13053">
                  <c:v>0.17500000000000004</c:v>
                </c:pt>
                <c:pt idx="13054">
                  <c:v>0.17500000000000004</c:v>
                </c:pt>
                <c:pt idx="13055">
                  <c:v>0.17</c:v>
                </c:pt>
                <c:pt idx="13056">
                  <c:v>0.17400000000000004</c:v>
                </c:pt>
                <c:pt idx="13057">
                  <c:v>0.17500000000000004</c:v>
                </c:pt>
                <c:pt idx="13058">
                  <c:v>0.17400000000000004</c:v>
                </c:pt>
                <c:pt idx="13059">
                  <c:v>0.17400000000000004</c:v>
                </c:pt>
                <c:pt idx="13060">
                  <c:v>0.17400000000000004</c:v>
                </c:pt>
                <c:pt idx="13061">
                  <c:v>0.17400000000000004</c:v>
                </c:pt>
                <c:pt idx="13062">
                  <c:v>0.17500000000000004</c:v>
                </c:pt>
                <c:pt idx="13063">
                  <c:v>0.17400000000000004</c:v>
                </c:pt>
                <c:pt idx="13064">
                  <c:v>0.17400000000000004</c:v>
                </c:pt>
                <c:pt idx="13065">
                  <c:v>0.17200000000000001</c:v>
                </c:pt>
                <c:pt idx="13066">
                  <c:v>0.17400000000000004</c:v>
                </c:pt>
                <c:pt idx="13067">
                  <c:v>0.17400000000000004</c:v>
                </c:pt>
                <c:pt idx="13068">
                  <c:v>0.17200000000000001</c:v>
                </c:pt>
                <c:pt idx="13069">
                  <c:v>0.17400000000000004</c:v>
                </c:pt>
                <c:pt idx="13070">
                  <c:v>0.17400000000000004</c:v>
                </c:pt>
                <c:pt idx="13071">
                  <c:v>0.17700000000000021</c:v>
                </c:pt>
                <c:pt idx="13072">
                  <c:v>0.17500000000000004</c:v>
                </c:pt>
                <c:pt idx="13073">
                  <c:v>0.17400000000000004</c:v>
                </c:pt>
                <c:pt idx="13074">
                  <c:v>0.17400000000000004</c:v>
                </c:pt>
                <c:pt idx="13075">
                  <c:v>0.17300000000000001</c:v>
                </c:pt>
                <c:pt idx="13076">
                  <c:v>0.17400000000000004</c:v>
                </c:pt>
                <c:pt idx="13077">
                  <c:v>0.17600000000000021</c:v>
                </c:pt>
                <c:pt idx="13078">
                  <c:v>0.17700000000000021</c:v>
                </c:pt>
                <c:pt idx="13079">
                  <c:v>0.17400000000000004</c:v>
                </c:pt>
                <c:pt idx="13080">
                  <c:v>0.17500000000000004</c:v>
                </c:pt>
                <c:pt idx="13081">
                  <c:v>0.17500000000000004</c:v>
                </c:pt>
                <c:pt idx="13082">
                  <c:v>0.17900000000000021</c:v>
                </c:pt>
                <c:pt idx="13083">
                  <c:v>0.17900000000000021</c:v>
                </c:pt>
                <c:pt idx="13084">
                  <c:v>0.17700000000000021</c:v>
                </c:pt>
                <c:pt idx="13085">
                  <c:v>0.18000000000000022</c:v>
                </c:pt>
                <c:pt idx="13086">
                  <c:v>0.17300000000000001</c:v>
                </c:pt>
                <c:pt idx="13087">
                  <c:v>0.17500000000000004</c:v>
                </c:pt>
                <c:pt idx="13088">
                  <c:v>0.17600000000000021</c:v>
                </c:pt>
                <c:pt idx="13089">
                  <c:v>0.17500000000000004</c:v>
                </c:pt>
                <c:pt idx="13090">
                  <c:v>0.17400000000000004</c:v>
                </c:pt>
                <c:pt idx="13091">
                  <c:v>0.17300000000000001</c:v>
                </c:pt>
                <c:pt idx="13092">
                  <c:v>0.17400000000000004</c:v>
                </c:pt>
                <c:pt idx="13093">
                  <c:v>0.17200000000000001</c:v>
                </c:pt>
                <c:pt idx="13094">
                  <c:v>0.17100000000000001</c:v>
                </c:pt>
                <c:pt idx="13095">
                  <c:v>0.17100000000000001</c:v>
                </c:pt>
                <c:pt idx="13096">
                  <c:v>0.17200000000000001</c:v>
                </c:pt>
                <c:pt idx="13097">
                  <c:v>0.17200000000000001</c:v>
                </c:pt>
                <c:pt idx="13098">
                  <c:v>0.16900000000000026</c:v>
                </c:pt>
                <c:pt idx="13099">
                  <c:v>0.17300000000000001</c:v>
                </c:pt>
                <c:pt idx="13100">
                  <c:v>0.17100000000000001</c:v>
                </c:pt>
                <c:pt idx="13101">
                  <c:v>0.17400000000000004</c:v>
                </c:pt>
                <c:pt idx="13102">
                  <c:v>0.17200000000000001</c:v>
                </c:pt>
                <c:pt idx="13103">
                  <c:v>0.17400000000000004</c:v>
                </c:pt>
                <c:pt idx="13104">
                  <c:v>0.17300000000000001</c:v>
                </c:pt>
                <c:pt idx="13105">
                  <c:v>0.17300000000000001</c:v>
                </c:pt>
                <c:pt idx="13106">
                  <c:v>0.17200000000000001</c:v>
                </c:pt>
                <c:pt idx="13107">
                  <c:v>0.17200000000000001</c:v>
                </c:pt>
                <c:pt idx="13108">
                  <c:v>0.17400000000000004</c:v>
                </c:pt>
                <c:pt idx="13109">
                  <c:v>0.17200000000000001</c:v>
                </c:pt>
                <c:pt idx="13110">
                  <c:v>0.17400000000000004</c:v>
                </c:pt>
                <c:pt idx="13111">
                  <c:v>0.17600000000000021</c:v>
                </c:pt>
                <c:pt idx="13112">
                  <c:v>0.17800000000000021</c:v>
                </c:pt>
                <c:pt idx="13113">
                  <c:v>0.17600000000000021</c:v>
                </c:pt>
                <c:pt idx="13114">
                  <c:v>0.17400000000000004</c:v>
                </c:pt>
                <c:pt idx="13115">
                  <c:v>0.17400000000000004</c:v>
                </c:pt>
                <c:pt idx="13116">
                  <c:v>0.17400000000000004</c:v>
                </c:pt>
                <c:pt idx="13117">
                  <c:v>0.17300000000000001</c:v>
                </c:pt>
                <c:pt idx="13118">
                  <c:v>0.17</c:v>
                </c:pt>
                <c:pt idx="13119">
                  <c:v>0.17300000000000001</c:v>
                </c:pt>
                <c:pt idx="13120">
                  <c:v>0.17100000000000001</c:v>
                </c:pt>
                <c:pt idx="13121">
                  <c:v>0.17300000000000001</c:v>
                </c:pt>
                <c:pt idx="13122">
                  <c:v>0.17200000000000001</c:v>
                </c:pt>
                <c:pt idx="13123">
                  <c:v>0.17200000000000001</c:v>
                </c:pt>
                <c:pt idx="13124">
                  <c:v>0.17</c:v>
                </c:pt>
                <c:pt idx="13125">
                  <c:v>0.17200000000000001</c:v>
                </c:pt>
                <c:pt idx="13126">
                  <c:v>0.17100000000000001</c:v>
                </c:pt>
                <c:pt idx="13127">
                  <c:v>0.17400000000000004</c:v>
                </c:pt>
                <c:pt idx="13128">
                  <c:v>0.17200000000000001</c:v>
                </c:pt>
                <c:pt idx="13129">
                  <c:v>0.17300000000000001</c:v>
                </c:pt>
                <c:pt idx="13130">
                  <c:v>0.17400000000000004</c:v>
                </c:pt>
                <c:pt idx="13131">
                  <c:v>0.17200000000000001</c:v>
                </c:pt>
                <c:pt idx="13132">
                  <c:v>0.17300000000000001</c:v>
                </c:pt>
                <c:pt idx="13133">
                  <c:v>0.17500000000000004</c:v>
                </c:pt>
                <c:pt idx="13134">
                  <c:v>0.17100000000000001</c:v>
                </c:pt>
                <c:pt idx="13135">
                  <c:v>0.17200000000000001</c:v>
                </c:pt>
                <c:pt idx="13136">
                  <c:v>0.17500000000000004</c:v>
                </c:pt>
                <c:pt idx="13137">
                  <c:v>0.17400000000000004</c:v>
                </c:pt>
                <c:pt idx="13138">
                  <c:v>0.17800000000000021</c:v>
                </c:pt>
                <c:pt idx="13139">
                  <c:v>0.17500000000000004</c:v>
                </c:pt>
                <c:pt idx="13140">
                  <c:v>0.17200000000000001</c:v>
                </c:pt>
                <c:pt idx="13141">
                  <c:v>0.17100000000000001</c:v>
                </c:pt>
                <c:pt idx="13142">
                  <c:v>0.17200000000000001</c:v>
                </c:pt>
                <c:pt idx="13143">
                  <c:v>0.17400000000000004</c:v>
                </c:pt>
                <c:pt idx="13144">
                  <c:v>0.17400000000000004</c:v>
                </c:pt>
                <c:pt idx="13145">
                  <c:v>0.17400000000000004</c:v>
                </c:pt>
                <c:pt idx="13146">
                  <c:v>0.17300000000000001</c:v>
                </c:pt>
                <c:pt idx="13147">
                  <c:v>0.17400000000000004</c:v>
                </c:pt>
                <c:pt idx="13148">
                  <c:v>0.17300000000000001</c:v>
                </c:pt>
                <c:pt idx="13149">
                  <c:v>0.17600000000000021</c:v>
                </c:pt>
                <c:pt idx="13150">
                  <c:v>0.17500000000000004</c:v>
                </c:pt>
                <c:pt idx="13151">
                  <c:v>0.17600000000000021</c:v>
                </c:pt>
                <c:pt idx="13152">
                  <c:v>0.17100000000000001</c:v>
                </c:pt>
                <c:pt idx="13153">
                  <c:v>0.17200000000000001</c:v>
                </c:pt>
                <c:pt idx="13154">
                  <c:v>0.17300000000000001</c:v>
                </c:pt>
                <c:pt idx="13155">
                  <c:v>0.17300000000000001</c:v>
                </c:pt>
                <c:pt idx="13156">
                  <c:v>0.17300000000000001</c:v>
                </c:pt>
                <c:pt idx="13157">
                  <c:v>0.17</c:v>
                </c:pt>
                <c:pt idx="13158">
                  <c:v>0.17</c:v>
                </c:pt>
                <c:pt idx="13159">
                  <c:v>0.17100000000000001</c:v>
                </c:pt>
                <c:pt idx="13160">
                  <c:v>0.19000000000000014</c:v>
                </c:pt>
                <c:pt idx="13161">
                  <c:v>0.17200000000000001</c:v>
                </c:pt>
                <c:pt idx="13162">
                  <c:v>0.17200000000000001</c:v>
                </c:pt>
                <c:pt idx="13163">
                  <c:v>0.17600000000000021</c:v>
                </c:pt>
                <c:pt idx="13164">
                  <c:v>0.17300000000000001</c:v>
                </c:pt>
                <c:pt idx="13165">
                  <c:v>0.17500000000000004</c:v>
                </c:pt>
                <c:pt idx="13166">
                  <c:v>0.17300000000000001</c:v>
                </c:pt>
                <c:pt idx="13167">
                  <c:v>0.16900000000000026</c:v>
                </c:pt>
                <c:pt idx="13168">
                  <c:v>0.17100000000000001</c:v>
                </c:pt>
                <c:pt idx="13169">
                  <c:v>0.17100000000000001</c:v>
                </c:pt>
                <c:pt idx="13170">
                  <c:v>0.16900000000000026</c:v>
                </c:pt>
                <c:pt idx="13171">
                  <c:v>0.16800000000000026</c:v>
                </c:pt>
                <c:pt idx="13172">
                  <c:v>0.18000000000000022</c:v>
                </c:pt>
                <c:pt idx="13173">
                  <c:v>0.17</c:v>
                </c:pt>
                <c:pt idx="13174">
                  <c:v>0.17</c:v>
                </c:pt>
                <c:pt idx="13175">
                  <c:v>0.17</c:v>
                </c:pt>
                <c:pt idx="13176">
                  <c:v>0.17100000000000001</c:v>
                </c:pt>
                <c:pt idx="13177">
                  <c:v>0.16900000000000026</c:v>
                </c:pt>
                <c:pt idx="13178">
                  <c:v>0.16800000000000026</c:v>
                </c:pt>
                <c:pt idx="13179">
                  <c:v>0.16900000000000026</c:v>
                </c:pt>
                <c:pt idx="13180">
                  <c:v>0.16900000000000026</c:v>
                </c:pt>
                <c:pt idx="13181">
                  <c:v>0.17</c:v>
                </c:pt>
                <c:pt idx="13182">
                  <c:v>0.17</c:v>
                </c:pt>
                <c:pt idx="13183">
                  <c:v>0.17200000000000001</c:v>
                </c:pt>
                <c:pt idx="13184">
                  <c:v>0.17100000000000001</c:v>
                </c:pt>
                <c:pt idx="13185">
                  <c:v>0.17500000000000004</c:v>
                </c:pt>
                <c:pt idx="13186">
                  <c:v>0.17900000000000021</c:v>
                </c:pt>
                <c:pt idx="13187">
                  <c:v>0.17300000000000001</c:v>
                </c:pt>
                <c:pt idx="13188">
                  <c:v>0.17300000000000001</c:v>
                </c:pt>
                <c:pt idx="13189">
                  <c:v>0.17300000000000001</c:v>
                </c:pt>
                <c:pt idx="13190">
                  <c:v>0.17200000000000001</c:v>
                </c:pt>
                <c:pt idx="13191">
                  <c:v>0.19500000000000017</c:v>
                </c:pt>
                <c:pt idx="13192">
                  <c:v>0.17100000000000001</c:v>
                </c:pt>
                <c:pt idx="13193">
                  <c:v>0.17500000000000004</c:v>
                </c:pt>
                <c:pt idx="13194">
                  <c:v>0.17200000000000001</c:v>
                </c:pt>
                <c:pt idx="13195">
                  <c:v>0.17100000000000001</c:v>
                </c:pt>
                <c:pt idx="13196">
                  <c:v>0.17100000000000001</c:v>
                </c:pt>
                <c:pt idx="13197">
                  <c:v>0.17100000000000001</c:v>
                </c:pt>
                <c:pt idx="13198">
                  <c:v>0.17200000000000001</c:v>
                </c:pt>
                <c:pt idx="13199">
                  <c:v>0.17400000000000004</c:v>
                </c:pt>
                <c:pt idx="13200">
                  <c:v>0.17200000000000001</c:v>
                </c:pt>
                <c:pt idx="13201">
                  <c:v>0.17300000000000001</c:v>
                </c:pt>
                <c:pt idx="13202">
                  <c:v>0.17200000000000001</c:v>
                </c:pt>
                <c:pt idx="13203">
                  <c:v>0.16900000000000026</c:v>
                </c:pt>
                <c:pt idx="13204">
                  <c:v>0.16900000000000026</c:v>
                </c:pt>
                <c:pt idx="13205">
                  <c:v>0.17100000000000001</c:v>
                </c:pt>
                <c:pt idx="13206">
                  <c:v>0.16900000000000026</c:v>
                </c:pt>
                <c:pt idx="13207">
                  <c:v>0.17500000000000004</c:v>
                </c:pt>
                <c:pt idx="13208">
                  <c:v>0.16900000000000026</c:v>
                </c:pt>
                <c:pt idx="13209">
                  <c:v>0.16900000000000026</c:v>
                </c:pt>
                <c:pt idx="13210">
                  <c:v>0.16900000000000026</c:v>
                </c:pt>
                <c:pt idx="13211">
                  <c:v>0.16900000000000026</c:v>
                </c:pt>
                <c:pt idx="13212">
                  <c:v>0.17</c:v>
                </c:pt>
                <c:pt idx="13213">
                  <c:v>0.17500000000000004</c:v>
                </c:pt>
                <c:pt idx="13214">
                  <c:v>0.16900000000000026</c:v>
                </c:pt>
                <c:pt idx="13215">
                  <c:v>0.17100000000000001</c:v>
                </c:pt>
                <c:pt idx="13216">
                  <c:v>0.17</c:v>
                </c:pt>
                <c:pt idx="13217">
                  <c:v>0.16900000000000026</c:v>
                </c:pt>
                <c:pt idx="13218">
                  <c:v>0.17400000000000004</c:v>
                </c:pt>
                <c:pt idx="13219">
                  <c:v>0.17100000000000001</c:v>
                </c:pt>
                <c:pt idx="13220">
                  <c:v>0.16800000000000026</c:v>
                </c:pt>
                <c:pt idx="13221">
                  <c:v>0.17</c:v>
                </c:pt>
                <c:pt idx="13222">
                  <c:v>0.17100000000000001</c:v>
                </c:pt>
                <c:pt idx="13223">
                  <c:v>0.16900000000000026</c:v>
                </c:pt>
                <c:pt idx="13224">
                  <c:v>0.16800000000000026</c:v>
                </c:pt>
                <c:pt idx="13225">
                  <c:v>0.16600000000000018</c:v>
                </c:pt>
                <c:pt idx="13226">
                  <c:v>0.16700000000000026</c:v>
                </c:pt>
                <c:pt idx="13227">
                  <c:v>0.16700000000000026</c:v>
                </c:pt>
                <c:pt idx="13228">
                  <c:v>0.16900000000000026</c:v>
                </c:pt>
                <c:pt idx="13229">
                  <c:v>0.16900000000000026</c:v>
                </c:pt>
                <c:pt idx="13230">
                  <c:v>0.16800000000000026</c:v>
                </c:pt>
                <c:pt idx="13231">
                  <c:v>0.17</c:v>
                </c:pt>
                <c:pt idx="13232">
                  <c:v>0.16900000000000026</c:v>
                </c:pt>
                <c:pt idx="13233">
                  <c:v>0.16900000000000026</c:v>
                </c:pt>
                <c:pt idx="13234">
                  <c:v>0.16800000000000026</c:v>
                </c:pt>
                <c:pt idx="13235">
                  <c:v>0.16700000000000026</c:v>
                </c:pt>
                <c:pt idx="13236">
                  <c:v>0.16700000000000026</c:v>
                </c:pt>
                <c:pt idx="13237">
                  <c:v>0.16500000000000017</c:v>
                </c:pt>
                <c:pt idx="13238">
                  <c:v>0.16800000000000026</c:v>
                </c:pt>
                <c:pt idx="13239">
                  <c:v>0.16700000000000026</c:v>
                </c:pt>
                <c:pt idx="13240">
                  <c:v>0.16900000000000026</c:v>
                </c:pt>
                <c:pt idx="13241">
                  <c:v>0.16800000000000026</c:v>
                </c:pt>
                <c:pt idx="13242">
                  <c:v>0.16800000000000026</c:v>
                </c:pt>
                <c:pt idx="13243">
                  <c:v>0.17700000000000021</c:v>
                </c:pt>
                <c:pt idx="13244">
                  <c:v>0.17</c:v>
                </c:pt>
                <c:pt idx="13245">
                  <c:v>0.17200000000000001</c:v>
                </c:pt>
                <c:pt idx="13246">
                  <c:v>0.17100000000000001</c:v>
                </c:pt>
                <c:pt idx="13247">
                  <c:v>0.17200000000000001</c:v>
                </c:pt>
                <c:pt idx="13248">
                  <c:v>0.17400000000000004</c:v>
                </c:pt>
                <c:pt idx="13249">
                  <c:v>0.17200000000000001</c:v>
                </c:pt>
                <c:pt idx="13250">
                  <c:v>0.17200000000000001</c:v>
                </c:pt>
                <c:pt idx="13251">
                  <c:v>0.17200000000000001</c:v>
                </c:pt>
                <c:pt idx="13252">
                  <c:v>0.17100000000000001</c:v>
                </c:pt>
                <c:pt idx="13253">
                  <c:v>0.17</c:v>
                </c:pt>
                <c:pt idx="13254">
                  <c:v>0.17</c:v>
                </c:pt>
                <c:pt idx="13255">
                  <c:v>0.17100000000000001</c:v>
                </c:pt>
                <c:pt idx="13256">
                  <c:v>0.17</c:v>
                </c:pt>
                <c:pt idx="13257">
                  <c:v>0.17</c:v>
                </c:pt>
                <c:pt idx="13258">
                  <c:v>0.16800000000000026</c:v>
                </c:pt>
                <c:pt idx="13259">
                  <c:v>0.17100000000000001</c:v>
                </c:pt>
                <c:pt idx="13260">
                  <c:v>0.17</c:v>
                </c:pt>
                <c:pt idx="13261">
                  <c:v>0.17</c:v>
                </c:pt>
                <c:pt idx="13262">
                  <c:v>0.16900000000000026</c:v>
                </c:pt>
                <c:pt idx="13263">
                  <c:v>0.16800000000000026</c:v>
                </c:pt>
                <c:pt idx="13264">
                  <c:v>0.16800000000000026</c:v>
                </c:pt>
                <c:pt idx="13265">
                  <c:v>0.16800000000000026</c:v>
                </c:pt>
                <c:pt idx="13266">
                  <c:v>0.16800000000000026</c:v>
                </c:pt>
                <c:pt idx="13267">
                  <c:v>0.16900000000000026</c:v>
                </c:pt>
                <c:pt idx="13268">
                  <c:v>0.16900000000000026</c:v>
                </c:pt>
                <c:pt idx="13269">
                  <c:v>0.17</c:v>
                </c:pt>
                <c:pt idx="13270">
                  <c:v>0.17</c:v>
                </c:pt>
                <c:pt idx="13271">
                  <c:v>0.17400000000000004</c:v>
                </c:pt>
                <c:pt idx="13272">
                  <c:v>0.17100000000000001</c:v>
                </c:pt>
                <c:pt idx="13273">
                  <c:v>0.17200000000000001</c:v>
                </c:pt>
                <c:pt idx="13274">
                  <c:v>0</c:v>
                </c:pt>
                <c:pt idx="13275">
                  <c:v>0.17300000000000001</c:v>
                </c:pt>
                <c:pt idx="13276">
                  <c:v>0.17100000000000001</c:v>
                </c:pt>
                <c:pt idx="13277">
                  <c:v>0.16900000000000026</c:v>
                </c:pt>
                <c:pt idx="13278">
                  <c:v>0.16900000000000026</c:v>
                </c:pt>
                <c:pt idx="13279">
                  <c:v>0.17100000000000001</c:v>
                </c:pt>
                <c:pt idx="13280">
                  <c:v>0.16700000000000026</c:v>
                </c:pt>
                <c:pt idx="13281">
                  <c:v>0.17</c:v>
                </c:pt>
                <c:pt idx="13282">
                  <c:v>0.16900000000000026</c:v>
                </c:pt>
                <c:pt idx="13283">
                  <c:v>0.17</c:v>
                </c:pt>
                <c:pt idx="13284">
                  <c:v>0.17</c:v>
                </c:pt>
                <c:pt idx="13285">
                  <c:v>0.17</c:v>
                </c:pt>
                <c:pt idx="13286">
                  <c:v>0.16700000000000026</c:v>
                </c:pt>
                <c:pt idx="13287">
                  <c:v>0.16900000000000026</c:v>
                </c:pt>
                <c:pt idx="13288">
                  <c:v>0.16900000000000026</c:v>
                </c:pt>
                <c:pt idx="13289">
                  <c:v>0.16900000000000026</c:v>
                </c:pt>
                <c:pt idx="13290">
                  <c:v>0.17</c:v>
                </c:pt>
                <c:pt idx="13291">
                  <c:v>0.17100000000000001</c:v>
                </c:pt>
                <c:pt idx="13292">
                  <c:v>0.17500000000000004</c:v>
                </c:pt>
                <c:pt idx="13293">
                  <c:v>0.17400000000000004</c:v>
                </c:pt>
                <c:pt idx="13294">
                  <c:v>0.17400000000000004</c:v>
                </c:pt>
                <c:pt idx="13295">
                  <c:v>0.17300000000000001</c:v>
                </c:pt>
                <c:pt idx="13296">
                  <c:v>0.17</c:v>
                </c:pt>
                <c:pt idx="13297">
                  <c:v>0.17</c:v>
                </c:pt>
                <c:pt idx="13298">
                  <c:v>0.16900000000000026</c:v>
                </c:pt>
                <c:pt idx="13299">
                  <c:v>0.16600000000000018</c:v>
                </c:pt>
                <c:pt idx="13300">
                  <c:v>0.16800000000000026</c:v>
                </c:pt>
                <c:pt idx="13301">
                  <c:v>0.16800000000000026</c:v>
                </c:pt>
                <c:pt idx="13302">
                  <c:v>0.17300000000000001</c:v>
                </c:pt>
                <c:pt idx="13303">
                  <c:v>0.17300000000000001</c:v>
                </c:pt>
                <c:pt idx="13304">
                  <c:v>0.17100000000000001</c:v>
                </c:pt>
                <c:pt idx="13305">
                  <c:v>0.16900000000000026</c:v>
                </c:pt>
                <c:pt idx="13306">
                  <c:v>0.17200000000000001</c:v>
                </c:pt>
                <c:pt idx="13307">
                  <c:v>0.17300000000000001</c:v>
                </c:pt>
                <c:pt idx="13308">
                  <c:v>0.17200000000000001</c:v>
                </c:pt>
                <c:pt idx="13309">
                  <c:v>0.17100000000000001</c:v>
                </c:pt>
                <c:pt idx="13310">
                  <c:v>0.17300000000000001</c:v>
                </c:pt>
                <c:pt idx="13311">
                  <c:v>0.17100000000000001</c:v>
                </c:pt>
                <c:pt idx="13312">
                  <c:v>0.17100000000000001</c:v>
                </c:pt>
                <c:pt idx="13313">
                  <c:v>0.17100000000000001</c:v>
                </c:pt>
                <c:pt idx="13314">
                  <c:v>0.17</c:v>
                </c:pt>
                <c:pt idx="13315">
                  <c:v>0.17</c:v>
                </c:pt>
                <c:pt idx="13316">
                  <c:v>0.16900000000000026</c:v>
                </c:pt>
                <c:pt idx="13317">
                  <c:v>0.16900000000000026</c:v>
                </c:pt>
                <c:pt idx="13318">
                  <c:v>0.17</c:v>
                </c:pt>
                <c:pt idx="13319">
                  <c:v>0.17</c:v>
                </c:pt>
                <c:pt idx="13320">
                  <c:v>0.16700000000000026</c:v>
                </c:pt>
                <c:pt idx="13321">
                  <c:v>0.16800000000000026</c:v>
                </c:pt>
                <c:pt idx="13322">
                  <c:v>0.16600000000000018</c:v>
                </c:pt>
                <c:pt idx="13323">
                  <c:v>0.16900000000000026</c:v>
                </c:pt>
                <c:pt idx="13324">
                  <c:v>0.16700000000000026</c:v>
                </c:pt>
                <c:pt idx="13325">
                  <c:v>0.17</c:v>
                </c:pt>
                <c:pt idx="13326">
                  <c:v>0.17</c:v>
                </c:pt>
                <c:pt idx="13327">
                  <c:v>0.16700000000000026</c:v>
                </c:pt>
                <c:pt idx="13328">
                  <c:v>0.17</c:v>
                </c:pt>
                <c:pt idx="13329">
                  <c:v>0.16800000000000026</c:v>
                </c:pt>
                <c:pt idx="13330">
                  <c:v>0.16900000000000026</c:v>
                </c:pt>
                <c:pt idx="13331">
                  <c:v>0.17</c:v>
                </c:pt>
                <c:pt idx="13332">
                  <c:v>0.17</c:v>
                </c:pt>
                <c:pt idx="13333">
                  <c:v>0.17100000000000001</c:v>
                </c:pt>
                <c:pt idx="13334">
                  <c:v>0.17400000000000004</c:v>
                </c:pt>
                <c:pt idx="13335">
                  <c:v>0.17300000000000001</c:v>
                </c:pt>
                <c:pt idx="13336">
                  <c:v>0.17300000000000001</c:v>
                </c:pt>
                <c:pt idx="13337">
                  <c:v>0.17</c:v>
                </c:pt>
                <c:pt idx="13338">
                  <c:v>0.16900000000000026</c:v>
                </c:pt>
                <c:pt idx="13339">
                  <c:v>0.17</c:v>
                </c:pt>
                <c:pt idx="13340">
                  <c:v>0.16700000000000026</c:v>
                </c:pt>
                <c:pt idx="13341">
                  <c:v>0.16800000000000026</c:v>
                </c:pt>
                <c:pt idx="13342">
                  <c:v>0.16900000000000026</c:v>
                </c:pt>
                <c:pt idx="13343">
                  <c:v>0.16500000000000017</c:v>
                </c:pt>
                <c:pt idx="13344">
                  <c:v>0.16900000000000026</c:v>
                </c:pt>
                <c:pt idx="13345">
                  <c:v>0.17</c:v>
                </c:pt>
                <c:pt idx="13346">
                  <c:v>0.16900000000000026</c:v>
                </c:pt>
                <c:pt idx="13347">
                  <c:v>0.16800000000000026</c:v>
                </c:pt>
                <c:pt idx="13348">
                  <c:v>0.16900000000000026</c:v>
                </c:pt>
                <c:pt idx="13349">
                  <c:v>0.16800000000000026</c:v>
                </c:pt>
                <c:pt idx="13350">
                  <c:v>0.16700000000000026</c:v>
                </c:pt>
                <c:pt idx="13351">
                  <c:v>0.16900000000000026</c:v>
                </c:pt>
                <c:pt idx="13352">
                  <c:v>0.16800000000000026</c:v>
                </c:pt>
                <c:pt idx="13353">
                  <c:v>0.16600000000000018</c:v>
                </c:pt>
                <c:pt idx="13354">
                  <c:v>0.16800000000000026</c:v>
                </c:pt>
                <c:pt idx="13355">
                  <c:v>0.17900000000000021</c:v>
                </c:pt>
                <c:pt idx="13356">
                  <c:v>0.16800000000000026</c:v>
                </c:pt>
                <c:pt idx="13357">
                  <c:v>0.16600000000000018</c:v>
                </c:pt>
                <c:pt idx="13358">
                  <c:v>0.16600000000000018</c:v>
                </c:pt>
                <c:pt idx="13359">
                  <c:v>0.16700000000000026</c:v>
                </c:pt>
                <c:pt idx="13360">
                  <c:v>0.16500000000000017</c:v>
                </c:pt>
                <c:pt idx="13361">
                  <c:v>0.16400000000000017</c:v>
                </c:pt>
                <c:pt idx="13362">
                  <c:v>0.16700000000000026</c:v>
                </c:pt>
                <c:pt idx="13363">
                  <c:v>0.16600000000000018</c:v>
                </c:pt>
                <c:pt idx="13364">
                  <c:v>0.16700000000000026</c:v>
                </c:pt>
                <c:pt idx="13365">
                  <c:v>0.16500000000000017</c:v>
                </c:pt>
                <c:pt idx="13366">
                  <c:v>0.16400000000000017</c:v>
                </c:pt>
                <c:pt idx="13367">
                  <c:v>0.16600000000000018</c:v>
                </c:pt>
                <c:pt idx="13368">
                  <c:v>0.16600000000000018</c:v>
                </c:pt>
                <c:pt idx="13369">
                  <c:v>0.16700000000000026</c:v>
                </c:pt>
                <c:pt idx="13370">
                  <c:v>0.16700000000000026</c:v>
                </c:pt>
                <c:pt idx="13371">
                  <c:v>0.16800000000000026</c:v>
                </c:pt>
                <c:pt idx="13372">
                  <c:v>0.16700000000000026</c:v>
                </c:pt>
                <c:pt idx="13373">
                  <c:v>0.16800000000000026</c:v>
                </c:pt>
                <c:pt idx="13374">
                  <c:v>0.17100000000000001</c:v>
                </c:pt>
                <c:pt idx="13375">
                  <c:v>0.16700000000000026</c:v>
                </c:pt>
                <c:pt idx="13376">
                  <c:v>0.16900000000000026</c:v>
                </c:pt>
                <c:pt idx="13377">
                  <c:v>0.16800000000000026</c:v>
                </c:pt>
                <c:pt idx="13378">
                  <c:v>0.16900000000000026</c:v>
                </c:pt>
                <c:pt idx="13379">
                  <c:v>0.16700000000000026</c:v>
                </c:pt>
                <c:pt idx="13380">
                  <c:v>0.16800000000000026</c:v>
                </c:pt>
                <c:pt idx="13381">
                  <c:v>0.17</c:v>
                </c:pt>
                <c:pt idx="13382">
                  <c:v>0.16900000000000026</c:v>
                </c:pt>
                <c:pt idx="13383">
                  <c:v>0.16900000000000026</c:v>
                </c:pt>
                <c:pt idx="13384">
                  <c:v>0.16700000000000026</c:v>
                </c:pt>
                <c:pt idx="13385">
                  <c:v>0.16500000000000017</c:v>
                </c:pt>
                <c:pt idx="13386">
                  <c:v>0.16900000000000026</c:v>
                </c:pt>
                <c:pt idx="13387">
                  <c:v>0.17700000000000021</c:v>
                </c:pt>
                <c:pt idx="13388">
                  <c:v>0.17</c:v>
                </c:pt>
                <c:pt idx="13389">
                  <c:v>0.17</c:v>
                </c:pt>
                <c:pt idx="13390">
                  <c:v>0.17</c:v>
                </c:pt>
                <c:pt idx="13391">
                  <c:v>0.16900000000000026</c:v>
                </c:pt>
                <c:pt idx="13392">
                  <c:v>0.16800000000000026</c:v>
                </c:pt>
                <c:pt idx="13393">
                  <c:v>0.16900000000000026</c:v>
                </c:pt>
                <c:pt idx="13394">
                  <c:v>0.17800000000000021</c:v>
                </c:pt>
                <c:pt idx="13395">
                  <c:v>0.16600000000000018</c:v>
                </c:pt>
                <c:pt idx="13396">
                  <c:v>0.17100000000000001</c:v>
                </c:pt>
                <c:pt idx="13397">
                  <c:v>0.16600000000000018</c:v>
                </c:pt>
                <c:pt idx="13398">
                  <c:v>0.16600000000000018</c:v>
                </c:pt>
                <c:pt idx="13399">
                  <c:v>0.16800000000000026</c:v>
                </c:pt>
                <c:pt idx="13400">
                  <c:v>0.16800000000000026</c:v>
                </c:pt>
                <c:pt idx="13401">
                  <c:v>0.16800000000000026</c:v>
                </c:pt>
                <c:pt idx="13402">
                  <c:v>0.16700000000000026</c:v>
                </c:pt>
                <c:pt idx="13403">
                  <c:v>0.16600000000000018</c:v>
                </c:pt>
                <c:pt idx="13404">
                  <c:v>0.16500000000000017</c:v>
                </c:pt>
                <c:pt idx="13405">
                  <c:v>0.16500000000000017</c:v>
                </c:pt>
                <c:pt idx="13406">
                  <c:v>0.16700000000000026</c:v>
                </c:pt>
                <c:pt idx="13407">
                  <c:v>0.16800000000000026</c:v>
                </c:pt>
                <c:pt idx="13408">
                  <c:v>0.16700000000000026</c:v>
                </c:pt>
                <c:pt idx="13409">
                  <c:v>0.16800000000000026</c:v>
                </c:pt>
                <c:pt idx="13410">
                  <c:v>0.16700000000000026</c:v>
                </c:pt>
                <c:pt idx="13411">
                  <c:v>0.16600000000000018</c:v>
                </c:pt>
                <c:pt idx="13412">
                  <c:v>0.17700000000000021</c:v>
                </c:pt>
                <c:pt idx="13413">
                  <c:v>0.16600000000000018</c:v>
                </c:pt>
                <c:pt idx="13414">
                  <c:v>0.16500000000000017</c:v>
                </c:pt>
                <c:pt idx="13415">
                  <c:v>0.16600000000000018</c:v>
                </c:pt>
                <c:pt idx="13416">
                  <c:v>0.16500000000000017</c:v>
                </c:pt>
                <c:pt idx="13417">
                  <c:v>0.16700000000000026</c:v>
                </c:pt>
                <c:pt idx="13418">
                  <c:v>0.16600000000000018</c:v>
                </c:pt>
                <c:pt idx="13419">
                  <c:v>0.16500000000000017</c:v>
                </c:pt>
                <c:pt idx="13420">
                  <c:v>0.16400000000000017</c:v>
                </c:pt>
                <c:pt idx="13421">
                  <c:v>0.16400000000000017</c:v>
                </c:pt>
                <c:pt idx="13422">
                  <c:v>0.16500000000000017</c:v>
                </c:pt>
                <c:pt idx="13423">
                  <c:v>0.16500000000000017</c:v>
                </c:pt>
                <c:pt idx="13424">
                  <c:v>0.16600000000000018</c:v>
                </c:pt>
                <c:pt idx="13425">
                  <c:v>0.16800000000000026</c:v>
                </c:pt>
                <c:pt idx="13426">
                  <c:v>0.16700000000000026</c:v>
                </c:pt>
                <c:pt idx="13427">
                  <c:v>0.16900000000000026</c:v>
                </c:pt>
                <c:pt idx="13428">
                  <c:v>0.17</c:v>
                </c:pt>
                <c:pt idx="13429">
                  <c:v>0.17</c:v>
                </c:pt>
                <c:pt idx="13430">
                  <c:v>0.16900000000000026</c:v>
                </c:pt>
                <c:pt idx="13431">
                  <c:v>0.16800000000000026</c:v>
                </c:pt>
                <c:pt idx="13432">
                  <c:v>0.16800000000000026</c:v>
                </c:pt>
                <c:pt idx="13433">
                  <c:v>0.16600000000000018</c:v>
                </c:pt>
                <c:pt idx="13434">
                  <c:v>0.16900000000000026</c:v>
                </c:pt>
                <c:pt idx="13435">
                  <c:v>0.16700000000000026</c:v>
                </c:pt>
                <c:pt idx="13436">
                  <c:v>0.16600000000000018</c:v>
                </c:pt>
                <c:pt idx="13437">
                  <c:v>0.16500000000000017</c:v>
                </c:pt>
                <c:pt idx="13438">
                  <c:v>0.16200000000000017</c:v>
                </c:pt>
                <c:pt idx="13439">
                  <c:v>0.16100000000000017</c:v>
                </c:pt>
                <c:pt idx="13440">
                  <c:v>0.16200000000000017</c:v>
                </c:pt>
                <c:pt idx="13441">
                  <c:v>0.16100000000000017</c:v>
                </c:pt>
                <c:pt idx="13442">
                  <c:v>0.16200000000000017</c:v>
                </c:pt>
                <c:pt idx="13443">
                  <c:v>0.16200000000000017</c:v>
                </c:pt>
                <c:pt idx="13444">
                  <c:v>0.16000000000000014</c:v>
                </c:pt>
                <c:pt idx="13445">
                  <c:v>0.16200000000000017</c:v>
                </c:pt>
                <c:pt idx="13446">
                  <c:v>0.16100000000000017</c:v>
                </c:pt>
                <c:pt idx="13447">
                  <c:v>0.16300000000000017</c:v>
                </c:pt>
                <c:pt idx="13448">
                  <c:v>0.16400000000000017</c:v>
                </c:pt>
                <c:pt idx="13449">
                  <c:v>0.16300000000000017</c:v>
                </c:pt>
                <c:pt idx="13450">
                  <c:v>0.16600000000000018</c:v>
                </c:pt>
                <c:pt idx="13451">
                  <c:v>0.16300000000000017</c:v>
                </c:pt>
                <c:pt idx="13452">
                  <c:v>0.16400000000000017</c:v>
                </c:pt>
                <c:pt idx="13453">
                  <c:v>0.16200000000000017</c:v>
                </c:pt>
                <c:pt idx="13454">
                  <c:v>0.16500000000000017</c:v>
                </c:pt>
                <c:pt idx="13455">
                  <c:v>0.16500000000000017</c:v>
                </c:pt>
                <c:pt idx="13456">
                  <c:v>0.16400000000000017</c:v>
                </c:pt>
                <c:pt idx="13457">
                  <c:v>0.17400000000000004</c:v>
                </c:pt>
                <c:pt idx="13458">
                  <c:v>0.16100000000000017</c:v>
                </c:pt>
                <c:pt idx="13459">
                  <c:v>0.16300000000000017</c:v>
                </c:pt>
                <c:pt idx="13460">
                  <c:v>0.16200000000000017</c:v>
                </c:pt>
                <c:pt idx="13461">
                  <c:v>0.16100000000000017</c:v>
                </c:pt>
                <c:pt idx="13462">
                  <c:v>0.16300000000000017</c:v>
                </c:pt>
                <c:pt idx="13463">
                  <c:v>0.16500000000000017</c:v>
                </c:pt>
                <c:pt idx="13464">
                  <c:v>0.16400000000000017</c:v>
                </c:pt>
                <c:pt idx="13465">
                  <c:v>0.16600000000000018</c:v>
                </c:pt>
                <c:pt idx="13466">
                  <c:v>0.16600000000000018</c:v>
                </c:pt>
                <c:pt idx="13467">
                  <c:v>0.16400000000000017</c:v>
                </c:pt>
                <c:pt idx="13468">
                  <c:v>0.16300000000000017</c:v>
                </c:pt>
                <c:pt idx="13469">
                  <c:v>0.16400000000000017</c:v>
                </c:pt>
                <c:pt idx="13470">
                  <c:v>0.16300000000000017</c:v>
                </c:pt>
                <c:pt idx="13471">
                  <c:v>0.16200000000000017</c:v>
                </c:pt>
                <c:pt idx="13472">
                  <c:v>0.16100000000000017</c:v>
                </c:pt>
                <c:pt idx="13473">
                  <c:v>0.16100000000000017</c:v>
                </c:pt>
                <c:pt idx="13474">
                  <c:v>0.16100000000000017</c:v>
                </c:pt>
                <c:pt idx="13475">
                  <c:v>0.16200000000000017</c:v>
                </c:pt>
                <c:pt idx="13476">
                  <c:v>0.16300000000000017</c:v>
                </c:pt>
                <c:pt idx="13477">
                  <c:v>0.16200000000000017</c:v>
                </c:pt>
                <c:pt idx="13478">
                  <c:v>0.16400000000000017</c:v>
                </c:pt>
                <c:pt idx="13479">
                  <c:v>0.16300000000000017</c:v>
                </c:pt>
                <c:pt idx="13480">
                  <c:v>0.16200000000000017</c:v>
                </c:pt>
                <c:pt idx="13481">
                  <c:v>0.16300000000000017</c:v>
                </c:pt>
                <c:pt idx="13482">
                  <c:v>0.16600000000000018</c:v>
                </c:pt>
                <c:pt idx="13483">
                  <c:v>0.16500000000000017</c:v>
                </c:pt>
                <c:pt idx="13484">
                  <c:v>0.16600000000000018</c:v>
                </c:pt>
                <c:pt idx="13485">
                  <c:v>0.16500000000000017</c:v>
                </c:pt>
                <c:pt idx="13486">
                  <c:v>0.16900000000000026</c:v>
                </c:pt>
                <c:pt idx="13487">
                  <c:v>0.16500000000000017</c:v>
                </c:pt>
                <c:pt idx="13488">
                  <c:v>0.16800000000000026</c:v>
                </c:pt>
                <c:pt idx="13489">
                  <c:v>0.16300000000000017</c:v>
                </c:pt>
                <c:pt idx="13490">
                  <c:v>0.16600000000000018</c:v>
                </c:pt>
                <c:pt idx="13491">
                  <c:v>0.16600000000000018</c:v>
                </c:pt>
                <c:pt idx="13492">
                  <c:v>0.16600000000000018</c:v>
                </c:pt>
                <c:pt idx="13493">
                  <c:v>0.16600000000000018</c:v>
                </c:pt>
                <c:pt idx="13494">
                  <c:v>0.16800000000000026</c:v>
                </c:pt>
                <c:pt idx="13495">
                  <c:v>0.16500000000000017</c:v>
                </c:pt>
                <c:pt idx="13496">
                  <c:v>0.16500000000000017</c:v>
                </c:pt>
                <c:pt idx="13497">
                  <c:v>0.16300000000000017</c:v>
                </c:pt>
                <c:pt idx="13498">
                  <c:v>0.16600000000000018</c:v>
                </c:pt>
                <c:pt idx="13499">
                  <c:v>0.16600000000000018</c:v>
                </c:pt>
                <c:pt idx="13500">
                  <c:v>0.16600000000000018</c:v>
                </c:pt>
                <c:pt idx="13501">
                  <c:v>0.16600000000000018</c:v>
                </c:pt>
                <c:pt idx="13502">
                  <c:v>0.16700000000000026</c:v>
                </c:pt>
                <c:pt idx="13503">
                  <c:v>0.16700000000000026</c:v>
                </c:pt>
                <c:pt idx="13504">
                  <c:v>0.16600000000000018</c:v>
                </c:pt>
                <c:pt idx="13505">
                  <c:v>0.16300000000000017</c:v>
                </c:pt>
                <c:pt idx="13506">
                  <c:v>0.16500000000000017</c:v>
                </c:pt>
                <c:pt idx="13507">
                  <c:v>0.16100000000000017</c:v>
                </c:pt>
                <c:pt idx="13508">
                  <c:v>0.16400000000000017</c:v>
                </c:pt>
                <c:pt idx="13509">
                  <c:v>0.16100000000000017</c:v>
                </c:pt>
                <c:pt idx="13510">
                  <c:v>0.16300000000000017</c:v>
                </c:pt>
                <c:pt idx="13511">
                  <c:v>0.16400000000000017</c:v>
                </c:pt>
                <c:pt idx="13512">
                  <c:v>0.16100000000000017</c:v>
                </c:pt>
                <c:pt idx="13513">
                  <c:v>0.16000000000000014</c:v>
                </c:pt>
                <c:pt idx="13514">
                  <c:v>0.16200000000000017</c:v>
                </c:pt>
                <c:pt idx="13515">
                  <c:v>0.16300000000000017</c:v>
                </c:pt>
                <c:pt idx="13516">
                  <c:v>0.16300000000000017</c:v>
                </c:pt>
                <c:pt idx="13517">
                  <c:v>0.16200000000000017</c:v>
                </c:pt>
                <c:pt idx="13518">
                  <c:v>0.16200000000000017</c:v>
                </c:pt>
                <c:pt idx="13519">
                  <c:v>0.16100000000000017</c:v>
                </c:pt>
                <c:pt idx="13520">
                  <c:v>0.16400000000000017</c:v>
                </c:pt>
                <c:pt idx="13521">
                  <c:v>0.16400000000000017</c:v>
                </c:pt>
                <c:pt idx="13522">
                  <c:v>0.17300000000000001</c:v>
                </c:pt>
                <c:pt idx="13523">
                  <c:v>0.16200000000000017</c:v>
                </c:pt>
                <c:pt idx="13524">
                  <c:v>0.16000000000000014</c:v>
                </c:pt>
                <c:pt idx="13525">
                  <c:v>0.16300000000000017</c:v>
                </c:pt>
                <c:pt idx="13526">
                  <c:v>0.16300000000000017</c:v>
                </c:pt>
                <c:pt idx="13527">
                  <c:v>0.16500000000000017</c:v>
                </c:pt>
                <c:pt idx="13528">
                  <c:v>0.16400000000000017</c:v>
                </c:pt>
                <c:pt idx="13529">
                  <c:v>0.16500000000000017</c:v>
                </c:pt>
                <c:pt idx="13530">
                  <c:v>0.16300000000000017</c:v>
                </c:pt>
                <c:pt idx="13531">
                  <c:v>0.16600000000000018</c:v>
                </c:pt>
                <c:pt idx="13532">
                  <c:v>0.15900000000000025</c:v>
                </c:pt>
                <c:pt idx="13533">
                  <c:v>0.15800000000000025</c:v>
                </c:pt>
                <c:pt idx="13534">
                  <c:v>0.16100000000000017</c:v>
                </c:pt>
                <c:pt idx="13535">
                  <c:v>0.16200000000000017</c:v>
                </c:pt>
                <c:pt idx="13536">
                  <c:v>0.16100000000000017</c:v>
                </c:pt>
                <c:pt idx="13537">
                  <c:v>0.16800000000000026</c:v>
                </c:pt>
                <c:pt idx="13538">
                  <c:v>0.16400000000000017</c:v>
                </c:pt>
                <c:pt idx="13539">
                  <c:v>0.16100000000000017</c:v>
                </c:pt>
                <c:pt idx="13540">
                  <c:v>0.16200000000000017</c:v>
                </c:pt>
                <c:pt idx="13541">
                  <c:v>0.16500000000000017</c:v>
                </c:pt>
                <c:pt idx="13542">
                  <c:v>0.16500000000000017</c:v>
                </c:pt>
                <c:pt idx="13543">
                  <c:v>0.16100000000000017</c:v>
                </c:pt>
                <c:pt idx="13544">
                  <c:v>0.16200000000000017</c:v>
                </c:pt>
                <c:pt idx="13545">
                  <c:v>0.15900000000000025</c:v>
                </c:pt>
                <c:pt idx="13546">
                  <c:v>0.16100000000000017</c:v>
                </c:pt>
                <c:pt idx="13547">
                  <c:v>0.16000000000000014</c:v>
                </c:pt>
                <c:pt idx="13548">
                  <c:v>0.15900000000000025</c:v>
                </c:pt>
                <c:pt idx="13549">
                  <c:v>0.16200000000000017</c:v>
                </c:pt>
                <c:pt idx="13550">
                  <c:v>0.16000000000000014</c:v>
                </c:pt>
                <c:pt idx="13551">
                  <c:v>0.16100000000000017</c:v>
                </c:pt>
                <c:pt idx="13552">
                  <c:v>0.16000000000000014</c:v>
                </c:pt>
                <c:pt idx="13553">
                  <c:v>0.15900000000000025</c:v>
                </c:pt>
                <c:pt idx="13554">
                  <c:v>0.16000000000000014</c:v>
                </c:pt>
                <c:pt idx="13555">
                  <c:v>0.16100000000000017</c:v>
                </c:pt>
                <c:pt idx="13556">
                  <c:v>0.16100000000000017</c:v>
                </c:pt>
                <c:pt idx="13557">
                  <c:v>0.16000000000000014</c:v>
                </c:pt>
                <c:pt idx="13558">
                  <c:v>0.16100000000000017</c:v>
                </c:pt>
                <c:pt idx="13559">
                  <c:v>0.16100000000000017</c:v>
                </c:pt>
                <c:pt idx="13560">
                  <c:v>0.16000000000000014</c:v>
                </c:pt>
                <c:pt idx="13561">
                  <c:v>0.16000000000000014</c:v>
                </c:pt>
                <c:pt idx="13562">
                  <c:v>0.15900000000000025</c:v>
                </c:pt>
                <c:pt idx="13563">
                  <c:v>0.17100000000000001</c:v>
                </c:pt>
                <c:pt idx="13564">
                  <c:v>0.16200000000000017</c:v>
                </c:pt>
                <c:pt idx="13565">
                  <c:v>0.16200000000000017</c:v>
                </c:pt>
                <c:pt idx="13566">
                  <c:v>0.15900000000000025</c:v>
                </c:pt>
                <c:pt idx="13567">
                  <c:v>0.16000000000000014</c:v>
                </c:pt>
                <c:pt idx="13568">
                  <c:v>0.15900000000000025</c:v>
                </c:pt>
                <c:pt idx="13569">
                  <c:v>0.16000000000000014</c:v>
                </c:pt>
                <c:pt idx="13570">
                  <c:v>0.16000000000000014</c:v>
                </c:pt>
                <c:pt idx="13571">
                  <c:v>0.16100000000000017</c:v>
                </c:pt>
                <c:pt idx="13572">
                  <c:v>0.16200000000000017</c:v>
                </c:pt>
                <c:pt idx="13573">
                  <c:v>0.16100000000000017</c:v>
                </c:pt>
                <c:pt idx="13574">
                  <c:v>0.16000000000000014</c:v>
                </c:pt>
                <c:pt idx="13575">
                  <c:v>0.15900000000000025</c:v>
                </c:pt>
                <c:pt idx="13576">
                  <c:v>0.16000000000000014</c:v>
                </c:pt>
                <c:pt idx="13577">
                  <c:v>0.15900000000000025</c:v>
                </c:pt>
                <c:pt idx="13578">
                  <c:v>0.15800000000000025</c:v>
                </c:pt>
                <c:pt idx="13579">
                  <c:v>0.15800000000000025</c:v>
                </c:pt>
                <c:pt idx="13580">
                  <c:v>0.15800000000000025</c:v>
                </c:pt>
                <c:pt idx="13581">
                  <c:v>0.15600000000000025</c:v>
                </c:pt>
                <c:pt idx="13582">
                  <c:v>0.15600000000000025</c:v>
                </c:pt>
                <c:pt idx="13583">
                  <c:v>0.15800000000000025</c:v>
                </c:pt>
                <c:pt idx="13584">
                  <c:v>0.16400000000000017</c:v>
                </c:pt>
                <c:pt idx="13585">
                  <c:v>0.16100000000000017</c:v>
                </c:pt>
                <c:pt idx="13586">
                  <c:v>0.16000000000000014</c:v>
                </c:pt>
                <c:pt idx="13587">
                  <c:v>0.16000000000000014</c:v>
                </c:pt>
                <c:pt idx="13588">
                  <c:v>0.16100000000000017</c:v>
                </c:pt>
                <c:pt idx="13589">
                  <c:v>0.16000000000000014</c:v>
                </c:pt>
                <c:pt idx="13590">
                  <c:v>0.16000000000000014</c:v>
                </c:pt>
                <c:pt idx="13591">
                  <c:v>0.16000000000000014</c:v>
                </c:pt>
                <c:pt idx="13592">
                  <c:v>0.15700000000000025</c:v>
                </c:pt>
                <c:pt idx="13593">
                  <c:v>0.15800000000000025</c:v>
                </c:pt>
                <c:pt idx="13594">
                  <c:v>0.16100000000000017</c:v>
                </c:pt>
                <c:pt idx="13595">
                  <c:v>0.15700000000000025</c:v>
                </c:pt>
                <c:pt idx="13596">
                  <c:v>0.15600000000000025</c:v>
                </c:pt>
                <c:pt idx="13597">
                  <c:v>0.15900000000000025</c:v>
                </c:pt>
                <c:pt idx="13598">
                  <c:v>0.16100000000000017</c:v>
                </c:pt>
                <c:pt idx="13599">
                  <c:v>0.16200000000000017</c:v>
                </c:pt>
                <c:pt idx="13600">
                  <c:v>0.16300000000000017</c:v>
                </c:pt>
                <c:pt idx="13601">
                  <c:v>0.16200000000000017</c:v>
                </c:pt>
                <c:pt idx="13602">
                  <c:v>0.16200000000000017</c:v>
                </c:pt>
                <c:pt idx="13603">
                  <c:v>0.16000000000000014</c:v>
                </c:pt>
                <c:pt idx="13604">
                  <c:v>0.16100000000000017</c:v>
                </c:pt>
                <c:pt idx="13605">
                  <c:v>0.16000000000000014</c:v>
                </c:pt>
                <c:pt idx="13606">
                  <c:v>0.15900000000000025</c:v>
                </c:pt>
                <c:pt idx="13607">
                  <c:v>0.16100000000000017</c:v>
                </c:pt>
                <c:pt idx="13608">
                  <c:v>0.15900000000000025</c:v>
                </c:pt>
                <c:pt idx="13609">
                  <c:v>0.16100000000000017</c:v>
                </c:pt>
                <c:pt idx="13610">
                  <c:v>0.16100000000000017</c:v>
                </c:pt>
                <c:pt idx="13611">
                  <c:v>0.15800000000000025</c:v>
                </c:pt>
                <c:pt idx="13612">
                  <c:v>0.15800000000000025</c:v>
                </c:pt>
                <c:pt idx="13613">
                  <c:v>0.15800000000000025</c:v>
                </c:pt>
                <c:pt idx="13614">
                  <c:v>0.16000000000000014</c:v>
                </c:pt>
                <c:pt idx="13615">
                  <c:v>0.15800000000000025</c:v>
                </c:pt>
                <c:pt idx="13616">
                  <c:v>0.16100000000000017</c:v>
                </c:pt>
                <c:pt idx="13617">
                  <c:v>0.16200000000000017</c:v>
                </c:pt>
                <c:pt idx="13618">
                  <c:v>0.16400000000000017</c:v>
                </c:pt>
                <c:pt idx="13619">
                  <c:v>0.16600000000000018</c:v>
                </c:pt>
                <c:pt idx="13620">
                  <c:v>0.16300000000000017</c:v>
                </c:pt>
                <c:pt idx="13621">
                  <c:v>0.16200000000000017</c:v>
                </c:pt>
                <c:pt idx="13622">
                  <c:v>0.16200000000000017</c:v>
                </c:pt>
                <c:pt idx="13623">
                  <c:v>0.16100000000000017</c:v>
                </c:pt>
                <c:pt idx="13624">
                  <c:v>0.16400000000000017</c:v>
                </c:pt>
                <c:pt idx="13625">
                  <c:v>0.16000000000000014</c:v>
                </c:pt>
                <c:pt idx="13626">
                  <c:v>0.16100000000000017</c:v>
                </c:pt>
                <c:pt idx="13627">
                  <c:v>0.16200000000000017</c:v>
                </c:pt>
                <c:pt idx="13628">
                  <c:v>0.16100000000000017</c:v>
                </c:pt>
                <c:pt idx="13629">
                  <c:v>0.15800000000000025</c:v>
                </c:pt>
                <c:pt idx="13630">
                  <c:v>0.16000000000000014</c:v>
                </c:pt>
                <c:pt idx="13631">
                  <c:v>0.15700000000000025</c:v>
                </c:pt>
                <c:pt idx="13632">
                  <c:v>0.15700000000000025</c:v>
                </c:pt>
                <c:pt idx="13633">
                  <c:v>0.15900000000000025</c:v>
                </c:pt>
                <c:pt idx="13634">
                  <c:v>0.15700000000000025</c:v>
                </c:pt>
                <c:pt idx="13635">
                  <c:v>0.15600000000000025</c:v>
                </c:pt>
                <c:pt idx="13636">
                  <c:v>0.15500000000000025</c:v>
                </c:pt>
                <c:pt idx="13637">
                  <c:v>0.15800000000000025</c:v>
                </c:pt>
                <c:pt idx="13638">
                  <c:v>0.15900000000000025</c:v>
                </c:pt>
                <c:pt idx="13639">
                  <c:v>0.15800000000000025</c:v>
                </c:pt>
                <c:pt idx="13640">
                  <c:v>0.15800000000000025</c:v>
                </c:pt>
                <c:pt idx="13641">
                  <c:v>0.16000000000000014</c:v>
                </c:pt>
                <c:pt idx="13642">
                  <c:v>0.16000000000000014</c:v>
                </c:pt>
                <c:pt idx="13643">
                  <c:v>0.15800000000000025</c:v>
                </c:pt>
                <c:pt idx="13644">
                  <c:v>0.15800000000000025</c:v>
                </c:pt>
                <c:pt idx="13645">
                  <c:v>0.16100000000000017</c:v>
                </c:pt>
                <c:pt idx="13646">
                  <c:v>0.16400000000000017</c:v>
                </c:pt>
                <c:pt idx="13647">
                  <c:v>0.16300000000000017</c:v>
                </c:pt>
                <c:pt idx="13648">
                  <c:v>0.16000000000000014</c:v>
                </c:pt>
                <c:pt idx="13649">
                  <c:v>0.16300000000000017</c:v>
                </c:pt>
                <c:pt idx="13650">
                  <c:v>0.15900000000000025</c:v>
                </c:pt>
                <c:pt idx="13651">
                  <c:v>0.15900000000000025</c:v>
                </c:pt>
                <c:pt idx="13652">
                  <c:v>0.15700000000000025</c:v>
                </c:pt>
                <c:pt idx="13653">
                  <c:v>0.15800000000000025</c:v>
                </c:pt>
                <c:pt idx="13654">
                  <c:v>0.15600000000000025</c:v>
                </c:pt>
                <c:pt idx="13655">
                  <c:v>0.15400000000000022</c:v>
                </c:pt>
                <c:pt idx="13656">
                  <c:v>0.15600000000000025</c:v>
                </c:pt>
                <c:pt idx="13657">
                  <c:v>0.15700000000000025</c:v>
                </c:pt>
                <c:pt idx="13658">
                  <c:v>0.15500000000000025</c:v>
                </c:pt>
                <c:pt idx="13659">
                  <c:v>0.15500000000000025</c:v>
                </c:pt>
                <c:pt idx="13660">
                  <c:v>0.15600000000000025</c:v>
                </c:pt>
                <c:pt idx="13661">
                  <c:v>0.15600000000000025</c:v>
                </c:pt>
                <c:pt idx="13662">
                  <c:v>0.15600000000000025</c:v>
                </c:pt>
                <c:pt idx="13663">
                  <c:v>0.15600000000000025</c:v>
                </c:pt>
                <c:pt idx="13664">
                  <c:v>0.15500000000000025</c:v>
                </c:pt>
                <c:pt idx="13665">
                  <c:v>0.15800000000000025</c:v>
                </c:pt>
                <c:pt idx="13666">
                  <c:v>0.15700000000000025</c:v>
                </c:pt>
                <c:pt idx="13667">
                  <c:v>0.15700000000000025</c:v>
                </c:pt>
                <c:pt idx="13668">
                  <c:v>0.15600000000000025</c:v>
                </c:pt>
                <c:pt idx="13669">
                  <c:v>0.15900000000000025</c:v>
                </c:pt>
                <c:pt idx="13670">
                  <c:v>0.16500000000000017</c:v>
                </c:pt>
                <c:pt idx="13671">
                  <c:v>0.16000000000000014</c:v>
                </c:pt>
                <c:pt idx="13672">
                  <c:v>0.15900000000000025</c:v>
                </c:pt>
                <c:pt idx="13673">
                  <c:v>0.15800000000000025</c:v>
                </c:pt>
                <c:pt idx="13674">
                  <c:v>0.15700000000000025</c:v>
                </c:pt>
                <c:pt idx="13675">
                  <c:v>0.15700000000000025</c:v>
                </c:pt>
                <c:pt idx="13676">
                  <c:v>0.16000000000000014</c:v>
                </c:pt>
                <c:pt idx="13677">
                  <c:v>0.15600000000000025</c:v>
                </c:pt>
                <c:pt idx="13678">
                  <c:v>0.15700000000000025</c:v>
                </c:pt>
                <c:pt idx="13679">
                  <c:v>0.15700000000000025</c:v>
                </c:pt>
                <c:pt idx="13680">
                  <c:v>0.15700000000000025</c:v>
                </c:pt>
                <c:pt idx="13681">
                  <c:v>0.15500000000000025</c:v>
                </c:pt>
                <c:pt idx="13682">
                  <c:v>0.15600000000000025</c:v>
                </c:pt>
                <c:pt idx="13683">
                  <c:v>0.15400000000000022</c:v>
                </c:pt>
                <c:pt idx="13684">
                  <c:v>0.15500000000000025</c:v>
                </c:pt>
                <c:pt idx="13685">
                  <c:v>0.15600000000000025</c:v>
                </c:pt>
                <c:pt idx="13686">
                  <c:v>0.15700000000000025</c:v>
                </c:pt>
                <c:pt idx="13687">
                  <c:v>0.15800000000000025</c:v>
                </c:pt>
                <c:pt idx="13688">
                  <c:v>0.15700000000000025</c:v>
                </c:pt>
                <c:pt idx="13689">
                  <c:v>0.16000000000000014</c:v>
                </c:pt>
                <c:pt idx="13690">
                  <c:v>0.15600000000000025</c:v>
                </c:pt>
                <c:pt idx="13691">
                  <c:v>0.252</c:v>
                </c:pt>
                <c:pt idx="13692">
                  <c:v>0.15400000000000022</c:v>
                </c:pt>
                <c:pt idx="13693">
                  <c:v>0.15400000000000022</c:v>
                </c:pt>
                <c:pt idx="13694">
                  <c:v>0.15500000000000025</c:v>
                </c:pt>
                <c:pt idx="13695">
                  <c:v>0.15400000000000022</c:v>
                </c:pt>
                <c:pt idx="13696">
                  <c:v>0.15500000000000025</c:v>
                </c:pt>
                <c:pt idx="13697">
                  <c:v>0.15500000000000025</c:v>
                </c:pt>
                <c:pt idx="13698">
                  <c:v>0.15900000000000025</c:v>
                </c:pt>
                <c:pt idx="13699">
                  <c:v>0.15600000000000025</c:v>
                </c:pt>
                <c:pt idx="13700">
                  <c:v>0.15600000000000025</c:v>
                </c:pt>
                <c:pt idx="13701">
                  <c:v>0.15500000000000025</c:v>
                </c:pt>
                <c:pt idx="13702">
                  <c:v>0.15500000000000025</c:v>
                </c:pt>
                <c:pt idx="13703">
                  <c:v>0.15400000000000022</c:v>
                </c:pt>
                <c:pt idx="13704">
                  <c:v>0.15400000000000022</c:v>
                </c:pt>
                <c:pt idx="13705">
                  <c:v>0.15400000000000022</c:v>
                </c:pt>
                <c:pt idx="13706">
                  <c:v>0.15200000000000022</c:v>
                </c:pt>
                <c:pt idx="13707">
                  <c:v>0.15400000000000022</c:v>
                </c:pt>
                <c:pt idx="13708">
                  <c:v>0.15300000000000022</c:v>
                </c:pt>
                <c:pt idx="13709">
                  <c:v>0.15300000000000022</c:v>
                </c:pt>
                <c:pt idx="13710">
                  <c:v>0.23500000000000001</c:v>
                </c:pt>
                <c:pt idx="13711">
                  <c:v>0.15400000000000022</c:v>
                </c:pt>
                <c:pt idx="13712">
                  <c:v>0.15400000000000022</c:v>
                </c:pt>
                <c:pt idx="13713">
                  <c:v>0.15300000000000022</c:v>
                </c:pt>
                <c:pt idx="13714">
                  <c:v>0.15300000000000022</c:v>
                </c:pt>
                <c:pt idx="13715">
                  <c:v>0.15000000000000022</c:v>
                </c:pt>
                <c:pt idx="13716">
                  <c:v>0.15300000000000022</c:v>
                </c:pt>
                <c:pt idx="13717">
                  <c:v>0.15300000000000022</c:v>
                </c:pt>
                <c:pt idx="13718">
                  <c:v>0.15200000000000022</c:v>
                </c:pt>
                <c:pt idx="13719">
                  <c:v>0.15300000000000022</c:v>
                </c:pt>
                <c:pt idx="13720">
                  <c:v>0.15200000000000022</c:v>
                </c:pt>
                <c:pt idx="13721">
                  <c:v>0.15200000000000022</c:v>
                </c:pt>
                <c:pt idx="13722">
                  <c:v>0.15400000000000022</c:v>
                </c:pt>
                <c:pt idx="13723">
                  <c:v>0.15300000000000022</c:v>
                </c:pt>
                <c:pt idx="13724">
                  <c:v>0.15600000000000025</c:v>
                </c:pt>
                <c:pt idx="13725">
                  <c:v>0.15500000000000025</c:v>
                </c:pt>
                <c:pt idx="13726">
                  <c:v>0.15500000000000025</c:v>
                </c:pt>
                <c:pt idx="13727">
                  <c:v>0.15400000000000022</c:v>
                </c:pt>
                <c:pt idx="13728">
                  <c:v>0.15300000000000022</c:v>
                </c:pt>
                <c:pt idx="13729">
                  <c:v>0.15200000000000022</c:v>
                </c:pt>
                <c:pt idx="13730">
                  <c:v>0.15200000000000022</c:v>
                </c:pt>
                <c:pt idx="13731">
                  <c:v>0.15100000000000022</c:v>
                </c:pt>
                <c:pt idx="13732">
                  <c:v>0.15200000000000022</c:v>
                </c:pt>
                <c:pt idx="13733">
                  <c:v>0.15000000000000022</c:v>
                </c:pt>
                <c:pt idx="13734">
                  <c:v>0.15200000000000022</c:v>
                </c:pt>
                <c:pt idx="13735">
                  <c:v>0.15400000000000022</c:v>
                </c:pt>
                <c:pt idx="13736">
                  <c:v>0.15100000000000022</c:v>
                </c:pt>
                <c:pt idx="13737">
                  <c:v>0.15000000000000022</c:v>
                </c:pt>
                <c:pt idx="13738">
                  <c:v>0.15100000000000022</c:v>
                </c:pt>
                <c:pt idx="13739">
                  <c:v>0.14900000000000022</c:v>
                </c:pt>
                <c:pt idx="13740">
                  <c:v>0.15000000000000022</c:v>
                </c:pt>
                <c:pt idx="13741">
                  <c:v>0.15500000000000025</c:v>
                </c:pt>
                <c:pt idx="13742">
                  <c:v>0.15200000000000022</c:v>
                </c:pt>
                <c:pt idx="13743">
                  <c:v>0.15300000000000022</c:v>
                </c:pt>
                <c:pt idx="13744">
                  <c:v>0.15300000000000022</c:v>
                </c:pt>
                <c:pt idx="13745">
                  <c:v>0.15500000000000025</c:v>
                </c:pt>
                <c:pt idx="13746">
                  <c:v>0.15400000000000022</c:v>
                </c:pt>
                <c:pt idx="13747">
                  <c:v>0.15600000000000025</c:v>
                </c:pt>
                <c:pt idx="13748">
                  <c:v>0.15300000000000022</c:v>
                </c:pt>
                <c:pt idx="13749">
                  <c:v>0.15200000000000022</c:v>
                </c:pt>
                <c:pt idx="13750">
                  <c:v>0.15100000000000022</c:v>
                </c:pt>
                <c:pt idx="13751">
                  <c:v>0.15400000000000022</c:v>
                </c:pt>
                <c:pt idx="13752">
                  <c:v>0.15300000000000022</c:v>
                </c:pt>
                <c:pt idx="13753">
                  <c:v>0.15400000000000022</c:v>
                </c:pt>
                <c:pt idx="13754">
                  <c:v>0.15500000000000025</c:v>
                </c:pt>
                <c:pt idx="13755">
                  <c:v>0.15400000000000022</c:v>
                </c:pt>
                <c:pt idx="13756">
                  <c:v>0.15300000000000022</c:v>
                </c:pt>
                <c:pt idx="13757">
                  <c:v>0.15100000000000022</c:v>
                </c:pt>
                <c:pt idx="13758">
                  <c:v>0.15100000000000022</c:v>
                </c:pt>
                <c:pt idx="13759">
                  <c:v>0.15100000000000022</c:v>
                </c:pt>
                <c:pt idx="13760">
                  <c:v>0.14900000000000022</c:v>
                </c:pt>
                <c:pt idx="13761">
                  <c:v>0.14900000000000022</c:v>
                </c:pt>
                <c:pt idx="13762">
                  <c:v>0.15100000000000022</c:v>
                </c:pt>
                <c:pt idx="13763">
                  <c:v>0.15100000000000022</c:v>
                </c:pt>
                <c:pt idx="13764">
                  <c:v>0.15200000000000022</c:v>
                </c:pt>
                <c:pt idx="13765">
                  <c:v>0.15200000000000022</c:v>
                </c:pt>
                <c:pt idx="13766">
                  <c:v>0.15300000000000022</c:v>
                </c:pt>
                <c:pt idx="13767">
                  <c:v>0.15200000000000022</c:v>
                </c:pt>
                <c:pt idx="13768">
                  <c:v>0.15100000000000022</c:v>
                </c:pt>
                <c:pt idx="13769">
                  <c:v>0.15200000000000022</c:v>
                </c:pt>
                <c:pt idx="13770">
                  <c:v>0.15200000000000022</c:v>
                </c:pt>
                <c:pt idx="13771">
                  <c:v>0.15500000000000025</c:v>
                </c:pt>
                <c:pt idx="13772">
                  <c:v>0.15400000000000022</c:v>
                </c:pt>
                <c:pt idx="13773">
                  <c:v>0.15300000000000022</c:v>
                </c:pt>
                <c:pt idx="13774">
                  <c:v>0.15400000000000022</c:v>
                </c:pt>
                <c:pt idx="13775">
                  <c:v>0.15300000000000022</c:v>
                </c:pt>
                <c:pt idx="13776">
                  <c:v>0.15300000000000022</c:v>
                </c:pt>
                <c:pt idx="13777">
                  <c:v>0.15300000000000022</c:v>
                </c:pt>
                <c:pt idx="13778">
                  <c:v>0.15400000000000022</c:v>
                </c:pt>
                <c:pt idx="13779">
                  <c:v>0.15400000000000022</c:v>
                </c:pt>
                <c:pt idx="13780">
                  <c:v>0.15300000000000022</c:v>
                </c:pt>
                <c:pt idx="13781">
                  <c:v>0.15200000000000022</c:v>
                </c:pt>
                <c:pt idx="13782">
                  <c:v>0.15400000000000022</c:v>
                </c:pt>
                <c:pt idx="13783">
                  <c:v>0.15100000000000022</c:v>
                </c:pt>
                <c:pt idx="13784">
                  <c:v>0.14900000000000022</c:v>
                </c:pt>
                <c:pt idx="13785">
                  <c:v>0.14900000000000022</c:v>
                </c:pt>
                <c:pt idx="13786">
                  <c:v>0.15200000000000022</c:v>
                </c:pt>
                <c:pt idx="13787">
                  <c:v>0.15100000000000022</c:v>
                </c:pt>
                <c:pt idx="13788">
                  <c:v>0.15000000000000022</c:v>
                </c:pt>
                <c:pt idx="13789">
                  <c:v>0.14900000000000022</c:v>
                </c:pt>
                <c:pt idx="13790">
                  <c:v>0.15000000000000022</c:v>
                </c:pt>
                <c:pt idx="13791">
                  <c:v>0.14800000000000021</c:v>
                </c:pt>
                <c:pt idx="13792">
                  <c:v>0.14800000000000021</c:v>
                </c:pt>
                <c:pt idx="13793">
                  <c:v>0.14900000000000022</c:v>
                </c:pt>
                <c:pt idx="13794">
                  <c:v>0.15200000000000022</c:v>
                </c:pt>
                <c:pt idx="13795">
                  <c:v>0.15000000000000022</c:v>
                </c:pt>
                <c:pt idx="13796">
                  <c:v>0.17800000000000021</c:v>
                </c:pt>
                <c:pt idx="13797">
                  <c:v>0.15300000000000022</c:v>
                </c:pt>
                <c:pt idx="13798">
                  <c:v>0.15000000000000022</c:v>
                </c:pt>
                <c:pt idx="13799">
                  <c:v>0.15200000000000022</c:v>
                </c:pt>
                <c:pt idx="13800">
                  <c:v>0.15100000000000022</c:v>
                </c:pt>
                <c:pt idx="13801">
                  <c:v>0.15300000000000022</c:v>
                </c:pt>
                <c:pt idx="13802">
                  <c:v>0.15300000000000022</c:v>
                </c:pt>
                <c:pt idx="13803">
                  <c:v>0.15100000000000022</c:v>
                </c:pt>
                <c:pt idx="13804">
                  <c:v>0.15200000000000022</c:v>
                </c:pt>
                <c:pt idx="13805">
                  <c:v>0.15000000000000022</c:v>
                </c:pt>
                <c:pt idx="13806">
                  <c:v>0.15100000000000022</c:v>
                </c:pt>
                <c:pt idx="13807">
                  <c:v>0.15200000000000022</c:v>
                </c:pt>
                <c:pt idx="13808">
                  <c:v>0.15200000000000022</c:v>
                </c:pt>
                <c:pt idx="13809">
                  <c:v>0.14900000000000022</c:v>
                </c:pt>
                <c:pt idx="13810">
                  <c:v>0.15000000000000022</c:v>
                </c:pt>
                <c:pt idx="13811">
                  <c:v>0.15000000000000022</c:v>
                </c:pt>
                <c:pt idx="13812">
                  <c:v>0.15300000000000022</c:v>
                </c:pt>
                <c:pt idx="13813">
                  <c:v>0.14800000000000021</c:v>
                </c:pt>
                <c:pt idx="13814">
                  <c:v>0.15100000000000022</c:v>
                </c:pt>
                <c:pt idx="13815">
                  <c:v>0.15200000000000022</c:v>
                </c:pt>
                <c:pt idx="13816">
                  <c:v>0.15400000000000022</c:v>
                </c:pt>
                <c:pt idx="13817">
                  <c:v>0.15200000000000022</c:v>
                </c:pt>
                <c:pt idx="13818">
                  <c:v>0.15300000000000022</c:v>
                </c:pt>
                <c:pt idx="13819">
                  <c:v>0.15100000000000022</c:v>
                </c:pt>
                <c:pt idx="13820">
                  <c:v>0.15500000000000025</c:v>
                </c:pt>
                <c:pt idx="13821">
                  <c:v>0.15700000000000025</c:v>
                </c:pt>
                <c:pt idx="13822">
                  <c:v>0.15400000000000022</c:v>
                </c:pt>
                <c:pt idx="13823">
                  <c:v>0.15400000000000022</c:v>
                </c:pt>
                <c:pt idx="13824">
                  <c:v>0.15400000000000022</c:v>
                </c:pt>
                <c:pt idx="13825">
                  <c:v>0.15300000000000022</c:v>
                </c:pt>
                <c:pt idx="13826">
                  <c:v>0.15400000000000022</c:v>
                </c:pt>
                <c:pt idx="13827">
                  <c:v>0.15300000000000022</c:v>
                </c:pt>
                <c:pt idx="13828">
                  <c:v>0.15300000000000022</c:v>
                </c:pt>
                <c:pt idx="13829">
                  <c:v>0.15200000000000022</c:v>
                </c:pt>
                <c:pt idx="13830">
                  <c:v>0.15000000000000022</c:v>
                </c:pt>
                <c:pt idx="13831">
                  <c:v>0.15200000000000022</c:v>
                </c:pt>
                <c:pt idx="13832">
                  <c:v>0.15300000000000022</c:v>
                </c:pt>
                <c:pt idx="13833">
                  <c:v>0.15600000000000025</c:v>
                </c:pt>
                <c:pt idx="13834">
                  <c:v>0.15500000000000025</c:v>
                </c:pt>
                <c:pt idx="13835">
                  <c:v>0.15500000000000025</c:v>
                </c:pt>
                <c:pt idx="13836">
                  <c:v>0.15300000000000022</c:v>
                </c:pt>
                <c:pt idx="13837">
                  <c:v>0.15200000000000022</c:v>
                </c:pt>
                <c:pt idx="13838">
                  <c:v>0.15200000000000022</c:v>
                </c:pt>
                <c:pt idx="13839">
                  <c:v>0.15500000000000025</c:v>
                </c:pt>
                <c:pt idx="13840">
                  <c:v>0.15200000000000022</c:v>
                </c:pt>
                <c:pt idx="13841">
                  <c:v>0.15200000000000022</c:v>
                </c:pt>
                <c:pt idx="13842">
                  <c:v>0.15200000000000022</c:v>
                </c:pt>
                <c:pt idx="13843">
                  <c:v>0.15100000000000022</c:v>
                </c:pt>
                <c:pt idx="13844">
                  <c:v>0.15000000000000022</c:v>
                </c:pt>
                <c:pt idx="13845">
                  <c:v>0.15000000000000022</c:v>
                </c:pt>
                <c:pt idx="13846">
                  <c:v>0.15100000000000022</c:v>
                </c:pt>
                <c:pt idx="13847">
                  <c:v>0.15100000000000022</c:v>
                </c:pt>
                <c:pt idx="13848">
                  <c:v>0.15100000000000022</c:v>
                </c:pt>
                <c:pt idx="13849">
                  <c:v>0.15100000000000022</c:v>
                </c:pt>
                <c:pt idx="13850">
                  <c:v>0.15100000000000022</c:v>
                </c:pt>
                <c:pt idx="13851">
                  <c:v>0.15900000000000025</c:v>
                </c:pt>
                <c:pt idx="13852">
                  <c:v>0.15200000000000022</c:v>
                </c:pt>
                <c:pt idx="13853">
                  <c:v>0.15100000000000022</c:v>
                </c:pt>
                <c:pt idx="13854">
                  <c:v>0.15000000000000022</c:v>
                </c:pt>
                <c:pt idx="13855">
                  <c:v>0.15100000000000022</c:v>
                </c:pt>
                <c:pt idx="13856">
                  <c:v>0.15100000000000022</c:v>
                </c:pt>
                <c:pt idx="13857">
                  <c:v>0.14900000000000022</c:v>
                </c:pt>
                <c:pt idx="13858">
                  <c:v>0.14800000000000021</c:v>
                </c:pt>
                <c:pt idx="13859">
                  <c:v>0.15200000000000022</c:v>
                </c:pt>
                <c:pt idx="13860">
                  <c:v>0.15000000000000022</c:v>
                </c:pt>
                <c:pt idx="13861">
                  <c:v>0</c:v>
                </c:pt>
                <c:pt idx="13862">
                  <c:v>0.15600000000000025</c:v>
                </c:pt>
                <c:pt idx="13863">
                  <c:v>0.15000000000000022</c:v>
                </c:pt>
                <c:pt idx="13864">
                  <c:v>0.14900000000000022</c:v>
                </c:pt>
                <c:pt idx="13865">
                  <c:v>0.15800000000000025</c:v>
                </c:pt>
                <c:pt idx="13866">
                  <c:v>0.15200000000000022</c:v>
                </c:pt>
                <c:pt idx="13867">
                  <c:v>0.14900000000000022</c:v>
                </c:pt>
                <c:pt idx="13868">
                  <c:v>0.14900000000000022</c:v>
                </c:pt>
                <c:pt idx="13869">
                  <c:v>0.15000000000000022</c:v>
                </c:pt>
                <c:pt idx="13870">
                  <c:v>0.15100000000000022</c:v>
                </c:pt>
                <c:pt idx="13871">
                  <c:v>0.14700000000000021</c:v>
                </c:pt>
                <c:pt idx="13872">
                  <c:v>0.14800000000000021</c:v>
                </c:pt>
                <c:pt idx="13873">
                  <c:v>0.14900000000000022</c:v>
                </c:pt>
                <c:pt idx="13874">
                  <c:v>0.14900000000000022</c:v>
                </c:pt>
                <c:pt idx="13875">
                  <c:v>0.14900000000000022</c:v>
                </c:pt>
                <c:pt idx="13876">
                  <c:v>0.15200000000000022</c:v>
                </c:pt>
                <c:pt idx="13877">
                  <c:v>0.15100000000000022</c:v>
                </c:pt>
                <c:pt idx="13878">
                  <c:v>0.53600000000000003</c:v>
                </c:pt>
                <c:pt idx="13879">
                  <c:v>0.15500000000000025</c:v>
                </c:pt>
                <c:pt idx="13880">
                  <c:v>0.15100000000000022</c:v>
                </c:pt>
                <c:pt idx="13881">
                  <c:v>0.15100000000000022</c:v>
                </c:pt>
                <c:pt idx="13882">
                  <c:v>0.15000000000000022</c:v>
                </c:pt>
                <c:pt idx="13883">
                  <c:v>0.14900000000000022</c:v>
                </c:pt>
                <c:pt idx="13884">
                  <c:v>0.15100000000000022</c:v>
                </c:pt>
                <c:pt idx="13885">
                  <c:v>0.14900000000000022</c:v>
                </c:pt>
                <c:pt idx="13886">
                  <c:v>0.15100000000000022</c:v>
                </c:pt>
                <c:pt idx="13887">
                  <c:v>0.15100000000000022</c:v>
                </c:pt>
                <c:pt idx="13888">
                  <c:v>0.15100000000000022</c:v>
                </c:pt>
                <c:pt idx="13889">
                  <c:v>0.15000000000000022</c:v>
                </c:pt>
                <c:pt idx="13890">
                  <c:v>0.14800000000000021</c:v>
                </c:pt>
                <c:pt idx="13891">
                  <c:v>0.14900000000000022</c:v>
                </c:pt>
                <c:pt idx="13892">
                  <c:v>0.15200000000000022</c:v>
                </c:pt>
                <c:pt idx="13893">
                  <c:v>0.15200000000000022</c:v>
                </c:pt>
                <c:pt idx="13894">
                  <c:v>0.15100000000000022</c:v>
                </c:pt>
                <c:pt idx="13895">
                  <c:v>0.15100000000000022</c:v>
                </c:pt>
                <c:pt idx="13896">
                  <c:v>0.15200000000000022</c:v>
                </c:pt>
                <c:pt idx="13897">
                  <c:v>0.15100000000000022</c:v>
                </c:pt>
                <c:pt idx="13898">
                  <c:v>0.15000000000000022</c:v>
                </c:pt>
                <c:pt idx="13899">
                  <c:v>0.15000000000000022</c:v>
                </c:pt>
                <c:pt idx="13900">
                  <c:v>0.15000000000000022</c:v>
                </c:pt>
                <c:pt idx="13901">
                  <c:v>0.15100000000000022</c:v>
                </c:pt>
                <c:pt idx="13902">
                  <c:v>0.14900000000000022</c:v>
                </c:pt>
                <c:pt idx="13903">
                  <c:v>0.14900000000000022</c:v>
                </c:pt>
                <c:pt idx="13904">
                  <c:v>0.15200000000000022</c:v>
                </c:pt>
                <c:pt idx="13905">
                  <c:v>0.15600000000000025</c:v>
                </c:pt>
                <c:pt idx="13906">
                  <c:v>0.15000000000000022</c:v>
                </c:pt>
                <c:pt idx="13907">
                  <c:v>0.15200000000000022</c:v>
                </c:pt>
                <c:pt idx="13908">
                  <c:v>0.15200000000000022</c:v>
                </c:pt>
                <c:pt idx="13909">
                  <c:v>0.15300000000000022</c:v>
                </c:pt>
                <c:pt idx="13910">
                  <c:v>0.15500000000000025</c:v>
                </c:pt>
                <c:pt idx="13911">
                  <c:v>0.15300000000000022</c:v>
                </c:pt>
                <c:pt idx="13912">
                  <c:v>0.15500000000000025</c:v>
                </c:pt>
                <c:pt idx="13913">
                  <c:v>0.15300000000000022</c:v>
                </c:pt>
                <c:pt idx="13914">
                  <c:v>0.15700000000000025</c:v>
                </c:pt>
                <c:pt idx="13915">
                  <c:v>0.14900000000000022</c:v>
                </c:pt>
                <c:pt idx="13916">
                  <c:v>0.15200000000000022</c:v>
                </c:pt>
                <c:pt idx="13917">
                  <c:v>0.15100000000000022</c:v>
                </c:pt>
                <c:pt idx="13918">
                  <c:v>0.15100000000000022</c:v>
                </c:pt>
                <c:pt idx="13919">
                  <c:v>0.15100000000000022</c:v>
                </c:pt>
                <c:pt idx="13920">
                  <c:v>0.15100000000000022</c:v>
                </c:pt>
                <c:pt idx="13921">
                  <c:v>0.14900000000000022</c:v>
                </c:pt>
                <c:pt idx="13922">
                  <c:v>0.15200000000000022</c:v>
                </c:pt>
                <c:pt idx="13923">
                  <c:v>0.15300000000000022</c:v>
                </c:pt>
                <c:pt idx="13924">
                  <c:v>0.15200000000000022</c:v>
                </c:pt>
                <c:pt idx="13925">
                  <c:v>0.14900000000000022</c:v>
                </c:pt>
                <c:pt idx="13926">
                  <c:v>0.15000000000000022</c:v>
                </c:pt>
                <c:pt idx="13927">
                  <c:v>0.15000000000000022</c:v>
                </c:pt>
                <c:pt idx="13928">
                  <c:v>0.15000000000000022</c:v>
                </c:pt>
                <c:pt idx="13929">
                  <c:v>0.14900000000000022</c:v>
                </c:pt>
                <c:pt idx="13930">
                  <c:v>0.14700000000000021</c:v>
                </c:pt>
                <c:pt idx="13931">
                  <c:v>0.14800000000000021</c:v>
                </c:pt>
                <c:pt idx="13932">
                  <c:v>0.15000000000000022</c:v>
                </c:pt>
                <c:pt idx="13933">
                  <c:v>0.14900000000000022</c:v>
                </c:pt>
                <c:pt idx="13934">
                  <c:v>0.15000000000000022</c:v>
                </c:pt>
                <c:pt idx="13935">
                  <c:v>0.14900000000000022</c:v>
                </c:pt>
                <c:pt idx="13936">
                  <c:v>0.14800000000000021</c:v>
                </c:pt>
                <c:pt idx="13937">
                  <c:v>0.14700000000000021</c:v>
                </c:pt>
                <c:pt idx="13938">
                  <c:v>0.14700000000000021</c:v>
                </c:pt>
                <c:pt idx="13939">
                  <c:v>0.15700000000000025</c:v>
                </c:pt>
                <c:pt idx="13940">
                  <c:v>0.14800000000000021</c:v>
                </c:pt>
                <c:pt idx="13941">
                  <c:v>0.14600000000000021</c:v>
                </c:pt>
                <c:pt idx="13942">
                  <c:v>0.14900000000000022</c:v>
                </c:pt>
                <c:pt idx="13943">
                  <c:v>0.14800000000000021</c:v>
                </c:pt>
                <c:pt idx="13944">
                  <c:v>0.14700000000000021</c:v>
                </c:pt>
                <c:pt idx="13945">
                  <c:v>0.14800000000000021</c:v>
                </c:pt>
                <c:pt idx="13946">
                  <c:v>0.14900000000000022</c:v>
                </c:pt>
                <c:pt idx="13947">
                  <c:v>0.15000000000000022</c:v>
                </c:pt>
                <c:pt idx="13948">
                  <c:v>0.15000000000000022</c:v>
                </c:pt>
                <c:pt idx="13949">
                  <c:v>0.14900000000000022</c:v>
                </c:pt>
                <c:pt idx="13950">
                  <c:v>0.14800000000000021</c:v>
                </c:pt>
                <c:pt idx="13951">
                  <c:v>0.14800000000000021</c:v>
                </c:pt>
                <c:pt idx="13952">
                  <c:v>0.14900000000000022</c:v>
                </c:pt>
                <c:pt idx="13953">
                  <c:v>0</c:v>
                </c:pt>
                <c:pt idx="13954">
                  <c:v>0.15100000000000022</c:v>
                </c:pt>
                <c:pt idx="13955">
                  <c:v>0.14900000000000022</c:v>
                </c:pt>
                <c:pt idx="13956">
                  <c:v>0.14900000000000022</c:v>
                </c:pt>
                <c:pt idx="13957">
                  <c:v>0.14900000000000022</c:v>
                </c:pt>
                <c:pt idx="13958">
                  <c:v>0.14900000000000022</c:v>
                </c:pt>
                <c:pt idx="13959">
                  <c:v>0.15000000000000022</c:v>
                </c:pt>
                <c:pt idx="13960">
                  <c:v>0.14800000000000021</c:v>
                </c:pt>
                <c:pt idx="13961">
                  <c:v>0.14900000000000022</c:v>
                </c:pt>
                <c:pt idx="13962">
                  <c:v>0.15000000000000022</c:v>
                </c:pt>
                <c:pt idx="13963">
                  <c:v>0.14800000000000021</c:v>
                </c:pt>
                <c:pt idx="13964">
                  <c:v>0.14700000000000021</c:v>
                </c:pt>
                <c:pt idx="13965">
                  <c:v>0.15100000000000022</c:v>
                </c:pt>
                <c:pt idx="13966">
                  <c:v>0.14800000000000021</c:v>
                </c:pt>
                <c:pt idx="13967">
                  <c:v>0.14700000000000021</c:v>
                </c:pt>
                <c:pt idx="13968">
                  <c:v>0.15000000000000022</c:v>
                </c:pt>
                <c:pt idx="13969">
                  <c:v>0.15000000000000022</c:v>
                </c:pt>
                <c:pt idx="13970">
                  <c:v>0.15000000000000022</c:v>
                </c:pt>
                <c:pt idx="13971">
                  <c:v>0.14800000000000021</c:v>
                </c:pt>
                <c:pt idx="13972">
                  <c:v>0.14900000000000022</c:v>
                </c:pt>
                <c:pt idx="13973">
                  <c:v>0.17600000000000021</c:v>
                </c:pt>
                <c:pt idx="13974">
                  <c:v>0.15000000000000022</c:v>
                </c:pt>
                <c:pt idx="13975">
                  <c:v>0.15300000000000022</c:v>
                </c:pt>
                <c:pt idx="13976">
                  <c:v>0.15000000000000022</c:v>
                </c:pt>
                <c:pt idx="13977">
                  <c:v>0.15100000000000022</c:v>
                </c:pt>
                <c:pt idx="13978">
                  <c:v>0.14900000000000022</c:v>
                </c:pt>
                <c:pt idx="13979">
                  <c:v>0.14800000000000021</c:v>
                </c:pt>
                <c:pt idx="13980">
                  <c:v>0.14900000000000022</c:v>
                </c:pt>
                <c:pt idx="13981">
                  <c:v>0.14700000000000021</c:v>
                </c:pt>
                <c:pt idx="13982">
                  <c:v>0.14800000000000021</c:v>
                </c:pt>
                <c:pt idx="13983">
                  <c:v>0.15000000000000022</c:v>
                </c:pt>
                <c:pt idx="13984">
                  <c:v>0.14800000000000021</c:v>
                </c:pt>
                <c:pt idx="13985">
                  <c:v>0.14600000000000021</c:v>
                </c:pt>
                <c:pt idx="13986">
                  <c:v>0.14900000000000022</c:v>
                </c:pt>
                <c:pt idx="13987">
                  <c:v>0.14900000000000022</c:v>
                </c:pt>
                <c:pt idx="13988">
                  <c:v>0.14900000000000022</c:v>
                </c:pt>
                <c:pt idx="13989">
                  <c:v>0.14800000000000021</c:v>
                </c:pt>
                <c:pt idx="13990">
                  <c:v>0.14800000000000021</c:v>
                </c:pt>
                <c:pt idx="13991">
                  <c:v>0.14700000000000021</c:v>
                </c:pt>
                <c:pt idx="13992">
                  <c:v>0.14600000000000021</c:v>
                </c:pt>
                <c:pt idx="13993">
                  <c:v>0.14800000000000021</c:v>
                </c:pt>
                <c:pt idx="13994">
                  <c:v>0.14600000000000021</c:v>
                </c:pt>
                <c:pt idx="13995">
                  <c:v>0.14700000000000021</c:v>
                </c:pt>
                <c:pt idx="13996">
                  <c:v>0.14800000000000021</c:v>
                </c:pt>
                <c:pt idx="13997">
                  <c:v>0.14700000000000021</c:v>
                </c:pt>
                <c:pt idx="13998">
                  <c:v>0.14600000000000021</c:v>
                </c:pt>
                <c:pt idx="13999">
                  <c:v>0.14900000000000022</c:v>
                </c:pt>
                <c:pt idx="14000">
                  <c:v>0.14500000000000021</c:v>
                </c:pt>
                <c:pt idx="14001">
                  <c:v>0.14900000000000022</c:v>
                </c:pt>
                <c:pt idx="14002">
                  <c:v>0.15000000000000022</c:v>
                </c:pt>
                <c:pt idx="14003">
                  <c:v>0.15000000000000022</c:v>
                </c:pt>
                <c:pt idx="14004">
                  <c:v>0.14900000000000022</c:v>
                </c:pt>
                <c:pt idx="14005">
                  <c:v>0.15000000000000022</c:v>
                </c:pt>
                <c:pt idx="14006">
                  <c:v>0.14900000000000022</c:v>
                </c:pt>
                <c:pt idx="14007">
                  <c:v>0.14900000000000022</c:v>
                </c:pt>
                <c:pt idx="14008">
                  <c:v>0.14900000000000022</c:v>
                </c:pt>
                <c:pt idx="14009">
                  <c:v>0.15000000000000022</c:v>
                </c:pt>
                <c:pt idx="14010">
                  <c:v>0.14900000000000022</c:v>
                </c:pt>
                <c:pt idx="14011">
                  <c:v>0.14900000000000022</c:v>
                </c:pt>
                <c:pt idx="14012">
                  <c:v>0.14900000000000022</c:v>
                </c:pt>
                <c:pt idx="14013">
                  <c:v>0.15100000000000022</c:v>
                </c:pt>
                <c:pt idx="14014">
                  <c:v>0.14900000000000022</c:v>
                </c:pt>
                <c:pt idx="14015">
                  <c:v>0.14700000000000021</c:v>
                </c:pt>
                <c:pt idx="14016">
                  <c:v>0.14800000000000021</c:v>
                </c:pt>
                <c:pt idx="14017">
                  <c:v>0.14900000000000022</c:v>
                </c:pt>
                <c:pt idx="14018">
                  <c:v>0.15000000000000022</c:v>
                </c:pt>
                <c:pt idx="14019">
                  <c:v>0.14900000000000022</c:v>
                </c:pt>
                <c:pt idx="14020">
                  <c:v>0.14700000000000021</c:v>
                </c:pt>
                <c:pt idx="14021">
                  <c:v>0.14900000000000022</c:v>
                </c:pt>
                <c:pt idx="14022">
                  <c:v>0.14800000000000021</c:v>
                </c:pt>
                <c:pt idx="14023">
                  <c:v>0.15000000000000022</c:v>
                </c:pt>
                <c:pt idx="14024">
                  <c:v>0.15000000000000022</c:v>
                </c:pt>
                <c:pt idx="14025">
                  <c:v>0.15100000000000022</c:v>
                </c:pt>
                <c:pt idx="14026">
                  <c:v>0.15000000000000022</c:v>
                </c:pt>
                <c:pt idx="14027">
                  <c:v>0.14900000000000022</c:v>
                </c:pt>
                <c:pt idx="14028">
                  <c:v>0.14800000000000021</c:v>
                </c:pt>
                <c:pt idx="14029">
                  <c:v>0.14700000000000021</c:v>
                </c:pt>
                <c:pt idx="14030">
                  <c:v>0.14800000000000021</c:v>
                </c:pt>
                <c:pt idx="14031">
                  <c:v>0.14600000000000021</c:v>
                </c:pt>
                <c:pt idx="14032">
                  <c:v>0.14600000000000021</c:v>
                </c:pt>
                <c:pt idx="14033">
                  <c:v>0.14700000000000021</c:v>
                </c:pt>
                <c:pt idx="14034">
                  <c:v>0.14700000000000021</c:v>
                </c:pt>
                <c:pt idx="14035">
                  <c:v>0.14600000000000021</c:v>
                </c:pt>
                <c:pt idx="14036">
                  <c:v>0.14700000000000021</c:v>
                </c:pt>
                <c:pt idx="14037">
                  <c:v>0.14800000000000021</c:v>
                </c:pt>
                <c:pt idx="14038">
                  <c:v>0.14600000000000021</c:v>
                </c:pt>
                <c:pt idx="14039">
                  <c:v>0.14900000000000022</c:v>
                </c:pt>
                <c:pt idx="14040">
                  <c:v>0.16500000000000017</c:v>
                </c:pt>
                <c:pt idx="14041">
                  <c:v>0.14700000000000021</c:v>
                </c:pt>
                <c:pt idx="14042">
                  <c:v>0.14800000000000021</c:v>
                </c:pt>
                <c:pt idx="14043">
                  <c:v>0.14800000000000021</c:v>
                </c:pt>
                <c:pt idx="14044">
                  <c:v>0.15000000000000022</c:v>
                </c:pt>
                <c:pt idx="14045">
                  <c:v>0.15000000000000022</c:v>
                </c:pt>
                <c:pt idx="14046">
                  <c:v>0.15200000000000022</c:v>
                </c:pt>
                <c:pt idx="14047">
                  <c:v>0.14900000000000022</c:v>
                </c:pt>
                <c:pt idx="14048">
                  <c:v>0.15000000000000022</c:v>
                </c:pt>
                <c:pt idx="14049">
                  <c:v>0.15100000000000022</c:v>
                </c:pt>
                <c:pt idx="14050">
                  <c:v>0.15000000000000022</c:v>
                </c:pt>
                <c:pt idx="14051">
                  <c:v>0.14800000000000021</c:v>
                </c:pt>
                <c:pt idx="14052">
                  <c:v>0.14800000000000021</c:v>
                </c:pt>
                <c:pt idx="14053">
                  <c:v>0.14800000000000021</c:v>
                </c:pt>
                <c:pt idx="14054">
                  <c:v>0.14600000000000021</c:v>
                </c:pt>
                <c:pt idx="14055">
                  <c:v>0.14900000000000022</c:v>
                </c:pt>
                <c:pt idx="14056">
                  <c:v>0.14700000000000021</c:v>
                </c:pt>
                <c:pt idx="14057">
                  <c:v>0.14700000000000021</c:v>
                </c:pt>
                <c:pt idx="14058">
                  <c:v>0.14800000000000021</c:v>
                </c:pt>
                <c:pt idx="14059">
                  <c:v>0.14600000000000021</c:v>
                </c:pt>
                <c:pt idx="14060">
                  <c:v>0.14800000000000021</c:v>
                </c:pt>
                <c:pt idx="14061">
                  <c:v>0.14800000000000021</c:v>
                </c:pt>
                <c:pt idx="14062">
                  <c:v>0.14600000000000021</c:v>
                </c:pt>
                <c:pt idx="14063">
                  <c:v>0.14800000000000021</c:v>
                </c:pt>
                <c:pt idx="14064">
                  <c:v>0.14500000000000021</c:v>
                </c:pt>
                <c:pt idx="14065">
                  <c:v>0.14400000000000004</c:v>
                </c:pt>
                <c:pt idx="14066">
                  <c:v>0.14400000000000004</c:v>
                </c:pt>
                <c:pt idx="14067">
                  <c:v>0.14500000000000021</c:v>
                </c:pt>
                <c:pt idx="14068">
                  <c:v>0.14500000000000021</c:v>
                </c:pt>
                <c:pt idx="14069">
                  <c:v>0.14700000000000021</c:v>
                </c:pt>
                <c:pt idx="14070">
                  <c:v>0.14800000000000021</c:v>
                </c:pt>
                <c:pt idx="14071">
                  <c:v>0.15000000000000022</c:v>
                </c:pt>
                <c:pt idx="14072">
                  <c:v>0.14700000000000021</c:v>
                </c:pt>
                <c:pt idx="14073">
                  <c:v>0.15200000000000022</c:v>
                </c:pt>
                <c:pt idx="14074">
                  <c:v>0.14700000000000021</c:v>
                </c:pt>
                <c:pt idx="14075">
                  <c:v>0.14800000000000021</c:v>
                </c:pt>
                <c:pt idx="14076">
                  <c:v>0.14600000000000021</c:v>
                </c:pt>
                <c:pt idx="14077">
                  <c:v>0.14500000000000021</c:v>
                </c:pt>
                <c:pt idx="14078">
                  <c:v>0.14400000000000004</c:v>
                </c:pt>
                <c:pt idx="14079">
                  <c:v>0.14300000000000004</c:v>
                </c:pt>
                <c:pt idx="14080">
                  <c:v>0.14400000000000004</c:v>
                </c:pt>
                <c:pt idx="14081">
                  <c:v>0.14300000000000004</c:v>
                </c:pt>
                <c:pt idx="14082">
                  <c:v>0.14500000000000021</c:v>
                </c:pt>
                <c:pt idx="14083">
                  <c:v>0.14500000000000021</c:v>
                </c:pt>
                <c:pt idx="14084">
                  <c:v>0.14200000000000004</c:v>
                </c:pt>
                <c:pt idx="14085">
                  <c:v>0.14300000000000004</c:v>
                </c:pt>
                <c:pt idx="14086">
                  <c:v>0.14400000000000004</c:v>
                </c:pt>
                <c:pt idx="14087">
                  <c:v>0.14500000000000021</c:v>
                </c:pt>
                <c:pt idx="14088">
                  <c:v>0.14500000000000021</c:v>
                </c:pt>
                <c:pt idx="14089">
                  <c:v>0.14500000000000021</c:v>
                </c:pt>
                <c:pt idx="14090">
                  <c:v>0.14500000000000021</c:v>
                </c:pt>
                <c:pt idx="14091">
                  <c:v>0.14500000000000021</c:v>
                </c:pt>
                <c:pt idx="14092">
                  <c:v>0.14600000000000021</c:v>
                </c:pt>
                <c:pt idx="14093">
                  <c:v>0.14600000000000021</c:v>
                </c:pt>
                <c:pt idx="14094">
                  <c:v>0.14400000000000004</c:v>
                </c:pt>
                <c:pt idx="14095">
                  <c:v>0.14400000000000004</c:v>
                </c:pt>
                <c:pt idx="14096">
                  <c:v>0.14700000000000021</c:v>
                </c:pt>
                <c:pt idx="14097">
                  <c:v>0.14700000000000021</c:v>
                </c:pt>
                <c:pt idx="14098">
                  <c:v>0.14600000000000021</c:v>
                </c:pt>
                <c:pt idx="14099">
                  <c:v>0.14600000000000021</c:v>
                </c:pt>
                <c:pt idx="14100">
                  <c:v>0.14600000000000021</c:v>
                </c:pt>
                <c:pt idx="14101">
                  <c:v>0.14700000000000021</c:v>
                </c:pt>
                <c:pt idx="14102">
                  <c:v>0.14400000000000004</c:v>
                </c:pt>
                <c:pt idx="14103">
                  <c:v>0.14700000000000021</c:v>
                </c:pt>
                <c:pt idx="14104">
                  <c:v>0.14400000000000004</c:v>
                </c:pt>
                <c:pt idx="14105">
                  <c:v>0.15400000000000022</c:v>
                </c:pt>
                <c:pt idx="14106">
                  <c:v>0.14500000000000021</c:v>
                </c:pt>
                <c:pt idx="14107">
                  <c:v>0.14300000000000004</c:v>
                </c:pt>
                <c:pt idx="14108">
                  <c:v>0.14400000000000004</c:v>
                </c:pt>
                <c:pt idx="14109">
                  <c:v>0.14200000000000004</c:v>
                </c:pt>
                <c:pt idx="14110">
                  <c:v>0.14500000000000021</c:v>
                </c:pt>
                <c:pt idx="14111">
                  <c:v>0.14200000000000004</c:v>
                </c:pt>
                <c:pt idx="14112">
                  <c:v>0.14600000000000021</c:v>
                </c:pt>
                <c:pt idx="14113">
                  <c:v>0.14500000000000021</c:v>
                </c:pt>
                <c:pt idx="14114">
                  <c:v>0.14500000000000021</c:v>
                </c:pt>
                <c:pt idx="14115">
                  <c:v>0.14500000000000021</c:v>
                </c:pt>
                <c:pt idx="14116">
                  <c:v>0.14700000000000021</c:v>
                </c:pt>
                <c:pt idx="14117">
                  <c:v>0.14400000000000004</c:v>
                </c:pt>
                <c:pt idx="14118">
                  <c:v>0.14500000000000021</c:v>
                </c:pt>
                <c:pt idx="14119">
                  <c:v>0.14600000000000021</c:v>
                </c:pt>
                <c:pt idx="14120">
                  <c:v>0.14200000000000004</c:v>
                </c:pt>
                <c:pt idx="14121">
                  <c:v>0.14700000000000021</c:v>
                </c:pt>
                <c:pt idx="14122">
                  <c:v>0.14400000000000004</c:v>
                </c:pt>
                <c:pt idx="14123">
                  <c:v>0.14600000000000021</c:v>
                </c:pt>
                <c:pt idx="14124">
                  <c:v>0.14200000000000004</c:v>
                </c:pt>
                <c:pt idx="14125">
                  <c:v>0.14500000000000021</c:v>
                </c:pt>
                <c:pt idx="14126">
                  <c:v>0.14300000000000004</c:v>
                </c:pt>
                <c:pt idx="14127">
                  <c:v>0.14300000000000004</c:v>
                </c:pt>
                <c:pt idx="14128">
                  <c:v>0.14500000000000021</c:v>
                </c:pt>
                <c:pt idx="14129">
                  <c:v>0.14600000000000021</c:v>
                </c:pt>
                <c:pt idx="14130">
                  <c:v>0.14400000000000004</c:v>
                </c:pt>
                <c:pt idx="14131">
                  <c:v>0.14600000000000021</c:v>
                </c:pt>
                <c:pt idx="14132">
                  <c:v>0.14500000000000021</c:v>
                </c:pt>
                <c:pt idx="14133">
                  <c:v>0.14500000000000021</c:v>
                </c:pt>
                <c:pt idx="14134">
                  <c:v>0.14500000000000021</c:v>
                </c:pt>
                <c:pt idx="14135">
                  <c:v>0.14400000000000004</c:v>
                </c:pt>
                <c:pt idx="14136">
                  <c:v>0.14400000000000004</c:v>
                </c:pt>
                <c:pt idx="14137">
                  <c:v>0.14600000000000021</c:v>
                </c:pt>
                <c:pt idx="14138">
                  <c:v>0.14800000000000021</c:v>
                </c:pt>
                <c:pt idx="14139">
                  <c:v>0.14600000000000021</c:v>
                </c:pt>
                <c:pt idx="14140">
                  <c:v>0.15300000000000022</c:v>
                </c:pt>
                <c:pt idx="14141">
                  <c:v>0.14400000000000004</c:v>
                </c:pt>
                <c:pt idx="14142">
                  <c:v>0.14400000000000004</c:v>
                </c:pt>
                <c:pt idx="14143">
                  <c:v>0.14300000000000004</c:v>
                </c:pt>
                <c:pt idx="14144">
                  <c:v>0.14200000000000004</c:v>
                </c:pt>
                <c:pt idx="14145">
                  <c:v>0.14200000000000004</c:v>
                </c:pt>
                <c:pt idx="14146">
                  <c:v>0.14400000000000004</c:v>
                </c:pt>
                <c:pt idx="14147">
                  <c:v>0.14300000000000004</c:v>
                </c:pt>
                <c:pt idx="14148">
                  <c:v>0.14300000000000004</c:v>
                </c:pt>
                <c:pt idx="14149">
                  <c:v>0.14200000000000004</c:v>
                </c:pt>
                <c:pt idx="14150">
                  <c:v>0.14500000000000021</c:v>
                </c:pt>
                <c:pt idx="14151">
                  <c:v>0.14400000000000004</c:v>
                </c:pt>
                <c:pt idx="14152">
                  <c:v>0.14300000000000004</c:v>
                </c:pt>
                <c:pt idx="14153">
                  <c:v>0.15500000000000025</c:v>
                </c:pt>
                <c:pt idx="14154">
                  <c:v>0.14400000000000004</c:v>
                </c:pt>
                <c:pt idx="14155">
                  <c:v>0.14200000000000004</c:v>
                </c:pt>
                <c:pt idx="14156">
                  <c:v>0.14400000000000004</c:v>
                </c:pt>
                <c:pt idx="14157">
                  <c:v>0.14500000000000021</c:v>
                </c:pt>
                <c:pt idx="14158">
                  <c:v>0.14300000000000004</c:v>
                </c:pt>
                <c:pt idx="14159">
                  <c:v>0.14100000000000001</c:v>
                </c:pt>
                <c:pt idx="14160">
                  <c:v>0.14400000000000004</c:v>
                </c:pt>
                <c:pt idx="14161">
                  <c:v>0.14200000000000004</c:v>
                </c:pt>
                <c:pt idx="14162">
                  <c:v>0.14700000000000021</c:v>
                </c:pt>
                <c:pt idx="14163">
                  <c:v>0.14400000000000004</c:v>
                </c:pt>
                <c:pt idx="14164">
                  <c:v>0.14300000000000004</c:v>
                </c:pt>
                <c:pt idx="14165">
                  <c:v>0.14500000000000021</c:v>
                </c:pt>
                <c:pt idx="14166">
                  <c:v>0.15300000000000022</c:v>
                </c:pt>
                <c:pt idx="14167">
                  <c:v>0.14700000000000021</c:v>
                </c:pt>
                <c:pt idx="14168">
                  <c:v>0.19400000000000017</c:v>
                </c:pt>
                <c:pt idx="14169">
                  <c:v>0.14100000000000001</c:v>
                </c:pt>
                <c:pt idx="14170">
                  <c:v>0.14300000000000004</c:v>
                </c:pt>
                <c:pt idx="14171">
                  <c:v>0.14300000000000004</c:v>
                </c:pt>
                <c:pt idx="14172">
                  <c:v>0.14700000000000021</c:v>
                </c:pt>
                <c:pt idx="14173">
                  <c:v>0.14200000000000004</c:v>
                </c:pt>
                <c:pt idx="14174">
                  <c:v>0.14100000000000001</c:v>
                </c:pt>
                <c:pt idx="14175">
                  <c:v>0.14200000000000004</c:v>
                </c:pt>
                <c:pt idx="14176">
                  <c:v>0.14400000000000004</c:v>
                </c:pt>
                <c:pt idx="14177">
                  <c:v>0.14600000000000021</c:v>
                </c:pt>
                <c:pt idx="14178">
                  <c:v>0.14300000000000004</c:v>
                </c:pt>
                <c:pt idx="14179">
                  <c:v>0.14300000000000004</c:v>
                </c:pt>
                <c:pt idx="14180">
                  <c:v>0.14400000000000004</c:v>
                </c:pt>
                <c:pt idx="14181">
                  <c:v>0.14600000000000021</c:v>
                </c:pt>
                <c:pt idx="14182">
                  <c:v>0.14300000000000004</c:v>
                </c:pt>
                <c:pt idx="14183">
                  <c:v>0.14600000000000021</c:v>
                </c:pt>
                <c:pt idx="14184">
                  <c:v>0.14400000000000004</c:v>
                </c:pt>
                <c:pt idx="14185">
                  <c:v>0.14400000000000004</c:v>
                </c:pt>
                <c:pt idx="14186">
                  <c:v>0.14800000000000021</c:v>
                </c:pt>
                <c:pt idx="14187">
                  <c:v>0.14300000000000004</c:v>
                </c:pt>
                <c:pt idx="14188">
                  <c:v>0.14400000000000004</c:v>
                </c:pt>
                <c:pt idx="14189">
                  <c:v>0.14500000000000021</c:v>
                </c:pt>
                <c:pt idx="14190">
                  <c:v>0.14400000000000004</c:v>
                </c:pt>
                <c:pt idx="14191">
                  <c:v>0.14500000000000021</c:v>
                </c:pt>
                <c:pt idx="14192">
                  <c:v>0.14500000000000021</c:v>
                </c:pt>
                <c:pt idx="14193">
                  <c:v>0.14400000000000004</c:v>
                </c:pt>
                <c:pt idx="14194">
                  <c:v>0.14500000000000021</c:v>
                </c:pt>
                <c:pt idx="14195">
                  <c:v>0.14300000000000004</c:v>
                </c:pt>
                <c:pt idx="14196">
                  <c:v>0.14300000000000004</c:v>
                </c:pt>
                <c:pt idx="14197">
                  <c:v>0.14200000000000004</c:v>
                </c:pt>
                <c:pt idx="14198">
                  <c:v>0.14300000000000004</c:v>
                </c:pt>
                <c:pt idx="14199">
                  <c:v>0.14100000000000001</c:v>
                </c:pt>
                <c:pt idx="14200">
                  <c:v>0.14300000000000004</c:v>
                </c:pt>
                <c:pt idx="14201">
                  <c:v>0.14400000000000004</c:v>
                </c:pt>
                <c:pt idx="14202">
                  <c:v>0.14300000000000004</c:v>
                </c:pt>
                <c:pt idx="14203">
                  <c:v>0.14500000000000021</c:v>
                </c:pt>
                <c:pt idx="14204">
                  <c:v>0.14300000000000004</c:v>
                </c:pt>
                <c:pt idx="14205">
                  <c:v>0.14200000000000004</c:v>
                </c:pt>
                <c:pt idx="14206">
                  <c:v>0.14300000000000004</c:v>
                </c:pt>
                <c:pt idx="14207">
                  <c:v>0.14100000000000001</c:v>
                </c:pt>
                <c:pt idx="14208">
                  <c:v>0.14300000000000004</c:v>
                </c:pt>
                <c:pt idx="14209">
                  <c:v>0.14400000000000004</c:v>
                </c:pt>
                <c:pt idx="14210">
                  <c:v>0.14200000000000004</c:v>
                </c:pt>
                <c:pt idx="14211">
                  <c:v>0.14400000000000004</c:v>
                </c:pt>
                <c:pt idx="14212">
                  <c:v>0.14500000000000021</c:v>
                </c:pt>
                <c:pt idx="14213">
                  <c:v>0.15000000000000022</c:v>
                </c:pt>
                <c:pt idx="14214">
                  <c:v>0.14500000000000021</c:v>
                </c:pt>
                <c:pt idx="14215">
                  <c:v>0.14300000000000004</c:v>
                </c:pt>
                <c:pt idx="14216">
                  <c:v>0.14400000000000004</c:v>
                </c:pt>
                <c:pt idx="14217">
                  <c:v>0.14300000000000004</c:v>
                </c:pt>
                <c:pt idx="14218">
                  <c:v>0.14300000000000004</c:v>
                </c:pt>
                <c:pt idx="14219">
                  <c:v>0.14000000000000001</c:v>
                </c:pt>
                <c:pt idx="14220">
                  <c:v>0.14300000000000004</c:v>
                </c:pt>
                <c:pt idx="14221">
                  <c:v>0.13900000000000001</c:v>
                </c:pt>
                <c:pt idx="14222">
                  <c:v>0.13800000000000001</c:v>
                </c:pt>
                <c:pt idx="14223">
                  <c:v>0.14000000000000001</c:v>
                </c:pt>
                <c:pt idx="14224">
                  <c:v>0.14200000000000004</c:v>
                </c:pt>
                <c:pt idx="14225">
                  <c:v>0.14000000000000001</c:v>
                </c:pt>
                <c:pt idx="14226">
                  <c:v>0.14000000000000001</c:v>
                </c:pt>
                <c:pt idx="14227">
                  <c:v>0.14000000000000001</c:v>
                </c:pt>
                <c:pt idx="14228">
                  <c:v>0.14100000000000001</c:v>
                </c:pt>
                <c:pt idx="14229">
                  <c:v>0.14200000000000004</c:v>
                </c:pt>
                <c:pt idx="14230">
                  <c:v>0.14200000000000004</c:v>
                </c:pt>
                <c:pt idx="14231">
                  <c:v>0.14300000000000004</c:v>
                </c:pt>
                <c:pt idx="14232">
                  <c:v>0.14300000000000004</c:v>
                </c:pt>
                <c:pt idx="14233">
                  <c:v>0.14400000000000004</c:v>
                </c:pt>
                <c:pt idx="14234">
                  <c:v>0.14200000000000004</c:v>
                </c:pt>
                <c:pt idx="14235">
                  <c:v>0.14000000000000001</c:v>
                </c:pt>
                <c:pt idx="14236">
                  <c:v>0.13900000000000001</c:v>
                </c:pt>
                <c:pt idx="14237">
                  <c:v>0.13900000000000001</c:v>
                </c:pt>
                <c:pt idx="14238">
                  <c:v>0.13900000000000001</c:v>
                </c:pt>
                <c:pt idx="14239">
                  <c:v>0.14100000000000001</c:v>
                </c:pt>
                <c:pt idx="14240">
                  <c:v>0.14100000000000001</c:v>
                </c:pt>
                <c:pt idx="14241">
                  <c:v>0.14000000000000001</c:v>
                </c:pt>
                <c:pt idx="14242">
                  <c:v>0.14100000000000001</c:v>
                </c:pt>
                <c:pt idx="14243">
                  <c:v>0.14100000000000001</c:v>
                </c:pt>
                <c:pt idx="14244">
                  <c:v>0.13900000000000001</c:v>
                </c:pt>
                <c:pt idx="14245">
                  <c:v>0.14000000000000001</c:v>
                </c:pt>
                <c:pt idx="14246">
                  <c:v>0.14000000000000001</c:v>
                </c:pt>
                <c:pt idx="14247">
                  <c:v>0.13900000000000001</c:v>
                </c:pt>
                <c:pt idx="14248">
                  <c:v>0.14400000000000004</c:v>
                </c:pt>
                <c:pt idx="14249">
                  <c:v>0.14400000000000004</c:v>
                </c:pt>
                <c:pt idx="14250">
                  <c:v>0.14200000000000004</c:v>
                </c:pt>
                <c:pt idx="14251">
                  <c:v>0.14400000000000004</c:v>
                </c:pt>
                <c:pt idx="14252">
                  <c:v>0.14500000000000021</c:v>
                </c:pt>
                <c:pt idx="14253">
                  <c:v>0.14400000000000004</c:v>
                </c:pt>
                <c:pt idx="14254">
                  <c:v>0.14200000000000004</c:v>
                </c:pt>
                <c:pt idx="14255">
                  <c:v>0.14200000000000004</c:v>
                </c:pt>
                <c:pt idx="14256">
                  <c:v>0.15500000000000025</c:v>
                </c:pt>
                <c:pt idx="14257">
                  <c:v>0.14300000000000004</c:v>
                </c:pt>
                <c:pt idx="14258">
                  <c:v>0.18200000000000022</c:v>
                </c:pt>
                <c:pt idx="14259">
                  <c:v>0.15400000000000022</c:v>
                </c:pt>
                <c:pt idx="14260">
                  <c:v>0.15300000000000022</c:v>
                </c:pt>
                <c:pt idx="14261">
                  <c:v>0.15100000000000022</c:v>
                </c:pt>
                <c:pt idx="14262">
                  <c:v>0.15600000000000025</c:v>
                </c:pt>
                <c:pt idx="14263">
                  <c:v>0.16300000000000017</c:v>
                </c:pt>
                <c:pt idx="14264">
                  <c:v>0.16000000000000014</c:v>
                </c:pt>
                <c:pt idx="14265">
                  <c:v>0.15800000000000025</c:v>
                </c:pt>
                <c:pt idx="14266">
                  <c:v>0.15400000000000022</c:v>
                </c:pt>
                <c:pt idx="14267">
                  <c:v>0.15100000000000022</c:v>
                </c:pt>
                <c:pt idx="14268">
                  <c:v>0.15100000000000022</c:v>
                </c:pt>
                <c:pt idx="14269">
                  <c:v>0.14800000000000021</c:v>
                </c:pt>
                <c:pt idx="14270">
                  <c:v>0.14400000000000004</c:v>
                </c:pt>
                <c:pt idx="14271">
                  <c:v>0.14300000000000004</c:v>
                </c:pt>
                <c:pt idx="14272">
                  <c:v>0.14400000000000004</c:v>
                </c:pt>
                <c:pt idx="14273">
                  <c:v>0.14000000000000001</c:v>
                </c:pt>
                <c:pt idx="14274">
                  <c:v>0.14100000000000001</c:v>
                </c:pt>
                <c:pt idx="14275">
                  <c:v>0.14000000000000001</c:v>
                </c:pt>
                <c:pt idx="14276">
                  <c:v>0.13700000000000001</c:v>
                </c:pt>
                <c:pt idx="14277">
                  <c:v>0.13700000000000001</c:v>
                </c:pt>
                <c:pt idx="14278">
                  <c:v>0.13700000000000001</c:v>
                </c:pt>
                <c:pt idx="14279">
                  <c:v>0.13700000000000001</c:v>
                </c:pt>
                <c:pt idx="14280">
                  <c:v>0.13600000000000001</c:v>
                </c:pt>
                <c:pt idx="14281">
                  <c:v>0.13600000000000001</c:v>
                </c:pt>
                <c:pt idx="14282">
                  <c:v>0.13500000000000001</c:v>
                </c:pt>
                <c:pt idx="14283">
                  <c:v>0.13300000000000001</c:v>
                </c:pt>
                <c:pt idx="14284">
                  <c:v>0.13400000000000001</c:v>
                </c:pt>
                <c:pt idx="14285">
                  <c:v>0.13300000000000001</c:v>
                </c:pt>
                <c:pt idx="14286">
                  <c:v>0.13500000000000001</c:v>
                </c:pt>
                <c:pt idx="14287">
                  <c:v>0.13400000000000001</c:v>
                </c:pt>
                <c:pt idx="14288">
                  <c:v>0.13500000000000001</c:v>
                </c:pt>
                <c:pt idx="14289">
                  <c:v>0.13400000000000001</c:v>
                </c:pt>
                <c:pt idx="14290">
                  <c:v>0.13300000000000001</c:v>
                </c:pt>
                <c:pt idx="14291">
                  <c:v>0.13400000000000001</c:v>
                </c:pt>
                <c:pt idx="14292">
                  <c:v>0.13600000000000001</c:v>
                </c:pt>
                <c:pt idx="14293">
                  <c:v>0.13500000000000001</c:v>
                </c:pt>
                <c:pt idx="14294">
                  <c:v>0.13600000000000001</c:v>
                </c:pt>
                <c:pt idx="14295">
                  <c:v>0.13900000000000001</c:v>
                </c:pt>
                <c:pt idx="14296">
                  <c:v>0.14100000000000001</c:v>
                </c:pt>
                <c:pt idx="14297">
                  <c:v>0.13700000000000001</c:v>
                </c:pt>
                <c:pt idx="14298">
                  <c:v>0.13900000000000001</c:v>
                </c:pt>
                <c:pt idx="14299">
                  <c:v>0.13800000000000001</c:v>
                </c:pt>
                <c:pt idx="14300">
                  <c:v>0.13600000000000001</c:v>
                </c:pt>
                <c:pt idx="14301">
                  <c:v>0.13900000000000001</c:v>
                </c:pt>
                <c:pt idx="14302">
                  <c:v>0.14000000000000001</c:v>
                </c:pt>
                <c:pt idx="14303">
                  <c:v>0.16100000000000017</c:v>
                </c:pt>
                <c:pt idx="14304">
                  <c:v>0.14000000000000001</c:v>
                </c:pt>
                <c:pt idx="14305">
                  <c:v>0.14200000000000004</c:v>
                </c:pt>
                <c:pt idx="14306">
                  <c:v>0.14300000000000004</c:v>
                </c:pt>
                <c:pt idx="14307">
                  <c:v>0.14200000000000004</c:v>
                </c:pt>
                <c:pt idx="14308">
                  <c:v>0.14200000000000004</c:v>
                </c:pt>
                <c:pt idx="14309">
                  <c:v>0.14000000000000001</c:v>
                </c:pt>
                <c:pt idx="14310">
                  <c:v>0.14000000000000001</c:v>
                </c:pt>
                <c:pt idx="14311">
                  <c:v>0.13800000000000001</c:v>
                </c:pt>
                <c:pt idx="14312">
                  <c:v>0.13900000000000001</c:v>
                </c:pt>
                <c:pt idx="14313">
                  <c:v>0.14200000000000004</c:v>
                </c:pt>
                <c:pt idx="14314">
                  <c:v>0.14200000000000004</c:v>
                </c:pt>
                <c:pt idx="14315">
                  <c:v>0.14200000000000004</c:v>
                </c:pt>
                <c:pt idx="14316">
                  <c:v>0.14000000000000001</c:v>
                </c:pt>
                <c:pt idx="14317">
                  <c:v>0.14100000000000001</c:v>
                </c:pt>
                <c:pt idx="14318">
                  <c:v>0.13900000000000001</c:v>
                </c:pt>
                <c:pt idx="14319">
                  <c:v>0.13900000000000001</c:v>
                </c:pt>
                <c:pt idx="14320">
                  <c:v>0.13900000000000001</c:v>
                </c:pt>
                <c:pt idx="14321">
                  <c:v>0.13900000000000001</c:v>
                </c:pt>
                <c:pt idx="14322">
                  <c:v>0.13800000000000001</c:v>
                </c:pt>
                <c:pt idx="14323">
                  <c:v>0.15000000000000022</c:v>
                </c:pt>
                <c:pt idx="14324">
                  <c:v>0.15400000000000022</c:v>
                </c:pt>
                <c:pt idx="14325">
                  <c:v>0.14100000000000001</c:v>
                </c:pt>
                <c:pt idx="14326">
                  <c:v>0.14500000000000021</c:v>
                </c:pt>
                <c:pt idx="14327">
                  <c:v>0.14000000000000001</c:v>
                </c:pt>
                <c:pt idx="14328">
                  <c:v>0.13900000000000001</c:v>
                </c:pt>
                <c:pt idx="14329">
                  <c:v>0.13900000000000001</c:v>
                </c:pt>
                <c:pt idx="14330">
                  <c:v>0.13800000000000001</c:v>
                </c:pt>
                <c:pt idx="14331">
                  <c:v>0.13500000000000001</c:v>
                </c:pt>
                <c:pt idx="14332">
                  <c:v>0.13700000000000001</c:v>
                </c:pt>
                <c:pt idx="14333">
                  <c:v>0.14000000000000001</c:v>
                </c:pt>
                <c:pt idx="14334">
                  <c:v>0.13600000000000001</c:v>
                </c:pt>
                <c:pt idx="14335">
                  <c:v>0.13700000000000001</c:v>
                </c:pt>
                <c:pt idx="14336">
                  <c:v>0.14000000000000001</c:v>
                </c:pt>
                <c:pt idx="14337">
                  <c:v>0.14400000000000004</c:v>
                </c:pt>
                <c:pt idx="14338">
                  <c:v>0.13900000000000001</c:v>
                </c:pt>
                <c:pt idx="14339">
                  <c:v>0.13700000000000001</c:v>
                </c:pt>
                <c:pt idx="14340">
                  <c:v>0.13600000000000001</c:v>
                </c:pt>
                <c:pt idx="14341">
                  <c:v>0.13600000000000001</c:v>
                </c:pt>
                <c:pt idx="14342">
                  <c:v>0.13600000000000001</c:v>
                </c:pt>
                <c:pt idx="14343">
                  <c:v>0.14100000000000001</c:v>
                </c:pt>
                <c:pt idx="14344">
                  <c:v>0.13900000000000001</c:v>
                </c:pt>
                <c:pt idx="14345">
                  <c:v>0.13800000000000001</c:v>
                </c:pt>
                <c:pt idx="14346">
                  <c:v>0.13500000000000001</c:v>
                </c:pt>
                <c:pt idx="14347">
                  <c:v>0.13500000000000001</c:v>
                </c:pt>
                <c:pt idx="14348">
                  <c:v>0.13600000000000001</c:v>
                </c:pt>
                <c:pt idx="14349">
                  <c:v>0.13400000000000001</c:v>
                </c:pt>
                <c:pt idx="14350">
                  <c:v>0.13500000000000001</c:v>
                </c:pt>
                <c:pt idx="14351">
                  <c:v>0.13400000000000001</c:v>
                </c:pt>
                <c:pt idx="14352">
                  <c:v>0.13300000000000001</c:v>
                </c:pt>
                <c:pt idx="14353">
                  <c:v>0.13300000000000001</c:v>
                </c:pt>
                <c:pt idx="14354">
                  <c:v>0.13500000000000001</c:v>
                </c:pt>
                <c:pt idx="14355">
                  <c:v>0.13500000000000001</c:v>
                </c:pt>
                <c:pt idx="14356">
                  <c:v>0.13300000000000001</c:v>
                </c:pt>
                <c:pt idx="14357">
                  <c:v>0.13200000000000001</c:v>
                </c:pt>
                <c:pt idx="14358">
                  <c:v>0.13300000000000001</c:v>
                </c:pt>
                <c:pt idx="14359">
                  <c:v>0.13500000000000001</c:v>
                </c:pt>
                <c:pt idx="14360">
                  <c:v>0.13500000000000001</c:v>
                </c:pt>
                <c:pt idx="14361">
                  <c:v>0.13400000000000001</c:v>
                </c:pt>
                <c:pt idx="14362">
                  <c:v>0.13400000000000001</c:v>
                </c:pt>
                <c:pt idx="14363">
                  <c:v>0.13600000000000001</c:v>
                </c:pt>
                <c:pt idx="14364">
                  <c:v>0.13600000000000001</c:v>
                </c:pt>
                <c:pt idx="14365">
                  <c:v>0.13600000000000001</c:v>
                </c:pt>
                <c:pt idx="14366">
                  <c:v>0.13500000000000001</c:v>
                </c:pt>
                <c:pt idx="14367">
                  <c:v>0.13400000000000001</c:v>
                </c:pt>
                <c:pt idx="14368">
                  <c:v>0.13100000000000001</c:v>
                </c:pt>
                <c:pt idx="14369">
                  <c:v>0.13400000000000001</c:v>
                </c:pt>
                <c:pt idx="14370">
                  <c:v>0.13400000000000001</c:v>
                </c:pt>
                <c:pt idx="14371">
                  <c:v>0.13400000000000001</c:v>
                </c:pt>
                <c:pt idx="14372">
                  <c:v>0.13500000000000001</c:v>
                </c:pt>
                <c:pt idx="14373">
                  <c:v>0.13500000000000001</c:v>
                </c:pt>
                <c:pt idx="14374">
                  <c:v>0.13300000000000001</c:v>
                </c:pt>
                <c:pt idx="14375">
                  <c:v>0.13500000000000001</c:v>
                </c:pt>
                <c:pt idx="14376">
                  <c:v>0.13500000000000001</c:v>
                </c:pt>
                <c:pt idx="14377">
                  <c:v>0.13200000000000001</c:v>
                </c:pt>
                <c:pt idx="14378">
                  <c:v>0.13600000000000001</c:v>
                </c:pt>
                <c:pt idx="14379">
                  <c:v>0.13400000000000001</c:v>
                </c:pt>
                <c:pt idx="14380">
                  <c:v>0.13300000000000001</c:v>
                </c:pt>
                <c:pt idx="14381">
                  <c:v>0.13300000000000001</c:v>
                </c:pt>
                <c:pt idx="14382">
                  <c:v>0.13300000000000001</c:v>
                </c:pt>
                <c:pt idx="14383">
                  <c:v>0.13500000000000001</c:v>
                </c:pt>
                <c:pt idx="14384">
                  <c:v>0.13500000000000001</c:v>
                </c:pt>
                <c:pt idx="14385">
                  <c:v>0.13300000000000001</c:v>
                </c:pt>
                <c:pt idx="14386">
                  <c:v>0.13200000000000001</c:v>
                </c:pt>
                <c:pt idx="14387">
                  <c:v>0.13200000000000001</c:v>
                </c:pt>
                <c:pt idx="14388">
                  <c:v>0.13900000000000001</c:v>
                </c:pt>
                <c:pt idx="14389">
                  <c:v>0.13400000000000001</c:v>
                </c:pt>
                <c:pt idx="14390">
                  <c:v>0.13300000000000001</c:v>
                </c:pt>
                <c:pt idx="14391">
                  <c:v>0.13500000000000001</c:v>
                </c:pt>
                <c:pt idx="14392">
                  <c:v>0.13500000000000001</c:v>
                </c:pt>
                <c:pt idx="14393">
                  <c:v>0.13500000000000001</c:v>
                </c:pt>
                <c:pt idx="14394">
                  <c:v>0.13300000000000001</c:v>
                </c:pt>
                <c:pt idx="14395">
                  <c:v>0.13400000000000001</c:v>
                </c:pt>
                <c:pt idx="14396">
                  <c:v>0.13200000000000001</c:v>
                </c:pt>
                <c:pt idx="14397">
                  <c:v>0.13400000000000001</c:v>
                </c:pt>
                <c:pt idx="14398">
                  <c:v>0.13500000000000001</c:v>
                </c:pt>
                <c:pt idx="14399">
                  <c:v>0.13400000000000001</c:v>
                </c:pt>
                <c:pt idx="14400">
                  <c:v>0.13300000000000001</c:v>
                </c:pt>
                <c:pt idx="14401">
                  <c:v>0.13400000000000001</c:v>
                </c:pt>
                <c:pt idx="14402">
                  <c:v>0.13500000000000001</c:v>
                </c:pt>
                <c:pt idx="14403">
                  <c:v>0.13300000000000001</c:v>
                </c:pt>
                <c:pt idx="14404">
                  <c:v>0.13300000000000001</c:v>
                </c:pt>
                <c:pt idx="14405">
                  <c:v>0.13200000000000001</c:v>
                </c:pt>
                <c:pt idx="14406">
                  <c:v>0.13400000000000001</c:v>
                </c:pt>
                <c:pt idx="14407">
                  <c:v>0.13300000000000001</c:v>
                </c:pt>
                <c:pt idx="14408">
                  <c:v>0.13100000000000001</c:v>
                </c:pt>
                <c:pt idx="14409">
                  <c:v>0.13700000000000001</c:v>
                </c:pt>
                <c:pt idx="14410">
                  <c:v>0.13300000000000001</c:v>
                </c:pt>
                <c:pt idx="14411">
                  <c:v>0.13300000000000001</c:v>
                </c:pt>
                <c:pt idx="14412">
                  <c:v>0.13300000000000001</c:v>
                </c:pt>
                <c:pt idx="14413">
                  <c:v>0.13300000000000001</c:v>
                </c:pt>
                <c:pt idx="14414">
                  <c:v>0.13300000000000001</c:v>
                </c:pt>
                <c:pt idx="14415">
                  <c:v>0.13500000000000001</c:v>
                </c:pt>
                <c:pt idx="14416">
                  <c:v>0.13600000000000001</c:v>
                </c:pt>
                <c:pt idx="14417">
                  <c:v>0.13600000000000001</c:v>
                </c:pt>
                <c:pt idx="14418">
                  <c:v>0.13400000000000001</c:v>
                </c:pt>
                <c:pt idx="14419">
                  <c:v>0.13400000000000001</c:v>
                </c:pt>
                <c:pt idx="14420">
                  <c:v>0.13300000000000001</c:v>
                </c:pt>
                <c:pt idx="14421">
                  <c:v>0.13400000000000001</c:v>
                </c:pt>
                <c:pt idx="14422">
                  <c:v>0.13300000000000001</c:v>
                </c:pt>
                <c:pt idx="14423">
                  <c:v>0.13200000000000001</c:v>
                </c:pt>
                <c:pt idx="14424">
                  <c:v>0.13800000000000001</c:v>
                </c:pt>
                <c:pt idx="14425">
                  <c:v>0.13300000000000001</c:v>
                </c:pt>
                <c:pt idx="14426">
                  <c:v>0.13600000000000001</c:v>
                </c:pt>
                <c:pt idx="14427">
                  <c:v>0.13100000000000001</c:v>
                </c:pt>
                <c:pt idx="14428">
                  <c:v>0.13800000000000001</c:v>
                </c:pt>
                <c:pt idx="14429">
                  <c:v>0.13100000000000001</c:v>
                </c:pt>
                <c:pt idx="14430">
                  <c:v>0.13200000000000001</c:v>
                </c:pt>
                <c:pt idx="14431">
                  <c:v>0.13500000000000001</c:v>
                </c:pt>
                <c:pt idx="14432">
                  <c:v>0.13300000000000001</c:v>
                </c:pt>
                <c:pt idx="14433">
                  <c:v>0.13500000000000001</c:v>
                </c:pt>
                <c:pt idx="14434">
                  <c:v>0.13500000000000001</c:v>
                </c:pt>
                <c:pt idx="14435">
                  <c:v>0.13300000000000001</c:v>
                </c:pt>
                <c:pt idx="14436">
                  <c:v>0.13300000000000001</c:v>
                </c:pt>
                <c:pt idx="14437">
                  <c:v>0.13300000000000001</c:v>
                </c:pt>
                <c:pt idx="14438">
                  <c:v>0.13300000000000001</c:v>
                </c:pt>
                <c:pt idx="14439">
                  <c:v>0.13200000000000001</c:v>
                </c:pt>
                <c:pt idx="14440">
                  <c:v>0.13400000000000001</c:v>
                </c:pt>
                <c:pt idx="14441">
                  <c:v>0.13600000000000001</c:v>
                </c:pt>
                <c:pt idx="14442">
                  <c:v>0.13600000000000001</c:v>
                </c:pt>
                <c:pt idx="14443">
                  <c:v>0.14300000000000004</c:v>
                </c:pt>
                <c:pt idx="14444">
                  <c:v>0.13500000000000001</c:v>
                </c:pt>
                <c:pt idx="14445">
                  <c:v>0.13300000000000001</c:v>
                </c:pt>
                <c:pt idx="14446">
                  <c:v>0.13400000000000001</c:v>
                </c:pt>
                <c:pt idx="14447">
                  <c:v>0.13400000000000001</c:v>
                </c:pt>
                <c:pt idx="14448">
                  <c:v>0.13300000000000001</c:v>
                </c:pt>
                <c:pt idx="14449">
                  <c:v>0.13300000000000001</c:v>
                </c:pt>
                <c:pt idx="14450">
                  <c:v>0.13400000000000001</c:v>
                </c:pt>
                <c:pt idx="14451">
                  <c:v>0.13500000000000001</c:v>
                </c:pt>
                <c:pt idx="14452">
                  <c:v>0.13500000000000001</c:v>
                </c:pt>
                <c:pt idx="14453">
                  <c:v>0.13500000000000001</c:v>
                </c:pt>
                <c:pt idx="14454">
                  <c:v>0.13600000000000001</c:v>
                </c:pt>
                <c:pt idx="14455">
                  <c:v>0.13400000000000001</c:v>
                </c:pt>
                <c:pt idx="14456">
                  <c:v>0.13500000000000001</c:v>
                </c:pt>
                <c:pt idx="14457">
                  <c:v>0.13500000000000001</c:v>
                </c:pt>
                <c:pt idx="14458">
                  <c:v>0.13500000000000001</c:v>
                </c:pt>
                <c:pt idx="14459">
                  <c:v>0.13300000000000001</c:v>
                </c:pt>
                <c:pt idx="14460">
                  <c:v>0.13600000000000001</c:v>
                </c:pt>
                <c:pt idx="14461">
                  <c:v>0.13600000000000001</c:v>
                </c:pt>
                <c:pt idx="14462">
                  <c:v>0.13700000000000001</c:v>
                </c:pt>
                <c:pt idx="14463">
                  <c:v>0.13500000000000001</c:v>
                </c:pt>
                <c:pt idx="14464">
                  <c:v>0.13700000000000001</c:v>
                </c:pt>
                <c:pt idx="14465">
                  <c:v>0.13600000000000001</c:v>
                </c:pt>
                <c:pt idx="14466">
                  <c:v>0.13900000000000001</c:v>
                </c:pt>
                <c:pt idx="14467">
                  <c:v>0.13600000000000001</c:v>
                </c:pt>
                <c:pt idx="14468">
                  <c:v>0.13700000000000001</c:v>
                </c:pt>
                <c:pt idx="14469">
                  <c:v>0.13700000000000001</c:v>
                </c:pt>
                <c:pt idx="14470">
                  <c:v>0.13500000000000001</c:v>
                </c:pt>
                <c:pt idx="14471">
                  <c:v>0.13600000000000001</c:v>
                </c:pt>
                <c:pt idx="14472">
                  <c:v>0.13600000000000001</c:v>
                </c:pt>
                <c:pt idx="14473">
                  <c:v>0.13300000000000001</c:v>
                </c:pt>
                <c:pt idx="14474">
                  <c:v>0.13300000000000001</c:v>
                </c:pt>
                <c:pt idx="14475">
                  <c:v>0.13400000000000001</c:v>
                </c:pt>
                <c:pt idx="14476">
                  <c:v>0.13200000000000001</c:v>
                </c:pt>
                <c:pt idx="14477">
                  <c:v>0.13500000000000001</c:v>
                </c:pt>
                <c:pt idx="14478">
                  <c:v>0.13500000000000001</c:v>
                </c:pt>
                <c:pt idx="14479">
                  <c:v>0.13800000000000001</c:v>
                </c:pt>
                <c:pt idx="14480">
                  <c:v>0.13500000000000001</c:v>
                </c:pt>
                <c:pt idx="14481">
                  <c:v>0.13300000000000001</c:v>
                </c:pt>
                <c:pt idx="14482">
                  <c:v>0.13400000000000001</c:v>
                </c:pt>
                <c:pt idx="14483">
                  <c:v>0.13400000000000001</c:v>
                </c:pt>
                <c:pt idx="14484">
                  <c:v>0.13500000000000001</c:v>
                </c:pt>
                <c:pt idx="14485">
                  <c:v>0.13500000000000001</c:v>
                </c:pt>
                <c:pt idx="14486">
                  <c:v>0.13600000000000001</c:v>
                </c:pt>
                <c:pt idx="14487">
                  <c:v>0.13500000000000001</c:v>
                </c:pt>
                <c:pt idx="14488">
                  <c:v>0.13400000000000001</c:v>
                </c:pt>
                <c:pt idx="14489">
                  <c:v>0.13400000000000001</c:v>
                </c:pt>
                <c:pt idx="14490">
                  <c:v>0.13300000000000001</c:v>
                </c:pt>
                <c:pt idx="14491">
                  <c:v>0.13400000000000001</c:v>
                </c:pt>
                <c:pt idx="14492">
                  <c:v>0.13300000000000001</c:v>
                </c:pt>
                <c:pt idx="14493">
                  <c:v>0.13200000000000001</c:v>
                </c:pt>
                <c:pt idx="14494">
                  <c:v>0.13500000000000001</c:v>
                </c:pt>
                <c:pt idx="14495">
                  <c:v>0.13100000000000001</c:v>
                </c:pt>
                <c:pt idx="14496">
                  <c:v>0.13500000000000001</c:v>
                </c:pt>
                <c:pt idx="14497">
                  <c:v>0.13</c:v>
                </c:pt>
                <c:pt idx="14498">
                  <c:v>0.13200000000000001</c:v>
                </c:pt>
                <c:pt idx="14499">
                  <c:v>0.13100000000000001</c:v>
                </c:pt>
                <c:pt idx="14500">
                  <c:v>0.13200000000000001</c:v>
                </c:pt>
                <c:pt idx="14501">
                  <c:v>0.13200000000000001</c:v>
                </c:pt>
                <c:pt idx="14502">
                  <c:v>0.13300000000000001</c:v>
                </c:pt>
                <c:pt idx="14503">
                  <c:v>0.13400000000000001</c:v>
                </c:pt>
                <c:pt idx="14504">
                  <c:v>0.13300000000000001</c:v>
                </c:pt>
                <c:pt idx="14505">
                  <c:v>0.13400000000000001</c:v>
                </c:pt>
                <c:pt idx="14506">
                  <c:v>0.13100000000000001</c:v>
                </c:pt>
                <c:pt idx="14507">
                  <c:v>0.13300000000000001</c:v>
                </c:pt>
                <c:pt idx="14508">
                  <c:v>0.13600000000000001</c:v>
                </c:pt>
                <c:pt idx="14509">
                  <c:v>0.13100000000000001</c:v>
                </c:pt>
                <c:pt idx="14510">
                  <c:v>0.13</c:v>
                </c:pt>
                <c:pt idx="14511">
                  <c:v>0.13200000000000001</c:v>
                </c:pt>
                <c:pt idx="14512">
                  <c:v>0.13200000000000001</c:v>
                </c:pt>
                <c:pt idx="14513">
                  <c:v>0.13200000000000001</c:v>
                </c:pt>
                <c:pt idx="14514">
                  <c:v>0.13100000000000001</c:v>
                </c:pt>
                <c:pt idx="14515">
                  <c:v>0.13200000000000001</c:v>
                </c:pt>
                <c:pt idx="14516">
                  <c:v>0.13100000000000001</c:v>
                </c:pt>
                <c:pt idx="14517">
                  <c:v>0.13100000000000001</c:v>
                </c:pt>
                <c:pt idx="14518">
                  <c:v>0.13100000000000001</c:v>
                </c:pt>
                <c:pt idx="14519">
                  <c:v>0.13</c:v>
                </c:pt>
                <c:pt idx="14520">
                  <c:v>0.129</c:v>
                </c:pt>
                <c:pt idx="14521">
                  <c:v>0.127</c:v>
                </c:pt>
                <c:pt idx="14522">
                  <c:v>0.129</c:v>
                </c:pt>
                <c:pt idx="14523">
                  <c:v>0.129</c:v>
                </c:pt>
                <c:pt idx="14524">
                  <c:v>0.129</c:v>
                </c:pt>
                <c:pt idx="14525">
                  <c:v>0.13100000000000001</c:v>
                </c:pt>
                <c:pt idx="14526">
                  <c:v>0.128</c:v>
                </c:pt>
                <c:pt idx="14527">
                  <c:v>0.13</c:v>
                </c:pt>
                <c:pt idx="14528">
                  <c:v>0.13200000000000001</c:v>
                </c:pt>
                <c:pt idx="14529">
                  <c:v>0.13100000000000001</c:v>
                </c:pt>
                <c:pt idx="14530">
                  <c:v>0.13200000000000001</c:v>
                </c:pt>
                <c:pt idx="14531">
                  <c:v>0.13400000000000001</c:v>
                </c:pt>
                <c:pt idx="14532">
                  <c:v>0.13300000000000001</c:v>
                </c:pt>
                <c:pt idx="14533">
                  <c:v>0.13400000000000001</c:v>
                </c:pt>
                <c:pt idx="14534">
                  <c:v>0.13400000000000001</c:v>
                </c:pt>
                <c:pt idx="14535">
                  <c:v>0.13800000000000001</c:v>
                </c:pt>
                <c:pt idx="14536">
                  <c:v>0.13500000000000001</c:v>
                </c:pt>
                <c:pt idx="14537">
                  <c:v>0.13500000000000001</c:v>
                </c:pt>
                <c:pt idx="14538">
                  <c:v>0.13400000000000001</c:v>
                </c:pt>
                <c:pt idx="14539">
                  <c:v>0.13500000000000001</c:v>
                </c:pt>
                <c:pt idx="14540">
                  <c:v>0.13200000000000001</c:v>
                </c:pt>
                <c:pt idx="14541">
                  <c:v>0.13200000000000001</c:v>
                </c:pt>
                <c:pt idx="14542">
                  <c:v>0.13600000000000001</c:v>
                </c:pt>
                <c:pt idx="14543">
                  <c:v>0.13300000000000001</c:v>
                </c:pt>
                <c:pt idx="14544">
                  <c:v>0.13400000000000001</c:v>
                </c:pt>
                <c:pt idx="14545">
                  <c:v>0.13600000000000001</c:v>
                </c:pt>
                <c:pt idx="14546">
                  <c:v>0.13300000000000001</c:v>
                </c:pt>
                <c:pt idx="14547">
                  <c:v>0.13300000000000001</c:v>
                </c:pt>
                <c:pt idx="14548">
                  <c:v>0.13500000000000001</c:v>
                </c:pt>
                <c:pt idx="14549">
                  <c:v>0.13200000000000001</c:v>
                </c:pt>
                <c:pt idx="14550">
                  <c:v>0.13400000000000001</c:v>
                </c:pt>
                <c:pt idx="14551">
                  <c:v>0.13300000000000001</c:v>
                </c:pt>
                <c:pt idx="14552">
                  <c:v>0.13200000000000001</c:v>
                </c:pt>
                <c:pt idx="14553">
                  <c:v>0.13100000000000001</c:v>
                </c:pt>
                <c:pt idx="14554">
                  <c:v>0.13</c:v>
                </c:pt>
                <c:pt idx="14555">
                  <c:v>0.129</c:v>
                </c:pt>
                <c:pt idx="14556">
                  <c:v>0.129</c:v>
                </c:pt>
                <c:pt idx="14557">
                  <c:v>0.13</c:v>
                </c:pt>
                <c:pt idx="14558">
                  <c:v>0.129</c:v>
                </c:pt>
                <c:pt idx="14559">
                  <c:v>0.129</c:v>
                </c:pt>
                <c:pt idx="14560">
                  <c:v>0.13</c:v>
                </c:pt>
                <c:pt idx="14561">
                  <c:v>0.13</c:v>
                </c:pt>
                <c:pt idx="14562">
                  <c:v>0.13</c:v>
                </c:pt>
                <c:pt idx="14563">
                  <c:v>0.129</c:v>
                </c:pt>
                <c:pt idx="14564">
                  <c:v>0.129</c:v>
                </c:pt>
                <c:pt idx="14565">
                  <c:v>0.13</c:v>
                </c:pt>
                <c:pt idx="14566">
                  <c:v>0.128</c:v>
                </c:pt>
                <c:pt idx="14567">
                  <c:v>0.129</c:v>
                </c:pt>
                <c:pt idx="14568">
                  <c:v>0.129</c:v>
                </c:pt>
                <c:pt idx="14569">
                  <c:v>0.13100000000000001</c:v>
                </c:pt>
                <c:pt idx="14570">
                  <c:v>0.13</c:v>
                </c:pt>
                <c:pt idx="14571">
                  <c:v>0.128</c:v>
                </c:pt>
                <c:pt idx="14572">
                  <c:v>0.13</c:v>
                </c:pt>
                <c:pt idx="14573">
                  <c:v>0.13</c:v>
                </c:pt>
                <c:pt idx="14574">
                  <c:v>0.129</c:v>
                </c:pt>
                <c:pt idx="14575">
                  <c:v>0.13100000000000001</c:v>
                </c:pt>
                <c:pt idx="14576">
                  <c:v>0.13</c:v>
                </c:pt>
                <c:pt idx="14577">
                  <c:v>0.13300000000000001</c:v>
                </c:pt>
                <c:pt idx="14578">
                  <c:v>0.13100000000000001</c:v>
                </c:pt>
                <c:pt idx="14579">
                  <c:v>0.13100000000000001</c:v>
                </c:pt>
                <c:pt idx="14580">
                  <c:v>0.13300000000000001</c:v>
                </c:pt>
                <c:pt idx="14581">
                  <c:v>0.13200000000000001</c:v>
                </c:pt>
                <c:pt idx="14582">
                  <c:v>0.18000000000000022</c:v>
                </c:pt>
                <c:pt idx="14583">
                  <c:v>0.13200000000000001</c:v>
                </c:pt>
                <c:pt idx="14584">
                  <c:v>0.13100000000000001</c:v>
                </c:pt>
                <c:pt idx="14585">
                  <c:v>0.13200000000000001</c:v>
                </c:pt>
                <c:pt idx="14586">
                  <c:v>0.13</c:v>
                </c:pt>
                <c:pt idx="14587">
                  <c:v>0.13100000000000001</c:v>
                </c:pt>
                <c:pt idx="14588">
                  <c:v>0.13200000000000001</c:v>
                </c:pt>
                <c:pt idx="14589">
                  <c:v>0.13100000000000001</c:v>
                </c:pt>
                <c:pt idx="14590">
                  <c:v>0.13400000000000001</c:v>
                </c:pt>
                <c:pt idx="14591">
                  <c:v>0.13200000000000001</c:v>
                </c:pt>
                <c:pt idx="14592">
                  <c:v>0.13200000000000001</c:v>
                </c:pt>
                <c:pt idx="14593">
                  <c:v>0.13200000000000001</c:v>
                </c:pt>
                <c:pt idx="14594">
                  <c:v>0.13100000000000001</c:v>
                </c:pt>
                <c:pt idx="14595">
                  <c:v>0.129</c:v>
                </c:pt>
                <c:pt idx="14596">
                  <c:v>0.129</c:v>
                </c:pt>
                <c:pt idx="14597">
                  <c:v>0.13300000000000001</c:v>
                </c:pt>
                <c:pt idx="14598">
                  <c:v>0.128</c:v>
                </c:pt>
                <c:pt idx="14599">
                  <c:v>0.125</c:v>
                </c:pt>
                <c:pt idx="14600">
                  <c:v>0.127</c:v>
                </c:pt>
                <c:pt idx="14601">
                  <c:v>0.126</c:v>
                </c:pt>
                <c:pt idx="14602">
                  <c:v>0.127</c:v>
                </c:pt>
                <c:pt idx="14603">
                  <c:v>0.129</c:v>
                </c:pt>
                <c:pt idx="14604">
                  <c:v>0.13100000000000001</c:v>
                </c:pt>
                <c:pt idx="14605">
                  <c:v>0.13</c:v>
                </c:pt>
                <c:pt idx="14606">
                  <c:v>0.127</c:v>
                </c:pt>
                <c:pt idx="14607">
                  <c:v>0.129</c:v>
                </c:pt>
                <c:pt idx="14608">
                  <c:v>0.128</c:v>
                </c:pt>
                <c:pt idx="14609">
                  <c:v>0.128</c:v>
                </c:pt>
                <c:pt idx="14610">
                  <c:v>0.128</c:v>
                </c:pt>
                <c:pt idx="14611">
                  <c:v>0.129</c:v>
                </c:pt>
                <c:pt idx="14612">
                  <c:v>0.128</c:v>
                </c:pt>
                <c:pt idx="14613">
                  <c:v>0.13</c:v>
                </c:pt>
                <c:pt idx="14614">
                  <c:v>0.128</c:v>
                </c:pt>
                <c:pt idx="14615">
                  <c:v>0.129</c:v>
                </c:pt>
                <c:pt idx="14616">
                  <c:v>0.126</c:v>
                </c:pt>
                <c:pt idx="14617">
                  <c:v>0.127</c:v>
                </c:pt>
                <c:pt idx="14618">
                  <c:v>0.13</c:v>
                </c:pt>
                <c:pt idx="14619">
                  <c:v>0.129</c:v>
                </c:pt>
                <c:pt idx="14620">
                  <c:v>0.129</c:v>
                </c:pt>
                <c:pt idx="14621">
                  <c:v>0.129</c:v>
                </c:pt>
                <c:pt idx="14622">
                  <c:v>0.13</c:v>
                </c:pt>
                <c:pt idx="14623">
                  <c:v>0.129</c:v>
                </c:pt>
                <c:pt idx="14624">
                  <c:v>0.13</c:v>
                </c:pt>
                <c:pt idx="14625">
                  <c:v>0.128</c:v>
                </c:pt>
                <c:pt idx="14626">
                  <c:v>0.129</c:v>
                </c:pt>
                <c:pt idx="14627">
                  <c:v>0.129</c:v>
                </c:pt>
                <c:pt idx="14628">
                  <c:v>0.13</c:v>
                </c:pt>
                <c:pt idx="14629">
                  <c:v>0.13200000000000001</c:v>
                </c:pt>
                <c:pt idx="14630">
                  <c:v>0.13300000000000001</c:v>
                </c:pt>
                <c:pt idx="14631">
                  <c:v>0.13200000000000001</c:v>
                </c:pt>
                <c:pt idx="14632">
                  <c:v>0.13200000000000001</c:v>
                </c:pt>
                <c:pt idx="14633">
                  <c:v>0.13300000000000001</c:v>
                </c:pt>
                <c:pt idx="14634">
                  <c:v>0.13100000000000001</c:v>
                </c:pt>
                <c:pt idx="14635">
                  <c:v>0.129</c:v>
                </c:pt>
                <c:pt idx="14636">
                  <c:v>0.13</c:v>
                </c:pt>
                <c:pt idx="14637">
                  <c:v>0.128</c:v>
                </c:pt>
                <c:pt idx="14638">
                  <c:v>0.128</c:v>
                </c:pt>
                <c:pt idx="14639">
                  <c:v>0.127</c:v>
                </c:pt>
                <c:pt idx="14640">
                  <c:v>0.129</c:v>
                </c:pt>
                <c:pt idx="14641">
                  <c:v>0.129</c:v>
                </c:pt>
                <c:pt idx="14642">
                  <c:v>0.129</c:v>
                </c:pt>
                <c:pt idx="14643">
                  <c:v>0.129</c:v>
                </c:pt>
                <c:pt idx="14644">
                  <c:v>0.128</c:v>
                </c:pt>
                <c:pt idx="14645">
                  <c:v>0.127</c:v>
                </c:pt>
                <c:pt idx="14646">
                  <c:v>0.125</c:v>
                </c:pt>
                <c:pt idx="14647">
                  <c:v>0.125</c:v>
                </c:pt>
                <c:pt idx="14648">
                  <c:v>0.126</c:v>
                </c:pt>
                <c:pt idx="14649">
                  <c:v>0.126</c:v>
                </c:pt>
                <c:pt idx="14650">
                  <c:v>0.126</c:v>
                </c:pt>
                <c:pt idx="14651">
                  <c:v>0.129</c:v>
                </c:pt>
                <c:pt idx="14652">
                  <c:v>0.127</c:v>
                </c:pt>
                <c:pt idx="14653">
                  <c:v>0.127</c:v>
                </c:pt>
                <c:pt idx="14654">
                  <c:v>0.126</c:v>
                </c:pt>
                <c:pt idx="14655">
                  <c:v>0.126</c:v>
                </c:pt>
                <c:pt idx="14656">
                  <c:v>0.126</c:v>
                </c:pt>
                <c:pt idx="14657">
                  <c:v>0.127</c:v>
                </c:pt>
                <c:pt idx="14658">
                  <c:v>0.127</c:v>
                </c:pt>
                <c:pt idx="14659">
                  <c:v>0.126</c:v>
                </c:pt>
                <c:pt idx="14660">
                  <c:v>0.126</c:v>
                </c:pt>
                <c:pt idx="14661">
                  <c:v>0.125</c:v>
                </c:pt>
                <c:pt idx="14662">
                  <c:v>0.125</c:v>
                </c:pt>
                <c:pt idx="14663">
                  <c:v>0.127</c:v>
                </c:pt>
                <c:pt idx="14664">
                  <c:v>0.126</c:v>
                </c:pt>
                <c:pt idx="14665">
                  <c:v>0.127</c:v>
                </c:pt>
                <c:pt idx="14666">
                  <c:v>0.129</c:v>
                </c:pt>
                <c:pt idx="14667">
                  <c:v>0.128</c:v>
                </c:pt>
                <c:pt idx="14668">
                  <c:v>0.14400000000000004</c:v>
                </c:pt>
                <c:pt idx="14669">
                  <c:v>0.16600000000000018</c:v>
                </c:pt>
                <c:pt idx="14670">
                  <c:v>0.129</c:v>
                </c:pt>
                <c:pt idx="14671">
                  <c:v>0.127</c:v>
                </c:pt>
                <c:pt idx="14672">
                  <c:v>0.127</c:v>
                </c:pt>
                <c:pt idx="14673">
                  <c:v>0.127</c:v>
                </c:pt>
                <c:pt idx="14674">
                  <c:v>0.126</c:v>
                </c:pt>
                <c:pt idx="14675">
                  <c:v>0.126</c:v>
                </c:pt>
                <c:pt idx="14676">
                  <c:v>0.12400000000000011</c:v>
                </c:pt>
                <c:pt idx="14677">
                  <c:v>0.128</c:v>
                </c:pt>
                <c:pt idx="14678">
                  <c:v>0.126</c:v>
                </c:pt>
                <c:pt idx="14679">
                  <c:v>0.125</c:v>
                </c:pt>
                <c:pt idx="14680">
                  <c:v>0.127</c:v>
                </c:pt>
                <c:pt idx="14681">
                  <c:v>0.126</c:v>
                </c:pt>
                <c:pt idx="14682">
                  <c:v>0.126</c:v>
                </c:pt>
                <c:pt idx="14683">
                  <c:v>0.127</c:v>
                </c:pt>
                <c:pt idx="14684">
                  <c:v>0.126</c:v>
                </c:pt>
                <c:pt idx="14685">
                  <c:v>0.127</c:v>
                </c:pt>
                <c:pt idx="14686">
                  <c:v>0.12400000000000011</c:v>
                </c:pt>
                <c:pt idx="14687">
                  <c:v>0.126</c:v>
                </c:pt>
                <c:pt idx="14688">
                  <c:v>0.126</c:v>
                </c:pt>
                <c:pt idx="14689">
                  <c:v>0.126</c:v>
                </c:pt>
                <c:pt idx="14690">
                  <c:v>0.127</c:v>
                </c:pt>
                <c:pt idx="14691">
                  <c:v>0.127</c:v>
                </c:pt>
                <c:pt idx="14692">
                  <c:v>0.126</c:v>
                </c:pt>
                <c:pt idx="14693">
                  <c:v>0.126</c:v>
                </c:pt>
                <c:pt idx="14694">
                  <c:v>0.12400000000000011</c:v>
                </c:pt>
                <c:pt idx="14695">
                  <c:v>0.12300000000000011</c:v>
                </c:pt>
                <c:pt idx="14696">
                  <c:v>0.12400000000000011</c:v>
                </c:pt>
                <c:pt idx="14697">
                  <c:v>0.12400000000000011</c:v>
                </c:pt>
                <c:pt idx="14698">
                  <c:v>0.13700000000000001</c:v>
                </c:pt>
                <c:pt idx="14699">
                  <c:v>0.125</c:v>
                </c:pt>
                <c:pt idx="14700">
                  <c:v>0.12400000000000011</c:v>
                </c:pt>
                <c:pt idx="14701">
                  <c:v>0.12400000000000011</c:v>
                </c:pt>
                <c:pt idx="14702">
                  <c:v>0.12400000000000011</c:v>
                </c:pt>
                <c:pt idx="14703">
                  <c:v>0.12400000000000011</c:v>
                </c:pt>
                <c:pt idx="14704">
                  <c:v>0.12400000000000011</c:v>
                </c:pt>
                <c:pt idx="14705">
                  <c:v>0.125</c:v>
                </c:pt>
                <c:pt idx="14706">
                  <c:v>0.126</c:v>
                </c:pt>
                <c:pt idx="14707">
                  <c:v>0.127</c:v>
                </c:pt>
                <c:pt idx="14708">
                  <c:v>0.125</c:v>
                </c:pt>
                <c:pt idx="14709">
                  <c:v>0.12400000000000011</c:v>
                </c:pt>
                <c:pt idx="14710">
                  <c:v>0.125</c:v>
                </c:pt>
                <c:pt idx="14711">
                  <c:v>0.12400000000000011</c:v>
                </c:pt>
                <c:pt idx="14712">
                  <c:v>0.125</c:v>
                </c:pt>
                <c:pt idx="14713">
                  <c:v>0.125</c:v>
                </c:pt>
                <c:pt idx="14714">
                  <c:v>0.125</c:v>
                </c:pt>
                <c:pt idx="14715">
                  <c:v>0.12300000000000011</c:v>
                </c:pt>
                <c:pt idx="14716">
                  <c:v>0.12400000000000011</c:v>
                </c:pt>
                <c:pt idx="14717">
                  <c:v>0.12300000000000011</c:v>
                </c:pt>
                <c:pt idx="14718">
                  <c:v>0.12400000000000011</c:v>
                </c:pt>
                <c:pt idx="14719">
                  <c:v>0.12400000000000011</c:v>
                </c:pt>
                <c:pt idx="14720">
                  <c:v>0.126</c:v>
                </c:pt>
                <c:pt idx="14721">
                  <c:v>0.13100000000000001</c:v>
                </c:pt>
                <c:pt idx="14722">
                  <c:v>0.15500000000000025</c:v>
                </c:pt>
                <c:pt idx="14723">
                  <c:v>0.127</c:v>
                </c:pt>
                <c:pt idx="14724">
                  <c:v>0.12400000000000011</c:v>
                </c:pt>
                <c:pt idx="14725">
                  <c:v>0.129</c:v>
                </c:pt>
                <c:pt idx="14726">
                  <c:v>0.12400000000000011</c:v>
                </c:pt>
                <c:pt idx="14727">
                  <c:v>0.126</c:v>
                </c:pt>
                <c:pt idx="14728">
                  <c:v>0.126</c:v>
                </c:pt>
                <c:pt idx="14729">
                  <c:v>0.127</c:v>
                </c:pt>
                <c:pt idx="14730">
                  <c:v>0.12400000000000011</c:v>
                </c:pt>
                <c:pt idx="14731">
                  <c:v>0.125</c:v>
                </c:pt>
                <c:pt idx="14732">
                  <c:v>0.125</c:v>
                </c:pt>
                <c:pt idx="14733">
                  <c:v>0.126</c:v>
                </c:pt>
                <c:pt idx="14734">
                  <c:v>0.12300000000000011</c:v>
                </c:pt>
                <c:pt idx="14735">
                  <c:v>0.12400000000000011</c:v>
                </c:pt>
                <c:pt idx="14736">
                  <c:v>0.12200000000000009</c:v>
                </c:pt>
                <c:pt idx="14737">
                  <c:v>0.12400000000000011</c:v>
                </c:pt>
                <c:pt idx="14738">
                  <c:v>0.125</c:v>
                </c:pt>
                <c:pt idx="14739">
                  <c:v>0.12300000000000011</c:v>
                </c:pt>
                <c:pt idx="14740">
                  <c:v>0.12400000000000011</c:v>
                </c:pt>
                <c:pt idx="14741">
                  <c:v>0.12200000000000009</c:v>
                </c:pt>
                <c:pt idx="14742">
                  <c:v>0.12400000000000011</c:v>
                </c:pt>
                <c:pt idx="14743">
                  <c:v>0.12400000000000011</c:v>
                </c:pt>
                <c:pt idx="14744">
                  <c:v>0.126</c:v>
                </c:pt>
                <c:pt idx="14745">
                  <c:v>0.12300000000000011</c:v>
                </c:pt>
                <c:pt idx="14746">
                  <c:v>0.128</c:v>
                </c:pt>
                <c:pt idx="14747">
                  <c:v>0.127</c:v>
                </c:pt>
                <c:pt idx="14748">
                  <c:v>0.127</c:v>
                </c:pt>
                <c:pt idx="14749">
                  <c:v>0.125</c:v>
                </c:pt>
                <c:pt idx="14750">
                  <c:v>0.126</c:v>
                </c:pt>
                <c:pt idx="14751">
                  <c:v>0.127</c:v>
                </c:pt>
                <c:pt idx="14752">
                  <c:v>0.126</c:v>
                </c:pt>
                <c:pt idx="14753">
                  <c:v>0.126</c:v>
                </c:pt>
                <c:pt idx="14754">
                  <c:v>0.126</c:v>
                </c:pt>
                <c:pt idx="14755">
                  <c:v>0.13300000000000001</c:v>
                </c:pt>
                <c:pt idx="14756">
                  <c:v>0.127</c:v>
                </c:pt>
                <c:pt idx="14757">
                  <c:v>0.13200000000000001</c:v>
                </c:pt>
                <c:pt idx="14758">
                  <c:v>0.129</c:v>
                </c:pt>
                <c:pt idx="14759">
                  <c:v>0.13</c:v>
                </c:pt>
                <c:pt idx="14760">
                  <c:v>0.13</c:v>
                </c:pt>
                <c:pt idx="14761">
                  <c:v>0.13</c:v>
                </c:pt>
                <c:pt idx="14762">
                  <c:v>0.129</c:v>
                </c:pt>
                <c:pt idx="14763">
                  <c:v>0.129</c:v>
                </c:pt>
                <c:pt idx="14764">
                  <c:v>0.128</c:v>
                </c:pt>
                <c:pt idx="14765">
                  <c:v>0.129</c:v>
                </c:pt>
                <c:pt idx="14766">
                  <c:v>0.127</c:v>
                </c:pt>
                <c:pt idx="14767">
                  <c:v>0.127</c:v>
                </c:pt>
                <c:pt idx="14768">
                  <c:v>0.127</c:v>
                </c:pt>
                <c:pt idx="14769">
                  <c:v>0.127</c:v>
                </c:pt>
                <c:pt idx="14770">
                  <c:v>0.126</c:v>
                </c:pt>
                <c:pt idx="14771">
                  <c:v>0.127</c:v>
                </c:pt>
                <c:pt idx="14772">
                  <c:v>0.125</c:v>
                </c:pt>
                <c:pt idx="14773">
                  <c:v>0.125</c:v>
                </c:pt>
                <c:pt idx="14774">
                  <c:v>0.127</c:v>
                </c:pt>
                <c:pt idx="14775">
                  <c:v>0.126</c:v>
                </c:pt>
                <c:pt idx="14776">
                  <c:v>0.125</c:v>
                </c:pt>
                <c:pt idx="14777">
                  <c:v>0.12400000000000011</c:v>
                </c:pt>
                <c:pt idx="14778">
                  <c:v>0.15400000000000022</c:v>
                </c:pt>
                <c:pt idx="14779">
                  <c:v>0.126</c:v>
                </c:pt>
                <c:pt idx="14780">
                  <c:v>0.125</c:v>
                </c:pt>
                <c:pt idx="14781">
                  <c:v>0.12400000000000011</c:v>
                </c:pt>
                <c:pt idx="14782">
                  <c:v>0.12400000000000011</c:v>
                </c:pt>
                <c:pt idx="14783">
                  <c:v>0.12400000000000011</c:v>
                </c:pt>
                <c:pt idx="14784">
                  <c:v>0.125</c:v>
                </c:pt>
                <c:pt idx="14785">
                  <c:v>0.12300000000000011</c:v>
                </c:pt>
                <c:pt idx="14786">
                  <c:v>0.12300000000000011</c:v>
                </c:pt>
                <c:pt idx="14787">
                  <c:v>0.12400000000000011</c:v>
                </c:pt>
                <c:pt idx="14788">
                  <c:v>0.12200000000000009</c:v>
                </c:pt>
                <c:pt idx="14789">
                  <c:v>0.12400000000000011</c:v>
                </c:pt>
                <c:pt idx="14790">
                  <c:v>0.12300000000000011</c:v>
                </c:pt>
                <c:pt idx="14791">
                  <c:v>0.12400000000000011</c:v>
                </c:pt>
                <c:pt idx="14792">
                  <c:v>0.126</c:v>
                </c:pt>
                <c:pt idx="14793">
                  <c:v>0.126</c:v>
                </c:pt>
                <c:pt idx="14794">
                  <c:v>0.125</c:v>
                </c:pt>
                <c:pt idx="14795">
                  <c:v>0.12400000000000011</c:v>
                </c:pt>
                <c:pt idx="14796">
                  <c:v>0.12400000000000011</c:v>
                </c:pt>
                <c:pt idx="14797">
                  <c:v>0.12200000000000009</c:v>
                </c:pt>
                <c:pt idx="14798">
                  <c:v>0.12300000000000011</c:v>
                </c:pt>
                <c:pt idx="14799">
                  <c:v>0.125</c:v>
                </c:pt>
                <c:pt idx="14800">
                  <c:v>0.12400000000000011</c:v>
                </c:pt>
                <c:pt idx="14801">
                  <c:v>0.12400000000000011</c:v>
                </c:pt>
                <c:pt idx="14802">
                  <c:v>0.12300000000000011</c:v>
                </c:pt>
                <c:pt idx="14803">
                  <c:v>0.12400000000000011</c:v>
                </c:pt>
                <c:pt idx="14804">
                  <c:v>0.125</c:v>
                </c:pt>
                <c:pt idx="14805">
                  <c:v>0.12400000000000011</c:v>
                </c:pt>
                <c:pt idx="14806">
                  <c:v>0.126</c:v>
                </c:pt>
                <c:pt idx="14807">
                  <c:v>0.12400000000000011</c:v>
                </c:pt>
                <c:pt idx="14808">
                  <c:v>0.126</c:v>
                </c:pt>
                <c:pt idx="14809">
                  <c:v>0.126</c:v>
                </c:pt>
                <c:pt idx="14810">
                  <c:v>0.13300000000000001</c:v>
                </c:pt>
                <c:pt idx="14811">
                  <c:v>0.129</c:v>
                </c:pt>
                <c:pt idx="14812">
                  <c:v>0.126</c:v>
                </c:pt>
                <c:pt idx="14813">
                  <c:v>0.126</c:v>
                </c:pt>
                <c:pt idx="14814">
                  <c:v>0.125</c:v>
                </c:pt>
                <c:pt idx="14815">
                  <c:v>0.12200000000000009</c:v>
                </c:pt>
                <c:pt idx="14816">
                  <c:v>0.12300000000000011</c:v>
                </c:pt>
                <c:pt idx="14817">
                  <c:v>0.12400000000000011</c:v>
                </c:pt>
                <c:pt idx="14818">
                  <c:v>0.12400000000000011</c:v>
                </c:pt>
                <c:pt idx="14819">
                  <c:v>0.126</c:v>
                </c:pt>
                <c:pt idx="14820">
                  <c:v>0.12400000000000011</c:v>
                </c:pt>
                <c:pt idx="14821">
                  <c:v>0.127</c:v>
                </c:pt>
                <c:pt idx="14822">
                  <c:v>0.126</c:v>
                </c:pt>
                <c:pt idx="14823">
                  <c:v>0.127</c:v>
                </c:pt>
                <c:pt idx="14824">
                  <c:v>0.125</c:v>
                </c:pt>
                <c:pt idx="14825">
                  <c:v>0.125</c:v>
                </c:pt>
                <c:pt idx="14826">
                  <c:v>0.126</c:v>
                </c:pt>
                <c:pt idx="14827">
                  <c:v>0.127</c:v>
                </c:pt>
                <c:pt idx="14828">
                  <c:v>0.128</c:v>
                </c:pt>
                <c:pt idx="14829">
                  <c:v>0.125</c:v>
                </c:pt>
                <c:pt idx="14830">
                  <c:v>0.12400000000000011</c:v>
                </c:pt>
                <c:pt idx="14831">
                  <c:v>0.125</c:v>
                </c:pt>
                <c:pt idx="14832">
                  <c:v>0.125</c:v>
                </c:pt>
                <c:pt idx="14833">
                  <c:v>0.126</c:v>
                </c:pt>
                <c:pt idx="14834">
                  <c:v>0.126</c:v>
                </c:pt>
                <c:pt idx="14835">
                  <c:v>0.129</c:v>
                </c:pt>
                <c:pt idx="14836">
                  <c:v>0.128</c:v>
                </c:pt>
                <c:pt idx="14837">
                  <c:v>0.128</c:v>
                </c:pt>
                <c:pt idx="14838">
                  <c:v>0.129</c:v>
                </c:pt>
                <c:pt idx="14839">
                  <c:v>0.129</c:v>
                </c:pt>
                <c:pt idx="14840">
                  <c:v>0.128</c:v>
                </c:pt>
                <c:pt idx="14841">
                  <c:v>0.129</c:v>
                </c:pt>
                <c:pt idx="14842">
                  <c:v>0.127</c:v>
                </c:pt>
                <c:pt idx="14843">
                  <c:v>0.129</c:v>
                </c:pt>
                <c:pt idx="14844">
                  <c:v>0.127</c:v>
                </c:pt>
                <c:pt idx="14845">
                  <c:v>0.13200000000000001</c:v>
                </c:pt>
                <c:pt idx="14846">
                  <c:v>0.129</c:v>
                </c:pt>
                <c:pt idx="14847">
                  <c:v>0.13100000000000001</c:v>
                </c:pt>
                <c:pt idx="14848">
                  <c:v>0.128</c:v>
                </c:pt>
                <c:pt idx="14849">
                  <c:v>0.128</c:v>
                </c:pt>
                <c:pt idx="14850">
                  <c:v>0.127</c:v>
                </c:pt>
                <c:pt idx="14851">
                  <c:v>0.125</c:v>
                </c:pt>
                <c:pt idx="14852">
                  <c:v>0.127</c:v>
                </c:pt>
                <c:pt idx="14853">
                  <c:v>0.127</c:v>
                </c:pt>
                <c:pt idx="14854">
                  <c:v>0.125</c:v>
                </c:pt>
                <c:pt idx="14855">
                  <c:v>0.126</c:v>
                </c:pt>
                <c:pt idx="14856">
                  <c:v>0.127</c:v>
                </c:pt>
                <c:pt idx="14857">
                  <c:v>0.127</c:v>
                </c:pt>
                <c:pt idx="14858">
                  <c:v>0.126</c:v>
                </c:pt>
                <c:pt idx="14859">
                  <c:v>0.125</c:v>
                </c:pt>
                <c:pt idx="14860">
                  <c:v>0.12400000000000011</c:v>
                </c:pt>
                <c:pt idx="14861">
                  <c:v>0.126</c:v>
                </c:pt>
                <c:pt idx="14862">
                  <c:v>0.127</c:v>
                </c:pt>
                <c:pt idx="14863">
                  <c:v>0.13100000000000001</c:v>
                </c:pt>
                <c:pt idx="14864">
                  <c:v>0.127</c:v>
                </c:pt>
                <c:pt idx="14865">
                  <c:v>0.127</c:v>
                </c:pt>
                <c:pt idx="14866">
                  <c:v>0.125</c:v>
                </c:pt>
                <c:pt idx="14867">
                  <c:v>0.126</c:v>
                </c:pt>
                <c:pt idx="14868">
                  <c:v>0.127</c:v>
                </c:pt>
                <c:pt idx="14869">
                  <c:v>0.129</c:v>
                </c:pt>
                <c:pt idx="14870">
                  <c:v>0.127</c:v>
                </c:pt>
                <c:pt idx="14871">
                  <c:v>0.13200000000000001</c:v>
                </c:pt>
                <c:pt idx="14872">
                  <c:v>0.127</c:v>
                </c:pt>
                <c:pt idx="14873">
                  <c:v>0.126</c:v>
                </c:pt>
                <c:pt idx="14874">
                  <c:v>0.128</c:v>
                </c:pt>
                <c:pt idx="14875">
                  <c:v>0.127</c:v>
                </c:pt>
                <c:pt idx="14876">
                  <c:v>0.127</c:v>
                </c:pt>
                <c:pt idx="14877">
                  <c:v>0.127</c:v>
                </c:pt>
                <c:pt idx="14878">
                  <c:v>0.128</c:v>
                </c:pt>
                <c:pt idx="14879">
                  <c:v>0.127</c:v>
                </c:pt>
                <c:pt idx="14880">
                  <c:v>0.126</c:v>
                </c:pt>
                <c:pt idx="14881">
                  <c:v>0.126</c:v>
                </c:pt>
                <c:pt idx="14882">
                  <c:v>0.126</c:v>
                </c:pt>
                <c:pt idx="14883">
                  <c:v>0.12400000000000011</c:v>
                </c:pt>
                <c:pt idx="14884">
                  <c:v>0.12400000000000011</c:v>
                </c:pt>
                <c:pt idx="14885">
                  <c:v>0.12400000000000011</c:v>
                </c:pt>
                <c:pt idx="14886">
                  <c:v>0.12400000000000011</c:v>
                </c:pt>
                <c:pt idx="14887">
                  <c:v>0.125</c:v>
                </c:pt>
                <c:pt idx="14888">
                  <c:v>0.126</c:v>
                </c:pt>
                <c:pt idx="14889">
                  <c:v>0.125</c:v>
                </c:pt>
                <c:pt idx="14890">
                  <c:v>0.12300000000000011</c:v>
                </c:pt>
                <c:pt idx="14891">
                  <c:v>0.125</c:v>
                </c:pt>
                <c:pt idx="14892">
                  <c:v>0.126</c:v>
                </c:pt>
                <c:pt idx="14893">
                  <c:v>0.12400000000000011</c:v>
                </c:pt>
                <c:pt idx="14894">
                  <c:v>0.125</c:v>
                </c:pt>
                <c:pt idx="14895">
                  <c:v>0.12300000000000011</c:v>
                </c:pt>
                <c:pt idx="14896">
                  <c:v>0.12200000000000009</c:v>
                </c:pt>
                <c:pt idx="14897">
                  <c:v>0.12300000000000011</c:v>
                </c:pt>
                <c:pt idx="14898">
                  <c:v>0.12200000000000009</c:v>
                </c:pt>
                <c:pt idx="14899">
                  <c:v>0.12400000000000011</c:v>
                </c:pt>
                <c:pt idx="14900">
                  <c:v>0.12400000000000011</c:v>
                </c:pt>
                <c:pt idx="14901">
                  <c:v>0.125</c:v>
                </c:pt>
                <c:pt idx="14902">
                  <c:v>0.12200000000000009</c:v>
                </c:pt>
                <c:pt idx="14903">
                  <c:v>0.12200000000000009</c:v>
                </c:pt>
                <c:pt idx="14904">
                  <c:v>0.125</c:v>
                </c:pt>
                <c:pt idx="14905">
                  <c:v>0.127</c:v>
                </c:pt>
                <c:pt idx="14906">
                  <c:v>0.125</c:v>
                </c:pt>
                <c:pt idx="14907">
                  <c:v>0.126</c:v>
                </c:pt>
                <c:pt idx="14908">
                  <c:v>0.126</c:v>
                </c:pt>
                <c:pt idx="14909">
                  <c:v>0.128</c:v>
                </c:pt>
                <c:pt idx="14910">
                  <c:v>0.13200000000000001</c:v>
                </c:pt>
                <c:pt idx="14911">
                  <c:v>0.15700000000000025</c:v>
                </c:pt>
                <c:pt idx="14912">
                  <c:v>0.13600000000000001</c:v>
                </c:pt>
                <c:pt idx="14913">
                  <c:v>0.13300000000000001</c:v>
                </c:pt>
                <c:pt idx="14914">
                  <c:v>0.129</c:v>
                </c:pt>
                <c:pt idx="14915">
                  <c:v>0.128</c:v>
                </c:pt>
                <c:pt idx="14916">
                  <c:v>0.128</c:v>
                </c:pt>
                <c:pt idx="14917">
                  <c:v>0.129</c:v>
                </c:pt>
                <c:pt idx="14918">
                  <c:v>0.129</c:v>
                </c:pt>
                <c:pt idx="14919">
                  <c:v>0.129</c:v>
                </c:pt>
                <c:pt idx="14920">
                  <c:v>0.126</c:v>
                </c:pt>
                <c:pt idx="14921">
                  <c:v>0.128</c:v>
                </c:pt>
                <c:pt idx="14922">
                  <c:v>0.13100000000000001</c:v>
                </c:pt>
                <c:pt idx="14923">
                  <c:v>0.13100000000000001</c:v>
                </c:pt>
                <c:pt idx="14924">
                  <c:v>0.13100000000000001</c:v>
                </c:pt>
                <c:pt idx="14925">
                  <c:v>0.129</c:v>
                </c:pt>
                <c:pt idx="14926">
                  <c:v>0.128</c:v>
                </c:pt>
                <c:pt idx="14927">
                  <c:v>0.128</c:v>
                </c:pt>
                <c:pt idx="14928">
                  <c:v>0.126</c:v>
                </c:pt>
                <c:pt idx="14929">
                  <c:v>0.12400000000000011</c:v>
                </c:pt>
                <c:pt idx="14930">
                  <c:v>0.12300000000000011</c:v>
                </c:pt>
                <c:pt idx="14931">
                  <c:v>0.125</c:v>
                </c:pt>
                <c:pt idx="14932">
                  <c:v>0.12400000000000011</c:v>
                </c:pt>
                <c:pt idx="14933">
                  <c:v>0.125</c:v>
                </c:pt>
                <c:pt idx="14934">
                  <c:v>0.12400000000000011</c:v>
                </c:pt>
                <c:pt idx="14935">
                  <c:v>0.12400000000000011</c:v>
                </c:pt>
                <c:pt idx="14936">
                  <c:v>0.12300000000000011</c:v>
                </c:pt>
                <c:pt idx="14937">
                  <c:v>0.12400000000000011</c:v>
                </c:pt>
                <c:pt idx="14938">
                  <c:v>0.12400000000000011</c:v>
                </c:pt>
                <c:pt idx="14939">
                  <c:v>0.12300000000000011</c:v>
                </c:pt>
                <c:pt idx="14940">
                  <c:v>0.12400000000000011</c:v>
                </c:pt>
                <c:pt idx="14941">
                  <c:v>0.12300000000000011</c:v>
                </c:pt>
                <c:pt idx="14942">
                  <c:v>0.12400000000000011</c:v>
                </c:pt>
                <c:pt idx="14943">
                  <c:v>0.12400000000000011</c:v>
                </c:pt>
                <c:pt idx="14944">
                  <c:v>0.12300000000000011</c:v>
                </c:pt>
                <c:pt idx="14945">
                  <c:v>0.12400000000000011</c:v>
                </c:pt>
                <c:pt idx="14946">
                  <c:v>0.12300000000000011</c:v>
                </c:pt>
                <c:pt idx="14947">
                  <c:v>0.12400000000000011</c:v>
                </c:pt>
                <c:pt idx="14948">
                  <c:v>0.12300000000000011</c:v>
                </c:pt>
                <c:pt idx="14949">
                  <c:v>0.12300000000000011</c:v>
                </c:pt>
                <c:pt idx="14950">
                  <c:v>0.125</c:v>
                </c:pt>
                <c:pt idx="14951">
                  <c:v>0.12200000000000009</c:v>
                </c:pt>
                <c:pt idx="14952">
                  <c:v>0.12300000000000011</c:v>
                </c:pt>
                <c:pt idx="14953">
                  <c:v>0.12300000000000011</c:v>
                </c:pt>
                <c:pt idx="14954">
                  <c:v>0.12300000000000011</c:v>
                </c:pt>
                <c:pt idx="14955">
                  <c:v>0.12100000000000002</c:v>
                </c:pt>
                <c:pt idx="14956">
                  <c:v>0.12200000000000009</c:v>
                </c:pt>
                <c:pt idx="14957">
                  <c:v>0.12400000000000011</c:v>
                </c:pt>
                <c:pt idx="14958">
                  <c:v>0.12400000000000011</c:v>
                </c:pt>
                <c:pt idx="14959">
                  <c:v>0.12400000000000011</c:v>
                </c:pt>
                <c:pt idx="14960">
                  <c:v>0.125</c:v>
                </c:pt>
                <c:pt idx="14961">
                  <c:v>0.126</c:v>
                </c:pt>
                <c:pt idx="14962">
                  <c:v>0.126</c:v>
                </c:pt>
                <c:pt idx="14963">
                  <c:v>0.125</c:v>
                </c:pt>
                <c:pt idx="14964">
                  <c:v>0.126</c:v>
                </c:pt>
                <c:pt idx="14965">
                  <c:v>0.12400000000000011</c:v>
                </c:pt>
                <c:pt idx="14966">
                  <c:v>0.12400000000000011</c:v>
                </c:pt>
                <c:pt idx="14967">
                  <c:v>0.126</c:v>
                </c:pt>
                <c:pt idx="14968">
                  <c:v>0.12400000000000011</c:v>
                </c:pt>
                <c:pt idx="14969">
                  <c:v>0.12400000000000011</c:v>
                </c:pt>
                <c:pt idx="14970">
                  <c:v>0.125</c:v>
                </c:pt>
                <c:pt idx="14971">
                  <c:v>0.12100000000000002</c:v>
                </c:pt>
                <c:pt idx="14972">
                  <c:v>0.12200000000000009</c:v>
                </c:pt>
                <c:pt idx="14973">
                  <c:v>0.12300000000000011</c:v>
                </c:pt>
                <c:pt idx="14974">
                  <c:v>0.12400000000000011</c:v>
                </c:pt>
                <c:pt idx="14975">
                  <c:v>0.13500000000000001</c:v>
                </c:pt>
                <c:pt idx="14976">
                  <c:v>0.12400000000000011</c:v>
                </c:pt>
                <c:pt idx="14977">
                  <c:v>0.125</c:v>
                </c:pt>
                <c:pt idx="14978">
                  <c:v>0.12300000000000011</c:v>
                </c:pt>
                <c:pt idx="14979">
                  <c:v>0.12300000000000011</c:v>
                </c:pt>
                <c:pt idx="14980">
                  <c:v>0.12400000000000011</c:v>
                </c:pt>
                <c:pt idx="14981">
                  <c:v>0.12400000000000011</c:v>
                </c:pt>
                <c:pt idx="14982">
                  <c:v>0.12300000000000011</c:v>
                </c:pt>
                <c:pt idx="14983">
                  <c:v>0.12200000000000009</c:v>
                </c:pt>
                <c:pt idx="14984">
                  <c:v>0.125</c:v>
                </c:pt>
                <c:pt idx="14985">
                  <c:v>0.125</c:v>
                </c:pt>
                <c:pt idx="14986">
                  <c:v>0.125</c:v>
                </c:pt>
                <c:pt idx="14987">
                  <c:v>0.12400000000000011</c:v>
                </c:pt>
                <c:pt idx="14988">
                  <c:v>0.12400000000000011</c:v>
                </c:pt>
                <c:pt idx="14989">
                  <c:v>0.126</c:v>
                </c:pt>
                <c:pt idx="14990">
                  <c:v>0.12400000000000011</c:v>
                </c:pt>
                <c:pt idx="14991">
                  <c:v>0.126</c:v>
                </c:pt>
                <c:pt idx="14992">
                  <c:v>0.126</c:v>
                </c:pt>
                <c:pt idx="14993">
                  <c:v>0.125</c:v>
                </c:pt>
                <c:pt idx="14994">
                  <c:v>0.12400000000000011</c:v>
                </c:pt>
                <c:pt idx="14995">
                  <c:v>0.127</c:v>
                </c:pt>
                <c:pt idx="14996">
                  <c:v>0.125</c:v>
                </c:pt>
                <c:pt idx="14997">
                  <c:v>0.126</c:v>
                </c:pt>
                <c:pt idx="14998">
                  <c:v>0.12400000000000011</c:v>
                </c:pt>
                <c:pt idx="14999">
                  <c:v>0.12300000000000011</c:v>
                </c:pt>
                <c:pt idx="15000">
                  <c:v>0.12400000000000011</c:v>
                </c:pt>
                <c:pt idx="15001">
                  <c:v>0.12300000000000011</c:v>
                </c:pt>
                <c:pt idx="15002">
                  <c:v>0.12300000000000011</c:v>
                </c:pt>
                <c:pt idx="15003">
                  <c:v>0.12300000000000011</c:v>
                </c:pt>
                <c:pt idx="15004">
                  <c:v>0.12400000000000011</c:v>
                </c:pt>
                <c:pt idx="15005">
                  <c:v>0.12300000000000011</c:v>
                </c:pt>
                <c:pt idx="15006">
                  <c:v>0.125</c:v>
                </c:pt>
                <c:pt idx="15007">
                  <c:v>0.12400000000000011</c:v>
                </c:pt>
                <c:pt idx="15008">
                  <c:v>0.12300000000000011</c:v>
                </c:pt>
                <c:pt idx="15009">
                  <c:v>0.12200000000000009</c:v>
                </c:pt>
                <c:pt idx="15010">
                  <c:v>0.12100000000000002</c:v>
                </c:pt>
                <c:pt idx="15011">
                  <c:v>0.12300000000000011</c:v>
                </c:pt>
                <c:pt idx="15012">
                  <c:v>0.12100000000000002</c:v>
                </c:pt>
                <c:pt idx="15013">
                  <c:v>0.12000000000000002</c:v>
                </c:pt>
                <c:pt idx="15014">
                  <c:v>0.12100000000000002</c:v>
                </c:pt>
                <c:pt idx="15015">
                  <c:v>0.12100000000000002</c:v>
                </c:pt>
                <c:pt idx="15016">
                  <c:v>0.12000000000000002</c:v>
                </c:pt>
                <c:pt idx="15017">
                  <c:v>0.11899999999999999</c:v>
                </c:pt>
                <c:pt idx="15018">
                  <c:v>0.11899999999999999</c:v>
                </c:pt>
                <c:pt idx="15019">
                  <c:v>0.12100000000000002</c:v>
                </c:pt>
                <c:pt idx="15020">
                  <c:v>0.11899999999999999</c:v>
                </c:pt>
                <c:pt idx="15021">
                  <c:v>0.12200000000000009</c:v>
                </c:pt>
                <c:pt idx="15022">
                  <c:v>0.12100000000000002</c:v>
                </c:pt>
                <c:pt idx="15023">
                  <c:v>0.12000000000000002</c:v>
                </c:pt>
                <c:pt idx="15024">
                  <c:v>0.12000000000000002</c:v>
                </c:pt>
                <c:pt idx="15025">
                  <c:v>0.12000000000000002</c:v>
                </c:pt>
                <c:pt idx="15026">
                  <c:v>0.12100000000000002</c:v>
                </c:pt>
                <c:pt idx="15027">
                  <c:v>0.12200000000000009</c:v>
                </c:pt>
                <c:pt idx="15028">
                  <c:v>0.12300000000000011</c:v>
                </c:pt>
                <c:pt idx="15029">
                  <c:v>0.12200000000000009</c:v>
                </c:pt>
                <c:pt idx="15030">
                  <c:v>0.12000000000000002</c:v>
                </c:pt>
                <c:pt idx="15031">
                  <c:v>0.12100000000000002</c:v>
                </c:pt>
                <c:pt idx="15032">
                  <c:v>0.12000000000000002</c:v>
                </c:pt>
                <c:pt idx="15033">
                  <c:v>0.12100000000000002</c:v>
                </c:pt>
                <c:pt idx="15034">
                  <c:v>0.12200000000000009</c:v>
                </c:pt>
                <c:pt idx="15035">
                  <c:v>0.12000000000000002</c:v>
                </c:pt>
                <c:pt idx="15036">
                  <c:v>0.12300000000000011</c:v>
                </c:pt>
                <c:pt idx="15037">
                  <c:v>0.12300000000000011</c:v>
                </c:pt>
                <c:pt idx="15038">
                  <c:v>0.12300000000000011</c:v>
                </c:pt>
                <c:pt idx="15039">
                  <c:v>0.12200000000000009</c:v>
                </c:pt>
                <c:pt idx="15040">
                  <c:v>0.12300000000000011</c:v>
                </c:pt>
                <c:pt idx="15041">
                  <c:v>0.12200000000000009</c:v>
                </c:pt>
                <c:pt idx="15042">
                  <c:v>0.12200000000000009</c:v>
                </c:pt>
                <c:pt idx="15043">
                  <c:v>0.12300000000000011</c:v>
                </c:pt>
                <c:pt idx="15044">
                  <c:v>0.12200000000000009</c:v>
                </c:pt>
                <c:pt idx="15045">
                  <c:v>0.12000000000000002</c:v>
                </c:pt>
                <c:pt idx="15046">
                  <c:v>0.12000000000000002</c:v>
                </c:pt>
                <c:pt idx="15047">
                  <c:v>0.11899999999999999</c:v>
                </c:pt>
                <c:pt idx="15048">
                  <c:v>0.12100000000000002</c:v>
                </c:pt>
                <c:pt idx="15049">
                  <c:v>0.12000000000000002</c:v>
                </c:pt>
                <c:pt idx="15050">
                  <c:v>0.12000000000000002</c:v>
                </c:pt>
                <c:pt idx="15051">
                  <c:v>0.12000000000000002</c:v>
                </c:pt>
                <c:pt idx="15052">
                  <c:v>0.12200000000000009</c:v>
                </c:pt>
                <c:pt idx="15053">
                  <c:v>0.125</c:v>
                </c:pt>
                <c:pt idx="15054">
                  <c:v>0.12300000000000011</c:v>
                </c:pt>
                <c:pt idx="15055">
                  <c:v>0.125</c:v>
                </c:pt>
                <c:pt idx="15056">
                  <c:v>0.12200000000000009</c:v>
                </c:pt>
                <c:pt idx="15057">
                  <c:v>0.125</c:v>
                </c:pt>
                <c:pt idx="15058">
                  <c:v>0.12400000000000011</c:v>
                </c:pt>
                <c:pt idx="15059">
                  <c:v>0.12100000000000002</c:v>
                </c:pt>
                <c:pt idx="15060">
                  <c:v>0.12300000000000011</c:v>
                </c:pt>
                <c:pt idx="15061">
                  <c:v>0.12200000000000009</c:v>
                </c:pt>
                <c:pt idx="15062">
                  <c:v>0.12100000000000002</c:v>
                </c:pt>
                <c:pt idx="15063">
                  <c:v>0.12000000000000002</c:v>
                </c:pt>
                <c:pt idx="15064">
                  <c:v>0.12300000000000011</c:v>
                </c:pt>
                <c:pt idx="15065">
                  <c:v>0.12100000000000002</c:v>
                </c:pt>
                <c:pt idx="15066">
                  <c:v>0.12100000000000002</c:v>
                </c:pt>
                <c:pt idx="15067">
                  <c:v>0.12100000000000002</c:v>
                </c:pt>
                <c:pt idx="15068">
                  <c:v>0.12400000000000011</c:v>
                </c:pt>
                <c:pt idx="15069">
                  <c:v>0.12400000000000011</c:v>
                </c:pt>
                <c:pt idx="15070">
                  <c:v>0.12200000000000009</c:v>
                </c:pt>
                <c:pt idx="15071">
                  <c:v>0.12400000000000011</c:v>
                </c:pt>
                <c:pt idx="15072">
                  <c:v>0.12100000000000002</c:v>
                </c:pt>
                <c:pt idx="15073">
                  <c:v>0.12300000000000011</c:v>
                </c:pt>
                <c:pt idx="15074">
                  <c:v>0.126</c:v>
                </c:pt>
                <c:pt idx="15075">
                  <c:v>0.12200000000000009</c:v>
                </c:pt>
                <c:pt idx="15076">
                  <c:v>0.12000000000000002</c:v>
                </c:pt>
                <c:pt idx="15077">
                  <c:v>0.12300000000000011</c:v>
                </c:pt>
                <c:pt idx="15078">
                  <c:v>0.12100000000000002</c:v>
                </c:pt>
                <c:pt idx="15079">
                  <c:v>0.12100000000000002</c:v>
                </c:pt>
                <c:pt idx="15080">
                  <c:v>0.12000000000000002</c:v>
                </c:pt>
                <c:pt idx="15081">
                  <c:v>0.12100000000000002</c:v>
                </c:pt>
                <c:pt idx="15082">
                  <c:v>0.12100000000000002</c:v>
                </c:pt>
                <c:pt idx="15083">
                  <c:v>0.12200000000000009</c:v>
                </c:pt>
                <c:pt idx="15084">
                  <c:v>0.12200000000000009</c:v>
                </c:pt>
                <c:pt idx="15085">
                  <c:v>0.13300000000000001</c:v>
                </c:pt>
                <c:pt idx="15086">
                  <c:v>0.12200000000000009</c:v>
                </c:pt>
                <c:pt idx="15087">
                  <c:v>0.12200000000000009</c:v>
                </c:pt>
                <c:pt idx="15088">
                  <c:v>0.12300000000000011</c:v>
                </c:pt>
                <c:pt idx="15089">
                  <c:v>0.125</c:v>
                </c:pt>
                <c:pt idx="15090">
                  <c:v>0.12300000000000011</c:v>
                </c:pt>
                <c:pt idx="15091">
                  <c:v>0.125</c:v>
                </c:pt>
                <c:pt idx="15092">
                  <c:v>0.12400000000000011</c:v>
                </c:pt>
                <c:pt idx="15093">
                  <c:v>0.12100000000000002</c:v>
                </c:pt>
                <c:pt idx="15094">
                  <c:v>0.12300000000000011</c:v>
                </c:pt>
                <c:pt idx="15095">
                  <c:v>0.12300000000000011</c:v>
                </c:pt>
                <c:pt idx="15096">
                  <c:v>0.12100000000000002</c:v>
                </c:pt>
                <c:pt idx="15097">
                  <c:v>0.12200000000000009</c:v>
                </c:pt>
                <c:pt idx="15098">
                  <c:v>0.12100000000000002</c:v>
                </c:pt>
                <c:pt idx="15099">
                  <c:v>0.12200000000000009</c:v>
                </c:pt>
                <c:pt idx="15100">
                  <c:v>0.12200000000000009</c:v>
                </c:pt>
                <c:pt idx="15101">
                  <c:v>0.12100000000000002</c:v>
                </c:pt>
                <c:pt idx="15102">
                  <c:v>0.12000000000000002</c:v>
                </c:pt>
                <c:pt idx="15103">
                  <c:v>0.12200000000000009</c:v>
                </c:pt>
                <c:pt idx="15104">
                  <c:v>0.12100000000000002</c:v>
                </c:pt>
                <c:pt idx="15105">
                  <c:v>0.12100000000000002</c:v>
                </c:pt>
                <c:pt idx="15106">
                  <c:v>0.12300000000000011</c:v>
                </c:pt>
                <c:pt idx="15107">
                  <c:v>0.12300000000000011</c:v>
                </c:pt>
                <c:pt idx="15108">
                  <c:v>0.12200000000000009</c:v>
                </c:pt>
                <c:pt idx="15109">
                  <c:v>0.12100000000000002</c:v>
                </c:pt>
                <c:pt idx="15110">
                  <c:v>0.12200000000000009</c:v>
                </c:pt>
                <c:pt idx="15111">
                  <c:v>0.12100000000000002</c:v>
                </c:pt>
                <c:pt idx="15112">
                  <c:v>0.12200000000000009</c:v>
                </c:pt>
                <c:pt idx="15113">
                  <c:v>0.12100000000000002</c:v>
                </c:pt>
                <c:pt idx="15114">
                  <c:v>0.12300000000000011</c:v>
                </c:pt>
                <c:pt idx="15115">
                  <c:v>0.12100000000000002</c:v>
                </c:pt>
                <c:pt idx="15116">
                  <c:v>0.12300000000000011</c:v>
                </c:pt>
                <c:pt idx="15117">
                  <c:v>0.12300000000000011</c:v>
                </c:pt>
                <c:pt idx="15118">
                  <c:v>0.12100000000000002</c:v>
                </c:pt>
                <c:pt idx="15119">
                  <c:v>0.12000000000000002</c:v>
                </c:pt>
                <c:pt idx="15120">
                  <c:v>0.12200000000000009</c:v>
                </c:pt>
                <c:pt idx="15121">
                  <c:v>0.12000000000000002</c:v>
                </c:pt>
                <c:pt idx="15122">
                  <c:v>0.12100000000000002</c:v>
                </c:pt>
                <c:pt idx="15123">
                  <c:v>0.12300000000000011</c:v>
                </c:pt>
                <c:pt idx="15124">
                  <c:v>0.12100000000000002</c:v>
                </c:pt>
                <c:pt idx="15125">
                  <c:v>0.11899999999999999</c:v>
                </c:pt>
                <c:pt idx="15126">
                  <c:v>0.12000000000000002</c:v>
                </c:pt>
                <c:pt idx="15127">
                  <c:v>0.12300000000000011</c:v>
                </c:pt>
                <c:pt idx="15128">
                  <c:v>0.12200000000000009</c:v>
                </c:pt>
                <c:pt idx="15129">
                  <c:v>0.12300000000000011</c:v>
                </c:pt>
                <c:pt idx="15130">
                  <c:v>0.125</c:v>
                </c:pt>
                <c:pt idx="15131">
                  <c:v>0.126</c:v>
                </c:pt>
                <c:pt idx="15132">
                  <c:v>0.12300000000000011</c:v>
                </c:pt>
                <c:pt idx="15133">
                  <c:v>0.12400000000000011</c:v>
                </c:pt>
                <c:pt idx="15134">
                  <c:v>0.127</c:v>
                </c:pt>
                <c:pt idx="15135">
                  <c:v>0.126</c:v>
                </c:pt>
                <c:pt idx="15136">
                  <c:v>0.12400000000000011</c:v>
                </c:pt>
                <c:pt idx="15137">
                  <c:v>0.126</c:v>
                </c:pt>
                <c:pt idx="15138">
                  <c:v>0.12400000000000011</c:v>
                </c:pt>
                <c:pt idx="15139">
                  <c:v>0.12300000000000011</c:v>
                </c:pt>
                <c:pt idx="15140">
                  <c:v>0.12400000000000011</c:v>
                </c:pt>
                <c:pt idx="15141">
                  <c:v>0.12400000000000011</c:v>
                </c:pt>
                <c:pt idx="15142">
                  <c:v>0.12200000000000009</c:v>
                </c:pt>
                <c:pt idx="15143">
                  <c:v>0.12100000000000002</c:v>
                </c:pt>
                <c:pt idx="15144">
                  <c:v>0.12300000000000011</c:v>
                </c:pt>
                <c:pt idx="15145">
                  <c:v>0.12200000000000009</c:v>
                </c:pt>
                <c:pt idx="15146">
                  <c:v>0.12200000000000009</c:v>
                </c:pt>
                <c:pt idx="15147">
                  <c:v>0.125</c:v>
                </c:pt>
                <c:pt idx="15148">
                  <c:v>0.12300000000000011</c:v>
                </c:pt>
                <c:pt idx="15149">
                  <c:v>0.12200000000000009</c:v>
                </c:pt>
                <c:pt idx="15150">
                  <c:v>0.12200000000000009</c:v>
                </c:pt>
                <c:pt idx="15151">
                  <c:v>0.12400000000000011</c:v>
                </c:pt>
                <c:pt idx="15152">
                  <c:v>0.12300000000000011</c:v>
                </c:pt>
                <c:pt idx="15153">
                  <c:v>0.12300000000000011</c:v>
                </c:pt>
                <c:pt idx="15154">
                  <c:v>0.12300000000000011</c:v>
                </c:pt>
                <c:pt idx="15155">
                  <c:v>0.12100000000000002</c:v>
                </c:pt>
                <c:pt idx="15156">
                  <c:v>0.12300000000000011</c:v>
                </c:pt>
                <c:pt idx="15157">
                  <c:v>0.12300000000000011</c:v>
                </c:pt>
                <c:pt idx="15158">
                  <c:v>0.17400000000000004</c:v>
                </c:pt>
                <c:pt idx="15159">
                  <c:v>0.12300000000000011</c:v>
                </c:pt>
                <c:pt idx="15160">
                  <c:v>0.12300000000000011</c:v>
                </c:pt>
                <c:pt idx="15161">
                  <c:v>0.12400000000000011</c:v>
                </c:pt>
                <c:pt idx="15162">
                  <c:v>0.126</c:v>
                </c:pt>
                <c:pt idx="15163">
                  <c:v>0.12400000000000011</c:v>
                </c:pt>
                <c:pt idx="15164">
                  <c:v>0.127</c:v>
                </c:pt>
                <c:pt idx="15165">
                  <c:v>0.128</c:v>
                </c:pt>
                <c:pt idx="15166">
                  <c:v>0.128</c:v>
                </c:pt>
                <c:pt idx="15167">
                  <c:v>0.129</c:v>
                </c:pt>
                <c:pt idx="15168">
                  <c:v>0.128</c:v>
                </c:pt>
                <c:pt idx="15169">
                  <c:v>0.126</c:v>
                </c:pt>
                <c:pt idx="15170">
                  <c:v>0.12400000000000011</c:v>
                </c:pt>
                <c:pt idx="15171">
                  <c:v>0.12200000000000009</c:v>
                </c:pt>
                <c:pt idx="15172">
                  <c:v>0.12300000000000011</c:v>
                </c:pt>
                <c:pt idx="15173">
                  <c:v>0.12200000000000009</c:v>
                </c:pt>
                <c:pt idx="15174">
                  <c:v>0.12200000000000009</c:v>
                </c:pt>
                <c:pt idx="15175">
                  <c:v>0.12100000000000002</c:v>
                </c:pt>
                <c:pt idx="15176">
                  <c:v>0.12300000000000011</c:v>
                </c:pt>
                <c:pt idx="15177">
                  <c:v>0.12200000000000009</c:v>
                </c:pt>
                <c:pt idx="15178">
                  <c:v>0.12200000000000009</c:v>
                </c:pt>
                <c:pt idx="15179">
                  <c:v>0.12300000000000011</c:v>
                </c:pt>
                <c:pt idx="15180">
                  <c:v>0.12300000000000011</c:v>
                </c:pt>
                <c:pt idx="15181">
                  <c:v>0.12400000000000011</c:v>
                </c:pt>
                <c:pt idx="15182">
                  <c:v>0.12300000000000011</c:v>
                </c:pt>
                <c:pt idx="15183">
                  <c:v>0.12400000000000011</c:v>
                </c:pt>
                <c:pt idx="15184">
                  <c:v>0.12300000000000011</c:v>
                </c:pt>
                <c:pt idx="15185">
                  <c:v>0.12400000000000011</c:v>
                </c:pt>
                <c:pt idx="15186">
                  <c:v>0.12300000000000011</c:v>
                </c:pt>
                <c:pt idx="15187">
                  <c:v>0.12100000000000002</c:v>
                </c:pt>
                <c:pt idx="15188">
                  <c:v>0.125</c:v>
                </c:pt>
                <c:pt idx="15189">
                  <c:v>0.12400000000000011</c:v>
                </c:pt>
                <c:pt idx="15190">
                  <c:v>0.125</c:v>
                </c:pt>
                <c:pt idx="15191">
                  <c:v>0.12400000000000011</c:v>
                </c:pt>
                <c:pt idx="15192">
                  <c:v>0.126</c:v>
                </c:pt>
                <c:pt idx="15193">
                  <c:v>0.128</c:v>
                </c:pt>
                <c:pt idx="15194">
                  <c:v>0.12400000000000011</c:v>
                </c:pt>
                <c:pt idx="15195">
                  <c:v>0.12400000000000011</c:v>
                </c:pt>
                <c:pt idx="15196">
                  <c:v>0.126</c:v>
                </c:pt>
                <c:pt idx="15197">
                  <c:v>0.126</c:v>
                </c:pt>
                <c:pt idx="15198">
                  <c:v>0.12400000000000011</c:v>
                </c:pt>
                <c:pt idx="15199">
                  <c:v>0.12300000000000011</c:v>
                </c:pt>
                <c:pt idx="15200">
                  <c:v>0.12200000000000009</c:v>
                </c:pt>
                <c:pt idx="15201">
                  <c:v>0.12300000000000011</c:v>
                </c:pt>
                <c:pt idx="15202">
                  <c:v>0.125</c:v>
                </c:pt>
                <c:pt idx="15203">
                  <c:v>0.12400000000000011</c:v>
                </c:pt>
                <c:pt idx="15204">
                  <c:v>0.126</c:v>
                </c:pt>
                <c:pt idx="15205">
                  <c:v>0.125</c:v>
                </c:pt>
                <c:pt idx="15206">
                  <c:v>0.12400000000000011</c:v>
                </c:pt>
                <c:pt idx="15207">
                  <c:v>0.12400000000000011</c:v>
                </c:pt>
                <c:pt idx="15208">
                  <c:v>0.125</c:v>
                </c:pt>
                <c:pt idx="15209">
                  <c:v>0.125</c:v>
                </c:pt>
                <c:pt idx="15210">
                  <c:v>0.127</c:v>
                </c:pt>
                <c:pt idx="15211">
                  <c:v>0.128</c:v>
                </c:pt>
                <c:pt idx="15212">
                  <c:v>0.126</c:v>
                </c:pt>
                <c:pt idx="15213">
                  <c:v>0.126</c:v>
                </c:pt>
                <c:pt idx="15214">
                  <c:v>0.126</c:v>
                </c:pt>
                <c:pt idx="15215">
                  <c:v>0.12400000000000011</c:v>
                </c:pt>
                <c:pt idx="15216">
                  <c:v>0.12400000000000011</c:v>
                </c:pt>
                <c:pt idx="15217">
                  <c:v>0.127</c:v>
                </c:pt>
                <c:pt idx="15218">
                  <c:v>0.125</c:v>
                </c:pt>
                <c:pt idx="15219">
                  <c:v>0.12400000000000011</c:v>
                </c:pt>
                <c:pt idx="15220">
                  <c:v>0.12300000000000011</c:v>
                </c:pt>
                <c:pt idx="15221">
                  <c:v>0</c:v>
                </c:pt>
                <c:pt idx="15222">
                  <c:v>0.126</c:v>
                </c:pt>
                <c:pt idx="15223">
                  <c:v>0.12400000000000011</c:v>
                </c:pt>
                <c:pt idx="15224">
                  <c:v>0.126</c:v>
                </c:pt>
                <c:pt idx="15225">
                  <c:v>0.12400000000000011</c:v>
                </c:pt>
                <c:pt idx="15226">
                  <c:v>0.12200000000000009</c:v>
                </c:pt>
                <c:pt idx="15227">
                  <c:v>0.12100000000000002</c:v>
                </c:pt>
                <c:pt idx="15228">
                  <c:v>0.125</c:v>
                </c:pt>
                <c:pt idx="15229">
                  <c:v>0.12300000000000011</c:v>
                </c:pt>
                <c:pt idx="15230">
                  <c:v>0.125</c:v>
                </c:pt>
                <c:pt idx="15231">
                  <c:v>0.12400000000000011</c:v>
                </c:pt>
                <c:pt idx="15232">
                  <c:v>0.125</c:v>
                </c:pt>
                <c:pt idx="15233">
                  <c:v>0.125</c:v>
                </c:pt>
                <c:pt idx="15234">
                  <c:v>0.126</c:v>
                </c:pt>
                <c:pt idx="15235">
                  <c:v>0.126</c:v>
                </c:pt>
                <c:pt idx="15236">
                  <c:v>0.126</c:v>
                </c:pt>
                <c:pt idx="15237">
                  <c:v>0.125</c:v>
                </c:pt>
                <c:pt idx="15238">
                  <c:v>0.125</c:v>
                </c:pt>
                <c:pt idx="15239">
                  <c:v>0.12400000000000011</c:v>
                </c:pt>
                <c:pt idx="15240">
                  <c:v>0.12300000000000011</c:v>
                </c:pt>
                <c:pt idx="15241">
                  <c:v>0.125</c:v>
                </c:pt>
                <c:pt idx="15242">
                  <c:v>0.12300000000000011</c:v>
                </c:pt>
                <c:pt idx="15243">
                  <c:v>0.12300000000000011</c:v>
                </c:pt>
                <c:pt idx="15244">
                  <c:v>0.12300000000000011</c:v>
                </c:pt>
                <c:pt idx="15245">
                  <c:v>0.12300000000000011</c:v>
                </c:pt>
                <c:pt idx="15246">
                  <c:v>0.127</c:v>
                </c:pt>
                <c:pt idx="15247">
                  <c:v>0.12400000000000011</c:v>
                </c:pt>
                <c:pt idx="15248">
                  <c:v>0.12400000000000011</c:v>
                </c:pt>
                <c:pt idx="15249">
                  <c:v>0.12400000000000011</c:v>
                </c:pt>
                <c:pt idx="15250">
                  <c:v>0.12400000000000011</c:v>
                </c:pt>
                <c:pt idx="15251">
                  <c:v>0.12400000000000011</c:v>
                </c:pt>
                <c:pt idx="15252">
                  <c:v>0.12200000000000009</c:v>
                </c:pt>
                <c:pt idx="15253">
                  <c:v>0.12300000000000011</c:v>
                </c:pt>
                <c:pt idx="15254">
                  <c:v>0.12100000000000002</c:v>
                </c:pt>
                <c:pt idx="15255">
                  <c:v>0.12100000000000002</c:v>
                </c:pt>
                <c:pt idx="15256">
                  <c:v>0.12100000000000002</c:v>
                </c:pt>
                <c:pt idx="15257">
                  <c:v>0.12100000000000002</c:v>
                </c:pt>
                <c:pt idx="15258">
                  <c:v>0.12200000000000009</c:v>
                </c:pt>
                <c:pt idx="15259">
                  <c:v>0.12200000000000009</c:v>
                </c:pt>
                <c:pt idx="15260">
                  <c:v>0.12300000000000011</c:v>
                </c:pt>
                <c:pt idx="15261">
                  <c:v>0.12300000000000011</c:v>
                </c:pt>
                <c:pt idx="15262">
                  <c:v>0.12100000000000002</c:v>
                </c:pt>
                <c:pt idx="15263">
                  <c:v>0.12300000000000011</c:v>
                </c:pt>
                <c:pt idx="15264">
                  <c:v>0.12400000000000011</c:v>
                </c:pt>
                <c:pt idx="15265">
                  <c:v>0.125</c:v>
                </c:pt>
                <c:pt idx="15266">
                  <c:v>0.125</c:v>
                </c:pt>
                <c:pt idx="15267">
                  <c:v>0.12400000000000011</c:v>
                </c:pt>
                <c:pt idx="15268">
                  <c:v>0.12100000000000002</c:v>
                </c:pt>
                <c:pt idx="15269">
                  <c:v>0.12300000000000011</c:v>
                </c:pt>
                <c:pt idx="15270">
                  <c:v>0.12300000000000011</c:v>
                </c:pt>
                <c:pt idx="15271">
                  <c:v>0.11899999999999999</c:v>
                </c:pt>
                <c:pt idx="15272">
                  <c:v>0.12200000000000009</c:v>
                </c:pt>
                <c:pt idx="15273">
                  <c:v>0.12100000000000002</c:v>
                </c:pt>
                <c:pt idx="15274">
                  <c:v>0.12000000000000002</c:v>
                </c:pt>
                <c:pt idx="15275">
                  <c:v>0.12200000000000009</c:v>
                </c:pt>
                <c:pt idx="15276">
                  <c:v>0.12300000000000011</c:v>
                </c:pt>
                <c:pt idx="15277">
                  <c:v>0.128</c:v>
                </c:pt>
                <c:pt idx="15278">
                  <c:v>0.12000000000000002</c:v>
                </c:pt>
                <c:pt idx="15279">
                  <c:v>0.12400000000000011</c:v>
                </c:pt>
                <c:pt idx="15280">
                  <c:v>0.125</c:v>
                </c:pt>
                <c:pt idx="15281">
                  <c:v>0.12300000000000011</c:v>
                </c:pt>
                <c:pt idx="15282">
                  <c:v>0.12400000000000011</c:v>
                </c:pt>
                <c:pt idx="15283">
                  <c:v>0.12400000000000011</c:v>
                </c:pt>
                <c:pt idx="15284">
                  <c:v>0.12300000000000011</c:v>
                </c:pt>
                <c:pt idx="15285">
                  <c:v>0.126</c:v>
                </c:pt>
                <c:pt idx="15286">
                  <c:v>0.125</c:v>
                </c:pt>
                <c:pt idx="15287">
                  <c:v>0.12300000000000011</c:v>
                </c:pt>
                <c:pt idx="15288">
                  <c:v>0.12300000000000011</c:v>
                </c:pt>
                <c:pt idx="15289">
                  <c:v>0.12100000000000002</c:v>
                </c:pt>
                <c:pt idx="15290">
                  <c:v>0.12200000000000009</c:v>
                </c:pt>
                <c:pt idx="15291">
                  <c:v>0.12200000000000009</c:v>
                </c:pt>
                <c:pt idx="15292">
                  <c:v>0.12200000000000009</c:v>
                </c:pt>
                <c:pt idx="15293">
                  <c:v>0.12300000000000011</c:v>
                </c:pt>
                <c:pt idx="15294">
                  <c:v>0.12300000000000011</c:v>
                </c:pt>
                <c:pt idx="15295">
                  <c:v>0.12000000000000002</c:v>
                </c:pt>
                <c:pt idx="15296">
                  <c:v>0.12100000000000002</c:v>
                </c:pt>
                <c:pt idx="15297">
                  <c:v>0.12200000000000009</c:v>
                </c:pt>
                <c:pt idx="15298">
                  <c:v>0.12200000000000009</c:v>
                </c:pt>
                <c:pt idx="15299">
                  <c:v>0.12100000000000002</c:v>
                </c:pt>
                <c:pt idx="15300">
                  <c:v>0.12400000000000011</c:v>
                </c:pt>
                <c:pt idx="15301">
                  <c:v>0.12300000000000011</c:v>
                </c:pt>
                <c:pt idx="15302">
                  <c:v>0.12100000000000002</c:v>
                </c:pt>
                <c:pt idx="15303">
                  <c:v>0.12300000000000011</c:v>
                </c:pt>
                <c:pt idx="15304">
                  <c:v>0.12300000000000011</c:v>
                </c:pt>
                <c:pt idx="15305">
                  <c:v>0.12400000000000011</c:v>
                </c:pt>
                <c:pt idx="15306">
                  <c:v>0.12200000000000009</c:v>
                </c:pt>
                <c:pt idx="15307">
                  <c:v>0.12200000000000009</c:v>
                </c:pt>
                <c:pt idx="15308">
                  <c:v>0.12300000000000011</c:v>
                </c:pt>
                <c:pt idx="15309">
                  <c:v>0.12100000000000002</c:v>
                </c:pt>
                <c:pt idx="15310">
                  <c:v>0.12300000000000011</c:v>
                </c:pt>
                <c:pt idx="15311">
                  <c:v>0.12400000000000011</c:v>
                </c:pt>
                <c:pt idx="15312">
                  <c:v>0.12300000000000011</c:v>
                </c:pt>
                <c:pt idx="15313">
                  <c:v>0.12300000000000011</c:v>
                </c:pt>
                <c:pt idx="15314">
                  <c:v>0.12300000000000011</c:v>
                </c:pt>
                <c:pt idx="15315">
                  <c:v>0.12400000000000011</c:v>
                </c:pt>
                <c:pt idx="15316">
                  <c:v>0.12300000000000011</c:v>
                </c:pt>
                <c:pt idx="15317">
                  <c:v>0.12200000000000009</c:v>
                </c:pt>
                <c:pt idx="15318">
                  <c:v>0.12300000000000011</c:v>
                </c:pt>
                <c:pt idx="15319">
                  <c:v>0.12300000000000011</c:v>
                </c:pt>
                <c:pt idx="15320">
                  <c:v>0.12400000000000011</c:v>
                </c:pt>
                <c:pt idx="15321">
                  <c:v>0.12100000000000002</c:v>
                </c:pt>
                <c:pt idx="15322">
                  <c:v>0.12200000000000009</c:v>
                </c:pt>
                <c:pt idx="15323">
                  <c:v>0.12300000000000011</c:v>
                </c:pt>
                <c:pt idx="15324">
                  <c:v>0.12300000000000011</c:v>
                </c:pt>
                <c:pt idx="15325">
                  <c:v>0.12200000000000009</c:v>
                </c:pt>
                <c:pt idx="15326">
                  <c:v>0.12300000000000011</c:v>
                </c:pt>
                <c:pt idx="15327">
                  <c:v>0.12300000000000011</c:v>
                </c:pt>
                <c:pt idx="15328">
                  <c:v>0.12400000000000011</c:v>
                </c:pt>
                <c:pt idx="15329">
                  <c:v>0.12200000000000009</c:v>
                </c:pt>
                <c:pt idx="15330">
                  <c:v>0.12200000000000009</c:v>
                </c:pt>
                <c:pt idx="15331">
                  <c:v>0.12200000000000009</c:v>
                </c:pt>
                <c:pt idx="15332">
                  <c:v>0.12200000000000009</c:v>
                </c:pt>
                <c:pt idx="15333">
                  <c:v>0.12200000000000009</c:v>
                </c:pt>
                <c:pt idx="15334">
                  <c:v>0.12300000000000011</c:v>
                </c:pt>
                <c:pt idx="15335">
                  <c:v>0.12100000000000002</c:v>
                </c:pt>
                <c:pt idx="15336">
                  <c:v>0.12100000000000002</c:v>
                </c:pt>
                <c:pt idx="15337">
                  <c:v>0.11799999999999999</c:v>
                </c:pt>
                <c:pt idx="15338">
                  <c:v>0.12000000000000002</c:v>
                </c:pt>
                <c:pt idx="15339">
                  <c:v>0.12200000000000009</c:v>
                </c:pt>
                <c:pt idx="15340">
                  <c:v>0.12000000000000002</c:v>
                </c:pt>
                <c:pt idx="15341">
                  <c:v>0.12000000000000002</c:v>
                </c:pt>
                <c:pt idx="15342">
                  <c:v>0.12000000000000002</c:v>
                </c:pt>
                <c:pt idx="15343">
                  <c:v>0.12000000000000002</c:v>
                </c:pt>
                <c:pt idx="15344">
                  <c:v>0.12100000000000002</c:v>
                </c:pt>
                <c:pt idx="15345">
                  <c:v>0.12100000000000002</c:v>
                </c:pt>
                <c:pt idx="15346">
                  <c:v>0.12300000000000011</c:v>
                </c:pt>
                <c:pt idx="15347">
                  <c:v>0.12100000000000002</c:v>
                </c:pt>
                <c:pt idx="15348">
                  <c:v>0.12100000000000002</c:v>
                </c:pt>
                <c:pt idx="15349">
                  <c:v>0.12200000000000009</c:v>
                </c:pt>
                <c:pt idx="15350">
                  <c:v>0.12200000000000009</c:v>
                </c:pt>
                <c:pt idx="15351">
                  <c:v>0.12000000000000002</c:v>
                </c:pt>
                <c:pt idx="15352">
                  <c:v>0.12000000000000002</c:v>
                </c:pt>
                <c:pt idx="15353">
                  <c:v>0.12000000000000002</c:v>
                </c:pt>
                <c:pt idx="15354">
                  <c:v>0.11799999999999999</c:v>
                </c:pt>
                <c:pt idx="15355">
                  <c:v>0.11899999999999999</c:v>
                </c:pt>
                <c:pt idx="15356">
                  <c:v>0.12100000000000002</c:v>
                </c:pt>
                <c:pt idx="15357">
                  <c:v>0.12200000000000009</c:v>
                </c:pt>
                <c:pt idx="15358">
                  <c:v>0.12100000000000002</c:v>
                </c:pt>
                <c:pt idx="15359">
                  <c:v>0.12000000000000002</c:v>
                </c:pt>
                <c:pt idx="15360">
                  <c:v>0.12200000000000009</c:v>
                </c:pt>
                <c:pt idx="15361">
                  <c:v>0.12200000000000009</c:v>
                </c:pt>
                <c:pt idx="15362">
                  <c:v>0.12400000000000011</c:v>
                </c:pt>
                <c:pt idx="15363">
                  <c:v>0.12100000000000002</c:v>
                </c:pt>
                <c:pt idx="15364">
                  <c:v>0.12000000000000002</c:v>
                </c:pt>
                <c:pt idx="15365">
                  <c:v>0.12200000000000009</c:v>
                </c:pt>
                <c:pt idx="15366">
                  <c:v>0.12100000000000002</c:v>
                </c:pt>
                <c:pt idx="15367">
                  <c:v>0.12000000000000002</c:v>
                </c:pt>
                <c:pt idx="15368">
                  <c:v>0.11899999999999999</c:v>
                </c:pt>
                <c:pt idx="15369">
                  <c:v>0.12100000000000002</c:v>
                </c:pt>
                <c:pt idx="15370">
                  <c:v>0.12100000000000002</c:v>
                </c:pt>
                <c:pt idx="15371">
                  <c:v>0.12000000000000002</c:v>
                </c:pt>
                <c:pt idx="15372">
                  <c:v>0.12000000000000002</c:v>
                </c:pt>
                <c:pt idx="15373">
                  <c:v>0.12000000000000002</c:v>
                </c:pt>
                <c:pt idx="15374">
                  <c:v>0.12100000000000002</c:v>
                </c:pt>
                <c:pt idx="15375">
                  <c:v>0.12000000000000002</c:v>
                </c:pt>
                <c:pt idx="15376">
                  <c:v>0.12400000000000011</c:v>
                </c:pt>
                <c:pt idx="15377">
                  <c:v>0.12400000000000011</c:v>
                </c:pt>
                <c:pt idx="15378">
                  <c:v>0.12300000000000011</c:v>
                </c:pt>
                <c:pt idx="15379">
                  <c:v>0.127</c:v>
                </c:pt>
                <c:pt idx="15380">
                  <c:v>0.12200000000000009</c:v>
                </c:pt>
                <c:pt idx="15381">
                  <c:v>0.12300000000000011</c:v>
                </c:pt>
                <c:pt idx="15382">
                  <c:v>0.12100000000000002</c:v>
                </c:pt>
                <c:pt idx="15383">
                  <c:v>0.12000000000000002</c:v>
                </c:pt>
                <c:pt idx="15384">
                  <c:v>0.12300000000000011</c:v>
                </c:pt>
                <c:pt idx="15385">
                  <c:v>0.12100000000000002</c:v>
                </c:pt>
                <c:pt idx="15386">
                  <c:v>0.17900000000000021</c:v>
                </c:pt>
                <c:pt idx="15387">
                  <c:v>0.12100000000000002</c:v>
                </c:pt>
                <c:pt idx="15388">
                  <c:v>0.11799999999999999</c:v>
                </c:pt>
                <c:pt idx="15389">
                  <c:v>0.11899999999999999</c:v>
                </c:pt>
                <c:pt idx="15390">
                  <c:v>0.11799999999999999</c:v>
                </c:pt>
                <c:pt idx="15391">
                  <c:v>0.11799999999999999</c:v>
                </c:pt>
                <c:pt idx="15392">
                  <c:v>0.11899999999999999</c:v>
                </c:pt>
                <c:pt idx="15393">
                  <c:v>0.11899999999999999</c:v>
                </c:pt>
                <c:pt idx="15394">
                  <c:v>0.12000000000000002</c:v>
                </c:pt>
                <c:pt idx="15395">
                  <c:v>0.12400000000000011</c:v>
                </c:pt>
                <c:pt idx="15396">
                  <c:v>0.12200000000000009</c:v>
                </c:pt>
                <c:pt idx="15397">
                  <c:v>0.11899999999999999</c:v>
                </c:pt>
                <c:pt idx="15398">
                  <c:v>0.12100000000000002</c:v>
                </c:pt>
                <c:pt idx="15399">
                  <c:v>0.12000000000000002</c:v>
                </c:pt>
                <c:pt idx="15400">
                  <c:v>0.11799999999999999</c:v>
                </c:pt>
                <c:pt idx="15401">
                  <c:v>0.12000000000000002</c:v>
                </c:pt>
                <c:pt idx="15402">
                  <c:v>0.11799999999999999</c:v>
                </c:pt>
                <c:pt idx="15403">
                  <c:v>0.11700000000000012</c:v>
                </c:pt>
                <c:pt idx="15404">
                  <c:v>0.11700000000000012</c:v>
                </c:pt>
                <c:pt idx="15405">
                  <c:v>0.11799999999999999</c:v>
                </c:pt>
                <c:pt idx="15406">
                  <c:v>0.11899999999999999</c:v>
                </c:pt>
                <c:pt idx="15407">
                  <c:v>0.12000000000000002</c:v>
                </c:pt>
                <c:pt idx="15408">
                  <c:v>0.11700000000000012</c:v>
                </c:pt>
                <c:pt idx="15409">
                  <c:v>0.11799999999999999</c:v>
                </c:pt>
                <c:pt idx="15410">
                  <c:v>0.11899999999999999</c:v>
                </c:pt>
                <c:pt idx="15411">
                  <c:v>0.12000000000000002</c:v>
                </c:pt>
                <c:pt idx="15412">
                  <c:v>0.12100000000000002</c:v>
                </c:pt>
                <c:pt idx="15413">
                  <c:v>0.11899999999999999</c:v>
                </c:pt>
                <c:pt idx="15414">
                  <c:v>0.11899999999999999</c:v>
                </c:pt>
                <c:pt idx="15415">
                  <c:v>0.12000000000000002</c:v>
                </c:pt>
                <c:pt idx="15416">
                  <c:v>0.11799999999999999</c:v>
                </c:pt>
                <c:pt idx="15417">
                  <c:v>0.11799999999999999</c:v>
                </c:pt>
                <c:pt idx="15418">
                  <c:v>0.11799999999999999</c:v>
                </c:pt>
                <c:pt idx="15419">
                  <c:v>0.11799999999999999</c:v>
                </c:pt>
                <c:pt idx="15420">
                  <c:v>0.11899999999999999</c:v>
                </c:pt>
                <c:pt idx="15421">
                  <c:v>0.11700000000000012</c:v>
                </c:pt>
                <c:pt idx="15422">
                  <c:v>0.11899999999999999</c:v>
                </c:pt>
                <c:pt idx="15423">
                  <c:v>0.11899999999999999</c:v>
                </c:pt>
                <c:pt idx="15424">
                  <c:v>0.12100000000000002</c:v>
                </c:pt>
                <c:pt idx="15425">
                  <c:v>0.12200000000000009</c:v>
                </c:pt>
                <c:pt idx="15426">
                  <c:v>0.12000000000000002</c:v>
                </c:pt>
                <c:pt idx="15427">
                  <c:v>0.12200000000000009</c:v>
                </c:pt>
                <c:pt idx="15428">
                  <c:v>0.12400000000000011</c:v>
                </c:pt>
                <c:pt idx="15429">
                  <c:v>0.12100000000000002</c:v>
                </c:pt>
                <c:pt idx="15430">
                  <c:v>0.12200000000000009</c:v>
                </c:pt>
                <c:pt idx="15431">
                  <c:v>0.12000000000000002</c:v>
                </c:pt>
                <c:pt idx="15432">
                  <c:v>0.12100000000000002</c:v>
                </c:pt>
                <c:pt idx="15433">
                  <c:v>0.12000000000000002</c:v>
                </c:pt>
                <c:pt idx="15434">
                  <c:v>0.12000000000000002</c:v>
                </c:pt>
                <c:pt idx="15435">
                  <c:v>0.12000000000000002</c:v>
                </c:pt>
                <c:pt idx="15436">
                  <c:v>0.12000000000000002</c:v>
                </c:pt>
                <c:pt idx="15437">
                  <c:v>0.11899999999999999</c:v>
                </c:pt>
                <c:pt idx="15438">
                  <c:v>0.12200000000000009</c:v>
                </c:pt>
                <c:pt idx="15439">
                  <c:v>0.12100000000000002</c:v>
                </c:pt>
                <c:pt idx="15440">
                  <c:v>0.12200000000000009</c:v>
                </c:pt>
                <c:pt idx="15441">
                  <c:v>0.12200000000000009</c:v>
                </c:pt>
                <c:pt idx="15442">
                  <c:v>0.12100000000000002</c:v>
                </c:pt>
                <c:pt idx="15443">
                  <c:v>0.11899999999999999</c:v>
                </c:pt>
                <c:pt idx="15444">
                  <c:v>0.12000000000000002</c:v>
                </c:pt>
                <c:pt idx="15445">
                  <c:v>0.12100000000000002</c:v>
                </c:pt>
                <c:pt idx="15446">
                  <c:v>0.12200000000000009</c:v>
                </c:pt>
                <c:pt idx="15447">
                  <c:v>0.12100000000000002</c:v>
                </c:pt>
                <c:pt idx="15448">
                  <c:v>0.12300000000000011</c:v>
                </c:pt>
                <c:pt idx="15449">
                  <c:v>0.12200000000000009</c:v>
                </c:pt>
                <c:pt idx="15450">
                  <c:v>0.12300000000000011</c:v>
                </c:pt>
                <c:pt idx="15451">
                  <c:v>0.12300000000000011</c:v>
                </c:pt>
                <c:pt idx="15452">
                  <c:v>0.12400000000000011</c:v>
                </c:pt>
                <c:pt idx="15453">
                  <c:v>0.12200000000000009</c:v>
                </c:pt>
                <c:pt idx="15454">
                  <c:v>0.12300000000000011</c:v>
                </c:pt>
                <c:pt idx="15455">
                  <c:v>0.12300000000000011</c:v>
                </c:pt>
                <c:pt idx="15456">
                  <c:v>0.12100000000000002</c:v>
                </c:pt>
                <c:pt idx="15457">
                  <c:v>0.12300000000000011</c:v>
                </c:pt>
                <c:pt idx="15458">
                  <c:v>0.12100000000000002</c:v>
                </c:pt>
                <c:pt idx="15459">
                  <c:v>0.12100000000000002</c:v>
                </c:pt>
                <c:pt idx="15460">
                  <c:v>0.12300000000000011</c:v>
                </c:pt>
                <c:pt idx="15461">
                  <c:v>0.12200000000000009</c:v>
                </c:pt>
                <c:pt idx="15462">
                  <c:v>0.12300000000000011</c:v>
                </c:pt>
                <c:pt idx="15463">
                  <c:v>0.126</c:v>
                </c:pt>
                <c:pt idx="15464">
                  <c:v>0.125</c:v>
                </c:pt>
                <c:pt idx="15465">
                  <c:v>0.12400000000000011</c:v>
                </c:pt>
                <c:pt idx="15466">
                  <c:v>0.125</c:v>
                </c:pt>
                <c:pt idx="15467">
                  <c:v>0.17</c:v>
                </c:pt>
                <c:pt idx="15468">
                  <c:v>0.125</c:v>
                </c:pt>
                <c:pt idx="15469">
                  <c:v>0.12200000000000009</c:v>
                </c:pt>
                <c:pt idx="15470">
                  <c:v>0.12400000000000011</c:v>
                </c:pt>
                <c:pt idx="15471">
                  <c:v>0.12200000000000009</c:v>
                </c:pt>
                <c:pt idx="15472">
                  <c:v>0.12100000000000002</c:v>
                </c:pt>
                <c:pt idx="15473">
                  <c:v>0.11899999999999999</c:v>
                </c:pt>
                <c:pt idx="15474">
                  <c:v>0.12200000000000009</c:v>
                </c:pt>
                <c:pt idx="15475">
                  <c:v>0.12400000000000011</c:v>
                </c:pt>
                <c:pt idx="15476">
                  <c:v>0.12200000000000009</c:v>
                </c:pt>
                <c:pt idx="15477">
                  <c:v>0.12300000000000011</c:v>
                </c:pt>
                <c:pt idx="15478">
                  <c:v>0.12400000000000011</c:v>
                </c:pt>
                <c:pt idx="15479">
                  <c:v>0.12000000000000002</c:v>
                </c:pt>
                <c:pt idx="15480">
                  <c:v>0.11899999999999999</c:v>
                </c:pt>
                <c:pt idx="15481">
                  <c:v>0.12200000000000009</c:v>
                </c:pt>
                <c:pt idx="15482">
                  <c:v>0.12200000000000009</c:v>
                </c:pt>
                <c:pt idx="15483">
                  <c:v>0.12100000000000002</c:v>
                </c:pt>
                <c:pt idx="15484">
                  <c:v>0.12000000000000002</c:v>
                </c:pt>
                <c:pt idx="15485">
                  <c:v>0.12100000000000002</c:v>
                </c:pt>
                <c:pt idx="15486">
                  <c:v>0.12100000000000002</c:v>
                </c:pt>
                <c:pt idx="15487">
                  <c:v>0.12200000000000009</c:v>
                </c:pt>
                <c:pt idx="15488">
                  <c:v>0.12300000000000011</c:v>
                </c:pt>
                <c:pt idx="15489">
                  <c:v>0.12300000000000011</c:v>
                </c:pt>
                <c:pt idx="15490">
                  <c:v>0.12400000000000011</c:v>
                </c:pt>
                <c:pt idx="15491">
                  <c:v>0.12300000000000011</c:v>
                </c:pt>
                <c:pt idx="15492">
                  <c:v>0.125</c:v>
                </c:pt>
                <c:pt idx="15493">
                  <c:v>0.12100000000000002</c:v>
                </c:pt>
                <c:pt idx="15494">
                  <c:v>0.125</c:v>
                </c:pt>
                <c:pt idx="15495">
                  <c:v>0.12300000000000011</c:v>
                </c:pt>
                <c:pt idx="15496">
                  <c:v>0.12100000000000002</c:v>
                </c:pt>
                <c:pt idx="15497">
                  <c:v>0.12200000000000009</c:v>
                </c:pt>
                <c:pt idx="15498">
                  <c:v>0.13200000000000001</c:v>
                </c:pt>
                <c:pt idx="15499">
                  <c:v>0.12300000000000011</c:v>
                </c:pt>
                <c:pt idx="15500">
                  <c:v>0.12000000000000002</c:v>
                </c:pt>
                <c:pt idx="15501">
                  <c:v>0.12000000000000002</c:v>
                </c:pt>
                <c:pt idx="15502">
                  <c:v>0.12200000000000009</c:v>
                </c:pt>
                <c:pt idx="15503">
                  <c:v>0.12100000000000002</c:v>
                </c:pt>
                <c:pt idx="15504">
                  <c:v>0.12100000000000002</c:v>
                </c:pt>
                <c:pt idx="15505">
                  <c:v>0.12100000000000002</c:v>
                </c:pt>
                <c:pt idx="15506">
                  <c:v>0.12000000000000002</c:v>
                </c:pt>
                <c:pt idx="15507">
                  <c:v>0.12100000000000002</c:v>
                </c:pt>
                <c:pt idx="15508">
                  <c:v>0.12200000000000009</c:v>
                </c:pt>
                <c:pt idx="15509">
                  <c:v>0.12400000000000011</c:v>
                </c:pt>
                <c:pt idx="15510">
                  <c:v>0.126</c:v>
                </c:pt>
                <c:pt idx="15511">
                  <c:v>0.126</c:v>
                </c:pt>
                <c:pt idx="15512">
                  <c:v>0.125</c:v>
                </c:pt>
                <c:pt idx="15513">
                  <c:v>0.12300000000000011</c:v>
                </c:pt>
                <c:pt idx="15514">
                  <c:v>0.12400000000000011</c:v>
                </c:pt>
                <c:pt idx="15515">
                  <c:v>0.12300000000000011</c:v>
                </c:pt>
                <c:pt idx="15516">
                  <c:v>0.12300000000000011</c:v>
                </c:pt>
                <c:pt idx="15517">
                  <c:v>0.12200000000000009</c:v>
                </c:pt>
                <c:pt idx="15518">
                  <c:v>0.12300000000000011</c:v>
                </c:pt>
                <c:pt idx="15519">
                  <c:v>0.12300000000000011</c:v>
                </c:pt>
                <c:pt idx="15520">
                  <c:v>0.12200000000000009</c:v>
                </c:pt>
                <c:pt idx="15521">
                  <c:v>0.12000000000000002</c:v>
                </c:pt>
                <c:pt idx="15522">
                  <c:v>0.12100000000000002</c:v>
                </c:pt>
                <c:pt idx="15523">
                  <c:v>0.12100000000000002</c:v>
                </c:pt>
                <c:pt idx="15524">
                  <c:v>0.13400000000000001</c:v>
                </c:pt>
                <c:pt idx="15525">
                  <c:v>0.12000000000000002</c:v>
                </c:pt>
                <c:pt idx="15526">
                  <c:v>0.12000000000000002</c:v>
                </c:pt>
                <c:pt idx="15527">
                  <c:v>0.12200000000000009</c:v>
                </c:pt>
                <c:pt idx="15528">
                  <c:v>0.127</c:v>
                </c:pt>
                <c:pt idx="15529">
                  <c:v>0.12300000000000011</c:v>
                </c:pt>
                <c:pt idx="15530">
                  <c:v>0.12300000000000011</c:v>
                </c:pt>
                <c:pt idx="15531">
                  <c:v>0.12100000000000002</c:v>
                </c:pt>
                <c:pt idx="15532">
                  <c:v>0.12400000000000011</c:v>
                </c:pt>
                <c:pt idx="15533">
                  <c:v>0.12200000000000009</c:v>
                </c:pt>
                <c:pt idx="15534">
                  <c:v>0.12400000000000011</c:v>
                </c:pt>
                <c:pt idx="15535">
                  <c:v>0.12400000000000011</c:v>
                </c:pt>
                <c:pt idx="15536">
                  <c:v>0.12400000000000011</c:v>
                </c:pt>
                <c:pt idx="15537">
                  <c:v>0.12400000000000011</c:v>
                </c:pt>
                <c:pt idx="15538">
                  <c:v>0.12300000000000011</c:v>
                </c:pt>
                <c:pt idx="15539">
                  <c:v>0.12200000000000009</c:v>
                </c:pt>
                <c:pt idx="15540">
                  <c:v>0.12300000000000011</c:v>
                </c:pt>
                <c:pt idx="15541">
                  <c:v>0.12300000000000011</c:v>
                </c:pt>
                <c:pt idx="15542">
                  <c:v>0.12200000000000009</c:v>
                </c:pt>
                <c:pt idx="15543">
                  <c:v>0.125</c:v>
                </c:pt>
                <c:pt idx="15544">
                  <c:v>0.12300000000000011</c:v>
                </c:pt>
                <c:pt idx="15545">
                  <c:v>0.12200000000000009</c:v>
                </c:pt>
                <c:pt idx="15546">
                  <c:v>0.12300000000000011</c:v>
                </c:pt>
                <c:pt idx="15547">
                  <c:v>0.12400000000000011</c:v>
                </c:pt>
                <c:pt idx="15548">
                  <c:v>0.12300000000000011</c:v>
                </c:pt>
                <c:pt idx="15549">
                  <c:v>0.12400000000000011</c:v>
                </c:pt>
                <c:pt idx="15550">
                  <c:v>0.12400000000000011</c:v>
                </c:pt>
                <c:pt idx="15551">
                  <c:v>0.12100000000000002</c:v>
                </c:pt>
                <c:pt idx="15552">
                  <c:v>0.12200000000000009</c:v>
                </c:pt>
                <c:pt idx="15553">
                  <c:v>0.12200000000000009</c:v>
                </c:pt>
                <c:pt idx="15554">
                  <c:v>0.12300000000000011</c:v>
                </c:pt>
                <c:pt idx="15555">
                  <c:v>0.12400000000000011</c:v>
                </c:pt>
                <c:pt idx="15556">
                  <c:v>0.12100000000000002</c:v>
                </c:pt>
                <c:pt idx="15557">
                  <c:v>0.12200000000000009</c:v>
                </c:pt>
                <c:pt idx="15558">
                  <c:v>0.12200000000000009</c:v>
                </c:pt>
                <c:pt idx="15559">
                  <c:v>0.12300000000000011</c:v>
                </c:pt>
                <c:pt idx="15560">
                  <c:v>0.12300000000000011</c:v>
                </c:pt>
                <c:pt idx="15561">
                  <c:v>0.12300000000000011</c:v>
                </c:pt>
                <c:pt idx="15562">
                  <c:v>0.12300000000000011</c:v>
                </c:pt>
                <c:pt idx="15563">
                  <c:v>0.12400000000000011</c:v>
                </c:pt>
                <c:pt idx="15564">
                  <c:v>0.12400000000000011</c:v>
                </c:pt>
                <c:pt idx="15565">
                  <c:v>0.12300000000000011</c:v>
                </c:pt>
                <c:pt idx="15566">
                  <c:v>0.12400000000000011</c:v>
                </c:pt>
                <c:pt idx="15567">
                  <c:v>0.12400000000000011</c:v>
                </c:pt>
                <c:pt idx="15568">
                  <c:v>0.12200000000000009</c:v>
                </c:pt>
                <c:pt idx="15569">
                  <c:v>0.125</c:v>
                </c:pt>
                <c:pt idx="15570">
                  <c:v>0.12300000000000011</c:v>
                </c:pt>
                <c:pt idx="15571">
                  <c:v>0.12300000000000011</c:v>
                </c:pt>
                <c:pt idx="15572">
                  <c:v>0.12300000000000011</c:v>
                </c:pt>
                <c:pt idx="15573">
                  <c:v>0.126</c:v>
                </c:pt>
                <c:pt idx="15574">
                  <c:v>0.12300000000000011</c:v>
                </c:pt>
                <c:pt idx="15575">
                  <c:v>0.12100000000000002</c:v>
                </c:pt>
                <c:pt idx="15576">
                  <c:v>0.12100000000000002</c:v>
                </c:pt>
                <c:pt idx="15577">
                  <c:v>0.12100000000000002</c:v>
                </c:pt>
                <c:pt idx="15578">
                  <c:v>0.12100000000000002</c:v>
                </c:pt>
                <c:pt idx="15579">
                  <c:v>0.12100000000000002</c:v>
                </c:pt>
                <c:pt idx="15580">
                  <c:v>0.125</c:v>
                </c:pt>
                <c:pt idx="15581">
                  <c:v>0.12100000000000002</c:v>
                </c:pt>
                <c:pt idx="15582">
                  <c:v>0.12100000000000002</c:v>
                </c:pt>
                <c:pt idx="15583">
                  <c:v>0.12300000000000011</c:v>
                </c:pt>
                <c:pt idx="15584">
                  <c:v>0.12200000000000009</c:v>
                </c:pt>
                <c:pt idx="15585">
                  <c:v>0.12200000000000009</c:v>
                </c:pt>
                <c:pt idx="15586">
                  <c:v>0.12100000000000002</c:v>
                </c:pt>
                <c:pt idx="15587">
                  <c:v>0.12000000000000002</c:v>
                </c:pt>
                <c:pt idx="15588">
                  <c:v>0.12100000000000002</c:v>
                </c:pt>
                <c:pt idx="15589">
                  <c:v>0.12200000000000009</c:v>
                </c:pt>
                <c:pt idx="15590">
                  <c:v>0.12000000000000002</c:v>
                </c:pt>
                <c:pt idx="15591">
                  <c:v>0.15700000000000025</c:v>
                </c:pt>
                <c:pt idx="15592">
                  <c:v>0.27700000000000002</c:v>
                </c:pt>
                <c:pt idx="15593">
                  <c:v>0.30500000000000038</c:v>
                </c:pt>
                <c:pt idx="15594">
                  <c:v>0.25700000000000001</c:v>
                </c:pt>
                <c:pt idx="15595">
                  <c:v>0.21800000000000025</c:v>
                </c:pt>
                <c:pt idx="15596">
                  <c:v>0.18800000000000025</c:v>
                </c:pt>
                <c:pt idx="15597">
                  <c:v>0.17600000000000021</c:v>
                </c:pt>
                <c:pt idx="15598">
                  <c:v>0.16800000000000026</c:v>
                </c:pt>
                <c:pt idx="15599">
                  <c:v>0.15500000000000025</c:v>
                </c:pt>
                <c:pt idx="15600">
                  <c:v>0.15800000000000025</c:v>
                </c:pt>
                <c:pt idx="15601">
                  <c:v>0.14700000000000021</c:v>
                </c:pt>
                <c:pt idx="15602">
                  <c:v>0.14500000000000021</c:v>
                </c:pt>
                <c:pt idx="15603">
                  <c:v>0.14200000000000004</c:v>
                </c:pt>
                <c:pt idx="15604">
                  <c:v>0.13600000000000001</c:v>
                </c:pt>
                <c:pt idx="15605">
                  <c:v>0.13400000000000001</c:v>
                </c:pt>
                <c:pt idx="15606">
                  <c:v>0.13500000000000001</c:v>
                </c:pt>
                <c:pt idx="15607">
                  <c:v>0.13200000000000001</c:v>
                </c:pt>
                <c:pt idx="15608">
                  <c:v>0.13500000000000001</c:v>
                </c:pt>
                <c:pt idx="15609">
                  <c:v>0.13</c:v>
                </c:pt>
                <c:pt idx="15610">
                  <c:v>0.13200000000000001</c:v>
                </c:pt>
                <c:pt idx="15611">
                  <c:v>0.129</c:v>
                </c:pt>
                <c:pt idx="15612">
                  <c:v>0.13</c:v>
                </c:pt>
                <c:pt idx="15613">
                  <c:v>0.13100000000000001</c:v>
                </c:pt>
                <c:pt idx="15614">
                  <c:v>0.128</c:v>
                </c:pt>
                <c:pt idx="15615">
                  <c:v>0.13100000000000001</c:v>
                </c:pt>
                <c:pt idx="15616">
                  <c:v>0.127</c:v>
                </c:pt>
                <c:pt idx="15617">
                  <c:v>0.127</c:v>
                </c:pt>
                <c:pt idx="15618">
                  <c:v>0.129</c:v>
                </c:pt>
                <c:pt idx="15619">
                  <c:v>0.13500000000000001</c:v>
                </c:pt>
                <c:pt idx="15620">
                  <c:v>0.14000000000000001</c:v>
                </c:pt>
                <c:pt idx="15621">
                  <c:v>0.13500000000000001</c:v>
                </c:pt>
                <c:pt idx="15622">
                  <c:v>0.13600000000000001</c:v>
                </c:pt>
                <c:pt idx="15623">
                  <c:v>0.13600000000000001</c:v>
                </c:pt>
                <c:pt idx="15624">
                  <c:v>0.13400000000000001</c:v>
                </c:pt>
                <c:pt idx="15625">
                  <c:v>0.13100000000000001</c:v>
                </c:pt>
                <c:pt idx="15626">
                  <c:v>0.129</c:v>
                </c:pt>
                <c:pt idx="15627">
                  <c:v>0.127</c:v>
                </c:pt>
                <c:pt idx="15628">
                  <c:v>0.13100000000000001</c:v>
                </c:pt>
                <c:pt idx="15629">
                  <c:v>0.13200000000000001</c:v>
                </c:pt>
                <c:pt idx="15630">
                  <c:v>0.13100000000000001</c:v>
                </c:pt>
                <c:pt idx="15631">
                  <c:v>0.14500000000000021</c:v>
                </c:pt>
                <c:pt idx="15632">
                  <c:v>0.13</c:v>
                </c:pt>
                <c:pt idx="15633">
                  <c:v>0.128</c:v>
                </c:pt>
                <c:pt idx="15634">
                  <c:v>0.129</c:v>
                </c:pt>
                <c:pt idx="15635">
                  <c:v>0.13</c:v>
                </c:pt>
                <c:pt idx="15636">
                  <c:v>0.127</c:v>
                </c:pt>
                <c:pt idx="15637">
                  <c:v>0.13100000000000001</c:v>
                </c:pt>
                <c:pt idx="15638">
                  <c:v>0.128</c:v>
                </c:pt>
                <c:pt idx="15639">
                  <c:v>0.129</c:v>
                </c:pt>
                <c:pt idx="15640">
                  <c:v>0.13200000000000001</c:v>
                </c:pt>
                <c:pt idx="15641">
                  <c:v>0.129</c:v>
                </c:pt>
                <c:pt idx="15642">
                  <c:v>0.127</c:v>
                </c:pt>
                <c:pt idx="15643">
                  <c:v>0.13200000000000001</c:v>
                </c:pt>
                <c:pt idx="15644">
                  <c:v>0.126</c:v>
                </c:pt>
                <c:pt idx="15645">
                  <c:v>0.126</c:v>
                </c:pt>
                <c:pt idx="15646">
                  <c:v>0.12400000000000011</c:v>
                </c:pt>
                <c:pt idx="15647">
                  <c:v>0.128</c:v>
                </c:pt>
                <c:pt idx="15648">
                  <c:v>0.126</c:v>
                </c:pt>
                <c:pt idx="15649">
                  <c:v>0.128</c:v>
                </c:pt>
                <c:pt idx="15650">
                  <c:v>0.12400000000000011</c:v>
                </c:pt>
                <c:pt idx="15651">
                  <c:v>0.127</c:v>
                </c:pt>
                <c:pt idx="15652">
                  <c:v>0.13500000000000001</c:v>
                </c:pt>
                <c:pt idx="15653">
                  <c:v>0.128</c:v>
                </c:pt>
                <c:pt idx="15654">
                  <c:v>0.127</c:v>
                </c:pt>
                <c:pt idx="15655">
                  <c:v>0.125</c:v>
                </c:pt>
                <c:pt idx="15656">
                  <c:v>0.127</c:v>
                </c:pt>
                <c:pt idx="15657">
                  <c:v>0.126</c:v>
                </c:pt>
                <c:pt idx="15658">
                  <c:v>0.126</c:v>
                </c:pt>
                <c:pt idx="15659">
                  <c:v>0.128</c:v>
                </c:pt>
                <c:pt idx="15660">
                  <c:v>0.126</c:v>
                </c:pt>
                <c:pt idx="15661">
                  <c:v>0.127</c:v>
                </c:pt>
                <c:pt idx="15662">
                  <c:v>0.125</c:v>
                </c:pt>
                <c:pt idx="15663">
                  <c:v>0.12400000000000011</c:v>
                </c:pt>
                <c:pt idx="15664">
                  <c:v>0.126</c:v>
                </c:pt>
                <c:pt idx="15665">
                  <c:v>0.127</c:v>
                </c:pt>
                <c:pt idx="15666">
                  <c:v>0.126</c:v>
                </c:pt>
                <c:pt idx="15667">
                  <c:v>0.128</c:v>
                </c:pt>
                <c:pt idx="15668">
                  <c:v>0.126</c:v>
                </c:pt>
                <c:pt idx="15669">
                  <c:v>0.127</c:v>
                </c:pt>
                <c:pt idx="15670">
                  <c:v>0.126</c:v>
                </c:pt>
                <c:pt idx="15671">
                  <c:v>0.12300000000000011</c:v>
                </c:pt>
                <c:pt idx="15672">
                  <c:v>0.125</c:v>
                </c:pt>
                <c:pt idx="15673">
                  <c:v>0.125</c:v>
                </c:pt>
                <c:pt idx="15674">
                  <c:v>0.12200000000000009</c:v>
                </c:pt>
                <c:pt idx="15675">
                  <c:v>0.126</c:v>
                </c:pt>
                <c:pt idx="15676">
                  <c:v>0.12300000000000011</c:v>
                </c:pt>
                <c:pt idx="15677">
                  <c:v>0.12400000000000011</c:v>
                </c:pt>
                <c:pt idx="15678">
                  <c:v>0.12300000000000011</c:v>
                </c:pt>
                <c:pt idx="15679">
                  <c:v>0.12400000000000011</c:v>
                </c:pt>
                <c:pt idx="15680">
                  <c:v>0.125</c:v>
                </c:pt>
                <c:pt idx="15681">
                  <c:v>0.129</c:v>
                </c:pt>
                <c:pt idx="15682">
                  <c:v>0.127</c:v>
                </c:pt>
                <c:pt idx="15683">
                  <c:v>0.128</c:v>
                </c:pt>
                <c:pt idx="15684">
                  <c:v>0.127</c:v>
                </c:pt>
                <c:pt idx="15685">
                  <c:v>0.126</c:v>
                </c:pt>
                <c:pt idx="15686">
                  <c:v>0.125</c:v>
                </c:pt>
                <c:pt idx="15687">
                  <c:v>0.127</c:v>
                </c:pt>
                <c:pt idx="15688">
                  <c:v>0.126</c:v>
                </c:pt>
                <c:pt idx="15689">
                  <c:v>0.125</c:v>
                </c:pt>
                <c:pt idx="15690">
                  <c:v>0.125</c:v>
                </c:pt>
                <c:pt idx="15691">
                  <c:v>0.125</c:v>
                </c:pt>
                <c:pt idx="15692">
                  <c:v>0.125</c:v>
                </c:pt>
                <c:pt idx="15693">
                  <c:v>0.127</c:v>
                </c:pt>
                <c:pt idx="15694">
                  <c:v>0.13900000000000001</c:v>
                </c:pt>
                <c:pt idx="15695">
                  <c:v>0.126</c:v>
                </c:pt>
                <c:pt idx="15696">
                  <c:v>0.13</c:v>
                </c:pt>
                <c:pt idx="15697">
                  <c:v>0.127</c:v>
                </c:pt>
                <c:pt idx="15698">
                  <c:v>0.127</c:v>
                </c:pt>
                <c:pt idx="15699">
                  <c:v>0.126</c:v>
                </c:pt>
                <c:pt idx="15700">
                  <c:v>0.126</c:v>
                </c:pt>
                <c:pt idx="15701">
                  <c:v>0.127</c:v>
                </c:pt>
                <c:pt idx="15702">
                  <c:v>0.125</c:v>
                </c:pt>
                <c:pt idx="15703">
                  <c:v>0.125</c:v>
                </c:pt>
                <c:pt idx="15704">
                  <c:v>0.126</c:v>
                </c:pt>
                <c:pt idx="15705">
                  <c:v>0.125</c:v>
                </c:pt>
                <c:pt idx="15706">
                  <c:v>0.126</c:v>
                </c:pt>
                <c:pt idx="15707">
                  <c:v>0.12400000000000011</c:v>
                </c:pt>
                <c:pt idx="15708">
                  <c:v>0.125</c:v>
                </c:pt>
                <c:pt idx="15709">
                  <c:v>0.12400000000000011</c:v>
                </c:pt>
                <c:pt idx="15710">
                  <c:v>0.125</c:v>
                </c:pt>
                <c:pt idx="15711">
                  <c:v>0.127</c:v>
                </c:pt>
                <c:pt idx="15712">
                  <c:v>0.126</c:v>
                </c:pt>
                <c:pt idx="15713">
                  <c:v>0.126</c:v>
                </c:pt>
                <c:pt idx="15714">
                  <c:v>0.129</c:v>
                </c:pt>
                <c:pt idx="15715">
                  <c:v>0.129</c:v>
                </c:pt>
                <c:pt idx="15716">
                  <c:v>0.127</c:v>
                </c:pt>
                <c:pt idx="15717">
                  <c:v>0.125</c:v>
                </c:pt>
                <c:pt idx="15718">
                  <c:v>0.128</c:v>
                </c:pt>
                <c:pt idx="15719">
                  <c:v>0.126</c:v>
                </c:pt>
                <c:pt idx="15720">
                  <c:v>0.12400000000000011</c:v>
                </c:pt>
                <c:pt idx="15721">
                  <c:v>0.126</c:v>
                </c:pt>
                <c:pt idx="15722">
                  <c:v>0.126</c:v>
                </c:pt>
                <c:pt idx="15723">
                  <c:v>0.12400000000000011</c:v>
                </c:pt>
                <c:pt idx="15724">
                  <c:v>0.12400000000000011</c:v>
                </c:pt>
                <c:pt idx="15725">
                  <c:v>0.126</c:v>
                </c:pt>
                <c:pt idx="15726">
                  <c:v>0.12400000000000011</c:v>
                </c:pt>
                <c:pt idx="15727">
                  <c:v>0.13300000000000001</c:v>
                </c:pt>
                <c:pt idx="15728">
                  <c:v>0.125</c:v>
                </c:pt>
                <c:pt idx="15729">
                  <c:v>0.125</c:v>
                </c:pt>
                <c:pt idx="15730">
                  <c:v>0.17800000000000021</c:v>
                </c:pt>
                <c:pt idx="15731">
                  <c:v>0.127</c:v>
                </c:pt>
                <c:pt idx="15732">
                  <c:v>0.12400000000000011</c:v>
                </c:pt>
                <c:pt idx="15733">
                  <c:v>0.126</c:v>
                </c:pt>
                <c:pt idx="15734">
                  <c:v>0.125</c:v>
                </c:pt>
                <c:pt idx="15735">
                  <c:v>0.12400000000000011</c:v>
                </c:pt>
                <c:pt idx="15736">
                  <c:v>0.126</c:v>
                </c:pt>
                <c:pt idx="15737">
                  <c:v>0.12400000000000011</c:v>
                </c:pt>
                <c:pt idx="15738">
                  <c:v>0.127</c:v>
                </c:pt>
                <c:pt idx="15739">
                  <c:v>0.127</c:v>
                </c:pt>
                <c:pt idx="15740">
                  <c:v>0.125</c:v>
                </c:pt>
                <c:pt idx="15741">
                  <c:v>0.127</c:v>
                </c:pt>
                <c:pt idx="15742">
                  <c:v>0.127</c:v>
                </c:pt>
                <c:pt idx="15743">
                  <c:v>0.128</c:v>
                </c:pt>
                <c:pt idx="15744">
                  <c:v>0.129</c:v>
                </c:pt>
                <c:pt idx="15745">
                  <c:v>0.13200000000000001</c:v>
                </c:pt>
                <c:pt idx="15746">
                  <c:v>0.13</c:v>
                </c:pt>
                <c:pt idx="15747">
                  <c:v>0.13700000000000001</c:v>
                </c:pt>
                <c:pt idx="15748">
                  <c:v>0.13</c:v>
                </c:pt>
                <c:pt idx="15749">
                  <c:v>0.126</c:v>
                </c:pt>
                <c:pt idx="15750">
                  <c:v>0.127</c:v>
                </c:pt>
                <c:pt idx="15751">
                  <c:v>0.126</c:v>
                </c:pt>
                <c:pt idx="15752">
                  <c:v>0.127</c:v>
                </c:pt>
                <c:pt idx="15753">
                  <c:v>0.127</c:v>
                </c:pt>
                <c:pt idx="15754">
                  <c:v>0.126</c:v>
                </c:pt>
                <c:pt idx="15755">
                  <c:v>0.127</c:v>
                </c:pt>
                <c:pt idx="15756">
                  <c:v>0.126</c:v>
                </c:pt>
                <c:pt idx="15757">
                  <c:v>0.126</c:v>
                </c:pt>
                <c:pt idx="15758">
                  <c:v>0.126</c:v>
                </c:pt>
                <c:pt idx="15759">
                  <c:v>0.127</c:v>
                </c:pt>
                <c:pt idx="15760">
                  <c:v>0.127</c:v>
                </c:pt>
                <c:pt idx="15761">
                  <c:v>0.129</c:v>
                </c:pt>
                <c:pt idx="15762">
                  <c:v>0.13200000000000001</c:v>
                </c:pt>
                <c:pt idx="15763">
                  <c:v>0.13</c:v>
                </c:pt>
                <c:pt idx="15764">
                  <c:v>0.13</c:v>
                </c:pt>
                <c:pt idx="15765">
                  <c:v>0.13</c:v>
                </c:pt>
                <c:pt idx="15766">
                  <c:v>0.128</c:v>
                </c:pt>
                <c:pt idx="15767">
                  <c:v>0.129</c:v>
                </c:pt>
                <c:pt idx="15768">
                  <c:v>0.129</c:v>
                </c:pt>
                <c:pt idx="15769">
                  <c:v>0.127</c:v>
                </c:pt>
                <c:pt idx="15770">
                  <c:v>0.128</c:v>
                </c:pt>
                <c:pt idx="15771">
                  <c:v>0.127</c:v>
                </c:pt>
                <c:pt idx="15772">
                  <c:v>0.128</c:v>
                </c:pt>
                <c:pt idx="15773">
                  <c:v>0.129</c:v>
                </c:pt>
                <c:pt idx="15774">
                  <c:v>0.128</c:v>
                </c:pt>
                <c:pt idx="15775">
                  <c:v>0.127</c:v>
                </c:pt>
                <c:pt idx="15776">
                  <c:v>0.128</c:v>
                </c:pt>
                <c:pt idx="15777">
                  <c:v>0.127</c:v>
                </c:pt>
                <c:pt idx="15778">
                  <c:v>0.126</c:v>
                </c:pt>
                <c:pt idx="15779">
                  <c:v>0.129</c:v>
                </c:pt>
                <c:pt idx="15780">
                  <c:v>0.129</c:v>
                </c:pt>
                <c:pt idx="15781">
                  <c:v>0.127</c:v>
                </c:pt>
                <c:pt idx="15782">
                  <c:v>0.13300000000000001</c:v>
                </c:pt>
                <c:pt idx="15783">
                  <c:v>0.128</c:v>
                </c:pt>
                <c:pt idx="15784">
                  <c:v>0.127</c:v>
                </c:pt>
                <c:pt idx="15785">
                  <c:v>0.13</c:v>
                </c:pt>
                <c:pt idx="15786">
                  <c:v>0.13100000000000001</c:v>
                </c:pt>
                <c:pt idx="15787">
                  <c:v>0.13200000000000001</c:v>
                </c:pt>
                <c:pt idx="15788">
                  <c:v>0.13700000000000001</c:v>
                </c:pt>
                <c:pt idx="15789">
                  <c:v>0.16600000000000018</c:v>
                </c:pt>
                <c:pt idx="15790">
                  <c:v>0.17100000000000001</c:v>
                </c:pt>
                <c:pt idx="15791">
                  <c:v>0.15500000000000025</c:v>
                </c:pt>
                <c:pt idx="15792">
                  <c:v>0.15000000000000022</c:v>
                </c:pt>
                <c:pt idx="15793">
                  <c:v>0.14500000000000021</c:v>
                </c:pt>
                <c:pt idx="15794">
                  <c:v>0.14400000000000004</c:v>
                </c:pt>
                <c:pt idx="15795">
                  <c:v>0.14000000000000001</c:v>
                </c:pt>
                <c:pt idx="15796">
                  <c:v>0.13900000000000001</c:v>
                </c:pt>
                <c:pt idx="15797">
                  <c:v>0.13900000000000001</c:v>
                </c:pt>
                <c:pt idx="15798">
                  <c:v>0.15100000000000022</c:v>
                </c:pt>
                <c:pt idx="15799">
                  <c:v>0.14000000000000001</c:v>
                </c:pt>
                <c:pt idx="15800">
                  <c:v>0.13200000000000001</c:v>
                </c:pt>
                <c:pt idx="15801">
                  <c:v>0.13100000000000001</c:v>
                </c:pt>
                <c:pt idx="15802">
                  <c:v>0.13300000000000001</c:v>
                </c:pt>
                <c:pt idx="15803">
                  <c:v>0.13300000000000001</c:v>
                </c:pt>
                <c:pt idx="15804">
                  <c:v>0.13400000000000001</c:v>
                </c:pt>
                <c:pt idx="15805">
                  <c:v>0.13300000000000001</c:v>
                </c:pt>
                <c:pt idx="15806">
                  <c:v>0.13200000000000001</c:v>
                </c:pt>
                <c:pt idx="15807">
                  <c:v>0.13400000000000001</c:v>
                </c:pt>
                <c:pt idx="15808">
                  <c:v>0.13100000000000001</c:v>
                </c:pt>
                <c:pt idx="15809">
                  <c:v>0.13100000000000001</c:v>
                </c:pt>
                <c:pt idx="15810">
                  <c:v>0.129</c:v>
                </c:pt>
                <c:pt idx="15811">
                  <c:v>0.128</c:v>
                </c:pt>
                <c:pt idx="15812">
                  <c:v>0.13</c:v>
                </c:pt>
                <c:pt idx="15813">
                  <c:v>0.129</c:v>
                </c:pt>
                <c:pt idx="15814">
                  <c:v>0.128</c:v>
                </c:pt>
                <c:pt idx="15815">
                  <c:v>0.127</c:v>
                </c:pt>
                <c:pt idx="15816">
                  <c:v>0.129</c:v>
                </c:pt>
                <c:pt idx="15817">
                  <c:v>0.129</c:v>
                </c:pt>
                <c:pt idx="15818">
                  <c:v>0.129</c:v>
                </c:pt>
                <c:pt idx="15819">
                  <c:v>0.13200000000000001</c:v>
                </c:pt>
                <c:pt idx="15820">
                  <c:v>0.13100000000000001</c:v>
                </c:pt>
                <c:pt idx="15821">
                  <c:v>0.129</c:v>
                </c:pt>
                <c:pt idx="15822">
                  <c:v>0.129</c:v>
                </c:pt>
                <c:pt idx="15823">
                  <c:v>0.127</c:v>
                </c:pt>
                <c:pt idx="15824">
                  <c:v>0.127</c:v>
                </c:pt>
                <c:pt idx="15825">
                  <c:v>0.129</c:v>
                </c:pt>
                <c:pt idx="15826">
                  <c:v>0.13</c:v>
                </c:pt>
                <c:pt idx="15827">
                  <c:v>0.13</c:v>
                </c:pt>
                <c:pt idx="15828">
                  <c:v>0.129</c:v>
                </c:pt>
                <c:pt idx="15829">
                  <c:v>0.129</c:v>
                </c:pt>
                <c:pt idx="15830">
                  <c:v>0.128</c:v>
                </c:pt>
                <c:pt idx="15831">
                  <c:v>0.128</c:v>
                </c:pt>
                <c:pt idx="15832">
                  <c:v>0.128</c:v>
                </c:pt>
                <c:pt idx="15833">
                  <c:v>0.126</c:v>
                </c:pt>
                <c:pt idx="15834">
                  <c:v>0.128</c:v>
                </c:pt>
                <c:pt idx="15835">
                  <c:v>0.127</c:v>
                </c:pt>
                <c:pt idx="15836">
                  <c:v>0.13100000000000001</c:v>
                </c:pt>
                <c:pt idx="15837">
                  <c:v>0.13800000000000001</c:v>
                </c:pt>
                <c:pt idx="15838">
                  <c:v>0.13400000000000001</c:v>
                </c:pt>
                <c:pt idx="15839">
                  <c:v>0.13</c:v>
                </c:pt>
                <c:pt idx="15840">
                  <c:v>0.13100000000000001</c:v>
                </c:pt>
                <c:pt idx="15841">
                  <c:v>0.13100000000000001</c:v>
                </c:pt>
                <c:pt idx="15842">
                  <c:v>0.13100000000000001</c:v>
                </c:pt>
                <c:pt idx="15843">
                  <c:v>0.13</c:v>
                </c:pt>
                <c:pt idx="15844">
                  <c:v>0.13100000000000001</c:v>
                </c:pt>
                <c:pt idx="15845">
                  <c:v>0.13100000000000001</c:v>
                </c:pt>
                <c:pt idx="15846">
                  <c:v>0.129</c:v>
                </c:pt>
                <c:pt idx="15847">
                  <c:v>0.128</c:v>
                </c:pt>
                <c:pt idx="15848">
                  <c:v>0.13100000000000001</c:v>
                </c:pt>
                <c:pt idx="15849">
                  <c:v>0.13</c:v>
                </c:pt>
                <c:pt idx="15850">
                  <c:v>0.13100000000000001</c:v>
                </c:pt>
                <c:pt idx="15851">
                  <c:v>0.13</c:v>
                </c:pt>
                <c:pt idx="15852">
                  <c:v>0.13</c:v>
                </c:pt>
                <c:pt idx="15853">
                  <c:v>0.129</c:v>
                </c:pt>
                <c:pt idx="15854">
                  <c:v>0.129</c:v>
                </c:pt>
                <c:pt idx="15855">
                  <c:v>0.13400000000000001</c:v>
                </c:pt>
                <c:pt idx="15856">
                  <c:v>0.13400000000000001</c:v>
                </c:pt>
                <c:pt idx="15857">
                  <c:v>0.13400000000000001</c:v>
                </c:pt>
                <c:pt idx="15858">
                  <c:v>0.13400000000000001</c:v>
                </c:pt>
                <c:pt idx="15859">
                  <c:v>0.13700000000000001</c:v>
                </c:pt>
                <c:pt idx="15860">
                  <c:v>0.13800000000000001</c:v>
                </c:pt>
                <c:pt idx="15861">
                  <c:v>0.14000000000000001</c:v>
                </c:pt>
                <c:pt idx="15862">
                  <c:v>0.13900000000000001</c:v>
                </c:pt>
                <c:pt idx="15863">
                  <c:v>0.14100000000000001</c:v>
                </c:pt>
                <c:pt idx="15864">
                  <c:v>0.14300000000000004</c:v>
                </c:pt>
                <c:pt idx="15865">
                  <c:v>0.14000000000000001</c:v>
                </c:pt>
                <c:pt idx="15866">
                  <c:v>0.14000000000000001</c:v>
                </c:pt>
                <c:pt idx="15867">
                  <c:v>0.13500000000000001</c:v>
                </c:pt>
                <c:pt idx="15868">
                  <c:v>0.13400000000000001</c:v>
                </c:pt>
                <c:pt idx="15869">
                  <c:v>0.13300000000000001</c:v>
                </c:pt>
                <c:pt idx="15870">
                  <c:v>0.13200000000000001</c:v>
                </c:pt>
                <c:pt idx="15871">
                  <c:v>0.13200000000000001</c:v>
                </c:pt>
                <c:pt idx="15872">
                  <c:v>0.13300000000000001</c:v>
                </c:pt>
                <c:pt idx="15873">
                  <c:v>0.13300000000000001</c:v>
                </c:pt>
                <c:pt idx="15874">
                  <c:v>0.14200000000000004</c:v>
                </c:pt>
                <c:pt idx="15875">
                  <c:v>0.13</c:v>
                </c:pt>
                <c:pt idx="15876">
                  <c:v>0.13</c:v>
                </c:pt>
                <c:pt idx="15877">
                  <c:v>0.13</c:v>
                </c:pt>
                <c:pt idx="15878">
                  <c:v>0.13200000000000001</c:v>
                </c:pt>
                <c:pt idx="15879">
                  <c:v>0.13400000000000001</c:v>
                </c:pt>
                <c:pt idx="15880">
                  <c:v>0.13300000000000001</c:v>
                </c:pt>
                <c:pt idx="15881">
                  <c:v>0.13</c:v>
                </c:pt>
                <c:pt idx="15882">
                  <c:v>0.13200000000000001</c:v>
                </c:pt>
                <c:pt idx="15883">
                  <c:v>0.13100000000000001</c:v>
                </c:pt>
                <c:pt idx="15884">
                  <c:v>0.13200000000000001</c:v>
                </c:pt>
                <c:pt idx="15885">
                  <c:v>0.129</c:v>
                </c:pt>
                <c:pt idx="15886">
                  <c:v>0.13100000000000001</c:v>
                </c:pt>
                <c:pt idx="15887">
                  <c:v>0.13</c:v>
                </c:pt>
                <c:pt idx="15888">
                  <c:v>0.13200000000000001</c:v>
                </c:pt>
                <c:pt idx="15889">
                  <c:v>0.13100000000000001</c:v>
                </c:pt>
                <c:pt idx="15890">
                  <c:v>0.13100000000000001</c:v>
                </c:pt>
                <c:pt idx="15891">
                  <c:v>0.13100000000000001</c:v>
                </c:pt>
                <c:pt idx="15892">
                  <c:v>0.13100000000000001</c:v>
                </c:pt>
                <c:pt idx="15893">
                  <c:v>0.13200000000000001</c:v>
                </c:pt>
                <c:pt idx="15894">
                  <c:v>0.13</c:v>
                </c:pt>
                <c:pt idx="15895">
                  <c:v>0.13</c:v>
                </c:pt>
                <c:pt idx="15896">
                  <c:v>0.13100000000000001</c:v>
                </c:pt>
                <c:pt idx="15897">
                  <c:v>0.129</c:v>
                </c:pt>
                <c:pt idx="15898">
                  <c:v>0.129</c:v>
                </c:pt>
                <c:pt idx="15899">
                  <c:v>0.13</c:v>
                </c:pt>
                <c:pt idx="15900">
                  <c:v>0.128</c:v>
                </c:pt>
                <c:pt idx="15901">
                  <c:v>0.127</c:v>
                </c:pt>
                <c:pt idx="15902">
                  <c:v>0.13</c:v>
                </c:pt>
                <c:pt idx="15903">
                  <c:v>0.13100000000000001</c:v>
                </c:pt>
                <c:pt idx="15904">
                  <c:v>0.13</c:v>
                </c:pt>
                <c:pt idx="15905">
                  <c:v>0.128</c:v>
                </c:pt>
                <c:pt idx="15906">
                  <c:v>0.13100000000000001</c:v>
                </c:pt>
                <c:pt idx="15907">
                  <c:v>0.13100000000000001</c:v>
                </c:pt>
                <c:pt idx="15908">
                  <c:v>0.128</c:v>
                </c:pt>
                <c:pt idx="15909">
                  <c:v>0.13100000000000001</c:v>
                </c:pt>
                <c:pt idx="15910">
                  <c:v>0.13100000000000001</c:v>
                </c:pt>
                <c:pt idx="15911">
                  <c:v>0.13100000000000001</c:v>
                </c:pt>
                <c:pt idx="15912">
                  <c:v>0.13300000000000001</c:v>
                </c:pt>
                <c:pt idx="15913">
                  <c:v>0.13100000000000001</c:v>
                </c:pt>
                <c:pt idx="15914">
                  <c:v>0.129</c:v>
                </c:pt>
                <c:pt idx="15915">
                  <c:v>0.13</c:v>
                </c:pt>
                <c:pt idx="15916">
                  <c:v>0.129</c:v>
                </c:pt>
                <c:pt idx="15917">
                  <c:v>0.13</c:v>
                </c:pt>
                <c:pt idx="15918">
                  <c:v>0.129</c:v>
                </c:pt>
                <c:pt idx="15919">
                  <c:v>0.13100000000000001</c:v>
                </c:pt>
                <c:pt idx="15920">
                  <c:v>0.13100000000000001</c:v>
                </c:pt>
                <c:pt idx="15921">
                  <c:v>0.13200000000000001</c:v>
                </c:pt>
                <c:pt idx="15922">
                  <c:v>0.13400000000000001</c:v>
                </c:pt>
                <c:pt idx="15923">
                  <c:v>0.13</c:v>
                </c:pt>
                <c:pt idx="15924">
                  <c:v>0.129</c:v>
                </c:pt>
                <c:pt idx="15925">
                  <c:v>0.128</c:v>
                </c:pt>
                <c:pt idx="15926">
                  <c:v>0.128</c:v>
                </c:pt>
                <c:pt idx="15927">
                  <c:v>0.127</c:v>
                </c:pt>
                <c:pt idx="15928">
                  <c:v>0.127</c:v>
                </c:pt>
                <c:pt idx="15929">
                  <c:v>0.128</c:v>
                </c:pt>
                <c:pt idx="15930">
                  <c:v>0.128</c:v>
                </c:pt>
                <c:pt idx="15931">
                  <c:v>0.13300000000000001</c:v>
                </c:pt>
                <c:pt idx="15932">
                  <c:v>0.127</c:v>
                </c:pt>
                <c:pt idx="15933">
                  <c:v>0.129</c:v>
                </c:pt>
                <c:pt idx="15934">
                  <c:v>0.13100000000000001</c:v>
                </c:pt>
                <c:pt idx="15935">
                  <c:v>0.13</c:v>
                </c:pt>
                <c:pt idx="15936">
                  <c:v>0.13</c:v>
                </c:pt>
                <c:pt idx="15937">
                  <c:v>0.13</c:v>
                </c:pt>
                <c:pt idx="15938">
                  <c:v>0.128</c:v>
                </c:pt>
                <c:pt idx="15939">
                  <c:v>0.129</c:v>
                </c:pt>
                <c:pt idx="15940">
                  <c:v>0.128</c:v>
                </c:pt>
                <c:pt idx="15941">
                  <c:v>0.13</c:v>
                </c:pt>
                <c:pt idx="15942">
                  <c:v>0.14000000000000001</c:v>
                </c:pt>
                <c:pt idx="15943">
                  <c:v>0.13500000000000001</c:v>
                </c:pt>
                <c:pt idx="15944">
                  <c:v>0.13600000000000001</c:v>
                </c:pt>
                <c:pt idx="15945">
                  <c:v>0.13</c:v>
                </c:pt>
                <c:pt idx="15946">
                  <c:v>0.129</c:v>
                </c:pt>
                <c:pt idx="15947">
                  <c:v>0.127</c:v>
                </c:pt>
                <c:pt idx="15948">
                  <c:v>0.13</c:v>
                </c:pt>
                <c:pt idx="15949">
                  <c:v>0.129</c:v>
                </c:pt>
                <c:pt idx="15950">
                  <c:v>0.128</c:v>
                </c:pt>
                <c:pt idx="15951">
                  <c:v>0.128</c:v>
                </c:pt>
                <c:pt idx="15952">
                  <c:v>0.129</c:v>
                </c:pt>
                <c:pt idx="15953">
                  <c:v>0.128</c:v>
                </c:pt>
                <c:pt idx="15954">
                  <c:v>0.129</c:v>
                </c:pt>
                <c:pt idx="15955">
                  <c:v>0.128</c:v>
                </c:pt>
                <c:pt idx="15956">
                  <c:v>0.13</c:v>
                </c:pt>
                <c:pt idx="15957">
                  <c:v>0.129</c:v>
                </c:pt>
                <c:pt idx="15958">
                  <c:v>0.13</c:v>
                </c:pt>
                <c:pt idx="15959">
                  <c:v>0.129</c:v>
                </c:pt>
                <c:pt idx="15960">
                  <c:v>0.128</c:v>
                </c:pt>
                <c:pt idx="15961">
                  <c:v>0.129</c:v>
                </c:pt>
                <c:pt idx="15962">
                  <c:v>0.129</c:v>
                </c:pt>
                <c:pt idx="15963">
                  <c:v>0.13100000000000001</c:v>
                </c:pt>
                <c:pt idx="15964">
                  <c:v>0.127</c:v>
                </c:pt>
                <c:pt idx="15965">
                  <c:v>0.126</c:v>
                </c:pt>
                <c:pt idx="15966">
                  <c:v>0.127</c:v>
                </c:pt>
                <c:pt idx="15967">
                  <c:v>0.126</c:v>
                </c:pt>
                <c:pt idx="15968">
                  <c:v>0.127</c:v>
                </c:pt>
                <c:pt idx="15969">
                  <c:v>0.126</c:v>
                </c:pt>
                <c:pt idx="15970">
                  <c:v>0.127</c:v>
                </c:pt>
                <c:pt idx="15971">
                  <c:v>0.128</c:v>
                </c:pt>
                <c:pt idx="15972">
                  <c:v>0.128</c:v>
                </c:pt>
                <c:pt idx="15973">
                  <c:v>0.128</c:v>
                </c:pt>
                <c:pt idx="15974">
                  <c:v>0.128</c:v>
                </c:pt>
                <c:pt idx="15975">
                  <c:v>0.127</c:v>
                </c:pt>
                <c:pt idx="15976">
                  <c:v>0.126</c:v>
                </c:pt>
                <c:pt idx="15977">
                  <c:v>0.128</c:v>
                </c:pt>
                <c:pt idx="15978">
                  <c:v>0.128</c:v>
                </c:pt>
                <c:pt idx="15979">
                  <c:v>0.128</c:v>
                </c:pt>
                <c:pt idx="15980">
                  <c:v>0.128</c:v>
                </c:pt>
                <c:pt idx="15981">
                  <c:v>0.127</c:v>
                </c:pt>
                <c:pt idx="15982">
                  <c:v>0.128</c:v>
                </c:pt>
                <c:pt idx="15983">
                  <c:v>0.127</c:v>
                </c:pt>
                <c:pt idx="15984">
                  <c:v>0.129</c:v>
                </c:pt>
                <c:pt idx="15985">
                  <c:v>0.127</c:v>
                </c:pt>
                <c:pt idx="15986">
                  <c:v>0.128</c:v>
                </c:pt>
                <c:pt idx="15987">
                  <c:v>0.126</c:v>
                </c:pt>
                <c:pt idx="15988">
                  <c:v>0.125</c:v>
                </c:pt>
                <c:pt idx="15989">
                  <c:v>0.127</c:v>
                </c:pt>
                <c:pt idx="15990">
                  <c:v>0.126</c:v>
                </c:pt>
                <c:pt idx="15991">
                  <c:v>0.14200000000000004</c:v>
                </c:pt>
                <c:pt idx="15992">
                  <c:v>0.127</c:v>
                </c:pt>
                <c:pt idx="15993">
                  <c:v>0.128</c:v>
                </c:pt>
                <c:pt idx="15994">
                  <c:v>0.13100000000000001</c:v>
                </c:pt>
                <c:pt idx="15995">
                  <c:v>0.129</c:v>
                </c:pt>
                <c:pt idx="15996">
                  <c:v>0.129</c:v>
                </c:pt>
                <c:pt idx="15997">
                  <c:v>0.128</c:v>
                </c:pt>
                <c:pt idx="15998">
                  <c:v>0.127</c:v>
                </c:pt>
                <c:pt idx="15999">
                  <c:v>0.126</c:v>
                </c:pt>
                <c:pt idx="16000">
                  <c:v>0.126</c:v>
                </c:pt>
                <c:pt idx="16001">
                  <c:v>0.126</c:v>
                </c:pt>
                <c:pt idx="16002">
                  <c:v>0.126</c:v>
                </c:pt>
                <c:pt idx="16003">
                  <c:v>0.127</c:v>
                </c:pt>
                <c:pt idx="16004">
                  <c:v>0.125</c:v>
                </c:pt>
                <c:pt idx="16005">
                  <c:v>0.12400000000000011</c:v>
                </c:pt>
                <c:pt idx="16006">
                  <c:v>0.125</c:v>
                </c:pt>
                <c:pt idx="16007">
                  <c:v>0.125</c:v>
                </c:pt>
                <c:pt idx="16008">
                  <c:v>0.12300000000000011</c:v>
                </c:pt>
                <c:pt idx="16009">
                  <c:v>0.13400000000000001</c:v>
                </c:pt>
                <c:pt idx="16010">
                  <c:v>0.126</c:v>
                </c:pt>
                <c:pt idx="16011">
                  <c:v>0.12400000000000011</c:v>
                </c:pt>
                <c:pt idx="16012">
                  <c:v>0.126</c:v>
                </c:pt>
                <c:pt idx="16013">
                  <c:v>0.12300000000000011</c:v>
                </c:pt>
                <c:pt idx="16014">
                  <c:v>0.125</c:v>
                </c:pt>
                <c:pt idx="16015">
                  <c:v>0.126</c:v>
                </c:pt>
                <c:pt idx="16016">
                  <c:v>0.129</c:v>
                </c:pt>
                <c:pt idx="16017">
                  <c:v>0.13</c:v>
                </c:pt>
                <c:pt idx="16018">
                  <c:v>0.13300000000000001</c:v>
                </c:pt>
                <c:pt idx="16019">
                  <c:v>0.13</c:v>
                </c:pt>
                <c:pt idx="16020">
                  <c:v>0.13100000000000001</c:v>
                </c:pt>
                <c:pt idx="16021">
                  <c:v>0.129</c:v>
                </c:pt>
                <c:pt idx="16022">
                  <c:v>0.128</c:v>
                </c:pt>
                <c:pt idx="16023">
                  <c:v>0.128</c:v>
                </c:pt>
                <c:pt idx="16024">
                  <c:v>0.126</c:v>
                </c:pt>
                <c:pt idx="16025">
                  <c:v>0.126</c:v>
                </c:pt>
                <c:pt idx="16026">
                  <c:v>0.125</c:v>
                </c:pt>
                <c:pt idx="16027">
                  <c:v>0.12400000000000011</c:v>
                </c:pt>
                <c:pt idx="16028">
                  <c:v>0.125</c:v>
                </c:pt>
                <c:pt idx="16029">
                  <c:v>0.125</c:v>
                </c:pt>
                <c:pt idx="16030">
                  <c:v>0.128</c:v>
                </c:pt>
                <c:pt idx="16031">
                  <c:v>0.125</c:v>
                </c:pt>
                <c:pt idx="16032">
                  <c:v>0.12300000000000011</c:v>
                </c:pt>
                <c:pt idx="16033">
                  <c:v>0.125</c:v>
                </c:pt>
                <c:pt idx="16034">
                  <c:v>0.126</c:v>
                </c:pt>
                <c:pt idx="16035">
                  <c:v>0.12400000000000011</c:v>
                </c:pt>
                <c:pt idx="16036">
                  <c:v>0.125</c:v>
                </c:pt>
                <c:pt idx="16037">
                  <c:v>0.127</c:v>
                </c:pt>
                <c:pt idx="16038">
                  <c:v>0.12400000000000011</c:v>
                </c:pt>
                <c:pt idx="16039">
                  <c:v>0.125</c:v>
                </c:pt>
                <c:pt idx="16040">
                  <c:v>0.126</c:v>
                </c:pt>
                <c:pt idx="16041">
                  <c:v>0.12400000000000011</c:v>
                </c:pt>
                <c:pt idx="16042">
                  <c:v>0.126</c:v>
                </c:pt>
                <c:pt idx="16043">
                  <c:v>0.126</c:v>
                </c:pt>
                <c:pt idx="16044">
                  <c:v>0.126</c:v>
                </c:pt>
                <c:pt idx="16045">
                  <c:v>0.125</c:v>
                </c:pt>
                <c:pt idx="16046">
                  <c:v>0.12400000000000011</c:v>
                </c:pt>
                <c:pt idx="16047">
                  <c:v>0.127</c:v>
                </c:pt>
                <c:pt idx="16048">
                  <c:v>0.126</c:v>
                </c:pt>
                <c:pt idx="16049">
                  <c:v>0.126</c:v>
                </c:pt>
                <c:pt idx="16050">
                  <c:v>0.126</c:v>
                </c:pt>
                <c:pt idx="16051">
                  <c:v>0.127</c:v>
                </c:pt>
                <c:pt idx="16052">
                  <c:v>0.126</c:v>
                </c:pt>
                <c:pt idx="16053">
                  <c:v>0.127</c:v>
                </c:pt>
                <c:pt idx="16054">
                  <c:v>0.12400000000000011</c:v>
                </c:pt>
                <c:pt idx="16055">
                  <c:v>0.126</c:v>
                </c:pt>
                <c:pt idx="16056">
                  <c:v>0.12400000000000011</c:v>
                </c:pt>
                <c:pt idx="16057">
                  <c:v>0.12300000000000011</c:v>
                </c:pt>
                <c:pt idx="16058">
                  <c:v>0.126</c:v>
                </c:pt>
                <c:pt idx="16059">
                  <c:v>0.13400000000000001</c:v>
                </c:pt>
                <c:pt idx="16060">
                  <c:v>0.125</c:v>
                </c:pt>
                <c:pt idx="16061">
                  <c:v>0.128</c:v>
                </c:pt>
                <c:pt idx="16062">
                  <c:v>0.126</c:v>
                </c:pt>
                <c:pt idx="16063">
                  <c:v>0.12400000000000011</c:v>
                </c:pt>
                <c:pt idx="16064">
                  <c:v>0.125</c:v>
                </c:pt>
                <c:pt idx="16065">
                  <c:v>0.12400000000000011</c:v>
                </c:pt>
                <c:pt idx="16066">
                  <c:v>0.126</c:v>
                </c:pt>
                <c:pt idx="16067">
                  <c:v>0.12400000000000011</c:v>
                </c:pt>
                <c:pt idx="16068">
                  <c:v>0.12400000000000011</c:v>
                </c:pt>
                <c:pt idx="16069">
                  <c:v>0.12400000000000011</c:v>
                </c:pt>
                <c:pt idx="16070">
                  <c:v>0.126</c:v>
                </c:pt>
                <c:pt idx="16071">
                  <c:v>0.125</c:v>
                </c:pt>
                <c:pt idx="16072">
                  <c:v>0.12400000000000011</c:v>
                </c:pt>
                <c:pt idx="16073">
                  <c:v>0.12200000000000009</c:v>
                </c:pt>
                <c:pt idx="16074">
                  <c:v>0.12200000000000009</c:v>
                </c:pt>
                <c:pt idx="16075">
                  <c:v>0.12300000000000011</c:v>
                </c:pt>
                <c:pt idx="16076">
                  <c:v>0.12300000000000011</c:v>
                </c:pt>
                <c:pt idx="16077">
                  <c:v>0.12400000000000011</c:v>
                </c:pt>
                <c:pt idx="16078">
                  <c:v>0.12400000000000011</c:v>
                </c:pt>
                <c:pt idx="16079">
                  <c:v>0.12200000000000009</c:v>
                </c:pt>
                <c:pt idx="16080">
                  <c:v>0.125</c:v>
                </c:pt>
                <c:pt idx="16081">
                  <c:v>0.12400000000000011</c:v>
                </c:pt>
                <c:pt idx="16082">
                  <c:v>0.12200000000000009</c:v>
                </c:pt>
                <c:pt idx="16083">
                  <c:v>0.125</c:v>
                </c:pt>
                <c:pt idx="16084">
                  <c:v>0.125</c:v>
                </c:pt>
                <c:pt idx="16085">
                  <c:v>0.125</c:v>
                </c:pt>
                <c:pt idx="16086">
                  <c:v>0.12400000000000011</c:v>
                </c:pt>
                <c:pt idx="16087">
                  <c:v>0.125</c:v>
                </c:pt>
                <c:pt idx="16088">
                  <c:v>0.12300000000000011</c:v>
                </c:pt>
                <c:pt idx="16089">
                  <c:v>0.125</c:v>
                </c:pt>
                <c:pt idx="16090">
                  <c:v>0.125</c:v>
                </c:pt>
                <c:pt idx="16091">
                  <c:v>0.125</c:v>
                </c:pt>
                <c:pt idx="16092">
                  <c:v>0.12400000000000011</c:v>
                </c:pt>
                <c:pt idx="16093">
                  <c:v>0.12300000000000011</c:v>
                </c:pt>
                <c:pt idx="16094">
                  <c:v>0.12300000000000011</c:v>
                </c:pt>
                <c:pt idx="16095">
                  <c:v>0.12400000000000011</c:v>
                </c:pt>
                <c:pt idx="16096">
                  <c:v>0.12200000000000009</c:v>
                </c:pt>
                <c:pt idx="16097">
                  <c:v>0.125</c:v>
                </c:pt>
                <c:pt idx="16098">
                  <c:v>0.126</c:v>
                </c:pt>
                <c:pt idx="16099">
                  <c:v>0.12400000000000011</c:v>
                </c:pt>
                <c:pt idx="16100">
                  <c:v>0.12400000000000011</c:v>
                </c:pt>
                <c:pt idx="16101">
                  <c:v>0.12400000000000011</c:v>
                </c:pt>
                <c:pt idx="16102">
                  <c:v>0.16500000000000017</c:v>
                </c:pt>
                <c:pt idx="16103">
                  <c:v>0.12300000000000011</c:v>
                </c:pt>
                <c:pt idx="16104">
                  <c:v>0.12400000000000011</c:v>
                </c:pt>
                <c:pt idx="16105">
                  <c:v>0.12300000000000011</c:v>
                </c:pt>
                <c:pt idx="16106">
                  <c:v>0.12300000000000011</c:v>
                </c:pt>
                <c:pt idx="16107">
                  <c:v>0.125</c:v>
                </c:pt>
                <c:pt idx="16108">
                  <c:v>0.12400000000000011</c:v>
                </c:pt>
                <c:pt idx="16109">
                  <c:v>0.125</c:v>
                </c:pt>
                <c:pt idx="16110">
                  <c:v>0.12300000000000011</c:v>
                </c:pt>
                <c:pt idx="16111">
                  <c:v>0.12300000000000011</c:v>
                </c:pt>
                <c:pt idx="16112">
                  <c:v>0.12400000000000011</c:v>
                </c:pt>
                <c:pt idx="16113">
                  <c:v>0.12400000000000011</c:v>
                </c:pt>
                <c:pt idx="16114">
                  <c:v>0.127</c:v>
                </c:pt>
                <c:pt idx="16115">
                  <c:v>0.12400000000000011</c:v>
                </c:pt>
                <c:pt idx="16116">
                  <c:v>0.125</c:v>
                </c:pt>
                <c:pt idx="16117">
                  <c:v>0.12400000000000011</c:v>
                </c:pt>
                <c:pt idx="16118">
                  <c:v>0.12400000000000011</c:v>
                </c:pt>
                <c:pt idx="16119">
                  <c:v>0.12300000000000011</c:v>
                </c:pt>
                <c:pt idx="16120">
                  <c:v>0.12400000000000011</c:v>
                </c:pt>
                <c:pt idx="16121">
                  <c:v>0.12200000000000009</c:v>
                </c:pt>
                <c:pt idx="16122">
                  <c:v>0.125</c:v>
                </c:pt>
                <c:pt idx="16123">
                  <c:v>0.125</c:v>
                </c:pt>
                <c:pt idx="16124">
                  <c:v>0.125</c:v>
                </c:pt>
                <c:pt idx="16125">
                  <c:v>0.126</c:v>
                </c:pt>
                <c:pt idx="16126">
                  <c:v>0.12400000000000011</c:v>
                </c:pt>
                <c:pt idx="16127">
                  <c:v>0.12300000000000011</c:v>
                </c:pt>
                <c:pt idx="16128">
                  <c:v>0.12400000000000011</c:v>
                </c:pt>
                <c:pt idx="16129">
                  <c:v>0.12300000000000011</c:v>
                </c:pt>
                <c:pt idx="16130">
                  <c:v>0.12200000000000009</c:v>
                </c:pt>
                <c:pt idx="16131">
                  <c:v>0.12300000000000011</c:v>
                </c:pt>
                <c:pt idx="16132">
                  <c:v>0.12200000000000009</c:v>
                </c:pt>
                <c:pt idx="16133">
                  <c:v>0.12300000000000011</c:v>
                </c:pt>
                <c:pt idx="16134">
                  <c:v>0.12300000000000011</c:v>
                </c:pt>
                <c:pt idx="16135">
                  <c:v>0.12100000000000002</c:v>
                </c:pt>
                <c:pt idx="16136">
                  <c:v>0.12300000000000011</c:v>
                </c:pt>
                <c:pt idx="16137">
                  <c:v>0.12200000000000009</c:v>
                </c:pt>
                <c:pt idx="16138">
                  <c:v>0.12300000000000011</c:v>
                </c:pt>
                <c:pt idx="16139">
                  <c:v>0.12400000000000011</c:v>
                </c:pt>
                <c:pt idx="16140">
                  <c:v>0.12400000000000011</c:v>
                </c:pt>
                <c:pt idx="16141">
                  <c:v>0.12400000000000011</c:v>
                </c:pt>
                <c:pt idx="16142">
                  <c:v>0.12300000000000011</c:v>
                </c:pt>
                <c:pt idx="16143">
                  <c:v>0.12300000000000011</c:v>
                </c:pt>
                <c:pt idx="16144">
                  <c:v>0.13300000000000001</c:v>
                </c:pt>
                <c:pt idx="16145">
                  <c:v>0.127</c:v>
                </c:pt>
                <c:pt idx="16146">
                  <c:v>0.127</c:v>
                </c:pt>
                <c:pt idx="16147">
                  <c:v>0.127</c:v>
                </c:pt>
                <c:pt idx="16148">
                  <c:v>0.127</c:v>
                </c:pt>
                <c:pt idx="16149">
                  <c:v>0.126</c:v>
                </c:pt>
                <c:pt idx="16150">
                  <c:v>0.127</c:v>
                </c:pt>
                <c:pt idx="16151">
                  <c:v>0.12400000000000011</c:v>
                </c:pt>
                <c:pt idx="16152">
                  <c:v>0.12400000000000011</c:v>
                </c:pt>
                <c:pt idx="16153">
                  <c:v>0.12200000000000009</c:v>
                </c:pt>
                <c:pt idx="16154">
                  <c:v>0.12200000000000009</c:v>
                </c:pt>
                <c:pt idx="16155">
                  <c:v>0.12300000000000011</c:v>
                </c:pt>
                <c:pt idx="16156">
                  <c:v>0.12400000000000011</c:v>
                </c:pt>
                <c:pt idx="16157">
                  <c:v>0.12200000000000009</c:v>
                </c:pt>
                <c:pt idx="16158">
                  <c:v>0.12300000000000011</c:v>
                </c:pt>
                <c:pt idx="16159">
                  <c:v>0.12200000000000009</c:v>
                </c:pt>
                <c:pt idx="16160">
                  <c:v>0.12300000000000011</c:v>
                </c:pt>
                <c:pt idx="16161">
                  <c:v>0.125</c:v>
                </c:pt>
                <c:pt idx="16162">
                  <c:v>0.12300000000000011</c:v>
                </c:pt>
                <c:pt idx="16163">
                  <c:v>0.126</c:v>
                </c:pt>
                <c:pt idx="16164">
                  <c:v>0.12400000000000011</c:v>
                </c:pt>
                <c:pt idx="16165">
                  <c:v>0.125</c:v>
                </c:pt>
                <c:pt idx="16166">
                  <c:v>0.126</c:v>
                </c:pt>
                <c:pt idx="16167">
                  <c:v>0.126</c:v>
                </c:pt>
                <c:pt idx="16168">
                  <c:v>0.12400000000000011</c:v>
                </c:pt>
                <c:pt idx="16169">
                  <c:v>0.126</c:v>
                </c:pt>
                <c:pt idx="16170">
                  <c:v>0.12400000000000011</c:v>
                </c:pt>
                <c:pt idx="16171">
                  <c:v>0.127</c:v>
                </c:pt>
                <c:pt idx="16172">
                  <c:v>0.12400000000000011</c:v>
                </c:pt>
                <c:pt idx="16173">
                  <c:v>0.12400000000000011</c:v>
                </c:pt>
                <c:pt idx="16174">
                  <c:v>0.126</c:v>
                </c:pt>
                <c:pt idx="16175">
                  <c:v>0.12300000000000011</c:v>
                </c:pt>
                <c:pt idx="16176">
                  <c:v>0.12200000000000009</c:v>
                </c:pt>
                <c:pt idx="16177">
                  <c:v>0.12200000000000009</c:v>
                </c:pt>
                <c:pt idx="16178">
                  <c:v>0.12300000000000011</c:v>
                </c:pt>
                <c:pt idx="16179">
                  <c:v>0.12300000000000011</c:v>
                </c:pt>
                <c:pt idx="16180">
                  <c:v>0.12200000000000009</c:v>
                </c:pt>
                <c:pt idx="16181">
                  <c:v>0.12400000000000011</c:v>
                </c:pt>
                <c:pt idx="16182">
                  <c:v>0.12300000000000011</c:v>
                </c:pt>
                <c:pt idx="16183">
                  <c:v>0.12300000000000011</c:v>
                </c:pt>
                <c:pt idx="16184">
                  <c:v>0.12400000000000011</c:v>
                </c:pt>
                <c:pt idx="16185">
                  <c:v>0.12200000000000009</c:v>
                </c:pt>
                <c:pt idx="16186">
                  <c:v>0.12300000000000011</c:v>
                </c:pt>
                <c:pt idx="16187">
                  <c:v>0.125</c:v>
                </c:pt>
                <c:pt idx="16188">
                  <c:v>0.125</c:v>
                </c:pt>
                <c:pt idx="16189">
                  <c:v>0.12400000000000011</c:v>
                </c:pt>
                <c:pt idx="16190">
                  <c:v>0.12400000000000011</c:v>
                </c:pt>
                <c:pt idx="16191">
                  <c:v>0.126</c:v>
                </c:pt>
                <c:pt idx="16192">
                  <c:v>0.125</c:v>
                </c:pt>
                <c:pt idx="16193">
                  <c:v>0.125</c:v>
                </c:pt>
                <c:pt idx="16194">
                  <c:v>0.12400000000000011</c:v>
                </c:pt>
                <c:pt idx="16195">
                  <c:v>0.12300000000000011</c:v>
                </c:pt>
                <c:pt idx="16196">
                  <c:v>0.12300000000000011</c:v>
                </c:pt>
                <c:pt idx="16197">
                  <c:v>0.12400000000000011</c:v>
                </c:pt>
                <c:pt idx="16198">
                  <c:v>0.126</c:v>
                </c:pt>
                <c:pt idx="16199">
                  <c:v>0.125</c:v>
                </c:pt>
                <c:pt idx="16200">
                  <c:v>0.125</c:v>
                </c:pt>
                <c:pt idx="16201">
                  <c:v>0.12300000000000011</c:v>
                </c:pt>
                <c:pt idx="16202">
                  <c:v>0.126</c:v>
                </c:pt>
                <c:pt idx="16203">
                  <c:v>0.125</c:v>
                </c:pt>
                <c:pt idx="16204">
                  <c:v>0.12400000000000011</c:v>
                </c:pt>
                <c:pt idx="16205">
                  <c:v>0.12400000000000011</c:v>
                </c:pt>
                <c:pt idx="16206">
                  <c:v>0.12400000000000011</c:v>
                </c:pt>
                <c:pt idx="16207">
                  <c:v>0.12400000000000011</c:v>
                </c:pt>
                <c:pt idx="16208">
                  <c:v>0.126</c:v>
                </c:pt>
                <c:pt idx="16209">
                  <c:v>0.13</c:v>
                </c:pt>
                <c:pt idx="16210">
                  <c:v>0.126</c:v>
                </c:pt>
                <c:pt idx="16211">
                  <c:v>0.125</c:v>
                </c:pt>
                <c:pt idx="16212">
                  <c:v>0.125</c:v>
                </c:pt>
                <c:pt idx="16213">
                  <c:v>0.13200000000000001</c:v>
                </c:pt>
                <c:pt idx="16214">
                  <c:v>0.129</c:v>
                </c:pt>
                <c:pt idx="16215">
                  <c:v>0.126</c:v>
                </c:pt>
                <c:pt idx="16216">
                  <c:v>0.129</c:v>
                </c:pt>
                <c:pt idx="16217">
                  <c:v>0.128</c:v>
                </c:pt>
                <c:pt idx="16218">
                  <c:v>0.129</c:v>
                </c:pt>
                <c:pt idx="16219">
                  <c:v>0.126</c:v>
                </c:pt>
                <c:pt idx="16220">
                  <c:v>0.128</c:v>
                </c:pt>
                <c:pt idx="16221">
                  <c:v>0.127</c:v>
                </c:pt>
                <c:pt idx="16222">
                  <c:v>0.127</c:v>
                </c:pt>
                <c:pt idx="16223">
                  <c:v>0.126</c:v>
                </c:pt>
                <c:pt idx="16224">
                  <c:v>0.127</c:v>
                </c:pt>
                <c:pt idx="16225">
                  <c:v>0.128</c:v>
                </c:pt>
                <c:pt idx="16226">
                  <c:v>0.127</c:v>
                </c:pt>
                <c:pt idx="16227">
                  <c:v>0.127</c:v>
                </c:pt>
                <c:pt idx="16228">
                  <c:v>0.12400000000000011</c:v>
                </c:pt>
                <c:pt idx="16229">
                  <c:v>0.127</c:v>
                </c:pt>
                <c:pt idx="16230">
                  <c:v>0.125</c:v>
                </c:pt>
                <c:pt idx="16231">
                  <c:v>0.128</c:v>
                </c:pt>
                <c:pt idx="16232">
                  <c:v>0.127</c:v>
                </c:pt>
                <c:pt idx="16233">
                  <c:v>0.128</c:v>
                </c:pt>
                <c:pt idx="16234">
                  <c:v>0.127</c:v>
                </c:pt>
                <c:pt idx="16235">
                  <c:v>0.127</c:v>
                </c:pt>
                <c:pt idx="16236">
                  <c:v>0.127</c:v>
                </c:pt>
                <c:pt idx="16237">
                  <c:v>0.126</c:v>
                </c:pt>
                <c:pt idx="16238">
                  <c:v>0.12400000000000011</c:v>
                </c:pt>
                <c:pt idx="16239">
                  <c:v>0.13800000000000001</c:v>
                </c:pt>
                <c:pt idx="16240">
                  <c:v>0.125</c:v>
                </c:pt>
                <c:pt idx="16241">
                  <c:v>0.12400000000000011</c:v>
                </c:pt>
                <c:pt idx="16242">
                  <c:v>0.12400000000000011</c:v>
                </c:pt>
                <c:pt idx="16243">
                  <c:v>0.12100000000000002</c:v>
                </c:pt>
                <c:pt idx="16244">
                  <c:v>0.12200000000000009</c:v>
                </c:pt>
                <c:pt idx="16245">
                  <c:v>0.12300000000000011</c:v>
                </c:pt>
                <c:pt idx="16246">
                  <c:v>0.12200000000000009</c:v>
                </c:pt>
                <c:pt idx="16247">
                  <c:v>0.12200000000000009</c:v>
                </c:pt>
                <c:pt idx="16248">
                  <c:v>0.12300000000000011</c:v>
                </c:pt>
                <c:pt idx="16249">
                  <c:v>0.12300000000000011</c:v>
                </c:pt>
                <c:pt idx="16250">
                  <c:v>0.20900000000000021</c:v>
                </c:pt>
                <c:pt idx="16251">
                  <c:v>0.126</c:v>
                </c:pt>
                <c:pt idx="16252">
                  <c:v>0.12400000000000011</c:v>
                </c:pt>
                <c:pt idx="16253">
                  <c:v>0.12400000000000011</c:v>
                </c:pt>
                <c:pt idx="16254">
                  <c:v>0.125</c:v>
                </c:pt>
                <c:pt idx="16255">
                  <c:v>0.125</c:v>
                </c:pt>
                <c:pt idx="16256">
                  <c:v>0.126</c:v>
                </c:pt>
                <c:pt idx="16257">
                  <c:v>0.126</c:v>
                </c:pt>
                <c:pt idx="16258">
                  <c:v>0.125</c:v>
                </c:pt>
                <c:pt idx="16259">
                  <c:v>0.127</c:v>
                </c:pt>
                <c:pt idx="16260">
                  <c:v>0.126</c:v>
                </c:pt>
                <c:pt idx="16261">
                  <c:v>0.126</c:v>
                </c:pt>
                <c:pt idx="16262">
                  <c:v>0.12400000000000011</c:v>
                </c:pt>
                <c:pt idx="16263">
                  <c:v>0.12300000000000011</c:v>
                </c:pt>
                <c:pt idx="16264">
                  <c:v>0.12400000000000011</c:v>
                </c:pt>
                <c:pt idx="16265">
                  <c:v>0.12400000000000011</c:v>
                </c:pt>
                <c:pt idx="16266">
                  <c:v>0.12300000000000011</c:v>
                </c:pt>
                <c:pt idx="16267">
                  <c:v>0.12300000000000011</c:v>
                </c:pt>
                <c:pt idx="16268">
                  <c:v>0.12300000000000011</c:v>
                </c:pt>
                <c:pt idx="16269">
                  <c:v>0.128</c:v>
                </c:pt>
                <c:pt idx="16270">
                  <c:v>0.12200000000000009</c:v>
                </c:pt>
                <c:pt idx="16271">
                  <c:v>0.12400000000000011</c:v>
                </c:pt>
                <c:pt idx="16272">
                  <c:v>0.12300000000000011</c:v>
                </c:pt>
                <c:pt idx="16273">
                  <c:v>0.125</c:v>
                </c:pt>
                <c:pt idx="16274">
                  <c:v>0.128</c:v>
                </c:pt>
                <c:pt idx="16275">
                  <c:v>0.126</c:v>
                </c:pt>
                <c:pt idx="16276">
                  <c:v>0.12400000000000011</c:v>
                </c:pt>
                <c:pt idx="16277">
                  <c:v>0.125</c:v>
                </c:pt>
                <c:pt idx="16278">
                  <c:v>0.12400000000000011</c:v>
                </c:pt>
                <c:pt idx="16279">
                  <c:v>0.12300000000000011</c:v>
                </c:pt>
                <c:pt idx="16280">
                  <c:v>0.125</c:v>
                </c:pt>
                <c:pt idx="16281">
                  <c:v>0.125</c:v>
                </c:pt>
                <c:pt idx="16282">
                  <c:v>0.12200000000000009</c:v>
                </c:pt>
                <c:pt idx="16283">
                  <c:v>0.12400000000000011</c:v>
                </c:pt>
                <c:pt idx="16284">
                  <c:v>0.12200000000000009</c:v>
                </c:pt>
                <c:pt idx="16285">
                  <c:v>0.14200000000000004</c:v>
                </c:pt>
                <c:pt idx="16286">
                  <c:v>0.13700000000000001</c:v>
                </c:pt>
                <c:pt idx="16287">
                  <c:v>0.14800000000000021</c:v>
                </c:pt>
                <c:pt idx="16288">
                  <c:v>0.13500000000000001</c:v>
                </c:pt>
                <c:pt idx="16289">
                  <c:v>0.125</c:v>
                </c:pt>
                <c:pt idx="16290">
                  <c:v>0.126</c:v>
                </c:pt>
                <c:pt idx="16291">
                  <c:v>0.12400000000000011</c:v>
                </c:pt>
                <c:pt idx="16292">
                  <c:v>0.12400000000000011</c:v>
                </c:pt>
                <c:pt idx="16293">
                  <c:v>0.12300000000000011</c:v>
                </c:pt>
                <c:pt idx="16294">
                  <c:v>0.12400000000000011</c:v>
                </c:pt>
                <c:pt idx="16295">
                  <c:v>0.12300000000000011</c:v>
                </c:pt>
                <c:pt idx="16296">
                  <c:v>0.12400000000000011</c:v>
                </c:pt>
                <c:pt idx="16297">
                  <c:v>0.125</c:v>
                </c:pt>
                <c:pt idx="16298">
                  <c:v>0.125</c:v>
                </c:pt>
                <c:pt idx="16299">
                  <c:v>0.125</c:v>
                </c:pt>
                <c:pt idx="16300">
                  <c:v>0.125</c:v>
                </c:pt>
                <c:pt idx="16301">
                  <c:v>0.12400000000000011</c:v>
                </c:pt>
                <c:pt idx="16302">
                  <c:v>0.12300000000000011</c:v>
                </c:pt>
                <c:pt idx="16303">
                  <c:v>0.12400000000000011</c:v>
                </c:pt>
                <c:pt idx="16304">
                  <c:v>0.12400000000000011</c:v>
                </c:pt>
                <c:pt idx="16305">
                  <c:v>0.12400000000000011</c:v>
                </c:pt>
                <c:pt idx="16306">
                  <c:v>0.12200000000000009</c:v>
                </c:pt>
                <c:pt idx="16307">
                  <c:v>0.12200000000000009</c:v>
                </c:pt>
                <c:pt idx="16308">
                  <c:v>0.125</c:v>
                </c:pt>
                <c:pt idx="16309">
                  <c:v>0.126</c:v>
                </c:pt>
                <c:pt idx="16310">
                  <c:v>0.12200000000000009</c:v>
                </c:pt>
                <c:pt idx="16311">
                  <c:v>0.12300000000000011</c:v>
                </c:pt>
                <c:pt idx="16312">
                  <c:v>0.12400000000000011</c:v>
                </c:pt>
                <c:pt idx="16313">
                  <c:v>0.13500000000000001</c:v>
                </c:pt>
                <c:pt idx="16314">
                  <c:v>0.125</c:v>
                </c:pt>
                <c:pt idx="16315">
                  <c:v>0.12400000000000011</c:v>
                </c:pt>
                <c:pt idx="16316">
                  <c:v>0.12200000000000009</c:v>
                </c:pt>
                <c:pt idx="16317">
                  <c:v>0.12400000000000011</c:v>
                </c:pt>
                <c:pt idx="16318">
                  <c:v>0.125</c:v>
                </c:pt>
                <c:pt idx="16319">
                  <c:v>0.12300000000000011</c:v>
                </c:pt>
                <c:pt idx="16320">
                  <c:v>0.12200000000000009</c:v>
                </c:pt>
                <c:pt idx="16321">
                  <c:v>0.12300000000000011</c:v>
                </c:pt>
                <c:pt idx="16322">
                  <c:v>0.12000000000000002</c:v>
                </c:pt>
                <c:pt idx="16323">
                  <c:v>0.12200000000000009</c:v>
                </c:pt>
                <c:pt idx="16324">
                  <c:v>0.12300000000000011</c:v>
                </c:pt>
                <c:pt idx="16325">
                  <c:v>0.12400000000000011</c:v>
                </c:pt>
                <c:pt idx="16326">
                  <c:v>0.125</c:v>
                </c:pt>
                <c:pt idx="16327">
                  <c:v>0.12300000000000011</c:v>
                </c:pt>
                <c:pt idx="16328">
                  <c:v>0.13</c:v>
                </c:pt>
                <c:pt idx="16329">
                  <c:v>0.126</c:v>
                </c:pt>
                <c:pt idx="16330">
                  <c:v>0.125</c:v>
                </c:pt>
                <c:pt idx="16331">
                  <c:v>0.128</c:v>
                </c:pt>
                <c:pt idx="16332">
                  <c:v>0.126</c:v>
                </c:pt>
                <c:pt idx="16333">
                  <c:v>0.13</c:v>
                </c:pt>
                <c:pt idx="16334">
                  <c:v>0.12400000000000011</c:v>
                </c:pt>
                <c:pt idx="16335">
                  <c:v>0.12300000000000011</c:v>
                </c:pt>
                <c:pt idx="16336">
                  <c:v>0.125</c:v>
                </c:pt>
                <c:pt idx="16337">
                  <c:v>0.125</c:v>
                </c:pt>
                <c:pt idx="16338">
                  <c:v>0.12400000000000011</c:v>
                </c:pt>
                <c:pt idx="16339">
                  <c:v>0.126</c:v>
                </c:pt>
                <c:pt idx="16340">
                  <c:v>0.12400000000000011</c:v>
                </c:pt>
                <c:pt idx="16341">
                  <c:v>0.125</c:v>
                </c:pt>
                <c:pt idx="16342">
                  <c:v>0.12400000000000011</c:v>
                </c:pt>
                <c:pt idx="16343">
                  <c:v>0.12400000000000011</c:v>
                </c:pt>
                <c:pt idx="16344">
                  <c:v>0.12400000000000011</c:v>
                </c:pt>
                <c:pt idx="16345">
                  <c:v>0.125</c:v>
                </c:pt>
                <c:pt idx="16346">
                  <c:v>0.12300000000000011</c:v>
                </c:pt>
                <c:pt idx="16347">
                  <c:v>0.12300000000000011</c:v>
                </c:pt>
                <c:pt idx="16348">
                  <c:v>0.12200000000000009</c:v>
                </c:pt>
                <c:pt idx="16349">
                  <c:v>0.12300000000000011</c:v>
                </c:pt>
                <c:pt idx="16350">
                  <c:v>0.12400000000000011</c:v>
                </c:pt>
                <c:pt idx="16351">
                  <c:v>0.125</c:v>
                </c:pt>
                <c:pt idx="16352">
                  <c:v>0.12300000000000011</c:v>
                </c:pt>
                <c:pt idx="16353">
                  <c:v>0.125</c:v>
                </c:pt>
                <c:pt idx="16354">
                  <c:v>0.125</c:v>
                </c:pt>
                <c:pt idx="16355">
                  <c:v>0.125</c:v>
                </c:pt>
                <c:pt idx="16356">
                  <c:v>0.12400000000000011</c:v>
                </c:pt>
                <c:pt idx="16357">
                  <c:v>0.13400000000000001</c:v>
                </c:pt>
                <c:pt idx="16358">
                  <c:v>0.125</c:v>
                </c:pt>
                <c:pt idx="16359">
                  <c:v>0.125</c:v>
                </c:pt>
                <c:pt idx="16360">
                  <c:v>0.12400000000000011</c:v>
                </c:pt>
                <c:pt idx="16361">
                  <c:v>0.125</c:v>
                </c:pt>
                <c:pt idx="16362">
                  <c:v>0.126</c:v>
                </c:pt>
                <c:pt idx="16363">
                  <c:v>0.12200000000000009</c:v>
                </c:pt>
                <c:pt idx="16364">
                  <c:v>0.12100000000000002</c:v>
                </c:pt>
                <c:pt idx="16365">
                  <c:v>0.12200000000000009</c:v>
                </c:pt>
                <c:pt idx="16366">
                  <c:v>0.12300000000000011</c:v>
                </c:pt>
                <c:pt idx="16367">
                  <c:v>0.12000000000000002</c:v>
                </c:pt>
                <c:pt idx="16368">
                  <c:v>0.12100000000000002</c:v>
                </c:pt>
                <c:pt idx="16369">
                  <c:v>0.12100000000000002</c:v>
                </c:pt>
                <c:pt idx="16370">
                  <c:v>0.12100000000000002</c:v>
                </c:pt>
                <c:pt idx="16371">
                  <c:v>0.11899999999999999</c:v>
                </c:pt>
                <c:pt idx="16372">
                  <c:v>0.12000000000000002</c:v>
                </c:pt>
                <c:pt idx="16373">
                  <c:v>0.12000000000000002</c:v>
                </c:pt>
                <c:pt idx="16374">
                  <c:v>0.12000000000000002</c:v>
                </c:pt>
                <c:pt idx="16375">
                  <c:v>0.12000000000000002</c:v>
                </c:pt>
                <c:pt idx="16376">
                  <c:v>0.12100000000000002</c:v>
                </c:pt>
                <c:pt idx="16377">
                  <c:v>0.12000000000000002</c:v>
                </c:pt>
                <c:pt idx="16378">
                  <c:v>0.12000000000000002</c:v>
                </c:pt>
                <c:pt idx="16379">
                  <c:v>0.12100000000000002</c:v>
                </c:pt>
                <c:pt idx="16380">
                  <c:v>0.11899999999999999</c:v>
                </c:pt>
                <c:pt idx="16381">
                  <c:v>0.12000000000000002</c:v>
                </c:pt>
                <c:pt idx="16382">
                  <c:v>0.12000000000000002</c:v>
                </c:pt>
                <c:pt idx="16383">
                  <c:v>0.12000000000000002</c:v>
                </c:pt>
                <c:pt idx="16384">
                  <c:v>0.12300000000000011</c:v>
                </c:pt>
                <c:pt idx="16385">
                  <c:v>0.12200000000000009</c:v>
                </c:pt>
                <c:pt idx="16386">
                  <c:v>0.12100000000000002</c:v>
                </c:pt>
                <c:pt idx="16387">
                  <c:v>0.12100000000000002</c:v>
                </c:pt>
                <c:pt idx="16388">
                  <c:v>0.12200000000000009</c:v>
                </c:pt>
                <c:pt idx="16389">
                  <c:v>0.12000000000000002</c:v>
                </c:pt>
                <c:pt idx="16390">
                  <c:v>0.12200000000000009</c:v>
                </c:pt>
                <c:pt idx="16391">
                  <c:v>0.12300000000000011</c:v>
                </c:pt>
                <c:pt idx="16392">
                  <c:v>0.12100000000000002</c:v>
                </c:pt>
                <c:pt idx="16393">
                  <c:v>0.12300000000000011</c:v>
                </c:pt>
                <c:pt idx="16394">
                  <c:v>0.12200000000000009</c:v>
                </c:pt>
                <c:pt idx="16395">
                  <c:v>0.12400000000000011</c:v>
                </c:pt>
                <c:pt idx="16396">
                  <c:v>0.12400000000000011</c:v>
                </c:pt>
                <c:pt idx="16397">
                  <c:v>0.12200000000000009</c:v>
                </c:pt>
                <c:pt idx="16398">
                  <c:v>0.12400000000000011</c:v>
                </c:pt>
                <c:pt idx="16399">
                  <c:v>0.12400000000000011</c:v>
                </c:pt>
                <c:pt idx="16400">
                  <c:v>0.125</c:v>
                </c:pt>
                <c:pt idx="16401">
                  <c:v>0.125</c:v>
                </c:pt>
                <c:pt idx="16402">
                  <c:v>0.12200000000000009</c:v>
                </c:pt>
                <c:pt idx="16403">
                  <c:v>0.12300000000000011</c:v>
                </c:pt>
                <c:pt idx="16404">
                  <c:v>0.12100000000000002</c:v>
                </c:pt>
                <c:pt idx="16405">
                  <c:v>0.12200000000000009</c:v>
                </c:pt>
                <c:pt idx="16406">
                  <c:v>0.12300000000000011</c:v>
                </c:pt>
                <c:pt idx="16407">
                  <c:v>0.12100000000000002</c:v>
                </c:pt>
                <c:pt idx="16408">
                  <c:v>0.12100000000000002</c:v>
                </c:pt>
                <c:pt idx="16409">
                  <c:v>0.12200000000000009</c:v>
                </c:pt>
                <c:pt idx="16410">
                  <c:v>0.12300000000000011</c:v>
                </c:pt>
                <c:pt idx="16411">
                  <c:v>0.125</c:v>
                </c:pt>
                <c:pt idx="16412">
                  <c:v>0.12300000000000011</c:v>
                </c:pt>
                <c:pt idx="16413">
                  <c:v>0.12400000000000011</c:v>
                </c:pt>
                <c:pt idx="16414">
                  <c:v>0.125</c:v>
                </c:pt>
                <c:pt idx="16415">
                  <c:v>0.127</c:v>
                </c:pt>
                <c:pt idx="16416">
                  <c:v>0.12400000000000011</c:v>
                </c:pt>
                <c:pt idx="16417">
                  <c:v>0.12300000000000011</c:v>
                </c:pt>
                <c:pt idx="16418">
                  <c:v>0.12400000000000011</c:v>
                </c:pt>
                <c:pt idx="16419">
                  <c:v>0.125</c:v>
                </c:pt>
                <c:pt idx="16420">
                  <c:v>0.126</c:v>
                </c:pt>
                <c:pt idx="16421">
                  <c:v>0.12400000000000011</c:v>
                </c:pt>
                <c:pt idx="16422">
                  <c:v>0.12200000000000009</c:v>
                </c:pt>
                <c:pt idx="16423">
                  <c:v>0.12300000000000011</c:v>
                </c:pt>
                <c:pt idx="16424">
                  <c:v>0.12200000000000009</c:v>
                </c:pt>
                <c:pt idx="16425">
                  <c:v>0.12400000000000011</c:v>
                </c:pt>
                <c:pt idx="16426">
                  <c:v>0.12400000000000011</c:v>
                </c:pt>
                <c:pt idx="16427">
                  <c:v>0.12300000000000011</c:v>
                </c:pt>
                <c:pt idx="16428">
                  <c:v>0.12300000000000011</c:v>
                </c:pt>
                <c:pt idx="16429">
                  <c:v>0.12300000000000011</c:v>
                </c:pt>
                <c:pt idx="16430">
                  <c:v>0.12300000000000011</c:v>
                </c:pt>
                <c:pt idx="16431">
                  <c:v>0.12400000000000011</c:v>
                </c:pt>
                <c:pt idx="16432">
                  <c:v>0.12400000000000011</c:v>
                </c:pt>
                <c:pt idx="16433">
                  <c:v>0.126</c:v>
                </c:pt>
                <c:pt idx="16434">
                  <c:v>0.126</c:v>
                </c:pt>
                <c:pt idx="16435">
                  <c:v>0.126</c:v>
                </c:pt>
                <c:pt idx="16436">
                  <c:v>0.128</c:v>
                </c:pt>
                <c:pt idx="16437">
                  <c:v>0.128</c:v>
                </c:pt>
                <c:pt idx="16438">
                  <c:v>0.127</c:v>
                </c:pt>
                <c:pt idx="16439">
                  <c:v>0.12400000000000011</c:v>
                </c:pt>
                <c:pt idx="16440">
                  <c:v>0.125</c:v>
                </c:pt>
                <c:pt idx="16441">
                  <c:v>0.126</c:v>
                </c:pt>
                <c:pt idx="16442">
                  <c:v>0.12400000000000011</c:v>
                </c:pt>
                <c:pt idx="16443">
                  <c:v>0.126</c:v>
                </c:pt>
                <c:pt idx="16444">
                  <c:v>0.126</c:v>
                </c:pt>
                <c:pt idx="16445">
                  <c:v>0.126</c:v>
                </c:pt>
                <c:pt idx="16446">
                  <c:v>0.126</c:v>
                </c:pt>
                <c:pt idx="16447">
                  <c:v>0.125</c:v>
                </c:pt>
                <c:pt idx="16448">
                  <c:v>0.125</c:v>
                </c:pt>
                <c:pt idx="16449">
                  <c:v>0.125</c:v>
                </c:pt>
                <c:pt idx="16450">
                  <c:v>0.125</c:v>
                </c:pt>
                <c:pt idx="16451">
                  <c:v>0.12400000000000011</c:v>
                </c:pt>
                <c:pt idx="16452">
                  <c:v>0.12400000000000011</c:v>
                </c:pt>
                <c:pt idx="16453">
                  <c:v>0.12300000000000011</c:v>
                </c:pt>
                <c:pt idx="16454">
                  <c:v>0.12300000000000011</c:v>
                </c:pt>
                <c:pt idx="16455">
                  <c:v>0.12400000000000011</c:v>
                </c:pt>
                <c:pt idx="16456">
                  <c:v>0.12400000000000011</c:v>
                </c:pt>
                <c:pt idx="16457">
                  <c:v>0.12200000000000009</c:v>
                </c:pt>
                <c:pt idx="16458">
                  <c:v>0.125</c:v>
                </c:pt>
                <c:pt idx="16459">
                  <c:v>0.12400000000000011</c:v>
                </c:pt>
                <c:pt idx="16460">
                  <c:v>0.12400000000000011</c:v>
                </c:pt>
                <c:pt idx="16461">
                  <c:v>0.126</c:v>
                </c:pt>
                <c:pt idx="16462">
                  <c:v>0.12400000000000011</c:v>
                </c:pt>
                <c:pt idx="16463">
                  <c:v>0.12300000000000011</c:v>
                </c:pt>
                <c:pt idx="16464">
                  <c:v>0.12300000000000011</c:v>
                </c:pt>
                <c:pt idx="16465">
                  <c:v>0.126</c:v>
                </c:pt>
                <c:pt idx="16466">
                  <c:v>0.12300000000000011</c:v>
                </c:pt>
                <c:pt idx="16467">
                  <c:v>0.17</c:v>
                </c:pt>
                <c:pt idx="16468">
                  <c:v>0.12300000000000011</c:v>
                </c:pt>
                <c:pt idx="16469">
                  <c:v>0.12200000000000009</c:v>
                </c:pt>
                <c:pt idx="16470">
                  <c:v>0.12000000000000002</c:v>
                </c:pt>
                <c:pt idx="16471">
                  <c:v>0.11899999999999999</c:v>
                </c:pt>
                <c:pt idx="16472">
                  <c:v>0.12000000000000002</c:v>
                </c:pt>
                <c:pt idx="16473">
                  <c:v>0.12200000000000009</c:v>
                </c:pt>
                <c:pt idx="16474">
                  <c:v>0.12200000000000009</c:v>
                </c:pt>
                <c:pt idx="16475">
                  <c:v>0.12100000000000002</c:v>
                </c:pt>
                <c:pt idx="16476">
                  <c:v>0.11899999999999999</c:v>
                </c:pt>
                <c:pt idx="16477">
                  <c:v>0.12000000000000002</c:v>
                </c:pt>
                <c:pt idx="16478">
                  <c:v>0.12100000000000002</c:v>
                </c:pt>
                <c:pt idx="16479">
                  <c:v>0.11899999999999999</c:v>
                </c:pt>
                <c:pt idx="16480">
                  <c:v>0.12000000000000002</c:v>
                </c:pt>
                <c:pt idx="16481">
                  <c:v>0.12200000000000009</c:v>
                </c:pt>
                <c:pt idx="16482">
                  <c:v>0.12000000000000002</c:v>
                </c:pt>
                <c:pt idx="16483">
                  <c:v>0.12000000000000002</c:v>
                </c:pt>
                <c:pt idx="16484">
                  <c:v>0.11799999999999999</c:v>
                </c:pt>
                <c:pt idx="16485">
                  <c:v>0.11899999999999999</c:v>
                </c:pt>
                <c:pt idx="16486">
                  <c:v>0.11899999999999999</c:v>
                </c:pt>
                <c:pt idx="16487">
                  <c:v>0.11899999999999999</c:v>
                </c:pt>
                <c:pt idx="16488">
                  <c:v>0.11899999999999999</c:v>
                </c:pt>
                <c:pt idx="16489">
                  <c:v>0.11899999999999999</c:v>
                </c:pt>
                <c:pt idx="16490">
                  <c:v>0.12200000000000009</c:v>
                </c:pt>
                <c:pt idx="16491">
                  <c:v>0.12100000000000002</c:v>
                </c:pt>
                <c:pt idx="16492">
                  <c:v>0.12100000000000002</c:v>
                </c:pt>
                <c:pt idx="16493">
                  <c:v>0.12100000000000002</c:v>
                </c:pt>
                <c:pt idx="16494">
                  <c:v>0.12000000000000002</c:v>
                </c:pt>
                <c:pt idx="16495">
                  <c:v>0.11899999999999999</c:v>
                </c:pt>
                <c:pt idx="16496">
                  <c:v>0.12000000000000002</c:v>
                </c:pt>
                <c:pt idx="16497">
                  <c:v>0.12200000000000009</c:v>
                </c:pt>
                <c:pt idx="16498">
                  <c:v>0.12100000000000002</c:v>
                </c:pt>
                <c:pt idx="16499">
                  <c:v>0.12100000000000002</c:v>
                </c:pt>
                <c:pt idx="16500">
                  <c:v>0.12400000000000011</c:v>
                </c:pt>
                <c:pt idx="16501">
                  <c:v>0.12100000000000002</c:v>
                </c:pt>
                <c:pt idx="16502">
                  <c:v>0.127</c:v>
                </c:pt>
                <c:pt idx="16503">
                  <c:v>0.12400000000000011</c:v>
                </c:pt>
                <c:pt idx="16504">
                  <c:v>0.12000000000000002</c:v>
                </c:pt>
                <c:pt idx="16505">
                  <c:v>0.12100000000000002</c:v>
                </c:pt>
                <c:pt idx="16506">
                  <c:v>0.11799999999999999</c:v>
                </c:pt>
                <c:pt idx="16507">
                  <c:v>0.12000000000000002</c:v>
                </c:pt>
                <c:pt idx="16508">
                  <c:v>0.12100000000000002</c:v>
                </c:pt>
                <c:pt idx="16509">
                  <c:v>0.12100000000000002</c:v>
                </c:pt>
                <c:pt idx="16510">
                  <c:v>0.12100000000000002</c:v>
                </c:pt>
                <c:pt idx="16511">
                  <c:v>0.12100000000000002</c:v>
                </c:pt>
                <c:pt idx="16512">
                  <c:v>0.12100000000000002</c:v>
                </c:pt>
                <c:pt idx="16513">
                  <c:v>0.12200000000000009</c:v>
                </c:pt>
                <c:pt idx="16514">
                  <c:v>0.12400000000000011</c:v>
                </c:pt>
                <c:pt idx="16515">
                  <c:v>0.125</c:v>
                </c:pt>
                <c:pt idx="16516">
                  <c:v>0.12200000000000009</c:v>
                </c:pt>
                <c:pt idx="16517">
                  <c:v>0.12000000000000002</c:v>
                </c:pt>
                <c:pt idx="16518">
                  <c:v>0.12000000000000002</c:v>
                </c:pt>
                <c:pt idx="16519">
                  <c:v>0.12000000000000002</c:v>
                </c:pt>
                <c:pt idx="16520">
                  <c:v>0.12100000000000002</c:v>
                </c:pt>
                <c:pt idx="16521">
                  <c:v>0.13</c:v>
                </c:pt>
                <c:pt idx="16522">
                  <c:v>0.12000000000000002</c:v>
                </c:pt>
                <c:pt idx="16523">
                  <c:v>0.12300000000000011</c:v>
                </c:pt>
                <c:pt idx="16524">
                  <c:v>0.12100000000000002</c:v>
                </c:pt>
                <c:pt idx="16525">
                  <c:v>0.11899999999999999</c:v>
                </c:pt>
                <c:pt idx="16526">
                  <c:v>0.12200000000000009</c:v>
                </c:pt>
                <c:pt idx="16527">
                  <c:v>0.12200000000000009</c:v>
                </c:pt>
                <c:pt idx="16528">
                  <c:v>0.14600000000000021</c:v>
                </c:pt>
                <c:pt idx="16529">
                  <c:v>0.12200000000000009</c:v>
                </c:pt>
                <c:pt idx="16530">
                  <c:v>0.12100000000000002</c:v>
                </c:pt>
                <c:pt idx="16531">
                  <c:v>0.11899999999999999</c:v>
                </c:pt>
                <c:pt idx="16532">
                  <c:v>0.12000000000000002</c:v>
                </c:pt>
                <c:pt idx="16533">
                  <c:v>0.12300000000000011</c:v>
                </c:pt>
                <c:pt idx="16534">
                  <c:v>0.12200000000000009</c:v>
                </c:pt>
                <c:pt idx="16535">
                  <c:v>0.12200000000000009</c:v>
                </c:pt>
                <c:pt idx="16536">
                  <c:v>0.12100000000000002</c:v>
                </c:pt>
                <c:pt idx="16537">
                  <c:v>0.12100000000000002</c:v>
                </c:pt>
                <c:pt idx="16538">
                  <c:v>0.12300000000000011</c:v>
                </c:pt>
                <c:pt idx="16539">
                  <c:v>0.12300000000000011</c:v>
                </c:pt>
                <c:pt idx="16540">
                  <c:v>0.12200000000000009</c:v>
                </c:pt>
                <c:pt idx="16541">
                  <c:v>0.12300000000000011</c:v>
                </c:pt>
                <c:pt idx="16542">
                  <c:v>0.12200000000000009</c:v>
                </c:pt>
                <c:pt idx="16543">
                  <c:v>0.12100000000000002</c:v>
                </c:pt>
                <c:pt idx="16544">
                  <c:v>0.12000000000000002</c:v>
                </c:pt>
                <c:pt idx="16545">
                  <c:v>0.12200000000000009</c:v>
                </c:pt>
                <c:pt idx="16546">
                  <c:v>0.125</c:v>
                </c:pt>
                <c:pt idx="16547">
                  <c:v>0.126</c:v>
                </c:pt>
                <c:pt idx="16548">
                  <c:v>0.12300000000000011</c:v>
                </c:pt>
                <c:pt idx="16549">
                  <c:v>0.12400000000000011</c:v>
                </c:pt>
                <c:pt idx="16550">
                  <c:v>0.12200000000000009</c:v>
                </c:pt>
                <c:pt idx="16551">
                  <c:v>0.12300000000000011</c:v>
                </c:pt>
                <c:pt idx="16552">
                  <c:v>0.12200000000000009</c:v>
                </c:pt>
                <c:pt idx="16553">
                  <c:v>0.12200000000000009</c:v>
                </c:pt>
                <c:pt idx="16554">
                  <c:v>0.12200000000000009</c:v>
                </c:pt>
                <c:pt idx="16555">
                  <c:v>0.12400000000000011</c:v>
                </c:pt>
                <c:pt idx="16556">
                  <c:v>0.12300000000000011</c:v>
                </c:pt>
                <c:pt idx="16557">
                  <c:v>0.125</c:v>
                </c:pt>
                <c:pt idx="16558">
                  <c:v>0.125</c:v>
                </c:pt>
                <c:pt idx="16559">
                  <c:v>0.125</c:v>
                </c:pt>
                <c:pt idx="16560">
                  <c:v>0.12400000000000011</c:v>
                </c:pt>
                <c:pt idx="16561">
                  <c:v>0.128</c:v>
                </c:pt>
                <c:pt idx="16562">
                  <c:v>0.12300000000000011</c:v>
                </c:pt>
                <c:pt idx="16563">
                  <c:v>0.12300000000000011</c:v>
                </c:pt>
                <c:pt idx="16564">
                  <c:v>0.12300000000000011</c:v>
                </c:pt>
                <c:pt idx="16565">
                  <c:v>0.13300000000000001</c:v>
                </c:pt>
                <c:pt idx="16566">
                  <c:v>0.12400000000000011</c:v>
                </c:pt>
                <c:pt idx="16567">
                  <c:v>0.12300000000000011</c:v>
                </c:pt>
                <c:pt idx="16568">
                  <c:v>0.12100000000000002</c:v>
                </c:pt>
                <c:pt idx="16569">
                  <c:v>0.12300000000000011</c:v>
                </c:pt>
                <c:pt idx="16570">
                  <c:v>0.12300000000000011</c:v>
                </c:pt>
                <c:pt idx="16571">
                  <c:v>0.12300000000000011</c:v>
                </c:pt>
                <c:pt idx="16572">
                  <c:v>0.12400000000000011</c:v>
                </c:pt>
                <c:pt idx="16573">
                  <c:v>0.127</c:v>
                </c:pt>
                <c:pt idx="16574">
                  <c:v>0.127</c:v>
                </c:pt>
                <c:pt idx="16575">
                  <c:v>0.128</c:v>
                </c:pt>
                <c:pt idx="16576">
                  <c:v>0.126</c:v>
                </c:pt>
                <c:pt idx="16577">
                  <c:v>0.126</c:v>
                </c:pt>
                <c:pt idx="16578">
                  <c:v>0.129</c:v>
                </c:pt>
                <c:pt idx="16579">
                  <c:v>0.127</c:v>
                </c:pt>
                <c:pt idx="16580">
                  <c:v>0.128</c:v>
                </c:pt>
                <c:pt idx="16581">
                  <c:v>0.127</c:v>
                </c:pt>
                <c:pt idx="16582">
                  <c:v>0.12400000000000011</c:v>
                </c:pt>
                <c:pt idx="16583">
                  <c:v>0.12400000000000011</c:v>
                </c:pt>
                <c:pt idx="16584">
                  <c:v>0.12300000000000011</c:v>
                </c:pt>
                <c:pt idx="16585">
                  <c:v>0.125</c:v>
                </c:pt>
                <c:pt idx="16586">
                  <c:v>0.125</c:v>
                </c:pt>
                <c:pt idx="16587">
                  <c:v>0.12400000000000011</c:v>
                </c:pt>
                <c:pt idx="16588">
                  <c:v>0.12400000000000011</c:v>
                </c:pt>
                <c:pt idx="16589">
                  <c:v>0.129</c:v>
                </c:pt>
                <c:pt idx="16590">
                  <c:v>0.12200000000000009</c:v>
                </c:pt>
                <c:pt idx="16591">
                  <c:v>0.12400000000000011</c:v>
                </c:pt>
                <c:pt idx="16592">
                  <c:v>0.12300000000000011</c:v>
                </c:pt>
                <c:pt idx="16593">
                  <c:v>0.12200000000000009</c:v>
                </c:pt>
                <c:pt idx="16594">
                  <c:v>0.12400000000000011</c:v>
                </c:pt>
                <c:pt idx="16595">
                  <c:v>0.12300000000000011</c:v>
                </c:pt>
                <c:pt idx="16596">
                  <c:v>0.12400000000000011</c:v>
                </c:pt>
                <c:pt idx="16597">
                  <c:v>0.125</c:v>
                </c:pt>
                <c:pt idx="16598">
                  <c:v>0.12400000000000011</c:v>
                </c:pt>
                <c:pt idx="16599">
                  <c:v>0.12400000000000011</c:v>
                </c:pt>
                <c:pt idx="16600">
                  <c:v>0.12400000000000011</c:v>
                </c:pt>
                <c:pt idx="16601">
                  <c:v>0.12300000000000011</c:v>
                </c:pt>
                <c:pt idx="16602">
                  <c:v>0.126</c:v>
                </c:pt>
                <c:pt idx="16603">
                  <c:v>0.125</c:v>
                </c:pt>
                <c:pt idx="16604">
                  <c:v>0.12400000000000011</c:v>
                </c:pt>
                <c:pt idx="16605">
                  <c:v>0.12300000000000011</c:v>
                </c:pt>
                <c:pt idx="16606">
                  <c:v>0.125</c:v>
                </c:pt>
                <c:pt idx="16607">
                  <c:v>0.127</c:v>
                </c:pt>
                <c:pt idx="16608">
                  <c:v>0.128</c:v>
                </c:pt>
                <c:pt idx="16609">
                  <c:v>0.127</c:v>
                </c:pt>
                <c:pt idx="16610">
                  <c:v>0.126</c:v>
                </c:pt>
                <c:pt idx="16611">
                  <c:v>0.126</c:v>
                </c:pt>
                <c:pt idx="16612">
                  <c:v>0.126</c:v>
                </c:pt>
                <c:pt idx="16613">
                  <c:v>0.127</c:v>
                </c:pt>
                <c:pt idx="16614">
                  <c:v>0.127</c:v>
                </c:pt>
                <c:pt idx="16615">
                  <c:v>0.128</c:v>
                </c:pt>
                <c:pt idx="16616">
                  <c:v>0.128</c:v>
                </c:pt>
                <c:pt idx="16617">
                  <c:v>0.128</c:v>
                </c:pt>
                <c:pt idx="16618">
                  <c:v>0.128</c:v>
                </c:pt>
                <c:pt idx="16619">
                  <c:v>0.128</c:v>
                </c:pt>
                <c:pt idx="16620">
                  <c:v>0.128</c:v>
                </c:pt>
                <c:pt idx="16621">
                  <c:v>0.127</c:v>
                </c:pt>
                <c:pt idx="16622">
                  <c:v>0.127</c:v>
                </c:pt>
                <c:pt idx="16623">
                  <c:v>0.125</c:v>
                </c:pt>
                <c:pt idx="16624">
                  <c:v>0.127</c:v>
                </c:pt>
                <c:pt idx="16625">
                  <c:v>0.126</c:v>
                </c:pt>
                <c:pt idx="16626">
                  <c:v>0.128</c:v>
                </c:pt>
                <c:pt idx="16627">
                  <c:v>0.127</c:v>
                </c:pt>
                <c:pt idx="16628">
                  <c:v>0.126</c:v>
                </c:pt>
                <c:pt idx="16629">
                  <c:v>0.129</c:v>
                </c:pt>
                <c:pt idx="16630">
                  <c:v>0.126</c:v>
                </c:pt>
                <c:pt idx="16631">
                  <c:v>0.127</c:v>
                </c:pt>
                <c:pt idx="16632">
                  <c:v>0.18200000000000022</c:v>
                </c:pt>
                <c:pt idx="16633">
                  <c:v>0.127</c:v>
                </c:pt>
                <c:pt idx="16634">
                  <c:v>0.128</c:v>
                </c:pt>
                <c:pt idx="16635">
                  <c:v>0.13</c:v>
                </c:pt>
                <c:pt idx="16636">
                  <c:v>0.13</c:v>
                </c:pt>
                <c:pt idx="16637">
                  <c:v>0.129</c:v>
                </c:pt>
                <c:pt idx="16638">
                  <c:v>0.13</c:v>
                </c:pt>
                <c:pt idx="16639">
                  <c:v>0.13</c:v>
                </c:pt>
                <c:pt idx="16640">
                  <c:v>0.13100000000000001</c:v>
                </c:pt>
                <c:pt idx="16641">
                  <c:v>0.13</c:v>
                </c:pt>
                <c:pt idx="16642">
                  <c:v>0.129</c:v>
                </c:pt>
                <c:pt idx="16643">
                  <c:v>0.129</c:v>
                </c:pt>
                <c:pt idx="16644">
                  <c:v>0.13100000000000001</c:v>
                </c:pt>
                <c:pt idx="16645">
                  <c:v>0.128</c:v>
                </c:pt>
                <c:pt idx="16646">
                  <c:v>0.13</c:v>
                </c:pt>
                <c:pt idx="16647">
                  <c:v>0.13200000000000001</c:v>
                </c:pt>
                <c:pt idx="16648">
                  <c:v>0.127</c:v>
                </c:pt>
                <c:pt idx="16649">
                  <c:v>0.126</c:v>
                </c:pt>
                <c:pt idx="16650">
                  <c:v>0.127</c:v>
                </c:pt>
                <c:pt idx="16651">
                  <c:v>0.126</c:v>
                </c:pt>
                <c:pt idx="16652">
                  <c:v>0.129</c:v>
                </c:pt>
                <c:pt idx="16653">
                  <c:v>0.13</c:v>
                </c:pt>
                <c:pt idx="16654">
                  <c:v>0.128</c:v>
                </c:pt>
                <c:pt idx="16655">
                  <c:v>0.127</c:v>
                </c:pt>
                <c:pt idx="16656">
                  <c:v>0.128</c:v>
                </c:pt>
                <c:pt idx="16657">
                  <c:v>0.127</c:v>
                </c:pt>
                <c:pt idx="16658">
                  <c:v>0.127</c:v>
                </c:pt>
                <c:pt idx="16659">
                  <c:v>0.126</c:v>
                </c:pt>
                <c:pt idx="16660">
                  <c:v>0.129</c:v>
                </c:pt>
                <c:pt idx="16661">
                  <c:v>0.128</c:v>
                </c:pt>
                <c:pt idx="16662">
                  <c:v>0.128</c:v>
                </c:pt>
                <c:pt idx="16663">
                  <c:v>0.128</c:v>
                </c:pt>
                <c:pt idx="16664">
                  <c:v>0.128</c:v>
                </c:pt>
                <c:pt idx="16665">
                  <c:v>0.128</c:v>
                </c:pt>
                <c:pt idx="16666">
                  <c:v>0.128</c:v>
                </c:pt>
                <c:pt idx="16667">
                  <c:v>0.129</c:v>
                </c:pt>
                <c:pt idx="16668">
                  <c:v>0.13</c:v>
                </c:pt>
                <c:pt idx="16669">
                  <c:v>0.128</c:v>
                </c:pt>
                <c:pt idx="16670">
                  <c:v>0.129</c:v>
                </c:pt>
                <c:pt idx="16671">
                  <c:v>0.127</c:v>
                </c:pt>
                <c:pt idx="16672">
                  <c:v>0.127</c:v>
                </c:pt>
                <c:pt idx="16673">
                  <c:v>0.125</c:v>
                </c:pt>
                <c:pt idx="16674">
                  <c:v>0.127</c:v>
                </c:pt>
                <c:pt idx="16675">
                  <c:v>0.127</c:v>
                </c:pt>
                <c:pt idx="16676">
                  <c:v>0.129</c:v>
                </c:pt>
                <c:pt idx="16677">
                  <c:v>0.128</c:v>
                </c:pt>
                <c:pt idx="16678">
                  <c:v>0.127</c:v>
                </c:pt>
                <c:pt idx="16679">
                  <c:v>0.128</c:v>
                </c:pt>
                <c:pt idx="16680">
                  <c:v>0.127</c:v>
                </c:pt>
                <c:pt idx="16681">
                  <c:v>0.128</c:v>
                </c:pt>
                <c:pt idx="16682">
                  <c:v>0.128</c:v>
                </c:pt>
                <c:pt idx="16683">
                  <c:v>0.127</c:v>
                </c:pt>
                <c:pt idx="16684">
                  <c:v>0.126</c:v>
                </c:pt>
                <c:pt idx="16685">
                  <c:v>0.128</c:v>
                </c:pt>
                <c:pt idx="16686">
                  <c:v>0.129</c:v>
                </c:pt>
                <c:pt idx="16687">
                  <c:v>0.128</c:v>
                </c:pt>
                <c:pt idx="16688">
                  <c:v>0.128</c:v>
                </c:pt>
                <c:pt idx="16689">
                  <c:v>0.127</c:v>
                </c:pt>
                <c:pt idx="16690">
                  <c:v>0.127</c:v>
                </c:pt>
                <c:pt idx="16691">
                  <c:v>0.127</c:v>
                </c:pt>
                <c:pt idx="16692">
                  <c:v>0.128</c:v>
                </c:pt>
                <c:pt idx="16693">
                  <c:v>0.129</c:v>
                </c:pt>
                <c:pt idx="16694">
                  <c:v>0.127</c:v>
                </c:pt>
                <c:pt idx="16695">
                  <c:v>0.129</c:v>
                </c:pt>
                <c:pt idx="16696">
                  <c:v>0.13</c:v>
                </c:pt>
                <c:pt idx="16697">
                  <c:v>0.128</c:v>
                </c:pt>
                <c:pt idx="16698">
                  <c:v>0.127</c:v>
                </c:pt>
                <c:pt idx="16699">
                  <c:v>0.13</c:v>
                </c:pt>
                <c:pt idx="16700">
                  <c:v>0.127</c:v>
                </c:pt>
                <c:pt idx="16701">
                  <c:v>0.129</c:v>
                </c:pt>
                <c:pt idx="16702">
                  <c:v>0.13</c:v>
                </c:pt>
                <c:pt idx="16703">
                  <c:v>0.13</c:v>
                </c:pt>
                <c:pt idx="16704">
                  <c:v>0.13100000000000001</c:v>
                </c:pt>
                <c:pt idx="16705">
                  <c:v>0.13200000000000001</c:v>
                </c:pt>
                <c:pt idx="16706">
                  <c:v>0.13</c:v>
                </c:pt>
                <c:pt idx="16707">
                  <c:v>0.13900000000000001</c:v>
                </c:pt>
                <c:pt idx="16708">
                  <c:v>0.129</c:v>
                </c:pt>
                <c:pt idx="16709">
                  <c:v>0.13300000000000001</c:v>
                </c:pt>
                <c:pt idx="16710">
                  <c:v>0.128</c:v>
                </c:pt>
                <c:pt idx="16711">
                  <c:v>0.129</c:v>
                </c:pt>
                <c:pt idx="16712">
                  <c:v>0.129</c:v>
                </c:pt>
                <c:pt idx="16713">
                  <c:v>0.13</c:v>
                </c:pt>
                <c:pt idx="16714">
                  <c:v>0.13100000000000001</c:v>
                </c:pt>
                <c:pt idx="16715">
                  <c:v>0.13100000000000001</c:v>
                </c:pt>
                <c:pt idx="16716">
                  <c:v>0.13</c:v>
                </c:pt>
                <c:pt idx="16717">
                  <c:v>0.129</c:v>
                </c:pt>
                <c:pt idx="16718">
                  <c:v>0.128</c:v>
                </c:pt>
                <c:pt idx="16719">
                  <c:v>0.127</c:v>
                </c:pt>
                <c:pt idx="16720">
                  <c:v>0.126</c:v>
                </c:pt>
                <c:pt idx="16721">
                  <c:v>0.12400000000000011</c:v>
                </c:pt>
                <c:pt idx="16722">
                  <c:v>0.127</c:v>
                </c:pt>
                <c:pt idx="16723">
                  <c:v>0.126</c:v>
                </c:pt>
                <c:pt idx="16724">
                  <c:v>0.125</c:v>
                </c:pt>
                <c:pt idx="16725">
                  <c:v>0.127</c:v>
                </c:pt>
                <c:pt idx="16726">
                  <c:v>0.128</c:v>
                </c:pt>
                <c:pt idx="16727">
                  <c:v>0.126</c:v>
                </c:pt>
                <c:pt idx="16728">
                  <c:v>0.126</c:v>
                </c:pt>
                <c:pt idx="16729">
                  <c:v>0.128</c:v>
                </c:pt>
                <c:pt idx="16730">
                  <c:v>0.126</c:v>
                </c:pt>
                <c:pt idx="16731">
                  <c:v>0.128</c:v>
                </c:pt>
                <c:pt idx="16732">
                  <c:v>0.126</c:v>
                </c:pt>
                <c:pt idx="16733">
                  <c:v>0.128</c:v>
                </c:pt>
                <c:pt idx="16734">
                  <c:v>0.129</c:v>
                </c:pt>
                <c:pt idx="16735">
                  <c:v>0.125</c:v>
                </c:pt>
                <c:pt idx="16736">
                  <c:v>0.129</c:v>
                </c:pt>
                <c:pt idx="16737">
                  <c:v>0.129</c:v>
                </c:pt>
                <c:pt idx="16738">
                  <c:v>0.128</c:v>
                </c:pt>
                <c:pt idx="16739">
                  <c:v>0.127</c:v>
                </c:pt>
                <c:pt idx="16740">
                  <c:v>0.129</c:v>
                </c:pt>
                <c:pt idx="16741">
                  <c:v>0.128</c:v>
                </c:pt>
                <c:pt idx="16742">
                  <c:v>0.129</c:v>
                </c:pt>
                <c:pt idx="16743">
                  <c:v>0.129</c:v>
                </c:pt>
                <c:pt idx="16744">
                  <c:v>0.13</c:v>
                </c:pt>
                <c:pt idx="16745">
                  <c:v>0.129</c:v>
                </c:pt>
                <c:pt idx="16746">
                  <c:v>0.129</c:v>
                </c:pt>
                <c:pt idx="16747">
                  <c:v>0.13100000000000001</c:v>
                </c:pt>
                <c:pt idx="16748">
                  <c:v>0.13400000000000001</c:v>
                </c:pt>
                <c:pt idx="16749">
                  <c:v>0.13</c:v>
                </c:pt>
                <c:pt idx="16750">
                  <c:v>0.13100000000000001</c:v>
                </c:pt>
                <c:pt idx="16751">
                  <c:v>0.13</c:v>
                </c:pt>
                <c:pt idx="16752">
                  <c:v>0.129</c:v>
                </c:pt>
                <c:pt idx="16753">
                  <c:v>0.13</c:v>
                </c:pt>
                <c:pt idx="16754">
                  <c:v>0.13</c:v>
                </c:pt>
                <c:pt idx="16755">
                  <c:v>0.13400000000000001</c:v>
                </c:pt>
                <c:pt idx="16756">
                  <c:v>0.13200000000000001</c:v>
                </c:pt>
                <c:pt idx="16757">
                  <c:v>0.13300000000000001</c:v>
                </c:pt>
                <c:pt idx="16758">
                  <c:v>0.13200000000000001</c:v>
                </c:pt>
                <c:pt idx="16759">
                  <c:v>0.13100000000000001</c:v>
                </c:pt>
                <c:pt idx="16760">
                  <c:v>0.13500000000000001</c:v>
                </c:pt>
                <c:pt idx="16761">
                  <c:v>0.13200000000000001</c:v>
                </c:pt>
                <c:pt idx="16762">
                  <c:v>0.13300000000000001</c:v>
                </c:pt>
                <c:pt idx="16763">
                  <c:v>0.13100000000000001</c:v>
                </c:pt>
                <c:pt idx="16764">
                  <c:v>0.13100000000000001</c:v>
                </c:pt>
                <c:pt idx="16765">
                  <c:v>0.13100000000000001</c:v>
                </c:pt>
                <c:pt idx="16766">
                  <c:v>0.13</c:v>
                </c:pt>
                <c:pt idx="16767">
                  <c:v>0.13100000000000001</c:v>
                </c:pt>
                <c:pt idx="16768">
                  <c:v>0.129</c:v>
                </c:pt>
                <c:pt idx="16769">
                  <c:v>0.129</c:v>
                </c:pt>
                <c:pt idx="16770">
                  <c:v>0.13</c:v>
                </c:pt>
                <c:pt idx="16771">
                  <c:v>0.13</c:v>
                </c:pt>
                <c:pt idx="16772">
                  <c:v>0.129</c:v>
                </c:pt>
                <c:pt idx="16773">
                  <c:v>0.13700000000000001</c:v>
                </c:pt>
                <c:pt idx="16774">
                  <c:v>0.127</c:v>
                </c:pt>
                <c:pt idx="16775">
                  <c:v>0.128</c:v>
                </c:pt>
                <c:pt idx="16776">
                  <c:v>0.126</c:v>
                </c:pt>
                <c:pt idx="16777">
                  <c:v>0.128</c:v>
                </c:pt>
                <c:pt idx="16778">
                  <c:v>0.129</c:v>
                </c:pt>
                <c:pt idx="16779">
                  <c:v>0.128</c:v>
                </c:pt>
                <c:pt idx="16780">
                  <c:v>0.13100000000000001</c:v>
                </c:pt>
                <c:pt idx="16781">
                  <c:v>0.13100000000000001</c:v>
                </c:pt>
                <c:pt idx="16782">
                  <c:v>0.129</c:v>
                </c:pt>
                <c:pt idx="16783">
                  <c:v>0.129</c:v>
                </c:pt>
                <c:pt idx="16784">
                  <c:v>0.13200000000000001</c:v>
                </c:pt>
                <c:pt idx="16785">
                  <c:v>0.13200000000000001</c:v>
                </c:pt>
                <c:pt idx="16786">
                  <c:v>0.13100000000000001</c:v>
                </c:pt>
                <c:pt idx="16787">
                  <c:v>0.13100000000000001</c:v>
                </c:pt>
                <c:pt idx="16788">
                  <c:v>0.13100000000000001</c:v>
                </c:pt>
                <c:pt idx="16789">
                  <c:v>0.13100000000000001</c:v>
                </c:pt>
                <c:pt idx="16790">
                  <c:v>0.13200000000000001</c:v>
                </c:pt>
                <c:pt idx="16791">
                  <c:v>0.129</c:v>
                </c:pt>
                <c:pt idx="16792">
                  <c:v>0.128</c:v>
                </c:pt>
                <c:pt idx="16793">
                  <c:v>0.129</c:v>
                </c:pt>
                <c:pt idx="16794">
                  <c:v>0.127</c:v>
                </c:pt>
                <c:pt idx="16795">
                  <c:v>0.126</c:v>
                </c:pt>
                <c:pt idx="16796">
                  <c:v>0.125</c:v>
                </c:pt>
                <c:pt idx="16797">
                  <c:v>0.126</c:v>
                </c:pt>
                <c:pt idx="16798">
                  <c:v>0.127</c:v>
                </c:pt>
                <c:pt idx="16799">
                  <c:v>0.12400000000000011</c:v>
                </c:pt>
                <c:pt idx="16800">
                  <c:v>0.12400000000000011</c:v>
                </c:pt>
                <c:pt idx="16801">
                  <c:v>0.12300000000000011</c:v>
                </c:pt>
                <c:pt idx="16802">
                  <c:v>0.125</c:v>
                </c:pt>
                <c:pt idx="16803">
                  <c:v>0.12400000000000011</c:v>
                </c:pt>
                <c:pt idx="16804">
                  <c:v>0.125</c:v>
                </c:pt>
                <c:pt idx="16805">
                  <c:v>0.127</c:v>
                </c:pt>
                <c:pt idx="16806">
                  <c:v>0.126</c:v>
                </c:pt>
                <c:pt idx="16807">
                  <c:v>0.127</c:v>
                </c:pt>
                <c:pt idx="16808">
                  <c:v>0.126</c:v>
                </c:pt>
                <c:pt idx="16809">
                  <c:v>0.17700000000000021</c:v>
                </c:pt>
                <c:pt idx="16810">
                  <c:v>0.128</c:v>
                </c:pt>
                <c:pt idx="16811">
                  <c:v>0.126</c:v>
                </c:pt>
                <c:pt idx="16812">
                  <c:v>0.126</c:v>
                </c:pt>
                <c:pt idx="16813">
                  <c:v>0.127</c:v>
                </c:pt>
                <c:pt idx="16814">
                  <c:v>0.126</c:v>
                </c:pt>
                <c:pt idx="16815">
                  <c:v>0.127</c:v>
                </c:pt>
                <c:pt idx="16816">
                  <c:v>0.127</c:v>
                </c:pt>
                <c:pt idx="16817">
                  <c:v>0.129</c:v>
                </c:pt>
                <c:pt idx="16818">
                  <c:v>0.128</c:v>
                </c:pt>
                <c:pt idx="16819">
                  <c:v>0.13</c:v>
                </c:pt>
                <c:pt idx="16820">
                  <c:v>0.128</c:v>
                </c:pt>
                <c:pt idx="16821">
                  <c:v>0.12400000000000011</c:v>
                </c:pt>
                <c:pt idx="16822">
                  <c:v>0.127</c:v>
                </c:pt>
                <c:pt idx="16823">
                  <c:v>0.128</c:v>
                </c:pt>
                <c:pt idx="16824">
                  <c:v>0.125</c:v>
                </c:pt>
                <c:pt idx="16825">
                  <c:v>0.127</c:v>
                </c:pt>
                <c:pt idx="16826">
                  <c:v>0.12400000000000011</c:v>
                </c:pt>
                <c:pt idx="16827">
                  <c:v>0.125</c:v>
                </c:pt>
                <c:pt idx="16828">
                  <c:v>0.125</c:v>
                </c:pt>
                <c:pt idx="16829">
                  <c:v>0.125</c:v>
                </c:pt>
                <c:pt idx="16830">
                  <c:v>0.12300000000000011</c:v>
                </c:pt>
                <c:pt idx="16831">
                  <c:v>0.12400000000000011</c:v>
                </c:pt>
                <c:pt idx="16832">
                  <c:v>0.125</c:v>
                </c:pt>
                <c:pt idx="16833">
                  <c:v>0.126</c:v>
                </c:pt>
                <c:pt idx="16834">
                  <c:v>0.126</c:v>
                </c:pt>
                <c:pt idx="16835">
                  <c:v>0.129</c:v>
                </c:pt>
                <c:pt idx="16836">
                  <c:v>0.126</c:v>
                </c:pt>
                <c:pt idx="16837">
                  <c:v>0.127</c:v>
                </c:pt>
                <c:pt idx="16838">
                  <c:v>0.127</c:v>
                </c:pt>
                <c:pt idx="16839">
                  <c:v>0.12400000000000011</c:v>
                </c:pt>
                <c:pt idx="16840">
                  <c:v>0.129</c:v>
                </c:pt>
                <c:pt idx="16841">
                  <c:v>0.13100000000000001</c:v>
                </c:pt>
                <c:pt idx="16842">
                  <c:v>0.128</c:v>
                </c:pt>
                <c:pt idx="16843">
                  <c:v>0.129</c:v>
                </c:pt>
                <c:pt idx="16844">
                  <c:v>0.128</c:v>
                </c:pt>
                <c:pt idx="16845">
                  <c:v>0.127</c:v>
                </c:pt>
                <c:pt idx="16846">
                  <c:v>0.128</c:v>
                </c:pt>
                <c:pt idx="16847">
                  <c:v>0.127</c:v>
                </c:pt>
                <c:pt idx="16848">
                  <c:v>0.128</c:v>
                </c:pt>
                <c:pt idx="16849">
                  <c:v>0.128</c:v>
                </c:pt>
                <c:pt idx="16850">
                  <c:v>0.128</c:v>
                </c:pt>
                <c:pt idx="16851">
                  <c:v>0.127</c:v>
                </c:pt>
                <c:pt idx="16852">
                  <c:v>0.127</c:v>
                </c:pt>
                <c:pt idx="16853">
                  <c:v>0.128</c:v>
                </c:pt>
                <c:pt idx="16854">
                  <c:v>0.128</c:v>
                </c:pt>
                <c:pt idx="16855">
                  <c:v>0.129</c:v>
                </c:pt>
                <c:pt idx="16856">
                  <c:v>0.129</c:v>
                </c:pt>
                <c:pt idx="16857">
                  <c:v>0.127</c:v>
                </c:pt>
                <c:pt idx="16858">
                  <c:v>0.13</c:v>
                </c:pt>
                <c:pt idx="16859">
                  <c:v>0.129</c:v>
                </c:pt>
                <c:pt idx="16860">
                  <c:v>0.128</c:v>
                </c:pt>
                <c:pt idx="16861">
                  <c:v>0.129</c:v>
                </c:pt>
                <c:pt idx="16862">
                  <c:v>0.129</c:v>
                </c:pt>
                <c:pt idx="16863">
                  <c:v>0.127</c:v>
                </c:pt>
                <c:pt idx="16864">
                  <c:v>0.129</c:v>
                </c:pt>
                <c:pt idx="16865">
                  <c:v>0.128</c:v>
                </c:pt>
                <c:pt idx="16866">
                  <c:v>0.13500000000000001</c:v>
                </c:pt>
                <c:pt idx="16867">
                  <c:v>0.129</c:v>
                </c:pt>
                <c:pt idx="16868">
                  <c:v>0.129</c:v>
                </c:pt>
                <c:pt idx="16869">
                  <c:v>0.13</c:v>
                </c:pt>
                <c:pt idx="16870">
                  <c:v>0.129</c:v>
                </c:pt>
                <c:pt idx="16871">
                  <c:v>0.128</c:v>
                </c:pt>
                <c:pt idx="16872">
                  <c:v>0.21400000000000022</c:v>
                </c:pt>
                <c:pt idx="16873">
                  <c:v>0.129</c:v>
                </c:pt>
                <c:pt idx="16874">
                  <c:v>0.129</c:v>
                </c:pt>
                <c:pt idx="16875">
                  <c:v>0.13</c:v>
                </c:pt>
                <c:pt idx="16876">
                  <c:v>0.13</c:v>
                </c:pt>
                <c:pt idx="16877">
                  <c:v>0.13</c:v>
                </c:pt>
                <c:pt idx="16878">
                  <c:v>0.13100000000000001</c:v>
                </c:pt>
                <c:pt idx="16879">
                  <c:v>0.13</c:v>
                </c:pt>
                <c:pt idx="16880">
                  <c:v>0.13100000000000001</c:v>
                </c:pt>
                <c:pt idx="16881">
                  <c:v>0.13300000000000001</c:v>
                </c:pt>
                <c:pt idx="16882">
                  <c:v>0.13300000000000001</c:v>
                </c:pt>
                <c:pt idx="16883">
                  <c:v>0.13100000000000001</c:v>
                </c:pt>
                <c:pt idx="16884">
                  <c:v>0.13</c:v>
                </c:pt>
                <c:pt idx="16885">
                  <c:v>0.13100000000000001</c:v>
                </c:pt>
                <c:pt idx="16886">
                  <c:v>0.13400000000000001</c:v>
                </c:pt>
                <c:pt idx="16887">
                  <c:v>0.13</c:v>
                </c:pt>
                <c:pt idx="16888">
                  <c:v>0.128</c:v>
                </c:pt>
                <c:pt idx="16889">
                  <c:v>0.127</c:v>
                </c:pt>
                <c:pt idx="16890">
                  <c:v>0.129</c:v>
                </c:pt>
                <c:pt idx="16891">
                  <c:v>0.128</c:v>
                </c:pt>
                <c:pt idx="16892">
                  <c:v>0.128</c:v>
                </c:pt>
                <c:pt idx="16893">
                  <c:v>0.126</c:v>
                </c:pt>
                <c:pt idx="16894">
                  <c:v>0.127</c:v>
                </c:pt>
                <c:pt idx="16895">
                  <c:v>0.127</c:v>
                </c:pt>
                <c:pt idx="16896">
                  <c:v>0.128</c:v>
                </c:pt>
                <c:pt idx="16897">
                  <c:v>0.129</c:v>
                </c:pt>
                <c:pt idx="16898">
                  <c:v>0.128</c:v>
                </c:pt>
                <c:pt idx="16899">
                  <c:v>0.128</c:v>
                </c:pt>
                <c:pt idx="16900">
                  <c:v>0.127</c:v>
                </c:pt>
                <c:pt idx="16901">
                  <c:v>0.128</c:v>
                </c:pt>
                <c:pt idx="16902">
                  <c:v>0.128</c:v>
                </c:pt>
                <c:pt idx="16903">
                  <c:v>0.13100000000000001</c:v>
                </c:pt>
                <c:pt idx="16904">
                  <c:v>0.128</c:v>
                </c:pt>
                <c:pt idx="16905">
                  <c:v>0.129</c:v>
                </c:pt>
                <c:pt idx="16906">
                  <c:v>0.128</c:v>
                </c:pt>
                <c:pt idx="16907">
                  <c:v>0.13</c:v>
                </c:pt>
                <c:pt idx="16908">
                  <c:v>0.13100000000000001</c:v>
                </c:pt>
                <c:pt idx="16909">
                  <c:v>0.128</c:v>
                </c:pt>
                <c:pt idx="16910">
                  <c:v>0.13300000000000001</c:v>
                </c:pt>
                <c:pt idx="16911">
                  <c:v>0.13</c:v>
                </c:pt>
                <c:pt idx="16912">
                  <c:v>0.129</c:v>
                </c:pt>
                <c:pt idx="16913">
                  <c:v>0.128</c:v>
                </c:pt>
                <c:pt idx="16914">
                  <c:v>0.129</c:v>
                </c:pt>
                <c:pt idx="16915">
                  <c:v>0.13100000000000001</c:v>
                </c:pt>
                <c:pt idx="16916">
                  <c:v>0.128</c:v>
                </c:pt>
                <c:pt idx="16917">
                  <c:v>0.129</c:v>
                </c:pt>
                <c:pt idx="16918">
                  <c:v>0.127</c:v>
                </c:pt>
                <c:pt idx="16919">
                  <c:v>0</c:v>
                </c:pt>
                <c:pt idx="16920">
                  <c:v>0.128</c:v>
                </c:pt>
                <c:pt idx="16921">
                  <c:v>0.127</c:v>
                </c:pt>
                <c:pt idx="16922">
                  <c:v>0.126</c:v>
                </c:pt>
                <c:pt idx="16923">
                  <c:v>0.128</c:v>
                </c:pt>
                <c:pt idx="16924">
                  <c:v>0.128</c:v>
                </c:pt>
                <c:pt idx="16925">
                  <c:v>0.127</c:v>
                </c:pt>
                <c:pt idx="16926">
                  <c:v>0.127</c:v>
                </c:pt>
                <c:pt idx="16927">
                  <c:v>0.128</c:v>
                </c:pt>
                <c:pt idx="16928">
                  <c:v>0.129</c:v>
                </c:pt>
                <c:pt idx="16929">
                  <c:v>0.128</c:v>
                </c:pt>
                <c:pt idx="16930">
                  <c:v>0.128</c:v>
                </c:pt>
                <c:pt idx="16931">
                  <c:v>0.127</c:v>
                </c:pt>
                <c:pt idx="16932">
                  <c:v>0.127</c:v>
                </c:pt>
                <c:pt idx="16933">
                  <c:v>0.125</c:v>
                </c:pt>
                <c:pt idx="16934">
                  <c:v>0.126</c:v>
                </c:pt>
                <c:pt idx="16935">
                  <c:v>0.127</c:v>
                </c:pt>
                <c:pt idx="16936">
                  <c:v>0.12400000000000011</c:v>
                </c:pt>
                <c:pt idx="16937">
                  <c:v>0.125</c:v>
                </c:pt>
                <c:pt idx="16938">
                  <c:v>0.127</c:v>
                </c:pt>
                <c:pt idx="16939">
                  <c:v>0.127</c:v>
                </c:pt>
                <c:pt idx="16940">
                  <c:v>0.125</c:v>
                </c:pt>
                <c:pt idx="16941">
                  <c:v>0.127</c:v>
                </c:pt>
                <c:pt idx="16942">
                  <c:v>0.125</c:v>
                </c:pt>
                <c:pt idx="16943">
                  <c:v>0.126</c:v>
                </c:pt>
                <c:pt idx="16944">
                  <c:v>0.125</c:v>
                </c:pt>
                <c:pt idx="16945">
                  <c:v>0.12300000000000011</c:v>
                </c:pt>
                <c:pt idx="16946">
                  <c:v>0.12400000000000011</c:v>
                </c:pt>
                <c:pt idx="16947">
                  <c:v>0.12400000000000011</c:v>
                </c:pt>
                <c:pt idx="16948">
                  <c:v>0.127</c:v>
                </c:pt>
                <c:pt idx="16949">
                  <c:v>0.125</c:v>
                </c:pt>
                <c:pt idx="16950">
                  <c:v>0.125</c:v>
                </c:pt>
                <c:pt idx="16951">
                  <c:v>0.129</c:v>
                </c:pt>
                <c:pt idx="16952">
                  <c:v>0.125</c:v>
                </c:pt>
                <c:pt idx="16953">
                  <c:v>0.127</c:v>
                </c:pt>
                <c:pt idx="16954">
                  <c:v>0.126</c:v>
                </c:pt>
                <c:pt idx="16955">
                  <c:v>0.127</c:v>
                </c:pt>
                <c:pt idx="16956">
                  <c:v>0.125</c:v>
                </c:pt>
                <c:pt idx="16957">
                  <c:v>0.12400000000000011</c:v>
                </c:pt>
                <c:pt idx="16958">
                  <c:v>0.126</c:v>
                </c:pt>
                <c:pt idx="16959">
                  <c:v>0.126</c:v>
                </c:pt>
                <c:pt idx="16960">
                  <c:v>0.126</c:v>
                </c:pt>
                <c:pt idx="16961">
                  <c:v>0.126</c:v>
                </c:pt>
                <c:pt idx="16962">
                  <c:v>0.125</c:v>
                </c:pt>
                <c:pt idx="16963">
                  <c:v>0.127</c:v>
                </c:pt>
                <c:pt idx="16964">
                  <c:v>0.127</c:v>
                </c:pt>
                <c:pt idx="16965">
                  <c:v>0.126</c:v>
                </c:pt>
                <c:pt idx="16966">
                  <c:v>0.125</c:v>
                </c:pt>
                <c:pt idx="16967">
                  <c:v>0.126</c:v>
                </c:pt>
                <c:pt idx="16968">
                  <c:v>0.126</c:v>
                </c:pt>
                <c:pt idx="16969">
                  <c:v>0.126</c:v>
                </c:pt>
                <c:pt idx="16970">
                  <c:v>0.126</c:v>
                </c:pt>
                <c:pt idx="16971">
                  <c:v>0.126</c:v>
                </c:pt>
                <c:pt idx="16972">
                  <c:v>0.127</c:v>
                </c:pt>
                <c:pt idx="16973">
                  <c:v>0.127</c:v>
                </c:pt>
                <c:pt idx="16974">
                  <c:v>0.125</c:v>
                </c:pt>
                <c:pt idx="16975">
                  <c:v>0.127</c:v>
                </c:pt>
                <c:pt idx="16976">
                  <c:v>0.128</c:v>
                </c:pt>
                <c:pt idx="16977">
                  <c:v>0.126</c:v>
                </c:pt>
                <c:pt idx="16978">
                  <c:v>0.126</c:v>
                </c:pt>
                <c:pt idx="16979">
                  <c:v>0.125</c:v>
                </c:pt>
                <c:pt idx="16980">
                  <c:v>0.126</c:v>
                </c:pt>
                <c:pt idx="16981">
                  <c:v>0.126</c:v>
                </c:pt>
                <c:pt idx="16982">
                  <c:v>0.126</c:v>
                </c:pt>
                <c:pt idx="16983">
                  <c:v>0.127</c:v>
                </c:pt>
                <c:pt idx="16984">
                  <c:v>0.129</c:v>
                </c:pt>
                <c:pt idx="16985">
                  <c:v>0.128</c:v>
                </c:pt>
                <c:pt idx="16986">
                  <c:v>0.127</c:v>
                </c:pt>
                <c:pt idx="16987">
                  <c:v>0.127</c:v>
                </c:pt>
                <c:pt idx="16988">
                  <c:v>0.127</c:v>
                </c:pt>
                <c:pt idx="16989">
                  <c:v>0.128</c:v>
                </c:pt>
                <c:pt idx="16990">
                  <c:v>0.12300000000000011</c:v>
                </c:pt>
                <c:pt idx="16991">
                  <c:v>0.12400000000000011</c:v>
                </c:pt>
                <c:pt idx="16992">
                  <c:v>0.127</c:v>
                </c:pt>
                <c:pt idx="16993">
                  <c:v>0.128</c:v>
                </c:pt>
                <c:pt idx="16994">
                  <c:v>0.128</c:v>
                </c:pt>
                <c:pt idx="16995">
                  <c:v>0.126</c:v>
                </c:pt>
                <c:pt idx="16996">
                  <c:v>0.128</c:v>
                </c:pt>
                <c:pt idx="16997">
                  <c:v>0.13</c:v>
                </c:pt>
                <c:pt idx="16998">
                  <c:v>0.129</c:v>
                </c:pt>
                <c:pt idx="16999">
                  <c:v>0.129</c:v>
                </c:pt>
                <c:pt idx="17000">
                  <c:v>0.129</c:v>
                </c:pt>
                <c:pt idx="17001">
                  <c:v>0.128</c:v>
                </c:pt>
                <c:pt idx="17002">
                  <c:v>0.129</c:v>
                </c:pt>
                <c:pt idx="17003">
                  <c:v>0.129</c:v>
                </c:pt>
                <c:pt idx="17004">
                  <c:v>0.13200000000000001</c:v>
                </c:pt>
                <c:pt idx="17005">
                  <c:v>0.13100000000000001</c:v>
                </c:pt>
                <c:pt idx="17006">
                  <c:v>0.13200000000000001</c:v>
                </c:pt>
                <c:pt idx="17007">
                  <c:v>0.13100000000000001</c:v>
                </c:pt>
                <c:pt idx="17008">
                  <c:v>0.13</c:v>
                </c:pt>
                <c:pt idx="17009">
                  <c:v>0.13200000000000001</c:v>
                </c:pt>
                <c:pt idx="17010">
                  <c:v>0.13100000000000001</c:v>
                </c:pt>
                <c:pt idx="17011">
                  <c:v>0.13</c:v>
                </c:pt>
                <c:pt idx="17012">
                  <c:v>0.129</c:v>
                </c:pt>
                <c:pt idx="17013">
                  <c:v>0.13</c:v>
                </c:pt>
                <c:pt idx="17014">
                  <c:v>0.13</c:v>
                </c:pt>
                <c:pt idx="17015">
                  <c:v>0.13100000000000001</c:v>
                </c:pt>
                <c:pt idx="17016">
                  <c:v>0.13</c:v>
                </c:pt>
                <c:pt idx="17017">
                  <c:v>0.129</c:v>
                </c:pt>
                <c:pt idx="17018">
                  <c:v>0.126</c:v>
                </c:pt>
                <c:pt idx="17019">
                  <c:v>0.13</c:v>
                </c:pt>
                <c:pt idx="17020">
                  <c:v>0.13200000000000001</c:v>
                </c:pt>
                <c:pt idx="17021">
                  <c:v>0.126</c:v>
                </c:pt>
                <c:pt idx="17022">
                  <c:v>0.127</c:v>
                </c:pt>
                <c:pt idx="17023">
                  <c:v>0.125</c:v>
                </c:pt>
                <c:pt idx="17024">
                  <c:v>0.128</c:v>
                </c:pt>
                <c:pt idx="17025">
                  <c:v>0.126</c:v>
                </c:pt>
                <c:pt idx="17026">
                  <c:v>0.127</c:v>
                </c:pt>
                <c:pt idx="17027">
                  <c:v>0.126</c:v>
                </c:pt>
                <c:pt idx="17028">
                  <c:v>0.126</c:v>
                </c:pt>
                <c:pt idx="17029">
                  <c:v>0.127</c:v>
                </c:pt>
                <c:pt idx="17030">
                  <c:v>0.127</c:v>
                </c:pt>
                <c:pt idx="17031">
                  <c:v>0.129</c:v>
                </c:pt>
                <c:pt idx="17032">
                  <c:v>0.13</c:v>
                </c:pt>
                <c:pt idx="17033">
                  <c:v>0.129</c:v>
                </c:pt>
                <c:pt idx="17034">
                  <c:v>0.20100000000000001</c:v>
                </c:pt>
                <c:pt idx="17035">
                  <c:v>0.128</c:v>
                </c:pt>
                <c:pt idx="17036">
                  <c:v>0.128</c:v>
                </c:pt>
                <c:pt idx="17037">
                  <c:v>0.126</c:v>
                </c:pt>
                <c:pt idx="17038">
                  <c:v>0.126</c:v>
                </c:pt>
                <c:pt idx="17039">
                  <c:v>0.128</c:v>
                </c:pt>
                <c:pt idx="17040">
                  <c:v>0.125</c:v>
                </c:pt>
                <c:pt idx="17041">
                  <c:v>0.126</c:v>
                </c:pt>
                <c:pt idx="17042">
                  <c:v>0.125</c:v>
                </c:pt>
                <c:pt idx="17043">
                  <c:v>0.129</c:v>
                </c:pt>
                <c:pt idx="17044">
                  <c:v>0.126</c:v>
                </c:pt>
                <c:pt idx="17045">
                  <c:v>0.12400000000000011</c:v>
                </c:pt>
                <c:pt idx="17046">
                  <c:v>0.125</c:v>
                </c:pt>
                <c:pt idx="17047">
                  <c:v>0.127</c:v>
                </c:pt>
                <c:pt idx="17048">
                  <c:v>0.127</c:v>
                </c:pt>
                <c:pt idx="17049">
                  <c:v>0.13</c:v>
                </c:pt>
                <c:pt idx="17050">
                  <c:v>0.13100000000000001</c:v>
                </c:pt>
                <c:pt idx="17051">
                  <c:v>0.128</c:v>
                </c:pt>
                <c:pt idx="17052">
                  <c:v>0.128</c:v>
                </c:pt>
                <c:pt idx="17053">
                  <c:v>0.128</c:v>
                </c:pt>
                <c:pt idx="17054">
                  <c:v>0.126</c:v>
                </c:pt>
                <c:pt idx="17055">
                  <c:v>0.126</c:v>
                </c:pt>
                <c:pt idx="17056">
                  <c:v>0.126</c:v>
                </c:pt>
                <c:pt idx="17057">
                  <c:v>0.125</c:v>
                </c:pt>
                <c:pt idx="17058">
                  <c:v>0.125</c:v>
                </c:pt>
                <c:pt idx="17059">
                  <c:v>0.127</c:v>
                </c:pt>
                <c:pt idx="17060">
                  <c:v>0.127</c:v>
                </c:pt>
                <c:pt idx="17061">
                  <c:v>0.13100000000000001</c:v>
                </c:pt>
                <c:pt idx="17062">
                  <c:v>0.129</c:v>
                </c:pt>
                <c:pt idx="17063">
                  <c:v>0.128</c:v>
                </c:pt>
                <c:pt idx="17064">
                  <c:v>0.127</c:v>
                </c:pt>
                <c:pt idx="17065">
                  <c:v>0.13600000000000001</c:v>
                </c:pt>
                <c:pt idx="17066">
                  <c:v>0.126</c:v>
                </c:pt>
                <c:pt idx="17067">
                  <c:v>0.127</c:v>
                </c:pt>
                <c:pt idx="17068">
                  <c:v>0.126</c:v>
                </c:pt>
                <c:pt idx="17069">
                  <c:v>0.125</c:v>
                </c:pt>
                <c:pt idx="17070">
                  <c:v>0.125</c:v>
                </c:pt>
                <c:pt idx="17071">
                  <c:v>0.126</c:v>
                </c:pt>
                <c:pt idx="17072">
                  <c:v>0.127</c:v>
                </c:pt>
                <c:pt idx="17073">
                  <c:v>0.125</c:v>
                </c:pt>
                <c:pt idx="17074">
                  <c:v>0.126</c:v>
                </c:pt>
                <c:pt idx="17075">
                  <c:v>0.126</c:v>
                </c:pt>
                <c:pt idx="17076">
                  <c:v>0.126</c:v>
                </c:pt>
                <c:pt idx="17077">
                  <c:v>0.12400000000000011</c:v>
                </c:pt>
                <c:pt idx="17078">
                  <c:v>0.126</c:v>
                </c:pt>
                <c:pt idx="17079">
                  <c:v>0.14200000000000004</c:v>
                </c:pt>
                <c:pt idx="17080">
                  <c:v>0.127</c:v>
                </c:pt>
                <c:pt idx="17081">
                  <c:v>0.127</c:v>
                </c:pt>
                <c:pt idx="17082">
                  <c:v>0.125</c:v>
                </c:pt>
                <c:pt idx="17083">
                  <c:v>0.128</c:v>
                </c:pt>
                <c:pt idx="17084">
                  <c:v>0.127</c:v>
                </c:pt>
                <c:pt idx="17085">
                  <c:v>0.128</c:v>
                </c:pt>
                <c:pt idx="17086">
                  <c:v>0.128</c:v>
                </c:pt>
                <c:pt idx="17087">
                  <c:v>0.127</c:v>
                </c:pt>
                <c:pt idx="17088">
                  <c:v>0.12300000000000011</c:v>
                </c:pt>
                <c:pt idx="17089">
                  <c:v>0.125</c:v>
                </c:pt>
                <c:pt idx="17090">
                  <c:v>0.12400000000000011</c:v>
                </c:pt>
                <c:pt idx="17091">
                  <c:v>0.12300000000000011</c:v>
                </c:pt>
                <c:pt idx="17092">
                  <c:v>0.12300000000000011</c:v>
                </c:pt>
                <c:pt idx="17093">
                  <c:v>0.12300000000000011</c:v>
                </c:pt>
                <c:pt idx="17094">
                  <c:v>0.125</c:v>
                </c:pt>
                <c:pt idx="17095">
                  <c:v>0.12300000000000011</c:v>
                </c:pt>
                <c:pt idx="17096">
                  <c:v>0.125</c:v>
                </c:pt>
                <c:pt idx="17097">
                  <c:v>0.12400000000000011</c:v>
                </c:pt>
                <c:pt idx="17098">
                  <c:v>0.12300000000000011</c:v>
                </c:pt>
                <c:pt idx="17099">
                  <c:v>0.126</c:v>
                </c:pt>
                <c:pt idx="17100">
                  <c:v>0.126</c:v>
                </c:pt>
                <c:pt idx="17101">
                  <c:v>0.12400000000000011</c:v>
                </c:pt>
                <c:pt idx="17102">
                  <c:v>0.128</c:v>
                </c:pt>
                <c:pt idx="17103">
                  <c:v>0.126</c:v>
                </c:pt>
                <c:pt idx="17104">
                  <c:v>0.125</c:v>
                </c:pt>
                <c:pt idx="17105">
                  <c:v>0.126</c:v>
                </c:pt>
                <c:pt idx="17106">
                  <c:v>0.129</c:v>
                </c:pt>
                <c:pt idx="17107">
                  <c:v>0.129</c:v>
                </c:pt>
                <c:pt idx="17108">
                  <c:v>0.13</c:v>
                </c:pt>
                <c:pt idx="17109">
                  <c:v>0.127</c:v>
                </c:pt>
                <c:pt idx="17110">
                  <c:v>0.126</c:v>
                </c:pt>
                <c:pt idx="17111">
                  <c:v>0.128</c:v>
                </c:pt>
                <c:pt idx="17112">
                  <c:v>0.126</c:v>
                </c:pt>
                <c:pt idx="17113">
                  <c:v>0.126</c:v>
                </c:pt>
                <c:pt idx="17114">
                  <c:v>0.12400000000000011</c:v>
                </c:pt>
                <c:pt idx="17115">
                  <c:v>0.125</c:v>
                </c:pt>
                <c:pt idx="17116">
                  <c:v>0.125</c:v>
                </c:pt>
                <c:pt idx="17117">
                  <c:v>0.127</c:v>
                </c:pt>
                <c:pt idx="17118">
                  <c:v>0.125</c:v>
                </c:pt>
                <c:pt idx="17119">
                  <c:v>0.127</c:v>
                </c:pt>
                <c:pt idx="17120">
                  <c:v>0.129</c:v>
                </c:pt>
                <c:pt idx="17121">
                  <c:v>0.126</c:v>
                </c:pt>
                <c:pt idx="17122">
                  <c:v>0.126</c:v>
                </c:pt>
                <c:pt idx="17123">
                  <c:v>0.127</c:v>
                </c:pt>
                <c:pt idx="17124">
                  <c:v>0.125</c:v>
                </c:pt>
                <c:pt idx="17125">
                  <c:v>0.127</c:v>
                </c:pt>
                <c:pt idx="17126">
                  <c:v>0.125</c:v>
                </c:pt>
                <c:pt idx="17127">
                  <c:v>0.126</c:v>
                </c:pt>
                <c:pt idx="17128">
                  <c:v>0.127</c:v>
                </c:pt>
                <c:pt idx="17129">
                  <c:v>0.128</c:v>
                </c:pt>
                <c:pt idx="17130">
                  <c:v>0.127</c:v>
                </c:pt>
                <c:pt idx="17131">
                  <c:v>0.128</c:v>
                </c:pt>
                <c:pt idx="17132">
                  <c:v>0.126</c:v>
                </c:pt>
                <c:pt idx="17133">
                  <c:v>0.127</c:v>
                </c:pt>
                <c:pt idx="17134">
                  <c:v>0.128</c:v>
                </c:pt>
                <c:pt idx="17135">
                  <c:v>0.128</c:v>
                </c:pt>
                <c:pt idx="17136">
                  <c:v>0.128</c:v>
                </c:pt>
                <c:pt idx="17137">
                  <c:v>0.128</c:v>
                </c:pt>
                <c:pt idx="17138">
                  <c:v>0.126</c:v>
                </c:pt>
                <c:pt idx="17139">
                  <c:v>0.126</c:v>
                </c:pt>
                <c:pt idx="17140">
                  <c:v>0.127</c:v>
                </c:pt>
                <c:pt idx="17141">
                  <c:v>0.126</c:v>
                </c:pt>
                <c:pt idx="17142">
                  <c:v>0.129</c:v>
                </c:pt>
                <c:pt idx="17143">
                  <c:v>0.128</c:v>
                </c:pt>
                <c:pt idx="17144">
                  <c:v>0.128</c:v>
                </c:pt>
                <c:pt idx="17145">
                  <c:v>0.128</c:v>
                </c:pt>
                <c:pt idx="17146">
                  <c:v>0.126</c:v>
                </c:pt>
                <c:pt idx="17147">
                  <c:v>0.12400000000000011</c:v>
                </c:pt>
                <c:pt idx="17148">
                  <c:v>0.125</c:v>
                </c:pt>
                <c:pt idx="17149">
                  <c:v>0.127</c:v>
                </c:pt>
                <c:pt idx="17150">
                  <c:v>0.129</c:v>
                </c:pt>
                <c:pt idx="17151">
                  <c:v>0.14000000000000001</c:v>
                </c:pt>
                <c:pt idx="17152">
                  <c:v>0.13100000000000001</c:v>
                </c:pt>
                <c:pt idx="17153">
                  <c:v>0.13</c:v>
                </c:pt>
                <c:pt idx="17154">
                  <c:v>0.129</c:v>
                </c:pt>
                <c:pt idx="17155">
                  <c:v>0.13100000000000001</c:v>
                </c:pt>
                <c:pt idx="17156">
                  <c:v>0.13</c:v>
                </c:pt>
                <c:pt idx="17157">
                  <c:v>0.13200000000000001</c:v>
                </c:pt>
                <c:pt idx="17158">
                  <c:v>0.13</c:v>
                </c:pt>
                <c:pt idx="17159">
                  <c:v>0.13100000000000001</c:v>
                </c:pt>
                <c:pt idx="17160">
                  <c:v>0.13300000000000001</c:v>
                </c:pt>
                <c:pt idx="17161">
                  <c:v>0.13</c:v>
                </c:pt>
                <c:pt idx="17162">
                  <c:v>0.13</c:v>
                </c:pt>
                <c:pt idx="17163">
                  <c:v>0.128</c:v>
                </c:pt>
                <c:pt idx="17164">
                  <c:v>0.128</c:v>
                </c:pt>
                <c:pt idx="17165">
                  <c:v>0.127</c:v>
                </c:pt>
                <c:pt idx="17166">
                  <c:v>0.129</c:v>
                </c:pt>
                <c:pt idx="17167">
                  <c:v>0.129</c:v>
                </c:pt>
                <c:pt idx="17168">
                  <c:v>0.128</c:v>
                </c:pt>
                <c:pt idx="17169">
                  <c:v>0.13</c:v>
                </c:pt>
                <c:pt idx="17170">
                  <c:v>0.13</c:v>
                </c:pt>
                <c:pt idx="17171">
                  <c:v>0.13800000000000001</c:v>
                </c:pt>
                <c:pt idx="17172">
                  <c:v>0.127</c:v>
                </c:pt>
                <c:pt idx="17173">
                  <c:v>0.126</c:v>
                </c:pt>
                <c:pt idx="17174">
                  <c:v>0.127</c:v>
                </c:pt>
                <c:pt idx="17175">
                  <c:v>0.128</c:v>
                </c:pt>
                <c:pt idx="17176">
                  <c:v>0.127</c:v>
                </c:pt>
                <c:pt idx="17177">
                  <c:v>0.126</c:v>
                </c:pt>
                <c:pt idx="17178">
                  <c:v>0.13200000000000001</c:v>
                </c:pt>
                <c:pt idx="17179">
                  <c:v>0.129</c:v>
                </c:pt>
                <c:pt idx="17180">
                  <c:v>0.128</c:v>
                </c:pt>
                <c:pt idx="17181">
                  <c:v>0.128</c:v>
                </c:pt>
                <c:pt idx="17182">
                  <c:v>0.129</c:v>
                </c:pt>
                <c:pt idx="17183">
                  <c:v>0.127</c:v>
                </c:pt>
                <c:pt idx="17184">
                  <c:v>0.127</c:v>
                </c:pt>
                <c:pt idx="17185">
                  <c:v>0.129</c:v>
                </c:pt>
                <c:pt idx="17186">
                  <c:v>0.128</c:v>
                </c:pt>
                <c:pt idx="17187">
                  <c:v>0.126</c:v>
                </c:pt>
                <c:pt idx="17188">
                  <c:v>0.127</c:v>
                </c:pt>
                <c:pt idx="17189">
                  <c:v>0.128</c:v>
                </c:pt>
                <c:pt idx="17190">
                  <c:v>0.125</c:v>
                </c:pt>
                <c:pt idx="17191">
                  <c:v>0.13100000000000001</c:v>
                </c:pt>
                <c:pt idx="17192">
                  <c:v>0.126</c:v>
                </c:pt>
                <c:pt idx="17193">
                  <c:v>0.127</c:v>
                </c:pt>
                <c:pt idx="17194">
                  <c:v>0.127</c:v>
                </c:pt>
                <c:pt idx="17195">
                  <c:v>0.128</c:v>
                </c:pt>
                <c:pt idx="17196">
                  <c:v>0.125</c:v>
                </c:pt>
                <c:pt idx="17197">
                  <c:v>0.127</c:v>
                </c:pt>
                <c:pt idx="17198">
                  <c:v>0.127</c:v>
                </c:pt>
                <c:pt idx="17199">
                  <c:v>0.126</c:v>
                </c:pt>
                <c:pt idx="17200">
                  <c:v>0.127</c:v>
                </c:pt>
                <c:pt idx="17201">
                  <c:v>0.125</c:v>
                </c:pt>
                <c:pt idx="17202">
                  <c:v>0.127</c:v>
                </c:pt>
                <c:pt idx="17203">
                  <c:v>0.127</c:v>
                </c:pt>
                <c:pt idx="17204">
                  <c:v>0.126</c:v>
                </c:pt>
                <c:pt idx="17205">
                  <c:v>0.129</c:v>
                </c:pt>
                <c:pt idx="17206">
                  <c:v>0.13</c:v>
                </c:pt>
                <c:pt idx="17207">
                  <c:v>0.13400000000000001</c:v>
                </c:pt>
                <c:pt idx="17208">
                  <c:v>0.126</c:v>
                </c:pt>
                <c:pt idx="17209">
                  <c:v>0.127</c:v>
                </c:pt>
                <c:pt idx="17210">
                  <c:v>0.127</c:v>
                </c:pt>
                <c:pt idx="17211">
                  <c:v>0.12400000000000011</c:v>
                </c:pt>
                <c:pt idx="17212">
                  <c:v>0.125</c:v>
                </c:pt>
                <c:pt idx="17213">
                  <c:v>0.126</c:v>
                </c:pt>
                <c:pt idx="17214">
                  <c:v>0.125</c:v>
                </c:pt>
                <c:pt idx="17215">
                  <c:v>0.125</c:v>
                </c:pt>
                <c:pt idx="17216">
                  <c:v>0.125</c:v>
                </c:pt>
                <c:pt idx="17217">
                  <c:v>0.125</c:v>
                </c:pt>
                <c:pt idx="17218">
                  <c:v>0.125</c:v>
                </c:pt>
                <c:pt idx="17219">
                  <c:v>0.125</c:v>
                </c:pt>
                <c:pt idx="17220">
                  <c:v>0.12300000000000011</c:v>
                </c:pt>
                <c:pt idx="17221">
                  <c:v>0.13200000000000001</c:v>
                </c:pt>
                <c:pt idx="17222">
                  <c:v>0.125</c:v>
                </c:pt>
                <c:pt idx="17223">
                  <c:v>0.125</c:v>
                </c:pt>
                <c:pt idx="17224">
                  <c:v>0.12400000000000011</c:v>
                </c:pt>
                <c:pt idx="17225">
                  <c:v>0.126</c:v>
                </c:pt>
                <c:pt idx="17226">
                  <c:v>0.126</c:v>
                </c:pt>
                <c:pt idx="17227">
                  <c:v>0.126</c:v>
                </c:pt>
                <c:pt idx="17228">
                  <c:v>0.127</c:v>
                </c:pt>
                <c:pt idx="17229">
                  <c:v>0.12400000000000011</c:v>
                </c:pt>
                <c:pt idx="17230">
                  <c:v>0.125</c:v>
                </c:pt>
                <c:pt idx="17231">
                  <c:v>0.12400000000000011</c:v>
                </c:pt>
                <c:pt idx="17232">
                  <c:v>0.12400000000000011</c:v>
                </c:pt>
                <c:pt idx="17233">
                  <c:v>0.126</c:v>
                </c:pt>
                <c:pt idx="17234">
                  <c:v>0.12400000000000011</c:v>
                </c:pt>
                <c:pt idx="17235">
                  <c:v>0.12400000000000011</c:v>
                </c:pt>
                <c:pt idx="17236">
                  <c:v>0.12200000000000009</c:v>
                </c:pt>
                <c:pt idx="17237">
                  <c:v>0.12200000000000009</c:v>
                </c:pt>
                <c:pt idx="17238">
                  <c:v>0.12400000000000011</c:v>
                </c:pt>
                <c:pt idx="17239">
                  <c:v>0.12200000000000009</c:v>
                </c:pt>
                <c:pt idx="17240">
                  <c:v>0.12100000000000002</c:v>
                </c:pt>
                <c:pt idx="17241">
                  <c:v>0.12300000000000011</c:v>
                </c:pt>
                <c:pt idx="17242">
                  <c:v>0.12400000000000011</c:v>
                </c:pt>
                <c:pt idx="17243">
                  <c:v>0.12200000000000009</c:v>
                </c:pt>
                <c:pt idx="17244">
                  <c:v>0.12400000000000011</c:v>
                </c:pt>
                <c:pt idx="17245">
                  <c:v>0.12200000000000009</c:v>
                </c:pt>
                <c:pt idx="17246">
                  <c:v>0.125</c:v>
                </c:pt>
                <c:pt idx="17247">
                  <c:v>0.12300000000000011</c:v>
                </c:pt>
                <c:pt idx="17248">
                  <c:v>0.12300000000000011</c:v>
                </c:pt>
                <c:pt idx="17249">
                  <c:v>0.12400000000000011</c:v>
                </c:pt>
                <c:pt idx="17250">
                  <c:v>0.12400000000000011</c:v>
                </c:pt>
                <c:pt idx="17251">
                  <c:v>0.12100000000000002</c:v>
                </c:pt>
                <c:pt idx="17252">
                  <c:v>0.12300000000000011</c:v>
                </c:pt>
                <c:pt idx="17253">
                  <c:v>0.12200000000000009</c:v>
                </c:pt>
                <c:pt idx="17254">
                  <c:v>0.12200000000000009</c:v>
                </c:pt>
                <c:pt idx="17255">
                  <c:v>0.12200000000000009</c:v>
                </c:pt>
                <c:pt idx="17256">
                  <c:v>0.125</c:v>
                </c:pt>
                <c:pt idx="17257">
                  <c:v>0.12400000000000011</c:v>
                </c:pt>
                <c:pt idx="17258">
                  <c:v>0.12400000000000011</c:v>
                </c:pt>
                <c:pt idx="17259">
                  <c:v>0.12400000000000011</c:v>
                </c:pt>
                <c:pt idx="17260">
                  <c:v>0.125</c:v>
                </c:pt>
                <c:pt idx="17261">
                  <c:v>0.12100000000000002</c:v>
                </c:pt>
                <c:pt idx="17262">
                  <c:v>0.12400000000000011</c:v>
                </c:pt>
                <c:pt idx="17263">
                  <c:v>0.129</c:v>
                </c:pt>
                <c:pt idx="17264">
                  <c:v>0.12400000000000011</c:v>
                </c:pt>
                <c:pt idx="17265">
                  <c:v>0.125</c:v>
                </c:pt>
                <c:pt idx="17266">
                  <c:v>0.12300000000000011</c:v>
                </c:pt>
                <c:pt idx="17267">
                  <c:v>0.126</c:v>
                </c:pt>
                <c:pt idx="17268">
                  <c:v>0.12200000000000009</c:v>
                </c:pt>
                <c:pt idx="17269">
                  <c:v>0.12300000000000011</c:v>
                </c:pt>
                <c:pt idx="17270">
                  <c:v>0.12400000000000011</c:v>
                </c:pt>
                <c:pt idx="17271">
                  <c:v>0.12200000000000009</c:v>
                </c:pt>
                <c:pt idx="17272">
                  <c:v>0.12100000000000002</c:v>
                </c:pt>
                <c:pt idx="17273">
                  <c:v>0.12100000000000002</c:v>
                </c:pt>
                <c:pt idx="17274">
                  <c:v>0.12400000000000011</c:v>
                </c:pt>
                <c:pt idx="17275">
                  <c:v>0.12200000000000009</c:v>
                </c:pt>
                <c:pt idx="17276">
                  <c:v>0.125</c:v>
                </c:pt>
                <c:pt idx="17277">
                  <c:v>0.12300000000000011</c:v>
                </c:pt>
                <c:pt idx="17278">
                  <c:v>0.12300000000000011</c:v>
                </c:pt>
                <c:pt idx="17279">
                  <c:v>0.12300000000000011</c:v>
                </c:pt>
                <c:pt idx="17280">
                  <c:v>0.12300000000000011</c:v>
                </c:pt>
                <c:pt idx="17281">
                  <c:v>0.12300000000000011</c:v>
                </c:pt>
                <c:pt idx="17282">
                  <c:v>0.12200000000000009</c:v>
                </c:pt>
                <c:pt idx="17283">
                  <c:v>0.125</c:v>
                </c:pt>
                <c:pt idx="17284">
                  <c:v>0.126</c:v>
                </c:pt>
                <c:pt idx="17285">
                  <c:v>0.128</c:v>
                </c:pt>
                <c:pt idx="17286">
                  <c:v>0.127</c:v>
                </c:pt>
                <c:pt idx="17287">
                  <c:v>0.126</c:v>
                </c:pt>
                <c:pt idx="17288">
                  <c:v>0.126</c:v>
                </c:pt>
                <c:pt idx="17289">
                  <c:v>0.125</c:v>
                </c:pt>
                <c:pt idx="17290">
                  <c:v>0.126</c:v>
                </c:pt>
                <c:pt idx="17291">
                  <c:v>0.126</c:v>
                </c:pt>
                <c:pt idx="17292">
                  <c:v>0.127</c:v>
                </c:pt>
                <c:pt idx="17293">
                  <c:v>0.126</c:v>
                </c:pt>
                <c:pt idx="17294">
                  <c:v>0.129</c:v>
                </c:pt>
                <c:pt idx="17295">
                  <c:v>0.12400000000000011</c:v>
                </c:pt>
                <c:pt idx="17296">
                  <c:v>0.127</c:v>
                </c:pt>
                <c:pt idx="17297">
                  <c:v>0.127</c:v>
                </c:pt>
                <c:pt idx="17298">
                  <c:v>0.12400000000000011</c:v>
                </c:pt>
                <c:pt idx="17299">
                  <c:v>0.125</c:v>
                </c:pt>
                <c:pt idx="17300">
                  <c:v>0.12400000000000011</c:v>
                </c:pt>
                <c:pt idx="17301">
                  <c:v>0.127</c:v>
                </c:pt>
                <c:pt idx="17302">
                  <c:v>0.12200000000000009</c:v>
                </c:pt>
                <c:pt idx="17303">
                  <c:v>0.12400000000000011</c:v>
                </c:pt>
                <c:pt idx="17304">
                  <c:v>0.12400000000000011</c:v>
                </c:pt>
                <c:pt idx="17305">
                  <c:v>0.125</c:v>
                </c:pt>
                <c:pt idx="17306">
                  <c:v>0.125</c:v>
                </c:pt>
                <c:pt idx="17307">
                  <c:v>0.12300000000000011</c:v>
                </c:pt>
                <c:pt idx="17308">
                  <c:v>0.126</c:v>
                </c:pt>
                <c:pt idx="17309">
                  <c:v>0.125</c:v>
                </c:pt>
                <c:pt idx="17310">
                  <c:v>0.125</c:v>
                </c:pt>
                <c:pt idx="17311">
                  <c:v>0.125</c:v>
                </c:pt>
                <c:pt idx="17312">
                  <c:v>0.126</c:v>
                </c:pt>
                <c:pt idx="17313">
                  <c:v>0.23900000000000021</c:v>
                </c:pt>
                <c:pt idx="17314">
                  <c:v>0.126</c:v>
                </c:pt>
                <c:pt idx="17315">
                  <c:v>0.126</c:v>
                </c:pt>
                <c:pt idx="17316">
                  <c:v>0.126</c:v>
                </c:pt>
                <c:pt idx="17317">
                  <c:v>0.12400000000000011</c:v>
                </c:pt>
                <c:pt idx="17318">
                  <c:v>0.12400000000000011</c:v>
                </c:pt>
                <c:pt idx="17319">
                  <c:v>0.12300000000000011</c:v>
                </c:pt>
                <c:pt idx="17320">
                  <c:v>0.12200000000000009</c:v>
                </c:pt>
                <c:pt idx="17321">
                  <c:v>0.12200000000000009</c:v>
                </c:pt>
                <c:pt idx="17322">
                  <c:v>0.12100000000000002</c:v>
                </c:pt>
                <c:pt idx="17323">
                  <c:v>0.11899999999999999</c:v>
                </c:pt>
                <c:pt idx="17324">
                  <c:v>0.12000000000000002</c:v>
                </c:pt>
                <c:pt idx="17325">
                  <c:v>0.12100000000000002</c:v>
                </c:pt>
                <c:pt idx="17326">
                  <c:v>0.11799999999999999</c:v>
                </c:pt>
                <c:pt idx="17327">
                  <c:v>0.11799999999999999</c:v>
                </c:pt>
                <c:pt idx="17328">
                  <c:v>0.12000000000000002</c:v>
                </c:pt>
                <c:pt idx="17329">
                  <c:v>0.12100000000000002</c:v>
                </c:pt>
                <c:pt idx="17330">
                  <c:v>0.12200000000000009</c:v>
                </c:pt>
                <c:pt idx="17331">
                  <c:v>0.12000000000000002</c:v>
                </c:pt>
                <c:pt idx="17332">
                  <c:v>0.12000000000000002</c:v>
                </c:pt>
                <c:pt idx="17333">
                  <c:v>0.12100000000000002</c:v>
                </c:pt>
                <c:pt idx="17334">
                  <c:v>0.12100000000000002</c:v>
                </c:pt>
                <c:pt idx="17335">
                  <c:v>0.12100000000000002</c:v>
                </c:pt>
                <c:pt idx="17336">
                  <c:v>0.12200000000000009</c:v>
                </c:pt>
                <c:pt idx="17337">
                  <c:v>0.12400000000000011</c:v>
                </c:pt>
                <c:pt idx="17338">
                  <c:v>0.12200000000000009</c:v>
                </c:pt>
                <c:pt idx="17339">
                  <c:v>0.12300000000000011</c:v>
                </c:pt>
                <c:pt idx="17340">
                  <c:v>0.12300000000000011</c:v>
                </c:pt>
                <c:pt idx="17341">
                  <c:v>0.12300000000000011</c:v>
                </c:pt>
                <c:pt idx="17342">
                  <c:v>0.12400000000000011</c:v>
                </c:pt>
                <c:pt idx="17343">
                  <c:v>0.12300000000000011</c:v>
                </c:pt>
                <c:pt idx="17344">
                  <c:v>0.12400000000000011</c:v>
                </c:pt>
                <c:pt idx="17345">
                  <c:v>0.125</c:v>
                </c:pt>
                <c:pt idx="17346">
                  <c:v>0.126</c:v>
                </c:pt>
                <c:pt idx="17347">
                  <c:v>0.12400000000000011</c:v>
                </c:pt>
                <c:pt idx="17348">
                  <c:v>0.125</c:v>
                </c:pt>
                <c:pt idx="17349">
                  <c:v>0.12200000000000009</c:v>
                </c:pt>
                <c:pt idx="17350">
                  <c:v>0.12400000000000011</c:v>
                </c:pt>
                <c:pt idx="17351">
                  <c:v>0.125</c:v>
                </c:pt>
                <c:pt idx="17352">
                  <c:v>0.125</c:v>
                </c:pt>
                <c:pt idx="17353">
                  <c:v>0.12400000000000011</c:v>
                </c:pt>
                <c:pt idx="17354">
                  <c:v>0.125</c:v>
                </c:pt>
                <c:pt idx="17355">
                  <c:v>0.12300000000000011</c:v>
                </c:pt>
                <c:pt idx="17356">
                  <c:v>0.12300000000000011</c:v>
                </c:pt>
                <c:pt idx="17357">
                  <c:v>0.12400000000000011</c:v>
                </c:pt>
                <c:pt idx="17358">
                  <c:v>0.125</c:v>
                </c:pt>
                <c:pt idx="17359">
                  <c:v>0.12400000000000011</c:v>
                </c:pt>
                <c:pt idx="17360">
                  <c:v>0.12300000000000011</c:v>
                </c:pt>
                <c:pt idx="17361">
                  <c:v>0.12400000000000011</c:v>
                </c:pt>
                <c:pt idx="17362">
                  <c:v>0.12400000000000011</c:v>
                </c:pt>
                <c:pt idx="17363">
                  <c:v>0.12300000000000011</c:v>
                </c:pt>
                <c:pt idx="17364">
                  <c:v>0.12300000000000011</c:v>
                </c:pt>
                <c:pt idx="17365">
                  <c:v>0.125</c:v>
                </c:pt>
                <c:pt idx="17366">
                  <c:v>0.12400000000000011</c:v>
                </c:pt>
                <c:pt idx="17367">
                  <c:v>0.125</c:v>
                </c:pt>
                <c:pt idx="17368">
                  <c:v>0.12400000000000011</c:v>
                </c:pt>
                <c:pt idx="17369">
                  <c:v>0.12400000000000011</c:v>
                </c:pt>
                <c:pt idx="17370">
                  <c:v>0.12200000000000009</c:v>
                </c:pt>
                <c:pt idx="17371">
                  <c:v>0.12100000000000002</c:v>
                </c:pt>
                <c:pt idx="17372">
                  <c:v>0.12300000000000011</c:v>
                </c:pt>
                <c:pt idx="17373">
                  <c:v>0.12100000000000002</c:v>
                </c:pt>
                <c:pt idx="17374">
                  <c:v>0.12200000000000009</c:v>
                </c:pt>
                <c:pt idx="17375">
                  <c:v>0.12200000000000009</c:v>
                </c:pt>
                <c:pt idx="17376">
                  <c:v>0.12300000000000011</c:v>
                </c:pt>
                <c:pt idx="17377">
                  <c:v>0.12300000000000011</c:v>
                </c:pt>
                <c:pt idx="17378">
                  <c:v>0.125</c:v>
                </c:pt>
                <c:pt idx="17379">
                  <c:v>0.12200000000000009</c:v>
                </c:pt>
                <c:pt idx="17380">
                  <c:v>0.12200000000000009</c:v>
                </c:pt>
                <c:pt idx="17381">
                  <c:v>0.12200000000000009</c:v>
                </c:pt>
                <c:pt idx="17382">
                  <c:v>0.12400000000000011</c:v>
                </c:pt>
                <c:pt idx="17383">
                  <c:v>0.12400000000000011</c:v>
                </c:pt>
                <c:pt idx="17384">
                  <c:v>0.12300000000000011</c:v>
                </c:pt>
                <c:pt idx="17385">
                  <c:v>0.128</c:v>
                </c:pt>
                <c:pt idx="17386">
                  <c:v>0.12400000000000011</c:v>
                </c:pt>
                <c:pt idx="17387">
                  <c:v>0.12400000000000011</c:v>
                </c:pt>
                <c:pt idx="17388">
                  <c:v>0.12200000000000009</c:v>
                </c:pt>
                <c:pt idx="17389">
                  <c:v>0.12200000000000009</c:v>
                </c:pt>
                <c:pt idx="17390">
                  <c:v>0.125</c:v>
                </c:pt>
                <c:pt idx="17391">
                  <c:v>0.125</c:v>
                </c:pt>
                <c:pt idx="17392">
                  <c:v>0.12300000000000011</c:v>
                </c:pt>
                <c:pt idx="17393">
                  <c:v>0.12300000000000011</c:v>
                </c:pt>
                <c:pt idx="17394">
                  <c:v>0.12100000000000002</c:v>
                </c:pt>
                <c:pt idx="17395">
                  <c:v>0.12300000000000011</c:v>
                </c:pt>
                <c:pt idx="17396">
                  <c:v>0.125</c:v>
                </c:pt>
                <c:pt idx="17397">
                  <c:v>0.12200000000000009</c:v>
                </c:pt>
                <c:pt idx="17398">
                  <c:v>0.12200000000000009</c:v>
                </c:pt>
                <c:pt idx="17399">
                  <c:v>0.12400000000000011</c:v>
                </c:pt>
                <c:pt idx="17400">
                  <c:v>0.12400000000000011</c:v>
                </c:pt>
                <c:pt idx="17401">
                  <c:v>0.12400000000000011</c:v>
                </c:pt>
                <c:pt idx="17402">
                  <c:v>0.126</c:v>
                </c:pt>
                <c:pt idx="17403">
                  <c:v>0.12400000000000011</c:v>
                </c:pt>
                <c:pt idx="17404">
                  <c:v>0.12400000000000011</c:v>
                </c:pt>
                <c:pt idx="17405">
                  <c:v>0.125</c:v>
                </c:pt>
                <c:pt idx="17406">
                  <c:v>0.12400000000000011</c:v>
                </c:pt>
                <c:pt idx="17407">
                  <c:v>0.125</c:v>
                </c:pt>
                <c:pt idx="17408">
                  <c:v>0.127</c:v>
                </c:pt>
                <c:pt idx="17409">
                  <c:v>0.12300000000000011</c:v>
                </c:pt>
                <c:pt idx="17410">
                  <c:v>0.126</c:v>
                </c:pt>
                <c:pt idx="17411">
                  <c:v>0.125</c:v>
                </c:pt>
                <c:pt idx="17412">
                  <c:v>0.125</c:v>
                </c:pt>
                <c:pt idx="17413">
                  <c:v>0.12400000000000011</c:v>
                </c:pt>
                <c:pt idx="17414">
                  <c:v>0.127</c:v>
                </c:pt>
                <c:pt idx="17415">
                  <c:v>0.127</c:v>
                </c:pt>
                <c:pt idx="17416">
                  <c:v>0.125</c:v>
                </c:pt>
                <c:pt idx="17417">
                  <c:v>0.127</c:v>
                </c:pt>
                <c:pt idx="17418">
                  <c:v>0.127</c:v>
                </c:pt>
                <c:pt idx="17419">
                  <c:v>0.127</c:v>
                </c:pt>
                <c:pt idx="17420">
                  <c:v>0.125</c:v>
                </c:pt>
                <c:pt idx="17421">
                  <c:v>0.12400000000000011</c:v>
                </c:pt>
                <c:pt idx="17422">
                  <c:v>0.125</c:v>
                </c:pt>
                <c:pt idx="17423">
                  <c:v>0.125</c:v>
                </c:pt>
                <c:pt idx="17424">
                  <c:v>0.12300000000000011</c:v>
                </c:pt>
                <c:pt idx="17425">
                  <c:v>0.12400000000000011</c:v>
                </c:pt>
                <c:pt idx="17426">
                  <c:v>0.12400000000000011</c:v>
                </c:pt>
                <c:pt idx="17427">
                  <c:v>0.12400000000000011</c:v>
                </c:pt>
                <c:pt idx="17428">
                  <c:v>0.12300000000000011</c:v>
                </c:pt>
                <c:pt idx="17429">
                  <c:v>0.12400000000000011</c:v>
                </c:pt>
                <c:pt idx="17430">
                  <c:v>0.12200000000000009</c:v>
                </c:pt>
                <c:pt idx="17431">
                  <c:v>0.12300000000000011</c:v>
                </c:pt>
                <c:pt idx="17432">
                  <c:v>0.125</c:v>
                </c:pt>
                <c:pt idx="17433">
                  <c:v>0.12300000000000011</c:v>
                </c:pt>
                <c:pt idx="17434">
                  <c:v>0.12400000000000011</c:v>
                </c:pt>
                <c:pt idx="17435">
                  <c:v>0.12300000000000011</c:v>
                </c:pt>
                <c:pt idx="17436">
                  <c:v>0.12400000000000011</c:v>
                </c:pt>
                <c:pt idx="17437">
                  <c:v>0.12400000000000011</c:v>
                </c:pt>
                <c:pt idx="17438">
                  <c:v>0.126</c:v>
                </c:pt>
                <c:pt idx="17439">
                  <c:v>0.12400000000000011</c:v>
                </c:pt>
                <c:pt idx="17440">
                  <c:v>0.12300000000000011</c:v>
                </c:pt>
                <c:pt idx="17441">
                  <c:v>0.12400000000000011</c:v>
                </c:pt>
                <c:pt idx="17442">
                  <c:v>0.127</c:v>
                </c:pt>
                <c:pt idx="17443">
                  <c:v>0.127</c:v>
                </c:pt>
                <c:pt idx="17444">
                  <c:v>0.126</c:v>
                </c:pt>
                <c:pt idx="17445">
                  <c:v>0.128</c:v>
                </c:pt>
                <c:pt idx="17446">
                  <c:v>0.125</c:v>
                </c:pt>
                <c:pt idx="17447">
                  <c:v>0.125</c:v>
                </c:pt>
                <c:pt idx="17448">
                  <c:v>0.127</c:v>
                </c:pt>
                <c:pt idx="17449">
                  <c:v>0.125</c:v>
                </c:pt>
                <c:pt idx="17450">
                  <c:v>0.12400000000000011</c:v>
                </c:pt>
                <c:pt idx="17451">
                  <c:v>0.125</c:v>
                </c:pt>
                <c:pt idx="17452">
                  <c:v>0.12300000000000011</c:v>
                </c:pt>
                <c:pt idx="17453">
                  <c:v>0.12300000000000011</c:v>
                </c:pt>
                <c:pt idx="17454">
                  <c:v>0.125</c:v>
                </c:pt>
                <c:pt idx="17455">
                  <c:v>0.126</c:v>
                </c:pt>
                <c:pt idx="17456">
                  <c:v>0.127</c:v>
                </c:pt>
                <c:pt idx="17457">
                  <c:v>0.127</c:v>
                </c:pt>
                <c:pt idx="17458">
                  <c:v>0.126</c:v>
                </c:pt>
                <c:pt idx="17459">
                  <c:v>0.125</c:v>
                </c:pt>
                <c:pt idx="17460">
                  <c:v>0.12400000000000011</c:v>
                </c:pt>
                <c:pt idx="17461">
                  <c:v>0.126</c:v>
                </c:pt>
                <c:pt idx="17462">
                  <c:v>0.12400000000000011</c:v>
                </c:pt>
                <c:pt idx="17463">
                  <c:v>0.125</c:v>
                </c:pt>
                <c:pt idx="17464">
                  <c:v>0.12200000000000009</c:v>
                </c:pt>
                <c:pt idx="17465">
                  <c:v>0.12100000000000002</c:v>
                </c:pt>
                <c:pt idx="17466">
                  <c:v>0.126</c:v>
                </c:pt>
                <c:pt idx="17467">
                  <c:v>0.12400000000000011</c:v>
                </c:pt>
                <c:pt idx="17468">
                  <c:v>0.12400000000000011</c:v>
                </c:pt>
                <c:pt idx="17469">
                  <c:v>0.12400000000000011</c:v>
                </c:pt>
                <c:pt idx="17470">
                  <c:v>0.12200000000000009</c:v>
                </c:pt>
                <c:pt idx="17471">
                  <c:v>0.12300000000000011</c:v>
                </c:pt>
                <c:pt idx="17472">
                  <c:v>0.12200000000000009</c:v>
                </c:pt>
                <c:pt idx="17473">
                  <c:v>0.12200000000000009</c:v>
                </c:pt>
                <c:pt idx="17474">
                  <c:v>0.12200000000000009</c:v>
                </c:pt>
                <c:pt idx="17475">
                  <c:v>0.12300000000000011</c:v>
                </c:pt>
                <c:pt idx="17476">
                  <c:v>0.12300000000000011</c:v>
                </c:pt>
                <c:pt idx="17477">
                  <c:v>0.126</c:v>
                </c:pt>
                <c:pt idx="17478">
                  <c:v>0.12100000000000002</c:v>
                </c:pt>
                <c:pt idx="17479">
                  <c:v>0.12100000000000002</c:v>
                </c:pt>
                <c:pt idx="17480">
                  <c:v>0.12000000000000002</c:v>
                </c:pt>
                <c:pt idx="17481">
                  <c:v>0.12200000000000009</c:v>
                </c:pt>
                <c:pt idx="17482">
                  <c:v>0.12100000000000002</c:v>
                </c:pt>
                <c:pt idx="17483">
                  <c:v>0.12400000000000011</c:v>
                </c:pt>
                <c:pt idx="17484">
                  <c:v>0.12200000000000009</c:v>
                </c:pt>
                <c:pt idx="17485">
                  <c:v>0.12100000000000002</c:v>
                </c:pt>
                <c:pt idx="17486">
                  <c:v>0.12400000000000011</c:v>
                </c:pt>
                <c:pt idx="17487">
                  <c:v>0.12300000000000011</c:v>
                </c:pt>
                <c:pt idx="17488">
                  <c:v>0.12300000000000011</c:v>
                </c:pt>
                <c:pt idx="17489">
                  <c:v>0.12200000000000009</c:v>
                </c:pt>
                <c:pt idx="17490">
                  <c:v>0.12200000000000009</c:v>
                </c:pt>
                <c:pt idx="17491">
                  <c:v>0.125</c:v>
                </c:pt>
                <c:pt idx="17492">
                  <c:v>0.12100000000000002</c:v>
                </c:pt>
                <c:pt idx="17493">
                  <c:v>0.12100000000000002</c:v>
                </c:pt>
                <c:pt idx="17494">
                  <c:v>0.12200000000000009</c:v>
                </c:pt>
                <c:pt idx="17495">
                  <c:v>0.126</c:v>
                </c:pt>
                <c:pt idx="17496">
                  <c:v>0.126</c:v>
                </c:pt>
                <c:pt idx="17497">
                  <c:v>0.12200000000000009</c:v>
                </c:pt>
                <c:pt idx="17498">
                  <c:v>0.12300000000000011</c:v>
                </c:pt>
                <c:pt idx="17499">
                  <c:v>0.12300000000000011</c:v>
                </c:pt>
                <c:pt idx="17500">
                  <c:v>0.12400000000000011</c:v>
                </c:pt>
                <c:pt idx="17501">
                  <c:v>0.12300000000000011</c:v>
                </c:pt>
                <c:pt idx="17502">
                  <c:v>0.12300000000000011</c:v>
                </c:pt>
                <c:pt idx="17503">
                  <c:v>0.12400000000000011</c:v>
                </c:pt>
                <c:pt idx="17504">
                  <c:v>0.12100000000000002</c:v>
                </c:pt>
                <c:pt idx="17505">
                  <c:v>0.12300000000000011</c:v>
                </c:pt>
                <c:pt idx="17506">
                  <c:v>0.12300000000000011</c:v>
                </c:pt>
                <c:pt idx="17507">
                  <c:v>0.12100000000000002</c:v>
                </c:pt>
                <c:pt idx="17508">
                  <c:v>0.12200000000000009</c:v>
                </c:pt>
                <c:pt idx="17509">
                  <c:v>0.12400000000000011</c:v>
                </c:pt>
                <c:pt idx="17510">
                  <c:v>0.12200000000000009</c:v>
                </c:pt>
                <c:pt idx="17511">
                  <c:v>0.125</c:v>
                </c:pt>
                <c:pt idx="17512">
                  <c:v>0.12300000000000011</c:v>
                </c:pt>
                <c:pt idx="17513">
                  <c:v>0.12400000000000011</c:v>
                </c:pt>
                <c:pt idx="17514">
                  <c:v>0.12400000000000011</c:v>
                </c:pt>
                <c:pt idx="17515">
                  <c:v>0.12300000000000011</c:v>
                </c:pt>
                <c:pt idx="17516">
                  <c:v>0.126</c:v>
                </c:pt>
                <c:pt idx="17517">
                  <c:v>0.126</c:v>
                </c:pt>
                <c:pt idx="17518">
                  <c:v>0.125</c:v>
                </c:pt>
                <c:pt idx="17519">
                  <c:v>0.12300000000000011</c:v>
                </c:pt>
                <c:pt idx="17520">
                  <c:v>0.125</c:v>
                </c:pt>
                <c:pt idx="17521">
                  <c:v>0.12400000000000011</c:v>
                </c:pt>
                <c:pt idx="17522">
                  <c:v>0.125</c:v>
                </c:pt>
                <c:pt idx="17523">
                  <c:v>0.12400000000000011</c:v>
                </c:pt>
                <c:pt idx="17524">
                  <c:v>0.12400000000000011</c:v>
                </c:pt>
                <c:pt idx="17525">
                  <c:v>0.125</c:v>
                </c:pt>
                <c:pt idx="17526">
                  <c:v>0.127</c:v>
                </c:pt>
                <c:pt idx="17527">
                  <c:v>0.12400000000000011</c:v>
                </c:pt>
                <c:pt idx="17528">
                  <c:v>0.125</c:v>
                </c:pt>
                <c:pt idx="17529">
                  <c:v>0.12400000000000011</c:v>
                </c:pt>
                <c:pt idx="17530">
                  <c:v>0.12300000000000011</c:v>
                </c:pt>
                <c:pt idx="17531">
                  <c:v>0.125</c:v>
                </c:pt>
                <c:pt idx="17532">
                  <c:v>0.12400000000000011</c:v>
                </c:pt>
                <c:pt idx="17533">
                  <c:v>0.128</c:v>
                </c:pt>
                <c:pt idx="17534">
                  <c:v>0.129</c:v>
                </c:pt>
                <c:pt idx="17535">
                  <c:v>0.128</c:v>
                </c:pt>
                <c:pt idx="17536">
                  <c:v>0.126</c:v>
                </c:pt>
                <c:pt idx="17537">
                  <c:v>0.127</c:v>
                </c:pt>
                <c:pt idx="17538">
                  <c:v>0.129</c:v>
                </c:pt>
                <c:pt idx="17539">
                  <c:v>0.126</c:v>
                </c:pt>
                <c:pt idx="17540">
                  <c:v>0.126</c:v>
                </c:pt>
                <c:pt idx="17541">
                  <c:v>0.127</c:v>
                </c:pt>
                <c:pt idx="17542">
                  <c:v>0.126</c:v>
                </c:pt>
                <c:pt idx="17543">
                  <c:v>0.125</c:v>
                </c:pt>
                <c:pt idx="17544">
                  <c:v>0.12400000000000011</c:v>
                </c:pt>
                <c:pt idx="17545">
                  <c:v>0.12400000000000011</c:v>
                </c:pt>
                <c:pt idx="17546">
                  <c:v>0.125</c:v>
                </c:pt>
                <c:pt idx="17547">
                  <c:v>0.12300000000000011</c:v>
                </c:pt>
                <c:pt idx="17548">
                  <c:v>0.12300000000000011</c:v>
                </c:pt>
                <c:pt idx="17549">
                  <c:v>0.13</c:v>
                </c:pt>
                <c:pt idx="17550">
                  <c:v>0.125</c:v>
                </c:pt>
                <c:pt idx="17551">
                  <c:v>0.128</c:v>
                </c:pt>
                <c:pt idx="17552">
                  <c:v>0.125</c:v>
                </c:pt>
                <c:pt idx="17553">
                  <c:v>0.125</c:v>
                </c:pt>
                <c:pt idx="17554">
                  <c:v>0.12300000000000011</c:v>
                </c:pt>
                <c:pt idx="17555">
                  <c:v>0.125</c:v>
                </c:pt>
                <c:pt idx="17556">
                  <c:v>0.125</c:v>
                </c:pt>
                <c:pt idx="17557">
                  <c:v>0.125</c:v>
                </c:pt>
                <c:pt idx="17558">
                  <c:v>0.12200000000000009</c:v>
                </c:pt>
                <c:pt idx="17559">
                  <c:v>0.12100000000000002</c:v>
                </c:pt>
                <c:pt idx="17560">
                  <c:v>0.12300000000000011</c:v>
                </c:pt>
                <c:pt idx="17561">
                  <c:v>0.12300000000000011</c:v>
                </c:pt>
                <c:pt idx="17562">
                  <c:v>0.12400000000000011</c:v>
                </c:pt>
                <c:pt idx="17563">
                  <c:v>0.12300000000000011</c:v>
                </c:pt>
                <c:pt idx="17564">
                  <c:v>0.12200000000000009</c:v>
                </c:pt>
                <c:pt idx="17565">
                  <c:v>0.12300000000000011</c:v>
                </c:pt>
                <c:pt idx="17566">
                  <c:v>0.12100000000000002</c:v>
                </c:pt>
                <c:pt idx="17567">
                  <c:v>0.12200000000000009</c:v>
                </c:pt>
                <c:pt idx="17568">
                  <c:v>0.12400000000000011</c:v>
                </c:pt>
                <c:pt idx="17569">
                  <c:v>0.12200000000000009</c:v>
                </c:pt>
                <c:pt idx="17570">
                  <c:v>0.12300000000000011</c:v>
                </c:pt>
                <c:pt idx="17571">
                  <c:v>0.127</c:v>
                </c:pt>
                <c:pt idx="17572">
                  <c:v>0.126</c:v>
                </c:pt>
                <c:pt idx="17573">
                  <c:v>0.126</c:v>
                </c:pt>
                <c:pt idx="17574">
                  <c:v>0.125</c:v>
                </c:pt>
                <c:pt idx="17575">
                  <c:v>0.126</c:v>
                </c:pt>
                <c:pt idx="17576">
                  <c:v>0.125</c:v>
                </c:pt>
                <c:pt idx="17577">
                  <c:v>0.125</c:v>
                </c:pt>
                <c:pt idx="17578">
                  <c:v>0.126</c:v>
                </c:pt>
                <c:pt idx="17579">
                  <c:v>0.13500000000000001</c:v>
                </c:pt>
                <c:pt idx="17580">
                  <c:v>0.12400000000000011</c:v>
                </c:pt>
                <c:pt idx="17581">
                  <c:v>0.128</c:v>
                </c:pt>
                <c:pt idx="17582">
                  <c:v>0.127</c:v>
                </c:pt>
                <c:pt idx="17583">
                  <c:v>0.128</c:v>
                </c:pt>
                <c:pt idx="17584">
                  <c:v>0.126</c:v>
                </c:pt>
                <c:pt idx="17585">
                  <c:v>0.125</c:v>
                </c:pt>
                <c:pt idx="17586">
                  <c:v>0.128</c:v>
                </c:pt>
                <c:pt idx="17587">
                  <c:v>0.127</c:v>
                </c:pt>
                <c:pt idx="17588">
                  <c:v>0.125</c:v>
                </c:pt>
                <c:pt idx="17589">
                  <c:v>0.126</c:v>
                </c:pt>
                <c:pt idx="17590">
                  <c:v>0.126</c:v>
                </c:pt>
                <c:pt idx="17591">
                  <c:v>0.127</c:v>
                </c:pt>
                <c:pt idx="17592">
                  <c:v>0.128</c:v>
                </c:pt>
                <c:pt idx="17593">
                  <c:v>0.127</c:v>
                </c:pt>
                <c:pt idx="17594">
                  <c:v>0.126</c:v>
                </c:pt>
                <c:pt idx="17595">
                  <c:v>0.128</c:v>
                </c:pt>
                <c:pt idx="17596">
                  <c:v>0.12400000000000011</c:v>
                </c:pt>
                <c:pt idx="17597">
                  <c:v>0.128</c:v>
                </c:pt>
                <c:pt idx="17598">
                  <c:v>0.128</c:v>
                </c:pt>
                <c:pt idx="17599">
                  <c:v>0.126</c:v>
                </c:pt>
                <c:pt idx="17600">
                  <c:v>0.126</c:v>
                </c:pt>
                <c:pt idx="17601">
                  <c:v>0.126</c:v>
                </c:pt>
                <c:pt idx="17602">
                  <c:v>0.129</c:v>
                </c:pt>
                <c:pt idx="17603">
                  <c:v>0.125</c:v>
                </c:pt>
                <c:pt idx="17604">
                  <c:v>0.125</c:v>
                </c:pt>
                <c:pt idx="17605">
                  <c:v>0.126</c:v>
                </c:pt>
                <c:pt idx="17606">
                  <c:v>0.126</c:v>
                </c:pt>
                <c:pt idx="17607">
                  <c:v>0.126</c:v>
                </c:pt>
                <c:pt idx="17608">
                  <c:v>0.126</c:v>
                </c:pt>
                <c:pt idx="17609">
                  <c:v>0.127</c:v>
                </c:pt>
                <c:pt idx="17610">
                  <c:v>0.129</c:v>
                </c:pt>
                <c:pt idx="17611">
                  <c:v>0.13300000000000001</c:v>
                </c:pt>
                <c:pt idx="17612">
                  <c:v>0.13200000000000001</c:v>
                </c:pt>
                <c:pt idx="17613">
                  <c:v>0.13200000000000001</c:v>
                </c:pt>
                <c:pt idx="17614">
                  <c:v>0.13400000000000001</c:v>
                </c:pt>
                <c:pt idx="17615">
                  <c:v>0.13200000000000001</c:v>
                </c:pt>
                <c:pt idx="17616">
                  <c:v>0.13200000000000001</c:v>
                </c:pt>
                <c:pt idx="17617">
                  <c:v>0.13200000000000001</c:v>
                </c:pt>
                <c:pt idx="17618">
                  <c:v>0.13200000000000001</c:v>
                </c:pt>
                <c:pt idx="17619">
                  <c:v>0.129</c:v>
                </c:pt>
                <c:pt idx="17620">
                  <c:v>0.13200000000000001</c:v>
                </c:pt>
                <c:pt idx="17621">
                  <c:v>0.129</c:v>
                </c:pt>
                <c:pt idx="17622">
                  <c:v>0.129</c:v>
                </c:pt>
                <c:pt idx="17623">
                  <c:v>0.13200000000000001</c:v>
                </c:pt>
                <c:pt idx="17624">
                  <c:v>0.129</c:v>
                </c:pt>
                <c:pt idx="17625">
                  <c:v>0.15900000000000025</c:v>
                </c:pt>
                <c:pt idx="17626">
                  <c:v>0.13</c:v>
                </c:pt>
                <c:pt idx="17627">
                  <c:v>0.13100000000000001</c:v>
                </c:pt>
                <c:pt idx="17628">
                  <c:v>0.13200000000000001</c:v>
                </c:pt>
                <c:pt idx="17629">
                  <c:v>0.13100000000000001</c:v>
                </c:pt>
                <c:pt idx="17630">
                  <c:v>0.13100000000000001</c:v>
                </c:pt>
                <c:pt idx="17631">
                  <c:v>0.129</c:v>
                </c:pt>
                <c:pt idx="17632">
                  <c:v>0.127</c:v>
                </c:pt>
                <c:pt idx="17633">
                  <c:v>0.13</c:v>
                </c:pt>
                <c:pt idx="17634">
                  <c:v>0.13</c:v>
                </c:pt>
                <c:pt idx="17635">
                  <c:v>0.127</c:v>
                </c:pt>
                <c:pt idx="17636">
                  <c:v>0.129</c:v>
                </c:pt>
                <c:pt idx="17637">
                  <c:v>0.128</c:v>
                </c:pt>
                <c:pt idx="17638">
                  <c:v>0.125</c:v>
                </c:pt>
                <c:pt idx="17639">
                  <c:v>0.125</c:v>
                </c:pt>
                <c:pt idx="17640">
                  <c:v>0.125</c:v>
                </c:pt>
                <c:pt idx="17641">
                  <c:v>0.125</c:v>
                </c:pt>
                <c:pt idx="17642">
                  <c:v>0.12400000000000011</c:v>
                </c:pt>
                <c:pt idx="17643">
                  <c:v>0.125</c:v>
                </c:pt>
                <c:pt idx="17644">
                  <c:v>0.15200000000000022</c:v>
                </c:pt>
                <c:pt idx="17645">
                  <c:v>0.125</c:v>
                </c:pt>
                <c:pt idx="17646">
                  <c:v>0.12400000000000011</c:v>
                </c:pt>
                <c:pt idx="17647">
                  <c:v>0.12400000000000011</c:v>
                </c:pt>
                <c:pt idx="17648">
                  <c:v>0.127</c:v>
                </c:pt>
                <c:pt idx="17649">
                  <c:v>0.12400000000000011</c:v>
                </c:pt>
                <c:pt idx="17650">
                  <c:v>0.126</c:v>
                </c:pt>
                <c:pt idx="17651">
                  <c:v>0.128</c:v>
                </c:pt>
                <c:pt idx="17652">
                  <c:v>0.127</c:v>
                </c:pt>
                <c:pt idx="17653">
                  <c:v>0.125</c:v>
                </c:pt>
                <c:pt idx="17654">
                  <c:v>0.12300000000000011</c:v>
                </c:pt>
                <c:pt idx="17655">
                  <c:v>0.126</c:v>
                </c:pt>
                <c:pt idx="17656">
                  <c:v>0.126</c:v>
                </c:pt>
                <c:pt idx="17657">
                  <c:v>0.128</c:v>
                </c:pt>
                <c:pt idx="17658">
                  <c:v>0.12400000000000011</c:v>
                </c:pt>
                <c:pt idx="17659">
                  <c:v>0.126</c:v>
                </c:pt>
                <c:pt idx="17660">
                  <c:v>0.126</c:v>
                </c:pt>
                <c:pt idx="17661">
                  <c:v>0.125</c:v>
                </c:pt>
                <c:pt idx="17662">
                  <c:v>0.126</c:v>
                </c:pt>
                <c:pt idx="17663">
                  <c:v>0.12400000000000011</c:v>
                </c:pt>
                <c:pt idx="17664">
                  <c:v>0.125</c:v>
                </c:pt>
                <c:pt idx="17665">
                  <c:v>0.125</c:v>
                </c:pt>
                <c:pt idx="17666">
                  <c:v>0.12400000000000011</c:v>
                </c:pt>
                <c:pt idx="17667">
                  <c:v>0.126</c:v>
                </c:pt>
                <c:pt idx="17668">
                  <c:v>0.126</c:v>
                </c:pt>
                <c:pt idx="17669">
                  <c:v>0.12300000000000011</c:v>
                </c:pt>
                <c:pt idx="17670">
                  <c:v>0.125</c:v>
                </c:pt>
                <c:pt idx="17671">
                  <c:v>0.13800000000000001</c:v>
                </c:pt>
                <c:pt idx="17672">
                  <c:v>0.12400000000000011</c:v>
                </c:pt>
                <c:pt idx="17673">
                  <c:v>0.12400000000000011</c:v>
                </c:pt>
                <c:pt idx="17674">
                  <c:v>0.12300000000000011</c:v>
                </c:pt>
                <c:pt idx="17675">
                  <c:v>0.12300000000000011</c:v>
                </c:pt>
                <c:pt idx="17676">
                  <c:v>0.12100000000000002</c:v>
                </c:pt>
                <c:pt idx="17677">
                  <c:v>0.12300000000000011</c:v>
                </c:pt>
                <c:pt idx="17678">
                  <c:v>0.12200000000000009</c:v>
                </c:pt>
                <c:pt idx="17679">
                  <c:v>0.125</c:v>
                </c:pt>
                <c:pt idx="17680">
                  <c:v>0.125</c:v>
                </c:pt>
                <c:pt idx="17681">
                  <c:v>0.12300000000000011</c:v>
                </c:pt>
                <c:pt idx="17682">
                  <c:v>0.125</c:v>
                </c:pt>
                <c:pt idx="17683">
                  <c:v>0.12400000000000011</c:v>
                </c:pt>
                <c:pt idx="17684">
                  <c:v>0.126</c:v>
                </c:pt>
                <c:pt idx="17685">
                  <c:v>0.12300000000000011</c:v>
                </c:pt>
                <c:pt idx="17686">
                  <c:v>0.12400000000000011</c:v>
                </c:pt>
                <c:pt idx="17687">
                  <c:v>0.12400000000000011</c:v>
                </c:pt>
                <c:pt idx="17688">
                  <c:v>0.12400000000000011</c:v>
                </c:pt>
                <c:pt idx="17689">
                  <c:v>0.12300000000000011</c:v>
                </c:pt>
                <c:pt idx="17690">
                  <c:v>0.12300000000000011</c:v>
                </c:pt>
                <c:pt idx="17691">
                  <c:v>0.12300000000000011</c:v>
                </c:pt>
                <c:pt idx="17692">
                  <c:v>0.12300000000000011</c:v>
                </c:pt>
                <c:pt idx="17693">
                  <c:v>0.12300000000000011</c:v>
                </c:pt>
                <c:pt idx="17694">
                  <c:v>0.125</c:v>
                </c:pt>
                <c:pt idx="17695">
                  <c:v>0.12300000000000011</c:v>
                </c:pt>
                <c:pt idx="17696">
                  <c:v>0.12200000000000009</c:v>
                </c:pt>
                <c:pt idx="17697">
                  <c:v>0.12200000000000009</c:v>
                </c:pt>
                <c:pt idx="17698">
                  <c:v>0.12300000000000011</c:v>
                </c:pt>
                <c:pt idx="17699">
                  <c:v>0.125</c:v>
                </c:pt>
                <c:pt idx="17700">
                  <c:v>0.12400000000000011</c:v>
                </c:pt>
                <c:pt idx="17701">
                  <c:v>0.12200000000000009</c:v>
                </c:pt>
                <c:pt idx="17702">
                  <c:v>0.12200000000000009</c:v>
                </c:pt>
                <c:pt idx="17703">
                  <c:v>0.12400000000000011</c:v>
                </c:pt>
                <c:pt idx="17704">
                  <c:v>0.12400000000000011</c:v>
                </c:pt>
                <c:pt idx="17705">
                  <c:v>0.12300000000000011</c:v>
                </c:pt>
              </c:numCache>
            </c:numRef>
          </c:yVal>
        </c:ser>
        <c:axId val="80881920"/>
        <c:axId val="81123200"/>
      </c:scatterChart>
      <c:valAx>
        <c:axId val="80881920"/>
        <c:scaling>
          <c:orientation val="minMax"/>
        </c:scaling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en-US"/>
                  <a:t>Time (Hours)</a:t>
                </a:r>
              </a:p>
            </c:rich>
          </c:tx>
          <c:layout/>
        </c:title>
        <c:numFmt formatCode="General" sourceLinked="1"/>
        <c:tickLblPos val="nextTo"/>
        <c:crossAx val="81123200"/>
        <c:crossesAt val="0.1"/>
        <c:crossBetween val="midCat"/>
      </c:valAx>
      <c:valAx>
        <c:axId val="81123200"/>
        <c:scaling>
          <c:logBase val="10"/>
          <c:orientation val="minMax"/>
        </c:scaling>
        <c:axPos val="l"/>
        <c:min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Turbidity (NTU)</a:t>
                </a:r>
              </a:p>
            </c:rich>
          </c:tx>
          <c:layout/>
        </c:title>
        <c:numFmt formatCode="General" sourceLinked="1"/>
        <c:tickLblPos val="nextTo"/>
        <c:crossAx val="80881920"/>
        <c:crossesAt val="0"/>
        <c:crossBetween val="midCat"/>
      </c:valAx>
    </c:plotArea>
    <c:legend>
      <c:legendPos val="r"/>
      <c:layout/>
    </c:legend>
    <c:plotVisOnly val="1"/>
  </c:chart>
  <c:externalData r:id="rId1"/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1"/>
  <c:lang val="en-US"/>
  <c:chart>
    <c:title>
      <c:tx>
        <c:rich>
          <a:bodyPr/>
          <a:lstStyle/>
          <a:p>
            <a:pPr>
              <a:defRPr/>
            </a:pPr>
            <a:r>
              <a:rPr lang="en-US" sz="2800" dirty="0"/>
              <a:t>Fluidization Velocity vs Expansion </a:t>
            </a:r>
          </a:p>
        </c:rich>
      </c:tx>
      <c:layout>
        <c:manualLayout>
          <c:xMode val="edge"/>
          <c:yMode val="edge"/>
          <c:x val="0.17593014334746701"/>
          <c:y val="1.7956207031214522E-2"/>
        </c:manualLayout>
      </c:layout>
    </c:title>
    <c:plotArea>
      <c:layout>
        <c:manualLayout>
          <c:layoutTarget val="inner"/>
          <c:xMode val="edge"/>
          <c:yMode val="edge"/>
          <c:x val="0.13414393852942358"/>
          <c:y val="0.16965988248008793"/>
          <c:w val="0.8131652197321485"/>
          <c:h val="0.66843931512171084"/>
        </c:manualLayout>
      </c:layout>
      <c:scatterChart>
        <c:scatterStyle val="smoothMarker"/>
        <c:ser>
          <c:idx val="0"/>
          <c:order val="0"/>
          <c:tx>
            <c:v>Calculated Fluidization Velocity vs Expansion</c:v>
          </c:tx>
          <c:xVal>
            <c:numRef>
              <c:f>'Fluidization Velocity'!$D$4:$D$20</c:f>
              <c:numCache>
                <c:formatCode>General</c:formatCode>
                <c:ptCount val="17"/>
                <c:pt idx="0">
                  <c:v>0</c:v>
                </c:pt>
                <c:pt idx="1">
                  <c:v>1.9999999999999878</c:v>
                </c:pt>
                <c:pt idx="2">
                  <c:v>3.9999999999999867</c:v>
                </c:pt>
                <c:pt idx="3">
                  <c:v>6.999999999999992</c:v>
                </c:pt>
                <c:pt idx="4">
                  <c:v>9.0000000000000018</c:v>
                </c:pt>
                <c:pt idx="5">
                  <c:v>10.000000000000002</c:v>
                </c:pt>
                <c:pt idx="6">
                  <c:v>14.000000000000002</c:v>
                </c:pt>
                <c:pt idx="7">
                  <c:v>16</c:v>
                </c:pt>
                <c:pt idx="8">
                  <c:v>17.999999999999989</c:v>
                </c:pt>
                <c:pt idx="9">
                  <c:v>19.999999999999989</c:v>
                </c:pt>
                <c:pt idx="10">
                  <c:v>24.999999999999989</c:v>
                </c:pt>
                <c:pt idx="11">
                  <c:v>24.999999999999989</c:v>
                </c:pt>
                <c:pt idx="12">
                  <c:v>27.999999999999989</c:v>
                </c:pt>
                <c:pt idx="13">
                  <c:v>28.999999999999989</c:v>
                </c:pt>
                <c:pt idx="14">
                  <c:v>30</c:v>
                </c:pt>
                <c:pt idx="15">
                  <c:v>34</c:v>
                </c:pt>
                <c:pt idx="16">
                  <c:v>38.000000000000007</c:v>
                </c:pt>
              </c:numCache>
            </c:numRef>
          </c:xVal>
          <c:yVal>
            <c:numRef>
              <c:f>'Fluidization Velocity'!$F$4:$F$20</c:f>
              <c:numCache>
                <c:formatCode>General</c:formatCode>
                <c:ptCount val="17"/>
                <c:pt idx="0">
                  <c:v>1.9016038736341021E-3</c:v>
                </c:pt>
                <c:pt idx="1">
                  <c:v>2.1088129487863852E-3</c:v>
                </c:pt>
                <c:pt idx="2">
                  <c:v>2.3229197122907074E-3</c:v>
                </c:pt>
                <c:pt idx="3">
                  <c:v>2.6556683802080767E-3</c:v>
                </c:pt>
                <c:pt idx="4">
                  <c:v>2.8843759996789661E-3</c:v>
                </c:pt>
                <c:pt idx="5">
                  <c:v>3.0005846218973701E-3</c:v>
                </c:pt>
                <c:pt idx="6">
                  <c:v>3.4762774386079892E-3</c:v>
                </c:pt>
                <c:pt idx="7">
                  <c:v>3.7197930540416617E-3</c:v>
                </c:pt>
                <c:pt idx="8">
                  <c:v>3.9664874389249791E-3</c:v>
                </c:pt>
                <c:pt idx="9">
                  <c:v>4.2159454198115714E-3</c:v>
                </c:pt>
                <c:pt idx="10">
                  <c:v>4.8491981904286588E-3</c:v>
                </c:pt>
                <c:pt idx="11">
                  <c:v>4.8491981904286588E-3</c:v>
                </c:pt>
                <c:pt idx="12">
                  <c:v>5.2340351292778893E-3</c:v>
                </c:pt>
                <c:pt idx="13">
                  <c:v>5.3628972194542223E-3</c:v>
                </c:pt>
                <c:pt idx="14">
                  <c:v>5.4919924316393937E-3</c:v>
                </c:pt>
                <c:pt idx="15">
                  <c:v>6.0100607205907748E-3</c:v>
                </c:pt>
                <c:pt idx="16">
                  <c:v>6.5294254318210287E-3</c:v>
                </c:pt>
              </c:numCache>
            </c:numRef>
          </c:yVal>
          <c:smooth val="1"/>
        </c:ser>
        <c:ser>
          <c:idx val="1"/>
          <c:order val="1"/>
          <c:tx>
            <c:v>Actual Fluidization Velocity vs Expansion</c:v>
          </c:tx>
          <c:xVal>
            <c:numRef>
              <c:f>'Fluidization Velocity'!$D$4:$D$20</c:f>
              <c:numCache>
                <c:formatCode>General</c:formatCode>
                <c:ptCount val="17"/>
                <c:pt idx="0">
                  <c:v>0</c:v>
                </c:pt>
                <c:pt idx="1">
                  <c:v>1.9999999999999878</c:v>
                </c:pt>
                <c:pt idx="2">
                  <c:v>3.9999999999999867</c:v>
                </c:pt>
                <c:pt idx="3">
                  <c:v>6.999999999999992</c:v>
                </c:pt>
                <c:pt idx="4">
                  <c:v>9.0000000000000018</c:v>
                </c:pt>
                <c:pt idx="5">
                  <c:v>10.000000000000002</c:v>
                </c:pt>
                <c:pt idx="6">
                  <c:v>14.000000000000002</c:v>
                </c:pt>
                <c:pt idx="7">
                  <c:v>16</c:v>
                </c:pt>
                <c:pt idx="8">
                  <c:v>17.999999999999989</c:v>
                </c:pt>
                <c:pt idx="9">
                  <c:v>19.999999999999989</c:v>
                </c:pt>
                <c:pt idx="10">
                  <c:v>24.999999999999989</c:v>
                </c:pt>
                <c:pt idx="11">
                  <c:v>24.999999999999989</c:v>
                </c:pt>
                <c:pt idx="12">
                  <c:v>27.999999999999989</c:v>
                </c:pt>
                <c:pt idx="13">
                  <c:v>28.999999999999989</c:v>
                </c:pt>
                <c:pt idx="14">
                  <c:v>30</c:v>
                </c:pt>
                <c:pt idx="15">
                  <c:v>34</c:v>
                </c:pt>
                <c:pt idx="16">
                  <c:v>38.000000000000007</c:v>
                </c:pt>
              </c:numCache>
            </c:numRef>
          </c:xVal>
          <c:yVal>
            <c:numRef>
              <c:f>'Fluidization Velocity'!$B$4:$B$20</c:f>
              <c:numCache>
                <c:formatCode>General</c:formatCode>
                <c:ptCount val="17"/>
                <c:pt idx="0">
                  <c:v>2.0369191597708427E-3</c:v>
                </c:pt>
                <c:pt idx="1">
                  <c:v>2.7158922130277952E-3</c:v>
                </c:pt>
                <c:pt idx="2">
                  <c:v>3.3948652662847438E-3</c:v>
                </c:pt>
                <c:pt idx="3">
                  <c:v>4.0738383195416924E-3</c:v>
                </c:pt>
                <c:pt idx="4">
                  <c:v>4.7528113727986418E-3</c:v>
                </c:pt>
                <c:pt idx="5">
                  <c:v>5.4317844260555904E-3</c:v>
                </c:pt>
                <c:pt idx="6">
                  <c:v>6.1107574793125424E-3</c:v>
                </c:pt>
                <c:pt idx="7">
                  <c:v>6.7897305325694884E-3</c:v>
                </c:pt>
                <c:pt idx="8">
                  <c:v>7.4687035858264569E-3</c:v>
                </c:pt>
                <c:pt idx="9">
                  <c:v>8.1476766390833847E-3</c:v>
                </c:pt>
                <c:pt idx="10">
                  <c:v>8.8266496923403819E-3</c:v>
                </c:pt>
                <c:pt idx="11">
                  <c:v>9.5056227455973027E-3</c:v>
                </c:pt>
                <c:pt idx="12">
                  <c:v>1.0184595798854269E-2</c:v>
                </c:pt>
                <c:pt idx="13">
                  <c:v>1.0863568852111203E-2</c:v>
                </c:pt>
                <c:pt idx="14">
                  <c:v>1.1542541905368176E-2</c:v>
                </c:pt>
                <c:pt idx="15">
                  <c:v>1.2221514958625081E-2</c:v>
                </c:pt>
                <c:pt idx="16">
                  <c:v>1.2900488011882094E-2</c:v>
                </c:pt>
              </c:numCache>
            </c:numRef>
          </c:yVal>
          <c:smooth val="1"/>
        </c:ser>
        <c:axId val="109339008"/>
        <c:axId val="109340928"/>
      </c:scatterChart>
      <c:valAx>
        <c:axId val="109339008"/>
        <c:scaling>
          <c:orientation val="minMax"/>
        </c:scaling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en-US" sz="1800" dirty="0"/>
                  <a:t>Filter Bed Expansion(%)</a:t>
                </a:r>
              </a:p>
            </c:rich>
          </c:tx>
          <c:layout/>
        </c:title>
        <c:numFmt formatCode="General" sourceLinked="1"/>
        <c:majorTickMark val="none"/>
        <c:tickLblPos val="nextTo"/>
        <c:crossAx val="109340928"/>
        <c:crosses val="autoZero"/>
        <c:crossBetween val="midCat"/>
      </c:valAx>
      <c:valAx>
        <c:axId val="109340928"/>
        <c:scaling>
          <c:orientation val="minMax"/>
        </c:scaling>
        <c:axPos val="l"/>
        <c:majorGridlines/>
        <c:title>
          <c:tx>
            <c:rich>
              <a:bodyPr/>
              <a:lstStyle/>
              <a:p>
                <a:pPr>
                  <a:defRPr/>
                </a:pPr>
                <a:r>
                  <a:rPr lang="en-US" sz="1800" dirty="0"/>
                  <a:t>Fluidization Velocity(m/s</a:t>
                </a:r>
                <a:r>
                  <a:rPr lang="en-US" dirty="0"/>
                  <a:t>)</a:t>
                </a:r>
              </a:p>
            </c:rich>
          </c:tx>
          <c:layout/>
        </c:title>
        <c:numFmt formatCode="General" sourceLinked="1"/>
        <c:majorTickMark val="none"/>
        <c:tickLblPos val="nextTo"/>
        <c:crossAx val="109339008"/>
        <c:crosses val="autoZero"/>
        <c:crossBetween val="midCat"/>
      </c:valAx>
    </c:plotArea>
    <c:legend>
      <c:legendPos val="r"/>
      <c:layout>
        <c:manualLayout>
          <c:xMode val="edge"/>
          <c:yMode val="edge"/>
          <c:x val="0.16248711218790018"/>
          <c:y val="0.1967256082609051"/>
          <c:w val="0.328111178410391"/>
          <c:h val="0.2236338537267617"/>
        </c:manualLayout>
      </c:layout>
      <c:txPr>
        <a:bodyPr/>
        <a:lstStyle/>
        <a:p>
          <a:pPr>
            <a:defRPr sz="1200"/>
          </a:pPr>
          <a:endParaRPr lang="en-US"/>
        </a:p>
      </c:txPr>
    </c:legend>
    <c:plotVisOnly val="1"/>
  </c:chart>
  <c:externalData r:id="rId1"/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1"/>
  <c:lang val="en-US"/>
  <c:chart>
    <c:autoTitleDeleted val="1"/>
    <c:plotArea>
      <c:layout>
        <c:manualLayout>
          <c:layoutTarget val="inner"/>
          <c:xMode val="edge"/>
          <c:yMode val="edge"/>
          <c:x val="8.1125109361330064E-2"/>
          <c:y val="0.14862277631962667"/>
          <c:w val="0.82307024121984762"/>
          <c:h val="0.70005358705161858"/>
        </c:manualLayout>
      </c:layout>
      <c:scatterChart>
        <c:scatterStyle val="smoothMarker"/>
        <c:ser>
          <c:idx val="0"/>
          <c:order val="0"/>
          <c:tx>
            <c:v>Calculated</c:v>
          </c:tx>
          <c:xVal>
            <c:numRef>
              <c:f>'Fluidization Velocity'!$D$2:$D$20</c:f>
              <c:numCache>
                <c:formatCode>General</c:formatCode>
                <c:ptCount val="19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1.9999999999999878</c:v>
                </c:pt>
                <c:pt idx="4">
                  <c:v>3.9999999999999867</c:v>
                </c:pt>
                <c:pt idx="5">
                  <c:v>6.999999999999992</c:v>
                </c:pt>
                <c:pt idx="6">
                  <c:v>9.0000000000000018</c:v>
                </c:pt>
                <c:pt idx="7">
                  <c:v>10.000000000000002</c:v>
                </c:pt>
                <c:pt idx="8">
                  <c:v>14.000000000000002</c:v>
                </c:pt>
                <c:pt idx="9">
                  <c:v>16</c:v>
                </c:pt>
                <c:pt idx="10">
                  <c:v>17.999999999999989</c:v>
                </c:pt>
                <c:pt idx="11">
                  <c:v>19.999999999999989</c:v>
                </c:pt>
                <c:pt idx="12">
                  <c:v>24.999999999999989</c:v>
                </c:pt>
                <c:pt idx="13">
                  <c:v>24.999999999999989</c:v>
                </c:pt>
                <c:pt idx="14">
                  <c:v>27.999999999999989</c:v>
                </c:pt>
                <c:pt idx="15">
                  <c:v>28.999999999999989</c:v>
                </c:pt>
                <c:pt idx="16">
                  <c:v>30</c:v>
                </c:pt>
                <c:pt idx="17">
                  <c:v>34</c:v>
                </c:pt>
                <c:pt idx="18">
                  <c:v>38.000000000000007</c:v>
                </c:pt>
              </c:numCache>
            </c:numRef>
          </c:xVal>
          <c:yVal>
            <c:numRef>
              <c:f>'Fluidization Velocity'!$M$2:$M$20</c:f>
              <c:numCache>
                <c:formatCode>General</c:formatCode>
                <c:ptCount val="19"/>
                <c:pt idx="0">
                  <c:v>4.2159454198115662E-3</c:v>
                </c:pt>
                <c:pt idx="1">
                  <c:v>4.2159454198115662E-3</c:v>
                </c:pt>
                <c:pt idx="2">
                  <c:v>4.2159454198115662E-3</c:v>
                </c:pt>
                <c:pt idx="3">
                  <c:v>4.5183984034311946E-3</c:v>
                </c:pt>
                <c:pt idx="4">
                  <c:v>4.8236521828831005E-3</c:v>
                </c:pt>
                <c:pt idx="5">
                  <c:v>5.285549818583743E-3</c:v>
                </c:pt>
                <c:pt idx="6">
                  <c:v>5.595414155696192E-3</c:v>
                </c:pt>
                <c:pt idx="7">
                  <c:v>5.7507510190517924E-3</c:v>
                </c:pt>
                <c:pt idx="8">
                  <c:v>6.3735829436310796E-3</c:v>
                </c:pt>
                <c:pt idx="9">
                  <c:v>6.6852347315646517E-3</c:v>
                </c:pt>
                <c:pt idx="10">
                  <c:v>6.9965960863185477E-3</c:v>
                </c:pt>
                <c:pt idx="11">
                  <c:v>7.3073704597120606E-3</c:v>
                </c:pt>
                <c:pt idx="12">
                  <c:v>8.0800428830823615E-3</c:v>
                </c:pt>
                <c:pt idx="13">
                  <c:v>8.0800428830823615E-3</c:v>
                </c:pt>
                <c:pt idx="14">
                  <c:v>8.5396166445111596E-3</c:v>
                </c:pt>
                <c:pt idx="15">
                  <c:v>8.6919932365301291E-3</c:v>
                </c:pt>
                <c:pt idx="16">
                  <c:v>8.8439279723149297E-3</c:v>
                </c:pt>
                <c:pt idx="17">
                  <c:v>9.4468838658071062E-3</c:v>
                </c:pt>
                <c:pt idx="18">
                  <c:v>1.0041430767619593E-2</c:v>
                </c:pt>
              </c:numCache>
            </c:numRef>
          </c:yVal>
          <c:smooth val="1"/>
        </c:ser>
        <c:ser>
          <c:idx val="1"/>
          <c:order val="1"/>
          <c:tx>
            <c:v>Actual</c:v>
          </c:tx>
          <c:xVal>
            <c:numRef>
              <c:f>'Fluidization Velocity'!$D$2:$D$20</c:f>
              <c:numCache>
                <c:formatCode>General</c:formatCode>
                <c:ptCount val="19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1.9999999999999878</c:v>
                </c:pt>
                <c:pt idx="4">
                  <c:v>3.9999999999999867</c:v>
                </c:pt>
                <c:pt idx="5">
                  <c:v>6.999999999999992</c:v>
                </c:pt>
                <c:pt idx="6">
                  <c:v>9.0000000000000018</c:v>
                </c:pt>
                <c:pt idx="7">
                  <c:v>10.000000000000002</c:v>
                </c:pt>
                <c:pt idx="8">
                  <c:v>14.000000000000002</c:v>
                </c:pt>
                <c:pt idx="9">
                  <c:v>16</c:v>
                </c:pt>
                <c:pt idx="10">
                  <c:v>17.999999999999989</c:v>
                </c:pt>
                <c:pt idx="11">
                  <c:v>19.999999999999989</c:v>
                </c:pt>
                <c:pt idx="12">
                  <c:v>24.999999999999989</c:v>
                </c:pt>
                <c:pt idx="13">
                  <c:v>24.999999999999989</c:v>
                </c:pt>
                <c:pt idx="14">
                  <c:v>27.999999999999989</c:v>
                </c:pt>
                <c:pt idx="15">
                  <c:v>28.999999999999989</c:v>
                </c:pt>
                <c:pt idx="16">
                  <c:v>30</c:v>
                </c:pt>
                <c:pt idx="17">
                  <c:v>34</c:v>
                </c:pt>
                <c:pt idx="18">
                  <c:v>38.000000000000007</c:v>
                </c:pt>
              </c:numCache>
            </c:numRef>
          </c:xVal>
          <c:yVal>
            <c:numRef>
              <c:f>'Fluidization Velocity'!$B$2:$B$20</c:f>
              <c:numCache>
                <c:formatCode>General</c:formatCode>
                <c:ptCount val="19"/>
                <c:pt idx="0">
                  <c:v>6.7897305325694923E-4</c:v>
                </c:pt>
                <c:pt idx="1">
                  <c:v>1.3579461065138993E-3</c:v>
                </c:pt>
                <c:pt idx="2">
                  <c:v>2.0369191597708431E-3</c:v>
                </c:pt>
                <c:pt idx="3">
                  <c:v>2.7158922130277952E-3</c:v>
                </c:pt>
                <c:pt idx="4">
                  <c:v>3.3948652662847438E-3</c:v>
                </c:pt>
                <c:pt idx="5">
                  <c:v>4.0738383195416924E-3</c:v>
                </c:pt>
                <c:pt idx="6">
                  <c:v>4.7528113727986418E-3</c:v>
                </c:pt>
                <c:pt idx="7">
                  <c:v>5.4317844260555904E-3</c:v>
                </c:pt>
                <c:pt idx="8">
                  <c:v>6.1107574793125424E-3</c:v>
                </c:pt>
                <c:pt idx="9">
                  <c:v>6.7897305325694884E-3</c:v>
                </c:pt>
                <c:pt idx="10">
                  <c:v>7.4687035858264465E-3</c:v>
                </c:pt>
                <c:pt idx="11">
                  <c:v>8.1476766390833847E-3</c:v>
                </c:pt>
                <c:pt idx="12">
                  <c:v>8.826649692340361E-3</c:v>
                </c:pt>
                <c:pt idx="13">
                  <c:v>9.5056227455972957E-3</c:v>
                </c:pt>
                <c:pt idx="14">
                  <c:v>1.0184595798854253E-2</c:v>
                </c:pt>
                <c:pt idx="15">
                  <c:v>1.0863568852111195E-2</c:v>
                </c:pt>
                <c:pt idx="16">
                  <c:v>1.1542541905368152E-2</c:v>
                </c:pt>
                <c:pt idx="17">
                  <c:v>1.2221514958625081E-2</c:v>
                </c:pt>
                <c:pt idx="18">
                  <c:v>1.2900488011882065E-2</c:v>
                </c:pt>
              </c:numCache>
            </c:numRef>
          </c:yVal>
          <c:smooth val="1"/>
        </c:ser>
        <c:axId val="109381888"/>
        <c:axId val="109388160"/>
      </c:scatterChart>
      <c:valAx>
        <c:axId val="109381888"/>
        <c:scaling>
          <c:orientation val="minMax"/>
        </c:scaling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en-US" dirty="0"/>
                  <a:t>Expansion</a:t>
                </a:r>
              </a:p>
            </c:rich>
          </c:tx>
          <c:layout/>
        </c:title>
        <c:numFmt formatCode="General" sourceLinked="1"/>
        <c:majorTickMark val="none"/>
        <c:tickLblPos val="nextTo"/>
        <c:crossAx val="109388160"/>
        <c:crosses val="autoZero"/>
        <c:crossBetween val="midCat"/>
      </c:valAx>
      <c:valAx>
        <c:axId val="109388160"/>
        <c:scaling>
          <c:orientation val="minMax"/>
        </c:scaling>
        <c:axPos val="l"/>
        <c:majorGridlines/>
        <c:title>
          <c:tx>
            <c:rich>
              <a:bodyPr/>
              <a:lstStyle/>
              <a:p>
                <a:pPr>
                  <a:defRPr/>
                </a:pPr>
                <a:r>
                  <a:rPr lang="en-US" dirty="0"/>
                  <a:t>Fluidization Velocity</a:t>
                </a:r>
              </a:p>
            </c:rich>
          </c:tx>
          <c:layout/>
        </c:title>
        <c:numFmt formatCode="General" sourceLinked="1"/>
        <c:majorTickMark val="none"/>
        <c:tickLblPos val="nextTo"/>
        <c:crossAx val="109381888"/>
        <c:crosses val="autoZero"/>
        <c:crossBetween val="midCat"/>
      </c:valAx>
    </c:plotArea>
    <c:legend>
      <c:legendPos val="r"/>
      <c:layout>
        <c:manualLayout>
          <c:xMode val="edge"/>
          <c:yMode val="edge"/>
          <c:x val="0.25313100425553559"/>
          <c:y val="0.18138578759744625"/>
          <c:w val="0.17243533878653552"/>
          <c:h val="0.13225330042699912"/>
        </c:manualLayout>
      </c:layout>
    </c:legend>
    <c:plotVisOnly val="1"/>
  </c:chart>
  <c:externalData r:id="rId1"/>
  <c:userShapes r:id="rId2"/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1"/>
  <c:lang val="en-US"/>
  <c:chart>
    <c:title>
      <c:tx>
        <c:rich>
          <a:bodyPr/>
          <a:lstStyle/>
          <a:p>
            <a:pPr>
              <a:defRPr/>
            </a:pPr>
            <a:r>
              <a:rPr lang="en-US" sz="2800" dirty="0"/>
              <a:t>Fluidization Velocity vs Expansion </a:t>
            </a:r>
          </a:p>
        </c:rich>
      </c:tx>
      <c:layout>
        <c:manualLayout>
          <c:xMode val="edge"/>
          <c:yMode val="edge"/>
          <c:x val="0.17593014334746715"/>
          <c:y val="1.7956207031214522E-2"/>
        </c:manualLayout>
      </c:layout>
    </c:title>
    <c:plotArea>
      <c:layout>
        <c:manualLayout>
          <c:layoutTarget val="inner"/>
          <c:xMode val="edge"/>
          <c:yMode val="edge"/>
          <c:x val="0.13414393852942369"/>
          <c:y val="0.16965988248008793"/>
          <c:w val="0.8131652197321485"/>
          <c:h val="0.66843931512171084"/>
        </c:manualLayout>
      </c:layout>
      <c:scatterChart>
        <c:scatterStyle val="smoothMarker"/>
        <c:ser>
          <c:idx val="0"/>
          <c:order val="0"/>
          <c:tx>
            <c:v>Calculated Fluidization Velocity vs Expansion</c:v>
          </c:tx>
          <c:xVal>
            <c:numRef>
              <c:f>'Fluidization Velocity'!$D$4:$D$20</c:f>
              <c:numCache>
                <c:formatCode>General</c:formatCode>
                <c:ptCount val="17"/>
                <c:pt idx="0">
                  <c:v>0</c:v>
                </c:pt>
                <c:pt idx="1">
                  <c:v>1.9999999999999878</c:v>
                </c:pt>
                <c:pt idx="2">
                  <c:v>3.9999999999999867</c:v>
                </c:pt>
                <c:pt idx="3">
                  <c:v>6.999999999999992</c:v>
                </c:pt>
                <c:pt idx="4">
                  <c:v>9.0000000000000018</c:v>
                </c:pt>
                <c:pt idx="5">
                  <c:v>10.000000000000002</c:v>
                </c:pt>
                <c:pt idx="6">
                  <c:v>14.000000000000002</c:v>
                </c:pt>
                <c:pt idx="7">
                  <c:v>16</c:v>
                </c:pt>
                <c:pt idx="8">
                  <c:v>17.999999999999989</c:v>
                </c:pt>
                <c:pt idx="9">
                  <c:v>19.999999999999989</c:v>
                </c:pt>
                <c:pt idx="10">
                  <c:v>24.999999999999989</c:v>
                </c:pt>
                <c:pt idx="11">
                  <c:v>24.999999999999989</c:v>
                </c:pt>
                <c:pt idx="12">
                  <c:v>27.999999999999989</c:v>
                </c:pt>
                <c:pt idx="13">
                  <c:v>28.999999999999989</c:v>
                </c:pt>
                <c:pt idx="14">
                  <c:v>30</c:v>
                </c:pt>
                <c:pt idx="15">
                  <c:v>34</c:v>
                </c:pt>
                <c:pt idx="16">
                  <c:v>38.000000000000007</c:v>
                </c:pt>
              </c:numCache>
            </c:numRef>
          </c:xVal>
          <c:yVal>
            <c:numRef>
              <c:f>'Fluidization Velocity'!$F$4:$F$20</c:f>
              <c:numCache>
                <c:formatCode>General</c:formatCode>
                <c:ptCount val="17"/>
                <c:pt idx="0">
                  <c:v>1.9016038736341021E-3</c:v>
                </c:pt>
                <c:pt idx="1">
                  <c:v>2.1088129487863865E-3</c:v>
                </c:pt>
                <c:pt idx="2">
                  <c:v>2.3229197122907083E-3</c:v>
                </c:pt>
                <c:pt idx="3">
                  <c:v>2.6556683802080767E-3</c:v>
                </c:pt>
                <c:pt idx="4">
                  <c:v>2.8843759996789661E-3</c:v>
                </c:pt>
                <c:pt idx="5">
                  <c:v>3.0005846218973727E-3</c:v>
                </c:pt>
                <c:pt idx="6">
                  <c:v>3.4762774386079892E-3</c:v>
                </c:pt>
                <c:pt idx="7">
                  <c:v>3.7197930540416634E-3</c:v>
                </c:pt>
                <c:pt idx="8">
                  <c:v>3.9664874389249791E-3</c:v>
                </c:pt>
                <c:pt idx="9">
                  <c:v>4.2159454198115714E-3</c:v>
                </c:pt>
                <c:pt idx="10">
                  <c:v>4.8491981904286632E-3</c:v>
                </c:pt>
                <c:pt idx="11">
                  <c:v>4.8491981904286632E-3</c:v>
                </c:pt>
                <c:pt idx="12">
                  <c:v>5.2340351292778893E-3</c:v>
                </c:pt>
                <c:pt idx="13">
                  <c:v>5.3628972194542223E-3</c:v>
                </c:pt>
                <c:pt idx="14">
                  <c:v>5.4919924316393981E-3</c:v>
                </c:pt>
                <c:pt idx="15">
                  <c:v>6.0100607205907782E-3</c:v>
                </c:pt>
                <c:pt idx="16">
                  <c:v>6.5294254318210322E-3</c:v>
                </c:pt>
              </c:numCache>
            </c:numRef>
          </c:yVal>
          <c:smooth val="1"/>
        </c:ser>
        <c:ser>
          <c:idx val="1"/>
          <c:order val="1"/>
          <c:tx>
            <c:v>Actual Fluidization Velocity vs Expansion</c:v>
          </c:tx>
          <c:xVal>
            <c:numRef>
              <c:f>'Fluidization Velocity'!$D$4:$D$20</c:f>
              <c:numCache>
                <c:formatCode>General</c:formatCode>
                <c:ptCount val="17"/>
                <c:pt idx="0">
                  <c:v>0</c:v>
                </c:pt>
                <c:pt idx="1">
                  <c:v>1.9999999999999878</c:v>
                </c:pt>
                <c:pt idx="2">
                  <c:v>3.9999999999999867</c:v>
                </c:pt>
                <c:pt idx="3">
                  <c:v>6.999999999999992</c:v>
                </c:pt>
                <c:pt idx="4">
                  <c:v>9.0000000000000018</c:v>
                </c:pt>
                <c:pt idx="5">
                  <c:v>10.000000000000002</c:v>
                </c:pt>
                <c:pt idx="6">
                  <c:v>14.000000000000002</c:v>
                </c:pt>
                <c:pt idx="7">
                  <c:v>16</c:v>
                </c:pt>
                <c:pt idx="8">
                  <c:v>17.999999999999989</c:v>
                </c:pt>
                <c:pt idx="9">
                  <c:v>19.999999999999989</c:v>
                </c:pt>
                <c:pt idx="10">
                  <c:v>24.999999999999989</c:v>
                </c:pt>
                <c:pt idx="11">
                  <c:v>24.999999999999989</c:v>
                </c:pt>
                <c:pt idx="12">
                  <c:v>27.999999999999989</c:v>
                </c:pt>
                <c:pt idx="13">
                  <c:v>28.999999999999989</c:v>
                </c:pt>
                <c:pt idx="14">
                  <c:v>30</c:v>
                </c:pt>
                <c:pt idx="15">
                  <c:v>34</c:v>
                </c:pt>
                <c:pt idx="16">
                  <c:v>38.000000000000007</c:v>
                </c:pt>
              </c:numCache>
            </c:numRef>
          </c:xVal>
          <c:yVal>
            <c:numRef>
              <c:f>'Fluidization Velocity'!$B$4:$B$20</c:f>
              <c:numCache>
                <c:formatCode>General</c:formatCode>
                <c:ptCount val="17"/>
                <c:pt idx="0">
                  <c:v>2.0369191597708427E-3</c:v>
                </c:pt>
                <c:pt idx="1">
                  <c:v>2.7158922130277952E-3</c:v>
                </c:pt>
                <c:pt idx="2">
                  <c:v>3.3948652662847438E-3</c:v>
                </c:pt>
                <c:pt idx="3">
                  <c:v>4.0738383195416924E-3</c:v>
                </c:pt>
                <c:pt idx="4">
                  <c:v>4.7528113727986418E-3</c:v>
                </c:pt>
                <c:pt idx="5">
                  <c:v>5.4317844260555904E-3</c:v>
                </c:pt>
                <c:pt idx="6">
                  <c:v>6.1107574793125424E-3</c:v>
                </c:pt>
                <c:pt idx="7">
                  <c:v>6.7897305325694884E-3</c:v>
                </c:pt>
                <c:pt idx="8">
                  <c:v>7.4687035858264604E-3</c:v>
                </c:pt>
                <c:pt idx="9">
                  <c:v>8.1476766390833847E-3</c:v>
                </c:pt>
                <c:pt idx="10">
                  <c:v>8.8266496923403905E-3</c:v>
                </c:pt>
                <c:pt idx="11">
                  <c:v>9.5056227455973027E-3</c:v>
                </c:pt>
                <c:pt idx="12">
                  <c:v>1.0184595798854276E-2</c:v>
                </c:pt>
                <c:pt idx="13">
                  <c:v>1.0863568852111203E-2</c:v>
                </c:pt>
                <c:pt idx="14">
                  <c:v>1.1542541905368183E-2</c:v>
                </c:pt>
                <c:pt idx="15">
                  <c:v>1.2221514958625081E-2</c:v>
                </c:pt>
                <c:pt idx="16">
                  <c:v>1.2900488011882105E-2</c:v>
                </c:pt>
              </c:numCache>
            </c:numRef>
          </c:yVal>
          <c:smooth val="1"/>
        </c:ser>
        <c:axId val="109435520"/>
        <c:axId val="109441792"/>
      </c:scatterChart>
      <c:valAx>
        <c:axId val="109435520"/>
        <c:scaling>
          <c:orientation val="minMax"/>
        </c:scaling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en-US" sz="1800" dirty="0"/>
                  <a:t>Filter Bed Expansion(%)</a:t>
                </a:r>
              </a:p>
            </c:rich>
          </c:tx>
          <c:layout/>
        </c:title>
        <c:numFmt formatCode="General" sourceLinked="1"/>
        <c:majorTickMark val="none"/>
        <c:tickLblPos val="nextTo"/>
        <c:crossAx val="109441792"/>
        <c:crosses val="autoZero"/>
        <c:crossBetween val="midCat"/>
      </c:valAx>
      <c:valAx>
        <c:axId val="109441792"/>
        <c:scaling>
          <c:orientation val="minMax"/>
        </c:scaling>
        <c:axPos val="l"/>
        <c:majorGridlines/>
        <c:title>
          <c:tx>
            <c:rich>
              <a:bodyPr/>
              <a:lstStyle/>
              <a:p>
                <a:pPr>
                  <a:defRPr/>
                </a:pPr>
                <a:r>
                  <a:rPr lang="en-US" sz="1800" dirty="0"/>
                  <a:t>Fluidization Velocity(m/s</a:t>
                </a:r>
                <a:r>
                  <a:rPr lang="en-US" dirty="0"/>
                  <a:t>)</a:t>
                </a:r>
              </a:p>
            </c:rich>
          </c:tx>
          <c:layout/>
        </c:title>
        <c:numFmt formatCode="General" sourceLinked="1"/>
        <c:majorTickMark val="none"/>
        <c:tickLblPos val="nextTo"/>
        <c:crossAx val="109435520"/>
        <c:crosses val="autoZero"/>
        <c:crossBetween val="midCat"/>
      </c:valAx>
    </c:plotArea>
    <c:legend>
      <c:legendPos val="r"/>
      <c:layout>
        <c:manualLayout>
          <c:xMode val="edge"/>
          <c:yMode val="edge"/>
          <c:x val="0.16248711218790027"/>
          <c:y val="0.1967256082609051"/>
          <c:w val="0.328111178410391"/>
          <c:h val="0.2236338537267617"/>
        </c:manualLayout>
      </c:layout>
      <c:txPr>
        <a:bodyPr/>
        <a:lstStyle/>
        <a:p>
          <a:pPr>
            <a:defRPr sz="1200"/>
          </a:pPr>
          <a:endParaRPr lang="en-US"/>
        </a:p>
      </c:txPr>
    </c:legend>
    <c:plotVisOnly val="1"/>
  </c:chart>
  <c:externalData r:id="rId1"/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en-US"/>
  <c:chart>
    <c:title>
      <c:tx>
        <c:rich>
          <a:bodyPr/>
          <a:lstStyle/>
          <a:p>
            <a:pPr>
              <a:defRPr/>
            </a:pPr>
            <a:r>
              <a:rPr lang="en-US" dirty="0"/>
              <a:t>Fluidization</a:t>
            </a:r>
            <a:r>
              <a:rPr lang="en-US" baseline="0" dirty="0"/>
              <a:t> Velocity vs. Expansion</a:t>
            </a:r>
            <a:endParaRPr lang="en-US" dirty="0"/>
          </a:p>
        </c:rich>
      </c:tx>
      <c:layout/>
    </c:title>
    <c:plotArea>
      <c:layout>
        <c:manualLayout>
          <c:layoutTarget val="inner"/>
          <c:xMode val="edge"/>
          <c:yMode val="edge"/>
          <c:x val="3.9550717924965312E-2"/>
          <c:y val="0.15628983877015398"/>
          <c:w val="0.80255300807987262"/>
          <c:h val="0.74665750114569063"/>
        </c:manualLayout>
      </c:layout>
      <c:scatterChart>
        <c:scatterStyle val="smoothMarker"/>
        <c:ser>
          <c:idx val="0"/>
          <c:order val="0"/>
          <c:tx>
            <c:v>Calculated</c:v>
          </c:tx>
          <c:xVal>
            <c:numRef>
              <c:f>'Fluidization Velocity'!$D$2:$D$20</c:f>
              <c:numCache>
                <c:formatCode>General</c:formatCode>
                <c:ptCount val="19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1.9999999999999878</c:v>
                </c:pt>
                <c:pt idx="4">
                  <c:v>3.9999999999999867</c:v>
                </c:pt>
                <c:pt idx="5">
                  <c:v>6.999999999999992</c:v>
                </c:pt>
                <c:pt idx="6">
                  <c:v>9.0000000000000018</c:v>
                </c:pt>
                <c:pt idx="7">
                  <c:v>10.000000000000002</c:v>
                </c:pt>
                <c:pt idx="8">
                  <c:v>14.000000000000002</c:v>
                </c:pt>
                <c:pt idx="9">
                  <c:v>16</c:v>
                </c:pt>
                <c:pt idx="10">
                  <c:v>17.999999999999989</c:v>
                </c:pt>
                <c:pt idx="11">
                  <c:v>19.999999999999989</c:v>
                </c:pt>
                <c:pt idx="12">
                  <c:v>24.999999999999989</c:v>
                </c:pt>
                <c:pt idx="13">
                  <c:v>24.999999999999989</c:v>
                </c:pt>
                <c:pt idx="14">
                  <c:v>27.999999999999989</c:v>
                </c:pt>
                <c:pt idx="15">
                  <c:v>28.999999999999989</c:v>
                </c:pt>
                <c:pt idx="16">
                  <c:v>30</c:v>
                </c:pt>
                <c:pt idx="17">
                  <c:v>34</c:v>
                </c:pt>
                <c:pt idx="18">
                  <c:v>38.000000000000007</c:v>
                </c:pt>
              </c:numCache>
            </c:numRef>
          </c:xVal>
          <c:yVal>
            <c:numRef>
              <c:f>'Fluidization Velocity'!$K$2:$K$20</c:f>
              <c:numCache>
                <c:formatCode>General</c:formatCode>
                <c:ptCount val="19"/>
                <c:pt idx="0">
                  <c:v>3.4228869725413864E-3</c:v>
                </c:pt>
                <c:pt idx="1">
                  <c:v>3.4228869725413864E-3</c:v>
                </c:pt>
                <c:pt idx="2">
                  <c:v>3.4228869725413864E-3</c:v>
                </c:pt>
                <c:pt idx="3">
                  <c:v>3.7958633078154762E-3</c:v>
                </c:pt>
                <c:pt idx="4">
                  <c:v>4.1812554821232771E-3</c:v>
                </c:pt>
                <c:pt idx="5">
                  <c:v>4.7802030843745588E-3</c:v>
                </c:pt>
                <c:pt idx="6">
                  <c:v>5.1918767994221498E-3</c:v>
                </c:pt>
                <c:pt idx="7">
                  <c:v>5.4010523194152433E-3</c:v>
                </c:pt>
                <c:pt idx="8">
                  <c:v>6.257299389494389E-3</c:v>
                </c:pt>
                <c:pt idx="9">
                  <c:v>6.6956274972749816E-3</c:v>
                </c:pt>
                <c:pt idx="10">
                  <c:v>7.1396773900649722E-3</c:v>
                </c:pt>
                <c:pt idx="11">
                  <c:v>7.5887017556608254E-3</c:v>
                </c:pt>
                <c:pt idx="12">
                  <c:v>8.7285567427715319E-3</c:v>
                </c:pt>
                <c:pt idx="13">
                  <c:v>8.7285567427715319E-3</c:v>
                </c:pt>
                <c:pt idx="14">
                  <c:v>9.4212632327001968E-3</c:v>
                </c:pt>
                <c:pt idx="15">
                  <c:v>9.6532149950176224E-3</c:v>
                </c:pt>
                <c:pt idx="16">
                  <c:v>9.8855863769508924E-3</c:v>
                </c:pt>
                <c:pt idx="17">
                  <c:v>1.0818109297063396E-2</c:v>
                </c:pt>
                <c:pt idx="18">
                  <c:v>1.1752965777277821E-2</c:v>
                </c:pt>
              </c:numCache>
            </c:numRef>
          </c:yVal>
          <c:smooth val="1"/>
        </c:ser>
        <c:ser>
          <c:idx val="1"/>
          <c:order val="1"/>
          <c:tx>
            <c:v>Actual</c:v>
          </c:tx>
          <c:xVal>
            <c:numRef>
              <c:f>'Fluidization Velocity'!$D$2:$D$20</c:f>
              <c:numCache>
                <c:formatCode>General</c:formatCode>
                <c:ptCount val="19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1.9999999999999878</c:v>
                </c:pt>
                <c:pt idx="4">
                  <c:v>3.9999999999999867</c:v>
                </c:pt>
                <c:pt idx="5">
                  <c:v>6.999999999999992</c:v>
                </c:pt>
                <c:pt idx="6">
                  <c:v>9.0000000000000018</c:v>
                </c:pt>
                <c:pt idx="7">
                  <c:v>10.000000000000002</c:v>
                </c:pt>
                <c:pt idx="8">
                  <c:v>14.000000000000002</c:v>
                </c:pt>
                <c:pt idx="9">
                  <c:v>16</c:v>
                </c:pt>
                <c:pt idx="10">
                  <c:v>17.999999999999989</c:v>
                </c:pt>
                <c:pt idx="11">
                  <c:v>19.999999999999989</c:v>
                </c:pt>
                <c:pt idx="12">
                  <c:v>24.999999999999989</c:v>
                </c:pt>
                <c:pt idx="13">
                  <c:v>24.999999999999989</c:v>
                </c:pt>
                <c:pt idx="14">
                  <c:v>27.999999999999989</c:v>
                </c:pt>
                <c:pt idx="15">
                  <c:v>28.999999999999989</c:v>
                </c:pt>
                <c:pt idx="16">
                  <c:v>30</c:v>
                </c:pt>
                <c:pt idx="17">
                  <c:v>34</c:v>
                </c:pt>
                <c:pt idx="18">
                  <c:v>38.000000000000007</c:v>
                </c:pt>
              </c:numCache>
            </c:numRef>
          </c:xVal>
          <c:yVal>
            <c:numRef>
              <c:f>'Fluidization Velocity'!$B$2:$B$20</c:f>
              <c:numCache>
                <c:formatCode>General</c:formatCode>
                <c:ptCount val="19"/>
                <c:pt idx="0">
                  <c:v>6.7897305325694923E-4</c:v>
                </c:pt>
                <c:pt idx="1">
                  <c:v>1.3579461065138993E-3</c:v>
                </c:pt>
                <c:pt idx="2">
                  <c:v>2.0369191597708431E-3</c:v>
                </c:pt>
                <c:pt idx="3">
                  <c:v>2.7158922130277952E-3</c:v>
                </c:pt>
                <c:pt idx="4">
                  <c:v>3.3948652662847438E-3</c:v>
                </c:pt>
                <c:pt idx="5">
                  <c:v>4.0738383195416924E-3</c:v>
                </c:pt>
                <c:pt idx="6">
                  <c:v>4.7528113727986418E-3</c:v>
                </c:pt>
                <c:pt idx="7">
                  <c:v>5.4317844260555904E-3</c:v>
                </c:pt>
                <c:pt idx="8">
                  <c:v>6.1107574793125424E-3</c:v>
                </c:pt>
                <c:pt idx="9">
                  <c:v>6.7897305325694884E-3</c:v>
                </c:pt>
                <c:pt idx="10">
                  <c:v>7.4687035858264465E-3</c:v>
                </c:pt>
                <c:pt idx="11">
                  <c:v>8.1476766390833847E-3</c:v>
                </c:pt>
                <c:pt idx="12">
                  <c:v>8.826649692340361E-3</c:v>
                </c:pt>
                <c:pt idx="13">
                  <c:v>9.5056227455972957E-3</c:v>
                </c:pt>
                <c:pt idx="14">
                  <c:v>1.0184595798854253E-2</c:v>
                </c:pt>
                <c:pt idx="15">
                  <c:v>1.0863568852111195E-2</c:v>
                </c:pt>
                <c:pt idx="16">
                  <c:v>1.1542541905368152E-2</c:v>
                </c:pt>
                <c:pt idx="17">
                  <c:v>1.2221514958625081E-2</c:v>
                </c:pt>
                <c:pt idx="18">
                  <c:v>1.2900488011882065E-2</c:v>
                </c:pt>
              </c:numCache>
            </c:numRef>
          </c:yVal>
          <c:smooth val="1"/>
        </c:ser>
        <c:axId val="109462272"/>
        <c:axId val="109464192"/>
      </c:scatterChart>
      <c:valAx>
        <c:axId val="109462272"/>
        <c:scaling>
          <c:orientation val="minMax"/>
        </c:scaling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en-US" dirty="0"/>
                  <a:t>Expansion</a:t>
                </a:r>
              </a:p>
            </c:rich>
          </c:tx>
          <c:layout/>
        </c:title>
        <c:numFmt formatCode="General" sourceLinked="1"/>
        <c:majorTickMark val="none"/>
        <c:tickLblPos val="nextTo"/>
        <c:crossAx val="109464192"/>
        <c:crosses val="autoZero"/>
        <c:crossBetween val="midCat"/>
      </c:valAx>
      <c:valAx>
        <c:axId val="109464192"/>
        <c:scaling>
          <c:orientation val="minMax"/>
        </c:scaling>
        <c:axPos val="l"/>
        <c:majorGridlines/>
        <c:title>
          <c:tx>
            <c:rich>
              <a:bodyPr/>
              <a:lstStyle/>
              <a:p>
                <a:pPr>
                  <a:defRPr/>
                </a:pPr>
                <a:r>
                  <a:rPr lang="en-US" dirty="0"/>
                  <a:t>Fluidization Velocity</a:t>
                </a:r>
              </a:p>
            </c:rich>
          </c:tx>
          <c:layout/>
        </c:title>
        <c:numFmt formatCode="General" sourceLinked="1"/>
        <c:majorTickMark val="none"/>
        <c:tickLblPos val="nextTo"/>
        <c:crossAx val="109462272"/>
        <c:crosses val="autoZero"/>
        <c:crossBetween val="midCat"/>
      </c:valAx>
    </c:plotArea>
    <c:legend>
      <c:legendPos val="r"/>
      <c:layout>
        <c:manualLayout>
          <c:xMode val="edge"/>
          <c:yMode val="edge"/>
          <c:x val="0.20659307292470802"/>
          <c:y val="0.22329250510352872"/>
          <c:w val="0.16432195975503061"/>
          <c:h val="0.10890430362871309"/>
        </c:manualLayout>
      </c:layout>
    </c:legend>
    <c:plotVisOnly val="1"/>
  </c:chart>
  <c:externalData r:id="rId1"/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1"/>
  <c:lang val="en-US"/>
  <c:chart>
    <c:plotArea>
      <c:layout/>
      <c:scatterChart>
        <c:scatterStyle val="lineMarker"/>
        <c:ser>
          <c:idx val="0"/>
          <c:order val="0"/>
          <c:spPr>
            <a:ln w="28575">
              <a:noFill/>
            </a:ln>
          </c:spPr>
          <c:xVal>
            <c:numRef>
              <c:f>Sheet1!$F$2:$F$17707</c:f>
              <c:numCache>
                <c:formatCode>General</c:formatCode>
                <c:ptCount val="17706"/>
                <c:pt idx="0">
                  <c:v>0</c:v>
                </c:pt>
                <c:pt idx="1">
                  <c:v>1.3888800000003722E-3</c:v>
                </c:pt>
                <c:pt idx="2">
                  <c:v>2.777760000000744E-3</c:v>
                </c:pt>
                <c:pt idx="3">
                  <c:v>4.1666399999993418E-3</c:v>
                </c:pt>
                <c:pt idx="4">
                  <c:v>5.5581599999978779E-3</c:v>
                </c:pt>
                <c:pt idx="5">
                  <c:v>6.9444000000000823E-3</c:v>
                </c:pt>
                <c:pt idx="6">
                  <c:v>8.3359199999986349E-3</c:v>
                </c:pt>
                <c:pt idx="7">
                  <c:v>9.7250400000010728E-3</c:v>
                </c:pt>
                <c:pt idx="8">
                  <c:v>1.1113919999997895E-2</c:v>
                </c:pt>
                <c:pt idx="9">
                  <c:v>1.2502799999998261E-2</c:v>
                </c:pt>
                <c:pt idx="10">
                  <c:v>1.3894320000000361E-2</c:v>
                </c:pt>
                <c:pt idx="11">
                  <c:v>1.5286080000000982E-2</c:v>
                </c:pt>
                <c:pt idx="12">
                  <c:v>1.6674959999997803E-2</c:v>
                </c:pt>
                <c:pt idx="13">
                  <c:v>1.8063839999998194E-2</c:v>
                </c:pt>
                <c:pt idx="14">
                  <c:v>1.9452719999998563E-2</c:v>
                </c:pt>
                <c:pt idx="15">
                  <c:v>2.0841599999998878E-2</c:v>
                </c:pt>
                <c:pt idx="16">
                  <c:v>2.2230479999999286E-2</c:v>
                </c:pt>
                <c:pt idx="17">
                  <c:v>2.3619359999999638E-2</c:v>
                </c:pt>
                <c:pt idx="18">
                  <c:v>2.5008240000000053E-2</c:v>
                </c:pt>
                <c:pt idx="19">
                  <c:v>2.6400000000000656E-2</c:v>
                </c:pt>
                <c:pt idx="20">
                  <c:v>2.7788880000001015E-2</c:v>
                </c:pt>
                <c:pt idx="21">
                  <c:v>2.9177760000001395E-2</c:v>
                </c:pt>
                <c:pt idx="22">
                  <c:v>3.0555359999999254E-2</c:v>
                </c:pt>
                <c:pt idx="23">
                  <c:v>3.1958159999998507E-2</c:v>
                </c:pt>
                <c:pt idx="24">
                  <c:v>3.3333359999998535E-2</c:v>
                </c:pt>
                <c:pt idx="25">
                  <c:v>3.4722239999998863E-2</c:v>
                </c:pt>
                <c:pt idx="26">
                  <c:v>3.6111119999999289E-2</c:v>
                </c:pt>
                <c:pt idx="27">
                  <c:v>3.7499999999999672E-2</c:v>
                </c:pt>
                <c:pt idx="28">
                  <c:v>3.8888880000000015E-2</c:v>
                </c:pt>
                <c:pt idx="29">
                  <c:v>4.0277759999998622E-2</c:v>
                </c:pt>
                <c:pt idx="30">
                  <c:v>4.1675039999999386E-2</c:v>
                </c:pt>
                <c:pt idx="31">
                  <c:v>4.3063919999999832E-2</c:v>
                </c:pt>
                <c:pt idx="32">
                  <c:v>4.4452800000000278E-2</c:v>
                </c:pt>
                <c:pt idx="33">
                  <c:v>4.5841680000000572E-2</c:v>
                </c:pt>
                <c:pt idx="34">
                  <c:v>4.7230560000000907E-2</c:v>
                </c:pt>
                <c:pt idx="35">
                  <c:v>4.8619440000001311E-2</c:v>
                </c:pt>
                <c:pt idx="36">
                  <c:v>5.0008320000001744E-2</c:v>
                </c:pt>
                <c:pt idx="37">
                  <c:v>5.1399839999998503E-2</c:v>
                </c:pt>
                <c:pt idx="38">
                  <c:v>5.2791600000000938E-2</c:v>
                </c:pt>
                <c:pt idx="39">
                  <c:v>5.4180480000001342E-2</c:v>
                </c:pt>
                <c:pt idx="40">
                  <c:v>5.55554400000009E-2</c:v>
                </c:pt>
                <c:pt idx="41">
                  <c:v>5.694432000000129E-2</c:v>
                </c:pt>
                <c:pt idx="42">
                  <c:v>5.8347119999998774E-2</c:v>
                </c:pt>
                <c:pt idx="43">
                  <c:v>5.9735999999999227E-2</c:v>
                </c:pt>
                <c:pt idx="44">
                  <c:v>6.1110959999998896E-2</c:v>
                </c:pt>
                <c:pt idx="45">
                  <c:v>6.2513759999999891E-2</c:v>
                </c:pt>
                <c:pt idx="46">
                  <c:v>6.3902640000000357E-2</c:v>
                </c:pt>
                <c:pt idx="47">
                  <c:v>6.529152000000063E-2</c:v>
                </c:pt>
                <c:pt idx="48">
                  <c:v>6.6680400000000972E-2</c:v>
                </c:pt>
                <c:pt idx="49">
                  <c:v>6.8069279999997817E-2</c:v>
                </c:pt>
                <c:pt idx="50">
                  <c:v>6.9444479999999614E-2</c:v>
                </c:pt>
                <c:pt idx="51">
                  <c:v>7.0835999999999927E-2</c:v>
                </c:pt>
                <c:pt idx="52">
                  <c:v>7.2224880000000297E-2</c:v>
                </c:pt>
                <c:pt idx="53">
                  <c:v>7.3613760000000694E-2</c:v>
                </c:pt>
                <c:pt idx="54">
                  <c:v>7.500264000000112E-2</c:v>
                </c:pt>
                <c:pt idx="55">
                  <c:v>7.6394399999999904E-2</c:v>
                </c:pt>
                <c:pt idx="56">
                  <c:v>7.7783280000000427E-2</c:v>
                </c:pt>
                <c:pt idx="57">
                  <c:v>7.9172160000000713E-2</c:v>
                </c:pt>
                <c:pt idx="58">
                  <c:v>8.0563919999999567E-2</c:v>
                </c:pt>
                <c:pt idx="59">
                  <c:v>8.1952799999999867E-2</c:v>
                </c:pt>
                <c:pt idx="60">
                  <c:v>8.3341680000000182E-2</c:v>
                </c:pt>
                <c:pt idx="61">
                  <c:v>8.4730560000000746E-2</c:v>
                </c:pt>
                <c:pt idx="62">
                  <c:v>8.6119440000000963E-2</c:v>
                </c:pt>
                <c:pt idx="63">
                  <c:v>8.7508319999999737E-2</c:v>
                </c:pt>
                <c:pt idx="64">
                  <c:v>8.8897200000000065E-2</c:v>
                </c:pt>
                <c:pt idx="65">
                  <c:v>9.0288719999998379E-2</c:v>
                </c:pt>
                <c:pt idx="66">
                  <c:v>9.1677599999998846E-2</c:v>
                </c:pt>
                <c:pt idx="67">
                  <c:v>9.3066479999999507E-2</c:v>
                </c:pt>
                <c:pt idx="68">
                  <c:v>9.4455359999999822E-2</c:v>
                </c:pt>
                <c:pt idx="69">
                  <c:v>9.5844479999998566E-2</c:v>
                </c:pt>
                <c:pt idx="70">
                  <c:v>9.723600000000053E-2</c:v>
                </c:pt>
                <c:pt idx="71">
                  <c:v>9.8616480000000548E-2</c:v>
                </c:pt>
                <c:pt idx="72">
                  <c:v>0.10000536000000082</c:v>
                </c:pt>
                <c:pt idx="73">
                  <c:v>0.10139447999999973</c:v>
                </c:pt>
                <c:pt idx="74">
                  <c:v>0.10278600000000016</c:v>
                </c:pt>
                <c:pt idx="75">
                  <c:v>0.10417488000000052</c:v>
                </c:pt>
                <c:pt idx="76">
                  <c:v>0.10556376000000098</c:v>
                </c:pt>
                <c:pt idx="77">
                  <c:v>0.10695263999999755</c:v>
                </c:pt>
                <c:pt idx="78">
                  <c:v>0.10834151999999786</c:v>
                </c:pt>
                <c:pt idx="79">
                  <c:v>0.10973039999999834</c:v>
                </c:pt>
                <c:pt idx="80">
                  <c:v>0.11111927999999861</c:v>
                </c:pt>
                <c:pt idx="81">
                  <c:v>0.11250815999999908</c:v>
                </c:pt>
                <c:pt idx="82">
                  <c:v>0.11389703999999945</c:v>
                </c:pt>
                <c:pt idx="83">
                  <c:v>0.11528880000000008</c:v>
                </c:pt>
                <c:pt idx="84">
                  <c:v>0.11667768000000049</c:v>
                </c:pt>
                <c:pt idx="85">
                  <c:v>0.11805264000000019</c:v>
                </c:pt>
                <c:pt idx="86">
                  <c:v>0.1194554400000012</c:v>
                </c:pt>
                <c:pt idx="87">
                  <c:v>0.12083879999999958</c:v>
                </c:pt>
                <c:pt idx="88">
                  <c:v>0.12222768000000012</c:v>
                </c:pt>
                <c:pt idx="89">
                  <c:v>0.12362207999999876</c:v>
                </c:pt>
                <c:pt idx="90">
                  <c:v>0.1249999199999986</c:v>
                </c:pt>
                <c:pt idx="91">
                  <c:v>0.12638879999999908</c:v>
                </c:pt>
                <c:pt idx="92">
                  <c:v>0.12777767999999937</c:v>
                </c:pt>
                <c:pt idx="93">
                  <c:v>0.12916655999999982</c:v>
                </c:pt>
                <c:pt idx="94">
                  <c:v>0.13055544000000024</c:v>
                </c:pt>
                <c:pt idx="95">
                  <c:v>0.13194431999999903</c:v>
                </c:pt>
                <c:pt idx="96">
                  <c:v>0.13334159999999964</c:v>
                </c:pt>
                <c:pt idx="97">
                  <c:v>0.13473336000000041</c:v>
                </c:pt>
                <c:pt idx="98">
                  <c:v>0.13612224000000064</c:v>
                </c:pt>
                <c:pt idx="99">
                  <c:v>0.13751376000000093</c:v>
                </c:pt>
                <c:pt idx="100">
                  <c:v>0.13890263999999974</c:v>
                </c:pt>
                <c:pt idx="101">
                  <c:v>0.140277600000001</c:v>
                </c:pt>
                <c:pt idx="102">
                  <c:v>0.14166935999999991</c:v>
                </c:pt>
                <c:pt idx="103">
                  <c:v>0.14306111999999871</c:v>
                </c:pt>
                <c:pt idx="104">
                  <c:v>0.14444712000000093</c:v>
                </c:pt>
                <c:pt idx="105">
                  <c:v>0.14583600000000096</c:v>
                </c:pt>
                <c:pt idx="106">
                  <c:v>0.14722487999999778</c:v>
                </c:pt>
                <c:pt idx="107">
                  <c:v>0.14861375999999821</c:v>
                </c:pt>
                <c:pt idx="108">
                  <c:v>0.15000263999999874</c:v>
                </c:pt>
                <c:pt idx="109">
                  <c:v>0.15139440000000123</c:v>
                </c:pt>
                <c:pt idx="110">
                  <c:v>0.15278327999999974</c:v>
                </c:pt>
                <c:pt idx="111">
                  <c:v>0.15417215999999989</c:v>
                </c:pt>
                <c:pt idx="112">
                  <c:v>0.15556104000000054</c:v>
                </c:pt>
                <c:pt idx="113">
                  <c:v>0.15694992000000099</c:v>
                </c:pt>
                <c:pt idx="114">
                  <c:v>0.15833880000000125</c:v>
                </c:pt>
                <c:pt idx="115">
                  <c:v>0.15972768000000168</c:v>
                </c:pt>
                <c:pt idx="116">
                  <c:v>0.16111943999999873</c:v>
                </c:pt>
                <c:pt idx="117">
                  <c:v>0.1625083199999989</c:v>
                </c:pt>
                <c:pt idx="118">
                  <c:v>0.16389719999999941</c:v>
                </c:pt>
                <c:pt idx="119">
                  <c:v>0.16528607999999959</c:v>
                </c:pt>
                <c:pt idx="120">
                  <c:v>0.16666655999999772</c:v>
                </c:pt>
                <c:pt idx="121">
                  <c:v>0.16805832000000021</c:v>
                </c:pt>
                <c:pt idx="122">
                  <c:v>0.16944720000000082</c:v>
                </c:pt>
                <c:pt idx="123">
                  <c:v>0.17083872000000078</c:v>
                </c:pt>
                <c:pt idx="124">
                  <c:v>0.17222759999999759</c:v>
                </c:pt>
                <c:pt idx="125">
                  <c:v>0.17361647999999796</c:v>
                </c:pt>
                <c:pt idx="126">
                  <c:v>0.17500535999999844</c:v>
                </c:pt>
                <c:pt idx="127">
                  <c:v>0.17639448000000113</c:v>
                </c:pt>
                <c:pt idx="128">
                  <c:v>0.17778335999999786</c:v>
                </c:pt>
                <c:pt idx="129">
                  <c:v>0.17917487999999968</c:v>
                </c:pt>
                <c:pt idx="130">
                  <c:v>0.18056376000000021</c:v>
                </c:pt>
                <c:pt idx="131">
                  <c:v>0.18195264000000044</c:v>
                </c:pt>
                <c:pt idx="132">
                  <c:v>0.18334152000000081</c:v>
                </c:pt>
                <c:pt idx="133">
                  <c:v>0.18473327999999811</c:v>
                </c:pt>
                <c:pt idx="134">
                  <c:v>0.18612215999999826</c:v>
                </c:pt>
                <c:pt idx="135">
                  <c:v>0.18751103999999899</c:v>
                </c:pt>
                <c:pt idx="136">
                  <c:v>0.18889991999999925</c:v>
                </c:pt>
                <c:pt idx="137">
                  <c:v>0.19027776000000068</c:v>
                </c:pt>
                <c:pt idx="138">
                  <c:v>0.19166663999999936</c:v>
                </c:pt>
                <c:pt idx="139">
                  <c:v>0.19305551999999968</c:v>
                </c:pt>
                <c:pt idx="140">
                  <c:v>0.19444703999999857</c:v>
                </c:pt>
                <c:pt idx="141">
                  <c:v>0.19583591999999864</c:v>
                </c:pt>
                <c:pt idx="142">
                  <c:v>0.19722504000000121</c:v>
                </c:pt>
                <c:pt idx="143">
                  <c:v>0.19861391999999792</c:v>
                </c:pt>
                <c:pt idx="144">
                  <c:v>0.20000832000000024</c:v>
                </c:pt>
                <c:pt idx="145">
                  <c:v>0.20139720000000083</c:v>
                </c:pt>
                <c:pt idx="146">
                  <c:v>0.20278608000000126</c:v>
                </c:pt>
                <c:pt idx="147">
                  <c:v>0.2041749599999978</c:v>
                </c:pt>
                <c:pt idx="148">
                  <c:v>0.20556647999999991</c:v>
                </c:pt>
                <c:pt idx="149">
                  <c:v>0.2069553600000005</c:v>
                </c:pt>
                <c:pt idx="150">
                  <c:v>0.20834448000000136</c:v>
                </c:pt>
                <c:pt idx="151">
                  <c:v>0.20972495999999921</c:v>
                </c:pt>
                <c:pt idx="152">
                  <c:v>0.21111647999999941</c:v>
                </c:pt>
                <c:pt idx="153">
                  <c:v>0.21250824000000032</c:v>
                </c:pt>
                <c:pt idx="154">
                  <c:v>0.21389711999999883</c:v>
                </c:pt>
                <c:pt idx="155">
                  <c:v>0.21528599999999926</c:v>
                </c:pt>
                <c:pt idx="156">
                  <c:v>0.21667487999999935</c:v>
                </c:pt>
                <c:pt idx="157">
                  <c:v>0.21806375999999991</c:v>
                </c:pt>
                <c:pt idx="158">
                  <c:v>0.21945264000000037</c:v>
                </c:pt>
                <c:pt idx="159">
                  <c:v>0.22084152000000037</c:v>
                </c:pt>
                <c:pt idx="160">
                  <c:v>0.22223040000000091</c:v>
                </c:pt>
                <c:pt idx="161">
                  <c:v>0.22362215999999968</c:v>
                </c:pt>
                <c:pt idx="162">
                  <c:v>0.22500264000000139</c:v>
                </c:pt>
                <c:pt idx="163">
                  <c:v>0.22639152000000168</c:v>
                </c:pt>
                <c:pt idx="164">
                  <c:v>0.22778039999999874</c:v>
                </c:pt>
                <c:pt idx="165">
                  <c:v>0.22916927999999895</c:v>
                </c:pt>
                <c:pt idx="166">
                  <c:v>0.23055815999999929</c:v>
                </c:pt>
                <c:pt idx="167">
                  <c:v>0.23194704000000008</c:v>
                </c:pt>
                <c:pt idx="168">
                  <c:v>0.23333592000000003</c:v>
                </c:pt>
                <c:pt idx="169">
                  <c:v>0.23472503999999894</c:v>
                </c:pt>
                <c:pt idx="170">
                  <c:v>0.23611391999999931</c:v>
                </c:pt>
                <c:pt idx="171">
                  <c:v>0.23750279999999971</c:v>
                </c:pt>
                <c:pt idx="172">
                  <c:v>0.23889168000000024</c:v>
                </c:pt>
                <c:pt idx="173">
                  <c:v>0.24028056000000042</c:v>
                </c:pt>
                <c:pt idx="174">
                  <c:v>0.24166944000000107</c:v>
                </c:pt>
                <c:pt idx="175">
                  <c:v>0.24306095999999941</c:v>
                </c:pt>
                <c:pt idx="176">
                  <c:v>0.24444984000000014</c:v>
                </c:pt>
                <c:pt idx="177">
                  <c:v>0.24584160000000041</c:v>
                </c:pt>
                <c:pt idx="178">
                  <c:v>0.24723335999999949</c:v>
                </c:pt>
                <c:pt idx="179">
                  <c:v>0.24862487999999947</c:v>
                </c:pt>
                <c:pt idx="180">
                  <c:v>0.25001375999999986</c:v>
                </c:pt>
                <c:pt idx="181">
                  <c:v>0.25138872000000034</c:v>
                </c:pt>
                <c:pt idx="182">
                  <c:v>0.25278047999999903</c:v>
                </c:pt>
                <c:pt idx="183">
                  <c:v>0.25416935999999885</c:v>
                </c:pt>
                <c:pt idx="184">
                  <c:v>0.25555823999999938</c:v>
                </c:pt>
                <c:pt idx="185">
                  <c:v>0.25694711999999958</c:v>
                </c:pt>
                <c:pt idx="186">
                  <c:v>0.25833600000000001</c:v>
                </c:pt>
                <c:pt idx="187">
                  <c:v>0.25972488000000032</c:v>
                </c:pt>
                <c:pt idx="188">
                  <c:v>0.26111376000000081</c:v>
                </c:pt>
                <c:pt idx="189">
                  <c:v>0.26250264000000101</c:v>
                </c:pt>
                <c:pt idx="190">
                  <c:v>0.26389151999999982</c:v>
                </c:pt>
                <c:pt idx="191">
                  <c:v>0.26528040000000008</c:v>
                </c:pt>
                <c:pt idx="192">
                  <c:v>0.26666928000000034</c:v>
                </c:pt>
                <c:pt idx="193">
                  <c:v>0.26806104000000075</c:v>
                </c:pt>
                <c:pt idx="194">
                  <c:v>0.26944991999999834</c:v>
                </c:pt>
                <c:pt idx="195">
                  <c:v>0.27083879999999894</c:v>
                </c:pt>
                <c:pt idx="196">
                  <c:v>0.27222767999999925</c:v>
                </c:pt>
                <c:pt idx="197">
                  <c:v>0.2736165599999994</c:v>
                </c:pt>
                <c:pt idx="198">
                  <c:v>0.27500832000000008</c:v>
                </c:pt>
                <c:pt idx="199">
                  <c:v>0.27639720000000001</c:v>
                </c:pt>
                <c:pt idx="200">
                  <c:v>0.27778608000000032</c:v>
                </c:pt>
                <c:pt idx="201">
                  <c:v>0.27917496000000136</c:v>
                </c:pt>
                <c:pt idx="202">
                  <c:v>0.28056648000000006</c:v>
                </c:pt>
                <c:pt idx="203">
                  <c:v>0.28195535999999982</c:v>
                </c:pt>
                <c:pt idx="204">
                  <c:v>0.28334712000000017</c:v>
                </c:pt>
                <c:pt idx="205">
                  <c:v>0.28472208000000032</c:v>
                </c:pt>
                <c:pt idx="206">
                  <c:v>0.28612488000000152</c:v>
                </c:pt>
                <c:pt idx="207">
                  <c:v>0.2874971999999994</c:v>
                </c:pt>
                <c:pt idx="208">
                  <c:v>0.28888872000000176</c:v>
                </c:pt>
                <c:pt idx="209">
                  <c:v>0.29028047999999906</c:v>
                </c:pt>
                <c:pt idx="210">
                  <c:v>0.29166935999999882</c:v>
                </c:pt>
                <c:pt idx="211">
                  <c:v>0.29305823999999941</c:v>
                </c:pt>
                <c:pt idx="212">
                  <c:v>0.29445000000000016</c:v>
                </c:pt>
                <c:pt idx="213">
                  <c:v>0.29583888000000053</c:v>
                </c:pt>
                <c:pt idx="214">
                  <c:v>0.29722776000000067</c:v>
                </c:pt>
                <c:pt idx="215">
                  <c:v>0.29861664000000082</c:v>
                </c:pt>
                <c:pt idx="216">
                  <c:v>0.30000552000000091</c:v>
                </c:pt>
                <c:pt idx="217">
                  <c:v>0.30139440000000173</c:v>
                </c:pt>
                <c:pt idx="218">
                  <c:v>0.30278328000000182</c:v>
                </c:pt>
                <c:pt idx="219">
                  <c:v>0.30417503999999923</c:v>
                </c:pt>
                <c:pt idx="220">
                  <c:v>0.30556656000000154</c:v>
                </c:pt>
                <c:pt idx="221">
                  <c:v>0.3069554400000013</c:v>
                </c:pt>
                <c:pt idx="222">
                  <c:v>0.30834432000000206</c:v>
                </c:pt>
                <c:pt idx="223">
                  <c:v>0.30973320000000193</c:v>
                </c:pt>
                <c:pt idx="224">
                  <c:v>0.3111220799999998</c:v>
                </c:pt>
                <c:pt idx="225">
                  <c:v>0.31251096000000012</c:v>
                </c:pt>
                <c:pt idx="226">
                  <c:v>0.31389984000000015</c:v>
                </c:pt>
                <c:pt idx="227">
                  <c:v>0.31528056000000043</c:v>
                </c:pt>
                <c:pt idx="228">
                  <c:v>0.31667760000000073</c:v>
                </c:pt>
                <c:pt idx="229">
                  <c:v>0.31806648000000137</c:v>
                </c:pt>
                <c:pt idx="230">
                  <c:v>0.31945536000000152</c:v>
                </c:pt>
                <c:pt idx="231">
                  <c:v>0.32084448000000076</c:v>
                </c:pt>
                <c:pt idx="232">
                  <c:v>0.3222333600000003</c:v>
                </c:pt>
                <c:pt idx="233">
                  <c:v>0.32362224000000112</c:v>
                </c:pt>
                <c:pt idx="234">
                  <c:v>0.32501112000000132</c:v>
                </c:pt>
                <c:pt idx="235">
                  <c:v>0.32639999999999886</c:v>
                </c:pt>
                <c:pt idx="236">
                  <c:v>0.32777760000000145</c:v>
                </c:pt>
                <c:pt idx="237">
                  <c:v>0.32918040000000104</c:v>
                </c:pt>
                <c:pt idx="238">
                  <c:v>0.33056928000000124</c:v>
                </c:pt>
                <c:pt idx="239">
                  <c:v>0.33194448000000143</c:v>
                </c:pt>
                <c:pt idx="240">
                  <c:v>0.33333336000000158</c:v>
                </c:pt>
                <c:pt idx="241">
                  <c:v>0.33472487999999911</c:v>
                </c:pt>
                <c:pt idx="242">
                  <c:v>0.33611375999999893</c:v>
                </c:pt>
                <c:pt idx="243">
                  <c:v>0.33750263999999952</c:v>
                </c:pt>
                <c:pt idx="244">
                  <c:v>0.33889151999999978</c:v>
                </c:pt>
                <c:pt idx="245">
                  <c:v>0.34028040000000004</c:v>
                </c:pt>
                <c:pt idx="246">
                  <c:v>0.34167216000000039</c:v>
                </c:pt>
                <c:pt idx="247">
                  <c:v>0.34306104000000026</c:v>
                </c:pt>
                <c:pt idx="248">
                  <c:v>0.3444499200000008</c:v>
                </c:pt>
                <c:pt idx="249">
                  <c:v>0.34584167999999854</c:v>
                </c:pt>
                <c:pt idx="250">
                  <c:v>0.34723319999999985</c:v>
                </c:pt>
                <c:pt idx="251">
                  <c:v>0.34861392000000008</c:v>
                </c:pt>
                <c:pt idx="252">
                  <c:v>0.35000279999999961</c:v>
                </c:pt>
                <c:pt idx="253">
                  <c:v>0.35139167999999976</c:v>
                </c:pt>
                <c:pt idx="254">
                  <c:v>0.35278055999999991</c:v>
                </c:pt>
                <c:pt idx="255">
                  <c:v>0.35416944</c:v>
                </c:pt>
                <c:pt idx="256">
                  <c:v>0.35556096000000087</c:v>
                </c:pt>
                <c:pt idx="257">
                  <c:v>0.35694984000000041</c:v>
                </c:pt>
                <c:pt idx="258">
                  <c:v>0.35834160000000004</c:v>
                </c:pt>
                <c:pt idx="259">
                  <c:v>0.35973048000000002</c:v>
                </c:pt>
                <c:pt idx="260">
                  <c:v>0.36111936000000044</c:v>
                </c:pt>
                <c:pt idx="261">
                  <c:v>0.36250824000000037</c:v>
                </c:pt>
                <c:pt idx="262">
                  <c:v>0.3638971200000008</c:v>
                </c:pt>
                <c:pt idx="263">
                  <c:v>0.36528600000000011</c:v>
                </c:pt>
                <c:pt idx="264">
                  <c:v>0.36667488000000048</c:v>
                </c:pt>
                <c:pt idx="265">
                  <c:v>0.36806376000000063</c:v>
                </c:pt>
                <c:pt idx="266">
                  <c:v>0.36945264000000089</c:v>
                </c:pt>
                <c:pt idx="267">
                  <c:v>0.37084152000000081</c:v>
                </c:pt>
                <c:pt idx="268">
                  <c:v>0.37223327999999833</c:v>
                </c:pt>
                <c:pt idx="269">
                  <c:v>0.37362215999999904</c:v>
                </c:pt>
                <c:pt idx="270">
                  <c:v>0.37501103999999924</c:v>
                </c:pt>
                <c:pt idx="271">
                  <c:v>0.37639991999999989</c:v>
                </c:pt>
                <c:pt idx="272">
                  <c:v>0.37778880000000037</c:v>
                </c:pt>
                <c:pt idx="273">
                  <c:v>0.37916664000000011</c:v>
                </c:pt>
                <c:pt idx="274">
                  <c:v>0.3805555200000002</c:v>
                </c:pt>
                <c:pt idx="275">
                  <c:v>0.38194440000000063</c:v>
                </c:pt>
                <c:pt idx="276">
                  <c:v>0.38333328000000089</c:v>
                </c:pt>
                <c:pt idx="277">
                  <c:v>0.38472216000000142</c:v>
                </c:pt>
                <c:pt idx="278">
                  <c:v>0.38611104000000118</c:v>
                </c:pt>
                <c:pt idx="279">
                  <c:v>0.38750279999999959</c:v>
                </c:pt>
                <c:pt idx="280">
                  <c:v>0.38889167999999963</c:v>
                </c:pt>
                <c:pt idx="281">
                  <c:v>0.39028055999999989</c:v>
                </c:pt>
                <c:pt idx="282">
                  <c:v>0.39166943999999998</c:v>
                </c:pt>
                <c:pt idx="283">
                  <c:v>0.39306096000000246</c:v>
                </c:pt>
                <c:pt idx="284">
                  <c:v>0.39444984000000188</c:v>
                </c:pt>
                <c:pt idx="285">
                  <c:v>0.39583607999999987</c:v>
                </c:pt>
                <c:pt idx="286">
                  <c:v>0.39723048000000011</c:v>
                </c:pt>
                <c:pt idx="287">
                  <c:v>0.39861936000000037</c:v>
                </c:pt>
                <c:pt idx="288">
                  <c:v>0.40000824000000001</c:v>
                </c:pt>
                <c:pt idx="289">
                  <c:v>0.40140000000000081</c:v>
                </c:pt>
                <c:pt idx="290">
                  <c:v>0.40278048000000088</c:v>
                </c:pt>
                <c:pt idx="291">
                  <c:v>0.40416647999999966</c:v>
                </c:pt>
                <c:pt idx="292">
                  <c:v>0.40556664000000181</c:v>
                </c:pt>
                <c:pt idx="293">
                  <c:v>0.40695000000000031</c:v>
                </c:pt>
                <c:pt idx="294">
                  <c:v>0.40834152000000046</c:v>
                </c:pt>
                <c:pt idx="295">
                  <c:v>0.40973327999999931</c:v>
                </c:pt>
                <c:pt idx="296">
                  <c:v>0.41112216000000024</c:v>
                </c:pt>
                <c:pt idx="297">
                  <c:v>0.41251104000000005</c:v>
                </c:pt>
                <c:pt idx="298">
                  <c:v>0.41389992000000042</c:v>
                </c:pt>
                <c:pt idx="299">
                  <c:v>0.41528880000000135</c:v>
                </c:pt>
                <c:pt idx="300">
                  <c:v>0.41666663999999964</c:v>
                </c:pt>
                <c:pt idx="301">
                  <c:v>0.4180555199999999</c:v>
                </c:pt>
                <c:pt idx="302">
                  <c:v>0.41944440000000033</c:v>
                </c:pt>
                <c:pt idx="303">
                  <c:v>0.42083328000000031</c:v>
                </c:pt>
                <c:pt idx="304">
                  <c:v>0.42222216000000096</c:v>
                </c:pt>
                <c:pt idx="305">
                  <c:v>0.42361104000000083</c:v>
                </c:pt>
                <c:pt idx="306">
                  <c:v>0.42499992000000003</c:v>
                </c:pt>
                <c:pt idx="307">
                  <c:v>0.4263888000000009</c:v>
                </c:pt>
                <c:pt idx="308">
                  <c:v>0.42777768000000038</c:v>
                </c:pt>
                <c:pt idx="309">
                  <c:v>0.42916656000000125</c:v>
                </c:pt>
                <c:pt idx="310">
                  <c:v>0.4305554400000009</c:v>
                </c:pt>
                <c:pt idx="311">
                  <c:v>0.43194432000000132</c:v>
                </c:pt>
                <c:pt idx="312">
                  <c:v>0.43333320000000181</c:v>
                </c:pt>
                <c:pt idx="313">
                  <c:v>0.43472207999999946</c:v>
                </c:pt>
                <c:pt idx="314">
                  <c:v>0.43611095999999966</c:v>
                </c:pt>
                <c:pt idx="315">
                  <c:v>0.43749983999999986</c:v>
                </c:pt>
                <c:pt idx="316">
                  <c:v>0.43888872000000073</c:v>
                </c:pt>
                <c:pt idx="317">
                  <c:v>0.4402776000000001</c:v>
                </c:pt>
                <c:pt idx="318">
                  <c:v>0.44166648000000036</c:v>
                </c:pt>
                <c:pt idx="319">
                  <c:v>0.44305536000000084</c:v>
                </c:pt>
                <c:pt idx="320">
                  <c:v>0.4444444800000002</c:v>
                </c:pt>
                <c:pt idx="321">
                  <c:v>0.44583600000000007</c:v>
                </c:pt>
                <c:pt idx="322">
                  <c:v>0.44722488000000038</c:v>
                </c:pt>
                <c:pt idx="323">
                  <c:v>0.44861663999999968</c:v>
                </c:pt>
                <c:pt idx="324">
                  <c:v>0.45000551999999988</c:v>
                </c:pt>
                <c:pt idx="325">
                  <c:v>0.45139440000000008</c:v>
                </c:pt>
                <c:pt idx="326">
                  <c:v>0.45278328000000034</c:v>
                </c:pt>
                <c:pt idx="327">
                  <c:v>0.45417216000000082</c:v>
                </c:pt>
                <c:pt idx="328">
                  <c:v>0.45556104000000075</c:v>
                </c:pt>
                <c:pt idx="329">
                  <c:v>0.45694991999999834</c:v>
                </c:pt>
                <c:pt idx="330">
                  <c:v>0.45833879999999894</c:v>
                </c:pt>
                <c:pt idx="331">
                  <c:v>0.45972767999999925</c:v>
                </c:pt>
                <c:pt idx="332">
                  <c:v>0.46111944000000094</c:v>
                </c:pt>
                <c:pt idx="333">
                  <c:v>0.46251095999999836</c:v>
                </c:pt>
                <c:pt idx="334">
                  <c:v>0.46389983999999856</c:v>
                </c:pt>
                <c:pt idx="335">
                  <c:v>0.46529160000000025</c:v>
                </c:pt>
                <c:pt idx="336">
                  <c:v>0.46668048000000134</c:v>
                </c:pt>
                <c:pt idx="337">
                  <c:v>0.46805544000000054</c:v>
                </c:pt>
                <c:pt idx="338">
                  <c:v>0.46945535999999982</c:v>
                </c:pt>
                <c:pt idx="339">
                  <c:v>0.47084447999999945</c:v>
                </c:pt>
                <c:pt idx="340">
                  <c:v>0.47223335999999883</c:v>
                </c:pt>
                <c:pt idx="341">
                  <c:v>0.47362223999999986</c:v>
                </c:pt>
                <c:pt idx="342">
                  <c:v>0.47501112000000001</c:v>
                </c:pt>
                <c:pt idx="343">
                  <c:v>0.47640000000000032</c:v>
                </c:pt>
                <c:pt idx="344">
                  <c:v>0.47778887999999958</c:v>
                </c:pt>
                <c:pt idx="345">
                  <c:v>0.4791777599999994</c:v>
                </c:pt>
                <c:pt idx="346">
                  <c:v>0.48056664000000004</c:v>
                </c:pt>
                <c:pt idx="347">
                  <c:v>0.48195552000000008</c:v>
                </c:pt>
                <c:pt idx="348">
                  <c:v>0.48334440000000051</c:v>
                </c:pt>
                <c:pt idx="349">
                  <c:v>0.48473328000000027</c:v>
                </c:pt>
                <c:pt idx="350">
                  <c:v>0.48612216000000136</c:v>
                </c:pt>
                <c:pt idx="351">
                  <c:v>0.48751103999999984</c:v>
                </c:pt>
                <c:pt idx="352">
                  <c:v>0.48889992000000027</c:v>
                </c:pt>
                <c:pt idx="353">
                  <c:v>0.49028880000000064</c:v>
                </c:pt>
                <c:pt idx="354">
                  <c:v>0.49166664000000032</c:v>
                </c:pt>
                <c:pt idx="355">
                  <c:v>0.49305552000000041</c:v>
                </c:pt>
                <c:pt idx="356">
                  <c:v>0.49444440000000123</c:v>
                </c:pt>
                <c:pt idx="357">
                  <c:v>0.49583592000000004</c:v>
                </c:pt>
                <c:pt idx="358">
                  <c:v>0.4972276800000005</c:v>
                </c:pt>
                <c:pt idx="359">
                  <c:v>0.49861656000000104</c:v>
                </c:pt>
                <c:pt idx="360">
                  <c:v>0.50000544000000069</c:v>
                </c:pt>
                <c:pt idx="361">
                  <c:v>0.5013998399999996</c:v>
                </c:pt>
                <c:pt idx="362">
                  <c:v>0.50278871999999986</c:v>
                </c:pt>
                <c:pt idx="363">
                  <c:v>0.50417760000000023</c:v>
                </c:pt>
                <c:pt idx="364">
                  <c:v>0.50556647999999926</c:v>
                </c:pt>
                <c:pt idx="365">
                  <c:v>0.50695536000000097</c:v>
                </c:pt>
                <c:pt idx="366">
                  <c:v>0.50834447999999988</c:v>
                </c:pt>
                <c:pt idx="367">
                  <c:v>0.50973335999999958</c:v>
                </c:pt>
                <c:pt idx="368">
                  <c:v>0.51112224000000051</c:v>
                </c:pt>
                <c:pt idx="369">
                  <c:v>0.51251111999999999</c:v>
                </c:pt>
                <c:pt idx="370">
                  <c:v>0.5138999999999978</c:v>
                </c:pt>
                <c:pt idx="371">
                  <c:v>0.51528887999999817</c:v>
                </c:pt>
                <c:pt idx="372">
                  <c:v>0.51667775999999854</c:v>
                </c:pt>
                <c:pt idx="373">
                  <c:v>0.51806663999999858</c:v>
                </c:pt>
                <c:pt idx="374">
                  <c:v>0.51944448000000054</c:v>
                </c:pt>
                <c:pt idx="375">
                  <c:v>0.52083600000000096</c:v>
                </c:pt>
                <c:pt idx="376">
                  <c:v>0.52222487999999778</c:v>
                </c:pt>
                <c:pt idx="377">
                  <c:v>0.52361375999999749</c:v>
                </c:pt>
                <c:pt idx="378">
                  <c:v>0.52500263999999852</c:v>
                </c:pt>
                <c:pt idx="379">
                  <c:v>0.52639151999999889</c:v>
                </c:pt>
                <c:pt idx="380">
                  <c:v>0.52778039999999926</c:v>
                </c:pt>
                <c:pt idx="381">
                  <c:v>0.52916927999999952</c:v>
                </c:pt>
                <c:pt idx="382">
                  <c:v>0.53055815999999956</c:v>
                </c:pt>
                <c:pt idx="383">
                  <c:v>0.53194703999999871</c:v>
                </c:pt>
                <c:pt idx="384">
                  <c:v>0.53333591999999896</c:v>
                </c:pt>
                <c:pt idx="385">
                  <c:v>0.53472503999999965</c:v>
                </c:pt>
                <c:pt idx="386">
                  <c:v>0.53611391999999958</c:v>
                </c:pt>
                <c:pt idx="387">
                  <c:v>0.53750543999999867</c:v>
                </c:pt>
                <c:pt idx="388">
                  <c:v>0.53889431999999893</c:v>
                </c:pt>
                <c:pt idx="389">
                  <c:v>0.54028319999999819</c:v>
                </c:pt>
                <c:pt idx="390">
                  <c:v>0.54167207999999967</c:v>
                </c:pt>
                <c:pt idx="391">
                  <c:v>0.54306095999999959</c:v>
                </c:pt>
                <c:pt idx="392">
                  <c:v>0.54444984000000063</c:v>
                </c:pt>
                <c:pt idx="393">
                  <c:v>0.5458415999999997</c:v>
                </c:pt>
                <c:pt idx="394">
                  <c:v>0.54723047999999952</c:v>
                </c:pt>
                <c:pt idx="395">
                  <c:v>0.54861936</c:v>
                </c:pt>
                <c:pt idx="396">
                  <c:v>0.55000272000000017</c:v>
                </c:pt>
                <c:pt idx="397">
                  <c:v>0.55139160000000065</c:v>
                </c:pt>
                <c:pt idx="398">
                  <c:v>0.5527833599999975</c:v>
                </c:pt>
                <c:pt idx="399">
                  <c:v>0.55417223999999798</c:v>
                </c:pt>
                <c:pt idx="400">
                  <c:v>0.55556375999999896</c:v>
                </c:pt>
                <c:pt idx="401">
                  <c:v>0.55695264000000044</c:v>
                </c:pt>
                <c:pt idx="402">
                  <c:v>0.55834152000000081</c:v>
                </c:pt>
                <c:pt idx="403">
                  <c:v>0.55973040000000163</c:v>
                </c:pt>
                <c:pt idx="404">
                  <c:v>0.56111928000000155</c:v>
                </c:pt>
                <c:pt idx="405">
                  <c:v>0.56250816000000159</c:v>
                </c:pt>
                <c:pt idx="406">
                  <c:v>0.56389991999999989</c:v>
                </c:pt>
                <c:pt idx="407">
                  <c:v>0.56528879999999937</c:v>
                </c:pt>
                <c:pt idx="408">
                  <c:v>0.56666663999999933</c:v>
                </c:pt>
                <c:pt idx="409">
                  <c:v>0.5680555199999997</c:v>
                </c:pt>
                <c:pt idx="410">
                  <c:v>0.56945279999999776</c:v>
                </c:pt>
                <c:pt idx="411">
                  <c:v>0.57084168000000013</c:v>
                </c:pt>
                <c:pt idx="412">
                  <c:v>0.5722305599999995</c:v>
                </c:pt>
                <c:pt idx="413">
                  <c:v>0.57361944000000065</c:v>
                </c:pt>
                <c:pt idx="414">
                  <c:v>0.57499992000000244</c:v>
                </c:pt>
                <c:pt idx="415">
                  <c:v>0.57638880000000192</c:v>
                </c:pt>
                <c:pt idx="416">
                  <c:v>0.57777767999999874</c:v>
                </c:pt>
                <c:pt idx="417">
                  <c:v>0.57916655999999822</c:v>
                </c:pt>
                <c:pt idx="418">
                  <c:v>0.58055831999999885</c:v>
                </c:pt>
                <c:pt idx="419">
                  <c:v>0.58194720000000022</c:v>
                </c:pt>
                <c:pt idx="420">
                  <c:v>0.583333199999999</c:v>
                </c:pt>
                <c:pt idx="421">
                  <c:v>0.58472208000000059</c:v>
                </c:pt>
                <c:pt idx="422">
                  <c:v>0.58611095999999996</c:v>
                </c:pt>
                <c:pt idx="423">
                  <c:v>0.58749983999999789</c:v>
                </c:pt>
                <c:pt idx="424">
                  <c:v>0.58889160000000063</c:v>
                </c:pt>
                <c:pt idx="425">
                  <c:v>0.59027759999999763</c:v>
                </c:pt>
                <c:pt idx="426">
                  <c:v>0.59166936000000059</c:v>
                </c:pt>
                <c:pt idx="427">
                  <c:v>0.59305823999999951</c:v>
                </c:pt>
                <c:pt idx="428">
                  <c:v>0.59444999999999959</c:v>
                </c:pt>
                <c:pt idx="429">
                  <c:v>0.59584152000000079</c:v>
                </c:pt>
                <c:pt idx="430">
                  <c:v>0.59723040000000049</c:v>
                </c:pt>
                <c:pt idx="431">
                  <c:v>0.59861927999999953</c:v>
                </c:pt>
                <c:pt idx="432">
                  <c:v>0.60001104000000005</c:v>
                </c:pt>
                <c:pt idx="433">
                  <c:v>0.60138888000000001</c:v>
                </c:pt>
                <c:pt idx="434">
                  <c:v>0.60277775999999861</c:v>
                </c:pt>
                <c:pt idx="435">
                  <c:v>0.60416663999999898</c:v>
                </c:pt>
                <c:pt idx="436">
                  <c:v>0.60555551999999935</c:v>
                </c:pt>
                <c:pt idx="437">
                  <c:v>0.60694439999999972</c:v>
                </c:pt>
                <c:pt idx="438">
                  <c:v>0.60833328000000009</c:v>
                </c:pt>
                <c:pt idx="439">
                  <c:v>0.60972216000000068</c:v>
                </c:pt>
                <c:pt idx="440">
                  <c:v>0.61111104000000083</c:v>
                </c:pt>
                <c:pt idx="441">
                  <c:v>0.61250279999999957</c:v>
                </c:pt>
                <c:pt idx="442">
                  <c:v>0.61389168000000116</c:v>
                </c:pt>
                <c:pt idx="443">
                  <c:v>0.61528056000000042</c:v>
                </c:pt>
                <c:pt idx="444">
                  <c:v>0.61667208000000073</c:v>
                </c:pt>
                <c:pt idx="445">
                  <c:v>0.61806095999999933</c:v>
                </c:pt>
                <c:pt idx="446">
                  <c:v>0.61944984000000081</c:v>
                </c:pt>
                <c:pt idx="447">
                  <c:v>0.62083872000000062</c:v>
                </c:pt>
                <c:pt idx="448">
                  <c:v>0.62222760000000132</c:v>
                </c:pt>
                <c:pt idx="449">
                  <c:v>0.62361936000000162</c:v>
                </c:pt>
                <c:pt idx="450">
                  <c:v>0.62500823999999877</c:v>
                </c:pt>
                <c:pt idx="451">
                  <c:v>0.62640000000000062</c:v>
                </c:pt>
                <c:pt idx="452">
                  <c:v>0.62778888000000155</c:v>
                </c:pt>
                <c:pt idx="453">
                  <c:v>0.62916648000000031</c:v>
                </c:pt>
                <c:pt idx="454">
                  <c:v>0.63055536000000068</c:v>
                </c:pt>
                <c:pt idx="455">
                  <c:v>0.63194448000000081</c:v>
                </c:pt>
                <c:pt idx="456">
                  <c:v>0.63333335999999996</c:v>
                </c:pt>
                <c:pt idx="457">
                  <c:v>0.63472224000000121</c:v>
                </c:pt>
                <c:pt idx="458">
                  <c:v>0.63611663999999912</c:v>
                </c:pt>
                <c:pt idx="459">
                  <c:v>0.6375055199999996</c:v>
                </c:pt>
                <c:pt idx="460">
                  <c:v>0.63889440000000131</c:v>
                </c:pt>
                <c:pt idx="461">
                  <c:v>0.64028328000000023</c:v>
                </c:pt>
                <c:pt idx="462">
                  <c:v>0.6416721600000006</c:v>
                </c:pt>
                <c:pt idx="463">
                  <c:v>0.64306104000000164</c:v>
                </c:pt>
                <c:pt idx="464">
                  <c:v>0.64445279999999949</c:v>
                </c:pt>
                <c:pt idx="465">
                  <c:v>0.64584168000000175</c:v>
                </c:pt>
                <c:pt idx="466">
                  <c:v>0.64723056000000068</c:v>
                </c:pt>
                <c:pt idx="467">
                  <c:v>0.64861944000000205</c:v>
                </c:pt>
                <c:pt idx="468">
                  <c:v>0.6500109599999977</c:v>
                </c:pt>
                <c:pt idx="469">
                  <c:v>0.65138879999999943</c:v>
                </c:pt>
                <c:pt idx="470">
                  <c:v>0.65278056000000184</c:v>
                </c:pt>
                <c:pt idx="471">
                  <c:v>0.65416656000000017</c:v>
                </c:pt>
                <c:pt idx="472">
                  <c:v>0.65555831999999903</c:v>
                </c:pt>
                <c:pt idx="473">
                  <c:v>0.65694719999999962</c:v>
                </c:pt>
                <c:pt idx="474">
                  <c:v>0.65833607999999977</c:v>
                </c:pt>
                <c:pt idx="475">
                  <c:v>0.65972496000000125</c:v>
                </c:pt>
                <c:pt idx="476">
                  <c:v>0.66111384000000062</c:v>
                </c:pt>
                <c:pt idx="477">
                  <c:v>0.66250272000000088</c:v>
                </c:pt>
                <c:pt idx="478">
                  <c:v>0.66389712000000056</c:v>
                </c:pt>
                <c:pt idx="479">
                  <c:v>0.66528600000000004</c:v>
                </c:pt>
                <c:pt idx="480">
                  <c:v>0.6666777599999999</c:v>
                </c:pt>
                <c:pt idx="481">
                  <c:v>0.6680666399999996</c:v>
                </c:pt>
                <c:pt idx="482">
                  <c:v>0.66945551999999964</c:v>
                </c:pt>
                <c:pt idx="483">
                  <c:v>0.67084440000000189</c:v>
                </c:pt>
                <c:pt idx="484">
                  <c:v>0.6722332800000006</c:v>
                </c:pt>
                <c:pt idx="485">
                  <c:v>0.67362216000000075</c:v>
                </c:pt>
                <c:pt idx="486">
                  <c:v>0.67501104000000034</c:v>
                </c:pt>
                <c:pt idx="487">
                  <c:v>0.67639992000000082</c:v>
                </c:pt>
                <c:pt idx="488">
                  <c:v>0.67778880000000175</c:v>
                </c:pt>
                <c:pt idx="489">
                  <c:v>0.67917768000000145</c:v>
                </c:pt>
                <c:pt idx="490">
                  <c:v>0.68056655999999949</c:v>
                </c:pt>
                <c:pt idx="491">
                  <c:v>0.68195544000000163</c:v>
                </c:pt>
                <c:pt idx="492">
                  <c:v>0.68334432000000178</c:v>
                </c:pt>
                <c:pt idx="493">
                  <c:v>0.68473320000000204</c:v>
                </c:pt>
                <c:pt idx="494">
                  <c:v>0.68612207999999852</c:v>
                </c:pt>
                <c:pt idx="495">
                  <c:v>0.68751095999999856</c:v>
                </c:pt>
                <c:pt idx="496">
                  <c:v>0.68888591999999893</c:v>
                </c:pt>
                <c:pt idx="497">
                  <c:v>0.69027767999999967</c:v>
                </c:pt>
                <c:pt idx="498">
                  <c:v>0.69166655999999949</c:v>
                </c:pt>
                <c:pt idx="499">
                  <c:v>0.69305832000000067</c:v>
                </c:pt>
                <c:pt idx="500">
                  <c:v>0.69444720000000093</c:v>
                </c:pt>
                <c:pt idx="501">
                  <c:v>0.69583871999999969</c:v>
                </c:pt>
                <c:pt idx="502">
                  <c:v>0.6972275999999995</c:v>
                </c:pt>
                <c:pt idx="503">
                  <c:v>0.69861648000000021</c:v>
                </c:pt>
                <c:pt idx="504">
                  <c:v>0.70000535999999869</c:v>
                </c:pt>
                <c:pt idx="505">
                  <c:v>0.7013944799999996</c:v>
                </c:pt>
                <c:pt idx="506">
                  <c:v>0.70278335999999952</c:v>
                </c:pt>
                <c:pt idx="507">
                  <c:v>0.70417488000000183</c:v>
                </c:pt>
                <c:pt idx="508">
                  <c:v>0.70556375999999765</c:v>
                </c:pt>
                <c:pt idx="509">
                  <c:v>0.70695263999999902</c:v>
                </c:pt>
                <c:pt idx="510">
                  <c:v>0.70834151999999961</c:v>
                </c:pt>
                <c:pt idx="511">
                  <c:v>0.70973039999999976</c:v>
                </c:pt>
                <c:pt idx="512">
                  <c:v>0.7111221599999985</c:v>
                </c:pt>
                <c:pt idx="513">
                  <c:v>0.71250263999999852</c:v>
                </c:pt>
                <c:pt idx="514">
                  <c:v>0.71389151999999989</c:v>
                </c:pt>
                <c:pt idx="515">
                  <c:v>0.71528039999999926</c:v>
                </c:pt>
                <c:pt idx="516">
                  <c:v>0.71666927999999963</c:v>
                </c:pt>
                <c:pt idx="517">
                  <c:v>0.71806104000000071</c:v>
                </c:pt>
                <c:pt idx="518">
                  <c:v>0.71944992000000063</c:v>
                </c:pt>
                <c:pt idx="519">
                  <c:v>0.720838800000002</c:v>
                </c:pt>
                <c:pt idx="520">
                  <c:v>0.7222276800000017</c:v>
                </c:pt>
                <c:pt idx="521">
                  <c:v>0.72361943999999945</c:v>
                </c:pt>
                <c:pt idx="522">
                  <c:v>0.72500831999999882</c:v>
                </c:pt>
                <c:pt idx="523">
                  <c:v>0.72639719999999919</c:v>
                </c:pt>
                <c:pt idx="524">
                  <c:v>0.72778607999999967</c:v>
                </c:pt>
                <c:pt idx="525">
                  <c:v>0.72917495999999993</c:v>
                </c:pt>
                <c:pt idx="526">
                  <c:v>0.73056383999999852</c:v>
                </c:pt>
                <c:pt idx="527">
                  <c:v>0.73195271999999889</c:v>
                </c:pt>
                <c:pt idx="528">
                  <c:v>0.73334448000000163</c:v>
                </c:pt>
                <c:pt idx="529">
                  <c:v>0.73473047999999963</c:v>
                </c:pt>
                <c:pt idx="530">
                  <c:v>0.73611936</c:v>
                </c:pt>
                <c:pt idx="531">
                  <c:v>0.7375082400000007</c:v>
                </c:pt>
                <c:pt idx="532">
                  <c:v>0.73889712000000074</c:v>
                </c:pt>
                <c:pt idx="533">
                  <c:v>0.74028599999999933</c:v>
                </c:pt>
                <c:pt idx="534">
                  <c:v>0.74167488000000081</c:v>
                </c:pt>
                <c:pt idx="535">
                  <c:v>0.74306376000000007</c:v>
                </c:pt>
                <c:pt idx="536">
                  <c:v>0.74445264000000044</c:v>
                </c:pt>
                <c:pt idx="537">
                  <c:v>0.74584152000000192</c:v>
                </c:pt>
                <c:pt idx="538">
                  <c:v>0.74723040000000163</c:v>
                </c:pt>
                <c:pt idx="539">
                  <c:v>0.7486221599999987</c:v>
                </c:pt>
                <c:pt idx="540">
                  <c:v>0.750000000000001</c:v>
                </c:pt>
                <c:pt idx="541">
                  <c:v>0.75139152000000065</c:v>
                </c:pt>
                <c:pt idx="542">
                  <c:v>0.75278040000000168</c:v>
                </c:pt>
                <c:pt idx="543">
                  <c:v>0.75416928000000105</c:v>
                </c:pt>
                <c:pt idx="544">
                  <c:v>0.75555815999999787</c:v>
                </c:pt>
                <c:pt idx="545">
                  <c:v>0.75694703999999924</c:v>
                </c:pt>
                <c:pt idx="546">
                  <c:v>0.75833880000000065</c:v>
                </c:pt>
                <c:pt idx="547">
                  <c:v>0.75973055999999961</c:v>
                </c:pt>
                <c:pt idx="548">
                  <c:v>0.76111944000000065</c:v>
                </c:pt>
                <c:pt idx="549">
                  <c:v>0.76251096000000018</c:v>
                </c:pt>
                <c:pt idx="550">
                  <c:v>0.76389984000000233</c:v>
                </c:pt>
                <c:pt idx="551">
                  <c:v>0.76527767999999874</c:v>
                </c:pt>
                <c:pt idx="552">
                  <c:v>0.76666655999999911</c:v>
                </c:pt>
                <c:pt idx="553">
                  <c:v>0.7680554400000007</c:v>
                </c:pt>
                <c:pt idx="554">
                  <c:v>0.76945271999999854</c:v>
                </c:pt>
                <c:pt idx="555">
                  <c:v>0.77084159999999979</c:v>
                </c:pt>
                <c:pt idx="556">
                  <c:v>0.7722220800000007</c:v>
                </c:pt>
                <c:pt idx="557">
                  <c:v>0.77361384000000022</c:v>
                </c:pt>
                <c:pt idx="558">
                  <c:v>0.7750027199999997</c:v>
                </c:pt>
                <c:pt idx="559">
                  <c:v>0.77639160000000162</c:v>
                </c:pt>
                <c:pt idx="560">
                  <c:v>0.77778048000000133</c:v>
                </c:pt>
                <c:pt idx="561">
                  <c:v>0.77917223999999963</c:v>
                </c:pt>
                <c:pt idx="562">
                  <c:v>0.78056111999999889</c:v>
                </c:pt>
                <c:pt idx="563">
                  <c:v>0.78195000000000014</c:v>
                </c:pt>
                <c:pt idx="564">
                  <c:v>0.78333888000000051</c:v>
                </c:pt>
                <c:pt idx="565">
                  <c:v>0.78472776000000088</c:v>
                </c:pt>
                <c:pt idx="566">
                  <c:v>0.78611663999999759</c:v>
                </c:pt>
                <c:pt idx="567">
                  <c:v>0.78750551999999807</c:v>
                </c:pt>
                <c:pt idx="568">
                  <c:v>0.78889439999999844</c:v>
                </c:pt>
                <c:pt idx="569">
                  <c:v>0.79028592000000053</c:v>
                </c:pt>
                <c:pt idx="570">
                  <c:v>0.79167504000000033</c:v>
                </c:pt>
                <c:pt idx="571">
                  <c:v>0.79306391999999959</c:v>
                </c:pt>
                <c:pt idx="572">
                  <c:v>0.79445280000000018</c:v>
                </c:pt>
                <c:pt idx="573">
                  <c:v>0.79584168000000144</c:v>
                </c:pt>
                <c:pt idx="574">
                  <c:v>0.79723056000000059</c:v>
                </c:pt>
                <c:pt idx="575">
                  <c:v>0.79861655999999859</c:v>
                </c:pt>
                <c:pt idx="576">
                  <c:v>0.80000543999999962</c:v>
                </c:pt>
                <c:pt idx="577">
                  <c:v>0.80139431999999999</c:v>
                </c:pt>
                <c:pt idx="578">
                  <c:v>0.8027832000000007</c:v>
                </c:pt>
                <c:pt idx="579">
                  <c:v>0.80417495999999922</c:v>
                </c:pt>
                <c:pt idx="580">
                  <c:v>0.80556095999999844</c:v>
                </c:pt>
                <c:pt idx="581">
                  <c:v>0.80694984000000081</c:v>
                </c:pt>
                <c:pt idx="582">
                  <c:v>0.80833872000000007</c:v>
                </c:pt>
                <c:pt idx="583">
                  <c:v>0.8097304800000007</c:v>
                </c:pt>
                <c:pt idx="584">
                  <c:v>0.81112223999999955</c:v>
                </c:pt>
                <c:pt idx="585">
                  <c:v>0.81249983999999964</c:v>
                </c:pt>
                <c:pt idx="586">
                  <c:v>0.81388871999999968</c:v>
                </c:pt>
                <c:pt idx="587">
                  <c:v>0.81528047999999842</c:v>
                </c:pt>
                <c:pt idx="588">
                  <c:v>0.81667224000000083</c:v>
                </c:pt>
                <c:pt idx="589">
                  <c:v>0.8180611200000012</c:v>
                </c:pt>
                <c:pt idx="590">
                  <c:v>0.81945000000000168</c:v>
                </c:pt>
                <c:pt idx="591">
                  <c:v>0.82084152000000099</c:v>
                </c:pt>
                <c:pt idx="592">
                  <c:v>0.82223039999999858</c:v>
                </c:pt>
                <c:pt idx="593">
                  <c:v>0.8236221600000011</c:v>
                </c:pt>
                <c:pt idx="594">
                  <c:v>0.82501104000000169</c:v>
                </c:pt>
                <c:pt idx="595">
                  <c:v>0.82638887999999788</c:v>
                </c:pt>
                <c:pt idx="596">
                  <c:v>0.82778879999999866</c:v>
                </c:pt>
                <c:pt idx="597">
                  <c:v>0.82916928000000034</c:v>
                </c:pt>
                <c:pt idx="598">
                  <c:v>0.83056104000000097</c:v>
                </c:pt>
                <c:pt idx="599">
                  <c:v>0.83194991999999879</c:v>
                </c:pt>
                <c:pt idx="600">
                  <c:v>0.83333879999999816</c:v>
                </c:pt>
                <c:pt idx="601">
                  <c:v>0.83472767999999864</c:v>
                </c:pt>
                <c:pt idx="602">
                  <c:v>0.83611655999999857</c:v>
                </c:pt>
                <c:pt idx="603">
                  <c:v>0.8375054399999996</c:v>
                </c:pt>
                <c:pt idx="604">
                  <c:v>0.8388971999999999</c:v>
                </c:pt>
                <c:pt idx="605">
                  <c:v>0.84028608000000027</c:v>
                </c:pt>
                <c:pt idx="606">
                  <c:v>0.84167496000000064</c:v>
                </c:pt>
                <c:pt idx="607">
                  <c:v>0.84306384000000101</c:v>
                </c:pt>
                <c:pt idx="608">
                  <c:v>0.84445272000000138</c:v>
                </c:pt>
                <c:pt idx="609">
                  <c:v>0.8458416000000033</c:v>
                </c:pt>
                <c:pt idx="610">
                  <c:v>0.84722207999999988</c:v>
                </c:pt>
                <c:pt idx="611">
                  <c:v>0.84861096000000025</c:v>
                </c:pt>
                <c:pt idx="612">
                  <c:v>0.85000272000000088</c:v>
                </c:pt>
                <c:pt idx="613">
                  <c:v>0.85139159999999769</c:v>
                </c:pt>
                <c:pt idx="614">
                  <c:v>0.85278047999999862</c:v>
                </c:pt>
                <c:pt idx="615">
                  <c:v>0.85416935999999843</c:v>
                </c:pt>
                <c:pt idx="616">
                  <c:v>0.8555582399999988</c:v>
                </c:pt>
                <c:pt idx="617">
                  <c:v>0.85694711999999962</c:v>
                </c:pt>
                <c:pt idx="618">
                  <c:v>0.85833599999999954</c:v>
                </c:pt>
                <c:pt idx="619">
                  <c:v>0.85972488000000102</c:v>
                </c:pt>
                <c:pt idx="620">
                  <c:v>0.86111375999999851</c:v>
                </c:pt>
                <c:pt idx="621">
                  <c:v>0.86250263999999888</c:v>
                </c:pt>
                <c:pt idx="622">
                  <c:v>0.86389152000000036</c:v>
                </c:pt>
                <c:pt idx="623">
                  <c:v>0.86528039999999951</c:v>
                </c:pt>
                <c:pt idx="624">
                  <c:v>0.86666928000000065</c:v>
                </c:pt>
                <c:pt idx="625">
                  <c:v>0.86805816000000069</c:v>
                </c:pt>
                <c:pt idx="626">
                  <c:v>0.86944704000000073</c:v>
                </c:pt>
                <c:pt idx="627">
                  <c:v>0.87083591999999965</c:v>
                </c:pt>
                <c:pt idx="628">
                  <c:v>0.87222504000000101</c:v>
                </c:pt>
                <c:pt idx="629">
                  <c:v>0.8736139200000006</c:v>
                </c:pt>
                <c:pt idx="630">
                  <c:v>0.87500280000000075</c:v>
                </c:pt>
                <c:pt idx="631">
                  <c:v>0.87639432000000161</c:v>
                </c:pt>
                <c:pt idx="632">
                  <c:v>0.87778055999999971</c:v>
                </c:pt>
                <c:pt idx="633">
                  <c:v>0.87916944000000063</c:v>
                </c:pt>
                <c:pt idx="634">
                  <c:v>0.88055831999999967</c:v>
                </c:pt>
                <c:pt idx="635">
                  <c:v>0.88194720000000093</c:v>
                </c:pt>
                <c:pt idx="636">
                  <c:v>0.8833360800000003</c:v>
                </c:pt>
                <c:pt idx="637">
                  <c:v>0.88472496000000178</c:v>
                </c:pt>
                <c:pt idx="638">
                  <c:v>0.88612224000000051</c:v>
                </c:pt>
                <c:pt idx="639">
                  <c:v>0.8875111200000001</c:v>
                </c:pt>
                <c:pt idx="640">
                  <c:v>0.88889999999999791</c:v>
                </c:pt>
                <c:pt idx="641">
                  <c:v>0.89028047999999949</c:v>
                </c:pt>
                <c:pt idx="642">
                  <c:v>0.89166935999999997</c:v>
                </c:pt>
                <c:pt idx="643">
                  <c:v>0.89305824000000034</c:v>
                </c:pt>
                <c:pt idx="644">
                  <c:v>0.89444712000000048</c:v>
                </c:pt>
                <c:pt idx="645">
                  <c:v>0.89583600000000108</c:v>
                </c:pt>
                <c:pt idx="646">
                  <c:v>0.89722487999999789</c:v>
                </c:pt>
                <c:pt idx="647">
                  <c:v>0.8986166400000003</c:v>
                </c:pt>
                <c:pt idx="648">
                  <c:v>0.90000552000000067</c:v>
                </c:pt>
                <c:pt idx="649">
                  <c:v>0.90139440000000093</c:v>
                </c:pt>
                <c:pt idx="650">
                  <c:v>0.90278327999999952</c:v>
                </c:pt>
                <c:pt idx="651">
                  <c:v>0.90417504000000015</c:v>
                </c:pt>
                <c:pt idx="652">
                  <c:v>0.90556391999999952</c:v>
                </c:pt>
                <c:pt idx="653">
                  <c:v>0.90694439999999854</c:v>
                </c:pt>
                <c:pt idx="654">
                  <c:v>0.90833327999999858</c:v>
                </c:pt>
                <c:pt idx="655">
                  <c:v>0.90972215999999939</c:v>
                </c:pt>
                <c:pt idx="656">
                  <c:v>0.9111081599999995</c:v>
                </c:pt>
                <c:pt idx="657">
                  <c:v>0.91251095999999965</c:v>
                </c:pt>
                <c:pt idx="658">
                  <c:v>0.91389984000000191</c:v>
                </c:pt>
                <c:pt idx="659">
                  <c:v>0.91528872000000128</c:v>
                </c:pt>
                <c:pt idx="660">
                  <c:v>0.91666655999999758</c:v>
                </c:pt>
                <c:pt idx="661">
                  <c:v>0.91805832000000009</c:v>
                </c:pt>
                <c:pt idx="662">
                  <c:v>0.91944720000000069</c:v>
                </c:pt>
                <c:pt idx="663">
                  <c:v>0.9208360800000005</c:v>
                </c:pt>
                <c:pt idx="664">
                  <c:v>0.92222495999999943</c:v>
                </c:pt>
                <c:pt idx="665">
                  <c:v>0.92361936</c:v>
                </c:pt>
                <c:pt idx="666">
                  <c:v>0.9250082400000007</c:v>
                </c:pt>
                <c:pt idx="667">
                  <c:v>0.92639712000000052</c:v>
                </c:pt>
                <c:pt idx="668">
                  <c:v>0.92778599999999933</c:v>
                </c:pt>
                <c:pt idx="669">
                  <c:v>0.92916647999999857</c:v>
                </c:pt>
                <c:pt idx="670">
                  <c:v>0.93055824000000154</c:v>
                </c:pt>
                <c:pt idx="671">
                  <c:v>0.93195264000000044</c:v>
                </c:pt>
                <c:pt idx="672">
                  <c:v>0.93334152000000081</c:v>
                </c:pt>
                <c:pt idx="673">
                  <c:v>0.93473040000000163</c:v>
                </c:pt>
                <c:pt idx="674">
                  <c:v>0.93612215999999826</c:v>
                </c:pt>
                <c:pt idx="675">
                  <c:v>0.93751103999999852</c:v>
                </c:pt>
                <c:pt idx="676">
                  <c:v>0.93889991999999989</c:v>
                </c:pt>
                <c:pt idx="677">
                  <c:v>0.94028879999999937</c:v>
                </c:pt>
                <c:pt idx="678">
                  <c:v>0.94167767999999974</c:v>
                </c:pt>
                <c:pt idx="679">
                  <c:v>0.9430555199999997</c:v>
                </c:pt>
                <c:pt idx="680">
                  <c:v>0.94444440000000063</c:v>
                </c:pt>
                <c:pt idx="681">
                  <c:v>0.94583591999999861</c:v>
                </c:pt>
                <c:pt idx="682">
                  <c:v>0.94722504000000163</c:v>
                </c:pt>
                <c:pt idx="683">
                  <c:v>0.94861391999999789</c:v>
                </c:pt>
                <c:pt idx="684">
                  <c:v>0.95000279999999826</c:v>
                </c:pt>
                <c:pt idx="685">
                  <c:v>0.95139432000000035</c:v>
                </c:pt>
                <c:pt idx="686">
                  <c:v>0.95278608000000098</c:v>
                </c:pt>
                <c:pt idx="687">
                  <c:v>0.9541749599999978</c:v>
                </c:pt>
                <c:pt idx="688">
                  <c:v>0.95556383999999817</c:v>
                </c:pt>
                <c:pt idx="689">
                  <c:v>0.95695271999999854</c:v>
                </c:pt>
                <c:pt idx="690">
                  <c:v>0.95834448000000094</c:v>
                </c:pt>
                <c:pt idx="691">
                  <c:v>0.95973335999999954</c:v>
                </c:pt>
                <c:pt idx="692">
                  <c:v>0.96111096000000096</c:v>
                </c:pt>
                <c:pt idx="693">
                  <c:v>0.96249983999999866</c:v>
                </c:pt>
                <c:pt idx="694">
                  <c:v>0.96388871999999814</c:v>
                </c:pt>
                <c:pt idx="695">
                  <c:v>0.96527759999999851</c:v>
                </c:pt>
                <c:pt idx="696">
                  <c:v>0.96666647999999888</c:v>
                </c:pt>
                <c:pt idx="697">
                  <c:v>0.96805535999999925</c:v>
                </c:pt>
                <c:pt idx="698">
                  <c:v>0.96944447999999861</c:v>
                </c:pt>
                <c:pt idx="699">
                  <c:v>0.97083335999999842</c:v>
                </c:pt>
                <c:pt idx="700">
                  <c:v>0.97222488000000062</c:v>
                </c:pt>
                <c:pt idx="701">
                  <c:v>0.97361111999999961</c:v>
                </c:pt>
                <c:pt idx="702">
                  <c:v>0.97499999999999964</c:v>
                </c:pt>
                <c:pt idx="703">
                  <c:v>0.9763888799999999</c:v>
                </c:pt>
                <c:pt idx="704">
                  <c:v>0.97778039999999844</c:v>
                </c:pt>
                <c:pt idx="705">
                  <c:v>0.97916927999999881</c:v>
                </c:pt>
                <c:pt idx="706">
                  <c:v>0.98056103999999866</c:v>
                </c:pt>
                <c:pt idx="707">
                  <c:v>0.98194991999999992</c:v>
                </c:pt>
                <c:pt idx="708">
                  <c:v>0.9833387999999974</c:v>
                </c:pt>
                <c:pt idx="709">
                  <c:v>0.98472767999999888</c:v>
                </c:pt>
                <c:pt idx="710">
                  <c:v>0.98611655999999781</c:v>
                </c:pt>
                <c:pt idx="711">
                  <c:v>0.98750543999999951</c:v>
                </c:pt>
                <c:pt idx="712">
                  <c:v>0.98889431999999999</c:v>
                </c:pt>
                <c:pt idx="713">
                  <c:v>0.99028320000000036</c:v>
                </c:pt>
                <c:pt idx="714">
                  <c:v>0.99167208000000051</c:v>
                </c:pt>
                <c:pt idx="715">
                  <c:v>0.99306095999999844</c:v>
                </c:pt>
                <c:pt idx="716">
                  <c:v>0.9944498399999997</c:v>
                </c:pt>
                <c:pt idx="717">
                  <c:v>0.99583872000000007</c:v>
                </c:pt>
                <c:pt idx="718">
                  <c:v>0.99722760000000044</c:v>
                </c:pt>
                <c:pt idx="719">
                  <c:v>0.99861648000000058</c:v>
                </c:pt>
                <c:pt idx="720">
                  <c:v>1.0000053600000021</c:v>
                </c:pt>
                <c:pt idx="721">
                  <c:v>1.0013944799999976</c:v>
                </c:pt>
                <c:pt idx="722">
                  <c:v>1.0027833600000005</c:v>
                </c:pt>
                <c:pt idx="723">
                  <c:v>1.0041722400000008</c:v>
                </c:pt>
                <c:pt idx="724">
                  <c:v>1.0055611200000012</c:v>
                </c:pt>
                <c:pt idx="725">
                  <c:v>1.006950000000002</c:v>
                </c:pt>
                <c:pt idx="726">
                  <c:v>1.0083388800000019</c:v>
                </c:pt>
                <c:pt idx="727">
                  <c:v>1.0097277599999965</c:v>
                </c:pt>
                <c:pt idx="728">
                  <c:v>1.0111192799999973</c:v>
                </c:pt>
                <c:pt idx="729">
                  <c:v>1.0125000000000011</c:v>
                </c:pt>
                <c:pt idx="730">
                  <c:v>1.0138888799999979</c:v>
                </c:pt>
                <c:pt idx="731">
                  <c:v>1.0152887999999978</c:v>
                </c:pt>
                <c:pt idx="732">
                  <c:v>1.0166666399999968</c:v>
                </c:pt>
                <c:pt idx="733">
                  <c:v>1.0180555200000008</c:v>
                </c:pt>
                <c:pt idx="734">
                  <c:v>1.0194470400000011</c:v>
                </c:pt>
                <c:pt idx="735">
                  <c:v>1.020833279999998</c:v>
                </c:pt>
                <c:pt idx="736">
                  <c:v>1.0222221600000001</c:v>
                </c:pt>
                <c:pt idx="737">
                  <c:v>1.0236139200000007</c:v>
                </c:pt>
                <c:pt idx="738">
                  <c:v>1.0250028000000011</c:v>
                </c:pt>
                <c:pt idx="739">
                  <c:v>1.0263916799999995</c:v>
                </c:pt>
                <c:pt idx="740">
                  <c:v>1.0277805600000021</c:v>
                </c:pt>
                <c:pt idx="741">
                  <c:v>1.0291694399999978</c:v>
                </c:pt>
                <c:pt idx="742">
                  <c:v>1.030558319999999</c:v>
                </c:pt>
                <c:pt idx="743">
                  <c:v>1.0319471999999994</c:v>
                </c:pt>
                <c:pt idx="744">
                  <c:v>1.0333360799999998</c:v>
                </c:pt>
                <c:pt idx="745">
                  <c:v>1.0347249599999984</c:v>
                </c:pt>
                <c:pt idx="746">
                  <c:v>1.0361138400000005</c:v>
                </c:pt>
                <c:pt idx="747">
                  <c:v>1.0375082399999978</c:v>
                </c:pt>
                <c:pt idx="748">
                  <c:v>1.0388999999999982</c:v>
                </c:pt>
                <c:pt idx="749">
                  <c:v>1.0402888799999985</c:v>
                </c:pt>
                <c:pt idx="750">
                  <c:v>1.0416777599999978</c:v>
                </c:pt>
                <c:pt idx="751">
                  <c:v>1.0430553599999979</c:v>
                </c:pt>
                <c:pt idx="752">
                  <c:v>1.044444480000001</c:v>
                </c:pt>
                <c:pt idx="753">
                  <c:v>1.0458333600000014</c:v>
                </c:pt>
                <c:pt idx="754">
                  <c:v>1.04722224</c:v>
                </c:pt>
                <c:pt idx="755">
                  <c:v>1.0486111199999986</c:v>
                </c:pt>
                <c:pt idx="756">
                  <c:v>1.049999999999996</c:v>
                </c:pt>
                <c:pt idx="757">
                  <c:v>1.0513888799999993</c:v>
                </c:pt>
                <c:pt idx="758">
                  <c:v>1.0527777599999997</c:v>
                </c:pt>
                <c:pt idx="759">
                  <c:v>1.0541692799999998</c:v>
                </c:pt>
                <c:pt idx="760">
                  <c:v>1.0555581600000021</c:v>
                </c:pt>
                <c:pt idx="761">
                  <c:v>1.0569470400000007</c:v>
                </c:pt>
                <c:pt idx="762">
                  <c:v>1.0583359199999993</c:v>
                </c:pt>
                <c:pt idx="763">
                  <c:v>1.0597250399999998</c:v>
                </c:pt>
                <c:pt idx="764">
                  <c:v>1.0611139200000022</c:v>
                </c:pt>
                <c:pt idx="765">
                  <c:v>1.0625028000000007</c:v>
                </c:pt>
                <c:pt idx="766">
                  <c:v>1.063891679999996</c:v>
                </c:pt>
                <c:pt idx="767">
                  <c:v>1.0652831999999979</c:v>
                </c:pt>
                <c:pt idx="768">
                  <c:v>1.0666720799999982</c:v>
                </c:pt>
                <c:pt idx="769">
                  <c:v>1.0680609599999986</c:v>
                </c:pt>
                <c:pt idx="770">
                  <c:v>1.069449839999999</c:v>
                </c:pt>
                <c:pt idx="771">
                  <c:v>1.0708387199999994</c:v>
                </c:pt>
                <c:pt idx="772">
                  <c:v>1.0722275999999997</c:v>
                </c:pt>
                <c:pt idx="773">
                  <c:v>1.0736164799999999</c:v>
                </c:pt>
                <c:pt idx="774">
                  <c:v>1.0750053599999978</c:v>
                </c:pt>
                <c:pt idx="775">
                  <c:v>1.0763944799999994</c:v>
                </c:pt>
                <c:pt idx="776">
                  <c:v>1.077783359999998</c:v>
                </c:pt>
                <c:pt idx="777">
                  <c:v>1.0791722399999999</c:v>
                </c:pt>
                <c:pt idx="778">
                  <c:v>1.0805637599999978</c:v>
                </c:pt>
                <c:pt idx="779">
                  <c:v>1.0819555199999993</c:v>
                </c:pt>
                <c:pt idx="780">
                  <c:v>1.0833443999999974</c:v>
                </c:pt>
                <c:pt idx="781">
                  <c:v>1.0847332799999998</c:v>
                </c:pt>
                <c:pt idx="782">
                  <c:v>1.0861111200000018</c:v>
                </c:pt>
                <c:pt idx="783">
                  <c:v>1.0875000000000004</c:v>
                </c:pt>
                <c:pt idx="784">
                  <c:v>1.0888915199999978</c:v>
                </c:pt>
                <c:pt idx="785">
                  <c:v>1.0902803999999993</c:v>
                </c:pt>
                <c:pt idx="786">
                  <c:v>1.0916692799999974</c:v>
                </c:pt>
                <c:pt idx="787">
                  <c:v>1.093058160000002</c:v>
                </c:pt>
                <c:pt idx="788">
                  <c:v>1.0944470400000001</c:v>
                </c:pt>
                <c:pt idx="789">
                  <c:v>1.095838800000001</c:v>
                </c:pt>
                <c:pt idx="790">
                  <c:v>1.0972276800000014</c:v>
                </c:pt>
                <c:pt idx="791">
                  <c:v>1.0986165600000035</c:v>
                </c:pt>
                <c:pt idx="792">
                  <c:v>1.1000054400000001</c:v>
                </c:pt>
                <c:pt idx="793">
                  <c:v>1.101394319999996</c:v>
                </c:pt>
                <c:pt idx="794">
                  <c:v>1.1027831999999993</c:v>
                </c:pt>
                <c:pt idx="795">
                  <c:v>1.1041749599999999</c:v>
                </c:pt>
                <c:pt idx="796">
                  <c:v>1.1055638399999979</c:v>
                </c:pt>
                <c:pt idx="797">
                  <c:v>1.1069527199999989</c:v>
                </c:pt>
                <c:pt idx="798">
                  <c:v>1.1083415999999993</c:v>
                </c:pt>
                <c:pt idx="799">
                  <c:v>1.1097304799999996</c:v>
                </c:pt>
                <c:pt idx="800">
                  <c:v>1.11111936</c:v>
                </c:pt>
                <c:pt idx="801">
                  <c:v>1.1125111199999989</c:v>
                </c:pt>
                <c:pt idx="802">
                  <c:v>1.1138999999999972</c:v>
                </c:pt>
                <c:pt idx="803">
                  <c:v>1.1152775999999989</c:v>
                </c:pt>
                <c:pt idx="804">
                  <c:v>1.1166693600000013</c:v>
                </c:pt>
                <c:pt idx="805">
                  <c:v>1.1180611199999984</c:v>
                </c:pt>
                <c:pt idx="806">
                  <c:v>1.1194499999999978</c:v>
                </c:pt>
                <c:pt idx="807">
                  <c:v>1.1208415200000021</c:v>
                </c:pt>
                <c:pt idx="808">
                  <c:v>1.1222304000000021</c:v>
                </c:pt>
                <c:pt idx="809">
                  <c:v>1.1236192800000016</c:v>
                </c:pt>
                <c:pt idx="810">
                  <c:v>1.1250081600000021</c:v>
                </c:pt>
                <c:pt idx="811">
                  <c:v>1.1263970399999987</c:v>
                </c:pt>
                <c:pt idx="812">
                  <c:v>1.1277859199999991</c:v>
                </c:pt>
                <c:pt idx="813">
                  <c:v>1.129175040000002</c:v>
                </c:pt>
                <c:pt idx="814">
                  <c:v>1.1305639200000037</c:v>
                </c:pt>
                <c:pt idx="815">
                  <c:v>1.1319527999999988</c:v>
                </c:pt>
                <c:pt idx="816">
                  <c:v>1.1333416799999978</c:v>
                </c:pt>
                <c:pt idx="817">
                  <c:v>1.1347305599999995</c:v>
                </c:pt>
                <c:pt idx="818">
                  <c:v>1.1361110400000021</c:v>
                </c:pt>
                <c:pt idx="819">
                  <c:v>1.137499920000002</c:v>
                </c:pt>
                <c:pt idx="820">
                  <c:v>1.1388888000000021</c:v>
                </c:pt>
                <c:pt idx="821">
                  <c:v>1.1402776799999987</c:v>
                </c:pt>
                <c:pt idx="822">
                  <c:v>1.1416694399999994</c:v>
                </c:pt>
                <c:pt idx="823">
                  <c:v>1.1430583199999997</c:v>
                </c:pt>
                <c:pt idx="824">
                  <c:v>1.144449840000002</c:v>
                </c:pt>
                <c:pt idx="825">
                  <c:v>1.1458415999999978</c:v>
                </c:pt>
                <c:pt idx="826">
                  <c:v>1.1472220800000006</c:v>
                </c:pt>
                <c:pt idx="827">
                  <c:v>1.1486109600000038</c:v>
                </c:pt>
                <c:pt idx="828">
                  <c:v>1.1499998399999978</c:v>
                </c:pt>
                <c:pt idx="829">
                  <c:v>1.1513887199999979</c:v>
                </c:pt>
                <c:pt idx="830">
                  <c:v>1.1527775999999985</c:v>
                </c:pt>
                <c:pt idx="831">
                  <c:v>1.1541664799999989</c:v>
                </c:pt>
                <c:pt idx="832">
                  <c:v>1.1555553599999993</c:v>
                </c:pt>
                <c:pt idx="833">
                  <c:v>1.1569444799999982</c:v>
                </c:pt>
                <c:pt idx="834">
                  <c:v>1.1583360000000003</c:v>
                </c:pt>
                <c:pt idx="835">
                  <c:v>1.1597248799999988</c:v>
                </c:pt>
                <c:pt idx="836">
                  <c:v>1.1611137600000021</c:v>
                </c:pt>
                <c:pt idx="837">
                  <c:v>1.162502640000002</c:v>
                </c:pt>
                <c:pt idx="838">
                  <c:v>1.1638915200000017</c:v>
                </c:pt>
                <c:pt idx="839">
                  <c:v>1.1652803999999986</c:v>
                </c:pt>
                <c:pt idx="840">
                  <c:v>1.166672160000001</c:v>
                </c:pt>
                <c:pt idx="841">
                  <c:v>1.1680639200000018</c:v>
                </c:pt>
                <c:pt idx="842">
                  <c:v>1.169452800000002</c:v>
                </c:pt>
                <c:pt idx="843">
                  <c:v>1.1708416800000006</c:v>
                </c:pt>
                <c:pt idx="844">
                  <c:v>1.1722331999999991</c:v>
                </c:pt>
                <c:pt idx="845">
                  <c:v>1.1736220799999995</c:v>
                </c:pt>
                <c:pt idx="846">
                  <c:v>1.1750083200000021</c:v>
                </c:pt>
                <c:pt idx="847">
                  <c:v>1.1763916799999998</c:v>
                </c:pt>
                <c:pt idx="848">
                  <c:v>1.1777832000000004</c:v>
                </c:pt>
                <c:pt idx="849">
                  <c:v>1.1791720800000007</c:v>
                </c:pt>
                <c:pt idx="850">
                  <c:v>1.18056384</c:v>
                </c:pt>
                <c:pt idx="851">
                  <c:v>1.1819527200000017</c:v>
                </c:pt>
                <c:pt idx="852">
                  <c:v>1.1833415999999999</c:v>
                </c:pt>
                <c:pt idx="853">
                  <c:v>1.1847304800000007</c:v>
                </c:pt>
                <c:pt idx="854">
                  <c:v>1.1861193600000028</c:v>
                </c:pt>
                <c:pt idx="855">
                  <c:v>1.1874971999999993</c:v>
                </c:pt>
                <c:pt idx="856">
                  <c:v>1.1889000000000003</c:v>
                </c:pt>
                <c:pt idx="857">
                  <c:v>1.1902888800000027</c:v>
                </c:pt>
                <c:pt idx="858">
                  <c:v>1.1916777600000021</c:v>
                </c:pt>
                <c:pt idx="859">
                  <c:v>1.1930666399999996</c:v>
                </c:pt>
                <c:pt idx="860">
                  <c:v>1.1944555200000038</c:v>
                </c:pt>
                <c:pt idx="861">
                  <c:v>1.1958444000000004</c:v>
                </c:pt>
                <c:pt idx="862">
                  <c:v>1.1972332799999998</c:v>
                </c:pt>
                <c:pt idx="863">
                  <c:v>1.1986221600000031</c:v>
                </c:pt>
                <c:pt idx="864">
                  <c:v>1.1999971200000021</c:v>
                </c:pt>
                <c:pt idx="865">
                  <c:v>1.2013860000000012</c:v>
                </c:pt>
                <c:pt idx="866">
                  <c:v>1.2027887999999978</c:v>
                </c:pt>
                <c:pt idx="867">
                  <c:v>1.204177679999999</c:v>
                </c:pt>
                <c:pt idx="868">
                  <c:v>1.2055665599999972</c:v>
                </c:pt>
                <c:pt idx="869">
                  <c:v>1.2069415199999978</c:v>
                </c:pt>
                <c:pt idx="870">
                  <c:v>1.2083443199999984</c:v>
                </c:pt>
                <c:pt idx="871">
                  <c:v>1.2097331999999978</c:v>
                </c:pt>
                <c:pt idx="872">
                  <c:v>1.2111081600000002</c:v>
                </c:pt>
                <c:pt idx="873">
                  <c:v>1.2125109599999977</c:v>
                </c:pt>
                <c:pt idx="874">
                  <c:v>1.2138859200000021</c:v>
                </c:pt>
                <c:pt idx="875">
                  <c:v>1.2152750399999999</c:v>
                </c:pt>
                <c:pt idx="876">
                  <c:v>1.2166775999999988</c:v>
                </c:pt>
                <c:pt idx="877">
                  <c:v>1.2180528000000024</c:v>
                </c:pt>
                <c:pt idx="878">
                  <c:v>1.2194553599999978</c:v>
                </c:pt>
                <c:pt idx="879">
                  <c:v>1.2208444799999978</c:v>
                </c:pt>
                <c:pt idx="880">
                  <c:v>1.2222194399999982</c:v>
                </c:pt>
                <c:pt idx="881">
                  <c:v>1.2236109600000002</c:v>
                </c:pt>
                <c:pt idx="882">
                  <c:v>1.2250053600000008</c:v>
                </c:pt>
                <c:pt idx="883">
                  <c:v>1.226394479999998</c:v>
                </c:pt>
                <c:pt idx="884">
                  <c:v>1.2277776000000014</c:v>
                </c:pt>
                <c:pt idx="885">
                  <c:v>1.2291693599999951</c:v>
                </c:pt>
                <c:pt idx="886">
                  <c:v>1.2305582399999988</c:v>
                </c:pt>
                <c:pt idx="887">
                  <c:v>1.2319471199999992</c:v>
                </c:pt>
                <c:pt idx="888">
                  <c:v>1.2333359999999978</c:v>
                </c:pt>
                <c:pt idx="889">
                  <c:v>1.2347248799999981</c:v>
                </c:pt>
                <c:pt idx="890">
                  <c:v>1.2361137599999978</c:v>
                </c:pt>
                <c:pt idx="891">
                  <c:v>1.2375026399999978</c:v>
                </c:pt>
                <c:pt idx="892">
                  <c:v>1.2388943999999993</c:v>
                </c:pt>
                <c:pt idx="893">
                  <c:v>1.2402832800000017</c:v>
                </c:pt>
                <c:pt idx="894">
                  <c:v>1.2416721599999978</c:v>
                </c:pt>
                <c:pt idx="895">
                  <c:v>1.2430610399999971</c:v>
                </c:pt>
                <c:pt idx="896">
                  <c:v>1.2444499199999992</c:v>
                </c:pt>
                <c:pt idx="897">
                  <c:v>1.2458387999999971</c:v>
                </c:pt>
                <c:pt idx="898">
                  <c:v>1.2472276799999982</c:v>
                </c:pt>
                <c:pt idx="899">
                  <c:v>1.2486165600000003</c:v>
                </c:pt>
                <c:pt idx="900">
                  <c:v>1.2500054400000007</c:v>
                </c:pt>
                <c:pt idx="901">
                  <c:v>1.2513943199999986</c:v>
                </c:pt>
                <c:pt idx="902">
                  <c:v>1.2527831999999979</c:v>
                </c:pt>
                <c:pt idx="903">
                  <c:v>1.2541720799999982</c:v>
                </c:pt>
                <c:pt idx="904">
                  <c:v>1.2555609599999968</c:v>
                </c:pt>
                <c:pt idx="905">
                  <c:v>1.256949839999999</c:v>
                </c:pt>
                <c:pt idx="906">
                  <c:v>1.2583387199999994</c:v>
                </c:pt>
                <c:pt idx="907">
                  <c:v>1.2597304799999998</c:v>
                </c:pt>
                <c:pt idx="908">
                  <c:v>1.2611193600000004</c:v>
                </c:pt>
                <c:pt idx="909">
                  <c:v>1.2625082399999998</c:v>
                </c:pt>
                <c:pt idx="910">
                  <c:v>1.2638999999999954</c:v>
                </c:pt>
                <c:pt idx="911">
                  <c:v>1.2652888799999982</c:v>
                </c:pt>
                <c:pt idx="912">
                  <c:v>1.2666777599999979</c:v>
                </c:pt>
                <c:pt idx="913">
                  <c:v>1.2680637599999978</c:v>
                </c:pt>
                <c:pt idx="914">
                  <c:v>1.2694555199999993</c:v>
                </c:pt>
                <c:pt idx="915">
                  <c:v>1.270833360000001</c:v>
                </c:pt>
                <c:pt idx="916">
                  <c:v>1.2722222399999996</c:v>
                </c:pt>
                <c:pt idx="917">
                  <c:v>1.27361112</c:v>
                </c:pt>
                <c:pt idx="918">
                  <c:v>1.2750026399999979</c:v>
                </c:pt>
                <c:pt idx="919">
                  <c:v>1.2763915199999978</c:v>
                </c:pt>
                <c:pt idx="920">
                  <c:v>1.2777803999999975</c:v>
                </c:pt>
                <c:pt idx="921">
                  <c:v>1.2791692799999974</c:v>
                </c:pt>
                <c:pt idx="922">
                  <c:v>1.280558160000002</c:v>
                </c:pt>
                <c:pt idx="923">
                  <c:v>1.2819470399999986</c:v>
                </c:pt>
                <c:pt idx="924">
                  <c:v>1.283335919999999</c:v>
                </c:pt>
                <c:pt idx="925">
                  <c:v>1.2847250399999997</c:v>
                </c:pt>
                <c:pt idx="926">
                  <c:v>1.2861139200000022</c:v>
                </c:pt>
                <c:pt idx="927">
                  <c:v>1.2875027999999968</c:v>
                </c:pt>
                <c:pt idx="928">
                  <c:v>1.288894319999996</c:v>
                </c:pt>
                <c:pt idx="929">
                  <c:v>1.2902831999999993</c:v>
                </c:pt>
                <c:pt idx="930">
                  <c:v>1.2916749599999982</c:v>
                </c:pt>
                <c:pt idx="931">
                  <c:v>1.2930664799999978</c:v>
                </c:pt>
                <c:pt idx="932">
                  <c:v>1.2944553599999988</c:v>
                </c:pt>
                <c:pt idx="933">
                  <c:v>1.2958444799999995</c:v>
                </c:pt>
                <c:pt idx="934">
                  <c:v>1.2972333600000017</c:v>
                </c:pt>
                <c:pt idx="935">
                  <c:v>1.2986222399999978</c:v>
                </c:pt>
                <c:pt idx="936">
                  <c:v>1.3000111199999989</c:v>
                </c:pt>
                <c:pt idx="937">
                  <c:v>1.3013887199999978</c:v>
                </c:pt>
                <c:pt idx="938">
                  <c:v>1.3027804800000009</c:v>
                </c:pt>
                <c:pt idx="939">
                  <c:v>1.3041693600000013</c:v>
                </c:pt>
                <c:pt idx="940">
                  <c:v>1.3055582400000016</c:v>
                </c:pt>
                <c:pt idx="941">
                  <c:v>1.3069471199999985</c:v>
                </c:pt>
                <c:pt idx="942">
                  <c:v>1.3083388799999991</c:v>
                </c:pt>
                <c:pt idx="943">
                  <c:v>1.3097277599999975</c:v>
                </c:pt>
                <c:pt idx="944">
                  <c:v>1.3111166399999998</c:v>
                </c:pt>
                <c:pt idx="945">
                  <c:v>1.3125055199999984</c:v>
                </c:pt>
                <c:pt idx="946">
                  <c:v>1.313894399999995</c:v>
                </c:pt>
                <c:pt idx="947">
                  <c:v>1.3152832799999992</c:v>
                </c:pt>
                <c:pt idx="948">
                  <c:v>1.3166776799999997</c:v>
                </c:pt>
                <c:pt idx="949">
                  <c:v>1.3180665600000001</c:v>
                </c:pt>
                <c:pt idx="950">
                  <c:v>1.3194443999999979</c:v>
                </c:pt>
                <c:pt idx="951">
                  <c:v>1.3208332799999998</c:v>
                </c:pt>
                <c:pt idx="952">
                  <c:v>1.322227680000001</c:v>
                </c:pt>
                <c:pt idx="953">
                  <c:v>1.3236165599999996</c:v>
                </c:pt>
                <c:pt idx="954">
                  <c:v>1.32500544</c:v>
                </c:pt>
                <c:pt idx="955">
                  <c:v>1.3263998400000006</c:v>
                </c:pt>
                <c:pt idx="956">
                  <c:v>1.3277831999999998</c:v>
                </c:pt>
                <c:pt idx="957">
                  <c:v>1.3291775999999995</c:v>
                </c:pt>
                <c:pt idx="958">
                  <c:v>1.3305554400000001</c:v>
                </c:pt>
                <c:pt idx="959">
                  <c:v>1.3319443199999976</c:v>
                </c:pt>
                <c:pt idx="960">
                  <c:v>1.3333331999999998</c:v>
                </c:pt>
                <c:pt idx="961">
                  <c:v>1.3347249599999973</c:v>
                </c:pt>
                <c:pt idx="962">
                  <c:v>1.3361138400000001</c:v>
                </c:pt>
                <c:pt idx="963">
                  <c:v>1.3375027199999998</c:v>
                </c:pt>
                <c:pt idx="964">
                  <c:v>1.3388915999999984</c:v>
                </c:pt>
                <c:pt idx="965">
                  <c:v>1.340283359999999</c:v>
                </c:pt>
                <c:pt idx="966">
                  <c:v>1.3416748799999978</c:v>
                </c:pt>
                <c:pt idx="967">
                  <c:v>1.3430637599999979</c:v>
                </c:pt>
                <c:pt idx="968">
                  <c:v>1.3444526400000001</c:v>
                </c:pt>
                <c:pt idx="969">
                  <c:v>1.3458443999999961</c:v>
                </c:pt>
                <c:pt idx="970">
                  <c:v>1.3472332799999978</c:v>
                </c:pt>
                <c:pt idx="971">
                  <c:v>1.3486111199999993</c:v>
                </c:pt>
                <c:pt idx="972">
                  <c:v>1.3500110400000001</c:v>
                </c:pt>
                <c:pt idx="973">
                  <c:v>1.35138888</c:v>
                </c:pt>
                <c:pt idx="974">
                  <c:v>1.3527777599999986</c:v>
                </c:pt>
                <c:pt idx="975">
                  <c:v>1.354166639999999</c:v>
                </c:pt>
                <c:pt idx="976">
                  <c:v>1.3555581599999993</c:v>
                </c:pt>
                <c:pt idx="977">
                  <c:v>1.3569499199999999</c:v>
                </c:pt>
                <c:pt idx="978">
                  <c:v>1.3583387999999978</c:v>
                </c:pt>
                <c:pt idx="979">
                  <c:v>1.3597305600000009</c:v>
                </c:pt>
                <c:pt idx="980">
                  <c:v>1.3611165599999993</c:v>
                </c:pt>
                <c:pt idx="981">
                  <c:v>1.3625054400000001</c:v>
                </c:pt>
                <c:pt idx="982">
                  <c:v>1.3638971999999978</c:v>
                </c:pt>
                <c:pt idx="983">
                  <c:v>1.3652860799999988</c:v>
                </c:pt>
                <c:pt idx="984">
                  <c:v>1.3666749599999992</c:v>
                </c:pt>
                <c:pt idx="985">
                  <c:v>1.3680664799999995</c:v>
                </c:pt>
                <c:pt idx="986">
                  <c:v>1.3694553599999999</c:v>
                </c:pt>
                <c:pt idx="987">
                  <c:v>1.3708444799999988</c:v>
                </c:pt>
                <c:pt idx="988">
                  <c:v>1.3722276000000004</c:v>
                </c:pt>
                <c:pt idx="989">
                  <c:v>1.3736164800000008</c:v>
                </c:pt>
                <c:pt idx="990">
                  <c:v>1.3750053600000021</c:v>
                </c:pt>
                <c:pt idx="991">
                  <c:v>1.3763944799999999</c:v>
                </c:pt>
                <c:pt idx="992">
                  <c:v>1.3777833600000005</c:v>
                </c:pt>
                <c:pt idx="993">
                  <c:v>1.3791722400000008</c:v>
                </c:pt>
                <c:pt idx="994">
                  <c:v>1.3805611200000021</c:v>
                </c:pt>
                <c:pt idx="995">
                  <c:v>1.381950000000002</c:v>
                </c:pt>
                <c:pt idx="996">
                  <c:v>1.3833415200000001</c:v>
                </c:pt>
                <c:pt idx="997">
                  <c:v>1.3847332799999998</c:v>
                </c:pt>
                <c:pt idx="998">
                  <c:v>1.3861221600000031</c:v>
                </c:pt>
                <c:pt idx="999">
                  <c:v>1.3875110400000015</c:v>
                </c:pt>
                <c:pt idx="1000">
                  <c:v>1.3888999200000021</c:v>
                </c:pt>
                <c:pt idx="1001">
                  <c:v>1.3902887999999987</c:v>
                </c:pt>
                <c:pt idx="1002">
                  <c:v>1.391677679999999</c:v>
                </c:pt>
                <c:pt idx="1003">
                  <c:v>1.3930665599999994</c:v>
                </c:pt>
                <c:pt idx="1004">
                  <c:v>1.3944554400000018</c:v>
                </c:pt>
                <c:pt idx="1005">
                  <c:v>1.3958443199999984</c:v>
                </c:pt>
                <c:pt idx="1006">
                  <c:v>1.3972331999999998</c:v>
                </c:pt>
                <c:pt idx="1007">
                  <c:v>1.3986220800000009</c:v>
                </c:pt>
                <c:pt idx="1008">
                  <c:v>1.3999970400000006</c:v>
                </c:pt>
                <c:pt idx="1009">
                  <c:v>1.4013887999999972</c:v>
                </c:pt>
                <c:pt idx="1010">
                  <c:v>1.4027527200000005</c:v>
                </c:pt>
                <c:pt idx="1011">
                  <c:v>1.4041749600000006</c:v>
                </c:pt>
                <c:pt idx="1012">
                  <c:v>1.405563839999999</c:v>
                </c:pt>
                <c:pt idx="1013">
                  <c:v>1.4069553599999978</c:v>
                </c:pt>
                <c:pt idx="1014">
                  <c:v>1.4083444799999978</c:v>
                </c:pt>
                <c:pt idx="1015">
                  <c:v>1.4097333599999953</c:v>
                </c:pt>
                <c:pt idx="1016">
                  <c:v>1.411122239999997</c:v>
                </c:pt>
                <c:pt idx="1017">
                  <c:v>1.4124998399999988</c:v>
                </c:pt>
                <c:pt idx="1018">
                  <c:v>1.413888720000001</c:v>
                </c:pt>
                <c:pt idx="1019">
                  <c:v>1.4152804799999978</c:v>
                </c:pt>
                <c:pt idx="1020">
                  <c:v>1.4166693599999951</c:v>
                </c:pt>
                <c:pt idx="1021">
                  <c:v>1.4180611200000008</c:v>
                </c:pt>
                <c:pt idx="1022">
                  <c:v>1.4194471199999992</c:v>
                </c:pt>
                <c:pt idx="1023">
                  <c:v>1.4208359999999978</c:v>
                </c:pt>
                <c:pt idx="1024">
                  <c:v>1.4222248799999981</c:v>
                </c:pt>
                <c:pt idx="1025">
                  <c:v>1.4236137599999958</c:v>
                </c:pt>
                <c:pt idx="1026">
                  <c:v>1.4250026399999978</c:v>
                </c:pt>
                <c:pt idx="1027">
                  <c:v>1.4263915199999972</c:v>
                </c:pt>
                <c:pt idx="1028">
                  <c:v>1.4277832799999994</c:v>
                </c:pt>
                <c:pt idx="1029">
                  <c:v>1.4291721599999978</c:v>
                </c:pt>
                <c:pt idx="1030">
                  <c:v>1.4305610399999971</c:v>
                </c:pt>
                <c:pt idx="1031">
                  <c:v>1.431949919999997</c:v>
                </c:pt>
                <c:pt idx="1032">
                  <c:v>1.4333387999999971</c:v>
                </c:pt>
                <c:pt idx="1033">
                  <c:v>1.4347276799999982</c:v>
                </c:pt>
                <c:pt idx="1034">
                  <c:v>1.4361165600000003</c:v>
                </c:pt>
                <c:pt idx="1035">
                  <c:v>1.4375054399999998</c:v>
                </c:pt>
                <c:pt idx="1036">
                  <c:v>1.4388943199999986</c:v>
                </c:pt>
                <c:pt idx="1037">
                  <c:v>1.4402831999999979</c:v>
                </c:pt>
                <c:pt idx="1038">
                  <c:v>1.4416749599999983</c:v>
                </c:pt>
                <c:pt idx="1039">
                  <c:v>1.4430664799999988</c:v>
                </c:pt>
                <c:pt idx="1040">
                  <c:v>1.4444553600000021</c:v>
                </c:pt>
                <c:pt idx="1041">
                  <c:v>1.445830559999997</c:v>
                </c:pt>
                <c:pt idx="1042">
                  <c:v>1.4472333599999978</c:v>
                </c:pt>
                <c:pt idx="1043">
                  <c:v>1.4486222399999988</c:v>
                </c:pt>
                <c:pt idx="1044">
                  <c:v>1.4499998399999976</c:v>
                </c:pt>
                <c:pt idx="1045">
                  <c:v>1.4513887200000006</c:v>
                </c:pt>
                <c:pt idx="1046">
                  <c:v>1.4527804799999995</c:v>
                </c:pt>
                <c:pt idx="1047">
                  <c:v>1.4541333600000002</c:v>
                </c:pt>
                <c:pt idx="1048">
                  <c:v>1.4555138399999998</c:v>
                </c:pt>
                <c:pt idx="1049">
                  <c:v>1.4569444799999998</c:v>
                </c:pt>
                <c:pt idx="1050">
                  <c:v>1.458333360000001</c:v>
                </c:pt>
                <c:pt idx="1051">
                  <c:v>1.4597222399999972</c:v>
                </c:pt>
                <c:pt idx="1052">
                  <c:v>1.46111112</c:v>
                </c:pt>
                <c:pt idx="1053">
                  <c:v>1.4625000000000004</c:v>
                </c:pt>
                <c:pt idx="1054">
                  <c:v>1.4638888799999998</c:v>
                </c:pt>
                <c:pt idx="1055">
                  <c:v>1.4652777600000011</c:v>
                </c:pt>
                <c:pt idx="1056">
                  <c:v>1.4666692799999974</c:v>
                </c:pt>
                <c:pt idx="1057">
                  <c:v>1.468058160000002</c:v>
                </c:pt>
                <c:pt idx="1058">
                  <c:v>1.4694470399999986</c:v>
                </c:pt>
                <c:pt idx="1059">
                  <c:v>1.470838800000001</c:v>
                </c:pt>
                <c:pt idx="1060">
                  <c:v>1.4722305599999979</c:v>
                </c:pt>
                <c:pt idx="1061">
                  <c:v>1.4736194399999978</c:v>
                </c:pt>
                <c:pt idx="1062">
                  <c:v>1.475008319999997</c:v>
                </c:pt>
                <c:pt idx="1063">
                  <c:v>1.4763971999999992</c:v>
                </c:pt>
                <c:pt idx="1064">
                  <c:v>1.4777887200000013</c:v>
                </c:pt>
                <c:pt idx="1065">
                  <c:v>1.4791776000000016</c:v>
                </c:pt>
                <c:pt idx="1066">
                  <c:v>1.4805664799999978</c:v>
                </c:pt>
                <c:pt idx="1067">
                  <c:v>1.4819443199999951</c:v>
                </c:pt>
                <c:pt idx="1068">
                  <c:v>1.4833331999999968</c:v>
                </c:pt>
                <c:pt idx="1069">
                  <c:v>1.4847249599999972</c:v>
                </c:pt>
                <c:pt idx="1070">
                  <c:v>1.48611384</c:v>
                </c:pt>
                <c:pt idx="1071">
                  <c:v>1.4874998399999981</c:v>
                </c:pt>
                <c:pt idx="1072">
                  <c:v>1.4888915999999981</c:v>
                </c:pt>
                <c:pt idx="1073">
                  <c:v>1.4902833599999976</c:v>
                </c:pt>
                <c:pt idx="1074">
                  <c:v>1.4916748799999977</c:v>
                </c:pt>
                <c:pt idx="1075">
                  <c:v>1.4930637599999979</c:v>
                </c:pt>
                <c:pt idx="1076">
                  <c:v>1.4944526400000004</c:v>
                </c:pt>
                <c:pt idx="1077">
                  <c:v>1.4958415200000008</c:v>
                </c:pt>
                <c:pt idx="1078">
                  <c:v>1.4972304000000012</c:v>
                </c:pt>
                <c:pt idx="1079">
                  <c:v>1.4986192800000016</c:v>
                </c:pt>
                <c:pt idx="1080">
                  <c:v>1.5000110399999986</c:v>
                </c:pt>
                <c:pt idx="1081">
                  <c:v>1.5013859999999979</c:v>
                </c:pt>
                <c:pt idx="1082">
                  <c:v>1.5027777600000007</c:v>
                </c:pt>
                <c:pt idx="1083">
                  <c:v>1.5041666399999978</c:v>
                </c:pt>
                <c:pt idx="1084">
                  <c:v>1.5055555199999997</c:v>
                </c:pt>
                <c:pt idx="1085">
                  <c:v>1.5069443999999979</c:v>
                </c:pt>
                <c:pt idx="1086">
                  <c:v>1.5083359199999986</c:v>
                </c:pt>
                <c:pt idx="1087">
                  <c:v>1.5097250399999993</c:v>
                </c:pt>
                <c:pt idx="1088">
                  <c:v>1.5111139199999979</c:v>
                </c:pt>
                <c:pt idx="1089">
                  <c:v>1.5125083200000002</c:v>
                </c:pt>
                <c:pt idx="1090">
                  <c:v>1.5138998399999986</c:v>
                </c:pt>
                <c:pt idx="1091">
                  <c:v>1.5152776799999979</c:v>
                </c:pt>
                <c:pt idx="1092">
                  <c:v>1.5166665599999978</c:v>
                </c:pt>
                <c:pt idx="1093">
                  <c:v>1.5180554400000001</c:v>
                </c:pt>
                <c:pt idx="1094">
                  <c:v>1.5194471999999999</c:v>
                </c:pt>
                <c:pt idx="1095">
                  <c:v>1.5208387199999978</c:v>
                </c:pt>
                <c:pt idx="1096">
                  <c:v>1.522227599999999</c:v>
                </c:pt>
                <c:pt idx="1097">
                  <c:v>1.5236164799999994</c:v>
                </c:pt>
                <c:pt idx="1098">
                  <c:v>1.5250053599999998</c:v>
                </c:pt>
                <c:pt idx="1099">
                  <c:v>1.5263944799999978</c:v>
                </c:pt>
                <c:pt idx="1100">
                  <c:v>1.527785999999999</c:v>
                </c:pt>
                <c:pt idx="1101">
                  <c:v>1.5291748799999978</c:v>
                </c:pt>
                <c:pt idx="1102">
                  <c:v>1.5305637599999979</c:v>
                </c:pt>
                <c:pt idx="1103">
                  <c:v>1.5319499999999984</c:v>
                </c:pt>
                <c:pt idx="1104">
                  <c:v>1.5333388799999998</c:v>
                </c:pt>
                <c:pt idx="1105">
                  <c:v>1.5347277600000009</c:v>
                </c:pt>
                <c:pt idx="1106">
                  <c:v>1.5361192799999994</c:v>
                </c:pt>
                <c:pt idx="1107">
                  <c:v>1.5375081599999998</c:v>
                </c:pt>
                <c:pt idx="1108">
                  <c:v>1.5388970400000002</c:v>
                </c:pt>
                <c:pt idx="1109">
                  <c:v>1.5402859200000032</c:v>
                </c:pt>
                <c:pt idx="1110">
                  <c:v>1.5416637599999985</c:v>
                </c:pt>
                <c:pt idx="1111">
                  <c:v>1.5430665599999978</c:v>
                </c:pt>
                <c:pt idx="1112">
                  <c:v>1.5444554399999983</c:v>
                </c:pt>
                <c:pt idx="1113">
                  <c:v>1.5458443199999961</c:v>
                </c:pt>
                <c:pt idx="1114">
                  <c:v>1.5472331999999978</c:v>
                </c:pt>
                <c:pt idx="1115">
                  <c:v>1.5486220799999995</c:v>
                </c:pt>
                <c:pt idx="1116">
                  <c:v>1.550010960000002</c:v>
                </c:pt>
                <c:pt idx="1117">
                  <c:v>1.5513998399999978</c:v>
                </c:pt>
                <c:pt idx="1118">
                  <c:v>1.5527776800000002</c:v>
                </c:pt>
                <c:pt idx="1119">
                  <c:v>1.5541665600000005</c:v>
                </c:pt>
                <c:pt idx="1120">
                  <c:v>1.5555583199999976</c:v>
                </c:pt>
                <c:pt idx="1121">
                  <c:v>1.5569443200000013</c:v>
                </c:pt>
                <c:pt idx="1122">
                  <c:v>1.5583387200000001</c:v>
                </c:pt>
                <c:pt idx="1123">
                  <c:v>1.5597275999999998</c:v>
                </c:pt>
                <c:pt idx="1124">
                  <c:v>1.5611164800000008</c:v>
                </c:pt>
                <c:pt idx="1125">
                  <c:v>1.5625027199999995</c:v>
                </c:pt>
                <c:pt idx="1126">
                  <c:v>1.5638944799999976</c:v>
                </c:pt>
                <c:pt idx="1127">
                  <c:v>1.5652833600000005</c:v>
                </c:pt>
                <c:pt idx="1128">
                  <c:v>1.5666693599999968</c:v>
                </c:pt>
                <c:pt idx="1129">
                  <c:v>1.5680472000000005</c:v>
                </c:pt>
                <c:pt idx="1130">
                  <c:v>1.5694471199999995</c:v>
                </c:pt>
                <c:pt idx="1131">
                  <c:v>1.5708359999999999</c:v>
                </c:pt>
                <c:pt idx="1132">
                  <c:v>1.5722248799999998</c:v>
                </c:pt>
                <c:pt idx="1133">
                  <c:v>1.5736137600000006</c:v>
                </c:pt>
                <c:pt idx="1134">
                  <c:v>1.575002640000001</c:v>
                </c:pt>
                <c:pt idx="1135">
                  <c:v>1.5763915199999996</c:v>
                </c:pt>
                <c:pt idx="1136">
                  <c:v>1.5777804</c:v>
                </c:pt>
                <c:pt idx="1137">
                  <c:v>1.5791721600000024</c:v>
                </c:pt>
                <c:pt idx="1138">
                  <c:v>1.580561040000001</c:v>
                </c:pt>
                <c:pt idx="1139">
                  <c:v>1.58195544</c:v>
                </c:pt>
                <c:pt idx="1140">
                  <c:v>1.583333279999998</c:v>
                </c:pt>
                <c:pt idx="1141">
                  <c:v>1.5847221600000001</c:v>
                </c:pt>
                <c:pt idx="1142">
                  <c:v>1.5861110399999987</c:v>
                </c:pt>
                <c:pt idx="1143">
                  <c:v>1.5874999199999973</c:v>
                </c:pt>
                <c:pt idx="1144">
                  <c:v>1.5888916799999995</c:v>
                </c:pt>
                <c:pt idx="1145">
                  <c:v>1.5902805600000045</c:v>
                </c:pt>
                <c:pt idx="1146">
                  <c:v>1.5916720799999986</c:v>
                </c:pt>
                <c:pt idx="1147">
                  <c:v>1.593063840000001</c:v>
                </c:pt>
                <c:pt idx="1148">
                  <c:v>1.594452720000004</c:v>
                </c:pt>
                <c:pt idx="1149">
                  <c:v>1.5958416</c:v>
                </c:pt>
                <c:pt idx="1150">
                  <c:v>1.5972275999999999</c:v>
                </c:pt>
                <c:pt idx="1151">
                  <c:v>1.5986193599999978</c:v>
                </c:pt>
                <c:pt idx="1152">
                  <c:v>1.5999971999999978</c:v>
                </c:pt>
                <c:pt idx="1153">
                  <c:v>1.6013999999999982</c:v>
                </c:pt>
                <c:pt idx="1154">
                  <c:v>1.6027888799999985</c:v>
                </c:pt>
                <c:pt idx="1155">
                  <c:v>1.6041777599999989</c:v>
                </c:pt>
                <c:pt idx="1156">
                  <c:v>1.6055527199999986</c:v>
                </c:pt>
                <c:pt idx="1157">
                  <c:v>1.606941599999999</c:v>
                </c:pt>
                <c:pt idx="1158">
                  <c:v>1.608333360000002</c:v>
                </c:pt>
                <c:pt idx="1159">
                  <c:v>1.60972224</c:v>
                </c:pt>
                <c:pt idx="1160">
                  <c:v>1.6111137599999978</c:v>
                </c:pt>
                <c:pt idx="1161">
                  <c:v>1.6125081599999991</c:v>
                </c:pt>
                <c:pt idx="1162">
                  <c:v>1.6138970399999994</c:v>
                </c:pt>
                <c:pt idx="1163">
                  <c:v>1.615285920000002</c:v>
                </c:pt>
                <c:pt idx="1164">
                  <c:v>1.6166750399999987</c:v>
                </c:pt>
                <c:pt idx="1165">
                  <c:v>1.618055520000004</c:v>
                </c:pt>
                <c:pt idx="1166">
                  <c:v>1.6194470400000007</c:v>
                </c:pt>
                <c:pt idx="1167">
                  <c:v>1.6208359199999993</c:v>
                </c:pt>
                <c:pt idx="1168">
                  <c:v>1.62222504</c:v>
                </c:pt>
                <c:pt idx="1169">
                  <c:v>1.6236139200000022</c:v>
                </c:pt>
                <c:pt idx="1170">
                  <c:v>1.6250028000000007</c:v>
                </c:pt>
                <c:pt idx="1171">
                  <c:v>1.6263916799999978</c:v>
                </c:pt>
                <c:pt idx="1172">
                  <c:v>1.6277831999999979</c:v>
                </c:pt>
                <c:pt idx="1173">
                  <c:v>1.6291720799999982</c:v>
                </c:pt>
                <c:pt idx="1174">
                  <c:v>1.6305609599999986</c:v>
                </c:pt>
                <c:pt idx="1175">
                  <c:v>1.631949839999999</c:v>
                </c:pt>
                <c:pt idx="1176">
                  <c:v>1.6333387199999994</c:v>
                </c:pt>
                <c:pt idx="1177">
                  <c:v>1.63473048</c:v>
                </c:pt>
                <c:pt idx="1178">
                  <c:v>1.6361083199999999</c:v>
                </c:pt>
                <c:pt idx="1179">
                  <c:v>1.6375027199999979</c:v>
                </c:pt>
                <c:pt idx="1180">
                  <c:v>1.6388915999999978</c:v>
                </c:pt>
                <c:pt idx="1181">
                  <c:v>1.6402776000000021</c:v>
                </c:pt>
                <c:pt idx="1182">
                  <c:v>1.6416664799999996</c:v>
                </c:pt>
                <c:pt idx="1183">
                  <c:v>1.6430553600000017</c:v>
                </c:pt>
                <c:pt idx="1184">
                  <c:v>1.6444444800000007</c:v>
                </c:pt>
                <c:pt idx="1185">
                  <c:v>1.645833360000001</c:v>
                </c:pt>
                <c:pt idx="1186">
                  <c:v>1.6472222399999996</c:v>
                </c:pt>
                <c:pt idx="1187">
                  <c:v>1.6486111200000018</c:v>
                </c:pt>
                <c:pt idx="1188">
                  <c:v>1.6500000000000021</c:v>
                </c:pt>
                <c:pt idx="1189">
                  <c:v>1.6513915199999978</c:v>
                </c:pt>
                <c:pt idx="1190">
                  <c:v>1.6527803999999993</c:v>
                </c:pt>
                <c:pt idx="1191">
                  <c:v>1.6541692799999996</c:v>
                </c:pt>
                <c:pt idx="1192">
                  <c:v>1.6555639200000005</c:v>
                </c:pt>
                <c:pt idx="1193">
                  <c:v>1.6569528000000029</c:v>
                </c:pt>
                <c:pt idx="1194">
                  <c:v>1.658333279999999</c:v>
                </c:pt>
                <c:pt idx="1195">
                  <c:v>1.6597276800000014</c:v>
                </c:pt>
                <c:pt idx="1196">
                  <c:v>1.6611194399999984</c:v>
                </c:pt>
                <c:pt idx="1197">
                  <c:v>1.6625083199999988</c:v>
                </c:pt>
                <c:pt idx="1198">
                  <c:v>1.6638971999999992</c:v>
                </c:pt>
                <c:pt idx="1199">
                  <c:v>1.66528608</c:v>
                </c:pt>
                <c:pt idx="1200">
                  <c:v>1.6666749599999999</c:v>
                </c:pt>
                <c:pt idx="1201">
                  <c:v>1.6680638399999985</c:v>
                </c:pt>
                <c:pt idx="1202">
                  <c:v>1.6694553599999988</c:v>
                </c:pt>
                <c:pt idx="1203">
                  <c:v>1.6708444800000013</c:v>
                </c:pt>
                <c:pt idx="1204">
                  <c:v>1.6722194400000021</c:v>
                </c:pt>
                <c:pt idx="1205">
                  <c:v>1.6736222399999978</c:v>
                </c:pt>
                <c:pt idx="1206">
                  <c:v>1.6750111199999989</c:v>
                </c:pt>
                <c:pt idx="1207">
                  <c:v>1.6763860800000001</c:v>
                </c:pt>
                <c:pt idx="1208">
                  <c:v>1.6777775999999989</c:v>
                </c:pt>
                <c:pt idx="1209">
                  <c:v>1.6791664799999992</c:v>
                </c:pt>
                <c:pt idx="1210">
                  <c:v>1.6805553600000016</c:v>
                </c:pt>
                <c:pt idx="1211">
                  <c:v>1.6819444799999979</c:v>
                </c:pt>
                <c:pt idx="1212">
                  <c:v>1.6833333599999978</c:v>
                </c:pt>
                <c:pt idx="1213">
                  <c:v>1.6847222399999993</c:v>
                </c:pt>
                <c:pt idx="1214">
                  <c:v>1.6861111200000019</c:v>
                </c:pt>
                <c:pt idx="1215">
                  <c:v>1.6875</c:v>
                </c:pt>
                <c:pt idx="1216">
                  <c:v>1.6888888800000021</c:v>
                </c:pt>
                <c:pt idx="1217">
                  <c:v>1.6902777600000034</c:v>
                </c:pt>
                <c:pt idx="1218">
                  <c:v>1.6916666399999978</c:v>
                </c:pt>
                <c:pt idx="1219">
                  <c:v>1.6930555200000024</c:v>
                </c:pt>
                <c:pt idx="1220">
                  <c:v>1.6944444000000001</c:v>
                </c:pt>
                <c:pt idx="1221">
                  <c:v>1.6958359199999986</c:v>
                </c:pt>
                <c:pt idx="1222">
                  <c:v>1.6972250400000011</c:v>
                </c:pt>
                <c:pt idx="1223">
                  <c:v>1.6986139199999981</c:v>
                </c:pt>
                <c:pt idx="1224">
                  <c:v>1.7000027999999978</c:v>
                </c:pt>
                <c:pt idx="1225">
                  <c:v>1.7013916799999953</c:v>
                </c:pt>
                <c:pt idx="1226">
                  <c:v>1.7027805599999992</c:v>
                </c:pt>
                <c:pt idx="1227">
                  <c:v>1.7041720800000013</c:v>
                </c:pt>
                <c:pt idx="1228">
                  <c:v>1.7055609600000017</c:v>
                </c:pt>
                <c:pt idx="1229">
                  <c:v>1.7069498400000018</c:v>
                </c:pt>
                <c:pt idx="1230">
                  <c:v>1.7083387199999978</c:v>
                </c:pt>
                <c:pt idx="1231">
                  <c:v>1.7097275999999972</c:v>
                </c:pt>
                <c:pt idx="1232">
                  <c:v>1.7111164799999996</c:v>
                </c:pt>
                <c:pt idx="1233">
                  <c:v>1.71250536</c:v>
                </c:pt>
                <c:pt idx="1234">
                  <c:v>1.7138944799999956</c:v>
                </c:pt>
                <c:pt idx="1235">
                  <c:v>1.7152859999999992</c:v>
                </c:pt>
                <c:pt idx="1236">
                  <c:v>1.7166722399999996</c:v>
                </c:pt>
                <c:pt idx="1237">
                  <c:v>1.71806112</c:v>
                </c:pt>
                <c:pt idx="1238">
                  <c:v>1.7194499999999986</c:v>
                </c:pt>
                <c:pt idx="1239">
                  <c:v>1.7208388799999998</c:v>
                </c:pt>
                <c:pt idx="1240">
                  <c:v>1.722230400000001</c:v>
                </c:pt>
                <c:pt idx="1241">
                  <c:v>1.7236192799999974</c:v>
                </c:pt>
                <c:pt idx="1242">
                  <c:v>1.72500816</c:v>
                </c:pt>
                <c:pt idx="1243">
                  <c:v>1.7263970400000004</c:v>
                </c:pt>
                <c:pt idx="1244">
                  <c:v>1.7277859200000021</c:v>
                </c:pt>
                <c:pt idx="1245">
                  <c:v>1.7291750399999997</c:v>
                </c:pt>
                <c:pt idx="1246">
                  <c:v>1.73056392</c:v>
                </c:pt>
                <c:pt idx="1247">
                  <c:v>1.7319554399999979</c:v>
                </c:pt>
                <c:pt idx="1248">
                  <c:v>1.7333443199999961</c:v>
                </c:pt>
                <c:pt idx="1249">
                  <c:v>1.7347192799999978</c:v>
                </c:pt>
                <c:pt idx="1250">
                  <c:v>1.7361220799999997</c:v>
                </c:pt>
                <c:pt idx="1251">
                  <c:v>1.73751096</c:v>
                </c:pt>
                <c:pt idx="1252">
                  <c:v>1.7388888</c:v>
                </c:pt>
                <c:pt idx="1253">
                  <c:v>1.7402776800000004</c:v>
                </c:pt>
                <c:pt idx="1254">
                  <c:v>1.741666559999999</c:v>
                </c:pt>
                <c:pt idx="1255">
                  <c:v>1.7430583199999978</c:v>
                </c:pt>
                <c:pt idx="1256">
                  <c:v>1.7444471999999982</c:v>
                </c:pt>
                <c:pt idx="1257">
                  <c:v>1.7458331999999996</c:v>
                </c:pt>
                <c:pt idx="1258">
                  <c:v>1.7472220799999978</c:v>
                </c:pt>
                <c:pt idx="1259">
                  <c:v>1.748610959999999</c:v>
                </c:pt>
                <c:pt idx="1260">
                  <c:v>1.7500027199999997</c:v>
                </c:pt>
                <c:pt idx="1261">
                  <c:v>1.7513944799999981</c:v>
                </c:pt>
                <c:pt idx="1262">
                  <c:v>1.7527833600000007</c:v>
                </c:pt>
                <c:pt idx="1263">
                  <c:v>1.754169359999997</c:v>
                </c:pt>
                <c:pt idx="1264">
                  <c:v>1.7555582399999994</c:v>
                </c:pt>
                <c:pt idx="1265">
                  <c:v>1.7569471200000011</c:v>
                </c:pt>
                <c:pt idx="1266">
                  <c:v>1.7583359999999999</c:v>
                </c:pt>
                <c:pt idx="1267">
                  <c:v>1.7597277599999968</c:v>
                </c:pt>
                <c:pt idx="1268">
                  <c:v>1.7611166399999978</c:v>
                </c:pt>
                <c:pt idx="1269">
                  <c:v>1.7625081599999997</c:v>
                </c:pt>
                <c:pt idx="1270">
                  <c:v>1.7638888799999979</c:v>
                </c:pt>
                <c:pt idx="1271">
                  <c:v>1.7652777599999978</c:v>
                </c:pt>
                <c:pt idx="1272">
                  <c:v>1.7666692799999986</c:v>
                </c:pt>
                <c:pt idx="1273">
                  <c:v>1.7680581600000032</c:v>
                </c:pt>
                <c:pt idx="1274">
                  <c:v>1.7694528</c:v>
                </c:pt>
                <c:pt idx="1275">
                  <c:v>1.7708303999999977</c:v>
                </c:pt>
                <c:pt idx="1276">
                  <c:v>1.7722192799999998</c:v>
                </c:pt>
                <c:pt idx="1277">
                  <c:v>1.7736220799999998</c:v>
                </c:pt>
                <c:pt idx="1278">
                  <c:v>1.7750028000000013</c:v>
                </c:pt>
                <c:pt idx="1279">
                  <c:v>1.7763943199999976</c:v>
                </c:pt>
                <c:pt idx="1280">
                  <c:v>1.7777887199999978</c:v>
                </c:pt>
                <c:pt idx="1281">
                  <c:v>1.779177599999999</c:v>
                </c:pt>
                <c:pt idx="1282">
                  <c:v>1.7805664799999994</c:v>
                </c:pt>
                <c:pt idx="1283">
                  <c:v>1.781955359999998</c:v>
                </c:pt>
                <c:pt idx="1284">
                  <c:v>1.7833444799999978</c:v>
                </c:pt>
                <c:pt idx="1285">
                  <c:v>1.7847194399999984</c:v>
                </c:pt>
                <c:pt idx="1286">
                  <c:v>1.7861109600000027</c:v>
                </c:pt>
                <c:pt idx="1287">
                  <c:v>1.7874998399999991</c:v>
                </c:pt>
                <c:pt idx="1288">
                  <c:v>1.7888887200000021</c:v>
                </c:pt>
                <c:pt idx="1289">
                  <c:v>1.790277600000002</c:v>
                </c:pt>
                <c:pt idx="1290">
                  <c:v>1.7916693599999955</c:v>
                </c:pt>
                <c:pt idx="1291">
                  <c:v>1.793058239999999</c:v>
                </c:pt>
                <c:pt idx="1292">
                  <c:v>1.7944471200000014</c:v>
                </c:pt>
                <c:pt idx="1293">
                  <c:v>1.795835999999998</c:v>
                </c:pt>
                <c:pt idx="1294">
                  <c:v>1.7972277600000004</c:v>
                </c:pt>
                <c:pt idx="1295">
                  <c:v>1.7986166399999999</c:v>
                </c:pt>
                <c:pt idx="1296">
                  <c:v>1.8000081599999991</c:v>
                </c:pt>
                <c:pt idx="1297">
                  <c:v>1.8013999199999979</c:v>
                </c:pt>
                <c:pt idx="1298">
                  <c:v>1.8027803999999996</c:v>
                </c:pt>
                <c:pt idx="1299">
                  <c:v>1.8041692799999998</c:v>
                </c:pt>
                <c:pt idx="1300">
                  <c:v>1.8055581600000021</c:v>
                </c:pt>
                <c:pt idx="1301">
                  <c:v>1.8069470400000007</c:v>
                </c:pt>
                <c:pt idx="1302">
                  <c:v>1.8083359199999993</c:v>
                </c:pt>
                <c:pt idx="1303">
                  <c:v>1.8097250399999998</c:v>
                </c:pt>
                <c:pt idx="1304">
                  <c:v>1.8111139200000022</c:v>
                </c:pt>
                <c:pt idx="1305">
                  <c:v>1.8125028000000007</c:v>
                </c:pt>
                <c:pt idx="1306">
                  <c:v>1.813891679999996</c:v>
                </c:pt>
                <c:pt idx="1307">
                  <c:v>1.8152805599999997</c:v>
                </c:pt>
                <c:pt idx="1308">
                  <c:v>1.8166694399999999</c:v>
                </c:pt>
                <c:pt idx="1309">
                  <c:v>1.8180583200000024</c:v>
                </c:pt>
                <c:pt idx="1310">
                  <c:v>1.819449839999999</c:v>
                </c:pt>
                <c:pt idx="1311">
                  <c:v>1.8208387199999994</c:v>
                </c:pt>
                <c:pt idx="1312">
                  <c:v>1.8222275999999997</c:v>
                </c:pt>
                <c:pt idx="1313">
                  <c:v>1.8236164799999999</c:v>
                </c:pt>
                <c:pt idx="1314">
                  <c:v>1.8250082399999998</c:v>
                </c:pt>
                <c:pt idx="1315">
                  <c:v>1.8263971200000031</c:v>
                </c:pt>
                <c:pt idx="1316">
                  <c:v>1.8277860000000015</c:v>
                </c:pt>
                <c:pt idx="1317">
                  <c:v>1.8291748800000018</c:v>
                </c:pt>
                <c:pt idx="1318">
                  <c:v>1.8305637599999978</c:v>
                </c:pt>
                <c:pt idx="1319">
                  <c:v>1.831952639999999</c:v>
                </c:pt>
                <c:pt idx="1320">
                  <c:v>1.8333415199999994</c:v>
                </c:pt>
                <c:pt idx="1321">
                  <c:v>1.8347303999999998</c:v>
                </c:pt>
                <c:pt idx="1322">
                  <c:v>1.8361082399999997</c:v>
                </c:pt>
                <c:pt idx="1323">
                  <c:v>1.8374971200000001</c:v>
                </c:pt>
                <c:pt idx="1324">
                  <c:v>1.8388888800000007</c:v>
                </c:pt>
                <c:pt idx="1325">
                  <c:v>1.8402777600000031</c:v>
                </c:pt>
                <c:pt idx="1326">
                  <c:v>1.8416666399999995</c:v>
                </c:pt>
                <c:pt idx="1327">
                  <c:v>1.8430555200000043</c:v>
                </c:pt>
                <c:pt idx="1328">
                  <c:v>1.8444470400000001</c:v>
                </c:pt>
                <c:pt idx="1329">
                  <c:v>1.845835919999999</c:v>
                </c:pt>
                <c:pt idx="1330">
                  <c:v>1.8472250399999997</c:v>
                </c:pt>
                <c:pt idx="1331">
                  <c:v>1.8486139200000022</c:v>
                </c:pt>
                <c:pt idx="1332">
                  <c:v>1.8500027999999986</c:v>
                </c:pt>
                <c:pt idx="1333">
                  <c:v>1.8513916799999968</c:v>
                </c:pt>
                <c:pt idx="1334">
                  <c:v>1.8527831999999993</c:v>
                </c:pt>
                <c:pt idx="1335">
                  <c:v>1.8541720800000001</c:v>
                </c:pt>
                <c:pt idx="1336">
                  <c:v>1.8555638399999979</c:v>
                </c:pt>
                <c:pt idx="1337">
                  <c:v>1.8569527199999989</c:v>
                </c:pt>
                <c:pt idx="1338">
                  <c:v>1.8583387200000021</c:v>
                </c:pt>
                <c:pt idx="1339">
                  <c:v>1.8597275999999976</c:v>
                </c:pt>
                <c:pt idx="1340">
                  <c:v>1.86111936</c:v>
                </c:pt>
                <c:pt idx="1341">
                  <c:v>1.8625082400000004</c:v>
                </c:pt>
                <c:pt idx="1342">
                  <c:v>1.8638971200000007</c:v>
                </c:pt>
                <c:pt idx="1343">
                  <c:v>1.8652859999999993</c:v>
                </c:pt>
                <c:pt idx="1344">
                  <c:v>1.8666748799999997</c:v>
                </c:pt>
                <c:pt idx="1345">
                  <c:v>1.8680637600000001</c:v>
                </c:pt>
                <c:pt idx="1346">
                  <c:v>1.8694444799999979</c:v>
                </c:pt>
                <c:pt idx="1347">
                  <c:v>1.8708333599999978</c:v>
                </c:pt>
                <c:pt idx="1348">
                  <c:v>1.8722222399999993</c:v>
                </c:pt>
                <c:pt idx="1349">
                  <c:v>1.8736111199999996</c:v>
                </c:pt>
                <c:pt idx="1350">
                  <c:v>1.875</c:v>
                </c:pt>
                <c:pt idx="1351">
                  <c:v>1.8763888800000021</c:v>
                </c:pt>
                <c:pt idx="1352">
                  <c:v>1.8777804000000007</c:v>
                </c:pt>
                <c:pt idx="1353">
                  <c:v>1.8791692799999993</c:v>
                </c:pt>
                <c:pt idx="1354">
                  <c:v>1.8805581599999981</c:v>
                </c:pt>
                <c:pt idx="1355">
                  <c:v>1.8819470399999982</c:v>
                </c:pt>
                <c:pt idx="1356">
                  <c:v>1.8833359199999986</c:v>
                </c:pt>
                <c:pt idx="1357">
                  <c:v>1.8847250400000011</c:v>
                </c:pt>
                <c:pt idx="1358">
                  <c:v>1.8861139199999981</c:v>
                </c:pt>
                <c:pt idx="1359">
                  <c:v>1.88750544</c:v>
                </c:pt>
                <c:pt idx="1360">
                  <c:v>1.8888943199999986</c:v>
                </c:pt>
                <c:pt idx="1361">
                  <c:v>1.8902832000000007</c:v>
                </c:pt>
                <c:pt idx="1362">
                  <c:v>1.8916749599999978</c:v>
                </c:pt>
                <c:pt idx="1363">
                  <c:v>1.8930499200000028</c:v>
                </c:pt>
                <c:pt idx="1364">
                  <c:v>1.8944527199999985</c:v>
                </c:pt>
                <c:pt idx="1365">
                  <c:v>1.8958305600000003</c:v>
                </c:pt>
                <c:pt idx="1366">
                  <c:v>1.8972194400000006</c:v>
                </c:pt>
                <c:pt idx="1367">
                  <c:v>1.8986083200000021</c:v>
                </c:pt>
                <c:pt idx="1368">
                  <c:v>1.8999971999999996</c:v>
                </c:pt>
                <c:pt idx="1369">
                  <c:v>1.90138608</c:v>
                </c:pt>
                <c:pt idx="1370">
                  <c:v>1.9027749600000001</c:v>
                </c:pt>
                <c:pt idx="1371">
                  <c:v>1.9041664799999987</c:v>
                </c:pt>
                <c:pt idx="1372">
                  <c:v>1.905555359999999</c:v>
                </c:pt>
                <c:pt idx="1373">
                  <c:v>1.9069444799999979</c:v>
                </c:pt>
                <c:pt idx="1374">
                  <c:v>1.908336</c:v>
                </c:pt>
                <c:pt idx="1375">
                  <c:v>1.9097277600000007</c:v>
                </c:pt>
                <c:pt idx="1376">
                  <c:v>1.9111166399999975</c:v>
                </c:pt>
                <c:pt idx="1377">
                  <c:v>1.9125055199999981</c:v>
                </c:pt>
                <c:pt idx="1378">
                  <c:v>1.9138943999999949</c:v>
                </c:pt>
                <c:pt idx="1379">
                  <c:v>1.9152832799999986</c:v>
                </c:pt>
                <c:pt idx="1380">
                  <c:v>1.9166721600000007</c:v>
                </c:pt>
                <c:pt idx="1381">
                  <c:v>1.9180639200000014</c:v>
                </c:pt>
                <c:pt idx="1382">
                  <c:v>1.9194528000000017</c:v>
                </c:pt>
                <c:pt idx="1383">
                  <c:v>1.9208416799999999</c:v>
                </c:pt>
                <c:pt idx="1384">
                  <c:v>1.9222305600000029</c:v>
                </c:pt>
                <c:pt idx="1385">
                  <c:v>1.9236194400000011</c:v>
                </c:pt>
                <c:pt idx="1386">
                  <c:v>1.9250109600000016</c:v>
                </c:pt>
                <c:pt idx="1387">
                  <c:v>1.9263998399999982</c:v>
                </c:pt>
                <c:pt idx="1388">
                  <c:v>1.9277750399999982</c:v>
                </c:pt>
                <c:pt idx="1389">
                  <c:v>1.9291639199999986</c:v>
                </c:pt>
                <c:pt idx="1390">
                  <c:v>1.9305528000000007</c:v>
                </c:pt>
                <c:pt idx="1391">
                  <c:v>1.931941679999998</c:v>
                </c:pt>
                <c:pt idx="1392">
                  <c:v>1.9333360799999977</c:v>
                </c:pt>
                <c:pt idx="1393">
                  <c:v>1.9347220799999982</c:v>
                </c:pt>
                <c:pt idx="1394">
                  <c:v>1.9361109600000006</c:v>
                </c:pt>
                <c:pt idx="1395">
                  <c:v>1.937499839999999</c:v>
                </c:pt>
                <c:pt idx="1396">
                  <c:v>1.9388887200000011</c:v>
                </c:pt>
                <c:pt idx="1397">
                  <c:v>1.9402776000000015</c:v>
                </c:pt>
                <c:pt idx="1398">
                  <c:v>1.9416664799999996</c:v>
                </c:pt>
                <c:pt idx="1399">
                  <c:v>1.94305824</c:v>
                </c:pt>
                <c:pt idx="1400">
                  <c:v>1.9444471200000026</c:v>
                </c:pt>
                <c:pt idx="1401">
                  <c:v>1.9458388800000017</c:v>
                </c:pt>
                <c:pt idx="1402">
                  <c:v>1.9472193599999998</c:v>
                </c:pt>
                <c:pt idx="1403">
                  <c:v>1.9486082400000002</c:v>
                </c:pt>
                <c:pt idx="1404">
                  <c:v>1.9499971200000021</c:v>
                </c:pt>
                <c:pt idx="1405">
                  <c:v>1.9513860000000021</c:v>
                </c:pt>
                <c:pt idx="1406">
                  <c:v>1.9527887999999984</c:v>
                </c:pt>
                <c:pt idx="1407">
                  <c:v>1.9541637600000021</c:v>
                </c:pt>
                <c:pt idx="1408">
                  <c:v>1.9555555200000005</c:v>
                </c:pt>
                <c:pt idx="1409">
                  <c:v>1.9569443999999978</c:v>
                </c:pt>
                <c:pt idx="1410">
                  <c:v>1.9583332799999995</c:v>
                </c:pt>
                <c:pt idx="1411">
                  <c:v>1.9597221599999999</c:v>
                </c:pt>
                <c:pt idx="1412">
                  <c:v>1.9611220800000007</c:v>
                </c:pt>
                <c:pt idx="1413">
                  <c:v>1.9624999199999988</c:v>
                </c:pt>
                <c:pt idx="1414">
                  <c:v>1.9638887999999992</c:v>
                </c:pt>
                <c:pt idx="1415">
                  <c:v>1.96527768</c:v>
                </c:pt>
                <c:pt idx="1416">
                  <c:v>1.9666694399999984</c:v>
                </c:pt>
                <c:pt idx="1417">
                  <c:v>1.9680583200000008</c:v>
                </c:pt>
                <c:pt idx="1418">
                  <c:v>1.9694472000000001</c:v>
                </c:pt>
                <c:pt idx="1419">
                  <c:v>1.97083608</c:v>
                </c:pt>
                <c:pt idx="1420">
                  <c:v>1.9722249599999999</c:v>
                </c:pt>
                <c:pt idx="1421">
                  <c:v>1.9736138400000003</c:v>
                </c:pt>
                <c:pt idx="1422">
                  <c:v>1.9750027200000027</c:v>
                </c:pt>
                <c:pt idx="1423">
                  <c:v>1.9763915999999975</c:v>
                </c:pt>
                <c:pt idx="1424">
                  <c:v>1.9777804799999981</c:v>
                </c:pt>
                <c:pt idx="1425">
                  <c:v>1.9791693599999978</c:v>
                </c:pt>
                <c:pt idx="1426">
                  <c:v>1.9805582400000001</c:v>
                </c:pt>
                <c:pt idx="1427">
                  <c:v>1.9819471200000007</c:v>
                </c:pt>
                <c:pt idx="1428">
                  <c:v>1.9833359999999993</c:v>
                </c:pt>
                <c:pt idx="1429">
                  <c:v>1.9847277600000017</c:v>
                </c:pt>
                <c:pt idx="1430">
                  <c:v>1.9861166400000003</c:v>
                </c:pt>
                <c:pt idx="1431">
                  <c:v>1.9875055200000029</c:v>
                </c:pt>
                <c:pt idx="1432">
                  <c:v>1.9888944000000011</c:v>
                </c:pt>
                <c:pt idx="1433">
                  <c:v>1.9902832800000021</c:v>
                </c:pt>
                <c:pt idx="1434">
                  <c:v>1.9916750399999985</c:v>
                </c:pt>
                <c:pt idx="1435">
                  <c:v>1.9930665600000024</c:v>
                </c:pt>
                <c:pt idx="1436">
                  <c:v>1.9944470400000027</c:v>
                </c:pt>
                <c:pt idx="1437">
                  <c:v>1.9958359199999991</c:v>
                </c:pt>
                <c:pt idx="1438">
                  <c:v>1.99722504</c:v>
                </c:pt>
                <c:pt idx="1439">
                  <c:v>1.9986110399999981</c:v>
                </c:pt>
                <c:pt idx="1440">
                  <c:v>2.0000028000000007</c:v>
                </c:pt>
                <c:pt idx="1441">
                  <c:v>2.0013887999999991</c:v>
                </c:pt>
                <c:pt idx="1442">
                  <c:v>2.0027776799999994</c:v>
                </c:pt>
                <c:pt idx="1443">
                  <c:v>2.0041665600000012</c:v>
                </c:pt>
                <c:pt idx="1444">
                  <c:v>2.0055554399999966</c:v>
                </c:pt>
                <c:pt idx="1445">
                  <c:v>2.0069472000000008</c:v>
                </c:pt>
                <c:pt idx="1446">
                  <c:v>2.0083387200000002</c:v>
                </c:pt>
                <c:pt idx="1447">
                  <c:v>2.0097220799999995</c:v>
                </c:pt>
                <c:pt idx="1448">
                  <c:v>2.011085999999997</c:v>
                </c:pt>
                <c:pt idx="1449">
                  <c:v>2.0124972000000003</c:v>
                </c:pt>
                <c:pt idx="1450">
                  <c:v>2.0138860800000007</c:v>
                </c:pt>
                <c:pt idx="1451">
                  <c:v>2.0152833599999997</c:v>
                </c:pt>
                <c:pt idx="1452">
                  <c:v>2.0166748799999987</c:v>
                </c:pt>
                <c:pt idx="1453">
                  <c:v>2.018049839999998</c:v>
                </c:pt>
                <c:pt idx="1454">
                  <c:v>2.0194192799999993</c:v>
                </c:pt>
                <c:pt idx="1455">
                  <c:v>2.0207944800000011</c:v>
                </c:pt>
                <c:pt idx="1456">
                  <c:v>2.0222277600000012</c:v>
                </c:pt>
                <c:pt idx="1457">
                  <c:v>2.0236221599999986</c:v>
                </c:pt>
                <c:pt idx="1458">
                  <c:v>2.0250081599999987</c:v>
                </c:pt>
                <c:pt idx="1459">
                  <c:v>2.0263970400000044</c:v>
                </c:pt>
                <c:pt idx="1460">
                  <c:v>2.027777760000006</c:v>
                </c:pt>
                <c:pt idx="1461">
                  <c:v>2.0291666400000015</c:v>
                </c:pt>
                <c:pt idx="1462">
                  <c:v>2.0305581599999987</c:v>
                </c:pt>
                <c:pt idx="1463">
                  <c:v>2.0319499199999966</c:v>
                </c:pt>
                <c:pt idx="1464">
                  <c:v>2.033338800000001</c:v>
                </c:pt>
                <c:pt idx="1465">
                  <c:v>2.0347250399999997</c:v>
                </c:pt>
                <c:pt idx="1466">
                  <c:v>2.0361194399999967</c:v>
                </c:pt>
                <c:pt idx="1467">
                  <c:v>2.0375083199999988</c:v>
                </c:pt>
                <c:pt idx="1468">
                  <c:v>2.0388971999999987</c:v>
                </c:pt>
                <c:pt idx="1469">
                  <c:v>2.0402860799999996</c:v>
                </c:pt>
                <c:pt idx="1470">
                  <c:v>2.0416749599999999</c:v>
                </c:pt>
                <c:pt idx="1471">
                  <c:v>2.0430638399999985</c:v>
                </c:pt>
                <c:pt idx="1472">
                  <c:v>2.0444527199999989</c:v>
                </c:pt>
                <c:pt idx="1473">
                  <c:v>2.0458415999999993</c:v>
                </c:pt>
                <c:pt idx="1474">
                  <c:v>2.0472304799999996</c:v>
                </c:pt>
                <c:pt idx="1475">
                  <c:v>2.04861936</c:v>
                </c:pt>
                <c:pt idx="1476">
                  <c:v>2.0499972000000053</c:v>
                </c:pt>
                <c:pt idx="1477">
                  <c:v>2.0513916000000005</c:v>
                </c:pt>
                <c:pt idx="1478">
                  <c:v>2.0527859999999967</c:v>
                </c:pt>
                <c:pt idx="1479">
                  <c:v>2.0541664799999988</c:v>
                </c:pt>
                <c:pt idx="1480">
                  <c:v>2.0555553599999987</c:v>
                </c:pt>
                <c:pt idx="1481">
                  <c:v>2.0569444799999967</c:v>
                </c:pt>
                <c:pt idx="1482">
                  <c:v>2.0583388799999991</c:v>
                </c:pt>
                <c:pt idx="1483">
                  <c:v>2.0597277600000012</c:v>
                </c:pt>
                <c:pt idx="1484">
                  <c:v>2.0611166399999998</c:v>
                </c:pt>
                <c:pt idx="1485">
                  <c:v>2.0625055199999984</c:v>
                </c:pt>
                <c:pt idx="1486">
                  <c:v>2.0638943999999992</c:v>
                </c:pt>
                <c:pt idx="1487">
                  <c:v>2.0652832799999992</c:v>
                </c:pt>
                <c:pt idx="1488">
                  <c:v>2.0666750400000007</c:v>
                </c:pt>
                <c:pt idx="1489">
                  <c:v>2.0680610399999999</c:v>
                </c:pt>
                <c:pt idx="1490">
                  <c:v>2.0694527999999988</c:v>
                </c:pt>
                <c:pt idx="1491">
                  <c:v>2.0708416799999987</c:v>
                </c:pt>
                <c:pt idx="1492">
                  <c:v>2.0722305599999995</c:v>
                </c:pt>
                <c:pt idx="1493">
                  <c:v>2.0736194399999968</c:v>
                </c:pt>
                <c:pt idx="1494">
                  <c:v>2.0749999200000007</c:v>
                </c:pt>
                <c:pt idx="1495">
                  <c:v>2.0763859199999977</c:v>
                </c:pt>
                <c:pt idx="1496">
                  <c:v>2.0777750399999988</c:v>
                </c:pt>
                <c:pt idx="1497">
                  <c:v>2.0791639199999987</c:v>
                </c:pt>
                <c:pt idx="1498">
                  <c:v>2.0805527999999995</c:v>
                </c:pt>
                <c:pt idx="1499">
                  <c:v>2.0819416799999999</c:v>
                </c:pt>
                <c:pt idx="1500">
                  <c:v>2.083333200000006</c:v>
                </c:pt>
                <c:pt idx="1501">
                  <c:v>2.0847220800000006</c:v>
                </c:pt>
                <c:pt idx="1502">
                  <c:v>2.086110960000001</c:v>
                </c:pt>
                <c:pt idx="1503">
                  <c:v>2.0874998399999982</c:v>
                </c:pt>
                <c:pt idx="1504">
                  <c:v>2.0888887199999981</c:v>
                </c:pt>
                <c:pt idx="1505">
                  <c:v>2.0902775999999985</c:v>
                </c:pt>
                <c:pt idx="1506">
                  <c:v>2.0916693599999987</c:v>
                </c:pt>
                <c:pt idx="1507">
                  <c:v>2.0930611199999998</c:v>
                </c:pt>
                <c:pt idx="1508">
                  <c:v>2.0944499999999966</c:v>
                </c:pt>
                <c:pt idx="1509">
                  <c:v>2.0958388799999987</c:v>
                </c:pt>
                <c:pt idx="1510">
                  <c:v>2.0972277600000049</c:v>
                </c:pt>
                <c:pt idx="1511">
                  <c:v>2.0986166399999977</c:v>
                </c:pt>
                <c:pt idx="1512">
                  <c:v>2.1000055199999981</c:v>
                </c:pt>
                <c:pt idx="1513">
                  <c:v>2.1013944000000002</c:v>
                </c:pt>
                <c:pt idx="1514">
                  <c:v>2.1027832800000001</c:v>
                </c:pt>
                <c:pt idx="1515">
                  <c:v>2.1041721599999992</c:v>
                </c:pt>
                <c:pt idx="1516">
                  <c:v>2.1055610399999996</c:v>
                </c:pt>
                <c:pt idx="1517">
                  <c:v>2.1069388799999995</c:v>
                </c:pt>
                <c:pt idx="1518">
                  <c:v>2.1083443199999992</c:v>
                </c:pt>
                <c:pt idx="1519">
                  <c:v>2.1097192800000002</c:v>
                </c:pt>
                <c:pt idx="1520">
                  <c:v>2.1111081599999988</c:v>
                </c:pt>
                <c:pt idx="1521">
                  <c:v>2.1124970399999987</c:v>
                </c:pt>
                <c:pt idx="1522">
                  <c:v>2.1138859199999978</c:v>
                </c:pt>
                <c:pt idx="1523">
                  <c:v>2.1152750399999967</c:v>
                </c:pt>
                <c:pt idx="1524">
                  <c:v>2.1166639199999953</c:v>
                </c:pt>
                <c:pt idx="1525">
                  <c:v>2.1180527999999987</c:v>
                </c:pt>
                <c:pt idx="1526">
                  <c:v>2.1194416799999987</c:v>
                </c:pt>
                <c:pt idx="1527">
                  <c:v>2.1208305600000035</c:v>
                </c:pt>
                <c:pt idx="1528">
                  <c:v>2.1222194399999967</c:v>
                </c:pt>
                <c:pt idx="1529">
                  <c:v>2.1236083199999989</c:v>
                </c:pt>
                <c:pt idx="1530">
                  <c:v>2.1249998399999992</c:v>
                </c:pt>
                <c:pt idx="1531">
                  <c:v>2.1263971199999991</c:v>
                </c:pt>
                <c:pt idx="1532">
                  <c:v>2.1277859999999986</c:v>
                </c:pt>
                <c:pt idx="1533">
                  <c:v>2.1291638400000039</c:v>
                </c:pt>
                <c:pt idx="1534">
                  <c:v>2.1305527200000007</c:v>
                </c:pt>
                <c:pt idx="1535">
                  <c:v>2.1319415999999993</c:v>
                </c:pt>
                <c:pt idx="1536">
                  <c:v>2.1333304800000001</c:v>
                </c:pt>
                <c:pt idx="1537">
                  <c:v>2.1347193600000001</c:v>
                </c:pt>
                <c:pt idx="1538">
                  <c:v>2.1361082400000004</c:v>
                </c:pt>
                <c:pt idx="1539">
                  <c:v>2.1374971200000008</c:v>
                </c:pt>
                <c:pt idx="1540">
                  <c:v>2.1388860000000007</c:v>
                </c:pt>
                <c:pt idx="1541">
                  <c:v>2.1402748800000015</c:v>
                </c:pt>
                <c:pt idx="1542">
                  <c:v>2.1416637600000019</c:v>
                </c:pt>
                <c:pt idx="1543">
                  <c:v>2.1430526399999987</c:v>
                </c:pt>
                <c:pt idx="1544">
                  <c:v>2.1444415199999991</c:v>
                </c:pt>
                <c:pt idx="1545">
                  <c:v>2.1458332800000002</c:v>
                </c:pt>
                <c:pt idx="1546">
                  <c:v>2.1472250400000039</c:v>
                </c:pt>
                <c:pt idx="1547">
                  <c:v>2.1486139200000007</c:v>
                </c:pt>
                <c:pt idx="1548">
                  <c:v>2.1500028000000007</c:v>
                </c:pt>
                <c:pt idx="1549">
                  <c:v>2.1513971999999999</c:v>
                </c:pt>
                <c:pt idx="1550">
                  <c:v>2.1527860800000003</c:v>
                </c:pt>
                <c:pt idx="1551">
                  <c:v>2.1541749600000006</c:v>
                </c:pt>
                <c:pt idx="1552">
                  <c:v>2.155563840000001</c:v>
                </c:pt>
                <c:pt idx="1553">
                  <c:v>2.1569416799999988</c:v>
                </c:pt>
                <c:pt idx="1554">
                  <c:v>2.1583305600000022</c:v>
                </c:pt>
                <c:pt idx="1555">
                  <c:v>2.1597194399999977</c:v>
                </c:pt>
                <c:pt idx="1556">
                  <c:v>2.1611083199999985</c:v>
                </c:pt>
                <c:pt idx="1557">
                  <c:v>2.1624998400000006</c:v>
                </c:pt>
                <c:pt idx="1558">
                  <c:v>2.163888720000001</c:v>
                </c:pt>
                <c:pt idx="1559">
                  <c:v>2.1652804799999981</c:v>
                </c:pt>
                <c:pt idx="1560">
                  <c:v>2.1666693599999984</c:v>
                </c:pt>
                <c:pt idx="1561">
                  <c:v>2.1680582399999988</c:v>
                </c:pt>
                <c:pt idx="1562">
                  <c:v>2.1694471199999987</c:v>
                </c:pt>
                <c:pt idx="1563">
                  <c:v>2.1708359999999987</c:v>
                </c:pt>
                <c:pt idx="1564">
                  <c:v>2.1722248799999999</c:v>
                </c:pt>
                <c:pt idx="1565">
                  <c:v>2.1736137600000012</c:v>
                </c:pt>
                <c:pt idx="1566">
                  <c:v>2.1750055199999987</c:v>
                </c:pt>
                <c:pt idx="1567">
                  <c:v>2.1763944000000013</c:v>
                </c:pt>
                <c:pt idx="1568">
                  <c:v>2.1777832800000052</c:v>
                </c:pt>
                <c:pt idx="1569">
                  <c:v>2.1791721599999985</c:v>
                </c:pt>
                <c:pt idx="1570">
                  <c:v>2.1805639199999991</c:v>
                </c:pt>
                <c:pt idx="1571">
                  <c:v>2.1819527999999995</c:v>
                </c:pt>
                <c:pt idx="1572">
                  <c:v>2.1833416800000012</c:v>
                </c:pt>
                <c:pt idx="1573">
                  <c:v>2.1847305600000047</c:v>
                </c:pt>
                <c:pt idx="1574">
                  <c:v>2.1861194399999988</c:v>
                </c:pt>
                <c:pt idx="1575">
                  <c:v>2.1875083199999992</c:v>
                </c:pt>
                <c:pt idx="1576">
                  <c:v>2.1888971999999995</c:v>
                </c:pt>
                <c:pt idx="1577">
                  <c:v>2.1902860799999999</c:v>
                </c:pt>
                <c:pt idx="1578">
                  <c:v>2.1916749600000003</c:v>
                </c:pt>
                <c:pt idx="1579">
                  <c:v>2.1930638400000011</c:v>
                </c:pt>
                <c:pt idx="1580">
                  <c:v>2.1944416799999988</c:v>
                </c:pt>
                <c:pt idx="1581">
                  <c:v>2.1958305599999992</c:v>
                </c:pt>
                <c:pt idx="1582">
                  <c:v>2.1972194399999987</c:v>
                </c:pt>
                <c:pt idx="1583">
                  <c:v>2.1986083199999977</c:v>
                </c:pt>
                <c:pt idx="1584">
                  <c:v>2.2000027199999992</c:v>
                </c:pt>
                <c:pt idx="1585">
                  <c:v>2.2013944800000012</c:v>
                </c:pt>
                <c:pt idx="1586">
                  <c:v>2.2027860000000015</c:v>
                </c:pt>
                <c:pt idx="1587">
                  <c:v>2.2041664799999996</c:v>
                </c:pt>
                <c:pt idx="1588">
                  <c:v>2.20555536</c:v>
                </c:pt>
                <c:pt idx="1589">
                  <c:v>2.2069444800000007</c:v>
                </c:pt>
                <c:pt idx="1590">
                  <c:v>2.2083333600000055</c:v>
                </c:pt>
                <c:pt idx="1591">
                  <c:v>2.2097248800000022</c:v>
                </c:pt>
                <c:pt idx="1592">
                  <c:v>2.2111166400000002</c:v>
                </c:pt>
                <c:pt idx="1593">
                  <c:v>2.2125055199999997</c:v>
                </c:pt>
                <c:pt idx="1594">
                  <c:v>2.2138970400000044</c:v>
                </c:pt>
                <c:pt idx="1595">
                  <c:v>2.2152859199999977</c:v>
                </c:pt>
                <c:pt idx="1596">
                  <c:v>2.2166750399999966</c:v>
                </c:pt>
                <c:pt idx="1597">
                  <c:v>2.2180639199999987</c:v>
                </c:pt>
                <c:pt idx="1598">
                  <c:v>2.2194527999999987</c:v>
                </c:pt>
                <c:pt idx="1599">
                  <c:v>2.2208416799999982</c:v>
                </c:pt>
                <c:pt idx="1600">
                  <c:v>2.2222305600000012</c:v>
                </c:pt>
                <c:pt idx="1601">
                  <c:v>2.2236081599999995</c:v>
                </c:pt>
                <c:pt idx="1602">
                  <c:v>2.2249970400000056</c:v>
                </c:pt>
                <c:pt idx="1603">
                  <c:v>2.2263859199999998</c:v>
                </c:pt>
                <c:pt idx="1604">
                  <c:v>2.2277750400000049</c:v>
                </c:pt>
                <c:pt idx="1605">
                  <c:v>2.2291720800000001</c:v>
                </c:pt>
                <c:pt idx="1606">
                  <c:v>2.23056096</c:v>
                </c:pt>
                <c:pt idx="1607">
                  <c:v>2.2319527199999989</c:v>
                </c:pt>
                <c:pt idx="1608">
                  <c:v>2.2333416000000001</c:v>
                </c:pt>
                <c:pt idx="1609">
                  <c:v>2.2347304799999996</c:v>
                </c:pt>
                <c:pt idx="1610">
                  <c:v>2.2361109599999995</c:v>
                </c:pt>
                <c:pt idx="1611">
                  <c:v>2.2374998399999999</c:v>
                </c:pt>
                <c:pt idx="1612">
                  <c:v>2.2388887199999985</c:v>
                </c:pt>
                <c:pt idx="1613">
                  <c:v>2.2402776000000002</c:v>
                </c:pt>
                <c:pt idx="1614">
                  <c:v>2.2416664799999988</c:v>
                </c:pt>
                <c:pt idx="1615">
                  <c:v>2.2430582400000016</c:v>
                </c:pt>
                <c:pt idx="1616">
                  <c:v>2.2444471199999985</c:v>
                </c:pt>
                <c:pt idx="1617">
                  <c:v>2.2458359999999988</c:v>
                </c:pt>
                <c:pt idx="1618">
                  <c:v>2.2472248800000032</c:v>
                </c:pt>
                <c:pt idx="1619">
                  <c:v>2.2486137600000036</c:v>
                </c:pt>
                <c:pt idx="1620">
                  <c:v>2.2500026399999977</c:v>
                </c:pt>
                <c:pt idx="1621">
                  <c:v>2.2513943999999992</c:v>
                </c:pt>
                <c:pt idx="1622">
                  <c:v>2.2527832799999992</c:v>
                </c:pt>
                <c:pt idx="1623">
                  <c:v>2.2541750400000016</c:v>
                </c:pt>
                <c:pt idx="1624">
                  <c:v>2.2555610399999999</c:v>
                </c:pt>
                <c:pt idx="1625">
                  <c:v>2.2569527999999988</c:v>
                </c:pt>
                <c:pt idx="1626">
                  <c:v>2.2583416799999991</c:v>
                </c:pt>
                <c:pt idx="1627">
                  <c:v>2.2597305600000031</c:v>
                </c:pt>
                <c:pt idx="1628">
                  <c:v>2.2611194399999999</c:v>
                </c:pt>
                <c:pt idx="1629">
                  <c:v>2.2624970399999995</c:v>
                </c:pt>
                <c:pt idx="1630">
                  <c:v>2.263897200000005</c:v>
                </c:pt>
                <c:pt idx="1631">
                  <c:v>2.265286080000001</c:v>
                </c:pt>
                <c:pt idx="1632">
                  <c:v>2.2666749599999982</c:v>
                </c:pt>
                <c:pt idx="1633">
                  <c:v>2.2680527999999995</c:v>
                </c:pt>
                <c:pt idx="1634">
                  <c:v>2.2694416799999999</c:v>
                </c:pt>
                <c:pt idx="1635">
                  <c:v>2.2708305600000012</c:v>
                </c:pt>
                <c:pt idx="1636">
                  <c:v>2.2722194399999971</c:v>
                </c:pt>
                <c:pt idx="1637">
                  <c:v>2.273610960000001</c:v>
                </c:pt>
                <c:pt idx="1638">
                  <c:v>2.2750053599999998</c:v>
                </c:pt>
                <c:pt idx="1639">
                  <c:v>2.2763944799999991</c:v>
                </c:pt>
                <c:pt idx="1640">
                  <c:v>2.2777833600000026</c:v>
                </c:pt>
                <c:pt idx="1641">
                  <c:v>2.2791722399999994</c:v>
                </c:pt>
                <c:pt idx="1642">
                  <c:v>2.2805611200000002</c:v>
                </c:pt>
                <c:pt idx="1643">
                  <c:v>2.2819500000000001</c:v>
                </c:pt>
                <c:pt idx="1644">
                  <c:v>2.2833388800000045</c:v>
                </c:pt>
                <c:pt idx="1645">
                  <c:v>2.2847277600000089</c:v>
                </c:pt>
                <c:pt idx="1646">
                  <c:v>2.2861192800000012</c:v>
                </c:pt>
                <c:pt idx="1647">
                  <c:v>2.2875081600000002</c:v>
                </c:pt>
                <c:pt idx="1648">
                  <c:v>2.2888970400000046</c:v>
                </c:pt>
                <c:pt idx="1649">
                  <c:v>2.2902859199999988</c:v>
                </c:pt>
                <c:pt idx="1650">
                  <c:v>2.2916750399999977</c:v>
                </c:pt>
                <c:pt idx="1651">
                  <c:v>2.2930526400000009</c:v>
                </c:pt>
                <c:pt idx="1652">
                  <c:v>2.2944415199999981</c:v>
                </c:pt>
                <c:pt idx="1653">
                  <c:v>2.2958332800000001</c:v>
                </c:pt>
                <c:pt idx="1654">
                  <c:v>2.2972192800000002</c:v>
                </c:pt>
                <c:pt idx="1655">
                  <c:v>2.2986081599999988</c:v>
                </c:pt>
                <c:pt idx="1656">
                  <c:v>2.2999970399999992</c:v>
                </c:pt>
                <c:pt idx="1657">
                  <c:v>2.3013859199999978</c:v>
                </c:pt>
                <c:pt idx="1658">
                  <c:v>2.3027750399999967</c:v>
                </c:pt>
                <c:pt idx="1659">
                  <c:v>2.3041639199999988</c:v>
                </c:pt>
                <c:pt idx="1660">
                  <c:v>2.3055527999999987</c:v>
                </c:pt>
                <c:pt idx="1661">
                  <c:v>2.3069443199999977</c:v>
                </c:pt>
                <c:pt idx="1662">
                  <c:v>2.3083332000000016</c:v>
                </c:pt>
                <c:pt idx="1663">
                  <c:v>2.3097220799999985</c:v>
                </c:pt>
                <c:pt idx="1664">
                  <c:v>2.3111109599999988</c:v>
                </c:pt>
                <c:pt idx="1665">
                  <c:v>2.3125027199999977</c:v>
                </c:pt>
                <c:pt idx="1666">
                  <c:v>2.3138915999999998</c:v>
                </c:pt>
                <c:pt idx="1667">
                  <c:v>2.3152804799999949</c:v>
                </c:pt>
                <c:pt idx="1668">
                  <c:v>2.3166693599999952</c:v>
                </c:pt>
                <c:pt idx="1669">
                  <c:v>2.3180582399999947</c:v>
                </c:pt>
                <c:pt idx="1670">
                  <c:v>2.3194499999999953</c:v>
                </c:pt>
                <c:pt idx="1671">
                  <c:v>2.3208415199999997</c:v>
                </c:pt>
                <c:pt idx="1672">
                  <c:v>2.3222193599999987</c:v>
                </c:pt>
                <c:pt idx="1673">
                  <c:v>2.3236053599999997</c:v>
                </c:pt>
                <c:pt idx="1674">
                  <c:v>2.3249971200000008</c:v>
                </c:pt>
                <c:pt idx="1675">
                  <c:v>2.3263860000000007</c:v>
                </c:pt>
                <c:pt idx="1676">
                  <c:v>2.3277748800000015</c:v>
                </c:pt>
                <c:pt idx="1677">
                  <c:v>2.3291637600000019</c:v>
                </c:pt>
                <c:pt idx="1678">
                  <c:v>2.3305555199999977</c:v>
                </c:pt>
                <c:pt idx="1679">
                  <c:v>2.3319443999999967</c:v>
                </c:pt>
                <c:pt idx="1680">
                  <c:v>2.3333332800000002</c:v>
                </c:pt>
                <c:pt idx="1681">
                  <c:v>2.3347221599999997</c:v>
                </c:pt>
                <c:pt idx="1682">
                  <c:v>2.3361110399999987</c:v>
                </c:pt>
                <c:pt idx="1683">
                  <c:v>2.3375028000000007</c:v>
                </c:pt>
                <c:pt idx="1684">
                  <c:v>2.3388916799999997</c:v>
                </c:pt>
                <c:pt idx="1685">
                  <c:v>2.3402805600000018</c:v>
                </c:pt>
                <c:pt idx="1686">
                  <c:v>2.3416720799999977</c:v>
                </c:pt>
                <c:pt idx="1687">
                  <c:v>2.343060959999999</c:v>
                </c:pt>
                <c:pt idx="1688">
                  <c:v>2.3444498399999967</c:v>
                </c:pt>
                <c:pt idx="1689">
                  <c:v>2.3458415999999982</c:v>
                </c:pt>
                <c:pt idx="1690">
                  <c:v>2.3472304799999986</c:v>
                </c:pt>
                <c:pt idx="1691">
                  <c:v>2.3486083199999968</c:v>
                </c:pt>
                <c:pt idx="1692">
                  <c:v>2.3500027199999987</c:v>
                </c:pt>
                <c:pt idx="1693">
                  <c:v>2.3513915999999981</c:v>
                </c:pt>
                <c:pt idx="1694">
                  <c:v>2.3527804799999967</c:v>
                </c:pt>
                <c:pt idx="1695">
                  <c:v>2.3541693599999984</c:v>
                </c:pt>
                <c:pt idx="1696">
                  <c:v>2.3555582399999953</c:v>
                </c:pt>
                <c:pt idx="1697">
                  <c:v>2.3569471199999947</c:v>
                </c:pt>
                <c:pt idx="1698">
                  <c:v>2.3583359999999987</c:v>
                </c:pt>
                <c:pt idx="1699">
                  <c:v>2.3597277600000002</c:v>
                </c:pt>
                <c:pt idx="1700">
                  <c:v>2.3611166400000005</c:v>
                </c:pt>
                <c:pt idx="1701">
                  <c:v>2.3625055199999987</c:v>
                </c:pt>
                <c:pt idx="1702">
                  <c:v>2.3638970399999994</c:v>
                </c:pt>
                <c:pt idx="1703">
                  <c:v>2.3652859199999967</c:v>
                </c:pt>
                <c:pt idx="1704">
                  <c:v>2.3666750399999947</c:v>
                </c:pt>
                <c:pt idx="1705">
                  <c:v>2.3680639199999987</c:v>
                </c:pt>
                <c:pt idx="1706">
                  <c:v>2.3694527999999977</c:v>
                </c:pt>
                <c:pt idx="1707">
                  <c:v>2.3708416799999967</c:v>
                </c:pt>
                <c:pt idx="1708">
                  <c:v>2.3722305599999984</c:v>
                </c:pt>
                <c:pt idx="1709">
                  <c:v>2.3736194399999953</c:v>
                </c:pt>
                <c:pt idx="1710">
                  <c:v>2.3750083199999947</c:v>
                </c:pt>
                <c:pt idx="1711">
                  <c:v>2.3763887999999977</c:v>
                </c:pt>
                <c:pt idx="1712">
                  <c:v>2.3777776799999994</c:v>
                </c:pt>
                <c:pt idx="1713">
                  <c:v>2.3791665599999998</c:v>
                </c:pt>
                <c:pt idx="1714">
                  <c:v>2.3805554399999966</c:v>
                </c:pt>
                <c:pt idx="1715">
                  <c:v>2.3819443199999988</c:v>
                </c:pt>
                <c:pt idx="1716">
                  <c:v>2.3833360800000012</c:v>
                </c:pt>
                <c:pt idx="1717">
                  <c:v>2.38473048</c:v>
                </c:pt>
                <c:pt idx="1718">
                  <c:v>2.3861083199999977</c:v>
                </c:pt>
                <c:pt idx="1719">
                  <c:v>2.3874972000000012</c:v>
                </c:pt>
                <c:pt idx="1720">
                  <c:v>2.3888860800000007</c:v>
                </c:pt>
                <c:pt idx="1721">
                  <c:v>2.3902749599999997</c:v>
                </c:pt>
                <c:pt idx="1722">
                  <c:v>2.3916638399999939</c:v>
                </c:pt>
                <c:pt idx="1723">
                  <c:v>2.3930527199999978</c:v>
                </c:pt>
                <c:pt idx="1724">
                  <c:v>2.3944415999999977</c:v>
                </c:pt>
                <c:pt idx="1725">
                  <c:v>2.3958304799999977</c:v>
                </c:pt>
                <c:pt idx="1726">
                  <c:v>2.3972193599999994</c:v>
                </c:pt>
                <c:pt idx="1727">
                  <c:v>2.3986111199999987</c:v>
                </c:pt>
                <c:pt idx="1728">
                  <c:v>2.4000000000000004</c:v>
                </c:pt>
                <c:pt idx="1729">
                  <c:v>2.4013888800000007</c:v>
                </c:pt>
                <c:pt idx="1730">
                  <c:v>2.4027803999999993</c:v>
                </c:pt>
                <c:pt idx="1731">
                  <c:v>2.4041666400000015</c:v>
                </c:pt>
                <c:pt idx="1732">
                  <c:v>2.4055555199999987</c:v>
                </c:pt>
                <c:pt idx="1733">
                  <c:v>2.4069470399999977</c:v>
                </c:pt>
                <c:pt idx="1734">
                  <c:v>2.408335919999999</c:v>
                </c:pt>
                <c:pt idx="1735">
                  <c:v>2.40969984</c:v>
                </c:pt>
                <c:pt idx="1736">
                  <c:v>2.4111081599999977</c:v>
                </c:pt>
                <c:pt idx="1737">
                  <c:v>2.4124999199999957</c:v>
                </c:pt>
                <c:pt idx="1738">
                  <c:v>2.4138887999999987</c:v>
                </c:pt>
                <c:pt idx="1739">
                  <c:v>2.4152805599999994</c:v>
                </c:pt>
                <c:pt idx="1740">
                  <c:v>2.4166694399999926</c:v>
                </c:pt>
                <c:pt idx="1741">
                  <c:v>2.4180583199999957</c:v>
                </c:pt>
                <c:pt idx="1742">
                  <c:v>2.419447199999996</c:v>
                </c:pt>
                <c:pt idx="1743">
                  <c:v>2.4208360800000008</c:v>
                </c:pt>
                <c:pt idx="1744">
                  <c:v>2.4222249599999994</c:v>
                </c:pt>
                <c:pt idx="1745">
                  <c:v>2.4236138399999998</c:v>
                </c:pt>
                <c:pt idx="1746">
                  <c:v>2.4250053599999983</c:v>
                </c:pt>
                <c:pt idx="1747">
                  <c:v>2.4263944800000008</c:v>
                </c:pt>
                <c:pt idx="1748">
                  <c:v>2.4277833600000012</c:v>
                </c:pt>
                <c:pt idx="1749">
                  <c:v>2.4291638399999993</c:v>
                </c:pt>
                <c:pt idx="1750">
                  <c:v>2.4305553599999987</c:v>
                </c:pt>
                <c:pt idx="1751">
                  <c:v>2.4319444799999967</c:v>
                </c:pt>
                <c:pt idx="1752">
                  <c:v>2.4333333600000002</c:v>
                </c:pt>
                <c:pt idx="1753">
                  <c:v>2.4347222399999993</c:v>
                </c:pt>
                <c:pt idx="1754">
                  <c:v>2.4361111199999987</c:v>
                </c:pt>
                <c:pt idx="1755">
                  <c:v>2.4375026399999977</c:v>
                </c:pt>
                <c:pt idx="1756">
                  <c:v>2.4388915200000003</c:v>
                </c:pt>
                <c:pt idx="1757">
                  <c:v>2.4402832799999992</c:v>
                </c:pt>
                <c:pt idx="1758">
                  <c:v>2.4416721599999978</c:v>
                </c:pt>
                <c:pt idx="1759">
                  <c:v>2.4430610399999999</c:v>
                </c:pt>
                <c:pt idx="1760">
                  <c:v>2.4444499199999967</c:v>
                </c:pt>
                <c:pt idx="1761">
                  <c:v>2.4458387999999998</c:v>
                </c:pt>
                <c:pt idx="1762">
                  <c:v>2.447227680000001</c:v>
                </c:pt>
                <c:pt idx="1763">
                  <c:v>2.4486165599999996</c:v>
                </c:pt>
                <c:pt idx="1764">
                  <c:v>2.4500054399999955</c:v>
                </c:pt>
                <c:pt idx="1765">
                  <c:v>2.4513972000000006</c:v>
                </c:pt>
                <c:pt idx="1766">
                  <c:v>2.4527860799999988</c:v>
                </c:pt>
                <c:pt idx="1767">
                  <c:v>2.4541749599999982</c:v>
                </c:pt>
                <c:pt idx="1768">
                  <c:v>2.4555638399999977</c:v>
                </c:pt>
                <c:pt idx="1769">
                  <c:v>2.4569527199999968</c:v>
                </c:pt>
                <c:pt idx="1770">
                  <c:v>2.4583415999999989</c:v>
                </c:pt>
                <c:pt idx="1771">
                  <c:v>2.4597194399999971</c:v>
                </c:pt>
                <c:pt idx="1772">
                  <c:v>2.4611083199999997</c:v>
                </c:pt>
                <c:pt idx="1773">
                  <c:v>2.4624971999999987</c:v>
                </c:pt>
                <c:pt idx="1774">
                  <c:v>2.46388608</c:v>
                </c:pt>
                <c:pt idx="1775">
                  <c:v>2.4652749600000003</c:v>
                </c:pt>
                <c:pt idx="1776">
                  <c:v>2.4666638400000007</c:v>
                </c:pt>
                <c:pt idx="1777">
                  <c:v>2.4680553599999993</c:v>
                </c:pt>
                <c:pt idx="1778">
                  <c:v>2.4694444799999977</c:v>
                </c:pt>
                <c:pt idx="1779">
                  <c:v>2.4708304799999987</c:v>
                </c:pt>
                <c:pt idx="1780">
                  <c:v>2.4722222399999967</c:v>
                </c:pt>
                <c:pt idx="1781">
                  <c:v>2.4736082399999977</c:v>
                </c:pt>
                <c:pt idx="1782">
                  <c:v>2.4749971199999994</c:v>
                </c:pt>
                <c:pt idx="1783">
                  <c:v>2.4763888799999987</c:v>
                </c:pt>
                <c:pt idx="1784">
                  <c:v>2.4777777600000022</c:v>
                </c:pt>
                <c:pt idx="1785">
                  <c:v>2.4791666399999968</c:v>
                </c:pt>
                <c:pt idx="1786">
                  <c:v>2.4805555199999993</c:v>
                </c:pt>
                <c:pt idx="1787">
                  <c:v>2.4819443999999997</c:v>
                </c:pt>
                <c:pt idx="1788">
                  <c:v>2.4833332800000041</c:v>
                </c:pt>
                <c:pt idx="1789">
                  <c:v>2.4847250399999989</c:v>
                </c:pt>
                <c:pt idx="1790">
                  <c:v>2.4861139199999993</c:v>
                </c:pt>
                <c:pt idx="1791">
                  <c:v>2.4875028000000001</c:v>
                </c:pt>
                <c:pt idx="1792">
                  <c:v>2.4888916800000001</c:v>
                </c:pt>
                <c:pt idx="1793">
                  <c:v>2.4902805600000004</c:v>
                </c:pt>
                <c:pt idx="1794">
                  <c:v>2.491669439999995</c:v>
                </c:pt>
                <c:pt idx="1795">
                  <c:v>2.4930638399999987</c:v>
                </c:pt>
                <c:pt idx="1796">
                  <c:v>2.4944416799999987</c:v>
                </c:pt>
                <c:pt idx="1797">
                  <c:v>2.4958305599999999</c:v>
                </c:pt>
                <c:pt idx="1798">
                  <c:v>2.4972194399999967</c:v>
                </c:pt>
                <c:pt idx="1799">
                  <c:v>2.4986083199999967</c:v>
                </c:pt>
                <c:pt idx="1800">
                  <c:v>2.4999971999999993</c:v>
                </c:pt>
                <c:pt idx="1801">
                  <c:v>2.5013860799999996</c:v>
                </c:pt>
                <c:pt idx="1802">
                  <c:v>2.5027775999999999</c:v>
                </c:pt>
                <c:pt idx="1803">
                  <c:v>2.5041693599999992</c:v>
                </c:pt>
                <c:pt idx="1804">
                  <c:v>2.5055611200000008</c:v>
                </c:pt>
                <c:pt idx="1805">
                  <c:v>2.5069500000000007</c:v>
                </c:pt>
                <c:pt idx="1806">
                  <c:v>2.5083359999999999</c:v>
                </c:pt>
                <c:pt idx="1807">
                  <c:v>2.5097277600000032</c:v>
                </c:pt>
                <c:pt idx="1808">
                  <c:v>2.5111082400000004</c:v>
                </c:pt>
                <c:pt idx="1809">
                  <c:v>2.5124971199999977</c:v>
                </c:pt>
                <c:pt idx="1810">
                  <c:v>2.5138860000000007</c:v>
                </c:pt>
                <c:pt idx="1811">
                  <c:v>2.5152748800000007</c:v>
                </c:pt>
                <c:pt idx="1812">
                  <c:v>2.5166666399999937</c:v>
                </c:pt>
                <c:pt idx="1813">
                  <c:v>2.5180555199999977</c:v>
                </c:pt>
                <c:pt idx="1814">
                  <c:v>2.5194443999999967</c:v>
                </c:pt>
                <c:pt idx="1815">
                  <c:v>2.5208359199999997</c:v>
                </c:pt>
                <c:pt idx="1816">
                  <c:v>2.5222250400000004</c:v>
                </c:pt>
                <c:pt idx="1817">
                  <c:v>2.5236139200000007</c:v>
                </c:pt>
                <c:pt idx="1818">
                  <c:v>2.5250028000000007</c:v>
                </c:pt>
                <c:pt idx="1819">
                  <c:v>2.5263916800000015</c:v>
                </c:pt>
                <c:pt idx="1820">
                  <c:v>2.5277805600000058</c:v>
                </c:pt>
                <c:pt idx="1821">
                  <c:v>2.5291694399999987</c:v>
                </c:pt>
                <c:pt idx="1822">
                  <c:v>2.530560959999999</c:v>
                </c:pt>
                <c:pt idx="1823">
                  <c:v>2.5319527199999987</c:v>
                </c:pt>
                <c:pt idx="1824">
                  <c:v>2.5333416000000017</c:v>
                </c:pt>
                <c:pt idx="1825">
                  <c:v>2.5347304799999986</c:v>
                </c:pt>
                <c:pt idx="1826">
                  <c:v>2.5361083199999968</c:v>
                </c:pt>
                <c:pt idx="1827">
                  <c:v>2.5374971999999989</c:v>
                </c:pt>
                <c:pt idx="1828">
                  <c:v>2.5388860799999993</c:v>
                </c:pt>
                <c:pt idx="1829">
                  <c:v>2.5402776000000014</c:v>
                </c:pt>
                <c:pt idx="1830">
                  <c:v>2.5416693599999984</c:v>
                </c:pt>
                <c:pt idx="1831">
                  <c:v>2.5430582399999988</c:v>
                </c:pt>
                <c:pt idx="1832">
                  <c:v>2.5444471199999987</c:v>
                </c:pt>
                <c:pt idx="1833">
                  <c:v>2.5458359999999987</c:v>
                </c:pt>
                <c:pt idx="1834">
                  <c:v>2.5472277600000051</c:v>
                </c:pt>
                <c:pt idx="1835">
                  <c:v>2.5486166400000005</c:v>
                </c:pt>
                <c:pt idx="1836">
                  <c:v>2.5500055199999987</c:v>
                </c:pt>
                <c:pt idx="1837">
                  <c:v>2.5513970399999994</c:v>
                </c:pt>
                <c:pt idx="1838">
                  <c:v>2.5527859199999967</c:v>
                </c:pt>
                <c:pt idx="1839">
                  <c:v>2.5541637600000002</c:v>
                </c:pt>
                <c:pt idx="1840">
                  <c:v>2.5555526399999966</c:v>
                </c:pt>
                <c:pt idx="1841">
                  <c:v>2.5569415199999987</c:v>
                </c:pt>
                <c:pt idx="1842">
                  <c:v>2.5583359199999993</c:v>
                </c:pt>
                <c:pt idx="1843">
                  <c:v>2.55972504</c:v>
                </c:pt>
                <c:pt idx="1844">
                  <c:v>2.5611139200000004</c:v>
                </c:pt>
                <c:pt idx="1845">
                  <c:v>2.5625028000000007</c:v>
                </c:pt>
                <c:pt idx="1846">
                  <c:v>2.5638916800000002</c:v>
                </c:pt>
                <c:pt idx="1847">
                  <c:v>2.5652860799999999</c:v>
                </c:pt>
                <c:pt idx="1848">
                  <c:v>2.5666749600000003</c:v>
                </c:pt>
                <c:pt idx="1849">
                  <c:v>2.5680527999999985</c:v>
                </c:pt>
                <c:pt idx="1850">
                  <c:v>2.5694416799999988</c:v>
                </c:pt>
                <c:pt idx="1851">
                  <c:v>2.5708305599999992</c:v>
                </c:pt>
                <c:pt idx="1852">
                  <c:v>2.5722194399999947</c:v>
                </c:pt>
                <c:pt idx="1853">
                  <c:v>2.5736138400000019</c:v>
                </c:pt>
                <c:pt idx="1854">
                  <c:v>2.5750082400000007</c:v>
                </c:pt>
                <c:pt idx="1855">
                  <c:v>2.5763971200000007</c:v>
                </c:pt>
                <c:pt idx="1856">
                  <c:v>2.5777804799999995</c:v>
                </c:pt>
                <c:pt idx="1857">
                  <c:v>2.5791333600000002</c:v>
                </c:pt>
                <c:pt idx="1858">
                  <c:v>2.5805611199999992</c:v>
                </c:pt>
                <c:pt idx="1859">
                  <c:v>2.5819444800000007</c:v>
                </c:pt>
                <c:pt idx="1860">
                  <c:v>2.5832944800000011</c:v>
                </c:pt>
                <c:pt idx="1861">
                  <c:v>2.5846694400000008</c:v>
                </c:pt>
                <c:pt idx="1862">
                  <c:v>2.58611112</c:v>
                </c:pt>
                <c:pt idx="1863">
                  <c:v>2.5875026399999985</c:v>
                </c:pt>
                <c:pt idx="1864">
                  <c:v>2.5888915200000002</c:v>
                </c:pt>
                <c:pt idx="1865">
                  <c:v>2.5902803999999993</c:v>
                </c:pt>
                <c:pt idx="1866">
                  <c:v>2.5916692799999987</c:v>
                </c:pt>
                <c:pt idx="1867">
                  <c:v>2.5930581599999987</c:v>
                </c:pt>
                <c:pt idx="1868">
                  <c:v>2.5944499199999966</c:v>
                </c:pt>
                <c:pt idx="1869">
                  <c:v>2.5958387999999997</c:v>
                </c:pt>
                <c:pt idx="1870">
                  <c:v>2.5972276800000014</c:v>
                </c:pt>
                <c:pt idx="1871">
                  <c:v>2.5986165600000017</c:v>
                </c:pt>
                <c:pt idx="1872">
                  <c:v>2.6000054399999977</c:v>
                </c:pt>
                <c:pt idx="1873">
                  <c:v>2.6013943200000011</c:v>
                </c:pt>
                <c:pt idx="1874">
                  <c:v>2.6027527199999998</c:v>
                </c:pt>
                <c:pt idx="1875">
                  <c:v>2.6041749600000035</c:v>
                </c:pt>
                <c:pt idx="1876">
                  <c:v>2.6055554399999967</c:v>
                </c:pt>
                <c:pt idx="1877">
                  <c:v>2.6069498400000004</c:v>
                </c:pt>
                <c:pt idx="1878">
                  <c:v>2.6083331999999992</c:v>
                </c:pt>
                <c:pt idx="1879">
                  <c:v>2.6097304799999996</c:v>
                </c:pt>
                <c:pt idx="1880">
                  <c:v>2.6111083199999987</c:v>
                </c:pt>
                <c:pt idx="1881">
                  <c:v>2.6125082400000004</c:v>
                </c:pt>
                <c:pt idx="1882">
                  <c:v>2.6138971200000007</c:v>
                </c:pt>
                <c:pt idx="1883">
                  <c:v>2.6152665599999998</c:v>
                </c:pt>
                <c:pt idx="1884">
                  <c:v>2.6166249599999976</c:v>
                </c:pt>
                <c:pt idx="1885">
                  <c:v>2.6180498399999967</c:v>
                </c:pt>
                <c:pt idx="1886">
                  <c:v>2.619452639999996</c:v>
                </c:pt>
                <c:pt idx="1887">
                  <c:v>2.6207971200000006</c:v>
                </c:pt>
                <c:pt idx="1888">
                  <c:v>2.6222277600000012</c:v>
                </c:pt>
                <c:pt idx="1889">
                  <c:v>2.6236111199999996</c:v>
                </c:pt>
                <c:pt idx="1890">
                  <c:v>2.625</c:v>
                </c:pt>
                <c:pt idx="1891">
                  <c:v>2.6263915200000012</c:v>
                </c:pt>
                <c:pt idx="1892">
                  <c:v>2.6277804000000011</c:v>
                </c:pt>
                <c:pt idx="1893">
                  <c:v>2.6291721599999995</c:v>
                </c:pt>
                <c:pt idx="1894">
                  <c:v>2.6305610399999999</c:v>
                </c:pt>
                <c:pt idx="1895">
                  <c:v>2.6319499199999967</c:v>
                </c:pt>
                <c:pt idx="1896">
                  <c:v>2.6333416799999991</c:v>
                </c:pt>
                <c:pt idx="1897">
                  <c:v>2.6347192799999992</c:v>
                </c:pt>
                <c:pt idx="1898">
                  <c:v>2.6361081599999987</c:v>
                </c:pt>
                <c:pt idx="1899">
                  <c:v>2.6374999200000007</c:v>
                </c:pt>
                <c:pt idx="1900">
                  <c:v>2.6388943200000003</c:v>
                </c:pt>
                <c:pt idx="1901">
                  <c:v>2.640286080000001</c:v>
                </c:pt>
                <c:pt idx="1902">
                  <c:v>2.6416749599999982</c:v>
                </c:pt>
                <c:pt idx="1903">
                  <c:v>2.6430638399999982</c:v>
                </c:pt>
                <c:pt idx="1904">
                  <c:v>2.6444527199999985</c:v>
                </c:pt>
                <c:pt idx="1905">
                  <c:v>2.6458415999999989</c:v>
                </c:pt>
                <c:pt idx="1906">
                  <c:v>2.6472304800000002</c:v>
                </c:pt>
                <c:pt idx="1907">
                  <c:v>2.6486083199999997</c:v>
                </c:pt>
                <c:pt idx="1908">
                  <c:v>2.6499971999999996</c:v>
                </c:pt>
                <c:pt idx="1909">
                  <c:v>2.65138608</c:v>
                </c:pt>
                <c:pt idx="1910">
                  <c:v>2.6527749600000003</c:v>
                </c:pt>
                <c:pt idx="1911">
                  <c:v>2.6541638400000012</c:v>
                </c:pt>
                <c:pt idx="1912">
                  <c:v>2.6555527199999998</c:v>
                </c:pt>
                <c:pt idx="1913">
                  <c:v>2.6569415999999997</c:v>
                </c:pt>
                <c:pt idx="1914">
                  <c:v>2.6583304800000018</c:v>
                </c:pt>
                <c:pt idx="1915">
                  <c:v>2.6597193599999986</c:v>
                </c:pt>
                <c:pt idx="1916">
                  <c:v>2.661108239999999</c:v>
                </c:pt>
                <c:pt idx="1917">
                  <c:v>2.6624971199999994</c:v>
                </c:pt>
                <c:pt idx="1918">
                  <c:v>2.6638859999999998</c:v>
                </c:pt>
                <c:pt idx="1919">
                  <c:v>2.6652748800000001</c:v>
                </c:pt>
                <c:pt idx="1920">
                  <c:v>2.6666637600000005</c:v>
                </c:pt>
                <c:pt idx="1921">
                  <c:v>2.6680526400000009</c:v>
                </c:pt>
                <c:pt idx="1922">
                  <c:v>2.6694415199999981</c:v>
                </c:pt>
                <c:pt idx="1923">
                  <c:v>2.6708332800000001</c:v>
                </c:pt>
                <c:pt idx="1924">
                  <c:v>2.6722192799999984</c:v>
                </c:pt>
                <c:pt idx="1925">
                  <c:v>2.6736081599999988</c:v>
                </c:pt>
                <c:pt idx="1926">
                  <c:v>2.6749999199999994</c:v>
                </c:pt>
                <c:pt idx="1927">
                  <c:v>2.6763887999999998</c:v>
                </c:pt>
                <c:pt idx="1928">
                  <c:v>2.677780560000004</c:v>
                </c:pt>
                <c:pt idx="1929">
                  <c:v>2.6791749599999992</c:v>
                </c:pt>
                <c:pt idx="1930">
                  <c:v>2.6805527999999992</c:v>
                </c:pt>
                <c:pt idx="1931">
                  <c:v>2.6819416799999996</c:v>
                </c:pt>
                <c:pt idx="1932">
                  <c:v>2.6833305600000066</c:v>
                </c:pt>
                <c:pt idx="1933">
                  <c:v>2.6847194399999985</c:v>
                </c:pt>
                <c:pt idx="1934">
                  <c:v>2.6861083199999989</c:v>
                </c:pt>
                <c:pt idx="1935">
                  <c:v>2.6874972000000033</c:v>
                </c:pt>
                <c:pt idx="1936">
                  <c:v>2.6888916000000012</c:v>
                </c:pt>
                <c:pt idx="1937">
                  <c:v>2.6902804799999984</c:v>
                </c:pt>
                <c:pt idx="1938">
                  <c:v>2.6916693599999988</c:v>
                </c:pt>
                <c:pt idx="1939">
                  <c:v>2.6930582399999987</c:v>
                </c:pt>
                <c:pt idx="1940">
                  <c:v>2.6944471199999978</c:v>
                </c:pt>
                <c:pt idx="1941">
                  <c:v>2.6958359999999977</c:v>
                </c:pt>
                <c:pt idx="1942">
                  <c:v>2.6972248800000012</c:v>
                </c:pt>
                <c:pt idx="1943">
                  <c:v>2.6986137600000006</c:v>
                </c:pt>
                <c:pt idx="1944">
                  <c:v>2.700002640000001</c:v>
                </c:pt>
                <c:pt idx="1945">
                  <c:v>2.7013915200000036</c:v>
                </c:pt>
                <c:pt idx="1946">
                  <c:v>2.7027832800000002</c:v>
                </c:pt>
                <c:pt idx="1947">
                  <c:v>2.7041721600000006</c:v>
                </c:pt>
                <c:pt idx="1948">
                  <c:v>2.7055639199999995</c:v>
                </c:pt>
                <c:pt idx="1949">
                  <c:v>2.7069527999999998</c:v>
                </c:pt>
                <c:pt idx="1950">
                  <c:v>2.7083416800000002</c:v>
                </c:pt>
                <c:pt idx="1951">
                  <c:v>2.709730560000005</c:v>
                </c:pt>
                <c:pt idx="1952">
                  <c:v>2.7110971199999998</c:v>
                </c:pt>
                <c:pt idx="1953">
                  <c:v>2.7125028000000007</c:v>
                </c:pt>
                <c:pt idx="1954">
                  <c:v>2.7138916800000015</c:v>
                </c:pt>
                <c:pt idx="1955">
                  <c:v>2.7152805600000018</c:v>
                </c:pt>
                <c:pt idx="1956">
                  <c:v>2.7166694399999942</c:v>
                </c:pt>
                <c:pt idx="1957">
                  <c:v>2.718060959999999</c:v>
                </c:pt>
                <c:pt idx="1958">
                  <c:v>2.7194527199999987</c:v>
                </c:pt>
                <c:pt idx="1959">
                  <c:v>2.7208305600000022</c:v>
                </c:pt>
                <c:pt idx="1960">
                  <c:v>2.7222194399999977</c:v>
                </c:pt>
                <c:pt idx="1961">
                  <c:v>2.7236083199999985</c:v>
                </c:pt>
                <c:pt idx="1962">
                  <c:v>2.7249972000000038</c:v>
                </c:pt>
                <c:pt idx="1963">
                  <c:v>2.726383199999999</c:v>
                </c:pt>
                <c:pt idx="1964">
                  <c:v>2.7277749600000036</c:v>
                </c:pt>
                <c:pt idx="1965">
                  <c:v>2.7291609600000002</c:v>
                </c:pt>
                <c:pt idx="1966">
                  <c:v>2.7305498400000001</c:v>
                </c:pt>
                <c:pt idx="1967">
                  <c:v>2.7319526399999967</c:v>
                </c:pt>
                <c:pt idx="1968">
                  <c:v>2.7333276000000044</c:v>
                </c:pt>
                <c:pt idx="1969">
                  <c:v>2.7347303999999992</c:v>
                </c:pt>
                <c:pt idx="1970">
                  <c:v>2.736105359999998</c:v>
                </c:pt>
                <c:pt idx="1971">
                  <c:v>2.7375081599999991</c:v>
                </c:pt>
                <c:pt idx="1972">
                  <c:v>2.7388970399999994</c:v>
                </c:pt>
                <c:pt idx="1973">
                  <c:v>2.7402859199999998</c:v>
                </c:pt>
                <c:pt idx="1974">
                  <c:v>2.7416750399999987</c:v>
                </c:pt>
                <c:pt idx="1975">
                  <c:v>2.7430639199999991</c:v>
                </c:pt>
                <c:pt idx="1976">
                  <c:v>2.7444415200000005</c:v>
                </c:pt>
                <c:pt idx="1977">
                  <c:v>2.7458304000000009</c:v>
                </c:pt>
                <c:pt idx="1978">
                  <c:v>2.7472192800000048</c:v>
                </c:pt>
                <c:pt idx="1979">
                  <c:v>2.7486081600000007</c:v>
                </c:pt>
                <c:pt idx="1980">
                  <c:v>2.7499970400000029</c:v>
                </c:pt>
                <c:pt idx="1981">
                  <c:v>2.7513859199999988</c:v>
                </c:pt>
                <c:pt idx="1982">
                  <c:v>2.7527750400000013</c:v>
                </c:pt>
                <c:pt idx="1983">
                  <c:v>2.7541639200000017</c:v>
                </c:pt>
                <c:pt idx="1984">
                  <c:v>2.7555527999999985</c:v>
                </c:pt>
                <c:pt idx="1985">
                  <c:v>2.7569443199999988</c:v>
                </c:pt>
                <c:pt idx="1986">
                  <c:v>2.7583360800000012</c:v>
                </c:pt>
                <c:pt idx="1987">
                  <c:v>2.7597249600000016</c:v>
                </c:pt>
                <c:pt idx="1988">
                  <c:v>2.7611164800000001</c:v>
                </c:pt>
                <c:pt idx="1989">
                  <c:v>2.7625053599999991</c:v>
                </c:pt>
                <c:pt idx="1990">
                  <c:v>2.7638944800000012</c:v>
                </c:pt>
                <c:pt idx="1991">
                  <c:v>2.7652860000000015</c:v>
                </c:pt>
                <c:pt idx="1992">
                  <c:v>2.7666722400000001</c:v>
                </c:pt>
                <c:pt idx="1993">
                  <c:v>2.7680611199999992</c:v>
                </c:pt>
                <c:pt idx="1994">
                  <c:v>2.7694499999999977</c:v>
                </c:pt>
                <c:pt idx="1995">
                  <c:v>2.7708415199999994</c:v>
                </c:pt>
                <c:pt idx="1996">
                  <c:v>2.7721915200000002</c:v>
                </c:pt>
                <c:pt idx="1997">
                  <c:v>2.773583280000004</c:v>
                </c:pt>
                <c:pt idx="1998">
                  <c:v>2.7750000000000004</c:v>
                </c:pt>
                <c:pt idx="1999">
                  <c:v>2.7763888800000007</c:v>
                </c:pt>
                <c:pt idx="2000">
                  <c:v>2.777777760000006</c:v>
                </c:pt>
                <c:pt idx="2001">
                  <c:v>2.7791666400000015</c:v>
                </c:pt>
                <c:pt idx="2002">
                  <c:v>2.78055816</c:v>
                </c:pt>
                <c:pt idx="2003">
                  <c:v>2.7819470399999986</c:v>
                </c:pt>
                <c:pt idx="2004">
                  <c:v>2.7833359200000012</c:v>
                </c:pt>
                <c:pt idx="2005">
                  <c:v>2.7847250400000036</c:v>
                </c:pt>
                <c:pt idx="2006">
                  <c:v>2.7861165600000053</c:v>
                </c:pt>
                <c:pt idx="2007">
                  <c:v>2.7875054399999986</c:v>
                </c:pt>
                <c:pt idx="2008">
                  <c:v>2.7888943200000011</c:v>
                </c:pt>
                <c:pt idx="2009">
                  <c:v>2.7902776800000009</c:v>
                </c:pt>
                <c:pt idx="2010">
                  <c:v>2.7916665599999981</c:v>
                </c:pt>
                <c:pt idx="2011">
                  <c:v>2.7930583199999997</c:v>
                </c:pt>
                <c:pt idx="2012">
                  <c:v>2.7944472000000005</c:v>
                </c:pt>
                <c:pt idx="2013">
                  <c:v>2.7958360800000008</c:v>
                </c:pt>
                <c:pt idx="2014">
                  <c:v>2.7972249600000012</c:v>
                </c:pt>
                <c:pt idx="2015">
                  <c:v>2.7986138399999998</c:v>
                </c:pt>
                <c:pt idx="2016">
                  <c:v>2.8000027199999997</c:v>
                </c:pt>
                <c:pt idx="2017">
                  <c:v>2.8013944800000008</c:v>
                </c:pt>
                <c:pt idx="2018">
                  <c:v>2.8027775999999989</c:v>
                </c:pt>
                <c:pt idx="2019">
                  <c:v>2.8041664799999988</c:v>
                </c:pt>
                <c:pt idx="2020">
                  <c:v>2.8055553599999987</c:v>
                </c:pt>
                <c:pt idx="2021">
                  <c:v>2.8069444799999967</c:v>
                </c:pt>
                <c:pt idx="2022">
                  <c:v>2.8083333600000002</c:v>
                </c:pt>
                <c:pt idx="2023">
                  <c:v>2.8097222399999993</c:v>
                </c:pt>
                <c:pt idx="2024">
                  <c:v>2.8111111199999987</c:v>
                </c:pt>
                <c:pt idx="2025">
                  <c:v>2.8125026399999942</c:v>
                </c:pt>
                <c:pt idx="2026">
                  <c:v>2.8138943999999988</c:v>
                </c:pt>
                <c:pt idx="2027">
                  <c:v>2.8152832799999987</c:v>
                </c:pt>
                <c:pt idx="2028">
                  <c:v>2.8166721599999947</c:v>
                </c:pt>
                <c:pt idx="2029">
                  <c:v>2.8180639199999971</c:v>
                </c:pt>
                <c:pt idx="2030">
                  <c:v>2.8194527999999952</c:v>
                </c:pt>
                <c:pt idx="2031">
                  <c:v>2.8208416799999987</c:v>
                </c:pt>
                <c:pt idx="2032">
                  <c:v>2.8222305599999995</c:v>
                </c:pt>
                <c:pt idx="2033">
                  <c:v>2.8236055199999988</c:v>
                </c:pt>
                <c:pt idx="2034">
                  <c:v>2.8250083199999967</c:v>
                </c:pt>
                <c:pt idx="2035">
                  <c:v>2.8263972000000006</c:v>
                </c:pt>
                <c:pt idx="2036">
                  <c:v>2.8277750399999988</c:v>
                </c:pt>
                <c:pt idx="2037">
                  <c:v>2.8291639199999987</c:v>
                </c:pt>
                <c:pt idx="2038">
                  <c:v>2.8305527999999978</c:v>
                </c:pt>
                <c:pt idx="2039">
                  <c:v>2.8319416799999977</c:v>
                </c:pt>
                <c:pt idx="2040">
                  <c:v>2.8333305600000012</c:v>
                </c:pt>
                <c:pt idx="2041">
                  <c:v>2.8347194399999971</c:v>
                </c:pt>
                <c:pt idx="2042">
                  <c:v>2.8361109599999987</c:v>
                </c:pt>
                <c:pt idx="2043">
                  <c:v>2.8375027199999998</c:v>
                </c:pt>
                <c:pt idx="2044">
                  <c:v>2.8388915999999997</c:v>
                </c:pt>
                <c:pt idx="2045">
                  <c:v>2.8402804799999997</c:v>
                </c:pt>
                <c:pt idx="2046">
                  <c:v>2.8416693599999987</c:v>
                </c:pt>
                <c:pt idx="2047">
                  <c:v>2.8430611199999998</c:v>
                </c:pt>
                <c:pt idx="2048">
                  <c:v>2.8444499999999966</c:v>
                </c:pt>
                <c:pt idx="2049">
                  <c:v>2.8458415199999987</c:v>
                </c:pt>
                <c:pt idx="2050">
                  <c:v>2.8472304000000008</c:v>
                </c:pt>
                <c:pt idx="2051">
                  <c:v>2.8486053599999988</c:v>
                </c:pt>
                <c:pt idx="2052">
                  <c:v>2.8500081599999967</c:v>
                </c:pt>
                <c:pt idx="2053">
                  <c:v>2.8513859999999962</c:v>
                </c:pt>
                <c:pt idx="2054">
                  <c:v>2.8527748799999997</c:v>
                </c:pt>
                <c:pt idx="2055">
                  <c:v>2.8541637600000005</c:v>
                </c:pt>
                <c:pt idx="2056">
                  <c:v>2.8555526399999964</c:v>
                </c:pt>
                <c:pt idx="2057">
                  <c:v>2.8569415199999977</c:v>
                </c:pt>
                <c:pt idx="2058">
                  <c:v>2.8583332800000001</c:v>
                </c:pt>
                <c:pt idx="2059">
                  <c:v>2.8597221599999987</c:v>
                </c:pt>
                <c:pt idx="2060">
                  <c:v>2.8611139199999993</c:v>
                </c:pt>
                <c:pt idx="2061">
                  <c:v>2.8625027999999997</c:v>
                </c:pt>
                <c:pt idx="2062">
                  <c:v>2.8638916800000001</c:v>
                </c:pt>
                <c:pt idx="2063">
                  <c:v>2.8652805600000004</c:v>
                </c:pt>
                <c:pt idx="2064">
                  <c:v>2.866669439999995</c:v>
                </c:pt>
                <c:pt idx="2065">
                  <c:v>2.8680583199999967</c:v>
                </c:pt>
                <c:pt idx="2066">
                  <c:v>2.8694471999999944</c:v>
                </c:pt>
                <c:pt idx="2067">
                  <c:v>2.8708387199999987</c:v>
                </c:pt>
                <c:pt idx="2068">
                  <c:v>2.8722304799999971</c:v>
                </c:pt>
                <c:pt idx="2069">
                  <c:v>2.873605439999996</c:v>
                </c:pt>
                <c:pt idx="2070">
                  <c:v>2.8749971999999993</c:v>
                </c:pt>
                <c:pt idx="2071">
                  <c:v>2.8763860799999987</c:v>
                </c:pt>
                <c:pt idx="2072">
                  <c:v>2.87777496</c:v>
                </c:pt>
                <c:pt idx="2073">
                  <c:v>2.8791638400000004</c:v>
                </c:pt>
                <c:pt idx="2074">
                  <c:v>2.8805527200000007</c:v>
                </c:pt>
                <c:pt idx="2075">
                  <c:v>2.8819444799999987</c:v>
                </c:pt>
                <c:pt idx="2076">
                  <c:v>2.8833333600000035</c:v>
                </c:pt>
                <c:pt idx="2077">
                  <c:v>2.8847222400000012</c:v>
                </c:pt>
                <c:pt idx="2078">
                  <c:v>2.8861111200000007</c:v>
                </c:pt>
                <c:pt idx="2079">
                  <c:v>2.8875000000000011</c:v>
                </c:pt>
                <c:pt idx="2080">
                  <c:v>2.8888888799999979</c:v>
                </c:pt>
                <c:pt idx="2081">
                  <c:v>2.8902777599999991</c:v>
                </c:pt>
                <c:pt idx="2082">
                  <c:v>2.8916666399999937</c:v>
                </c:pt>
                <c:pt idx="2083">
                  <c:v>2.8930581599999972</c:v>
                </c:pt>
                <c:pt idx="2084">
                  <c:v>2.8944470399999975</c:v>
                </c:pt>
                <c:pt idx="2085">
                  <c:v>2.8958387999999977</c:v>
                </c:pt>
                <c:pt idx="2086">
                  <c:v>2.8972305600000006</c:v>
                </c:pt>
                <c:pt idx="2087">
                  <c:v>2.8986194399999969</c:v>
                </c:pt>
                <c:pt idx="2088">
                  <c:v>2.8999999199999977</c:v>
                </c:pt>
                <c:pt idx="2089">
                  <c:v>2.9013916800000015</c:v>
                </c:pt>
                <c:pt idx="2090">
                  <c:v>2.9027805600000018</c:v>
                </c:pt>
                <c:pt idx="2091">
                  <c:v>2.9041720799999986</c:v>
                </c:pt>
                <c:pt idx="2092">
                  <c:v>2.905560959999999</c:v>
                </c:pt>
                <c:pt idx="2093">
                  <c:v>2.9069498399999967</c:v>
                </c:pt>
                <c:pt idx="2094">
                  <c:v>2.9083387200000002</c:v>
                </c:pt>
                <c:pt idx="2095">
                  <c:v>2.9097276000000001</c:v>
                </c:pt>
                <c:pt idx="2096">
                  <c:v>2.9111083199999968</c:v>
                </c:pt>
                <c:pt idx="2097">
                  <c:v>2.9124971999999967</c:v>
                </c:pt>
                <c:pt idx="2098">
                  <c:v>2.9138860799999993</c:v>
                </c:pt>
                <c:pt idx="2099">
                  <c:v>2.9152749599999987</c:v>
                </c:pt>
                <c:pt idx="2100">
                  <c:v>2.9166609599999962</c:v>
                </c:pt>
                <c:pt idx="2101">
                  <c:v>2.9180498399999961</c:v>
                </c:pt>
                <c:pt idx="2102">
                  <c:v>2.9194415999999968</c:v>
                </c:pt>
                <c:pt idx="2103">
                  <c:v>2.9208304799999993</c:v>
                </c:pt>
                <c:pt idx="2104">
                  <c:v>2.9222193599999997</c:v>
                </c:pt>
                <c:pt idx="2105">
                  <c:v>2.9236082400000001</c:v>
                </c:pt>
                <c:pt idx="2106">
                  <c:v>2.9249971200000005</c:v>
                </c:pt>
                <c:pt idx="2107">
                  <c:v>2.9263860000000008</c:v>
                </c:pt>
                <c:pt idx="2108">
                  <c:v>2.9277748800000012</c:v>
                </c:pt>
                <c:pt idx="2109">
                  <c:v>2.92916928</c:v>
                </c:pt>
                <c:pt idx="2110">
                  <c:v>2.9305639199999987</c:v>
                </c:pt>
                <c:pt idx="2111">
                  <c:v>2.9319527999999977</c:v>
                </c:pt>
                <c:pt idx="2112">
                  <c:v>2.9333416799999998</c:v>
                </c:pt>
                <c:pt idx="2113">
                  <c:v>2.9347305600000002</c:v>
                </c:pt>
                <c:pt idx="2114">
                  <c:v>2.9361055199999977</c:v>
                </c:pt>
                <c:pt idx="2115">
                  <c:v>2.9375083199999987</c:v>
                </c:pt>
                <c:pt idx="2116">
                  <c:v>2.9388971999999987</c:v>
                </c:pt>
                <c:pt idx="2117">
                  <c:v>2.9402721599999988</c:v>
                </c:pt>
                <c:pt idx="2118">
                  <c:v>2.9416749600000003</c:v>
                </c:pt>
                <c:pt idx="2119">
                  <c:v>2.9430638400000011</c:v>
                </c:pt>
                <c:pt idx="2120">
                  <c:v>2.9444527199999997</c:v>
                </c:pt>
                <c:pt idx="2121">
                  <c:v>2.9458415999999987</c:v>
                </c:pt>
                <c:pt idx="2122">
                  <c:v>2.9472194399999987</c:v>
                </c:pt>
                <c:pt idx="2123">
                  <c:v>2.9486083199999977</c:v>
                </c:pt>
                <c:pt idx="2124">
                  <c:v>2.9499972000000012</c:v>
                </c:pt>
                <c:pt idx="2125">
                  <c:v>2.9513860800000007</c:v>
                </c:pt>
                <c:pt idx="2126">
                  <c:v>2.9527749599999997</c:v>
                </c:pt>
                <c:pt idx="2127">
                  <c:v>2.9541638399999979</c:v>
                </c:pt>
                <c:pt idx="2128">
                  <c:v>2.9555527199999978</c:v>
                </c:pt>
                <c:pt idx="2129">
                  <c:v>2.9569415999999977</c:v>
                </c:pt>
                <c:pt idx="2130">
                  <c:v>2.958330479999999</c:v>
                </c:pt>
                <c:pt idx="2131">
                  <c:v>2.9597193599999994</c:v>
                </c:pt>
                <c:pt idx="2132">
                  <c:v>2.96111112</c:v>
                </c:pt>
                <c:pt idx="2133">
                  <c:v>2.9625000000000004</c:v>
                </c:pt>
                <c:pt idx="2134">
                  <c:v>2.9638888800000007</c:v>
                </c:pt>
                <c:pt idx="2135">
                  <c:v>2.9652777600000011</c:v>
                </c:pt>
                <c:pt idx="2136">
                  <c:v>2.9666692799999987</c:v>
                </c:pt>
                <c:pt idx="2137">
                  <c:v>2.9680581599999987</c:v>
                </c:pt>
                <c:pt idx="2138">
                  <c:v>2.9694470399999977</c:v>
                </c:pt>
                <c:pt idx="2139">
                  <c:v>2.9708387999999997</c:v>
                </c:pt>
                <c:pt idx="2140">
                  <c:v>2.9722221599999967</c:v>
                </c:pt>
                <c:pt idx="2141">
                  <c:v>2.9736110399999998</c:v>
                </c:pt>
                <c:pt idx="2142">
                  <c:v>2.9749999199999997</c:v>
                </c:pt>
                <c:pt idx="2143">
                  <c:v>2.9763887999999987</c:v>
                </c:pt>
                <c:pt idx="2144">
                  <c:v>2.9777776800000009</c:v>
                </c:pt>
                <c:pt idx="2145">
                  <c:v>2.9791720799999997</c:v>
                </c:pt>
                <c:pt idx="2146">
                  <c:v>2.98056096</c:v>
                </c:pt>
                <c:pt idx="2147">
                  <c:v>2.9819498400000004</c:v>
                </c:pt>
                <c:pt idx="2148">
                  <c:v>2.9833305600000055</c:v>
                </c:pt>
                <c:pt idx="2149">
                  <c:v>2.984719440000001</c:v>
                </c:pt>
                <c:pt idx="2150">
                  <c:v>2.9861083199999987</c:v>
                </c:pt>
                <c:pt idx="2151">
                  <c:v>2.9874972000000053</c:v>
                </c:pt>
                <c:pt idx="2152">
                  <c:v>2.9888860799999986</c:v>
                </c:pt>
                <c:pt idx="2153">
                  <c:v>2.9902775999999989</c:v>
                </c:pt>
                <c:pt idx="2154">
                  <c:v>2.9916664799999952</c:v>
                </c:pt>
                <c:pt idx="2155">
                  <c:v>2.9930553599999987</c:v>
                </c:pt>
                <c:pt idx="2156">
                  <c:v>2.9944471199999967</c:v>
                </c:pt>
                <c:pt idx="2157">
                  <c:v>2.9958359999999953</c:v>
                </c:pt>
                <c:pt idx="2158">
                  <c:v>2.9972277600000012</c:v>
                </c:pt>
                <c:pt idx="2159">
                  <c:v>2.9986166399999967</c:v>
                </c:pt>
                <c:pt idx="2160">
                  <c:v>3.0000055199999984</c:v>
                </c:pt>
                <c:pt idx="2161">
                  <c:v>3.0013943999999992</c:v>
                </c:pt>
                <c:pt idx="2162">
                  <c:v>3.0027859199999987</c:v>
                </c:pt>
                <c:pt idx="2163">
                  <c:v>3.0041611200000009</c:v>
                </c:pt>
                <c:pt idx="2164">
                  <c:v>3.0055526399999977</c:v>
                </c:pt>
                <c:pt idx="2165">
                  <c:v>3.0069415199999998</c:v>
                </c:pt>
                <c:pt idx="2166">
                  <c:v>3.0083304000000002</c:v>
                </c:pt>
                <c:pt idx="2167">
                  <c:v>3.0097192799999992</c:v>
                </c:pt>
                <c:pt idx="2168">
                  <c:v>3.0111081599999987</c:v>
                </c:pt>
                <c:pt idx="2169">
                  <c:v>3.0124970399999977</c:v>
                </c:pt>
                <c:pt idx="2170">
                  <c:v>3.0138859199999977</c:v>
                </c:pt>
                <c:pt idx="2171">
                  <c:v>3.0152750399999952</c:v>
                </c:pt>
                <c:pt idx="2172">
                  <c:v>3.0166639199999947</c:v>
                </c:pt>
                <c:pt idx="2173">
                  <c:v>3.0180527999999978</c:v>
                </c:pt>
                <c:pt idx="2174">
                  <c:v>3.0194416799999977</c:v>
                </c:pt>
                <c:pt idx="2175">
                  <c:v>3.0208305600000012</c:v>
                </c:pt>
                <c:pt idx="2176">
                  <c:v>3.0222194399999971</c:v>
                </c:pt>
                <c:pt idx="2177">
                  <c:v>3.0236083199999997</c:v>
                </c:pt>
                <c:pt idx="2178">
                  <c:v>3.0249971999999996</c:v>
                </c:pt>
                <c:pt idx="2179">
                  <c:v>3.02638608</c:v>
                </c:pt>
                <c:pt idx="2180">
                  <c:v>3.0277776000000012</c:v>
                </c:pt>
                <c:pt idx="2181">
                  <c:v>3.0291693600000009</c:v>
                </c:pt>
                <c:pt idx="2182">
                  <c:v>3.0305582399999977</c:v>
                </c:pt>
                <c:pt idx="2183">
                  <c:v>3.0319499999999966</c:v>
                </c:pt>
                <c:pt idx="2184">
                  <c:v>3.0333276000000002</c:v>
                </c:pt>
                <c:pt idx="2185">
                  <c:v>3.0347193599999986</c:v>
                </c:pt>
                <c:pt idx="2186">
                  <c:v>3.0361082399999977</c:v>
                </c:pt>
                <c:pt idx="2187">
                  <c:v>3.0374971199999994</c:v>
                </c:pt>
                <c:pt idx="2188">
                  <c:v>3.0388859999999962</c:v>
                </c:pt>
                <c:pt idx="2189">
                  <c:v>3.0402748800000001</c:v>
                </c:pt>
                <c:pt idx="2190">
                  <c:v>3.0416637600000005</c:v>
                </c:pt>
                <c:pt idx="2191">
                  <c:v>3.0430526400000009</c:v>
                </c:pt>
                <c:pt idx="2192">
                  <c:v>3.0444415199999981</c:v>
                </c:pt>
                <c:pt idx="2193">
                  <c:v>3.0458332800000001</c:v>
                </c:pt>
                <c:pt idx="2194">
                  <c:v>3.0472221600000005</c:v>
                </c:pt>
                <c:pt idx="2195">
                  <c:v>3.0486110400000044</c:v>
                </c:pt>
                <c:pt idx="2196">
                  <c:v>3.0499999199999994</c:v>
                </c:pt>
                <c:pt idx="2197">
                  <c:v>3.0513916800000001</c:v>
                </c:pt>
                <c:pt idx="2198">
                  <c:v>3.0527805600000004</c:v>
                </c:pt>
                <c:pt idx="2199">
                  <c:v>3.0541694400000008</c:v>
                </c:pt>
                <c:pt idx="2200">
                  <c:v>3.0555583199999967</c:v>
                </c:pt>
                <c:pt idx="2201">
                  <c:v>3.0569471999999944</c:v>
                </c:pt>
                <c:pt idx="2202">
                  <c:v>3.0583387200000001</c:v>
                </c:pt>
                <c:pt idx="2203">
                  <c:v>3.0597276000000004</c:v>
                </c:pt>
                <c:pt idx="2204">
                  <c:v>3.0611138399999991</c:v>
                </c:pt>
                <c:pt idx="2205">
                  <c:v>3.0625027199999995</c:v>
                </c:pt>
                <c:pt idx="2206">
                  <c:v>3.0638916000000012</c:v>
                </c:pt>
                <c:pt idx="2207">
                  <c:v>3.0652804799999984</c:v>
                </c:pt>
                <c:pt idx="2208">
                  <c:v>3.0666722400000008</c:v>
                </c:pt>
                <c:pt idx="2209">
                  <c:v>3.0680582399999987</c:v>
                </c:pt>
                <c:pt idx="2210">
                  <c:v>3.0694471199999978</c:v>
                </c:pt>
                <c:pt idx="2211">
                  <c:v>3.0708359999999977</c:v>
                </c:pt>
                <c:pt idx="2212">
                  <c:v>3.0722277599999992</c:v>
                </c:pt>
                <c:pt idx="2213">
                  <c:v>3.0736166399999987</c:v>
                </c:pt>
                <c:pt idx="2214">
                  <c:v>3.0750055199999977</c:v>
                </c:pt>
                <c:pt idx="2215">
                  <c:v>3.0763943999999999</c:v>
                </c:pt>
                <c:pt idx="2216">
                  <c:v>3.0777832800000002</c:v>
                </c:pt>
                <c:pt idx="2217">
                  <c:v>3.0791721599999997</c:v>
                </c:pt>
                <c:pt idx="2218">
                  <c:v>3.080561040000005</c:v>
                </c:pt>
                <c:pt idx="2219">
                  <c:v>3.0819499199999978</c:v>
                </c:pt>
                <c:pt idx="2220">
                  <c:v>3.0833388000000017</c:v>
                </c:pt>
                <c:pt idx="2221">
                  <c:v>3.0847305600000072</c:v>
                </c:pt>
                <c:pt idx="2222">
                  <c:v>3.0861110399999991</c:v>
                </c:pt>
                <c:pt idx="2223">
                  <c:v>3.0874999199999982</c:v>
                </c:pt>
                <c:pt idx="2224">
                  <c:v>3.0888887999999981</c:v>
                </c:pt>
                <c:pt idx="2225">
                  <c:v>3.0902805600000018</c:v>
                </c:pt>
                <c:pt idx="2226">
                  <c:v>3.0916694399999942</c:v>
                </c:pt>
                <c:pt idx="2227">
                  <c:v>3.0930583199999977</c:v>
                </c:pt>
                <c:pt idx="2228">
                  <c:v>3.0944471999999967</c:v>
                </c:pt>
                <c:pt idx="2229">
                  <c:v>3.0958360799999998</c:v>
                </c:pt>
                <c:pt idx="2230">
                  <c:v>3.0972249600000001</c:v>
                </c:pt>
                <c:pt idx="2231">
                  <c:v>3.0986109599999998</c:v>
                </c:pt>
                <c:pt idx="2232">
                  <c:v>3.1000027200000009</c:v>
                </c:pt>
                <c:pt idx="2233">
                  <c:v>3.1013916000000012</c:v>
                </c:pt>
                <c:pt idx="2234">
                  <c:v>3.1027804799999981</c:v>
                </c:pt>
                <c:pt idx="2235">
                  <c:v>3.1041693600000002</c:v>
                </c:pt>
                <c:pt idx="2236">
                  <c:v>3.1055582399999988</c:v>
                </c:pt>
                <c:pt idx="2237">
                  <c:v>3.1069499999999977</c:v>
                </c:pt>
                <c:pt idx="2238">
                  <c:v>3.1083276000000044</c:v>
                </c:pt>
                <c:pt idx="2239">
                  <c:v>3.1097164799999981</c:v>
                </c:pt>
                <c:pt idx="2240">
                  <c:v>3.111105359999998</c:v>
                </c:pt>
                <c:pt idx="2241">
                  <c:v>3.1125081599999977</c:v>
                </c:pt>
                <c:pt idx="2242">
                  <c:v>3.1138833600000009</c:v>
                </c:pt>
                <c:pt idx="2243">
                  <c:v>3.1152859199999967</c:v>
                </c:pt>
                <c:pt idx="2244">
                  <c:v>3.1166611199999967</c:v>
                </c:pt>
                <c:pt idx="2245">
                  <c:v>3.1180639199999987</c:v>
                </c:pt>
                <c:pt idx="2246">
                  <c:v>3.1194527999999977</c:v>
                </c:pt>
                <c:pt idx="2247">
                  <c:v>3.1208416799999998</c:v>
                </c:pt>
                <c:pt idx="2248">
                  <c:v>3.1222166399999987</c:v>
                </c:pt>
                <c:pt idx="2249">
                  <c:v>3.1236081600000007</c:v>
                </c:pt>
                <c:pt idx="2250">
                  <c:v>3.1249970400000029</c:v>
                </c:pt>
                <c:pt idx="2251">
                  <c:v>3.1263859199999988</c:v>
                </c:pt>
                <c:pt idx="2252">
                  <c:v>3.1277750400000048</c:v>
                </c:pt>
                <c:pt idx="2253">
                  <c:v>3.1291639200000017</c:v>
                </c:pt>
                <c:pt idx="2254">
                  <c:v>3.1305554399999966</c:v>
                </c:pt>
                <c:pt idx="2255">
                  <c:v>3.1319443199999997</c:v>
                </c:pt>
                <c:pt idx="2256">
                  <c:v>3.1333360800000012</c:v>
                </c:pt>
                <c:pt idx="2257">
                  <c:v>3.1347249600000016</c:v>
                </c:pt>
                <c:pt idx="2258">
                  <c:v>3.1361138400000019</c:v>
                </c:pt>
                <c:pt idx="2259">
                  <c:v>3.1375053599999982</c:v>
                </c:pt>
                <c:pt idx="2260">
                  <c:v>3.1388944799999994</c:v>
                </c:pt>
                <c:pt idx="2261">
                  <c:v>3.1402749600000011</c:v>
                </c:pt>
                <c:pt idx="2262">
                  <c:v>3.1416664799999987</c:v>
                </c:pt>
                <c:pt idx="2263">
                  <c:v>3.14305536</c:v>
                </c:pt>
                <c:pt idx="2264">
                  <c:v>3.1444471199999997</c:v>
                </c:pt>
                <c:pt idx="2265">
                  <c:v>3.145836000000001</c:v>
                </c:pt>
                <c:pt idx="2266">
                  <c:v>3.1472248800000022</c:v>
                </c:pt>
                <c:pt idx="2267">
                  <c:v>3.1486137600000017</c:v>
                </c:pt>
                <c:pt idx="2268">
                  <c:v>3.1500026399999967</c:v>
                </c:pt>
                <c:pt idx="2269">
                  <c:v>3.1513943999999992</c:v>
                </c:pt>
                <c:pt idx="2270">
                  <c:v>3.1527832799999995</c:v>
                </c:pt>
                <c:pt idx="2271">
                  <c:v>3.1541750400000002</c:v>
                </c:pt>
                <c:pt idx="2272">
                  <c:v>3.1555639199999987</c:v>
                </c:pt>
                <c:pt idx="2273">
                  <c:v>3.1569527999999987</c:v>
                </c:pt>
                <c:pt idx="2274">
                  <c:v>3.1583416799999982</c:v>
                </c:pt>
                <c:pt idx="2275">
                  <c:v>3.1597221599999994</c:v>
                </c:pt>
                <c:pt idx="2276">
                  <c:v>3.1611110400000046</c:v>
                </c:pt>
                <c:pt idx="2277">
                  <c:v>3.1624720799999988</c:v>
                </c:pt>
                <c:pt idx="2278">
                  <c:v>3.1638888000000005</c:v>
                </c:pt>
                <c:pt idx="2279">
                  <c:v>3.1652805600000002</c:v>
                </c:pt>
                <c:pt idx="2280">
                  <c:v>3.1666720799999997</c:v>
                </c:pt>
                <c:pt idx="2281">
                  <c:v>3.16806096</c:v>
                </c:pt>
                <c:pt idx="2282">
                  <c:v>3.1694443199999984</c:v>
                </c:pt>
                <c:pt idx="2283">
                  <c:v>3.1708387200000008</c:v>
                </c:pt>
                <c:pt idx="2284">
                  <c:v>3.1722275999999976</c:v>
                </c:pt>
                <c:pt idx="2285">
                  <c:v>3.173616479999998</c:v>
                </c:pt>
                <c:pt idx="2286">
                  <c:v>3.1750053599999983</c:v>
                </c:pt>
                <c:pt idx="2287">
                  <c:v>3.1763944800000008</c:v>
                </c:pt>
                <c:pt idx="2288">
                  <c:v>3.1777833600000012</c:v>
                </c:pt>
                <c:pt idx="2289">
                  <c:v>3.179172239999998</c:v>
                </c:pt>
                <c:pt idx="2290">
                  <c:v>3.1805611199999992</c:v>
                </c:pt>
                <c:pt idx="2291">
                  <c:v>3.1819499999999987</c:v>
                </c:pt>
                <c:pt idx="2292">
                  <c:v>3.1833388800000026</c:v>
                </c:pt>
                <c:pt idx="2293">
                  <c:v>3.1847277600000057</c:v>
                </c:pt>
                <c:pt idx="2294">
                  <c:v>3.1861166399999998</c:v>
                </c:pt>
                <c:pt idx="2295">
                  <c:v>3.1875055200000002</c:v>
                </c:pt>
                <c:pt idx="2296">
                  <c:v>3.1888944000000006</c:v>
                </c:pt>
                <c:pt idx="2297">
                  <c:v>3.1902832800000009</c:v>
                </c:pt>
                <c:pt idx="2298">
                  <c:v>3.1916721599999978</c:v>
                </c:pt>
                <c:pt idx="2299">
                  <c:v>3.1930639199999997</c:v>
                </c:pt>
                <c:pt idx="2300">
                  <c:v>3.1944527999999988</c:v>
                </c:pt>
                <c:pt idx="2301">
                  <c:v>3.1958416799999987</c:v>
                </c:pt>
                <c:pt idx="2302">
                  <c:v>3.1972305600000031</c:v>
                </c:pt>
                <c:pt idx="2303">
                  <c:v>3.1986081599999974</c:v>
                </c:pt>
                <c:pt idx="2304">
                  <c:v>3.1999970399999982</c:v>
                </c:pt>
                <c:pt idx="2305">
                  <c:v>3.2013859199999981</c:v>
                </c:pt>
                <c:pt idx="2306">
                  <c:v>3.202775039999997</c:v>
                </c:pt>
                <c:pt idx="2307">
                  <c:v>3.2041639199999992</c:v>
                </c:pt>
                <c:pt idx="2308">
                  <c:v>3.2055527999999982</c:v>
                </c:pt>
                <c:pt idx="2309">
                  <c:v>3.2069416799999981</c:v>
                </c:pt>
                <c:pt idx="2310">
                  <c:v>3.2083305600000047</c:v>
                </c:pt>
                <c:pt idx="2311">
                  <c:v>3.2097194399999989</c:v>
                </c:pt>
                <c:pt idx="2312">
                  <c:v>3.2111083199999988</c:v>
                </c:pt>
                <c:pt idx="2313">
                  <c:v>3.2124998399999978</c:v>
                </c:pt>
                <c:pt idx="2314">
                  <c:v>3.2138887199999981</c:v>
                </c:pt>
                <c:pt idx="2315">
                  <c:v>3.2152775999999985</c:v>
                </c:pt>
                <c:pt idx="2316">
                  <c:v>3.2166664799999967</c:v>
                </c:pt>
                <c:pt idx="2317">
                  <c:v>3.2180553599999993</c:v>
                </c:pt>
                <c:pt idx="2318">
                  <c:v>3.2194444799999977</c:v>
                </c:pt>
                <c:pt idx="2319">
                  <c:v>3.2208360000000011</c:v>
                </c:pt>
                <c:pt idx="2320">
                  <c:v>3.2222248800000006</c:v>
                </c:pt>
                <c:pt idx="2321">
                  <c:v>3.2236192800000012</c:v>
                </c:pt>
                <c:pt idx="2322">
                  <c:v>3.2249944800000012</c:v>
                </c:pt>
                <c:pt idx="2323">
                  <c:v>3.2263859999999998</c:v>
                </c:pt>
                <c:pt idx="2324">
                  <c:v>3.2277748800000046</c:v>
                </c:pt>
                <c:pt idx="2325">
                  <c:v>3.2291637600000045</c:v>
                </c:pt>
                <c:pt idx="2326">
                  <c:v>3.2305581599999993</c:v>
                </c:pt>
                <c:pt idx="2327">
                  <c:v>3.2319499199999977</c:v>
                </c:pt>
                <c:pt idx="2328">
                  <c:v>3.23333592</c:v>
                </c:pt>
                <c:pt idx="2329">
                  <c:v>3.2347305600000049</c:v>
                </c:pt>
                <c:pt idx="2330">
                  <c:v>3.2361026399999968</c:v>
                </c:pt>
                <c:pt idx="2331">
                  <c:v>3.2375054399999978</c:v>
                </c:pt>
                <c:pt idx="2332">
                  <c:v>3.2388832800000014</c:v>
                </c:pt>
                <c:pt idx="2333">
                  <c:v>3.2402721600000017</c:v>
                </c:pt>
                <c:pt idx="2334">
                  <c:v>3.2416749599999992</c:v>
                </c:pt>
                <c:pt idx="2335">
                  <c:v>3.2430499199999989</c:v>
                </c:pt>
                <c:pt idx="2336">
                  <c:v>3.2444416799999996</c:v>
                </c:pt>
                <c:pt idx="2337">
                  <c:v>3.2458305600000035</c:v>
                </c:pt>
                <c:pt idx="2338">
                  <c:v>3.2472194400000012</c:v>
                </c:pt>
                <c:pt idx="2339">
                  <c:v>3.2486083200000007</c:v>
                </c:pt>
                <c:pt idx="2340">
                  <c:v>3.2499998399999992</c:v>
                </c:pt>
                <c:pt idx="2341">
                  <c:v>3.2513916000000012</c:v>
                </c:pt>
                <c:pt idx="2342">
                  <c:v>3.2527804799999966</c:v>
                </c:pt>
                <c:pt idx="2343">
                  <c:v>3.2541693599999992</c:v>
                </c:pt>
                <c:pt idx="2344">
                  <c:v>3.2555582399999974</c:v>
                </c:pt>
                <c:pt idx="2345">
                  <c:v>3.2569471199999978</c:v>
                </c:pt>
                <c:pt idx="2346">
                  <c:v>3.2583359999999981</c:v>
                </c:pt>
                <c:pt idx="2347">
                  <c:v>3.2597248800000012</c:v>
                </c:pt>
                <c:pt idx="2348">
                  <c:v>3.2611192800000044</c:v>
                </c:pt>
                <c:pt idx="2349">
                  <c:v>3.2624944799999991</c:v>
                </c:pt>
                <c:pt idx="2350">
                  <c:v>3.2638833600000012</c:v>
                </c:pt>
                <c:pt idx="2351">
                  <c:v>3.265285920000002</c:v>
                </c:pt>
                <c:pt idx="2352">
                  <c:v>3.2666637600000019</c:v>
                </c:pt>
                <c:pt idx="2353">
                  <c:v>3.2680526399999987</c:v>
                </c:pt>
                <c:pt idx="2354">
                  <c:v>3.2694388800000009</c:v>
                </c:pt>
                <c:pt idx="2355">
                  <c:v>3.2708303999999995</c:v>
                </c:pt>
                <c:pt idx="2356">
                  <c:v>3.2722192799999998</c:v>
                </c:pt>
                <c:pt idx="2357">
                  <c:v>3.273605520000002</c:v>
                </c:pt>
                <c:pt idx="2358">
                  <c:v>3.2749944000000042</c:v>
                </c:pt>
                <c:pt idx="2359">
                  <c:v>3.2763832800000032</c:v>
                </c:pt>
                <c:pt idx="2360">
                  <c:v>3.2777721599999996</c:v>
                </c:pt>
                <c:pt idx="2361">
                  <c:v>3.2791610400000035</c:v>
                </c:pt>
                <c:pt idx="2362">
                  <c:v>3.2805528000000006</c:v>
                </c:pt>
                <c:pt idx="2363">
                  <c:v>3.281941680000001</c:v>
                </c:pt>
                <c:pt idx="2364">
                  <c:v>3.2833305600000058</c:v>
                </c:pt>
                <c:pt idx="2365">
                  <c:v>3.2847220800000012</c:v>
                </c:pt>
                <c:pt idx="2366">
                  <c:v>3.2861109600000002</c:v>
                </c:pt>
                <c:pt idx="2367">
                  <c:v>3.2875027200000049</c:v>
                </c:pt>
                <c:pt idx="2368">
                  <c:v>3.2888916000000012</c:v>
                </c:pt>
                <c:pt idx="2369">
                  <c:v>3.2902833600000019</c:v>
                </c:pt>
                <c:pt idx="2370">
                  <c:v>3.2916609599999997</c:v>
                </c:pt>
                <c:pt idx="2371">
                  <c:v>3.2930498400000001</c:v>
                </c:pt>
                <c:pt idx="2372">
                  <c:v>3.2944415999999972</c:v>
                </c:pt>
                <c:pt idx="2373">
                  <c:v>3.2958304799999976</c:v>
                </c:pt>
                <c:pt idx="2374">
                  <c:v>3.2972193600000002</c:v>
                </c:pt>
                <c:pt idx="2375">
                  <c:v>3.2986082399999983</c:v>
                </c:pt>
                <c:pt idx="2376">
                  <c:v>3.2999971199999991</c:v>
                </c:pt>
                <c:pt idx="2377">
                  <c:v>3.3013859999999977</c:v>
                </c:pt>
                <c:pt idx="2378">
                  <c:v>3.3027748799999994</c:v>
                </c:pt>
                <c:pt idx="2379">
                  <c:v>3.3041637600000002</c:v>
                </c:pt>
                <c:pt idx="2380">
                  <c:v>3.3055526399999966</c:v>
                </c:pt>
                <c:pt idx="2381">
                  <c:v>3.3069415199999987</c:v>
                </c:pt>
                <c:pt idx="2382">
                  <c:v>3.3083304000000009</c:v>
                </c:pt>
                <c:pt idx="2383">
                  <c:v>3.3097192800000013</c:v>
                </c:pt>
                <c:pt idx="2384">
                  <c:v>3.3111081599999976</c:v>
                </c:pt>
                <c:pt idx="2385">
                  <c:v>3.3124970399999967</c:v>
                </c:pt>
                <c:pt idx="2386">
                  <c:v>3.3138887999999977</c:v>
                </c:pt>
                <c:pt idx="2387">
                  <c:v>3.3152776799999977</c:v>
                </c:pt>
                <c:pt idx="2388">
                  <c:v>3.3166665599999967</c:v>
                </c:pt>
                <c:pt idx="2389">
                  <c:v>3.3180554399999931</c:v>
                </c:pt>
                <c:pt idx="2390">
                  <c:v>3.3194443199999961</c:v>
                </c:pt>
                <c:pt idx="2391">
                  <c:v>3.3208332000000009</c:v>
                </c:pt>
                <c:pt idx="2392">
                  <c:v>3.3222220799999977</c:v>
                </c:pt>
                <c:pt idx="2393">
                  <c:v>3.3236109600000017</c:v>
                </c:pt>
                <c:pt idx="2394">
                  <c:v>3.3250027199999987</c:v>
                </c:pt>
                <c:pt idx="2395">
                  <c:v>3.3263915999999991</c:v>
                </c:pt>
                <c:pt idx="2396">
                  <c:v>3.3277804799999995</c:v>
                </c:pt>
                <c:pt idx="2397">
                  <c:v>3.3291693599999999</c:v>
                </c:pt>
                <c:pt idx="2398">
                  <c:v>3.3305582399999967</c:v>
                </c:pt>
                <c:pt idx="2399">
                  <c:v>3.3319499999999929</c:v>
                </c:pt>
                <c:pt idx="2400">
                  <c:v>3.3333275999999992</c:v>
                </c:pt>
                <c:pt idx="2401">
                  <c:v>3.3347193599999994</c:v>
                </c:pt>
                <c:pt idx="2402">
                  <c:v>3.3361111199999987</c:v>
                </c:pt>
                <c:pt idx="2403">
                  <c:v>3.3375000000000004</c:v>
                </c:pt>
                <c:pt idx="2404">
                  <c:v>3.3388888799999972</c:v>
                </c:pt>
                <c:pt idx="2405">
                  <c:v>3.3402777600000011</c:v>
                </c:pt>
                <c:pt idx="2406">
                  <c:v>3.3416666399999975</c:v>
                </c:pt>
                <c:pt idx="2407">
                  <c:v>3.3430555199999987</c:v>
                </c:pt>
                <c:pt idx="2408">
                  <c:v>3.3444499199999966</c:v>
                </c:pt>
                <c:pt idx="2409">
                  <c:v>3.3458387999999997</c:v>
                </c:pt>
                <c:pt idx="2410">
                  <c:v>3.3472276800000014</c:v>
                </c:pt>
                <c:pt idx="2411">
                  <c:v>3.3486165600000017</c:v>
                </c:pt>
                <c:pt idx="2412">
                  <c:v>3.3500054399999923</c:v>
                </c:pt>
                <c:pt idx="2413">
                  <c:v>3.3513943199999989</c:v>
                </c:pt>
                <c:pt idx="2414">
                  <c:v>3.3527805599999976</c:v>
                </c:pt>
                <c:pt idx="2415">
                  <c:v>3.3541694399999944</c:v>
                </c:pt>
                <c:pt idx="2416">
                  <c:v>3.3555583199999943</c:v>
                </c:pt>
                <c:pt idx="2417">
                  <c:v>3.3569471999999942</c:v>
                </c:pt>
                <c:pt idx="2418">
                  <c:v>3.3583387200000008</c:v>
                </c:pt>
                <c:pt idx="2419">
                  <c:v>3.3597275999999976</c:v>
                </c:pt>
                <c:pt idx="2420">
                  <c:v>3.361116479999998</c:v>
                </c:pt>
                <c:pt idx="2421">
                  <c:v>3.3625053599999983</c:v>
                </c:pt>
                <c:pt idx="2422">
                  <c:v>3.3638944800000008</c:v>
                </c:pt>
                <c:pt idx="2423">
                  <c:v>3.3652833599999976</c:v>
                </c:pt>
                <c:pt idx="2424">
                  <c:v>3.3666722399999967</c:v>
                </c:pt>
                <c:pt idx="2425">
                  <c:v>3.3680498399999967</c:v>
                </c:pt>
                <c:pt idx="2426">
                  <c:v>3.3694387199999998</c:v>
                </c:pt>
                <c:pt idx="2427">
                  <c:v>3.3708275999999997</c:v>
                </c:pt>
                <c:pt idx="2428">
                  <c:v>3.3722193599999977</c:v>
                </c:pt>
                <c:pt idx="2429">
                  <c:v>3.3736082399999967</c:v>
                </c:pt>
                <c:pt idx="2430">
                  <c:v>3.374997119999998</c:v>
                </c:pt>
                <c:pt idx="2431">
                  <c:v>3.3763859999999943</c:v>
                </c:pt>
                <c:pt idx="2432">
                  <c:v>3.3777748799999991</c:v>
                </c:pt>
                <c:pt idx="2433">
                  <c:v>3.3791637599999991</c:v>
                </c:pt>
                <c:pt idx="2434">
                  <c:v>3.3805555199999997</c:v>
                </c:pt>
                <c:pt idx="2435">
                  <c:v>3.3819443999999987</c:v>
                </c:pt>
                <c:pt idx="2436">
                  <c:v>3.3833332800000044</c:v>
                </c:pt>
                <c:pt idx="2437">
                  <c:v>3.3847250400000011</c:v>
                </c:pt>
                <c:pt idx="2438">
                  <c:v>3.3861165599999996</c:v>
                </c:pt>
                <c:pt idx="2439">
                  <c:v>3.38750544</c:v>
                </c:pt>
                <c:pt idx="2440">
                  <c:v>3.3888916799999986</c:v>
                </c:pt>
                <c:pt idx="2441">
                  <c:v>3.390280559999999</c:v>
                </c:pt>
                <c:pt idx="2442">
                  <c:v>3.3916694399999932</c:v>
                </c:pt>
                <c:pt idx="2443">
                  <c:v>3.3930583199999962</c:v>
                </c:pt>
                <c:pt idx="2444">
                  <c:v>3.3944471999999961</c:v>
                </c:pt>
                <c:pt idx="2445">
                  <c:v>3.3958360799999987</c:v>
                </c:pt>
                <c:pt idx="2446">
                  <c:v>3.3972249600000008</c:v>
                </c:pt>
                <c:pt idx="2447">
                  <c:v>3.3986164799999967</c:v>
                </c:pt>
                <c:pt idx="2448">
                  <c:v>3.4000053599999998</c:v>
                </c:pt>
                <c:pt idx="2449">
                  <c:v>3.4013944799999991</c:v>
                </c:pt>
                <c:pt idx="2450">
                  <c:v>3.4027720799999988</c:v>
                </c:pt>
                <c:pt idx="2451">
                  <c:v>3.4041664799999989</c:v>
                </c:pt>
                <c:pt idx="2452">
                  <c:v>3.4055553599999993</c:v>
                </c:pt>
                <c:pt idx="2453">
                  <c:v>3.4069471199999977</c:v>
                </c:pt>
                <c:pt idx="2454">
                  <c:v>3.4083276000000002</c:v>
                </c:pt>
                <c:pt idx="2455">
                  <c:v>3.4097193599999986</c:v>
                </c:pt>
                <c:pt idx="2456">
                  <c:v>3.4110777599999995</c:v>
                </c:pt>
                <c:pt idx="2457">
                  <c:v>3.4124944799999977</c:v>
                </c:pt>
                <c:pt idx="2458">
                  <c:v>3.4138915200000017</c:v>
                </c:pt>
                <c:pt idx="2459">
                  <c:v>3.4152777600000004</c:v>
                </c:pt>
                <c:pt idx="2460">
                  <c:v>3.416666639999995</c:v>
                </c:pt>
                <c:pt idx="2461">
                  <c:v>3.4180555199999967</c:v>
                </c:pt>
                <c:pt idx="2462">
                  <c:v>3.4194443999999971</c:v>
                </c:pt>
                <c:pt idx="2463">
                  <c:v>3.4208332800000019</c:v>
                </c:pt>
                <c:pt idx="2464">
                  <c:v>3.4222221599999987</c:v>
                </c:pt>
                <c:pt idx="2465">
                  <c:v>3.4236110400000062</c:v>
                </c:pt>
                <c:pt idx="2466">
                  <c:v>3.4249999199999994</c:v>
                </c:pt>
                <c:pt idx="2467">
                  <c:v>3.4263887999999998</c:v>
                </c:pt>
                <c:pt idx="2468">
                  <c:v>3.4277776800000002</c:v>
                </c:pt>
                <c:pt idx="2469">
                  <c:v>3.4291665600000005</c:v>
                </c:pt>
                <c:pt idx="2470">
                  <c:v>3.4305554399999965</c:v>
                </c:pt>
                <c:pt idx="2471">
                  <c:v>3.4319416799999987</c:v>
                </c:pt>
                <c:pt idx="2472">
                  <c:v>3.4333332000000016</c:v>
                </c:pt>
                <c:pt idx="2473">
                  <c:v>3.4347249599999992</c:v>
                </c:pt>
                <c:pt idx="2474">
                  <c:v>3.4361138399999978</c:v>
                </c:pt>
                <c:pt idx="2475">
                  <c:v>3.4375027199999995</c:v>
                </c:pt>
                <c:pt idx="2476">
                  <c:v>3.4388915999999998</c:v>
                </c:pt>
                <c:pt idx="2477">
                  <c:v>3.4402804799999966</c:v>
                </c:pt>
                <c:pt idx="2478">
                  <c:v>3.441669359999997</c:v>
                </c:pt>
                <c:pt idx="2479">
                  <c:v>3.4430611200000008</c:v>
                </c:pt>
                <c:pt idx="2480">
                  <c:v>3.4444415999999993</c:v>
                </c:pt>
                <c:pt idx="2481">
                  <c:v>3.44583336</c:v>
                </c:pt>
                <c:pt idx="2482">
                  <c:v>3.4472248800000012</c:v>
                </c:pt>
                <c:pt idx="2483">
                  <c:v>3.4486137600000002</c:v>
                </c:pt>
                <c:pt idx="2484">
                  <c:v>3.4500026399999952</c:v>
                </c:pt>
                <c:pt idx="2485">
                  <c:v>3.4513915199999996</c:v>
                </c:pt>
                <c:pt idx="2486">
                  <c:v>3.4527803999999978</c:v>
                </c:pt>
                <c:pt idx="2487">
                  <c:v>3.4541721599999997</c:v>
                </c:pt>
                <c:pt idx="2488">
                  <c:v>3.4555499999999966</c:v>
                </c:pt>
                <c:pt idx="2489">
                  <c:v>3.4569388799999987</c:v>
                </c:pt>
                <c:pt idx="2490">
                  <c:v>3.4583277600000049</c:v>
                </c:pt>
                <c:pt idx="2491">
                  <c:v>3.4597166400000017</c:v>
                </c:pt>
                <c:pt idx="2492">
                  <c:v>3.461105520000002</c:v>
                </c:pt>
                <c:pt idx="2493">
                  <c:v>3.4624944000000024</c:v>
                </c:pt>
                <c:pt idx="2494">
                  <c:v>3.4638832800000032</c:v>
                </c:pt>
                <c:pt idx="2495">
                  <c:v>3.4652750399999968</c:v>
                </c:pt>
                <c:pt idx="2496">
                  <c:v>3.4666639199999967</c:v>
                </c:pt>
                <c:pt idx="2497">
                  <c:v>3.4680527999999997</c:v>
                </c:pt>
                <c:pt idx="2498">
                  <c:v>3.4694416799999988</c:v>
                </c:pt>
                <c:pt idx="2499">
                  <c:v>3.4708305599999982</c:v>
                </c:pt>
                <c:pt idx="2500">
                  <c:v>3.4722194399999928</c:v>
                </c:pt>
                <c:pt idx="2501">
                  <c:v>3.4736083199999968</c:v>
                </c:pt>
                <c:pt idx="2502">
                  <c:v>3.4749971999999989</c:v>
                </c:pt>
                <c:pt idx="2503">
                  <c:v>3.4763860799999993</c:v>
                </c:pt>
                <c:pt idx="2504">
                  <c:v>3.4777749599999996</c:v>
                </c:pt>
                <c:pt idx="2505">
                  <c:v>3.47916384</c:v>
                </c:pt>
                <c:pt idx="2506">
                  <c:v>3.4805553599999985</c:v>
                </c:pt>
                <c:pt idx="2507">
                  <c:v>3.4819499999999977</c:v>
                </c:pt>
                <c:pt idx="2508">
                  <c:v>3.4833276000000044</c:v>
                </c:pt>
                <c:pt idx="2509">
                  <c:v>3.4847164799999981</c:v>
                </c:pt>
                <c:pt idx="2510">
                  <c:v>3.486105359999998</c:v>
                </c:pt>
                <c:pt idx="2511">
                  <c:v>3.4874944800000005</c:v>
                </c:pt>
                <c:pt idx="2512">
                  <c:v>3.4888833600000009</c:v>
                </c:pt>
                <c:pt idx="2513">
                  <c:v>3.4902722399999977</c:v>
                </c:pt>
                <c:pt idx="2514">
                  <c:v>3.4916611199999967</c:v>
                </c:pt>
                <c:pt idx="2515">
                  <c:v>3.4930499999999967</c:v>
                </c:pt>
                <c:pt idx="2516">
                  <c:v>3.4944388799999988</c:v>
                </c:pt>
                <c:pt idx="2517">
                  <c:v>3.4958277599999992</c:v>
                </c:pt>
                <c:pt idx="2518">
                  <c:v>3.4972192800000013</c:v>
                </c:pt>
                <c:pt idx="2519">
                  <c:v>3.4986081599999976</c:v>
                </c:pt>
                <c:pt idx="2520">
                  <c:v>3.4999999199999987</c:v>
                </c:pt>
                <c:pt idx="2521">
                  <c:v>3.5013887999999991</c:v>
                </c:pt>
                <c:pt idx="2522">
                  <c:v>3.5027776799999994</c:v>
                </c:pt>
                <c:pt idx="2523">
                  <c:v>3.5041694400000001</c:v>
                </c:pt>
                <c:pt idx="2524">
                  <c:v>3.5055583199999987</c:v>
                </c:pt>
                <c:pt idx="2525">
                  <c:v>3.5069472000000008</c:v>
                </c:pt>
                <c:pt idx="2526">
                  <c:v>3.5083360800000012</c:v>
                </c:pt>
                <c:pt idx="2527">
                  <c:v>3.5097249600000016</c:v>
                </c:pt>
                <c:pt idx="2528">
                  <c:v>3.5111138400000019</c:v>
                </c:pt>
                <c:pt idx="2529">
                  <c:v>3.5125053599999969</c:v>
                </c:pt>
                <c:pt idx="2530">
                  <c:v>3.5138832000000004</c:v>
                </c:pt>
                <c:pt idx="2531">
                  <c:v>3.5152749599999997</c:v>
                </c:pt>
                <c:pt idx="2532">
                  <c:v>3.5166664799999956</c:v>
                </c:pt>
                <c:pt idx="2533">
                  <c:v>3.5180553599999977</c:v>
                </c:pt>
                <c:pt idx="2534">
                  <c:v>3.519444479999998</c:v>
                </c:pt>
                <c:pt idx="2535">
                  <c:v>3.5208333600000032</c:v>
                </c:pt>
                <c:pt idx="2536">
                  <c:v>3.5222222399999987</c:v>
                </c:pt>
                <c:pt idx="2537">
                  <c:v>3.52361112</c:v>
                </c:pt>
                <c:pt idx="2538">
                  <c:v>3.5250000000000004</c:v>
                </c:pt>
                <c:pt idx="2539">
                  <c:v>3.5263888800000007</c:v>
                </c:pt>
                <c:pt idx="2540">
                  <c:v>3.527777760000006</c:v>
                </c:pt>
                <c:pt idx="2541">
                  <c:v>3.5291692799999996</c:v>
                </c:pt>
                <c:pt idx="2542">
                  <c:v>3.5305610400000011</c:v>
                </c:pt>
                <c:pt idx="2543">
                  <c:v>3.5319499199999966</c:v>
                </c:pt>
                <c:pt idx="2544">
                  <c:v>3.533338800000001</c:v>
                </c:pt>
                <c:pt idx="2545">
                  <c:v>3.5347221599999994</c:v>
                </c:pt>
                <c:pt idx="2546">
                  <c:v>3.5361081599999977</c:v>
                </c:pt>
                <c:pt idx="2547">
                  <c:v>3.5374970399999999</c:v>
                </c:pt>
                <c:pt idx="2548">
                  <c:v>3.5388859199999967</c:v>
                </c:pt>
                <c:pt idx="2549">
                  <c:v>3.5402750400000031</c:v>
                </c:pt>
                <c:pt idx="2550">
                  <c:v>3.5416665599999981</c:v>
                </c:pt>
                <c:pt idx="2551">
                  <c:v>3.5430583199999983</c:v>
                </c:pt>
                <c:pt idx="2552">
                  <c:v>3.5444471999999987</c:v>
                </c:pt>
                <c:pt idx="2553">
                  <c:v>3.5458387200000008</c:v>
                </c:pt>
                <c:pt idx="2554">
                  <c:v>3.5472276000000011</c:v>
                </c:pt>
                <c:pt idx="2555">
                  <c:v>3.548616479999998</c:v>
                </c:pt>
                <c:pt idx="2556">
                  <c:v>3.5500053599999983</c:v>
                </c:pt>
                <c:pt idx="2557">
                  <c:v>3.5513750399999977</c:v>
                </c:pt>
                <c:pt idx="2558">
                  <c:v>3.5527749599999989</c:v>
                </c:pt>
                <c:pt idx="2559">
                  <c:v>3.5541638399999993</c:v>
                </c:pt>
                <c:pt idx="2560">
                  <c:v>3.5555527199999997</c:v>
                </c:pt>
                <c:pt idx="2561">
                  <c:v>3.5569415999999987</c:v>
                </c:pt>
                <c:pt idx="2562">
                  <c:v>3.5583304800000004</c:v>
                </c:pt>
                <c:pt idx="2563">
                  <c:v>3.5597193600000008</c:v>
                </c:pt>
                <c:pt idx="2564">
                  <c:v>3.5611111199999992</c:v>
                </c:pt>
                <c:pt idx="2565">
                  <c:v>3.5624999999999978</c:v>
                </c:pt>
                <c:pt idx="2566">
                  <c:v>3.5638859999999983</c:v>
                </c:pt>
                <c:pt idx="2567">
                  <c:v>3.5652748799999991</c:v>
                </c:pt>
                <c:pt idx="2568">
                  <c:v>3.5666666399999967</c:v>
                </c:pt>
                <c:pt idx="2569">
                  <c:v>3.5680555199999997</c:v>
                </c:pt>
                <c:pt idx="2570">
                  <c:v>3.5694443999999987</c:v>
                </c:pt>
                <c:pt idx="2571">
                  <c:v>3.5708303999999997</c:v>
                </c:pt>
                <c:pt idx="2572">
                  <c:v>3.572219279999997</c:v>
                </c:pt>
                <c:pt idx="2573">
                  <c:v>3.5736081599999974</c:v>
                </c:pt>
                <c:pt idx="2574">
                  <c:v>3.5749970399999982</c:v>
                </c:pt>
                <c:pt idx="2575">
                  <c:v>3.5763859199999977</c:v>
                </c:pt>
                <c:pt idx="2576">
                  <c:v>3.577775039999997</c:v>
                </c:pt>
                <c:pt idx="2577">
                  <c:v>3.5791639199999974</c:v>
                </c:pt>
                <c:pt idx="2578">
                  <c:v>3.5805527999999982</c:v>
                </c:pt>
                <c:pt idx="2579">
                  <c:v>3.5819416799999981</c:v>
                </c:pt>
                <c:pt idx="2580">
                  <c:v>3.5833305600000047</c:v>
                </c:pt>
                <c:pt idx="2581">
                  <c:v>3.5847220800000006</c:v>
                </c:pt>
                <c:pt idx="2582">
                  <c:v>3.586110960000001</c:v>
                </c:pt>
                <c:pt idx="2583">
                  <c:v>3.5874998399999982</c:v>
                </c:pt>
                <c:pt idx="2584">
                  <c:v>3.5888916000000042</c:v>
                </c:pt>
                <c:pt idx="2585">
                  <c:v>3.5902804800000023</c:v>
                </c:pt>
                <c:pt idx="2586">
                  <c:v>3.5916722399999967</c:v>
                </c:pt>
                <c:pt idx="2587">
                  <c:v>3.5930611199999998</c:v>
                </c:pt>
                <c:pt idx="2588">
                  <c:v>3.5944387199999976</c:v>
                </c:pt>
                <c:pt idx="2589">
                  <c:v>3.595827599999998</c:v>
                </c:pt>
                <c:pt idx="2590">
                  <c:v>3.5972193599999986</c:v>
                </c:pt>
                <c:pt idx="2591">
                  <c:v>3.5986082399999977</c:v>
                </c:pt>
                <c:pt idx="2592">
                  <c:v>3.5999971199999994</c:v>
                </c:pt>
                <c:pt idx="2593">
                  <c:v>3.6013859999999998</c:v>
                </c:pt>
                <c:pt idx="2594">
                  <c:v>3.6027748800000001</c:v>
                </c:pt>
                <c:pt idx="2595">
                  <c:v>3.6041637600000045</c:v>
                </c:pt>
                <c:pt idx="2596">
                  <c:v>3.6055526400000009</c:v>
                </c:pt>
                <c:pt idx="2597">
                  <c:v>3.6069415199999981</c:v>
                </c:pt>
                <c:pt idx="2598">
                  <c:v>3.6083332800000059</c:v>
                </c:pt>
                <c:pt idx="2599">
                  <c:v>3.6097221600000022</c:v>
                </c:pt>
                <c:pt idx="2600">
                  <c:v>3.6111110400000062</c:v>
                </c:pt>
                <c:pt idx="2601">
                  <c:v>3.6124999199999968</c:v>
                </c:pt>
                <c:pt idx="2602">
                  <c:v>3.6138916800000001</c:v>
                </c:pt>
                <c:pt idx="2603">
                  <c:v>3.6152805600000004</c:v>
                </c:pt>
                <c:pt idx="2604">
                  <c:v>3.616669439999995</c:v>
                </c:pt>
                <c:pt idx="2605">
                  <c:v>3.6180583199999967</c:v>
                </c:pt>
                <c:pt idx="2606">
                  <c:v>3.6194471999999944</c:v>
                </c:pt>
                <c:pt idx="2607">
                  <c:v>3.6208360799999992</c:v>
                </c:pt>
                <c:pt idx="2608">
                  <c:v>3.6222276000000004</c:v>
                </c:pt>
                <c:pt idx="2609">
                  <c:v>3.6236164800000008</c:v>
                </c:pt>
                <c:pt idx="2610">
                  <c:v>3.6250053600000007</c:v>
                </c:pt>
                <c:pt idx="2611">
                  <c:v>3.6263944800000001</c:v>
                </c:pt>
                <c:pt idx="2612">
                  <c:v>3.6277804800000002</c:v>
                </c:pt>
                <c:pt idx="2613">
                  <c:v>3.6291693599999992</c:v>
                </c:pt>
                <c:pt idx="2614">
                  <c:v>3.6305582399999974</c:v>
                </c:pt>
                <c:pt idx="2615">
                  <c:v>3.6319471199999978</c:v>
                </c:pt>
                <c:pt idx="2616">
                  <c:v>3.6333276000000012</c:v>
                </c:pt>
                <c:pt idx="2617">
                  <c:v>3.6347164799999998</c:v>
                </c:pt>
                <c:pt idx="2618">
                  <c:v>3.6361053599999997</c:v>
                </c:pt>
                <c:pt idx="2619">
                  <c:v>3.6374944799999991</c:v>
                </c:pt>
                <c:pt idx="2620">
                  <c:v>3.6388833599999995</c:v>
                </c:pt>
                <c:pt idx="2621">
                  <c:v>3.6402722399999998</c:v>
                </c:pt>
                <c:pt idx="2622">
                  <c:v>3.6416611199999998</c:v>
                </c:pt>
                <c:pt idx="2623">
                  <c:v>3.6430526399999987</c:v>
                </c:pt>
                <c:pt idx="2624">
                  <c:v>3.6444388800000009</c:v>
                </c:pt>
                <c:pt idx="2625">
                  <c:v>3.6458277600000049</c:v>
                </c:pt>
                <c:pt idx="2626">
                  <c:v>3.6472166400000052</c:v>
                </c:pt>
                <c:pt idx="2627">
                  <c:v>3.6486081599999998</c:v>
                </c:pt>
                <c:pt idx="2628">
                  <c:v>3.649997040000005</c:v>
                </c:pt>
                <c:pt idx="2629">
                  <c:v>3.6513859199999987</c:v>
                </c:pt>
                <c:pt idx="2630">
                  <c:v>3.6527750399999968</c:v>
                </c:pt>
                <c:pt idx="2631">
                  <c:v>3.6541639199999998</c:v>
                </c:pt>
                <c:pt idx="2632">
                  <c:v>3.6555554399999952</c:v>
                </c:pt>
                <c:pt idx="2633">
                  <c:v>3.6569443199999987</c:v>
                </c:pt>
                <c:pt idx="2634">
                  <c:v>3.6583387200000015</c:v>
                </c:pt>
                <c:pt idx="2635">
                  <c:v>3.6597165600000015</c:v>
                </c:pt>
                <c:pt idx="2636">
                  <c:v>3.6611054400000018</c:v>
                </c:pt>
                <c:pt idx="2637">
                  <c:v>3.6624943199999986</c:v>
                </c:pt>
                <c:pt idx="2638">
                  <c:v>3.663883199999999</c:v>
                </c:pt>
                <c:pt idx="2639">
                  <c:v>3.6652720799999994</c:v>
                </c:pt>
                <c:pt idx="2640">
                  <c:v>3.6666609599999997</c:v>
                </c:pt>
                <c:pt idx="2641">
                  <c:v>3.6680498400000001</c:v>
                </c:pt>
                <c:pt idx="2642">
                  <c:v>3.6694387200000005</c:v>
                </c:pt>
                <c:pt idx="2643">
                  <c:v>3.6708276000000009</c:v>
                </c:pt>
                <c:pt idx="2644">
                  <c:v>3.6722193599999979</c:v>
                </c:pt>
                <c:pt idx="2645">
                  <c:v>3.6736082399999983</c:v>
                </c:pt>
                <c:pt idx="2646">
                  <c:v>3.6749971199999991</c:v>
                </c:pt>
                <c:pt idx="2647">
                  <c:v>3.6763888799999993</c:v>
                </c:pt>
                <c:pt idx="2648">
                  <c:v>3.6777777600000046</c:v>
                </c:pt>
                <c:pt idx="2649">
                  <c:v>3.67916664</c:v>
                </c:pt>
                <c:pt idx="2650">
                  <c:v>3.6805555200000004</c:v>
                </c:pt>
                <c:pt idx="2651">
                  <c:v>3.6819444000000008</c:v>
                </c:pt>
                <c:pt idx="2652">
                  <c:v>3.6833332800000038</c:v>
                </c:pt>
                <c:pt idx="2653">
                  <c:v>3.6847221600000002</c:v>
                </c:pt>
                <c:pt idx="2654">
                  <c:v>3.6861110399999992</c:v>
                </c:pt>
                <c:pt idx="2655">
                  <c:v>3.6874999199999992</c:v>
                </c:pt>
                <c:pt idx="2656">
                  <c:v>3.6888887999999991</c:v>
                </c:pt>
                <c:pt idx="2657">
                  <c:v>3.6902776799999994</c:v>
                </c:pt>
                <c:pt idx="2658">
                  <c:v>3.6916665599999998</c:v>
                </c:pt>
                <c:pt idx="2659">
                  <c:v>3.6930583199999987</c:v>
                </c:pt>
                <c:pt idx="2660">
                  <c:v>3.6944472000000008</c:v>
                </c:pt>
                <c:pt idx="2661">
                  <c:v>3.6958360800000007</c:v>
                </c:pt>
                <c:pt idx="2662">
                  <c:v>3.6972139199999976</c:v>
                </c:pt>
                <c:pt idx="2663">
                  <c:v>3.6986109600000017</c:v>
                </c:pt>
                <c:pt idx="2664">
                  <c:v>3.6999998400000051</c:v>
                </c:pt>
                <c:pt idx="2665">
                  <c:v>3.7013916000000027</c:v>
                </c:pt>
                <c:pt idx="2666">
                  <c:v>3.7027804799999995</c:v>
                </c:pt>
                <c:pt idx="2667">
                  <c:v>3.7041693600000012</c:v>
                </c:pt>
                <c:pt idx="2668">
                  <c:v>3.7055582400000002</c:v>
                </c:pt>
                <c:pt idx="2669">
                  <c:v>3.7069499999999973</c:v>
                </c:pt>
                <c:pt idx="2670">
                  <c:v>3.7083333600000077</c:v>
                </c:pt>
                <c:pt idx="2671">
                  <c:v>3.7097222399999996</c:v>
                </c:pt>
                <c:pt idx="2672">
                  <c:v>3.71111112</c:v>
                </c:pt>
                <c:pt idx="2673">
                  <c:v>3.7125000000000004</c:v>
                </c:pt>
                <c:pt idx="2674">
                  <c:v>3.7138888800000007</c:v>
                </c:pt>
                <c:pt idx="2675">
                  <c:v>3.7152777600000011</c:v>
                </c:pt>
                <c:pt idx="2676">
                  <c:v>3.7166666399999975</c:v>
                </c:pt>
                <c:pt idx="2677">
                  <c:v>3.7180555199999987</c:v>
                </c:pt>
                <c:pt idx="2678">
                  <c:v>3.7194470399999968</c:v>
                </c:pt>
                <c:pt idx="2679">
                  <c:v>3.7208359199999972</c:v>
                </c:pt>
                <c:pt idx="2680">
                  <c:v>3.7222250399999997</c:v>
                </c:pt>
                <c:pt idx="2681">
                  <c:v>3.72361392</c:v>
                </c:pt>
                <c:pt idx="2682">
                  <c:v>3.7250027999999982</c:v>
                </c:pt>
                <c:pt idx="2683">
                  <c:v>3.7263943200000011</c:v>
                </c:pt>
                <c:pt idx="2684">
                  <c:v>3.7277832000000037</c:v>
                </c:pt>
                <c:pt idx="2685">
                  <c:v>3.7291720800000001</c:v>
                </c:pt>
                <c:pt idx="2686">
                  <c:v>3.73056096</c:v>
                </c:pt>
                <c:pt idx="2687">
                  <c:v>3.7319498400000004</c:v>
                </c:pt>
                <c:pt idx="2688">
                  <c:v>3.7333387200000012</c:v>
                </c:pt>
                <c:pt idx="2689">
                  <c:v>3.7347276000000011</c:v>
                </c:pt>
                <c:pt idx="2690">
                  <c:v>3.736116479999998</c:v>
                </c:pt>
                <c:pt idx="2691">
                  <c:v>3.7375053599999992</c:v>
                </c:pt>
                <c:pt idx="2692">
                  <c:v>3.7388944800000008</c:v>
                </c:pt>
                <c:pt idx="2693">
                  <c:v>3.7402833600000012</c:v>
                </c:pt>
                <c:pt idx="2694">
                  <c:v>3.7416638399999993</c:v>
                </c:pt>
                <c:pt idx="2695">
                  <c:v>3.7430527200000001</c:v>
                </c:pt>
                <c:pt idx="2696">
                  <c:v>3.7444416</c:v>
                </c:pt>
                <c:pt idx="2697">
                  <c:v>3.7458304800000004</c:v>
                </c:pt>
                <c:pt idx="2698">
                  <c:v>3.747222240000001</c:v>
                </c:pt>
                <c:pt idx="2699">
                  <c:v>3.7486082399999976</c:v>
                </c:pt>
                <c:pt idx="2700">
                  <c:v>3.7499971200000002</c:v>
                </c:pt>
                <c:pt idx="2701">
                  <c:v>3.7513859999999983</c:v>
                </c:pt>
                <c:pt idx="2702">
                  <c:v>3.7527748799999991</c:v>
                </c:pt>
                <c:pt idx="2703">
                  <c:v>3.7541637600000026</c:v>
                </c:pt>
                <c:pt idx="2704">
                  <c:v>3.7555555199999997</c:v>
                </c:pt>
                <c:pt idx="2705">
                  <c:v>3.7569443999999987</c:v>
                </c:pt>
                <c:pt idx="2706">
                  <c:v>3.7583359199999986</c:v>
                </c:pt>
                <c:pt idx="2707">
                  <c:v>3.7597250400000011</c:v>
                </c:pt>
                <c:pt idx="2708">
                  <c:v>3.7611139199999992</c:v>
                </c:pt>
                <c:pt idx="2709">
                  <c:v>3.7625027999999991</c:v>
                </c:pt>
                <c:pt idx="2710">
                  <c:v>3.7638916800000022</c:v>
                </c:pt>
                <c:pt idx="2711">
                  <c:v>3.7652805600000012</c:v>
                </c:pt>
                <c:pt idx="2712">
                  <c:v>3.7666720799999998</c:v>
                </c:pt>
                <c:pt idx="2713">
                  <c:v>3.7680527999999982</c:v>
                </c:pt>
                <c:pt idx="2714">
                  <c:v>3.7694416799999981</c:v>
                </c:pt>
                <c:pt idx="2715">
                  <c:v>3.7708332000000002</c:v>
                </c:pt>
                <c:pt idx="2716">
                  <c:v>3.7722220799999997</c:v>
                </c:pt>
                <c:pt idx="2717">
                  <c:v>3.773610960000001</c:v>
                </c:pt>
                <c:pt idx="2718">
                  <c:v>3.7749998399999982</c:v>
                </c:pt>
                <c:pt idx="2719">
                  <c:v>3.7763887199999981</c:v>
                </c:pt>
                <c:pt idx="2720">
                  <c:v>3.7777776000000012</c:v>
                </c:pt>
                <c:pt idx="2721">
                  <c:v>3.7791664799999989</c:v>
                </c:pt>
                <c:pt idx="2722">
                  <c:v>3.7805582399999995</c:v>
                </c:pt>
                <c:pt idx="2723">
                  <c:v>3.7819471199999999</c:v>
                </c:pt>
                <c:pt idx="2724">
                  <c:v>3.783336000000006</c:v>
                </c:pt>
                <c:pt idx="2725">
                  <c:v>3.7847248800000055</c:v>
                </c:pt>
                <c:pt idx="2726">
                  <c:v>3.7861137600000054</c:v>
                </c:pt>
                <c:pt idx="2727">
                  <c:v>3.7875026400000054</c:v>
                </c:pt>
                <c:pt idx="2728">
                  <c:v>3.7888915200000053</c:v>
                </c:pt>
                <c:pt idx="2729">
                  <c:v>3.7902832800000001</c:v>
                </c:pt>
                <c:pt idx="2730">
                  <c:v>3.7916637600000005</c:v>
                </c:pt>
                <c:pt idx="2731">
                  <c:v>3.7930526400000009</c:v>
                </c:pt>
                <c:pt idx="2732">
                  <c:v>3.7944415199999981</c:v>
                </c:pt>
                <c:pt idx="2733">
                  <c:v>3.7958303999999981</c:v>
                </c:pt>
                <c:pt idx="2734">
                  <c:v>3.7972192800000002</c:v>
                </c:pt>
                <c:pt idx="2735">
                  <c:v>3.7986081599999988</c:v>
                </c:pt>
                <c:pt idx="2736">
                  <c:v>3.7999999199999994</c:v>
                </c:pt>
                <c:pt idx="2737">
                  <c:v>3.8013887999999998</c:v>
                </c:pt>
                <c:pt idx="2738">
                  <c:v>3.8027805600000004</c:v>
                </c:pt>
                <c:pt idx="2739">
                  <c:v>3.8041694400000008</c:v>
                </c:pt>
                <c:pt idx="2740">
                  <c:v>3.8055583199999967</c:v>
                </c:pt>
                <c:pt idx="2741">
                  <c:v>3.8069416799999987</c:v>
                </c:pt>
                <c:pt idx="2742">
                  <c:v>3.8083360799999992</c:v>
                </c:pt>
                <c:pt idx="2743">
                  <c:v>3.8097249599999992</c:v>
                </c:pt>
                <c:pt idx="2744">
                  <c:v>3.811105439999996</c:v>
                </c:pt>
                <c:pt idx="2745">
                  <c:v>3.8124943199999977</c:v>
                </c:pt>
                <c:pt idx="2746">
                  <c:v>3.8138831999999967</c:v>
                </c:pt>
                <c:pt idx="2747">
                  <c:v>3.8152720799999944</c:v>
                </c:pt>
                <c:pt idx="2748">
                  <c:v>3.8166638399999973</c:v>
                </c:pt>
                <c:pt idx="2749">
                  <c:v>3.8180527199999985</c:v>
                </c:pt>
                <c:pt idx="2750">
                  <c:v>3.8194387199999977</c:v>
                </c:pt>
                <c:pt idx="2751">
                  <c:v>3.8208304799999997</c:v>
                </c:pt>
                <c:pt idx="2752">
                  <c:v>3.8222193599999987</c:v>
                </c:pt>
                <c:pt idx="2753">
                  <c:v>3.8236053599999997</c:v>
                </c:pt>
                <c:pt idx="2754">
                  <c:v>3.8249944799999991</c:v>
                </c:pt>
                <c:pt idx="2755">
                  <c:v>3.8263833599999995</c:v>
                </c:pt>
                <c:pt idx="2756">
                  <c:v>3.8277722399999998</c:v>
                </c:pt>
                <c:pt idx="2757">
                  <c:v>3.8291637600000019</c:v>
                </c:pt>
                <c:pt idx="2758">
                  <c:v>3.8305555199999977</c:v>
                </c:pt>
                <c:pt idx="2759">
                  <c:v>3.8319443999999967</c:v>
                </c:pt>
                <c:pt idx="2760">
                  <c:v>3.8333332800000002</c:v>
                </c:pt>
                <c:pt idx="2761">
                  <c:v>3.8347221599999997</c:v>
                </c:pt>
                <c:pt idx="2762">
                  <c:v>3.8361110399999969</c:v>
                </c:pt>
                <c:pt idx="2763">
                  <c:v>3.8374999199999973</c:v>
                </c:pt>
                <c:pt idx="2764">
                  <c:v>3.8388916799999997</c:v>
                </c:pt>
                <c:pt idx="2765">
                  <c:v>3.8402832</c:v>
                </c:pt>
                <c:pt idx="2766">
                  <c:v>3.84166104</c:v>
                </c:pt>
                <c:pt idx="2767">
                  <c:v>3.8430499199999977</c:v>
                </c:pt>
                <c:pt idx="2768">
                  <c:v>3.8444388000000007</c:v>
                </c:pt>
                <c:pt idx="2769">
                  <c:v>3.8458276799999997</c:v>
                </c:pt>
                <c:pt idx="2770">
                  <c:v>3.8472165600000015</c:v>
                </c:pt>
                <c:pt idx="2771">
                  <c:v>3.8486054399999978</c:v>
                </c:pt>
                <c:pt idx="2772">
                  <c:v>3.8499943199999986</c:v>
                </c:pt>
                <c:pt idx="2773">
                  <c:v>3.8513831999999977</c:v>
                </c:pt>
                <c:pt idx="2774">
                  <c:v>3.8527720799999967</c:v>
                </c:pt>
                <c:pt idx="2775">
                  <c:v>3.8541609599999997</c:v>
                </c:pt>
                <c:pt idx="2776">
                  <c:v>3.8555498399999961</c:v>
                </c:pt>
                <c:pt idx="2777">
                  <c:v>3.8569387199999987</c:v>
                </c:pt>
                <c:pt idx="2778">
                  <c:v>3.8583276000000009</c:v>
                </c:pt>
                <c:pt idx="2779">
                  <c:v>3.8597193599999979</c:v>
                </c:pt>
                <c:pt idx="2780">
                  <c:v>3.8611111199999986</c:v>
                </c:pt>
                <c:pt idx="2781">
                  <c:v>3.8624999999999967</c:v>
                </c:pt>
                <c:pt idx="2782">
                  <c:v>3.8638888799999993</c:v>
                </c:pt>
                <c:pt idx="2783">
                  <c:v>3.8652777600000001</c:v>
                </c:pt>
                <c:pt idx="2784">
                  <c:v>3.866666639999996</c:v>
                </c:pt>
                <c:pt idx="2785">
                  <c:v>3.8680555199999977</c:v>
                </c:pt>
                <c:pt idx="2786">
                  <c:v>3.8694443999999977</c:v>
                </c:pt>
                <c:pt idx="2787">
                  <c:v>3.8708332799999976</c:v>
                </c:pt>
                <c:pt idx="2788">
                  <c:v>3.8722221599999944</c:v>
                </c:pt>
                <c:pt idx="2789">
                  <c:v>3.8736110399999983</c:v>
                </c:pt>
                <c:pt idx="2790">
                  <c:v>3.8749999199999987</c:v>
                </c:pt>
                <c:pt idx="2791">
                  <c:v>3.8763887999999977</c:v>
                </c:pt>
                <c:pt idx="2792">
                  <c:v>3.8777776799999994</c:v>
                </c:pt>
                <c:pt idx="2793">
                  <c:v>3.8791665599999998</c:v>
                </c:pt>
                <c:pt idx="2794">
                  <c:v>3.8805554399999966</c:v>
                </c:pt>
                <c:pt idx="2795">
                  <c:v>3.8819472000000008</c:v>
                </c:pt>
                <c:pt idx="2796">
                  <c:v>3.8833360800000012</c:v>
                </c:pt>
                <c:pt idx="2797">
                  <c:v>3.8847249600000016</c:v>
                </c:pt>
                <c:pt idx="2798">
                  <c:v>3.8861138400000019</c:v>
                </c:pt>
                <c:pt idx="2799">
                  <c:v>3.8875027199999992</c:v>
                </c:pt>
                <c:pt idx="2800">
                  <c:v>3.8888915999999991</c:v>
                </c:pt>
                <c:pt idx="2801">
                  <c:v>3.8902804799999977</c:v>
                </c:pt>
                <c:pt idx="2802">
                  <c:v>3.8916722399999961</c:v>
                </c:pt>
                <c:pt idx="2803">
                  <c:v>3.8930611199999969</c:v>
                </c:pt>
                <c:pt idx="2804">
                  <c:v>3.8944499999999929</c:v>
                </c:pt>
                <c:pt idx="2805">
                  <c:v>3.8958388799999977</c:v>
                </c:pt>
                <c:pt idx="2806">
                  <c:v>3.8972277600000012</c:v>
                </c:pt>
                <c:pt idx="2807">
                  <c:v>3.8986166399999949</c:v>
                </c:pt>
                <c:pt idx="2808">
                  <c:v>3.9000055199999988</c:v>
                </c:pt>
                <c:pt idx="2809">
                  <c:v>3.9013943999999992</c:v>
                </c:pt>
                <c:pt idx="2810">
                  <c:v>3.9027748800000008</c:v>
                </c:pt>
                <c:pt idx="2811">
                  <c:v>3.9041666400000015</c:v>
                </c:pt>
                <c:pt idx="2812">
                  <c:v>3.9055610400000011</c:v>
                </c:pt>
                <c:pt idx="2813">
                  <c:v>3.9069499199999966</c:v>
                </c:pt>
                <c:pt idx="2814">
                  <c:v>3.908338800000001</c:v>
                </c:pt>
                <c:pt idx="2815">
                  <c:v>3.9097276800000014</c:v>
                </c:pt>
                <c:pt idx="2816">
                  <c:v>3.9111055199999978</c:v>
                </c:pt>
                <c:pt idx="2817">
                  <c:v>3.9124943999999977</c:v>
                </c:pt>
                <c:pt idx="2818">
                  <c:v>3.9138832799999985</c:v>
                </c:pt>
                <c:pt idx="2819">
                  <c:v>3.9152721599999967</c:v>
                </c:pt>
                <c:pt idx="2820">
                  <c:v>3.9166610399999957</c:v>
                </c:pt>
                <c:pt idx="2821">
                  <c:v>3.9180499199999956</c:v>
                </c:pt>
                <c:pt idx="2822">
                  <c:v>3.9194387999999987</c:v>
                </c:pt>
                <c:pt idx="2823">
                  <c:v>3.9208276800000004</c:v>
                </c:pt>
                <c:pt idx="2824">
                  <c:v>3.922219439999997</c:v>
                </c:pt>
                <c:pt idx="2825">
                  <c:v>3.9236083199999987</c:v>
                </c:pt>
                <c:pt idx="2826">
                  <c:v>3.9249972000000053</c:v>
                </c:pt>
                <c:pt idx="2827">
                  <c:v>3.9263860799999986</c:v>
                </c:pt>
                <c:pt idx="2828">
                  <c:v>3.9277749600000011</c:v>
                </c:pt>
                <c:pt idx="2829">
                  <c:v>3.9291638399999993</c:v>
                </c:pt>
                <c:pt idx="2830">
                  <c:v>3.9305527199999997</c:v>
                </c:pt>
                <c:pt idx="2831">
                  <c:v>3.9319415999999987</c:v>
                </c:pt>
                <c:pt idx="2832">
                  <c:v>3.9333304800000004</c:v>
                </c:pt>
                <c:pt idx="2833">
                  <c:v>3.9347193600000008</c:v>
                </c:pt>
                <c:pt idx="2834">
                  <c:v>3.9361166399999967</c:v>
                </c:pt>
                <c:pt idx="2835">
                  <c:v>3.9375026399999977</c:v>
                </c:pt>
                <c:pt idx="2836">
                  <c:v>3.9388943999999997</c:v>
                </c:pt>
                <c:pt idx="2837">
                  <c:v>3.9402832800000009</c:v>
                </c:pt>
                <c:pt idx="2838">
                  <c:v>3.9416721599999978</c:v>
                </c:pt>
                <c:pt idx="2839">
                  <c:v>3.9430500000000013</c:v>
                </c:pt>
                <c:pt idx="2840">
                  <c:v>3.9444388800000008</c:v>
                </c:pt>
                <c:pt idx="2841">
                  <c:v>3.9458303999999997</c:v>
                </c:pt>
                <c:pt idx="2842">
                  <c:v>3.9472192799999992</c:v>
                </c:pt>
                <c:pt idx="2843">
                  <c:v>3.9486081599999974</c:v>
                </c:pt>
                <c:pt idx="2844">
                  <c:v>3.9499970399999982</c:v>
                </c:pt>
                <c:pt idx="2845">
                  <c:v>3.9513859199999977</c:v>
                </c:pt>
                <c:pt idx="2846">
                  <c:v>3.952775039999993</c:v>
                </c:pt>
                <c:pt idx="2847">
                  <c:v>3.9541639199999974</c:v>
                </c:pt>
                <c:pt idx="2848">
                  <c:v>3.9555527999999978</c:v>
                </c:pt>
                <c:pt idx="2849">
                  <c:v>3.9569416799999977</c:v>
                </c:pt>
                <c:pt idx="2850">
                  <c:v>3.9583305600000012</c:v>
                </c:pt>
                <c:pt idx="2851">
                  <c:v>3.9597194399999953</c:v>
                </c:pt>
                <c:pt idx="2852">
                  <c:v>3.9611083199999988</c:v>
                </c:pt>
                <c:pt idx="2853">
                  <c:v>3.9624971999999987</c:v>
                </c:pt>
                <c:pt idx="2854">
                  <c:v>3.96388608</c:v>
                </c:pt>
                <c:pt idx="2855">
                  <c:v>3.9652749600000003</c:v>
                </c:pt>
                <c:pt idx="2856">
                  <c:v>3.9666638400000007</c:v>
                </c:pt>
                <c:pt idx="2857">
                  <c:v>3.9680553599999993</c:v>
                </c:pt>
                <c:pt idx="2858">
                  <c:v>3.9694444799999977</c:v>
                </c:pt>
                <c:pt idx="2859">
                  <c:v>3.9708360000000003</c:v>
                </c:pt>
                <c:pt idx="2860">
                  <c:v>3.9722248799999997</c:v>
                </c:pt>
                <c:pt idx="2861">
                  <c:v>3.973613760000001</c:v>
                </c:pt>
                <c:pt idx="2862">
                  <c:v>3.9750026399999974</c:v>
                </c:pt>
                <c:pt idx="2863">
                  <c:v>3.9763915200000017</c:v>
                </c:pt>
                <c:pt idx="2864">
                  <c:v>3.9777803999999986</c:v>
                </c:pt>
                <c:pt idx="2865">
                  <c:v>3.9791611199999988</c:v>
                </c:pt>
                <c:pt idx="2866">
                  <c:v>3.9805499999999987</c:v>
                </c:pt>
                <c:pt idx="2867">
                  <c:v>3.9819415199999981</c:v>
                </c:pt>
                <c:pt idx="2868">
                  <c:v>3.9833304000000012</c:v>
                </c:pt>
                <c:pt idx="2869">
                  <c:v>3.9847221600000022</c:v>
                </c:pt>
                <c:pt idx="2870">
                  <c:v>3.9861139199999993</c:v>
                </c:pt>
                <c:pt idx="2871">
                  <c:v>3.9875028000000001</c:v>
                </c:pt>
                <c:pt idx="2872">
                  <c:v>3.9888943199999982</c:v>
                </c:pt>
                <c:pt idx="2873">
                  <c:v>3.9902831999999977</c:v>
                </c:pt>
                <c:pt idx="2874">
                  <c:v>3.9916720799999967</c:v>
                </c:pt>
                <c:pt idx="2875">
                  <c:v>3.9930609599999993</c:v>
                </c:pt>
                <c:pt idx="2876">
                  <c:v>3.9944471999999944</c:v>
                </c:pt>
                <c:pt idx="2877">
                  <c:v>3.9958360799999983</c:v>
                </c:pt>
                <c:pt idx="2878">
                  <c:v>3.9972249599999992</c:v>
                </c:pt>
                <c:pt idx="2879">
                  <c:v>3.9986138399999978</c:v>
                </c:pt>
                <c:pt idx="2880">
                  <c:v>4.0000027199999995</c:v>
                </c:pt>
                <c:pt idx="2881">
                  <c:v>4.0013915999999998</c:v>
                </c:pt>
                <c:pt idx="2882">
                  <c:v>4.0027804799999878</c:v>
                </c:pt>
                <c:pt idx="2883">
                  <c:v>4.0041583199999904</c:v>
                </c:pt>
                <c:pt idx="2884">
                  <c:v>4.0055498399999907</c:v>
                </c:pt>
                <c:pt idx="2885">
                  <c:v>4.0069387199999955</c:v>
                </c:pt>
                <c:pt idx="2886">
                  <c:v>4.0083275999999985</c:v>
                </c:pt>
                <c:pt idx="2887">
                  <c:v>4.0097164799999945</c:v>
                </c:pt>
                <c:pt idx="2888">
                  <c:v>4.0111053599999913</c:v>
                </c:pt>
                <c:pt idx="2889">
                  <c:v>4.0124944799999867</c:v>
                </c:pt>
                <c:pt idx="2890">
                  <c:v>4.0138859999999932</c:v>
                </c:pt>
                <c:pt idx="2891">
                  <c:v>4.0152777599999965</c:v>
                </c:pt>
                <c:pt idx="2892">
                  <c:v>4.0166666399999986</c:v>
                </c:pt>
                <c:pt idx="2893">
                  <c:v>4.0180555199999857</c:v>
                </c:pt>
                <c:pt idx="2894">
                  <c:v>4.0194443999999985</c:v>
                </c:pt>
                <c:pt idx="2895">
                  <c:v>4.020835919999989</c:v>
                </c:pt>
                <c:pt idx="2896">
                  <c:v>4.0222166399999901</c:v>
                </c:pt>
                <c:pt idx="2897">
                  <c:v>4.0236055199999941</c:v>
                </c:pt>
                <c:pt idx="2898">
                  <c:v>4.0249943999999891</c:v>
                </c:pt>
                <c:pt idx="2899">
                  <c:v>4.0263859199999903</c:v>
                </c:pt>
                <c:pt idx="2900">
                  <c:v>4.0277750399999865</c:v>
                </c:pt>
                <c:pt idx="2901">
                  <c:v>4.0291639200000002</c:v>
                </c:pt>
                <c:pt idx="2902">
                  <c:v>4.0305528000000006</c:v>
                </c:pt>
                <c:pt idx="2903">
                  <c:v>4.031941680000009</c:v>
                </c:pt>
                <c:pt idx="2904">
                  <c:v>4.0333305599999898</c:v>
                </c:pt>
                <c:pt idx="2905">
                  <c:v>4.0347194399999955</c:v>
                </c:pt>
                <c:pt idx="2906">
                  <c:v>4.0361083199999985</c:v>
                </c:pt>
                <c:pt idx="2907">
                  <c:v>4.0374971999999989</c:v>
                </c:pt>
                <c:pt idx="2908">
                  <c:v>4.0388860799999886</c:v>
                </c:pt>
                <c:pt idx="2909">
                  <c:v>4.0402749599999916</c:v>
                </c:pt>
                <c:pt idx="2910">
                  <c:v>4.0416638400000071</c:v>
                </c:pt>
                <c:pt idx="2911">
                  <c:v>4.0430553599999897</c:v>
                </c:pt>
                <c:pt idx="2912">
                  <c:v>4.0444471199999965</c:v>
                </c:pt>
                <c:pt idx="2913">
                  <c:v>4.0458359999999916</c:v>
                </c:pt>
                <c:pt idx="2914">
                  <c:v>4.0472248799999866</c:v>
                </c:pt>
                <c:pt idx="2915">
                  <c:v>4.0486137600000003</c:v>
                </c:pt>
                <c:pt idx="2916">
                  <c:v>4.0500026400000007</c:v>
                </c:pt>
                <c:pt idx="2917">
                  <c:v>4.051391520000001</c:v>
                </c:pt>
                <c:pt idx="2918">
                  <c:v>4.0527804000000005</c:v>
                </c:pt>
                <c:pt idx="2919">
                  <c:v>4.0541692800000018</c:v>
                </c:pt>
                <c:pt idx="2920">
                  <c:v>4.055558159999995</c:v>
                </c:pt>
                <c:pt idx="2921">
                  <c:v>4.0569470400000025</c:v>
                </c:pt>
                <c:pt idx="2922">
                  <c:v>4.0583387999999996</c:v>
                </c:pt>
                <c:pt idx="2923">
                  <c:v>4.0597276799999955</c:v>
                </c:pt>
                <c:pt idx="2924">
                  <c:v>4.0611081600000016</c:v>
                </c:pt>
                <c:pt idx="2925">
                  <c:v>4.0624999199999907</c:v>
                </c:pt>
                <c:pt idx="2926">
                  <c:v>4.0638887999999955</c:v>
                </c:pt>
                <c:pt idx="2927">
                  <c:v>4.0652805599999855</c:v>
                </c:pt>
                <c:pt idx="2928">
                  <c:v>4.0666694400000081</c:v>
                </c:pt>
                <c:pt idx="2929">
                  <c:v>4.0680583199999933</c:v>
                </c:pt>
                <c:pt idx="2930">
                  <c:v>4.0694472000000008</c:v>
                </c:pt>
                <c:pt idx="2931">
                  <c:v>4.0708360800000012</c:v>
                </c:pt>
                <c:pt idx="2932">
                  <c:v>4.0722249600000016</c:v>
                </c:pt>
                <c:pt idx="2933">
                  <c:v>4.0736138400000019</c:v>
                </c:pt>
                <c:pt idx="2934">
                  <c:v>4.0750027199999987</c:v>
                </c:pt>
                <c:pt idx="2935">
                  <c:v>4.0763915999999991</c:v>
                </c:pt>
                <c:pt idx="2936">
                  <c:v>4.0777804799999915</c:v>
                </c:pt>
                <c:pt idx="2937">
                  <c:v>4.0791693599999999</c:v>
                </c:pt>
                <c:pt idx="2938">
                  <c:v>4.0805611199999969</c:v>
                </c:pt>
                <c:pt idx="2939">
                  <c:v>4.0819387200000019</c:v>
                </c:pt>
                <c:pt idx="2940">
                  <c:v>4.0833304799999945</c:v>
                </c:pt>
                <c:pt idx="2941">
                  <c:v>4.0847193599999896</c:v>
                </c:pt>
                <c:pt idx="2942">
                  <c:v>4.0861082399999926</c:v>
                </c:pt>
                <c:pt idx="2943">
                  <c:v>4.0874971200000001</c:v>
                </c:pt>
                <c:pt idx="2944">
                  <c:v>4.0888860000000005</c:v>
                </c:pt>
                <c:pt idx="2945">
                  <c:v>4.0902748800000008</c:v>
                </c:pt>
                <c:pt idx="2946">
                  <c:v>4.0916666400000024</c:v>
                </c:pt>
                <c:pt idx="2947">
                  <c:v>4.0930555199999921</c:v>
                </c:pt>
                <c:pt idx="2948">
                  <c:v>4.0944470399999888</c:v>
                </c:pt>
                <c:pt idx="2949">
                  <c:v>4.0958387999999966</c:v>
                </c:pt>
                <c:pt idx="2950">
                  <c:v>4.0972276800000014</c:v>
                </c:pt>
                <c:pt idx="2951">
                  <c:v>4.098616559999992</c:v>
                </c:pt>
                <c:pt idx="2952">
                  <c:v>4.1000054399999906</c:v>
                </c:pt>
                <c:pt idx="2953">
                  <c:v>4.1013832799999896</c:v>
                </c:pt>
                <c:pt idx="2954">
                  <c:v>4.1027721599999945</c:v>
                </c:pt>
                <c:pt idx="2955">
                  <c:v>4.1041610399999886</c:v>
                </c:pt>
                <c:pt idx="2956">
                  <c:v>4.1055499199999916</c:v>
                </c:pt>
                <c:pt idx="2957">
                  <c:v>4.1069416800000003</c:v>
                </c:pt>
                <c:pt idx="2958">
                  <c:v>4.1083305599999873</c:v>
                </c:pt>
                <c:pt idx="2959">
                  <c:v>4.1097220799999965</c:v>
                </c:pt>
                <c:pt idx="2960">
                  <c:v>4.1111083200000005</c:v>
                </c:pt>
                <c:pt idx="2961">
                  <c:v>4.1124971999999955</c:v>
                </c:pt>
                <c:pt idx="2962">
                  <c:v>4.1138860799999835</c:v>
                </c:pt>
                <c:pt idx="2963">
                  <c:v>4.1152749599999856</c:v>
                </c:pt>
                <c:pt idx="2964">
                  <c:v>4.1166638399999975</c:v>
                </c:pt>
                <c:pt idx="2965">
                  <c:v>4.1180527199999917</c:v>
                </c:pt>
                <c:pt idx="2966">
                  <c:v>4.1194416</c:v>
                </c:pt>
                <c:pt idx="2967">
                  <c:v>4.1208304799999862</c:v>
                </c:pt>
                <c:pt idx="2968">
                  <c:v>4.1222193599999883</c:v>
                </c:pt>
                <c:pt idx="2969">
                  <c:v>4.1236082399999887</c:v>
                </c:pt>
                <c:pt idx="2970">
                  <c:v>4.1249971199999846</c:v>
                </c:pt>
                <c:pt idx="2971">
                  <c:v>4.1263859999999877</c:v>
                </c:pt>
                <c:pt idx="2972">
                  <c:v>4.1277748799999774</c:v>
                </c:pt>
                <c:pt idx="2973">
                  <c:v>4.1291637599999955</c:v>
                </c:pt>
                <c:pt idx="2974">
                  <c:v>4.1305555199999855</c:v>
                </c:pt>
                <c:pt idx="2975">
                  <c:v>4.1319444000000001</c:v>
                </c:pt>
                <c:pt idx="2976">
                  <c:v>4.1333359199999906</c:v>
                </c:pt>
                <c:pt idx="2977">
                  <c:v>4.1347250399999931</c:v>
                </c:pt>
                <c:pt idx="2978">
                  <c:v>4.1361055199999877</c:v>
                </c:pt>
                <c:pt idx="2979">
                  <c:v>4.1374970399999897</c:v>
                </c:pt>
                <c:pt idx="2980">
                  <c:v>4.1388859199999857</c:v>
                </c:pt>
                <c:pt idx="2981">
                  <c:v>4.1402750399999899</c:v>
                </c:pt>
                <c:pt idx="2982">
                  <c:v>4.1416665599999956</c:v>
                </c:pt>
                <c:pt idx="2983">
                  <c:v>4.1430554399999915</c:v>
                </c:pt>
                <c:pt idx="2984">
                  <c:v>4.1444443199999865</c:v>
                </c:pt>
                <c:pt idx="2985">
                  <c:v>4.1458331999999976</c:v>
                </c:pt>
                <c:pt idx="2986">
                  <c:v>4.1472220800000024</c:v>
                </c:pt>
                <c:pt idx="2987">
                  <c:v>4.1486138399999932</c:v>
                </c:pt>
                <c:pt idx="2988">
                  <c:v>4.1499887999999965</c:v>
                </c:pt>
                <c:pt idx="2989">
                  <c:v>4.1513944799999907</c:v>
                </c:pt>
                <c:pt idx="2990">
                  <c:v>4.1527833599999866</c:v>
                </c:pt>
                <c:pt idx="2991">
                  <c:v>4.1541722399999834</c:v>
                </c:pt>
                <c:pt idx="2992">
                  <c:v>4.1555611199999927</c:v>
                </c:pt>
                <c:pt idx="2993">
                  <c:v>4.1569499999999975</c:v>
                </c:pt>
                <c:pt idx="2994">
                  <c:v>4.1583359999999914</c:v>
                </c:pt>
                <c:pt idx="2995">
                  <c:v>4.1597248800000006</c:v>
                </c:pt>
                <c:pt idx="2996">
                  <c:v>4.1611137599999903</c:v>
                </c:pt>
                <c:pt idx="2997">
                  <c:v>4.1625026399999872</c:v>
                </c:pt>
                <c:pt idx="2998">
                  <c:v>4.163891519999992</c:v>
                </c:pt>
                <c:pt idx="2999">
                  <c:v>4.1652803999999897</c:v>
                </c:pt>
                <c:pt idx="3000">
                  <c:v>4.1666692799999945</c:v>
                </c:pt>
                <c:pt idx="3001">
                  <c:v>4.1680581599999895</c:v>
                </c:pt>
                <c:pt idx="3002">
                  <c:v>4.1694470399999917</c:v>
                </c:pt>
                <c:pt idx="3003">
                  <c:v>4.1708359199999885</c:v>
                </c:pt>
                <c:pt idx="3004">
                  <c:v>4.1722250399999945</c:v>
                </c:pt>
                <c:pt idx="3005">
                  <c:v>4.1736139199999975</c:v>
                </c:pt>
                <c:pt idx="3006">
                  <c:v>4.1750027999999997</c:v>
                </c:pt>
                <c:pt idx="3007">
                  <c:v>4.176391680000008</c:v>
                </c:pt>
                <c:pt idx="3008">
                  <c:v>4.1777721600000017</c:v>
                </c:pt>
                <c:pt idx="3009">
                  <c:v>4.1791610399999986</c:v>
                </c:pt>
                <c:pt idx="3010">
                  <c:v>4.1805527999999965</c:v>
                </c:pt>
                <c:pt idx="3011">
                  <c:v>4.1819387999999975</c:v>
                </c:pt>
                <c:pt idx="3012">
                  <c:v>4.1833332000000016</c:v>
                </c:pt>
                <c:pt idx="3013">
                  <c:v>4.1847220799999896</c:v>
                </c:pt>
                <c:pt idx="3014">
                  <c:v>4.1861109599999846</c:v>
                </c:pt>
                <c:pt idx="3015">
                  <c:v>4.1874998399999876</c:v>
                </c:pt>
                <c:pt idx="3016">
                  <c:v>4.1888915999999945</c:v>
                </c:pt>
                <c:pt idx="3017">
                  <c:v>4.1902833600000005</c:v>
                </c:pt>
                <c:pt idx="3018">
                  <c:v>4.1916722400000008</c:v>
                </c:pt>
                <c:pt idx="3019">
                  <c:v>4.1930611200000012</c:v>
                </c:pt>
                <c:pt idx="3020">
                  <c:v>4.1944499999999945</c:v>
                </c:pt>
                <c:pt idx="3021">
                  <c:v>4.1958388799999877</c:v>
                </c:pt>
                <c:pt idx="3022">
                  <c:v>4.1972277599999908</c:v>
                </c:pt>
                <c:pt idx="3023">
                  <c:v>4.1986053599999913</c:v>
                </c:pt>
                <c:pt idx="3024">
                  <c:v>4.1999944799999867</c:v>
                </c:pt>
                <c:pt idx="3025">
                  <c:v>4.2013833599999995</c:v>
                </c:pt>
                <c:pt idx="3026">
                  <c:v>4.2027748800000015</c:v>
                </c:pt>
                <c:pt idx="3027">
                  <c:v>4.2041637600000019</c:v>
                </c:pt>
                <c:pt idx="3028">
                  <c:v>4.2055555199999857</c:v>
                </c:pt>
                <c:pt idx="3029">
                  <c:v>4.2069443999999985</c:v>
                </c:pt>
                <c:pt idx="3030">
                  <c:v>4.2083332799999926</c:v>
                </c:pt>
                <c:pt idx="3031">
                  <c:v>4.2097221600000081</c:v>
                </c:pt>
                <c:pt idx="3032">
                  <c:v>4.2111110399999889</c:v>
                </c:pt>
                <c:pt idx="3033">
                  <c:v>4.2124999199999955</c:v>
                </c:pt>
                <c:pt idx="3034">
                  <c:v>4.2138887999999977</c:v>
                </c:pt>
                <c:pt idx="3035">
                  <c:v>4.2152776799999945</c:v>
                </c:pt>
                <c:pt idx="3036">
                  <c:v>4.2166665599999975</c:v>
                </c:pt>
                <c:pt idx="3037">
                  <c:v>4.2180554399999908</c:v>
                </c:pt>
                <c:pt idx="3038">
                  <c:v>4.2194443199999965</c:v>
                </c:pt>
                <c:pt idx="3039">
                  <c:v>4.2208360799999856</c:v>
                </c:pt>
                <c:pt idx="3040">
                  <c:v>4.2222276000000019</c:v>
                </c:pt>
                <c:pt idx="3041">
                  <c:v>4.2236164800000022</c:v>
                </c:pt>
                <c:pt idx="3042">
                  <c:v>4.2250027200000009</c:v>
                </c:pt>
                <c:pt idx="3043">
                  <c:v>4.2263944800000024</c:v>
                </c:pt>
                <c:pt idx="3044">
                  <c:v>4.2277720799999896</c:v>
                </c:pt>
                <c:pt idx="3045">
                  <c:v>4.2291609599999926</c:v>
                </c:pt>
                <c:pt idx="3046">
                  <c:v>4.2305498400000001</c:v>
                </c:pt>
                <c:pt idx="3047">
                  <c:v>4.2319387200000014</c:v>
                </c:pt>
                <c:pt idx="3048">
                  <c:v>4.233327600000008</c:v>
                </c:pt>
                <c:pt idx="3049">
                  <c:v>4.2347222400000017</c:v>
                </c:pt>
                <c:pt idx="3050">
                  <c:v>4.2361111199999986</c:v>
                </c:pt>
                <c:pt idx="3051">
                  <c:v>4.2374999999999989</c:v>
                </c:pt>
                <c:pt idx="3052">
                  <c:v>4.2388888799999895</c:v>
                </c:pt>
                <c:pt idx="3053">
                  <c:v>4.2402777599999997</c:v>
                </c:pt>
                <c:pt idx="3054">
                  <c:v>4.241666640000008</c:v>
                </c:pt>
                <c:pt idx="3055">
                  <c:v>4.2430555199999933</c:v>
                </c:pt>
                <c:pt idx="3056">
                  <c:v>4.2444444000000008</c:v>
                </c:pt>
                <c:pt idx="3057">
                  <c:v>4.2458332799999887</c:v>
                </c:pt>
                <c:pt idx="3058">
                  <c:v>4.2472250400000018</c:v>
                </c:pt>
                <c:pt idx="3059">
                  <c:v>4.2486165599999914</c:v>
                </c:pt>
                <c:pt idx="3060">
                  <c:v>4.2500054400000007</c:v>
                </c:pt>
                <c:pt idx="3061">
                  <c:v>4.25138327999999</c:v>
                </c:pt>
                <c:pt idx="3062">
                  <c:v>4.2527721599999975</c:v>
                </c:pt>
                <c:pt idx="3063">
                  <c:v>4.2541610399999898</c:v>
                </c:pt>
                <c:pt idx="3064">
                  <c:v>4.2555499199999955</c:v>
                </c:pt>
                <c:pt idx="3065">
                  <c:v>4.2569359199999877</c:v>
                </c:pt>
                <c:pt idx="3066">
                  <c:v>4.2583276799999945</c:v>
                </c:pt>
                <c:pt idx="3067">
                  <c:v>4.2597165599999895</c:v>
                </c:pt>
                <c:pt idx="3068">
                  <c:v>4.2611054399999926</c:v>
                </c:pt>
                <c:pt idx="3069">
                  <c:v>4.2625053599999818</c:v>
                </c:pt>
                <c:pt idx="3070">
                  <c:v>4.2638944799999896</c:v>
                </c:pt>
                <c:pt idx="3071">
                  <c:v>4.2652694399999991</c:v>
                </c:pt>
                <c:pt idx="3072">
                  <c:v>4.2666609600000012</c:v>
                </c:pt>
                <c:pt idx="3073">
                  <c:v>4.2680498400000015</c:v>
                </c:pt>
                <c:pt idx="3074">
                  <c:v>4.2694444800000024</c:v>
                </c:pt>
                <c:pt idx="3075">
                  <c:v>4.2708333600000028</c:v>
                </c:pt>
                <c:pt idx="3076">
                  <c:v>4.2722222399999996</c:v>
                </c:pt>
                <c:pt idx="3077">
                  <c:v>4.2736111200000071</c:v>
                </c:pt>
                <c:pt idx="3078">
                  <c:v>4.2750000000000004</c:v>
                </c:pt>
                <c:pt idx="3079">
                  <c:v>4.2763888800000034</c:v>
                </c:pt>
                <c:pt idx="3080">
                  <c:v>4.2777832799999915</c:v>
                </c:pt>
                <c:pt idx="3081">
                  <c:v>4.2791721599999999</c:v>
                </c:pt>
                <c:pt idx="3082">
                  <c:v>4.2805610400000003</c:v>
                </c:pt>
                <c:pt idx="3083">
                  <c:v>4.2819499200000024</c:v>
                </c:pt>
                <c:pt idx="3084">
                  <c:v>4.283338800000001</c:v>
                </c:pt>
                <c:pt idx="3085">
                  <c:v>4.2847276800000014</c:v>
                </c:pt>
                <c:pt idx="3086">
                  <c:v>4.286116559999992</c:v>
                </c:pt>
                <c:pt idx="3087">
                  <c:v>4.2875054399999906</c:v>
                </c:pt>
                <c:pt idx="3088">
                  <c:v>4.2888943199999945</c:v>
                </c:pt>
                <c:pt idx="3089">
                  <c:v>4.2902831999999993</c:v>
                </c:pt>
                <c:pt idx="3090">
                  <c:v>4.2916610399999993</c:v>
                </c:pt>
                <c:pt idx="3091">
                  <c:v>4.2930499199999996</c:v>
                </c:pt>
                <c:pt idx="3092">
                  <c:v>4.2944387999999956</c:v>
                </c:pt>
                <c:pt idx="3093">
                  <c:v>4.2958305599999873</c:v>
                </c:pt>
                <c:pt idx="3094">
                  <c:v>4.297219440000001</c:v>
                </c:pt>
                <c:pt idx="3095">
                  <c:v>4.2986083200000014</c:v>
                </c:pt>
                <c:pt idx="3096">
                  <c:v>4.2999972000000017</c:v>
                </c:pt>
                <c:pt idx="3097">
                  <c:v>4.3013887199999967</c:v>
                </c:pt>
                <c:pt idx="3098">
                  <c:v>4.30277759999999</c:v>
                </c:pt>
                <c:pt idx="3099">
                  <c:v>4.3041638399999895</c:v>
                </c:pt>
                <c:pt idx="3100">
                  <c:v>4.3055527199999917</c:v>
                </c:pt>
                <c:pt idx="3101">
                  <c:v>4.3069416</c:v>
                </c:pt>
                <c:pt idx="3102">
                  <c:v>4.3083304800000004</c:v>
                </c:pt>
                <c:pt idx="3103">
                  <c:v>4.3097193600000008</c:v>
                </c:pt>
                <c:pt idx="3104">
                  <c:v>4.3111111199999899</c:v>
                </c:pt>
                <c:pt idx="3105">
                  <c:v>4.3124971199999909</c:v>
                </c:pt>
                <c:pt idx="3106">
                  <c:v>4.3138859999999877</c:v>
                </c:pt>
                <c:pt idx="3107">
                  <c:v>4.3152748799999836</c:v>
                </c:pt>
                <c:pt idx="3108">
                  <c:v>4.3166666399999976</c:v>
                </c:pt>
                <c:pt idx="3109">
                  <c:v>4.3180526399999897</c:v>
                </c:pt>
                <c:pt idx="3110">
                  <c:v>4.3194444000000001</c:v>
                </c:pt>
                <c:pt idx="3111">
                  <c:v>4.3208332799999862</c:v>
                </c:pt>
                <c:pt idx="3112">
                  <c:v>4.3222221600000008</c:v>
                </c:pt>
                <c:pt idx="3113">
                  <c:v>4.3236110399999932</c:v>
                </c:pt>
                <c:pt idx="3114">
                  <c:v>4.3249999199999891</c:v>
                </c:pt>
                <c:pt idx="3115">
                  <c:v>4.3263887999999975</c:v>
                </c:pt>
                <c:pt idx="3116">
                  <c:v>4.3277776799999836</c:v>
                </c:pt>
                <c:pt idx="3117">
                  <c:v>4.3291665599999876</c:v>
                </c:pt>
                <c:pt idx="3118">
                  <c:v>4.3305554399999915</c:v>
                </c:pt>
                <c:pt idx="3119">
                  <c:v>4.3319443199999945</c:v>
                </c:pt>
                <c:pt idx="3120">
                  <c:v>4.3333332000000002</c:v>
                </c:pt>
                <c:pt idx="3121">
                  <c:v>4.3347249599999902</c:v>
                </c:pt>
                <c:pt idx="3122">
                  <c:v>4.3361138399999932</c:v>
                </c:pt>
                <c:pt idx="3123">
                  <c:v>4.3375027200000016</c:v>
                </c:pt>
                <c:pt idx="3124">
                  <c:v>4.338891600000002</c:v>
                </c:pt>
                <c:pt idx="3125">
                  <c:v>4.3402804800000023</c:v>
                </c:pt>
                <c:pt idx="3126">
                  <c:v>4.3416583199999987</c:v>
                </c:pt>
                <c:pt idx="3127">
                  <c:v>4.3430471999999991</c:v>
                </c:pt>
                <c:pt idx="3128">
                  <c:v>4.3444499999999975</c:v>
                </c:pt>
                <c:pt idx="3129">
                  <c:v>4.3458275999999945</c:v>
                </c:pt>
                <c:pt idx="3130">
                  <c:v>4.3472164799999877</c:v>
                </c:pt>
                <c:pt idx="3131">
                  <c:v>4.3486053599999908</c:v>
                </c:pt>
                <c:pt idx="3132">
                  <c:v>4.3499944799999888</c:v>
                </c:pt>
                <c:pt idx="3133">
                  <c:v>4.3513833599999945</c:v>
                </c:pt>
                <c:pt idx="3134">
                  <c:v>4.3527722399999886</c:v>
                </c:pt>
                <c:pt idx="3135">
                  <c:v>4.3541611199999908</c:v>
                </c:pt>
                <c:pt idx="3136">
                  <c:v>4.3555499999999965</c:v>
                </c:pt>
                <c:pt idx="3137">
                  <c:v>4.3569388799999844</c:v>
                </c:pt>
                <c:pt idx="3138">
                  <c:v>4.3583277599999946</c:v>
                </c:pt>
                <c:pt idx="3139">
                  <c:v>4.3597166399999914</c:v>
                </c:pt>
                <c:pt idx="3140">
                  <c:v>4.3611165599999806</c:v>
                </c:pt>
                <c:pt idx="3141">
                  <c:v>4.3625054399999836</c:v>
                </c:pt>
                <c:pt idx="3142">
                  <c:v>4.3638943199999858</c:v>
                </c:pt>
                <c:pt idx="3143">
                  <c:v>4.3652831999999986</c:v>
                </c:pt>
                <c:pt idx="3144">
                  <c:v>4.3666720799999945</c:v>
                </c:pt>
                <c:pt idx="3145">
                  <c:v>4.3680470399999907</c:v>
                </c:pt>
                <c:pt idx="3146">
                  <c:v>4.3694359199999866</c:v>
                </c:pt>
                <c:pt idx="3147">
                  <c:v>4.3708250399999908</c:v>
                </c:pt>
                <c:pt idx="3148">
                  <c:v>4.3722139199999965</c:v>
                </c:pt>
                <c:pt idx="3149">
                  <c:v>4.3736028000000013</c:v>
                </c:pt>
                <c:pt idx="3150">
                  <c:v>4.3749916799999866</c:v>
                </c:pt>
                <c:pt idx="3151">
                  <c:v>4.3763831999999994</c:v>
                </c:pt>
                <c:pt idx="3152">
                  <c:v>4.3777720799999909</c:v>
                </c:pt>
                <c:pt idx="3153">
                  <c:v>4.3791609599999965</c:v>
                </c:pt>
                <c:pt idx="3154">
                  <c:v>4.3805527200000025</c:v>
                </c:pt>
                <c:pt idx="3155">
                  <c:v>4.3819415999999975</c:v>
                </c:pt>
                <c:pt idx="3156">
                  <c:v>4.3833304799999926</c:v>
                </c:pt>
                <c:pt idx="3157">
                  <c:v>4.3847193599999885</c:v>
                </c:pt>
                <c:pt idx="3158">
                  <c:v>4.3861082399999933</c:v>
                </c:pt>
                <c:pt idx="3159">
                  <c:v>4.3874971200000008</c:v>
                </c:pt>
                <c:pt idx="3160">
                  <c:v>4.3888888799999837</c:v>
                </c:pt>
                <c:pt idx="3161">
                  <c:v>4.3902777599999965</c:v>
                </c:pt>
                <c:pt idx="3162">
                  <c:v>4.3916666399999986</c:v>
                </c:pt>
                <c:pt idx="3163">
                  <c:v>4.3930555199999857</c:v>
                </c:pt>
                <c:pt idx="3164">
                  <c:v>4.3944443999999896</c:v>
                </c:pt>
                <c:pt idx="3165">
                  <c:v>4.3958332799999855</c:v>
                </c:pt>
                <c:pt idx="3166">
                  <c:v>4.3972250399999933</c:v>
                </c:pt>
                <c:pt idx="3167">
                  <c:v>4.3986139200000007</c:v>
                </c:pt>
                <c:pt idx="3168">
                  <c:v>4.4000028000000011</c:v>
                </c:pt>
                <c:pt idx="3169">
                  <c:v>4.401391680000013</c:v>
                </c:pt>
                <c:pt idx="3170">
                  <c:v>4.4027666400000012</c:v>
                </c:pt>
                <c:pt idx="3171">
                  <c:v>4.4041665599999886</c:v>
                </c:pt>
                <c:pt idx="3172">
                  <c:v>4.4055583199999955</c:v>
                </c:pt>
                <c:pt idx="3173">
                  <c:v>4.4069471999999994</c:v>
                </c:pt>
                <c:pt idx="3174">
                  <c:v>4.4083360799999927</c:v>
                </c:pt>
                <c:pt idx="3175">
                  <c:v>4.4097249600000001</c:v>
                </c:pt>
                <c:pt idx="3176">
                  <c:v>4.4111138400000005</c:v>
                </c:pt>
                <c:pt idx="3177">
                  <c:v>4.4125027200000009</c:v>
                </c:pt>
                <c:pt idx="3178">
                  <c:v>4.4138915999999977</c:v>
                </c:pt>
                <c:pt idx="3179">
                  <c:v>4.4152804799999945</c:v>
                </c:pt>
                <c:pt idx="3180">
                  <c:v>4.4166693599999984</c:v>
                </c:pt>
                <c:pt idx="3181">
                  <c:v>4.4180582399999917</c:v>
                </c:pt>
                <c:pt idx="3182">
                  <c:v>4.4194471199999992</c:v>
                </c:pt>
                <c:pt idx="3183">
                  <c:v>4.4208276000000009</c:v>
                </c:pt>
                <c:pt idx="3184">
                  <c:v>4.4222193599999908</c:v>
                </c:pt>
                <c:pt idx="3185">
                  <c:v>4.4236137600000003</c:v>
                </c:pt>
                <c:pt idx="3186">
                  <c:v>4.4250026400000007</c:v>
                </c:pt>
                <c:pt idx="3187">
                  <c:v>4.426391520000001</c:v>
                </c:pt>
                <c:pt idx="3188">
                  <c:v>4.4277804000000005</c:v>
                </c:pt>
                <c:pt idx="3189">
                  <c:v>4.4291692800000089</c:v>
                </c:pt>
                <c:pt idx="3190">
                  <c:v>4.4305581600000021</c:v>
                </c:pt>
                <c:pt idx="3191">
                  <c:v>4.4319499199999992</c:v>
                </c:pt>
                <c:pt idx="3192">
                  <c:v>4.4333277599999992</c:v>
                </c:pt>
                <c:pt idx="3193">
                  <c:v>4.4347192800000013</c:v>
                </c:pt>
                <c:pt idx="3194">
                  <c:v>4.4361110399999975</c:v>
                </c:pt>
                <c:pt idx="3195">
                  <c:v>4.4375028000000025</c:v>
                </c:pt>
                <c:pt idx="3196">
                  <c:v>4.4388916799999985</c:v>
                </c:pt>
                <c:pt idx="3197">
                  <c:v>4.4402805599999926</c:v>
                </c:pt>
                <c:pt idx="3198">
                  <c:v>4.4416694400000143</c:v>
                </c:pt>
                <c:pt idx="3199">
                  <c:v>4.4430583200000004</c:v>
                </c:pt>
                <c:pt idx="3200">
                  <c:v>4.4444359199999877</c:v>
                </c:pt>
                <c:pt idx="3201">
                  <c:v>4.4458276799999945</c:v>
                </c:pt>
                <c:pt idx="3202">
                  <c:v>4.4472165599999895</c:v>
                </c:pt>
                <c:pt idx="3203">
                  <c:v>4.4486054399999997</c:v>
                </c:pt>
                <c:pt idx="3204">
                  <c:v>4.4499943200000001</c:v>
                </c:pt>
                <c:pt idx="3205">
                  <c:v>4.4513860800000034</c:v>
                </c:pt>
                <c:pt idx="3206">
                  <c:v>4.4527694399999991</c:v>
                </c:pt>
                <c:pt idx="3207">
                  <c:v>4.4541583199999906</c:v>
                </c:pt>
                <c:pt idx="3208">
                  <c:v>4.4555471999999998</c:v>
                </c:pt>
                <c:pt idx="3209">
                  <c:v>4.4569360800000002</c:v>
                </c:pt>
                <c:pt idx="3210">
                  <c:v>4.4583249599999899</c:v>
                </c:pt>
                <c:pt idx="3211">
                  <c:v>4.4597138399999965</c:v>
                </c:pt>
                <c:pt idx="3212">
                  <c:v>4.4611027199999977</c:v>
                </c:pt>
                <c:pt idx="3213">
                  <c:v>4.4624915999999955</c:v>
                </c:pt>
                <c:pt idx="3214">
                  <c:v>4.4638804799999896</c:v>
                </c:pt>
                <c:pt idx="3215">
                  <c:v>4.4652832799999915</c:v>
                </c:pt>
                <c:pt idx="3216">
                  <c:v>4.4666582399999966</c:v>
                </c:pt>
                <c:pt idx="3217">
                  <c:v>4.4680471199999996</c:v>
                </c:pt>
                <c:pt idx="3218">
                  <c:v>4.4694388800000002</c:v>
                </c:pt>
                <c:pt idx="3219">
                  <c:v>4.4708277600000024</c:v>
                </c:pt>
                <c:pt idx="3220">
                  <c:v>4.472216640000001</c:v>
                </c:pt>
                <c:pt idx="3221">
                  <c:v>4.4736055199999978</c:v>
                </c:pt>
                <c:pt idx="3222">
                  <c:v>4.4749970399999945</c:v>
                </c:pt>
                <c:pt idx="3223">
                  <c:v>4.4763859200000002</c:v>
                </c:pt>
                <c:pt idx="3224">
                  <c:v>4.477777680000008</c:v>
                </c:pt>
                <c:pt idx="3225">
                  <c:v>4.4791665599999977</c:v>
                </c:pt>
                <c:pt idx="3226">
                  <c:v>4.4805554399999945</c:v>
                </c:pt>
                <c:pt idx="3227">
                  <c:v>4.4819443199999975</c:v>
                </c:pt>
                <c:pt idx="3228">
                  <c:v>4.4833332000000023</c:v>
                </c:pt>
                <c:pt idx="3229">
                  <c:v>4.4847220799999965</c:v>
                </c:pt>
                <c:pt idx="3230">
                  <c:v>4.4861109599999915</c:v>
                </c:pt>
                <c:pt idx="3231">
                  <c:v>4.4874998399999955</c:v>
                </c:pt>
                <c:pt idx="3232">
                  <c:v>4.4888916000000014</c:v>
                </c:pt>
                <c:pt idx="3233">
                  <c:v>4.4902804800000089</c:v>
                </c:pt>
                <c:pt idx="3234">
                  <c:v>4.4916693600000102</c:v>
                </c:pt>
                <c:pt idx="3235">
                  <c:v>4.4930582400000016</c:v>
                </c:pt>
                <c:pt idx="3236">
                  <c:v>4.4944471199999985</c:v>
                </c:pt>
                <c:pt idx="3237">
                  <c:v>4.4958276000000001</c:v>
                </c:pt>
                <c:pt idx="3238">
                  <c:v>4.4972193600000008</c:v>
                </c:pt>
                <c:pt idx="3239">
                  <c:v>4.4986082399999976</c:v>
                </c:pt>
                <c:pt idx="3240">
                  <c:v>4.499997119999998</c:v>
                </c:pt>
                <c:pt idx="3241">
                  <c:v>4.5013859999999966</c:v>
                </c:pt>
                <c:pt idx="3242">
                  <c:v>4.5027748799999836</c:v>
                </c:pt>
                <c:pt idx="3243">
                  <c:v>4.5041637599999955</c:v>
                </c:pt>
                <c:pt idx="3244">
                  <c:v>4.5055526399999897</c:v>
                </c:pt>
                <c:pt idx="3245">
                  <c:v>4.5069415199999945</c:v>
                </c:pt>
                <c:pt idx="3246">
                  <c:v>4.5083332800000004</c:v>
                </c:pt>
                <c:pt idx="3247">
                  <c:v>4.5097221600000079</c:v>
                </c:pt>
                <c:pt idx="3248">
                  <c:v>4.5111110399999932</c:v>
                </c:pt>
                <c:pt idx="3249">
                  <c:v>4.5124999200000016</c:v>
                </c:pt>
                <c:pt idx="3250">
                  <c:v>4.5138887999999975</c:v>
                </c:pt>
                <c:pt idx="3251">
                  <c:v>4.5152776799999907</c:v>
                </c:pt>
                <c:pt idx="3252">
                  <c:v>4.5166665599999956</c:v>
                </c:pt>
                <c:pt idx="3253">
                  <c:v>4.5180583199999926</c:v>
                </c:pt>
                <c:pt idx="3254">
                  <c:v>4.5194472000000001</c:v>
                </c:pt>
                <c:pt idx="3255">
                  <c:v>4.5208360800000005</c:v>
                </c:pt>
                <c:pt idx="3256">
                  <c:v>4.5222249599999902</c:v>
                </c:pt>
                <c:pt idx="3257">
                  <c:v>4.5236138399999932</c:v>
                </c:pt>
                <c:pt idx="3258">
                  <c:v>4.5250027200000016</c:v>
                </c:pt>
                <c:pt idx="3259">
                  <c:v>4.526391600000002</c:v>
                </c:pt>
                <c:pt idx="3260">
                  <c:v>4.5277804800000006</c:v>
                </c:pt>
                <c:pt idx="3261">
                  <c:v>4.5291693600000027</c:v>
                </c:pt>
                <c:pt idx="3262">
                  <c:v>4.5305582399999915</c:v>
                </c:pt>
                <c:pt idx="3263">
                  <c:v>4.5319471199999999</c:v>
                </c:pt>
                <c:pt idx="3264">
                  <c:v>4.5333249599999945</c:v>
                </c:pt>
                <c:pt idx="3265">
                  <c:v>4.5347277600000009</c:v>
                </c:pt>
                <c:pt idx="3266">
                  <c:v>4.5361027200000024</c:v>
                </c:pt>
                <c:pt idx="3267">
                  <c:v>4.537491600000001</c:v>
                </c:pt>
                <c:pt idx="3268">
                  <c:v>4.5388804799999898</c:v>
                </c:pt>
                <c:pt idx="3269">
                  <c:v>4.5402693599999981</c:v>
                </c:pt>
                <c:pt idx="3270">
                  <c:v>4.5416611200000094</c:v>
                </c:pt>
                <c:pt idx="3271">
                  <c:v>4.5430526400000009</c:v>
                </c:pt>
                <c:pt idx="3272">
                  <c:v>4.5444444000000015</c:v>
                </c:pt>
                <c:pt idx="3273">
                  <c:v>4.5458303999999945</c:v>
                </c:pt>
                <c:pt idx="3274">
                  <c:v>4.5472192799999887</c:v>
                </c:pt>
                <c:pt idx="3275">
                  <c:v>4.5486110400000026</c:v>
                </c:pt>
                <c:pt idx="3276">
                  <c:v>4.5500027999999997</c:v>
                </c:pt>
                <c:pt idx="3277">
                  <c:v>4.5513887999999998</c:v>
                </c:pt>
                <c:pt idx="3278">
                  <c:v>4.5527805599999853</c:v>
                </c:pt>
                <c:pt idx="3279">
                  <c:v>4.5541694400000008</c:v>
                </c:pt>
                <c:pt idx="3280">
                  <c:v>4.5555470399999907</c:v>
                </c:pt>
                <c:pt idx="3281">
                  <c:v>4.5569387999999975</c:v>
                </c:pt>
                <c:pt idx="3282">
                  <c:v>4.5583276799999917</c:v>
                </c:pt>
                <c:pt idx="3283">
                  <c:v>4.5597165599999885</c:v>
                </c:pt>
                <c:pt idx="3284">
                  <c:v>4.5611054399999933</c:v>
                </c:pt>
                <c:pt idx="3285">
                  <c:v>4.5624971999999975</c:v>
                </c:pt>
                <c:pt idx="3286">
                  <c:v>4.5638887199999916</c:v>
                </c:pt>
                <c:pt idx="3287">
                  <c:v>4.5652775999999955</c:v>
                </c:pt>
                <c:pt idx="3288">
                  <c:v>4.5666664800000092</c:v>
                </c:pt>
                <c:pt idx="3289">
                  <c:v>4.5680553599999882</c:v>
                </c:pt>
                <c:pt idx="3290">
                  <c:v>4.5694360800000009</c:v>
                </c:pt>
                <c:pt idx="3291">
                  <c:v>4.5708275999999985</c:v>
                </c:pt>
                <c:pt idx="3292">
                  <c:v>4.5722164799999945</c:v>
                </c:pt>
                <c:pt idx="3293">
                  <c:v>4.5736053600000002</c:v>
                </c:pt>
                <c:pt idx="3294">
                  <c:v>4.5750000000000011</c:v>
                </c:pt>
                <c:pt idx="3295">
                  <c:v>4.5763888799999899</c:v>
                </c:pt>
                <c:pt idx="3296">
                  <c:v>4.5777804</c:v>
                </c:pt>
                <c:pt idx="3297">
                  <c:v>4.5791721600000024</c:v>
                </c:pt>
                <c:pt idx="3298">
                  <c:v>4.5805500000000006</c:v>
                </c:pt>
                <c:pt idx="3299">
                  <c:v>4.5819388800000009</c:v>
                </c:pt>
                <c:pt idx="3300">
                  <c:v>4.5833277600000013</c:v>
                </c:pt>
                <c:pt idx="3301">
                  <c:v>4.5847166399999901</c:v>
                </c:pt>
                <c:pt idx="3302">
                  <c:v>4.5861081600000002</c:v>
                </c:pt>
                <c:pt idx="3303">
                  <c:v>4.5874970400000006</c:v>
                </c:pt>
                <c:pt idx="3304">
                  <c:v>4.5888859199999903</c:v>
                </c:pt>
                <c:pt idx="3305">
                  <c:v>4.5902750399999945</c:v>
                </c:pt>
                <c:pt idx="3306">
                  <c:v>4.5916694400000075</c:v>
                </c:pt>
                <c:pt idx="3307">
                  <c:v>4.5930583199999955</c:v>
                </c:pt>
                <c:pt idx="3308">
                  <c:v>4.5944471999999985</c:v>
                </c:pt>
                <c:pt idx="3309">
                  <c:v>4.5958250399999896</c:v>
                </c:pt>
                <c:pt idx="3310">
                  <c:v>4.5972139199999926</c:v>
                </c:pt>
                <c:pt idx="3311">
                  <c:v>4.5986028000000001</c:v>
                </c:pt>
                <c:pt idx="3312">
                  <c:v>4.5999998400000006</c:v>
                </c:pt>
                <c:pt idx="3313">
                  <c:v>4.601388720000001</c:v>
                </c:pt>
                <c:pt idx="3314">
                  <c:v>4.6027776000000005</c:v>
                </c:pt>
                <c:pt idx="3315">
                  <c:v>4.6041664800000017</c:v>
                </c:pt>
                <c:pt idx="3316">
                  <c:v>4.6055553599999834</c:v>
                </c:pt>
                <c:pt idx="3317">
                  <c:v>4.606944480000001</c:v>
                </c:pt>
                <c:pt idx="3318">
                  <c:v>4.6083359999999916</c:v>
                </c:pt>
                <c:pt idx="3319">
                  <c:v>4.6097248799999866</c:v>
                </c:pt>
                <c:pt idx="3320">
                  <c:v>4.6111137599999914</c:v>
                </c:pt>
                <c:pt idx="3321">
                  <c:v>4.612505519999984</c:v>
                </c:pt>
                <c:pt idx="3322">
                  <c:v>4.6138833599999902</c:v>
                </c:pt>
                <c:pt idx="3323">
                  <c:v>4.615269360000001</c:v>
                </c:pt>
                <c:pt idx="3324">
                  <c:v>4.6166611199999981</c:v>
                </c:pt>
                <c:pt idx="3325">
                  <c:v>4.6180499999999975</c:v>
                </c:pt>
                <c:pt idx="3326">
                  <c:v>4.6194415200000005</c:v>
                </c:pt>
                <c:pt idx="3327">
                  <c:v>4.6208332799999825</c:v>
                </c:pt>
                <c:pt idx="3328">
                  <c:v>4.6222221599999909</c:v>
                </c:pt>
                <c:pt idx="3329">
                  <c:v>4.6236110399999877</c:v>
                </c:pt>
                <c:pt idx="3330">
                  <c:v>4.6249999199999836</c:v>
                </c:pt>
                <c:pt idx="3331">
                  <c:v>4.6263887999999955</c:v>
                </c:pt>
                <c:pt idx="3332">
                  <c:v>4.6277776799999835</c:v>
                </c:pt>
                <c:pt idx="3333">
                  <c:v>4.6291665599999865</c:v>
                </c:pt>
                <c:pt idx="3334">
                  <c:v>4.6305554399999913</c:v>
                </c:pt>
                <c:pt idx="3335">
                  <c:v>4.6319443200000006</c:v>
                </c:pt>
                <c:pt idx="3336">
                  <c:v>4.6333332000000009</c:v>
                </c:pt>
                <c:pt idx="3337">
                  <c:v>4.6347220800000013</c:v>
                </c:pt>
                <c:pt idx="3338">
                  <c:v>4.636102799999998</c:v>
                </c:pt>
                <c:pt idx="3339">
                  <c:v>4.6374916799999877</c:v>
                </c:pt>
                <c:pt idx="3340">
                  <c:v>4.6388805599999836</c:v>
                </c:pt>
                <c:pt idx="3341">
                  <c:v>4.6402694399999991</c:v>
                </c:pt>
                <c:pt idx="3342">
                  <c:v>4.6416583199999986</c:v>
                </c:pt>
                <c:pt idx="3343">
                  <c:v>4.6430471999999998</c:v>
                </c:pt>
                <c:pt idx="3344">
                  <c:v>4.6444360799999842</c:v>
                </c:pt>
                <c:pt idx="3345">
                  <c:v>4.6458275999999907</c:v>
                </c:pt>
                <c:pt idx="3346">
                  <c:v>4.6472164799999867</c:v>
                </c:pt>
                <c:pt idx="3347">
                  <c:v>4.64861112</c:v>
                </c:pt>
                <c:pt idx="3348">
                  <c:v>4.6499999999999995</c:v>
                </c:pt>
                <c:pt idx="3349">
                  <c:v>4.6513888800000007</c:v>
                </c:pt>
                <c:pt idx="3350">
                  <c:v>4.6527722399999876</c:v>
                </c:pt>
                <c:pt idx="3351">
                  <c:v>4.6541637599999932</c:v>
                </c:pt>
                <c:pt idx="3352">
                  <c:v>4.65555263999999</c:v>
                </c:pt>
                <c:pt idx="3353">
                  <c:v>4.656941519999994</c:v>
                </c:pt>
                <c:pt idx="3354">
                  <c:v>4.6583304000000005</c:v>
                </c:pt>
                <c:pt idx="3355">
                  <c:v>4.6597192800000027</c:v>
                </c:pt>
                <c:pt idx="3356">
                  <c:v>4.6611110399999856</c:v>
                </c:pt>
                <c:pt idx="3357">
                  <c:v>4.6624999199999904</c:v>
                </c:pt>
                <c:pt idx="3358">
                  <c:v>4.6638887999999934</c:v>
                </c:pt>
                <c:pt idx="3359">
                  <c:v>4.6652776800000009</c:v>
                </c:pt>
                <c:pt idx="3360">
                  <c:v>4.6666665599999897</c:v>
                </c:pt>
                <c:pt idx="3361">
                  <c:v>4.6680583199999877</c:v>
                </c:pt>
                <c:pt idx="3362">
                  <c:v>4.6694471999999987</c:v>
                </c:pt>
                <c:pt idx="3363">
                  <c:v>4.6708360799999866</c:v>
                </c:pt>
                <c:pt idx="3364">
                  <c:v>4.6722249599999897</c:v>
                </c:pt>
                <c:pt idx="3365">
                  <c:v>4.6736138399999945</c:v>
                </c:pt>
                <c:pt idx="3366">
                  <c:v>4.6750027200000002</c:v>
                </c:pt>
                <c:pt idx="3367">
                  <c:v>4.6763916000000014</c:v>
                </c:pt>
                <c:pt idx="3368">
                  <c:v>4.6777804800000009</c:v>
                </c:pt>
                <c:pt idx="3369">
                  <c:v>4.6791693600000013</c:v>
                </c:pt>
                <c:pt idx="3370">
                  <c:v>4.6805582399999901</c:v>
                </c:pt>
                <c:pt idx="3371">
                  <c:v>4.6819387199999927</c:v>
                </c:pt>
                <c:pt idx="3372">
                  <c:v>4.6833276000000001</c:v>
                </c:pt>
                <c:pt idx="3373">
                  <c:v>4.6847193599999883</c:v>
                </c:pt>
                <c:pt idx="3374">
                  <c:v>4.6861082399999887</c:v>
                </c:pt>
                <c:pt idx="3375">
                  <c:v>4.6874971199999909</c:v>
                </c:pt>
                <c:pt idx="3376">
                  <c:v>4.6888888799999835</c:v>
                </c:pt>
                <c:pt idx="3377">
                  <c:v>4.6902804000000007</c:v>
                </c:pt>
                <c:pt idx="3378">
                  <c:v>4.691669280000009</c:v>
                </c:pt>
                <c:pt idx="3379">
                  <c:v>4.693047120000001</c:v>
                </c:pt>
                <c:pt idx="3380">
                  <c:v>4.6944388799999848</c:v>
                </c:pt>
                <c:pt idx="3381">
                  <c:v>4.6958277599999896</c:v>
                </c:pt>
                <c:pt idx="3382">
                  <c:v>4.6972166399999846</c:v>
                </c:pt>
                <c:pt idx="3383">
                  <c:v>4.6986026400000025</c:v>
                </c:pt>
                <c:pt idx="3384">
                  <c:v>4.6999915199999895</c:v>
                </c:pt>
                <c:pt idx="3385">
                  <c:v>4.7013859199999946</c:v>
                </c:pt>
                <c:pt idx="3386">
                  <c:v>4.7027721600000003</c:v>
                </c:pt>
                <c:pt idx="3387">
                  <c:v>4.7041610400000007</c:v>
                </c:pt>
                <c:pt idx="3388">
                  <c:v>4.7055499200000011</c:v>
                </c:pt>
                <c:pt idx="3389">
                  <c:v>4.7069387999999979</c:v>
                </c:pt>
                <c:pt idx="3390">
                  <c:v>4.7083305599999896</c:v>
                </c:pt>
                <c:pt idx="3391">
                  <c:v>4.7097194399999989</c:v>
                </c:pt>
                <c:pt idx="3392">
                  <c:v>4.7111083199999975</c:v>
                </c:pt>
                <c:pt idx="3393">
                  <c:v>4.7124998399999898</c:v>
                </c:pt>
                <c:pt idx="3394">
                  <c:v>4.713891600000002</c:v>
                </c:pt>
                <c:pt idx="3395">
                  <c:v>4.7152804800000023</c:v>
                </c:pt>
                <c:pt idx="3396">
                  <c:v>4.7166693600000107</c:v>
                </c:pt>
                <c:pt idx="3397">
                  <c:v>4.7180582399999915</c:v>
                </c:pt>
                <c:pt idx="3398">
                  <c:v>4.7194387199999976</c:v>
                </c:pt>
                <c:pt idx="3399">
                  <c:v>4.7208275999999945</c:v>
                </c:pt>
                <c:pt idx="3400">
                  <c:v>4.7222164799999877</c:v>
                </c:pt>
                <c:pt idx="3401">
                  <c:v>4.7236053599999908</c:v>
                </c:pt>
                <c:pt idx="3402">
                  <c:v>4.7249944799999826</c:v>
                </c:pt>
                <c:pt idx="3403">
                  <c:v>4.7263833599999945</c:v>
                </c:pt>
                <c:pt idx="3404">
                  <c:v>4.7277777599999933</c:v>
                </c:pt>
                <c:pt idx="3405">
                  <c:v>4.7291666400000008</c:v>
                </c:pt>
                <c:pt idx="3406">
                  <c:v>4.7305555199999931</c:v>
                </c:pt>
                <c:pt idx="3407">
                  <c:v>4.7319444000000024</c:v>
                </c:pt>
                <c:pt idx="3408">
                  <c:v>4.7333332800000099</c:v>
                </c:pt>
                <c:pt idx="3409">
                  <c:v>4.7347221600000022</c:v>
                </c:pt>
                <c:pt idx="3410">
                  <c:v>4.7361110400000026</c:v>
                </c:pt>
                <c:pt idx="3411">
                  <c:v>4.7374915199999945</c:v>
                </c:pt>
                <c:pt idx="3412">
                  <c:v>4.7388803999999976</c:v>
                </c:pt>
                <c:pt idx="3413">
                  <c:v>4.7402692799999979</c:v>
                </c:pt>
                <c:pt idx="3414">
                  <c:v>4.7416581599999983</c:v>
                </c:pt>
                <c:pt idx="3415">
                  <c:v>4.7430470399999987</c:v>
                </c:pt>
                <c:pt idx="3416">
                  <c:v>4.7444359199999866</c:v>
                </c:pt>
                <c:pt idx="3417">
                  <c:v>4.7458276799999917</c:v>
                </c:pt>
                <c:pt idx="3418">
                  <c:v>4.7472220799999985</c:v>
                </c:pt>
                <c:pt idx="3419">
                  <c:v>4.7486109599999917</c:v>
                </c:pt>
                <c:pt idx="3420">
                  <c:v>4.7499998399999965</c:v>
                </c:pt>
                <c:pt idx="3421">
                  <c:v>4.7513915999999998</c:v>
                </c:pt>
                <c:pt idx="3422">
                  <c:v>4.7527694399999998</c:v>
                </c:pt>
                <c:pt idx="3423">
                  <c:v>4.7541609599999877</c:v>
                </c:pt>
                <c:pt idx="3424">
                  <c:v>4.7555498399999907</c:v>
                </c:pt>
                <c:pt idx="3425">
                  <c:v>4.7569415999999975</c:v>
                </c:pt>
                <c:pt idx="3426">
                  <c:v>4.7583304799999926</c:v>
                </c:pt>
                <c:pt idx="3427">
                  <c:v>4.7597193600000001</c:v>
                </c:pt>
                <c:pt idx="3428">
                  <c:v>4.7611111200000007</c:v>
                </c:pt>
                <c:pt idx="3429">
                  <c:v>4.7624999999999975</c:v>
                </c:pt>
                <c:pt idx="3430">
                  <c:v>4.7638888799999837</c:v>
                </c:pt>
                <c:pt idx="3431">
                  <c:v>4.7652804</c:v>
                </c:pt>
                <c:pt idx="3432">
                  <c:v>4.7666692800000092</c:v>
                </c:pt>
                <c:pt idx="3433">
                  <c:v>4.7680500000000006</c:v>
                </c:pt>
                <c:pt idx="3434">
                  <c:v>4.7694388800000009</c:v>
                </c:pt>
                <c:pt idx="3435">
                  <c:v>4.7708303999999995</c:v>
                </c:pt>
                <c:pt idx="3436">
                  <c:v>4.7722221600000081</c:v>
                </c:pt>
                <c:pt idx="3437">
                  <c:v>4.7736139200000034</c:v>
                </c:pt>
                <c:pt idx="3438">
                  <c:v>4.7750028000000011</c:v>
                </c:pt>
                <c:pt idx="3439">
                  <c:v>4.776391680000013</c:v>
                </c:pt>
                <c:pt idx="3440">
                  <c:v>4.7777805599999921</c:v>
                </c:pt>
                <c:pt idx="3441">
                  <c:v>4.7791694400000075</c:v>
                </c:pt>
                <c:pt idx="3442">
                  <c:v>4.7805583199999955</c:v>
                </c:pt>
                <c:pt idx="3443">
                  <c:v>4.7819471999999994</c:v>
                </c:pt>
                <c:pt idx="3444">
                  <c:v>4.7833360799999927</c:v>
                </c:pt>
                <c:pt idx="3445">
                  <c:v>4.7847249599999904</c:v>
                </c:pt>
                <c:pt idx="3446">
                  <c:v>4.7861138400000005</c:v>
                </c:pt>
                <c:pt idx="3447">
                  <c:v>4.7875027200000009</c:v>
                </c:pt>
                <c:pt idx="3448">
                  <c:v>4.7888805599999902</c:v>
                </c:pt>
                <c:pt idx="3449">
                  <c:v>4.7902694400000101</c:v>
                </c:pt>
                <c:pt idx="3450">
                  <c:v>4.7916583200000034</c:v>
                </c:pt>
                <c:pt idx="3451">
                  <c:v>4.793047200000002</c:v>
                </c:pt>
                <c:pt idx="3452">
                  <c:v>4.7944360800000005</c:v>
                </c:pt>
                <c:pt idx="3453">
                  <c:v>4.7958276000000009</c:v>
                </c:pt>
                <c:pt idx="3454">
                  <c:v>4.7972164799999897</c:v>
                </c:pt>
                <c:pt idx="3455">
                  <c:v>4.7986111199999986</c:v>
                </c:pt>
                <c:pt idx="3456">
                  <c:v>4.7999999999999989</c:v>
                </c:pt>
                <c:pt idx="3457">
                  <c:v>4.8013888799999895</c:v>
                </c:pt>
                <c:pt idx="3458">
                  <c:v>4.8027777599999926</c:v>
                </c:pt>
                <c:pt idx="3459">
                  <c:v>4.8041666399999885</c:v>
                </c:pt>
                <c:pt idx="3460">
                  <c:v>4.8055555199999853</c:v>
                </c:pt>
                <c:pt idx="3461">
                  <c:v>4.8069444000000008</c:v>
                </c:pt>
                <c:pt idx="3462">
                  <c:v>4.8083359199999895</c:v>
                </c:pt>
                <c:pt idx="3463">
                  <c:v>4.8097250400000018</c:v>
                </c:pt>
                <c:pt idx="3464">
                  <c:v>4.8111026399999917</c:v>
                </c:pt>
                <c:pt idx="3465">
                  <c:v>4.8124915199999885</c:v>
                </c:pt>
                <c:pt idx="3466">
                  <c:v>4.8138803999999933</c:v>
                </c:pt>
                <c:pt idx="3467">
                  <c:v>4.8152692800000034</c:v>
                </c:pt>
                <c:pt idx="3468">
                  <c:v>4.8166581599999976</c:v>
                </c:pt>
                <c:pt idx="3469">
                  <c:v>4.8180443999999945</c:v>
                </c:pt>
                <c:pt idx="3470">
                  <c:v>4.8194359199999877</c:v>
                </c:pt>
                <c:pt idx="3471">
                  <c:v>4.8208250399999883</c:v>
                </c:pt>
                <c:pt idx="3472">
                  <c:v>4.8222165599999824</c:v>
                </c:pt>
                <c:pt idx="3473">
                  <c:v>4.8236054399999926</c:v>
                </c:pt>
                <c:pt idx="3474">
                  <c:v>4.8249943199999832</c:v>
                </c:pt>
                <c:pt idx="3475">
                  <c:v>4.8263831999999995</c:v>
                </c:pt>
                <c:pt idx="3476">
                  <c:v>4.8277749599999842</c:v>
                </c:pt>
                <c:pt idx="3477">
                  <c:v>4.8291638399999899</c:v>
                </c:pt>
                <c:pt idx="3478">
                  <c:v>4.8305527199999965</c:v>
                </c:pt>
                <c:pt idx="3479">
                  <c:v>4.8319415999999986</c:v>
                </c:pt>
                <c:pt idx="3480">
                  <c:v>4.8333304799999945</c:v>
                </c:pt>
                <c:pt idx="3481">
                  <c:v>4.8347248799999836</c:v>
                </c:pt>
                <c:pt idx="3482">
                  <c:v>4.8361137599999955</c:v>
                </c:pt>
                <c:pt idx="3483">
                  <c:v>4.8374915999999955</c:v>
                </c:pt>
                <c:pt idx="3484">
                  <c:v>4.8388804799999896</c:v>
                </c:pt>
                <c:pt idx="3485">
                  <c:v>4.8402693599999989</c:v>
                </c:pt>
                <c:pt idx="3486">
                  <c:v>4.8416582399999966</c:v>
                </c:pt>
                <c:pt idx="3487">
                  <c:v>4.8430471199999996</c:v>
                </c:pt>
                <c:pt idx="3488">
                  <c:v>4.8444359999999884</c:v>
                </c:pt>
                <c:pt idx="3489">
                  <c:v>4.8458248799999852</c:v>
                </c:pt>
                <c:pt idx="3490">
                  <c:v>4.8472166399999903</c:v>
                </c:pt>
                <c:pt idx="3491">
                  <c:v>4.8486055199999898</c:v>
                </c:pt>
                <c:pt idx="3492">
                  <c:v>4.8499943999999955</c:v>
                </c:pt>
                <c:pt idx="3493">
                  <c:v>4.8513832799999896</c:v>
                </c:pt>
                <c:pt idx="3494">
                  <c:v>4.8527721599999945</c:v>
                </c:pt>
                <c:pt idx="3495">
                  <c:v>4.8541639199999915</c:v>
                </c:pt>
                <c:pt idx="3496">
                  <c:v>4.8555527999999955</c:v>
                </c:pt>
                <c:pt idx="3497">
                  <c:v>4.8569416800000003</c:v>
                </c:pt>
                <c:pt idx="3498">
                  <c:v>4.8583305599999873</c:v>
                </c:pt>
                <c:pt idx="3499">
                  <c:v>4.8597249599999897</c:v>
                </c:pt>
                <c:pt idx="3500">
                  <c:v>4.8611138399999865</c:v>
                </c:pt>
                <c:pt idx="3501">
                  <c:v>4.8625027199999904</c:v>
                </c:pt>
                <c:pt idx="3502">
                  <c:v>4.8638831999999965</c:v>
                </c:pt>
                <c:pt idx="3503">
                  <c:v>4.8652749599999856</c:v>
                </c:pt>
                <c:pt idx="3504">
                  <c:v>4.8666664799999975</c:v>
                </c:pt>
                <c:pt idx="3505">
                  <c:v>4.8680553599999836</c:v>
                </c:pt>
                <c:pt idx="3506">
                  <c:v>4.8694444799999879</c:v>
                </c:pt>
                <c:pt idx="3507">
                  <c:v>4.87083335999999</c:v>
                </c:pt>
                <c:pt idx="3508">
                  <c:v>4.8722222399999975</c:v>
                </c:pt>
                <c:pt idx="3509">
                  <c:v>4.8736111199999979</c:v>
                </c:pt>
                <c:pt idx="3510">
                  <c:v>4.8750026399999955</c:v>
                </c:pt>
                <c:pt idx="3511">
                  <c:v>4.8763915200000003</c:v>
                </c:pt>
                <c:pt idx="3512">
                  <c:v>4.8777804000000007</c:v>
                </c:pt>
                <c:pt idx="3513">
                  <c:v>4.879169280000009</c:v>
                </c:pt>
                <c:pt idx="3514">
                  <c:v>4.8805581599999899</c:v>
                </c:pt>
                <c:pt idx="3515">
                  <c:v>4.8819470399999965</c:v>
                </c:pt>
                <c:pt idx="3516">
                  <c:v>4.8833359199999906</c:v>
                </c:pt>
                <c:pt idx="3517">
                  <c:v>4.8847250399999931</c:v>
                </c:pt>
                <c:pt idx="3518">
                  <c:v>4.8861026400000025</c:v>
                </c:pt>
                <c:pt idx="3519">
                  <c:v>4.8874915199999895</c:v>
                </c:pt>
                <c:pt idx="3520">
                  <c:v>4.8888803999999926</c:v>
                </c:pt>
                <c:pt idx="3521">
                  <c:v>4.890269280000008</c:v>
                </c:pt>
                <c:pt idx="3522">
                  <c:v>4.8916581600000004</c:v>
                </c:pt>
                <c:pt idx="3523">
                  <c:v>4.8930499200000011</c:v>
                </c:pt>
                <c:pt idx="3524">
                  <c:v>4.8944416799999857</c:v>
                </c:pt>
                <c:pt idx="3525">
                  <c:v>4.8958360800000005</c:v>
                </c:pt>
                <c:pt idx="3526">
                  <c:v>4.8972249599999902</c:v>
                </c:pt>
                <c:pt idx="3527">
                  <c:v>4.8986138399999932</c:v>
                </c:pt>
                <c:pt idx="3528">
                  <c:v>4.8999887999999965</c:v>
                </c:pt>
                <c:pt idx="3529">
                  <c:v>4.90139160000001</c:v>
                </c:pt>
                <c:pt idx="3530">
                  <c:v>4.9027694400000099</c:v>
                </c:pt>
                <c:pt idx="3531">
                  <c:v>4.9041583199999907</c:v>
                </c:pt>
                <c:pt idx="3532">
                  <c:v>4.9055471999999991</c:v>
                </c:pt>
                <c:pt idx="3533">
                  <c:v>4.9069360799999915</c:v>
                </c:pt>
                <c:pt idx="3534">
                  <c:v>4.9083249599999945</c:v>
                </c:pt>
                <c:pt idx="3535">
                  <c:v>4.9097083199999982</c:v>
                </c:pt>
                <c:pt idx="3536">
                  <c:v>4.911113760000001</c:v>
                </c:pt>
                <c:pt idx="3537">
                  <c:v>4.9125026400000005</c:v>
                </c:pt>
                <c:pt idx="3538">
                  <c:v>4.9138776000000011</c:v>
                </c:pt>
                <c:pt idx="3539">
                  <c:v>4.9152693599999981</c:v>
                </c:pt>
                <c:pt idx="3540">
                  <c:v>4.9166582399999985</c:v>
                </c:pt>
                <c:pt idx="3541">
                  <c:v>4.9180471199999989</c:v>
                </c:pt>
                <c:pt idx="3542">
                  <c:v>4.9194359999999975</c:v>
                </c:pt>
                <c:pt idx="3543">
                  <c:v>4.9208248799999854</c:v>
                </c:pt>
                <c:pt idx="3544">
                  <c:v>4.9222166399999914</c:v>
                </c:pt>
                <c:pt idx="3545">
                  <c:v>4.9236055200000006</c:v>
                </c:pt>
                <c:pt idx="3546">
                  <c:v>4.9249943999999903</c:v>
                </c:pt>
                <c:pt idx="3547">
                  <c:v>4.9263832800000014</c:v>
                </c:pt>
                <c:pt idx="3548">
                  <c:v>4.9277721600000017</c:v>
                </c:pt>
                <c:pt idx="3549">
                  <c:v>4.9291610399999986</c:v>
                </c:pt>
                <c:pt idx="3550">
                  <c:v>4.9305499199999989</c:v>
                </c:pt>
                <c:pt idx="3551">
                  <c:v>4.9319416799999996</c:v>
                </c:pt>
                <c:pt idx="3552">
                  <c:v>4.9333305599999955</c:v>
                </c:pt>
                <c:pt idx="3553">
                  <c:v>4.9347194400000003</c:v>
                </c:pt>
                <c:pt idx="3554">
                  <c:v>4.9361083200000024</c:v>
                </c:pt>
                <c:pt idx="3555">
                  <c:v>4.937497200000001</c:v>
                </c:pt>
                <c:pt idx="3556">
                  <c:v>4.9388860800000014</c:v>
                </c:pt>
                <c:pt idx="3557">
                  <c:v>4.9402775999999999</c:v>
                </c:pt>
                <c:pt idx="3558">
                  <c:v>4.9416664800000154</c:v>
                </c:pt>
                <c:pt idx="3559">
                  <c:v>4.9430553600000007</c:v>
                </c:pt>
                <c:pt idx="3560">
                  <c:v>4.9444444799999916</c:v>
                </c:pt>
                <c:pt idx="3561">
                  <c:v>4.9458359999999955</c:v>
                </c:pt>
                <c:pt idx="3562">
                  <c:v>4.9472222400000003</c:v>
                </c:pt>
                <c:pt idx="3563">
                  <c:v>4.9486111200000034</c:v>
                </c:pt>
                <c:pt idx="3564">
                  <c:v>4.9500000000000011</c:v>
                </c:pt>
                <c:pt idx="3565">
                  <c:v>4.9513804799999965</c:v>
                </c:pt>
                <c:pt idx="3566">
                  <c:v>4.9527693599999996</c:v>
                </c:pt>
                <c:pt idx="3567">
                  <c:v>4.9541582399999866</c:v>
                </c:pt>
                <c:pt idx="3568">
                  <c:v>4.9555471200000003</c:v>
                </c:pt>
                <c:pt idx="3569">
                  <c:v>4.9569360000000007</c:v>
                </c:pt>
                <c:pt idx="3570">
                  <c:v>4.958324880000001</c:v>
                </c:pt>
                <c:pt idx="3571">
                  <c:v>4.9597192799999945</c:v>
                </c:pt>
                <c:pt idx="3572">
                  <c:v>4.9611110399999889</c:v>
                </c:pt>
                <c:pt idx="3573">
                  <c:v>4.9624999199999955</c:v>
                </c:pt>
                <c:pt idx="3574">
                  <c:v>4.9638887999999977</c:v>
                </c:pt>
                <c:pt idx="3575">
                  <c:v>4.9652776799999945</c:v>
                </c:pt>
                <c:pt idx="3576">
                  <c:v>4.9666665599999975</c:v>
                </c:pt>
                <c:pt idx="3577">
                  <c:v>4.9680583199999955</c:v>
                </c:pt>
                <c:pt idx="3578">
                  <c:v>4.9694471999999994</c:v>
                </c:pt>
                <c:pt idx="3579">
                  <c:v>4.9708360799999927</c:v>
                </c:pt>
                <c:pt idx="3580">
                  <c:v>4.9722110399999995</c:v>
                </c:pt>
                <c:pt idx="3581">
                  <c:v>4.9736028000000081</c:v>
                </c:pt>
                <c:pt idx="3582">
                  <c:v>4.9749916800000014</c:v>
                </c:pt>
                <c:pt idx="3583">
                  <c:v>4.9763860799999975</c:v>
                </c:pt>
                <c:pt idx="3584">
                  <c:v>4.9777749599999916</c:v>
                </c:pt>
                <c:pt idx="3585">
                  <c:v>4.9791664800000142</c:v>
                </c:pt>
                <c:pt idx="3586">
                  <c:v>4.9805553599999897</c:v>
                </c:pt>
                <c:pt idx="3587">
                  <c:v>4.981944480000009</c:v>
                </c:pt>
                <c:pt idx="3588">
                  <c:v>4.9833333600000014</c:v>
                </c:pt>
                <c:pt idx="3589">
                  <c:v>4.9847222400000017</c:v>
                </c:pt>
                <c:pt idx="3590">
                  <c:v>4.9861111199999986</c:v>
                </c:pt>
                <c:pt idx="3591">
                  <c:v>4.9874999999999989</c:v>
                </c:pt>
                <c:pt idx="3592">
                  <c:v>4.9888888799999895</c:v>
                </c:pt>
                <c:pt idx="3593">
                  <c:v>4.9902777599999997</c:v>
                </c:pt>
                <c:pt idx="3594">
                  <c:v>4.991666640000008</c:v>
                </c:pt>
                <c:pt idx="3595">
                  <c:v>4.9930471200000088</c:v>
                </c:pt>
                <c:pt idx="3596">
                  <c:v>4.9944359999999897</c:v>
                </c:pt>
                <c:pt idx="3597">
                  <c:v>4.9958248799999856</c:v>
                </c:pt>
                <c:pt idx="3598">
                  <c:v>4.9972137599999975</c:v>
                </c:pt>
                <c:pt idx="3599">
                  <c:v>4.9986026399999997</c:v>
                </c:pt>
                <c:pt idx="3600">
                  <c:v>4.99999152</c:v>
                </c:pt>
                <c:pt idx="3601">
                  <c:v>5.0013887999999991</c:v>
                </c:pt>
                <c:pt idx="3602">
                  <c:v>5.0027776799999906</c:v>
                </c:pt>
                <c:pt idx="3603">
                  <c:v>5.0041694400000001</c:v>
                </c:pt>
                <c:pt idx="3604">
                  <c:v>5.0055470399999908</c:v>
                </c:pt>
                <c:pt idx="3605">
                  <c:v>5.0069387999999986</c:v>
                </c:pt>
                <c:pt idx="3606">
                  <c:v>5.0083276799999945</c:v>
                </c:pt>
                <c:pt idx="3607">
                  <c:v>5.0097165599999895</c:v>
                </c:pt>
                <c:pt idx="3608">
                  <c:v>5.0111054399999926</c:v>
                </c:pt>
                <c:pt idx="3609">
                  <c:v>5.0124971999999985</c:v>
                </c:pt>
                <c:pt idx="3610">
                  <c:v>5.0138887200000015</c:v>
                </c:pt>
                <c:pt idx="3611">
                  <c:v>5.0152804799999915</c:v>
                </c:pt>
                <c:pt idx="3612">
                  <c:v>5.0166693599999999</c:v>
                </c:pt>
                <c:pt idx="3613">
                  <c:v>5.0180471999999998</c:v>
                </c:pt>
                <c:pt idx="3614">
                  <c:v>5.0194331999999999</c:v>
                </c:pt>
                <c:pt idx="3615">
                  <c:v>5.0208249599999837</c:v>
                </c:pt>
                <c:pt idx="3616">
                  <c:v>5.0222138399999867</c:v>
                </c:pt>
                <c:pt idx="3617">
                  <c:v>5.0236053599999915</c:v>
                </c:pt>
                <c:pt idx="3618">
                  <c:v>5.0249944799999877</c:v>
                </c:pt>
                <c:pt idx="3619">
                  <c:v>5.0263833599999908</c:v>
                </c:pt>
                <c:pt idx="3620">
                  <c:v>5.027774879999984</c:v>
                </c:pt>
                <c:pt idx="3621">
                  <c:v>5.0291637600000012</c:v>
                </c:pt>
                <c:pt idx="3622">
                  <c:v>5.0305526400000016</c:v>
                </c:pt>
                <c:pt idx="3623">
                  <c:v>5.031936</c:v>
                </c:pt>
                <c:pt idx="3624">
                  <c:v>5.0333277600000024</c:v>
                </c:pt>
                <c:pt idx="3625">
                  <c:v>5.0347166399999903</c:v>
                </c:pt>
                <c:pt idx="3626">
                  <c:v>5.0361081599999995</c:v>
                </c:pt>
                <c:pt idx="3627">
                  <c:v>5.0374970399999945</c:v>
                </c:pt>
                <c:pt idx="3628">
                  <c:v>5.0388859199999914</c:v>
                </c:pt>
                <c:pt idx="3629">
                  <c:v>5.0402750400000027</c:v>
                </c:pt>
                <c:pt idx="3630">
                  <c:v>5.0416639200000093</c:v>
                </c:pt>
                <c:pt idx="3631">
                  <c:v>5.0430527999999999</c:v>
                </c:pt>
                <c:pt idx="3632">
                  <c:v>5.0444416800000003</c:v>
                </c:pt>
                <c:pt idx="3633">
                  <c:v>5.0458305599999873</c:v>
                </c:pt>
                <c:pt idx="3634">
                  <c:v>5.047219440000001</c:v>
                </c:pt>
                <c:pt idx="3635">
                  <c:v>5.0486109599999915</c:v>
                </c:pt>
                <c:pt idx="3636">
                  <c:v>5.0499998399999955</c:v>
                </c:pt>
                <c:pt idx="3637">
                  <c:v>5.0513805599999904</c:v>
                </c:pt>
                <c:pt idx="3638">
                  <c:v>5.0527749599999856</c:v>
                </c:pt>
                <c:pt idx="3639">
                  <c:v>5.0541638399999895</c:v>
                </c:pt>
                <c:pt idx="3640">
                  <c:v>5.0555527199999917</c:v>
                </c:pt>
                <c:pt idx="3641">
                  <c:v>5.0569416</c:v>
                </c:pt>
                <c:pt idx="3642">
                  <c:v>5.0583304800000004</c:v>
                </c:pt>
                <c:pt idx="3643">
                  <c:v>5.0597193600000008</c:v>
                </c:pt>
                <c:pt idx="3644">
                  <c:v>5.0611082399999887</c:v>
                </c:pt>
                <c:pt idx="3645">
                  <c:v>5.0624971199999909</c:v>
                </c:pt>
                <c:pt idx="3646">
                  <c:v>5.0638859999999877</c:v>
                </c:pt>
                <c:pt idx="3647">
                  <c:v>5.0652748799999836</c:v>
                </c:pt>
                <c:pt idx="3648">
                  <c:v>5.0666637599999991</c:v>
                </c:pt>
                <c:pt idx="3649">
                  <c:v>5.0680555199999855</c:v>
                </c:pt>
                <c:pt idx="3650">
                  <c:v>5.0694470399999965</c:v>
                </c:pt>
                <c:pt idx="3651">
                  <c:v>5.0708359199999906</c:v>
                </c:pt>
                <c:pt idx="3652">
                  <c:v>5.0722250400000011</c:v>
                </c:pt>
                <c:pt idx="3653">
                  <c:v>5.0736139199999979</c:v>
                </c:pt>
                <c:pt idx="3654">
                  <c:v>5.0750027999999983</c:v>
                </c:pt>
                <c:pt idx="3655">
                  <c:v>5.0763916799999986</c:v>
                </c:pt>
                <c:pt idx="3656">
                  <c:v>5.0777805599999857</c:v>
                </c:pt>
                <c:pt idx="3657">
                  <c:v>5.0791694399999994</c:v>
                </c:pt>
                <c:pt idx="3658">
                  <c:v>5.0805583199999926</c:v>
                </c:pt>
                <c:pt idx="3659">
                  <c:v>5.0819472000000001</c:v>
                </c:pt>
                <c:pt idx="3660">
                  <c:v>5.0833360800000014</c:v>
                </c:pt>
                <c:pt idx="3661">
                  <c:v>5.0847249599999902</c:v>
                </c:pt>
                <c:pt idx="3662">
                  <c:v>5.0861028000000008</c:v>
                </c:pt>
                <c:pt idx="3663">
                  <c:v>5.0874943199999896</c:v>
                </c:pt>
                <c:pt idx="3664">
                  <c:v>5.08888608</c:v>
                </c:pt>
                <c:pt idx="3665">
                  <c:v>5.0902749599999932</c:v>
                </c:pt>
                <c:pt idx="3666">
                  <c:v>5.0916664799999989</c:v>
                </c:pt>
                <c:pt idx="3667">
                  <c:v>5.0930443200000015</c:v>
                </c:pt>
                <c:pt idx="3668">
                  <c:v>5.0944360799999844</c:v>
                </c:pt>
                <c:pt idx="3669">
                  <c:v>5.0958249599999865</c:v>
                </c:pt>
                <c:pt idx="3670">
                  <c:v>5.0972138399999913</c:v>
                </c:pt>
                <c:pt idx="3671">
                  <c:v>5.0986053599999908</c:v>
                </c:pt>
                <c:pt idx="3672">
                  <c:v>5.0999944799999888</c:v>
                </c:pt>
                <c:pt idx="3673">
                  <c:v>5.1013833599999945</c:v>
                </c:pt>
                <c:pt idx="3674">
                  <c:v>5.1027722399999886</c:v>
                </c:pt>
                <c:pt idx="3675">
                  <c:v>5.1041611199999908</c:v>
                </c:pt>
                <c:pt idx="3676">
                  <c:v>5.1055499999999965</c:v>
                </c:pt>
                <c:pt idx="3677">
                  <c:v>5.1069388799999844</c:v>
                </c:pt>
                <c:pt idx="3678">
                  <c:v>5.1083277599999946</c:v>
                </c:pt>
                <c:pt idx="3679">
                  <c:v>5.1097166399999914</c:v>
                </c:pt>
                <c:pt idx="3680">
                  <c:v>5.1111055199999873</c:v>
                </c:pt>
                <c:pt idx="3681">
                  <c:v>5.1124943999999903</c:v>
                </c:pt>
                <c:pt idx="3682">
                  <c:v>5.1138832800000005</c:v>
                </c:pt>
                <c:pt idx="3683">
                  <c:v>5.1152750399999887</c:v>
                </c:pt>
                <c:pt idx="3684">
                  <c:v>5.1166665600000005</c:v>
                </c:pt>
                <c:pt idx="3685">
                  <c:v>5.1180554399999902</c:v>
                </c:pt>
                <c:pt idx="3686">
                  <c:v>5.1194359199999866</c:v>
                </c:pt>
                <c:pt idx="3687">
                  <c:v>5.1208250399999846</c:v>
                </c:pt>
                <c:pt idx="3688">
                  <c:v>5.1222165599999832</c:v>
                </c:pt>
                <c:pt idx="3689">
                  <c:v>5.1236054399999933</c:v>
                </c:pt>
                <c:pt idx="3690">
                  <c:v>5.1249971999999904</c:v>
                </c:pt>
                <c:pt idx="3691">
                  <c:v>5.1263860800000005</c:v>
                </c:pt>
                <c:pt idx="3692">
                  <c:v>5.127774959999984</c:v>
                </c:pt>
                <c:pt idx="3693">
                  <c:v>5.129163839999995</c:v>
                </c:pt>
                <c:pt idx="3694">
                  <c:v>5.1305527200000025</c:v>
                </c:pt>
                <c:pt idx="3695">
                  <c:v>5.1319415999999975</c:v>
                </c:pt>
                <c:pt idx="3696">
                  <c:v>5.1333304799999926</c:v>
                </c:pt>
                <c:pt idx="3697">
                  <c:v>5.1347193599999885</c:v>
                </c:pt>
                <c:pt idx="3698">
                  <c:v>5.1361111200000007</c:v>
                </c:pt>
                <c:pt idx="3699">
                  <c:v>5.1374999999999975</c:v>
                </c:pt>
                <c:pt idx="3700">
                  <c:v>5.1388915199999916</c:v>
                </c:pt>
                <c:pt idx="3701">
                  <c:v>5.1402804</c:v>
                </c:pt>
                <c:pt idx="3702">
                  <c:v>5.1416692800000092</c:v>
                </c:pt>
                <c:pt idx="3703">
                  <c:v>5.1430581600000007</c:v>
                </c:pt>
                <c:pt idx="3704">
                  <c:v>5.1444470399999931</c:v>
                </c:pt>
                <c:pt idx="3705">
                  <c:v>5.1458248799999859</c:v>
                </c:pt>
                <c:pt idx="3706">
                  <c:v>5.1472137599999899</c:v>
                </c:pt>
                <c:pt idx="3707">
                  <c:v>5.1486026399999965</c:v>
                </c:pt>
                <c:pt idx="3708">
                  <c:v>5.1499944000000015</c:v>
                </c:pt>
                <c:pt idx="3709">
                  <c:v>5.1513887999999977</c:v>
                </c:pt>
                <c:pt idx="3710">
                  <c:v>5.1527776799999856</c:v>
                </c:pt>
                <c:pt idx="3711">
                  <c:v>5.1541694399999907</c:v>
                </c:pt>
                <c:pt idx="3712">
                  <c:v>5.1555583199999866</c:v>
                </c:pt>
                <c:pt idx="3713">
                  <c:v>5.1569471999999985</c:v>
                </c:pt>
                <c:pt idx="3714">
                  <c:v>5.1583360799999856</c:v>
                </c:pt>
                <c:pt idx="3715">
                  <c:v>5.1597249599999904</c:v>
                </c:pt>
                <c:pt idx="3716">
                  <c:v>5.1611138399999872</c:v>
                </c:pt>
                <c:pt idx="3717">
                  <c:v>5.1625027199999902</c:v>
                </c:pt>
                <c:pt idx="3718">
                  <c:v>5.1638915999999897</c:v>
                </c:pt>
                <c:pt idx="3719">
                  <c:v>5.1652694400000012</c:v>
                </c:pt>
                <c:pt idx="3720">
                  <c:v>5.1666583200000016</c:v>
                </c:pt>
                <c:pt idx="3721">
                  <c:v>5.1680471999999975</c:v>
                </c:pt>
                <c:pt idx="3722">
                  <c:v>5.1694360800000005</c:v>
                </c:pt>
                <c:pt idx="3723">
                  <c:v>5.1708249599999938</c:v>
                </c:pt>
                <c:pt idx="3724">
                  <c:v>5.1722164799999897</c:v>
                </c:pt>
                <c:pt idx="3725">
                  <c:v>5.1736053599999945</c:v>
                </c:pt>
                <c:pt idx="3726">
                  <c:v>5.1749971199999907</c:v>
                </c:pt>
                <c:pt idx="3727">
                  <c:v>5.1763859999999955</c:v>
                </c:pt>
                <c:pt idx="3728">
                  <c:v>5.1777804000000005</c:v>
                </c:pt>
                <c:pt idx="3729">
                  <c:v>5.1791582400000005</c:v>
                </c:pt>
                <c:pt idx="3730">
                  <c:v>5.1805471200000017</c:v>
                </c:pt>
                <c:pt idx="3731">
                  <c:v>5.1819359999999897</c:v>
                </c:pt>
                <c:pt idx="3732">
                  <c:v>5.1833248799999856</c:v>
                </c:pt>
                <c:pt idx="3733">
                  <c:v>5.1847221599999909</c:v>
                </c:pt>
                <c:pt idx="3734">
                  <c:v>5.1861081600000016</c:v>
                </c:pt>
                <c:pt idx="3735">
                  <c:v>5.1874970399999887</c:v>
                </c:pt>
                <c:pt idx="3736">
                  <c:v>5.1888859199999846</c:v>
                </c:pt>
                <c:pt idx="3737">
                  <c:v>5.1902776799999906</c:v>
                </c:pt>
                <c:pt idx="3738">
                  <c:v>5.1916694400000081</c:v>
                </c:pt>
                <c:pt idx="3739">
                  <c:v>5.1930470399999908</c:v>
                </c:pt>
                <c:pt idx="3740">
                  <c:v>5.1944359199999806</c:v>
                </c:pt>
                <c:pt idx="3741">
                  <c:v>5.1958250399999883</c:v>
                </c:pt>
                <c:pt idx="3742">
                  <c:v>5.1972139199999887</c:v>
                </c:pt>
                <c:pt idx="3743">
                  <c:v>5.198602799999998</c:v>
                </c:pt>
                <c:pt idx="3744">
                  <c:v>5.1999916799999877</c:v>
                </c:pt>
                <c:pt idx="3745">
                  <c:v>5.2013832000000004</c:v>
                </c:pt>
                <c:pt idx="3746">
                  <c:v>5.2027720800000079</c:v>
                </c:pt>
                <c:pt idx="3747">
                  <c:v>5.2041609599999932</c:v>
                </c:pt>
                <c:pt idx="3748">
                  <c:v>5.2055582399999913</c:v>
                </c:pt>
                <c:pt idx="3749">
                  <c:v>5.2069471200000024</c:v>
                </c:pt>
                <c:pt idx="3750">
                  <c:v>5.208336000000001</c:v>
                </c:pt>
                <c:pt idx="3751">
                  <c:v>5.2097248799999898</c:v>
                </c:pt>
                <c:pt idx="3752">
                  <c:v>5.21111112</c:v>
                </c:pt>
                <c:pt idx="3753">
                  <c:v>5.2124999999999995</c:v>
                </c:pt>
                <c:pt idx="3754">
                  <c:v>5.2138888800000007</c:v>
                </c:pt>
                <c:pt idx="3755">
                  <c:v>5.2152777600000011</c:v>
                </c:pt>
                <c:pt idx="3756">
                  <c:v>5.2166666400000024</c:v>
                </c:pt>
                <c:pt idx="3757">
                  <c:v>5.2180555199999921</c:v>
                </c:pt>
                <c:pt idx="3758">
                  <c:v>5.2194443999999987</c:v>
                </c:pt>
                <c:pt idx="3759">
                  <c:v>5.2208248799999852</c:v>
                </c:pt>
                <c:pt idx="3760">
                  <c:v>5.2222137600000007</c:v>
                </c:pt>
                <c:pt idx="3761">
                  <c:v>5.2236110399999927</c:v>
                </c:pt>
                <c:pt idx="3762">
                  <c:v>5.2249999199999904</c:v>
                </c:pt>
                <c:pt idx="3763">
                  <c:v>5.2263888000000005</c:v>
                </c:pt>
                <c:pt idx="3764">
                  <c:v>5.2277776800000009</c:v>
                </c:pt>
                <c:pt idx="3765">
                  <c:v>5.2291694399999979</c:v>
                </c:pt>
                <c:pt idx="3766">
                  <c:v>5.2305583199999965</c:v>
                </c:pt>
                <c:pt idx="3767">
                  <c:v>5.2319359199999926</c:v>
                </c:pt>
                <c:pt idx="3768">
                  <c:v>5.2333221599999984</c:v>
                </c:pt>
                <c:pt idx="3769">
                  <c:v>5.2347139199999955</c:v>
                </c:pt>
                <c:pt idx="3770">
                  <c:v>5.2361054400000011</c:v>
                </c:pt>
                <c:pt idx="3771">
                  <c:v>5.2374943200000015</c:v>
                </c:pt>
                <c:pt idx="3772">
                  <c:v>5.2388860799999906</c:v>
                </c:pt>
                <c:pt idx="3773">
                  <c:v>5.2402749599999945</c:v>
                </c:pt>
                <c:pt idx="3774">
                  <c:v>5.2416638399999993</c:v>
                </c:pt>
                <c:pt idx="3775">
                  <c:v>5.2430582400000016</c:v>
                </c:pt>
                <c:pt idx="3776">
                  <c:v>5.2444471199999985</c:v>
                </c:pt>
                <c:pt idx="3777">
                  <c:v>5.2458359999999917</c:v>
                </c:pt>
                <c:pt idx="3778">
                  <c:v>5.2472248799999877</c:v>
                </c:pt>
                <c:pt idx="3779">
                  <c:v>5.2486137599999996</c:v>
                </c:pt>
                <c:pt idx="3780">
                  <c:v>5.2500026399999955</c:v>
                </c:pt>
                <c:pt idx="3781">
                  <c:v>5.2513915200000003</c:v>
                </c:pt>
                <c:pt idx="3782">
                  <c:v>5.2527804000000007</c:v>
                </c:pt>
                <c:pt idx="3783">
                  <c:v>5.2541692800000011</c:v>
                </c:pt>
                <c:pt idx="3784">
                  <c:v>5.2555581599999899</c:v>
                </c:pt>
                <c:pt idx="3785">
                  <c:v>5.2569470399999965</c:v>
                </c:pt>
                <c:pt idx="3786">
                  <c:v>5.2583359199999906</c:v>
                </c:pt>
                <c:pt idx="3787">
                  <c:v>5.2597250400000011</c:v>
                </c:pt>
                <c:pt idx="3788">
                  <c:v>5.2611139199999899</c:v>
                </c:pt>
                <c:pt idx="3789">
                  <c:v>5.2625027999999965</c:v>
                </c:pt>
                <c:pt idx="3790">
                  <c:v>5.2638916799999906</c:v>
                </c:pt>
                <c:pt idx="3791">
                  <c:v>5.2652805599999857</c:v>
                </c:pt>
                <c:pt idx="3792">
                  <c:v>5.2666694399999994</c:v>
                </c:pt>
                <c:pt idx="3793">
                  <c:v>5.2680583199999926</c:v>
                </c:pt>
                <c:pt idx="3794">
                  <c:v>5.2694472000000001</c:v>
                </c:pt>
                <c:pt idx="3795">
                  <c:v>5.2708360800000014</c:v>
                </c:pt>
                <c:pt idx="3796">
                  <c:v>5.2722139200000004</c:v>
                </c:pt>
                <c:pt idx="3797">
                  <c:v>5.2736028000000079</c:v>
                </c:pt>
                <c:pt idx="3798">
                  <c:v>5.2749916800000012</c:v>
                </c:pt>
                <c:pt idx="3799">
                  <c:v>5.2763805600000016</c:v>
                </c:pt>
                <c:pt idx="3800">
                  <c:v>5.2777775999999985</c:v>
                </c:pt>
                <c:pt idx="3801">
                  <c:v>5.2791664799999989</c:v>
                </c:pt>
                <c:pt idx="3802">
                  <c:v>5.2805527200000011</c:v>
                </c:pt>
                <c:pt idx="3803">
                  <c:v>5.2819416000000023</c:v>
                </c:pt>
                <c:pt idx="3804">
                  <c:v>5.2833304800000098</c:v>
                </c:pt>
                <c:pt idx="3805">
                  <c:v>5.2847193599999907</c:v>
                </c:pt>
                <c:pt idx="3806">
                  <c:v>5.2861082399999955</c:v>
                </c:pt>
                <c:pt idx="3807">
                  <c:v>5.2874971199999985</c:v>
                </c:pt>
                <c:pt idx="3808">
                  <c:v>5.2888859999999926</c:v>
                </c:pt>
                <c:pt idx="3809">
                  <c:v>5.2902803999999986</c:v>
                </c:pt>
                <c:pt idx="3810">
                  <c:v>5.2916692799999989</c:v>
                </c:pt>
                <c:pt idx="3811">
                  <c:v>5.2930499999999991</c:v>
                </c:pt>
                <c:pt idx="3812">
                  <c:v>5.2944388799999844</c:v>
                </c:pt>
                <c:pt idx="3813">
                  <c:v>5.2958277599999946</c:v>
                </c:pt>
                <c:pt idx="3814">
                  <c:v>5.2972166399999914</c:v>
                </c:pt>
                <c:pt idx="3815">
                  <c:v>5.2986055200000006</c:v>
                </c:pt>
                <c:pt idx="3816">
                  <c:v>5.2999999199999985</c:v>
                </c:pt>
                <c:pt idx="3817">
                  <c:v>5.3013887999999998</c:v>
                </c:pt>
                <c:pt idx="3818">
                  <c:v>5.3027776800000002</c:v>
                </c:pt>
                <c:pt idx="3819">
                  <c:v>5.3041694400000008</c:v>
                </c:pt>
                <c:pt idx="3820">
                  <c:v>5.3055583199999887</c:v>
                </c:pt>
                <c:pt idx="3821">
                  <c:v>5.306947199999998</c:v>
                </c:pt>
                <c:pt idx="3822">
                  <c:v>5.3083360799999877</c:v>
                </c:pt>
                <c:pt idx="3823">
                  <c:v>5.3097139199999965</c:v>
                </c:pt>
                <c:pt idx="3824">
                  <c:v>5.3111054399999933</c:v>
                </c:pt>
                <c:pt idx="3825">
                  <c:v>5.3124943199999883</c:v>
                </c:pt>
                <c:pt idx="3826">
                  <c:v>5.3138805599999834</c:v>
                </c:pt>
                <c:pt idx="3827">
                  <c:v>5.3152694399999998</c:v>
                </c:pt>
                <c:pt idx="3828">
                  <c:v>5.3166583200000002</c:v>
                </c:pt>
                <c:pt idx="3829">
                  <c:v>5.3180472000000005</c:v>
                </c:pt>
                <c:pt idx="3830">
                  <c:v>5.3194360800000009</c:v>
                </c:pt>
                <c:pt idx="3831">
                  <c:v>5.3208249599999862</c:v>
                </c:pt>
                <c:pt idx="3832">
                  <c:v>5.3222138399999901</c:v>
                </c:pt>
                <c:pt idx="3833">
                  <c:v>5.3236027199999985</c:v>
                </c:pt>
                <c:pt idx="3834">
                  <c:v>5.3249999999999931</c:v>
                </c:pt>
                <c:pt idx="3835">
                  <c:v>5.3263888799999837</c:v>
                </c:pt>
                <c:pt idx="3836">
                  <c:v>5.3277777599999876</c:v>
                </c:pt>
                <c:pt idx="3837">
                  <c:v>5.3291666399999906</c:v>
                </c:pt>
                <c:pt idx="3838">
                  <c:v>5.3305555199999857</c:v>
                </c:pt>
                <c:pt idx="3839">
                  <c:v>5.3319443999999985</c:v>
                </c:pt>
                <c:pt idx="3840">
                  <c:v>5.3333359200000015</c:v>
                </c:pt>
                <c:pt idx="3841">
                  <c:v>5.3347250399999933</c:v>
                </c:pt>
                <c:pt idx="3842">
                  <c:v>5.3361139200000007</c:v>
                </c:pt>
                <c:pt idx="3843">
                  <c:v>5.3374499999999987</c:v>
                </c:pt>
                <c:pt idx="3844">
                  <c:v>5.3388887999999977</c:v>
                </c:pt>
                <c:pt idx="3845">
                  <c:v>5.3402805599999921</c:v>
                </c:pt>
                <c:pt idx="3846">
                  <c:v>5.3416581599999997</c:v>
                </c:pt>
                <c:pt idx="3847">
                  <c:v>5.3430470400000001</c:v>
                </c:pt>
                <c:pt idx="3848">
                  <c:v>5.3444359199999871</c:v>
                </c:pt>
                <c:pt idx="3849">
                  <c:v>5.3458276800000011</c:v>
                </c:pt>
                <c:pt idx="3850">
                  <c:v>5.3472194399999955</c:v>
                </c:pt>
                <c:pt idx="3851">
                  <c:v>5.3486083199999985</c:v>
                </c:pt>
                <c:pt idx="3852">
                  <c:v>5.3499971999999989</c:v>
                </c:pt>
                <c:pt idx="3853">
                  <c:v>5.351383199999999</c:v>
                </c:pt>
                <c:pt idx="3854">
                  <c:v>5.3527720799999896</c:v>
                </c:pt>
                <c:pt idx="3855">
                  <c:v>5.3541638399999885</c:v>
                </c:pt>
                <c:pt idx="3856">
                  <c:v>5.3555553599999834</c:v>
                </c:pt>
                <c:pt idx="3857">
                  <c:v>5.3569415999999945</c:v>
                </c:pt>
                <c:pt idx="3858">
                  <c:v>5.3583304799999887</c:v>
                </c:pt>
                <c:pt idx="3859">
                  <c:v>5.3597193599999908</c:v>
                </c:pt>
                <c:pt idx="3860">
                  <c:v>5.3611111199999906</c:v>
                </c:pt>
                <c:pt idx="3861">
                  <c:v>5.3624999999999945</c:v>
                </c:pt>
                <c:pt idx="3862">
                  <c:v>5.3638804800000006</c:v>
                </c:pt>
                <c:pt idx="3863">
                  <c:v>5.365269360000001</c:v>
                </c:pt>
                <c:pt idx="3864">
                  <c:v>5.3666582400000005</c:v>
                </c:pt>
                <c:pt idx="3865">
                  <c:v>5.3680555199999853</c:v>
                </c:pt>
                <c:pt idx="3866">
                  <c:v>5.3694359999999897</c:v>
                </c:pt>
                <c:pt idx="3867">
                  <c:v>5.3708248799999856</c:v>
                </c:pt>
                <c:pt idx="3868">
                  <c:v>5.3722137599999975</c:v>
                </c:pt>
                <c:pt idx="3869">
                  <c:v>5.3736055199999955</c:v>
                </c:pt>
                <c:pt idx="3870">
                  <c:v>5.3749943999999878</c:v>
                </c:pt>
                <c:pt idx="3871">
                  <c:v>5.37638327999999</c:v>
                </c:pt>
                <c:pt idx="3872">
                  <c:v>5.3777721599999975</c:v>
                </c:pt>
                <c:pt idx="3873">
                  <c:v>5.3791610399999978</c:v>
                </c:pt>
                <c:pt idx="3874">
                  <c:v>5.3805527999999985</c:v>
                </c:pt>
                <c:pt idx="3875">
                  <c:v>5.3819416799999917</c:v>
                </c:pt>
                <c:pt idx="3876">
                  <c:v>5.3833305599999877</c:v>
                </c:pt>
                <c:pt idx="3877">
                  <c:v>5.3847194399999916</c:v>
                </c:pt>
                <c:pt idx="3878">
                  <c:v>5.3861083199999955</c:v>
                </c:pt>
                <c:pt idx="3879">
                  <c:v>5.3874971999999985</c:v>
                </c:pt>
                <c:pt idx="3880">
                  <c:v>5.3888860800000007</c:v>
                </c:pt>
                <c:pt idx="3881">
                  <c:v>5.3902749599999931</c:v>
                </c:pt>
                <c:pt idx="3882">
                  <c:v>5.3916638399999979</c:v>
                </c:pt>
                <c:pt idx="3883">
                  <c:v>5.3930527199999965</c:v>
                </c:pt>
                <c:pt idx="3884">
                  <c:v>5.3944415999999906</c:v>
                </c:pt>
                <c:pt idx="3885">
                  <c:v>5.3958304799999857</c:v>
                </c:pt>
                <c:pt idx="3886">
                  <c:v>5.3972193599999896</c:v>
                </c:pt>
                <c:pt idx="3887">
                  <c:v>5.3986082399999926</c:v>
                </c:pt>
                <c:pt idx="3888">
                  <c:v>5.3999971200000001</c:v>
                </c:pt>
                <c:pt idx="3889">
                  <c:v>5.4013860000000014</c:v>
                </c:pt>
                <c:pt idx="3890">
                  <c:v>5.4027722399999965</c:v>
                </c:pt>
                <c:pt idx="3891">
                  <c:v>5.4041692799999916</c:v>
                </c:pt>
                <c:pt idx="3892">
                  <c:v>5.4055499999999999</c:v>
                </c:pt>
                <c:pt idx="3893">
                  <c:v>5.4069415200000019</c:v>
                </c:pt>
                <c:pt idx="3894">
                  <c:v>5.4083304000000023</c:v>
                </c:pt>
                <c:pt idx="3895">
                  <c:v>5.4097192800000107</c:v>
                </c:pt>
                <c:pt idx="3896">
                  <c:v>5.4111081599999995</c:v>
                </c:pt>
                <c:pt idx="3897">
                  <c:v>5.4124999200000001</c:v>
                </c:pt>
                <c:pt idx="3898">
                  <c:v>5.4138888000000005</c:v>
                </c:pt>
                <c:pt idx="3899">
                  <c:v>5.415277680000008</c:v>
                </c:pt>
                <c:pt idx="3900">
                  <c:v>5.4166694400000077</c:v>
                </c:pt>
                <c:pt idx="3901">
                  <c:v>5.4180583199999965</c:v>
                </c:pt>
                <c:pt idx="3902">
                  <c:v>5.4194332799999945</c:v>
                </c:pt>
                <c:pt idx="3903">
                  <c:v>5.4208360799999866</c:v>
                </c:pt>
                <c:pt idx="3904">
                  <c:v>5.4222139199999955</c:v>
                </c:pt>
                <c:pt idx="3905">
                  <c:v>5.4236138399999945</c:v>
                </c:pt>
                <c:pt idx="3906">
                  <c:v>5.4249887999999915</c:v>
                </c:pt>
                <c:pt idx="3907">
                  <c:v>5.4263776799999945</c:v>
                </c:pt>
                <c:pt idx="3908">
                  <c:v>5.4277694400000014</c:v>
                </c:pt>
                <c:pt idx="3909">
                  <c:v>5.4291583200000009</c:v>
                </c:pt>
                <c:pt idx="3910">
                  <c:v>5.4305472000000004</c:v>
                </c:pt>
                <c:pt idx="3911">
                  <c:v>5.4319360799999945</c:v>
                </c:pt>
                <c:pt idx="3912">
                  <c:v>5.4333249599999975</c:v>
                </c:pt>
                <c:pt idx="3913">
                  <c:v>5.4347138399999917</c:v>
                </c:pt>
                <c:pt idx="3914">
                  <c:v>5.4361053600000009</c:v>
                </c:pt>
                <c:pt idx="3915">
                  <c:v>5.4374944799999945</c:v>
                </c:pt>
                <c:pt idx="3916">
                  <c:v>5.4388833600000002</c:v>
                </c:pt>
                <c:pt idx="3917">
                  <c:v>5.4402444000000107</c:v>
                </c:pt>
                <c:pt idx="3918">
                  <c:v>5.4416582400000024</c:v>
                </c:pt>
                <c:pt idx="3919">
                  <c:v>5.443047120000009</c:v>
                </c:pt>
                <c:pt idx="3920">
                  <c:v>5.4444360000000005</c:v>
                </c:pt>
                <c:pt idx="3921">
                  <c:v>5.4458248800000018</c:v>
                </c:pt>
                <c:pt idx="3922">
                  <c:v>5.447219279999989</c:v>
                </c:pt>
                <c:pt idx="3923">
                  <c:v>5.4486139199999979</c:v>
                </c:pt>
                <c:pt idx="3924">
                  <c:v>5.4500027999999983</c:v>
                </c:pt>
                <c:pt idx="3925">
                  <c:v>5.4513916799999986</c:v>
                </c:pt>
                <c:pt idx="3926">
                  <c:v>5.4527805599999857</c:v>
                </c:pt>
                <c:pt idx="3927">
                  <c:v>5.4541694399999985</c:v>
                </c:pt>
                <c:pt idx="3928">
                  <c:v>5.4555583199999926</c:v>
                </c:pt>
                <c:pt idx="3929">
                  <c:v>5.4569359199999932</c:v>
                </c:pt>
                <c:pt idx="3930">
                  <c:v>5.4583250400000001</c:v>
                </c:pt>
                <c:pt idx="3931">
                  <c:v>5.4597194399999989</c:v>
                </c:pt>
                <c:pt idx="3932">
                  <c:v>5.4611083199999975</c:v>
                </c:pt>
                <c:pt idx="3933">
                  <c:v>5.4624971999999996</c:v>
                </c:pt>
                <c:pt idx="3934">
                  <c:v>5.46388608</c:v>
                </c:pt>
                <c:pt idx="3935">
                  <c:v>5.4652749599999932</c:v>
                </c:pt>
                <c:pt idx="3936">
                  <c:v>5.4666693600000107</c:v>
                </c:pt>
                <c:pt idx="3937">
                  <c:v>5.4680553599999886</c:v>
                </c:pt>
                <c:pt idx="3938">
                  <c:v>5.4694332000000028</c:v>
                </c:pt>
                <c:pt idx="3939">
                  <c:v>5.4708360000000003</c:v>
                </c:pt>
                <c:pt idx="3940">
                  <c:v>5.4722248800000024</c:v>
                </c:pt>
                <c:pt idx="3941">
                  <c:v>5.4736053599999988</c:v>
                </c:pt>
                <c:pt idx="3942">
                  <c:v>5.4749944799999888</c:v>
                </c:pt>
                <c:pt idx="3943">
                  <c:v>5.476383359999998</c:v>
                </c:pt>
                <c:pt idx="3944">
                  <c:v>5.4777722399999975</c:v>
                </c:pt>
                <c:pt idx="3945">
                  <c:v>5.4791611200000094</c:v>
                </c:pt>
                <c:pt idx="3946">
                  <c:v>5.4805499999999991</c:v>
                </c:pt>
                <c:pt idx="3947">
                  <c:v>5.4819388799999915</c:v>
                </c:pt>
                <c:pt idx="3948">
                  <c:v>5.4833303999999981</c:v>
                </c:pt>
                <c:pt idx="3949">
                  <c:v>5.4847192799999887</c:v>
                </c:pt>
                <c:pt idx="3950">
                  <c:v>5.4861081599999988</c:v>
                </c:pt>
                <c:pt idx="3951">
                  <c:v>5.4874970399999965</c:v>
                </c:pt>
                <c:pt idx="3952">
                  <c:v>5.4888859199999915</c:v>
                </c:pt>
                <c:pt idx="3953">
                  <c:v>5.4902750399999976</c:v>
                </c:pt>
                <c:pt idx="3954">
                  <c:v>5.4916639200000095</c:v>
                </c:pt>
                <c:pt idx="3955">
                  <c:v>5.4930554400000009</c:v>
                </c:pt>
                <c:pt idx="3956">
                  <c:v>5.4944443199999942</c:v>
                </c:pt>
                <c:pt idx="3957">
                  <c:v>5.4958332000000016</c:v>
                </c:pt>
                <c:pt idx="3958">
                  <c:v>5.4972220799999985</c:v>
                </c:pt>
                <c:pt idx="3959">
                  <c:v>5.4985999199999975</c:v>
                </c:pt>
                <c:pt idx="3960">
                  <c:v>5.5000027199999995</c:v>
                </c:pt>
                <c:pt idx="3961">
                  <c:v>5.5013887199999996</c:v>
                </c:pt>
                <c:pt idx="3962">
                  <c:v>5.5027775999999955</c:v>
                </c:pt>
                <c:pt idx="3963">
                  <c:v>5.5041664800000003</c:v>
                </c:pt>
                <c:pt idx="3964">
                  <c:v>5.5055553599999882</c:v>
                </c:pt>
                <c:pt idx="3965">
                  <c:v>5.5069444799999916</c:v>
                </c:pt>
                <c:pt idx="3966">
                  <c:v>5.50833336</c:v>
                </c:pt>
                <c:pt idx="3967">
                  <c:v>5.5097222400000003</c:v>
                </c:pt>
                <c:pt idx="3968">
                  <c:v>5.5111137599999918</c:v>
                </c:pt>
                <c:pt idx="3969">
                  <c:v>5.5125026399999886</c:v>
                </c:pt>
                <c:pt idx="3970">
                  <c:v>5.5138915199999916</c:v>
                </c:pt>
                <c:pt idx="3971">
                  <c:v>5.5152804</c:v>
                </c:pt>
                <c:pt idx="3972">
                  <c:v>5.5166582399999955</c:v>
                </c:pt>
                <c:pt idx="3973">
                  <c:v>5.5180471200000003</c:v>
                </c:pt>
                <c:pt idx="3974">
                  <c:v>5.5194360000000007</c:v>
                </c:pt>
                <c:pt idx="3975">
                  <c:v>5.5208248799999859</c:v>
                </c:pt>
                <c:pt idx="3976">
                  <c:v>5.5222137599999899</c:v>
                </c:pt>
                <c:pt idx="3977">
                  <c:v>5.5236026399999965</c:v>
                </c:pt>
                <c:pt idx="3978">
                  <c:v>5.5249915199999835</c:v>
                </c:pt>
                <c:pt idx="3979">
                  <c:v>5.5263832800000028</c:v>
                </c:pt>
                <c:pt idx="3980">
                  <c:v>5.5277721599999916</c:v>
                </c:pt>
                <c:pt idx="3981">
                  <c:v>5.5291581599999926</c:v>
                </c:pt>
                <c:pt idx="3982">
                  <c:v>5.5305470400000001</c:v>
                </c:pt>
                <c:pt idx="3983">
                  <c:v>5.5319359200000005</c:v>
                </c:pt>
                <c:pt idx="3984">
                  <c:v>5.5333250399999985</c:v>
                </c:pt>
                <c:pt idx="3985">
                  <c:v>5.5347139199999926</c:v>
                </c:pt>
                <c:pt idx="3986">
                  <c:v>5.5361028000000001</c:v>
                </c:pt>
                <c:pt idx="3987">
                  <c:v>5.5374916800000014</c:v>
                </c:pt>
                <c:pt idx="3988">
                  <c:v>5.5388805599999902</c:v>
                </c:pt>
                <c:pt idx="3989">
                  <c:v>5.5402694400000101</c:v>
                </c:pt>
                <c:pt idx="3990">
                  <c:v>5.5416583200000034</c:v>
                </c:pt>
                <c:pt idx="3991">
                  <c:v>5.543047200000002</c:v>
                </c:pt>
                <c:pt idx="3992">
                  <c:v>5.5444360800000005</c:v>
                </c:pt>
                <c:pt idx="3993">
                  <c:v>5.5458249599999938</c:v>
                </c:pt>
                <c:pt idx="3994">
                  <c:v>5.5472138399999915</c:v>
                </c:pt>
                <c:pt idx="3995">
                  <c:v>5.5486027199999999</c:v>
                </c:pt>
                <c:pt idx="3996">
                  <c:v>5.5499916000000002</c:v>
                </c:pt>
                <c:pt idx="3997">
                  <c:v>5.5513859999999955</c:v>
                </c:pt>
                <c:pt idx="3998">
                  <c:v>5.5527748799999834</c:v>
                </c:pt>
                <c:pt idx="3999">
                  <c:v>5.5541637599999945</c:v>
                </c:pt>
                <c:pt idx="4000">
                  <c:v>5.5555526399999904</c:v>
                </c:pt>
                <c:pt idx="4001">
                  <c:v>5.5569444000000008</c:v>
                </c:pt>
                <c:pt idx="4002">
                  <c:v>5.5583332799999887</c:v>
                </c:pt>
                <c:pt idx="4003">
                  <c:v>5.559722159999998</c:v>
                </c:pt>
                <c:pt idx="4004">
                  <c:v>5.5611110399999877</c:v>
                </c:pt>
                <c:pt idx="4005">
                  <c:v>5.5624999199999907</c:v>
                </c:pt>
                <c:pt idx="4006">
                  <c:v>5.5638887999999955</c:v>
                </c:pt>
                <c:pt idx="4007">
                  <c:v>5.5652776799999906</c:v>
                </c:pt>
                <c:pt idx="4008">
                  <c:v>5.5666665599999945</c:v>
                </c:pt>
                <c:pt idx="4009">
                  <c:v>5.5680554399999913</c:v>
                </c:pt>
                <c:pt idx="4010">
                  <c:v>5.5694332800000002</c:v>
                </c:pt>
                <c:pt idx="4011">
                  <c:v>5.5708221600000014</c:v>
                </c:pt>
                <c:pt idx="4012">
                  <c:v>5.5722110400000009</c:v>
                </c:pt>
                <c:pt idx="4013">
                  <c:v>5.5736138400000019</c:v>
                </c:pt>
                <c:pt idx="4014">
                  <c:v>5.574999839999994</c:v>
                </c:pt>
                <c:pt idx="4015">
                  <c:v>5.5763887200000024</c:v>
                </c:pt>
                <c:pt idx="4016">
                  <c:v>5.5777776000000028</c:v>
                </c:pt>
                <c:pt idx="4017">
                  <c:v>5.5791664799999996</c:v>
                </c:pt>
                <c:pt idx="4018">
                  <c:v>5.5805553599999884</c:v>
                </c:pt>
                <c:pt idx="4019">
                  <c:v>5.5819444800000024</c:v>
                </c:pt>
                <c:pt idx="4020">
                  <c:v>5.5833333600000028</c:v>
                </c:pt>
                <c:pt idx="4021">
                  <c:v>5.5847222399999916</c:v>
                </c:pt>
                <c:pt idx="4022">
                  <c:v>5.58611112</c:v>
                </c:pt>
                <c:pt idx="4023">
                  <c:v>5.5874999999999995</c:v>
                </c:pt>
                <c:pt idx="4024">
                  <c:v>5.5888888800000007</c:v>
                </c:pt>
                <c:pt idx="4025">
                  <c:v>5.5902777600000011</c:v>
                </c:pt>
                <c:pt idx="4026">
                  <c:v>5.5916666400000024</c:v>
                </c:pt>
                <c:pt idx="4027">
                  <c:v>5.59305816</c:v>
                </c:pt>
                <c:pt idx="4028">
                  <c:v>5.5944359999999884</c:v>
                </c:pt>
                <c:pt idx="4029">
                  <c:v>5.5958277600000006</c:v>
                </c:pt>
                <c:pt idx="4030">
                  <c:v>5.5972192800000027</c:v>
                </c:pt>
                <c:pt idx="4031">
                  <c:v>5.5986081599999995</c:v>
                </c:pt>
                <c:pt idx="4032">
                  <c:v>5.5999970399999945</c:v>
                </c:pt>
                <c:pt idx="4033">
                  <c:v>5.6013859199999914</c:v>
                </c:pt>
                <c:pt idx="4034">
                  <c:v>5.6027750399999938</c:v>
                </c:pt>
                <c:pt idx="4035">
                  <c:v>5.6041639199999915</c:v>
                </c:pt>
                <c:pt idx="4036">
                  <c:v>5.6055554399999856</c:v>
                </c:pt>
                <c:pt idx="4037">
                  <c:v>5.6069443199999887</c:v>
                </c:pt>
                <c:pt idx="4038">
                  <c:v>5.6083331999999988</c:v>
                </c:pt>
                <c:pt idx="4039">
                  <c:v>5.6097220799999965</c:v>
                </c:pt>
                <c:pt idx="4040">
                  <c:v>5.6111109599999844</c:v>
                </c:pt>
                <c:pt idx="4041">
                  <c:v>5.6124916799999855</c:v>
                </c:pt>
                <c:pt idx="4042">
                  <c:v>5.6138805599999833</c:v>
                </c:pt>
                <c:pt idx="4043">
                  <c:v>5.6152694400000014</c:v>
                </c:pt>
                <c:pt idx="4044">
                  <c:v>5.6166583200000009</c:v>
                </c:pt>
                <c:pt idx="4045">
                  <c:v>5.6180471999999977</c:v>
                </c:pt>
                <c:pt idx="4046">
                  <c:v>5.6194360799999856</c:v>
                </c:pt>
                <c:pt idx="4047">
                  <c:v>5.6208249599999824</c:v>
                </c:pt>
                <c:pt idx="4048">
                  <c:v>5.6222164800000005</c:v>
                </c:pt>
                <c:pt idx="4049">
                  <c:v>5.6236053599999902</c:v>
                </c:pt>
                <c:pt idx="4050">
                  <c:v>5.6249971199999846</c:v>
                </c:pt>
                <c:pt idx="4051">
                  <c:v>5.6263915199999914</c:v>
                </c:pt>
                <c:pt idx="4052">
                  <c:v>5.62776648</c:v>
                </c:pt>
                <c:pt idx="4053">
                  <c:v>5.6291553599999853</c:v>
                </c:pt>
                <c:pt idx="4054">
                  <c:v>5.6305581599999899</c:v>
                </c:pt>
                <c:pt idx="4055">
                  <c:v>5.6319333599999917</c:v>
                </c:pt>
                <c:pt idx="4056">
                  <c:v>5.6333359199999906</c:v>
                </c:pt>
                <c:pt idx="4057">
                  <c:v>5.634713759999995</c:v>
                </c:pt>
                <c:pt idx="4058">
                  <c:v>5.6361026400000025</c:v>
                </c:pt>
                <c:pt idx="4059">
                  <c:v>5.6374915199999895</c:v>
                </c:pt>
                <c:pt idx="4060">
                  <c:v>5.6388832799999866</c:v>
                </c:pt>
                <c:pt idx="4061">
                  <c:v>5.6402750399999899</c:v>
                </c:pt>
                <c:pt idx="4062">
                  <c:v>5.6416665599999956</c:v>
                </c:pt>
                <c:pt idx="4063">
                  <c:v>5.6430499200000011</c:v>
                </c:pt>
                <c:pt idx="4064">
                  <c:v>5.6444387999999899</c:v>
                </c:pt>
                <c:pt idx="4065">
                  <c:v>5.6458276799999876</c:v>
                </c:pt>
                <c:pt idx="4066">
                  <c:v>5.6472165599999835</c:v>
                </c:pt>
                <c:pt idx="4067">
                  <c:v>5.6486109599999903</c:v>
                </c:pt>
                <c:pt idx="4068">
                  <c:v>5.6499998399999898</c:v>
                </c:pt>
                <c:pt idx="4069">
                  <c:v>5.6513887199999955</c:v>
                </c:pt>
                <c:pt idx="4070">
                  <c:v>5.6527775999999896</c:v>
                </c:pt>
                <c:pt idx="4071">
                  <c:v>5.6541664799999847</c:v>
                </c:pt>
                <c:pt idx="4072">
                  <c:v>5.6555443199999891</c:v>
                </c:pt>
                <c:pt idx="4073">
                  <c:v>5.6569471199999946</c:v>
                </c:pt>
                <c:pt idx="4074">
                  <c:v>5.6583249599999865</c:v>
                </c:pt>
                <c:pt idx="4075">
                  <c:v>5.6597164799999877</c:v>
                </c:pt>
                <c:pt idx="4076">
                  <c:v>5.6611053599999837</c:v>
                </c:pt>
                <c:pt idx="4077">
                  <c:v>5.6624944799999826</c:v>
                </c:pt>
                <c:pt idx="4078">
                  <c:v>5.6638833599999856</c:v>
                </c:pt>
                <c:pt idx="4079">
                  <c:v>5.6652722399999886</c:v>
                </c:pt>
                <c:pt idx="4080">
                  <c:v>5.6666637600000014</c:v>
                </c:pt>
                <c:pt idx="4081">
                  <c:v>5.6680526399999902</c:v>
                </c:pt>
                <c:pt idx="4082">
                  <c:v>5.6694415199999897</c:v>
                </c:pt>
                <c:pt idx="4083">
                  <c:v>5.6708303999999945</c:v>
                </c:pt>
                <c:pt idx="4084">
                  <c:v>5.6722192799999887</c:v>
                </c:pt>
                <c:pt idx="4085">
                  <c:v>5.6736081599999988</c:v>
                </c:pt>
                <c:pt idx="4086">
                  <c:v>5.6749999199999897</c:v>
                </c:pt>
                <c:pt idx="4087">
                  <c:v>5.6763887999999998</c:v>
                </c:pt>
                <c:pt idx="4088">
                  <c:v>5.6777776800000002</c:v>
                </c:pt>
                <c:pt idx="4089">
                  <c:v>5.6791665600000005</c:v>
                </c:pt>
                <c:pt idx="4090">
                  <c:v>5.6805554399999902</c:v>
                </c:pt>
                <c:pt idx="4091">
                  <c:v>5.6819443199999942</c:v>
                </c:pt>
                <c:pt idx="4092">
                  <c:v>5.6833332000000016</c:v>
                </c:pt>
                <c:pt idx="4093">
                  <c:v>5.6847220799999896</c:v>
                </c:pt>
                <c:pt idx="4094">
                  <c:v>5.6860999199999975</c:v>
                </c:pt>
                <c:pt idx="4095">
                  <c:v>5.6874887999999917</c:v>
                </c:pt>
                <c:pt idx="4096">
                  <c:v>5.6888776799999876</c:v>
                </c:pt>
                <c:pt idx="4097">
                  <c:v>5.6902694399999998</c:v>
                </c:pt>
                <c:pt idx="4098">
                  <c:v>5.6916583200000002</c:v>
                </c:pt>
                <c:pt idx="4099">
                  <c:v>5.6930498399999907</c:v>
                </c:pt>
                <c:pt idx="4100">
                  <c:v>5.6944415999999896</c:v>
                </c:pt>
                <c:pt idx="4101">
                  <c:v>5.6958333599999884</c:v>
                </c:pt>
                <c:pt idx="4102">
                  <c:v>5.6972222399999914</c:v>
                </c:pt>
                <c:pt idx="4103">
                  <c:v>5.6986111200000007</c:v>
                </c:pt>
                <c:pt idx="4104">
                  <c:v>5.7000000000000011</c:v>
                </c:pt>
                <c:pt idx="4105">
                  <c:v>5.7013888799999899</c:v>
                </c:pt>
                <c:pt idx="4106">
                  <c:v>5.7027777599999965</c:v>
                </c:pt>
                <c:pt idx="4107">
                  <c:v>5.7041666399999906</c:v>
                </c:pt>
                <c:pt idx="4108">
                  <c:v>5.7055555199999857</c:v>
                </c:pt>
                <c:pt idx="4109">
                  <c:v>5.7069443999999985</c:v>
                </c:pt>
                <c:pt idx="4110">
                  <c:v>5.7083332799999926</c:v>
                </c:pt>
                <c:pt idx="4111">
                  <c:v>5.7097082399999985</c:v>
                </c:pt>
                <c:pt idx="4112">
                  <c:v>5.7111000000000001</c:v>
                </c:pt>
                <c:pt idx="4113">
                  <c:v>5.7124915199999906</c:v>
                </c:pt>
                <c:pt idx="4114">
                  <c:v>5.7138803999999945</c:v>
                </c:pt>
                <c:pt idx="4115">
                  <c:v>5.7152692799999985</c:v>
                </c:pt>
                <c:pt idx="4116">
                  <c:v>5.7166581599999997</c:v>
                </c:pt>
                <c:pt idx="4117">
                  <c:v>5.7180470400000001</c:v>
                </c:pt>
                <c:pt idx="4118">
                  <c:v>5.7194359200000005</c:v>
                </c:pt>
                <c:pt idx="4119">
                  <c:v>5.7208250399999896</c:v>
                </c:pt>
                <c:pt idx="4120">
                  <c:v>5.7222139199999926</c:v>
                </c:pt>
                <c:pt idx="4121">
                  <c:v>5.7236028000000001</c:v>
                </c:pt>
                <c:pt idx="4122">
                  <c:v>5.7249916800000005</c:v>
                </c:pt>
                <c:pt idx="4123">
                  <c:v>5.7263860799999886</c:v>
                </c:pt>
                <c:pt idx="4124">
                  <c:v>5.7277749599999854</c:v>
                </c:pt>
                <c:pt idx="4125">
                  <c:v>5.72916384</c:v>
                </c:pt>
                <c:pt idx="4126">
                  <c:v>5.7305527199999968</c:v>
                </c:pt>
                <c:pt idx="4127">
                  <c:v>5.7319415999999972</c:v>
                </c:pt>
                <c:pt idx="4128">
                  <c:v>5.7333333600000014</c:v>
                </c:pt>
                <c:pt idx="4129">
                  <c:v>5.7347083200000011</c:v>
                </c:pt>
                <c:pt idx="4130">
                  <c:v>5.7361027199999999</c:v>
                </c:pt>
                <c:pt idx="4131">
                  <c:v>5.7374916000000002</c:v>
                </c:pt>
                <c:pt idx="4132">
                  <c:v>5.7388804800000024</c:v>
                </c:pt>
                <c:pt idx="4133">
                  <c:v>5.740269360000009</c:v>
                </c:pt>
                <c:pt idx="4134">
                  <c:v>5.7416611200000096</c:v>
                </c:pt>
                <c:pt idx="4135">
                  <c:v>5.7430471200000088</c:v>
                </c:pt>
                <c:pt idx="4136">
                  <c:v>5.7444359999999897</c:v>
                </c:pt>
                <c:pt idx="4137">
                  <c:v>5.7458248799999856</c:v>
                </c:pt>
                <c:pt idx="4138">
                  <c:v>5.7472166399999915</c:v>
                </c:pt>
                <c:pt idx="4139">
                  <c:v>5.7486055199999955</c:v>
                </c:pt>
                <c:pt idx="4140">
                  <c:v>5.7499943999999967</c:v>
                </c:pt>
                <c:pt idx="4141">
                  <c:v>5.75138327999999</c:v>
                </c:pt>
                <c:pt idx="4142">
                  <c:v>5.7527750399999942</c:v>
                </c:pt>
                <c:pt idx="4143">
                  <c:v>5.7541639200000017</c:v>
                </c:pt>
                <c:pt idx="4144">
                  <c:v>5.7555527999999985</c:v>
                </c:pt>
                <c:pt idx="4145">
                  <c:v>5.7569416799999917</c:v>
                </c:pt>
                <c:pt idx="4146">
                  <c:v>5.7583305599999877</c:v>
                </c:pt>
                <c:pt idx="4147">
                  <c:v>5.7597194399999996</c:v>
                </c:pt>
                <c:pt idx="4148">
                  <c:v>5.7611083199999955</c:v>
                </c:pt>
                <c:pt idx="4149">
                  <c:v>5.7624971999999985</c:v>
                </c:pt>
                <c:pt idx="4150">
                  <c:v>5.7638887200000015</c:v>
                </c:pt>
                <c:pt idx="4151">
                  <c:v>5.7652776000000028</c:v>
                </c:pt>
                <c:pt idx="4152">
                  <c:v>5.7666664799999996</c:v>
                </c:pt>
                <c:pt idx="4153">
                  <c:v>5.7680553599999884</c:v>
                </c:pt>
                <c:pt idx="4154">
                  <c:v>5.7694444800000024</c:v>
                </c:pt>
                <c:pt idx="4155">
                  <c:v>5.7708333600000028</c:v>
                </c:pt>
                <c:pt idx="4156">
                  <c:v>5.7722222399999996</c:v>
                </c:pt>
                <c:pt idx="4157">
                  <c:v>5.7736111200000071</c:v>
                </c:pt>
                <c:pt idx="4158">
                  <c:v>5.7750000000000004</c:v>
                </c:pt>
                <c:pt idx="4159">
                  <c:v>5.7763915199999989</c:v>
                </c:pt>
                <c:pt idx="4160">
                  <c:v>5.7777693599999989</c:v>
                </c:pt>
                <c:pt idx="4161">
                  <c:v>5.7791582399999966</c:v>
                </c:pt>
                <c:pt idx="4162">
                  <c:v>5.7805499999999999</c:v>
                </c:pt>
                <c:pt idx="4163">
                  <c:v>5.7819388800000002</c:v>
                </c:pt>
                <c:pt idx="4164">
                  <c:v>5.7833277600000024</c:v>
                </c:pt>
                <c:pt idx="4165">
                  <c:v>5.7847137600000007</c:v>
                </c:pt>
                <c:pt idx="4166">
                  <c:v>5.7861055199999898</c:v>
                </c:pt>
                <c:pt idx="4167">
                  <c:v>5.7874943999999955</c:v>
                </c:pt>
                <c:pt idx="4168">
                  <c:v>5.7888832799999896</c:v>
                </c:pt>
                <c:pt idx="4169">
                  <c:v>5.7902721599999989</c:v>
                </c:pt>
                <c:pt idx="4170">
                  <c:v>5.7916610399999993</c:v>
                </c:pt>
                <c:pt idx="4171">
                  <c:v>5.7930499199999996</c:v>
                </c:pt>
                <c:pt idx="4172">
                  <c:v>5.7944416800000003</c:v>
                </c:pt>
                <c:pt idx="4173">
                  <c:v>5.7958305599999873</c:v>
                </c:pt>
                <c:pt idx="4174">
                  <c:v>5.797219440000001</c:v>
                </c:pt>
                <c:pt idx="4175">
                  <c:v>5.7986109599999915</c:v>
                </c:pt>
                <c:pt idx="4176">
                  <c:v>5.7999998399999955</c:v>
                </c:pt>
                <c:pt idx="4177">
                  <c:v>5.8013887199999967</c:v>
                </c:pt>
                <c:pt idx="4178">
                  <c:v>5.80277759999999</c:v>
                </c:pt>
                <c:pt idx="4179">
                  <c:v>5.8041664799999877</c:v>
                </c:pt>
                <c:pt idx="4180">
                  <c:v>5.8055443199999903</c:v>
                </c:pt>
                <c:pt idx="4181">
                  <c:v>5.8069332000000005</c:v>
                </c:pt>
                <c:pt idx="4182">
                  <c:v>5.8083220800000088</c:v>
                </c:pt>
                <c:pt idx="4183">
                  <c:v>5.8097109599999897</c:v>
                </c:pt>
                <c:pt idx="4184">
                  <c:v>5.8110998399999945</c:v>
                </c:pt>
                <c:pt idx="4185">
                  <c:v>5.8124887199999886</c:v>
                </c:pt>
                <c:pt idx="4186">
                  <c:v>5.8138804799999866</c:v>
                </c:pt>
                <c:pt idx="4187">
                  <c:v>5.8152722400000005</c:v>
                </c:pt>
                <c:pt idx="4188">
                  <c:v>5.8166611200000089</c:v>
                </c:pt>
                <c:pt idx="4189">
                  <c:v>5.8180555199999855</c:v>
                </c:pt>
                <c:pt idx="4190">
                  <c:v>5.8194444000000001</c:v>
                </c:pt>
                <c:pt idx="4191">
                  <c:v>5.8208332799999862</c:v>
                </c:pt>
                <c:pt idx="4192">
                  <c:v>5.8222221600000008</c:v>
                </c:pt>
                <c:pt idx="4193">
                  <c:v>5.8236000000000008</c:v>
                </c:pt>
                <c:pt idx="4194">
                  <c:v>5.8249999199999891</c:v>
                </c:pt>
                <c:pt idx="4195">
                  <c:v>5.8263859199999857</c:v>
                </c:pt>
                <c:pt idx="4196">
                  <c:v>5.8277776799999836</c:v>
                </c:pt>
                <c:pt idx="4197">
                  <c:v>5.8291639199999965</c:v>
                </c:pt>
                <c:pt idx="4198">
                  <c:v>5.8305554399999915</c:v>
                </c:pt>
                <c:pt idx="4199">
                  <c:v>5.8319416799999955</c:v>
                </c:pt>
                <c:pt idx="4200">
                  <c:v>5.8333305599999896</c:v>
                </c:pt>
                <c:pt idx="4201">
                  <c:v>5.8347194399999918</c:v>
                </c:pt>
                <c:pt idx="4202">
                  <c:v>5.8361083199999975</c:v>
                </c:pt>
                <c:pt idx="4203">
                  <c:v>5.8374971999999996</c:v>
                </c:pt>
                <c:pt idx="4204">
                  <c:v>5.83888608</c:v>
                </c:pt>
                <c:pt idx="4205">
                  <c:v>5.8402775999999985</c:v>
                </c:pt>
                <c:pt idx="4206">
                  <c:v>5.8416664799999989</c:v>
                </c:pt>
                <c:pt idx="4207">
                  <c:v>5.8430553599999886</c:v>
                </c:pt>
                <c:pt idx="4208">
                  <c:v>5.8444360799999844</c:v>
                </c:pt>
                <c:pt idx="4209">
                  <c:v>5.8458275999999945</c:v>
                </c:pt>
                <c:pt idx="4210">
                  <c:v>5.8472164799999877</c:v>
                </c:pt>
                <c:pt idx="4211">
                  <c:v>5.8486053599999908</c:v>
                </c:pt>
                <c:pt idx="4212">
                  <c:v>5.8499971199999985</c:v>
                </c:pt>
                <c:pt idx="4213">
                  <c:v>5.8513859999999926</c:v>
                </c:pt>
                <c:pt idx="4214">
                  <c:v>5.8527748799999841</c:v>
                </c:pt>
                <c:pt idx="4215">
                  <c:v>5.8541666399999883</c:v>
                </c:pt>
                <c:pt idx="4216">
                  <c:v>5.8555555199999851</c:v>
                </c:pt>
                <c:pt idx="4217">
                  <c:v>5.8569444000000015</c:v>
                </c:pt>
                <c:pt idx="4218">
                  <c:v>5.8583332800000019</c:v>
                </c:pt>
                <c:pt idx="4219">
                  <c:v>5.8597221600000022</c:v>
                </c:pt>
                <c:pt idx="4220">
                  <c:v>5.8611026399999888</c:v>
                </c:pt>
                <c:pt idx="4221">
                  <c:v>5.8624943999999903</c:v>
                </c:pt>
                <c:pt idx="4222">
                  <c:v>5.8638803999999887</c:v>
                </c:pt>
                <c:pt idx="4223">
                  <c:v>5.8652692799999908</c:v>
                </c:pt>
                <c:pt idx="4224">
                  <c:v>5.8666581599999965</c:v>
                </c:pt>
                <c:pt idx="4225">
                  <c:v>5.8680470399999907</c:v>
                </c:pt>
                <c:pt idx="4226">
                  <c:v>5.8694387999999975</c:v>
                </c:pt>
                <c:pt idx="4227">
                  <c:v>5.8708305599999866</c:v>
                </c:pt>
                <c:pt idx="4228">
                  <c:v>5.8722220799999985</c:v>
                </c:pt>
                <c:pt idx="4229">
                  <c:v>5.8736109599999917</c:v>
                </c:pt>
                <c:pt idx="4230">
                  <c:v>5.8749998399999876</c:v>
                </c:pt>
                <c:pt idx="4231">
                  <c:v>5.8763776799999965</c:v>
                </c:pt>
                <c:pt idx="4232">
                  <c:v>5.8777665599999915</c:v>
                </c:pt>
                <c:pt idx="4233">
                  <c:v>5.8791609599999965</c:v>
                </c:pt>
                <c:pt idx="4234">
                  <c:v>5.8805553599999882</c:v>
                </c:pt>
                <c:pt idx="4235">
                  <c:v>5.8819444799999916</c:v>
                </c:pt>
                <c:pt idx="4236">
                  <c:v>5.88333336</c:v>
                </c:pt>
                <c:pt idx="4237">
                  <c:v>5.8847222399999914</c:v>
                </c:pt>
                <c:pt idx="4238">
                  <c:v>5.8861111200000007</c:v>
                </c:pt>
                <c:pt idx="4239">
                  <c:v>5.8874999999999975</c:v>
                </c:pt>
                <c:pt idx="4240">
                  <c:v>5.8888888799999837</c:v>
                </c:pt>
                <c:pt idx="4241">
                  <c:v>5.8902664799999975</c:v>
                </c:pt>
                <c:pt idx="4242">
                  <c:v>5.8916582399999955</c:v>
                </c:pt>
                <c:pt idx="4243">
                  <c:v>5.8930471200000003</c:v>
                </c:pt>
                <c:pt idx="4244">
                  <c:v>5.8944359999999882</c:v>
                </c:pt>
                <c:pt idx="4245">
                  <c:v>5.8958248799999859</c:v>
                </c:pt>
                <c:pt idx="4246">
                  <c:v>5.8972137599999899</c:v>
                </c:pt>
                <c:pt idx="4247">
                  <c:v>5.8986026399999965</c:v>
                </c:pt>
                <c:pt idx="4248">
                  <c:v>5.8999915199999906</c:v>
                </c:pt>
                <c:pt idx="4249">
                  <c:v>5.901380399999999</c:v>
                </c:pt>
                <c:pt idx="4250">
                  <c:v>5.9027692799999985</c:v>
                </c:pt>
                <c:pt idx="4251">
                  <c:v>5.9041581599999926</c:v>
                </c:pt>
                <c:pt idx="4252">
                  <c:v>5.9055470400000001</c:v>
                </c:pt>
                <c:pt idx="4253">
                  <c:v>5.9069359200000005</c:v>
                </c:pt>
                <c:pt idx="4254">
                  <c:v>5.9083250399999985</c:v>
                </c:pt>
                <c:pt idx="4255">
                  <c:v>5.9097165600000015</c:v>
                </c:pt>
                <c:pt idx="4256">
                  <c:v>5.9111054400000018</c:v>
                </c:pt>
                <c:pt idx="4257">
                  <c:v>5.9124971999999989</c:v>
                </c:pt>
                <c:pt idx="4258">
                  <c:v>5.9138860799999886</c:v>
                </c:pt>
                <c:pt idx="4259">
                  <c:v>5.9152749599999916</c:v>
                </c:pt>
                <c:pt idx="4260">
                  <c:v>5.9166664800000142</c:v>
                </c:pt>
                <c:pt idx="4261">
                  <c:v>5.9180553599999897</c:v>
                </c:pt>
                <c:pt idx="4262">
                  <c:v>5.9194331999999994</c:v>
                </c:pt>
                <c:pt idx="4263">
                  <c:v>5.9208249599999938</c:v>
                </c:pt>
                <c:pt idx="4264">
                  <c:v>5.9222138399999915</c:v>
                </c:pt>
                <c:pt idx="4265">
                  <c:v>5.9236027199999999</c:v>
                </c:pt>
                <c:pt idx="4266">
                  <c:v>5.9249915999999914</c:v>
                </c:pt>
                <c:pt idx="4267">
                  <c:v>5.9263804800000024</c:v>
                </c:pt>
                <c:pt idx="4268">
                  <c:v>5.927769360000001</c:v>
                </c:pt>
                <c:pt idx="4269">
                  <c:v>5.92916664</c:v>
                </c:pt>
                <c:pt idx="4270">
                  <c:v>5.9305526400000002</c:v>
                </c:pt>
                <c:pt idx="4271">
                  <c:v>5.9319444000000034</c:v>
                </c:pt>
                <c:pt idx="4272">
                  <c:v>5.9333332799999976</c:v>
                </c:pt>
                <c:pt idx="4273">
                  <c:v>5.9347111200000011</c:v>
                </c:pt>
                <c:pt idx="4274">
                  <c:v>5.9361000000000024</c:v>
                </c:pt>
                <c:pt idx="4275">
                  <c:v>5.9374888800000019</c:v>
                </c:pt>
                <c:pt idx="4276">
                  <c:v>5.9388777600000022</c:v>
                </c:pt>
                <c:pt idx="4277">
                  <c:v>5.9402692800000132</c:v>
                </c:pt>
                <c:pt idx="4278">
                  <c:v>5.9416581599999994</c:v>
                </c:pt>
                <c:pt idx="4279">
                  <c:v>5.9430470399999979</c:v>
                </c:pt>
                <c:pt idx="4280">
                  <c:v>5.9444359199999877</c:v>
                </c:pt>
                <c:pt idx="4281">
                  <c:v>5.9458250400000008</c:v>
                </c:pt>
                <c:pt idx="4282">
                  <c:v>5.9472194399999996</c:v>
                </c:pt>
                <c:pt idx="4283">
                  <c:v>5.9486083199999999</c:v>
                </c:pt>
                <c:pt idx="4284">
                  <c:v>5.9499972000000003</c:v>
                </c:pt>
                <c:pt idx="4285">
                  <c:v>5.9513887200000024</c:v>
                </c:pt>
                <c:pt idx="4286">
                  <c:v>5.9527776000000028</c:v>
                </c:pt>
                <c:pt idx="4287">
                  <c:v>5.9541664799999916</c:v>
                </c:pt>
                <c:pt idx="4288">
                  <c:v>5.9555553599999884</c:v>
                </c:pt>
                <c:pt idx="4289">
                  <c:v>5.9569444800000024</c:v>
                </c:pt>
                <c:pt idx="4290">
                  <c:v>5.9583333600000028</c:v>
                </c:pt>
                <c:pt idx="4291">
                  <c:v>5.9597109600000007</c:v>
                </c:pt>
                <c:pt idx="4292">
                  <c:v>5.961099840000001</c:v>
                </c:pt>
                <c:pt idx="4293">
                  <c:v>5.9624887199999899</c:v>
                </c:pt>
                <c:pt idx="4294">
                  <c:v>5.9638775999999956</c:v>
                </c:pt>
                <c:pt idx="4295">
                  <c:v>5.9652664799999986</c:v>
                </c:pt>
                <c:pt idx="4296">
                  <c:v>5.9666582399999966</c:v>
                </c:pt>
                <c:pt idx="4297">
                  <c:v>5.9680471199999996</c:v>
                </c:pt>
                <c:pt idx="4298">
                  <c:v>5.9694388800000002</c:v>
                </c:pt>
                <c:pt idx="4299">
                  <c:v>5.9708277600000024</c:v>
                </c:pt>
                <c:pt idx="4300">
                  <c:v>5.9722137600000034</c:v>
                </c:pt>
                <c:pt idx="4301">
                  <c:v>5.9736026400000091</c:v>
                </c:pt>
                <c:pt idx="4302">
                  <c:v>5.9749915200000006</c:v>
                </c:pt>
                <c:pt idx="4303">
                  <c:v>5.9763832799999985</c:v>
                </c:pt>
                <c:pt idx="4304">
                  <c:v>5.9777721599999989</c:v>
                </c:pt>
                <c:pt idx="4305">
                  <c:v>5.9791610399999993</c:v>
                </c:pt>
                <c:pt idx="4306">
                  <c:v>5.9805527999999999</c:v>
                </c:pt>
                <c:pt idx="4307">
                  <c:v>5.9819416800000091</c:v>
                </c:pt>
                <c:pt idx="4308">
                  <c:v>5.9833305600000006</c:v>
                </c:pt>
                <c:pt idx="4309">
                  <c:v>5.9847220799999965</c:v>
                </c:pt>
                <c:pt idx="4310">
                  <c:v>5.9860999199999991</c:v>
                </c:pt>
                <c:pt idx="4311">
                  <c:v>5.9874887999999995</c:v>
                </c:pt>
                <c:pt idx="4312">
                  <c:v>5.9888805599999904</c:v>
                </c:pt>
                <c:pt idx="4313">
                  <c:v>5.9902694400000112</c:v>
                </c:pt>
                <c:pt idx="4314">
                  <c:v>5.991658320000008</c:v>
                </c:pt>
                <c:pt idx="4315">
                  <c:v>5.9930472000000004</c:v>
                </c:pt>
                <c:pt idx="4316">
                  <c:v>5.9944360799999856</c:v>
                </c:pt>
                <c:pt idx="4317">
                  <c:v>5.9958276000000001</c:v>
                </c:pt>
                <c:pt idx="4318">
                  <c:v>5.9972164800000014</c:v>
                </c:pt>
                <c:pt idx="4319">
                  <c:v>5.9986053600000009</c:v>
                </c:pt>
                <c:pt idx="4320">
                  <c:v>5.999997119999998</c:v>
                </c:pt>
                <c:pt idx="4321">
                  <c:v>6.0013859999999966</c:v>
                </c:pt>
                <c:pt idx="4322">
                  <c:v>6.0027722400000005</c:v>
                </c:pt>
                <c:pt idx="4323">
                  <c:v>6.0041611200000009</c:v>
                </c:pt>
                <c:pt idx="4324">
                  <c:v>6.0055499999999995</c:v>
                </c:pt>
                <c:pt idx="4325">
                  <c:v>6.0069415199999945</c:v>
                </c:pt>
                <c:pt idx="4326">
                  <c:v>6.0083332800000004</c:v>
                </c:pt>
                <c:pt idx="4327">
                  <c:v>6.0097221600000079</c:v>
                </c:pt>
                <c:pt idx="4328">
                  <c:v>6.0111000000000008</c:v>
                </c:pt>
                <c:pt idx="4329">
                  <c:v>6.0124888799999825</c:v>
                </c:pt>
                <c:pt idx="4330">
                  <c:v>6.0138832799999866</c:v>
                </c:pt>
                <c:pt idx="4331">
                  <c:v>6.0152750399999899</c:v>
                </c:pt>
                <c:pt idx="4332">
                  <c:v>6.0166639199999974</c:v>
                </c:pt>
                <c:pt idx="4333">
                  <c:v>6.0180527999999978</c:v>
                </c:pt>
                <c:pt idx="4334">
                  <c:v>6.0194416799999955</c:v>
                </c:pt>
                <c:pt idx="4335">
                  <c:v>6.0208305599999834</c:v>
                </c:pt>
                <c:pt idx="4336">
                  <c:v>6.0222194399999918</c:v>
                </c:pt>
                <c:pt idx="4337">
                  <c:v>6.0236109599999903</c:v>
                </c:pt>
                <c:pt idx="4338">
                  <c:v>6.0249998399999836</c:v>
                </c:pt>
                <c:pt idx="4339">
                  <c:v>6.0263805599999891</c:v>
                </c:pt>
                <c:pt idx="4340">
                  <c:v>6.0277720800000001</c:v>
                </c:pt>
                <c:pt idx="4341">
                  <c:v>6.0291609599999889</c:v>
                </c:pt>
                <c:pt idx="4342">
                  <c:v>6.0305527200000011</c:v>
                </c:pt>
                <c:pt idx="4343">
                  <c:v>6.0319416000000023</c:v>
                </c:pt>
                <c:pt idx="4344">
                  <c:v>6.0333304800000098</c:v>
                </c:pt>
                <c:pt idx="4345">
                  <c:v>6.0347109599999884</c:v>
                </c:pt>
                <c:pt idx="4346">
                  <c:v>6.0361027200000024</c:v>
                </c:pt>
                <c:pt idx="4347">
                  <c:v>6.0374944799999888</c:v>
                </c:pt>
                <c:pt idx="4348">
                  <c:v>6.0388833599999945</c:v>
                </c:pt>
                <c:pt idx="4349">
                  <c:v>6.0402722399999975</c:v>
                </c:pt>
                <c:pt idx="4350">
                  <c:v>6.0416637600000112</c:v>
                </c:pt>
                <c:pt idx="4351">
                  <c:v>6.0430555199999931</c:v>
                </c:pt>
                <c:pt idx="4352">
                  <c:v>6.0444444000000015</c:v>
                </c:pt>
                <c:pt idx="4353">
                  <c:v>6.0458332800000019</c:v>
                </c:pt>
                <c:pt idx="4354">
                  <c:v>6.0472221600000022</c:v>
                </c:pt>
                <c:pt idx="4355">
                  <c:v>6.0486110400000026</c:v>
                </c:pt>
                <c:pt idx="4356">
                  <c:v>6.0499915199999945</c:v>
                </c:pt>
                <c:pt idx="4357">
                  <c:v>6.0513803999999976</c:v>
                </c:pt>
                <c:pt idx="4358">
                  <c:v>6.0527721600000017</c:v>
                </c:pt>
                <c:pt idx="4359">
                  <c:v>6.0541610399999897</c:v>
                </c:pt>
                <c:pt idx="4360">
                  <c:v>6.0555527999999965</c:v>
                </c:pt>
                <c:pt idx="4361">
                  <c:v>6.0569416799999916</c:v>
                </c:pt>
                <c:pt idx="4362">
                  <c:v>6.0583305599999866</c:v>
                </c:pt>
                <c:pt idx="4363">
                  <c:v>6.0597194400000003</c:v>
                </c:pt>
                <c:pt idx="4364">
                  <c:v>6.0611109599999846</c:v>
                </c:pt>
                <c:pt idx="4365">
                  <c:v>6.0624998399999876</c:v>
                </c:pt>
                <c:pt idx="4366">
                  <c:v>6.0638887199999916</c:v>
                </c:pt>
                <c:pt idx="4367">
                  <c:v>6.0652775999999955</c:v>
                </c:pt>
                <c:pt idx="4368">
                  <c:v>6.0666664800000092</c:v>
                </c:pt>
                <c:pt idx="4369">
                  <c:v>6.0680553599999882</c:v>
                </c:pt>
                <c:pt idx="4370">
                  <c:v>6.0694444799999916</c:v>
                </c:pt>
                <c:pt idx="4371">
                  <c:v>6.07083336</c:v>
                </c:pt>
                <c:pt idx="4372">
                  <c:v>6.0722109599999898</c:v>
                </c:pt>
                <c:pt idx="4373">
                  <c:v>6.0735998399999955</c:v>
                </c:pt>
                <c:pt idx="4374">
                  <c:v>6.0749915999999917</c:v>
                </c:pt>
                <c:pt idx="4375">
                  <c:v>6.0763804799999965</c:v>
                </c:pt>
                <c:pt idx="4376">
                  <c:v>6.0777693599999996</c:v>
                </c:pt>
                <c:pt idx="4377">
                  <c:v>6.0791582399999955</c:v>
                </c:pt>
                <c:pt idx="4378">
                  <c:v>6.0805471200000003</c:v>
                </c:pt>
                <c:pt idx="4379">
                  <c:v>6.0819360000000007</c:v>
                </c:pt>
                <c:pt idx="4380">
                  <c:v>6.083324880000001</c:v>
                </c:pt>
                <c:pt idx="4381">
                  <c:v>6.0847192799999865</c:v>
                </c:pt>
                <c:pt idx="4382">
                  <c:v>6.0861081600000002</c:v>
                </c:pt>
                <c:pt idx="4383">
                  <c:v>6.0874999199999955</c:v>
                </c:pt>
                <c:pt idx="4384">
                  <c:v>6.0888887999999977</c:v>
                </c:pt>
                <c:pt idx="4385">
                  <c:v>6.0902776799999945</c:v>
                </c:pt>
                <c:pt idx="4386">
                  <c:v>6.0916665599999975</c:v>
                </c:pt>
                <c:pt idx="4387">
                  <c:v>6.0930554399999908</c:v>
                </c:pt>
                <c:pt idx="4388">
                  <c:v>6.0944359199999871</c:v>
                </c:pt>
                <c:pt idx="4389">
                  <c:v>6.0958250399999896</c:v>
                </c:pt>
                <c:pt idx="4390">
                  <c:v>6.0972139199999926</c:v>
                </c:pt>
                <c:pt idx="4391">
                  <c:v>6.0986054400000018</c:v>
                </c:pt>
                <c:pt idx="4392">
                  <c:v>6.0999943199999906</c:v>
                </c:pt>
                <c:pt idx="4393">
                  <c:v>6.1013805599999902</c:v>
                </c:pt>
                <c:pt idx="4394">
                  <c:v>6.1027694400000012</c:v>
                </c:pt>
                <c:pt idx="4395">
                  <c:v>6.10415831999999</c:v>
                </c:pt>
                <c:pt idx="4396">
                  <c:v>6.1055498399999903</c:v>
                </c:pt>
                <c:pt idx="4397">
                  <c:v>6.1069387200000005</c:v>
                </c:pt>
                <c:pt idx="4398">
                  <c:v>6.1083276000000009</c:v>
                </c:pt>
                <c:pt idx="4399">
                  <c:v>6.1097193599999908</c:v>
                </c:pt>
                <c:pt idx="4400">
                  <c:v>6.1111082399999876</c:v>
                </c:pt>
                <c:pt idx="4401">
                  <c:v>6.1124971199999907</c:v>
                </c:pt>
                <c:pt idx="4402">
                  <c:v>6.1138859999999866</c:v>
                </c:pt>
                <c:pt idx="4403">
                  <c:v>6.1152777599999926</c:v>
                </c:pt>
                <c:pt idx="4404">
                  <c:v>6.1166637599999998</c:v>
                </c:pt>
                <c:pt idx="4405">
                  <c:v>6.1180555199999853</c:v>
                </c:pt>
                <c:pt idx="4406">
                  <c:v>6.1194333599999933</c:v>
                </c:pt>
                <c:pt idx="4407">
                  <c:v>6.1208332799999825</c:v>
                </c:pt>
                <c:pt idx="4408">
                  <c:v>6.1222111199999931</c:v>
                </c:pt>
                <c:pt idx="4409">
                  <c:v>6.1236000000000015</c:v>
                </c:pt>
                <c:pt idx="4410">
                  <c:v>6.1249943999999807</c:v>
                </c:pt>
                <c:pt idx="4411">
                  <c:v>6.1263832799999838</c:v>
                </c:pt>
                <c:pt idx="4412">
                  <c:v>6.1277721599999877</c:v>
                </c:pt>
                <c:pt idx="4413">
                  <c:v>6.1291639200000017</c:v>
                </c:pt>
                <c:pt idx="4414">
                  <c:v>6.1305527999999985</c:v>
                </c:pt>
                <c:pt idx="4415">
                  <c:v>6.1319416799999917</c:v>
                </c:pt>
                <c:pt idx="4416">
                  <c:v>6.1333305599999877</c:v>
                </c:pt>
                <c:pt idx="4417">
                  <c:v>6.1347194399999916</c:v>
                </c:pt>
                <c:pt idx="4418">
                  <c:v>6.1361083199999955</c:v>
                </c:pt>
                <c:pt idx="4419">
                  <c:v>6.1374971999999985</c:v>
                </c:pt>
                <c:pt idx="4420">
                  <c:v>6.1388860800000007</c:v>
                </c:pt>
                <c:pt idx="4421">
                  <c:v>6.1402749599999931</c:v>
                </c:pt>
                <c:pt idx="4422">
                  <c:v>6.1416638399999979</c:v>
                </c:pt>
                <c:pt idx="4423">
                  <c:v>6.1430527199999965</c:v>
                </c:pt>
                <c:pt idx="4424">
                  <c:v>6.1444444800000015</c:v>
                </c:pt>
                <c:pt idx="4425">
                  <c:v>6.1458333599999948</c:v>
                </c:pt>
                <c:pt idx="4426">
                  <c:v>6.1472109599999882</c:v>
                </c:pt>
                <c:pt idx="4427">
                  <c:v>6.1485998399999922</c:v>
                </c:pt>
                <c:pt idx="4428">
                  <c:v>6.1499944800000019</c:v>
                </c:pt>
                <c:pt idx="4429">
                  <c:v>6.1513833599999908</c:v>
                </c:pt>
                <c:pt idx="4430">
                  <c:v>6.1527722399999876</c:v>
                </c:pt>
                <c:pt idx="4431">
                  <c:v>6.1541611199999915</c:v>
                </c:pt>
                <c:pt idx="4432">
                  <c:v>6.1555499999999945</c:v>
                </c:pt>
                <c:pt idx="4433">
                  <c:v>6.1569388799999851</c:v>
                </c:pt>
                <c:pt idx="4434">
                  <c:v>6.1583277600000006</c:v>
                </c:pt>
                <c:pt idx="4435">
                  <c:v>6.1597166399999903</c:v>
                </c:pt>
                <c:pt idx="4436">
                  <c:v>6.1611055199999836</c:v>
                </c:pt>
                <c:pt idx="4437">
                  <c:v>6.1624943999999857</c:v>
                </c:pt>
                <c:pt idx="4438">
                  <c:v>6.1638859199999851</c:v>
                </c:pt>
                <c:pt idx="4439">
                  <c:v>6.1652776800000009</c:v>
                </c:pt>
                <c:pt idx="4440">
                  <c:v>6.1666639199999995</c:v>
                </c:pt>
                <c:pt idx="4441">
                  <c:v>6.1680527999999955</c:v>
                </c:pt>
                <c:pt idx="4442">
                  <c:v>6.1694416800000003</c:v>
                </c:pt>
                <c:pt idx="4443">
                  <c:v>6.1708221599999975</c:v>
                </c:pt>
                <c:pt idx="4444">
                  <c:v>6.1722110399999908</c:v>
                </c:pt>
                <c:pt idx="4445">
                  <c:v>6.1735999199999965</c:v>
                </c:pt>
                <c:pt idx="4446">
                  <c:v>6.1749887999999915</c:v>
                </c:pt>
                <c:pt idx="4447">
                  <c:v>6.1763776799999945</c:v>
                </c:pt>
                <c:pt idx="4448">
                  <c:v>6.1777665599999914</c:v>
                </c:pt>
                <c:pt idx="4449">
                  <c:v>6.1791583200000009</c:v>
                </c:pt>
                <c:pt idx="4450">
                  <c:v>6.1805471999999977</c:v>
                </c:pt>
                <c:pt idx="4451">
                  <c:v>6.1819360799999856</c:v>
                </c:pt>
                <c:pt idx="4452">
                  <c:v>6.1833249599999887</c:v>
                </c:pt>
                <c:pt idx="4453">
                  <c:v>6.1847138399999846</c:v>
                </c:pt>
                <c:pt idx="4454">
                  <c:v>6.1861027199999965</c:v>
                </c:pt>
                <c:pt idx="4455">
                  <c:v>6.1874944799999865</c:v>
                </c:pt>
                <c:pt idx="4456">
                  <c:v>6.1888833599999904</c:v>
                </c:pt>
                <c:pt idx="4457">
                  <c:v>6.1902722400000005</c:v>
                </c:pt>
                <c:pt idx="4458">
                  <c:v>6.1916611200000089</c:v>
                </c:pt>
                <c:pt idx="4459">
                  <c:v>6.1930555199999855</c:v>
                </c:pt>
                <c:pt idx="4460">
                  <c:v>6.1944443999999885</c:v>
                </c:pt>
                <c:pt idx="4461">
                  <c:v>6.1958222399999885</c:v>
                </c:pt>
                <c:pt idx="4462">
                  <c:v>6.1972111199999933</c:v>
                </c:pt>
                <c:pt idx="4463">
                  <c:v>6.1986000000000008</c:v>
                </c:pt>
                <c:pt idx="4464">
                  <c:v>6.1999915199999895</c:v>
                </c:pt>
                <c:pt idx="4465">
                  <c:v>6.2013803999999997</c:v>
                </c:pt>
                <c:pt idx="4466">
                  <c:v>6.2027721600000003</c:v>
                </c:pt>
                <c:pt idx="4467">
                  <c:v>6.2041610400000007</c:v>
                </c:pt>
                <c:pt idx="4468">
                  <c:v>6.2055499200000011</c:v>
                </c:pt>
                <c:pt idx="4469">
                  <c:v>6.2069387999999979</c:v>
                </c:pt>
                <c:pt idx="4470">
                  <c:v>6.2083305599999896</c:v>
                </c:pt>
                <c:pt idx="4471">
                  <c:v>6.2097220800000121</c:v>
                </c:pt>
                <c:pt idx="4472">
                  <c:v>6.2111109599999903</c:v>
                </c:pt>
                <c:pt idx="4473">
                  <c:v>6.2124998399999898</c:v>
                </c:pt>
                <c:pt idx="4474">
                  <c:v>6.2138887199999955</c:v>
                </c:pt>
                <c:pt idx="4475">
                  <c:v>6.2152775999999985</c:v>
                </c:pt>
                <c:pt idx="4476">
                  <c:v>6.2166664799999989</c:v>
                </c:pt>
                <c:pt idx="4477">
                  <c:v>6.2180443200000015</c:v>
                </c:pt>
                <c:pt idx="4478">
                  <c:v>6.2194360799999915</c:v>
                </c:pt>
                <c:pt idx="4479">
                  <c:v>6.2208220799999916</c:v>
                </c:pt>
                <c:pt idx="4480">
                  <c:v>6.2222138399999913</c:v>
                </c:pt>
                <c:pt idx="4481">
                  <c:v>6.2236027200000024</c:v>
                </c:pt>
                <c:pt idx="4482">
                  <c:v>6.2249944799999826</c:v>
                </c:pt>
                <c:pt idx="4483">
                  <c:v>6.2263804799999898</c:v>
                </c:pt>
                <c:pt idx="4484">
                  <c:v>6.2277693599999955</c:v>
                </c:pt>
                <c:pt idx="4485">
                  <c:v>6.2291582399999896</c:v>
                </c:pt>
                <c:pt idx="4486">
                  <c:v>6.2305471199999989</c:v>
                </c:pt>
                <c:pt idx="4487">
                  <c:v>6.2319359999999975</c:v>
                </c:pt>
                <c:pt idx="4488">
                  <c:v>6.2333248799999916</c:v>
                </c:pt>
                <c:pt idx="4489">
                  <c:v>6.23471376</c:v>
                </c:pt>
                <c:pt idx="4490">
                  <c:v>6.2361055200000006</c:v>
                </c:pt>
                <c:pt idx="4491">
                  <c:v>6.2374970399999965</c:v>
                </c:pt>
                <c:pt idx="4492">
                  <c:v>6.2388887999999998</c:v>
                </c:pt>
                <c:pt idx="4493">
                  <c:v>6.2402776800000082</c:v>
                </c:pt>
                <c:pt idx="4494">
                  <c:v>6.2416665600000014</c:v>
                </c:pt>
                <c:pt idx="4495">
                  <c:v>6.2430554400000009</c:v>
                </c:pt>
                <c:pt idx="4496">
                  <c:v>6.2444332800000009</c:v>
                </c:pt>
                <c:pt idx="4497">
                  <c:v>6.2458221599999977</c:v>
                </c:pt>
                <c:pt idx="4498">
                  <c:v>6.2472110399999945</c:v>
                </c:pt>
                <c:pt idx="4499">
                  <c:v>6.2485999199999975</c:v>
                </c:pt>
                <c:pt idx="4500">
                  <c:v>6.2499887999999988</c:v>
                </c:pt>
                <c:pt idx="4501">
                  <c:v>6.2513776799999965</c:v>
                </c:pt>
                <c:pt idx="4502">
                  <c:v>6.2527694399999998</c:v>
                </c:pt>
                <c:pt idx="4503">
                  <c:v>6.2541609599999877</c:v>
                </c:pt>
                <c:pt idx="4504">
                  <c:v>6.2555472000000005</c:v>
                </c:pt>
                <c:pt idx="4505">
                  <c:v>6.2569415999999975</c:v>
                </c:pt>
                <c:pt idx="4506">
                  <c:v>6.2583304799999926</c:v>
                </c:pt>
                <c:pt idx="4507">
                  <c:v>6.2597222400000003</c:v>
                </c:pt>
                <c:pt idx="4508">
                  <c:v>6.2611111200000007</c:v>
                </c:pt>
                <c:pt idx="4509">
                  <c:v>6.2624999999999975</c:v>
                </c:pt>
                <c:pt idx="4510">
                  <c:v>6.2638888799999837</c:v>
                </c:pt>
                <c:pt idx="4511">
                  <c:v>6.2652777599999965</c:v>
                </c:pt>
                <c:pt idx="4512">
                  <c:v>6.2666553599999926</c:v>
                </c:pt>
                <c:pt idx="4513">
                  <c:v>6.2680444799999906</c:v>
                </c:pt>
                <c:pt idx="4514">
                  <c:v>6.2694333599999945</c:v>
                </c:pt>
                <c:pt idx="4515">
                  <c:v>6.2708222399999975</c:v>
                </c:pt>
                <c:pt idx="4516">
                  <c:v>6.2722111199999997</c:v>
                </c:pt>
                <c:pt idx="4517">
                  <c:v>6.2736026399999982</c:v>
                </c:pt>
                <c:pt idx="4518">
                  <c:v>6.2749915199999906</c:v>
                </c:pt>
                <c:pt idx="4519">
                  <c:v>6.276380399999999</c:v>
                </c:pt>
                <c:pt idx="4520">
                  <c:v>6.2777692799999985</c:v>
                </c:pt>
                <c:pt idx="4521">
                  <c:v>6.2791581599999997</c:v>
                </c:pt>
                <c:pt idx="4522">
                  <c:v>6.2805470400000001</c:v>
                </c:pt>
                <c:pt idx="4523">
                  <c:v>6.2819359200000005</c:v>
                </c:pt>
                <c:pt idx="4524">
                  <c:v>6.2833276800000091</c:v>
                </c:pt>
                <c:pt idx="4525">
                  <c:v>6.2847139199999926</c:v>
                </c:pt>
                <c:pt idx="4526">
                  <c:v>6.2861028000000001</c:v>
                </c:pt>
                <c:pt idx="4527">
                  <c:v>6.2874916800000014</c:v>
                </c:pt>
                <c:pt idx="4528">
                  <c:v>6.2888805599999902</c:v>
                </c:pt>
                <c:pt idx="4529">
                  <c:v>6.2902694400000101</c:v>
                </c:pt>
                <c:pt idx="4530">
                  <c:v>6.2916583200000034</c:v>
                </c:pt>
                <c:pt idx="4531">
                  <c:v>6.2930527199999968</c:v>
                </c:pt>
                <c:pt idx="4532">
                  <c:v>6.2944415999999945</c:v>
                </c:pt>
                <c:pt idx="4533">
                  <c:v>6.2958304799999887</c:v>
                </c:pt>
                <c:pt idx="4534">
                  <c:v>6.2972193599999908</c:v>
                </c:pt>
                <c:pt idx="4535">
                  <c:v>6.2986082399999965</c:v>
                </c:pt>
                <c:pt idx="4536">
                  <c:v>6.2999971199999987</c:v>
                </c:pt>
                <c:pt idx="4537">
                  <c:v>6.3013859999999955</c:v>
                </c:pt>
                <c:pt idx="4538">
                  <c:v>6.3027748799999834</c:v>
                </c:pt>
                <c:pt idx="4539">
                  <c:v>6.3041637599999945</c:v>
                </c:pt>
                <c:pt idx="4540">
                  <c:v>6.3055526399999904</c:v>
                </c:pt>
                <c:pt idx="4541">
                  <c:v>6.3069444000000008</c:v>
                </c:pt>
                <c:pt idx="4542">
                  <c:v>6.3083332799999887</c:v>
                </c:pt>
                <c:pt idx="4543">
                  <c:v>6.309722159999998</c:v>
                </c:pt>
                <c:pt idx="4544">
                  <c:v>6.3111110399999877</c:v>
                </c:pt>
                <c:pt idx="4545">
                  <c:v>6.3124888799999876</c:v>
                </c:pt>
                <c:pt idx="4546">
                  <c:v>6.3138803999999933</c:v>
                </c:pt>
                <c:pt idx="4547">
                  <c:v>6.3152721599999975</c:v>
                </c:pt>
                <c:pt idx="4548">
                  <c:v>6.3166639200000034</c:v>
                </c:pt>
                <c:pt idx="4549">
                  <c:v>6.3180527999999985</c:v>
                </c:pt>
                <c:pt idx="4550">
                  <c:v>6.3194416799999917</c:v>
                </c:pt>
                <c:pt idx="4551">
                  <c:v>6.3208305599999823</c:v>
                </c:pt>
                <c:pt idx="4552">
                  <c:v>6.3222194399999916</c:v>
                </c:pt>
                <c:pt idx="4553">
                  <c:v>6.3236083199999955</c:v>
                </c:pt>
                <c:pt idx="4554">
                  <c:v>6.3249971999999914</c:v>
                </c:pt>
                <c:pt idx="4555">
                  <c:v>6.3263860800000007</c:v>
                </c:pt>
                <c:pt idx="4556">
                  <c:v>6.3277775999999939</c:v>
                </c:pt>
                <c:pt idx="4557">
                  <c:v>6.3291664799999916</c:v>
                </c:pt>
                <c:pt idx="4558">
                  <c:v>6.3305553599999884</c:v>
                </c:pt>
                <c:pt idx="4559">
                  <c:v>6.3319444800000024</c:v>
                </c:pt>
                <c:pt idx="4560">
                  <c:v>6.3333333600000028</c:v>
                </c:pt>
                <c:pt idx="4561">
                  <c:v>6.3347222399999916</c:v>
                </c:pt>
                <c:pt idx="4562">
                  <c:v>6.336099840000001</c:v>
                </c:pt>
                <c:pt idx="4563">
                  <c:v>6.3374887199999899</c:v>
                </c:pt>
                <c:pt idx="4564">
                  <c:v>6.3388775999999956</c:v>
                </c:pt>
                <c:pt idx="4565">
                  <c:v>6.3402664799999986</c:v>
                </c:pt>
                <c:pt idx="4566">
                  <c:v>6.3416582399999966</c:v>
                </c:pt>
                <c:pt idx="4567">
                  <c:v>6.3430471199999996</c:v>
                </c:pt>
                <c:pt idx="4568">
                  <c:v>6.3444359999999884</c:v>
                </c:pt>
                <c:pt idx="4569">
                  <c:v>6.3458277600000006</c:v>
                </c:pt>
                <c:pt idx="4570">
                  <c:v>6.3472166399999903</c:v>
                </c:pt>
                <c:pt idx="4571">
                  <c:v>6.3486055199999898</c:v>
                </c:pt>
                <c:pt idx="4572">
                  <c:v>6.3499943999999955</c:v>
                </c:pt>
                <c:pt idx="4573">
                  <c:v>6.3513832799999896</c:v>
                </c:pt>
                <c:pt idx="4574">
                  <c:v>6.3527666399999889</c:v>
                </c:pt>
                <c:pt idx="4575">
                  <c:v>6.3541555199999795</c:v>
                </c:pt>
                <c:pt idx="4576">
                  <c:v>6.3555443999999888</c:v>
                </c:pt>
                <c:pt idx="4577">
                  <c:v>6.3569332799999856</c:v>
                </c:pt>
                <c:pt idx="4578">
                  <c:v>6.3583221599999975</c:v>
                </c:pt>
                <c:pt idx="4579">
                  <c:v>6.3597139199999955</c:v>
                </c:pt>
                <c:pt idx="4580">
                  <c:v>6.3611027999999985</c:v>
                </c:pt>
                <c:pt idx="4581">
                  <c:v>6.3624916799999855</c:v>
                </c:pt>
                <c:pt idx="4582">
                  <c:v>6.3638805599999833</c:v>
                </c:pt>
                <c:pt idx="4583">
                  <c:v>6.3652694400000014</c:v>
                </c:pt>
                <c:pt idx="4584">
                  <c:v>6.3666583200000009</c:v>
                </c:pt>
                <c:pt idx="4585">
                  <c:v>6.3680498399999896</c:v>
                </c:pt>
                <c:pt idx="4586">
                  <c:v>6.3694416</c:v>
                </c:pt>
                <c:pt idx="4587">
                  <c:v>6.3708304800000004</c:v>
                </c:pt>
                <c:pt idx="4588">
                  <c:v>6.3722193600000008</c:v>
                </c:pt>
                <c:pt idx="4589">
                  <c:v>6.3736082399999976</c:v>
                </c:pt>
                <c:pt idx="4590">
                  <c:v>6.3749971199999909</c:v>
                </c:pt>
                <c:pt idx="4591">
                  <c:v>6.3763833600000002</c:v>
                </c:pt>
                <c:pt idx="4592">
                  <c:v>6.3777722400000005</c:v>
                </c:pt>
                <c:pt idx="4593">
                  <c:v>6.3791611200000089</c:v>
                </c:pt>
                <c:pt idx="4594">
                  <c:v>6.3805499999999995</c:v>
                </c:pt>
                <c:pt idx="4595">
                  <c:v>6.3819388800000016</c:v>
                </c:pt>
                <c:pt idx="4596">
                  <c:v>6.3833277599999985</c:v>
                </c:pt>
                <c:pt idx="4597">
                  <c:v>6.3847166399999846</c:v>
                </c:pt>
                <c:pt idx="4598">
                  <c:v>6.3861055199999877</c:v>
                </c:pt>
                <c:pt idx="4599">
                  <c:v>6.3874943999999916</c:v>
                </c:pt>
                <c:pt idx="4600">
                  <c:v>6.3888832799999866</c:v>
                </c:pt>
                <c:pt idx="4601">
                  <c:v>6.3902721600000003</c:v>
                </c:pt>
                <c:pt idx="4602">
                  <c:v>6.3916610400000033</c:v>
                </c:pt>
                <c:pt idx="4603">
                  <c:v>6.3930499200000011</c:v>
                </c:pt>
                <c:pt idx="4604">
                  <c:v>6.3944387999999899</c:v>
                </c:pt>
                <c:pt idx="4605">
                  <c:v>6.3958276799999876</c:v>
                </c:pt>
                <c:pt idx="4606">
                  <c:v>6.3972194399999918</c:v>
                </c:pt>
                <c:pt idx="4607">
                  <c:v>6.3986083199999975</c:v>
                </c:pt>
                <c:pt idx="4608">
                  <c:v>6.3999971999999996</c:v>
                </c:pt>
                <c:pt idx="4609">
                  <c:v>6.4013776800000111</c:v>
                </c:pt>
                <c:pt idx="4610">
                  <c:v>6.4027639199999999</c:v>
                </c:pt>
                <c:pt idx="4611">
                  <c:v>6.4041527999999985</c:v>
                </c:pt>
                <c:pt idx="4612">
                  <c:v>6.4055471999999991</c:v>
                </c:pt>
                <c:pt idx="4613">
                  <c:v>6.4069360799999915</c:v>
                </c:pt>
                <c:pt idx="4614">
                  <c:v>6.4083249599999945</c:v>
                </c:pt>
                <c:pt idx="4615">
                  <c:v>6.4097164799999975</c:v>
                </c:pt>
                <c:pt idx="4616">
                  <c:v>6.4111053599999908</c:v>
                </c:pt>
                <c:pt idx="4617">
                  <c:v>6.4124999999999996</c:v>
                </c:pt>
                <c:pt idx="4618">
                  <c:v>6.41388888</c:v>
                </c:pt>
                <c:pt idx="4619">
                  <c:v>6.4152777600000004</c:v>
                </c:pt>
                <c:pt idx="4620">
                  <c:v>6.4166527200000081</c:v>
                </c:pt>
                <c:pt idx="4621">
                  <c:v>6.4180444800000034</c:v>
                </c:pt>
                <c:pt idx="4622">
                  <c:v>6.4194333600000011</c:v>
                </c:pt>
                <c:pt idx="4623">
                  <c:v>6.4208222400000015</c:v>
                </c:pt>
                <c:pt idx="4624">
                  <c:v>6.4222111200000018</c:v>
                </c:pt>
                <c:pt idx="4625">
                  <c:v>6.4235999999999986</c:v>
                </c:pt>
                <c:pt idx="4626">
                  <c:v>6.4249888799999786</c:v>
                </c:pt>
                <c:pt idx="4627">
                  <c:v>6.4263803999999976</c:v>
                </c:pt>
                <c:pt idx="4628">
                  <c:v>6.4277692799999908</c:v>
                </c:pt>
                <c:pt idx="4629">
                  <c:v>6.4291581599999965</c:v>
                </c:pt>
                <c:pt idx="4630">
                  <c:v>6.4305499199999989</c:v>
                </c:pt>
                <c:pt idx="4631">
                  <c:v>6.4319443200000013</c:v>
                </c:pt>
                <c:pt idx="4632">
                  <c:v>6.4333332000000034</c:v>
                </c:pt>
                <c:pt idx="4633">
                  <c:v>6.4347220799999985</c:v>
                </c:pt>
                <c:pt idx="4634">
                  <c:v>6.4361109599999917</c:v>
                </c:pt>
                <c:pt idx="4635">
                  <c:v>6.4374998399999965</c:v>
                </c:pt>
                <c:pt idx="4636">
                  <c:v>6.4388776799999965</c:v>
                </c:pt>
                <c:pt idx="4637">
                  <c:v>6.4402665599999995</c:v>
                </c:pt>
                <c:pt idx="4638">
                  <c:v>6.4416554399999999</c:v>
                </c:pt>
                <c:pt idx="4639">
                  <c:v>6.4430443199999967</c:v>
                </c:pt>
                <c:pt idx="4640">
                  <c:v>6.4444331999999971</c:v>
                </c:pt>
                <c:pt idx="4641">
                  <c:v>6.4458249599999942</c:v>
                </c:pt>
                <c:pt idx="4642">
                  <c:v>6.4472138400000016</c:v>
                </c:pt>
                <c:pt idx="4643">
                  <c:v>6.4486027199999993</c:v>
                </c:pt>
                <c:pt idx="4644">
                  <c:v>6.4499915999999988</c:v>
                </c:pt>
                <c:pt idx="4645">
                  <c:v>6.4513804799999965</c:v>
                </c:pt>
                <c:pt idx="4646">
                  <c:v>6.4527722399999945</c:v>
                </c:pt>
                <c:pt idx="4647">
                  <c:v>6.4541611200000002</c:v>
                </c:pt>
                <c:pt idx="4648">
                  <c:v>6.4555500000000006</c:v>
                </c:pt>
                <c:pt idx="4649">
                  <c:v>6.4569388800000009</c:v>
                </c:pt>
                <c:pt idx="4650">
                  <c:v>6.4583277600000013</c:v>
                </c:pt>
                <c:pt idx="4651">
                  <c:v>6.4597192799999945</c:v>
                </c:pt>
                <c:pt idx="4652">
                  <c:v>6.4611081600000002</c:v>
                </c:pt>
                <c:pt idx="4653">
                  <c:v>6.4624888799999862</c:v>
                </c:pt>
                <c:pt idx="4654">
                  <c:v>6.4638803999999945</c:v>
                </c:pt>
                <c:pt idx="4655">
                  <c:v>6.4652692799999985</c:v>
                </c:pt>
                <c:pt idx="4656">
                  <c:v>6.4666581599999997</c:v>
                </c:pt>
                <c:pt idx="4657">
                  <c:v>6.4680554399999908</c:v>
                </c:pt>
                <c:pt idx="4658">
                  <c:v>6.4694443199999965</c:v>
                </c:pt>
                <c:pt idx="4659">
                  <c:v>6.4708250399999985</c:v>
                </c:pt>
                <c:pt idx="4660">
                  <c:v>6.4722139199999997</c:v>
                </c:pt>
                <c:pt idx="4661">
                  <c:v>6.4736028000000081</c:v>
                </c:pt>
                <c:pt idx="4662">
                  <c:v>6.4749916800000014</c:v>
                </c:pt>
                <c:pt idx="4663">
                  <c:v>6.4763832000000034</c:v>
                </c:pt>
                <c:pt idx="4664">
                  <c:v>6.4777720799999985</c:v>
                </c:pt>
                <c:pt idx="4665">
                  <c:v>6.4791638400000071</c:v>
                </c:pt>
                <c:pt idx="4666">
                  <c:v>6.4805527199999968</c:v>
                </c:pt>
                <c:pt idx="4667">
                  <c:v>6.4819415999999972</c:v>
                </c:pt>
                <c:pt idx="4668">
                  <c:v>6.4833333600000014</c:v>
                </c:pt>
                <c:pt idx="4669">
                  <c:v>6.4847222400000017</c:v>
                </c:pt>
                <c:pt idx="4670">
                  <c:v>6.4861111199999986</c:v>
                </c:pt>
                <c:pt idx="4671">
                  <c:v>6.4874999999999989</c:v>
                </c:pt>
                <c:pt idx="4672">
                  <c:v>6.4888888799999895</c:v>
                </c:pt>
                <c:pt idx="4673">
                  <c:v>6.4902777599999997</c:v>
                </c:pt>
                <c:pt idx="4674">
                  <c:v>6.491666640000008</c:v>
                </c:pt>
                <c:pt idx="4675">
                  <c:v>6.4930444800000071</c:v>
                </c:pt>
                <c:pt idx="4676">
                  <c:v>6.4944333599999933</c:v>
                </c:pt>
                <c:pt idx="4677">
                  <c:v>6.4958222400000007</c:v>
                </c:pt>
                <c:pt idx="4678">
                  <c:v>6.4972111200000011</c:v>
                </c:pt>
                <c:pt idx="4679">
                  <c:v>6.4986055199999955</c:v>
                </c:pt>
                <c:pt idx="4680">
                  <c:v>6.4999970399999976</c:v>
                </c:pt>
                <c:pt idx="4681">
                  <c:v>6.5013859199999917</c:v>
                </c:pt>
                <c:pt idx="4682">
                  <c:v>6.5027750399999942</c:v>
                </c:pt>
                <c:pt idx="4683">
                  <c:v>6.5041639200000017</c:v>
                </c:pt>
                <c:pt idx="4684">
                  <c:v>6.5055527999999985</c:v>
                </c:pt>
                <c:pt idx="4685">
                  <c:v>6.5069443200000006</c:v>
                </c:pt>
                <c:pt idx="4686">
                  <c:v>6.5083332000000009</c:v>
                </c:pt>
                <c:pt idx="4687">
                  <c:v>6.5097139199999976</c:v>
                </c:pt>
                <c:pt idx="4688">
                  <c:v>6.511102799999998</c:v>
                </c:pt>
                <c:pt idx="4689">
                  <c:v>6.5124916799999877</c:v>
                </c:pt>
                <c:pt idx="4690">
                  <c:v>6.5138805599999836</c:v>
                </c:pt>
                <c:pt idx="4691">
                  <c:v>6.5152720800000079</c:v>
                </c:pt>
                <c:pt idx="4692">
                  <c:v>6.5166609600000012</c:v>
                </c:pt>
                <c:pt idx="4693">
                  <c:v>6.5180527199999965</c:v>
                </c:pt>
                <c:pt idx="4694">
                  <c:v>6.5194415999999986</c:v>
                </c:pt>
                <c:pt idx="4695">
                  <c:v>6.5208304799999857</c:v>
                </c:pt>
                <c:pt idx="4696">
                  <c:v>6.5222193599999896</c:v>
                </c:pt>
                <c:pt idx="4697">
                  <c:v>6.5236082399999926</c:v>
                </c:pt>
                <c:pt idx="4698">
                  <c:v>6.5249971199999885</c:v>
                </c:pt>
                <c:pt idx="4699">
                  <c:v>6.5263860000000005</c:v>
                </c:pt>
                <c:pt idx="4700">
                  <c:v>6.5277664799999906</c:v>
                </c:pt>
                <c:pt idx="4701">
                  <c:v>6.5291553599999856</c:v>
                </c:pt>
                <c:pt idx="4702">
                  <c:v>6.5305444799999899</c:v>
                </c:pt>
                <c:pt idx="4703">
                  <c:v>6.5319333599999965</c:v>
                </c:pt>
                <c:pt idx="4704">
                  <c:v>6.5333222399999986</c:v>
                </c:pt>
                <c:pt idx="4705">
                  <c:v>6.5347111199999945</c:v>
                </c:pt>
                <c:pt idx="4706">
                  <c:v>6.5360999999999994</c:v>
                </c:pt>
                <c:pt idx="4707">
                  <c:v>6.5374915200000006</c:v>
                </c:pt>
                <c:pt idx="4708">
                  <c:v>6.5388777600000001</c:v>
                </c:pt>
                <c:pt idx="4709">
                  <c:v>6.5402692799999986</c:v>
                </c:pt>
                <c:pt idx="4710">
                  <c:v>6.541658159999999</c:v>
                </c:pt>
                <c:pt idx="4711">
                  <c:v>6.5430470399999985</c:v>
                </c:pt>
                <c:pt idx="4712">
                  <c:v>6.5444387999999956</c:v>
                </c:pt>
                <c:pt idx="4713">
                  <c:v>6.5458276800000004</c:v>
                </c:pt>
                <c:pt idx="4714">
                  <c:v>6.547219440000001</c:v>
                </c:pt>
                <c:pt idx="4715">
                  <c:v>6.5486054400000011</c:v>
                </c:pt>
                <c:pt idx="4716">
                  <c:v>6.5499972000000017</c:v>
                </c:pt>
                <c:pt idx="4717">
                  <c:v>6.5513832000000018</c:v>
                </c:pt>
                <c:pt idx="4718">
                  <c:v>6.5527720800000022</c:v>
                </c:pt>
                <c:pt idx="4719">
                  <c:v>6.5541638399999895</c:v>
                </c:pt>
                <c:pt idx="4720">
                  <c:v>6.5555498399999896</c:v>
                </c:pt>
                <c:pt idx="4721">
                  <c:v>6.5569387199999927</c:v>
                </c:pt>
                <c:pt idx="4722">
                  <c:v>6.55833335999999</c:v>
                </c:pt>
                <c:pt idx="4723">
                  <c:v>6.5597193600000008</c:v>
                </c:pt>
                <c:pt idx="4724">
                  <c:v>6.5611111199999899</c:v>
                </c:pt>
                <c:pt idx="4725">
                  <c:v>6.5624999999999956</c:v>
                </c:pt>
                <c:pt idx="4726">
                  <c:v>6.5638775999999917</c:v>
                </c:pt>
                <c:pt idx="4727">
                  <c:v>6.565266480000008</c:v>
                </c:pt>
                <c:pt idx="4728">
                  <c:v>6.5666582400000006</c:v>
                </c:pt>
                <c:pt idx="4729">
                  <c:v>6.568047120000001</c:v>
                </c:pt>
                <c:pt idx="4730">
                  <c:v>6.5694360000000005</c:v>
                </c:pt>
                <c:pt idx="4731">
                  <c:v>6.5708277599999985</c:v>
                </c:pt>
                <c:pt idx="4732">
                  <c:v>6.5722166399999917</c:v>
                </c:pt>
                <c:pt idx="4733">
                  <c:v>6.5736055199999965</c:v>
                </c:pt>
                <c:pt idx="4734">
                  <c:v>6.5749943999999916</c:v>
                </c:pt>
                <c:pt idx="4735">
                  <c:v>6.5763832799999955</c:v>
                </c:pt>
                <c:pt idx="4736">
                  <c:v>6.5777721600000003</c:v>
                </c:pt>
                <c:pt idx="4737">
                  <c:v>6.5791610400000033</c:v>
                </c:pt>
                <c:pt idx="4738">
                  <c:v>6.5805499200000011</c:v>
                </c:pt>
                <c:pt idx="4739">
                  <c:v>6.5819387999999979</c:v>
                </c:pt>
                <c:pt idx="4740">
                  <c:v>6.5833276799999965</c:v>
                </c:pt>
                <c:pt idx="4741">
                  <c:v>6.5847194399999918</c:v>
                </c:pt>
                <c:pt idx="4742">
                  <c:v>6.5861083199999975</c:v>
                </c:pt>
                <c:pt idx="4743">
                  <c:v>6.5874971999999996</c:v>
                </c:pt>
                <c:pt idx="4744">
                  <c:v>6.58888608</c:v>
                </c:pt>
                <c:pt idx="4745">
                  <c:v>6.5902749599999932</c:v>
                </c:pt>
                <c:pt idx="4746">
                  <c:v>6.5916638400000034</c:v>
                </c:pt>
                <c:pt idx="4747">
                  <c:v>6.5930527200000011</c:v>
                </c:pt>
                <c:pt idx="4748">
                  <c:v>6.5944416000000015</c:v>
                </c:pt>
                <c:pt idx="4749">
                  <c:v>6.5958304800000018</c:v>
                </c:pt>
                <c:pt idx="4750">
                  <c:v>6.5972193599999907</c:v>
                </c:pt>
                <c:pt idx="4751">
                  <c:v>6.5986082399999955</c:v>
                </c:pt>
                <c:pt idx="4752">
                  <c:v>6.5999860799999857</c:v>
                </c:pt>
                <c:pt idx="4753">
                  <c:v>6.6013749599999896</c:v>
                </c:pt>
                <c:pt idx="4754">
                  <c:v>6.6027638399999926</c:v>
                </c:pt>
                <c:pt idx="4755">
                  <c:v>6.6041527199999885</c:v>
                </c:pt>
                <c:pt idx="4756">
                  <c:v>6.6055471199999918</c:v>
                </c:pt>
                <c:pt idx="4757">
                  <c:v>6.6069359999999886</c:v>
                </c:pt>
                <c:pt idx="4758">
                  <c:v>6.6083248799999854</c:v>
                </c:pt>
                <c:pt idx="4759">
                  <c:v>6.6097166399999914</c:v>
                </c:pt>
                <c:pt idx="4760">
                  <c:v>6.6111081599999917</c:v>
                </c:pt>
                <c:pt idx="4761">
                  <c:v>6.6124999199999897</c:v>
                </c:pt>
                <c:pt idx="4762">
                  <c:v>6.6138887999999945</c:v>
                </c:pt>
                <c:pt idx="4763">
                  <c:v>6.6152776800000002</c:v>
                </c:pt>
                <c:pt idx="4764">
                  <c:v>6.6166581599999965</c:v>
                </c:pt>
                <c:pt idx="4765">
                  <c:v>6.6180470399999907</c:v>
                </c:pt>
                <c:pt idx="4766">
                  <c:v>6.6194359199999866</c:v>
                </c:pt>
                <c:pt idx="4767">
                  <c:v>6.6208250399999846</c:v>
                </c:pt>
                <c:pt idx="4768">
                  <c:v>6.6222139199999877</c:v>
                </c:pt>
                <c:pt idx="4769">
                  <c:v>6.6236027999999987</c:v>
                </c:pt>
                <c:pt idx="4770">
                  <c:v>6.6249916799999795</c:v>
                </c:pt>
                <c:pt idx="4771">
                  <c:v>6.6263805599999834</c:v>
                </c:pt>
                <c:pt idx="4772">
                  <c:v>6.627774959999984</c:v>
                </c:pt>
                <c:pt idx="4773">
                  <c:v>6.6291609599999877</c:v>
                </c:pt>
                <c:pt idx="4774">
                  <c:v>6.6305498399999907</c:v>
                </c:pt>
                <c:pt idx="4775">
                  <c:v>6.6319387199999955</c:v>
                </c:pt>
                <c:pt idx="4776">
                  <c:v>6.6333304799999926</c:v>
                </c:pt>
                <c:pt idx="4777">
                  <c:v>6.6347193599999885</c:v>
                </c:pt>
                <c:pt idx="4778">
                  <c:v>6.6361082399999933</c:v>
                </c:pt>
                <c:pt idx="4779">
                  <c:v>6.6374971200000008</c:v>
                </c:pt>
                <c:pt idx="4780">
                  <c:v>6.6388888799999837</c:v>
                </c:pt>
                <c:pt idx="4781">
                  <c:v>6.6402664799999975</c:v>
                </c:pt>
                <c:pt idx="4782">
                  <c:v>6.6416582399999955</c:v>
                </c:pt>
                <c:pt idx="4783">
                  <c:v>6.6430471200000003</c:v>
                </c:pt>
                <c:pt idx="4784">
                  <c:v>6.6444359999999882</c:v>
                </c:pt>
                <c:pt idx="4785">
                  <c:v>6.6458248799999859</c:v>
                </c:pt>
                <c:pt idx="4786">
                  <c:v>6.6472137599999899</c:v>
                </c:pt>
                <c:pt idx="4787">
                  <c:v>6.6486055199999941</c:v>
                </c:pt>
                <c:pt idx="4788">
                  <c:v>6.6499944000000015</c:v>
                </c:pt>
                <c:pt idx="4789">
                  <c:v>6.6513803999999945</c:v>
                </c:pt>
                <c:pt idx="4790">
                  <c:v>6.6527692799999896</c:v>
                </c:pt>
                <c:pt idx="4791">
                  <c:v>6.6541581599999855</c:v>
                </c:pt>
                <c:pt idx="4792">
                  <c:v>6.6555470399999885</c:v>
                </c:pt>
                <c:pt idx="4793">
                  <c:v>6.6569359199999871</c:v>
                </c:pt>
                <c:pt idx="4794">
                  <c:v>6.6583250399999896</c:v>
                </c:pt>
                <c:pt idx="4795">
                  <c:v>6.6597139199999926</c:v>
                </c:pt>
                <c:pt idx="4796">
                  <c:v>6.6611027999999965</c:v>
                </c:pt>
                <c:pt idx="4797">
                  <c:v>6.6624916800000005</c:v>
                </c:pt>
                <c:pt idx="4798">
                  <c:v>6.6638831999999955</c:v>
                </c:pt>
                <c:pt idx="4799">
                  <c:v>6.6652749599999854</c:v>
                </c:pt>
                <c:pt idx="4800">
                  <c:v>6.66666384</c:v>
                </c:pt>
                <c:pt idx="4801">
                  <c:v>6.6680527199999888</c:v>
                </c:pt>
                <c:pt idx="4802">
                  <c:v>6.6694415999999945</c:v>
                </c:pt>
                <c:pt idx="4803">
                  <c:v>6.6708304799999887</c:v>
                </c:pt>
                <c:pt idx="4804">
                  <c:v>6.6722193599999908</c:v>
                </c:pt>
                <c:pt idx="4805">
                  <c:v>6.6736082399999965</c:v>
                </c:pt>
                <c:pt idx="4806">
                  <c:v>6.6749971199999907</c:v>
                </c:pt>
                <c:pt idx="4807">
                  <c:v>6.6763859999999955</c:v>
                </c:pt>
                <c:pt idx="4808">
                  <c:v>6.6777748799999834</c:v>
                </c:pt>
                <c:pt idx="4809">
                  <c:v>6.6791637599999998</c:v>
                </c:pt>
                <c:pt idx="4810">
                  <c:v>6.6805526399999904</c:v>
                </c:pt>
                <c:pt idx="4811">
                  <c:v>6.6819415200000005</c:v>
                </c:pt>
                <c:pt idx="4812">
                  <c:v>6.6833332799999887</c:v>
                </c:pt>
                <c:pt idx="4813">
                  <c:v>6.6847137599999895</c:v>
                </c:pt>
                <c:pt idx="4814">
                  <c:v>6.6861055199999866</c:v>
                </c:pt>
                <c:pt idx="4815">
                  <c:v>6.6874970399999887</c:v>
                </c:pt>
                <c:pt idx="4816">
                  <c:v>6.6888859199999846</c:v>
                </c:pt>
                <c:pt idx="4817">
                  <c:v>6.6902750399999942</c:v>
                </c:pt>
                <c:pt idx="4818">
                  <c:v>6.6916639200000034</c:v>
                </c:pt>
                <c:pt idx="4819">
                  <c:v>6.6930527999999985</c:v>
                </c:pt>
                <c:pt idx="4820">
                  <c:v>6.6944416799999846</c:v>
                </c:pt>
                <c:pt idx="4821">
                  <c:v>6.6958305599999823</c:v>
                </c:pt>
                <c:pt idx="4822">
                  <c:v>6.6972081600000006</c:v>
                </c:pt>
                <c:pt idx="4823">
                  <c:v>6.6985970399999903</c:v>
                </c:pt>
                <c:pt idx="4824">
                  <c:v>6.6999859199999872</c:v>
                </c:pt>
                <c:pt idx="4825">
                  <c:v>6.7013750400000003</c:v>
                </c:pt>
                <c:pt idx="4826">
                  <c:v>6.7027776000000028</c:v>
                </c:pt>
                <c:pt idx="4827">
                  <c:v>6.7041664799999916</c:v>
                </c:pt>
                <c:pt idx="4828">
                  <c:v>6.7055416800000014</c:v>
                </c:pt>
                <c:pt idx="4829">
                  <c:v>6.7069331999999999</c:v>
                </c:pt>
                <c:pt idx="4830">
                  <c:v>6.7083220800000092</c:v>
                </c:pt>
                <c:pt idx="4831">
                  <c:v>6.7097109600000007</c:v>
                </c:pt>
                <c:pt idx="4832">
                  <c:v>6.711099840000001</c:v>
                </c:pt>
                <c:pt idx="4833">
                  <c:v>6.7124887199999899</c:v>
                </c:pt>
                <c:pt idx="4834">
                  <c:v>6.7138833599999908</c:v>
                </c:pt>
                <c:pt idx="4835">
                  <c:v>6.7152722399999965</c:v>
                </c:pt>
                <c:pt idx="4836">
                  <c:v>6.7166611200000084</c:v>
                </c:pt>
                <c:pt idx="4837">
                  <c:v>6.7180444799999899</c:v>
                </c:pt>
                <c:pt idx="4838">
                  <c:v>6.7194333599999965</c:v>
                </c:pt>
                <c:pt idx="4839">
                  <c:v>6.7208222399999906</c:v>
                </c:pt>
                <c:pt idx="4840">
                  <c:v>6.7222111199999945</c:v>
                </c:pt>
                <c:pt idx="4841">
                  <c:v>6.7235999999999985</c:v>
                </c:pt>
                <c:pt idx="4842">
                  <c:v>6.7249888799999784</c:v>
                </c:pt>
                <c:pt idx="4843">
                  <c:v>6.7263777600000001</c:v>
                </c:pt>
                <c:pt idx="4844">
                  <c:v>6.7277637600000002</c:v>
                </c:pt>
                <c:pt idx="4845">
                  <c:v>6.7291555199999857</c:v>
                </c:pt>
                <c:pt idx="4846">
                  <c:v>6.7305443999999977</c:v>
                </c:pt>
                <c:pt idx="4847">
                  <c:v>6.7319332799999945</c:v>
                </c:pt>
                <c:pt idx="4848">
                  <c:v>6.7333221599999984</c:v>
                </c:pt>
                <c:pt idx="4849">
                  <c:v>6.7347110399999908</c:v>
                </c:pt>
                <c:pt idx="4850">
                  <c:v>6.7361027999999994</c:v>
                </c:pt>
                <c:pt idx="4851">
                  <c:v>6.7374943200000015</c:v>
                </c:pt>
                <c:pt idx="4852">
                  <c:v>6.7388832000000018</c:v>
                </c:pt>
                <c:pt idx="4853">
                  <c:v>6.740272080000012</c:v>
                </c:pt>
                <c:pt idx="4854">
                  <c:v>6.7416609600000097</c:v>
                </c:pt>
                <c:pt idx="4855">
                  <c:v>6.7430472000000004</c:v>
                </c:pt>
                <c:pt idx="4856">
                  <c:v>6.7444387199999927</c:v>
                </c:pt>
                <c:pt idx="4857">
                  <c:v>6.7458276000000001</c:v>
                </c:pt>
                <c:pt idx="4858">
                  <c:v>6.7472164800000014</c:v>
                </c:pt>
                <c:pt idx="4859">
                  <c:v>6.7486053600000009</c:v>
                </c:pt>
                <c:pt idx="4860">
                  <c:v>6.7499944799999945</c:v>
                </c:pt>
                <c:pt idx="4861">
                  <c:v>6.7513859999999966</c:v>
                </c:pt>
                <c:pt idx="4862">
                  <c:v>6.7527748799999836</c:v>
                </c:pt>
                <c:pt idx="4863">
                  <c:v>6.7541637599999955</c:v>
                </c:pt>
                <c:pt idx="4864">
                  <c:v>6.7555526399999897</c:v>
                </c:pt>
                <c:pt idx="4865">
                  <c:v>6.7569304799999896</c:v>
                </c:pt>
                <c:pt idx="4866">
                  <c:v>6.7583332800000004</c:v>
                </c:pt>
                <c:pt idx="4867">
                  <c:v>6.7597111200000004</c:v>
                </c:pt>
                <c:pt idx="4868">
                  <c:v>6.7611000000000008</c:v>
                </c:pt>
                <c:pt idx="4869">
                  <c:v>6.7624888799999825</c:v>
                </c:pt>
                <c:pt idx="4870">
                  <c:v>6.7638832799999866</c:v>
                </c:pt>
                <c:pt idx="4871">
                  <c:v>6.7652721600000003</c:v>
                </c:pt>
                <c:pt idx="4872">
                  <c:v>6.7666610400000033</c:v>
                </c:pt>
                <c:pt idx="4873">
                  <c:v>6.7680499200000011</c:v>
                </c:pt>
                <c:pt idx="4874">
                  <c:v>6.7694387999999979</c:v>
                </c:pt>
                <c:pt idx="4875">
                  <c:v>6.7708276799999965</c:v>
                </c:pt>
                <c:pt idx="4876">
                  <c:v>6.7722139200000004</c:v>
                </c:pt>
                <c:pt idx="4877">
                  <c:v>6.7736028000000079</c:v>
                </c:pt>
                <c:pt idx="4878">
                  <c:v>6.7749916800000012</c:v>
                </c:pt>
                <c:pt idx="4879">
                  <c:v>6.7763805600000016</c:v>
                </c:pt>
                <c:pt idx="4880">
                  <c:v>6.7777720800000081</c:v>
                </c:pt>
                <c:pt idx="4881">
                  <c:v>6.7791528000000003</c:v>
                </c:pt>
                <c:pt idx="4882">
                  <c:v>6.7805416800000033</c:v>
                </c:pt>
                <c:pt idx="4883">
                  <c:v>6.7819305599999922</c:v>
                </c:pt>
                <c:pt idx="4884">
                  <c:v>6.7833194399999979</c:v>
                </c:pt>
                <c:pt idx="4885">
                  <c:v>6.7847083199999965</c:v>
                </c:pt>
                <c:pt idx="4886">
                  <c:v>6.7860972000000004</c:v>
                </c:pt>
                <c:pt idx="4887">
                  <c:v>6.7874860799999857</c:v>
                </c:pt>
                <c:pt idx="4888">
                  <c:v>6.7888749599999896</c:v>
                </c:pt>
                <c:pt idx="4889">
                  <c:v>6.7902664800000112</c:v>
                </c:pt>
                <c:pt idx="4890">
                  <c:v>6.7916553600000018</c:v>
                </c:pt>
                <c:pt idx="4891">
                  <c:v>6.7930444800000034</c:v>
                </c:pt>
                <c:pt idx="4892">
                  <c:v>6.7944333599999931</c:v>
                </c:pt>
                <c:pt idx="4893">
                  <c:v>6.7958277599999946</c:v>
                </c:pt>
                <c:pt idx="4894">
                  <c:v>6.7972166399999914</c:v>
                </c:pt>
                <c:pt idx="4895">
                  <c:v>6.7986055200000006</c:v>
                </c:pt>
                <c:pt idx="4896">
                  <c:v>6.799994400000001</c:v>
                </c:pt>
                <c:pt idx="4897">
                  <c:v>6.8013803999999976</c:v>
                </c:pt>
                <c:pt idx="4898">
                  <c:v>6.8027692799999908</c:v>
                </c:pt>
                <c:pt idx="4899">
                  <c:v>6.8041639199999917</c:v>
                </c:pt>
                <c:pt idx="4900">
                  <c:v>6.8055499199999945</c:v>
                </c:pt>
                <c:pt idx="4901">
                  <c:v>6.8069387999999975</c:v>
                </c:pt>
                <c:pt idx="4902">
                  <c:v>6.8083305599999866</c:v>
                </c:pt>
                <c:pt idx="4903">
                  <c:v>6.8097081600000013</c:v>
                </c:pt>
                <c:pt idx="4904">
                  <c:v>6.8110970400000017</c:v>
                </c:pt>
                <c:pt idx="4905">
                  <c:v>6.8124859199999834</c:v>
                </c:pt>
                <c:pt idx="4906">
                  <c:v>6.8138750399999903</c:v>
                </c:pt>
                <c:pt idx="4907">
                  <c:v>6.8152694399999998</c:v>
                </c:pt>
                <c:pt idx="4908">
                  <c:v>6.8166583200000002</c:v>
                </c:pt>
                <c:pt idx="4909">
                  <c:v>6.8180498399999907</c:v>
                </c:pt>
                <c:pt idx="4910">
                  <c:v>6.8194387199999955</c:v>
                </c:pt>
                <c:pt idx="4911">
                  <c:v>6.8208194399999895</c:v>
                </c:pt>
                <c:pt idx="4912">
                  <c:v>6.8222083199999917</c:v>
                </c:pt>
                <c:pt idx="4913">
                  <c:v>6.8235998399999858</c:v>
                </c:pt>
                <c:pt idx="4914">
                  <c:v>6.8249915999999846</c:v>
                </c:pt>
                <c:pt idx="4915">
                  <c:v>6.8263804799999876</c:v>
                </c:pt>
                <c:pt idx="4916">
                  <c:v>6.8277693599999916</c:v>
                </c:pt>
                <c:pt idx="4917">
                  <c:v>6.8291582399999866</c:v>
                </c:pt>
                <c:pt idx="4918">
                  <c:v>6.8305471200000003</c:v>
                </c:pt>
                <c:pt idx="4919">
                  <c:v>6.8319360000000007</c:v>
                </c:pt>
                <c:pt idx="4920">
                  <c:v>6.833324880000001</c:v>
                </c:pt>
                <c:pt idx="4921">
                  <c:v>6.8347137599999899</c:v>
                </c:pt>
                <c:pt idx="4922">
                  <c:v>6.8361026399999965</c:v>
                </c:pt>
                <c:pt idx="4923">
                  <c:v>6.8374915199999906</c:v>
                </c:pt>
                <c:pt idx="4924">
                  <c:v>6.8388803999999945</c:v>
                </c:pt>
                <c:pt idx="4925">
                  <c:v>6.8402721599999996</c:v>
                </c:pt>
                <c:pt idx="4926">
                  <c:v>6.8416610400000071</c:v>
                </c:pt>
                <c:pt idx="4927">
                  <c:v>6.8430499200000003</c:v>
                </c:pt>
                <c:pt idx="4928">
                  <c:v>6.8444387999999945</c:v>
                </c:pt>
                <c:pt idx="4929">
                  <c:v>6.8458276800000011</c:v>
                </c:pt>
                <c:pt idx="4930">
                  <c:v>6.847216559999989</c:v>
                </c:pt>
                <c:pt idx="4931">
                  <c:v>6.8486054400000018</c:v>
                </c:pt>
                <c:pt idx="4932">
                  <c:v>6.8499943199999906</c:v>
                </c:pt>
                <c:pt idx="4933">
                  <c:v>6.851383199999999</c:v>
                </c:pt>
                <c:pt idx="4934">
                  <c:v>6.8527720799999896</c:v>
                </c:pt>
                <c:pt idx="4935">
                  <c:v>6.8541609599999855</c:v>
                </c:pt>
                <c:pt idx="4936">
                  <c:v>6.8555498399999903</c:v>
                </c:pt>
                <c:pt idx="4937">
                  <c:v>6.8569415999999945</c:v>
                </c:pt>
                <c:pt idx="4938">
                  <c:v>6.8583304799999887</c:v>
                </c:pt>
                <c:pt idx="4939">
                  <c:v>6.8597193599999908</c:v>
                </c:pt>
                <c:pt idx="4940">
                  <c:v>6.8611082399999876</c:v>
                </c:pt>
                <c:pt idx="4941">
                  <c:v>6.8624971199999907</c:v>
                </c:pt>
                <c:pt idx="4942">
                  <c:v>6.8638859999999866</c:v>
                </c:pt>
                <c:pt idx="4943">
                  <c:v>6.8652748799999834</c:v>
                </c:pt>
                <c:pt idx="4944">
                  <c:v>6.8666637599999998</c:v>
                </c:pt>
                <c:pt idx="4945">
                  <c:v>6.8680415999999926</c:v>
                </c:pt>
                <c:pt idx="4946">
                  <c:v>6.8694444000000008</c:v>
                </c:pt>
                <c:pt idx="4947">
                  <c:v>6.8708193600000005</c:v>
                </c:pt>
                <c:pt idx="4948">
                  <c:v>6.872222159999998</c:v>
                </c:pt>
                <c:pt idx="4949">
                  <c:v>6.8736110399999975</c:v>
                </c:pt>
                <c:pt idx="4950">
                  <c:v>6.8749999199999907</c:v>
                </c:pt>
                <c:pt idx="4951">
                  <c:v>6.8763777600000022</c:v>
                </c:pt>
                <c:pt idx="4952">
                  <c:v>6.8777666400000026</c:v>
                </c:pt>
                <c:pt idx="4953">
                  <c:v>6.8791555199999896</c:v>
                </c:pt>
                <c:pt idx="4954">
                  <c:v>6.8805443999999945</c:v>
                </c:pt>
                <c:pt idx="4955">
                  <c:v>6.8819332800000002</c:v>
                </c:pt>
                <c:pt idx="4956">
                  <c:v>6.8833250400000008</c:v>
                </c:pt>
                <c:pt idx="4957">
                  <c:v>6.8847165599999824</c:v>
                </c:pt>
                <c:pt idx="4958">
                  <c:v>6.886102799999998</c:v>
                </c:pt>
                <c:pt idx="4959">
                  <c:v>6.8874916799999877</c:v>
                </c:pt>
                <c:pt idx="4960">
                  <c:v>6.8888831999999995</c:v>
                </c:pt>
                <c:pt idx="4961">
                  <c:v>6.8902720800000079</c:v>
                </c:pt>
                <c:pt idx="4962">
                  <c:v>6.8916609600000012</c:v>
                </c:pt>
                <c:pt idx="4963">
                  <c:v>6.8930498400000015</c:v>
                </c:pt>
                <c:pt idx="4964">
                  <c:v>6.8944387199999939</c:v>
                </c:pt>
                <c:pt idx="4965">
                  <c:v>6.8958275999999907</c:v>
                </c:pt>
                <c:pt idx="4966">
                  <c:v>6.8972164799999867</c:v>
                </c:pt>
                <c:pt idx="4967">
                  <c:v>6.8986053599999915</c:v>
                </c:pt>
                <c:pt idx="4968">
                  <c:v>6.8999944800000019</c:v>
                </c:pt>
                <c:pt idx="4969">
                  <c:v>6.9013833599999987</c:v>
                </c:pt>
                <c:pt idx="4970">
                  <c:v>6.9027722399999965</c:v>
                </c:pt>
                <c:pt idx="4971">
                  <c:v>6.9041611199999995</c:v>
                </c:pt>
                <c:pt idx="4972">
                  <c:v>6.9055499999999999</c:v>
                </c:pt>
                <c:pt idx="4973">
                  <c:v>6.9069388800000002</c:v>
                </c:pt>
                <c:pt idx="4974">
                  <c:v>6.9083277600000024</c:v>
                </c:pt>
                <c:pt idx="4975">
                  <c:v>6.909716640000001</c:v>
                </c:pt>
                <c:pt idx="4976">
                  <c:v>6.9111081599999995</c:v>
                </c:pt>
                <c:pt idx="4977">
                  <c:v>6.9124943999999955</c:v>
                </c:pt>
                <c:pt idx="4978">
                  <c:v>6.9138859199999914</c:v>
                </c:pt>
                <c:pt idx="4979">
                  <c:v>6.915277680000008</c:v>
                </c:pt>
                <c:pt idx="4980">
                  <c:v>6.9166665599999977</c:v>
                </c:pt>
                <c:pt idx="4981">
                  <c:v>6.9180554399999945</c:v>
                </c:pt>
                <c:pt idx="4982">
                  <c:v>6.9194303999999978</c:v>
                </c:pt>
                <c:pt idx="4983">
                  <c:v>6.9208192799999857</c:v>
                </c:pt>
                <c:pt idx="4984">
                  <c:v>6.9222081599999985</c:v>
                </c:pt>
                <c:pt idx="4985">
                  <c:v>6.9236027999999994</c:v>
                </c:pt>
                <c:pt idx="4986">
                  <c:v>6.9249916799999855</c:v>
                </c:pt>
                <c:pt idx="4987">
                  <c:v>6.9263776799999945</c:v>
                </c:pt>
                <c:pt idx="4988">
                  <c:v>6.9277665599999914</c:v>
                </c:pt>
                <c:pt idx="4989">
                  <c:v>6.9291554400000006</c:v>
                </c:pt>
                <c:pt idx="4990">
                  <c:v>6.930544320000001</c:v>
                </c:pt>
                <c:pt idx="4991">
                  <c:v>6.9319332000000013</c:v>
                </c:pt>
                <c:pt idx="4992">
                  <c:v>6.9333276000000081</c:v>
                </c:pt>
                <c:pt idx="4993">
                  <c:v>6.9347164800000014</c:v>
                </c:pt>
                <c:pt idx="4994">
                  <c:v>6.9361053600000009</c:v>
                </c:pt>
                <c:pt idx="4995">
                  <c:v>6.9374944799999945</c:v>
                </c:pt>
                <c:pt idx="4996">
                  <c:v>6.9388833600000002</c:v>
                </c:pt>
                <c:pt idx="4997">
                  <c:v>6.9402722400000014</c:v>
                </c:pt>
                <c:pt idx="4998">
                  <c:v>6.941661120000016</c:v>
                </c:pt>
                <c:pt idx="4999">
                  <c:v>6.9430526399999986</c:v>
                </c:pt>
                <c:pt idx="5000">
                  <c:v>6.9444444000000001</c:v>
                </c:pt>
                <c:pt idx="5001">
                  <c:v>6.9458193599999927</c:v>
                </c:pt>
                <c:pt idx="5002">
                  <c:v>6.9472111200000004</c:v>
                </c:pt>
                <c:pt idx="5003">
                  <c:v>6.9486000000000034</c:v>
                </c:pt>
                <c:pt idx="5004">
                  <c:v>6.9499888799999887</c:v>
                </c:pt>
                <c:pt idx="5005">
                  <c:v>6.9513803999999997</c:v>
                </c:pt>
                <c:pt idx="5006">
                  <c:v>6.9527721600000003</c:v>
                </c:pt>
                <c:pt idx="5007">
                  <c:v>6.9541610400000007</c:v>
                </c:pt>
                <c:pt idx="5008">
                  <c:v>6.9555499200000011</c:v>
                </c:pt>
                <c:pt idx="5009">
                  <c:v>6.9569387999999979</c:v>
                </c:pt>
                <c:pt idx="5010">
                  <c:v>6.9583250400000001</c:v>
                </c:pt>
                <c:pt idx="5011">
                  <c:v>6.9597139200000004</c:v>
                </c:pt>
                <c:pt idx="5012">
                  <c:v>6.9611028000000008</c:v>
                </c:pt>
                <c:pt idx="5013">
                  <c:v>6.9624916800000012</c:v>
                </c:pt>
                <c:pt idx="5014">
                  <c:v>6.9638805599999891</c:v>
                </c:pt>
                <c:pt idx="5015">
                  <c:v>6.9652720800000081</c:v>
                </c:pt>
                <c:pt idx="5016">
                  <c:v>6.9666609599999969</c:v>
                </c:pt>
                <c:pt idx="5017">
                  <c:v>6.9680527200000011</c:v>
                </c:pt>
                <c:pt idx="5018">
                  <c:v>6.9694305599999922</c:v>
                </c:pt>
                <c:pt idx="5019">
                  <c:v>6.9708249599999945</c:v>
                </c:pt>
                <c:pt idx="5020">
                  <c:v>6.9722138400000002</c:v>
                </c:pt>
                <c:pt idx="5021">
                  <c:v>6.9736053599999988</c:v>
                </c:pt>
                <c:pt idx="5022">
                  <c:v>6.9749971199999985</c:v>
                </c:pt>
                <c:pt idx="5023">
                  <c:v>6.9763749599999985</c:v>
                </c:pt>
                <c:pt idx="5024">
                  <c:v>6.9777638399999997</c:v>
                </c:pt>
                <c:pt idx="5025">
                  <c:v>6.9791527200000081</c:v>
                </c:pt>
                <c:pt idx="5026">
                  <c:v>6.9805416000000013</c:v>
                </c:pt>
                <c:pt idx="5027">
                  <c:v>6.9819304800000079</c:v>
                </c:pt>
                <c:pt idx="5028">
                  <c:v>6.9833248799999916</c:v>
                </c:pt>
                <c:pt idx="5029">
                  <c:v>6.98471376</c:v>
                </c:pt>
                <c:pt idx="5030">
                  <c:v>6.9861026399999968</c:v>
                </c:pt>
                <c:pt idx="5031">
                  <c:v>6.9874915199999945</c:v>
                </c:pt>
                <c:pt idx="5032">
                  <c:v>6.9888803999999976</c:v>
                </c:pt>
                <c:pt idx="5033">
                  <c:v>6.9902692799999979</c:v>
                </c:pt>
                <c:pt idx="5034">
                  <c:v>6.9916610399999994</c:v>
                </c:pt>
                <c:pt idx="5035">
                  <c:v>6.9930499199999989</c:v>
                </c:pt>
                <c:pt idx="5036">
                  <c:v>6.9944416799999916</c:v>
                </c:pt>
                <c:pt idx="5037">
                  <c:v>6.9958305599999866</c:v>
                </c:pt>
                <c:pt idx="5038">
                  <c:v>6.9972194400000003</c:v>
                </c:pt>
                <c:pt idx="5039">
                  <c:v>6.9985970400000017</c:v>
                </c:pt>
                <c:pt idx="5040">
                  <c:v>6.9999859199999896</c:v>
                </c:pt>
                <c:pt idx="5041">
                  <c:v>7.001375040000001</c:v>
                </c:pt>
                <c:pt idx="5042">
                  <c:v>7.0027639200000014</c:v>
                </c:pt>
                <c:pt idx="5043">
                  <c:v>7.0041527999999955</c:v>
                </c:pt>
                <c:pt idx="5044">
                  <c:v>7.0055472000000005</c:v>
                </c:pt>
                <c:pt idx="5045">
                  <c:v>7.0069360800000009</c:v>
                </c:pt>
                <c:pt idx="5046">
                  <c:v>7.0083275999999985</c:v>
                </c:pt>
                <c:pt idx="5047">
                  <c:v>7.0097138400000016</c:v>
                </c:pt>
                <c:pt idx="5048">
                  <c:v>7.0111053599999913</c:v>
                </c:pt>
                <c:pt idx="5049">
                  <c:v>7.0124944799999867</c:v>
                </c:pt>
                <c:pt idx="5050">
                  <c:v>7.0138833599999915</c:v>
                </c:pt>
                <c:pt idx="5051">
                  <c:v>7.0152748800000015</c:v>
                </c:pt>
                <c:pt idx="5052">
                  <c:v>7.016652719999998</c:v>
                </c:pt>
                <c:pt idx="5053">
                  <c:v>7.0180415999999965</c:v>
                </c:pt>
                <c:pt idx="5054">
                  <c:v>7.0194275999999975</c:v>
                </c:pt>
                <c:pt idx="5055">
                  <c:v>7.0208164799999846</c:v>
                </c:pt>
                <c:pt idx="5056">
                  <c:v>7.0222053599999876</c:v>
                </c:pt>
                <c:pt idx="5057">
                  <c:v>7.0235944800000016</c:v>
                </c:pt>
                <c:pt idx="5058">
                  <c:v>7.0249970399999873</c:v>
                </c:pt>
                <c:pt idx="5059">
                  <c:v>7.0263722399999917</c:v>
                </c:pt>
                <c:pt idx="5060">
                  <c:v>7.0277611199999965</c:v>
                </c:pt>
                <c:pt idx="5061">
                  <c:v>7.0291499999999996</c:v>
                </c:pt>
                <c:pt idx="5062">
                  <c:v>7.0305388799999866</c:v>
                </c:pt>
                <c:pt idx="5063">
                  <c:v>7.0319277600000003</c:v>
                </c:pt>
                <c:pt idx="5064">
                  <c:v>7.0333305599999898</c:v>
                </c:pt>
                <c:pt idx="5065">
                  <c:v>7.0347194399999955</c:v>
                </c:pt>
                <c:pt idx="5066">
                  <c:v>7.0361083199999985</c:v>
                </c:pt>
                <c:pt idx="5067">
                  <c:v>7.0374971999999989</c:v>
                </c:pt>
                <c:pt idx="5068">
                  <c:v>7.0388860799999886</c:v>
                </c:pt>
                <c:pt idx="5069">
                  <c:v>7.0402749599999916</c:v>
                </c:pt>
                <c:pt idx="5070">
                  <c:v>7.0416638400000071</c:v>
                </c:pt>
                <c:pt idx="5071">
                  <c:v>7.0430527199999968</c:v>
                </c:pt>
                <c:pt idx="5072">
                  <c:v>7.0444415999999945</c:v>
                </c:pt>
                <c:pt idx="5073">
                  <c:v>7.0458194400000007</c:v>
                </c:pt>
                <c:pt idx="5074">
                  <c:v>7.0472083200000011</c:v>
                </c:pt>
                <c:pt idx="5075">
                  <c:v>7.0485998399999916</c:v>
                </c:pt>
                <c:pt idx="5076">
                  <c:v>7.04998872</c:v>
                </c:pt>
                <c:pt idx="5077">
                  <c:v>7.0513776000000004</c:v>
                </c:pt>
                <c:pt idx="5078">
                  <c:v>7.052769360000001</c:v>
                </c:pt>
                <c:pt idx="5079">
                  <c:v>7.0541582399999871</c:v>
                </c:pt>
                <c:pt idx="5080">
                  <c:v>7.0555471200000017</c:v>
                </c:pt>
                <c:pt idx="5081">
                  <c:v>7.0569388799999846</c:v>
                </c:pt>
                <c:pt idx="5082">
                  <c:v>7.0583277599999965</c:v>
                </c:pt>
                <c:pt idx="5083">
                  <c:v>7.0597166399999915</c:v>
                </c:pt>
                <c:pt idx="5084">
                  <c:v>7.0611081600000016</c:v>
                </c:pt>
                <c:pt idx="5085">
                  <c:v>7.0624970399999887</c:v>
                </c:pt>
                <c:pt idx="5086">
                  <c:v>7.0638859199999846</c:v>
                </c:pt>
                <c:pt idx="5087">
                  <c:v>7.0652750399999942</c:v>
                </c:pt>
                <c:pt idx="5088">
                  <c:v>7.0666526399999965</c:v>
                </c:pt>
                <c:pt idx="5089">
                  <c:v>7.0680415199999915</c:v>
                </c:pt>
                <c:pt idx="5090">
                  <c:v>7.0694303999999955</c:v>
                </c:pt>
                <c:pt idx="5091">
                  <c:v>7.0708192800000003</c:v>
                </c:pt>
                <c:pt idx="5092">
                  <c:v>7.0722081600000024</c:v>
                </c:pt>
                <c:pt idx="5093">
                  <c:v>7.073597040000001</c:v>
                </c:pt>
                <c:pt idx="5094">
                  <c:v>7.0749859199999872</c:v>
                </c:pt>
                <c:pt idx="5095">
                  <c:v>7.0763776799999976</c:v>
                </c:pt>
                <c:pt idx="5096">
                  <c:v>7.0777665599999917</c:v>
                </c:pt>
                <c:pt idx="5097">
                  <c:v>7.0791583199999986</c:v>
                </c:pt>
                <c:pt idx="5098">
                  <c:v>7.0805416800000014</c:v>
                </c:pt>
                <c:pt idx="5099">
                  <c:v>7.0819331999999999</c:v>
                </c:pt>
                <c:pt idx="5100">
                  <c:v>7.0833220800000092</c:v>
                </c:pt>
                <c:pt idx="5101">
                  <c:v>7.0847109599999882</c:v>
                </c:pt>
                <c:pt idx="5102">
                  <c:v>7.086099840000001</c:v>
                </c:pt>
                <c:pt idx="5103">
                  <c:v>7.0874887199999899</c:v>
                </c:pt>
                <c:pt idx="5104">
                  <c:v>7.0888775999999956</c:v>
                </c:pt>
                <c:pt idx="5105">
                  <c:v>7.0902664799999986</c:v>
                </c:pt>
                <c:pt idx="5106">
                  <c:v>7.0916637600000101</c:v>
                </c:pt>
                <c:pt idx="5107">
                  <c:v>7.0930526400000016</c:v>
                </c:pt>
                <c:pt idx="5108">
                  <c:v>7.0944333599999876</c:v>
                </c:pt>
                <c:pt idx="5109">
                  <c:v>7.0958222399999906</c:v>
                </c:pt>
                <c:pt idx="5110">
                  <c:v>7.0972137600000007</c:v>
                </c:pt>
                <c:pt idx="5111">
                  <c:v>7.0986026400000011</c:v>
                </c:pt>
                <c:pt idx="5112">
                  <c:v>7.0999915200000006</c:v>
                </c:pt>
                <c:pt idx="5113">
                  <c:v>7.1013804000000018</c:v>
                </c:pt>
                <c:pt idx="5114">
                  <c:v>7.1027692799999906</c:v>
                </c:pt>
                <c:pt idx="5115">
                  <c:v>7.1041610399999886</c:v>
                </c:pt>
                <c:pt idx="5116">
                  <c:v>7.1055499199999916</c:v>
                </c:pt>
                <c:pt idx="5117">
                  <c:v>7.1069416800000003</c:v>
                </c:pt>
                <c:pt idx="5118">
                  <c:v>7.1083192799999857</c:v>
                </c:pt>
                <c:pt idx="5119">
                  <c:v>7.1097081599999985</c:v>
                </c:pt>
                <c:pt idx="5120">
                  <c:v>7.1110970399999918</c:v>
                </c:pt>
                <c:pt idx="5121">
                  <c:v>7.1124859199999824</c:v>
                </c:pt>
                <c:pt idx="5122">
                  <c:v>7.1138776799999865</c:v>
                </c:pt>
                <c:pt idx="5123">
                  <c:v>7.1152665599999914</c:v>
                </c:pt>
                <c:pt idx="5124">
                  <c:v>7.1166583200000009</c:v>
                </c:pt>
                <c:pt idx="5125">
                  <c:v>7.1180527199999917</c:v>
                </c:pt>
                <c:pt idx="5126">
                  <c:v>7.1194416</c:v>
                </c:pt>
                <c:pt idx="5127">
                  <c:v>7.1208304799999862</c:v>
                </c:pt>
                <c:pt idx="5128">
                  <c:v>7.1222193599999883</c:v>
                </c:pt>
                <c:pt idx="5129">
                  <c:v>7.1236082399999887</c:v>
                </c:pt>
                <c:pt idx="5130">
                  <c:v>7.1249971199999846</c:v>
                </c:pt>
                <c:pt idx="5131">
                  <c:v>7.1263749599999846</c:v>
                </c:pt>
                <c:pt idx="5132">
                  <c:v>7.12776648</c:v>
                </c:pt>
                <c:pt idx="5133">
                  <c:v>7.1291553599999853</c:v>
                </c:pt>
                <c:pt idx="5134">
                  <c:v>7.1305444799999895</c:v>
                </c:pt>
                <c:pt idx="5135">
                  <c:v>7.1319333599999917</c:v>
                </c:pt>
                <c:pt idx="5136">
                  <c:v>7.13332224</c:v>
                </c:pt>
                <c:pt idx="5137">
                  <c:v>7.1347111199999933</c:v>
                </c:pt>
                <c:pt idx="5138">
                  <c:v>7.1361026400000025</c:v>
                </c:pt>
                <c:pt idx="5139">
                  <c:v>7.1374915199999895</c:v>
                </c:pt>
                <c:pt idx="5140">
                  <c:v>7.1388803999999926</c:v>
                </c:pt>
                <c:pt idx="5141">
                  <c:v>7.140269280000008</c:v>
                </c:pt>
                <c:pt idx="5142">
                  <c:v>7.1416610400000033</c:v>
                </c:pt>
                <c:pt idx="5143">
                  <c:v>7.1430499200000011</c:v>
                </c:pt>
                <c:pt idx="5144">
                  <c:v>7.1444387999999899</c:v>
                </c:pt>
                <c:pt idx="5145">
                  <c:v>7.1458276799999876</c:v>
                </c:pt>
                <c:pt idx="5146">
                  <c:v>7.1472165599999835</c:v>
                </c:pt>
                <c:pt idx="5147">
                  <c:v>7.1486083199999975</c:v>
                </c:pt>
                <c:pt idx="5148">
                  <c:v>7.1499971999999996</c:v>
                </c:pt>
                <c:pt idx="5149">
                  <c:v>7.1513776800000013</c:v>
                </c:pt>
                <c:pt idx="5150">
                  <c:v>7.1527665599999901</c:v>
                </c:pt>
                <c:pt idx="5151">
                  <c:v>7.1541554399999869</c:v>
                </c:pt>
                <c:pt idx="5152">
                  <c:v>7.1555443199999891</c:v>
                </c:pt>
                <c:pt idx="5153">
                  <c:v>7.1569331999999966</c:v>
                </c:pt>
                <c:pt idx="5154">
                  <c:v>7.1583220799999916</c:v>
                </c:pt>
                <c:pt idx="5155">
                  <c:v>7.1597164799999877</c:v>
                </c:pt>
                <c:pt idx="5156">
                  <c:v>7.1611053599999837</c:v>
                </c:pt>
                <c:pt idx="5157">
                  <c:v>7.1624944799999826</c:v>
                </c:pt>
                <c:pt idx="5158">
                  <c:v>7.1638833599999856</c:v>
                </c:pt>
                <c:pt idx="5159">
                  <c:v>7.1652722399999886</c:v>
                </c:pt>
                <c:pt idx="5160">
                  <c:v>7.1666611199999988</c:v>
                </c:pt>
                <c:pt idx="5161">
                  <c:v>7.1680526399999902</c:v>
                </c:pt>
                <c:pt idx="5162">
                  <c:v>7.1694415199999897</c:v>
                </c:pt>
                <c:pt idx="5163">
                  <c:v>7.1708193599999932</c:v>
                </c:pt>
                <c:pt idx="5164">
                  <c:v>7.1722082400000016</c:v>
                </c:pt>
                <c:pt idx="5165">
                  <c:v>7.1735971200000019</c:v>
                </c:pt>
                <c:pt idx="5166">
                  <c:v>7.174985999999989</c:v>
                </c:pt>
                <c:pt idx="5167">
                  <c:v>7.1763748800000027</c:v>
                </c:pt>
                <c:pt idx="5168">
                  <c:v>7.1777637599999995</c:v>
                </c:pt>
                <c:pt idx="5169">
                  <c:v>7.1791581599999965</c:v>
                </c:pt>
                <c:pt idx="5170">
                  <c:v>7.1805470399999907</c:v>
                </c:pt>
                <c:pt idx="5171">
                  <c:v>7.1819387999999975</c:v>
                </c:pt>
                <c:pt idx="5172">
                  <c:v>7.1833276799999917</c:v>
                </c:pt>
                <c:pt idx="5173">
                  <c:v>7.1847165599999832</c:v>
                </c:pt>
                <c:pt idx="5174">
                  <c:v>7.1861054399999933</c:v>
                </c:pt>
                <c:pt idx="5175">
                  <c:v>7.1874943199999883</c:v>
                </c:pt>
                <c:pt idx="5176">
                  <c:v>7.1888831999999976</c:v>
                </c:pt>
                <c:pt idx="5177">
                  <c:v>7.1902720799999909</c:v>
                </c:pt>
                <c:pt idx="5178">
                  <c:v>7.1916609599999965</c:v>
                </c:pt>
                <c:pt idx="5179">
                  <c:v>7.1930498399999907</c:v>
                </c:pt>
                <c:pt idx="5180">
                  <c:v>7.1944387199999866</c:v>
                </c:pt>
                <c:pt idx="5181">
                  <c:v>7.1958275999999897</c:v>
                </c:pt>
                <c:pt idx="5182">
                  <c:v>7.1972164799999865</c:v>
                </c:pt>
                <c:pt idx="5183">
                  <c:v>7.1986053599999913</c:v>
                </c:pt>
                <c:pt idx="5184">
                  <c:v>7.1999915999999917</c:v>
                </c:pt>
                <c:pt idx="5185">
                  <c:v>7.2013804799999965</c:v>
                </c:pt>
                <c:pt idx="5186">
                  <c:v>7.2027693599999996</c:v>
                </c:pt>
                <c:pt idx="5187">
                  <c:v>7.2041582399999866</c:v>
                </c:pt>
                <c:pt idx="5188">
                  <c:v>7.2055471200000003</c:v>
                </c:pt>
                <c:pt idx="5189">
                  <c:v>7.2069360000000007</c:v>
                </c:pt>
                <c:pt idx="5190">
                  <c:v>7.208324880000001</c:v>
                </c:pt>
                <c:pt idx="5191">
                  <c:v>7.2097166400000017</c:v>
                </c:pt>
                <c:pt idx="5192">
                  <c:v>7.2111055199999941</c:v>
                </c:pt>
                <c:pt idx="5193">
                  <c:v>7.2124944000000015</c:v>
                </c:pt>
                <c:pt idx="5194">
                  <c:v>7.2138832800000028</c:v>
                </c:pt>
                <c:pt idx="5195">
                  <c:v>7.2152721599999996</c:v>
                </c:pt>
                <c:pt idx="5196">
                  <c:v>7.2166610400000071</c:v>
                </c:pt>
                <c:pt idx="5197">
                  <c:v>7.2180528000000006</c:v>
                </c:pt>
                <c:pt idx="5198">
                  <c:v>7.219441680000009</c:v>
                </c:pt>
                <c:pt idx="5199">
                  <c:v>7.2208305599999836</c:v>
                </c:pt>
                <c:pt idx="5200">
                  <c:v>7.2222194399999955</c:v>
                </c:pt>
                <c:pt idx="5201">
                  <c:v>7.2236083199999985</c:v>
                </c:pt>
                <c:pt idx="5202">
                  <c:v>7.2249971999999945</c:v>
                </c:pt>
                <c:pt idx="5203">
                  <c:v>7.2263750399999918</c:v>
                </c:pt>
                <c:pt idx="5204">
                  <c:v>7.2277665599999903</c:v>
                </c:pt>
                <c:pt idx="5205">
                  <c:v>7.2291609599999926</c:v>
                </c:pt>
                <c:pt idx="5206">
                  <c:v>7.2305498400000001</c:v>
                </c:pt>
                <c:pt idx="5207">
                  <c:v>7.2319415999999972</c:v>
                </c:pt>
                <c:pt idx="5208">
                  <c:v>7.2333304799999976</c:v>
                </c:pt>
                <c:pt idx="5209">
                  <c:v>7.2347193599999908</c:v>
                </c:pt>
                <c:pt idx="5210">
                  <c:v>7.2361082399999965</c:v>
                </c:pt>
                <c:pt idx="5211">
                  <c:v>7.2374971199999987</c:v>
                </c:pt>
                <c:pt idx="5212">
                  <c:v>7.2388749599999906</c:v>
                </c:pt>
                <c:pt idx="5213">
                  <c:v>7.240263839999999</c:v>
                </c:pt>
                <c:pt idx="5214">
                  <c:v>7.2416527199999994</c:v>
                </c:pt>
                <c:pt idx="5215">
                  <c:v>7.2430444800000071</c:v>
                </c:pt>
                <c:pt idx="5216">
                  <c:v>7.2444333599999933</c:v>
                </c:pt>
                <c:pt idx="5217">
                  <c:v>7.2458222400000007</c:v>
                </c:pt>
                <c:pt idx="5218">
                  <c:v>7.2472166399999915</c:v>
                </c:pt>
                <c:pt idx="5219">
                  <c:v>7.2486055199999955</c:v>
                </c:pt>
                <c:pt idx="5220">
                  <c:v>7.24999152</c:v>
                </c:pt>
                <c:pt idx="5221">
                  <c:v>7.2513804000000004</c:v>
                </c:pt>
                <c:pt idx="5222">
                  <c:v>7.2527692800000034</c:v>
                </c:pt>
                <c:pt idx="5223">
                  <c:v>7.2541581599999887</c:v>
                </c:pt>
                <c:pt idx="5224">
                  <c:v>7.2555499199999955</c:v>
                </c:pt>
                <c:pt idx="5225">
                  <c:v>7.2569387999999986</c:v>
                </c:pt>
                <c:pt idx="5226">
                  <c:v>7.2583276799999945</c:v>
                </c:pt>
                <c:pt idx="5227">
                  <c:v>7.2597165599999895</c:v>
                </c:pt>
                <c:pt idx="5228">
                  <c:v>7.2611083199999955</c:v>
                </c:pt>
                <c:pt idx="5229">
                  <c:v>7.2624887999999945</c:v>
                </c:pt>
                <c:pt idx="5230">
                  <c:v>7.2638776799999887</c:v>
                </c:pt>
                <c:pt idx="5231">
                  <c:v>7.2652665599999917</c:v>
                </c:pt>
                <c:pt idx="5232">
                  <c:v>7.2666554399999965</c:v>
                </c:pt>
                <c:pt idx="5233">
                  <c:v>7.2680443199999916</c:v>
                </c:pt>
                <c:pt idx="5234">
                  <c:v>7.2694331999999999</c:v>
                </c:pt>
                <c:pt idx="5235">
                  <c:v>7.2708220800000092</c:v>
                </c:pt>
                <c:pt idx="5236">
                  <c:v>7.2722109600000007</c:v>
                </c:pt>
                <c:pt idx="5237">
                  <c:v>7.273599840000001</c:v>
                </c:pt>
                <c:pt idx="5238">
                  <c:v>7.2749887199999899</c:v>
                </c:pt>
                <c:pt idx="5239">
                  <c:v>7.2763804799999985</c:v>
                </c:pt>
                <c:pt idx="5240">
                  <c:v>7.2777693599999989</c:v>
                </c:pt>
                <c:pt idx="5241">
                  <c:v>7.2791582399999966</c:v>
                </c:pt>
                <c:pt idx="5242">
                  <c:v>7.2805471199999996</c:v>
                </c:pt>
                <c:pt idx="5243">
                  <c:v>7.281936</c:v>
                </c:pt>
                <c:pt idx="5244">
                  <c:v>7.2833277600000024</c:v>
                </c:pt>
                <c:pt idx="5245">
                  <c:v>7.2847166399999903</c:v>
                </c:pt>
                <c:pt idx="5246">
                  <c:v>7.2861055199999898</c:v>
                </c:pt>
                <c:pt idx="5247">
                  <c:v>7.2874888799999855</c:v>
                </c:pt>
                <c:pt idx="5248">
                  <c:v>7.2888777600000001</c:v>
                </c:pt>
                <c:pt idx="5249">
                  <c:v>7.2902666399999969</c:v>
                </c:pt>
                <c:pt idx="5250">
                  <c:v>7.291658159999999</c:v>
                </c:pt>
                <c:pt idx="5251">
                  <c:v>7.2930470399999985</c:v>
                </c:pt>
                <c:pt idx="5252">
                  <c:v>7.2944387999999956</c:v>
                </c:pt>
                <c:pt idx="5253">
                  <c:v>7.2958276800000004</c:v>
                </c:pt>
                <c:pt idx="5254">
                  <c:v>7.2972165599999883</c:v>
                </c:pt>
                <c:pt idx="5255">
                  <c:v>7.2986054400000011</c:v>
                </c:pt>
                <c:pt idx="5256">
                  <c:v>7.2999943200000015</c:v>
                </c:pt>
                <c:pt idx="5257">
                  <c:v>7.3013832000000018</c:v>
                </c:pt>
                <c:pt idx="5258">
                  <c:v>7.3027639199999985</c:v>
                </c:pt>
                <c:pt idx="5259">
                  <c:v>7.3041554399999873</c:v>
                </c:pt>
                <c:pt idx="5260">
                  <c:v>7.3055498399999896</c:v>
                </c:pt>
                <c:pt idx="5261">
                  <c:v>7.3069387199999927</c:v>
                </c:pt>
                <c:pt idx="5262">
                  <c:v>7.3083276000000001</c:v>
                </c:pt>
                <c:pt idx="5263">
                  <c:v>7.3097164800000014</c:v>
                </c:pt>
                <c:pt idx="5264">
                  <c:v>7.3111053599999902</c:v>
                </c:pt>
                <c:pt idx="5265">
                  <c:v>7.3124971199999909</c:v>
                </c:pt>
                <c:pt idx="5266">
                  <c:v>7.3138859999999877</c:v>
                </c:pt>
                <c:pt idx="5267">
                  <c:v>7.3152748799999836</c:v>
                </c:pt>
                <c:pt idx="5268">
                  <c:v>7.3166637599999991</c:v>
                </c:pt>
                <c:pt idx="5269">
                  <c:v>7.3180526399999897</c:v>
                </c:pt>
                <c:pt idx="5270">
                  <c:v>7.3194415199999945</c:v>
                </c:pt>
                <c:pt idx="5271">
                  <c:v>7.3208303999999913</c:v>
                </c:pt>
                <c:pt idx="5272">
                  <c:v>7.3222053599999866</c:v>
                </c:pt>
                <c:pt idx="5273">
                  <c:v>7.3235971200000005</c:v>
                </c:pt>
                <c:pt idx="5274">
                  <c:v>7.3249859999999831</c:v>
                </c:pt>
                <c:pt idx="5275">
                  <c:v>7.3263748799999879</c:v>
                </c:pt>
                <c:pt idx="5276">
                  <c:v>7.3277637600000016</c:v>
                </c:pt>
                <c:pt idx="5277">
                  <c:v>7.3291555199999836</c:v>
                </c:pt>
                <c:pt idx="5278">
                  <c:v>7.3305443999999955</c:v>
                </c:pt>
                <c:pt idx="5279">
                  <c:v>7.3319332799999897</c:v>
                </c:pt>
                <c:pt idx="5280">
                  <c:v>7.3333221599999998</c:v>
                </c:pt>
                <c:pt idx="5281">
                  <c:v>7.3347110399999913</c:v>
                </c:pt>
                <c:pt idx="5282">
                  <c:v>7.3360999200000014</c:v>
                </c:pt>
                <c:pt idx="5283">
                  <c:v>7.3374916800000012</c:v>
                </c:pt>
                <c:pt idx="5284">
                  <c:v>7.3388831999999997</c:v>
                </c:pt>
                <c:pt idx="5285">
                  <c:v>7.3402749599999932</c:v>
                </c:pt>
                <c:pt idx="5286">
                  <c:v>7.3416528000000003</c:v>
                </c:pt>
                <c:pt idx="5287">
                  <c:v>7.3430416800000033</c:v>
                </c:pt>
                <c:pt idx="5288">
                  <c:v>7.3444305599999842</c:v>
                </c:pt>
                <c:pt idx="5289">
                  <c:v>7.3458194399999899</c:v>
                </c:pt>
                <c:pt idx="5290">
                  <c:v>7.3472109599999884</c:v>
                </c:pt>
                <c:pt idx="5291">
                  <c:v>7.3485998399999914</c:v>
                </c:pt>
                <c:pt idx="5292">
                  <c:v>7.3499887200000007</c:v>
                </c:pt>
                <c:pt idx="5293">
                  <c:v>7.3513776000000011</c:v>
                </c:pt>
                <c:pt idx="5294">
                  <c:v>7.3527664800000014</c:v>
                </c:pt>
                <c:pt idx="5295">
                  <c:v>7.3541582399999834</c:v>
                </c:pt>
                <c:pt idx="5296">
                  <c:v>7.3555471199999918</c:v>
                </c:pt>
                <c:pt idx="5297">
                  <c:v>7.3569359999999886</c:v>
                </c:pt>
                <c:pt idx="5298">
                  <c:v>7.3583248799999854</c:v>
                </c:pt>
                <c:pt idx="5299">
                  <c:v>7.35971376</c:v>
                </c:pt>
                <c:pt idx="5300">
                  <c:v>7.3611055199999873</c:v>
                </c:pt>
                <c:pt idx="5301">
                  <c:v>7.3624970399999876</c:v>
                </c:pt>
                <c:pt idx="5302">
                  <c:v>7.3638859199999844</c:v>
                </c:pt>
                <c:pt idx="5303">
                  <c:v>7.3652637599999995</c:v>
                </c:pt>
                <c:pt idx="5304">
                  <c:v>7.3666526399999945</c:v>
                </c:pt>
                <c:pt idx="5305">
                  <c:v>7.3680415199999914</c:v>
                </c:pt>
                <c:pt idx="5306">
                  <c:v>7.3694332800000009</c:v>
                </c:pt>
                <c:pt idx="5307">
                  <c:v>7.3708250399999908</c:v>
                </c:pt>
                <c:pt idx="5308">
                  <c:v>7.3722139199999965</c:v>
                </c:pt>
                <c:pt idx="5309">
                  <c:v>7.3736028000000013</c:v>
                </c:pt>
                <c:pt idx="5310">
                  <c:v>7.3749916799999866</c:v>
                </c:pt>
                <c:pt idx="5311">
                  <c:v>7.3763805599999897</c:v>
                </c:pt>
                <c:pt idx="5312">
                  <c:v>7.3777610400000011</c:v>
                </c:pt>
                <c:pt idx="5313">
                  <c:v>7.3791583200000002</c:v>
                </c:pt>
                <c:pt idx="5314">
                  <c:v>7.3805472000000005</c:v>
                </c:pt>
                <c:pt idx="5315">
                  <c:v>7.3819360800000009</c:v>
                </c:pt>
                <c:pt idx="5316">
                  <c:v>7.3833249599999942</c:v>
                </c:pt>
                <c:pt idx="5317">
                  <c:v>7.3847164799999865</c:v>
                </c:pt>
                <c:pt idx="5318">
                  <c:v>7.3861053599999913</c:v>
                </c:pt>
                <c:pt idx="5319">
                  <c:v>7.3874971200000008</c:v>
                </c:pt>
                <c:pt idx="5320">
                  <c:v>7.3888720800000014</c:v>
                </c:pt>
                <c:pt idx="5321">
                  <c:v>7.3902748800000015</c:v>
                </c:pt>
                <c:pt idx="5322">
                  <c:v>7.3916637600000099</c:v>
                </c:pt>
                <c:pt idx="5323">
                  <c:v>7.3930415999999965</c:v>
                </c:pt>
                <c:pt idx="5324">
                  <c:v>7.3944304799999836</c:v>
                </c:pt>
                <c:pt idx="5325">
                  <c:v>7.3958193599999866</c:v>
                </c:pt>
                <c:pt idx="5326">
                  <c:v>7.3972082399999897</c:v>
                </c:pt>
                <c:pt idx="5327">
                  <c:v>7.3985971199999945</c:v>
                </c:pt>
                <c:pt idx="5328">
                  <c:v>7.3999859999999913</c:v>
                </c:pt>
                <c:pt idx="5329">
                  <c:v>7.4013777600000079</c:v>
                </c:pt>
                <c:pt idx="5330">
                  <c:v>7.4027692799999985</c:v>
                </c:pt>
                <c:pt idx="5331">
                  <c:v>7.4041639200000002</c:v>
                </c:pt>
                <c:pt idx="5332">
                  <c:v>7.4055528000000006</c:v>
                </c:pt>
                <c:pt idx="5333">
                  <c:v>7.406941680000009</c:v>
                </c:pt>
                <c:pt idx="5334">
                  <c:v>7.4083221599999991</c:v>
                </c:pt>
                <c:pt idx="5335">
                  <c:v>7.4097110399999995</c:v>
                </c:pt>
                <c:pt idx="5336">
                  <c:v>7.4110999199999998</c:v>
                </c:pt>
                <c:pt idx="5337">
                  <c:v>7.4124887999999975</c:v>
                </c:pt>
                <c:pt idx="5338">
                  <c:v>7.4138776800000024</c:v>
                </c:pt>
                <c:pt idx="5339">
                  <c:v>7.415266560000001</c:v>
                </c:pt>
                <c:pt idx="5340">
                  <c:v>7.4166554399999978</c:v>
                </c:pt>
                <c:pt idx="5341">
                  <c:v>7.4180443199999955</c:v>
                </c:pt>
                <c:pt idx="5342">
                  <c:v>7.4194360800000023</c:v>
                </c:pt>
                <c:pt idx="5343">
                  <c:v>7.4208249599999938</c:v>
                </c:pt>
                <c:pt idx="5344">
                  <c:v>7.4222138399999915</c:v>
                </c:pt>
                <c:pt idx="5345">
                  <c:v>7.4236053599999945</c:v>
                </c:pt>
                <c:pt idx="5346">
                  <c:v>7.4249944800000005</c:v>
                </c:pt>
                <c:pt idx="5347">
                  <c:v>7.4263833600000009</c:v>
                </c:pt>
                <c:pt idx="5348">
                  <c:v>7.4277748799999834</c:v>
                </c:pt>
                <c:pt idx="5349">
                  <c:v>7.4291637599999998</c:v>
                </c:pt>
                <c:pt idx="5350">
                  <c:v>7.4305526400000002</c:v>
                </c:pt>
                <c:pt idx="5351">
                  <c:v>7.4319304800000081</c:v>
                </c:pt>
                <c:pt idx="5352">
                  <c:v>7.4333193600000014</c:v>
                </c:pt>
                <c:pt idx="5353">
                  <c:v>7.4347111200000011</c:v>
                </c:pt>
                <c:pt idx="5354">
                  <c:v>7.4361000000000024</c:v>
                </c:pt>
                <c:pt idx="5355">
                  <c:v>7.4374888800000019</c:v>
                </c:pt>
                <c:pt idx="5356">
                  <c:v>7.4388777600000022</c:v>
                </c:pt>
                <c:pt idx="5357">
                  <c:v>7.4402666400000097</c:v>
                </c:pt>
                <c:pt idx="5358">
                  <c:v>7.4416555199999985</c:v>
                </c:pt>
                <c:pt idx="5359">
                  <c:v>7.4430470399999979</c:v>
                </c:pt>
                <c:pt idx="5360">
                  <c:v>7.4444359199999877</c:v>
                </c:pt>
                <c:pt idx="5361">
                  <c:v>7.4458250400000008</c:v>
                </c:pt>
                <c:pt idx="5362">
                  <c:v>7.4472139199999976</c:v>
                </c:pt>
                <c:pt idx="5363">
                  <c:v>7.4486028000000024</c:v>
                </c:pt>
                <c:pt idx="5364">
                  <c:v>7.4499916799999975</c:v>
                </c:pt>
                <c:pt idx="5365">
                  <c:v>7.4513832000000004</c:v>
                </c:pt>
                <c:pt idx="5366">
                  <c:v>7.4527720800000079</c:v>
                </c:pt>
                <c:pt idx="5367">
                  <c:v>7.4541499200000008</c:v>
                </c:pt>
                <c:pt idx="5368">
                  <c:v>7.4555527199999965</c:v>
                </c:pt>
                <c:pt idx="5369">
                  <c:v>7.4569415999999986</c:v>
                </c:pt>
                <c:pt idx="5370">
                  <c:v>7.4583194400000021</c:v>
                </c:pt>
                <c:pt idx="5371">
                  <c:v>7.4597109600000007</c:v>
                </c:pt>
                <c:pt idx="5372">
                  <c:v>7.461099840000001</c:v>
                </c:pt>
                <c:pt idx="5373">
                  <c:v>7.4624887199999899</c:v>
                </c:pt>
                <c:pt idx="5374">
                  <c:v>7.4638775999999956</c:v>
                </c:pt>
                <c:pt idx="5375">
                  <c:v>7.4652664799999986</c:v>
                </c:pt>
                <c:pt idx="5376">
                  <c:v>7.4666553599999945</c:v>
                </c:pt>
                <c:pt idx="5377">
                  <c:v>7.4680471199999996</c:v>
                </c:pt>
                <c:pt idx="5378">
                  <c:v>7.4694388800000002</c:v>
                </c:pt>
                <c:pt idx="5379">
                  <c:v>7.4708222399999986</c:v>
                </c:pt>
                <c:pt idx="5380">
                  <c:v>7.4722137600000034</c:v>
                </c:pt>
                <c:pt idx="5381">
                  <c:v>7.4736055199999978</c:v>
                </c:pt>
                <c:pt idx="5382">
                  <c:v>7.4749943999999955</c:v>
                </c:pt>
                <c:pt idx="5383">
                  <c:v>7.4763832799999985</c:v>
                </c:pt>
                <c:pt idx="5384">
                  <c:v>7.4777721599999989</c:v>
                </c:pt>
                <c:pt idx="5385">
                  <c:v>7.4791610399999993</c:v>
                </c:pt>
                <c:pt idx="5386">
                  <c:v>7.4805499199999996</c:v>
                </c:pt>
                <c:pt idx="5387">
                  <c:v>7.4819388</c:v>
                </c:pt>
                <c:pt idx="5388">
                  <c:v>7.4833276800000093</c:v>
                </c:pt>
                <c:pt idx="5389">
                  <c:v>7.4847165599999883</c:v>
                </c:pt>
                <c:pt idx="5390">
                  <c:v>7.4861054400000011</c:v>
                </c:pt>
                <c:pt idx="5391">
                  <c:v>7.4874972000000017</c:v>
                </c:pt>
                <c:pt idx="5392">
                  <c:v>7.4888860799999906</c:v>
                </c:pt>
                <c:pt idx="5393">
                  <c:v>7.4902749599999945</c:v>
                </c:pt>
                <c:pt idx="5394">
                  <c:v>7.4916499200000075</c:v>
                </c:pt>
                <c:pt idx="5395">
                  <c:v>7.4930416799999975</c:v>
                </c:pt>
                <c:pt idx="5396">
                  <c:v>7.4944305599999854</c:v>
                </c:pt>
                <c:pt idx="5397">
                  <c:v>7.49581944</c:v>
                </c:pt>
                <c:pt idx="5398">
                  <c:v>7.4972083199999968</c:v>
                </c:pt>
                <c:pt idx="5399">
                  <c:v>7.4985971999999972</c:v>
                </c:pt>
                <c:pt idx="5400">
                  <c:v>7.4999860799999887</c:v>
                </c:pt>
                <c:pt idx="5401">
                  <c:v>7.5013749599999908</c:v>
                </c:pt>
                <c:pt idx="5402">
                  <c:v>7.5027638399999965</c:v>
                </c:pt>
                <c:pt idx="5403">
                  <c:v>7.5041527199999907</c:v>
                </c:pt>
                <c:pt idx="5404">
                  <c:v>7.5055415999999955</c:v>
                </c:pt>
                <c:pt idx="5405">
                  <c:v>7.5069304799999896</c:v>
                </c:pt>
                <c:pt idx="5406">
                  <c:v>7.50832224</c:v>
                </c:pt>
                <c:pt idx="5407">
                  <c:v>7.5097082400000001</c:v>
                </c:pt>
                <c:pt idx="5408">
                  <c:v>7.5110971200000014</c:v>
                </c:pt>
                <c:pt idx="5409">
                  <c:v>7.5124859999999902</c:v>
                </c:pt>
                <c:pt idx="5410">
                  <c:v>7.5138803999999926</c:v>
                </c:pt>
                <c:pt idx="5411">
                  <c:v>7.515269280000008</c:v>
                </c:pt>
                <c:pt idx="5412">
                  <c:v>7.5166581600000004</c:v>
                </c:pt>
                <c:pt idx="5413">
                  <c:v>7.5180470400000008</c:v>
                </c:pt>
                <c:pt idx="5414">
                  <c:v>7.5194359199999932</c:v>
                </c:pt>
                <c:pt idx="5415">
                  <c:v>7.5208250399999885</c:v>
                </c:pt>
                <c:pt idx="5416">
                  <c:v>7.5222165599999835</c:v>
                </c:pt>
                <c:pt idx="5417">
                  <c:v>7.5235970399999914</c:v>
                </c:pt>
                <c:pt idx="5418">
                  <c:v>7.5249859199999811</c:v>
                </c:pt>
                <c:pt idx="5419">
                  <c:v>7.5263750399999916</c:v>
                </c:pt>
                <c:pt idx="5420">
                  <c:v>7.5277665599999901</c:v>
                </c:pt>
                <c:pt idx="5421">
                  <c:v>7.529155439999994</c:v>
                </c:pt>
                <c:pt idx="5422">
                  <c:v>7.5304999199999987</c:v>
                </c:pt>
                <c:pt idx="5423">
                  <c:v>7.5318972000000004</c:v>
                </c:pt>
                <c:pt idx="5424">
                  <c:v>7.5333249599999945</c:v>
                </c:pt>
                <c:pt idx="5425">
                  <c:v>7.5347138399999913</c:v>
                </c:pt>
                <c:pt idx="5426">
                  <c:v>7.5361027200000024</c:v>
                </c:pt>
                <c:pt idx="5427">
                  <c:v>7.537491600000001</c:v>
                </c:pt>
                <c:pt idx="5428">
                  <c:v>7.5388804799999898</c:v>
                </c:pt>
                <c:pt idx="5429">
                  <c:v>7.5402722399999975</c:v>
                </c:pt>
                <c:pt idx="5430">
                  <c:v>7.5416582399999985</c:v>
                </c:pt>
                <c:pt idx="5431">
                  <c:v>7.5430471199999989</c:v>
                </c:pt>
                <c:pt idx="5432">
                  <c:v>7.5444359999999886</c:v>
                </c:pt>
                <c:pt idx="5433">
                  <c:v>7.5458248799999854</c:v>
                </c:pt>
                <c:pt idx="5434">
                  <c:v>7.54721376</c:v>
                </c:pt>
                <c:pt idx="5435">
                  <c:v>7.5486081599999988</c:v>
                </c:pt>
                <c:pt idx="5436">
                  <c:v>7.5499860000000005</c:v>
                </c:pt>
                <c:pt idx="5437">
                  <c:v>7.5513748800000027</c:v>
                </c:pt>
                <c:pt idx="5438">
                  <c:v>7.5527666399999926</c:v>
                </c:pt>
                <c:pt idx="5439">
                  <c:v>7.5541581599999876</c:v>
                </c:pt>
                <c:pt idx="5440">
                  <c:v>7.5555470399999907</c:v>
                </c:pt>
                <c:pt idx="5441">
                  <c:v>7.5569359199999866</c:v>
                </c:pt>
                <c:pt idx="5442">
                  <c:v>7.5583250399999908</c:v>
                </c:pt>
                <c:pt idx="5443">
                  <c:v>7.5597139199999965</c:v>
                </c:pt>
                <c:pt idx="5444">
                  <c:v>7.5610970400000017</c:v>
                </c:pt>
                <c:pt idx="5445">
                  <c:v>7.5624943199999883</c:v>
                </c:pt>
                <c:pt idx="5446">
                  <c:v>7.5638831999999976</c:v>
                </c:pt>
                <c:pt idx="5447">
                  <c:v>7.5652720799999909</c:v>
                </c:pt>
                <c:pt idx="5448">
                  <c:v>7.5666609599999965</c:v>
                </c:pt>
                <c:pt idx="5449">
                  <c:v>7.5680498399999907</c:v>
                </c:pt>
                <c:pt idx="5450">
                  <c:v>7.5694387199999955</c:v>
                </c:pt>
                <c:pt idx="5451">
                  <c:v>7.5708165599999919</c:v>
                </c:pt>
                <c:pt idx="5452">
                  <c:v>7.5722054399999985</c:v>
                </c:pt>
                <c:pt idx="5453">
                  <c:v>7.5735972</c:v>
                </c:pt>
                <c:pt idx="5454">
                  <c:v>7.5749944799999867</c:v>
                </c:pt>
                <c:pt idx="5455">
                  <c:v>7.5763720800000112</c:v>
                </c:pt>
                <c:pt idx="5456">
                  <c:v>7.5777609600000009</c:v>
                </c:pt>
                <c:pt idx="5457">
                  <c:v>7.5791498400000012</c:v>
                </c:pt>
                <c:pt idx="5458">
                  <c:v>7.5805387200000016</c:v>
                </c:pt>
                <c:pt idx="5459">
                  <c:v>7.5819275999999975</c:v>
                </c:pt>
                <c:pt idx="5460">
                  <c:v>7.5833164799999917</c:v>
                </c:pt>
                <c:pt idx="5461">
                  <c:v>7.5847082399999897</c:v>
                </c:pt>
                <c:pt idx="5462">
                  <c:v>7.5860971199999998</c:v>
                </c:pt>
                <c:pt idx="5463">
                  <c:v>7.5874859999999913</c:v>
                </c:pt>
                <c:pt idx="5464">
                  <c:v>7.5888748799999819</c:v>
                </c:pt>
                <c:pt idx="5465">
                  <c:v>7.5902637599999974</c:v>
                </c:pt>
                <c:pt idx="5466">
                  <c:v>7.5916526399999977</c:v>
                </c:pt>
                <c:pt idx="5467">
                  <c:v>7.5930415199999945</c:v>
                </c:pt>
                <c:pt idx="5468">
                  <c:v>7.5944303999999896</c:v>
                </c:pt>
                <c:pt idx="5469">
                  <c:v>7.5958250399999896</c:v>
                </c:pt>
                <c:pt idx="5470">
                  <c:v>7.597216559999989</c:v>
                </c:pt>
                <c:pt idx="5471">
                  <c:v>7.5986083199999985</c:v>
                </c:pt>
                <c:pt idx="5472">
                  <c:v>7.5999971999999989</c:v>
                </c:pt>
                <c:pt idx="5473">
                  <c:v>7.6013860799999886</c:v>
                </c:pt>
                <c:pt idx="5474">
                  <c:v>7.6027610399999945</c:v>
                </c:pt>
                <c:pt idx="5475">
                  <c:v>7.6041638399999885</c:v>
                </c:pt>
                <c:pt idx="5476">
                  <c:v>7.6055527199999888</c:v>
                </c:pt>
                <c:pt idx="5477">
                  <c:v>7.6069415999999945</c:v>
                </c:pt>
                <c:pt idx="5478">
                  <c:v>7.6083165599999818</c:v>
                </c:pt>
                <c:pt idx="5479">
                  <c:v>7.6097054399999955</c:v>
                </c:pt>
                <c:pt idx="5480">
                  <c:v>7.6110943199999888</c:v>
                </c:pt>
                <c:pt idx="5481">
                  <c:v>7.6124860799999876</c:v>
                </c:pt>
                <c:pt idx="5482">
                  <c:v>7.6138749599999835</c:v>
                </c:pt>
                <c:pt idx="5483">
                  <c:v>7.6152638399999955</c:v>
                </c:pt>
                <c:pt idx="5484">
                  <c:v>7.6166527199999985</c:v>
                </c:pt>
                <c:pt idx="5485">
                  <c:v>7.61804448</c:v>
                </c:pt>
                <c:pt idx="5486">
                  <c:v>7.6194333599999933</c:v>
                </c:pt>
                <c:pt idx="5487">
                  <c:v>7.6208222399999883</c:v>
                </c:pt>
                <c:pt idx="5488">
                  <c:v>7.6222111199999931</c:v>
                </c:pt>
                <c:pt idx="5489">
                  <c:v>7.6236000000000015</c:v>
                </c:pt>
                <c:pt idx="5490">
                  <c:v>7.6249888799999797</c:v>
                </c:pt>
                <c:pt idx="5491">
                  <c:v>7.6263777599999951</c:v>
                </c:pt>
                <c:pt idx="5492">
                  <c:v>7.6277692800000008</c:v>
                </c:pt>
                <c:pt idx="5493">
                  <c:v>7.6291581599999887</c:v>
                </c:pt>
                <c:pt idx="5494">
                  <c:v>7.6305499199999955</c:v>
                </c:pt>
                <c:pt idx="5495">
                  <c:v>7.6319387999999986</c:v>
                </c:pt>
                <c:pt idx="5496">
                  <c:v>7.6333192800000003</c:v>
                </c:pt>
                <c:pt idx="5497">
                  <c:v>7.6347110399999902</c:v>
                </c:pt>
                <c:pt idx="5498">
                  <c:v>7.6360999200000013</c:v>
                </c:pt>
                <c:pt idx="5499">
                  <c:v>7.6374971999999985</c:v>
                </c:pt>
                <c:pt idx="5500">
                  <c:v>7.63887216</c:v>
                </c:pt>
                <c:pt idx="5501">
                  <c:v>7.6402639200000024</c:v>
                </c:pt>
                <c:pt idx="5502">
                  <c:v>7.6416554399999965</c:v>
                </c:pt>
                <c:pt idx="5503">
                  <c:v>7.6430443199999916</c:v>
                </c:pt>
                <c:pt idx="5504">
                  <c:v>7.6444331999999955</c:v>
                </c:pt>
                <c:pt idx="5505">
                  <c:v>7.6458220800000003</c:v>
                </c:pt>
                <c:pt idx="5506">
                  <c:v>7.6472109599999882</c:v>
                </c:pt>
                <c:pt idx="5507">
                  <c:v>7.6485998399999922</c:v>
                </c:pt>
                <c:pt idx="5508">
                  <c:v>7.6499887199999899</c:v>
                </c:pt>
                <c:pt idx="5509">
                  <c:v>7.6513775999999956</c:v>
                </c:pt>
                <c:pt idx="5510">
                  <c:v>7.6527609599999913</c:v>
                </c:pt>
                <c:pt idx="5511">
                  <c:v>7.6541527199999884</c:v>
                </c:pt>
                <c:pt idx="5512">
                  <c:v>7.6555415999999932</c:v>
                </c:pt>
                <c:pt idx="5513">
                  <c:v>7.6569304800000015</c:v>
                </c:pt>
                <c:pt idx="5514">
                  <c:v>7.6583222399999906</c:v>
                </c:pt>
                <c:pt idx="5515">
                  <c:v>7.6597137600000007</c:v>
                </c:pt>
                <c:pt idx="5516">
                  <c:v>7.6611026399999931</c:v>
                </c:pt>
                <c:pt idx="5517">
                  <c:v>7.6624943999999857</c:v>
                </c:pt>
                <c:pt idx="5518">
                  <c:v>7.6638832799999834</c:v>
                </c:pt>
                <c:pt idx="5519">
                  <c:v>7.6652721599999945</c:v>
                </c:pt>
                <c:pt idx="5520">
                  <c:v>7.6666610399999975</c:v>
                </c:pt>
                <c:pt idx="5521">
                  <c:v>7.6680499199999916</c:v>
                </c:pt>
                <c:pt idx="5522">
                  <c:v>7.6694387999999956</c:v>
                </c:pt>
                <c:pt idx="5523">
                  <c:v>7.6708192799999857</c:v>
                </c:pt>
                <c:pt idx="5524">
                  <c:v>7.6722081599999985</c:v>
                </c:pt>
                <c:pt idx="5525">
                  <c:v>7.6735970399999918</c:v>
                </c:pt>
                <c:pt idx="5526">
                  <c:v>7.6749859199999824</c:v>
                </c:pt>
                <c:pt idx="5527">
                  <c:v>7.6763776799999945</c:v>
                </c:pt>
                <c:pt idx="5528">
                  <c:v>7.6777665599999914</c:v>
                </c:pt>
                <c:pt idx="5529">
                  <c:v>7.6791554400000006</c:v>
                </c:pt>
                <c:pt idx="5530">
                  <c:v>7.6805443199999903</c:v>
                </c:pt>
                <c:pt idx="5531">
                  <c:v>7.6819332000000005</c:v>
                </c:pt>
                <c:pt idx="5532">
                  <c:v>7.6833220800000088</c:v>
                </c:pt>
                <c:pt idx="5533">
                  <c:v>7.6847109599999834</c:v>
                </c:pt>
                <c:pt idx="5534">
                  <c:v>7.6860998399999945</c:v>
                </c:pt>
                <c:pt idx="5535">
                  <c:v>7.6874887199999886</c:v>
                </c:pt>
                <c:pt idx="5536">
                  <c:v>7.6888775999999917</c:v>
                </c:pt>
                <c:pt idx="5537">
                  <c:v>7.690266480000008</c:v>
                </c:pt>
                <c:pt idx="5538">
                  <c:v>7.6916553599999933</c:v>
                </c:pt>
                <c:pt idx="5539">
                  <c:v>7.6930444799999895</c:v>
                </c:pt>
                <c:pt idx="5540">
                  <c:v>7.6944333599999855</c:v>
                </c:pt>
                <c:pt idx="5541">
                  <c:v>7.6958222399999885</c:v>
                </c:pt>
                <c:pt idx="5542">
                  <c:v>7.6972111199999933</c:v>
                </c:pt>
                <c:pt idx="5543">
                  <c:v>7.6986000000000008</c:v>
                </c:pt>
                <c:pt idx="5544">
                  <c:v>7.6999888799999825</c:v>
                </c:pt>
                <c:pt idx="5545">
                  <c:v>7.701377759999998</c:v>
                </c:pt>
                <c:pt idx="5546">
                  <c:v>7.7027666399999966</c:v>
                </c:pt>
                <c:pt idx="5547">
                  <c:v>7.7041555199999836</c:v>
                </c:pt>
                <c:pt idx="5548">
                  <c:v>7.7055443999999955</c:v>
                </c:pt>
                <c:pt idx="5549">
                  <c:v>7.7069359199999932</c:v>
                </c:pt>
                <c:pt idx="5550">
                  <c:v>7.7083250400000001</c:v>
                </c:pt>
                <c:pt idx="5551">
                  <c:v>7.7097139200000004</c:v>
                </c:pt>
                <c:pt idx="5552">
                  <c:v>7.7111028000000008</c:v>
                </c:pt>
                <c:pt idx="5553">
                  <c:v>7.7124916800000012</c:v>
                </c:pt>
                <c:pt idx="5554">
                  <c:v>7.7138805599999891</c:v>
                </c:pt>
                <c:pt idx="5555">
                  <c:v>7.7152694400000099</c:v>
                </c:pt>
                <c:pt idx="5556">
                  <c:v>7.7166609599999969</c:v>
                </c:pt>
                <c:pt idx="5557">
                  <c:v>7.7180471999999991</c:v>
                </c:pt>
                <c:pt idx="5558">
                  <c:v>7.7194360799999915</c:v>
                </c:pt>
                <c:pt idx="5559">
                  <c:v>7.7208249599999865</c:v>
                </c:pt>
                <c:pt idx="5560">
                  <c:v>7.7222138399999913</c:v>
                </c:pt>
                <c:pt idx="5561">
                  <c:v>7.7236053599999908</c:v>
                </c:pt>
                <c:pt idx="5562">
                  <c:v>7.7249944799999826</c:v>
                </c:pt>
                <c:pt idx="5563">
                  <c:v>7.7263833599999945</c:v>
                </c:pt>
                <c:pt idx="5564">
                  <c:v>7.7277722399999886</c:v>
                </c:pt>
                <c:pt idx="5565">
                  <c:v>7.7291611199999988</c:v>
                </c:pt>
                <c:pt idx="5566">
                  <c:v>7.7305499999999991</c:v>
                </c:pt>
                <c:pt idx="5567">
                  <c:v>7.7319415199999977</c:v>
                </c:pt>
                <c:pt idx="5568">
                  <c:v>7.7333303999999981</c:v>
                </c:pt>
                <c:pt idx="5569">
                  <c:v>7.7347082400000016</c:v>
                </c:pt>
                <c:pt idx="5570">
                  <c:v>7.7361000000000004</c:v>
                </c:pt>
                <c:pt idx="5571">
                  <c:v>7.7374915199999945</c:v>
                </c:pt>
                <c:pt idx="5572">
                  <c:v>7.7388803999999976</c:v>
                </c:pt>
                <c:pt idx="5573">
                  <c:v>7.7402692799999979</c:v>
                </c:pt>
                <c:pt idx="5574">
                  <c:v>7.7416610399999994</c:v>
                </c:pt>
                <c:pt idx="5575">
                  <c:v>7.7430527999999992</c:v>
                </c:pt>
                <c:pt idx="5576">
                  <c:v>7.7444248799999835</c:v>
                </c:pt>
                <c:pt idx="5577">
                  <c:v>7.7458250399999908</c:v>
                </c:pt>
                <c:pt idx="5578">
                  <c:v>7.7472139199999965</c:v>
                </c:pt>
                <c:pt idx="5579">
                  <c:v>7.7486028000000013</c:v>
                </c:pt>
                <c:pt idx="5580">
                  <c:v>7.7499916799999955</c:v>
                </c:pt>
                <c:pt idx="5581">
                  <c:v>7.7513805599999897</c:v>
                </c:pt>
                <c:pt idx="5582">
                  <c:v>7.7527694399999998</c:v>
                </c:pt>
                <c:pt idx="5583">
                  <c:v>7.7541583199999904</c:v>
                </c:pt>
                <c:pt idx="5584">
                  <c:v>7.7555498399999907</c:v>
                </c:pt>
                <c:pt idx="5585">
                  <c:v>7.7569387199999955</c:v>
                </c:pt>
                <c:pt idx="5586">
                  <c:v>7.7583275999999985</c:v>
                </c:pt>
                <c:pt idx="5587">
                  <c:v>7.7597164799999945</c:v>
                </c:pt>
                <c:pt idx="5588">
                  <c:v>7.7610943199999927</c:v>
                </c:pt>
                <c:pt idx="5589">
                  <c:v>7.7624831999999975</c:v>
                </c:pt>
                <c:pt idx="5590">
                  <c:v>7.7638720800000014</c:v>
                </c:pt>
                <c:pt idx="5591">
                  <c:v>7.7652609600000009</c:v>
                </c:pt>
                <c:pt idx="5592">
                  <c:v>7.766652719999998</c:v>
                </c:pt>
                <c:pt idx="5593">
                  <c:v>7.7680415999999965</c:v>
                </c:pt>
                <c:pt idx="5594">
                  <c:v>7.7694304799999907</c:v>
                </c:pt>
                <c:pt idx="5595">
                  <c:v>7.7708193599999955</c:v>
                </c:pt>
                <c:pt idx="5596">
                  <c:v>7.7722111199999997</c:v>
                </c:pt>
                <c:pt idx="5597">
                  <c:v>7.7736000000000081</c:v>
                </c:pt>
                <c:pt idx="5598">
                  <c:v>7.7749915199999906</c:v>
                </c:pt>
                <c:pt idx="5599">
                  <c:v>7.776380399999999</c:v>
                </c:pt>
                <c:pt idx="5600">
                  <c:v>7.7777721599999996</c:v>
                </c:pt>
                <c:pt idx="5601">
                  <c:v>7.7791500000000013</c:v>
                </c:pt>
                <c:pt idx="5602">
                  <c:v>7.7805415199999945</c:v>
                </c:pt>
                <c:pt idx="5603">
                  <c:v>7.7819277600000003</c:v>
                </c:pt>
                <c:pt idx="5604">
                  <c:v>7.7833192799999917</c:v>
                </c:pt>
                <c:pt idx="5605">
                  <c:v>7.7847081599999965</c:v>
                </c:pt>
                <c:pt idx="5606">
                  <c:v>7.7860999199999998</c:v>
                </c:pt>
                <c:pt idx="5607">
                  <c:v>7.7874887999999975</c:v>
                </c:pt>
                <c:pt idx="5608">
                  <c:v>7.7888776800000024</c:v>
                </c:pt>
                <c:pt idx="5609">
                  <c:v>7.7902720799999985</c:v>
                </c:pt>
                <c:pt idx="5610">
                  <c:v>7.7916583200000034</c:v>
                </c:pt>
                <c:pt idx="5611">
                  <c:v>7.793047200000002</c:v>
                </c:pt>
                <c:pt idx="5612">
                  <c:v>7.7944360800000005</c:v>
                </c:pt>
                <c:pt idx="5613">
                  <c:v>7.7958276000000009</c:v>
                </c:pt>
                <c:pt idx="5614">
                  <c:v>7.7972164799999897</c:v>
                </c:pt>
                <c:pt idx="5615">
                  <c:v>7.7986053599999945</c:v>
                </c:pt>
                <c:pt idx="5616">
                  <c:v>7.7999944800000014</c:v>
                </c:pt>
                <c:pt idx="5617">
                  <c:v>7.8013720799999975</c:v>
                </c:pt>
                <c:pt idx="5618">
                  <c:v>7.8027609599999908</c:v>
                </c:pt>
                <c:pt idx="5619">
                  <c:v>7.8041498399999876</c:v>
                </c:pt>
                <c:pt idx="5620">
                  <c:v>7.8055415999999926</c:v>
                </c:pt>
                <c:pt idx="5621">
                  <c:v>7.8069333599999933</c:v>
                </c:pt>
                <c:pt idx="5622">
                  <c:v>7.8083222400000007</c:v>
                </c:pt>
                <c:pt idx="5623">
                  <c:v>7.8097111200000011</c:v>
                </c:pt>
                <c:pt idx="5624">
                  <c:v>7.8111000000000015</c:v>
                </c:pt>
                <c:pt idx="5625">
                  <c:v>7.8124888799999876</c:v>
                </c:pt>
                <c:pt idx="5626">
                  <c:v>7.8138777599999951</c:v>
                </c:pt>
                <c:pt idx="5627">
                  <c:v>7.8152666400000026</c:v>
                </c:pt>
                <c:pt idx="5628">
                  <c:v>7.8166555199999896</c:v>
                </c:pt>
                <c:pt idx="5629">
                  <c:v>7.8180443999999945</c:v>
                </c:pt>
                <c:pt idx="5630">
                  <c:v>7.8194332800000002</c:v>
                </c:pt>
                <c:pt idx="5631">
                  <c:v>7.8208221600000005</c:v>
                </c:pt>
                <c:pt idx="5632">
                  <c:v>7.8222110399999902</c:v>
                </c:pt>
                <c:pt idx="5633">
                  <c:v>7.8235999199999942</c:v>
                </c:pt>
                <c:pt idx="5634">
                  <c:v>7.8249887999999883</c:v>
                </c:pt>
                <c:pt idx="5635">
                  <c:v>7.8263776799999887</c:v>
                </c:pt>
                <c:pt idx="5636">
                  <c:v>7.8277665599999846</c:v>
                </c:pt>
                <c:pt idx="5637">
                  <c:v>7.8291583199999906</c:v>
                </c:pt>
                <c:pt idx="5638">
                  <c:v>7.8305471999999998</c:v>
                </c:pt>
                <c:pt idx="5639">
                  <c:v>7.8319360800000002</c:v>
                </c:pt>
                <c:pt idx="5640">
                  <c:v>7.8333249599999899</c:v>
                </c:pt>
                <c:pt idx="5641">
                  <c:v>7.8347138399999867</c:v>
                </c:pt>
                <c:pt idx="5642">
                  <c:v>7.8361053599999915</c:v>
                </c:pt>
                <c:pt idx="5643">
                  <c:v>7.8374944800000019</c:v>
                </c:pt>
                <c:pt idx="5644">
                  <c:v>7.8388833599999908</c:v>
                </c:pt>
                <c:pt idx="5645">
                  <c:v>7.8402722399999965</c:v>
                </c:pt>
                <c:pt idx="5646">
                  <c:v>7.8416611200000084</c:v>
                </c:pt>
                <c:pt idx="5647">
                  <c:v>7.8430499999999999</c:v>
                </c:pt>
                <c:pt idx="5648">
                  <c:v>7.8444388799999851</c:v>
                </c:pt>
                <c:pt idx="5649">
                  <c:v>7.8458277600000006</c:v>
                </c:pt>
                <c:pt idx="5650">
                  <c:v>7.8472166399999903</c:v>
                </c:pt>
                <c:pt idx="5651">
                  <c:v>7.8486055199999898</c:v>
                </c:pt>
                <c:pt idx="5652">
                  <c:v>7.8499970399999945</c:v>
                </c:pt>
                <c:pt idx="5653">
                  <c:v>7.8513859199999914</c:v>
                </c:pt>
                <c:pt idx="5654">
                  <c:v>7.8527637600000002</c:v>
                </c:pt>
                <c:pt idx="5655">
                  <c:v>7.8541526399999873</c:v>
                </c:pt>
                <c:pt idx="5656">
                  <c:v>7.8555415199999903</c:v>
                </c:pt>
                <c:pt idx="5657">
                  <c:v>7.8569303999999898</c:v>
                </c:pt>
                <c:pt idx="5658">
                  <c:v>7.8583250399999907</c:v>
                </c:pt>
                <c:pt idx="5659">
                  <c:v>7.8597139199999955</c:v>
                </c:pt>
                <c:pt idx="5660">
                  <c:v>7.8611054399999931</c:v>
                </c:pt>
                <c:pt idx="5661">
                  <c:v>7.862494319999989</c:v>
                </c:pt>
                <c:pt idx="5662">
                  <c:v>7.8638721600000006</c:v>
                </c:pt>
                <c:pt idx="5663">
                  <c:v>7.8652610400000018</c:v>
                </c:pt>
                <c:pt idx="5664">
                  <c:v>7.8666499199999986</c:v>
                </c:pt>
                <c:pt idx="5665">
                  <c:v>7.8680387999999946</c:v>
                </c:pt>
                <c:pt idx="5666">
                  <c:v>7.8694276799999896</c:v>
                </c:pt>
                <c:pt idx="5667">
                  <c:v>7.8708165599999855</c:v>
                </c:pt>
                <c:pt idx="5668">
                  <c:v>7.8722083199999968</c:v>
                </c:pt>
                <c:pt idx="5669">
                  <c:v>7.8735971999999972</c:v>
                </c:pt>
                <c:pt idx="5670">
                  <c:v>7.8749860799999825</c:v>
                </c:pt>
                <c:pt idx="5671">
                  <c:v>7.8763749599999908</c:v>
                </c:pt>
                <c:pt idx="5672">
                  <c:v>7.8777638399999965</c:v>
                </c:pt>
                <c:pt idx="5673">
                  <c:v>7.8791527199999987</c:v>
                </c:pt>
                <c:pt idx="5674">
                  <c:v>7.8805415999999955</c:v>
                </c:pt>
                <c:pt idx="5675">
                  <c:v>7.8819304799999896</c:v>
                </c:pt>
                <c:pt idx="5676">
                  <c:v>7.88332224</c:v>
                </c:pt>
                <c:pt idx="5677">
                  <c:v>7.8847111199999933</c:v>
                </c:pt>
                <c:pt idx="5678">
                  <c:v>7.8861000000000008</c:v>
                </c:pt>
                <c:pt idx="5679">
                  <c:v>7.8874888799999825</c:v>
                </c:pt>
                <c:pt idx="5680">
                  <c:v>7.8888832799999866</c:v>
                </c:pt>
                <c:pt idx="5681">
                  <c:v>7.8902611199999999</c:v>
                </c:pt>
                <c:pt idx="5682">
                  <c:v>7.8916526399999976</c:v>
                </c:pt>
                <c:pt idx="5683">
                  <c:v>7.8930415199999917</c:v>
                </c:pt>
                <c:pt idx="5684">
                  <c:v>7.8944303999999876</c:v>
                </c:pt>
                <c:pt idx="5685">
                  <c:v>7.8958192799999845</c:v>
                </c:pt>
                <c:pt idx="5686">
                  <c:v>7.8972081599999955</c:v>
                </c:pt>
                <c:pt idx="5687">
                  <c:v>7.8985970399999914</c:v>
                </c:pt>
                <c:pt idx="5688">
                  <c:v>7.8999859199999873</c:v>
                </c:pt>
                <c:pt idx="5689">
                  <c:v>7.9013750399999996</c:v>
                </c:pt>
                <c:pt idx="5690">
                  <c:v>7.9027639199999999</c:v>
                </c:pt>
                <c:pt idx="5691">
                  <c:v>7.904155439999994</c:v>
                </c:pt>
                <c:pt idx="5692">
                  <c:v>7.9055443200000015</c:v>
                </c:pt>
                <c:pt idx="5693">
                  <c:v>7.9069332000000028</c:v>
                </c:pt>
                <c:pt idx="5694">
                  <c:v>7.9083249599999945</c:v>
                </c:pt>
                <c:pt idx="5695">
                  <c:v>7.9097138400000002</c:v>
                </c:pt>
                <c:pt idx="5696">
                  <c:v>7.9111027200000024</c:v>
                </c:pt>
                <c:pt idx="5697">
                  <c:v>7.9124944799999888</c:v>
                </c:pt>
                <c:pt idx="5698">
                  <c:v>7.9138833599999945</c:v>
                </c:pt>
                <c:pt idx="5699">
                  <c:v>7.9152722399999975</c:v>
                </c:pt>
                <c:pt idx="5700">
                  <c:v>7.9166611200000094</c:v>
                </c:pt>
                <c:pt idx="5701">
                  <c:v>7.9180444800000034</c:v>
                </c:pt>
                <c:pt idx="5702">
                  <c:v>7.9194359999999975</c:v>
                </c:pt>
                <c:pt idx="5703">
                  <c:v>7.9208164800000009</c:v>
                </c:pt>
                <c:pt idx="5704">
                  <c:v>7.9222082400000016</c:v>
                </c:pt>
                <c:pt idx="5705">
                  <c:v>7.9235999999999986</c:v>
                </c:pt>
                <c:pt idx="5706">
                  <c:v>7.9249915199999847</c:v>
                </c:pt>
                <c:pt idx="5707">
                  <c:v>7.9263803999999976</c:v>
                </c:pt>
                <c:pt idx="5708">
                  <c:v>7.9277637599999995</c:v>
                </c:pt>
                <c:pt idx="5709">
                  <c:v>7.9291555199999904</c:v>
                </c:pt>
                <c:pt idx="5710">
                  <c:v>7.9305470399999987</c:v>
                </c:pt>
                <c:pt idx="5711">
                  <c:v>7.9319304000000024</c:v>
                </c:pt>
                <c:pt idx="5712">
                  <c:v>7.933319280000009</c:v>
                </c:pt>
                <c:pt idx="5713">
                  <c:v>7.9347110399999945</c:v>
                </c:pt>
                <c:pt idx="5714">
                  <c:v>7.9360999199999984</c:v>
                </c:pt>
                <c:pt idx="5715">
                  <c:v>7.9374887999999988</c:v>
                </c:pt>
                <c:pt idx="5716">
                  <c:v>7.938875040000001</c:v>
                </c:pt>
                <c:pt idx="5717">
                  <c:v>7.9402639200000111</c:v>
                </c:pt>
                <c:pt idx="5718">
                  <c:v>7.9416528000000088</c:v>
                </c:pt>
                <c:pt idx="5719">
                  <c:v>7.9430443199999967</c:v>
                </c:pt>
                <c:pt idx="5720">
                  <c:v>7.9444360800000009</c:v>
                </c:pt>
                <c:pt idx="5721">
                  <c:v>7.9458249599999942</c:v>
                </c:pt>
                <c:pt idx="5722">
                  <c:v>7.9472138400000016</c:v>
                </c:pt>
                <c:pt idx="5723">
                  <c:v>7.9486027199999993</c:v>
                </c:pt>
                <c:pt idx="5724">
                  <c:v>7.9499944799999955</c:v>
                </c:pt>
                <c:pt idx="5725">
                  <c:v>7.9513833599999995</c:v>
                </c:pt>
                <c:pt idx="5726">
                  <c:v>7.9527609600000009</c:v>
                </c:pt>
                <c:pt idx="5727">
                  <c:v>7.9541498399999941</c:v>
                </c:pt>
                <c:pt idx="5728">
                  <c:v>7.9555387200000016</c:v>
                </c:pt>
                <c:pt idx="5729">
                  <c:v>7.9569275999999975</c:v>
                </c:pt>
                <c:pt idx="5730">
                  <c:v>7.9583164799999917</c:v>
                </c:pt>
                <c:pt idx="5731">
                  <c:v>7.9597053599999965</c:v>
                </c:pt>
                <c:pt idx="5732">
                  <c:v>7.9610944800000034</c:v>
                </c:pt>
                <c:pt idx="5733">
                  <c:v>7.9624833599999896</c:v>
                </c:pt>
                <c:pt idx="5734">
                  <c:v>7.9638722399999917</c:v>
                </c:pt>
                <c:pt idx="5735">
                  <c:v>7.9652637599999974</c:v>
                </c:pt>
                <c:pt idx="5736">
                  <c:v>7.9666526399999977</c:v>
                </c:pt>
                <c:pt idx="5737">
                  <c:v>7.9680415199999945</c:v>
                </c:pt>
                <c:pt idx="5738">
                  <c:v>7.9694303999999985</c:v>
                </c:pt>
                <c:pt idx="5739">
                  <c:v>7.9708221599999991</c:v>
                </c:pt>
                <c:pt idx="5740">
                  <c:v>7.9722110399999995</c:v>
                </c:pt>
                <c:pt idx="5741">
                  <c:v>7.9735999199999998</c:v>
                </c:pt>
                <c:pt idx="5742">
                  <c:v>7.9749887999999975</c:v>
                </c:pt>
                <c:pt idx="5743">
                  <c:v>7.9763805600000008</c:v>
                </c:pt>
                <c:pt idx="5744">
                  <c:v>7.9777694400000101</c:v>
                </c:pt>
                <c:pt idx="5745">
                  <c:v>7.9791583200000034</c:v>
                </c:pt>
                <c:pt idx="5746">
                  <c:v>7.980547200000002</c:v>
                </c:pt>
                <c:pt idx="5747">
                  <c:v>7.9819360800000023</c:v>
                </c:pt>
                <c:pt idx="5748">
                  <c:v>7.983327600000008</c:v>
                </c:pt>
                <c:pt idx="5749">
                  <c:v>7.9847054399999955</c:v>
                </c:pt>
                <c:pt idx="5750">
                  <c:v>7.9860943199999976</c:v>
                </c:pt>
                <c:pt idx="5751">
                  <c:v>7.987483199999998</c:v>
                </c:pt>
                <c:pt idx="5752">
                  <c:v>7.9888720799999975</c:v>
                </c:pt>
                <c:pt idx="5753">
                  <c:v>7.990263839999999</c:v>
                </c:pt>
                <c:pt idx="5754">
                  <c:v>7.9916553600000011</c:v>
                </c:pt>
                <c:pt idx="5755">
                  <c:v>7.9930471200000088</c:v>
                </c:pt>
                <c:pt idx="5756">
                  <c:v>7.9944359999999897</c:v>
                </c:pt>
                <c:pt idx="5757">
                  <c:v>7.9958248799999856</c:v>
                </c:pt>
                <c:pt idx="5758">
                  <c:v>7.9972137599999975</c:v>
                </c:pt>
                <c:pt idx="5759">
                  <c:v>7.9986026399999997</c:v>
                </c:pt>
                <c:pt idx="5760">
                  <c:v>7.99999152</c:v>
                </c:pt>
                <c:pt idx="5761">
                  <c:v>8.0013804000000004</c:v>
                </c:pt>
                <c:pt idx="5762">
                  <c:v>8.002772160000001</c:v>
                </c:pt>
                <c:pt idx="5763">
                  <c:v>8.0041610399999978</c:v>
                </c:pt>
                <c:pt idx="5764">
                  <c:v>8.0055528000000162</c:v>
                </c:pt>
                <c:pt idx="5765">
                  <c:v>8.0069248800000015</c:v>
                </c:pt>
                <c:pt idx="5766">
                  <c:v>8.0083166399999985</c:v>
                </c:pt>
                <c:pt idx="5767">
                  <c:v>8.0097026400000022</c:v>
                </c:pt>
                <c:pt idx="5768">
                  <c:v>8.0111054399999997</c:v>
                </c:pt>
                <c:pt idx="5769">
                  <c:v>8.0124804000000047</c:v>
                </c:pt>
                <c:pt idx="5770">
                  <c:v>8.0138692800000015</c:v>
                </c:pt>
                <c:pt idx="5771">
                  <c:v>8.0152610400000004</c:v>
                </c:pt>
                <c:pt idx="5772">
                  <c:v>8.0166499200000008</c:v>
                </c:pt>
                <c:pt idx="5773">
                  <c:v>8.0180387999999976</c:v>
                </c:pt>
                <c:pt idx="5774">
                  <c:v>8.0194332000000159</c:v>
                </c:pt>
                <c:pt idx="5775">
                  <c:v>8.0208220800000003</c:v>
                </c:pt>
                <c:pt idx="5776">
                  <c:v>8.0222109600000024</c:v>
                </c:pt>
                <c:pt idx="5777">
                  <c:v>8.0235998400000028</c:v>
                </c:pt>
                <c:pt idx="5778">
                  <c:v>8.0249887199999996</c:v>
                </c:pt>
                <c:pt idx="5779">
                  <c:v>8.0263775999999982</c:v>
                </c:pt>
                <c:pt idx="5780">
                  <c:v>8.0277722400000009</c:v>
                </c:pt>
                <c:pt idx="5781">
                  <c:v>8.0291611199999995</c:v>
                </c:pt>
                <c:pt idx="5782">
                  <c:v>8.0305500000000034</c:v>
                </c:pt>
                <c:pt idx="5783">
                  <c:v>8.0319388800000002</c:v>
                </c:pt>
                <c:pt idx="5784">
                  <c:v>8.033327759999997</c:v>
                </c:pt>
                <c:pt idx="5785">
                  <c:v>8.0347053599999985</c:v>
                </c:pt>
                <c:pt idx="5786">
                  <c:v>8.0360944800000009</c:v>
                </c:pt>
                <c:pt idx="5787">
                  <c:v>8.0374833600000013</c:v>
                </c:pt>
                <c:pt idx="5788">
                  <c:v>8.0388722400000017</c:v>
                </c:pt>
                <c:pt idx="5789">
                  <c:v>8.0402611199999985</c:v>
                </c:pt>
                <c:pt idx="5790">
                  <c:v>8.0416499999999989</c:v>
                </c:pt>
                <c:pt idx="5791">
                  <c:v>8.043038880000001</c:v>
                </c:pt>
                <c:pt idx="5792">
                  <c:v>8.0444277599999996</c:v>
                </c:pt>
                <c:pt idx="5793">
                  <c:v>8.04581664</c:v>
                </c:pt>
                <c:pt idx="5794">
                  <c:v>8.0472055200000003</c:v>
                </c:pt>
                <c:pt idx="5795">
                  <c:v>8.0485970400000006</c:v>
                </c:pt>
                <c:pt idx="5796">
                  <c:v>8.049985920000001</c:v>
                </c:pt>
                <c:pt idx="5797">
                  <c:v>8.0513776799999999</c:v>
                </c:pt>
                <c:pt idx="5798">
                  <c:v>8.0527665600000162</c:v>
                </c:pt>
                <c:pt idx="5799">
                  <c:v>8.0541554400000006</c:v>
                </c:pt>
                <c:pt idx="5800">
                  <c:v>8.0555472000000226</c:v>
                </c:pt>
                <c:pt idx="5801">
                  <c:v>8.0569360800000158</c:v>
                </c:pt>
                <c:pt idx="5802">
                  <c:v>8.0583249599999984</c:v>
                </c:pt>
                <c:pt idx="5803">
                  <c:v>8.0597138400000023</c:v>
                </c:pt>
                <c:pt idx="5804">
                  <c:v>8.0611027200000009</c:v>
                </c:pt>
                <c:pt idx="5805">
                  <c:v>8.0624916000000066</c:v>
                </c:pt>
                <c:pt idx="5806">
                  <c:v>8.0638804800000035</c:v>
                </c:pt>
                <c:pt idx="5807">
                  <c:v>8.0652693600000003</c:v>
                </c:pt>
                <c:pt idx="5808">
                  <c:v>8.0666582400000006</c:v>
                </c:pt>
                <c:pt idx="5809">
                  <c:v>8.068041599999999</c:v>
                </c:pt>
                <c:pt idx="5810">
                  <c:v>8.0694304800000047</c:v>
                </c:pt>
                <c:pt idx="5811">
                  <c:v>8.0708193600000016</c:v>
                </c:pt>
                <c:pt idx="5812">
                  <c:v>8.0722082400000001</c:v>
                </c:pt>
                <c:pt idx="5813">
                  <c:v>8.0735971200000005</c:v>
                </c:pt>
                <c:pt idx="5814">
                  <c:v>8.0749860000000027</c:v>
                </c:pt>
                <c:pt idx="5815">
                  <c:v>8.0763748800000013</c:v>
                </c:pt>
                <c:pt idx="5816">
                  <c:v>8.0777637599999998</c:v>
                </c:pt>
                <c:pt idx="5817">
                  <c:v>8.079152640000002</c:v>
                </c:pt>
                <c:pt idx="5818">
                  <c:v>8.0805415200000024</c:v>
                </c:pt>
                <c:pt idx="5819">
                  <c:v>8.081930400000001</c:v>
                </c:pt>
                <c:pt idx="5820">
                  <c:v>8.0833221599999998</c:v>
                </c:pt>
                <c:pt idx="5821">
                  <c:v>8.0847139200000004</c:v>
                </c:pt>
                <c:pt idx="5822">
                  <c:v>8.0861028000000008</c:v>
                </c:pt>
                <c:pt idx="5823">
                  <c:v>8.0874916800000012</c:v>
                </c:pt>
                <c:pt idx="5824">
                  <c:v>8.0888805600000016</c:v>
                </c:pt>
                <c:pt idx="5825">
                  <c:v>8.0902694400000019</c:v>
                </c:pt>
                <c:pt idx="5826">
                  <c:v>8.0916583199999987</c:v>
                </c:pt>
                <c:pt idx="5827">
                  <c:v>8.0930472000000027</c:v>
                </c:pt>
                <c:pt idx="5828">
                  <c:v>8.0944360800000048</c:v>
                </c:pt>
                <c:pt idx="5829">
                  <c:v>8.0958249600000016</c:v>
                </c:pt>
                <c:pt idx="5830">
                  <c:v>8.0972138400000002</c:v>
                </c:pt>
                <c:pt idx="5831">
                  <c:v>8.0986053599999988</c:v>
                </c:pt>
                <c:pt idx="5832">
                  <c:v>8.099991600000001</c:v>
                </c:pt>
                <c:pt idx="5833">
                  <c:v>8.1013804799999978</c:v>
                </c:pt>
                <c:pt idx="5834">
                  <c:v>8.1027693600000017</c:v>
                </c:pt>
                <c:pt idx="5835">
                  <c:v>8.1041582399999985</c:v>
                </c:pt>
                <c:pt idx="5836">
                  <c:v>8.1055471200000042</c:v>
                </c:pt>
                <c:pt idx="5837">
                  <c:v>8.1069360000000028</c:v>
                </c:pt>
                <c:pt idx="5838">
                  <c:v>8.1083248799999996</c:v>
                </c:pt>
                <c:pt idx="5839">
                  <c:v>8.10971376</c:v>
                </c:pt>
                <c:pt idx="5840">
                  <c:v>8.1111026399999968</c:v>
                </c:pt>
                <c:pt idx="5841">
                  <c:v>8.1124915200000007</c:v>
                </c:pt>
                <c:pt idx="5842">
                  <c:v>8.1138804000000011</c:v>
                </c:pt>
                <c:pt idx="5843">
                  <c:v>8.1152692800000015</c:v>
                </c:pt>
                <c:pt idx="5844">
                  <c:v>8.1166610399999986</c:v>
                </c:pt>
                <c:pt idx="5845">
                  <c:v>8.1180499200000007</c:v>
                </c:pt>
                <c:pt idx="5846">
                  <c:v>8.1194388000000028</c:v>
                </c:pt>
                <c:pt idx="5847">
                  <c:v>8.1208276799999997</c:v>
                </c:pt>
                <c:pt idx="5848">
                  <c:v>8.12221656</c:v>
                </c:pt>
                <c:pt idx="5849">
                  <c:v>8.1236054400000004</c:v>
                </c:pt>
                <c:pt idx="5850">
                  <c:v>8.1249832800000004</c:v>
                </c:pt>
                <c:pt idx="5851">
                  <c:v>8.1263721599999972</c:v>
                </c:pt>
                <c:pt idx="5852">
                  <c:v>8.1277610399999993</c:v>
                </c:pt>
                <c:pt idx="5853">
                  <c:v>8.1291499200000015</c:v>
                </c:pt>
                <c:pt idx="5854">
                  <c:v>8.1305388000000018</c:v>
                </c:pt>
                <c:pt idx="5855">
                  <c:v>8.1319331999999971</c:v>
                </c:pt>
                <c:pt idx="5856">
                  <c:v>8.1333220799999975</c:v>
                </c:pt>
                <c:pt idx="5857">
                  <c:v>8.1347138400000016</c:v>
                </c:pt>
                <c:pt idx="5858">
                  <c:v>8.1361053600000002</c:v>
                </c:pt>
                <c:pt idx="5859">
                  <c:v>8.1374832000000001</c:v>
                </c:pt>
                <c:pt idx="5860">
                  <c:v>8.138872079999997</c:v>
                </c:pt>
                <c:pt idx="5861">
                  <c:v>8.1402609599999991</c:v>
                </c:pt>
                <c:pt idx="5862">
                  <c:v>8.1416553599999997</c:v>
                </c:pt>
                <c:pt idx="5863">
                  <c:v>8.1430444799999986</c:v>
                </c:pt>
                <c:pt idx="5864">
                  <c:v>8.1444360000000007</c:v>
                </c:pt>
                <c:pt idx="5865">
                  <c:v>8.1458277599999995</c:v>
                </c:pt>
                <c:pt idx="5866">
                  <c:v>8.1472053599999992</c:v>
                </c:pt>
                <c:pt idx="5867">
                  <c:v>8.1485944800000016</c:v>
                </c:pt>
                <c:pt idx="5868">
                  <c:v>8.1499833599999985</c:v>
                </c:pt>
                <c:pt idx="5869">
                  <c:v>8.1513722399999988</c:v>
                </c:pt>
                <c:pt idx="5870">
                  <c:v>8.1527637600000009</c:v>
                </c:pt>
                <c:pt idx="5871">
                  <c:v>8.1541526400000013</c:v>
                </c:pt>
                <c:pt idx="5872">
                  <c:v>8.1555415200000159</c:v>
                </c:pt>
                <c:pt idx="5873">
                  <c:v>8.1569332800000023</c:v>
                </c:pt>
                <c:pt idx="5874">
                  <c:v>8.1583221599999991</c:v>
                </c:pt>
                <c:pt idx="5875">
                  <c:v>8.1597139200000015</c:v>
                </c:pt>
                <c:pt idx="5876">
                  <c:v>8.1610999200000016</c:v>
                </c:pt>
                <c:pt idx="5877">
                  <c:v>8.1624888000000162</c:v>
                </c:pt>
                <c:pt idx="5878">
                  <c:v>8.1638776800000006</c:v>
                </c:pt>
                <c:pt idx="5879">
                  <c:v>8.1652665600000027</c:v>
                </c:pt>
                <c:pt idx="5880">
                  <c:v>8.1666554400000013</c:v>
                </c:pt>
                <c:pt idx="5881">
                  <c:v>8.168047200000002</c:v>
                </c:pt>
                <c:pt idx="5882">
                  <c:v>8.1694360800000219</c:v>
                </c:pt>
                <c:pt idx="5883">
                  <c:v>8.1708276000000009</c:v>
                </c:pt>
                <c:pt idx="5884">
                  <c:v>8.1722164800000012</c:v>
                </c:pt>
                <c:pt idx="5885">
                  <c:v>8.1736053600000016</c:v>
                </c:pt>
                <c:pt idx="5886">
                  <c:v>8.1749944800000005</c:v>
                </c:pt>
                <c:pt idx="5887">
                  <c:v>8.1763720799999984</c:v>
                </c:pt>
                <c:pt idx="5888">
                  <c:v>8.1777664800000025</c:v>
                </c:pt>
                <c:pt idx="5889">
                  <c:v>8.1791553600000011</c:v>
                </c:pt>
                <c:pt idx="5890">
                  <c:v>8.1805471200000017</c:v>
                </c:pt>
                <c:pt idx="5891">
                  <c:v>8.1819360000000003</c:v>
                </c:pt>
                <c:pt idx="5892">
                  <c:v>8.1833248800000007</c:v>
                </c:pt>
                <c:pt idx="5893">
                  <c:v>8.1847137599999993</c:v>
                </c:pt>
                <c:pt idx="5894">
                  <c:v>8.1861026400000014</c:v>
                </c:pt>
                <c:pt idx="5895">
                  <c:v>8.1874944000000021</c:v>
                </c:pt>
                <c:pt idx="5896">
                  <c:v>8.1888832800000024</c:v>
                </c:pt>
                <c:pt idx="5897">
                  <c:v>8.1902721599999975</c:v>
                </c:pt>
                <c:pt idx="5898">
                  <c:v>8.1916610399999978</c:v>
                </c:pt>
                <c:pt idx="5899">
                  <c:v>8.1930499200000018</c:v>
                </c:pt>
                <c:pt idx="5900">
                  <c:v>8.1944388000000004</c:v>
                </c:pt>
                <c:pt idx="5901">
                  <c:v>8.1958276800000007</c:v>
                </c:pt>
                <c:pt idx="5902">
                  <c:v>8.1972165600000011</c:v>
                </c:pt>
                <c:pt idx="5903">
                  <c:v>8.1986054399999997</c:v>
                </c:pt>
                <c:pt idx="5904">
                  <c:v>8.1999832800000014</c:v>
                </c:pt>
                <c:pt idx="5905">
                  <c:v>8.2013721599999929</c:v>
                </c:pt>
                <c:pt idx="5906">
                  <c:v>8.2027610400000004</c:v>
                </c:pt>
                <c:pt idx="5907">
                  <c:v>8.204152800000001</c:v>
                </c:pt>
                <c:pt idx="5908">
                  <c:v>8.2055416800000014</c:v>
                </c:pt>
                <c:pt idx="5909">
                  <c:v>8.2069305600000018</c:v>
                </c:pt>
                <c:pt idx="5910">
                  <c:v>8.208322079999995</c:v>
                </c:pt>
                <c:pt idx="5911">
                  <c:v>8.2097164800000009</c:v>
                </c:pt>
                <c:pt idx="5912">
                  <c:v>8.2111053599999995</c:v>
                </c:pt>
                <c:pt idx="5913">
                  <c:v>8.2124944800000037</c:v>
                </c:pt>
                <c:pt idx="5914">
                  <c:v>8.2138833599999987</c:v>
                </c:pt>
                <c:pt idx="5915">
                  <c:v>8.2152722400000009</c:v>
                </c:pt>
                <c:pt idx="5916">
                  <c:v>8.2166611199999995</c:v>
                </c:pt>
                <c:pt idx="5917">
                  <c:v>8.2180499999999999</c:v>
                </c:pt>
                <c:pt idx="5918">
                  <c:v>8.2194388800000002</c:v>
                </c:pt>
                <c:pt idx="5919">
                  <c:v>8.220827759999997</c:v>
                </c:pt>
                <c:pt idx="5920">
                  <c:v>8.222216640000001</c:v>
                </c:pt>
                <c:pt idx="5921">
                  <c:v>8.2235944800000009</c:v>
                </c:pt>
                <c:pt idx="5922">
                  <c:v>8.2249833599999995</c:v>
                </c:pt>
                <c:pt idx="5923">
                  <c:v>8.226377759999993</c:v>
                </c:pt>
                <c:pt idx="5924">
                  <c:v>8.2277637599999949</c:v>
                </c:pt>
                <c:pt idx="5925">
                  <c:v>8.2291526400000006</c:v>
                </c:pt>
                <c:pt idx="5926">
                  <c:v>8.2305415200000009</c:v>
                </c:pt>
                <c:pt idx="5927">
                  <c:v>8.2319303999999978</c:v>
                </c:pt>
                <c:pt idx="5928">
                  <c:v>8.2333192800000017</c:v>
                </c:pt>
                <c:pt idx="5929">
                  <c:v>8.2347081599999985</c:v>
                </c:pt>
                <c:pt idx="5930">
                  <c:v>8.2360970400000006</c:v>
                </c:pt>
                <c:pt idx="5931">
                  <c:v>8.237485920000001</c:v>
                </c:pt>
                <c:pt idx="5932">
                  <c:v>8.2388750399999982</c:v>
                </c:pt>
                <c:pt idx="5933">
                  <c:v>8.2402639199999985</c:v>
                </c:pt>
                <c:pt idx="5934">
                  <c:v>8.2416554399999971</c:v>
                </c:pt>
                <c:pt idx="5935">
                  <c:v>8.2430416799999993</c:v>
                </c:pt>
                <c:pt idx="5936">
                  <c:v>8.2444332000000013</c:v>
                </c:pt>
                <c:pt idx="5937">
                  <c:v>8.2458249599999984</c:v>
                </c:pt>
                <c:pt idx="5938">
                  <c:v>8.2472138399999988</c:v>
                </c:pt>
                <c:pt idx="5939">
                  <c:v>8.2486027199999992</c:v>
                </c:pt>
                <c:pt idx="5940">
                  <c:v>8.2499915999999995</c:v>
                </c:pt>
                <c:pt idx="5941">
                  <c:v>8.2513804799999999</c:v>
                </c:pt>
                <c:pt idx="5942">
                  <c:v>8.2527693600000003</c:v>
                </c:pt>
                <c:pt idx="5943">
                  <c:v>8.2541611199999991</c:v>
                </c:pt>
                <c:pt idx="5944">
                  <c:v>8.2555387200000023</c:v>
                </c:pt>
                <c:pt idx="5945">
                  <c:v>8.2569304800000012</c:v>
                </c:pt>
                <c:pt idx="5946">
                  <c:v>8.2583193599999998</c:v>
                </c:pt>
                <c:pt idx="5947">
                  <c:v>8.2597082400000001</c:v>
                </c:pt>
                <c:pt idx="5948">
                  <c:v>8.2610971200000005</c:v>
                </c:pt>
                <c:pt idx="5949">
                  <c:v>8.262486000000024</c:v>
                </c:pt>
                <c:pt idx="5950">
                  <c:v>8.2638748800000013</c:v>
                </c:pt>
                <c:pt idx="5951">
                  <c:v>8.2652637599999998</c:v>
                </c:pt>
                <c:pt idx="5952">
                  <c:v>8.266652640000002</c:v>
                </c:pt>
                <c:pt idx="5953">
                  <c:v>8.2680415199999988</c:v>
                </c:pt>
                <c:pt idx="5954">
                  <c:v>8.2694304000000027</c:v>
                </c:pt>
                <c:pt idx="5955">
                  <c:v>8.2708192800000013</c:v>
                </c:pt>
                <c:pt idx="5956">
                  <c:v>8.2722081599999999</c:v>
                </c:pt>
                <c:pt idx="5957">
                  <c:v>8.2735999200000006</c:v>
                </c:pt>
                <c:pt idx="5958">
                  <c:v>8.2749888000000009</c:v>
                </c:pt>
                <c:pt idx="5959">
                  <c:v>8.2763805600000016</c:v>
                </c:pt>
                <c:pt idx="5960">
                  <c:v>8.2777694400000019</c:v>
                </c:pt>
                <c:pt idx="5961">
                  <c:v>8.2791583199999987</c:v>
                </c:pt>
                <c:pt idx="5962">
                  <c:v>8.2805472000000027</c:v>
                </c:pt>
                <c:pt idx="5963">
                  <c:v>8.2819360800000013</c:v>
                </c:pt>
                <c:pt idx="5964">
                  <c:v>8.2833249599999998</c:v>
                </c:pt>
                <c:pt idx="5965">
                  <c:v>8.2847164799999984</c:v>
                </c:pt>
                <c:pt idx="5966">
                  <c:v>8.2861053599999988</c:v>
                </c:pt>
                <c:pt idx="5967">
                  <c:v>8.2874944800000012</c:v>
                </c:pt>
                <c:pt idx="5968">
                  <c:v>8.2888833599999998</c:v>
                </c:pt>
                <c:pt idx="5969">
                  <c:v>8.2902722399999984</c:v>
                </c:pt>
                <c:pt idx="5970">
                  <c:v>8.2916611199999988</c:v>
                </c:pt>
                <c:pt idx="5971">
                  <c:v>8.2930500000000009</c:v>
                </c:pt>
                <c:pt idx="5972">
                  <c:v>8.2944333600000011</c:v>
                </c:pt>
                <c:pt idx="5973">
                  <c:v>8.2958222400000015</c:v>
                </c:pt>
                <c:pt idx="5974">
                  <c:v>8.2972111199999983</c:v>
                </c:pt>
                <c:pt idx="5975">
                  <c:v>8.2985999999999986</c:v>
                </c:pt>
                <c:pt idx="5976">
                  <c:v>8.299988879999999</c:v>
                </c:pt>
                <c:pt idx="5977">
                  <c:v>8.3013777599999994</c:v>
                </c:pt>
                <c:pt idx="5978">
                  <c:v>8.3027666400000157</c:v>
                </c:pt>
                <c:pt idx="5979">
                  <c:v>8.3041526400000034</c:v>
                </c:pt>
                <c:pt idx="5980">
                  <c:v>8.3055415200000162</c:v>
                </c:pt>
                <c:pt idx="5981">
                  <c:v>8.3069332800000026</c:v>
                </c:pt>
                <c:pt idx="5982">
                  <c:v>8.3083221599999977</c:v>
                </c:pt>
                <c:pt idx="5983">
                  <c:v>8.3097110400000016</c:v>
                </c:pt>
                <c:pt idx="5984">
                  <c:v>8.311099920000002</c:v>
                </c:pt>
                <c:pt idx="5985">
                  <c:v>8.3124888000000183</c:v>
                </c:pt>
                <c:pt idx="5986">
                  <c:v>8.3138776800000009</c:v>
                </c:pt>
                <c:pt idx="5987">
                  <c:v>8.3152665600000066</c:v>
                </c:pt>
                <c:pt idx="5988">
                  <c:v>8.3166554400000035</c:v>
                </c:pt>
                <c:pt idx="5989">
                  <c:v>8.318044320000002</c:v>
                </c:pt>
                <c:pt idx="5990">
                  <c:v>8.3194332000000148</c:v>
                </c:pt>
                <c:pt idx="5991">
                  <c:v>8.320822080000001</c:v>
                </c:pt>
                <c:pt idx="5992">
                  <c:v>8.3222109600000014</c:v>
                </c:pt>
                <c:pt idx="5993">
                  <c:v>8.3235998400000177</c:v>
                </c:pt>
                <c:pt idx="5994">
                  <c:v>8.3249944800000009</c:v>
                </c:pt>
                <c:pt idx="5995">
                  <c:v>8.3263694399999988</c:v>
                </c:pt>
                <c:pt idx="5996">
                  <c:v>8.3277609600000009</c:v>
                </c:pt>
                <c:pt idx="5997">
                  <c:v>8.3291498400000048</c:v>
                </c:pt>
                <c:pt idx="5998">
                  <c:v>8.3305387200000016</c:v>
                </c:pt>
                <c:pt idx="5999">
                  <c:v>8.3319275999999984</c:v>
                </c:pt>
                <c:pt idx="6000">
                  <c:v>8.3333164799999988</c:v>
                </c:pt>
                <c:pt idx="6001">
                  <c:v>8.334705360000001</c:v>
                </c:pt>
                <c:pt idx="6002">
                  <c:v>8.3360944800000016</c:v>
                </c:pt>
                <c:pt idx="6003">
                  <c:v>8.337483360000002</c:v>
                </c:pt>
                <c:pt idx="6004">
                  <c:v>8.3388748800000005</c:v>
                </c:pt>
                <c:pt idx="6005">
                  <c:v>8.3402666400000012</c:v>
                </c:pt>
                <c:pt idx="6006">
                  <c:v>8.3416555200000015</c:v>
                </c:pt>
                <c:pt idx="6007">
                  <c:v>8.3430444000000037</c:v>
                </c:pt>
                <c:pt idx="6008">
                  <c:v>8.3444332800000023</c:v>
                </c:pt>
                <c:pt idx="6009">
                  <c:v>8.3458221600000009</c:v>
                </c:pt>
                <c:pt idx="6010">
                  <c:v>8.3472110399999995</c:v>
                </c:pt>
                <c:pt idx="6011">
                  <c:v>8.3485999200000016</c:v>
                </c:pt>
                <c:pt idx="6012">
                  <c:v>8.3499888000000002</c:v>
                </c:pt>
                <c:pt idx="6013">
                  <c:v>8.3513776800000006</c:v>
                </c:pt>
                <c:pt idx="6014">
                  <c:v>8.352766560000024</c:v>
                </c:pt>
                <c:pt idx="6015">
                  <c:v>8.3541554400000013</c:v>
                </c:pt>
                <c:pt idx="6016">
                  <c:v>8.3555472000000286</c:v>
                </c:pt>
                <c:pt idx="6017">
                  <c:v>8.3569387200000005</c:v>
                </c:pt>
                <c:pt idx="6018">
                  <c:v>8.3583276000000009</c:v>
                </c:pt>
                <c:pt idx="6019">
                  <c:v>8.3597164800000048</c:v>
                </c:pt>
                <c:pt idx="6020">
                  <c:v>8.3611053600000016</c:v>
                </c:pt>
                <c:pt idx="6021">
                  <c:v>8.3624944800000165</c:v>
                </c:pt>
                <c:pt idx="6022">
                  <c:v>8.3638833600000027</c:v>
                </c:pt>
                <c:pt idx="6023">
                  <c:v>8.3652638400000026</c:v>
                </c:pt>
                <c:pt idx="6024">
                  <c:v>8.3666527200000047</c:v>
                </c:pt>
                <c:pt idx="6025">
                  <c:v>8.36804448</c:v>
                </c:pt>
                <c:pt idx="6026">
                  <c:v>8.3694333600000181</c:v>
                </c:pt>
                <c:pt idx="6027">
                  <c:v>8.3708193600000005</c:v>
                </c:pt>
                <c:pt idx="6028">
                  <c:v>8.3722111200000011</c:v>
                </c:pt>
                <c:pt idx="6029">
                  <c:v>8.3736000000000068</c:v>
                </c:pt>
                <c:pt idx="6030">
                  <c:v>8.3749888800000036</c:v>
                </c:pt>
                <c:pt idx="6031">
                  <c:v>8.3763777599999987</c:v>
                </c:pt>
                <c:pt idx="6032">
                  <c:v>8.3777666400000026</c:v>
                </c:pt>
                <c:pt idx="6033">
                  <c:v>8.3791581600000011</c:v>
                </c:pt>
                <c:pt idx="6034">
                  <c:v>8.3805499200000177</c:v>
                </c:pt>
                <c:pt idx="6035">
                  <c:v>8.3819388000000004</c:v>
                </c:pt>
                <c:pt idx="6036">
                  <c:v>8.3833276800000007</c:v>
                </c:pt>
                <c:pt idx="6037">
                  <c:v>8.3847165600000046</c:v>
                </c:pt>
                <c:pt idx="6038">
                  <c:v>8.3860944000000028</c:v>
                </c:pt>
                <c:pt idx="6039">
                  <c:v>8.3874832800000068</c:v>
                </c:pt>
                <c:pt idx="6040">
                  <c:v>8.38887216</c:v>
                </c:pt>
                <c:pt idx="6041">
                  <c:v>8.3902610400000004</c:v>
                </c:pt>
                <c:pt idx="6042">
                  <c:v>8.3916499200000008</c:v>
                </c:pt>
                <c:pt idx="6043">
                  <c:v>8.3930388000000047</c:v>
                </c:pt>
                <c:pt idx="6044">
                  <c:v>8.3944305600000177</c:v>
                </c:pt>
                <c:pt idx="6045">
                  <c:v>8.3958194400000021</c:v>
                </c:pt>
                <c:pt idx="6046">
                  <c:v>8.3972109600000024</c:v>
                </c:pt>
                <c:pt idx="6047">
                  <c:v>8.3985998400000028</c:v>
                </c:pt>
                <c:pt idx="6048">
                  <c:v>8.3999860800000068</c:v>
                </c:pt>
                <c:pt idx="6049">
                  <c:v>8.4013665600000014</c:v>
                </c:pt>
                <c:pt idx="6050">
                  <c:v>8.4027609600000002</c:v>
                </c:pt>
                <c:pt idx="6051">
                  <c:v>8.404155359999999</c:v>
                </c:pt>
                <c:pt idx="6052">
                  <c:v>8.4055416000000047</c:v>
                </c:pt>
                <c:pt idx="6053">
                  <c:v>8.4069333600000018</c:v>
                </c:pt>
                <c:pt idx="6054">
                  <c:v>8.408327759999997</c:v>
                </c:pt>
                <c:pt idx="6055">
                  <c:v>8.4097166400000027</c:v>
                </c:pt>
                <c:pt idx="6056">
                  <c:v>8.4111055200000013</c:v>
                </c:pt>
                <c:pt idx="6057">
                  <c:v>8.4124944000000159</c:v>
                </c:pt>
                <c:pt idx="6058">
                  <c:v>8.4138832800000021</c:v>
                </c:pt>
                <c:pt idx="6059">
                  <c:v>8.4152721600000007</c:v>
                </c:pt>
                <c:pt idx="6060">
                  <c:v>8.416661040000001</c:v>
                </c:pt>
                <c:pt idx="6061">
                  <c:v>8.4180499200000014</c:v>
                </c:pt>
                <c:pt idx="6062">
                  <c:v>8.4194277600000014</c:v>
                </c:pt>
                <c:pt idx="6063">
                  <c:v>8.42081664</c:v>
                </c:pt>
                <c:pt idx="6064">
                  <c:v>8.4222055200000003</c:v>
                </c:pt>
                <c:pt idx="6065">
                  <c:v>8.4235970400000042</c:v>
                </c:pt>
                <c:pt idx="6066">
                  <c:v>8.424985920000001</c:v>
                </c:pt>
                <c:pt idx="6067">
                  <c:v>8.4263750400000017</c:v>
                </c:pt>
                <c:pt idx="6068">
                  <c:v>8.4277639199999985</c:v>
                </c:pt>
                <c:pt idx="6069">
                  <c:v>8.4291528000000024</c:v>
                </c:pt>
                <c:pt idx="6070">
                  <c:v>8.430541680000001</c:v>
                </c:pt>
                <c:pt idx="6071">
                  <c:v>8.4319305600000014</c:v>
                </c:pt>
                <c:pt idx="6072">
                  <c:v>8.43331944</c:v>
                </c:pt>
                <c:pt idx="6073">
                  <c:v>8.4347083199999968</c:v>
                </c:pt>
                <c:pt idx="6074">
                  <c:v>8.4360972000000007</c:v>
                </c:pt>
                <c:pt idx="6075">
                  <c:v>8.4374860800000047</c:v>
                </c:pt>
                <c:pt idx="6076">
                  <c:v>8.4388749599999997</c:v>
                </c:pt>
                <c:pt idx="6077">
                  <c:v>8.44026648</c:v>
                </c:pt>
                <c:pt idx="6078">
                  <c:v>8.4416582400000024</c:v>
                </c:pt>
                <c:pt idx="6079">
                  <c:v>8.4430500000000013</c:v>
                </c:pt>
                <c:pt idx="6080">
                  <c:v>8.4444360000000067</c:v>
                </c:pt>
                <c:pt idx="6081">
                  <c:v>8.4458164800000013</c:v>
                </c:pt>
                <c:pt idx="6082">
                  <c:v>8.4472053599999999</c:v>
                </c:pt>
                <c:pt idx="6083">
                  <c:v>8.4485944799999988</c:v>
                </c:pt>
                <c:pt idx="6084">
                  <c:v>8.4499944000000013</c:v>
                </c:pt>
                <c:pt idx="6085">
                  <c:v>8.4513832800000035</c:v>
                </c:pt>
                <c:pt idx="6086">
                  <c:v>8.4527721600000003</c:v>
                </c:pt>
                <c:pt idx="6087">
                  <c:v>8.4541610400000025</c:v>
                </c:pt>
                <c:pt idx="6088">
                  <c:v>8.4555499200000241</c:v>
                </c:pt>
                <c:pt idx="6089">
                  <c:v>8.456927760000001</c:v>
                </c:pt>
                <c:pt idx="6090">
                  <c:v>8.4583166400000014</c:v>
                </c:pt>
                <c:pt idx="6091">
                  <c:v>8.4597055200000177</c:v>
                </c:pt>
                <c:pt idx="6092">
                  <c:v>8.4610999200000006</c:v>
                </c:pt>
                <c:pt idx="6093">
                  <c:v>8.462488800000024</c:v>
                </c:pt>
                <c:pt idx="6094">
                  <c:v>8.4638805600000158</c:v>
                </c:pt>
                <c:pt idx="6095">
                  <c:v>8.4652720800000001</c:v>
                </c:pt>
                <c:pt idx="6096">
                  <c:v>8.466649920000016</c:v>
                </c:pt>
                <c:pt idx="6097">
                  <c:v>8.4680388000000004</c:v>
                </c:pt>
                <c:pt idx="6098">
                  <c:v>8.4694332000000241</c:v>
                </c:pt>
                <c:pt idx="6099">
                  <c:v>8.4708220800000014</c:v>
                </c:pt>
                <c:pt idx="6100">
                  <c:v>8.4722138400000002</c:v>
                </c:pt>
                <c:pt idx="6101">
                  <c:v>8.4736027200000006</c:v>
                </c:pt>
                <c:pt idx="6102">
                  <c:v>8.4749944800000012</c:v>
                </c:pt>
                <c:pt idx="6103">
                  <c:v>8.4763833600000016</c:v>
                </c:pt>
                <c:pt idx="6104">
                  <c:v>8.4777693600000017</c:v>
                </c:pt>
                <c:pt idx="6105">
                  <c:v>8.4791582400000021</c:v>
                </c:pt>
                <c:pt idx="6106">
                  <c:v>8.4805471200000042</c:v>
                </c:pt>
                <c:pt idx="6107">
                  <c:v>8.4819360000000028</c:v>
                </c:pt>
                <c:pt idx="6108">
                  <c:v>8.4833164800000009</c:v>
                </c:pt>
                <c:pt idx="6109">
                  <c:v>8.4847053600000013</c:v>
                </c:pt>
                <c:pt idx="6110">
                  <c:v>8.4860944800000002</c:v>
                </c:pt>
                <c:pt idx="6111">
                  <c:v>8.4874833600000006</c:v>
                </c:pt>
                <c:pt idx="6112">
                  <c:v>8.488872240000001</c:v>
                </c:pt>
                <c:pt idx="6113">
                  <c:v>8.4902611199999978</c:v>
                </c:pt>
                <c:pt idx="6114">
                  <c:v>8.4916526400000034</c:v>
                </c:pt>
                <c:pt idx="6115">
                  <c:v>8.4930415200000002</c:v>
                </c:pt>
                <c:pt idx="6116">
                  <c:v>8.4944304000000006</c:v>
                </c:pt>
                <c:pt idx="6117">
                  <c:v>8.4958192800000027</c:v>
                </c:pt>
                <c:pt idx="6118">
                  <c:v>8.4972081599999996</c:v>
                </c:pt>
                <c:pt idx="6119">
                  <c:v>8.498599920000002</c:v>
                </c:pt>
                <c:pt idx="6120">
                  <c:v>8.4999888000000006</c:v>
                </c:pt>
                <c:pt idx="6121">
                  <c:v>8.5013776799999992</c:v>
                </c:pt>
                <c:pt idx="6122">
                  <c:v>8.5027665600000066</c:v>
                </c:pt>
                <c:pt idx="6123">
                  <c:v>8.5041554399999999</c:v>
                </c:pt>
                <c:pt idx="6124">
                  <c:v>8.5055498400000182</c:v>
                </c:pt>
                <c:pt idx="6125">
                  <c:v>8.5069276799999987</c:v>
                </c:pt>
                <c:pt idx="6126">
                  <c:v>8.508316559999999</c:v>
                </c:pt>
                <c:pt idx="6127">
                  <c:v>8.5097054400000012</c:v>
                </c:pt>
                <c:pt idx="6128">
                  <c:v>8.5110943200000015</c:v>
                </c:pt>
                <c:pt idx="6129">
                  <c:v>8.5124832000000161</c:v>
                </c:pt>
                <c:pt idx="6130">
                  <c:v>8.5138749600000008</c:v>
                </c:pt>
                <c:pt idx="6131">
                  <c:v>8.5152638400000011</c:v>
                </c:pt>
                <c:pt idx="6132">
                  <c:v>8.5166527200000015</c:v>
                </c:pt>
                <c:pt idx="6133">
                  <c:v>8.5180415999999983</c:v>
                </c:pt>
                <c:pt idx="6134">
                  <c:v>8.5194333600000025</c:v>
                </c:pt>
                <c:pt idx="6135">
                  <c:v>8.5208222400000011</c:v>
                </c:pt>
                <c:pt idx="6136">
                  <c:v>8.5222111199999997</c:v>
                </c:pt>
                <c:pt idx="6137">
                  <c:v>8.5236000000000001</c:v>
                </c:pt>
                <c:pt idx="6138">
                  <c:v>8.5249888800000004</c:v>
                </c:pt>
                <c:pt idx="6139">
                  <c:v>8.5263777599999973</c:v>
                </c:pt>
                <c:pt idx="6140">
                  <c:v>8.5277692800000011</c:v>
                </c:pt>
                <c:pt idx="6141">
                  <c:v>8.5291581599999997</c:v>
                </c:pt>
                <c:pt idx="6142">
                  <c:v>8.5305470400000001</c:v>
                </c:pt>
                <c:pt idx="6143">
                  <c:v>8.5319359200000005</c:v>
                </c:pt>
                <c:pt idx="6144">
                  <c:v>8.5333250399999994</c:v>
                </c:pt>
                <c:pt idx="6145">
                  <c:v>8.5347139199999997</c:v>
                </c:pt>
                <c:pt idx="6146">
                  <c:v>8.5361028000000001</c:v>
                </c:pt>
                <c:pt idx="6147">
                  <c:v>8.5374916800000005</c:v>
                </c:pt>
                <c:pt idx="6148">
                  <c:v>8.5388805600000008</c:v>
                </c:pt>
                <c:pt idx="6149">
                  <c:v>8.5402694399999994</c:v>
                </c:pt>
                <c:pt idx="6150">
                  <c:v>8.5416583199999998</c:v>
                </c:pt>
                <c:pt idx="6151">
                  <c:v>8.543047200000002</c:v>
                </c:pt>
                <c:pt idx="6152">
                  <c:v>8.5444387200000005</c:v>
                </c:pt>
                <c:pt idx="6153">
                  <c:v>8.5458276000000009</c:v>
                </c:pt>
                <c:pt idx="6154">
                  <c:v>8.5472054399999973</c:v>
                </c:pt>
                <c:pt idx="6155">
                  <c:v>8.5485916799999995</c:v>
                </c:pt>
                <c:pt idx="6156">
                  <c:v>8.5499831999999998</c:v>
                </c:pt>
                <c:pt idx="6157">
                  <c:v>8.5513694400000002</c:v>
                </c:pt>
                <c:pt idx="6158">
                  <c:v>8.5527609600000023</c:v>
                </c:pt>
                <c:pt idx="6159">
                  <c:v>8.5541527200000012</c:v>
                </c:pt>
                <c:pt idx="6160">
                  <c:v>8.555544480000016</c:v>
                </c:pt>
                <c:pt idx="6161">
                  <c:v>8.5569333600000004</c:v>
                </c:pt>
                <c:pt idx="6162">
                  <c:v>8.5583222400000007</c:v>
                </c:pt>
                <c:pt idx="6163">
                  <c:v>8.5597111200000011</c:v>
                </c:pt>
                <c:pt idx="6164">
                  <c:v>8.5611000000000015</c:v>
                </c:pt>
                <c:pt idx="6165">
                  <c:v>8.5624888800000178</c:v>
                </c:pt>
                <c:pt idx="6166">
                  <c:v>8.5638777599999987</c:v>
                </c:pt>
                <c:pt idx="6167">
                  <c:v>8.5652666400000026</c:v>
                </c:pt>
                <c:pt idx="6168">
                  <c:v>8.5666581600000011</c:v>
                </c:pt>
                <c:pt idx="6169">
                  <c:v>8.5680360000000046</c:v>
                </c:pt>
                <c:pt idx="6170">
                  <c:v>8.5694304000000194</c:v>
                </c:pt>
                <c:pt idx="6171">
                  <c:v>8.5708192800000003</c:v>
                </c:pt>
                <c:pt idx="6172">
                  <c:v>8.5722139200000012</c:v>
                </c:pt>
                <c:pt idx="6173">
                  <c:v>8.5736054400000015</c:v>
                </c:pt>
                <c:pt idx="6174">
                  <c:v>8.5749943200000001</c:v>
                </c:pt>
                <c:pt idx="6175">
                  <c:v>8.5763832000000004</c:v>
                </c:pt>
                <c:pt idx="6176">
                  <c:v>8.5777720800000008</c:v>
                </c:pt>
                <c:pt idx="6177">
                  <c:v>8.5791609600000012</c:v>
                </c:pt>
                <c:pt idx="6178">
                  <c:v>8.5805388000000047</c:v>
                </c:pt>
                <c:pt idx="6179">
                  <c:v>8.5819305600000018</c:v>
                </c:pt>
                <c:pt idx="6180">
                  <c:v>8.5833194399999986</c:v>
                </c:pt>
                <c:pt idx="6181">
                  <c:v>8.5847083199999989</c:v>
                </c:pt>
                <c:pt idx="6182">
                  <c:v>8.5860972000000046</c:v>
                </c:pt>
                <c:pt idx="6183">
                  <c:v>8.5874860800000068</c:v>
                </c:pt>
                <c:pt idx="6184">
                  <c:v>8.5888749600000001</c:v>
                </c:pt>
                <c:pt idx="6185">
                  <c:v>8.5902638400000004</c:v>
                </c:pt>
                <c:pt idx="6186">
                  <c:v>8.591655359999999</c:v>
                </c:pt>
                <c:pt idx="6187">
                  <c:v>8.5930471200000014</c:v>
                </c:pt>
                <c:pt idx="6188">
                  <c:v>8.5944360000000142</c:v>
                </c:pt>
                <c:pt idx="6189">
                  <c:v>8.5958248800000003</c:v>
                </c:pt>
                <c:pt idx="6190">
                  <c:v>8.597216640000001</c:v>
                </c:pt>
                <c:pt idx="6191">
                  <c:v>8.5985916000000024</c:v>
                </c:pt>
                <c:pt idx="6192">
                  <c:v>8.5999944000000017</c:v>
                </c:pt>
                <c:pt idx="6193">
                  <c:v>8.6013832799999985</c:v>
                </c:pt>
                <c:pt idx="6194">
                  <c:v>8.6027721600000007</c:v>
                </c:pt>
                <c:pt idx="6195">
                  <c:v>8.6041499999999989</c:v>
                </c:pt>
                <c:pt idx="6196">
                  <c:v>8.6055415200000027</c:v>
                </c:pt>
                <c:pt idx="6197">
                  <c:v>8.6069304000000013</c:v>
                </c:pt>
                <c:pt idx="6198">
                  <c:v>8.6083192800000017</c:v>
                </c:pt>
                <c:pt idx="6199">
                  <c:v>8.6097081599999985</c:v>
                </c:pt>
                <c:pt idx="6200">
                  <c:v>8.6110970400000006</c:v>
                </c:pt>
                <c:pt idx="6201">
                  <c:v>8.6124916800000015</c:v>
                </c:pt>
                <c:pt idx="6202">
                  <c:v>8.6138832000000018</c:v>
                </c:pt>
                <c:pt idx="6203">
                  <c:v>8.6152639199999985</c:v>
                </c:pt>
                <c:pt idx="6204">
                  <c:v>8.6166528000000024</c:v>
                </c:pt>
                <c:pt idx="6205">
                  <c:v>8.6180416799999993</c:v>
                </c:pt>
                <c:pt idx="6206">
                  <c:v>8.6194305600000067</c:v>
                </c:pt>
                <c:pt idx="6207">
                  <c:v>8.62081944</c:v>
                </c:pt>
                <c:pt idx="6208">
                  <c:v>8.6222109599999985</c:v>
                </c:pt>
                <c:pt idx="6209">
                  <c:v>8.6235998400000042</c:v>
                </c:pt>
                <c:pt idx="6210">
                  <c:v>8.6249887199999993</c:v>
                </c:pt>
                <c:pt idx="6211">
                  <c:v>8.6263804799999999</c:v>
                </c:pt>
                <c:pt idx="6212">
                  <c:v>8.6277693600000003</c:v>
                </c:pt>
                <c:pt idx="6213">
                  <c:v>8.6291582400000024</c:v>
                </c:pt>
                <c:pt idx="6214">
                  <c:v>8.630547120000001</c:v>
                </c:pt>
                <c:pt idx="6215">
                  <c:v>8.6319360000000014</c:v>
                </c:pt>
                <c:pt idx="6216">
                  <c:v>8.6333248799999982</c:v>
                </c:pt>
                <c:pt idx="6217">
                  <c:v>8.6347137599999986</c:v>
                </c:pt>
                <c:pt idx="6218">
                  <c:v>8.6361026399999989</c:v>
                </c:pt>
                <c:pt idx="6219">
                  <c:v>8.6374915200000011</c:v>
                </c:pt>
                <c:pt idx="6220">
                  <c:v>8.6388803999999997</c:v>
                </c:pt>
                <c:pt idx="6221">
                  <c:v>8.6402692800000001</c:v>
                </c:pt>
                <c:pt idx="6222">
                  <c:v>8.6416581599999969</c:v>
                </c:pt>
                <c:pt idx="6223">
                  <c:v>8.6430470400000008</c:v>
                </c:pt>
                <c:pt idx="6224">
                  <c:v>8.6444359200000012</c:v>
                </c:pt>
                <c:pt idx="6225">
                  <c:v>8.6458250400000001</c:v>
                </c:pt>
                <c:pt idx="6226">
                  <c:v>8.6472139199999969</c:v>
                </c:pt>
                <c:pt idx="6227">
                  <c:v>8.648602799999999</c:v>
                </c:pt>
                <c:pt idx="6228">
                  <c:v>8.6499803999999987</c:v>
                </c:pt>
                <c:pt idx="6229">
                  <c:v>8.6513831999999997</c:v>
                </c:pt>
                <c:pt idx="6230">
                  <c:v>8.6527720800000001</c:v>
                </c:pt>
                <c:pt idx="6231">
                  <c:v>8.6541609600000005</c:v>
                </c:pt>
                <c:pt idx="6232">
                  <c:v>8.6555498400000221</c:v>
                </c:pt>
                <c:pt idx="6233">
                  <c:v>8.6569387200000012</c:v>
                </c:pt>
                <c:pt idx="6234">
                  <c:v>8.6583275999999998</c:v>
                </c:pt>
                <c:pt idx="6235">
                  <c:v>8.6597164800000037</c:v>
                </c:pt>
                <c:pt idx="6236">
                  <c:v>8.6610943200000037</c:v>
                </c:pt>
                <c:pt idx="6237">
                  <c:v>8.6624832000000165</c:v>
                </c:pt>
                <c:pt idx="6238">
                  <c:v>8.6638720800000009</c:v>
                </c:pt>
                <c:pt idx="6239">
                  <c:v>8.6652609600000012</c:v>
                </c:pt>
                <c:pt idx="6240">
                  <c:v>8.6666527200000001</c:v>
                </c:pt>
                <c:pt idx="6241">
                  <c:v>8.6680416000000005</c:v>
                </c:pt>
                <c:pt idx="6242">
                  <c:v>8.6694304800000008</c:v>
                </c:pt>
                <c:pt idx="6243">
                  <c:v>8.6708193600000012</c:v>
                </c:pt>
                <c:pt idx="6244">
                  <c:v>8.6722082400000016</c:v>
                </c:pt>
                <c:pt idx="6245">
                  <c:v>8.6736000000000022</c:v>
                </c:pt>
                <c:pt idx="6246">
                  <c:v>8.6749915200000007</c:v>
                </c:pt>
                <c:pt idx="6247">
                  <c:v>8.6763832800000014</c:v>
                </c:pt>
                <c:pt idx="6248">
                  <c:v>8.6777582400000011</c:v>
                </c:pt>
                <c:pt idx="6249">
                  <c:v>8.6791610399999986</c:v>
                </c:pt>
                <c:pt idx="6250">
                  <c:v>8.6805388800000021</c:v>
                </c:pt>
                <c:pt idx="6251">
                  <c:v>8.6819277599999971</c:v>
                </c:pt>
                <c:pt idx="6252">
                  <c:v>8.683316640000001</c:v>
                </c:pt>
                <c:pt idx="6253">
                  <c:v>8.6847055200000014</c:v>
                </c:pt>
                <c:pt idx="6254">
                  <c:v>8.6860944</c:v>
                </c:pt>
                <c:pt idx="6255">
                  <c:v>8.6874832800000004</c:v>
                </c:pt>
                <c:pt idx="6256">
                  <c:v>8.6888776799999992</c:v>
                </c:pt>
                <c:pt idx="6257">
                  <c:v>8.6902665600000013</c:v>
                </c:pt>
                <c:pt idx="6258">
                  <c:v>8.6916554399999999</c:v>
                </c:pt>
                <c:pt idx="6259">
                  <c:v>8.693044320000002</c:v>
                </c:pt>
                <c:pt idx="6260">
                  <c:v>8.6944332000000024</c:v>
                </c:pt>
                <c:pt idx="6261">
                  <c:v>8.6958249600000013</c:v>
                </c:pt>
                <c:pt idx="6262">
                  <c:v>8.6972138400000016</c:v>
                </c:pt>
                <c:pt idx="6263">
                  <c:v>8.6985888000000013</c:v>
                </c:pt>
                <c:pt idx="6264">
                  <c:v>8.699980560000002</c:v>
                </c:pt>
                <c:pt idx="6265">
                  <c:v>8.7013665599999985</c:v>
                </c:pt>
                <c:pt idx="6266">
                  <c:v>8.7027554400000007</c:v>
                </c:pt>
                <c:pt idx="6267">
                  <c:v>8.704144320000001</c:v>
                </c:pt>
                <c:pt idx="6268">
                  <c:v>8.7055500000000006</c:v>
                </c:pt>
                <c:pt idx="6269">
                  <c:v>8.70692208</c:v>
                </c:pt>
                <c:pt idx="6270">
                  <c:v>8.7083248799999993</c:v>
                </c:pt>
                <c:pt idx="6271">
                  <c:v>8.7097137599999996</c:v>
                </c:pt>
                <c:pt idx="6272">
                  <c:v>8.7111026399999982</c:v>
                </c:pt>
                <c:pt idx="6273">
                  <c:v>8.7124915200000022</c:v>
                </c:pt>
                <c:pt idx="6274">
                  <c:v>8.713880399999999</c:v>
                </c:pt>
                <c:pt idx="6275">
                  <c:v>8.7152692800000011</c:v>
                </c:pt>
                <c:pt idx="6276">
                  <c:v>8.71666104</c:v>
                </c:pt>
                <c:pt idx="6277">
                  <c:v>8.7180499200000003</c:v>
                </c:pt>
                <c:pt idx="6278">
                  <c:v>8.7194388000000007</c:v>
                </c:pt>
                <c:pt idx="6279">
                  <c:v>8.7208276799999993</c:v>
                </c:pt>
                <c:pt idx="6280">
                  <c:v>8.7222165600000015</c:v>
                </c:pt>
                <c:pt idx="6281">
                  <c:v>8.7236054399999983</c:v>
                </c:pt>
                <c:pt idx="6282">
                  <c:v>8.7249943199999986</c:v>
                </c:pt>
                <c:pt idx="6283">
                  <c:v>8.7263721599999986</c:v>
                </c:pt>
                <c:pt idx="6284">
                  <c:v>8.727761039999999</c:v>
                </c:pt>
                <c:pt idx="6285">
                  <c:v>8.7291499200000011</c:v>
                </c:pt>
                <c:pt idx="6286">
                  <c:v>8.7305387999999997</c:v>
                </c:pt>
                <c:pt idx="6287">
                  <c:v>8.731927679999993</c:v>
                </c:pt>
                <c:pt idx="6288">
                  <c:v>8.7333165600000005</c:v>
                </c:pt>
                <c:pt idx="6289">
                  <c:v>8.7347054399999973</c:v>
                </c:pt>
                <c:pt idx="6290">
                  <c:v>8.7360972000000015</c:v>
                </c:pt>
                <c:pt idx="6291">
                  <c:v>8.7374860800000018</c:v>
                </c:pt>
                <c:pt idx="6292">
                  <c:v>8.7388749599999986</c:v>
                </c:pt>
                <c:pt idx="6293">
                  <c:v>8.740263839999999</c:v>
                </c:pt>
                <c:pt idx="6294">
                  <c:v>8.7416527199999994</c:v>
                </c:pt>
                <c:pt idx="6295">
                  <c:v>8.7430415999999997</c:v>
                </c:pt>
                <c:pt idx="6296">
                  <c:v>8.7444304800000001</c:v>
                </c:pt>
                <c:pt idx="6297">
                  <c:v>8.7458193600000005</c:v>
                </c:pt>
                <c:pt idx="6298">
                  <c:v>8.7472082399999991</c:v>
                </c:pt>
                <c:pt idx="6299">
                  <c:v>8.7485971199999977</c:v>
                </c:pt>
                <c:pt idx="6300">
                  <c:v>8.7499859999999998</c:v>
                </c:pt>
                <c:pt idx="6301">
                  <c:v>8.7513748799999984</c:v>
                </c:pt>
                <c:pt idx="6302">
                  <c:v>8.7527611200000006</c:v>
                </c:pt>
                <c:pt idx="6303">
                  <c:v>8.754150000000001</c:v>
                </c:pt>
                <c:pt idx="6304">
                  <c:v>8.7555388800000067</c:v>
                </c:pt>
                <c:pt idx="6305">
                  <c:v>8.7569277600000017</c:v>
                </c:pt>
                <c:pt idx="6306">
                  <c:v>8.7583166399999985</c:v>
                </c:pt>
                <c:pt idx="6307">
                  <c:v>8.7597055200000042</c:v>
                </c:pt>
                <c:pt idx="6308">
                  <c:v>8.761097040000001</c:v>
                </c:pt>
                <c:pt idx="6309">
                  <c:v>8.7624888000000158</c:v>
                </c:pt>
                <c:pt idx="6310">
                  <c:v>8.7638776799999984</c:v>
                </c:pt>
                <c:pt idx="6311">
                  <c:v>8.7652694400000009</c:v>
                </c:pt>
                <c:pt idx="6312">
                  <c:v>8.7666470400000005</c:v>
                </c:pt>
                <c:pt idx="6313">
                  <c:v>8.7680359200000009</c:v>
                </c:pt>
                <c:pt idx="6314">
                  <c:v>8.7694387200000037</c:v>
                </c:pt>
                <c:pt idx="6315">
                  <c:v>8.7708275999999987</c:v>
                </c:pt>
                <c:pt idx="6316">
                  <c:v>8.7722054399999987</c:v>
                </c:pt>
                <c:pt idx="6317">
                  <c:v>8.7735972000000046</c:v>
                </c:pt>
                <c:pt idx="6318">
                  <c:v>8.7749860800000015</c:v>
                </c:pt>
                <c:pt idx="6319">
                  <c:v>8.7763749600000001</c:v>
                </c:pt>
                <c:pt idx="6320">
                  <c:v>8.7777638400000004</c:v>
                </c:pt>
                <c:pt idx="6321">
                  <c:v>8.7791527200000008</c:v>
                </c:pt>
                <c:pt idx="6322">
                  <c:v>8.7805416000000012</c:v>
                </c:pt>
                <c:pt idx="6323">
                  <c:v>8.7819304799999998</c:v>
                </c:pt>
                <c:pt idx="6324">
                  <c:v>8.7833193600000019</c:v>
                </c:pt>
                <c:pt idx="6325">
                  <c:v>8.7847082399999987</c:v>
                </c:pt>
                <c:pt idx="6326">
                  <c:v>8.7860971200000009</c:v>
                </c:pt>
                <c:pt idx="6327">
                  <c:v>8.7874915200000014</c:v>
                </c:pt>
                <c:pt idx="6328">
                  <c:v>8.7888803999999983</c:v>
                </c:pt>
                <c:pt idx="6329">
                  <c:v>8.7902692799999986</c:v>
                </c:pt>
                <c:pt idx="6330">
                  <c:v>8.791658159999999</c:v>
                </c:pt>
                <c:pt idx="6331">
                  <c:v>8.793038880000001</c:v>
                </c:pt>
                <c:pt idx="6332">
                  <c:v>8.7944332800000016</c:v>
                </c:pt>
                <c:pt idx="6333">
                  <c:v>8.7958221599999984</c:v>
                </c:pt>
                <c:pt idx="6334">
                  <c:v>8.7972110399999988</c:v>
                </c:pt>
                <c:pt idx="6335">
                  <c:v>8.7985999200000009</c:v>
                </c:pt>
                <c:pt idx="6336">
                  <c:v>8.7999943200000015</c:v>
                </c:pt>
                <c:pt idx="6337">
                  <c:v>8.8013721599999997</c:v>
                </c:pt>
                <c:pt idx="6338">
                  <c:v>8.8027610400000018</c:v>
                </c:pt>
                <c:pt idx="6339">
                  <c:v>8.8041528000000024</c:v>
                </c:pt>
                <c:pt idx="6340">
                  <c:v>8.8055416800000028</c:v>
                </c:pt>
                <c:pt idx="6341">
                  <c:v>8.8069305600000067</c:v>
                </c:pt>
                <c:pt idx="6342">
                  <c:v>8.80831944</c:v>
                </c:pt>
                <c:pt idx="6343">
                  <c:v>8.8097083200000021</c:v>
                </c:pt>
                <c:pt idx="6344">
                  <c:v>8.8110943200000005</c:v>
                </c:pt>
                <c:pt idx="6345">
                  <c:v>8.812486080000026</c:v>
                </c:pt>
                <c:pt idx="6346">
                  <c:v>8.8138720800000012</c:v>
                </c:pt>
                <c:pt idx="6347">
                  <c:v>8.8152609600000016</c:v>
                </c:pt>
                <c:pt idx="6348">
                  <c:v>8.8166498400000162</c:v>
                </c:pt>
                <c:pt idx="6349">
                  <c:v>8.818041599999999</c:v>
                </c:pt>
                <c:pt idx="6350">
                  <c:v>8.8194333600000068</c:v>
                </c:pt>
                <c:pt idx="6351">
                  <c:v>8.82082224</c:v>
                </c:pt>
                <c:pt idx="6352">
                  <c:v>8.8222111200000004</c:v>
                </c:pt>
                <c:pt idx="6353">
                  <c:v>8.8236026400000025</c:v>
                </c:pt>
                <c:pt idx="6354">
                  <c:v>8.8249944000000013</c:v>
                </c:pt>
                <c:pt idx="6355">
                  <c:v>8.8263804000000015</c:v>
                </c:pt>
                <c:pt idx="6356">
                  <c:v>8.8277721600000003</c:v>
                </c:pt>
                <c:pt idx="6357">
                  <c:v>8.8291610400000025</c:v>
                </c:pt>
                <c:pt idx="6358">
                  <c:v>8.8305360000000181</c:v>
                </c:pt>
                <c:pt idx="6359">
                  <c:v>8.831930400000001</c:v>
                </c:pt>
                <c:pt idx="6360">
                  <c:v>8.8333221599999998</c:v>
                </c:pt>
                <c:pt idx="6361">
                  <c:v>8.8347139200000004</c:v>
                </c:pt>
                <c:pt idx="6362">
                  <c:v>8.8361028000000008</c:v>
                </c:pt>
                <c:pt idx="6363">
                  <c:v>8.8374916800000012</c:v>
                </c:pt>
                <c:pt idx="6364">
                  <c:v>8.8388805600000016</c:v>
                </c:pt>
                <c:pt idx="6365">
                  <c:v>8.8402694400000019</c:v>
                </c:pt>
                <c:pt idx="6366">
                  <c:v>8.8416583199999987</c:v>
                </c:pt>
                <c:pt idx="6367">
                  <c:v>8.8430472000000027</c:v>
                </c:pt>
                <c:pt idx="6368">
                  <c:v>8.8444276800000008</c:v>
                </c:pt>
                <c:pt idx="6369">
                  <c:v>8.8458165600000047</c:v>
                </c:pt>
                <c:pt idx="6370">
                  <c:v>8.8472054399999998</c:v>
                </c:pt>
                <c:pt idx="6371">
                  <c:v>8.8485943200000037</c:v>
                </c:pt>
                <c:pt idx="6372">
                  <c:v>8.8499832000000005</c:v>
                </c:pt>
                <c:pt idx="6373">
                  <c:v>8.8513720800000009</c:v>
                </c:pt>
                <c:pt idx="6374">
                  <c:v>8.8527609600000048</c:v>
                </c:pt>
                <c:pt idx="6375">
                  <c:v>8.8541498400000158</c:v>
                </c:pt>
                <c:pt idx="6376">
                  <c:v>8.8555387200000162</c:v>
                </c:pt>
                <c:pt idx="6377">
                  <c:v>8.8569276000000006</c:v>
                </c:pt>
                <c:pt idx="6378">
                  <c:v>8.8583193600000012</c:v>
                </c:pt>
                <c:pt idx="6379">
                  <c:v>8.8597082400000158</c:v>
                </c:pt>
                <c:pt idx="6380">
                  <c:v>8.8610971200000037</c:v>
                </c:pt>
                <c:pt idx="6381">
                  <c:v>8.8624860000000343</c:v>
                </c:pt>
                <c:pt idx="6382">
                  <c:v>8.8638748800000027</c:v>
                </c:pt>
                <c:pt idx="6383">
                  <c:v>8.8652637600000013</c:v>
                </c:pt>
                <c:pt idx="6384">
                  <c:v>8.8666526400000194</c:v>
                </c:pt>
                <c:pt idx="6385">
                  <c:v>8.8680415200000002</c:v>
                </c:pt>
                <c:pt idx="6386">
                  <c:v>8.869433280000024</c:v>
                </c:pt>
                <c:pt idx="6387">
                  <c:v>8.8708250400000015</c:v>
                </c:pt>
                <c:pt idx="6388">
                  <c:v>8.872216560000016</c:v>
                </c:pt>
                <c:pt idx="6389">
                  <c:v>8.873594400000016</c:v>
                </c:pt>
                <c:pt idx="6390">
                  <c:v>8.8749832800000004</c:v>
                </c:pt>
                <c:pt idx="6391">
                  <c:v>8.8763721600000007</c:v>
                </c:pt>
                <c:pt idx="6392">
                  <c:v>8.8777610400000011</c:v>
                </c:pt>
                <c:pt idx="6393">
                  <c:v>8.8791499200000068</c:v>
                </c:pt>
                <c:pt idx="6394">
                  <c:v>8.8805443200000145</c:v>
                </c:pt>
                <c:pt idx="6395">
                  <c:v>8.8819332000000024</c:v>
                </c:pt>
                <c:pt idx="6396">
                  <c:v>8.883322080000001</c:v>
                </c:pt>
                <c:pt idx="6397">
                  <c:v>8.8847109600000014</c:v>
                </c:pt>
                <c:pt idx="6398">
                  <c:v>8.886102720000002</c:v>
                </c:pt>
                <c:pt idx="6399">
                  <c:v>8.8874916000000024</c:v>
                </c:pt>
                <c:pt idx="6400">
                  <c:v>8.888880480000001</c:v>
                </c:pt>
                <c:pt idx="6401">
                  <c:v>8.8902693600000013</c:v>
                </c:pt>
                <c:pt idx="6402">
                  <c:v>8.8916582400000035</c:v>
                </c:pt>
                <c:pt idx="6403">
                  <c:v>8.8930360800000194</c:v>
                </c:pt>
                <c:pt idx="6404">
                  <c:v>8.894427600000002</c:v>
                </c:pt>
                <c:pt idx="6405">
                  <c:v>8.8958164800000024</c:v>
                </c:pt>
                <c:pt idx="6406">
                  <c:v>8.8972082400000012</c:v>
                </c:pt>
                <c:pt idx="6407">
                  <c:v>8.8986000000000001</c:v>
                </c:pt>
                <c:pt idx="6408">
                  <c:v>8.8999888800000004</c:v>
                </c:pt>
                <c:pt idx="6409">
                  <c:v>8.9013777599999973</c:v>
                </c:pt>
                <c:pt idx="6410">
                  <c:v>8.9027692800000047</c:v>
                </c:pt>
                <c:pt idx="6411">
                  <c:v>8.9041581599999997</c:v>
                </c:pt>
                <c:pt idx="6412">
                  <c:v>8.9055470400000161</c:v>
                </c:pt>
                <c:pt idx="6413">
                  <c:v>8.9069388000000007</c:v>
                </c:pt>
                <c:pt idx="6414">
                  <c:v>8.9083166400000025</c:v>
                </c:pt>
                <c:pt idx="6415">
                  <c:v>8.9097055200000028</c:v>
                </c:pt>
                <c:pt idx="6416">
                  <c:v>8.9110944000000014</c:v>
                </c:pt>
                <c:pt idx="6417">
                  <c:v>8.9124832800000178</c:v>
                </c:pt>
                <c:pt idx="6418">
                  <c:v>8.9138721599999986</c:v>
                </c:pt>
                <c:pt idx="6419">
                  <c:v>8.9152581599999987</c:v>
                </c:pt>
                <c:pt idx="6420">
                  <c:v>8.9166470400000026</c:v>
                </c:pt>
                <c:pt idx="6421">
                  <c:v>8.9180359200000012</c:v>
                </c:pt>
                <c:pt idx="6422">
                  <c:v>8.9194305600000181</c:v>
                </c:pt>
                <c:pt idx="6423">
                  <c:v>8.9208194400000025</c:v>
                </c:pt>
                <c:pt idx="6424">
                  <c:v>8.9222083200000011</c:v>
                </c:pt>
                <c:pt idx="6425">
                  <c:v>8.9235972000000068</c:v>
                </c:pt>
                <c:pt idx="6426">
                  <c:v>8.9249860800000018</c:v>
                </c:pt>
                <c:pt idx="6427">
                  <c:v>8.9263749599999986</c:v>
                </c:pt>
                <c:pt idx="6428">
                  <c:v>8.927763839999999</c:v>
                </c:pt>
                <c:pt idx="6429">
                  <c:v>8.9291527200000012</c:v>
                </c:pt>
                <c:pt idx="6430">
                  <c:v>8.9305416000000015</c:v>
                </c:pt>
                <c:pt idx="6431">
                  <c:v>8.9319333600000004</c:v>
                </c:pt>
                <c:pt idx="6432">
                  <c:v>8.9333222400000007</c:v>
                </c:pt>
                <c:pt idx="6433">
                  <c:v>8.9347137599999993</c:v>
                </c:pt>
                <c:pt idx="6434">
                  <c:v>8.936091600000001</c:v>
                </c:pt>
                <c:pt idx="6435">
                  <c:v>8.9374833600000034</c:v>
                </c:pt>
                <c:pt idx="6436">
                  <c:v>8.9388722400000002</c:v>
                </c:pt>
                <c:pt idx="6437">
                  <c:v>8.9402611199999971</c:v>
                </c:pt>
                <c:pt idx="6438">
                  <c:v>8.941650000000001</c:v>
                </c:pt>
                <c:pt idx="6439">
                  <c:v>8.9430388800000014</c:v>
                </c:pt>
                <c:pt idx="6440">
                  <c:v>8.9444304000000034</c:v>
                </c:pt>
                <c:pt idx="6441">
                  <c:v>8.9458192800000003</c:v>
                </c:pt>
                <c:pt idx="6442">
                  <c:v>8.9472081599999971</c:v>
                </c:pt>
                <c:pt idx="6443">
                  <c:v>8.9485999200000013</c:v>
                </c:pt>
                <c:pt idx="6444">
                  <c:v>8.9499888000000016</c:v>
                </c:pt>
                <c:pt idx="6445">
                  <c:v>8.9513805600000023</c:v>
                </c:pt>
                <c:pt idx="6446">
                  <c:v>8.9527665600000219</c:v>
                </c:pt>
                <c:pt idx="6447">
                  <c:v>8.9541583200000012</c:v>
                </c:pt>
                <c:pt idx="6448">
                  <c:v>8.9555472000000265</c:v>
                </c:pt>
                <c:pt idx="6449">
                  <c:v>8.9569360800000144</c:v>
                </c:pt>
                <c:pt idx="6450">
                  <c:v>8.9583249600000006</c:v>
                </c:pt>
                <c:pt idx="6451">
                  <c:v>8.9597138400000027</c:v>
                </c:pt>
                <c:pt idx="6452">
                  <c:v>8.9611027200000013</c:v>
                </c:pt>
                <c:pt idx="6453">
                  <c:v>8.9624916000000159</c:v>
                </c:pt>
                <c:pt idx="6454">
                  <c:v>8.963880480000002</c:v>
                </c:pt>
                <c:pt idx="6455">
                  <c:v>8.9652693600000042</c:v>
                </c:pt>
                <c:pt idx="6456">
                  <c:v>8.9666582400000028</c:v>
                </c:pt>
                <c:pt idx="6457">
                  <c:v>8.9680332000000025</c:v>
                </c:pt>
                <c:pt idx="6458">
                  <c:v>8.9694249600000067</c:v>
                </c:pt>
                <c:pt idx="6459">
                  <c:v>8.9708138400000035</c:v>
                </c:pt>
                <c:pt idx="6460">
                  <c:v>8.972205360000002</c:v>
                </c:pt>
                <c:pt idx="6461">
                  <c:v>8.9735971200000026</c:v>
                </c:pt>
                <c:pt idx="6462">
                  <c:v>8.9749860000000048</c:v>
                </c:pt>
                <c:pt idx="6463">
                  <c:v>8.9763748800000016</c:v>
                </c:pt>
                <c:pt idx="6464">
                  <c:v>8.9777637600000002</c:v>
                </c:pt>
                <c:pt idx="6465">
                  <c:v>8.9791526400000006</c:v>
                </c:pt>
                <c:pt idx="6466">
                  <c:v>8.9805470400000047</c:v>
                </c:pt>
                <c:pt idx="6467">
                  <c:v>8.9819359200000015</c:v>
                </c:pt>
                <c:pt idx="6468">
                  <c:v>8.9833250399999987</c:v>
                </c:pt>
                <c:pt idx="6469">
                  <c:v>8.9847026400000001</c:v>
                </c:pt>
                <c:pt idx="6470">
                  <c:v>8.9860970400000042</c:v>
                </c:pt>
                <c:pt idx="6471">
                  <c:v>8.9874859200000028</c:v>
                </c:pt>
                <c:pt idx="6472">
                  <c:v>8.9888750400000017</c:v>
                </c:pt>
                <c:pt idx="6473">
                  <c:v>8.9902639199999985</c:v>
                </c:pt>
                <c:pt idx="6474">
                  <c:v>8.9916554400000006</c:v>
                </c:pt>
                <c:pt idx="6475">
                  <c:v>8.9930443200000028</c:v>
                </c:pt>
                <c:pt idx="6476">
                  <c:v>8.9944332000000067</c:v>
                </c:pt>
                <c:pt idx="6477">
                  <c:v>8.9958220800000017</c:v>
                </c:pt>
                <c:pt idx="6478">
                  <c:v>8.9972138399999988</c:v>
                </c:pt>
                <c:pt idx="6479">
                  <c:v>8.9986027200000009</c:v>
                </c:pt>
                <c:pt idx="6480">
                  <c:v>8.9999916000000013</c:v>
                </c:pt>
                <c:pt idx="6481">
                  <c:v>9.0013804799999999</c:v>
                </c:pt>
                <c:pt idx="6482">
                  <c:v>9.0027693600000003</c:v>
                </c:pt>
                <c:pt idx="6483">
                  <c:v>9.0041582400000024</c:v>
                </c:pt>
                <c:pt idx="6484">
                  <c:v>9.0055360800000184</c:v>
                </c:pt>
                <c:pt idx="6485">
                  <c:v>9.006924960000001</c:v>
                </c:pt>
                <c:pt idx="6486">
                  <c:v>9.0083138399999996</c:v>
                </c:pt>
                <c:pt idx="6487">
                  <c:v>9.0097027200000017</c:v>
                </c:pt>
                <c:pt idx="6488">
                  <c:v>9.0110915999999985</c:v>
                </c:pt>
                <c:pt idx="6489">
                  <c:v>9.0124804800000042</c:v>
                </c:pt>
                <c:pt idx="6490">
                  <c:v>9.0138693600000011</c:v>
                </c:pt>
                <c:pt idx="6491">
                  <c:v>9.0152582400000014</c:v>
                </c:pt>
                <c:pt idx="6492">
                  <c:v>9.0166500000000021</c:v>
                </c:pt>
                <c:pt idx="6493">
                  <c:v>9.0180388800000024</c:v>
                </c:pt>
                <c:pt idx="6494">
                  <c:v>9.0194304000000027</c:v>
                </c:pt>
                <c:pt idx="6495">
                  <c:v>9.0208221599999998</c:v>
                </c:pt>
                <c:pt idx="6496">
                  <c:v>9.0222139200000004</c:v>
                </c:pt>
                <c:pt idx="6497">
                  <c:v>9.0236028000000008</c:v>
                </c:pt>
                <c:pt idx="6498">
                  <c:v>9.0249916799999994</c:v>
                </c:pt>
                <c:pt idx="6499">
                  <c:v>9.0263805600000016</c:v>
                </c:pt>
                <c:pt idx="6500">
                  <c:v>9.0277694400000019</c:v>
                </c:pt>
                <c:pt idx="6501">
                  <c:v>9.0291583199999987</c:v>
                </c:pt>
                <c:pt idx="6502">
                  <c:v>9.0305472000000027</c:v>
                </c:pt>
                <c:pt idx="6503">
                  <c:v>9.0319360800000013</c:v>
                </c:pt>
                <c:pt idx="6504">
                  <c:v>9.0333249599999998</c:v>
                </c:pt>
                <c:pt idx="6505">
                  <c:v>9.0347138400000002</c:v>
                </c:pt>
                <c:pt idx="6506">
                  <c:v>9.0361027200000006</c:v>
                </c:pt>
                <c:pt idx="6507">
                  <c:v>9.037491600000001</c:v>
                </c:pt>
                <c:pt idx="6508">
                  <c:v>9.0388804799999978</c:v>
                </c:pt>
                <c:pt idx="6509">
                  <c:v>9.0402583199999977</c:v>
                </c:pt>
                <c:pt idx="6510">
                  <c:v>9.0416472000000017</c:v>
                </c:pt>
                <c:pt idx="6511">
                  <c:v>9.0430387200000002</c:v>
                </c:pt>
                <c:pt idx="6512">
                  <c:v>9.0444276000000006</c:v>
                </c:pt>
                <c:pt idx="6513">
                  <c:v>9.0458164800000009</c:v>
                </c:pt>
                <c:pt idx="6514">
                  <c:v>9.0472053599999978</c:v>
                </c:pt>
                <c:pt idx="6515">
                  <c:v>9.0485944800000002</c:v>
                </c:pt>
                <c:pt idx="6516">
                  <c:v>9.0499860000000023</c:v>
                </c:pt>
                <c:pt idx="6517">
                  <c:v>9.0513748800000009</c:v>
                </c:pt>
                <c:pt idx="6518">
                  <c:v>9.0527637600000013</c:v>
                </c:pt>
                <c:pt idx="6519">
                  <c:v>9.0541526400000034</c:v>
                </c:pt>
                <c:pt idx="6520">
                  <c:v>9.0555415200000162</c:v>
                </c:pt>
                <c:pt idx="6521">
                  <c:v>9.0569304000000006</c:v>
                </c:pt>
                <c:pt idx="6522">
                  <c:v>9.058319280000001</c:v>
                </c:pt>
                <c:pt idx="6523">
                  <c:v>9.059716560000016</c:v>
                </c:pt>
                <c:pt idx="6524">
                  <c:v>9.0610915200000015</c:v>
                </c:pt>
                <c:pt idx="6525">
                  <c:v>9.0624804000000161</c:v>
                </c:pt>
                <c:pt idx="6526">
                  <c:v>9.0638721600000007</c:v>
                </c:pt>
                <c:pt idx="6527">
                  <c:v>9.0652610400000011</c:v>
                </c:pt>
                <c:pt idx="6528">
                  <c:v>9.0666499200000068</c:v>
                </c:pt>
                <c:pt idx="6529">
                  <c:v>9.0680388000000018</c:v>
                </c:pt>
                <c:pt idx="6530">
                  <c:v>9.0694276800000022</c:v>
                </c:pt>
                <c:pt idx="6531">
                  <c:v>9.0708165600000026</c:v>
                </c:pt>
                <c:pt idx="6532">
                  <c:v>9.0722054400000012</c:v>
                </c:pt>
                <c:pt idx="6533">
                  <c:v>9.0735943200000158</c:v>
                </c:pt>
                <c:pt idx="6534">
                  <c:v>9.0749832000000001</c:v>
                </c:pt>
                <c:pt idx="6535">
                  <c:v>9.0763720800000005</c:v>
                </c:pt>
                <c:pt idx="6536">
                  <c:v>9.0777609600000009</c:v>
                </c:pt>
                <c:pt idx="6537">
                  <c:v>9.0791527200000015</c:v>
                </c:pt>
                <c:pt idx="6538">
                  <c:v>9.0805444800000021</c:v>
                </c:pt>
                <c:pt idx="6539">
                  <c:v>9.081933359999999</c:v>
                </c:pt>
                <c:pt idx="6540">
                  <c:v>9.0833222400000011</c:v>
                </c:pt>
                <c:pt idx="6541">
                  <c:v>9.0847137599999996</c:v>
                </c:pt>
                <c:pt idx="6542">
                  <c:v>9.0860916000000014</c:v>
                </c:pt>
                <c:pt idx="6543">
                  <c:v>9.0874804800000017</c:v>
                </c:pt>
                <c:pt idx="6544">
                  <c:v>9.0888693599999986</c:v>
                </c:pt>
                <c:pt idx="6545">
                  <c:v>9.0902637599999974</c:v>
                </c:pt>
                <c:pt idx="6546">
                  <c:v>9.0916526400000013</c:v>
                </c:pt>
                <c:pt idx="6547">
                  <c:v>9.0930444000000037</c:v>
                </c:pt>
                <c:pt idx="6548">
                  <c:v>9.0944332800000023</c:v>
                </c:pt>
                <c:pt idx="6549">
                  <c:v>9.0958221600000009</c:v>
                </c:pt>
                <c:pt idx="6550">
                  <c:v>9.0972139199999997</c:v>
                </c:pt>
                <c:pt idx="6551">
                  <c:v>9.0986028000000001</c:v>
                </c:pt>
                <c:pt idx="6552">
                  <c:v>9.0999804000000015</c:v>
                </c:pt>
                <c:pt idx="6553">
                  <c:v>9.1013692800000019</c:v>
                </c:pt>
                <c:pt idx="6554">
                  <c:v>9.1027581599999987</c:v>
                </c:pt>
                <c:pt idx="6555">
                  <c:v>9.1041499200000011</c:v>
                </c:pt>
                <c:pt idx="6556">
                  <c:v>9.1055388000000068</c:v>
                </c:pt>
                <c:pt idx="6557">
                  <c:v>9.1069250400000019</c:v>
                </c:pt>
                <c:pt idx="6558">
                  <c:v>9.1083139199999987</c:v>
                </c:pt>
                <c:pt idx="6559">
                  <c:v>9.1097054400000008</c:v>
                </c:pt>
                <c:pt idx="6560">
                  <c:v>9.1110972000000015</c:v>
                </c:pt>
                <c:pt idx="6561">
                  <c:v>9.11248872</c:v>
                </c:pt>
                <c:pt idx="6562">
                  <c:v>9.1138776000000004</c:v>
                </c:pt>
                <c:pt idx="6563">
                  <c:v>9.115269360000001</c:v>
                </c:pt>
                <c:pt idx="6564">
                  <c:v>9.1166582400000014</c:v>
                </c:pt>
                <c:pt idx="6565">
                  <c:v>9.1180471200000017</c:v>
                </c:pt>
                <c:pt idx="6566">
                  <c:v>9.1194276000000034</c:v>
                </c:pt>
                <c:pt idx="6567">
                  <c:v>9.1208193600000005</c:v>
                </c:pt>
                <c:pt idx="6568">
                  <c:v>9.1222082400000009</c:v>
                </c:pt>
                <c:pt idx="6569">
                  <c:v>9.1236000000000015</c:v>
                </c:pt>
                <c:pt idx="6570">
                  <c:v>9.12499152</c:v>
                </c:pt>
                <c:pt idx="6571">
                  <c:v>9.1263722400000002</c:v>
                </c:pt>
                <c:pt idx="6572">
                  <c:v>9.127766639999999</c:v>
                </c:pt>
                <c:pt idx="6573">
                  <c:v>9.1291471200000025</c:v>
                </c:pt>
                <c:pt idx="6574">
                  <c:v>9.1305360000000046</c:v>
                </c:pt>
                <c:pt idx="6575">
                  <c:v>9.1319248799999997</c:v>
                </c:pt>
                <c:pt idx="6576">
                  <c:v>9.1333137599999983</c:v>
                </c:pt>
                <c:pt idx="6577">
                  <c:v>9.1347026399999987</c:v>
                </c:pt>
                <c:pt idx="6578">
                  <c:v>9.136091519999999</c:v>
                </c:pt>
                <c:pt idx="6579">
                  <c:v>9.1374804000000012</c:v>
                </c:pt>
                <c:pt idx="6580">
                  <c:v>9.1388692799999998</c:v>
                </c:pt>
                <c:pt idx="6581">
                  <c:v>9.140258159999993</c:v>
                </c:pt>
                <c:pt idx="6582">
                  <c:v>9.141652800000001</c:v>
                </c:pt>
                <c:pt idx="6583">
                  <c:v>9.1430416799999996</c:v>
                </c:pt>
                <c:pt idx="6584">
                  <c:v>9.1444332000000017</c:v>
                </c:pt>
                <c:pt idx="6585">
                  <c:v>9.1458194399999986</c:v>
                </c:pt>
                <c:pt idx="6586">
                  <c:v>9.1472083199999972</c:v>
                </c:pt>
                <c:pt idx="6587">
                  <c:v>9.1485971999999993</c:v>
                </c:pt>
                <c:pt idx="6588">
                  <c:v>9.1499860800000015</c:v>
                </c:pt>
                <c:pt idx="6589">
                  <c:v>9.1513749600000001</c:v>
                </c:pt>
                <c:pt idx="6590">
                  <c:v>9.1527638400000004</c:v>
                </c:pt>
                <c:pt idx="6591">
                  <c:v>9.154155359999999</c:v>
                </c:pt>
                <c:pt idx="6592">
                  <c:v>9.1555444800000068</c:v>
                </c:pt>
                <c:pt idx="6593">
                  <c:v>9.1569333600000018</c:v>
                </c:pt>
                <c:pt idx="6594">
                  <c:v>9.1583222399999986</c:v>
                </c:pt>
                <c:pt idx="6595">
                  <c:v>9.159711119999999</c:v>
                </c:pt>
                <c:pt idx="6596">
                  <c:v>9.1611000000000011</c:v>
                </c:pt>
                <c:pt idx="6597">
                  <c:v>9.1624915200000068</c:v>
                </c:pt>
                <c:pt idx="6598">
                  <c:v>9.1638693600000014</c:v>
                </c:pt>
                <c:pt idx="6599">
                  <c:v>9.1652611199999985</c:v>
                </c:pt>
                <c:pt idx="6600">
                  <c:v>9.1666500000000024</c:v>
                </c:pt>
                <c:pt idx="6601">
                  <c:v>9.1680415200000009</c:v>
                </c:pt>
                <c:pt idx="6602">
                  <c:v>9.1694359200000068</c:v>
                </c:pt>
                <c:pt idx="6603">
                  <c:v>9.1708250399999987</c:v>
                </c:pt>
                <c:pt idx="6604">
                  <c:v>9.172213919999999</c:v>
                </c:pt>
                <c:pt idx="6605">
                  <c:v>9.1736028000000047</c:v>
                </c:pt>
                <c:pt idx="6606">
                  <c:v>9.1749804000000008</c:v>
                </c:pt>
                <c:pt idx="6607">
                  <c:v>9.1763692800000012</c:v>
                </c:pt>
                <c:pt idx="6608">
                  <c:v>9.1777694400000005</c:v>
                </c:pt>
                <c:pt idx="6609">
                  <c:v>9.1791470400000037</c:v>
                </c:pt>
                <c:pt idx="6610">
                  <c:v>9.1805359200000023</c:v>
                </c:pt>
                <c:pt idx="6611">
                  <c:v>9.1819276799999994</c:v>
                </c:pt>
                <c:pt idx="6612">
                  <c:v>9.1833165600000015</c:v>
                </c:pt>
                <c:pt idx="6613">
                  <c:v>9.1847109599999985</c:v>
                </c:pt>
                <c:pt idx="6614">
                  <c:v>9.1860998400000042</c:v>
                </c:pt>
                <c:pt idx="6615">
                  <c:v>9.1874916000000013</c:v>
                </c:pt>
                <c:pt idx="6616">
                  <c:v>9.1888804799999999</c:v>
                </c:pt>
                <c:pt idx="6617">
                  <c:v>9.1902583199999999</c:v>
                </c:pt>
                <c:pt idx="6618">
                  <c:v>9.1916472000000002</c:v>
                </c:pt>
                <c:pt idx="6619">
                  <c:v>9.1930360800000006</c:v>
                </c:pt>
                <c:pt idx="6620">
                  <c:v>9.194424960000001</c:v>
                </c:pt>
                <c:pt idx="6621">
                  <c:v>9.1958138400000013</c:v>
                </c:pt>
                <c:pt idx="6622">
                  <c:v>9.1972027200000017</c:v>
                </c:pt>
                <c:pt idx="6623">
                  <c:v>9.1985944799999988</c:v>
                </c:pt>
                <c:pt idx="6624">
                  <c:v>9.1999860000000027</c:v>
                </c:pt>
                <c:pt idx="6625">
                  <c:v>9.2013748799999995</c:v>
                </c:pt>
                <c:pt idx="6626">
                  <c:v>9.2027666400000037</c:v>
                </c:pt>
                <c:pt idx="6627">
                  <c:v>9.2041581599999969</c:v>
                </c:pt>
                <c:pt idx="6628">
                  <c:v>9.2055470400000008</c:v>
                </c:pt>
                <c:pt idx="6629">
                  <c:v>9.2069359200000012</c:v>
                </c:pt>
                <c:pt idx="6630">
                  <c:v>9.208325039999993</c:v>
                </c:pt>
                <c:pt idx="6631">
                  <c:v>9.2097139200000004</c:v>
                </c:pt>
                <c:pt idx="6632">
                  <c:v>9.2110943999999986</c:v>
                </c:pt>
                <c:pt idx="6633">
                  <c:v>9.2124859200000007</c:v>
                </c:pt>
                <c:pt idx="6634">
                  <c:v>9.2138750399999996</c:v>
                </c:pt>
                <c:pt idx="6635">
                  <c:v>9.2152639199999999</c:v>
                </c:pt>
                <c:pt idx="6636">
                  <c:v>9.2166528000000003</c:v>
                </c:pt>
                <c:pt idx="6637">
                  <c:v>9.2180416799999971</c:v>
                </c:pt>
                <c:pt idx="6638">
                  <c:v>9.2194305600000028</c:v>
                </c:pt>
                <c:pt idx="6639">
                  <c:v>9.2208220799999996</c:v>
                </c:pt>
                <c:pt idx="6640">
                  <c:v>9.22221096</c:v>
                </c:pt>
                <c:pt idx="6641">
                  <c:v>9.2235998400000003</c:v>
                </c:pt>
                <c:pt idx="6642">
                  <c:v>9.2249915999999992</c:v>
                </c:pt>
                <c:pt idx="6643">
                  <c:v>9.2263694399999974</c:v>
                </c:pt>
                <c:pt idx="6644">
                  <c:v>9.2277583199999977</c:v>
                </c:pt>
                <c:pt idx="6645">
                  <c:v>9.2291498400000016</c:v>
                </c:pt>
                <c:pt idx="6646">
                  <c:v>9.2305387200000002</c:v>
                </c:pt>
                <c:pt idx="6647">
                  <c:v>9.231927599999997</c:v>
                </c:pt>
                <c:pt idx="6648">
                  <c:v>9.2333164799999992</c:v>
                </c:pt>
                <c:pt idx="6649">
                  <c:v>9.2347082399999998</c:v>
                </c:pt>
                <c:pt idx="6650">
                  <c:v>9.2360999999999986</c:v>
                </c:pt>
                <c:pt idx="6651">
                  <c:v>9.237488879999999</c:v>
                </c:pt>
                <c:pt idx="6652">
                  <c:v>9.2388777599999852</c:v>
                </c:pt>
                <c:pt idx="6653">
                  <c:v>9.2402666399999998</c:v>
                </c:pt>
                <c:pt idx="6654">
                  <c:v>9.2416555200000001</c:v>
                </c:pt>
                <c:pt idx="6655">
                  <c:v>9.2430444000000005</c:v>
                </c:pt>
                <c:pt idx="6656">
                  <c:v>9.2444332800000009</c:v>
                </c:pt>
                <c:pt idx="6657">
                  <c:v>9.2458250399999997</c:v>
                </c:pt>
                <c:pt idx="6658">
                  <c:v>9.2472139199999983</c:v>
                </c:pt>
                <c:pt idx="6659">
                  <c:v>9.2486027999999987</c:v>
                </c:pt>
                <c:pt idx="6660">
                  <c:v>9.2499804000000001</c:v>
                </c:pt>
                <c:pt idx="6661">
                  <c:v>9.2513692800000005</c:v>
                </c:pt>
                <c:pt idx="6662">
                  <c:v>9.2527581600000008</c:v>
                </c:pt>
                <c:pt idx="6663">
                  <c:v>9.2541499200000015</c:v>
                </c:pt>
                <c:pt idx="6664">
                  <c:v>9.2555388000000178</c:v>
                </c:pt>
                <c:pt idx="6665">
                  <c:v>9.2569305600000042</c:v>
                </c:pt>
                <c:pt idx="6666">
                  <c:v>9.2583194399999993</c:v>
                </c:pt>
                <c:pt idx="6667">
                  <c:v>9.2597109600000014</c:v>
                </c:pt>
                <c:pt idx="6668">
                  <c:v>9.2610998400000017</c:v>
                </c:pt>
                <c:pt idx="6669">
                  <c:v>9.2624887200000021</c:v>
                </c:pt>
                <c:pt idx="6670">
                  <c:v>9.2638776000000007</c:v>
                </c:pt>
                <c:pt idx="6671">
                  <c:v>9.2652664800000011</c:v>
                </c:pt>
                <c:pt idx="6672">
                  <c:v>9.2666553600000015</c:v>
                </c:pt>
                <c:pt idx="6673">
                  <c:v>9.2680444799999986</c:v>
                </c:pt>
                <c:pt idx="6674">
                  <c:v>9.2694333600000025</c:v>
                </c:pt>
                <c:pt idx="6675">
                  <c:v>9.2708222400000011</c:v>
                </c:pt>
                <c:pt idx="6676">
                  <c:v>9.2722111199999997</c:v>
                </c:pt>
                <c:pt idx="6677">
                  <c:v>9.2736000000000001</c:v>
                </c:pt>
                <c:pt idx="6678">
                  <c:v>9.2749888800000004</c:v>
                </c:pt>
                <c:pt idx="6679">
                  <c:v>9.2763777599999973</c:v>
                </c:pt>
                <c:pt idx="6680">
                  <c:v>9.2777666400000012</c:v>
                </c:pt>
                <c:pt idx="6681">
                  <c:v>9.2791471200000029</c:v>
                </c:pt>
                <c:pt idx="6682">
                  <c:v>9.2805360000000068</c:v>
                </c:pt>
                <c:pt idx="6683">
                  <c:v>9.281927759999995</c:v>
                </c:pt>
                <c:pt idx="6684">
                  <c:v>9.2833166400000025</c:v>
                </c:pt>
                <c:pt idx="6685">
                  <c:v>9.2847026400000008</c:v>
                </c:pt>
                <c:pt idx="6686">
                  <c:v>9.2860915200000012</c:v>
                </c:pt>
                <c:pt idx="6687">
                  <c:v>9.2874832800000018</c:v>
                </c:pt>
                <c:pt idx="6688">
                  <c:v>9.2888721599999986</c:v>
                </c:pt>
                <c:pt idx="6689">
                  <c:v>9.290261039999999</c:v>
                </c:pt>
                <c:pt idx="6690">
                  <c:v>9.2916527999999996</c:v>
                </c:pt>
                <c:pt idx="6691">
                  <c:v>9.2930443200000017</c:v>
                </c:pt>
                <c:pt idx="6692">
                  <c:v>9.2944360800000023</c:v>
                </c:pt>
                <c:pt idx="6693">
                  <c:v>9.2958139199999987</c:v>
                </c:pt>
                <c:pt idx="6694">
                  <c:v>9.2972027999999991</c:v>
                </c:pt>
                <c:pt idx="6695">
                  <c:v>9.2985916799999995</c:v>
                </c:pt>
                <c:pt idx="6696">
                  <c:v>9.2999805600000016</c:v>
                </c:pt>
                <c:pt idx="6697">
                  <c:v>9.3013694400000002</c:v>
                </c:pt>
                <c:pt idx="6698">
                  <c:v>9.3027583200000006</c:v>
                </c:pt>
                <c:pt idx="6699">
                  <c:v>9.3041472000000027</c:v>
                </c:pt>
                <c:pt idx="6700">
                  <c:v>9.3055360800000244</c:v>
                </c:pt>
                <c:pt idx="6701">
                  <c:v>9.3069249600000017</c:v>
                </c:pt>
                <c:pt idx="6702">
                  <c:v>9.3083164800000002</c:v>
                </c:pt>
                <c:pt idx="6703">
                  <c:v>9.3097053600000006</c:v>
                </c:pt>
                <c:pt idx="6704">
                  <c:v>9.3110944800000013</c:v>
                </c:pt>
                <c:pt idx="6705">
                  <c:v>9.3124833600000194</c:v>
                </c:pt>
                <c:pt idx="6706">
                  <c:v>9.313874880000002</c:v>
                </c:pt>
                <c:pt idx="6707">
                  <c:v>9.3152666400000026</c:v>
                </c:pt>
                <c:pt idx="6708">
                  <c:v>9.3166555200000047</c:v>
                </c:pt>
                <c:pt idx="6709">
                  <c:v>9.3180470400000015</c:v>
                </c:pt>
                <c:pt idx="6710">
                  <c:v>9.3194359200000161</c:v>
                </c:pt>
                <c:pt idx="6711">
                  <c:v>9.3208221600000005</c:v>
                </c:pt>
                <c:pt idx="6712">
                  <c:v>9.3222110400000009</c:v>
                </c:pt>
                <c:pt idx="6713">
                  <c:v>9.3235999200000048</c:v>
                </c:pt>
                <c:pt idx="6714">
                  <c:v>9.3249916799999983</c:v>
                </c:pt>
                <c:pt idx="6715">
                  <c:v>9.3263666400000016</c:v>
                </c:pt>
                <c:pt idx="6716">
                  <c:v>9.3277694400000009</c:v>
                </c:pt>
                <c:pt idx="6717">
                  <c:v>9.3291583200000012</c:v>
                </c:pt>
                <c:pt idx="6718">
                  <c:v>9.330547200000014</c:v>
                </c:pt>
                <c:pt idx="6719">
                  <c:v>9.3319360800000002</c:v>
                </c:pt>
                <c:pt idx="6720">
                  <c:v>9.3333249600000006</c:v>
                </c:pt>
                <c:pt idx="6721">
                  <c:v>9.3347138400000009</c:v>
                </c:pt>
                <c:pt idx="6722">
                  <c:v>9.3360916800000009</c:v>
                </c:pt>
                <c:pt idx="6723">
                  <c:v>9.3374832000000048</c:v>
                </c:pt>
                <c:pt idx="6724">
                  <c:v>9.3388749600000001</c:v>
                </c:pt>
                <c:pt idx="6725">
                  <c:v>9.3402638400000004</c:v>
                </c:pt>
                <c:pt idx="6726">
                  <c:v>9.3416527200000008</c:v>
                </c:pt>
                <c:pt idx="6727">
                  <c:v>9.3430444800000014</c:v>
                </c:pt>
                <c:pt idx="6728">
                  <c:v>9.3444360000000142</c:v>
                </c:pt>
                <c:pt idx="6729">
                  <c:v>9.3458248800000003</c:v>
                </c:pt>
                <c:pt idx="6730">
                  <c:v>9.3472027200000003</c:v>
                </c:pt>
                <c:pt idx="6731">
                  <c:v>9.3485916000000024</c:v>
                </c:pt>
                <c:pt idx="6732">
                  <c:v>9.3499915200000014</c:v>
                </c:pt>
                <c:pt idx="6733">
                  <c:v>9.3513693600000014</c:v>
                </c:pt>
                <c:pt idx="6734">
                  <c:v>9.3527553600000068</c:v>
                </c:pt>
                <c:pt idx="6735">
                  <c:v>9.3541471200000021</c:v>
                </c:pt>
                <c:pt idx="6736">
                  <c:v>9.355547040000026</c:v>
                </c:pt>
                <c:pt idx="6737">
                  <c:v>9.3569248800000047</c:v>
                </c:pt>
                <c:pt idx="6738">
                  <c:v>9.35831664</c:v>
                </c:pt>
                <c:pt idx="6739">
                  <c:v>9.3597026400000143</c:v>
                </c:pt>
                <c:pt idx="6740">
                  <c:v>9.3610915200000004</c:v>
                </c:pt>
                <c:pt idx="6741">
                  <c:v>9.3624804000000221</c:v>
                </c:pt>
                <c:pt idx="6742">
                  <c:v>9.3638692800000047</c:v>
                </c:pt>
                <c:pt idx="6743">
                  <c:v>9.3652610400000018</c:v>
                </c:pt>
                <c:pt idx="6744">
                  <c:v>9.366652800000022</c:v>
                </c:pt>
                <c:pt idx="6745">
                  <c:v>9.368041680000001</c:v>
                </c:pt>
                <c:pt idx="6746">
                  <c:v>9.3694305600000263</c:v>
                </c:pt>
                <c:pt idx="6747">
                  <c:v>9.3708220800000017</c:v>
                </c:pt>
                <c:pt idx="6748">
                  <c:v>9.3722138400000023</c:v>
                </c:pt>
                <c:pt idx="6749">
                  <c:v>9.3736027200000027</c:v>
                </c:pt>
                <c:pt idx="6750">
                  <c:v>9.3749916000000013</c:v>
                </c:pt>
                <c:pt idx="6751">
                  <c:v>9.3763804800000035</c:v>
                </c:pt>
                <c:pt idx="6752">
                  <c:v>9.3777693600000003</c:v>
                </c:pt>
                <c:pt idx="6753">
                  <c:v>9.3791582400000006</c:v>
                </c:pt>
                <c:pt idx="6754">
                  <c:v>9.3805360800000184</c:v>
                </c:pt>
                <c:pt idx="6755">
                  <c:v>9.381924960000001</c:v>
                </c:pt>
                <c:pt idx="6756">
                  <c:v>9.3833193600000016</c:v>
                </c:pt>
                <c:pt idx="6757">
                  <c:v>9.3847137599999986</c:v>
                </c:pt>
                <c:pt idx="6758">
                  <c:v>9.3861026400000025</c:v>
                </c:pt>
                <c:pt idx="6759">
                  <c:v>9.3874776000000022</c:v>
                </c:pt>
                <c:pt idx="6760">
                  <c:v>9.3888804000000015</c:v>
                </c:pt>
                <c:pt idx="6761">
                  <c:v>9.3902692800000001</c:v>
                </c:pt>
                <c:pt idx="6762">
                  <c:v>9.3916500000000021</c:v>
                </c:pt>
                <c:pt idx="6763">
                  <c:v>9.3930388800000006</c:v>
                </c:pt>
                <c:pt idx="6764">
                  <c:v>9.3944304000000027</c:v>
                </c:pt>
                <c:pt idx="6765">
                  <c:v>9.3958192800000067</c:v>
                </c:pt>
                <c:pt idx="6766">
                  <c:v>9.3972081599999999</c:v>
                </c:pt>
                <c:pt idx="6767">
                  <c:v>9.3985970400000003</c:v>
                </c:pt>
                <c:pt idx="6768">
                  <c:v>9.3999859200000007</c:v>
                </c:pt>
                <c:pt idx="6769">
                  <c:v>9.4013750399999996</c:v>
                </c:pt>
                <c:pt idx="6770">
                  <c:v>9.4027610400000015</c:v>
                </c:pt>
                <c:pt idx="6771">
                  <c:v>9.4041583199999987</c:v>
                </c:pt>
                <c:pt idx="6772">
                  <c:v>9.4055388000000164</c:v>
                </c:pt>
                <c:pt idx="6773">
                  <c:v>9.4069276800000008</c:v>
                </c:pt>
                <c:pt idx="6774">
                  <c:v>9.4083165600000012</c:v>
                </c:pt>
                <c:pt idx="6775">
                  <c:v>9.4097054400000015</c:v>
                </c:pt>
                <c:pt idx="6776">
                  <c:v>9.4110943200000037</c:v>
                </c:pt>
                <c:pt idx="6777">
                  <c:v>9.4124860800000238</c:v>
                </c:pt>
                <c:pt idx="6778">
                  <c:v>9.4138749600000011</c:v>
                </c:pt>
                <c:pt idx="6779">
                  <c:v>9.4152638400000015</c:v>
                </c:pt>
                <c:pt idx="6780">
                  <c:v>9.4166527200000001</c:v>
                </c:pt>
                <c:pt idx="6781">
                  <c:v>9.4180387200000002</c:v>
                </c:pt>
                <c:pt idx="6782">
                  <c:v>9.4194276000000006</c:v>
                </c:pt>
                <c:pt idx="6783">
                  <c:v>9.4208164800000009</c:v>
                </c:pt>
                <c:pt idx="6784">
                  <c:v>9.4222053600000013</c:v>
                </c:pt>
                <c:pt idx="6785">
                  <c:v>9.4235944800000002</c:v>
                </c:pt>
                <c:pt idx="6786">
                  <c:v>9.4249833600000006</c:v>
                </c:pt>
                <c:pt idx="6787">
                  <c:v>9.426372240000001</c:v>
                </c:pt>
                <c:pt idx="6788">
                  <c:v>9.4277611199999978</c:v>
                </c:pt>
                <c:pt idx="6789">
                  <c:v>9.4291526400000034</c:v>
                </c:pt>
                <c:pt idx="6790">
                  <c:v>9.4305415200000002</c:v>
                </c:pt>
                <c:pt idx="6791">
                  <c:v>9.4319332800000009</c:v>
                </c:pt>
                <c:pt idx="6792">
                  <c:v>9.4333250399999997</c:v>
                </c:pt>
                <c:pt idx="6793">
                  <c:v>9.4347139199999983</c:v>
                </c:pt>
                <c:pt idx="6794">
                  <c:v>9.4360915200000015</c:v>
                </c:pt>
                <c:pt idx="6795">
                  <c:v>9.4374804000000001</c:v>
                </c:pt>
                <c:pt idx="6796">
                  <c:v>9.4388692800000005</c:v>
                </c:pt>
                <c:pt idx="6797">
                  <c:v>9.4402610399999993</c:v>
                </c:pt>
                <c:pt idx="6798">
                  <c:v>9.4416499200000015</c:v>
                </c:pt>
                <c:pt idx="6799">
                  <c:v>9.4430388000000018</c:v>
                </c:pt>
                <c:pt idx="6800">
                  <c:v>9.4444305600000042</c:v>
                </c:pt>
                <c:pt idx="6801">
                  <c:v>9.4458194400000011</c:v>
                </c:pt>
                <c:pt idx="6802">
                  <c:v>9.4472109599999978</c:v>
                </c:pt>
                <c:pt idx="6803">
                  <c:v>9.4485998400000017</c:v>
                </c:pt>
                <c:pt idx="6804">
                  <c:v>9.4499887199999986</c:v>
                </c:pt>
                <c:pt idx="6805">
                  <c:v>9.4513776000000007</c:v>
                </c:pt>
                <c:pt idx="6806">
                  <c:v>9.4527664800000046</c:v>
                </c:pt>
                <c:pt idx="6807">
                  <c:v>9.4541416800000011</c:v>
                </c:pt>
                <c:pt idx="6808">
                  <c:v>9.4555387200000158</c:v>
                </c:pt>
                <c:pt idx="6809">
                  <c:v>9.456927600000002</c:v>
                </c:pt>
                <c:pt idx="6810">
                  <c:v>9.4583222400000011</c:v>
                </c:pt>
                <c:pt idx="6811">
                  <c:v>9.4597111200000015</c:v>
                </c:pt>
                <c:pt idx="6812">
                  <c:v>9.4611000000000001</c:v>
                </c:pt>
                <c:pt idx="6813">
                  <c:v>9.4624915200000217</c:v>
                </c:pt>
                <c:pt idx="6814">
                  <c:v>9.4638804000000025</c:v>
                </c:pt>
                <c:pt idx="6815">
                  <c:v>9.4652692800000047</c:v>
                </c:pt>
                <c:pt idx="6816">
                  <c:v>9.4666581600000015</c:v>
                </c:pt>
                <c:pt idx="6817">
                  <c:v>9.4680360000000068</c:v>
                </c:pt>
                <c:pt idx="6818">
                  <c:v>9.469424880000016</c:v>
                </c:pt>
                <c:pt idx="6819">
                  <c:v>9.4708137600000004</c:v>
                </c:pt>
                <c:pt idx="6820">
                  <c:v>9.4722026400000008</c:v>
                </c:pt>
                <c:pt idx="6821">
                  <c:v>9.4735915200000047</c:v>
                </c:pt>
                <c:pt idx="6822">
                  <c:v>9.4749804000000015</c:v>
                </c:pt>
                <c:pt idx="6823">
                  <c:v>9.4763721599999986</c:v>
                </c:pt>
                <c:pt idx="6824">
                  <c:v>9.477761039999999</c:v>
                </c:pt>
                <c:pt idx="6825">
                  <c:v>9.4791499200000047</c:v>
                </c:pt>
                <c:pt idx="6826">
                  <c:v>9.4805388000000068</c:v>
                </c:pt>
                <c:pt idx="6827">
                  <c:v>9.4819276800000001</c:v>
                </c:pt>
                <c:pt idx="6828">
                  <c:v>9.4833194400000025</c:v>
                </c:pt>
                <c:pt idx="6829">
                  <c:v>9.48468336</c:v>
                </c:pt>
                <c:pt idx="6830">
                  <c:v>9.4860916800000012</c:v>
                </c:pt>
                <c:pt idx="6831">
                  <c:v>9.4874805600000158</c:v>
                </c:pt>
                <c:pt idx="6832">
                  <c:v>9.4888694400000002</c:v>
                </c:pt>
                <c:pt idx="6833">
                  <c:v>9.4902609599999987</c:v>
                </c:pt>
                <c:pt idx="6834">
                  <c:v>9.4916527200000012</c:v>
                </c:pt>
                <c:pt idx="6835">
                  <c:v>9.4930416000000015</c:v>
                </c:pt>
                <c:pt idx="6836">
                  <c:v>9.4944304800000001</c:v>
                </c:pt>
                <c:pt idx="6837">
                  <c:v>9.4958193600000005</c:v>
                </c:pt>
                <c:pt idx="6838">
                  <c:v>9.4972082400000009</c:v>
                </c:pt>
                <c:pt idx="6839">
                  <c:v>9.4986000000000015</c:v>
                </c:pt>
                <c:pt idx="6840">
                  <c:v>9.4999888800000036</c:v>
                </c:pt>
                <c:pt idx="6841">
                  <c:v>9.5013804000000004</c:v>
                </c:pt>
                <c:pt idx="6842">
                  <c:v>9.5027692800000008</c:v>
                </c:pt>
                <c:pt idx="6843">
                  <c:v>9.5041581599999976</c:v>
                </c:pt>
                <c:pt idx="6844">
                  <c:v>9.5055470400000068</c:v>
                </c:pt>
                <c:pt idx="6845">
                  <c:v>9.5069359200000036</c:v>
                </c:pt>
                <c:pt idx="6846">
                  <c:v>9.5083250399999972</c:v>
                </c:pt>
                <c:pt idx="6847">
                  <c:v>9.5097139200000012</c:v>
                </c:pt>
                <c:pt idx="6848">
                  <c:v>9.5111027999999997</c:v>
                </c:pt>
                <c:pt idx="6849">
                  <c:v>9.5124916800000037</c:v>
                </c:pt>
                <c:pt idx="6850">
                  <c:v>9.5138805600000023</c:v>
                </c:pt>
                <c:pt idx="6851">
                  <c:v>9.5152694400000009</c:v>
                </c:pt>
                <c:pt idx="6852">
                  <c:v>9.5166470400000005</c:v>
                </c:pt>
                <c:pt idx="6853">
                  <c:v>9.5180387999999976</c:v>
                </c:pt>
                <c:pt idx="6854">
                  <c:v>9.5194305600000177</c:v>
                </c:pt>
                <c:pt idx="6855">
                  <c:v>9.5208220800000003</c:v>
                </c:pt>
                <c:pt idx="6856">
                  <c:v>9.5222109600000024</c:v>
                </c:pt>
                <c:pt idx="6857">
                  <c:v>9.5235998400000028</c:v>
                </c:pt>
                <c:pt idx="6858">
                  <c:v>9.5249887199999996</c:v>
                </c:pt>
                <c:pt idx="6859">
                  <c:v>9.5263775999999982</c:v>
                </c:pt>
                <c:pt idx="6860">
                  <c:v>9.5277664799999986</c:v>
                </c:pt>
                <c:pt idx="6861">
                  <c:v>9.529158240000001</c:v>
                </c:pt>
                <c:pt idx="6862">
                  <c:v>9.5305471200000014</c:v>
                </c:pt>
                <c:pt idx="6863">
                  <c:v>9.5319249599999996</c:v>
                </c:pt>
                <c:pt idx="6864">
                  <c:v>9.5333138399999999</c:v>
                </c:pt>
                <c:pt idx="6865">
                  <c:v>9.5347027200000003</c:v>
                </c:pt>
                <c:pt idx="6866">
                  <c:v>9.5360916000000024</c:v>
                </c:pt>
                <c:pt idx="6867">
                  <c:v>9.537480480000001</c:v>
                </c:pt>
                <c:pt idx="6868">
                  <c:v>9.5388803999999983</c:v>
                </c:pt>
                <c:pt idx="6869">
                  <c:v>9.5402692799999986</c:v>
                </c:pt>
                <c:pt idx="6870">
                  <c:v>9.5416526400000006</c:v>
                </c:pt>
                <c:pt idx="6871">
                  <c:v>9.5430415200000009</c:v>
                </c:pt>
                <c:pt idx="6872">
                  <c:v>9.5444304000000013</c:v>
                </c:pt>
                <c:pt idx="6873">
                  <c:v>9.5458221599999984</c:v>
                </c:pt>
                <c:pt idx="6874">
                  <c:v>9.5472110399999988</c:v>
                </c:pt>
                <c:pt idx="6875">
                  <c:v>9.5485999200000009</c:v>
                </c:pt>
                <c:pt idx="6876">
                  <c:v>9.5499887999999995</c:v>
                </c:pt>
                <c:pt idx="6877">
                  <c:v>9.5513776799999999</c:v>
                </c:pt>
                <c:pt idx="6878">
                  <c:v>9.5527665600000162</c:v>
                </c:pt>
                <c:pt idx="6879">
                  <c:v>9.5541583200000009</c:v>
                </c:pt>
                <c:pt idx="6880">
                  <c:v>9.5555472000000226</c:v>
                </c:pt>
                <c:pt idx="6881">
                  <c:v>9.5569360800000158</c:v>
                </c:pt>
                <c:pt idx="6882">
                  <c:v>9.5583249599999984</c:v>
                </c:pt>
                <c:pt idx="6883">
                  <c:v>9.5597138400000023</c:v>
                </c:pt>
                <c:pt idx="6884">
                  <c:v>9.5611027200000009</c:v>
                </c:pt>
                <c:pt idx="6885">
                  <c:v>9.5624916000000066</c:v>
                </c:pt>
                <c:pt idx="6886">
                  <c:v>9.5638804800000035</c:v>
                </c:pt>
                <c:pt idx="6887">
                  <c:v>9.5652693600000003</c:v>
                </c:pt>
                <c:pt idx="6888">
                  <c:v>9.5666472000000162</c:v>
                </c:pt>
                <c:pt idx="6889">
                  <c:v>9.5680360800000006</c:v>
                </c:pt>
                <c:pt idx="6890">
                  <c:v>9.5694249600000028</c:v>
                </c:pt>
                <c:pt idx="6891">
                  <c:v>9.5708138400000013</c:v>
                </c:pt>
                <c:pt idx="6892">
                  <c:v>9.5722027200000017</c:v>
                </c:pt>
                <c:pt idx="6893">
                  <c:v>9.5735916000000021</c:v>
                </c:pt>
                <c:pt idx="6894">
                  <c:v>9.5749860000000027</c:v>
                </c:pt>
                <c:pt idx="6895">
                  <c:v>9.5763638400000008</c:v>
                </c:pt>
                <c:pt idx="6896">
                  <c:v>9.5777611199999999</c:v>
                </c:pt>
                <c:pt idx="6897">
                  <c:v>9.579152640000002</c:v>
                </c:pt>
                <c:pt idx="6898">
                  <c:v>9.5805388800000006</c:v>
                </c:pt>
                <c:pt idx="6899">
                  <c:v>9.581930400000001</c:v>
                </c:pt>
                <c:pt idx="6900">
                  <c:v>9.5833192800000013</c:v>
                </c:pt>
                <c:pt idx="6901">
                  <c:v>9.5847081599999999</c:v>
                </c:pt>
                <c:pt idx="6902">
                  <c:v>9.5860970400000003</c:v>
                </c:pt>
                <c:pt idx="6903">
                  <c:v>9.5874859200000007</c:v>
                </c:pt>
                <c:pt idx="6904">
                  <c:v>9.5888750399999996</c:v>
                </c:pt>
                <c:pt idx="6905">
                  <c:v>9.5902639199999999</c:v>
                </c:pt>
                <c:pt idx="6906">
                  <c:v>9.5916528000000003</c:v>
                </c:pt>
                <c:pt idx="6907">
                  <c:v>9.5930416800000025</c:v>
                </c:pt>
                <c:pt idx="6908">
                  <c:v>9.5944305600000028</c:v>
                </c:pt>
                <c:pt idx="6909">
                  <c:v>9.5958194400000014</c:v>
                </c:pt>
                <c:pt idx="6910">
                  <c:v>9.5972083199999982</c:v>
                </c:pt>
                <c:pt idx="6911">
                  <c:v>9.5985972000000004</c:v>
                </c:pt>
                <c:pt idx="6912">
                  <c:v>9.5999887200000025</c:v>
                </c:pt>
                <c:pt idx="6913">
                  <c:v>9.6013775999999993</c:v>
                </c:pt>
                <c:pt idx="6914">
                  <c:v>9.6027664800000014</c:v>
                </c:pt>
                <c:pt idx="6915">
                  <c:v>9.6041553599999983</c:v>
                </c:pt>
                <c:pt idx="6916">
                  <c:v>9.6055444800000007</c:v>
                </c:pt>
                <c:pt idx="6917">
                  <c:v>9.6069333600000011</c:v>
                </c:pt>
                <c:pt idx="6918">
                  <c:v>9.6083222399999997</c:v>
                </c:pt>
                <c:pt idx="6919">
                  <c:v>9.6097111199999983</c:v>
                </c:pt>
                <c:pt idx="6920">
                  <c:v>9.6110999999999986</c:v>
                </c:pt>
                <c:pt idx="6921">
                  <c:v>9.6124888800000026</c:v>
                </c:pt>
                <c:pt idx="6922">
                  <c:v>9.6138777599999994</c:v>
                </c:pt>
                <c:pt idx="6923">
                  <c:v>9.6152666400000015</c:v>
                </c:pt>
                <c:pt idx="6924">
                  <c:v>9.6166555200000001</c:v>
                </c:pt>
                <c:pt idx="6925">
                  <c:v>9.6180444000000005</c:v>
                </c:pt>
                <c:pt idx="6926">
                  <c:v>9.6194332800000026</c:v>
                </c:pt>
                <c:pt idx="6927">
                  <c:v>9.6208221599999977</c:v>
                </c:pt>
                <c:pt idx="6928">
                  <c:v>9.6222110399999998</c:v>
                </c:pt>
                <c:pt idx="6929">
                  <c:v>9.623599920000002</c:v>
                </c:pt>
                <c:pt idx="6930">
                  <c:v>9.6249887999999988</c:v>
                </c:pt>
                <c:pt idx="6931">
                  <c:v>9.6263805600000012</c:v>
                </c:pt>
                <c:pt idx="6932">
                  <c:v>9.6277694399999998</c:v>
                </c:pt>
                <c:pt idx="6933">
                  <c:v>9.6291583200000002</c:v>
                </c:pt>
                <c:pt idx="6934">
                  <c:v>9.6305472000000005</c:v>
                </c:pt>
                <c:pt idx="6935">
                  <c:v>9.6319360800000009</c:v>
                </c:pt>
                <c:pt idx="6936">
                  <c:v>9.6333249599999995</c:v>
                </c:pt>
                <c:pt idx="6937">
                  <c:v>9.6347138400000016</c:v>
                </c:pt>
                <c:pt idx="6938">
                  <c:v>9.6361027199999985</c:v>
                </c:pt>
                <c:pt idx="6939">
                  <c:v>9.637480560000002</c:v>
                </c:pt>
                <c:pt idx="6940">
                  <c:v>9.6388694399999988</c:v>
                </c:pt>
                <c:pt idx="6941">
                  <c:v>9.6402583199999992</c:v>
                </c:pt>
                <c:pt idx="6942">
                  <c:v>9.6416471999999995</c:v>
                </c:pt>
                <c:pt idx="6943">
                  <c:v>9.6430360800000035</c:v>
                </c:pt>
                <c:pt idx="6944">
                  <c:v>9.6444275999999984</c:v>
                </c:pt>
                <c:pt idx="6945">
                  <c:v>9.6458138400000024</c:v>
                </c:pt>
                <c:pt idx="6946">
                  <c:v>9.6472027199999992</c:v>
                </c:pt>
                <c:pt idx="6947">
                  <c:v>9.6485915999999996</c:v>
                </c:pt>
                <c:pt idx="6948">
                  <c:v>9.6499804799999982</c:v>
                </c:pt>
                <c:pt idx="6949">
                  <c:v>9.6513693599999986</c:v>
                </c:pt>
                <c:pt idx="6950">
                  <c:v>9.652761120000001</c:v>
                </c:pt>
                <c:pt idx="6951">
                  <c:v>9.6541471200000029</c:v>
                </c:pt>
                <c:pt idx="6952">
                  <c:v>9.6555360000000245</c:v>
                </c:pt>
                <c:pt idx="6953">
                  <c:v>9.65692488</c:v>
                </c:pt>
                <c:pt idx="6954">
                  <c:v>9.6583137599999969</c:v>
                </c:pt>
                <c:pt idx="6955">
                  <c:v>9.6597055200000028</c:v>
                </c:pt>
                <c:pt idx="6956">
                  <c:v>9.6610944000000014</c:v>
                </c:pt>
                <c:pt idx="6957">
                  <c:v>9.6624832800000178</c:v>
                </c:pt>
                <c:pt idx="6958">
                  <c:v>9.6638721599999986</c:v>
                </c:pt>
                <c:pt idx="6959">
                  <c:v>9.665261039999999</c:v>
                </c:pt>
                <c:pt idx="6960">
                  <c:v>9.6666499200000047</c:v>
                </c:pt>
                <c:pt idx="6961">
                  <c:v>9.6680359200000012</c:v>
                </c:pt>
                <c:pt idx="6962">
                  <c:v>9.6694250400000037</c:v>
                </c:pt>
                <c:pt idx="6963">
                  <c:v>9.6708139199999987</c:v>
                </c:pt>
                <c:pt idx="6964">
                  <c:v>9.6722028000000027</c:v>
                </c:pt>
                <c:pt idx="6965">
                  <c:v>9.6735916800000012</c:v>
                </c:pt>
                <c:pt idx="6966">
                  <c:v>9.67498872</c:v>
                </c:pt>
                <c:pt idx="6967">
                  <c:v>9.6763804800000006</c:v>
                </c:pt>
                <c:pt idx="6968">
                  <c:v>9.6777554400000003</c:v>
                </c:pt>
                <c:pt idx="6969">
                  <c:v>9.6791472000000027</c:v>
                </c:pt>
                <c:pt idx="6970">
                  <c:v>9.6805360800000066</c:v>
                </c:pt>
                <c:pt idx="6971">
                  <c:v>9.6819249600000017</c:v>
                </c:pt>
                <c:pt idx="6972">
                  <c:v>9.6833138399999985</c:v>
                </c:pt>
                <c:pt idx="6973">
                  <c:v>9.6847027200000007</c:v>
                </c:pt>
                <c:pt idx="6974">
                  <c:v>9.686091600000001</c:v>
                </c:pt>
                <c:pt idx="6975">
                  <c:v>9.6874804800000014</c:v>
                </c:pt>
                <c:pt idx="6976">
                  <c:v>9.6888664799999997</c:v>
                </c:pt>
                <c:pt idx="6977">
                  <c:v>9.6902553600000001</c:v>
                </c:pt>
                <c:pt idx="6978">
                  <c:v>9.691644479999999</c:v>
                </c:pt>
                <c:pt idx="6979">
                  <c:v>9.6930333600000012</c:v>
                </c:pt>
                <c:pt idx="6980">
                  <c:v>9.6944248800000015</c:v>
                </c:pt>
                <c:pt idx="6981">
                  <c:v>9.6958137599999983</c:v>
                </c:pt>
                <c:pt idx="6982">
                  <c:v>9.6972055200000007</c:v>
                </c:pt>
                <c:pt idx="6983">
                  <c:v>9.6985944000000011</c:v>
                </c:pt>
                <c:pt idx="6984">
                  <c:v>9.6999832800000014</c:v>
                </c:pt>
                <c:pt idx="6985">
                  <c:v>9.7013721599999929</c:v>
                </c:pt>
                <c:pt idx="6986">
                  <c:v>9.7027639200000024</c:v>
                </c:pt>
                <c:pt idx="6987">
                  <c:v>9.704152800000001</c:v>
                </c:pt>
                <c:pt idx="6988">
                  <c:v>9.7055416800000014</c:v>
                </c:pt>
                <c:pt idx="6989">
                  <c:v>9.7069305600000018</c:v>
                </c:pt>
                <c:pt idx="6990">
                  <c:v>9.7083194399999986</c:v>
                </c:pt>
                <c:pt idx="6991">
                  <c:v>9.7097109600000024</c:v>
                </c:pt>
                <c:pt idx="6992">
                  <c:v>9.711099840000001</c:v>
                </c:pt>
                <c:pt idx="6993">
                  <c:v>9.7124916000000017</c:v>
                </c:pt>
                <c:pt idx="6994">
                  <c:v>9.7138665600000014</c:v>
                </c:pt>
                <c:pt idx="6995">
                  <c:v>9.7152693600000006</c:v>
                </c:pt>
                <c:pt idx="6996">
                  <c:v>9.7166443200000021</c:v>
                </c:pt>
                <c:pt idx="6997">
                  <c:v>9.7180331999999989</c:v>
                </c:pt>
                <c:pt idx="6998">
                  <c:v>9.7194220800000011</c:v>
                </c:pt>
                <c:pt idx="6999">
                  <c:v>9.7208109599999997</c:v>
                </c:pt>
                <c:pt idx="7000">
                  <c:v>9.72219984</c:v>
                </c:pt>
                <c:pt idx="7001">
                  <c:v>9.7235887200000004</c:v>
                </c:pt>
                <c:pt idx="7002">
                  <c:v>9.7249804799999993</c:v>
                </c:pt>
                <c:pt idx="7003">
                  <c:v>9.7263693599999996</c:v>
                </c:pt>
                <c:pt idx="7004">
                  <c:v>9.7277582399999982</c:v>
                </c:pt>
                <c:pt idx="7005">
                  <c:v>9.7291471199999986</c:v>
                </c:pt>
                <c:pt idx="7006">
                  <c:v>9.7305360000000007</c:v>
                </c:pt>
                <c:pt idx="7007">
                  <c:v>9.7319277599999889</c:v>
                </c:pt>
                <c:pt idx="7008">
                  <c:v>9.73331664</c:v>
                </c:pt>
                <c:pt idx="7009">
                  <c:v>9.7347081599999985</c:v>
                </c:pt>
                <c:pt idx="7010">
                  <c:v>9.7360944000000025</c:v>
                </c:pt>
                <c:pt idx="7011">
                  <c:v>9.737485920000001</c:v>
                </c:pt>
                <c:pt idx="7012">
                  <c:v>9.7388776799999999</c:v>
                </c:pt>
                <c:pt idx="7013">
                  <c:v>9.7402694399999969</c:v>
                </c:pt>
                <c:pt idx="7014">
                  <c:v>9.7416444000000002</c:v>
                </c:pt>
                <c:pt idx="7015">
                  <c:v>9.7430471999999977</c:v>
                </c:pt>
                <c:pt idx="7016">
                  <c:v>9.7444360800000016</c:v>
                </c:pt>
                <c:pt idx="7017">
                  <c:v>9.7458249599999984</c:v>
                </c:pt>
                <c:pt idx="7018">
                  <c:v>9.7472028000000019</c:v>
                </c:pt>
                <c:pt idx="7019">
                  <c:v>9.7485916799999988</c:v>
                </c:pt>
                <c:pt idx="7020">
                  <c:v>9.7499805600000009</c:v>
                </c:pt>
                <c:pt idx="7021">
                  <c:v>9.7513694399999995</c:v>
                </c:pt>
                <c:pt idx="7022">
                  <c:v>9.7527583200000034</c:v>
                </c:pt>
                <c:pt idx="7023">
                  <c:v>9.7541472000000002</c:v>
                </c:pt>
                <c:pt idx="7024">
                  <c:v>9.7555360800000184</c:v>
                </c:pt>
                <c:pt idx="7025">
                  <c:v>9.7569276000000009</c:v>
                </c:pt>
                <c:pt idx="7026">
                  <c:v>9.7583164799999995</c:v>
                </c:pt>
                <c:pt idx="7027">
                  <c:v>9.7597053600000034</c:v>
                </c:pt>
                <c:pt idx="7028">
                  <c:v>9.7610944799999988</c:v>
                </c:pt>
                <c:pt idx="7029">
                  <c:v>9.7624833600000027</c:v>
                </c:pt>
                <c:pt idx="7030">
                  <c:v>9.7638777599999997</c:v>
                </c:pt>
                <c:pt idx="7031">
                  <c:v>9.7652666400000037</c:v>
                </c:pt>
                <c:pt idx="7032">
                  <c:v>9.7666555200000023</c:v>
                </c:pt>
                <c:pt idx="7033">
                  <c:v>9.7680443999999991</c:v>
                </c:pt>
                <c:pt idx="7034">
                  <c:v>9.7694332800000048</c:v>
                </c:pt>
                <c:pt idx="7035">
                  <c:v>9.7708221599999998</c:v>
                </c:pt>
                <c:pt idx="7036">
                  <c:v>9.7722110400000002</c:v>
                </c:pt>
                <c:pt idx="7037">
                  <c:v>9.7735999200000006</c:v>
                </c:pt>
                <c:pt idx="7038">
                  <c:v>9.7749803999999987</c:v>
                </c:pt>
                <c:pt idx="7039">
                  <c:v>9.7763721599999993</c:v>
                </c:pt>
                <c:pt idx="7040">
                  <c:v>9.7777610399999997</c:v>
                </c:pt>
                <c:pt idx="7041">
                  <c:v>9.7791554399999985</c:v>
                </c:pt>
                <c:pt idx="7042">
                  <c:v>9.7805443200000024</c:v>
                </c:pt>
                <c:pt idx="7043">
                  <c:v>9.781933200000001</c:v>
                </c:pt>
                <c:pt idx="7044">
                  <c:v>9.7833220799999996</c:v>
                </c:pt>
                <c:pt idx="7045">
                  <c:v>9.78471096</c:v>
                </c:pt>
                <c:pt idx="7046">
                  <c:v>9.7860943200000037</c:v>
                </c:pt>
                <c:pt idx="7047">
                  <c:v>9.7874832000000005</c:v>
                </c:pt>
                <c:pt idx="7048">
                  <c:v>9.7888720799999991</c:v>
                </c:pt>
                <c:pt idx="7049">
                  <c:v>9.7902609599999995</c:v>
                </c:pt>
                <c:pt idx="7050">
                  <c:v>9.7916498400000016</c:v>
                </c:pt>
                <c:pt idx="7051">
                  <c:v>9.7930387200000002</c:v>
                </c:pt>
                <c:pt idx="7052">
                  <c:v>9.7944276000000006</c:v>
                </c:pt>
                <c:pt idx="7053">
                  <c:v>9.7958193600000012</c:v>
                </c:pt>
                <c:pt idx="7054">
                  <c:v>9.7972082399999998</c:v>
                </c:pt>
                <c:pt idx="7055">
                  <c:v>9.7985971200000019</c:v>
                </c:pt>
                <c:pt idx="7056">
                  <c:v>9.7999860000000023</c:v>
                </c:pt>
                <c:pt idx="7057">
                  <c:v>9.8013748800000009</c:v>
                </c:pt>
                <c:pt idx="7058">
                  <c:v>9.8027637600000013</c:v>
                </c:pt>
                <c:pt idx="7059">
                  <c:v>9.8041555200000001</c:v>
                </c:pt>
                <c:pt idx="7060">
                  <c:v>9.8055444000000165</c:v>
                </c:pt>
                <c:pt idx="7061">
                  <c:v>9.8069222400000005</c:v>
                </c:pt>
                <c:pt idx="7062">
                  <c:v>9.8083111199999973</c:v>
                </c:pt>
                <c:pt idx="7063">
                  <c:v>9.8097000000000047</c:v>
                </c:pt>
                <c:pt idx="7064">
                  <c:v>9.8110888800000016</c:v>
                </c:pt>
                <c:pt idx="7065">
                  <c:v>9.8124916800000026</c:v>
                </c:pt>
                <c:pt idx="7066">
                  <c:v>9.8138805600000047</c:v>
                </c:pt>
                <c:pt idx="7067">
                  <c:v>9.8152581600000008</c:v>
                </c:pt>
                <c:pt idx="7068">
                  <c:v>9.8166470400000048</c:v>
                </c:pt>
                <c:pt idx="7069">
                  <c:v>9.8180359200000016</c:v>
                </c:pt>
                <c:pt idx="7070">
                  <c:v>9.8194276800000022</c:v>
                </c:pt>
                <c:pt idx="7071">
                  <c:v>9.8207805600000047</c:v>
                </c:pt>
                <c:pt idx="7072">
                  <c:v>9.8221555200000008</c:v>
                </c:pt>
                <c:pt idx="7073">
                  <c:v>9.8235499200000067</c:v>
                </c:pt>
                <c:pt idx="7074">
                  <c:v>9.8249832000000001</c:v>
                </c:pt>
                <c:pt idx="7075">
                  <c:v>9.8263776000000007</c:v>
                </c:pt>
                <c:pt idx="7076">
                  <c:v>9.8277664800000011</c:v>
                </c:pt>
                <c:pt idx="7077">
                  <c:v>9.8291553600000015</c:v>
                </c:pt>
                <c:pt idx="7078">
                  <c:v>9.8305444800000021</c:v>
                </c:pt>
                <c:pt idx="7079">
                  <c:v>9.831933359999999</c:v>
                </c:pt>
                <c:pt idx="7080">
                  <c:v>9.8333222400000011</c:v>
                </c:pt>
                <c:pt idx="7081">
                  <c:v>9.8347111199999997</c:v>
                </c:pt>
                <c:pt idx="7082">
                  <c:v>9.8360887200000011</c:v>
                </c:pt>
                <c:pt idx="7083">
                  <c:v>9.8374776000000015</c:v>
                </c:pt>
                <c:pt idx="7084">
                  <c:v>9.8388693599999986</c:v>
                </c:pt>
                <c:pt idx="7085">
                  <c:v>9.8402553599999987</c:v>
                </c:pt>
                <c:pt idx="7086">
                  <c:v>9.8416500000000013</c:v>
                </c:pt>
                <c:pt idx="7087">
                  <c:v>9.8430388800000035</c:v>
                </c:pt>
                <c:pt idx="7088">
                  <c:v>9.844430400000002</c:v>
                </c:pt>
                <c:pt idx="7089">
                  <c:v>9.8458221600000009</c:v>
                </c:pt>
                <c:pt idx="7090">
                  <c:v>9.8472026400000008</c:v>
                </c:pt>
                <c:pt idx="7091">
                  <c:v>9.8485915200000012</c:v>
                </c:pt>
                <c:pt idx="7092">
                  <c:v>9.8499804000000015</c:v>
                </c:pt>
                <c:pt idx="7093">
                  <c:v>9.8513750400000006</c:v>
                </c:pt>
                <c:pt idx="7094">
                  <c:v>9.8527639200000028</c:v>
                </c:pt>
                <c:pt idx="7095">
                  <c:v>9.8541554400000013</c:v>
                </c:pt>
                <c:pt idx="7096">
                  <c:v>9.8555359200000243</c:v>
                </c:pt>
                <c:pt idx="7097">
                  <c:v>9.8569250400000037</c:v>
                </c:pt>
                <c:pt idx="7098">
                  <c:v>9.8583165600000005</c:v>
                </c:pt>
                <c:pt idx="7099">
                  <c:v>9.8597054400000008</c:v>
                </c:pt>
                <c:pt idx="7100">
                  <c:v>9.8610943200000047</c:v>
                </c:pt>
                <c:pt idx="7101">
                  <c:v>9.8624832000000264</c:v>
                </c:pt>
                <c:pt idx="7102">
                  <c:v>9.8638749600000022</c:v>
                </c:pt>
                <c:pt idx="7103">
                  <c:v>9.8652638400000026</c:v>
                </c:pt>
                <c:pt idx="7104">
                  <c:v>9.8666527200000047</c:v>
                </c:pt>
                <c:pt idx="7105">
                  <c:v>9.8680416000000015</c:v>
                </c:pt>
                <c:pt idx="7106">
                  <c:v>9.8694333600000181</c:v>
                </c:pt>
                <c:pt idx="7107">
                  <c:v>9.8708193600000005</c:v>
                </c:pt>
                <c:pt idx="7108">
                  <c:v>9.8722082400000026</c:v>
                </c:pt>
                <c:pt idx="7109">
                  <c:v>9.8735971200000048</c:v>
                </c:pt>
                <c:pt idx="7110">
                  <c:v>9.874986000000014</c:v>
                </c:pt>
                <c:pt idx="7111">
                  <c:v>9.876374880000002</c:v>
                </c:pt>
                <c:pt idx="7112">
                  <c:v>9.8777666400000026</c:v>
                </c:pt>
                <c:pt idx="7113">
                  <c:v>9.8791555200000047</c:v>
                </c:pt>
                <c:pt idx="7114">
                  <c:v>9.8805444000000158</c:v>
                </c:pt>
                <c:pt idx="7115">
                  <c:v>9.8819332800000002</c:v>
                </c:pt>
                <c:pt idx="7116">
                  <c:v>9.8833221600000005</c:v>
                </c:pt>
                <c:pt idx="7117">
                  <c:v>9.8847110400000009</c:v>
                </c:pt>
                <c:pt idx="7118">
                  <c:v>9.8860999200000048</c:v>
                </c:pt>
                <c:pt idx="7119">
                  <c:v>9.8874888000000158</c:v>
                </c:pt>
                <c:pt idx="7120">
                  <c:v>9.8888776799999984</c:v>
                </c:pt>
                <c:pt idx="7121">
                  <c:v>9.8902665600000024</c:v>
                </c:pt>
                <c:pt idx="7122">
                  <c:v>9.8916444000000023</c:v>
                </c:pt>
                <c:pt idx="7123">
                  <c:v>9.8930332800000027</c:v>
                </c:pt>
                <c:pt idx="7124">
                  <c:v>9.8944250400000016</c:v>
                </c:pt>
                <c:pt idx="7125">
                  <c:v>9.8958165600000161</c:v>
                </c:pt>
                <c:pt idx="7126">
                  <c:v>9.8972083199999989</c:v>
                </c:pt>
                <c:pt idx="7127">
                  <c:v>9.8985972000000046</c:v>
                </c:pt>
                <c:pt idx="7128">
                  <c:v>9.8999860800000068</c:v>
                </c:pt>
                <c:pt idx="7129">
                  <c:v>9.9013749600000001</c:v>
                </c:pt>
                <c:pt idx="7130">
                  <c:v>9.9027638400000004</c:v>
                </c:pt>
                <c:pt idx="7131">
                  <c:v>9.9041527200000008</c:v>
                </c:pt>
                <c:pt idx="7132">
                  <c:v>9.9055416000000047</c:v>
                </c:pt>
                <c:pt idx="7133">
                  <c:v>9.9069304800000015</c:v>
                </c:pt>
                <c:pt idx="7134">
                  <c:v>9.9083193600000019</c:v>
                </c:pt>
                <c:pt idx="7135">
                  <c:v>9.9097082400000023</c:v>
                </c:pt>
                <c:pt idx="7136">
                  <c:v>9.9110971200000009</c:v>
                </c:pt>
                <c:pt idx="7137">
                  <c:v>9.9124888800000068</c:v>
                </c:pt>
                <c:pt idx="7138">
                  <c:v>9.9138777600000001</c:v>
                </c:pt>
                <c:pt idx="7139">
                  <c:v>9.9152666400000005</c:v>
                </c:pt>
                <c:pt idx="7140">
                  <c:v>9.9166555200000008</c:v>
                </c:pt>
                <c:pt idx="7141">
                  <c:v>9.9180444000000012</c:v>
                </c:pt>
                <c:pt idx="7142">
                  <c:v>9.9194222400000047</c:v>
                </c:pt>
                <c:pt idx="7143">
                  <c:v>9.9208111199999998</c:v>
                </c:pt>
                <c:pt idx="7144">
                  <c:v>9.9222000000000037</c:v>
                </c:pt>
                <c:pt idx="7145">
                  <c:v>9.9235888800000023</c:v>
                </c:pt>
                <c:pt idx="7146">
                  <c:v>9.9249777599999991</c:v>
                </c:pt>
                <c:pt idx="7147">
                  <c:v>9.9263666400000012</c:v>
                </c:pt>
                <c:pt idx="7148">
                  <c:v>9.9277581599999998</c:v>
                </c:pt>
                <c:pt idx="7149">
                  <c:v>9.9291499200000022</c:v>
                </c:pt>
                <c:pt idx="7150">
                  <c:v>9.9305388000000008</c:v>
                </c:pt>
                <c:pt idx="7151">
                  <c:v>9.9319192800000025</c:v>
                </c:pt>
                <c:pt idx="7152">
                  <c:v>9.9333110399999978</c:v>
                </c:pt>
                <c:pt idx="7153">
                  <c:v>9.9347028000000037</c:v>
                </c:pt>
                <c:pt idx="7154">
                  <c:v>9.9360943200000005</c:v>
                </c:pt>
                <c:pt idx="7155">
                  <c:v>9.9374832000000008</c:v>
                </c:pt>
                <c:pt idx="7156">
                  <c:v>9.9388749599999997</c:v>
                </c:pt>
                <c:pt idx="7157">
                  <c:v>9.94026648</c:v>
                </c:pt>
                <c:pt idx="7158">
                  <c:v>9.9416553600000004</c:v>
                </c:pt>
                <c:pt idx="7159">
                  <c:v>9.9430360800000006</c:v>
                </c:pt>
                <c:pt idx="7160">
                  <c:v>9.944424960000001</c:v>
                </c:pt>
                <c:pt idx="7161">
                  <c:v>9.9458138400000013</c:v>
                </c:pt>
                <c:pt idx="7162">
                  <c:v>9.9472027200000017</c:v>
                </c:pt>
                <c:pt idx="7163">
                  <c:v>9.9485915999999985</c:v>
                </c:pt>
                <c:pt idx="7164">
                  <c:v>9.9499804800000007</c:v>
                </c:pt>
                <c:pt idx="7165">
                  <c:v>9.9513722400000013</c:v>
                </c:pt>
                <c:pt idx="7166">
                  <c:v>9.9527611200000035</c:v>
                </c:pt>
                <c:pt idx="7167">
                  <c:v>9.9541500000000021</c:v>
                </c:pt>
                <c:pt idx="7168">
                  <c:v>9.9555388800000184</c:v>
                </c:pt>
                <c:pt idx="7169">
                  <c:v>9.956927760000001</c:v>
                </c:pt>
                <c:pt idx="7170">
                  <c:v>9.9583192800000013</c:v>
                </c:pt>
                <c:pt idx="7171">
                  <c:v>9.9597081600000035</c:v>
                </c:pt>
                <c:pt idx="7172">
                  <c:v>9.9610999200000006</c:v>
                </c:pt>
                <c:pt idx="7173">
                  <c:v>9.962488800000024</c:v>
                </c:pt>
                <c:pt idx="7174">
                  <c:v>9.9638776800000013</c:v>
                </c:pt>
                <c:pt idx="7175">
                  <c:v>9.9652555200000048</c:v>
                </c:pt>
                <c:pt idx="7176">
                  <c:v>9.9666444000000158</c:v>
                </c:pt>
                <c:pt idx="7177">
                  <c:v>9.968033280000002</c:v>
                </c:pt>
                <c:pt idx="7178">
                  <c:v>9.9694250400000026</c:v>
                </c:pt>
                <c:pt idx="7179">
                  <c:v>9.9708165600000047</c:v>
                </c:pt>
                <c:pt idx="7180">
                  <c:v>9.9722054400000015</c:v>
                </c:pt>
                <c:pt idx="7181">
                  <c:v>9.9735943200000179</c:v>
                </c:pt>
                <c:pt idx="7182">
                  <c:v>9.9749860800000025</c:v>
                </c:pt>
                <c:pt idx="7183">
                  <c:v>9.9763749600000011</c:v>
                </c:pt>
                <c:pt idx="7184">
                  <c:v>9.9777638400000015</c:v>
                </c:pt>
                <c:pt idx="7185">
                  <c:v>9.9791527200000001</c:v>
                </c:pt>
                <c:pt idx="7186">
                  <c:v>9.9805416000000005</c:v>
                </c:pt>
                <c:pt idx="7187">
                  <c:v>9.9819304800000008</c:v>
                </c:pt>
                <c:pt idx="7188">
                  <c:v>9.9833193600000012</c:v>
                </c:pt>
                <c:pt idx="7189">
                  <c:v>9.9847111199999983</c:v>
                </c:pt>
                <c:pt idx="7190">
                  <c:v>9.9861000000000022</c:v>
                </c:pt>
                <c:pt idx="7191">
                  <c:v>9.9874888800000026</c:v>
                </c:pt>
                <c:pt idx="7192">
                  <c:v>9.9888664800000004</c:v>
                </c:pt>
                <c:pt idx="7193">
                  <c:v>9.9902553600000008</c:v>
                </c:pt>
                <c:pt idx="7194">
                  <c:v>9.9916444800000015</c:v>
                </c:pt>
                <c:pt idx="7195">
                  <c:v>9.9930333600000001</c:v>
                </c:pt>
                <c:pt idx="7196">
                  <c:v>9.9944222400000005</c:v>
                </c:pt>
                <c:pt idx="7197">
                  <c:v>9.9958111200000008</c:v>
                </c:pt>
                <c:pt idx="7198">
                  <c:v>9.9972000000000012</c:v>
                </c:pt>
                <c:pt idx="7199">
                  <c:v>9.9985888800000016</c:v>
                </c:pt>
                <c:pt idx="7200">
                  <c:v>9.9999777599999984</c:v>
                </c:pt>
                <c:pt idx="7201">
                  <c:v>10.001366640000001</c:v>
                </c:pt>
                <c:pt idx="7202">
                  <c:v>10.002755520000004</c:v>
                </c:pt>
                <c:pt idx="7203">
                  <c:v>10.004144400000001</c:v>
                </c:pt>
                <c:pt idx="7204">
                  <c:v>10.005533280000016</c:v>
                </c:pt>
                <c:pt idx="7205">
                  <c:v>10.00692216</c:v>
                </c:pt>
                <c:pt idx="7206">
                  <c:v>10.008311039999999</c:v>
                </c:pt>
                <c:pt idx="7207">
                  <c:v>10.009699920000006</c:v>
                </c:pt>
                <c:pt idx="7208">
                  <c:v>10.011088800000001</c:v>
                </c:pt>
                <c:pt idx="7209">
                  <c:v>10.012477680000002</c:v>
                </c:pt>
                <c:pt idx="7210">
                  <c:v>10.013869440000001</c:v>
                </c:pt>
                <c:pt idx="7211">
                  <c:v>10.015258320000001</c:v>
                </c:pt>
                <c:pt idx="7212">
                  <c:v>10.016649840000015</c:v>
                </c:pt>
                <c:pt idx="7213">
                  <c:v>10.018038719999998</c:v>
                </c:pt>
                <c:pt idx="7214">
                  <c:v>10.01942496</c:v>
                </c:pt>
                <c:pt idx="7215">
                  <c:v>10.020816480000001</c:v>
                </c:pt>
                <c:pt idx="7216">
                  <c:v>10.022205360000001</c:v>
                </c:pt>
                <c:pt idx="7217">
                  <c:v>10.023594480000002</c:v>
                </c:pt>
                <c:pt idx="7218">
                  <c:v>10.024983359999998</c:v>
                </c:pt>
                <c:pt idx="7219">
                  <c:v>10.026377759999999</c:v>
                </c:pt>
                <c:pt idx="7220">
                  <c:v>10.027766640000001</c:v>
                </c:pt>
                <c:pt idx="7221">
                  <c:v>10.029144480000001</c:v>
                </c:pt>
                <c:pt idx="7222">
                  <c:v>10.030536000000014</c:v>
                </c:pt>
                <c:pt idx="7223">
                  <c:v>10.031927759999997</c:v>
                </c:pt>
                <c:pt idx="7224">
                  <c:v>10.033316640000001</c:v>
                </c:pt>
                <c:pt idx="7225">
                  <c:v>10.034711039999999</c:v>
                </c:pt>
                <c:pt idx="7226">
                  <c:v>10.036091520000001</c:v>
                </c:pt>
                <c:pt idx="7227">
                  <c:v>10.037483280000002</c:v>
                </c:pt>
                <c:pt idx="7228">
                  <c:v>10.038872159999999</c:v>
                </c:pt>
                <c:pt idx="7229">
                  <c:v>10.040261039999999</c:v>
                </c:pt>
                <c:pt idx="7230">
                  <c:v>10.041649920000001</c:v>
                </c:pt>
                <c:pt idx="7231">
                  <c:v>10.0430388</c:v>
                </c:pt>
                <c:pt idx="7232">
                  <c:v>10.04442768</c:v>
                </c:pt>
                <c:pt idx="7233">
                  <c:v>10.04581656</c:v>
                </c:pt>
                <c:pt idx="7234">
                  <c:v>10.047205439999997</c:v>
                </c:pt>
                <c:pt idx="7235">
                  <c:v>10.048594320000001</c:v>
                </c:pt>
                <c:pt idx="7236">
                  <c:v>10.0499832</c:v>
                </c:pt>
                <c:pt idx="7237">
                  <c:v>10.051372079999998</c:v>
                </c:pt>
                <c:pt idx="7238">
                  <c:v>10.052760960000002</c:v>
                </c:pt>
                <c:pt idx="7239">
                  <c:v>10.054149840000004</c:v>
                </c:pt>
                <c:pt idx="7240">
                  <c:v>10.055538720000015</c:v>
                </c:pt>
                <c:pt idx="7241">
                  <c:v>10.0569276</c:v>
                </c:pt>
                <c:pt idx="7242">
                  <c:v>10.05831648</c:v>
                </c:pt>
                <c:pt idx="7243">
                  <c:v>10.059705360000002</c:v>
                </c:pt>
                <c:pt idx="7244">
                  <c:v>10.06109448</c:v>
                </c:pt>
                <c:pt idx="7245">
                  <c:v>10.062486000000028</c:v>
                </c:pt>
                <c:pt idx="7246">
                  <c:v>10.063874880000002</c:v>
                </c:pt>
                <c:pt idx="7247">
                  <c:v>10.065263760000001</c:v>
                </c:pt>
                <c:pt idx="7248">
                  <c:v>10.066652640000004</c:v>
                </c:pt>
                <c:pt idx="7249">
                  <c:v>10.0680444</c:v>
                </c:pt>
                <c:pt idx="7250">
                  <c:v>10.069433280000016</c:v>
                </c:pt>
                <c:pt idx="7251">
                  <c:v>10.070822160000001</c:v>
                </c:pt>
                <c:pt idx="7252">
                  <c:v>10.072211040000001</c:v>
                </c:pt>
                <c:pt idx="7253">
                  <c:v>10.073588880000004</c:v>
                </c:pt>
                <c:pt idx="7254">
                  <c:v>10.074980400000001</c:v>
                </c:pt>
                <c:pt idx="7255">
                  <c:v>10.07636928</c:v>
                </c:pt>
                <c:pt idx="7256">
                  <c:v>10.07776104</c:v>
                </c:pt>
                <c:pt idx="7257">
                  <c:v>10.079149920000004</c:v>
                </c:pt>
                <c:pt idx="7258">
                  <c:v>10.080541680000001</c:v>
                </c:pt>
                <c:pt idx="7259">
                  <c:v>10.081930560000002</c:v>
                </c:pt>
                <c:pt idx="7260">
                  <c:v>10.083319439999999</c:v>
                </c:pt>
                <c:pt idx="7261">
                  <c:v>10.084708320000003</c:v>
                </c:pt>
                <c:pt idx="7262">
                  <c:v>10.086097200000006</c:v>
                </c:pt>
                <c:pt idx="7263">
                  <c:v>10.087486080000014</c:v>
                </c:pt>
                <c:pt idx="7264">
                  <c:v>10.08887496</c:v>
                </c:pt>
                <c:pt idx="7265">
                  <c:v>10.090266479999999</c:v>
                </c:pt>
                <c:pt idx="7266">
                  <c:v>10.091655360000001</c:v>
                </c:pt>
                <c:pt idx="7267">
                  <c:v>10.093044480000001</c:v>
                </c:pt>
                <c:pt idx="7268">
                  <c:v>10.094433360000002</c:v>
                </c:pt>
                <c:pt idx="7269">
                  <c:v>10.09581096</c:v>
                </c:pt>
                <c:pt idx="7270">
                  <c:v>10.09719984</c:v>
                </c:pt>
                <c:pt idx="7271">
                  <c:v>10.09858872</c:v>
                </c:pt>
                <c:pt idx="7272">
                  <c:v>10.099977600000001</c:v>
                </c:pt>
                <c:pt idx="7273">
                  <c:v>10.101366479999999</c:v>
                </c:pt>
                <c:pt idx="7274">
                  <c:v>10.102755360000002</c:v>
                </c:pt>
                <c:pt idx="7275">
                  <c:v>10.10414448</c:v>
                </c:pt>
                <c:pt idx="7276">
                  <c:v>10.105533360000004</c:v>
                </c:pt>
                <c:pt idx="7277">
                  <c:v>10.106922240000001</c:v>
                </c:pt>
                <c:pt idx="7278">
                  <c:v>10.108313759999993</c:v>
                </c:pt>
                <c:pt idx="7279">
                  <c:v>10.10970264</c:v>
                </c:pt>
                <c:pt idx="7280">
                  <c:v>10.11109152</c:v>
                </c:pt>
                <c:pt idx="7281">
                  <c:v>10.112480400000004</c:v>
                </c:pt>
                <c:pt idx="7282">
                  <c:v>10.113869280000001</c:v>
                </c:pt>
                <c:pt idx="7283">
                  <c:v>10.115261039999998</c:v>
                </c:pt>
                <c:pt idx="7284">
                  <c:v>10.116649920000002</c:v>
                </c:pt>
                <c:pt idx="7285">
                  <c:v>10.118038799999999</c:v>
                </c:pt>
                <c:pt idx="7286">
                  <c:v>10.119430560000014</c:v>
                </c:pt>
                <c:pt idx="7287">
                  <c:v>10.12081656</c:v>
                </c:pt>
                <c:pt idx="7288">
                  <c:v>10.12220544</c:v>
                </c:pt>
                <c:pt idx="7289">
                  <c:v>10.123597200000004</c:v>
                </c:pt>
                <c:pt idx="7290">
                  <c:v>10.124983200000001</c:v>
                </c:pt>
                <c:pt idx="7291">
                  <c:v>10.126374959999998</c:v>
                </c:pt>
                <c:pt idx="7292">
                  <c:v>10.12776648</c:v>
                </c:pt>
                <c:pt idx="7293">
                  <c:v>10.129152719999999</c:v>
                </c:pt>
                <c:pt idx="7294">
                  <c:v>10.130541600000001</c:v>
                </c:pt>
                <c:pt idx="7295">
                  <c:v>10.131930479999999</c:v>
                </c:pt>
                <c:pt idx="7296">
                  <c:v>10.13331936</c:v>
                </c:pt>
                <c:pt idx="7297">
                  <c:v>10.134711119999997</c:v>
                </c:pt>
                <c:pt idx="7298">
                  <c:v>10.136100000000001</c:v>
                </c:pt>
                <c:pt idx="7299">
                  <c:v>10.137488880000001</c:v>
                </c:pt>
                <c:pt idx="7300">
                  <c:v>10.138877759999998</c:v>
                </c:pt>
                <c:pt idx="7301">
                  <c:v>10.140266639999998</c:v>
                </c:pt>
                <c:pt idx="7302">
                  <c:v>10.141655519999999</c:v>
                </c:pt>
                <c:pt idx="7303">
                  <c:v>10.143044400000001</c:v>
                </c:pt>
                <c:pt idx="7304">
                  <c:v>10.144433280000001</c:v>
                </c:pt>
                <c:pt idx="7305">
                  <c:v>10.145811119999999</c:v>
                </c:pt>
                <c:pt idx="7306">
                  <c:v>10.147202639999998</c:v>
                </c:pt>
                <c:pt idx="7307">
                  <c:v>10.148594399999999</c:v>
                </c:pt>
                <c:pt idx="7308">
                  <c:v>10.149983280000001</c:v>
                </c:pt>
                <c:pt idx="7309">
                  <c:v>10.151372159999999</c:v>
                </c:pt>
                <c:pt idx="7310">
                  <c:v>10.15276104</c:v>
                </c:pt>
                <c:pt idx="7311">
                  <c:v>10.15414992</c:v>
                </c:pt>
                <c:pt idx="7312">
                  <c:v>10.155538800000022</c:v>
                </c:pt>
                <c:pt idx="7313">
                  <c:v>10.156927680000001</c:v>
                </c:pt>
                <c:pt idx="7314">
                  <c:v>10.158316560000001</c:v>
                </c:pt>
                <c:pt idx="7315">
                  <c:v>10.159705440000002</c:v>
                </c:pt>
                <c:pt idx="7316">
                  <c:v>10.161094320000002</c:v>
                </c:pt>
                <c:pt idx="7317">
                  <c:v>10.162483200000022</c:v>
                </c:pt>
                <c:pt idx="7318">
                  <c:v>10.163872080000001</c:v>
                </c:pt>
                <c:pt idx="7319">
                  <c:v>10.16526384</c:v>
                </c:pt>
                <c:pt idx="7320">
                  <c:v>10.16665272</c:v>
                </c:pt>
                <c:pt idx="7321">
                  <c:v>10.1680416</c:v>
                </c:pt>
                <c:pt idx="7322">
                  <c:v>10.169430480000004</c:v>
                </c:pt>
                <c:pt idx="7323">
                  <c:v>10.170822240000001</c:v>
                </c:pt>
                <c:pt idx="7324">
                  <c:v>10.172211119999998</c:v>
                </c:pt>
                <c:pt idx="7325">
                  <c:v>10.173586080000016</c:v>
                </c:pt>
                <c:pt idx="7326">
                  <c:v>10.174988880000001</c:v>
                </c:pt>
                <c:pt idx="7327">
                  <c:v>10.176377759999999</c:v>
                </c:pt>
                <c:pt idx="7328">
                  <c:v>10.177755360000001</c:v>
                </c:pt>
                <c:pt idx="7329">
                  <c:v>10.17914448</c:v>
                </c:pt>
                <c:pt idx="7330">
                  <c:v>10.18053336</c:v>
                </c:pt>
                <c:pt idx="7331">
                  <c:v>10.18192224</c:v>
                </c:pt>
                <c:pt idx="7332">
                  <c:v>10.183311119999997</c:v>
                </c:pt>
                <c:pt idx="7333">
                  <c:v>10.184700000000001</c:v>
                </c:pt>
                <c:pt idx="7334">
                  <c:v>10.186088880000002</c:v>
                </c:pt>
                <c:pt idx="7335">
                  <c:v>10.187477759999998</c:v>
                </c:pt>
                <c:pt idx="7336">
                  <c:v>10.18886928</c:v>
                </c:pt>
                <c:pt idx="7337">
                  <c:v>10.190258159999999</c:v>
                </c:pt>
                <c:pt idx="7338">
                  <c:v>10.191652800000002</c:v>
                </c:pt>
                <c:pt idx="7339">
                  <c:v>10.193038800000002</c:v>
                </c:pt>
                <c:pt idx="7340">
                  <c:v>10.194430560000002</c:v>
                </c:pt>
                <c:pt idx="7341">
                  <c:v>10.195819440000001</c:v>
                </c:pt>
                <c:pt idx="7342">
                  <c:v>10.19720832</c:v>
                </c:pt>
                <c:pt idx="7343">
                  <c:v>10.1985972</c:v>
                </c:pt>
                <c:pt idx="7344">
                  <c:v>10.19998608</c:v>
                </c:pt>
                <c:pt idx="7345">
                  <c:v>10.201374959999999</c:v>
                </c:pt>
                <c:pt idx="7346">
                  <c:v>10.202766480000001</c:v>
                </c:pt>
                <c:pt idx="7347">
                  <c:v>10.20415536</c:v>
                </c:pt>
                <c:pt idx="7348">
                  <c:v>10.205536080000016</c:v>
                </c:pt>
                <c:pt idx="7349">
                  <c:v>10.20692496</c:v>
                </c:pt>
                <c:pt idx="7350">
                  <c:v>10.208316479999999</c:v>
                </c:pt>
                <c:pt idx="7351">
                  <c:v>10.209702720000001</c:v>
                </c:pt>
                <c:pt idx="7352">
                  <c:v>10.211094479999998</c:v>
                </c:pt>
                <c:pt idx="7353">
                  <c:v>10.212480480000002</c:v>
                </c:pt>
                <c:pt idx="7354">
                  <c:v>10.213872240000001</c:v>
                </c:pt>
                <c:pt idx="7355">
                  <c:v>10.215258240000001</c:v>
                </c:pt>
                <c:pt idx="7356">
                  <c:v>10.21665</c:v>
                </c:pt>
                <c:pt idx="7357">
                  <c:v>10.218041519999998</c:v>
                </c:pt>
                <c:pt idx="7358">
                  <c:v>10.219422240000002</c:v>
                </c:pt>
                <c:pt idx="7359">
                  <c:v>10.220811119999999</c:v>
                </c:pt>
                <c:pt idx="7360">
                  <c:v>10.222200000000001</c:v>
                </c:pt>
                <c:pt idx="7361">
                  <c:v>10.223588880000001</c:v>
                </c:pt>
                <c:pt idx="7362">
                  <c:v>10.224980399999998</c:v>
                </c:pt>
                <c:pt idx="7363">
                  <c:v>10.226369279999998</c:v>
                </c:pt>
                <c:pt idx="7364">
                  <c:v>10.227758159999999</c:v>
                </c:pt>
                <c:pt idx="7365">
                  <c:v>10.229147040000001</c:v>
                </c:pt>
                <c:pt idx="7366">
                  <c:v>10.230535920000001</c:v>
                </c:pt>
                <c:pt idx="7367">
                  <c:v>10.231925039999998</c:v>
                </c:pt>
                <c:pt idx="7368">
                  <c:v>10.233313919999999</c:v>
                </c:pt>
                <c:pt idx="7369">
                  <c:v>10.234705439999997</c:v>
                </c:pt>
                <c:pt idx="7370">
                  <c:v>10.236097200000001</c:v>
                </c:pt>
                <c:pt idx="7371">
                  <c:v>10.237486080000002</c:v>
                </c:pt>
                <c:pt idx="7372">
                  <c:v>10.238874959999999</c:v>
                </c:pt>
                <c:pt idx="7373">
                  <c:v>10.240263839999999</c:v>
                </c:pt>
                <c:pt idx="7374">
                  <c:v>10.241652719999999</c:v>
                </c:pt>
                <c:pt idx="7375">
                  <c:v>10.2430416</c:v>
                </c:pt>
                <c:pt idx="7376">
                  <c:v>10.24443336</c:v>
                </c:pt>
                <c:pt idx="7377">
                  <c:v>10.245822240000001</c:v>
                </c:pt>
                <c:pt idx="7378">
                  <c:v>10.247211119999998</c:v>
                </c:pt>
                <c:pt idx="7379">
                  <c:v>10.248588719999999</c:v>
                </c:pt>
                <c:pt idx="7380">
                  <c:v>10.249977599999999</c:v>
                </c:pt>
                <c:pt idx="7381">
                  <c:v>10.25136648</c:v>
                </c:pt>
                <c:pt idx="7382">
                  <c:v>10.25275536</c:v>
                </c:pt>
                <c:pt idx="7383">
                  <c:v>10.254150000000001</c:v>
                </c:pt>
                <c:pt idx="7384">
                  <c:v>10.255541520000014</c:v>
                </c:pt>
                <c:pt idx="7385">
                  <c:v>10.25693328</c:v>
                </c:pt>
                <c:pt idx="7386">
                  <c:v>10.258322159999999</c:v>
                </c:pt>
                <c:pt idx="7387">
                  <c:v>10.259711040000001</c:v>
                </c:pt>
                <c:pt idx="7388">
                  <c:v>10.261088880000001</c:v>
                </c:pt>
                <c:pt idx="7389">
                  <c:v>10.262477760000001</c:v>
                </c:pt>
                <c:pt idx="7390">
                  <c:v>10.26386928</c:v>
                </c:pt>
                <c:pt idx="7391">
                  <c:v>10.26525816</c:v>
                </c:pt>
                <c:pt idx="7392">
                  <c:v>10.266644400000002</c:v>
                </c:pt>
                <c:pt idx="7393">
                  <c:v>10.268035920000001</c:v>
                </c:pt>
                <c:pt idx="7394">
                  <c:v>10.26942216</c:v>
                </c:pt>
                <c:pt idx="7395">
                  <c:v>10.27081104</c:v>
                </c:pt>
                <c:pt idx="7396">
                  <c:v>10.27219992</c:v>
                </c:pt>
                <c:pt idx="7397">
                  <c:v>10.273591680000001</c:v>
                </c:pt>
                <c:pt idx="7398">
                  <c:v>10.274980560000001</c:v>
                </c:pt>
                <c:pt idx="7399">
                  <c:v>10.276369439999998</c:v>
                </c:pt>
                <c:pt idx="7400">
                  <c:v>10.27776384</c:v>
                </c:pt>
                <c:pt idx="7401">
                  <c:v>10.279152720000001</c:v>
                </c:pt>
                <c:pt idx="7402">
                  <c:v>10.280541600000001</c:v>
                </c:pt>
                <c:pt idx="7403">
                  <c:v>10.281930479999998</c:v>
                </c:pt>
                <c:pt idx="7404">
                  <c:v>10.283322239999999</c:v>
                </c:pt>
                <c:pt idx="7405">
                  <c:v>10.28469984</c:v>
                </c:pt>
                <c:pt idx="7406">
                  <c:v>10.28608872</c:v>
                </c:pt>
                <c:pt idx="7407">
                  <c:v>10.287477600000001</c:v>
                </c:pt>
                <c:pt idx="7408">
                  <c:v>10.288866479999999</c:v>
                </c:pt>
                <c:pt idx="7409">
                  <c:v>10.290258239999998</c:v>
                </c:pt>
                <c:pt idx="7410">
                  <c:v>10.291647119999999</c:v>
                </c:pt>
                <c:pt idx="7411">
                  <c:v>10.293038880000003</c:v>
                </c:pt>
                <c:pt idx="7412">
                  <c:v>10.294422240000001</c:v>
                </c:pt>
                <c:pt idx="7413">
                  <c:v>10.295811119999998</c:v>
                </c:pt>
                <c:pt idx="7414">
                  <c:v>10.29720552</c:v>
                </c:pt>
                <c:pt idx="7415">
                  <c:v>10.298597040000001</c:v>
                </c:pt>
                <c:pt idx="7416">
                  <c:v>10.299985920000001</c:v>
                </c:pt>
                <c:pt idx="7417">
                  <c:v>10.301375039999998</c:v>
                </c:pt>
                <c:pt idx="7418">
                  <c:v>10.302761040000002</c:v>
                </c:pt>
                <c:pt idx="7419">
                  <c:v>10.304152800000002</c:v>
                </c:pt>
                <c:pt idx="7420">
                  <c:v>10.305544320000026</c:v>
                </c:pt>
                <c:pt idx="7421">
                  <c:v>10.306933200000016</c:v>
                </c:pt>
                <c:pt idx="7422">
                  <c:v>10.30831944</c:v>
                </c:pt>
                <c:pt idx="7423">
                  <c:v>10.30970832</c:v>
                </c:pt>
                <c:pt idx="7424">
                  <c:v>10.311097200000004</c:v>
                </c:pt>
                <c:pt idx="7425">
                  <c:v>10.312486080000026</c:v>
                </c:pt>
                <c:pt idx="7426">
                  <c:v>10.313874960000001</c:v>
                </c:pt>
                <c:pt idx="7427">
                  <c:v>10.315263840000002</c:v>
                </c:pt>
                <c:pt idx="7428">
                  <c:v>10.316652720000002</c:v>
                </c:pt>
                <c:pt idx="7429">
                  <c:v>10.318041600000001</c:v>
                </c:pt>
                <c:pt idx="7430">
                  <c:v>10.319433360000014</c:v>
                </c:pt>
                <c:pt idx="7431">
                  <c:v>10.32082224</c:v>
                </c:pt>
                <c:pt idx="7432">
                  <c:v>10.322199840000016</c:v>
                </c:pt>
                <c:pt idx="7433">
                  <c:v>10.323588720000002</c:v>
                </c:pt>
                <c:pt idx="7434">
                  <c:v>10.324983360000001</c:v>
                </c:pt>
                <c:pt idx="7435">
                  <c:v>10.32637224</c:v>
                </c:pt>
                <c:pt idx="7436">
                  <c:v>10.32776112</c:v>
                </c:pt>
                <c:pt idx="7437">
                  <c:v>10.32915</c:v>
                </c:pt>
                <c:pt idx="7438">
                  <c:v>10.330538880000002</c:v>
                </c:pt>
                <c:pt idx="7439">
                  <c:v>10.331930400000001</c:v>
                </c:pt>
                <c:pt idx="7440">
                  <c:v>10.33332216</c:v>
                </c:pt>
                <c:pt idx="7441">
                  <c:v>10.33471104</c:v>
                </c:pt>
                <c:pt idx="7442">
                  <c:v>10.33608888</c:v>
                </c:pt>
                <c:pt idx="7443">
                  <c:v>10.337477760000001</c:v>
                </c:pt>
                <c:pt idx="7444">
                  <c:v>10.338866640000001</c:v>
                </c:pt>
                <c:pt idx="7445">
                  <c:v>10.340258159999999</c:v>
                </c:pt>
                <c:pt idx="7446">
                  <c:v>10.34164704</c:v>
                </c:pt>
                <c:pt idx="7447">
                  <c:v>10.3430388</c:v>
                </c:pt>
                <c:pt idx="7448">
                  <c:v>10.344427680000001</c:v>
                </c:pt>
                <c:pt idx="7449">
                  <c:v>10.345816560000006</c:v>
                </c:pt>
                <c:pt idx="7450">
                  <c:v>10.347205439999998</c:v>
                </c:pt>
                <c:pt idx="7451">
                  <c:v>10.348594320000002</c:v>
                </c:pt>
                <c:pt idx="7452">
                  <c:v>10.3499832</c:v>
                </c:pt>
                <c:pt idx="7453">
                  <c:v>10.351372080000001</c:v>
                </c:pt>
                <c:pt idx="7454">
                  <c:v>10.352760960000015</c:v>
                </c:pt>
                <c:pt idx="7455">
                  <c:v>10.354149840000014</c:v>
                </c:pt>
                <c:pt idx="7456">
                  <c:v>10.355538720000016</c:v>
                </c:pt>
                <c:pt idx="7457">
                  <c:v>10.356930480000004</c:v>
                </c:pt>
                <c:pt idx="7458">
                  <c:v>10.358319360000001</c:v>
                </c:pt>
                <c:pt idx="7459">
                  <c:v>10.359711120000002</c:v>
                </c:pt>
                <c:pt idx="7460">
                  <c:v>10.361100000000002</c:v>
                </c:pt>
                <c:pt idx="7461">
                  <c:v>10.362477600000016</c:v>
                </c:pt>
                <c:pt idx="7462">
                  <c:v>10.36386648</c:v>
                </c:pt>
                <c:pt idx="7463">
                  <c:v>10.365255360000004</c:v>
                </c:pt>
                <c:pt idx="7464">
                  <c:v>10.366647120000016</c:v>
                </c:pt>
                <c:pt idx="7465">
                  <c:v>10.368038880000002</c:v>
                </c:pt>
                <c:pt idx="7466">
                  <c:v>10.369430400000024</c:v>
                </c:pt>
                <c:pt idx="7467">
                  <c:v>10.370819280000006</c:v>
                </c:pt>
                <c:pt idx="7468">
                  <c:v>10.372197120000004</c:v>
                </c:pt>
                <c:pt idx="7469">
                  <c:v>10.373588880000016</c:v>
                </c:pt>
                <c:pt idx="7470">
                  <c:v>10.374977759999998</c:v>
                </c:pt>
                <c:pt idx="7471">
                  <c:v>10.376377680000001</c:v>
                </c:pt>
                <c:pt idx="7472">
                  <c:v>10.377752640000002</c:v>
                </c:pt>
                <c:pt idx="7473">
                  <c:v>10.37915544</c:v>
                </c:pt>
                <c:pt idx="7474">
                  <c:v>10.380544320000016</c:v>
                </c:pt>
                <c:pt idx="7475">
                  <c:v>10.38192216</c:v>
                </c:pt>
                <c:pt idx="7476">
                  <c:v>10.383311040000001</c:v>
                </c:pt>
                <c:pt idx="7477">
                  <c:v>10.384699920000006</c:v>
                </c:pt>
                <c:pt idx="7478">
                  <c:v>10.386091680000002</c:v>
                </c:pt>
                <c:pt idx="7479">
                  <c:v>10.387483200000016</c:v>
                </c:pt>
                <c:pt idx="7480">
                  <c:v>10.388872080000001</c:v>
                </c:pt>
                <c:pt idx="7481">
                  <c:v>10.390263840000001</c:v>
                </c:pt>
                <c:pt idx="7482">
                  <c:v>10.39165536</c:v>
                </c:pt>
                <c:pt idx="7483">
                  <c:v>10.393044480000002</c:v>
                </c:pt>
                <c:pt idx="7484">
                  <c:v>10.394433360000004</c:v>
                </c:pt>
                <c:pt idx="7485">
                  <c:v>10.395822240000006</c:v>
                </c:pt>
                <c:pt idx="7486">
                  <c:v>10.397202720000001</c:v>
                </c:pt>
                <c:pt idx="7487">
                  <c:v>10.398591600000001</c:v>
                </c:pt>
                <c:pt idx="7488">
                  <c:v>10.399980480000002</c:v>
                </c:pt>
                <c:pt idx="7489">
                  <c:v>10.401369359999999</c:v>
                </c:pt>
                <c:pt idx="7490">
                  <c:v>10.402755360000002</c:v>
                </c:pt>
                <c:pt idx="7491">
                  <c:v>10.404152640000001</c:v>
                </c:pt>
                <c:pt idx="7492">
                  <c:v>10.405544400000018</c:v>
                </c:pt>
                <c:pt idx="7493">
                  <c:v>10.406919360000002</c:v>
                </c:pt>
                <c:pt idx="7494">
                  <c:v>10.408308239999998</c:v>
                </c:pt>
                <c:pt idx="7495">
                  <c:v>10.409711040000001</c:v>
                </c:pt>
                <c:pt idx="7496">
                  <c:v>10.41109992</c:v>
                </c:pt>
                <c:pt idx="7497">
                  <c:v>10.412488800000016</c:v>
                </c:pt>
                <c:pt idx="7498">
                  <c:v>10.413877680000001</c:v>
                </c:pt>
                <c:pt idx="7499">
                  <c:v>10.415263920000001</c:v>
                </c:pt>
                <c:pt idx="7500">
                  <c:v>10.416655440000001</c:v>
                </c:pt>
                <c:pt idx="7501">
                  <c:v>10.418044320000002</c:v>
                </c:pt>
                <c:pt idx="7502">
                  <c:v>10.419430560000018</c:v>
                </c:pt>
                <c:pt idx="7503">
                  <c:v>10.420819440000001</c:v>
                </c:pt>
                <c:pt idx="7504">
                  <c:v>10.422208320000001</c:v>
                </c:pt>
                <c:pt idx="7505">
                  <c:v>10.423599840000014</c:v>
                </c:pt>
                <c:pt idx="7506">
                  <c:v>10.42498872</c:v>
                </c:pt>
                <c:pt idx="7507">
                  <c:v>10.4263776</c:v>
                </c:pt>
                <c:pt idx="7508">
                  <c:v>10.427766480000001</c:v>
                </c:pt>
                <c:pt idx="7509">
                  <c:v>10.429155360000001</c:v>
                </c:pt>
                <c:pt idx="7510">
                  <c:v>10.43054448</c:v>
                </c:pt>
                <c:pt idx="7511">
                  <c:v>10.43193336</c:v>
                </c:pt>
                <c:pt idx="7512">
                  <c:v>10.433322240000001</c:v>
                </c:pt>
                <c:pt idx="7513">
                  <c:v>10.434711119999999</c:v>
                </c:pt>
                <c:pt idx="7514">
                  <c:v>10.436088720000001</c:v>
                </c:pt>
                <c:pt idx="7515">
                  <c:v>10.437477600000001</c:v>
                </c:pt>
                <c:pt idx="7516">
                  <c:v>10.43886648</c:v>
                </c:pt>
                <c:pt idx="7517">
                  <c:v>10.44025536</c:v>
                </c:pt>
                <c:pt idx="7518">
                  <c:v>10.441647120000001</c:v>
                </c:pt>
                <c:pt idx="7519">
                  <c:v>10.443036000000006</c:v>
                </c:pt>
                <c:pt idx="7520">
                  <c:v>10.4444304</c:v>
                </c:pt>
                <c:pt idx="7521">
                  <c:v>10.44581928</c:v>
                </c:pt>
                <c:pt idx="7522">
                  <c:v>10.447208159999999</c:v>
                </c:pt>
                <c:pt idx="7523">
                  <c:v>10.448597040000001</c:v>
                </c:pt>
                <c:pt idx="7524">
                  <c:v>10.449985920000001</c:v>
                </c:pt>
                <c:pt idx="7525">
                  <c:v>10.451363759999998</c:v>
                </c:pt>
                <c:pt idx="7526">
                  <c:v>10.452766560000024</c:v>
                </c:pt>
                <c:pt idx="7527">
                  <c:v>10.454144400000002</c:v>
                </c:pt>
                <c:pt idx="7528">
                  <c:v>10.455533280000024</c:v>
                </c:pt>
                <c:pt idx="7529">
                  <c:v>10.45692216</c:v>
                </c:pt>
                <c:pt idx="7530">
                  <c:v>10.45831104</c:v>
                </c:pt>
                <c:pt idx="7531">
                  <c:v>10.459699920000016</c:v>
                </c:pt>
                <c:pt idx="7532">
                  <c:v>10.461088800000002</c:v>
                </c:pt>
                <c:pt idx="7533">
                  <c:v>10.462477680000006</c:v>
                </c:pt>
                <c:pt idx="7534">
                  <c:v>10.463866560000016</c:v>
                </c:pt>
                <c:pt idx="7535">
                  <c:v>10.465258320000002</c:v>
                </c:pt>
                <c:pt idx="7536">
                  <c:v>10.466647200000022</c:v>
                </c:pt>
                <c:pt idx="7537">
                  <c:v>10.468036080000006</c:v>
                </c:pt>
                <c:pt idx="7538">
                  <c:v>10.469424960000014</c:v>
                </c:pt>
                <c:pt idx="7539">
                  <c:v>10.47081384</c:v>
                </c:pt>
                <c:pt idx="7540">
                  <c:v>10.47220272</c:v>
                </c:pt>
                <c:pt idx="7541">
                  <c:v>10.473591600000002</c:v>
                </c:pt>
                <c:pt idx="7542">
                  <c:v>10.474980480000001</c:v>
                </c:pt>
                <c:pt idx="7543">
                  <c:v>10.476369360000001</c:v>
                </c:pt>
                <c:pt idx="7544">
                  <c:v>10.477758240000002</c:v>
                </c:pt>
                <c:pt idx="7545">
                  <c:v>10.479147120000002</c:v>
                </c:pt>
                <c:pt idx="7546">
                  <c:v>10.480538880000006</c:v>
                </c:pt>
                <c:pt idx="7547">
                  <c:v>10.48192776</c:v>
                </c:pt>
                <c:pt idx="7548">
                  <c:v>10.48331664</c:v>
                </c:pt>
                <c:pt idx="7549">
                  <c:v>10.484708159999999</c:v>
                </c:pt>
                <c:pt idx="7550">
                  <c:v>10.486097040000002</c:v>
                </c:pt>
                <c:pt idx="7551">
                  <c:v>10.487483280000006</c:v>
                </c:pt>
                <c:pt idx="7552">
                  <c:v>10.488872159999998</c:v>
                </c:pt>
                <c:pt idx="7553">
                  <c:v>10.490261039999998</c:v>
                </c:pt>
                <c:pt idx="7554">
                  <c:v>10.491649920000002</c:v>
                </c:pt>
                <c:pt idx="7555">
                  <c:v>10.493035920000002</c:v>
                </c:pt>
                <c:pt idx="7556">
                  <c:v>10.494425040000001</c:v>
                </c:pt>
                <c:pt idx="7557">
                  <c:v>10.495816560000014</c:v>
                </c:pt>
                <c:pt idx="7558">
                  <c:v>10.49720544</c:v>
                </c:pt>
                <c:pt idx="7559">
                  <c:v>10.49859432</c:v>
                </c:pt>
                <c:pt idx="7560">
                  <c:v>10.499983200000004</c:v>
                </c:pt>
                <c:pt idx="7561">
                  <c:v>10.501374959999998</c:v>
                </c:pt>
                <c:pt idx="7562">
                  <c:v>10.50276648</c:v>
                </c:pt>
                <c:pt idx="7563">
                  <c:v>10.50415536</c:v>
                </c:pt>
                <c:pt idx="7564">
                  <c:v>10.505544480000006</c:v>
                </c:pt>
                <c:pt idx="7565">
                  <c:v>10.50693336</c:v>
                </c:pt>
                <c:pt idx="7566">
                  <c:v>10.508313839999998</c:v>
                </c:pt>
                <c:pt idx="7567">
                  <c:v>10.50970536</c:v>
                </c:pt>
                <c:pt idx="7568">
                  <c:v>10.511094480000001</c:v>
                </c:pt>
                <c:pt idx="7569">
                  <c:v>10.512483360000004</c:v>
                </c:pt>
                <c:pt idx="7570">
                  <c:v>10.51387224</c:v>
                </c:pt>
                <c:pt idx="7571">
                  <c:v>10.51526112</c:v>
                </c:pt>
                <c:pt idx="7572">
                  <c:v>10.51665</c:v>
                </c:pt>
                <c:pt idx="7573">
                  <c:v>10.518038880000001</c:v>
                </c:pt>
                <c:pt idx="7574">
                  <c:v>10.519427760000001</c:v>
                </c:pt>
                <c:pt idx="7575">
                  <c:v>10.520816640000001</c:v>
                </c:pt>
                <c:pt idx="7576">
                  <c:v>10.52220816</c:v>
                </c:pt>
                <c:pt idx="7577">
                  <c:v>10.52359704</c:v>
                </c:pt>
                <c:pt idx="7578">
                  <c:v>10.524985920000001</c:v>
                </c:pt>
                <c:pt idx="7579">
                  <c:v>10.526363759999999</c:v>
                </c:pt>
                <c:pt idx="7580">
                  <c:v>10.527752640000001</c:v>
                </c:pt>
                <c:pt idx="7581">
                  <c:v>10.529141520000001</c:v>
                </c:pt>
                <c:pt idx="7582">
                  <c:v>10.530533280000002</c:v>
                </c:pt>
                <c:pt idx="7583">
                  <c:v>10.531927679999999</c:v>
                </c:pt>
                <c:pt idx="7584">
                  <c:v>10.533319439999998</c:v>
                </c:pt>
                <c:pt idx="7585">
                  <c:v>10.534708319999998</c:v>
                </c:pt>
                <c:pt idx="7586">
                  <c:v>10.53608592</c:v>
                </c:pt>
                <c:pt idx="7587">
                  <c:v>10.537475039999999</c:v>
                </c:pt>
                <c:pt idx="7588">
                  <c:v>10.538877599999999</c:v>
                </c:pt>
                <c:pt idx="7589">
                  <c:v>10.540266479999998</c:v>
                </c:pt>
                <c:pt idx="7590">
                  <c:v>10.541644320000001</c:v>
                </c:pt>
                <c:pt idx="7591">
                  <c:v>10.543036080000002</c:v>
                </c:pt>
                <c:pt idx="7592">
                  <c:v>10.544427600000001</c:v>
                </c:pt>
                <c:pt idx="7593">
                  <c:v>10.545822240000001</c:v>
                </c:pt>
                <c:pt idx="7594">
                  <c:v>10.547199840000001</c:v>
                </c:pt>
                <c:pt idx="7595">
                  <c:v>10.54858872</c:v>
                </c:pt>
                <c:pt idx="7596">
                  <c:v>10.5499776</c:v>
                </c:pt>
                <c:pt idx="7597">
                  <c:v>10.55136648</c:v>
                </c:pt>
                <c:pt idx="7598">
                  <c:v>10.552755360000004</c:v>
                </c:pt>
                <c:pt idx="7599">
                  <c:v>10.55414448</c:v>
                </c:pt>
                <c:pt idx="7600">
                  <c:v>10.555533360000016</c:v>
                </c:pt>
                <c:pt idx="7601">
                  <c:v>10.556924880000002</c:v>
                </c:pt>
                <c:pt idx="7602">
                  <c:v>10.558313759999999</c:v>
                </c:pt>
                <c:pt idx="7603">
                  <c:v>10.559702640000006</c:v>
                </c:pt>
                <c:pt idx="7604">
                  <c:v>10.5610944</c:v>
                </c:pt>
                <c:pt idx="7605">
                  <c:v>10.562483280000018</c:v>
                </c:pt>
                <c:pt idx="7606">
                  <c:v>10.563872160000001</c:v>
                </c:pt>
                <c:pt idx="7607">
                  <c:v>10.565261040000001</c:v>
                </c:pt>
                <c:pt idx="7608">
                  <c:v>10.566649920000016</c:v>
                </c:pt>
                <c:pt idx="7609">
                  <c:v>10.568035920000002</c:v>
                </c:pt>
                <c:pt idx="7610">
                  <c:v>10.569430560000024</c:v>
                </c:pt>
                <c:pt idx="7611">
                  <c:v>10.570819440000001</c:v>
                </c:pt>
                <c:pt idx="7612">
                  <c:v>10.572197040000002</c:v>
                </c:pt>
                <c:pt idx="7613">
                  <c:v>10.573585920000006</c:v>
                </c:pt>
                <c:pt idx="7614">
                  <c:v>10.57497504</c:v>
                </c:pt>
                <c:pt idx="7615">
                  <c:v>10.576366560000002</c:v>
                </c:pt>
                <c:pt idx="7616">
                  <c:v>10.577755440000001</c:v>
                </c:pt>
                <c:pt idx="7617">
                  <c:v>10.579147200000014</c:v>
                </c:pt>
                <c:pt idx="7618">
                  <c:v>10.580536080000016</c:v>
                </c:pt>
                <c:pt idx="7619">
                  <c:v>10.58192496</c:v>
                </c:pt>
                <c:pt idx="7620">
                  <c:v>10.583313840000001</c:v>
                </c:pt>
                <c:pt idx="7621">
                  <c:v>10.584708240000001</c:v>
                </c:pt>
                <c:pt idx="7622">
                  <c:v>10.5861</c:v>
                </c:pt>
                <c:pt idx="7623">
                  <c:v>10.587480480000002</c:v>
                </c:pt>
                <c:pt idx="7624">
                  <c:v>10.588869359999999</c:v>
                </c:pt>
                <c:pt idx="7625">
                  <c:v>10.590258240000001</c:v>
                </c:pt>
                <c:pt idx="7626">
                  <c:v>10.591647120000003</c:v>
                </c:pt>
                <c:pt idx="7627">
                  <c:v>10.593036000000014</c:v>
                </c:pt>
                <c:pt idx="7628">
                  <c:v>10.59442776</c:v>
                </c:pt>
                <c:pt idx="7629">
                  <c:v>10.595816640000002</c:v>
                </c:pt>
                <c:pt idx="7630">
                  <c:v>10.597211039999999</c:v>
                </c:pt>
                <c:pt idx="7631">
                  <c:v>10.59859704</c:v>
                </c:pt>
                <c:pt idx="7632">
                  <c:v>10.59997488</c:v>
                </c:pt>
                <c:pt idx="7633">
                  <c:v>10.601363759999995</c:v>
                </c:pt>
                <c:pt idx="7634">
                  <c:v>10.60275264</c:v>
                </c:pt>
                <c:pt idx="7635">
                  <c:v>10.604141520000001</c:v>
                </c:pt>
                <c:pt idx="7636">
                  <c:v>10.605530400000006</c:v>
                </c:pt>
                <c:pt idx="7637">
                  <c:v>10.606919280000001</c:v>
                </c:pt>
                <c:pt idx="7638">
                  <c:v>10.608308159999998</c:v>
                </c:pt>
                <c:pt idx="7639">
                  <c:v>10.609697040000002</c:v>
                </c:pt>
                <c:pt idx="7640">
                  <c:v>10.611085920000001</c:v>
                </c:pt>
                <c:pt idx="7641">
                  <c:v>10.612475040000001</c:v>
                </c:pt>
                <c:pt idx="7642">
                  <c:v>10.61386656</c:v>
                </c:pt>
                <c:pt idx="7643">
                  <c:v>10.61525544</c:v>
                </c:pt>
                <c:pt idx="7644">
                  <c:v>10.616647200000006</c:v>
                </c:pt>
                <c:pt idx="7645">
                  <c:v>10.618038719999999</c:v>
                </c:pt>
                <c:pt idx="7646">
                  <c:v>10.61943048</c:v>
                </c:pt>
                <c:pt idx="7647">
                  <c:v>10.62081936</c:v>
                </c:pt>
                <c:pt idx="7648">
                  <c:v>10.622208240000001</c:v>
                </c:pt>
                <c:pt idx="7649">
                  <c:v>10.623597120000001</c:v>
                </c:pt>
                <c:pt idx="7650">
                  <c:v>10.624986</c:v>
                </c:pt>
                <c:pt idx="7651">
                  <c:v>10.626374879999998</c:v>
                </c:pt>
                <c:pt idx="7652">
                  <c:v>10.627763759999999</c:v>
                </c:pt>
                <c:pt idx="7653">
                  <c:v>10.629152640000001</c:v>
                </c:pt>
                <c:pt idx="7654">
                  <c:v>10.63054152</c:v>
                </c:pt>
                <c:pt idx="7655">
                  <c:v>10.63192224</c:v>
                </c:pt>
                <c:pt idx="7656">
                  <c:v>10.633311119999997</c:v>
                </c:pt>
                <c:pt idx="7657">
                  <c:v>10.6347</c:v>
                </c:pt>
                <c:pt idx="7658">
                  <c:v>10.636088880000001</c:v>
                </c:pt>
                <c:pt idx="7659">
                  <c:v>10.637477759999999</c:v>
                </c:pt>
                <c:pt idx="7660">
                  <c:v>10.638866639999998</c:v>
                </c:pt>
                <c:pt idx="7661">
                  <c:v>10.640255519999998</c:v>
                </c:pt>
                <c:pt idx="7662">
                  <c:v>10.641647040000001</c:v>
                </c:pt>
                <c:pt idx="7663">
                  <c:v>10.643035920000001</c:v>
                </c:pt>
                <c:pt idx="7664">
                  <c:v>10.64442504</c:v>
                </c:pt>
                <c:pt idx="7665">
                  <c:v>10.64581392</c:v>
                </c:pt>
                <c:pt idx="7666">
                  <c:v>10.647202800000001</c:v>
                </c:pt>
                <c:pt idx="7667">
                  <c:v>10.648591679999999</c:v>
                </c:pt>
                <c:pt idx="7668">
                  <c:v>10.649980560000001</c:v>
                </c:pt>
                <c:pt idx="7669">
                  <c:v>10.651369439999998</c:v>
                </c:pt>
                <c:pt idx="7670">
                  <c:v>10.652758320000002</c:v>
                </c:pt>
                <c:pt idx="7671">
                  <c:v>10.654149840000002</c:v>
                </c:pt>
                <c:pt idx="7672">
                  <c:v>10.655541600000006</c:v>
                </c:pt>
                <c:pt idx="7673">
                  <c:v>10.656919440000001</c:v>
                </c:pt>
                <c:pt idx="7674">
                  <c:v>10.65831384</c:v>
                </c:pt>
                <c:pt idx="7675">
                  <c:v>10.65970272</c:v>
                </c:pt>
                <c:pt idx="7676">
                  <c:v>10.661091600000001</c:v>
                </c:pt>
                <c:pt idx="7677">
                  <c:v>10.662483360000016</c:v>
                </c:pt>
                <c:pt idx="7678">
                  <c:v>10.66387776</c:v>
                </c:pt>
                <c:pt idx="7679">
                  <c:v>10.665255360000002</c:v>
                </c:pt>
                <c:pt idx="7680">
                  <c:v>10.66664448</c:v>
                </c:pt>
                <c:pt idx="7681">
                  <c:v>10.668033360000001</c:v>
                </c:pt>
                <c:pt idx="7682">
                  <c:v>10.669422240000006</c:v>
                </c:pt>
                <c:pt idx="7683">
                  <c:v>10.670811119999998</c:v>
                </c:pt>
                <c:pt idx="7684">
                  <c:v>10.672200000000002</c:v>
                </c:pt>
                <c:pt idx="7685">
                  <c:v>10.673588880000002</c:v>
                </c:pt>
                <c:pt idx="7686">
                  <c:v>10.674977759999999</c:v>
                </c:pt>
                <c:pt idx="7687">
                  <c:v>10.676366640000001</c:v>
                </c:pt>
                <c:pt idx="7688">
                  <c:v>10.677758159999998</c:v>
                </c:pt>
                <c:pt idx="7689">
                  <c:v>10.679147040000002</c:v>
                </c:pt>
                <c:pt idx="7690">
                  <c:v>10.680535920000002</c:v>
                </c:pt>
                <c:pt idx="7691">
                  <c:v>10.681927679999999</c:v>
                </c:pt>
                <c:pt idx="7692">
                  <c:v>10.68331656</c:v>
                </c:pt>
                <c:pt idx="7693">
                  <c:v>10.68470544</c:v>
                </c:pt>
                <c:pt idx="7694">
                  <c:v>10.68609432</c:v>
                </c:pt>
                <c:pt idx="7695">
                  <c:v>10.687483200000004</c:v>
                </c:pt>
                <c:pt idx="7696">
                  <c:v>10.688872079999999</c:v>
                </c:pt>
                <c:pt idx="7697">
                  <c:v>10.690260959999998</c:v>
                </c:pt>
                <c:pt idx="7698">
                  <c:v>10.691649840000002</c:v>
                </c:pt>
                <c:pt idx="7699">
                  <c:v>10.693038720000001</c:v>
                </c:pt>
                <c:pt idx="7700">
                  <c:v>10.694427600000001</c:v>
                </c:pt>
                <c:pt idx="7701">
                  <c:v>10.69581936</c:v>
                </c:pt>
                <c:pt idx="7702">
                  <c:v>10.697211119999997</c:v>
                </c:pt>
                <c:pt idx="7703">
                  <c:v>10.69858608</c:v>
                </c:pt>
                <c:pt idx="7704">
                  <c:v>10.699977599999999</c:v>
                </c:pt>
                <c:pt idx="7705">
                  <c:v>10.701369359999999</c:v>
                </c:pt>
                <c:pt idx="7706">
                  <c:v>10.70275824</c:v>
                </c:pt>
                <c:pt idx="7707">
                  <c:v>10.704144479999998</c:v>
                </c:pt>
                <c:pt idx="7708">
                  <c:v>10.705533360000002</c:v>
                </c:pt>
                <c:pt idx="7709">
                  <c:v>10.706924880000001</c:v>
                </c:pt>
                <c:pt idx="7710">
                  <c:v>10.708316639999998</c:v>
                </c:pt>
                <c:pt idx="7711">
                  <c:v>10.709705520000002</c:v>
                </c:pt>
                <c:pt idx="7712">
                  <c:v>10.711094399999999</c:v>
                </c:pt>
                <c:pt idx="7713">
                  <c:v>10.712483280000002</c:v>
                </c:pt>
                <c:pt idx="7714">
                  <c:v>10.71387504</c:v>
                </c:pt>
                <c:pt idx="7715">
                  <c:v>10.715252640000001</c:v>
                </c:pt>
                <c:pt idx="7716">
                  <c:v>10.716641520000001</c:v>
                </c:pt>
                <c:pt idx="7717">
                  <c:v>10.718030399999998</c:v>
                </c:pt>
                <c:pt idx="7718">
                  <c:v>10.719419280000002</c:v>
                </c:pt>
                <c:pt idx="7719">
                  <c:v>10.720808159999999</c:v>
                </c:pt>
                <c:pt idx="7720">
                  <c:v>10.72219992</c:v>
                </c:pt>
                <c:pt idx="7721">
                  <c:v>10.7235888</c:v>
                </c:pt>
                <c:pt idx="7722">
                  <c:v>10.724977679999997</c:v>
                </c:pt>
                <c:pt idx="7723">
                  <c:v>10.726366560000001</c:v>
                </c:pt>
                <c:pt idx="7724">
                  <c:v>10.727755439999999</c:v>
                </c:pt>
                <c:pt idx="7725">
                  <c:v>10.729144320000001</c:v>
                </c:pt>
                <c:pt idx="7726">
                  <c:v>10.7305332</c:v>
                </c:pt>
                <c:pt idx="7727">
                  <c:v>10.731922079999999</c:v>
                </c:pt>
                <c:pt idx="7728">
                  <c:v>10.733310959999999</c:v>
                </c:pt>
                <c:pt idx="7729">
                  <c:v>10.73470272</c:v>
                </c:pt>
                <c:pt idx="7730">
                  <c:v>10.7360916</c:v>
                </c:pt>
                <c:pt idx="7731">
                  <c:v>10.73748048</c:v>
                </c:pt>
                <c:pt idx="7732">
                  <c:v>10.738866479999997</c:v>
                </c:pt>
                <c:pt idx="7733">
                  <c:v>10.740261119999998</c:v>
                </c:pt>
                <c:pt idx="7734">
                  <c:v>10.74165552</c:v>
                </c:pt>
                <c:pt idx="7735">
                  <c:v>10.742994479999998</c:v>
                </c:pt>
                <c:pt idx="7736">
                  <c:v>10.74442224</c:v>
                </c:pt>
                <c:pt idx="7737">
                  <c:v>10.74579432</c:v>
                </c:pt>
                <c:pt idx="7738">
                  <c:v>10.74720552</c:v>
                </c:pt>
                <c:pt idx="7739">
                  <c:v>10.748566559999999</c:v>
                </c:pt>
                <c:pt idx="7740">
                  <c:v>10.749958319999999</c:v>
                </c:pt>
                <c:pt idx="7741">
                  <c:v>10.751363759999998</c:v>
                </c:pt>
                <c:pt idx="7742">
                  <c:v>10.752575040000002</c:v>
                </c:pt>
                <c:pt idx="7743">
                  <c:v>10.754141520000001</c:v>
                </c:pt>
                <c:pt idx="7744">
                  <c:v>10.755535920000016</c:v>
                </c:pt>
                <c:pt idx="7745">
                  <c:v>10.756927679999999</c:v>
                </c:pt>
                <c:pt idx="7746">
                  <c:v>10.758316560000003</c:v>
                </c:pt>
                <c:pt idx="7747">
                  <c:v>10.759705440000001</c:v>
                </c:pt>
                <c:pt idx="7748">
                  <c:v>10.76109432</c:v>
                </c:pt>
                <c:pt idx="7749">
                  <c:v>10.762477680000002</c:v>
                </c:pt>
                <c:pt idx="7750">
                  <c:v>10.763874960000001</c:v>
                </c:pt>
                <c:pt idx="7751">
                  <c:v>10.765263840000001</c:v>
                </c:pt>
                <c:pt idx="7752">
                  <c:v>10.766652720000002</c:v>
                </c:pt>
                <c:pt idx="7753">
                  <c:v>10.768030560000001</c:v>
                </c:pt>
                <c:pt idx="7754">
                  <c:v>10.76942496</c:v>
                </c:pt>
                <c:pt idx="7755">
                  <c:v>10.770813840000001</c:v>
                </c:pt>
                <c:pt idx="7756">
                  <c:v>10.772202720000001</c:v>
                </c:pt>
                <c:pt idx="7757">
                  <c:v>10.773591600000001</c:v>
                </c:pt>
                <c:pt idx="7758">
                  <c:v>10.774980479999998</c:v>
                </c:pt>
                <c:pt idx="7759">
                  <c:v>10.776369359999999</c:v>
                </c:pt>
                <c:pt idx="7760">
                  <c:v>10.777758240000001</c:v>
                </c:pt>
                <c:pt idx="7761">
                  <c:v>10.779147120000003</c:v>
                </c:pt>
                <c:pt idx="7762">
                  <c:v>10.780536000000014</c:v>
                </c:pt>
                <c:pt idx="7763">
                  <c:v>10.781927759999997</c:v>
                </c:pt>
                <c:pt idx="7764">
                  <c:v>10.783316640000001</c:v>
                </c:pt>
                <c:pt idx="7765">
                  <c:v>10.784708159999999</c:v>
                </c:pt>
                <c:pt idx="7766">
                  <c:v>10.78609704</c:v>
                </c:pt>
                <c:pt idx="7767">
                  <c:v>10.78748592</c:v>
                </c:pt>
                <c:pt idx="7768">
                  <c:v>10.788875039999999</c:v>
                </c:pt>
                <c:pt idx="7769">
                  <c:v>10.790263919999999</c:v>
                </c:pt>
                <c:pt idx="7770">
                  <c:v>10.7916528</c:v>
                </c:pt>
                <c:pt idx="7771">
                  <c:v>10.79304168</c:v>
                </c:pt>
                <c:pt idx="7772">
                  <c:v>10.79443056</c:v>
                </c:pt>
                <c:pt idx="7773">
                  <c:v>10.795819440000001</c:v>
                </c:pt>
                <c:pt idx="7774">
                  <c:v>10.797208319999999</c:v>
                </c:pt>
                <c:pt idx="7775">
                  <c:v>10.798597200000001</c:v>
                </c:pt>
                <c:pt idx="7776">
                  <c:v>10.799986080000002</c:v>
                </c:pt>
                <c:pt idx="7777">
                  <c:v>10.801363919999998</c:v>
                </c:pt>
                <c:pt idx="7778">
                  <c:v>10.802752800000018</c:v>
                </c:pt>
                <c:pt idx="7779">
                  <c:v>10.804141680000001</c:v>
                </c:pt>
                <c:pt idx="7780">
                  <c:v>10.805530560000026</c:v>
                </c:pt>
                <c:pt idx="7781">
                  <c:v>10.80691944</c:v>
                </c:pt>
                <c:pt idx="7782">
                  <c:v>10.808310959999998</c:v>
                </c:pt>
                <c:pt idx="7783">
                  <c:v>10.809699840000022</c:v>
                </c:pt>
                <c:pt idx="7784">
                  <c:v>10.811088720000001</c:v>
                </c:pt>
                <c:pt idx="7785">
                  <c:v>10.812477600000006</c:v>
                </c:pt>
                <c:pt idx="7786">
                  <c:v>10.81386648</c:v>
                </c:pt>
                <c:pt idx="7787">
                  <c:v>10.81525536</c:v>
                </c:pt>
                <c:pt idx="7788">
                  <c:v>10.816647120000004</c:v>
                </c:pt>
                <c:pt idx="7789">
                  <c:v>10.818033360000001</c:v>
                </c:pt>
                <c:pt idx="7790">
                  <c:v>10.819427760000002</c:v>
                </c:pt>
                <c:pt idx="7791">
                  <c:v>10.82081928</c:v>
                </c:pt>
                <c:pt idx="7792">
                  <c:v>10.822208160000001</c:v>
                </c:pt>
                <c:pt idx="7793">
                  <c:v>10.823586000000024</c:v>
                </c:pt>
                <c:pt idx="7794">
                  <c:v>10.824974880000001</c:v>
                </c:pt>
                <c:pt idx="7795">
                  <c:v>10.826363759999998</c:v>
                </c:pt>
                <c:pt idx="7796">
                  <c:v>10.827752640000002</c:v>
                </c:pt>
                <c:pt idx="7797">
                  <c:v>10.829141520000002</c:v>
                </c:pt>
                <c:pt idx="7798">
                  <c:v>10.830530400000002</c:v>
                </c:pt>
                <c:pt idx="7799">
                  <c:v>10.83192216</c:v>
                </c:pt>
                <c:pt idx="7800">
                  <c:v>10.83331104</c:v>
                </c:pt>
                <c:pt idx="7801">
                  <c:v>10.83469992</c:v>
                </c:pt>
                <c:pt idx="7802">
                  <c:v>10.836091680000001</c:v>
                </c:pt>
                <c:pt idx="7803">
                  <c:v>10.837480560000015</c:v>
                </c:pt>
                <c:pt idx="7804">
                  <c:v>10.838869439999998</c:v>
                </c:pt>
                <c:pt idx="7805">
                  <c:v>10.840258319999998</c:v>
                </c:pt>
                <c:pt idx="7806">
                  <c:v>10.841647200000002</c:v>
                </c:pt>
                <c:pt idx="7807">
                  <c:v>10.843036080000006</c:v>
                </c:pt>
                <c:pt idx="7808">
                  <c:v>10.84442496</c:v>
                </c:pt>
                <c:pt idx="7809">
                  <c:v>10.84581384</c:v>
                </c:pt>
                <c:pt idx="7810">
                  <c:v>10.84720272</c:v>
                </c:pt>
                <c:pt idx="7811">
                  <c:v>10.848591600000001</c:v>
                </c:pt>
                <c:pt idx="7812">
                  <c:v>10.849983360000001</c:v>
                </c:pt>
                <c:pt idx="7813">
                  <c:v>10.851372240000002</c:v>
                </c:pt>
                <c:pt idx="7814">
                  <c:v>10.852761120000002</c:v>
                </c:pt>
                <c:pt idx="7815">
                  <c:v>10.854150000000002</c:v>
                </c:pt>
                <c:pt idx="7816">
                  <c:v>10.855538880000026</c:v>
                </c:pt>
                <c:pt idx="7817">
                  <c:v>10.85692776</c:v>
                </c:pt>
                <c:pt idx="7818">
                  <c:v>10.85831664</c:v>
                </c:pt>
                <c:pt idx="7819">
                  <c:v>10.859705520000018</c:v>
                </c:pt>
                <c:pt idx="7820">
                  <c:v>10.861094400000002</c:v>
                </c:pt>
                <c:pt idx="7821">
                  <c:v>10.862483280000026</c:v>
                </c:pt>
                <c:pt idx="7822">
                  <c:v>10.863872160000001</c:v>
                </c:pt>
                <c:pt idx="7823">
                  <c:v>10.865261040000002</c:v>
                </c:pt>
                <c:pt idx="7824">
                  <c:v>10.866649920000023</c:v>
                </c:pt>
                <c:pt idx="7825">
                  <c:v>10.868038800000004</c:v>
                </c:pt>
                <c:pt idx="7826">
                  <c:v>10.869427680000006</c:v>
                </c:pt>
                <c:pt idx="7827">
                  <c:v>10.87081944</c:v>
                </c:pt>
                <c:pt idx="7828">
                  <c:v>10.87220832</c:v>
                </c:pt>
                <c:pt idx="7829">
                  <c:v>10.873594320000022</c:v>
                </c:pt>
                <c:pt idx="7830">
                  <c:v>10.874983200000004</c:v>
                </c:pt>
                <c:pt idx="7831">
                  <c:v>10.876372080000001</c:v>
                </c:pt>
                <c:pt idx="7832">
                  <c:v>10.877760960000002</c:v>
                </c:pt>
                <c:pt idx="7833">
                  <c:v>10.879149840000018</c:v>
                </c:pt>
                <c:pt idx="7834">
                  <c:v>10.880541600000004</c:v>
                </c:pt>
                <c:pt idx="7835">
                  <c:v>10.881930480000001</c:v>
                </c:pt>
                <c:pt idx="7836">
                  <c:v>10.88331936</c:v>
                </c:pt>
                <c:pt idx="7837">
                  <c:v>10.884697200000014</c:v>
                </c:pt>
                <c:pt idx="7838">
                  <c:v>10.886086080000016</c:v>
                </c:pt>
                <c:pt idx="7839">
                  <c:v>10.88747496</c:v>
                </c:pt>
                <c:pt idx="7840">
                  <c:v>10.888863840000001</c:v>
                </c:pt>
                <c:pt idx="7841">
                  <c:v>10.890252720000001</c:v>
                </c:pt>
                <c:pt idx="7842">
                  <c:v>10.891641600000002</c:v>
                </c:pt>
                <c:pt idx="7843">
                  <c:v>10.893030480000002</c:v>
                </c:pt>
                <c:pt idx="7844">
                  <c:v>10.894419360000002</c:v>
                </c:pt>
                <c:pt idx="7845">
                  <c:v>10.895808240000004</c:v>
                </c:pt>
                <c:pt idx="7846">
                  <c:v>10.89719712</c:v>
                </c:pt>
                <c:pt idx="7847">
                  <c:v>10.898586000000016</c:v>
                </c:pt>
                <c:pt idx="7848">
                  <c:v>10.899977760000001</c:v>
                </c:pt>
                <c:pt idx="7849">
                  <c:v>10.901366640000001</c:v>
                </c:pt>
                <c:pt idx="7850">
                  <c:v>10.902755520000015</c:v>
                </c:pt>
                <c:pt idx="7851">
                  <c:v>10.904144400000002</c:v>
                </c:pt>
                <c:pt idx="7852">
                  <c:v>10.905533280000018</c:v>
                </c:pt>
                <c:pt idx="7853">
                  <c:v>10.906922160000001</c:v>
                </c:pt>
                <c:pt idx="7854">
                  <c:v>10.908311039999999</c:v>
                </c:pt>
                <c:pt idx="7855">
                  <c:v>10.909699920000014</c:v>
                </c:pt>
                <c:pt idx="7856">
                  <c:v>10.9110888</c:v>
                </c:pt>
                <c:pt idx="7857">
                  <c:v>10.91247768</c:v>
                </c:pt>
                <c:pt idx="7858">
                  <c:v>10.913869440000001</c:v>
                </c:pt>
                <c:pt idx="7859">
                  <c:v>10.915258320000001</c:v>
                </c:pt>
                <c:pt idx="7860">
                  <c:v>10.916647200000016</c:v>
                </c:pt>
                <c:pt idx="7861">
                  <c:v>10.918036080000002</c:v>
                </c:pt>
                <c:pt idx="7862">
                  <c:v>10.919427600000002</c:v>
                </c:pt>
                <c:pt idx="7863">
                  <c:v>10.920819360000001</c:v>
                </c:pt>
                <c:pt idx="7864">
                  <c:v>10.922208240000002</c:v>
                </c:pt>
                <c:pt idx="7865">
                  <c:v>10.923597120000002</c:v>
                </c:pt>
                <c:pt idx="7866">
                  <c:v>10.924974959999998</c:v>
                </c:pt>
                <c:pt idx="7867">
                  <c:v>10.926363839999999</c:v>
                </c:pt>
                <c:pt idx="7868">
                  <c:v>10.927752720000001</c:v>
                </c:pt>
                <c:pt idx="7869">
                  <c:v>10.929141600000001</c:v>
                </c:pt>
                <c:pt idx="7870">
                  <c:v>10.93053048</c:v>
                </c:pt>
                <c:pt idx="7871">
                  <c:v>10.93192224</c:v>
                </c:pt>
                <c:pt idx="7872">
                  <c:v>10.933311119999997</c:v>
                </c:pt>
                <c:pt idx="7873">
                  <c:v>10.934700000000001</c:v>
                </c:pt>
                <c:pt idx="7874">
                  <c:v>10.936088880000002</c:v>
                </c:pt>
                <c:pt idx="7875">
                  <c:v>10.9374804</c:v>
                </c:pt>
                <c:pt idx="7876">
                  <c:v>10.93886928</c:v>
                </c:pt>
                <c:pt idx="7877">
                  <c:v>10.940258159999999</c:v>
                </c:pt>
                <c:pt idx="7878">
                  <c:v>10.941652800000002</c:v>
                </c:pt>
                <c:pt idx="7879">
                  <c:v>10.9430304</c:v>
                </c:pt>
                <c:pt idx="7880">
                  <c:v>10.94441928</c:v>
                </c:pt>
                <c:pt idx="7881">
                  <c:v>10.945813920000001</c:v>
                </c:pt>
                <c:pt idx="7882">
                  <c:v>10.947205439999999</c:v>
                </c:pt>
                <c:pt idx="7883">
                  <c:v>10.94859432</c:v>
                </c:pt>
                <c:pt idx="7884">
                  <c:v>10.94998608</c:v>
                </c:pt>
                <c:pt idx="7885">
                  <c:v>10.951374960000001</c:v>
                </c:pt>
                <c:pt idx="7886">
                  <c:v>10.952758320000004</c:v>
                </c:pt>
                <c:pt idx="7887">
                  <c:v>10.954147200000014</c:v>
                </c:pt>
                <c:pt idx="7888">
                  <c:v>10.95553608000003</c:v>
                </c:pt>
                <c:pt idx="7889">
                  <c:v>10.95692496</c:v>
                </c:pt>
                <c:pt idx="7890">
                  <c:v>10.958316480000001</c:v>
                </c:pt>
                <c:pt idx="7891">
                  <c:v>10.959705360000006</c:v>
                </c:pt>
                <c:pt idx="7892">
                  <c:v>10.96109712</c:v>
                </c:pt>
                <c:pt idx="7893">
                  <c:v>10.96248600000003</c:v>
                </c:pt>
                <c:pt idx="7894">
                  <c:v>10.963874880000002</c:v>
                </c:pt>
                <c:pt idx="7895">
                  <c:v>10.965263760000001</c:v>
                </c:pt>
                <c:pt idx="7896">
                  <c:v>10.966641600000004</c:v>
                </c:pt>
                <c:pt idx="7897">
                  <c:v>10.968030480000001</c:v>
                </c:pt>
                <c:pt idx="7898">
                  <c:v>10.969419360000016</c:v>
                </c:pt>
                <c:pt idx="7899">
                  <c:v>10.970811119999999</c:v>
                </c:pt>
                <c:pt idx="7900">
                  <c:v>10.972197120000002</c:v>
                </c:pt>
                <c:pt idx="7901">
                  <c:v>10.973586000000024</c:v>
                </c:pt>
                <c:pt idx="7902">
                  <c:v>10.97497776</c:v>
                </c:pt>
                <c:pt idx="7903">
                  <c:v>10.97636664</c:v>
                </c:pt>
                <c:pt idx="7904">
                  <c:v>10.977758159999999</c:v>
                </c:pt>
                <c:pt idx="7905">
                  <c:v>10.979147040000004</c:v>
                </c:pt>
                <c:pt idx="7906">
                  <c:v>10.980535920000015</c:v>
                </c:pt>
                <c:pt idx="7907">
                  <c:v>10.98193056</c:v>
                </c:pt>
                <c:pt idx="7908">
                  <c:v>10.983319440000001</c:v>
                </c:pt>
                <c:pt idx="7909">
                  <c:v>10.984708320000001</c:v>
                </c:pt>
                <c:pt idx="7910">
                  <c:v>10.986085920000004</c:v>
                </c:pt>
                <c:pt idx="7911">
                  <c:v>10.987475040000001</c:v>
                </c:pt>
                <c:pt idx="7912">
                  <c:v>10.988863919999998</c:v>
                </c:pt>
                <c:pt idx="7913">
                  <c:v>10.9902528</c:v>
                </c:pt>
                <c:pt idx="7914">
                  <c:v>10.991641680000001</c:v>
                </c:pt>
                <c:pt idx="7915">
                  <c:v>10.993030560000006</c:v>
                </c:pt>
                <c:pt idx="7916">
                  <c:v>10.99441944</c:v>
                </c:pt>
                <c:pt idx="7917">
                  <c:v>10.995810960000002</c:v>
                </c:pt>
                <c:pt idx="7918">
                  <c:v>10.997199840000002</c:v>
                </c:pt>
                <c:pt idx="7919">
                  <c:v>10.998588720000001</c:v>
                </c:pt>
                <c:pt idx="7920">
                  <c:v>10.999977600000001</c:v>
                </c:pt>
                <c:pt idx="7921">
                  <c:v>11.00136648</c:v>
                </c:pt>
                <c:pt idx="7922">
                  <c:v>11.00275536</c:v>
                </c:pt>
                <c:pt idx="7923">
                  <c:v>11.004144480000001</c:v>
                </c:pt>
                <c:pt idx="7924">
                  <c:v>11.005533360000006</c:v>
                </c:pt>
                <c:pt idx="7925">
                  <c:v>11.00692224</c:v>
                </c:pt>
                <c:pt idx="7926">
                  <c:v>11.008311119999997</c:v>
                </c:pt>
                <c:pt idx="7927">
                  <c:v>11.0097</c:v>
                </c:pt>
                <c:pt idx="7928">
                  <c:v>11.011088880000001</c:v>
                </c:pt>
                <c:pt idx="7929">
                  <c:v>11.012477760000001</c:v>
                </c:pt>
                <c:pt idx="7930">
                  <c:v>11.01386928</c:v>
                </c:pt>
                <c:pt idx="7931">
                  <c:v>11.01525816</c:v>
                </c:pt>
                <c:pt idx="7932">
                  <c:v>11.016647040000002</c:v>
                </c:pt>
                <c:pt idx="7933">
                  <c:v>11.018038799999999</c:v>
                </c:pt>
                <c:pt idx="7934">
                  <c:v>11.019427680000002</c:v>
                </c:pt>
                <c:pt idx="7935">
                  <c:v>11.020816560000002</c:v>
                </c:pt>
                <c:pt idx="7936">
                  <c:v>11.022208320000003</c:v>
                </c:pt>
                <c:pt idx="7937">
                  <c:v>11.02358592</c:v>
                </c:pt>
                <c:pt idx="7938">
                  <c:v>11.024980560000001</c:v>
                </c:pt>
                <c:pt idx="7939">
                  <c:v>11.02637208</c:v>
                </c:pt>
                <c:pt idx="7940">
                  <c:v>11.02776096</c:v>
                </c:pt>
                <c:pt idx="7941">
                  <c:v>11.029149840000002</c:v>
                </c:pt>
                <c:pt idx="7942">
                  <c:v>11.030538720000001</c:v>
                </c:pt>
                <c:pt idx="7943">
                  <c:v>11.031927599999998</c:v>
                </c:pt>
                <c:pt idx="7944">
                  <c:v>11.033316479999998</c:v>
                </c:pt>
                <c:pt idx="7945">
                  <c:v>11.034708240000001</c:v>
                </c:pt>
                <c:pt idx="7946">
                  <c:v>11.036094480000001</c:v>
                </c:pt>
                <c:pt idx="7947">
                  <c:v>11.037486000000014</c:v>
                </c:pt>
                <c:pt idx="7948">
                  <c:v>11.03887488</c:v>
                </c:pt>
                <c:pt idx="7949">
                  <c:v>11.04024984</c:v>
                </c:pt>
                <c:pt idx="7950">
                  <c:v>11.04163872</c:v>
                </c:pt>
                <c:pt idx="7951">
                  <c:v>11.043041520000001</c:v>
                </c:pt>
                <c:pt idx="7952">
                  <c:v>11.044419360000001</c:v>
                </c:pt>
                <c:pt idx="7953">
                  <c:v>11.045811119999998</c:v>
                </c:pt>
                <c:pt idx="7954">
                  <c:v>11.047199999999998</c:v>
                </c:pt>
                <c:pt idx="7955">
                  <c:v>11.04859152</c:v>
                </c:pt>
                <c:pt idx="7956">
                  <c:v>11.049983280000001</c:v>
                </c:pt>
                <c:pt idx="7957">
                  <c:v>11.051372159999998</c:v>
                </c:pt>
                <c:pt idx="7958">
                  <c:v>11.052761040000002</c:v>
                </c:pt>
                <c:pt idx="7959">
                  <c:v>11.054149920000002</c:v>
                </c:pt>
                <c:pt idx="7960">
                  <c:v>11.055538800000024</c:v>
                </c:pt>
                <c:pt idx="7961">
                  <c:v>11.056927680000001</c:v>
                </c:pt>
                <c:pt idx="7962">
                  <c:v>11.05831656</c:v>
                </c:pt>
                <c:pt idx="7963">
                  <c:v>11.05970544</c:v>
                </c:pt>
                <c:pt idx="7964">
                  <c:v>11.06109432</c:v>
                </c:pt>
                <c:pt idx="7965">
                  <c:v>11.062483200000024</c:v>
                </c:pt>
                <c:pt idx="7966">
                  <c:v>11.063874960000001</c:v>
                </c:pt>
                <c:pt idx="7967">
                  <c:v>11.065263840000002</c:v>
                </c:pt>
                <c:pt idx="7968">
                  <c:v>11.066652720000002</c:v>
                </c:pt>
                <c:pt idx="7969">
                  <c:v>11.068041600000001</c:v>
                </c:pt>
                <c:pt idx="7970">
                  <c:v>11.069430480000015</c:v>
                </c:pt>
                <c:pt idx="7971">
                  <c:v>11.07081936</c:v>
                </c:pt>
                <c:pt idx="7972">
                  <c:v>11.0710818</c:v>
                </c:pt>
                <c:pt idx="7973">
                  <c:v>11.07177072</c:v>
                </c:pt>
                <c:pt idx="7974">
                  <c:v>11.07246516</c:v>
                </c:pt>
                <c:pt idx="7975">
                  <c:v>11.0731596</c:v>
                </c:pt>
                <c:pt idx="7976">
                  <c:v>11.073854040000002</c:v>
                </c:pt>
                <c:pt idx="7977">
                  <c:v>11.074548480000001</c:v>
                </c:pt>
                <c:pt idx="7978">
                  <c:v>11.075242920000004</c:v>
                </c:pt>
                <c:pt idx="7979">
                  <c:v>11.075937360000006</c:v>
                </c:pt>
                <c:pt idx="7980">
                  <c:v>11.076631800000014</c:v>
                </c:pt>
                <c:pt idx="7981">
                  <c:v>11.07732768</c:v>
                </c:pt>
                <c:pt idx="7982">
                  <c:v>11.078023439999999</c:v>
                </c:pt>
                <c:pt idx="7983">
                  <c:v>11.078717880000001</c:v>
                </c:pt>
                <c:pt idx="7984">
                  <c:v>11.079412320000015</c:v>
                </c:pt>
                <c:pt idx="7985">
                  <c:v>11.08010676</c:v>
                </c:pt>
                <c:pt idx="7986">
                  <c:v>11.08080264</c:v>
                </c:pt>
                <c:pt idx="7987">
                  <c:v>11.081492880000004</c:v>
                </c:pt>
                <c:pt idx="7988">
                  <c:v>11.082188760000001</c:v>
                </c:pt>
                <c:pt idx="7989">
                  <c:v>11.082883200000014</c:v>
                </c:pt>
                <c:pt idx="7990">
                  <c:v>11.08357764</c:v>
                </c:pt>
                <c:pt idx="7991">
                  <c:v>11.08427208</c:v>
                </c:pt>
                <c:pt idx="7992">
                  <c:v>11.084965199999999</c:v>
                </c:pt>
                <c:pt idx="7993">
                  <c:v>11.085659640000006</c:v>
                </c:pt>
                <c:pt idx="7994">
                  <c:v>11.086352640000001</c:v>
                </c:pt>
                <c:pt idx="7995">
                  <c:v>11.08704852</c:v>
                </c:pt>
                <c:pt idx="7996">
                  <c:v>11.08774296</c:v>
                </c:pt>
                <c:pt idx="7997">
                  <c:v>11.0884374</c:v>
                </c:pt>
                <c:pt idx="7998">
                  <c:v>11.08913184</c:v>
                </c:pt>
                <c:pt idx="7999">
                  <c:v>11.08982628</c:v>
                </c:pt>
                <c:pt idx="8000">
                  <c:v>11.090520720000001</c:v>
                </c:pt>
                <c:pt idx="8001">
                  <c:v>11.091215159999999</c:v>
                </c:pt>
                <c:pt idx="8002">
                  <c:v>11.091909600000001</c:v>
                </c:pt>
                <c:pt idx="8003">
                  <c:v>11.092604040000015</c:v>
                </c:pt>
                <c:pt idx="8004">
                  <c:v>11.09329848</c:v>
                </c:pt>
                <c:pt idx="8005">
                  <c:v>11.09399436</c:v>
                </c:pt>
                <c:pt idx="8006">
                  <c:v>11.0946888</c:v>
                </c:pt>
                <c:pt idx="8007">
                  <c:v>11.095384560000015</c:v>
                </c:pt>
                <c:pt idx="8008">
                  <c:v>11.096079</c:v>
                </c:pt>
                <c:pt idx="8009">
                  <c:v>11.09677344</c:v>
                </c:pt>
                <c:pt idx="8010">
                  <c:v>11.09746788</c:v>
                </c:pt>
                <c:pt idx="8011">
                  <c:v>11.09816232</c:v>
                </c:pt>
                <c:pt idx="8012">
                  <c:v>11.09885676</c:v>
                </c:pt>
                <c:pt idx="8013">
                  <c:v>11.099551200000002</c:v>
                </c:pt>
                <c:pt idx="8014">
                  <c:v>11.100247080000001</c:v>
                </c:pt>
                <c:pt idx="8015">
                  <c:v>11.100941520000001</c:v>
                </c:pt>
                <c:pt idx="8016">
                  <c:v>11.101635960000001</c:v>
                </c:pt>
                <c:pt idx="8017">
                  <c:v>11.10233184</c:v>
                </c:pt>
                <c:pt idx="8018">
                  <c:v>11.10302628</c:v>
                </c:pt>
                <c:pt idx="8019">
                  <c:v>11.10372072</c:v>
                </c:pt>
                <c:pt idx="8020">
                  <c:v>11.10441516</c:v>
                </c:pt>
                <c:pt idx="8021">
                  <c:v>11.1051096</c:v>
                </c:pt>
                <c:pt idx="8022">
                  <c:v>11.105804040000002</c:v>
                </c:pt>
                <c:pt idx="8023">
                  <c:v>11.106498480000001</c:v>
                </c:pt>
                <c:pt idx="8024">
                  <c:v>11.107192920000001</c:v>
                </c:pt>
                <c:pt idx="8025">
                  <c:v>11.107881840000001</c:v>
                </c:pt>
                <c:pt idx="8026">
                  <c:v>11.1085776</c:v>
                </c:pt>
                <c:pt idx="8027">
                  <c:v>11.10927204</c:v>
                </c:pt>
                <c:pt idx="8028">
                  <c:v>11.10996516</c:v>
                </c:pt>
                <c:pt idx="8029">
                  <c:v>11.1106596</c:v>
                </c:pt>
                <c:pt idx="8030">
                  <c:v>11.11135404</c:v>
                </c:pt>
                <c:pt idx="8031">
                  <c:v>11.11204992</c:v>
                </c:pt>
                <c:pt idx="8032">
                  <c:v>11.112744360000002</c:v>
                </c:pt>
                <c:pt idx="8033">
                  <c:v>11.11344012</c:v>
                </c:pt>
                <c:pt idx="8034">
                  <c:v>11.11413456</c:v>
                </c:pt>
                <c:pt idx="8035">
                  <c:v>11.114828999999999</c:v>
                </c:pt>
                <c:pt idx="8036">
                  <c:v>11.11552344</c:v>
                </c:pt>
                <c:pt idx="8037">
                  <c:v>11.116217880000001</c:v>
                </c:pt>
                <c:pt idx="8038">
                  <c:v>11.116913759999999</c:v>
                </c:pt>
                <c:pt idx="8039">
                  <c:v>11.11760964</c:v>
                </c:pt>
                <c:pt idx="8040">
                  <c:v>11.11830408</c:v>
                </c:pt>
                <c:pt idx="8041">
                  <c:v>11.11899852</c:v>
                </c:pt>
                <c:pt idx="8042">
                  <c:v>11.11969296</c:v>
                </c:pt>
                <c:pt idx="8043">
                  <c:v>11.1203874</c:v>
                </c:pt>
                <c:pt idx="8044">
                  <c:v>11.121076199999999</c:v>
                </c:pt>
                <c:pt idx="8045">
                  <c:v>11.121770639999999</c:v>
                </c:pt>
                <c:pt idx="8046">
                  <c:v>11.122465200000002</c:v>
                </c:pt>
                <c:pt idx="8047">
                  <c:v>11.1231624</c:v>
                </c:pt>
                <c:pt idx="8048">
                  <c:v>11.124155399999999</c:v>
                </c:pt>
                <c:pt idx="8049">
                  <c:v>11.12454984</c:v>
                </c:pt>
                <c:pt idx="8050">
                  <c:v>11.12524704</c:v>
                </c:pt>
                <c:pt idx="8051">
                  <c:v>11.12594148</c:v>
                </c:pt>
                <c:pt idx="8052">
                  <c:v>11.12663592</c:v>
                </c:pt>
                <c:pt idx="8053">
                  <c:v>11.12733036</c:v>
                </c:pt>
                <c:pt idx="8054">
                  <c:v>11.12802492</c:v>
                </c:pt>
                <c:pt idx="8055">
                  <c:v>11.12871936</c:v>
                </c:pt>
                <c:pt idx="8056">
                  <c:v>11.1294138</c:v>
                </c:pt>
                <c:pt idx="8057">
                  <c:v>11.13010824</c:v>
                </c:pt>
                <c:pt idx="8058">
                  <c:v>11.130803999999999</c:v>
                </c:pt>
                <c:pt idx="8059">
                  <c:v>11.13149844</c:v>
                </c:pt>
                <c:pt idx="8060">
                  <c:v>11.13219288</c:v>
                </c:pt>
                <c:pt idx="8061">
                  <c:v>11.1328818</c:v>
                </c:pt>
                <c:pt idx="8062">
                  <c:v>11.13357624</c:v>
                </c:pt>
                <c:pt idx="8063">
                  <c:v>11.134270679999997</c:v>
                </c:pt>
                <c:pt idx="8064">
                  <c:v>11.134966560000001</c:v>
                </c:pt>
                <c:pt idx="8065">
                  <c:v>11.135661000000001</c:v>
                </c:pt>
                <c:pt idx="8066">
                  <c:v>11.13635676</c:v>
                </c:pt>
                <c:pt idx="8067">
                  <c:v>11.13705408</c:v>
                </c:pt>
                <c:pt idx="8068">
                  <c:v>11.137744320000001</c:v>
                </c:pt>
                <c:pt idx="8069">
                  <c:v>11.13843876</c:v>
                </c:pt>
                <c:pt idx="8070">
                  <c:v>11.1391332</c:v>
                </c:pt>
                <c:pt idx="8071">
                  <c:v>11.13982764</c:v>
                </c:pt>
                <c:pt idx="8072">
                  <c:v>11.14052208</c:v>
                </c:pt>
                <c:pt idx="8073">
                  <c:v>11.14121652</c:v>
                </c:pt>
                <c:pt idx="8074">
                  <c:v>11.141913719999993</c:v>
                </c:pt>
                <c:pt idx="8075">
                  <c:v>11.14260816</c:v>
                </c:pt>
                <c:pt idx="8076">
                  <c:v>11.1433026</c:v>
                </c:pt>
                <c:pt idx="8077">
                  <c:v>11.14399704</c:v>
                </c:pt>
                <c:pt idx="8078">
                  <c:v>11.14468596</c:v>
                </c:pt>
                <c:pt idx="8079">
                  <c:v>11.145387360000001</c:v>
                </c:pt>
                <c:pt idx="8080">
                  <c:v>11.146081799999999</c:v>
                </c:pt>
                <c:pt idx="8081">
                  <c:v>11.146776240000001</c:v>
                </c:pt>
                <c:pt idx="8082">
                  <c:v>11.147465159999999</c:v>
                </c:pt>
                <c:pt idx="8083">
                  <c:v>11.148160919999997</c:v>
                </c:pt>
                <c:pt idx="8084">
                  <c:v>11.148858239999999</c:v>
                </c:pt>
                <c:pt idx="8085">
                  <c:v>11.149552680000001</c:v>
                </c:pt>
                <c:pt idx="8086">
                  <c:v>11.15024712</c:v>
                </c:pt>
                <c:pt idx="8087">
                  <c:v>11.15094156</c:v>
                </c:pt>
                <c:pt idx="8088">
                  <c:v>11.151636000000016</c:v>
                </c:pt>
                <c:pt idx="8089">
                  <c:v>11.15233044</c:v>
                </c:pt>
                <c:pt idx="8090">
                  <c:v>11.153026200000006</c:v>
                </c:pt>
                <c:pt idx="8091">
                  <c:v>11.15372064</c:v>
                </c:pt>
                <c:pt idx="8092">
                  <c:v>11.154409560000014</c:v>
                </c:pt>
                <c:pt idx="8093">
                  <c:v>11.155104000000014</c:v>
                </c:pt>
                <c:pt idx="8094">
                  <c:v>11.15579844</c:v>
                </c:pt>
                <c:pt idx="8095">
                  <c:v>11.156492880000016</c:v>
                </c:pt>
                <c:pt idx="8096">
                  <c:v>11.15718732</c:v>
                </c:pt>
                <c:pt idx="8097">
                  <c:v>11.15788176</c:v>
                </c:pt>
                <c:pt idx="8098">
                  <c:v>11.158579080000001</c:v>
                </c:pt>
                <c:pt idx="8099">
                  <c:v>11.15927484</c:v>
                </c:pt>
                <c:pt idx="8100">
                  <c:v>11.15996928</c:v>
                </c:pt>
                <c:pt idx="8101">
                  <c:v>11.160663720000001</c:v>
                </c:pt>
                <c:pt idx="8102">
                  <c:v>11.161359600000001</c:v>
                </c:pt>
                <c:pt idx="8103">
                  <c:v>11.162054040000006</c:v>
                </c:pt>
                <c:pt idx="8104">
                  <c:v>11.162748480000001</c:v>
                </c:pt>
                <c:pt idx="8105">
                  <c:v>11.163435960000006</c:v>
                </c:pt>
                <c:pt idx="8106">
                  <c:v>11.16413736</c:v>
                </c:pt>
                <c:pt idx="8107">
                  <c:v>11.1648318</c:v>
                </c:pt>
                <c:pt idx="8108">
                  <c:v>11.165519280000014</c:v>
                </c:pt>
                <c:pt idx="8109">
                  <c:v>11.16621516</c:v>
                </c:pt>
                <c:pt idx="8110">
                  <c:v>11.1669096</c:v>
                </c:pt>
                <c:pt idx="8111">
                  <c:v>11.167604040000002</c:v>
                </c:pt>
                <c:pt idx="8112">
                  <c:v>11.168299920000001</c:v>
                </c:pt>
                <c:pt idx="8113">
                  <c:v>11.168994360000001</c:v>
                </c:pt>
                <c:pt idx="8114">
                  <c:v>11.16969012</c:v>
                </c:pt>
                <c:pt idx="8115">
                  <c:v>11.17038456</c:v>
                </c:pt>
                <c:pt idx="8116">
                  <c:v>11.171079000000001</c:v>
                </c:pt>
                <c:pt idx="8117">
                  <c:v>11.171773439999999</c:v>
                </c:pt>
                <c:pt idx="8118">
                  <c:v>11.172467880000006</c:v>
                </c:pt>
                <c:pt idx="8119">
                  <c:v>11.1731652</c:v>
                </c:pt>
                <c:pt idx="8120">
                  <c:v>11.173854</c:v>
                </c:pt>
                <c:pt idx="8121">
                  <c:v>11.174548440000001</c:v>
                </c:pt>
                <c:pt idx="8122">
                  <c:v>11.175242880000004</c:v>
                </c:pt>
                <c:pt idx="8123">
                  <c:v>11.175936000000016</c:v>
                </c:pt>
                <c:pt idx="8124">
                  <c:v>11.176631760000001</c:v>
                </c:pt>
                <c:pt idx="8125">
                  <c:v>11.1773262</c:v>
                </c:pt>
                <c:pt idx="8126">
                  <c:v>11.17802064</c:v>
                </c:pt>
                <c:pt idx="8127">
                  <c:v>11.178715199999999</c:v>
                </c:pt>
                <c:pt idx="8128">
                  <c:v>11.179409640000006</c:v>
                </c:pt>
                <c:pt idx="8129">
                  <c:v>11.18010408</c:v>
                </c:pt>
                <c:pt idx="8130">
                  <c:v>11.180799840000002</c:v>
                </c:pt>
                <c:pt idx="8131">
                  <c:v>11.181495720000001</c:v>
                </c:pt>
                <c:pt idx="8132">
                  <c:v>11.182190160000001</c:v>
                </c:pt>
                <c:pt idx="8133">
                  <c:v>11.18288592</c:v>
                </c:pt>
                <c:pt idx="8134">
                  <c:v>11.18357628</c:v>
                </c:pt>
                <c:pt idx="8135">
                  <c:v>11.184270719999999</c:v>
                </c:pt>
                <c:pt idx="8136">
                  <c:v>11.184965159999999</c:v>
                </c:pt>
                <c:pt idx="8137">
                  <c:v>11.18566092</c:v>
                </c:pt>
                <c:pt idx="8138">
                  <c:v>11.1863568</c:v>
                </c:pt>
                <c:pt idx="8139">
                  <c:v>11.187051240000001</c:v>
                </c:pt>
                <c:pt idx="8140">
                  <c:v>11.187745680000001</c:v>
                </c:pt>
                <c:pt idx="8141">
                  <c:v>11.188440120000001</c:v>
                </c:pt>
                <c:pt idx="8142">
                  <c:v>11.189134560000015</c:v>
                </c:pt>
                <c:pt idx="8143">
                  <c:v>11.189829</c:v>
                </c:pt>
                <c:pt idx="8144">
                  <c:v>11.19052344</c:v>
                </c:pt>
                <c:pt idx="8145">
                  <c:v>11.19121788</c:v>
                </c:pt>
                <c:pt idx="8146">
                  <c:v>11.19191232</c:v>
                </c:pt>
                <c:pt idx="8147">
                  <c:v>11.19260676</c:v>
                </c:pt>
                <c:pt idx="8148">
                  <c:v>11.193301200000001</c:v>
                </c:pt>
                <c:pt idx="8149">
                  <c:v>11.193991560000001</c:v>
                </c:pt>
                <c:pt idx="8150">
                  <c:v>11.1946902</c:v>
                </c:pt>
                <c:pt idx="8151">
                  <c:v>11.19538464</c:v>
                </c:pt>
                <c:pt idx="8152">
                  <c:v>11.196079080000001</c:v>
                </c:pt>
                <c:pt idx="8153">
                  <c:v>11.19677484</c:v>
                </c:pt>
                <c:pt idx="8154">
                  <c:v>11.19746376</c:v>
                </c:pt>
                <c:pt idx="8155">
                  <c:v>11.198165159999997</c:v>
                </c:pt>
                <c:pt idx="8156">
                  <c:v>11.198855399999999</c:v>
                </c:pt>
                <c:pt idx="8157">
                  <c:v>11.19954852</c:v>
                </c:pt>
                <c:pt idx="8158">
                  <c:v>11.20024428</c:v>
                </c:pt>
                <c:pt idx="8159">
                  <c:v>11.20093872</c:v>
                </c:pt>
                <c:pt idx="8160">
                  <c:v>11.2016346</c:v>
                </c:pt>
                <c:pt idx="8161">
                  <c:v>11.20232904</c:v>
                </c:pt>
                <c:pt idx="8162">
                  <c:v>11.203023479999999</c:v>
                </c:pt>
                <c:pt idx="8163">
                  <c:v>11.203717920000001</c:v>
                </c:pt>
                <c:pt idx="8164">
                  <c:v>11.204413799999999</c:v>
                </c:pt>
                <c:pt idx="8165">
                  <c:v>11.20510956</c:v>
                </c:pt>
                <c:pt idx="8166">
                  <c:v>11.205804000000002</c:v>
                </c:pt>
                <c:pt idx="8167">
                  <c:v>11.206498440000001</c:v>
                </c:pt>
                <c:pt idx="8168">
                  <c:v>11.207192880000001</c:v>
                </c:pt>
                <c:pt idx="8169">
                  <c:v>11.207880360000001</c:v>
                </c:pt>
                <c:pt idx="8170">
                  <c:v>11.208576240000001</c:v>
                </c:pt>
                <c:pt idx="8171">
                  <c:v>11.209270679999999</c:v>
                </c:pt>
                <c:pt idx="8172">
                  <c:v>11.20996512</c:v>
                </c:pt>
                <c:pt idx="8173">
                  <c:v>11.21065956</c:v>
                </c:pt>
                <c:pt idx="8174">
                  <c:v>11.211353999999998</c:v>
                </c:pt>
                <c:pt idx="8175">
                  <c:v>11.21204844</c:v>
                </c:pt>
                <c:pt idx="8176">
                  <c:v>11.21274288</c:v>
                </c:pt>
                <c:pt idx="8177">
                  <c:v>11.213438760000001</c:v>
                </c:pt>
                <c:pt idx="8178">
                  <c:v>11.214133199999999</c:v>
                </c:pt>
                <c:pt idx="8179">
                  <c:v>11.214827639999999</c:v>
                </c:pt>
                <c:pt idx="8180">
                  <c:v>11.21552208</c:v>
                </c:pt>
                <c:pt idx="8181">
                  <c:v>11.21621652</c:v>
                </c:pt>
                <c:pt idx="8182">
                  <c:v>11.21691096</c:v>
                </c:pt>
                <c:pt idx="8183">
                  <c:v>11.217608159999999</c:v>
                </c:pt>
                <c:pt idx="8184">
                  <c:v>11.218302599999999</c:v>
                </c:pt>
                <c:pt idx="8185">
                  <c:v>11.21899704</c:v>
                </c:pt>
                <c:pt idx="8186">
                  <c:v>11.219684640000002</c:v>
                </c:pt>
                <c:pt idx="8187">
                  <c:v>11.2203804</c:v>
                </c:pt>
                <c:pt idx="8188">
                  <c:v>11.22107484</c:v>
                </c:pt>
                <c:pt idx="8189">
                  <c:v>11.22176928</c:v>
                </c:pt>
                <c:pt idx="8190">
                  <c:v>11.222470680000001</c:v>
                </c:pt>
                <c:pt idx="8191">
                  <c:v>11.223165119999999</c:v>
                </c:pt>
                <c:pt idx="8192">
                  <c:v>11.223859560000001</c:v>
                </c:pt>
                <c:pt idx="8193">
                  <c:v>11.224549920000001</c:v>
                </c:pt>
                <c:pt idx="8194">
                  <c:v>11.22524436</c:v>
                </c:pt>
                <c:pt idx="8195">
                  <c:v>11.2259388</c:v>
                </c:pt>
                <c:pt idx="8196">
                  <c:v>11.226634560000004</c:v>
                </c:pt>
                <c:pt idx="8197">
                  <c:v>11.227328999999985</c:v>
                </c:pt>
                <c:pt idx="8198">
                  <c:v>11.228023439999998</c:v>
                </c:pt>
                <c:pt idx="8199">
                  <c:v>11.22871788</c:v>
                </c:pt>
                <c:pt idx="8200">
                  <c:v>11.22941376</c:v>
                </c:pt>
                <c:pt idx="8201">
                  <c:v>11.230108199999998</c:v>
                </c:pt>
                <c:pt idx="8202">
                  <c:v>11.23080408</c:v>
                </c:pt>
                <c:pt idx="8203">
                  <c:v>11.23149156</c:v>
                </c:pt>
                <c:pt idx="8204">
                  <c:v>11.232192960000001</c:v>
                </c:pt>
                <c:pt idx="8205">
                  <c:v>11.232887400000001</c:v>
                </c:pt>
                <c:pt idx="8206">
                  <c:v>11.2335762</c:v>
                </c:pt>
                <c:pt idx="8207">
                  <c:v>11.234270639999997</c:v>
                </c:pt>
                <c:pt idx="8208">
                  <c:v>11.23496652</c:v>
                </c:pt>
                <c:pt idx="8209">
                  <c:v>11.235662400000001</c:v>
                </c:pt>
                <c:pt idx="8210">
                  <c:v>11.236358159999995</c:v>
                </c:pt>
                <c:pt idx="8211">
                  <c:v>11.237049840000001</c:v>
                </c:pt>
                <c:pt idx="8212">
                  <c:v>11.237744280000001</c:v>
                </c:pt>
                <c:pt idx="8213">
                  <c:v>11.23844016</c:v>
                </c:pt>
                <c:pt idx="8214">
                  <c:v>11.2391346</c:v>
                </c:pt>
                <c:pt idx="8215">
                  <c:v>11.2398276</c:v>
                </c:pt>
                <c:pt idx="8216">
                  <c:v>11.24052204</c:v>
                </c:pt>
                <c:pt idx="8217">
                  <c:v>11.241216479999997</c:v>
                </c:pt>
                <c:pt idx="8218">
                  <c:v>11.241910919999997</c:v>
                </c:pt>
                <c:pt idx="8219">
                  <c:v>11.242605360000001</c:v>
                </c:pt>
                <c:pt idx="8220">
                  <c:v>11.24329992</c:v>
                </c:pt>
                <c:pt idx="8221">
                  <c:v>11.24399712</c:v>
                </c:pt>
                <c:pt idx="8222">
                  <c:v>11.24469156</c:v>
                </c:pt>
                <c:pt idx="8223">
                  <c:v>11.245386</c:v>
                </c:pt>
                <c:pt idx="8224">
                  <c:v>11.246081759999999</c:v>
                </c:pt>
                <c:pt idx="8225">
                  <c:v>11.246770679999999</c:v>
                </c:pt>
                <c:pt idx="8226">
                  <c:v>11.247465119999999</c:v>
                </c:pt>
                <c:pt idx="8227">
                  <c:v>11.24815956</c:v>
                </c:pt>
                <c:pt idx="8228">
                  <c:v>11.248853999999998</c:v>
                </c:pt>
                <c:pt idx="8229">
                  <c:v>11.24954988</c:v>
                </c:pt>
                <c:pt idx="8230">
                  <c:v>11.25024432</c:v>
                </c:pt>
                <c:pt idx="8231">
                  <c:v>11.25093876</c:v>
                </c:pt>
                <c:pt idx="8232">
                  <c:v>11.25163176</c:v>
                </c:pt>
                <c:pt idx="8233">
                  <c:v>11.252326200000002</c:v>
                </c:pt>
                <c:pt idx="8234">
                  <c:v>11.253022080000001</c:v>
                </c:pt>
                <c:pt idx="8235">
                  <c:v>11.253716520000006</c:v>
                </c:pt>
                <c:pt idx="8236">
                  <c:v>11.25441096</c:v>
                </c:pt>
                <c:pt idx="8237">
                  <c:v>11.2551054</c:v>
                </c:pt>
                <c:pt idx="8238">
                  <c:v>11.255802600000004</c:v>
                </c:pt>
                <c:pt idx="8239">
                  <c:v>11.256497040000006</c:v>
                </c:pt>
                <c:pt idx="8240">
                  <c:v>11.257185960000001</c:v>
                </c:pt>
                <c:pt idx="8241">
                  <c:v>11.25788184</c:v>
                </c:pt>
                <c:pt idx="8242">
                  <c:v>11.258577600000001</c:v>
                </c:pt>
                <c:pt idx="8243">
                  <c:v>11.259272040000001</c:v>
                </c:pt>
                <c:pt idx="8244">
                  <c:v>11.259969360000001</c:v>
                </c:pt>
                <c:pt idx="8245">
                  <c:v>11.2606638</c:v>
                </c:pt>
                <c:pt idx="8246">
                  <c:v>11.26135824</c:v>
                </c:pt>
                <c:pt idx="8247">
                  <c:v>11.262047040000002</c:v>
                </c:pt>
                <c:pt idx="8248">
                  <c:v>11.262742920000004</c:v>
                </c:pt>
                <c:pt idx="8249">
                  <c:v>11.263437360000006</c:v>
                </c:pt>
                <c:pt idx="8250">
                  <c:v>11.26413324</c:v>
                </c:pt>
                <c:pt idx="8251">
                  <c:v>11.26482768</c:v>
                </c:pt>
                <c:pt idx="8252">
                  <c:v>11.26552212</c:v>
                </c:pt>
                <c:pt idx="8253">
                  <c:v>11.26621656</c:v>
                </c:pt>
                <c:pt idx="8254">
                  <c:v>11.266912320000001</c:v>
                </c:pt>
                <c:pt idx="8255">
                  <c:v>11.2676082</c:v>
                </c:pt>
                <c:pt idx="8256">
                  <c:v>11.26830264</c:v>
                </c:pt>
                <c:pt idx="8257">
                  <c:v>11.26899708</c:v>
                </c:pt>
                <c:pt idx="8258">
                  <c:v>11.269690200000014</c:v>
                </c:pt>
                <c:pt idx="8259">
                  <c:v>11.270387400000001</c:v>
                </c:pt>
                <c:pt idx="8260">
                  <c:v>11.271080400000001</c:v>
                </c:pt>
                <c:pt idx="8261">
                  <c:v>11.271769320000001</c:v>
                </c:pt>
                <c:pt idx="8262">
                  <c:v>11.272465200000006</c:v>
                </c:pt>
                <c:pt idx="8263">
                  <c:v>11.273159640000001</c:v>
                </c:pt>
                <c:pt idx="8264">
                  <c:v>11.27385408</c:v>
                </c:pt>
                <c:pt idx="8265">
                  <c:v>11.27454852</c:v>
                </c:pt>
                <c:pt idx="8266">
                  <c:v>11.27524296</c:v>
                </c:pt>
                <c:pt idx="8267">
                  <c:v>11.2759374</c:v>
                </c:pt>
                <c:pt idx="8268">
                  <c:v>11.276633160000001</c:v>
                </c:pt>
                <c:pt idx="8269">
                  <c:v>11.2773276</c:v>
                </c:pt>
                <c:pt idx="8270">
                  <c:v>11.27802204</c:v>
                </c:pt>
                <c:pt idx="8271">
                  <c:v>11.27871792</c:v>
                </c:pt>
                <c:pt idx="8272">
                  <c:v>11.27941236</c:v>
                </c:pt>
                <c:pt idx="8273">
                  <c:v>11.2801068</c:v>
                </c:pt>
                <c:pt idx="8274">
                  <c:v>11.280801240000001</c:v>
                </c:pt>
                <c:pt idx="8275">
                  <c:v>11.281495680000001</c:v>
                </c:pt>
                <c:pt idx="8276">
                  <c:v>11.282190120000001</c:v>
                </c:pt>
                <c:pt idx="8277">
                  <c:v>11.282884560000015</c:v>
                </c:pt>
                <c:pt idx="8278">
                  <c:v>11.283579</c:v>
                </c:pt>
                <c:pt idx="8279">
                  <c:v>11.284273439999993</c:v>
                </c:pt>
                <c:pt idx="8280">
                  <c:v>11.28496788</c:v>
                </c:pt>
                <c:pt idx="8281">
                  <c:v>11.28565128</c:v>
                </c:pt>
                <c:pt idx="8282">
                  <c:v>11.28635676</c:v>
                </c:pt>
                <c:pt idx="8283">
                  <c:v>11.287051200000001</c:v>
                </c:pt>
                <c:pt idx="8284">
                  <c:v>11.287745640000001</c:v>
                </c:pt>
                <c:pt idx="8285">
                  <c:v>11.2884402</c:v>
                </c:pt>
                <c:pt idx="8286">
                  <c:v>11.28913464</c:v>
                </c:pt>
                <c:pt idx="8287">
                  <c:v>11.289829080000001</c:v>
                </c:pt>
                <c:pt idx="8288">
                  <c:v>11.290523520000001</c:v>
                </c:pt>
                <c:pt idx="8289">
                  <c:v>11.291217959999999</c:v>
                </c:pt>
                <c:pt idx="8290">
                  <c:v>11.291912399999999</c:v>
                </c:pt>
                <c:pt idx="8291">
                  <c:v>11.29260816</c:v>
                </c:pt>
                <c:pt idx="8292">
                  <c:v>11.293302600000001</c:v>
                </c:pt>
                <c:pt idx="8293">
                  <c:v>11.293997040000001</c:v>
                </c:pt>
                <c:pt idx="8294">
                  <c:v>11.294691479999999</c:v>
                </c:pt>
                <c:pt idx="8295">
                  <c:v>11.295385920000001</c:v>
                </c:pt>
                <c:pt idx="8296">
                  <c:v>11.296080360000001</c:v>
                </c:pt>
                <c:pt idx="8297">
                  <c:v>11.296774920000001</c:v>
                </c:pt>
                <c:pt idx="8298">
                  <c:v>11.29746372</c:v>
                </c:pt>
                <c:pt idx="8299">
                  <c:v>11.298158159999995</c:v>
                </c:pt>
                <c:pt idx="8300">
                  <c:v>11.2988526</c:v>
                </c:pt>
                <c:pt idx="8301">
                  <c:v>11.29954704</c:v>
                </c:pt>
                <c:pt idx="8302">
                  <c:v>11.300242920000002</c:v>
                </c:pt>
                <c:pt idx="8303">
                  <c:v>11.300938800000004</c:v>
                </c:pt>
                <c:pt idx="8304">
                  <c:v>11.301634560000016</c:v>
                </c:pt>
                <c:pt idx="8305">
                  <c:v>11.30233044</c:v>
                </c:pt>
                <c:pt idx="8306">
                  <c:v>11.30301936</c:v>
                </c:pt>
                <c:pt idx="8307">
                  <c:v>11.303713800000002</c:v>
                </c:pt>
                <c:pt idx="8308">
                  <c:v>11.304408240000004</c:v>
                </c:pt>
                <c:pt idx="8309">
                  <c:v>11.305104000000016</c:v>
                </c:pt>
                <c:pt idx="8310">
                  <c:v>11.30579844</c:v>
                </c:pt>
                <c:pt idx="8311">
                  <c:v>11.306492880000022</c:v>
                </c:pt>
                <c:pt idx="8312">
                  <c:v>11.307188760000001</c:v>
                </c:pt>
                <c:pt idx="8313">
                  <c:v>11.307883200000004</c:v>
                </c:pt>
                <c:pt idx="8314">
                  <c:v>11.308579080000001</c:v>
                </c:pt>
                <c:pt idx="8315">
                  <c:v>11.30927208</c:v>
                </c:pt>
                <c:pt idx="8316">
                  <c:v>11.30996796</c:v>
                </c:pt>
                <c:pt idx="8317">
                  <c:v>11.3106624</c:v>
                </c:pt>
                <c:pt idx="8318">
                  <c:v>11.31135684</c:v>
                </c:pt>
                <c:pt idx="8319">
                  <c:v>11.31205128</c:v>
                </c:pt>
                <c:pt idx="8320">
                  <c:v>11.312744280000022</c:v>
                </c:pt>
                <c:pt idx="8321">
                  <c:v>11.313438720000002</c:v>
                </c:pt>
                <c:pt idx="8322">
                  <c:v>11.314133160000001</c:v>
                </c:pt>
                <c:pt idx="8323">
                  <c:v>11.314827600000001</c:v>
                </c:pt>
                <c:pt idx="8324">
                  <c:v>11.315522040000006</c:v>
                </c:pt>
                <c:pt idx="8325">
                  <c:v>11.31621648</c:v>
                </c:pt>
                <c:pt idx="8326">
                  <c:v>11.31691092</c:v>
                </c:pt>
                <c:pt idx="8327">
                  <c:v>11.31760536</c:v>
                </c:pt>
                <c:pt idx="8328">
                  <c:v>11.31830124</c:v>
                </c:pt>
                <c:pt idx="8329">
                  <c:v>11.31899568</c:v>
                </c:pt>
                <c:pt idx="8330">
                  <c:v>11.319690120000002</c:v>
                </c:pt>
                <c:pt idx="8331">
                  <c:v>11.320384560000004</c:v>
                </c:pt>
                <c:pt idx="8332">
                  <c:v>11.321080440000001</c:v>
                </c:pt>
                <c:pt idx="8333">
                  <c:v>11.32177068</c:v>
                </c:pt>
                <c:pt idx="8334">
                  <c:v>11.322466560000024</c:v>
                </c:pt>
                <c:pt idx="8335">
                  <c:v>11.323161000000001</c:v>
                </c:pt>
                <c:pt idx="8336">
                  <c:v>11.323855440000001</c:v>
                </c:pt>
                <c:pt idx="8337">
                  <c:v>11.324549880000006</c:v>
                </c:pt>
                <c:pt idx="8338">
                  <c:v>11.325244320000015</c:v>
                </c:pt>
                <c:pt idx="8339">
                  <c:v>11.32593876</c:v>
                </c:pt>
                <c:pt idx="8340">
                  <c:v>11.326633200000016</c:v>
                </c:pt>
                <c:pt idx="8341">
                  <c:v>11.32732764</c:v>
                </c:pt>
                <c:pt idx="8342">
                  <c:v>11.32802352</c:v>
                </c:pt>
                <c:pt idx="8343">
                  <c:v>11.328717960000001</c:v>
                </c:pt>
                <c:pt idx="8344">
                  <c:v>11.329412400000002</c:v>
                </c:pt>
                <c:pt idx="8345">
                  <c:v>11.330106840000004</c:v>
                </c:pt>
                <c:pt idx="8346">
                  <c:v>11.3308026</c:v>
                </c:pt>
                <c:pt idx="8347">
                  <c:v>11.33149152</c:v>
                </c:pt>
                <c:pt idx="8348">
                  <c:v>11.332191480000001</c:v>
                </c:pt>
                <c:pt idx="8349">
                  <c:v>11.332885920000002</c:v>
                </c:pt>
                <c:pt idx="8350">
                  <c:v>11.333580360000004</c:v>
                </c:pt>
                <c:pt idx="8351">
                  <c:v>11.33427492</c:v>
                </c:pt>
                <c:pt idx="8352">
                  <c:v>11.334969360000001</c:v>
                </c:pt>
                <c:pt idx="8353">
                  <c:v>11.335663800000004</c:v>
                </c:pt>
                <c:pt idx="8354">
                  <c:v>11.336358240000001</c:v>
                </c:pt>
                <c:pt idx="8355">
                  <c:v>11.337052680000001</c:v>
                </c:pt>
                <c:pt idx="8356">
                  <c:v>11.33774712</c:v>
                </c:pt>
                <c:pt idx="8357">
                  <c:v>11.33843592</c:v>
                </c:pt>
                <c:pt idx="8358">
                  <c:v>11.33913036</c:v>
                </c:pt>
                <c:pt idx="8359">
                  <c:v>11.33982492</c:v>
                </c:pt>
                <c:pt idx="8360">
                  <c:v>11.340520680000001</c:v>
                </c:pt>
                <c:pt idx="8361">
                  <c:v>11.34122064</c:v>
                </c:pt>
                <c:pt idx="8362">
                  <c:v>11.34190824</c:v>
                </c:pt>
                <c:pt idx="8363">
                  <c:v>11.342602680000002</c:v>
                </c:pt>
                <c:pt idx="8364">
                  <c:v>11.343297120000001</c:v>
                </c:pt>
                <c:pt idx="8365">
                  <c:v>11.343991560000001</c:v>
                </c:pt>
                <c:pt idx="8366">
                  <c:v>11.344686000000006</c:v>
                </c:pt>
                <c:pt idx="8367">
                  <c:v>11.34538044</c:v>
                </c:pt>
                <c:pt idx="8368">
                  <c:v>11.346076200000002</c:v>
                </c:pt>
                <c:pt idx="8369">
                  <c:v>11.346770640000001</c:v>
                </c:pt>
                <c:pt idx="8370">
                  <c:v>11.3474652</c:v>
                </c:pt>
                <c:pt idx="8371">
                  <c:v>11.34815964</c:v>
                </c:pt>
                <c:pt idx="8372">
                  <c:v>11.348854080000001</c:v>
                </c:pt>
                <c:pt idx="8373">
                  <c:v>11.349548520000004</c:v>
                </c:pt>
                <c:pt idx="8374">
                  <c:v>11.350242960000006</c:v>
                </c:pt>
                <c:pt idx="8375">
                  <c:v>11.350937400000015</c:v>
                </c:pt>
                <c:pt idx="8376">
                  <c:v>11.351631840000014</c:v>
                </c:pt>
                <c:pt idx="8377">
                  <c:v>11.352326280000014</c:v>
                </c:pt>
                <c:pt idx="8378">
                  <c:v>11.353022040000004</c:v>
                </c:pt>
                <c:pt idx="8379">
                  <c:v>11.353716480000006</c:v>
                </c:pt>
                <c:pt idx="8380">
                  <c:v>11.354410920000015</c:v>
                </c:pt>
                <c:pt idx="8381">
                  <c:v>11.355106800000028</c:v>
                </c:pt>
                <c:pt idx="8382">
                  <c:v>11.355801240000016</c:v>
                </c:pt>
                <c:pt idx="8383">
                  <c:v>11.356495680000016</c:v>
                </c:pt>
                <c:pt idx="8384">
                  <c:v>11.357185920000004</c:v>
                </c:pt>
                <c:pt idx="8385">
                  <c:v>11.357881800000014</c:v>
                </c:pt>
                <c:pt idx="8386">
                  <c:v>11.358576240000014</c:v>
                </c:pt>
                <c:pt idx="8387">
                  <c:v>11.35927068</c:v>
                </c:pt>
                <c:pt idx="8388">
                  <c:v>11.35996512</c:v>
                </c:pt>
                <c:pt idx="8389">
                  <c:v>11.360659560000016</c:v>
                </c:pt>
                <c:pt idx="8390">
                  <c:v>11.36135676</c:v>
                </c:pt>
                <c:pt idx="8391">
                  <c:v>11.362051200000014</c:v>
                </c:pt>
                <c:pt idx="8392">
                  <c:v>11.362745640000016</c:v>
                </c:pt>
                <c:pt idx="8393">
                  <c:v>11.363440200000026</c:v>
                </c:pt>
                <c:pt idx="8394">
                  <c:v>11.364134640000014</c:v>
                </c:pt>
                <c:pt idx="8395">
                  <c:v>11.36482908</c:v>
                </c:pt>
                <c:pt idx="8396">
                  <c:v>11.365523520000016</c:v>
                </c:pt>
                <c:pt idx="8397">
                  <c:v>11.366219280000006</c:v>
                </c:pt>
                <c:pt idx="8398">
                  <c:v>11.366906760000004</c:v>
                </c:pt>
                <c:pt idx="8399">
                  <c:v>11.367601200000006</c:v>
                </c:pt>
                <c:pt idx="8400">
                  <c:v>11.3683026</c:v>
                </c:pt>
                <c:pt idx="8401">
                  <c:v>11.36899704</c:v>
                </c:pt>
                <c:pt idx="8402">
                  <c:v>11.36969148</c:v>
                </c:pt>
                <c:pt idx="8403">
                  <c:v>11.3703804</c:v>
                </c:pt>
                <c:pt idx="8404">
                  <c:v>11.37107484</c:v>
                </c:pt>
                <c:pt idx="8405">
                  <c:v>11.371770720000001</c:v>
                </c:pt>
                <c:pt idx="8406">
                  <c:v>11.372465160000004</c:v>
                </c:pt>
                <c:pt idx="8407">
                  <c:v>11.373159600000006</c:v>
                </c:pt>
                <c:pt idx="8408">
                  <c:v>11.373856800000022</c:v>
                </c:pt>
                <c:pt idx="8409">
                  <c:v>11.374551240000002</c:v>
                </c:pt>
                <c:pt idx="8410">
                  <c:v>11.375245680000004</c:v>
                </c:pt>
                <c:pt idx="8411">
                  <c:v>11.375941560000006</c:v>
                </c:pt>
                <c:pt idx="8412">
                  <c:v>11.376636000000026</c:v>
                </c:pt>
                <c:pt idx="8413">
                  <c:v>11.37732624</c:v>
                </c:pt>
                <c:pt idx="8414">
                  <c:v>11.37802488</c:v>
                </c:pt>
                <c:pt idx="8415">
                  <c:v>11.37871932</c:v>
                </c:pt>
                <c:pt idx="8416">
                  <c:v>11.37941376</c:v>
                </c:pt>
                <c:pt idx="8417">
                  <c:v>11.3801082</c:v>
                </c:pt>
                <c:pt idx="8418">
                  <c:v>11.38079712</c:v>
                </c:pt>
                <c:pt idx="8419">
                  <c:v>11.381491560000002</c:v>
                </c:pt>
                <c:pt idx="8420">
                  <c:v>11.382186000000024</c:v>
                </c:pt>
                <c:pt idx="8421">
                  <c:v>11.382880440000006</c:v>
                </c:pt>
                <c:pt idx="8422">
                  <c:v>11.383574880000015</c:v>
                </c:pt>
                <c:pt idx="8423">
                  <c:v>11.38426932</c:v>
                </c:pt>
                <c:pt idx="8424">
                  <c:v>11.38496376</c:v>
                </c:pt>
                <c:pt idx="8425">
                  <c:v>11.385658200000016</c:v>
                </c:pt>
                <c:pt idx="8426">
                  <c:v>11.38635264</c:v>
                </c:pt>
                <c:pt idx="8427">
                  <c:v>11.38704708</c:v>
                </c:pt>
                <c:pt idx="8428">
                  <c:v>11.387741520000002</c:v>
                </c:pt>
                <c:pt idx="8429">
                  <c:v>11.388435960000002</c:v>
                </c:pt>
                <c:pt idx="8430">
                  <c:v>11.389130400000004</c:v>
                </c:pt>
                <c:pt idx="8431">
                  <c:v>11.389824840000006</c:v>
                </c:pt>
                <c:pt idx="8432">
                  <c:v>11.390519280000015</c:v>
                </c:pt>
                <c:pt idx="8433">
                  <c:v>11.39121516</c:v>
                </c:pt>
                <c:pt idx="8434">
                  <c:v>11.3919096</c:v>
                </c:pt>
                <c:pt idx="8435">
                  <c:v>11.392605360000006</c:v>
                </c:pt>
                <c:pt idx="8436">
                  <c:v>11.39330124</c:v>
                </c:pt>
                <c:pt idx="8437">
                  <c:v>11.39399148</c:v>
                </c:pt>
                <c:pt idx="8438">
                  <c:v>11.394685920000002</c:v>
                </c:pt>
                <c:pt idx="8439">
                  <c:v>11.395380360000004</c:v>
                </c:pt>
                <c:pt idx="8440">
                  <c:v>11.39607492</c:v>
                </c:pt>
                <c:pt idx="8441">
                  <c:v>11.39676936</c:v>
                </c:pt>
                <c:pt idx="8442">
                  <c:v>11.397463800000002</c:v>
                </c:pt>
                <c:pt idx="8443">
                  <c:v>11.398158240000001</c:v>
                </c:pt>
                <c:pt idx="8444">
                  <c:v>11.398854</c:v>
                </c:pt>
                <c:pt idx="8445">
                  <c:v>11.399549880000018</c:v>
                </c:pt>
                <c:pt idx="8446">
                  <c:v>11.40024564</c:v>
                </c:pt>
                <c:pt idx="8447">
                  <c:v>11.400940200000004</c:v>
                </c:pt>
                <c:pt idx="8448">
                  <c:v>11.40163596</c:v>
                </c:pt>
                <c:pt idx="8449">
                  <c:v>11.4023304</c:v>
                </c:pt>
                <c:pt idx="8450">
                  <c:v>11.40302484</c:v>
                </c:pt>
                <c:pt idx="8451">
                  <c:v>11.403719280000002</c:v>
                </c:pt>
                <c:pt idx="8452">
                  <c:v>11.404413720000001</c:v>
                </c:pt>
                <c:pt idx="8453">
                  <c:v>11.405102640000004</c:v>
                </c:pt>
                <c:pt idx="8454">
                  <c:v>11.405797080000006</c:v>
                </c:pt>
                <c:pt idx="8455">
                  <c:v>11.406491520000015</c:v>
                </c:pt>
                <c:pt idx="8456">
                  <c:v>11.40718596</c:v>
                </c:pt>
                <c:pt idx="8457">
                  <c:v>11.4078804</c:v>
                </c:pt>
                <c:pt idx="8458">
                  <c:v>11.40857484</c:v>
                </c:pt>
                <c:pt idx="8459">
                  <c:v>11.409272040000001</c:v>
                </c:pt>
                <c:pt idx="8460">
                  <c:v>11.40996648</c:v>
                </c:pt>
                <c:pt idx="8461">
                  <c:v>11.41066092</c:v>
                </c:pt>
                <c:pt idx="8462">
                  <c:v>11.41135536</c:v>
                </c:pt>
                <c:pt idx="8463">
                  <c:v>11.412049920000015</c:v>
                </c:pt>
                <c:pt idx="8464">
                  <c:v>11.412744360000014</c:v>
                </c:pt>
                <c:pt idx="8465">
                  <c:v>11.413438800000014</c:v>
                </c:pt>
                <c:pt idx="8466">
                  <c:v>11.41413324</c:v>
                </c:pt>
                <c:pt idx="8467">
                  <c:v>11.414828999999999</c:v>
                </c:pt>
                <c:pt idx="8468">
                  <c:v>11.415523440000001</c:v>
                </c:pt>
                <c:pt idx="8469">
                  <c:v>11.41621788</c:v>
                </c:pt>
                <c:pt idx="8470">
                  <c:v>11.41691232</c:v>
                </c:pt>
                <c:pt idx="8471">
                  <c:v>11.41760676</c:v>
                </c:pt>
                <c:pt idx="8472">
                  <c:v>11.418301199999998</c:v>
                </c:pt>
                <c:pt idx="8473">
                  <c:v>11.41899708</c:v>
                </c:pt>
                <c:pt idx="8474">
                  <c:v>11.419691520000002</c:v>
                </c:pt>
                <c:pt idx="8475">
                  <c:v>11.420380440000001</c:v>
                </c:pt>
                <c:pt idx="8476">
                  <c:v>11.4210762</c:v>
                </c:pt>
                <c:pt idx="8477">
                  <c:v>11.421769320000001</c:v>
                </c:pt>
                <c:pt idx="8478">
                  <c:v>11.422463760000001</c:v>
                </c:pt>
                <c:pt idx="8479">
                  <c:v>11.423156760000001</c:v>
                </c:pt>
                <c:pt idx="8480">
                  <c:v>11.423855400000001</c:v>
                </c:pt>
                <c:pt idx="8481">
                  <c:v>11.424551280000001</c:v>
                </c:pt>
                <c:pt idx="8482">
                  <c:v>11.425245720000001</c:v>
                </c:pt>
                <c:pt idx="8483">
                  <c:v>11.425941480000001</c:v>
                </c:pt>
                <c:pt idx="8484">
                  <c:v>11.426635920000002</c:v>
                </c:pt>
                <c:pt idx="8485">
                  <c:v>11.427330360000001</c:v>
                </c:pt>
                <c:pt idx="8486">
                  <c:v>11.428019280000001</c:v>
                </c:pt>
                <c:pt idx="8487">
                  <c:v>11.428713719999999</c:v>
                </c:pt>
                <c:pt idx="8488">
                  <c:v>11.429408160000001</c:v>
                </c:pt>
                <c:pt idx="8489">
                  <c:v>11.4301026</c:v>
                </c:pt>
                <c:pt idx="8490">
                  <c:v>11.43079704</c:v>
                </c:pt>
                <c:pt idx="8491">
                  <c:v>11.43149148</c:v>
                </c:pt>
                <c:pt idx="8492">
                  <c:v>11.43218592</c:v>
                </c:pt>
                <c:pt idx="8493">
                  <c:v>11.43288036</c:v>
                </c:pt>
                <c:pt idx="8494">
                  <c:v>11.433577680000001</c:v>
                </c:pt>
                <c:pt idx="8495">
                  <c:v>11.434270679999999</c:v>
                </c:pt>
                <c:pt idx="8496">
                  <c:v>11.434966560000001</c:v>
                </c:pt>
                <c:pt idx="8497">
                  <c:v>11.43566232</c:v>
                </c:pt>
                <c:pt idx="8498">
                  <c:v>11.43635544</c:v>
                </c:pt>
                <c:pt idx="8499">
                  <c:v>11.43704988</c:v>
                </c:pt>
                <c:pt idx="8500">
                  <c:v>11.437745640000001</c:v>
                </c:pt>
                <c:pt idx="8501">
                  <c:v>11.438440200000002</c:v>
                </c:pt>
                <c:pt idx="8502">
                  <c:v>11.439133200000002</c:v>
                </c:pt>
                <c:pt idx="8503">
                  <c:v>11.439827640000001</c:v>
                </c:pt>
                <c:pt idx="8504">
                  <c:v>11.440522080000001</c:v>
                </c:pt>
                <c:pt idx="8505">
                  <c:v>11.441217959999999</c:v>
                </c:pt>
                <c:pt idx="8506">
                  <c:v>11.4419124</c:v>
                </c:pt>
                <c:pt idx="8507">
                  <c:v>11.442606840000014</c:v>
                </c:pt>
                <c:pt idx="8508">
                  <c:v>11.44330128</c:v>
                </c:pt>
                <c:pt idx="8509">
                  <c:v>11.44399572</c:v>
                </c:pt>
                <c:pt idx="8510">
                  <c:v>11.44469016</c:v>
                </c:pt>
                <c:pt idx="8511">
                  <c:v>11.44538184</c:v>
                </c:pt>
                <c:pt idx="8512">
                  <c:v>11.44607628</c:v>
                </c:pt>
                <c:pt idx="8513">
                  <c:v>11.44677072</c:v>
                </c:pt>
                <c:pt idx="8514">
                  <c:v>11.44746516</c:v>
                </c:pt>
                <c:pt idx="8515">
                  <c:v>11.448160919999999</c:v>
                </c:pt>
                <c:pt idx="8516">
                  <c:v>11.44885824</c:v>
                </c:pt>
                <c:pt idx="8517">
                  <c:v>11.449547040000002</c:v>
                </c:pt>
                <c:pt idx="8518">
                  <c:v>11.450242920000004</c:v>
                </c:pt>
                <c:pt idx="8519">
                  <c:v>11.450937360000006</c:v>
                </c:pt>
                <c:pt idx="8520">
                  <c:v>11.451631800000014</c:v>
                </c:pt>
                <c:pt idx="8521">
                  <c:v>11.452326240000014</c:v>
                </c:pt>
                <c:pt idx="8522">
                  <c:v>11.45302068</c:v>
                </c:pt>
                <c:pt idx="8523">
                  <c:v>11.453702640000015</c:v>
                </c:pt>
                <c:pt idx="8524">
                  <c:v>11.45438736</c:v>
                </c:pt>
                <c:pt idx="8525">
                  <c:v>11.455105440000002</c:v>
                </c:pt>
                <c:pt idx="8526">
                  <c:v>11.455801200000014</c:v>
                </c:pt>
                <c:pt idx="8527">
                  <c:v>11.456495640000016</c:v>
                </c:pt>
                <c:pt idx="8528">
                  <c:v>11.457190200000014</c:v>
                </c:pt>
                <c:pt idx="8529">
                  <c:v>11.457884640000014</c:v>
                </c:pt>
                <c:pt idx="8530">
                  <c:v>11.45857908</c:v>
                </c:pt>
                <c:pt idx="8531">
                  <c:v>11.459269320000002</c:v>
                </c:pt>
                <c:pt idx="8532">
                  <c:v>11.459965200000006</c:v>
                </c:pt>
                <c:pt idx="8533">
                  <c:v>11.460659640000006</c:v>
                </c:pt>
                <c:pt idx="8534">
                  <c:v>11.46135408</c:v>
                </c:pt>
                <c:pt idx="8535">
                  <c:v>11.462048520000014</c:v>
                </c:pt>
                <c:pt idx="8536">
                  <c:v>11.462742960000016</c:v>
                </c:pt>
                <c:pt idx="8537">
                  <c:v>11.463437400000016</c:v>
                </c:pt>
                <c:pt idx="8538">
                  <c:v>11.464133160000001</c:v>
                </c:pt>
                <c:pt idx="8539">
                  <c:v>11.46482904</c:v>
                </c:pt>
                <c:pt idx="8540">
                  <c:v>11.46552348</c:v>
                </c:pt>
                <c:pt idx="8541">
                  <c:v>11.46621792</c:v>
                </c:pt>
                <c:pt idx="8542">
                  <c:v>11.46691236</c:v>
                </c:pt>
                <c:pt idx="8543">
                  <c:v>11.467606800000022</c:v>
                </c:pt>
                <c:pt idx="8544">
                  <c:v>11.468302680000001</c:v>
                </c:pt>
                <c:pt idx="8545">
                  <c:v>11.46899436</c:v>
                </c:pt>
                <c:pt idx="8546">
                  <c:v>11.469688800000016</c:v>
                </c:pt>
                <c:pt idx="8547">
                  <c:v>11.470384560000015</c:v>
                </c:pt>
                <c:pt idx="8548">
                  <c:v>11.471079</c:v>
                </c:pt>
                <c:pt idx="8549">
                  <c:v>11.47177344</c:v>
                </c:pt>
                <c:pt idx="8550">
                  <c:v>11.472467880000016</c:v>
                </c:pt>
                <c:pt idx="8551">
                  <c:v>11.47316232</c:v>
                </c:pt>
                <c:pt idx="8552">
                  <c:v>11.47385676</c:v>
                </c:pt>
                <c:pt idx="8553">
                  <c:v>11.474552640000002</c:v>
                </c:pt>
                <c:pt idx="8554">
                  <c:v>11.475247080000004</c:v>
                </c:pt>
                <c:pt idx="8555">
                  <c:v>11.475941520000006</c:v>
                </c:pt>
                <c:pt idx="8556">
                  <c:v>11.47663176</c:v>
                </c:pt>
                <c:pt idx="8557">
                  <c:v>11.4773262</c:v>
                </c:pt>
                <c:pt idx="8558">
                  <c:v>11.47802064</c:v>
                </c:pt>
                <c:pt idx="8559">
                  <c:v>11.478716520000004</c:v>
                </c:pt>
                <c:pt idx="8560">
                  <c:v>11.479412400000006</c:v>
                </c:pt>
                <c:pt idx="8561">
                  <c:v>11.48010816</c:v>
                </c:pt>
                <c:pt idx="8562">
                  <c:v>11.48079708</c:v>
                </c:pt>
                <c:pt idx="8563">
                  <c:v>11.481491520000002</c:v>
                </c:pt>
                <c:pt idx="8564">
                  <c:v>11.482185960000002</c:v>
                </c:pt>
                <c:pt idx="8565">
                  <c:v>11.482880400000004</c:v>
                </c:pt>
                <c:pt idx="8566">
                  <c:v>11.483574840000006</c:v>
                </c:pt>
                <c:pt idx="8567">
                  <c:v>11.484269280000001</c:v>
                </c:pt>
                <c:pt idx="8568">
                  <c:v>11.48496372</c:v>
                </c:pt>
                <c:pt idx="8569">
                  <c:v>11.48565816</c:v>
                </c:pt>
                <c:pt idx="8570">
                  <c:v>11.4863526</c:v>
                </c:pt>
                <c:pt idx="8571">
                  <c:v>11.48704704</c:v>
                </c:pt>
                <c:pt idx="8572">
                  <c:v>11.48774148</c:v>
                </c:pt>
                <c:pt idx="8573">
                  <c:v>11.488437360000002</c:v>
                </c:pt>
                <c:pt idx="8574">
                  <c:v>11.489131800000004</c:v>
                </c:pt>
                <c:pt idx="8575">
                  <c:v>11.489827680000001</c:v>
                </c:pt>
                <c:pt idx="8576">
                  <c:v>11.49052212</c:v>
                </c:pt>
                <c:pt idx="8577">
                  <c:v>11.49121656</c:v>
                </c:pt>
                <c:pt idx="8578">
                  <c:v>11.491911</c:v>
                </c:pt>
                <c:pt idx="8579">
                  <c:v>11.492606760000006</c:v>
                </c:pt>
                <c:pt idx="8580">
                  <c:v>11.493301199999999</c:v>
                </c:pt>
                <c:pt idx="8581">
                  <c:v>11.49399564</c:v>
                </c:pt>
                <c:pt idx="8582">
                  <c:v>11.494688760000001</c:v>
                </c:pt>
                <c:pt idx="8583">
                  <c:v>11.495383200000004</c:v>
                </c:pt>
                <c:pt idx="8584">
                  <c:v>11.496079080000001</c:v>
                </c:pt>
                <c:pt idx="8585">
                  <c:v>11.49677352</c:v>
                </c:pt>
                <c:pt idx="8586">
                  <c:v>11.49746796</c:v>
                </c:pt>
                <c:pt idx="8587">
                  <c:v>11.49816096</c:v>
                </c:pt>
                <c:pt idx="8588">
                  <c:v>11.49885684</c:v>
                </c:pt>
                <c:pt idx="8589">
                  <c:v>11.49955128</c:v>
                </c:pt>
                <c:pt idx="8590">
                  <c:v>11.500245720000001</c:v>
                </c:pt>
                <c:pt idx="8591">
                  <c:v>11.50094148</c:v>
                </c:pt>
                <c:pt idx="8592">
                  <c:v>11.5016304</c:v>
                </c:pt>
                <c:pt idx="8593">
                  <c:v>11.502327600000001</c:v>
                </c:pt>
                <c:pt idx="8594">
                  <c:v>11.503022040000001</c:v>
                </c:pt>
                <c:pt idx="8595">
                  <c:v>11.50371792</c:v>
                </c:pt>
                <c:pt idx="8596">
                  <c:v>11.50441236</c:v>
                </c:pt>
                <c:pt idx="8597">
                  <c:v>11.505106800000016</c:v>
                </c:pt>
                <c:pt idx="8598">
                  <c:v>11.50580124</c:v>
                </c:pt>
                <c:pt idx="8599">
                  <c:v>11.50649568</c:v>
                </c:pt>
                <c:pt idx="8600">
                  <c:v>11.507191560000001</c:v>
                </c:pt>
                <c:pt idx="8601">
                  <c:v>11.507886000000006</c:v>
                </c:pt>
                <c:pt idx="8602">
                  <c:v>11.508580440000001</c:v>
                </c:pt>
                <c:pt idx="8603">
                  <c:v>11.509267920000001</c:v>
                </c:pt>
                <c:pt idx="8604">
                  <c:v>11.509962360000001</c:v>
                </c:pt>
                <c:pt idx="8605">
                  <c:v>11.510656800000014</c:v>
                </c:pt>
                <c:pt idx="8606">
                  <c:v>11.511353999999999</c:v>
                </c:pt>
                <c:pt idx="8607">
                  <c:v>11.512049880000006</c:v>
                </c:pt>
                <c:pt idx="8608">
                  <c:v>11.512744320000015</c:v>
                </c:pt>
                <c:pt idx="8609">
                  <c:v>11.51343876</c:v>
                </c:pt>
                <c:pt idx="8610">
                  <c:v>11.5141332</c:v>
                </c:pt>
                <c:pt idx="8611">
                  <c:v>11.51482908</c:v>
                </c:pt>
                <c:pt idx="8612">
                  <c:v>11.515519320000006</c:v>
                </c:pt>
                <c:pt idx="8613">
                  <c:v>11.51621652</c:v>
                </c:pt>
                <c:pt idx="8614">
                  <c:v>11.516910960000001</c:v>
                </c:pt>
                <c:pt idx="8615">
                  <c:v>11.517605400000001</c:v>
                </c:pt>
                <c:pt idx="8616">
                  <c:v>11.518301279999999</c:v>
                </c:pt>
                <c:pt idx="8617">
                  <c:v>11.518995719999999</c:v>
                </c:pt>
                <c:pt idx="8618">
                  <c:v>11.519691480000001</c:v>
                </c:pt>
                <c:pt idx="8619">
                  <c:v>11.520385920000001</c:v>
                </c:pt>
                <c:pt idx="8620">
                  <c:v>11.521080360000001</c:v>
                </c:pt>
                <c:pt idx="8621">
                  <c:v>11.52177492</c:v>
                </c:pt>
                <c:pt idx="8622">
                  <c:v>11.522469360000002</c:v>
                </c:pt>
                <c:pt idx="8623">
                  <c:v>11.523163799999999</c:v>
                </c:pt>
                <c:pt idx="8624">
                  <c:v>11.523858240000001</c:v>
                </c:pt>
                <c:pt idx="8625">
                  <c:v>11.524552680000001</c:v>
                </c:pt>
                <c:pt idx="8626">
                  <c:v>11.52524712</c:v>
                </c:pt>
                <c:pt idx="8627">
                  <c:v>11.52594156</c:v>
                </c:pt>
                <c:pt idx="8628">
                  <c:v>11.52663036</c:v>
                </c:pt>
                <c:pt idx="8629">
                  <c:v>11.527326240000001</c:v>
                </c:pt>
                <c:pt idx="8630">
                  <c:v>11.528020679999999</c:v>
                </c:pt>
                <c:pt idx="8631">
                  <c:v>11.528715119999999</c:v>
                </c:pt>
                <c:pt idx="8632">
                  <c:v>11.529409560000014</c:v>
                </c:pt>
                <c:pt idx="8633">
                  <c:v>11.530104</c:v>
                </c:pt>
                <c:pt idx="8634">
                  <c:v>11.53079844</c:v>
                </c:pt>
                <c:pt idx="8635">
                  <c:v>11.53149288</c:v>
                </c:pt>
                <c:pt idx="8636">
                  <c:v>11.53218732</c:v>
                </c:pt>
                <c:pt idx="8637">
                  <c:v>11.53288176</c:v>
                </c:pt>
                <c:pt idx="8638">
                  <c:v>11.533576200000002</c:v>
                </c:pt>
                <c:pt idx="8639">
                  <c:v>11.534272079999999</c:v>
                </c:pt>
                <c:pt idx="8640">
                  <c:v>11.534966520000001</c:v>
                </c:pt>
                <c:pt idx="8641">
                  <c:v>11.5356624</c:v>
                </c:pt>
                <c:pt idx="8642">
                  <c:v>11.53635684</c:v>
                </c:pt>
                <c:pt idx="8643">
                  <c:v>11.53705128</c:v>
                </c:pt>
                <c:pt idx="8644">
                  <c:v>11.537741520000001</c:v>
                </c:pt>
                <c:pt idx="8645">
                  <c:v>11.538437400000001</c:v>
                </c:pt>
                <c:pt idx="8646">
                  <c:v>11.53913184</c:v>
                </c:pt>
                <c:pt idx="8647">
                  <c:v>11.53982628</c:v>
                </c:pt>
                <c:pt idx="8648">
                  <c:v>11.54052072</c:v>
                </c:pt>
                <c:pt idx="8649">
                  <c:v>11.541216479999999</c:v>
                </c:pt>
                <c:pt idx="8650">
                  <c:v>11.541910919999999</c:v>
                </c:pt>
                <c:pt idx="8651">
                  <c:v>11.54260536</c:v>
                </c:pt>
                <c:pt idx="8652">
                  <c:v>11.543299920000001</c:v>
                </c:pt>
                <c:pt idx="8653">
                  <c:v>11.543994360000001</c:v>
                </c:pt>
                <c:pt idx="8654">
                  <c:v>11.544688799999999</c:v>
                </c:pt>
                <c:pt idx="8655">
                  <c:v>11.54538456</c:v>
                </c:pt>
                <c:pt idx="8656">
                  <c:v>11.546079000000001</c:v>
                </c:pt>
                <c:pt idx="8657">
                  <c:v>11.546773439999999</c:v>
                </c:pt>
                <c:pt idx="8658">
                  <c:v>11.547467880000001</c:v>
                </c:pt>
                <c:pt idx="8659">
                  <c:v>11.548162319999999</c:v>
                </c:pt>
                <c:pt idx="8660">
                  <c:v>11.548858199999998</c:v>
                </c:pt>
                <c:pt idx="8661">
                  <c:v>11.54955264</c:v>
                </c:pt>
                <c:pt idx="8662">
                  <c:v>11.55024708</c:v>
                </c:pt>
                <c:pt idx="8663">
                  <c:v>11.55094152</c:v>
                </c:pt>
                <c:pt idx="8664">
                  <c:v>11.55163596</c:v>
                </c:pt>
                <c:pt idx="8665">
                  <c:v>11.55232488</c:v>
                </c:pt>
                <c:pt idx="8666">
                  <c:v>11.55302064</c:v>
                </c:pt>
                <c:pt idx="8667">
                  <c:v>11.553716520000016</c:v>
                </c:pt>
                <c:pt idx="8668">
                  <c:v>11.5544124</c:v>
                </c:pt>
                <c:pt idx="8669">
                  <c:v>11.555106840000024</c:v>
                </c:pt>
                <c:pt idx="8670">
                  <c:v>11.555801280000004</c:v>
                </c:pt>
                <c:pt idx="8671">
                  <c:v>11.556495720000004</c:v>
                </c:pt>
                <c:pt idx="8672">
                  <c:v>11.557190160000001</c:v>
                </c:pt>
                <c:pt idx="8673">
                  <c:v>11.55788592</c:v>
                </c:pt>
                <c:pt idx="8674">
                  <c:v>11.558580360000002</c:v>
                </c:pt>
                <c:pt idx="8675">
                  <c:v>11.55927492</c:v>
                </c:pt>
                <c:pt idx="8676">
                  <c:v>11.5599624</c:v>
                </c:pt>
                <c:pt idx="8677">
                  <c:v>11.56066092</c:v>
                </c:pt>
                <c:pt idx="8678">
                  <c:v>11.5613568</c:v>
                </c:pt>
                <c:pt idx="8679">
                  <c:v>11.562051240000002</c:v>
                </c:pt>
                <c:pt idx="8680">
                  <c:v>11.562747120000004</c:v>
                </c:pt>
                <c:pt idx="8681">
                  <c:v>11.563441560000006</c:v>
                </c:pt>
                <c:pt idx="8682">
                  <c:v>11.564136000000014</c:v>
                </c:pt>
                <c:pt idx="8683">
                  <c:v>11.56482492</c:v>
                </c:pt>
                <c:pt idx="8684">
                  <c:v>11.565519360000014</c:v>
                </c:pt>
                <c:pt idx="8685">
                  <c:v>11.5662138</c:v>
                </c:pt>
                <c:pt idx="8686">
                  <c:v>11.56690824</c:v>
                </c:pt>
                <c:pt idx="8687">
                  <c:v>11.56760268</c:v>
                </c:pt>
                <c:pt idx="8688">
                  <c:v>11.56829712</c:v>
                </c:pt>
                <c:pt idx="8689">
                  <c:v>11.56899288</c:v>
                </c:pt>
                <c:pt idx="8690">
                  <c:v>11.569691520000006</c:v>
                </c:pt>
                <c:pt idx="8691">
                  <c:v>11.570380440000001</c:v>
                </c:pt>
                <c:pt idx="8692">
                  <c:v>11.571074880000001</c:v>
                </c:pt>
                <c:pt idx="8693">
                  <c:v>11.57176932</c:v>
                </c:pt>
                <c:pt idx="8694">
                  <c:v>11.57246376</c:v>
                </c:pt>
                <c:pt idx="8695">
                  <c:v>11.5731582</c:v>
                </c:pt>
                <c:pt idx="8696">
                  <c:v>11.57385264</c:v>
                </c:pt>
                <c:pt idx="8697">
                  <c:v>11.57454852</c:v>
                </c:pt>
                <c:pt idx="8698">
                  <c:v>11.575242960000002</c:v>
                </c:pt>
                <c:pt idx="8699">
                  <c:v>11.575937400000004</c:v>
                </c:pt>
                <c:pt idx="8700">
                  <c:v>11.576631840000006</c:v>
                </c:pt>
                <c:pt idx="8701">
                  <c:v>11.577326280000001</c:v>
                </c:pt>
                <c:pt idx="8702">
                  <c:v>11.57802072</c:v>
                </c:pt>
                <c:pt idx="8703">
                  <c:v>11.57871516</c:v>
                </c:pt>
                <c:pt idx="8704">
                  <c:v>11.579410920000004</c:v>
                </c:pt>
                <c:pt idx="8705">
                  <c:v>11.580106800000006</c:v>
                </c:pt>
                <c:pt idx="8706">
                  <c:v>11.58080268</c:v>
                </c:pt>
                <c:pt idx="8707">
                  <c:v>11.58149712</c:v>
                </c:pt>
                <c:pt idx="8708">
                  <c:v>11.582184600000014</c:v>
                </c:pt>
                <c:pt idx="8709">
                  <c:v>11.582880360000004</c:v>
                </c:pt>
                <c:pt idx="8710">
                  <c:v>11.58357492</c:v>
                </c:pt>
                <c:pt idx="8711">
                  <c:v>11.58426936</c:v>
                </c:pt>
                <c:pt idx="8712">
                  <c:v>11.584963800000001</c:v>
                </c:pt>
                <c:pt idx="8713">
                  <c:v>11.585658240000004</c:v>
                </c:pt>
                <c:pt idx="8714">
                  <c:v>11.586352680000001</c:v>
                </c:pt>
                <c:pt idx="8715">
                  <c:v>11.58704844</c:v>
                </c:pt>
                <c:pt idx="8716">
                  <c:v>11.58774288</c:v>
                </c:pt>
                <c:pt idx="8717">
                  <c:v>11.588437320000002</c:v>
                </c:pt>
                <c:pt idx="8718">
                  <c:v>11.589133200000004</c:v>
                </c:pt>
                <c:pt idx="8719">
                  <c:v>11.589827640000001</c:v>
                </c:pt>
                <c:pt idx="8720">
                  <c:v>11.59052208</c:v>
                </c:pt>
                <c:pt idx="8721">
                  <c:v>11.59121652</c:v>
                </c:pt>
                <c:pt idx="8722">
                  <c:v>11.59191096</c:v>
                </c:pt>
                <c:pt idx="8723">
                  <c:v>11.5926054</c:v>
                </c:pt>
                <c:pt idx="8724">
                  <c:v>11.59329984</c:v>
                </c:pt>
                <c:pt idx="8725">
                  <c:v>11.593995720000001</c:v>
                </c:pt>
                <c:pt idx="8726">
                  <c:v>11.594690160000001</c:v>
                </c:pt>
                <c:pt idx="8727">
                  <c:v>11.595384600000004</c:v>
                </c:pt>
                <c:pt idx="8728">
                  <c:v>11.59608036</c:v>
                </c:pt>
                <c:pt idx="8729">
                  <c:v>11.59677492</c:v>
                </c:pt>
                <c:pt idx="8730">
                  <c:v>11.59746936</c:v>
                </c:pt>
                <c:pt idx="8731">
                  <c:v>11.598158159999999</c:v>
                </c:pt>
                <c:pt idx="8732">
                  <c:v>11.598854040000001</c:v>
                </c:pt>
                <c:pt idx="8733">
                  <c:v>11.599548480000001</c:v>
                </c:pt>
                <c:pt idx="8734">
                  <c:v>11.600242920000001</c:v>
                </c:pt>
                <c:pt idx="8735">
                  <c:v>11.60093736</c:v>
                </c:pt>
                <c:pt idx="8736">
                  <c:v>11.6016318</c:v>
                </c:pt>
                <c:pt idx="8737">
                  <c:v>11.60232768</c:v>
                </c:pt>
                <c:pt idx="8738">
                  <c:v>11.60302212</c:v>
                </c:pt>
                <c:pt idx="8739">
                  <c:v>11.603716560000002</c:v>
                </c:pt>
                <c:pt idx="8740">
                  <c:v>11.604411000000001</c:v>
                </c:pt>
                <c:pt idx="8741">
                  <c:v>11.605105440000001</c:v>
                </c:pt>
                <c:pt idx="8742">
                  <c:v>11.6058012</c:v>
                </c:pt>
                <c:pt idx="8743">
                  <c:v>11.606492880000006</c:v>
                </c:pt>
                <c:pt idx="8744">
                  <c:v>11.60718732</c:v>
                </c:pt>
                <c:pt idx="8745">
                  <c:v>11.60788176</c:v>
                </c:pt>
                <c:pt idx="8746">
                  <c:v>11.6085762</c:v>
                </c:pt>
                <c:pt idx="8747">
                  <c:v>11.60927064</c:v>
                </c:pt>
                <c:pt idx="8748">
                  <c:v>11.6099652</c:v>
                </c:pt>
                <c:pt idx="8749">
                  <c:v>11.61065964</c:v>
                </c:pt>
                <c:pt idx="8750">
                  <c:v>11.61135408</c:v>
                </c:pt>
                <c:pt idx="8751">
                  <c:v>11.61204852</c:v>
                </c:pt>
                <c:pt idx="8752">
                  <c:v>11.61274296</c:v>
                </c:pt>
                <c:pt idx="8753">
                  <c:v>11.6134374</c:v>
                </c:pt>
                <c:pt idx="8754">
                  <c:v>11.61413316</c:v>
                </c:pt>
                <c:pt idx="8755">
                  <c:v>11.614830360000001</c:v>
                </c:pt>
                <c:pt idx="8756">
                  <c:v>11.61552492</c:v>
                </c:pt>
                <c:pt idx="8757">
                  <c:v>11.616219360000001</c:v>
                </c:pt>
                <c:pt idx="8758">
                  <c:v>11.616913799999999</c:v>
                </c:pt>
                <c:pt idx="8759">
                  <c:v>11.617608240000001</c:v>
                </c:pt>
                <c:pt idx="8760">
                  <c:v>11.618295719999999</c:v>
                </c:pt>
                <c:pt idx="8761">
                  <c:v>11.618990159999999</c:v>
                </c:pt>
                <c:pt idx="8762">
                  <c:v>11.61969156</c:v>
                </c:pt>
                <c:pt idx="8763">
                  <c:v>11.620386</c:v>
                </c:pt>
                <c:pt idx="8764">
                  <c:v>11.621073479999993</c:v>
                </c:pt>
                <c:pt idx="8765">
                  <c:v>11.62177488</c:v>
                </c:pt>
                <c:pt idx="8766">
                  <c:v>11.62246236</c:v>
                </c:pt>
                <c:pt idx="8767">
                  <c:v>11.6231568</c:v>
                </c:pt>
                <c:pt idx="8768">
                  <c:v>11.623858199999999</c:v>
                </c:pt>
                <c:pt idx="8769">
                  <c:v>11.624552640000001</c:v>
                </c:pt>
                <c:pt idx="8770">
                  <c:v>11.625247080000001</c:v>
                </c:pt>
                <c:pt idx="8771">
                  <c:v>11.62594152</c:v>
                </c:pt>
                <c:pt idx="8772">
                  <c:v>11.62663044</c:v>
                </c:pt>
                <c:pt idx="8773">
                  <c:v>11.627326199999999</c:v>
                </c:pt>
                <c:pt idx="8774">
                  <c:v>11.628022079999999</c:v>
                </c:pt>
                <c:pt idx="8775">
                  <c:v>11.628716520000001</c:v>
                </c:pt>
                <c:pt idx="8776">
                  <c:v>11.6294124</c:v>
                </c:pt>
                <c:pt idx="8777">
                  <c:v>11.63010684</c:v>
                </c:pt>
                <c:pt idx="8778">
                  <c:v>11.63080128</c:v>
                </c:pt>
                <c:pt idx="8779">
                  <c:v>11.63149572</c:v>
                </c:pt>
                <c:pt idx="8780">
                  <c:v>11.63219016</c:v>
                </c:pt>
                <c:pt idx="8781">
                  <c:v>11.632884600000002</c:v>
                </c:pt>
                <c:pt idx="8782">
                  <c:v>11.633579040000001</c:v>
                </c:pt>
                <c:pt idx="8783">
                  <c:v>11.634273479999985</c:v>
                </c:pt>
                <c:pt idx="8784">
                  <c:v>11.634967919999999</c:v>
                </c:pt>
                <c:pt idx="8785">
                  <c:v>11.63566236</c:v>
                </c:pt>
                <c:pt idx="8786">
                  <c:v>11.6363568</c:v>
                </c:pt>
                <c:pt idx="8787">
                  <c:v>11.63705124</c:v>
                </c:pt>
                <c:pt idx="8788">
                  <c:v>11.63774568</c:v>
                </c:pt>
                <c:pt idx="8789">
                  <c:v>11.63844012</c:v>
                </c:pt>
                <c:pt idx="8790">
                  <c:v>11.63913456</c:v>
                </c:pt>
                <c:pt idx="8791">
                  <c:v>11.639828999999999</c:v>
                </c:pt>
                <c:pt idx="8792">
                  <c:v>11.640517920000001</c:v>
                </c:pt>
                <c:pt idx="8793">
                  <c:v>11.641217879999999</c:v>
                </c:pt>
                <c:pt idx="8794">
                  <c:v>11.641906799999999</c:v>
                </c:pt>
                <c:pt idx="8795">
                  <c:v>11.6426082</c:v>
                </c:pt>
                <c:pt idx="8796">
                  <c:v>11.64329712</c:v>
                </c:pt>
                <c:pt idx="8797">
                  <c:v>11.64399156</c:v>
                </c:pt>
                <c:pt idx="8798">
                  <c:v>11.644686</c:v>
                </c:pt>
                <c:pt idx="8799">
                  <c:v>11.645381759999999</c:v>
                </c:pt>
                <c:pt idx="8800">
                  <c:v>11.64607764</c:v>
                </c:pt>
                <c:pt idx="8801">
                  <c:v>11.64677352</c:v>
                </c:pt>
                <c:pt idx="8802">
                  <c:v>11.64746796</c:v>
                </c:pt>
                <c:pt idx="8803">
                  <c:v>11.648162399999997</c:v>
                </c:pt>
                <c:pt idx="8804">
                  <c:v>11.648851199999998</c:v>
                </c:pt>
                <c:pt idx="8805">
                  <c:v>11.649545640000001</c:v>
                </c:pt>
                <c:pt idx="8806">
                  <c:v>11.65024704</c:v>
                </c:pt>
                <c:pt idx="8807">
                  <c:v>11.65094148</c:v>
                </c:pt>
                <c:pt idx="8808">
                  <c:v>11.65163592</c:v>
                </c:pt>
                <c:pt idx="8809">
                  <c:v>11.652330360000002</c:v>
                </c:pt>
                <c:pt idx="8810">
                  <c:v>11.65302492</c:v>
                </c:pt>
                <c:pt idx="8811">
                  <c:v>11.6537124</c:v>
                </c:pt>
                <c:pt idx="8812">
                  <c:v>11.6544138</c:v>
                </c:pt>
                <c:pt idx="8813">
                  <c:v>11.655108240000002</c:v>
                </c:pt>
                <c:pt idx="8814">
                  <c:v>11.655797040000015</c:v>
                </c:pt>
                <c:pt idx="8815">
                  <c:v>11.656494360000016</c:v>
                </c:pt>
                <c:pt idx="8816">
                  <c:v>11.6571888</c:v>
                </c:pt>
                <c:pt idx="8817">
                  <c:v>11.65788324</c:v>
                </c:pt>
                <c:pt idx="8818">
                  <c:v>11.65857768</c:v>
                </c:pt>
                <c:pt idx="8819">
                  <c:v>11.659272120000001</c:v>
                </c:pt>
                <c:pt idx="8820">
                  <c:v>11.659966560000004</c:v>
                </c:pt>
                <c:pt idx="8821">
                  <c:v>11.66066232</c:v>
                </c:pt>
                <c:pt idx="8822">
                  <c:v>11.66135676</c:v>
                </c:pt>
                <c:pt idx="8823">
                  <c:v>11.66204568</c:v>
                </c:pt>
                <c:pt idx="8824">
                  <c:v>11.662741560000002</c:v>
                </c:pt>
                <c:pt idx="8825">
                  <c:v>11.663436000000024</c:v>
                </c:pt>
                <c:pt idx="8826">
                  <c:v>11.664130440000001</c:v>
                </c:pt>
                <c:pt idx="8827">
                  <c:v>11.664824880000001</c:v>
                </c:pt>
                <c:pt idx="8828">
                  <c:v>11.665519320000014</c:v>
                </c:pt>
                <c:pt idx="8829">
                  <c:v>11.66621376</c:v>
                </c:pt>
                <c:pt idx="8830">
                  <c:v>11.6669082</c:v>
                </c:pt>
                <c:pt idx="8831">
                  <c:v>11.66760408</c:v>
                </c:pt>
                <c:pt idx="8832">
                  <c:v>11.66829852</c:v>
                </c:pt>
                <c:pt idx="8833">
                  <c:v>11.668992960000001</c:v>
                </c:pt>
                <c:pt idx="8834">
                  <c:v>11.669687400000004</c:v>
                </c:pt>
                <c:pt idx="8835">
                  <c:v>11.670381840000001</c:v>
                </c:pt>
                <c:pt idx="8836">
                  <c:v>11.671076280000001</c:v>
                </c:pt>
                <c:pt idx="8837">
                  <c:v>11.67177072</c:v>
                </c:pt>
                <c:pt idx="8838">
                  <c:v>11.67246516</c:v>
                </c:pt>
                <c:pt idx="8839">
                  <c:v>11.6731596</c:v>
                </c:pt>
                <c:pt idx="8840">
                  <c:v>11.67385404</c:v>
                </c:pt>
                <c:pt idx="8841">
                  <c:v>11.67454848</c:v>
                </c:pt>
                <c:pt idx="8842">
                  <c:v>11.675242920000002</c:v>
                </c:pt>
                <c:pt idx="8843">
                  <c:v>11.675937360000002</c:v>
                </c:pt>
                <c:pt idx="8844">
                  <c:v>11.676631800000004</c:v>
                </c:pt>
                <c:pt idx="8845">
                  <c:v>11.677327679999999</c:v>
                </c:pt>
                <c:pt idx="8846">
                  <c:v>11.678023439999997</c:v>
                </c:pt>
                <c:pt idx="8847">
                  <c:v>11.678717880000001</c:v>
                </c:pt>
                <c:pt idx="8848">
                  <c:v>11.679412320000004</c:v>
                </c:pt>
                <c:pt idx="8849">
                  <c:v>11.680106760000001</c:v>
                </c:pt>
                <c:pt idx="8850">
                  <c:v>11.680801199999999</c:v>
                </c:pt>
                <c:pt idx="8851">
                  <c:v>11.68149564</c:v>
                </c:pt>
                <c:pt idx="8852">
                  <c:v>11.682190200000004</c:v>
                </c:pt>
                <c:pt idx="8853">
                  <c:v>11.682879</c:v>
                </c:pt>
                <c:pt idx="8854">
                  <c:v>11.68357344</c:v>
                </c:pt>
                <c:pt idx="8855">
                  <c:v>11.68427484</c:v>
                </c:pt>
                <c:pt idx="8856">
                  <c:v>11.68496232</c:v>
                </c:pt>
                <c:pt idx="8857">
                  <c:v>11.685658200000002</c:v>
                </c:pt>
                <c:pt idx="8858">
                  <c:v>11.6863554</c:v>
                </c:pt>
                <c:pt idx="8859">
                  <c:v>11.68705128</c:v>
                </c:pt>
                <c:pt idx="8860">
                  <c:v>11.687745720000001</c:v>
                </c:pt>
                <c:pt idx="8861">
                  <c:v>11.688440160000001</c:v>
                </c:pt>
                <c:pt idx="8862">
                  <c:v>11.68913592</c:v>
                </c:pt>
                <c:pt idx="8863">
                  <c:v>11.68983036</c:v>
                </c:pt>
                <c:pt idx="8864">
                  <c:v>11.69052492</c:v>
                </c:pt>
                <c:pt idx="8865">
                  <c:v>11.6912124</c:v>
                </c:pt>
                <c:pt idx="8866">
                  <c:v>11.691908159999999</c:v>
                </c:pt>
                <c:pt idx="8867">
                  <c:v>11.692602600000004</c:v>
                </c:pt>
                <c:pt idx="8868">
                  <c:v>11.69329572</c:v>
                </c:pt>
                <c:pt idx="8869">
                  <c:v>11.693991479999999</c:v>
                </c:pt>
                <c:pt idx="8870">
                  <c:v>11.69468736</c:v>
                </c:pt>
                <c:pt idx="8871">
                  <c:v>11.69538036</c:v>
                </c:pt>
                <c:pt idx="8872">
                  <c:v>11.696074920000001</c:v>
                </c:pt>
                <c:pt idx="8873">
                  <c:v>11.696769360000001</c:v>
                </c:pt>
                <c:pt idx="8874">
                  <c:v>11.69746512</c:v>
                </c:pt>
                <c:pt idx="8875">
                  <c:v>11.6981568</c:v>
                </c:pt>
                <c:pt idx="8876">
                  <c:v>11.69885124</c:v>
                </c:pt>
                <c:pt idx="8877">
                  <c:v>11.69954712</c:v>
                </c:pt>
                <c:pt idx="8878">
                  <c:v>11.70024156</c:v>
                </c:pt>
                <c:pt idx="8879">
                  <c:v>11.700936</c:v>
                </c:pt>
                <c:pt idx="8880">
                  <c:v>11.701630440000001</c:v>
                </c:pt>
                <c:pt idx="8881">
                  <c:v>11.7023262</c:v>
                </c:pt>
                <c:pt idx="8882">
                  <c:v>11.70302208</c:v>
                </c:pt>
                <c:pt idx="8883">
                  <c:v>11.703711</c:v>
                </c:pt>
                <c:pt idx="8884">
                  <c:v>11.70441372</c:v>
                </c:pt>
                <c:pt idx="8885">
                  <c:v>11.70510816</c:v>
                </c:pt>
                <c:pt idx="8886">
                  <c:v>11.70579564</c:v>
                </c:pt>
                <c:pt idx="8887">
                  <c:v>11.706490200000006</c:v>
                </c:pt>
                <c:pt idx="8888">
                  <c:v>11.707184640000001</c:v>
                </c:pt>
                <c:pt idx="8889">
                  <c:v>11.70787908</c:v>
                </c:pt>
                <c:pt idx="8890">
                  <c:v>11.708574840000001</c:v>
                </c:pt>
                <c:pt idx="8891">
                  <c:v>11.709270719999999</c:v>
                </c:pt>
                <c:pt idx="8892">
                  <c:v>11.709965159999999</c:v>
                </c:pt>
                <c:pt idx="8893">
                  <c:v>11.7106596</c:v>
                </c:pt>
                <c:pt idx="8894">
                  <c:v>11.71135404</c:v>
                </c:pt>
                <c:pt idx="8895">
                  <c:v>11.71204848</c:v>
                </c:pt>
                <c:pt idx="8896">
                  <c:v>11.71274436</c:v>
                </c:pt>
                <c:pt idx="8897">
                  <c:v>11.71343736</c:v>
                </c:pt>
                <c:pt idx="8898">
                  <c:v>11.714131800000001</c:v>
                </c:pt>
                <c:pt idx="8899">
                  <c:v>11.714826240000001</c:v>
                </c:pt>
                <c:pt idx="8900">
                  <c:v>11.715520680000001</c:v>
                </c:pt>
                <c:pt idx="8901">
                  <c:v>11.716215119999999</c:v>
                </c:pt>
                <c:pt idx="8902">
                  <c:v>11.71690956</c:v>
                </c:pt>
                <c:pt idx="8903">
                  <c:v>11.71760544</c:v>
                </c:pt>
                <c:pt idx="8904">
                  <c:v>11.71829988</c:v>
                </c:pt>
                <c:pt idx="8905">
                  <c:v>11.71899432</c:v>
                </c:pt>
                <c:pt idx="8906">
                  <c:v>11.71968876</c:v>
                </c:pt>
                <c:pt idx="8907">
                  <c:v>11.720383200000001</c:v>
                </c:pt>
                <c:pt idx="8908">
                  <c:v>11.721077639999999</c:v>
                </c:pt>
                <c:pt idx="8909">
                  <c:v>11.721773519999999</c:v>
                </c:pt>
                <c:pt idx="8910">
                  <c:v>11.722467960000001</c:v>
                </c:pt>
                <c:pt idx="8911">
                  <c:v>11.7231624</c:v>
                </c:pt>
                <c:pt idx="8912">
                  <c:v>11.72385684</c:v>
                </c:pt>
                <c:pt idx="8913">
                  <c:v>11.724552600000001</c:v>
                </c:pt>
                <c:pt idx="8914">
                  <c:v>11.725247040000001</c:v>
                </c:pt>
                <c:pt idx="8915">
                  <c:v>11.725941479999999</c:v>
                </c:pt>
                <c:pt idx="8916">
                  <c:v>11.726630400000001</c:v>
                </c:pt>
                <c:pt idx="8917">
                  <c:v>11.72732628</c:v>
                </c:pt>
                <c:pt idx="8918">
                  <c:v>11.728020719999995</c:v>
                </c:pt>
                <c:pt idx="8919">
                  <c:v>11.728715159999997</c:v>
                </c:pt>
                <c:pt idx="8920">
                  <c:v>11.7294096</c:v>
                </c:pt>
                <c:pt idx="8921">
                  <c:v>11.730104040000001</c:v>
                </c:pt>
                <c:pt idx="8922">
                  <c:v>11.730797040000001</c:v>
                </c:pt>
                <c:pt idx="8923">
                  <c:v>11.731492920000001</c:v>
                </c:pt>
                <c:pt idx="8924">
                  <c:v>11.732187360000001</c:v>
                </c:pt>
                <c:pt idx="8925">
                  <c:v>11.732881799999999</c:v>
                </c:pt>
                <c:pt idx="8926">
                  <c:v>11.73357624</c:v>
                </c:pt>
                <c:pt idx="8927">
                  <c:v>11.734270679999995</c:v>
                </c:pt>
                <c:pt idx="8928">
                  <c:v>11.734965119999995</c:v>
                </c:pt>
                <c:pt idx="8929">
                  <c:v>11.735661</c:v>
                </c:pt>
                <c:pt idx="8930">
                  <c:v>11.736351239999999</c:v>
                </c:pt>
                <c:pt idx="8931">
                  <c:v>11.737028999999998</c:v>
                </c:pt>
                <c:pt idx="8932">
                  <c:v>11.73774156</c:v>
                </c:pt>
                <c:pt idx="8933">
                  <c:v>11.738436</c:v>
                </c:pt>
                <c:pt idx="8934">
                  <c:v>11.73913044</c:v>
                </c:pt>
                <c:pt idx="8935">
                  <c:v>11.73982488</c:v>
                </c:pt>
                <c:pt idx="8936">
                  <c:v>11.740519320000001</c:v>
                </c:pt>
                <c:pt idx="8937">
                  <c:v>11.741215199999985</c:v>
                </c:pt>
                <c:pt idx="8938">
                  <c:v>11.741910959999997</c:v>
                </c:pt>
                <c:pt idx="8939">
                  <c:v>11.742606840000002</c:v>
                </c:pt>
                <c:pt idx="8940">
                  <c:v>11.743301279999999</c:v>
                </c:pt>
                <c:pt idx="8941">
                  <c:v>11.74399704</c:v>
                </c:pt>
                <c:pt idx="8942">
                  <c:v>11.744684640000001</c:v>
                </c:pt>
                <c:pt idx="8943">
                  <c:v>11.745379079999999</c:v>
                </c:pt>
                <c:pt idx="8944">
                  <c:v>11.746073519999999</c:v>
                </c:pt>
                <c:pt idx="8945">
                  <c:v>11.746769280000001</c:v>
                </c:pt>
                <c:pt idx="8946">
                  <c:v>11.747463719999999</c:v>
                </c:pt>
                <c:pt idx="8947">
                  <c:v>11.748158159999985</c:v>
                </c:pt>
                <c:pt idx="8948">
                  <c:v>11.748854039999999</c:v>
                </c:pt>
                <c:pt idx="8949">
                  <c:v>11.74954992</c:v>
                </c:pt>
                <c:pt idx="8950">
                  <c:v>11.75024436</c:v>
                </c:pt>
                <c:pt idx="8951">
                  <c:v>11.750940120000001</c:v>
                </c:pt>
                <c:pt idx="8952">
                  <c:v>11.751629040000001</c:v>
                </c:pt>
                <c:pt idx="8953">
                  <c:v>11.752323479999999</c:v>
                </c:pt>
                <c:pt idx="8954">
                  <c:v>11.75301936</c:v>
                </c:pt>
                <c:pt idx="8955">
                  <c:v>11.753716560000004</c:v>
                </c:pt>
                <c:pt idx="8956">
                  <c:v>11.754411000000001</c:v>
                </c:pt>
                <c:pt idx="8957">
                  <c:v>11.75510676</c:v>
                </c:pt>
                <c:pt idx="8958">
                  <c:v>11.755801200000002</c:v>
                </c:pt>
                <c:pt idx="8959">
                  <c:v>11.756495640000002</c:v>
                </c:pt>
                <c:pt idx="8960">
                  <c:v>11.757186000000004</c:v>
                </c:pt>
                <c:pt idx="8961">
                  <c:v>11.757880440000001</c:v>
                </c:pt>
                <c:pt idx="8962">
                  <c:v>11.7585762</c:v>
                </c:pt>
                <c:pt idx="8963">
                  <c:v>11.75927064</c:v>
                </c:pt>
                <c:pt idx="8964">
                  <c:v>11.7599652</c:v>
                </c:pt>
                <c:pt idx="8965">
                  <c:v>11.76065964</c:v>
                </c:pt>
                <c:pt idx="8966">
                  <c:v>11.76135408</c:v>
                </c:pt>
                <c:pt idx="8967">
                  <c:v>11.76204852</c:v>
                </c:pt>
                <c:pt idx="8968">
                  <c:v>11.762742960000002</c:v>
                </c:pt>
                <c:pt idx="8969">
                  <c:v>11.763437400000004</c:v>
                </c:pt>
                <c:pt idx="8970">
                  <c:v>11.764131840000001</c:v>
                </c:pt>
                <c:pt idx="8971">
                  <c:v>11.764826280000001</c:v>
                </c:pt>
                <c:pt idx="8972">
                  <c:v>11.765523480000001</c:v>
                </c:pt>
                <c:pt idx="8973">
                  <c:v>11.766216480000001</c:v>
                </c:pt>
                <c:pt idx="8974">
                  <c:v>11.766906840000004</c:v>
                </c:pt>
                <c:pt idx="8975">
                  <c:v>11.767606800000006</c:v>
                </c:pt>
                <c:pt idx="8976">
                  <c:v>11.76830124</c:v>
                </c:pt>
                <c:pt idx="8977">
                  <c:v>11.76899568</c:v>
                </c:pt>
                <c:pt idx="8978">
                  <c:v>11.76969012</c:v>
                </c:pt>
                <c:pt idx="8979">
                  <c:v>11.77038456</c:v>
                </c:pt>
                <c:pt idx="8980">
                  <c:v>11.771073479999997</c:v>
                </c:pt>
                <c:pt idx="8981">
                  <c:v>11.77176792</c:v>
                </c:pt>
                <c:pt idx="8982">
                  <c:v>11.77246236</c:v>
                </c:pt>
                <c:pt idx="8983">
                  <c:v>11.773156800000002</c:v>
                </c:pt>
                <c:pt idx="8984">
                  <c:v>11.773851240000001</c:v>
                </c:pt>
                <c:pt idx="8985">
                  <c:v>11.774545680000001</c:v>
                </c:pt>
                <c:pt idx="8986">
                  <c:v>11.77524156</c:v>
                </c:pt>
                <c:pt idx="8987">
                  <c:v>11.775938760000001</c:v>
                </c:pt>
                <c:pt idx="8988">
                  <c:v>11.776634640000006</c:v>
                </c:pt>
                <c:pt idx="8989">
                  <c:v>11.777329079999999</c:v>
                </c:pt>
                <c:pt idx="8990">
                  <c:v>11.77802352</c:v>
                </c:pt>
                <c:pt idx="8991">
                  <c:v>11.77871796</c:v>
                </c:pt>
                <c:pt idx="8992">
                  <c:v>11.779409640000004</c:v>
                </c:pt>
                <c:pt idx="8993">
                  <c:v>11.7801054</c:v>
                </c:pt>
                <c:pt idx="8994">
                  <c:v>11.78079984</c:v>
                </c:pt>
                <c:pt idx="8995">
                  <c:v>11.78149428</c:v>
                </c:pt>
                <c:pt idx="8996">
                  <c:v>11.782188720000001</c:v>
                </c:pt>
                <c:pt idx="8997">
                  <c:v>11.782883160000001</c:v>
                </c:pt>
                <c:pt idx="8998">
                  <c:v>11.783577600000001</c:v>
                </c:pt>
                <c:pt idx="8999">
                  <c:v>11.784272039999999</c:v>
                </c:pt>
                <c:pt idx="9000">
                  <c:v>11.78496648</c:v>
                </c:pt>
                <c:pt idx="9001">
                  <c:v>11.78566092</c:v>
                </c:pt>
                <c:pt idx="9002">
                  <c:v>11.78635536</c:v>
                </c:pt>
                <c:pt idx="9003">
                  <c:v>11.787049920000001</c:v>
                </c:pt>
                <c:pt idx="9004">
                  <c:v>11.78774568</c:v>
                </c:pt>
                <c:pt idx="9005">
                  <c:v>11.788440120000001</c:v>
                </c:pt>
                <c:pt idx="9006">
                  <c:v>11.789129040000001</c:v>
                </c:pt>
                <c:pt idx="9007">
                  <c:v>11.789824920000001</c:v>
                </c:pt>
                <c:pt idx="9008">
                  <c:v>11.790519360000001</c:v>
                </c:pt>
                <c:pt idx="9009">
                  <c:v>11.791213799999998</c:v>
                </c:pt>
                <c:pt idx="9010">
                  <c:v>11.79190824</c:v>
                </c:pt>
                <c:pt idx="9011">
                  <c:v>11.792605440000001</c:v>
                </c:pt>
                <c:pt idx="9012">
                  <c:v>11.793299880000001</c:v>
                </c:pt>
                <c:pt idx="9013">
                  <c:v>11.79399012</c:v>
                </c:pt>
                <c:pt idx="9014">
                  <c:v>11.79468456</c:v>
                </c:pt>
                <c:pt idx="9015">
                  <c:v>11.795379000000001</c:v>
                </c:pt>
                <c:pt idx="9016">
                  <c:v>11.796073439999999</c:v>
                </c:pt>
                <c:pt idx="9017">
                  <c:v>11.796767880000001</c:v>
                </c:pt>
                <c:pt idx="9018">
                  <c:v>11.797462320000001</c:v>
                </c:pt>
                <c:pt idx="9019">
                  <c:v>11.798156759999999</c:v>
                </c:pt>
                <c:pt idx="9020">
                  <c:v>11.79885264</c:v>
                </c:pt>
                <c:pt idx="9021">
                  <c:v>11.79954708</c:v>
                </c:pt>
                <c:pt idx="9022">
                  <c:v>11.80024152</c:v>
                </c:pt>
                <c:pt idx="9023">
                  <c:v>11.8009374</c:v>
                </c:pt>
                <c:pt idx="9024">
                  <c:v>11.801631840000002</c:v>
                </c:pt>
                <c:pt idx="9025">
                  <c:v>11.802326280000004</c:v>
                </c:pt>
                <c:pt idx="9026">
                  <c:v>11.803020720000001</c:v>
                </c:pt>
                <c:pt idx="9027">
                  <c:v>11.803715160000001</c:v>
                </c:pt>
                <c:pt idx="9028">
                  <c:v>11.804409600000014</c:v>
                </c:pt>
                <c:pt idx="9029">
                  <c:v>11.805104040000014</c:v>
                </c:pt>
                <c:pt idx="9030">
                  <c:v>11.80579848</c:v>
                </c:pt>
                <c:pt idx="9031">
                  <c:v>11.806492920000016</c:v>
                </c:pt>
                <c:pt idx="9032">
                  <c:v>11.8071888</c:v>
                </c:pt>
                <c:pt idx="9033">
                  <c:v>11.807884560000014</c:v>
                </c:pt>
                <c:pt idx="9034">
                  <c:v>11.808579</c:v>
                </c:pt>
                <c:pt idx="9035">
                  <c:v>11.80927344</c:v>
                </c:pt>
                <c:pt idx="9036">
                  <c:v>11.80996788</c:v>
                </c:pt>
                <c:pt idx="9037">
                  <c:v>11.81066232</c:v>
                </c:pt>
                <c:pt idx="9038">
                  <c:v>11.81135124</c:v>
                </c:pt>
                <c:pt idx="9039">
                  <c:v>11.812047120000004</c:v>
                </c:pt>
                <c:pt idx="9040">
                  <c:v>11.812742880000016</c:v>
                </c:pt>
                <c:pt idx="9041">
                  <c:v>11.813437320000016</c:v>
                </c:pt>
                <c:pt idx="9042">
                  <c:v>11.81413176</c:v>
                </c:pt>
                <c:pt idx="9043">
                  <c:v>11.814827640000001</c:v>
                </c:pt>
                <c:pt idx="9044">
                  <c:v>11.815522080000004</c:v>
                </c:pt>
                <c:pt idx="9045">
                  <c:v>11.816216520000006</c:v>
                </c:pt>
                <c:pt idx="9046">
                  <c:v>11.81691096</c:v>
                </c:pt>
                <c:pt idx="9047">
                  <c:v>11.8176054</c:v>
                </c:pt>
                <c:pt idx="9048">
                  <c:v>11.81829984</c:v>
                </c:pt>
                <c:pt idx="9049">
                  <c:v>11.81899572</c:v>
                </c:pt>
                <c:pt idx="9050">
                  <c:v>11.81969016</c:v>
                </c:pt>
                <c:pt idx="9051">
                  <c:v>11.82037908</c:v>
                </c:pt>
                <c:pt idx="9052">
                  <c:v>11.82107484</c:v>
                </c:pt>
                <c:pt idx="9053">
                  <c:v>11.82176928</c:v>
                </c:pt>
                <c:pt idx="9054">
                  <c:v>11.82246516</c:v>
                </c:pt>
                <c:pt idx="9055">
                  <c:v>11.8231596</c:v>
                </c:pt>
                <c:pt idx="9056">
                  <c:v>11.823854040000002</c:v>
                </c:pt>
                <c:pt idx="9057">
                  <c:v>11.824548480000001</c:v>
                </c:pt>
                <c:pt idx="9058">
                  <c:v>11.825242920000004</c:v>
                </c:pt>
                <c:pt idx="9059">
                  <c:v>11.825937360000006</c:v>
                </c:pt>
                <c:pt idx="9060">
                  <c:v>11.826631800000014</c:v>
                </c:pt>
                <c:pt idx="9061">
                  <c:v>11.82732624</c:v>
                </c:pt>
                <c:pt idx="9062">
                  <c:v>11.82802068</c:v>
                </c:pt>
                <c:pt idx="9063">
                  <c:v>11.82871512</c:v>
                </c:pt>
                <c:pt idx="9064">
                  <c:v>11.829411</c:v>
                </c:pt>
                <c:pt idx="9065">
                  <c:v>11.83010676</c:v>
                </c:pt>
                <c:pt idx="9066">
                  <c:v>11.8308012</c:v>
                </c:pt>
                <c:pt idx="9067">
                  <c:v>11.83149564</c:v>
                </c:pt>
                <c:pt idx="9068">
                  <c:v>11.832190200000014</c:v>
                </c:pt>
                <c:pt idx="9069">
                  <c:v>11.832884640000014</c:v>
                </c:pt>
                <c:pt idx="9070">
                  <c:v>11.83357908</c:v>
                </c:pt>
                <c:pt idx="9071">
                  <c:v>11.83427352</c:v>
                </c:pt>
                <c:pt idx="9072">
                  <c:v>11.834962320000001</c:v>
                </c:pt>
                <c:pt idx="9073">
                  <c:v>11.835658200000006</c:v>
                </c:pt>
                <c:pt idx="9074">
                  <c:v>11.836352640000001</c:v>
                </c:pt>
                <c:pt idx="9075">
                  <c:v>11.83704852</c:v>
                </c:pt>
                <c:pt idx="9076">
                  <c:v>11.83774296</c:v>
                </c:pt>
                <c:pt idx="9077">
                  <c:v>11.8384374</c:v>
                </c:pt>
                <c:pt idx="9078">
                  <c:v>11.8391304</c:v>
                </c:pt>
                <c:pt idx="9079">
                  <c:v>11.83982628</c:v>
                </c:pt>
                <c:pt idx="9080">
                  <c:v>11.840520720000001</c:v>
                </c:pt>
                <c:pt idx="9081">
                  <c:v>11.84121648</c:v>
                </c:pt>
                <c:pt idx="9082">
                  <c:v>11.84191092</c:v>
                </c:pt>
                <c:pt idx="9083">
                  <c:v>11.842606800000022</c:v>
                </c:pt>
                <c:pt idx="9084">
                  <c:v>11.843301240000001</c:v>
                </c:pt>
                <c:pt idx="9085">
                  <c:v>11.843995680000001</c:v>
                </c:pt>
                <c:pt idx="9086">
                  <c:v>11.84468592</c:v>
                </c:pt>
                <c:pt idx="9087">
                  <c:v>11.84538036</c:v>
                </c:pt>
                <c:pt idx="9088">
                  <c:v>11.84607492</c:v>
                </c:pt>
                <c:pt idx="9089">
                  <c:v>11.84676936</c:v>
                </c:pt>
                <c:pt idx="9090">
                  <c:v>11.8474638</c:v>
                </c:pt>
                <c:pt idx="9091">
                  <c:v>11.848159560000001</c:v>
                </c:pt>
                <c:pt idx="9092">
                  <c:v>11.848853999999999</c:v>
                </c:pt>
                <c:pt idx="9093">
                  <c:v>11.849549880000014</c:v>
                </c:pt>
                <c:pt idx="9094">
                  <c:v>11.850244320000014</c:v>
                </c:pt>
                <c:pt idx="9095">
                  <c:v>11.850940200000016</c:v>
                </c:pt>
                <c:pt idx="9096">
                  <c:v>11.851630440000006</c:v>
                </c:pt>
                <c:pt idx="9097">
                  <c:v>11.852324880000015</c:v>
                </c:pt>
                <c:pt idx="9098">
                  <c:v>11.853019320000014</c:v>
                </c:pt>
                <c:pt idx="9099">
                  <c:v>11.85371376</c:v>
                </c:pt>
                <c:pt idx="9100">
                  <c:v>11.854408200000016</c:v>
                </c:pt>
                <c:pt idx="9101">
                  <c:v>11.855104080000016</c:v>
                </c:pt>
                <c:pt idx="9102">
                  <c:v>11.855798520000022</c:v>
                </c:pt>
                <c:pt idx="9103">
                  <c:v>11.856494280000028</c:v>
                </c:pt>
                <c:pt idx="9104">
                  <c:v>11.85718872</c:v>
                </c:pt>
                <c:pt idx="9105">
                  <c:v>11.85788316</c:v>
                </c:pt>
                <c:pt idx="9106">
                  <c:v>11.8585776</c:v>
                </c:pt>
                <c:pt idx="9107">
                  <c:v>11.85927204</c:v>
                </c:pt>
                <c:pt idx="9108">
                  <c:v>11.859966480000002</c:v>
                </c:pt>
                <c:pt idx="9109">
                  <c:v>11.860660920000004</c:v>
                </c:pt>
                <c:pt idx="9110">
                  <c:v>11.861355360000001</c:v>
                </c:pt>
                <c:pt idx="9111">
                  <c:v>11.862051240000014</c:v>
                </c:pt>
                <c:pt idx="9112">
                  <c:v>11.862745680000014</c:v>
                </c:pt>
                <c:pt idx="9113">
                  <c:v>11.863440120000016</c:v>
                </c:pt>
                <c:pt idx="9114">
                  <c:v>11.864134560000016</c:v>
                </c:pt>
                <c:pt idx="9115">
                  <c:v>11.864829</c:v>
                </c:pt>
                <c:pt idx="9116">
                  <c:v>11.865517920000016</c:v>
                </c:pt>
                <c:pt idx="9117">
                  <c:v>11.86621236</c:v>
                </c:pt>
                <c:pt idx="9118">
                  <c:v>11.866906800000022</c:v>
                </c:pt>
                <c:pt idx="9119">
                  <c:v>11.867602680000006</c:v>
                </c:pt>
                <c:pt idx="9120">
                  <c:v>11.86829988</c:v>
                </c:pt>
                <c:pt idx="9121">
                  <c:v>11.868994320000002</c:v>
                </c:pt>
                <c:pt idx="9122">
                  <c:v>11.869688760000004</c:v>
                </c:pt>
                <c:pt idx="9123">
                  <c:v>11.870383200000004</c:v>
                </c:pt>
                <c:pt idx="9124">
                  <c:v>11.871077640000001</c:v>
                </c:pt>
                <c:pt idx="9125">
                  <c:v>11.87177352</c:v>
                </c:pt>
                <c:pt idx="9126">
                  <c:v>11.872467960000014</c:v>
                </c:pt>
                <c:pt idx="9127">
                  <c:v>11.8731624</c:v>
                </c:pt>
                <c:pt idx="9128">
                  <c:v>11.873856840000016</c:v>
                </c:pt>
                <c:pt idx="9129">
                  <c:v>11.87455128</c:v>
                </c:pt>
                <c:pt idx="9130">
                  <c:v>11.875245720000002</c:v>
                </c:pt>
                <c:pt idx="9131">
                  <c:v>11.875940160000004</c:v>
                </c:pt>
                <c:pt idx="9132">
                  <c:v>11.876634600000024</c:v>
                </c:pt>
                <c:pt idx="9133">
                  <c:v>11.877329040000001</c:v>
                </c:pt>
                <c:pt idx="9134">
                  <c:v>11.87802348</c:v>
                </c:pt>
                <c:pt idx="9135">
                  <c:v>11.87871792</c:v>
                </c:pt>
                <c:pt idx="9136">
                  <c:v>11.879412360000016</c:v>
                </c:pt>
                <c:pt idx="9137">
                  <c:v>11.880106800000016</c:v>
                </c:pt>
                <c:pt idx="9138">
                  <c:v>11.88080124</c:v>
                </c:pt>
                <c:pt idx="9139">
                  <c:v>11.88149016</c:v>
                </c:pt>
                <c:pt idx="9140">
                  <c:v>11.882184600000022</c:v>
                </c:pt>
                <c:pt idx="9141">
                  <c:v>11.882879040000002</c:v>
                </c:pt>
                <c:pt idx="9142">
                  <c:v>11.883573480000001</c:v>
                </c:pt>
                <c:pt idx="9143">
                  <c:v>11.884267920000001</c:v>
                </c:pt>
                <c:pt idx="9144">
                  <c:v>11.884962360000001</c:v>
                </c:pt>
                <c:pt idx="9145">
                  <c:v>11.885658240000014</c:v>
                </c:pt>
                <c:pt idx="9146">
                  <c:v>11.88635268</c:v>
                </c:pt>
                <c:pt idx="9147">
                  <c:v>11.88704712</c:v>
                </c:pt>
                <c:pt idx="9148">
                  <c:v>11.88774156</c:v>
                </c:pt>
                <c:pt idx="9149">
                  <c:v>11.888436000000022</c:v>
                </c:pt>
                <c:pt idx="9150">
                  <c:v>11.889133200000016</c:v>
                </c:pt>
                <c:pt idx="9151">
                  <c:v>11.889823440000001</c:v>
                </c:pt>
                <c:pt idx="9152">
                  <c:v>11.890517880000004</c:v>
                </c:pt>
                <c:pt idx="9153">
                  <c:v>11.891212320000001</c:v>
                </c:pt>
                <c:pt idx="9154">
                  <c:v>11.891906760000001</c:v>
                </c:pt>
                <c:pt idx="9155">
                  <c:v>11.892601200000014</c:v>
                </c:pt>
                <c:pt idx="9156">
                  <c:v>11.89329564</c:v>
                </c:pt>
                <c:pt idx="9157">
                  <c:v>11.89399152</c:v>
                </c:pt>
                <c:pt idx="9158">
                  <c:v>11.8946874</c:v>
                </c:pt>
                <c:pt idx="9159">
                  <c:v>11.895381840000002</c:v>
                </c:pt>
                <c:pt idx="9160">
                  <c:v>11.896076280000004</c:v>
                </c:pt>
                <c:pt idx="9161">
                  <c:v>11.896770720000001</c:v>
                </c:pt>
                <c:pt idx="9162">
                  <c:v>11.897465160000001</c:v>
                </c:pt>
                <c:pt idx="9163">
                  <c:v>11.8981596</c:v>
                </c:pt>
                <c:pt idx="9164">
                  <c:v>11.898855360000001</c:v>
                </c:pt>
                <c:pt idx="9165">
                  <c:v>11.899549920000016</c:v>
                </c:pt>
                <c:pt idx="9166">
                  <c:v>11.90024436</c:v>
                </c:pt>
                <c:pt idx="9167">
                  <c:v>11.90094012</c:v>
                </c:pt>
                <c:pt idx="9168">
                  <c:v>11.901634560000014</c:v>
                </c:pt>
                <c:pt idx="9169">
                  <c:v>11.902329</c:v>
                </c:pt>
                <c:pt idx="9170">
                  <c:v>11.90302344</c:v>
                </c:pt>
                <c:pt idx="9171">
                  <c:v>11.90371236</c:v>
                </c:pt>
                <c:pt idx="9172">
                  <c:v>11.904409560000014</c:v>
                </c:pt>
                <c:pt idx="9173">
                  <c:v>11.905104000000014</c:v>
                </c:pt>
                <c:pt idx="9174">
                  <c:v>11.90579844</c:v>
                </c:pt>
                <c:pt idx="9175">
                  <c:v>11.906492880000016</c:v>
                </c:pt>
                <c:pt idx="9176">
                  <c:v>11.90718732</c:v>
                </c:pt>
                <c:pt idx="9177">
                  <c:v>11.90788176</c:v>
                </c:pt>
                <c:pt idx="9178">
                  <c:v>11.908579080000001</c:v>
                </c:pt>
                <c:pt idx="9179">
                  <c:v>11.90926788</c:v>
                </c:pt>
                <c:pt idx="9180">
                  <c:v>11.90996376</c:v>
                </c:pt>
                <c:pt idx="9181">
                  <c:v>11.9106582</c:v>
                </c:pt>
                <c:pt idx="9182">
                  <c:v>11.911354080000001</c:v>
                </c:pt>
                <c:pt idx="9183">
                  <c:v>11.912048520000004</c:v>
                </c:pt>
                <c:pt idx="9184">
                  <c:v>11.912742960000006</c:v>
                </c:pt>
                <c:pt idx="9185">
                  <c:v>11.913435960000006</c:v>
                </c:pt>
                <c:pt idx="9186">
                  <c:v>11.91413184</c:v>
                </c:pt>
                <c:pt idx="9187">
                  <c:v>11.91482628</c:v>
                </c:pt>
                <c:pt idx="9188">
                  <c:v>11.91552072</c:v>
                </c:pt>
                <c:pt idx="9189">
                  <c:v>11.91621516</c:v>
                </c:pt>
                <c:pt idx="9190">
                  <c:v>11.9169096</c:v>
                </c:pt>
                <c:pt idx="9191">
                  <c:v>11.917604040000002</c:v>
                </c:pt>
                <c:pt idx="9192">
                  <c:v>11.918299920000001</c:v>
                </c:pt>
                <c:pt idx="9193">
                  <c:v>11.918994360000001</c:v>
                </c:pt>
                <c:pt idx="9194">
                  <c:v>11.919688800000014</c:v>
                </c:pt>
                <c:pt idx="9195">
                  <c:v>11.92038324</c:v>
                </c:pt>
                <c:pt idx="9196">
                  <c:v>11.921078999999999</c:v>
                </c:pt>
                <c:pt idx="9197">
                  <c:v>11.921773439999999</c:v>
                </c:pt>
                <c:pt idx="9198">
                  <c:v>11.922467880000006</c:v>
                </c:pt>
                <c:pt idx="9199">
                  <c:v>11.923162320000001</c:v>
                </c:pt>
                <c:pt idx="9200">
                  <c:v>11.92384992</c:v>
                </c:pt>
                <c:pt idx="9201">
                  <c:v>11.9245512</c:v>
                </c:pt>
                <c:pt idx="9202">
                  <c:v>11.92524564</c:v>
                </c:pt>
                <c:pt idx="9203">
                  <c:v>11.925940200000014</c:v>
                </c:pt>
                <c:pt idx="9204">
                  <c:v>11.926629</c:v>
                </c:pt>
                <c:pt idx="9205">
                  <c:v>11.9273262</c:v>
                </c:pt>
                <c:pt idx="9206">
                  <c:v>11.92802208</c:v>
                </c:pt>
                <c:pt idx="9207">
                  <c:v>11.92871652</c:v>
                </c:pt>
                <c:pt idx="9208">
                  <c:v>11.92941096</c:v>
                </c:pt>
                <c:pt idx="9209">
                  <c:v>11.9301054</c:v>
                </c:pt>
                <c:pt idx="9210">
                  <c:v>11.930801280000001</c:v>
                </c:pt>
                <c:pt idx="9211">
                  <c:v>11.931495720000001</c:v>
                </c:pt>
                <c:pt idx="9212">
                  <c:v>11.932190160000001</c:v>
                </c:pt>
                <c:pt idx="9213">
                  <c:v>11.932884600000014</c:v>
                </c:pt>
                <c:pt idx="9214">
                  <c:v>11.93357904</c:v>
                </c:pt>
                <c:pt idx="9215">
                  <c:v>11.934273479999995</c:v>
                </c:pt>
                <c:pt idx="9216">
                  <c:v>11.93496792</c:v>
                </c:pt>
                <c:pt idx="9217">
                  <c:v>11.935656840000016</c:v>
                </c:pt>
                <c:pt idx="9218">
                  <c:v>11.93635128</c:v>
                </c:pt>
                <c:pt idx="9219">
                  <c:v>11.937047040000001</c:v>
                </c:pt>
                <c:pt idx="9220">
                  <c:v>11.93774148</c:v>
                </c:pt>
                <c:pt idx="9221">
                  <c:v>11.9384388</c:v>
                </c:pt>
                <c:pt idx="9222">
                  <c:v>11.93913324</c:v>
                </c:pt>
                <c:pt idx="9223">
                  <c:v>11.93982768</c:v>
                </c:pt>
                <c:pt idx="9224">
                  <c:v>11.940522120000001</c:v>
                </c:pt>
                <c:pt idx="9225">
                  <c:v>11.941216560000001</c:v>
                </c:pt>
                <c:pt idx="9226">
                  <c:v>11.94191232</c:v>
                </c:pt>
                <c:pt idx="9227">
                  <c:v>11.94260124</c:v>
                </c:pt>
                <c:pt idx="9228">
                  <c:v>11.94329844</c:v>
                </c:pt>
                <c:pt idx="9229">
                  <c:v>11.94399288</c:v>
                </c:pt>
                <c:pt idx="9230">
                  <c:v>11.94468732</c:v>
                </c:pt>
                <c:pt idx="9231">
                  <c:v>11.94538176</c:v>
                </c:pt>
                <c:pt idx="9232">
                  <c:v>11.9460762</c:v>
                </c:pt>
                <c:pt idx="9233">
                  <c:v>11.94677064</c:v>
                </c:pt>
                <c:pt idx="9234">
                  <c:v>11.947466520000004</c:v>
                </c:pt>
                <c:pt idx="9235">
                  <c:v>11.948160959999999</c:v>
                </c:pt>
                <c:pt idx="9236">
                  <c:v>11.948855399999999</c:v>
                </c:pt>
                <c:pt idx="9237">
                  <c:v>11.949549840000014</c:v>
                </c:pt>
                <c:pt idx="9238">
                  <c:v>11.950244280000014</c:v>
                </c:pt>
                <c:pt idx="9239">
                  <c:v>11.95094016</c:v>
                </c:pt>
                <c:pt idx="9240">
                  <c:v>11.951634600000016</c:v>
                </c:pt>
                <c:pt idx="9241">
                  <c:v>11.95232904</c:v>
                </c:pt>
                <c:pt idx="9242">
                  <c:v>11.953023480000001</c:v>
                </c:pt>
                <c:pt idx="9243">
                  <c:v>11.953717920000004</c:v>
                </c:pt>
                <c:pt idx="9244">
                  <c:v>11.954412360000006</c:v>
                </c:pt>
                <c:pt idx="9245">
                  <c:v>11.955101280000004</c:v>
                </c:pt>
                <c:pt idx="9246">
                  <c:v>11.955795720000006</c:v>
                </c:pt>
                <c:pt idx="9247">
                  <c:v>11.956490160000014</c:v>
                </c:pt>
                <c:pt idx="9248">
                  <c:v>11.957185920000002</c:v>
                </c:pt>
                <c:pt idx="9249">
                  <c:v>11.957881800000004</c:v>
                </c:pt>
                <c:pt idx="9250">
                  <c:v>11.958577680000001</c:v>
                </c:pt>
                <c:pt idx="9251">
                  <c:v>11.95927212</c:v>
                </c:pt>
                <c:pt idx="9252">
                  <c:v>11.959966560000014</c:v>
                </c:pt>
                <c:pt idx="9253">
                  <c:v>11.960661</c:v>
                </c:pt>
                <c:pt idx="9254">
                  <c:v>11.961356760000001</c:v>
                </c:pt>
                <c:pt idx="9255">
                  <c:v>11.962051200000014</c:v>
                </c:pt>
                <c:pt idx="9256">
                  <c:v>11.962745640000014</c:v>
                </c:pt>
                <c:pt idx="9257">
                  <c:v>11.963440200000024</c:v>
                </c:pt>
                <c:pt idx="9258">
                  <c:v>11.964134640000006</c:v>
                </c:pt>
                <c:pt idx="9259">
                  <c:v>11.964829080000001</c:v>
                </c:pt>
                <c:pt idx="9260">
                  <c:v>11.965523520000014</c:v>
                </c:pt>
                <c:pt idx="9261">
                  <c:v>11.96621796</c:v>
                </c:pt>
                <c:pt idx="9262">
                  <c:v>11.96690544</c:v>
                </c:pt>
                <c:pt idx="9263">
                  <c:v>11.967606840000016</c:v>
                </c:pt>
                <c:pt idx="9264">
                  <c:v>11.968295640000001</c:v>
                </c:pt>
                <c:pt idx="9265">
                  <c:v>11.9689902</c:v>
                </c:pt>
                <c:pt idx="9266">
                  <c:v>11.969684640000024</c:v>
                </c:pt>
                <c:pt idx="9267">
                  <c:v>11.970379080000001</c:v>
                </c:pt>
                <c:pt idx="9268">
                  <c:v>11.971073520000001</c:v>
                </c:pt>
                <c:pt idx="9269">
                  <c:v>11.97176928</c:v>
                </c:pt>
                <c:pt idx="9270">
                  <c:v>11.97246372</c:v>
                </c:pt>
                <c:pt idx="9271">
                  <c:v>11.9731554</c:v>
                </c:pt>
                <c:pt idx="9272">
                  <c:v>11.973856800000016</c:v>
                </c:pt>
                <c:pt idx="9273">
                  <c:v>11.97454572</c:v>
                </c:pt>
                <c:pt idx="9274">
                  <c:v>11.97524016</c:v>
                </c:pt>
                <c:pt idx="9275">
                  <c:v>11.975935920000014</c:v>
                </c:pt>
                <c:pt idx="9276">
                  <c:v>11.976630360000014</c:v>
                </c:pt>
                <c:pt idx="9277">
                  <c:v>11.977324920000001</c:v>
                </c:pt>
                <c:pt idx="9278">
                  <c:v>11.97802068</c:v>
                </c:pt>
                <c:pt idx="9279">
                  <c:v>11.978716560000002</c:v>
                </c:pt>
                <c:pt idx="9280">
                  <c:v>11.979406800000026</c:v>
                </c:pt>
                <c:pt idx="9281">
                  <c:v>11.98010268</c:v>
                </c:pt>
                <c:pt idx="9282">
                  <c:v>11.980798440000001</c:v>
                </c:pt>
                <c:pt idx="9283">
                  <c:v>11.981492880000006</c:v>
                </c:pt>
                <c:pt idx="9284">
                  <c:v>11.982187320000014</c:v>
                </c:pt>
                <c:pt idx="9285">
                  <c:v>11.98288176</c:v>
                </c:pt>
                <c:pt idx="9286">
                  <c:v>11.983576200000016</c:v>
                </c:pt>
                <c:pt idx="9287">
                  <c:v>11.98427064</c:v>
                </c:pt>
                <c:pt idx="9288">
                  <c:v>11.9849652</c:v>
                </c:pt>
                <c:pt idx="9289">
                  <c:v>11.985659640000014</c:v>
                </c:pt>
                <c:pt idx="9290">
                  <c:v>11.986355400000001</c:v>
                </c:pt>
                <c:pt idx="9291">
                  <c:v>11.987049840000006</c:v>
                </c:pt>
                <c:pt idx="9292">
                  <c:v>11.987744280000006</c:v>
                </c:pt>
                <c:pt idx="9293">
                  <c:v>11.9884374</c:v>
                </c:pt>
                <c:pt idx="9294">
                  <c:v>11.989131840000002</c:v>
                </c:pt>
                <c:pt idx="9295">
                  <c:v>11.989826280000004</c:v>
                </c:pt>
                <c:pt idx="9296">
                  <c:v>11.990520720000001</c:v>
                </c:pt>
                <c:pt idx="9297">
                  <c:v>11.991215159999999</c:v>
                </c:pt>
                <c:pt idx="9298">
                  <c:v>11.9919096</c:v>
                </c:pt>
                <c:pt idx="9299">
                  <c:v>11.992604040000014</c:v>
                </c:pt>
                <c:pt idx="9300">
                  <c:v>11.99329848</c:v>
                </c:pt>
                <c:pt idx="9301">
                  <c:v>11.99399292</c:v>
                </c:pt>
                <c:pt idx="9302">
                  <c:v>11.9946888</c:v>
                </c:pt>
                <c:pt idx="9303">
                  <c:v>11.995383240000002</c:v>
                </c:pt>
                <c:pt idx="9304">
                  <c:v>11.996079</c:v>
                </c:pt>
                <c:pt idx="9305">
                  <c:v>11.99677344</c:v>
                </c:pt>
                <c:pt idx="9306">
                  <c:v>11.9974638</c:v>
                </c:pt>
                <c:pt idx="9307">
                  <c:v>11.99815956</c:v>
                </c:pt>
                <c:pt idx="9308">
                  <c:v>11.998854</c:v>
                </c:pt>
                <c:pt idx="9309">
                  <c:v>11.999549880000016</c:v>
                </c:pt>
                <c:pt idx="9310">
                  <c:v>12.00024432</c:v>
                </c:pt>
                <c:pt idx="9311">
                  <c:v>12.00093876</c:v>
                </c:pt>
                <c:pt idx="9312">
                  <c:v>12.001633200000002</c:v>
                </c:pt>
                <c:pt idx="9313">
                  <c:v>12.002329080000001</c:v>
                </c:pt>
                <c:pt idx="9314">
                  <c:v>12.003016560000002</c:v>
                </c:pt>
                <c:pt idx="9315">
                  <c:v>12.003717960000001</c:v>
                </c:pt>
                <c:pt idx="9316">
                  <c:v>12.004405440000001</c:v>
                </c:pt>
                <c:pt idx="9317">
                  <c:v>12.005106840000014</c:v>
                </c:pt>
                <c:pt idx="9318">
                  <c:v>12.00580128</c:v>
                </c:pt>
                <c:pt idx="9319">
                  <c:v>12.006490200000016</c:v>
                </c:pt>
                <c:pt idx="9320">
                  <c:v>12.00718464</c:v>
                </c:pt>
                <c:pt idx="9321">
                  <c:v>12.00787908</c:v>
                </c:pt>
                <c:pt idx="9322">
                  <c:v>12.008573520000001</c:v>
                </c:pt>
                <c:pt idx="9323">
                  <c:v>12.009267960000001</c:v>
                </c:pt>
                <c:pt idx="9324">
                  <c:v>12.00996372</c:v>
                </c:pt>
                <c:pt idx="9325">
                  <c:v>12.0106596</c:v>
                </c:pt>
                <c:pt idx="9326">
                  <c:v>12.01135536</c:v>
                </c:pt>
                <c:pt idx="9327">
                  <c:v>12.012049920000004</c:v>
                </c:pt>
                <c:pt idx="9328">
                  <c:v>12.01274568</c:v>
                </c:pt>
                <c:pt idx="9329">
                  <c:v>12.01344012</c:v>
                </c:pt>
                <c:pt idx="9330">
                  <c:v>12.01413456</c:v>
                </c:pt>
                <c:pt idx="9331">
                  <c:v>12.014823479999997</c:v>
                </c:pt>
                <c:pt idx="9332">
                  <c:v>12.015517920000002</c:v>
                </c:pt>
                <c:pt idx="9333">
                  <c:v>12.016212360000001</c:v>
                </c:pt>
                <c:pt idx="9334">
                  <c:v>12.016906800000006</c:v>
                </c:pt>
                <c:pt idx="9335">
                  <c:v>12.017601240000001</c:v>
                </c:pt>
                <c:pt idx="9336">
                  <c:v>12.01829568</c:v>
                </c:pt>
                <c:pt idx="9337">
                  <c:v>12.01899012</c:v>
                </c:pt>
                <c:pt idx="9338">
                  <c:v>12.019684560000016</c:v>
                </c:pt>
                <c:pt idx="9339">
                  <c:v>12.020378999999998</c:v>
                </c:pt>
                <c:pt idx="9340">
                  <c:v>12.021073439999997</c:v>
                </c:pt>
                <c:pt idx="9341">
                  <c:v>12.021767880000001</c:v>
                </c:pt>
                <c:pt idx="9342">
                  <c:v>12.022462320000002</c:v>
                </c:pt>
                <c:pt idx="9343">
                  <c:v>12.023156760000001</c:v>
                </c:pt>
                <c:pt idx="9344">
                  <c:v>12.023851199999999</c:v>
                </c:pt>
                <c:pt idx="9345">
                  <c:v>12.024545640000001</c:v>
                </c:pt>
                <c:pt idx="9346">
                  <c:v>12.025240200000002</c:v>
                </c:pt>
                <c:pt idx="9347">
                  <c:v>12.025934640000004</c:v>
                </c:pt>
                <c:pt idx="9348">
                  <c:v>12.026629080000001</c:v>
                </c:pt>
                <c:pt idx="9349">
                  <c:v>12.027323519999999</c:v>
                </c:pt>
                <c:pt idx="9350">
                  <c:v>12.02801796</c:v>
                </c:pt>
                <c:pt idx="9351">
                  <c:v>12.0287124</c:v>
                </c:pt>
                <c:pt idx="9352">
                  <c:v>12.029406840000016</c:v>
                </c:pt>
                <c:pt idx="9353">
                  <c:v>12.03010128</c:v>
                </c:pt>
                <c:pt idx="9354">
                  <c:v>12.030797040000001</c:v>
                </c:pt>
                <c:pt idx="9355">
                  <c:v>12.03149148</c:v>
                </c:pt>
                <c:pt idx="9356">
                  <c:v>12.03218592</c:v>
                </c:pt>
                <c:pt idx="9357">
                  <c:v>12.03288036</c:v>
                </c:pt>
                <c:pt idx="9358">
                  <c:v>12.03357492</c:v>
                </c:pt>
                <c:pt idx="9359">
                  <c:v>12.034270679999999</c:v>
                </c:pt>
                <c:pt idx="9360">
                  <c:v>12.034965119999999</c:v>
                </c:pt>
                <c:pt idx="9361">
                  <c:v>12.035659560000004</c:v>
                </c:pt>
                <c:pt idx="9362">
                  <c:v>12.036353999999999</c:v>
                </c:pt>
                <c:pt idx="9363">
                  <c:v>12.03704844</c:v>
                </c:pt>
                <c:pt idx="9364">
                  <c:v>12.03774288</c:v>
                </c:pt>
                <c:pt idx="9365">
                  <c:v>12.03843732</c:v>
                </c:pt>
                <c:pt idx="9366">
                  <c:v>12.0391332</c:v>
                </c:pt>
                <c:pt idx="9367">
                  <c:v>12.03982068</c:v>
                </c:pt>
                <c:pt idx="9368">
                  <c:v>12.04051512</c:v>
                </c:pt>
                <c:pt idx="9369">
                  <c:v>12.04120956</c:v>
                </c:pt>
                <c:pt idx="9370">
                  <c:v>12.041910959999999</c:v>
                </c:pt>
                <c:pt idx="9371">
                  <c:v>12.042605400000001</c:v>
                </c:pt>
                <c:pt idx="9372">
                  <c:v>12.04329984</c:v>
                </c:pt>
                <c:pt idx="9373">
                  <c:v>12.04399428</c:v>
                </c:pt>
                <c:pt idx="9374">
                  <c:v>12.04469016</c:v>
                </c:pt>
                <c:pt idx="9375">
                  <c:v>12.0453846</c:v>
                </c:pt>
                <c:pt idx="9376">
                  <c:v>12.04607208</c:v>
                </c:pt>
                <c:pt idx="9377">
                  <c:v>12.046773479999999</c:v>
                </c:pt>
                <c:pt idx="9378">
                  <c:v>12.04746096</c:v>
                </c:pt>
                <c:pt idx="9379">
                  <c:v>12.048162359999999</c:v>
                </c:pt>
                <c:pt idx="9380">
                  <c:v>12.048856799999999</c:v>
                </c:pt>
                <c:pt idx="9381">
                  <c:v>12.04955124</c:v>
                </c:pt>
                <c:pt idx="9382">
                  <c:v>12.05024568</c:v>
                </c:pt>
                <c:pt idx="9383">
                  <c:v>12.05094012</c:v>
                </c:pt>
                <c:pt idx="9384">
                  <c:v>12.051634560000016</c:v>
                </c:pt>
                <c:pt idx="9385">
                  <c:v>12.05232348</c:v>
                </c:pt>
                <c:pt idx="9386">
                  <c:v>12.05301792</c:v>
                </c:pt>
                <c:pt idx="9387">
                  <c:v>12.053713800000002</c:v>
                </c:pt>
                <c:pt idx="9388">
                  <c:v>12.054408240000004</c:v>
                </c:pt>
                <c:pt idx="9389">
                  <c:v>12.055104000000016</c:v>
                </c:pt>
                <c:pt idx="9390">
                  <c:v>12.05579844</c:v>
                </c:pt>
                <c:pt idx="9391">
                  <c:v>12.056494320000024</c:v>
                </c:pt>
                <c:pt idx="9392">
                  <c:v>12.057188760000001</c:v>
                </c:pt>
                <c:pt idx="9393">
                  <c:v>12.057883200000004</c:v>
                </c:pt>
                <c:pt idx="9394">
                  <c:v>12.058577640000001</c:v>
                </c:pt>
                <c:pt idx="9395">
                  <c:v>12.05927208</c:v>
                </c:pt>
                <c:pt idx="9396">
                  <c:v>12.059966520000014</c:v>
                </c:pt>
                <c:pt idx="9397">
                  <c:v>12.06066096</c:v>
                </c:pt>
                <c:pt idx="9398">
                  <c:v>12.06134988</c:v>
                </c:pt>
                <c:pt idx="9399">
                  <c:v>12.062045640000004</c:v>
                </c:pt>
                <c:pt idx="9400">
                  <c:v>12.062740200000018</c:v>
                </c:pt>
                <c:pt idx="9401">
                  <c:v>12.063434640000024</c:v>
                </c:pt>
                <c:pt idx="9402">
                  <c:v>12.0641304</c:v>
                </c:pt>
                <c:pt idx="9403">
                  <c:v>12.06482628</c:v>
                </c:pt>
                <c:pt idx="9404">
                  <c:v>12.06552072</c:v>
                </c:pt>
                <c:pt idx="9405">
                  <c:v>12.06621516</c:v>
                </c:pt>
                <c:pt idx="9406">
                  <c:v>12.066909600000002</c:v>
                </c:pt>
                <c:pt idx="9407">
                  <c:v>12.06760536</c:v>
                </c:pt>
                <c:pt idx="9408">
                  <c:v>12.06829572</c:v>
                </c:pt>
                <c:pt idx="9409">
                  <c:v>12.06899016</c:v>
                </c:pt>
                <c:pt idx="9410">
                  <c:v>12.069684600000022</c:v>
                </c:pt>
                <c:pt idx="9411">
                  <c:v>12.070379040000001</c:v>
                </c:pt>
                <c:pt idx="9412">
                  <c:v>12.071074920000001</c:v>
                </c:pt>
                <c:pt idx="9413">
                  <c:v>12.071769360000001</c:v>
                </c:pt>
                <c:pt idx="9414">
                  <c:v>12.072463800000014</c:v>
                </c:pt>
                <c:pt idx="9415">
                  <c:v>12.07315824</c:v>
                </c:pt>
                <c:pt idx="9416">
                  <c:v>12.07385268</c:v>
                </c:pt>
                <c:pt idx="9417">
                  <c:v>12.074548440000001</c:v>
                </c:pt>
                <c:pt idx="9418">
                  <c:v>12.075238800000006</c:v>
                </c:pt>
                <c:pt idx="9419">
                  <c:v>12.075933240000015</c:v>
                </c:pt>
                <c:pt idx="9420">
                  <c:v>12.076633200000016</c:v>
                </c:pt>
                <c:pt idx="9421">
                  <c:v>12.07732764</c:v>
                </c:pt>
                <c:pt idx="9422">
                  <c:v>12.07801656</c:v>
                </c:pt>
                <c:pt idx="9423">
                  <c:v>12.078712320000001</c:v>
                </c:pt>
                <c:pt idx="9424">
                  <c:v>12.079406760000015</c:v>
                </c:pt>
                <c:pt idx="9425">
                  <c:v>12.0801012</c:v>
                </c:pt>
                <c:pt idx="9426">
                  <c:v>12.08079564</c:v>
                </c:pt>
                <c:pt idx="9427">
                  <c:v>12.081490200000006</c:v>
                </c:pt>
                <c:pt idx="9428">
                  <c:v>12.082184640000015</c:v>
                </c:pt>
                <c:pt idx="9429">
                  <c:v>12.082881840000002</c:v>
                </c:pt>
                <c:pt idx="9430">
                  <c:v>12.083576280000004</c:v>
                </c:pt>
                <c:pt idx="9431">
                  <c:v>12.084270719999999</c:v>
                </c:pt>
                <c:pt idx="9432">
                  <c:v>12.084965159999999</c:v>
                </c:pt>
                <c:pt idx="9433">
                  <c:v>12.085656840000022</c:v>
                </c:pt>
                <c:pt idx="9434">
                  <c:v>12.0863526</c:v>
                </c:pt>
                <c:pt idx="9435">
                  <c:v>12.08704848</c:v>
                </c:pt>
                <c:pt idx="9436">
                  <c:v>12.08774292</c:v>
                </c:pt>
                <c:pt idx="9437">
                  <c:v>12.08843736</c:v>
                </c:pt>
                <c:pt idx="9438">
                  <c:v>12.089131800000002</c:v>
                </c:pt>
                <c:pt idx="9439">
                  <c:v>12.089826240000002</c:v>
                </c:pt>
                <c:pt idx="9440">
                  <c:v>12.090522120000001</c:v>
                </c:pt>
                <c:pt idx="9441">
                  <c:v>12.09121788</c:v>
                </c:pt>
                <c:pt idx="9442">
                  <c:v>12.0919068</c:v>
                </c:pt>
                <c:pt idx="9443">
                  <c:v>12.092602680000002</c:v>
                </c:pt>
                <c:pt idx="9444">
                  <c:v>12.093297120000001</c:v>
                </c:pt>
                <c:pt idx="9445">
                  <c:v>12.09399288</c:v>
                </c:pt>
                <c:pt idx="9446">
                  <c:v>12.09468732</c:v>
                </c:pt>
                <c:pt idx="9447">
                  <c:v>12.09538176</c:v>
                </c:pt>
                <c:pt idx="9448">
                  <c:v>12.096077640000001</c:v>
                </c:pt>
                <c:pt idx="9449">
                  <c:v>12.096772080000001</c:v>
                </c:pt>
                <c:pt idx="9450">
                  <c:v>12.097466520000006</c:v>
                </c:pt>
                <c:pt idx="9451">
                  <c:v>12.09816096</c:v>
                </c:pt>
                <c:pt idx="9452">
                  <c:v>12.0988554</c:v>
                </c:pt>
                <c:pt idx="9453">
                  <c:v>12.099544320000014</c:v>
                </c:pt>
                <c:pt idx="9454">
                  <c:v>12.10023876</c:v>
                </c:pt>
                <c:pt idx="9455">
                  <c:v>12.1009332</c:v>
                </c:pt>
                <c:pt idx="9456">
                  <c:v>12.10162764</c:v>
                </c:pt>
                <c:pt idx="9457">
                  <c:v>12.102323520000001</c:v>
                </c:pt>
                <c:pt idx="9458">
                  <c:v>12.103017960000001</c:v>
                </c:pt>
                <c:pt idx="9459">
                  <c:v>12.103712400000001</c:v>
                </c:pt>
                <c:pt idx="9460">
                  <c:v>12.104406840000006</c:v>
                </c:pt>
                <c:pt idx="9461">
                  <c:v>12.10510128</c:v>
                </c:pt>
                <c:pt idx="9462">
                  <c:v>12.10579572</c:v>
                </c:pt>
                <c:pt idx="9463">
                  <c:v>12.10649016</c:v>
                </c:pt>
                <c:pt idx="9464">
                  <c:v>12.1071846</c:v>
                </c:pt>
                <c:pt idx="9465">
                  <c:v>12.10787904</c:v>
                </c:pt>
                <c:pt idx="9466">
                  <c:v>12.108573479999997</c:v>
                </c:pt>
                <c:pt idx="9467">
                  <c:v>12.109269360000001</c:v>
                </c:pt>
                <c:pt idx="9468">
                  <c:v>12.109963799999999</c:v>
                </c:pt>
                <c:pt idx="9469">
                  <c:v>12.110662320000001</c:v>
                </c:pt>
                <c:pt idx="9470">
                  <c:v>12.11135676</c:v>
                </c:pt>
                <c:pt idx="9471">
                  <c:v>12.112044360000002</c:v>
                </c:pt>
                <c:pt idx="9472">
                  <c:v>12.11274564</c:v>
                </c:pt>
                <c:pt idx="9473">
                  <c:v>12.113440200000014</c:v>
                </c:pt>
                <c:pt idx="9474">
                  <c:v>12.114127679999999</c:v>
                </c:pt>
                <c:pt idx="9475">
                  <c:v>12.114822119999999</c:v>
                </c:pt>
                <c:pt idx="9476">
                  <c:v>12.115516560000014</c:v>
                </c:pt>
                <c:pt idx="9477">
                  <c:v>12.116211</c:v>
                </c:pt>
                <c:pt idx="9478">
                  <c:v>12.11690544</c:v>
                </c:pt>
                <c:pt idx="9479">
                  <c:v>12.11759988</c:v>
                </c:pt>
                <c:pt idx="9480">
                  <c:v>12.118295639999999</c:v>
                </c:pt>
                <c:pt idx="9481">
                  <c:v>12.11899152</c:v>
                </c:pt>
                <c:pt idx="9482">
                  <c:v>12.11968596</c:v>
                </c:pt>
                <c:pt idx="9483">
                  <c:v>12.1203804</c:v>
                </c:pt>
                <c:pt idx="9484">
                  <c:v>12.12107484</c:v>
                </c:pt>
                <c:pt idx="9485">
                  <c:v>12.121770719999999</c:v>
                </c:pt>
                <c:pt idx="9486">
                  <c:v>12.122465160000001</c:v>
                </c:pt>
                <c:pt idx="9487">
                  <c:v>12.12316092</c:v>
                </c:pt>
                <c:pt idx="9488">
                  <c:v>12.12385536</c:v>
                </c:pt>
                <c:pt idx="9489">
                  <c:v>12.124547040000001</c:v>
                </c:pt>
                <c:pt idx="9490">
                  <c:v>12.12524148</c:v>
                </c:pt>
                <c:pt idx="9491">
                  <c:v>12.12593736</c:v>
                </c:pt>
                <c:pt idx="9492">
                  <c:v>12.1266318</c:v>
                </c:pt>
                <c:pt idx="9493">
                  <c:v>12.12732624</c:v>
                </c:pt>
                <c:pt idx="9494">
                  <c:v>12.128022119999999</c:v>
                </c:pt>
                <c:pt idx="9495">
                  <c:v>12.128716560000001</c:v>
                </c:pt>
                <c:pt idx="9496">
                  <c:v>12.12940536</c:v>
                </c:pt>
                <c:pt idx="9497">
                  <c:v>12.130099920000001</c:v>
                </c:pt>
                <c:pt idx="9498">
                  <c:v>12.130794360000001</c:v>
                </c:pt>
                <c:pt idx="9499">
                  <c:v>12.1314888</c:v>
                </c:pt>
                <c:pt idx="9500">
                  <c:v>12.13218324</c:v>
                </c:pt>
                <c:pt idx="9501">
                  <c:v>12.132878999999999</c:v>
                </c:pt>
                <c:pt idx="9502">
                  <c:v>12.133573439999999</c:v>
                </c:pt>
                <c:pt idx="9503">
                  <c:v>12.13426656</c:v>
                </c:pt>
                <c:pt idx="9504">
                  <c:v>12.13496232</c:v>
                </c:pt>
                <c:pt idx="9505">
                  <c:v>12.13565676</c:v>
                </c:pt>
                <c:pt idx="9506">
                  <c:v>12.13635264</c:v>
                </c:pt>
                <c:pt idx="9507">
                  <c:v>12.13704708</c:v>
                </c:pt>
                <c:pt idx="9508">
                  <c:v>12.137741520000001</c:v>
                </c:pt>
                <c:pt idx="9509">
                  <c:v>12.138437400000001</c:v>
                </c:pt>
                <c:pt idx="9510">
                  <c:v>12.139131840000001</c:v>
                </c:pt>
                <c:pt idx="9511">
                  <c:v>12.139826280000001</c:v>
                </c:pt>
                <c:pt idx="9512">
                  <c:v>12.14052072</c:v>
                </c:pt>
                <c:pt idx="9513">
                  <c:v>12.141216479999999</c:v>
                </c:pt>
                <c:pt idx="9514">
                  <c:v>12.141910919999999</c:v>
                </c:pt>
                <c:pt idx="9515">
                  <c:v>12.142605360000001</c:v>
                </c:pt>
                <c:pt idx="9516">
                  <c:v>12.14329992</c:v>
                </c:pt>
                <c:pt idx="9517">
                  <c:v>12.143994360000001</c:v>
                </c:pt>
                <c:pt idx="9518">
                  <c:v>12.144688800000001</c:v>
                </c:pt>
                <c:pt idx="9519">
                  <c:v>12.145383240000001</c:v>
                </c:pt>
                <c:pt idx="9520">
                  <c:v>12.14607204</c:v>
                </c:pt>
                <c:pt idx="9521">
                  <c:v>12.14676648</c:v>
                </c:pt>
                <c:pt idx="9522">
                  <c:v>12.14746236</c:v>
                </c:pt>
                <c:pt idx="9523">
                  <c:v>12.148156799999999</c:v>
                </c:pt>
                <c:pt idx="9524">
                  <c:v>12.148851239999999</c:v>
                </c:pt>
                <c:pt idx="9525">
                  <c:v>12.149545680000001</c:v>
                </c:pt>
                <c:pt idx="9526">
                  <c:v>12.15024156</c:v>
                </c:pt>
                <c:pt idx="9527">
                  <c:v>12.150934560000014</c:v>
                </c:pt>
                <c:pt idx="9528">
                  <c:v>12.151629</c:v>
                </c:pt>
                <c:pt idx="9529">
                  <c:v>12.15232488</c:v>
                </c:pt>
                <c:pt idx="9530">
                  <c:v>12.15301932</c:v>
                </c:pt>
                <c:pt idx="9531">
                  <c:v>12.153715200000002</c:v>
                </c:pt>
                <c:pt idx="9532">
                  <c:v>12.154409640000004</c:v>
                </c:pt>
                <c:pt idx="9533">
                  <c:v>12.1551054</c:v>
                </c:pt>
                <c:pt idx="9534">
                  <c:v>12.155792880000016</c:v>
                </c:pt>
                <c:pt idx="9535">
                  <c:v>12.15648876</c:v>
                </c:pt>
                <c:pt idx="9536">
                  <c:v>12.157184640000002</c:v>
                </c:pt>
                <c:pt idx="9537">
                  <c:v>12.157879080000001</c:v>
                </c:pt>
                <c:pt idx="9538">
                  <c:v>12.158573520000001</c:v>
                </c:pt>
                <c:pt idx="9539">
                  <c:v>12.15926928</c:v>
                </c:pt>
                <c:pt idx="9540">
                  <c:v>12.15996372</c:v>
                </c:pt>
                <c:pt idx="9541">
                  <c:v>12.160658160000001</c:v>
                </c:pt>
                <c:pt idx="9542">
                  <c:v>12.161354040000001</c:v>
                </c:pt>
                <c:pt idx="9543">
                  <c:v>12.162044280000016</c:v>
                </c:pt>
                <c:pt idx="9544">
                  <c:v>12.16274016</c:v>
                </c:pt>
                <c:pt idx="9545">
                  <c:v>12.163434600000022</c:v>
                </c:pt>
                <c:pt idx="9546">
                  <c:v>12.164129040000001</c:v>
                </c:pt>
                <c:pt idx="9547">
                  <c:v>12.164823479999999</c:v>
                </c:pt>
                <c:pt idx="9548">
                  <c:v>12.165517920000006</c:v>
                </c:pt>
                <c:pt idx="9549">
                  <c:v>12.166212360000001</c:v>
                </c:pt>
                <c:pt idx="9550">
                  <c:v>12.166906800000014</c:v>
                </c:pt>
                <c:pt idx="9551">
                  <c:v>12.16760124</c:v>
                </c:pt>
                <c:pt idx="9552">
                  <c:v>12.16829712</c:v>
                </c:pt>
                <c:pt idx="9553">
                  <c:v>12.16899156</c:v>
                </c:pt>
                <c:pt idx="9554">
                  <c:v>12.169686000000022</c:v>
                </c:pt>
                <c:pt idx="9555">
                  <c:v>12.17038176</c:v>
                </c:pt>
                <c:pt idx="9556">
                  <c:v>12.1710762</c:v>
                </c:pt>
                <c:pt idx="9557">
                  <c:v>12.17177064</c:v>
                </c:pt>
                <c:pt idx="9558">
                  <c:v>12.172465200000014</c:v>
                </c:pt>
                <c:pt idx="9559">
                  <c:v>12.17315964</c:v>
                </c:pt>
                <c:pt idx="9560">
                  <c:v>12.17385408</c:v>
                </c:pt>
                <c:pt idx="9561">
                  <c:v>12.174549840000006</c:v>
                </c:pt>
                <c:pt idx="9562">
                  <c:v>12.175244280000006</c:v>
                </c:pt>
                <c:pt idx="9563">
                  <c:v>12.17593872</c:v>
                </c:pt>
                <c:pt idx="9564">
                  <c:v>12.17663316</c:v>
                </c:pt>
                <c:pt idx="9565">
                  <c:v>12.1773276</c:v>
                </c:pt>
                <c:pt idx="9566">
                  <c:v>12.17801652</c:v>
                </c:pt>
                <c:pt idx="9567">
                  <c:v>12.1787124</c:v>
                </c:pt>
                <c:pt idx="9568">
                  <c:v>12.179408160000001</c:v>
                </c:pt>
                <c:pt idx="9569">
                  <c:v>12.18010404</c:v>
                </c:pt>
                <c:pt idx="9570">
                  <c:v>12.18079848</c:v>
                </c:pt>
                <c:pt idx="9571">
                  <c:v>12.18149292</c:v>
                </c:pt>
                <c:pt idx="9572">
                  <c:v>12.18218736</c:v>
                </c:pt>
                <c:pt idx="9573">
                  <c:v>12.182881800000002</c:v>
                </c:pt>
                <c:pt idx="9574">
                  <c:v>12.183576240000002</c:v>
                </c:pt>
                <c:pt idx="9575">
                  <c:v>12.184270679999999</c:v>
                </c:pt>
                <c:pt idx="9576">
                  <c:v>12.184965119999999</c:v>
                </c:pt>
                <c:pt idx="9577">
                  <c:v>12.185659560000014</c:v>
                </c:pt>
                <c:pt idx="9578">
                  <c:v>12.186354</c:v>
                </c:pt>
                <c:pt idx="9579">
                  <c:v>12.18704844</c:v>
                </c:pt>
                <c:pt idx="9580">
                  <c:v>12.18774288</c:v>
                </c:pt>
                <c:pt idx="9581">
                  <c:v>12.18843732</c:v>
                </c:pt>
                <c:pt idx="9582">
                  <c:v>12.18913176</c:v>
                </c:pt>
                <c:pt idx="9583">
                  <c:v>12.189826200000002</c:v>
                </c:pt>
                <c:pt idx="9584">
                  <c:v>12.190520640000001</c:v>
                </c:pt>
                <c:pt idx="9585">
                  <c:v>12.191215199999998</c:v>
                </c:pt>
                <c:pt idx="9586">
                  <c:v>12.19190964</c:v>
                </c:pt>
                <c:pt idx="9587">
                  <c:v>12.192604080000002</c:v>
                </c:pt>
                <c:pt idx="9588">
                  <c:v>12.19329984</c:v>
                </c:pt>
                <c:pt idx="9589">
                  <c:v>12.19398876</c:v>
                </c:pt>
                <c:pt idx="9590">
                  <c:v>12.1946832</c:v>
                </c:pt>
                <c:pt idx="9591">
                  <c:v>12.19537764</c:v>
                </c:pt>
                <c:pt idx="9592">
                  <c:v>12.19607208</c:v>
                </c:pt>
                <c:pt idx="9593">
                  <c:v>12.196766520000002</c:v>
                </c:pt>
                <c:pt idx="9594">
                  <c:v>12.197460960000001</c:v>
                </c:pt>
                <c:pt idx="9595">
                  <c:v>12.198155399999999</c:v>
                </c:pt>
                <c:pt idx="9596">
                  <c:v>12.198849840000001</c:v>
                </c:pt>
                <c:pt idx="9597">
                  <c:v>12.199544280000014</c:v>
                </c:pt>
                <c:pt idx="9598">
                  <c:v>12.20023872</c:v>
                </c:pt>
                <c:pt idx="9599">
                  <c:v>12.20093316</c:v>
                </c:pt>
                <c:pt idx="9600">
                  <c:v>12.2016276</c:v>
                </c:pt>
                <c:pt idx="9601">
                  <c:v>12.20232204</c:v>
                </c:pt>
                <c:pt idx="9602">
                  <c:v>12.20301648</c:v>
                </c:pt>
                <c:pt idx="9603">
                  <c:v>12.203710920000001</c:v>
                </c:pt>
                <c:pt idx="9604">
                  <c:v>12.204405360000001</c:v>
                </c:pt>
                <c:pt idx="9605">
                  <c:v>12.20509992</c:v>
                </c:pt>
                <c:pt idx="9606">
                  <c:v>12.20579568</c:v>
                </c:pt>
                <c:pt idx="9607">
                  <c:v>12.20649156</c:v>
                </c:pt>
                <c:pt idx="9608">
                  <c:v>12.207186</c:v>
                </c:pt>
                <c:pt idx="9609">
                  <c:v>12.20788044</c:v>
                </c:pt>
                <c:pt idx="9610">
                  <c:v>12.20857488</c:v>
                </c:pt>
                <c:pt idx="9611">
                  <c:v>12.209269320000001</c:v>
                </c:pt>
                <c:pt idx="9612">
                  <c:v>12.209963759999999</c:v>
                </c:pt>
                <c:pt idx="9613">
                  <c:v>12.210659640000001</c:v>
                </c:pt>
                <c:pt idx="9614">
                  <c:v>12.21135408</c:v>
                </c:pt>
                <c:pt idx="9615">
                  <c:v>12.21204852</c:v>
                </c:pt>
                <c:pt idx="9616">
                  <c:v>12.21274296</c:v>
                </c:pt>
                <c:pt idx="9617">
                  <c:v>12.2134374</c:v>
                </c:pt>
                <c:pt idx="9618">
                  <c:v>12.214133159999999</c:v>
                </c:pt>
                <c:pt idx="9619">
                  <c:v>12.2148276</c:v>
                </c:pt>
                <c:pt idx="9620">
                  <c:v>12.21552204</c:v>
                </c:pt>
                <c:pt idx="9621">
                  <c:v>12.21621096</c:v>
                </c:pt>
                <c:pt idx="9622">
                  <c:v>12.216908159999999</c:v>
                </c:pt>
                <c:pt idx="9623">
                  <c:v>12.217602600000001</c:v>
                </c:pt>
                <c:pt idx="9624">
                  <c:v>12.218297039999999</c:v>
                </c:pt>
                <c:pt idx="9625">
                  <c:v>12.218991479999993</c:v>
                </c:pt>
                <c:pt idx="9626">
                  <c:v>12.21968592</c:v>
                </c:pt>
                <c:pt idx="9627">
                  <c:v>12.22038036</c:v>
                </c:pt>
                <c:pt idx="9628">
                  <c:v>12.22107624</c:v>
                </c:pt>
                <c:pt idx="9629">
                  <c:v>12.221772119999999</c:v>
                </c:pt>
                <c:pt idx="9630">
                  <c:v>12.222466560000004</c:v>
                </c:pt>
                <c:pt idx="9631">
                  <c:v>12.223160999999999</c:v>
                </c:pt>
                <c:pt idx="9632">
                  <c:v>12.223855439999999</c:v>
                </c:pt>
                <c:pt idx="9633">
                  <c:v>12.224544360000001</c:v>
                </c:pt>
                <c:pt idx="9634">
                  <c:v>12.2252388</c:v>
                </c:pt>
                <c:pt idx="9635">
                  <c:v>12.22593324</c:v>
                </c:pt>
                <c:pt idx="9636">
                  <c:v>12.22662768</c:v>
                </c:pt>
                <c:pt idx="9637">
                  <c:v>12.227322119999997</c:v>
                </c:pt>
                <c:pt idx="9638">
                  <c:v>12.228017879999999</c:v>
                </c:pt>
                <c:pt idx="9639">
                  <c:v>12.22871232</c:v>
                </c:pt>
                <c:pt idx="9640">
                  <c:v>12.22940676</c:v>
                </c:pt>
                <c:pt idx="9641">
                  <c:v>12.230101199999998</c:v>
                </c:pt>
                <c:pt idx="9642">
                  <c:v>12.23079564</c:v>
                </c:pt>
                <c:pt idx="9643">
                  <c:v>12.231491520000001</c:v>
                </c:pt>
                <c:pt idx="9644">
                  <c:v>12.232185960000001</c:v>
                </c:pt>
                <c:pt idx="9645">
                  <c:v>12.23288316</c:v>
                </c:pt>
                <c:pt idx="9646">
                  <c:v>12.2335776</c:v>
                </c:pt>
                <c:pt idx="9647">
                  <c:v>12.234272039999997</c:v>
                </c:pt>
                <c:pt idx="9648">
                  <c:v>12.234966479999999</c:v>
                </c:pt>
                <c:pt idx="9649">
                  <c:v>12.235655400000001</c:v>
                </c:pt>
                <c:pt idx="9650">
                  <c:v>12.236355359999999</c:v>
                </c:pt>
                <c:pt idx="9651">
                  <c:v>12.237029039999999</c:v>
                </c:pt>
                <c:pt idx="9652">
                  <c:v>12.237744360000001</c:v>
                </c:pt>
                <c:pt idx="9653">
                  <c:v>12.238438800000001</c:v>
                </c:pt>
                <c:pt idx="9654">
                  <c:v>12.239133240000001</c:v>
                </c:pt>
                <c:pt idx="9655">
                  <c:v>12.239827679999999</c:v>
                </c:pt>
                <c:pt idx="9656">
                  <c:v>12.24052212</c:v>
                </c:pt>
                <c:pt idx="9657">
                  <c:v>12.241210919999997</c:v>
                </c:pt>
                <c:pt idx="9658">
                  <c:v>12.241905359999999</c:v>
                </c:pt>
                <c:pt idx="9659">
                  <c:v>12.24259992</c:v>
                </c:pt>
                <c:pt idx="9660">
                  <c:v>12.24329436</c:v>
                </c:pt>
                <c:pt idx="9661">
                  <c:v>12.243988799999999</c:v>
                </c:pt>
                <c:pt idx="9662">
                  <c:v>12.24468456</c:v>
                </c:pt>
                <c:pt idx="9663">
                  <c:v>12.245383199999999</c:v>
                </c:pt>
                <c:pt idx="9664">
                  <c:v>12.246073439999995</c:v>
                </c:pt>
                <c:pt idx="9665">
                  <c:v>12.24676788</c:v>
                </c:pt>
                <c:pt idx="9666">
                  <c:v>12.24746232</c:v>
                </c:pt>
                <c:pt idx="9667">
                  <c:v>12.248156759999999</c:v>
                </c:pt>
                <c:pt idx="9668">
                  <c:v>12.248851199999987</c:v>
                </c:pt>
                <c:pt idx="9669">
                  <c:v>12.249545640000001</c:v>
                </c:pt>
                <c:pt idx="9670">
                  <c:v>12.2502402</c:v>
                </c:pt>
                <c:pt idx="9671">
                  <c:v>12.25093596</c:v>
                </c:pt>
                <c:pt idx="9672">
                  <c:v>12.2516304</c:v>
                </c:pt>
                <c:pt idx="9673">
                  <c:v>12.25232484</c:v>
                </c:pt>
                <c:pt idx="9674">
                  <c:v>12.25302072</c:v>
                </c:pt>
                <c:pt idx="9675">
                  <c:v>12.25371516</c:v>
                </c:pt>
                <c:pt idx="9676">
                  <c:v>12.25441092</c:v>
                </c:pt>
                <c:pt idx="9677">
                  <c:v>12.255099840000014</c:v>
                </c:pt>
                <c:pt idx="9678">
                  <c:v>12.25579572</c:v>
                </c:pt>
                <c:pt idx="9679">
                  <c:v>12.25649016</c:v>
                </c:pt>
                <c:pt idx="9680">
                  <c:v>12.2571846</c:v>
                </c:pt>
                <c:pt idx="9681">
                  <c:v>12.257879040000001</c:v>
                </c:pt>
                <c:pt idx="9682">
                  <c:v>12.258574920000001</c:v>
                </c:pt>
                <c:pt idx="9683">
                  <c:v>12.25927068</c:v>
                </c:pt>
                <c:pt idx="9684">
                  <c:v>12.25996512</c:v>
                </c:pt>
                <c:pt idx="9685">
                  <c:v>12.260659560000002</c:v>
                </c:pt>
                <c:pt idx="9686">
                  <c:v>12.261355439999999</c:v>
                </c:pt>
                <c:pt idx="9687">
                  <c:v>12.262049880000006</c:v>
                </c:pt>
                <c:pt idx="9688">
                  <c:v>12.262744320000015</c:v>
                </c:pt>
                <c:pt idx="9689">
                  <c:v>12.26343876</c:v>
                </c:pt>
                <c:pt idx="9690">
                  <c:v>12.2641332</c:v>
                </c:pt>
                <c:pt idx="9691">
                  <c:v>12.26482764</c:v>
                </c:pt>
                <c:pt idx="9692">
                  <c:v>12.26552208</c:v>
                </c:pt>
                <c:pt idx="9693">
                  <c:v>12.26621652</c:v>
                </c:pt>
                <c:pt idx="9694">
                  <c:v>12.266910960000001</c:v>
                </c:pt>
                <c:pt idx="9695">
                  <c:v>12.267605400000001</c:v>
                </c:pt>
                <c:pt idx="9696">
                  <c:v>12.268299840000001</c:v>
                </c:pt>
                <c:pt idx="9697">
                  <c:v>12.268994280000001</c:v>
                </c:pt>
                <c:pt idx="9698">
                  <c:v>12.26968872</c:v>
                </c:pt>
                <c:pt idx="9699">
                  <c:v>12.27038316</c:v>
                </c:pt>
                <c:pt idx="9700">
                  <c:v>12.27107208</c:v>
                </c:pt>
                <c:pt idx="9701">
                  <c:v>12.27176652</c:v>
                </c:pt>
                <c:pt idx="9702">
                  <c:v>12.2724624</c:v>
                </c:pt>
                <c:pt idx="9703">
                  <c:v>12.27315684</c:v>
                </c:pt>
                <c:pt idx="9704">
                  <c:v>12.273851280000001</c:v>
                </c:pt>
                <c:pt idx="9705">
                  <c:v>12.27454704</c:v>
                </c:pt>
                <c:pt idx="9706">
                  <c:v>12.27524148</c:v>
                </c:pt>
                <c:pt idx="9707">
                  <c:v>12.27593736</c:v>
                </c:pt>
                <c:pt idx="9708">
                  <c:v>12.276631800000002</c:v>
                </c:pt>
                <c:pt idx="9709">
                  <c:v>12.277327679999999</c:v>
                </c:pt>
                <c:pt idx="9710">
                  <c:v>12.278022119999999</c:v>
                </c:pt>
                <c:pt idx="9711">
                  <c:v>12.278716560000001</c:v>
                </c:pt>
                <c:pt idx="9712">
                  <c:v>12.279411</c:v>
                </c:pt>
                <c:pt idx="9713">
                  <c:v>12.28010544</c:v>
                </c:pt>
                <c:pt idx="9714">
                  <c:v>12.28079988</c:v>
                </c:pt>
                <c:pt idx="9715">
                  <c:v>12.28149432</c:v>
                </c:pt>
                <c:pt idx="9716">
                  <c:v>12.28218876</c:v>
                </c:pt>
                <c:pt idx="9717">
                  <c:v>12.28287768</c:v>
                </c:pt>
                <c:pt idx="9718">
                  <c:v>12.283572120000001</c:v>
                </c:pt>
                <c:pt idx="9719">
                  <c:v>12.284266560000001</c:v>
                </c:pt>
                <c:pt idx="9720">
                  <c:v>12.284960999999999</c:v>
                </c:pt>
                <c:pt idx="9721">
                  <c:v>12.285655440000001</c:v>
                </c:pt>
                <c:pt idx="9722">
                  <c:v>12.28634988</c:v>
                </c:pt>
                <c:pt idx="9723">
                  <c:v>12.28704432</c:v>
                </c:pt>
                <c:pt idx="9724">
                  <c:v>12.28773876</c:v>
                </c:pt>
                <c:pt idx="9725">
                  <c:v>12.28843464</c:v>
                </c:pt>
                <c:pt idx="9726">
                  <c:v>12.28912908</c:v>
                </c:pt>
                <c:pt idx="9727">
                  <c:v>12.289823520000001</c:v>
                </c:pt>
                <c:pt idx="9728">
                  <c:v>12.290517960000001</c:v>
                </c:pt>
                <c:pt idx="9729">
                  <c:v>12.291212399999999</c:v>
                </c:pt>
                <c:pt idx="9730">
                  <c:v>12.291906840000001</c:v>
                </c:pt>
                <c:pt idx="9731">
                  <c:v>12.2926026</c:v>
                </c:pt>
                <c:pt idx="9732">
                  <c:v>12.293297040000001</c:v>
                </c:pt>
                <c:pt idx="9733">
                  <c:v>12.293992920000001</c:v>
                </c:pt>
                <c:pt idx="9734">
                  <c:v>12.294687360000001</c:v>
                </c:pt>
                <c:pt idx="9735">
                  <c:v>12.295380360000001</c:v>
                </c:pt>
                <c:pt idx="9736">
                  <c:v>12.296074920000001</c:v>
                </c:pt>
                <c:pt idx="9737">
                  <c:v>12.296769360000001</c:v>
                </c:pt>
                <c:pt idx="9738">
                  <c:v>12.297463799999999</c:v>
                </c:pt>
                <c:pt idx="9739">
                  <c:v>12.298158239999999</c:v>
                </c:pt>
                <c:pt idx="9740">
                  <c:v>12.29885268</c:v>
                </c:pt>
                <c:pt idx="9741">
                  <c:v>12.29954712</c:v>
                </c:pt>
                <c:pt idx="9742">
                  <c:v>12.30024156</c:v>
                </c:pt>
                <c:pt idx="9743">
                  <c:v>12.300937320000006</c:v>
                </c:pt>
                <c:pt idx="9744">
                  <c:v>12.301631760000001</c:v>
                </c:pt>
                <c:pt idx="9745">
                  <c:v>12.302326200000014</c:v>
                </c:pt>
                <c:pt idx="9746">
                  <c:v>12.30302064</c:v>
                </c:pt>
                <c:pt idx="9747">
                  <c:v>12.303715200000006</c:v>
                </c:pt>
                <c:pt idx="9748">
                  <c:v>12.304409640000006</c:v>
                </c:pt>
                <c:pt idx="9749">
                  <c:v>12.305104080000014</c:v>
                </c:pt>
                <c:pt idx="9750">
                  <c:v>12.305799840000024</c:v>
                </c:pt>
                <c:pt idx="9751">
                  <c:v>12.306494280000024</c:v>
                </c:pt>
                <c:pt idx="9752">
                  <c:v>12.307183200000004</c:v>
                </c:pt>
                <c:pt idx="9753">
                  <c:v>12.3078804</c:v>
                </c:pt>
                <c:pt idx="9754">
                  <c:v>12.30857628</c:v>
                </c:pt>
                <c:pt idx="9755">
                  <c:v>12.309270720000001</c:v>
                </c:pt>
                <c:pt idx="9756">
                  <c:v>12.309965160000001</c:v>
                </c:pt>
                <c:pt idx="9757">
                  <c:v>12.310659600000006</c:v>
                </c:pt>
                <c:pt idx="9758">
                  <c:v>12.311354040000001</c:v>
                </c:pt>
                <c:pt idx="9759">
                  <c:v>12.31204848</c:v>
                </c:pt>
                <c:pt idx="9760">
                  <c:v>12.312744360000016</c:v>
                </c:pt>
                <c:pt idx="9761">
                  <c:v>12.313438800000016</c:v>
                </c:pt>
                <c:pt idx="9762">
                  <c:v>12.31413324</c:v>
                </c:pt>
                <c:pt idx="9763">
                  <c:v>12.314822040000001</c:v>
                </c:pt>
                <c:pt idx="9764">
                  <c:v>12.315516480000015</c:v>
                </c:pt>
                <c:pt idx="9765">
                  <c:v>12.31621092</c:v>
                </c:pt>
                <c:pt idx="9766">
                  <c:v>12.31690536</c:v>
                </c:pt>
                <c:pt idx="9767">
                  <c:v>12.31760124</c:v>
                </c:pt>
                <c:pt idx="9768">
                  <c:v>12.31829712</c:v>
                </c:pt>
                <c:pt idx="9769">
                  <c:v>12.31899012</c:v>
                </c:pt>
                <c:pt idx="9770">
                  <c:v>12.319686000000024</c:v>
                </c:pt>
                <c:pt idx="9771">
                  <c:v>12.320380440000001</c:v>
                </c:pt>
                <c:pt idx="9772">
                  <c:v>12.321074880000001</c:v>
                </c:pt>
                <c:pt idx="9773">
                  <c:v>12.32177064</c:v>
                </c:pt>
                <c:pt idx="9774">
                  <c:v>12.322466520000024</c:v>
                </c:pt>
                <c:pt idx="9775">
                  <c:v>12.323160960000001</c:v>
                </c:pt>
                <c:pt idx="9776">
                  <c:v>12.323855400000001</c:v>
                </c:pt>
                <c:pt idx="9777">
                  <c:v>12.324549840000014</c:v>
                </c:pt>
                <c:pt idx="9778">
                  <c:v>12.325244280000014</c:v>
                </c:pt>
                <c:pt idx="9779">
                  <c:v>12.32593872</c:v>
                </c:pt>
                <c:pt idx="9780">
                  <c:v>12.32663316</c:v>
                </c:pt>
                <c:pt idx="9781">
                  <c:v>12.3273276</c:v>
                </c:pt>
                <c:pt idx="9782">
                  <c:v>12.32802204</c:v>
                </c:pt>
                <c:pt idx="9783">
                  <c:v>12.328716480000001</c:v>
                </c:pt>
                <c:pt idx="9784">
                  <c:v>12.329410920000004</c:v>
                </c:pt>
                <c:pt idx="9785">
                  <c:v>12.330105360000001</c:v>
                </c:pt>
                <c:pt idx="9786">
                  <c:v>12.33079992</c:v>
                </c:pt>
                <c:pt idx="9787">
                  <c:v>12.331488720000001</c:v>
                </c:pt>
                <c:pt idx="9788">
                  <c:v>12.33218316</c:v>
                </c:pt>
                <c:pt idx="9789">
                  <c:v>12.3328776</c:v>
                </c:pt>
                <c:pt idx="9790">
                  <c:v>12.33357204</c:v>
                </c:pt>
                <c:pt idx="9791">
                  <c:v>12.33426648</c:v>
                </c:pt>
                <c:pt idx="9792">
                  <c:v>12.33496092</c:v>
                </c:pt>
                <c:pt idx="9793">
                  <c:v>12.335658240000004</c:v>
                </c:pt>
                <c:pt idx="9794">
                  <c:v>12.336352680000001</c:v>
                </c:pt>
                <c:pt idx="9795">
                  <c:v>12.33704988</c:v>
                </c:pt>
                <c:pt idx="9796">
                  <c:v>12.337744320000002</c:v>
                </c:pt>
                <c:pt idx="9797">
                  <c:v>12.338438760000001</c:v>
                </c:pt>
                <c:pt idx="9798">
                  <c:v>12.339133200000004</c:v>
                </c:pt>
                <c:pt idx="9799">
                  <c:v>12.339827640000001</c:v>
                </c:pt>
                <c:pt idx="9800">
                  <c:v>12.34052208</c:v>
                </c:pt>
                <c:pt idx="9801">
                  <c:v>12.34121232</c:v>
                </c:pt>
                <c:pt idx="9802">
                  <c:v>12.341906760000001</c:v>
                </c:pt>
                <c:pt idx="9803">
                  <c:v>12.342601200000002</c:v>
                </c:pt>
                <c:pt idx="9804">
                  <c:v>12.343295640000001</c:v>
                </c:pt>
                <c:pt idx="9805">
                  <c:v>12.3439902</c:v>
                </c:pt>
                <c:pt idx="9806">
                  <c:v>12.344684640000002</c:v>
                </c:pt>
                <c:pt idx="9807">
                  <c:v>12.345379080000001</c:v>
                </c:pt>
                <c:pt idx="9808">
                  <c:v>12.346073520000001</c:v>
                </c:pt>
                <c:pt idx="9809">
                  <c:v>12.346767960000001</c:v>
                </c:pt>
                <c:pt idx="9810">
                  <c:v>12.3474624</c:v>
                </c:pt>
                <c:pt idx="9811">
                  <c:v>12.34815684</c:v>
                </c:pt>
                <c:pt idx="9812">
                  <c:v>12.348852600000001</c:v>
                </c:pt>
                <c:pt idx="9813">
                  <c:v>12.349547040000004</c:v>
                </c:pt>
                <c:pt idx="9814">
                  <c:v>12.350241480000001</c:v>
                </c:pt>
                <c:pt idx="9815">
                  <c:v>12.350935920000014</c:v>
                </c:pt>
                <c:pt idx="9816">
                  <c:v>12.351630360000014</c:v>
                </c:pt>
                <c:pt idx="9817">
                  <c:v>12.352324920000004</c:v>
                </c:pt>
                <c:pt idx="9818">
                  <c:v>12.353019360000006</c:v>
                </c:pt>
                <c:pt idx="9819">
                  <c:v>12.353713800000014</c:v>
                </c:pt>
                <c:pt idx="9820">
                  <c:v>12.354408240000014</c:v>
                </c:pt>
                <c:pt idx="9821">
                  <c:v>12.355102680000016</c:v>
                </c:pt>
                <c:pt idx="9822">
                  <c:v>12.355798440000004</c:v>
                </c:pt>
                <c:pt idx="9823">
                  <c:v>12.356492880000026</c:v>
                </c:pt>
                <c:pt idx="9824">
                  <c:v>12.357187320000014</c:v>
                </c:pt>
                <c:pt idx="9825">
                  <c:v>12.35788176</c:v>
                </c:pt>
                <c:pt idx="9826">
                  <c:v>12.35857764</c:v>
                </c:pt>
                <c:pt idx="9827">
                  <c:v>12.35927208</c:v>
                </c:pt>
                <c:pt idx="9828">
                  <c:v>12.359966520000022</c:v>
                </c:pt>
                <c:pt idx="9829">
                  <c:v>12.36065544</c:v>
                </c:pt>
                <c:pt idx="9830">
                  <c:v>12.36135264</c:v>
                </c:pt>
                <c:pt idx="9831">
                  <c:v>12.362048520000016</c:v>
                </c:pt>
                <c:pt idx="9832">
                  <c:v>12.362742960000016</c:v>
                </c:pt>
                <c:pt idx="9833">
                  <c:v>12.363437400000022</c:v>
                </c:pt>
                <c:pt idx="9834">
                  <c:v>12.36413316</c:v>
                </c:pt>
                <c:pt idx="9835">
                  <c:v>12.3648276</c:v>
                </c:pt>
                <c:pt idx="9836">
                  <c:v>12.365522040000016</c:v>
                </c:pt>
                <c:pt idx="9837">
                  <c:v>12.36621648</c:v>
                </c:pt>
                <c:pt idx="9838">
                  <c:v>12.366910920000002</c:v>
                </c:pt>
                <c:pt idx="9839">
                  <c:v>12.367599840000022</c:v>
                </c:pt>
                <c:pt idx="9840">
                  <c:v>12.368295720000001</c:v>
                </c:pt>
                <c:pt idx="9841">
                  <c:v>12.368988720000001</c:v>
                </c:pt>
                <c:pt idx="9842">
                  <c:v>12.369685920000016</c:v>
                </c:pt>
                <c:pt idx="9843">
                  <c:v>12.37038036</c:v>
                </c:pt>
                <c:pt idx="9844">
                  <c:v>12.37107348</c:v>
                </c:pt>
                <c:pt idx="9845">
                  <c:v>12.37176792</c:v>
                </c:pt>
                <c:pt idx="9846">
                  <c:v>12.372463800000016</c:v>
                </c:pt>
                <c:pt idx="9847">
                  <c:v>12.37315824</c:v>
                </c:pt>
                <c:pt idx="9848">
                  <c:v>12.373852680000002</c:v>
                </c:pt>
                <c:pt idx="9849">
                  <c:v>12.374547120000004</c:v>
                </c:pt>
                <c:pt idx="9850">
                  <c:v>12.375241560000006</c:v>
                </c:pt>
                <c:pt idx="9851">
                  <c:v>12.375936000000024</c:v>
                </c:pt>
                <c:pt idx="9852">
                  <c:v>12.376630440000014</c:v>
                </c:pt>
                <c:pt idx="9853">
                  <c:v>12.37732488</c:v>
                </c:pt>
                <c:pt idx="9854">
                  <c:v>12.37801932</c:v>
                </c:pt>
                <c:pt idx="9855">
                  <c:v>12.37871376</c:v>
                </c:pt>
                <c:pt idx="9856">
                  <c:v>12.379408200000018</c:v>
                </c:pt>
                <c:pt idx="9857">
                  <c:v>12.38010264</c:v>
                </c:pt>
                <c:pt idx="9858">
                  <c:v>12.380798520000004</c:v>
                </c:pt>
                <c:pt idx="9859">
                  <c:v>12.381494280000016</c:v>
                </c:pt>
                <c:pt idx="9860">
                  <c:v>12.38217204</c:v>
                </c:pt>
                <c:pt idx="9861">
                  <c:v>12.38287908</c:v>
                </c:pt>
                <c:pt idx="9862">
                  <c:v>12.383573520000002</c:v>
                </c:pt>
                <c:pt idx="9863">
                  <c:v>12.38426928</c:v>
                </c:pt>
                <c:pt idx="9864">
                  <c:v>12.38496516</c:v>
                </c:pt>
                <c:pt idx="9865">
                  <c:v>12.38565816</c:v>
                </c:pt>
                <c:pt idx="9866">
                  <c:v>12.3863526</c:v>
                </c:pt>
                <c:pt idx="9867">
                  <c:v>12.387048480000001</c:v>
                </c:pt>
                <c:pt idx="9868">
                  <c:v>12.387742920000004</c:v>
                </c:pt>
                <c:pt idx="9869">
                  <c:v>12.388435920000004</c:v>
                </c:pt>
                <c:pt idx="9870">
                  <c:v>12.389130360000006</c:v>
                </c:pt>
                <c:pt idx="9871">
                  <c:v>12.389824920000002</c:v>
                </c:pt>
                <c:pt idx="9872">
                  <c:v>12.390519360000004</c:v>
                </c:pt>
                <c:pt idx="9873">
                  <c:v>12.391213799999999</c:v>
                </c:pt>
                <c:pt idx="9874">
                  <c:v>12.391908240000001</c:v>
                </c:pt>
                <c:pt idx="9875">
                  <c:v>12.392604000000022</c:v>
                </c:pt>
                <c:pt idx="9876">
                  <c:v>12.393298440000001</c:v>
                </c:pt>
                <c:pt idx="9877">
                  <c:v>12.393992880000004</c:v>
                </c:pt>
                <c:pt idx="9878">
                  <c:v>12.394687320000006</c:v>
                </c:pt>
                <c:pt idx="9879">
                  <c:v>12.395381760000001</c:v>
                </c:pt>
                <c:pt idx="9880">
                  <c:v>12.396076200000014</c:v>
                </c:pt>
                <c:pt idx="9881">
                  <c:v>12.39677064</c:v>
                </c:pt>
                <c:pt idx="9882">
                  <c:v>12.397465200000006</c:v>
                </c:pt>
                <c:pt idx="9883">
                  <c:v>12.398159640000001</c:v>
                </c:pt>
                <c:pt idx="9884">
                  <c:v>12.39885408</c:v>
                </c:pt>
                <c:pt idx="9885">
                  <c:v>12.399548520000014</c:v>
                </c:pt>
                <c:pt idx="9886">
                  <c:v>12.40024296</c:v>
                </c:pt>
                <c:pt idx="9887">
                  <c:v>12.4009374</c:v>
                </c:pt>
                <c:pt idx="9888">
                  <c:v>12.401629080000001</c:v>
                </c:pt>
                <c:pt idx="9889">
                  <c:v>12.402323520000001</c:v>
                </c:pt>
                <c:pt idx="9890">
                  <c:v>12.40301796</c:v>
                </c:pt>
                <c:pt idx="9891">
                  <c:v>12.403713720000001</c:v>
                </c:pt>
                <c:pt idx="9892">
                  <c:v>12.404408160000001</c:v>
                </c:pt>
                <c:pt idx="9893">
                  <c:v>12.405102600000006</c:v>
                </c:pt>
                <c:pt idx="9894">
                  <c:v>12.405797040000015</c:v>
                </c:pt>
                <c:pt idx="9895">
                  <c:v>12.40649148</c:v>
                </c:pt>
                <c:pt idx="9896">
                  <c:v>12.40718592</c:v>
                </c:pt>
                <c:pt idx="9897">
                  <c:v>12.40788324</c:v>
                </c:pt>
                <c:pt idx="9898">
                  <c:v>12.40857768</c:v>
                </c:pt>
                <c:pt idx="9899">
                  <c:v>12.409272120000001</c:v>
                </c:pt>
                <c:pt idx="9900">
                  <c:v>12.409966560000004</c:v>
                </c:pt>
                <c:pt idx="9901">
                  <c:v>12.41065536</c:v>
                </c:pt>
                <c:pt idx="9902">
                  <c:v>12.411349920000001</c:v>
                </c:pt>
                <c:pt idx="9903">
                  <c:v>12.412044360000015</c:v>
                </c:pt>
                <c:pt idx="9904">
                  <c:v>12.41274012</c:v>
                </c:pt>
                <c:pt idx="9905">
                  <c:v>12.413434560000024</c:v>
                </c:pt>
                <c:pt idx="9906">
                  <c:v>12.414130440000001</c:v>
                </c:pt>
                <c:pt idx="9907">
                  <c:v>12.4148262</c:v>
                </c:pt>
                <c:pt idx="9908">
                  <c:v>12.415522080000002</c:v>
                </c:pt>
                <c:pt idx="9909">
                  <c:v>12.416216520000004</c:v>
                </c:pt>
                <c:pt idx="9910">
                  <c:v>12.416910960000001</c:v>
                </c:pt>
                <c:pt idx="9911">
                  <c:v>12.417605400000001</c:v>
                </c:pt>
                <c:pt idx="9912">
                  <c:v>12.41829984</c:v>
                </c:pt>
                <c:pt idx="9913">
                  <c:v>12.41898876</c:v>
                </c:pt>
                <c:pt idx="9914">
                  <c:v>12.419683200000014</c:v>
                </c:pt>
                <c:pt idx="9915">
                  <c:v>12.42037764</c:v>
                </c:pt>
                <c:pt idx="9916">
                  <c:v>12.42107352</c:v>
                </c:pt>
                <c:pt idx="9917">
                  <c:v>12.42176796</c:v>
                </c:pt>
                <c:pt idx="9918">
                  <c:v>12.422462400000002</c:v>
                </c:pt>
                <c:pt idx="9919">
                  <c:v>12.423156840000004</c:v>
                </c:pt>
                <c:pt idx="9920">
                  <c:v>12.423851280000001</c:v>
                </c:pt>
                <c:pt idx="9921">
                  <c:v>12.424545720000001</c:v>
                </c:pt>
                <c:pt idx="9922">
                  <c:v>12.42524016</c:v>
                </c:pt>
                <c:pt idx="9923">
                  <c:v>12.425938800000004</c:v>
                </c:pt>
                <c:pt idx="9924">
                  <c:v>12.426633240000006</c:v>
                </c:pt>
                <c:pt idx="9925">
                  <c:v>12.427327679999999</c:v>
                </c:pt>
                <c:pt idx="9926">
                  <c:v>12.428009640000001</c:v>
                </c:pt>
                <c:pt idx="9927">
                  <c:v>12.428713800000001</c:v>
                </c:pt>
                <c:pt idx="9928">
                  <c:v>12.429408240000004</c:v>
                </c:pt>
                <c:pt idx="9929">
                  <c:v>12.430102680000001</c:v>
                </c:pt>
                <c:pt idx="9930">
                  <c:v>12.430797120000001</c:v>
                </c:pt>
                <c:pt idx="9931">
                  <c:v>12.43149288</c:v>
                </c:pt>
                <c:pt idx="9932">
                  <c:v>12.432187320000002</c:v>
                </c:pt>
                <c:pt idx="9933">
                  <c:v>12.432881760000001</c:v>
                </c:pt>
                <c:pt idx="9934">
                  <c:v>12.433577640000001</c:v>
                </c:pt>
                <c:pt idx="9935">
                  <c:v>12.43426788</c:v>
                </c:pt>
                <c:pt idx="9936">
                  <c:v>12.43496232</c:v>
                </c:pt>
                <c:pt idx="9937">
                  <c:v>12.435656760000002</c:v>
                </c:pt>
                <c:pt idx="9938">
                  <c:v>12.436351200000001</c:v>
                </c:pt>
                <c:pt idx="9939">
                  <c:v>12.437045640000001</c:v>
                </c:pt>
                <c:pt idx="9940">
                  <c:v>12.4377402</c:v>
                </c:pt>
                <c:pt idx="9941">
                  <c:v>12.438434640000002</c:v>
                </c:pt>
                <c:pt idx="9942">
                  <c:v>12.439129080000001</c:v>
                </c:pt>
                <c:pt idx="9943">
                  <c:v>12.439823520000001</c:v>
                </c:pt>
                <c:pt idx="9944">
                  <c:v>12.440517960000001</c:v>
                </c:pt>
                <c:pt idx="9945">
                  <c:v>12.4412124</c:v>
                </c:pt>
                <c:pt idx="9946">
                  <c:v>12.441908159999999</c:v>
                </c:pt>
                <c:pt idx="9947">
                  <c:v>12.442602600000004</c:v>
                </c:pt>
                <c:pt idx="9948">
                  <c:v>12.443297040000001</c:v>
                </c:pt>
                <c:pt idx="9949">
                  <c:v>12.443992920000001</c:v>
                </c:pt>
                <c:pt idx="9950">
                  <c:v>12.44468736</c:v>
                </c:pt>
                <c:pt idx="9951">
                  <c:v>12.4453818</c:v>
                </c:pt>
                <c:pt idx="9952">
                  <c:v>12.44607624</c:v>
                </c:pt>
                <c:pt idx="9953">
                  <c:v>12.44677068</c:v>
                </c:pt>
                <c:pt idx="9954">
                  <c:v>12.44746512</c:v>
                </c:pt>
                <c:pt idx="9955">
                  <c:v>12.448160999999999</c:v>
                </c:pt>
                <c:pt idx="9956">
                  <c:v>12.448855439999999</c:v>
                </c:pt>
                <c:pt idx="9957">
                  <c:v>12.449549880000006</c:v>
                </c:pt>
                <c:pt idx="9958">
                  <c:v>12.450238800000006</c:v>
                </c:pt>
                <c:pt idx="9959">
                  <c:v>12.450933240000015</c:v>
                </c:pt>
                <c:pt idx="9960">
                  <c:v>12.45162768</c:v>
                </c:pt>
                <c:pt idx="9961">
                  <c:v>12.45232212</c:v>
                </c:pt>
                <c:pt idx="9962">
                  <c:v>12.453016560000016</c:v>
                </c:pt>
                <c:pt idx="9963">
                  <c:v>12.453712320000006</c:v>
                </c:pt>
                <c:pt idx="9964">
                  <c:v>12.454408200000014</c:v>
                </c:pt>
                <c:pt idx="9965">
                  <c:v>12.455104080000016</c:v>
                </c:pt>
                <c:pt idx="9966">
                  <c:v>12.455798520000016</c:v>
                </c:pt>
                <c:pt idx="9967">
                  <c:v>12.456492960000016</c:v>
                </c:pt>
                <c:pt idx="9968">
                  <c:v>12.4571874</c:v>
                </c:pt>
                <c:pt idx="9969">
                  <c:v>12.45788316</c:v>
                </c:pt>
                <c:pt idx="9970">
                  <c:v>12.45857064</c:v>
                </c:pt>
                <c:pt idx="9971">
                  <c:v>12.459265200000004</c:v>
                </c:pt>
                <c:pt idx="9972">
                  <c:v>12.459959640000006</c:v>
                </c:pt>
                <c:pt idx="9973">
                  <c:v>12.460654080000015</c:v>
                </c:pt>
                <c:pt idx="9974">
                  <c:v>12.46134852</c:v>
                </c:pt>
                <c:pt idx="9975">
                  <c:v>12.462042960000014</c:v>
                </c:pt>
                <c:pt idx="9976">
                  <c:v>12.462737400000016</c:v>
                </c:pt>
                <c:pt idx="9977">
                  <c:v>12.463433160000006</c:v>
                </c:pt>
                <c:pt idx="9978">
                  <c:v>12.464127600000001</c:v>
                </c:pt>
                <c:pt idx="9979">
                  <c:v>12.46482204</c:v>
                </c:pt>
                <c:pt idx="9980">
                  <c:v>12.465516480000014</c:v>
                </c:pt>
                <c:pt idx="9981">
                  <c:v>12.46621092</c:v>
                </c:pt>
                <c:pt idx="9982">
                  <c:v>12.46690536</c:v>
                </c:pt>
                <c:pt idx="9983">
                  <c:v>12.46760124</c:v>
                </c:pt>
                <c:pt idx="9984">
                  <c:v>12.468295680000001</c:v>
                </c:pt>
                <c:pt idx="9985">
                  <c:v>12.468990120000001</c:v>
                </c:pt>
                <c:pt idx="9986">
                  <c:v>12.469684560000026</c:v>
                </c:pt>
                <c:pt idx="9987">
                  <c:v>12.470378999999999</c:v>
                </c:pt>
                <c:pt idx="9988">
                  <c:v>12.47107344</c:v>
                </c:pt>
                <c:pt idx="9989">
                  <c:v>12.471770640000001</c:v>
                </c:pt>
                <c:pt idx="9990">
                  <c:v>12.472466520000026</c:v>
                </c:pt>
                <c:pt idx="9991">
                  <c:v>12.47315676</c:v>
                </c:pt>
                <c:pt idx="9992">
                  <c:v>12.4738512</c:v>
                </c:pt>
                <c:pt idx="9993">
                  <c:v>12.474544320000014</c:v>
                </c:pt>
                <c:pt idx="9994">
                  <c:v>12.47523876</c:v>
                </c:pt>
                <c:pt idx="9995">
                  <c:v>12.475933200000016</c:v>
                </c:pt>
                <c:pt idx="9996">
                  <c:v>12.47662764</c:v>
                </c:pt>
                <c:pt idx="9997">
                  <c:v>12.47732208</c:v>
                </c:pt>
                <c:pt idx="9998">
                  <c:v>12.478016520000002</c:v>
                </c:pt>
                <c:pt idx="9999">
                  <c:v>12.478710960000001</c:v>
                </c:pt>
                <c:pt idx="10000">
                  <c:v>12.479405400000006</c:v>
                </c:pt>
                <c:pt idx="10001">
                  <c:v>12.480099840000006</c:v>
                </c:pt>
                <c:pt idx="10002">
                  <c:v>12.48079572</c:v>
                </c:pt>
                <c:pt idx="10003">
                  <c:v>12.48149016</c:v>
                </c:pt>
                <c:pt idx="10004">
                  <c:v>12.482185920000004</c:v>
                </c:pt>
                <c:pt idx="10005">
                  <c:v>12.482880360000006</c:v>
                </c:pt>
                <c:pt idx="10006">
                  <c:v>12.483574920000002</c:v>
                </c:pt>
                <c:pt idx="10007">
                  <c:v>12.48427068</c:v>
                </c:pt>
                <c:pt idx="10008">
                  <c:v>12.48496512</c:v>
                </c:pt>
                <c:pt idx="10009">
                  <c:v>12.485659560000016</c:v>
                </c:pt>
                <c:pt idx="10010">
                  <c:v>12.486354</c:v>
                </c:pt>
                <c:pt idx="10011">
                  <c:v>12.487048440000001</c:v>
                </c:pt>
                <c:pt idx="10012">
                  <c:v>12.487742880000004</c:v>
                </c:pt>
                <c:pt idx="10013">
                  <c:v>12.488431800000004</c:v>
                </c:pt>
                <c:pt idx="10014">
                  <c:v>12.489127680000001</c:v>
                </c:pt>
                <c:pt idx="10015">
                  <c:v>12.48982488</c:v>
                </c:pt>
                <c:pt idx="10016">
                  <c:v>12.490519320000002</c:v>
                </c:pt>
                <c:pt idx="10017">
                  <c:v>12.491213759999999</c:v>
                </c:pt>
                <c:pt idx="10018">
                  <c:v>12.491909640000001</c:v>
                </c:pt>
                <c:pt idx="10019">
                  <c:v>12.492602640000015</c:v>
                </c:pt>
                <c:pt idx="10020">
                  <c:v>12.49329708</c:v>
                </c:pt>
                <c:pt idx="10021">
                  <c:v>12.49399152</c:v>
                </c:pt>
                <c:pt idx="10022">
                  <c:v>12.49468596</c:v>
                </c:pt>
                <c:pt idx="10023">
                  <c:v>12.49538184</c:v>
                </c:pt>
                <c:pt idx="10024">
                  <c:v>12.49607628</c:v>
                </c:pt>
                <c:pt idx="10025">
                  <c:v>12.496770720000001</c:v>
                </c:pt>
                <c:pt idx="10026">
                  <c:v>12.497465160000001</c:v>
                </c:pt>
                <c:pt idx="10027">
                  <c:v>12.498159600000001</c:v>
                </c:pt>
                <c:pt idx="10028">
                  <c:v>12.498848520000001</c:v>
                </c:pt>
                <c:pt idx="10029">
                  <c:v>12.499542960000015</c:v>
                </c:pt>
                <c:pt idx="10030">
                  <c:v>12.5002374</c:v>
                </c:pt>
                <c:pt idx="10031">
                  <c:v>12.50093184</c:v>
                </c:pt>
                <c:pt idx="10032">
                  <c:v>12.50162628</c:v>
                </c:pt>
                <c:pt idx="10033">
                  <c:v>12.502323479999999</c:v>
                </c:pt>
                <c:pt idx="10034">
                  <c:v>12.50301792</c:v>
                </c:pt>
                <c:pt idx="10035">
                  <c:v>12.50371236</c:v>
                </c:pt>
                <c:pt idx="10036">
                  <c:v>12.504406800000016</c:v>
                </c:pt>
                <c:pt idx="10037">
                  <c:v>12.50510124</c:v>
                </c:pt>
                <c:pt idx="10038">
                  <c:v>12.50579568</c:v>
                </c:pt>
                <c:pt idx="10039">
                  <c:v>12.50649012</c:v>
                </c:pt>
                <c:pt idx="10040">
                  <c:v>12.507184560000002</c:v>
                </c:pt>
                <c:pt idx="10041">
                  <c:v>12.50788176</c:v>
                </c:pt>
                <c:pt idx="10042">
                  <c:v>12.50857068</c:v>
                </c:pt>
                <c:pt idx="10043">
                  <c:v>12.509272080000001</c:v>
                </c:pt>
                <c:pt idx="10044">
                  <c:v>12.509966520000004</c:v>
                </c:pt>
                <c:pt idx="10045">
                  <c:v>12.51065676</c:v>
                </c:pt>
                <c:pt idx="10046">
                  <c:v>12.511351199999998</c:v>
                </c:pt>
                <c:pt idx="10047">
                  <c:v>12.51204708</c:v>
                </c:pt>
                <c:pt idx="10048">
                  <c:v>12.512742960000002</c:v>
                </c:pt>
                <c:pt idx="10049">
                  <c:v>12.513437400000004</c:v>
                </c:pt>
                <c:pt idx="10050">
                  <c:v>12.514131840000001</c:v>
                </c:pt>
                <c:pt idx="10051">
                  <c:v>12.5148276</c:v>
                </c:pt>
                <c:pt idx="10052">
                  <c:v>12.51552204</c:v>
                </c:pt>
                <c:pt idx="10053">
                  <c:v>12.516208199999999</c:v>
                </c:pt>
                <c:pt idx="10054">
                  <c:v>12.516910920000001</c:v>
                </c:pt>
                <c:pt idx="10055">
                  <c:v>12.517605360000001</c:v>
                </c:pt>
                <c:pt idx="10056">
                  <c:v>12.51829992</c:v>
                </c:pt>
                <c:pt idx="10057">
                  <c:v>12.518994360000001</c:v>
                </c:pt>
                <c:pt idx="10058">
                  <c:v>12.51968316</c:v>
                </c:pt>
                <c:pt idx="10059">
                  <c:v>12.520380360000001</c:v>
                </c:pt>
                <c:pt idx="10060">
                  <c:v>12.52107492</c:v>
                </c:pt>
                <c:pt idx="10061">
                  <c:v>12.52176936</c:v>
                </c:pt>
                <c:pt idx="10062">
                  <c:v>12.522463800000002</c:v>
                </c:pt>
                <c:pt idx="10063">
                  <c:v>12.523158240000001</c:v>
                </c:pt>
                <c:pt idx="10064">
                  <c:v>12.523852680000001</c:v>
                </c:pt>
                <c:pt idx="10065">
                  <c:v>12.52454844</c:v>
                </c:pt>
                <c:pt idx="10066">
                  <c:v>12.52524288</c:v>
                </c:pt>
                <c:pt idx="10067">
                  <c:v>12.525934560000014</c:v>
                </c:pt>
                <c:pt idx="10068">
                  <c:v>12.526629</c:v>
                </c:pt>
                <c:pt idx="10069">
                  <c:v>12.527323439999995</c:v>
                </c:pt>
                <c:pt idx="10070">
                  <c:v>12.52801788</c:v>
                </c:pt>
                <c:pt idx="10071">
                  <c:v>12.52871232</c:v>
                </c:pt>
                <c:pt idx="10072">
                  <c:v>12.529406760000002</c:v>
                </c:pt>
                <c:pt idx="10073">
                  <c:v>12.530101200000001</c:v>
                </c:pt>
                <c:pt idx="10074">
                  <c:v>12.530795640000001</c:v>
                </c:pt>
                <c:pt idx="10075">
                  <c:v>12.5314902</c:v>
                </c:pt>
                <c:pt idx="10076">
                  <c:v>12.53218596</c:v>
                </c:pt>
                <c:pt idx="10077">
                  <c:v>12.5328804</c:v>
                </c:pt>
                <c:pt idx="10078">
                  <c:v>12.53357484</c:v>
                </c:pt>
                <c:pt idx="10079">
                  <c:v>12.53426928</c:v>
                </c:pt>
                <c:pt idx="10080">
                  <c:v>12.534963719999997</c:v>
                </c:pt>
                <c:pt idx="10081">
                  <c:v>12.535659600000002</c:v>
                </c:pt>
                <c:pt idx="10082">
                  <c:v>12.536354040000001</c:v>
                </c:pt>
                <c:pt idx="10083">
                  <c:v>12.537041520000001</c:v>
                </c:pt>
                <c:pt idx="10084">
                  <c:v>12.537735960000001</c:v>
                </c:pt>
                <c:pt idx="10085">
                  <c:v>12.53843736</c:v>
                </c:pt>
                <c:pt idx="10086">
                  <c:v>12.5391318</c:v>
                </c:pt>
                <c:pt idx="10087">
                  <c:v>12.53982624</c:v>
                </c:pt>
                <c:pt idx="10088">
                  <c:v>12.54051516</c:v>
                </c:pt>
                <c:pt idx="10089">
                  <c:v>12.541216560000001</c:v>
                </c:pt>
                <c:pt idx="10090">
                  <c:v>12.541910999999999</c:v>
                </c:pt>
                <c:pt idx="10091">
                  <c:v>12.542599920000002</c:v>
                </c:pt>
                <c:pt idx="10092">
                  <c:v>12.543294360000001</c:v>
                </c:pt>
                <c:pt idx="10093">
                  <c:v>12.543988799999999</c:v>
                </c:pt>
                <c:pt idx="10094">
                  <c:v>12.54468456</c:v>
                </c:pt>
                <c:pt idx="10095">
                  <c:v>12.54538176</c:v>
                </c:pt>
                <c:pt idx="10096">
                  <c:v>12.5460762</c:v>
                </c:pt>
                <c:pt idx="10097">
                  <c:v>12.54677064</c:v>
                </c:pt>
                <c:pt idx="10098">
                  <c:v>12.5474652</c:v>
                </c:pt>
                <c:pt idx="10099">
                  <c:v>12.54815964</c:v>
                </c:pt>
                <c:pt idx="10100">
                  <c:v>12.54885408</c:v>
                </c:pt>
                <c:pt idx="10101">
                  <c:v>12.54954852</c:v>
                </c:pt>
                <c:pt idx="10102">
                  <c:v>12.55024296</c:v>
                </c:pt>
                <c:pt idx="10103">
                  <c:v>12.55093872</c:v>
                </c:pt>
                <c:pt idx="10104">
                  <c:v>12.55163316</c:v>
                </c:pt>
                <c:pt idx="10105">
                  <c:v>12.5523276</c:v>
                </c:pt>
                <c:pt idx="10106">
                  <c:v>12.55302204</c:v>
                </c:pt>
                <c:pt idx="10107">
                  <c:v>12.55371096</c:v>
                </c:pt>
                <c:pt idx="10108">
                  <c:v>12.5544054</c:v>
                </c:pt>
                <c:pt idx="10109">
                  <c:v>12.555099840000022</c:v>
                </c:pt>
                <c:pt idx="10110">
                  <c:v>12.555795720000004</c:v>
                </c:pt>
                <c:pt idx="10111">
                  <c:v>12.556490160000006</c:v>
                </c:pt>
                <c:pt idx="10112">
                  <c:v>12.557184600000006</c:v>
                </c:pt>
                <c:pt idx="10113">
                  <c:v>12.55787904</c:v>
                </c:pt>
                <c:pt idx="10114">
                  <c:v>12.55857348</c:v>
                </c:pt>
                <c:pt idx="10115">
                  <c:v>12.55926792</c:v>
                </c:pt>
                <c:pt idx="10116">
                  <c:v>12.55996236</c:v>
                </c:pt>
                <c:pt idx="10117">
                  <c:v>12.560656800000016</c:v>
                </c:pt>
                <c:pt idx="10118">
                  <c:v>12.56135124</c:v>
                </c:pt>
                <c:pt idx="10119">
                  <c:v>12.562045680000002</c:v>
                </c:pt>
                <c:pt idx="10120">
                  <c:v>12.562741560000006</c:v>
                </c:pt>
                <c:pt idx="10121">
                  <c:v>12.563436000000024</c:v>
                </c:pt>
                <c:pt idx="10122">
                  <c:v>12.56413044</c:v>
                </c:pt>
                <c:pt idx="10123">
                  <c:v>12.56482488</c:v>
                </c:pt>
                <c:pt idx="10124">
                  <c:v>12.565520640000004</c:v>
                </c:pt>
                <c:pt idx="10125">
                  <c:v>12.566211000000001</c:v>
                </c:pt>
                <c:pt idx="10126">
                  <c:v>12.566905440000001</c:v>
                </c:pt>
                <c:pt idx="10127">
                  <c:v>12.567599880000014</c:v>
                </c:pt>
                <c:pt idx="10128">
                  <c:v>12.56829432</c:v>
                </c:pt>
                <c:pt idx="10129">
                  <c:v>12.56898876</c:v>
                </c:pt>
                <c:pt idx="10130">
                  <c:v>12.569683200000016</c:v>
                </c:pt>
                <c:pt idx="10131">
                  <c:v>12.57037764</c:v>
                </c:pt>
                <c:pt idx="10132">
                  <c:v>12.57107208</c:v>
                </c:pt>
                <c:pt idx="10133">
                  <c:v>12.571766520000002</c:v>
                </c:pt>
                <c:pt idx="10134">
                  <c:v>12.572460960000004</c:v>
                </c:pt>
                <c:pt idx="10135">
                  <c:v>12.573155400000001</c:v>
                </c:pt>
                <c:pt idx="10136">
                  <c:v>12.573849840000006</c:v>
                </c:pt>
                <c:pt idx="10137">
                  <c:v>12.574544280000014</c:v>
                </c:pt>
                <c:pt idx="10138">
                  <c:v>12.57523872</c:v>
                </c:pt>
                <c:pt idx="10139">
                  <c:v>12.57593316</c:v>
                </c:pt>
                <c:pt idx="10140">
                  <c:v>12.57662904</c:v>
                </c:pt>
                <c:pt idx="10141">
                  <c:v>12.577323479999997</c:v>
                </c:pt>
                <c:pt idx="10142">
                  <c:v>12.578017920000001</c:v>
                </c:pt>
                <c:pt idx="10143">
                  <c:v>12.578712360000001</c:v>
                </c:pt>
                <c:pt idx="10144">
                  <c:v>12.579406800000024</c:v>
                </c:pt>
                <c:pt idx="10145">
                  <c:v>12.58010268</c:v>
                </c:pt>
                <c:pt idx="10146">
                  <c:v>12.58079712</c:v>
                </c:pt>
                <c:pt idx="10147">
                  <c:v>12.58149156</c:v>
                </c:pt>
                <c:pt idx="10148">
                  <c:v>12.582186000000016</c:v>
                </c:pt>
                <c:pt idx="10149">
                  <c:v>12.58288044</c:v>
                </c:pt>
                <c:pt idx="10150">
                  <c:v>12.58357488</c:v>
                </c:pt>
                <c:pt idx="10151">
                  <c:v>12.584269320000001</c:v>
                </c:pt>
                <c:pt idx="10152">
                  <c:v>12.584963759999999</c:v>
                </c:pt>
                <c:pt idx="10153">
                  <c:v>12.585659640000006</c:v>
                </c:pt>
                <c:pt idx="10154">
                  <c:v>12.58635408</c:v>
                </c:pt>
                <c:pt idx="10155">
                  <c:v>12.58704852</c:v>
                </c:pt>
                <c:pt idx="10156">
                  <c:v>12.58774296</c:v>
                </c:pt>
                <c:pt idx="10157">
                  <c:v>12.588431760000001</c:v>
                </c:pt>
                <c:pt idx="10158">
                  <c:v>12.589126200000004</c:v>
                </c:pt>
                <c:pt idx="10159">
                  <c:v>12.589820640000001</c:v>
                </c:pt>
                <c:pt idx="10160">
                  <c:v>12.5905152</c:v>
                </c:pt>
                <c:pt idx="10161">
                  <c:v>12.591209640000001</c:v>
                </c:pt>
                <c:pt idx="10162">
                  <c:v>12.591904080000001</c:v>
                </c:pt>
                <c:pt idx="10163">
                  <c:v>12.592598520000006</c:v>
                </c:pt>
                <c:pt idx="10164">
                  <c:v>12.593292960000001</c:v>
                </c:pt>
                <c:pt idx="10165">
                  <c:v>12.5939874</c:v>
                </c:pt>
                <c:pt idx="10166">
                  <c:v>12.594683160000001</c:v>
                </c:pt>
                <c:pt idx="10167">
                  <c:v>12.59537628</c:v>
                </c:pt>
                <c:pt idx="10168">
                  <c:v>12.59607072</c:v>
                </c:pt>
                <c:pt idx="10169">
                  <c:v>12.596766480000001</c:v>
                </c:pt>
                <c:pt idx="10170">
                  <c:v>12.59746092</c:v>
                </c:pt>
                <c:pt idx="10171">
                  <c:v>12.5981568</c:v>
                </c:pt>
                <c:pt idx="10172">
                  <c:v>12.59885124</c:v>
                </c:pt>
                <c:pt idx="10173">
                  <c:v>12.59954568</c:v>
                </c:pt>
                <c:pt idx="10174">
                  <c:v>12.60024012</c:v>
                </c:pt>
                <c:pt idx="10175">
                  <c:v>12.60093732</c:v>
                </c:pt>
                <c:pt idx="10176">
                  <c:v>12.60162624</c:v>
                </c:pt>
                <c:pt idx="10177">
                  <c:v>12.60232068</c:v>
                </c:pt>
                <c:pt idx="10178">
                  <c:v>12.60301512</c:v>
                </c:pt>
                <c:pt idx="10179">
                  <c:v>12.603709560000002</c:v>
                </c:pt>
                <c:pt idx="10180">
                  <c:v>12.604404000000002</c:v>
                </c:pt>
                <c:pt idx="10181">
                  <c:v>12.605098440000001</c:v>
                </c:pt>
                <c:pt idx="10182">
                  <c:v>12.605792880000006</c:v>
                </c:pt>
                <c:pt idx="10183">
                  <c:v>12.606487320000006</c:v>
                </c:pt>
                <c:pt idx="10184">
                  <c:v>12.6071832</c:v>
                </c:pt>
                <c:pt idx="10185">
                  <c:v>12.60787764</c:v>
                </c:pt>
                <c:pt idx="10186">
                  <c:v>12.60857208</c:v>
                </c:pt>
                <c:pt idx="10187">
                  <c:v>12.60926652</c:v>
                </c:pt>
                <c:pt idx="10188">
                  <c:v>12.609962400000001</c:v>
                </c:pt>
                <c:pt idx="10189">
                  <c:v>12.61065816</c:v>
                </c:pt>
                <c:pt idx="10190">
                  <c:v>12.61134852</c:v>
                </c:pt>
                <c:pt idx="10191">
                  <c:v>12.612044280000006</c:v>
                </c:pt>
                <c:pt idx="10192">
                  <c:v>12.61274016</c:v>
                </c:pt>
                <c:pt idx="10193">
                  <c:v>12.613434600000014</c:v>
                </c:pt>
                <c:pt idx="10194">
                  <c:v>12.61412904</c:v>
                </c:pt>
                <c:pt idx="10195">
                  <c:v>12.614823479999997</c:v>
                </c:pt>
                <c:pt idx="10196">
                  <c:v>12.61551936</c:v>
                </c:pt>
                <c:pt idx="10197">
                  <c:v>12.616213800000001</c:v>
                </c:pt>
                <c:pt idx="10198">
                  <c:v>12.616908240000001</c:v>
                </c:pt>
                <c:pt idx="10199">
                  <c:v>12.617602680000001</c:v>
                </c:pt>
                <c:pt idx="10200">
                  <c:v>12.618297119999999</c:v>
                </c:pt>
                <c:pt idx="10201">
                  <c:v>12.61899156</c:v>
                </c:pt>
                <c:pt idx="10202">
                  <c:v>12.619686000000014</c:v>
                </c:pt>
                <c:pt idx="10203">
                  <c:v>12.62038044</c:v>
                </c:pt>
                <c:pt idx="10204">
                  <c:v>12.62107488</c:v>
                </c:pt>
                <c:pt idx="10205">
                  <c:v>12.62176932</c:v>
                </c:pt>
                <c:pt idx="10206">
                  <c:v>12.622465200000002</c:v>
                </c:pt>
                <c:pt idx="10207">
                  <c:v>12.623159640000001</c:v>
                </c:pt>
                <c:pt idx="10208">
                  <c:v>12.62384844</c:v>
                </c:pt>
                <c:pt idx="10209">
                  <c:v>12.62454984</c:v>
                </c:pt>
                <c:pt idx="10210">
                  <c:v>12.62523732</c:v>
                </c:pt>
                <c:pt idx="10211">
                  <c:v>12.62593176</c:v>
                </c:pt>
                <c:pt idx="10212">
                  <c:v>12.6266262</c:v>
                </c:pt>
                <c:pt idx="10213">
                  <c:v>12.62732628</c:v>
                </c:pt>
                <c:pt idx="10214">
                  <c:v>12.628020719999997</c:v>
                </c:pt>
                <c:pt idx="10215">
                  <c:v>12.628715159999997</c:v>
                </c:pt>
                <c:pt idx="10216">
                  <c:v>12.62940408</c:v>
                </c:pt>
                <c:pt idx="10217">
                  <c:v>12.630098520000001</c:v>
                </c:pt>
                <c:pt idx="10218">
                  <c:v>12.630792960000001</c:v>
                </c:pt>
                <c:pt idx="10219">
                  <c:v>12.631487400000001</c:v>
                </c:pt>
                <c:pt idx="10220">
                  <c:v>12.632181840000001</c:v>
                </c:pt>
                <c:pt idx="10221">
                  <c:v>12.63287628</c:v>
                </c:pt>
                <c:pt idx="10222">
                  <c:v>12.63357072</c:v>
                </c:pt>
                <c:pt idx="10223">
                  <c:v>12.634265159999995</c:v>
                </c:pt>
                <c:pt idx="10224">
                  <c:v>12.6349596</c:v>
                </c:pt>
                <c:pt idx="10225">
                  <c:v>12.63565404</c:v>
                </c:pt>
                <c:pt idx="10226">
                  <c:v>12.636349920000001</c:v>
                </c:pt>
                <c:pt idx="10227">
                  <c:v>12.63704568</c:v>
                </c:pt>
                <c:pt idx="10228">
                  <c:v>12.637742880000001</c:v>
                </c:pt>
                <c:pt idx="10229">
                  <c:v>12.638431799999999</c:v>
                </c:pt>
                <c:pt idx="10230">
                  <c:v>12.63912624</c:v>
                </c:pt>
                <c:pt idx="10231">
                  <c:v>12.63982068</c:v>
                </c:pt>
                <c:pt idx="10232">
                  <c:v>12.64051512</c:v>
                </c:pt>
                <c:pt idx="10233">
                  <c:v>12.64120956</c:v>
                </c:pt>
                <c:pt idx="10234">
                  <c:v>12.641903999999998</c:v>
                </c:pt>
                <c:pt idx="10235">
                  <c:v>12.6426012</c:v>
                </c:pt>
                <c:pt idx="10236">
                  <c:v>12.64329564</c:v>
                </c:pt>
                <c:pt idx="10237">
                  <c:v>12.643990199999999</c:v>
                </c:pt>
                <c:pt idx="10238">
                  <c:v>12.644684640000001</c:v>
                </c:pt>
                <c:pt idx="10239">
                  <c:v>12.64537908</c:v>
                </c:pt>
                <c:pt idx="10240">
                  <c:v>12.64607352</c:v>
                </c:pt>
                <c:pt idx="10241">
                  <c:v>12.646769280000001</c:v>
                </c:pt>
                <c:pt idx="10242">
                  <c:v>12.6474624</c:v>
                </c:pt>
                <c:pt idx="10243">
                  <c:v>12.64815684</c:v>
                </c:pt>
                <c:pt idx="10244">
                  <c:v>12.648851279999999</c:v>
                </c:pt>
                <c:pt idx="10245">
                  <c:v>12.649545720000001</c:v>
                </c:pt>
                <c:pt idx="10246">
                  <c:v>12.650240160000001</c:v>
                </c:pt>
                <c:pt idx="10247">
                  <c:v>12.65093592</c:v>
                </c:pt>
                <c:pt idx="10248">
                  <c:v>12.65163036</c:v>
                </c:pt>
                <c:pt idx="10249">
                  <c:v>12.65232492</c:v>
                </c:pt>
                <c:pt idx="10250">
                  <c:v>12.65301936</c:v>
                </c:pt>
                <c:pt idx="10251">
                  <c:v>12.6537138</c:v>
                </c:pt>
                <c:pt idx="10252">
                  <c:v>12.65440824</c:v>
                </c:pt>
                <c:pt idx="10253">
                  <c:v>12.655104000000014</c:v>
                </c:pt>
                <c:pt idx="10254">
                  <c:v>12.655792920000014</c:v>
                </c:pt>
                <c:pt idx="10255">
                  <c:v>12.656490120000004</c:v>
                </c:pt>
                <c:pt idx="10256">
                  <c:v>12.65717064</c:v>
                </c:pt>
                <c:pt idx="10257">
                  <c:v>12.657878999999999</c:v>
                </c:pt>
                <c:pt idx="10258">
                  <c:v>12.65857344</c:v>
                </c:pt>
                <c:pt idx="10259">
                  <c:v>12.65926788</c:v>
                </c:pt>
                <c:pt idx="10260">
                  <c:v>12.65996232</c:v>
                </c:pt>
                <c:pt idx="10261">
                  <c:v>12.6606582</c:v>
                </c:pt>
                <c:pt idx="10262">
                  <c:v>12.66135264</c:v>
                </c:pt>
                <c:pt idx="10263">
                  <c:v>12.662047080000002</c:v>
                </c:pt>
                <c:pt idx="10264">
                  <c:v>12.662741520000004</c:v>
                </c:pt>
                <c:pt idx="10265">
                  <c:v>12.663435960000006</c:v>
                </c:pt>
                <c:pt idx="10266">
                  <c:v>12.664130400000001</c:v>
                </c:pt>
                <c:pt idx="10267">
                  <c:v>12.66482484</c:v>
                </c:pt>
                <c:pt idx="10268">
                  <c:v>12.665519280000014</c:v>
                </c:pt>
                <c:pt idx="10269">
                  <c:v>12.66621372</c:v>
                </c:pt>
                <c:pt idx="10270">
                  <c:v>12.66690816</c:v>
                </c:pt>
                <c:pt idx="10271">
                  <c:v>12.667604040000002</c:v>
                </c:pt>
                <c:pt idx="10272">
                  <c:v>12.668298479999999</c:v>
                </c:pt>
                <c:pt idx="10273">
                  <c:v>12.668992920000001</c:v>
                </c:pt>
                <c:pt idx="10274">
                  <c:v>12.669681840000004</c:v>
                </c:pt>
                <c:pt idx="10275">
                  <c:v>12.670376280000001</c:v>
                </c:pt>
                <c:pt idx="10276">
                  <c:v>12.671070719999999</c:v>
                </c:pt>
                <c:pt idx="10277">
                  <c:v>12.67176648</c:v>
                </c:pt>
                <c:pt idx="10278">
                  <c:v>12.672463800000004</c:v>
                </c:pt>
                <c:pt idx="10279">
                  <c:v>12.673158240000001</c:v>
                </c:pt>
                <c:pt idx="10280">
                  <c:v>12.67385268</c:v>
                </c:pt>
                <c:pt idx="10281">
                  <c:v>12.67454712</c:v>
                </c:pt>
                <c:pt idx="10282">
                  <c:v>12.675242880000004</c:v>
                </c:pt>
                <c:pt idx="10283">
                  <c:v>12.675937320000006</c:v>
                </c:pt>
                <c:pt idx="10284">
                  <c:v>12.676626240000004</c:v>
                </c:pt>
                <c:pt idx="10285">
                  <c:v>12.677322119999999</c:v>
                </c:pt>
                <c:pt idx="10286">
                  <c:v>12.678017880000001</c:v>
                </c:pt>
                <c:pt idx="10287">
                  <c:v>12.678712320000001</c:v>
                </c:pt>
                <c:pt idx="10288">
                  <c:v>12.679406760000004</c:v>
                </c:pt>
                <c:pt idx="10289">
                  <c:v>12.680101199999999</c:v>
                </c:pt>
                <c:pt idx="10290">
                  <c:v>12.68079432</c:v>
                </c:pt>
                <c:pt idx="10291">
                  <c:v>12.681490200000002</c:v>
                </c:pt>
                <c:pt idx="10292">
                  <c:v>12.682184640000004</c:v>
                </c:pt>
                <c:pt idx="10293">
                  <c:v>12.6828804</c:v>
                </c:pt>
                <c:pt idx="10294">
                  <c:v>12.68357484</c:v>
                </c:pt>
                <c:pt idx="10295">
                  <c:v>12.684269280000001</c:v>
                </c:pt>
                <c:pt idx="10296">
                  <c:v>12.684963719999999</c:v>
                </c:pt>
                <c:pt idx="10297">
                  <c:v>12.685658160000001</c:v>
                </c:pt>
                <c:pt idx="10298">
                  <c:v>12.686354040000001</c:v>
                </c:pt>
                <c:pt idx="10299">
                  <c:v>12.68704848</c:v>
                </c:pt>
                <c:pt idx="10300">
                  <c:v>12.6877374</c:v>
                </c:pt>
                <c:pt idx="10301">
                  <c:v>12.68843184</c:v>
                </c:pt>
                <c:pt idx="10302">
                  <c:v>12.68912628</c:v>
                </c:pt>
                <c:pt idx="10303">
                  <c:v>12.689822040000001</c:v>
                </c:pt>
                <c:pt idx="10304">
                  <c:v>12.690516480000001</c:v>
                </c:pt>
                <c:pt idx="10305">
                  <c:v>12.69121236</c:v>
                </c:pt>
                <c:pt idx="10306">
                  <c:v>12.6919068</c:v>
                </c:pt>
                <c:pt idx="10307">
                  <c:v>12.69260124</c:v>
                </c:pt>
                <c:pt idx="10308">
                  <c:v>12.69329568</c:v>
                </c:pt>
                <c:pt idx="10309">
                  <c:v>12.69399012</c:v>
                </c:pt>
                <c:pt idx="10310">
                  <c:v>12.694686000000004</c:v>
                </c:pt>
                <c:pt idx="10311">
                  <c:v>12.695380440000001</c:v>
                </c:pt>
                <c:pt idx="10312">
                  <c:v>12.69607068</c:v>
                </c:pt>
                <c:pt idx="10313">
                  <c:v>12.69676512</c:v>
                </c:pt>
                <c:pt idx="10314">
                  <c:v>12.697459560000002</c:v>
                </c:pt>
                <c:pt idx="10315">
                  <c:v>12.698153999999999</c:v>
                </c:pt>
                <c:pt idx="10316">
                  <c:v>12.698848439999999</c:v>
                </c:pt>
                <c:pt idx="10317">
                  <c:v>12.699542880000006</c:v>
                </c:pt>
                <c:pt idx="10318">
                  <c:v>12.7002402</c:v>
                </c:pt>
                <c:pt idx="10319">
                  <c:v>12.70093464</c:v>
                </c:pt>
                <c:pt idx="10320">
                  <c:v>12.70162908</c:v>
                </c:pt>
                <c:pt idx="10321">
                  <c:v>12.702324840000001</c:v>
                </c:pt>
                <c:pt idx="10322">
                  <c:v>12.703019280000001</c:v>
                </c:pt>
                <c:pt idx="10323">
                  <c:v>12.70371372</c:v>
                </c:pt>
                <c:pt idx="10324">
                  <c:v>12.70440816</c:v>
                </c:pt>
                <c:pt idx="10325">
                  <c:v>12.7051026</c:v>
                </c:pt>
                <c:pt idx="10326">
                  <c:v>12.70579704</c:v>
                </c:pt>
                <c:pt idx="10327">
                  <c:v>12.70649148</c:v>
                </c:pt>
                <c:pt idx="10328">
                  <c:v>12.707187360000001</c:v>
                </c:pt>
                <c:pt idx="10329">
                  <c:v>12.707881799999999</c:v>
                </c:pt>
                <c:pt idx="10330">
                  <c:v>12.708576240000001</c:v>
                </c:pt>
                <c:pt idx="10331">
                  <c:v>12.709270679999999</c:v>
                </c:pt>
                <c:pt idx="10332">
                  <c:v>12.70996512</c:v>
                </c:pt>
                <c:pt idx="10333">
                  <c:v>12.71065956</c:v>
                </c:pt>
                <c:pt idx="10334">
                  <c:v>12.711353999999998</c:v>
                </c:pt>
                <c:pt idx="10335">
                  <c:v>12.71204292</c:v>
                </c:pt>
                <c:pt idx="10336">
                  <c:v>12.71273736</c:v>
                </c:pt>
                <c:pt idx="10337">
                  <c:v>12.7134318</c:v>
                </c:pt>
                <c:pt idx="10338">
                  <c:v>12.714126240000001</c:v>
                </c:pt>
                <c:pt idx="10339">
                  <c:v>12.714820679999999</c:v>
                </c:pt>
                <c:pt idx="10340">
                  <c:v>12.7155138</c:v>
                </c:pt>
                <c:pt idx="10341">
                  <c:v>12.716209560000001</c:v>
                </c:pt>
                <c:pt idx="10342">
                  <c:v>12.716904</c:v>
                </c:pt>
                <c:pt idx="10343">
                  <c:v>12.71759988</c:v>
                </c:pt>
                <c:pt idx="10344">
                  <c:v>12.71829288</c:v>
                </c:pt>
                <c:pt idx="10345">
                  <c:v>12.71898732</c:v>
                </c:pt>
                <c:pt idx="10346">
                  <c:v>12.71968176</c:v>
                </c:pt>
                <c:pt idx="10347">
                  <c:v>12.720376199999999</c:v>
                </c:pt>
                <c:pt idx="10348">
                  <c:v>12.721072079999999</c:v>
                </c:pt>
                <c:pt idx="10349">
                  <c:v>12.721767959999999</c:v>
                </c:pt>
                <c:pt idx="10350">
                  <c:v>12.7224624</c:v>
                </c:pt>
                <c:pt idx="10351">
                  <c:v>12.72315684</c:v>
                </c:pt>
                <c:pt idx="10352">
                  <c:v>12.72385128</c:v>
                </c:pt>
                <c:pt idx="10353">
                  <c:v>12.72454572</c:v>
                </c:pt>
                <c:pt idx="10354">
                  <c:v>12.725241479999999</c:v>
                </c:pt>
                <c:pt idx="10355">
                  <c:v>12.72593592</c:v>
                </c:pt>
                <c:pt idx="10356">
                  <c:v>12.7266318</c:v>
                </c:pt>
                <c:pt idx="10357">
                  <c:v>12.72732624</c:v>
                </c:pt>
                <c:pt idx="10358">
                  <c:v>12.728015159999995</c:v>
                </c:pt>
                <c:pt idx="10359">
                  <c:v>12.7287096</c:v>
                </c:pt>
                <c:pt idx="10360">
                  <c:v>12.72940404</c:v>
                </c:pt>
                <c:pt idx="10361">
                  <c:v>12.730098479999999</c:v>
                </c:pt>
                <c:pt idx="10362">
                  <c:v>12.730792920000001</c:v>
                </c:pt>
                <c:pt idx="10363">
                  <c:v>12.731487360000001</c:v>
                </c:pt>
                <c:pt idx="10364">
                  <c:v>12.732181799999999</c:v>
                </c:pt>
                <c:pt idx="10365">
                  <c:v>12.73287768</c:v>
                </c:pt>
                <c:pt idx="10366">
                  <c:v>12.733558199999999</c:v>
                </c:pt>
                <c:pt idx="10367">
                  <c:v>12.734265119999995</c:v>
                </c:pt>
                <c:pt idx="10368">
                  <c:v>12.73495956</c:v>
                </c:pt>
                <c:pt idx="10369">
                  <c:v>12.73565544</c:v>
                </c:pt>
                <c:pt idx="10370">
                  <c:v>12.736349880000001</c:v>
                </c:pt>
                <c:pt idx="10371">
                  <c:v>12.737034600000001</c:v>
                </c:pt>
                <c:pt idx="10372">
                  <c:v>12.737740199999999</c:v>
                </c:pt>
                <c:pt idx="10373">
                  <c:v>12.738434640000001</c:v>
                </c:pt>
                <c:pt idx="10374">
                  <c:v>12.73912908</c:v>
                </c:pt>
                <c:pt idx="10375">
                  <c:v>12.73982352</c:v>
                </c:pt>
                <c:pt idx="10376">
                  <c:v>12.74051796</c:v>
                </c:pt>
                <c:pt idx="10377">
                  <c:v>12.741212399999997</c:v>
                </c:pt>
                <c:pt idx="10378">
                  <c:v>12.74190684</c:v>
                </c:pt>
                <c:pt idx="10379">
                  <c:v>12.742601280000001</c:v>
                </c:pt>
                <c:pt idx="10380">
                  <c:v>12.743295719999999</c:v>
                </c:pt>
                <c:pt idx="10381">
                  <c:v>12.743990159999999</c:v>
                </c:pt>
                <c:pt idx="10382">
                  <c:v>12.74468592</c:v>
                </c:pt>
                <c:pt idx="10383">
                  <c:v>12.74538036</c:v>
                </c:pt>
                <c:pt idx="10384">
                  <c:v>12.74607492</c:v>
                </c:pt>
                <c:pt idx="10385">
                  <c:v>12.74676648</c:v>
                </c:pt>
                <c:pt idx="10386">
                  <c:v>12.74746092</c:v>
                </c:pt>
                <c:pt idx="10387">
                  <c:v>12.748155359999997</c:v>
                </c:pt>
                <c:pt idx="10388">
                  <c:v>12.748852679999999</c:v>
                </c:pt>
                <c:pt idx="10389">
                  <c:v>12.74954292</c:v>
                </c:pt>
                <c:pt idx="10390">
                  <c:v>12.7502388</c:v>
                </c:pt>
                <c:pt idx="10391">
                  <c:v>12.75093324</c:v>
                </c:pt>
                <c:pt idx="10392">
                  <c:v>12.75162768</c:v>
                </c:pt>
                <c:pt idx="10393">
                  <c:v>12.752322120000001</c:v>
                </c:pt>
                <c:pt idx="10394">
                  <c:v>12.753016560000002</c:v>
                </c:pt>
                <c:pt idx="10395">
                  <c:v>12.75371232</c:v>
                </c:pt>
                <c:pt idx="10396">
                  <c:v>12.75440676</c:v>
                </c:pt>
                <c:pt idx="10397">
                  <c:v>12.7551012</c:v>
                </c:pt>
                <c:pt idx="10398">
                  <c:v>12.755797080000002</c:v>
                </c:pt>
                <c:pt idx="10399">
                  <c:v>12.756492960000006</c:v>
                </c:pt>
                <c:pt idx="10400">
                  <c:v>12.757187400000001</c:v>
                </c:pt>
                <c:pt idx="10401">
                  <c:v>12.75788184</c:v>
                </c:pt>
                <c:pt idx="10402">
                  <c:v>12.75857628</c:v>
                </c:pt>
                <c:pt idx="10403">
                  <c:v>12.75927072</c:v>
                </c:pt>
                <c:pt idx="10404">
                  <c:v>12.75996516</c:v>
                </c:pt>
                <c:pt idx="10405">
                  <c:v>12.7606596</c:v>
                </c:pt>
                <c:pt idx="10406">
                  <c:v>12.76134852</c:v>
                </c:pt>
                <c:pt idx="10407">
                  <c:v>12.762044280000014</c:v>
                </c:pt>
                <c:pt idx="10408">
                  <c:v>12.76273872</c:v>
                </c:pt>
                <c:pt idx="10409">
                  <c:v>12.763435920000004</c:v>
                </c:pt>
                <c:pt idx="10410">
                  <c:v>12.764130360000001</c:v>
                </c:pt>
                <c:pt idx="10411">
                  <c:v>12.764824920000001</c:v>
                </c:pt>
                <c:pt idx="10412">
                  <c:v>12.765519360000004</c:v>
                </c:pt>
                <c:pt idx="10413">
                  <c:v>12.766213799999999</c:v>
                </c:pt>
                <c:pt idx="10414">
                  <c:v>12.76690956</c:v>
                </c:pt>
                <c:pt idx="10415">
                  <c:v>12.767604</c:v>
                </c:pt>
                <c:pt idx="10416">
                  <c:v>12.768298439999999</c:v>
                </c:pt>
                <c:pt idx="10417">
                  <c:v>12.768992880000001</c:v>
                </c:pt>
                <c:pt idx="10418">
                  <c:v>12.769687320000006</c:v>
                </c:pt>
                <c:pt idx="10419">
                  <c:v>12.770381759999999</c:v>
                </c:pt>
                <c:pt idx="10420">
                  <c:v>12.7710762</c:v>
                </c:pt>
                <c:pt idx="10421">
                  <c:v>12.77177064</c:v>
                </c:pt>
                <c:pt idx="10422">
                  <c:v>12.772459560000014</c:v>
                </c:pt>
                <c:pt idx="10423">
                  <c:v>12.773154</c:v>
                </c:pt>
                <c:pt idx="10424">
                  <c:v>12.77384844</c:v>
                </c:pt>
                <c:pt idx="10425">
                  <c:v>12.77454288</c:v>
                </c:pt>
                <c:pt idx="10426">
                  <c:v>12.77523732</c:v>
                </c:pt>
                <c:pt idx="10427">
                  <c:v>12.775931760000001</c:v>
                </c:pt>
                <c:pt idx="10428">
                  <c:v>12.776627640000001</c:v>
                </c:pt>
                <c:pt idx="10429">
                  <c:v>12.777322079999999</c:v>
                </c:pt>
                <c:pt idx="10430">
                  <c:v>12.77801652</c:v>
                </c:pt>
                <c:pt idx="10431">
                  <c:v>12.77871096</c:v>
                </c:pt>
                <c:pt idx="10432">
                  <c:v>12.7794054</c:v>
                </c:pt>
                <c:pt idx="10433">
                  <c:v>12.78009984</c:v>
                </c:pt>
                <c:pt idx="10434">
                  <c:v>12.78079428</c:v>
                </c:pt>
                <c:pt idx="10435">
                  <c:v>12.781488719999999</c:v>
                </c:pt>
                <c:pt idx="10436">
                  <c:v>12.782183160000001</c:v>
                </c:pt>
                <c:pt idx="10437">
                  <c:v>12.782879040000001</c:v>
                </c:pt>
                <c:pt idx="10438">
                  <c:v>12.783573479999999</c:v>
                </c:pt>
                <c:pt idx="10439">
                  <c:v>12.78426792</c:v>
                </c:pt>
                <c:pt idx="10440">
                  <c:v>12.78496236</c:v>
                </c:pt>
                <c:pt idx="10441">
                  <c:v>12.785656800000016</c:v>
                </c:pt>
                <c:pt idx="10442">
                  <c:v>12.78635124</c:v>
                </c:pt>
                <c:pt idx="10443">
                  <c:v>12.78704568</c:v>
                </c:pt>
                <c:pt idx="10444">
                  <c:v>12.78774012</c:v>
                </c:pt>
                <c:pt idx="10445">
                  <c:v>12.788434560000002</c:v>
                </c:pt>
                <c:pt idx="10446">
                  <c:v>12.789128999999999</c:v>
                </c:pt>
                <c:pt idx="10447">
                  <c:v>12.789824880000001</c:v>
                </c:pt>
                <c:pt idx="10448">
                  <c:v>12.79051932</c:v>
                </c:pt>
                <c:pt idx="10449">
                  <c:v>12.791213759999993</c:v>
                </c:pt>
                <c:pt idx="10450">
                  <c:v>12.791908199999998</c:v>
                </c:pt>
                <c:pt idx="10451">
                  <c:v>12.79260264</c:v>
                </c:pt>
                <c:pt idx="10452">
                  <c:v>12.79329708</c:v>
                </c:pt>
                <c:pt idx="10453">
                  <c:v>12.793991520000001</c:v>
                </c:pt>
                <c:pt idx="10454">
                  <c:v>12.79468464</c:v>
                </c:pt>
                <c:pt idx="10455">
                  <c:v>12.795380400000001</c:v>
                </c:pt>
                <c:pt idx="10456">
                  <c:v>12.796074840000001</c:v>
                </c:pt>
                <c:pt idx="10457">
                  <c:v>12.796769280000001</c:v>
                </c:pt>
                <c:pt idx="10458">
                  <c:v>12.79746372</c:v>
                </c:pt>
                <c:pt idx="10459">
                  <c:v>12.798158159999995</c:v>
                </c:pt>
                <c:pt idx="10460">
                  <c:v>12.7988526</c:v>
                </c:pt>
                <c:pt idx="10461">
                  <c:v>12.79954704</c:v>
                </c:pt>
                <c:pt idx="10462">
                  <c:v>12.80024148</c:v>
                </c:pt>
                <c:pt idx="10463">
                  <c:v>12.800935920000002</c:v>
                </c:pt>
                <c:pt idx="10464">
                  <c:v>12.801630360000004</c:v>
                </c:pt>
                <c:pt idx="10465">
                  <c:v>12.80232492</c:v>
                </c:pt>
                <c:pt idx="10466">
                  <c:v>12.80301936</c:v>
                </c:pt>
                <c:pt idx="10467">
                  <c:v>12.803713800000002</c:v>
                </c:pt>
                <c:pt idx="10468">
                  <c:v>12.804408240000004</c:v>
                </c:pt>
                <c:pt idx="10469">
                  <c:v>12.805102680000006</c:v>
                </c:pt>
                <c:pt idx="10470">
                  <c:v>12.80579844</c:v>
                </c:pt>
                <c:pt idx="10471">
                  <c:v>12.806485920000016</c:v>
                </c:pt>
                <c:pt idx="10472">
                  <c:v>12.807187320000002</c:v>
                </c:pt>
                <c:pt idx="10473">
                  <c:v>12.807881760000001</c:v>
                </c:pt>
                <c:pt idx="10474">
                  <c:v>12.808576200000006</c:v>
                </c:pt>
                <c:pt idx="10475">
                  <c:v>12.809270640000001</c:v>
                </c:pt>
                <c:pt idx="10476">
                  <c:v>12.809959560000006</c:v>
                </c:pt>
                <c:pt idx="10477">
                  <c:v>12.810654000000014</c:v>
                </c:pt>
                <c:pt idx="10478">
                  <c:v>12.81134988</c:v>
                </c:pt>
                <c:pt idx="10479">
                  <c:v>12.812045640000004</c:v>
                </c:pt>
                <c:pt idx="10480">
                  <c:v>12.81273876</c:v>
                </c:pt>
                <c:pt idx="10481">
                  <c:v>12.813433200000022</c:v>
                </c:pt>
                <c:pt idx="10482">
                  <c:v>12.814129080000001</c:v>
                </c:pt>
                <c:pt idx="10483">
                  <c:v>12.814823520000001</c:v>
                </c:pt>
                <c:pt idx="10484">
                  <c:v>12.815517960000006</c:v>
                </c:pt>
                <c:pt idx="10485">
                  <c:v>12.81621516</c:v>
                </c:pt>
                <c:pt idx="10486">
                  <c:v>12.816909600000002</c:v>
                </c:pt>
                <c:pt idx="10487">
                  <c:v>12.817604040000004</c:v>
                </c:pt>
                <c:pt idx="10488">
                  <c:v>12.818298479999999</c:v>
                </c:pt>
                <c:pt idx="10489">
                  <c:v>12.818992920000001</c:v>
                </c:pt>
                <c:pt idx="10490">
                  <c:v>12.819681840000015</c:v>
                </c:pt>
                <c:pt idx="10491">
                  <c:v>12.82037628</c:v>
                </c:pt>
                <c:pt idx="10492">
                  <c:v>12.82107072</c:v>
                </c:pt>
                <c:pt idx="10493">
                  <c:v>12.82176516</c:v>
                </c:pt>
                <c:pt idx="10494">
                  <c:v>12.822459600000016</c:v>
                </c:pt>
                <c:pt idx="10495">
                  <c:v>12.82315404</c:v>
                </c:pt>
                <c:pt idx="10496">
                  <c:v>12.823848480000001</c:v>
                </c:pt>
                <c:pt idx="10497">
                  <c:v>12.824542920000004</c:v>
                </c:pt>
                <c:pt idx="10498">
                  <c:v>12.825238800000006</c:v>
                </c:pt>
                <c:pt idx="10499">
                  <c:v>12.825933240000015</c:v>
                </c:pt>
                <c:pt idx="10500">
                  <c:v>12.82662768</c:v>
                </c:pt>
                <c:pt idx="10501">
                  <c:v>12.82732212</c:v>
                </c:pt>
                <c:pt idx="10502">
                  <c:v>12.82801656</c:v>
                </c:pt>
                <c:pt idx="10503">
                  <c:v>12.828711</c:v>
                </c:pt>
                <c:pt idx="10504">
                  <c:v>12.82940544</c:v>
                </c:pt>
                <c:pt idx="10505">
                  <c:v>12.830099880000002</c:v>
                </c:pt>
                <c:pt idx="10506">
                  <c:v>12.830794320000004</c:v>
                </c:pt>
                <c:pt idx="10507">
                  <c:v>12.831488760000001</c:v>
                </c:pt>
                <c:pt idx="10508">
                  <c:v>12.832183200000006</c:v>
                </c:pt>
                <c:pt idx="10509">
                  <c:v>12.83287764</c:v>
                </c:pt>
                <c:pt idx="10510">
                  <c:v>12.83357208</c:v>
                </c:pt>
                <c:pt idx="10511">
                  <c:v>12.83426652</c:v>
                </c:pt>
                <c:pt idx="10512">
                  <c:v>12.83496096</c:v>
                </c:pt>
                <c:pt idx="10513">
                  <c:v>12.8356554</c:v>
                </c:pt>
                <c:pt idx="10514">
                  <c:v>12.836351280000001</c:v>
                </c:pt>
                <c:pt idx="10515">
                  <c:v>12.837044280000002</c:v>
                </c:pt>
                <c:pt idx="10516">
                  <c:v>12.837738720000001</c:v>
                </c:pt>
                <c:pt idx="10517">
                  <c:v>12.838433160000001</c:v>
                </c:pt>
                <c:pt idx="10518">
                  <c:v>12.839127600000001</c:v>
                </c:pt>
                <c:pt idx="10519">
                  <c:v>12.83982204</c:v>
                </c:pt>
                <c:pt idx="10520">
                  <c:v>12.84051936</c:v>
                </c:pt>
                <c:pt idx="10521">
                  <c:v>12.841215119999999</c:v>
                </c:pt>
                <c:pt idx="10522">
                  <c:v>12.841902600000001</c:v>
                </c:pt>
                <c:pt idx="10523">
                  <c:v>12.842604000000014</c:v>
                </c:pt>
                <c:pt idx="10524">
                  <c:v>12.84329844</c:v>
                </c:pt>
                <c:pt idx="10525">
                  <c:v>12.84399288</c:v>
                </c:pt>
                <c:pt idx="10526">
                  <c:v>12.84468732</c:v>
                </c:pt>
                <c:pt idx="10527">
                  <c:v>12.84538044</c:v>
                </c:pt>
                <c:pt idx="10528">
                  <c:v>12.84607488</c:v>
                </c:pt>
                <c:pt idx="10529">
                  <c:v>12.84676932</c:v>
                </c:pt>
                <c:pt idx="10530">
                  <c:v>12.84746376</c:v>
                </c:pt>
                <c:pt idx="10531">
                  <c:v>12.848158199999999</c:v>
                </c:pt>
                <c:pt idx="10532">
                  <c:v>12.84885264</c:v>
                </c:pt>
                <c:pt idx="10533">
                  <c:v>12.849547080000002</c:v>
                </c:pt>
                <c:pt idx="10534">
                  <c:v>12.850241520000004</c:v>
                </c:pt>
                <c:pt idx="10535">
                  <c:v>12.850935960000006</c:v>
                </c:pt>
                <c:pt idx="10536">
                  <c:v>12.851630400000015</c:v>
                </c:pt>
                <c:pt idx="10537">
                  <c:v>12.852324840000014</c:v>
                </c:pt>
                <c:pt idx="10538">
                  <c:v>12.853019280000014</c:v>
                </c:pt>
                <c:pt idx="10539">
                  <c:v>12.85371372</c:v>
                </c:pt>
                <c:pt idx="10540">
                  <c:v>12.85440816</c:v>
                </c:pt>
                <c:pt idx="10541">
                  <c:v>12.855104040000024</c:v>
                </c:pt>
                <c:pt idx="10542">
                  <c:v>12.855792960000022</c:v>
                </c:pt>
                <c:pt idx="10543">
                  <c:v>12.856487400000024</c:v>
                </c:pt>
                <c:pt idx="10544">
                  <c:v>12.857181840000004</c:v>
                </c:pt>
                <c:pt idx="10545">
                  <c:v>12.857876280000006</c:v>
                </c:pt>
                <c:pt idx="10546">
                  <c:v>12.858570720000001</c:v>
                </c:pt>
                <c:pt idx="10547">
                  <c:v>12.85926516</c:v>
                </c:pt>
                <c:pt idx="10548">
                  <c:v>12.859959600000014</c:v>
                </c:pt>
                <c:pt idx="10549">
                  <c:v>12.860654040000016</c:v>
                </c:pt>
                <c:pt idx="10550">
                  <c:v>12.86134848</c:v>
                </c:pt>
                <c:pt idx="10551">
                  <c:v>12.862042920000018</c:v>
                </c:pt>
                <c:pt idx="10552">
                  <c:v>12.862737360000024</c:v>
                </c:pt>
                <c:pt idx="10553">
                  <c:v>12.863431800000024</c:v>
                </c:pt>
                <c:pt idx="10554">
                  <c:v>12.864126240000004</c:v>
                </c:pt>
                <c:pt idx="10555">
                  <c:v>12.864820680000001</c:v>
                </c:pt>
                <c:pt idx="10556">
                  <c:v>12.865515120000014</c:v>
                </c:pt>
                <c:pt idx="10557">
                  <c:v>12.866209560000014</c:v>
                </c:pt>
                <c:pt idx="10558">
                  <c:v>12.866904000000016</c:v>
                </c:pt>
                <c:pt idx="10559">
                  <c:v>12.86759844</c:v>
                </c:pt>
                <c:pt idx="10560">
                  <c:v>12.86829288</c:v>
                </c:pt>
                <c:pt idx="10561">
                  <c:v>12.86898732</c:v>
                </c:pt>
                <c:pt idx="10562">
                  <c:v>12.869683200000024</c:v>
                </c:pt>
                <c:pt idx="10563">
                  <c:v>12.870377640000001</c:v>
                </c:pt>
                <c:pt idx="10564">
                  <c:v>12.871072080000001</c:v>
                </c:pt>
                <c:pt idx="10565">
                  <c:v>12.87176796</c:v>
                </c:pt>
                <c:pt idx="10566">
                  <c:v>12.872462400000016</c:v>
                </c:pt>
                <c:pt idx="10567">
                  <c:v>12.873156840000016</c:v>
                </c:pt>
                <c:pt idx="10568">
                  <c:v>12.87385128</c:v>
                </c:pt>
                <c:pt idx="10569">
                  <c:v>12.87454848</c:v>
                </c:pt>
                <c:pt idx="10570">
                  <c:v>12.875238720000002</c:v>
                </c:pt>
                <c:pt idx="10571">
                  <c:v>12.875934600000024</c:v>
                </c:pt>
                <c:pt idx="10572">
                  <c:v>12.876630360000016</c:v>
                </c:pt>
                <c:pt idx="10573">
                  <c:v>12.87732072</c:v>
                </c:pt>
                <c:pt idx="10574">
                  <c:v>12.87801516</c:v>
                </c:pt>
                <c:pt idx="10575">
                  <c:v>12.878709600000002</c:v>
                </c:pt>
                <c:pt idx="10576">
                  <c:v>12.879404040000024</c:v>
                </c:pt>
                <c:pt idx="10577">
                  <c:v>12.880099920000006</c:v>
                </c:pt>
                <c:pt idx="10578">
                  <c:v>12.88079568</c:v>
                </c:pt>
                <c:pt idx="10579">
                  <c:v>12.88149012</c:v>
                </c:pt>
                <c:pt idx="10580">
                  <c:v>12.882184560000024</c:v>
                </c:pt>
                <c:pt idx="10581">
                  <c:v>12.882879000000004</c:v>
                </c:pt>
                <c:pt idx="10582">
                  <c:v>12.883573440000001</c:v>
                </c:pt>
                <c:pt idx="10583">
                  <c:v>12.88426932</c:v>
                </c:pt>
                <c:pt idx="10584">
                  <c:v>12.8849652</c:v>
                </c:pt>
                <c:pt idx="10585">
                  <c:v>12.885659640000016</c:v>
                </c:pt>
                <c:pt idx="10586">
                  <c:v>12.886349880000004</c:v>
                </c:pt>
                <c:pt idx="10587">
                  <c:v>12.88704564</c:v>
                </c:pt>
                <c:pt idx="10588">
                  <c:v>12.887740200000014</c:v>
                </c:pt>
                <c:pt idx="10589">
                  <c:v>12.888435960000002</c:v>
                </c:pt>
                <c:pt idx="10590">
                  <c:v>12.889130400000004</c:v>
                </c:pt>
                <c:pt idx="10591">
                  <c:v>12.889826280000015</c:v>
                </c:pt>
                <c:pt idx="10592">
                  <c:v>12.89052072</c:v>
                </c:pt>
                <c:pt idx="10593">
                  <c:v>12.89121516</c:v>
                </c:pt>
                <c:pt idx="10594">
                  <c:v>12.8919096</c:v>
                </c:pt>
                <c:pt idx="10595">
                  <c:v>12.892604040000016</c:v>
                </c:pt>
                <c:pt idx="10596">
                  <c:v>12.89329296</c:v>
                </c:pt>
                <c:pt idx="10597">
                  <c:v>12.893988720000001</c:v>
                </c:pt>
                <c:pt idx="10598">
                  <c:v>12.894684600000014</c:v>
                </c:pt>
                <c:pt idx="10599">
                  <c:v>12.89537904</c:v>
                </c:pt>
                <c:pt idx="10600">
                  <c:v>12.89607492</c:v>
                </c:pt>
                <c:pt idx="10601">
                  <c:v>12.89676936</c:v>
                </c:pt>
                <c:pt idx="10602">
                  <c:v>12.89746512</c:v>
                </c:pt>
                <c:pt idx="10603">
                  <c:v>12.89815956</c:v>
                </c:pt>
                <c:pt idx="10604">
                  <c:v>12.898854</c:v>
                </c:pt>
                <c:pt idx="10605">
                  <c:v>12.89954148</c:v>
                </c:pt>
                <c:pt idx="10606">
                  <c:v>12.90024288</c:v>
                </c:pt>
                <c:pt idx="10607">
                  <c:v>12.90093036</c:v>
                </c:pt>
                <c:pt idx="10608">
                  <c:v>12.90162492</c:v>
                </c:pt>
                <c:pt idx="10609">
                  <c:v>12.90231936</c:v>
                </c:pt>
                <c:pt idx="10610">
                  <c:v>12.9030138</c:v>
                </c:pt>
                <c:pt idx="10611">
                  <c:v>12.903709560000006</c:v>
                </c:pt>
                <c:pt idx="10612">
                  <c:v>12.904404000000014</c:v>
                </c:pt>
                <c:pt idx="10613">
                  <c:v>12.90509844</c:v>
                </c:pt>
                <c:pt idx="10614">
                  <c:v>12.905792880000016</c:v>
                </c:pt>
                <c:pt idx="10615">
                  <c:v>12.906487320000016</c:v>
                </c:pt>
                <c:pt idx="10616">
                  <c:v>12.90718176</c:v>
                </c:pt>
                <c:pt idx="10617">
                  <c:v>12.907879080000001</c:v>
                </c:pt>
                <c:pt idx="10618">
                  <c:v>12.908573520000001</c:v>
                </c:pt>
                <c:pt idx="10619">
                  <c:v>12.90926928</c:v>
                </c:pt>
                <c:pt idx="10620">
                  <c:v>12.90996516</c:v>
                </c:pt>
                <c:pt idx="10621">
                  <c:v>12.910659600000002</c:v>
                </c:pt>
                <c:pt idx="10622">
                  <c:v>12.911354040000001</c:v>
                </c:pt>
                <c:pt idx="10623">
                  <c:v>12.912048480000001</c:v>
                </c:pt>
                <c:pt idx="10624">
                  <c:v>12.912742920000015</c:v>
                </c:pt>
                <c:pt idx="10625">
                  <c:v>12.913437360000014</c:v>
                </c:pt>
                <c:pt idx="10626">
                  <c:v>12.9141318</c:v>
                </c:pt>
                <c:pt idx="10627">
                  <c:v>12.91482624</c:v>
                </c:pt>
                <c:pt idx="10628">
                  <c:v>12.91552068</c:v>
                </c:pt>
                <c:pt idx="10629">
                  <c:v>12.9162096</c:v>
                </c:pt>
                <c:pt idx="10630">
                  <c:v>12.91690404</c:v>
                </c:pt>
                <c:pt idx="10631">
                  <c:v>12.917598480000001</c:v>
                </c:pt>
                <c:pt idx="10632">
                  <c:v>12.918292920000001</c:v>
                </c:pt>
                <c:pt idx="10633">
                  <c:v>12.918987360000001</c:v>
                </c:pt>
                <c:pt idx="10634">
                  <c:v>12.919681800000006</c:v>
                </c:pt>
                <c:pt idx="10635">
                  <c:v>12.92037624</c:v>
                </c:pt>
                <c:pt idx="10636">
                  <c:v>12.92107068</c:v>
                </c:pt>
                <c:pt idx="10637">
                  <c:v>12.92176512</c:v>
                </c:pt>
                <c:pt idx="10638">
                  <c:v>12.922459560000016</c:v>
                </c:pt>
                <c:pt idx="10639">
                  <c:v>12.92315544</c:v>
                </c:pt>
                <c:pt idx="10640">
                  <c:v>12.923849880000002</c:v>
                </c:pt>
                <c:pt idx="10641">
                  <c:v>12.924544320000004</c:v>
                </c:pt>
                <c:pt idx="10642">
                  <c:v>12.925238760000001</c:v>
                </c:pt>
                <c:pt idx="10643">
                  <c:v>12.925933200000006</c:v>
                </c:pt>
                <c:pt idx="10644">
                  <c:v>12.92662764</c:v>
                </c:pt>
                <c:pt idx="10645">
                  <c:v>12.92732208</c:v>
                </c:pt>
                <c:pt idx="10646">
                  <c:v>12.92801652</c:v>
                </c:pt>
                <c:pt idx="10647">
                  <c:v>12.92871096</c:v>
                </c:pt>
                <c:pt idx="10648">
                  <c:v>12.9294054</c:v>
                </c:pt>
                <c:pt idx="10649">
                  <c:v>12.93009984</c:v>
                </c:pt>
                <c:pt idx="10650">
                  <c:v>12.930795720000001</c:v>
                </c:pt>
                <c:pt idx="10651">
                  <c:v>12.93149148</c:v>
                </c:pt>
                <c:pt idx="10652">
                  <c:v>12.93218184</c:v>
                </c:pt>
                <c:pt idx="10653">
                  <c:v>12.93287484</c:v>
                </c:pt>
                <c:pt idx="10654">
                  <c:v>12.933570720000001</c:v>
                </c:pt>
                <c:pt idx="10655">
                  <c:v>12.934265159999999</c:v>
                </c:pt>
                <c:pt idx="10656">
                  <c:v>12.934959600000001</c:v>
                </c:pt>
                <c:pt idx="10657">
                  <c:v>12.935654040000006</c:v>
                </c:pt>
                <c:pt idx="10658">
                  <c:v>12.93634992</c:v>
                </c:pt>
                <c:pt idx="10659">
                  <c:v>12.93704436</c:v>
                </c:pt>
                <c:pt idx="10660">
                  <c:v>12.9377388</c:v>
                </c:pt>
                <c:pt idx="10661">
                  <c:v>12.93843324</c:v>
                </c:pt>
                <c:pt idx="10662">
                  <c:v>12.93912768</c:v>
                </c:pt>
                <c:pt idx="10663">
                  <c:v>12.939822120000001</c:v>
                </c:pt>
                <c:pt idx="10664">
                  <c:v>12.940516560000002</c:v>
                </c:pt>
                <c:pt idx="10665">
                  <c:v>12.941209560000001</c:v>
                </c:pt>
                <c:pt idx="10666">
                  <c:v>12.941905439999999</c:v>
                </c:pt>
                <c:pt idx="10667">
                  <c:v>12.9426012</c:v>
                </c:pt>
                <c:pt idx="10668">
                  <c:v>12.943297080000001</c:v>
                </c:pt>
                <c:pt idx="10669">
                  <c:v>12.943991520000001</c:v>
                </c:pt>
                <c:pt idx="10670">
                  <c:v>12.94468176</c:v>
                </c:pt>
                <c:pt idx="10671">
                  <c:v>12.94537908</c:v>
                </c:pt>
                <c:pt idx="10672">
                  <c:v>12.946073520000001</c:v>
                </c:pt>
                <c:pt idx="10673">
                  <c:v>12.94676928</c:v>
                </c:pt>
                <c:pt idx="10674">
                  <c:v>12.9474582</c:v>
                </c:pt>
                <c:pt idx="10675">
                  <c:v>12.94815408</c:v>
                </c:pt>
                <c:pt idx="10676">
                  <c:v>12.9488526</c:v>
                </c:pt>
                <c:pt idx="10677">
                  <c:v>12.949537320000006</c:v>
                </c:pt>
                <c:pt idx="10678">
                  <c:v>12.950227680000001</c:v>
                </c:pt>
                <c:pt idx="10679">
                  <c:v>12.950935920000004</c:v>
                </c:pt>
                <c:pt idx="10680">
                  <c:v>12.951631800000014</c:v>
                </c:pt>
                <c:pt idx="10681">
                  <c:v>12.952326240000014</c:v>
                </c:pt>
                <c:pt idx="10682">
                  <c:v>12.95302068</c:v>
                </c:pt>
                <c:pt idx="10683">
                  <c:v>12.95371512</c:v>
                </c:pt>
                <c:pt idx="10684">
                  <c:v>12.954404040000016</c:v>
                </c:pt>
                <c:pt idx="10685">
                  <c:v>12.95509848</c:v>
                </c:pt>
                <c:pt idx="10686">
                  <c:v>12.955792920000018</c:v>
                </c:pt>
                <c:pt idx="10687">
                  <c:v>12.956487360000024</c:v>
                </c:pt>
                <c:pt idx="10688">
                  <c:v>12.957181800000004</c:v>
                </c:pt>
                <c:pt idx="10689">
                  <c:v>12.957876240000004</c:v>
                </c:pt>
                <c:pt idx="10690">
                  <c:v>12.958570680000001</c:v>
                </c:pt>
                <c:pt idx="10691">
                  <c:v>12.95926512</c:v>
                </c:pt>
                <c:pt idx="10692">
                  <c:v>12.959959560000014</c:v>
                </c:pt>
                <c:pt idx="10693">
                  <c:v>12.960654000000016</c:v>
                </c:pt>
                <c:pt idx="10694">
                  <c:v>12.96134844</c:v>
                </c:pt>
                <c:pt idx="10695">
                  <c:v>12.962042880000016</c:v>
                </c:pt>
                <c:pt idx="10696">
                  <c:v>12.962738760000002</c:v>
                </c:pt>
                <c:pt idx="10697">
                  <c:v>12.963433200000024</c:v>
                </c:pt>
                <c:pt idx="10698">
                  <c:v>12.964129080000001</c:v>
                </c:pt>
                <c:pt idx="10699">
                  <c:v>12.964809600000002</c:v>
                </c:pt>
                <c:pt idx="10700">
                  <c:v>12.965502600000024</c:v>
                </c:pt>
                <c:pt idx="10701">
                  <c:v>12.966208200000002</c:v>
                </c:pt>
                <c:pt idx="10702">
                  <c:v>12.966904080000004</c:v>
                </c:pt>
                <c:pt idx="10703">
                  <c:v>12.967598520000006</c:v>
                </c:pt>
                <c:pt idx="10704">
                  <c:v>12.96829572</c:v>
                </c:pt>
                <c:pt idx="10705">
                  <c:v>12.96899292</c:v>
                </c:pt>
                <c:pt idx="10706">
                  <c:v>12.969687360000016</c:v>
                </c:pt>
                <c:pt idx="10707">
                  <c:v>12.97037628</c:v>
                </c:pt>
                <c:pt idx="10708">
                  <c:v>12.97107072</c:v>
                </c:pt>
                <c:pt idx="10709">
                  <c:v>12.97176516</c:v>
                </c:pt>
                <c:pt idx="10710">
                  <c:v>12.972459600000024</c:v>
                </c:pt>
                <c:pt idx="10711">
                  <c:v>12.973154040000002</c:v>
                </c:pt>
                <c:pt idx="10712">
                  <c:v>12.973848480000001</c:v>
                </c:pt>
                <c:pt idx="10713">
                  <c:v>12.974542920000006</c:v>
                </c:pt>
                <c:pt idx="10714">
                  <c:v>12.975237360000015</c:v>
                </c:pt>
                <c:pt idx="10715">
                  <c:v>12.975934560000024</c:v>
                </c:pt>
                <c:pt idx="10716">
                  <c:v>12.976629000000004</c:v>
                </c:pt>
                <c:pt idx="10717">
                  <c:v>12.977323439999999</c:v>
                </c:pt>
                <c:pt idx="10718">
                  <c:v>12.978017880000001</c:v>
                </c:pt>
                <c:pt idx="10719">
                  <c:v>12.97871232</c:v>
                </c:pt>
                <c:pt idx="10720">
                  <c:v>12.979406760000014</c:v>
                </c:pt>
                <c:pt idx="10721">
                  <c:v>12.9801012</c:v>
                </c:pt>
                <c:pt idx="10722">
                  <c:v>12.98079708</c:v>
                </c:pt>
                <c:pt idx="10723">
                  <c:v>12.981491520000002</c:v>
                </c:pt>
                <c:pt idx="10724">
                  <c:v>12.982185960000002</c:v>
                </c:pt>
                <c:pt idx="10725">
                  <c:v>12.982880400000004</c:v>
                </c:pt>
                <c:pt idx="10726">
                  <c:v>12.983574840000006</c:v>
                </c:pt>
                <c:pt idx="10727">
                  <c:v>12.984263759999999</c:v>
                </c:pt>
                <c:pt idx="10728">
                  <c:v>12.98495964</c:v>
                </c:pt>
                <c:pt idx="10729">
                  <c:v>12.985654080000014</c:v>
                </c:pt>
                <c:pt idx="10730">
                  <c:v>12.986349840000004</c:v>
                </c:pt>
                <c:pt idx="10731">
                  <c:v>12.98704152</c:v>
                </c:pt>
                <c:pt idx="10732">
                  <c:v>12.98774148</c:v>
                </c:pt>
                <c:pt idx="10733">
                  <c:v>12.988435920000002</c:v>
                </c:pt>
                <c:pt idx="10734">
                  <c:v>12.989130360000004</c:v>
                </c:pt>
                <c:pt idx="10735">
                  <c:v>12.98982492</c:v>
                </c:pt>
                <c:pt idx="10736">
                  <c:v>12.99051936</c:v>
                </c:pt>
                <c:pt idx="10737">
                  <c:v>12.99121512</c:v>
                </c:pt>
                <c:pt idx="10738">
                  <c:v>12.9919026</c:v>
                </c:pt>
                <c:pt idx="10739">
                  <c:v>12.992597040000014</c:v>
                </c:pt>
                <c:pt idx="10740">
                  <c:v>12.99329148</c:v>
                </c:pt>
                <c:pt idx="10741">
                  <c:v>12.9939888</c:v>
                </c:pt>
                <c:pt idx="10742">
                  <c:v>12.994684560000014</c:v>
                </c:pt>
                <c:pt idx="10743">
                  <c:v>12.99538044</c:v>
                </c:pt>
                <c:pt idx="10744">
                  <c:v>12.99607488</c:v>
                </c:pt>
                <c:pt idx="10745">
                  <c:v>12.9967638</c:v>
                </c:pt>
                <c:pt idx="10746">
                  <c:v>12.99745824</c:v>
                </c:pt>
                <c:pt idx="10747">
                  <c:v>12.99815268</c:v>
                </c:pt>
                <c:pt idx="10748">
                  <c:v>12.998847120000001</c:v>
                </c:pt>
                <c:pt idx="10749">
                  <c:v>12.999541560000004</c:v>
                </c:pt>
                <c:pt idx="10750">
                  <c:v>13.000236000000006</c:v>
                </c:pt>
                <c:pt idx="10751">
                  <c:v>13.000930440000001</c:v>
                </c:pt>
                <c:pt idx="10752">
                  <c:v>13.00162488</c:v>
                </c:pt>
                <c:pt idx="10753">
                  <c:v>13.002320640000001</c:v>
                </c:pt>
                <c:pt idx="10754">
                  <c:v>13.0030152</c:v>
                </c:pt>
                <c:pt idx="10755">
                  <c:v>13.003710960000001</c:v>
                </c:pt>
                <c:pt idx="10756">
                  <c:v>13.004406840000014</c:v>
                </c:pt>
                <c:pt idx="10757">
                  <c:v>13.00510128</c:v>
                </c:pt>
                <c:pt idx="10758">
                  <c:v>13.005797040000004</c:v>
                </c:pt>
                <c:pt idx="10759">
                  <c:v>13.006491480000001</c:v>
                </c:pt>
                <c:pt idx="10760">
                  <c:v>13.00718592</c:v>
                </c:pt>
                <c:pt idx="10761">
                  <c:v>13.00788036</c:v>
                </c:pt>
                <c:pt idx="10762">
                  <c:v>13.00856928</c:v>
                </c:pt>
                <c:pt idx="10763">
                  <c:v>13.00927068</c:v>
                </c:pt>
                <c:pt idx="10764">
                  <c:v>13.00996512</c:v>
                </c:pt>
                <c:pt idx="10765">
                  <c:v>13.0106526</c:v>
                </c:pt>
                <c:pt idx="10766">
                  <c:v>13.011353999999999</c:v>
                </c:pt>
                <c:pt idx="10767">
                  <c:v>13.012041480000001</c:v>
                </c:pt>
                <c:pt idx="10768">
                  <c:v>13.012742880000006</c:v>
                </c:pt>
                <c:pt idx="10769">
                  <c:v>13.013431800000006</c:v>
                </c:pt>
                <c:pt idx="10770">
                  <c:v>13.01412624</c:v>
                </c:pt>
                <c:pt idx="10771">
                  <c:v>13.01482212</c:v>
                </c:pt>
                <c:pt idx="10772">
                  <c:v>13.015516560000016</c:v>
                </c:pt>
                <c:pt idx="10773">
                  <c:v>13.016211</c:v>
                </c:pt>
                <c:pt idx="10774">
                  <c:v>13.01690544</c:v>
                </c:pt>
                <c:pt idx="10775">
                  <c:v>13.017599880000002</c:v>
                </c:pt>
                <c:pt idx="10776">
                  <c:v>13.018294320000001</c:v>
                </c:pt>
                <c:pt idx="10777">
                  <c:v>13.018990199999999</c:v>
                </c:pt>
                <c:pt idx="10778">
                  <c:v>13.019684640000015</c:v>
                </c:pt>
                <c:pt idx="10779">
                  <c:v>13.02037908</c:v>
                </c:pt>
                <c:pt idx="10780">
                  <c:v>13.021074840000001</c:v>
                </c:pt>
                <c:pt idx="10781">
                  <c:v>13.021763759999999</c:v>
                </c:pt>
                <c:pt idx="10782">
                  <c:v>13.022458200000004</c:v>
                </c:pt>
                <c:pt idx="10783">
                  <c:v>13.0231554</c:v>
                </c:pt>
                <c:pt idx="10784">
                  <c:v>13.02384984</c:v>
                </c:pt>
                <c:pt idx="10785">
                  <c:v>13.024545720000001</c:v>
                </c:pt>
                <c:pt idx="10786">
                  <c:v>13.025240160000001</c:v>
                </c:pt>
                <c:pt idx="10787">
                  <c:v>13.025934600000006</c:v>
                </c:pt>
                <c:pt idx="10788">
                  <c:v>13.02662904</c:v>
                </c:pt>
                <c:pt idx="10789">
                  <c:v>13.02732492</c:v>
                </c:pt>
                <c:pt idx="10790">
                  <c:v>13.02801936</c:v>
                </c:pt>
                <c:pt idx="10791">
                  <c:v>13.028713799999998</c:v>
                </c:pt>
                <c:pt idx="10792">
                  <c:v>13.02940824</c:v>
                </c:pt>
                <c:pt idx="10793">
                  <c:v>13.030102680000001</c:v>
                </c:pt>
                <c:pt idx="10794">
                  <c:v>13.03079016</c:v>
                </c:pt>
                <c:pt idx="10795">
                  <c:v>13.031491560000001</c:v>
                </c:pt>
                <c:pt idx="10796">
                  <c:v>13.032186000000006</c:v>
                </c:pt>
                <c:pt idx="10797">
                  <c:v>13.03288044</c:v>
                </c:pt>
                <c:pt idx="10798">
                  <c:v>13.03356936</c:v>
                </c:pt>
                <c:pt idx="10799">
                  <c:v>13.034263799999998</c:v>
                </c:pt>
                <c:pt idx="10800">
                  <c:v>13.03495824</c:v>
                </c:pt>
                <c:pt idx="10801">
                  <c:v>13.035654000000006</c:v>
                </c:pt>
                <c:pt idx="10802">
                  <c:v>13.036348439999999</c:v>
                </c:pt>
                <c:pt idx="10803">
                  <c:v>13.03704432</c:v>
                </c:pt>
                <c:pt idx="10804">
                  <c:v>13.037741520000001</c:v>
                </c:pt>
                <c:pt idx="10805">
                  <c:v>13.038435960000001</c:v>
                </c:pt>
                <c:pt idx="10806">
                  <c:v>13.039130400000001</c:v>
                </c:pt>
                <c:pt idx="10807">
                  <c:v>13.03982484</c:v>
                </c:pt>
                <c:pt idx="10808">
                  <c:v>13.04051928</c:v>
                </c:pt>
                <c:pt idx="10809">
                  <c:v>13.041213719999995</c:v>
                </c:pt>
                <c:pt idx="10810">
                  <c:v>13.041908159999997</c:v>
                </c:pt>
                <c:pt idx="10811">
                  <c:v>13.04259708</c:v>
                </c:pt>
                <c:pt idx="10812">
                  <c:v>13.04329152</c:v>
                </c:pt>
                <c:pt idx="10813">
                  <c:v>13.043985960000001</c:v>
                </c:pt>
                <c:pt idx="10814">
                  <c:v>13.044687360000001</c:v>
                </c:pt>
                <c:pt idx="10815">
                  <c:v>13.045381799999999</c:v>
                </c:pt>
                <c:pt idx="10816">
                  <c:v>13.04607624</c:v>
                </c:pt>
                <c:pt idx="10817">
                  <c:v>13.04676372</c:v>
                </c:pt>
                <c:pt idx="10818">
                  <c:v>13.04746512</c:v>
                </c:pt>
                <c:pt idx="10819">
                  <c:v>13.0481526</c:v>
                </c:pt>
                <c:pt idx="10820">
                  <c:v>13.04884704</c:v>
                </c:pt>
                <c:pt idx="10821">
                  <c:v>13.04954292</c:v>
                </c:pt>
                <c:pt idx="10822">
                  <c:v>13.050237360000002</c:v>
                </c:pt>
                <c:pt idx="10823">
                  <c:v>13.050931800000004</c:v>
                </c:pt>
                <c:pt idx="10824">
                  <c:v>13.051626240000004</c:v>
                </c:pt>
                <c:pt idx="10825">
                  <c:v>13.052320680000001</c:v>
                </c:pt>
                <c:pt idx="10826">
                  <c:v>13.05301512</c:v>
                </c:pt>
                <c:pt idx="10827">
                  <c:v>13.053711</c:v>
                </c:pt>
                <c:pt idx="10828">
                  <c:v>13.05440544</c:v>
                </c:pt>
                <c:pt idx="10829">
                  <c:v>13.055101200000006</c:v>
                </c:pt>
                <c:pt idx="10830">
                  <c:v>13.055795640000015</c:v>
                </c:pt>
                <c:pt idx="10831">
                  <c:v>13.056486000000026</c:v>
                </c:pt>
                <c:pt idx="10832">
                  <c:v>13.057181760000001</c:v>
                </c:pt>
                <c:pt idx="10833">
                  <c:v>13.057876200000004</c:v>
                </c:pt>
                <c:pt idx="10834">
                  <c:v>13.058570640000001</c:v>
                </c:pt>
                <c:pt idx="10835">
                  <c:v>13.0592652</c:v>
                </c:pt>
                <c:pt idx="10836">
                  <c:v>13.059959640000002</c:v>
                </c:pt>
                <c:pt idx="10837">
                  <c:v>13.060654080000004</c:v>
                </c:pt>
                <c:pt idx="10838">
                  <c:v>13.061348520000001</c:v>
                </c:pt>
                <c:pt idx="10839">
                  <c:v>13.062042960000015</c:v>
                </c:pt>
                <c:pt idx="10840">
                  <c:v>13.062737400000014</c:v>
                </c:pt>
                <c:pt idx="10841">
                  <c:v>13.063431840000014</c:v>
                </c:pt>
                <c:pt idx="10842">
                  <c:v>13.06412628</c:v>
                </c:pt>
                <c:pt idx="10843">
                  <c:v>13.064822040000001</c:v>
                </c:pt>
                <c:pt idx="10844">
                  <c:v>13.065516480000015</c:v>
                </c:pt>
                <c:pt idx="10845">
                  <c:v>13.06621092</c:v>
                </c:pt>
                <c:pt idx="10846">
                  <c:v>13.066906800000016</c:v>
                </c:pt>
                <c:pt idx="10847">
                  <c:v>13.06760124</c:v>
                </c:pt>
                <c:pt idx="10848">
                  <c:v>13.06829568</c:v>
                </c:pt>
                <c:pt idx="10849">
                  <c:v>13.06899012</c:v>
                </c:pt>
                <c:pt idx="10850">
                  <c:v>13.069684560000024</c:v>
                </c:pt>
                <c:pt idx="10851">
                  <c:v>13.070378999999999</c:v>
                </c:pt>
                <c:pt idx="10852">
                  <c:v>13.071073439999999</c:v>
                </c:pt>
                <c:pt idx="10853">
                  <c:v>13.071767880000001</c:v>
                </c:pt>
                <c:pt idx="10854">
                  <c:v>13.07246376</c:v>
                </c:pt>
                <c:pt idx="10855">
                  <c:v>13.0731582</c:v>
                </c:pt>
                <c:pt idx="10856">
                  <c:v>13.07384712</c:v>
                </c:pt>
                <c:pt idx="10857">
                  <c:v>13.07454156</c:v>
                </c:pt>
                <c:pt idx="10858">
                  <c:v>13.075236000000018</c:v>
                </c:pt>
                <c:pt idx="10859">
                  <c:v>13.07593044</c:v>
                </c:pt>
                <c:pt idx="10860">
                  <c:v>13.076624880000002</c:v>
                </c:pt>
                <c:pt idx="10861">
                  <c:v>13.077319320000001</c:v>
                </c:pt>
                <c:pt idx="10862">
                  <c:v>13.07801652</c:v>
                </c:pt>
                <c:pt idx="10863">
                  <c:v>13.078706760000001</c:v>
                </c:pt>
                <c:pt idx="10864">
                  <c:v>13.079402640000014</c:v>
                </c:pt>
                <c:pt idx="10865">
                  <c:v>13.08009708</c:v>
                </c:pt>
                <c:pt idx="10866">
                  <c:v>13.08079152</c:v>
                </c:pt>
                <c:pt idx="10867">
                  <c:v>13.08148596</c:v>
                </c:pt>
                <c:pt idx="10868">
                  <c:v>13.0821804</c:v>
                </c:pt>
                <c:pt idx="10869">
                  <c:v>13.082874840000002</c:v>
                </c:pt>
                <c:pt idx="10870">
                  <c:v>13.083569280000004</c:v>
                </c:pt>
                <c:pt idx="10871">
                  <c:v>13.084263719999999</c:v>
                </c:pt>
                <c:pt idx="10872">
                  <c:v>13.084958159999999</c:v>
                </c:pt>
                <c:pt idx="10873">
                  <c:v>13.085652600000014</c:v>
                </c:pt>
                <c:pt idx="10874">
                  <c:v>13.08634704</c:v>
                </c:pt>
                <c:pt idx="10875">
                  <c:v>13.08704292</c:v>
                </c:pt>
                <c:pt idx="10876">
                  <c:v>13.08773736</c:v>
                </c:pt>
                <c:pt idx="10877">
                  <c:v>13.0884318</c:v>
                </c:pt>
                <c:pt idx="10878">
                  <c:v>13.089127680000001</c:v>
                </c:pt>
                <c:pt idx="10879">
                  <c:v>13.089822120000001</c:v>
                </c:pt>
                <c:pt idx="10880">
                  <c:v>13.09051788</c:v>
                </c:pt>
                <c:pt idx="10881">
                  <c:v>13.09121232</c:v>
                </c:pt>
                <c:pt idx="10882">
                  <c:v>13.091906760000001</c:v>
                </c:pt>
                <c:pt idx="10883">
                  <c:v>13.09259844</c:v>
                </c:pt>
                <c:pt idx="10884">
                  <c:v>13.09329288</c:v>
                </c:pt>
                <c:pt idx="10885">
                  <c:v>13.09398876</c:v>
                </c:pt>
                <c:pt idx="10886">
                  <c:v>13.0946832</c:v>
                </c:pt>
                <c:pt idx="10887">
                  <c:v>13.095379080000001</c:v>
                </c:pt>
                <c:pt idx="10888">
                  <c:v>13.09607484</c:v>
                </c:pt>
                <c:pt idx="10889">
                  <c:v>13.09676376</c:v>
                </c:pt>
                <c:pt idx="10890">
                  <c:v>13.09745964</c:v>
                </c:pt>
                <c:pt idx="10891">
                  <c:v>13.09815408</c:v>
                </c:pt>
                <c:pt idx="10892">
                  <c:v>13.098848520000001</c:v>
                </c:pt>
                <c:pt idx="10893">
                  <c:v>13.099542960000004</c:v>
                </c:pt>
                <c:pt idx="10894">
                  <c:v>13.100237400000001</c:v>
                </c:pt>
                <c:pt idx="10895">
                  <c:v>13.100931840000001</c:v>
                </c:pt>
                <c:pt idx="10896">
                  <c:v>13.1016276</c:v>
                </c:pt>
                <c:pt idx="10897">
                  <c:v>13.102322040000001</c:v>
                </c:pt>
                <c:pt idx="10898">
                  <c:v>13.103016480000001</c:v>
                </c:pt>
                <c:pt idx="10899">
                  <c:v>13.103712360000001</c:v>
                </c:pt>
                <c:pt idx="10900">
                  <c:v>13.104406800000014</c:v>
                </c:pt>
                <c:pt idx="10901">
                  <c:v>13.10510124</c:v>
                </c:pt>
                <c:pt idx="10902">
                  <c:v>13.10579568</c:v>
                </c:pt>
                <c:pt idx="10903">
                  <c:v>13.10649012</c:v>
                </c:pt>
                <c:pt idx="10904">
                  <c:v>13.10718456</c:v>
                </c:pt>
                <c:pt idx="10905">
                  <c:v>13.107879000000001</c:v>
                </c:pt>
                <c:pt idx="10906">
                  <c:v>13.108574880000001</c:v>
                </c:pt>
                <c:pt idx="10907">
                  <c:v>13.109269320000001</c:v>
                </c:pt>
                <c:pt idx="10908">
                  <c:v>13.109958240000001</c:v>
                </c:pt>
                <c:pt idx="10909">
                  <c:v>13.11065544</c:v>
                </c:pt>
                <c:pt idx="10910">
                  <c:v>13.111349880000001</c:v>
                </c:pt>
                <c:pt idx="10911">
                  <c:v>13.112044320000004</c:v>
                </c:pt>
                <c:pt idx="10912">
                  <c:v>13.112738760000001</c:v>
                </c:pt>
                <c:pt idx="10913">
                  <c:v>13.113433200000006</c:v>
                </c:pt>
                <c:pt idx="10914">
                  <c:v>13.11412764</c:v>
                </c:pt>
                <c:pt idx="10915">
                  <c:v>13.11482208</c:v>
                </c:pt>
                <c:pt idx="10916">
                  <c:v>13.115516520000016</c:v>
                </c:pt>
                <c:pt idx="10917">
                  <c:v>13.11621096</c:v>
                </c:pt>
                <c:pt idx="10918">
                  <c:v>13.1169054</c:v>
                </c:pt>
                <c:pt idx="10919">
                  <c:v>13.11759984</c:v>
                </c:pt>
                <c:pt idx="10920">
                  <c:v>13.118294280000001</c:v>
                </c:pt>
                <c:pt idx="10921">
                  <c:v>13.118988719999999</c:v>
                </c:pt>
                <c:pt idx="10922">
                  <c:v>13.119683160000001</c:v>
                </c:pt>
                <c:pt idx="10923">
                  <c:v>13.120377599999999</c:v>
                </c:pt>
                <c:pt idx="10924">
                  <c:v>13.12107204</c:v>
                </c:pt>
                <c:pt idx="10925">
                  <c:v>13.12176792</c:v>
                </c:pt>
                <c:pt idx="10926">
                  <c:v>13.12246236</c:v>
                </c:pt>
                <c:pt idx="10927">
                  <c:v>13.1231568</c:v>
                </c:pt>
                <c:pt idx="10928">
                  <c:v>13.12385124</c:v>
                </c:pt>
                <c:pt idx="10929">
                  <c:v>13.124537400000001</c:v>
                </c:pt>
                <c:pt idx="10930">
                  <c:v>13.12523736</c:v>
                </c:pt>
                <c:pt idx="10931">
                  <c:v>13.1259318</c:v>
                </c:pt>
                <c:pt idx="10932">
                  <c:v>13.12662624</c:v>
                </c:pt>
                <c:pt idx="10933">
                  <c:v>13.127320679999997</c:v>
                </c:pt>
                <c:pt idx="10934">
                  <c:v>13.128016560000001</c:v>
                </c:pt>
                <c:pt idx="10935">
                  <c:v>13.128713759999997</c:v>
                </c:pt>
                <c:pt idx="10936">
                  <c:v>13.1294082</c:v>
                </c:pt>
                <c:pt idx="10937">
                  <c:v>13.13010264</c:v>
                </c:pt>
                <c:pt idx="10938">
                  <c:v>13.130797080000001</c:v>
                </c:pt>
                <c:pt idx="10939">
                  <c:v>13.131486000000002</c:v>
                </c:pt>
                <c:pt idx="10940">
                  <c:v>13.132180440000001</c:v>
                </c:pt>
                <c:pt idx="10941">
                  <c:v>13.132874880000001</c:v>
                </c:pt>
                <c:pt idx="10942">
                  <c:v>13.133569320000001</c:v>
                </c:pt>
                <c:pt idx="10943">
                  <c:v>13.134263759999993</c:v>
                </c:pt>
                <c:pt idx="10944">
                  <c:v>13.134958199999998</c:v>
                </c:pt>
                <c:pt idx="10945">
                  <c:v>13.13565264</c:v>
                </c:pt>
                <c:pt idx="10946">
                  <c:v>13.13634852</c:v>
                </c:pt>
                <c:pt idx="10947">
                  <c:v>13.13704296</c:v>
                </c:pt>
                <c:pt idx="10948">
                  <c:v>13.137737400000001</c:v>
                </c:pt>
                <c:pt idx="10949">
                  <c:v>13.138431840000001</c:v>
                </c:pt>
                <c:pt idx="10950">
                  <c:v>13.139126280000001</c:v>
                </c:pt>
                <c:pt idx="10951">
                  <c:v>13.139822039999999</c:v>
                </c:pt>
                <c:pt idx="10952">
                  <c:v>13.140516479999999</c:v>
                </c:pt>
                <c:pt idx="10953">
                  <c:v>13.141210919999999</c:v>
                </c:pt>
                <c:pt idx="10954">
                  <c:v>13.141905359999999</c:v>
                </c:pt>
                <c:pt idx="10955">
                  <c:v>13.142599920000002</c:v>
                </c:pt>
                <c:pt idx="10956">
                  <c:v>13.143294360000001</c:v>
                </c:pt>
                <c:pt idx="10957">
                  <c:v>13.143988799999999</c:v>
                </c:pt>
                <c:pt idx="10958">
                  <c:v>13.144683240000001</c:v>
                </c:pt>
                <c:pt idx="10959">
                  <c:v>13.145378999999998</c:v>
                </c:pt>
                <c:pt idx="10960">
                  <c:v>13.146073439999997</c:v>
                </c:pt>
                <c:pt idx="10961">
                  <c:v>13.146769320000001</c:v>
                </c:pt>
                <c:pt idx="10962">
                  <c:v>13.14745956</c:v>
                </c:pt>
                <c:pt idx="10963">
                  <c:v>13.148153999999998</c:v>
                </c:pt>
                <c:pt idx="10964">
                  <c:v>13.148848439999997</c:v>
                </c:pt>
                <c:pt idx="10965">
                  <c:v>13.14954288</c:v>
                </c:pt>
                <c:pt idx="10966">
                  <c:v>13.150237320000002</c:v>
                </c:pt>
                <c:pt idx="10967">
                  <c:v>13.150933200000004</c:v>
                </c:pt>
                <c:pt idx="10968">
                  <c:v>13.15162344</c:v>
                </c:pt>
                <c:pt idx="10969">
                  <c:v>13.15231932</c:v>
                </c:pt>
                <c:pt idx="10970">
                  <c:v>13.1530152</c:v>
                </c:pt>
                <c:pt idx="10971">
                  <c:v>13.153709640000002</c:v>
                </c:pt>
                <c:pt idx="10972">
                  <c:v>13.154404080000004</c:v>
                </c:pt>
                <c:pt idx="10973">
                  <c:v>13.155098520000006</c:v>
                </c:pt>
                <c:pt idx="10974">
                  <c:v>13.155792960000015</c:v>
                </c:pt>
                <c:pt idx="10975">
                  <c:v>13.156487400000014</c:v>
                </c:pt>
                <c:pt idx="10976">
                  <c:v>13.157183160000001</c:v>
                </c:pt>
                <c:pt idx="10977">
                  <c:v>13.157877600000001</c:v>
                </c:pt>
                <c:pt idx="10978">
                  <c:v>13.158572040000001</c:v>
                </c:pt>
                <c:pt idx="10979">
                  <c:v>13.159266480000001</c:v>
                </c:pt>
                <c:pt idx="10980">
                  <c:v>13.15996092</c:v>
                </c:pt>
                <c:pt idx="10981">
                  <c:v>13.160656800000016</c:v>
                </c:pt>
                <c:pt idx="10982">
                  <c:v>13.16135124</c:v>
                </c:pt>
                <c:pt idx="10983">
                  <c:v>13.16204568</c:v>
                </c:pt>
                <c:pt idx="10984">
                  <c:v>13.16274012</c:v>
                </c:pt>
                <c:pt idx="10985">
                  <c:v>13.163434560000024</c:v>
                </c:pt>
                <c:pt idx="10986">
                  <c:v>13.164130440000001</c:v>
                </c:pt>
                <c:pt idx="10987">
                  <c:v>13.164824880000001</c:v>
                </c:pt>
                <c:pt idx="10988">
                  <c:v>13.165519320000014</c:v>
                </c:pt>
                <c:pt idx="10989">
                  <c:v>13.16621376</c:v>
                </c:pt>
                <c:pt idx="10990">
                  <c:v>13.1669082</c:v>
                </c:pt>
                <c:pt idx="10991">
                  <c:v>13.16760264</c:v>
                </c:pt>
                <c:pt idx="10992">
                  <c:v>13.168297079999999</c:v>
                </c:pt>
                <c:pt idx="10993">
                  <c:v>13.168986</c:v>
                </c:pt>
                <c:pt idx="10994">
                  <c:v>13.16968044</c:v>
                </c:pt>
                <c:pt idx="10995">
                  <c:v>13.1703762</c:v>
                </c:pt>
                <c:pt idx="10996">
                  <c:v>13.17107352</c:v>
                </c:pt>
                <c:pt idx="10997">
                  <c:v>13.17176796</c:v>
                </c:pt>
                <c:pt idx="10998">
                  <c:v>13.172462400000002</c:v>
                </c:pt>
                <c:pt idx="10999">
                  <c:v>13.1731512</c:v>
                </c:pt>
                <c:pt idx="11000">
                  <c:v>13.17384708</c:v>
                </c:pt>
                <c:pt idx="11001">
                  <c:v>13.17454152</c:v>
                </c:pt>
                <c:pt idx="11002">
                  <c:v>13.17523596</c:v>
                </c:pt>
                <c:pt idx="11003">
                  <c:v>13.1759304</c:v>
                </c:pt>
                <c:pt idx="11004">
                  <c:v>13.176624840000002</c:v>
                </c:pt>
                <c:pt idx="11005">
                  <c:v>13.177319280000001</c:v>
                </c:pt>
                <c:pt idx="11006">
                  <c:v>13.178013719999999</c:v>
                </c:pt>
                <c:pt idx="11007">
                  <c:v>13.178708159999999</c:v>
                </c:pt>
                <c:pt idx="11008">
                  <c:v>13.179402600000014</c:v>
                </c:pt>
                <c:pt idx="11009">
                  <c:v>13.18009704</c:v>
                </c:pt>
                <c:pt idx="11010">
                  <c:v>13.18079436</c:v>
                </c:pt>
                <c:pt idx="11011">
                  <c:v>13.1814888</c:v>
                </c:pt>
                <c:pt idx="11012">
                  <c:v>13.182183240000002</c:v>
                </c:pt>
                <c:pt idx="11013">
                  <c:v>13.182879</c:v>
                </c:pt>
                <c:pt idx="11014">
                  <c:v>13.18357488</c:v>
                </c:pt>
                <c:pt idx="11015">
                  <c:v>13.184263799999998</c:v>
                </c:pt>
                <c:pt idx="11016">
                  <c:v>13.18495824</c:v>
                </c:pt>
                <c:pt idx="11017">
                  <c:v>13.18565268</c:v>
                </c:pt>
                <c:pt idx="11018">
                  <c:v>13.186347120000001</c:v>
                </c:pt>
                <c:pt idx="11019">
                  <c:v>13.18704288</c:v>
                </c:pt>
                <c:pt idx="11020">
                  <c:v>13.18773732</c:v>
                </c:pt>
                <c:pt idx="11021">
                  <c:v>13.18843176</c:v>
                </c:pt>
                <c:pt idx="11022">
                  <c:v>13.189127640000001</c:v>
                </c:pt>
                <c:pt idx="11023">
                  <c:v>13.189823520000001</c:v>
                </c:pt>
                <c:pt idx="11024">
                  <c:v>13.190517960000001</c:v>
                </c:pt>
                <c:pt idx="11025">
                  <c:v>13.191213719999997</c:v>
                </c:pt>
                <c:pt idx="11026">
                  <c:v>13.191901199999998</c:v>
                </c:pt>
                <c:pt idx="11027">
                  <c:v>13.192597080000002</c:v>
                </c:pt>
                <c:pt idx="11028">
                  <c:v>13.19329428</c:v>
                </c:pt>
                <c:pt idx="11029">
                  <c:v>13.19398872</c:v>
                </c:pt>
                <c:pt idx="11030">
                  <c:v>13.19468316</c:v>
                </c:pt>
                <c:pt idx="11031">
                  <c:v>13.1953776</c:v>
                </c:pt>
                <c:pt idx="11032">
                  <c:v>13.196072040000001</c:v>
                </c:pt>
                <c:pt idx="11033">
                  <c:v>13.196766480000001</c:v>
                </c:pt>
                <c:pt idx="11034">
                  <c:v>13.197460920000001</c:v>
                </c:pt>
                <c:pt idx="11035">
                  <c:v>13.198155359999999</c:v>
                </c:pt>
                <c:pt idx="11036">
                  <c:v>13.198849920000001</c:v>
                </c:pt>
                <c:pt idx="11037">
                  <c:v>13.199544360000004</c:v>
                </c:pt>
                <c:pt idx="11038">
                  <c:v>13.200238799999999</c:v>
                </c:pt>
                <c:pt idx="11039">
                  <c:v>13.20093456</c:v>
                </c:pt>
                <c:pt idx="11040">
                  <c:v>13.201629000000001</c:v>
                </c:pt>
                <c:pt idx="11041">
                  <c:v>13.202323439999999</c:v>
                </c:pt>
                <c:pt idx="11042">
                  <c:v>13.203017880000001</c:v>
                </c:pt>
                <c:pt idx="11043">
                  <c:v>13.203713759999999</c:v>
                </c:pt>
                <c:pt idx="11044">
                  <c:v>13.2044082</c:v>
                </c:pt>
                <c:pt idx="11045">
                  <c:v>13.20509844</c:v>
                </c:pt>
                <c:pt idx="11046">
                  <c:v>13.205794320000004</c:v>
                </c:pt>
                <c:pt idx="11047">
                  <c:v>13.206488760000001</c:v>
                </c:pt>
                <c:pt idx="11048">
                  <c:v>13.207184640000001</c:v>
                </c:pt>
                <c:pt idx="11049">
                  <c:v>13.20787908</c:v>
                </c:pt>
                <c:pt idx="11050">
                  <c:v>13.20857352</c:v>
                </c:pt>
                <c:pt idx="11051">
                  <c:v>13.20926796</c:v>
                </c:pt>
                <c:pt idx="11052">
                  <c:v>13.2099624</c:v>
                </c:pt>
                <c:pt idx="11053">
                  <c:v>13.210658159999999</c:v>
                </c:pt>
                <c:pt idx="11054">
                  <c:v>13.2113526</c:v>
                </c:pt>
                <c:pt idx="11055">
                  <c:v>13.21204704</c:v>
                </c:pt>
                <c:pt idx="11056">
                  <c:v>13.21273596</c:v>
                </c:pt>
                <c:pt idx="11057">
                  <c:v>13.2134304</c:v>
                </c:pt>
                <c:pt idx="11058">
                  <c:v>13.214123519999999</c:v>
                </c:pt>
                <c:pt idx="11059">
                  <c:v>13.21482492</c:v>
                </c:pt>
                <c:pt idx="11060">
                  <c:v>13.215513720000001</c:v>
                </c:pt>
                <c:pt idx="11061">
                  <c:v>13.21621236</c:v>
                </c:pt>
                <c:pt idx="11062">
                  <c:v>13.21690536</c:v>
                </c:pt>
                <c:pt idx="11063">
                  <c:v>13.217602680000001</c:v>
                </c:pt>
                <c:pt idx="11064">
                  <c:v>13.218291479999991</c:v>
                </c:pt>
                <c:pt idx="11065">
                  <c:v>13.21898592</c:v>
                </c:pt>
                <c:pt idx="11066">
                  <c:v>13.21968036</c:v>
                </c:pt>
                <c:pt idx="11067">
                  <c:v>13.220374919999999</c:v>
                </c:pt>
                <c:pt idx="11068">
                  <c:v>13.22106936</c:v>
                </c:pt>
                <c:pt idx="11069">
                  <c:v>13.221763799999998</c:v>
                </c:pt>
                <c:pt idx="11070">
                  <c:v>13.22245824</c:v>
                </c:pt>
                <c:pt idx="11071">
                  <c:v>13.22315268</c:v>
                </c:pt>
                <c:pt idx="11072">
                  <c:v>13.223848439999999</c:v>
                </c:pt>
                <c:pt idx="11073">
                  <c:v>13.22454432</c:v>
                </c:pt>
                <c:pt idx="11074">
                  <c:v>13.22523876</c:v>
                </c:pt>
                <c:pt idx="11075">
                  <c:v>13.22593464</c:v>
                </c:pt>
                <c:pt idx="11076">
                  <c:v>13.226630400000001</c:v>
                </c:pt>
                <c:pt idx="11077">
                  <c:v>13.22732484</c:v>
                </c:pt>
                <c:pt idx="11078">
                  <c:v>13.228013759999993</c:v>
                </c:pt>
                <c:pt idx="11079">
                  <c:v>13.228708199999998</c:v>
                </c:pt>
                <c:pt idx="11080">
                  <c:v>13.22940264</c:v>
                </c:pt>
                <c:pt idx="11081">
                  <c:v>13.23009852</c:v>
                </c:pt>
                <c:pt idx="11082">
                  <c:v>13.23079296</c:v>
                </c:pt>
                <c:pt idx="11083">
                  <c:v>13.231487400000001</c:v>
                </c:pt>
                <c:pt idx="11084">
                  <c:v>13.232181840000001</c:v>
                </c:pt>
                <c:pt idx="11085">
                  <c:v>13.232876280000001</c:v>
                </c:pt>
                <c:pt idx="11086">
                  <c:v>13.233570719999999</c:v>
                </c:pt>
                <c:pt idx="11087">
                  <c:v>13.234265159999993</c:v>
                </c:pt>
                <c:pt idx="11088">
                  <c:v>13.2349596</c:v>
                </c:pt>
                <c:pt idx="11089">
                  <c:v>13.23565404</c:v>
                </c:pt>
                <c:pt idx="11090">
                  <c:v>13.236349919999999</c:v>
                </c:pt>
                <c:pt idx="11091">
                  <c:v>13.237044360000001</c:v>
                </c:pt>
                <c:pt idx="11092">
                  <c:v>13.237738799999999</c:v>
                </c:pt>
                <c:pt idx="11093">
                  <c:v>13.238433240000001</c:v>
                </c:pt>
                <c:pt idx="11094">
                  <c:v>13.239128999999998</c:v>
                </c:pt>
                <c:pt idx="11095">
                  <c:v>13.239822119999999</c:v>
                </c:pt>
                <c:pt idx="11096">
                  <c:v>13.24051656</c:v>
                </c:pt>
                <c:pt idx="11097">
                  <c:v>13.241210999999995</c:v>
                </c:pt>
                <c:pt idx="11098">
                  <c:v>13.241905439999995</c:v>
                </c:pt>
                <c:pt idx="11099">
                  <c:v>13.24259988</c:v>
                </c:pt>
                <c:pt idx="11100">
                  <c:v>13.24329432</c:v>
                </c:pt>
                <c:pt idx="11101">
                  <c:v>13.243988759999999</c:v>
                </c:pt>
                <c:pt idx="11102">
                  <c:v>13.244683200000001</c:v>
                </c:pt>
                <c:pt idx="11103">
                  <c:v>13.245379079999999</c:v>
                </c:pt>
                <c:pt idx="11104">
                  <c:v>13.246073519999999</c:v>
                </c:pt>
                <c:pt idx="11105">
                  <c:v>13.24676796</c:v>
                </c:pt>
                <c:pt idx="11106">
                  <c:v>13.2474624</c:v>
                </c:pt>
                <c:pt idx="11107">
                  <c:v>13.248158159999985</c:v>
                </c:pt>
                <c:pt idx="11108">
                  <c:v>13.248852599999999</c:v>
                </c:pt>
                <c:pt idx="11109">
                  <c:v>13.249547040000001</c:v>
                </c:pt>
                <c:pt idx="11110">
                  <c:v>13.250240160000001</c:v>
                </c:pt>
                <c:pt idx="11111">
                  <c:v>13.250934600000004</c:v>
                </c:pt>
                <c:pt idx="11112">
                  <c:v>13.251629040000001</c:v>
                </c:pt>
                <c:pt idx="11113">
                  <c:v>13.252323479999999</c:v>
                </c:pt>
                <c:pt idx="11114">
                  <c:v>13.25301792</c:v>
                </c:pt>
                <c:pt idx="11115">
                  <c:v>13.25371236</c:v>
                </c:pt>
                <c:pt idx="11116">
                  <c:v>13.254406800000016</c:v>
                </c:pt>
                <c:pt idx="11117">
                  <c:v>13.25510124</c:v>
                </c:pt>
                <c:pt idx="11118">
                  <c:v>13.25579568</c:v>
                </c:pt>
                <c:pt idx="11119">
                  <c:v>13.25649012</c:v>
                </c:pt>
                <c:pt idx="11120">
                  <c:v>13.257184560000002</c:v>
                </c:pt>
                <c:pt idx="11121">
                  <c:v>13.257874920000001</c:v>
                </c:pt>
                <c:pt idx="11122">
                  <c:v>13.258569360000001</c:v>
                </c:pt>
                <c:pt idx="11123">
                  <c:v>13.259267880000001</c:v>
                </c:pt>
                <c:pt idx="11124">
                  <c:v>13.25996232</c:v>
                </c:pt>
                <c:pt idx="11125">
                  <c:v>13.26065676</c:v>
                </c:pt>
                <c:pt idx="11126">
                  <c:v>13.26135264</c:v>
                </c:pt>
                <c:pt idx="11127">
                  <c:v>13.262044320000006</c:v>
                </c:pt>
                <c:pt idx="11128">
                  <c:v>13.262736000000018</c:v>
                </c:pt>
                <c:pt idx="11129">
                  <c:v>13.26343176</c:v>
                </c:pt>
                <c:pt idx="11130">
                  <c:v>13.2641262</c:v>
                </c:pt>
                <c:pt idx="11131">
                  <c:v>13.26482064</c:v>
                </c:pt>
                <c:pt idx="11132">
                  <c:v>13.265515200000014</c:v>
                </c:pt>
                <c:pt idx="11133">
                  <c:v>13.266212400000001</c:v>
                </c:pt>
                <c:pt idx="11134">
                  <c:v>13.26690264</c:v>
                </c:pt>
                <c:pt idx="11135">
                  <c:v>13.26759708</c:v>
                </c:pt>
                <c:pt idx="11136">
                  <c:v>13.26829152</c:v>
                </c:pt>
                <c:pt idx="11137">
                  <c:v>13.26898596</c:v>
                </c:pt>
                <c:pt idx="11138">
                  <c:v>13.2696804</c:v>
                </c:pt>
                <c:pt idx="11139">
                  <c:v>13.270374840000001</c:v>
                </c:pt>
                <c:pt idx="11140">
                  <c:v>13.271070719999999</c:v>
                </c:pt>
                <c:pt idx="11141">
                  <c:v>13.271765159999999</c:v>
                </c:pt>
                <c:pt idx="11142">
                  <c:v>13.272459600000015</c:v>
                </c:pt>
                <c:pt idx="11143">
                  <c:v>13.273155360000001</c:v>
                </c:pt>
                <c:pt idx="11144">
                  <c:v>13.27384992</c:v>
                </c:pt>
                <c:pt idx="11145">
                  <c:v>13.27454436</c:v>
                </c:pt>
                <c:pt idx="11146">
                  <c:v>13.2752388</c:v>
                </c:pt>
                <c:pt idx="11147">
                  <c:v>13.27593036</c:v>
                </c:pt>
                <c:pt idx="11148">
                  <c:v>13.27662492</c:v>
                </c:pt>
                <c:pt idx="11149">
                  <c:v>13.27731936</c:v>
                </c:pt>
                <c:pt idx="11150">
                  <c:v>13.278013799999998</c:v>
                </c:pt>
                <c:pt idx="11151">
                  <c:v>13.27870824</c:v>
                </c:pt>
                <c:pt idx="11152">
                  <c:v>13.279404000000014</c:v>
                </c:pt>
                <c:pt idx="11153">
                  <c:v>13.28009844</c:v>
                </c:pt>
                <c:pt idx="11154">
                  <c:v>13.28079288</c:v>
                </c:pt>
                <c:pt idx="11155">
                  <c:v>13.28148876</c:v>
                </c:pt>
                <c:pt idx="11156">
                  <c:v>13.282184640000002</c:v>
                </c:pt>
                <c:pt idx="11157">
                  <c:v>13.282877640000001</c:v>
                </c:pt>
                <c:pt idx="11158">
                  <c:v>13.283573520000001</c:v>
                </c:pt>
                <c:pt idx="11159">
                  <c:v>13.284266520000001</c:v>
                </c:pt>
                <c:pt idx="11160">
                  <c:v>13.284960959999999</c:v>
                </c:pt>
                <c:pt idx="11161">
                  <c:v>13.2856554</c:v>
                </c:pt>
                <c:pt idx="11162">
                  <c:v>13.28634984</c:v>
                </c:pt>
                <c:pt idx="11163">
                  <c:v>13.28704572</c:v>
                </c:pt>
                <c:pt idx="11164">
                  <c:v>13.28773872</c:v>
                </c:pt>
                <c:pt idx="11165">
                  <c:v>13.28843316</c:v>
                </c:pt>
                <c:pt idx="11166">
                  <c:v>13.2891276</c:v>
                </c:pt>
                <c:pt idx="11167">
                  <c:v>13.289824920000001</c:v>
                </c:pt>
                <c:pt idx="11168">
                  <c:v>13.29051372</c:v>
                </c:pt>
                <c:pt idx="11169">
                  <c:v>13.291208159999995</c:v>
                </c:pt>
                <c:pt idx="11170">
                  <c:v>13.2919026</c:v>
                </c:pt>
                <c:pt idx="11171">
                  <c:v>13.29259704</c:v>
                </c:pt>
                <c:pt idx="11172">
                  <c:v>13.293292920000001</c:v>
                </c:pt>
                <c:pt idx="11173">
                  <c:v>13.293988799999999</c:v>
                </c:pt>
                <c:pt idx="11174">
                  <c:v>13.294683240000001</c:v>
                </c:pt>
                <c:pt idx="11175">
                  <c:v>13.295379000000001</c:v>
                </c:pt>
                <c:pt idx="11176">
                  <c:v>13.296073439999999</c:v>
                </c:pt>
                <c:pt idx="11177">
                  <c:v>13.296767880000001</c:v>
                </c:pt>
                <c:pt idx="11178">
                  <c:v>13.297462320000001</c:v>
                </c:pt>
                <c:pt idx="11179">
                  <c:v>13.298156759999999</c:v>
                </c:pt>
                <c:pt idx="11180">
                  <c:v>13.298851199999998</c:v>
                </c:pt>
                <c:pt idx="11181">
                  <c:v>13.29954708</c:v>
                </c:pt>
                <c:pt idx="11182">
                  <c:v>13.300234560000014</c:v>
                </c:pt>
                <c:pt idx="11183">
                  <c:v>13.300929</c:v>
                </c:pt>
                <c:pt idx="11184">
                  <c:v>13.30162344</c:v>
                </c:pt>
                <c:pt idx="11185">
                  <c:v>13.30231788</c:v>
                </c:pt>
                <c:pt idx="11186">
                  <c:v>13.303012320000002</c:v>
                </c:pt>
                <c:pt idx="11187">
                  <c:v>13.303706760000004</c:v>
                </c:pt>
                <c:pt idx="11188">
                  <c:v>13.304401200000004</c:v>
                </c:pt>
                <c:pt idx="11189">
                  <c:v>13.305095640000006</c:v>
                </c:pt>
                <c:pt idx="11190">
                  <c:v>13.305790200000024</c:v>
                </c:pt>
                <c:pt idx="11191">
                  <c:v>13.306484640000024</c:v>
                </c:pt>
                <c:pt idx="11192">
                  <c:v>13.307179080000001</c:v>
                </c:pt>
                <c:pt idx="11193">
                  <c:v>13.30787628</c:v>
                </c:pt>
                <c:pt idx="11194">
                  <c:v>13.30856928</c:v>
                </c:pt>
                <c:pt idx="11195">
                  <c:v>13.309265160000001</c:v>
                </c:pt>
                <c:pt idx="11196">
                  <c:v>13.309959600000004</c:v>
                </c:pt>
                <c:pt idx="11197">
                  <c:v>13.310654040000006</c:v>
                </c:pt>
                <c:pt idx="11198">
                  <c:v>13.311348479999999</c:v>
                </c:pt>
                <c:pt idx="11199">
                  <c:v>13.312042920000014</c:v>
                </c:pt>
                <c:pt idx="11200">
                  <c:v>13.312738800000016</c:v>
                </c:pt>
                <c:pt idx="11201">
                  <c:v>13.313434560000026</c:v>
                </c:pt>
                <c:pt idx="11202">
                  <c:v>13.314123479999999</c:v>
                </c:pt>
                <c:pt idx="11203">
                  <c:v>13.31482488</c:v>
                </c:pt>
                <c:pt idx="11204">
                  <c:v>13.315519320000016</c:v>
                </c:pt>
                <c:pt idx="11205">
                  <c:v>13.31620824</c:v>
                </c:pt>
                <c:pt idx="11206">
                  <c:v>13.31690268</c:v>
                </c:pt>
                <c:pt idx="11207">
                  <c:v>13.31759712</c:v>
                </c:pt>
                <c:pt idx="11208">
                  <c:v>13.318291559999999</c:v>
                </c:pt>
                <c:pt idx="11209">
                  <c:v>13.318986000000002</c:v>
                </c:pt>
                <c:pt idx="11210">
                  <c:v>13.319680440000004</c:v>
                </c:pt>
                <c:pt idx="11211">
                  <c:v>13.320374880000001</c:v>
                </c:pt>
                <c:pt idx="11212">
                  <c:v>13.321069320000001</c:v>
                </c:pt>
                <c:pt idx="11213">
                  <c:v>13.32176376</c:v>
                </c:pt>
                <c:pt idx="11214">
                  <c:v>13.322458200000014</c:v>
                </c:pt>
                <c:pt idx="11215">
                  <c:v>13.32315264</c:v>
                </c:pt>
                <c:pt idx="11216">
                  <c:v>13.32384708</c:v>
                </c:pt>
                <c:pt idx="11217">
                  <c:v>13.32454152</c:v>
                </c:pt>
                <c:pt idx="11218">
                  <c:v>13.325237400000002</c:v>
                </c:pt>
                <c:pt idx="11219">
                  <c:v>13.325931840000004</c:v>
                </c:pt>
                <c:pt idx="11220">
                  <c:v>13.326626280000006</c:v>
                </c:pt>
                <c:pt idx="11221">
                  <c:v>13.327320719999999</c:v>
                </c:pt>
                <c:pt idx="11222">
                  <c:v>13.32801516</c:v>
                </c:pt>
                <c:pt idx="11223">
                  <c:v>13.3287096</c:v>
                </c:pt>
                <c:pt idx="11224">
                  <c:v>13.329404040000016</c:v>
                </c:pt>
                <c:pt idx="11225">
                  <c:v>13.330099920000002</c:v>
                </c:pt>
                <c:pt idx="11226">
                  <c:v>13.33079292</c:v>
                </c:pt>
                <c:pt idx="11227">
                  <c:v>13.331488800000002</c:v>
                </c:pt>
                <c:pt idx="11228">
                  <c:v>13.332183240000004</c:v>
                </c:pt>
                <c:pt idx="11229">
                  <c:v>13.332877680000001</c:v>
                </c:pt>
                <c:pt idx="11230">
                  <c:v>13.333572120000001</c:v>
                </c:pt>
                <c:pt idx="11231">
                  <c:v>13.33426656</c:v>
                </c:pt>
                <c:pt idx="11232">
                  <c:v>13.334961</c:v>
                </c:pt>
                <c:pt idx="11233">
                  <c:v>13.33565544</c:v>
                </c:pt>
                <c:pt idx="11234">
                  <c:v>13.33634988</c:v>
                </c:pt>
                <c:pt idx="11235">
                  <c:v>13.33704432</c:v>
                </c:pt>
                <c:pt idx="11236">
                  <c:v>13.337738760000001</c:v>
                </c:pt>
                <c:pt idx="11237">
                  <c:v>13.338434640000004</c:v>
                </c:pt>
                <c:pt idx="11238">
                  <c:v>13.339129080000001</c:v>
                </c:pt>
                <c:pt idx="11239">
                  <c:v>13.339823520000001</c:v>
                </c:pt>
                <c:pt idx="11240">
                  <c:v>13.34051796</c:v>
                </c:pt>
                <c:pt idx="11241">
                  <c:v>13.3412124</c:v>
                </c:pt>
                <c:pt idx="11242">
                  <c:v>13.34190684</c:v>
                </c:pt>
                <c:pt idx="11243">
                  <c:v>13.34260128</c:v>
                </c:pt>
                <c:pt idx="11244">
                  <c:v>13.3432902</c:v>
                </c:pt>
                <c:pt idx="11245">
                  <c:v>13.34398464</c:v>
                </c:pt>
                <c:pt idx="11246">
                  <c:v>13.3446804</c:v>
                </c:pt>
                <c:pt idx="11247">
                  <c:v>13.345377600000001</c:v>
                </c:pt>
                <c:pt idx="11248">
                  <c:v>13.346073479999999</c:v>
                </c:pt>
                <c:pt idx="11249">
                  <c:v>13.34676792</c:v>
                </c:pt>
                <c:pt idx="11250">
                  <c:v>13.34746236</c:v>
                </c:pt>
                <c:pt idx="11251">
                  <c:v>13.3481568</c:v>
                </c:pt>
                <c:pt idx="11252">
                  <c:v>13.34884572</c:v>
                </c:pt>
                <c:pt idx="11253">
                  <c:v>13.34954712</c:v>
                </c:pt>
                <c:pt idx="11254">
                  <c:v>13.350241560000002</c:v>
                </c:pt>
                <c:pt idx="11255">
                  <c:v>13.350930360000014</c:v>
                </c:pt>
                <c:pt idx="11256">
                  <c:v>13.351626240000016</c:v>
                </c:pt>
                <c:pt idx="11257">
                  <c:v>13.35232068</c:v>
                </c:pt>
                <c:pt idx="11258">
                  <c:v>13.353017880000015</c:v>
                </c:pt>
                <c:pt idx="11259">
                  <c:v>13.353705360000006</c:v>
                </c:pt>
                <c:pt idx="11260">
                  <c:v>13.354404000000022</c:v>
                </c:pt>
                <c:pt idx="11261">
                  <c:v>13.355101200000016</c:v>
                </c:pt>
                <c:pt idx="11262">
                  <c:v>13.355795640000016</c:v>
                </c:pt>
                <c:pt idx="11263">
                  <c:v>13.356490200000028</c:v>
                </c:pt>
                <c:pt idx="11264">
                  <c:v>13.357184640000014</c:v>
                </c:pt>
                <c:pt idx="11265">
                  <c:v>13.35787908</c:v>
                </c:pt>
                <c:pt idx="11266">
                  <c:v>13.35857352</c:v>
                </c:pt>
                <c:pt idx="11267">
                  <c:v>13.35926796</c:v>
                </c:pt>
                <c:pt idx="11268">
                  <c:v>13.359962400000002</c:v>
                </c:pt>
                <c:pt idx="11269">
                  <c:v>13.360656840000024</c:v>
                </c:pt>
                <c:pt idx="11270">
                  <c:v>13.36134564</c:v>
                </c:pt>
                <c:pt idx="11271">
                  <c:v>13.362041520000016</c:v>
                </c:pt>
                <c:pt idx="11272">
                  <c:v>13.362735960000016</c:v>
                </c:pt>
                <c:pt idx="11273">
                  <c:v>13.363430400000018</c:v>
                </c:pt>
                <c:pt idx="11274">
                  <c:v>13.364124840000002</c:v>
                </c:pt>
                <c:pt idx="11275">
                  <c:v>13.364819280000004</c:v>
                </c:pt>
                <c:pt idx="11276">
                  <c:v>13.365513720000004</c:v>
                </c:pt>
                <c:pt idx="11277">
                  <c:v>13.366208160000001</c:v>
                </c:pt>
                <c:pt idx="11278">
                  <c:v>13.366902600000014</c:v>
                </c:pt>
                <c:pt idx="11279">
                  <c:v>13.367597040000014</c:v>
                </c:pt>
                <c:pt idx="11280">
                  <c:v>13.36829436</c:v>
                </c:pt>
                <c:pt idx="11281">
                  <c:v>13.3689888</c:v>
                </c:pt>
                <c:pt idx="11282">
                  <c:v>13.369683240000024</c:v>
                </c:pt>
                <c:pt idx="11283">
                  <c:v>13.370377680000001</c:v>
                </c:pt>
                <c:pt idx="11284">
                  <c:v>13.37106792</c:v>
                </c:pt>
                <c:pt idx="11285">
                  <c:v>13.3717638</c:v>
                </c:pt>
                <c:pt idx="11286">
                  <c:v>13.372458240000016</c:v>
                </c:pt>
                <c:pt idx="11287">
                  <c:v>13.37315268</c:v>
                </c:pt>
                <c:pt idx="11288">
                  <c:v>13.373847120000002</c:v>
                </c:pt>
                <c:pt idx="11289">
                  <c:v>13.374541560000004</c:v>
                </c:pt>
                <c:pt idx="11290">
                  <c:v>13.375236000000024</c:v>
                </c:pt>
                <c:pt idx="11291">
                  <c:v>13.375930440000015</c:v>
                </c:pt>
                <c:pt idx="11292">
                  <c:v>13.376626200000022</c:v>
                </c:pt>
                <c:pt idx="11293">
                  <c:v>13.377320640000001</c:v>
                </c:pt>
                <c:pt idx="11294">
                  <c:v>13.378016520000006</c:v>
                </c:pt>
                <c:pt idx="11295">
                  <c:v>13.378710960000001</c:v>
                </c:pt>
                <c:pt idx="11296">
                  <c:v>13.379405400000014</c:v>
                </c:pt>
                <c:pt idx="11297">
                  <c:v>13.380099840000014</c:v>
                </c:pt>
                <c:pt idx="11298">
                  <c:v>13.380794280000016</c:v>
                </c:pt>
                <c:pt idx="11299">
                  <c:v>13.38148872</c:v>
                </c:pt>
                <c:pt idx="11300">
                  <c:v>13.382184600000024</c:v>
                </c:pt>
                <c:pt idx="11301">
                  <c:v>13.382879040000002</c:v>
                </c:pt>
                <c:pt idx="11302">
                  <c:v>13.383574920000004</c:v>
                </c:pt>
                <c:pt idx="11303">
                  <c:v>13.384262400000001</c:v>
                </c:pt>
                <c:pt idx="11304">
                  <c:v>13.384956840000006</c:v>
                </c:pt>
                <c:pt idx="11305">
                  <c:v>13.385652600000016</c:v>
                </c:pt>
                <c:pt idx="11306">
                  <c:v>13.386348480000001</c:v>
                </c:pt>
                <c:pt idx="11307">
                  <c:v>13.387044360000004</c:v>
                </c:pt>
                <c:pt idx="11308">
                  <c:v>13.387738800000006</c:v>
                </c:pt>
                <c:pt idx="11309">
                  <c:v>13.388433240000015</c:v>
                </c:pt>
                <c:pt idx="11310">
                  <c:v>13.38912768</c:v>
                </c:pt>
                <c:pt idx="11311">
                  <c:v>13.389823440000001</c:v>
                </c:pt>
                <c:pt idx="11312">
                  <c:v>13.390517880000004</c:v>
                </c:pt>
                <c:pt idx="11313">
                  <c:v>13.391212320000001</c:v>
                </c:pt>
                <c:pt idx="11314">
                  <c:v>13.3919082</c:v>
                </c:pt>
                <c:pt idx="11315">
                  <c:v>13.392595680000015</c:v>
                </c:pt>
                <c:pt idx="11316">
                  <c:v>13.39329012</c:v>
                </c:pt>
                <c:pt idx="11317">
                  <c:v>13.393986000000016</c:v>
                </c:pt>
                <c:pt idx="11318">
                  <c:v>13.39468044</c:v>
                </c:pt>
                <c:pt idx="11319">
                  <c:v>13.395374880000002</c:v>
                </c:pt>
                <c:pt idx="11320">
                  <c:v>13.39606788</c:v>
                </c:pt>
                <c:pt idx="11321">
                  <c:v>13.396762320000002</c:v>
                </c:pt>
                <c:pt idx="11322">
                  <c:v>13.397459640000006</c:v>
                </c:pt>
                <c:pt idx="11323">
                  <c:v>13.398154080000001</c:v>
                </c:pt>
                <c:pt idx="11324">
                  <c:v>13.39884852</c:v>
                </c:pt>
                <c:pt idx="11325">
                  <c:v>13.399537320000018</c:v>
                </c:pt>
                <c:pt idx="11326">
                  <c:v>13.4002374</c:v>
                </c:pt>
                <c:pt idx="11327">
                  <c:v>13.40093184</c:v>
                </c:pt>
                <c:pt idx="11328">
                  <c:v>13.40162628</c:v>
                </c:pt>
                <c:pt idx="11329">
                  <c:v>13.402320720000001</c:v>
                </c:pt>
                <c:pt idx="11330">
                  <c:v>13.40301648</c:v>
                </c:pt>
                <c:pt idx="11331">
                  <c:v>13.403706840000016</c:v>
                </c:pt>
                <c:pt idx="11332">
                  <c:v>13.40440128</c:v>
                </c:pt>
                <c:pt idx="11333">
                  <c:v>13.405102680000002</c:v>
                </c:pt>
                <c:pt idx="11334">
                  <c:v>13.405797120000004</c:v>
                </c:pt>
                <c:pt idx="11335">
                  <c:v>13.406484600000024</c:v>
                </c:pt>
                <c:pt idx="11336">
                  <c:v>13.407179040000001</c:v>
                </c:pt>
                <c:pt idx="11337">
                  <c:v>13.407874920000001</c:v>
                </c:pt>
                <c:pt idx="11338">
                  <c:v>13.40857068</c:v>
                </c:pt>
                <c:pt idx="11339">
                  <c:v>13.409266560000002</c:v>
                </c:pt>
                <c:pt idx="11340">
                  <c:v>13.409959560000004</c:v>
                </c:pt>
                <c:pt idx="11341">
                  <c:v>13.410654000000006</c:v>
                </c:pt>
                <c:pt idx="11342">
                  <c:v>13.411351199999999</c:v>
                </c:pt>
                <c:pt idx="11343">
                  <c:v>13.412045640000002</c:v>
                </c:pt>
                <c:pt idx="11344">
                  <c:v>13.412741520000004</c:v>
                </c:pt>
                <c:pt idx="11345">
                  <c:v>13.413435960000006</c:v>
                </c:pt>
                <c:pt idx="11346">
                  <c:v>13.414123439999999</c:v>
                </c:pt>
                <c:pt idx="11347">
                  <c:v>13.414817880000001</c:v>
                </c:pt>
                <c:pt idx="11348">
                  <c:v>13.415517960000004</c:v>
                </c:pt>
                <c:pt idx="11349">
                  <c:v>13.41620676</c:v>
                </c:pt>
                <c:pt idx="11350">
                  <c:v>13.4169012</c:v>
                </c:pt>
                <c:pt idx="11351">
                  <c:v>13.41759852</c:v>
                </c:pt>
                <c:pt idx="11352">
                  <c:v>13.41829296</c:v>
                </c:pt>
                <c:pt idx="11353">
                  <c:v>13.418987400000001</c:v>
                </c:pt>
                <c:pt idx="11354">
                  <c:v>13.419681840000004</c:v>
                </c:pt>
                <c:pt idx="11355">
                  <c:v>13.420376280000001</c:v>
                </c:pt>
                <c:pt idx="11356">
                  <c:v>13.421070719999999</c:v>
                </c:pt>
                <c:pt idx="11357">
                  <c:v>13.421766479999999</c:v>
                </c:pt>
                <c:pt idx="11358">
                  <c:v>13.422460920000002</c:v>
                </c:pt>
                <c:pt idx="11359">
                  <c:v>13.423155360000001</c:v>
                </c:pt>
                <c:pt idx="11360">
                  <c:v>13.423849920000002</c:v>
                </c:pt>
                <c:pt idx="11361">
                  <c:v>13.424544360000002</c:v>
                </c:pt>
                <c:pt idx="11362">
                  <c:v>13.425238800000002</c:v>
                </c:pt>
                <c:pt idx="11363">
                  <c:v>13.425934560000016</c:v>
                </c:pt>
                <c:pt idx="11364">
                  <c:v>13.426629</c:v>
                </c:pt>
                <c:pt idx="11365">
                  <c:v>13.427323439999997</c:v>
                </c:pt>
                <c:pt idx="11366">
                  <c:v>13.428017880000001</c:v>
                </c:pt>
                <c:pt idx="11367">
                  <c:v>13.428708240000001</c:v>
                </c:pt>
                <c:pt idx="11368">
                  <c:v>13.429404000000016</c:v>
                </c:pt>
                <c:pt idx="11369">
                  <c:v>13.43009844</c:v>
                </c:pt>
                <c:pt idx="11370">
                  <c:v>13.43079288</c:v>
                </c:pt>
                <c:pt idx="11371">
                  <c:v>13.431487320000002</c:v>
                </c:pt>
                <c:pt idx="11372">
                  <c:v>13.432181760000001</c:v>
                </c:pt>
                <c:pt idx="11373">
                  <c:v>13.432877640000001</c:v>
                </c:pt>
                <c:pt idx="11374">
                  <c:v>13.433573520000001</c:v>
                </c:pt>
                <c:pt idx="11375">
                  <c:v>13.43426796</c:v>
                </c:pt>
                <c:pt idx="11376">
                  <c:v>13.4349624</c:v>
                </c:pt>
                <c:pt idx="11377">
                  <c:v>13.435656840000016</c:v>
                </c:pt>
                <c:pt idx="11378">
                  <c:v>13.43635128</c:v>
                </c:pt>
                <c:pt idx="11379">
                  <c:v>13.43704572</c:v>
                </c:pt>
                <c:pt idx="11380">
                  <c:v>13.437740160000001</c:v>
                </c:pt>
                <c:pt idx="11381">
                  <c:v>13.4384304</c:v>
                </c:pt>
                <c:pt idx="11382">
                  <c:v>13.43912484</c:v>
                </c:pt>
                <c:pt idx="11383">
                  <c:v>13.43981928</c:v>
                </c:pt>
                <c:pt idx="11384">
                  <c:v>13.44051372</c:v>
                </c:pt>
                <c:pt idx="11385">
                  <c:v>13.441208159999999</c:v>
                </c:pt>
                <c:pt idx="11386">
                  <c:v>13.441902600000001</c:v>
                </c:pt>
                <c:pt idx="11387">
                  <c:v>13.442597040000004</c:v>
                </c:pt>
                <c:pt idx="11388">
                  <c:v>13.44329568</c:v>
                </c:pt>
                <c:pt idx="11389">
                  <c:v>13.44399012</c:v>
                </c:pt>
                <c:pt idx="11390">
                  <c:v>13.444684560000002</c:v>
                </c:pt>
                <c:pt idx="11391">
                  <c:v>13.445378999999999</c:v>
                </c:pt>
                <c:pt idx="11392">
                  <c:v>13.446073439999999</c:v>
                </c:pt>
                <c:pt idx="11393">
                  <c:v>13.446762360000001</c:v>
                </c:pt>
                <c:pt idx="11394">
                  <c:v>13.447456800000014</c:v>
                </c:pt>
                <c:pt idx="11395">
                  <c:v>13.44815124</c:v>
                </c:pt>
                <c:pt idx="11396">
                  <c:v>13.44884568</c:v>
                </c:pt>
                <c:pt idx="11397">
                  <c:v>13.449547080000002</c:v>
                </c:pt>
                <c:pt idx="11398">
                  <c:v>13.450236000000018</c:v>
                </c:pt>
                <c:pt idx="11399">
                  <c:v>13.45093044</c:v>
                </c:pt>
                <c:pt idx="11400">
                  <c:v>13.451624880000002</c:v>
                </c:pt>
                <c:pt idx="11401">
                  <c:v>13.452319320000004</c:v>
                </c:pt>
                <c:pt idx="11402">
                  <c:v>13.453013760000001</c:v>
                </c:pt>
                <c:pt idx="11403">
                  <c:v>13.453708200000014</c:v>
                </c:pt>
                <c:pt idx="11404">
                  <c:v>13.454402640000014</c:v>
                </c:pt>
                <c:pt idx="11405">
                  <c:v>13.455097080000014</c:v>
                </c:pt>
                <c:pt idx="11406">
                  <c:v>13.455791520000016</c:v>
                </c:pt>
                <c:pt idx="11407">
                  <c:v>13.456485960000016</c:v>
                </c:pt>
                <c:pt idx="11408">
                  <c:v>13.4571804</c:v>
                </c:pt>
                <c:pt idx="11409">
                  <c:v>13.457874840000002</c:v>
                </c:pt>
                <c:pt idx="11410">
                  <c:v>13.458569280000004</c:v>
                </c:pt>
                <c:pt idx="11411">
                  <c:v>13.459265160000001</c:v>
                </c:pt>
                <c:pt idx="11412">
                  <c:v>13.459959600000015</c:v>
                </c:pt>
                <c:pt idx="11413">
                  <c:v>13.460654040000014</c:v>
                </c:pt>
                <c:pt idx="11414">
                  <c:v>13.46134848</c:v>
                </c:pt>
                <c:pt idx="11415">
                  <c:v>13.462042920000016</c:v>
                </c:pt>
                <c:pt idx="11416">
                  <c:v>13.462738800000018</c:v>
                </c:pt>
                <c:pt idx="11417">
                  <c:v>13.463434560000026</c:v>
                </c:pt>
                <c:pt idx="11418">
                  <c:v>13.46412348</c:v>
                </c:pt>
                <c:pt idx="11419">
                  <c:v>13.46481936</c:v>
                </c:pt>
                <c:pt idx="11420">
                  <c:v>13.465513800000016</c:v>
                </c:pt>
                <c:pt idx="11421">
                  <c:v>13.46620824</c:v>
                </c:pt>
                <c:pt idx="11422">
                  <c:v>13.46690268</c:v>
                </c:pt>
                <c:pt idx="11423">
                  <c:v>13.467597120000002</c:v>
                </c:pt>
                <c:pt idx="11424">
                  <c:v>13.468291560000001</c:v>
                </c:pt>
                <c:pt idx="11425">
                  <c:v>13.468986000000006</c:v>
                </c:pt>
                <c:pt idx="11426">
                  <c:v>13.46968176</c:v>
                </c:pt>
                <c:pt idx="11427">
                  <c:v>13.4703762</c:v>
                </c:pt>
                <c:pt idx="11428">
                  <c:v>13.471072080000001</c:v>
                </c:pt>
                <c:pt idx="11429">
                  <c:v>13.471767960000001</c:v>
                </c:pt>
                <c:pt idx="11430">
                  <c:v>13.472462400000014</c:v>
                </c:pt>
                <c:pt idx="11431">
                  <c:v>13.473156840000014</c:v>
                </c:pt>
                <c:pt idx="11432">
                  <c:v>13.47385128</c:v>
                </c:pt>
                <c:pt idx="11433">
                  <c:v>13.47454572</c:v>
                </c:pt>
                <c:pt idx="11434">
                  <c:v>13.47524016</c:v>
                </c:pt>
                <c:pt idx="11435">
                  <c:v>13.47592908</c:v>
                </c:pt>
                <c:pt idx="11436">
                  <c:v>13.47662352</c:v>
                </c:pt>
                <c:pt idx="11437">
                  <c:v>13.47732072</c:v>
                </c:pt>
                <c:pt idx="11438">
                  <c:v>13.478016480000001</c:v>
                </c:pt>
                <c:pt idx="11439">
                  <c:v>13.478710920000001</c:v>
                </c:pt>
                <c:pt idx="11440">
                  <c:v>13.479405360000015</c:v>
                </c:pt>
                <c:pt idx="11441">
                  <c:v>13.480099920000002</c:v>
                </c:pt>
                <c:pt idx="11442">
                  <c:v>13.480794360000004</c:v>
                </c:pt>
                <c:pt idx="11443">
                  <c:v>13.481488800000006</c:v>
                </c:pt>
                <c:pt idx="11444">
                  <c:v>13.482183240000015</c:v>
                </c:pt>
                <c:pt idx="11445">
                  <c:v>13.482879000000002</c:v>
                </c:pt>
                <c:pt idx="11446">
                  <c:v>13.483573440000001</c:v>
                </c:pt>
                <c:pt idx="11447">
                  <c:v>13.484267880000001</c:v>
                </c:pt>
                <c:pt idx="11448">
                  <c:v>13.484962320000001</c:v>
                </c:pt>
                <c:pt idx="11449">
                  <c:v>13.485656760000015</c:v>
                </c:pt>
                <c:pt idx="11450">
                  <c:v>13.4863512</c:v>
                </c:pt>
                <c:pt idx="11451">
                  <c:v>13.48704564</c:v>
                </c:pt>
                <c:pt idx="11452">
                  <c:v>13.487734560000014</c:v>
                </c:pt>
                <c:pt idx="11453">
                  <c:v>13.488429</c:v>
                </c:pt>
                <c:pt idx="11454">
                  <c:v>13.48912344</c:v>
                </c:pt>
                <c:pt idx="11455">
                  <c:v>13.48981788</c:v>
                </c:pt>
                <c:pt idx="11456">
                  <c:v>13.490512320000002</c:v>
                </c:pt>
                <c:pt idx="11457">
                  <c:v>13.491206760000001</c:v>
                </c:pt>
                <c:pt idx="11458">
                  <c:v>13.491901200000001</c:v>
                </c:pt>
                <c:pt idx="11459">
                  <c:v>13.492595640000006</c:v>
                </c:pt>
                <c:pt idx="11460">
                  <c:v>13.493290200000002</c:v>
                </c:pt>
                <c:pt idx="11461">
                  <c:v>13.493984640000004</c:v>
                </c:pt>
                <c:pt idx="11462">
                  <c:v>13.494679080000001</c:v>
                </c:pt>
                <c:pt idx="11463">
                  <c:v>13.495373520000001</c:v>
                </c:pt>
                <c:pt idx="11464">
                  <c:v>13.49606796</c:v>
                </c:pt>
                <c:pt idx="11465">
                  <c:v>13.4967624</c:v>
                </c:pt>
                <c:pt idx="11466">
                  <c:v>13.497456840000016</c:v>
                </c:pt>
                <c:pt idx="11467">
                  <c:v>13.49815128</c:v>
                </c:pt>
                <c:pt idx="11468">
                  <c:v>13.498847040000001</c:v>
                </c:pt>
                <c:pt idx="11469">
                  <c:v>13.49954148</c:v>
                </c:pt>
                <c:pt idx="11470">
                  <c:v>13.50023592</c:v>
                </c:pt>
                <c:pt idx="11471">
                  <c:v>13.50093036</c:v>
                </c:pt>
                <c:pt idx="11472">
                  <c:v>13.501624920000001</c:v>
                </c:pt>
                <c:pt idx="11473">
                  <c:v>13.50232068</c:v>
                </c:pt>
                <c:pt idx="11474">
                  <c:v>13.503015120000001</c:v>
                </c:pt>
                <c:pt idx="11475">
                  <c:v>13.503709560000004</c:v>
                </c:pt>
                <c:pt idx="11476">
                  <c:v>13.50440676</c:v>
                </c:pt>
                <c:pt idx="11477">
                  <c:v>13.5051012</c:v>
                </c:pt>
                <c:pt idx="11478">
                  <c:v>13.505794320000014</c:v>
                </c:pt>
                <c:pt idx="11479">
                  <c:v>13.50648876</c:v>
                </c:pt>
                <c:pt idx="11480">
                  <c:v>13.5071832</c:v>
                </c:pt>
                <c:pt idx="11481">
                  <c:v>13.50787764</c:v>
                </c:pt>
                <c:pt idx="11482">
                  <c:v>13.50857208</c:v>
                </c:pt>
                <c:pt idx="11483">
                  <c:v>13.509266520000002</c:v>
                </c:pt>
                <c:pt idx="11484">
                  <c:v>13.509962400000001</c:v>
                </c:pt>
                <c:pt idx="11485">
                  <c:v>13.510656840000006</c:v>
                </c:pt>
                <c:pt idx="11486">
                  <c:v>13.51134564</c:v>
                </c:pt>
                <c:pt idx="11487">
                  <c:v>13.512040200000014</c:v>
                </c:pt>
                <c:pt idx="11488">
                  <c:v>13.512734640000014</c:v>
                </c:pt>
                <c:pt idx="11489">
                  <c:v>13.513431840000004</c:v>
                </c:pt>
                <c:pt idx="11490">
                  <c:v>13.514126280000001</c:v>
                </c:pt>
                <c:pt idx="11491">
                  <c:v>13.514820719999999</c:v>
                </c:pt>
                <c:pt idx="11492">
                  <c:v>13.515517920000002</c:v>
                </c:pt>
                <c:pt idx="11493">
                  <c:v>13.516212360000001</c:v>
                </c:pt>
                <c:pt idx="11494">
                  <c:v>13.516906800000006</c:v>
                </c:pt>
                <c:pt idx="11495">
                  <c:v>13.517601240000001</c:v>
                </c:pt>
                <c:pt idx="11496">
                  <c:v>13.51829568</c:v>
                </c:pt>
                <c:pt idx="11497">
                  <c:v>13.518983159999999</c:v>
                </c:pt>
                <c:pt idx="11498">
                  <c:v>13.519684560000016</c:v>
                </c:pt>
                <c:pt idx="11499">
                  <c:v>13.520378999999998</c:v>
                </c:pt>
                <c:pt idx="11500">
                  <c:v>13.52106648</c:v>
                </c:pt>
                <c:pt idx="11501">
                  <c:v>13.521767880000001</c:v>
                </c:pt>
                <c:pt idx="11502">
                  <c:v>13.52245536</c:v>
                </c:pt>
                <c:pt idx="11503">
                  <c:v>13.52314992</c:v>
                </c:pt>
                <c:pt idx="11504">
                  <c:v>13.52384436</c:v>
                </c:pt>
                <c:pt idx="11505">
                  <c:v>13.524545640000001</c:v>
                </c:pt>
                <c:pt idx="11506">
                  <c:v>13.525240200000002</c:v>
                </c:pt>
                <c:pt idx="11507">
                  <c:v>13.525929</c:v>
                </c:pt>
                <c:pt idx="11508">
                  <c:v>13.52662488</c:v>
                </c:pt>
                <c:pt idx="11509">
                  <c:v>13.52731932</c:v>
                </c:pt>
                <c:pt idx="11510">
                  <c:v>13.528013759999997</c:v>
                </c:pt>
                <c:pt idx="11511">
                  <c:v>13.528709640000001</c:v>
                </c:pt>
                <c:pt idx="11512">
                  <c:v>13.529404080000004</c:v>
                </c:pt>
                <c:pt idx="11513">
                  <c:v>13.53009984</c:v>
                </c:pt>
                <c:pt idx="11514">
                  <c:v>13.53079572</c:v>
                </c:pt>
                <c:pt idx="11515">
                  <c:v>13.531490160000001</c:v>
                </c:pt>
                <c:pt idx="11516">
                  <c:v>13.532179080000001</c:v>
                </c:pt>
                <c:pt idx="11517">
                  <c:v>13.53287484</c:v>
                </c:pt>
                <c:pt idx="11518">
                  <c:v>13.53356928</c:v>
                </c:pt>
                <c:pt idx="11519">
                  <c:v>13.534263719999997</c:v>
                </c:pt>
                <c:pt idx="11520">
                  <c:v>13.534958159999999</c:v>
                </c:pt>
                <c:pt idx="11521">
                  <c:v>13.53565536</c:v>
                </c:pt>
                <c:pt idx="11522">
                  <c:v>13.536349920000001</c:v>
                </c:pt>
                <c:pt idx="11523">
                  <c:v>13.537044360000001</c:v>
                </c:pt>
                <c:pt idx="11524">
                  <c:v>13.53774012</c:v>
                </c:pt>
                <c:pt idx="11525">
                  <c:v>13.538434560000002</c:v>
                </c:pt>
                <c:pt idx="11526">
                  <c:v>13.539128999999999</c:v>
                </c:pt>
                <c:pt idx="11527">
                  <c:v>13.539823439999999</c:v>
                </c:pt>
                <c:pt idx="11528">
                  <c:v>13.540513799999999</c:v>
                </c:pt>
                <c:pt idx="11529">
                  <c:v>13.54120824</c:v>
                </c:pt>
                <c:pt idx="11530">
                  <c:v>13.54190268</c:v>
                </c:pt>
                <c:pt idx="11531">
                  <c:v>13.54259712</c:v>
                </c:pt>
                <c:pt idx="11532">
                  <c:v>13.54329156</c:v>
                </c:pt>
                <c:pt idx="11533">
                  <c:v>13.543986</c:v>
                </c:pt>
                <c:pt idx="11534">
                  <c:v>13.54468044</c:v>
                </c:pt>
                <c:pt idx="11535">
                  <c:v>13.5453762</c:v>
                </c:pt>
                <c:pt idx="11536">
                  <c:v>13.54607064</c:v>
                </c:pt>
                <c:pt idx="11537">
                  <c:v>13.546765199999999</c:v>
                </c:pt>
                <c:pt idx="11538">
                  <c:v>13.54745964</c:v>
                </c:pt>
                <c:pt idx="11539">
                  <c:v>13.54815408</c:v>
                </c:pt>
                <c:pt idx="11540">
                  <c:v>13.54884852</c:v>
                </c:pt>
                <c:pt idx="11541">
                  <c:v>13.54954296</c:v>
                </c:pt>
                <c:pt idx="11542">
                  <c:v>13.5502374</c:v>
                </c:pt>
                <c:pt idx="11543">
                  <c:v>13.550931840000002</c:v>
                </c:pt>
                <c:pt idx="11544">
                  <c:v>13.55162904</c:v>
                </c:pt>
                <c:pt idx="11545">
                  <c:v>13.552319280000004</c:v>
                </c:pt>
                <c:pt idx="11546">
                  <c:v>13.553013720000001</c:v>
                </c:pt>
                <c:pt idx="11547">
                  <c:v>13.553708160000001</c:v>
                </c:pt>
                <c:pt idx="11548">
                  <c:v>13.554404040000014</c:v>
                </c:pt>
                <c:pt idx="11549">
                  <c:v>13.55509848</c:v>
                </c:pt>
                <c:pt idx="11550">
                  <c:v>13.555792920000016</c:v>
                </c:pt>
                <c:pt idx="11551">
                  <c:v>13.556487360000016</c:v>
                </c:pt>
                <c:pt idx="11552">
                  <c:v>13.5571818</c:v>
                </c:pt>
                <c:pt idx="11553">
                  <c:v>13.557876240000002</c:v>
                </c:pt>
                <c:pt idx="11554">
                  <c:v>13.558570680000001</c:v>
                </c:pt>
                <c:pt idx="11555">
                  <c:v>13.559265120000001</c:v>
                </c:pt>
                <c:pt idx="11556">
                  <c:v>13.559959560000006</c:v>
                </c:pt>
                <c:pt idx="11557">
                  <c:v>13.56065544</c:v>
                </c:pt>
                <c:pt idx="11558">
                  <c:v>13.56134988</c:v>
                </c:pt>
                <c:pt idx="11559">
                  <c:v>13.562045640000004</c:v>
                </c:pt>
                <c:pt idx="11560">
                  <c:v>13.56273876</c:v>
                </c:pt>
                <c:pt idx="11561">
                  <c:v>13.563433200000022</c:v>
                </c:pt>
                <c:pt idx="11562">
                  <c:v>13.564129080000001</c:v>
                </c:pt>
                <c:pt idx="11563">
                  <c:v>13.564823520000001</c:v>
                </c:pt>
                <c:pt idx="11564">
                  <c:v>13.565517960000006</c:v>
                </c:pt>
                <c:pt idx="11565">
                  <c:v>13.5662124</c:v>
                </c:pt>
                <c:pt idx="11566">
                  <c:v>13.566906840000014</c:v>
                </c:pt>
                <c:pt idx="11567">
                  <c:v>13.56760128</c:v>
                </c:pt>
                <c:pt idx="11568">
                  <c:v>13.56829572</c:v>
                </c:pt>
                <c:pt idx="11569">
                  <c:v>13.56899016</c:v>
                </c:pt>
                <c:pt idx="11570">
                  <c:v>13.569684600000024</c:v>
                </c:pt>
                <c:pt idx="11571">
                  <c:v>13.570374840000001</c:v>
                </c:pt>
                <c:pt idx="11572">
                  <c:v>13.571072040000001</c:v>
                </c:pt>
                <c:pt idx="11573">
                  <c:v>13.571766480000001</c:v>
                </c:pt>
                <c:pt idx="11574">
                  <c:v>13.572460920000006</c:v>
                </c:pt>
                <c:pt idx="11575">
                  <c:v>13.573155360000001</c:v>
                </c:pt>
                <c:pt idx="11576">
                  <c:v>13.57385124</c:v>
                </c:pt>
                <c:pt idx="11577">
                  <c:v>13.57454568</c:v>
                </c:pt>
                <c:pt idx="11578">
                  <c:v>13.575235920000004</c:v>
                </c:pt>
                <c:pt idx="11579">
                  <c:v>13.575930360000006</c:v>
                </c:pt>
                <c:pt idx="11580">
                  <c:v>13.57662492</c:v>
                </c:pt>
                <c:pt idx="11581">
                  <c:v>13.577319360000001</c:v>
                </c:pt>
                <c:pt idx="11582">
                  <c:v>13.578013800000001</c:v>
                </c:pt>
                <c:pt idx="11583">
                  <c:v>13.578708240000001</c:v>
                </c:pt>
                <c:pt idx="11584">
                  <c:v>13.579401240000006</c:v>
                </c:pt>
                <c:pt idx="11585">
                  <c:v>13.58009712</c:v>
                </c:pt>
                <c:pt idx="11586">
                  <c:v>13.58079156</c:v>
                </c:pt>
                <c:pt idx="11587">
                  <c:v>13.581486000000016</c:v>
                </c:pt>
                <c:pt idx="11588">
                  <c:v>13.58218044</c:v>
                </c:pt>
                <c:pt idx="11589">
                  <c:v>13.58287908</c:v>
                </c:pt>
                <c:pt idx="11590">
                  <c:v>13.58356788</c:v>
                </c:pt>
                <c:pt idx="11591">
                  <c:v>13.584263759999999</c:v>
                </c:pt>
                <c:pt idx="11592">
                  <c:v>13.584958199999999</c:v>
                </c:pt>
                <c:pt idx="11593">
                  <c:v>13.585652640000006</c:v>
                </c:pt>
                <c:pt idx="11594">
                  <c:v>13.586347080000001</c:v>
                </c:pt>
                <c:pt idx="11595">
                  <c:v>13.58704152</c:v>
                </c:pt>
                <c:pt idx="11596">
                  <c:v>13.58773596</c:v>
                </c:pt>
                <c:pt idx="11597">
                  <c:v>13.5884304</c:v>
                </c:pt>
                <c:pt idx="11598">
                  <c:v>13.58912484</c:v>
                </c:pt>
                <c:pt idx="11599">
                  <c:v>13.58981928</c:v>
                </c:pt>
                <c:pt idx="11600">
                  <c:v>13.59051648</c:v>
                </c:pt>
                <c:pt idx="11601">
                  <c:v>13.59121092</c:v>
                </c:pt>
                <c:pt idx="11602">
                  <c:v>13.59190536</c:v>
                </c:pt>
                <c:pt idx="11603">
                  <c:v>13.59260124</c:v>
                </c:pt>
                <c:pt idx="11604">
                  <c:v>13.593290159999999</c:v>
                </c:pt>
                <c:pt idx="11605">
                  <c:v>13.593990120000001</c:v>
                </c:pt>
                <c:pt idx="11606">
                  <c:v>13.594679040000001</c:v>
                </c:pt>
                <c:pt idx="11607">
                  <c:v>13.595373479999999</c:v>
                </c:pt>
                <c:pt idx="11608">
                  <c:v>13.596067920000001</c:v>
                </c:pt>
                <c:pt idx="11609">
                  <c:v>13.59676236</c:v>
                </c:pt>
                <c:pt idx="11610">
                  <c:v>13.59745824</c:v>
                </c:pt>
                <c:pt idx="11611">
                  <c:v>13.598153999999999</c:v>
                </c:pt>
                <c:pt idx="11612">
                  <c:v>13.598848439999999</c:v>
                </c:pt>
                <c:pt idx="11613">
                  <c:v>13.599542880000014</c:v>
                </c:pt>
                <c:pt idx="11614">
                  <c:v>13.60023732</c:v>
                </c:pt>
                <c:pt idx="11615">
                  <c:v>13.60093176</c:v>
                </c:pt>
                <c:pt idx="11616">
                  <c:v>13.60162764</c:v>
                </c:pt>
                <c:pt idx="11617">
                  <c:v>13.60232208</c:v>
                </c:pt>
                <c:pt idx="11618">
                  <c:v>13.603016520000002</c:v>
                </c:pt>
                <c:pt idx="11619">
                  <c:v>13.603712400000001</c:v>
                </c:pt>
                <c:pt idx="11620">
                  <c:v>13.604406840000006</c:v>
                </c:pt>
                <c:pt idx="11621">
                  <c:v>13.60509564</c:v>
                </c:pt>
                <c:pt idx="11622">
                  <c:v>13.60579152</c:v>
                </c:pt>
                <c:pt idx="11623">
                  <c:v>13.606485960000002</c:v>
                </c:pt>
                <c:pt idx="11624">
                  <c:v>13.607181840000001</c:v>
                </c:pt>
                <c:pt idx="11625">
                  <c:v>13.607876280000001</c:v>
                </c:pt>
                <c:pt idx="11626">
                  <c:v>13.608570719999999</c:v>
                </c:pt>
                <c:pt idx="11627">
                  <c:v>13.60926516</c:v>
                </c:pt>
                <c:pt idx="11628">
                  <c:v>13.6099596</c:v>
                </c:pt>
                <c:pt idx="11629">
                  <c:v>13.61065404</c:v>
                </c:pt>
                <c:pt idx="11630">
                  <c:v>13.611348479999997</c:v>
                </c:pt>
                <c:pt idx="11631">
                  <c:v>13.61204292</c:v>
                </c:pt>
                <c:pt idx="11632">
                  <c:v>13.612737360000002</c:v>
                </c:pt>
                <c:pt idx="11633">
                  <c:v>13.613431800000004</c:v>
                </c:pt>
                <c:pt idx="11634">
                  <c:v>13.614126240000001</c:v>
                </c:pt>
                <c:pt idx="11635">
                  <c:v>13.614823439999997</c:v>
                </c:pt>
                <c:pt idx="11636">
                  <c:v>13.615517880000002</c:v>
                </c:pt>
                <c:pt idx="11637">
                  <c:v>13.616212320000001</c:v>
                </c:pt>
                <c:pt idx="11638">
                  <c:v>13.616906760000001</c:v>
                </c:pt>
                <c:pt idx="11639">
                  <c:v>13.617601199999999</c:v>
                </c:pt>
                <c:pt idx="11640">
                  <c:v>13.618295639999999</c:v>
                </c:pt>
                <c:pt idx="11641">
                  <c:v>13.618990199999999</c:v>
                </c:pt>
                <c:pt idx="11642">
                  <c:v>13.619684640000004</c:v>
                </c:pt>
                <c:pt idx="11643">
                  <c:v>13.620379079999999</c:v>
                </c:pt>
                <c:pt idx="11644">
                  <c:v>13.621073519999999</c:v>
                </c:pt>
                <c:pt idx="11645">
                  <c:v>13.62176796</c:v>
                </c:pt>
                <c:pt idx="11646">
                  <c:v>13.6224624</c:v>
                </c:pt>
                <c:pt idx="11647">
                  <c:v>13.62315684</c:v>
                </c:pt>
                <c:pt idx="11648">
                  <c:v>13.62385128</c:v>
                </c:pt>
                <c:pt idx="11649">
                  <c:v>13.62454572</c:v>
                </c:pt>
                <c:pt idx="11650">
                  <c:v>13.62523464</c:v>
                </c:pt>
                <c:pt idx="11651">
                  <c:v>13.625929080000001</c:v>
                </c:pt>
                <c:pt idx="11652">
                  <c:v>13.626623520000001</c:v>
                </c:pt>
                <c:pt idx="11653">
                  <c:v>13.627317959999999</c:v>
                </c:pt>
                <c:pt idx="11654">
                  <c:v>13.628013719999997</c:v>
                </c:pt>
                <c:pt idx="11655">
                  <c:v>13.628708159999999</c:v>
                </c:pt>
                <c:pt idx="11656">
                  <c:v>13.629402600000002</c:v>
                </c:pt>
                <c:pt idx="11657">
                  <c:v>13.630097040000001</c:v>
                </c:pt>
                <c:pt idx="11658">
                  <c:v>13.630791479999999</c:v>
                </c:pt>
                <c:pt idx="11659">
                  <c:v>13.631485920000001</c:v>
                </c:pt>
                <c:pt idx="11660">
                  <c:v>13.63218036</c:v>
                </c:pt>
                <c:pt idx="11661">
                  <c:v>13.632874920000001</c:v>
                </c:pt>
                <c:pt idx="11662">
                  <c:v>13.633569360000001</c:v>
                </c:pt>
                <c:pt idx="11663">
                  <c:v>13.634263799999998</c:v>
                </c:pt>
                <c:pt idx="11664">
                  <c:v>13.63495824</c:v>
                </c:pt>
                <c:pt idx="11665">
                  <c:v>13.63565268</c:v>
                </c:pt>
                <c:pt idx="11666">
                  <c:v>13.63634712</c:v>
                </c:pt>
                <c:pt idx="11667">
                  <c:v>13.63704156</c:v>
                </c:pt>
                <c:pt idx="11668">
                  <c:v>13.637736</c:v>
                </c:pt>
                <c:pt idx="11669">
                  <c:v>13.63843176</c:v>
                </c:pt>
                <c:pt idx="11670">
                  <c:v>13.6391262</c:v>
                </c:pt>
                <c:pt idx="11671">
                  <c:v>13.63982064</c:v>
                </c:pt>
                <c:pt idx="11672">
                  <c:v>13.640515199999999</c:v>
                </c:pt>
                <c:pt idx="11673">
                  <c:v>13.64120964</c:v>
                </c:pt>
                <c:pt idx="11674">
                  <c:v>13.641905399999999</c:v>
                </c:pt>
                <c:pt idx="11675">
                  <c:v>13.642599840000004</c:v>
                </c:pt>
                <c:pt idx="11676">
                  <c:v>13.643294280000001</c:v>
                </c:pt>
                <c:pt idx="11677">
                  <c:v>13.64399016</c:v>
                </c:pt>
                <c:pt idx="11678">
                  <c:v>13.644677639999999</c:v>
                </c:pt>
                <c:pt idx="11679">
                  <c:v>13.645374840000001</c:v>
                </c:pt>
                <c:pt idx="11680">
                  <c:v>13.646069280000001</c:v>
                </c:pt>
                <c:pt idx="11681">
                  <c:v>13.646763719999999</c:v>
                </c:pt>
                <c:pt idx="11682">
                  <c:v>13.647458159999999</c:v>
                </c:pt>
                <c:pt idx="11683">
                  <c:v>13.64815404</c:v>
                </c:pt>
                <c:pt idx="11684">
                  <c:v>13.648848479999995</c:v>
                </c:pt>
                <c:pt idx="11685">
                  <c:v>13.64954292</c:v>
                </c:pt>
                <c:pt idx="11686">
                  <c:v>13.65023736</c:v>
                </c:pt>
                <c:pt idx="11687">
                  <c:v>13.6509318</c:v>
                </c:pt>
                <c:pt idx="11688">
                  <c:v>13.651626240000002</c:v>
                </c:pt>
                <c:pt idx="11689">
                  <c:v>13.652320680000001</c:v>
                </c:pt>
                <c:pt idx="11690">
                  <c:v>13.653015120000001</c:v>
                </c:pt>
                <c:pt idx="11691">
                  <c:v>13.653711000000001</c:v>
                </c:pt>
                <c:pt idx="11692">
                  <c:v>13.65440544</c:v>
                </c:pt>
                <c:pt idx="11693">
                  <c:v>13.655099880000016</c:v>
                </c:pt>
                <c:pt idx="11694">
                  <c:v>13.655794320000016</c:v>
                </c:pt>
                <c:pt idx="11695">
                  <c:v>13.656490200000018</c:v>
                </c:pt>
                <c:pt idx="11696">
                  <c:v>13.657184640000002</c:v>
                </c:pt>
                <c:pt idx="11697">
                  <c:v>13.657879080000001</c:v>
                </c:pt>
                <c:pt idx="11698">
                  <c:v>13.658573520000001</c:v>
                </c:pt>
                <c:pt idx="11699">
                  <c:v>13.659267960000001</c:v>
                </c:pt>
                <c:pt idx="11700">
                  <c:v>13.6599624</c:v>
                </c:pt>
                <c:pt idx="11701">
                  <c:v>13.6606512</c:v>
                </c:pt>
                <c:pt idx="11702">
                  <c:v>13.66134564</c:v>
                </c:pt>
                <c:pt idx="11703">
                  <c:v>13.662040200000016</c:v>
                </c:pt>
                <c:pt idx="11704">
                  <c:v>13.662735960000004</c:v>
                </c:pt>
                <c:pt idx="11705">
                  <c:v>13.663430400000006</c:v>
                </c:pt>
                <c:pt idx="11706">
                  <c:v>13.66412628</c:v>
                </c:pt>
                <c:pt idx="11707">
                  <c:v>13.66482072</c:v>
                </c:pt>
                <c:pt idx="11708">
                  <c:v>13.665516480000004</c:v>
                </c:pt>
                <c:pt idx="11709">
                  <c:v>13.666210920000001</c:v>
                </c:pt>
                <c:pt idx="11710">
                  <c:v>13.666905360000001</c:v>
                </c:pt>
                <c:pt idx="11711">
                  <c:v>13.667599920000002</c:v>
                </c:pt>
                <c:pt idx="11712">
                  <c:v>13.66829016</c:v>
                </c:pt>
                <c:pt idx="11713">
                  <c:v>13.6689846</c:v>
                </c:pt>
                <c:pt idx="11714">
                  <c:v>13.66967904</c:v>
                </c:pt>
                <c:pt idx="11715">
                  <c:v>13.670373479999997</c:v>
                </c:pt>
                <c:pt idx="11716">
                  <c:v>13.67106792</c:v>
                </c:pt>
                <c:pt idx="11717">
                  <c:v>13.671762360000001</c:v>
                </c:pt>
                <c:pt idx="11718">
                  <c:v>13.672456800000024</c:v>
                </c:pt>
                <c:pt idx="11719">
                  <c:v>13.673151240000001</c:v>
                </c:pt>
                <c:pt idx="11720">
                  <c:v>13.673845680000001</c:v>
                </c:pt>
                <c:pt idx="11721">
                  <c:v>13.67454012</c:v>
                </c:pt>
                <c:pt idx="11722">
                  <c:v>13.675234560000014</c:v>
                </c:pt>
                <c:pt idx="11723">
                  <c:v>13.675929</c:v>
                </c:pt>
                <c:pt idx="11724">
                  <c:v>13.67662344</c:v>
                </c:pt>
                <c:pt idx="11725">
                  <c:v>13.67731788</c:v>
                </c:pt>
                <c:pt idx="11726">
                  <c:v>13.678013759999999</c:v>
                </c:pt>
                <c:pt idx="11727">
                  <c:v>13.678708199999999</c:v>
                </c:pt>
                <c:pt idx="11728">
                  <c:v>13.679402640000006</c:v>
                </c:pt>
                <c:pt idx="11729">
                  <c:v>13.680097080000001</c:v>
                </c:pt>
                <c:pt idx="11730">
                  <c:v>13.68079152</c:v>
                </c:pt>
                <c:pt idx="11731">
                  <c:v>13.68148596</c:v>
                </c:pt>
                <c:pt idx="11732">
                  <c:v>13.6821804</c:v>
                </c:pt>
                <c:pt idx="11733">
                  <c:v>13.68287484</c:v>
                </c:pt>
                <c:pt idx="11734">
                  <c:v>13.683570720000001</c:v>
                </c:pt>
                <c:pt idx="11735">
                  <c:v>13.68426648</c:v>
                </c:pt>
                <c:pt idx="11736">
                  <c:v>13.684959600000001</c:v>
                </c:pt>
                <c:pt idx="11737">
                  <c:v>13.68565536</c:v>
                </c:pt>
                <c:pt idx="11738">
                  <c:v>13.686348479999999</c:v>
                </c:pt>
                <c:pt idx="11739">
                  <c:v>13.68704292</c:v>
                </c:pt>
                <c:pt idx="11740">
                  <c:v>13.6877388</c:v>
                </c:pt>
                <c:pt idx="11741">
                  <c:v>13.68843324</c:v>
                </c:pt>
                <c:pt idx="11742">
                  <c:v>13.689122040000001</c:v>
                </c:pt>
                <c:pt idx="11743">
                  <c:v>13.689816480000001</c:v>
                </c:pt>
                <c:pt idx="11744">
                  <c:v>13.69051788</c:v>
                </c:pt>
                <c:pt idx="11745">
                  <c:v>13.6912068</c:v>
                </c:pt>
                <c:pt idx="11746">
                  <c:v>13.69190124</c:v>
                </c:pt>
                <c:pt idx="11747">
                  <c:v>13.69259568</c:v>
                </c:pt>
                <c:pt idx="11748">
                  <c:v>13.69329012</c:v>
                </c:pt>
                <c:pt idx="11749">
                  <c:v>13.693986000000002</c:v>
                </c:pt>
                <c:pt idx="11750">
                  <c:v>13.69468176</c:v>
                </c:pt>
                <c:pt idx="11751">
                  <c:v>13.6953762</c:v>
                </c:pt>
                <c:pt idx="11752">
                  <c:v>13.69607064</c:v>
                </c:pt>
                <c:pt idx="11753">
                  <c:v>13.6967652</c:v>
                </c:pt>
                <c:pt idx="11754">
                  <c:v>13.697462400000001</c:v>
                </c:pt>
                <c:pt idx="11755">
                  <c:v>13.69815264</c:v>
                </c:pt>
                <c:pt idx="11756">
                  <c:v>13.69884852</c:v>
                </c:pt>
                <c:pt idx="11757">
                  <c:v>13.69954296</c:v>
                </c:pt>
                <c:pt idx="11758">
                  <c:v>13.70023872</c:v>
                </c:pt>
                <c:pt idx="11759">
                  <c:v>13.70093316</c:v>
                </c:pt>
                <c:pt idx="11760">
                  <c:v>13.7016276</c:v>
                </c:pt>
                <c:pt idx="11761">
                  <c:v>13.702322039999999</c:v>
                </c:pt>
                <c:pt idx="11762">
                  <c:v>13.703016479999999</c:v>
                </c:pt>
                <c:pt idx="11763">
                  <c:v>13.703710920000001</c:v>
                </c:pt>
                <c:pt idx="11764">
                  <c:v>13.704405360000001</c:v>
                </c:pt>
                <c:pt idx="11765">
                  <c:v>13.705099920000002</c:v>
                </c:pt>
                <c:pt idx="11766">
                  <c:v>13.705794360000002</c:v>
                </c:pt>
                <c:pt idx="11767">
                  <c:v>13.706488800000002</c:v>
                </c:pt>
                <c:pt idx="11768">
                  <c:v>13.707183240000001</c:v>
                </c:pt>
                <c:pt idx="11769">
                  <c:v>13.707877679999999</c:v>
                </c:pt>
                <c:pt idx="11770">
                  <c:v>13.708573439999997</c:v>
                </c:pt>
                <c:pt idx="11771">
                  <c:v>13.709267880000001</c:v>
                </c:pt>
                <c:pt idx="11772">
                  <c:v>13.709962320000001</c:v>
                </c:pt>
                <c:pt idx="11773">
                  <c:v>13.710656760000001</c:v>
                </c:pt>
                <c:pt idx="11774">
                  <c:v>13.711351199999998</c:v>
                </c:pt>
                <c:pt idx="11775">
                  <c:v>13.7120388</c:v>
                </c:pt>
                <c:pt idx="11776">
                  <c:v>13.712740200000002</c:v>
                </c:pt>
                <c:pt idx="11777">
                  <c:v>13.713434640000004</c:v>
                </c:pt>
                <c:pt idx="11778">
                  <c:v>13.714129079999999</c:v>
                </c:pt>
                <c:pt idx="11779">
                  <c:v>13.714816560000001</c:v>
                </c:pt>
                <c:pt idx="11780">
                  <c:v>13.71551796</c:v>
                </c:pt>
                <c:pt idx="11781">
                  <c:v>13.7162124</c:v>
                </c:pt>
                <c:pt idx="11782">
                  <c:v>13.71690684</c:v>
                </c:pt>
                <c:pt idx="11783">
                  <c:v>13.717597080000001</c:v>
                </c:pt>
                <c:pt idx="11784">
                  <c:v>13.718291519999999</c:v>
                </c:pt>
                <c:pt idx="11785">
                  <c:v>13.718985959999999</c:v>
                </c:pt>
                <c:pt idx="11786">
                  <c:v>13.7196804</c:v>
                </c:pt>
                <c:pt idx="11787">
                  <c:v>13.720373519999999</c:v>
                </c:pt>
                <c:pt idx="11788">
                  <c:v>13.721067959999999</c:v>
                </c:pt>
                <c:pt idx="11789">
                  <c:v>13.721762399999999</c:v>
                </c:pt>
                <c:pt idx="11790">
                  <c:v>13.722456840000014</c:v>
                </c:pt>
                <c:pt idx="11791">
                  <c:v>13.723152600000001</c:v>
                </c:pt>
                <c:pt idx="11792">
                  <c:v>13.723847040000001</c:v>
                </c:pt>
                <c:pt idx="11793">
                  <c:v>13.724541479999999</c:v>
                </c:pt>
                <c:pt idx="11794">
                  <c:v>13.725235920000001</c:v>
                </c:pt>
                <c:pt idx="11795">
                  <c:v>13.72593036</c:v>
                </c:pt>
                <c:pt idx="11796">
                  <c:v>13.726624920000001</c:v>
                </c:pt>
                <c:pt idx="11797">
                  <c:v>13.727317919999999</c:v>
                </c:pt>
                <c:pt idx="11798">
                  <c:v>13.728012359999999</c:v>
                </c:pt>
                <c:pt idx="11799">
                  <c:v>13.728706799999999</c:v>
                </c:pt>
                <c:pt idx="11800">
                  <c:v>13.72940124</c:v>
                </c:pt>
                <c:pt idx="11801">
                  <c:v>13.73009568</c:v>
                </c:pt>
                <c:pt idx="11802">
                  <c:v>13.73079012</c:v>
                </c:pt>
                <c:pt idx="11803">
                  <c:v>13.731486</c:v>
                </c:pt>
                <c:pt idx="11804">
                  <c:v>13.73218044</c:v>
                </c:pt>
                <c:pt idx="11805">
                  <c:v>13.732874880000001</c:v>
                </c:pt>
                <c:pt idx="11806">
                  <c:v>13.733569320000001</c:v>
                </c:pt>
                <c:pt idx="11807">
                  <c:v>13.734263759999985</c:v>
                </c:pt>
                <c:pt idx="11808">
                  <c:v>13.73495964</c:v>
                </c:pt>
                <c:pt idx="11809">
                  <c:v>13.735656840000004</c:v>
                </c:pt>
                <c:pt idx="11810">
                  <c:v>13.73634564</c:v>
                </c:pt>
                <c:pt idx="11811">
                  <c:v>13.73704296</c:v>
                </c:pt>
                <c:pt idx="11812">
                  <c:v>13.73773596</c:v>
                </c:pt>
                <c:pt idx="11813">
                  <c:v>13.7384304</c:v>
                </c:pt>
                <c:pt idx="11814">
                  <c:v>13.73912208</c:v>
                </c:pt>
                <c:pt idx="11815">
                  <c:v>13.73981796</c:v>
                </c:pt>
                <c:pt idx="11816">
                  <c:v>13.7405124</c:v>
                </c:pt>
                <c:pt idx="11817">
                  <c:v>13.741208159999998</c:v>
                </c:pt>
                <c:pt idx="11818">
                  <c:v>13.7419026</c:v>
                </c:pt>
                <c:pt idx="11819">
                  <c:v>13.74259704</c:v>
                </c:pt>
                <c:pt idx="11820">
                  <c:v>13.743291479999995</c:v>
                </c:pt>
                <c:pt idx="11821">
                  <c:v>13.74398592</c:v>
                </c:pt>
                <c:pt idx="11822">
                  <c:v>13.74468036</c:v>
                </c:pt>
                <c:pt idx="11823">
                  <c:v>13.745376240000001</c:v>
                </c:pt>
                <c:pt idx="11824">
                  <c:v>13.746070679999999</c:v>
                </c:pt>
                <c:pt idx="11825">
                  <c:v>13.746765119999999</c:v>
                </c:pt>
                <c:pt idx="11826">
                  <c:v>13.747459560000001</c:v>
                </c:pt>
                <c:pt idx="11827">
                  <c:v>13.748153999999998</c:v>
                </c:pt>
                <c:pt idx="11828">
                  <c:v>13.748848439999993</c:v>
                </c:pt>
                <c:pt idx="11829">
                  <c:v>13.74954432</c:v>
                </c:pt>
                <c:pt idx="11830">
                  <c:v>13.75023876</c:v>
                </c:pt>
                <c:pt idx="11831">
                  <c:v>13.7509332</c:v>
                </c:pt>
                <c:pt idx="11832">
                  <c:v>13.751627640000001</c:v>
                </c:pt>
                <c:pt idx="11833">
                  <c:v>13.752323520000001</c:v>
                </c:pt>
                <c:pt idx="11834">
                  <c:v>13.753017960000001</c:v>
                </c:pt>
                <c:pt idx="11835">
                  <c:v>13.7537124</c:v>
                </c:pt>
                <c:pt idx="11836">
                  <c:v>13.754406840000014</c:v>
                </c:pt>
                <c:pt idx="11837">
                  <c:v>13.75510128</c:v>
                </c:pt>
                <c:pt idx="11838">
                  <c:v>13.75578876</c:v>
                </c:pt>
                <c:pt idx="11839">
                  <c:v>13.756484640000016</c:v>
                </c:pt>
                <c:pt idx="11840">
                  <c:v>13.757180400000001</c:v>
                </c:pt>
                <c:pt idx="11841">
                  <c:v>13.757874840000001</c:v>
                </c:pt>
                <c:pt idx="11842">
                  <c:v>13.758572040000001</c:v>
                </c:pt>
                <c:pt idx="11843">
                  <c:v>13.759266480000001</c:v>
                </c:pt>
                <c:pt idx="11844">
                  <c:v>13.759962360000001</c:v>
                </c:pt>
                <c:pt idx="11845">
                  <c:v>13.760656800000014</c:v>
                </c:pt>
                <c:pt idx="11846">
                  <c:v>13.76135124</c:v>
                </c:pt>
                <c:pt idx="11847">
                  <c:v>13.76204568</c:v>
                </c:pt>
                <c:pt idx="11848">
                  <c:v>13.76272488</c:v>
                </c:pt>
                <c:pt idx="11849">
                  <c:v>13.76341236</c:v>
                </c:pt>
                <c:pt idx="11850">
                  <c:v>13.76412624</c:v>
                </c:pt>
                <c:pt idx="11851">
                  <c:v>13.76482212</c:v>
                </c:pt>
                <c:pt idx="11852">
                  <c:v>13.765512360000002</c:v>
                </c:pt>
                <c:pt idx="11853">
                  <c:v>13.766212320000001</c:v>
                </c:pt>
                <c:pt idx="11854">
                  <c:v>13.766901240000001</c:v>
                </c:pt>
                <c:pt idx="11855">
                  <c:v>13.767595680000001</c:v>
                </c:pt>
                <c:pt idx="11856">
                  <c:v>13.76829012</c:v>
                </c:pt>
                <c:pt idx="11857">
                  <c:v>13.768987320000001</c:v>
                </c:pt>
                <c:pt idx="11858">
                  <c:v>13.769683200000006</c:v>
                </c:pt>
                <c:pt idx="11859">
                  <c:v>13.770373439999997</c:v>
                </c:pt>
                <c:pt idx="11860">
                  <c:v>13.77106788</c:v>
                </c:pt>
                <c:pt idx="11861">
                  <c:v>13.771762320000001</c:v>
                </c:pt>
                <c:pt idx="11862">
                  <c:v>13.772456760000004</c:v>
                </c:pt>
                <c:pt idx="11863">
                  <c:v>13.773151200000001</c:v>
                </c:pt>
                <c:pt idx="11864">
                  <c:v>13.773845640000001</c:v>
                </c:pt>
                <c:pt idx="11865">
                  <c:v>13.774540200000002</c:v>
                </c:pt>
                <c:pt idx="11866">
                  <c:v>13.775234640000004</c:v>
                </c:pt>
                <c:pt idx="11867">
                  <c:v>13.775929080000001</c:v>
                </c:pt>
                <c:pt idx="11868">
                  <c:v>13.77662484</c:v>
                </c:pt>
                <c:pt idx="11869">
                  <c:v>13.77731928</c:v>
                </c:pt>
                <c:pt idx="11870">
                  <c:v>13.778013719999999</c:v>
                </c:pt>
                <c:pt idx="11871">
                  <c:v>13.778708159999999</c:v>
                </c:pt>
                <c:pt idx="11872">
                  <c:v>13.779402600000004</c:v>
                </c:pt>
                <c:pt idx="11873">
                  <c:v>13.780097040000001</c:v>
                </c:pt>
                <c:pt idx="11874">
                  <c:v>13.78079148</c:v>
                </c:pt>
                <c:pt idx="11875">
                  <c:v>13.78148592</c:v>
                </c:pt>
                <c:pt idx="11876">
                  <c:v>13.78218036</c:v>
                </c:pt>
                <c:pt idx="11877">
                  <c:v>13.782874920000001</c:v>
                </c:pt>
                <c:pt idx="11878">
                  <c:v>13.78357068</c:v>
                </c:pt>
                <c:pt idx="11879">
                  <c:v>13.784266560000001</c:v>
                </c:pt>
                <c:pt idx="11880">
                  <c:v>13.784960999999999</c:v>
                </c:pt>
                <c:pt idx="11881">
                  <c:v>13.785655440000001</c:v>
                </c:pt>
                <c:pt idx="11882">
                  <c:v>13.78634988</c:v>
                </c:pt>
                <c:pt idx="11883">
                  <c:v>13.787045640000001</c:v>
                </c:pt>
                <c:pt idx="11884">
                  <c:v>13.7877402</c:v>
                </c:pt>
                <c:pt idx="11885">
                  <c:v>13.78843464</c:v>
                </c:pt>
                <c:pt idx="11886">
                  <c:v>13.78912212</c:v>
                </c:pt>
                <c:pt idx="11887">
                  <c:v>13.789823520000001</c:v>
                </c:pt>
                <c:pt idx="11888">
                  <c:v>13.790512320000001</c:v>
                </c:pt>
                <c:pt idx="11889">
                  <c:v>13.79120676</c:v>
                </c:pt>
                <c:pt idx="11890">
                  <c:v>13.79190408</c:v>
                </c:pt>
                <c:pt idx="11891">
                  <c:v>13.79259852</c:v>
                </c:pt>
                <c:pt idx="11892">
                  <c:v>13.79329296</c:v>
                </c:pt>
                <c:pt idx="11893">
                  <c:v>13.793987400000001</c:v>
                </c:pt>
                <c:pt idx="11894">
                  <c:v>13.794681840000001</c:v>
                </c:pt>
                <c:pt idx="11895">
                  <c:v>13.795376280000001</c:v>
                </c:pt>
                <c:pt idx="11896">
                  <c:v>13.796070719999999</c:v>
                </c:pt>
                <c:pt idx="11897">
                  <c:v>13.796766479999999</c:v>
                </c:pt>
                <c:pt idx="11898">
                  <c:v>13.797460920000001</c:v>
                </c:pt>
                <c:pt idx="11899">
                  <c:v>13.798149840000001</c:v>
                </c:pt>
                <c:pt idx="11900">
                  <c:v>13.798844280000001</c:v>
                </c:pt>
                <c:pt idx="11901">
                  <c:v>13.799538720000001</c:v>
                </c:pt>
                <c:pt idx="11902">
                  <c:v>13.800233160000001</c:v>
                </c:pt>
                <c:pt idx="11903">
                  <c:v>13.8009276</c:v>
                </c:pt>
                <c:pt idx="11904">
                  <c:v>13.80162348</c:v>
                </c:pt>
                <c:pt idx="11905">
                  <c:v>13.80231792</c:v>
                </c:pt>
                <c:pt idx="11906">
                  <c:v>13.80301236</c:v>
                </c:pt>
                <c:pt idx="11907">
                  <c:v>13.803706800000022</c:v>
                </c:pt>
                <c:pt idx="11908">
                  <c:v>13.804401240000002</c:v>
                </c:pt>
                <c:pt idx="11909">
                  <c:v>13.805095680000004</c:v>
                </c:pt>
                <c:pt idx="11910">
                  <c:v>13.805790120000006</c:v>
                </c:pt>
                <c:pt idx="11911">
                  <c:v>13.806484560000028</c:v>
                </c:pt>
                <c:pt idx="11912">
                  <c:v>13.80718044</c:v>
                </c:pt>
                <c:pt idx="11913">
                  <c:v>13.80787488</c:v>
                </c:pt>
                <c:pt idx="11914">
                  <c:v>13.80856932</c:v>
                </c:pt>
                <c:pt idx="11915">
                  <c:v>13.80926376</c:v>
                </c:pt>
                <c:pt idx="11916">
                  <c:v>13.809959640000002</c:v>
                </c:pt>
                <c:pt idx="11917">
                  <c:v>13.810654080000004</c:v>
                </c:pt>
                <c:pt idx="11918">
                  <c:v>13.811348520000001</c:v>
                </c:pt>
                <c:pt idx="11919">
                  <c:v>13.812044280000016</c:v>
                </c:pt>
                <c:pt idx="11920">
                  <c:v>13.812740160000002</c:v>
                </c:pt>
                <c:pt idx="11921">
                  <c:v>13.813434600000024</c:v>
                </c:pt>
                <c:pt idx="11922">
                  <c:v>13.814123520000001</c:v>
                </c:pt>
                <c:pt idx="11923">
                  <c:v>13.814817960000001</c:v>
                </c:pt>
                <c:pt idx="11924">
                  <c:v>13.81551372</c:v>
                </c:pt>
                <c:pt idx="11925">
                  <c:v>13.816209600000002</c:v>
                </c:pt>
                <c:pt idx="11926">
                  <c:v>13.816904040000002</c:v>
                </c:pt>
                <c:pt idx="11927">
                  <c:v>13.817598480000001</c:v>
                </c:pt>
                <c:pt idx="11928">
                  <c:v>13.818292920000001</c:v>
                </c:pt>
                <c:pt idx="11929">
                  <c:v>13.818987360000001</c:v>
                </c:pt>
                <c:pt idx="11930">
                  <c:v>13.819681800000014</c:v>
                </c:pt>
                <c:pt idx="11931">
                  <c:v>13.82037624</c:v>
                </c:pt>
                <c:pt idx="11932">
                  <c:v>13.82107068</c:v>
                </c:pt>
                <c:pt idx="11933">
                  <c:v>13.82176512</c:v>
                </c:pt>
                <c:pt idx="11934">
                  <c:v>13.822459560000024</c:v>
                </c:pt>
                <c:pt idx="11935">
                  <c:v>13.823155440000001</c:v>
                </c:pt>
                <c:pt idx="11936">
                  <c:v>13.823849880000004</c:v>
                </c:pt>
                <c:pt idx="11937">
                  <c:v>13.824544320000006</c:v>
                </c:pt>
                <c:pt idx="11938">
                  <c:v>13.82523876</c:v>
                </c:pt>
                <c:pt idx="11939">
                  <c:v>13.825933200000014</c:v>
                </c:pt>
                <c:pt idx="11940">
                  <c:v>13.826623440000001</c:v>
                </c:pt>
                <c:pt idx="11941">
                  <c:v>13.827319320000001</c:v>
                </c:pt>
                <c:pt idx="11942">
                  <c:v>13.828013759999999</c:v>
                </c:pt>
                <c:pt idx="11943">
                  <c:v>13.828708199999999</c:v>
                </c:pt>
                <c:pt idx="11944">
                  <c:v>13.829402640000014</c:v>
                </c:pt>
                <c:pt idx="11945">
                  <c:v>13.83009852</c:v>
                </c:pt>
                <c:pt idx="11946">
                  <c:v>13.83079296</c:v>
                </c:pt>
                <c:pt idx="11947">
                  <c:v>13.8314874</c:v>
                </c:pt>
                <c:pt idx="11948">
                  <c:v>13.83218316</c:v>
                </c:pt>
                <c:pt idx="11949">
                  <c:v>13.8328776</c:v>
                </c:pt>
                <c:pt idx="11950">
                  <c:v>13.83357204</c:v>
                </c:pt>
                <c:pt idx="11951">
                  <c:v>13.83426648</c:v>
                </c:pt>
                <c:pt idx="11952">
                  <c:v>13.8349554</c:v>
                </c:pt>
                <c:pt idx="11953">
                  <c:v>13.835652600000014</c:v>
                </c:pt>
                <c:pt idx="11954">
                  <c:v>13.83634704</c:v>
                </c:pt>
                <c:pt idx="11955">
                  <c:v>13.837040160000001</c:v>
                </c:pt>
                <c:pt idx="11956">
                  <c:v>13.837734600000006</c:v>
                </c:pt>
                <c:pt idx="11957">
                  <c:v>13.838429040000001</c:v>
                </c:pt>
                <c:pt idx="11958">
                  <c:v>13.83912348</c:v>
                </c:pt>
                <c:pt idx="11959">
                  <c:v>13.83981792</c:v>
                </c:pt>
                <c:pt idx="11960">
                  <c:v>13.8405138</c:v>
                </c:pt>
                <c:pt idx="11961">
                  <c:v>13.84120824</c:v>
                </c:pt>
                <c:pt idx="11962">
                  <c:v>13.841904</c:v>
                </c:pt>
                <c:pt idx="11963">
                  <c:v>13.842599880000016</c:v>
                </c:pt>
                <c:pt idx="11964">
                  <c:v>13.84329432</c:v>
                </c:pt>
                <c:pt idx="11965">
                  <c:v>13.84398876</c:v>
                </c:pt>
                <c:pt idx="11966">
                  <c:v>13.8446832</c:v>
                </c:pt>
                <c:pt idx="11967">
                  <c:v>13.845377640000001</c:v>
                </c:pt>
                <c:pt idx="11968">
                  <c:v>13.84606788</c:v>
                </c:pt>
                <c:pt idx="11969">
                  <c:v>13.84676232</c:v>
                </c:pt>
                <c:pt idx="11970">
                  <c:v>13.8474582</c:v>
                </c:pt>
                <c:pt idx="11971">
                  <c:v>13.84815264</c:v>
                </c:pt>
                <c:pt idx="11972">
                  <c:v>13.848847080000001</c:v>
                </c:pt>
                <c:pt idx="11973">
                  <c:v>13.849541520000002</c:v>
                </c:pt>
                <c:pt idx="11974">
                  <c:v>13.850234640000016</c:v>
                </c:pt>
                <c:pt idx="11975">
                  <c:v>13.850931840000015</c:v>
                </c:pt>
                <c:pt idx="11976">
                  <c:v>13.851626280000014</c:v>
                </c:pt>
                <c:pt idx="11977">
                  <c:v>13.85232072</c:v>
                </c:pt>
                <c:pt idx="11978">
                  <c:v>13.85301516</c:v>
                </c:pt>
                <c:pt idx="11979">
                  <c:v>13.853709600000016</c:v>
                </c:pt>
                <c:pt idx="11980">
                  <c:v>13.854402600000016</c:v>
                </c:pt>
                <c:pt idx="11981">
                  <c:v>13.855097040000022</c:v>
                </c:pt>
                <c:pt idx="11982">
                  <c:v>13.855791480000002</c:v>
                </c:pt>
                <c:pt idx="11983">
                  <c:v>13.856485920000024</c:v>
                </c:pt>
                <c:pt idx="11984">
                  <c:v>13.857181800000006</c:v>
                </c:pt>
                <c:pt idx="11985">
                  <c:v>13.85787768</c:v>
                </c:pt>
                <c:pt idx="11986">
                  <c:v>13.85856648</c:v>
                </c:pt>
                <c:pt idx="11987">
                  <c:v>13.859262360000002</c:v>
                </c:pt>
                <c:pt idx="11988">
                  <c:v>13.859956800000024</c:v>
                </c:pt>
                <c:pt idx="11989">
                  <c:v>13.860651240000006</c:v>
                </c:pt>
                <c:pt idx="11990">
                  <c:v>13.861345680000001</c:v>
                </c:pt>
                <c:pt idx="11991">
                  <c:v>13.862040120000014</c:v>
                </c:pt>
                <c:pt idx="11992">
                  <c:v>13.86273600000003</c:v>
                </c:pt>
                <c:pt idx="11993">
                  <c:v>13.863430440000016</c:v>
                </c:pt>
                <c:pt idx="11994">
                  <c:v>13.864124880000002</c:v>
                </c:pt>
                <c:pt idx="11995">
                  <c:v>13.86482064</c:v>
                </c:pt>
                <c:pt idx="11996">
                  <c:v>13.865515200000024</c:v>
                </c:pt>
                <c:pt idx="11997">
                  <c:v>13.86621096</c:v>
                </c:pt>
                <c:pt idx="11998">
                  <c:v>13.866904080000015</c:v>
                </c:pt>
                <c:pt idx="11999">
                  <c:v>13.867598520000014</c:v>
                </c:pt>
                <c:pt idx="12000">
                  <c:v>13.86829296</c:v>
                </c:pt>
                <c:pt idx="12001">
                  <c:v>13.868988720000001</c:v>
                </c:pt>
                <c:pt idx="12002">
                  <c:v>13.869681840000016</c:v>
                </c:pt>
                <c:pt idx="12003">
                  <c:v>13.87037628</c:v>
                </c:pt>
                <c:pt idx="12004">
                  <c:v>13.871070720000001</c:v>
                </c:pt>
                <c:pt idx="12005">
                  <c:v>13.871765160000001</c:v>
                </c:pt>
                <c:pt idx="12006">
                  <c:v>13.872459600000024</c:v>
                </c:pt>
                <c:pt idx="12007">
                  <c:v>13.873154040000006</c:v>
                </c:pt>
                <c:pt idx="12008">
                  <c:v>13.873848480000001</c:v>
                </c:pt>
                <c:pt idx="12009">
                  <c:v>13.874542920000014</c:v>
                </c:pt>
                <c:pt idx="12010">
                  <c:v>13.875237360000016</c:v>
                </c:pt>
                <c:pt idx="12011">
                  <c:v>13.875933240000016</c:v>
                </c:pt>
                <c:pt idx="12012">
                  <c:v>13.87662768</c:v>
                </c:pt>
                <c:pt idx="12013">
                  <c:v>13.877316480000001</c:v>
                </c:pt>
                <c:pt idx="12014">
                  <c:v>13.87801236</c:v>
                </c:pt>
                <c:pt idx="12015">
                  <c:v>13.878709560000004</c:v>
                </c:pt>
                <c:pt idx="12016">
                  <c:v>13.879404000000024</c:v>
                </c:pt>
                <c:pt idx="12017">
                  <c:v>13.880098440000001</c:v>
                </c:pt>
                <c:pt idx="12018">
                  <c:v>13.880792880000014</c:v>
                </c:pt>
                <c:pt idx="12019">
                  <c:v>13.881487320000014</c:v>
                </c:pt>
                <c:pt idx="12020">
                  <c:v>13.88218176</c:v>
                </c:pt>
                <c:pt idx="12021">
                  <c:v>13.882876200000016</c:v>
                </c:pt>
                <c:pt idx="12022">
                  <c:v>13.88357064</c:v>
                </c:pt>
                <c:pt idx="12023">
                  <c:v>13.8842652</c:v>
                </c:pt>
                <c:pt idx="12024">
                  <c:v>13.88495964</c:v>
                </c:pt>
                <c:pt idx="12025">
                  <c:v>13.885654080000016</c:v>
                </c:pt>
                <c:pt idx="12026">
                  <c:v>13.886349840000006</c:v>
                </c:pt>
                <c:pt idx="12027">
                  <c:v>13.887044280000014</c:v>
                </c:pt>
                <c:pt idx="12028">
                  <c:v>13.88773872</c:v>
                </c:pt>
                <c:pt idx="12029">
                  <c:v>13.88842764</c:v>
                </c:pt>
                <c:pt idx="12030">
                  <c:v>13.88912208</c:v>
                </c:pt>
                <c:pt idx="12031">
                  <c:v>13.889816520000016</c:v>
                </c:pt>
                <c:pt idx="12032">
                  <c:v>13.89051096</c:v>
                </c:pt>
                <c:pt idx="12033">
                  <c:v>13.8912054</c:v>
                </c:pt>
                <c:pt idx="12034">
                  <c:v>13.891899840000002</c:v>
                </c:pt>
                <c:pt idx="12035">
                  <c:v>13.892594280000024</c:v>
                </c:pt>
                <c:pt idx="12036">
                  <c:v>13.893288720000001</c:v>
                </c:pt>
                <c:pt idx="12037">
                  <c:v>13.893983160000001</c:v>
                </c:pt>
                <c:pt idx="12038">
                  <c:v>13.89467904</c:v>
                </c:pt>
                <c:pt idx="12039">
                  <c:v>13.89537348</c:v>
                </c:pt>
                <c:pt idx="12040">
                  <c:v>13.89606792</c:v>
                </c:pt>
                <c:pt idx="12041">
                  <c:v>13.89676236</c:v>
                </c:pt>
                <c:pt idx="12042">
                  <c:v>13.897458240000002</c:v>
                </c:pt>
                <c:pt idx="12043">
                  <c:v>13.89815544</c:v>
                </c:pt>
                <c:pt idx="12044">
                  <c:v>13.89884436</c:v>
                </c:pt>
                <c:pt idx="12045">
                  <c:v>13.899540120000006</c:v>
                </c:pt>
                <c:pt idx="12046">
                  <c:v>13.900234560000015</c:v>
                </c:pt>
                <c:pt idx="12047">
                  <c:v>13.900929</c:v>
                </c:pt>
                <c:pt idx="12048">
                  <c:v>13.90162344</c:v>
                </c:pt>
                <c:pt idx="12049">
                  <c:v>13.90231788</c:v>
                </c:pt>
                <c:pt idx="12050">
                  <c:v>13.90301232</c:v>
                </c:pt>
                <c:pt idx="12051">
                  <c:v>13.90370676</c:v>
                </c:pt>
                <c:pt idx="12052">
                  <c:v>13.904401200000002</c:v>
                </c:pt>
                <c:pt idx="12053">
                  <c:v>13.905097080000004</c:v>
                </c:pt>
                <c:pt idx="12054">
                  <c:v>13.905791520000006</c:v>
                </c:pt>
                <c:pt idx="12055">
                  <c:v>13.906485960000015</c:v>
                </c:pt>
                <c:pt idx="12056">
                  <c:v>13.9071804</c:v>
                </c:pt>
                <c:pt idx="12057">
                  <c:v>13.90787484</c:v>
                </c:pt>
                <c:pt idx="12058">
                  <c:v>13.90856928</c:v>
                </c:pt>
                <c:pt idx="12059">
                  <c:v>13.90926372</c:v>
                </c:pt>
                <c:pt idx="12060">
                  <c:v>13.909958159999999</c:v>
                </c:pt>
                <c:pt idx="12061">
                  <c:v>13.910652600000002</c:v>
                </c:pt>
                <c:pt idx="12062">
                  <c:v>13.911347040000001</c:v>
                </c:pt>
                <c:pt idx="12063">
                  <c:v>13.912042920000006</c:v>
                </c:pt>
                <c:pt idx="12064">
                  <c:v>13.912737360000015</c:v>
                </c:pt>
                <c:pt idx="12065">
                  <c:v>13.913431800000014</c:v>
                </c:pt>
                <c:pt idx="12066">
                  <c:v>13.91412624</c:v>
                </c:pt>
                <c:pt idx="12067">
                  <c:v>13.91482068</c:v>
                </c:pt>
                <c:pt idx="12068">
                  <c:v>13.91551512</c:v>
                </c:pt>
                <c:pt idx="12069">
                  <c:v>13.916209560000002</c:v>
                </c:pt>
                <c:pt idx="12070">
                  <c:v>13.916904000000002</c:v>
                </c:pt>
                <c:pt idx="12071">
                  <c:v>13.917599880000004</c:v>
                </c:pt>
                <c:pt idx="12072">
                  <c:v>13.918294320000001</c:v>
                </c:pt>
                <c:pt idx="12073">
                  <c:v>13.91898876</c:v>
                </c:pt>
                <c:pt idx="12074">
                  <c:v>13.919683200000014</c:v>
                </c:pt>
                <c:pt idx="12075">
                  <c:v>13.92037908</c:v>
                </c:pt>
                <c:pt idx="12076">
                  <c:v>13.92106656</c:v>
                </c:pt>
                <c:pt idx="12077">
                  <c:v>13.921762320000001</c:v>
                </c:pt>
                <c:pt idx="12078">
                  <c:v>13.922456760000006</c:v>
                </c:pt>
                <c:pt idx="12079">
                  <c:v>13.9231512</c:v>
                </c:pt>
                <c:pt idx="12080">
                  <c:v>13.92384564</c:v>
                </c:pt>
                <c:pt idx="12081">
                  <c:v>13.92454152</c:v>
                </c:pt>
                <c:pt idx="12082">
                  <c:v>13.9252374</c:v>
                </c:pt>
                <c:pt idx="12083">
                  <c:v>13.925931840000002</c:v>
                </c:pt>
                <c:pt idx="12084">
                  <c:v>13.926626280000002</c:v>
                </c:pt>
                <c:pt idx="12085">
                  <c:v>13.927320719999999</c:v>
                </c:pt>
                <c:pt idx="12086">
                  <c:v>13.92801648</c:v>
                </c:pt>
                <c:pt idx="12087">
                  <c:v>13.92871092</c:v>
                </c:pt>
                <c:pt idx="12088">
                  <c:v>13.929405360000002</c:v>
                </c:pt>
                <c:pt idx="12089">
                  <c:v>13.93009704</c:v>
                </c:pt>
                <c:pt idx="12090">
                  <c:v>13.93079148</c:v>
                </c:pt>
                <c:pt idx="12091">
                  <c:v>13.93148736</c:v>
                </c:pt>
                <c:pt idx="12092">
                  <c:v>13.9321818</c:v>
                </c:pt>
                <c:pt idx="12093">
                  <c:v>13.932876240000002</c:v>
                </c:pt>
                <c:pt idx="12094">
                  <c:v>13.933572120000001</c:v>
                </c:pt>
                <c:pt idx="12095">
                  <c:v>13.93426092</c:v>
                </c:pt>
                <c:pt idx="12096">
                  <c:v>13.93495536</c:v>
                </c:pt>
                <c:pt idx="12097">
                  <c:v>13.935649920000015</c:v>
                </c:pt>
                <c:pt idx="12098">
                  <c:v>13.93634436</c:v>
                </c:pt>
                <c:pt idx="12099">
                  <c:v>13.937041560000001</c:v>
                </c:pt>
                <c:pt idx="12100">
                  <c:v>13.93773732</c:v>
                </c:pt>
                <c:pt idx="12101">
                  <c:v>13.93843176</c:v>
                </c:pt>
                <c:pt idx="12102">
                  <c:v>13.939127640000001</c:v>
                </c:pt>
                <c:pt idx="12103">
                  <c:v>13.939822080000001</c:v>
                </c:pt>
                <c:pt idx="12104">
                  <c:v>13.940516520000006</c:v>
                </c:pt>
                <c:pt idx="12105">
                  <c:v>13.941210959999999</c:v>
                </c:pt>
                <c:pt idx="12106">
                  <c:v>13.9419054</c:v>
                </c:pt>
                <c:pt idx="12107">
                  <c:v>13.942599840000014</c:v>
                </c:pt>
                <c:pt idx="12108">
                  <c:v>13.94329428</c:v>
                </c:pt>
                <c:pt idx="12109">
                  <c:v>13.94398872</c:v>
                </c:pt>
                <c:pt idx="12110">
                  <c:v>13.94468316</c:v>
                </c:pt>
                <c:pt idx="12111">
                  <c:v>13.9453776</c:v>
                </c:pt>
                <c:pt idx="12112">
                  <c:v>13.946066520000002</c:v>
                </c:pt>
                <c:pt idx="12113">
                  <c:v>13.946760960000001</c:v>
                </c:pt>
                <c:pt idx="12114">
                  <c:v>13.947455400000001</c:v>
                </c:pt>
                <c:pt idx="12115">
                  <c:v>13.948151279999999</c:v>
                </c:pt>
                <c:pt idx="12116">
                  <c:v>13.94884572</c:v>
                </c:pt>
                <c:pt idx="12117">
                  <c:v>13.94953872</c:v>
                </c:pt>
                <c:pt idx="12118">
                  <c:v>13.95023316</c:v>
                </c:pt>
                <c:pt idx="12119">
                  <c:v>13.9509276</c:v>
                </c:pt>
                <c:pt idx="12120">
                  <c:v>13.95162204</c:v>
                </c:pt>
                <c:pt idx="12121">
                  <c:v>13.95231792</c:v>
                </c:pt>
                <c:pt idx="12122">
                  <c:v>13.953012360000002</c:v>
                </c:pt>
                <c:pt idx="12123">
                  <c:v>13.953706800000024</c:v>
                </c:pt>
                <c:pt idx="12124">
                  <c:v>13.954401240000006</c:v>
                </c:pt>
                <c:pt idx="12125">
                  <c:v>13.955095680000015</c:v>
                </c:pt>
                <c:pt idx="12126">
                  <c:v>13.955790120000014</c:v>
                </c:pt>
                <c:pt idx="12127">
                  <c:v>13.956484560000028</c:v>
                </c:pt>
                <c:pt idx="12128">
                  <c:v>13.957179</c:v>
                </c:pt>
                <c:pt idx="12129">
                  <c:v>13.95787344</c:v>
                </c:pt>
                <c:pt idx="12130">
                  <c:v>13.958569320000002</c:v>
                </c:pt>
                <c:pt idx="12131">
                  <c:v>13.959265200000004</c:v>
                </c:pt>
                <c:pt idx="12132">
                  <c:v>13.959959640000006</c:v>
                </c:pt>
                <c:pt idx="12133">
                  <c:v>13.960654080000015</c:v>
                </c:pt>
                <c:pt idx="12134">
                  <c:v>13.96134852</c:v>
                </c:pt>
                <c:pt idx="12135">
                  <c:v>13.962042960000014</c:v>
                </c:pt>
                <c:pt idx="12136">
                  <c:v>13.962737400000016</c:v>
                </c:pt>
                <c:pt idx="12137">
                  <c:v>13.963431840000016</c:v>
                </c:pt>
                <c:pt idx="12138">
                  <c:v>13.96412628</c:v>
                </c:pt>
                <c:pt idx="12139">
                  <c:v>13.964820720000001</c:v>
                </c:pt>
                <c:pt idx="12140">
                  <c:v>13.965515160000002</c:v>
                </c:pt>
                <c:pt idx="12141">
                  <c:v>13.966209600000004</c:v>
                </c:pt>
                <c:pt idx="12142">
                  <c:v>13.96690536</c:v>
                </c:pt>
                <c:pt idx="12143">
                  <c:v>13.967599920000014</c:v>
                </c:pt>
                <c:pt idx="12144">
                  <c:v>13.96829436</c:v>
                </c:pt>
                <c:pt idx="12145">
                  <c:v>13.968983160000001</c:v>
                </c:pt>
                <c:pt idx="12146">
                  <c:v>13.969677600000002</c:v>
                </c:pt>
                <c:pt idx="12147">
                  <c:v>13.970374920000001</c:v>
                </c:pt>
                <c:pt idx="12148">
                  <c:v>13.97107068</c:v>
                </c:pt>
                <c:pt idx="12149">
                  <c:v>13.971765120000001</c:v>
                </c:pt>
                <c:pt idx="12150">
                  <c:v>13.972459560000024</c:v>
                </c:pt>
                <c:pt idx="12151">
                  <c:v>13.973154000000006</c:v>
                </c:pt>
                <c:pt idx="12152">
                  <c:v>13.973848440000001</c:v>
                </c:pt>
                <c:pt idx="12153">
                  <c:v>13.974542880000014</c:v>
                </c:pt>
                <c:pt idx="12154">
                  <c:v>13.975237320000014</c:v>
                </c:pt>
                <c:pt idx="12155">
                  <c:v>13.975933200000016</c:v>
                </c:pt>
                <c:pt idx="12156">
                  <c:v>13.97662212</c:v>
                </c:pt>
                <c:pt idx="12157">
                  <c:v>13.97731656</c:v>
                </c:pt>
                <c:pt idx="12158">
                  <c:v>13.978010999999999</c:v>
                </c:pt>
                <c:pt idx="12159">
                  <c:v>13.97870676</c:v>
                </c:pt>
                <c:pt idx="12160">
                  <c:v>13.979399880000004</c:v>
                </c:pt>
                <c:pt idx="12161">
                  <c:v>13.980094320000006</c:v>
                </c:pt>
                <c:pt idx="12162">
                  <c:v>13.980790200000014</c:v>
                </c:pt>
                <c:pt idx="12163">
                  <c:v>13.981485960000002</c:v>
                </c:pt>
                <c:pt idx="12164">
                  <c:v>13.98217908</c:v>
                </c:pt>
                <c:pt idx="12165">
                  <c:v>13.98287352</c:v>
                </c:pt>
                <c:pt idx="12166">
                  <c:v>13.98356796</c:v>
                </c:pt>
                <c:pt idx="12167">
                  <c:v>13.984262399999999</c:v>
                </c:pt>
                <c:pt idx="12168">
                  <c:v>13.98495816</c:v>
                </c:pt>
                <c:pt idx="12169">
                  <c:v>13.985652600000016</c:v>
                </c:pt>
                <c:pt idx="12170">
                  <c:v>13.98634848</c:v>
                </c:pt>
                <c:pt idx="12171">
                  <c:v>13.98704292</c:v>
                </c:pt>
                <c:pt idx="12172">
                  <c:v>13.987737360000002</c:v>
                </c:pt>
                <c:pt idx="12173">
                  <c:v>13.9884276</c:v>
                </c:pt>
                <c:pt idx="12174">
                  <c:v>13.98912348</c:v>
                </c:pt>
                <c:pt idx="12175">
                  <c:v>13.98981792</c:v>
                </c:pt>
                <c:pt idx="12176">
                  <c:v>13.99051236</c:v>
                </c:pt>
                <c:pt idx="12177">
                  <c:v>13.9912068</c:v>
                </c:pt>
                <c:pt idx="12178">
                  <c:v>13.991902680000001</c:v>
                </c:pt>
                <c:pt idx="12179">
                  <c:v>13.992597120000006</c:v>
                </c:pt>
                <c:pt idx="12180">
                  <c:v>13.993291560000001</c:v>
                </c:pt>
                <c:pt idx="12181">
                  <c:v>13.993987320000002</c:v>
                </c:pt>
                <c:pt idx="12182">
                  <c:v>13.994683200000004</c:v>
                </c:pt>
                <c:pt idx="12183">
                  <c:v>13.995372120000001</c:v>
                </c:pt>
                <c:pt idx="12184">
                  <c:v>13.996066560000004</c:v>
                </c:pt>
                <c:pt idx="12185">
                  <c:v>13.996761000000001</c:v>
                </c:pt>
                <c:pt idx="12186">
                  <c:v>13.99745544</c:v>
                </c:pt>
                <c:pt idx="12187">
                  <c:v>13.99814988</c:v>
                </c:pt>
                <c:pt idx="12188">
                  <c:v>13.998848520000001</c:v>
                </c:pt>
                <c:pt idx="12189">
                  <c:v>13.999541520000006</c:v>
                </c:pt>
                <c:pt idx="12190">
                  <c:v>14.000235960000001</c:v>
                </c:pt>
                <c:pt idx="12191">
                  <c:v>14.0009304</c:v>
                </c:pt>
                <c:pt idx="12192">
                  <c:v>14.00162628</c:v>
                </c:pt>
                <c:pt idx="12193">
                  <c:v>14.00232072</c:v>
                </c:pt>
                <c:pt idx="12194">
                  <c:v>14.00301516</c:v>
                </c:pt>
                <c:pt idx="12195">
                  <c:v>14.003709600000002</c:v>
                </c:pt>
                <c:pt idx="12196">
                  <c:v>14.004404040000002</c:v>
                </c:pt>
                <c:pt idx="12197">
                  <c:v>14.005098480000001</c:v>
                </c:pt>
                <c:pt idx="12198">
                  <c:v>14.005792920000006</c:v>
                </c:pt>
                <c:pt idx="12199">
                  <c:v>14.006487360000015</c:v>
                </c:pt>
                <c:pt idx="12200">
                  <c:v>14.0071818</c:v>
                </c:pt>
                <c:pt idx="12201">
                  <c:v>14.00787624</c:v>
                </c:pt>
                <c:pt idx="12202">
                  <c:v>14.00857068</c:v>
                </c:pt>
                <c:pt idx="12203">
                  <c:v>14.00926656</c:v>
                </c:pt>
                <c:pt idx="12204">
                  <c:v>14.009955360000001</c:v>
                </c:pt>
                <c:pt idx="12205">
                  <c:v>14.01065124</c:v>
                </c:pt>
                <c:pt idx="12206">
                  <c:v>14.01134568</c:v>
                </c:pt>
                <c:pt idx="12207">
                  <c:v>14.01204156</c:v>
                </c:pt>
                <c:pt idx="12208">
                  <c:v>14.012736000000018</c:v>
                </c:pt>
                <c:pt idx="12209">
                  <c:v>14.01343044</c:v>
                </c:pt>
                <c:pt idx="12210">
                  <c:v>14.0141262</c:v>
                </c:pt>
                <c:pt idx="12211">
                  <c:v>14.01482064</c:v>
                </c:pt>
                <c:pt idx="12212">
                  <c:v>14.015512320000004</c:v>
                </c:pt>
                <c:pt idx="12213">
                  <c:v>14.016206760000001</c:v>
                </c:pt>
                <c:pt idx="12214">
                  <c:v>14.0169012</c:v>
                </c:pt>
                <c:pt idx="12215">
                  <c:v>14.01759564</c:v>
                </c:pt>
                <c:pt idx="12216">
                  <c:v>14.01829152</c:v>
                </c:pt>
                <c:pt idx="12217">
                  <c:v>14.018984640000001</c:v>
                </c:pt>
                <c:pt idx="12218">
                  <c:v>14.01967908</c:v>
                </c:pt>
                <c:pt idx="12219">
                  <c:v>14.020374840000001</c:v>
                </c:pt>
                <c:pt idx="12220">
                  <c:v>14.021069280000001</c:v>
                </c:pt>
                <c:pt idx="12221">
                  <c:v>14.021763719999999</c:v>
                </c:pt>
                <c:pt idx="12222">
                  <c:v>14.022458160000001</c:v>
                </c:pt>
                <c:pt idx="12223">
                  <c:v>14.02315404</c:v>
                </c:pt>
                <c:pt idx="12224">
                  <c:v>14.02384848</c:v>
                </c:pt>
                <c:pt idx="12225">
                  <c:v>14.02454292</c:v>
                </c:pt>
                <c:pt idx="12226">
                  <c:v>14.0252388</c:v>
                </c:pt>
                <c:pt idx="12227">
                  <c:v>14.025933240000002</c:v>
                </c:pt>
                <c:pt idx="12228">
                  <c:v>14.026627680000001</c:v>
                </c:pt>
                <c:pt idx="12229">
                  <c:v>14.02731792</c:v>
                </c:pt>
                <c:pt idx="12230">
                  <c:v>14.02801236</c:v>
                </c:pt>
                <c:pt idx="12231">
                  <c:v>14.0287068</c:v>
                </c:pt>
                <c:pt idx="12232">
                  <c:v>14.02940124</c:v>
                </c:pt>
                <c:pt idx="12233">
                  <c:v>14.03009844</c:v>
                </c:pt>
                <c:pt idx="12234">
                  <c:v>14.03079432</c:v>
                </c:pt>
                <c:pt idx="12235">
                  <c:v>14.03148324</c:v>
                </c:pt>
                <c:pt idx="12236">
                  <c:v>14.03217768</c:v>
                </c:pt>
                <c:pt idx="12237">
                  <c:v>14.03287212</c:v>
                </c:pt>
                <c:pt idx="12238">
                  <c:v>14.033566560000002</c:v>
                </c:pt>
                <c:pt idx="12239">
                  <c:v>14.034260999999999</c:v>
                </c:pt>
                <c:pt idx="12240">
                  <c:v>14.034955439999999</c:v>
                </c:pt>
                <c:pt idx="12241">
                  <c:v>14.035649880000006</c:v>
                </c:pt>
                <c:pt idx="12242">
                  <c:v>14.03634432</c:v>
                </c:pt>
                <c:pt idx="12243">
                  <c:v>14.03703876</c:v>
                </c:pt>
                <c:pt idx="12244">
                  <c:v>14.0377332</c:v>
                </c:pt>
                <c:pt idx="12245">
                  <c:v>14.03842908</c:v>
                </c:pt>
                <c:pt idx="12246">
                  <c:v>14.03912352</c:v>
                </c:pt>
                <c:pt idx="12247">
                  <c:v>14.03981928</c:v>
                </c:pt>
                <c:pt idx="12248">
                  <c:v>14.04051516</c:v>
                </c:pt>
                <c:pt idx="12249">
                  <c:v>14.041210919999999</c:v>
                </c:pt>
                <c:pt idx="12250">
                  <c:v>14.041905359999999</c:v>
                </c:pt>
                <c:pt idx="12251">
                  <c:v>14.042594280000015</c:v>
                </c:pt>
                <c:pt idx="12252">
                  <c:v>14.04329016</c:v>
                </c:pt>
                <c:pt idx="12253">
                  <c:v>14.0439846</c:v>
                </c:pt>
                <c:pt idx="12254">
                  <c:v>14.044680360000001</c:v>
                </c:pt>
                <c:pt idx="12255">
                  <c:v>14.04537492</c:v>
                </c:pt>
                <c:pt idx="12256">
                  <c:v>14.04606648</c:v>
                </c:pt>
                <c:pt idx="12257">
                  <c:v>14.046762360000001</c:v>
                </c:pt>
                <c:pt idx="12258">
                  <c:v>14.047456800000004</c:v>
                </c:pt>
                <c:pt idx="12259">
                  <c:v>14.048151239999999</c:v>
                </c:pt>
                <c:pt idx="12260">
                  <c:v>14.048845679999999</c:v>
                </c:pt>
                <c:pt idx="12261">
                  <c:v>14.04954012</c:v>
                </c:pt>
                <c:pt idx="12262">
                  <c:v>14.050234560000014</c:v>
                </c:pt>
                <c:pt idx="12263">
                  <c:v>14.05093044</c:v>
                </c:pt>
                <c:pt idx="12264">
                  <c:v>14.051624880000002</c:v>
                </c:pt>
                <c:pt idx="12265">
                  <c:v>14.052319320000002</c:v>
                </c:pt>
                <c:pt idx="12266">
                  <c:v>14.053013760000001</c:v>
                </c:pt>
                <c:pt idx="12267">
                  <c:v>14.053708200000004</c:v>
                </c:pt>
                <c:pt idx="12268">
                  <c:v>14.054404080000015</c:v>
                </c:pt>
                <c:pt idx="12269">
                  <c:v>14.055098520000014</c:v>
                </c:pt>
                <c:pt idx="12270">
                  <c:v>14.055792960000014</c:v>
                </c:pt>
                <c:pt idx="12271">
                  <c:v>14.056488720000004</c:v>
                </c:pt>
                <c:pt idx="12272">
                  <c:v>14.057183160000001</c:v>
                </c:pt>
                <c:pt idx="12273">
                  <c:v>14.057877600000001</c:v>
                </c:pt>
                <c:pt idx="12274">
                  <c:v>14.05857204</c:v>
                </c:pt>
                <c:pt idx="12275">
                  <c:v>14.05926096</c:v>
                </c:pt>
                <c:pt idx="12276">
                  <c:v>14.0599554</c:v>
                </c:pt>
                <c:pt idx="12277">
                  <c:v>14.06065128</c:v>
                </c:pt>
                <c:pt idx="12278">
                  <c:v>14.061347040000001</c:v>
                </c:pt>
                <c:pt idx="12279">
                  <c:v>14.062044360000014</c:v>
                </c:pt>
                <c:pt idx="12280">
                  <c:v>14.062738800000016</c:v>
                </c:pt>
                <c:pt idx="12281">
                  <c:v>14.063427600000002</c:v>
                </c:pt>
                <c:pt idx="12282">
                  <c:v>14.064122040000001</c:v>
                </c:pt>
                <c:pt idx="12283">
                  <c:v>14.064816480000001</c:v>
                </c:pt>
                <c:pt idx="12284">
                  <c:v>14.065512360000014</c:v>
                </c:pt>
                <c:pt idx="12285">
                  <c:v>14.066206800000014</c:v>
                </c:pt>
                <c:pt idx="12286">
                  <c:v>14.06690268</c:v>
                </c:pt>
                <c:pt idx="12287">
                  <c:v>14.067598440000001</c:v>
                </c:pt>
                <c:pt idx="12288">
                  <c:v>14.06829288</c:v>
                </c:pt>
                <c:pt idx="12289">
                  <c:v>14.06898732</c:v>
                </c:pt>
                <c:pt idx="12290">
                  <c:v>14.069683200000016</c:v>
                </c:pt>
                <c:pt idx="12291">
                  <c:v>14.07037764</c:v>
                </c:pt>
                <c:pt idx="12292">
                  <c:v>14.07107208</c:v>
                </c:pt>
                <c:pt idx="12293">
                  <c:v>14.071760999999999</c:v>
                </c:pt>
                <c:pt idx="12294">
                  <c:v>14.072455440000002</c:v>
                </c:pt>
                <c:pt idx="12295">
                  <c:v>14.073149880000004</c:v>
                </c:pt>
                <c:pt idx="12296">
                  <c:v>14.073844320000006</c:v>
                </c:pt>
                <c:pt idx="12297">
                  <c:v>14.074538760000001</c:v>
                </c:pt>
                <c:pt idx="12298">
                  <c:v>14.075233200000014</c:v>
                </c:pt>
                <c:pt idx="12299">
                  <c:v>14.07592908</c:v>
                </c:pt>
                <c:pt idx="12300">
                  <c:v>14.07662352</c:v>
                </c:pt>
                <c:pt idx="12301">
                  <c:v>14.077320719999999</c:v>
                </c:pt>
                <c:pt idx="12302">
                  <c:v>14.078016479999999</c:v>
                </c:pt>
                <c:pt idx="12303">
                  <c:v>14.078710920000001</c:v>
                </c:pt>
                <c:pt idx="12304">
                  <c:v>14.079399840000002</c:v>
                </c:pt>
                <c:pt idx="12305">
                  <c:v>14.080094280000004</c:v>
                </c:pt>
                <c:pt idx="12306">
                  <c:v>14.080788720000001</c:v>
                </c:pt>
                <c:pt idx="12307">
                  <c:v>14.081483160000001</c:v>
                </c:pt>
                <c:pt idx="12308">
                  <c:v>14.0821776</c:v>
                </c:pt>
                <c:pt idx="12309">
                  <c:v>14.08287348</c:v>
                </c:pt>
                <c:pt idx="12310">
                  <c:v>14.083570680000001</c:v>
                </c:pt>
                <c:pt idx="12311">
                  <c:v>14.08426512</c:v>
                </c:pt>
                <c:pt idx="12312">
                  <c:v>14.08495536</c:v>
                </c:pt>
                <c:pt idx="12313">
                  <c:v>14.08565544</c:v>
                </c:pt>
                <c:pt idx="12314">
                  <c:v>14.08634988</c:v>
                </c:pt>
                <c:pt idx="12315">
                  <c:v>14.0870388</c:v>
                </c:pt>
                <c:pt idx="12316">
                  <c:v>14.08773324</c:v>
                </c:pt>
                <c:pt idx="12317">
                  <c:v>14.088427680000001</c:v>
                </c:pt>
                <c:pt idx="12318">
                  <c:v>14.089122120000001</c:v>
                </c:pt>
                <c:pt idx="12319">
                  <c:v>14.089816560000004</c:v>
                </c:pt>
                <c:pt idx="12320">
                  <c:v>14.09051232</c:v>
                </c:pt>
                <c:pt idx="12321">
                  <c:v>14.091206759999999</c:v>
                </c:pt>
                <c:pt idx="12322">
                  <c:v>14.091902640000001</c:v>
                </c:pt>
                <c:pt idx="12323">
                  <c:v>14.092598520000006</c:v>
                </c:pt>
                <c:pt idx="12324">
                  <c:v>14.093291520000001</c:v>
                </c:pt>
                <c:pt idx="12325">
                  <c:v>14.093985960000001</c:v>
                </c:pt>
                <c:pt idx="12326">
                  <c:v>14.0946804</c:v>
                </c:pt>
                <c:pt idx="12327">
                  <c:v>14.09537628</c:v>
                </c:pt>
                <c:pt idx="12328">
                  <c:v>14.09607072</c:v>
                </c:pt>
                <c:pt idx="12329">
                  <c:v>14.09676516</c:v>
                </c:pt>
                <c:pt idx="12330">
                  <c:v>14.097459600000002</c:v>
                </c:pt>
                <c:pt idx="12331">
                  <c:v>14.098154040000001</c:v>
                </c:pt>
                <c:pt idx="12332">
                  <c:v>14.098848479999999</c:v>
                </c:pt>
                <c:pt idx="12333">
                  <c:v>14.099542920000006</c:v>
                </c:pt>
                <c:pt idx="12334">
                  <c:v>14.1002388</c:v>
                </c:pt>
                <c:pt idx="12335">
                  <c:v>14.100927599999999</c:v>
                </c:pt>
                <c:pt idx="12336">
                  <c:v>14.101623479999999</c:v>
                </c:pt>
                <c:pt idx="12337">
                  <c:v>14.102319360000001</c:v>
                </c:pt>
                <c:pt idx="12338">
                  <c:v>14.103013799999999</c:v>
                </c:pt>
                <c:pt idx="12339">
                  <c:v>14.10370956</c:v>
                </c:pt>
                <c:pt idx="12340">
                  <c:v>14.104404000000002</c:v>
                </c:pt>
                <c:pt idx="12341">
                  <c:v>14.105098440000001</c:v>
                </c:pt>
                <c:pt idx="12342">
                  <c:v>14.105792880000006</c:v>
                </c:pt>
                <c:pt idx="12343">
                  <c:v>14.106487320000006</c:v>
                </c:pt>
                <c:pt idx="12344">
                  <c:v>14.10718176</c:v>
                </c:pt>
                <c:pt idx="12345">
                  <c:v>14.1078762</c:v>
                </c:pt>
                <c:pt idx="12346">
                  <c:v>14.10857208</c:v>
                </c:pt>
                <c:pt idx="12347">
                  <c:v>14.10926652</c:v>
                </c:pt>
                <c:pt idx="12348">
                  <c:v>14.109960959999999</c:v>
                </c:pt>
                <c:pt idx="12349">
                  <c:v>14.11064988</c:v>
                </c:pt>
                <c:pt idx="12350">
                  <c:v>14.11134564</c:v>
                </c:pt>
                <c:pt idx="12351">
                  <c:v>14.11204152</c:v>
                </c:pt>
                <c:pt idx="12352">
                  <c:v>14.11273596</c:v>
                </c:pt>
                <c:pt idx="12353">
                  <c:v>14.1134304</c:v>
                </c:pt>
                <c:pt idx="12354">
                  <c:v>14.114124840000001</c:v>
                </c:pt>
                <c:pt idx="12355">
                  <c:v>14.114820719999999</c:v>
                </c:pt>
                <c:pt idx="12356">
                  <c:v>14.115515160000001</c:v>
                </c:pt>
                <c:pt idx="12357">
                  <c:v>14.11621092</c:v>
                </c:pt>
                <c:pt idx="12358">
                  <c:v>14.116905360000001</c:v>
                </c:pt>
                <c:pt idx="12359">
                  <c:v>14.117594280000002</c:v>
                </c:pt>
                <c:pt idx="12360">
                  <c:v>14.118290159999999</c:v>
                </c:pt>
                <c:pt idx="12361">
                  <c:v>14.11898592</c:v>
                </c:pt>
                <c:pt idx="12362">
                  <c:v>14.1196818</c:v>
                </c:pt>
                <c:pt idx="12363">
                  <c:v>14.120377679999999</c:v>
                </c:pt>
                <c:pt idx="12364">
                  <c:v>14.121072119999999</c:v>
                </c:pt>
                <c:pt idx="12365">
                  <c:v>14.121759600000001</c:v>
                </c:pt>
                <c:pt idx="12366">
                  <c:v>14.12245536</c:v>
                </c:pt>
                <c:pt idx="12367">
                  <c:v>14.123149920000001</c:v>
                </c:pt>
                <c:pt idx="12368">
                  <c:v>14.12384436</c:v>
                </c:pt>
                <c:pt idx="12369">
                  <c:v>14.1245388</c:v>
                </c:pt>
                <c:pt idx="12370">
                  <c:v>14.12523324</c:v>
                </c:pt>
                <c:pt idx="12371">
                  <c:v>14.12592768</c:v>
                </c:pt>
                <c:pt idx="12372">
                  <c:v>14.12662212</c:v>
                </c:pt>
                <c:pt idx="12373">
                  <c:v>14.127316560000001</c:v>
                </c:pt>
                <c:pt idx="12374">
                  <c:v>14.128010999999999</c:v>
                </c:pt>
                <c:pt idx="12375">
                  <c:v>14.12870676</c:v>
                </c:pt>
                <c:pt idx="12376">
                  <c:v>14.1294012</c:v>
                </c:pt>
                <c:pt idx="12377">
                  <c:v>14.13009564</c:v>
                </c:pt>
                <c:pt idx="12378">
                  <c:v>14.130792960000001</c:v>
                </c:pt>
                <c:pt idx="12379">
                  <c:v>14.131487400000001</c:v>
                </c:pt>
                <c:pt idx="12380">
                  <c:v>14.132181840000001</c:v>
                </c:pt>
                <c:pt idx="12381">
                  <c:v>14.13287352</c:v>
                </c:pt>
                <c:pt idx="12382">
                  <c:v>14.133567960000001</c:v>
                </c:pt>
                <c:pt idx="12383">
                  <c:v>14.134262399999999</c:v>
                </c:pt>
                <c:pt idx="12384">
                  <c:v>14.134958159999995</c:v>
                </c:pt>
                <c:pt idx="12385">
                  <c:v>14.1356526</c:v>
                </c:pt>
                <c:pt idx="12386">
                  <c:v>14.13634704</c:v>
                </c:pt>
                <c:pt idx="12387">
                  <c:v>14.137041479999999</c:v>
                </c:pt>
                <c:pt idx="12388">
                  <c:v>14.137737360000001</c:v>
                </c:pt>
                <c:pt idx="12389">
                  <c:v>14.138426280000001</c:v>
                </c:pt>
                <c:pt idx="12390">
                  <c:v>14.13912768</c:v>
                </c:pt>
                <c:pt idx="12391">
                  <c:v>14.13982068</c:v>
                </c:pt>
                <c:pt idx="12392">
                  <c:v>14.140510920000001</c:v>
                </c:pt>
                <c:pt idx="12393">
                  <c:v>14.141206799999999</c:v>
                </c:pt>
                <c:pt idx="12394">
                  <c:v>14.141901239999999</c:v>
                </c:pt>
                <c:pt idx="12395">
                  <c:v>14.142595680000001</c:v>
                </c:pt>
                <c:pt idx="12396">
                  <c:v>14.14329012</c:v>
                </c:pt>
                <c:pt idx="12397">
                  <c:v>14.14398456</c:v>
                </c:pt>
                <c:pt idx="12398">
                  <c:v>14.144678999999998</c:v>
                </c:pt>
                <c:pt idx="12399">
                  <c:v>14.145373439999997</c:v>
                </c:pt>
                <c:pt idx="12400">
                  <c:v>14.146069320000001</c:v>
                </c:pt>
                <c:pt idx="12401">
                  <c:v>14.146763759999999</c:v>
                </c:pt>
                <c:pt idx="12402">
                  <c:v>14.147459640000001</c:v>
                </c:pt>
                <c:pt idx="12403">
                  <c:v>14.148154079999999</c:v>
                </c:pt>
                <c:pt idx="12404">
                  <c:v>14.14884852</c:v>
                </c:pt>
                <c:pt idx="12405">
                  <c:v>14.14954296</c:v>
                </c:pt>
                <c:pt idx="12406">
                  <c:v>14.150238720000001</c:v>
                </c:pt>
                <c:pt idx="12407">
                  <c:v>14.15093184</c:v>
                </c:pt>
                <c:pt idx="12408">
                  <c:v>14.15162628</c:v>
                </c:pt>
                <c:pt idx="12409">
                  <c:v>14.15232204</c:v>
                </c:pt>
                <c:pt idx="12410">
                  <c:v>14.15301096</c:v>
                </c:pt>
                <c:pt idx="12411">
                  <c:v>14.1537054</c:v>
                </c:pt>
                <c:pt idx="12412">
                  <c:v>14.15440128</c:v>
                </c:pt>
                <c:pt idx="12413">
                  <c:v>14.155098480000001</c:v>
                </c:pt>
                <c:pt idx="12414">
                  <c:v>14.155792920000014</c:v>
                </c:pt>
                <c:pt idx="12415">
                  <c:v>14.156487360000016</c:v>
                </c:pt>
                <c:pt idx="12416">
                  <c:v>14.1571818</c:v>
                </c:pt>
                <c:pt idx="12417">
                  <c:v>14.157877679999999</c:v>
                </c:pt>
                <c:pt idx="12418">
                  <c:v>14.158572120000001</c:v>
                </c:pt>
                <c:pt idx="12419">
                  <c:v>14.159266560000002</c:v>
                </c:pt>
                <c:pt idx="12420">
                  <c:v>14.159961000000001</c:v>
                </c:pt>
                <c:pt idx="12421">
                  <c:v>14.160655440000001</c:v>
                </c:pt>
                <c:pt idx="12422">
                  <c:v>14.16134988</c:v>
                </c:pt>
                <c:pt idx="12423">
                  <c:v>14.162038800000014</c:v>
                </c:pt>
                <c:pt idx="12424">
                  <c:v>14.162733240000014</c:v>
                </c:pt>
                <c:pt idx="12425">
                  <c:v>14.16342768</c:v>
                </c:pt>
                <c:pt idx="12426">
                  <c:v>14.16412212</c:v>
                </c:pt>
                <c:pt idx="12427">
                  <c:v>14.164816560000002</c:v>
                </c:pt>
                <c:pt idx="12428">
                  <c:v>14.165511000000002</c:v>
                </c:pt>
                <c:pt idx="12429">
                  <c:v>14.166205440000001</c:v>
                </c:pt>
                <c:pt idx="12430">
                  <c:v>14.1669012</c:v>
                </c:pt>
                <c:pt idx="12431">
                  <c:v>14.167594320000006</c:v>
                </c:pt>
                <c:pt idx="12432">
                  <c:v>14.168288759999999</c:v>
                </c:pt>
                <c:pt idx="12433">
                  <c:v>14.1689832</c:v>
                </c:pt>
                <c:pt idx="12434">
                  <c:v>14.16967908</c:v>
                </c:pt>
                <c:pt idx="12435">
                  <c:v>14.170374840000001</c:v>
                </c:pt>
                <c:pt idx="12436">
                  <c:v>14.171069280000001</c:v>
                </c:pt>
                <c:pt idx="12437">
                  <c:v>14.17176372</c:v>
                </c:pt>
                <c:pt idx="12438">
                  <c:v>14.17245816</c:v>
                </c:pt>
                <c:pt idx="12439">
                  <c:v>14.1731526</c:v>
                </c:pt>
                <c:pt idx="12440">
                  <c:v>14.17384848</c:v>
                </c:pt>
                <c:pt idx="12441">
                  <c:v>14.174538720000001</c:v>
                </c:pt>
                <c:pt idx="12442">
                  <c:v>14.175233160000001</c:v>
                </c:pt>
                <c:pt idx="12443">
                  <c:v>14.1759276</c:v>
                </c:pt>
                <c:pt idx="12444">
                  <c:v>14.17662204</c:v>
                </c:pt>
                <c:pt idx="12445">
                  <c:v>14.17731792</c:v>
                </c:pt>
                <c:pt idx="12446">
                  <c:v>14.178013799999999</c:v>
                </c:pt>
                <c:pt idx="12447">
                  <c:v>14.1787068</c:v>
                </c:pt>
                <c:pt idx="12448">
                  <c:v>14.179401240000002</c:v>
                </c:pt>
                <c:pt idx="12449">
                  <c:v>14.180097120000001</c:v>
                </c:pt>
                <c:pt idx="12450">
                  <c:v>14.180791560000001</c:v>
                </c:pt>
                <c:pt idx="12451">
                  <c:v>14.181486000000014</c:v>
                </c:pt>
                <c:pt idx="12452">
                  <c:v>14.18218044</c:v>
                </c:pt>
                <c:pt idx="12453">
                  <c:v>14.18287488</c:v>
                </c:pt>
                <c:pt idx="12454">
                  <c:v>14.18356932</c:v>
                </c:pt>
                <c:pt idx="12455">
                  <c:v>14.184263759999997</c:v>
                </c:pt>
                <c:pt idx="12456">
                  <c:v>14.184958200000001</c:v>
                </c:pt>
                <c:pt idx="12457">
                  <c:v>14.185652640000002</c:v>
                </c:pt>
                <c:pt idx="12458">
                  <c:v>14.186347080000001</c:v>
                </c:pt>
                <c:pt idx="12459">
                  <c:v>14.187041520000001</c:v>
                </c:pt>
                <c:pt idx="12460">
                  <c:v>14.187735960000001</c:v>
                </c:pt>
                <c:pt idx="12461">
                  <c:v>14.18843184</c:v>
                </c:pt>
                <c:pt idx="12462">
                  <c:v>14.18912628</c:v>
                </c:pt>
                <c:pt idx="12463">
                  <c:v>14.18982072</c:v>
                </c:pt>
                <c:pt idx="12464">
                  <c:v>14.19051516</c:v>
                </c:pt>
                <c:pt idx="12465">
                  <c:v>14.191209600000001</c:v>
                </c:pt>
                <c:pt idx="12466">
                  <c:v>14.191904040000001</c:v>
                </c:pt>
                <c:pt idx="12467">
                  <c:v>14.192594280000014</c:v>
                </c:pt>
                <c:pt idx="12468">
                  <c:v>14.19328872</c:v>
                </c:pt>
                <c:pt idx="12469">
                  <c:v>14.19398316</c:v>
                </c:pt>
                <c:pt idx="12470">
                  <c:v>14.194677599999999</c:v>
                </c:pt>
                <c:pt idx="12471">
                  <c:v>14.195372040000001</c:v>
                </c:pt>
                <c:pt idx="12472">
                  <c:v>14.196067920000001</c:v>
                </c:pt>
                <c:pt idx="12473">
                  <c:v>14.196763799999999</c:v>
                </c:pt>
                <c:pt idx="12474">
                  <c:v>14.19745824</c:v>
                </c:pt>
                <c:pt idx="12475">
                  <c:v>14.19815268</c:v>
                </c:pt>
                <c:pt idx="12476">
                  <c:v>14.19884712</c:v>
                </c:pt>
                <c:pt idx="12477">
                  <c:v>14.19954156</c:v>
                </c:pt>
                <c:pt idx="12478">
                  <c:v>14.200236</c:v>
                </c:pt>
                <c:pt idx="12479">
                  <c:v>14.20093044</c:v>
                </c:pt>
                <c:pt idx="12480">
                  <c:v>14.201624880000001</c:v>
                </c:pt>
                <c:pt idx="12481">
                  <c:v>14.20232064</c:v>
                </c:pt>
                <c:pt idx="12482">
                  <c:v>14.203015199999999</c:v>
                </c:pt>
                <c:pt idx="12483">
                  <c:v>14.203710959999999</c:v>
                </c:pt>
                <c:pt idx="12484">
                  <c:v>14.204398439999997</c:v>
                </c:pt>
                <c:pt idx="12485">
                  <c:v>14.205092880000002</c:v>
                </c:pt>
                <c:pt idx="12486">
                  <c:v>14.205794280000006</c:v>
                </c:pt>
                <c:pt idx="12487">
                  <c:v>14.206488720000001</c:v>
                </c:pt>
                <c:pt idx="12488">
                  <c:v>14.20718316</c:v>
                </c:pt>
                <c:pt idx="12489">
                  <c:v>14.20787208</c:v>
                </c:pt>
                <c:pt idx="12490">
                  <c:v>14.20856652</c:v>
                </c:pt>
                <c:pt idx="12491">
                  <c:v>14.20926096</c:v>
                </c:pt>
                <c:pt idx="12492">
                  <c:v>14.209955399999998</c:v>
                </c:pt>
                <c:pt idx="12493">
                  <c:v>14.21065128</c:v>
                </c:pt>
                <c:pt idx="12494">
                  <c:v>14.211345719999999</c:v>
                </c:pt>
                <c:pt idx="12495">
                  <c:v>14.21204148</c:v>
                </c:pt>
                <c:pt idx="12496">
                  <c:v>14.21273592</c:v>
                </c:pt>
                <c:pt idx="12497">
                  <c:v>14.21343036</c:v>
                </c:pt>
                <c:pt idx="12498">
                  <c:v>14.214126240000001</c:v>
                </c:pt>
                <c:pt idx="12499">
                  <c:v>14.214820679999999</c:v>
                </c:pt>
                <c:pt idx="12500">
                  <c:v>14.215508160000001</c:v>
                </c:pt>
                <c:pt idx="12501">
                  <c:v>14.216204040000001</c:v>
                </c:pt>
                <c:pt idx="12502">
                  <c:v>14.216898479999999</c:v>
                </c:pt>
                <c:pt idx="12503">
                  <c:v>14.217591479999999</c:v>
                </c:pt>
                <c:pt idx="12504">
                  <c:v>14.21828592</c:v>
                </c:pt>
                <c:pt idx="12505">
                  <c:v>14.21898036</c:v>
                </c:pt>
                <c:pt idx="12506">
                  <c:v>14.219674920000001</c:v>
                </c:pt>
                <c:pt idx="12507">
                  <c:v>14.220369359999999</c:v>
                </c:pt>
                <c:pt idx="12508">
                  <c:v>14.221072079999999</c:v>
                </c:pt>
                <c:pt idx="12509">
                  <c:v>14.221766520000001</c:v>
                </c:pt>
                <c:pt idx="12510">
                  <c:v>14.222455440000001</c:v>
                </c:pt>
                <c:pt idx="12511">
                  <c:v>14.223151199999998</c:v>
                </c:pt>
                <c:pt idx="12512">
                  <c:v>14.22384984</c:v>
                </c:pt>
                <c:pt idx="12513">
                  <c:v>14.22454428</c:v>
                </c:pt>
                <c:pt idx="12514">
                  <c:v>14.2252332</c:v>
                </c:pt>
                <c:pt idx="12515">
                  <c:v>14.22592764</c:v>
                </c:pt>
                <c:pt idx="12516">
                  <c:v>14.22662352</c:v>
                </c:pt>
                <c:pt idx="12517">
                  <c:v>14.22731928</c:v>
                </c:pt>
                <c:pt idx="12518">
                  <c:v>14.228013719999995</c:v>
                </c:pt>
                <c:pt idx="12519">
                  <c:v>14.228708159999995</c:v>
                </c:pt>
                <c:pt idx="12520">
                  <c:v>14.2294026</c:v>
                </c:pt>
                <c:pt idx="12521">
                  <c:v>14.230098479999999</c:v>
                </c:pt>
                <c:pt idx="12522">
                  <c:v>14.230794360000001</c:v>
                </c:pt>
                <c:pt idx="12523">
                  <c:v>14.23148316</c:v>
                </c:pt>
                <c:pt idx="12524">
                  <c:v>14.2321776</c:v>
                </c:pt>
                <c:pt idx="12525">
                  <c:v>14.232873479999997</c:v>
                </c:pt>
                <c:pt idx="12526">
                  <c:v>14.233567919999999</c:v>
                </c:pt>
                <c:pt idx="12527">
                  <c:v>14.234262359999999</c:v>
                </c:pt>
                <c:pt idx="12528">
                  <c:v>14.234956799999999</c:v>
                </c:pt>
                <c:pt idx="12529">
                  <c:v>14.235651240000001</c:v>
                </c:pt>
                <c:pt idx="12530">
                  <c:v>14.236338719999999</c:v>
                </c:pt>
                <c:pt idx="12531">
                  <c:v>14.237038800000001</c:v>
                </c:pt>
                <c:pt idx="12532">
                  <c:v>14.23773456</c:v>
                </c:pt>
                <c:pt idx="12533">
                  <c:v>14.238428999999998</c:v>
                </c:pt>
                <c:pt idx="12534">
                  <c:v>14.239124879999999</c:v>
                </c:pt>
                <c:pt idx="12535">
                  <c:v>14.23982064</c:v>
                </c:pt>
                <c:pt idx="12536">
                  <c:v>14.240515200000001</c:v>
                </c:pt>
                <c:pt idx="12537">
                  <c:v>14.241209639999999</c:v>
                </c:pt>
                <c:pt idx="12538">
                  <c:v>14.241904079999999</c:v>
                </c:pt>
                <c:pt idx="12539">
                  <c:v>14.24259852</c:v>
                </c:pt>
                <c:pt idx="12540">
                  <c:v>14.24329296</c:v>
                </c:pt>
                <c:pt idx="12541">
                  <c:v>14.2439874</c:v>
                </c:pt>
                <c:pt idx="12542">
                  <c:v>14.24468184</c:v>
                </c:pt>
                <c:pt idx="12543">
                  <c:v>14.24537628</c:v>
                </c:pt>
                <c:pt idx="12544">
                  <c:v>14.246070719999999</c:v>
                </c:pt>
                <c:pt idx="12545">
                  <c:v>14.246765159999999</c:v>
                </c:pt>
                <c:pt idx="12546">
                  <c:v>14.247459600000001</c:v>
                </c:pt>
                <c:pt idx="12547">
                  <c:v>14.248154039999999</c:v>
                </c:pt>
                <c:pt idx="12548">
                  <c:v>14.248848479999998</c:v>
                </c:pt>
                <c:pt idx="12549">
                  <c:v>14.24954292</c:v>
                </c:pt>
                <c:pt idx="12550">
                  <c:v>14.2502388</c:v>
                </c:pt>
                <c:pt idx="12551">
                  <c:v>14.25093324</c:v>
                </c:pt>
                <c:pt idx="12552">
                  <c:v>14.251627679999999</c:v>
                </c:pt>
                <c:pt idx="12553">
                  <c:v>14.25231516</c:v>
                </c:pt>
                <c:pt idx="12554">
                  <c:v>14.253010920000001</c:v>
                </c:pt>
                <c:pt idx="12555">
                  <c:v>14.25370536</c:v>
                </c:pt>
                <c:pt idx="12556">
                  <c:v>14.254399920000001</c:v>
                </c:pt>
                <c:pt idx="12557">
                  <c:v>14.255094360000006</c:v>
                </c:pt>
                <c:pt idx="12558">
                  <c:v>14.255788800000014</c:v>
                </c:pt>
                <c:pt idx="12559">
                  <c:v>14.256483240000014</c:v>
                </c:pt>
                <c:pt idx="12560">
                  <c:v>14.25717768</c:v>
                </c:pt>
                <c:pt idx="12561">
                  <c:v>14.25787212</c:v>
                </c:pt>
                <c:pt idx="12562">
                  <c:v>14.258566560000002</c:v>
                </c:pt>
                <c:pt idx="12563">
                  <c:v>14.259260999999999</c:v>
                </c:pt>
                <c:pt idx="12564">
                  <c:v>14.259955440000001</c:v>
                </c:pt>
                <c:pt idx="12565">
                  <c:v>14.260649880000004</c:v>
                </c:pt>
                <c:pt idx="12566">
                  <c:v>14.261344320000001</c:v>
                </c:pt>
                <c:pt idx="12567">
                  <c:v>14.262038760000001</c:v>
                </c:pt>
                <c:pt idx="12568">
                  <c:v>14.262733200000014</c:v>
                </c:pt>
                <c:pt idx="12569">
                  <c:v>14.26342764</c:v>
                </c:pt>
                <c:pt idx="12570">
                  <c:v>14.26412208</c:v>
                </c:pt>
                <c:pt idx="12571">
                  <c:v>14.26481652</c:v>
                </c:pt>
                <c:pt idx="12572">
                  <c:v>14.2655124</c:v>
                </c:pt>
                <c:pt idx="12573">
                  <c:v>14.266206840000002</c:v>
                </c:pt>
                <c:pt idx="12574">
                  <c:v>14.266901280000001</c:v>
                </c:pt>
                <c:pt idx="12575">
                  <c:v>14.26759704</c:v>
                </c:pt>
                <c:pt idx="12576">
                  <c:v>14.268291479999997</c:v>
                </c:pt>
                <c:pt idx="12577">
                  <c:v>14.268987360000001</c:v>
                </c:pt>
                <c:pt idx="12578">
                  <c:v>14.269681800000004</c:v>
                </c:pt>
                <c:pt idx="12579">
                  <c:v>14.270376240000001</c:v>
                </c:pt>
                <c:pt idx="12580">
                  <c:v>14.271070679999999</c:v>
                </c:pt>
                <c:pt idx="12581">
                  <c:v>14.27176656</c:v>
                </c:pt>
                <c:pt idx="12582">
                  <c:v>14.272454040000014</c:v>
                </c:pt>
                <c:pt idx="12583">
                  <c:v>14.27314992</c:v>
                </c:pt>
                <c:pt idx="12584">
                  <c:v>14.27384436</c:v>
                </c:pt>
                <c:pt idx="12585">
                  <c:v>14.2745388</c:v>
                </c:pt>
                <c:pt idx="12586">
                  <c:v>14.27523324</c:v>
                </c:pt>
                <c:pt idx="12587">
                  <c:v>14.275927680000001</c:v>
                </c:pt>
                <c:pt idx="12588">
                  <c:v>14.276622120000001</c:v>
                </c:pt>
                <c:pt idx="12589">
                  <c:v>14.27731788</c:v>
                </c:pt>
                <c:pt idx="12590">
                  <c:v>14.27801232</c:v>
                </c:pt>
                <c:pt idx="12591">
                  <c:v>14.278706759999999</c:v>
                </c:pt>
                <c:pt idx="12592">
                  <c:v>14.279402640000002</c:v>
                </c:pt>
                <c:pt idx="12593">
                  <c:v>14.280097080000001</c:v>
                </c:pt>
                <c:pt idx="12594">
                  <c:v>14.280792960000001</c:v>
                </c:pt>
                <c:pt idx="12595">
                  <c:v>14.2814874</c:v>
                </c:pt>
                <c:pt idx="12596">
                  <c:v>14.28218184</c:v>
                </c:pt>
                <c:pt idx="12597">
                  <c:v>14.282877600000001</c:v>
                </c:pt>
                <c:pt idx="12598">
                  <c:v>14.283572040000001</c:v>
                </c:pt>
                <c:pt idx="12599">
                  <c:v>14.284266479999999</c:v>
                </c:pt>
                <c:pt idx="12600">
                  <c:v>14.28496092</c:v>
                </c:pt>
                <c:pt idx="12601">
                  <c:v>14.285649840000014</c:v>
                </c:pt>
                <c:pt idx="12602">
                  <c:v>14.28634428</c:v>
                </c:pt>
                <c:pt idx="12603">
                  <c:v>14.28703872</c:v>
                </c:pt>
                <c:pt idx="12604">
                  <c:v>14.2877346</c:v>
                </c:pt>
                <c:pt idx="12605">
                  <c:v>14.28842904</c:v>
                </c:pt>
                <c:pt idx="12606">
                  <c:v>14.289124920000001</c:v>
                </c:pt>
                <c:pt idx="12607">
                  <c:v>14.289819360000001</c:v>
                </c:pt>
                <c:pt idx="12608">
                  <c:v>14.290513799999999</c:v>
                </c:pt>
                <c:pt idx="12609">
                  <c:v>14.29120824</c:v>
                </c:pt>
                <c:pt idx="12610">
                  <c:v>14.291903999999999</c:v>
                </c:pt>
                <c:pt idx="12611">
                  <c:v>14.292598440000001</c:v>
                </c:pt>
                <c:pt idx="12612">
                  <c:v>14.293292880000001</c:v>
                </c:pt>
                <c:pt idx="12613">
                  <c:v>14.293987320000001</c:v>
                </c:pt>
                <c:pt idx="12614">
                  <c:v>14.294676240000001</c:v>
                </c:pt>
                <c:pt idx="12615">
                  <c:v>14.29537068</c:v>
                </c:pt>
                <c:pt idx="12616">
                  <c:v>14.29606512</c:v>
                </c:pt>
                <c:pt idx="12617">
                  <c:v>14.296761</c:v>
                </c:pt>
                <c:pt idx="12618">
                  <c:v>14.29745544</c:v>
                </c:pt>
                <c:pt idx="12619">
                  <c:v>14.29814988</c:v>
                </c:pt>
                <c:pt idx="12620">
                  <c:v>14.298844320000001</c:v>
                </c:pt>
                <c:pt idx="12621">
                  <c:v>14.299538760000001</c:v>
                </c:pt>
                <c:pt idx="12622">
                  <c:v>14.300233200000006</c:v>
                </c:pt>
                <c:pt idx="12623">
                  <c:v>14.300927640000001</c:v>
                </c:pt>
                <c:pt idx="12624">
                  <c:v>14.30162352</c:v>
                </c:pt>
                <c:pt idx="12625">
                  <c:v>14.30231796</c:v>
                </c:pt>
                <c:pt idx="12626">
                  <c:v>14.3030124</c:v>
                </c:pt>
                <c:pt idx="12627">
                  <c:v>14.303706840000016</c:v>
                </c:pt>
                <c:pt idx="12628">
                  <c:v>14.30440128</c:v>
                </c:pt>
                <c:pt idx="12629">
                  <c:v>14.305095720000002</c:v>
                </c:pt>
                <c:pt idx="12630">
                  <c:v>14.305787400000014</c:v>
                </c:pt>
                <c:pt idx="12631">
                  <c:v>14.306481840000016</c:v>
                </c:pt>
                <c:pt idx="12632">
                  <c:v>14.30717628</c:v>
                </c:pt>
                <c:pt idx="12633">
                  <c:v>14.307872040000001</c:v>
                </c:pt>
                <c:pt idx="12634">
                  <c:v>14.30856648</c:v>
                </c:pt>
                <c:pt idx="12635">
                  <c:v>14.30926092</c:v>
                </c:pt>
                <c:pt idx="12636">
                  <c:v>14.30995536</c:v>
                </c:pt>
                <c:pt idx="12637">
                  <c:v>14.310649920000015</c:v>
                </c:pt>
                <c:pt idx="12638">
                  <c:v>14.311345680000001</c:v>
                </c:pt>
                <c:pt idx="12639">
                  <c:v>14.312040120000002</c:v>
                </c:pt>
                <c:pt idx="12640">
                  <c:v>14.312736000000024</c:v>
                </c:pt>
                <c:pt idx="12641">
                  <c:v>14.313430440000015</c:v>
                </c:pt>
                <c:pt idx="12642">
                  <c:v>14.31412488</c:v>
                </c:pt>
                <c:pt idx="12643">
                  <c:v>14.31481932</c:v>
                </c:pt>
                <c:pt idx="12644">
                  <c:v>14.31551376</c:v>
                </c:pt>
                <c:pt idx="12645">
                  <c:v>14.31620964</c:v>
                </c:pt>
                <c:pt idx="12646">
                  <c:v>14.316898440000001</c:v>
                </c:pt>
                <c:pt idx="12647">
                  <c:v>14.317592880000015</c:v>
                </c:pt>
                <c:pt idx="12648">
                  <c:v>14.3182902</c:v>
                </c:pt>
                <c:pt idx="12649">
                  <c:v>14.31898464</c:v>
                </c:pt>
                <c:pt idx="12650">
                  <c:v>14.31967908</c:v>
                </c:pt>
                <c:pt idx="12651">
                  <c:v>14.32037352</c:v>
                </c:pt>
                <c:pt idx="12652">
                  <c:v>14.321067960000001</c:v>
                </c:pt>
                <c:pt idx="12653">
                  <c:v>14.321762400000001</c:v>
                </c:pt>
                <c:pt idx="12654">
                  <c:v>14.322456840000026</c:v>
                </c:pt>
                <c:pt idx="12655">
                  <c:v>14.323151280000001</c:v>
                </c:pt>
                <c:pt idx="12656">
                  <c:v>14.32384572</c:v>
                </c:pt>
                <c:pt idx="12657">
                  <c:v>14.32454016</c:v>
                </c:pt>
                <c:pt idx="12658">
                  <c:v>14.325234600000016</c:v>
                </c:pt>
                <c:pt idx="12659">
                  <c:v>14.32592904</c:v>
                </c:pt>
                <c:pt idx="12660">
                  <c:v>14.32662348</c:v>
                </c:pt>
                <c:pt idx="12661">
                  <c:v>14.327319360000001</c:v>
                </c:pt>
                <c:pt idx="12662">
                  <c:v>14.328013800000001</c:v>
                </c:pt>
                <c:pt idx="12663">
                  <c:v>14.328708240000001</c:v>
                </c:pt>
                <c:pt idx="12664">
                  <c:v>14.329402680000006</c:v>
                </c:pt>
                <c:pt idx="12665">
                  <c:v>14.33009844</c:v>
                </c:pt>
                <c:pt idx="12666">
                  <c:v>14.330792880000002</c:v>
                </c:pt>
                <c:pt idx="12667">
                  <c:v>14.331487320000004</c:v>
                </c:pt>
                <c:pt idx="12668">
                  <c:v>14.332181760000001</c:v>
                </c:pt>
                <c:pt idx="12669">
                  <c:v>14.332876200000014</c:v>
                </c:pt>
                <c:pt idx="12670">
                  <c:v>14.33357064</c:v>
                </c:pt>
                <c:pt idx="12671">
                  <c:v>14.334265200000001</c:v>
                </c:pt>
                <c:pt idx="12672">
                  <c:v>14.334959640000001</c:v>
                </c:pt>
                <c:pt idx="12673">
                  <c:v>14.335654080000015</c:v>
                </c:pt>
                <c:pt idx="12674">
                  <c:v>14.33634852</c:v>
                </c:pt>
                <c:pt idx="12675">
                  <c:v>14.33704296</c:v>
                </c:pt>
                <c:pt idx="12676">
                  <c:v>14.3377374</c:v>
                </c:pt>
                <c:pt idx="12677">
                  <c:v>14.33843184</c:v>
                </c:pt>
                <c:pt idx="12678">
                  <c:v>14.33912628</c:v>
                </c:pt>
                <c:pt idx="12679">
                  <c:v>14.339820720000001</c:v>
                </c:pt>
                <c:pt idx="12680">
                  <c:v>14.340515160000001</c:v>
                </c:pt>
                <c:pt idx="12681">
                  <c:v>14.341209600000001</c:v>
                </c:pt>
                <c:pt idx="12682">
                  <c:v>14.341904040000001</c:v>
                </c:pt>
                <c:pt idx="12683">
                  <c:v>14.342598480000001</c:v>
                </c:pt>
                <c:pt idx="12684">
                  <c:v>14.34329292</c:v>
                </c:pt>
                <c:pt idx="12685">
                  <c:v>14.34398736</c:v>
                </c:pt>
                <c:pt idx="12686">
                  <c:v>14.3446818</c:v>
                </c:pt>
                <c:pt idx="12687">
                  <c:v>14.34537624</c:v>
                </c:pt>
                <c:pt idx="12688">
                  <c:v>14.34607068</c:v>
                </c:pt>
                <c:pt idx="12689">
                  <c:v>14.346765120000001</c:v>
                </c:pt>
                <c:pt idx="12690">
                  <c:v>14.347454040000002</c:v>
                </c:pt>
                <c:pt idx="12691">
                  <c:v>14.348148479999999</c:v>
                </c:pt>
                <c:pt idx="12692">
                  <c:v>14.348842920000001</c:v>
                </c:pt>
                <c:pt idx="12693">
                  <c:v>14.349537360000006</c:v>
                </c:pt>
                <c:pt idx="12694">
                  <c:v>14.350233240000014</c:v>
                </c:pt>
                <c:pt idx="12695">
                  <c:v>14.35092768</c:v>
                </c:pt>
                <c:pt idx="12696">
                  <c:v>14.35162212</c:v>
                </c:pt>
                <c:pt idx="12697">
                  <c:v>14.352316560000018</c:v>
                </c:pt>
                <c:pt idx="12698">
                  <c:v>14.353011000000002</c:v>
                </c:pt>
                <c:pt idx="12699">
                  <c:v>14.353705440000002</c:v>
                </c:pt>
                <c:pt idx="12700">
                  <c:v>14.354399880000004</c:v>
                </c:pt>
                <c:pt idx="12701">
                  <c:v>14.355094320000026</c:v>
                </c:pt>
                <c:pt idx="12702">
                  <c:v>14.355788760000006</c:v>
                </c:pt>
                <c:pt idx="12703">
                  <c:v>14.356484640000028</c:v>
                </c:pt>
                <c:pt idx="12704">
                  <c:v>14.357180400000004</c:v>
                </c:pt>
                <c:pt idx="12705">
                  <c:v>14.357874840000004</c:v>
                </c:pt>
                <c:pt idx="12706">
                  <c:v>14.358570720000001</c:v>
                </c:pt>
                <c:pt idx="12707">
                  <c:v>14.35926516</c:v>
                </c:pt>
                <c:pt idx="12708">
                  <c:v>14.359959600000014</c:v>
                </c:pt>
                <c:pt idx="12709">
                  <c:v>14.360647080000014</c:v>
                </c:pt>
                <c:pt idx="12710">
                  <c:v>14.36134848</c:v>
                </c:pt>
                <c:pt idx="12711">
                  <c:v>14.362037400000018</c:v>
                </c:pt>
                <c:pt idx="12712">
                  <c:v>14.362731840000022</c:v>
                </c:pt>
                <c:pt idx="12713">
                  <c:v>14.363427600000014</c:v>
                </c:pt>
                <c:pt idx="12714">
                  <c:v>14.36412204</c:v>
                </c:pt>
                <c:pt idx="12715">
                  <c:v>14.36481648</c:v>
                </c:pt>
                <c:pt idx="12716">
                  <c:v>14.365510920000016</c:v>
                </c:pt>
                <c:pt idx="12717">
                  <c:v>14.366206800000022</c:v>
                </c:pt>
                <c:pt idx="12718">
                  <c:v>14.366901240000002</c:v>
                </c:pt>
                <c:pt idx="12719">
                  <c:v>14.367597120000006</c:v>
                </c:pt>
                <c:pt idx="12720">
                  <c:v>14.368292880000002</c:v>
                </c:pt>
                <c:pt idx="12721">
                  <c:v>14.368987320000002</c:v>
                </c:pt>
                <c:pt idx="12722">
                  <c:v>14.369681760000002</c:v>
                </c:pt>
                <c:pt idx="12723">
                  <c:v>14.370376200000004</c:v>
                </c:pt>
                <c:pt idx="12724">
                  <c:v>14.371070640000001</c:v>
                </c:pt>
                <c:pt idx="12725">
                  <c:v>14.3717652</c:v>
                </c:pt>
                <c:pt idx="12726">
                  <c:v>14.372459640000024</c:v>
                </c:pt>
                <c:pt idx="12727">
                  <c:v>14.373154080000004</c:v>
                </c:pt>
                <c:pt idx="12728">
                  <c:v>14.373848520000006</c:v>
                </c:pt>
                <c:pt idx="12729">
                  <c:v>14.374542960000015</c:v>
                </c:pt>
                <c:pt idx="12730">
                  <c:v>14.37523176</c:v>
                </c:pt>
                <c:pt idx="12731">
                  <c:v>14.37592764</c:v>
                </c:pt>
                <c:pt idx="12732">
                  <c:v>14.376623520000004</c:v>
                </c:pt>
                <c:pt idx="12733">
                  <c:v>14.37731928</c:v>
                </c:pt>
                <c:pt idx="12734">
                  <c:v>14.378013719999998</c:v>
                </c:pt>
                <c:pt idx="12735">
                  <c:v>14.378708159999999</c:v>
                </c:pt>
                <c:pt idx="12736">
                  <c:v>14.379402600000024</c:v>
                </c:pt>
                <c:pt idx="12737">
                  <c:v>14.380097040000004</c:v>
                </c:pt>
                <c:pt idx="12738">
                  <c:v>14.380791480000001</c:v>
                </c:pt>
                <c:pt idx="12739">
                  <c:v>14.381487360000015</c:v>
                </c:pt>
                <c:pt idx="12740">
                  <c:v>14.382181800000014</c:v>
                </c:pt>
                <c:pt idx="12741">
                  <c:v>14.382876240000016</c:v>
                </c:pt>
                <c:pt idx="12742">
                  <c:v>14.38356516</c:v>
                </c:pt>
                <c:pt idx="12743">
                  <c:v>14.384260920000001</c:v>
                </c:pt>
                <c:pt idx="12744">
                  <c:v>14.384955360000001</c:v>
                </c:pt>
                <c:pt idx="12745">
                  <c:v>14.38564848</c:v>
                </c:pt>
                <c:pt idx="12746">
                  <c:v>14.386344360000002</c:v>
                </c:pt>
                <c:pt idx="12747">
                  <c:v>14.387038800000004</c:v>
                </c:pt>
                <c:pt idx="12748">
                  <c:v>14.387733240000006</c:v>
                </c:pt>
                <c:pt idx="12749">
                  <c:v>14.388427680000001</c:v>
                </c:pt>
                <c:pt idx="12750">
                  <c:v>14.38912212</c:v>
                </c:pt>
                <c:pt idx="12751">
                  <c:v>14.389816560000016</c:v>
                </c:pt>
                <c:pt idx="12752">
                  <c:v>14.390512320000004</c:v>
                </c:pt>
                <c:pt idx="12753">
                  <c:v>14.391206760000001</c:v>
                </c:pt>
                <c:pt idx="12754">
                  <c:v>14.3919012</c:v>
                </c:pt>
                <c:pt idx="12755">
                  <c:v>14.392597080000014</c:v>
                </c:pt>
                <c:pt idx="12756">
                  <c:v>14.39329296</c:v>
                </c:pt>
                <c:pt idx="12757">
                  <c:v>14.393981760000001</c:v>
                </c:pt>
                <c:pt idx="12758">
                  <c:v>14.394677640000001</c:v>
                </c:pt>
                <c:pt idx="12759">
                  <c:v>14.39537208</c:v>
                </c:pt>
                <c:pt idx="12760">
                  <c:v>14.396066520000014</c:v>
                </c:pt>
                <c:pt idx="12761">
                  <c:v>14.39676096</c:v>
                </c:pt>
                <c:pt idx="12762">
                  <c:v>14.397456840000016</c:v>
                </c:pt>
                <c:pt idx="12763">
                  <c:v>14.39815128</c:v>
                </c:pt>
                <c:pt idx="12764">
                  <c:v>14.398845720000001</c:v>
                </c:pt>
                <c:pt idx="12765">
                  <c:v>14.399540160000004</c:v>
                </c:pt>
                <c:pt idx="12766">
                  <c:v>14.40023592</c:v>
                </c:pt>
                <c:pt idx="12767">
                  <c:v>14.400929040000001</c:v>
                </c:pt>
                <c:pt idx="12768">
                  <c:v>14.40162348</c:v>
                </c:pt>
                <c:pt idx="12769">
                  <c:v>14.40231936</c:v>
                </c:pt>
                <c:pt idx="12770">
                  <c:v>14.403015120000001</c:v>
                </c:pt>
                <c:pt idx="12771">
                  <c:v>14.403709560000006</c:v>
                </c:pt>
                <c:pt idx="12772">
                  <c:v>14.404404000000014</c:v>
                </c:pt>
                <c:pt idx="12773">
                  <c:v>14.405092920000014</c:v>
                </c:pt>
                <c:pt idx="12774">
                  <c:v>14.405788800000014</c:v>
                </c:pt>
                <c:pt idx="12775">
                  <c:v>14.406483240000016</c:v>
                </c:pt>
                <c:pt idx="12776">
                  <c:v>14.407178999999999</c:v>
                </c:pt>
                <c:pt idx="12777">
                  <c:v>14.40787212</c:v>
                </c:pt>
                <c:pt idx="12778">
                  <c:v>14.408566560000002</c:v>
                </c:pt>
                <c:pt idx="12779">
                  <c:v>14.40926232</c:v>
                </c:pt>
                <c:pt idx="12780">
                  <c:v>14.40995676</c:v>
                </c:pt>
                <c:pt idx="12781">
                  <c:v>14.4106512</c:v>
                </c:pt>
                <c:pt idx="12782">
                  <c:v>14.41134564</c:v>
                </c:pt>
                <c:pt idx="12783">
                  <c:v>14.412041520000002</c:v>
                </c:pt>
                <c:pt idx="12784">
                  <c:v>14.412735960000004</c:v>
                </c:pt>
                <c:pt idx="12785">
                  <c:v>14.413430400000006</c:v>
                </c:pt>
                <c:pt idx="12786">
                  <c:v>14.414124840000001</c:v>
                </c:pt>
                <c:pt idx="12787">
                  <c:v>14.41482072</c:v>
                </c:pt>
                <c:pt idx="12788">
                  <c:v>14.41551516</c:v>
                </c:pt>
                <c:pt idx="12789">
                  <c:v>14.416209600000002</c:v>
                </c:pt>
                <c:pt idx="12790">
                  <c:v>14.416904040000002</c:v>
                </c:pt>
                <c:pt idx="12791">
                  <c:v>14.417598480000001</c:v>
                </c:pt>
                <c:pt idx="12792">
                  <c:v>14.418292920000001</c:v>
                </c:pt>
                <c:pt idx="12793">
                  <c:v>14.41898316</c:v>
                </c:pt>
                <c:pt idx="12794">
                  <c:v>14.4196776</c:v>
                </c:pt>
                <c:pt idx="12795">
                  <c:v>14.42037204</c:v>
                </c:pt>
                <c:pt idx="12796">
                  <c:v>14.421065159999999</c:v>
                </c:pt>
                <c:pt idx="12797">
                  <c:v>14.421760920000001</c:v>
                </c:pt>
                <c:pt idx="12798">
                  <c:v>14.422455360000002</c:v>
                </c:pt>
                <c:pt idx="12799">
                  <c:v>14.42314992</c:v>
                </c:pt>
                <c:pt idx="12800">
                  <c:v>14.42384436</c:v>
                </c:pt>
                <c:pt idx="12801">
                  <c:v>14.424538800000002</c:v>
                </c:pt>
                <c:pt idx="12802">
                  <c:v>14.425233240000004</c:v>
                </c:pt>
                <c:pt idx="12803">
                  <c:v>14.425927680000001</c:v>
                </c:pt>
                <c:pt idx="12804">
                  <c:v>14.426622120000001</c:v>
                </c:pt>
                <c:pt idx="12805">
                  <c:v>14.42731656</c:v>
                </c:pt>
                <c:pt idx="12806">
                  <c:v>14.428011</c:v>
                </c:pt>
                <c:pt idx="12807">
                  <c:v>14.42870544</c:v>
                </c:pt>
                <c:pt idx="12808">
                  <c:v>14.429401200000004</c:v>
                </c:pt>
                <c:pt idx="12809">
                  <c:v>14.43009852</c:v>
                </c:pt>
                <c:pt idx="12810">
                  <c:v>14.43079296</c:v>
                </c:pt>
                <c:pt idx="12811">
                  <c:v>14.4314874</c:v>
                </c:pt>
                <c:pt idx="12812">
                  <c:v>14.43218184</c:v>
                </c:pt>
                <c:pt idx="12813">
                  <c:v>14.43287628</c:v>
                </c:pt>
                <c:pt idx="12814">
                  <c:v>14.4335652</c:v>
                </c:pt>
                <c:pt idx="12815">
                  <c:v>14.434259640000001</c:v>
                </c:pt>
                <c:pt idx="12816">
                  <c:v>14.4349554</c:v>
                </c:pt>
                <c:pt idx="12817">
                  <c:v>14.435649840000016</c:v>
                </c:pt>
                <c:pt idx="12818">
                  <c:v>14.43634428</c:v>
                </c:pt>
                <c:pt idx="12819">
                  <c:v>14.43703872</c:v>
                </c:pt>
                <c:pt idx="12820">
                  <c:v>14.437733160000001</c:v>
                </c:pt>
                <c:pt idx="12821">
                  <c:v>14.438427600000001</c:v>
                </c:pt>
                <c:pt idx="12822">
                  <c:v>14.439122040000001</c:v>
                </c:pt>
                <c:pt idx="12823">
                  <c:v>14.439816480000001</c:v>
                </c:pt>
                <c:pt idx="12824">
                  <c:v>14.440510920000001</c:v>
                </c:pt>
                <c:pt idx="12825">
                  <c:v>14.44120536</c:v>
                </c:pt>
                <c:pt idx="12826">
                  <c:v>14.44190124</c:v>
                </c:pt>
                <c:pt idx="12827">
                  <c:v>14.44259712</c:v>
                </c:pt>
                <c:pt idx="12828">
                  <c:v>14.44329156</c:v>
                </c:pt>
                <c:pt idx="12829">
                  <c:v>14.443986000000002</c:v>
                </c:pt>
                <c:pt idx="12830">
                  <c:v>14.444680440000001</c:v>
                </c:pt>
                <c:pt idx="12831">
                  <c:v>14.445374880000001</c:v>
                </c:pt>
                <c:pt idx="12832">
                  <c:v>14.446069320000001</c:v>
                </c:pt>
                <c:pt idx="12833">
                  <c:v>14.4467652</c:v>
                </c:pt>
                <c:pt idx="12834">
                  <c:v>14.447455440000001</c:v>
                </c:pt>
                <c:pt idx="12835">
                  <c:v>14.448149880000001</c:v>
                </c:pt>
                <c:pt idx="12836">
                  <c:v>14.448844320000001</c:v>
                </c:pt>
                <c:pt idx="12837">
                  <c:v>14.449540200000014</c:v>
                </c:pt>
                <c:pt idx="12838">
                  <c:v>14.450234640000014</c:v>
                </c:pt>
                <c:pt idx="12839">
                  <c:v>14.450930400000004</c:v>
                </c:pt>
                <c:pt idx="12840">
                  <c:v>14.451624840000004</c:v>
                </c:pt>
                <c:pt idx="12841">
                  <c:v>14.452319280000006</c:v>
                </c:pt>
                <c:pt idx="12842">
                  <c:v>14.4530124</c:v>
                </c:pt>
                <c:pt idx="12843">
                  <c:v>14.45370816</c:v>
                </c:pt>
                <c:pt idx="12844">
                  <c:v>14.454402600000016</c:v>
                </c:pt>
                <c:pt idx="12845">
                  <c:v>14.455097040000016</c:v>
                </c:pt>
                <c:pt idx="12846">
                  <c:v>14.45579148</c:v>
                </c:pt>
                <c:pt idx="12847">
                  <c:v>14.456485920000024</c:v>
                </c:pt>
                <c:pt idx="12848">
                  <c:v>14.457180360000002</c:v>
                </c:pt>
                <c:pt idx="12849">
                  <c:v>14.45787492</c:v>
                </c:pt>
                <c:pt idx="12850">
                  <c:v>14.45856936</c:v>
                </c:pt>
                <c:pt idx="12851">
                  <c:v>14.4592638</c:v>
                </c:pt>
                <c:pt idx="12852">
                  <c:v>14.459959560000014</c:v>
                </c:pt>
                <c:pt idx="12853">
                  <c:v>14.460654000000016</c:v>
                </c:pt>
                <c:pt idx="12854">
                  <c:v>14.46134844</c:v>
                </c:pt>
                <c:pt idx="12855">
                  <c:v>14.462042880000018</c:v>
                </c:pt>
                <c:pt idx="12856">
                  <c:v>14.462737320000024</c:v>
                </c:pt>
                <c:pt idx="12857">
                  <c:v>14.463431760000002</c:v>
                </c:pt>
                <c:pt idx="12858">
                  <c:v>14.464122120000001</c:v>
                </c:pt>
                <c:pt idx="12859">
                  <c:v>14.46481788</c:v>
                </c:pt>
                <c:pt idx="12860">
                  <c:v>14.465515200000022</c:v>
                </c:pt>
                <c:pt idx="12861">
                  <c:v>14.466209640000002</c:v>
                </c:pt>
                <c:pt idx="12862">
                  <c:v>14.466904080000004</c:v>
                </c:pt>
                <c:pt idx="12863">
                  <c:v>14.467598520000006</c:v>
                </c:pt>
                <c:pt idx="12864">
                  <c:v>14.468292960000001</c:v>
                </c:pt>
                <c:pt idx="12865">
                  <c:v>14.4689874</c:v>
                </c:pt>
                <c:pt idx="12866">
                  <c:v>14.469676200000018</c:v>
                </c:pt>
                <c:pt idx="12867">
                  <c:v>14.470370640000001</c:v>
                </c:pt>
                <c:pt idx="12868">
                  <c:v>14.4710652</c:v>
                </c:pt>
                <c:pt idx="12869">
                  <c:v>14.47175964</c:v>
                </c:pt>
                <c:pt idx="12870">
                  <c:v>14.472454080000018</c:v>
                </c:pt>
                <c:pt idx="12871">
                  <c:v>14.473148520000002</c:v>
                </c:pt>
                <c:pt idx="12872">
                  <c:v>14.473842960000002</c:v>
                </c:pt>
                <c:pt idx="12873">
                  <c:v>14.474537400000004</c:v>
                </c:pt>
                <c:pt idx="12874">
                  <c:v>14.47523316</c:v>
                </c:pt>
                <c:pt idx="12875">
                  <c:v>14.475927600000002</c:v>
                </c:pt>
                <c:pt idx="12876">
                  <c:v>14.476623480000001</c:v>
                </c:pt>
                <c:pt idx="12877">
                  <c:v>14.477316480000001</c:v>
                </c:pt>
                <c:pt idx="12878">
                  <c:v>14.478010920000001</c:v>
                </c:pt>
                <c:pt idx="12879">
                  <c:v>14.478705360000001</c:v>
                </c:pt>
                <c:pt idx="12880">
                  <c:v>14.479399920000002</c:v>
                </c:pt>
                <c:pt idx="12881">
                  <c:v>14.480094360000002</c:v>
                </c:pt>
                <c:pt idx="12882">
                  <c:v>14.480788800000004</c:v>
                </c:pt>
                <c:pt idx="12883">
                  <c:v>14.481483240000006</c:v>
                </c:pt>
                <c:pt idx="12884">
                  <c:v>14.482177680000001</c:v>
                </c:pt>
                <c:pt idx="12885">
                  <c:v>14.482874880000002</c:v>
                </c:pt>
                <c:pt idx="12886">
                  <c:v>14.48356512</c:v>
                </c:pt>
                <c:pt idx="12887">
                  <c:v>14.484261</c:v>
                </c:pt>
                <c:pt idx="12888">
                  <c:v>14.484956760000001</c:v>
                </c:pt>
                <c:pt idx="12889">
                  <c:v>14.485651200000014</c:v>
                </c:pt>
                <c:pt idx="12890">
                  <c:v>14.48634564</c:v>
                </c:pt>
                <c:pt idx="12891">
                  <c:v>14.487040200000004</c:v>
                </c:pt>
                <c:pt idx="12892">
                  <c:v>14.48773596</c:v>
                </c:pt>
                <c:pt idx="12893">
                  <c:v>14.4884304</c:v>
                </c:pt>
                <c:pt idx="12894">
                  <c:v>14.489124840000002</c:v>
                </c:pt>
                <c:pt idx="12895">
                  <c:v>14.489819280000004</c:v>
                </c:pt>
                <c:pt idx="12896">
                  <c:v>14.490515160000001</c:v>
                </c:pt>
                <c:pt idx="12897">
                  <c:v>14.491209600000001</c:v>
                </c:pt>
                <c:pt idx="12898">
                  <c:v>14.49190404</c:v>
                </c:pt>
                <c:pt idx="12899">
                  <c:v>14.49259848</c:v>
                </c:pt>
                <c:pt idx="12900">
                  <c:v>14.49329292</c:v>
                </c:pt>
                <c:pt idx="12901">
                  <c:v>14.49398736</c:v>
                </c:pt>
                <c:pt idx="12902">
                  <c:v>14.4946818</c:v>
                </c:pt>
                <c:pt idx="12903">
                  <c:v>14.495376240000002</c:v>
                </c:pt>
                <c:pt idx="12904">
                  <c:v>14.496070680000001</c:v>
                </c:pt>
                <c:pt idx="12905">
                  <c:v>14.496759600000004</c:v>
                </c:pt>
                <c:pt idx="12906">
                  <c:v>14.497454040000004</c:v>
                </c:pt>
                <c:pt idx="12907">
                  <c:v>14.498148479999999</c:v>
                </c:pt>
                <c:pt idx="12908">
                  <c:v>14.498847120000001</c:v>
                </c:pt>
                <c:pt idx="12909">
                  <c:v>14.499541560000004</c:v>
                </c:pt>
                <c:pt idx="12910">
                  <c:v>14.500236000000006</c:v>
                </c:pt>
                <c:pt idx="12911">
                  <c:v>14.500930440000001</c:v>
                </c:pt>
                <c:pt idx="12912">
                  <c:v>14.50162488</c:v>
                </c:pt>
                <c:pt idx="12913">
                  <c:v>14.50231932</c:v>
                </c:pt>
                <c:pt idx="12914">
                  <c:v>14.50301376</c:v>
                </c:pt>
                <c:pt idx="12915">
                  <c:v>14.5037082</c:v>
                </c:pt>
                <c:pt idx="12916">
                  <c:v>14.504402640000002</c:v>
                </c:pt>
                <c:pt idx="12917">
                  <c:v>14.505097080000002</c:v>
                </c:pt>
                <c:pt idx="12918">
                  <c:v>14.505791520000002</c:v>
                </c:pt>
                <c:pt idx="12919">
                  <c:v>14.506485960000004</c:v>
                </c:pt>
                <c:pt idx="12920">
                  <c:v>14.507180400000001</c:v>
                </c:pt>
                <c:pt idx="12921">
                  <c:v>14.507874840000001</c:v>
                </c:pt>
                <c:pt idx="12922">
                  <c:v>14.50857072</c:v>
                </c:pt>
                <c:pt idx="12923">
                  <c:v>14.5092582</c:v>
                </c:pt>
                <c:pt idx="12924">
                  <c:v>14.509959600000002</c:v>
                </c:pt>
                <c:pt idx="12925">
                  <c:v>14.51064708</c:v>
                </c:pt>
                <c:pt idx="12926">
                  <c:v>14.511341519999998</c:v>
                </c:pt>
                <c:pt idx="12927">
                  <c:v>14.512035960000002</c:v>
                </c:pt>
                <c:pt idx="12928">
                  <c:v>14.512737360000004</c:v>
                </c:pt>
                <c:pt idx="12929">
                  <c:v>14.513431800000006</c:v>
                </c:pt>
                <c:pt idx="12930">
                  <c:v>14.514120719999999</c:v>
                </c:pt>
                <c:pt idx="12931">
                  <c:v>14.514815159999999</c:v>
                </c:pt>
                <c:pt idx="12932">
                  <c:v>14.515509600000014</c:v>
                </c:pt>
                <c:pt idx="12933">
                  <c:v>14.516205360000001</c:v>
                </c:pt>
                <c:pt idx="12934">
                  <c:v>14.51689992</c:v>
                </c:pt>
                <c:pt idx="12935">
                  <c:v>14.51759436</c:v>
                </c:pt>
                <c:pt idx="12936">
                  <c:v>14.518288800000001</c:v>
                </c:pt>
                <c:pt idx="12937">
                  <c:v>14.518983240000001</c:v>
                </c:pt>
                <c:pt idx="12938">
                  <c:v>14.519677680000001</c:v>
                </c:pt>
                <c:pt idx="12939">
                  <c:v>14.520376199999999</c:v>
                </c:pt>
                <c:pt idx="12940">
                  <c:v>14.52107064</c:v>
                </c:pt>
                <c:pt idx="12941">
                  <c:v>14.521765200000001</c:v>
                </c:pt>
                <c:pt idx="12942">
                  <c:v>14.522459640000006</c:v>
                </c:pt>
                <c:pt idx="12943">
                  <c:v>14.523154080000001</c:v>
                </c:pt>
                <c:pt idx="12944">
                  <c:v>14.52384852</c:v>
                </c:pt>
                <c:pt idx="12945">
                  <c:v>14.52453732</c:v>
                </c:pt>
                <c:pt idx="12946">
                  <c:v>14.52523176</c:v>
                </c:pt>
                <c:pt idx="12947">
                  <c:v>14.525927640000001</c:v>
                </c:pt>
                <c:pt idx="12948">
                  <c:v>14.526622080000001</c:v>
                </c:pt>
                <c:pt idx="12949">
                  <c:v>14.527316520000001</c:v>
                </c:pt>
                <c:pt idx="12950">
                  <c:v>14.52801096</c:v>
                </c:pt>
                <c:pt idx="12951">
                  <c:v>14.5287054</c:v>
                </c:pt>
                <c:pt idx="12952">
                  <c:v>14.52940128</c:v>
                </c:pt>
                <c:pt idx="12953">
                  <c:v>14.530095719999998</c:v>
                </c:pt>
                <c:pt idx="12954">
                  <c:v>14.530790159999999</c:v>
                </c:pt>
                <c:pt idx="12955">
                  <c:v>14.531484600000002</c:v>
                </c:pt>
                <c:pt idx="12956">
                  <c:v>14.532179040000001</c:v>
                </c:pt>
                <c:pt idx="12957">
                  <c:v>14.532873479999999</c:v>
                </c:pt>
                <c:pt idx="12958">
                  <c:v>14.533567920000001</c:v>
                </c:pt>
                <c:pt idx="12959">
                  <c:v>14.53426236</c:v>
                </c:pt>
                <c:pt idx="12960">
                  <c:v>14.53495824</c:v>
                </c:pt>
                <c:pt idx="12961">
                  <c:v>14.53565268</c:v>
                </c:pt>
                <c:pt idx="12962">
                  <c:v>14.53634712</c:v>
                </c:pt>
                <c:pt idx="12963">
                  <c:v>14.53704156</c:v>
                </c:pt>
                <c:pt idx="12964">
                  <c:v>14.537736000000002</c:v>
                </c:pt>
                <c:pt idx="12965">
                  <c:v>14.538430440000001</c:v>
                </c:pt>
                <c:pt idx="12966">
                  <c:v>14.539124880000001</c:v>
                </c:pt>
                <c:pt idx="12967">
                  <c:v>14.539819320000001</c:v>
                </c:pt>
                <c:pt idx="12968">
                  <c:v>14.54051376</c:v>
                </c:pt>
                <c:pt idx="12969">
                  <c:v>14.541208199999998</c:v>
                </c:pt>
                <c:pt idx="12970">
                  <c:v>14.54190264</c:v>
                </c:pt>
                <c:pt idx="12971">
                  <c:v>14.54259708</c:v>
                </c:pt>
                <c:pt idx="12972">
                  <c:v>14.54329152</c:v>
                </c:pt>
                <c:pt idx="12973">
                  <c:v>14.543985960000001</c:v>
                </c:pt>
                <c:pt idx="12974">
                  <c:v>14.54467764</c:v>
                </c:pt>
                <c:pt idx="12975">
                  <c:v>14.545374840000001</c:v>
                </c:pt>
                <c:pt idx="12976">
                  <c:v>14.546069280000001</c:v>
                </c:pt>
                <c:pt idx="12977">
                  <c:v>14.54676372</c:v>
                </c:pt>
                <c:pt idx="12978">
                  <c:v>14.54745816</c:v>
                </c:pt>
                <c:pt idx="12979">
                  <c:v>14.5481526</c:v>
                </c:pt>
                <c:pt idx="12980">
                  <c:v>14.548848479999997</c:v>
                </c:pt>
                <c:pt idx="12981">
                  <c:v>14.54954292</c:v>
                </c:pt>
                <c:pt idx="12982">
                  <c:v>14.550237360000002</c:v>
                </c:pt>
                <c:pt idx="12983">
                  <c:v>14.550930360000002</c:v>
                </c:pt>
                <c:pt idx="12984">
                  <c:v>14.55162492</c:v>
                </c:pt>
                <c:pt idx="12985">
                  <c:v>14.55231936</c:v>
                </c:pt>
                <c:pt idx="12986">
                  <c:v>14.5530138</c:v>
                </c:pt>
                <c:pt idx="12987">
                  <c:v>14.553708240000002</c:v>
                </c:pt>
                <c:pt idx="12988">
                  <c:v>14.554402680000004</c:v>
                </c:pt>
                <c:pt idx="12989">
                  <c:v>14.555097120000006</c:v>
                </c:pt>
                <c:pt idx="12990">
                  <c:v>14.555791560000015</c:v>
                </c:pt>
                <c:pt idx="12991">
                  <c:v>14.556487320000024</c:v>
                </c:pt>
                <c:pt idx="12992">
                  <c:v>14.55717624</c:v>
                </c:pt>
                <c:pt idx="12993">
                  <c:v>14.557870680000001</c:v>
                </c:pt>
                <c:pt idx="12994">
                  <c:v>14.55856788</c:v>
                </c:pt>
                <c:pt idx="12995">
                  <c:v>14.55926376</c:v>
                </c:pt>
                <c:pt idx="12996">
                  <c:v>14.559958200000002</c:v>
                </c:pt>
                <c:pt idx="12997">
                  <c:v>14.560652640000002</c:v>
                </c:pt>
                <c:pt idx="12998">
                  <c:v>14.561347080000001</c:v>
                </c:pt>
                <c:pt idx="12999">
                  <c:v>14.562041520000006</c:v>
                </c:pt>
                <c:pt idx="13000">
                  <c:v>14.562737400000014</c:v>
                </c:pt>
                <c:pt idx="13001">
                  <c:v>14.563431840000014</c:v>
                </c:pt>
                <c:pt idx="13002">
                  <c:v>14.56411932</c:v>
                </c:pt>
                <c:pt idx="13003">
                  <c:v>14.5648152</c:v>
                </c:pt>
                <c:pt idx="13004">
                  <c:v>14.565510960000006</c:v>
                </c:pt>
                <c:pt idx="13005">
                  <c:v>14.56620408</c:v>
                </c:pt>
                <c:pt idx="13006">
                  <c:v>14.566898520000002</c:v>
                </c:pt>
                <c:pt idx="13007">
                  <c:v>14.567592960000002</c:v>
                </c:pt>
                <c:pt idx="13008">
                  <c:v>14.568287400000001</c:v>
                </c:pt>
                <c:pt idx="13009">
                  <c:v>14.568981840000001</c:v>
                </c:pt>
                <c:pt idx="13010">
                  <c:v>14.569676280000015</c:v>
                </c:pt>
                <c:pt idx="13011">
                  <c:v>14.57037072</c:v>
                </c:pt>
                <c:pt idx="13012">
                  <c:v>14.57106516</c:v>
                </c:pt>
                <c:pt idx="13013">
                  <c:v>14.571760920000001</c:v>
                </c:pt>
                <c:pt idx="13014">
                  <c:v>14.572455360000006</c:v>
                </c:pt>
                <c:pt idx="13015">
                  <c:v>14.573149920000002</c:v>
                </c:pt>
                <c:pt idx="13016">
                  <c:v>14.573844360000002</c:v>
                </c:pt>
                <c:pt idx="13017">
                  <c:v>14.574538800000004</c:v>
                </c:pt>
                <c:pt idx="13018">
                  <c:v>14.575233240000006</c:v>
                </c:pt>
                <c:pt idx="13019">
                  <c:v>14.575927680000001</c:v>
                </c:pt>
                <c:pt idx="13020">
                  <c:v>14.576623440000001</c:v>
                </c:pt>
                <c:pt idx="13021">
                  <c:v>14.577317880000001</c:v>
                </c:pt>
                <c:pt idx="13022">
                  <c:v>14.578012320000001</c:v>
                </c:pt>
                <c:pt idx="13023">
                  <c:v>14.578708199999999</c:v>
                </c:pt>
                <c:pt idx="13024">
                  <c:v>14.579404080000014</c:v>
                </c:pt>
                <c:pt idx="13025">
                  <c:v>14.580092880000002</c:v>
                </c:pt>
                <c:pt idx="13026">
                  <c:v>14.580787320000002</c:v>
                </c:pt>
                <c:pt idx="13027">
                  <c:v>14.581481760000001</c:v>
                </c:pt>
                <c:pt idx="13028">
                  <c:v>14.582176200000006</c:v>
                </c:pt>
                <c:pt idx="13029">
                  <c:v>14.582870640000001</c:v>
                </c:pt>
                <c:pt idx="13030">
                  <c:v>14.583565200000002</c:v>
                </c:pt>
                <c:pt idx="13031">
                  <c:v>14.584259640000001</c:v>
                </c:pt>
                <c:pt idx="13032">
                  <c:v>14.584954080000001</c:v>
                </c:pt>
                <c:pt idx="13033">
                  <c:v>14.585648520000015</c:v>
                </c:pt>
                <c:pt idx="13034">
                  <c:v>14.586345720000001</c:v>
                </c:pt>
                <c:pt idx="13035">
                  <c:v>14.587040160000001</c:v>
                </c:pt>
                <c:pt idx="13036">
                  <c:v>14.587734600000006</c:v>
                </c:pt>
                <c:pt idx="13037">
                  <c:v>14.588429040000001</c:v>
                </c:pt>
                <c:pt idx="13038">
                  <c:v>14.58912348</c:v>
                </c:pt>
                <c:pt idx="13039">
                  <c:v>14.58981792</c:v>
                </c:pt>
                <c:pt idx="13040">
                  <c:v>14.590506840000014</c:v>
                </c:pt>
                <c:pt idx="13041">
                  <c:v>14.591209560000001</c:v>
                </c:pt>
                <c:pt idx="13042">
                  <c:v>14.59190124</c:v>
                </c:pt>
                <c:pt idx="13043">
                  <c:v>14.592595680000002</c:v>
                </c:pt>
                <c:pt idx="13044">
                  <c:v>14.593290120000001</c:v>
                </c:pt>
                <c:pt idx="13045">
                  <c:v>14.593984560000004</c:v>
                </c:pt>
                <c:pt idx="13046">
                  <c:v>14.594678999999999</c:v>
                </c:pt>
                <c:pt idx="13047">
                  <c:v>14.59537488</c:v>
                </c:pt>
                <c:pt idx="13048">
                  <c:v>14.59606932</c:v>
                </c:pt>
                <c:pt idx="13049">
                  <c:v>14.59676376</c:v>
                </c:pt>
                <c:pt idx="13050">
                  <c:v>14.5974582</c:v>
                </c:pt>
                <c:pt idx="13051">
                  <c:v>14.598152639999999</c:v>
                </c:pt>
                <c:pt idx="13052">
                  <c:v>14.598847080000001</c:v>
                </c:pt>
                <c:pt idx="13053">
                  <c:v>14.599541520000002</c:v>
                </c:pt>
                <c:pt idx="13054">
                  <c:v>14.600235960000001</c:v>
                </c:pt>
                <c:pt idx="13055">
                  <c:v>14.600930400000001</c:v>
                </c:pt>
                <c:pt idx="13056">
                  <c:v>14.60162628</c:v>
                </c:pt>
                <c:pt idx="13057">
                  <c:v>14.60232072</c:v>
                </c:pt>
                <c:pt idx="13058">
                  <c:v>14.60301516</c:v>
                </c:pt>
                <c:pt idx="13059">
                  <c:v>14.603709600000002</c:v>
                </c:pt>
                <c:pt idx="13060">
                  <c:v>14.604404040000002</c:v>
                </c:pt>
                <c:pt idx="13061">
                  <c:v>14.605098480000001</c:v>
                </c:pt>
                <c:pt idx="13062">
                  <c:v>14.605787400000002</c:v>
                </c:pt>
                <c:pt idx="13063">
                  <c:v>14.606481840000002</c:v>
                </c:pt>
                <c:pt idx="13064">
                  <c:v>14.607176280000001</c:v>
                </c:pt>
                <c:pt idx="13065">
                  <c:v>14.60787204</c:v>
                </c:pt>
                <c:pt idx="13066">
                  <c:v>14.60856648</c:v>
                </c:pt>
                <c:pt idx="13067">
                  <c:v>14.609260920000001</c:v>
                </c:pt>
                <c:pt idx="13068">
                  <c:v>14.609956800000004</c:v>
                </c:pt>
                <c:pt idx="13069">
                  <c:v>14.610652680000001</c:v>
                </c:pt>
                <c:pt idx="13070">
                  <c:v>14.611348439999997</c:v>
                </c:pt>
                <c:pt idx="13071">
                  <c:v>14.612042880000002</c:v>
                </c:pt>
                <c:pt idx="13072">
                  <c:v>14.612737320000004</c:v>
                </c:pt>
                <c:pt idx="13073">
                  <c:v>14.613431760000001</c:v>
                </c:pt>
                <c:pt idx="13074">
                  <c:v>14.614126199999999</c:v>
                </c:pt>
                <c:pt idx="13075">
                  <c:v>14.61482064</c:v>
                </c:pt>
                <c:pt idx="13076">
                  <c:v>14.615515200000004</c:v>
                </c:pt>
                <c:pt idx="13077">
                  <c:v>14.616204</c:v>
                </c:pt>
                <c:pt idx="13078">
                  <c:v>14.61689844</c:v>
                </c:pt>
                <c:pt idx="13079">
                  <c:v>14.61759288</c:v>
                </c:pt>
                <c:pt idx="13080">
                  <c:v>14.61828732</c:v>
                </c:pt>
                <c:pt idx="13081">
                  <c:v>14.618981759999997</c:v>
                </c:pt>
                <c:pt idx="13082">
                  <c:v>14.619677640000001</c:v>
                </c:pt>
                <c:pt idx="13083">
                  <c:v>14.620372079999999</c:v>
                </c:pt>
                <c:pt idx="13084">
                  <c:v>14.621066520000001</c:v>
                </c:pt>
                <c:pt idx="13085">
                  <c:v>14.62176096</c:v>
                </c:pt>
                <c:pt idx="13086">
                  <c:v>14.6224554</c:v>
                </c:pt>
                <c:pt idx="13087">
                  <c:v>14.62314984</c:v>
                </c:pt>
                <c:pt idx="13088">
                  <c:v>14.623845719999998</c:v>
                </c:pt>
                <c:pt idx="13089">
                  <c:v>14.624540159999999</c:v>
                </c:pt>
                <c:pt idx="13090">
                  <c:v>14.625234600000002</c:v>
                </c:pt>
                <c:pt idx="13091">
                  <c:v>14.625929040000001</c:v>
                </c:pt>
                <c:pt idx="13092">
                  <c:v>14.626623479999999</c:v>
                </c:pt>
                <c:pt idx="13093">
                  <c:v>14.627317919999999</c:v>
                </c:pt>
                <c:pt idx="13094">
                  <c:v>14.62801236</c:v>
                </c:pt>
                <c:pt idx="13095">
                  <c:v>14.62870824</c:v>
                </c:pt>
                <c:pt idx="13096">
                  <c:v>14.62940268</c:v>
                </c:pt>
                <c:pt idx="13097">
                  <c:v>14.63009712</c:v>
                </c:pt>
                <c:pt idx="13098">
                  <c:v>14.63079156</c:v>
                </c:pt>
                <c:pt idx="13099">
                  <c:v>14.63148324</c:v>
                </c:pt>
                <c:pt idx="13100">
                  <c:v>14.63217768</c:v>
                </c:pt>
                <c:pt idx="13101">
                  <c:v>14.632874880000001</c:v>
                </c:pt>
                <c:pt idx="13102">
                  <c:v>14.633569320000001</c:v>
                </c:pt>
                <c:pt idx="13103">
                  <c:v>14.634263759999993</c:v>
                </c:pt>
                <c:pt idx="13104">
                  <c:v>14.634958199999998</c:v>
                </c:pt>
                <c:pt idx="13105">
                  <c:v>14.63565408</c:v>
                </c:pt>
                <c:pt idx="13106">
                  <c:v>14.636342880000001</c:v>
                </c:pt>
                <c:pt idx="13107">
                  <c:v>14.637038759999999</c:v>
                </c:pt>
                <c:pt idx="13108">
                  <c:v>14.6377332</c:v>
                </c:pt>
                <c:pt idx="13109">
                  <c:v>14.63842764</c:v>
                </c:pt>
                <c:pt idx="13110">
                  <c:v>14.63912208</c:v>
                </c:pt>
                <c:pt idx="13111">
                  <c:v>14.63981652</c:v>
                </c:pt>
                <c:pt idx="13112">
                  <c:v>14.6405124</c:v>
                </c:pt>
                <c:pt idx="13113">
                  <c:v>14.641208159999993</c:v>
                </c:pt>
                <c:pt idx="13114">
                  <c:v>14.6419026</c:v>
                </c:pt>
                <c:pt idx="13115">
                  <c:v>14.64259704</c:v>
                </c:pt>
                <c:pt idx="13116">
                  <c:v>14.643291479999997</c:v>
                </c:pt>
                <c:pt idx="13117">
                  <c:v>14.643985919999999</c:v>
                </c:pt>
                <c:pt idx="13118">
                  <c:v>14.644680360000001</c:v>
                </c:pt>
                <c:pt idx="13119">
                  <c:v>14.64537492</c:v>
                </c:pt>
                <c:pt idx="13120">
                  <c:v>14.64606936</c:v>
                </c:pt>
                <c:pt idx="13121">
                  <c:v>14.646763799999999</c:v>
                </c:pt>
                <c:pt idx="13122">
                  <c:v>14.647458240000001</c:v>
                </c:pt>
                <c:pt idx="13123">
                  <c:v>14.648152679999999</c:v>
                </c:pt>
                <c:pt idx="13124">
                  <c:v>14.648847119999999</c:v>
                </c:pt>
                <c:pt idx="13125">
                  <c:v>14.649542880000002</c:v>
                </c:pt>
                <c:pt idx="13126">
                  <c:v>14.650237320000002</c:v>
                </c:pt>
                <c:pt idx="13127">
                  <c:v>14.65092624</c:v>
                </c:pt>
                <c:pt idx="13128">
                  <c:v>14.651622120000001</c:v>
                </c:pt>
                <c:pt idx="13129">
                  <c:v>14.652316560000004</c:v>
                </c:pt>
                <c:pt idx="13130">
                  <c:v>14.65301232</c:v>
                </c:pt>
                <c:pt idx="13131">
                  <c:v>14.653708200000002</c:v>
                </c:pt>
                <c:pt idx="13132">
                  <c:v>14.654402640000002</c:v>
                </c:pt>
                <c:pt idx="13133">
                  <c:v>14.655097080000004</c:v>
                </c:pt>
                <c:pt idx="13134">
                  <c:v>14.655791520000006</c:v>
                </c:pt>
                <c:pt idx="13135">
                  <c:v>14.656480440000006</c:v>
                </c:pt>
                <c:pt idx="13136">
                  <c:v>14.6571762</c:v>
                </c:pt>
                <c:pt idx="13137">
                  <c:v>14.657872080000001</c:v>
                </c:pt>
                <c:pt idx="13138">
                  <c:v>14.658566520000004</c:v>
                </c:pt>
                <c:pt idx="13139">
                  <c:v>14.659260960000001</c:v>
                </c:pt>
                <c:pt idx="13140">
                  <c:v>14.659955400000001</c:v>
                </c:pt>
                <c:pt idx="13141">
                  <c:v>14.660649840000014</c:v>
                </c:pt>
                <c:pt idx="13142">
                  <c:v>14.66134428</c:v>
                </c:pt>
                <c:pt idx="13143">
                  <c:v>14.66203872</c:v>
                </c:pt>
                <c:pt idx="13144">
                  <c:v>14.66273316</c:v>
                </c:pt>
                <c:pt idx="13145">
                  <c:v>14.66342904</c:v>
                </c:pt>
                <c:pt idx="13146">
                  <c:v>14.664124920000001</c:v>
                </c:pt>
                <c:pt idx="13147">
                  <c:v>14.664819360000001</c:v>
                </c:pt>
                <c:pt idx="13148">
                  <c:v>14.66551512</c:v>
                </c:pt>
                <c:pt idx="13149">
                  <c:v>14.66620404</c:v>
                </c:pt>
                <c:pt idx="13150">
                  <c:v>14.66689848</c:v>
                </c:pt>
                <c:pt idx="13151">
                  <c:v>14.667592920000002</c:v>
                </c:pt>
                <c:pt idx="13152">
                  <c:v>14.668288799999999</c:v>
                </c:pt>
                <c:pt idx="13153">
                  <c:v>14.668983240000001</c:v>
                </c:pt>
                <c:pt idx="13154">
                  <c:v>14.669677680000001</c:v>
                </c:pt>
                <c:pt idx="13155">
                  <c:v>14.67037212</c:v>
                </c:pt>
                <c:pt idx="13156">
                  <c:v>14.67106656</c:v>
                </c:pt>
                <c:pt idx="13157">
                  <c:v>14.671761</c:v>
                </c:pt>
                <c:pt idx="13158">
                  <c:v>14.67245544</c:v>
                </c:pt>
                <c:pt idx="13159">
                  <c:v>14.67314988</c:v>
                </c:pt>
                <c:pt idx="13160">
                  <c:v>14.673844320000002</c:v>
                </c:pt>
                <c:pt idx="13161">
                  <c:v>14.674538760000001</c:v>
                </c:pt>
                <c:pt idx="13162">
                  <c:v>14.675234640000006</c:v>
                </c:pt>
                <c:pt idx="13163">
                  <c:v>14.67592908</c:v>
                </c:pt>
                <c:pt idx="13164">
                  <c:v>14.67662352</c:v>
                </c:pt>
                <c:pt idx="13165">
                  <c:v>14.67731796</c:v>
                </c:pt>
                <c:pt idx="13166">
                  <c:v>14.6780124</c:v>
                </c:pt>
                <c:pt idx="13167">
                  <c:v>14.678708159999999</c:v>
                </c:pt>
                <c:pt idx="13168">
                  <c:v>14.679402600000014</c:v>
                </c:pt>
                <c:pt idx="13169">
                  <c:v>14.68009704</c:v>
                </c:pt>
                <c:pt idx="13170">
                  <c:v>14.68079148</c:v>
                </c:pt>
                <c:pt idx="13171">
                  <c:v>14.68148592</c:v>
                </c:pt>
                <c:pt idx="13172">
                  <c:v>14.682172080000001</c:v>
                </c:pt>
                <c:pt idx="13173">
                  <c:v>14.68287348</c:v>
                </c:pt>
                <c:pt idx="13174">
                  <c:v>14.68356792</c:v>
                </c:pt>
                <c:pt idx="13175">
                  <c:v>14.68426236</c:v>
                </c:pt>
                <c:pt idx="13176">
                  <c:v>14.6849568</c:v>
                </c:pt>
                <c:pt idx="13177">
                  <c:v>14.68565124</c:v>
                </c:pt>
                <c:pt idx="13178">
                  <c:v>14.686347120000001</c:v>
                </c:pt>
                <c:pt idx="13179">
                  <c:v>14.687040120000001</c:v>
                </c:pt>
                <c:pt idx="13180">
                  <c:v>14.687734560000004</c:v>
                </c:pt>
                <c:pt idx="13181">
                  <c:v>14.688428999999999</c:v>
                </c:pt>
                <c:pt idx="13182">
                  <c:v>14.68912488</c:v>
                </c:pt>
                <c:pt idx="13183">
                  <c:v>14.6898138</c:v>
                </c:pt>
                <c:pt idx="13184">
                  <c:v>14.6905152</c:v>
                </c:pt>
                <c:pt idx="13185">
                  <c:v>14.691203999999999</c:v>
                </c:pt>
                <c:pt idx="13186">
                  <c:v>14.69189712</c:v>
                </c:pt>
                <c:pt idx="13187">
                  <c:v>14.692594320000014</c:v>
                </c:pt>
                <c:pt idx="13188">
                  <c:v>14.69328876</c:v>
                </c:pt>
                <c:pt idx="13189">
                  <c:v>14.6939832</c:v>
                </c:pt>
                <c:pt idx="13190">
                  <c:v>14.69467764</c:v>
                </c:pt>
                <c:pt idx="13191">
                  <c:v>14.69537208</c:v>
                </c:pt>
                <c:pt idx="13192">
                  <c:v>14.69606652</c:v>
                </c:pt>
                <c:pt idx="13193">
                  <c:v>14.696760960000001</c:v>
                </c:pt>
                <c:pt idx="13194">
                  <c:v>14.697456840000006</c:v>
                </c:pt>
                <c:pt idx="13195">
                  <c:v>14.698151279999999</c:v>
                </c:pt>
                <c:pt idx="13196">
                  <c:v>14.69884572</c:v>
                </c:pt>
                <c:pt idx="13197">
                  <c:v>14.69954016</c:v>
                </c:pt>
                <c:pt idx="13198">
                  <c:v>14.700235920000001</c:v>
                </c:pt>
                <c:pt idx="13199">
                  <c:v>14.700930360000001</c:v>
                </c:pt>
                <c:pt idx="13200">
                  <c:v>14.70162492</c:v>
                </c:pt>
                <c:pt idx="13201">
                  <c:v>14.70232068</c:v>
                </c:pt>
                <c:pt idx="13202">
                  <c:v>14.70301512</c:v>
                </c:pt>
                <c:pt idx="13203">
                  <c:v>14.70370956</c:v>
                </c:pt>
                <c:pt idx="13204">
                  <c:v>14.70439704</c:v>
                </c:pt>
                <c:pt idx="13205">
                  <c:v>14.70509844</c:v>
                </c:pt>
                <c:pt idx="13206">
                  <c:v>14.70578592</c:v>
                </c:pt>
                <c:pt idx="13207">
                  <c:v>14.706487320000004</c:v>
                </c:pt>
                <c:pt idx="13208">
                  <c:v>14.707181759999999</c:v>
                </c:pt>
                <c:pt idx="13209">
                  <c:v>14.707876199999999</c:v>
                </c:pt>
                <c:pt idx="13210">
                  <c:v>14.70857064</c:v>
                </c:pt>
                <c:pt idx="13211">
                  <c:v>14.709265200000001</c:v>
                </c:pt>
                <c:pt idx="13212">
                  <c:v>14.709959640000001</c:v>
                </c:pt>
                <c:pt idx="13213">
                  <c:v>14.710654080000001</c:v>
                </c:pt>
                <c:pt idx="13214">
                  <c:v>14.71134852</c:v>
                </c:pt>
                <c:pt idx="13215">
                  <c:v>14.71204296</c:v>
                </c:pt>
                <c:pt idx="13216">
                  <c:v>14.71273176</c:v>
                </c:pt>
                <c:pt idx="13217">
                  <c:v>14.713426200000002</c:v>
                </c:pt>
                <c:pt idx="13218">
                  <c:v>14.714122079999999</c:v>
                </c:pt>
                <c:pt idx="13219">
                  <c:v>14.714816520000001</c:v>
                </c:pt>
                <c:pt idx="13220">
                  <c:v>14.71551096</c:v>
                </c:pt>
                <c:pt idx="13221">
                  <c:v>14.71620684</c:v>
                </c:pt>
                <c:pt idx="13222">
                  <c:v>14.71690128</c:v>
                </c:pt>
                <c:pt idx="13223">
                  <c:v>14.717595719999998</c:v>
                </c:pt>
                <c:pt idx="13224">
                  <c:v>14.718290159999999</c:v>
                </c:pt>
                <c:pt idx="13225">
                  <c:v>14.718984600000001</c:v>
                </c:pt>
                <c:pt idx="13226">
                  <c:v>14.71968036</c:v>
                </c:pt>
                <c:pt idx="13227">
                  <c:v>14.720374919999999</c:v>
                </c:pt>
                <c:pt idx="13228">
                  <c:v>14.72106936</c:v>
                </c:pt>
                <c:pt idx="13229">
                  <c:v>14.721763799999998</c:v>
                </c:pt>
                <c:pt idx="13230">
                  <c:v>14.72245824</c:v>
                </c:pt>
                <c:pt idx="13231">
                  <c:v>14.72315268</c:v>
                </c:pt>
                <c:pt idx="13232">
                  <c:v>14.723848439999999</c:v>
                </c:pt>
                <c:pt idx="13233">
                  <c:v>14.72454288</c:v>
                </c:pt>
                <c:pt idx="13234">
                  <c:v>14.7252318</c:v>
                </c:pt>
                <c:pt idx="13235">
                  <c:v>14.72592624</c:v>
                </c:pt>
                <c:pt idx="13236">
                  <c:v>14.72662068</c:v>
                </c:pt>
                <c:pt idx="13237">
                  <c:v>14.727316559999998</c:v>
                </c:pt>
                <c:pt idx="13238">
                  <c:v>14.728010999999999</c:v>
                </c:pt>
                <c:pt idx="13239">
                  <c:v>14.728705439999999</c:v>
                </c:pt>
                <c:pt idx="13240">
                  <c:v>14.729399880000001</c:v>
                </c:pt>
                <c:pt idx="13241">
                  <c:v>14.730094320000001</c:v>
                </c:pt>
                <c:pt idx="13242">
                  <c:v>14.7307902</c:v>
                </c:pt>
                <c:pt idx="13243">
                  <c:v>14.73148464</c:v>
                </c:pt>
                <c:pt idx="13244">
                  <c:v>14.732180400000001</c:v>
                </c:pt>
                <c:pt idx="13245">
                  <c:v>14.732874840000001</c:v>
                </c:pt>
                <c:pt idx="13246">
                  <c:v>14.733563759999999</c:v>
                </c:pt>
                <c:pt idx="13247">
                  <c:v>14.734263719999991</c:v>
                </c:pt>
                <c:pt idx="13248">
                  <c:v>14.734952639999999</c:v>
                </c:pt>
                <c:pt idx="13249">
                  <c:v>14.73564852</c:v>
                </c:pt>
                <c:pt idx="13250">
                  <c:v>14.73633324</c:v>
                </c:pt>
                <c:pt idx="13251">
                  <c:v>14.737038719999999</c:v>
                </c:pt>
                <c:pt idx="13252">
                  <c:v>14.737735919999999</c:v>
                </c:pt>
                <c:pt idx="13253">
                  <c:v>14.738430360000001</c:v>
                </c:pt>
                <c:pt idx="13254">
                  <c:v>14.73912492</c:v>
                </c:pt>
                <c:pt idx="13255">
                  <c:v>14.73981936</c:v>
                </c:pt>
                <c:pt idx="13256">
                  <c:v>14.74051512</c:v>
                </c:pt>
                <c:pt idx="13257">
                  <c:v>14.74120956</c:v>
                </c:pt>
                <c:pt idx="13258">
                  <c:v>14.741903999999998</c:v>
                </c:pt>
                <c:pt idx="13259">
                  <c:v>14.74259148</c:v>
                </c:pt>
                <c:pt idx="13260">
                  <c:v>14.74328736</c:v>
                </c:pt>
                <c:pt idx="13261">
                  <c:v>14.743981799999998</c:v>
                </c:pt>
                <c:pt idx="13262">
                  <c:v>14.744677679999999</c:v>
                </c:pt>
                <c:pt idx="13263">
                  <c:v>14.745372119999999</c:v>
                </c:pt>
                <c:pt idx="13264">
                  <c:v>14.746066560000001</c:v>
                </c:pt>
                <c:pt idx="13265">
                  <c:v>14.746760999999999</c:v>
                </c:pt>
                <c:pt idx="13266">
                  <c:v>14.747453999999999</c:v>
                </c:pt>
                <c:pt idx="13267">
                  <c:v>14.748148439999991</c:v>
                </c:pt>
                <c:pt idx="13268">
                  <c:v>14.74884432</c:v>
                </c:pt>
                <c:pt idx="13269">
                  <c:v>14.74953876</c:v>
                </c:pt>
                <c:pt idx="13270">
                  <c:v>14.750234640000002</c:v>
                </c:pt>
                <c:pt idx="13271">
                  <c:v>14.7509304</c:v>
                </c:pt>
                <c:pt idx="13272">
                  <c:v>14.751623520000001</c:v>
                </c:pt>
                <c:pt idx="13273">
                  <c:v>14.752317960000001</c:v>
                </c:pt>
                <c:pt idx="13274">
                  <c:v>14.753012400000001</c:v>
                </c:pt>
                <c:pt idx="13275">
                  <c:v>14.753706840000014</c:v>
                </c:pt>
                <c:pt idx="13276">
                  <c:v>14.75440128</c:v>
                </c:pt>
                <c:pt idx="13277">
                  <c:v>14.75509572</c:v>
                </c:pt>
                <c:pt idx="13278">
                  <c:v>14.75579016</c:v>
                </c:pt>
                <c:pt idx="13279">
                  <c:v>14.756485920000006</c:v>
                </c:pt>
                <c:pt idx="13280">
                  <c:v>14.757176280000001</c:v>
                </c:pt>
                <c:pt idx="13281">
                  <c:v>14.75787072</c:v>
                </c:pt>
                <c:pt idx="13282">
                  <c:v>14.75856516</c:v>
                </c:pt>
                <c:pt idx="13283">
                  <c:v>14.7592596</c:v>
                </c:pt>
                <c:pt idx="13284">
                  <c:v>14.75995404</c:v>
                </c:pt>
                <c:pt idx="13285">
                  <c:v>14.76064848</c:v>
                </c:pt>
                <c:pt idx="13286">
                  <c:v>14.761342920000001</c:v>
                </c:pt>
                <c:pt idx="13287">
                  <c:v>14.762037360000004</c:v>
                </c:pt>
                <c:pt idx="13288">
                  <c:v>14.762731800000006</c:v>
                </c:pt>
                <c:pt idx="13289">
                  <c:v>14.763426240000006</c:v>
                </c:pt>
                <c:pt idx="13290">
                  <c:v>14.76412212</c:v>
                </c:pt>
                <c:pt idx="13291">
                  <c:v>14.76481656</c:v>
                </c:pt>
                <c:pt idx="13292">
                  <c:v>14.765511</c:v>
                </c:pt>
                <c:pt idx="13293">
                  <c:v>14.766206760000001</c:v>
                </c:pt>
                <c:pt idx="13294">
                  <c:v>14.7669012</c:v>
                </c:pt>
                <c:pt idx="13295">
                  <c:v>14.76759708</c:v>
                </c:pt>
                <c:pt idx="13296">
                  <c:v>14.768290199999999</c:v>
                </c:pt>
                <c:pt idx="13297">
                  <c:v>14.76898596</c:v>
                </c:pt>
                <c:pt idx="13298">
                  <c:v>14.7696804</c:v>
                </c:pt>
                <c:pt idx="13299">
                  <c:v>14.770374840000001</c:v>
                </c:pt>
                <c:pt idx="13300">
                  <c:v>14.771069280000001</c:v>
                </c:pt>
                <c:pt idx="13301">
                  <c:v>14.771763719999999</c:v>
                </c:pt>
                <c:pt idx="13302">
                  <c:v>14.772458160000001</c:v>
                </c:pt>
                <c:pt idx="13303">
                  <c:v>14.7731526</c:v>
                </c:pt>
                <c:pt idx="13304">
                  <c:v>14.77384296</c:v>
                </c:pt>
                <c:pt idx="13305">
                  <c:v>14.774540160000001</c:v>
                </c:pt>
                <c:pt idx="13306">
                  <c:v>14.775234600000006</c:v>
                </c:pt>
                <c:pt idx="13307">
                  <c:v>14.775929040000001</c:v>
                </c:pt>
                <c:pt idx="13308">
                  <c:v>14.77662492</c:v>
                </c:pt>
                <c:pt idx="13309">
                  <c:v>14.77731936</c:v>
                </c:pt>
                <c:pt idx="13310">
                  <c:v>14.778013799999998</c:v>
                </c:pt>
                <c:pt idx="13311">
                  <c:v>14.77870824</c:v>
                </c:pt>
                <c:pt idx="13312">
                  <c:v>14.779399920000001</c:v>
                </c:pt>
                <c:pt idx="13313">
                  <c:v>14.780095680000001</c:v>
                </c:pt>
                <c:pt idx="13314">
                  <c:v>14.780790120000001</c:v>
                </c:pt>
                <c:pt idx="13315">
                  <c:v>14.781484560000004</c:v>
                </c:pt>
                <c:pt idx="13316">
                  <c:v>14.782178999999999</c:v>
                </c:pt>
                <c:pt idx="13317">
                  <c:v>14.782873439999999</c:v>
                </c:pt>
                <c:pt idx="13318">
                  <c:v>14.78356932</c:v>
                </c:pt>
                <c:pt idx="13319">
                  <c:v>14.784263759999995</c:v>
                </c:pt>
                <c:pt idx="13320">
                  <c:v>14.784958199999998</c:v>
                </c:pt>
                <c:pt idx="13321">
                  <c:v>14.785652640000002</c:v>
                </c:pt>
                <c:pt idx="13322">
                  <c:v>14.786347080000001</c:v>
                </c:pt>
                <c:pt idx="13323">
                  <c:v>14.787041520000001</c:v>
                </c:pt>
                <c:pt idx="13324">
                  <c:v>14.787735960000001</c:v>
                </c:pt>
                <c:pt idx="13325">
                  <c:v>14.788424880000001</c:v>
                </c:pt>
                <c:pt idx="13326">
                  <c:v>14.789119320000001</c:v>
                </c:pt>
                <c:pt idx="13327">
                  <c:v>14.789813759999999</c:v>
                </c:pt>
                <c:pt idx="13328">
                  <c:v>14.7905082</c:v>
                </c:pt>
                <c:pt idx="13329">
                  <c:v>14.79120264</c:v>
                </c:pt>
                <c:pt idx="13330">
                  <c:v>14.79189708</c:v>
                </c:pt>
                <c:pt idx="13331">
                  <c:v>14.79259296</c:v>
                </c:pt>
                <c:pt idx="13332">
                  <c:v>14.793287400000001</c:v>
                </c:pt>
                <c:pt idx="13333">
                  <c:v>14.793981840000001</c:v>
                </c:pt>
                <c:pt idx="13334">
                  <c:v>14.794676280000001</c:v>
                </c:pt>
                <c:pt idx="13335">
                  <c:v>14.795370719999999</c:v>
                </c:pt>
                <c:pt idx="13336">
                  <c:v>14.796065159999999</c:v>
                </c:pt>
                <c:pt idx="13337">
                  <c:v>14.796760920000001</c:v>
                </c:pt>
                <c:pt idx="13338">
                  <c:v>14.797456800000004</c:v>
                </c:pt>
                <c:pt idx="13339">
                  <c:v>14.798145719999999</c:v>
                </c:pt>
                <c:pt idx="13340">
                  <c:v>14.798841479999997</c:v>
                </c:pt>
                <c:pt idx="13341">
                  <c:v>14.799542880000002</c:v>
                </c:pt>
                <c:pt idx="13342">
                  <c:v>14.800237320000004</c:v>
                </c:pt>
                <c:pt idx="13343">
                  <c:v>14.800930440000002</c:v>
                </c:pt>
                <c:pt idx="13344">
                  <c:v>14.801626200000014</c:v>
                </c:pt>
                <c:pt idx="13345">
                  <c:v>14.80232064</c:v>
                </c:pt>
                <c:pt idx="13346">
                  <c:v>14.803013760000001</c:v>
                </c:pt>
                <c:pt idx="13347">
                  <c:v>14.803708200000004</c:v>
                </c:pt>
                <c:pt idx="13348">
                  <c:v>14.8043874</c:v>
                </c:pt>
                <c:pt idx="13349">
                  <c:v>14.805092880000016</c:v>
                </c:pt>
                <c:pt idx="13350">
                  <c:v>14.805787320000018</c:v>
                </c:pt>
                <c:pt idx="13351">
                  <c:v>14.80648176</c:v>
                </c:pt>
                <c:pt idx="13352">
                  <c:v>14.807177640000001</c:v>
                </c:pt>
                <c:pt idx="13353">
                  <c:v>14.807872080000001</c:v>
                </c:pt>
                <c:pt idx="13354">
                  <c:v>14.808566520000015</c:v>
                </c:pt>
                <c:pt idx="13355">
                  <c:v>14.80926096</c:v>
                </c:pt>
                <c:pt idx="13356">
                  <c:v>14.8099554</c:v>
                </c:pt>
                <c:pt idx="13357">
                  <c:v>14.810649840000016</c:v>
                </c:pt>
                <c:pt idx="13358">
                  <c:v>14.811345719999998</c:v>
                </c:pt>
                <c:pt idx="13359">
                  <c:v>14.81203872</c:v>
                </c:pt>
                <c:pt idx="13360">
                  <c:v>14.812734600000024</c:v>
                </c:pt>
                <c:pt idx="13361">
                  <c:v>14.813427600000002</c:v>
                </c:pt>
                <c:pt idx="13362">
                  <c:v>14.814122040000001</c:v>
                </c:pt>
                <c:pt idx="13363">
                  <c:v>14.814817920000001</c:v>
                </c:pt>
                <c:pt idx="13364">
                  <c:v>14.815512360000014</c:v>
                </c:pt>
                <c:pt idx="13365">
                  <c:v>14.816206800000014</c:v>
                </c:pt>
                <c:pt idx="13366">
                  <c:v>14.81690124</c:v>
                </c:pt>
                <c:pt idx="13367">
                  <c:v>14.81759568</c:v>
                </c:pt>
                <c:pt idx="13368">
                  <c:v>14.81829012</c:v>
                </c:pt>
                <c:pt idx="13369">
                  <c:v>14.818984560000002</c:v>
                </c:pt>
                <c:pt idx="13370">
                  <c:v>14.819676240000014</c:v>
                </c:pt>
                <c:pt idx="13371">
                  <c:v>14.82037068</c:v>
                </c:pt>
                <c:pt idx="13372">
                  <c:v>14.821063799999999</c:v>
                </c:pt>
                <c:pt idx="13373">
                  <c:v>14.821758240000001</c:v>
                </c:pt>
                <c:pt idx="13374">
                  <c:v>14.822454000000022</c:v>
                </c:pt>
                <c:pt idx="13375">
                  <c:v>14.823149880000004</c:v>
                </c:pt>
                <c:pt idx="13376">
                  <c:v>14.823844320000006</c:v>
                </c:pt>
                <c:pt idx="13377">
                  <c:v>14.824537320000006</c:v>
                </c:pt>
                <c:pt idx="13378">
                  <c:v>14.825233200000014</c:v>
                </c:pt>
                <c:pt idx="13379">
                  <c:v>14.82592764</c:v>
                </c:pt>
                <c:pt idx="13380">
                  <c:v>14.82662352</c:v>
                </c:pt>
                <c:pt idx="13381">
                  <c:v>14.827319280000001</c:v>
                </c:pt>
                <c:pt idx="13382">
                  <c:v>14.82801372</c:v>
                </c:pt>
                <c:pt idx="13383">
                  <c:v>14.82870816</c:v>
                </c:pt>
                <c:pt idx="13384">
                  <c:v>14.829402600000016</c:v>
                </c:pt>
                <c:pt idx="13385">
                  <c:v>14.83009704</c:v>
                </c:pt>
                <c:pt idx="13386">
                  <c:v>14.83079148</c:v>
                </c:pt>
                <c:pt idx="13387">
                  <c:v>14.831485920000002</c:v>
                </c:pt>
                <c:pt idx="13388">
                  <c:v>14.832180360000002</c:v>
                </c:pt>
                <c:pt idx="13389">
                  <c:v>14.83287492</c:v>
                </c:pt>
                <c:pt idx="13390">
                  <c:v>14.833565160000001</c:v>
                </c:pt>
                <c:pt idx="13391">
                  <c:v>14.834259600000001</c:v>
                </c:pt>
                <c:pt idx="13392">
                  <c:v>14.83495404</c:v>
                </c:pt>
                <c:pt idx="13393">
                  <c:v>14.83564848</c:v>
                </c:pt>
                <c:pt idx="13394">
                  <c:v>14.83634292</c:v>
                </c:pt>
                <c:pt idx="13395">
                  <c:v>14.83703736</c:v>
                </c:pt>
                <c:pt idx="13396">
                  <c:v>14.8377318</c:v>
                </c:pt>
                <c:pt idx="13397">
                  <c:v>14.83842624</c:v>
                </c:pt>
                <c:pt idx="13398">
                  <c:v>14.839120680000001</c:v>
                </c:pt>
                <c:pt idx="13399">
                  <c:v>14.839816560000004</c:v>
                </c:pt>
                <c:pt idx="13400">
                  <c:v>14.840511000000001</c:v>
                </c:pt>
                <c:pt idx="13401">
                  <c:v>14.84120544</c:v>
                </c:pt>
                <c:pt idx="13402">
                  <c:v>14.84189988</c:v>
                </c:pt>
                <c:pt idx="13403">
                  <c:v>14.842594320000016</c:v>
                </c:pt>
                <c:pt idx="13404">
                  <c:v>14.84328876</c:v>
                </c:pt>
                <c:pt idx="13405">
                  <c:v>14.8439832</c:v>
                </c:pt>
                <c:pt idx="13406">
                  <c:v>14.844679080000001</c:v>
                </c:pt>
                <c:pt idx="13407">
                  <c:v>14.84537484</c:v>
                </c:pt>
                <c:pt idx="13408">
                  <c:v>14.84606376</c:v>
                </c:pt>
                <c:pt idx="13409">
                  <c:v>14.8467582</c:v>
                </c:pt>
                <c:pt idx="13410">
                  <c:v>14.84745264</c:v>
                </c:pt>
                <c:pt idx="13411">
                  <c:v>14.848148520000001</c:v>
                </c:pt>
                <c:pt idx="13412">
                  <c:v>14.848842960000001</c:v>
                </c:pt>
                <c:pt idx="13413">
                  <c:v>14.849537400000004</c:v>
                </c:pt>
                <c:pt idx="13414">
                  <c:v>14.850231840000006</c:v>
                </c:pt>
                <c:pt idx="13415">
                  <c:v>14.850926280000015</c:v>
                </c:pt>
                <c:pt idx="13416">
                  <c:v>14.85162072</c:v>
                </c:pt>
                <c:pt idx="13417">
                  <c:v>14.85231516</c:v>
                </c:pt>
                <c:pt idx="13418">
                  <c:v>14.853009600000016</c:v>
                </c:pt>
                <c:pt idx="13419">
                  <c:v>14.853704040000016</c:v>
                </c:pt>
                <c:pt idx="13420">
                  <c:v>14.85439848</c:v>
                </c:pt>
                <c:pt idx="13421">
                  <c:v>14.855092920000024</c:v>
                </c:pt>
                <c:pt idx="13422">
                  <c:v>14.855787360000024</c:v>
                </c:pt>
                <c:pt idx="13423">
                  <c:v>14.856481800000024</c:v>
                </c:pt>
                <c:pt idx="13424">
                  <c:v>14.857176240000006</c:v>
                </c:pt>
                <c:pt idx="13425">
                  <c:v>14.85787068</c:v>
                </c:pt>
                <c:pt idx="13426">
                  <c:v>14.858566560000016</c:v>
                </c:pt>
                <c:pt idx="13427">
                  <c:v>14.859261</c:v>
                </c:pt>
                <c:pt idx="13428">
                  <c:v>14.85995544</c:v>
                </c:pt>
                <c:pt idx="13429">
                  <c:v>14.860649880000022</c:v>
                </c:pt>
                <c:pt idx="13430">
                  <c:v>14.86134564</c:v>
                </c:pt>
                <c:pt idx="13431">
                  <c:v>14.862040200000024</c:v>
                </c:pt>
                <c:pt idx="13432">
                  <c:v>14.862734640000026</c:v>
                </c:pt>
                <c:pt idx="13433">
                  <c:v>14.863429080000014</c:v>
                </c:pt>
                <c:pt idx="13434">
                  <c:v>14.86412352</c:v>
                </c:pt>
                <c:pt idx="13435">
                  <c:v>14.86481796</c:v>
                </c:pt>
                <c:pt idx="13436">
                  <c:v>14.865510960000016</c:v>
                </c:pt>
                <c:pt idx="13437">
                  <c:v>14.866206840000016</c:v>
                </c:pt>
                <c:pt idx="13438">
                  <c:v>14.86690128</c:v>
                </c:pt>
                <c:pt idx="13439">
                  <c:v>14.867595720000002</c:v>
                </c:pt>
                <c:pt idx="13440">
                  <c:v>14.868290160000001</c:v>
                </c:pt>
                <c:pt idx="13441">
                  <c:v>14.86898592</c:v>
                </c:pt>
                <c:pt idx="13442">
                  <c:v>14.869674840000016</c:v>
                </c:pt>
                <c:pt idx="13443">
                  <c:v>14.87036928</c:v>
                </c:pt>
                <c:pt idx="13444">
                  <c:v>14.871063719999999</c:v>
                </c:pt>
                <c:pt idx="13445">
                  <c:v>14.871758160000001</c:v>
                </c:pt>
                <c:pt idx="13446">
                  <c:v>14.872459560000026</c:v>
                </c:pt>
                <c:pt idx="13447">
                  <c:v>14.873147040000006</c:v>
                </c:pt>
                <c:pt idx="13448">
                  <c:v>14.873842920000014</c:v>
                </c:pt>
                <c:pt idx="13449">
                  <c:v>14.874538800000014</c:v>
                </c:pt>
                <c:pt idx="13450">
                  <c:v>14.875233240000016</c:v>
                </c:pt>
                <c:pt idx="13451">
                  <c:v>14.87592768</c:v>
                </c:pt>
                <c:pt idx="13452">
                  <c:v>14.876623440000001</c:v>
                </c:pt>
                <c:pt idx="13453">
                  <c:v>14.87731788</c:v>
                </c:pt>
                <c:pt idx="13454">
                  <c:v>14.87801232</c:v>
                </c:pt>
                <c:pt idx="13455">
                  <c:v>14.8787082</c:v>
                </c:pt>
                <c:pt idx="13456">
                  <c:v>14.879402640000022</c:v>
                </c:pt>
                <c:pt idx="13457">
                  <c:v>14.880097080000002</c:v>
                </c:pt>
                <c:pt idx="13458">
                  <c:v>14.880791520000002</c:v>
                </c:pt>
                <c:pt idx="13459">
                  <c:v>14.881480440000002</c:v>
                </c:pt>
                <c:pt idx="13460">
                  <c:v>14.882174880000004</c:v>
                </c:pt>
                <c:pt idx="13461">
                  <c:v>14.882869320000006</c:v>
                </c:pt>
                <c:pt idx="13462">
                  <c:v>14.883563760000001</c:v>
                </c:pt>
                <c:pt idx="13463">
                  <c:v>14.8842582</c:v>
                </c:pt>
                <c:pt idx="13464">
                  <c:v>14.88495264</c:v>
                </c:pt>
                <c:pt idx="13465">
                  <c:v>14.885647080000016</c:v>
                </c:pt>
                <c:pt idx="13466">
                  <c:v>14.88634296</c:v>
                </c:pt>
                <c:pt idx="13467">
                  <c:v>14.887037400000002</c:v>
                </c:pt>
                <c:pt idx="13468">
                  <c:v>14.887731840000002</c:v>
                </c:pt>
                <c:pt idx="13469">
                  <c:v>14.888426280000004</c:v>
                </c:pt>
                <c:pt idx="13470">
                  <c:v>14.88912348</c:v>
                </c:pt>
                <c:pt idx="13471">
                  <c:v>14.889817920000002</c:v>
                </c:pt>
                <c:pt idx="13472">
                  <c:v>14.890513800000004</c:v>
                </c:pt>
                <c:pt idx="13473">
                  <c:v>14.891208240000001</c:v>
                </c:pt>
                <c:pt idx="13474">
                  <c:v>14.891902680000001</c:v>
                </c:pt>
                <c:pt idx="13475">
                  <c:v>14.892597120000014</c:v>
                </c:pt>
                <c:pt idx="13476">
                  <c:v>14.89329156</c:v>
                </c:pt>
                <c:pt idx="13477">
                  <c:v>14.89398036</c:v>
                </c:pt>
                <c:pt idx="13478">
                  <c:v>14.89467492</c:v>
                </c:pt>
                <c:pt idx="13479">
                  <c:v>14.89536936</c:v>
                </c:pt>
                <c:pt idx="13480">
                  <c:v>14.8960638</c:v>
                </c:pt>
                <c:pt idx="13481">
                  <c:v>14.896763760000001</c:v>
                </c:pt>
                <c:pt idx="13482">
                  <c:v>14.897452680000002</c:v>
                </c:pt>
                <c:pt idx="13483">
                  <c:v>14.898147120000001</c:v>
                </c:pt>
                <c:pt idx="13484">
                  <c:v>14.898841560000001</c:v>
                </c:pt>
                <c:pt idx="13485">
                  <c:v>14.899537320000018</c:v>
                </c:pt>
                <c:pt idx="13486">
                  <c:v>14.900233200000002</c:v>
                </c:pt>
                <c:pt idx="13487">
                  <c:v>14.900927640000001</c:v>
                </c:pt>
                <c:pt idx="13488">
                  <c:v>14.901622080000001</c:v>
                </c:pt>
                <c:pt idx="13489">
                  <c:v>14.902316520000015</c:v>
                </c:pt>
                <c:pt idx="13490">
                  <c:v>14.9030124</c:v>
                </c:pt>
                <c:pt idx="13491">
                  <c:v>14.903706840000016</c:v>
                </c:pt>
                <c:pt idx="13492">
                  <c:v>14.90439984</c:v>
                </c:pt>
                <c:pt idx="13493">
                  <c:v>14.905094280000016</c:v>
                </c:pt>
                <c:pt idx="13494">
                  <c:v>14.905790160000002</c:v>
                </c:pt>
                <c:pt idx="13495">
                  <c:v>14.906480400000014</c:v>
                </c:pt>
                <c:pt idx="13496">
                  <c:v>14.90717484</c:v>
                </c:pt>
                <c:pt idx="13497">
                  <c:v>14.90787624</c:v>
                </c:pt>
                <c:pt idx="13498">
                  <c:v>14.90856516</c:v>
                </c:pt>
                <c:pt idx="13499">
                  <c:v>14.909260920000001</c:v>
                </c:pt>
                <c:pt idx="13500">
                  <c:v>14.90995536</c:v>
                </c:pt>
                <c:pt idx="13501">
                  <c:v>14.910649920000004</c:v>
                </c:pt>
                <c:pt idx="13502">
                  <c:v>14.91134568</c:v>
                </c:pt>
                <c:pt idx="13503">
                  <c:v>14.91204012</c:v>
                </c:pt>
                <c:pt idx="13504">
                  <c:v>14.912734560000024</c:v>
                </c:pt>
                <c:pt idx="13505">
                  <c:v>14.913429000000002</c:v>
                </c:pt>
                <c:pt idx="13506">
                  <c:v>14.914123439999999</c:v>
                </c:pt>
                <c:pt idx="13507">
                  <c:v>14.914817880000001</c:v>
                </c:pt>
                <c:pt idx="13508">
                  <c:v>14.915512320000015</c:v>
                </c:pt>
                <c:pt idx="13509">
                  <c:v>14.9162082</c:v>
                </c:pt>
                <c:pt idx="13510">
                  <c:v>14.91690264</c:v>
                </c:pt>
                <c:pt idx="13511">
                  <c:v>14.91759708</c:v>
                </c:pt>
                <c:pt idx="13512">
                  <c:v>14.91829152</c:v>
                </c:pt>
                <c:pt idx="13513">
                  <c:v>14.918985960000001</c:v>
                </c:pt>
                <c:pt idx="13514">
                  <c:v>14.919680400000004</c:v>
                </c:pt>
                <c:pt idx="13515">
                  <c:v>14.920367880000001</c:v>
                </c:pt>
                <c:pt idx="13516">
                  <c:v>14.921063759999999</c:v>
                </c:pt>
                <c:pt idx="13517">
                  <c:v>14.921759640000001</c:v>
                </c:pt>
                <c:pt idx="13518">
                  <c:v>14.922454080000014</c:v>
                </c:pt>
                <c:pt idx="13519">
                  <c:v>14.92314852</c:v>
                </c:pt>
                <c:pt idx="13520">
                  <c:v>14.92384296</c:v>
                </c:pt>
                <c:pt idx="13521">
                  <c:v>14.924538720000001</c:v>
                </c:pt>
                <c:pt idx="13522">
                  <c:v>14.925234600000014</c:v>
                </c:pt>
                <c:pt idx="13523">
                  <c:v>14.92592904</c:v>
                </c:pt>
                <c:pt idx="13524">
                  <c:v>14.92662492</c:v>
                </c:pt>
                <c:pt idx="13525">
                  <c:v>14.927313719999999</c:v>
                </c:pt>
                <c:pt idx="13526">
                  <c:v>14.928008159999999</c:v>
                </c:pt>
                <c:pt idx="13527">
                  <c:v>14.928702600000001</c:v>
                </c:pt>
                <c:pt idx="13528">
                  <c:v>14.92939704</c:v>
                </c:pt>
                <c:pt idx="13529">
                  <c:v>14.93009292</c:v>
                </c:pt>
                <c:pt idx="13530">
                  <c:v>14.9307888</c:v>
                </c:pt>
                <c:pt idx="13531">
                  <c:v>14.931484560000015</c:v>
                </c:pt>
                <c:pt idx="13532">
                  <c:v>14.932179</c:v>
                </c:pt>
                <c:pt idx="13533">
                  <c:v>14.93287344</c:v>
                </c:pt>
                <c:pt idx="13534">
                  <c:v>14.93356788</c:v>
                </c:pt>
                <c:pt idx="13535">
                  <c:v>14.934260999999999</c:v>
                </c:pt>
                <c:pt idx="13536">
                  <c:v>14.93495544</c:v>
                </c:pt>
                <c:pt idx="13537">
                  <c:v>14.935649880000014</c:v>
                </c:pt>
                <c:pt idx="13538">
                  <c:v>14.93634432</c:v>
                </c:pt>
                <c:pt idx="13539">
                  <c:v>14.9370402</c:v>
                </c:pt>
                <c:pt idx="13540">
                  <c:v>14.937734640000002</c:v>
                </c:pt>
                <c:pt idx="13541">
                  <c:v>14.938429080000001</c:v>
                </c:pt>
                <c:pt idx="13542">
                  <c:v>14.939123520000001</c:v>
                </c:pt>
                <c:pt idx="13543">
                  <c:v>14.93981376</c:v>
                </c:pt>
                <c:pt idx="13544">
                  <c:v>14.94050964</c:v>
                </c:pt>
                <c:pt idx="13545">
                  <c:v>14.94120408</c:v>
                </c:pt>
                <c:pt idx="13546">
                  <c:v>14.941898520000001</c:v>
                </c:pt>
                <c:pt idx="13547">
                  <c:v>14.942594280000014</c:v>
                </c:pt>
                <c:pt idx="13548">
                  <c:v>14.94328872</c:v>
                </c:pt>
                <c:pt idx="13549">
                  <c:v>14.94398316</c:v>
                </c:pt>
                <c:pt idx="13550">
                  <c:v>14.944677599999999</c:v>
                </c:pt>
                <c:pt idx="13551">
                  <c:v>14.945373479999999</c:v>
                </c:pt>
                <c:pt idx="13552">
                  <c:v>14.946067920000001</c:v>
                </c:pt>
                <c:pt idx="13553">
                  <c:v>14.946762360000001</c:v>
                </c:pt>
                <c:pt idx="13554">
                  <c:v>14.9474526</c:v>
                </c:pt>
                <c:pt idx="13555">
                  <c:v>14.94814704</c:v>
                </c:pt>
                <c:pt idx="13556">
                  <c:v>14.948841479999997</c:v>
                </c:pt>
                <c:pt idx="13557">
                  <c:v>14.949535920000002</c:v>
                </c:pt>
                <c:pt idx="13558">
                  <c:v>14.950230360000004</c:v>
                </c:pt>
                <c:pt idx="13559">
                  <c:v>14.950926240000006</c:v>
                </c:pt>
                <c:pt idx="13560">
                  <c:v>14.95162068</c:v>
                </c:pt>
                <c:pt idx="13561">
                  <c:v>14.95231512</c:v>
                </c:pt>
                <c:pt idx="13562">
                  <c:v>14.953011</c:v>
                </c:pt>
                <c:pt idx="13563">
                  <c:v>14.953706760000006</c:v>
                </c:pt>
                <c:pt idx="13564">
                  <c:v>14.954401200000014</c:v>
                </c:pt>
                <c:pt idx="13565">
                  <c:v>14.955095640000014</c:v>
                </c:pt>
                <c:pt idx="13566">
                  <c:v>14.955790200000024</c:v>
                </c:pt>
                <c:pt idx="13567">
                  <c:v>14.956485960000016</c:v>
                </c:pt>
                <c:pt idx="13568">
                  <c:v>14.95717488</c:v>
                </c:pt>
                <c:pt idx="13569">
                  <c:v>14.95786932</c:v>
                </c:pt>
                <c:pt idx="13570">
                  <c:v>14.958563760000001</c:v>
                </c:pt>
                <c:pt idx="13571">
                  <c:v>14.959258200000004</c:v>
                </c:pt>
                <c:pt idx="13572">
                  <c:v>14.959954080000006</c:v>
                </c:pt>
                <c:pt idx="13573">
                  <c:v>14.960648520000015</c:v>
                </c:pt>
                <c:pt idx="13574">
                  <c:v>14.96134296</c:v>
                </c:pt>
                <c:pt idx="13575">
                  <c:v>14.962038720000002</c:v>
                </c:pt>
                <c:pt idx="13576">
                  <c:v>14.962733160000004</c:v>
                </c:pt>
                <c:pt idx="13577">
                  <c:v>14.963429040000015</c:v>
                </c:pt>
                <c:pt idx="13578">
                  <c:v>14.96412348</c:v>
                </c:pt>
                <c:pt idx="13579">
                  <c:v>14.96481792</c:v>
                </c:pt>
                <c:pt idx="13580">
                  <c:v>14.965512360000016</c:v>
                </c:pt>
                <c:pt idx="13581">
                  <c:v>14.966206800000016</c:v>
                </c:pt>
                <c:pt idx="13582">
                  <c:v>14.96690124</c:v>
                </c:pt>
                <c:pt idx="13583">
                  <c:v>14.967595680000002</c:v>
                </c:pt>
                <c:pt idx="13584">
                  <c:v>14.968291560000001</c:v>
                </c:pt>
                <c:pt idx="13585">
                  <c:v>14.96898036</c:v>
                </c:pt>
                <c:pt idx="13586">
                  <c:v>14.969674920000006</c:v>
                </c:pt>
                <c:pt idx="13587">
                  <c:v>14.970369360000001</c:v>
                </c:pt>
                <c:pt idx="13588">
                  <c:v>14.9710638</c:v>
                </c:pt>
                <c:pt idx="13589">
                  <c:v>14.97175824</c:v>
                </c:pt>
                <c:pt idx="13590">
                  <c:v>14.972452680000016</c:v>
                </c:pt>
                <c:pt idx="13591">
                  <c:v>14.97314712</c:v>
                </c:pt>
                <c:pt idx="13592">
                  <c:v>14.973842880000015</c:v>
                </c:pt>
                <c:pt idx="13593">
                  <c:v>14.97453876</c:v>
                </c:pt>
                <c:pt idx="13594">
                  <c:v>14.975233200000016</c:v>
                </c:pt>
                <c:pt idx="13595">
                  <c:v>14.97592908</c:v>
                </c:pt>
                <c:pt idx="13596">
                  <c:v>14.976619320000006</c:v>
                </c:pt>
                <c:pt idx="13597">
                  <c:v>14.977313759999999</c:v>
                </c:pt>
                <c:pt idx="13598">
                  <c:v>14.9780082</c:v>
                </c:pt>
                <c:pt idx="13599">
                  <c:v>14.97870408</c:v>
                </c:pt>
                <c:pt idx="13600">
                  <c:v>14.97939852</c:v>
                </c:pt>
                <c:pt idx="13601">
                  <c:v>14.980094280000015</c:v>
                </c:pt>
                <c:pt idx="13602">
                  <c:v>14.98078872</c:v>
                </c:pt>
                <c:pt idx="13603">
                  <c:v>14.98148316</c:v>
                </c:pt>
                <c:pt idx="13604">
                  <c:v>14.982180360000006</c:v>
                </c:pt>
                <c:pt idx="13605">
                  <c:v>14.98287492</c:v>
                </c:pt>
                <c:pt idx="13606">
                  <c:v>14.983569360000002</c:v>
                </c:pt>
                <c:pt idx="13607">
                  <c:v>14.984263800000001</c:v>
                </c:pt>
                <c:pt idx="13608">
                  <c:v>14.984958240000001</c:v>
                </c:pt>
                <c:pt idx="13609">
                  <c:v>14.985647040000016</c:v>
                </c:pt>
                <c:pt idx="13610">
                  <c:v>14.98634148</c:v>
                </c:pt>
                <c:pt idx="13611">
                  <c:v>14.98703736</c:v>
                </c:pt>
                <c:pt idx="13612">
                  <c:v>14.987731800000002</c:v>
                </c:pt>
                <c:pt idx="13613">
                  <c:v>14.988426240000004</c:v>
                </c:pt>
                <c:pt idx="13614">
                  <c:v>14.989122120000001</c:v>
                </c:pt>
                <c:pt idx="13615">
                  <c:v>14.989816560000014</c:v>
                </c:pt>
                <c:pt idx="13616">
                  <c:v>14.990511</c:v>
                </c:pt>
                <c:pt idx="13617">
                  <c:v>14.99120544</c:v>
                </c:pt>
                <c:pt idx="13618">
                  <c:v>14.99189988</c:v>
                </c:pt>
                <c:pt idx="13619">
                  <c:v>14.992595640000006</c:v>
                </c:pt>
                <c:pt idx="13620">
                  <c:v>14.993290200000002</c:v>
                </c:pt>
                <c:pt idx="13621">
                  <c:v>14.993984640000004</c:v>
                </c:pt>
                <c:pt idx="13622">
                  <c:v>14.9946804</c:v>
                </c:pt>
                <c:pt idx="13623">
                  <c:v>14.99537484</c:v>
                </c:pt>
                <c:pt idx="13624">
                  <c:v>14.99606928</c:v>
                </c:pt>
                <c:pt idx="13625">
                  <c:v>14.9967582</c:v>
                </c:pt>
                <c:pt idx="13626">
                  <c:v>14.997454080000002</c:v>
                </c:pt>
                <c:pt idx="13627">
                  <c:v>14.99814984</c:v>
                </c:pt>
                <c:pt idx="13628">
                  <c:v>14.99884428</c:v>
                </c:pt>
                <c:pt idx="13629">
                  <c:v>14.999540160000002</c:v>
                </c:pt>
                <c:pt idx="13630">
                  <c:v>15.000234600000002</c:v>
                </c:pt>
                <c:pt idx="13631">
                  <c:v>15.00093036</c:v>
                </c:pt>
                <c:pt idx="13632">
                  <c:v>15.001617960000001</c:v>
                </c:pt>
                <c:pt idx="13633">
                  <c:v>15.002312400000001</c:v>
                </c:pt>
                <c:pt idx="13634">
                  <c:v>15.00301236</c:v>
                </c:pt>
                <c:pt idx="13635">
                  <c:v>15.00370824</c:v>
                </c:pt>
                <c:pt idx="13636">
                  <c:v>15.00440268</c:v>
                </c:pt>
                <c:pt idx="13637">
                  <c:v>15.00509712</c:v>
                </c:pt>
                <c:pt idx="13638">
                  <c:v>15.005784600000016</c:v>
                </c:pt>
                <c:pt idx="13639">
                  <c:v>15.00647904</c:v>
                </c:pt>
                <c:pt idx="13640">
                  <c:v>15.007180440000001</c:v>
                </c:pt>
                <c:pt idx="13641">
                  <c:v>15.007874880000001</c:v>
                </c:pt>
                <c:pt idx="13642">
                  <c:v>15.008569320000001</c:v>
                </c:pt>
                <c:pt idx="13643">
                  <c:v>15.00926376</c:v>
                </c:pt>
                <c:pt idx="13644">
                  <c:v>15.00995268</c:v>
                </c:pt>
                <c:pt idx="13645">
                  <c:v>15.01064712</c:v>
                </c:pt>
                <c:pt idx="13646">
                  <c:v>15.011342880000001</c:v>
                </c:pt>
                <c:pt idx="13647">
                  <c:v>15.012037320000006</c:v>
                </c:pt>
                <c:pt idx="13648">
                  <c:v>15.012733200000014</c:v>
                </c:pt>
                <c:pt idx="13649">
                  <c:v>15.013430400000004</c:v>
                </c:pt>
                <c:pt idx="13650">
                  <c:v>15.014119320000001</c:v>
                </c:pt>
                <c:pt idx="13651">
                  <c:v>15.014813759999999</c:v>
                </c:pt>
                <c:pt idx="13652">
                  <c:v>15.015509640000015</c:v>
                </c:pt>
                <c:pt idx="13653">
                  <c:v>15.01620408</c:v>
                </c:pt>
                <c:pt idx="13654">
                  <c:v>15.016899840000002</c:v>
                </c:pt>
                <c:pt idx="13655">
                  <c:v>15.017594280000004</c:v>
                </c:pt>
                <c:pt idx="13656">
                  <c:v>15.018290159999999</c:v>
                </c:pt>
                <c:pt idx="13657">
                  <c:v>15.0189846</c:v>
                </c:pt>
                <c:pt idx="13658">
                  <c:v>15.01967904</c:v>
                </c:pt>
                <c:pt idx="13659">
                  <c:v>15.020373479999995</c:v>
                </c:pt>
                <c:pt idx="13660">
                  <c:v>15.02106792</c:v>
                </c:pt>
                <c:pt idx="13661">
                  <c:v>15.02176236</c:v>
                </c:pt>
                <c:pt idx="13662">
                  <c:v>15.022456800000022</c:v>
                </c:pt>
                <c:pt idx="13663">
                  <c:v>15.023151240000001</c:v>
                </c:pt>
                <c:pt idx="13664">
                  <c:v>15.023845680000001</c:v>
                </c:pt>
                <c:pt idx="13665">
                  <c:v>15.024540120000001</c:v>
                </c:pt>
                <c:pt idx="13666">
                  <c:v>15.025236000000014</c:v>
                </c:pt>
                <c:pt idx="13667">
                  <c:v>15.02593044</c:v>
                </c:pt>
                <c:pt idx="13668">
                  <c:v>15.02662488</c:v>
                </c:pt>
                <c:pt idx="13669">
                  <c:v>15.027313799999998</c:v>
                </c:pt>
                <c:pt idx="13670">
                  <c:v>15.028009560000001</c:v>
                </c:pt>
                <c:pt idx="13671">
                  <c:v>15.028703999999999</c:v>
                </c:pt>
                <c:pt idx="13672">
                  <c:v>15.02939844</c:v>
                </c:pt>
                <c:pt idx="13673">
                  <c:v>15.03009288</c:v>
                </c:pt>
                <c:pt idx="13674">
                  <c:v>15.03078732</c:v>
                </c:pt>
                <c:pt idx="13675">
                  <c:v>15.03148176</c:v>
                </c:pt>
                <c:pt idx="13676">
                  <c:v>15.03217764</c:v>
                </c:pt>
                <c:pt idx="13677">
                  <c:v>15.032870640000001</c:v>
                </c:pt>
                <c:pt idx="13678">
                  <c:v>15.033566520000004</c:v>
                </c:pt>
                <c:pt idx="13679">
                  <c:v>15.034260959999999</c:v>
                </c:pt>
                <c:pt idx="13680">
                  <c:v>15.034955399999999</c:v>
                </c:pt>
                <c:pt idx="13681">
                  <c:v>15.035649840000014</c:v>
                </c:pt>
                <c:pt idx="13682">
                  <c:v>15.03634428</c:v>
                </c:pt>
                <c:pt idx="13683">
                  <c:v>15.03704016</c:v>
                </c:pt>
                <c:pt idx="13684">
                  <c:v>15.0377346</c:v>
                </c:pt>
                <c:pt idx="13685">
                  <c:v>15.03842904</c:v>
                </c:pt>
                <c:pt idx="13686">
                  <c:v>15.039124920000001</c:v>
                </c:pt>
                <c:pt idx="13687">
                  <c:v>15.039819360000001</c:v>
                </c:pt>
                <c:pt idx="13688">
                  <c:v>15.040513799999999</c:v>
                </c:pt>
                <c:pt idx="13689">
                  <c:v>15.04120824</c:v>
                </c:pt>
                <c:pt idx="13690">
                  <c:v>15.04190268</c:v>
                </c:pt>
                <c:pt idx="13691">
                  <c:v>15.04259712</c:v>
                </c:pt>
                <c:pt idx="13692">
                  <c:v>15.04329012</c:v>
                </c:pt>
                <c:pt idx="13693">
                  <c:v>15.043984560000002</c:v>
                </c:pt>
                <c:pt idx="13694">
                  <c:v>15.044678999999999</c:v>
                </c:pt>
                <c:pt idx="13695">
                  <c:v>15.045374880000001</c:v>
                </c:pt>
                <c:pt idx="13696">
                  <c:v>15.046069320000001</c:v>
                </c:pt>
                <c:pt idx="13697">
                  <c:v>15.046763759999999</c:v>
                </c:pt>
                <c:pt idx="13698">
                  <c:v>15.047458199999999</c:v>
                </c:pt>
                <c:pt idx="13699">
                  <c:v>15.04815264</c:v>
                </c:pt>
                <c:pt idx="13700">
                  <c:v>15.04884708</c:v>
                </c:pt>
                <c:pt idx="13701">
                  <c:v>15.04954152</c:v>
                </c:pt>
                <c:pt idx="13702">
                  <c:v>15.05023044</c:v>
                </c:pt>
                <c:pt idx="13703">
                  <c:v>15.05092488</c:v>
                </c:pt>
                <c:pt idx="13704">
                  <c:v>15.051620640000001</c:v>
                </c:pt>
                <c:pt idx="13705">
                  <c:v>15.052316520000014</c:v>
                </c:pt>
                <c:pt idx="13706">
                  <c:v>15.05301096</c:v>
                </c:pt>
                <c:pt idx="13707">
                  <c:v>15.053706840000016</c:v>
                </c:pt>
                <c:pt idx="13708">
                  <c:v>15.054402600000014</c:v>
                </c:pt>
                <c:pt idx="13709">
                  <c:v>15.055097040000014</c:v>
                </c:pt>
                <c:pt idx="13710">
                  <c:v>15.05579148</c:v>
                </c:pt>
                <c:pt idx="13711">
                  <c:v>15.056479080000004</c:v>
                </c:pt>
                <c:pt idx="13712">
                  <c:v>15.05717484</c:v>
                </c:pt>
                <c:pt idx="13713">
                  <c:v>15.05786928</c:v>
                </c:pt>
                <c:pt idx="13714">
                  <c:v>15.058563719999999</c:v>
                </c:pt>
                <c:pt idx="13715">
                  <c:v>15.059258160000001</c:v>
                </c:pt>
                <c:pt idx="13716">
                  <c:v>15.059952600000004</c:v>
                </c:pt>
                <c:pt idx="13717">
                  <c:v>15.060647040000006</c:v>
                </c:pt>
                <c:pt idx="13718">
                  <c:v>15.061341479999999</c:v>
                </c:pt>
                <c:pt idx="13719">
                  <c:v>15.062035920000014</c:v>
                </c:pt>
                <c:pt idx="13720">
                  <c:v>15.062731800000016</c:v>
                </c:pt>
                <c:pt idx="13721">
                  <c:v>15.063424920000006</c:v>
                </c:pt>
                <c:pt idx="13722">
                  <c:v>15.064120679999998</c:v>
                </c:pt>
                <c:pt idx="13723">
                  <c:v>15.064815119999999</c:v>
                </c:pt>
                <c:pt idx="13724">
                  <c:v>15.065509560000024</c:v>
                </c:pt>
                <c:pt idx="13725">
                  <c:v>15.066204000000004</c:v>
                </c:pt>
                <c:pt idx="13726">
                  <c:v>15.066899880000006</c:v>
                </c:pt>
                <c:pt idx="13727">
                  <c:v>15.067594320000014</c:v>
                </c:pt>
                <c:pt idx="13728">
                  <c:v>15.068291520000001</c:v>
                </c:pt>
                <c:pt idx="13729">
                  <c:v>15.068980440000001</c:v>
                </c:pt>
                <c:pt idx="13730">
                  <c:v>15.069674880000004</c:v>
                </c:pt>
                <c:pt idx="13731">
                  <c:v>15.070369320000001</c:v>
                </c:pt>
                <c:pt idx="13732">
                  <c:v>15.071063759999999</c:v>
                </c:pt>
                <c:pt idx="13733">
                  <c:v>15.0717582</c:v>
                </c:pt>
                <c:pt idx="13734">
                  <c:v>15.072452640000016</c:v>
                </c:pt>
                <c:pt idx="13735">
                  <c:v>15.07314708</c:v>
                </c:pt>
                <c:pt idx="13736">
                  <c:v>15.073841520000002</c:v>
                </c:pt>
                <c:pt idx="13737">
                  <c:v>15.07453872</c:v>
                </c:pt>
                <c:pt idx="13738">
                  <c:v>15.07523316</c:v>
                </c:pt>
                <c:pt idx="13739">
                  <c:v>15.075926280000004</c:v>
                </c:pt>
                <c:pt idx="13740">
                  <c:v>15.07662204</c:v>
                </c:pt>
                <c:pt idx="13741">
                  <c:v>15.077319360000001</c:v>
                </c:pt>
                <c:pt idx="13742">
                  <c:v>15.078013800000001</c:v>
                </c:pt>
                <c:pt idx="13743">
                  <c:v>15.078708240000001</c:v>
                </c:pt>
                <c:pt idx="13744">
                  <c:v>15.079401240000006</c:v>
                </c:pt>
                <c:pt idx="13745">
                  <c:v>15.080095680000001</c:v>
                </c:pt>
                <c:pt idx="13746">
                  <c:v>15.08079012</c:v>
                </c:pt>
                <c:pt idx="13747">
                  <c:v>15.081486000000016</c:v>
                </c:pt>
                <c:pt idx="13748">
                  <c:v>15.082180440000002</c:v>
                </c:pt>
                <c:pt idx="13749">
                  <c:v>15.082874880000002</c:v>
                </c:pt>
                <c:pt idx="13750">
                  <c:v>15.083569320000002</c:v>
                </c:pt>
                <c:pt idx="13751">
                  <c:v>15.084263759999999</c:v>
                </c:pt>
                <c:pt idx="13752">
                  <c:v>15.084958199999999</c:v>
                </c:pt>
                <c:pt idx="13753">
                  <c:v>15.08564844</c:v>
                </c:pt>
                <c:pt idx="13754">
                  <c:v>15.08634432</c:v>
                </c:pt>
                <c:pt idx="13755">
                  <c:v>15.087040200000002</c:v>
                </c:pt>
                <c:pt idx="13756">
                  <c:v>15.087734640000004</c:v>
                </c:pt>
                <c:pt idx="13757">
                  <c:v>15.088429080000001</c:v>
                </c:pt>
                <c:pt idx="13758">
                  <c:v>15.089123520000001</c:v>
                </c:pt>
                <c:pt idx="13759">
                  <c:v>15.08981928</c:v>
                </c:pt>
                <c:pt idx="13760">
                  <c:v>15.090513720000001</c:v>
                </c:pt>
                <c:pt idx="13761">
                  <c:v>15.091208159999999</c:v>
                </c:pt>
                <c:pt idx="13762">
                  <c:v>15.091902600000001</c:v>
                </c:pt>
                <c:pt idx="13763">
                  <c:v>15.092597040000006</c:v>
                </c:pt>
                <c:pt idx="13764">
                  <c:v>15.09329148</c:v>
                </c:pt>
                <c:pt idx="13765">
                  <c:v>15.0939804</c:v>
                </c:pt>
                <c:pt idx="13766">
                  <c:v>15.09467628</c:v>
                </c:pt>
                <c:pt idx="13767">
                  <c:v>15.09536928</c:v>
                </c:pt>
                <c:pt idx="13768">
                  <c:v>15.096067920000001</c:v>
                </c:pt>
                <c:pt idx="13769">
                  <c:v>15.09676236</c:v>
                </c:pt>
                <c:pt idx="13770">
                  <c:v>15.09745824</c:v>
                </c:pt>
                <c:pt idx="13771">
                  <c:v>15.09814572</c:v>
                </c:pt>
                <c:pt idx="13772">
                  <c:v>15.09884712</c:v>
                </c:pt>
                <c:pt idx="13773">
                  <c:v>15.09954156</c:v>
                </c:pt>
                <c:pt idx="13774">
                  <c:v>15.100236000000002</c:v>
                </c:pt>
                <c:pt idx="13775">
                  <c:v>15.100930440000001</c:v>
                </c:pt>
                <c:pt idx="13776">
                  <c:v>15.101624880000001</c:v>
                </c:pt>
                <c:pt idx="13777">
                  <c:v>15.102319320000001</c:v>
                </c:pt>
                <c:pt idx="13778">
                  <c:v>15.10301376</c:v>
                </c:pt>
                <c:pt idx="13779">
                  <c:v>15.10370268</c:v>
                </c:pt>
                <c:pt idx="13780">
                  <c:v>15.10439712</c:v>
                </c:pt>
                <c:pt idx="13781">
                  <c:v>15.10509156</c:v>
                </c:pt>
                <c:pt idx="13782">
                  <c:v>15.105787320000006</c:v>
                </c:pt>
                <c:pt idx="13783">
                  <c:v>15.106484640000014</c:v>
                </c:pt>
                <c:pt idx="13784">
                  <c:v>15.10717908</c:v>
                </c:pt>
                <c:pt idx="13785">
                  <c:v>15.107874840000001</c:v>
                </c:pt>
                <c:pt idx="13786">
                  <c:v>15.108569280000001</c:v>
                </c:pt>
                <c:pt idx="13787">
                  <c:v>15.10926372</c:v>
                </c:pt>
                <c:pt idx="13788">
                  <c:v>15.10995816</c:v>
                </c:pt>
                <c:pt idx="13789">
                  <c:v>15.1106526</c:v>
                </c:pt>
                <c:pt idx="13790">
                  <c:v>15.11134704</c:v>
                </c:pt>
                <c:pt idx="13791">
                  <c:v>15.11204148</c:v>
                </c:pt>
                <c:pt idx="13792">
                  <c:v>15.112735920000002</c:v>
                </c:pt>
                <c:pt idx="13793">
                  <c:v>15.113430360000002</c:v>
                </c:pt>
                <c:pt idx="13794">
                  <c:v>15.11412492</c:v>
                </c:pt>
                <c:pt idx="13795">
                  <c:v>15.11481936</c:v>
                </c:pt>
                <c:pt idx="13796">
                  <c:v>15.1155138</c:v>
                </c:pt>
                <c:pt idx="13797">
                  <c:v>15.116208240000001</c:v>
                </c:pt>
                <c:pt idx="13798">
                  <c:v>15.116902680000001</c:v>
                </c:pt>
                <c:pt idx="13799">
                  <c:v>15.117597120000001</c:v>
                </c:pt>
                <c:pt idx="13800">
                  <c:v>15.118284600000001</c:v>
                </c:pt>
                <c:pt idx="13801">
                  <c:v>15.118986</c:v>
                </c:pt>
                <c:pt idx="13802">
                  <c:v>15.11968044</c:v>
                </c:pt>
                <c:pt idx="13803">
                  <c:v>15.12037488</c:v>
                </c:pt>
                <c:pt idx="13804">
                  <c:v>15.121063799999998</c:v>
                </c:pt>
                <c:pt idx="13805">
                  <c:v>15.121759560000001</c:v>
                </c:pt>
                <c:pt idx="13806">
                  <c:v>15.122454000000014</c:v>
                </c:pt>
                <c:pt idx="13807">
                  <c:v>15.123152640000001</c:v>
                </c:pt>
                <c:pt idx="13808">
                  <c:v>15.123841560000001</c:v>
                </c:pt>
                <c:pt idx="13809">
                  <c:v>15.12453732</c:v>
                </c:pt>
                <c:pt idx="13810">
                  <c:v>15.12523176</c:v>
                </c:pt>
                <c:pt idx="13811">
                  <c:v>15.1259262</c:v>
                </c:pt>
                <c:pt idx="13812">
                  <c:v>15.126622080000001</c:v>
                </c:pt>
                <c:pt idx="13813">
                  <c:v>15.127317959999999</c:v>
                </c:pt>
                <c:pt idx="13814">
                  <c:v>15.128012399999999</c:v>
                </c:pt>
                <c:pt idx="13815">
                  <c:v>15.12870684</c:v>
                </c:pt>
                <c:pt idx="13816">
                  <c:v>15.12940128</c:v>
                </c:pt>
                <c:pt idx="13817">
                  <c:v>15.13009572</c:v>
                </c:pt>
                <c:pt idx="13818">
                  <c:v>15.130791479999999</c:v>
                </c:pt>
                <c:pt idx="13819">
                  <c:v>15.131485920000001</c:v>
                </c:pt>
                <c:pt idx="13820">
                  <c:v>15.13217904</c:v>
                </c:pt>
                <c:pt idx="13821">
                  <c:v>15.132873479999999</c:v>
                </c:pt>
                <c:pt idx="13822">
                  <c:v>15.133567920000001</c:v>
                </c:pt>
                <c:pt idx="13823">
                  <c:v>15.134262359999999</c:v>
                </c:pt>
                <c:pt idx="13824">
                  <c:v>15.134956800000001</c:v>
                </c:pt>
                <c:pt idx="13825">
                  <c:v>15.135645720000001</c:v>
                </c:pt>
                <c:pt idx="13826">
                  <c:v>15.136341479999997</c:v>
                </c:pt>
                <c:pt idx="13827">
                  <c:v>15.137035920000001</c:v>
                </c:pt>
                <c:pt idx="13828">
                  <c:v>15.137730360000001</c:v>
                </c:pt>
                <c:pt idx="13829">
                  <c:v>15.138426240000001</c:v>
                </c:pt>
                <c:pt idx="13830">
                  <c:v>15.13912212</c:v>
                </c:pt>
                <c:pt idx="13831">
                  <c:v>15.139817880000001</c:v>
                </c:pt>
                <c:pt idx="13832">
                  <c:v>15.140512320000001</c:v>
                </c:pt>
                <c:pt idx="13833">
                  <c:v>15.141206759999999</c:v>
                </c:pt>
                <c:pt idx="13834">
                  <c:v>15.141901199999998</c:v>
                </c:pt>
                <c:pt idx="13835">
                  <c:v>15.14259564</c:v>
                </c:pt>
                <c:pt idx="13836">
                  <c:v>15.143290199999999</c:v>
                </c:pt>
                <c:pt idx="13837">
                  <c:v>15.143984640000001</c:v>
                </c:pt>
                <c:pt idx="13838">
                  <c:v>15.14467908</c:v>
                </c:pt>
                <c:pt idx="13839">
                  <c:v>15.14537352</c:v>
                </c:pt>
                <c:pt idx="13840">
                  <c:v>15.14606796</c:v>
                </c:pt>
                <c:pt idx="13841">
                  <c:v>15.1467624</c:v>
                </c:pt>
                <c:pt idx="13842">
                  <c:v>15.14745684</c:v>
                </c:pt>
                <c:pt idx="13843">
                  <c:v>15.1481526</c:v>
                </c:pt>
                <c:pt idx="13844">
                  <c:v>15.14884152</c:v>
                </c:pt>
                <c:pt idx="13845">
                  <c:v>15.14953596</c:v>
                </c:pt>
                <c:pt idx="13846">
                  <c:v>15.1502304</c:v>
                </c:pt>
                <c:pt idx="13847">
                  <c:v>15.15092628</c:v>
                </c:pt>
                <c:pt idx="13848">
                  <c:v>15.15162072</c:v>
                </c:pt>
                <c:pt idx="13849">
                  <c:v>15.152315160000001</c:v>
                </c:pt>
                <c:pt idx="13850">
                  <c:v>15.153009600000004</c:v>
                </c:pt>
                <c:pt idx="13851">
                  <c:v>15.15370536</c:v>
                </c:pt>
                <c:pt idx="13852">
                  <c:v>15.154399920000001</c:v>
                </c:pt>
                <c:pt idx="13853">
                  <c:v>15.155094360000014</c:v>
                </c:pt>
                <c:pt idx="13854">
                  <c:v>15.155788800000014</c:v>
                </c:pt>
                <c:pt idx="13855">
                  <c:v>15.156484560000024</c:v>
                </c:pt>
                <c:pt idx="13856">
                  <c:v>15.157178999999999</c:v>
                </c:pt>
                <c:pt idx="13857">
                  <c:v>15.15787488</c:v>
                </c:pt>
                <c:pt idx="13858">
                  <c:v>15.1585638</c:v>
                </c:pt>
                <c:pt idx="13859">
                  <c:v>15.15925824</c:v>
                </c:pt>
                <c:pt idx="13860">
                  <c:v>15.15995268</c:v>
                </c:pt>
                <c:pt idx="13861">
                  <c:v>15.16064712</c:v>
                </c:pt>
                <c:pt idx="13862">
                  <c:v>15.161342880000001</c:v>
                </c:pt>
                <c:pt idx="13863">
                  <c:v>15.162037320000014</c:v>
                </c:pt>
                <c:pt idx="13864">
                  <c:v>15.16273176</c:v>
                </c:pt>
                <c:pt idx="13865">
                  <c:v>15.16342764</c:v>
                </c:pt>
                <c:pt idx="13866">
                  <c:v>15.16412352</c:v>
                </c:pt>
                <c:pt idx="13867">
                  <c:v>15.16481652</c:v>
                </c:pt>
                <c:pt idx="13868">
                  <c:v>15.165512400000004</c:v>
                </c:pt>
                <c:pt idx="13869">
                  <c:v>15.166206840000006</c:v>
                </c:pt>
                <c:pt idx="13870">
                  <c:v>15.1669026</c:v>
                </c:pt>
                <c:pt idx="13871">
                  <c:v>15.16759296</c:v>
                </c:pt>
                <c:pt idx="13872">
                  <c:v>15.168287400000001</c:v>
                </c:pt>
                <c:pt idx="13873">
                  <c:v>15.168981840000001</c:v>
                </c:pt>
                <c:pt idx="13874">
                  <c:v>15.169676280000004</c:v>
                </c:pt>
                <c:pt idx="13875">
                  <c:v>15.170370719999999</c:v>
                </c:pt>
                <c:pt idx="13876">
                  <c:v>15.171065159999999</c:v>
                </c:pt>
                <c:pt idx="13877">
                  <c:v>15.171760920000001</c:v>
                </c:pt>
                <c:pt idx="13878">
                  <c:v>15.172455360000002</c:v>
                </c:pt>
                <c:pt idx="13879">
                  <c:v>15.17314992</c:v>
                </c:pt>
                <c:pt idx="13880">
                  <c:v>15.17384436</c:v>
                </c:pt>
                <c:pt idx="13881">
                  <c:v>15.174538800000002</c:v>
                </c:pt>
                <c:pt idx="13882">
                  <c:v>15.175233240000004</c:v>
                </c:pt>
                <c:pt idx="13883">
                  <c:v>15.175927680000001</c:v>
                </c:pt>
                <c:pt idx="13884">
                  <c:v>15.176622120000001</c:v>
                </c:pt>
                <c:pt idx="13885">
                  <c:v>15.17731656</c:v>
                </c:pt>
                <c:pt idx="13886">
                  <c:v>15.178011</c:v>
                </c:pt>
                <c:pt idx="13887">
                  <c:v>15.17870544</c:v>
                </c:pt>
                <c:pt idx="13888">
                  <c:v>15.17939988</c:v>
                </c:pt>
                <c:pt idx="13889">
                  <c:v>15.18009432</c:v>
                </c:pt>
                <c:pt idx="13890">
                  <c:v>15.180790200000002</c:v>
                </c:pt>
                <c:pt idx="13891">
                  <c:v>15.181484640000004</c:v>
                </c:pt>
                <c:pt idx="13892">
                  <c:v>15.182179080000001</c:v>
                </c:pt>
                <c:pt idx="13893">
                  <c:v>15.18287484</c:v>
                </c:pt>
                <c:pt idx="13894">
                  <c:v>15.18356928</c:v>
                </c:pt>
                <c:pt idx="13895">
                  <c:v>15.184263719999999</c:v>
                </c:pt>
                <c:pt idx="13896">
                  <c:v>15.184958159999999</c:v>
                </c:pt>
                <c:pt idx="13897">
                  <c:v>15.185652600000004</c:v>
                </c:pt>
                <c:pt idx="13898">
                  <c:v>15.186347040000001</c:v>
                </c:pt>
                <c:pt idx="13899">
                  <c:v>15.18704148</c:v>
                </c:pt>
                <c:pt idx="13900">
                  <c:v>15.18773184</c:v>
                </c:pt>
                <c:pt idx="13901">
                  <c:v>15.18842484</c:v>
                </c:pt>
                <c:pt idx="13902">
                  <c:v>15.18912072</c:v>
                </c:pt>
                <c:pt idx="13903">
                  <c:v>15.18981516</c:v>
                </c:pt>
                <c:pt idx="13904">
                  <c:v>15.190510920000001</c:v>
                </c:pt>
                <c:pt idx="13905">
                  <c:v>15.19120536</c:v>
                </c:pt>
                <c:pt idx="13906">
                  <c:v>15.19190124</c:v>
                </c:pt>
                <c:pt idx="13907">
                  <c:v>15.19259568</c:v>
                </c:pt>
                <c:pt idx="13908">
                  <c:v>15.19329156</c:v>
                </c:pt>
                <c:pt idx="13909">
                  <c:v>15.193986000000002</c:v>
                </c:pt>
                <c:pt idx="13910">
                  <c:v>15.194680440000001</c:v>
                </c:pt>
                <c:pt idx="13911">
                  <c:v>15.195374880000001</c:v>
                </c:pt>
                <c:pt idx="13912">
                  <c:v>15.196063799999999</c:v>
                </c:pt>
                <c:pt idx="13913">
                  <c:v>15.196760999999999</c:v>
                </c:pt>
                <c:pt idx="13914">
                  <c:v>15.1974582</c:v>
                </c:pt>
                <c:pt idx="13915">
                  <c:v>15.19815264</c:v>
                </c:pt>
                <c:pt idx="13916">
                  <c:v>15.19884708</c:v>
                </c:pt>
                <c:pt idx="13917">
                  <c:v>15.19954152</c:v>
                </c:pt>
                <c:pt idx="13918">
                  <c:v>15.200235960000001</c:v>
                </c:pt>
                <c:pt idx="13919">
                  <c:v>15.200930400000001</c:v>
                </c:pt>
                <c:pt idx="13920">
                  <c:v>15.201624840000001</c:v>
                </c:pt>
                <c:pt idx="13921">
                  <c:v>15.202319280000001</c:v>
                </c:pt>
                <c:pt idx="13922">
                  <c:v>15.20301372</c:v>
                </c:pt>
                <c:pt idx="13923">
                  <c:v>15.20370816</c:v>
                </c:pt>
                <c:pt idx="13924">
                  <c:v>15.2044026</c:v>
                </c:pt>
                <c:pt idx="13925">
                  <c:v>15.20509704</c:v>
                </c:pt>
                <c:pt idx="13926">
                  <c:v>15.20578596</c:v>
                </c:pt>
                <c:pt idx="13927">
                  <c:v>15.2064804</c:v>
                </c:pt>
                <c:pt idx="13928">
                  <c:v>15.207176280000001</c:v>
                </c:pt>
                <c:pt idx="13929">
                  <c:v>15.207870719999999</c:v>
                </c:pt>
                <c:pt idx="13930">
                  <c:v>15.20856648</c:v>
                </c:pt>
                <c:pt idx="13931">
                  <c:v>15.20926092</c:v>
                </c:pt>
                <c:pt idx="13932">
                  <c:v>15.20995536</c:v>
                </c:pt>
                <c:pt idx="13933">
                  <c:v>15.21064992</c:v>
                </c:pt>
                <c:pt idx="13934">
                  <c:v>15.211345679999999</c:v>
                </c:pt>
                <c:pt idx="13935">
                  <c:v>15.212040120000001</c:v>
                </c:pt>
                <c:pt idx="13936">
                  <c:v>15.212730360000002</c:v>
                </c:pt>
                <c:pt idx="13937">
                  <c:v>15.21342624</c:v>
                </c:pt>
                <c:pt idx="13938">
                  <c:v>15.214122119999999</c:v>
                </c:pt>
                <c:pt idx="13939">
                  <c:v>15.214816560000001</c:v>
                </c:pt>
                <c:pt idx="13940">
                  <c:v>15.215511000000001</c:v>
                </c:pt>
                <c:pt idx="13941">
                  <c:v>15.21620544</c:v>
                </c:pt>
                <c:pt idx="13942">
                  <c:v>15.21689988</c:v>
                </c:pt>
                <c:pt idx="13943">
                  <c:v>15.21759432</c:v>
                </c:pt>
                <c:pt idx="13944">
                  <c:v>15.218288759999997</c:v>
                </c:pt>
                <c:pt idx="13945">
                  <c:v>15.218983199999998</c:v>
                </c:pt>
                <c:pt idx="13946">
                  <c:v>15.21967764</c:v>
                </c:pt>
                <c:pt idx="13947">
                  <c:v>15.220372079999999</c:v>
                </c:pt>
                <c:pt idx="13948">
                  <c:v>15.221066520000001</c:v>
                </c:pt>
                <c:pt idx="13949">
                  <c:v>15.221760959999999</c:v>
                </c:pt>
                <c:pt idx="13950">
                  <c:v>15.222455400000001</c:v>
                </c:pt>
                <c:pt idx="13951">
                  <c:v>15.22314984</c:v>
                </c:pt>
                <c:pt idx="13952">
                  <c:v>15.22384572</c:v>
                </c:pt>
                <c:pt idx="13953">
                  <c:v>15.22454016</c:v>
                </c:pt>
                <c:pt idx="13954">
                  <c:v>15.2252346</c:v>
                </c:pt>
                <c:pt idx="13955">
                  <c:v>15.22592904</c:v>
                </c:pt>
                <c:pt idx="13956">
                  <c:v>15.226623479999999</c:v>
                </c:pt>
                <c:pt idx="13957">
                  <c:v>15.227317919999999</c:v>
                </c:pt>
                <c:pt idx="13958">
                  <c:v>15.228012359999999</c:v>
                </c:pt>
                <c:pt idx="13959">
                  <c:v>15.228706800000001</c:v>
                </c:pt>
                <c:pt idx="13960">
                  <c:v>15.22940124</c:v>
                </c:pt>
                <c:pt idx="13961">
                  <c:v>15.23009568</c:v>
                </c:pt>
                <c:pt idx="13962">
                  <c:v>15.23079156</c:v>
                </c:pt>
                <c:pt idx="13963">
                  <c:v>15.231480360000001</c:v>
                </c:pt>
                <c:pt idx="13964">
                  <c:v>15.23217492</c:v>
                </c:pt>
                <c:pt idx="13965">
                  <c:v>15.23287068</c:v>
                </c:pt>
                <c:pt idx="13966">
                  <c:v>15.233567880000001</c:v>
                </c:pt>
                <c:pt idx="13967">
                  <c:v>15.234262319999999</c:v>
                </c:pt>
                <c:pt idx="13968">
                  <c:v>15.234956759999999</c:v>
                </c:pt>
                <c:pt idx="13969">
                  <c:v>15.235647120000001</c:v>
                </c:pt>
                <c:pt idx="13970">
                  <c:v>15.23634156</c:v>
                </c:pt>
                <c:pt idx="13971">
                  <c:v>15.237040199999999</c:v>
                </c:pt>
                <c:pt idx="13972">
                  <c:v>15.23773596</c:v>
                </c:pt>
                <c:pt idx="13973">
                  <c:v>15.2384304</c:v>
                </c:pt>
                <c:pt idx="13974">
                  <c:v>15.23911932</c:v>
                </c:pt>
                <c:pt idx="13975">
                  <c:v>15.239813759999999</c:v>
                </c:pt>
                <c:pt idx="13976">
                  <c:v>15.2405124</c:v>
                </c:pt>
                <c:pt idx="13977">
                  <c:v>15.24120684</c:v>
                </c:pt>
                <c:pt idx="13978">
                  <c:v>15.241901279999997</c:v>
                </c:pt>
                <c:pt idx="13979">
                  <c:v>15.242595720000001</c:v>
                </c:pt>
                <c:pt idx="13980">
                  <c:v>15.243290159999999</c:v>
                </c:pt>
                <c:pt idx="13981">
                  <c:v>15.24398592</c:v>
                </c:pt>
                <c:pt idx="13982">
                  <c:v>15.24467484</c:v>
                </c:pt>
                <c:pt idx="13983">
                  <c:v>15.24536928</c:v>
                </c:pt>
                <c:pt idx="13984">
                  <c:v>15.246063719999999</c:v>
                </c:pt>
                <c:pt idx="13985">
                  <c:v>15.246758159999999</c:v>
                </c:pt>
                <c:pt idx="13986">
                  <c:v>15.247452600000001</c:v>
                </c:pt>
                <c:pt idx="13987">
                  <c:v>15.248147039999999</c:v>
                </c:pt>
                <c:pt idx="13988">
                  <c:v>15.248841479999998</c:v>
                </c:pt>
                <c:pt idx="13989">
                  <c:v>15.2495388</c:v>
                </c:pt>
                <c:pt idx="13990">
                  <c:v>15.250236000000006</c:v>
                </c:pt>
                <c:pt idx="13991">
                  <c:v>15.250924920000001</c:v>
                </c:pt>
                <c:pt idx="13992">
                  <c:v>15.251619360000001</c:v>
                </c:pt>
                <c:pt idx="13993">
                  <c:v>15.2523138</c:v>
                </c:pt>
                <c:pt idx="13994">
                  <c:v>15.253009560000002</c:v>
                </c:pt>
                <c:pt idx="13995">
                  <c:v>15.253704000000004</c:v>
                </c:pt>
                <c:pt idx="13996">
                  <c:v>15.254398439999999</c:v>
                </c:pt>
                <c:pt idx="13997">
                  <c:v>15.255092880000015</c:v>
                </c:pt>
                <c:pt idx="13998">
                  <c:v>15.255787320000014</c:v>
                </c:pt>
                <c:pt idx="13999">
                  <c:v>15.25648176</c:v>
                </c:pt>
                <c:pt idx="14000">
                  <c:v>15.2571762</c:v>
                </c:pt>
                <c:pt idx="14001">
                  <c:v>15.25787208</c:v>
                </c:pt>
                <c:pt idx="14002">
                  <c:v>15.25856652</c:v>
                </c:pt>
                <c:pt idx="14003">
                  <c:v>15.259260960000001</c:v>
                </c:pt>
                <c:pt idx="14004">
                  <c:v>15.259955400000001</c:v>
                </c:pt>
                <c:pt idx="14005">
                  <c:v>15.260649840000006</c:v>
                </c:pt>
                <c:pt idx="14006">
                  <c:v>15.261344280000001</c:v>
                </c:pt>
                <c:pt idx="14007">
                  <c:v>15.26204016</c:v>
                </c:pt>
                <c:pt idx="14008">
                  <c:v>15.26273316</c:v>
                </c:pt>
                <c:pt idx="14009">
                  <c:v>15.26342904</c:v>
                </c:pt>
                <c:pt idx="14010">
                  <c:v>15.26412492</c:v>
                </c:pt>
                <c:pt idx="14011">
                  <c:v>15.264819360000001</c:v>
                </c:pt>
                <c:pt idx="14012">
                  <c:v>15.265513800000004</c:v>
                </c:pt>
                <c:pt idx="14013">
                  <c:v>15.266208240000001</c:v>
                </c:pt>
                <c:pt idx="14014">
                  <c:v>15.266902680000001</c:v>
                </c:pt>
                <c:pt idx="14015">
                  <c:v>15.26759148</c:v>
                </c:pt>
                <c:pt idx="14016">
                  <c:v>15.268288800000001</c:v>
                </c:pt>
                <c:pt idx="14017">
                  <c:v>15.268983240000001</c:v>
                </c:pt>
                <c:pt idx="14018">
                  <c:v>15.269677680000001</c:v>
                </c:pt>
                <c:pt idx="14019">
                  <c:v>15.270372119999999</c:v>
                </c:pt>
                <c:pt idx="14020">
                  <c:v>15.27106788</c:v>
                </c:pt>
                <c:pt idx="14021">
                  <c:v>15.271762320000001</c:v>
                </c:pt>
                <c:pt idx="14022">
                  <c:v>15.272458200000004</c:v>
                </c:pt>
                <c:pt idx="14023">
                  <c:v>15.273152640000001</c:v>
                </c:pt>
                <c:pt idx="14024">
                  <c:v>15.273841560000001</c:v>
                </c:pt>
                <c:pt idx="14025">
                  <c:v>15.274536000000014</c:v>
                </c:pt>
                <c:pt idx="14026">
                  <c:v>15.27523044</c:v>
                </c:pt>
                <c:pt idx="14027">
                  <c:v>15.275927640000001</c:v>
                </c:pt>
                <c:pt idx="14028">
                  <c:v>15.276622080000001</c:v>
                </c:pt>
                <c:pt idx="14029">
                  <c:v>15.277316520000001</c:v>
                </c:pt>
                <c:pt idx="14030">
                  <c:v>15.2780124</c:v>
                </c:pt>
                <c:pt idx="14031">
                  <c:v>15.27870684</c:v>
                </c:pt>
                <c:pt idx="14032">
                  <c:v>15.279402600000004</c:v>
                </c:pt>
                <c:pt idx="14033">
                  <c:v>15.280097040000001</c:v>
                </c:pt>
                <c:pt idx="14034">
                  <c:v>15.28079148</c:v>
                </c:pt>
                <c:pt idx="14035">
                  <c:v>15.28148592</c:v>
                </c:pt>
                <c:pt idx="14036">
                  <c:v>15.28218036</c:v>
                </c:pt>
                <c:pt idx="14037">
                  <c:v>15.282874920000001</c:v>
                </c:pt>
                <c:pt idx="14038">
                  <c:v>15.28356936</c:v>
                </c:pt>
                <c:pt idx="14039">
                  <c:v>15.284263799999998</c:v>
                </c:pt>
                <c:pt idx="14040">
                  <c:v>15.2849526</c:v>
                </c:pt>
                <c:pt idx="14041">
                  <c:v>15.285647040000002</c:v>
                </c:pt>
                <c:pt idx="14042">
                  <c:v>15.286341479999999</c:v>
                </c:pt>
                <c:pt idx="14043">
                  <c:v>15.287035920000001</c:v>
                </c:pt>
                <c:pt idx="14044">
                  <c:v>15.287730360000001</c:v>
                </c:pt>
                <c:pt idx="14045">
                  <c:v>15.28842624</c:v>
                </c:pt>
                <c:pt idx="14046">
                  <c:v>15.28912068</c:v>
                </c:pt>
                <c:pt idx="14047">
                  <c:v>15.289816560000002</c:v>
                </c:pt>
                <c:pt idx="14048">
                  <c:v>15.29050956</c:v>
                </c:pt>
                <c:pt idx="14049">
                  <c:v>15.291205439999999</c:v>
                </c:pt>
                <c:pt idx="14050">
                  <c:v>15.291899880000001</c:v>
                </c:pt>
                <c:pt idx="14051">
                  <c:v>15.292594320000006</c:v>
                </c:pt>
                <c:pt idx="14052">
                  <c:v>15.293287320000001</c:v>
                </c:pt>
                <c:pt idx="14053">
                  <c:v>15.2939832</c:v>
                </c:pt>
                <c:pt idx="14054">
                  <c:v>15.29467908</c:v>
                </c:pt>
                <c:pt idx="14055">
                  <c:v>15.29537352</c:v>
                </c:pt>
                <c:pt idx="14056">
                  <c:v>15.296069280000001</c:v>
                </c:pt>
                <c:pt idx="14057">
                  <c:v>15.29676372</c:v>
                </c:pt>
                <c:pt idx="14058">
                  <c:v>15.29745816</c:v>
                </c:pt>
                <c:pt idx="14059">
                  <c:v>15.2981526</c:v>
                </c:pt>
                <c:pt idx="14060">
                  <c:v>15.29884152</c:v>
                </c:pt>
                <c:pt idx="14061">
                  <c:v>15.29953596</c:v>
                </c:pt>
                <c:pt idx="14062">
                  <c:v>15.300231840000002</c:v>
                </c:pt>
                <c:pt idx="14063">
                  <c:v>15.3009276</c:v>
                </c:pt>
                <c:pt idx="14064">
                  <c:v>15.30162204</c:v>
                </c:pt>
                <c:pt idx="14065">
                  <c:v>15.30231648</c:v>
                </c:pt>
                <c:pt idx="14066">
                  <c:v>15.30301092</c:v>
                </c:pt>
                <c:pt idx="14067">
                  <c:v>15.303706800000022</c:v>
                </c:pt>
                <c:pt idx="14068">
                  <c:v>15.304401240000002</c:v>
                </c:pt>
                <c:pt idx="14069">
                  <c:v>15.305095680000004</c:v>
                </c:pt>
                <c:pt idx="14070">
                  <c:v>15.305790120000006</c:v>
                </c:pt>
                <c:pt idx="14071">
                  <c:v>15.306484560000028</c:v>
                </c:pt>
                <c:pt idx="14072">
                  <c:v>15.307179</c:v>
                </c:pt>
                <c:pt idx="14073">
                  <c:v>15.30787344</c:v>
                </c:pt>
                <c:pt idx="14074">
                  <c:v>15.30856788</c:v>
                </c:pt>
                <c:pt idx="14075">
                  <c:v>15.30926232</c:v>
                </c:pt>
                <c:pt idx="14076">
                  <c:v>15.309958200000002</c:v>
                </c:pt>
                <c:pt idx="14077">
                  <c:v>15.310651200000002</c:v>
                </c:pt>
                <c:pt idx="14078">
                  <c:v>15.311345640000001</c:v>
                </c:pt>
                <c:pt idx="14079">
                  <c:v>15.312040200000016</c:v>
                </c:pt>
                <c:pt idx="14080">
                  <c:v>15.312735960000015</c:v>
                </c:pt>
                <c:pt idx="14081">
                  <c:v>15.313429080000002</c:v>
                </c:pt>
                <c:pt idx="14082">
                  <c:v>15.31411788</c:v>
                </c:pt>
                <c:pt idx="14083">
                  <c:v>15.31481376</c:v>
                </c:pt>
                <c:pt idx="14084">
                  <c:v>15.315508200000016</c:v>
                </c:pt>
                <c:pt idx="14085">
                  <c:v>15.31620408</c:v>
                </c:pt>
                <c:pt idx="14086">
                  <c:v>15.31689708</c:v>
                </c:pt>
                <c:pt idx="14087">
                  <c:v>15.317592960000002</c:v>
                </c:pt>
                <c:pt idx="14088">
                  <c:v>15.318287400000001</c:v>
                </c:pt>
                <c:pt idx="14089">
                  <c:v>15.318981840000001</c:v>
                </c:pt>
                <c:pt idx="14090">
                  <c:v>15.319676280000015</c:v>
                </c:pt>
                <c:pt idx="14091">
                  <c:v>15.320372040000001</c:v>
                </c:pt>
                <c:pt idx="14092">
                  <c:v>15.321067920000001</c:v>
                </c:pt>
                <c:pt idx="14093">
                  <c:v>15.321762360000001</c:v>
                </c:pt>
                <c:pt idx="14094">
                  <c:v>15.322456800000028</c:v>
                </c:pt>
                <c:pt idx="14095">
                  <c:v>15.32315124</c:v>
                </c:pt>
                <c:pt idx="14096">
                  <c:v>15.32384148</c:v>
                </c:pt>
                <c:pt idx="14097">
                  <c:v>15.324535920000002</c:v>
                </c:pt>
                <c:pt idx="14098">
                  <c:v>15.325233240000006</c:v>
                </c:pt>
                <c:pt idx="14099">
                  <c:v>15.325929</c:v>
                </c:pt>
                <c:pt idx="14100">
                  <c:v>15.326624880000002</c:v>
                </c:pt>
                <c:pt idx="14101">
                  <c:v>15.327319320000001</c:v>
                </c:pt>
                <c:pt idx="14102">
                  <c:v>15.328012320000001</c:v>
                </c:pt>
                <c:pt idx="14103">
                  <c:v>15.32870544</c:v>
                </c:pt>
                <c:pt idx="14104">
                  <c:v>15.32939988</c:v>
                </c:pt>
                <c:pt idx="14105">
                  <c:v>15.33009564</c:v>
                </c:pt>
                <c:pt idx="14106">
                  <c:v>15.330790200000004</c:v>
                </c:pt>
                <c:pt idx="14107">
                  <c:v>15.331484640000006</c:v>
                </c:pt>
                <c:pt idx="14108">
                  <c:v>15.3321804</c:v>
                </c:pt>
                <c:pt idx="14109">
                  <c:v>15.332874840000002</c:v>
                </c:pt>
                <c:pt idx="14110">
                  <c:v>15.333569280000004</c:v>
                </c:pt>
                <c:pt idx="14111">
                  <c:v>15.334263719999999</c:v>
                </c:pt>
                <c:pt idx="14112">
                  <c:v>15.334958159999999</c:v>
                </c:pt>
                <c:pt idx="14113">
                  <c:v>15.335652600000014</c:v>
                </c:pt>
                <c:pt idx="14114">
                  <c:v>15.33634704</c:v>
                </c:pt>
                <c:pt idx="14115">
                  <c:v>15.33703596</c:v>
                </c:pt>
                <c:pt idx="14116">
                  <c:v>15.3377304</c:v>
                </c:pt>
                <c:pt idx="14117">
                  <c:v>15.33842484</c:v>
                </c:pt>
                <c:pt idx="14118">
                  <c:v>15.33911928</c:v>
                </c:pt>
                <c:pt idx="14119">
                  <c:v>15.339813719999999</c:v>
                </c:pt>
                <c:pt idx="14120">
                  <c:v>15.340509600000004</c:v>
                </c:pt>
                <c:pt idx="14121">
                  <c:v>15.341204040000001</c:v>
                </c:pt>
                <c:pt idx="14122">
                  <c:v>15.341898479999999</c:v>
                </c:pt>
                <c:pt idx="14123">
                  <c:v>15.342592920000014</c:v>
                </c:pt>
                <c:pt idx="14124">
                  <c:v>15.34328736</c:v>
                </c:pt>
                <c:pt idx="14125">
                  <c:v>15.34398324</c:v>
                </c:pt>
                <c:pt idx="14126">
                  <c:v>15.344678999999999</c:v>
                </c:pt>
                <c:pt idx="14127">
                  <c:v>15.345373439999999</c:v>
                </c:pt>
                <c:pt idx="14128">
                  <c:v>15.34606932</c:v>
                </c:pt>
                <c:pt idx="14129">
                  <c:v>15.34676376</c:v>
                </c:pt>
                <c:pt idx="14130">
                  <c:v>15.3474582</c:v>
                </c:pt>
                <c:pt idx="14131">
                  <c:v>15.348152639999999</c:v>
                </c:pt>
                <c:pt idx="14132">
                  <c:v>15.348847080000001</c:v>
                </c:pt>
                <c:pt idx="14133">
                  <c:v>15.349534560000022</c:v>
                </c:pt>
                <c:pt idx="14134">
                  <c:v>15.350230440000002</c:v>
                </c:pt>
                <c:pt idx="14135">
                  <c:v>15.350924880000004</c:v>
                </c:pt>
                <c:pt idx="14136">
                  <c:v>15.351617880000004</c:v>
                </c:pt>
                <c:pt idx="14137">
                  <c:v>15.352319280000014</c:v>
                </c:pt>
                <c:pt idx="14138">
                  <c:v>15.35301372</c:v>
                </c:pt>
                <c:pt idx="14139">
                  <c:v>15.353702640000016</c:v>
                </c:pt>
                <c:pt idx="14140">
                  <c:v>15.35439708</c:v>
                </c:pt>
                <c:pt idx="14141">
                  <c:v>15.355091520000018</c:v>
                </c:pt>
                <c:pt idx="14142">
                  <c:v>15.355787400000024</c:v>
                </c:pt>
                <c:pt idx="14143">
                  <c:v>15.356483160000014</c:v>
                </c:pt>
                <c:pt idx="14144">
                  <c:v>15.3571776</c:v>
                </c:pt>
                <c:pt idx="14145">
                  <c:v>15.35787204</c:v>
                </c:pt>
                <c:pt idx="14146">
                  <c:v>15.35856648</c:v>
                </c:pt>
                <c:pt idx="14147">
                  <c:v>15.359262360000002</c:v>
                </c:pt>
                <c:pt idx="14148">
                  <c:v>15.359956800000024</c:v>
                </c:pt>
                <c:pt idx="14149">
                  <c:v>15.360651240000006</c:v>
                </c:pt>
                <c:pt idx="14150">
                  <c:v>15.361345680000001</c:v>
                </c:pt>
                <c:pt idx="14151">
                  <c:v>15.362041560000014</c:v>
                </c:pt>
                <c:pt idx="14152">
                  <c:v>15.362731800000022</c:v>
                </c:pt>
                <c:pt idx="14153">
                  <c:v>15.363426240000024</c:v>
                </c:pt>
                <c:pt idx="14154">
                  <c:v>15.364120680000001</c:v>
                </c:pt>
                <c:pt idx="14155">
                  <c:v>15.364815120000001</c:v>
                </c:pt>
                <c:pt idx="14156">
                  <c:v>15.365509560000026</c:v>
                </c:pt>
                <c:pt idx="14157">
                  <c:v>15.366204000000014</c:v>
                </c:pt>
                <c:pt idx="14158">
                  <c:v>15.36689844</c:v>
                </c:pt>
                <c:pt idx="14159">
                  <c:v>15.367592880000016</c:v>
                </c:pt>
                <c:pt idx="14160">
                  <c:v>15.36828732</c:v>
                </c:pt>
                <c:pt idx="14161">
                  <c:v>15.36898176</c:v>
                </c:pt>
                <c:pt idx="14162">
                  <c:v>15.369674880000014</c:v>
                </c:pt>
                <c:pt idx="14163">
                  <c:v>15.37036932</c:v>
                </c:pt>
                <c:pt idx="14164">
                  <c:v>15.37106376</c:v>
                </c:pt>
                <c:pt idx="14165">
                  <c:v>15.3717582</c:v>
                </c:pt>
                <c:pt idx="14166">
                  <c:v>15.372452640000024</c:v>
                </c:pt>
                <c:pt idx="14167">
                  <c:v>15.373147080000004</c:v>
                </c:pt>
                <c:pt idx="14168">
                  <c:v>15.373841520000004</c:v>
                </c:pt>
                <c:pt idx="14169">
                  <c:v>15.374535960000006</c:v>
                </c:pt>
                <c:pt idx="14170">
                  <c:v>15.375230400000014</c:v>
                </c:pt>
                <c:pt idx="14171">
                  <c:v>15.375924840000014</c:v>
                </c:pt>
                <c:pt idx="14172">
                  <c:v>15.376619280000016</c:v>
                </c:pt>
                <c:pt idx="14173">
                  <c:v>15.37731372</c:v>
                </c:pt>
                <c:pt idx="14174">
                  <c:v>15.37800816</c:v>
                </c:pt>
                <c:pt idx="14175">
                  <c:v>15.3787026</c:v>
                </c:pt>
                <c:pt idx="14176">
                  <c:v>15.379398480000001</c:v>
                </c:pt>
                <c:pt idx="14177">
                  <c:v>15.380092920000004</c:v>
                </c:pt>
                <c:pt idx="14178">
                  <c:v>15.380787360000006</c:v>
                </c:pt>
                <c:pt idx="14179">
                  <c:v>15.381481800000014</c:v>
                </c:pt>
                <c:pt idx="14180">
                  <c:v>15.382176240000014</c:v>
                </c:pt>
                <c:pt idx="14181">
                  <c:v>15.38287068</c:v>
                </c:pt>
                <c:pt idx="14182">
                  <c:v>15.38356512</c:v>
                </c:pt>
                <c:pt idx="14183">
                  <c:v>15.384260999999999</c:v>
                </c:pt>
                <c:pt idx="14184">
                  <c:v>15.384955440000001</c:v>
                </c:pt>
                <c:pt idx="14185">
                  <c:v>15.385651200000016</c:v>
                </c:pt>
                <c:pt idx="14186">
                  <c:v>15.38634708</c:v>
                </c:pt>
                <c:pt idx="14187">
                  <c:v>15.38704152</c:v>
                </c:pt>
                <c:pt idx="14188">
                  <c:v>15.387735960000002</c:v>
                </c:pt>
                <c:pt idx="14189">
                  <c:v>15.388430400000004</c:v>
                </c:pt>
                <c:pt idx="14190">
                  <c:v>15.389119320000002</c:v>
                </c:pt>
                <c:pt idx="14191">
                  <c:v>15.389813760000001</c:v>
                </c:pt>
                <c:pt idx="14192">
                  <c:v>15.390508200000006</c:v>
                </c:pt>
                <c:pt idx="14193">
                  <c:v>15.39120408</c:v>
                </c:pt>
                <c:pt idx="14194">
                  <c:v>15.39189852</c:v>
                </c:pt>
                <c:pt idx="14195">
                  <c:v>15.392592960000016</c:v>
                </c:pt>
                <c:pt idx="14196">
                  <c:v>15.393287400000002</c:v>
                </c:pt>
                <c:pt idx="14197">
                  <c:v>15.393981840000002</c:v>
                </c:pt>
                <c:pt idx="14198">
                  <c:v>15.394676280000002</c:v>
                </c:pt>
                <c:pt idx="14199">
                  <c:v>15.395370720000001</c:v>
                </c:pt>
                <c:pt idx="14200">
                  <c:v>15.396065160000001</c:v>
                </c:pt>
                <c:pt idx="14201">
                  <c:v>15.396759600000006</c:v>
                </c:pt>
                <c:pt idx="14202">
                  <c:v>15.397454040000014</c:v>
                </c:pt>
                <c:pt idx="14203">
                  <c:v>15.39814848</c:v>
                </c:pt>
                <c:pt idx="14204">
                  <c:v>15.39884292</c:v>
                </c:pt>
                <c:pt idx="14205">
                  <c:v>15.399537360000016</c:v>
                </c:pt>
                <c:pt idx="14206">
                  <c:v>15.4002318</c:v>
                </c:pt>
                <c:pt idx="14207">
                  <c:v>15.400927680000001</c:v>
                </c:pt>
                <c:pt idx="14208">
                  <c:v>15.401622120000001</c:v>
                </c:pt>
                <c:pt idx="14209">
                  <c:v>15.402316560000004</c:v>
                </c:pt>
                <c:pt idx="14210">
                  <c:v>15.40301232</c:v>
                </c:pt>
                <c:pt idx="14211">
                  <c:v>15.403706760000002</c:v>
                </c:pt>
                <c:pt idx="14212">
                  <c:v>15.404402640000002</c:v>
                </c:pt>
                <c:pt idx="14213">
                  <c:v>15.405097080000004</c:v>
                </c:pt>
                <c:pt idx="14214">
                  <c:v>15.405790200000016</c:v>
                </c:pt>
                <c:pt idx="14215">
                  <c:v>15.406484640000023</c:v>
                </c:pt>
                <c:pt idx="14216">
                  <c:v>15.407179080000001</c:v>
                </c:pt>
                <c:pt idx="14217">
                  <c:v>15.40787484</c:v>
                </c:pt>
                <c:pt idx="14218">
                  <c:v>15.40856928</c:v>
                </c:pt>
                <c:pt idx="14219">
                  <c:v>15.409263719999998</c:v>
                </c:pt>
                <c:pt idx="14220">
                  <c:v>15.409958159999999</c:v>
                </c:pt>
                <c:pt idx="14221">
                  <c:v>15.410652600000002</c:v>
                </c:pt>
                <c:pt idx="14222">
                  <c:v>15.411347040000001</c:v>
                </c:pt>
                <c:pt idx="14223">
                  <c:v>15.412041480000001</c:v>
                </c:pt>
                <c:pt idx="14224">
                  <c:v>15.41273316</c:v>
                </c:pt>
                <c:pt idx="14225">
                  <c:v>15.41342904</c:v>
                </c:pt>
                <c:pt idx="14226">
                  <c:v>15.414123479999999</c:v>
                </c:pt>
                <c:pt idx="14227">
                  <c:v>15.414819360000001</c:v>
                </c:pt>
                <c:pt idx="14228">
                  <c:v>15.415512360000006</c:v>
                </c:pt>
                <c:pt idx="14229">
                  <c:v>15.41620824</c:v>
                </c:pt>
                <c:pt idx="14230">
                  <c:v>15.41690268</c:v>
                </c:pt>
                <c:pt idx="14231">
                  <c:v>15.41759712</c:v>
                </c:pt>
                <c:pt idx="14232">
                  <c:v>15.41829156</c:v>
                </c:pt>
                <c:pt idx="14233">
                  <c:v>15.418986</c:v>
                </c:pt>
                <c:pt idx="14234">
                  <c:v>15.41967348</c:v>
                </c:pt>
                <c:pt idx="14235">
                  <c:v>15.420374880000001</c:v>
                </c:pt>
                <c:pt idx="14236">
                  <c:v>15.421069320000001</c:v>
                </c:pt>
                <c:pt idx="14237">
                  <c:v>15.421756800000002</c:v>
                </c:pt>
                <c:pt idx="14238">
                  <c:v>15.422451240000004</c:v>
                </c:pt>
                <c:pt idx="14239">
                  <c:v>15.423145680000001</c:v>
                </c:pt>
                <c:pt idx="14240">
                  <c:v>15.423840120000001</c:v>
                </c:pt>
                <c:pt idx="14241">
                  <c:v>15.424534560000014</c:v>
                </c:pt>
                <c:pt idx="14242">
                  <c:v>15.42523044</c:v>
                </c:pt>
                <c:pt idx="14243">
                  <c:v>15.42592488</c:v>
                </c:pt>
                <c:pt idx="14244">
                  <c:v>15.42661932</c:v>
                </c:pt>
                <c:pt idx="14245">
                  <c:v>15.427313759999999</c:v>
                </c:pt>
                <c:pt idx="14246">
                  <c:v>15.428008200000001</c:v>
                </c:pt>
                <c:pt idx="14247">
                  <c:v>15.428702640000001</c:v>
                </c:pt>
                <c:pt idx="14248">
                  <c:v>15.429398520000001</c:v>
                </c:pt>
                <c:pt idx="14249">
                  <c:v>15.43009296</c:v>
                </c:pt>
                <c:pt idx="14250">
                  <c:v>15.4307874</c:v>
                </c:pt>
                <c:pt idx="14251">
                  <c:v>15.43148184</c:v>
                </c:pt>
                <c:pt idx="14252">
                  <c:v>15.432177600000001</c:v>
                </c:pt>
                <c:pt idx="14253">
                  <c:v>15.43287492</c:v>
                </c:pt>
                <c:pt idx="14254">
                  <c:v>15.433563719999999</c:v>
                </c:pt>
                <c:pt idx="14255">
                  <c:v>15.434258159999999</c:v>
                </c:pt>
                <c:pt idx="14256">
                  <c:v>15.434952600000001</c:v>
                </c:pt>
                <c:pt idx="14257">
                  <c:v>15.435647040000006</c:v>
                </c:pt>
                <c:pt idx="14258">
                  <c:v>15.436341479999999</c:v>
                </c:pt>
                <c:pt idx="14259">
                  <c:v>15.43703592</c:v>
                </c:pt>
                <c:pt idx="14260">
                  <c:v>15.43773036</c:v>
                </c:pt>
                <c:pt idx="14261">
                  <c:v>15.438424920000001</c:v>
                </c:pt>
                <c:pt idx="14262">
                  <c:v>15.439119360000001</c:v>
                </c:pt>
                <c:pt idx="14263">
                  <c:v>15.4398138</c:v>
                </c:pt>
                <c:pt idx="14264">
                  <c:v>15.44050824</c:v>
                </c:pt>
                <c:pt idx="14265">
                  <c:v>15.44120268</c:v>
                </c:pt>
                <c:pt idx="14266">
                  <c:v>15.44189712</c:v>
                </c:pt>
                <c:pt idx="14267">
                  <c:v>15.44259156</c:v>
                </c:pt>
                <c:pt idx="14268">
                  <c:v>15.443286000000002</c:v>
                </c:pt>
                <c:pt idx="14269">
                  <c:v>15.443980440000001</c:v>
                </c:pt>
                <c:pt idx="14270">
                  <c:v>15.444674880000001</c:v>
                </c:pt>
                <c:pt idx="14271">
                  <c:v>15.445369320000001</c:v>
                </c:pt>
                <c:pt idx="14272">
                  <c:v>15.44606652</c:v>
                </c:pt>
                <c:pt idx="14273">
                  <c:v>15.446760960000001</c:v>
                </c:pt>
                <c:pt idx="14274">
                  <c:v>15.447455400000001</c:v>
                </c:pt>
                <c:pt idx="14275">
                  <c:v>15.448149840000001</c:v>
                </c:pt>
                <c:pt idx="14276">
                  <c:v>15.448844280000001</c:v>
                </c:pt>
                <c:pt idx="14277">
                  <c:v>15.44953872</c:v>
                </c:pt>
                <c:pt idx="14278">
                  <c:v>15.45023316</c:v>
                </c:pt>
                <c:pt idx="14279">
                  <c:v>15.4509276</c:v>
                </c:pt>
                <c:pt idx="14280">
                  <c:v>15.45162348</c:v>
                </c:pt>
                <c:pt idx="14281">
                  <c:v>15.452319360000002</c:v>
                </c:pt>
                <c:pt idx="14282">
                  <c:v>15.45300816</c:v>
                </c:pt>
                <c:pt idx="14283">
                  <c:v>15.453704040000016</c:v>
                </c:pt>
                <c:pt idx="14284">
                  <c:v>15.454401240000006</c:v>
                </c:pt>
                <c:pt idx="14285">
                  <c:v>15.455097120000014</c:v>
                </c:pt>
                <c:pt idx="14286">
                  <c:v>15.455791560000014</c:v>
                </c:pt>
                <c:pt idx="14287">
                  <c:v>15.456479040000014</c:v>
                </c:pt>
                <c:pt idx="14288">
                  <c:v>15.45717348</c:v>
                </c:pt>
                <c:pt idx="14289">
                  <c:v>15.45786936</c:v>
                </c:pt>
                <c:pt idx="14290">
                  <c:v>15.4585638</c:v>
                </c:pt>
                <c:pt idx="14291">
                  <c:v>15.45925824</c:v>
                </c:pt>
                <c:pt idx="14292">
                  <c:v>15.459952680000002</c:v>
                </c:pt>
                <c:pt idx="14293">
                  <c:v>15.46064844</c:v>
                </c:pt>
                <c:pt idx="14294">
                  <c:v>15.461341560000001</c:v>
                </c:pt>
                <c:pt idx="14295">
                  <c:v>15.462037320000018</c:v>
                </c:pt>
                <c:pt idx="14296">
                  <c:v>15.462730440000014</c:v>
                </c:pt>
                <c:pt idx="14297">
                  <c:v>15.463424880000014</c:v>
                </c:pt>
                <c:pt idx="14298">
                  <c:v>15.464120640000001</c:v>
                </c:pt>
                <c:pt idx="14299">
                  <c:v>15.4648152</c:v>
                </c:pt>
                <c:pt idx="14300">
                  <c:v>15.465509640000024</c:v>
                </c:pt>
                <c:pt idx="14301">
                  <c:v>15.466204080000002</c:v>
                </c:pt>
                <c:pt idx="14302">
                  <c:v>15.466898520000004</c:v>
                </c:pt>
                <c:pt idx="14303">
                  <c:v>15.467592960000006</c:v>
                </c:pt>
                <c:pt idx="14304">
                  <c:v>15.468287400000001</c:v>
                </c:pt>
                <c:pt idx="14305">
                  <c:v>15.46898184</c:v>
                </c:pt>
                <c:pt idx="14306">
                  <c:v>15.469676280000014</c:v>
                </c:pt>
                <c:pt idx="14307">
                  <c:v>15.47037072</c:v>
                </c:pt>
                <c:pt idx="14308">
                  <c:v>15.47106516</c:v>
                </c:pt>
                <c:pt idx="14309">
                  <c:v>15.471759600000002</c:v>
                </c:pt>
                <c:pt idx="14310">
                  <c:v>15.472454040000024</c:v>
                </c:pt>
                <c:pt idx="14311">
                  <c:v>15.473148480000001</c:v>
                </c:pt>
                <c:pt idx="14312">
                  <c:v>15.47384568</c:v>
                </c:pt>
                <c:pt idx="14313">
                  <c:v>15.474538800000014</c:v>
                </c:pt>
                <c:pt idx="14314">
                  <c:v>15.475233240000014</c:v>
                </c:pt>
                <c:pt idx="14315">
                  <c:v>15.475929000000002</c:v>
                </c:pt>
                <c:pt idx="14316">
                  <c:v>15.476617920000002</c:v>
                </c:pt>
                <c:pt idx="14317">
                  <c:v>15.477317880000001</c:v>
                </c:pt>
                <c:pt idx="14318">
                  <c:v>15.478012320000001</c:v>
                </c:pt>
                <c:pt idx="14319">
                  <c:v>15.47870676</c:v>
                </c:pt>
                <c:pt idx="14320">
                  <c:v>15.47939568</c:v>
                </c:pt>
                <c:pt idx="14321">
                  <c:v>15.48009708</c:v>
                </c:pt>
                <c:pt idx="14322">
                  <c:v>15.48079152</c:v>
                </c:pt>
                <c:pt idx="14323">
                  <c:v>15.481485960000002</c:v>
                </c:pt>
                <c:pt idx="14324">
                  <c:v>15.482174880000002</c:v>
                </c:pt>
                <c:pt idx="14325">
                  <c:v>15.482869320000002</c:v>
                </c:pt>
                <c:pt idx="14326">
                  <c:v>15.483563760000001</c:v>
                </c:pt>
                <c:pt idx="14327">
                  <c:v>15.484259640000001</c:v>
                </c:pt>
                <c:pt idx="14328">
                  <c:v>15.48495408</c:v>
                </c:pt>
                <c:pt idx="14329">
                  <c:v>15.485648520000014</c:v>
                </c:pt>
                <c:pt idx="14330">
                  <c:v>15.48634296</c:v>
                </c:pt>
                <c:pt idx="14331">
                  <c:v>15.487037400000002</c:v>
                </c:pt>
                <c:pt idx="14332">
                  <c:v>15.487731840000002</c:v>
                </c:pt>
                <c:pt idx="14333">
                  <c:v>15.4884276</c:v>
                </c:pt>
                <c:pt idx="14334">
                  <c:v>15.489120720000001</c:v>
                </c:pt>
                <c:pt idx="14335">
                  <c:v>15.48981648</c:v>
                </c:pt>
                <c:pt idx="14336">
                  <c:v>15.49051092</c:v>
                </c:pt>
                <c:pt idx="14337">
                  <c:v>15.49120536</c:v>
                </c:pt>
                <c:pt idx="14338">
                  <c:v>15.491902680000001</c:v>
                </c:pt>
                <c:pt idx="14339">
                  <c:v>15.492597120000006</c:v>
                </c:pt>
                <c:pt idx="14340">
                  <c:v>15.49328592</c:v>
                </c:pt>
                <c:pt idx="14341">
                  <c:v>15.493980360000002</c:v>
                </c:pt>
                <c:pt idx="14342">
                  <c:v>15.49467624</c:v>
                </c:pt>
                <c:pt idx="14343">
                  <c:v>15.495370680000001</c:v>
                </c:pt>
                <c:pt idx="14344">
                  <c:v>15.496065120000001</c:v>
                </c:pt>
                <c:pt idx="14345">
                  <c:v>15.496758240000002</c:v>
                </c:pt>
                <c:pt idx="14346">
                  <c:v>15.497454000000014</c:v>
                </c:pt>
                <c:pt idx="14347">
                  <c:v>15.498147119999999</c:v>
                </c:pt>
                <c:pt idx="14348">
                  <c:v>15.498841560000001</c:v>
                </c:pt>
                <c:pt idx="14349">
                  <c:v>15.499536000000024</c:v>
                </c:pt>
                <c:pt idx="14350">
                  <c:v>15.500230440000001</c:v>
                </c:pt>
                <c:pt idx="14351">
                  <c:v>15.500924880000001</c:v>
                </c:pt>
                <c:pt idx="14352">
                  <c:v>15.50161932</c:v>
                </c:pt>
                <c:pt idx="14353">
                  <c:v>15.50231376</c:v>
                </c:pt>
                <c:pt idx="14354">
                  <c:v>15.50300964</c:v>
                </c:pt>
                <c:pt idx="14355">
                  <c:v>15.503705400000001</c:v>
                </c:pt>
                <c:pt idx="14356">
                  <c:v>15.50440128</c:v>
                </c:pt>
                <c:pt idx="14357">
                  <c:v>15.50509572</c:v>
                </c:pt>
                <c:pt idx="14358">
                  <c:v>15.50579016</c:v>
                </c:pt>
                <c:pt idx="14359">
                  <c:v>15.506484600000016</c:v>
                </c:pt>
                <c:pt idx="14360">
                  <c:v>15.50717904</c:v>
                </c:pt>
                <c:pt idx="14361">
                  <c:v>15.507874920000001</c:v>
                </c:pt>
                <c:pt idx="14362">
                  <c:v>15.508562400000001</c:v>
                </c:pt>
                <c:pt idx="14363">
                  <c:v>15.509262360000001</c:v>
                </c:pt>
                <c:pt idx="14364">
                  <c:v>15.5099526</c:v>
                </c:pt>
                <c:pt idx="14365">
                  <c:v>15.51064704</c:v>
                </c:pt>
                <c:pt idx="14366">
                  <c:v>15.511341479999997</c:v>
                </c:pt>
                <c:pt idx="14367">
                  <c:v>15.512035920000002</c:v>
                </c:pt>
                <c:pt idx="14368">
                  <c:v>15.512730360000004</c:v>
                </c:pt>
                <c:pt idx="14369">
                  <c:v>15.51342492</c:v>
                </c:pt>
                <c:pt idx="14370">
                  <c:v>15.51411936</c:v>
                </c:pt>
                <c:pt idx="14371">
                  <c:v>15.514813799999999</c:v>
                </c:pt>
                <c:pt idx="14372">
                  <c:v>15.515508240000004</c:v>
                </c:pt>
                <c:pt idx="14373">
                  <c:v>15.516202680000001</c:v>
                </c:pt>
                <c:pt idx="14374">
                  <c:v>15.516897120000001</c:v>
                </c:pt>
                <c:pt idx="14375">
                  <c:v>15.51759156</c:v>
                </c:pt>
                <c:pt idx="14376">
                  <c:v>15.518286</c:v>
                </c:pt>
                <c:pt idx="14377">
                  <c:v>15.51898044</c:v>
                </c:pt>
                <c:pt idx="14378">
                  <c:v>15.51967488</c:v>
                </c:pt>
                <c:pt idx="14379">
                  <c:v>15.520370639999999</c:v>
                </c:pt>
                <c:pt idx="14380">
                  <c:v>15.521063759999999</c:v>
                </c:pt>
                <c:pt idx="14381">
                  <c:v>15.521758200000001</c:v>
                </c:pt>
                <c:pt idx="14382">
                  <c:v>15.522454080000006</c:v>
                </c:pt>
                <c:pt idx="14383">
                  <c:v>15.523148520000001</c:v>
                </c:pt>
                <c:pt idx="14384">
                  <c:v>15.52384296</c:v>
                </c:pt>
                <c:pt idx="14385">
                  <c:v>15.5245374</c:v>
                </c:pt>
                <c:pt idx="14386">
                  <c:v>15.52523592</c:v>
                </c:pt>
                <c:pt idx="14387">
                  <c:v>15.52592484</c:v>
                </c:pt>
                <c:pt idx="14388">
                  <c:v>15.52661928</c:v>
                </c:pt>
                <c:pt idx="14389">
                  <c:v>15.527313719999999</c:v>
                </c:pt>
                <c:pt idx="14390">
                  <c:v>15.528008159999999</c:v>
                </c:pt>
                <c:pt idx="14391">
                  <c:v>15.528702600000001</c:v>
                </c:pt>
                <c:pt idx="14392">
                  <c:v>15.529397040000001</c:v>
                </c:pt>
                <c:pt idx="14393">
                  <c:v>15.53009292</c:v>
                </c:pt>
                <c:pt idx="14394">
                  <c:v>15.53078736</c:v>
                </c:pt>
                <c:pt idx="14395">
                  <c:v>15.5314818</c:v>
                </c:pt>
                <c:pt idx="14396">
                  <c:v>15.53217624</c:v>
                </c:pt>
                <c:pt idx="14397">
                  <c:v>15.532870679999998</c:v>
                </c:pt>
                <c:pt idx="14398">
                  <c:v>15.533565119999999</c:v>
                </c:pt>
                <c:pt idx="14399">
                  <c:v>15.534260999999999</c:v>
                </c:pt>
                <c:pt idx="14400">
                  <c:v>15.534955439999999</c:v>
                </c:pt>
                <c:pt idx="14401">
                  <c:v>15.535649880000006</c:v>
                </c:pt>
                <c:pt idx="14402">
                  <c:v>15.53634432</c:v>
                </c:pt>
                <c:pt idx="14403">
                  <c:v>15.53703876</c:v>
                </c:pt>
                <c:pt idx="14404">
                  <c:v>15.5377332</c:v>
                </c:pt>
                <c:pt idx="14405">
                  <c:v>15.53842764</c:v>
                </c:pt>
                <c:pt idx="14406">
                  <c:v>15.53912208</c:v>
                </c:pt>
                <c:pt idx="14407">
                  <c:v>15.53981652</c:v>
                </c:pt>
                <c:pt idx="14408">
                  <c:v>15.540510960000001</c:v>
                </c:pt>
                <c:pt idx="14409">
                  <c:v>15.541205399999999</c:v>
                </c:pt>
                <c:pt idx="14410">
                  <c:v>15.541899840000001</c:v>
                </c:pt>
                <c:pt idx="14411">
                  <c:v>15.54259572</c:v>
                </c:pt>
                <c:pt idx="14412">
                  <c:v>15.54329016</c:v>
                </c:pt>
                <c:pt idx="14413">
                  <c:v>15.5439846</c:v>
                </c:pt>
                <c:pt idx="14414">
                  <c:v>15.54467904</c:v>
                </c:pt>
                <c:pt idx="14415">
                  <c:v>15.545373479999997</c:v>
                </c:pt>
                <c:pt idx="14416">
                  <c:v>15.546067919999999</c:v>
                </c:pt>
                <c:pt idx="14417">
                  <c:v>15.546762360000001</c:v>
                </c:pt>
                <c:pt idx="14418">
                  <c:v>15.547456800000004</c:v>
                </c:pt>
                <c:pt idx="14419">
                  <c:v>15.548151239999999</c:v>
                </c:pt>
                <c:pt idx="14420">
                  <c:v>15.548845679999999</c:v>
                </c:pt>
                <c:pt idx="14421">
                  <c:v>15.54954012</c:v>
                </c:pt>
                <c:pt idx="14422">
                  <c:v>15.550236000000016</c:v>
                </c:pt>
                <c:pt idx="14423">
                  <c:v>15.55092348</c:v>
                </c:pt>
                <c:pt idx="14424">
                  <c:v>15.55161792</c:v>
                </c:pt>
                <c:pt idx="14425">
                  <c:v>15.552312360000002</c:v>
                </c:pt>
                <c:pt idx="14426">
                  <c:v>15.553006800000018</c:v>
                </c:pt>
                <c:pt idx="14427">
                  <c:v>15.553701240000002</c:v>
                </c:pt>
                <c:pt idx="14428">
                  <c:v>15.554397120000001</c:v>
                </c:pt>
                <c:pt idx="14429">
                  <c:v>15.555092880000016</c:v>
                </c:pt>
                <c:pt idx="14430">
                  <c:v>15.555787320000018</c:v>
                </c:pt>
                <c:pt idx="14431">
                  <c:v>15.556483200000022</c:v>
                </c:pt>
                <c:pt idx="14432">
                  <c:v>15.557179080000001</c:v>
                </c:pt>
                <c:pt idx="14433">
                  <c:v>15.55787484</c:v>
                </c:pt>
                <c:pt idx="14434">
                  <c:v>15.55856928</c:v>
                </c:pt>
                <c:pt idx="14435">
                  <c:v>15.55925676</c:v>
                </c:pt>
                <c:pt idx="14436">
                  <c:v>15.559958160000001</c:v>
                </c:pt>
                <c:pt idx="14437">
                  <c:v>15.560647080000004</c:v>
                </c:pt>
                <c:pt idx="14438">
                  <c:v>15.561341520000001</c:v>
                </c:pt>
                <c:pt idx="14439">
                  <c:v>15.562035960000006</c:v>
                </c:pt>
                <c:pt idx="14440">
                  <c:v>15.562730400000014</c:v>
                </c:pt>
                <c:pt idx="14441">
                  <c:v>15.563424840000014</c:v>
                </c:pt>
                <c:pt idx="14442">
                  <c:v>15.56411928</c:v>
                </c:pt>
                <c:pt idx="14443">
                  <c:v>15.56481372</c:v>
                </c:pt>
                <c:pt idx="14444">
                  <c:v>15.56550816</c:v>
                </c:pt>
                <c:pt idx="14445">
                  <c:v>15.566204040000002</c:v>
                </c:pt>
                <c:pt idx="14446">
                  <c:v>15.566898480000001</c:v>
                </c:pt>
                <c:pt idx="14447">
                  <c:v>15.567592920000004</c:v>
                </c:pt>
                <c:pt idx="14448">
                  <c:v>15.568287360000001</c:v>
                </c:pt>
                <c:pt idx="14449">
                  <c:v>15.56898324</c:v>
                </c:pt>
                <c:pt idx="14450">
                  <c:v>15.56967768</c:v>
                </c:pt>
                <c:pt idx="14451">
                  <c:v>15.570373439999999</c:v>
                </c:pt>
                <c:pt idx="14452">
                  <c:v>15.57106512</c:v>
                </c:pt>
                <c:pt idx="14453">
                  <c:v>15.57175956</c:v>
                </c:pt>
                <c:pt idx="14454">
                  <c:v>15.572454000000022</c:v>
                </c:pt>
                <c:pt idx="14455">
                  <c:v>15.573148440000001</c:v>
                </c:pt>
                <c:pt idx="14456">
                  <c:v>15.573842880000004</c:v>
                </c:pt>
                <c:pt idx="14457">
                  <c:v>15.574538760000001</c:v>
                </c:pt>
                <c:pt idx="14458">
                  <c:v>15.575233200000014</c:v>
                </c:pt>
                <c:pt idx="14459">
                  <c:v>15.57592764</c:v>
                </c:pt>
                <c:pt idx="14460">
                  <c:v>15.57662352</c:v>
                </c:pt>
                <c:pt idx="14461">
                  <c:v>15.57731796</c:v>
                </c:pt>
                <c:pt idx="14462">
                  <c:v>15.57801372</c:v>
                </c:pt>
                <c:pt idx="14463">
                  <c:v>15.578702640000001</c:v>
                </c:pt>
                <c:pt idx="14464">
                  <c:v>15.57939852</c:v>
                </c:pt>
                <c:pt idx="14465">
                  <c:v>15.58009296</c:v>
                </c:pt>
                <c:pt idx="14466">
                  <c:v>15.580787400000002</c:v>
                </c:pt>
                <c:pt idx="14467">
                  <c:v>15.581481840000002</c:v>
                </c:pt>
                <c:pt idx="14468">
                  <c:v>15.582176280000002</c:v>
                </c:pt>
                <c:pt idx="14469">
                  <c:v>15.582870720000001</c:v>
                </c:pt>
                <c:pt idx="14470">
                  <c:v>15.583565160000001</c:v>
                </c:pt>
                <c:pt idx="14471">
                  <c:v>15.584259600000001</c:v>
                </c:pt>
                <c:pt idx="14472">
                  <c:v>15.58494984</c:v>
                </c:pt>
                <c:pt idx="14473">
                  <c:v>15.585649920000014</c:v>
                </c:pt>
                <c:pt idx="14474">
                  <c:v>15.58634436</c:v>
                </c:pt>
                <c:pt idx="14475">
                  <c:v>15.5870388</c:v>
                </c:pt>
                <c:pt idx="14476">
                  <c:v>15.587734560000015</c:v>
                </c:pt>
                <c:pt idx="14477">
                  <c:v>15.588429</c:v>
                </c:pt>
                <c:pt idx="14478">
                  <c:v>15.58912344</c:v>
                </c:pt>
                <c:pt idx="14479">
                  <c:v>15.58981236</c:v>
                </c:pt>
                <c:pt idx="14480">
                  <c:v>15.590506800000016</c:v>
                </c:pt>
                <c:pt idx="14481">
                  <c:v>15.59120124</c:v>
                </c:pt>
                <c:pt idx="14482">
                  <c:v>15.59189568</c:v>
                </c:pt>
                <c:pt idx="14483">
                  <c:v>15.592591560000002</c:v>
                </c:pt>
                <c:pt idx="14484">
                  <c:v>15.593286000000004</c:v>
                </c:pt>
                <c:pt idx="14485">
                  <c:v>15.593980440000001</c:v>
                </c:pt>
                <c:pt idx="14486">
                  <c:v>15.5946762</c:v>
                </c:pt>
                <c:pt idx="14487">
                  <c:v>15.595373520000001</c:v>
                </c:pt>
                <c:pt idx="14488">
                  <c:v>15.596066520000004</c:v>
                </c:pt>
                <c:pt idx="14489">
                  <c:v>15.596762400000001</c:v>
                </c:pt>
                <c:pt idx="14490">
                  <c:v>15.597456840000014</c:v>
                </c:pt>
                <c:pt idx="14491">
                  <c:v>15.59815128</c:v>
                </c:pt>
                <c:pt idx="14492">
                  <c:v>15.59884572</c:v>
                </c:pt>
                <c:pt idx="14493">
                  <c:v>15.59954016</c:v>
                </c:pt>
                <c:pt idx="14494">
                  <c:v>15.6002346</c:v>
                </c:pt>
                <c:pt idx="14495">
                  <c:v>15.60093036</c:v>
                </c:pt>
                <c:pt idx="14496">
                  <c:v>15.60161928</c:v>
                </c:pt>
                <c:pt idx="14497">
                  <c:v>15.60231516</c:v>
                </c:pt>
                <c:pt idx="14498">
                  <c:v>15.603010920000001</c:v>
                </c:pt>
                <c:pt idx="14499">
                  <c:v>15.603705360000001</c:v>
                </c:pt>
                <c:pt idx="14500">
                  <c:v>15.604399920000001</c:v>
                </c:pt>
                <c:pt idx="14501">
                  <c:v>15.605094360000002</c:v>
                </c:pt>
                <c:pt idx="14502">
                  <c:v>15.60579012</c:v>
                </c:pt>
                <c:pt idx="14503">
                  <c:v>15.606483240000006</c:v>
                </c:pt>
                <c:pt idx="14504">
                  <c:v>15.607177679999999</c:v>
                </c:pt>
                <c:pt idx="14505">
                  <c:v>15.607873439999999</c:v>
                </c:pt>
                <c:pt idx="14506">
                  <c:v>15.608567880000001</c:v>
                </c:pt>
                <c:pt idx="14507">
                  <c:v>15.609262320000001</c:v>
                </c:pt>
                <c:pt idx="14508">
                  <c:v>15.609956760000001</c:v>
                </c:pt>
                <c:pt idx="14509">
                  <c:v>15.610645680000001</c:v>
                </c:pt>
                <c:pt idx="14510">
                  <c:v>15.61134156</c:v>
                </c:pt>
                <c:pt idx="14511">
                  <c:v>15.612036000000014</c:v>
                </c:pt>
                <c:pt idx="14512">
                  <c:v>15.61273044</c:v>
                </c:pt>
                <c:pt idx="14513">
                  <c:v>15.61342488</c:v>
                </c:pt>
                <c:pt idx="14514">
                  <c:v>15.61411932</c:v>
                </c:pt>
                <c:pt idx="14515">
                  <c:v>15.614813759999999</c:v>
                </c:pt>
                <c:pt idx="14516">
                  <c:v>15.615508200000004</c:v>
                </c:pt>
                <c:pt idx="14517">
                  <c:v>15.616202640000001</c:v>
                </c:pt>
                <c:pt idx="14518">
                  <c:v>15.616897080000001</c:v>
                </c:pt>
                <c:pt idx="14519">
                  <c:v>15.61759296</c:v>
                </c:pt>
                <c:pt idx="14520">
                  <c:v>15.6182874</c:v>
                </c:pt>
                <c:pt idx="14521">
                  <c:v>15.61898184</c:v>
                </c:pt>
                <c:pt idx="14522">
                  <c:v>15.61967628</c:v>
                </c:pt>
                <c:pt idx="14523">
                  <c:v>15.620370719999997</c:v>
                </c:pt>
                <c:pt idx="14524">
                  <c:v>15.621065159999999</c:v>
                </c:pt>
                <c:pt idx="14525">
                  <c:v>15.62176092</c:v>
                </c:pt>
                <c:pt idx="14526">
                  <c:v>15.62245536</c:v>
                </c:pt>
                <c:pt idx="14527">
                  <c:v>15.623149920000001</c:v>
                </c:pt>
                <c:pt idx="14528">
                  <c:v>15.62384436</c:v>
                </c:pt>
                <c:pt idx="14529">
                  <c:v>15.6245388</c:v>
                </c:pt>
                <c:pt idx="14530">
                  <c:v>15.62523324</c:v>
                </c:pt>
                <c:pt idx="14531">
                  <c:v>15.62592768</c:v>
                </c:pt>
                <c:pt idx="14532">
                  <c:v>15.62662212</c:v>
                </c:pt>
                <c:pt idx="14533">
                  <c:v>15.627316560000001</c:v>
                </c:pt>
                <c:pt idx="14534">
                  <c:v>15.628010999999999</c:v>
                </c:pt>
                <c:pt idx="14535">
                  <c:v>15.628705439999999</c:v>
                </c:pt>
                <c:pt idx="14536">
                  <c:v>15.6294012</c:v>
                </c:pt>
                <c:pt idx="14537">
                  <c:v>15.63009012</c:v>
                </c:pt>
                <c:pt idx="14538">
                  <c:v>15.630791520000001</c:v>
                </c:pt>
                <c:pt idx="14539">
                  <c:v>15.631485960000001</c:v>
                </c:pt>
                <c:pt idx="14540">
                  <c:v>15.632180400000001</c:v>
                </c:pt>
                <c:pt idx="14541">
                  <c:v>15.632874840000001</c:v>
                </c:pt>
                <c:pt idx="14542">
                  <c:v>15.6335652</c:v>
                </c:pt>
                <c:pt idx="14543">
                  <c:v>15.634260959999999</c:v>
                </c:pt>
                <c:pt idx="14544">
                  <c:v>15.634955399999999</c:v>
                </c:pt>
                <c:pt idx="14545">
                  <c:v>15.635649840000006</c:v>
                </c:pt>
                <c:pt idx="14546">
                  <c:v>15.636344280000001</c:v>
                </c:pt>
                <c:pt idx="14547">
                  <c:v>15.63703872</c:v>
                </c:pt>
                <c:pt idx="14548">
                  <c:v>15.63772764</c:v>
                </c:pt>
                <c:pt idx="14549">
                  <c:v>15.638430360000001</c:v>
                </c:pt>
                <c:pt idx="14550">
                  <c:v>15.63911796</c:v>
                </c:pt>
                <c:pt idx="14551">
                  <c:v>15.6398124</c:v>
                </c:pt>
                <c:pt idx="14552">
                  <c:v>15.64050684</c:v>
                </c:pt>
                <c:pt idx="14553">
                  <c:v>15.6412026</c:v>
                </c:pt>
                <c:pt idx="14554">
                  <c:v>15.641901239999999</c:v>
                </c:pt>
                <c:pt idx="14555">
                  <c:v>15.642590160000001</c:v>
                </c:pt>
                <c:pt idx="14556">
                  <c:v>15.643284600000001</c:v>
                </c:pt>
                <c:pt idx="14557">
                  <c:v>15.64397904</c:v>
                </c:pt>
                <c:pt idx="14558">
                  <c:v>15.644673479999993</c:v>
                </c:pt>
                <c:pt idx="14559">
                  <c:v>15.64536792</c:v>
                </c:pt>
                <c:pt idx="14560">
                  <c:v>15.646062359999998</c:v>
                </c:pt>
                <c:pt idx="14561">
                  <c:v>15.6467568</c:v>
                </c:pt>
                <c:pt idx="14562">
                  <c:v>15.647452680000001</c:v>
                </c:pt>
                <c:pt idx="14563">
                  <c:v>15.648148439999995</c:v>
                </c:pt>
                <c:pt idx="14564">
                  <c:v>15.64884288</c:v>
                </c:pt>
                <c:pt idx="14565">
                  <c:v>15.64953732</c:v>
                </c:pt>
                <c:pt idx="14566">
                  <c:v>15.65023176</c:v>
                </c:pt>
                <c:pt idx="14567">
                  <c:v>15.650929080000001</c:v>
                </c:pt>
                <c:pt idx="14568">
                  <c:v>15.65161788</c:v>
                </c:pt>
                <c:pt idx="14569">
                  <c:v>15.65231232</c:v>
                </c:pt>
                <c:pt idx="14570">
                  <c:v>15.65300676</c:v>
                </c:pt>
                <c:pt idx="14571">
                  <c:v>15.6537012</c:v>
                </c:pt>
                <c:pt idx="14572">
                  <c:v>15.654397080000001</c:v>
                </c:pt>
                <c:pt idx="14573">
                  <c:v>15.655091520000004</c:v>
                </c:pt>
                <c:pt idx="14574">
                  <c:v>15.655785960000006</c:v>
                </c:pt>
                <c:pt idx="14575">
                  <c:v>15.656480400000014</c:v>
                </c:pt>
                <c:pt idx="14576">
                  <c:v>15.65717628</c:v>
                </c:pt>
                <c:pt idx="14577">
                  <c:v>15.65787072</c:v>
                </c:pt>
                <c:pt idx="14578">
                  <c:v>15.658566480000001</c:v>
                </c:pt>
                <c:pt idx="14579">
                  <c:v>15.659260920000001</c:v>
                </c:pt>
                <c:pt idx="14580">
                  <c:v>15.659954040000002</c:v>
                </c:pt>
                <c:pt idx="14581">
                  <c:v>15.660648480000001</c:v>
                </c:pt>
                <c:pt idx="14582">
                  <c:v>15.661342920000001</c:v>
                </c:pt>
                <c:pt idx="14583">
                  <c:v>15.662037360000006</c:v>
                </c:pt>
                <c:pt idx="14584">
                  <c:v>15.662733240000014</c:v>
                </c:pt>
                <c:pt idx="14585">
                  <c:v>15.66342768</c:v>
                </c:pt>
                <c:pt idx="14586">
                  <c:v>15.66412212</c:v>
                </c:pt>
                <c:pt idx="14587">
                  <c:v>15.664816560000002</c:v>
                </c:pt>
                <c:pt idx="14588">
                  <c:v>15.665511000000002</c:v>
                </c:pt>
                <c:pt idx="14589">
                  <c:v>15.666205440000001</c:v>
                </c:pt>
                <c:pt idx="14590">
                  <c:v>15.666899880000004</c:v>
                </c:pt>
                <c:pt idx="14591">
                  <c:v>15.667594320000006</c:v>
                </c:pt>
                <c:pt idx="14592">
                  <c:v>15.668288759999999</c:v>
                </c:pt>
                <c:pt idx="14593">
                  <c:v>15.6689832</c:v>
                </c:pt>
                <c:pt idx="14594">
                  <c:v>15.66967764</c:v>
                </c:pt>
                <c:pt idx="14595">
                  <c:v>15.67037208</c:v>
                </c:pt>
                <c:pt idx="14596">
                  <c:v>15.67106652</c:v>
                </c:pt>
                <c:pt idx="14597">
                  <c:v>15.67176096</c:v>
                </c:pt>
                <c:pt idx="14598">
                  <c:v>15.672452640000015</c:v>
                </c:pt>
                <c:pt idx="14599">
                  <c:v>15.67314708</c:v>
                </c:pt>
                <c:pt idx="14600">
                  <c:v>15.67384296</c:v>
                </c:pt>
                <c:pt idx="14601">
                  <c:v>15.674537400000002</c:v>
                </c:pt>
                <c:pt idx="14602">
                  <c:v>15.675231840000002</c:v>
                </c:pt>
                <c:pt idx="14603">
                  <c:v>15.675926280000002</c:v>
                </c:pt>
                <c:pt idx="14604">
                  <c:v>15.67662204</c:v>
                </c:pt>
                <c:pt idx="14605">
                  <c:v>15.67731648</c:v>
                </c:pt>
                <c:pt idx="14606">
                  <c:v>15.67801236</c:v>
                </c:pt>
                <c:pt idx="14607">
                  <c:v>15.6787068</c:v>
                </c:pt>
                <c:pt idx="14608">
                  <c:v>15.679401240000002</c:v>
                </c:pt>
                <c:pt idx="14609">
                  <c:v>15.680095680000001</c:v>
                </c:pt>
                <c:pt idx="14610">
                  <c:v>15.680790120000001</c:v>
                </c:pt>
                <c:pt idx="14611">
                  <c:v>15.681479040000001</c:v>
                </c:pt>
                <c:pt idx="14612">
                  <c:v>15.682173479999999</c:v>
                </c:pt>
                <c:pt idx="14613">
                  <c:v>15.68286792</c:v>
                </c:pt>
                <c:pt idx="14614">
                  <c:v>15.6835638</c:v>
                </c:pt>
                <c:pt idx="14615">
                  <c:v>15.684259560000001</c:v>
                </c:pt>
                <c:pt idx="14616">
                  <c:v>15.684953999999999</c:v>
                </c:pt>
                <c:pt idx="14617">
                  <c:v>15.685651200000002</c:v>
                </c:pt>
                <c:pt idx="14618">
                  <c:v>15.686345640000001</c:v>
                </c:pt>
                <c:pt idx="14619">
                  <c:v>15.6870402</c:v>
                </c:pt>
                <c:pt idx="14620">
                  <c:v>15.6877332</c:v>
                </c:pt>
                <c:pt idx="14621">
                  <c:v>15.688429080000001</c:v>
                </c:pt>
                <c:pt idx="14622">
                  <c:v>15.689123520000001</c:v>
                </c:pt>
                <c:pt idx="14623">
                  <c:v>15.689817960000001</c:v>
                </c:pt>
                <c:pt idx="14624">
                  <c:v>15.690512400000001</c:v>
                </c:pt>
                <c:pt idx="14625">
                  <c:v>15.69120684</c:v>
                </c:pt>
                <c:pt idx="14626">
                  <c:v>15.69190128</c:v>
                </c:pt>
                <c:pt idx="14627">
                  <c:v>15.69259572</c:v>
                </c:pt>
                <c:pt idx="14628">
                  <c:v>15.69329016</c:v>
                </c:pt>
                <c:pt idx="14629">
                  <c:v>15.6939846</c:v>
                </c:pt>
                <c:pt idx="14630">
                  <c:v>15.69467904</c:v>
                </c:pt>
                <c:pt idx="14631">
                  <c:v>15.695367959999999</c:v>
                </c:pt>
                <c:pt idx="14632">
                  <c:v>15.696062400000001</c:v>
                </c:pt>
                <c:pt idx="14633">
                  <c:v>15.696756840000004</c:v>
                </c:pt>
                <c:pt idx="14634">
                  <c:v>15.697451280000001</c:v>
                </c:pt>
                <c:pt idx="14635">
                  <c:v>15.698145719999999</c:v>
                </c:pt>
                <c:pt idx="14636">
                  <c:v>15.69884016</c:v>
                </c:pt>
                <c:pt idx="14637">
                  <c:v>15.699535920000002</c:v>
                </c:pt>
                <c:pt idx="14638">
                  <c:v>15.700230360000001</c:v>
                </c:pt>
                <c:pt idx="14639">
                  <c:v>15.70092492</c:v>
                </c:pt>
                <c:pt idx="14640">
                  <c:v>15.70161936</c:v>
                </c:pt>
                <c:pt idx="14641">
                  <c:v>15.702313799999999</c:v>
                </c:pt>
                <c:pt idx="14642">
                  <c:v>15.70300956</c:v>
                </c:pt>
                <c:pt idx="14643">
                  <c:v>15.703704</c:v>
                </c:pt>
                <c:pt idx="14644">
                  <c:v>15.704398439999997</c:v>
                </c:pt>
                <c:pt idx="14645">
                  <c:v>15.705092880000002</c:v>
                </c:pt>
                <c:pt idx="14646">
                  <c:v>15.705787320000002</c:v>
                </c:pt>
                <c:pt idx="14647">
                  <c:v>15.706481760000001</c:v>
                </c:pt>
                <c:pt idx="14648">
                  <c:v>15.707176199999999</c:v>
                </c:pt>
                <c:pt idx="14649">
                  <c:v>15.70787208</c:v>
                </c:pt>
                <c:pt idx="14650">
                  <c:v>15.70856652</c:v>
                </c:pt>
                <c:pt idx="14651">
                  <c:v>15.7092624</c:v>
                </c:pt>
                <c:pt idx="14652">
                  <c:v>15.70995684</c:v>
                </c:pt>
                <c:pt idx="14653">
                  <c:v>15.71065128</c:v>
                </c:pt>
                <c:pt idx="14654">
                  <c:v>15.711345719999999</c:v>
                </c:pt>
                <c:pt idx="14655">
                  <c:v>15.712040160000001</c:v>
                </c:pt>
                <c:pt idx="14656">
                  <c:v>15.712733160000001</c:v>
                </c:pt>
                <c:pt idx="14657">
                  <c:v>15.713427600000001</c:v>
                </c:pt>
                <c:pt idx="14658">
                  <c:v>15.714123479999991</c:v>
                </c:pt>
                <c:pt idx="14659">
                  <c:v>15.71481792</c:v>
                </c:pt>
                <c:pt idx="14660">
                  <c:v>15.71551236</c:v>
                </c:pt>
                <c:pt idx="14661">
                  <c:v>15.71620536</c:v>
                </c:pt>
                <c:pt idx="14662">
                  <c:v>15.716899920000001</c:v>
                </c:pt>
                <c:pt idx="14663">
                  <c:v>15.71759436</c:v>
                </c:pt>
                <c:pt idx="14664">
                  <c:v>15.718288799999998</c:v>
                </c:pt>
                <c:pt idx="14665">
                  <c:v>15.71898324</c:v>
                </c:pt>
                <c:pt idx="14666">
                  <c:v>15.71967768</c:v>
                </c:pt>
                <c:pt idx="14667">
                  <c:v>15.720372119999997</c:v>
                </c:pt>
                <c:pt idx="14668">
                  <c:v>15.721066560000001</c:v>
                </c:pt>
                <c:pt idx="14669">
                  <c:v>15.721760999999999</c:v>
                </c:pt>
                <c:pt idx="14670">
                  <c:v>15.72245676</c:v>
                </c:pt>
                <c:pt idx="14671">
                  <c:v>15.72314568</c:v>
                </c:pt>
                <c:pt idx="14672">
                  <c:v>15.723847080000001</c:v>
                </c:pt>
                <c:pt idx="14673">
                  <c:v>15.724541520000001</c:v>
                </c:pt>
                <c:pt idx="14674">
                  <c:v>15.725230440000001</c:v>
                </c:pt>
                <c:pt idx="14675">
                  <c:v>15.725924880000001</c:v>
                </c:pt>
                <c:pt idx="14676">
                  <c:v>15.726619320000001</c:v>
                </c:pt>
                <c:pt idx="14677">
                  <c:v>15.727315199999998</c:v>
                </c:pt>
                <c:pt idx="14678">
                  <c:v>15.728010959999999</c:v>
                </c:pt>
                <c:pt idx="14679">
                  <c:v>15.728705399999999</c:v>
                </c:pt>
                <c:pt idx="14680">
                  <c:v>15.729399840000001</c:v>
                </c:pt>
                <c:pt idx="14681">
                  <c:v>15.730094280000001</c:v>
                </c:pt>
                <c:pt idx="14682">
                  <c:v>15.73078872</c:v>
                </c:pt>
                <c:pt idx="14683">
                  <c:v>15.73148316</c:v>
                </c:pt>
                <c:pt idx="14684">
                  <c:v>15.7321776</c:v>
                </c:pt>
                <c:pt idx="14685">
                  <c:v>15.732873479999997</c:v>
                </c:pt>
                <c:pt idx="14686">
                  <c:v>15.733565159999999</c:v>
                </c:pt>
                <c:pt idx="14687">
                  <c:v>15.734260919999999</c:v>
                </c:pt>
                <c:pt idx="14688">
                  <c:v>15.734955359999999</c:v>
                </c:pt>
                <c:pt idx="14689">
                  <c:v>15.735651240000001</c:v>
                </c:pt>
                <c:pt idx="14690">
                  <c:v>15.736341479999997</c:v>
                </c:pt>
                <c:pt idx="14691">
                  <c:v>15.737034600000001</c:v>
                </c:pt>
                <c:pt idx="14692">
                  <c:v>15.73772904</c:v>
                </c:pt>
                <c:pt idx="14693">
                  <c:v>15.738423479999993</c:v>
                </c:pt>
                <c:pt idx="14694">
                  <c:v>15.73911792</c:v>
                </c:pt>
                <c:pt idx="14695">
                  <c:v>15.739812359999998</c:v>
                </c:pt>
                <c:pt idx="14696">
                  <c:v>15.74050824</c:v>
                </c:pt>
                <c:pt idx="14697">
                  <c:v>15.741202679999999</c:v>
                </c:pt>
                <c:pt idx="14698">
                  <c:v>15.741897119999999</c:v>
                </c:pt>
                <c:pt idx="14699">
                  <c:v>15.742591560000001</c:v>
                </c:pt>
                <c:pt idx="14700">
                  <c:v>15.74328732</c:v>
                </c:pt>
                <c:pt idx="14701">
                  <c:v>15.743981759999997</c:v>
                </c:pt>
                <c:pt idx="14702">
                  <c:v>15.744676200000001</c:v>
                </c:pt>
                <c:pt idx="14703">
                  <c:v>15.745372079999999</c:v>
                </c:pt>
                <c:pt idx="14704">
                  <c:v>15.74606796</c:v>
                </c:pt>
                <c:pt idx="14705">
                  <c:v>15.746755439999999</c:v>
                </c:pt>
                <c:pt idx="14706">
                  <c:v>15.74745684</c:v>
                </c:pt>
                <c:pt idx="14707">
                  <c:v>15.748152599999999</c:v>
                </c:pt>
                <c:pt idx="14708">
                  <c:v>15.748840199999998</c:v>
                </c:pt>
                <c:pt idx="14709">
                  <c:v>15.749540159999999</c:v>
                </c:pt>
                <c:pt idx="14710">
                  <c:v>15.750234600000002</c:v>
                </c:pt>
                <c:pt idx="14711">
                  <c:v>15.750929040000001</c:v>
                </c:pt>
                <c:pt idx="14712">
                  <c:v>15.751623479999999</c:v>
                </c:pt>
                <c:pt idx="14713">
                  <c:v>15.752317920000001</c:v>
                </c:pt>
                <c:pt idx="14714">
                  <c:v>15.75301236</c:v>
                </c:pt>
                <c:pt idx="14715">
                  <c:v>15.75370128</c:v>
                </c:pt>
                <c:pt idx="14716">
                  <c:v>15.75439572</c:v>
                </c:pt>
                <c:pt idx="14717">
                  <c:v>15.75509016</c:v>
                </c:pt>
                <c:pt idx="14718">
                  <c:v>15.755784600000016</c:v>
                </c:pt>
                <c:pt idx="14719">
                  <c:v>15.756480360000015</c:v>
                </c:pt>
                <c:pt idx="14720">
                  <c:v>15.75717624</c:v>
                </c:pt>
                <c:pt idx="14721">
                  <c:v>15.75787068</c:v>
                </c:pt>
                <c:pt idx="14722">
                  <c:v>15.75856512</c:v>
                </c:pt>
                <c:pt idx="14723">
                  <c:v>15.75925956</c:v>
                </c:pt>
                <c:pt idx="14724">
                  <c:v>15.759954</c:v>
                </c:pt>
                <c:pt idx="14725">
                  <c:v>15.760648440000001</c:v>
                </c:pt>
                <c:pt idx="14726">
                  <c:v>15.761342880000001</c:v>
                </c:pt>
                <c:pt idx="14727">
                  <c:v>15.762038760000001</c:v>
                </c:pt>
                <c:pt idx="14728">
                  <c:v>15.762734640000014</c:v>
                </c:pt>
                <c:pt idx="14729">
                  <c:v>15.763426200000014</c:v>
                </c:pt>
                <c:pt idx="14730">
                  <c:v>15.76412064</c:v>
                </c:pt>
                <c:pt idx="14731">
                  <c:v>15.764815200000001</c:v>
                </c:pt>
                <c:pt idx="14732">
                  <c:v>15.765509640000015</c:v>
                </c:pt>
                <c:pt idx="14733">
                  <c:v>15.76620408</c:v>
                </c:pt>
                <c:pt idx="14734">
                  <c:v>15.76689852</c:v>
                </c:pt>
                <c:pt idx="14735">
                  <c:v>15.76759296</c:v>
                </c:pt>
                <c:pt idx="14736">
                  <c:v>15.768288719999999</c:v>
                </c:pt>
                <c:pt idx="14737">
                  <c:v>15.768983159999999</c:v>
                </c:pt>
                <c:pt idx="14738">
                  <c:v>15.7696776</c:v>
                </c:pt>
                <c:pt idx="14739">
                  <c:v>15.77037204</c:v>
                </c:pt>
                <c:pt idx="14740">
                  <c:v>15.77106792</c:v>
                </c:pt>
                <c:pt idx="14741">
                  <c:v>15.77176236</c:v>
                </c:pt>
                <c:pt idx="14742">
                  <c:v>15.772456800000022</c:v>
                </c:pt>
                <c:pt idx="14743">
                  <c:v>15.773151240000001</c:v>
                </c:pt>
                <c:pt idx="14744">
                  <c:v>15.773845680000001</c:v>
                </c:pt>
                <c:pt idx="14745">
                  <c:v>15.774540120000001</c:v>
                </c:pt>
                <c:pt idx="14746">
                  <c:v>15.775234560000015</c:v>
                </c:pt>
                <c:pt idx="14747">
                  <c:v>15.775929</c:v>
                </c:pt>
                <c:pt idx="14748">
                  <c:v>15.77662344</c:v>
                </c:pt>
                <c:pt idx="14749">
                  <c:v>15.77731788</c:v>
                </c:pt>
                <c:pt idx="14750">
                  <c:v>15.778008239999998</c:v>
                </c:pt>
                <c:pt idx="14751">
                  <c:v>15.778702679999999</c:v>
                </c:pt>
                <c:pt idx="14752">
                  <c:v>15.779397119999999</c:v>
                </c:pt>
                <c:pt idx="14753">
                  <c:v>15.780091560000001</c:v>
                </c:pt>
                <c:pt idx="14754">
                  <c:v>15.78078732</c:v>
                </c:pt>
                <c:pt idx="14755">
                  <c:v>15.7814832</c:v>
                </c:pt>
                <c:pt idx="14756">
                  <c:v>15.782179080000001</c:v>
                </c:pt>
                <c:pt idx="14757">
                  <c:v>15.782873520000001</c:v>
                </c:pt>
                <c:pt idx="14758">
                  <c:v>15.783567960000001</c:v>
                </c:pt>
                <c:pt idx="14759">
                  <c:v>15.784262399999999</c:v>
                </c:pt>
                <c:pt idx="14760">
                  <c:v>15.784951199999998</c:v>
                </c:pt>
                <c:pt idx="14761">
                  <c:v>15.78564708</c:v>
                </c:pt>
                <c:pt idx="14762">
                  <c:v>15.786341520000001</c:v>
                </c:pt>
                <c:pt idx="14763">
                  <c:v>15.787035960000001</c:v>
                </c:pt>
                <c:pt idx="14764">
                  <c:v>15.787730400000001</c:v>
                </c:pt>
                <c:pt idx="14765">
                  <c:v>15.788426280000001</c:v>
                </c:pt>
                <c:pt idx="14766">
                  <c:v>15.78911928</c:v>
                </c:pt>
                <c:pt idx="14767">
                  <c:v>15.78981372</c:v>
                </c:pt>
                <c:pt idx="14768">
                  <c:v>15.79050816</c:v>
                </c:pt>
                <c:pt idx="14769">
                  <c:v>15.7912026</c:v>
                </c:pt>
                <c:pt idx="14770">
                  <c:v>15.791898479999997</c:v>
                </c:pt>
                <c:pt idx="14771">
                  <c:v>15.792592920000002</c:v>
                </c:pt>
                <c:pt idx="14772">
                  <c:v>15.793288799999999</c:v>
                </c:pt>
                <c:pt idx="14773">
                  <c:v>15.793984560000002</c:v>
                </c:pt>
                <c:pt idx="14774">
                  <c:v>15.79467492</c:v>
                </c:pt>
                <c:pt idx="14775">
                  <c:v>15.79536936</c:v>
                </c:pt>
                <c:pt idx="14776">
                  <c:v>15.796063799999999</c:v>
                </c:pt>
                <c:pt idx="14777">
                  <c:v>15.79675956</c:v>
                </c:pt>
                <c:pt idx="14778">
                  <c:v>15.797454</c:v>
                </c:pt>
                <c:pt idx="14779">
                  <c:v>15.798148439999997</c:v>
                </c:pt>
                <c:pt idx="14780">
                  <c:v>15.798842879999999</c:v>
                </c:pt>
                <c:pt idx="14781">
                  <c:v>15.799537320000002</c:v>
                </c:pt>
                <c:pt idx="14782">
                  <c:v>15.800231760000001</c:v>
                </c:pt>
                <c:pt idx="14783">
                  <c:v>15.800927640000001</c:v>
                </c:pt>
                <c:pt idx="14784">
                  <c:v>15.80162208</c:v>
                </c:pt>
                <c:pt idx="14785">
                  <c:v>15.802316520000014</c:v>
                </c:pt>
                <c:pt idx="14786">
                  <c:v>15.80301096</c:v>
                </c:pt>
                <c:pt idx="14787">
                  <c:v>15.803705400000002</c:v>
                </c:pt>
                <c:pt idx="14788">
                  <c:v>15.804399840000002</c:v>
                </c:pt>
                <c:pt idx="14789">
                  <c:v>15.805094280000024</c:v>
                </c:pt>
                <c:pt idx="14790">
                  <c:v>15.805788720000002</c:v>
                </c:pt>
                <c:pt idx="14791">
                  <c:v>15.806477640000002</c:v>
                </c:pt>
                <c:pt idx="14792">
                  <c:v>15.807172080000001</c:v>
                </c:pt>
                <c:pt idx="14793">
                  <c:v>15.80787348</c:v>
                </c:pt>
                <c:pt idx="14794">
                  <c:v>15.80856792</c:v>
                </c:pt>
                <c:pt idx="14795">
                  <c:v>15.80926236</c:v>
                </c:pt>
                <c:pt idx="14796">
                  <c:v>15.809956800000016</c:v>
                </c:pt>
                <c:pt idx="14797">
                  <c:v>15.81065124</c:v>
                </c:pt>
                <c:pt idx="14798">
                  <c:v>15.811345680000001</c:v>
                </c:pt>
                <c:pt idx="14799">
                  <c:v>15.812040120000002</c:v>
                </c:pt>
                <c:pt idx="14800">
                  <c:v>15.812729040000002</c:v>
                </c:pt>
                <c:pt idx="14801">
                  <c:v>15.813423480000001</c:v>
                </c:pt>
                <c:pt idx="14802">
                  <c:v>15.814117920000001</c:v>
                </c:pt>
                <c:pt idx="14803">
                  <c:v>15.814812360000001</c:v>
                </c:pt>
                <c:pt idx="14804">
                  <c:v>15.815509560000024</c:v>
                </c:pt>
                <c:pt idx="14805">
                  <c:v>15.816205440000001</c:v>
                </c:pt>
                <c:pt idx="14806">
                  <c:v>15.816899880000006</c:v>
                </c:pt>
                <c:pt idx="14807">
                  <c:v>15.81759564</c:v>
                </c:pt>
                <c:pt idx="14808">
                  <c:v>15.8182902</c:v>
                </c:pt>
                <c:pt idx="14809">
                  <c:v>15.818978999999999</c:v>
                </c:pt>
                <c:pt idx="14810">
                  <c:v>15.819680400000006</c:v>
                </c:pt>
                <c:pt idx="14811">
                  <c:v>15.820374840000001</c:v>
                </c:pt>
                <c:pt idx="14812">
                  <c:v>15.821063759999999</c:v>
                </c:pt>
                <c:pt idx="14813">
                  <c:v>15.8217582</c:v>
                </c:pt>
                <c:pt idx="14814">
                  <c:v>15.822454080000016</c:v>
                </c:pt>
                <c:pt idx="14815">
                  <c:v>15.82314852</c:v>
                </c:pt>
                <c:pt idx="14816">
                  <c:v>15.823841520000002</c:v>
                </c:pt>
                <c:pt idx="14817">
                  <c:v>15.824529</c:v>
                </c:pt>
                <c:pt idx="14818">
                  <c:v>15.82522908</c:v>
                </c:pt>
                <c:pt idx="14819">
                  <c:v>15.82592352</c:v>
                </c:pt>
                <c:pt idx="14820">
                  <c:v>15.82661796</c:v>
                </c:pt>
                <c:pt idx="14821">
                  <c:v>15.8273124</c:v>
                </c:pt>
                <c:pt idx="14822">
                  <c:v>15.82800684</c:v>
                </c:pt>
                <c:pt idx="14823">
                  <c:v>15.8287026</c:v>
                </c:pt>
                <c:pt idx="14824">
                  <c:v>15.82939704</c:v>
                </c:pt>
                <c:pt idx="14825">
                  <c:v>15.83009148</c:v>
                </c:pt>
                <c:pt idx="14826">
                  <c:v>15.83078736</c:v>
                </c:pt>
                <c:pt idx="14827">
                  <c:v>15.831484560000014</c:v>
                </c:pt>
                <c:pt idx="14828">
                  <c:v>15.83217348</c:v>
                </c:pt>
                <c:pt idx="14829">
                  <c:v>15.83286792</c:v>
                </c:pt>
                <c:pt idx="14830">
                  <c:v>15.8335638</c:v>
                </c:pt>
                <c:pt idx="14831">
                  <c:v>15.83425824</c:v>
                </c:pt>
                <c:pt idx="14832">
                  <c:v>15.834952680000001</c:v>
                </c:pt>
                <c:pt idx="14833">
                  <c:v>15.835647120000004</c:v>
                </c:pt>
                <c:pt idx="14834">
                  <c:v>15.836341560000001</c:v>
                </c:pt>
                <c:pt idx="14835">
                  <c:v>15.837036000000014</c:v>
                </c:pt>
                <c:pt idx="14836">
                  <c:v>15.83773044</c:v>
                </c:pt>
                <c:pt idx="14837">
                  <c:v>15.83842488</c:v>
                </c:pt>
                <c:pt idx="14838">
                  <c:v>15.839120640000001</c:v>
                </c:pt>
                <c:pt idx="14839">
                  <c:v>15.839816520000015</c:v>
                </c:pt>
                <c:pt idx="14840">
                  <c:v>15.84050676</c:v>
                </c:pt>
                <c:pt idx="14841">
                  <c:v>15.841202640000001</c:v>
                </c:pt>
                <c:pt idx="14842">
                  <c:v>15.841897080000001</c:v>
                </c:pt>
                <c:pt idx="14843">
                  <c:v>15.842591520000004</c:v>
                </c:pt>
                <c:pt idx="14844">
                  <c:v>15.843287400000001</c:v>
                </c:pt>
                <c:pt idx="14845">
                  <c:v>15.843983160000001</c:v>
                </c:pt>
                <c:pt idx="14846">
                  <c:v>15.844677600000001</c:v>
                </c:pt>
                <c:pt idx="14847">
                  <c:v>15.845372040000001</c:v>
                </c:pt>
                <c:pt idx="14848">
                  <c:v>15.846066480000001</c:v>
                </c:pt>
                <c:pt idx="14849">
                  <c:v>15.846760920000001</c:v>
                </c:pt>
                <c:pt idx="14850">
                  <c:v>15.847456800000014</c:v>
                </c:pt>
                <c:pt idx="14851">
                  <c:v>15.84815124</c:v>
                </c:pt>
                <c:pt idx="14852">
                  <c:v>15.848841479999999</c:v>
                </c:pt>
                <c:pt idx="14853">
                  <c:v>15.849537360000006</c:v>
                </c:pt>
                <c:pt idx="14854">
                  <c:v>15.850231800000014</c:v>
                </c:pt>
                <c:pt idx="14855">
                  <c:v>15.850926240000014</c:v>
                </c:pt>
                <c:pt idx="14856">
                  <c:v>15.85162068</c:v>
                </c:pt>
                <c:pt idx="14857">
                  <c:v>15.85231512</c:v>
                </c:pt>
                <c:pt idx="14858">
                  <c:v>15.853009560000016</c:v>
                </c:pt>
                <c:pt idx="14859">
                  <c:v>15.853704000000022</c:v>
                </c:pt>
                <c:pt idx="14860">
                  <c:v>15.854398440000001</c:v>
                </c:pt>
                <c:pt idx="14861">
                  <c:v>15.855094320000026</c:v>
                </c:pt>
                <c:pt idx="14862">
                  <c:v>15.855788760000006</c:v>
                </c:pt>
                <c:pt idx="14863">
                  <c:v>15.856483200000026</c:v>
                </c:pt>
                <c:pt idx="14864">
                  <c:v>15.85717764</c:v>
                </c:pt>
                <c:pt idx="14865">
                  <c:v>15.85787208</c:v>
                </c:pt>
                <c:pt idx="14866">
                  <c:v>15.858566520000016</c:v>
                </c:pt>
                <c:pt idx="14867">
                  <c:v>15.85926096</c:v>
                </c:pt>
                <c:pt idx="14868">
                  <c:v>15.859956840000024</c:v>
                </c:pt>
                <c:pt idx="14869">
                  <c:v>15.860651280000004</c:v>
                </c:pt>
                <c:pt idx="14870">
                  <c:v>15.861345720000001</c:v>
                </c:pt>
                <c:pt idx="14871">
                  <c:v>15.862037400000018</c:v>
                </c:pt>
                <c:pt idx="14872">
                  <c:v>15.862731840000022</c:v>
                </c:pt>
                <c:pt idx="14873">
                  <c:v>15.863426280000024</c:v>
                </c:pt>
                <c:pt idx="14874">
                  <c:v>15.864120720000001</c:v>
                </c:pt>
                <c:pt idx="14875">
                  <c:v>15.864815160000001</c:v>
                </c:pt>
                <c:pt idx="14876">
                  <c:v>15.865509600000026</c:v>
                </c:pt>
                <c:pt idx="14877">
                  <c:v>15.866204040000014</c:v>
                </c:pt>
                <c:pt idx="14878">
                  <c:v>15.866899920000014</c:v>
                </c:pt>
                <c:pt idx="14879">
                  <c:v>15.867595680000004</c:v>
                </c:pt>
                <c:pt idx="14880">
                  <c:v>15.868290120000001</c:v>
                </c:pt>
                <c:pt idx="14881">
                  <c:v>15.868984560000015</c:v>
                </c:pt>
                <c:pt idx="14882">
                  <c:v>15.869679000000014</c:v>
                </c:pt>
                <c:pt idx="14883">
                  <c:v>15.870370680000001</c:v>
                </c:pt>
                <c:pt idx="14884">
                  <c:v>15.87106236</c:v>
                </c:pt>
                <c:pt idx="14885">
                  <c:v>15.871756800000016</c:v>
                </c:pt>
                <c:pt idx="14886">
                  <c:v>15.872451240000016</c:v>
                </c:pt>
                <c:pt idx="14887">
                  <c:v>15.873147120000002</c:v>
                </c:pt>
                <c:pt idx="14888">
                  <c:v>15.873841560000002</c:v>
                </c:pt>
                <c:pt idx="14889">
                  <c:v>15.874536000000024</c:v>
                </c:pt>
                <c:pt idx="14890">
                  <c:v>15.875230440000006</c:v>
                </c:pt>
                <c:pt idx="14891">
                  <c:v>15.87592764</c:v>
                </c:pt>
                <c:pt idx="14892">
                  <c:v>15.876622080000002</c:v>
                </c:pt>
                <c:pt idx="14893">
                  <c:v>15.877316520000004</c:v>
                </c:pt>
                <c:pt idx="14894">
                  <c:v>15.878010960000001</c:v>
                </c:pt>
                <c:pt idx="14895">
                  <c:v>15.878705400000001</c:v>
                </c:pt>
                <c:pt idx="14896">
                  <c:v>15.879399840000014</c:v>
                </c:pt>
                <c:pt idx="14897">
                  <c:v>15.880092960000002</c:v>
                </c:pt>
                <c:pt idx="14898">
                  <c:v>15.880787400000004</c:v>
                </c:pt>
                <c:pt idx="14899">
                  <c:v>15.88148316</c:v>
                </c:pt>
                <c:pt idx="14900">
                  <c:v>15.88217904</c:v>
                </c:pt>
                <c:pt idx="14901">
                  <c:v>15.882873480000001</c:v>
                </c:pt>
                <c:pt idx="14902">
                  <c:v>15.883567920000004</c:v>
                </c:pt>
                <c:pt idx="14903">
                  <c:v>15.884256840000004</c:v>
                </c:pt>
                <c:pt idx="14904">
                  <c:v>15.884951280000001</c:v>
                </c:pt>
                <c:pt idx="14905">
                  <c:v>15.885647040000016</c:v>
                </c:pt>
                <c:pt idx="14906">
                  <c:v>15.886342920000002</c:v>
                </c:pt>
                <c:pt idx="14907">
                  <c:v>15.887038800000004</c:v>
                </c:pt>
                <c:pt idx="14908">
                  <c:v>15.887733240000006</c:v>
                </c:pt>
                <c:pt idx="14909">
                  <c:v>15.888427680000001</c:v>
                </c:pt>
                <c:pt idx="14910">
                  <c:v>15.88912212</c:v>
                </c:pt>
                <c:pt idx="14911">
                  <c:v>15.889816560000016</c:v>
                </c:pt>
                <c:pt idx="14912">
                  <c:v>15.890512320000004</c:v>
                </c:pt>
                <c:pt idx="14913">
                  <c:v>15.891201240000001</c:v>
                </c:pt>
                <c:pt idx="14914">
                  <c:v>15.891897120000001</c:v>
                </c:pt>
                <c:pt idx="14915">
                  <c:v>15.892591560000014</c:v>
                </c:pt>
                <c:pt idx="14916">
                  <c:v>15.893286000000014</c:v>
                </c:pt>
                <c:pt idx="14917">
                  <c:v>15.893981760000001</c:v>
                </c:pt>
                <c:pt idx="14918">
                  <c:v>15.894676200000006</c:v>
                </c:pt>
                <c:pt idx="14919">
                  <c:v>15.895370640000001</c:v>
                </c:pt>
                <c:pt idx="14920">
                  <c:v>15.896065200000002</c:v>
                </c:pt>
                <c:pt idx="14921">
                  <c:v>15.896759640000004</c:v>
                </c:pt>
                <c:pt idx="14922">
                  <c:v>15.897454080000006</c:v>
                </c:pt>
                <c:pt idx="14923">
                  <c:v>15.898148520000001</c:v>
                </c:pt>
                <c:pt idx="14924">
                  <c:v>15.898844280000002</c:v>
                </c:pt>
                <c:pt idx="14925">
                  <c:v>15.899538720000002</c:v>
                </c:pt>
                <c:pt idx="14926">
                  <c:v>15.900233160000001</c:v>
                </c:pt>
                <c:pt idx="14927">
                  <c:v>15.900927600000001</c:v>
                </c:pt>
                <c:pt idx="14928">
                  <c:v>15.901622040000001</c:v>
                </c:pt>
                <c:pt idx="14929">
                  <c:v>15.90231792</c:v>
                </c:pt>
                <c:pt idx="14930">
                  <c:v>15.90301236</c:v>
                </c:pt>
                <c:pt idx="14931">
                  <c:v>15.903706800000016</c:v>
                </c:pt>
                <c:pt idx="14932">
                  <c:v>15.90439572</c:v>
                </c:pt>
                <c:pt idx="14933">
                  <c:v>15.90509016</c:v>
                </c:pt>
                <c:pt idx="14934">
                  <c:v>15.905784600000022</c:v>
                </c:pt>
                <c:pt idx="14935">
                  <c:v>15.906479040000002</c:v>
                </c:pt>
                <c:pt idx="14936">
                  <c:v>15.907173479999999</c:v>
                </c:pt>
                <c:pt idx="14937">
                  <c:v>15.907867920000001</c:v>
                </c:pt>
                <c:pt idx="14938">
                  <c:v>15.9085638</c:v>
                </c:pt>
                <c:pt idx="14939">
                  <c:v>15.90925824</c:v>
                </c:pt>
                <c:pt idx="14940">
                  <c:v>15.90995268</c:v>
                </c:pt>
                <c:pt idx="14941">
                  <c:v>15.91064568</c:v>
                </c:pt>
                <c:pt idx="14942">
                  <c:v>15.91134012</c:v>
                </c:pt>
                <c:pt idx="14943">
                  <c:v>15.912036000000024</c:v>
                </c:pt>
                <c:pt idx="14944">
                  <c:v>15.912730440000002</c:v>
                </c:pt>
                <c:pt idx="14945">
                  <c:v>15.913426200000016</c:v>
                </c:pt>
                <c:pt idx="14946">
                  <c:v>15.91412064</c:v>
                </c:pt>
                <c:pt idx="14947">
                  <c:v>15.91481652</c:v>
                </c:pt>
                <c:pt idx="14948">
                  <c:v>15.915510960000002</c:v>
                </c:pt>
                <c:pt idx="14949">
                  <c:v>15.9162012</c:v>
                </c:pt>
                <c:pt idx="14950">
                  <c:v>15.916899840000006</c:v>
                </c:pt>
                <c:pt idx="14951">
                  <c:v>15.917594280000015</c:v>
                </c:pt>
                <c:pt idx="14952">
                  <c:v>15.91829016</c:v>
                </c:pt>
                <c:pt idx="14953">
                  <c:v>15.9189846</c:v>
                </c:pt>
                <c:pt idx="14954">
                  <c:v>15.91967352</c:v>
                </c:pt>
                <c:pt idx="14955">
                  <c:v>15.92036796</c:v>
                </c:pt>
                <c:pt idx="14956">
                  <c:v>15.9210624</c:v>
                </c:pt>
                <c:pt idx="14957">
                  <c:v>15.9217596</c:v>
                </c:pt>
                <c:pt idx="14958">
                  <c:v>15.922454040000016</c:v>
                </c:pt>
                <c:pt idx="14959">
                  <c:v>15.92314848</c:v>
                </c:pt>
                <c:pt idx="14960">
                  <c:v>15.923845680000001</c:v>
                </c:pt>
                <c:pt idx="14961">
                  <c:v>15.924534600000015</c:v>
                </c:pt>
                <c:pt idx="14962">
                  <c:v>15.92522904</c:v>
                </c:pt>
                <c:pt idx="14963">
                  <c:v>15.92592348</c:v>
                </c:pt>
                <c:pt idx="14964">
                  <c:v>15.92661792</c:v>
                </c:pt>
                <c:pt idx="14965">
                  <c:v>15.927313799999999</c:v>
                </c:pt>
                <c:pt idx="14966">
                  <c:v>15.92800824</c:v>
                </c:pt>
                <c:pt idx="14967">
                  <c:v>15.928702680000001</c:v>
                </c:pt>
                <c:pt idx="14968">
                  <c:v>15.929397120000001</c:v>
                </c:pt>
                <c:pt idx="14969">
                  <c:v>15.93009288</c:v>
                </c:pt>
                <c:pt idx="14970">
                  <c:v>15.93078732</c:v>
                </c:pt>
                <c:pt idx="14971">
                  <c:v>15.93148176</c:v>
                </c:pt>
                <c:pt idx="14972">
                  <c:v>15.932176200000002</c:v>
                </c:pt>
                <c:pt idx="14973">
                  <c:v>15.932870640000001</c:v>
                </c:pt>
                <c:pt idx="14974">
                  <c:v>15.9335652</c:v>
                </c:pt>
                <c:pt idx="14975">
                  <c:v>15.934259640000001</c:v>
                </c:pt>
                <c:pt idx="14976">
                  <c:v>15.934954080000001</c:v>
                </c:pt>
                <c:pt idx="14977">
                  <c:v>15.935648520000004</c:v>
                </c:pt>
                <c:pt idx="14978">
                  <c:v>15.936342960000001</c:v>
                </c:pt>
                <c:pt idx="14979">
                  <c:v>15.937037400000001</c:v>
                </c:pt>
                <c:pt idx="14980">
                  <c:v>15.93773184</c:v>
                </c:pt>
                <c:pt idx="14981">
                  <c:v>15.938427600000001</c:v>
                </c:pt>
                <c:pt idx="14982">
                  <c:v>15.939122040000001</c:v>
                </c:pt>
                <c:pt idx="14983">
                  <c:v>15.939816480000001</c:v>
                </c:pt>
                <c:pt idx="14984">
                  <c:v>15.94051236</c:v>
                </c:pt>
                <c:pt idx="14985">
                  <c:v>15.9412068</c:v>
                </c:pt>
                <c:pt idx="14986">
                  <c:v>15.94190124</c:v>
                </c:pt>
                <c:pt idx="14987">
                  <c:v>15.94259568</c:v>
                </c:pt>
                <c:pt idx="14988">
                  <c:v>15.94329012</c:v>
                </c:pt>
                <c:pt idx="14989">
                  <c:v>15.94397904</c:v>
                </c:pt>
                <c:pt idx="14990">
                  <c:v>15.944673479999999</c:v>
                </c:pt>
                <c:pt idx="14991">
                  <c:v>15.945367920000001</c:v>
                </c:pt>
                <c:pt idx="14992">
                  <c:v>15.946062360000001</c:v>
                </c:pt>
                <c:pt idx="14993">
                  <c:v>15.946755360000001</c:v>
                </c:pt>
                <c:pt idx="14994">
                  <c:v>15.947451240000001</c:v>
                </c:pt>
                <c:pt idx="14995">
                  <c:v>15.94814568</c:v>
                </c:pt>
                <c:pt idx="14996">
                  <c:v>15.94884156</c:v>
                </c:pt>
                <c:pt idx="14997">
                  <c:v>15.949534560000016</c:v>
                </c:pt>
                <c:pt idx="14998">
                  <c:v>15.950229</c:v>
                </c:pt>
                <c:pt idx="14999">
                  <c:v>15.950924880000002</c:v>
                </c:pt>
                <c:pt idx="15000">
                  <c:v>15.951617880000002</c:v>
                </c:pt>
                <c:pt idx="15001">
                  <c:v>15.952312320000004</c:v>
                </c:pt>
                <c:pt idx="15002">
                  <c:v>15.953006760000006</c:v>
                </c:pt>
                <c:pt idx="15003">
                  <c:v>15.953702640000015</c:v>
                </c:pt>
                <c:pt idx="15004">
                  <c:v>15.95439708</c:v>
                </c:pt>
                <c:pt idx="15005">
                  <c:v>15.955094280000024</c:v>
                </c:pt>
                <c:pt idx="15006">
                  <c:v>15.955790160000006</c:v>
                </c:pt>
                <c:pt idx="15007">
                  <c:v>15.956484600000026</c:v>
                </c:pt>
                <c:pt idx="15008">
                  <c:v>15.95717904</c:v>
                </c:pt>
                <c:pt idx="15009">
                  <c:v>15.95787348</c:v>
                </c:pt>
                <c:pt idx="15010">
                  <c:v>15.95856792</c:v>
                </c:pt>
                <c:pt idx="15011">
                  <c:v>15.95926236</c:v>
                </c:pt>
                <c:pt idx="15012">
                  <c:v>15.95995128</c:v>
                </c:pt>
                <c:pt idx="15013">
                  <c:v>15.960645720000002</c:v>
                </c:pt>
                <c:pt idx="15014">
                  <c:v>15.961340160000001</c:v>
                </c:pt>
                <c:pt idx="15015">
                  <c:v>15.962038800000016</c:v>
                </c:pt>
                <c:pt idx="15016">
                  <c:v>15.962734560000028</c:v>
                </c:pt>
                <c:pt idx="15017">
                  <c:v>15.963429000000014</c:v>
                </c:pt>
                <c:pt idx="15018">
                  <c:v>15.96412344</c:v>
                </c:pt>
                <c:pt idx="15019">
                  <c:v>15.96481788</c:v>
                </c:pt>
                <c:pt idx="15020">
                  <c:v>15.965512320000016</c:v>
                </c:pt>
                <c:pt idx="15021">
                  <c:v>15.966206760000002</c:v>
                </c:pt>
                <c:pt idx="15022">
                  <c:v>15.966901200000002</c:v>
                </c:pt>
                <c:pt idx="15023">
                  <c:v>15.967595640000004</c:v>
                </c:pt>
                <c:pt idx="15024">
                  <c:v>15.9682902</c:v>
                </c:pt>
                <c:pt idx="15025">
                  <c:v>15.968984640000002</c:v>
                </c:pt>
                <c:pt idx="15026">
                  <c:v>15.969674880000015</c:v>
                </c:pt>
                <c:pt idx="15027">
                  <c:v>15.97036932</c:v>
                </c:pt>
                <c:pt idx="15028">
                  <c:v>15.97106376</c:v>
                </c:pt>
                <c:pt idx="15029">
                  <c:v>15.9717582</c:v>
                </c:pt>
                <c:pt idx="15030">
                  <c:v>15.972452640000016</c:v>
                </c:pt>
                <c:pt idx="15031">
                  <c:v>15.973148520000002</c:v>
                </c:pt>
                <c:pt idx="15032">
                  <c:v>15.973844280000014</c:v>
                </c:pt>
                <c:pt idx="15033">
                  <c:v>15.97453872</c:v>
                </c:pt>
                <c:pt idx="15034">
                  <c:v>15.975234600000016</c:v>
                </c:pt>
                <c:pt idx="15035">
                  <c:v>15.97592208</c:v>
                </c:pt>
                <c:pt idx="15036">
                  <c:v>15.976619280000014</c:v>
                </c:pt>
                <c:pt idx="15037">
                  <c:v>15.97731372</c:v>
                </c:pt>
                <c:pt idx="15038">
                  <c:v>15.97800816</c:v>
                </c:pt>
                <c:pt idx="15039">
                  <c:v>15.9787026</c:v>
                </c:pt>
                <c:pt idx="15040">
                  <c:v>15.97939704</c:v>
                </c:pt>
                <c:pt idx="15041">
                  <c:v>15.98009148</c:v>
                </c:pt>
                <c:pt idx="15042">
                  <c:v>15.980785920000002</c:v>
                </c:pt>
                <c:pt idx="15043">
                  <c:v>15.981480360000004</c:v>
                </c:pt>
                <c:pt idx="15044">
                  <c:v>15.98217492</c:v>
                </c:pt>
                <c:pt idx="15045">
                  <c:v>15.98286936</c:v>
                </c:pt>
                <c:pt idx="15046">
                  <c:v>15.98356512</c:v>
                </c:pt>
                <c:pt idx="15047">
                  <c:v>15.98425956</c:v>
                </c:pt>
                <c:pt idx="15048">
                  <c:v>15.984954</c:v>
                </c:pt>
                <c:pt idx="15049">
                  <c:v>15.98564844</c:v>
                </c:pt>
                <c:pt idx="15050">
                  <c:v>15.986342880000002</c:v>
                </c:pt>
                <c:pt idx="15051">
                  <c:v>15.987038760000001</c:v>
                </c:pt>
                <c:pt idx="15052">
                  <c:v>15.987734640000006</c:v>
                </c:pt>
                <c:pt idx="15053">
                  <c:v>15.988427640000001</c:v>
                </c:pt>
                <c:pt idx="15054">
                  <c:v>15.98911788</c:v>
                </c:pt>
                <c:pt idx="15055">
                  <c:v>15.989813760000001</c:v>
                </c:pt>
                <c:pt idx="15056">
                  <c:v>15.990508200000004</c:v>
                </c:pt>
                <c:pt idx="15057">
                  <c:v>15.991202640000001</c:v>
                </c:pt>
                <c:pt idx="15058">
                  <c:v>15.991897080000001</c:v>
                </c:pt>
                <c:pt idx="15059">
                  <c:v>15.992591520000014</c:v>
                </c:pt>
                <c:pt idx="15060">
                  <c:v>15.9932874</c:v>
                </c:pt>
                <c:pt idx="15061">
                  <c:v>15.993983160000001</c:v>
                </c:pt>
                <c:pt idx="15062">
                  <c:v>15.994677600000001</c:v>
                </c:pt>
                <c:pt idx="15063">
                  <c:v>15.995372040000001</c:v>
                </c:pt>
                <c:pt idx="15064">
                  <c:v>15.99606648</c:v>
                </c:pt>
                <c:pt idx="15065">
                  <c:v>15.99676092</c:v>
                </c:pt>
                <c:pt idx="15066">
                  <c:v>15.99745536</c:v>
                </c:pt>
                <c:pt idx="15067">
                  <c:v>15.998149920000001</c:v>
                </c:pt>
                <c:pt idx="15068">
                  <c:v>15.998845680000001</c:v>
                </c:pt>
                <c:pt idx="15069">
                  <c:v>15.999540120000002</c:v>
                </c:pt>
                <c:pt idx="15070">
                  <c:v>16.000234559999971</c:v>
                </c:pt>
                <c:pt idx="15071">
                  <c:v>16.000928999999999</c:v>
                </c:pt>
                <c:pt idx="15072">
                  <c:v>16.001623439999989</c:v>
                </c:pt>
                <c:pt idx="15073">
                  <c:v>16.00231787999995</c:v>
                </c:pt>
                <c:pt idx="15074">
                  <c:v>16.00301232</c:v>
                </c:pt>
                <c:pt idx="15075">
                  <c:v>16.00370676</c:v>
                </c:pt>
                <c:pt idx="15076">
                  <c:v>16.0044012</c:v>
                </c:pt>
                <c:pt idx="15077">
                  <c:v>16.00509564</c:v>
                </c:pt>
                <c:pt idx="15078">
                  <c:v>16.005784559999967</c:v>
                </c:pt>
                <c:pt idx="15079">
                  <c:v>16.006480440000001</c:v>
                </c:pt>
                <c:pt idx="15080">
                  <c:v>16.007174880000001</c:v>
                </c:pt>
                <c:pt idx="15081">
                  <c:v>16.007870640000029</c:v>
                </c:pt>
                <c:pt idx="15082">
                  <c:v>16.0085652</c:v>
                </c:pt>
                <c:pt idx="15083">
                  <c:v>16.009260959999999</c:v>
                </c:pt>
                <c:pt idx="15084">
                  <c:v>16.009956840000001</c:v>
                </c:pt>
                <c:pt idx="15085">
                  <c:v>16.01064564</c:v>
                </c:pt>
                <c:pt idx="15086">
                  <c:v>16.011340199999999</c:v>
                </c:pt>
                <c:pt idx="15087">
                  <c:v>16.012035959999999</c:v>
                </c:pt>
                <c:pt idx="15088">
                  <c:v>16.012730399999967</c:v>
                </c:pt>
                <c:pt idx="15089">
                  <c:v>16.013424839999967</c:v>
                </c:pt>
                <c:pt idx="15090">
                  <c:v>16.014119279999989</c:v>
                </c:pt>
                <c:pt idx="15091">
                  <c:v>16.014813720000042</c:v>
                </c:pt>
                <c:pt idx="15092">
                  <c:v>16.015508160000028</c:v>
                </c:pt>
                <c:pt idx="15093">
                  <c:v>16.0162026</c:v>
                </c:pt>
                <c:pt idx="15094">
                  <c:v>16.016899920000029</c:v>
                </c:pt>
                <c:pt idx="15095">
                  <c:v>16.017594360000036</c:v>
                </c:pt>
                <c:pt idx="15096">
                  <c:v>16.018290120000028</c:v>
                </c:pt>
                <c:pt idx="15097">
                  <c:v>16.018979039999987</c:v>
                </c:pt>
                <c:pt idx="15098">
                  <c:v>16.019673480000005</c:v>
                </c:pt>
                <c:pt idx="15099">
                  <c:v>16.02037344</c:v>
                </c:pt>
                <c:pt idx="15100">
                  <c:v>16.021062359999988</c:v>
                </c:pt>
                <c:pt idx="15101">
                  <c:v>16.021762320000001</c:v>
                </c:pt>
                <c:pt idx="15102">
                  <c:v>16.022451239999967</c:v>
                </c:pt>
                <c:pt idx="15103">
                  <c:v>16.023145679999967</c:v>
                </c:pt>
                <c:pt idx="15104">
                  <c:v>16.023845640000001</c:v>
                </c:pt>
                <c:pt idx="15105">
                  <c:v>16.024540199999986</c:v>
                </c:pt>
                <c:pt idx="15106">
                  <c:v>16.025234639999965</c:v>
                </c:pt>
                <c:pt idx="15107">
                  <c:v>16.02592344</c:v>
                </c:pt>
                <c:pt idx="15108">
                  <c:v>16.026619320000002</c:v>
                </c:pt>
                <c:pt idx="15109">
                  <c:v>16.0273152</c:v>
                </c:pt>
                <c:pt idx="15110">
                  <c:v>16.028009639999965</c:v>
                </c:pt>
                <c:pt idx="15111">
                  <c:v>16.028704079999965</c:v>
                </c:pt>
                <c:pt idx="15112">
                  <c:v>16.029398520000001</c:v>
                </c:pt>
                <c:pt idx="15113">
                  <c:v>16.030092959999987</c:v>
                </c:pt>
                <c:pt idx="15114">
                  <c:v>16.030787400000001</c:v>
                </c:pt>
                <c:pt idx="15115">
                  <c:v>16.031481839999987</c:v>
                </c:pt>
                <c:pt idx="15116">
                  <c:v>16.032177600000001</c:v>
                </c:pt>
                <c:pt idx="15117">
                  <c:v>16.032872040000001</c:v>
                </c:pt>
                <c:pt idx="15118">
                  <c:v>16.033566480000001</c:v>
                </c:pt>
                <c:pt idx="15119">
                  <c:v>16.03426092000004</c:v>
                </c:pt>
                <c:pt idx="15120">
                  <c:v>16.034955360000058</c:v>
                </c:pt>
                <c:pt idx="15121">
                  <c:v>16.03565124</c:v>
                </c:pt>
                <c:pt idx="15122">
                  <c:v>16.036341479999987</c:v>
                </c:pt>
                <c:pt idx="15123">
                  <c:v>16.03703592000004</c:v>
                </c:pt>
                <c:pt idx="15124">
                  <c:v>16.037730359999987</c:v>
                </c:pt>
                <c:pt idx="15125">
                  <c:v>16.038424920000001</c:v>
                </c:pt>
                <c:pt idx="15126">
                  <c:v>16.039119360000001</c:v>
                </c:pt>
                <c:pt idx="15127">
                  <c:v>16.039817880000001</c:v>
                </c:pt>
                <c:pt idx="15128">
                  <c:v>16.040512319999962</c:v>
                </c:pt>
                <c:pt idx="15129">
                  <c:v>16.041206760000001</c:v>
                </c:pt>
                <c:pt idx="15130">
                  <c:v>16.041901199999998</c:v>
                </c:pt>
                <c:pt idx="15131">
                  <c:v>16.042595640000002</c:v>
                </c:pt>
                <c:pt idx="15132">
                  <c:v>16.043290199999987</c:v>
                </c:pt>
                <c:pt idx="15133">
                  <c:v>16.043979</c:v>
                </c:pt>
                <c:pt idx="15134">
                  <c:v>16.04467344</c:v>
                </c:pt>
                <c:pt idx="15135">
                  <c:v>16.045367879999965</c:v>
                </c:pt>
                <c:pt idx="15136">
                  <c:v>16.046062320000001</c:v>
                </c:pt>
                <c:pt idx="15137">
                  <c:v>16.046756760000001</c:v>
                </c:pt>
                <c:pt idx="15138">
                  <c:v>16.047451199999998</c:v>
                </c:pt>
                <c:pt idx="15139">
                  <c:v>16.048145639999966</c:v>
                </c:pt>
                <c:pt idx="15140">
                  <c:v>16.04884152</c:v>
                </c:pt>
                <c:pt idx="15141">
                  <c:v>16.04953596</c:v>
                </c:pt>
                <c:pt idx="15142">
                  <c:v>16.050231839999967</c:v>
                </c:pt>
                <c:pt idx="15143">
                  <c:v>16.05092904</c:v>
                </c:pt>
                <c:pt idx="15144">
                  <c:v>16.05162348</c:v>
                </c:pt>
                <c:pt idx="15145">
                  <c:v>16.05231792</c:v>
                </c:pt>
                <c:pt idx="15146">
                  <c:v>16.05301236</c:v>
                </c:pt>
                <c:pt idx="15147">
                  <c:v>16.053705360000031</c:v>
                </c:pt>
                <c:pt idx="15148">
                  <c:v>16.054401240000001</c:v>
                </c:pt>
                <c:pt idx="15149">
                  <c:v>16.055095680000001</c:v>
                </c:pt>
                <c:pt idx="15150">
                  <c:v>16.055785919999987</c:v>
                </c:pt>
                <c:pt idx="15151">
                  <c:v>16.056480359999988</c:v>
                </c:pt>
                <c:pt idx="15152">
                  <c:v>16.05717492000004</c:v>
                </c:pt>
                <c:pt idx="15153">
                  <c:v>16.057869359999998</c:v>
                </c:pt>
                <c:pt idx="15154">
                  <c:v>16.058563800000002</c:v>
                </c:pt>
                <c:pt idx="15155">
                  <c:v>16.059260999999999</c:v>
                </c:pt>
                <c:pt idx="15156">
                  <c:v>16.059956760000041</c:v>
                </c:pt>
                <c:pt idx="15157">
                  <c:v>16.060651199999999</c:v>
                </c:pt>
                <c:pt idx="15158">
                  <c:v>16.061345639999967</c:v>
                </c:pt>
                <c:pt idx="15159">
                  <c:v>16.062040199999963</c:v>
                </c:pt>
                <c:pt idx="15160">
                  <c:v>16.062734639999942</c:v>
                </c:pt>
                <c:pt idx="15161">
                  <c:v>16.063429079999942</c:v>
                </c:pt>
                <c:pt idx="15162">
                  <c:v>16.064123519999967</c:v>
                </c:pt>
                <c:pt idx="15163">
                  <c:v>16.064813760000028</c:v>
                </c:pt>
                <c:pt idx="15164">
                  <c:v>16.065508199999989</c:v>
                </c:pt>
                <c:pt idx="15165">
                  <c:v>16.066202639999954</c:v>
                </c:pt>
                <c:pt idx="15166">
                  <c:v>16.06689708</c:v>
                </c:pt>
                <c:pt idx="15167">
                  <c:v>16.067591520000001</c:v>
                </c:pt>
                <c:pt idx="15168">
                  <c:v>16.068287399999971</c:v>
                </c:pt>
                <c:pt idx="15169">
                  <c:v>16.0689846</c:v>
                </c:pt>
                <c:pt idx="15170">
                  <c:v>16.069674839999962</c:v>
                </c:pt>
                <c:pt idx="15171">
                  <c:v>16.070369279999966</c:v>
                </c:pt>
                <c:pt idx="15172">
                  <c:v>16.071063719999998</c:v>
                </c:pt>
                <c:pt idx="15173">
                  <c:v>16.0717596</c:v>
                </c:pt>
                <c:pt idx="15174">
                  <c:v>16.07245404</c:v>
                </c:pt>
                <c:pt idx="15175">
                  <c:v>16.07314848</c:v>
                </c:pt>
                <c:pt idx="15176">
                  <c:v>16.073842920000001</c:v>
                </c:pt>
                <c:pt idx="15177">
                  <c:v>16.074537360000001</c:v>
                </c:pt>
                <c:pt idx="15178">
                  <c:v>16.075231799999987</c:v>
                </c:pt>
                <c:pt idx="15179">
                  <c:v>16.075926239999966</c:v>
                </c:pt>
                <c:pt idx="15180">
                  <c:v>16.076620679999962</c:v>
                </c:pt>
                <c:pt idx="15181">
                  <c:v>16.07731656</c:v>
                </c:pt>
                <c:pt idx="15182">
                  <c:v>16.078011</c:v>
                </c:pt>
                <c:pt idx="15183">
                  <c:v>16.07870544</c:v>
                </c:pt>
                <c:pt idx="15184">
                  <c:v>16.079399879999961</c:v>
                </c:pt>
                <c:pt idx="15185">
                  <c:v>16.080094320000001</c:v>
                </c:pt>
                <c:pt idx="15186">
                  <c:v>16.080788760000001</c:v>
                </c:pt>
                <c:pt idx="15187">
                  <c:v>16.081484639999989</c:v>
                </c:pt>
                <c:pt idx="15188">
                  <c:v>16.08217907999995</c:v>
                </c:pt>
                <c:pt idx="15189">
                  <c:v>16.082867880000002</c:v>
                </c:pt>
                <c:pt idx="15190">
                  <c:v>16.083562319999967</c:v>
                </c:pt>
                <c:pt idx="15191">
                  <c:v>16.084248479999989</c:v>
                </c:pt>
                <c:pt idx="15192">
                  <c:v>16.084955399999998</c:v>
                </c:pt>
                <c:pt idx="15193">
                  <c:v>16.085649839999906</c:v>
                </c:pt>
                <c:pt idx="15194">
                  <c:v>16.086345720000001</c:v>
                </c:pt>
                <c:pt idx="15195">
                  <c:v>16.087040160000001</c:v>
                </c:pt>
                <c:pt idx="15196">
                  <c:v>16.087734599999965</c:v>
                </c:pt>
                <c:pt idx="15197">
                  <c:v>16.088429039999934</c:v>
                </c:pt>
                <c:pt idx="15198">
                  <c:v>16.089117959999989</c:v>
                </c:pt>
                <c:pt idx="15199">
                  <c:v>16.0898124</c:v>
                </c:pt>
                <c:pt idx="15200">
                  <c:v>16.090506839999957</c:v>
                </c:pt>
                <c:pt idx="15201">
                  <c:v>16.09120128</c:v>
                </c:pt>
                <c:pt idx="15202">
                  <c:v>16.091897039999999</c:v>
                </c:pt>
                <c:pt idx="15203">
                  <c:v>16.092591479999989</c:v>
                </c:pt>
                <c:pt idx="15204">
                  <c:v>16.093285920000028</c:v>
                </c:pt>
                <c:pt idx="15205">
                  <c:v>16.093981800000005</c:v>
                </c:pt>
                <c:pt idx="15206">
                  <c:v>16.094676239999963</c:v>
                </c:pt>
                <c:pt idx="15207">
                  <c:v>16.09537212</c:v>
                </c:pt>
                <c:pt idx="15208">
                  <c:v>16.096065120000041</c:v>
                </c:pt>
                <c:pt idx="15209">
                  <c:v>16.096761000000001</c:v>
                </c:pt>
                <c:pt idx="15210">
                  <c:v>16.09745544000004</c:v>
                </c:pt>
                <c:pt idx="15211">
                  <c:v>16.098149879999934</c:v>
                </c:pt>
                <c:pt idx="15212">
                  <c:v>16.098844319999987</c:v>
                </c:pt>
                <c:pt idx="15213">
                  <c:v>16.099538760000005</c:v>
                </c:pt>
                <c:pt idx="15214">
                  <c:v>16.100233199999987</c:v>
                </c:pt>
                <c:pt idx="15215">
                  <c:v>16.10092908</c:v>
                </c:pt>
                <c:pt idx="15216">
                  <c:v>16.101617879999989</c:v>
                </c:pt>
                <c:pt idx="15217">
                  <c:v>16.1023152</c:v>
                </c:pt>
                <c:pt idx="15218">
                  <c:v>16.10300964</c:v>
                </c:pt>
                <c:pt idx="15219">
                  <c:v>16.10370408</c:v>
                </c:pt>
                <c:pt idx="15220">
                  <c:v>16.104398520000029</c:v>
                </c:pt>
                <c:pt idx="15221">
                  <c:v>16.10509572000004</c:v>
                </c:pt>
                <c:pt idx="15222">
                  <c:v>16.10578464</c:v>
                </c:pt>
                <c:pt idx="15223">
                  <c:v>16.10647908</c:v>
                </c:pt>
                <c:pt idx="15224">
                  <c:v>16.107173520000028</c:v>
                </c:pt>
                <c:pt idx="15225">
                  <c:v>16.10786796000006</c:v>
                </c:pt>
                <c:pt idx="15226">
                  <c:v>16.1085624</c:v>
                </c:pt>
                <c:pt idx="15227">
                  <c:v>16.10925684</c:v>
                </c:pt>
                <c:pt idx="15228">
                  <c:v>16.109951280000036</c:v>
                </c:pt>
                <c:pt idx="15229">
                  <c:v>16.110645720000036</c:v>
                </c:pt>
                <c:pt idx="15230">
                  <c:v>16.11134016000004</c:v>
                </c:pt>
                <c:pt idx="15231">
                  <c:v>16.112035920000036</c:v>
                </c:pt>
                <c:pt idx="15232">
                  <c:v>16.11273036</c:v>
                </c:pt>
                <c:pt idx="15233">
                  <c:v>16.113424920000028</c:v>
                </c:pt>
                <c:pt idx="15234">
                  <c:v>16.114119360000029</c:v>
                </c:pt>
                <c:pt idx="15235">
                  <c:v>16.114813800000036</c:v>
                </c:pt>
                <c:pt idx="15236">
                  <c:v>16.11550824</c:v>
                </c:pt>
                <c:pt idx="15237">
                  <c:v>16.116204000000028</c:v>
                </c:pt>
                <c:pt idx="15238">
                  <c:v>16.116898440000053</c:v>
                </c:pt>
                <c:pt idx="15239">
                  <c:v>16.11759288</c:v>
                </c:pt>
                <c:pt idx="15240">
                  <c:v>16.118287320000036</c:v>
                </c:pt>
                <c:pt idx="15241">
                  <c:v>16.118981760000061</c:v>
                </c:pt>
                <c:pt idx="15242">
                  <c:v>16.119676200000001</c:v>
                </c:pt>
                <c:pt idx="15243">
                  <c:v>16.120372079999989</c:v>
                </c:pt>
                <c:pt idx="15244">
                  <c:v>16.121066519999999</c:v>
                </c:pt>
                <c:pt idx="15245">
                  <c:v>16.121760960000028</c:v>
                </c:pt>
                <c:pt idx="15246">
                  <c:v>16.122455400000028</c:v>
                </c:pt>
                <c:pt idx="15247">
                  <c:v>16.123149839999961</c:v>
                </c:pt>
                <c:pt idx="15248">
                  <c:v>16.12384428</c:v>
                </c:pt>
                <c:pt idx="15249">
                  <c:v>16.124538720000036</c:v>
                </c:pt>
                <c:pt idx="15250">
                  <c:v>16.125234599999967</c:v>
                </c:pt>
                <c:pt idx="15251">
                  <c:v>16.12592484</c:v>
                </c:pt>
                <c:pt idx="15252">
                  <c:v>16.126619279999961</c:v>
                </c:pt>
                <c:pt idx="15253">
                  <c:v>16.127315160000045</c:v>
                </c:pt>
                <c:pt idx="15254">
                  <c:v>16.128009599999967</c:v>
                </c:pt>
                <c:pt idx="15255">
                  <c:v>16.128704039999967</c:v>
                </c:pt>
                <c:pt idx="15256">
                  <c:v>16.129398479999999</c:v>
                </c:pt>
                <c:pt idx="15257">
                  <c:v>16.130092919999999</c:v>
                </c:pt>
                <c:pt idx="15258">
                  <c:v>16.130787359999999</c:v>
                </c:pt>
                <c:pt idx="15259">
                  <c:v>16.131481800000028</c:v>
                </c:pt>
                <c:pt idx="15260">
                  <c:v>16.13217624</c:v>
                </c:pt>
                <c:pt idx="15261">
                  <c:v>16.132870680000028</c:v>
                </c:pt>
                <c:pt idx="15262">
                  <c:v>16.13356512000006</c:v>
                </c:pt>
                <c:pt idx="15263">
                  <c:v>16.134259560000036</c:v>
                </c:pt>
                <c:pt idx="15264">
                  <c:v>16.134954000000061</c:v>
                </c:pt>
                <c:pt idx="15265">
                  <c:v>16.135648440000001</c:v>
                </c:pt>
                <c:pt idx="15266">
                  <c:v>16.136342879999965</c:v>
                </c:pt>
                <c:pt idx="15267">
                  <c:v>16.13703732000004</c:v>
                </c:pt>
                <c:pt idx="15268">
                  <c:v>16.13773176000004</c:v>
                </c:pt>
                <c:pt idx="15269">
                  <c:v>16.138429080000002</c:v>
                </c:pt>
                <c:pt idx="15270">
                  <c:v>16.139123519999988</c:v>
                </c:pt>
                <c:pt idx="15271">
                  <c:v>16.139811000000044</c:v>
                </c:pt>
                <c:pt idx="15272">
                  <c:v>16.140506760000001</c:v>
                </c:pt>
                <c:pt idx="15273">
                  <c:v>16.141201199999998</c:v>
                </c:pt>
                <c:pt idx="15274">
                  <c:v>16.14189564000004</c:v>
                </c:pt>
                <c:pt idx="15275">
                  <c:v>16.142590199999987</c:v>
                </c:pt>
                <c:pt idx="15276">
                  <c:v>16.143284639999987</c:v>
                </c:pt>
                <c:pt idx="15277">
                  <c:v>16.143980400000036</c:v>
                </c:pt>
                <c:pt idx="15278">
                  <c:v>16.14467484</c:v>
                </c:pt>
                <c:pt idx="15279">
                  <c:v>16.145367960000005</c:v>
                </c:pt>
                <c:pt idx="15280">
                  <c:v>16.146063720000036</c:v>
                </c:pt>
                <c:pt idx="15281">
                  <c:v>16.146759599999989</c:v>
                </c:pt>
                <c:pt idx="15282">
                  <c:v>16.147455360000045</c:v>
                </c:pt>
                <c:pt idx="15283">
                  <c:v>16.148149920000002</c:v>
                </c:pt>
                <c:pt idx="15284">
                  <c:v>16.148845680000001</c:v>
                </c:pt>
                <c:pt idx="15285">
                  <c:v>16.149540119999987</c:v>
                </c:pt>
                <c:pt idx="15286">
                  <c:v>16.150234560000001</c:v>
                </c:pt>
                <c:pt idx="15287">
                  <c:v>16.150928999999998</c:v>
                </c:pt>
                <c:pt idx="15288">
                  <c:v>16.151623440000005</c:v>
                </c:pt>
                <c:pt idx="15289">
                  <c:v>16.152317879999963</c:v>
                </c:pt>
                <c:pt idx="15290">
                  <c:v>16.15301232000003</c:v>
                </c:pt>
                <c:pt idx="15291">
                  <c:v>16.153706759999999</c:v>
                </c:pt>
                <c:pt idx="15292">
                  <c:v>16.154401200000027</c:v>
                </c:pt>
                <c:pt idx="15293">
                  <c:v>16.155095639999999</c:v>
                </c:pt>
                <c:pt idx="15294">
                  <c:v>16.155790199999988</c:v>
                </c:pt>
                <c:pt idx="15295">
                  <c:v>16.156479000000001</c:v>
                </c:pt>
                <c:pt idx="15296">
                  <c:v>16.157174879999999</c:v>
                </c:pt>
                <c:pt idx="15297">
                  <c:v>16.157869320000053</c:v>
                </c:pt>
                <c:pt idx="15298">
                  <c:v>16.158563760000028</c:v>
                </c:pt>
                <c:pt idx="15299">
                  <c:v>16.159258200000028</c:v>
                </c:pt>
                <c:pt idx="15300">
                  <c:v>16.159952640000036</c:v>
                </c:pt>
                <c:pt idx="15301">
                  <c:v>16.160647079999961</c:v>
                </c:pt>
                <c:pt idx="15302">
                  <c:v>16.161341520000001</c:v>
                </c:pt>
                <c:pt idx="15303">
                  <c:v>16.162035960000001</c:v>
                </c:pt>
                <c:pt idx="15304">
                  <c:v>16.162730399999965</c:v>
                </c:pt>
                <c:pt idx="15305">
                  <c:v>16.163424839999962</c:v>
                </c:pt>
                <c:pt idx="15306">
                  <c:v>16.164119279999966</c:v>
                </c:pt>
                <c:pt idx="15307">
                  <c:v>16.164813719999998</c:v>
                </c:pt>
                <c:pt idx="15308">
                  <c:v>16.165508160000005</c:v>
                </c:pt>
                <c:pt idx="15309">
                  <c:v>16.166202599999963</c:v>
                </c:pt>
                <c:pt idx="15310">
                  <c:v>16.16689704000003</c:v>
                </c:pt>
                <c:pt idx="15311">
                  <c:v>16.167591479999999</c:v>
                </c:pt>
                <c:pt idx="15312">
                  <c:v>16.168285919999999</c:v>
                </c:pt>
                <c:pt idx="15313">
                  <c:v>16.168980359999999</c:v>
                </c:pt>
                <c:pt idx="15314">
                  <c:v>16.169676239999966</c:v>
                </c:pt>
                <c:pt idx="15315">
                  <c:v>16.170370679999987</c:v>
                </c:pt>
                <c:pt idx="15316">
                  <c:v>16.171065120000073</c:v>
                </c:pt>
                <c:pt idx="15317">
                  <c:v>16.171759559999987</c:v>
                </c:pt>
                <c:pt idx="15318">
                  <c:v>16.172455440000036</c:v>
                </c:pt>
                <c:pt idx="15319">
                  <c:v>16.173149879999961</c:v>
                </c:pt>
                <c:pt idx="15320">
                  <c:v>16.173844320000036</c:v>
                </c:pt>
                <c:pt idx="15321">
                  <c:v>16.174538760000036</c:v>
                </c:pt>
                <c:pt idx="15322">
                  <c:v>16.175233199999987</c:v>
                </c:pt>
                <c:pt idx="15323">
                  <c:v>16.17592908</c:v>
                </c:pt>
                <c:pt idx="15324">
                  <c:v>16.17662352</c:v>
                </c:pt>
                <c:pt idx="15325">
                  <c:v>16.177312319999999</c:v>
                </c:pt>
                <c:pt idx="15326">
                  <c:v>16.178006759999999</c:v>
                </c:pt>
                <c:pt idx="15327">
                  <c:v>16.178701199999999</c:v>
                </c:pt>
                <c:pt idx="15328">
                  <c:v>16.179395639999999</c:v>
                </c:pt>
                <c:pt idx="15329">
                  <c:v>16.180090200000002</c:v>
                </c:pt>
                <c:pt idx="15330">
                  <c:v>16.180785960000001</c:v>
                </c:pt>
                <c:pt idx="15331">
                  <c:v>16.18148184</c:v>
                </c:pt>
                <c:pt idx="15332">
                  <c:v>16.182177599999989</c:v>
                </c:pt>
                <c:pt idx="15333">
                  <c:v>16.182872039999989</c:v>
                </c:pt>
                <c:pt idx="15334">
                  <c:v>16.18356648</c:v>
                </c:pt>
                <c:pt idx="15335">
                  <c:v>16.184260920000028</c:v>
                </c:pt>
                <c:pt idx="15336">
                  <c:v>16.184955360000057</c:v>
                </c:pt>
                <c:pt idx="15337">
                  <c:v>16.185649919999943</c:v>
                </c:pt>
                <c:pt idx="15338">
                  <c:v>16.186345680000002</c:v>
                </c:pt>
                <c:pt idx="15339">
                  <c:v>16.187040119999999</c:v>
                </c:pt>
                <c:pt idx="15340">
                  <c:v>16.187727600000002</c:v>
                </c:pt>
                <c:pt idx="15341">
                  <c:v>16.188428999999989</c:v>
                </c:pt>
                <c:pt idx="15342">
                  <c:v>16.189117920000001</c:v>
                </c:pt>
                <c:pt idx="15343">
                  <c:v>16.189812359999987</c:v>
                </c:pt>
                <c:pt idx="15344">
                  <c:v>16.190506799999987</c:v>
                </c:pt>
                <c:pt idx="15345">
                  <c:v>16.19120544000004</c:v>
                </c:pt>
                <c:pt idx="15346">
                  <c:v>16.191899880000001</c:v>
                </c:pt>
                <c:pt idx="15347">
                  <c:v>16.192594319999987</c:v>
                </c:pt>
                <c:pt idx="15348">
                  <c:v>16.1932902</c:v>
                </c:pt>
                <c:pt idx="15349">
                  <c:v>16.193979000000027</c:v>
                </c:pt>
                <c:pt idx="15350">
                  <c:v>16.194673439999999</c:v>
                </c:pt>
                <c:pt idx="15351">
                  <c:v>16.195367879999989</c:v>
                </c:pt>
                <c:pt idx="15352">
                  <c:v>16.196062319999999</c:v>
                </c:pt>
                <c:pt idx="15353">
                  <c:v>16.196756760000028</c:v>
                </c:pt>
                <c:pt idx="15354">
                  <c:v>16.197451200000028</c:v>
                </c:pt>
                <c:pt idx="15355">
                  <c:v>16.19814564</c:v>
                </c:pt>
                <c:pt idx="15356">
                  <c:v>16.198840199999999</c:v>
                </c:pt>
                <c:pt idx="15357">
                  <c:v>16.19953464</c:v>
                </c:pt>
                <c:pt idx="15358">
                  <c:v>16.200230399999967</c:v>
                </c:pt>
                <c:pt idx="15359">
                  <c:v>16.200929039999963</c:v>
                </c:pt>
                <c:pt idx="15360">
                  <c:v>16.201616520000002</c:v>
                </c:pt>
                <c:pt idx="15361">
                  <c:v>16.202317919999967</c:v>
                </c:pt>
                <c:pt idx="15362">
                  <c:v>16.203005399999999</c:v>
                </c:pt>
                <c:pt idx="15363">
                  <c:v>16.203699839999942</c:v>
                </c:pt>
                <c:pt idx="15364">
                  <c:v>16.204394279999967</c:v>
                </c:pt>
                <c:pt idx="15365">
                  <c:v>16.205095679999989</c:v>
                </c:pt>
                <c:pt idx="15366">
                  <c:v>16.205783159999989</c:v>
                </c:pt>
                <c:pt idx="15367">
                  <c:v>16.20648456</c:v>
                </c:pt>
                <c:pt idx="15368">
                  <c:v>16.207179</c:v>
                </c:pt>
                <c:pt idx="15369">
                  <c:v>16.207873440000036</c:v>
                </c:pt>
                <c:pt idx="15370">
                  <c:v>16.208567879999961</c:v>
                </c:pt>
                <c:pt idx="15371">
                  <c:v>16.209256799999999</c:v>
                </c:pt>
                <c:pt idx="15372">
                  <c:v>16.209951239999999</c:v>
                </c:pt>
                <c:pt idx="15373">
                  <c:v>16.210645679999967</c:v>
                </c:pt>
                <c:pt idx="15374">
                  <c:v>16.211340119999999</c:v>
                </c:pt>
                <c:pt idx="15375">
                  <c:v>16.212034559999989</c:v>
                </c:pt>
                <c:pt idx="15376">
                  <c:v>16.21273176</c:v>
                </c:pt>
                <c:pt idx="15377">
                  <c:v>16.213426199999986</c:v>
                </c:pt>
                <c:pt idx="15378">
                  <c:v>16.214120639999987</c:v>
                </c:pt>
                <c:pt idx="15379">
                  <c:v>16.214816519999999</c:v>
                </c:pt>
                <c:pt idx="15380">
                  <c:v>16.21551096</c:v>
                </c:pt>
                <c:pt idx="15381">
                  <c:v>16.216206839999963</c:v>
                </c:pt>
                <c:pt idx="15382">
                  <c:v>16.216901280000005</c:v>
                </c:pt>
                <c:pt idx="15383">
                  <c:v>16.217595719999998</c:v>
                </c:pt>
                <c:pt idx="15384">
                  <c:v>16.218290159999999</c:v>
                </c:pt>
                <c:pt idx="15385">
                  <c:v>16.218984599999999</c:v>
                </c:pt>
                <c:pt idx="15386">
                  <c:v>16.219672079999967</c:v>
                </c:pt>
                <c:pt idx="15387">
                  <c:v>16.220366519999967</c:v>
                </c:pt>
                <c:pt idx="15388">
                  <c:v>16.221060959999999</c:v>
                </c:pt>
                <c:pt idx="15389">
                  <c:v>16.221756839999962</c:v>
                </c:pt>
                <c:pt idx="15390">
                  <c:v>16.222451279999966</c:v>
                </c:pt>
                <c:pt idx="15391">
                  <c:v>16.223145719999987</c:v>
                </c:pt>
                <c:pt idx="15392">
                  <c:v>16.223840160000005</c:v>
                </c:pt>
                <c:pt idx="15393">
                  <c:v>16.224534599999963</c:v>
                </c:pt>
                <c:pt idx="15394">
                  <c:v>16.225231799999989</c:v>
                </c:pt>
                <c:pt idx="15395">
                  <c:v>16.225924920000001</c:v>
                </c:pt>
                <c:pt idx="15396">
                  <c:v>16.226619359999965</c:v>
                </c:pt>
                <c:pt idx="15397">
                  <c:v>16.227313799999987</c:v>
                </c:pt>
                <c:pt idx="15398">
                  <c:v>16.228008239999966</c:v>
                </c:pt>
                <c:pt idx="15399">
                  <c:v>16.228703999999961</c:v>
                </c:pt>
                <c:pt idx="15400">
                  <c:v>16.229399879999942</c:v>
                </c:pt>
                <c:pt idx="15401">
                  <c:v>16.230094319999999</c:v>
                </c:pt>
                <c:pt idx="15402">
                  <c:v>16.230790199999987</c:v>
                </c:pt>
                <c:pt idx="15403">
                  <c:v>16.231484639999987</c:v>
                </c:pt>
                <c:pt idx="15404">
                  <c:v>16.232179080000002</c:v>
                </c:pt>
                <c:pt idx="15405">
                  <c:v>16.232873519999988</c:v>
                </c:pt>
                <c:pt idx="15406">
                  <c:v>16.23356796000003</c:v>
                </c:pt>
                <c:pt idx="15407">
                  <c:v>16.234262399999999</c:v>
                </c:pt>
                <c:pt idx="15408">
                  <c:v>16.234956839999999</c:v>
                </c:pt>
                <c:pt idx="15409">
                  <c:v>16.235645639999966</c:v>
                </c:pt>
                <c:pt idx="15410">
                  <c:v>16.23634152</c:v>
                </c:pt>
                <c:pt idx="15411">
                  <c:v>16.237017959999999</c:v>
                </c:pt>
                <c:pt idx="15412">
                  <c:v>16.237729079999966</c:v>
                </c:pt>
                <c:pt idx="15413">
                  <c:v>16.238423519999962</c:v>
                </c:pt>
                <c:pt idx="15414">
                  <c:v>16.239119279999965</c:v>
                </c:pt>
                <c:pt idx="15415">
                  <c:v>16.239813720000036</c:v>
                </c:pt>
                <c:pt idx="15416">
                  <c:v>16.240508160000001</c:v>
                </c:pt>
                <c:pt idx="15417">
                  <c:v>16.241202599999966</c:v>
                </c:pt>
                <c:pt idx="15418">
                  <c:v>16.241898480000028</c:v>
                </c:pt>
                <c:pt idx="15419">
                  <c:v>16.242592919999961</c:v>
                </c:pt>
                <c:pt idx="15420">
                  <c:v>16.24328736</c:v>
                </c:pt>
                <c:pt idx="15421">
                  <c:v>16.2439818</c:v>
                </c:pt>
                <c:pt idx="15422">
                  <c:v>16.244676239999961</c:v>
                </c:pt>
                <c:pt idx="15423">
                  <c:v>16.245370679999965</c:v>
                </c:pt>
                <c:pt idx="15424">
                  <c:v>16.246065120000036</c:v>
                </c:pt>
                <c:pt idx="15425">
                  <c:v>16.246759559999965</c:v>
                </c:pt>
                <c:pt idx="15426">
                  <c:v>16.247453999999987</c:v>
                </c:pt>
                <c:pt idx="15427">
                  <c:v>16.248149879999922</c:v>
                </c:pt>
                <c:pt idx="15428">
                  <c:v>16.24884432</c:v>
                </c:pt>
                <c:pt idx="15429">
                  <c:v>16.24953876</c:v>
                </c:pt>
                <c:pt idx="15430">
                  <c:v>16.250234639999967</c:v>
                </c:pt>
                <c:pt idx="15431">
                  <c:v>16.250924879999989</c:v>
                </c:pt>
                <c:pt idx="15432">
                  <c:v>16.25161932</c:v>
                </c:pt>
                <c:pt idx="15433">
                  <c:v>16.25231376</c:v>
                </c:pt>
                <c:pt idx="15434">
                  <c:v>16.2530082</c:v>
                </c:pt>
                <c:pt idx="15435">
                  <c:v>16.253702639999954</c:v>
                </c:pt>
                <c:pt idx="15436">
                  <c:v>16.25439708</c:v>
                </c:pt>
                <c:pt idx="15437">
                  <c:v>16.255091520000001</c:v>
                </c:pt>
                <c:pt idx="15438">
                  <c:v>16.255785960000001</c:v>
                </c:pt>
                <c:pt idx="15439">
                  <c:v>16.256480400000001</c:v>
                </c:pt>
                <c:pt idx="15440">
                  <c:v>16.257176279999989</c:v>
                </c:pt>
                <c:pt idx="15441">
                  <c:v>16.257870720000053</c:v>
                </c:pt>
                <c:pt idx="15442">
                  <c:v>16.258566479999967</c:v>
                </c:pt>
                <c:pt idx="15443">
                  <c:v>16.259260919999999</c:v>
                </c:pt>
                <c:pt idx="15444">
                  <c:v>16.259955360000042</c:v>
                </c:pt>
                <c:pt idx="15445">
                  <c:v>16.260649919999942</c:v>
                </c:pt>
                <c:pt idx="15446">
                  <c:v>16.261344359999967</c:v>
                </c:pt>
                <c:pt idx="15447">
                  <c:v>16.262038799999971</c:v>
                </c:pt>
                <c:pt idx="15448">
                  <c:v>16.262733239999921</c:v>
                </c:pt>
                <c:pt idx="15449">
                  <c:v>16.263422039999945</c:v>
                </c:pt>
                <c:pt idx="15450">
                  <c:v>16.26411792</c:v>
                </c:pt>
                <c:pt idx="15451">
                  <c:v>16.264813799999999</c:v>
                </c:pt>
                <c:pt idx="15452">
                  <c:v>16.265509559999934</c:v>
                </c:pt>
                <c:pt idx="15453">
                  <c:v>16.266204000000002</c:v>
                </c:pt>
                <c:pt idx="15454">
                  <c:v>16.266899879999961</c:v>
                </c:pt>
                <c:pt idx="15455">
                  <c:v>16.267594320000001</c:v>
                </c:pt>
                <c:pt idx="15456">
                  <c:v>16.268288760000001</c:v>
                </c:pt>
                <c:pt idx="15457">
                  <c:v>16.268983199999987</c:v>
                </c:pt>
                <c:pt idx="15458">
                  <c:v>16.269677639999966</c:v>
                </c:pt>
                <c:pt idx="15459">
                  <c:v>16.270372079999966</c:v>
                </c:pt>
                <c:pt idx="15460">
                  <c:v>16.271066519999987</c:v>
                </c:pt>
                <c:pt idx="15461">
                  <c:v>16.271760960000005</c:v>
                </c:pt>
                <c:pt idx="15462">
                  <c:v>16.272456839999954</c:v>
                </c:pt>
                <c:pt idx="15463">
                  <c:v>16.27314432</c:v>
                </c:pt>
                <c:pt idx="15464">
                  <c:v>16.273845720000036</c:v>
                </c:pt>
                <c:pt idx="15465">
                  <c:v>16.274540160000001</c:v>
                </c:pt>
                <c:pt idx="15466">
                  <c:v>16.275234599999965</c:v>
                </c:pt>
                <c:pt idx="15467">
                  <c:v>16.275923519999989</c:v>
                </c:pt>
                <c:pt idx="15468">
                  <c:v>16.276617959999989</c:v>
                </c:pt>
                <c:pt idx="15469">
                  <c:v>16.2773124</c:v>
                </c:pt>
                <c:pt idx="15470">
                  <c:v>16.278006839999957</c:v>
                </c:pt>
                <c:pt idx="15471">
                  <c:v>16.278701279999961</c:v>
                </c:pt>
                <c:pt idx="15472">
                  <c:v>16.279397039999989</c:v>
                </c:pt>
                <c:pt idx="15473">
                  <c:v>16.28009436</c:v>
                </c:pt>
                <c:pt idx="15474">
                  <c:v>16.280788799999989</c:v>
                </c:pt>
                <c:pt idx="15475">
                  <c:v>16.281483239999961</c:v>
                </c:pt>
                <c:pt idx="15476">
                  <c:v>16.282177679999954</c:v>
                </c:pt>
                <c:pt idx="15477">
                  <c:v>16.282865160000028</c:v>
                </c:pt>
                <c:pt idx="15478">
                  <c:v>16.283562359999962</c:v>
                </c:pt>
                <c:pt idx="15479">
                  <c:v>16.284256799999987</c:v>
                </c:pt>
                <c:pt idx="15480">
                  <c:v>16.284951239999987</c:v>
                </c:pt>
                <c:pt idx="15481">
                  <c:v>16.285645679999945</c:v>
                </c:pt>
                <c:pt idx="15482">
                  <c:v>16.286340119999963</c:v>
                </c:pt>
                <c:pt idx="15483">
                  <c:v>16.287034559999967</c:v>
                </c:pt>
                <c:pt idx="15484">
                  <c:v>16.287730439999965</c:v>
                </c:pt>
                <c:pt idx="15485">
                  <c:v>16.288424879999933</c:v>
                </c:pt>
                <c:pt idx="15486">
                  <c:v>16.289119319999966</c:v>
                </c:pt>
                <c:pt idx="15487">
                  <c:v>16.289816520000002</c:v>
                </c:pt>
                <c:pt idx="15488">
                  <c:v>16.29050544</c:v>
                </c:pt>
                <c:pt idx="15489">
                  <c:v>16.291205399999999</c:v>
                </c:pt>
                <c:pt idx="15490">
                  <c:v>16.291892879999967</c:v>
                </c:pt>
                <c:pt idx="15491">
                  <c:v>16.292590199999989</c:v>
                </c:pt>
                <c:pt idx="15492">
                  <c:v>16.293283199999987</c:v>
                </c:pt>
                <c:pt idx="15493">
                  <c:v>16.29397908</c:v>
                </c:pt>
                <c:pt idx="15494">
                  <c:v>16.29467352</c:v>
                </c:pt>
                <c:pt idx="15495">
                  <c:v>16.29536796</c:v>
                </c:pt>
                <c:pt idx="15496">
                  <c:v>16.2960624</c:v>
                </c:pt>
                <c:pt idx="15497">
                  <c:v>16.296756839999961</c:v>
                </c:pt>
                <c:pt idx="15498">
                  <c:v>16.297451280000001</c:v>
                </c:pt>
                <c:pt idx="15499">
                  <c:v>16.298145720000001</c:v>
                </c:pt>
                <c:pt idx="15500">
                  <c:v>16.298840160000001</c:v>
                </c:pt>
                <c:pt idx="15501">
                  <c:v>16.299534599999966</c:v>
                </c:pt>
                <c:pt idx="15502">
                  <c:v>16.300229039999962</c:v>
                </c:pt>
                <c:pt idx="15503">
                  <c:v>16.300923480000005</c:v>
                </c:pt>
                <c:pt idx="15504">
                  <c:v>16.301617919999988</c:v>
                </c:pt>
                <c:pt idx="15505">
                  <c:v>16.302312359999963</c:v>
                </c:pt>
                <c:pt idx="15506">
                  <c:v>16.30300824</c:v>
                </c:pt>
                <c:pt idx="15507">
                  <c:v>16.303704</c:v>
                </c:pt>
                <c:pt idx="15508">
                  <c:v>16.304398440000028</c:v>
                </c:pt>
                <c:pt idx="15509">
                  <c:v>16.305092879999961</c:v>
                </c:pt>
                <c:pt idx="15510">
                  <c:v>16.30578732</c:v>
                </c:pt>
                <c:pt idx="15511">
                  <c:v>16.306481760000036</c:v>
                </c:pt>
                <c:pt idx="15512">
                  <c:v>16.307177639999999</c:v>
                </c:pt>
                <c:pt idx="15513">
                  <c:v>16.30787352000004</c:v>
                </c:pt>
                <c:pt idx="15514">
                  <c:v>16.308567959999987</c:v>
                </c:pt>
                <c:pt idx="15515">
                  <c:v>16.309262400000001</c:v>
                </c:pt>
                <c:pt idx="15516">
                  <c:v>16.309956839999987</c:v>
                </c:pt>
                <c:pt idx="15517">
                  <c:v>16.310651280000005</c:v>
                </c:pt>
                <c:pt idx="15518">
                  <c:v>16.311345719999998</c:v>
                </c:pt>
                <c:pt idx="15519">
                  <c:v>16.312033199999988</c:v>
                </c:pt>
                <c:pt idx="15520">
                  <c:v>16.312727639999967</c:v>
                </c:pt>
                <c:pt idx="15521">
                  <c:v>16.313423520000001</c:v>
                </c:pt>
                <c:pt idx="15522">
                  <c:v>16.31411928</c:v>
                </c:pt>
                <c:pt idx="15523">
                  <c:v>16.314813720000057</c:v>
                </c:pt>
                <c:pt idx="15524">
                  <c:v>16.315506839999962</c:v>
                </c:pt>
                <c:pt idx="15525">
                  <c:v>16.3162026</c:v>
                </c:pt>
                <c:pt idx="15526">
                  <c:v>16.316897040000036</c:v>
                </c:pt>
                <c:pt idx="15527">
                  <c:v>16.317591479999997</c:v>
                </c:pt>
                <c:pt idx="15528">
                  <c:v>16.318287359999999</c:v>
                </c:pt>
                <c:pt idx="15529">
                  <c:v>16.318983240000001</c:v>
                </c:pt>
                <c:pt idx="15530">
                  <c:v>16.31967204</c:v>
                </c:pt>
                <c:pt idx="15531">
                  <c:v>16.320373440000001</c:v>
                </c:pt>
                <c:pt idx="15532">
                  <c:v>16.321067880000001</c:v>
                </c:pt>
                <c:pt idx="15533">
                  <c:v>16.321756799999999</c:v>
                </c:pt>
                <c:pt idx="15534">
                  <c:v>16.322451239999989</c:v>
                </c:pt>
                <c:pt idx="15535">
                  <c:v>16.32314568</c:v>
                </c:pt>
                <c:pt idx="15536">
                  <c:v>16.323841559999988</c:v>
                </c:pt>
                <c:pt idx="15537">
                  <c:v>16.324540199999987</c:v>
                </c:pt>
                <c:pt idx="15538">
                  <c:v>16.325234639999962</c:v>
                </c:pt>
                <c:pt idx="15539">
                  <c:v>16.325929080000002</c:v>
                </c:pt>
                <c:pt idx="15540">
                  <c:v>16.326623519999963</c:v>
                </c:pt>
                <c:pt idx="15541">
                  <c:v>16.32731796000003</c:v>
                </c:pt>
                <c:pt idx="15542">
                  <c:v>16.328012399999967</c:v>
                </c:pt>
                <c:pt idx="15543">
                  <c:v>16.328704079999966</c:v>
                </c:pt>
                <c:pt idx="15544">
                  <c:v>16.329401279999967</c:v>
                </c:pt>
                <c:pt idx="15545">
                  <c:v>16.330088760000042</c:v>
                </c:pt>
                <c:pt idx="15546">
                  <c:v>16.330783199999999</c:v>
                </c:pt>
                <c:pt idx="15547">
                  <c:v>16.331477639999999</c:v>
                </c:pt>
                <c:pt idx="15548">
                  <c:v>16.332173519999987</c:v>
                </c:pt>
                <c:pt idx="15549">
                  <c:v>16.332867960000044</c:v>
                </c:pt>
                <c:pt idx="15550">
                  <c:v>16.333562399999987</c:v>
                </c:pt>
                <c:pt idx="15551">
                  <c:v>16.334256840000005</c:v>
                </c:pt>
                <c:pt idx="15552">
                  <c:v>16.33495260000004</c:v>
                </c:pt>
                <c:pt idx="15553">
                  <c:v>16.335647039999962</c:v>
                </c:pt>
                <c:pt idx="15554">
                  <c:v>16.336341480000005</c:v>
                </c:pt>
                <c:pt idx="15555">
                  <c:v>16.337035919999998</c:v>
                </c:pt>
                <c:pt idx="15556">
                  <c:v>16.337730359999988</c:v>
                </c:pt>
                <c:pt idx="15557">
                  <c:v>16.338424920000001</c:v>
                </c:pt>
                <c:pt idx="15558">
                  <c:v>16.339119359999987</c:v>
                </c:pt>
                <c:pt idx="15559">
                  <c:v>16.339813800000005</c:v>
                </c:pt>
                <c:pt idx="15560">
                  <c:v>16.340509559999965</c:v>
                </c:pt>
                <c:pt idx="15561">
                  <c:v>16.341206759999999</c:v>
                </c:pt>
                <c:pt idx="15562">
                  <c:v>16.341895680000036</c:v>
                </c:pt>
                <c:pt idx="15563">
                  <c:v>16.342591559999967</c:v>
                </c:pt>
                <c:pt idx="15564">
                  <c:v>16.343285999999999</c:v>
                </c:pt>
                <c:pt idx="15565">
                  <c:v>16.3439832</c:v>
                </c:pt>
                <c:pt idx="15566">
                  <c:v>16.34467764</c:v>
                </c:pt>
                <c:pt idx="15567">
                  <c:v>16.345372079999965</c:v>
                </c:pt>
                <c:pt idx="15568">
                  <c:v>16.346066520000001</c:v>
                </c:pt>
                <c:pt idx="15569">
                  <c:v>16.346760959999987</c:v>
                </c:pt>
                <c:pt idx="15570">
                  <c:v>16.347449879999942</c:v>
                </c:pt>
                <c:pt idx="15571">
                  <c:v>16.348142879999926</c:v>
                </c:pt>
                <c:pt idx="15572">
                  <c:v>16.348844280000002</c:v>
                </c:pt>
                <c:pt idx="15573">
                  <c:v>16.349538719999988</c:v>
                </c:pt>
                <c:pt idx="15574">
                  <c:v>16.350233160000005</c:v>
                </c:pt>
                <c:pt idx="15575">
                  <c:v>16.350927599999999</c:v>
                </c:pt>
                <c:pt idx="15576">
                  <c:v>16.351622039999967</c:v>
                </c:pt>
                <c:pt idx="15577">
                  <c:v>16.352316479999967</c:v>
                </c:pt>
                <c:pt idx="15578">
                  <c:v>16.353008160000044</c:v>
                </c:pt>
                <c:pt idx="15579">
                  <c:v>16.353702599999963</c:v>
                </c:pt>
                <c:pt idx="15580">
                  <c:v>16.35439704000003</c:v>
                </c:pt>
                <c:pt idx="15581">
                  <c:v>16.355091479999999</c:v>
                </c:pt>
                <c:pt idx="15582">
                  <c:v>16.355787360000001</c:v>
                </c:pt>
                <c:pt idx="15583">
                  <c:v>16.356483239999989</c:v>
                </c:pt>
                <c:pt idx="15584">
                  <c:v>16.357177679999999</c:v>
                </c:pt>
                <c:pt idx="15585">
                  <c:v>16.357872120000053</c:v>
                </c:pt>
                <c:pt idx="15586">
                  <c:v>16.35856656</c:v>
                </c:pt>
                <c:pt idx="15587">
                  <c:v>16.359261000000028</c:v>
                </c:pt>
                <c:pt idx="15588">
                  <c:v>16.359955440000061</c:v>
                </c:pt>
                <c:pt idx="15589">
                  <c:v>16.360649879999926</c:v>
                </c:pt>
                <c:pt idx="15590">
                  <c:v>16.361344320000001</c:v>
                </c:pt>
                <c:pt idx="15591">
                  <c:v>16.362038760000001</c:v>
                </c:pt>
                <c:pt idx="15592">
                  <c:v>16.362734639999942</c:v>
                </c:pt>
                <c:pt idx="15593">
                  <c:v>16.363422119999989</c:v>
                </c:pt>
                <c:pt idx="15594">
                  <c:v>16.36412352</c:v>
                </c:pt>
                <c:pt idx="15595">
                  <c:v>16.364812319999999</c:v>
                </c:pt>
                <c:pt idx="15596">
                  <c:v>16.365506759999967</c:v>
                </c:pt>
                <c:pt idx="15597">
                  <c:v>16.366201199999999</c:v>
                </c:pt>
                <c:pt idx="15598">
                  <c:v>16.366895639999999</c:v>
                </c:pt>
                <c:pt idx="15599">
                  <c:v>16.367590200000002</c:v>
                </c:pt>
                <c:pt idx="15600">
                  <c:v>16.368284639999967</c:v>
                </c:pt>
                <c:pt idx="15601">
                  <c:v>16.368979079999967</c:v>
                </c:pt>
                <c:pt idx="15602">
                  <c:v>16.369673519999989</c:v>
                </c:pt>
                <c:pt idx="15603">
                  <c:v>16.370367959999999</c:v>
                </c:pt>
                <c:pt idx="15604">
                  <c:v>16.371062400000028</c:v>
                </c:pt>
                <c:pt idx="15605">
                  <c:v>16.371758160000041</c:v>
                </c:pt>
                <c:pt idx="15606">
                  <c:v>16.372452599999967</c:v>
                </c:pt>
                <c:pt idx="15607">
                  <c:v>16.373147039999989</c:v>
                </c:pt>
                <c:pt idx="15608">
                  <c:v>16.373841479999999</c:v>
                </c:pt>
                <c:pt idx="15609">
                  <c:v>16.374529080000002</c:v>
                </c:pt>
                <c:pt idx="15610">
                  <c:v>16.375227600000002</c:v>
                </c:pt>
                <c:pt idx="15611">
                  <c:v>16.375923479999987</c:v>
                </c:pt>
                <c:pt idx="15612">
                  <c:v>16.376617920000001</c:v>
                </c:pt>
                <c:pt idx="15613">
                  <c:v>16.377312359999987</c:v>
                </c:pt>
                <c:pt idx="15614">
                  <c:v>16.378006799999987</c:v>
                </c:pt>
                <c:pt idx="15615">
                  <c:v>16.378701239999963</c:v>
                </c:pt>
                <c:pt idx="15616">
                  <c:v>16.379397120000029</c:v>
                </c:pt>
                <c:pt idx="15617">
                  <c:v>16.380092879999943</c:v>
                </c:pt>
                <c:pt idx="15618">
                  <c:v>16.380788760000005</c:v>
                </c:pt>
                <c:pt idx="15619">
                  <c:v>16.38147768</c:v>
                </c:pt>
                <c:pt idx="15620">
                  <c:v>16.382173439999967</c:v>
                </c:pt>
                <c:pt idx="15621">
                  <c:v>16.382867879999989</c:v>
                </c:pt>
                <c:pt idx="15622">
                  <c:v>16.383562319999989</c:v>
                </c:pt>
                <c:pt idx="15623">
                  <c:v>16.384256760000028</c:v>
                </c:pt>
                <c:pt idx="15624">
                  <c:v>16.384952640000005</c:v>
                </c:pt>
                <c:pt idx="15625">
                  <c:v>16.385647079999934</c:v>
                </c:pt>
                <c:pt idx="15626">
                  <c:v>16.386341519999963</c:v>
                </c:pt>
                <c:pt idx="15627">
                  <c:v>16.387035959999999</c:v>
                </c:pt>
                <c:pt idx="15628">
                  <c:v>16.387730399999967</c:v>
                </c:pt>
                <c:pt idx="15629">
                  <c:v>16.388424839999942</c:v>
                </c:pt>
                <c:pt idx="15630">
                  <c:v>16.389120720000001</c:v>
                </c:pt>
                <c:pt idx="15631">
                  <c:v>16.389815159999998</c:v>
                </c:pt>
                <c:pt idx="15632">
                  <c:v>16.390509599999966</c:v>
                </c:pt>
                <c:pt idx="15633">
                  <c:v>16.391205360000036</c:v>
                </c:pt>
                <c:pt idx="15634">
                  <c:v>16.391894279999999</c:v>
                </c:pt>
                <c:pt idx="15635">
                  <c:v>16.392588719999999</c:v>
                </c:pt>
                <c:pt idx="15636">
                  <c:v>16.393283159999999</c:v>
                </c:pt>
                <c:pt idx="15637">
                  <c:v>16.393977599999999</c:v>
                </c:pt>
                <c:pt idx="15638">
                  <c:v>16.39467204</c:v>
                </c:pt>
                <c:pt idx="15639">
                  <c:v>16.39536648</c:v>
                </c:pt>
                <c:pt idx="15640">
                  <c:v>16.396060920000028</c:v>
                </c:pt>
                <c:pt idx="15641">
                  <c:v>16.39675824</c:v>
                </c:pt>
                <c:pt idx="15642">
                  <c:v>16.397454000000028</c:v>
                </c:pt>
                <c:pt idx="15643">
                  <c:v>16.39814844</c:v>
                </c:pt>
                <c:pt idx="15644">
                  <c:v>16.398842879999961</c:v>
                </c:pt>
                <c:pt idx="15645">
                  <c:v>16.39953732</c:v>
                </c:pt>
                <c:pt idx="15646">
                  <c:v>16.40023176</c:v>
                </c:pt>
                <c:pt idx="15647">
                  <c:v>16.400926199999986</c:v>
                </c:pt>
                <c:pt idx="15648">
                  <c:v>16.401620639999958</c:v>
                </c:pt>
                <c:pt idx="15649">
                  <c:v>16.402315199999986</c:v>
                </c:pt>
                <c:pt idx="15650">
                  <c:v>16.403009639999965</c:v>
                </c:pt>
                <c:pt idx="15651">
                  <c:v>16.4037054</c:v>
                </c:pt>
                <c:pt idx="15652">
                  <c:v>16.404399839999961</c:v>
                </c:pt>
                <c:pt idx="15653">
                  <c:v>16.405094279999961</c:v>
                </c:pt>
                <c:pt idx="15654">
                  <c:v>16.40578872</c:v>
                </c:pt>
                <c:pt idx="15655">
                  <c:v>16.406477639999967</c:v>
                </c:pt>
                <c:pt idx="15656">
                  <c:v>16.407172079999967</c:v>
                </c:pt>
                <c:pt idx="15657">
                  <c:v>16.407866519999999</c:v>
                </c:pt>
                <c:pt idx="15658">
                  <c:v>16.408560959999971</c:v>
                </c:pt>
                <c:pt idx="15659">
                  <c:v>16.409255399999999</c:v>
                </c:pt>
                <c:pt idx="15660">
                  <c:v>16.409949839999943</c:v>
                </c:pt>
                <c:pt idx="15661">
                  <c:v>16.410645719999987</c:v>
                </c:pt>
                <c:pt idx="15662">
                  <c:v>16.411340160000005</c:v>
                </c:pt>
                <c:pt idx="15663">
                  <c:v>16.412034599999963</c:v>
                </c:pt>
                <c:pt idx="15664">
                  <c:v>16.412729039999945</c:v>
                </c:pt>
                <c:pt idx="15665">
                  <c:v>16.413423479999967</c:v>
                </c:pt>
                <c:pt idx="15666">
                  <c:v>16.414117919999999</c:v>
                </c:pt>
                <c:pt idx="15667">
                  <c:v>16.414812359999999</c:v>
                </c:pt>
                <c:pt idx="15668">
                  <c:v>16.415508239999966</c:v>
                </c:pt>
                <c:pt idx="15669">
                  <c:v>16.416202679999962</c:v>
                </c:pt>
                <c:pt idx="15670">
                  <c:v>16.416899879999967</c:v>
                </c:pt>
                <c:pt idx="15671">
                  <c:v>16.417594319999999</c:v>
                </c:pt>
                <c:pt idx="15672">
                  <c:v>16.418283239999965</c:v>
                </c:pt>
                <c:pt idx="15673">
                  <c:v>16.418977679999987</c:v>
                </c:pt>
                <c:pt idx="15674">
                  <c:v>16.419672120000001</c:v>
                </c:pt>
                <c:pt idx="15675">
                  <c:v>16.420369319999967</c:v>
                </c:pt>
                <c:pt idx="15676">
                  <c:v>16.42106796000003</c:v>
                </c:pt>
                <c:pt idx="15677">
                  <c:v>16.42176096</c:v>
                </c:pt>
                <c:pt idx="15678">
                  <c:v>16.422449879999913</c:v>
                </c:pt>
                <c:pt idx="15679">
                  <c:v>16.423144319999967</c:v>
                </c:pt>
                <c:pt idx="15680">
                  <c:v>16.423838759999999</c:v>
                </c:pt>
                <c:pt idx="15681">
                  <c:v>16.424540159999989</c:v>
                </c:pt>
                <c:pt idx="15682">
                  <c:v>16.425227639999942</c:v>
                </c:pt>
                <c:pt idx="15683">
                  <c:v>16.425922079999943</c:v>
                </c:pt>
                <c:pt idx="15684">
                  <c:v>16.426619279999933</c:v>
                </c:pt>
                <c:pt idx="15685">
                  <c:v>16.427313720000001</c:v>
                </c:pt>
                <c:pt idx="15686">
                  <c:v>16.428008160000001</c:v>
                </c:pt>
                <c:pt idx="15687">
                  <c:v>16.428702599999934</c:v>
                </c:pt>
                <c:pt idx="15688">
                  <c:v>16.429397039999962</c:v>
                </c:pt>
                <c:pt idx="15689">
                  <c:v>16.430091480000005</c:v>
                </c:pt>
                <c:pt idx="15690">
                  <c:v>16.43078736</c:v>
                </c:pt>
                <c:pt idx="15691">
                  <c:v>16.4314818</c:v>
                </c:pt>
                <c:pt idx="15692">
                  <c:v>16.432176239999961</c:v>
                </c:pt>
                <c:pt idx="15693">
                  <c:v>16.432870680000001</c:v>
                </c:pt>
                <c:pt idx="15694">
                  <c:v>16.433565120000036</c:v>
                </c:pt>
                <c:pt idx="15695">
                  <c:v>16.434259560000001</c:v>
                </c:pt>
                <c:pt idx="15696">
                  <c:v>16.434955440000053</c:v>
                </c:pt>
                <c:pt idx="15697">
                  <c:v>16.435649879999922</c:v>
                </c:pt>
                <c:pt idx="15698">
                  <c:v>16.43634432</c:v>
                </c:pt>
                <c:pt idx="15699">
                  <c:v>16.437038760000029</c:v>
                </c:pt>
                <c:pt idx="15700">
                  <c:v>16.437733199999986</c:v>
                </c:pt>
                <c:pt idx="15701">
                  <c:v>16.438420679999961</c:v>
                </c:pt>
                <c:pt idx="15702">
                  <c:v>16.439117879999962</c:v>
                </c:pt>
                <c:pt idx="15703">
                  <c:v>16.439812320000001</c:v>
                </c:pt>
                <c:pt idx="15704">
                  <c:v>16.440506759999963</c:v>
                </c:pt>
                <c:pt idx="15705">
                  <c:v>16.441201200000002</c:v>
                </c:pt>
                <c:pt idx="15706">
                  <c:v>16.441894319999999</c:v>
                </c:pt>
                <c:pt idx="15707">
                  <c:v>16.442590199999962</c:v>
                </c:pt>
                <c:pt idx="15708">
                  <c:v>16.443284640000002</c:v>
                </c:pt>
                <c:pt idx="15709">
                  <c:v>16.443979079999963</c:v>
                </c:pt>
                <c:pt idx="15710">
                  <c:v>16.444673519999963</c:v>
                </c:pt>
                <c:pt idx="15711">
                  <c:v>16.445367959999967</c:v>
                </c:pt>
                <c:pt idx="15712">
                  <c:v>16.446063719999987</c:v>
                </c:pt>
                <c:pt idx="15713">
                  <c:v>16.446758160000005</c:v>
                </c:pt>
                <c:pt idx="15714">
                  <c:v>16.44745404</c:v>
                </c:pt>
                <c:pt idx="15715">
                  <c:v>16.448149919999942</c:v>
                </c:pt>
                <c:pt idx="15716">
                  <c:v>16.448844359999967</c:v>
                </c:pt>
                <c:pt idx="15717">
                  <c:v>16.449538799999971</c:v>
                </c:pt>
                <c:pt idx="15718">
                  <c:v>16.450233239999942</c:v>
                </c:pt>
                <c:pt idx="15719">
                  <c:v>16.450927679999989</c:v>
                </c:pt>
                <c:pt idx="15720">
                  <c:v>16.45162212</c:v>
                </c:pt>
                <c:pt idx="15721">
                  <c:v>16.452310919999967</c:v>
                </c:pt>
                <c:pt idx="15722">
                  <c:v>16.453006799999986</c:v>
                </c:pt>
                <c:pt idx="15723">
                  <c:v>16.453701239999965</c:v>
                </c:pt>
                <c:pt idx="15724">
                  <c:v>16.454395679999987</c:v>
                </c:pt>
                <c:pt idx="15725">
                  <c:v>16.455092879999942</c:v>
                </c:pt>
                <c:pt idx="15726">
                  <c:v>16.455787319999967</c:v>
                </c:pt>
                <c:pt idx="15727">
                  <c:v>16.456483199999987</c:v>
                </c:pt>
                <c:pt idx="15728">
                  <c:v>16.457177640000001</c:v>
                </c:pt>
                <c:pt idx="15729">
                  <c:v>16.457872080000001</c:v>
                </c:pt>
                <c:pt idx="15730">
                  <c:v>16.458566519999962</c:v>
                </c:pt>
                <c:pt idx="15731">
                  <c:v>16.459260960000005</c:v>
                </c:pt>
                <c:pt idx="15732">
                  <c:v>16.459955399999998</c:v>
                </c:pt>
                <c:pt idx="15733">
                  <c:v>16.460644319999961</c:v>
                </c:pt>
                <c:pt idx="15734">
                  <c:v>16.46133876</c:v>
                </c:pt>
                <c:pt idx="15735">
                  <c:v>16.462034639999942</c:v>
                </c:pt>
                <c:pt idx="15736">
                  <c:v>16.46272907999991</c:v>
                </c:pt>
                <c:pt idx="15737">
                  <c:v>16.463423519999942</c:v>
                </c:pt>
                <c:pt idx="15738">
                  <c:v>16.464117959999989</c:v>
                </c:pt>
                <c:pt idx="15739">
                  <c:v>16.464813719999999</c:v>
                </c:pt>
                <c:pt idx="15740">
                  <c:v>16.465506839999922</c:v>
                </c:pt>
                <c:pt idx="15741">
                  <c:v>16.466198519999967</c:v>
                </c:pt>
                <c:pt idx="15742">
                  <c:v>16.466895720000029</c:v>
                </c:pt>
                <c:pt idx="15743">
                  <c:v>16.467591479999989</c:v>
                </c:pt>
                <c:pt idx="15744">
                  <c:v>16.46828592</c:v>
                </c:pt>
                <c:pt idx="15745">
                  <c:v>16.468981800000002</c:v>
                </c:pt>
                <c:pt idx="15746">
                  <c:v>16.469676239999934</c:v>
                </c:pt>
                <c:pt idx="15747">
                  <c:v>16.470370679999963</c:v>
                </c:pt>
                <c:pt idx="15748">
                  <c:v>16.471066560000001</c:v>
                </c:pt>
                <c:pt idx="15749">
                  <c:v>16.471755360000028</c:v>
                </c:pt>
                <c:pt idx="15750">
                  <c:v>16.472451239999963</c:v>
                </c:pt>
                <c:pt idx="15751">
                  <c:v>16.473145680000002</c:v>
                </c:pt>
                <c:pt idx="15752">
                  <c:v>16.473840119999988</c:v>
                </c:pt>
                <c:pt idx="15753">
                  <c:v>16.474534559999967</c:v>
                </c:pt>
                <c:pt idx="15754">
                  <c:v>16.475228999999967</c:v>
                </c:pt>
                <c:pt idx="15755">
                  <c:v>16.475924879999965</c:v>
                </c:pt>
                <c:pt idx="15756">
                  <c:v>16.476619319999966</c:v>
                </c:pt>
                <c:pt idx="15757">
                  <c:v>16.477313760000001</c:v>
                </c:pt>
                <c:pt idx="15758">
                  <c:v>16.478009639999957</c:v>
                </c:pt>
                <c:pt idx="15759">
                  <c:v>16.478704079999961</c:v>
                </c:pt>
                <c:pt idx="15760">
                  <c:v>16.47939852</c:v>
                </c:pt>
                <c:pt idx="15761">
                  <c:v>16.480094279999943</c:v>
                </c:pt>
                <c:pt idx="15762">
                  <c:v>16.48078872</c:v>
                </c:pt>
                <c:pt idx="15763">
                  <c:v>16.48148316</c:v>
                </c:pt>
                <c:pt idx="15764">
                  <c:v>16.482177599999961</c:v>
                </c:pt>
                <c:pt idx="15765">
                  <c:v>16.482872039999954</c:v>
                </c:pt>
                <c:pt idx="15766">
                  <c:v>16.483566479999954</c:v>
                </c:pt>
                <c:pt idx="15767">
                  <c:v>16.484260920000001</c:v>
                </c:pt>
                <c:pt idx="15768">
                  <c:v>16.484955360000036</c:v>
                </c:pt>
                <c:pt idx="15769">
                  <c:v>16.48564427999991</c:v>
                </c:pt>
                <c:pt idx="15770">
                  <c:v>16.486338719999971</c:v>
                </c:pt>
                <c:pt idx="15771">
                  <c:v>16.487033159999989</c:v>
                </c:pt>
                <c:pt idx="15772">
                  <c:v>16.487727599999943</c:v>
                </c:pt>
                <c:pt idx="15773">
                  <c:v>16.488422039999922</c:v>
                </c:pt>
                <c:pt idx="15774">
                  <c:v>16.489119359999961</c:v>
                </c:pt>
                <c:pt idx="15775">
                  <c:v>16.489815119999999</c:v>
                </c:pt>
                <c:pt idx="15776">
                  <c:v>16.49050955999995</c:v>
                </c:pt>
                <c:pt idx="15777">
                  <c:v>16.491204</c:v>
                </c:pt>
                <c:pt idx="15778">
                  <c:v>16.491898440000028</c:v>
                </c:pt>
                <c:pt idx="15779">
                  <c:v>16.492594320000002</c:v>
                </c:pt>
                <c:pt idx="15780">
                  <c:v>16.493288759999999</c:v>
                </c:pt>
                <c:pt idx="15781">
                  <c:v>16.493983199999999</c:v>
                </c:pt>
                <c:pt idx="15782">
                  <c:v>16.494672120000001</c:v>
                </c:pt>
                <c:pt idx="15783">
                  <c:v>16.495366559999965</c:v>
                </c:pt>
                <c:pt idx="15784">
                  <c:v>16.496061000000001</c:v>
                </c:pt>
                <c:pt idx="15785">
                  <c:v>16.496755440000001</c:v>
                </c:pt>
                <c:pt idx="15786">
                  <c:v>16.497449879999934</c:v>
                </c:pt>
                <c:pt idx="15787">
                  <c:v>16.498144320000002</c:v>
                </c:pt>
                <c:pt idx="15788">
                  <c:v>16.498838759999988</c:v>
                </c:pt>
                <c:pt idx="15789">
                  <c:v>16.499533199999963</c:v>
                </c:pt>
                <c:pt idx="15790">
                  <c:v>16.500227639999967</c:v>
                </c:pt>
                <c:pt idx="15791">
                  <c:v>16.500922079999967</c:v>
                </c:pt>
                <c:pt idx="15792">
                  <c:v>16.501616519999967</c:v>
                </c:pt>
                <c:pt idx="15793">
                  <c:v>16.502310959999971</c:v>
                </c:pt>
                <c:pt idx="15794">
                  <c:v>16.503005399999999</c:v>
                </c:pt>
                <c:pt idx="15795">
                  <c:v>16.503702599999961</c:v>
                </c:pt>
                <c:pt idx="15796">
                  <c:v>16.504397040000001</c:v>
                </c:pt>
                <c:pt idx="15797">
                  <c:v>16.505092919999989</c:v>
                </c:pt>
                <c:pt idx="15798">
                  <c:v>16.50578316</c:v>
                </c:pt>
                <c:pt idx="15799">
                  <c:v>16.5064776</c:v>
                </c:pt>
                <c:pt idx="15800">
                  <c:v>16.50717204</c:v>
                </c:pt>
                <c:pt idx="15801">
                  <c:v>16.507866480000036</c:v>
                </c:pt>
                <c:pt idx="15802">
                  <c:v>16.508560920000001</c:v>
                </c:pt>
                <c:pt idx="15803">
                  <c:v>16.509256799999999</c:v>
                </c:pt>
                <c:pt idx="15804">
                  <c:v>16.509951239999999</c:v>
                </c:pt>
                <c:pt idx="15805">
                  <c:v>16.51064568</c:v>
                </c:pt>
                <c:pt idx="15806">
                  <c:v>16.511340120000028</c:v>
                </c:pt>
                <c:pt idx="15807">
                  <c:v>16.512038759999999</c:v>
                </c:pt>
                <c:pt idx="15808">
                  <c:v>16.512727679999962</c:v>
                </c:pt>
                <c:pt idx="15809">
                  <c:v>16.51342344</c:v>
                </c:pt>
                <c:pt idx="15810">
                  <c:v>16.514117880000001</c:v>
                </c:pt>
                <c:pt idx="15811">
                  <c:v>16.514812320000036</c:v>
                </c:pt>
                <c:pt idx="15812">
                  <c:v>16.515506760000001</c:v>
                </c:pt>
                <c:pt idx="15813">
                  <c:v>16.516201199999998</c:v>
                </c:pt>
                <c:pt idx="15814">
                  <c:v>16.51689564000004</c:v>
                </c:pt>
                <c:pt idx="15815">
                  <c:v>16.517590200000001</c:v>
                </c:pt>
                <c:pt idx="15816">
                  <c:v>16.518285960000028</c:v>
                </c:pt>
                <c:pt idx="15817">
                  <c:v>16.518980400000036</c:v>
                </c:pt>
                <c:pt idx="15818">
                  <c:v>16.51967484</c:v>
                </c:pt>
                <c:pt idx="15819">
                  <c:v>16.520369279999965</c:v>
                </c:pt>
                <c:pt idx="15820">
                  <c:v>16.521065160000042</c:v>
                </c:pt>
                <c:pt idx="15821">
                  <c:v>16.521759599999989</c:v>
                </c:pt>
                <c:pt idx="15822">
                  <c:v>16.52245404</c:v>
                </c:pt>
                <c:pt idx="15823">
                  <c:v>16.52314848</c:v>
                </c:pt>
                <c:pt idx="15824">
                  <c:v>16.52384292</c:v>
                </c:pt>
                <c:pt idx="15825">
                  <c:v>16.524538800000002</c:v>
                </c:pt>
                <c:pt idx="15826">
                  <c:v>16.525229039999942</c:v>
                </c:pt>
                <c:pt idx="15827">
                  <c:v>16.525924920000001</c:v>
                </c:pt>
                <c:pt idx="15828">
                  <c:v>16.526619359999962</c:v>
                </c:pt>
                <c:pt idx="15829">
                  <c:v>16.527313800000002</c:v>
                </c:pt>
                <c:pt idx="15830">
                  <c:v>16.528008239999963</c:v>
                </c:pt>
                <c:pt idx="15831">
                  <c:v>16.528702679999935</c:v>
                </c:pt>
                <c:pt idx="15832">
                  <c:v>16.529397119999999</c:v>
                </c:pt>
                <c:pt idx="15833">
                  <c:v>16.530094320000028</c:v>
                </c:pt>
                <c:pt idx="15834">
                  <c:v>16.530788760000029</c:v>
                </c:pt>
                <c:pt idx="15835">
                  <c:v>16.5314832</c:v>
                </c:pt>
                <c:pt idx="15836">
                  <c:v>16.53217764</c:v>
                </c:pt>
                <c:pt idx="15837">
                  <c:v>16.532872080000001</c:v>
                </c:pt>
                <c:pt idx="15838">
                  <c:v>16.533560999999999</c:v>
                </c:pt>
                <c:pt idx="15839">
                  <c:v>16.534255440000042</c:v>
                </c:pt>
                <c:pt idx="15840">
                  <c:v>16.534949879999989</c:v>
                </c:pt>
                <c:pt idx="15841">
                  <c:v>16.535644319999989</c:v>
                </c:pt>
                <c:pt idx="15842">
                  <c:v>16.536338760000028</c:v>
                </c:pt>
                <c:pt idx="15843">
                  <c:v>16.5370332</c:v>
                </c:pt>
                <c:pt idx="15844">
                  <c:v>16.537729079999963</c:v>
                </c:pt>
                <c:pt idx="15845">
                  <c:v>16.538423519999963</c:v>
                </c:pt>
                <c:pt idx="15846">
                  <c:v>16.539117959999999</c:v>
                </c:pt>
                <c:pt idx="15847">
                  <c:v>16.539812399999999</c:v>
                </c:pt>
                <c:pt idx="15848">
                  <c:v>16.540506839999942</c:v>
                </c:pt>
                <c:pt idx="15849">
                  <c:v>16.54120404</c:v>
                </c:pt>
                <c:pt idx="15850">
                  <c:v>16.541899919999999</c:v>
                </c:pt>
                <c:pt idx="15851">
                  <c:v>16.542594359999967</c:v>
                </c:pt>
                <c:pt idx="15852">
                  <c:v>16.543288799999999</c:v>
                </c:pt>
                <c:pt idx="15853">
                  <c:v>16.543983239999989</c:v>
                </c:pt>
                <c:pt idx="15854">
                  <c:v>16.544677679999989</c:v>
                </c:pt>
                <c:pt idx="15855">
                  <c:v>16.54537212</c:v>
                </c:pt>
                <c:pt idx="15856">
                  <c:v>16.546060919999999</c:v>
                </c:pt>
                <c:pt idx="15857">
                  <c:v>16.546756799999986</c:v>
                </c:pt>
                <c:pt idx="15858">
                  <c:v>16.547452679999989</c:v>
                </c:pt>
                <c:pt idx="15859">
                  <c:v>16.548145679999962</c:v>
                </c:pt>
                <c:pt idx="15860">
                  <c:v>16.548840120000001</c:v>
                </c:pt>
                <c:pt idx="15861">
                  <c:v>16.549534559999962</c:v>
                </c:pt>
                <c:pt idx="15862">
                  <c:v>16.550229000000002</c:v>
                </c:pt>
                <c:pt idx="15863">
                  <c:v>16.550923439999988</c:v>
                </c:pt>
                <c:pt idx="15864">
                  <c:v>16.55161932</c:v>
                </c:pt>
                <c:pt idx="15865">
                  <c:v>16.552312319999967</c:v>
                </c:pt>
                <c:pt idx="15866">
                  <c:v>16.553006759999999</c:v>
                </c:pt>
                <c:pt idx="15867">
                  <c:v>16.553701199999999</c:v>
                </c:pt>
                <c:pt idx="15868">
                  <c:v>16.554397080000001</c:v>
                </c:pt>
                <c:pt idx="15869">
                  <c:v>16.555091519999987</c:v>
                </c:pt>
                <c:pt idx="15870">
                  <c:v>16.555785960000001</c:v>
                </c:pt>
                <c:pt idx="15871">
                  <c:v>16.556480399999987</c:v>
                </c:pt>
                <c:pt idx="15872">
                  <c:v>16.55717628</c:v>
                </c:pt>
                <c:pt idx="15873">
                  <c:v>16.557866519999997</c:v>
                </c:pt>
                <c:pt idx="15874">
                  <c:v>16.558560960000001</c:v>
                </c:pt>
                <c:pt idx="15875">
                  <c:v>16.55925684</c:v>
                </c:pt>
                <c:pt idx="15876">
                  <c:v>16.559951280000028</c:v>
                </c:pt>
                <c:pt idx="15877">
                  <c:v>16.56064572</c:v>
                </c:pt>
                <c:pt idx="15878">
                  <c:v>16.561341479999989</c:v>
                </c:pt>
                <c:pt idx="15879">
                  <c:v>16.56203592</c:v>
                </c:pt>
                <c:pt idx="15880">
                  <c:v>16.562727599999949</c:v>
                </c:pt>
                <c:pt idx="15881">
                  <c:v>16.563422039999942</c:v>
                </c:pt>
                <c:pt idx="15882">
                  <c:v>16.564116479999971</c:v>
                </c:pt>
                <c:pt idx="15883">
                  <c:v>16.564810919999999</c:v>
                </c:pt>
                <c:pt idx="15884">
                  <c:v>16.56550536</c:v>
                </c:pt>
                <c:pt idx="15885">
                  <c:v>16.566199919999967</c:v>
                </c:pt>
                <c:pt idx="15886">
                  <c:v>16.566895680000005</c:v>
                </c:pt>
                <c:pt idx="15887">
                  <c:v>16.56759156</c:v>
                </c:pt>
                <c:pt idx="15888">
                  <c:v>16.568285999999986</c:v>
                </c:pt>
                <c:pt idx="15889">
                  <c:v>16.568980440000001</c:v>
                </c:pt>
                <c:pt idx="15890">
                  <c:v>16.569674879999965</c:v>
                </c:pt>
                <c:pt idx="15891">
                  <c:v>16.570369320000001</c:v>
                </c:pt>
                <c:pt idx="15892">
                  <c:v>16.571065200000028</c:v>
                </c:pt>
                <c:pt idx="15893">
                  <c:v>16.57175964</c:v>
                </c:pt>
                <c:pt idx="15894">
                  <c:v>16.57245408</c:v>
                </c:pt>
                <c:pt idx="15895">
                  <c:v>16.57314852</c:v>
                </c:pt>
                <c:pt idx="15896">
                  <c:v>16.573844279999989</c:v>
                </c:pt>
                <c:pt idx="15897">
                  <c:v>16.574538720000028</c:v>
                </c:pt>
                <c:pt idx="15898">
                  <c:v>16.57523316</c:v>
                </c:pt>
                <c:pt idx="15899">
                  <c:v>16.575922079999962</c:v>
                </c:pt>
                <c:pt idx="15900">
                  <c:v>16.576620720000001</c:v>
                </c:pt>
                <c:pt idx="15901">
                  <c:v>16.577315159999998</c:v>
                </c:pt>
                <c:pt idx="15902">
                  <c:v>16.578009599999966</c:v>
                </c:pt>
                <c:pt idx="15903">
                  <c:v>16.578704039999963</c:v>
                </c:pt>
                <c:pt idx="15904">
                  <c:v>16.579398480000005</c:v>
                </c:pt>
                <c:pt idx="15905">
                  <c:v>16.580092919999963</c:v>
                </c:pt>
                <c:pt idx="15906">
                  <c:v>16.580787360000002</c:v>
                </c:pt>
                <c:pt idx="15907">
                  <c:v>16.581483239999965</c:v>
                </c:pt>
                <c:pt idx="15908">
                  <c:v>16.58217203999995</c:v>
                </c:pt>
                <c:pt idx="15909">
                  <c:v>16.582867919999988</c:v>
                </c:pt>
                <c:pt idx="15910">
                  <c:v>16.583562359999963</c:v>
                </c:pt>
                <c:pt idx="15911">
                  <c:v>16.58425824</c:v>
                </c:pt>
                <c:pt idx="15912">
                  <c:v>16.584952680000001</c:v>
                </c:pt>
                <c:pt idx="15913">
                  <c:v>16.585647119999965</c:v>
                </c:pt>
                <c:pt idx="15914">
                  <c:v>16.586344320000002</c:v>
                </c:pt>
                <c:pt idx="15915">
                  <c:v>16.587038759999999</c:v>
                </c:pt>
                <c:pt idx="15916">
                  <c:v>16.587733199999967</c:v>
                </c:pt>
                <c:pt idx="15917">
                  <c:v>16.588427639999942</c:v>
                </c:pt>
                <c:pt idx="15918">
                  <c:v>16.589122079999942</c:v>
                </c:pt>
                <c:pt idx="15919">
                  <c:v>16.589811000000001</c:v>
                </c:pt>
                <c:pt idx="15920">
                  <c:v>16.590505440000001</c:v>
                </c:pt>
                <c:pt idx="15921">
                  <c:v>16.591199879999962</c:v>
                </c:pt>
                <c:pt idx="15922">
                  <c:v>16.591894320000044</c:v>
                </c:pt>
                <c:pt idx="15923">
                  <c:v>16.592588759999988</c:v>
                </c:pt>
                <c:pt idx="15924">
                  <c:v>16.593283199999988</c:v>
                </c:pt>
                <c:pt idx="15925">
                  <c:v>16.593977639999999</c:v>
                </c:pt>
                <c:pt idx="15926">
                  <c:v>16.594673520000001</c:v>
                </c:pt>
                <c:pt idx="15927">
                  <c:v>16.595367960000001</c:v>
                </c:pt>
                <c:pt idx="15928">
                  <c:v>16.596063720000028</c:v>
                </c:pt>
                <c:pt idx="15929">
                  <c:v>16.596737400000002</c:v>
                </c:pt>
                <c:pt idx="15930">
                  <c:v>16.5974526</c:v>
                </c:pt>
                <c:pt idx="15931">
                  <c:v>16.598147039999965</c:v>
                </c:pt>
                <c:pt idx="15932">
                  <c:v>16.598841479999987</c:v>
                </c:pt>
                <c:pt idx="15933">
                  <c:v>16.599535920000001</c:v>
                </c:pt>
                <c:pt idx="15934">
                  <c:v>16.600226279999966</c:v>
                </c:pt>
                <c:pt idx="15935">
                  <c:v>16.600920719999998</c:v>
                </c:pt>
                <c:pt idx="15936">
                  <c:v>16.601615160000041</c:v>
                </c:pt>
                <c:pt idx="15937">
                  <c:v>16.602310920000001</c:v>
                </c:pt>
                <c:pt idx="15938">
                  <c:v>16.60300536000004</c:v>
                </c:pt>
                <c:pt idx="15939">
                  <c:v>16.603704</c:v>
                </c:pt>
                <c:pt idx="15940">
                  <c:v>16.604398440000036</c:v>
                </c:pt>
                <c:pt idx="15941">
                  <c:v>16.605092879999965</c:v>
                </c:pt>
                <c:pt idx="15942">
                  <c:v>16.605786000000002</c:v>
                </c:pt>
                <c:pt idx="15943">
                  <c:v>16.606480439999999</c:v>
                </c:pt>
                <c:pt idx="15944">
                  <c:v>16.607174879999999</c:v>
                </c:pt>
                <c:pt idx="15945">
                  <c:v>16.607870640000044</c:v>
                </c:pt>
                <c:pt idx="15946">
                  <c:v>16.608565200000001</c:v>
                </c:pt>
                <c:pt idx="15947">
                  <c:v>16.609259640000001</c:v>
                </c:pt>
                <c:pt idx="15948">
                  <c:v>16.60995408000004</c:v>
                </c:pt>
                <c:pt idx="15949">
                  <c:v>16.610648519999987</c:v>
                </c:pt>
                <c:pt idx="15950">
                  <c:v>16.611342960000005</c:v>
                </c:pt>
                <c:pt idx="15951">
                  <c:v>16.61203872000004</c:v>
                </c:pt>
                <c:pt idx="15952">
                  <c:v>16.612727639999989</c:v>
                </c:pt>
                <c:pt idx="15953">
                  <c:v>16.61342484</c:v>
                </c:pt>
                <c:pt idx="15954">
                  <c:v>16.614120720000042</c:v>
                </c:pt>
                <c:pt idx="15955">
                  <c:v>16.614815160000074</c:v>
                </c:pt>
                <c:pt idx="15956">
                  <c:v>16.615509599999989</c:v>
                </c:pt>
                <c:pt idx="15957">
                  <c:v>16.616204040000028</c:v>
                </c:pt>
                <c:pt idx="15958">
                  <c:v>16.616899920000044</c:v>
                </c:pt>
                <c:pt idx="15959">
                  <c:v>16.617594359999998</c:v>
                </c:pt>
                <c:pt idx="15960">
                  <c:v>16.61828880000003</c:v>
                </c:pt>
                <c:pt idx="15961">
                  <c:v>16.61897760000004</c:v>
                </c:pt>
                <c:pt idx="15962">
                  <c:v>16.619672039999987</c:v>
                </c:pt>
                <c:pt idx="15963">
                  <c:v>16.620366480000001</c:v>
                </c:pt>
                <c:pt idx="15964">
                  <c:v>16.621060919999998</c:v>
                </c:pt>
                <c:pt idx="15965">
                  <c:v>16.621755360000044</c:v>
                </c:pt>
                <c:pt idx="15966">
                  <c:v>16.622455440000028</c:v>
                </c:pt>
                <c:pt idx="15967">
                  <c:v>16.62314568</c:v>
                </c:pt>
                <c:pt idx="15968">
                  <c:v>16.623840120000036</c:v>
                </c:pt>
                <c:pt idx="15969">
                  <c:v>16.624534560000001</c:v>
                </c:pt>
                <c:pt idx="15970">
                  <c:v>16.625228999999987</c:v>
                </c:pt>
                <c:pt idx="15971">
                  <c:v>16.625923440000001</c:v>
                </c:pt>
                <c:pt idx="15972">
                  <c:v>16.626617879999962</c:v>
                </c:pt>
                <c:pt idx="15973">
                  <c:v>16.627312320000001</c:v>
                </c:pt>
                <c:pt idx="15974">
                  <c:v>16.628006759999987</c:v>
                </c:pt>
                <c:pt idx="15975">
                  <c:v>16.628701200000002</c:v>
                </c:pt>
                <c:pt idx="15976">
                  <c:v>16.62939708</c:v>
                </c:pt>
                <c:pt idx="15977">
                  <c:v>16.630092959999999</c:v>
                </c:pt>
                <c:pt idx="15978">
                  <c:v>16.630788719999998</c:v>
                </c:pt>
                <c:pt idx="15979">
                  <c:v>16.631483160000045</c:v>
                </c:pt>
                <c:pt idx="15980">
                  <c:v>16.632177599999999</c:v>
                </c:pt>
                <c:pt idx="15981">
                  <c:v>16.632872039999999</c:v>
                </c:pt>
                <c:pt idx="15982">
                  <c:v>16.633566479999999</c:v>
                </c:pt>
                <c:pt idx="15983">
                  <c:v>16.634255400000061</c:v>
                </c:pt>
                <c:pt idx="15984">
                  <c:v>16.634949840000001</c:v>
                </c:pt>
                <c:pt idx="15985">
                  <c:v>16.635644279999966</c:v>
                </c:pt>
                <c:pt idx="15986">
                  <c:v>16.636341479999999</c:v>
                </c:pt>
                <c:pt idx="15987">
                  <c:v>16.637035920000042</c:v>
                </c:pt>
                <c:pt idx="15988">
                  <c:v>16.637730359999999</c:v>
                </c:pt>
                <c:pt idx="15989">
                  <c:v>16.638424919999999</c:v>
                </c:pt>
                <c:pt idx="15990">
                  <c:v>16.639119360000031</c:v>
                </c:pt>
                <c:pt idx="15991">
                  <c:v>16.639813800000027</c:v>
                </c:pt>
                <c:pt idx="15992">
                  <c:v>16.640506799999986</c:v>
                </c:pt>
                <c:pt idx="15993">
                  <c:v>16.641202679999989</c:v>
                </c:pt>
                <c:pt idx="15994">
                  <c:v>16.641895679999998</c:v>
                </c:pt>
                <c:pt idx="15995">
                  <c:v>16.642590120000001</c:v>
                </c:pt>
                <c:pt idx="15996">
                  <c:v>16.643284559999987</c:v>
                </c:pt>
                <c:pt idx="15997">
                  <c:v>16.643980440000028</c:v>
                </c:pt>
                <c:pt idx="15998">
                  <c:v>16.64467488</c:v>
                </c:pt>
                <c:pt idx="15999">
                  <c:v>16.64536932</c:v>
                </c:pt>
                <c:pt idx="16000">
                  <c:v>16.646063760000036</c:v>
                </c:pt>
                <c:pt idx="16001">
                  <c:v>16.646758200000001</c:v>
                </c:pt>
                <c:pt idx="16002">
                  <c:v>16.647452639999987</c:v>
                </c:pt>
                <c:pt idx="16003">
                  <c:v>16.648147079999966</c:v>
                </c:pt>
                <c:pt idx="16004">
                  <c:v>16.648841519999987</c:v>
                </c:pt>
                <c:pt idx="16005">
                  <c:v>16.649535960000001</c:v>
                </c:pt>
                <c:pt idx="16006">
                  <c:v>16.650229079999967</c:v>
                </c:pt>
                <c:pt idx="16007">
                  <c:v>16.650923519999999</c:v>
                </c:pt>
                <c:pt idx="16008">
                  <c:v>16.651617959999999</c:v>
                </c:pt>
                <c:pt idx="16009">
                  <c:v>16.6523124</c:v>
                </c:pt>
                <c:pt idx="16010">
                  <c:v>16.65300684</c:v>
                </c:pt>
                <c:pt idx="16011">
                  <c:v>16.653702599999967</c:v>
                </c:pt>
                <c:pt idx="16012">
                  <c:v>16.654397039999999</c:v>
                </c:pt>
                <c:pt idx="16013">
                  <c:v>16.655091479999999</c:v>
                </c:pt>
                <c:pt idx="16014">
                  <c:v>16.655787359999987</c:v>
                </c:pt>
                <c:pt idx="16015">
                  <c:v>16.65648324</c:v>
                </c:pt>
                <c:pt idx="16016">
                  <c:v>16.657172039999999</c:v>
                </c:pt>
                <c:pt idx="16017">
                  <c:v>16.657866480000042</c:v>
                </c:pt>
                <c:pt idx="16018">
                  <c:v>16.658562359999987</c:v>
                </c:pt>
                <c:pt idx="16019">
                  <c:v>16.659255360000053</c:v>
                </c:pt>
                <c:pt idx="16020">
                  <c:v>16.659949919999999</c:v>
                </c:pt>
                <c:pt idx="16021">
                  <c:v>16.660644359999971</c:v>
                </c:pt>
                <c:pt idx="16022">
                  <c:v>16.661338799999999</c:v>
                </c:pt>
                <c:pt idx="16023">
                  <c:v>16.66203323999995</c:v>
                </c:pt>
                <c:pt idx="16024">
                  <c:v>16.66272767999995</c:v>
                </c:pt>
                <c:pt idx="16025">
                  <c:v>16.66342212</c:v>
                </c:pt>
                <c:pt idx="16026">
                  <c:v>16.664117879999989</c:v>
                </c:pt>
                <c:pt idx="16027">
                  <c:v>16.66481376000004</c:v>
                </c:pt>
                <c:pt idx="16028">
                  <c:v>16.665508199999987</c:v>
                </c:pt>
                <c:pt idx="16029">
                  <c:v>16.666202640000002</c:v>
                </c:pt>
                <c:pt idx="16030">
                  <c:v>16.666898520000029</c:v>
                </c:pt>
                <c:pt idx="16031">
                  <c:v>16.66759296</c:v>
                </c:pt>
                <c:pt idx="16032">
                  <c:v>16.668287400000001</c:v>
                </c:pt>
                <c:pt idx="16033">
                  <c:v>16.668981840000001</c:v>
                </c:pt>
                <c:pt idx="16034">
                  <c:v>16.669676279999965</c:v>
                </c:pt>
                <c:pt idx="16035">
                  <c:v>16.67037072000004</c:v>
                </c:pt>
                <c:pt idx="16036">
                  <c:v>16.671065160000055</c:v>
                </c:pt>
                <c:pt idx="16037">
                  <c:v>16.671759600000001</c:v>
                </c:pt>
                <c:pt idx="16038">
                  <c:v>16.672454039999987</c:v>
                </c:pt>
                <c:pt idx="16039">
                  <c:v>16.673148480000005</c:v>
                </c:pt>
                <c:pt idx="16040">
                  <c:v>16.673844360000036</c:v>
                </c:pt>
                <c:pt idx="16041">
                  <c:v>16.674538800000001</c:v>
                </c:pt>
                <c:pt idx="16042">
                  <c:v>16.675233239999965</c:v>
                </c:pt>
                <c:pt idx="16043">
                  <c:v>16.675927680000001</c:v>
                </c:pt>
                <c:pt idx="16044">
                  <c:v>16.67661648</c:v>
                </c:pt>
                <c:pt idx="16045">
                  <c:v>16.677310920000028</c:v>
                </c:pt>
                <c:pt idx="16046">
                  <c:v>16.678005360000036</c:v>
                </c:pt>
                <c:pt idx="16047">
                  <c:v>16.67869992</c:v>
                </c:pt>
                <c:pt idx="16048">
                  <c:v>16.679394360000028</c:v>
                </c:pt>
                <c:pt idx="16049">
                  <c:v>16.6800888</c:v>
                </c:pt>
                <c:pt idx="16050">
                  <c:v>16.680783239999954</c:v>
                </c:pt>
                <c:pt idx="16051">
                  <c:v>16.68147768</c:v>
                </c:pt>
                <c:pt idx="16052">
                  <c:v>16.682172120000001</c:v>
                </c:pt>
                <c:pt idx="16053">
                  <c:v>16.682866560000001</c:v>
                </c:pt>
                <c:pt idx="16054">
                  <c:v>16.683561000000001</c:v>
                </c:pt>
                <c:pt idx="16055">
                  <c:v>16.68425544000004</c:v>
                </c:pt>
                <c:pt idx="16056">
                  <c:v>16.684949879999962</c:v>
                </c:pt>
                <c:pt idx="16057">
                  <c:v>16.685645639999965</c:v>
                </c:pt>
                <c:pt idx="16058">
                  <c:v>16.686338759999988</c:v>
                </c:pt>
                <c:pt idx="16059">
                  <c:v>16.687033199999988</c:v>
                </c:pt>
                <c:pt idx="16060">
                  <c:v>16.687727639999967</c:v>
                </c:pt>
                <c:pt idx="16061">
                  <c:v>16.688423519999965</c:v>
                </c:pt>
                <c:pt idx="16062">
                  <c:v>16.689119279999961</c:v>
                </c:pt>
                <c:pt idx="16063">
                  <c:v>16.689813720000028</c:v>
                </c:pt>
                <c:pt idx="16064">
                  <c:v>16.690508160000036</c:v>
                </c:pt>
                <c:pt idx="16065">
                  <c:v>16.691204039999999</c:v>
                </c:pt>
                <c:pt idx="16066">
                  <c:v>16.691898480000042</c:v>
                </c:pt>
                <c:pt idx="16067">
                  <c:v>16.692594360000001</c:v>
                </c:pt>
                <c:pt idx="16068">
                  <c:v>16.693288799999998</c:v>
                </c:pt>
                <c:pt idx="16069">
                  <c:v>16.693983240000001</c:v>
                </c:pt>
                <c:pt idx="16070">
                  <c:v>16.69467204</c:v>
                </c:pt>
                <c:pt idx="16071">
                  <c:v>16.695366480000001</c:v>
                </c:pt>
                <c:pt idx="16072">
                  <c:v>16.696060920000036</c:v>
                </c:pt>
                <c:pt idx="16073">
                  <c:v>16.69675536000004</c:v>
                </c:pt>
                <c:pt idx="16074">
                  <c:v>16.697451239999999</c:v>
                </c:pt>
                <c:pt idx="16075">
                  <c:v>16.69814568</c:v>
                </c:pt>
                <c:pt idx="16076">
                  <c:v>16.698840120000028</c:v>
                </c:pt>
                <c:pt idx="16077">
                  <c:v>16.69953456</c:v>
                </c:pt>
                <c:pt idx="16078">
                  <c:v>16.700228999999986</c:v>
                </c:pt>
                <c:pt idx="16079">
                  <c:v>16.700924879999967</c:v>
                </c:pt>
                <c:pt idx="16080">
                  <c:v>16.701619319999967</c:v>
                </c:pt>
                <c:pt idx="16081">
                  <c:v>16.702313759999971</c:v>
                </c:pt>
                <c:pt idx="16082">
                  <c:v>16.703008199999999</c:v>
                </c:pt>
                <c:pt idx="16083">
                  <c:v>16.703702639999943</c:v>
                </c:pt>
                <c:pt idx="16084">
                  <c:v>16.70439708</c:v>
                </c:pt>
                <c:pt idx="16085">
                  <c:v>16.70509152</c:v>
                </c:pt>
                <c:pt idx="16086">
                  <c:v>16.705787399999963</c:v>
                </c:pt>
                <c:pt idx="16087">
                  <c:v>16.706481839999967</c:v>
                </c:pt>
                <c:pt idx="16088">
                  <c:v>16.707176279999967</c:v>
                </c:pt>
                <c:pt idx="16089">
                  <c:v>16.707870720000042</c:v>
                </c:pt>
                <c:pt idx="16090">
                  <c:v>16.708565159999999</c:v>
                </c:pt>
                <c:pt idx="16091">
                  <c:v>16.709259599999989</c:v>
                </c:pt>
                <c:pt idx="16092">
                  <c:v>16.709954040000028</c:v>
                </c:pt>
                <c:pt idx="16093">
                  <c:v>16.71064848</c:v>
                </c:pt>
                <c:pt idx="16094">
                  <c:v>16.71134292</c:v>
                </c:pt>
                <c:pt idx="16095">
                  <c:v>16.71203736</c:v>
                </c:pt>
                <c:pt idx="16096">
                  <c:v>16.712731799999986</c:v>
                </c:pt>
                <c:pt idx="16097">
                  <c:v>16.713426239999961</c:v>
                </c:pt>
                <c:pt idx="16098">
                  <c:v>16.714120680000001</c:v>
                </c:pt>
                <c:pt idx="16099">
                  <c:v>16.714816559999999</c:v>
                </c:pt>
                <c:pt idx="16100">
                  <c:v>16.715510999999989</c:v>
                </c:pt>
                <c:pt idx="16101">
                  <c:v>16.716205440000028</c:v>
                </c:pt>
                <c:pt idx="16102">
                  <c:v>16.71689988</c:v>
                </c:pt>
                <c:pt idx="16103">
                  <c:v>16.717594320000028</c:v>
                </c:pt>
                <c:pt idx="16104">
                  <c:v>16.718288760000029</c:v>
                </c:pt>
                <c:pt idx="16105">
                  <c:v>16.7189832</c:v>
                </c:pt>
                <c:pt idx="16106">
                  <c:v>16.71967764</c:v>
                </c:pt>
                <c:pt idx="16107">
                  <c:v>16.720366559999967</c:v>
                </c:pt>
                <c:pt idx="16108">
                  <c:v>16.721060999999999</c:v>
                </c:pt>
                <c:pt idx="16109">
                  <c:v>16.721755439999999</c:v>
                </c:pt>
                <c:pt idx="16110">
                  <c:v>16.722449879999917</c:v>
                </c:pt>
                <c:pt idx="16111">
                  <c:v>16.723144319999989</c:v>
                </c:pt>
                <c:pt idx="16112">
                  <c:v>16.723838760000028</c:v>
                </c:pt>
                <c:pt idx="16113">
                  <c:v>16.724533199999989</c:v>
                </c:pt>
                <c:pt idx="16114">
                  <c:v>16.725227639999961</c:v>
                </c:pt>
                <c:pt idx="16115">
                  <c:v>16.725922079999961</c:v>
                </c:pt>
                <c:pt idx="16116">
                  <c:v>16.726616519999954</c:v>
                </c:pt>
                <c:pt idx="16117">
                  <c:v>16.727310960000001</c:v>
                </c:pt>
                <c:pt idx="16118">
                  <c:v>16.728006839999942</c:v>
                </c:pt>
                <c:pt idx="16119">
                  <c:v>16.728701279999942</c:v>
                </c:pt>
                <c:pt idx="16120">
                  <c:v>16.729395719999999</c:v>
                </c:pt>
                <c:pt idx="16121">
                  <c:v>16.730091479999999</c:v>
                </c:pt>
                <c:pt idx="16122">
                  <c:v>16.7307846</c:v>
                </c:pt>
                <c:pt idx="16123">
                  <c:v>16.73147904</c:v>
                </c:pt>
                <c:pt idx="16124">
                  <c:v>16.732174919999999</c:v>
                </c:pt>
                <c:pt idx="16125">
                  <c:v>16.732869360000031</c:v>
                </c:pt>
                <c:pt idx="16126">
                  <c:v>16.733563799999999</c:v>
                </c:pt>
                <c:pt idx="16127">
                  <c:v>16.734258239999999</c:v>
                </c:pt>
                <c:pt idx="16128">
                  <c:v>16.734952679999999</c:v>
                </c:pt>
                <c:pt idx="16129">
                  <c:v>16.735647119999989</c:v>
                </c:pt>
                <c:pt idx="16130">
                  <c:v>16.736331839999963</c:v>
                </c:pt>
                <c:pt idx="16131">
                  <c:v>16.737030359999999</c:v>
                </c:pt>
                <c:pt idx="16132">
                  <c:v>16.73773044</c:v>
                </c:pt>
                <c:pt idx="16133">
                  <c:v>16.738424879999954</c:v>
                </c:pt>
                <c:pt idx="16134">
                  <c:v>16.739122079999966</c:v>
                </c:pt>
                <c:pt idx="16135">
                  <c:v>16.739811000000028</c:v>
                </c:pt>
                <c:pt idx="16136">
                  <c:v>16.740506759999967</c:v>
                </c:pt>
                <c:pt idx="16137">
                  <c:v>16.741201199999999</c:v>
                </c:pt>
                <c:pt idx="16138">
                  <c:v>16.741897080000001</c:v>
                </c:pt>
                <c:pt idx="16139">
                  <c:v>16.742591519999962</c:v>
                </c:pt>
                <c:pt idx="16140">
                  <c:v>16.743285960000001</c:v>
                </c:pt>
                <c:pt idx="16141">
                  <c:v>16.743980399999987</c:v>
                </c:pt>
                <c:pt idx="16142">
                  <c:v>16.744676279999954</c:v>
                </c:pt>
                <c:pt idx="16143">
                  <c:v>16.74537072</c:v>
                </c:pt>
                <c:pt idx="16144">
                  <c:v>16.746065160000036</c:v>
                </c:pt>
                <c:pt idx="16145">
                  <c:v>16.746759599999965</c:v>
                </c:pt>
                <c:pt idx="16146">
                  <c:v>16.747454040000001</c:v>
                </c:pt>
                <c:pt idx="16147">
                  <c:v>16.748148479999966</c:v>
                </c:pt>
                <c:pt idx="16148">
                  <c:v>16.748842919999966</c:v>
                </c:pt>
                <c:pt idx="16149">
                  <c:v>16.749537359999962</c:v>
                </c:pt>
                <c:pt idx="16150">
                  <c:v>16.750231800000002</c:v>
                </c:pt>
                <c:pt idx="16151">
                  <c:v>16.750926239999963</c:v>
                </c:pt>
                <c:pt idx="16152">
                  <c:v>16.751620679999963</c:v>
                </c:pt>
                <c:pt idx="16153">
                  <c:v>16.752315119999999</c:v>
                </c:pt>
                <c:pt idx="16154">
                  <c:v>16.753011000000001</c:v>
                </c:pt>
                <c:pt idx="16155">
                  <c:v>16.753705440000001</c:v>
                </c:pt>
                <c:pt idx="16156">
                  <c:v>16.754399879999966</c:v>
                </c:pt>
                <c:pt idx="16157">
                  <c:v>16.755094319999987</c:v>
                </c:pt>
                <c:pt idx="16158">
                  <c:v>16.755788760000005</c:v>
                </c:pt>
                <c:pt idx="16159">
                  <c:v>16.756483199999987</c:v>
                </c:pt>
                <c:pt idx="16160">
                  <c:v>16.757172120000028</c:v>
                </c:pt>
                <c:pt idx="16161">
                  <c:v>16.757866560000028</c:v>
                </c:pt>
                <c:pt idx="16162">
                  <c:v>16.758561</c:v>
                </c:pt>
                <c:pt idx="16163">
                  <c:v>16.75925964</c:v>
                </c:pt>
                <c:pt idx="16164">
                  <c:v>16.759954080000028</c:v>
                </c:pt>
                <c:pt idx="16165">
                  <c:v>16.760648519999954</c:v>
                </c:pt>
                <c:pt idx="16166">
                  <c:v>16.761342959999954</c:v>
                </c:pt>
                <c:pt idx="16167">
                  <c:v>16.762033199999962</c:v>
                </c:pt>
                <c:pt idx="16168">
                  <c:v>16.762730399999942</c:v>
                </c:pt>
                <c:pt idx="16169">
                  <c:v>16.763424839999942</c:v>
                </c:pt>
                <c:pt idx="16170">
                  <c:v>16.764119279999942</c:v>
                </c:pt>
                <c:pt idx="16171">
                  <c:v>16.764813719999999</c:v>
                </c:pt>
                <c:pt idx="16172">
                  <c:v>16.765506839999926</c:v>
                </c:pt>
                <c:pt idx="16173">
                  <c:v>16.766202599999957</c:v>
                </c:pt>
                <c:pt idx="16174">
                  <c:v>16.766898480000005</c:v>
                </c:pt>
                <c:pt idx="16175">
                  <c:v>16.76759148</c:v>
                </c:pt>
                <c:pt idx="16176">
                  <c:v>16.768287360000002</c:v>
                </c:pt>
                <c:pt idx="16177">
                  <c:v>16.768981799999999</c:v>
                </c:pt>
                <c:pt idx="16178">
                  <c:v>16.769676239999942</c:v>
                </c:pt>
                <c:pt idx="16179">
                  <c:v>16.770370679999989</c:v>
                </c:pt>
                <c:pt idx="16180">
                  <c:v>16.771065120000042</c:v>
                </c:pt>
                <c:pt idx="16181">
                  <c:v>16.77175956</c:v>
                </c:pt>
                <c:pt idx="16182">
                  <c:v>16.772454</c:v>
                </c:pt>
                <c:pt idx="16183">
                  <c:v>16.773149879999934</c:v>
                </c:pt>
                <c:pt idx="16184">
                  <c:v>16.7738388</c:v>
                </c:pt>
                <c:pt idx="16185">
                  <c:v>16.774533239999954</c:v>
                </c:pt>
                <c:pt idx="16186">
                  <c:v>16.775227679999961</c:v>
                </c:pt>
                <c:pt idx="16187">
                  <c:v>16.77592344</c:v>
                </c:pt>
                <c:pt idx="16188">
                  <c:v>16.776619320000002</c:v>
                </c:pt>
                <c:pt idx="16189">
                  <c:v>16.7773152</c:v>
                </c:pt>
                <c:pt idx="16190">
                  <c:v>16.77801096</c:v>
                </c:pt>
                <c:pt idx="16191">
                  <c:v>16.778699879999934</c:v>
                </c:pt>
                <c:pt idx="16192">
                  <c:v>16.779394320000005</c:v>
                </c:pt>
                <c:pt idx="16193">
                  <c:v>16.780088759999988</c:v>
                </c:pt>
                <c:pt idx="16194">
                  <c:v>16.780783199999963</c:v>
                </c:pt>
                <c:pt idx="16195">
                  <c:v>16.781477639999967</c:v>
                </c:pt>
                <c:pt idx="16196">
                  <c:v>16.782172079999942</c:v>
                </c:pt>
                <c:pt idx="16197">
                  <c:v>16.782866519999967</c:v>
                </c:pt>
                <c:pt idx="16198">
                  <c:v>16.783560959999971</c:v>
                </c:pt>
                <c:pt idx="16199">
                  <c:v>16.784256839999962</c:v>
                </c:pt>
                <c:pt idx="16200">
                  <c:v>16.784951280000001</c:v>
                </c:pt>
                <c:pt idx="16201">
                  <c:v>16.785645719999962</c:v>
                </c:pt>
                <c:pt idx="16202">
                  <c:v>16.786340160000002</c:v>
                </c:pt>
                <c:pt idx="16203">
                  <c:v>16.787034599999963</c:v>
                </c:pt>
                <c:pt idx="16204">
                  <c:v>16.787730359999962</c:v>
                </c:pt>
                <c:pt idx="16205">
                  <c:v>16.788427679999934</c:v>
                </c:pt>
                <c:pt idx="16206">
                  <c:v>16.789120679999961</c:v>
                </c:pt>
                <c:pt idx="16207">
                  <c:v>16.789815120000029</c:v>
                </c:pt>
                <c:pt idx="16208">
                  <c:v>16.790509559999954</c:v>
                </c:pt>
                <c:pt idx="16209">
                  <c:v>16.791204</c:v>
                </c:pt>
                <c:pt idx="16210">
                  <c:v>16.791899879999967</c:v>
                </c:pt>
                <c:pt idx="16211">
                  <c:v>16.792594319999989</c:v>
                </c:pt>
                <c:pt idx="16212">
                  <c:v>16.793288759999999</c:v>
                </c:pt>
                <c:pt idx="16213">
                  <c:v>16.7939832</c:v>
                </c:pt>
                <c:pt idx="16214">
                  <c:v>16.79467764</c:v>
                </c:pt>
                <c:pt idx="16215">
                  <c:v>16.795372079999961</c:v>
                </c:pt>
                <c:pt idx="16216">
                  <c:v>16.79606652</c:v>
                </c:pt>
                <c:pt idx="16217">
                  <c:v>16.79676096</c:v>
                </c:pt>
                <c:pt idx="16218">
                  <c:v>16.797449879999945</c:v>
                </c:pt>
                <c:pt idx="16219">
                  <c:v>16.798144319999967</c:v>
                </c:pt>
                <c:pt idx="16220">
                  <c:v>16.798838759999999</c:v>
                </c:pt>
                <c:pt idx="16221">
                  <c:v>16.799533199999971</c:v>
                </c:pt>
                <c:pt idx="16222">
                  <c:v>16.800227639999989</c:v>
                </c:pt>
                <c:pt idx="16223">
                  <c:v>16.800922079999989</c:v>
                </c:pt>
                <c:pt idx="16224">
                  <c:v>16.801622039999963</c:v>
                </c:pt>
                <c:pt idx="16225">
                  <c:v>16.80231096</c:v>
                </c:pt>
                <c:pt idx="16226">
                  <c:v>16.803004080000001</c:v>
                </c:pt>
                <c:pt idx="16227">
                  <c:v>16.803698519999987</c:v>
                </c:pt>
                <c:pt idx="16228">
                  <c:v>16.80439428</c:v>
                </c:pt>
                <c:pt idx="16229">
                  <c:v>16.805090159999999</c:v>
                </c:pt>
                <c:pt idx="16230">
                  <c:v>16.805784599999971</c:v>
                </c:pt>
                <c:pt idx="16231">
                  <c:v>16.806479039999989</c:v>
                </c:pt>
                <c:pt idx="16232">
                  <c:v>16.807173479999999</c:v>
                </c:pt>
                <c:pt idx="16233">
                  <c:v>16.807867920000053</c:v>
                </c:pt>
                <c:pt idx="16234">
                  <c:v>16.80856236</c:v>
                </c:pt>
                <c:pt idx="16235">
                  <c:v>16.809258239999988</c:v>
                </c:pt>
                <c:pt idx="16236">
                  <c:v>16.809952679999999</c:v>
                </c:pt>
                <c:pt idx="16237">
                  <c:v>16.810649879999957</c:v>
                </c:pt>
                <c:pt idx="16238">
                  <c:v>16.811344320000028</c:v>
                </c:pt>
                <c:pt idx="16239">
                  <c:v>16.812038760000029</c:v>
                </c:pt>
                <c:pt idx="16240">
                  <c:v>16.812726239999961</c:v>
                </c:pt>
                <c:pt idx="16241">
                  <c:v>16.813422119999988</c:v>
                </c:pt>
                <c:pt idx="16242">
                  <c:v>16.814117879999987</c:v>
                </c:pt>
                <c:pt idx="16243">
                  <c:v>16.814812320000041</c:v>
                </c:pt>
                <c:pt idx="16244">
                  <c:v>16.815510959999987</c:v>
                </c:pt>
                <c:pt idx="16245">
                  <c:v>16.81620540000004</c:v>
                </c:pt>
                <c:pt idx="16246">
                  <c:v>16.816892879999987</c:v>
                </c:pt>
                <c:pt idx="16247">
                  <c:v>16.817594280000005</c:v>
                </c:pt>
                <c:pt idx="16248">
                  <c:v>16.818288719999998</c:v>
                </c:pt>
                <c:pt idx="16249">
                  <c:v>16.818983160000045</c:v>
                </c:pt>
                <c:pt idx="16250">
                  <c:v>16.819677599999999</c:v>
                </c:pt>
                <c:pt idx="16251">
                  <c:v>16.820365199999998</c:v>
                </c:pt>
                <c:pt idx="16252">
                  <c:v>16.821060960000036</c:v>
                </c:pt>
                <c:pt idx="16253">
                  <c:v>16.821755400000036</c:v>
                </c:pt>
                <c:pt idx="16254">
                  <c:v>16.822449839999933</c:v>
                </c:pt>
                <c:pt idx="16255">
                  <c:v>16.823145719999999</c:v>
                </c:pt>
                <c:pt idx="16256">
                  <c:v>16.823840160000028</c:v>
                </c:pt>
                <c:pt idx="16257">
                  <c:v>16.8245346</c:v>
                </c:pt>
                <c:pt idx="16258">
                  <c:v>16.825230359999967</c:v>
                </c:pt>
                <c:pt idx="16259">
                  <c:v>16.825924919999999</c:v>
                </c:pt>
                <c:pt idx="16260">
                  <c:v>16.826619360000002</c:v>
                </c:pt>
                <c:pt idx="16261">
                  <c:v>16.827313799999999</c:v>
                </c:pt>
                <c:pt idx="16262">
                  <c:v>16.828008239999971</c:v>
                </c:pt>
                <c:pt idx="16263">
                  <c:v>16.828702679999942</c:v>
                </c:pt>
                <c:pt idx="16264">
                  <c:v>16.829397119999999</c:v>
                </c:pt>
                <c:pt idx="16265">
                  <c:v>16.830091560000028</c:v>
                </c:pt>
                <c:pt idx="16266">
                  <c:v>16.830788760000036</c:v>
                </c:pt>
                <c:pt idx="16267">
                  <c:v>16.831477679999999</c:v>
                </c:pt>
                <c:pt idx="16268">
                  <c:v>16.832173439999988</c:v>
                </c:pt>
                <c:pt idx="16269">
                  <c:v>16.83286788000003</c:v>
                </c:pt>
                <c:pt idx="16270">
                  <c:v>16.833562319999999</c:v>
                </c:pt>
                <c:pt idx="16271">
                  <c:v>16.834256760000041</c:v>
                </c:pt>
                <c:pt idx="16272">
                  <c:v>16.834951200000049</c:v>
                </c:pt>
                <c:pt idx="16273">
                  <c:v>16.835645639999989</c:v>
                </c:pt>
                <c:pt idx="16274">
                  <c:v>16.836340200000002</c:v>
                </c:pt>
                <c:pt idx="16275">
                  <c:v>16.837034639999999</c:v>
                </c:pt>
                <c:pt idx="16276">
                  <c:v>16.837729079999967</c:v>
                </c:pt>
                <c:pt idx="16277">
                  <c:v>16.838423519999989</c:v>
                </c:pt>
                <c:pt idx="16278">
                  <c:v>16.839117959999999</c:v>
                </c:pt>
                <c:pt idx="16279">
                  <c:v>16.839812400000028</c:v>
                </c:pt>
                <c:pt idx="16280">
                  <c:v>16.840508159999999</c:v>
                </c:pt>
                <c:pt idx="16281">
                  <c:v>16.841204040000001</c:v>
                </c:pt>
                <c:pt idx="16282">
                  <c:v>16.84189848000004</c:v>
                </c:pt>
                <c:pt idx="16283">
                  <c:v>16.842592919999966</c:v>
                </c:pt>
                <c:pt idx="16284">
                  <c:v>16.8432888</c:v>
                </c:pt>
                <c:pt idx="16285">
                  <c:v>16.84398324</c:v>
                </c:pt>
                <c:pt idx="16286">
                  <c:v>16.844672039999967</c:v>
                </c:pt>
                <c:pt idx="16287">
                  <c:v>16.845366479999971</c:v>
                </c:pt>
                <c:pt idx="16288">
                  <c:v>16.846060919999999</c:v>
                </c:pt>
                <c:pt idx="16289">
                  <c:v>16.846755360000028</c:v>
                </c:pt>
                <c:pt idx="16290">
                  <c:v>16.847449919999967</c:v>
                </c:pt>
                <c:pt idx="16291">
                  <c:v>16.848144359999971</c:v>
                </c:pt>
                <c:pt idx="16292">
                  <c:v>16.848838799999999</c:v>
                </c:pt>
                <c:pt idx="16293">
                  <c:v>16.849535999999986</c:v>
                </c:pt>
                <c:pt idx="16294">
                  <c:v>16.850231760000028</c:v>
                </c:pt>
                <c:pt idx="16295">
                  <c:v>16.8509262</c:v>
                </c:pt>
                <c:pt idx="16296">
                  <c:v>16.851622079999967</c:v>
                </c:pt>
                <c:pt idx="16297">
                  <c:v>16.852311</c:v>
                </c:pt>
                <c:pt idx="16298">
                  <c:v>16.853005440000036</c:v>
                </c:pt>
                <c:pt idx="16299">
                  <c:v>16.8537012</c:v>
                </c:pt>
                <c:pt idx="16300">
                  <c:v>16.854397079999988</c:v>
                </c:pt>
                <c:pt idx="16301">
                  <c:v>16.855091519999988</c:v>
                </c:pt>
                <c:pt idx="16302">
                  <c:v>16.855787400000001</c:v>
                </c:pt>
                <c:pt idx="16303">
                  <c:v>16.856481840000001</c:v>
                </c:pt>
                <c:pt idx="16304">
                  <c:v>16.857170640000028</c:v>
                </c:pt>
                <c:pt idx="16305">
                  <c:v>16.857865200000049</c:v>
                </c:pt>
                <c:pt idx="16306">
                  <c:v>16.85856648</c:v>
                </c:pt>
                <c:pt idx="16307">
                  <c:v>16.859254079999999</c:v>
                </c:pt>
                <c:pt idx="16308">
                  <c:v>16.859949839999967</c:v>
                </c:pt>
                <c:pt idx="16309">
                  <c:v>16.860644279999942</c:v>
                </c:pt>
                <c:pt idx="16310">
                  <c:v>16.861338719999999</c:v>
                </c:pt>
                <c:pt idx="16311">
                  <c:v>16.862033159999989</c:v>
                </c:pt>
                <c:pt idx="16312">
                  <c:v>16.862727599999943</c:v>
                </c:pt>
                <c:pt idx="16313">
                  <c:v>16.86342203999995</c:v>
                </c:pt>
                <c:pt idx="16314">
                  <c:v>16.86411648</c:v>
                </c:pt>
                <c:pt idx="16315">
                  <c:v>16.864810920000028</c:v>
                </c:pt>
                <c:pt idx="16316">
                  <c:v>16.86550536</c:v>
                </c:pt>
                <c:pt idx="16317">
                  <c:v>16.86619992</c:v>
                </c:pt>
                <c:pt idx="16318">
                  <c:v>16.866894360000028</c:v>
                </c:pt>
                <c:pt idx="16319">
                  <c:v>16.8675888</c:v>
                </c:pt>
                <c:pt idx="16320">
                  <c:v>16.868283239999954</c:v>
                </c:pt>
                <c:pt idx="16321">
                  <c:v>16.86897768</c:v>
                </c:pt>
                <c:pt idx="16322">
                  <c:v>16.86967344</c:v>
                </c:pt>
                <c:pt idx="16323">
                  <c:v>16.870369320000005</c:v>
                </c:pt>
                <c:pt idx="16324">
                  <c:v>16.871065200000036</c:v>
                </c:pt>
                <c:pt idx="16325">
                  <c:v>16.871759640000001</c:v>
                </c:pt>
                <c:pt idx="16326">
                  <c:v>16.872455400000028</c:v>
                </c:pt>
                <c:pt idx="16327">
                  <c:v>16.873149839999961</c:v>
                </c:pt>
                <c:pt idx="16328">
                  <c:v>16.87384428</c:v>
                </c:pt>
                <c:pt idx="16329">
                  <c:v>16.874538720000036</c:v>
                </c:pt>
                <c:pt idx="16330">
                  <c:v>16.875227639999967</c:v>
                </c:pt>
                <c:pt idx="16331">
                  <c:v>16.875922079999967</c:v>
                </c:pt>
                <c:pt idx="16332">
                  <c:v>16.876616519999967</c:v>
                </c:pt>
                <c:pt idx="16333">
                  <c:v>16.877312400000001</c:v>
                </c:pt>
                <c:pt idx="16334">
                  <c:v>16.878006839999962</c:v>
                </c:pt>
                <c:pt idx="16335">
                  <c:v>16.878701279999966</c:v>
                </c:pt>
                <c:pt idx="16336">
                  <c:v>16.879398479999999</c:v>
                </c:pt>
                <c:pt idx="16337">
                  <c:v>16.880094360000001</c:v>
                </c:pt>
                <c:pt idx="16338">
                  <c:v>16.880788799999987</c:v>
                </c:pt>
                <c:pt idx="16339">
                  <c:v>16.881476279999966</c:v>
                </c:pt>
                <c:pt idx="16340">
                  <c:v>16.882177679999963</c:v>
                </c:pt>
                <c:pt idx="16341">
                  <c:v>16.882872120000005</c:v>
                </c:pt>
                <c:pt idx="16342">
                  <c:v>16.883560920000001</c:v>
                </c:pt>
                <c:pt idx="16343">
                  <c:v>16.88425536000004</c:v>
                </c:pt>
                <c:pt idx="16344">
                  <c:v>16.884952679999987</c:v>
                </c:pt>
                <c:pt idx="16345">
                  <c:v>16.885647120000002</c:v>
                </c:pt>
                <c:pt idx="16346">
                  <c:v>16.886341559999963</c:v>
                </c:pt>
                <c:pt idx="16347">
                  <c:v>16.887036000000002</c:v>
                </c:pt>
                <c:pt idx="16348">
                  <c:v>16.887730439999967</c:v>
                </c:pt>
                <c:pt idx="16349">
                  <c:v>16.888424879999942</c:v>
                </c:pt>
                <c:pt idx="16350">
                  <c:v>16.889119319999967</c:v>
                </c:pt>
                <c:pt idx="16351">
                  <c:v>16.889813759999999</c:v>
                </c:pt>
                <c:pt idx="16352">
                  <c:v>16.890508199999999</c:v>
                </c:pt>
                <c:pt idx="16353">
                  <c:v>16.891202639999989</c:v>
                </c:pt>
                <c:pt idx="16354">
                  <c:v>16.891897080000028</c:v>
                </c:pt>
                <c:pt idx="16355">
                  <c:v>16.89259152</c:v>
                </c:pt>
                <c:pt idx="16356">
                  <c:v>16.893285960000028</c:v>
                </c:pt>
                <c:pt idx="16357">
                  <c:v>16.893980400000036</c:v>
                </c:pt>
                <c:pt idx="16358">
                  <c:v>16.894676279999967</c:v>
                </c:pt>
                <c:pt idx="16359">
                  <c:v>16.895370719999999</c:v>
                </c:pt>
                <c:pt idx="16360">
                  <c:v>16.896065160000042</c:v>
                </c:pt>
                <c:pt idx="16361">
                  <c:v>16.896754080000001</c:v>
                </c:pt>
                <c:pt idx="16362">
                  <c:v>16.897448519999987</c:v>
                </c:pt>
                <c:pt idx="16363">
                  <c:v>16.898144279999954</c:v>
                </c:pt>
                <c:pt idx="16364">
                  <c:v>16.898838720000036</c:v>
                </c:pt>
                <c:pt idx="16365">
                  <c:v>16.899533160000001</c:v>
                </c:pt>
                <c:pt idx="16366">
                  <c:v>16.900227599999965</c:v>
                </c:pt>
                <c:pt idx="16367">
                  <c:v>16.900922039999962</c:v>
                </c:pt>
                <c:pt idx="16368">
                  <c:v>16.901616479999966</c:v>
                </c:pt>
                <c:pt idx="16369">
                  <c:v>16.902310919999962</c:v>
                </c:pt>
                <c:pt idx="16370">
                  <c:v>16.903005360000005</c:v>
                </c:pt>
                <c:pt idx="16371">
                  <c:v>16.903699919999966</c:v>
                </c:pt>
                <c:pt idx="16372">
                  <c:v>16.904394359999987</c:v>
                </c:pt>
                <c:pt idx="16373">
                  <c:v>16.905088799999987</c:v>
                </c:pt>
                <c:pt idx="16374">
                  <c:v>16.905783239999934</c:v>
                </c:pt>
                <c:pt idx="16375">
                  <c:v>16.906477680000002</c:v>
                </c:pt>
                <c:pt idx="16376">
                  <c:v>16.907173440000001</c:v>
                </c:pt>
                <c:pt idx="16377">
                  <c:v>16.907867879999987</c:v>
                </c:pt>
                <c:pt idx="16378">
                  <c:v>16.908562319999966</c:v>
                </c:pt>
                <c:pt idx="16379">
                  <c:v>16.909256759999987</c:v>
                </c:pt>
                <c:pt idx="16380">
                  <c:v>16.909951200000005</c:v>
                </c:pt>
                <c:pt idx="16381">
                  <c:v>16.910645639999963</c:v>
                </c:pt>
                <c:pt idx="16382">
                  <c:v>16.911340199999987</c:v>
                </c:pt>
                <c:pt idx="16383">
                  <c:v>16.912034640000002</c:v>
                </c:pt>
                <c:pt idx="16384">
                  <c:v>16.912729079999934</c:v>
                </c:pt>
                <c:pt idx="16385">
                  <c:v>16.913423519999963</c:v>
                </c:pt>
                <c:pt idx="16386">
                  <c:v>16.914117959999999</c:v>
                </c:pt>
                <c:pt idx="16387">
                  <c:v>16.914812399999999</c:v>
                </c:pt>
                <c:pt idx="16388">
                  <c:v>16.915506839999942</c:v>
                </c:pt>
                <c:pt idx="16389">
                  <c:v>16.916201279999989</c:v>
                </c:pt>
                <c:pt idx="16390">
                  <c:v>16.916895720000042</c:v>
                </c:pt>
                <c:pt idx="16391">
                  <c:v>16.917590160000028</c:v>
                </c:pt>
                <c:pt idx="16392">
                  <c:v>16.9182846</c:v>
                </c:pt>
                <c:pt idx="16393">
                  <c:v>16.91897904</c:v>
                </c:pt>
                <c:pt idx="16394">
                  <c:v>16.91967348</c:v>
                </c:pt>
                <c:pt idx="16395">
                  <c:v>16.92036792</c:v>
                </c:pt>
                <c:pt idx="16396">
                  <c:v>16.921062360000001</c:v>
                </c:pt>
                <c:pt idx="16397">
                  <c:v>16.921756799999986</c:v>
                </c:pt>
                <c:pt idx="16398">
                  <c:v>16.922451239999965</c:v>
                </c:pt>
                <c:pt idx="16399">
                  <c:v>16.923145679999962</c:v>
                </c:pt>
                <c:pt idx="16400">
                  <c:v>16.923840120000001</c:v>
                </c:pt>
                <c:pt idx="16401">
                  <c:v>16.924534559999962</c:v>
                </c:pt>
                <c:pt idx="16402">
                  <c:v>16.925227679999942</c:v>
                </c:pt>
                <c:pt idx="16403">
                  <c:v>16.925923439999963</c:v>
                </c:pt>
                <c:pt idx="16404">
                  <c:v>16.926617879999945</c:v>
                </c:pt>
                <c:pt idx="16405">
                  <c:v>16.927312319999967</c:v>
                </c:pt>
                <c:pt idx="16406">
                  <c:v>16.928006759999967</c:v>
                </c:pt>
                <c:pt idx="16407">
                  <c:v>16.928701199999967</c:v>
                </c:pt>
                <c:pt idx="16408">
                  <c:v>16.929395639999989</c:v>
                </c:pt>
                <c:pt idx="16409">
                  <c:v>16.930090200000002</c:v>
                </c:pt>
                <c:pt idx="16410">
                  <c:v>16.930784639999967</c:v>
                </c:pt>
                <c:pt idx="16411">
                  <c:v>16.931480399999987</c:v>
                </c:pt>
                <c:pt idx="16412">
                  <c:v>16.932174840000002</c:v>
                </c:pt>
                <c:pt idx="16413">
                  <c:v>16.932869279999963</c:v>
                </c:pt>
                <c:pt idx="16414">
                  <c:v>16.933563719999999</c:v>
                </c:pt>
                <c:pt idx="16415">
                  <c:v>16.934258160000041</c:v>
                </c:pt>
                <c:pt idx="16416">
                  <c:v>16.934952599999999</c:v>
                </c:pt>
                <c:pt idx="16417">
                  <c:v>16.935647039999942</c:v>
                </c:pt>
                <c:pt idx="16418">
                  <c:v>16.936341479999989</c:v>
                </c:pt>
                <c:pt idx="16419">
                  <c:v>16.937037359999987</c:v>
                </c:pt>
                <c:pt idx="16420">
                  <c:v>16.937731800000002</c:v>
                </c:pt>
                <c:pt idx="16421">
                  <c:v>16.938427679999954</c:v>
                </c:pt>
                <c:pt idx="16422">
                  <c:v>16.939120679999963</c:v>
                </c:pt>
                <c:pt idx="16423">
                  <c:v>16.939815120000041</c:v>
                </c:pt>
                <c:pt idx="16424">
                  <c:v>16.940504039999961</c:v>
                </c:pt>
                <c:pt idx="16425">
                  <c:v>16.941205440000001</c:v>
                </c:pt>
                <c:pt idx="16426">
                  <c:v>16.941899879999966</c:v>
                </c:pt>
                <c:pt idx="16427">
                  <c:v>16.942594319999962</c:v>
                </c:pt>
                <c:pt idx="16428">
                  <c:v>16.943288760000005</c:v>
                </c:pt>
                <c:pt idx="16429">
                  <c:v>16.94397768</c:v>
                </c:pt>
                <c:pt idx="16430">
                  <c:v>16.94467212</c:v>
                </c:pt>
                <c:pt idx="16431">
                  <c:v>16.945366559999961</c:v>
                </c:pt>
                <c:pt idx="16432">
                  <c:v>16.946062319999989</c:v>
                </c:pt>
                <c:pt idx="16433">
                  <c:v>16.94675676</c:v>
                </c:pt>
                <c:pt idx="16434">
                  <c:v>16.947449879999933</c:v>
                </c:pt>
                <c:pt idx="16435">
                  <c:v>16.948145639999961</c:v>
                </c:pt>
                <c:pt idx="16436">
                  <c:v>16.948838760000001</c:v>
                </c:pt>
                <c:pt idx="16437">
                  <c:v>16.94953463999995</c:v>
                </c:pt>
                <c:pt idx="16438">
                  <c:v>16.950230399999967</c:v>
                </c:pt>
                <c:pt idx="16439">
                  <c:v>16.950924839999967</c:v>
                </c:pt>
                <c:pt idx="16440">
                  <c:v>16.951619279999942</c:v>
                </c:pt>
                <c:pt idx="16441">
                  <c:v>16.952313719999989</c:v>
                </c:pt>
                <c:pt idx="16442">
                  <c:v>16.953008160000028</c:v>
                </c:pt>
                <c:pt idx="16443">
                  <c:v>16.953702599999957</c:v>
                </c:pt>
                <c:pt idx="16444">
                  <c:v>16.95439704</c:v>
                </c:pt>
                <c:pt idx="16445">
                  <c:v>16.955092919999963</c:v>
                </c:pt>
                <c:pt idx="16446">
                  <c:v>16.955788799999986</c:v>
                </c:pt>
                <c:pt idx="16447">
                  <c:v>16.956481799999999</c:v>
                </c:pt>
                <c:pt idx="16448">
                  <c:v>16.957176239999967</c:v>
                </c:pt>
                <c:pt idx="16449">
                  <c:v>16.957872119999998</c:v>
                </c:pt>
                <c:pt idx="16450">
                  <c:v>16.95856092</c:v>
                </c:pt>
                <c:pt idx="16451">
                  <c:v>16.959255360000036</c:v>
                </c:pt>
                <c:pt idx="16452">
                  <c:v>16.95994992</c:v>
                </c:pt>
                <c:pt idx="16453">
                  <c:v>16.960644359999961</c:v>
                </c:pt>
                <c:pt idx="16454">
                  <c:v>16.961338799999989</c:v>
                </c:pt>
                <c:pt idx="16455">
                  <c:v>16.962033239999922</c:v>
                </c:pt>
                <c:pt idx="16456">
                  <c:v>16.962727679999926</c:v>
                </c:pt>
                <c:pt idx="16457">
                  <c:v>16.96342343999995</c:v>
                </c:pt>
                <c:pt idx="16458">
                  <c:v>16.964119320000002</c:v>
                </c:pt>
                <c:pt idx="16459">
                  <c:v>16.964813759999988</c:v>
                </c:pt>
                <c:pt idx="16460">
                  <c:v>16.96550819999997</c:v>
                </c:pt>
                <c:pt idx="16461">
                  <c:v>16.966202639999942</c:v>
                </c:pt>
                <c:pt idx="16462">
                  <c:v>16.966897079999967</c:v>
                </c:pt>
                <c:pt idx="16463">
                  <c:v>16.967591519999971</c:v>
                </c:pt>
                <c:pt idx="16464">
                  <c:v>16.968285959999989</c:v>
                </c:pt>
                <c:pt idx="16465">
                  <c:v>16.9689804</c:v>
                </c:pt>
                <c:pt idx="16466">
                  <c:v>16.96967483999995</c:v>
                </c:pt>
                <c:pt idx="16467">
                  <c:v>16.970370719999988</c:v>
                </c:pt>
                <c:pt idx="16468">
                  <c:v>16.971062400000001</c:v>
                </c:pt>
                <c:pt idx="16469">
                  <c:v>16.971758160000036</c:v>
                </c:pt>
                <c:pt idx="16470">
                  <c:v>16.972452599999961</c:v>
                </c:pt>
                <c:pt idx="16471">
                  <c:v>16.973148479999967</c:v>
                </c:pt>
                <c:pt idx="16472">
                  <c:v>16.973842919999989</c:v>
                </c:pt>
                <c:pt idx="16473">
                  <c:v>16.974537359999989</c:v>
                </c:pt>
                <c:pt idx="16474">
                  <c:v>16.975231799999989</c:v>
                </c:pt>
                <c:pt idx="16475">
                  <c:v>16.975927679999963</c:v>
                </c:pt>
                <c:pt idx="16476">
                  <c:v>16.976617919999967</c:v>
                </c:pt>
                <c:pt idx="16477">
                  <c:v>16.977313799999987</c:v>
                </c:pt>
                <c:pt idx="16478">
                  <c:v>16.978008239999966</c:v>
                </c:pt>
                <c:pt idx="16479">
                  <c:v>16.978702679999934</c:v>
                </c:pt>
                <c:pt idx="16480">
                  <c:v>16.979398440000001</c:v>
                </c:pt>
                <c:pt idx="16481">
                  <c:v>16.980092879999933</c:v>
                </c:pt>
                <c:pt idx="16482">
                  <c:v>16.980787319999965</c:v>
                </c:pt>
                <c:pt idx="16483">
                  <c:v>16.981481760000001</c:v>
                </c:pt>
                <c:pt idx="16484">
                  <c:v>16.982174879999942</c:v>
                </c:pt>
                <c:pt idx="16485">
                  <c:v>16.982870640000002</c:v>
                </c:pt>
                <c:pt idx="16486">
                  <c:v>16.983565199999987</c:v>
                </c:pt>
                <c:pt idx="16487">
                  <c:v>16.984254</c:v>
                </c:pt>
                <c:pt idx="16488">
                  <c:v>16.98494844</c:v>
                </c:pt>
                <c:pt idx="16489">
                  <c:v>16.985642879999894</c:v>
                </c:pt>
                <c:pt idx="16490">
                  <c:v>16.986337319999965</c:v>
                </c:pt>
                <c:pt idx="16491">
                  <c:v>16.987031760000001</c:v>
                </c:pt>
                <c:pt idx="16492">
                  <c:v>16.987726199999965</c:v>
                </c:pt>
                <c:pt idx="16493">
                  <c:v>16.988420639999934</c:v>
                </c:pt>
                <c:pt idx="16494">
                  <c:v>16.98911651999995</c:v>
                </c:pt>
                <c:pt idx="16495">
                  <c:v>16.98981096</c:v>
                </c:pt>
                <c:pt idx="16496">
                  <c:v>16.9905054</c:v>
                </c:pt>
                <c:pt idx="16497">
                  <c:v>16.991199839999954</c:v>
                </c:pt>
                <c:pt idx="16498">
                  <c:v>16.99189428</c:v>
                </c:pt>
                <c:pt idx="16499">
                  <c:v>16.992588720000001</c:v>
                </c:pt>
                <c:pt idx="16500">
                  <c:v>16.993284599999971</c:v>
                </c:pt>
                <c:pt idx="16501">
                  <c:v>16.993980359999988</c:v>
                </c:pt>
                <c:pt idx="16502">
                  <c:v>16.994677679999967</c:v>
                </c:pt>
                <c:pt idx="16503">
                  <c:v>16.995365159999999</c:v>
                </c:pt>
                <c:pt idx="16504">
                  <c:v>16.996066559999971</c:v>
                </c:pt>
                <c:pt idx="16505">
                  <c:v>16.996754039999967</c:v>
                </c:pt>
                <c:pt idx="16506">
                  <c:v>16.997448479999989</c:v>
                </c:pt>
                <c:pt idx="16507">
                  <c:v>16.998142919999943</c:v>
                </c:pt>
                <c:pt idx="16508">
                  <c:v>16.99883736</c:v>
                </c:pt>
                <c:pt idx="16509">
                  <c:v>16.99953876</c:v>
                </c:pt>
                <c:pt idx="16510">
                  <c:v>17.000227680000002</c:v>
                </c:pt>
                <c:pt idx="16511">
                  <c:v>17.000922119999988</c:v>
                </c:pt>
                <c:pt idx="16512">
                  <c:v>17.001616559999967</c:v>
                </c:pt>
                <c:pt idx="16513">
                  <c:v>17.002310999999967</c:v>
                </c:pt>
                <c:pt idx="16514">
                  <c:v>17.003005439999999</c:v>
                </c:pt>
                <c:pt idx="16515">
                  <c:v>17.003699879999942</c:v>
                </c:pt>
                <c:pt idx="16516">
                  <c:v>17.00439708</c:v>
                </c:pt>
                <c:pt idx="16517">
                  <c:v>17.005090199999987</c:v>
                </c:pt>
                <c:pt idx="16518">
                  <c:v>17.005784640000002</c:v>
                </c:pt>
                <c:pt idx="16519">
                  <c:v>17.006479079999963</c:v>
                </c:pt>
                <c:pt idx="16520">
                  <c:v>17.007173519999988</c:v>
                </c:pt>
                <c:pt idx="16521">
                  <c:v>17.007869280000001</c:v>
                </c:pt>
                <c:pt idx="16522">
                  <c:v>17.008563719999987</c:v>
                </c:pt>
                <c:pt idx="16523">
                  <c:v>17.009258160000044</c:v>
                </c:pt>
                <c:pt idx="16524">
                  <c:v>17.009952599999988</c:v>
                </c:pt>
                <c:pt idx="16525">
                  <c:v>17.010647040000002</c:v>
                </c:pt>
                <c:pt idx="16526">
                  <c:v>17.011341479999999</c:v>
                </c:pt>
                <c:pt idx="16527">
                  <c:v>17.012035919999999</c:v>
                </c:pt>
                <c:pt idx="16528">
                  <c:v>17.012730359999967</c:v>
                </c:pt>
                <c:pt idx="16529">
                  <c:v>17.013424919999999</c:v>
                </c:pt>
                <c:pt idx="16530">
                  <c:v>17.014119360000031</c:v>
                </c:pt>
                <c:pt idx="16531">
                  <c:v>17.014813800000027</c:v>
                </c:pt>
                <c:pt idx="16532">
                  <c:v>17.015509559999963</c:v>
                </c:pt>
                <c:pt idx="16533">
                  <c:v>17.016204000000005</c:v>
                </c:pt>
                <c:pt idx="16534">
                  <c:v>17.016888720000061</c:v>
                </c:pt>
                <c:pt idx="16535">
                  <c:v>17.01759012000004</c:v>
                </c:pt>
                <c:pt idx="16536">
                  <c:v>17.018284559999987</c:v>
                </c:pt>
                <c:pt idx="16537">
                  <c:v>17.018979000000005</c:v>
                </c:pt>
                <c:pt idx="16538">
                  <c:v>17.019673439999988</c:v>
                </c:pt>
                <c:pt idx="16539">
                  <c:v>17.020367880000002</c:v>
                </c:pt>
                <c:pt idx="16540">
                  <c:v>17.021062319999999</c:v>
                </c:pt>
                <c:pt idx="16541">
                  <c:v>17.021759639999971</c:v>
                </c:pt>
                <c:pt idx="16542">
                  <c:v>17.022454079999989</c:v>
                </c:pt>
                <c:pt idx="16543">
                  <c:v>17.023148519999989</c:v>
                </c:pt>
                <c:pt idx="16544">
                  <c:v>17.02384296</c:v>
                </c:pt>
                <c:pt idx="16545">
                  <c:v>17.0245374</c:v>
                </c:pt>
                <c:pt idx="16546">
                  <c:v>17.025231839999961</c:v>
                </c:pt>
                <c:pt idx="16547">
                  <c:v>17.025926279999954</c:v>
                </c:pt>
                <c:pt idx="16548">
                  <c:v>17.02662072</c:v>
                </c:pt>
                <c:pt idx="16549">
                  <c:v>17.027309639999967</c:v>
                </c:pt>
                <c:pt idx="16550">
                  <c:v>17.028004079999967</c:v>
                </c:pt>
                <c:pt idx="16551">
                  <c:v>17.028698519999967</c:v>
                </c:pt>
                <c:pt idx="16552">
                  <c:v>17.029392959999971</c:v>
                </c:pt>
                <c:pt idx="16553">
                  <c:v>17.030087399999999</c:v>
                </c:pt>
                <c:pt idx="16554">
                  <c:v>17.030783159999999</c:v>
                </c:pt>
                <c:pt idx="16555">
                  <c:v>17.031477600000031</c:v>
                </c:pt>
                <c:pt idx="16556">
                  <c:v>17.032173479999987</c:v>
                </c:pt>
                <c:pt idx="16557">
                  <c:v>17.032870679999988</c:v>
                </c:pt>
                <c:pt idx="16558">
                  <c:v>17.033565120000041</c:v>
                </c:pt>
                <c:pt idx="16559">
                  <c:v>17.034259559999999</c:v>
                </c:pt>
                <c:pt idx="16560">
                  <c:v>17.034954000000042</c:v>
                </c:pt>
                <c:pt idx="16561">
                  <c:v>17.035648439999989</c:v>
                </c:pt>
                <c:pt idx="16562">
                  <c:v>17.036342879999943</c:v>
                </c:pt>
                <c:pt idx="16563">
                  <c:v>17.037031800000001</c:v>
                </c:pt>
                <c:pt idx="16564">
                  <c:v>17.037733199999987</c:v>
                </c:pt>
                <c:pt idx="16565">
                  <c:v>17.038420680000002</c:v>
                </c:pt>
                <c:pt idx="16566">
                  <c:v>17.039115119999998</c:v>
                </c:pt>
                <c:pt idx="16567">
                  <c:v>17.039816520000031</c:v>
                </c:pt>
                <c:pt idx="16568">
                  <c:v>17.040503999999967</c:v>
                </c:pt>
                <c:pt idx="16569">
                  <c:v>17.041199879999965</c:v>
                </c:pt>
                <c:pt idx="16570">
                  <c:v>17.041894319999997</c:v>
                </c:pt>
                <c:pt idx="16571">
                  <c:v>17.042588760000001</c:v>
                </c:pt>
                <c:pt idx="16572">
                  <c:v>17.043283199999987</c:v>
                </c:pt>
                <c:pt idx="16573">
                  <c:v>17.04397908</c:v>
                </c:pt>
                <c:pt idx="16574">
                  <c:v>17.04467352</c:v>
                </c:pt>
                <c:pt idx="16575">
                  <c:v>17.04536796</c:v>
                </c:pt>
                <c:pt idx="16576">
                  <c:v>17.0460624</c:v>
                </c:pt>
                <c:pt idx="16577">
                  <c:v>17.046756839999961</c:v>
                </c:pt>
                <c:pt idx="16578">
                  <c:v>17.047451280000001</c:v>
                </c:pt>
                <c:pt idx="16579">
                  <c:v>17.048145720000001</c:v>
                </c:pt>
                <c:pt idx="16580">
                  <c:v>17.048840160000001</c:v>
                </c:pt>
                <c:pt idx="16581">
                  <c:v>17.049534599999966</c:v>
                </c:pt>
                <c:pt idx="16582">
                  <c:v>17.05023036</c:v>
                </c:pt>
                <c:pt idx="16583">
                  <c:v>17.050924920000028</c:v>
                </c:pt>
                <c:pt idx="16584">
                  <c:v>17.05161936</c:v>
                </c:pt>
                <c:pt idx="16585">
                  <c:v>17.052313799999986</c:v>
                </c:pt>
                <c:pt idx="16586">
                  <c:v>17.05300824</c:v>
                </c:pt>
                <c:pt idx="16587">
                  <c:v>17.053702679999965</c:v>
                </c:pt>
                <c:pt idx="16588">
                  <c:v>17.05439712000004</c:v>
                </c:pt>
                <c:pt idx="16589">
                  <c:v>17.055091560000001</c:v>
                </c:pt>
                <c:pt idx="16590">
                  <c:v>17.05578732</c:v>
                </c:pt>
                <c:pt idx="16591">
                  <c:v>17.056481760000036</c:v>
                </c:pt>
                <c:pt idx="16592">
                  <c:v>17.057172120000036</c:v>
                </c:pt>
                <c:pt idx="16593">
                  <c:v>17.057865120000073</c:v>
                </c:pt>
                <c:pt idx="16594">
                  <c:v>17.058561000000001</c:v>
                </c:pt>
                <c:pt idx="16595">
                  <c:v>17.05925544000004</c:v>
                </c:pt>
                <c:pt idx="16596">
                  <c:v>17.059949879999962</c:v>
                </c:pt>
                <c:pt idx="16597">
                  <c:v>17.060644320000002</c:v>
                </c:pt>
                <c:pt idx="16598">
                  <c:v>17.061338759999988</c:v>
                </c:pt>
                <c:pt idx="16599">
                  <c:v>17.062033199999963</c:v>
                </c:pt>
                <c:pt idx="16600">
                  <c:v>17.062727639999935</c:v>
                </c:pt>
                <c:pt idx="16601">
                  <c:v>17.063422079999942</c:v>
                </c:pt>
                <c:pt idx="16602">
                  <c:v>17.064116519999967</c:v>
                </c:pt>
                <c:pt idx="16603">
                  <c:v>17.064812400000001</c:v>
                </c:pt>
                <c:pt idx="16604">
                  <c:v>17.06550816</c:v>
                </c:pt>
                <c:pt idx="16605">
                  <c:v>17.066202599999961</c:v>
                </c:pt>
                <c:pt idx="16606">
                  <c:v>17.066897040000001</c:v>
                </c:pt>
                <c:pt idx="16607">
                  <c:v>17.067591479999987</c:v>
                </c:pt>
                <c:pt idx="16608">
                  <c:v>17.068285920000001</c:v>
                </c:pt>
                <c:pt idx="16609">
                  <c:v>17.068980359999987</c:v>
                </c:pt>
                <c:pt idx="16610">
                  <c:v>17.069674920000001</c:v>
                </c:pt>
                <c:pt idx="16611">
                  <c:v>17.070369360000001</c:v>
                </c:pt>
                <c:pt idx="16612">
                  <c:v>17.071063799999997</c:v>
                </c:pt>
                <c:pt idx="16613">
                  <c:v>17.071758240000001</c:v>
                </c:pt>
                <c:pt idx="16614">
                  <c:v>17.072452679999962</c:v>
                </c:pt>
                <c:pt idx="16615">
                  <c:v>17.073147120000005</c:v>
                </c:pt>
                <c:pt idx="16616">
                  <c:v>17.073841559999988</c:v>
                </c:pt>
                <c:pt idx="16617">
                  <c:v>17.074535999999988</c:v>
                </c:pt>
                <c:pt idx="16618">
                  <c:v>17.075230439999967</c:v>
                </c:pt>
                <c:pt idx="16619">
                  <c:v>17.075926199999987</c:v>
                </c:pt>
                <c:pt idx="16620">
                  <c:v>17.076620640000002</c:v>
                </c:pt>
                <c:pt idx="16621">
                  <c:v>17.077313759999999</c:v>
                </c:pt>
                <c:pt idx="16622">
                  <c:v>17.078004</c:v>
                </c:pt>
                <c:pt idx="16623">
                  <c:v>17.078684639999967</c:v>
                </c:pt>
                <c:pt idx="16624">
                  <c:v>17.079379079999967</c:v>
                </c:pt>
                <c:pt idx="16625">
                  <c:v>17.08009152</c:v>
                </c:pt>
                <c:pt idx="16626">
                  <c:v>17.080787399999963</c:v>
                </c:pt>
                <c:pt idx="16627">
                  <c:v>17.081456760000005</c:v>
                </c:pt>
                <c:pt idx="16628">
                  <c:v>17.08215683999995</c:v>
                </c:pt>
                <c:pt idx="16629">
                  <c:v>17.082830399999967</c:v>
                </c:pt>
                <c:pt idx="16630">
                  <c:v>17.08356096</c:v>
                </c:pt>
                <c:pt idx="16631">
                  <c:v>17.08424016</c:v>
                </c:pt>
                <c:pt idx="16632">
                  <c:v>17.084937359999987</c:v>
                </c:pt>
                <c:pt idx="16633">
                  <c:v>17.085647039999934</c:v>
                </c:pt>
                <c:pt idx="16634">
                  <c:v>17.086338720000001</c:v>
                </c:pt>
                <c:pt idx="16635">
                  <c:v>17.08703736</c:v>
                </c:pt>
                <c:pt idx="16636">
                  <c:v>17.087726279999934</c:v>
                </c:pt>
                <c:pt idx="16637">
                  <c:v>17.088420720000002</c:v>
                </c:pt>
                <c:pt idx="16638">
                  <c:v>17.089115159999999</c:v>
                </c:pt>
                <c:pt idx="16639">
                  <c:v>17.089809600000002</c:v>
                </c:pt>
                <c:pt idx="16640">
                  <c:v>17.090505360000005</c:v>
                </c:pt>
                <c:pt idx="16641">
                  <c:v>17.091199920000001</c:v>
                </c:pt>
                <c:pt idx="16642">
                  <c:v>17.091894359999998</c:v>
                </c:pt>
                <c:pt idx="16643">
                  <c:v>17.092588799999987</c:v>
                </c:pt>
                <c:pt idx="16644">
                  <c:v>17.093283239999963</c:v>
                </c:pt>
                <c:pt idx="16645">
                  <c:v>17.093977679999988</c:v>
                </c:pt>
                <c:pt idx="16646">
                  <c:v>17.094672119999988</c:v>
                </c:pt>
                <c:pt idx="16647">
                  <c:v>17.095367879999962</c:v>
                </c:pt>
                <c:pt idx="16648">
                  <c:v>17.096062320000001</c:v>
                </c:pt>
                <c:pt idx="16649">
                  <c:v>17.096756759999987</c:v>
                </c:pt>
                <c:pt idx="16650">
                  <c:v>17.097451200000005</c:v>
                </c:pt>
                <c:pt idx="16651">
                  <c:v>17.098145639999963</c:v>
                </c:pt>
                <c:pt idx="16652">
                  <c:v>17.098840199999987</c:v>
                </c:pt>
                <c:pt idx="16653">
                  <c:v>17.099534640000002</c:v>
                </c:pt>
                <c:pt idx="16654">
                  <c:v>17.100229079999963</c:v>
                </c:pt>
                <c:pt idx="16655">
                  <c:v>17.10092352000003</c:v>
                </c:pt>
                <c:pt idx="16656">
                  <c:v>17.101617959999999</c:v>
                </c:pt>
                <c:pt idx="16657">
                  <c:v>17.102313719999987</c:v>
                </c:pt>
                <c:pt idx="16658">
                  <c:v>17.103008160000044</c:v>
                </c:pt>
                <c:pt idx="16659">
                  <c:v>17.103702599999963</c:v>
                </c:pt>
                <c:pt idx="16660">
                  <c:v>17.10439704000003</c:v>
                </c:pt>
                <c:pt idx="16661">
                  <c:v>17.105091479999999</c:v>
                </c:pt>
                <c:pt idx="16662">
                  <c:v>17.105785920000031</c:v>
                </c:pt>
                <c:pt idx="16663">
                  <c:v>17.106480359999999</c:v>
                </c:pt>
                <c:pt idx="16664">
                  <c:v>17.107174920000041</c:v>
                </c:pt>
                <c:pt idx="16665">
                  <c:v>17.107865160000078</c:v>
                </c:pt>
                <c:pt idx="16666">
                  <c:v>17.1085596</c:v>
                </c:pt>
                <c:pt idx="16667">
                  <c:v>17.109256800000001</c:v>
                </c:pt>
                <c:pt idx="16668">
                  <c:v>17.10995124000004</c:v>
                </c:pt>
                <c:pt idx="16669">
                  <c:v>17.110645680000001</c:v>
                </c:pt>
                <c:pt idx="16670">
                  <c:v>17.11134012000004</c:v>
                </c:pt>
                <c:pt idx="16671">
                  <c:v>17.112034559999987</c:v>
                </c:pt>
                <c:pt idx="16672">
                  <c:v>17.112729000000002</c:v>
                </c:pt>
                <c:pt idx="16673">
                  <c:v>17.113423439999988</c:v>
                </c:pt>
                <c:pt idx="16674">
                  <c:v>17.11411788000003</c:v>
                </c:pt>
                <c:pt idx="16675">
                  <c:v>17.114812320000041</c:v>
                </c:pt>
                <c:pt idx="16676">
                  <c:v>17.115508200000001</c:v>
                </c:pt>
                <c:pt idx="16677">
                  <c:v>17.116204079999999</c:v>
                </c:pt>
                <c:pt idx="16678">
                  <c:v>17.116898520000046</c:v>
                </c:pt>
                <c:pt idx="16679">
                  <c:v>17.117592960000028</c:v>
                </c:pt>
                <c:pt idx="16680">
                  <c:v>17.118287400000028</c:v>
                </c:pt>
                <c:pt idx="16681">
                  <c:v>17.118981840000028</c:v>
                </c:pt>
                <c:pt idx="16682">
                  <c:v>17.11967628</c:v>
                </c:pt>
                <c:pt idx="16683">
                  <c:v>17.120370720000036</c:v>
                </c:pt>
                <c:pt idx="16684">
                  <c:v>17.121065160000061</c:v>
                </c:pt>
                <c:pt idx="16685">
                  <c:v>17.121759600000001</c:v>
                </c:pt>
                <c:pt idx="16686">
                  <c:v>17.122454040000001</c:v>
                </c:pt>
                <c:pt idx="16687">
                  <c:v>17.123148479999987</c:v>
                </c:pt>
                <c:pt idx="16688">
                  <c:v>17.123842920000001</c:v>
                </c:pt>
                <c:pt idx="16689">
                  <c:v>17.124537359999987</c:v>
                </c:pt>
                <c:pt idx="16690">
                  <c:v>17.125231800000002</c:v>
                </c:pt>
                <c:pt idx="16691">
                  <c:v>17.125920720000028</c:v>
                </c:pt>
                <c:pt idx="16692">
                  <c:v>17.126615160000028</c:v>
                </c:pt>
                <c:pt idx="16693">
                  <c:v>17.1273096</c:v>
                </c:pt>
                <c:pt idx="16694">
                  <c:v>17.128011000000001</c:v>
                </c:pt>
                <c:pt idx="16695">
                  <c:v>17.128698480000001</c:v>
                </c:pt>
                <c:pt idx="16696">
                  <c:v>17.129394359999999</c:v>
                </c:pt>
                <c:pt idx="16697">
                  <c:v>17.130088800000028</c:v>
                </c:pt>
                <c:pt idx="16698">
                  <c:v>17.130784559999999</c:v>
                </c:pt>
                <c:pt idx="16699">
                  <c:v>17.131479000000027</c:v>
                </c:pt>
                <c:pt idx="16700">
                  <c:v>17.132173439999999</c:v>
                </c:pt>
                <c:pt idx="16701">
                  <c:v>17.132866560000028</c:v>
                </c:pt>
                <c:pt idx="16702">
                  <c:v>17.133561000000036</c:v>
                </c:pt>
                <c:pt idx="16703">
                  <c:v>17.134255440000054</c:v>
                </c:pt>
                <c:pt idx="16704">
                  <c:v>17.134949880000001</c:v>
                </c:pt>
                <c:pt idx="16705">
                  <c:v>17.135644319999987</c:v>
                </c:pt>
                <c:pt idx="16706">
                  <c:v>17.13633876000004</c:v>
                </c:pt>
                <c:pt idx="16707">
                  <c:v>17.137034640000028</c:v>
                </c:pt>
                <c:pt idx="16708">
                  <c:v>17.13772908</c:v>
                </c:pt>
                <c:pt idx="16709">
                  <c:v>17.13842352</c:v>
                </c:pt>
                <c:pt idx="16710">
                  <c:v>17.139109560000001</c:v>
                </c:pt>
                <c:pt idx="16711">
                  <c:v>17.139798480000028</c:v>
                </c:pt>
                <c:pt idx="16712">
                  <c:v>17.140504079999989</c:v>
                </c:pt>
                <c:pt idx="16713">
                  <c:v>17.141199839999967</c:v>
                </c:pt>
                <c:pt idx="16714">
                  <c:v>17.141894279999999</c:v>
                </c:pt>
                <c:pt idx="16715">
                  <c:v>17.142588719999999</c:v>
                </c:pt>
                <c:pt idx="16716">
                  <c:v>17.143283159999999</c:v>
                </c:pt>
                <c:pt idx="16717">
                  <c:v>17.143977599999999</c:v>
                </c:pt>
                <c:pt idx="16718">
                  <c:v>17.14467204</c:v>
                </c:pt>
                <c:pt idx="16719">
                  <c:v>17.14536648</c:v>
                </c:pt>
                <c:pt idx="16720">
                  <c:v>17.146062360000005</c:v>
                </c:pt>
                <c:pt idx="16721">
                  <c:v>17.146756799999999</c:v>
                </c:pt>
                <c:pt idx="16722">
                  <c:v>17.147451239999999</c:v>
                </c:pt>
                <c:pt idx="16723">
                  <c:v>17.148145679999967</c:v>
                </c:pt>
                <c:pt idx="16724">
                  <c:v>17.148840119999999</c:v>
                </c:pt>
                <c:pt idx="16725">
                  <c:v>17.149535999999987</c:v>
                </c:pt>
                <c:pt idx="16726">
                  <c:v>17.150230440000001</c:v>
                </c:pt>
                <c:pt idx="16727">
                  <c:v>17.150924879999987</c:v>
                </c:pt>
                <c:pt idx="16728">
                  <c:v>17.151619320000005</c:v>
                </c:pt>
                <c:pt idx="16729">
                  <c:v>17.152313759999988</c:v>
                </c:pt>
                <c:pt idx="16730">
                  <c:v>17.153008200000031</c:v>
                </c:pt>
                <c:pt idx="16731">
                  <c:v>17.153704079999986</c:v>
                </c:pt>
                <c:pt idx="16732">
                  <c:v>17.15439852000004</c:v>
                </c:pt>
                <c:pt idx="16733">
                  <c:v>17.155092959999987</c:v>
                </c:pt>
                <c:pt idx="16734">
                  <c:v>17.155781760000028</c:v>
                </c:pt>
                <c:pt idx="16735">
                  <c:v>17.1564762</c:v>
                </c:pt>
                <c:pt idx="16736">
                  <c:v>17.157170640000036</c:v>
                </c:pt>
                <c:pt idx="16737">
                  <c:v>17.157865200000053</c:v>
                </c:pt>
                <c:pt idx="16738">
                  <c:v>17.158563720000028</c:v>
                </c:pt>
                <c:pt idx="16739">
                  <c:v>17.159258160000061</c:v>
                </c:pt>
                <c:pt idx="16740">
                  <c:v>17.159952599999997</c:v>
                </c:pt>
                <c:pt idx="16741">
                  <c:v>17.160647039999965</c:v>
                </c:pt>
                <c:pt idx="16742">
                  <c:v>17.161341479999987</c:v>
                </c:pt>
                <c:pt idx="16743">
                  <c:v>17.162035920000001</c:v>
                </c:pt>
                <c:pt idx="16744">
                  <c:v>17.162730359999962</c:v>
                </c:pt>
                <c:pt idx="16745">
                  <c:v>17.163424919999986</c:v>
                </c:pt>
                <c:pt idx="16746">
                  <c:v>17.164119360000001</c:v>
                </c:pt>
                <c:pt idx="16747">
                  <c:v>17.164813799999997</c:v>
                </c:pt>
                <c:pt idx="16748">
                  <c:v>17.165508239999966</c:v>
                </c:pt>
                <c:pt idx="16749">
                  <c:v>17.166202679999962</c:v>
                </c:pt>
                <c:pt idx="16750">
                  <c:v>17.166897120000044</c:v>
                </c:pt>
                <c:pt idx="16751">
                  <c:v>17.167592879999965</c:v>
                </c:pt>
                <c:pt idx="16752">
                  <c:v>17.168287319999987</c:v>
                </c:pt>
                <c:pt idx="16753">
                  <c:v>17.16898176000004</c:v>
                </c:pt>
                <c:pt idx="16754">
                  <c:v>17.169670679999989</c:v>
                </c:pt>
                <c:pt idx="16755">
                  <c:v>17.170365120000053</c:v>
                </c:pt>
                <c:pt idx="16756">
                  <c:v>17.171059560000028</c:v>
                </c:pt>
                <c:pt idx="16757">
                  <c:v>17.171754000000028</c:v>
                </c:pt>
                <c:pt idx="16758">
                  <c:v>17.17244844</c:v>
                </c:pt>
                <c:pt idx="16759">
                  <c:v>17.173144319999999</c:v>
                </c:pt>
                <c:pt idx="16760">
                  <c:v>17.173838760000049</c:v>
                </c:pt>
                <c:pt idx="16761">
                  <c:v>17.174533199999999</c:v>
                </c:pt>
                <c:pt idx="16762">
                  <c:v>17.175227639999989</c:v>
                </c:pt>
                <c:pt idx="16763">
                  <c:v>17.175922079999989</c:v>
                </c:pt>
                <c:pt idx="16764">
                  <c:v>17.176617960000005</c:v>
                </c:pt>
                <c:pt idx="16765">
                  <c:v>17.177312399999987</c:v>
                </c:pt>
                <c:pt idx="16766">
                  <c:v>17.178006839999963</c:v>
                </c:pt>
                <c:pt idx="16767">
                  <c:v>17.178702599999966</c:v>
                </c:pt>
                <c:pt idx="16768">
                  <c:v>17.179397039999987</c:v>
                </c:pt>
                <c:pt idx="16769">
                  <c:v>17.18009292</c:v>
                </c:pt>
                <c:pt idx="16770">
                  <c:v>17.18078736</c:v>
                </c:pt>
                <c:pt idx="16771">
                  <c:v>17.1814818</c:v>
                </c:pt>
                <c:pt idx="16772">
                  <c:v>17.182176239999961</c:v>
                </c:pt>
                <c:pt idx="16773">
                  <c:v>17.182869359999987</c:v>
                </c:pt>
                <c:pt idx="16774">
                  <c:v>17.183563800000002</c:v>
                </c:pt>
                <c:pt idx="16775">
                  <c:v>17.184259560000001</c:v>
                </c:pt>
                <c:pt idx="16776">
                  <c:v>17.18495400000004</c:v>
                </c:pt>
                <c:pt idx="16777">
                  <c:v>17.185648439999966</c:v>
                </c:pt>
                <c:pt idx="16778">
                  <c:v>17.18633736</c:v>
                </c:pt>
                <c:pt idx="16779">
                  <c:v>17.1870318</c:v>
                </c:pt>
                <c:pt idx="16780">
                  <c:v>17.187726239999961</c:v>
                </c:pt>
                <c:pt idx="16781">
                  <c:v>17.188420679999961</c:v>
                </c:pt>
                <c:pt idx="16782">
                  <c:v>17.189115120000036</c:v>
                </c:pt>
                <c:pt idx="16783">
                  <c:v>17.18980956</c:v>
                </c:pt>
                <c:pt idx="16784">
                  <c:v>17.190505439999999</c:v>
                </c:pt>
                <c:pt idx="16785">
                  <c:v>17.191201200000005</c:v>
                </c:pt>
                <c:pt idx="16786">
                  <c:v>17.191895639999998</c:v>
                </c:pt>
                <c:pt idx="16787">
                  <c:v>17.192590199999987</c:v>
                </c:pt>
                <c:pt idx="16788">
                  <c:v>17.193284640000005</c:v>
                </c:pt>
                <c:pt idx="16789">
                  <c:v>17.193979079999988</c:v>
                </c:pt>
                <c:pt idx="16790">
                  <c:v>17.19467352000003</c:v>
                </c:pt>
                <c:pt idx="16791">
                  <c:v>17.195367959999999</c:v>
                </c:pt>
                <c:pt idx="16792">
                  <c:v>17.196062399999999</c:v>
                </c:pt>
                <c:pt idx="16793">
                  <c:v>17.196756839999967</c:v>
                </c:pt>
                <c:pt idx="16794">
                  <c:v>17.197451279999999</c:v>
                </c:pt>
                <c:pt idx="16795">
                  <c:v>17.198147040000002</c:v>
                </c:pt>
                <c:pt idx="16796">
                  <c:v>17.198841479999999</c:v>
                </c:pt>
                <c:pt idx="16797">
                  <c:v>17.199535920000031</c:v>
                </c:pt>
                <c:pt idx="16798">
                  <c:v>17.200230359999967</c:v>
                </c:pt>
                <c:pt idx="16799">
                  <c:v>17.200926239999966</c:v>
                </c:pt>
                <c:pt idx="16800">
                  <c:v>17.201620679999962</c:v>
                </c:pt>
                <c:pt idx="16801">
                  <c:v>17.202315120000005</c:v>
                </c:pt>
                <c:pt idx="16802">
                  <c:v>17.20300404</c:v>
                </c:pt>
                <c:pt idx="16803">
                  <c:v>17.20369848</c:v>
                </c:pt>
                <c:pt idx="16804">
                  <c:v>17.20439292</c:v>
                </c:pt>
                <c:pt idx="16805">
                  <c:v>17.205088799999999</c:v>
                </c:pt>
                <c:pt idx="16806">
                  <c:v>17.205784559999962</c:v>
                </c:pt>
                <c:pt idx="16807">
                  <c:v>17.206479000000002</c:v>
                </c:pt>
                <c:pt idx="16808">
                  <c:v>17.20717488</c:v>
                </c:pt>
                <c:pt idx="16809">
                  <c:v>17.207869320000036</c:v>
                </c:pt>
                <c:pt idx="16810">
                  <c:v>17.208563759999986</c:v>
                </c:pt>
                <c:pt idx="16811">
                  <c:v>17.209258200000001</c:v>
                </c:pt>
                <c:pt idx="16812">
                  <c:v>17.209952639999987</c:v>
                </c:pt>
                <c:pt idx="16813">
                  <c:v>17.210647079999966</c:v>
                </c:pt>
                <c:pt idx="16814">
                  <c:v>17.21134296</c:v>
                </c:pt>
                <c:pt idx="16815">
                  <c:v>17.2120374</c:v>
                </c:pt>
                <c:pt idx="16816">
                  <c:v>17.212731839999961</c:v>
                </c:pt>
                <c:pt idx="16817">
                  <c:v>17.213426279999954</c:v>
                </c:pt>
                <c:pt idx="16818">
                  <c:v>17.214120720000036</c:v>
                </c:pt>
                <c:pt idx="16819">
                  <c:v>17.214809639999999</c:v>
                </c:pt>
                <c:pt idx="16820">
                  <c:v>17.215504079999967</c:v>
                </c:pt>
                <c:pt idx="16821">
                  <c:v>17.216198519999999</c:v>
                </c:pt>
                <c:pt idx="16822">
                  <c:v>17.216892959999999</c:v>
                </c:pt>
                <c:pt idx="16823">
                  <c:v>17.217587399999999</c:v>
                </c:pt>
                <c:pt idx="16824">
                  <c:v>17.21828184</c:v>
                </c:pt>
                <c:pt idx="16825">
                  <c:v>17.21897628</c:v>
                </c:pt>
                <c:pt idx="16826">
                  <c:v>17.219670720000028</c:v>
                </c:pt>
                <c:pt idx="16827">
                  <c:v>17.220366479999971</c:v>
                </c:pt>
                <c:pt idx="16828">
                  <c:v>17.221060919999999</c:v>
                </c:pt>
                <c:pt idx="16829">
                  <c:v>17.221755360000028</c:v>
                </c:pt>
                <c:pt idx="16830">
                  <c:v>17.222449919999949</c:v>
                </c:pt>
                <c:pt idx="16831">
                  <c:v>17.223144359999971</c:v>
                </c:pt>
                <c:pt idx="16832">
                  <c:v>17.223838799999999</c:v>
                </c:pt>
                <c:pt idx="16833">
                  <c:v>17.224534559999967</c:v>
                </c:pt>
                <c:pt idx="16834">
                  <c:v>17.22522767999995</c:v>
                </c:pt>
                <c:pt idx="16835">
                  <c:v>17.22592212</c:v>
                </c:pt>
                <c:pt idx="16836">
                  <c:v>17.226616559999961</c:v>
                </c:pt>
                <c:pt idx="16837">
                  <c:v>17.227311</c:v>
                </c:pt>
                <c:pt idx="16838">
                  <c:v>17.22800676</c:v>
                </c:pt>
                <c:pt idx="16839">
                  <c:v>17.228701199999989</c:v>
                </c:pt>
                <c:pt idx="16840">
                  <c:v>17.229397079999963</c:v>
                </c:pt>
                <c:pt idx="16841">
                  <c:v>17.23009152000003</c:v>
                </c:pt>
                <c:pt idx="16842">
                  <c:v>17.230785959999999</c:v>
                </c:pt>
                <c:pt idx="16843">
                  <c:v>17.231480399999999</c:v>
                </c:pt>
                <c:pt idx="16844">
                  <c:v>17.232174839999967</c:v>
                </c:pt>
                <c:pt idx="16845">
                  <c:v>17.232869279999989</c:v>
                </c:pt>
                <c:pt idx="16846">
                  <c:v>17.233563719999999</c:v>
                </c:pt>
                <c:pt idx="16847">
                  <c:v>17.234258160000053</c:v>
                </c:pt>
                <c:pt idx="16848">
                  <c:v>17.234952600000028</c:v>
                </c:pt>
                <c:pt idx="16849">
                  <c:v>17.235644279999942</c:v>
                </c:pt>
                <c:pt idx="16850">
                  <c:v>17.236340159999987</c:v>
                </c:pt>
                <c:pt idx="16851">
                  <c:v>17.237033159999999</c:v>
                </c:pt>
                <c:pt idx="16852">
                  <c:v>17.237727599999989</c:v>
                </c:pt>
                <c:pt idx="16853">
                  <c:v>17.23842203999995</c:v>
                </c:pt>
                <c:pt idx="16854">
                  <c:v>17.2391082</c:v>
                </c:pt>
                <c:pt idx="16855">
                  <c:v>17.239798440000001</c:v>
                </c:pt>
                <c:pt idx="16856">
                  <c:v>17.24050536</c:v>
                </c:pt>
                <c:pt idx="16857">
                  <c:v>17.24119992</c:v>
                </c:pt>
                <c:pt idx="16858">
                  <c:v>17.241894360000028</c:v>
                </c:pt>
                <c:pt idx="16859">
                  <c:v>17.242588799999989</c:v>
                </c:pt>
                <c:pt idx="16860">
                  <c:v>17.243285999999987</c:v>
                </c:pt>
                <c:pt idx="16861">
                  <c:v>17.243980440000001</c:v>
                </c:pt>
                <c:pt idx="16862">
                  <c:v>17.244674879999963</c:v>
                </c:pt>
                <c:pt idx="16863">
                  <c:v>17.245369320000002</c:v>
                </c:pt>
                <c:pt idx="16864">
                  <c:v>17.246063759999988</c:v>
                </c:pt>
                <c:pt idx="16865">
                  <c:v>17.246759639999965</c:v>
                </c:pt>
                <c:pt idx="16866">
                  <c:v>17.247454079999986</c:v>
                </c:pt>
                <c:pt idx="16867">
                  <c:v>17.248148519999965</c:v>
                </c:pt>
                <c:pt idx="16868">
                  <c:v>17.248842959999962</c:v>
                </c:pt>
                <c:pt idx="16869">
                  <c:v>17.249537399999966</c:v>
                </c:pt>
                <c:pt idx="16870">
                  <c:v>17.250231839999962</c:v>
                </c:pt>
                <c:pt idx="16871">
                  <c:v>17.250926280000002</c:v>
                </c:pt>
                <c:pt idx="16872">
                  <c:v>17.251619279999961</c:v>
                </c:pt>
                <c:pt idx="16873">
                  <c:v>17.25231372</c:v>
                </c:pt>
                <c:pt idx="16874">
                  <c:v>17.253008160000036</c:v>
                </c:pt>
                <c:pt idx="16875">
                  <c:v>17.253702599999954</c:v>
                </c:pt>
                <c:pt idx="16876">
                  <c:v>17.254398479999999</c:v>
                </c:pt>
                <c:pt idx="16877">
                  <c:v>17.255092919999989</c:v>
                </c:pt>
                <c:pt idx="16878">
                  <c:v>17.255787359999989</c:v>
                </c:pt>
                <c:pt idx="16879">
                  <c:v>17.2564818</c:v>
                </c:pt>
                <c:pt idx="16880">
                  <c:v>17.25717624</c:v>
                </c:pt>
                <c:pt idx="16881">
                  <c:v>17.257870680000028</c:v>
                </c:pt>
                <c:pt idx="16882">
                  <c:v>17.258565120000029</c:v>
                </c:pt>
                <c:pt idx="16883">
                  <c:v>17.259254040000005</c:v>
                </c:pt>
                <c:pt idx="16884">
                  <c:v>17.259948479999988</c:v>
                </c:pt>
                <c:pt idx="16885">
                  <c:v>17.260642919999942</c:v>
                </c:pt>
                <c:pt idx="16886">
                  <c:v>17.261337359999967</c:v>
                </c:pt>
                <c:pt idx="16887">
                  <c:v>17.262033239999933</c:v>
                </c:pt>
                <c:pt idx="16888">
                  <c:v>17.262726239999918</c:v>
                </c:pt>
                <c:pt idx="16889">
                  <c:v>17.263422119999966</c:v>
                </c:pt>
                <c:pt idx="16890">
                  <c:v>17.264117879999965</c:v>
                </c:pt>
                <c:pt idx="16891">
                  <c:v>17.264812319999987</c:v>
                </c:pt>
                <c:pt idx="16892">
                  <c:v>17.265508199999989</c:v>
                </c:pt>
                <c:pt idx="16893">
                  <c:v>17.266204079999966</c:v>
                </c:pt>
                <c:pt idx="16894">
                  <c:v>17.266892879999954</c:v>
                </c:pt>
                <c:pt idx="16895">
                  <c:v>17.267587320000001</c:v>
                </c:pt>
                <c:pt idx="16896">
                  <c:v>17.268281760000001</c:v>
                </c:pt>
                <c:pt idx="16897">
                  <c:v>17.268977639999989</c:v>
                </c:pt>
                <c:pt idx="16898">
                  <c:v>17.269673519999962</c:v>
                </c:pt>
                <c:pt idx="16899">
                  <c:v>17.270367960000005</c:v>
                </c:pt>
                <c:pt idx="16900">
                  <c:v>17.271063720000036</c:v>
                </c:pt>
                <c:pt idx="16901">
                  <c:v>17.271759599999989</c:v>
                </c:pt>
                <c:pt idx="16902">
                  <c:v>17.27245404</c:v>
                </c:pt>
                <c:pt idx="16903">
                  <c:v>17.273142959999966</c:v>
                </c:pt>
                <c:pt idx="16904">
                  <c:v>17.273837399999987</c:v>
                </c:pt>
                <c:pt idx="16905">
                  <c:v>17.274531840000002</c:v>
                </c:pt>
                <c:pt idx="16906">
                  <c:v>17.275226279999934</c:v>
                </c:pt>
                <c:pt idx="16907">
                  <c:v>17.27592072000003</c:v>
                </c:pt>
                <c:pt idx="16908">
                  <c:v>17.276615159999999</c:v>
                </c:pt>
                <c:pt idx="16909">
                  <c:v>17.277310919999987</c:v>
                </c:pt>
                <c:pt idx="16910">
                  <c:v>17.278005360000005</c:v>
                </c:pt>
                <c:pt idx="16911">
                  <c:v>17.278699919999966</c:v>
                </c:pt>
                <c:pt idx="16912">
                  <c:v>17.279394359999987</c:v>
                </c:pt>
                <c:pt idx="16913">
                  <c:v>17.280088799999987</c:v>
                </c:pt>
                <c:pt idx="16914">
                  <c:v>17.280784559999965</c:v>
                </c:pt>
                <c:pt idx="16915">
                  <c:v>17.281478999999987</c:v>
                </c:pt>
                <c:pt idx="16916">
                  <c:v>17.282173439999966</c:v>
                </c:pt>
                <c:pt idx="16917">
                  <c:v>17.282867879999962</c:v>
                </c:pt>
                <c:pt idx="16918">
                  <c:v>17.283562319999966</c:v>
                </c:pt>
                <c:pt idx="16919">
                  <c:v>17.284256759999987</c:v>
                </c:pt>
                <c:pt idx="16920">
                  <c:v>17.284951200000005</c:v>
                </c:pt>
                <c:pt idx="16921">
                  <c:v>17.285645639999935</c:v>
                </c:pt>
                <c:pt idx="16922">
                  <c:v>17.286340199999962</c:v>
                </c:pt>
                <c:pt idx="16923">
                  <c:v>17.287034640000002</c:v>
                </c:pt>
                <c:pt idx="16924">
                  <c:v>17.287730399999965</c:v>
                </c:pt>
                <c:pt idx="16925">
                  <c:v>17.288424839999934</c:v>
                </c:pt>
                <c:pt idx="16926">
                  <c:v>17.28912072</c:v>
                </c:pt>
                <c:pt idx="16927">
                  <c:v>17.289809639999966</c:v>
                </c:pt>
                <c:pt idx="16928">
                  <c:v>17.290504079999963</c:v>
                </c:pt>
                <c:pt idx="16929">
                  <c:v>17.291198519999988</c:v>
                </c:pt>
                <c:pt idx="16930">
                  <c:v>17.291894280000001</c:v>
                </c:pt>
                <c:pt idx="16931">
                  <c:v>17.292588719999987</c:v>
                </c:pt>
                <c:pt idx="16932">
                  <c:v>17.293283160000001</c:v>
                </c:pt>
                <c:pt idx="16933">
                  <c:v>17.293977599999987</c:v>
                </c:pt>
                <c:pt idx="16934">
                  <c:v>17.294672040000002</c:v>
                </c:pt>
                <c:pt idx="16935">
                  <c:v>17.295366479999963</c:v>
                </c:pt>
                <c:pt idx="16936">
                  <c:v>17.296062360000001</c:v>
                </c:pt>
                <c:pt idx="16937">
                  <c:v>17.296758240000003</c:v>
                </c:pt>
                <c:pt idx="16938">
                  <c:v>17.297452679999989</c:v>
                </c:pt>
                <c:pt idx="16939">
                  <c:v>17.298147119999989</c:v>
                </c:pt>
                <c:pt idx="16940">
                  <c:v>17.29884156</c:v>
                </c:pt>
                <c:pt idx="16941">
                  <c:v>17.299535999999989</c:v>
                </c:pt>
                <c:pt idx="16942">
                  <c:v>17.300231759999999</c:v>
                </c:pt>
                <c:pt idx="16943">
                  <c:v>17.300926199999999</c:v>
                </c:pt>
                <c:pt idx="16944">
                  <c:v>17.30161512000004</c:v>
                </c:pt>
                <c:pt idx="16945">
                  <c:v>17.302311</c:v>
                </c:pt>
                <c:pt idx="16946">
                  <c:v>17.303005440000028</c:v>
                </c:pt>
                <c:pt idx="16947">
                  <c:v>17.303702639999958</c:v>
                </c:pt>
                <c:pt idx="16948">
                  <c:v>17.304398519999999</c:v>
                </c:pt>
                <c:pt idx="16949">
                  <c:v>17.305085999999999</c:v>
                </c:pt>
                <c:pt idx="16950">
                  <c:v>17.3057874</c:v>
                </c:pt>
                <c:pt idx="16951">
                  <c:v>17.306476199999999</c:v>
                </c:pt>
                <c:pt idx="16952">
                  <c:v>17.307172080000001</c:v>
                </c:pt>
                <c:pt idx="16953">
                  <c:v>17.307869279999988</c:v>
                </c:pt>
                <c:pt idx="16954">
                  <c:v>17.308565160000036</c:v>
                </c:pt>
                <c:pt idx="16955">
                  <c:v>17.309259600000001</c:v>
                </c:pt>
                <c:pt idx="16956">
                  <c:v>17.30995404000004</c:v>
                </c:pt>
                <c:pt idx="16957">
                  <c:v>17.310647039999989</c:v>
                </c:pt>
                <c:pt idx="16958">
                  <c:v>17.311342920000001</c:v>
                </c:pt>
                <c:pt idx="16959">
                  <c:v>17.312033159999999</c:v>
                </c:pt>
                <c:pt idx="16960">
                  <c:v>17.312727600000002</c:v>
                </c:pt>
                <c:pt idx="16961">
                  <c:v>17.313426239999963</c:v>
                </c:pt>
                <c:pt idx="16962">
                  <c:v>17.314110960000036</c:v>
                </c:pt>
                <c:pt idx="16963">
                  <c:v>17.314808160000062</c:v>
                </c:pt>
                <c:pt idx="16964">
                  <c:v>17.315505360000028</c:v>
                </c:pt>
                <c:pt idx="16965">
                  <c:v>17.316199920000031</c:v>
                </c:pt>
                <c:pt idx="16966">
                  <c:v>17.316897120000061</c:v>
                </c:pt>
                <c:pt idx="16967">
                  <c:v>17.317591560000036</c:v>
                </c:pt>
                <c:pt idx="16968">
                  <c:v>17.318286000000001</c:v>
                </c:pt>
                <c:pt idx="16969">
                  <c:v>17.318980440000036</c:v>
                </c:pt>
                <c:pt idx="16970">
                  <c:v>17.3196762</c:v>
                </c:pt>
                <c:pt idx="16971">
                  <c:v>17.32037064</c:v>
                </c:pt>
                <c:pt idx="16972">
                  <c:v>17.321065200000028</c:v>
                </c:pt>
                <c:pt idx="16973">
                  <c:v>17.321755439999997</c:v>
                </c:pt>
                <c:pt idx="16974">
                  <c:v>17.322449879999933</c:v>
                </c:pt>
                <c:pt idx="16975">
                  <c:v>17.323144319999987</c:v>
                </c:pt>
                <c:pt idx="16976">
                  <c:v>17.32383876000004</c:v>
                </c:pt>
                <c:pt idx="16977">
                  <c:v>17.324533199999987</c:v>
                </c:pt>
                <c:pt idx="16978">
                  <c:v>17.325227639999966</c:v>
                </c:pt>
                <c:pt idx="16979">
                  <c:v>17.325922079999962</c:v>
                </c:pt>
                <c:pt idx="16980">
                  <c:v>17.326616520000002</c:v>
                </c:pt>
                <c:pt idx="16981">
                  <c:v>17.3273124</c:v>
                </c:pt>
                <c:pt idx="16982">
                  <c:v>17.328006839999961</c:v>
                </c:pt>
                <c:pt idx="16983">
                  <c:v>17.328701279999965</c:v>
                </c:pt>
                <c:pt idx="16984">
                  <c:v>17.32939704</c:v>
                </c:pt>
                <c:pt idx="16985">
                  <c:v>17.330091480000029</c:v>
                </c:pt>
                <c:pt idx="16986">
                  <c:v>17.330785920000036</c:v>
                </c:pt>
                <c:pt idx="16987">
                  <c:v>17.331480360000036</c:v>
                </c:pt>
                <c:pt idx="16988">
                  <c:v>17.332176240000003</c:v>
                </c:pt>
                <c:pt idx="16989">
                  <c:v>17.332870679999999</c:v>
                </c:pt>
                <c:pt idx="16990">
                  <c:v>17.333565120000042</c:v>
                </c:pt>
                <c:pt idx="16991">
                  <c:v>17.334259560000028</c:v>
                </c:pt>
                <c:pt idx="16992">
                  <c:v>17.334954000000053</c:v>
                </c:pt>
                <c:pt idx="16993">
                  <c:v>17.33564844</c:v>
                </c:pt>
                <c:pt idx="16994">
                  <c:v>17.336342879999961</c:v>
                </c:pt>
                <c:pt idx="16995">
                  <c:v>17.337037320000036</c:v>
                </c:pt>
                <c:pt idx="16996">
                  <c:v>17.337731759999997</c:v>
                </c:pt>
                <c:pt idx="16997">
                  <c:v>17.33842344</c:v>
                </c:pt>
                <c:pt idx="16998">
                  <c:v>17.33911788</c:v>
                </c:pt>
                <c:pt idx="16999">
                  <c:v>17.339813759999998</c:v>
                </c:pt>
                <c:pt idx="17000">
                  <c:v>17.340508200000002</c:v>
                </c:pt>
                <c:pt idx="17001">
                  <c:v>17.341202639999967</c:v>
                </c:pt>
                <c:pt idx="17002">
                  <c:v>17.341897080000031</c:v>
                </c:pt>
                <c:pt idx="17003">
                  <c:v>17.342592959999962</c:v>
                </c:pt>
                <c:pt idx="17004">
                  <c:v>17.343283200000002</c:v>
                </c:pt>
                <c:pt idx="17005">
                  <c:v>17.3439762</c:v>
                </c:pt>
                <c:pt idx="17006">
                  <c:v>17.344672079999967</c:v>
                </c:pt>
                <c:pt idx="17007">
                  <c:v>17.345367960000001</c:v>
                </c:pt>
                <c:pt idx="17008">
                  <c:v>17.346062400000001</c:v>
                </c:pt>
                <c:pt idx="17009">
                  <c:v>17.346756839999966</c:v>
                </c:pt>
                <c:pt idx="17010">
                  <c:v>17.347449839999943</c:v>
                </c:pt>
                <c:pt idx="17011">
                  <c:v>17.348145719999987</c:v>
                </c:pt>
                <c:pt idx="17012">
                  <c:v>17.348840160000005</c:v>
                </c:pt>
                <c:pt idx="17013">
                  <c:v>17.349534599999963</c:v>
                </c:pt>
                <c:pt idx="17014">
                  <c:v>17.350230359999987</c:v>
                </c:pt>
                <c:pt idx="17015">
                  <c:v>17.350924919999997</c:v>
                </c:pt>
                <c:pt idx="17016">
                  <c:v>17.351619360000001</c:v>
                </c:pt>
                <c:pt idx="17017">
                  <c:v>17.352309599999963</c:v>
                </c:pt>
                <c:pt idx="17018">
                  <c:v>17.35300536000004</c:v>
                </c:pt>
                <c:pt idx="17019">
                  <c:v>17.35369992</c:v>
                </c:pt>
                <c:pt idx="17020">
                  <c:v>17.354394360000036</c:v>
                </c:pt>
                <c:pt idx="17021">
                  <c:v>17.355088800000001</c:v>
                </c:pt>
                <c:pt idx="17022">
                  <c:v>17.35578456</c:v>
                </c:pt>
                <c:pt idx="17023">
                  <c:v>17.356479</c:v>
                </c:pt>
                <c:pt idx="17024">
                  <c:v>17.357173440000036</c:v>
                </c:pt>
                <c:pt idx="17025">
                  <c:v>17.357867880000036</c:v>
                </c:pt>
                <c:pt idx="17026">
                  <c:v>17.358562319999987</c:v>
                </c:pt>
                <c:pt idx="17027">
                  <c:v>17.359258200000028</c:v>
                </c:pt>
                <c:pt idx="17028">
                  <c:v>17.359948440000029</c:v>
                </c:pt>
                <c:pt idx="17029">
                  <c:v>17.360642879999922</c:v>
                </c:pt>
                <c:pt idx="17030">
                  <c:v>17.361337320000001</c:v>
                </c:pt>
                <c:pt idx="17031">
                  <c:v>17.362034639999958</c:v>
                </c:pt>
                <c:pt idx="17032">
                  <c:v>17.362729079999934</c:v>
                </c:pt>
                <c:pt idx="17033">
                  <c:v>17.363423519999962</c:v>
                </c:pt>
                <c:pt idx="17034">
                  <c:v>17.364117960000005</c:v>
                </c:pt>
                <c:pt idx="17035">
                  <c:v>17.364812399999987</c:v>
                </c:pt>
                <c:pt idx="17036">
                  <c:v>17.365506839999934</c:v>
                </c:pt>
                <c:pt idx="17037">
                  <c:v>17.366201279999967</c:v>
                </c:pt>
                <c:pt idx="17038">
                  <c:v>17.366897039999987</c:v>
                </c:pt>
                <c:pt idx="17039">
                  <c:v>17.367591480000005</c:v>
                </c:pt>
                <c:pt idx="17040">
                  <c:v>17.368284599999971</c:v>
                </c:pt>
                <c:pt idx="17041">
                  <c:v>17.368979039999989</c:v>
                </c:pt>
                <c:pt idx="17042">
                  <c:v>17.369673479999989</c:v>
                </c:pt>
                <c:pt idx="17043">
                  <c:v>17.370369359999987</c:v>
                </c:pt>
                <c:pt idx="17044">
                  <c:v>17.371063800000005</c:v>
                </c:pt>
                <c:pt idx="17045">
                  <c:v>17.3717568</c:v>
                </c:pt>
                <c:pt idx="17046">
                  <c:v>17.37245124</c:v>
                </c:pt>
                <c:pt idx="17047">
                  <c:v>17.37314568</c:v>
                </c:pt>
                <c:pt idx="17048">
                  <c:v>17.373840120000036</c:v>
                </c:pt>
                <c:pt idx="17049">
                  <c:v>17.374534560000001</c:v>
                </c:pt>
                <c:pt idx="17050">
                  <c:v>17.375230439999989</c:v>
                </c:pt>
                <c:pt idx="17051">
                  <c:v>17.375924879999989</c:v>
                </c:pt>
                <c:pt idx="17052">
                  <c:v>17.376620639999967</c:v>
                </c:pt>
                <c:pt idx="17053">
                  <c:v>17.377315199999998</c:v>
                </c:pt>
                <c:pt idx="17054">
                  <c:v>17.378009640000002</c:v>
                </c:pt>
                <c:pt idx="17055">
                  <c:v>17.378699879999942</c:v>
                </c:pt>
                <c:pt idx="17056">
                  <c:v>17.379395639999988</c:v>
                </c:pt>
                <c:pt idx="17057">
                  <c:v>17.380090199999987</c:v>
                </c:pt>
                <c:pt idx="17058">
                  <c:v>17.380785960000001</c:v>
                </c:pt>
                <c:pt idx="17059">
                  <c:v>17.381480400000001</c:v>
                </c:pt>
                <c:pt idx="17060">
                  <c:v>17.382176279999943</c:v>
                </c:pt>
                <c:pt idx="17061">
                  <c:v>17.382870720000028</c:v>
                </c:pt>
                <c:pt idx="17062">
                  <c:v>17.383565160000028</c:v>
                </c:pt>
                <c:pt idx="17063">
                  <c:v>17.384254079999987</c:v>
                </c:pt>
                <c:pt idx="17064">
                  <c:v>17.384949839999965</c:v>
                </c:pt>
                <c:pt idx="17065">
                  <c:v>17.385645719999989</c:v>
                </c:pt>
                <c:pt idx="17066">
                  <c:v>17.38634016</c:v>
                </c:pt>
                <c:pt idx="17067">
                  <c:v>17.3870346</c:v>
                </c:pt>
                <c:pt idx="17068">
                  <c:v>17.387729039999961</c:v>
                </c:pt>
                <c:pt idx="17069">
                  <c:v>17.388423479999961</c:v>
                </c:pt>
                <c:pt idx="17070">
                  <c:v>17.38911792</c:v>
                </c:pt>
                <c:pt idx="17071">
                  <c:v>17.389812360000001</c:v>
                </c:pt>
                <c:pt idx="17072">
                  <c:v>17.390506799999986</c:v>
                </c:pt>
                <c:pt idx="17073">
                  <c:v>17.391202679999989</c:v>
                </c:pt>
                <c:pt idx="17074">
                  <c:v>17.391897120000046</c:v>
                </c:pt>
                <c:pt idx="17075">
                  <c:v>17.392592879999942</c:v>
                </c:pt>
                <c:pt idx="17076">
                  <c:v>17.393287319999999</c:v>
                </c:pt>
                <c:pt idx="17077">
                  <c:v>17.393981760000042</c:v>
                </c:pt>
                <c:pt idx="17078">
                  <c:v>17.394676199999999</c:v>
                </c:pt>
                <c:pt idx="17079">
                  <c:v>17.395370639999989</c:v>
                </c:pt>
                <c:pt idx="17080">
                  <c:v>17.396065200000027</c:v>
                </c:pt>
                <c:pt idx="17081">
                  <c:v>17.396759639999971</c:v>
                </c:pt>
                <c:pt idx="17082">
                  <c:v>17.397454079999999</c:v>
                </c:pt>
                <c:pt idx="17083">
                  <c:v>17.398148519999989</c:v>
                </c:pt>
                <c:pt idx="17084">
                  <c:v>17.39884296</c:v>
                </c:pt>
                <c:pt idx="17085">
                  <c:v>17.3995374</c:v>
                </c:pt>
                <c:pt idx="17086">
                  <c:v>17.400231839999961</c:v>
                </c:pt>
                <c:pt idx="17087">
                  <c:v>17.400926279999954</c:v>
                </c:pt>
                <c:pt idx="17088">
                  <c:v>17.401615200000002</c:v>
                </c:pt>
                <c:pt idx="17089">
                  <c:v>17.402309639999935</c:v>
                </c:pt>
                <c:pt idx="17090">
                  <c:v>17.403004079999967</c:v>
                </c:pt>
                <c:pt idx="17091">
                  <c:v>17.403698519999967</c:v>
                </c:pt>
                <c:pt idx="17092">
                  <c:v>17.404394279999963</c:v>
                </c:pt>
                <c:pt idx="17093">
                  <c:v>17.40508872000003</c:v>
                </c:pt>
                <c:pt idx="17094">
                  <c:v>17.405783159999967</c:v>
                </c:pt>
                <c:pt idx="17095">
                  <c:v>17.406477600000002</c:v>
                </c:pt>
                <c:pt idx="17096">
                  <c:v>17.407172039999967</c:v>
                </c:pt>
                <c:pt idx="17097">
                  <c:v>17.40786792000004</c:v>
                </c:pt>
                <c:pt idx="17098">
                  <c:v>17.408562359999962</c:v>
                </c:pt>
                <c:pt idx="17099">
                  <c:v>17.409256799999987</c:v>
                </c:pt>
                <c:pt idx="17100">
                  <c:v>17.40995268</c:v>
                </c:pt>
                <c:pt idx="17101">
                  <c:v>17.41064712</c:v>
                </c:pt>
                <c:pt idx="17102">
                  <c:v>17.41134156</c:v>
                </c:pt>
                <c:pt idx="17103">
                  <c:v>17.41203323999995</c:v>
                </c:pt>
                <c:pt idx="17104">
                  <c:v>17.412730439999965</c:v>
                </c:pt>
                <c:pt idx="17105">
                  <c:v>17.413424879999965</c:v>
                </c:pt>
                <c:pt idx="17106">
                  <c:v>17.414115119999998</c:v>
                </c:pt>
                <c:pt idx="17107">
                  <c:v>17.414809560000005</c:v>
                </c:pt>
                <c:pt idx="17108">
                  <c:v>17.415505439999986</c:v>
                </c:pt>
                <c:pt idx="17109">
                  <c:v>17.416199879999965</c:v>
                </c:pt>
                <c:pt idx="17110">
                  <c:v>17.416894319999997</c:v>
                </c:pt>
                <c:pt idx="17111">
                  <c:v>17.417587320000031</c:v>
                </c:pt>
                <c:pt idx="17112">
                  <c:v>17.418281759999999</c:v>
                </c:pt>
                <c:pt idx="17113">
                  <c:v>17.418976199999999</c:v>
                </c:pt>
                <c:pt idx="17114">
                  <c:v>17.41967064</c:v>
                </c:pt>
                <c:pt idx="17115">
                  <c:v>17.420366520000002</c:v>
                </c:pt>
                <c:pt idx="17116">
                  <c:v>17.421060959999988</c:v>
                </c:pt>
                <c:pt idx="17117">
                  <c:v>17.421755399999999</c:v>
                </c:pt>
                <c:pt idx="17118">
                  <c:v>17.422449839999906</c:v>
                </c:pt>
                <c:pt idx="17119">
                  <c:v>17.423144279999942</c:v>
                </c:pt>
                <c:pt idx="17120">
                  <c:v>17.423838719999999</c:v>
                </c:pt>
                <c:pt idx="17121">
                  <c:v>17.424531839999954</c:v>
                </c:pt>
                <c:pt idx="17122">
                  <c:v>17.425226279999926</c:v>
                </c:pt>
                <c:pt idx="17123">
                  <c:v>17.425920720000001</c:v>
                </c:pt>
                <c:pt idx="17124">
                  <c:v>17.426615159999987</c:v>
                </c:pt>
                <c:pt idx="17125">
                  <c:v>17.427309599999965</c:v>
                </c:pt>
                <c:pt idx="17126">
                  <c:v>17.428004039999962</c:v>
                </c:pt>
                <c:pt idx="17127">
                  <c:v>17.42869991999995</c:v>
                </c:pt>
                <c:pt idx="17128">
                  <c:v>17.42939436</c:v>
                </c:pt>
                <c:pt idx="17129">
                  <c:v>17.430087360000005</c:v>
                </c:pt>
                <c:pt idx="17130">
                  <c:v>17.430781799999988</c:v>
                </c:pt>
                <c:pt idx="17131">
                  <c:v>17.431479</c:v>
                </c:pt>
                <c:pt idx="17132">
                  <c:v>17.432174879999963</c:v>
                </c:pt>
                <c:pt idx="17133">
                  <c:v>17.432869320000005</c:v>
                </c:pt>
                <c:pt idx="17134">
                  <c:v>17.433563759999988</c:v>
                </c:pt>
                <c:pt idx="17135">
                  <c:v>17.434258200000031</c:v>
                </c:pt>
                <c:pt idx="17136">
                  <c:v>17.434952639999999</c:v>
                </c:pt>
                <c:pt idx="17137">
                  <c:v>17.435647079999949</c:v>
                </c:pt>
                <c:pt idx="17138">
                  <c:v>17.436341519999971</c:v>
                </c:pt>
                <c:pt idx="17139">
                  <c:v>17.437037400000001</c:v>
                </c:pt>
                <c:pt idx="17140">
                  <c:v>17.437731839999962</c:v>
                </c:pt>
                <c:pt idx="17141">
                  <c:v>17.438426279999945</c:v>
                </c:pt>
                <c:pt idx="17142">
                  <c:v>17.439120719999988</c:v>
                </c:pt>
                <c:pt idx="17143">
                  <c:v>17.439815159999998</c:v>
                </c:pt>
                <c:pt idx="17144">
                  <c:v>17.440509599999942</c:v>
                </c:pt>
                <c:pt idx="17145">
                  <c:v>17.44119852</c:v>
                </c:pt>
                <c:pt idx="17146">
                  <c:v>17.441892960000001</c:v>
                </c:pt>
                <c:pt idx="17147">
                  <c:v>17.442587399999965</c:v>
                </c:pt>
                <c:pt idx="17148">
                  <c:v>17.44328316</c:v>
                </c:pt>
                <c:pt idx="17149">
                  <c:v>17.443979040000002</c:v>
                </c:pt>
                <c:pt idx="17150">
                  <c:v>17.444673479999967</c:v>
                </c:pt>
                <c:pt idx="17151">
                  <c:v>17.445367920000002</c:v>
                </c:pt>
                <c:pt idx="17152">
                  <c:v>17.446063799999987</c:v>
                </c:pt>
                <c:pt idx="17153">
                  <c:v>17.446758239999966</c:v>
                </c:pt>
                <c:pt idx="17154">
                  <c:v>17.447448479999963</c:v>
                </c:pt>
                <c:pt idx="17155">
                  <c:v>17.448142919999942</c:v>
                </c:pt>
                <c:pt idx="17156">
                  <c:v>17.448837359999967</c:v>
                </c:pt>
                <c:pt idx="17157">
                  <c:v>17.449531799999967</c:v>
                </c:pt>
                <c:pt idx="17158">
                  <c:v>17.450228999999986</c:v>
                </c:pt>
                <c:pt idx="17159">
                  <c:v>17.45092344</c:v>
                </c:pt>
                <c:pt idx="17160">
                  <c:v>17.451617879999965</c:v>
                </c:pt>
                <c:pt idx="17161">
                  <c:v>17.452312319999958</c:v>
                </c:pt>
                <c:pt idx="17162">
                  <c:v>17.453008199999999</c:v>
                </c:pt>
                <c:pt idx="17163">
                  <c:v>17.453702639999943</c:v>
                </c:pt>
                <c:pt idx="17164">
                  <c:v>17.45439708</c:v>
                </c:pt>
                <c:pt idx="17165">
                  <c:v>17.45509152</c:v>
                </c:pt>
                <c:pt idx="17166">
                  <c:v>17.45578596</c:v>
                </c:pt>
                <c:pt idx="17167">
                  <c:v>17.456481840000002</c:v>
                </c:pt>
                <c:pt idx="17168">
                  <c:v>17.457176279999967</c:v>
                </c:pt>
                <c:pt idx="17169">
                  <c:v>17.457870720000042</c:v>
                </c:pt>
                <c:pt idx="17170">
                  <c:v>17.458558199999999</c:v>
                </c:pt>
                <c:pt idx="17171">
                  <c:v>17.459259599999989</c:v>
                </c:pt>
                <c:pt idx="17172">
                  <c:v>17.459954040000028</c:v>
                </c:pt>
                <c:pt idx="17173">
                  <c:v>17.46064847999995</c:v>
                </c:pt>
                <c:pt idx="17174">
                  <c:v>17.461342919999961</c:v>
                </c:pt>
                <c:pt idx="17175">
                  <c:v>17.462037359999961</c:v>
                </c:pt>
                <c:pt idx="17176">
                  <c:v>17.462731799999954</c:v>
                </c:pt>
                <c:pt idx="17177">
                  <c:v>17.463420720000002</c:v>
                </c:pt>
                <c:pt idx="17178">
                  <c:v>17.464115159999999</c:v>
                </c:pt>
                <c:pt idx="17179">
                  <c:v>17.464809600000002</c:v>
                </c:pt>
                <c:pt idx="17180">
                  <c:v>17.465505360000002</c:v>
                </c:pt>
                <c:pt idx="17181">
                  <c:v>17.466199919999966</c:v>
                </c:pt>
                <c:pt idx="17182">
                  <c:v>17.46689568</c:v>
                </c:pt>
                <c:pt idx="17183">
                  <c:v>17.467590120000001</c:v>
                </c:pt>
                <c:pt idx="17184">
                  <c:v>17.468284559999965</c:v>
                </c:pt>
                <c:pt idx="17185">
                  <c:v>17.468978999999987</c:v>
                </c:pt>
                <c:pt idx="17186">
                  <c:v>17.469674879999943</c:v>
                </c:pt>
                <c:pt idx="17187">
                  <c:v>17.47036932</c:v>
                </c:pt>
                <c:pt idx="17188">
                  <c:v>17.471065199999998</c:v>
                </c:pt>
                <c:pt idx="17189">
                  <c:v>17.471753999999986</c:v>
                </c:pt>
                <c:pt idx="17190">
                  <c:v>17.472448439999965</c:v>
                </c:pt>
                <c:pt idx="17191">
                  <c:v>17.473142879999926</c:v>
                </c:pt>
                <c:pt idx="17192">
                  <c:v>17.473837320000001</c:v>
                </c:pt>
                <c:pt idx="17193">
                  <c:v>17.474531759999987</c:v>
                </c:pt>
                <c:pt idx="17194">
                  <c:v>17.475226199999966</c:v>
                </c:pt>
                <c:pt idx="17195">
                  <c:v>17.475923520000002</c:v>
                </c:pt>
                <c:pt idx="17196">
                  <c:v>17.476617959999967</c:v>
                </c:pt>
                <c:pt idx="17197">
                  <c:v>17.477312399999967</c:v>
                </c:pt>
                <c:pt idx="17198">
                  <c:v>17.478008160000005</c:v>
                </c:pt>
                <c:pt idx="17199">
                  <c:v>17.478702599999934</c:v>
                </c:pt>
                <c:pt idx="17200">
                  <c:v>17.479397040000002</c:v>
                </c:pt>
                <c:pt idx="17201">
                  <c:v>17.480092919999958</c:v>
                </c:pt>
                <c:pt idx="17202">
                  <c:v>17.480787359999965</c:v>
                </c:pt>
                <c:pt idx="17203">
                  <c:v>17.481481799999987</c:v>
                </c:pt>
                <c:pt idx="17204">
                  <c:v>17.482176239999934</c:v>
                </c:pt>
                <c:pt idx="17205">
                  <c:v>17.482870679999962</c:v>
                </c:pt>
                <c:pt idx="17206">
                  <c:v>17.483565120000005</c:v>
                </c:pt>
                <c:pt idx="17207">
                  <c:v>17.484259559999963</c:v>
                </c:pt>
                <c:pt idx="17208">
                  <c:v>17.484953999999988</c:v>
                </c:pt>
                <c:pt idx="17209">
                  <c:v>17.485648439999935</c:v>
                </c:pt>
                <c:pt idx="17210">
                  <c:v>17.486342879999906</c:v>
                </c:pt>
                <c:pt idx="17211">
                  <c:v>17.487037319999967</c:v>
                </c:pt>
                <c:pt idx="17212">
                  <c:v>17.487731759999971</c:v>
                </c:pt>
                <c:pt idx="17213">
                  <c:v>17.488426199999942</c:v>
                </c:pt>
                <c:pt idx="17214">
                  <c:v>17.489120639999943</c:v>
                </c:pt>
                <c:pt idx="17215">
                  <c:v>17.489815199999999</c:v>
                </c:pt>
                <c:pt idx="17216">
                  <c:v>17.490509639999942</c:v>
                </c:pt>
                <c:pt idx="17217">
                  <c:v>17.491198439999987</c:v>
                </c:pt>
                <c:pt idx="17218">
                  <c:v>17.491892880000002</c:v>
                </c:pt>
                <c:pt idx="17219">
                  <c:v>17.492587319999963</c:v>
                </c:pt>
                <c:pt idx="17220">
                  <c:v>17.493281760000031</c:v>
                </c:pt>
                <c:pt idx="17221">
                  <c:v>17.493976199999999</c:v>
                </c:pt>
                <c:pt idx="17222">
                  <c:v>17.494670639999967</c:v>
                </c:pt>
                <c:pt idx="17223">
                  <c:v>17.495365200000002</c:v>
                </c:pt>
                <c:pt idx="17224">
                  <c:v>17.496060960000001</c:v>
                </c:pt>
                <c:pt idx="17225">
                  <c:v>17.496755399999987</c:v>
                </c:pt>
                <c:pt idx="17226">
                  <c:v>17.49745128</c:v>
                </c:pt>
                <c:pt idx="17227">
                  <c:v>17.49814572</c:v>
                </c:pt>
                <c:pt idx="17228">
                  <c:v>17.49884016</c:v>
                </c:pt>
                <c:pt idx="17229">
                  <c:v>17.49953592</c:v>
                </c:pt>
                <c:pt idx="17230">
                  <c:v>17.50023036</c:v>
                </c:pt>
                <c:pt idx="17231">
                  <c:v>17.500926239999963</c:v>
                </c:pt>
                <c:pt idx="17232">
                  <c:v>17.501615160000028</c:v>
                </c:pt>
                <c:pt idx="17233">
                  <c:v>17.502309599999954</c:v>
                </c:pt>
                <c:pt idx="17234">
                  <c:v>17.503005360000028</c:v>
                </c:pt>
                <c:pt idx="17235">
                  <c:v>17.503699920000003</c:v>
                </c:pt>
                <c:pt idx="17236">
                  <c:v>17.504394359999999</c:v>
                </c:pt>
                <c:pt idx="17237">
                  <c:v>17.505088799999999</c:v>
                </c:pt>
                <c:pt idx="17238">
                  <c:v>17.50578323999995</c:v>
                </c:pt>
                <c:pt idx="17239">
                  <c:v>17.506478999999999</c:v>
                </c:pt>
                <c:pt idx="17240">
                  <c:v>17.507173439999999</c:v>
                </c:pt>
                <c:pt idx="17241">
                  <c:v>17.507867879999999</c:v>
                </c:pt>
                <c:pt idx="17242">
                  <c:v>17.508558239999989</c:v>
                </c:pt>
                <c:pt idx="17243">
                  <c:v>17.509253999999999</c:v>
                </c:pt>
                <c:pt idx="17244">
                  <c:v>17.509949879999965</c:v>
                </c:pt>
                <c:pt idx="17245">
                  <c:v>17.510644319999987</c:v>
                </c:pt>
                <c:pt idx="17246">
                  <c:v>17.51133876000004</c:v>
                </c:pt>
                <c:pt idx="17247">
                  <c:v>17.512033199999987</c:v>
                </c:pt>
                <c:pt idx="17248">
                  <c:v>17.512727639999966</c:v>
                </c:pt>
                <c:pt idx="17249">
                  <c:v>17.513422079999962</c:v>
                </c:pt>
                <c:pt idx="17250">
                  <c:v>17.514116520000005</c:v>
                </c:pt>
                <c:pt idx="17251">
                  <c:v>17.514812400000036</c:v>
                </c:pt>
                <c:pt idx="17252">
                  <c:v>17.515506839999961</c:v>
                </c:pt>
                <c:pt idx="17253">
                  <c:v>17.516201280000001</c:v>
                </c:pt>
                <c:pt idx="17254">
                  <c:v>17.516895720000061</c:v>
                </c:pt>
                <c:pt idx="17255">
                  <c:v>17.517590159999997</c:v>
                </c:pt>
                <c:pt idx="17256">
                  <c:v>17.518287360000031</c:v>
                </c:pt>
                <c:pt idx="17257">
                  <c:v>17.518981800000027</c:v>
                </c:pt>
                <c:pt idx="17258">
                  <c:v>17.519676240000003</c:v>
                </c:pt>
                <c:pt idx="17259">
                  <c:v>17.520370679999989</c:v>
                </c:pt>
                <c:pt idx="17260">
                  <c:v>17.521065120000042</c:v>
                </c:pt>
                <c:pt idx="17261">
                  <c:v>17.521752599999989</c:v>
                </c:pt>
                <c:pt idx="17262">
                  <c:v>17.522454</c:v>
                </c:pt>
                <c:pt idx="17263">
                  <c:v>17.52314844</c:v>
                </c:pt>
                <c:pt idx="17264">
                  <c:v>17.523842879999961</c:v>
                </c:pt>
                <c:pt idx="17265">
                  <c:v>17.52453732</c:v>
                </c:pt>
                <c:pt idx="17266">
                  <c:v>17.525226239999935</c:v>
                </c:pt>
                <c:pt idx="17267">
                  <c:v>17.525920679999967</c:v>
                </c:pt>
                <c:pt idx="17268">
                  <c:v>17.526615119999999</c:v>
                </c:pt>
                <c:pt idx="17269">
                  <c:v>17.527309559999971</c:v>
                </c:pt>
                <c:pt idx="17270">
                  <c:v>17.528005440000001</c:v>
                </c:pt>
                <c:pt idx="17271">
                  <c:v>17.528699879999934</c:v>
                </c:pt>
                <c:pt idx="17272">
                  <c:v>17.529394320000005</c:v>
                </c:pt>
                <c:pt idx="17273">
                  <c:v>17.530087320000028</c:v>
                </c:pt>
                <c:pt idx="17274">
                  <c:v>17.530781760000028</c:v>
                </c:pt>
                <c:pt idx="17275">
                  <c:v>17.5314762</c:v>
                </c:pt>
                <c:pt idx="17276">
                  <c:v>17.53217064</c:v>
                </c:pt>
                <c:pt idx="17277">
                  <c:v>17.532865200000028</c:v>
                </c:pt>
                <c:pt idx="17278">
                  <c:v>17.53355964</c:v>
                </c:pt>
                <c:pt idx="17279">
                  <c:v>17.534254080000036</c:v>
                </c:pt>
                <c:pt idx="17280">
                  <c:v>17.534948520000036</c:v>
                </c:pt>
                <c:pt idx="17281">
                  <c:v>17.53564427999995</c:v>
                </c:pt>
                <c:pt idx="17282">
                  <c:v>17.536338720000028</c:v>
                </c:pt>
                <c:pt idx="17283">
                  <c:v>17.537033160000028</c:v>
                </c:pt>
                <c:pt idx="17284">
                  <c:v>17.537729040000002</c:v>
                </c:pt>
                <c:pt idx="17285">
                  <c:v>17.538423479999967</c:v>
                </c:pt>
                <c:pt idx="17286">
                  <c:v>17.539119360000001</c:v>
                </c:pt>
                <c:pt idx="17287">
                  <c:v>17.539809599999987</c:v>
                </c:pt>
                <c:pt idx="17288">
                  <c:v>17.540504040000002</c:v>
                </c:pt>
                <c:pt idx="17289">
                  <c:v>17.541198479999988</c:v>
                </c:pt>
                <c:pt idx="17290">
                  <c:v>17.541892919999999</c:v>
                </c:pt>
                <c:pt idx="17291">
                  <c:v>17.542587359999967</c:v>
                </c:pt>
                <c:pt idx="17292">
                  <c:v>17.543285999999988</c:v>
                </c:pt>
                <c:pt idx="17293">
                  <c:v>17.543980439999999</c:v>
                </c:pt>
                <c:pt idx="17294">
                  <c:v>17.544674879999967</c:v>
                </c:pt>
                <c:pt idx="17295">
                  <c:v>17.545369319999967</c:v>
                </c:pt>
                <c:pt idx="17296">
                  <c:v>17.546063759999999</c:v>
                </c:pt>
                <c:pt idx="17297">
                  <c:v>17.546756760000001</c:v>
                </c:pt>
                <c:pt idx="17298">
                  <c:v>17.547454080000001</c:v>
                </c:pt>
                <c:pt idx="17299">
                  <c:v>17.548141559999962</c:v>
                </c:pt>
                <c:pt idx="17300">
                  <c:v>17.548837320000001</c:v>
                </c:pt>
                <c:pt idx="17301">
                  <c:v>17.549531760000001</c:v>
                </c:pt>
                <c:pt idx="17302">
                  <c:v>17.550226199999987</c:v>
                </c:pt>
                <c:pt idx="17303">
                  <c:v>17.550920640000001</c:v>
                </c:pt>
                <c:pt idx="17304">
                  <c:v>17.551615200000001</c:v>
                </c:pt>
                <c:pt idx="17305">
                  <c:v>17.552309639999965</c:v>
                </c:pt>
                <c:pt idx="17306">
                  <c:v>17.553004080000001</c:v>
                </c:pt>
                <c:pt idx="17307">
                  <c:v>17.553698520000001</c:v>
                </c:pt>
                <c:pt idx="17308">
                  <c:v>17.55439428</c:v>
                </c:pt>
                <c:pt idx="17309">
                  <c:v>17.555090159999999</c:v>
                </c:pt>
                <c:pt idx="17310">
                  <c:v>17.555784599999971</c:v>
                </c:pt>
                <c:pt idx="17311">
                  <c:v>17.556479039999989</c:v>
                </c:pt>
                <c:pt idx="17312">
                  <c:v>17.557173479999999</c:v>
                </c:pt>
                <c:pt idx="17313">
                  <c:v>17.557867920000053</c:v>
                </c:pt>
                <c:pt idx="17314">
                  <c:v>17.55856236</c:v>
                </c:pt>
                <c:pt idx="17315">
                  <c:v>17.5592568</c:v>
                </c:pt>
                <c:pt idx="17316">
                  <c:v>17.559951240000029</c:v>
                </c:pt>
                <c:pt idx="17317">
                  <c:v>17.560645679999954</c:v>
                </c:pt>
                <c:pt idx="17318">
                  <c:v>17.561340120000001</c:v>
                </c:pt>
                <c:pt idx="17319">
                  <c:v>17.562034559999965</c:v>
                </c:pt>
                <c:pt idx="17320">
                  <c:v>17.562728999999958</c:v>
                </c:pt>
                <c:pt idx="17321">
                  <c:v>17.56342619999997</c:v>
                </c:pt>
                <c:pt idx="17322">
                  <c:v>17.564115120000036</c:v>
                </c:pt>
                <c:pt idx="17323">
                  <c:v>17.56480956</c:v>
                </c:pt>
                <c:pt idx="17324">
                  <c:v>17.565502679999945</c:v>
                </c:pt>
                <c:pt idx="17325">
                  <c:v>17.566197119999988</c:v>
                </c:pt>
                <c:pt idx="17326">
                  <c:v>17.566898520000031</c:v>
                </c:pt>
                <c:pt idx="17327">
                  <c:v>17.567588760000028</c:v>
                </c:pt>
                <c:pt idx="17328">
                  <c:v>17.568284640000002</c:v>
                </c:pt>
                <c:pt idx="17329">
                  <c:v>17.568979079999963</c:v>
                </c:pt>
                <c:pt idx="17330">
                  <c:v>17.569673520000002</c:v>
                </c:pt>
                <c:pt idx="17331">
                  <c:v>17.570367959999999</c:v>
                </c:pt>
                <c:pt idx="17332">
                  <c:v>17.571062399999999</c:v>
                </c:pt>
                <c:pt idx="17333">
                  <c:v>17.571756839999967</c:v>
                </c:pt>
                <c:pt idx="17334">
                  <c:v>17.572452599999963</c:v>
                </c:pt>
                <c:pt idx="17335">
                  <c:v>17.57314848</c:v>
                </c:pt>
                <c:pt idx="17336">
                  <c:v>17.573842919999986</c:v>
                </c:pt>
                <c:pt idx="17337">
                  <c:v>17.574537360000001</c:v>
                </c:pt>
                <c:pt idx="17338">
                  <c:v>17.575224839999958</c:v>
                </c:pt>
                <c:pt idx="17339">
                  <c:v>17.575926239999966</c:v>
                </c:pt>
                <c:pt idx="17340">
                  <c:v>17.576615159999999</c:v>
                </c:pt>
                <c:pt idx="17341">
                  <c:v>17.5773096</c:v>
                </c:pt>
                <c:pt idx="17342">
                  <c:v>17.57800404</c:v>
                </c:pt>
                <c:pt idx="17343">
                  <c:v>17.578699919999963</c:v>
                </c:pt>
                <c:pt idx="17344">
                  <c:v>17.579395680000001</c:v>
                </c:pt>
                <c:pt idx="17345">
                  <c:v>17.58009156</c:v>
                </c:pt>
                <c:pt idx="17346">
                  <c:v>17.580787319999967</c:v>
                </c:pt>
                <c:pt idx="17347">
                  <c:v>17.581481759999999</c:v>
                </c:pt>
                <c:pt idx="17348">
                  <c:v>17.582176199999989</c:v>
                </c:pt>
                <c:pt idx="17349">
                  <c:v>17.582870639999989</c:v>
                </c:pt>
                <c:pt idx="17350">
                  <c:v>17.583559559999962</c:v>
                </c:pt>
                <c:pt idx="17351">
                  <c:v>17.584254000000001</c:v>
                </c:pt>
                <c:pt idx="17352">
                  <c:v>17.584948439999987</c:v>
                </c:pt>
                <c:pt idx="17353">
                  <c:v>17.585642879999909</c:v>
                </c:pt>
                <c:pt idx="17354">
                  <c:v>17.586337319999963</c:v>
                </c:pt>
                <c:pt idx="17355">
                  <c:v>17.587031760000031</c:v>
                </c:pt>
                <c:pt idx="17356">
                  <c:v>17.587726199999967</c:v>
                </c:pt>
                <c:pt idx="17357">
                  <c:v>17.588420639999942</c:v>
                </c:pt>
                <c:pt idx="17358">
                  <c:v>17.589116519999966</c:v>
                </c:pt>
                <c:pt idx="17359">
                  <c:v>17.589810960000001</c:v>
                </c:pt>
                <c:pt idx="17360">
                  <c:v>17.590505399999987</c:v>
                </c:pt>
                <c:pt idx="17361">
                  <c:v>17.591199840000002</c:v>
                </c:pt>
                <c:pt idx="17362">
                  <c:v>17.591894279999988</c:v>
                </c:pt>
                <c:pt idx="17363">
                  <c:v>17.59258872000003</c:v>
                </c:pt>
                <c:pt idx="17364">
                  <c:v>17.593283159999999</c:v>
                </c:pt>
                <c:pt idx="17365">
                  <c:v>17.593977600000031</c:v>
                </c:pt>
                <c:pt idx="17366">
                  <c:v>17.594673479999987</c:v>
                </c:pt>
                <c:pt idx="17367">
                  <c:v>17.595370680000002</c:v>
                </c:pt>
                <c:pt idx="17368">
                  <c:v>17.596060919999999</c:v>
                </c:pt>
                <c:pt idx="17369">
                  <c:v>17.596756799999987</c:v>
                </c:pt>
                <c:pt idx="17370">
                  <c:v>17.597451239999987</c:v>
                </c:pt>
                <c:pt idx="17371">
                  <c:v>17.59814712</c:v>
                </c:pt>
                <c:pt idx="17372">
                  <c:v>17.598835919999999</c:v>
                </c:pt>
                <c:pt idx="17373">
                  <c:v>17.599531799999987</c:v>
                </c:pt>
                <c:pt idx="17374">
                  <c:v>17.600226239999962</c:v>
                </c:pt>
                <c:pt idx="17375">
                  <c:v>17.600922120000028</c:v>
                </c:pt>
                <c:pt idx="17376">
                  <c:v>17.60161656</c:v>
                </c:pt>
                <c:pt idx="17377">
                  <c:v>17.602311</c:v>
                </c:pt>
                <c:pt idx="17378">
                  <c:v>17.603005439999997</c:v>
                </c:pt>
                <c:pt idx="17379">
                  <c:v>17.603699879999965</c:v>
                </c:pt>
                <c:pt idx="17380">
                  <c:v>17.604394319999997</c:v>
                </c:pt>
                <c:pt idx="17381">
                  <c:v>17.605090199999999</c:v>
                </c:pt>
                <c:pt idx="17382">
                  <c:v>17.60578464</c:v>
                </c:pt>
                <c:pt idx="17383">
                  <c:v>17.606480399999999</c:v>
                </c:pt>
                <c:pt idx="17384">
                  <c:v>17.607174839999999</c:v>
                </c:pt>
                <c:pt idx="17385">
                  <c:v>17.607869279999999</c:v>
                </c:pt>
                <c:pt idx="17386">
                  <c:v>17.608563719999999</c:v>
                </c:pt>
                <c:pt idx="17387">
                  <c:v>17.609258160000053</c:v>
                </c:pt>
                <c:pt idx="17388">
                  <c:v>17.609952600000028</c:v>
                </c:pt>
                <c:pt idx="17389">
                  <c:v>17.61064704</c:v>
                </c:pt>
                <c:pt idx="17390">
                  <c:v>17.611341480000029</c:v>
                </c:pt>
                <c:pt idx="17391">
                  <c:v>17.612037360000031</c:v>
                </c:pt>
                <c:pt idx="17392">
                  <c:v>17.612731799999999</c:v>
                </c:pt>
                <c:pt idx="17393">
                  <c:v>17.613424920000028</c:v>
                </c:pt>
                <c:pt idx="17394">
                  <c:v>17.614119360000029</c:v>
                </c:pt>
                <c:pt idx="17395">
                  <c:v>17.614813800000036</c:v>
                </c:pt>
                <c:pt idx="17396">
                  <c:v>17.61550824</c:v>
                </c:pt>
                <c:pt idx="17397">
                  <c:v>17.616202680000001</c:v>
                </c:pt>
                <c:pt idx="17398">
                  <c:v>17.616898440000053</c:v>
                </c:pt>
                <c:pt idx="17399">
                  <c:v>17.61759288</c:v>
                </c:pt>
                <c:pt idx="17400">
                  <c:v>17.618281799999998</c:v>
                </c:pt>
                <c:pt idx="17401">
                  <c:v>17.618976239999999</c:v>
                </c:pt>
                <c:pt idx="17402">
                  <c:v>17.619670679999999</c:v>
                </c:pt>
                <c:pt idx="17403">
                  <c:v>17.620365120000042</c:v>
                </c:pt>
                <c:pt idx="17404">
                  <c:v>17.621059559999999</c:v>
                </c:pt>
                <c:pt idx="17405">
                  <c:v>17.621753999999999</c:v>
                </c:pt>
                <c:pt idx="17406">
                  <c:v>17.622448439999989</c:v>
                </c:pt>
                <c:pt idx="17407">
                  <c:v>17.62314287999995</c:v>
                </c:pt>
                <c:pt idx="17408">
                  <c:v>17.623837320000028</c:v>
                </c:pt>
                <c:pt idx="17409">
                  <c:v>17.624531760000028</c:v>
                </c:pt>
                <c:pt idx="17410">
                  <c:v>17.625226199999986</c:v>
                </c:pt>
                <c:pt idx="17411">
                  <c:v>17.62592064</c:v>
                </c:pt>
                <c:pt idx="17412">
                  <c:v>17.6266152</c:v>
                </c:pt>
                <c:pt idx="17413">
                  <c:v>17.627310959999999</c:v>
                </c:pt>
                <c:pt idx="17414">
                  <c:v>17.628005399999999</c:v>
                </c:pt>
                <c:pt idx="17415">
                  <c:v>17.628699839999943</c:v>
                </c:pt>
                <c:pt idx="17416">
                  <c:v>17.62939428</c:v>
                </c:pt>
                <c:pt idx="17417">
                  <c:v>17.630088720000053</c:v>
                </c:pt>
                <c:pt idx="17418">
                  <c:v>17.630787359999999</c:v>
                </c:pt>
                <c:pt idx="17419">
                  <c:v>17.631476280000001</c:v>
                </c:pt>
                <c:pt idx="17420">
                  <c:v>17.63217204</c:v>
                </c:pt>
                <c:pt idx="17421">
                  <c:v>17.632866480000036</c:v>
                </c:pt>
                <c:pt idx="17422">
                  <c:v>17.633560920000036</c:v>
                </c:pt>
                <c:pt idx="17423">
                  <c:v>17.634255360000061</c:v>
                </c:pt>
                <c:pt idx="17424">
                  <c:v>17.634949920000036</c:v>
                </c:pt>
                <c:pt idx="17425">
                  <c:v>17.635644360000001</c:v>
                </c:pt>
                <c:pt idx="17426">
                  <c:v>17.636338800000001</c:v>
                </c:pt>
                <c:pt idx="17427">
                  <c:v>17.637033240000001</c:v>
                </c:pt>
                <c:pt idx="17428">
                  <c:v>17.637727680000001</c:v>
                </c:pt>
                <c:pt idx="17429">
                  <c:v>17.63842344</c:v>
                </c:pt>
                <c:pt idx="17430">
                  <c:v>17.639117880000001</c:v>
                </c:pt>
                <c:pt idx="17431">
                  <c:v>17.639812319999997</c:v>
                </c:pt>
                <c:pt idx="17432">
                  <c:v>17.640506760000001</c:v>
                </c:pt>
                <c:pt idx="17433">
                  <c:v>17.641201199999998</c:v>
                </c:pt>
                <c:pt idx="17434">
                  <c:v>17.64189564000004</c:v>
                </c:pt>
                <c:pt idx="17435">
                  <c:v>17.642590199999987</c:v>
                </c:pt>
                <c:pt idx="17436">
                  <c:v>17.643284639999987</c:v>
                </c:pt>
                <c:pt idx="17437">
                  <c:v>17.643979080000001</c:v>
                </c:pt>
                <c:pt idx="17438">
                  <c:v>17.644673519999987</c:v>
                </c:pt>
                <c:pt idx="17439">
                  <c:v>17.645367960000005</c:v>
                </c:pt>
                <c:pt idx="17440">
                  <c:v>17.646062399999987</c:v>
                </c:pt>
                <c:pt idx="17441">
                  <c:v>17.646756839999963</c:v>
                </c:pt>
                <c:pt idx="17442">
                  <c:v>17.647451279999999</c:v>
                </c:pt>
                <c:pt idx="17443">
                  <c:v>17.648147039999962</c:v>
                </c:pt>
                <c:pt idx="17444">
                  <c:v>17.648841480000005</c:v>
                </c:pt>
                <c:pt idx="17445">
                  <c:v>17.649535919999987</c:v>
                </c:pt>
                <c:pt idx="17446">
                  <c:v>17.650230360000005</c:v>
                </c:pt>
                <c:pt idx="17447">
                  <c:v>17.65092624</c:v>
                </c:pt>
                <c:pt idx="17448">
                  <c:v>17.651620680000001</c:v>
                </c:pt>
                <c:pt idx="17449">
                  <c:v>17.652315120000036</c:v>
                </c:pt>
                <c:pt idx="17450">
                  <c:v>17.653009560000001</c:v>
                </c:pt>
                <c:pt idx="17451">
                  <c:v>17.653704000000001</c:v>
                </c:pt>
                <c:pt idx="17452">
                  <c:v>17.65439148000004</c:v>
                </c:pt>
                <c:pt idx="17453">
                  <c:v>17.655087360000028</c:v>
                </c:pt>
                <c:pt idx="17454">
                  <c:v>17.655780360000001</c:v>
                </c:pt>
                <c:pt idx="17455">
                  <c:v>17.65647624</c:v>
                </c:pt>
                <c:pt idx="17456">
                  <c:v>17.657170680000029</c:v>
                </c:pt>
                <c:pt idx="17457">
                  <c:v>17.657865120000089</c:v>
                </c:pt>
                <c:pt idx="17458">
                  <c:v>17.65855956</c:v>
                </c:pt>
                <c:pt idx="17459">
                  <c:v>17.659256759999998</c:v>
                </c:pt>
                <c:pt idx="17460">
                  <c:v>17.659951200000044</c:v>
                </c:pt>
                <c:pt idx="17461">
                  <c:v>17.660645639999963</c:v>
                </c:pt>
                <c:pt idx="17462">
                  <c:v>17.661338760000028</c:v>
                </c:pt>
                <c:pt idx="17463">
                  <c:v>17.662034640000002</c:v>
                </c:pt>
                <c:pt idx="17464">
                  <c:v>17.662729079999934</c:v>
                </c:pt>
                <c:pt idx="17465">
                  <c:v>17.663423520000002</c:v>
                </c:pt>
                <c:pt idx="17466">
                  <c:v>17.664117959999999</c:v>
                </c:pt>
                <c:pt idx="17467">
                  <c:v>17.664813719999998</c:v>
                </c:pt>
                <c:pt idx="17468">
                  <c:v>17.665508160000005</c:v>
                </c:pt>
                <c:pt idx="17469">
                  <c:v>17.66619708</c:v>
                </c:pt>
                <c:pt idx="17470">
                  <c:v>17.666891520000028</c:v>
                </c:pt>
                <c:pt idx="17471">
                  <c:v>17.667585960000036</c:v>
                </c:pt>
                <c:pt idx="17472">
                  <c:v>17.6682804</c:v>
                </c:pt>
                <c:pt idx="17473">
                  <c:v>17.668981799999997</c:v>
                </c:pt>
                <c:pt idx="17474">
                  <c:v>17.669669279999965</c:v>
                </c:pt>
                <c:pt idx="17475">
                  <c:v>17.670370679999987</c:v>
                </c:pt>
                <c:pt idx="17476">
                  <c:v>17.671065120000073</c:v>
                </c:pt>
                <c:pt idx="17477">
                  <c:v>17.671759559999987</c:v>
                </c:pt>
                <c:pt idx="17478">
                  <c:v>17.67244848</c:v>
                </c:pt>
                <c:pt idx="17479">
                  <c:v>17.67314292</c:v>
                </c:pt>
                <c:pt idx="17480">
                  <c:v>17.673837360000036</c:v>
                </c:pt>
                <c:pt idx="17481">
                  <c:v>17.674533239999967</c:v>
                </c:pt>
                <c:pt idx="17482">
                  <c:v>17.675227679999967</c:v>
                </c:pt>
                <c:pt idx="17483">
                  <c:v>17.675923439999988</c:v>
                </c:pt>
                <c:pt idx="17484">
                  <c:v>17.67661932</c:v>
                </c:pt>
                <c:pt idx="17485">
                  <c:v>17.677313759999997</c:v>
                </c:pt>
                <c:pt idx="17486">
                  <c:v>17.678008200000001</c:v>
                </c:pt>
                <c:pt idx="17487">
                  <c:v>17.678702639999958</c:v>
                </c:pt>
                <c:pt idx="17488">
                  <c:v>17.679397080000001</c:v>
                </c:pt>
                <c:pt idx="17489">
                  <c:v>17.680091519999987</c:v>
                </c:pt>
                <c:pt idx="17490">
                  <c:v>17.680785960000001</c:v>
                </c:pt>
                <c:pt idx="17491">
                  <c:v>17.68147488</c:v>
                </c:pt>
                <c:pt idx="17492">
                  <c:v>17.68216932</c:v>
                </c:pt>
                <c:pt idx="17493">
                  <c:v>17.68286520000003</c:v>
                </c:pt>
                <c:pt idx="17494">
                  <c:v>17.683559639999967</c:v>
                </c:pt>
                <c:pt idx="17495">
                  <c:v>17.684255399999998</c:v>
                </c:pt>
                <c:pt idx="17496">
                  <c:v>17.684949840000002</c:v>
                </c:pt>
                <c:pt idx="17497">
                  <c:v>17.68564572</c:v>
                </c:pt>
                <c:pt idx="17498">
                  <c:v>17.686341479999989</c:v>
                </c:pt>
                <c:pt idx="17499">
                  <c:v>17.687035920000028</c:v>
                </c:pt>
                <c:pt idx="17500">
                  <c:v>17.68773036</c:v>
                </c:pt>
                <c:pt idx="17501">
                  <c:v>17.688424919999989</c:v>
                </c:pt>
                <c:pt idx="17502">
                  <c:v>17.689119359999989</c:v>
                </c:pt>
                <c:pt idx="17503">
                  <c:v>17.6898138</c:v>
                </c:pt>
                <c:pt idx="17504">
                  <c:v>17.69050824</c:v>
                </c:pt>
                <c:pt idx="17505">
                  <c:v>17.69120268</c:v>
                </c:pt>
                <c:pt idx="17506">
                  <c:v>17.691897120000061</c:v>
                </c:pt>
                <c:pt idx="17507">
                  <c:v>17.69259156</c:v>
                </c:pt>
                <c:pt idx="17508">
                  <c:v>17.693286000000001</c:v>
                </c:pt>
                <c:pt idx="17509">
                  <c:v>17.693980440000036</c:v>
                </c:pt>
                <c:pt idx="17510">
                  <c:v>17.694674880000001</c:v>
                </c:pt>
                <c:pt idx="17511">
                  <c:v>17.695369319999987</c:v>
                </c:pt>
                <c:pt idx="17512">
                  <c:v>17.696058239999999</c:v>
                </c:pt>
                <c:pt idx="17513">
                  <c:v>17.696752679999989</c:v>
                </c:pt>
                <c:pt idx="17514">
                  <c:v>17.697447120000028</c:v>
                </c:pt>
                <c:pt idx="17515">
                  <c:v>17.69814156</c:v>
                </c:pt>
                <c:pt idx="17516">
                  <c:v>17.698836</c:v>
                </c:pt>
                <c:pt idx="17517">
                  <c:v>17.699531759999999</c:v>
                </c:pt>
                <c:pt idx="17518">
                  <c:v>17.700226199999989</c:v>
                </c:pt>
                <c:pt idx="17519">
                  <c:v>17.70092064</c:v>
                </c:pt>
                <c:pt idx="17520">
                  <c:v>17.701615199999999</c:v>
                </c:pt>
                <c:pt idx="17521">
                  <c:v>17.702310959999963</c:v>
                </c:pt>
                <c:pt idx="17522">
                  <c:v>17.703005399999999</c:v>
                </c:pt>
                <c:pt idx="17523">
                  <c:v>17.703702599999957</c:v>
                </c:pt>
                <c:pt idx="17524">
                  <c:v>17.70439704</c:v>
                </c:pt>
                <c:pt idx="17525">
                  <c:v>17.705085959999987</c:v>
                </c:pt>
                <c:pt idx="17526">
                  <c:v>17.705780400000002</c:v>
                </c:pt>
                <c:pt idx="17527">
                  <c:v>17.706481799999999</c:v>
                </c:pt>
                <c:pt idx="17528">
                  <c:v>17.707176240000003</c:v>
                </c:pt>
                <c:pt idx="17529">
                  <c:v>17.707865160000054</c:v>
                </c:pt>
                <c:pt idx="17530">
                  <c:v>17.708559599999965</c:v>
                </c:pt>
                <c:pt idx="17531">
                  <c:v>17.709254039999987</c:v>
                </c:pt>
                <c:pt idx="17532">
                  <c:v>17.709948480000001</c:v>
                </c:pt>
                <c:pt idx="17533">
                  <c:v>17.710642919999962</c:v>
                </c:pt>
                <c:pt idx="17534">
                  <c:v>17.711337360000005</c:v>
                </c:pt>
                <c:pt idx="17535">
                  <c:v>17.712033239999954</c:v>
                </c:pt>
                <c:pt idx="17536">
                  <c:v>17.712727679999961</c:v>
                </c:pt>
                <c:pt idx="17537">
                  <c:v>17.71342344</c:v>
                </c:pt>
                <c:pt idx="17538">
                  <c:v>17.714116560000001</c:v>
                </c:pt>
                <c:pt idx="17539">
                  <c:v>17.714810999999997</c:v>
                </c:pt>
                <c:pt idx="17540">
                  <c:v>17.71550676</c:v>
                </c:pt>
                <c:pt idx="17541">
                  <c:v>17.7162012</c:v>
                </c:pt>
                <c:pt idx="17542">
                  <c:v>17.716895640000036</c:v>
                </c:pt>
                <c:pt idx="17543">
                  <c:v>17.717587320000028</c:v>
                </c:pt>
                <c:pt idx="17544">
                  <c:v>17.718281760000028</c:v>
                </c:pt>
                <c:pt idx="17545">
                  <c:v>17.7189762</c:v>
                </c:pt>
                <c:pt idx="17546">
                  <c:v>17.71967064</c:v>
                </c:pt>
                <c:pt idx="17547">
                  <c:v>17.7203652</c:v>
                </c:pt>
                <c:pt idx="17548">
                  <c:v>17.72105964</c:v>
                </c:pt>
                <c:pt idx="17549">
                  <c:v>17.72175408</c:v>
                </c:pt>
                <c:pt idx="17550">
                  <c:v>17.722448519999961</c:v>
                </c:pt>
                <c:pt idx="17551">
                  <c:v>17.723142959999965</c:v>
                </c:pt>
                <c:pt idx="17552">
                  <c:v>17.723838720000028</c:v>
                </c:pt>
                <c:pt idx="17553">
                  <c:v>17.72453316</c:v>
                </c:pt>
                <c:pt idx="17554">
                  <c:v>17.725226279999934</c:v>
                </c:pt>
                <c:pt idx="17555">
                  <c:v>17.725920719999987</c:v>
                </c:pt>
                <c:pt idx="17556">
                  <c:v>17.726615160000001</c:v>
                </c:pt>
                <c:pt idx="17557">
                  <c:v>17.727309599999963</c:v>
                </c:pt>
                <c:pt idx="17558">
                  <c:v>17.728004040000002</c:v>
                </c:pt>
                <c:pt idx="17559">
                  <c:v>17.728699919999961</c:v>
                </c:pt>
                <c:pt idx="17560">
                  <c:v>17.729394360000001</c:v>
                </c:pt>
                <c:pt idx="17561">
                  <c:v>17.730088800000001</c:v>
                </c:pt>
                <c:pt idx="17562">
                  <c:v>17.730783239999965</c:v>
                </c:pt>
                <c:pt idx="17563">
                  <c:v>17.731477680000001</c:v>
                </c:pt>
                <c:pt idx="17564">
                  <c:v>17.732172120000001</c:v>
                </c:pt>
                <c:pt idx="17565">
                  <c:v>17.732866559999987</c:v>
                </c:pt>
                <c:pt idx="17566">
                  <c:v>17.733562319999987</c:v>
                </c:pt>
                <c:pt idx="17567">
                  <c:v>17.734258200000028</c:v>
                </c:pt>
                <c:pt idx="17568">
                  <c:v>17.734952639999999</c:v>
                </c:pt>
                <c:pt idx="17569">
                  <c:v>17.735641559999962</c:v>
                </c:pt>
                <c:pt idx="17570">
                  <c:v>17.736340199999987</c:v>
                </c:pt>
                <c:pt idx="17571">
                  <c:v>17.737035960000028</c:v>
                </c:pt>
                <c:pt idx="17572">
                  <c:v>17.7377304</c:v>
                </c:pt>
                <c:pt idx="17573">
                  <c:v>17.738419319999963</c:v>
                </c:pt>
                <c:pt idx="17574">
                  <c:v>17.739115200000001</c:v>
                </c:pt>
                <c:pt idx="17575">
                  <c:v>17.739810960000028</c:v>
                </c:pt>
                <c:pt idx="17576">
                  <c:v>17.740502639999942</c:v>
                </c:pt>
                <c:pt idx="17577">
                  <c:v>17.741198520000001</c:v>
                </c:pt>
                <c:pt idx="17578">
                  <c:v>17.74189428</c:v>
                </c:pt>
                <c:pt idx="17579">
                  <c:v>17.742590159999967</c:v>
                </c:pt>
                <c:pt idx="17580">
                  <c:v>17.743284599999971</c:v>
                </c:pt>
                <c:pt idx="17581">
                  <c:v>17.743979039999989</c:v>
                </c:pt>
                <c:pt idx="17582">
                  <c:v>17.744673479999989</c:v>
                </c:pt>
                <c:pt idx="17583">
                  <c:v>17.74536792</c:v>
                </c:pt>
                <c:pt idx="17584">
                  <c:v>17.746063800000002</c:v>
                </c:pt>
                <c:pt idx="17585">
                  <c:v>17.746758239999963</c:v>
                </c:pt>
                <c:pt idx="17586">
                  <c:v>17.747448479999989</c:v>
                </c:pt>
                <c:pt idx="17587">
                  <c:v>17.748141479999965</c:v>
                </c:pt>
                <c:pt idx="17588">
                  <c:v>17.748835920000001</c:v>
                </c:pt>
                <c:pt idx="17589">
                  <c:v>17.749530359999966</c:v>
                </c:pt>
                <c:pt idx="17590">
                  <c:v>17.750224920000001</c:v>
                </c:pt>
                <c:pt idx="17591">
                  <c:v>17.75092068</c:v>
                </c:pt>
                <c:pt idx="17592">
                  <c:v>17.751615120000036</c:v>
                </c:pt>
                <c:pt idx="17593">
                  <c:v>17.752309559999965</c:v>
                </c:pt>
                <c:pt idx="17594">
                  <c:v>17.753003999999986</c:v>
                </c:pt>
                <c:pt idx="17595">
                  <c:v>17.753699879999942</c:v>
                </c:pt>
                <c:pt idx="17596">
                  <c:v>17.754394319999999</c:v>
                </c:pt>
                <c:pt idx="17597">
                  <c:v>17.755088760000028</c:v>
                </c:pt>
                <c:pt idx="17598">
                  <c:v>17.755783199999989</c:v>
                </c:pt>
                <c:pt idx="17599">
                  <c:v>17.756479079999963</c:v>
                </c:pt>
                <c:pt idx="17600">
                  <c:v>17.75717352000003</c:v>
                </c:pt>
                <c:pt idx="17601">
                  <c:v>17.757863760000042</c:v>
                </c:pt>
                <c:pt idx="17602">
                  <c:v>17.7585582</c:v>
                </c:pt>
                <c:pt idx="17603">
                  <c:v>17.759254079999987</c:v>
                </c:pt>
                <c:pt idx="17604">
                  <c:v>17.759948519999988</c:v>
                </c:pt>
                <c:pt idx="17605">
                  <c:v>17.760642959999934</c:v>
                </c:pt>
                <c:pt idx="17606">
                  <c:v>17.761337399999967</c:v>
                </c:pt>
                <c:pt idx="17607">
                  <c:v>17.762031839999942</c:v>
                </c:pt>
                <c:pt idx="17608">
                  <c:v>17.76272627999991</c:v>
                </c:pt>
                <c:pt idx="17609">
                  <c:v>17.763419279999933</c:v>
                </c:pt>
                <c:pt idx="17610">
                  <c:v>17.764120679999962</c:v>
                </c:pt>
                <c:pt idx="17611">
                  <c:v>17.76480816000004</c:v>
                </c:pt>
                <c:pt idx="17612">
                  <c:v>17.765502599999934</c:v>
                </c:pt>
                <c:pt idx="17613">
                  <c:v>17.766197040000002</c:v>
                </c:pt>
                <c:pt idx="17614">
                  <c:v>17.766891479999988</c:v>
                </c:pt>
                <c:pt idx="17615">
                  <c:v>17.767585919999988</c:v>
                </c:pt>
                <c:pt idx="17616">
                  <c:v>17.768280359999967</c:v>
                </c:pt>
                <c:pt idx="17617">
                  <c:v>17.768974919999987</c:v>
                </c:pt>
                <c:pt idx="17618">
                  <c:v>17.769669360000002</c:v>
                </c:pt>
                <c:pt idx="17619">
                  <c:v>17.770363799999988</c:v>
                </c:pt>
                <c:pt idx="17620">
                  <c:v>17.771058239999999</c:v>
                </c:pt>
                <c:pt idx="17621">
                  <c:v>17.771752679999967</c:v>
                </c:pt>
                <c:pt idx="17622">
                  <c:v>17.772447119999967</c:v>
                </c:pt>
                <c:pt idx="17623">
                  <c:v>17.773141559999971</c:v>
                </c:pt>
                <c:pt idx="17624">
                  <c:v>17.773835999999999</c:v>
                </c:pt>
                <c:pt idx="17625">
                  <c:v>17.774530439999989</c:v>
                </c:pt>
                <c:pt idx="17626">
                  <c:v>17.775226199999967</c:v>
                </c:pt>
                <c:pt idx="17627">
                  <c:v>17.775922079999965</c:v>
                </c:pt>
                <c:pt idx="17628">
                  <c:v>17.776616519999966</c:v>
                </c:pt>
                <c:pt idx="17629">
                  <c:v>17.777310960000001</c:v>
                </c:pt>
                <c:pt idx="17630">
                  <c:v>17.778005399999987</c:v>
                </c:pt>
                <c:pt idx="17631">
                  <c:v>17.778701279999961</c:v>
                </c:pt>
                <c:pt idx="17632">
                  <c:v>17.779395720000029</c:v>
                </c:pt>
                <c:pt idx="17633">
                  <c:v>17.780091479999989</c:v>
                </c:pt>
                <c:pt idx="17634">
                  <c:v>17.78078592</c:v>
                </c:pt>
                <c:pt idx="17635">
                  <c:v>17.78148036</c:v>
                </c:pt>
                <c:pt idx="17636">
                  <c:v>17.782174919999989</c:v>
                </c:pt>
                <c:pt idx="17637">
                  <c:v>17.782869359999989</c:v>
                </c:pt>
                <c:pt idx="17638">
                  <c:v>17.783558159999988</c:v>
                </c:pt>
                <c:pt idx="17639">
                  <c:v>17.78425824</c:v>
                </c:pt>
                <c:pt idx="17640">
                  <c:v>17.78495268</c:v>
                </c:pt>
                <c:pt idx="17641">
                  <c:v>17.785647119999961</c:v>
                </c:pt>
                <c:pt idx="17642">
                  <c:v>17.786341559999954</c:v>
                </c:pt>
                <c:pt idx="17643">
                  <c:v>17.787035999999986</c:v>
                </c:pt>
                <c:pt idx="17644">
                  <c:v>17.787730439999965</c:v>
                </c:pt>
                <c:pt idx="17645">
                  <c:v>17.788424879999933</c:v>
                </c:pt>
                <c:pt idx="17646">
                  <c:v>17.789113799999971</c:v>
                </c:pt>
                <c:pt idx="17647">
                  <c:v>17.789808239999989</c:v>
                </c:pt>
                <c:pt idx="17648">
                  <c:v>17.790503999999967</c:v>
                </c:pt>
                <c:pt idx="17649">
                  <c:v>17.791198440000031</c:v>
                </c:pt>
                <c:pt idx="17650">
                  <c:v>17.791894319999997</c:v>
                </c:pt>
                <c:pt idx="17651">
                  <c:v>17.792590199999989</c:v>
                </c:pt>
                <c:pt idx="17652">
                  <c:v>17.79328464</c:v>
                </c:pt>
                <c:pt idx="17653">
                  <c:v>17.793980399999999</c:v>
                </c:pt>
                <c:pt idx="17654">
                  <c:v>17.794674839999967</c:v>
                </c:pt>
                <c:pt idx="17655">
                  <c:v>17.795369279999942</c:v>
                </c:pt>
                <c:pt idx="17656">
                  <c:v>17.796063719999999</c:v>
                </c:pt>
                <c:pt idx="17657">
                  <c:v>17.796758160000028</c:v>
                </c:pt>
                <c:pt idx="17658">
                  <c:v>17.797447079999966</c:v>
                </c:pt>
                <c:pt idx="17659">
                  <c:v>17.798148480000002</c:v>
                </c:pt>
                <c:pt idx="17660">
                  <c:v>17.798842919999963</c:v>
                </c:pt>
                <c:pt idx="17661">
                  <c:v>17.799530400000002</c:v>
                </c:pt>
                <c:pt idx="17662">
                  <c:v>17.800226279999961</c:v>
                </c:pt>
                <c:pt idx="17663">
                  <c:v>17.80092204</c:v>
                </c:pt>
                <c:pt idx="17664">
                  <c:v>17.801617919999988</c:v>
                </c:pt>
                <c:pt idx="17665">
                  <c:v>17.802312360000002</c:v>
                </c:pt>
                <c:pt idx="17666">
                  <c:v>17.80300824</c:v>
                </c:pt>
                <c:pt idx="17667">
                  <c:v>17.803702679999965</c:v>
                </c:pt>
                <c:pt idx="17668">
                  <c:v>17.80439712000004</c:v>
                </c:pt>
                <c:pt idx="17669">
                  <c:v>17.805091560000001</c:v>
                </c:pt>
                <c:pt idx="17670">
                  <c:v>17.805785999999987</c:v>
                </c:pt>
                <c:pt idx="17671">
                  <c:v>17.806479</c:v>
                </c:pt>
                <c:pt idx="17672">
                  <c:v>17.807173440000028</c:v>
                </c:pt>
                <c:pt idx="17673">
                  <c:v>17.807869320000044</c:v>
                </c:pt>
                <c:pt idx="17674">
                  <c:v>17.808563759999988</c:v>
                </c:pt>
                <c:pt idx="17675">
                  <c:v>17.809258200000031</c:v>
                </c:pt>
                <c:pt idx="17676">
                  <c:v>17.809952639999999</c:v>
                </c:pt>
                <c:pt idx="17677">
                  <c:v>17.810647080000003</c:v>
                </c:pt>
                <c:pt idx="17678">
                  <c:v>17.811341519999999</c:v>
                </c:pt>
                <c:pt idx="17679">
                  <c:v>17.812030440000001</c:v>
                </c:pt>
                <c:pt idx="17680">
                  <c:v>17.812726199999986</c:v>
                </c:pt>
                <c:pt idx="17681">
                  <c:v>17.81342064</c:v>
                </c:pt>
                <c:pt idx="17682">
                  <c:v>17.814115200000028</c:v>
                </c:pt>
                <c:pt idx="17683">
                  <c:v>17.814810960000042</c:v>
                </c:pt>
                <c:pt idx="17684">
                  <c:v>17.815505399999999</c:v>
                </c:pt>
                <c:pt idx="17685">
                  <c:v>17.816199839999989</c:v>
                </c:pt>
                <c:pt idx="17686">
                  <c:v>17.816894280000028</c:v>
                </c:pt>
                <c:pt idx="17687">
                  <c:v>17.817588720000053</c:v>
                </c:pt>
                <c:pt idx="17688">
                  <c:v>17.818283160000028</c:v>
                </c:pt>
                <c:pt idx="17689">
                  <c:v>17.818977600000036</c:v>
                </c:pt>
                <c:pt idx="17690">
                  <c:v>17.819673479999999</c:v>
                </c:pt>
                <c:pt idx="17691">
                  <c:v>17.820367920000031</c:v>
                </c:pt>
                <c:pt idx="17692">
                  <c:v>17.821062359999999</c:v>
                </c:pt>
                <c:pt idx="17693">
                  <c:v>17.821756799999999</c:v>
                </c:pt>
                <c:pt idx="17694">
                  <c:v>17.822451239999989</c:v>
                </c:pt>
                <c:pt idx="17695">
                  <c:v>17.82314568</c:v>
                </c:pt>
                <c:pt idx="17696">
                  <c:v>17.823840120000028</c:v>
                </c:pt>
                <c:pt idx="17697">
                  <c:v>17.82453456</c:v>
                </c:pt>
                <c:pt idx="17698">
                  <c:v>17.825230439999967</c:v>
                </c:pt>
                <c:pt idx="17699">
                  <c:v>17.825924879999967</c:v>
                </c:pt>
                <c:pt idx="17700">
                  <c:v>17.826619319999967</c:v>
                </c:pt>
                <c:pt idx="17701">
                  <c:v>17.827313759999999</c:v>
                </c:pt>
                <c:pt idx="17702">
                  <c:v>17.828008199999999</c:v>
                </c:pt>
                <c:pt idx="17703">
                  <c:v>17.828702639999943</c:v>
                </c:pt>
                <c:pt idx="17704">
                  <c:v>17.82939708</c:v>
                </c:pt>
                <c:pt idx="17705">
                  <c:v>17.830091520000028</c:v>
                </c:pt>
              </c:numCache>
            </c:numRef>
          </c:xVal>
          <c:yVal>
            <c:numRef>
              <c:f>Sheet1!$G$2:$G$17707</c:f>
              <c:numCache>
                <c:formatCode>General</c:formatCode>
                <c:ptCount val="17706"/>
                <c:pt idx="0">
                  <c:v>-8.7295631069460644E-2</c:v>
                </c:pt>
                <c:pt idx="1">
                  <c:v>-0.5231871930787455</c:v>
                </c:pt>
                <c:pt idx="2">
                  <c:v>-0.42745221468665318</c:v>
                </c:pt>
                <c:pt idx="3">
                  <c:v>-0.50137993809834969</c:v>
                </c:pt>
                <c:pt idx="4">
                  <c:v>-0.30623506343989682</c:v>
                </c:pt>
                <c:pt idx="5">
                  <c:v>-0.17319490804844204</c:v>
                </c:pt>
                <c:pt idx="6">
                  <c:v>-0.17262204820203575</c:v>
                </c:pt>
                <c:pt idx="7">
                  <c:v>3.1658507004010086E-2</c:v>
                </c:pt>
                <c:pt idx="8">
                  <c:v>-0.26231570044636376</c:v>
                </c:pt>
                <c:pt idx="9">
                  <c:v>-0.10294886308972945</c:v>
                </c:pt>
                <c:pt idx="10">
                  <c:v>-0.36424847437724478</c:v>
                </c:pt>
                <c:pt idx="11">
                  <c:v>-0.37480444909151917</c:v>
                </c:pt>
                <c:pt idx="12">
                  <c:v>-0.11953294517403606</c:v>
                </c:pt>
                <c:pt idx="13">
                  <c:v>2.6799694394424679E-2</c:v>
                </c:pt>
                <c:pt idx="14">
                  <c:v>8.1432601133513936E-3</c:v>
                </c:pt>
                <c:pt idx="15">
                  <c:v>8.5104134801520612E-2</c:v>
                </c:pt>
                <c:pt idx="16">
                  <c:v>-8.8230972903131727E-2</c:v>
                </c:pt>
                <c:pt idx="17">
                  <c:v>-0.10391932610906345</c:v>
                </c:pt>
                <c:pt idx="18">
                  <c:v>-4.4675682549937513E-2</c:v>
                </c:pt>
                <c:pt idx="19">
                  <c:v>-0.14458750432159584</c:v>
                </c:pt>
                <c:pt idx="20">
                  <c:v>-9.7620385143945262E-2</c:v>
                </c:pt>
                <c:pt idx="21">
                  <c:v>-0.49037721406545615</c:v>
                </c:pt>
                <c:pt idx="22">
                  <c:v>-0.49233408660295336</c:v>
                </c:pt>
                <c:pt idx="23">
                  <c:v>-0.34270211474815276</c:v>
                </c:pt>
                <c:pt idx="24">
                  <c:v>-0.3445155860411761</c:v>
                </c:pt>
                <c:pt idx="25">
                  <c:v>-0.29866866391724167</c:v>
                </c:pt>
                <c:pt idx="26">
                  <c:v>-0.39976594051230058</c:v>
                </c:pt>
                <c:pt idx="27">
                  <c:v>-0.47044700399378331</c:v>
                </c:pt>
                <c:pt idx="28">
                  <c:v>-0.29084119988748153</c:v>
                </c:pt>
                <c:pt idx="29">
                  <c:v>-0.36662287531118454</c:v>
                </c:pt>
                <c:pt idx="30">
                  <c:v>-0.29919536189477924</c:v>
                </c:pt>
                <c:pt idx="31">
                  <c:v>-0.43965327735548942</c:v>
                </c:pt>
                <c:pt idx="32">
                  <c:v>-0.44388489339483927</c:v>
                </c:pt>
                <c:pt idx="33">
                  <c:v>-0.37553621543852883</c:v>
                </c:pt>
                <c:pt idx="34">
                  <c:v>-0.34754451396205416</c:v>
                </c:pt>
                <c:pt idx="35">
                  <c:v>-0.31151855256981964</c:v>
                </c:pt>
                <c:pt idx="36">
                  <c:v>-0.37143190145056781</c:v>
                </c:pt>
                <c:pt idx="37">
                  <c:v>-0.29704496180709766</c:v>
                </c:pt>
                <c:pt idx="38">
                  <c:v>-0.34021790378813233</c:v>
                </c:pt>
                <c:pt idx="39">
                  <c:v>-0.33353305342241635</c:v>
                </c:pt>
                <c:pt idx="40">
                  <c:v>-0.28679758367568731</c:v>
                </c:pt>
                <c:pt idx="41">
                  <c:v>-0.30456943930981129</c:v>
                </c:pt>
                <c:pt idx="42">
                  <c:v>-0.24904914093820968</c:v>
                </c:pt>
                <c:pt idx="43">
                  <c:v>-0.26987551305234136</c:v>
                </c:pt>
                <c:pt idx="44">
                  <c:v>-0.18459025155244768</c:v>
                </c:pt>
                <c:pt idx="45">
                  <c:v>-0.26160721683694776</c:v>
                </c:pt>
                <c:pt idx="46">
                  <c:v>-0.24167881691989002</c:v>
                </c:pt>
                <c:pt idx="47">
                  <c:v>-0.21303401966361737</c:v>
                </c:pt>
                <c:pt idx="48">
                  <c:v>-0.10530903007404388</c:v>
                </c:pt>
                <c:pt idx="49">
                  <c:v>-8.3192965064890115E-2</c:v>
                </c:pt>
                <c:pt idx="50">
                  <c:v>-0.21327470004517193</c:v>
                </c:pt>
                <c:pt idx="51">
                  <c:v>-0.23382462044555366</c:v>
                </c:pt>
                <c:pt idx="52">
                  <c:v>-0.24454175957317872</c:v>
                </c:pt>
                <c:pt idx="53">
                  <c:v>2.9631019330530736E-2</c:v>
                </c:pt>
                <c:pt idx="54">
                  <c:v>-0.13969724919823781</c:v>
                </c:pt>
                <c:pt idx="55">
                  <c:v>-0.11183569093795202</c:v>
                </c:pt>
                <c:pt idx="56">
                  <c:v>-0.16299013164810924</c:v>
                </c:pt>
                <c:pt idx="57">
                  <c:v>-0.11833942703707465</c:v>
                </c:pt>
                <c:pt idx="58">
                  <c:v>-0.1408074125020233</c:v>
                </c:pt>
                <c:pt idx="59">
                  <c:v>0.11787017023140826</c:v>
                </c:pt>
                <c:pt idx="60">
                  <c:v>-3.8867278284167674E-2</c:v>
                </c:pt>
                <c:pt idx="61">
                  <c:v>-0.11415434658652122</c:v>
                </c:pt>
                <c:pt idx="62">
                  <c:v>-0.24730861455718575</c:v>
                </c:pt>
                <c:pt idx="63">
                  <c:v>-5.2544547542366517E-2</c:v>
                </c:pt>
                <c:pt idx="64">
                  <c:v>-0.20276750908118221</c:v>
                </c:pt>
                <c:pt idx="65">
                  <c:v>5.8882105470601784E-2</c:v>
                </c:pt>
                <c:pt idx="66">
                  <c:v>-8.2823737248044649E-2</c:v>
                </c:pt>
                <c:pt idx="67">
                  <c:v>1.3029017180165525E-2</c:v>
                </c:pt>
                <c:pt idx="68">
                  <c:v>-0.17174364986761806</c:v>
                </c:pt>
                <c:pt idx="69">
                  <c:v>-5.9061651667383183E-2</c:v>
                </c:pt>
                <c:pt idx="70">
                  <c:v>-4.2984664500139137E-2</c:v>
                </c:pt>
                <c:pt idx="71">
                  <c:v>0.17382094474169299</c:v>
                </c:pt>
                <c:pt idx="72">
                  <c:v>-5.2338155139130594E-4</c:v>
                </c:pt>
                <c:pt idx="73">
                  <c:v>-4.9284912515537321E-2</c:v>
                </c:pt>
                <c:pt idx="74">
                  <c:v>-0.16600011602101997</c:v>
                </c:pt>
                <c:pt idx="75">
                  <c:v>5.0471723898875429E-2</c:v>
                </c:pt>
                <c:pt idx="76">
                  <c:v>2.6509863528025018E-2</c:v>
                </c:pt>
                <c:pt idx="77">
                  <c:v>-0.1402672551761717</c:v>
                </c:pt>
                <c:pt idx="78">
                  <c:v>0</c:v>
                </c:pt>
                <c:pt idx="79">
                  <c:v>-3.918933825184321E-2</c:v>
                </c:pt>
                <c:pt idx="80">
                  <c:v>-3.5139261716613419E-2</c:v>
                </c:pt>
                <c:pt idx="81">
                  <c:v>-0.29426593576460286</c:v>
                </c:pt>
                <c:pt idx="82">
                  <c:v>9.4546252404233228E-2</c:v>
                </c:pt>
                <c:pt idx="83">
                  <c:v>-6.3397512450342933E-2</c:v>
                </c:pt>
                <c:pt idx="84">
                  <c:v>-9.074066056345631E-2</c:v>
                </c:pt>
                <c:pt idx="85">
                  <c:v>-3.4442408525552116E-2</c:v>
                </c:pt>
                <c:pt idx="86">
                  <c:v>1.547368365800594E-2</c:v>
                </c:pt>
                <c:pt idx="87">
                  <c:v>-6.4306067001029796E-2</c:v>
                </c:pt>
                <c:pt idx="88">
                  <c:v>-1.5398205044553371E-2</c:v>
                </c:pt>
                <c:pt idx="89">
                  <c:v>-0.16999590217729343</c:v>
                </c:pt>
                <c:pt idx="90">
                  <c:v>7.4093512654691052E-2</c:v>
                </c:pt>
                <c:pt idx="91">
                  <c:v>-3.9728317164465177E-2</c:v>
                </c:pt>
                <c:pt idx="92">
                  <c:v>0.10757853240555269</c:v>
                </c:pt>
                <c:pt idx="93">
                  <c:v>-0.1261130351567567</c:v>
                </c:pt>
                <c:pt idx="94">
                  <c:v>-4.4244267838434645E-2</c:v>
                </c:pt>
                <c:pt idx="95">
                  <c:v>7.8093631846145109E-2</c:v>
                </c:pt>
                <c:pt idx="96">
                  <c:v>2.3363560129751798E-2</c:v>
                </c:pt>
                <c:pt idx="97">
                  <c:v>-1.8008310906799888E-2</c:v>
                </c:pt>
                <c:pt idx="98">
                  <c:v>-0.18877753309979736</c:v>
                </c:pt>
                <c:pt idx="99">
                  <c:v>9.5795287889797284E-2</c:v>
                </c:pt>
                <c:pt idx="100">
                  <c:v>3.6657085892566137E-3</c:v>
                </c:pt>
                <c:pt idx="101">
                  <c:v>-5.4434779218842048E-3</c:v>
                </c:pt>
                <c:pt idx="102">
                  <c:v>-0.18842972433626118</c:v>
                </c:pt>
                <c:pt idx="103">
                  <c:v>5.2417686841764385E-2</c:v>
                </c:pt>
                <c:pt idx="104">
                  <c:v>7.5382501797096324E-2</c:v>
                </c:pt>
                <c:pt idx="105">
                  <c:v>0.21935713104924845</c:v>
                </c:pt>
                <c:pt idx="106">
                  <c:v>0.1313508520556555</c:v>
                </c:pt>
                <c:pt idx="107">
                  <c:v>-2.5818384391943974E-2</c:v>
                </c:pt>
                <c:pt idx="108">
                  <c:v>-0.22596260785974959</c:v>
                </c:pt>
                <c:pt idx="109">
                  <c:v>4.2572566749421524E-2</c:v>
                </c:pt>
                <c:pt idx="110">
                  <c:v>0.2025353776280398</c:v>
                </c:pt>
                <c:pt idx="111">
                  <c:v>0.22207658050353302</c:v>
                </c:pt>
                <c:pt idx="112">
                  <c:v>-0.15020238927047638</c:v>
                </c:pt>
                <c:pt idx="113">
                  <c:v>-0.15945869372162186</c:v>
                </c:pt>
                <c:pt idx="114">
                  <c:v>7.3581837752333012E-2</c:v>
                </c:pt>
                <c:pt idx="115">
                  <c:v>-1.2498545498973121E-2</c:v>
                </c:pt>
                <c:pt idx="116">
                  <c:v>-3.3956092350220533E-2</c:v>
                </c:pt>
                <c:pt idx="117">
                  <c:v>0.15778595239303583</c:v>
                </c:pt>
                <c:pt idx="118">
                  <c:v>4.4584660699878723E-2</c:v>
                </c:pt>
                <c:pt idx="119">
                  <c:v>0.199004738448155</c:v>
                </c:pt>
                <c:pt idx="120">
                  <c:v>1.2735722770152273E-2</c:v>
                </c:pt>
                <c:pt idx="121">
                  <c:v>7.6559333554985315E-2</c:v>
                </c:pt>
                <c:pt idx="122">
                  <c:v>2.4773198611929361E-2</c:v>
                </c:pt>
                <c:pt idx="123">
                  <c:v>3.6492086820127244E-2</c:v>
                </c:pt>
                <c:pt idx="124">
                  <c:v>-2.4060994447611981E-2</c:v>
                </c:pt>
                <c:pt idx="125">
                  <c:v>0.19613371968529564</c:v>
                </c:pt>
                <c:pt idx="126">
                  <c:v>7.4598360920839116E-2</c:v>
                </c:pt>
                <c:pt idx="127">
                  <c:v>4.9121811286903502E-2</c:v>
                </c:pt>
                <c:pt idx="128">
                  <c:v>1.5888833211238327E-2</c:v>
                </c:pt>
                <c:pt idx="129">
                  <c:v>0.20544824048074617</c:v>
                </c:pt>
                <c:pt idx="130">
                  <c:v>-8.2031056016499043E-2</c:v>
                </c:pt>
                <c:pt idx="131">
                  <c:v>0.10007300521061165</c:v>
                </c:pt>
                <c:pt idx="132">
                  <c:v>8.9664815863120653E-2</c:v>
                </c:pt>
                <c:pt idx="133">
                  <c:v>8.704150701273998E-2</c:v>
                </c:pt>
                <c:pt idx="134">
                  <c:v>0.1353217289440701</c:v>
                </c:pt>
                <c:pt idx="135">
                  <c:v>0.20419341142977521</c:v>
                </c:pt>
                <c:pt idx="136">
                  <c:v>0.13119461016814216</c:v>
                </c:pt>
                <c:pt idx="137">
                  <c:v>-9.1120199735470735E-3</c:v>
                </c:pt>
                <c:pt idx="138">
                  <c:v>6.3127466169546384E-2</c:v>
                </c:pt>
                <c:pt idx="139">
                  <c:v>0.11604580424385073</c:v>
                </c:pt>
                <c:pt idx="140">
                  <c:v>-4.9817463044028655E-2</c:v>
                </c:pt>
                <c:pt idx="141">
                  <c:v>4.3392643259372636E-2</c:v>
                </c:pt>
                <c:pt idx="142">
                  <c:v>0.14441790032685844</c:v>
                </c:pt>
                <c:pt idx="143">
                  <c:v>0.13086198745744843</c:v>
                </c:pt>
                <c:pt idx="144">
                  <c:v>0.14207628931358707</c:v>
                </c:pt>
                <c:pt idx="145">
                  <c:v>7.8670715172432557E-2</c:v>
                </c:pt>
                <c:pt idx="146">
                  <c:v>-0.14460372190272314</c:v>
                </c:pt>
                <c:pt idx="147">
                  <c:v>-0.10148603622656346</c:v>
                </c:pt>
                <c:pt idx="148">
                  <c:v>6.6662360724053224E-2</c:v>
                </c:pt>
                <c:pt idx="149">
                  <c:v>0.26021322158591176</c:v>
                </c:pt>
                <c:pt idx="150">
                  <c:v>4.7160797503124574E-2</c:v>
                </c:pt>
                <c:pt idx="151">
                  <c:v>8.6958476540372726E-2</c:v>
                </c:pt>
                <c:pt idx="152">
                  <c:v>0.22751303795142097</c:v>
                </c:pt>
                <c:pt idx="153">
                  <c:v>0.28223868887100012</c:v>
                </c:pt>
                <c:pt idx="154">
                  <c:v>-6.2667643223569824E-2</c:v>
                </c:pt>
                <c:pt idx="155">
                  <c:v>-1.2080602554725994E-2</c:v>
                </c:pt>
                <c:pt idx="156">
                  <c:v>0.18312280678394538</c:v>
                </c:pt>
                <c:pt idx="157">
                  <c:v>0.1891640799699893</c:v>
                </c:pt>
                <c:pt idx="158">
                  <c:v>8.3206703717078015E-2</c:v>
                </c:pt>
                <c:pt idx="159">
                  <c:v>0.18394856642167029</c:v>
                </c:pt>
                <c:pt idx="160">
                  <c:v>0.28320012417931145</c:v>
                </c:pt>
                <c:pt idx="161">
                  <c:v>1.0925132848397844E-2</c:v>
                </c:pt>
                <c:pt idx="162">
                  <c:v>0.19274204633741707</c:v>
                </c:pt>
                <c:pt idx="163">
                  <c:v>0.26877427756539762</c:v>
                </c:pt>
                <c:pt idx="164">
                  <c:v>0.1358822141784462</c:v>
                </c:pt>
                <c:pt idx="165">
                  <c:v>0.14503095042363806</c:v>
                </c:pt>
                <c:pt idx="166">
                  <c:v>0.11719063182453129</c:v>
                </c:pt>
                <c:pt idx="167">
                  <c:v>0.27026084905050118</c:v>
                </c:pt>
                <c:pt idx="168">
                  <c:v>-0.14634373891034971</c:v>
                </c:pt>
                <c:pt idx="169">
                  <c:v>-3.9647360042056531E-2</c:v>
                </c:pt>
                <c:pt idx="170">
                  <c:v>0.16525268807309221</c:v>
                </c:pt>
                <c:pt idx="171">
                  <c:v>0.27035742365023985</c:v>
                </c:pt>
                <c:pt idx="172">
                  <c:v>6.5825827231405593E-2</c:v>
                </c:pt>
                <c:pt idx="173">
                  <c:v>8.6954817853361191E-2</c:v>
                </c:pt>
                <c:pt idx="174">
                  <c:v>0.16036737995719086</c:v>
                </c:pt>
                <c:pt idx="175">
                  <c:v>-6.541904923173382E-2</c:v>
                </c:pt>
                <c:pt idx="176">
                  <c:v>-0.11399989656825478</c:v>
                </c:pt>
                <c:pt idx="177">
                  <c:v>7.3419859355502728E-2</c:v>
                </c:pt>
                <c:pt idx="178">
                  <c:v>8.1508369990519233E-2</c:v>
                </c:pt>
                <c:pt idx="179">
                  <c:v>0.17788923617933181</c:v>
                </c:pt>
                <c:pt idx="180">
                  <c:v>2.7049227301638001E-2</c:v>
                </c:pt>
                <c:pt idx="181">
                  <c:v>0.24273069960274196</c:v>
                </c:pt>
                <c:pt idx="182">
                  <c:v>3.5290380843146445E-2</c:v>
                </c:pt>
                <c:pt idx="183">
                  <c:v>4.0032944516246408E-2</c:v>
                </c:pt>
                <c:pt idx="184">
                  <c:v>9.9097505579078121E-2</c:v>
                </c:pt>
                <c:pt idx="185">
                  <c:v>0.30899892533525752</c:v>
                </c:pt>
                <c:pt idx="186">
                  <c:v>0.13137201781930918</c:v>
                </c:pt>
                <c:pt idx="187">
                  <c:v>0.12956244776967296</c:v>
                </c:pt>
                <c:pt idx="188">
                  <c:v>0.13515270501504387</c:v>
                </c:pt>
                <c:pt idx="189">
                  <c:v>4.7261108272352678E-2</c:v>
                </c:pt>
                <c:pt idx="190">
                  <c:v>0.12019709439378055</c:v>
                </c:pt>
                <c:pt idx="191">
                  <c:v>0.35306051447489967</c:v>
                </c:pt>
                <c:pt idx="192">
                  <c:v>0.14594142840984761</c:v>
                </c:pt>
                <c:pt idx="193">
                  <c:v>0.34474181837311174</c:v>
                </c:pt>
                <c:pt idx="194">
                  <c:v>0.22402098271003124</c:v>
                </c:pt>
                <c:pt idx="195">
                  <c:v>-4.0018575965785869E-2</c:v>
                </c:pt>
                <c:pt idx="196">
                  <c:v>0.22137262625313223</c:v>
                </c:pt>
                <c:pt idx="197">
                  <c:v>0.16913840207784744</c:v>
                </c:pt>
                <c:pt idx="198">
                  <c:v>3.1150459865802137E-3</c:v>
                </c:pt>
                <c:pt idx="199">
                  <c:v>0.19962594504371017</c:v>
                </c:pt>
                <c:pt idx="200">
                  <c:v>0.2173025220229077</c:v>
                </c:pt>
                <c:pt idx="201">
                  <c:v>-7.2896023299967218E-3</c:v>
                </c:pt>
                <c:pt idx="202">
                  <c:v>-5.0651924568955306E-3</c:v>
                </c:pt>
                <c:pt idx="203">
                  <c:v>8.2863181763018299E-3</c:v>
                </c:pt>
                <c:pt idx="204">
                  <c:v>5.8089669120502353E-3</c:v>
                </c:pt>
                <c:pt idx="205">
                  <c:v>7.3038423963069738E-4</c:v>
                </c:pt>
                <c:pt idx="206">
                  <c:v>6.4929106753382399E-4</c:v>
                </c:pt>
                <c:pt idx="207">
                  <c:v>-2.3359279809669592E-2</c:v>
                </c:pt>
                <c:pt idx="208">
                  <c:v>-1.4871722554678979E-2</c:v>
                </c:pt>
                <c:pt idx="209">
                  <c:v>-1.9537179275857549E-3</c:v>
                </c:pt>
                <c:pt idx="210">
                  <c:v>-1.5039858244701276E-2</c:v>
                </c:pt>
                <c:pt idx="211">
                  <c:v>-1.1439208540205107E-2</c:v>
                </c:pt>
                <c:pt idx="212">
                  <c:v>-6.7943034944415283E-3</c:v>
                </c:pt>
                <c:pt idx="213">
                  <c:v>-2.4389024173320843E-2</c:v>
                </c:pt>
                <c:pt idx="214">
                  <c:v>-2.353073440404135E-2</c:v>
                </c:pt>
                <c:pt idx="215">
                  <c:v>6.2094967586663269E-3</c:v>
                </c:pt>
                <c:pt idx="216">
                  <c:v>-2.1648446468985998E-2</c:v>
                </c:pt>
                <c:pt idx="217">
                  <c:v>-1.7738919839577979E-2</c:v>
                </c:pt>
                <c:pt idx="218">
                  <c:v>9.6388897912164859E-3</c:v>
                </c:pt>
                <c:pt idx="219">
                  <c:v>-2.2417487562637232E-2</c:v>
                </c:pt>
                <c:pt idx="220">
                  <c:v>1.0546055924293969E-3</c:v>
                </c:pt>
                <c:pt idx="221">
                  <c:v>-1.3445191237803788E-2</c:v>
                </c:pt>
                <c:pt idx="222">
                  <c:v>-1.5208059053117987E-2</c:v>
                </c:pt>
                <c:pt idx="223">
                  <c:v>-2.7233475723437033E-2</c:v>
                </c:pt>
                <c:pt idx="224">
                  <c:v>-3.3429384540302597E-3</c:v>
                </c:pt>
                <c:pt idx="225">
                  <c:v>-2.156308145998315E-2</c:v>
                </c:pt>
                <c:pt idx="226">
                  <c:v>2.8525924145507385E-2</c:v>
                </c:pt>
                <c:pt idx="227">
                  <c:v>-4.8187376227567897E-3</c:v>
                </c:pt>
                <c:pt idx="228">
                  <c:v>-3.2610964709550378E-3</c:v>
                </c:pt>
                <c:pt idx="229">
                  <c:v>-2.1051243472744396E-2</c:v>
                </c:pt>
                <c:pt idx="230">
                  <c:v>-1.4367705691258075E-2</c:v>
                </c:pt>
                <c:pt idx="231">
                  <c:v>-3.015663018871574E-3</c:v>
                </c:pt>
                <c:pt idx="232">
                  <c:v>-6.5026324243175804E-4</c:v>
                </c:pt>
                <c:pt idx="233">
                  <c:v>4.5247834388550965E-3</c:v>
                </c:pt>
                <c:pt idx="234">
                  <c:v>-2.2160989190044937E-2</c:v>
                </c:pt>
                <c:pt idx="235">
                  <c:v>-1.8755408265944601E-2</c:v>
                </c:pt>
                <c:pt idx="236">
                  <c:v>-2.002937363210917E-2</c:v>
                </c:pt>
                <c:pt idx="237">
                  <c:v>2.8335093273950656E-3</c:v>
                </c:pt>
                <c:pt idx="238">
                  <c:v>-8.8617856523944324E-3</c:v>
                </c:pt>
                <c:pt idx="239">
                  <c:v>2.2783736281784692E-2</c:v>
                </c:pt>
                <c:pt idx="240">
                  <c:v>-2.7233475723437033E-2</c:v>
                </c:pt>
                <c:pt idx="241">
                  <c:v>-3.2716075809230742E-2</c:v>
                </c:pt>
                <c:pt idx="242">
                  <c:v>-1.1939836240486721E-2</c:v>
                </c:pt>
                <c:pt idx="243">
                  <c:v>-1.917964829372432E-2</c:v>
                </c:pt>
                <c:pt idx="244">
                  <c:v>-1.6387292273105921E-2</c:v>
                </c:pt>
                <c:pt idx="245">
                  <c:v>-1.0439681098078553E-2</c:v>
                </c:pt>
                <c:pt idx="246">
                  <c:v>-1.6893659779250645E-2</c:v>
                </c:pt>
                <c:pt idx="247">
                  <c:v>-1.9944326244800577E-2</c:v>
                </c:pt>
                <c:pt idx="248">
                  <c:v>-1.4703651932649784E-2</c:v>
                </c:pt>
                <c:pt idx="249">
                  <c:v>-1.9349460410023982E-2</c:v>
                </c:pt>
                <c:pt idx="250">
                  <c:v>-1.5460482473129306E-2</c:v>
                </c:pt>
                <c:pt idx="251">
                  <c:v>-3.2978886396314772E-2</c:v>
                </c:pt>
                <c:pt idx="252">
                  <c:v>-3.6940249968736821E-2</c:v>
                </c:pt>
                <c:pt idx="253">
                  <c:v>-2.3359279809669592E-2</c:v>
                </c:pt>
                <c:pt idx="254">
                  <c:v>-1.6050041639265974E-2</c:v>
                </c:pt>
                <c:pt idx="255">
                  <c:v>-3.3417257768856602E-2</c:v>
                </c:pt>
                <c:pt idx="256">
                  <c:v>-3.1142543356317488E-2</c:v>
                </c:pt>
                <c:pt idx="257">
                  <c:v>-1.4283759719816018E-2</c:v>
                </c:pt>
                <c:pt idx="258">
                  <c:v>5.6486514868620465E-3</c:v>
                </c:pt>
                <c:pt idx="259">
                  <c:v>-8.3646915707640199E-3</c:v>
                </c:pt>
                <c:pt idx="260">
                  <c:v>4.8705928309097094E-4</c:v>
                </c:pt>
                <c:pt idx="261">
                  <c:v>-3.0968057824881139E-2</c:v>
                </c:pt>
                <c:pt idx="262">
                  <c:v>-1.3015015753766841E-3</c:v>
                </c:pt>
                <c:pt idx="263">
                  <c:v>-2.4131359091954751E-2</c:v>
                </c:pt>
                <c:pt idx="264">
                  <c:v>5.8891024380462583E-3</c:v>
                </c:pt>
                <c:pt idx="265">
                  <c:v>-1.0439681098078553E-2</c:v>
                </c:pt>
                <c:pt idx="266">
                  <c:v>-2.1985518052924763E-3</c:v>
                </c:pt>
                <c:pt idx="267">
                  <c:v>7.1692639601160452E-3</c:v>
                </c:pt>
                <c:pt idx="268">
                  <c:v>9.7183217954440199E-3</c:v>
                </c:pt>
                <c:pt idx="269">
                  <c:v>3.4785810863980447E-3</c:v>
                </c:pt>
                <c:pt idx="270">
                  <c:v>3.3979994956847954E-3</c:v>
                </c:pt>
                <c:pt idx="271">
                  <c:v>5.8089669120502353E-3</c:v>
                </c:pt>
                <c:pt idx="272">
                  <c:v>1.7354984570386516E-2</c:v>
                </c:pt>
                <c:pt idx="273">
                  <c:v>8.5253135864806796E-3</c:v>
                </c:pt>
                <c:pt idx="274">
                  <c:v>8.7641775480819077E-3</c:v>
                </c:pt>
                <c:pt idx="275">
                  <c:v>5.4080673341469357E-3</c:v>
                </c:pt>
                <c:pt idx="276">
                  <c:v>5.5221578787083253E-2</c:v>
                </c:pt>
                <c:pt idx="277">
                  <c:v>1.2804892380941879E-2</c:v>
                </c:pt>
                <c:pt idx="278">
                  <c:v>6.6896454885062876E-3</c:v>
                </c:pt>
                <c:pt idx="279">
                  <c:v>2.8335093273950656E-3</c:v>
                </c:pt>
                <c:pt idx="280">
                  <c:v>3.6396994269227902E-3</c:v>
                </c:pt>
                <c:pt idx="281">
                  <c:v>-1.152260642464826E-2</c:v>
                </c:pt>
                <c:pt idx="282">
                  <c:v>-6.8768140830631772E-3</c:v>
                </c:pt>
                <c:pt idx="283">
                  <c:v>-8.1229679822214043E-5</c:v>
                </c:pt>
                <c:pt idx="284">
                  <c:v>3.4643380833033401E-2</c:v>
                </c:pt>
                <c:pt idx="285">
                  <c:v>1.0353255361611729E-2</c:v>
                </c:pt>
                <c:pt idx="286">
                  <c:v>0.46961635490413767</c:v>
                </c:pt>
                <c:pt idx="287">
                  <c:v>-1.6001716187369001E-2</c:v>
                </c:pt>
                <c:pt idx="288">
                  <c:v>-0.15122277541001938</c:v>
                </c:pt>
                <c:pt idx="289">
                  <c:v>0.25688244961200674</c:v>
                </c:pt>
                <c:pt idx="290">
                  <c:v>5.5867247886409531E-2</c:v>
                </c:pt>
                <c:pt idx="291">
                  <c:v>8.0017231833966113E-2</c:v>
                </c:pt>
                <c:pt idx="292">
                  <c:v>0.19082879225192201</c:v>
                </c:pt>
                <c:pt idx="293">
                  <c:v>0.23048966385983721</c:v>
                </c:pt>
                <c:pt idx="294">
                  <c:v>0.23217986352416797</c:v>
                </c:pt>
                <c:pt idx="295">
                  <c:v>-4.8251312238968155E-2</c:v>
                </c:pt>
                <c:pt idx="296">
                  <c:v>0.21020820322617406</c:v>
                </c:pt>
                <c:pt idx="297">
                  <c:v>0.2642445240690709</c:v>
                </c:pt>
                <c:pt idx="298">
                  <c:v>0.32952430452389403</c:v>
                </c:pt>
                <c:pt idx="299">
                  <c:v>0.23662714222976039</c:v>
                </c:pt>
                <c:pt idx="300">
                  <c:v>0.32899760619332435</c:v>
                </c:pt>
                <c:pt idx="301">
                  <c:v>0.3639671614566739</c:v>
                </c:pt>
                <c:pt idx="302">
                  <c:v>-0.14389589069777689</c:v>
                </c:pt>
                <c:pt idx="303">
                  <c:v>0.31330768912437695</c:v>
                </c:pt>
                <c:pt idx="304">
                  <c:v>0.39323100314703058</c:v>
                </c:pt>
                <c:pt idx="305">
                  <c:v>0.25392953822327208</c:v>
                </c:pt>
                <c:pt idx="306">
                  <c:v>0.37835698798791184</c:v>
                </c:pt>
                <c:pt idx="307">
                  <c:v>0.25176886470234539</c:v>
                </c:pt>
                <c:pt idx="308">
                  <c:v>0.27024162213060476</c:v>
                </c:pt>
                <c:pt idx="309">
                  <c:v>-4.1677198950401693E-2</c:v>
                </c:pt>
                <c:pt idx="310">
                  <c:v>0.32271481067772267</c:v>
                </c:pt>
                <c:pt idx="311">
                  <c:v>0.22340207245611068</c:v>
                </c:pt>
                <c:pt idx="312">
                  <c:v>0.20538859728952163</c:v>
                </c:pt>
                <c:pt idx="313">
                  <c:v>5.384220700734281E-2</c:v>
                </c:pt>
                <c:pt idx="314">
                  <c:v>0.13616188352021474</c:v>
                </c:pt>
                <c:pt idx="315">
                  <c:v>0.19464000658114294</c:v>
                </c:pt>
                <c:pt idx="316">
                  <c:v>0.2093094181556534</c:v>
                </c:pt>
                <c:pt idx="317">
                  <c:v>0.1652242747033435</c:v>
                </c:pt>
                <c:pt idx="318">
                  <c:v>0.14955549301478646</c:v>
                </c:pt>
                <c:pt idx="319">
                  <c:v>9.7490898042268098E-2</c:v>
                </c:pt>
                <c:pt idx="320">
                  <c:v>7.9655568082168629E-2</c:v>
                </c:pt>
                <c:pt idx="321">
                  <c:v>2.3949471900230637E-2</c:v>
                </c:pt>
                <c:pt idx="322">
                  <c:v>0.13034247711414043</c:v>
                </c:pt>
                <c:pt idx="323">
                  <c:v>9.7082488976130851E-2</c:v>
                </c:pt>
                <c:pt idx="324">
                  <c:v>-4.3251897688654929E-2</c:v>
                </c:pt>
                <c:pt idx="325">
                  <c:v>0.17079255510147701</c:v>
                </c:pt>
                <c:pt idx="326">
                  <c:v>0.26755416727855347</c:v>
                </c:pt>
                <c:pt idx="327">
                  <c:v>0.28989470304832582</c:v>
                </c:pt>
                <c:pt idx="328">
                  <c:v>0.16307074906317032</c:v>
                </c:pt>
                <c:pt idx="329">
                  <c:v>0.17944703094442493</c:v>
                </c:pt>
                <c:pt idx="330">
                  <c:v>0.12185330662740994</c:v>
                </c:pt>
                <c:pt idx="331">
                  <c:v>0.1639406351805579</c:v>
                </c:pt>
                <c:pt idx="332">
                  <c:v>0.26791353867080381</c:v>
                </c:pt>
                <c:pt idx="333">
                  <c:v>0.23593295715542487</c:v>
                </c:pt>
                <c:pt idx="334">
                  <c:v>8.8655837712855123E-2</c:v>
                </c:pt>
                <c:pt idx="335">
                  <c:v>7.3337460677616914E-2</c:v>
                </c:pt>
                <c:pt idx="336">
                  <c:v>0.18059843275375279</c:v>
                </c:pt>
                <c:pt idx="337">
                  <c:v>0.22299244079990346</c:v>
                </c:pt>
                <c:pt idx="338">
                  <c:v>0.26459976579449146</c:v>
                </c:pt>
                <c:pt idx="339">
                  <c:v>0.29264094805217317</c:v>
                </c:pt>
                <c:pt idx="340">
                  <c:v>0.11469938022930748</c:v>
                </c:pt>
                <c:pt idx="341">
                  <c:v>-1.2743050570983287E-2</c:v>
                </c:pt>
                <c:pt idx="342">
                  <c:v>0.18949887530602044</c:v>
                </c:pt>
                <c:pt idx="343">
                  <c:v>0.28025578527503686</c:v>
                </c:pt>
                <c:pt idx="344">
                  <c:v>1.2289758042200283E-2</c:v>
                </c:pt>
                <c:pt idx="345">
                  <c:v>0.23012520296264052</c:v>
                </c:pt>
                <c:pt idx="346">
                  <c:v>0.21412048437638048</c:v>
                </c:pt>
                <c:pt idx="347">
                  <c:v>0.40742349964182373</c:v>
                </c:pt>
                <c:pt idx="348">
                  <c:v>0.23663515107703437</c:v>
                </c:pt>
                <c:pt idx="349">
                  <c:v>0.22370603462192387</c:v>
                </c:pt>
                <c:pt idx="350">
                  <c:v>0.18573233496948127</c:v>
                </c:pt>
                <c:pt idx="351">
                  <c:v>0.18508528275587294</c:v>
                </c:pt>
                <c:pt idx="352">
                  <c:v>0.32393857074560412</c:v>
                </c:pt>
                <c:pt idx="353">
                  <c:v>0.22865773102841622</c:v>
                </c:pt>
                <c:pt idx="354">
                  <c:v>0.37010231312808173</c:v>
                </c:pt>
                <c:pt idx="355">
                  <c:v>0.21200163825529969</c:v>
                </c:pt>
                <c:pt idx="356">
                  <c:v>0.22107157252609538</c:v>
                </c:pt>
                <c:pt idx="357">
                  <c:v>0.2721908582496545</c:v>
                </c:pt>
                <c:pt idx="358">
                  <c:v>0.17087356832395853</c:v>
                </c:pt>
                <c:pt idx="359">
                  <c:v>9.9633969281785768E-3</c:v>
                </c:pt>
                <c:pt idx="360">
                  <c:v>0.36510794273693725</c:v>
                </c:pt>
                <c:pt idx="361">
                  <c:v>4.0523446084953965E-2</c:v>
                </c:pt>
                <c:pt idx="362">
                  <c:v>0.18720912601191941</c:v>
                </c:pt>
                <c:pt idx="363">
                  <c:v>0.37702037398946947</c:v>
                </c:pt>
                <c:pt idx="364">
                  <c:v>7.5392507102132203E-2</c:v>
                </c:pt>
                <c:pt idx="365">
                  <c:v>0.10075476195602526</c:v>
                </c:pt>
                <c:pt idx="366">
                  <c:v>0.27994080827515427</c:v>
                </c:pt>
                <c:pt idx="367">
                  <c:v>0.27836454500314284</c:v>
                </c:pt>
                <c:pt idx="368">
                  <c:v>0.16971666040796701</c:v>
                </c:pt>
                <c:pt idx="369">
                  <c:v>5.110962704689187E-2</c:v>
                </c:pt>
                <c:pt idx="370">
                  <c:v>0.29169368785961047</c:v>
                </c:pt>
                <c:pt idx="371">
                  <c:v>0.15516193873155121</c:v>
                </c:pt>
                <c:pt idx="372">
                  <c:v>0.28130140407133125</c:v>
                </c:pt>
                <c:pt idx="373">
                  <c:v>0.23521000603973721</c:v>
                </c:pt>
                <c:pt idx="374">
                  <c:v>0.16416451566966395</c:v>
                </c:pt>
                <c:pt idx="375">
                  <c:v>0.29936384618856782</c:v>
                </c:pt>
                <c:pt idx="376">
                  <c:v>0.32933595078741601</c:v>
                </c:pt>
                <c:pt idx="377">
                  <c:v>0.14301307309713249</c:v>
                </c:pt>
                <c:pt idx="378">
                  <c:v>0.15182134780979492</c:v>
                </c:pt>
                <c:pt idx="379">
                  <c:v>0.11140195700060583</c:v>
                </c:pt>
                <c:pt idx="380">
                  <c:v>-6.5695839107004928E-3</c:v>
                </c:pt>
                <c:pt idx="381">
                  <c:v>0.22538514765004972</c:v>
                </c:pt>
                <c:pt idx="382">
                  <c:v>0.30845707313533088</c:v>
                </c:pt>
                <c:pt idx="383">
                  <c:v>0.16551391784451919</c:v>
                </c:pt>
                <c:pt idx="384">
                  <c:v>2.967238493904777E-2</c:v>
                </c:pt>
                <c:pt idx="385">
                  <c:v>8.0690480454931532E-2</c:v>
                </c:pt>
                <c:pt idx="386">
                  <c:v>0.17056102487965855</c:v>
                </c:pt>
                <c:pt idx="387">
                  <c:v>0.31743424817437382</c:v>
                </c:pt>
                <c:pt idx="388">
                  <c:v>0.17185678814783092</c:v>
                </c:pt>
                <c:pt idx="389">
                  <c:v>0.18247320312223975</c:v>
                </c:pt>
                <c:pt idx="390">
                  <c:v>6.2259629133903871E-2</c:v>
                </c:pt>
                <c:pt idx="391">
                  <c:v>3.2997924363824156E-2</c:v>
                </c:pt>
                <c:pt idx="392">
                  <c:v>0.28669100843888329</c:v>
                </c:pt>
                <c:pt idx="393">
                  <c:v>0.10967548036222118</c:v>
                </c:pt>
                <c:pt idx="394">
                  <c:v>0.26950950291235981</c:v>
                </c:pt>
                <c:pt idx="395">
                  <c:v>0.27418589178205444</c:v>
                </c:pt>
                <c:pt idx="396">
                  <c:v>0.15471755597813094</c:v>
                </c:pt>
                <c:pt idx="397">
                  <c:v>0.22018478404860642</c:v>
                </c:pt>
                <c:pt idx="398">
                  <c:v>0.27448542040567181</c:v>
                </c:pt>
                <c:pt idx="399">
                  <c:v>0.17231585583698791</c:v>
                </c:pt>
                <c:pt idx="400">
                  <c:v>0.27764547254864558</c:v>
                </c:pt>
                <c:pt idx="401">
                  <c:v>0.18793883640540518</c:v>
                </c:pt>
                <c:pt idx="402">
                  <c:v>8.07702985814642E-2</c:v>
                </c:pt>
                <c:pt idx="403">
                  <c:v>0.19186655851537593</c:v>
                </c:pt>
                <c:pt idx="404">
                  <c:v>0.27684943024105335</c:v>
                </c:pt>
                <c:pt idx="405">
                  <c:v>0.20345951011566601</c:v>
                </c:pt>
                <c:pt idx="406">
                  <c:v>0.2544350058920653</c:v>
                </c:pt>
                <c:pt idx="407">
                  <c:v>0.26897700556593362</c:v>
                </c:pt>
                <c:pt idx="408">
                  <c:v>0.20125334200432202</c:v>
                </c:pt>
                <c:pt idx="409">
                  <c:v>0.2517419668980212</c:v>
                </c:pt>
                <c:pt idx="410">
                  <c:v>0.32182311807605291</c:v>
                </c:pt>
                <c:pt idx="411">
                  <c:v>0.21112420690889303</c:v>
                </c:pt>
                <c:pt idx="412">
                  <c:v>0.29917295131804134</c:v>
                </c:pt>
                <c:pt idx="413">
                  <c:v>0.32485964248077098</c:v>
                </c:pt>
                <c:pt idx="414">
                  <c:v>0.25785895125434505</c:v>
                </c:pt>
                <c:pt idx="415">
                  <c:v>0.16164878162036214</c:v>
                </c:pt>
                <c:pt idx="416">
                  <c:v>0.27267999431271744</c:v>
                </c:pt>
                <c:pt idx="417">
                  <c:v>0.12700643077767637</c:v>
                </c:pt>
                <c:pt idx="418">
                  <c:v>-0.10383543208496157</c:v>
                </c:pt>
                <c:pt idx="419">
                  <c:v>0.27653852715619276</c:v>
                </c:pt>
                <c:pt idx="420">
                  <c:v>0.10630208179347136</c:v>
                </c:pt>
                <c:pt idx="421">
                  <c:v>0.28760563607155393</c:v>
                </c:pt>
                <c:pt idx="422">
                  <c:v>0.3135493287602158</c:v>
                </c:pt>
                <c:pt idx="423">
                  <c:v>0.26518817664793032</c:v>
                </c:pt>
                <c:pt idx="424">
                  <c:v>0.16761104157760992</c:v>
                </c:pt>
                <c:pt idx="425">
                  <c:v>0.13211917577214374</c:v>
                </c:pt>
                <c:pt idx="426">
                  <c:v>6.4725329636655199E-2</c:v>
                </c:pt>
                <c:pt idx="427">
                  <c:v>0.18004166247899941</c:v>
                </c:pt>
                <c:pt idx="428">
                  <c:v>0.28176114027235383</c:v>
                </c:pt>
                <c:pt idx="429">
                  <c:v>0.20993471960908439</c:v>
                </c:pt>
                <c:pt idx="430">
                  <c:v>0.15030230392349789</c:v>
                </c:pt>
                <c:pt idx="431">
                  <c:v>0.29054826545184986</c:v>
                </c:pt>
                <c:pt idx="432">
                  <c:v>0.27907541977593087</c:v>
                </c:pt>
                <c:pt idx="433">
                  <c:v>0.29418791054536231</c:v>
                </c:pt>
                <c:pt idx="434">
                  <c:v>0.29842816568883268</c:v>
                </c:pt>
                <c:pt idx="435">
                  <c:v>0.33822472256430897</c:v>
                </c:pt>
                <c:pt idx="436">
                  <c:v>6.7508479831253715E-2</c:v>
                </c:pt>
                <c:pt idx="437">
                  <c:v>0.22960250182100939</c:v>
                </c:pt>
                <c:pt idx="438">
                  <c:v>7.2183570051816649E-3</c:v>
                </c:pt>
                <c:pt idx="439">
                  <c:v>0.30094959309374325</c:v>
                </c:pt>
                <c:pt idx="440">
                  <c:v>0.17989819109206096</c:v>
                </c:pt>
                <c:pt idx="441">
                  <c:v>0.20753005219323598</c:v>
                </c:pt>
                <c:pt idx="442">
                  <c:v>0.3061696353163923</c:v>
                </c:pt>
                <c:pt idx="443">
                  <c:v>0.29681392894985542</c:v>
                </c:pt>
                <c:pt idx="444">
                  <c:v>6.8106455157851881E-2</c:v>
                </c:pt>
                <c:pt idx="445">
                  <c:v>0.29070672057363328</c:v>
                </c:pt>
                <c:pt idx="446">
                  <c:v>0.21831893064919719</c:v>
                </c:pt>
                <c:pt idx="447">
                  <c:v>0.29286490105908358</c:v>
                </c:pt>
                <c:pt idx="448">
                  <c:v>0.28379883014773383</c:v>
                </c:pt>
                <c:pt idx="449">
                  <c:v>0.31869385698024838</c:v>
                </c:pt>
                <c:pt idx="450">
                  <c:v>0.26777496182620236</c:v>
                </c:pt>
                <c:pt idx="451">
                  <c:v>0.317857283915853</c:v>
                </c:pt>
                <c:pt idx="452">
                  <c:v>0.32239732075891808</c:v>
                </c:pt>
                <c:pt idx="453">
                  <c:v>0.1730595226118988</c:v>
                </c:pt>
                <c:pt idx="454">
                  <c:v>0.23722208224387614</c:v>
                </c:pt>
                <c:pt idx="455">
                  <c:v>0.13313776545414432</c:v>
                </c:pt>
                <c:pt idx="456">
                  <c:v>0.35501684398324229</c:v>
                </c:pt>
                <c:pt idx="457">
                  <c:v>0.32434174291244955</c:v>
                </c:pt>
                <c:pt idx="458">
                  <c:v>0.13198982738388187</c:v>
                </c:pt>
                <c:pt idx="459">
                  <c:v>0.34976304398794988</c:v>
                </c:pt>
                <c:pt idx="460">
                  <c:v>0.29272917445814511</c:v>
                </c:pt>
                <c:pt idx="461">
                  <c:v>0.22981431916258771</c:v>
                </c:pt>
                <c:pt idx="462">
                  <c:v>9.7059412787072474E-2</c:v>
                </c:pt>
                <c:pt idx="463">
                  <c:v>0.31821509548084476</c:v>
                </c:pt>
                <c:pt idx="464">
                  <c:v>0.21341727000051033</c:v>
                </c:pt>
                <c:pt idx="465">
                  <c:v>6.6007035295022012E-2</c:v>
                </c:pt>
                <c:pt idx="466">
                  <c:v>0.25387500693388881</c:v>
                </c:pt>
                <c:pt idx="467">
                  <c:v>0.1939674508622444</c:v>
                </c:pt>
                <c:pt idx="468">
                  <c:v>0.26583023524684202</c:v>
                </c:pt>
                <c:pt idx="469">
                  <c:v>0.1247647055573225</c:v>
                </c:pt>
                <c:pt idx="470">
                  <c:v>0.15647194272831541</c:v>
                </c:pt>
                <c:pt idx="471">
                  <c:v>0.18697332276998621</c:v>
                </c:pt>
                <c:pt idx="472">
                  <c:v>0.13681866993368152</c:v>
                </c:pt>
                <c:pt idx="473">
                  <c:v>0.257865947654284</c:v>
                </c:pt>
                <c:pt idx="474">
                  <c:v>0.23858370726004438</c:v>
                </c:pt>
                <c:pt idx="475">
                  <c:v>0.29569472296753885</c:v>
                </c:pt>
                <c:pt idx="476">
                  <c:v>0.35207002115906905</c:v>
                </c:pt>
                <c:pt idx="477">
                  <c:v>0.14319935482017698</c:v>
                </c:pt>
                <c:pt idx="478">
                  <c:v>-5.2604772463986406E-2</c:v>
                </c:pt>
                <c:pt idx="479">
                  <c:v>0.30506997346572184</c:v>
                </c:pt>
                <c:pt idx="480">
                  <c:v>0.26319692142632273</c:v>
                </c:pt>
                <c:pt idx="481">
                  <c:v>0.18953954926166725</c:v>
                </c:pt>
                <c:pt idx="482">
                  <c:v>0.24484811141332488</c:v>
                </c:pt>
                <c:pt idx="483">
                  <c:v>0.23645770337497293</c:v>
                </c:pt>
                <c:pt idx="484">
                  <c:v>9.9536716740377701E-2</c:v>
                </c:pt>
                <c:pt idx="485">
                  <c:v>0.30448090362568053</c:v>
                </c:pt>
                <c:pt idx="486">
                  <c:v>0.17865608475180725</c:v>
                </c:pt>
                <c:pt idx="487">
                  <c:v>0.34243959622394582</c:v>
                </c:pt>
                <c:pt idx="488">
                  <c:v>0.22934054071358367</c:v>
                </c:pt>
                <c:pt idx="489">
                  <c:v>0.38800186838533296</c:v>
                </c:pt>
                <c:pt idx="490">
                  <c:v>0.2464197631208925</c:v>
                </c:pt>
                <c:pt idx="491">
                  <c:v>0.35254518575824489</c:v>
                </c:pt>
                <c:pt idx="492">
                  <c:v>0.324299820808849</c:v>
                </c:pt>
                <c:pt idx="493">
                  <c:v>0.33972161110336702</c:v>
                </c:pt>
                <c:pt idx="494">
                  <c:v>0.25744553420685534</c:v>
                </c:pt>
                <c:pt idx="495">
                  <c:v>0.35777925620946632</c:v>
                </c:pt>
                <c:pt idx="496">
                  <c:v>0.3021127133145623</c:v>
                </c:pt>
                <c:pt idx="497">
                  <c:v>0.3088983450111048</c:v>
                </c:pt>
                <c:pt idx="498">
                  <c:v>0.33221609248548439</c:v>
                </c:pt>
                <c:pt idx="499">
                  <c:v>0.18456600178709129</c:v>
                </c:pt>
                <c:pt idx="500">
                  <c:v>8.7198675856524174E-2</c:v>
                </c:pt>
                <c:pt idx="501">
                  <c:v>5.2658521019841441E-2</c:v>
                </c:pt>
                <c:pt idx="502">
                  <c:v>5.5009524010871766E-2</c:v>
                </c:pt>
                <c:pt idx="503">
                  <c:v>0.27766775977466884</c:v>
                </c:pt>
                <c:pt idx="504">
                  <c:v>0.22070871094621106</c:v>
                </c:pt>
                <c:pt idx="505">
                  <c:v>0.3384870369746697</c:v>
                </c:pt>
                <c:pt idx="506">
                  <c:v>0.14302226099834126</c:v>
                </c:pt>
                <c:pt idx="507">
                  <c:v>0.25942687466089448</c:v>
                </c:pt>
                <c:pt idx="508">
                  <c:v>0.32576861519390726</c:v>
                </c:pt>
                <c:pt idx="509">
                  <c:v>0.34024378359756796</c:v>
                </c:pt>
                <c:pt idx="510">
                  <c:v>0.19531039433531494</c:v>
                </c:pt>
                <c:pt idx="511">
                  <c:v>0.20643799149345332</c:v>
                </c:pt>
                <c:pt idx="512">
                  <c:v>0.31418346870018948</c:v>
                </c:pt>
                <c:pt idx="513">
                  <c:v>0.3619061753491894</c:v>
                </c:pt>
                <c:pt idx="514">
                  <c:v>0.27376925543257025</c:v>
                </c:pt>
                <c:pt idx="515">
                  <c:v>0.33698358273061291</c:v>
                </c:pt>
                <c:pt idx="516">
                  <c:v>0.31484136066310031</c:v>
                </c:pt>
                <c:pt idx="517">
                  <c:v>0.31990944673072097</c:v>
                </c:pt>
                <c:pt idx="518">
                  <c:v>0.3538207489558613</c:v>
                </c:pt>
                <c:pt idx="519">
                  <c:v>0.32718511229799763</c:v>
                </c:pt>
                <c:pt idx="520">
                  <c:v>0.33681357118727812</c:v>
                </c:pt>
                <c:pt idx="521">
                  <c:v>0.33013066765182725</c:v>
                </c:pt>
                <c:pt idx="522">
                  <c:v>0.34373004044435679</c:v>
                </c:pt>
                <c:pt idx="523">
                  <c:v>0.34456602623069837</c:v>
                </c:pt>
                <c:pt idx="524">
                  <c:v>0</c:v>
                </c:pt>
                <c:pt idx="525">
                  <c:v>0.33638825092813113</c:v>
                </c:pt>
                <c:pt idx="526">
                  <c:v>0.33451187750619482</c:v>
                </c:pt>
                <c:pt idx="527">
                  <c:v>0.33211198083413024</c:v>
                </c:pt>
                <c:pt idx="528">
                  <c:v>0.33374192746957548</c:v>
                </c:pt>
                <c:pt idx="529">
                  <c:v>0.34306009124570586</c:v>
                </c:pt>
                <c:pt idx="530">
                  <c:v>0.32553032333992304</c:v>
                </c:pt>
                <c:pt idx="531">
                  <c:v>0.34154891619028227</c:v>
                </c:pt>
                <c:pt idx="532">
                  <c:v>0.34664897737899147</c:v>
                </c:pt>
                <c:pt idx="533">
                  <c:v>0.35480072939853724</c:v>
                </c:pt>
                <c:pt idx="534">
                  <c:v>0.33374192746957548</c:v>
                </c:pt>
                <c:pt idx="535">
                  <c:v>0.31475191683992287</c:v>
                </c:pt>
                <c:pt idx="536">
                  <c:v>0.31043680472454688</c:v>
                </c:pt>
                <c:pt idx="537">
                  <c:v>0.43106016786427398</c:v>
                </c:pt>
                <c:pt idx="538">
                  <c:v>0.44394410657159789</c:v>
                </c:pt>
                <c:pt idx="539">
                  <c:v>0.17982370851584822</c:v>
                </c:pt>
                <c:pt idx="540">
                  <c:v>0.43277213003609516</c:v>
                </c:pt>
                <c:pt idx="541">
                  <c:v>0.41072112123367188</c:v>
                </c:pt>
                <c:pt idx="542">
                  <c:v>0.30314871623797507</c:v>
                </c:pt>
                <c:pt idx="543">
                  <c:v>0.40084335814283267</c:v>
                </c:pt>
                <c:pt idx="544">
                  <c:v>0.16676237927524792</c:v>
                </c:pt>
                <c:pt idx="545">
                  <c:v>0.12744545126876891</c:v>
                </c:pt>
                <c:pt idx="546">
                  <c:v>0.27014832701712144</c:v>
                </c:pt>
                <c:pt idx="547">
                  <c:v>0.34817661661820087</c:v>
                </c:pt>
                <c:pt idx="548">
                  <c:v>0.17067685588585213</c:v>
                </c:pt>
                <c:pt idx="549">
                  <c:v>0.34604775137131699</c:v>
                </c:pt>
                <c:pt idx="550">
                  <c:v>0.30771019215147538</c:v>
                </c:pt>
                <c:pt idx="551">
                  <c:v>0.23723892638847541</c:v>
                </c:pt>
                <c:pt idx="552">
                  <c:v>0.32630015473109081</c:v>
                </c:pt>
                <c:pt idx="553">
                  <c:v>0.29567707890114686</c:v>
                </c:pt>
                <c:pt idx="554">
                  <c:v>0.15921177807320874</c:v>
                </c:pt>
                <c:pt idx="555">
                  <c:v>0.35463982588674281</c:v>
                </c:pt>
                <c:pt idx="556">
                  <c:v>0.34381265244850917</c:v>
                </c:pt>
                <c:pt idx="557">
                  <c:v>0.33163446692727094</c:v>
                </c:pt>
                <c:pt idx="558">
                  <c:v>0.29713786073941417</c:v>
                </c:pt>
                <c:pt idx="559">
                  <c:v>0.3054318183531558</c:v>
                </c:pt>
                <c:pt idx="560">
                  <c:v>0.39279021139120684</c:v>
                </c:pt>
                <c:pt idx="561">
                  <c:v>0.28187064511459986</c:v>
                </c:pt>
                <c:pt idx="562">
                  <c:v>0.24740370194673292</c:v>
                </c:pt>
                <c:pt idx="563">
                  <c:v>0.19463734933565155</c:v>
                </c:pt>
                <c:pt idx="564">
                  <c:v>0.35660359124987095</c:v>
                </c:pt>
                <c:pt idx="565">
                  <c:v>0.16173739751109717</c:v>
                </c:pt>
                <c:pt idx="566">
                  <c:v>0.29874561723718535</c:v>
                </c:pt>
                <c:pt idx="567">
                  <c:v>0.22316325548361177</c:v>
                </c:pt>
                <c:pt idx="568">
                  <c:v>0.33630024102189793</c:v>
                </c:pt>
                <c:pt idx="569">
                  <c:v>0.24095509753800223</c:v>
                </c:pt>
                <c:pt idx="570">
                  <c:v>0.35170959431063892</c:v>
                </c:pt>
                <c:pt idx="571">
                  <c:v>0.21288154077137353</c:v>
                </c:pt>
                <c:pt idx="572">
                  <c:v>0.16814115282762618</c:v>
                </c:pt>
                <c:pt idx="573">
                  <c:v>0.32885646451260486</c:v>
                </c:pt>
                <c:pt idx="574">
                  <c:v>0.38225794778884997</c:v>
                </c:pt>
                <c:pt idx="575">
                  <c:v>0.29325876057649641</c:v>
                </c:pt>
                <c:pt idx="576">
                  <c:v>0.14276139492828074</c:v>
                </c:pt>
                <c:pt idx="577">
                  <c:v>0.27267472368368362</c:v>
                </c:pt>
                <c:pt idx="578">
                  <c:v>0.22621563084953933</c:v>
                </c:pt>
                <c:pt idx="579">
                  <c:v>0.21135552020187637</c:v>
                </c:pt>
                <c:pt idx="580">
                  <c:v>0.23678069595959877</c:v>
                </c:pt>
                <c:pt idx="581">
                  <c:v>0.19913131096768635</c:v>
                </c:pt>
                <c:pt idx="582">
                  <c:v>0.25676554669889673</c:v>
                </c:pt>
                <c:pt idx="583">
                  <c:v>0.1811033687176459</c:v>
                </c:pt>
                <c:pt idx="584">
                  <c:v>0.23752212526944089</c:v>
                </c:pt>
                <c:pt idx="585">
                  <c:v>0.34871752213841617</c:v>
                </c:pt>
                <c:pt idx="586">
                  <c:v>0.17855777908324288</c:v>
                </c:pt>
                <c:pt idx="587">
                  <c:v>0.31451250355323107</c:v>
                </c:pt>
                <c:pt idx="588">
                  <c:v>0.19956541779234657</c:v>
                </c:pt>
                <c:pt idx="589">
                  <c:v>0.27695460033824854</c:v>
                </c:pt>
                <c:pt idx="590">
                  <c:v>7.2350300602080322E-2</c:v>
                </c:pt>
                <c:pt idx="591">
                  <c:v>0.29909453797334845</c:v>
                </c:pt>
                <c:pt idx="592">
                  <c:v>0.33579210192319331</c:v>
                </c:pt>
                <c:pt idx="593">
                  <c:v>0.336668123233266</c:v>
                </c:pt>
                <c:pt idx="594">
                  <c:v>0.31130558104476069</c:v>
                </c:pt>
                <c:pt idx="595">
                  <c:v>6.6538618095019639E-2</c:v>
                </c:pt>
                <c:pt idx="596">
                  <c:v>0.30044877745787063</c:v>
                </c:pt>
                <c:pt idx="597">
                  <c:v>0.36848993361964072</c:v>
                </c:pt>
                <c:pt idx="598">
                  <c:v>0.33129865156115412</c:v>
                </c:pt>
                <c:pt idx="599">
                  <c:v>0.34024559746651473</c:v>
                </c:pt>
                <c:pt idx="600">
                  <c:v>0.31723371128559236</c:v>
                </c:pt>
                <c:pt idx="601">
                  <c:v>0.32063331190536631</c:v>
                </c:pt>
                <c:pt idx="602">
                  <c:v>0.21244229485500368</c:v>
                </c:pt>
                <c:pt idx="603">
                  <c:v>0.33906385138165018</c:v>
                </c:pt>
                <c:pt idx="604">
                  <c:v>8.6638197658500213E-2</c:v>
                </c:pt>
                <c:pt idx="605">
                  <c:v>0.14802690126129991</c:v>
                </c:pt>
                <c:pt idx="606">
                  <c:v>0.27403743767854483</c:v>
                </c:pt>
                <c:pt idx="607">
                  <c:v>0.2704898725680554</c:v>
                </c:pt>
                <c:pt idx="608">
                  <c:v>0.16536317186364757</c:v>
                </c:pt>
                <c:pt idx="609">
                  <c:v>0.35081281146876475</c:v>
                </c:pt>
                <c:pt idx="610">
                  <c:v>0.21032597520397667</c:v>
                </c:pt>
                <c:pt idx="611">
                  <c:v>0.35759031963390336</c:v>
                </c:pt>
                <c:pt idx="612">
                  <c:v>0.18918655714582899</c:v>
                </c:pt>
                <c:pt idx="613">
                  <c:v>0.36165435754996134</c:v>
                </c:pt>
                <c:pt idx="614">
                  <c:v>0.16083612599063987</c:v>
                </c:pt>
                <c:pt idx="615">
                  <c:v>0.22569717187408159</c:v>
                </c:pt>
                <c:pt idx="616">
                  <c:v>0.17214933259127294</c:v>
                </c:pt>
                <c:pt idx="617">
                  <c:v>0.30614458877629458</c:v>
                </c:pt>
                <c:pt idx="618">
                  <c:v>0.33401688113124467</c:v>
                </c:pt>
                <c:pt idx="619">
                  <c:v>0.19442969733838464</c:v>
                </c:pt>
                <c:pt idx="620">
                  <c:v>0.1431474498968606</c:v>
                </c:pt>
                <c:pt idx="621">
                  <c:v>0.33101800683184357</c:v>
                </c:pt>
                <c:pt idx="622">
                  <c:v>0.19308968862558118</c:v>
                </c:pt>
                <c:pt idx="623">
                  <c:v>0.12660329670185769</c:v>
                </c:pt>
                <c:pt idx="624">
                  <c:v>0.17673839742889152</c:v>
                </c:pt>
                <c:pt idx="625">
                  <c:v>0.21350503285458344</c:v>
                </c:pt>
                <c:pt idx="626">
                  <c:v>0.29801466552263073</c:v>
                </c:pt>
                <c:pt idx="627">
                  <c:v>0.29715963601838019</c:v>
                </c:pt>
                <c:pt idx="628">
                  <c:v>6.2944047176939188E-2</c:v>
                </c:pt>
                <c:pt idx="629">
                  <c:v>0.27816711270447692</c:v>
                </c:pt>
                <c:pt idx="630">
                  <c:v>0.26739262755308885</c:v>
                </c:pt>
                <c:pt idx="631">
                  <c:v>9.3498962385660786E-2</c:v>
                </c:pt>
                <c:pt idx="632">
                  <c:v>0.21726527723284919</c:v>
                </c:pt>
                <c:pt idx="633">
                  <c:v>0.21693122245693014</c:v>
                </c:pt>
                <c:pt idx="634">
                  <c:v>0.26794547525232432</c:v>
                </c:pt>
                <c:pt idx="635">
                  <c:v>0.24325237750765269</c:v>
                </c:pt>
                <c:pt idx="636">
                  <c:v>0.24453427299733951</c:v>
                </c:pt>
                <c:pt idx="637">
                  <c:v>0.28527100112904558</c:v>
                </c:pt>
                <c:pt idx="638">
                  <c:v>0.10354777941659662</c:v>
                </c:pt>
                <c:pt idx="639">
                  <c:v>0.24386205026944693</c:v>
                </c:pt>
                <c:pt idx="640">
                  <c:v>0.16378747635838781</c:v>
                </c:pt>
                <c:pt idx="641">
                  <c:v>0.21120487847200592</c:v>
                </c:pt>
                <c:pt idx="642">
                  <c:v>0.28997288861431925</c:v>
                </c:pt>
                <c:pt idx="643">
                  <c:v>0.36064674661819279</c:v>
                </c:pt>
                <c:pt idx="644">
                  <c:v>0.13941557497557472</c:v>
                </c:pt>
                <c:pt idx="645">
                  <c:v>0.28647510266856746</c:v>
                </c:pt>
                <c:pt idx="646">
                  <c:v>0.24410462368494268</c:v>
                </c:pt>
                <c:pt idx="647">
                  <c:v>0.16679248613635006</c:v>
                </c:pt>
                <c:pt idx="648">
                  <c:v>8.3529797609922504E-2</c:v>
                </c:pt>
                <c:pt idx="649">
                  <c:v>0.26203360656887925</c:v>
                </c:pt>
                <c:pt idx="650">
                  <c:v>0.32249685927735988</c:v>
                </c:pt>
                <c:pt idx="651">
                  <c:v>0.24733891633618191</c:v>
                </c:pt>
                <c:pt idx="652">
                  <c:v>0.38210929913339331</c:v>
                </c:pt>
                <c:pt idx="653">
                  <c:v>0.19596823063637933</c:v>
                </c:pt>
                <c:pt idx="654">
                  <c:v>0.24160494725061002</c:v>
                </c:pt>
                <c:pt idx="655">
                  <c:v>0.33298321868999192</c:v>
                </c:pt>
                <c:pt idx="656">
                  <c:v>0.34422526946005638</c:v>
                </c:pt>
                <c:pt idx="657">
                  <c:v>0.32163317180407902</c:v>
                </c:pt>
                <c:pt idx="658">
                  <c:v>0.34147547328881517</c:v>
                </c:pt>
                <c:pt idx="659">
                  <c:v>0.35438466797517892</c:v>
                </c:pt>
                <c:pt idx="660">
                  <c:v>0.34018048828626984</c:v>
                </c:pt>
                <c:pt idx="661">
                  <c:v>0.36878703642868976</c:v>
                </c:pt>
                <c:pt idx="662">
                  <c:v>0.35161444153343485</c:v>
                </c:pt>
                <c:pt idx="663">
                  <c:v>0.36267298216190635</c:v>
                </c:pt>
                <c:pt idx="664">
                  <c:v>0.33688247277439576</c:v>
                </c:pt>
                <c:pt idx="665">
                  <c:v>0.33504908295341274</c:v>
                </c:pt>
                <c:pt idx="666">
                  <c:v>0.33426096894801494</c:v>
                </c:pt>
                <c:pt idx="667">
                  <c:v>0.32424209523243452</c:v>
                </c:pt>
                <c:pt idx="668">
                  <c:v>0.34755321280898349</c:v>
                </c:pt>
                <c:pt idx="669">
                  <c:v>0.33974796710531224</c:v>
                </c:pt>
                <c:pt idx="670">
                  <c:v>0.34882643119936974</c:v>
                </c:pt>
                <c:pt idx="671">
                  <c:v>0.35588828568685676</c:v>
                </c:pt>
                <c:pt idx="672">
                  <c:v>0.36135743558413552</c:v>
                </c:pt>
                <c:pt idx="673">
                  <c:v>0.35346322114461487</c:v>
                </c:pt>
                <c:pt idx="674">
                  <c:v>0.37680747641244244</c:v>
                </c:pt>
                <c:pt idx="675">
                  <c:v>0.34000753150106683</c:v>
                </c:pt>
                <c:pt idx="676">
                  <c:v>0.33399794613878181</c:v>
                </c:pt>
                <c:pt idx="677">
                  <c:v>0.33100583452941884</c:v>
                </c:pt>
                <c:pt idx="678">
                  <c:v>0.33966141115447257</c:v>
                </c:pt>
                <c:pt idx="679">
                  <c:v>0.33723081406590188</c:v>
                </c:pt>
                <c:pt idx="680">
                  <c:v>0.3680578784666913</c:v>
                </c:pt>
                <c:pt idx="681">
                  <c:v>0.34806294817489952</c:v>
                </c:pt>
                <c:pt idx="682">
                  <c:v>0.34797803381703718</c:v>
                </c:pt>
                <c:pt idx="683">
                  <c:v>0.3426806520100133</c:v>
                </c:pt>
                <c:pt idx="684">
                  <c:v>0.3464467294540145</c:v>
                </c:pt>
                <c:pt idx="685">
                  <c:v>0.35421727753876242</c:v>
                </c:pt>
                <c:pt idx="686">
                  <c:v>0.35505358529171382</c:v>
                </c:pt>
                <c:pt idx="687">
                  <c:v>0.35051827004288644</c:v>
                </c:pt>
                <c:pt idx="688">
                  <c:v>0.33922837244883292</c:v>
                </c:pt>
                <c:pt idx="689">
                  <c:v>0.35563804397327498</c:v>
                </c:pt>
                <c:pt idx="690">
                  <c:v>0.35253981511374782</c:v>
                </c:pt>
                <c:pt idx="691">
                  <c:v>0.34950395782961147</c:v>
                </c:pt>
                <c:pt idx="692">
                  <c:v>0.34508102241063926</c:v>
                </c:pt>
                <c:pt idx="693">
                  <c:v>0.34584976100001535</c:v>
                </c:pt>
                <c:pt idx="694">
                  <c:v>0.34840243967696577</c:v>
                </c:pt>
                <c:pt idx="695">
                  <c:v>0.34814784593333625</c:v>
                </c:pt>
                <c:pt idx="696">
                  <c:v>0.34653194371542811</c:v>
                </c:pt>
                <c:pt idx="697">
                  <c:v>0.33496158532404485</c:v>
                </c:pt>
                <c:pt idx="698">
                  <c:v>0.33478653716290657</c:v>
                </c:pt>
                <c:pt idx="699">
                  <c:v>0.34061257914064119</c:v>
                </c:pt>
                <c:pt idx="700">
                  <c:v>0.34104424052385951</c:v>
                </c:pt>
                <c:pt idx="701">
                  <c:v>0.33896834181623492</c:v>
                </c:pt>
                <c:pt idx="702">
                  <c:v>0.35463563272177623</c:v>
                </c:pt>
                <c:pt idx="703">
                  <c:v>0.33504908295341274</c:v>
                </c:pt>
                <c:pt idx="704">
                  <c:v>0.33109413268605131</c:v>
                </c:pt>
                <c:pt idx="705">
                  <c:v>0.33705667834508407</c:v>
                </c:pt>
                <c:pt idx="706">
                  <c:v>0.33870815539892501</c:v>
                </c:pt>
                <c:pt idx="707">
                  <c:v>0.36201570699762592</c:v>
                </c:pt>
                <c:pt idx="708">
                  <c:v>0.32226434836557</c:v>
                </c:pt>
                <c:pt idx="709">
                  <c:v>0.33792665956930779</c:v>
                </c:pt>
                <c:pt idx="710">
                  <c:v>0.35738671551802742</c:v>
                </c:pt>
                <c:pt idx="711">
                  <c:v>0.34619098630289885</c:v>
                </c:pt>
                <c:pt idx="712">
                  <c:v>0.3341733123765383</c:v>
                </c:pt>
                <c:pt idx="713">
                  <c:v>0.40887769858857331</c:v>
                </c:pt>
                <c:pt idx="714">
                  <c:v>0.42516202874370984</c:v>
                </c:pt>
                <c:pt idx="715">
                  <c:v>0.4366869812182268</c:v>
                </c:pt>
                <c:pt idx="716">
                  <c:v>0.422232020137433</c:v>
                </c:pt>
                <c:pt idx="717">
                  <c:v>8.8801468949464737E-2</c:v>
                </c:pt>
                <c:pt idx="718">
                  <c:v>0.39290727227725125</c:v>
                </c:pt>
                <c:pt idx="719">
                  <c:v>0.32819683822233381</c:v>
                </c:pt>
                <c:pt idx="720">
                  <c:v>0.19427442928475266</c:v>
                </c:pt>
                <c:pt idx="721">
                  <c:v>0.33660192138355277</c:v>
                </c:pt>
                <c:pt idx="722">
                  <c:v>0.38616314516319628</c:v>
                </c:pt>
                <c:pt idx="723">
                  <c:v>0.39468847502664928</c:v>
                </c:pt>
                <c:pt idx="724">
                  <c:v>0.39677225902545654</c:v>
                </c:pt>
                <c:pt idx="725">
                  <c:v>0.38775786353486286</c:v>
                </c:pt>
                <c:pt idx="726">
                  <c:v>0.38268770139917491</c:v>
                </c:pt>
                <c:pt idx="727">
                  <c:v>0.38607437776750697</c:v>
                </c:pt>
                <c:pt idx="728">
                  <c:v>0.37791963537242479</c:v>
                </c:pt>
                <c:pt idx="729">
                  <c:v>0.37737654090994177</c:v>
                </c:pt>
                <c:pt idx="730">
                  <c:v>0.39590523042464104</c:v>
                </c:pt>
                <c:pt idx="731">
                  <c:v>0.40364687003085498</c:v>
                </c:pt>
                <c:pt idx="732">
                  <c:v>0.38143329104767126</c:v>
                </c:pt>
                <c:pt idx="733">
                  <c:v>0.38793469353808041</c:v>
                </c:pt>
                <c:pt idx="734">
                  <c:v>0.38811145157141247</c:v>
                </c:pt>
                <c:pt idx="735">
                  <c:v>0.38696123631931767</c:v>
                </c:pt>
                <c:pt idx="736">
                  <c:v>0.38008524708306995</c:v>
                </c:pt>
                <c:pt idx="737">
                  <c:v>0.39512342196526018</c:v>
                </c:pt>
                <c:pt idx="738">
                  <c:v>0.37737654090994177</c:v>
                </c:pt>
                <c:pt idx="739">
                  <c:v>0.39075422533645704</c:v>
                </c:pt>
                <c:pt idx="740">
                  <c:v>0.39320638863548352</c:v>
                </c:pt>
                <c:pt idx="741">
                  <c:v>0.40441349773548996</c:v>
                </c:pt>
                <c:pt idx="742">
                  <c:v>0.38545249745805066</c:v>
                </c:pt>
                <c:pt idx="743">
                  <c:v>0.38890597366253754</c:v>
                </c:pt>
                <c:pt idx="744">
                  <c:v>0.38384927564676502</c:v>
                </c:pt>
                <c:pt idx="745">
                  <c:v>0.40176717427693426</c:v>
                </c:pt>
                <c:pt idx="746">
                  <c:v>0.39276951657178183</c:v>
                </c:pt>
                <c:pt idx="747">
                  <c:v>0.40415810550119424</c:v>
                </c:pt>
                <c:pt idx="748">
                  <c:v>0.39224468933944961</c:v>
                </c:pt>
                <c:pt idx="749">
                  <c:v>0.38749248345822518</c:v>
                </c:pt>
                <c:pt idx="750">
                  <c:v>0.38651803342147661</c:v>
                </c:pt>
                <c:pt idx="751">
                  <c:v>0.40133883369392931</c:v>
                </c:pt>
                <c:pt idx="752">
                  <c:v>0.39092983976744022</c:v>
                </c:pt>
                <c:pt idx="753">
                  <c:v>0.38232966800552243</c:v>
                </c:pt>
                <c:pt idx="754">
                  <c:v>0.41024644561161444</c:v>
                </c:pt>
                <c:pt idx="755">
                  <c:v>0.41508961827053231</c:v>
                </c:pt>
                <c:pt idx="756">
                  <c:v>0.3939916526037458</c:v>
                </c:pt>
                <c:pt idx="757">
                  <c:v>0.40890083808462396</c:v>
                </c:pt>
                <c:pt idx="758">
                  <c:v>0.41979723980836925</c:v>
                </c:pt>
                <c:pt idx="759">
                  <c:v>0.40965825525889737</c:v>
                </c:pt>
                <c:pt idx="760">
                  <c:v>0.41091768914849175</c:v>
                </c:pt>
                <c:pt idx="761">
                  <c:v>0.40039499467758682</c:v>
                </c:pt>
                <c:pt idx="762">
                  <c:v>0.40270803910596181</c:v>
                </c:pt>
                <c:pt idx="763">
                  <c:v>0.41591921638698481</c:v>
                </c:pt>
                <c:pt idx="764">
                  <c:v>0.41971508819894982</c:v>
                </c:pt>
                <c:pt idx="765">
                  <c:v>0.4012531148577872</c:v>
                </c:pt>
                <c:pt idx="766">
                  <c:v>0.41367565433027731</c:v>
                </c:pt>
                <c:pt idx="767">
                  <c:v>0.41616778711698138</c:v>
                </c:pt>
                <c:pt idx="768">
                  <c:v>0.43082753383871386</c:v>
                </c:pt>
                <c:pt idx="769">
                  <c:v>0.41724328595498289</c:v>
                </c:pt>
                <c:pt idx="770">
                  <c:v>0.40619705047590615</c:v>
                </c:pt>
                <c:pt idx="771">
                  <c:v>0.40721294446405487</c:v>
                </c:pt>
                <c:pt idx="772">
                  <c:v>0.39633896109277372</c:v>
                </c:pt>
                <c:pt idx="773">
                  <c:v>0.40108162641255685</c:v>
                </c:pt>
                <c:pt idx="774">
                  <c:v>0.41125292226579496</c:v>
                </c:pt>
                <c:pt idx="775">
                  <c:v>0.43298443167990147</c:v>
                </c:pt>
                <c:pt idx="776">
                  <c:v>0.40687457710614977</c:v>
                </c:pt>
                <c:pt idx="777">
                  <c:v>0.41550461541811928</c:v>
                </c:pt>
                <c:pt idx="778">
                  <c:v>0.40373211774570322</c:v>
                </c:pt>
                <c:pt idx="779">
                  <c:v>0.39987930752191997</c:v>
                </c:pt>
                <c:pt idx="780">
                  <c:v>0.39468847502664928</c:v>
                </c:pt>
                <c:pt idx="781">
                  <c:v>0.38527465368738201</c:v>
                </c:pt>
                <c:pt idx="782">
                  <c:v>0.40347632438487679</c:v>
                </c:pt>
                <c:pt idx="783">
                  <c:v>0.41342565270278248</c:v>
                </c:pt>
                <c:pt idx="784">
                  <c:v>0.40270803910596181</c:v>
                </c:pt>
                <c:pt idx="785">
                  <c:v>0.40279347128522858</c:v>
                </c:pt>
                <c:pt idx="786">
                  <c:v>0.38704982264943638</c:v>
                </c:pt>
                <c:pt idx="787">
                  <c:v>0.37773867933568039</c:v>
                </c:pt>
                <c:pt idx="788">
                  <c:v>0.40653594591401931</c:v>
                </c:pt>
                <c:pt idx="789">
                  <c:v>0.39607877467546376</c:v>
                </c:pt>
                <c:pt idx="790">
                  <c:v>0.39110538321441529</c:v>
                </c:pt>
                <c:pt idx="791">
                  <c:v>0.39555793373927772</c:v>
                </c:pt>
                <c:pt idx="792">
                  <c:v>0.40415810550119424</c:v>
                </c:pt>
                <c:pt idx="793">
                  <c:v>0.38098440782227982</c:v>
                </c:pt>
                <c:pt idx="794">
                  <c:v>0.39979330009874436</c:v>
                </c:pt>
                <c:pt idx="795">
                  <c:v>0.41790381000915738</c:v>
                </c:pt>
                <c:pt idx="796">
                  <c:v>0.39215715643944382</c:v>
                </c:pt>
                <c:pt idx="797">
                  <c:v>0.39720512508531497</c:v>
                </c:pt>
                <c:pt idx="798">
                  <c:v>0.39711858638185094</c:v>
                </c:pt>
                <c:pt idx="799">
                  <c:v>0.40526372212979506</c:v>
                </c:pt>
                <c:pt idx="800">
                  <c:v>0.39092983976744022</c:v>
                </c:pt>
                <c:pt idx="801">
                  <c:v>0.37936457571769344</c:v>
                </c:pt>
                <c:pt idx="802">
                  <c:v>0.39468847502664928</c:v>
                </c:pt>
                <c:pt idx="803">
                  <c:v>0.39163158822455274</c:v>
                </c:pt>
                <c:pt idx="804">
                  <c:v>0.38793469353808041</c:v>
                </c:pt>
                <c:pt idx="805">
                  <c:v>0.39013901499917147</c:v>
                </c:pt>
                <c:pt idx="806">
                  <c:v>0.38322419866555196</c:v>
                </c:pt>
                <c:pt idx="807">
                  <c:v>0.37209131413121471</c:v>
                </c:pt>
                <c:pt idx="808">
                  <c:v>0.37528836440156232</c:v>
                </c:pt>
                <c:pt idx="809">
                  <c:v>0.40082426671204663</c:v>
                </c:pt>
                <c:pt idx="810">
                  <c:v>0.40551846520987567</c:v>
                </c:pt>
                <c:pt idx="811">
                  <c:v>0.38987508640891388</c:v>
                </c:pt>
                <c:pt idx="812">
                  <c:v>0.38846475196259023</c:v>
                </c:pt>
                <c:pt idx="813">
                  <c:v>0.40619705047590615</c:v>
                </c:pt>
                <c:pt idx="814">
                  <c:v>0.38322419866555196</c:v>
                </c:pt>
                <c:pt idx="815">
                  <c:v>0.37764817303507042</c:v>
                </c:pt>
                <c:pt idx="816">
                  <c:v>0.38411689061789339</c:v>
                </c:pt>
                <c:pt idx="817">
                  <c:v>0.37945472506558325</c:v>
                </c:pt>
                <c:pt idx="818">
                  <c:v>0.38943484868048844</c:v>
                </c:pt>
                <c:pt idx="819">
                  <c:v>0.39241970222995159</c:v>
                </c:pt>
                <c:pt idx="820">
                  <c:v>0.37465083437760405</c:v>
                </c:pt>
                <c:pt idx="821">
                  <c:v>0.38589678852687892</c:v>
                </c:pt>
                <c:pt idx="822">
                  <c:v>0.38978707455697531</c:v>
                </c:pt>
                <c:pt idx="823">
                  <c:v>0.38277716364728243</c:v>
                </c:pt>
                <c:pt idx="824">
                  <c:v>0.38313482846626434</c:v>
                </c:pt>
                <c:pt idx="825">
                  <c:v>0.38811145157141247</c:v>
                </c:pt>
                <c:pt idx="826">
                  <c:v>0.39884609256535292</c:v>
                </c:pt>
                <c:pt idx="827">
                  <c:v>0.39233220460058138</c:v>
                </c:pt>
                <c:pt idx="828">
                  <c:v>0.40915345727656627</c:v>
                </c:pt>
                <c:pt idx="829">
                  <c:v>0.3895229319343968</c:v>
                </c:pt>
                <c:pt idx="830">
                  <c:v>0.39259464462180382</c:v>
                </c:pt>
                <c:pt idx="831">
                  <c:v>0.40219509280786331</c:v>
                </c:pt>
                <c:pt idx="832">
                  <c:v>0.41292521729280762</c:v>
                </c:pt>
                <c:pt idx="833">
                  <c:v>0.43282502830798741</c:v>
                </c:pt>
                <c:pt idx="834">
                  <c:v>0.39538418119369068</c:v>
                </c:pt>
                <c:pt idx="835">
                  <c:v>0.40407294137073224</c:v>
                </c:pt>
                <c:pt idx="836">
                  <c:v>0.39936300730430296</c:v>
                </c:pt>
                <c:pt idx="837">
                  <c:v>0.40082426671204663</c:v>
                </c:pt>
                <c:pt idx="838">
                  <c:v>0.41459109767027558</c:v>
                </c:pt>
                <c:pt idx="839">
                  <c:v>0.38224011351878245</c:v>
                </c:pt>
                <c:pt idx="840">
                  <c:v>0.41591921638698481</c:v>
                </c:pt>
                <c:pt idx="841">
                  <c:v>0</c:v>
                </c:pt>
                <c:pt idx="842">
                  <c:v>0.40772000171009987</c:v>
                </c:pt>
                <c:pt idx="843">
                  <c:v>0.41192261319557177</c:v>
                </c:pt>
                <c:pt idx="844">
                  <c:v>0.40475378725879818</c:v>
                </c:pt>
                <c:pt idx="845">
                  <c:v>0.40492383208552152</c:v>
                </c:pt>
                <c:pt idx="846">
                  <c:v>0.41608494601383988</c:v>
                </c:pt>
                <c:pt idx="847">
                  <c:v>0.40475378725879818</c:v>
                </c:pt>
                <c:pt idx="848">
                  <c:v>0.41225707180424892</c:v>
                </c:pt>
                <c:pt idx="849">
                  <c:v>0.40543356745143699</c:v>
                </c:pt>
                <c:pt idx="850">
                  <c:v>0.40373211774570322</c:v>
                </c:pt>
                <c:pt idx="851">
                  <c:v>0.41116913824278922</c:v>
                </c:pt>
                <c:pt idx="852">
                  <c:v>0.40873234361814376</c:v>
                </c:pt>
                <c:pt idx="853">
                  <c:v>0.40048088303580376</c:v>
                </c:pt>
                <c:pt idx="854">
                  <c:v>0.40780445372434887</c:v>
                </c:pt>
                <c:pt idx="855">
                  <c:v>0.40982639094892054</c:v>
                </c:pt>
                <c:pt idx="856">
                  <c:v>0.41225707180424892</c:v>
                </c:pt>
                <c:pt idx="857">
                  <c:v>0.41442479689018424</c:v>
                </c:pt>
                <c:pt idx="858">
                  <c:v>0.41033040781234126</c:v>
                </c:pt>
                <c:pt idx="859">
                  <c:v>0.39547106615584943</c:v>
                </c:pt>
                <c:pt idx="860">
                  <c:v>0.41016246717532834</c:v>
                </c:pt>
                <c:pt idx="861">
                  <c:v>0.40279347128522858</c:v>
                </c:pt>
                <c:pt idx="862">
                  <c:v>0.4021095428259252</c:v>
                </c:pt>
                <c:pt idx="863">
                  <c:v>0.40270803910596181</c:v>
                </c:pt>
                <c:pt idx="864">
                  <c:v>0.39084204142853646</c:v>
                </c:pt>
                <c:pt idx="865">
                  <c:v>0.39893228775902773</c:v>
                </c:pt>
                <c:pt idx="866">
                  <c:v>0.41284175529929512</c:v>
                </c:pt>
                <c:pt idx="867">
                  <c:v>0.39241970222995159</c:v>
                </c:pt>
                <c:pt idx="868">
                  <c:v>0.40398776053650681</c:v>
                </c:pt>
                <c:pt idx="869">
                  <c:v>0.40662062846901181</c:v>
                </c:pt>
                <c:pt idx="870">
                  <c:v>0.40005127128655132</c:v>
                </c:pt>
                <c:pt idx="871">
                  <c:v>0.40602750353566947</c:v>
                </c:pt>
                <c:pt idx="872">
                  <c:v>0.38411689061789339</c:v>
                </c:pt>
                <c:pt idx="873">
                  <c:v>0.38447345425196394</c:v>
                </c:pt>
                <c:pt idx="874">
                  <c:v>0.37791963537242479</c:v>
                </c:pt>
                <c:pt idx="875">
                  <c:v>0.38447345425196394</c:v>
                </c:pt>
                <c:pt idx="876">
                  <c:v>0.39145625738571493</c:v>
                </c:pt>
                <c:pt idx="877">
                  <c:v>0.38376003399805836</c:v>
                </c:pt>
                <c:pt idx="878">
                  <c:v>0.37601582601537697</c:v>
                </c:pt>
                <c:pt idx="879">
                  <c:v>0.38961099732695326</c:v>
                </c:pt>
                <c:pt idx="880">
                  <c:v>0.38197133920474641</c:v>
                </c:pt>
                <c:pt idx="881">
                  <c:v>0.39101762036034188</c:v>
                </c:pt>
                <c:pt idx="882">
                  <c:v>0.38589678852687892</c:v>
                </c:pt>
                <c:pt idx="883">
                  <c:v>0.38411689061789339</c:v>
                </c:pt>
                <c:pt idx="884">
                  <c:v>0.39538418119369068</c:v>
                </c:pt>
                <c:pt idx="885">
                  <c:v>0.40313503204361523</c:v>
                </c:pt>
                <c:pt idx="886">
                  <c:v>0.38961099732695326</c:v>
                </c:pt>
                <c:pt idx="887">
                  <c:v>0.38143329104767126</c:v>
                </c:pt>
                <c:pt idx="888">
                  <c:v>0.36132389792196407</c:v>
                </c:pt>
                <c:pt idx="889">
                  <c:v>0.37282414616657</c:v>
                </c:pt>
                <c:pt idx="890">
                  <c:v>0.36422763545966941</c:v>
                </c:pt>
                <c:pt idx="891">
                  <c:v>0.37810051604222061</c:v>
                </c:pt>
                <c:pt idx="892">
                  <c:v>0.37846205153190532</c:v>
                </c:pt>
                <c:pt idx="893">
                  <c:v>0.37144907014106981</c:v>
                </c:pt>
                <c:pt idx="894">
                  <c:v>0.38811145157141247</c:v>
                </c:pt>
                <c:pt idx="895">
                  <c:v>0.38491874751552485</c:v>
                </c:pt>
                <c:pt idx="896">
                  <c:v>0.37990519132514161</c:v>
                </c:pt>
                <c:pt idx="897">
                  <c:v>0.39936300730430296</c:v>
                </c:pt>
                <c:pt idx="898">
                  <c:v>0.60888298185384759</c:v>
                </c:pt>
                <c:pt idx="899">
                  <c:v>0.50361252454926431</c:v>
                </c:pt>
                <c:pt idx="900">
                  <c:v>0.52030132239252691</c:v>
                </c:pt>
                <c:pt idx="901">
                  <c:v>0.52047362728742852</c:v>
                </c:pt>
                <c:pt idx="902">
                  <c:v>0.50406002019102536</c:v>
                </c:pt>
                <c:pt idx="903">
                  <c:v>0.51579723075350781</c:v>
                </c:pt>
                <c:pt idx="904">
                  <c:v>0.5166670377374325</c:v>
                </c:pt>
                <c:pt idx="905">
                  <c:v>0.51605835581312398</c:v>
                </c:pt>
                <c:pt idx="906">
                  <c:v>0.5182283137696615</c:v>
                </c:pt>
                <c:pt idx="907">
                  <c:v>0.51221269631118282</c:v>
                </c:pt>
                <c:pt idx="908">
                  <c:v>0.51640627850900267</c:v>
                </c:pt>
                <c:pt idx="909">
                  <c:v>0.53320546973931449</c:v>
                </c:pt>
                <c:pt idx="910">
                  <c:v>0.54573723541449204</c:v>
                </c:pt>
                <c:pt idx="911">
                  <c:v>0.52193546535556901</c:v>
                </c:pt>
                <c:pt idx="912">
                  <c:v>0.5220213027868007</c:v>
                </c:pt>
                <c:pt idx="913">
                  <c:v>0.52967801498819456</c:v>
                </c:pt>
                <c:pt idx="914">
                  <c:v>0.52073195651993165</c:v>
                </c:pt>
                <c:pt idx="915">
                  <c:v>0.52184961095538884</c:v>
                </c:pt>
                <c:pt idx="916">
                  <c:v>0.54149062146246496</c:v>
                </c:pt>
                <c:pt idx="917">
                  <c:v>0.54345575821769598</c:v>
                </c:pt>
                <c:pt idx="918">
                  <c:v>0.5537091202640767</c:v>
                </c:pt>
                <c:pt idx="919">
                  <c:v>0.52976233582758059</c:v>
                </c:pt>
                <c:pt idx="920">
                  <c:v>0.53211669696489572</c:v>
                </c:pt>
                <c:pt idx="921">
                  <c:v>0.54247430134371832</c:v>
                </c:pt>
                <c:pt idx="922">
                  <c:v>0.53504181277931295</c:v>
                </c:pt>
                <c:pt idx="923">
                  <c:v>0.5348751929875486</c:v>
                </c:pt>
                <c:pt idx="924">
                  <c:v>0.52012894910909591</c:v>
                </c:pt>
                <c:pt idx="925">
                  <c:v>0.52663150963731831</c:v>
                </c:pt>
                <c:pt idx="926">
                  <c:v>0.53094111180264059</c:v>
                </c:pt>
                <c:pt idx="927">
                  <c:v>0.53169721032752748</c:v>
                </c:pt>
                <c:pt idx="928">
                  <c:v>0.5312773181146927</c:v>
                </c:pt>
                <c:pt idx="929">
                  <c:v>0.53786461231460658</c:v>
                </c:pt>
                <c:pt idx="930">
                  <c:v>0.53827818675011019</c:v>
                </c:pt>
                <c:pt idx="931">
                  <c:v>0.53345633784019786</c:v>
                </c:pt>
                <c:pt idx="932">
                  <c:v>0.55522248175071509</c:v>
                </c:pt>
                <c:pt idx="933">
                  <c:v>0.5372020729307283</c:v>
                </c:pt>
                <c:pt idx="934">
                  <c:v>0.54149062146246496</c:v>
                </c:pt>
                <c:pt idx="935">
                  <c:v>0.53261954667206135</c:v>
                </c:pt>
                <c:pt idx="936">
                  <c:v>0.52883390494227656</c:v>
                </c:pt>
                <c:pt idx="937">
                  <c:v>0.55307033436931485</c:v>
                </c:pt>
                <c:pt idx="938">
                  <c:v>0.54630573692125639</c:v>
                </c:pt>
                <c:pt idx="939">
                  <c:v>0.54083359488949123</c:v>
                </c:pt>
                <c:pt idx="940">
                  <c:v>0.53943410430448269</c:v>
                </c:pt>
                <c:pt idx="941">
                  <c:v>0.52680132175361749</c:v>
                </c:pt>
                <c:pt idx="942">
                  <c:v>0.51917967117507791</c:v>
                </c:pt>
                <c:pt idx="943">
                  <c:v>0.54508660685549415</c:v>
                </c:pt>
                <c:pt idx="944">
                  <c:v>0.52722556178139757</c:v>
                </c:pt>
                <c:pt idx="945">
                  <c:v>0.53211669696489572</c:v>
                </c:pt>
                <c:pt idx="946">
                  <c:v>0.52705591549724651</c:v>
                </c:pt>
                <c:pt idx="947">
                  <c:v>0.51212489797228011</c:v>
                </c:pt>
                <c:pt idx="948">
                  <c:v>0.52064586384804656</c:v>
                </c:pt>
                <c:pt idx="949">
                  <c:v>0.53043631382030898</c:v>
                </c:pt>
                <c:pt idx="950">
                  <c:v>0.52561124022077377</c:v>
                </c:pt>
                <c:pt idx="951">
                  <c:v>0.54025788012412534</c:v>
                </c:pt>
                <c:pt idx="952">
                  <c:v>0.52450323682029631</c:v>
                </c:pt>
                <c:pt idx="953">
                  <c:v>0.54816844804415121</c:v>
                </c:pt>
                <c:pt idx="954">
                  <c:v>0.52322124883271348</c:v>
                </c:pt>
                <c:pt idx="955">
                  <c:v>0.53261954667206135</c:v>
                </c:pt>
                <c:pt idx="956">
                  <c:v>0.52193546535556901</c:v>
                </c:pt>
                <c:pt idx="957">
                  <c:v>0.5093059380910635</c:v>
                </c:pt>
                <c:pt idx="958">
                  <c:v>0.5275646556747936</c:v>
                </c:pt>
                <c:pt idx="959">
                  <c:v>0.52492972657459991</c:v>
                </c:pt>
                <c:pt idx="960">
                  <c:v>0.52959367777423627</c:v>
                </c:pt>
                <c:pt idx="961">
                  <c:v>0.52747990701965031</c:v>
                </c:pt>
                <c:pt idx="962">
                  <c:v>0.51935242156792738</c:v>
                </c:pt>
                <c:pt idx="963">
                  <c:v>0.50921755008182346</c:v>
                </c:pt>
                <c:pt idx="964">
                  <c:v>0.52081803212855848</c:v>
                </c:pt>
                <c:pt idx="965">
                  <c:v>0.51658013538958869</c:v>
                </c:pt>
                <c:pt idx="966">
                  <c:v>0.52458856828375944</c:v>
                </c:pt>
                <c:pt idx="967">
                  <c:v>0.51536167311805869</c:v>
                </c:pt>
                <c:pt idx="968">
                  <c:v>0.50531056049289558</c:v>
                </c:pt>
                <c:pt idx="969">
                  <c:v>0.59902870833333677</c:v>
                </c:pt>
                <c:pt idx="970">
                  <c:v>3.2485754081485282E-2</c:v>
                </c:pt>
                <c:pt idx="971">
                  <c:v>0.42138643288187755</c:v>
                </c:pt>
                <c:pt idx="972">
                  <c:v>0.48691082293348636</c:v>
                </c:pt>
                <c:pt idx="973">
                  <c:v>0.54120029021586813</c:v>
                </c:pt>
                <c:pt idx="974">
                  <c:v>0.59295958793898151</c:v>
                </c:pt>
                <c:pt idx="975">
                  <c:v>0.47497495562985204</c:v>
                </c:pt>
                <c:pt idx="976">
                  <c:v>0.64580924287552699</c:v>
                </c:pt>
                <c:pt idx="977">
                  <c:v>0.61792926084345068</c:v>
                </c:pt>
                <c:pt idx="978">
                  <c:v>0.69416629593319834</c:v>
                </c:pt>
                <c:pt idx="979">
                  <c:v>0.58081742646085932</c:v>
                </c:pt>
                <c:pt idx="980">
                  <c:v>0.34569746723247191</c:v>
                </c:pt>
                <c:pt idx="981">
                  <c:v>0.51839917910633659</c:v>
                </c:pt>
                <c:pt idx="982">
                  <c:v>0.62675882868947619</c:v>
                </c:pt>
                <c:pt idx="983">
                  <c:v>0.63545935382796159</c:v>
                </c:pt>
                <c:pt idx="984">
                  <c:v>0.29715349433673943</c:v>
                </c:pt>
                <c:pt idx="985">
                  <c:v>0.42420433842303623</c:v>
                </c:pt>
                <c:pt idx="986">
                  <c:v>0.52698684627334302</c:v>
                </c:pt>
                <c:pt idx="987">
                  <c:v>0.45221135588316574</c:v>
                </c:pt>
                <c:pt idx="988">
                  <c:v>0.52859154588093638</c:v>
                </c:pt>
                <c:pt idx="989">
                  <c:v>0.2874571884747073</c:v>
                </c:pt>
                <c:pt idx="990">
                  <c:v>0.35867156385549698</c:v>
                </c:pt>
                <c:pt idx="991">
                  <c:v>0.40974610462425831</c:v>
                </c:pt>
                <c:pt idx="992">
                  <c:v>0.19346359096612922</c:v>
                </c:pt>
                <c:pt idx="993">
                  <c:v>0.24134756028294921</c:v>
                </c:pt>
                <c:pt idx="994">
                  <c:v>0.32430297503693489</c:v>
                </c:pt>
                <c:pt idx="995">
                  <c:v>0.33894877634204046</c:v>
                </c:pt>
                <c:pt idx="996">
                  <c:v>0.27945189219752581</c:v>
                </c:pt>
                <c:pt idx="997">
                  <c:v>0.22294356181298891</c:v>
                </c:pt>
                <c:pt idx="998">
                  <c:v>0.18656739024828503</c:v>
                </c:pt>
                <c:pt idx="999">
                  <c:v>0.32530771872904979</c:v>
                </c:pt>
                <c:pt idx="1000">
                  <c:v>0.12775715979879704</c:v>
                </c:pt>
                <c:pt idx="1001">
                  <c:v>0.32348289697455818</c:v>
                </c:pt>
                <c:pt idx="1002">
                  <c:v>0.26515350417681544</c:v>
                </c:pt>
                <c:pt idx="1003">
                  <c:v>0.30640499597936977</c:v>
                </c:pt>
                <c:pt idx="1004">
                  <c:v>0.27039785497000202</c:v>
                </c:pt>
                <c:pt idx="1005">
                  <c:v>0.29481680697672447</c:v>
                </c:pt>
                <c:pt idx="1006">
                  <c:v>0.22982894342587221</c:v>
                </c:pt>
                <c:pt idx="1007">
                  <c:v>0.26713750638795297</c:v>
                </c:pt>
                <c:pt idx="1008">
                  <c:v>0.22689529046890841</c:v>
                </c:pt>
                <c:pt idx="1009">
                  <c:v>0.19120613327031369</c:v>
                </c:pt>
                <c:pt idx="1010">
                  <c:v>0.29291513920962436</c:v>
                </c:pt>
                <c:pt idx="1011">
                  <c:v>0.14931194750244614</c:v>
                </c:pt>
                <c:pt idx="1012">
                  <c:v>0.34242268082220723</c:v>
                </c:pt>
                <c:pt idx="1013">
                  <c:v>0.26652149202914538</c:v>
                </c:pt>
                <c:pt idx="1014">
                  <c:v>0.18141345141383397</c:v>
                </c:pt>
                <c:pt idx="1015">
                  <c:v>0.26481079564759152</c:v>
                </c:pt>
                <c:pt idx="1016">
                  <c:v>0.30935769816185954</c:v>
                </c:pt>
                <c:pt idx="1017">
                  <c:v>0.21374514976859912</c:v>
                </c:pt>
                <c:pt idx="1018">
                  <c:v>0.32275159715998436</c:v>
                </c:pt>
                <c:pt idx="1019">
                  <c:v>0.30282757472826116</c:v>
                </c:pt>
                <c:pt idx="1020">
                  <c:v>0.22300178373891436</c:v>
                </c:pt>
                <c:pt idx="1021">
                  <c:v>0.18134339765634797</c:v>
                </c:pt>
                <c:pt idx="1022">
                  <c:v>0.22450080141929193</c:v>
                </c:pt>
                <c:pt idx="1023">
                  <c:v>0.27719738665734578</c:v>
                </c:pt>
                <c:pt idx="1024">
                  <c:v>0.16789428577828544</c:v>
                </c:pt>
                <c:pt idx="1025">
                  <c:v>0.22063203951853716</c:v>
                </c:pt>
                <c:pt idx="1026">
                  <c:v>0.35000857077292707</c:v>
                </c:pt>
                <c:pt idx="1027">
                  <c:v>0.20636486763935422</c:v>
                </c:pt>
                <c:pt idx="1028">
                  <c:v>0.30383278023081745</c:v>
                </c:pt>
                <c:pt idx="1029">
                  <c:v>-1.7871838772597886E-2</c:v>
                </c:pt>
                <c:pt idx="1030">
                  <c:v>0.30496803687261448</c:v>
                </c:pt>
                <c:pt idx="1031">
                  <c:v>9.8252233201991779E-2</c:v>
                </c:pt>
                <c:pt idx="1032">
                  <c:v>0.28247206751977938</c:v>
                </c:pt>
                <c:pt idx="1033">
                  <c:v>0.25399403941143173</c:v>
                </c:pt>
                <c:pt idx="1034">
                  <c:v>5.1204217401901113E-2</c:v>
                </c:pt>
                <c:pt idx="1035">
                  <c:v>0.28978880503902738</c:v>
                </c:pt>
                <c:pt idx="1036">
                  <c:v>0.31075116541254288</c:v>
                </c:pt>
                <c:pt idx="1037">
                  <c:v>0.34691057885876986</c:v>
                </c:pt>
                <c:pt idx="1038">
                  <c:v>0.19061051139820587</c:v>
                </c:pt>
                <c:pt idx="1039">
                  <c:v>0.25354817896120585</c:v>
                </c:pt>
                <c:pt idx="1040">
                  <c:v>0.24716295074772673</c:v>
                </c:pt>
                <c:pt idx="1041">
                  <c:v>0.34097540901135631</c:v>
                </c:pt>
                <c:pt idx="1042">
                  <c:v>0.20547927791864962</c:v>
                </c:pt>
                <c:pt idx="1043">
                  <c:v>0.32838365698091393</c:v>
                </c:pt>
                <c:pt idx="1044">
                  <c:v>0.31070590320470742</c:v>
                </c:pt>
                <c:pt idx="1045">
                  <c:v>0.28855519291045711</c:v>
                </c:pt>
                <c:pt idx="1046">
                  <c:v>0.32899267189402726</c:v>
                </c:pt>
                <c:pt idx="1047">
                  <c:v>0.35084289710263783</c:v>
                </c:pt>
                <c:pt idx="1048">
                  <c:v>0.33484395441928888</c:v>
                </c:pt>
                <c:pt idx="1049">
                  <c:v>0.38374498359928738</c:v>
                </c:pt>
                <c:pt idx="1050">
                  <c:v>0.3581546721156269</c:v>
                </c:pt>
                <c:pt idx="1051">
                  <c:v>9.1543919342108634E-2</c:v>
                </c:pt>
                <c:pt idx="1052">
                  <c:v>0.34666552896711816</c:v>
                </c:pt>
                <c:pt idx="1053">
                  <c:v>0.1799253443916958</c:v>
                </c:pt>
                <c:pt idx="1054">
                  <c:v>0.12329842153712169</c:v>
                </c:pt>
                <c:pt idx="1055">
                  <c:v>0.35428656948554615</c:v>
                </c:pt>
                <c:pt idx="1056">
                  <c:v>0.29516805181168732</c:v>
                </c:pt>
                <c:pt idx="1057">
                  <c:v>0.21873551419221368</c:v>
                </c:pt>
                <c:pt idx="1058">
                  <c:v>7.183271640487042E-2</c:v>
                </c:pt>
                <c:pt idx="1059">
                  <c:v>0.34897319848953856</c:v>
                </c:pt>
                <c:pt idx="1060">
                  <c:v>0.24861935313940089</c:v>
                </c:pt>
                <c:pt idx="1061">
                  <c:v>0.19284784544918843</c:v>
                </c:pt>
                <c:pt idx="1062">
                  <c:v>0.29802729364730285</c:v>
                </c:pt>
                <c:pt idx="1063">
                  <c:v>0.30680550608884993</c:v>
                </c:pt>
                <c:pt idx="1064">
                  <c:v>0.31768693194759989</c:v>
                </c:pt>
                <c:pt idx="1065">
                  <c:v>0.26963536978152713</c:v>
                </c:pt>
                <c:pt idx="1066">
                  <c:v>0.2463776242480466</c:v>
                </c:pt>
                <c:pt idx="1067">
                  <c:v>0.30579251901660981</c:v>
                </c:pt>
                <c:pt idx="1068">
                  <c:v>0.1368957771858543</c:v>
                </c:pt>
                <c:pt idx="1069">
                  <c:v>0.28548292914878026</c:v>
                </c:pt>
                <c:pt idx="1070">
                  <c:v>0.31584539280511581</c:v>
                </c:pt>
                <c:pt idx="1071">
                  <c:v>0.20237652595116437</c:v>
                </c:pt>
                <c:pt idx="1072">
                  <c:v>0.30407037349124588</c:v>
                </c:pt>
                <c:pt idx="1073">
                  <c:v>0.25381155248191029</c:v>
                </c:pt>
                <c:pt idx="1074">
                  <c:v>0.2811830268972198</c:v>
                </c:pt>
                <c:pt idx="1075">
                  <c:v>0.30672970678411882</c:v>
                </c:pt>
                <c:pt idx="1076">
                  <c:v>0.32852106503773237</c:v>
                </c:pt>
                <c:pt idx="1077">
                  <c:v>0.27933433803321661</c:v>
                </c:pt>
                <c:pt idx="1078">
                  <c:v>0.24240383451032896</c:v>
                </c:pt>
                <c:pt idx="1079">
                  <c:v>0.31146134363767303</c:v>
                </c:pt>
                <c:pt idx="1080">
                  <c:v>0.32494382229963464</c:v>
                </c:pt>
                <c:pt idx="1081">
                  <c:v>0.30530528349796027</c:v>
                </c:pt>
                <c:pt idx="1082">
                  <c:v>0.35246411258815957</c:v>
                </c:pt>
                <c:pt idx="1083">
                  <c:v>0.33061736918507822</c:v>
                </c:pt>
                <c:pt idx="1084">
                  <c:v>0.32961892811722976</c:v>
                </c:pt>
                <c:pt idx="1085">
                  <c:v>0.26703182008882159</c:v>
                </c:pt>
                <c:pt idx="1086">
                  <c:v>0.32169790709597124</c:v>
                </c:pt>
                <c:pt idx="1087">
                  <c:v>0.26985791800874198</c:v>
                </c:pt>
                <c:pt idx="1088">
                  <c:v>0.24474675049141201</c:v>
                </c:pt>
                <c:pt idx="1089">
                  <c:v>0.38130706504811956</c:v>
                </c:pt>
                <c:pt idx="1090">
                  <c:v>0.35190933066061331</c:v>
                </c:pt>
                <c:pt idx="1091">
                  <c:v>0.33340240088049461</c:v>
                </c:pt>
                <c:pt idx="1092">
                  <c:v>0.33298539905721003</c:v>
                </c:pt>
                <c:pt idx="1093">
                  <c:v>0.35944453144790545</c:v>
                </c:pt>
                <c:pt idx="1094">
                  <c:v>0.30364648962211682</c:v>
                </c:pt>
                <c:pt idx="1095">
                  <c:v>0.38377832751877405</c:v>
                </c:pt>
                <c:pt idx="1096">
                  <c:v>0.30633712258491758</c:v>
                </c:pt>
                <c:pt idx="1097">
                  <c:v>0.21075538573593253</c:v>
                </c:pt>
                <c:pt idx="1098">
                  <c:v>0.31676213786710672</c:v>
                </c:pt>
                <c:pt idx="1099">
                  <c:v>0.22617606250944639</c:v>
                </c:pt>
                <c:pt idx="1100">
                  <c:v>0.32439077166735447</c:v>
                </c:pt>
                <c:pt idx="1101">
                  <c:v>0.37518984594633731</c:v>
                </c:pt>
                <c:pt idx="1102">
                  <c:v>0.21264137962203494</c:v>
                </c:pt>
                <c:pt idx="1103">
                  <c:v>0.32191792907934491</c:v>
                </c:pt>
                <c:pt idx="1104">
                  <c:v>0.30398957715422159</c:v>
                </c:pt>
                <c:pt idx="1105">
                  <c:v>0.29265503284233024</c:v>
                </c:pt>
                <c:pt idx="1106">
                  <c:v>0.34195604483510728</c:v>
                </c:pt>
                <c:pt idx="1107">
                  <c:v>0.28423930803558473</c:v>
                </c:pt>
                <c:pt idx="1108">
                  <c:v>0.29741782883028234</c:v>
                </c:pt>
                <c:pt idx="1109">
                  <c:v>0.32547341072377983</c:v>
                </c:pt>
                <c:pt idx="1110">
                  <c:v>0.33000893893657823</c:v>
                </c:pt>
                <c:pt idx="1111">
                  <c:v>0.34759341886091405</c:v>
                </c:pt>
                <c:pt idx="1112">
                  <c:v>0.32421781669475475</c:v>
                </c:pt>
                <c:pt idx="1113">
                  <c:v>0.24049921929637944</c:v>
                </c:pt>
                <c:pt idx="1114">
                  <c:v>0.34055822204027886</c:v>
                </c:pt>
                <c:pt idx="1115">
                  <c:v>0.22668723622621226</c:v>
                </c:pt>
                <c:pt idx="1116">
                  <c:v>0.33768966396018707</c:v>
                </c:pt>
                <c:pt idx="1117">
                  <c:v>0.30829456422709667</c:v>
                </c:pt>
                <c:pt idx="1118">
                  <c:v>0.31238904202997564</c:v>
                </c:pt>
                <c:pt idx="1119">
                  <c:v>0.29129673466992445</c:v>
                </c:pt>
                <c:pt idx="1120">
                  <c:v>0.32298387296493708</c:v>
                </c:pt>
                <c:pt idx="1121">
                  <c:v>0.29506786324267947</c:v>
                </c:pt>
                <c:pt idx="1122">
                  <c:v>0.31370774545611763</c:v>
                </c:pt>
                <c:pt idx="1123">
                  <c:v>0.20604191586005674</c:v>
                </c:pt>
                <c:pt idx="1124">
                  <c:v>0.3005167462657744</c:v>
                </c:pt>
                <c:pt idx="1125">
                  <c:v>0.42622964815991482</c:v>
                </c:pt>
                <c:pt idx="1126">
                  <c:v>0.17286713707134144</c:v>
                </c:pt>
                <c:pt idx="1127">
                  <c:v>0.26312141419017704</c:v>
                </c:pt>
                <c:pt idx="1128">
                  <c:v>0.46946321492228948</c:v>
                </c:pt>
                <c:pt idx="1129">
                  <c:v>0.44792380530111431</c:v>
                </c:pt>
                <c:pt idx="1130">
                  <c:v>0.47099142363837315</c:v>
                </c:pt>
                <c:pt idx="1131">
                  <c:v>0.55576879583928607</c:v>
                </c:pt>
                <c:pt idx="1132">
                  <c:v>0.48111881592910805</c:v>
                </c:pt>
                <c:pt idx="1133">
                  <c:v>0.48557252291304126</c:v>
                </c:pt>
                <c:pt idx="1134">
                  <c:v>0.47162737994165138</c:v>
                </c:pt>
                <c:pt idx="1135">
                  <c:v>0.48236054510070053</c:v>
                </c:pt>
                <c:pt idx="1136">
                  <c:v>0.46496746970288427</c:v>
                </c:pt>
                <c:pt idx="1137">
                  <c:v>0.48490231637663034</c:v>
                </c:pt>
                <c:pt idx="1138">
                  <c:v>0.50640787506731666</c:v>
                </c:pt>
                <c:pt idx="1139">
                  <c:v>0.29774401921675381</c:v>
                </c:pt>
                <c:pt idx="1140">
                  <c:v>0.44807152221614355</c:v>
                </c:pt>
                <c:pt idx="1141">
                  <c:v>0.44633895878037383</c:v>
                </c:pt>
                <c:pt idx="1142">
                  <c:v>0.24645366636033131</c:v>
                </c:pt>
                <c:pt idx="1143">
                  <c:v>0.34383574742651429</c:v>
                </c:pt>
                <c:pt idx="1144">
                  <c:v>0.43762867785586951</c:v>
                </c:pt>
                <c:pt idx="1145">
                  <c:v>0.35612904613719143</c:v>
                </c:pt>
                <c:pt idx="1146">
                  <c:v>0.44853248096842635</c:v>
                </c:pt>
                <c:pt idx="1147">
                  <c:v>0.25704262225860891</c:v>
                </c:pt>
                <c:pt idx="1148">
                  <c:v>0.43673535054789275</c:v>
                </c:pt>
                <c:pt idx="1149">
                  <c:v>0.31619029708577923</c:v>
                </c:pt>
                <c:pt idx="1150">
                  <c:v>0.33458853894317897</c:v>
                </c:pt>
                <c:pt idx="1151">
                  <c:v>0.39085636217665293</c:v>
                </c:pt>
                <c:pt idx="1152">
                  <c:v>0.31201900822736123</c:v>
                </c:pt>
                <c:pt idx="1153">
                  <c:v>0.36116991115561176</c:v>
                </c:pt>
                <c:pt idx="1154">
                  <c:v>0.44153311568662629</c:v>
                </c:pt>
                <c:pt idx="1155">
                  <c:v>0.35669149521500582</c:v>
                </c:pt>
                <c:pt idx="1156">
                  <c:v>0.37339889893637584</c:v>
                </c:pt>
                <c:pt idx="1157">
                  <c:v>0.32457639404455108</c:v>
                </c:pt>
                <c:pt idx="1158">
                  <c:v>0.2983293605679484</c:v>
                </c:pt>
                <c:pt idx="1159">
                  <c:v>0.18508681872492624</c:v>
                </c:pt>
                <c:pt idx="1160">
                  <c:v>0.27191323263338479</c:v>
                </c:pt>
                <c:pt idx="1161">
                  <c:v>0.31766640870330748</c:v>
                </c:pt>
                <c:pt idx="1162">
                  <c:v>0.3869553214107333</c:v>
                </c:pt>
                <c:pt idx="1163">
                  <c:v>0.35585878673557891</c:v>
                </c:pt>
                <c:pt idx="1164">
                  <c:v>0.34760613770533633</c:v>
                </c:pt>
                <c:pt idx="1165">
                  <c:v>0.34461861997443266</c:v>
                </c:pt>
                <c:pt idx="1166">
                  <c:v>0.37420261627810186</c:v>
                </c:pt>
                <c:pt idx="1167">
                  <c:v>0.3987502598061331</c:v>
                </c:pt>
                <c:pt idx="1168">
                  <c:v>0.2990845696659955</c:v>
                </c:pt>
                <c:pt idx="1169">
                  <c:v>0.37807046810560113</c:v>
                </c:pt>
                <c:pt idx="1170">
                  <c:v>0.39978237136594325</c:v>
                </c:pt>
                <c:pt idx="1171">
                  <c:v>0.38462647317877596</c:v>
                </c:pt>
                <c:pt idx="1172">
                  <c:v>0.35609306780497874</c:v>
                </c:pt>
                <c:pt idx="1173">
                  <c:v>0.29786177460393237</c:v>
                </c:pt>
                <c:pt idx="1174">
                  <c:v>0.37970051048531656</c:v>
                </c:pt>
                <c:pt idx="1175">
                  <c:v>0.30720688081041003</c:v>
                </c:pt>
                <c:pt idx="1176">
                  <c:v>0.38510935169764943</c:v>
                </c:pt>
                <c:pt idx="1177">
                  <c:v>0.40012146684729732</c:v>
                </c:pt>
                <c:pt idx="1178">
                  <c:v>0.38448835410208493</c:v>
                </c:pt>
                <c:pt idx="1179">
                  <c:v>0.38012526834066346</c:v>
                </c:pt>
                <c:pt idx="1180">
                  <c:v>0.38914503123502781</c:v>
                </c:pt>
                <c:pt idx="1181">
                  <c:v>0.37745161697333218</c:v>
                </c:pt>
                <c:pt idx="1182">
                  <c:v>0.39450159303902926</c:v>
                </c:pt>
                <c:pt idx="1183">
                  <c:v>0.39987505862400496</c:v>
                </c:pt>
                <c:pt idx="1184">
                  <c:v>0.38584818137948101</c:v>
                </c:pt>
                <c:pt idx="1185">
                  <c:v>0.38124159683761188</c:v>
                </c:pt>
                <c:pt idx="1186">
                  <c:v>0.37762460820521737</c:v>
                </c:pt>
                <c:pt idx="1187">
                  <c:v>0.37161622781076964</c:v>
                </c:pt>
                <c:pt idx="1188">
                  <c:v>0.3677409319281823</c:v>
                </c:pt>
                <c:pt idx="1189">
                  <c:v>0.38838643806066303</c:v>
                </c:pt>
                <c:pt idx="1190">
                  <c:v>0.39291824768816741</c:v>
                </c:pt>
                <c:pt idx="1191">
                  <c:v>0.3770188371847511</c:v>
                </c:pt>
                <c:pt idx="1192">
                  <c:v>0.35444608130282451</c:v>
                </c:pt>
                <c:pt idx="1193">
                  <c:v>0.36658930896581843</c:v>
                </c:pt>
                <c:pt idx="1194">
                  <c:v>0.37126535363946955</c:v>
                </c:pt>
                <c:pt idx="1195">
                  <c:v>0.37848853226552598</c:v>
                </c:pt>
                <c:pt idx="1196">
                  <c:v>0.37986724606439082</c:v>
                </c:pt>
                <c:pt idx="1197">
                  <c:v>0.37170390207813103</c:v>
                </c:pt>
                <c:pt idx="1198">
                  <c:v>0.36694397985682725</c:v>
                </c:pt>
                <c:pt idx="1199">
                  <c:v>0.36266869202284929</c:v>
                </c:pt>
                <c:pt idx="1200">
                  <c:v>0.36554720249176909</c:v>
                </c:pt>
                <c:pt idx="1201">
                  <c:v>0.38230345560225576</c:v>
                </c:pt>
                <c:pt idx="1202">
                  <c:v>0.35266348864136104</c:v>
                </c:pt>
                <c:pt idx="1203">
                  <c:v>0.31352463238558265</c:v>
                </c:pt>
                <c:pt idx="1204">
                  <c:v>0.35126944933433285</c:v>
                </c:pt>
                <c:pt idx="1205">
                  <c:v>0.40375155011584646</c:v>
                </c:pt>
                <c:pt idx="1206">
                  <c:v>0.38899067453924979</c:v>
                </c:pt>
                <c:pt idx="1207">
                  <c:v>0.40618254393544195</c:v>
                </c:pt>
                <c:pt idx="1208">
                  <c:v>0.40948682981175488</c:v>
                </c:pt>
                <c:pt idx="1209">
                  <c:v>0.39549276208133288</c:v>
                </c:pt>
                <c:pt idx="1210">
                  <c:v>0.40530559626258267</c:v>
                </c:pt>
                <c:pt idx="1211">
                  <c:v>0.39433898926776761</c:v>
                </c:pt>
                <c:pt idx="1212">
                  <c:v>0.31932076685410393</c:v>
                </c:pt>
                <c:pt idx="1213">
                  <c:v>0.43620693681790562</c:v>
                </c:pt>
                <c:pt idx="1214">
                  <c:v>0.27607050379141468</c:v>
                </c:pt>
                <c:pt idx="1215">
                  <c:v>0.42695791155920754</c:v>
                </c:pt>
                <c:pt idx="1216">
                  <c:v>0.38646818190798859</c:v>
                </c:pt>
                <c:pt idx="1217">
                  <c:v>0.40101637933950957</c:v>
                </c:pt>
                <c:pt idx="1218">
                  <c:v>0.35443245316438332</c:v>
                </c:pt>
                <c:pt idx="1219">
                  <c:v>0.4507366180672851</c:v>
                </c:pt>
                <c:pt idx="1220">
                  <c:v>0.41109795660086762</c:v>
                </c:pt>
                <c:pt idx="1221">
                  <c:v>0.40121936844127826</c:v>
                </c:pt>
                <c:pt idx="1222">
                  <c:v>0.39171083105887244</c:v>
                </c:pt>
                <c:pt idx="1223">
                  <c:v>0.37314364095392449</c:v>
                </c:pt>
                <c:pt idx="1224">
                  <c:v>0.37961635471230432</c:v>
                </c:pt>
                <c:pt idx="1225">
                  <c:v>0.369682902359452</c:v>
                </c:pt>
                <c:pt idx="1226">
                  <c:v>0.34990367200889938</c:v>
                </c:pt>
                <c:pt idx="1227">
                  <c:v>0.3378759616687122</c:v>
                </c:pt>
                <c:pt idx="1228">
                  <c:v>0.31297845144443154</c:v>
                </c:pt>
                <c:pt idx="1229">
                  <c:v>0.34660872743147481</c:v>
                </c:pt>
                <c:pt idx="1230">
                  <c:v>0.35769646249954296</c:v>
                </c:pt>
                <c:pt idx="1231">
                  <c:v>0.39477549926938127</c:v>
                </c:pt>
                <c:pt idx="1232">
                  <c:v>0.3908537115782974</c:v>
                </c:pt>
                <c:pt idx="1233">
                  <c:v>0.30419747351110099</c:v>
                </c:pt>
                <c:pt idx="1234">
                  <c:v>0.33204134021944404</c:v>
                </c:pt>
                <c:pt idx="1235">
                  <c:v>0.40239952815078311</c:v>
                </c:pt>
                <c:pt idx="1236">
                  <c:v>0.33670343716842088</c:v>
                </c:pt>
                <c:pt idx="1237">
                  <c:v>0.33245152552976792</c:v>
                </c:pt>
                <c:pt idx="1238">
                  <c:v>0.36596254722500743</c:v>
                </c:pt>
                <c:pt idx="1239">
                  <c:v>0.39101762036034188</c:v>
                </c:pt>
                <c:pt idx="1240">
                  <c:v>0.35312082586094939</c:v>
                </c:pt>
                <c:pt idx="1241">
                  <c:v>0.39310395139819787</c:v>
                </c:pt>
                <c:pt idx="1242">
                  <c:v>0.38522721063905885</c:v>
                </c:pt>
                <c:pt idx="1243">
                  <c:v>0.40399150648762328</c:v>
                </c:pt>
                <c:pt idx="1244">
                  <c:v>0.39222250486537735</c:v>
                </c:pt>
                <c:pt idx="1245">
                  <c:v>0.36858207386909569</c:v>
                </c:pt>
                <c:pt idx="1246">
                  <c:v>0.29661915441724984</c:v>
                </c:pt>
                <c:pt idx="1247">
                  <c:v>0.31042096982120626</c:v>
                </c:pt>
                <c:pt idx="1248">
                  <c:v>0.15831932216472175</c:v>
                </c:pt>
                <c:pt idx="1249">
                  <c:v>0.31390782634829306</c:v>
                </c:pt>
                <c:pt idx="1250">
                  <c:v>0.39989418845044322</c:v>
                </c:pt>
                <c:pt idx="1251">
                  <c:v>0.40628434425583732</c:v>
                </c:pt>
                <c:pt idx="1252">
                  <c:v>0.40021756094659067</c:v>
                </c:pt>
                <c:pt idx="1253">
                  <c:v>0.40931811927451822</c:v>
                </c:pt>
                <c:pt idx="1254">
                  <c:v>0.35533223854135054</c:v>
                </c:pt>
                <c:pt idx="1255">
                  <c:v>0.39216582793852323</c:v>
                </c:pt>
                <c:pt idx="1256">
                  <c:v>0.38688098681724897</c:v>
                </c:pt>
                <c:pt idx="1257">
                  <c:v>0.39381170304345492</c:v>
                </c:pt>
                <c:pt idx="1258">
                  <c:v>0.40033792104261307</c:v>
                </c:pt>
                <c:pt idx="1259">
                  <c:v>0.36404934547779955</c:v>
                </c:pt>
                <c:pt idx="1260">
                  <c:v>0.36120562617168095</c:v>
                </c:pt>
                <c:pt idx="1261">
                  <c:v>0.40723008444226794</c:v>
                </c:pt>
                <c:pt idx="1262">
                  <c:v>0.39045235197984351</c:v>
                </c:pt>
                <c:pt idx="1263">
                  <c:v>0.37404376211207585</c:v>
                </c:pt>
                <c:pt idx="1264">
                  <c:v>0.39556122162947394</c:v>
                </c:pt>
                <c:pt idx="1265">
                  <c:v>0.39641497771085954</c:v>
                </c:pt>
                <c:pt idx="1266">
                  <c:v>0</c:v>
                </c:pt>
                <c:pt idx="1267">
                  <c:v>0.39633946469072651</c:v>
                </c:pt>
                <c:pt idx="1268">
                  <c:v>0.3736999580974808</c:v>
                </c:pt>
                <c:pt idx="1269">
                  <c:v>0.38344151006269045</c:v>
                </c:pt>
                <c:pt idx="1270">
                  <c:v>0.35492323625344874</c:v>
                </c:pt>
                <c:pt idx="1271">
                  <c:v>0.39593629252289037</c:v>
                </c:pt>
                <c:pt idx="1272">
                  <c:v>0.24752490162311847</c:v>
                </c:pt>
                <c:pt idx="1273">
                  <c:v>0.30568711819509758</c:v>
                </c:pt>
                <c:pt idx="1274">
                  <c:v>0.26518119674646634</c:v>
                </c:pt>
                <c:pt idx="1275">
                  <c:v>0.38059589806759758</c:v>
                </c:pt>
                <c:pt idx="1276">
                  <c:v>0.36580744916231223</c:v>
                </c:pt>
                <c:pt idx="1277">
                  <c:v>0.39371601248020782</c:v>
                </c:pt>
                <c:pt idx="1278">
                  <c:v>0.26164547570284358</c:v>
                </c:pt>
                <c:pt idx="1279">
                  <c:v>0.36756336833629077</c:v>
                </c:pt>
                <c:pt idx="1280">
                  <c:v>0.24396306390692893</c:v>
                </c:pt>
                <c:pt idx="1281">
                  <c:v>0.3101177141640889</c:v>
                </c:pt>
                <c:pt idx="1282">
                  <c:v>0.3976124246611048</c:v>
                </c:pt>
                <c:pt idx="1283">
                  <c:v>0.35699232183255908</c:v>
                </c:pt>
                <c:pt idx="1284">
                  <c:v>0.32765448824243376</c:v>
                </c:pt>
                <c:pt idx="1285">
                  <c:v>0.38689604104076908</c:v>
                </c:pt>
                <c:pt idx="1286">
                  <c:v>0.35056078782902739</c:v>
                </c:pt>
                <c:pt idx="1287">
                  <c:v>0.37468181573999604</c:v>
                </c:pt>
                <c:pt idx="1288">
                  <c:v>0.37375816053758548</c:v>
                </c:pt>
                <c:pt idx="1289">
                  <c:v>0.39789842750661764</c:v>
                </c:pt>
                <c:pt idx="1290">
                  <c:v>0.38355291248354939</c:v>
                </c:pt>
                <c:pt idx="1291">
                  <c:v>0.37443157205119376</c:v>
                </c:pt>
                <c:pt idx="1292">
                  <c:v>0.33677781745881774</c:v>
                </c:pt>
                <c:pt idx="1293">
                  <c:v>0.33449236462175935</c:v>
                </c:pt>
                <c:pt idx="1294">
                  <c:v>0.32533506828142833</c:v>
                </c:pt>
                <c:pt idx="1295">
                  <c:v>0.30023804927147196</c:v>
                </c:pt>
                <c:pt idx="1296">
                  <c:v>0.37113655801403433</c:v>
                </c:pt>
                <c:pt idx="1297">
                  <c:v>0.37989928588693755</c:v>
                </c:pt>
                <c:pt idx="1298">
                  <c:v>0.33780376664882356</c:v>
                </c:pt>
                <c:pt idx="1299">
                  <c:v>0.35785763035673634</c:v>
                </c:pt>
                <c:pt idx="1300">
                  <c:v>0.34500538913617185</c:v>
                </c:pt>
                <c:pt idx="1301">
                  <c:v>0.35748108613804547</c:v>
                </c:pt>
                <c:pt idx="1302">
                  <c:v>0.34838521180001963</c:v>
                </c:pt>
                <c:pt idx="1303">
                  <c:v>0.3327522208062903</c:v>
                </c:pt>
                <c:pt idx="1304">
                  <c:v>0.30181227353728246</c:v>
                </c:pt>
                <c:pt idx="1305">
                  <c:v>0.36779973902964674</c:v>
                </c:pt>
                <c:pt idx="1306">
                  <c:v>0.371072354376908</c:v>
                </c:pt>
                <c:pt idx="1307">
                  <c:v>0.35725291990282204</c:v>
                </c:pt>
                <c:pt idx="1308">
                  <c:v>0.35305732308843141</c:v>
                </c:pt>
                <c:pt idx="1309">
                  <c:v>0.17461566248525703</c:v>
                </c:pt>
                <c:pt idx="1310">
                  <c:v>0.34547352624050798</c:v>
                </c:pt>
                <c:pt idx="1311">
                  <c:v>0.37004293317419962</c:v>
                </c:pt>
                <c:pt idx="1312">
                  <c:v>0.38508020090305251</c:v>
                </c:pt>
                <c:pt idx="1313">
                  <c:v>0.358516353569651</c:v>
                </c:pt>
                <c:pt idx="1314">
                  <c:v>0.35471485462675756</c:v>
                </c:pt>
                <c:pt idx="1315">
                  <c:v>0.34672674148969485</c:v>
                </c:pt>
                <c:pt idx="1316">
                  <c:v>0.34677724330948284</c:v>
                </c:pt>
                <c:pt idx="1317">
                  <c:v>0.36149083043839503</c:v>
                </c:pt>
                <c:pt idx="1318">
                  <c:v>0.35644670309820237</c:v>
                </c:pt>
                <c:pt idx="1319">
                  <c:v>0.37029415159864482</c:v>
                </c:pt>
                <c:pt idx="1320">
                  <c:v>0.38035204070194761</c:v>
                </c:pt>
                <c:pt idx="1321">
                  <c:v>0.36262693094685033</c:v>
                </c:pt>
                <c:pt idx="1322">
                  <c:v>0.35734143788994138</c:v>
                </c:pt>
                <c:pt idx="1323">
                  <c:v>0.36439081930045297</c:v>
                </c:pt>
                <c:pt idx="1324">
                  <c:v>0.35064134902107125</c:v>
                </c:pt>
                <c:pt idx="1325">
                  <c:v>0.3653494307233266</c:v>
                </c:pt>
                <c:pt idx="1326">
                  <c:v>0.30988889017929228</c:v>
                </c:pt>
                <c:pt idx="1327">
                  <c:v>0.38295995013975764</c:v>
                </c:pt>
                <c:pt idx="1328">
                  <c:v>0.38166477468369625</c:v>
                </c:pt>
                <c:pt idx="1329">
                  <c:v>0.34518449923562511</c:v>
                </c:pt>
                <c:pt idx="1330">
                  <c:v>0.38065945576860588</c:v>
                </c:pt>
                <c:pt idx="1331">
                  <c:v>0.38924826297315246</c:v>
                </c:pt>
                <c:pt idx="1332">
                  <c:v>0.38108665922612617</c:v>
                </c:pt>
                <c:pt idx="1333">
                  <c:v>0.25564003959581177</c:v>
                </c:pt>
                <c:pt idx="1334">
                  <c:v>0.38641867667132174</c:v>
                </c:pt>
                <c:pt idx="1335">
                  <c:v>0.39416553943852467</c:v>
                </c:pt>
                <c:pt idx="1336">
                  <c:v>0.39857540671062192</c:v>
                </c:pt>
                <c:pt idx="1337">
                  <c:v>0.36757595971754736</c:v>
                </c:pt>
                <c:pt idx="1338">
                  <c:v>0.38994792342069262</c:v>
                </c:pt>
                <c:pt idx="1339">
                  <c:v>0.39577479390540626</c:v>
                </c:pt>
                <c:pt idx="1340">
                  <c:v>0.29687159953331782</c:v>
                </c:pt>
                <c:pt idx="1341">
                  <c:v>0.39810749594056377</c:v>
                </c:pt>
                <c:pt idx="1342">
                  <c:v>0.41125643846971027</c:v>
                </c:pt>
                <c:pt idx="1343">
                  <c:v>0.4119567261762993</c:v>
                </c:pt>
                <c:pt idx="1344">
                  <c:v>0.40268094127151732</c:v>
                </c:pt>
                <c:pt idx="1345">
                  <c:v>0.40798941967171481</c:v>
                </c:pt>
                <c:pt idx="1346">
                  <c:v>0.40381372747415173</c:v>
                </c:pt>
                <c:pt idx="1347">
                  <c:v>0.36134661622508657</c:v>
                </c:pt>
                <c:pt idx="1348">
                  <c:v>0.3952948875487049</c:v>
                </c:pt>
                <c:pt idx="1349">
                  <c:v>0.38624490980754622</c:v>
                </c:pt>
                <c:pt idx="1350">
                  <c:v>0.40674258999113105</c:v>
                </c:pt>
                <c:pt idx="1351">
                  <c:v>0.38115745297018006</c:v>
                </c:pt>
                <c:pt idx="1352">
                  <c:v>0.35037915858698149</c:v>
                </c:pt>
                <c:pt idx="1353">
                  <c:v>0.38620160540079351</c:v>
                </c:pt>
                <c:pt idx="1354">
                  <c:v>0.37269898888519132</c:v>
                </c:pt>
                <c:pt idx="1355">
                  <c:v>0.39168223164342997</c:v>
                </c:pt>
                <c:pt idx="1356">
                  <c:v>0.38846471089785345</c:v>
                </c:pt>
                <c:pt idx="1357">
                  <c:v>0.39359989382258975</c:v>
                </c:pt>
                <c:pt idx="1358">
                  <c:v>0.36959990658543351</c:v>
                </c:pt>
                <c:pt idx="1359">
                  <c:v>0.33455302980764562</c:v>
                </c:pt>
                <c:pt idx="1360">
                  <c:v>0.40369782422937778</c:v>
                </c:pt>
                <c:pt idx="1361">
                  <c:v>0.38282139954191441</c:v>
                </c:pt>
                <c:pt idx="1362">
                  <c:v>0.40566802025826881</c:v>
                </c:pt>
                <c:pt idx="1363">
                  <c:v>0.41047551974502461</c:v>
                </c:pt>
                <c:pt idx="1364">
                  <c:v>0.38396150833611781</c:v>
                </c:pt>
                <c:pt idx="1365">
                  <c:v>0.3861616757835265</c:v>
                </c:pt>
                <c:pt idx="1366">
                  <c:v>0.3758256943814664</c:v>
                </c:pt>
                <c:pt idx="1367">
                  <c:v>0.37545764076190791</c:v>
                </c:pt>
                <c:pt idx="1368">
                  <c:v>0.38012647651529907</c:v>
                </c:pt>
                <c:pt idx="1369">
                  <c:v>0.38961750168280779</c:v>
                </c:pt>
                <c:pt idx="1370">
                  <c:v>0.40987507076380325</c:v>
                </c:pt>
                <c:pt idx="1371">
                  <c:v>0.39844082881045639</c:v>
                </c:pt>
                <c:pt idx="1372">
                  <c:v>0.4086942822289174</c:v>
                </c:pt>
                <c:pt idx="1373">
                  <c:v>0.4430668481364593</c:v>
                </c:pt>
                <c:pt idx="1374">
                  <c:v>0.38875266740622832</c:v>
                </c:pt>
                <c:pt idx="1375">
                  <c:v>0.32881209478735013</c:v>
                </c:pt>
                <c:pt idx="1376">
                  <c:v>0.34072289594431276</c:v>
                </c:pt>
                <c:pt idx="1377">
                  <c:v>0.36433992542703658</c:v>
                </c:pt>
                <c:pt idx="1378">
                  <c:v>0.40200212470607827</c:v>
                </c:pt>
                <c:pt idx="1379">
                  <c:v>0.36786287945644902</c:v>
                </c:pt>
                <c:pt idx="1380">
                  <c:v>0.37074243933296247</c:v>
                </c:pt>
                <c:pt idx="1381">
                  <c:v>0.35908307213461266</c:v>
                </c:pt>
                <c:pt idx="1382">
                  <c:v>0.32073898627670044</c:v>
                </c:pt>
                <c:pt idx="1383">
                  <c:v>0.38853254015020638</c:v>
                </c:pt>
                <c:pt idx="1384">
                  <c:v>0.38062309046878967</c:v>
                </c:pt>
                <c:pt idx="1385">
                  <c:v>0.37378317831260444</c:v>
                </c:pt>
                <c:pt idx="1386">
                  <c:v>0.38296932484037238</c:v>
                </c:pt>
                <c:pt idx="1387">
                  <c:v>0.33694255155462643</c:v>
                </c:pt>
                <c:pt idx="1388">
                  <c:v>0.38511857620635093</c:v>
                </c:pt>
                <c:pt idx="1389">
                  <c:v>0.36948525739154825</c:v>
                </c:pt>
                <c:pt idx="1390">
                  <c:v>0.37503484572369011</c:v>
                </c:pt>
                <c:pt idx="1391">
                  <c:v>0.37343746520227189</c:v>
                </c:pt>
                <c:pt idx="1392">
                  <c:v>0.31426100314717481</c:v>
                </c:pt>
                <c:pt idx="1393">
                  <c:v>0.37926226010307207</c:v>
                </c:pt>
                <c:pt idx="1394">
                  <c:v>0.37943686798744786</c:v>
                </c:pt>
                <c:pt idx="1395">
                  <c:v>0.3592371122254458</c:v>
                </c:pt>
                <c:pt idx="1396">
                  <c:v>0.24102927247835493</c:v>
                </c:pt>
                <c:pt idx="1397">
                  <c:v>0.35893549007207781</c:v>
                </c:pt>
                <c:pt idx="1398">
                  <c:v>0.36268097486706313</c:v>
                </c:pt>
                <c:pt idx="1399">
                  <c:v>0.36835386518235158</c:v>
                </c:pt>
                <c:pt idx="1400">
                  <c:v>0.33828479820070773</c:v>
                </c:pt>
                <c:pt idx="1401">
                  <c:v>0.35198334613726756</c:v>
                </c:pt>
                <c:pt idx="1402">
                  <c:v>0.36673771317904658</c:v>
                </c:pt>
                <c:pt idx="1403">
                  <c:v>0.33995901337777346</c:v>
                </c:pt>
                <c:pt idx="1404">
                  <c:v>0.38527843656717931</c:v>
                </c:pt>
                <c:pt idx="1405">
                  <c:v>0.36754691840618475</c:v>
                </c:pt>
                <c:pt idx="1406">
                  <c:v>0.35639794768923638</c:v>
                </c:pt>
                <c:pt idx="1407">
                  <c:v>0.35276042169883631</c:v>
                </c:pt>
                <c:pt idx="1408">
                  <c:v>0.36891402759393532</c:v>
                </c:pt>
                <c:pt idx="1409">
                  <c:v>0.35532711648206378</c:v>
                </c:pt>
                <c:pt idx="1410">
                  <c:v>0.36759706786348822</c:v>
                </c:pt>
                <c:pt idx="1411">
                  <c:v>0.36088501556811498</c:v>
                </c:pt>
                <c:pt idx="1412">
                  <c:v>0.34831108507671282</c:v>
                </c:pt>
                <c:pt idx="1413">
                  <c:v>0.36932470798567701</c:v>
                </c:pt>
                <c:pt idx="1414">
                  <c:v>0.37518624800715888</c:v>
                </c:pt>
                <c:pt idx="1415">
                  <c:v>0.36985901529045512</c:v>
                </c:pt>
                <c:pt idx="1416">
                  <c:v>0.35318342770835381</c:v>
                </c:pt>
                <c:pt idx="1417">
                  <c:v>0.13446644000734331</c:v>
                </c:pt>
                <c:pt idx="1418">
                  <c:v>0.36152588554573617</c:v>
                </c:pt>
                <c:pt idx="1419">
                  <c:v>0.37164173938099981</c:v>
                </c:pt>
                <c:pt idx="1420">
                  <c:v>0.36435562396788895</c:v>
                </c:pt>
                <c:pt idx="1421">
                  <c:v>0.37281062989606611</c:v>
                </c:pt>
                <c:pt idx="1422">
                  <c:v>0.3757831570157768</c:v>
                </c:pt>
                <c:pt idx="1423">
                  <c:v>0.37206621741163798</c:v>
                </c:pt>
                <c:pt idx="1424">
                  <c:v>0.37672165883237041</c:v>
                </c:pt>
                <c:pt idx="1425">
                  <c:v>0.30428909134202686</c:v>
                </c:pt>
                <c:pt idx="1426">
                  <c:v>0.37610774988271184</c:v>
                </c:pt>
                <c:pt idx="1427">
                  <c:v>0.3756527240652745</c:v>
                </c:pt>
                <c:pt idx="1428">
                  <c:v>0.36628009177521847</c:v>
                </c:pt>
                <c:pt idx="1429">
                  <c:v>0.38360499626130812</c:v>
                </c:pt>
                <c:pt idx="1430">
                  <c:v>0.38600855282155982</c:v>
                </c:pt>
                <c:pt idx="1431">
                  <c:v>0.24992522464677971</c:v>
                </c:pt>
                <c:pt idx="1432">
                  <c:v>0.36224250463232283</c:v>
                </c:pt>
                <c:pt idx="1433">
                  <c:v>0.32422411990709604</c:v>
                </c:pt>
                <c:pt idx="1434">
                  <c:v>0.28843851337776338</c:v>
                </c:pt>
                <c:pt idx="1435">
                  <c:v>0.37446783643725018</c:v>
                </c:pt>
                <c:pt idx="1436">
                  <c:v>0.26823443117201295</c:v>
                </c:pt>
                <c:pt idx="1437">
                  <c:v>0.38779385123855636</c:v>
                </c:pt>
                <c:pt idx="1438">
                  <c:v>0.37595817929104169</c:v>
                </c:pt>
                <c:pt idx="1439">
                  <c:v>0.36853246705370524</c:v>
                </c:pt>
                <c:pt idx="1440">
                  <c:v>0.38542393546975601</c:v>
                </c:pt>
                <c:pt idx="1441">
                  <c:v>0.39516124444950784</c:v>
                </c:pt>
                <c:pt idx="1442">
                  <c:v>0.38290166168805739</c:v>
                </c:pt>
                <c:pt idx="1443">
                  <c:v>0.38428662407827863</c:v>
                </c:pt>
                <c:pt idx="1444">
                  <c:v>0.39814588423024477</c:v>
                </c:pt>
                <c:pt idx="1445">
                  <c:v>0.33822185056807635</c:v>
                </c:pt>
                <c:pt idx="1446">
                  <c:v>0.37727847827030464</c:v>
                </c:pt>
                <c:pt idx="1447">
                  <c:v>0.38886913086106384</c:v>
                </c:pt>
                <c:pt idx="1448">
                  <c:v>0.38789314838525391</c:v>
                </c:pt>
                <c:pt idx="1449">
                  <c:v>0.37711653398024075</c:v>
                </c:pt>
                <c:pt idx="1450">
                  <c:v>0.37475448635117548</c:v>
                </c:pt>
                <c:pt idx="1451">
                  <c:v>0.38199885714481097</c:v>
                </c:pt>
                <c:pt idx="1452">
                  <c:v>0.36019993417512325</c:v>
                </c:pt>
                <c:pt idx="1453">
                  <c:v>0.38045325591787155</c:v>
                </c:pt>
                <c:pt idx="1454">
                  <c:v>0.38632346409986434</c:v>
                </c:pt>
                <c:pt idx="1455">
                  <c:v>0.36750606910500655</c:v>
                </c:pt>
                <c:pt idx="1456">
                  <c:v>0.36818130353802708</c:v>
                </c:pt>
                <c:pt idx="1457">
                  <c:v>0.33643325328500823</c:v>
                </c:pt>
                <c:pt idx="1458">
                  <c:v>0.36542733596349442</c:v>
                </c:pt>
                <c:pt idx="1459">
                  <c:v>0.37061579992770688</c:v>
                </c:pt>
                <c:pt idx="1460">
                  <c:v>0.3248643666608923</c:v>
                </c:pt>
                <c:pt idx="1461">
                  <c:v>0.36563429068835535</c:v>
                </c:pt>
                <c:pt idx="1462">
                  <c:v>0.36642929918936296</c:v>
                </c:pt>
                <c:pt idx="1463">
                  <c:v>0.37074550760573505</c:v>
                </c:pt>
                <c:pt idx="1464">
                  <c:v>0.38225857676696534</c:v>
                </c:pt>
                <c:pt idx="1465">
                  <c:v>0.39335760339522929</c:v>
                </c:pt>
                <c:pt idx="1466">
                  <c:v>0.38866346316792866</c:v>
                </c:pt>
                <c:pt idx="1467">
                  <c:v>0.37001635475704653</c:v>
                </c:pt>
                <c:pt idx="1468">
                  <c:v>0.36879775809465332</c:v>
                </c:pt>
                <c:pt idx="1469">
                  <c:v>0.35038336693661815</c:v>
                </c:pt>
                <c:pt idx="1470">
                  <c:v>0.37163178961200538</c:v>
                </c:pt>
                <c:pt idx="1471">
                  <c:v>0.36858291865453952</c:v>
                </c:pt>
                <c:pt idx="1472">
                  <c:v>0.38847079165554893</c:v>
                </c:pt>
                <c:pt idx="1473">
                  <c:v>0.38476320267907432</c:v>
                </c:pt>
                <c:pt idx="1474">
                  <c:v>0.39395486598347035</c:v>
                </c:pt>
                <c:pt idx="1475">
                  <c:v>0.39913499400543712</c:v>
                </c:pt>
                <c:pt idx="1476">
                  <c:v>0.40063428038395282</c:v>
                </c:pt>
                <c:pt idx="1477">
                  <c:v>0.40116038368927015</c:v>
                </c:pt>
                <c:pt idx="1478">
                  <c:v>0.3862897122889104</c:v>
                </c:pt>
                <c:pt idx="1479">
                  <c:v>0.39822902911083857</c:v>
                </c:pt>
                <c:pt idx="1480">
                  <c:v>0.38814253265322202</c:v>
                </c:pt>
                <c:pt idx="1481">
                  <c:v>0.41386264037486797</c:v>
                </c:pt>
                <c:pt idx="1482">
                  <c:v>0.39027837552834815</c:v>
                </c:pt>
                <c:pt idx="1483">
                  <c:v>0.38954987802548036</c:v>
                </c:pt>
                <c:pt idx="1484">
                  <c:v>0.40380014306792672</c:v>
                </c:pt>
                <c:pt idx="1485">
                  <c:v>0.39370457619732574</c:v>
                </c:pt>
                <c:pt idx="1486">
                  <c:v>0.38926441019005903</c:v>
                </c:pt>
                <c:pt idx="1487">
                  <c:v>0.40793185506775981</c:v>
                </c:pt>
                <c:pt idx="1488">
                  <c:v>0.30364676085261866</c:v>
                </c:pt>
                <c:pt idx="1489">
                  <c:v>0.39466792566530701</c:v>
                </c:pt>
                <c:pt idx="1490">
                  <c:v>0.37896921660796801</c:v>
                </c:pt>
                <c:pt idx="1491">
                  <c:v>0.3866458615094665</c:v>
                </c:pt>
                <c:pt idx="1492">
                  <c:v>0.29388130832967946</c:v>
                </c:pt>
                <c:pt idx="1493">
                  <c:v>0.409847189653891</c:v>
                </c:pt>
                <c:pt idx="1494">
                  <c:v>0.40166788119128088</c:v>
                </c:pt>
                <c:pt idx="1495">
                  <c:v>0.37559897879044779</c:v>
                </c:pt>
                <c:pt idx="1496">
                  <c:v>0.39496638133403611</c:v>
                </c:pt>
                <c:pt idx="1497">
                  <c:v>0.36538640741835143</c:v>
                </c:pt>
                <c:pt idx="1498">
                  <c:v>0.37017533709988754</c:v>
                </c:pt>
                <c:pt idx="1499">
                  <c:v>0.37357263985956457</c:v>
                </c:pt>
                <c:pt idx="1500">
                  <c:v>0.38047341768208226</c:v>
                </c:pt>
                <c:pt idx="1501">
                  <c:v>0.3804721575992403</c:v>
                </c:pt>
                <c:pt idx="1502">
                  <c:v>0.37552282901445727</c:v>
                </c:pt>
                <c:pt idx="1503">
                  <c:v>0.37047484875196041</c:v>
                </c:pt>
                <c:pt idx="1504">
                  <c:v>0.37107222706233273</c:v>
                </c:pt>
                <c:pt idx="1505">
                  <c:v>0.39122614384278553</c:v>
                </c:pt>
                <c:pt idx="1506">
                  <c:v>0.33917322744438988</c:v>
                </c:pt>
                <c:pt idx="1507">
                  <c:v>0.36227049631669928</c:v>
                </c:pt>
                <c:pt idx="1508">
                  <c:v>0.26233522309458285</c:v>
                </c:pt>
                <c:pt idx="1509">
                  <c:v>0.35122921811799235</c:v>
                </c:pt>
                <c:pt idx="1510">
                  <c:v>0.39655910295565289</c:v>
                </c:pt>
                <c:pt idx="1511">
                  <c:v>0.38960203592207704</c:v>
                </c:pt>
                <c:pt idx="1512">
                  <c:v>0.36826810170067725</c:v>
                </c:pt>
                <c:pt idx="1513">
                  <c:v>0.37952950175820527</c:v>
                </c:pt>
                <c:pt idx="1514">
                  <c:v>0.37360474234770497</c:v>
                </c:pt>
                <c:pt idx="1515">
                  <c:v>0.32150314035834232</c:v>
                </c:pt>
                <c:pt idx="1516">
                  <c:v>0.35621499352516239</c:v>
                </c:pt>
                <c:pt idx="1517">
                  <c:v>0.30602647533195493</c:v>
                </c:pt>
                <c:pt idx="1518">
                  <c:v>0.36162164289246496</c:v>
                </c:pt>
                <c:pt idx="1519">
                  <c:v>0.41060593175085075</c:v>
                </c:pt>
                <c:pt idx="1520">
                  <c:v>0.37820574655558675</c:v>
                </c:pt>
                <c:pt idx="1521">
                  <c:v>0.39361863488939558</c:v>
                </c:pt>
                <c:pt idx="1522">
                  <c:v>0.37849362135954479</c:v>
                </c:pt>
                <c:pt idx="1523">
                  <c:v>0.38653920390284513</c:v>
                </c:pt>
                <c:pt idx="1524">
                  <c:v>0.3814305999723468</c:v>
                </c:pt>
                <c:pt idx="1525">
                  <c:v>0.38320951367028466</c:v>
                </c:pt>
                <c:pt idx="1526">
                  <c:v>0.37945660297802514</c:v>
                </c:pt>
                <c:pt idx="1527">
                  <c:v>0.38072592434781138</c:v>
                </c:pt>
                <c:pt idx="1528">
                  <c:v>0.3888278604398846</c:v>
                </c:pt>
                <c:pt idx="1529">
                  <c:v>0.39356880534261568</c:v>
                </c:pt>
                <c:pt idx="1530">
                  <c:v>0.37855552303859985</c:v>
                </c:pt>
                <c:pt idx="1531">
                  <c:v>0.36259147073164438</c:v>
                </c:pt>
                <c:pt idx="1532">
                  <c:v>0.34848340253112259</c:v>
                </c:pt>
                <c:pt idx="1533">
                  <c:v>0.35786564223863082</c:v>
                </c:pt>
                <c:pt idx="1534">
                  <c:v>0.38039126015227887</c:v>
                </c:pt>
                <c:pt idx="1535">
                  <c:v>0.3660879396095375</c:v>
                </c:pt>
                <c:pt idx="1536">
                  <c:v>0.36969676568886911</c:v>
                </c:pt>
                <c:pt idx="1537">
                  <c:v>0.34845464559211936</c:v>
                </c:pt>
                <c:pt idx="1538">
                  <c:v>0.38678527746853947</c:v>
                </c:pt>
                <c:pt idx="1539">
                  <c:v>0.37646934510702157</c:v>
                </c:pt>
                <c:pt idx="1540">
                  <c:v>0.37815683982205467</c:v>
                </c:pt>
                <c:pt idx="1541">
                  <c:v>0.36270581982264605</c:v>
                </c:pt>
                <c:pt idx="1542">
                  <c:v>0.36524816039338631</c:v>
                </c:pt>
                <c:pt idx="1543">
                  <c:v>0.39712184421845564</c:v>
                </c:pt>
                <c:pt idx="1544">
                  <c:v>0.40315338521472188</c:v>
                </c:pt>
                <c:pt idx="1545">
                  <c:v>0.35120161542016776</c:v>
                </c:pt>
                <c:pt idx="1546">
                  <c:v>0.40175118477851263</c:v>
                </c:pt>
                <c:pt idx="1547">
                  <c:v>0.44846317700923677</c:v>
                </c:pt>
                <c:pt idx="1548">
                  <c:v>0.44421344165383725</c:v>
                </c:pt>
                <c:pt idx="1549">
                  <c:v>0.4401001343584745</c:v>
                </c:pt>
                <c:pt idx="1550">
                  <c:v>0.40712284467844362</c:v>
                </c:pt>
                <c:pt idx="1551">
                  <c:v>0.45461163328440174</c:v>
                </c:pt>
                <c:pt idx="1552">
                  <c:v>0.42861821077928575</c:v>
                </c:pt>
                <c:pt idx="1553">
                  <c:v>0.45859089877837345</c:v>
                </c:pt>
                <c:pt idx="1554">
                  <c:v>0.44621275029977586</c:v>
                </c:pt>
                <c:pt idx="1555">
                  <c:v>0.44826562756083599</c:v>
                </c:pt>
                <c:pt idx="1556">
                  <c:v>0.43440138324420641</c:v>
                </c:pt>
                <c:pt idx="1557">
                  <c:v>0.42493708895962312</c:v>
                </c:pt>
                <c:pt idx="1558">
                  <c:v>0.40562316187587033</c:v>
                </c:pt>
                <c:pt idx="1559">
                  <c:v>0.455898903061566</c:v>
                </c:pt>
                <c:pt idx="1560">
                  <c:v>0.43328839958884258</c:v>
                </c:pt>
                <c:pt idx="1561">
                  <c:v>0.43434661762333382</c:v>
                </c:pt>
                <c:pt idx="1562">
                  <c:v>0.41364040478997338</c:v>
                </c:pt>
                <c:pt idx="1563">
                  <c:v>0.40545748873727377</c:v>
                </c:pt>
                <c:pt idx="1564">
                  <c:v>0.41988220214938177</c:v>
                </c:pt>
                <c:pt idx="1565">
                  <c:v>0.40736238940306924</c:v>
                </c:pt>
                <c:pt idx="1566">
                  <c:v>0.41566701467813566</c:v>
                </c:pt>
                <c:pt idx="1567">
                  <c:v>0.41784377799652472</c:v>
                </c:pt>
                <c:pt idx="1568">
                  <c:v>0.40997925462080992</c:v>
                </c:pt>
                <c:pt idx="1569">
                  <c:v>0.39776608216514692</c:v>
                </c:pt>
                <c:pt idx="1570">
                  <c:v>0.39611578674397413</c:v>
                </c:pt>
                <c:pt idx="1571">
                  <c:v>0.40033762545218593</c:v>
                </c:pt>
                <c:pt idx="1572">
                  <c:v>0.41176130972942682</c:v>
                </c:pt>
                <c:pt idx="1573">
                  <c:v>0.41111127088438232</c:v>
                </c:pt>
                <c:pt idx="1574">
                  <c:v>0.40678612596015323</c:v>
                </c:pt>
                <c:pt idx="1575">
                  <c:v>0.41504025772435382</c:v>
                </c:pt>
                <c:pt idx="1576">
                  <c:v>0.3972424867683863</c:v>
                </c:pt>
                <c:pt idx="1577">
                  <c:v>0.39880599994981275</c:v>
                </c:pt>
                <c:pt idx="1578">
                  <c:v>0.35453676837582743</c:v>
                </c:pt>
                <c:pt idx="1579">
                  <c:v>0.42222873180071446</c:v>
                </c:pt>
                <c:pt idx="1580">
                  <c:v>0.37960376177610344</c:v>
                </c:pt>
                <c:pt idx="1581">
                  <c:v>0.39104910544230981</c:v>
                </c:pt>
                <c:pt idx="1582">
                  <c:v>0.40431742843715335</c:v>
                </c:pt>
                <c:pt idx="1583">
                  <c:v>0.40694792085297088</c:v>
                </c:pt>
                <c:pt idx="1584">
                  <c:v>0.39859193946531618</c:v>
                </c:pt>
                <c:pt idx="1585">
                  <c:v>0.39143670863971297</c:v>
                </c:pt>
                <c:pt idx="1586">
                  <c:v>0.39192646833040717</c:v>
                </c:pt>
                <c:pt idx="1587">
                  <c:v>0.37944357404119616</c:v>
                </c:pt>
                <c:pt idx="1588">
                  <c:v>0.37800253726451527</c:v>
                </c:pt>
                <c:pt idx="1589">
                  <c:v>0.42380608390843655</c:v>
                </c:pt>
                <c:pt idx="1590">
                  <c:v>0.41933815337326863</c:v>
                </c:pt>
                <c:pt idx="1591">
                  <c:v>0.39458977071975626</c:v>
                </c:pt>
                <c:pt idx="1592">
                  <c:v>0.3911116137028034</c:v>
                </c:pt>
                <c:pt idx="1593">
                  <c:v>0.38327701194327024</c:v>
                </c:pt>
                <c:pt idx="1594">
                  <c:v>0.36006832126656424</c:v>
                </c:pt>
                <c:pt idx="1595">
                  <c:v>0.3793499732450959</c:v>
                </c:pt>
                <c:pt idx="1596">
                  <c:v>0.38544146317306527</c:v>
                </c:pt>
                <c:pt idx="1597">
                  <c:v>0.3817913877337098</c:v>
                </c:pt>
                <c:pt idx="1598">
                  <c:v>0.38773332034860081</c:v>
                </c:pt>
                <c:pt idx="1599">
                  <c:v>0.37201433121163185</c:v>
                </c:pt>
                <c:pt idx="1600">
                  <c:v>0.37532898354861777</c:v>
                </c:pt>
                <c:pt idx="1601">
                  <c:v>0.3840994415157058</c:v>
                </c:pt>
                <c:pt idx="1602">
                  <c:v>0.38090143425000939</c:v>
                </c:pt>
                <c:pt idx="1603">
                  <c:v>0.39045847536178213</c:v>
                </c:pt>
                <c:pt idx="1604">
                  <c:v>0.37977055726800707</c:v>
                </c:pt>
                <c:pt idx="1605">
                  <c:v>0.3827247347740475</c:v>
                </c:pt>
                <c:pt idx="1606">
                  <c:v>0.39370811665452832</c:v>
                </c:pt>
                <c:pt idx="1607">
                  <c:v>0.39597437778971117</c:v>
                </c:pt>
                <c:pt idx="1608">
                  <c:v>0.38839759040214278</c:v>
                </c:pt>
                <c:pt idx="1609">
                  <c:v>0.3961905824115875</c:v>
                </c:pt>
                <c:pt idx="1610">
                  <c:v>0.41754847345424873</c:v>
                </c:pt>
                <c:pt idx="1611">
                  <c:v>0.39660032613909763</c:v>
                </c:pt>
                <c:pt idx="1612">
                  <c:v>0.40423486665342301</c:v>
                </c:pt>
                <c:pt idx="1613">
                  <c:v>0.4394130964005013</c:v>
                </c:pt>
                <c:pt idx="1614">
                  <c:v>0.41475350768168767</c:v>
                </c:pt>
                <c:pt idx="1615">
                  <c:v>0.42512009958780639</c:v>
                </c:pt>
                <c:pt idx="1616">
                  <c:v>0.40895727123762565</c:v>
                </c:pt>
                <c:pt idx="1617">
                  <c:v>0.41946682047075917</c:v>
                </c:pt>
                <c:pt idx="1618">
                  <c:v>0.41468555073213559</c:v>
                </c:pt>
                <c:pt idx="1619">
                  <c:v>0.42916817262196238</c:v>
                </c:pt>
                <c:pt idx="1620">
                  <c:v>0.4176713615831828</c:v>
                </c:pt>
                <c:pt idx="1621">
                  <c:v>0.41363703017923864</c:v>
                </c:pt>
                <c:pt idx="1622">
                  <c:v>0.4055272482385493</c:v>
                </c:pt>
                <c:pt idx="1623">
                  <c:v>0.42922975611234282</c:v>
                </c:pt>
                <c:pt idx="1624">
                  <c:v>0.42994217702419374</c:v>
                </c:pt>
                <c:pt idx="1625">
                  <c:v>0.36786533485915857</c:v>
                </c:pt>
                <c:pt idx="1626">
                  <c:v>0.4089956145350781</c:v>
                </c:pt>
                <c:pt idx="1627">
                  <c:v>0.42028655129376358</c:v>
                </c:pt>
                <c:pt idx="1628">
                  <c:v>0.41239460750394402</c:v>
                </c:pt>
                <c:pt idx="1629">
                  <c:v>0.46849013975493758</c:v>
                </c:pt>
                <c:pt idx="1630">
                  <c:v>0.47734176474313716</c:v>
                </c:pt>
                <c:pt idx="1631">
                  <c:v>0.41631428143875193</c:v>
                </c:pt>
                <c:pt idx="1632">
                  <c:v>0.41231574978336688</c:v>
                </c:pt>
                <c:pt idx="1633">
                  <c:v>0.40007413818472348</c:v>
                </c:pt>
                <c:pt idx="1634">
                  <c:v>0.41236344791138341</c:v>
                </c:pt>
                <c:pt idx="1635">
                  <c:v>0.40373750834299943</c:v>
                </c:pt>
                <c:pt idx="1636">
                  <c:v>0.40248306218142632</c:v>
                </c:pt>
                <c:pt idx="1637">
                  <c:v>0.40703684895286835</c:v>
                </c:pt>
                <c:pt idx="1638">
                  <c:v>0.39144171563512048</c:v>
                </c:pt>
                <c:pt idx="1639">
                  <c:v>0.40389977005125488</c:v>
                </c:pt>
                <c:pt idx="1640">
                  <c:v>0.42787700310555554</c:v>
                </c:pt>
                <c:pt idx="1641">
                  <c:v>0.40379575332108969</c:v>
                </c:pt>
                <c:pt idx="1642">
                  <c:v>0.41500724544834866</c:v>
                </c:pt>
                <c:pt idx="1643">
                  <c:v>0.3996004584572998</c:v>
                </c:pt>
                <c:pt idx="1644">
                  <c:v>0.42618713533542285</c:v>
                </c:pt>
                <c:pt idx="1645">
                  <c:v>0.44394027201336222</c:v>
                </c:pt>
                <c:pt idx="1646">
                  <c:v>0.40461026547358647</c:v>
                </c:pt>
                <c:pt idx="1647">
                  <c:v>0.39737870936790426</c:v>
                </c:pt>
                <c:pt idx="1648">
                  <c:v>0.39187446746066168</c:v>
                </c:pt>
                <c:pt idx="1649">
                  <c:v>0.39802668554726994</c:v>
                </c:pt>
                <c:pt idx="1650">
                  <c:v>0.4029232377450378</c:v>
                </c:pt>
                <c:pt idx="1651">
                  <c:v>0.39581631504218312</c:v>
                </c:pt>
                <c:pt idx="1652">
                  <c:v>0.38997906154815093</c:v>
                </c:pt>
                <c:pt idx="1653">
                  <c:v>0.4063731762089009</c:v>
                </c:pt>
                <c:pt idx="1654">
                  <c:v>0.40257756549808082</c:v>
                </c:pt>
                <c:pt idx="1655">
                  <c:v>0.39888777996395819</c:v>
                </c:pt>
                <c:pt idx="1656">
                  <c:v>0.40192121354818711</c:v>
                </c:pt>
                <c:pt idx="1657">
                  <c:v>0.37739732676988647</c:v>
                </c:pt>
                <c:pt idx="1658">
                  <c:v>0.39121348728473443</c:v>
                </c:pt>
                <c:pt idx="1659">
                  <c:v>0.39466736546020742</c:v>
                </c:pt>
                <c:pt idx="1660">
                  <c:v>0.38363336985961743</c:v>
                </c:pt>
                <c:pt idx="1661">
                  <c:v>0.37139972256442788</c:v>
                </c:pt>
                <c:pt idx="1662">
                  <c:v>0.39175730826739447</c:v>
                </c:pt>
                <c:pt idx="1663">
                  <c:v>0.37121056406209163</c:v>
                </c:pt>
                <c:pt idx="1664">
                  <c:v>0.38998685603719796</c:v>
                </c:pt>
                <c:pt idx="1665">
                  <c:v>0.39896772238034439</c:v>
                </c:pt>
                <c:pt idx="1666">
                  <c:v>0.36746373800291132</c:v>
                </c:pt>
                <c:pt idx="1667">
                  <c:v>0.40436511419640631</c:v>
                </c:pt>
                <c:pt idx="1668">
                  <c:v>0.38369096958154858</c:v>
                </c:pt>
                <c:pt idx="1669">
                  <c:v>0.40739047760394587</c:v>
                </c:pt>
                <c:pt idx="1670">
                  <c:v>0.39987355148353387</c:v>
                </c:pt>
                <c:pt idx="1671">
                  <c:v>0.38627541103323032</c:v>
                </c:pt>
                <c:pt idx="1672">
                  <c:v>0.40006391425878668</c:v>
                </c:pt>
                <c:pt idx="1673">
                  <c:v>0.36510195503745657</c:v>
                </c:pt>
                <c:pt idx="1674">
                  <c:v>0.39365139432937724</c:v>
                </c:pt>
                <c:pt idx="1675">
                  <c:v>0.38666352225745243</c:v>
                </c:pt>
                <c:pt idx="1676">
                  <c:v>0.38440509547931351</c:v>
                </c:pt>
                <c:pt idx="1677">
                  <c:v>0.36881564172819081</c:v>
                </c:pt>
                <c:pt idx="1678">
                  <c:v>0.38373752942650913</c:v>
                </c:pt>
                <c:pt idx="1679">
                  <c:v>0.37819595047628024</c:v>
                </c:pt>
                <c:pt idx="1680">
                  <c:v>0.39557210228512324</c:v>
                </c:pt>
                <c:pt idx="1681">
                  <c:v>0.40066884150281062</c:v>
                </c:pt>
                <c:pt idx="1682">
                  <c:v>0.40085606214776948</c:v>
                </c:pt>
                <c:pt idx="1683">
                  <c:v>0.39663123475769518</c:v>
                </c:pt>
                <c:pt idx="1684">
                  <c:v>0.39898419546695091</c:v>
                </c:pt>
                <c:pt idx="1685">
                  <c:v>0.38574647762846787</c:v>
                </c:pt>
                <c:pt idx="1686">
                  <c:v>0.40118992018522487</c:v>
                </c:pt>
                <c:pt idx="1687">
                  <c:v>0.38461962691258822</c:v>
                </c:pt>
                <c:pt idx="1688">
                  <c:v>0.37678965803330833</c:v>
                </c:pt>
                <c:pt idx="1689">
                  <c:v>0.22148305161471502</c:v>
                </c:pt>
                <c:pt idx="1690">
                  <c:v>0.39119312833682685</c:v>
                </c:pt>
                <c:pt idx="1691">
                  <c:v>0.43297734387845643</c:v>
                </c:pt>
                <c:pt idx="1692">
                  <c:v>0.39493148107920739</c:v>
                </c:pt>
                <c:pt idx="1693">
                  <c:v>0.33989965166046315</c:v>
                </c:pt>
                <c:pt idx="1694">
                  <c:v>0.41994339437526351</c:v>
                </c:pt>
                <c:pt idx="1695">
                  <c:v>0.42046150044885788</c:v>
                </c:pt>
                <c:pt idx="1696">
                  <c:v>0.41367241495039991</c:v>
                </c:pt>
                <c:pt idx="1697">
                  <c:v>0.41273366213461382</c:v>
                </c:pt>
                <c:pt idx="1698">
                  <c:v>0.40848844772244247</c:v>
                </c:pt>
                <c:pt idx="1699">
                  <c:v>0.38613661381091507</c:v>
                </c:pt>
                <c:pt idx="1700">
                  <c:v>0.4076170878263618</c:v>
                </c:pt>
                <c:pt idx="1701">
                  <c:v>0.38505670022556165</c:v>
                </c:pt>
                <c:pt idx="1702">
                  <c:v>0.41185452320707183</c:v>
                </c:pt>
                <c:pt idx="1703">
                  <c:v>0.38430452820436689</c:v>
                </c:pt>
                <c:pt idx="1704">
                  <c:v>0.4029232377450378</c:v>
                </c:pt>
                <c:pt idx="1705">
                  <c:v>0.42036983722400351</c:v>
                </c:pt>
                <c:pt idx="1706">
                  <c:v>0.39329746809231281</c:v>
                </c:pt>
                <c:pt idx="1707">
                  <c:v>0.39679678066253382</c:v>
                </c:pt>
                <c:pt idx="1708">
                  <c:v>0.38724006470106737</c:v>
                </c:pt>
                <c:pt idx="1709">
                  <c:v>0.38938650485442161</c:v>
                </c:pt>
                <c:pt idx="1710">
                  <c:v>0.44095652261165236</c:v>
                </c:pt>
                <c:pt idx="1711">
                  <c:v>0.22978407686725821</c:v>
                </c:pt>
                <c:pt idx="1712">
                  <c:v>0.40638316331913144</c:v>
                </c:pt>
                <c:pt idx="1713">
                  <c:v>0.40172998853631675</c:v>
                </c:pt>
                <c:pt idx="1714">
                  <c:v>0.39999796893260398</c:v>
                </c:pt>
                <c:pt idx="1715">
                  <c:v>0.42016418046608944</c:v>
                </c:pt>
                <c:pt idx="1716">
                  <c:v>0.40641662520917787</c:v>
                </c:pt>
                <c:pt idx="1717">
                  <c:v>0.39999589614421593</c:v>
                </c:pt>
                <c:pt idx="1718">
                  <c:v>0.41047371024793189</c:v>
                </c:pt>
                <c:pt idx="1719">
                  <c:v>0.3820338178432614</c:v>
                </c:pt>
                <c:pt idx="1720">
                  <c:v>0.40636478655784197</c:v>
                </c:pt>
                <c:pt idx="1721">
                  <c:v>0.40474258538791452</c:v>
                </c:pt>
                <c:pt idx="1722">
                  <c:v>0.40315964856733927</c:v>
                </c:pt>
                <c:pt idx="1723">
                  <c:v>0.40686905713920307</c:v>
                </c:pt>
                <c:pt idx="1724">
                  <c:v>0.41274841292599451</c:v>
                </c:pt>
                <c:pt idx="1725">
                  <c:v>0.39486250607762657</c:v>
                </c:pt>
                <c:pt idx="1726">
                  <c:v>0.39580993787748175</c:v>
                </c:pt>
                <c:pt idx="1727">
                  <c:v>0.41148677043374127</c:v>
                </c:pt>
                <c:pt idx="1728">
                  <c:v>0.39153108959327387</c:v>
                </c:pt>
                <c:pt idx="1729">
                  <c:v>0.38800387972959755</c:v>
                </c:pt>
                <c:pt idx="1730">
                  <c:v>0.38280286210123804</c:v>
                </c:pt>
                <c:pt idx="1731">
                  <c:v>0.40621581888833774</c:v>
                </c:pt>
                <c:pt idx="1732">
                  <c:v>0.39306097177686439</c:v>
                </c:pt>
                <c:pt idx="1733">
                  <c:v>0.35742824568583825</c:v>
                </c:pt>
                <c:pt idx="1734">
                  <c:v>0.39109165367406318</c:v>
                </c:pt>
                <c:pt idx="1735">
                  <c:v>0.39772226262490851</c:v>
                </c:pt>
                <c:pt idx="1736">
                  <c:v>0.40429976657384098</c:v>
                </c:pt>
                <c:pt idx="1737">
                  <c:v>0.37383625545277288</c:v>
                </c:pt>
                <c:pt idx="1738">
                  <c:v>0.38583072295943505</c:v>
                </c:pt>
                <c:pt idx="1739">
                  <c:v>0.39703112557386366</c:v>
                </c:pt>
                <c:pt idx="1740">
                  <c:v>0.38544050977872091</c:v>
                </c:pt>
                <c:pt idx="1741">
                  <c:v>0.39496177747971112</c:v>
                </c:pt>
                <c:pt idx="1742">
                  <c:v>0.37988441780412008</c:v>
                </c:pt>
                <c:pt idx="1743">
                  <c:v>0.38314979137602451</c:v>
                </c:pt>
                <c:pt idx="1744">
                  <c:v>0.3808945754748907</c:v>
                </c:pt>
                <c:pt idx="1745">
                  <c:v>0.38046475974184929</c:v>
                </c:pt>
                <c:pt idx="1746">
                  <c:v>0.38174780995965313</c:v>
                </c:pt>
                <c:pt idx="1747">
                  <c:v>0.38515990713733383</c:v>
                </c:pt>
                <c:pt idx="1748">
                  <c:v>0.40223573590002926</c:v>
                </c:pt>
                <c:pt idx="1749">
                  <c:v>0</c:v>
                </c:pt>
                <c:pt idx="1750">
                  <c:v>0.39104526822488533</c:v>
                </c:pt>
                <c:pt idx="1751">
                  <c:v>0.40011040040508455</c:v>
                </c:pt>
                <c:pt idx="1752">
                  <c:v>0.39402937660876325</c:v>
                </c:pt>
                <c:pt idx="1753">
                  <c:v>0.38062703349243582</c:v>
                </c:pt>
                <c:pt idx="1754">
                  <c:v>0.35349314412496335</c:v>
                </c:pt>
                <c:pt idx="1755">
                  <c:v>0.3525036705935734</c:v>
                </c:pt>
                <c:pt idx="1756">
                  <c:v>0.39208683540281547</c:v>
                </c:pt>
                <c:pt idx="1757">
                  <c:v>0.3896591806217658</c:v>
                </c:pt>
                <c:pt idx="1758">
                  <c:v>0.37844221897276004</c:v>
                </c:pt>
                <c:pt idx="1759">
                  <c:v>0.34574740454275676</c:v>
                </c:pt>
                <c:pt idx="1760">
                  <c:v>0.38555530935492005</c:v>
                </c:pt>
                <c:pt idx="1761">
                  <c:v>0.40092783831909601</c:v>
                </c:pt>
                <c:pt idx="1762">
                  <c:v>0.3777929923346528</c:v>
                </c:pt>
                <c:pt idx="1763">
                  <c:v>0.38374568432629302</c:v>
                </c:pt>
                <c:pt idx="1764">
                  <c:v>0.37529424452578214</c:v>
                </c:pt>
                <c:pt idx="1765">
                  <c:v>0.38017524697602506</c:v>
                </c:pt>
                <c:pt idx="1766">
                  <c:v>0.38878365368088491</c:v>
                </c:pt>
                <c:pt idx="1767">
                  <c:v>0.38752562041963751</c:v>
                </c:pt>
                <c:pt idx="1768">
                  <c:v>0.39949910501625008</c:v>
                </c:pt>
                <c:pt idx="1769">
                  <c:v>0.38135204968761066</c:v>
                </c:pt>
                <c:pt idx="1770">
                  <c:v>0.39955928760045312</c:v>
                </c:pt>
                <c:pt idx="1771">
                  <c:v>0.40863735210141422</c:v>
                </c:pt>
                <c:pt idx="1772">
                  <c:v>0.36078140952586985</c:v>
                </c:pt>
                <c:pt idx="1773">
                  <c:v>0.41502373308392082</c:v>
                </c:pt>
                <c:pt idx="1774">
                  <c:v>0.41216647996540773</c:v>
                </c:pt>
                <c:pt idx="1775">
                  <c:v>0.408325354851584</c:v>
                </c:pt>
                <c:pt idx="1776">
                  <c:v>0.42580518699378955</c:v>
                </c:pt>
                <c:pt idx="1777">
                  <c:v>0.43288646112248241</c:v>
                </c:pt>
                <c:pt idx="1778">
                  <c:v>0.43074124713352613</c:v>
                </c:pt>
                <c:pt idx="1779">
                  <c:v>0.44275320935483381</c:v>
                </c:pt>
                <c:pt idx="1780">
                  <c:v>0.43745236841592738</c:v>
                </c:pt>
                <c:pt idx="1781">
                  <c:v>0.43769617943959088</c:v>
                </c:pt>
                <c:pt idx="1782">
                  <c:v>0.42999353148013159</c:v>
                </c:pt>
                <c:pt idx="1783">
                  <c:v>0.43414869300338182</c:v>
                </c:pt>
                <c:pt idx="1784">
                  <c:v>0.41034082957371282</c:v>
                </c:pt>
                <c:pt idx="1785">
                  <c:v>0.44441779525584146</c:v>
                </c:pt>
                <c:pt idx="1786">
                  <c:v>0.42031241767950761</c:v>
                </c:pt>
                <c:pt idx="1787">
                  <c:v>0.42080177076890352</c:v>
                </c:pt>
                <c:pt idx="1788">
                  <c:v>0.42372713684349572</c:v>
                </c:pt>
                <c:pt idx="1789">
                  <c:v>0.40388785432600982</c:v>
                </c:pt>
                <c:pt idx="1790">
                  <c:v>0.43661294713987003</c:v>
                </c:pt>
                <c:pt idx="1791">
                  <c:v>0.41679325132003076</c:v>
                </c:pt>
                <c:pt idx="1792">
                  <c:v>0.42996246025899676</c:v>
                </c:pt>
                <c:pt idx="1793">
                  <c:v>0.4102325716814888</c:v>
                </c:pt>
                <c:pt idx="1794">
                  <c:v>0.36314587361514888</c:v>
                </c:pt>
                <c:pt idx="1795">
                  <c:v>0.4062379233312623</c:v>
                </c:pt>
                <c:pt idx="1796">
                  <c:v>0.39921173573567553</c:v>
                </c:pt>
                <c:pt idx="1797">
                  <c:v>0.40665867131900207</c:v>
                </c:pt>
                <c:pt idx="1798">
                  <c:v>0.40684240346765776</c:v>
                </c:pt>
                <c:pt idx="1799">
                  <c:v>0.43304941161661331</c:v>
                </c:pt>
                <c:pt idx="1800">
                  <c:v>0.42485720672667582</c:v>
                </c:pt>
                <c:pt idx="1801">
                  <c:v>0.41264297765569874</c:v>
                </c:pt>
                <c:pt idx="1802">
                  <c:v>0.27476079620423632</c:v>
                </c:pt>
                <c:pt idx="1803">
                  <c:v>0.40925681691915478</c:v>
                </c:pt>
                <c:pt idx="1804">
                  <c:v>0.41436069766694322</c:v>
                </c:pt>
                <c:pt idx="1805">
                  <c:v>0.40782011966997755</c:v>
                </c:pt>
                <c:pt idx="1806">
                  <c:v>0.40734501885827945</c:v>
                </c:pt>
                <c:pt idx="1807">
                  <c:v>0.41102126416038837</c:v>
                </c:pt>
                <c:pt idx="1808">
                  <c:v>0.41606728930968551</c:v>
                </c:pt>
                <c:pt idx="1809">
                  <c:v>0.41272610902071488</c:v>
                </c:pt>
                <c:pt idx="1810">
                  <c:v>0.41144685375883044</c:v>
                </c:pt>
                <c:pt idx="1811">
                  <c:v>0.39639843721035473</c:v>
                </c:pt>
                <c:pt idx="1812">
                  <c:v>0.39189605153773982</c:v>
                </c:pt>
                <c:pt idx="1813">
                  <c:v>0.39536767450678023</c:v>
                </c:pt>
                <c:pt idx="1814">
                  <c:v>0.39811028684787358</c:v>
                </c:pt>
                <c:pt idx="1815">
                  <c:v>0.40092779576163118</c:v>
                </c:pt>
                <c:pt idx="1816">
                  <c:v>0.39969681376689942</c:v>
                </c:pt>
                <c:pt idx="1817">
                  <c:v>0.38907434169998711</c:v>
                </c:pt>
                <c:pt idx="1818">
                  <c:v>0.33136573388924595</c:v>
                </c:pt>
                <c:pt idx="1819">
                  <c:v>0.38076032023002432</c:v>
                </c:pt>
                <c:pt idx="1820">
                  <c:v>0.3836569895797578</c:v>
                </c:pt>
                <c:pt idx="1821">
                  <c:v>0.36783327854184233</c:v>
                </c:pt>
                <c:pt idx="1822">
                  <c:v>0.38809203450142127</c:v>
                </c:pt>
                <c:pt idx="1823">
                  <c:v>0.37891371811792096</c:v>
                </c:pt>
                <c:pt idx="1824">
                  <c:v>0.37540180677005575</c:v>
                </c:pt>
                <c:pt idx="1825">
                  <c:v>0.38213317491573801</c:v>
                </c:pt>
                <c:pt idx="1826">
                  <c:v>0.39904670892097094</c:v>
                </c:pt>
                <c:pt idx="1827">
                  <c:v>0.38796575790930793</c:v>
                </c:pt>
                <c:pt idx="1828">
                  <c:v>0.25033878385717101</c:v>
                </c:pt>
                <c:pt idx="1829">
                  <c:v>0.38749726535179496</c:v>
                </c:pt>
                <c:pt idx="1830">
                  <c:v>0.42196897884093076</c:v>
                </c:pt>
                <c:pt idx="1831">
                  <c:v>0.37108137787048429</c:v>
                </c:pt>
                <c:pt idx="1832">
                  <c:v>0.37642636080629438</c:v>
                </c:pt>
                <c:pt idx="1833">
                  <c:v>0.37470593827255216</c:v>
                </c:pt>
                <c:pt idx="1834">
                  <c:v>0.37831545914018938</c:v>
                </c:pt>
                <c:pt idx="1835">
                  <c:v>0.37219457661300381</c:v>
                </c:pt>
                <c:pt idx="1836">
                  <c:v>0.36070271752074373</c:v>
                </c:pt>
                <c:pt idx="1837">
                  <c:v>0.38636045811180214</c:v>
                </c:pt>
                <c:pt idx="1838">
                  <c:v>0.38389292549164877</c:v>
                </c:pt>
                <c:pt idx="1839">
                  <c:v>0.38406914561250888</c:v>
                </c:pt>
                <c:pt idx="1840">
                  <c:v>0.3770426808240579</c:v>
                </c:pt>
                <c:pt idx="1841">
                  <c:v>0.37071336953458733</c:v>
                </c:pt>
                <c:pt idx="1842">
                  <c:v>0.37850309995441239</c:v>
                </c:pt>
                <c:pt idx="1843">
                  <c:v>0.38197006081829277</c:v>
                </c:pt>
                <c:pt idx="1844">
                  <c:v>0.38995523924286873</c:v>
                </c:pt>
                <c:pt idx="1845">
                  <c:v>0.38571407192588686</c:v>
                </c:pt>
                <c:pt idx="1846">
                  <c:v>0.37141332690891232</c:v>
                </c:pt>
                <c:pt idx="1847">
                  <c:v>0.37139644455273157</c:v>
                </c:pt>
                <c:pt idx="1848">
                  <c:v>0.38061988915656186</c:v>
                </c:pt>
                <c:pt idx="1849">
                  <c:v>0.43547988360647966</c:v>
                </c:pt>
                <c:pt idx="1850">
                  <c:v>0.4101863211784269</c:v>
                </c:pt>
                <c:pt idx="1851">
                  <c:v>0.39276464079107587</c:v>
                </c:pt>
                <c:pt idx="1852">
                  <c:v>0.33807775555175168</c:v>
                </c:pt>
                <c:pt idx="1853">
                  <c:v>0.38224169018777732</c:v>
                </c:pt>
                <c:pt idx="1854">
                  <c:v>0.38970874466363847</c:v>
                </c:pt>
                <c:pt idx="1855">
                  <c:v>0.34002958107176645</c:v>
                </c:pt>
                <c:pt idx="1856">
                  <c:v>0.38640242702857958</c:v>
                </c:pt>
                <c:pt idx="1857">
                  <c:v>0.38555248614062254</c:v>
                </c:pt>
                <c:pt idx="1858">
                  <c:v>0.40214926906485304</c:v>
                </c:pt>
                <c:pt idx="1859">
                  <c:v>0.41230514352810926</c:v>
                </c:pt>
                <c:pt idx="1860">
                  <c:v>0.41040944750031333</c:v>
                </c:pt>
                <c:pt idx="1861">
                  <c:v>0.39644059343499305</c:v>
                </c:pt>
                <c:pt idx="1862">
                  <c:v>0.39759723479323078</c:v>
                </c:pt>
                <c:pt idx="1863">
                  <c:v>0.39630618927039013</c:v>
                </c:pt>
                <c:pt idx="1864">
                  <c:v>0.4190576005706903</c:v>
                </c:pt>
                <c:pt idx="1865">
                  <c:v>0.40803055703220031</c:v>
                </c:pt>
                <c:pt idx="1866">
                  <c:v>0.42004883906559831</c:v>
                </c:pt>
                <c:pt idx="1867">
                  <c:v>0.42726320262528006</c:v>
                </c:pt>
                <c:pt idx="1868">
                  <c:v>0.41730130206883881</c:v>
                </c:pt>
                <c:pt idx="1869">
                  <c:v>0.41373120445486211</c:v>
                </c:pt>
                <c:pt idx="1870">
                  <c:v>0.40983923197174532</c:v>
                </c:pt>
                <c:pt idx="1871">
                  <c:v>0.41727686644058082</c:v>
                </c:pt>
                <c:pt idx="1872">
                  <c:v>0.41535564216025794</c:v>
                </c:pt>
                <c:pt idx="1873">
                  <c:v>0.44447930769209432</c:v>
                </c:pt>
                <c:pt idx="1874">
                  <c:v>0.41513788462059925</c:v>
                </c:pt>
                <c:pt idx="1875">
                  <c:v>0.41464081006643683</c:v>
                </c:pt>
                <c:pt idx="1876">
                  <c:v>0.40644287281423691</c:v>
                </c:pt>
                <c:pt idx="1877">
                  <c:v>0.41009009510687022</c:v>
                </c:pt>
                <c:pt idx="1878">
                  <c:v>0.41144689517315891</c:v>
                </c:pt>
                <c:pt idx="1879">
                  <c:v>0.41133960631991717</c:v>
                </c:pt>
                <c:pt idx="1880">
                  <c:v>0.42119860014236232</c:v>
                </c:pt>
                <c:pt idx="1881">
                  <c:v>0.4189756350175734</c:v>
                </c:pt>
                <c:pt idx="1882">
                  <c:v>0.44325517788169227</c:v>
                </c:pt>
                <c:pt idx="1883">
                  <c:v>0.4262377952149709</c:v>
                </c:pt>
                <c:pt idx="1884">
                  <c:v>0.44172248502086497</c:v>
                </c:pt>
                <c:pt idx="1885">
                  <c:v>0.41362633637866048</c:v>
                </c:pt>
                <c:pt idx="1886">
                  <c:v>0.40817999783214676</c:v>
                </c:pt>
                <c:pt idx="1887">
                  <c:v>0.40835174977217731</c:v>
                </c:pt>
                <c:pt idx="1888">
                  <c:v>0.43030174453062342</c:v>
                </c:pt>
                <c:pt idx="1889">
                  <c:v>0.43221961167406486</c:v>
                </c:pt>
                <c:pt idx="1890">
                  <c:v>0.41399794359679915</c:v>
                </c:pt>
                <c:pt idx="1891">
                  <c:v>0.39518202690456794</c:v>
                </c:pt>
                <c:pt idx="1892">
                  <c:v>0.38176976877238167</c:v>
                </c:pt>
                <c:pt idx="1893">
                  <c:v>0.39995529990736411</c:v>
                </c:pt>
                <c:pt idx="1894">
                  <c:v>0.40459681585496038</c:v>
                </c:pt>
                <c:pt idx="1895">
                  <c:v>0.39904238713462087</c:v>
                </c:pt>
                <c:pt idx="1896">
                  <c:v>0.4012014152418803</c:v>
                </c:pt>
                <c:pt idx="1897">
                  <c:v>0.39746652239678842</c:v>
                </c:pt>
                <c:pt idx="1898">
                  <c:v>0.39162970883455089</c:v>
                </c:pt>
                <c:pt idx="1899">
                  <c:v>0.38647538221871636</c:v>
                </c:pt>
                <c:pt idx="1900">
                  <c:v>0.38496344759283024</c:v>
                </c:pt>
                <c:pt idx="1901">
                  <c:v>0.38323150595715438</c:v>
                </c:pt>
                <c:pt idx="1902">
                  <c:v>0.38744555334383046</c:v>
                </c:pt>
                <c:pt idx="1903">
                  <c:v>0.39642716246778303</c:v>
                </c:pt>
                <c:pt idx="1904">
                  <c:v>0.38630065098244193</c:v>
                </c:pt>
                <c:pt idx="1905">
                  <c:v>0.39004313117544553</c:v>
                </c:pt>
                <c:pt idx="1906">
                  <c:v>0.38799636350229338</c:v>
                </c:pt>
                <c:pt idx="1907">
                  <c:v>0.37520465309031181</c:v>
                </c:pt>
                <c:pt idx="1908">
                  <c:v>0.37717140791344755</c:v>
                </c:pt>
                <c:pt idx="1909">
                  <c:v>0.39260331726451486</c:v>
                </c:pt>
                <c:pt idx="1910">
                  <c:v>0.39011312135097542</c:v>
                </c:pt>
                <c:pt idx="1911">
                  <c:v>0.39947763826296623</c:v>
                </c:pt>
                <c:pt idx="1912">
                  <c:v>0.38896011947901427</c:v>
                </c:pt>
                <c:pt idx="1913">
                  <c:v>0.37307666167267917</c:v>
                </c:pt>
                <c:pt idx="1914">
                  <c:v>0.38941580014651567</c:v>
                </c:pt>
                <c:pt idx="1915">
                  <c:v>0.37551955281554417</c:v>
                </c:pt>
                <c:pt idx="1916">
                  <c:v>0.37699819759699132</c:v>
                </c:pt>
                <c:pt idx="1917">
                  <c:v>0.37930462798611436</c:v>
                </c:pt>
                <c:pt idx="1918">
                  <c:v>0.37428931622486944</c:v>
                </c:pt>
                <c:pt idx="1919">
                  <c:v>0.37793664636419388</c:v>
                </c:pt>
                <c:pt idx="1920">
                  <c:v>0.37328950481910933</c:v>
                </c:pt>
                <c:pt idx="1921">
                  <c:v>0.37182012437635537</c:v>
                </c:pt>
                <c:pt idx="1922">
                  <c:v>0.37528655481244139</c:v>
                </c:pt>
                <c:pt idx="1923">
                  <c:v>0.39057927383324598</c:v>
                </c:pt>
                <c:pt idx="1924">
                  <c:v>0.39012249692040346</c:v>
                </c:pt>
                <c:pt idx="1925">
                  <c:v>0.38791920323367579</c:v>
                </c:pt>
                <c:pt idx="1926">
                  <c:v>0.38159214742799158</c:v>
                </c:pt>
                <c:pt idx="1927">
                  <c:v>0.38285565346183081</c:v>
                </c:pt>
                <c:pt idx="1928">
                  <c:v>0.37395975856130026</c:v>
                </c:pt>
                <c:pt idx="1929">
                  <c:v>0.35209094310166072</c:v>
                </c:pt>
                <c:pt idx="1930">
                  <c:v>0.36803739862084861</c:v>
                </c:pt>
                <c:pt idx="1931">
                  <c:v>0.37955465810521188</c:v>
                </c:pt>
                <c:pt idx="1932">
                  <c:v>0.38150375941875131</c:v>
                </c:pt>
                <c:pt idx="1933">
                  <c:v>0.38143783712189988</c:v>
                </c:pt>
                <c:pt idx="1934">
                  <c:v>0.39977689359425167</c:v>
                </c:pt>
                <c:pt idx="1935">
                  <c:v>0.37695087769489743</c:v>
                </c:pt>
                <c:pt idx="1936">
                  <c:v>0.3935989618232697</c:v>
                </c:pt>
                <c:pt idx="1937">
                  <c:v>0.39452120131330376</c:v>
                </c:pt>
                <c:pt idx="1938">
                  <c:v>0.39289305146320858</c:v>
                </c:pt>
                <c:pt idx="1939">
                  <c:v>0.37622294031630982</c:v>
                </c:pt>
                <c:pt idx="1940">
                  <c:v>0.39991544431051251</c:v>
                </c:pt>
                <c:pt idx="1941">
                  <c:v>0.39329418346113404</c:v>
                </c:pt>
                <c:pt idx="1942">
                  <c:v>0.38761965416071481</c:v>
                </c:pt>
                <c:pt idx="1943">
                  <c:v>0.40442723240160144</c:v>
                </c:pt>
                <c:pt idx="1944">
                  <c:v>0.40023539446200329</c:v>
                </c:pt>
                <c:pt idx="1945">
                  <c:v>0.38908316167693802</c:v>
                </c:pt>
                <c:pt idx="1946">
                  <c:v>0.38937902601229185</c:v>
                </c:pt>
                <c:pt idx="1947">
                  <c:v>0.38652874876708238</c:v>
                </c:pt>
                <c:pt idx="1948">
                  <c:v>0.37400692931032176</c:v>
                </c:pt>
                <c:pt idx="1949">
                  <c:v>0.41160471331700693</c:v>
                </c:pt>
                <c:pt idx="1950">
                  <c:v>0.44624018426179729</c:v>
                </c:pt>
                <c:pt idx="1951">
                  <c:v>0.40311377621585842</c:v>
                </c:pt>
                <c:pt idx="1952">
                  <c:v>0.39226624709533131</c:v>
                </c:pt>
                <c:pt idx="1953">
                  <c:v>0.39480056863274021</c:v>
                </c:pt>
                <c:pt idx="1954">
                  <c:v>0.3945102219862045</c:v>
                </c:pt>
                <c:pt idx="1955">
                  <c:v>0.40610668621301732</c:v>
                </c:pt>
                <c:pt idx="1956">
                  <c:v>0.41624744924493751</c:v>
                </c:pt>
                <c:pt idx="1957">
                  <c:v>0.41334228683595586</c:v>
                </c:pt>
                <c:pt idx="1958">
                  <c:v>0.39673911461303019</c:v>
                </c:pt>
                <c:pt idx="1959">
                  <c:v>0.40185279172066329</c:v>
                </c:pt>
                <c:pt idx="1960">
                  <c:v>0.39526847947415839</c:v>
                </c:pt>
                <c:pt idx="1961">
                  <c:v>0.39789842750661764</c:v>
                </c:pt>
                <c:pt idx="1962">
                  <c:v>0.39665701074661031</c:v>
                </c:pt>
                <c:pt idx="1963">
                  <c:v>0.39845214845061294</c:v>
                </c:pt>
                <c:pt idx="1964">
                  <c:v>0.41619124295043625</c:v>
                </c:pt>
                <c:pt idx="1965">
                  <c:v>0.41105657204454304</c:v>
                </c:pt>
                <c:pt idx="1966">
                  <c:v>0.40291509165599032</c:v>
                </c:pt>
                <c:pt idx="1967">
                  <c:v>0.40062861867976052</c:v>
                </c:pt>
                <c:pt idx="1968">
                  <c:v>0.38040615549528722</c:v>
                </c:pt>
                <c:pt idx="1969">
                  <c:v>0.37983907282388352</c:v>
                </c:pt>
                <c:pt idx="1970">
                  <c:v>0.39704888674914979</c:v>
                </c:pt>
                <c:pt idx="1971">
                  <c:v>0.40509771425865787</c:v>
                </c:pt>
                <c:pt idx="1972">
                  <c:v>0.39849398296731026</c:v>
                </c:pt>
                <c:pt idx="1973">
                  <c:v>0.2857989877271343</c:v>
                </c:pt>
                <c:pt idx="1974">
                  <c:v>0.40333504055874375</c:v>
                </c:pt>
                <c:pt idx="1975">
                  <c:v>0.39892059840623523</c:v>
                </c:pt>
                <c:pt idx="1976">
                  <c:v>0.39077141755706524</c:v>
                </c:pt>
                <c:pt idx="1977">
                  <c:v>0.38717541286515567</c:v>
                </c:pt>
                <c:pt idx="1978">
                  <c:v>0.38319463065015991</c:v>
                </c:pt>
                <c:pt idx="1979">
                  <c:v>0.39042793264036696</c:v>
                </c:pt>
                <c:pt idx="1980">
                  <c:v>0.39069093885740275</c:v>
                </c:pt>
                <c:pt idx="1981">
                  <c:v>0.41649521638025183</c:v>
                </c:pt>
                <c:pt idx="1982">
                  <c:v>0.38527544154183557</c:v>
                </c:pt>
                <c:pt idx="1983">
                  <c:v>0.373759274569955</c:v>
                </c:pt>
                <c:pt idx="1984">
                  <c:v>0.37826015029405785</c:v>
                </c:pt>
                <c:pt idx="1985">
                  <c:v>0.40489429659596848</c:v>
                </c:pt>
                <c:pt idx="1986">
                  <c:v>0.37449215806547681</c:v>
                </c:pt>
                <c:pt idx="1987">
                  <c:v>0.38182899252727603</c:v>
                </c:pt>
                <c:pt idx="1988">
                  <c:v>0.38200640040633649</c:v>
                </c:pt>
                <c:pt idx="1989">
                  <c:v>0.38491766987482728</c:v>
                </c:pt>
                <c:pt idx="1990">
                  <c:v>0.37018586208345139</c:v>
                </c:pt>
                <c:pt idx="1991">
                  <c:v>0.38940674527600566</c:v>
                </c:pt>
                <c:pt idx="1992">
                  <c:v>0.37011696562591329</c:v>
                </c:pt>
                <c:pt idx="1993">
                  <c:v>0.37559591587830282</c:v>
                </c:pt>
                <c:pt idx="1994">
                  <c:v>0.3699419220498259</c:v>
                </c:pt>
                <c:pt idx="1995">
                  <c:v>0.40014343542752973</c:v>
                </c:pt>
                <c:pt idx="1996">
                  <c:v>0.41386227535126052</c:v>
                </c:pt>
                <c:pt idx="1997">
                  <c:v>0.41546064909854186</c:v>
                </c:pt>
                <c:pt idx="1998">
                  <c:v>0.42806864606096617</c:v>
                </c:pt>
                <c:pt idx="1999">
                  <c:v>0.42569223485293128</c:v>
                </c:pt>
                <c:pt idx="2000">
                  <c:v>0.40819188475677665</c:v>
                </c:pt>
                <c:pt idx="2001">
                  <c:v>0.40903857505624425</c:v>
                </c:pt>
                <c:pt idx="2002">
                  <c:v>0.4128286795042298</c:v>
                </c:pt>
                <c:pt idx="2003">
                  <c:v>0.44519891257523159</c:v>
                </c:pt>
                <c:pt idx="2004">
                  <c:v>0.44224301795210369</c:v>
                </c:pt>
                <c:pt idx="2005">
                  <c:v>0.44376722481144576</c:v>
                </c:pt>
                <c:pt idx="2006">
                  <c:v>0.45507035734424373</c:v>
                </c:pt>
                <c:pt idx="2007">
                  <c:v>0.42230331651205932</c:v>
                </c:pt>
                <c:pt idx="2008">
                  <c:v>0.42048652766711692</c:v>
                </c:pt>
                <c:pt idx="2009">
                  <c:v>0.44243177902871134</c:v>
                </c:pt>
                <c:pt idx="2010">
                  <c:v>0.41998971791009487</c:v>
                </c:pt>
                <c:pt idx="2011">
                  <c:v>0.40609986470411741</c:v>
                </c:pt>
                <c:pt idx="2012">
                  <c:v>0.4179135380218873</c:v>
                </c:pt>
                <c:pt idx="2013">
                  <c:v>0.43807557273782344</c:v>
                </c:pt>
                <c:pt idx="2014">
                  <c:v>0.42967117994698373</c:v>
                </c:pt>
                <c:pt idx="2015">
                  <c:v>0.42430982024575664</c:v>
                </c:pt>
                <c:pt idx="2016">
                  <c:v>0.41512463787721338</c:v>
                </c:pt>
                <c:pt idx="2017">
                  <c:v>0.41117809895132734</c:v>
                </c:pt>
                <c:pt idx="2018">
                  <c:v>0.41378608242599818</c:v>
                </c:pt>
                <c:pt idx="2019">
                  <c:v>0.46950720131885687</c:v>
                </c:pt>
                <c:pt idx="2020">
                  <c:v>0.41946784526842867</c:v>
                </c:pt>
                <c:pt idx="2021">
                  <c:v>0.40539680547997242</c:v>
                </c:pt>
                <c:pt idx="2022">
                  <c:v>0.43873188085548032</c:v>
                </c:pt>
                <c:pt idx="2023">
                  <c:v>0.44524659995033905</c:v>
                </c:pt>
                <c:pt idx="2024">
                  <c:v>0.43013754365418472</c:v>
                </c:pt>
                <c:pt idx="2025">
                  <c:v>0.42111558774761138</c:v>
                </c:pt>
                <c:pt idx="2026">
                  <c:v>0.41598715668807745</c:v>
                </c:pt>
                <c:pt idx="2027">
                  <c:v>0.4130346470581277</c:v>
                </c:pt>
                <c:pt idx="2028">
                  <c:v>0.41992024431043184</c:v>
                </c:pt>
                <c:pt idx="2029">
                  <c:v>0.42741243575555804</c:v>
                </c:pt>
                <c:pt idx="2030">
                  <c:v>0.41547975280394239</c:v>
                </c:pt>
                <c:pt idx="2031">
                  <c:v>0.41967347631822782</c:v>
                </c:pt>
                <c:pt idx="2032">
                  <c:v>0.41758132157248318</c:v>
                </c:pt>
                <c:pt idx="2033">
                  <c:v>0.40716810226714667</c:v>
                </c:pt>
                <c:pt idx="2034">
                  <c:v>0.421493292687115</c:v>
                </c:pt>
                <c:pt idx="2035">
                  <c:v>0.34180118191754816</c:v>
                </c:pt>
                <c:pt idx="2036">
                  <c:v>0.39859521797192932</c:v>
                </c:pt>
                <c:pt idx="2037">
                  <c:v>0.38540136604665576</c:v>
                </c:pt>
                <c:pt idx="2038">
                  <c:v>0.3829055730291423</c:v>
                </c:pt>
                <c:pt idx="2039">
                  <c:v>0.39115265962817181</c:v>
                </c:pt>
                <c:pt idx="2040">
                  <c:v>0.37039724609100927</c:v>
                </c:pt>
                <c:pt idx="2041">
                  <c:v>0.37417651645797084</c:v>
                </c:pt>
                <c:pt idx="2042">
                  <c:v>0.3817726878456385</c:v>
                </c:pt>
                <c:pt idx="2043">
                  <c:v>0</c:v>
                </c:pt>
                <c:pt idx="2044">
                  <c:v>0.38302452399150966</c:v>
                </c:pt>
                <c:pt idx="2045">
                  <c:v>0.37411022571432984</c:v>
                </c:pt>
                <c:pt idx="2046">
                  <c:v>0.36984368533908746</c:v>
                </c:pt>
                <c:pt idx="2047">
                  <c:v>0.37632451282412438</c:v>
                </c:pt>
                <c:pt idx="2048">
                  <c:v>0.37371223231620182</c:v>
                </c:pt>
                <c:pt idx="2049">
                  <c:v>0.38176886949834687</c:v>
                </c:pt>
                <c:pt idx="2050">
                  <c:v>0.38360584214555432</c:v>
                </c:pt>
                <c:pt idx="2051">
                  <c:v>0.38729521529326932</c:v>
                </c:pt>
                <c:pt idx="2052">
                  <c:v>0.39538418119369068</c:v>
                </c:pt>
                <c:pt idx="2053">
                  <c:v>0.37594515900808889</c:v>
                </c:pt>
                <c:pt idx="2054">
                  <c:v>0.3849903936159445</c:v>
                </c:pt>
                <c:pt idx="2055">
                  <c:v>0.37710874299575242</c:v>
                </c:pt>
                <c:pt idx="2056">
                  <c:v>0.37090274571091875</c:v>
                </c:pt>
                <c:pt idx="2057">
                  <c:v>0.38029993659231925</c:v>
                </c:pt>
                <c:pt idx="2058">
                  <c:v>0.39734115870552256</c:v>
                </c:pt>
                <c:pt idx="2059">
                  <c:v>0.40756777451053328</c:v>
                </c:pt>
                <c:pt idx="2060">
                  <c:v>0.4116313896767832</c:v>
                </c:pt>
                <c:pt idx="2061">
                  <c:v>0.36536434736141088</c:v>
                </c:pt>
                <c:pt idx="2062">
                  <c:v>0.33406354943384386</c:v>
                </c:pt>
                <c:pt idx="2063">
                  <c:v>0.37811247244009782</c:v>
                </c:pt>
                <c:pt idx="2064">
                  <c:v>0.37972746787148093</c:v>
                </c:pt>
                <c:pt idx="2065">
                  <c:v>0.37855739425641582</c:v>
                </c:pt>
                <c:pt idx="2066">
                  <c:v>0.40464938544514933</c:v>
                </c:pt>
                <c:pt idx="2067">
                  <c:v>0.40233425677012979</c:v>
                </c:pt>
                <c:pt idx="2068">
                  <c:v>0.45451346397419073</c:v>
                </c:pt>
                <c:pt idx="2069">
                  <c:v>0.40297957243533444</c:v>
                </c:pt>
                <c:pt idx="2070">
                  <c:v>0.38429343140914535</c:v>
                </c:pt>
                <c:pt idx="2071">
                  <c:v>0.38464557145357081</c:v>
                </c:pt>
                <c:pt idx="2072">
                  <c:v>0.4072680163501145</c:v>
                </c:pt>
                <c:pt idx="2073">
                  <c:v>0.39103147195467536</c:v>
                </c:pt>
                <c:pt idx="2074">
                  <c:v>0.39685778911899738</c:v>
                </c:pt>
                <c:pt idx="2075">
                  <c:v>0.432635956886807</c:v>
                </c:pt>
                <c:pt idx="2076">
                  <c:v>0.40093368017468417</c:v>
                </c:pt>
                <c:pt idx="2077">
                  <c:v>0.41074137413205281</c:v>
                </c:pt>
                <c:pt idx="2078">
                  <c:v>0.4022205106155689</c:v>
                </c:pt>
                <c:pt idx="2079">
                  <c:v>0.39542134548335578</c:v>
                </c:pt>
                <c:pt idx="2080">
                  <c:v>0.36969021381127942</c:v>
                </c:pt>
                <c:pt idx="2081">
                  <c:v>0.39945814323832046</c:v>
                </c:pt>
                <c:pt idx="2082">
                  <c:v>0.3909475207612858</c:v>
                </c:pt>
                <c:pt idx="2083">
                  <c:v>0.37812068410602906</c:v>
                </c:pt>
                <c:pt idx="2084">
                  <c:v>0.39438469516509522</c:v>
                </c:pt>
                <c:pt idx="2085">
                  <c:v>0.39950066131461204</c:v>
                </c:pt>
                <c:pt idx="2086">
                  <c:v>0.39719323195515238</c:v>
                </c:pt>
                <c:pt idx="2087">
                  <c:v>0.39303461906537934</c:v>
                </c:pt>
                <c:pt idx="2088">
                  <c:v>0.40736348775522135</c:v>
                </c:pt>
                <c:pt idx="2089">
                  <c:v>0.38591322053607618</c:v>
                </c:pt>
                <c:pt idx="2090">
                  <c:v>0.38868076513884403</c:v>
                </c:pt>
                <c:pt idx="2091">
                  <c:v>0.39354238297999011</c:v>
                </c:pt>
                <c:pt idx="2092">
                  <c:v>0.39109090400527913</c:v>
                </c:pt>
                <c:pt idx="2093">
                  <c:v>0.39263571540620346</c:v>
                </c:pt>
                <c:pt idx="2094">
                  <c:v>0.39344935162842692</c:v>
                </c:pt>
                <c:pt idx="2095">
                  <c:v>0.35902194264166792</c:v>
                </c:pt>
                <c:pt idx="2096">
                  <c:v>0.39421139183447423</c:v>
                </c:pt>
                <c:pt idx="2097">
                  <c:v>0.40126629688797982</c:v>
                </c:pt>
                <c:pt idx="2098">
                  <c:v>0.40188403037437315</c:v>
                </c:pt>
                <c:pt idx="2099">
                  <c:v>0.38701682027829737</c:v>
                </c:pt>
                <c:pt idx="2100">
                  <c:v>0.40673995084113573</c:v>
                </c:pt>
                <c:pt idx="2101">
                  <c:v>0.4045184122315193</c:v>
                </c:pt>
                <c:pt idx="2102">
                  <c:v>0.39634847558496528</c:v>
                </c:pt>
                <c:pt idx="2103">
                  <c:v>0.39892836046492908</c:v>
                </c:pt>
                <c:pt idx="2104">
                  <c:v>0.40689840367624458</c:v>
                </c:pt>
                <c:pt idx="2105">
                  <c:v>0.41302846729698922</c:v>
                </c:pt>
                <c:pt idx="2106">
                  <c:v>0.39733700126120325</c:v>
                </c:pt>
                <c:pt idx="2107">
                  <c:v>0.3679767852945956</c:v>
                </c:pt>
                <c:pt idx="2108">
                  <c:v>0.38481073746394739</c:v>
                </c:pt>
                <c:pt idx="2109">
                  <c:v>0.42361986009520447</c:v>
                </c:pt>
                <c:pt idx="2110">
                  <c:v>0.39935458011490843</c:v>
                </c:pt>
                <c:pt idx="2111">
                  <c:v>0.39451095042280854</c:v>
                </c:pt>
                <c:pt idx="2112">
                  <c:v>0.39528934624428724</c:v>
                </c:pt>
                <c:pt idx="2113">
                  <c:v>0.3900910995851668</c:v>
                </c:pt>
                <c:pt idx="2114">
                  <c:v>0.38003336151993133</c:v>
                </c:pt>
                <c:pt idx="2115">
                  <c:v>0.38955660738784637</c:v>
                </c:pt>
                <c:pt idx="2116">
                  <c:v>0.39374681780895165</c:v>
                </c:pt>
                <c:pt idx="2117">
                  <c:v>0.39447256923950169</c:v>
                </c:pt>
                <c:pt idx="2118">
                  <c:v>0.41351198781808773</c:v>
                </c:pt>
                <c:pt idx="2119">
                  <c:v>0.39944461862703412</c:v>
                </c:pt>
                <c:pt idx="2120">
                  <c:v>0.38548970012240108</c:v>
                </c:pt>
                <c:pt idx="2121">
                  <c:v>0.39494971488482516</c:v>
                </c:pt>
                <c:pt idx="2122">
                  <c:v>0.39794000867203788</c:v>
                </c:pt>
                <c:pt idx="2123">
                  <c:v>0.38495055227270392</c:v>
                </c:pt>
                <c:pt idx="2124">
                  <c:v>0.41708849027229622</c:v>
                </c:pt>
                <c:pt idx="2125">
                  <c:v>0.39930303680351037</c:v>
                </c:pt>
                <c:pt idx="2126">
                  <c:v>0.39988897745631613</c:v>
                </c:pt>
                <c:pt idx="2127">
                  <c:v>0.40956201955014482</c:v>
                </c:pt>
                <c:pt idx="2128">
                  <c:v>0.39089653603221958</c:v>
                </c:pt>
                <c:pt idx="2129">
                  <c:v>0.37837467248781748</c:v>
                </c:pt>
                <c:pt idx="2130">
                  <c:v>0.38335696468262259</c:v>
                </c:pt>
                <c:pt idx="2131">
                  <c:v>0.39329835138680558</c:v>
                </c:pt>
                <c:pt idx="2132">
                  <c:v>0.41238949447270795</c:v>
                </c:pt>
                <c:pt idx="2133">
                  <c:v>0.41278912971095688</c:v>
                </c:pt>
                <c:pt idx="2134">
                  <c:v>0.39310424146548584</c:v>
                </c:pt>
                <c:pt idx="2135">
                  <c:v>0.37221605887800752</c:v>
                </c:pt>
                <c:pt idx="2136">
                  <c:v>0.40888830082650846</c:v>
                </c:pt>
                <c:pt idx="2137">
                  <c:v>0.38690025654278881</c:v>
                </c:pt>
                <c:pt idx="2138">
                  <c:v>0.38021124171160608</c:v>
                </c:pt>
                <c:pt idx="2139">
                  <c:v>0.39395403772158288</c:v>
                </c:pt>
                <c:pt idx="2140">
                  <c:v>0.37721166257150401</c:v>
                </c:pt>
                <c:pt idx="2141">
                  <c:v>0.38571912663775582</c:v>
                </c:pt>
                <c:pt idx="2142">
                  <c:v>0.385848011921059</c:v>
                </c:pt>
                <c:pt idx="2143">
                  <c:v>0.38974717464129549</c:v>
                </c:pt>
                <c:pt idx="2144">
                  <c:v>0.40657810069958239</c:v>
                </c:pt>
                <c:pt idx="2145">
                  <c:v>0.38998711557488047</c:v>
                </c:pt>
                <c:pt idx="2146">
                  <c:v>0.39992328881558975</c:v>
                </c:pt>
                <c:pt idx="2147">
                  <c:v>0.39064806513529465</c:v>
                </c:pt>
                <c:pt idx="2148">
                  <c:v>0.40013505011973094</c:v>
                </c:pt>
                <c:pt idx="2149">
                  <c:v>0.38503815579935557</c:v>
                </c:pt>
                <c:pt idx="2150">
                  <c:v>0.3749841439679405</c:v>
                </c:pt>
                <c:pt idx="2151">
                  <c:v>0.39680937255438242</c:v>
                </c:pt>
                <c:pt idx="2152">
                  <c:v>0.38233493534146246</c:v>
                </c:pt>
                <c:pt idx="2153">
                  <c:v>0.37832124098342557</c:v>
                </c:pt>
                <c:pt idx="2154">
                  <c:v>0.38875056343856973</c:v>
                </c:pt>
                <c:pt idx="2155">
                  <c:v>0.37842274383536439</c:v>
                </c:pt>
                <c:pt idx="2156">
                  <c:v>0.39000308773322889</c:v>
                </c:pt>
                <c:pt idx="2157">
                  <c:v>0.44831352735556962</c:v>
                </c:pt>
                <c:pt idx="2158">
                  <c:v>0.39163790160154338</c:v>
                </c:pt>
                <c:pt idx="2159">
                  <c:v>0.39097573028458216</c:v>
                </c:pt>
                <c:pt idx="2160">
                  <c:v>0.40265994131766075</c:v>
                </c:pt>
                <c:pt idx="2161">
                  <c:v>0.39188231846959826</c:v>
                </c:pt>
                <c:pt idx="2162">
                  <c:v>0.38841581679392817</c:v>
                </c:pt>
                <c:pt idx="2163">
                  <c:v>0.37718177115798907</c:v>
                </c:pt>
                <c:pt idx="2164">
                  <c:v>0.37431964737826973</c:v>
                </c:pt>
                <c:pt idx="2165">
                  <c:v>0.3921399556901628</c:v>
                </c:pt>
                <c:pt idx="2166">
                  <c:v>0.38818986707930309</c:v>
                </c:pt>
                <c:pt idx="2167">
                  <c:v>0.39724458101038684</c:v>
                </c:pt>
                <c:pt idx="2168">
                  <c:v>0.39763786073227336</c:v>
                </c:pt>
                <c:pt idx="2169">
                  <c:v>0.37886208100587992</c:v>
                </c:pt>
                <c:pt idx="2170">
                  <c:v>0.38731547327362603</c:v>
                </c:pt>
                <c:pt idx="2171">
                  <c:v>0.39671368217212188</c:v>
                </c:pt>
                <c:pt idx="2172">
                  <c:v>0.40088615173096426</c:v>
                </c:pt>
                <c:pt idx="2173">
                  <c:v>0.39382593162027757</c:v>
                </c:pt>
                <c:pt idx="2174">
                  <c:v>0.40288143805285065</c:v>
                </c:pt>
                <c:pt idx="2175">
                  <c:v>0.38128225207413158</c:v>
                </c:pt>
                <c:pt idx="2176">
                  <c:v>0.37800458473016452</c:v>
                </c:pt>
                <c:pt idx="2177">
                  <c:v>0.40043961525606647</c:v>
                </c:pt>
                <c:pt idx="2178">
                  <c:v>0.4094599755746095</c:v>
                </c:pt>
                <c:pt idx="2179">
                  <c:v>0.39411243793876027</c:v>
                </c:pt>
                <c:pt idx="2180">
                  <c:v>0.39199307225971347</c:v>
                </c:pt>
                <c:pt idx="2181">
                  <c:v>0.40896824305346124</c:v>
                </c:pt>
                <c:pt idx="2182">
                  <c:v>0.35804382974624288</c:v>
                </c:pt>
                <c:pt idx="2183">
                  <c:v>0.39789646819559676</c:v>
                </c:pt>
                <c:pt idx="2184">
                  <c:v>0.40431076436144553</c:v>
                </c:pt>
                <c:pt idx="2185">
                  <c:v>0.40568778667277788</c:v>
                </c:pt>
                <c:pt idx="2186">
                  <c:v>0.40589060236249747</c:v>
                </c:pt>
                <c:pt idx="2187">
                  <c:v>0.4073706991986783</c:v>
                </c:pt>
                <c:pt idx="2188">
                  <c:v>0.39084447191835769</c:v>
                </c:pt>
                <c:pt idx="2189">
                  <c:v>0.39198009251624555</c:v>
                </c:pt>
                <c:pt idx="2190">
                  <c:v>0.37545243258939948</c:v>
                </c:pt>
                <c:pt idx="2191">
                  <c:v>0.38204941355630406</c:v>
                </c:pt>
                <c:pt idx="2192">
                  <c:v>0.39369519069455433</c:v>
                </c:pt>
                <c:pt idx="2193">
                  <c:v>0.40192916335011186</c:v>
                </c:pt>
                <c:pt idx="2194">
                  <c:v>0.3986378107613503</c:v>
                </c:pt>
                <c:pt idx="2195">
                  <c:v>0.41394113641851144</c:v>
                </c:pt>
                <c:pt idx="2196">
                  <c:v>0.40552956004328622</c:v>
                </c:pt>
                <c:pt idx="2197">
                  <c:v>0.40644564808897393</c:v>
                </c:pt>
                <c:pt idx="2198">
                  <c:v>0.40069078973387945</c:v>
                </c:pt>
                <c:pt idx="2199">
                  <c:v>0.40212685273415288</c:v>
                </c:pt>
                <c:pt idx="2200">
                  <c:v>0.41745207065039647</c:v>
                </c:pt>
                <c:pt idx="2201">
                  <c:v>0.43834945935572106</c:v>
                </c:pt>
                <c:pt idx="2202">
                  <c:v>0.4318469460463043</c:v>
                </c:pt>
                <c:pt idx="2203">
                  <c:v>0.41569862000848962</c:v>
                </c:pt>
                <c:pt idx="2204">
                  <c:v>0.4298975340719311</c:v>
                </c:pt>
                <c:pt idx="2205">
                  <c:v>0.41418122400907481</c:v>
                </c:pt>
                <c:pt idx="2206">
                  <c:v>0.41086702469115977</c:v>
                </c:pt>
                <c:pt idx="2207">
                  <c:v>0.41283354366857883</c:v>
                </c:pt>
                <c:pt idx="2208">
                  <c:v>0.43698010752723665</c:v>
                </c:pt>
                <c:pt idx="2209">
                  <c:v>0.44217502394762231</c:v>
                </c:pt>
                <c:pt idx="2210">
                  <c:v>0.43014996302665376</c:v>
                </c:pt>
                <c:pt idx="2211">
                  <c:v>0.43441989904166922</c:v>
                </c:pt>
                <c:pt idx="2212">
                  <c:v>0.429772795851314</c:v>
                </c:pt>
                <c:pt idx="2213">
                  <c:v>0.44499909533914195</c:v>
                </c:pt>
                <c:pt idx="2214">
                  <c:v>0.39371405596803066</c:v>
                </c:pt>
                <c:pt idx="2215">
                  <c:v>0.41298387483591398</c:v>
                </c:pt>
                <c:pt idx="2216">
                  <c:v>0.4223381868771775</c:v>
                </c:pt>
                <c:pt idx="2217">
                  <c:v>0.44726813261848475</c:v>
                </c:pt>
                <c:pt idx="2218">
                  <c:v>0.43315088738707069</c:v>
                </c:pt>
                <c:pt idx="2219">
                  <c:v>0.44715803134221938</c:v>
                </c:pt>
                <c:pt idx="2220">
                  <c:v>0.41470221046745631</c:v>
                </c:pt>
                <c:pt idx="2221">
                  <c:v>0.42624351525006782</c:v>
                </c:pt>
                <c:pt idx="2222">
                  <c:v>0.42241497148177937</c:v>
                </c:pt>
                <c:pt idx="2223">
                  <c:v>0.41218742110020923</c:v>
                </c:pt>
                <c:pt idx="2224">
                  <c:v>0.42927199063420834</c:v>
                </c:pt>
                <c:pt idx="2225">
                  <c:v>0.41087965368043128</c:v>
                </c:pt>
                <c:pt idx="2226">
                  <c:v>0.41845294180258408</c:v>
                </c:pt>
                <c:pt idx="2227">
                  <c:v>0.4366766926455804</c:v>
                </c:pt>
                <c:pt idx="2228">
                  <c:v>0.4157592804822271</c:v>
                </c:pt>
                <c:pt idx="2229">
                  <c:v>0.41732315959579336</c:v>
                </c:pt>
                <c:pt idx="2230">
                  <c:v>0.4110292075060723</c:v>
                </c:pt>
                <c:pt idx="2231">
                  <c:v>0.39942447904112605</c:v>
                </c:pt>
                <c:pt idx="2232">
                  <c:v>0.40485429572066323</c:v>
                </c:pt>
                <c:pt idx="2233">
                  <c:v>0.40688952807751055</c:v>
                </c:pt>
                <c:pt idx="2234">
                  <c:v>0.40289850040272301</c:v>
                </c:pt>
                <c:pt idx="2235">
                  <c:v>0.40568104171281782</c:v>
                </c:pt>
                <c:pt idx="2236">
                  <c:v>0.40337555499339262</c:v>
                </c:pt>
                <c:pt idx="2237">
                  <c:v>0.38639080440480639</c:v>
                </c:pt>
                <c:pt idx="2238">
                  <c:v>0.38356282965212346</c:v>
                </c:pt>
                <c:pt idx="2239">
                  <c:v>0.39889536138224246</c:v>
                </c:pt>
                <c:pt idx="2240">
                  <c:v>0.39307780455002783</c:v>
                </c:pt>
                <c:pt idx="2241">
                  <c:v>0.4004642246116758</c:v>
                </c:pt>
                <c:pt idx="2242">
                  <c:v>0.38770849663447865</c:v>
                </c:pt>
                <c:pt idx="2243">
                  <c:v>0.38427009818847424</c:v>
                </c:pt>
                <c:pt idx="2244">
                  <c:v>0.39550843953396442</c:v>
                </c:pt>
                <c:pt idx="2245">
                  <c:v>0.38726583582568991</c:v>
                </c:pt>
                <c:pt idx="2246">
                  <c:v>0.37912956124731922</c:v>
                </c:pt>
                <c:pt idx="2247">
                  <c:v>0.38206094912601785</c:v>
                </c:pt>
                <c:pt idx="2248">
                  <c:v>0.3990532555134424</c:v>
                </c:pt>
                <c:pt idx="2249">
                  <c:v>0.38518627755543977</c:v>
                </c:pt>
                <c:pt idx="2250">
                  <c:v>0.39073254232102889</c:v>
                </c:pt>
                <c:pt idx="2251">
                  <c:v>0.38589115027753512</c:v>
                </c:pt>
                <c:pt idx="2252">
                  <c:v>0.38909531490466204</c:v>
                </c:pt>
                <c:pt idx="2253">
                  <c:v>0.39789602725705325</c:v>
                </c:pt>
                <c:pt idx="2254">
                  <c:v>0.396248879302947</c:v>
                </c:pt>
                <c:pt idx="2255">
                  <c:v>0.39401127788360618</c:v>
                </c:pt>
                <c:pt idx="2256">
                  <c:v>0.40176029664145985</c:v>
                </c:pt>
                <c:pt idx="2257">
                  <c:v>0.37295063205249274</c:v>
                </c:pt>
                <c:pt idx="2258">
                  <c:v>0.39576526961641822</c:v>
                </c:pt>
                <c:pt idx="2259">
                  <c:v>0.41076459647623559</c:v>
                </c:pt>
                <c:pt idx="2260">
                  <c:v>0.41190566480886226</c:v>
                </c:pt>
                <c:pt idx="2261">
                  <c:v>0.40843030819899145</c:v>
                </c:pt>
                <c:pt idx="2262">
                  <c:v>0.39632447412620569</c:v>
                </c:pt>
                <c:pt idx="2263">
                  <c:v>0.42939344775714178</c:v>
                </c:pt>
                <c:pt idx="2264">
                  <c:v>0.41050169942468995</c:v>
                </c:pt>
                <c:pt idx="2265">
                  <c:v>0.3990260169446358</c:v>
                </c:pt>
                <c:pt idx="2266">
                  <c:v>0.4059216740651333</c:v>
                </c:pt>
                <c:pt idx="2267">
                  <c:v>0.35750147960456613</c:v>
                </c:pt>
                <c:pt idx="2268">
                  <c:v>0.38789426646636238</c:v>
                </c:pt>
                <c:pt idx="2269">
                  <c:v>0.4151944192313326</c:v>
                </c:pt>
                <c:pt idx="2270">
                  <c:v>0.39593764508004264</c:v>
                </c:pt>
                <c:pt idx="2271">
                  <c:v>0.39820207917093114</c:v>
                </c:pt>
                <c:pt idx="2272">
                  <c:v>0.38983440348675763</c:v>
                </c:pt>
                <c:pt idx="2273">
                  <c:v>0.3974089780594291</c:v>
                </c:pt>
                <c:pt idx="2274">
                  <c:v>0.39785235210056213</c:v>
                </c:pt>
                <c:pt idx="2275">
                  <c:v>0.41012576917803795</c:v>
                </c:pt>
                <c:pt idx="2276">
                  <c:v>0.40455066717649224</c:v>
                </c:pt>
                <c:pt idx="2277">
                  <c:v>0.43428150727144305</c:v>
                </c:pt>
                <c:pt idx="2278">
                  <c:v>0.42203307164971382</c:v>
                </c:pt>
                <c:pt idx="2279">
                  <c:v>0.41015006857852954</c:v>
                </c:pt>
                <c:pt idx="2280">
                  <c:v>0.40662532786720623</c:v>
                </c:pt>
                <c:pt idx="2281">
                  <c:v>0.40807828544329555</c:v>
                </c:pt>
                <c:pt idx="2282">
                  <c:v>0.40192235989447661</c:v>
                </c:pt>
                <c:pt idx="2283">
                  <c:v>0.36704457247215788</c:v>
                </c:pt>
                <c:pt idx="2284">
                  <c:v>0.41521227137933775</c:v>
                </c:pt>
                <c:pt idx="2285">
                  <c:v>0.41362530400621683</c:v>
                </c:pt>
                <c:pt idx="2286">
                  <c:v>0.41199865702730931</c:v>
                </c:pt>
                <c:pt idx="2287">
                  <c:v>0.41292774489555439</c:v>
                </c:pt>
                <c:pt idx="2288">
                  <c:v>0.41699437941529138</c:v>
                </c:pt>
                <c:pt idx="2289">
                  <c:v>0.42768328042061982</c:v>
                </c:pt>
                <c:pt idx="2290">
                  <c:v>0.41650561686478532</c:v>
                </c:pt>
                <c:pt idx="2291">
                  <c:v>0.42485416680717292</c:v>
                </c:pt>
                <c:pt idx="2292">
                  <c:v>0.41730989859269357</c:v>
                </c:pt>
                <c:pt idx="2293">
                  <c:v>0.42762682950313985</c:v>
                </c:pt>
                <c:pt idx="2294">
                  <c:v>0.42291866094749425</c:v>
                </c:pt>
                <c:pt idx="2295">
                  <c:v>0.41874217847976181</c:v>
                </c:pt>
                <c:pt idx="2296">
                  <c:v>0.41822921522931361</c:v>
                </c:pt>
                <c:pt idx="2297">
                  <c:v>0.41279478202336589</c:v>
                </c:pt>
                <c:pt idx="2298">
                  <c:v>0.40299930364164732</c:v>
                </c:pt>
                <c:pt idx="2299">
                  <c:v>0.41594009682915861</c:v>
                </c:pt>
                <c:pt idx="2300">
                  <c:v>0.4191186529540829</c:v>
                </c:pt>
                <c:pt idx="2301">
                  <c:v>0.42476379794308267</c:v>
                </c:pt>
                <c:pt idx="2302">
                  <c:v>0.43773924690090976</c:v>
                </c:pt>
                <c:pt idx="2303">
                  <c:v>0.36821465712412232</c:v>
                </c:pt>
                <c:pt idx="2304">
                  <c:v>0.41723148785474057</c:v>
                </c:pt>
                <c:pt idx="2305">
                  <c:v>0.42007751445248181</c:v>
                </c:pt>
                <c:pt idx="2306">
                  <c:v>0.40939546132519938</c:v>
                </c:pt>
                <c:pt idx="2307">
                  <c:v>0.42293607325794186</c:v>
                </c:pt>
                <c:pt idx="2308">
                  <c:v>0.41215220190963275</c:v>
                </c:pt>
                <c:pt idx="2309">
                  <c:v>0.41222328817947257</c:v>
                </c:pt>
                <c:pt idx="2310">
                  <c:v>0.38987348473475636</c:v>
                </c:pt>
                <c:pt idx="2311">
                  <c:v>0.386432786383336</c:v>
                </c:pt>
                <c:pt idx="2312">
                  <c:v>0.39010256634656376</c:v>
                </c:pt>
                <c:pt idx="2313">
                  <c:v>0.39602337778668861</c:v>
                </c:pt>
                <c:pt idx="2314">
                  <c:v>0.40826088726815524</c:v>
                </c:pt>
                <c:pt idx="2315">
                  <c:v>0.38458974185530836</c:v>
                </c:pt>
                <c:pt idx="2316">
                  <c:v>0.38858669813618812</c:v>
                </c:pt>
                <c:pt idx="2317">
                  <c:v>0.38006379832811438</c:v>
                </c:pt>
                <c:pt idx="2318">
                  <c:v>0.38234032043686988</c:v>
                </c:pt>
                <c:pt idx="2319">
                  <c:v>0.38185318877858287</c:v>
                </c:pt>
                <c:pt idx="2320">
                  <c:v>0.39648182773224999</c:v>
                </c:pt>
                <c:pt idx="2321">
                  <c:v>0.40280734367498294</c:v>
                </c:pt>
                <c:pt idx="2322">
                  <c:v>0.39491912652784117</c:v>
                </c:pt>
                <c:pt idx="2323">
                  <c:v>0.37231524699915203</c:v>
                </c:pt>
                <c:pt idx="2324">
                  <c:v>0.40736070423554738</c:v>
                </c:pt>
                <c:pt idx="2325">
                  <c:v>0.38812286525600592</c:v>
                </c:pt>
                <c:pt idx="2326">
                  <c:v>0.3969882722017099</c:v>
                </c:pt>
                <c:pt idx="2327">
                  <c:v>0.40349947753087395</c:v>
                </c:pt>
                <c:pt idx="2328">
                  <c:v>0.44990391061476698</c:v>
                </c:pt>
                <c:pt idx="2329">
                  <c:v>0.45004815117866381</c:v>
                </c:pt>
                <c:pt idx="2330">
                  <c:v>0.45293388349720592</c:v>
                </c:pt>
                <c:pt idx="2331">
                  <c:v>0.44682279822491627</c:v>
                </c:pt>
                <c:pt idx="2332">
                  <c:v>0.44844530751818679</c:v>
                </c:pt>
                <c:pt idx="2333">
                  <c:v>0.438722358110891</c:v>
                </c:pt>
                <c:pt idx="2334">
                  <c:v>0.43640430638212624</c:v>
                </c:pt>
                <c:pt idx="2335">
                  <c:v>0.43262334129242191</c:v>
                </c:pt>
                <c:pt idx="2336">
                  <c:v>0.43148054810888098</c:v>
                </c:pt>
                <c:pt idx="2337">
                  <c:v>0.43534983535944449</c:v>
                </c:pt>
                <c:pt idx="2338">
                  <c:v>0.42555539400761422</c:v>
                </c:pt>
                <c:pt idx="2339">
                  <c:v>0.43230891030330093</c:v>
                </c:pt>
                <c:pt idx="2340">
                  <c:v>0.43077386179346439</c:v>
                </c:pt>
                <c:pt idx="2341">
                  <c:v>0.41524765366880695</c:v>
                </c:pt>
                <c:pt idx="2342">
                  <c:v>0.40412575041047211</c:v>
                </c:pt>
                <c:pt idx="2343">
                  <c:v>0.41797170292891195</c:v>
                </c:pt>
                <c:pt idx="2344">
                  <c:v>0.42221827649859434</c:v>
                </c:pt>
                <c:pt idx="2345">
                  <c:v>0.41037464692338582</c:v>
                </c:pt>
                <c:pt idx="2346">
                  <c:v>0.42302202411067852</c:v>
                </c:pt>
                <c:pt idx="2347">
                  <c:v>0.4168253528324119</c:v>
                </c:pt>
                <c:pt idx="2348">
                  <c:v>0.42212310742407488</c:v>
                </c:pt>
                <c:pt idx="2349">
                  <c:v>0.4188930154497148</c:v>
                </c:pt>
                <c:pt idx="2350">
                  <c:v>0.41495582938579756</c:v>
                </c:pt>
                <c:pt idx="2351">
                  <c:v>0.43241601728889939</c:v>
                </c:pt>
                <c:pt idx="2352">
                  <c:v>0.42472933869511709</c:v>
                </c:pt>
                <c:pt idx="2353">
                  <c:v>0.42908668398355926</c:v>
                </c:pt>
                <c:pt idx="2354">
                  <c:v>0.40834945769763781</c:v>
                </c:pt>
                <c:pt idx="2355">
                  <c:v>0.39685855266958536</c:v>
                </c:pt>
                <c:pt idx="2356">
                  <c:v>0.40324713559297393</c:v>
                </c:pt>
                <c:pt idx="2357">
                  <c:v>0.41783687682011716</c:v>
                </c:pt>
                <c:pt idx="2358">
                  <c:v>0.40743655739180684</c:v>
                </c:pt>
                <c:pt idx="2359">
                  <c:v>0.41218044778664847</c:v>
                </c:pt>
                <c:pt idx="2360">
                  <c:v>0.39536258578422828</c:v>
                </c:pt>
                <c:pt idx="2361">
                  <c:v>0.4178572941561165</c:v>
                </c:pt>
                <c:pt idx="2362">
                  <c:v>0.4131221623192618</c:v>
                </c:pt>
                <c:pt idx="2363">
                  <c:v>0.42416969939692972</c:v>
                </c:pt>
                <c:pt idx="2364">
                  <c:v>0.40143625725690485</c:v>
                </c:pt>
                <c:pt idx="2365">
                  <c:v>0.40832808431020567</c:v>
                </c:pt>
                <c:pt idx="2366">
                  <c:v>0.42386917950211439</c:v>
                </c:pt>
                <c:pt idx="2367">
                  <c:v>0.43097579788209422</c:v>
                </c:pt>
                <c:pt idx="2368">
                  <c:v>0.4183100385273088</c:v>
                </c:pt>
                <c:pt idx="2369">
                  <c:v>0.41923667084402888</c:v>
                </c:pt>
                <c:pt idx="2370">
                  <c:v>0.40909746331319857</c:v>
                </c:pt>
                <c:pt idx="2371">
                  <c:v>0.40537014805814431</c:v>
                </c:pt>
                <c:pt idx="2372">
                  <c:v>0.40361417459511018</c:v>
                </c:pt>
                <c:pt idx="2373">
                  <c:v>0.40080956333787277</c:v>
                </c:pt>
                <c:pt idx="2374">
                  <c:v>0.41338800841395523</c:v>
                </c:pt>
                <c:pt idx="2375">
                  <c:v>0.39329120395687595</c:v>
                </c:pt>
                <c:pt idx="2376">
                  <c:v>0.4095815887273298</c:v>
                </c:pt>
                <c:pt idx="2377">
                  <c:v>0.39988397306095014</c:v>
                </c:pt>
                <c:pt idx="2378">
                  <c:v>0.40740606491232723</c:v>
                </c:pt>
                <c:pt idx="2379">
                  <c:v>0.42494324305459086</c:v>
                </c:pt>
                <c:pt idx="2380">
                  <c:v>0.42028450486234165</c:v>
                </c:pt>
                <c:pt idx="2381">
                  <c:v>0.42964743113733639</c:v>
                </c:pt>
                <c:pt idx="2382">
                  <c:v>0.4397015214379108</c:v>
                </c:pt>
                <c:pt idx="2383">
                  <c:v>0.41357046931943575</c:v>
                </c:pt>
                <c:pt idx="2384">
                  <c:v>0.43918728852586436</c:v>
                </c:pt>
                <c:pt idx="2385">
                  <c:v>0.42546344485995624</c:v>
                </c:pt>
                <c:pt idx="2386">
                  <c:v>0.43551099278938604</c:v>
                </c:pt>
                <c:pt idx="2387">
                  <c:v>0.42788186402163386</c:v>
                </c:pt>
                <c:pt idx="2388">
                  <c:v>0.45516555005956194</c:v>
                </c:pt>
                <c:pt idx="2389">
                  <c:v>0.41144247907568543</c:v>
                </c:pt>
                <c:pt idx="2390">
                  <c:v>0.41646432747227252</c:v>
                </c:pt>
                <c:pt idx="2391">
                  <c:v>0.42602530681569567</c:v>
                </c:pt>
                <c:pt idx="2392">
                  <c:v>0.42367244747262905</c:v>
                </c:pt>
                <c:pt idx="2393">
                  <c:v>0.42970528642716121</c:v>
                </c:pt>
                <c:pt idx="2394">
                  <c:v>0.43116390475283606</c:v>
                </c:pt>
                <c:pt idx="2395">
                  <c:v>0.41987227144608485</c:v>
                </c:pt>
                <c:pt idx="2396">
                  <c:v>0.43424341008049983</c:v>
                </c:pt>
                <c:pt idx="2397">
                  <c:v>0.41226142000314103</c:v>
                </c:pt>
                <c:pt idx="2398">
                  <c:v>0.4306381539530138</c:v>
                </c:pt>
                <c:pt idx="2399">
                  <c:v>0.38858125879289063</c:v>
                </c:pt>
                <c:pt idx="2400">
                  <c:v>0.443052275619015</c:v>
                </c:pt>
                <c:pt idx="2401">
                  <c:v>0.43734679468600984</c:v>
                </c:pt>
                <c:pt idx="2402">
                  <c:v>0.42932193540329638</c:v>
                </c:pt>
                <c:pt idx="2403">
                  <c:v>0.42744264786653502</c:v>
                </c:pt>
                <c:pt idx="2404">
                  <c:v>0.43550720688340738</c:v>
                </c:pt>
                <c:pt idx="2405">
                  <c:v>0.42905980924942394</c:v>
                </c:pt>
                <c:pt idx="2406">
                  <c:v>0.42965570554591781</c:v>
                </c:pt>
                <c:pt idx="2407">
                  <c:v>0.41393890250698651</c:v>
                </c:pt>
                <c:pt idx="2408">
                  <c:v>0.40442046849527263</c:v>
                </c:pt>
                <c:pt idx="2409">
                  <c:v>0.40884227238216792</c:v>
                </c:pt>
                <c:pt idx="2410">
                  <c:v>0.44486017157994062</c:v>
                </c:pt>
                <c:pt idx="2411">
                  <c:v>0.42061248511354443</c:v>
                </c:pt>
                <c:pt idx="2412">
                  <c:v>0.42305226616991842</c:v>
                </c:pt>
                <c:pt idx="2413">
                  <c:v>0.40027893197566755</c:v>
                </c:pt>
                <c:pt idx="2414">
                  <c:v>0.41113500419598503</c:v>
                </c:pt>
                <c:pt idx="2415">
                  <c:v>0.42793628555239732</c:v>
                </c:pt>
                <c:pt idx="2416">
                  <c:v>0.3971153024968555</c:v>
                </c:pt>
                <c:pt idx="2417">
                  <c:v>0.42990980276344665</c:v>
                </c:pt>
                <c:pt idx="2418">
                  <c:v>0.4225498647933944</c:v>
                </c:pt>
                <c:pt idx="2419">
                  <c:v>0.39906541609605961</c:v>
                </c:pt>
                <c:pt idx="2420">
                  <c:v>0.43240326223300901</c:v>
                </c:pt>
                <c:pt idx="2421">
                  <c:v>0.43280370879129282</c:v>
                </c:pt>
                <c:pt idx="2422">
                  <c:v>0.40317386039521763</c:v>
                </c:pt>
                <c:pt idx="2423">
                  <c:v>0.42033518415593912</c:v>
                </c:pt>
                <c:pt idx="2424">
                  <c:v>0.4147294308164684</c:v>
                </c:pt>
                <c:pt idx="2425">
                  <c:v>0.415794205217562</c:v>
                </c:pt>
                <c:pt idx="2426">
                  <c:v>0.41175659609892395</c:v>
                </c:pt>
                <c:pt idx="2427">
                  <c:v>0.4023509554119748</c:v>
                </c:pt>
                <c:pt idx="2428">
                  <c:v>0.39411921146011381</c:v>
                </c:pt>
                <c:pt idx="2429">
                  <c:v>0.42329348706395481</c:v>
                </c:pt>
                <c:pt idx="2430">
                  <c:v>0.42662608313212846</c:v>
                </c:pt>
                <c:pt idx="2431">
                  <c:v>0.41438228181663089</c:v>
                </c:pt>
                <c:pt idx="2432">
                  <c:v>0.42710473731943993</c:v>
                </c:pt>
                <c:pt idx="2433">
                  <c:v>0.40494056727416305</c:v>
                </c:pt>
                <c:pt idx="2434">
                  <c:v>0.35077053030643951</c:v>
                </c:pt>
                <c:pt idx="2435">
                  <c:v>0.40413559914272867</c:v>
                </c:pt>
                <c:pt idx="2436">
                  <c:v>0.41297795630418832</c:v>
                </c:pt>
                <c:pt idx="2437">
                  <c:v>0.41855835657413126</c:v>
                </c:pt>
                <c:pt idx="2438">
                  <c:v>0.44948565361012327</c:v>
                </c:pt>
                <c:pt idx="2439">
                  <c:v>0.42662608313212846</c:v>
                </c:pt>
                <c:pt idx="2440">
                  <c:v>0.43859899958714443</c:v>
                </c:pt>
                <c:pt idx="2441">
                  <c:v>0.4349938002510893</c:v>
                </c:pt>
                <c:pt idx="2442">
                  <c:v>0.44797055633489191</c:v>
                </c:pt>
                <c:pt idx="2443">
                  <c:v>0.43480290791726767</c:v>
                </c:pt>
                <c:pt idx="2444">
                  <c:v>0.43818406982851688</c:v>
                </c:pt>
                <c:pt idx="2445">
                  <c:v>0.44640396229807533</c:v>
                </c:pt>
                <c:pt idx="2446">
                  <c:v>0.46270707328164651</c:v>
                </c:pt>
                <c:pt idx="2447">
                  <c:v>0.46419579659457799</c:v>
                </c:pt>
                <c:pt idx="2448">
                  <c:v>0.4662545312047735</c:v>
                </c:pt>
                <c:pt idx="2449">
                  <c:v>0.4409386772461148</c:v>
                </c:pt>
                <c:pt idx="2450">
                  <c:v>0.44220096895495348</c:v>
                </c:pt>
                <c:pt idx="2451">
                  <c:v>0.4576807258131238</c:v>
                </c:pt>
                <c:pt idx="2452">
                  <c:v>0.44332929702167712</c:v>
                </c:pt>
                <c:pt idx="2453">
                  <c:v>0.45284378170086126</c:v>
                </c:pt>
                <c:pt idx="2454">
                  <c:v>0.45239344358297851</c:v>
                </c:pt>
                <c:pt idx="2455">
                  <c:v>0.46023033446336714</c:v>
                </c:pt>
                <c:pt idx="2456">
                  <c:v>0.46847945529358531</c:v>
                </c:pt>
                <c:pt idx="2457">
                  <c:v>0.40577281387001291</c:v>
                </c:pt>
                <c:pt idx="2458">
                  <c:v>0.45321778676656493</c:v>
                </c:pt>
                <c:pt idx="2459">
                  <c:v>0.43302688444498794</c:v>
                </c:pt>
                <c:pt idx="2460">
                  <c:v>0.42928330757251487</c:v>
                </c:pt>
                <c:pt idx="2461">
                  <c:v>0.44476015079016079</c:v>
                </c:pt>
                <c:pt idx="2462">
                  <c:v>0.44224356775932833</c:v>
                </c:pt>
                <c:pt idx="2463">
                  <c:v>0.44532450749009322</c:v>
                </c:pt>
                <c:pt idx="2464">
                  <c:v>0.43476135561670565</c:v>
                </c:pt>
                <c:pt idx="2465">
                  <c:v>0.42128461976811082</c:v>
                </c:pt>
                <c:pt idx="2466">
                  <c:v>0.42112465610608535</c:v>
                </c:pt>
                <c:pt idx="2467">
                  <c:v>0.43270567077276956</c:v>
                </c:pt>
                <c:pt idx="2468">
                  <c:v>0.42713965366614604</c:v>
                </c:pt>
                <c:pt idx="2469">
                  <c:v>0.43895167802991863</c:v>
                </c:pt>
                <c:pt idx="2470">
                  <c:v>0.43132902199010392</c:v>
                </c:pt>
                <c:pt idx="2471">
                  <c:v>0.42894516246409631</c:v>
                </c:pt>
                <c:pt idx="2472">
                  <c:v>0.43060445567475936</c:v>
                </c:pt>
                <c:pt idx="2473">
                  <c:v>0.43759049945261302</c:v>
                </c:pt>
                <c:pt idx="2474">
                  <c:v>0.42253693588004393</c:v>
                </c:pt>
                <c:pt idx="2475">
                  <c:v>0.41690984447212515</c:v>
                </c:pt>
                <c:pt idx="2476">
                  <c:v>0.41918480792504059</c:v>
                </c:pt>
                <c:pt idx="2477">
                  <c:v>0.41312322160650233</c:v>
                </c:pt>
                <c:pt idx="2478">
                  <c:v>0.40776749710596</c:v>
                </c:pt>
                <c:pt idx="2479">
                  <c:v>0.43882514276131035</c:v>
                </c:pt>
                <c:pt idx="2480">
                  <c:v>0.43247611326289209</c:v>
                </c:pt>
                <c:pt idx="2481">
                  <c:v>0.42090085611685973</c:v>
                </c:pt>
                <c:pt idx="2482">
                  <c:v>0.41592730767804215</c:v>
                </c:pt>
                <c:pt idx="2483">
                  <c:v>0.42170260132815224</c:v>
                </c:pt>
                <c:pt idx="2484">
                  <c:v>0.40736289526252312</c:v>
                </c:pt>
                <c:pt idx="2485">
                  <c:v>0.41509898851364602</c:v>
                </c:pt>
                <c:pt idx="2486">
                  <c:v>0.42344050977705383</c:v>
                </c:pt>
                <c:pt idx="2487">
                  <c:v>0.42696582990688825</c:v>
                </c:pt>
                <c:pt idx="2488">
                  <c:v>0.41967956309509374</c:v>
                </c:pt>
                <c:pt idx="2489">
                  <c:v>0.44467192633545033</c:v>
                </c:pt>
                <c:pt idx="2490">
                  <c:v>0.42611285814288502</c:v>
                </c:pt>
                <c:pt idx="2491">
                  <c:v>0.42896779428155918</c:v>
                </c:pt>
                <c:pt idx="2492">
                  <c:v>0.41721267685662622</c:v>
                </c:pt>
                <c:pt idx="2493">
                  <c:v>0.40800527496195932</c:v>
                </c:pt>
                <c:pt idx="2494">
                  <c:v>0.41852913101119743</c:v>
                </c:pt>
                <c:pt idx="2495">
                  <c:v>0.41018758477734935</c:v>
                </c:pt>
                <c:pt idx="2496">
                  <c:v>0.35254114280713533</c:v>
                </c:pt>
                <c:pt idx="2497">
                  <c:v>0.43525599662916831</c:v>
                </c:pt>
                <c:pt idx="2498">
                  <c:v>0.41950106289489941</c:v>
                </c:pt>
                <c:pt idx="2499">
                  <c:v>0.42136173006225702</c:v>
                </c:pt>
                <c:pt idx="2500">
                  <c:v>0.43335892857557839</c:v>
                </c:pt>
                <c:pt idx="2501">
                  <c:v>0.43935413888282704</c:v>
                </c:pt>
                <c:pt idx="2502">
                  <c:v>0.41650144769334785</c:v>
                </c:pt>
                <c:pt idx="2503">
                  <c:v>0.44451133437910362</c:v>
                </c:pt>
                <c:pt idx="2504">
                  <c:v>0.40480758320143623</c:v>
                </c:pt>
                <c:pt idx="2505">
                  <c:v>0.41000322111089088</c:v>
                </c:pt>
                <c:pt idx="2506">
                  <c:v>0.40436589981118637</c:v>
                </c:pt>
                <c:pt idx="2507">
                  <c:v>0.41926504597777481</c:v>
                </c:pt>
                <c:pt idx="2508">
                  <c:v>0.41557899465137982</c:v>
                </c:pt>
                <c:pt idx="2509">
                  <c:v>0.4284453673940562</c:v>
                </c:pt>
                <c:pt idx="2510">
                  <c:v>0.42900889547657467</c:v>
                </c:pt>
                <c:pt idx="2511">
                  <c:v>0.42944846014222388</c:v>
                </c:pt>
                <c:pt idx="2512">
                  <c:v>0.45448268253061425</c:v>
                </c:pt>
                <c:pt idx="2513">
                  <c:v>0.43270211493124988</c:v>
                </c:pt>
                <c:pt idx="2514">
                  <c:v>0.41950269002305002</c:v>
                </c:pt>
                <c:pt idx="2515">
                  <c:v>0.41975826437891917</c:v>
                </c:pt>
                <c:pt idx="2516">
                  <c:v>0.42671543044099725</c:v>
                </c:pt>
                <c:pt idx="2517">
                  <c:v>0.44369749923271284</c:v>
                </c:pt>
                <c:pt idx="2518">
                  <c:v>0.43215702886916435</c:v>
                </c:pt>
                <c:pt idx="2519">
                  <c:v>0.43659293303498226</c:v>
                </c:pt>
                <c:pt idx="2520">
                  <c:v>0.43673349360851726</c:v>
                </c:pt>
                <c:pt idx="2521">
                  <c:v>0.43650185524015706</c:v>
                </c:pt>
                <c:pt idx="2522">
                  <c:v>0.44274300548168144</c:v>
                </c:pt>
                <c:pt idx="2523">
                  <c:v>0.4353188131522821</c:v>
                </c:pt>
                <c:pt idx="2524">
                  <c:v>0.44113443294998111</c:v>
                </c:pt>
                <c:pt idx="2525">
                  <c:v>0.43695202580182624</c:v>
                </c:pt>
                <c:pt idx="2526">
                  <c:v>0.45157923496329327</c:v>
                </c:pt>
                <c:pt idx="2527">
                  <c:v>0.4332123580407311</c:v>
                </c:pt>
                <c:pt idx="2528">
                  <c:v>0.45066153319215208</c:v>
                </c:pt>
                <c:pt idx="2529">
                  <c:v>0.44746590818841081</c:v>
                </c:pt>
                <c:pt idx="2530">
                  <c:v>0.4504320803570353</c:v>
                </c:pt>
                <c:pt idx="2531">
                  <c:v>0.43403635402031415</c:v>
                </c:pt>
                <c:pt idx="2532">
                  <c:v>0.43694251453407795</c:v>
                </c:pt>
                <c:pt idx="2533">
                  <c:v>0.43443524141084738</c:v>
                </c:pt>
                <c:pt idx="2534">
                  <c:v>0.43359303563837293</c:v>
                </c:pt>
                <c:pt idx="2535">
                  <c:v>0.45313749277457593</c:v>
                </c:pt>
                <c:pt idx="2536">
                  <c:v>0.43511961811993438</c:v>
                </c:pt>
                <c:pt idx="2537">
                  <c:v>0.4401251218934249</c:v>
                </c:pt>
                <c:pt idx="2538">
                  <c:v>0.45306853212535181</c:v>
                </c:pt>
                <c:pt idx="2539">
                  <c:v>0.46089784275654783</c:v>
                </c:pt>
                <c:pt idx="2540">
                  <c:v>0.42177261767867347</c:v>
                </c:pt>
                <c:pt idx="2541">
                  <c:v>0.43191988997783676</c:v>
                </c:pt>
                <c:pt idx="2542">
                  <c:v>0.45272324131962338</c:v>
                </c:pt>
                <c:pt idx="2543">
                  <c:v>0.45253901275238473</c:v>
                </c:pt>
                <c:pt idx="2544">
                  <c:v>0.44879671765859125</c:v>
                </c:pt>
                <c:pt idx="2545">
                  <c:v>0.44384199914484479</c:v>
                </c:pt>
                <c:pt idx="2546">
                  <c:v>0.43247625639574211</c:v>
                </c:pt>
                <c:pt idx="2547">
                  <c:v>0.42866566382400145</c:v>
                </c:pt>
                <c:pt idx="2548">
                  <c:v>0.44165923778212413</c:v>
                </c:pt>
                <c:pt idx="2549">
                  <c:v>0.42398028372014901</c:v>
                </c:pt>
                <c:pt idx="2550">
                  <c:v>0.44025192857550094</c:v>
                </c:pt>
                <c:pt idx="2551">
                  <c:v>0.42351805154660188</c:v>
                </c:pt>
                <c:pt idx="2552">
                  <c:v>0.43389517169328701</c:v>
                </c:pt>
                <c:pt idx="2553">
                  <c:v>0.42969967925771213</c:v>
                </c:pt>
                <c:pt idx="2554">
                  <c:v>0.43188689841712152</c:v>
                </c:pt>
                <c:pt idx="2555">
                  <c:v>0.4475705320684058</c:v>
                </c:pt>
                <c:pt idx="2556">
                  <c:v>0.44191927555318739</c:v>
                </c:pt>
                <c:pt idx="2557">
                  <c:v>0.42426614159353521</c:v>
                </c:pt>
                <c:pt idx="2558">
                  <c:v>0.4258189910433729</c:v>
                </c:pt>
                <c:pt idx="2559">
                  <c:v>0.43142565906962843</c:v>
                </c:pt>
                <c:pt idx="2560">
                  <c:v>0.43493349995478991</c:v>
                </c:pt>
                <c:pt idx="2561">
                  <c:v>0.43342743180984877</c:v>
                </c:pt>
                <c:pt idx="2562">
                  <c:v>0.44892656450100027</c:v>
                </c:pt>
                <c:pt idx="2563">
                  <c:v>0.432096289038711</c:v>
                </c:pt>
                <c:pt idx="2564">
                  <c:v>0.4264771863224639</c:v>
                </c:pt>
                <c:pt idx="2565">
                  <c:v>0.43878123671029978</c:v>
                </c:pt>
                <c:pt idx="2566">
                  <c:v>0.44112059770651235</c:v>
                </c:pt>
                <c:pt idx="2567">
                  <c:v>0.44066787434899052</c:v>
                </c:pt>
                <c:pt idx="2568">
                  <c:v>0.42836022775314342</c:v>
                </c:pt>
                <c:pt idx="2569">
                  <c:v>0.42286500134260502</c:v>
                </c:pt>
                <c:pt idx="2570">
                  <c:v>0.42662589441719728</c:v>
                </c:pt>
                <c:pt idx="2571">
                  <c:v>0.43599907376320918</c:v>
                </c:pt>
                <c:pt idx="2572">
                  <c:v>0.44162841345592641</c:v>
                </c:pt>
                <c:pt idx="2573">
                  <c:v>0.43738080523274225</c:v>
                </c:pt>
                <c:pt idx="2574">
                  <c:v>0.42919237621723338</c:v>
                </c:pt>
                <c:pt idx="2575">
                  <c:v>0.41907289194034847</c:v>
                </c:pt>
                <c:pt idx="2576">
                  <c:v>0.44792646766520788</c:v>
                </c:pt>
                <c:pt idx="2577">
                  <c:v>0.46180325171974873</c:v>
                </c:pt>
                <c:pt idx="2578">
                  <c:v>0.44093677809264387</c:v>
                </c:pt>
                <c:pt idx="2579">
                  <c:v>0.44850919391700522</c:v>
                </c:pt>
                <c:pt idx="2580">
                  <c:v>0.43269473204687481</c:v>
                </c:pt>
                <c:pt idx="2581">
                  <c:v>0.43051821610527236</c:v>
                </c:pt>
                <c:pt idx="2582">
                  <c:v>0.44948484532389338</c:v>
                </c:pt>
                <c:pt idx="2583">
                  <c:v>0.46442698409145766</c:v>
                </c:pt>
                <c:pt idx="2584">
                  <c:v>0.44962717907799638</c:v>
                </c:pt>
                <c:pt idx="2585">
                  <c:v>0.45232621389378364</c:v>
                </c:pt>
                <c:pt idx="2586">
                  <c:v>0.44695151945915396</c:v>
                </c:pt>
                <c:pt idx="2587">
                  <c:v>0.46603572617353523</c:v>
                </c:pt>
                <c:pt idx="2588">
                  <c:v>0.45589554038786445</c:v>
                </c:pt>
                <c:pt idx="2589">
                  <c:v>0.4479474394770423</c:v>
                </c:pt>
                <c:pt idx="2590">
                  <c:v>0.45390194912028042</c:v>
                </c:pt>
                <c:pt idx="2591">
                  <c:v>0.44755139081478712</c:v>
                </c:pt>
                <c:pt idx="2592">
                  <c:v>0.4594562236206845</c:v>
                </c:pt>
                <c:pt idx="2593">
                  <c:v>0.45268006600413507</c:v>
                </c:pt>
                <c:pt idx="2594">
                  <c:v>0.44777938910453946</c:v>
                </c:pt>
                <c:pt idx="2595">
                  <c:v>0.35098341901986085</c:v>
                </c:pt>
                <c:pt idx="2596">
                  <c:v>0.44165402760646044</c:v>
                </c:pt>
                <c:pt idx="2597">
                  <c:v>0.44630963395988804</c:v>
                </c:pt>
                <c:pt idx="2598">
                  <c:v>0.4528544945620343</c:v>
                </c:pt>
                <c:pt idx="2599">
                  <c:v>0.46293995412620909</c:v>
                </c:pt>
                <c:pt idx="2600">
                  <c:v>0.47768386447231881</c:v>
                </c:pt>
                <c:pt idx="2601">
                  <c:v>0.45267504493458344</c:v>
                </c:pt>
                <c:pt idx="2602">
                  <c:v>0.45314557146291234</c:v>
                </c:pt>
                <c:pt idx="2603">
                  <c:v>0.45073714297025519</c:v>
                </c:pt>
                <c:pt idx="2604">
                  <c:v>0.45712927616215432</c:v>
                </c:pt>
                <c:pt idx="2605">
                  <c:v>0.43817721562173539</c:v>
                </c:pt>
                <c:pt idx="2606">
                  <c:v>0.47494917442807744</c:v>
                </c:pt>
                <c:pt idx="2607">
                  <c:v>0.46366695629564542</c:v>
                </c:pt>
                <c:pt idx="2608">
                  <c:v>0.44299638228518662</c:v>
                </c:pt>
                <c:pt idx="2609">
                  <c:v>0.45882811117181038</c:v>
                </c:pt>
                <c:pt idx="2610">
                  <c:v>0.4411304790960659</c:v>
                </c:pt>
                <c:pt idx="2611">
                  <c:v>0.44463087223669689</c:v>
                </c:pt>
                <c:pt idx="2612">
                  <c:v>0.45771372849107617</c:v>
                </c:pt>
                <c:pt idx="2613">
                  <c:v>0.43772266284643524</c:v>
                </c:pt>
                <c:pt idx="2614">
                  <c:v>0.44482605915921736</c:v>
                </c:pt>
                <c:pt idx="2615">
                  <c:v>0.47830365262373764</c:v>
                </c:pt>
                <c:pt idx="2616">
                  <c:v>0.44395670215410676</c:v>
                </c:pt>
                <c:pt idx="2617">
                  <c:v>0.44578579821624331</c:v>
                </c:pt>
                <c:pt idx="2618">
                  <c:v>0.42579525734211227</c:v>
                </c:pt>
                <c:pt idx="2619">
                  <c:v>0.43807681820062977</c:v>
                </c:pt>
                <c:pt idx="2620">
                  <c:v>0.43757489740013389</c:v>
                </c:pt>
                <c:pt idx="2621">
                  <c:v>0.43371862921853732</c:v>
                </c:pt>
                <c:pt idx="2622">
                  <c:v>0.43174341923916082</c:v>
                </c:pt>
                <c:pt idx="2623">
                  <c:v>0.43725431148559651</c:v>
                </c:pt>
                <c:pt idx="2624">
                  <c:v>0.41863769572128562</c:v>
                </c:pt>
                <c:pt idx="2625">
                  <c:v>0.43504510417171594</c:v>
                </c:pt>
                <c:pt idx="2626">
                  <c:v>0.43865559313541025</c:v>
                </c:pt>
                <c:pt idx="2627">
                  <c:v>0.44988511135483661</c:v>
                </c:pt>
                <c:pt idx="2628">
                  <c:v>0.42590933345089288</c:v>
                </c:pt>
                <c:pt idx="2629">
                  <c:v>0.43080147959181597</c:v>
                </c:pt>
                <c:pt idx="2630">
                  <c:v>0.42315581805636004</c:v>
                </c:pt>
                <c:pt idx="2631">
                  <c:v>0.42778842538311163</c:v>
                </c:pt>
                <c:pt idx="2632">
                  <c:v>0.42665536400725174</c:v>
                </c:pt>
                <c:pt idx="2633">
                  <c:v>0.43583179057724925</c:v>
                </c:pt>
                <c:pt idx="2634">
                  <c:v>0.42318276742848615</c:v>
                </c:pt>
                <c:pt idx="2635">
                  <c:v>0.41393382008589941</c:v>
                </c:pt>
                <c:pt idx="2636">
                  <c:v>0.42510665320655838</c:v>
                </c:pt>
                <c:pt idx="2637">
                  <c:v>0.42817403390660075</c:v>
                </c:pt>
                <c:pt idx="2638">
                  <c:v>0.42209294059521468</c:v>
                </c:pt>
                <c:pt idx="2639">
                  <c:v>0.36903940995466611</c:v>
                </c:pt>
                <c:pt idx="2640">
                  <c:v>0.43213240370387734</c:v>
                </c:pt>
                <c:pt idx="2641">
                  <c:v>0.41823020591086224</c:v>
                </c:pt>
                <c:pt idx="2642">
                  <c:v>0.42354325259705827</c:v>
                </c:pt>
                <c:pt idx="2643">
                  <c:v>0.4176830057352745</c:v>
                </c:pt>
                <c:pt idx="2644">
                  <c:v>0.42623260740864438</c:v>
                </c:pt>
                <c:pt idx="2645">
                  <c:v>0.42927612621943551</c:v>
                </c:pt>
                <c:pt idx="2646">
                  <c:v>0.4065627675868359</c:v>
                </c:pt>
                <c:pt idx="2647">
                  <c:v>0.43413123949861643</c:v>
                </c:pt>
                <c:pt idx="2648">
                  <c:v>0.42751442765296438</c:v>
                </c:pt>
                <c:pt idx="2649">
                  <c:v>0.41899352706808446</c:v>
                </c:pt>
                <c:pt idx="2650">
                  <c:v>0.42522239340170931</c:v>
                </c:pt>
                <c:pt idx="2651">
                  <c:v>0.43188290191273943</c:v>
                </c:pt>
                <c:pt idx="2652">
                  <c:v>0.42264032519090444</c:v>
                </c:pt>
                <c:pt idx="2653">
                  <c:v>0.416532155629876</c:v>
                </c:pt>
                <c:pt idx="2654">
                  <c:v>0.4265974287678298</c:v>
                </c:pt>
                <c:pt idx="2655">
                  <c:v>0.43508181667660467</c:v>
                </c:pt>
                <c:pt idx="2656">
                  <c:v>0.43674494647765438</c:v>
                </c:pt>
                <c:pt idx="2657">
                  <c:v>0.43803737277638011</c:v>
                </c:pt>
                <c:pt idx="2658">
                  <c:v>0.42462291625293247</c:v>
                </c:pt>
                <c:pt idx="2659">
                  <c:v>0.44194226230420813</c:v>
                </c:pt>
                <c:pt idx="2660">
                  <c:v>0.42908025192785793</c:v>
                </c:pt>
                <c:pt idx="2661">
                  <c:v>0.45104653617263218</c:v>
                </c:pt>
                <c:pt idx="2662">
                  <c:v>0</c:v>
                </c:pt>
                <c:pt idx="2663">
                  <c:v>0.44793072114516436</c:v>
                </c:pt>
                <c:pt idx="2664">
                  <c:v>0.43911402684920592</c:v>
                </c:pt>
                <c:pt idx="2665">
                  <c:v>0.44241312155216272</c:v>
                </c:pt>
                <c:pt idx="2666">
                  <c:v>0.44320909206369374</c:v>
                </c:pt>
                <c:pt idx="2667">
                  <c:v>0.44729797961762785</c:v>
                </c:pt>
                <c:pt idx="2668">
                  <c:v>0.43579202348008089</c:v>
                </c:pt>
                <c:pt idx="2669">
                  <c:v>0.45292518184870501</c:v>
                </c:pt>
                <c:pt idx="2670">
                  <c:v>0.45117802173496951</c:v>
                </c:pt>
                <c:pt idx="2671">
                  <c:v>0.46494206611666111</c:v>
                </c:pt>
                <c:pt idx="2672">
                  <c:v>0.46194395239821262</c:v>
                </c:pt>
                <c:pt idx="2673">
                  <c:v>0.45974715865023896</c:v>
                </c:pt>
                <c:pt idx="2674">
                  <c:v>0.45927386741889786</c:v>
                </c:pt>
                <c:pt idx="2675">
                  <c:v>0.45528038711079438</c:v>
                </c:pt>
                <c:pt idx="2676">
                  <c:v>0.44860809773745264</c:v>
                </c:pt>
                <c:pt idx="2677">
                  <c:v>0.44936695661937331</c:v>
                </c:pt>
                <c:pt idx="2678">
                  <c:v>0.44996131108067888</c:v>
                </c:pt>
                <c:pt idx="2679">
                  <c:v>0.45078230171283989</c:v>
                </c:pt>
                <c:pt idx="2680">
                  <c:v>0.46002083773414776</c:v>
                </c:pt>
                <c:pt idx="2681">
                  <c:v>0.46744366238518881</c:v>
                </c:pt>
                <c:pt idx="2682">
                  <c:v>0.45843030088219949</c:v>
                </c:pt>
                <c:pt idx="2683">
                  <c:v>0.45042644236495893</c:v>
                </c:pt>
                <c:pt idx="2684">
                  <c:v>0.44622691961767985</c:v>
                </c:pt>
                <c:pt idx="2685">
                  <c:v>0.46285662025242374</c:v>
                </c:pt>
                <c:pt idx="2686">
                  <c:v>0.45503024348019039</c:v>
                </c:pt>
                <c:pt idx="2687">
                  <c:v>0.45413999238038566</c:v>
                </c:pt>
                <c:pt idx="2688">
                  <c:v>0.45004691881419384</c:v>
                </c:pt>
                <c:pt idx="2689">
                  <c:v>0.45561957406850551</c:v>
                </c:pt>
                <c:pt idx="2690">
                  <c:v>0.46040610461404674</c:v>
                </c:pt>
                <c:pt idx="2691">
                  <c:v>0.45191366052238091</c:v>
                </c:pt>
                <c:pt idx="2692">
                  <c:v>0.44979085246748024</c:v>
                </c:pt>
                <c:pt idx="2693">
                  <c:v>0.45372956034476591</c:v>
                </c:pt>
                <c:pt idx="2694">
                  <c:v>0.44618164560079066</c:v>
                </c:pt>
                <c:pt idx="2695">
                  <c:v>0.44889596128334402</c:v>
                </c:pt>
                <c:pt idx="2696">
                  <c:v>0.44563506010560483</c:v>
                </c:pt>
                <c:pt idx="2697">
                  <c:v>0.45295580975410632</c:v>
                </c:pt>
                <c:pt idx="2698">
                  <c:v>0.43023352414071375</c:v>
                </c:pt>
                <c:pt idx="2699">
                  <c:v>0.43816097680560839</c:v>
                </c:pt>
                <c:pt idx="2700">
                  <c:v>0.45301492050844788</c:v>
                </c:pt>
                <c:pt idx="2701">
                  <c:v>0.4492850802167444</c:v>
                </c:pt>
                <c:pt idx="2702">
                  <c:v>0.43852531282494173</c:v>
                </c:pt>
                <c:pt idx="2703">
                  <c:v>0.44680171149570058</c:v>
                </c:pt>
                <c:pt idx="2704">
                  <c:v>0.44411889334264326</c:v>
                </c:pt>
                <c:pt idx="2705">
                  <c:v>0.43433885173923942</c:v>
                </c:pt>
                <c:pt idx="2706">
                  <c:v>0.44330403394249934</c:v>
                </c:pt>
                <c:pt idx="2707">
                  <c:v>0.38761416780752123</c:v>
                </c:pt>
                <c:pt idx="2708">
                  <c:v>0.4295373183485493</c:v>
                </c:pt>
                <c:pt idx="2709">
                  <c:v>0.43872752574720736</c:v>
                </c:pt>
                <c:pt idx="2710">
                  <c:v>0.43939751873998922</c:v>
                </c:pt>
                <c:pt idx="2711">
                  <c:v>0.44738226346050197</c:v>
                </c:pt>
                <c:pt idx="2712">
                  <c:v>0.43109458501712172</c:v>
                </c:pt>
                <c:pt idx="2713">
                  <c:v>0.43698112709394954</c:v>
                </c:pt>
                <c:pt idx="2714">
                  <c:v>0.44356318530686922</c:v>
                </c:pt>
                <c:pt idx="2715">
                  <c:v>0.38310806138804193</c:v>
                </c:pt>
                <c:pt idx="2716">
                  <c:v>0.44375473361364742</c:v>
                </c:pt>
                <c:pt idx="2717">
                  <c:v>0.44168952909471687</c:v>
                </c:pt>
                <c:pt idx="2718">
                  <c:v>0.43643204702216082</c:v>
                </c:pt>
                <c:pt idx="2719">
                  <c:v>0.4230657434979323</c:v>
                </c:pt>
                <c:pt idx="2720">
                  <c:v>0.44356251437833821</c:v>
                </c:pt>
                <c:pt idx="2721">
                  <c:v>0.4333010348112083</c:v>
                </c:pt>
                <c:pt idx="2722">
                  <c:v>0.38498012255668734</c:v>
                </c:pt>
                <c:pt idx="2723">
                  <c:v>0.41877671749544337</c:v>
                </c:pt>
                <c:pt idx="2724">
                  <c:v>0.45601611309246548</c:v>
                </c:pt>
                <c:pt idx="2725">
                  <c:v>0.43671013464166181</c:v>
                </c:pt>
                <c:pt idx="2726">
                  <c:v>0.42710071660972482</c:v>
                </c:pt>
                <c:pt idx="2727">
                  <c:v>0.42357855297609592</c:v>
                </c:pt>
                <c:pt idx="2728">
                  <c:v>0.42394559422891998</c:v>
                </c:pt>
                <c:pt idx="2729">
                  <c:v>0.45940253517405244</c:v>
                </c:pt>
                <c:pt idx="2730">
                  <c:v>0.43432251578158676</c:v>
                </c:pt>
                <c:pt idx="2731">
                  <c:v>0.44249778995625039</c:v>
                </c:pt>
                <c:pt idx="2732">
                  <c:v>0.42170531632377756</c:v>
                </c:pt>
                <c:pt idx="2733">
                  <c:v>0.44150961308453734</c:v>
                </c:pt>
                <c:pt idx="2734">
                  <c:v>0.42833447382920758</c:v>
                </c:pt>
                <c:pt idx="2735">
                  <c:v>0.41686091056138297</c:v>
                </c:pt>
                <c:pt idx="2736">
                  <c:v>0.41759173863776389</c:v>
                </c:pt>
                <c:pt idx="2737">
                  <c:v>0.40603355337603125</c:v>
                </c:pt>
                <c:pt idx="2738">
                  <c:v>0.42557886736575434</c:v>
                </c:pt>
                <c:pt idx="2739">
                  <c:v>0.40662951193248892</c:v>
                </c:pt>
                <c:pt idx="2740">
                  <c:v>0.42679810406255142</c:v>
                </c:pt>
                <c:pt idx="2741">
                  <c:v>0.42234657214382643</c:v>
                </c:pt>
                <c:pt idx="2742">
                  <c:v>0.41846315893365582</c:v>
                </c:pt>
                <c:pt idx="2743">
                  <c:v>0.42831481246946196</c:v>
                </c:pt>
                <c:pt idx="2744">
                  <c:v>0.42578773852850577</c:v>
                </c:pt>
                <c:pt idx="2745">
                  <c:v>0.42244923565099357</c:v>
                </c:pt>
                <c:pt idx="2746">
                  <c:v>0.45409302072754854</c:v>
                </c:pt>
                <c:pt idx="2747">
                  <c:v>0.43639495219842339</c:v>
                </c:pt>
                <c:pt idx="2748">
                  <c:v>0.42889650419325925</c:v>
                </c:pt>
                <c:pt idx="2749">
                  <c:v>0.44482519950974841</c:v>
                </c:pt>
                <c:pt idx="2750">
                  <c:v>0.44199219070147983</c:v>
                </c:pt>
                <c:pt idx="2751">
                  <c:v>0.43414435613018476</c:v>
                </c:pt>
                <c:pt idx="2752">
                  <c:v>0.45063373314538663</c:v>
                </c:pt>
                <c:pt idx="2753">
                  <c:v>0.44363860785261039</c:v>
                </c:pt>
                <c:pt idx="2754">
                  <c:v>0.43084916564017195</c:v>
                </c:pt>
                <c:pt idx="2755">
                  <c:v>0.45025257298800281</c:v>
                </c:pt>
                <c:pt idx="2756">
                  <c:v>0.4406001235227025</c:v>
                </c:pt>
                <c:pt idx="2757">
                  <c:v>0.44001705686113873</c:v>
                </c:pt>
                <c:pt idx="2758">
                  <c:v>0.45409180053702464</c:v>
                </c:pt>
                <c:pt idx="2759">
                  <c:v>0.45179590300620126</c:v>
                </c:pt>
                <c:pt idx="2760">
                  <c:v>0.44205828632032451</c:v>
                </c:pt>
                <c:pt idx="2761">
                  <c:v>0.44397713245267117</c:v>
                </c:pt>
                <c:pt idx="2762">
                  <c:v>0.44699946218744796</c:v>
                </c:pt>
                <c:pt idx="2763">
                  <c:v>0.44805043555545832</c:v>
                </c:pt>
                <c:pt idx="2764">
                  <c:v>0.46220302462564683</c:v>
                </c:pt>
                <c:pt idx="2765">
                  <c:v>0.46298985263346931</c:v>
                </c:pt>
                <c:pt idx="2766">
                  <c:v>0.45406038922486369</c:v>
                </c:pt>
                <c:pt idx="2767">
                  <c:v>0.44802367739701138</c:v>
                </c:pt>
                <c:pt idx="2768">
                  <c:v>0.4544730325184142</c:v>
                </c:pt>
                <c:pt idx="2769">
                  <c:v>0.44819083677998711</c:v>
                </c:pt>
                <c:pt idx="2770">
                  <c:v>0.44882692580896189</c:v>
                </c:pt>
                <c:pt idx="2771">
                  <c:v>0.45776092369338978</c:v>
                </c:pt>
                <c:pt idx="2772">
                  <c:v>0.45070076029297917</c:v>
                </c:pt>
                <c:pt idx="2773">
                  <c:v>0.46906392028777188</c:v>
                </c:pt>
                <c:pt idx="2774">
                  <c:v>0.45512696101349526</c:v>
                </c:pt>
                <c:pt idx="2775">
                  <c:v>0.44755800626723236</c:v>
                </c:pt>
                <c:pt idx="2776">
                  <c:v>0.46305447696018781</c:v>
                </c:pt>
                <c:pt idx="2777">
                  <c:v>0.45989769574006839</c:v>
                </c:pt>
                <c:pt idx="2778">
                  <c:v>0.44163862934296838</c:v>
                </c:pt>
                <c:pt idx="2779">
                  <c:v>0.44802367739701138</c:v>
                </c:pt>
                <c:pt idx="2780">
                  <c:v>0.45091923069628326</c:v>
                </c:pt>
                <c:pt idx="2781">
                  <c:v>0.44356251437833821</c:v>
                </c:pt>
                <c:pt idx="2782">
                  <c:v>0.45708804672207332</c:v>
                </c:pt>
                <c:pt idx="2783">
                  <c:v>0.45280282406886924</c:v>
                </c:pt>
                <c:pt idx="2784">
                  <c:v>0.4401251218934249</c:v>
                </c:pt>
                <c:pt idx="2785">
                  <c:v>0.44581319841288336</c:v>
                </c:pt>
                <c:pt idx="2786">
                  <c:v>0.44889903836420086</c:v>
                </c:pt>
                <c:pt idx="2787">
                  <c:v>0.4378745128904748</c:v>
                </c:pt>
                <c:pt idx="2788">
                  <c:v>0.44707039245948782</c:v>
                </c:pt>
                <c:pt idx="2789">
                  <c:v>0.44842980942091487</c:v>
                </c:pt>
                <c:pt idx="2790">
                  <c:v>0.43299251579924469</c:v>
                </c:pt>
                <c:pt idx="2791">
                  <c:v>0.43486901375903492</c:v>
                </c:pt>
                <c:pt idx="2792">
                  <c:v>0.43319509669833073</c:v>
                </c:pt>
                <c:pt idx="2793">
                  <c:v>0.43683451816918706</c:v>
                </c:pt>
                <c:pt idx="2794">
                  <c:v>0.43309800951826188</c:v>
                </c:pt>
                <c:pt idx="2795">
                  <c:v>0.46233150814004736</c:v>
                </c:pt>
                <c:pt idx="2796">
                  <c:v>0.43969065344822283</c:v>
                </c:pt>
                <c:pt idx="2797">
                  <c:v>0.42517236724700169</c:v>
                </c:pt>
                <c:pt idx="2798">
                  <c:v>0.42452108265885358</c:v>
                </c:pt>
                <c:pt idx="2799">
                  <c:v>0.42729888486462891</c:v>
                </c:pt>
                <c:pt idx="2800">
                  <c:v>0.43475052855008339</c:v>
                </c:pt>
                <c:pt idx="2801">
                  <c:v>0.43162384490883182</c:v>
                </c:pt>
                <c:pt idx="2802">
                  <c:v>0.42784186615882625</c:v>
                </c:pt>
                <c:pt idx="2803">
                  <c:v>0.42420910150667818</c:v>
                </c:pt>
                <c:pt idx="2804">
                  <c:v>0.41927806420238012</c:v>
                </c:pt>
                <c:pt idx="2805">
                  <c:v>0.43355327773463725</c:v>
                </c:pt>
                <c:pt idx="2806">
                  <c:v>0.43641469081305123</c:v>
                </c:pt>
                <c:pt idx="2807">
                  <c:v>0.4466392642306814</c:v>
                </c:pt>
                <c:pt idx="2808">
                  <c:v>0.43320714119620046</c:v>
                </c:pt>
                <c:pt idx="2809">
                  <c:v>0.42673438685849052</c:v>
                </c:pt>
                <c:pt idx="2810">
                  <c:v>0.42916311462724882</c:v>
                </c:pt>
                <c:pt idx="2811">
                  <c:v>0.42968710859110404</c:v>
                </c:pt>
                <c:pt idx="2812">
                  <c:v>0.44984870438385366</c:v>
                </c:pt>
                <c:pt idx="2813">
                  <c:v>0.44762238375432706</c:v>
                </c:pt>
                <c:pt idx="2814">
                  <c:v>0.44706964333297938</c:v>
                </c:pt>
                <c:pt idx="2815">
                  <c:v>0.40514875997037131</c:v>
                </c:pt>
                <c:pt idx="2816">
                  <c:v>0.42605875081999811</c:v>
                </c:pt>
                <c:pt idx="2817">
                  <c:v>0.44456090802982362</c:v>
                </c:pt>
                <c:pt idx="2818">
                  <c:v>0.42235260412054143</c:v>
                </c:pt>
                <c:pt idx="2819">
                  <c:v>0.42749651578107645</c:v>
                </c:pt>
                <c:pt idx="2820">
                  <c:v>0.43795554143129617</c:v>
                </c:pt>
                <c:pt idx="2821">
                  <c:v>0.42794484294167423</c:v>
                </c:pt>
                <c:pt idx="2822">
                  <c:v>0.43311189465054534</c:v>
                </c:pt>
                <c:pt idx="2823">
                  <c:v>0.43124815742430977</c:v>
                </c:pt>
                <c:pt idx="2824">
                  <c:v>0.43355446524005675</c:v>
                </c:pt>
                <c:pt idx="2825">
                  <c:v>0.43160377216835832</c:v>
                </c:pt>
                <c:pt idx="2826">
                  <c:v>0.44118386284228472</c:v>
                </c:pt>
                <c:pt idx="2827">
                  <c:v>0.4291083322031925</c:v>
                </c:pt>
                <c:pt idx="2828">
                  <c:v>0.43655204360096345</c:v>
                </c:pt>
                <c:pt idx="2829">
                  <c:v>0.44092299919529676</c:v>
                </c:pt>
                <c:pt idx="2830">
                  <c:v>0.43821819307637688</c:v>
                </c:pt>
                <c:pt idx="2831">
                  <c:v>0.44412941819611329</c:v>
                </c:pt>
                <c:pt idx="2832">
                  <c:v>0.44662611254875367</c:v>
                </c:pt>
                <c:pt idx="2833">
                  <c:v>0.45200100727259718</c:v>
                </c:pt>
                <c:pt idx="2834">
                  <c:v>0.45411560139035634</c:v>
                </c:pt>
                <c:pt idx="2835">
                  <c:v>0.44748372436358808</c:v>
                </c:pt>
                <c:pt idx="2836">
                  <c:v>0.45445298302076587</c:v>
                </c:pt>
                <c:pt idx="2837">
                  <c:v>0.46081393323793735</c:v>
                </c:pt>
                <c:pt idx="2838">
                  <c:v>0.45956584018073326</c:v>
                </c:pt>
                <c:pt idx="2839">
                  <c:v>0.45714264197971782</c:v>
                </c:pt>
                <c:pt idx="2840">
                  <c:v>0.45191620897458284</c:v>
                </c:pt>
                <c:pt idx="2841">
                  <c:v>0.45806337843347028</c:v>
                </c:pt>
                <c:pt idx="2842">
                  <c:v>0.44842514542410555</c:v>
                </c:pt>
                <c:pt idx="2843">
                  <c:v>0.44970562148263149</c:v>
                </c:pt>
                <c:pt idx="2844">
                  <c:v>0.45998226986256219</c:v>
                </c:pt>
                <c:pt idx="2845">
                  <c:v>0.44083600981455445</c:v>
                </c:pt>
                <c:pt idx="2846">
                  <c:v>0.46122916845639667</c:v>
                </c:pt>
                <c:pt idx="2847">
                  <c:v>0.44559473787387238</c:v>
                </c:pt>
                <c:pt idx="2848">
                  <c:v>0.45462157560126132</c:v>
                </c:pt>
                <c:pt idx="2849">
                  <c:v>0.44893778897987696</c:v>
                </c:pt>
                <c:pt idx="2850">
                  <c:v>0.44525040129931986</c:v>
                </c:pt>
                <c:pt idx="2851">
                  <c:v>0.45021675667137279</c:v>
                </c:pt>
                <c:pt idx="2852">
                  <c:v>0.43979077589990473</c:v>
                </c:pt>
                <c:pt idx="2853">
                  <c:v>0.44842514542410555</c:v>
                </c:pt>
                <c:pt idx="2854">
                  <c:v>0.43987797487257063</c:v>
                </c:pt>
                <c:pt idx="2855">
                  <c:v>0.44464715457601034</c:v>
                </c:pt>
                <c:pt idx="2856">
                  <c:v>0.44335165451453279</c:v>
                </c:pt>
                <c:pt idx="2857">
                  <c:v>0.45747768113377185</c:v>
                </c:pt>
                <c:pt idx="2858">
                  <c:v>0.45293269740094932</c:v>
                </c:pt>
                <c:pt idx="2859">
                  <c:v>0.45411560139035634</c:v>
                </c:pt>
                <c:pt idx="2860">
                  <c:v>0.45781246201903625</c:v>
                </c:pt>
                <c:pt idx="2861">
                  <c:v>0.43883042988571963</c:v>
                </c:pt>
                <c:pt idx="2862">
                  <c:v>0.43952907388421053</c:v>
                </c:pt>
                <c:pt idx="2863">
                  <c:v>0.44825412967788986</c:v>
                </c:pt>
                <c:pt idx="2864">
                  <c:v>0.46911210299918887</c:v>
                </c:pt>
                <c:pt idx="2865">
                  <c:v>0.43539961631765545</c:v>
                </c:pt>
                <c:pt idx="2866">
                  <c:v>0.4677567589968718</c:v>
                </c:pt>
                <c:pt idx="2867">
                  <c:v>0.49194148080528632</c:v>
                </c:pt>
                <c:pt idx="2868">
                  <c:v>0.49949685681203887</c:v>
                </c:pt>
                <c:pt idx="2869">
                  <c:v>0.52915499725005155</c:v>
                </c:pt>
                <c:pt idx="2870">
                  <c:v>0.51546759440861556</c:v>
                </c:pt>
                <c:pt idx="2871">
                  <c:v>0.54554686524683027</c:v>
                </c:pt>
                <c:pt idx="2872">
                  <c:v>0.54998047923962179</c:v>
                </c:pt>
                <c:pt idx="2873">
                  <c:v>0.52697632940289496</c:v>
                </c:pt>
                <c:pt idx="2874">
                  <c:v>0.54273843473360861</c:v>
                </c:pt>
                <c:pt idx="2875">
                  <c:v>0.53544841491065132</c:v>
                </c:pt>
                <c:pt idx="2876">
                  <c:v>0.5281201417201683</c:v>
                </c:pt>
                <c:pt idx="2877">
                  <c:v>0.53561872437333491</c:v>
                </c:pt>
                <c:pt idx="2878">
                  <c:v>0.54218662126961858</c:v>
                </c:pt>
                <c:pt idx="2879">
                  <c:v>0.53851584394822349</c:v>
                </c:pt>
                <c:pt idx="2880">
                  <c:v>0.53812708975446855</c:v>
                </c:pt>
                <c:pt idx="2881">
                  <c:v>0.52789540398783263</c:v>
                </c:pt>
                <c:pt idx="2882">
                  <c:v>0.51796002694607901</c:v>
                </c:pt>
                <c:pt idx="2883">
                  <c:v>0.51544881959811606</c:v>
                </c:pt>
                <c:pt idx="2884">
                  <c:v>0.49320138139493191</c:v>
                </c:pt>
                <c:pt idx="2885">
                  <c:v>0.48409329543743546</c:v>
                </c:pt>
                <c:pt idx="2886">
                  <c:v>0.44898534736146445</c:v>
                </c:pt>
                <c:pt idx="2887">
                  <c:v>0.45852689261567942</c:v>
                </c:pt>
                <c:pt idx="2888">
                  <c:v>0.44079588993120777</c:v>
                </c:pt>
                <c:pt idx="2889">
                  <c:v>0.450833722726801</c:v>
                </c:pt>
                <c:pt idx="2890">
                  <c:v>0.43881199769658974</c:v>
                </c:pt>
                <c:pt idx="2891">
                  <c:v>0.43398030595639842</c:v>
                </c:pt>
                <c:pt idx="2892">
                  <c:v>0.42520085753299935</c:v>
                </c:pt>
                <c:pt idx="2893">
                  <c:v>0.43421831744338835</c:v>
                </c:pt>
                <c:pt idx="2894">
                  <c:v>0.40103931673822379</c:v>
                </c:pt>
                <c:pt idx="2895">
                  <c:v>0.42564086160704523</c:v>
                </c:pt>
                <c:pt idx="2896">
                  <c:v>0.42879782828353175</c:v>
                </c:pt>
                <c:pt idx="2897">
                  <c:v>0.42884011120738796</c:v>
                </c:pt>
                <c:pt idx="2898">
                  <c:v>0.41783483738897748</c:v>
                </c:pt>
                <c:pt idx="2899">
                  <c:v>0.4256353705936588</c:v>
                </c:pt>
                <c:pt idx="2900">
                  <c:v>0.4206332410254498</c:v>
                </c:pt>
                <c:pt idx="2901">
                  <c:v>0.41647508462428601</c:v>
                </c:pt>
                <c:pt idx="2902">
                  <c:v>0.43539084123543398</c:v>
                </c:pt>
                <c:pt idx="2903">
                  <c:v>0.4318633429287258</c:v>
                </c:pt>
                <c:pt idx="2904">
                  <c:v>0.44348381942785098</c:v>
                </c:pt>
                <c:pt idx="2905">
                  <c:v>0.42416142844932403</c:v>
                </c:pt>
                <c:pt idx="2906">
                  <c:v>0.43780310162101332</c:v>
                </c:pt>
                <c:pt idx="2907">
                  <c:v>0.43898160692197297</c:v>
                </c:pt>
                <c:pt idx="2908">
                  <c:v>0.43425930684011899</c:v>
                </c:pt>
                <c:pt idx="2909">
                  <c:v>0.4488038674451803</c:v>
                </c:pt>
                <c:pt idx="2910">
                  <c:v>0.45041118873994157</c:v>
                </c:pt>
                <c:pt idx="2911">
                  <c:v>0.43315318142461168</c:v>
                </c:pt>
                <c:pt idx="2912">
                  <c:v>0.44940236372521714</c:v>
                </c:pt>
                <c:pt idx="2913">
                  <c:v>0.44896383220548181</c:v>
                </c:pt>
                <c:pt idx="2914">
                  <c:v>0.45451162931339589</c:v>
                </c:pt>
                <c:pt idx="2915">
                  <c:v>0.45271902979541678</c:v>
                </c:pt>
                <c:pt idx="2916">
                  <c:v>0.44259404916648576</c:v>
                </c:pt>
                <c:pt idx="2917">
                  <c:v>0.4507024774556585</c:v>
                </c:pt>
                <c:pt idx="2918">
                  <c:v>0.44813008465943927</c:v>
                </c:pt>
                <c:pt idx="2919">
                  <c:v>0.45648134785695982</c:v>
                </c:pt>
                <c:pt idx="2920">
                  <c:v>0.45800374980086433</c:v>
                </c:pt>
                <c:pt idx="2921">
                  <c:v>0.46025332943236674</c:v>
                </c:pt>
                <c:pt idx="2922">
                  <c:v>0.45417391974590998</c:v>
                </c:pt>
                <c:pt idx="2923">
                  <c:v>0.45871131506353119</c:v>
                </c:pt>
                <c:pt idx="2924">
                  <c:v>0.45814260226505182</c:v>
                </c:pt>
                <c:pt idx="2925">
                  <c:v>0.47034283088921253</c:v>
                </c:pt>
                <c:pt idx="2926">
                  <c:v>0.46839142346076656</c:v>
                </c:pt>
                <c:pt idx="2927">
                  <c:v>0.47696283980566789</c:v>
                </c:pt>
                <c:pt idx="2928">
                  <c:v>0.45711543409878275</c:v>
                </c:pt>
                <c:pt idx="2929">
                  <c:v>0.45858617006490476</c:v>
                </c:pt>
                <c:pt idx="2930">
                  <c:v>0.45451346397419062</c:v>
                </c:pt>
                <c:pt idx="2931">
                  <c:v>0.45668009447711783</c:v>
                </c:pt>
                <c:pt idx="2932">
                  <c:v>0.44096392934618012</c:v>
                </c:pt>
                <c:pt idx="2933">
                  <c:v>0.45632746070383617</c:v>
                </c:pt>
                <c:pt idx="2934">
                  <c:v>0.45082698052077125</c:v>
                </c:pt>
                <c:pt idx="2935">
                  <c:v>0.4516946691469429</c:v>
                </c:pt>
                <c:pt idx="2936">
                  <c:v>0.42672556281276136</c:v>
                </c:pt>
                <c:pt idx="2937">
                  <c:v>0.44938392393287296</c:v>
                </c:pt>
                <c:pt idx="2938">
                  <c:v>0.45448428609590785</c:v>
                </c:pt>
                <c:pt idx="2939">
                  <c:v>0.44183087387651632</c:v>
                </c:pt>
                <c:pt idx="2940">
                  <c:v>0.45682342599059855</c:v>
                </c:pt>
                <c:pt idx="2941">
                  <c:v>0.4535192360009459</c:v>
                </c:pt>
                <c:pt idx="2942">
                  <c:v>0.44720852385087856</c:v>
                </c:pt>
                <c:pt idx="2943">
                  <c:v>0.44427459712499834</c:v>
                </c:pt>
                <c:pt idx="2944">
                  <c:v>0.43811618188104851</c:v>
                </c:pt>
                <c:pt idx="2945">
                  <c:v>0.3519225393655554</c:v>
                </c:pt>
                <c:pt idx="2946">
                  <c:v>0.43506650547838338</c:v>
                </c:pt>
                <c:pt idx="2947">
                  <c:v>0.42928274210368406</c:v>
                </c:pt>
                <c:pt idx="2948">
                  <c:v>0.45970809065530471</c:v>
                </c:pt>
                <c:pt idx="2949">
                  <c:v>0.44642328552056348</c:v>
                </c:pt>
                <c:pt idx="2950">
                  <c:v>0.44892802462683312</c:v>
                </c:pt>
                <c:pt idx="2951">
                  <c:v>0.43907172568105657</c:v>
                </c:pt>
                <c:pt idx="2952">
                  <c:v>0.44751464377383732</c:v>
                </c:pt>
                <c:pt idx="2953">
                  <c:v>0.42912980594260536</c:v>
                </c:pt>
                <c:pt idx="2954">
                  <c:v>0.43610790748873485</c:v>
                </c:pt>
                <c:pt idx="2955">
                  <c:v>0.43188689841712152</c:v>
                </c:pt>
                <c:pt idx="2956">
                  <c:v>0.42140372196509751</c:v>
                </c:pt>
                <c:pt idx="2957">
                  <c:v>0.42668955315460866</c:v>
                </c:pt>
                <c:pt idx="2958">
                  <c:v>0.43678424876784755</c:v>
                </c:pt>
                <c:pt idx="2959">
                  <c:v>0.45325111700195275</c:v>
                </c:pt>
                <c:pt idx="2960">
                  <c:v>0.43531001810858488</c:v>
                </c:pt>
                <c:pt idx="2961">
                  <c:v>0.43867490431403966</c:v>
                </c:pt>
                <c:pt idx="2962">
                  <c:v>0.4298376184523518</c:v>
                </c:pt>
                <c:pt idx="2963">
                  <c:v>0.42596873227228194</c:v>
                </c:pt>
                <c:pt idx="2964">
                  <c:v>0.43071418873175282</c:v>
                </c:pt>
                <c:pt idx="2965">
                  <c:v>0.44796960734462604</c:v>
                </c:pt>
                <c:pt idx="2966">
                  <c:v>0.42956496375779979</c:v>
                </c:pt>
                <c:pt idx="2967">
                  <c:v>0.41317669467491935</c:v>
                </c:pt>
                <c:pt idx="2968">
                  <c:v>0.42534223832060497</c:v>
                </c:pt>
                <c:pt idx="2969">
                  <c:v>0.4115976050252389</c:v>
                </c:pt>
                <c:pt idx="2970">
                  <c:v>0.42815269975687975</c:v>
                </c:pt>
                <c:pt idx="2971">
                  <c:v>0.42998133687398982</c:v>
                </c:pt>
                <c:pt idx="2972">
                  <c:v>0.42248715454580232</c:v>
                </c:pt>
                <c:pt idx="2973">
                  <c:v>0.4262369532680863</c:v>
                </c:pt>
                <c:pt idx="2974">
                  <c:v>0.42751278648035196</c:v>
                </c:pt>
                <c:pt idx="2975">
                  <c:v>0.44393645081062716</c:v>
                </c:pt>
                <c:pt idx="2976">
                  <c:v>0.42465141724024591</c:v>
                </c:pt>
                <c:pt idx="2977">
                  <c:v>0.43778035204533716</c:v>
                </c:pt>
                <c:pt idx="2978">
                  <c:v>0.43225152914903381</c:v>
                </c:pt>
                <c:pt idx="2979">
                  <c:v>0.42366927165275364</c:v>
                </c:pt>
                <c:pt idx="2980">
                  <c:v>0.42518169249952131</c:v>
                </c:pt>
                <c:pt idx="2981">
                  <c:v>0.43968506259758788</c:v>
                </c:pt>
                <c:pt idx="2982">
                  <c:v>0.43212056883949407</c:v>
                </c:pt>
                <c:pt idx="2983">
                  <c:v>0.43082726689261097</c:v>
                </c:pt>
                <c:pt idx="2984">
                  <c:v>0.43581737325910047</c:v>
                </c:pt>
                <c:pt idx="2985">
                  <c:v>0.42720419355701322</c:v>
                </c:pt>
                <c:pt idx="2986">
                  <c:v>0.44390953355932916</c:v>
                </c:pt>
                <c:pt idx="2987">
                  <c:v>0.44069805461601969</c:v>
                </c:pt>
                <c:pt idx="2988">
                  <c:v>0.43563145541033826</c:v>
                </c:pt>
                <c:pt idx="2989">
                  <c:v>0.42085560900180308</c:v>
                </c:pt>
                <c:pt idx="2990">
                  <c:v>0.44448206351200203</c:v>
                </c:pt>
                <c:pt idx="2991">
                  <c:v>0.46060247111270536</c:v>
                </c:pt>
                <c:pt idx="2992">
                  <c:v>0.44266938003430317</c:v>
                </c:pt>
                <c:pt idx="2993">
                  <c:v>0.43496300874194682</c:v>
                </c:pt>
                <c:pt idx="2994">
                  <c:v>0.42373447237022188</c:v>
                </c:pt>
                <c:pt idx="2995">
                  <c:v>0.44000502680376219</c:v>
                </c:pt>
                <c:pt idx="2996">
                  <c:v>0.44251387043304052</c:v>
                </c:pt>
                <c:pt idx="2997">
                  <c:v>0.43997079603373124</c:v>
                </c:pt>
                <c:pt idx="2998">
                  <c:v>0.43911451021256054</c:v>
                </c:pt>
                <c:pt idx="2999">
                  <c:v>0.449914372094049</c:v>
                </c:pt>
                <c:pt idx="3000">
                  <c:v>0.43485493889473692</c:v>
                </c:pt>
                <c:pt idx="3001">
                  <c:v>0.44023787842870354</c:v>
                </c:pt>
                <c:pt idx="3002">
                  <c:v>0.45379782613703823</c:v>
                </c:pt>
                <c:pt idx="3003">
                  <c:v>0.47573646386386176</c:v>
                </c:pt>
                <c:pt idx="3004">
                  <c:v>0.46038715924950546</c:v>
                </c:pt>
                <c:pt idx="3005">
                  <c:v>0.45472188386685752</c:v>
                </c:pt>
                <c:pt idx="3006">
                  <c:v>0.45376111541789349</c:v>
                </c:pt>
                <c:pt idx="3007">
                  <c:v>0.47889586316989896</c:v>
                </c:pt>
                <c:pt idx="3008">
                  <c:v>0.45927834727155087</c:v>
                </c:pt>
                <c:pt idx="3009">
                  <c:v>0.44781866116066543</c:v>
                </c:pt>
                <c:pt idx="3010">
                  <c:v>0.45554162241872637</c:v>
                </c:pt>
                <c:pt idx="3011">
                  <c:v>0.44574882004221134</c:v>
                </c:pt>
                <c:pt idx="3012">
                  <c:v>0.46202240086049462</c:v>
                </c:pt>
                <c:pt idx="3013">
                  <c:v>0.4620329887621783</c:v>
                </c:pt>
                <c:pt idx="3014">
                  <c:v>0.45273864412300024</c:v>
                </c:pt>
                <c:pt idx="3015">
                  <c:v>0.45367600135943392</c:v>
                </c:pt>
                <c:pt idx="3016">
                  <c:v>0.464557974147701</c:v>
                </c:pt>
                <c:pt idx="3017">
                  <c:v>0.46001986170924286</c:v>
                </c:pt>
                <c:pt idx="3018">
                  <c:v>0.44661015523782777</c:v>
                </c:pt>
                <c:pt idx="3019">
                  <c:v>0.46047078194773344</c:v>
                </c:pt>
                <c:pt idx="3020">
                  <c:v>0.45485755144122925</c:v>
                </c:pt>
                <c:pt idx="3021">
                  <c:v>0.4439298354596819</c:v>
                </c:pt>
                <c:pt idx="3022">
                  <c:v>0.46183489041902831</c:v>
                </c:pt>
                <c:pt idx="3023">
                  <c:v>0.44985308449586908</c:v>
                </c:pt>
                <c:pt idx="3024">
                  <c:v>0.45748971533583244</c:v>
                </c:pt>
                <c:pt idx="3025">
                  <c:v>0.45612633608573344</c:v>
                </c:pt>
                <c:pt idx="3026">
                  <c:v>0.44331278479550562</c:v>
                </c:pt>
                <c:pt idx="3027">
                  <c:v>0.44186605795513262</c:v>
                </c:pt>
                <c:pt idx="3028">
                  <c:v>0.44900635302966291</c:v>
                </c:pt>
                <c:pt idx="3029">
                  <c:v>0.44524215123455035</c:v>
                </c:pt>
                <c:pt idx="3030">
                  <c:v>0.45289335275223375</c:v>
                </c:pt>
                <c:pt idx="3031">
                  <c:v>0.44689800070962132</c:v>
                </c:pt>
                <c:pt idx="3032">
                  <c:v>0.45244020750249131</c:v>
                </c:pt>
                <c:pt idx="3033">
                  <c:v>0.44391059760887464</c:v>
                </c:pt>
                <c:pt idx="3034">
                  <c:v>0.44094434182669717</c:v>
                </c:pt>
                <c:pt idx="3035">
                  <c:v>0.46482526461913681</c:v>
                </c:pt>
                <c:pt idx="3036">
                  <c:v>0.45442844988330483</c:v>
                </c:pt>
                <c:pt idx="3037">
                  <c:v>0.4384094577565073</c:v>
                </c:pt>
                <c:pt idx="3038">
                  <c:v>0.44267385704658879</c:v>
                </c:pt>
                <c:pt idx="3039">
                  <c:v>0.44835618164941093</c:v>
                </c:pt>
                <c:pt idx="3040">
                  <c:v>0.43935461516292379</c:v>
                </c:pt>
                <c:pt idx="3041">
                  <c:v>0.44228537838683218</c:v>
                </c:pt>
                <c:pt idx="3042">
                  <c:v>0.44273894252217372</c:v>
                </c:pt>
                <c:pt idx="3043">
                  <c:v>0.42415539150881282</c:v>
                </c:pt>
                <c:pt idx="3044">
                  <c:v>0.42800234188047764</c:v>
                </c:pt>
                <c:pt idx="3045">
                  <c:v>0.4295827713743231</c:v>
                </c:pt>
                <c:pt idx="3046">
                  <c:v>0.43618224239381742</c:v>
                </c:pt>
                <c:pt idx="3047">
                  <c:v>0.43354113071505634</c:v>
                </c:pt>
                <c:pt idx="3048">
                  <c:v>0.43614129319662248</c:v>
                </c:pt>
                <c:pt idx="3049">
                  <c:v>0.43593150142901632</c:v>
                </c:pt>
                <c:pt idx="3050">
                  <c:v>0.44394251728259881</c:v>
                </c:pt>
                <c:pt idx="3051">
                  <c:v>0.45185127333802688</c:v>
                </c:pt>
                <c:pt idx="3052">
                  <c:v>0.44816595784602775</c:v>
                </c:pt>
                <c:pt idx="3053">
                  <c:v>0.43440013930453086</c:v>
                </c:pt>
                <c:pt idx="3054">
                  <c:v>0.44149853513277482</c:v>
                </c:pt>
                <c:pt idx="3055">
                  <c:v>0.43558272711917562</c:v>
                </c:pt>
                <c:pt idx="3056">
                  <c:v>0.44042492268184391</c:v>
                </c:pt>
                <c:pt idx="3057">
                  <c:v>0.44120024746473829</c:v>
                </c:pt>
                <c:pt idx="3058">
                  <c:v>0.46032804178713088</c:v>
                </c:pt>
                <c:pt idx="3059">
                  <c:v>0.43836002941046864</c:v>
                </c:pt>
                <c:pt idx="3060">
                  <c:v>0.44917946825951588</c:v>
                </c:pt>
                <c:pt idx="3061">
                  <c:v>0.48423898395792447</c:v>
                </c:pt>
                <c:pt idx="3062">
                  <c:v>0.44335540037146082</c:v>
                </c:pt>
                <c:pt idx="3063">
                  <c:v>0.44306302946040349</c:v>
                </c:pt>
                <c:pt idx="3064">
                  <c:v>0.47777396118391241</c:v>
                </c:pt>
                <c:pt idx="3065">
                  <c:v>0.445881799230885</c:v>
                </c:pt>
                <c:pt idx="3066">
                  <c:v>0.44613860151842127</c:v>
                </c:pt>
                <c:pt idx="3067">
                  <c:v>0.44203705541401733</c:v>
                </c:pt>
                <c:pt idx="3068">
                  <c:v>0.44781266230276096</c:v>
                </c:pt>
                <c:pt idx="3069">
                  <c:v>0.4451468695629639</c:v>
                </c:pt>
                <c:pt idx="3070">
                  <c:v>0.43915600770825608</c:v>
                </c:pt>
                <c:pt idx="3071">
                  <c:v>0.44232465956786354</c:v>
                </c:pt>
                <c:pt idx="3072">
                  <c:v>0.44649712695035859</c:v>
                </c:pt>
                <c:pt idx="3073">
                  <c:v>0.45865928137850032</c:v>
                </c:pt>
                <c:pt idx="3074">
                  <c:v>0.44316265374405195</c:v>
                </c:pt>
                <c:pt idx="3075">
                  <c:v>0.45251596427990215</c:v>
                </c:pt>
                <c:pt idx="3076">
                  <c:v>0.44542046497147425</c:v>
                </c:pt>
                <c:pt idx="3077">
                  <c:v>0.45329034452830724</c:v>
                </c:pt>
                <c:pt idx="3078">
                  <c:v>0.44513057434787812</c:v>
                </c:pt>
                <c:pt idx="3079">
                  <c:v>0.44766916307367682</c:v>
                </c:pt>
                <c:pt idx="3080">
                  <c:v>0.44494932689512723</c:v>
                </c:pt>
                <c:pt idx="3081">
                  <c:v>0.45306760672306806</c:v>
                </c:pt>
                <c:pt idx="3082">
                  <c:v>0.46156378346293608</c:v>
                </c:pt>
                <c:pt idx="3083">
                  <c:v>0.46315938543161916</c:v>
                </c:pt>
                <c:pt idx="3084">
                  <c:v>0.45450590353197939</c:v>
                </c:pt>
                <c:pt idx="3085">
                  <c:v>0.45034617807158495</c:v>
                </c:pt>
                <c:pt idx="3086">
                  <c:v>0.47060170011151614</c:v>
                </c:pt>
                <c:pt idx="3087">
                  <c:v>0.46114751883392663</c:v>
                </c:pt>
                <c:pt idx="3088">
                  <c:v>0.45378243990032141</c:v>
                </c:pt>
                <c:pt idx="3089">
                  <c:v>0.46555064443861327</c:v>
                </c:pt>
                <c:pt idx="3090">
                  <c:v>0.45297819058408761</c:v>
                </c:pt>
                <c:pt idx="3091">
                  <c:v>0.46005838731349746</c:v>
                </c:pt>
                <c:pt idx="3092">
                  <c:v>0.45830532344129049</c:v>
                </c:pt>
                <c:pt idx="3093">
                  <c:v>0.45705516890184494</c:v>
                </c:pt>
                <c:pt idx="3094">
                  <c:v>0.45683889738303984</c:v>
                </c:pt>
                <c:pt idx="3095">
                  <c:v>0.46825779438835735</c:v>
                </c:pt>
                <c:pt idx="3096">
                  <c:v>0.47596092526098943</c:v>
                </c:pt>
                <c:pt idx="3097">
                  <c:v>0.46472396486144257</c:v>
                </c:pt>
                <c:pt idx="3098">
                  <c:v>0.46091061380734638</c:v>
                </c:pt>
                <c:pt idx="3099">
                  <c:v>0.45678602570256382</c:v>
                </c:pt>
                <c:pt idx="3100">
                  <c:v>0.47295092805325806</c:v>
                </c:pt>
                <c:pt idx="3101">
                  <c:v>0.46990151839099681</c:v>
                </c:pt>
                <c:pt idx="3102">
                  <c:v>0.45533002279951434</c:v>
                </c:pt>
                <c:pt idx="3103">
                  <c:v>0.46266988865050795</c:v>
                </c:pt>
                <c:pt idx="3104">
                  <c:v>0.46300481117531772</c:v>
                </c:pt>
                <c:pt idx="3105">
                  <c:v>0.46326405689980182</c:v>
                </c:pt>
                <c:pt idx="3106">
                  <c:v>0.46432112647809526</c:v>
                </c:pt>
                <c:pt idx="3107">
                  <c:v>0.45476292538287355</c:v>
                </c:pt>
                <c:pt idx="3108">
                  <c:v>0.45897049785132682</c:v>
                </c:pt>
                <c:pt idx="3109">
                  <c:v>0.45911641048663915</c:v>
                </c:pt>
                <c:pt idx="3110">
                  <c:v>0.45937539997886329</c:v>
                </c:pt>
                <c:pt idx="3111">
                  <c:v>0.44715803134221938</c:v>
                </c:pt>
                <c:pt idx="3112">
                  <c:v>0.45916056207189482</c:v>
                </c:pt>
                <c:pt idx="3113">
                  <c:v>0.45593195564972439</c:v>
                </c:pt>
                <c:pt idx="3114">
                  <c:v>0.47235287676462401</c:v>
                </c:pt>
                <c:pt idx="3115">
                  <c:v>0.45421846843570796</c:v>
                </c:pt>
                <c:pt idx="3116">
                  <c:v>0.42893559379741336</c:v>
                </c:pt>
                <c:pt idx="3117">
                  <c:v>0.44631928741324456</c:v>
                </c:pt>
                <c:pt idx="3118">
                  <c:v>0.45419178872842925</c:v>
                </c:pt>
                <c:pt idx="3119">
                  <c:v>0.4567241860335513</c:v>
                </c:pt>
                <c:pt idx="3120">
                  <c:v>0.46655885325278301</c:v>
                </c:pt>
                <c:pt idx="3121">
                  <c:v>0.44749202966497587</c:v>
                </c:pt>
                <c:pt idx="3122">
                  <c:v>0.46487980759074388</c:v>
                </c:pt>
                <c:pt idx="3123">
                  <c:v>0.3939858586079984</c:v>
                </c:pt>
                <c:pt idx="3124">
                  <c:v>0.44536972647984235</c:v>
                </c:pt>
                <c:pt idx="3125">
                  <c:v>0.44901531634778641</c:v>
                </c:pt>
                <c:pt idx="3126">
                  <c:v>0.44789683699003152</c:v>
                </c:pt>
                <c:pt idx="3127">
                  <c:v>0.45040010192706198</c:v>
                </c:pt>
                <c:pt idx="3128">
                  <c:v>0.45108641188866205</c:v>
                </c:pt>
                <c:pt idx="3129">
                  <c:v>0.45587022663506532</c:v>
                </c:pt>
                <c:pt idx="3130">
                  <c:v>0.44747644203931641</c:v>
                </c:pt>
                <c:pt idx="3131">
                  <c:v>0.45409791813201417</c:v>
                </c:pt>
                <c:pt idx="3132">
                  <c:v>0.45447040696905955</c:v>
                </c:pt>
                <c:pt idx="3133">
                  <c:v>0.43421113132750988</c:v>
                </c:pt>
                <c:pt idx="3134">
                  <c:v>0.44351077142281586</c:v>
                </c:pt>
                <c:pt idx="3135">
                  <c:v>0.44332480685166703</c:v>
                </c:pt>
                <c:pt idx="3136">
                  <c:v>0.44534409655032126</c:v>
                </c:pt>
                <c:pt idx="3137">
                  <c:v>0.43451508033199582</c:v>
                </c:pt>
                <c:pt idx="3138">
                  <c:v>0.44842738365842277</c:v>
                </c:pt>
                <c:pt idx="3139">
                  <c:v>0.45485354772256847</c:v>
                </c:pt>
                <c:pt idx="3140">
                  <c:v>0.44942708687402333</c:v>
                </c:pt>
                <c:pt idx="3141">
                  <c:v>0.44586356098922103</c:v>
                </c:pt>
                <c:pt idx="3142">
                  <c:v>0.45883246900735336</c:v>
                </c:pt>
                <c:pt idx="3143">
                  <c:v>0.44364856188611718</c:v>
                </c:pt>
                <c:pt idx="3144">
                  <c:v>0.43431815978304172</c:v>
                </c:pt>
                <c:pt idx="3145">
                  <c:v>0.45301116898794991</c:v>
                </c:pt>
                <c:pt idx="3146">
                  <c:v>0.43973583452623405</c:v>
                </c:pt>
                <c:pt idx="3147">
                  <c:v>0.44936818614733631</c:v>
                </c:pt>
                <c:pt idx="3148">
                  <c:v>0.44268599286489252</c:v>
                </c:pt>
                <c:pt idx="3149">
                  <c:v>0.44618754047601128</c:v>
                </c:pt>
                <c:pt idx="3150">
                  <c:v>0.44860720169278362</c:v>
                </c:pt>
                <c:pt idx="3151">
                  <c:v>0.44393459189966578</c:v>
                </c:pt>
                <c:pt idx="3152">
                  <c:v>0.45013776503406938</c:v>
                </c:pt>
                <c:pt idx="3153">
                  <c:v>0.44000286702312885</c:v>
                </c:pt>
                <c:pt idx="3154">
                  <c:v>0.44908701308065541</c:v>
                </c:pt>
                <c:pt idx="3155">
                  <c:v>0.44866606069464138</c:v>
                </c:pt>
                <c:pt idx="3156">
                  <c:v>0.42487809499835755</c:v>
                </c:pt>
                <c:pt idx="3157">
                  <c:v>0.45125369337195381</c:v>
                </c:pt>
                <c:pt idx="3158">
                  <c:v>0.45014630791586657</c:v>
                </c:pt>
                <c:pt idx="3159">
                  <c:v>0.47009205763580081</c:v>
                </c:pt>
                <c:pt idx="3160">
                  <c:v>0.46202259107027444</c:v>
                </c:pt>
                <c:pt idx="3161">
                  <c:v>0.45838775141902388</c:v>
                </c:pt>
                <c:pt idx="3162">
                  <c:v>0.47323000426818429</c:v>
                </c:pt>
                <c:pt idx="3163">
                  <c:v>0.46969867854753522</c:v>
                </c:pt>
                <c:pt idx="3164">
                  <c:v>0.45781231777251058</c:v>
                </c:pt>
                <c:pt idx="3165">
                  <c:v>0.46219965644253747</c:v>
                </c:pt>
                <c:pt idx="3166">
                  <c:v>0.47629841536418732</c:v>
                </c:pt>
                <c:pt idx="3167">
                  <c:v>0.46709091322873497</c:v>
                </c:pt>
                <c:pt idx="3168">
                  <c:v>0.46009459425429267</c:v>
                </c:pt>
                <c:pt idx="3169">
                  <c:v>0.45654911431817424</c:v>
                </c:pt>
                <c:pt idx="3170">
                  <c:v>0.46732726269949937</c:v>
                </c:pt>
                <c:pt idx="3171">
                  <c:v>0.468536232501018</c:v>
                </c:pt>
                <c:pt idx="3172">
                  <c:v>0.46527039421915761</c:v>
                </c:pt>
                <c:pt idx="3173">
                  <c:v>0.46270844232162117</c:v>
                </c:pt>
                <c:pt idx="3174">
                  <c:v>0.47720368700270482</c:v>
                </c:pt>
                <c:pt idx="3175">
                  <c:v>0.45588139455974375</c:v>
                </c:pt>
                <c:pt idx="3176">
                  <c:v>0.4738359156515039</c:v>
                </c:pt>
                <c:pt idx="3177">
                  <c:v>0.46123117785169915</c:v>
                </c:pt>
                <c:pt idx="3178">
                  <c:v>0.48232838767836123</c:v>
                </c:pt>
                <c:pt idx="3179">
                  <c:v>0.46257109255326156</c:v>
                </c:pt>
                <c:pt idx="3180">
                  <c:v>0.46886778553341707</c:v>
                </c:pt>
                <c:pt idx="3181">
                  <c:v>0.45729086425408488</c:v>
                </c:pt>
                <c:pt idx="3182">
                  <c:v>0.45634501515091841</c:v>
                </c:pt>
                <c:pt idx="3183">
                  <c:v>0.45715606009344462</c:v>
                </c:pt>
                <c:pt idx="3184">
                  <c:v>0.46657653739259203</c:v>
                </c:pt>
                <c:pt idx="3185">
                  <c:v>0.45554646323543257</c:v>
                </c:pt>
                <c:pt idx="3186">
                  <c:v>0.46716396596909104</c:v>
                </c:pt>
                <c:pt idx="3187">
                  <c:v>0.45768314544948785</c:v>
                </c:pt>
                <c:pt idx="3188">
                  <c:v>0.44484083796709523</c:v>
                </c:pt>
                <c:pt idx="3189">
                  <c:v>0.45608160056543101</c:v>
                </c:pt>
                <c:pt idx="3190">
                  <c:v>0.4489800341671249</c:v>
                </c:pt>
                <c:pt idx="3191">
                  <c:v>0.45487957024525444</c:v>
                </c:pt>
                <c:pt idx="3192">
                  <c:v>0.45107257996532457</c:v>
                </c:pt>
                <c:pt idx="3193">
                  <c:v>0.46482948083102182</c:v>
                </c:pt>
                <c:pt idx="3194">
                  <c:v>0.46830451113858085</c:v>
                </c:pt>
                <c:pt idx="3195">
                  <c:v>0.45137011568450575</c:v>
                </c:pt>
                <c:pt idx="3196">
                  <c:v>0.45156463486559284</c:v>
                </c:pt>
                <c:pt idx="3197">
                  <c:v>0.4574350715882104</c:v>
                </c:pt>
                <c:pt idx="3198">
                  <c:v>0.46561609231433781</c:v>
                </c:pt>
                <c:pt idx="3199">
                  <c:v>0.46439530942771035</c:v>
                </c:pt>
                <c:pt idx="3200">
                  <c:v>0.45256370131345675</c:v>
                </c:pt>
                <c:pt idx="3201">
                  <c:v>0.45145562826376284</c:v>
                </c:pt>
                <c:pt idx="3202">
                  <c:v>0.44956077319378446</c:v>
                </c:pt>
                <c:pt idx="3203">
                  <c:v>0.43432694416408518</c:v>
                </c:pt>
                <c:pt idx="3204">
                  <c:v>0.45169355297297675</c:v>
                </c:pt>
                <c:pt idx="3205">
                  <c:v>0.44258210655141728</c:v>
                </c:pt>
                <c:pt idx="3206">
                  <c:v>0.44362679437580566</c:v>
                </c:pt>
                <c:pt idx="3207">
                  <c:v>0.44200763530333775</c:v>
                </c:pt>
                <c:pt idx="3208">
                  <c:v>0.44264974364151843</c:v>
                </c:pt>
                <c:pt idx="3209">
                  <c:v>0.4428618041669144</c:v>
                </c:pt>
                <c:pt idx="3210">
                  <c:v>0.43736559058606839</c:v>
                </c:pt>
                <c:pt idx="3211">
                  <c:v>0.44081785331120038</c:v>
                </c:pt>
                <c:pt idx="3212">
                  <c:v>0.44323346624776094</c:v>
                </c:pt>
                <c:pt idx="3213">
                  <c:v>0.43935526689515586</c:v>
                </c:pt>
                <c:pt idx="3214">
                  <c:v>0.4481029834789188</c:v>
                </c:pt>
                <c:pt idx="3215">
                  <c:v>0.45674989551696155</c:v>
                </c:pt>
                <c:pt idx="3216">
                  <c:v>0.44917605732063881</c:v>
                </c:pt>
                <c:pt idx="3217">
                  <c:v>0.45534195828615426</c:v>
                </c:pt>
                <c:pt idx="3218">
                  <c:v>0.44019308670394275</c:v>
                </c:pt>
                <c:pt idx="3219">
                  <c:v>0.45023662364717554</c:v>
                </c:pt>
                <c:pt idx="3220">
                  <c:v>0.44501461869897951</c:v>
                </c:pt>
                <c:pt idx="3221">
                  <c:v>0.45401917953294885</c:v>
                </c:pt>
                <c:pt idx="3222">
                  <c:v>0.45585633191875574</c:v>
                </c:pt>
                <c:pt idx="3223">
                  <c:v>0.44958355594707083</c:v>
                </c:pt>
                <c:pt idx="3224">
                  <c:v>0.46392451786042938</c:v>
                </c:pt>
                <c:pt idx="3225">
                  <c:v>0.4508927180778865</c:v>
                </c:pt>
                <c:pt idx="3226">
                  <c:v>0.45654464488640462</c:v>
                </c:pt>
                <c:pt idx="3227">
                  <c:v>0.45858201347680078</c:v>
                </c:pt>
                <c:pt idx="3228">
                  <c:v>0.4536495268417936</c:v>
                </c:pt>
                <c:pt idx="3229">
                  <c:v>0.46444966240071867</c:v>
                </c:pt>
                <c:pt idx="3230">
                  <c:v>0.46182915399539998</c:v>
                </c:pt>
                <c:pt idx="3231">
                  <c:v>0.45959540166183316</c:v>
                </c:pt>
                <c:pt idx="3232">
                  <c:v>0.46557156422103818</c:v>
                </c:pt>
                <c:pt idx="3233">
                  <c:v>0.46033693847101925</c:v>
                </c:pt>
                <c:pt idx="3234">
                  <c:v>0.47550218188278626</c:v>
                </c:pt>
                <c:pt idx="3235">
                  <c:v>0.48868301747459231</c:v>
                </c:pt>
                <c:pt idx="3236">
                  <c:v>0.46618257052689088</c:v>
                </c:pt>
                <c:pt idx="3237">
                  <c:v>0.46861207808867289</c:v>
                </c:pt>
                <c:pt idx="3238">
                  <c:v>0.4700036224109802</c:v>
                </c:pt>
                <c:pt idx="3239">
                  <c:v>0.47496936010841645</c:v>
                </c:pt>
                <c:pt idx="3240">
                  <c:v>0.47584429266499584</c:v>
                </c:pt>
                <c:pt idx="3241">
                  <c:v>0.4822964568151682</c:v>
                </c:pt>
                <c:pt idx="3242">
                  <c:v>0.47266515543249321</c:v>
                </c:pt>
                <c:pt idx="3243">
                  <c:v>0.47609938487902731</c:v>
                </c:pt>
                <c:pt idx="3244">
                  <c:v>0.47814432817724173</c:v>
                </c:pt>
                <c:pt idx="3245">
                  <c:v>0.47524155896574244</c:v>
                </c:pt>
                <c:pt idx="3246">
                  <c:v>0.46917868290225651</c:v>
                </c:pt>
                <c:pt idx="3247">
                  <c:v>0.47728867742100511</c:v>
                </c:pt>
                <c:pt idx="3248">
                  <c:v>0.48386116856468037</c:v>
                </c:pt>
                <c:pt idx="3249">
                  <c:v>0.48843319668321977</c:v>
                </c:pt>
                <c:pt idx="3250">
                  <c:v>0.47778442641852459</c:v>
                </c:pt>
                <c:pt idx="3251">
                  <c:v>0.48951981258654031</c:v>
                </c:pt>
                <c:pt idx="3252">
                  <c:v>0.47992398624277144</c:v>
                </c:pt>
                <c:pt idx="3253">
                  <c:v>0.48222524630316671</c:v>
                </c:pt>
                <c:pt idx="3254">
                  <c:v>0.48316371020125082</c:v>
                </c:pt>
                <c:pt idx="3255">
                  <c:v>0.46978761777752692</c:v>
                </c:pt>
                <c:pt idx="3256">
                  <c:v>0.48809769033193201</c:v>
                </c:pt>
                <c:pt idx="3257">
                  <c:v>0.48297471167578576</c:v>
                </c:pt>
                <c:pt idx="3258">
                  <c:v>0.47288750621788328</c:v>
                </c:pt>
                <c:pt idx="3259">
                  <c:v>0.47043175247995744</c:v>
                </c:pt>
                <c:pt idx="3260">
                  <c:v>0.47560362539929346</c:v>
                </c:pt>
                <c:pt idx="3261">
                  <c:v>0.46588006409470883</c:v>
                </c:pt>
                <c:pt idx="3262">
                  <c:v>0.47207673015606078</c:v>
                </c:pt>
                <c:pt idx="3263">
                  <c:v>0.4551138972661718</c:v>
                </c:pt>
                <c:pt idx="3264">
                  <c:v>0.46120070377230582</c:v>
                </c:pt>
                <c:pt idx="3265">
                  <c:v>0.46514523001625879</c:v>
                </c:pt>
                <c:pt idx="3266">
                  <c:v>0.47276417704578538</c:v>
                </c:pt>
                <c:pt idx="3267">
                  <c:v>0.47956799066674982</c:v>
                </c:pt>
                <c:pt idx="3268">
                  <c:v>0.46881610961440701</c:v>
                </c:pt>
                <c:pt idx="3269">
                  <c:v>0.46807312574226584</c:v>
                </c:pt>
                <c:pt idx="3270">
                  <c:v>0.46504493005663416</c:v>
                </c:pt>
                <c:pt idx="3271">
                  <c:v>0.47166586466610405</c:v>
                </c:pt>
                <c:pt idx="3272">
                  <c:v>0.47294326439189782</c:v>
                </c:pt>
                <c:pt idx="3273">
                  <c:v>0.46747081803374835</c:v>
                </c:pt>
                <c:pt idx="3274">
                  <c:v>0.4677464022772343</c:v>
                </c:pt>
                <c:pt idx="3275">
                  <c:v>0.47813536955735142</c:v>
                </c:pt>
                <c:pt idx="3276">
                  <c:v>0.46457447901164745</c:v>
                </c:pt>
                <c:pt idx="3277">
                  <c:v>0.46611939232686816</c:v>
                </c:pt>
                <c:pt idx="3278">
                  <c:v>0.45926570495818353</c:v>
                </c:pt>
                <c:pt idx="3279">
                  <c:v>0.46721296605941426</c:v>
                </c:pt>
                <c:pt idx="3280">
                  <c:v>0.46006101287758733</c:v>
                </c:pt>
                <c:pt idx="3281">
                  <c:v>0.47171046897490138</c:v>
                </c:pt>
                <c:pt idx="3282">
                  <c:v>0.48542859450484144</c:v>
                </c:pt>
                <c:pt idx="3283">
                  <c:v>0.45726482978617033</c:v>
                </c:pt>
                <c:pt idx="3284">
                  <c:v>0.44487212353448458</c:v>
                </c:pt>
                <c:pt idx="3285">
                  <c:v>0.48426687706967325</c:v>
                </c:pt>
                <c:pt idx="3286">
                  <c:v>0.44090202185872635</c:v>
                </c:pt>
                <c:pt idx="3287">
                  <c:v>0.38278502293582545</c:v>
                </c:pt>
                <c:pt idx="3288">
                  <c:v>0.35173958642390879</c:v>
                </c:pt>
                <c:pt idx="3289">
                  <c:v>0.36626189863636377</c:v>
                </c:pt>
                <c:pt idx="3290">
                  <c:v>0.40418538716780844</c:v>
                </c:pt>
                <c:pt idx="3291">
                  <c:v>0.3988442957589507</c:v>
                </c:pt>
                <c:pt idx="3292">
                  <c:v>0.38411689061789339</c:v>
                </c:pt>
                <c:pt idx="3293">
                  <c:v>0.39825314267883827</c:v>
                </c:pt>
                <c:pt idx="3294">
                  <c:v>0.42387242131683683</c:v>
                </c:pt>
                <c:pt idx="3295">
                  <c:v>0.43679283103340438</c:v>
                </c:pt>
                <c:pt idx="3296">
                  <c:v>0.47621221308603334</c:v>
                </c:pt>
                <c:pt idx="3297">
                  <c:v>0.43045492890970777</c:v>
                </c:pt>
                <c:pt idx="3298">
                  <c:v>0.4237246049601785</c:v>
                </c:pt>
                <c:pt idx="3299">
                  <c:v>0.43308014584028087</c:v>
                </c:pt>
                <c:pt idx="3300">
                  <c:v>0.40991135053244132</c:v>
                </c:pt>
                <c:pt idx="3301">
                  <c:v>0.42009185664247295</c:v>
                </c:pt>
                <c:pt idx="3302">
                  <c:v>0.41291639827730625</c:v>
                </c:pt>
                <c:pt idx="3303">
                  <c:v>0.42203005166609725</c:v>
                </c:pt>
                <c:pt idx="3304">
                  <c:v>0.42666639424063257</c:v>
                </c:pt>
                <c:pt idx="3305">
                  <c:v>0.41348445840219777</c:v>
                </c:pt>
                <c:pt idx="3306">
                  <c:v>0.42204238675755695</c:v>
                </c:pt>
                <c:pt idx="3307">
                  <c:v>0.43056882477614988</c:v>
                </c:pt>
                <c:pt idx="3308">
                  <c:v>0.41477216293001634</c:v>
                </c:pt>
                <c:pt idx="3309">
                  <c:v>0.43573662540365582</c:v>
                </c:pt>
                <c:pt idx="3310">
                  <c:v>0.43411348967142532</c:v>
                </c:pt>
                <c:pt idx="3311">
                  <c:v>0.42664030607601877</c:v>
                </c:pt>
                <c:pt idx="3312">
                  <c:v>0.43303454870420088</c:v>
                </c:pt>
                <c:pt idx="3313">
                  <c:v>0.4264246845261333</c:v>
                </c:pt>
                <c:pt idx="3314">
                  <c:v>0.42566985779768035</c:v>
                </c:pt>
                <c:pt idx="3315">
                  <c:v>0.43404236838798005</c:v>
                </c:pt>
                <c:pt idx="3316">
                  <c:v>0.44761065721112409</c:v>
                </c:pt>
                <c:pt idx="3317">
                  <c:v>0.4488869058370259</c:v>
                </c:pt>
                <c:pt idx="3318">
                  <c:v>0.43313098727665145</c:v>
                </c:pt>
                <c:pt idx="3319">
                  <c:v>0.44595791366583548</c:v>
                </c:pt>
                <c:pt idx="3320">
                  <c:v>0.45906014071266688</c:v>
                </c:pt>
                <c:pt idx="3321">
                  <c:v>0.44557389020221932</c:v>
                </c:pt>
                <c:pt idx="3322">
                  <c:v>0.49018799977715116</c:v>
                </c:pt>
                <c:pt idx="3323">
                  <c:v>0.43727864074112877</c:v>
                </c:pt>
                <c:pt idx="3324">
                  <c:v>0.49285261258404789</c:v>
                </c:pt>
                <c:pt idx="3325">
                  <c:v>0.44151683659295532</c:v>
                </c:pt>
                <c:pt idx="3326">
                  <c:v>0.43335487087753044</c:v>
                </c:pt>
                <c:pt idx="3327">
                  <c:v>0.43275618113214925</c:v>
                </c:pt>
                <c:pt idx="3328">
                  <c:v>0.45932612166476694</c:v>
                </c:pt>
                <c:pt idx="3329">
                  <c:v>0.44211444990416332</c:v>
                </c:pt>
                <c:pt idx="3330">
                  <c:v>0.45838775141902388</c:v>
                </c:pt>
                <c:pt idx="3331">
                  <c:v>0.43983102375516681</c:v>
                </c:pt>
                <c:pt idx="3332">
                  <c:v>0.43709558721601482</c:v>
                </c:pt>
                <c:pt idx="3333">
                  <c:v>0.4392191616930774</c:v>
                </c:pt>
                <c:pt idx="3334">
                  <c:v>0.4063459707412998</c:v>
                </c:pt>
                <c:pt idx="3335">
                  <c:v>0.44567487020241214</c:v>
                </c:pt>
                <c:pt idx="3336">
                  <c:v>0.44428479402951532</c:v>
                </c:pt>
                <c:pt idx="3337">
                  <c:v>0.44771003653918973</c:v>
                </c:pt>
                <c:pt idx="3338">
                  <c:v>0.44555550008136224</c:v>
                </c:pt>
                <c:pt idx="3339">
                  <c:v>0.44335575665849875</c:v>
                </c:pt>
                <c:pt idx="3340">
                  <c:v>0.2993914901207233</c:v>
                </c:pt>
                <c:pt idx="3341">
                  <c:v>2.5949674342263338E-2</c:v>
                </c:pt>
                <c:pt idx="3342">
                  <c:v>-0.39991760933969128</c:v>
                </c:pt>
                <c:pt idx="3343">
                  <c:v>-1.2030264725671957</c:v>
                </c:pt>
                <c:pt idx="3344">
                  <c:v>-1.2295290381463309</c:v>
                </c:pt>
                <c:pt idx="3345">
                  <c:v>-1.190982075563894</c:v>
                </c:pt>
                <c:pt idx="3346">
                  <c:v>-1.1305072333467863</c:v>
                </c:pt>
                <c:pt idx="3347">
                  <c:v>-1.1085748951089318</c:v>
                </c:pt>
                <c:pt idx="3348">
                  <c:v>-1.061635152161339</c:v>
                </c:pt>
                <c:pt idx="3349">
                  <c:v>-1.0256072373726717</c:v>
                </c:pt>
                <c:pt idx="3350">
                  <c:v>-0.98241882430091299</c:v>
                </c:pt>
                <c:pt idx="3351">
                  <c:v>-0.94137993606743964</c:v>
                </c:pt>
                <c:pt idx="3352">
                  <c:v>-0.90664301379833234</c:v>
                </c:pt>
                <c:pt idx="3353">
                  <c:v>-0.8737447848767067</c:v>
                </c:pt>
                <c:pt idx="3354">
                  <c:v>-0.8379354278214417</c:v>
                </c:pt>
                <c:pt idx="3355">
                  <c:v>-0.82104820902487774</c:v>
                </c:pt>
                <c:pt idx="3356">
                  <c:v>-0.78764492949651288</c:v>
                </c:pt>
                <c:pt idx="3357">
                  <c:v>-0.75191081567050055</c:v>
                </c:pt>
                <c:pt idx="3358">
                  <c:v>-0.69367830359007865</c:v>
                </c:pt>
                <c:pt idx="3359">
                  <c:v>-0.64388363399491122</c:v>
                </c:pt>
                <c:pt idx="3360">
                  <c:v>-0.55214773775846993</c:v>
                </c:pt>
                <c:pt idx="3361">
                  <c:v>-0.46993847965856489</c:v>
                </c:pt>
                <c:pt idx="3362">
                  <c:v>-0.36999375788354488</c:v>
                </c:pt>
                <c:pt idx="3363">
                  <c:v>-0.28690499956433535</c:v>
                </c:pt>
                <c:pt idx="3364">
                  <c:v>-0.19814817131346896</c:v>
                </c:pt>
                <c:pt idx="3365">
                  <c:v>-0.10730682477950597</c:v>
                </c:pt>
                <c:pt idx="3366">
                  <c:v>-3.2450041828038581E-2</c:v>
                </c:pt>
                <c:pt idx="3367">
                  <c:v>1.7725253947380684E-2</c:v>
                </c:pt>
                <c:pt idx="3368">
                  <c:v>8.5865886196486135E-2</c:v>
                </c:pt>
                <c:pt idx="3369">
                  <c:v>0.14156214669332479</c:v>
                </c:pt>
                <c:pt idx="3370">
                  <c:v>0.15980228876162608</c:v>
                </c:pt>
                <c:pt idx="3371">
                  <c:v>0.20390516126521821</c:v>
                </c:pt>
                <c:pt idx="3372">
                  <c:v>0.22116449788838644</c:v>
                </c:pt>
                <c:pt idx="3373">
                  <c:v>0.24956578956449499</c:v>
                </c:pt>
                <c:pt idx="3374">
                  <c:v>0.26455641987646888</c:v>
                </c:pt>
                <c:pt idx="3375">
                  <c:v>0.28130254878157696</c:v>
                </c:pt>
                <c:pt idx="3376">
                  <c:v>0.29390346188648614</c:v>
                </c:pt>
                <c:pt idx="3377">
                  <c:v>0.30996051695034627</c:v>
                </c:pt>
                <c:pt idx="3378">
                  <c:v>0.32736914071235745</c:v>
                </c:pt>
                <c:pt idx="3379">
                  <c:v>0.33395599237792933</c:v>
                </c:pt>
                <c:pt idx="3380">
                  <c:v>0.32463401530545638</c:v>
                </c:pt>
                <c:pt idx="3381">
                  <c:v>0.34450443383467716</c:v>
                </c:pt>
                <c:pt idx="3382">
                  <c:v>0.35965572655607625</c:v>
                </c:pt>
                <c:pt idx="3383">
                  <c:v>0.35220311298899071</c:v>
                </c:pt>
                <c:pt idx="3384">
                  <c:v>0.33093287102744651</c:v>
                </c:pt>
                <c:pt idx="3385">
                  <c:v>0.34209412180053655</c:v>
                </c:pt>
                <c:pt idx="3386">
                  <c:v>0.42861572468356757</c:v>
                </c:pt>
                <c:pt idx="3387">
                  <c:v>0.35541007665692287</c:v>
                </c:pt>
                <c:pt idx="3388">
                  <c:v>0.34358234634944596</c:v>
                </c:pt>
                <c:pt idx="3389">
                  <c:v>0.38749161361138335</c:v>
                </c:pt>
                <c:pt idx="3390">
                  <c:v>0.37222977604330781</c:v>
                </c:pt>
                <c:pt idx="3391">
                  <c:v>0.36666602233784068</c:v>
                </c:pt>
                <c:pt idx="3392">
                  <c:v>0.35957503535069513</c:v>
                </c:pt>
                <c:pt idx="3393">
                  <c:v>0.37138522522719386</c:v>
                </c:pt>
                <c:pt idx="3394">
                  <c:v>0.36667760072896088</c:v>
                </c:pt>
                <c:pt idx="3395">
                  <c:v>0.35211680055325878</c:v>
                </c:pt>
                <c:pt idx="3396">
                  <c:v>0.36959760179206635</c:v>
                </c:pt>
                <c:pt idx="3397">
                  <c:v>0.37010794286432536</c:v>
                </c:pt>
                <c:pt idx="3398">
                  <c:v>0.36639925184227684</c:v>
                </c:pt>
                <c:pt idx="3399">
                  <c:v>0.35922342465961882</c:v>
                </c:pt>
                <c:pt idx="3400">
                  <c:v>0.37752148251900725</c:v>
                </c:pt>
                <c:pt idx="3401">
                  <c:v>0.36151971597915389</c:v>
                </c:pt>
                <c:pt idx="3402">
                  <c:v>0.36291776794449043</c:v>
                </c:pt>
                <c:pt idx="3403">
                  <c:v>0.38122647386628311</c:v>
                </c:pt>
                <c:pt idx="3404">
                  <c:v>0.37247135318800301</c:v>
                </c:pt>
                <c:pt idx="3405">
                  <c:v>0.35899725489576684</c:v>
                </c:pt>
                <c:pt idx="3406">
                  <c:v>0.3712813375332723</c:v>
                </c:pt>
                <c:pt idx="3407">
                  <c:v>0.36926740877608893</c:v>
                </c:pt>
                <c:pt idx="3408">
                  <c:v>0.35774772808876626</c:v>
                </c:pt>
                <c:pt idx="3409">
                  <c:v>0.36988425064918301</c:v>
                </c:pt>
                <c:pt idx="3410">
                  <c:v>0.36273161910007662</c:v>
                </c:pt>
                <c:pt idx="3411">
                  <c:v>0.36597361858590782</c:v>
                </c:pt>
                <c:pt idx="3412">
                  <c:v>0.36046482482853032</c:v>
                </c:pt>
                <c:pt idx="3413">
                  <c:v>0.3568389159256129</c:v>
                </c:pt>
                <c:pt idx="3414">
                  <c:v>0.35948924514063696</c:v>
                </c:pt>
                <c:pt idx="3415">
                  <c:v>0.36864308119847738</c:v>
                </c:pt>
                <c:pt idx="3416">
                  <c:v>0.35057699139594545</c:v>
                </c:pt>
                <c:pt idx="3417">
                  <c:v>0.36485182580701425</c:v>
                </c:pt>
                <c:pt idx="3418">
                  <c:v>0.35623485548889111</c:v>
                </c:pt>
                <c:pt idx="3419">
                  <c:v>0.36658033881200552</c:v>
                </c:pt>
                <c:pt idx="3420">
                  <c:v>0.39627968926832391</c:v>
                </c:pt>
                <c:pt idx="3421">
                  <c:v>0.35803746229948186</c:v>
                </c:pt>
                <c:pt idx="3422">
                  <c:v>0.36711303305700432</c:v>
                </c:pt>
                <c:pt idx="3423">
                  <c:v>0.37558887458753293</c:v>
                </c:pt>
                <c:pt idx="3424">
                  <c:v>0.37026533062469486</c:v>
                </c:pt>
                <c:pt idx="3425">
                  <c:v>0.35964040706788852</c:v>
                </c:pt>
                <c:pt idx="3426">
                  <c:v>0.34905808390221427</c:v>
                </c:pt>
                <c:pt idx="3427">
                  <c:v>0.35592704263289382</c:v>
                </c:pt>
                <c:pt idx="3428">
                  <c:v>0.35675300406793076</c:v>
                </c:pt>
                <c:pt idx="3429">
                  <c:v>0.35886725181833951</c:v>
                </c:pt>
                <c:pt idx="3430">
                  <c:v>0.36271863251945724</c:v>
                </c:pt>
                <c:pt idx="3431">
                  <c:v>0.35867562039960926</c:v>
                </c:pt>
                <c:pt idx="3432">
                  <c:v>0.36568591844295084</c:v>
                </c:pt>
                <c:pt idx="3433">
                  <c:v>0.35611919568413147</c:v>
                </c:pt>
                <c:pt idx="3434">
                  <c:v>0.35584361024042632</c:v>
                </c:pt>
                <c:pt idx="3435">
                  <c:v>0.36257883788734907</c:v>
                </c:pt>
                <c:pt idx="3436">
                  <c:v>0.38380504214556588</c:v>
                </c:pt>
                <c:pt idx="3437">
                  <c:v>0.36456869312621593</c:v>
                </c:pt>
                <c:pt idx="3438">
                  <c:v>0.36170980090694482</c:v>
                </c:pt>
                <c:pt idx="3439">
                  <c:v>0.34356111542503526</c:v>
                </c:pt>
                <c:pt idx="3440">
                  <c:v>0.36368918668303735</c:v>
                </c:pt>
                <c:pt idx="3441">
                  <c:v>0.36153687938466739</c:v>
                </c:pt>
                <c:pt idx="3442">
                  <c:v>0.40895197669436412</c:v>
                </c:pt>
                <c:pt idx="3443">
                  <c:v>0.38062903345320898</c:v>
                </c:pt>
                <c:pt idx="3444">
                  <c:v>0.35503051038813294</c:v>
                </c:pt>
                <c:pt idx="3445">
                  <c:v>0.38407166252484543</c:v>
                </c:pt>
                <c:pt idx="3446">
                  <c:v>0.43859356577796327</c:v>
                </c:pt>
                <c:pt idx="3447">
                  <c:v>0.38597688251297085</c:v>
                </c:pt>
                <c:pt idx="3448">
                  <c:v>0.37644804777541063</c:v>
                </c:pt>
                <c:pt idx="3449">
                  <c:v>0.36923743779633794</c:v>
                </c:pt>
                <c:pt idx="3450">
                  <c:v>0.36842613296210341</c:v>
                </c:pt>
                <c:pt idx="3451">
                  <c:v>0.38103259441600962</c:v>
                </c:pt>
                <c:pt idx="3452">
                  <c:v>0.37020409571819685</c:v>
                </c:pt>
                <c:pt idx="3453">
                  <c:v>0.37166862323601252</c:v>
                </c:pt>
                <c:pt idx="3454">
                  <c:v>0.39431278301849559</c:v>
                </c:pt>
                <c:pt idx="3455">
                  <c:v>0.40306374345159379</c:v>
                </c:pt>
                <c:pt idx="3456">
                  <c:v>0.37040301776072032</c:v>
                </c:pt>
                <c:pt idx="3457">
                  <c:v>0.38410957808690982</c:v>
                </c:pt>
                <c:pt idx="3458">
                  <c:v>0.38421203486880939</c:v>
                </c:pt>
                <c:pt idx="3459">
                  <c:v>0.38900995380952985</c:v>
                </c:pt>
                <c:pt idx="3460">
                  <c:v>0.35274985259034874</c:v>
                </c:pt>
                <c:pt idx="3461">
                  <c:v>0.38717622081086323</c:v>
                </c:pt>
                <c:pt idx="3462">
                  <c:v>0.35046253771708924</c:v>
                </c:pt>
                <c:pt idx="3463">
                  <c:v>0.39641348871056575</c:v>
                </c:pt>
                <c:pt idx="3464">
                  <c:v>0.39297267391452967</c:v>
                </c:pt>
                <c:pt idx="3465">
                  <c:v>0.40471186749484261</c:v>
                </c:pt>
                <c:pt idx="3466">
                  <c:v>0.39938101832675044</c:v>
                </c:pt>
                <c:pt idx="3467">
                  <c:v>0.40979675610669075</c:v>
                </c:pt>
                <c:pt idx="3468">
                  <c:v>0.40090448763577707</c:v>
                </c:pt>
                <c:pt idx="3469">
                  <c:v>0.39250097945730672</c:v>
                </c:pt>
                <c:pt idx="3470">
                  <c:v>0.38396810800456438</c:v>
                </c:pt>
                <c:pt idx="3471">
                  <c:v>0.39099114871670976</c:v>
                </c:pt>
                <c:pt idx="3472">
                  <c:v>0.39156882621609768</c:v>
                </c:pt>
                <c:pt idx="3473">
                  <c:v>0.39292117416140854</c:v>
                </c:pt>
                <c:pt idx="3474">
                  <c:v>0.39726419529792401</c:v>
                </c:pt>
                <c:pt idx="3475">
                  <c:v>0.39598659321801827</c:v>
                </c:pt>
                <c:pt idx="3476">
                  <c:v>0.40130013747930482</c:v>
                </c:pt>
                <c:pt idx="3477">
                  <c:v>0.41419460611580466</c:v>
                </c:pt>
                <c:pt idx="3478">
                  <c:v>0.40563511491038723</c:v>
                </c:pt>
                <c:pt idx="3479">
                  <c:v>0</c:v>
                </c:pt>
                <c:pt idx="3480">
                  <c:v>0.39887024742725619</c:v>
                </c:pt>
                <c:pt idx="3481">
                  <c:v>0.42514502197371318</c:v>
                </c:pt>
                <c:pt idx="3482">
                  <c:v>0.39221222495599117</c:v>
                </c:pt>
                <c:pt idx="3483">
                  <c:v>0.39045235197984351</c:v>
                </c:pt>
                <c:pt idx="3484">
                  <c:v>0.41222798105342118</c:v>
                </c:pt>
                <c:pt idx="3485">
                  <c:v>0.39339326260236324</c:v>
                </c:pt>
                <c:pt idx="3486">
                  <c:v>0.40635860884198532</c:v>
                </c:pt>
                <c:pt idx="3487">
                  <c:v>0.35886004812777894</c:v>
                </c:pt>
                <c:pt idx="3488">
                  <c:v>0.38548641934196543</c:v>
                </c:pt>
                <c:pt idx="3489">
                  <c:v>0.39400820089651617</c:v>
                </c:pt>
                <c:pt idx="3490">
                  <c:v>0.38964033446014812</c:v>
                </c:pt>
                <c:pt idx="3491">
                  <c:v>0.39059491604636232</c:v>
                </c:pt>
                <c:pt idx="3492">
                  <c:v>0.39473922026741942</c:v>
                </c:pt>
                <c:pt idx="3493">
                  <c:v>0.39927939132779572</c:v>
                </c:pt>
                <c:pt idx="3494">
                  <c:v>0.39279537847704998</c:v>
                </c:pt>
                <c:pt idx="3495">
                  <c:v>0.42555053822754335</c:v>
                </c:pt>
                <c:pt idx="3496">
                  <c:v>0.3893967898289496</c:v>
                </c:pt>
                <c:pt idx="3497">
                  <c:v>0.40483042215504428</c:v>
                </c:pt>
                <c:pt idx="3498">
                  <c:v>0.34702667468799397</c:v>
                </c:pt>
                <c:pt idx="3499">
                  <c:v>0.39211046501131436</c:v>
                </c:pt>
                <c:pt idx="3500">
                  <c:v>0.39495197341338967</c:v>
                </c:pt>
                <c:pt idx="3501">
                  <c:v>0.38877796154182614</c:v>
                </c:pt>
                <c:pt idx="3502">
                  <c:v>0.37735829666499054</c:v>
                </c:pt>
                <c:pt idx="3503">
                  <c:v>0.39205935450596041</c:v>
                </c:pt>
                <c:pt idx="3504">
                  <c:v>0.39220736566588865</c:v>
                </c:pt>
                <c:pt idx="3505">
                  <c:v>0.38026316286438538</c:v>
                </c:pt>
                <c:pt idx="3506">
                  <c:v>0.39654431015350172</c:v>
                </c:pt>
                <c:pt idx="3507">
                  <c:v>0.33637728624928936</c:v>
                </c:pt>
                <c:pt idx="3508">
                  <c:v>0.38542517476932575</c:v>
                </c:pt>
                <c:pt idx="3509">
                  <c:v>0.39697616661253327</c:v>
                </c:pt>
                <c:pt idx="3510">
                  <c:v>0.37945476884411067</c:v>
                </c:pt>
                <c:pt idx="3511">
                  <c:v>0.37391202184457106</c:v>
                </c:pt>
                <c:pt idx="3512">
                  <c:v>0.37999944239899397</c:v>
                </c:pt>
                <c:pt idx="3513">
                  <c:v>0.37506343723010732</c:v>
                </c:pt>
                <c:pt idx="3514">
                  <c:v>0.37062338932136246</c:v>
                </c:pt>
                <c:pt idx="3515">
                  <c:v>0.36995044673761818</c:v>
                </c:pt>
                <c:pt idx="3516">
                  <c:v>0.36711382019683936</c:v>
                </c:pt>
                <c:pt idx="3517">
                  <c:v>0.37030161203821432</c:v>
                </c:pt>
                <c:pt idx="3518">
                  <c:v>0.37522041106304516</c:v>
                </c:pt>
                <c:pt idx="3519">
                  <c:v>0.38081689204849622</c:v>
                </c:pt>
                <c:pt idx="3520">
                  <c:v>0.38407354373173358</c:v>
                </c:pt>
                <c:pt idx="3521">
                  <c:v>0.37647246973114673</c:v>
                </c:pt>
                <c:pt idx="3522">
                  <c:v>0.38700434396765376</c:v>
                </c:pt>
                <c:pt idx="3523">
                  <c:v>0.36921404936027713</c:v>
                </c:pt>
                <c:pt idx="3524">
                  <c:v>0.37468796986610925</c:v>
                </c:pt>
                <c:pt idx="3525">
                  <c:v>0.39046955191850308</c:v>
                </c:pt>
                <c:pt idx="3526">
                  <c:v>0.3706970198033771</c:v>
                </c:pt>
                <c:pt idx="3527">
                  <c:v>0.37129836540102684</c:v>
                </c:pt>
                <c:pt idx="3528">
                  <c:v>0.37360513033709652</c:v>
                </c:pt>
                <c:pt idx="3529">
                  <c:v>0.38461067421901013</c:v>
                </c:pt>
                <c:pt idx="3530">
                  <c:v>0.37208933862294086</c:v>
                </c:pt>
                <c:pt idx="3531">
                  <c:v>0.38139883220277626</c:v>
                </c:pt>
                <c:pt idx="3532">
                  <c:v>0.37243081805065487</c:v>
                </c:pt>
                <c:pt idx="3533">
                  <c:v>0.37619120854738503</c:v>
                </c:pt>
                <c:pt idx="3534">
                  <c:v>0.36981810609951576</c:v>
                </c:pt>
                <c:pt idx="3535">
                  <c:v>0.37063839362580586</c:v>
                </c:pt>
                <c:pt idx="3536">
                  <c:v>0.40232707403930323</c:v>
                </c:pt>
                <c:pt idx="3537">
                  <c:v>0.37831545914018938</c:v>
                </c:pt>
                <c:pt idx="3538">
                  <c:v>0.37803181519745754</c:v>
                </c:pt>
                <c:pt idx="3539">
                  <c:v>0.37919684636983525</c:v>
                </c:pt>
                <c:pt idx="3540">
                  <c:v>0.37846639852772135</c:v>
                </c:pt>
                <c:pt idx="3541">
                  <c:v>0.33396980242507346</c:v>
                </c:pt>
                <c:pt idx="3542">
                  <c:v>0.26353422416199623</c:v>
                </c:pt>
                <c:pt idx="3543">
                  <c:v>0.3710952807181549</c:v>
                </c:pt>
                <c:pt idx="3544">
                  <c:v>0.38729127423485155</c:v>
                </c:pt>
                <c:pt idx="3545">
                  <c:v>0.3769397724237073</c:v>
                </c:pt>
                <c:pt idx="3546">
                  <c:v>0.38542724754707075</c:v>
                </c:pt>
                <c:pt idx="3547">
                  <c:v>0.38536358467610332</c:v>
                </c:pt>
                <c:pt idx="3548">
                  <c:v>0.37738403679500365</c:v>
                </c:pt>
                <c:pt idx="3549">
                  <c:v>0.37917032712799287</c:v>
                </c:pt>
                <c:pt idx="3550">
                  <c:v>0.38928843807203423</c:v>
                </c:pt>
                <c:pt idx="3551">
                  <c:v>0.38816054801880906</c:v>
                </c:pt>
                <c:pt idx="3552">
                  <c:v>0.39871870204474147</c:v>
                </c:pt>
                <c:pt idx="3553">
                  <c:v>0.40205247157482343</c:v>
                </c:pt>
                <c:pt idx="3554">
                  <c:v>0.38654100750378728</c:v>
                </c:pt>
                <c:pt idx="3555">
                  <c:v>0.39514879130736086</c:v>
                </c:pt>
                <c:pt idx="3556">
                  <c:v>0.38374321505084724</c:v>
                </c:pt>
                <c:pt idx="3557">
                  <c:v>0.39931790229475178</c:v>
                </c:pt>
                <c:pt idx="3558">
                  <c:v>0.3977646778332003</c:v>
                </c:pt>
                <c:pt idx="3559">
                  <c:v>0.3892896565610991</c:v>
                </c:pt>
                <c:pt idx="3560">
                  <c:v>0.41367241495039991</c:v>
                </c:pt>
                <c:pt idx="3561">
                  <c:v>0.38818017138288285</c:v>
                </c:pt>
                <c:pt idx="3562">
                  <c:v>0.39243073045678889</c:v>
                </c:pt>
                <c:pt idx="3563">
                  <c:v>0.3976345209065078</c:v>
                </c:pt>
                <c:pt idx="3564">
                  <c:v>0.42567212906943686</c:v>
                </c:pt>
                <c:pt idx="3565">
                  <c:v>0.40050120100498482</c:v>
                </c:pt>
                <c:pt idx="3566">
                  <c:v>0.40364618144004488</c:v>
                </c:pt>
                <c:pt idx="3567">
                  <c:v>0.3929921025083708</c:v>
                </c:pt>
                <c:pt idx="3568">
                  <c:v>0.40689574343805796</c:v>
                </c:pt>
                <c:pt idx="3569">
                  <c:v>0.40233425677012979</c:v>
                </c:pt>
                <c:pt idx="3570">
                  <c:v>0.39926206291033323</c:v>
                </c:pt>
                <c:pt idx="3571">
                  <c:v>0.36823521700820255</c:v>
                </c:pt>
                <c:pt idx="3572">
                  <c:v>0.41721837953969104</c:v>
                </c:pt>
                <c:pt idx="3573">
                  <c:v>0.40685736205204204</c:v>
                </c:pt>
                <c:pt idx="3574">
                  <c:v>0.40817227074668982</c:v>
                </c:pt>
                <c:pt idx="3575">
                  <c:v>0.40438444046760924</c:v>
                </c:pt>
                <c:pt idx="3576">
                  <c:v>0.39970552334957676</c:v>
                </c:pt>
                <c:pt idx="3577">
                  <c:v>0.41260816872368056</c:v>
                </c:pt>
                <c:pt idx="3578">
                  <c:v>0.39846770555579941</c:v>
                </c:pt>
                <c:pt idx="3579">
                  <c:v>0.4142425198944375</c:v>
                </c:pt>
                <c:pt idx="3580">
                  <c:v>0.40420761681703204</c:v>
                </c:pt>
                <c:pt idx="3581">
                  <c:v>0.41039144959613716</c:v>
                </c:pt>
                <c:pt idx="3582">
                  <c:v>0.40449812665790968</c:v>
                </c:pt>
                <c:pt idx="3583">
                  <c:v>0.39955116967468929</c:v>
                </c:pt>
                <c:pt idx="3584">
                  <c:v>0.39569156547191531</c:v>
                </c:pt>
                <c:pt idx="3585">
                  <c:v>0.39560485398477513</c:v>
                </c:pt>
                <c:pt idx="3586">
                  <c:v>0.41556497234436379</c:v>
                </c:pt>
                <c:pt idx="3587">
                  <c:v>0.40929842952846246</c:v>
                </c:pt>
                <c:pt idx="3588">
                  <c:v>0.3988129626984242</c:v>
                </c:pt>
                <c:pt idx="3589">
                  <c:v>0.40203181816275002</c:v>
                </c:pt>
                <c:pt idx="3590">
                  <c:v>0.41018657102730505</c:v>
                </c:pt>
                <c:pt idx="3591">
                  <c:v>0.39017909360469727</c:v>
                </c:pt>
                <c:pt idx="3592">
                  <c:v>0.39001126949690046</c:v>
                </c:pt>
                <c:pt idx="3593">
                  <c:v>0.3945460459437915</c:v>
                </c:pt>
                <c:pt idx="3594">
                  <c:v>0.40514695724012417</c:v>
                </c:pt>
                <c:pt idx="3595">
                  <c:v>0.39151819586014197</c:v>
                </c:pt>
                <c:pt idx="3596">
                  <c:v>0.41284436636150501</c:v>
                </c:pt>
                <c:pt idx="3597">
                  <c:v>0.39719698970225775</c:v>
                </c:pt>
                <c:pt idx="3598">
                  <c:v>0.39298710880259735</c:v>
                </c:pt>
                <c:pt idx="3599">
                  <c:v>0.39727713220363181</c:v>
                </c:pt>
                <c:pt idx="3600">
                  <c:v>0.39338136506869043</c:v>
                </c:pt>
                <c:pt idx="3601">
                  <c:v>0.38071737035847236</c:v>
                </c:pt>
                <c:pt idx="3602">
                  <c:v>0.39705729600656148</c:v>
                </c:pt>
                <c:pt idx="3603">
                  <c:v>0.39125436304662464</c:v>
                </c:pt>
                <c:pt idx="3604">
                  <c:v>0.39930953617275033</c:v>
                </c:pt>
                <c:pt idx="3605">
                  <c:v>0.39394777915047452</c:v>
                </c:pt>
                <c:pt idx="3606">
                  <c:v>0.39132290023663296</c:v>
                </c:pt>
                <c:pt idx="3607">
                  <c:v>0.41055300974022452</c:v>
                </c:pt>
                <c:pt idx="3608">
                  <c:v>0.38697250468732541</c:v>
                </c:pt>
                <c:pt idx="3609">
                  <c:v>0.37881844869473275</c:v>
                </c:pt>
                <c:pt idx="3610">
                  <c:v>0.37573197628994653</c:v>
                </c:pt>
                <c:pt idx="3611">
                  <c:v>0.39280551856320439</c:v>
                </c:pt>
                <c:pt idx="3612">
                  <c:v>0.3869111152866575</c:v>
                </c:pt>
                <c:pt idx="3613">
                  <c:v>0.39115883569864479</c:v>
                </c:pt>
                <c:pt idx="3614">
                  <c:v>0.39499533005397602</c:v>
                </c:pt>
                <c:pt idx="3615">
                  <c:v>0.37747393122119582</c:v>
                </c:pt>
                <c:pt idx="3616">
                  <c:v>0.38613563100053216</c:v>
                </c:pt>
                <c:pt idx="3617">
                  <c:v>0.38108288170696447</c:v>
                </c:pt>
                <c:pt idx="3618">
                  <c:v>0.38260046469217085</c:v>
                </c:pt>
                <c:pt idx="3619">
                  <c:v>0.38039491457621882</c:v>
                </c:pt>
                <c:pt idx="3620">
                  <c:v>0.38655889742103378</c:v>
                </c:pt>
                <c:pt idx="3621">
                  <c:v>0.38289800359342474</c:v>
                </c:pt>
                <c:pt idx="3622">
                  <c:v>0.38651113209481286</c:v>
                </c:pt>
                <c:pt idx="3623">
                  <c:v>0.39248548031535746</c:v>
                </c:pt>
                <c:pt idx="3624">
                  <c:v>0.38781946165956926</c:v>
                </c:pt>
                <c:pt idx="3625">
                  <c:v>0.51480457786963352</c:v>
                </c:pt>
                <c:pt idx="3626">
                  <c:v>0.39785235210056213</c:v>
                </c:pt>
                <c:pt idx="3627">
                  <c:v>0.40250128296809096</c:v>
                </c:pt>
                <c:pt idx="3628">
                  <c:v>0.39484578553396493</c:v>
                </c:pt>
                <c:pt idx="3629">
                  <c:v>0.40157136433744189</c:v>
                </c:pt>
                <c:pt idx="3630">
                  <c:v>0.41387247416993272</c:v>
                </c:pt>
                <c:pt idx="3631">
                  <c:v>0.38966242352446012</c:v>
                </c:pt>
                <c:pt idx="3632">
                  <c:v>0.39487924126626722</c:v>
                </c:pt>
                <c:pt idx="3633">
                  <c:v>0.40474602464954351</c:v>
                </c:pt>
                <c:pt idx="3634">
                  <c:v>0.39989092302690304</c:v>
                </c:pt>
                <c:pt idx="3635">
                  <c:v>0.4085068789550535</c:v>
                </c:pt>
                <c:pt idx="3636">
                  <c:v>0.41291791767668234</c:v>
                </c:pt>
                <c:pt idx="3637">
                  <c:v>0.41811103181967135</c:v>
                </c:pt>
                <c:pt idx="3638">
                  <c:v>0.42901526971182524</c:v>
                </c:pt>
                <c:pt idx="3639">
                  <c:v>0.41861837299845323</c:v>
                </c:pt>
                <c:pt idx="3640">
                  <c:v>0.41930764338120136</c:v>
                </c:pt>
                <c:pt idx="3641">
                  <c:v>0.42694401784249958</c:v>
                </c:pt>
                <c:pt idx="3642">
                  <c:v>0.42969945134557652</c:v>
                </c:pt>
                <c:pt idx="3643">
                  <c:v>0.41906618813109481</c:v>
                </c:pt>
                <c:pt idx="3644">
                  <c:v>0.41637160382218924</c:v>
                </c:pt>
                <c:pt idx="3645">
                  <c:v>0.41002850827977738</c:v>
                </c:pt>
                <c:pt idx="3646">
                  <c:v>0.41767818805329332</c:v>
                </c:pt>
                <c:pt idx="3647">
                  <c:v>0.42179840560587684</c:v>
                </c:pt>
                <c:pt idx="3648">
                  <c:v>0.42563504460169371</c:v>
                </c:pt>
                <c:pt idx="3649">
                  <c:v>0.45661621433306532</c:v>
                </c:pt>
                <c:pt idx="3650">
                  <c:v>0.40619838488963372</c:v>
                </c:pt>
                <c:pt idx="3651">
                  <c:v>0.41295884228908541</c:v>
                </c:pt>
                <c:pt idx="3652">
                  <c:v>0.41929809689369352</c:v>
                </c:pt>
                <c:pt idx="3653">
                  <c:v>0.43846254640491611</c:v>
                </c:pt>
                <c:pt idx="3654">
                  <c:v>0.42243291893325574</c:v>
                </c:pt>
                <c:pt idx="3655">
                  <c:v>0.42751387310079425</c:v>
                </c:pt>
                <c:pt idx="3656">
                  <c:v>0.41988526003363325</c:v>
                </c:pt>
                <c:pt idx="3657">
                  <c:v>0.40852232671534194</c:v>
                </c:pt>
                <c:pt idx="3658">
                  <c:v>0.39479229983551978</c:v>
                </c:pt>
                <c:pt idx="3659">
                  <c:v>0.41050518815255288</c:v>
                </c:pt>
                <c:pt idx="3660">
                  <c:v>0.41814742139301286</c:v>
                </c:pt>
                <c:pt idx="3661">
                  <c:v>0.41582910092140185</c:v>
                </c:pt>
                <c:pt idx="3662">
                  <c:v>0.43587702093253067</c:v>
                </c:pt>
                <c:pt idx="3663">
                  <c:v>0.43860987344387375</c:v>
                </c:pt>
                <c:pt idx="3664">
                  <c:v>0.38389875339487284</c:v>
                </c:pt>
                <c:pt idx="3665">
                  <c:v>0.44866668907219187</c:v>
                </c:pt>
                <c:pt idx="3666">
                  <c:v>0.47481729981009874</c:v>
                </c:pt>
                <c:pt idx="3667">
                  <c:v>0.45631954557451598</c:v>
                </c:pt>
                <c:pt idx="3668">
                  <c:v>0.44596809691027045</c:v>
                </c:pt>
                <c:pt idx="3669">
                  <c:v>0.44347620267663634</c:v>
                </c:pt>
                <c:pt idx="3670">
                  <c:v>0.43121480360808367</c:v>
                </c:pt>
                <c:pt idx="3671">
                  <c:v>0.42882085001266179</c:v>
                </c:pt>
                <c:pt idx="3672">
                  <c:v>0.43838346004155526</c:v>
                </c:pt>
                <c:pt idx="3673">
                  <c:v>0.42635971183355093</c:v>
                </c:pt>
                <c:pt idx="3674">
                  <c:v>0.43764387357820195</c:v>
                </c:pt>
                <c:pt idx="3675">
                  <c:v>0.44877598993783835</c:v>
                </c:pt>
                <c:pt idx="3676">
                  <c:v>0.4248700863995038</c:v>
                </c:pt>
                <c:pt idx="3677">
                  <c:v>0.41309836450612825</c:v>
                </c:pt>
                <c:pt idx="3678">
                  <c:v>0.4170593959248039</c:v>
                </c:pt>
                <c:pt idx="3679">
                  <c:v>0.43478358408534823</c:v>
                </c:pt>
                <c:pt idx="3680">
                  <c:v>0.42213892582103985</c:v>
                </c:pt>
                <c:pt idx="3681">
                  <c:v>0.41455943849759724</c:v>
                </c:pt>
                <c:pt idx="3682">
                  <c:v>0.43700403151168032</c:v>
                </c:pt>
                <c:pt idx="3683">
                  <c:v>0.42206764733351448</c:v>
                </c:pt>
                <c:pt idx="3684">
                  <c:v>0.41338611861613522</c:v>
                </c:pt>
                <c:pt idx="3685">
                  <c:v>0.43144582263479181</c:v>
                </c:pt>
                <c:pt idx="3686">
                  <c:v>0.41502398766793225</c:v>
                </c:pt>
                <c:pt idx="3687">
                  <c:v>0.40459089641539975</c:v>
                </c:pt>
                <c:pt idx="3688">
                  <c:v>0.4069744315269333</c:v>
                </c:pt>
                <c:pt idx="3689">
                  <c:v>0.42560480223746566</c:v>
                </c:pt>
                <c:pt idx="3690">
                  <c:v>0.41438685972246697</c:v>
                </c:pt>
                <c:pt idx="3691">
                  <c:v>0.40484073841448637</c:v>
                </c:pt>
                <c:pt idx="3692">
                  <c:v>0.40554107843725828</c:v>
                </c:pt>
                <c:pt idx="3693">
                  <c:v>0.40420282187721135</c:v>
                </c:pt>
                <c:pt idx="3694">
                  <c:v>0.39690848311002991</c:v>
                </c:pt>
                <c:pt idx="3695">
                  <c:v>0.40436511419640631</c:v>
                </c:pt>
                <c:pt idx="3696">
                  <c:v>0.41616482877823668</c:v>
                </c:pt>
                <c:pt idx="3697">
                  <c:v>0.39861560302435933</c:v>
                </c:pt>
                <c:pt idx="3698">
                  <c:v>0.39440130990528077</c:v>
                </c:pt>
                <c:pt idx="3699">
                  <c:v>0.36455278885130282</c:v>
                </c:pt>
                <c:pt idx="3700">
                  <c:v>0.39284836177944166</c:v>
                </c:pt>
                <c:pt idx="3701">
                  <c:v>0.41532120099854891</c:v>
                </c:pt>
                <c:pt idx="3702">
                  <c:v>0.40136509685090332</c:v>
                </c:pt>
                <c:pt idx="3703">
                  <c:v>0.38950161147539131</c:v>
                </c:pt>
                <c:pt idx="3704">
                  <c:v>0.40187030230047088</c:v>
                </c:pt>
                <c:pt idx="3705">
                  <c:v>0.40596507507241453</c:v>
                </c:pt>
                <c:pt idx="3706">
                  <c:v>0.39879381360906108</c:v>
                </c:pt>
                <c:pt idx="3707">
                  <c:v>0.39370117701431551</c:v>
                </c:pt>
                <c:pt idx="3708">
                  <c:v>0.3898297409276244</c:v>
                </c:pt>
                <c:pt idx="3709">
                  <c:v>0.40323110909285298</c:v>
                </c:pt>
                <c:pt idx="3710">
                  <c:v>0.39757451781781178</c:v>
                </c:pt>
                <c:pt idx="3711">
                  <c:v>0.3920071172894673</c:v>
                </c:pt>
                <c:pt idx="3712">
                  <c:v>0.38880417227533642</c:v>
                </c:pt>
                <c:pt idx="3713">
                  <c:v>0.4140766444042609</c:v>
                </c:pt>
                <c:pt idx="3714">
                  <c:v>0.39670718957038031</c:v>
                </c:pt>
                <c:pt idx="3715">
                  <c:v>0.39745051230371248</c:v>
                </c:pt>
                <c:pt idx="3716">
                  <c:v>0.40778305366328327</c:v>
                </c:pt>
                <c:pt idx="3717">
                  <c:v>0.4001849031280979</c:v>
                </c:pt>
                <c:pt idx="3718">
                  <c:v>0.4137930795222613</c:v>
                </c:pt>
                <c:pt idx="3719">
                  <c:v>0.39229974131934564</c:v>
                </c:pt>
                <c:pt idx="3720">
                  <c:v>0.40834823667533127</c:v>
                </c:pt>
                <c:pt idx="3721">
                  <c:v>0.40326437508050361</c:v>
                </c:pt>
                <c:pt idx="3722">
                  <c:v>0.39748548797968553</c:v>
                </c:pt>
                <c:pt idx="3723">
                  <c:v>0.39619011866675841</c:v>
                </c:pt>
                <c:pt idx="3724">
                  <c:v>0.41307124816863766</c:v>
                </c:pt>
                <c:pt idx="3725">
                  <c:v>0.40224316196499182</c:v>
                </c:pt>
                <c:pt idx="3726">
                  <c:v>0.40861917746706472</c:v>
                </c:pt>
                <c:pt idx="3727">
                  <c:v>0.4001026280319005</c:v>
                </c:pt>
                <c:pt idx="3728">
                  <c:v>0.40603040233009352</c:v>
                </c:pt>
                <c:pt idx="3729">
                  <c:v>0.41757659074334391</c:v>
                </c:pt>
                <c:pt idx="3730">
                  <c:v>0.39708717441977043</c:v>
                </c:pt>
                <c:pt idx="3731">
                  <c:v>0.41182337111131939</c:v>
                </c:pt>
                <c:pt idx="3732">
                  <c:v>0.43897381636702476</c:v>
                </c:pt>
                <c:pt idx="3733">
                  <c:v>0.40375909654226128</c:v>
                </c:pt>
                <c:pt idx="3734">
                  <c:v>0.39964701632252592</c:v>
                </c:pt>
                <c:pt idx="3735">
                  <c:v>0.40645053351818572</c:v>
                </c:pt>
                <c:pt idx="3736">
                  <c:v>0.40505410641876755</c:v>
                </c:pt>
                <c:pt idx="3737">
                  <c:v>0.41039131575933102</c:v>
                </c:pt>
                <c:pt idx="3738">
                  <c:v>0.40908052375018322</c:v>
                </c:pt>
                <c:pt idx="3739">
                  <c:v>0.39600345506090223</c:v>
                </c:pt>
                <c:pt idx="3740">
                  <c:v>0.43349568812914596</c:v>
                </c:pt>
                <c:pt idx="3741">
                  <c:v>0.41023839115035432</c:v>
                </c:pt>
                <c:pt idx="3742">
                  <c:v>0.39849056164909047</c:v>
                </c:pt>
                <c:pt idx="3743">
                  <c:v>0.41372776903475467</c:v>
                </c:pt>
                <c:pt idx="3744">
                  <c:v>0.4084716508238278</c:v>
                </c:pt>
                <c:pt idx="3745">
                  <c:v>0.40866387406381088</c:v>
                </c:pt>
                <c:pt idx="3746">
                  <c:v>0.4133678212554</c:v>
                </c:pt>
                <c:pt idx="3747">
                  <c:v>0.3996646624499085</c:v>
                </c:pt>
                <c:pt idx="3748">
                  <c:v>0.42111687872076925</c:v>
                </c:pt>
                <c:pt idx="3749">
                  <c:v>0.41897576540984793</c:v>
                </c:pt>
                <c:pt idx="3750">
                  <c:v>0.42970252173099738</c:v>
                </c:pt>
                <c:pt idx="3751">
                  <c:v>0.41940496276989397</c:v>
                </c:pt>
                <c:pt idx="3752">
                  <c:v>0.41649556292991785</c:v>
                </c:pt>
                <c:pt idx="3753">
                  <c:v>0.40355330819756796</c:v>
                </c:pt>
                <c:pt idx="3754">
                  <c:v>0.41658057231286022</c:v>
                </c:pt>
                <c:pt idx="3755">
                  <c:v>0.4255383541953367</c:v>
                </c:pt>
                <c:pt idx="3756">
                  <c:v>0.41729128935011889</c:v>
                </c:pt>
                <c:pt idx="3757">
                  <c:v>0.42790942515301583</c:v>
                </c:pt>
                <c:pt idx="3758">
                  <c:v>0.43247311704463515</c:v>
                </c:pt>
                <c:pt idx="3759">
                  <c:v>0.42588269076989044</c:v>
                </c:pt>
                <c:pt idx="3760">
                  <c:v>0.42152031624592151</c:v>
                </c:pt>
                <c:pt idx="3761">
                  <c:v>0.44256367874357533</c:v>
                </c:pt>
                <c:pt idx="3762">
                  <c:v>0.41783616430756326</c:v>
                </c:pt>
                <c:pt idx="3763">
                  <c:v>0.41518417906775612</c:v>
                </c:pt>
                <c:pt idx="3764">
                  <c:v>0.41261733027858055</c:v>
                </c:pt>
                <c:pt idx="3765">
                  <c:v>0.42303131216083989</c:v>
                </c:pt>
                <c:pt idx="3766">
                  <c:v>0.42150316208533561</c:v>
                </c:pt>
                <c:pt idx="3767">
                  <c:v>0.41905464179458984</c:v>
                </c:pt>
                <c:pt idx="3768">
                  <c:v>0.42291523153335331</c:v>
                </c:pt>
                <c:pt idx="3769">
                  <c:v>0.42866895863380838</c:v>
                </c:pt>
                <c:pt idx="3770">
                  <c:v>0.41597126369291643</c:v>
                </c:pt>
                <c:pt idx="3771">
                  <c:v>0.42204307257646656</c:v>
                </c:pt>
                <c:pt idx="3772">
                  <c:v>0.41855596732914208</c:v>
                </c:pt>
                <c:pt idx="3773">
                  <c:v>0.41424724739803626</c:v>
                </c:pt>
                <c:pt idx="3774">
                  <c:v>0.42541187300647293</c:v>
                </c:pt>
                <c:pt idx="3775">
                  <c:v>0.436126340450466</c:v>
                </c:pt>
                <c:pt idx="3776">
                  <c:v>0.42692107140815022</c:v>
                </c:pt>
                <c:pt idx="3777">
                  <c:v>0.43914977736935579</c:v>
                </c:pt>
                <c:pt idx="3778">
                  <c:v>0.44198102402592326</c:v>
                </c:pt>
                <c:pt idx="3779">
                  <c:v>0.46079960769863776</c:v>
                </c:pt>
                <c:pt idx="3780">
                  <c:v>0.44775207737675488</c:v>
                </c:pt>
                <c:pt idx="3781">
                  <c:v>0.40583833072023912</c:v>
                </c:pt>
                <c:pt idx="3782">
                  <c:v>0.45738763015030137</c:v>
                </c:pt>
                <c:pt idx="3783">
                  <c:v>0.44610356899859122</c:v>
                </c:pt>
                <c:pt idx="3784">
                  <c:v>0.44608163504949128</c:v>
                </c:pt>
                <c:pt idx="3785">
                  <c:v>0.45075534689902275</c:v>
                </c:pt>
                <c:pt idx="3786">
                  <c:v>0.44874474086724042</c:v>
                </c:pt>
                <c:pt idx="3787">
                  <c:v>0.45604335605610674</c:v>
                </c:pt>
                <c:pt idx="3788">
                  <c:v>0.44124659108226882</c:v>
                </c:pt>
                <c:pt idx="3789">
                  <c:v>0.44680754973404641</c:v>
                </c:pt>
                <c:pt idx="3790">
                  <c:v>0.45885858320163592</c:v>
                </c:pt>
                <c:pt idx="3791">
                  <c:v>0.40269692892047332</c:v>
                </c:pt>
                <c:pt idx="3792">
                  <c:v>0.43472496601655897</c:v>
                </c:pt>
                <c:pt idx="3793">
                  <c:v>0.43351566525693891</c:v>
                </c:pt>
                <c:pt idx="3794">
                  <c:v>0.42269039875370057</c:v>
                </c:pt>
                <c:pt idx="3795">
                  <c:v>0.44953054878832177</c:v>
                </c:pt>
                <c:pt idx="3796">
                  <c:v>0.43877288132786818</c:v>
                </c:pt>
                <c:pt idx="3797">
                  <c:v>0.44918197494259648</c:v>
                </c:pt>
                <c:pt idx="3798">
                  <c:v>0.44040280792806663</c:v>
                </c:pt>
                <c:pt idx="3799">
                  <c:v>0.44465065189285896</c:v>
                </c:pt>
                <c:pt idx="3800">
                  <c:v>0.44008003237853477</c:v>
                </c:pt>
                <c:pt idx="3801">
                  <c:v>0.4450733247090396</c:v>
                </c:pt>
                <c:pt idx="3802">
                  <c:v>0.43274310350962958</c:v>
                </c:pt>
                <c:pt idx="3803">
                  <c:v>0.42845184070575448</c:v>
                </c:pt>
                <c:pt idx="3804">
                  <c:v>0.43773924690090976</c:v>
                </c:pt>
                <c:pt idx="3805">
                  <c:v>0.43188552880997694</c:v>
                </c:pt>
                <c:pt idx="3806">
                  <c:v>0.44235297454982803</c:v>
                </c:pt>
                <c:pt idx="3807">
                  <c:v>0.42865941662034307</c:v>
                </c:pt>
                <c:pt idx="3808">
                  <c:v>0.42761816259488533</c:v>
                </c:pt>
                <c:pt idx="3809">
                  <c:v>0.42836929875322982</c:v>
                </c:pt>
                <c:pt idx="3810">
                  <c:v>0.42743795829555037</c:v>
                </c:pt>
                <c:pt idx="3811">
                  <c:v>0.41134263777061447</c:v>
                </c:pt>
                <c:pt idx="3812">
                  <c:v>0.424206886115995</c:v>
                </c:pt>
                <c:pt idx="3813">
                  <c:v>0.4289480361225923</c:v>
                </c:pt>
                <c:pt idx="3814">
                  <c:v>0.43082123506669384</c:v>
                </c:pt>
                <c:pt idx="3815">
                  <c:v>0.42866769119373432</c:v>
                </c:pt>
                <c:pt idx="3816">
                  <c:v>0.42435518356139834</c:v>
                </c:pt>
                <c:pt idx="3817">
                  <c:v>0.42449376321230264</c:v>
                </c:pt>
                <c:pt idx="3818">
                  <c:v>0.42880345387127555</c:v>
                </c:pt>
                <c:pt idx="3819">
                  <c:v>0.42122717454984965</c:v>
                </c:pt>
                <c:pt idx="3820">
                  <c:v>0.41707425776583668</c:v>
                </c:pt>
                <c:pt idx="3821">
                  <c:v>0.42366727807568638</c:v>
                </c:pt>
                <c:pt idx="3822">
                  <c:v>0.42202019689298204</c:v>
                </c:pt>
                <c:pt idx="3823">
                  <c:v>0.41865447863905841</c:v>
                </c:pt>
                <c:pt idx="3824">
                  <c:v>0.41359547121391232</c:v>
                </c:pt>
                <c:pt idx="3825">
                  <c:v>0.41757468507791329</c:v>
                </c:pt>
                <c:pt idx="3826">
                  <c:v>0.42141403874404876</c:v>
                </c:pt>
                <c:pt idx="3827">
                  <c:v>0.42085105597918082</c:v>
                </c:pt>
                <c:pt idx="3828">
                  <c:v>0.40453701372526818</c:v>
                </c:pt>
                <c:pt idx="3829">
                  <c:v>0.41492184347623434</c:v>
                </c:pt>
                <c:pt idx="3830">
                  <c:v>0.40814685676238849</c:v>
                </c:pt>
                <c:pt idx="3831">
                  <c:v>0.41872776046617799</c:v>
                </c:pt>
                <c:pt idx="3832">
                  <c:v>0.42454220095540646</c:v>
                </c:pt>
                <c:pt idx="3833">
                  <c:v>0.41096521486203907</c:v>
                </c:pt>
                <c:pt idx="3834">
                  <c:v>0.41834005429554932</c:v>
                </c:pt>
                <c:pt idx="3835">
                  <c:v>0.41536943710285146</c:v>
                </c:pt>
                <c:pt idx="3836">
                  <c:v>0.42004985439683135</c:v>
                </c:pt>
                <c:pt idx="3837">
                  <c:v>0.40920380737135481</c:v>
                </c:pt>
                <c:pt idx="3838">
                  <c:v>0.41802810554225978</c:v>
                </c:pt>
                <c:pt idx="3839">
                  <c:v>0.41421421234118094</c:v>
                </c:pt>
                <c:pt idx="3840">
                  <c:v>0.40696291935982143</c:v>
                </c:pt>
                <c:pt idx="3841">
                  <c:v>0.41992316690778425</c:v>
                </c:pt>
                <c:pt idx="3842">
                  <c:v>0.40391240968420156</c:v>
                </c:pt>
                <c:pt idx="3843">
                  <c:v>0.40926968459116753</c:v>
                </c:pt>
                <c:pt idx="3844">
                  <c:v>0.3986420407212955</c:v>
                </c:pt>
                <c:pt idx="3845">
                  <c:v>0.40589200881176868</c:v>
                </c:pt>
                <c:pt idx="3846">
                  <c:v>0.40481055011323391</c:v>
                </c:pt>
                <c:pt idx="3847">
                  <c:v>0.40824350697344181</c:v>
                </c:pt>
                <c:pt idx="3848">
                  <c:v>0.39749112544664605</c:v>
                </c:pt>
                <c:pt idx="3849">
                  <c:v>0.41033661533476229</c:v>
                </c:pt>
                <c:pt idx="3850">
                  <c:v>0.40747548677488787</c:v>
                </c:pt>
                <c:pt idx="3851">
                  <c:v>0.40534205328963474</c:v>
                </c:pt>
                <c:pt idx="3852">
                  <c:v>0.40631484214118996</c:v>
                </c:pt>
                <c:pt idx="3853">
                  <c:v>0.4029189473117355</c:v>
                </c:pt>
                <c:pt idx="3854">
                  <c:v>0.41056981739846743</c:v>
                </c:pt>
                <c:pt idx="3855">
                  <c:v>0.40284581745906434</c:v>
                </c:pt>
                <c:pt idx="3856">
                  <c:v>0.40499157274423181</c:v>
                </c:pt>
                <c:pt idx="3857">
                  <c:v>0.40200462731955794</c:v>
                </c:pt>
                <c:pt idx="3858">
                  <c:v>0.40311510606641204</c:v>
                </c:pt>
                <c:pt idx="3859">
                  <c:v>0.40891944272586461</c:v>
                </c:pt>
                <c:pt idx="3860">
                  <c:v>0.40095310136419682</c:v>
                </c:pt>
                <c:pt idx="3861">
                  <c:v>0.4038252805362153</c:v>
                </c:pt>
                <c:pt idx="3862">
                  <c:v>0.39918104788363445</c:v>
                </c:pt>
                <c:pt idx="3863">
                  <c:v>0.39715927497768139</c:v>
                </c:pt>
                <c:pt idx="3864">
                  <c:v>0.40424057388291684</c:v>
                </c:pt>
                <c:pt idx="3865">
                  <c:v>0.40429632517993186</c:v>
                </c:pt>
                <c:pt idx="3866">
                  <c:v>0.39835233533807923</c:v>
                </c:pt>
                <c:pt idx="3867">
                  <c:v>0.4122624541434981</c:v>
                </c:pt>
                <c:pt idx="3868">
                  <c:v>0.40980311450472767</c:v>
                </c:pt>
                <c:pt idx="3869">
                  <c:v>0.40801346773453889</c:v>
                </c:pt>
                <c:pt idx="3870">
                  <c:v>0.39212285943708897</c:v>
                </c:pt>
                <c:pt idx="3871">
                  <c:v>0.40121667351296292</c:v>
                </c:pt>
                <c:pt idx="3872">
                  <c:v>0.43409141727546841</c:v>
                </c:pt>
                <c:pt idx="3873">
                  <c:v>0.41425816545941752</c:v>
                </c:pt>
                <c:pt idx="3874">
                  <c:v>0.42067841883304374</c:v>
                </c:pt>
                <c:pt idx="3875">
                  <c:v>0.42508368105522965</c:v>
                </c:pt>
                <c:pt idx="3876">
                  <c:v>0.42180884775737537</c:v>
                </c:pt>
                <c:pt idx="3877">
                  <c:v>0.41761073588500425</c:v>
                </c:pt>
                <c:pt idx="3878">
                  <c:v>0.41652813513541376</c:v>
                </c:pt>
                <c:pt idx="3879">
                  <c:v>0.42310054614646297</c:v>
                </c:pt>
                <c:pt idx="3880">
                  <c:v>0.42052950610231532</c:v>
                </c:pt>
                <c:pt idx="3881">
                  <c:v>0.42602713265990438</c:v>
                </c:pt>
                <c:pt idx="3882">
                  <c:v>0.41682535283241184</c:v>
                </c:pt>
                <c:pt idx="3883">
                  <c:v>0.41610492239440067</c:v>
                </c:pt>
                <c:pt idx="3884">
                  <c:v>0.43014453446930395</c:v>
                </c:pt>
                <c:pt idx="3885">
                  <c:v>0.43513556032596273</c:v>
                </c:pt>
                <c:pt idx="3886">
                  <c:v>0.42092581676168744</c:v>
                </c:pt>
                <c:pt idx="3887">
                  <c:v>0.43194622559341755</c:v>
                </c:pt>
                <c:pt idx="3888">
                  <c:v>0.42802720992126342</c:v>
                </c:pt>
                <c:pt idx="3889">
                  <c:v>0.42384204701107636</c:v>
                </c:pt>
                <c:pt idx="3890">
                  <c:v>0.44181311132101658</c:v>
                </c:pt>
                <c:pt idx="3891">
                  <c:v>0.43416891144976644</c:v>
                </c:pt>
                <c:pt idx="3892">
                  <c:v>0.42893911681466607</c:v>
                </c:pt>
                <c:pt idx="3893">
                  <c:v>0.42199186301166336</c:v>
                </c:pt>
                <c:pt idx="3894">
                  <c:v>0.43954422492494416</c:v>
                </c:pt>
                <c:pt idx="3895">
                  <c:v>0.43738802532570653</c:v>
                </c:pt>
                <c:pt idx="3896">
                  <c:v>0.42860671374043657</c:v>
                </c:pt>
                <c:pt idx="3897">
                  <c:v>0.45689572600094247</c:v>
                </c:pt>
                <c:pt idx="3898">
                  <c:v>0.44013253849546324</c:v>
                </c:pt>
                <c:pt idx="3899">
                  <c:v>0.43320594924099337</c:v>
                </c:pt>
                <c:pt idx="3900">
                  <c:v>0.45052753897367981</c:v>
                </c:pt>
                <c:pt idx="3901">
                  <c:v>0.43431582464362933</c:v>
                </c:pt>
                <c:pt idx="3902">
                  <c:v>0.43033731767184935</c:v>
                </c:pt>
                <c:pt idx="3903">
                  <c:v>0.42216466869324942</c:v>
                </c:pt>
                <c:pt idx="3904">
                  <c:v>0.44910798891450898</c:v>
                </c:pt>
                <c:pt idx="3905">
                  <c:v>0.43937555959369951</c:v>
                </c:pt>
                <c:pt idx="3906">
                  <c:v>0.42788154389337296</c:v>
                </c:pt>
                <c:pt idx="3907">
                  <c:v>0.41717473909462188</c:v>
                </c:pt>
                <c:pt idx="3908">
                  <c:v>0.42686630444010032</c:v>
                </c:pt>
                <c:pt idx="3909">
                  <c:v>0.44222515716982158</c:v>
                </c:pt>
                <c:pt idx="3910">
                  <c:v>0.40995887453426277</c:v>
                </c:pt>
                <c:pt idx="3911">
                  <c:v>0.43979594132154881</c:v>
                </c:pt>
                <c:pt idx="3912">
                  <c:v>0.42884372279205557</c:v>
                </c:pt>
                <c:pt idx="3913">
                  <c:v>0.43264524777365848</c:v>
                </c:pt>
                <c:pt idx="3914">
                  <c:v>0.41822169093953138</c:v>
                </c:pt>
                <c:pt idx="3915">
                  <c:v>0.43460287442663681</c:v>
                </c:pt>
                <c:pt idx="3916">
                  <c:v>0.43076889326326662</c:v>
                </c:pt>
                <c:pt idx="3917">
                  <c:v>0.44466255723671799</c:v>
                </c:pt>
                <c:pt idx="3918">
                  <c:v>0.44476393579951462</c:v>
                </c:pt>
                <c:pt idx="3919">
                  <c:v>0.4323341398868315</c:v>
                </c:pt>
                <c:pt idx="3920">
                  <c:v>0.41835777710398941</c:v>
                </c:pt>
                <c:pt idx="3921">
                  <c:v>0.4206604673093064</c:v>
                </c:pt>
                <c:pt idx="3922">
                  <c:v>0.4282634414246243</c:v>
                </c:pt>
                <c:pt idx="3923">
                  <c:v>0.42360952491281822</c:v>
                </c:pt>
                <c:pt idx="3924">
                  <c:v>0.43350885634921366</c:v>
                </c:pt>
                <c:pt idx="3925">
                  <c:v>0.42740555778024691</c:v>
                </c:pt>
                <c:pt idx="3926">
                  <c:v>0.41916187453602971</c:v>
                </c:pt>
                <c:pt idx="3927">
                  <c:v>0.42840176094328092</c:v>
                </c:pt>
                <c:pt idx="3928">
                  <c:v>0.41256049750729307</c:v>
                </c:pt>
                <c:pt idx="3929">
                  <c:v>0.4322032125422049</c:v>
                </c:pt>
                <c:pt idx="3930">
                  <c:v>0.42364006995369907</c:v>
                </c:pt>
                <c:pt idx="3931">
                  <c:v>0.43507040084243592</c:v>
                </c:pt>
                <c:pt idx="3932">
                  <c:v>0.43114924477606126</c:v>
                </c:pt>
                <c:pt idx="3933">
                  <c:v>0.42445975620795856</c:v>
                </c:pt>
                <c:pt idx="3934">
                  <c:v>0.41454959432636485</c:v>
                </c:pt>
                <c:pt idx="3935">
                  <c:v>0.42141618358855593</c:v>
                </c:pt>
                <c:pt idx="3936">
                  <c:v>0.42272214763489574</c:v>
                </c:pt>
                <c:pt idx="3937">
                  <c:v>0.43830376269095772</c:v>
                </c:pt>
                <c:pt idx="3938">
                  <c:v>0.42524853297303739</c:v>
                </c:pt>
                <c:pt idx="3939">
                  <c:v>0.41911828965356335</c:v>
                </c:pt>
                <c:pt idx="3940">
                  <c:v>0.41539803396667302</c:v>
                </c:pt>
                <c:pt idx="3941">
                  <c:v>0.4238454653313905</c:v>
                </c:pt>
                <c:pt idx="3942">
                  <c:v>0.40912417562455222</c:v>
                </c:pt>
                <c:pt idx="3943">
                  <c:v>0.4137476467849639</c:v>
                </c:pt>
                <c:pt idx="3944">
                  <c:v>0.4222934396872286</c:v>
                </c:pt>
                <c:pt idx="3945">
                  <c:v>0.42497472225338034</c:v>
                </c:pt>
                <c:pt idx="3946">
                  <c:v>0.41787714698541634</c:v>
                </c:pt>
                <c:pt idx="3947">
                  <c:v>0.40488146409248854</c:v>
                </c:pt>
                <c:pt idx="3948">
                  <c:v>0.41971978299528018</c:v>
                </c:pt>
                <c:pt idx="3949">
                  <c:v>0.40491622024204066</c:v>
                </c:pt>
                <c:pt idx="3950">
                  <c:v>0.40086737784260773</c:v>
                </c:pt>
                <c:pt idx="3951">
                  <c:v>0.40167619580946223</c:v>
                </c:pt>
                <c:pt idx="3952">
                  <c:v>0.42408662973009814</c:v>
                </c:pt>
                <c:pt idx="3953">
                  <c:v>0.40895406186753785</c:v>
                </c:pt>
                <c:pt idx="3954">
                  <c:v>0.41011001727527252</c:v>
                </c:pt>
                <c:pt idx="3955">
                  <c:v>0.41632558927679814</c:v>
                </c:pt>
                <c:pt idx="3956">
                  <c:v>0.39077544839808231</c:v>
                </c:pt>
                <c:pt idx="3957">
                  <c:v>0.40438648647380393</c:v>
                </c:pt>
                <c:pt idx="3958">
                  <c:v>0.40243856748105183</c:v>
                </c:pt>
                <c:pt idx="3959">
                  <c:v>0.39339385322827825</c:v>
                </c:pt>
                <c:pt idx="3960">
                  <c:v>0.41000387306483727</c:v>
                </c:pt>
                <c:pt idx="3961">
                  <c:v>0.4010512165728583</c:v>
                </c:pt>
                <c:pt idx="3962">
                  <c:v>0.40816679633148939</c:v>
                </c:pt>
                <c:pt idx="3963">
                  <c:v>0.40452808676542906</c:v>
                </c:pt>
                <c:pt idx="3964">
                  <c:v>0.39201803242994976</c:v>
                </c:pt>
                <c:pt idx="3965">
                  <c:v>0.39614637604841085</c:v>
                </c:pt>
                <c:pt idx="3966">
                  <c:v>0.38658213834510474</c:v>
                </c:pt>
                <c:pt idx="3967">
                  <c:v>0.39784599536246018</c:v>
                </c:pt>
                <c:pt idx="3968">
                  <c:v>0.39859259253923457</c:v>
                </c:pt>
                <c:pt idx="3969">
                  <c:v>0.40840318092390882</c:v>
                </c:pt>
                <c:pt idx="3970">
                  <c:v>0.39733020911570394</c:v>
                </c:pt>
                <c:pt idx="3971">
                  <c:v>0.40098277415818895</c:v>
                </c:pt>
                <c:pt idx="3972">
                  <c:v>0.39046880774940435</c:v>
                </c:pt>
                <c:pt idx="3973">
                  <c:v>0.41511944594348482</c:v>
                </c:pt>
                <c:pt idx="3974">
                  <c:v>0.39477771351909274</c:v>
                </c:pt>
                <c:pt idx="3975">
                  <c:v>0.40803762993617576</c:v>
                </c:pt>
                <c:pt idx="3976">
                  <c:v>0.39751793096081528</c:v>
                </c:pt>
                <c:pt idx="3977">
                  <c:v>0.4053936777985348</c:v>
                </c:pt>
                <c:pt idx="3978">
                  <c:v>0.3983203848574261</c:v>
                </c:pt>
                <c:pt idx="3979">
                  <c:v>0.39980593842489642</c:v>
                </c:pt>
                <c:pt idx="3980">
                  <c:v>0.40228015910276932</c:v>
                </c:pt>
                <c:pt idx="3981">
                  <c:v>0.40101258108795268</c:v>
                </c:pt>
                <c:pt idx="3982">
                  <c:v>0.40956921319093731</c:v>
                </c:pt>
                <c:pt idx="3983">
                  <c:v>0.419678005833793</c:v>
                </c:pt>
                <c:pt idx="3984">
                  <c:v>0.41729869836363281</c:v>
                </c:pt>
                <c:pt idx="3985">
                  <c:v>0.40322560513372141</c:v>
                </c:pt>
                <c:pt idx="3986">
                  <c:v>0.4005356367738227</c:v>
                </c:pt>
                <c:pt idx="3987">
                  <c:v>0.39789292812758292</c:v>
                </c:pt>
                <c:pt idx="3988">
                  <c:v>0.41420130136777178</c:v>
                </c:pt>
                <c:pt idx="3989">
                  <c:v>0.41291634992887155</c:v>
                </c:pt>
                <c:pt idx="3990">
                  <c:v>0.40652624309399182</c:v>
                </c:pt>
                <c:pt idx="3991">
                  <c:v>0.41090218157551567</c:v>
                </c:pt>
                <c:pt idx="3992">
                  <c:v>0.40838503329538584</c:v>
                </c:pt>
                <c:pt idx="3993">
                  <c:v>0.415832378221622</c:v>
                </c:pt>
                <c:pt idx="3994">
                  <c:v>0.42003752519394055</c:v>
                </c:pt>
                <c:pt idx="3995">
                  <c:v>0.41688594079036495</c:v>
                </c:pt>
                <c:pt idx="3996">
                  <c:v>0.41583003473841745</c:v>
                </c:pt>
                <c:pt idx="3997">
                  <c:v>0.41528425722092538</c:v>
                </c:pt>
                <c:pt idx="3998">
                  <c:v>0.40902338458379978</c:v>
                </c:pt>
                <c:pt idx="3999">
                  <c:v>0.40648929675855938</c:v>
                </c:pt>
                <c:pt idx="4000">
                  <c:v>0.4004844340929985</c:v>
                </c:pt>
                <c:pt idx="4001">
                  <c:v>0.40706160948734332</c:v>
                </c:pt>
                <c:pt idx="4002">
                  <c:v>0.41755649274091167</c:v>
                </c:pt>
                <c:pt idx="4003">
                  <c:v>0.41428324201677924</c:v>
                </c:pt>
                <c:pt idx="4004">
                  <c:v>0.42229678105401341</c:v>
                </c:pt>
                <c:pt idx="4005">
                  <c:v>0.41145707238597284</c:v>
                </c:pt>
                <c:pt idx="4006">
                  <c:v>0.40747515276902835</c:v>
                </c:pt>
                <c:pt idx="4007">
                  <c:v>0.42254755039092767</c:v>
                </c:pt>
                <c:pt idx="4008">
                  <c:v>0.40516512401993221</c:v>
                </c:pt>
                <c:pt idx="4009">
                  <c:v>0.41477434193534635</c:v>
                </c:pt>
                <c:pt idx="4010">
                  <c:v>0.40798624888680712</c:v>
                </c:pt>
                <c:pt idx="4011">
                  <c:v>0.42708782086276964</c:v>
                </c:pt>
                <c:pt idx="4012">
                  <c:v>0.40938459133724375</c:v>
                </c:pt>
                <c:pt idx="4013">
                  <c:v>0.43166879215259596</c:v>
                </c:pt>
                <c:pt idx="4014">
                  <c:v>0.42646973366413982</c:v>
                </c:pt>
                <c:pt idx="4015">
                  <c:v>0.41917358961628431</c:v>
                </c:pt>
                <c:pt idx="4016">
                  <c:v>0.42532684578647972</c:v>
                </c:pt>
                <c:pt idx="4017">
                  <c:v>0.40845412610311649</c:v>
                </c:pt>
                <c:pt idx="4018">
                  <c:v>0.4311194549651518</c:v>
                </c:pt>
                <c:pt idx="4019">
                  <c:v>0.44845637156750057</c:v>
                </c:pt>
                <c:pt idx="4020">
                  <c:v>0.40183749130928287</c:v>
                </c:pt>
                <c:pt idx="4021">
                  <c:v>0.41325676675614337</c:v>
                </c:pt>
                <c:pt idx="4022">
                  <c:v>0.42651644700128882</c:v>
                </c:pt>
                <c:pt idx="4023">
                  <c:v>0.4128669379528716</c:v>
                </c:pt>
                <c:pt idx="4024">
                  <c:v>0.43697878843678573</c:v>
                </c:pt>
                <c:pt idx="4025">
                  <c:v>0.41764408748641962</c:v>
                </c:pt>
                <c:pt idx="4026">
                  <c:v>0.41557806640682582</c:v>
                </c:pt>
                <c:pt idx="4027">
                  <c:v>0.43133794480272381</c:v>
                </c:pt>
                <c:pt idx="4028">
                  <c:v>0.42473318525997467</c:v>
                </c:pt>
                <c:pt idx="4029">
                  <c:v>0.42325465652271704</c:v>
                </c:pt>
                <c:pt idx="4030">
                  <c:v>0.43022373673927394</c:v>
                </c:pt>
                <c:pt idx="4031">
                  <c:v>0.40046253937608012</c:v>
                </c:pt>
                <c:pt idx="4032">
                  <c:v>0.42585376351399185</c:v>
                </c:pt>
                <c:pt idx="4033">
                  <c:v>0.4124614344702503</c:v>
                </c:pt>
                <c:pt idx="4034">
                  <c:v>0.43351048581034607</c:v>
                </c:pt>
                <c:pt idx="4035">
                  <c:v>0.41618042692360208</c:v>
                </c:pt>
                <c:pt idx="4036">
                  <c:v>0.4186946220066543</c:v>
                </c:pt>
                <c:pt idx="4037">
                  <c:v>0.42425553682816075</c:v>
                </c:pt>
                <c:pt idx="4038">
                  <c:v>0.41440353225570042</c:v>
                </c:pt>
                <c:pt idx="4039">
                  <c:v>0.42282434987924949</c:v>
                </c:pt>
                <c:pt idx="4040">
                  <c:v>0.42766453482482886</c:v>
                </c:pt>
                <c:pt idx="4041">
                  <c:v>0.4147466215329339</c:v>
                </c:pt>
                <c:pt idx="4042">
                  <c:v>0.41666724724575238</c:v>
                </c:pt>
                <c:pt idx="4043">
                  <c:v>0.42995583726607761</c:v>
                </c:pt>
                <c:pt idx="4044">
                  <c:v>0.41054436076076173</c:v>
                </c:pt>
                <c:pt idx="4045">
                  <c:v>0.41559507636858645</c:v>
                </c:pt>
                <c:pt idx="4046">
                  <c:v>0.41632328370666605</c:v>
                </c:pt>
                <c:pt idx="4047">
                  <c:v>0.41554317834565335</c:v>
                </c:pt>
                <c:pt idx="4048">
                  <c:v>0.42210361517174738</c:v>
                </c:pt>
                <c:pt idx="4049">
                  <c:v>0.42444113842891729</c:v>
                </c:pt>
                <c:pt idx="4050">
                  <c:v>0.41836268003734151</c:v>
                </c:pt>
                <c:pt idx="4051">
                  <c:v>0.43372592241443542</c:v>
                </c:pt>
                <c:pt idx="4052">
                  <c:v>0.42066865033480033</c:v>
                </c:pt>
                <c:pt idx="4053">
                  <c:v>0.40156715144170374</c:v>
                </c:pt>
                <c:pt idx="4054">
                  <c:v>0.42811808750335389</c:v>
                </c:pt>
                <c:pt idx="4055">
                  <c:v>0.41315873262161901</c:v>
                </c:pt>
                <c:pt idx="4056">
                  <c:v>0.42230096436811354</c:v>
                </c:pt>
                <c:pt idx="4057">
                  <c:v>0.42103571913169097</c:v>
                </c:pt>
                <c:pt idx="4058">
                  <c:v>0.42173819630416798</c:v>
                </c:pt>
                <c:pt idx="4059">
                  <c:v>0.41915051818772742</c:v>
                </c:pt>
                <c:pt idx="4060">
                  <c:v>0.42809188656634667</c:v>
                </c:pt>
                <c:pt idx="4061">
                  <c:v>0.41890778543066837</c:v>
                </c:pt>
                <c:pt idx="4062">
                  <c:v>0.41090757546215978</c:v>
                </c:pt>
                <c:pt idx="4063">
                  <c:v>0.38721819570680438</c:v>
                </c:pt>
                <c:pt idx="4064">
                  <c:v>0.41580055972751917</c:v>
                </c:pt>
                <c:pt idx="4065">
                  <c:v>0.41116387200657217</c:v>
                </c:pt>
                <c:pt idx="4066">
                  <c:v>0.42519290933447912</c:v>
                </c:pt>
                <c:pt idx="4067">
                  <c:v>0.42251392611718247</c:v>
                </c:pt>
                <c:pt idx="4068">
                  <c:v>0.41477275777507938</c:v>
                </c:pt>
                <c:pt idx="4069">
                  <c:v>0.4138250901857905</c:v>
                </c:pt>
                <c:pt idx="4070">
                  <c:v>0.38447559736643594</c:v>
                </c:pt>
                <c:pt idx="4071">
                  <c:v>0.40885022884303801</c:v>
                </c:pt>
                <c:pt idx="4072">
                  <c:v>0.41887136719753854</c:v>
                </c:pt>
                <c:pt idx="4073">
                  <c:v>0.42085447414450067</c:v>
                </c:pt>
                <c:pt idx="4074">
                  <c:v>0.41845897076628535</c:v>
                </c:pt>
                <c:pt idx="4075">
                  <c:v>0.42538906560727169</c:v>
                </c:pt>
                <c:pt idx="4076">
                  <c:v>0.42709537871753905</c:v>
                </c:pt>
                <c:pt idx="4077">
                  <c:v>0.4183867182269369</c:v>
                </c:pt>
                <c:pt idx="4078">
                  <c:v>0.41294041668946235</c:v>
                </c:pt>
                <c:pt idx="4079">
                  <c:v>0.41935926463203582</c:v>
                </c:pt>
                <c:pt idx="4080">
                  <c:v>0.42121020263735742</c:v>
                </c:pt>
                <c:pt idx="4081">
                  <c:v>0.41176634934418332</c:v>
                </c:pt>
                <c:pt idx="4082">
                  <c:v>0.4203834076082455</c:v>
                </c:pt>
                <c:pt idx="4083">
                  <c:v>0.40684786339539292</c:v>
                </c:pt>
                <c:pt idx="4084">
                  <c:v>0.42151382324136288</c:v>
                </c:pt>
                <c:pt idx="4085">
                  <c:v>0.42942410192234542</c:v>
                </c:pt>
                <c:pt idx="4086">
                  <c:v>0.41203115805731499</c:v>
                </c:pt>
                <c:pt idx="4087">
                  <c:v>0.42538906560727169</c:v>
                </c:pt>
                <c:pt idx="4088">
                  <c:v>0.41439123943497158</c:v>
                </c:pt>
                <c:pt idx="4089">
                  <c:v>0.42226411622711785</c:v>
                </c:pt>
                <c:pt idx="4090">
                  <c:v>0.41708556523198997</c:v>
                </c:pt>
                <c:pt idx="4091">
                  <c:v>0.40789253243276108</c:v>
                </c:pt>
                <c:pt idx="4092">
                  <c:v>0.42269980385388073</c:v>
                </c:pt>
                <c:pt idx="4093">
                  <c:v>0.40505406057432347</c:v>
                </c:pt>
                <c:pt idx="4094">
                  <c:v>0.41733502508474424</c:v>
                </c:pt>
                <c:pt idx="4095">
                  <c:v>0.4138660646003795</c:v>
                </c:pt>
                <c:pt idx="4096">
                  <c:v>0.41028351580698652</c:v>
                </c:pt>
                <c:pt idx="4097">
                  <c:v>0.40343803294121267</c:v>
                </c:pt>
                <c:pt idx="4098">
                  <c:v>0.40896824305346124</c:v>
                </c:pt>
                <c:pt idx="4099">
                  <c:v>0.41197634383962523</c:v>
                </c:pt>
                <c:pt idx="4100">
                  <c:v>0.42082520720238736</c:v>
                </c:pt>
                <c:pt idx="4101">
                  <c:v>0.40794008523961495</c:v>
                </c:pt>
                <c:pt idx="4102">
                  <c:v>0.41307375180109485</c:v>
                </c:pt>
                <c:pt idx="4103">
                  <c:v>0.41998753545869538</c:v>
                </c:pt>
                <c:pt idx="4104">
                  <c:v>0.42412412394672988</c:v>
                </c:pt>
                <c:pt idx="4105">
                  <c:v>0.42311234244510576</c:v>
                </c:pt>
                <c:pt idx="4106">
                  <c:v>0.40950785792532102</c:v>
                </c:pt>
                <c:pt idx="4107">
                  <c:v>0.41738572377261624</c:v>
                </c:pt>
                <c:pt idx="4108">
                  <c:v>0.416943017840393</c:v>
                </c:pt>
                <c:pt idx="4109">
                  <c:v>0.40138317629535042</c:v>
                </c:pt>
                <c:pt idx="4110">
                  <c:v>0.43226517641864282</c:v>
                </c:pt>
                <c:pt idx="4111">
                  <c:v>0.41001538061820936</c:v>
                </c:pt>
                <c:pt idx="4112">
                  <c:v>0.42661186235689574</c:v>
                </c:pt>
                <c:pt idx="4113">
                  <c:v>0.42073518830195378</c:v>
                </c:pt>
                <c:pt idx="4114">
                  <c:v>0.41693505868945652</c:v>
                </c:pt>
                <c:pt idx="4115">
                  <c:v>0.43050848570438693</c:v>
                </c:pt>
                <c:pt idx="4116">
                  <c:v>0.40582087901213837</c:v>
                </c:pt>
                <c:pt idx="4117">
                  <c:v>0.42114459897730167</c:v>
                </c:pt>
                <c:pt idx="4118">
                  <c:v>0.41182034222721686</c:v>
                </c:pt>
                <c:pt idx="4119">
                  <c:v>0.41430911972728834</c:v>
                </c:pt>
                <c:pt idx="4120">
                  <c:v>0.41081837810216687</c:v>
                </c:pt>
                <c:pt idx="4121">
                  <c:v>0.42408397818631438</c:v>
                </c:pt>
                <c:pt idx="4122">
                  <c:v>0.41905402049520596</c:v>
                </c:pt>
                <c:pt idx="4123">
                  <c:v>0.41037611081845476</c:v>
                </c:pt>
                <c:pt idx="4124">
                  <c:v>0.41915078248581333</c:v>
                </c:pt>
                <c:pt idx="4125">
                  <c:v>0.4135397430493728</c:v>
                </c:pt>
                <c:pt idx="4126">
                  <c:v>0.41334573737035663</c:v>
                </c:pt>
                <c:pt idx="4127">
                  <c:v>0.43557790365120086</c:v>
                </c:pt>
                <c:pt idx="4128">
                  <c:v>0.42991455166644676</c:v>
                </c:pt>
                <c:pt idx="4129">
                  <c:v>0.41153920749552925</c:v>
                </c:pt>
                <c:pt idx="4130">
                  <c:v>0.42495958281462592</c:v>
                </c:pt>
                <c:pt idx="4131">
                  <c:v>0.40072424505925236</c:v>
                </c:pt>
                <c:pt idx="4132">
                  <c:v>0.40192355905348098</c:v>
                </c:pt>
                <c:pt idx="4133">
                  <c:v>0.40808245919248853</c:v>
                </c:pt>
                <c:pt idx="4134">
                  <c:v>0.40972743007077955</c:v>
                </c:pt>
                <c:pt idx="4135">
                  <c:v>0.39893828291806493</c:v>
                </c:pt>
                <c:pt idx="4136">
                  <c:v>0.41297243617073082</c:v>
                </c:pt>
                <c:pt idx="4137">
                  <c:v>0.40977979656972252</c:v>
                </c:pt>
                <c:pt idx="4138">
                  <c:v>0.41665260243955982</c:v>
                </c:pt>
                <c:pt idx="4139">
                  <c:v>0.40665584164034507</c:v>
                </c:pt>
                <c:pt idx="4140">
                  <c:v>0.41573314484552615</c:v>
                </c:pt>
                <c:pt idx="4141">
                  <c:v>0.43338983396950143</c:v>
                </c:pt>
                <c:pt idx="4142">
                  <c:v>0.39762921160583514</c:v>
                </c:pt>
                <c:pt idx="4143">
                  <c:v>0.41266939306125411</c:v>
                </c:pt>
                <c:pt idx="4144">
                  <c:v>0.42143824432583082</c:v>
                </c:pt>
                <c:pt idx="4145">
                  <c:v>0.4242196582935448</c:v>
                </c:pt>
                <c:pt idx="4146">
                  <c:v>0.43530875852642481</c:v>
                </c:pt>
                <c:pt idx="4147">
                  <c:v>0.42232658217212427</c:v>
                </c:pt>
                <c:pt idx="4148">
                  <c:v>0.42863419042803774</c:v>
                </c:pt>
                <c:pt idx="4149">
                  <c:v>0.4232901648431644</c:v>
                </c:pt>
                <c:pt idx="4150">
                  <c:v>0.42383861766645042</c:v>
                </c:pt>
                <c:pt idx="4151">
                  <c:v>0.42483080392505257</c:v>
                </c:pt>
                <c:pt idx="4152">
                  <c:v>0.44200189420941127</c:v>
                </c:pt>
                <c:pt idx="4153">
                  <c:v>0.42628983726428787</c:v>
                </c:pt>
                <c:pt idx="4154">
                  <c:v>0.40942852599845186</c:v>
                </c:pt>
                <c:pt idx="4155">
                  <c:v>0.44173370175375115</c:v>
                </c:pt>
                <c:pt idx="4156">
                  <c:v>0.42449103611408384</c:v>
                </c:pt>
                <c:pt idx="4157">
                  <c:v>0.42944673082921175</c:v>
                </c:pt>
                <c:pt idx="4158">
                  <c:v>0.42864096071412489</c:v>
                </c:pt>
                <c:pt idx="4159">
                  <c:v>0.43235488766358077</c:v>
                </c:pt>
                <c:pt idx="4160">
                  <c:v>0.43228840779028388</c:v>
                </c:pt>
                <c:pt idx="4161">
                  <c:v>0.43848256758725501</c:v>
                </c:pt>
                <c:pt idx="4162">
                  <c:v>0.41730827016446093</c:v>
                </c:pt>
                <c:pt idx="4163">
                  <c:v>0.42945993623097622</c:v>
                </c:pt>
                <c:pt idx="4164">
                  <c:v>0.42691904880443082</c:v>
                </c:pt>
                <c:pt idx="4165">
                  <c:v>0.43032906592104836</c:v>
                </c:pt>
                <c:pt idx="4166">
                  <c:v>0.43597534815023692</c:v>
                </c:pt>
                <c:pt idx="4167">
                  <c:v>0.4371849950885745</c:v>
                </c:pt>
                <c:pt idx="4168">
                  <c:v>0.41912930774197582</c:v>
                </c:pt>
                <c:pt idx="4169">
                  <c:v>0.43498698305614797</c:v>
                </c:pt>
                <c:pt idx="4170">
                  <c:v>0.42151377752194114</c:v>
                </c:pt>
                <c:pt idx="4171">
                  <c:v>0.43156799805018947</c:v>
                </c:pt>
                <c:pt idx="4172">
                  <c:v>0.4241302227501112</c:v>
                </c:pt>
                <c:pt idx="4173">
                  <c:v>0.42491945782637408</c:v>
                </c:pt>
                <c:pt idx="4174">
                  <c:v>0.4480212685214871</c:v>
                </c:pt>
                <c:pt idx="4175">
                  <c:v>0.43365556093857238</c:v>
                </c:pt>
                <c:pt idx="4176">
                  <c:v>0.43441935726963926</c:v>
                </c:pt>
                <c:pt idx="4177">
                  <c:v>0.42041056656152331</c:v>
                </c:pt>
                <c:pt idx="4178">
                  <c:v>0.42690370460735438</c:v>
                </c:pt>
                <c:pt idx="4179">
                  <c:v>0.43508576540056737</c:v>
                </c:pt>
                <c:pt idx="4180">
                  <c:v>0.43758964456942151</c:v>
                </c:pt>
                <c:pt idx="4181">
                  <c:v>0.42540163173768514</c:v>
                </c:pt>
                <c:pt idx="4182">
                  <c:v>0.44353385608043516</c:v>
                </c:pt>
                <c:pt idx="4183">
                  <c:v>0.43638682272374002</c:v>
                </c:pt>
                <c:pt idx="4184">
                  <c:v>0.43845639312556212</c:v>
                </c:pt>
                <c:pt idx="4185">
                  <c:v>0.42788087397169389</c:v>
                </c:pt>
                <c:pt idx="4186">
                  <c:v>0.44289143738834552</c:v>
                </c:pt>
                <c:pt idx="4187">
                  <c:v>0.4492987462492144</c:v>
                </c:pt>
                <c:pt idx="4188">
                  <c:v>0.44017568282213576</c:v>
                </c:pt>
                <c:pt idx="4189">
                  <c:v>0.45146351237972532</c:v>
                </c:pt>
                <c:pt idx="4190">
                  <c:v>0.45644662426445526</c:v>
                </c:pt>
                <c:pt idx="4191">
                  <c:v>0.36195956907723992</c:v>
                </c:pt>
                <c:pt idx="4192">
                  <c:v>0.4478468411327724</c:v>
                </c:pt>
                <c:pt idx="4193">
                  <c:v>0.44480554269078726</c:v>
                </c:pt>
                <c:pt idx="4194">
                  <c:v>0.44464489652824896</c:v>
                </c:pt>
                <c:pt idx="4195">
                  <c:v>0.46545331049793526</c:v>
                </c:pt>
                <c:pt idx="4196">
                  <c:v>0.44974261235999086</c:v>
                </c:pt>
                <c:pt idx="4197">
                  <c:v>0.43497843622056026</c:v>
                </c:pt>
                <c:pt idx="4198">
                  <c:v>0.44574330474747476</c:v>
                </c:pt>
                <c:pt idx="4199">
                  <c:v>0.45919958476284967</c:v>
                </c:pt>
                <c:pt idx="4200">
                  <c:v>0.44405523372382427</c:v>
                </c:pt>
                <c:pt idx="4201">
                  <c:v>0.44721007693901038</c:v>
                </c:pt>
                <c:pt idx="4202">
                  <c:v>0.44259576042067256</c:v>
                </c:pt>
                <c:pt idx="4203">
                  <c:v>0.44262323754241201</c:v>
                </c:pt>
                <c:pt idx="4204">
                  <c:v>0.44615842456929977</c:v>
                </c:pt>
                <c:pt idx="4205">
                  <c:v>0.43475649889394707</c:v>
                </c:pt>
                <c:pt idx="4206">
                  <c:v>0.45067996984345254</c:v>
                </c:pt>
                <c:pt idx="4207">
                  <c:v>0.44944343255028329</c:v>
                </c:pt>
                <c:pt idx="4208">
                  <c:v>0.45726864361361685</c:v>
                </c:pt>
                <c:pt idx="4209">
                  <c:v>0.44932890525261177</c:v>
                </c:pt>
                <c:pt idx="4210">
                  <c:v>0.44815194041306111</c:v>
                </c:pt>
                <c:pt idx="4211">
                  <c:v>0.43893988436304116</c:v>
                </c:pt>
                <c:pt idx="4212">
                  <c:v>0.44303984541616936</c:v>
                </c:pt>
                <c:pt idx="4213">
                  <c:v>0.46282993338439254</c:v>
                </c:pt>
                <c:pt idx="4214">
                  <c:v>0.45669172848168277</c:v>
                </c:pt>
                <c:pt idx="4215">
                  <c:v>0.45255137238354287</c:v>
                </c:pt>
                <c:pt idx="4216">
                  <c:v>0.45844877414845242</c:v>
                </c:pt>
                <c:pt idx="4217">
                  <c:v>0.46042347230982167</c:v>
                </c:pt>
                <c:pt idx="4218">
                  <c:v>0.48444994886440601</c:v>
                </c:pt>
                <c:pt idx="4219">
                  <c:v>0.44786561852642565</c:v>
                </c:pt>
                <c:pt idx="4220">
                  <c:v>0.44676300736608793</c:v>
                </c:pt>
                <c:pt idx="4221">
                  <c:v>0.44020145683631523</c:v>
                </c:pt>
                <c:pt idx="4222">
                  <c:v>0.44401219502731581</c:v>
                </c:pt>
                <c:pt idx="4223">
                  <c:v>0.44115852617624701</c:v>
                </c:pt>
                <c:pt idx="4224">
                  <c:v>0.43795123904507238</c:v>
                </c:pt>
                <c:pt idx="4225">
                  <c:v>0.43989326862533917</c:v>
                </c:pt>
                <c:pt idx="4226">
                  <c:v>0.43872352403329667</c:v>
                </c:pt>
                <c:pt idx="4227">
                  <c:v>0.44678039886904214</c:v>
                </c:pt>
                <c:pt idx="4228">
                  <c:v>0.44875961084102023</c:v>
                </c:pt>
                <c:pt idx="4229">
                  <c:v>0.44433188475165286</c:v>
                </c:pt>
                <c:pt idx="4230">
                  <c:v>0.44489357402315277</c:v>
                </c:pt>
                <c:pt idx="4231">
                  <c:v>0.43744435851067331</c:v>
                </c:pt>
                <c:pt idx="4232">
                  <c:v>0.47720061415010767</c:v>
                </c:pt>
                <c:pt idx="4233">
                  <c:v>0.46062760155813975</c:v>
                </c:pt>
                <c:pt idx="4234">
                  <c:v>0.44655776243960332</c:v>
                </c:pt>
                <c:pt idx="4235">
                  <c:v>0.4424123480050634</c:v>
                </c:pt>
                <c:pt idx="4236">
                  <c:v>0.44327170131982835</c:v>
                </c:pt>
                <c:pt idx="4237">
                  <c:v>0.45044457195938625</c:v>
                </c:pt>
                <c:pt idx="4238">
                  <c:v>0.44161325822660374</c:v>
                </c:pt>
                <c:pt idx="4239">
                  <c:v>0.45284148726868384</c:v>
                </c:pt>
                <c:pt idx="4240">
                  <c:v>0.44929917527772872</c:v>
                </c:pt>
                <c:pt idx="4241">
                  <c:v>0.46142859017077664</c:v>
                </c:pt>
                <c:pt idx="4242">
                  <c:v>0.47380940499442076</c:v>
                </c:pt>
                <c:pt idx="4243">
                  <c:v>0.48711094391822762</c:v>
                </c:pt>
                <c:pt idx="4244">
                  <c:v>0.47356210699136686</c:v>
                </c:pt>
                <c:pt idx="4245">
                  <c:v>0.47687910557377244</c:v>
                </c:pt>
                <c:pt idx="4246">
                  <c:v>0.4636305060061926</c:v>
                </c:pt>
                <c:pt idx="4247">
                  <c:v>0.49080905227041982</c:v>
                </c:pt>
                <c:pt idx="4248">
                  <c:v>0.46488679830265212</c:v>
                </c:pt>
                <c:pt idx="4249">
                  <c:v>0.47145787086334384</c:v>
                </c:pt>
                <c:pt idx="4250">
                  <c:v>0.44989914959801325</c:v>
                </c:pt>
                <c:pt idx="4251">
                  <c:v>0.45646629264470007</c:v>
                </c:pt>
                <c:pt idx="4252">
                  <c:v>0.45764068901776556</c:v>
                </c:pt>
                <c:pt idx="4253">
                  <c:v>0.47385402485167288</c:v>
                </c:pt>
                <c:pt idx="4254">
                  <c:v>0.47509354311798102</c:v>
                </c:pt>
                <c:pt idx="4255">
                  <c:v>0.453010681304027</c:v>
                </c:pt>
                <c:pt idx="4256">
                  <c:v>0.45874403609234216</c:v>
                </c:pt>
                <c:pt idx="4257">
                  <c:v>0.46047335894630043</c:v>
                </c:pt>
                <c:pt idx="4258">
                  <c:v>0.45265332942242076</c:v>
                </c:pt>
                <c:pt idx="4259">
                  <c:v>0.47096443936052684</c:v>
                </c:pt>
                <c:pt idx="4260">
                  <c:v>0.4514457590122985</c:v>
                </c:pt>
                <c:pt idx="4261">
                  <c:v>0.45165746477299684</c:v>
                </c:pt>
                <c:pt idx="4262">
                  <c:v>0.44964782259472125</c:v>
                </c:pt>
                <c:pt idx="4263">
                  <c:v>0.45604304577061405</c:v>
                </c:pt>
                <c:pt idx="4264">
                  <c:v>0.44590001619249742</c:v>
                </c:pt>
                <c:pt idx="4265">
                  <c:v>0.47089738090569538</c:v>
                </c:pt>
                <c:pt idx="4266">
                  <c:v>0.44954042072805744</c:v>
                </c:pt>
                <c:pt idx="4267">
                  <c:v>0.44920243735356336</c:v>
                </c:pt>
                <c:pt idx="4268">
                  <c:v>0.46471678675931588</c:v>
                </c:pt>
                <c:pt idx="4269">
                  <c:v>0.45487110215975607</c:v>
                </c:pt>
                <c:pt idx="4270">
                  <c:v>0.44972809087295623</c:v>
                </c:pt>
                <c:pt idx="4271">
                  <c:v>0.45242956181365479</c:v>
                </c:pt>
                <c:pt idx="4272">
                  <c:v>0.44868702225545531</c:v>
                </c:pt>
                <c:pt idx="4273">
                  <c:v>0.46416371697085634</c:v>
                </c:pt>
                <c:pt idx="4274">
                  <c:v>0.44647629138881872</c:v>
                </c:pt>
                <c:pt idx="4275">
                  <c:v>0.44506964764220985</c:v>
                </c:pt>
                <c:pt idx="4276">
                  <c:v>0.45400726190528584</c:v>
                </c:pt>
                <c:pt idx="4277">
                  <c:v>0.46921100284984407</c:v>
                </c:pt>
                <c:pt idx="4278">
                  <c:v>0.44984870438385366</c:v>
                </c:pt>
                <c:pt idx="4279">
                  <c:v>0.44411232649674476</c:v>
                </c:pt>
                <c:pt idx="4280">
                  <c:v>0.43806889689880757</c:v>
                </c:pt>
                <c:pt idx="4281">
                  <c:v>0.4558436754416953</c:v>
                </c:pt>
                <c:pt idx="4282">
                  <c:v>0.44074533123744858</c:v>
                </c:pt>
                <c:pt idx="4283">
                  <c:v>0.45174448517544963</c:v>
                </c:pt>
                <c:pt idx="4284">
                  <c:v>0.44993672752377484</c:v>
                </c:pt>
                <c:pt idx="4285">
                  <c:v>0.43736071610327326</c:v>
                </c:pt>
                <c:pt idx="4286">
                  <c:v>0.44281121484115921</c:v>
                </c:pt>
                <c:pt idx="4287">
                  <c:v>0.45098066199892323</c:v>
                </c:pt>
                <c:pt idx="4288">
                  <c:v>0.44331707482185201</c:v>
                </c:pt>
                <c:pt idx="4289">
                  <c:v>0.46172035456853616</c:v>
                </c:pt>
                <c:pt idx="4290">
                  <c:v>0.46952058704599742</c:v>
                </c:pt>
                <c:pt idx="4291">
                  <c:v>0.45129848677944101</c:v>
                </c:pt>
                <c:pt idx="4292">
                  <c:v>0.44034858781841146</c:v>
                </c:pt>
                <c:pt idx="4293">
                  <c:v>0.4509573710633758</c:v>
                </c:pt>
                <c:pt idx="4294">
                  <c:v>0.44039595191457537</c:v>
                </c:pt>
                <c:pt idx="4295">
                  <c:v>0.46874676509155289</c:v>
                </c:pt>
                <c:pt idx="4296">
                  <c:v>0.45640542670536854</c:v>
                </c:pt>
                <c:pt idx="4297">
                  <c:v>0.4673614174305063</c:v>
                </c:pt>
                <c:pt idx="4298">
                  <c:v>0.45414755938278178</c:v>
                </c:pt>
                <c:pt idx="4299">
                  <c:v>0.45987139068405147</c:v>
                </c:pt>
                <c:pt idx="4300">
                  <c:v>0.45586922805780478</c:v>
                </c:pt>
                <c:pt idx="4301">
                  <c:v>0.45706796737446209</c:v>
                </c:pt>
                <c:pt idx="4302">
                  <c:v>0.46974323557429221</c:v>
                </c:pt>
                <c:pt idx="4303">
                  <c:v>0.45795292151069639</c:v>
                </c:pt>
                <c:pt idx="4304">
                  <c:v>0.46370904983333183</c:v>
                </c:pt>
                <c:pt idx="4305">
                  <c:v>0.46206863961574296</c:v>
                </c:pt>
                <c:pt idx="4306">
                  <c:v>0.46732603846572734</c:v>
                </c:pt>
                <c:pt idx="4307">
                  <c:v>0.45655230259281981</c:v>
                </c:pt>
                <c:pt idx="4308">
                  <c:v>0.45485385543062351</c:v>
                </c:pt>
                <c:pt idx="4309">
                  <c:v>0.46534007470204841</c:v>
                </c:pt>
                <c:pt idx="4310">
                  <c:v>0.47250244775756811</c:v>
                </c:pt>
                <c:pt idx="4311">
                  <c:v>0.47642680007334426</c:v>
                </c:pt>
                <c:pt idx="4312">
                  <c:v>0.46753922479507926</c:v>
                </c:pt>
                <c:pt idx="4313">
                  <c:v>0.47555434568894922</c:v>
                </c:pt>
                <c:pt idx="4314">
                  <c:v>0.46678145587282482</c:v>
                </c:pt>
                <c:pt idx="4315">
                  <c:v>0.46542208327005108</c:v>
                </c:pt>
                <c:pt idx="4316">
                  <c:v>0.49466495738728578</c:v>
                </c:pt>
                <c:pt idx="4317">
                  <c:v>0.48454379736573178</c:v>
                </c:pt>
                <c:pt idx="4318">
                  <c:v>0.48343279385839638</c:v>
                </c:pt>
                <c:pt idx="4319">
                  <c:v>0.53197438657515361</c:v>
                </c:pt>
                <c:pt idx="4320">
                  <c:v>0.48287699721605476</c:v>
                </c:pt>
                <c:pt idx="4321">
                  <c:v>0.487095505482393</c:v>
                </c:pt>
                <c:pt idx="4322">
                  <c:v>0.48311881210922092</c:v>
                </c:pt>
                <c:pt idx="4323">
                  <c:v>0.50989002644687142</c:v>
                </c:pt>
                <c:pt idx="4324">
                  <c:v>0.48499129327025597</c:v>
                </c:pt>
                <c:pt idx="4325">
                  <c:v>0.55366346237374164</c:v>
                </c:pt>
                <c:pt idx="4326">
                  <c:v>0.48996272557857956</c:v>
                </c:pt>
                <c:pt idx="4327">
                  <c:v>0.48790691090795829</c:v>
                </c:pt>
                <c:pt idx="4328">
                  <c:v>0.50110626996268115</c:v>
                </c:pt>
                <c:pt idx="4329">
                  <c:v>0.49961456891082762</c:v>
                </c:pt>
                <c:pt idx="4330">
                  <c:v>0.49421767213357948</c:v>
                </c:pt>
                <c:pt idx="4331">
                  <c:v>0.50194968329140965</c:v>
                </c:pt>
                <c:pt idx="4332">
                  <c:v>0.5030430270344517</c:v>
                </c:pt>
                <c:pt idx="4333">
                  <c:v>0.48711537951607908</c:v>
                </c:pt>
                <c:pt idx="4334">
                  <c:v>0.49488124604461775</c:v>
                </c:pt>
                <c:pt idx="4335">
                  <c:v>0.50186809949683653</c:v>
                </c:pt>
                <c:pt idx="4336">
                  <c:v>0.45731704152508795</c:v>
                </c:pt>
                <c:pt idx="4337">
                  <c:v>0.51048415077821263</c:v>
                </c:pt>
                <c:pt idx="4338">
                  <c:v>0.48997114125611302</c:v>
                </c:pt>
                <c:pt idx="4339">
                  <c:v>0.50101624031927927</c:v>
                </c:pt>
                <c:pt idx="4340">
                  <c:v>0.48883769710258684</c:v>
                </c:pt>
                <c:pt idx="4341">
                  <c:v>0.49259656709031452</c:v>
                </c:pt>
                <c:pt idx="4342">
                  <c:v>0.47952589710840293</c:v>
                </c:pt>
                <c:pt idx="4343">
                  <c:v>0.47860126140253184</c:v>
                </c:pt>
                <c:pt idx="4344">
                  <c:v>0.5092937369228514</c:v>
                </c:pt>
                <c:pt idx="4345">
                  <c:v>0.48645759662479432</c:v>
                </c:pt>
                <c:pt idx="4346">
                  <c:v>0.48225785489276041</c:v>
                </c:pt>
                <c:pt idx="4347">
                  <c:v>0.49621139863696417</c:v>
                </c:pt>
                <c:pt idx="4348">
                  <c:v>0.48841329267398231</c:v>
                </c:pt>
                <c:pt idx="4349">
                  <c:v>0.49176611195862324</c:v>
                </c:pt>
                <c:pt idx="4350">
                  <c:v>0.49565870604535267</c:v>
                </c:pt>
                <c:pt idx="4351">
                  <c:v>0.48929142359575239</c:v>
                </c:pt>
                <c:pt idx="4352">
                  <c:v>0.46374155756929875</c:v>
                </c:pt>
                <c:pt idx="4353">
                  <c:v>0.49691618700381951</c:v>
                </c:pt>
                <c:pt idx="4354">
                  <c:v>0.48307945916696032</c:v>
                </c:pt>
                <c:pt idx="4355">
                  <c:v>0.48077959328717207</c:v>
                </c:pt>
                <c:pt idx="4356">
                  <c:v>0.47876614757731045</c:v>
                </c:pt>
                <c:pt idx="4357">
                  <c:v>0.48799114042851244</c:v>
                </c:pt>
                <c:pt idx="4358">
                  <c:v>0.48358986524663633</c:v>
                </c:pt>
                <c:pt idx="4359">
                  <c:v>0.49516123235762038</c:v>
                </c:pt>
                <c:pt idx="4360">
                  <c:v>0.48599086638774108</c:v>
                </c:pt>
                <c:pt idx="4361">
                  <c:v>0.47288678381181309</c:v>
                </c:pt>
                <c:pt idx="4362">
                  <c:v>0.47211840298256874</c:v>
                </c:pt>
                <c:pt idx="4363">
                  <c:v>0.48503337302557431</c:v>
                </c:pt>
                <c:pt idx="4364">
                  <c:v>0.4046451637680063</c:v>
                </c:pt>
                <c:pt idx="4365">
                  <c:v>0.47050264243829215</c:v>
                </c:pt>
                <c:pt idx="4366">
                  <c:v>0.47100736209343802</c:v>
                </c:pt>
                <c:pt idx="4367">
                  <c:v>0.48959643753378207</c:v>
                </c:pt>
                <c:pt idx="4368">
                  <c:v>0.47397037404070491</c:v>
                </c:pt>
                <c:pt idx="4369">
                  <c:v>0.46373305730230879</c:v>
                </c:pt>
                <c:pt idx="4370">
                  <c:v>0.45694257604039384</c:v>
                </c:pt>
                <c:pt idx="4371">
                  <c:v>0.46840718866103576</c:v>
                </c:pt>
                <c:pt idx="4372">
                  <c:v>0.47668181880045185</c:v>
                </c:pt>
                <c:pt idx="4373">
                  <c:v>0.47101741267345881</c:v>
                </c:pt>
                <c:pt idx="4374">
                  <c:v>0.4531062286196238</c:v>
                </c:pt>
                <c:pt idx="4375">
                  <c:v>0.46502854297501661</c:v>
                </c:pt>
                <c:pt idx="4376">
                  <c:v>0.4620091975498295</c:v>
                </c:pt>
                <c:pt idx="4377">
                  <c:v>0.47170637345422423</c:v>
                </c:pt>
                <c:pt idx="4378">
                  <c:v>0.47094952707904975</c:v>
                </c:pt>
                <c:pt idx="4379">
                  <c:v>0.47147640537988583</c:v>
                </c:pt>
                <c:pt idx="4380">
                  <c:v>0.46741496021914669</c:v>
                </c:pt>
                <c:pt idx="4381">
                  <c:v>0.46514365659783274</c:v>
                </c:pt>
                <c:pt idx="4382">
                  <c:v>0.45875063228177004</c:v>
                </c:pt>
                <c:pt idx="4383">
                  <c:v>0.47545611391354148</c:v>
                </c:pt>
                <c:pt idx="4384">
                  <c:v>0.47306651729645316</c:v>
                </c:pt>
                <c:pt idx="4385">
                  <c:v>0.46150327918971568</c:v>
                </c:pt>
                <c:pt idx="4386">
                  <c:v>0.46008441655899834</c:v>
                </c:pt>
                <c:pt idx="4387">
                  <c:v>0.44918009931850694</c:v>
                </c:pt>
                <c:pt idx="4388">
                  <c:v>0.47273937267621624</c:v>
                </c:pt>
                <c:pt idx="4389">
                  <c:v>0.44818154318197467</c:v>
                </c:pt>
                <c:pt idx="4390">
                  <c:v>0.48270113210049875</c:v>
                </c:pt>
                <c:pt idx="4391">
                  <c:v>0.46565879685301886</c:v>
                </c:pt>
                <c:pt idx="4392">
                  <c:v>0.45452358977261703</c:v>
                </c:pt>
                <c:pt idx="4393">
                  <c:v>0.4747901887331461</c:v>
                </c:pt>
                <c:pt idx="4394">
                  <c:v>0.46311491346224465</c:v>
                </c:pt>
                <c:pt idx="4395">
                  <c:v>0.45256386437219681</c:v>
                </c:pt>
                <c:pt idx="4396">
                  <c:v>0.46363106555819639</c:v>
                </c:pt>
                <c:pt idx="4397">
                  <c:v>0.46206793114289624</c:v>
                </c:pt>
                <c:pt idx="4398">
                  <c:v>0.45498912147321446</c:v>
                </c:pt>
                <c:pt idx="4399">
                  <c:v>0.45630943892590448</c:v>
                </c:pt>
                <c:pt idx="4400">
                  <c:v>0.47766041615688482</c:v>
                </c:pt>
                <c:pt idx="4401">
                  <c:v>0.47197199305172238</c:v>
                </c:pt>
                <c:pt idx="4402">
                  <c:v>0.46332143962876632</c:v>
                </c:pt>
                <c:pt idx="4403">
                  <c:v>0.46781654318075233</c:v>
                </c:pt>
                <c:pt idx="4404">
                  <c:v>0.46948214809967087</c:v>
                </c:pt>
                <c:pt idx="4405">
                  <c:v>0.46289262815981014</c:v>
                </c:pt>
                <c:pt idx="4406">
                  <c:v>0.53555785667824585</c:v>
                </c:pt>
                <c:pt idx="4407">
                  <c:v>0.47288508112063155</c:v>
                </c:pt>
                <c:pt idx="4408">
                  <c:v>0.47552751171310531</c:v>
                </c:pt>
                <c:pt idx="4409">
                  <c:v>0.47666635315727635</c:v>
                </c:pt>
                <c:pt idx="4410">
                  <c:v>0.47865475017366382</c:v>
                </c:pt>
                <c:pt idx="4411">
                  <c:v>0.47721038647613773</c:v>
                </c:pt>
                <c:pt idx="4412">
                  <c:v>0.47892368304620225</c:v>
                </c:pt>
                <c:pt idx="4413">
                  <c:v>0.47819890907386492</c:v>
                </c:pt>
                <c:pt idx="4414">
                  <c:v>0.48502177078096442</c:v>
                </c:pt>
                <c:pt idx="4415">
                  <c:v>0.48281000712644573</c:v>
                </c:pt>
                <c:pt idx="4416">
                  <c:v>0.47819028783028938</c:v>
                </c:pt>
                <c:pt idx="4417">
                  <c:v>0.49136169383427369</c:v>
                </c:pt>
                <c:pt idx="4418">
                  <c:v>0.47290988128883055</c:v>
                </c:pt>
                <c:pt idx="4419">
                  <c:v>0.48649006602646988</c:v>
                </c:pt>
                <c:pt idx="4420">
                  <c:v>0.49889956665128682</c:v>
                </c:pt>
                <c:pt idx="4421">
                  <c:v>0.49202995281341216</c:v>
                </c:pt>
                <c:pt idx="4422">
                  <c:v>0.49947767175366053</c:v>
                </c:pt>
                <c:pt idx="4423">
                  <c:v>0.48513868452856185</c:v>
                </c:pt>
                <c:pt idx="4424">
                  <c:v>0.48089306673214532</c:v>
                </c:pt>
                <c:pt idx="4425">
                  <c:v>0.47721049636836932</c:v>
                </c:pt>
                <c:pt idx="4426">
                  <c:v>0.48267733666375007</c:v>
                </c:pt>
                <c:pt idx="4427">
                  <c:v>0.47121719092262881</c:v>
                </c:pt>
                <c:pt idx="4428">
                  <c:v>0.48119003115363185</c:v>
                </c:pt>
                <c:pt idx="4429">
                  <c:v>0.49410993878402981</c:v>
                </c:pt>
                <c:pt idx="4430">
                  <c:v>0.48328656080070387</c:v>
                </c:pt>
                <c:pt idx="4431">
                  <c:v>0.49032271132461619</c:v>
                </c:pt>
                <c:pt idx="4432">
                  <c:v>0.4869800043653415</c:v>
                </c:pt>
                <c:pt idx="4433">
                  <c:v>0.49014930565974285</c:v>
                </c:pt>
                <c:pt idx="4434">
                  <c:v>0.49048521627764496</c:v>
                </c:pt>
                <c:pt idx="4435">
                  <c:v>0.48459184891444551</c:v>
                </c:pt>
                <c:pt idx="4436">
                  <c:v>0.47923976858838979</c:v>
                </c:pt>
                <c:pt idx="4437">
                  <c:v>0.47964749591668232</c:v>
                </c:pt>
                <c:pt idx="4438">
                  <c:v>0.47747570850951032</c:v>
                </c:pt>
                <c:pt idx="4439">
                  <c:v>0.47932244788550116</c:v>
                </c:pt>
                <c:pt idx="4440">
                  <c:v>0.47174592721724823</c:v>
                </c:pt>
                <c:pt idx="4441">
                  <c:v>0.48845169464699134</c:v>
                </c:pt>
                <c:pt idx="4442">
                  <c:v>0.47859770973480992</c:v>
                </c:pt>
                <c:pt idx="4443">
                  <c:v>0.47844170110599482</c:v>
                </c:pt>
                <c:pt idx="4444">
                  <c:v>0.47509861806100284</c:v>
                </c:pt>
                <c:pt idx="4445">
                  <c:v>0.48957562522269127</c:v>
                </c:pt>
                <c:pt idx="4446">
                  <c:v>0.48186768974412486</c:v>
                </c:pt>
                <c:pt idx="4447">
                  <c:v>0.4772960562844708</c:v>
                </c:pt>
                <c:pt idx="4448">
                  <c:v>0.47588746274808824</c:v>
                </c:pt>
                <c:pt idx="4449">
                  <c:v>0.48330348697035574</c:v>
                </c:pt>
                <c:pt idx="4450">
                  <c:v>0.47990297428205836</c:v>
                </c:pt>
                <c:pt idx="4451">
                  <c:v>0.46887046467029153</c:v>
                </c:pt>
                <c:pt idx="4452">
                  <c:v>0.46638670071235966</c:v>
                </c:pt>
                <c:pt idx="4453">
                  <c:v>0.48719576758007038</c:v>
                </c:pt>
                <c:pt idx="4454">
                  <c:v>0.4735610880751423</c:v>
                </c:pt>
                <c:pt idx="4455">
                  <c:v>0.470067896069924</c:v>
                </c:pt>
                <c:pt idx="4456">
                  <c:v>0.46898373714257885</c:v>
                </c:pt>
                <c:pt idx="4457">
                  <c:v>0.46706668075010482</c:v>
                </c:pt>
                <c:pt idx="4458">
                  <c:v>0.48040679503870792</c:v>
                </c:pt>
                <c:pt idx="4459">
                  <c:v>0.47642387282448317</c:v>
                </c:pt>
                <c:pt idx="4460">
                  <c:v>0.47633850686841345</c:v>
                </c:pt>
                <c:pt idx="4461">
                  <c:v>0.47229475317146807</c:v>
                </c:pt>
                <c:pt idx="4462">
                  <c:v>0.47185492174689425</c:v>
                </c:pt>
                <c:pt idx="4463">
                  <c:v>0.47660051786842156</c:v>
                </c:pt>
                <c:pt idx="4464">
                  <c:v>0.45509401474003525</c:v>
                </c:pt>
                <c:pt idx="4465">
                  <c:v>0.48041663600855644</c:v>
                </c:pt>
                <c:pt idx="4466">
                  <c:v>0.48055850639303088</c:v>
                </c:pt>
                <c:pt idx="4467">
                  <c:v>0.47512768309534964</c:v>
                </c:pt>
                <c:pt idx="4468">
                  <c:v>0.47289346140079086</c:v>
                </c:pt>
                <c:pt idx="4469">
                  <c:v>0.47712125471966282</c:v>
                </c:pt>
                <c:pt idx="4470">
                  <c:v>0.4827849263333388</c:v>
                </c:pt>
                <c:pt idx="4471">
                  <c:v>0.46948511106036223</c:v>
                </c:pt>
                <c:pt idx="4472">
                  <c:v>0.47173593413944731</c:v>
                </c:pt>
                <c:pt idx="4473">
                  <c:v>0.45781609952427654</c:v>
                </c:pt>
                <c:pt idx="4474">
                  <c:v>0.48705624917236268</c:v>
                </c:pt>
                <c:pt idx="4475">
                  <c:v>0.47824402123239568</c:v>
                </c:pt>
                <c:pt idx="4476">
                  <c:v>0.46444211197358931</c:v>
                </c:pt>
                <c:pt idx="4477">
                  <c:v>0.48496810846843397</c:v>
                </c:pt>
                <c:pt idx="4478">
                  <c:v>0.47523264162240442</c:v>
                </c:pt>
                <c:pt idx="4479">
                  <c:v>0.47224540338719989</c:v>
                </c:pt>
                <c:pt idx="4480">
                  <c:v>0.48392001916044436</c:v>
                </c:pt>
                <c:pt idx="4481">
                  <c:v>0.46948568976126293</c:v>
                </c:pt>
                <c:pt idx="4482">
                  <c:v>0.46394261534899939</c:v>
                </c:pt>
                <c:pt idx="4483">
                  <c:v>0.46453722958543175</c:v>
                </c:pt>
                <c:pt idx="4484">
                  <c:v>0.47772510055600825</c:v>
                </c:pt>
                <c:pt idx="4485">
                  <c:v>0.47140677119523389</c:v>
                </c:pt>
                <c:pt idx="4486">
                  <c:v>0.47253008649250022</c:v>
                </c:pt>
                <c:pt idx="4487">
                  <c:v>0.47531223016211782</c:v>
                </c:pt>
                <c:pt idx="4488">
                  <c:v>0.4646883946882705</c:v>
                </c:pt>
                <c:pt idx="4489">
                  <c:v>0.47529374293171223</c:v>
                </c:pt>
                <c:pt idx="4490">
                  <c:v>0.47111287432521565</c:v>
                </c:pt>
                <c:pt idx="4491">
                  <c:v>0.47540161484902538</c:v>
                </c:pt>
                <c:pt idx="4492">
                  <c:v>0.42458436129102323</c:v>
                </c:pt>
                <c:pt idx="4493">
                  <c:v>0.47806752414442538</c:v>
                </c:pt>
                <c:pt idx="4494">
                  <c:v>0.47608227221000537</c:v>
                </c:pt>
                <c:pt idx="4495">
                  <c:v>0.47642928965488845</c:v>
                </c:pt>
                <c:pt idx="4496">
                  <c:v>0.48103231211628383</c:v>
                </c:pt>
                <c:pt idx="4497">
                  <c:v>0.46282363773887802</c:v>
                </c:pt>
                <c:pt idx="4498">
                  <c:v>0.46983498276653868</c:v>
                </c:pt>
                <c:pt idx="4499">
                  <c:v>0.47149391767528931</c:v>
                </c:pt>
                <c:pt idx="4500">
                  <c:v>0.47937598353200911</c:v>
                </c:pt>
                <c:pt idx="4501">
                  <c:v>0.47815099908331382</c:v>
                </c:pt>
                <c:pt idx="4502">
                  <c:v>0.4572303712471753</c:v>
                </c:pt>
                <c:pt idx="4503">
                  <c:v>0.46864947748400282</c:v>
                </c:pt>
                <c:pt idx="4504">
                  <c:v>0.47329943861533258</c:v>
                </c:pt>
                <c:pt idx="4505">
                  <c:v>0.44187659531407059</c:v>
                </c:pt>
                <c:pt idx="4506">
                  <c:v>0.48737056772558862</c:v>
                </c:pt>
                <c:pt idx="4507">
                  <c:v>0.47893135640122797</c:v>
                </c:pt>
                <c:pt idx="4508">
                  <c:v>0.47798005365860535</c:v>
                </c:pt>
                <c:pt idx="4509">
                  <c:v>0.48015193332637068</c:v>
                </c:pt>
                <c:pt idx="4510">
                  <c:v>0.4669789475846487</c:v>
                </c:pt>
                <c:pt idx="4511">
                  <c:v>0.43132939318181057</c:v>
                </c:pt>
                <c:pt idx="4512">
                  <c:v>0.4740005623801104</c:v>
                </c:pt>
                <c:pt idx="4513">
                  <c:v>0.47468578959621288</c:v>
                </c:pt>
                <c:pt idx="4514">
                  <c:v>0.47366691571369107</c:v>
                </c:pt>
                <c:pt idx="4515">
                  <c:v>0.47071280510894437</c:v>
                </c:pt>
                <c:pt idx="4516">
                  <c:v>0.47093374999468907</c:v>
                </c:pt>
                <c:pt idx="4517">
                  <c:v>0.46925813440008679</c:v>
                </c:pt>
                <c:pt idx="4518">
                  <c:v>0.48491849255952524</c:v>
                </c:pt>
                <c:pt idx="4519">
                  <c:v>0.46710298571689857</c:v>
                </c:pt>
                <c:pt idx="4520">
                  <c:v>0.47551259801032031</c:v>
                </c:pt>
                <c:pt idx="4521">
                  <c:v>0.46846968411965945</c:v>
                </c:pt>
                <c:pt idx="4522">
                  <c:v>0.47389422996541736</c:v>
                </c:pt>
                <c:pt idx="4523">
                  <c:v>0.48112635337808951</c:v>
                </c:pt>
                <c:pt idx="4524">
                  <c:v>0.47173916347692574</c:v>
                </c:pt>
                <c:pt idx="4525">
                  <c:v>0.4795316168024818</c:v>
                </c:pt>
                <c:pt idx="4526">
                  <c:v>0.47451756297678732</c:v>
                </c:pt>
                <c:pt idx="4527">
                  <c:v>0.47415856016721852</c:v>
                </c:pt>
                <c:pt idx="4528">
                  <c:v>0.47303026532515474</c:v>
                </c:pt>
                <c:pt idx="4529">
                  <c:v>0.48735255900053182</c:v>
                </c:pt>
                <c:pt idx="4530">
                  <c:v>0.47764074578866605</c:v>
                </c:pt>
                <c:pt idx="4531">
                  <c:v>0.4727546938863143</c:v>
                </c:pt>
                <c:pt idx="4532">
                  <c:v>0.47029423594475084</c:v>
                </c:pt>
                <c:pt idx="4533">
                  <c:v>0.47867415678626934</c:v>
                </c:pt>
                <c:pt idx="4534">
                  <c:v>0.46476916707714788</c:v>
                </c:pt>
                <c:pt idx="4535">
                  <c:v>0.470067896069924</c:v>
                </c:pt>
                <c:pt idx="4536">
                  <c:v>0.47876516447334383</c:v>
                </c:pt>
                <c:pt idx="4537">
                  <c:v>0.4729478221766048</c:v>
                </c:pt>
                <c:pt idx="4538">
                  <c:v>0.47272285291658345</c:v>
                </c:pt>
                <c:pt idx="4539">
                  <c:v>0.47098828741207938</c:v>
                </c:pt>
                <c:pt idx="4540">
                  <c:v>0.46552532483012854</c:v>
                </c:pt>
                <c:pt idx="4541">
                  <c:v>0.46973332109744981</c:v>
                </c:pt>
                <c:pt idx="4542">
                  <c:v>0.47090756520414129</c:v>
                </c:pt>
                <c:pt idx="4543">
                  <c:v>0.47110563726118365</c:v>
                </c:pt>
                <c:pt idx="4544">
                  <c:v>0.46707014209449982</c:v>
                </c:pt>
                <c:pt idx="4545">
                  <c:v>0.48072756886130358</c:v>
                </c:pt>
                <c:pt idx="4546">
                  <c:v>0.46864694717595812</c:v>
                </c:pt>
                <c:pt idx="4547">
                  <c:v>0.46293895019879455</c:v>
                </c:pt>
                <c:pt idx="4548">
                  <c:v>0.47755786326342625</c:v>
                </c:pt>
                <c:pt idx="4549">
                  <c:v>0.47827006569877711</c:v>
                </c:pt>
                <c:pt idx="4550">
                  <c:v>0.46448536455081424</c:v>
                </c:pt>
                <c:pt idx="4551">
                  <c:v>0.47606199936064125</c:v>
                </c:pt>
                <c:pt idx="4552">
                  <c:v>0.4740339447006125</c:v>
                </c:pt>
                <c:pt idx="4553">
                  <c:v>0.46549884793869523</c:v>
                </c:pt>
                <c:pt idx="4554">
                  <c:v>0.47063713853186329</c:v>
                </c:pt>
                <c:pt idx="4555">
                  <c:v>0.47641364644596734</c:v>
                </c:pt>
                <c:pt idx="4556">
                  <c:v>0.47940056082546989</c:v>
                </c:pt>
                <c:pt idx="4557">
                  <c:v>0.47561620659381848</c:v>
                </c:pt>
                <c:pt idx="4558">
                  <c:v>0.46676554107555368</c:v>
                </c:pt>
                <c:pt idx="4559">
                  <c:v>0.47446338545767341</c:v>
                </c:pt>
                <c:pt idx="4560">
                  <c:v>0.46619219045632126</c:v>
                </c:pt>
                <c:pt idx="4561">
                  <c:v>0.47538823373724376</c:v>
                </c:pt>
                <c:pt idx="4562">
                  <c:v>0.46528393041380006</c:v>
                </c:pt>
                <c:pt idx="4563">
                  <c:v>0.49517199956354613</c:v>
                </c:pt>
                <c:pt idx="4564">
                  <c:v>0.47255675756064336</c:v>
                </c:pt>
                <c:pt idx="4565">
                  <c:v>0.46470561578775632</c:v>
                </c:pt>
                <c:pt idx="4566">
                  <c:v>0.48159991509130134</c:v>
                </c:pt>
                <c:pt idx="4567">
                  <c:v>0.46777349605893626</c:v>
                </c:pt>
                <c:pt idx="4568">
                  <c:v>0.47069111408202374</c:v>
                </c:pt>
                <c:pt idx="4569">
                  <c:v>0.47360029482629568</c:v>
                </c:pt>
                <c:pt idx="4570">
                  <c:v>0.48239741853838825</c:v>
                </c:pt>
                <c:pt idx="4571">
                  <c:v>0.48877907528438824</c:v>
                </c:pt>
                <c:pt idx="4572">
                  <c:v>0.46836556696896026</c:v>
                </c:pt>
                <c:pt idx="4573">
                  <c:v>0.47220887401506317</c:v>
                </c:pt>
                <c:pt idx="4574">
                  <c:v>0.47667366683927165</c:v>
                </c:pt>
                <c:pt idx="4575">
                  <c:v>0.47623818308172861</c:v>
                </c:pt>
                <c:pt idx="4576">
                  <c:v>0.47998376218280947</c:v>
                </c:pt>
                <c:pt idx="4577">
                  <c:v>0.4709403164080615</c:v>
                </c:pt>
                <c:pt idx="4578">
                  <c:v>0.48761431277253731</c:v>
                </c:pt>
                <c:pt idx="4579">
                  <c:v>0.46702721619669735</c:v>
                </c:pt>
                <c:pt idx="4580">
                  <c:v>0.47811351588470535</c:v>
                </c:pt>
                <c:pt idx="4581">
                  <c:v>0.48088606018236818</c:v>
                </c:pt>
                <c:pt idx="4582">
                  <c:v>0.48903509506939941</c:v>
                </c:pt>
                <c:pt idx="4583">
                  <c:v>0.47370371993526478</c:v>
                </c:pt>
                <c:pt idx="4584">
                  <c:v>0.48516481184741628</c:v>
                </c:pt>
                <c:pt idx="4585">
                  <c:v>0.47972909773012384</c:v>
                </c:pt>
                <c:pt idx="4586">
                  <c:v>0.47461501415072366</c:v>
                </c:pt>
                <c:pt idx="4587">
                  <c:v>0.48410017901904839</c:v>
                </c:pt>
                <c:pt idx="4588">
                  <c:v>0.48644778000067418</c:v>
                </c:pt>
                <c:pt idx="4589">
                  <c:v>0.47125232105556447</c:v>
                </c:pt>
                <c:pt idx="4590">
                  <c:v>0.48144878002578523</c:v>
                </c:pt>
                <c:pt idx="4591">
                  <c:v>0.48388083836696005</c:v>
                </c:pt>
                <c:pt idx="4592">
                  <c:v>0.46942492195599039</c:v>
                </c:pt>
                <c:pt idx="4593">
                  <c:v>0.47577627228233332</c:v>
                </c:pt>
                <c:pt idx="4594">
                  <c:v>0.48640991118281757</c:v>
                </c:pt>
                <c:pt idx="4595">
                  <c:v>0.48266741822498582</c:v>
                </c:pt>
                <c:pt idx="4596">
                  <c:v>0.47043761277679275</c:v>
                </c:pt>
                <c:pt idx="4597">
                  <c:v>0.47989630877443501</c:v>
                </c:pt>
                <c:pt idx="4598">
                  <c:v>0</c:v>
                </c:pt>
                <c:pt idx="4599">
                  <c:v>0.49045303797348394</c:v>
                </c:pt>
                <c:pt idx="4600">
                  <c:v>0.49202995281341216</c:v>
                </c:pt>
                <c:pt idx="4601">
                  <c:v>0.50325807024405278</c:v>
                </c:pt>
                <c:pt idx="4602">
                  <c:v>0.48375320192997917</c:v>
                </c:pt>
                <c:pt idx="4603">
                  <c:v>0.49389904738960494</c:v>
                </c:pt>
                <c:pt idx="4604">
                  <c:v>0.48005839428899028</c:v>
                </c:pt>
                <c:pt idx="4605">
                  <c:v>0.48258527716960525</c:v>
                </c:pt>
                <c:pt idx="4606">
                  <c:v>0.48815014810504381</c:v>
                </c:pt>
                <c:pt idx="4607">
                  <c:v>0.48666085412404791</c:v>
                </c:pt>
                <c:pt idx="4608">
                  <c:v>0.49125867059054412</c:v>
                </c:pt>
                <c:pt idx="4609">
                  <c:v>0.49194322400994805</c:v>
                </c:pt>
                <c:pt idx="4610">
                  <c:v>0.49690081479412085</c:v>
                </c:pt>
                <c:pt idx="4611">
                  <c:v>0.49907200996399398</c:v>
                </c:pt>
                <c:pt idx="4612">
                  <c:v>0.49414082895982503</c:v>
                </c:pt>
                <c:pt idx="4613">
                  <c:v>0.5145331219865078</c:v>
                </c:pt>
                <c:pt idx="4614">
                  <c:v>0.49610887806924586</c:v>
                </c:pt>
                <c:pt idx="4615">
                  <c:v>0.49368184899852946</c:v>
                </c:pt>
                <c:pt idx="4616">
                  <c:v>0.49461433557939188</c:v>
                </c:pt>
                <c:pt idx="4617">
                  <c:v>0.49378164603206831</c:v>
                </c:pt>
                <c:pt idx="4618">
                  <c:v>0.47396273547483336</c:v>
                </c:pt>
                <c:pt idx="4619">
                  <c:v>0.50363753738707073</c:v>
                </c:pt>
                <c:pt idx="4620">
                  <c:v>0.4884771135035893</c:v>
                </c:pt>
                <c:pt idx="4621">
                  <c:v>0.49260406775120591</c:v>
                </c:pt>
                <c:pt idx="4622">
                  <c:v>0.49688896665480786</c:v>
                </c:pt>
                <c:pt idx="4623">
                  <c:v>0.49979715007160019</c:v>
                </c:pt>
                <c:pt idx="4624">
                  <c:v>0.47788969104265144</c:v>
                </c:pt>
                <c:pt idx="4625">
                  <c:v>0.48816214653758966</c:v>
                </c:pt>
                <c:pt idx="4626">
                  <c:v>0.49028007700642434</c:v>
                </c:pt>
                <c:pt idx="4627">
                  <c:v>0.49932457315054934</c:v>
                </c:pt>
                <c:pt idx="4628">
                  <c:v>0.49776708466494352</c:v>
                </c:pt>
                <c:pt idx="4629">
                  <c:v>0.48889241162578434</c:v>
                </c:pt>
                <c:pt idx="4630">
                  <c:v>0.49630564256555437</c:v>
                </c:pt>
                <c:pt idx="4631">
                  <c:v>0.48869152662514526</c:v>
                </c:pt>
                <c:pt idx="4632">
                  <c:v>0.50072633433990033</c:v>
                </c:pt>
                <c:pt idx="4633">
                  <c:v>0.48797918230787179</c:v>
                </c:pt>
                <c:pt idx="4634">
                  <c:v>0.49369316440300753</c:v>
                </c:pt>
                <c:pt idx="4635">
                  <c:v>0.48475851744948145</c:v>
                </c:pt>
                <c:pt idx="4636">
                  <c:v>0.49366372517504653</c:v>
                </c:pt>
                <c:pt idx="4637">
                  <c:v>0.48836055617547575</c:v>
                </c:pt>
                <c:pt idx="4638">
                  <c:v>0.48987162921318611</c:v>
                </c:pt>
                <c:pt idx="4639">
                  <c:v>0.48998702475184203</c:v>
                </c:pt>
                <c:pt idx="4640">
                  <c:v>0.48520858851443982</c:v>
                </c:pt>
                <c:pt idx="4641">
                  <c:v>0.48372083030042301</c:v>
                </c:pt>
                <c:pt idx="4642">
                  <c:v>0.48998831178189922</c:v>
                </c:pt>
                <c:pt idx="4643">
                  <c:v>0.48167948937685323</c:v>
                </c:pt>
                <c:pt idx="4644">
                  <c:v>0.47864688093224711</c:v>
                </c:pt>
                <c:pt idx="4645">
                  <c:v>0.45262092704372142</c:v>
                </c:pt>
                <c:pt idx="4646">
                  <c:v>0.49250281211045355</c:v>
                </c:pt>
                <c:pt idx="4647">
                  <c:v>0.48495426304281308</c:v>
                </c:pt>
                <c:pt idx="4648">
                  <c:v>0.49136169383427369</c:v>
                </c:pt>
                <c:pt idx="4649">
                  <c:v>0.48898539683952474</c:v>
                </c:pt>
                <c:pt idx="4650">
                  <c:v>0.49360372044626877</c:v>
                </c:pt>
                <c:pt idx="4651">
                  <c:v>0.49232564815258067</c:v>
                </c:pt>
                <c:pt idx="4652">
                  <c:v>0.49451207719665485</c:v>
                </c:pt>
                <c:pt idx="4653">
                  <c:v>0.4922286729824053</c:v>
                </c:pt>
                <c:pt idx="4654">
                  <c:v>0.48294400185643988</c:v>
                </c:pt>
                <c:pt idx="4655">
                  <c:v>0.48406875900656082</c:v>
                </c:pt>
                <c:pt idx="4656">
                  <c:v>0.4947375353233523</c:v>
                </c:pt>
                <c:pt idx="4657">
                  <c:v>0.47804824436062182</c:v>
                </c:pt>
                <c:pt idx="4658">
                  <c:v>0.49006335360899189</c:v>
                </c:pt>
                <c:pt idx="4659">
                  <c:v>0.4747994610110608</c:v>
                </c:pt>
                <c:pt idx="4660">
                  <c:v>0.48033575913255838</c:v>
                </c:pt>
                <c:pt idx="4661">
                  <c:v>0.48427479906453302</c:v>
                </c:pt>
                <c:pt idx="4662">
                  <c:v>0.49253862190870323</c:v>
                </c:pt>
                <c:pt idx="4663">
                  <c:v>0.4668294346683961</c:v>
                </c:pt>
                <c:pt idx="4664">
                  <c:v>0.48271436043068988</c:v>
                </c:pt>
                <c:pt idx="4665">
                  <c:v>0.49266794309415496</c:v>
                </c:pt>
                <c:pt idx="4666">
                  <c:v>0.49753484546058518</c:v>
                </c:pt>
                <c:pt idx="4667">
                  <c:v>0.49368214960752982</c:v>
                </c:pt>
                <c:pt idx="4668">
                  <c:v>0.49083208653488913</c:v>
                </c:pt>
                <c:pt idx="4669">
                  <c:v>0.48614327642431926</c:v>
                </c:pt>
                <c:pt idx="4670">
                  <c:v>0.49911767479788927</c:v>
                </c:pt>
                <c:pt idx="4671">
                  <c:v>0.48650491660036832</c:v>
                </c:pt>
                <c:pt idx="4672">
                  <c:v>0.49852681660174686</c:v>
                </c:pt>
                <c:pt idx="4673">
                  <c:v>0.52646609721317272</c:v>
                </c:pt>
                <c:pt idx="4674">
                  <c:v>0.49315239821264412</c:v>
                </c:pt>
                <c:pt idx="4675">
                  <c:v>0.47993388704140882</c:v>
                </c:pt>
                <c:pt idx="4676">
                  <c:v>0.47873431397922328</c:v>
                </c:pt>
                <c:pt idx="4677">
                  <c:v>0.48690211761855923</c:v>
                </c:pt>
                <c:pt idx="4678">
                  <c:v>0.4717357802648055</c:v>
                </c:pt>
                <c:pt idx="4679">
                  <c:v>0.4812378209144948</c:v>
                </c:pt>
                <c:pt idx="4680">
                  <c:v>0.47892064253987493</c:v>
                </c:pt>
                <c:pt idx="4681">
                  <c:v>0.48088066383380518</c:v>
                </c:pt>
                <c:pt idx="4682">
                  <c:v>0.48598645481069913</c:v>
                </c:pt>
                <c:pt idx="4683">
                  <c:v>0.47712125471966282</c:v>
                </c:pt>
                <c:pt idx="4684">
                  <c:v>0.46943900951535833</c:v>
                </c:pt>
                <c:pt idx="4685">
                  <c:v>0.50108142485280949</c:v>
                </c:pt>
                <c:pt idx="4686">
                  <c:v>0.487817650036936</c:v>
                </c:pt>
                <c:pt idx="4687">
                  <c:v>0.48918933279673177</c:v>
                </c:pt>
                <c:pt idx="4688">
                  <c:v>0.49450885932867045</c:v>
                </c:pt>
                <c:pt idx="4689">
                  <c:v>0.47884430590626442</c:v>
                </c:pt>
                <c:pt idx="4690">
                  <c:v>0.48632925650648628</c:v>
                </c:pt>
                <c:pt idx="4691">
                  <c:v>0.49489147979495673</c:v>
                </c:pt>
                <c:pt idx="4692">
                  <c:v>0.48887240986055319</c:v>
                </c:pt>
                <c:pt idx="4693">
                  <c:v>0.48472397809647882</c:v>
                </c:pt>
                <c:pt idx="4694">
                  <c:v>0.49403187776343732</c:v>
                </c:pt>
                <c:pt idx="4695">
                  <c:v>0.47271476738403811</c:v>
                </c:pt>
                <c:pt idx="4696">
                  <c:v>0.48160834272932068</c:v>
                </c:pt>
                <c:pt idx="4697">
                  <c:v>0.48241494867538232</c:v>
                </c:pt>
                <c:pt idx="4698">
                  <c:v>0.48494349445400198</c:v>
                </c:pt>
                <c:pt idx="4699">
                  <c:v>0.48907704151019027</c:v>
                </c:pt>
                <c:pt idx="4700">
                  <c:v>0.48223320888903259</c:v>
                </c:pt>
                <c:pt idx="4701">
                  <c:v>0.48156071013741242</c:v>
                </c:pt>
                <c:pt idx="4702">
                  <c:v>0.47599220133608267</c:v>
                </c:pt>
                <c:pt idx="4703">
                  <c:v>0.46948968566306237</c:v>
                </c:pt>
                <c:pt idx="4704">
                  <c:v>0.47712125471966282</c:v>
                </c:pt>
                <c:pt idx="4705">
                  <c:v>0.49288716536983718</c:v>
                </c:pt>
                <c:pt idx="4706">
                  <c:v>0.49038713143850787</c:v>
                </c:pt>
                <c:pt idx="4707">
                  <c:v>0.48999460213154838</c:v>
                </c:pt>
                <c:pt idx="4708">
                  <c:v>0.47903559935442924</c:v>
                </c:pt>
                <c:pt idx="4709">
                  <c:v>0.49123392884725581</c:v>
                </c:pt>
                <c:pt idx="4710">
                  <c:v>0.47782385464140187</c:v>
                </c:pt>
                <c:pt idx="4711">
                  <c:v>0.46880914487888758</c:v>
                </c:pt>
                <c:pt idx="4712">
                  <c:v>0.48028744965632775</c:v>
                </c:pt>
                <c:pt idx="4713">
                  <c:v>0.48859566968886453</c:v>
                </c:pt>
                <c:pt idx="4714">
                  <c:v>0.49424619478130283</c:v>
                </c:pt>
                <c:pt idx="4715">
                  <c:v>0.48234897762598211</c:v>
                </c:pt>
                <c:pt idx="4716">
                  <c:v>0.48116777906579788</c:v>
                </c:pt>
                <c:pt idx="4717">
                  <c:v>0.48577857425216153</c:v>
                </c:pt>
                <c:pt idx="4718">
                  <c:v>0.47399970788602602</c:v>
                </c:pt>
                <c:pt idx="4719">
                  <c:v>0.48532322188095073</c:v>
                </c:pt>
                <c:pt idx="4720">
                  <c:v>0.48093282377603147</c:v>
                </c:pt>
                <c:pt idx="4721">
                  <c:v>0.48832603360083743</c:v>
                </c:pt>
                <c:pt idx="4722">
                  <c:v>0.47253691771450806</c:v>
                </c:pt>
                <c:pt idx="4723">
                  <c:v>0.48707686503421216</c:v>
                </c:pt>
                <c:pt idx="4724">
                  <c:v>0.48113138923110366</c:v>
                </c:pt>
                <c:pt idx="4725">
                  <c:v>0.47658837798789727</c:v>
                </c:pt>
                <c:pt idx="4726">
                  <c:v>0.49306934975605782</c:v>
                </c:pt>
                <c:pt idx="4727">
                  <c:v>0.48362399074415036</c:v>
                </c:pt>
                <c:pt idx="4728">
                  <c:v>0.48707075551398032</c:v>
                </c:pt>
                <c:pt idx="4729">
                  <c:v>0.48693724541863875</c:v>
                </c:pt>
                <c:pt idx="4730">
                  <c:v>0.48317796173691741</c:v>
                </c:pt>
                <c:pt idx="4731">
                  <c:v>0.48841381419373858</c:v>
                </c:pt>
                <c:pt idx="4732">
                  <c:v>0.48732777907699487</c:v>
                </c:pt>
                <c:pt idx="4733">
                  <c:v>0.47639682672533012</c:v>
                </c:pt>
                <c:pt idx="4734">
                  <c:v>0.48056733467423157</c:v>
                </c:pt>
                <c:pt idx="4735">
                  <c:v>0.47948650072710097</c:v>
                </c:pt>
                <c:pt idx="4736">
                  <c:v>0.48730859809385829</c:v>
                </c:pt>
                <c:pt idx="4737">
                  <c:v>0.49816199787213172</c:v>
                </c:pt>
                <c:pt idx="4738">
                  <c:v>0.48568175022672239</c:v>
                </c:pt>
                <c:pt idx="4739">
                  <c:v>0.48078234684872589</c:v>
                </c:pt>
                <c:pt idx="4740">
                  <c:v>0.48257044141433247</c:v>
                </c:pt>
                <c:pt idx="4741">
                  <c:v>0.47766719380086187</c:v>
                </c:pt>
                <c:pt idx="4742">
                  <c:v>0.48535717438955617</c:v>
                </c:pt>
                <c:pt idx="4743">
                  <c:v>0.47307871290092035</c:v>
                </c:pt>
                <c:pt idx="4744">
                  <c:v>0.48247728261934775</c:v>
                </c:pt>
                <c:pt idx="4745">
                  <c:v>0.4773058644915828</c:v>
                </c:pt>
                <c:pt idx="4746">
                  <c:v>0.49543018189222493</c:v>
                </c:pt>
                <c:pt idx="4747">
                  <c:v>0.49191304123547774</c:v>
                </c:pt>
                <c:pt idx="4748">
                  <c:v>0.48347352891071982</c:v>
                </c:pt>
                <c:pt idx="4749">
                  <c:v>0.49310487639287059</c:v>
                </c:pt>
                <c:pt idx="4750">
                  <c:v>0.48729552926283592</c:v>
                </c:pt>
                <c:pt idx="4751">
                  <c:v>0.48349379207428694</c:v>
                </c:pt>
                <c:pt idx="4752">
                  <c:v>0.48861241301705388</c:v>
                </c:pt>
                <c:pt idx="4753">
                  <c:v>0.48452944256752012</c:v>
                </c:pt>
                <c:pt idx="4754">
                  <c:v>0.47730704915325733</c:v>
                </c:pt>
                <c:pt idx="4755">
                  <c:v>0.5241226568977988</c:v>
                </c:pt>
                <c:pt idx="4756">
                  <c:v>0.48539201048642844</c:v>
                </c:pt>
                <c:pt idx="4757">
                  <c:v>0.45853415066773429</c:v>
                </c:pt>
                <c:pt idx="4758">
                  <c:v>0.48802539109939075</c:v>
                </c:pt>
                <c:pt idx="4759">
                  <c:v>0.48979412331716532</c:v>
                </c:pt>
                <c:pt idx="4760">
                  <c:v>0.46459885878988738</c:v>
                </c:pt>
                <c:pt idx="4761">
                  <c:v>0.48406261018689539</c:v>
                </c:pt>
                <c:pt idx="4762">
                  <c:v>0.48559238340177058</c:v>
                </c:pt>
                <c:pt idx="4763">
                  <c:v>0.49326789067021937</c:v>
                </c:pt>
                <c:pt idx="4764">
                  <c:v>0.49118757097442711</c:v>
                </c:pt>
                <c:pt idx="4765">
                  <c:v>0.49020256447339206</c:v>
                </c:pt>
                <c:pt idx="4766">
                  <c:v>0.49035139929201876</c:v>
                </c:pt>
                <c:pt idx="4767">
                  <c:v>0.48455653526790737</c:v>
                </c:pt>
                <c:pt idx="4768">
                  <c:v>0.48261460150172036</c:v>
                </c:pt>
                <c:pt idx="4769">
                  <c:v>0.48195713189268485</c:v>
                </c:pt>
                <c:pt idx="4770">
                  <c:v>0.49293570428001088</c:v>
                </c:pt>
                <c:pt idx="4771">
                  <c:v>0.47937587098077161</c:v>
                </c:pt>
                <c:pt idx="4772">
                  <c:v>0.49647168901449196</c:v>
                </c:pt>
                <c:pt idx="4773">
                  <c:v>0.49154599024353246</c:v>
                </c:pt>
                <c:pt idx="4774">
                  <c:v>0.48937695894028987</c:v>
                </c:pt>
                <c:pt idx="4775">
                  <c:v>0.48493471831377982</c:v>
                </c:pt>
                <c:pt idx="4776">
                  <c:v>0.49118870260238889</c:v>
                </c:pt>
                <c:pt idx="4777">
                  <c:v>0.48861342171657607</c:v>
                </c:pt>
                <c:pt idx="4778">
                  <c:v>0.48311937484477224</c:v>
                </c:pt>
                <c:pt idx="4779">
                  <c:v>0.48902047801937093</c:v>
                </c:pt>
                <c:pt idx="4780">
                  <c:v>0.48955857061937263</c:v>
                </c:pt>
                <c:pt idx="4781">
                  <c:v>0.50157551796160749</c:v>
                </c:pt>
                <c:pt idx="4782">
                  <c:v>0.5011857480492925</c:v>
                </c:pt>
                <c:pt idx="4783">
                  <c:v>0.48870807156413432</c:v>
                </c:pt>
                <c:pt idx="4784">
                  <c:v>0.48488662475191602</c:v>
                </c:pt>
                <c:pt idx="4785">
                  <c:v>0.49328032199314176</c:v>
                </c:pt>
                <c:pt idx="4786">
                  <c:v>0.48801760292950352</c:v>
                </c:pt>
                <c:pt idx="4787">
                  <c:v>0.4824192948413788</c:v>
                </c:pt>
                <c:pt idx="4788">
                  <c:v>0.4899271634544865</c:v>
                </c:pt>
                <c:pt idx="4789">
                  <c:v>0.50140834117831656</c:v>
                </c:pt>
                <c:pt idx="4790">
                  <c:v>0.48627249832275604</c:v>
                </c:pt>
                <c:pt idx="4791">
                  <c:v>0.48167667048035251</c:v>
                </c:pt>
                <c:pt idx="4792">
                  <c:v>0.48445367339180051</c:v>
                </c:pt>
                <c:pt idx="4793">
                  <c:v>0.49147098696845609</c:v>
                </c:pt>
                <c:pt idx="4794">
                  <c:v>0.49776396167444842</c:v>
                </c:pt>
                <c:pt idx="4795">
                  <c:v>0.48792562061805012</c:v>
                </c:pt>
                <c:pt idx="4796">
                  <c:v>0.49868082328370339</c:v>
                </c:pt>
                <c:pt idx="4797">
                  <c:v>0.48543601695915112</c:v>
                </c:pt>
                <c:pt idx="4798">
                  <c:v>0.49329069606219056</c:v>
                </c:pt>
                <c:pt idx="4799">
                  <c:v>0.49476046719335542</c:v>
                </c:pt>
                <c:pt idx="4800">
                  <c:v>0.50696515866180314</c:v>
                </c:pt>
                <c:pt idx="4801">
                  <c:v>0.49643047849516792</c:v>
                </c:pt>
                <c:pt idx="4802">
                  <c:v>0.4894470934582954</c:v>
                </c:pt>
                <c:pt idx="4803">
                  <c:v>0.50676016362273257</c:v>
                </c:pt>
                <c:pt idx="4804">
                  <c:v>0.4988473826365733</c:v>
                </c:pt>
                <c:pt idx="4805">
                  <c:v>0.49807492647051882</c:v>
                </c:pt>
                <c:pt idx="4806">
                  <c:v>0.5084948302757426</c:v>
                </c:pt>
                <c:pt idx="4807">
                  <c:v>0.49251558220992586</c:v>
                </c:pt>
                <c:pt idx="4808">
                  <c:v>0.50552140452185967</c:v>
                </c:pt>
                <c:pt idx="4809">
                  <c:v>0.49493909859188268</c:v>
                </c:pt>
                <c:pt idx="4810">
                  <c:v>0.49316417612644448</c:v>
                </c:pt>
                <c:pt idx="4811">
                  <c:v>0.49698284110187002</c:v>
                </c:pt>
                <c:pt idx="4812">
                  <c:v>0.51411635387460075</c:v>
                </c:pt>
                <c:pt idx="4813">
                  <c:v>0.48911834380584246</c:v>
                </c:pt>
                <c:pt idx="4814">
                  <c:v>0.5062107393588261</c:v>
                </c:pt>
                <c:pt idx="4815">
                  <c:v>0.50854054399358062</c:v>
                </c:pt>
                <c:pt idx="4816">
                  <c:v>0.49335593820866708</c:v>
                </c:pt>
                <c:pt idx="4817">
                  <c:v>0.5071340947408135</c:v>
                </c:pt>
                <c:pt idx="4818">
                  <c:v>0.50551428296568457</c:v>
                </c:pt>
                <c:pt idx="4819">
                  <c:v>0.50518482083120786</c:v>
                </c:pt>
                <c:pt idx="4820">
                  <c:v>0.48352824420288593</c:v>
                </c:pt>
                <c:pt idx="4821">
                  <c:v>0.48257640299891902</c:v>
                </c:pt>
                <c:pt idx="4822">
                  <c:v>0.49173441026410331</c:v>
                </c:pt>
                <c:pt idx="4823">
                  <c:v>0.50340696500601123</c:v>
                </c:pt>
                <c:pt idx="4824">
                  <c:v>0.50561711981112956</c:v>
                </c:pt>
                <c:pt idx="4825">
                  <c:v>0.49356535129748746</c:v>
                </c:pt>
                <c:pt idx="4826">
                  <c:v>0.49372281584732186</c:v>
                </c:pt>
                <c:pt idx="4827">
                  <c:v>0.50593258307461819</c:v>
                </c:pt>
                <c:pt idx="4828">
                  <c:v>0.49900670845542588</c:v>
                </c:pt>
                <c:pt idx="4829">
                  <c:v>0.50136600246014951</c:v>
                </c:pt>
                <c:pt idx="4830">
                  <c:v>0.49373976675441122</c:v>
                </c:pt>
                <c:pt idx="4831">
                  <c:v>0.49761190979111031</c:v>
                </c:pt>
                <c:pt idx="4832">
                  <c:v>0.49299249035358861</c:v>
                </c:pt>
                <c:pt idx="4833">
                  <c:v>0.49804233991849856</c:v>
                </c:pt>
                <c:pt idx="4834">
                  <c:v>0.50572965148666715</c:v>
                </c:pt>
                <c:pt idx="4835">
                  <c:v>0.49921699448565504</c:v>
                </c:pt>
                <c:pt idx="4836">
                  <c:v>0.49583384848718443</c:v>
                </c:pt>
                <c:pt idx="4837">
                  <c:v>0.49950982095348417</c:v>
                </c:pt>
                <c:pt idx="4838">
                  <c:v>0.50106858194182247</c:v>
                </c:pt>
                <c:pt idx="4839">
                  <c:v>0.49271478490745496</c:v>
                </c:pt>
                <c:pt idx="4840">
                  <c:v>0.49197037575858227</c:v>
                </c:pt>
                <c:pt idx="4841">
                  <c:v>0.50118658734855859</c:v>
                </c:pt>
                <c:pt idx="4842">
                  <c:v>0.50568813759806663</c:v>
                </c:pt>
                <c:pt idx="4843">
                  <c:v>0.50248299772285288</c:v>
                </c:pt>
                <c:pt idx="4844">
                  <c:v>0.48999212690383448</c:v>
                </c:pt>
                <c:pt idx="4845">
                  <c:v>0.49672860868355201</c:v>
                </c:pt>
                <c:pt idx="4846">
                  <c:v>0.50368711150031376</c:v>
                </c:pt>
                <c:pt idx="4847">
                  <c:v>0.48034957613065127</c:v>
                </c:pt>
                <c:pt idx="4848">
                  <c:v>0.50369611775806844</c:v>
                </c:pt>
                <c:pt idx="4849">
                  <c:v>0.49720329221348492</c:v>
                </c:pt>
                <c:pt idx="4850">
                  <c:v>0.49927237131512486</c:v>
                </c:pt>
                <c:pt idx="4851">
                  <c:v>0.52955749883074721</c:v>
                </c:pt>
                <c:pt idx="4852">
                  <c:v>0.49465767157054891</c:v>
                </c:pt>
                <c:pt idx="4853">
                  <c:v>0.50284300809662352</c:v>
                </c:pt>
                <c:pt idx="4854">
                  <c:v>0.49600097479728822</c:v>
                </c:pt>
                <c:pt idx="4855">
                  <c:v>0.49166333212325741</c:v>
                </c:pt>
                <c:pt idx="4856">
                  <c:v>0.49662032448331872</c:v>
                </c:pt>
                <c:pt idx="4857">
                  <c:v>0.5035808609847745</c:v>
                </c:pt>
                <c:pt idx="4858">
                  <c:v>0.51429921590997485</c:v>
                </c:pt>
                <c:pt idx="4859">
                  <c:v>0.49345591917987436</c:v>
                </c:pt>
                <c:pt idx="4860">
                  <c:v>0.50703108889279658</c:v>
                </c:pt>
                <c:pt idx="4861">
                  <c:v>0.48833452410475675</c:v>
                </c:pt>
                <c:pt idx="4862">
                  <c:v>0.50047697084010256</c:v>
                </c:pt>
                <c:pt idx="4863">
                  <c:v>0.50867535591223556</c:v>
                </c:pt>
                <c:pt idx="4864">
                  <c:v>0.49266117666464254</c:v>
                </c:pt>
                <c:pt idx="4865">
                  <c:v>0.48662101566771582</c:v>
                </c:pt>
                <c:pt idx="4866">
                  <c:v>0.48660460339091605</c:v>
                </c:pt>
                <c:pt idx="4867">
                  <c:v>0.49581463802845854</c:v>
                </c:pt>
                <c:pt idx="4868">
                  <c:v>0.49691618700381951</c:v>
                </c:pt>
                <c:pt idx="4869">
                  <c:v>0.49169914100113549</c:v>
                </c:pt>
                <c:pt idx="4870">
                  <c:v>0.49072213433594664</c:v>
                </c:pt>
                <c:pt idx="4871">
                  <c:v>0.48747441441334188</c:v>
                </c:pt>
                <c:pt idx="4872">
                  <c:v>0.50741953284909469</c:v>
                </c:pt>
                <c:pt idx="4873">
                  <c:v>0.49151339476679384</c:v>
                </c:pt>
                <c:pt idx="4874">
                  <c:v>0.4872796462650138</c:v>
                </c:pt>
                <c:pt idx="4875">
                  <c:v>0.50950075802818562</c:v>
                </c:pt>
                <c:pt idx="4876">
                  <c:v>0.49183575904423482</c:v>
                </c:pt>
                <c:pt idx="4877">
                  <c:v>0.4977915533639628</c:v>
                </c:pt>
                <c:pt idx="4878">
                  <c:v>0.50279544822571165</c:v>
                </c:pt>
                <c:pt idx="4879">
                  <c:v>0.50940699262324429</c:v>
                </c:pt>
                <c:pt idx="4880">
                  <c:v>0.5040038659211562</c:v>
                </c:pt>
                <c:pt idx="4881">
                  <c:v>0.48863616548879735</c:v>
                </c:pt>
                <c:pt idx="4882">
                  <c:v>0.4993107470829713</c:v>
                </c:pt>
                <c:pt idx="4883">
                  <c:v>0.50268285665831292</c:v>
                </c:pt>
                <c:pt idx="4884">
                  <c:v>0.50049042621268591</c:v>
                </c:pt>
                <c:pt idx="4885">
                  <c:v>0.49346644973201537</c:v>
                </c:pt>
                <c:pt idx="4886">
                  <c:v>0.49721766440406645</c:v>
                </c:pt>
                <c:pt idx="4887">
                  <c:v>0.50182391826897643</c:v>
                </c:pt>
                <c:pt idx="4888">
                  <c:v>0.50278828516847973</c:v>
                </c:pt>
                <c:pt idx="4889">
                  <c:v>0.50297771372999833</c:v>
                </c:pt>
                <c:pt idx="4890">
                  <c:v>0.50179194997761756</c:v>
                </c:pt>
                <c:pt idx="4891">
                  <c:v>0.50764351039923161</c:v>
                </c:pt>
                <c:pt idx="4892">
                  <c:v>0.50078317041149323</c:v>
                </c:pt>
                <c:pt idx="4893">
                  <c:v>0.4998670692825013</c:v>
                </c:pt>
                <c:pt idx="4894">
                  <c:v>0.50084023964385771</c:v>
                </c:pt>
                <c:pt idx="4895">
                  <c:v>0.49936280691951279</c:v>
                </c:pt>
                <c:pt idx="4896">
                  <c:v>0.48815592805951652</c:v>
                </c:pt>
                <c:pt idx="4897">
                  <c:v>0.48791978422502175</c:v>
                </c:pt>
                <c:pt idx="4898">
                  <c:v>0.49527559200508681</c:v>
                </c:pt>
                <c:pt idx="4899">
                  <c:v>0.49531023455500167</c:v>
                </c:pt>
                <c:pt idx="4900">
                  <c:v>0.48780650643253681</c:v>
                </c:pt>
                <c:pt idx="4901">
                  <c:v>0.49586571767663984</c:v>
                </c:pt>
                <c:pt idx="4902">
                  <c:v>0.50005877679536459</c:v>
                </c:pt>
                <c:pt idx="4903">
                  <c:v>0.49718043677278889</c:v>
                </c:pt>
                <c:pt idx="4904">
                  <c:v>0.49316971827064576</c:v>
                </c:pt>
                <c:pt idx="4905">
                  <c:v>0.4866895153598278</c:v>
                </c:pt>
                <c:pt idx="4906">
                  <c:v>0.50643018949535146</c:v>
                </c:pt>
                <c:pt idx="4907">
                  <c:v>0.49150841057090788</c:v>
                </c:pt>
                <c:pt idx="4908">
                  <c:v>0.49561574826442162</c:v>
                </c:pt>
                <c:pt idx="4909">
                  <c:v>0.49871686370758123</c:v>
                </c:pt>
                <c:pt idx="4910">
                  <c:v>0.48258969778101884</c:v>
                </c:pt>
                <c:pt idx="4911">
                  <c:v>0.49999333118841882</c:v>
                </c:pt>
                <c:pt idx="4912">
                  <c:v>0.49567544247002804</c:v>
                </c:pt>
                <c:pt idx="4913">
                  <c:v>0.49544570343769823</c:v>
                </c:pt>
                <c:pt idx="4914">
                  <c:v>0.49750943910949291</c:v>
                </c:pt>
                <c:pt idx="4915">
                  <c:v>0.52083692449112451</c:v>
                </c:pt>
                <c:pt idx="4916">
                  <c:v>0.49915541024154481</c:v>
                </c:pt>
                <c:pt idx="4917">
                  <c:v>0.51235945897864243</c:v>
                </c:pt>
                <c:pt idx="4918">
                  <c:v>0.48626648555761376</c:v>
                </c:pt>
                <c:pt idx="4919">
                  <c:v>0.49587069073250239</c:v>
                </c:pt>
                <c:pt idx="4920">
                  <c:v>0.50782715616835883</c:v>
                </c:pt>
                <c:pt idx="4921">
                  <c:v>0.49866823369191587</c:v>
                </c:pt>
                <c:pt idx="4922">
                  <c:v>0.49675672572097934</c:v>
                </c:pt>
                <c:pt idx="4923">
                  <c:v>0.49810660567602982</c:v>
                </c:pt>
                <c:pt idx="4924">
                  <c:v>0.48838613607098014</c:v>
                </c:pt>
                <c:pt idx="4925">
                  <c:v>0.49162105154989588</c:v>
                </c:pt>
                <c:pt idx="4926">
                  <c:v>0.49644995337760439</c:v>
                </c:pt>
                <c:pt idx="4927">
                  <c:v>0.49656519952061184</c:v>
                </c:pt>
                <c:pt idx="4928">
                  <c:v>0.50098959489435457</c:v>
                </c:pt>
                <c:pt idx="4929">
                  <c:v>0.49832765906863224</c:v>
                </c:pt>
                <c:pt idx="4930">
                  <c:v>0.50877784907954793</c:v>
                </c:pt>
                <c:pt idx="4931">
                  <c:v>0.49926935785208237</c:v>
                </c:pt>
                <c:pt idx="4932">
                  <c:v>0.49154012213666082</c:v>
                </c:pt>
                <c:pt idx="4933">
                  <c:v>0.50593751928422859</c:v>
                </c:pt>
                <c:pt idx="4934">
                  <c:v>0.51115928821836254</c:v>
                </c:pt>
                <c:pt idx="4935">
                  <c:v>0.50153076453895418</c:v>
                </c:pt>
                <c:pt idx="4936">
                  <c:v>0.49326182164367632</c:v>
                </c:pt>
                <c:pt idx="4937">
                  <c:v>0.5133519036661226</c:v>
                </c:pt>
                <c:pt idx="4938">
                  <c:v>0.4914750104077123</c:v>
                </c:pt>
                <c:pt idx="4939">
                  <c:v>0.4947071562293392</c:v>
                </c:pt>
                <c:pt idx="4940">
                  <c:v>0.49674660345032817</c:v>
                </c:pt>
                <c:pt idx="4941">
                  <c:v>0.49441111867972348</c:v>
                </c:pt>
                <c:pt idx="4942">
                  <c:v>0.5077167685925712</c:v>
                </c:pt>
                <c:pt idx="4943">
                  <c:v>0.49309274879043985</c:v>
                </c:pt>
                <c:pt idx="4944">
                  <c:v>0.49428856914807578</c:v>
                </c:pt>
                <c:pt idx="4945">
                  <c:v>0.49831935774021713</c:v>
                </c:pt>
                <c:pt idx="4946">
                  <c:v>0.49256850272190389</c:v>
                </c:pt>
                <c:pt idx="4947">
                  <c:v>0.49818097299985953</c:v>
                </c:pt>
                <c:pt idx="4948">
                  <c:v>0.49557783425186386</c:v>
                </c:pt>
                <c:pt idx="4949">
                  <c:v>0.50091172435454967</c:v>
                </c:pt>
                <c:pt idx="4950">
                  <c:v>0.48795487358230177</c:v>
                </c:pt>
                <c:pt idx="4951">
                  <c:v>0.49760546492501134</c:v>
                </c:pt>
                <c:pt idx="4952">
                  <c:v>0.50151100874421251</c:v>
                </c:pt>
                <c:pt idx="4953">
                  <c:v>0.50798131782088074</c:v>
                </c:pt>
                <c:pt idx="4954">
                  <c:v>0.49783410708950027</c:v>
                </c:pt>
                <c:pt idx="4955">
                  <c:v>0.51250916119026768</c:v>
                </c:pt>
                <c:pt idx="4956">
                  <c:v>0.5040911533779534</c:v>
                </c:pt>
                <c:pt idx="4957">
                  <c:v>0.50321064415944949</c:v>
                </c:pt>
                <c:pt idx="4958">
                  <c:v>0.49760803036573942</c:v>
                </c:pt>
                <c:pt idx="4959">
                  <c:v>0.50119642012615406</c:v>
                </c:pt>
                <c:pt idx="4960">
                  <c:v>0.49709339392556701</c:v>
                </c:pt>
                <c:pt idx="4961">
                  <c:v>0.49708180755443293</c:v>
                </c:pt>
                <c:pt idx="4962">
                  <c:v>0.49022878710668077</c:v>
                </c:pt>
                <c:pt idx="4963">
                  <c:v>0.50001816834392421</c:v>
                </c:pt>
                <c:pt idx="4964">
                  <c:v>0.49692964807321532</c:v>
                </c:pt>
                <c:pt idx="4965">
                  <c:v>0.49391798574132773</c:v>
                </c:pt>
                <c:pt idx="4966">
                  <c:v>0.43399252474328581</c:v>
                </c:pt>
                <c:pt idx="4967">
                  <c:v>0.4991969389414323</c:v>
                </c:pt>
                <c:pt idx="4968">
                  <c:v>0.49936875329441349</c:v>
                </c:pt>
                <c:pt idx="4969">
                  <c:v>0.48554363862754035</c:v>
                </c:pt>
                <c:pt idx="4970">
                  <c:v>0.49859636787158723</c:v>
                </c:pt>
                <c:pt idx="4971">
                  <c:v>0.5090792977034968</c:v>
                </c:pt>
                <c:pt idx="4972">
                  <c:v>0.49614863921040742</c:v>
                </c:pt>
                <c:pt idx="4973">
                  <c:v>0.49562089663185505</c:v>
                </c:pt>
                <c:pt idx="4974">
                  <c:v>0.50054227386665329</c:v>
                </c:pt>
                <c:pt idx="4975">
                  <c:v>0.50128617134013287</c:v>
                </c:pt>
                <c:pt idx="4976">
                  <c:v>0.49655160651481051</c:v>
                </c:pt>
                <c:pt idx="4977">
                  <c:v>0.51772359483373553</c:v>
                </c:pt>
                <c:pt idx="4978">
                  <c:v>0.49995669655341635</c:v>
                </c:pt>
                <c:pt idx="4979">
                  <c:v>0.51667981264302343</c:v>
                </c:pt>
                <c:pt idx="4980">
                  <c:v>0.50734766548472343</c:v>
                </c:pt>
                <c:pt idx="4981">
                  <c:v>0.50336553729821742</c:v>
                </c:pt>
                <c:pt idx="4982">
                  <c:v>0.50077117849352681</c:v>
                </c:pt>
                <c:pt idx="4983">
                  <c:v>0.49301816044989605</c:v>
                </c:pt>
                <c:pt idx="4984">
                  <c:v>0.50999336025069342</c:v>
                </c:pt>
                <c:pt idx="4985">
                  <c:v>0.49790752565574597</c:v>
                </c:pt>
                <c:pt idx="4986">
                  <c:v>0.52387061864657125</c:v>
                </c:pt>
                <c:pt idx="4987">
                  <c:v>0.50069340717543265</c:v>
                </c:pt>
                <c:pt idx="4988">
                  <c:v>0.5046633939998022</c:v>
                </c:pt>
                <c:pt idx="4989">
                  <c:v>0.50209937173109254</c:v>
                </c:pt>
                <c:pt idx="4990">
                  <c:v>0.5089096554291036</c:v>
                </c:pt>
                <c:pt idx="4991">
                  <c:v>0.49088278732508311</c:v>
                </c:pt>
                <c:pt idx="4992">
                  <c:v>0.49428406025338723</c:v>
                </c:pt>
                <c:pt idx="4993">
                  <c:v>0.50086219206750759</c:v>
                </c:pt>
                <c:pt idx="4994">
                  <c:v>0.50075450503309782</c:v>
                </c:pt>
                <c:pt idx="4995">
                  <c:v>0.50181166421351364</c:v>
                </c:pt>
                <c:pt idx="4996">
                  <c:v>0.49565320392033796</c:v>
                </c:pt>
                <c:pt idx="4997">
                  <c:v>0.50107479912485753</c:v>
                </c:pt>
                <c:pt idx="4998">
                  <c:v>0.49502041119979973</c:v>
                </c:pt>
                <c:pt idx="4999">
                  <c:v>0.50058706093261351</c:v>
                </c:pt>
                <c:pt idx="5000">
                  <c:v>0.50460677064195358</c:v>
                </c:pt>
                <c:pt idx="5001">
                  <c:v>0.4994073390701968</c:v>
                </c:pt>
                <c:pt idx="5002">
                  <c:v>0.50298030945139249</c:v>
                </c:pt>
                <c:pt idx="5003">
                  <c:v>0.51120104429193758</c:v>
                </c:pt>
                <c:pt idx="5004">
                  <c:v>0.49801854579987143</c:v>
                </c:pt>
                <c:pt idx="5005">
                  <c:v>0.50536882160088004</c:v>
                </c:pt>
                <c:pt idx="5006">
                  <c:v>0.50029909346455015</c:v>
                </c:pt>
                <c:pt idx="5007">
                  <c:v>0.49531620422693318</c:v>
                </c:pt>
                <c:pt idx="5008">
                  <c:v>0.49933062350554858</c:v>
                </c:pt>
                <c:pt idx="5009">
                  <c:v>0.50529357047922452</c:v>
                </c:pt>
                <c:pt idx="5010">
                  <c:v>0.5119282006342657</c:v>
                </c:pt>
                <c:pt idx="5011">
                  <c:v>0.50272449864468438</c:v>
                </c:pt>
                <c:pt idx="5012">
                  <c:v>0.51028112495901057</c:v>
                </c:pt>
                <c:pt idx="5013">
                  <c:v>0.51253264786228947</c:v>
                </c:pt>
                <c:pt idx="5014">
                  <c:v>0.49754595063100726</c:v>
                </c:pt>
                <c:pt idx="5015">
                  <c:v>0.5095129717422634</c:v>
                </c:pt>
                <c:pt idx="5016">
                  <c:v>0.5112155921805559</c:v>
                </c:pt>
                <c:pt idx="5017">
                  <c:v>0.51159546273703949</c:v>
                </c:pt>
                <c:pt idx="5018">
                  <c:v>0.50092791976022</c:v>
                </c:pt>
                <c:pt idx="5019">
                  <c:v>0.49956417795156643</c:v>
                </c:pt>
                <c:pt idx="5020">
                  <c:v>0.51420990493073548</c:v>
                </c:pt>
                <c:pt idx="5021">
                  <c:v>0.5117516434986451</c:v>
                </c:pt>
                <c:pt idx="5022">
                  <c:v>0.5114630795313404</c:v>
                </c:pt>
                <c:pt idx="5023">
                  <c:v>0.51375366309487558</c:v>
                </c:pt>
                <c:pt idx="5024">
                  <c:v>0.48222962429380123</c:v>
                </c:pt>
                <c:pt idx="5025">
                  <c:v>0.50122207575299427</c:v>
                </c:pt>
                <c:pt idx="5026">
                  <c:v>0.5059868209480809</c:v>
                </c:pt>
                <c:pt idx="5027">
                  <c:v>0.50507872994276137</c:v>
                </c:pt>
                <c:pt idx="5028">
                  <c:v>0.51166438528628833</c:v>
                </c:pt>
                <c:pt idx="5029">
                  <c:v>0.5076041283541417</c:v>
                </c:pt>
                <c:pt idx="5030">
                  <c:v>0.53465229890175359</c:v>
                </c:pt>
                <c:pt idx="5031">
                  <c:v>0.51511265123992844</c:v>
                </c:pt>
                <c:pt idx="5032">
                  <c:v>0.50201756805582365</c:v>
                </c:pt>
                <c:pt idx="5033">
                  <c:v>0.50553432520535713</c:v>
                </c:pt>
                <c:pt idx="5034">
                  <c:v>0.50938567636025001</c:v>
                </c:pt>
                <c:pt idx="5035">
                  <c:v>0.52423379936530357</c:v>
                </c:pt>
                <c:pt idx="5036">
                  <c:v>0.52410825048987453</c:v>
                </c:pt>
                <c:pt idx="5037">
                  <c:v>0.50828213475007256</c:v>
                </c:pt>
                <c:pt idx="5038">
                  <c:v>0.53077981113681805</c:v>
                </c:pt>
                <c:pt idx="5039">
                  <c:v>0.5143997809269486</c:v>
                </c:pt>
                <c:pt idx="5040">
                  <c:v>0.5222891861142005</c:v>
                </c:pt>
                <c:pt idx="5041">
                  <c:v>0.54019286073802053</c:v>
                </c:pt>
                <c:pt idx="5042">
                  <c:v>0.50394575438600464</c:v>
                </c:pt>
                <c:pt idx="5043">
                  <c:v>0.51865632739335932</c:v>
                </c:pt>
                <c:pt idx="5044">
                  <c:v>0.50318232537584651</c:v>
                </c:pt>
                <c:pt idx="5045">
                  <c:v>0.52234571364750992</c:v>
                </c:pt>
                <c:pt idx="5046">
                  <c:v>0.54418545826039655</c:v>
                </c:pt>
                <c:pt idx="5047">
                  <c:v>0.51984460191285153</c:v>
                </c:pt>
                <c:pt idx="5048">
                  <c:v>0.51258453865034326</c:v>
                </c:pt>
                <c:pt idx="5049">
                  <c:v>0.51373183224746033</c:v>
                </c:pt>
                <c:pt idx="5050">
                  <c:v>0.52074488812678865</c:v>
                </c:pt>
                <c:pt idx="5051">
                  <c:v>0.5172059745049673</c:v>
                </c:pt>
                <c:pt idx="5052">
                  <c:v>0.51868049576944109</c:v>
                </c:pt>
                <c:pt idx="5053">
                  <c:v>0.51144051532055768</c:v>
                </c:pt>
                <c:pt idx="5054">
                  <c:v>0.51101614657855199</c:v>
                </c:pt>
                <c:pt idx="5055">
                  <c:v>0.51937824086577822</c:v>
                </c:pt>
                <c:pt idx="5056">
                  <c:v>0.51075014448556821</c:v>
                </c:pt>
                <c:pt idx="5057">
                  <c:v>0.51169410300047158</c:v>
                </c:pt>
                <c:pt idx="5058">
                  <c:v>0.51513651837659624</c:v>
                </c:pt>
                <c:pt idx="5059">
                  <c:v>0.50689544097733419</c:v>
                </c:pt>
                <c:pt idx="5060">
                  <c:v>0.51194674775296223</c:v>
                </c:pt>
                <c:pt idx="5061">
                  <c:v>0.52353751595182063</c:v>
                </c:pt>
                <c:pt idx="5062">
                  <c:v>0.50767667870962652</c:v>
                </c:pt>
                <c:pt idx="5063">
                  <c:v>0.51921035149646766</c:v>
                </c:pt>
                <c:pt idx="5064">
                  <c:v>0.51282251181390059</c:v>
                </c:pt>
                <c:pt idx="5065">
                  <c:v>0.51313746084514256</c:v>
                </c:pt>
                <c:pt idx="5066">
                  <c:v>0.51514146125739368</c:v>
                </c:pt>
                <c:pt idx="5067">
                  <c:v>0.51488713882228199</c:v>
                </c:pt>
                <c:pt idx="5068">
                  <c:v>0.51620286602852461</c:v>
                </c:pt>
                <c:pt idx="5069">
                  <c:v>0.52196177217778894</c:v>
                </c:pt>
                <c:pt idx="5070">
                  <c:v>0.5170147416484685</c:v>
                </c:pt>
                <c:pt idx="5071">
                  <c:v>0.52721082863296165</c:v>
                </c:pt>
                <c:pt idx="5072">
                  <c:v>0.51487220881999551</c:v>
                </c:pt>
                <c:pt idx="5073">
                  <c:v>0.52298744118427198</c:v>
                </c:pt>
                <c:pt idx="5074">
                  <c:v>0.53179419435693831</c:v>
                </c:pt>
                <c:pt idx="5075">
                  <c:v>0.51824427549051999</c:v>
                </c:pt>
                <c:pt idx="5076">
                  <c:v>0.5093059380910635</c:v>
                </c:pt>
                <c:pt idx="5077">
                  <c:v>0.57945734203011567</c:v>
                </c:pt>
                <c:pt idx="5078">
                  <c:v>0.51593338549814149</c:v>
                </c:pt>
                <c:pt idx="5079">
                  <c:v>0.51545099260358085</c:v>
                </c:pt>
                <c:pt idx="5080">
                  <c:v>0.51468270977221464</c:v>
                </c:pt>
                <c:pt idx="5081">
                  <c:v>0.51505242503381454</c:v>
                </c:pt>
                <c:pt idx="5082">
                  <c:v>0.50393115134001387</c:v>
                </c:pt>
                <c:pt idx="5083">
                  <c:v>0.51816033008165763</c:v>
                </c:pt>
                <c:pt idx="5084">
                  <c:v>0.52129561990523576</c:v>
                </c:pt>
                <c:pt idx="5085">
                  <c:v>0.5203085477286381</c:v>
                </c:pt>
                <c:pt idx="5086">
                  <c:v>0.51380004318106887</c:v>
                </c:pt>
                <c:pt idx="5087">
                  <c:v>0.5183260096550405</c:v>
                </c:pt>
                <c:pt idx="5088">
                  <c:v>0.51324731336363261</c:v>
                </c:pt>
                <c:pt idx="5089">
                  <c:v>0.50738801198379513</c:v>
                </c:pt>
                <c:pt idx="5090">
                  <c:v>0.52053075908438351</c:v>
                </c:pt>
                <c:pt idx="5091">
                  <c:v>0.51562988952640165</c:v>
                </c:pt>
                <c:pt idx="5092">
                  <c:v>0.52530140403629511</c:v>
                </c:pt>
                <c:pt idx="5093">
                  <c:v>0.51876217908550537</c:v>
                </c:pt>
                <c:pt idx="5094">
                  <c:v>0.52998200732844924</c:v>
                </c:pt>
                <c:pt idx="5095">
                  <c:v>0.51246759501976613</c:v>
                </c:pt>
                <c:pt idx="5096">
                  <c:v>0.53252686416544059</c:v>
                </c:pt>
                <c:pt idx="5097">
                  <c:v>0.51876217908550537</c:v>
                </c:pt>
                <c:pt idx="5098">
                  <c:v>0.51058200879554438</c:v>
                </c:pt>
                <c:pt idx="5099">
                  <c:v>0.51522796343065957</c:v>
                </c:pt>
                <c:pt idx="5100">
                  <c:v>0.51795285713902861</c:v>
                </c:pt>
                <c:pt idx="5101">
                  <c:v>0.51687817718362861</c:v>
                </c:pt>
                <c:pt idx="5102">
                  <c:v>0.5172544343704466</c:v>
                </c:pt>
                <c:pt idx="5103">
                  <c:v>0.51015014834078243</c:v>
                </c:pt>
                <c:pt idx="5104">
                  <c:v>0.51745051022913069</c:v>
                </c:pt>
                <c:pt idx="5105">
                  <c:v>0.51983047404826033</c:v>
                </c:pt>
                <c:pt idx="5106">
                  <c:v>0.50982039840164928</c:v>
                </c:pt>
                <c:pt idx="5107">
                  <c:v>0.51407156209075888</c:v>
                </c:pt>
                <c:pt idx="5108">
                  <c:v>0.52712917508382284</c:v>
                </c:pt>
                <c:pt idx="5109">
                  <c:v>0.50282871176493749</c:v>
                </c:pt>
                <c:pt idx="5110">
                  <c:v>0.52279679519387912</c:v>
                </c:pt>
                <c:pt idx="5111">
                  <c:v>0.51426009250895299</c:v>
                </c:pt>
                <c:pt idx="5112">
                  <c:v>0.52422352373251657</c:v>
                </c:pt>
                <c:pt idx="5113">
                  <c:v>0.51588379900015047</c:v>
                </c:pt>
                <c:pt idx="5114">
                  <c:v>0.52672027604874061</c:v>
                </c:pt>
                <c:pt idx="5115">
                  <c:v>0.51951872301636093</c:v>
                </c:pt>
                <c:pt idx="5116">
                  <c:v>0.51741234133332736</c:v>
                </c:pt>
                <c:pt idx="5117">
                  <c:v>0.50413133806948074</c:v>
                </c:pt>
                <c:pt idx="5118">
                  <c:v>0.51788278952424627</c:v>
                </c:pt>
                <c:pt idx="5119">
                  <c:v>0.52177296624398761</c:v>
                </c:pt>
                <c:pt idx="5120">
                  <c:v>0.52440819757370805</c:v>
                </c:pt>
                <c:pt idx="5121">
                  <c:v>0.50757802576523925</c:v>
                </c:pt>
                <c:pt idx="5122">
                  <c:v>0.45862721094111825</c:v>
                </c:pt>
                <c:pt idx="5123">
                  <c:v>0.52139001773718063</c:v>
                </c:pt>
                <c:pt idx="5124">
                  <c:v>0.5355537684964512</c:v>
                </c:pt>
                <c:pt idx="5125">
                  <c:v>0.50344480038884565</c:v>
                </c:pt>
                <c:pt idx="5126">
                  <c:v>0.50617951925698113</c:v>
                </c:pt>
                <c:pt idx="5127">
                  <c:v>0.52129205085966157</c:v>
                </c:pt>
                <c:pt idx="5128">
                  <c:v>0.52488627342465322</c:v>
                </c:pt>
                <c:pt idx="5129">
                  <c:v>0.52508237016747816</c:v>
                </c:pt>
                <c:pt idx="5130">
                  <c:v>0.5154805961132235</c:v>
                </c:pt>
                <c:pt idx="5131">
                  <c:v>0.51829341262807782</c:v>
                </c:pt>
                <c:pt idx="5132">
                  <c:v>0.5154846389175205</c:v>
                </c:pt>
                <c:pt idx="5133">
                  <c:v>0.51077687762390589</c:v>
                </c:pt>
                <c:pt idx="5134">
                  <c:v>0.51090416615136758</c:v>
                </c:pt>
                <c:pt idx="5135">
                  <c:v>0.51492534137479462</c:v>
                </c:pt>
                <c:pt idx="5136">
                  <c:v>0.52191320428335652</c:v>
                </c:pt>
                <c:pt idx="5137">
                  <c:v>0.51341587459491522</c:v>
                </c:pt>
                <c:pt idx="5138">
                  <c:v>0.51429995018183861</c:v>
                </c:pt>
                <c:pt idx="5139">
                  <c:v>0.51397302818392554</c:v>
                </c:pt>
                <c:pt idx="5140">
                  <c:v>0.50794948734627765</c:v>
                </c:pt>
                <c:pt idx="5141">
                  <c:v>0.51445225657688565</c:v>
                </c:pt>
                <c:pt idx="5142">
                  <c:v>0.50673016889376699</c:v>
                </c:pt>
                <c:pt idx="5143">
                  <c:v>0.51017842356074194</c:v>
                </c:pt>
                <c:pt idx="5144">
                  <c:v>0.51078737674531949</c:v>
                </c:pt>
                <c:pt idx="5145">
                  <c:v>0.51175198881293948</c:v>
                </c:pt>
                <c:pt idx="5146">
                  <c:v>0.50405367637062171</c:v>
                </c:pt>
                <c:pt idx="5147">
                  <c:v>0.52392841726994421</c:v>
                </c:pt>
                <c:pt idx="5148">
                  <c:v>0.49799308704892642</c:v>
                </c:pt>
                <c:pt idx="5149">
                  <c:v>0.50881553305327365</c:v>
                </c:pt>
                <c:pt idx="5150">
                  <c:v>0.50726152436205263</c:v>
                </c:pt>
                <c:pt idx="5151">
                  <c:v>0.51019328353672655</c:v>
                </c:pt>
                <c:pt idx="5152">
                  <c:v>0.51475115762976464</c:v>
                </c:pt>
                <c:pt idx="5153">
                  <c:v>0.51404612063052468</c:v>
                </c:pt>
                <c:pt idx="5154">
                  <c:v>0.52250543033258301</c:v>
                </c:pt>
                <c:pt idx="5155">
                  <c:v>0.52061452187823498</c:v>
                </c:pt>
                <c:pt idx="5156">
                  <c:v>0.50764804785807871</c:v>
                </c:pt>
                <c:pt idx="5157">
                  <c:v>0.52308231855043408</c:v>
                </c:pt>
                <c:pt idx="5158">
                  <c:v>0.52441566188721744</c:v>
                </c:pt>
                <c:pt idx="5159">
                  <c:v>0.50628316743484958</c:v>
                </c:pt>
                <c:pt idx="5160">
                  <c:v>0.51622298655315535</c:v>
                </c:pt>
                <c:pt idx="5161">
                  <c:v>0.53200586005838846</c:v>
                </c:pt>
                <c:pt idx="5162">
                  <c:v>0.51181702778394256</c:v>
                </c:pt>
                <c:pt idx="5163">
                  <c:v>0.518646853262829</c:v>
                </c:pt>
                <c:pt idx="5164">
                  <c:v>0.52206130449764099</c:v>
                </c:pt>
                <c:pt idx="5165">
                  <c:v>0.52753610339301049</c:v>
                </c:pt>
                <c:pt idx="5166">
                  <c:v>0.52407054508171258</c:v>
                </c:pt>
                <c:pt idx="5167">
                  <c:v>0.50898225144737452</c:v>
                </c:pt>
                <c:pt idx="5168">
                  <c:v>0.52004483974747562</c:v>
                </c:pt>
                <c:pt idx="5169">
                  <c:v>0.51239908363460795</c:v>
                </c:pt>
                <c:pt idx="5170">
                  <c:v>0.50927119091878703</c:v>
                </c:pt>
                <c:pt idx="5171">
                  <c:v>0.51267642758418175</c:v>
                </c:pt>
                <c:pt idx="5172">
                  <c:v>0.52160476253221444</c:v>
                </c:pt>
                <c:pt idx="5173">
                  <c:v>0.50373904911072687</c:v>
                </c:pt>
                <c:pt idx="5174">
                  <c:v>0.51385737863655467</c:v>
                </c:pt>
                <c:pt idx="5175">
                  <c:v>0.51066438299565176</c:v>
                </c:pt>
                <c:pt idx="5176">
                  <c:v>0.51125257730675899</c:v>
                </c:pt>
                <c:pt idx="5177">
                  <c:v>0.51365238371771949</c:v>
                </c:pt>
                <c:pt idx="5178">
                  <c:v>0.50883984318307185</c:v>
                </c:pt>
                <c:pt idx="5179">
                  <c:v>0.50801235265282108</c:v>
                </c:pt>
                <c:pt idx="5180">
                  <c:v>0.51465464120157434</c:v>
                </c:pt>
                <c:pt idx="5181">
                  <c:v>0.53090268641662619</c:v>
                </c:pt>
                <c:pt idx="5182">
                  <c:v>0.51578659364386881</c:v>
                </c:pt>
                <c:pt idx="5183">
                  <c:v>0.52269924766178777</c:v>
                </c:pt>
                <c:pt idx="5184">
                  <c:v>0.50786135063470461</c:v>
                </c:pt>
                <c:pt idx="5185">
                  <c:v>0.51432983929887255</c:v>
                </c:pt>
                <c:pt idx="5186">
                  <c:v>0.50673823569775645</c:v>
                </c:pt>
                <c:pt idx="5187">
                  <c:v>0.50077536059595251</c:v>
                </c:pt>
                <c:pt idx="5188">
                  <c:v>0.51679870382329163</c:v>
                </c:pt>
                <c:pt idx="5189">
                  <c:v>0.53128277081728847</c:v>
                </c:pt>
                <c:pt idx="5190">
                  <c:v>0.4742405061794755</c:v>
                </c:pt>
                <c:pt idx="5191">
                  <c:v>0.52351295033167056</c:v>
                </c:pt>
                <c:pt idx="5192">
                  <c:v>0.5187551785135589</c:v>
                </c:pt>
                <c:pt idx="5193">
                  <c:v>0.51985739486275728</c:v>
                </c:pt>
                <c:pt idx="5194">
                  <c:v>0.51034305973475458</c:v>
                </c:pt>
                <c:pt idx="5195">
                  <c:v>0.50355473775109849</c:v>
                </c:pt>
                <c:pt idx="5196">
                  <c:v>0.52254594096568252</c:v>
                </c:pt>
                <c:pt idx="5197">
                  <c:v>0.51016079927049751</c:v>
                </c:pt>
                <c:pt idx="5198">
                  <c:v>0.51835734939733336</c:v>
                </c:pt>
                <c:pt idx="5199">
                  <c:v>0.51349758328718953</c:v>
                </c:pt>
                <c:pt idx="5200">
                  <c:v>0.53207178609839212</c:v>
                </c:pt>
                <c:pt idx="5201">
                  <c:v>0.52882807779353969</c:v>
                </c:pt>
                <c:pt idx="5202">
                  <c:v>0.52169351766012673</c:v>
                </c:pt>
                <c:pt idx="5203">
                  <c:v>0.52245156034133156</c:v>
                </c:pt>
                <c:pt idx="5204">
                  <c:v>0.52813705609495498</c:v>
                </c:pt>
                <c:pt idx="5205">
                  <c:v>0.51355981613250734</c:v>
                </c:pt>
                <c:pt idx="5206">
                  <c:v>0.52155039038608686</c:v>
                </c:pt>
                <c:pt idx="5207">
                  <c:v>0.5132966211973905</c:v>
                </c:pt>
                <c:pt idx="5208">
                  <c:v>0.51280445248406714</c:v>
                </c:pt>
                <c:pt idx="5209">
                  <c:v>0.59685507610157562</c:v>
                </c:pt>
                <c:pt idx="5210">
                  <c:v>0.51309088628056065</c:v>
                </c:pt>
                <c:pt idx="5211">
                  <c:v>0.53050303604142968</c:v>
                </c:pt>
                <c:pt idx="5212">
                  <c:v>0.52589106249025763</c:v>
                </c:pt>
                <c:pt idx="5213">
                  <c:v>0.52774870163937981</c:v>
                </c:pt>
                <c:pt idx="5214">
                  <c:v>0.54040829966180004</c:v>
                </c:pt>
                <c:pt idx="5215">
                  <c:v>0.52132157444069893</c:v>
                </c:pt>
                <c:pt idx="5216">
                  <c:v>0.52513609331819189</c:v>
                </c:pt>
                <c:pt idx="5217">
                  <c:v>0.51902517534822767</c:v>
                </c:pt>
                <c:pt idx="5218">
                  <c:v>0.5334284309220314</c:v>
                </c:pt>
                <c:pt idx="5219">
                  <c:v>0.50840870294499307</c:v>
                </c:pt>
                <c:pt idx="5220">
                  <c:v>0.51369748872084853</c:v>
                </c:pt>
                <c:pt idx="5221">
                  <c:v>0.52438324886091348</c:v>
                </c:pt>
                <c:pt idx="5222">
                  <c:v>0.53430219402580759</c:v>
                </c:pt>
                <c:pt idx="5223">
                  <c:v>0.52223006034733332</c:v>
                </c:pt>
                <c:pt idx="5224">
                  <c:v>0.52884379231896561</c:v>
                </c:pt>
                <c:pt idx="5225">
                  <c:v>0.51970363573129952</c:v>
                </c:pt>
                <c:pt idx="5226">
                  <c:v>0.53241738620144285</c:v>
                </c:pt>
                <c:pt idx="5227">
                  <c:v>0.53104753435776453</c:v>
                </c:pt>
                <c:pt idx="5228">
                  <c:v>0.49130696577901878</c:v>
                </c:pt>
                <c:pt idx="5229">
                  <c:v>0.52062076284124559</c:v>
                </c:pt>
                <c:pt idx="5230">
                  <c:v>0.52735889483607601</c:v>
                </c:pt>
                <c:pt idx="5231">
                  <c:v>0.52908240280457863</c:v>
                </c:pt>
                <c:pt idx="5232">
                  <c:v>0.52278573864503164</c:v>
                </c:pt>
                <c:pt idx="5233">
                  <c:v>0.5196246680585318</c:v>
                </c:pt>
                <c:pt idx="5234">
                  <c:v>0.5399179994233716</c:v>
                </c:pt>
                <c:pt idx="5235">
                  <c:v>0.52591739181261221</c:v>
                </c:pt>
                <c:pt idx="5236">
                  <c:v>0.52975202621692419</c:v>
                </c:pt>
                <c:pt idx="5237">
                  <c:v>0.50654253628566059</c:v>
                </c:pt>
                <c:pt idx="5238">
                  <c:v>0.51150677783634946</c:v>
                </c:pt>
                <c:pt idx="5239">
                  <c:v>0.52019602480209359</c:v>
                </c:pt>
                <c:pt idx="5240">
                  <c:v>0.52235887012109561</c:v>
                </c:pt>
                <c:pt idx="5241">
                  <c:v>0.52005185739251159</c:v>
                </c:pt>
                <c:pt idx="5242">
                  <c:v>0.52339946376796487</c:v>
                </c:pt>
                <c:pt idx="5243">
                  <c:v>0.53047239873440677</c:v>
                </c:pt>
                <c:pt idx="5244">
                  <c:v>0.52379208837596358</c:v>
                </c:pt>
                <c:pt idx="5245">
                  <c:v>0.53597941826893281</c:v>
                </c:pt>
                <c:pt idx="5246">
                  <c:v>0.54072052467072362</c:v>
                </c:pt>
                <c:pt idx="5247">
                  <c:v>0.53160404047132315</c:v>
                </c:pt>
                <c:pt idx="5248">
                  <c:v>0.53292659644338158</c:v>
                </c:pt>
                <c:pt idx="5249">
                  <c:v>0.51575925462560834</c:v>
                </c:pt>
                <c:pt idx="5250">
                  <c:v>0.52865498313923343</c:v>
                </c:pt>
                <c:pt idx="5251">
                  <c:v>0.53933571491004439</c:v>
                </c:pt>
                <c:pt idx="5252">
                  <c:v>0.51745397133494886</c:v>
                </c:pt>
                <c:pt idx="5253">
                  <c:v>0.53044079093178909</c:v>
                </c:pt>
                <c:pt idx="5254">
                  <c:v>0.53277566411193666</c:v>
                </c:pt>
                <c:pt idx="5255">
                  <c:v>0.53804493378849871</c:v>
                </c:pt>
                <c:pt idx="5256">
                  <c:v>0.5260727661351533</c:v>
                </c:pt>
                <c:pt idx="5257">
                  <c:v>0.52338761987364857</c:v>
                </c:pt>
                <c:pt idx="5258">
                  <c:v>0.53113982663253501</c:v>
                </c:pt>
                <c:pt idx="5259">
                  <c:v>0.5280162515885336</c:v>
                </c:pt>
                <c:pt idx="5260">
                  <c:v>0.5299391464978187</c:v>
                </c:pt>
                <c:pt idx="5261">
                  <c:v>0.5257324976050316</c:v>
                </c:pt>
                <c:pt idx="5262">
                  <c:v>0.53428875770121442</c:v>
                </c:pt>
                <c:pt idx="5263">
                  <c:v>0.52388481048358815</c:v>
                </c:pt>
                <c:pt idx="5264">
                  <c:v>0.53078083454209768</c:v>
                </c:pt>
                <c:pt idx="5265">
                  <c:v>0.53769770383829862</c:v>
                </c:pt>
                <c:pt idx="5266">
                  <c:v>0.52163102787242654</c:v>
                </c:pt>
                <c:pt idx="5267">
                  <c:v>0.52963251469775952</c:v>
                </c:pt>
                <c:pt idx="5268">
                  <c:v>0.5310927370482601</c:v>
                </c:pt>
                <c:pt idx="5269">
                  <c:v>0.52353536547289659</c:v>
                </c:pt>
                <c:pt idx="5270">
                  <c:v>0.5485284856323055</c:v>
                </c:pt>
                <c:pt idx="5271">
                  <c:v>0.52984482684253265</c:v>
                </c:pt>
                <c:pt idx="5272">
                  <c:v>0.54322311318512095</c:v>
                </c:pt>
                <c:pt idx="5273">
                  <c:v>0.54106311999900658</c:v>
                </c:pt>
                <c:pt idx="5274">
                  <c:v>0.52588264078937508</c:v>
                </c:pt>
                <c:pt idx="5275">
                  <c:v>0.54819578944012382</c:v>
                </c:pt>
                <c:pt idx="5276">
                  <c:v>0.51979946962333989</c:v>
                </c:pt>
                <c:pt idx="5277">
                  <c:v>0.53997491860156099</c:v>
                </c:pt>
                <c:pt idx="5278">
                  <c:v>0.54835180765281499</c:v>
                </c:pt>
                <c:pt idx="5279">
                  <c:v>0.53712860561045661</c:v>
                </c:pt>
                <c:pt idx="5280">
                  <c:v>0.55915568923061498</c:v>
                </c:pt>
                <c:pt idx="5281">
                  <c:v>0.54275142029761825</c:v>
                </c:pt>
                <c:pt idx="5282">
                  <c:v>0.53502783668834786</c:v>
                </c:pt>
                <c:pt idx="5283">
                  <c:v>0.53854408554471545</c:v>
                </c:pt>
                <c:pt idx="5284">
                  <c:v>0.5944632396569276</c:v>
                </c:pt>
                <c:pt idx="5285">
                  <c:v>0.52895408979004821</c:v>
                </c:pt>
                <c:pt idx="5286">
                  <c:v>0.53734508530090108</c:v>
                </c:pt>
                <c:pt idx="5287">
                  <c:v>0.53958058135862375</c:v>
                </c:pt>
                <c:pt idx="5288">
                  <c:v>0.53600559619291155</c:v>
                </c:pt>
                <c:pt idx="5289">
                  <c:v>0.53739031168377616</c:v>
                </c:pt>
                <c:pt idx="5290">
                  <c:v>0.54319097677132966</c:v>
                </c:pt>
                <c:pt idx="5291">
                  <c:v>0.53880078795968667</c:v>
                </c:pt>
                <c:pt idx="5292">
                  <c:v>0.55542896145453591</c:v>
                </c:pt>
                <c:pt idx="5293">
                  <c:v>0.53698154471392257</c:v>
                </c:pt>
                <c:pt idx="5294">
                  <c:v>0.54690322346721243</c:v>
                </c:pt>
                <c:pt idx="5295">
                  <c:v>0.56215719285553545</c:v>
                </c:pt>
                <c:pt idx="5296">
                  <c:v>0.53724879690383265</c:v>
                </c:pt>
                <c:pt idx="5297">
                  <c:v>0.54500767813799189</c:v>
                </c:pt>
                <c:pt idx="5298">
                  <c:v>0.54041730945818023</c:v>
                </c:pt>
                <c:pt idx="5299">
                  <c:v>0.54075533201139514</c:v>
                </c:pt>
                <c:pt idx="5300">
                  <c:v>0.54052948138767043</c:v>
                </c:pt>
                <c:pt idx="5301">
                  <c:v>0.5331164419412725</c:v>
                </c:pt>
                <c:pt idx="5302">
                  <c:v>0.5360976068979042</c:v>
                </c:pt>
                <c:pt idx="5303">
                  <c:v>0.53736634051386456</c:v>
                </c:pt>
                <c:pt idx="5304">
                  <c:v>0.53952256063368753</c:v>
                </c:pt>
                <c:pt idx="5305">
                  <c:v>0.5407557686991441</c:v>
                </c:pt>
                <c:pt idx="5306">
                  <c:v>0.53640298123063435</c:v>
                </c:pt>
                <c:pt idx="5307">
                  <c:v>0.53925654561404457</c:v>
                </c:pt>
                <c:pt idx="5308">
                  <c:v>0.53914866592292587</c:v>
                </c:pt>
                <c:pt idx="5309">
                  <c:v>0.52835842671061228</c:v>
                </c:pt>
                <c:pt idx="5310">
                  <c:v>0.5328629661869374</c:v>
                </c:pt>
                <c:pt idx="5311">
                  <c:v>0.5363610060708256</c:v>
                </c:pt>
                <c:pt idx="5312">
                  <c:v>0.53886002862439764</c:v>
                </c:pt>
                <c:pt idx="5313">
                  <c:v>0.52614101466925811</c:v>
                </c:pt>
                <c:pt idx="5314">
                  <c:v>0.53631402207062029</c:v>
                </c:pt>
                <c:pt idx="5315">
                  <c:v>0.54185830604649565</c:v>
                </c:pt>
                <c:pt idx="5316">
                  <c:v>0.53514831464412171</c:v>
                </c:pt>
                <c:pt idx="5317">
                  <c:v>0.55584583762489692</c:v>
                </c:pt>
                <c:pt idx="5318">
                  <c:v>0.54139744655581723</c:v>
                </c:pt>
                <c:pt idx="5319">
                  <c:v>0.53126094401431156</c:v>
                </c:pt>
                <c:pt idx="5320">
                  <c:v>0.54311250055026583</c:v>
                </c:pt>
                <c:pt idx="5321">
                  <c:v>0.53373979817740635</c:v>
                </c:pt>
                <c:pt idx="5322">
                  <c:v>0.55587342665179751</c:v>
                </c:pt>
                <c:pt idx="5323">
                  <c:v>0.42143646701798543</c:v>
                </c:pt>
                <c:pt idx="5324">
                  <c:v>0.55665945303009035</c:v>
                </c:pt>
                <c:pt idx="5325">
                  <c:v>0.55761454580757486</c:v>
                </c:pt>
                <c:pt idx="5326">
                  <c:v>0.54079033458904091</c:v>
                </c:pt>
                <c:pt idx="5327">
                  <c:v>0.53865886583310563</c:v>
                </c:pt>
                <c:pt idx="5328">
                  <c:v>0.5514851714148592</c:v>
                </c:pt>
                <c:pt idx="5329">
                  <c:v>0.54198822267715663</c:v>
                </c:pt>
                <c:pt idx="5330">
                  <c:v>0.5404269887083325</c:v>
                </c:pt>
                <c:pt idx="5331">
                  <c:v>0.54141554455455487</c:v>
                </c:pt>
                <c:pt idx="5332">
                  <c:v>0.52592169298587399</c:v>
                </c:pt>
                <c:pt idx="5333">
                  <c:v>0.53171539648283972</c:v>
                </c:pt>
                <c:pt idx="5334">
                  <c:v>0.54218140939090453</c:v>
                </c:pt>
                <c:pt idx="5335">
                  <c:v>0.53289125806551418</c:v>
                </c:pt>
                <c:pt idx="5336">
                  <c:v>0.54936289401550731</c:v>
                </c:pt>
                <c:pt idx="5337">
                  <c:v>0.53492293028930971</c:v>
                </c:pt>
                <c:pt idx="5338">
                  <c:v>0.54295946884771851</c:v>
                </c:pt>
                <c:pt idx="5339">
                  <c:v>0.52966342038980363</c:v>
                </c:pt>
                <c:pt idx="5340">
                  <c:v>0.5340211681139756</c:v>
                </c:pt>
                <c:pt idx="5341">
                  <c:v>0.53379820735377337</c:v>
                </c:pt>
                <c:pt idx="5342">
                  <c:v>0.52894697161596826</c:v>
                </c:pt>
                <c:pt idx="5343">
                  <c:v>0.54101005057296447</c:v>
                </c:pt>
                <c:pt idx="5344">
                  <c:v>0.54273392946332299</c:v>
                </c:pt>
                <c:pt idx="5345">
                  <c:v>0.53716520527916933</c:v>
                </c:pt>
                <c:pt idx="5346">
                  <c:v>0.53157863259800708</c:v>
                </c:pt>
                <c:pt idx="5347">
                  <c:v>0.54066918281790599</c:v>
                </c:pt>
                <c:pt idx="5348">
                  <c:v>0.53622164962568464</c:v>
                </c:pt>
                <c:pt idx="5349">
                  <c:v>0.54057773757075045</c:v>
                </c:pt>
                <c:pt idx="5350">
                  <c:v>0.70887829299626781</c:v>
                </c:pt>
                <c:pt idx="5351">
                  <c:v>0.57255332339785359</c:v>
                </c:pt>
                <c:pt idx="5352">
                  <c:v>0.53280004319611562</c:v>
                </c:pt>
                <c:pt idx="5353">
                  <c:v>0.5513207148039807</c:v>
                </c:pt>
                <c:pt idx="5354">
                  <c:v>0.53065295744561869</c:v>
                </c:pt>
                <c:pt idx="5355">
                  <c:v>0.53166412084048098</c:v>
                </c:pt>
                <c:pt idx="5356">
                  <c:v>0.54158918783790988</c:v>
                </c:pt>
                <c:pt idx="5357">
                  <c:v>0.53325760000046518</c:v>
                </c:pt>
                <c:pt idx="5358">
                  <c:v>0.53496994110495466</c:v>
                </c:pt>
                <c:pt idx="5359">
                  <c:v>0.53528228656687971</c:v>
                </c:pt>
                <c:pt idx="5360">
                  <c:v>0.52443628842701073</c:v>
                </c:pt>
                <c:pt idx="5361">
                  <c:v>0.52720873610247365</c:v>
                </c:pt>
                <c:pt idx="5362">
                  <c:v>0.51997182944900078</c:v>
                </c:pt>
                <c:pt idx="5363">
                  <c:v>0.54006995653959033</c:v>
                </c:pt>
                <c:pt idx="5364">
                  <c:v>0.53270834314821669</c:v>
                </c:pt>
                <c:pt idx="5365">
                  <c:v>0.5309642484275251</c:v>
                </c:pt>
                <c:pt idx="5366">
                  <c:v>0.52838114026909688</c:v>
                </c:pt>
                <c:pt idx="5367">
                  <c:v>0.5364290250695547</c:v>
                </c:pt>
                <c:pt idx="5368">
                  <c:v>0.52209316565961916</c:v>
                </c:pt>
                <c:pt idx="5369">
                  <c:v>0.53331700334766174</c:v>
                </c:pt>
                <c:pt idx="5370">
                  <c:v>0.53310468884648943</c:v>
                </c:pt>
                <c:pt idx="5371">
                  <c:v>0.5235156681731028</c:v>
                </c:pt>
                <c:pt idx="5372">
                  <c:v>0.53122079252832555</c:v>
                </c:pt>
                <c:pt idx="5373">
                  <c:v>0.53505181471519891</c:v>
                </c:pt>
                <c:pt idx="5374">
                  <c:v>0.52264456113775049</c:v>
                </c:pt>
                <c:pt idx="5375">
                  <c:v>0.52679317687761651</c:v>
                </c:pt>
                <c:pt idx="5376">
                  <c:v>0.53795590228243961</c:v>
                </c:pt>
                <c:pt idx="5377">
                  <c:v>0.52975735264619583</c:v>
                </c:pt>
                <c:pt idx="5378">
                  <c:v>0.53884906490382556</c:v>
                </c:pt>
                <c:pt idx="5379">
                  <c:v>0.53446294075120537</c:v>
                </c:pt>
                <c:pt idx="5380">
                  <c:v>0.53092092196746421</c:v>
                </c:pt>
                <c:pt idx="5381">
                  <c:v>0.5324597010614095</c:v>
                </c:pt>
                <c:pt idx="5382">
                  <c:v>0.52133764136629257</c:v>
                </c:pt>
                <c:pt idx="5383">
                  <c:v>0.52228463508932343</c:v>
                </c:pt>
                <c:pt idx="5384">
                  <c:v>0.54073617302734256</c:v>
                </c:pt>
                <c:pt idx="5385">
                  <c:v>0.52016144232323613</c:v>
                </c:pt>
                <c:pt idx="5386">
                  <c:v>0.52967935169708691</c:v>
                </c:pt>
                <c:pt idx="5387">
                  <c:v>0.53450084156501099</c:v>
                </c:pt>
                <c:pt idx="5388">
                  <c:v>0.5328656834060046</c:v>
                </c:pt>
                <c:pt idx="5389">
                  <c:v>0.61016259665876915</c:v>
                </c:pt>
                <c:pt idx="5390">
                  <c:v>0.52956351615370389</c:v>
                </c:pt>
                <c:pt idx="5391">
                  <c:v>0.5196576089970173</c:v>
                </c:pt>
                <c:pt idx="5392">
                  <c:v>0.51957382493785031</c:v>
                </c:pt>
                <c:pt idx="5393">
                  <c:v>0.51705521473818172</c:v>
                </c:pt>
                <c:pt idx="5394">
                  <c:v>0.51809681111787365</c:v>
                </c:pt>
                <c:pt idx="5395">
                  <c:v>0.53017048059692951</c:v>
                </c:pt>
                <c:pt idx="5396">
                  <c:v>0.53608956670257002</c:v>
                </c:pt>
                <c:pt idx="5397">
                  <c:v>0.53535577082708152</c:v>
                </c:pt>
                <c:pt idx="5398">
                  <c:v>0.53412667792757462</c:v>
                </c:pt>
                <c:pt idx="5399">
                  <c:v>0.5383829692023927</c:v>
                </c:pt>
                <c:pt idx="5400">
                  <c:v>0.54976621584506558</c:v>
                </c:pt>
                <c:pt idx="5401">
                  <c:v>0.53898441820224696</c:v>
                </c:pt>
                <c:pt idx="5402">
                  <c:v>0.53558279847675205</c:v>
                </c:pt>
                <c:pt idx="5403">
                  <c:v>0.5260274502932909</c:v>
                </c:pt>
                <c:pt idx="5404">
                  <c:v>0.52736406908011657</c:v>
                </c:pt>
                <c:pt idx="5405">
                  <c:v>0.53363219778810167</c:v>
                </c:pt>
                <c:pt idx="5406">
                  <c:v>0.53483393712157223</c:v>
                </c:pt>
                <c:pt idx="5407">
                  <c:v>0.5307777024249446</c:v>
                </c:pt>
                <c:pt idx="5408">
                  <c:v>0.53842294616258302</c:v>
                </c:pt>
                <c:pt idx="5409">
                  <c:v>0.53333978190797537</c:v>
                </c:pt>
                <c:pt idx="5410">
                  <c:v>0.53124398254368443</c:v>
                </c:pt>
                <c:pt idx="5411">
                  <c:v>0.52928004420117714</c:v>
                </c:pt>
                <c:pt idx="5412">
                  <c:v>0.53236080663947316</c:v>
                </c:pt>
                <c:pt idx="5413">
                  <c:v>0.52362049521624776</c:v>
                </c:pt>
                <c:pt idx="5414">
                  <c:v>0.53606114559742057</c:v>
                </c:pt>
                <c:pt idx="5415">
                  <c:v>0.53274534633930426</c:v>
                </c:pt>
                <c:pt idx="5416">
                  <c:v>0.53084205479901514</c:v>
                </c:pt>
                <c:pt idx="5417">
                  <c:v>0.53294149718914274</c:v>
                </c:pt>
                <c:pt idx="5418">
                  <c:v>0.51919826154197002</c:v>
                </c:pt>
                <c:pt idx="5419">
                  <c:v>0.53443054099355336</c:v>
                </c:pt>
                <c:pt idx="5420">
                  <c:v>0.52503545339038726</c:v>
                </c:pt>
                <c:pt idx="5421">
                  <c:v>0.52666576997636061</c:v>
                </c:pt>
                <c:pt idx="5422">
                  <c:v>0.56554043245737273</c:v>
                </c:pt>
                <c:pt idx="5423">
                  <c:v>0.53316166393925657</c:v>
                </c:pt>
                <c:pt idx="5424">
                  <c:v>0.56908430859874004</c:v>
                </c:pt>
                <c:pt idx="5425">
                  <c:v>0.53290397278171853</c:v>
                </c:pt>
                <c:pt idx="5426">
                  <c:v>0.51076914651638183</c:v>
                </c:pt>
                <c:pt idx="5427">
                  <c:v>0.47347051982756788</c:v>
                </c:pt>
                <c:pt idx="5428">
                  <c:v>0.53433885917546342</c:v>
                </c:pt>
                <c:pt idx="5429">
                  <c:v>0.53413076793925363</c:v>
                </c:pt>
                <c:pt idx="5430">
                  <c:v>0.53893914778037255</c:v>
                </c:pt>
                <c:pt idx="5431">
                  <c:v>0.5231600544655397</c:v>
                </c:pt>
                <c:pt idx="5432">
                  <c:v>0.54504189845336692</c:v>
                </c:pt>
                <c:pt idx="5433">
                  <c:v>0.53837423892535052</c:v>
                </c:pt>
                <c:pt idx="5434">
                  <c:v>0.70659683514604199</c:v>
                </c:pt>
                <c:pt idx="5435">
                  <c:v>0.52884083952495864</c:v>
                </c:pt>
                <c:pt idx="5436">
                  <c:v>0.5483854321728947</c:v>
                </c:pt>
                <c:pt idx="5437">
                  <c:v>0.526211507243599</c:v>
                </c:pt>
                <c:pt idx="5438">
                  <c:v>0.52687742500979162</c:v>
                </c:pt>
                <c:pt idx="5439">
                  <c:v>0.53838258741511646</c:v>
                </c:pt>
                <c:pt idx="5440">
                  <c:v>0.52932305161295057</c:v>
                </c:pt>
                <c:pt idx="5441">
                  <c:v>0.52889605136590701</c:v>
                </c:pt>
                <c:pt idx="5442">
                  <c:v>0.83128490231932262</c:v>
                </c:pt>
                <c:pt idx="5443">
                  <c:v>0.53727143487219664</c:v>
                </c:pt>
                <c:pt idx="5444">
                  <c:v>0.52645448521649019</c:v>
                </c:pt>
                <c:pt idx="5445">
                  <c:v>0.53679325981537085</c:v>
                </c:pt>
                <c:pt idx="5446">
                  <c:v>0.5420853725934478</c:v>
                </c:pt>
                <c:pt idx="5447">
                  <c:v>0.5168845259767163</c:v>
                </c:pt>
                <c:pt idx="5448">
                  <c:v>0.52287874528033751</c:v>
                </c:pt>
                <c:pt idx="5449">
                  <c:v>0.52969377713684973</c:v>
                </c:pt>
                <c:pt idx="5450">
                  <c:v>0.53209564016600264</c:v>
                </c:pt>
                <c:pt idx="5451">
                  <c:v>0.53240353838768406</c:v>
                </c:pt>
                <c:pt idx="5452">
                  <c:v>0.5200047612754255</c:v>
                </c:pt>
                <c:pt idx="5453">
                  <c:v>0.53055567162248463</c:v>
                </c:pt>
                <c:pt idx="5454">
                  <c:v>0.53432457885144458</c:v>
                </c:pt>
                <c:pt idx="5455">
                  <c:v>0.59562117053596253</c:v>
                </c:pt>
                <c:pt idx="5456">
                  <c:v>0.53721014564397729</c:v>
                </c:pt>
                <c:pt idx="5457">
                  <c:v>0.53160904830078282</c:v>
                </c:pt>
                <c:pt idx="5458">
                  <c:v>0.52611753461921251</c:v>
                </c:pt>
                <c:pt idx="5459">
                  <c:v>0.53172020722794966</c:v>
                </c:pt>
                <c:pt idx="5460">
                  <c:v>0.54257647626052963</c:v>
                </c:pt>
                <c:pt idx="5461">
                  <c:v>0.53223890245815964</c:v>
                </c:pt>
                <c:pt idx="5462">
                  <c:v>0.9504900231754656</c:v>
                </c:pt>
                <c:pt idx="5463">
                  <c:v>0.53364886387860011</c:v>
                </c:pt>
                <c:pt idx="5464">
                  <c:v>0.53755486193616453</c:v>
                </c:pt>
                <c:pt idx="5465">
                  <c:v>0.5437077087296015</c:v>
                </c:pt>
                <c:pt idx="5466">
                  <c:v>0.60317051663565835</c:v>
                </c:pt>
                <c:pt idx="5467">
                  <c:v>0.52507723902838344</c:v>
                </c:pt>
                <c:pt idx="5468">
                  <c:v>0.54101341603864661</c:v>
                </c:pt>
                <c:pt idx="5469">
                  <c:v>0.53942940102634351</c:v>
                </c:pt>
                <c:pt idx="5470">
                  <c:v>0.52758802748468869</c:v>
                </c:pt>
                <c:pt idx="5471">
                  <c:v>0.54003806354414874</c:v>
                </c:pt>
                <c:pt idx="5472">
                  <c:v>0.53025805262954018</c:v>
                </c:pt>
                <c:pt idx="5473">
                  <c:v>0.53222145961579959</c:v>
                </c:pt>
                <c:pt idx="5474">
                  <c:v>0.52707035994925278</c:v>
                </c:pt>
                <c:pt idx="5475">
                  <c:v>0.54753359723425865</c:v>
                </c:pt>
                <c:pt idx="5476">
                  <c:v>0.52858588244954063</c:v>
                </c:pt>
                <c:pt idx="5477">
                  <c:v>0.54316795183761146</c:v>
                </c:pt>
                <c:pt idx="5478">
                  <c:v>0.55658154309117713</c:v>
                </c:pt>
                <c:pt idx="5479">
                  <c:v>0.5518596864554508</c:v>
                </c:pt>
                <c:pt idx="5480">
                  <c:v>0.5434927904819985</c:v>
                </c:pt>
                <c:pt idx="5481">
                  <c:v>0.53380013121235459</c:v>
                </c:pt>
                <c:pt idx="5482">
                  <c:v>0.54964753631663033</c:v>
                </c:pt>
                <c:pt idx="5483">
                  <c:v>0.54059260058625336</c:v>
                </c:pt>
                <c:pt idx="5484">
                  <c:v>0.54929131650292462</c:v>
                </c:pt>
                <c:pt idx="5485">
                  <c:v>0.54670014017602009</c:v>
                </c:pt>
                <c:pt idx="5486">
                  <c:v>0.54246053672137251</c:v>
                </c:pt>
                <c:pt idx="5487">
                  <c:v>0.56679493830506766</c:v>
                </c:pt>
                <c:pt idx="5488">
                  <c:v>0.56760023120939262</c:v>
                </c:pt>
                <c:pt idx="5489">
                  <c:v>0.54946465986910586</c:v>
                </c:pt>
                <c:pt idx="5490">
                  <c:v>0.56854855398751203</c:v>
                </c:pt>
                <c:pt idx="5491">
                  <c:v>0.56169500475400658</c:v>
                </c:pt>
                <c:pt idx="5492">
                  <c:v>0.56044378272503959</c:v>
                </c:pt>
                <c:pt idx="5493">
                  <c:v>0.56801802295099413</c:v>
                </c:pt>
                <c:pt idx="5494">
                  <c:v>0.57269164671899486</c:v>
                </c:pt>
                <c:pt idx="5495">
                  <c:v>0.57795505431279814</c:v>
                </c:pt>
                <c:pt idx="5496">
                  <c:v>0.56922046988190556</c:v>
                </c:pt>
                <c:pt idx="5497">
                  <c:v>0.54625032981820232</c:v>
                </c:pt>
                <c:pt idx="5498">
                  <c:v>0.56337701491964409</c:v>
                </c:pt>
                <c:pt idx="5499">
                  <c:v>0.5889080358673825</c:v>
                </c:pt>
                <c:pt idx="5500">
                  <c:v>0.57244838783160557</c:v>
                </c:pt>
                <c:pt idx="5501">
                  <c:v>0.57192343149565261</c:v>
                </c:pt>
                <c:pt idx="5502">
                  <c:v>0.56683627884435051</c:v>
                </c:pt>
                <c:pt idx="5503">
                  <c:v>0.58317464716758882</c:v>
                </c:pt>
                <c:pt idx="5504">
                  <c:v>0.57754980631279085</c:v>
                </c:pt>
                <c:pt idx="5505">
                  <c:v>0.57268157337938053</c:v>
                </c:pt>
                <c:pt idx="5506">
                  <c:v>0.58413629506856257</c:v>
                </c:pt>
                <c:pt idx="5507">
                  <c:v>0.56924977366627372</c:v>
                </c:pt>
                <c:pt idx="5508">
                  <c:v>0.59029402477535375</c:v>
                </c:pt>
                <c:pt idx="5509">
                  <c:v>0.57342343770281268</c:v>
                </c:pt>
                <c:pt idx="5510">
                  <c:v>0.57067997835100015</c:v>
                </c:pt>
                <c:pt idx="5511">
                  <c:v>0.5761781365813039</c:v>
                </c:pt>
                <c:pt idx="5512">
                  <c:v>0.56601056721651399</c:v>
                </c:pt>
                <c:pt idx="5513">
                  <c:v>0.56721027649297684</c:v>
                </c:pt>
                <c:pt idx="5514">
                  <c:v>0.57066106435921971</c:v>
                </c:pt>
                <c:pt idx="5515">
                  <c:v>0.56245048654693686</c:v>
                </c:pt>
                <c:pt idx="5516">
                  <c:v>0.57504243112258213</c:v>
                </c:pt>
                <c:pt idx="5517">
                  <c:v>0.59185874044208941</c:v>
                </c:pt>
                <c:pt idx="5518">
                  <c:v>0.5803602639097295</c:v>
                </c:pt>
                <c:pt idx="5519">
                  <c:v>0.57441767788485298</c:v>
                </c:pt>
                <c:pt idx="5520">
                  <c:v>0.56685936193400566</c:v>
                </c:pt>
                <c:pt idx="5521">
                  <c:v>0.5642714304385642</c:v>
                </c:pt>
                <c:pt idx="5522">
                  <c:v>0.56253728495738353</c:v>
                </c:pt>
                <c:pt idx="5523">
                  <c:v>0.57360735897575776</c:v>
                </c:pt>
                <c:pt idx="5524">
                  <c:v>0.56383675557990331</c:v>
                </c:pt>
                <c:pt idx="5525">
                  <c:v>0.56489680372450979</c:v>
                </c:pt>
                <c:pt idx="5526">
                  <c:v>0.5718737334088777</c:v>
                </c:pt>
                <c:pt idx="5527">
                  <c:v>0.56592238206659362</c:v>
                </c:pt>
                <c:pt idx="5528">
                  <c:v>0.56903413184410934</c:v>
                </c:pt>
                <c:pt idx="5529">
                  <c:v>0.57513036857914268</c:v>
                </c:pt>
                <c:pt idx="5530">
                  <c:v>0.55409897237728423</c:v>
                </c:pt>
                <c:pt idx="5531">
                  <c:v>0.56637416388139106</c:v>
                </c:pt>
                <c:pt idx="5532">
                  <c:v>0.5590705645806896</c:v>
                </c:pt>
                <c:pt idx="5533">
                  <c:v>0.5618324808505325</c:v>
                </c:pt>
                <c:pt idx="5534">
                  <c:v>0.57117241279304065</c:v>
                </c:pt>
                <c:pt idx="5535">
                  <c:v>0.57114238025574438</c:v>
                </c:pt>
                <c:pt idx="5536">
                  <c:v>0.5616018890814416</c:v>
                </c:pt>
                <c:pt idx="5537">
                  <c:v>0.56542144487007973</c:v>
                </c:pt>
                <c:pt idx="5538">
                  <c:v>0.56541905714386564</c:v>
                </c:pt>
                <c:pt idx="5539">
                  <c:v>0.57540401305862121</c:v>
                </c:pt>
                <c:pt idx="5540">
                  <c:v>0.55535234837538039</c:v>
                </c:pt>
                <c:pt idx="5541">
                  <c:v>0.55710378232651525</c:v>
                </c:pt>
                <c:pt idx="5542">
                  <c:v>0.57008551260919893</c:v>
                </c:pt>
                <c:pt idx="5543">
                  <c:v>0.565387904311626</c:v>
                </c:pt>
                <c:pt idx="5544">
                  <c:v>0.56953241680373567</c:v>
                </c:pt>
                <c:pt idx="5545">
                  <c:v>0.5822172490646067</c:v>
                </c:pt>
                <c:pt idx="5546">
                  <c:v>0.5706175729143087</c:v>
                </c:pt>
                <c:pt idx="5547">
                  <c:v>0.61608956599929021</c:v>
                </c:pt>
                <c:pt idx="5548">
                  <c:v>0.55142986113762449</c:v>
                </c:pt>
                <c:pt idx="5549">
                  <c:v>0.56186035148022151</c:v>
                </c:pt>
                <c:pt idx="5550">
                  <c:v>0.55455181519860464</c:v>
                </c:pt>
                <c:pt idx="5551">
                  <c:v>0.55661919380798153</c:v>
                </c:pt>
                <c:pt idx="5552">
                  <c:v>0.56388688024288269</c:v>
                </c:pt>
                <c:pt idx="5553">
                  <c:v>0.5585070460183208</c:v>
                </c:pt>
                <c:pt idx="5554">
                  <c:v>0.5604697165023137</c:v>
                </c:pt>
                <c:pt idx="5555">
                  <c:v>0.55640351122986687</c:v>
                </c:pt>
                <c:pt idx="5556">
                  <c:v>0.55711218542391439</c:v>
                </c:pt>
                <c:pt idx="5557">
                  <c:v>0.5384662927931787</c:v>
                </c:pt>
                <c:pt idx="5558">
                  <c:v>0.5656559616050626</c:v>
                </c:pt>
                <c:pt idx="5559">
                  <c:v>0.56303330031582577</c:v>
                </c:pt>
                <c:pt idx="5560">
                  <c:v>0.56882860217904196</c:v>
                </c:pt>
                <c:pt idx="5561">
                  <c:v>0.55667327492159013</c:v>
                </c:pt>
                <c:pt idx="5562">
                  <c:v>0.58221428057883151</c:v>
                </c:pt>
                <c:pt idx="5563">
                  <c:v>0.57271045064584292</c:v>
                </c:pt>
                <c:pt idx="5564">
                  <c:v>0.67821691698073783</c:v>
                </c:pt>
                <c:pt idx="5565">
                  <c:v>0.56860571512826263</c:v>
                </c:pt>
                <c:pt idx="5566">
                  <c:v>0.57139855821301633</c:v>
                </c:pt>
                <c:pt idx="5567">
                  <c:v>0.57966994308892361</c:v>
                </c:pt>
                <c:pt idx="5568">
                  <c:v>0.55715122974935449</c:v>
                </c:pt>
                <c:pt idx="5569">
                  <c:v>0.56250753977865176</c:v>
                </c:pt>
                <c:pt idx="5570">
                  <c:v>0.56009548978442669</c:v>
                </c:pt>
                <c:pt idx="5571">
                  <c:v>0.596356663283096</c:v>
                </c:pt>
                <c:pt idx="5572">
                  <c:v>0.56726629243327464</c:v>
                </c:pt>
                <c:pt idx="5573">
                  <c:v>0.57232722403547265</c:v>
                </c:pt>
                <c:pt idx="5574">
                  <c:v>0.55516580342570032</c:v>
                </c:pt>
                <c:pt idx="5575">
                  <c:v>0.56452071456397857</c:v>
                </c:pt>
                <c:pt idx="5576">
                  <c:v>0.53904527456856899</c:v>
                </c:pt>
                <c:pt idx="5577">
                  <c:v>0.5599881903442504</c:v>
                </c:pt>
                <c:pt idx="5578">
                  <c:v>0.56625089823142161</c:v>
                </c:pt>
                <c:pt idx="5579">
                  <c:v>0.55455011041497571</c:v>
                </c:pt>
                <c:pt idx="5580">
                  <c:v>0.56174938803202035</c:v>
                </c:pt>
                <c:pt idx="5581">
                  <c:v>0.54621120088371411</c:v>
                </c:pt>
                <c:pt idx="5582">
                  <c:v>0.55198799596127457</c:v>
                </c:pt>
                <c:pt idx="5583">
                  <c:v>0.56613535811472082</c:v>
                </c:pt>
                <c:pt idx="5584">
                  <c:v>0.54870183309362308</c:v>
                </c:pt>
                <c:pt idx="5585">
                  <c:v>0.55091714901703337</c:v>
                </c:pt>
                <c:pt idx="5586">
                  <c:v>0.55769819928582465</c:v>
                </c:pt>
                <c:pt idx="5587">
                  <c:v>0.5659698857981057</c:v>
                </c:pt>
                <c:pt idx="5588">
                  <c:v>0.55503258277780165</c:v>
                </c:pt>
                <c:pt idx="5589">
                  <c:v>0.55764562739146684</c:v>
                </c:pt>
                <c:pt idx="5590">
                  <c:v>0.64163347435379869</c:v>
                </c:pt>
                <c:pt idx="5591">
                  <c:v>0.55549575070015944</c:v>
                </c:pt>
                <c:pt idx="5592">
                  <c:v>0.5466472833401802</c:v>
                </c:pt>
                <c:pt idx="5593">
                  <c:v>0.56628199108060229</c:v>
                </c:pt>
                <c:pt idx="5594">
                  <c:v>0.47836361820412032</c:v>
                </c:pt>
                <c:pt idx="5595">
                  <c:v>0.54572051358257356</c:v>
                </c:pt>
                <c:pt idx="5596">
                  <c:v>0.54869202600413358</c:v>
                </c:pt>
                <c:pt idx="5597">
                  <c:v>0.54678810698150693</c:v>
                </c:pt>
                <c:pt idx="5598">
                  <c:v>0.56712551178531934</c:v>
                </c:pt>
                <c:pt idx="5599">
                  <c:v>0.54918537187126648</c:v>
                </c:pt>
                <c:pt idx="5600">
                  <c:v>0.55496393288854584</c:v>
                </c:pt>
                <c:pt idx="5601">
                  <c:v>0.55621443537473092</c:v>
                </c:pt>
                <c:pt idx="5602">
                  <c:v>0.54339363899413573</c:v>
                </c:pt>
                <c:pt idx="5603">
                  <c:v>0.55229518237852326</c:v>
                </c:pt>
                <c:pt idx="5604">
                  <c:v>0.55085757004880365</c:v>
                </c:pt>
                <c:pt idx="5605">
                  <c:v>0.55238188382431752</c:v>
                </c:pt>
                <c:pt idx="5606">
                  <c:v>0.54048980824382264</c:v>
                </c:pt>
                <c:pt idx="5607">
                  <c:v>0.50944103849993283</c:v>
                </c:pt>
                <c:pt idx="5608">
                  <c:v>0.55144999797287564</c:v>
                </c:pt>
                <c:pt idx="5609">
                  <c:v>0.53918443348074363</c:v>
                </c:pt>
                <c:pt idx="5610">
                  <c:v>0.55098723644107894</c:v>
                </c:pt>
                <c:pt idx="5611">
                  <c:v>0.55206632716825466</c:v>
                </c:pt>
                <c:pt idx="5612">
                  <c:v>0.5376148129587589</c:v>
                </c:pt>
                <c:pt idx="5613">
                  <c:v>0.54760021857177466</c:v>
                </c:pt>
                <c:pt idx="5614">
                  <c:v>0.54621158670650649</c:v>
                </c:pt>
                <c:pt idx="5615">
                  <c:v>0.54852615691330298</c:v>
                </c:pt>
                <c:pt idx="5616">
                  <c:v>0.55273816668378173</c:v>
                </c:pt>
                <c:pt idx="5617">
                  <c:v>0.55016013033230859</c:v>
                </c:pt>
                <c:pt idx="5618">
                  <c:v>0.55807875879309121</c:v>
                </c:pt>
                <c:pt idx="5619">
                  <c:v>0.54889180162604423</c:v>
                </c:pt>
                <c:pt idx="5620">
                  <c:v>0.54573413775644819</c:v>
                </c:pt>
                <c:pt idx="5621">
                  <c:v>0.53195753935797008</c:v>
                </c:pt>
                <c:pt idx="5622">
                  <c:v>0.55405013043403861</c:v>
                </c:pt>
                <c:pt idx="5623">
                  <c:v>0.56210062259252713</c:v>
                </c:pt>
                <c:pt idx="5624">
                  <c:v>0.55955565816500963</c:v>
                </c:pt>
                <c:pt idx="5625">
                  <c:v>0.5536838131418762</c:v>
                </c:pt>
                <c:pt idx="5626">
                  <c:v>0.56256708142557443</c:v>
                </c:pt>
                <c:pt idx="5627">
                  <c:v>0.54208947836818955</c:v>
                </c:pt>
                <c:pt idx="5628">
                  <c:v>0.55159371196966556</c:v>
                </c:pt>
                <c:pt idx="5629">
                  <c:v>0.56908584346854962</c:v>
                </c:pt>
                <c:pt idx="5630">
                  <c:v>0.54953793722121858</c:v>
                </c:pt>
                <c:pt idx="5631">
                  <c:v>0.55365838616506069</c:v>
                </c:pt>
                <c:pt idx="5632">
                  <c:v>0.55964771927719081</c:v>
                </c:pt>
                <c:pt idx="5633">
                  <c:v>0.55130645327419603</c:v>
                </c:pt>
                <c:pt idx="5634">
                  <c:v>0.54634952154707062</c:v>
                </c:pt>
                <c:pt idx="5635">
                  <c:v>0.56342866591508478</c:v>
                </c:pt>
                <c:pt idx="5636">
                  <c:v>0.55330373848533909</c:v>
                </c:pt>
                <c:pt idx="5637">
                  <c:v>0.55795889950828959</c:v>
                </c:pt>
                <c:pt idx="5638">
                  <c:v>0.54775703637861273</c:v>
                </c:pt>
                <c:pt idx="5639">
                  <c:v>0.54667102675208135</c:v>
                </c:pt>
                <c:pt idx="5640">
                  <c:v>0.55512173495267969</c:v>
                </c:pt>
                <c:pt idx="5641">
                  <c:v>0.5587285803734009</c:v>
                </c:pt>
                <c:pt idx="5642">
                  <c:v>0.56684974295706003</c:v>
                </c:pt>
                <c:pt idx="5643">
                  <c:v>0.5522411762436864</c:v>
                </c:pt>
                <c:pt idx="5644">
                  <c:v>0.55758984508204656</c:v>
                </c:pt>
                <c:pt idx="5645">
                  <c:v>0.55331263525055496</c:v>
                </c:pt>
                <c:pt idx="5646">
                  <c:v>0.55382788163943264</c:v>
                </c:pt>
                <c:pt idx="5647">
                  <c:v>0.56686584334004464</c:v>
                </c:pt>
                <c:pt idx="5648">
                  <c:v>0.56381738493781819</c:v>
                </c:pt>
                <c:pt idx="5649">
                  <c:v>0.56834594206903621</c:v>
                </c:pt>
                <c:pt idx="5650">
                  <c:v>0.54875764384618864</c:v>
                </c:pt>
                <c:pt idx="5651">
                  <c:v>0.55356246340125725</c:v>
                </c:pt>
                <c:pt idx="5652">
                  <c:v>0.5622013280493694</c:v>
                </c:pt>
                <c:pt idx="5653">
                  <c:v>0.5639432895223826</c:v>
                </c:pt>
                <c:pt idx="5654">
                  <c:v>0.55666653639790908</c:v>
                </c:pt>
                <c:pt idx="5655">
                  <c:v>0.55675578802470205</c:v>
                </c:pt>
                <c:pt idx="5656">
                  <c:v>0.56591586436807384</c:v>
                </c:pt>
                <c:pt idx="5657">
                  <c:v>0.55557351279603429</c:v>
                </c:pt>
                <c:pt idx="5658">
                  <c:v>0.55182973400080515</c:v>
                </c:pt>
                <c:pt idx="5659">
                  <c:v>0.56606233805644357</c:v>
                </c:pt>
                <c:pt idx="5660">
                  <c:v>0.55058154430100359</c:v>
                </c:pt>
                <c:pt idx="5661">
                  <c:v>0.55163554026971373</c:v>
                </c:pt>
                <c:pt idx="5662">
                  <c:v>0.56755651118023565</c:v>
                </c:pt>
                <c:pt idx="5663">
                  <c:v>0.55161152352526199</c:v>
                </c:pt>
                <c:pt idx="5664">
                  <c:v>0.56270139862165425</c:v>
                </c:pt>
                <c:pt idx="5665">
                  <c:v>0.55610468956737302</c:v>
                </c:pt>
                <c:pt idx="5666">
                  <c:v>0.55440170545466838</c:v>
                </c:pt>
                <c:pt idx="5667">
                  <c:v>0.56480463428933902</c:v>
                </c:pt>
                <c:pt idx="5668">
                  <c:v>0.55314003867780115</c:v>
                </c:pt>
                <c:pt idx="5669">
                  <c:v>0.55920627744818319</c:v>
                </c:pt>
                <c:pt idx="5670">
                  <c:v>0.55937436775074356</c:v>
                </c:pt>
                <c:pt idx="5671">
                  <c:v>0.5516467454218581</c:v>
                </c:pt>
                <c:pt idx="5672">
                  <c:v>0.56032942678461661</c:v>
                </c:pt>
                <c:pt idx="5673">
                  <c:v>0.5631823454643955</c:v>
                </c:pt>
                <c:pt idx="5674">
                  <c:v>0.55066504940350725</c:v>
                </c:pt>
                <c:pt idx="5675">
                  <c:v>0.55610615299875366</c:v>
                </c:pt>
                <c:pt idx="5676">
                  <c:v>0.5568048657532082</c:v>
                </c:pt>
                <c:pt idx="5677">
                  <c:v>0.56008134545763488</c:v>
                </c:pt>
                <c:pt idx="5678">
                  <c:v>0.55199911876052088</c:v>
                </c:pt>
                <c:pt idx="5679">
                  <c:v>0.55650081286940511</c:v>
                </c:pt>
                <c:pt idx="5680">
                  <c:v>0.56020606059067668</c:v>
                </c:pt>
                <c:pt idx="5681">
                  <c:v>0.56793688343561255</c:v>
                </c:pt>
                <c:pt idx="5682">
                  <c:v>0.55852146923816182</c:v>
                </c:pt>
                <c:pt idx="5683">
                  <c:v>0.52855044368289394</c:v>
                </c:pt>
                <c:pt idx="5684">
                  <c:v>0.54028351078107151</c:v>
                </c:pt>
                <c:pt idx="5685">
                  <c:v>0.55561158362165708</c:v>
                </c:pt>
                <c:pt idx="5686">
                  <c:v>0.55928588970584059</c:v>
                </c:pt>
                <c:pt idx="5687">
                  <c:v>0.55640869822029315</c:v>
                </c:pt>
                <c:pt idx="5688">
                  <c:v>0.55702766633348266</c:v>
                </c:pt>
                <c:pt idx="5689">
                  <c:v>0.56906393297020952</c:v>
                </c:pt>
                <c:pt idx="5690">
                  <c:v>0.55740834792431349</c:v>
                </c:pt>
                <c:pt idx="5691">
                  <c:v>0.56192224089579967</c:v>
                </c:pt>
                <c:pt idx="5692">
                  <c:v>0.56895805466411609</c:v>
                </c:pt>
                <c:pt idx="5693">
                  <c:v>0.55617866177940922</c:v>
                </c:pt>
                <c:pt idx="5694">
                  <c:v>0.56404065289376271</c:v>
                </c:pt>
                <c:pt idx="5695">
                  <c:v>0.55039981893160062</c:v>
                </c:pt>
                <c:pt idx="5696">
                  <c:v>0.56025042244912149</c:v>
                </c:pt>
                <c:pt idx="5697">
                  <c:v>0.55953800786398034</c:v>
                </c:pt>
                <c:pt idx="5698">
                  <c:v>0.56214605144231311</c:v>
                </c:pt>
                <c:pt idx="5699">
                  <c:v>0.5634914940148128</c:v>
                </c:pt>
                <c:pt idx="5700">
                  <c:v>0.56119488345614543</c:v>
                </c:pt>
                <c:pt idx="5701">
                  <c:v>0.56976619940051032</c:v>
                </c:pt>
                <c:pt idx="5702">
                  <c:v>0.55931880794063527</c:v>
                </c:pt>
                <c:pt idx="5703">
                  <c:v>0.57679188915890056</c:v>
                </c:pt>
                <c:pt idx="5704">
                  <c:v>0.55638897054993297</c:v>
                </c:pt>
                <c:pt idx="5705">
                  <c:v>0.56974252756443489</c:v>
                </c:pt>
                <c:pt idx="5706">
                  <c:v>0.56263969437699268</c:v>
                </c:pt>
                <c:pt idx="5707">
                  <c:v>0.56684298350636386</c:v>
                </c:pt>
                <c:pt idx="5708">
                  <c:v>0.56909853350175765</c:v>
                </c:pt>
                <c:pt idx="5709">
                  <c:v>0.57236410836025486</c:v>
                </c:pt>
                <c:pt idx="5710">
                  <c:v>0.56766220196934658</c:v>
                </c:pt>
                <c:pt idx="5711">
                  <c:v>0.56513614243231558</c:v>
                </c:pt>
                <c:pt idx="5712">
                  <c:v>0</c:v>
                </c:pt>
                <c:pt idx="5713">
                  <c:v>0.55896009032269978</c:v>
                </c:pt>
                <c:pt idx="5714">
                  <c:v>0.55948840321776938</c:v>
                </c:pt>
                <c:pt idx="5715">
                  <c:v>0.56438357878828926</c:v>
                </c:pt>
                <c:pt idx="5716">
                  <c:v>0.57595175264204279</c:v>
                </c:pt>
                <c:pt idx="5717">
                  <c:v>0.56912299320061122</c:v>
                </c:pt>
                <c:pt idx="5718">
                  <c:v>0.57687414834857609</c:v>
                </c:pt>
                <c:pt idx="5719">
                  <c:v>0.59252154729075657</c:v>
                </c:pt>
                <c:pt idx="5720">
                  <c:v>0.567234208326865</c:v>
                </c:pt>
                <c:pt idx="5721">
                  <c:v>0.56577446994577463</c:v>
                </c:pt>
                <c:pt idx="5722">
                  <c:v>0.57086159410771597</c:v>
                </c:pt>
                <c:pt idx="5723">
                  <c:v>0.57894953115448455</c:v>
                </c:pt>
                <c:pt idx="5724">
                  <c:v>0.57014673095314861</c:v>
                </c:pt>
                <c:pt idx="5725">
                  <c:v>0.57618416064986433</c:v>
                </c:pt>
                <c:pt idx="5726">
                  <c:v>0.55561594845612094</c:v>
                </c:pt>
                <c:pt idx="5727">
                  <c:v>0.56211858398442949</c:v>
                </c:pt>
                <c:pt idx="5728">
                  <c:v>0.58137539246811165</c:v>
                </c:pt>
                <c:pt idx="5729">
                  <c:v>0.57272068361158113</c:v>
                </c:pt>
                <c:pt idx="5730">
                  <c:v>0.57999310098158863</c:v>
                </c:pt>
                <c:pt idx="5731">
                  <c:v>0.57022930429343088</c:v>
                </c:pt>
                <c:pt idx="5732">
                  <c:v>0.56957128660574663</c:v>
                </c:pt>
                <c:pt idx="5733">
                  <c:v>0.56780589130506165</c:v>
                </c:pt>
                <c:pt idx="5734">
                  <c:v>0.57474885584644164</c:v>
                </c:pt>
                <c:pt idx="5735">
                  <c:v>0.57674484616742694</c:v>
                </c:pt>
                <c:pt idx="5736">
                  <c:v>0.56609237433018922</c:v>
                </c:pt>
                <c:pt idx="5737">
                  <c:v>0.56703131823383834</c:v>
                </c:pt>
                <c:pt idx="5738">
                  <c:v>0.57112216602385768</c:v>
                </c:pt>
                <c:pt idx="5739">
                  <c:v>0.56443728664905779</c:v>
                </c:pt>
                <c:pt idx="5740">
                  <c:v>0.56031352662022849</c:v>
                </c:pt>
                <c:pt idx="5741">
                  <c:v>0.56646997709115021</c:v>
                </c:pt>
                <c:pt idx="5742">
                  <c:v>0.57120291917583599</c:v>
                </c:pt>
                <c:pt idx="5743">
                  <c:v>0.57036074505834256</c:v>
                </c:pt>
                <c:pt idx="5744">
                  <c:v>0.56706485898433701</c:v>
                </c:pt>
                <c:pt idx="5745">
                  <c:v>0.55581395206373063</c:v>
                </c:pt>
                <c:pt idx="5746">
                  <c:v>0.56254781673857712</c:v>
                </c:pt>
                <c:pt idx="5747">
                  <c:v>0.57574525862158754</c:v>
                </c:pt>
                <c:pt idx="5748">
                  <c:v>0.55905694944020556</c:v>
                </c:pt>
                <c:pt idx="5749">
                  <c:v>0.56797864243679286</c:v>
                </c:pt>
                <c:pt idx="5750">
                  <c:v>0.56673202898621866</c:v>
                </c:pt>
                <c:pt idx="5751">
                  <c:v>0.55942295200364578</c:v>
                </c:pt>
                <c:pt idx="5752">
                  <c:v>0.57205872367018396</c:v>
                </c:pt>
                <c:pt idx="5753">
                  <c:v>0.55889182066730114</c:v>
                </c:pt>
                <c:pt idx="5754">
                  <c:v>0.57150983936248301</c:v>
                </c:pt>
                <c:pt idx="5755">
                  <c:v>0.56676344004125456</c:v>
                </c:pt>
                <c:pt idx="5756">
                  <c:v>0.56545535754966869</c:v>
                </c:pt>
                <c:pt idx="5757">
                  <c:v>0.57225669760325193</c:v>
                </c:pt>
                <c:pt idx="5758">
                  <c:v>0.56989903406118292</c:v>
                </c:pt>
                <c:pt idx="5759">
                  <c:v>0.55985606983182856</c:v>
                </c:pt>
                <c:pt idx="5760">
                  <c:v>0.57026717941394456</c:v>
                </c:pt>
                <c:pt idx="5761">
                  <c:v>0.58275130343061499</c:v>
                </c:pt>
                <c:pt idx="5762">
                  <c:v>0.56080510695487262</c:v>
                </c:pt>
                <c:pt idx="5763">
                  <c:v>0.5722617421146694</c:v>
                </c:pt>
                <c:pt idx="5764">
                  <c:v>0</c:v>
                </c:pt>
                <c:pt idx="5765">
                  <c:v>0.57942374278273456</c:v>
                </c:pt>
                <c:pt idx="5766">
                  <c:v>0.56929319942071466</c:v>
                </c:pt>
                <c:pt idx="5767">
                  <c:v>0.57374287788898426</c:v>
                </c:pt>
                <c:pt idx="5768">
                  <c:v>0.56149045306895762</c:v>
                </c:pt>
                <c:pt idx="5769">
                  <c:v>0.56656470304236339</c:v>
                </c:pt>
                <c:pt idx="5770">
                  <c:v>0.57210782306085362</c:v>
                </c:pt>
                <c:pt idx="5771">
                  <c:v>0.5623645361262305</c:v>
                </c:pt>
                <c:pt idx="5772">
                  <c:v>0.57746542481079777</c:v>
                </c:pt>
                <c:pt idx="5773">
                  <c:v>0.56668480738072369</c:v>
                </c:pt>
                <c:pt idx="5774">
                  <c:v>0.56588787842866861</c:v>
                </c:pt>
                <c:pt idx="5775">
                  <c:v>0.56597354698892144</c:v>
                </c:pt>
                <c:pt idx="5776">
                  <c:v>0.56824440447407765</c:v>
                </c:pt>
                <c:pt idx="5777">
                  <c:v>0.57337086922463876</c:v>
                </c:pt>
                <c:pt idx="5778">
                  <c:v>0.57359519778169044</c:v>
                </c:pt>
                <c:pt idx="5779">
                  <c:v>0.57638032816387064</c:v>
                </c:pt>
                <c:pt idx="5780">
                  <c:v>0.5589007559771787</c:v>
                </c:pt>
                <c:pt idx="5781">
                  <c:v>0.558785413390257</c:v>
                </c:pt>
                <c:pt idx="5782">
                  <c:v>0.57458199972023838</c:v>
                </c:pt>
                <c:pt idx="5783">
                  <c:v>0.55397799308464968</c:v>
                </c:pt>
                <c:pt idx="5784">
                  <c:v>0.57540779655652263</c:v>
                </c:pt>
                <c:pt idx="5785">
                  <c:v>0.55532534419943125</c:v>
                </c:pt>
                <c:pt idx="5786">
                  <c:v>0.48501542043354917</c:v>
                </c:pt>
                <c:pt idx="5787">
                  <c:v>0.55346283292635556</c:v>
                </c:pt>
                <c:pt idx="5788">
                  <c:v>0.57626566643797594</c:v>
                </c:pt>
                <c:pt idx="5789">
                  <c:v>0.56838069333178465</c:v>
                </c:pt>
                <c:pt idx="5790">
                  <c:v>0.55358404081829449</c:v>
                </c:pt>
                <c:pt idx="5791">
                  <c:v>0.56763188975360013</c:v>
                </c:pt>
                <c:pt idx="5792">
                  <c:v>0.55600603615472144</c:v>
                </c:pt>
                <c:pt idx="5793">
                  <c:v>0.55848724225806767</c:v>
                </c:pt>
                <c:pt idx="5794">
                  <c:v>0.56645772243893933</c:v>
                </c:pt>
                <c:pt idx="5795">
                  <c:v>0.56805615575835966</c:v>
                </c:pt>
                <c:pt idx="5796">
                  <c:v>0.56652166594897324</c:v>
                </c:pt>
                <c:pt idx="5797">
                  <c:v>0.55811400567716618</c:v>
                </c:pt>
                <c:pt idx="5798">
                  <c:v>0.56177864341420491</c:v>
                </c:pt>
                <c:pt idx="5799">
                  <c:v>0.5696557886832847</c:v>
                </c:pt>
                <c:pt idx="5800">
                  <c:v>0.55408912766677065</c:v>
                </c:pt>
                <c:pt idx="5801">
                  <c:v>0.56386027793648263</c:v>
                </c:pt>
                <c:pt idx="5802">
                  <c:v>0.56644486346988077</c:v>
                </c:pt>
                <c:pt idx="5803">
                  <c:v>0.56143592008437304</c:v>
                </c:pt>
                <c:pt idx="5804">
                  <c:v>0.55131433003654851</c:v>
                </c:pt>
                <c:pt idx="5805">
                  <c:v>0.56409746909760117</c:v>
                </c:pt>
                <c:pt idx="5806">
                  <c:v>0.5650079473906896</c:v>
                </c:pt>
                <c:pt idx="5807">
                  <c:v>0.56263180798362578</c:v>
                </c:pt>
                <c:pt idx="5808">
                  <c:v>0.56124172764184488</c:v>
                </c:pt>
                <c:pt idx="5809">
                  <c:v>0.55181736756225896</c:v>
                </c:pt>
                <c:pt idx="5810">
                  <c:v>0.57935372972840049</c:v>
                </c:pt>
                <c:pt idx="5811">
                  <c:v>0.56364286393303065</c:v>
                </c:pt>
                <c:pt idx="5812">
                  <c:v>0.55212568701990028</c:v>
                </c:pt>
                <c:pt idx="5813">
                  <c:v>0.55937516119425856</c:v>
                </c:pt>
                <c:pt idx="5814">
                  <c:v>0.55921832696618712</c:v>
                </c:pt>
                <c:pt idx="5815">
                  <c:v>0.55753064866923796</c:v>
                </c:pt>
                <c:pt idx="5816">
                  <c:v>0.55064386068923865</c:v>
                </c:pt>
                <c:pt idx="5817">
                  <c:v>0.56472189669812334</c:v>
                </c:pt>
                <c:pt idx="5818">
                  <c:v>0.55660940353783284</c:v>
                </c:pt>
                <c:pt idx="5819">
                  <c:v>0.55731873434925627</c:v>
                </c:pt>
                <c:pt idx="5820">
                  <c:v>0.56704419836592002</c:v>
                </c:pt>
                <c:pt idx="5821">
                  <c:v>0.56418169090277415</c:v>
                </c:pt>
                <c:pt idx="5822">
                  <c:v>0.5709682209011997</c:v>
                </c:pt>
                <c:pt idx="5823">
                  <c:v>0.57589380114861033</c:v>
                </c:pt>
                <c:pt idx="5824">
                  <c:v>0.56568887141413993</c:v>
                </c:pt>
                <c:pt idx="5825">
                  <c:v>0.57176098917303797</c:v>
                </c:pt>
                <c:pt idx="5826">
                  <c:v>0.56603388252083664</c:v>
                </c:pt>
                <c:pt idx="5827">
                  <c:v>0.55547290265083482</c:v>
                </c:pt>
                <c:pt idx="5828">
                  <c:v>0.56704802727190573</c:v>
                </c:pt>
                <c:pt idx="5829">
                  <c:v>0.55411025265660063</c:v>
                </c:pt>
                <c:pt idx="5830">
                  <c:v>0.56499858754758392</c:v>
                </c:pt>
                <c:pt idx="5831">
                  <c:v>0.56230649886310324</c:v>
                </c:pt>
                <c:pt idx="5832">
                  <c:v>0.55750720190565672</c:v>
                </c:pt>
                <c:pt idx="5833">
                  <c:v>0.55755771507797058</c:v>
                </c:pt>
                <c:pt idx="5834">
                  <c:v>0.55075180219484032</c:v>
                </c:pt>
                <c:pt idx="5835">
                  <c:v>0.55375046598771049</c:v>
                </c:pt>
                <c:pt idx="5836">
                  <c:v>0.55608041204759173</c:v>
                </c:pt>
                <c:pt idx="5837">
                  <c:v>0.55860310917849365</c:v>
                </c:pt>
                <c:pt idx="5838">
                  <c:v>0.55331122260068344</c:v>
                </c:pt>
                <c:pt idx="5839">
                  <c:v>0.55541141149462192</c:v>
                </c:pt>
                <c:pt idx="5840">
                  <c:v>0.56042277810364849</c:v>
                </c:pt>
                <c:pt idx="5841">
                  <c:v>0.55016216908523985</c:v>
                </c:pt>
                <c:pt idx="5842">
                  <c:v>0.5496372296541816</c:v>
                </c:pt>
                <c:pt idx="5843">
                  <c:v>0.55586908250799361</c:v>
                </c:pt>
                <c:pt idx="5844">
                  <c:v>0.55844809058590683</c:v>
                </c:pt>
                <c:pt idx="5845">
                  <c:v>0.56833979257297562</c:v>
                </c:pt>
                <c:pt idx="5846">
                  <c:v>0.55330208375705259</c:v>
                </c:pt>
                <c:pt idx="5847">
                  <c:v>0.56417830414209702</c:v>
                </c:pt>
                <c:pt idx="5848">
                  <c:v>0.56263228962568912</c:v>
                </c:pt>
                <c:pt idx="5849">
                  <c:v>0.51637581870632221</c:v>
                </c:pt>
                <c:pt idx="5850">
                  <c:v>0.55566759450188064</c:v>
                </c:pt>
                <c:pt idx="5851">
                  <c:v>0.55231889190350725</c:v>
                </c:pt>
                <c:pt idx="5852">
                  <c:v>0.55690013668429206</c:v>
                </c:pt>
                <c:pt idx="5853">
                  <c:v>0.55863904387967622</c:v>
                </c:pt>
                <c:pt idx="5854">
                  <c:v>0.57653179245860664</c:v>
                </c:pt>
                <c:pt idx="5855">
                  <c:v>0.57808310369991867</c:v>
                </c:pt>
                <c:pt idx="5856">
                  <c:v>0.56954868723970664</c:v>
                </c:pt>
                <c:pt idx="5857">
                  <c:v>0.57296098741520551</c:v>
                </c:pt>
                <c:pt idx="5858">
                  <c:v>0.57860247524410646</c:v>
                </c:pt>
                <c:pt idx="5859">
                  <c:v>0.57206044203506978</c:v>
                </c:pt>
                <c:pt idx="5860">
                  <c:v>0.57685614097543436</c:v>
                </c:pt>
                <c:pt idx="5861">
                  <c:v>0.57344732718727076</c:v>
                </c:pt>
                <c:pt idx="5862">
                  <c:v>0.57648028213417513</c:v>
                </c:pt>
                <c:pt idx="5863">
                  <c:v>0.57262438746097333</c:v>
                </c:pt>
                <c:pt idx="5864">
                  <c:v>0.57478116812610069</c:v>
                </c:pt>
                <c:pt idx="5865">
                  <c:v>0.59192440527558132</c:v>
                </c:pt>
                <c:pt idx="5866">
                  <c:v>0.5770051993784141</c:v>
                </c:pt>
                <c:pt idx="5867">
                  <c:v>0.57594818793512514</c:v>
                </c:pt>
                <c:pt idx="5868">
                  <c:v>0.5728175888328445</c:v>
                </c:pt>
                <c:pt idx="5869">
                  <c:v>0.56433240116474759</c:v>
                </c:pt>
                <c:pt idx="5870">
                  <c:v>0.57802037765530412</c:v>
                </c:pt>
                <c:pt idx="5871">
                  <c:v>0.5807551730441769</c:v>
                </c:pt>
                <c:pt idx="5872">
                  <c:v>0.57722644386374078</c:v>
                </c:pt>
                <c:pt idx="5873">
                  <c:v>0.58911562516838745</c:v>
                </c:pt>
                <c:pt idx="5874">
                  <c:v>0.57664327109731783</c:v>
                </c:pt>
                <c:pt idx="5875">
                  <c:v>0.57202359897015853</c:v>
                </c:pt>
                <c:pt idx="5876">
                  <c:v>0.57023631752174053</c:v>
                </c:pt>
                <c:pt idx="5877">
                  <c:v>0.5737396217594406</c:v>
                </c:pt>
                <c:pt idx="5878">
                  <c:v>0.57472809916724488</c:v>
                </c:pt>
                <c:pt idx="5879">
                  <c:v>0.57540351840431825</c:v>
                </c:pt>
                <c:pt idx="5880">
                  <c:v>0.57622524420806864</c:v>
                </c:pt>
                <c:pt idx="5881">
                  <c:v>0.56990122438097113</c:v>
                </c:pt>
                <c:pt idx="5882">
                  <c:v>0.58071591799642641</c:v>
                </c:pt>
                <c:pt idx="5883">
                  <c:v>0.58438402933834133</c:v>
                </c:pt>
                <c:pt idx="5884">
                  <c:v>0.58620337478249429</c:v>
                </c:pt>
                <c:pt idx="5885">
                  <c:v>0.58176896635694286</c:v>
                </c:pt>
                <c:pt idx="5886">
                  <c:v>0.58288861162299666</c:v>
                </c:pt>
                <c:pt idx="5887">
                  <c:v>0.53720897959466851</c:v>
                </c:pt>
                <c:pt idx="5888">
                  <c:v>0.58521543468023252</c:v>
                </c:pt>
                <c:pt idx="5889">
                  <c:v>0.58848851803044822</c:v>
                </c:pt>
                <c:pt idx="5890">
                  <c:v>0.57976599995215738</c:v>
                </c:pt>
                <c:pt idx="5891">
                  <c:v>0.57519486105027784</c:v>
                </c:pt>
                <c:pt idx="5892">
                  <c:v>0.57698281636951576</c:v>
                </c:pt>
                <c:pt idx="5893">
                  <c:v>0.57381153866565593</c:v>
                </c:pt>
                <c:pt idx="5894">
                  <c:v>0.57890694213685645</c:v>
                </c:pt>
                <c:pt idx="5895">
                  <c:v>0.57283247833379081</c:v>
                </c:pt>
                <c:pt idx="5896">
                  <c:v>0.58584805058031375</c:v>
                </c:pt>
                <c:pt idx="5897">
                  <c:v>0.57544995247446684</c:v>
                </c:pt>
                <c:pt idx="5898">
                  <c:v>0.57658361877151476</c:v>
                </c:pt>
                <c:pt idx="5899">
                  <c:v>0.58415188639618443</c:v>
                </c:pt>
                <c:pt idx="5900">
                  <c:v>0.58288627039716456</c:v>
                </c:pt>
                <c:pt idx="5901">
                  <c:v>0.57866083010407865</c:v>
                </c:pt>
                <c:pt idx="5902">
                  <c:v>0.58615553906690832</c:v>
                </c:pt>
                <c:pt idx="5903">
                  <c:v>0.57800578551246817</c:v>
                </c:pt>
                <c:pt idx="5904">
                  <c:v>0.57713082975340013</c:v>
                </c:pt>
                <c:pt idx="5905">
                  <c:v>0.58357658563394732</c:v>
                </c:pt>
                <c:pt idx="5906">
                  <c:v>0.57674595641370707</c:v>
                </c:pt>
                <c:pt idx="5907">
                  <c:v>0.57293203298732132</c:v>
                </c:pt>
                <c:pt idx="5908">
                  <c:v>0.5831095794497495</c:v>
                </c:pt>
                <c:pt idx="5909">
                  <c:v>0.57861512140179561</c:v>
                </c:pt>
                <c:pt idx="5910">
                  <c:v>0.58999547992658252</c:v>
                </c:pt>
                <c:pt idx="5911">
                  <c:v>0.59023278435905469</c:v>
                </c:pt>
                <c:pt idx="5912">
                  <c:v>0.57894757798809249</c:v>
                </c:pt>
                <c:pt idx="5913">
                  <c:v>0.59367788872333149</c:v>
                </c:pt>
                <c:pt idx="5914">
                  <c:v>0.58477897165879056</c:v>
                </c:pt>
                <c:pt idx="5915">
                  <c:v>0.58102889853566941</c:v>
                </c:pt>
                <c:pt idx="5916">
                  <c:v>0.5967129891663383</c:v>
                </c:pt>
                <c:pt idx="5917">
                  <c:v>0.58134355794799109</c:v>
                </c:pt>
                <c:pt idx="5918">
                  <c:v>0.5896704020348954</c:v>
                </c:pt>
                <c:pt idx="5919">
                  <c:v>0.58760007402816461</c:v>
                </c:pt>
                <c:pt idx="5920">
                  <c:v>0.57212538419814285</c:v>
                </c:pt>
                <c:pt idx="5921">
                  <c:v>0.52270806558393623</c:v>
                </c:pt>
                <c:pt idx="5922">
                  <c:v>0.5736473326958772</c:v>
                </c:pt>
                <c:pt idx="5923">
                  <c:v>0.58496891332656697</c:v>
                </c:pt>
                <c:pt idx="5924">
                  <c:v>0.58296254449040463</c:v>
                </c:pt>
                <c:pt idx="5925">
                  <c:v>0.57874260571098812</c:v>
                </c:pt>
                <c:pt idx="5926">
                  <c:v>0.59122026666458172</c:v>
                </c:pt>
                <c:pt idx="5927">
                  <c:v>0.58708283535830952</c:v>
                </c:pt>
                <c:pt idx="5928">
                  <c:v>0.59340697078313309</c:v>
                </c:pt>
                <c:pt idx="5929">
                  <c:v>0.58160636352609452</c:v>
                </c:pt>
                <c:pt idx="5930">
                  <c:v>0.57176017184577155</c:v>
                </c:pt>
                <c:pt idx="5931">
                  <c:v>0.57528103688342713</c:v>
                </c:pt>
                <c:pt idx="5932">
                  <c:v>0.59326324005233366</c:v>
                </c:pt>
                <c:pt idx="5933">
                  <c:v>0.58033263103026078</c:v>
                </c:pt>
                <c:pt idx="5934">
                  <c:v>0.5819781499616572</c:v>
                </c:pt>
                <c:pt idx="5935">
                  <c:v>0.58945212059696772</c:v>
                </c:pt>
                <c:pt idx="5936">
                  <c:v>0.58549352006171873</c:v>
                </c:pt>
                <c:pt idx="5937">
                  <c:v>0.59018305817242567</c:v>
                </c:pt>
                <c:pt idx="5938">
                  <c:v>0.59237992159930253</c:v>
                </c:pt>
                <c:pt idx="5939">
                  <c:v>0.58522978322180152</c:v>
                </c:pt>
                <c:pt idx="5940">
                  <c:v>0.58769056075844051</c:v>
                </c:pt>
                <c:pt idx="5941">
                  <c:v>0.58350791704626392</c:v>
                </c:pt>
                <c:pt idx="5942">
                  <c:v>0.58485556142544459</c:v>
                </c:pt>
                <c:pt idx="5943">
                  <c:v>0.59791927183129256</c:v>
                </c:pt>
                <c:pt idx="5944">
                  <c:v>0.58679451330284205</c:v>
                </c:pt>
                <c:pt idx="5945">
                  <c:v>0.5796507797705126</c:v>
                </c:pt>
                <c:pt idx="5946">
                  <c:v>0.58911433890081666</c:v>
                </c:pt>
                <c:pt idx="5947">
                  <c:v>0.57582000585718762</c:v>
                </c:pt>
                <c:pt idx="5948">
                  <c:v>0.58546893931165256</c:v>
                </c:pt>
                <c:pt idx="5949">
                  <c:v>0.5819243314748076</c:v>
                </c:pt>
                <c:pt idx="5950">
                  <c:v>0.58324518959962857</c:v>
                </c:pt>
                <c:pt idx="5951">
                  <c:v>0.57983335632988064</c:v>
                </c:pt>
                <c:pt idx="5952">
                  <c:v>0.58323413069505559</c:v>
                </c:pt>
                <c:pt idx="5953">
                  <c:v>0.58536664801654681</c:v>
                </c:pt>
                <c:pt idx="5954">
                  <c:v>0.59362682379109977</c:v>
                </c:pt>
                <c:pt idx="5955">
                  <c:v>0.58672606323669119</c:v>
                </c:pt>
                <c:pt idx="5956">
                  <c:v>0.57071271880583552</c:v>
                </c:pt>
                <c:pt idx="5957">
                  <c:v>0.57729230495572037</c:v>
                </c:pt>
                <c:pt idx="5958">
                  <c:v>0.57234686555714476</c:v>
                </c:pt>
                <c:pt idx="5959">
                  <c:v>0.57643213265323912</c:v>
                </c:pt>
                <c:pt idx="5960">
                  <c:v>0.56381607576313442</c:v>
                </c:pt>
                <c:pt idx="5961">
                  <c:v>0.56375726958698869</c:v>
                </c:pt>
                <c:pt idx="5962">
                  <c:v>0.5822585015980235</c:v>
                </c:pt>
                <c:pt idx="5963">
                  <c:v>0.57504008230886505</c:v>
                </c:pt>
                <c:pt idx="5964">
                  <c:v>0.58482253030195086</c:v>
                </c:pt>
                <c:pt idx="5965">
                  <c:v>0.57865234324491466</c:v>
                </c:pt>
                <c:pt idx="5966">
                  <c:v>0.57671624989281944</c:v>
                </c:pt>
                <c:pt idx="5967">
                  <c:v>0.57871134675333968</c:v>
                </c:pt>
                <c:pt idx="5968">
                  <c:v>0.5671395856385657</c:v>
                </c:pt>
                <c:pt idx="5969">
                  <c:v>0.5908224578806085</c:v>
                </c:pt>
                <c:pt idx="5970">
                  <c:v>0.57278168141625541</c:v>
                </c:pt>
                <c:pt idx="5971">
                  <c:v>0.56710687782434144</c:v>
                </c:pt>
                <c:pt idx="5972">
                  <c:v>0.58459567985681848</c:v>
                </c:pt>
                <c:pt idx="5973">
                  <c:v>0.5781721124602307</c:v>
                </c:pt>
                <c:pt idx="5974">
                  <c:v>0.57644265767614911</c:v>
                </c:pt>
                <c:pt idx="5975">
                  <c:v>0.56942428284184199</c:v>
                </c:pt>
                <c:pt idx="5976">
                  <c:v>0.58314245216539462</c:v>
                </c:pt>
                <c:pt idx="5977">
                  <c:v>0.57606014731740529</c:v>
                </c:pt>
                <c:pt idx="5978">
                  <c:v>0.57464957166755803</c:v>
                </c:pt>
                <c:pt idx="5979">
                  <c:v>0.57756646520111887</c:v>
                </c:pt>
                <c:pt idx="5980">
                  <c:v>0.56920371527061508</c:v>
                </c:pt>
                <c:pt idx="5981">
                  <c:v>0.58541081347121759</c:v>
                </c:pt>
                <c:pt idx="5982">
                  <c:v>0.56985068878578871</c:v>
                </c:pt>
                <c:pt idx="5983">
                  <c:v>0.57193063388910603</c:v>
                </c:pt>
                <c:pt idx="5984">
                  <c:v>0.57041059036676356</c:v>
                </c:pt>
                <c:pt idx="5985">
                  <c:v>0.57544444433359321</c:v>
                </c:pt>
                <c:pt idx="5986">
                  <c:v>0.56207735442756224</c:v>
                </c:pt>
                <c:pt idx="5987">
                  <c:v>0.57381611068497163</c:v>
                </c:pt>
                <c:pt idx="5988">
                  <c:v>0.57420460418258645</c:v>
                </c:pt>
                <c:pt idx="5989">
                  <c:v>0.58708706822736745</c:v>
                </c:pt>
                <c:pt idx="5990">
                  <c:v>0.57631961428917633</c:v>
                </c:pt>
                <c:pt idx="5991">
                  <c:v>0.56742548935875869</c:v>
                </c:pt>
                <c:pt idx="5992">
                  <c:v>0.56713807109016579</c:v>
                </c:pt>
                <c:pt idx="5993">
                  <c:v>0.56893253750279693</c:v>
                </c:pt>
                <c:pt idx="5994">
                  <c:v>0.58045892159865309</c:v>
                </c:pt>
                <c:pt idx="5995">
                  <c:v>0.56637667947433779</c:v>
                </c:pt>
                <c:pt idx="5996">
                  <c:v>0.56126282807945349</c:v>
                </c:pt>
                <c:pt idx="5997">
                  <c:v>0.5757771775439946</c:v>
                </c:pt>
                <c:pt idx="5998">
                  <c:v>0.57770534099239912</c:v>
                </c:pt>
                <c:pt idx="5999">
                  <c:v>0.58173256540108675</c:v>
                </c:pt>
                <c:pt idx="6000">
                  <c:v>0.57238604690739658</c:v>
                </c:pt>
                <c:pt idx="6001">
                  <c:v>0.56928194902792151</c:v>
                </c:pt>
                <c:pt idx="6002">
                  <c:v>0.56215865034820089</c:v>
                </c:pt>
                <c:pt idx="6003">
                  <c:v>0.58467749567703653</c:v>
                </c:pt>
                <c:pt idx="6004">
                  <c:v>0.56118440652773705</c:v>
                </c:pt>
                <c:pt idx="6005">
                  <c:v>0.57291541943120039</c:v>
                </c:pt>
                <c:pt idx="6006">
                  <c:v>0.58194276623230057</c:v>
                </c:pt>
                <c:pt idx="6007">
                  <c:v>0.58134355794799109</c:v>
                </c:pt>
                <c:pt idx="6008">
                  <c:v>0.57157668304802545</c:v>
                </c:pt>
                <c:pt idx="6009">
                  <c:v>0.5711920178542087</c:v>
                </c:pt>
                <c:pt idx="6010">
                  <c:v>0.57361337019193348</c:v>
                </c:pt>
                <c:pt idx="6011">
                  <c:v>0.56835072069201686</c:v>
                </c:pt>
                <c:pt idx="6012">
                  <c:v>0.57803401018139366</c:v>
                </c:pt>
                <c:pt idx="6013">
                  <c:v>0.56406185052526625</c:v>
                </c:pt>
                <c:pt idx="6014">
                  <c:v>0.55785927759343079</c:v>
                </c:pt>
                <c:pt idx="6015">
                  <c:v>0.56433226025614258</c:v>
                </c:pt>
                <c:pt idx="6016">
                  <c:v>0.56716613464013432</c:v>
                </c:pt>
                <c:pt idx="6017">
                  <c:v>0.56821972628391004</c:v>
                </c:pt>
                <c:pt idx="6018">
                  <c:v>0.57349143610830344</c:v>
                </c:pt>
                <c:pt idx="6019">
                  <c:v>0.55782966746467233</c:v>
                </c:pt>
                <c:pt idx="6020">
                  <c:v>0.40538887303938853</c:v>
                </c:pt>
                <c:pt idx="6021">
                  <c:v>0.56091778843097451</c:v>
                </c:pt>
                <c:pt idx="6022">
                  <c:v>0.57793113600659773</c:v>
                </c:pt>
                <c:pt idx="6023">
                  <c:v>0.58163297264879099</c:v>
                </c:pt>
                <c:pt idx="6024">
                  <c:v>0.56833871827934068</c:v>
                </c:pt>
                <c:pt idx="6025">
                  <c:v>0.56114164032245861</c:v>
                </c:pt>
                <c:pt idx="6026">
                  <c:v>0.57067243828716174</c:v>
                </c:pt>
                <c:pt idx="6027">
                  <c:v>0.55328946429954073</c:v>
                </c:pt>
                <c:pt idx="6028">
                  <c:v>0.55930801090701243</c:v>
                </c:pt>
                <c:pt idx="6029">
                  <c:v>0.57221223058920168</c:v>
                </c:pt>
                <c:pt idx="6030">
                  <c:v>0.55355290445012906</c:v>
                </c:pt>
                <c:pt idx="6031">
                  <c:v>0.57763821591387476</c:v>
                </c:pt>
                <c:pt idx="6032">
                  <c:v>0.56107572446722798</c:v>
                </c:pt>
                <c:pt idx="6033">
                  <c:v>0.55942444686628878</c:v>
                </c:pt>
                <c:pt idx="6034">
                  <c:v>0.57532573808071774</c:v>
                </c:pt>
                <c:pt idx="6035">
                  <c:v>0.55965831432871893</c:v>
                </c:pt>
                <c:pt idx="6036">
                  <c:v>0.56296275042405486</c:v>
                </c:pt>
                <c:pt idx="6037">
                  <c:v>0.51805406604669169</c:v>
                </c:pt>
                <c:pt idx="6038">
                  <c:v>0.57228692648488955</c:v>
                </c:pt>
                <c:pt idx="6039">
                  <c:v>0.55842895502124257</c:v>
                </c:pt>
                <c:pt idx="6040">
                  <c:v>0.56750525551247744</c:v>
                </c:pt>
                <c:pt idx="6041">
                  <c:v>0.56037722478094432</c:v>
                </c:pt>
                <c:pt idx="6042">
                  <c:v>0.56578137836134867</c:v>
                </c:pt>
                <c:pt idx="6043">
                  <c:v>0.56576225183610107</c:v>
                </c:pt>
                <c:pt idx="6044">
                  <c:v>0.57561575643143603</c:v>
                </c:pt>
                <c:pt idx="6045">
                  <c:v>0.56529934685193106</c:v>
                </c:pt>
                <c:pt idx="6046">
                  <c:v>0.56751833371055649</c:v>
                </c:pt>
                <c:pt idx="6047">
                  <c:v>0.56494060542751146</c:v>
                </c:pt>
                <c:pt idx="6048">
                  <c:v>0.55598168878614229</c:v>
                </c:pt>
                <c:pt idx="6049">
                  <c:v>0.56939893370561323</c:v>
                </c:pt>
                <c:pt idx="6050">
                  <c:v>0.56858138856005036</c:v>
                </c:pt>
                <c:pt idx="6051">
                  <c:v>0.57081255381690865</c:v>
                </c:pt>
                <c:pt idx="6052">
                  <c:v>0.58064425680401199</c:v>
                </c:pt>
                <c:pt idx="6053">
                  <c:v>0.57458065993495311</c:v>
                </c:pt>
                <c:pt idx="6054">
                  <c:v>0.56339665527097393</c:v>
                </c:pt>
                <c:pt idx="6055">
                  <c:v>0.55988679469059721</c:v>
                </c:pt>
                <c:pt idx="6056">
                  <c:v>0.5690393221702198</c:v>
                </c:pt>
                <c:pt idx="6057">
                  <c:v>0.57023423452962863</c:v>
                </c:pt>
                <c:pt idx="6058">
                  <c:v>0.56915137193392951</c:v>
                </c:pt>
                <c:pt idx="6059">
                  <c:v>0.57473686411672753</c:v>
                </c:pt>
                <c:pt idx="6060">
                  <c:v>0.57730742131203916</c:v>
                </c:pt>
                <c:pt idx="6061">
                  <c:v>0.57295421044405714</c:v>
                </c:pt>
                <c:pt idx="6062">
                  <c:v>0.5671552643056208</c:v>
                </c:pt>
                <c:pt idx="6063">
                  <c:v>0.55944971338754734</c:v>
                </c:pt>
                <c:pt idx="6064">
                  <c:v>0.56921718617293815</c:v>
                </c:pt>
                <c:pt idx="6065">
                  <c:v>0.56855113846013861</c:v>
                </c:pt>
                <c:pt idx="6066">
                  <c:v>0.57949185457416486</c:v>
                </c:pt>
                <c:pt idx="6067">
                  <c:v>0.5827665863654431</c:v>
                </c:pt>
                <c:pt idx="6068">
                  <c:v>0.57160212725706649</c:v>
                </c:pt>
                <c:pt idx="6069">
                  <c:v>0.57289347697501458</c:v>
                </c:pt>
                <c:pt idx="6070">
                  <c:v>0.52512898079074743</c:v>
                </c:pt>
                <c:pt idx="6071">
                  <c:v>0.57107336245950902</c:v>
                </c:pt>
                <c:pt idx="6072">
                  <c:v>0.56566593387978625</c:v>
                </c:pt>
                <c:pt idx="6073">
                  <c:v>0.53244819994852877</c:v>
                </c:pt>
                <c:pt idx="6074">
                  <c:v>0.57139951864310889</c:v>
                </c:pt>
                <c:pt idx="6075">
                  <c:v>0.58303675401453159</c:v>
                </c:pt>
                <c:pt idx="6076">
                  <c:v>0.5773574652990181</c:v>
                </c:pt>
                <c:pt idx="6077">
                  <c:v>0.56623170977315551</c:v>
                </c:pt>
                <c:pt idx="6078">
                  <c:v>0.5507315804148506</c:v>
                </c:pt>
                <c:pt idx="6079">
                  <c:v>0.5678264682769425</c:v>
                </c:pt>
                <c:pt idx="6080">
                  <c:v>0.58269333440027693</c:v>
                </c:pt>
                <c:pt idx="6081">
                  <c:v>0.5771960793939781</c:v>
                </c:pt>
                <c:pt idx="6082">
                  <c:v>0.58183215929207843</c:v>
                </c:pt>
                <c:pt idx="6083">
                  <c:v>0.57512246046736049</c:v>
                </c:pt>
                <c:pt idx="6084">
                  <c:v>0.61617444716479275</c:v>
                </c:pt>
                <c:pt idx="6085">
                  <c:v>0.59729121969087906</c:v>
                </c:pt>
                <c:pt idx="6086">
                  <c:v>0.57489399948261699</c:v>
                </c:pt>
                <c:pt idx="6087">
                  <c:v>0.5845786948137025</c:v>
                </c:pt>
                <c:pt idx="6088">
                  <c:v>0.57471898676596866</c:v>
                </c:pt>
                <c:pt idx="6089">
                  <c:v>0.56610389932561755</c:v>
                </c:pt>
                <c:pt idx="6090">
                  <c:v>0.5674510925587859</c:v>
                </c:pt>
                <c:pt idx="6091">
                  <c:v>0.58132143020965621</c:v>
                </c:pt>
                <c:pt idx="6092">
                  <c:v>0.57868777740101474</c:v>
                </c:pt>
                <c:pt idx="6093">
                  <c:v>0.57199003109292135</c:v>
                </c:pt>
                <c:pt idx="6094">
                  <c:v>0.56726313789647376</c:v>
                </c:pt>
                <c:pt idx="6095">
                  <c:v>0.58466177247785744</c:v>
                </c:pt>
                <c:pt idx="6096">
                  <c:v>0.60721537598570097</c:v>
                </c:pt>
                <c:pt idx="6097">
                  <c:v>0.57747234104993928</c:v>
                </c:pt>
                <c:pt idx="6098">
                  <c:v>0.57691918724139668</c:v>
                </c:pt>
                <c:pt idx="6099">
                  <c:v>0.57148169672742521</c:v>
                </c:pt>
                <c:pt idx="6100">
                  <c:v>0.56658590974458212</c:v>
                </c:pt>
                <c:pt idx="6101">
                  <c:v>0.57493441906423792</c:v>
                </c:pt>
                <c:pt idx="6102">
                  <c:v>0.56891278968776038</c:v>
                </c:pt>
                <c:pt idx="6103">
                  <c:v>0.57501011033058225</c:v>
                </c:pt>
                <c:pt idx="6104">
                  <c:v>0.58605516912934452</c:v>
                </c:pt>
                <c:pt idx="6105">
                  <c:v>0.58181686343363659</c:v>
                </c:pt>
                <c:pt idx="6106">
                  <c:v>0.57886624946343235</c:v>
                </c:pt>
                <c:pt idx="6107">
                  <c:v>0.5875496338355537</c:v>
                </c:pt>
                <c:pt idx="6108">
                  <c:v>0.5743222673141416</c:v>
                </c:pt>
                <c:pt idx="6109">
                  <c:v>0.58341715034252417</c:v>
                </c:pt>
                <c:pt idx="6110">
                  <c:v>0.57884465634545523</c:v>
                </c:pt>
                <c:pt idx="6111">
                  <c:v>0.58016671058374858</c:v>
                </c:pt>
                <c:pt idx="6112">
                  <c:v>0.5768973307290951</c:v>
                </c:pt>
                <c:pt idx="6113">
                  <c:v>0.58376236784000046</c:v>
                </c:pt>
                <c:pt idx="6114">
                  <c:v>0.58561891673755351</c:v>
                </c:pt>
                <c:pt idx="6115">
                  <c:v>0.59217591015814164</c:v>
                </c:pt>
                <c:pt idx="6116">
                  <c:v>0.57187563152005916</c:v>
                </c:pt>
                <c:pt idx="6117">
                  <c:v>0.58846357540383343</c:v>
                </c:pt>
                <c:pt idx="6118">
                  <c:v>0.58376321533335651</c:v>
                </c:pt>
                <c:pt idx="6119">
                  <c:v>0.58886564292656107</c:v>
                </c:pt>
                <c:pt idx="6120">
                  <c:v>0.57663965083524704</c:v>
                </c:pt>
                <c:pt idx="6121">
                  <c:v>0.57549804297561968</c:v>
                </c:pt>
                <c:pt idx="6122">
                  <c:v>0.58024494857770559</c:v>
                </c:pt>
                <c:pt idx="6123">
                  <c:v>0.6344168520807616</c:v>
                </c:pt>
                <c:pt idx="6124">
                  <c:v>0.57927346208450337</c:v>
                </c:pt>
                <c:pt idx="6125">
                  <c:v>0.5642148632640247</c:v>
                </c:pt>
                <c:pt idx="6126">
                  <c:v>0.58173988137467225</c:v>
                </c:pt>
                <c:pt idx="6127">
                  <c:v>0.58669603825662953</c:v>
                </c:pt>
                <c:pt idx="6128">
                  <c:v>0.5973135563035008</c:v>
                </c:pt>
                <c:pt idx="6129">
                  <c:v>0.58165755965933497</c:v>
                </c:pt>
                <c:pt idx="6130">
                  <c:v>0.59708538743149497</c:v>
                </c:pt>
                <c:pt idx="6131">
                  <c:v>0.58384564331267863</c:v>
                </c:pt>
                <c:pt idx="6132">
                  <c:v>0.58542276098818458</c:v>
                </c:pt>
                <c:pt idx="6133">
                  <c:v>0.58606282462355852</c:v>
                </c:pt>
                <c:pt idx="6134">
                  <c:v>0.60504984327615474</c:v>
                </c:pt>
                <c:pt idx="6135">
                  <c:v>0.58342417000231883</c:v>
                </c:pt>
                <c:pt idx="6136">
                  <c:v>0.57985111752520324</c:v>
                </c:pt>
                <c:pt idx="6137">
                  <c:v>0.58044884231528515</c:v>
                </c:pt>
                <c:pt idx="6138">
                  <c:v>0.53488423558202003</c:v>
                </c:pt>
                <c:pt idx="6139">
                  <c:v>0.5830606722016175</c:v>
                </c:pt>
                <c:pt idx="6140">
                  <c:v>0.57895987500451673</c:v>
                </c:pt>
                <c:pt idx="6141">
                  <c:v>0.58535273015326661</c:v>
                </c:pt>
                <c:pt idx="6142">
                  <c:v>0.57358183551291331</c:v>
                </c:pt>
                <c:pt idx="6143">
                  <c:v>0.58413405247373462</c:v>
                </c:pt>
                <c:pt idx="6144">
                  <c:v>0.57672855977826654</c:v>
                </c:pt>
                <c:pt idx="6145">
                  <c:v>0.58481506222227253</c:v>
                </c:pt>
                <c:pt idx="6146">
                  <c:v>0.59320399303704985</c:v>
                </c:pt>
                <c:pt idx="6147">
                  <c:v>0.5902008302469911</c:v>
                </c:pt>
                <c:pt idx="6148">
                  <c:v>0.58397697796175341</c:v>
                </c:pt>
                <c:pt idx="6149">
                  <c:v>0.58575573124876978</c:v>
                </c:pt>
                <c:pt idx="6150">
                  <c:v>0.58496946245060299</c:v>
                </c:pt>
                <c:pt idx="6151">
                  <c:v>0.58541586669332701</c:v>
                </c:pt>
                <c:pt idx="6152">
                  <c:v>0.59159455764979774</c:v>
                </c:pt>
                <c:pt idx="6153">
                  <c:v>0.57363042267941255</c:v>
                </c:pt>
                <c:pt idx="6154">
                  <c:v>0.58803627526308466</c:v>
                </c:pt>
                <c:pt idx="6155">
                  <c:v>0.59536786188505786</c:v>
                </c:pt>
                <c:pt idx="6156">
                  <c:v>0.58354869349933269</c:v>
                </c:pt>
                <c:pt idx="6157">
                  <c:v>0.57906399786551044</c:v>
                </c:pt>
                <c:pt idx="6158">
                  <c:v>0.58496278049705475</c:v>
                </c:pt>
                <c:pt idx="6159">
                  <c:v>0.58458671806681139</c:v>
                </c:pt>
                <c:pt idx="6160">
                  <c:v>0.58151657770300247</c:v>
                </c:pt>
                <c:pt idx="6161">
                  <c:v>0.5909661944990201</c:v>
                </c:pt>
                <c:pt idx="6162">
                  <c:v>0.59184650345807466</c:v>
                </c:pt>
                <c:pt idx="6163">
                  <c:v>0.59855374160360109</c:v>
                </c:pt>
                <c:pt idx="6164">
                  <c:v>0.59152424743428489</c:v>
                </c:pt>
                <c:pt idx="6165">
                  <c:v>0.58213659750994573</c:v>
                </c:pt>
                <c:pt idx="6166">
                  <c:v>0.58714111265308833</c:v>
                </c:pt>
                <c:pt idx="6167">
                  <c:v>0.58625393147669858</c:v>
                </c:pt>
                <c:pt idx="6168">
                  <c:v>0.58700747408064058</c:v>
                </c:pt>
                <c:pt idx="6169">
                  <c:v>0.59580870569615152</c:v>
                </c:pt>
                <c:pt idx="6170">
                  <c:v>0.58743094576105881</c:v>
                </c:pt>
                <c:pt idx="6171">
                  <c:v>0.57115921061598163</c:v>
                </c:pt>
                <c:pt idx="6172">
                  <c:v>0.58640804578516492</c:v>
                </c:pt>
                <c:pt idx="6173">
                  <c:v>0.58787835226145624</c:v>
                </c:pt>
                <c:pt idx="6174">
                  <c:v>0.59035146602185851</c:v>
                </c:pt>
                <c:pt idx="6175">
                  <c:v>0.59142632729431877</c:v>
                </c:pt>
                <c:pt idx="6176">
                  <c:v>0.58297695278316053</c:v>
                </c:pt>
                <c:pt idx="6177">
                  <c:v>0.59592174043326152</c:v>
                </c:pt>
                <c:pt idx="6178">
                  <c:v>0.5863845039178911</c:v>
                </c:pt>
                <c:pt idx="6179">
                  <c:v>0.58606491071028977</c:v>
                </c:pt>
                <c:pt idx="6180">
                  <c:v>0.59116343385179848</c:v>
                </c:pt>
                <c:pt idx="6181">
                  <c:v>0.58497510066323599</c:v>
                </c:pt>
                <c:pt idx="6182">
                  <c:v>0.59141297825623806</c:v>
                </c:pt>
                <c:pt idx="6183">
                  <c:v>0.57802044370450745</c:v>
                </c:pt>
                <c:pt idx="6184">
                  <c:v>0.5944066645527597</c:v>
                </c:pt>
                <c:pt idx="6185">
                  <c:v>0.58399975090362044</c:v>
                </c:pt>
                <c:pt idx="6186">
                  <c:v>0.57898292795888162</c:v>
                </c:pt>
                <c:pt idx="6187">
                  <c:v>0.58776329280762407</c:v>
                </c:pt>
                <c:pt idx="6188">
                  <c:v>0.59432457916717152</c:v>
                </c:pt>
                <c:pt idx="6189">
                  <c:v>0.59363324090878167</c:v>
                </c:pt>
                <c:pt idx="6190">
                  <c:v>0.59054440337708403</c:v>
                </c:pt>
                <c:pt idx="6191">
                  <c:v>0.58622897091981951</c:v>
                </c:pt>
                <c:pt idx="6192">
                  <c:v>0.57664367063906108</c:v>
                </c:pt>
                <c:pt idx="6193">
                  <c:v>0.5869192900798178</c:v>
                </c:pt>
                <c:pt idx="6194">
                  <c:v>0.5857725561877305</c:v>
                </c:pt>
                <c:pt idx="6195">
                  <c:v>0.58636290348769537</c:v>
                </c:pt>
                <c:pt idx="6196">
                  <c:v>0.61108796711743751</c:v>
                </c:pt>
                <c:pt idx="6197">
                  <c:v>0.59777469791436566</c:v>
                </c:pt>
                <c:pt idx="6198">
                  <c:v>0.57567104093164068</c:v>
                </c:pt>
                <c:pt idx="6199">
                  <c:v>0.58637554700077243</c:v>
                </c:pt>
                <c:pt idx="6200">
                  <c:v>0.58981608437875144</c:v>
                </c:pt>
                <c:pt idx="6201">
                  <c:v>0.58808033616493749</c:v>
                </c:pt>
                <c:pt idx="6202">
                  <c:v>0.58705826591818722</c:v>
                </c:pt>
                <c:pt idx="6203">
                  <c:v>0.58092753336561209</c:v>
                </c:pt>
                <c:pt idx="6204">
                  <c:v>0.59442808732170749</c:v>
                </c:pt>
                <c:pt idx="6205">
                  <c:v>0.57746753825335806</c:v>
                </c:pt>
                <c:pt idx="6206">
                  <c:v>0.58793194974938656</c:v>
                </c:pt>
                <c:pt idx="6207">
                  <c:v>0.59042005174835455</c:v>
                </c:pt>
                <c:pt idx="6208">
                  <c:v>0.59647118275331756</c:v>
                </c:pt>
                <c:pt idx="6209">
                  <c:v>0.58722107685493352</c:v>
                </c:pt>
                <c:pt idx="6210">
                  <c:v>0.59261566039623748</c:v>
                </c:pt>
                <c:pt idx="6211">
                  <c:v>0.5752055463066158</c:v>
                </c:pt>
                <c:pt idx="6212">
                  <c:v>0.57006407966670225</c:v>
                </c:pt>
                <c:pt idx="6213">
                  <c:v>0.58613156029332458</c:v>
                </c:pt>
                <c:pt idx="6214">
                  <c:v>0.58849917973265786</c:v>
                </c:pt>
                <c:pt idx="6215">
                  <c:v>0.59205217194922077</c:v>
                </c:pt>
                <c:pt idx="6216">
                  <c:v>0.58061753312412712</c:v>
                </c:pt>
                <c:pt idx="6217">
                  <c:v>0.58463805756703324</c:v>
                </c:pt>
                <c:pt idx="6218">
                  <c:v>0.59112470332448763</c:v>
                </c:pt>
                <c:pt idx="6219">
                  <c:v>0.57531911978604411</c:v>
                </c:pt>
                <c:pt idx="6220">
                  <c:v>0.59003841962370673</c:v>
                </c:pt>
                <c:pt idx="6221">
                  <c:v>0.59525272842109456</c:v>
                </c:pt>
                <c:pt idx="6222">
                  <c:v>0.58676574663034231</c:v>
                </c:pt>
                <c:pt idx="6223">
                  <c:v>0.58554360139506556</c:v>
                </c:pt>
                <c:pt idx="6224">
                  <c:v>0.58461060326549252</c:v>
                </c:pt>
                <c:pt idx="6225">
                  <c:v>0.58230805484571457</c:v>
                </c:pt>
                <c:pt idx="6226">
                  <c:v>0.58249582702070835</c:v>
                </c:pt>
                <c:pt idx="6227">
                  <c:v>0.58150963763848518</c:v>
                </c:pt>
                <c:pt idx="6228">
                  <c:v>0.58187266137890459</c:v>
                </c:pt>
                <c:pt idx="6229">
                  <c:v>0.58363549698535599</c:v>
                </c:pt>
                <c:pt idx="6230">
                  <c:v>0.61614007113142077</c:v>
                </c:pt>
                <c:pt idx="6231">
                  <c:v>0.58164552650798562</c:v>
                </c:pt>
                <c:pt idx="6232">
                  <c:v>0.57009726981610453</c:v>
                </c:pt>
                <c:pt idx="6233">
                  <c:v>0.57731667272017662</c:v>
                </c:pt>
                <c:pt idx="6234">
                  <c:v>0.57617571087759079</c:v>
                </c:pt>
                <c:pt idx="6235">
                  <c:v>0.58647189290336299</c:v>
                </c:pt>
                <c:pt idx="6236">
                  <c:v>0.59696227549621939</c:v>
                </c:pt>
                <c:pt idx="6237">
                  <c:v>0.59041222458865739</c:v>
                </c:pt>
                <c:pt idx="6238">
                  <c:v>0.58092226811247649</c:v>
                </c:pt>
                <c:pt idx="6239">
                  <c:v>0.5783766628871706</c:v>
                </c:pt>
                <c:pt idx="6240">
                  <c:v>0.58235811431860651</c:v>
                </c:pt>
                <c:pt idx="6241">
                  <c:v>0.59312321499595522</c:v>
                </c:pt>
                <c:pt idx="6242">
                  <c:v>0.59008170934846749</c:v>
                </c:pt>
                <c:pt idx="6243">
                  <c:v>0.58472442899548061</c:v>
                </c:pt>
                <c:pt idx="6244">
                  <c:v>0.58384884213554455</c:v>
                </c:pt>
                <c:pt idx="6245">
                  <c:v>0.59166612302557153</c:v>
                </c:pt>
                <c:pt idx="6246">
                  <c:v>0.58219645149580279</c:v>
                </c:pt>
                <c:pt idx="6247">
                  <c:v>0.5722979191068106</c:v>
                </c:pt>
                <c:pt idx="6248">
                  <c:v>0.57804409703398973</c:v>
                </c:pt>
                <c:pt idx="6249">
                  <c:v>0.58058487817603743</c:v>
                </c:pt>
                <c:pt idx="6250">
                  <c:v>0.58768191011916771</c:v>
                </c:pt>
                <c:pt idx="6251">
                  <c:v>0.59996194627227051</c:v>
                </c:pt>
                <c:pt idx="6252">
                  <c:v>0.59101045897058435</c:v>
                </c:pt>
                <c:pt idx="6253">
                  <c:v>0.58286545823798341</c:v>
                </c:pt>
                <c:pt idx="6254">
                  <c:v>0.57876164089746351</c:v>
                </c:pt>
                <c:pt idx="6255">
                  <c:v>0.5832425246195454</c:v>
                </c:pt>
                <c:pt idx="6256">
                  <c:v>0.57293688650097663</c:v>
                </c:pt>
                <c:pt idx="6257">
                  <c:v>0.58078269823849471</c:v>
                </c:pt>
                <c:pt idx="6258">
                  <c:v>0.56923812478494917</c:v>
                </c:pt>
                <c:pt idx="6259">
                  <c:v>0.57933953269069571</c:v>
                </c:pt>
                <c:pt idx="6260">
                  <c:v>0.57706097052443761</c:v>
                </c:pt>
                <c:pt idx="6261">
                  <c:v>0.58261540232333775</c:v>
                </c:pt>
                <c:pt idx="6262">
                  <c:v>0.58923522571199705</c:v>
                </c:pt>
                <c:pt idx="6263">
                  <c:v>0.59211695880939075</c:v>
                </c:pt>
                <c:pt idx="6264">
                  <c:v>0.58336020345407025</c:v>
                </c:pt>
                <c:pt idx="6265">
                  <c:v>0.58550223340643659</c:v>
                </c:pt>
                <c:pt idx="6266">
                  <c:v>0.59228200967240519</c:v>
                </c:pt>
                <c:pt idx="6267">
                  <c:v>0.57405459745198162</c:v>
                </c:pt>
                <c:pt idx="6268">
                  <c:v>0.58356099297684538</c:v>
                </c:pt>
                <c:pt idx="6269">
                  <c:v>0.58455479562173285</c:v>
                </c:pt>
                <c:pt idx="6270">
                  <c:v>0.581256383075612</c:v>
                </c:pt>
                <c:pt idx="6271">
                  <c:v>0.58887634718253656</c:v>
                </c:pt>
                <c:pt idx="6272">
                  <c:v>0.58731204184850916</c:v>
                </c:pt>
                <c:pt idx="6273">
                  <c:v>0.59753096171791387</c:v>
                </c:pt>
                <c:pt idx="6274">
                  <c:v>0.58484375268686961</c:v>
                </c:pt>
                <c:pt idx="6275">
                  <c:v>0.57391326895456951</c:v>
                </c:pt>
                <c:pt idx="6276">
                  <c:v>0.58594787984774799</c:v>
                </c:pt>
                <c:pt idx="6277">
                  <c:v>0.57381953725375934</c:v>
                </c:pt>
                <c:pt idx="6278">
                  <c:v>0.58647542061228808</c:v>
                </c:pt>
                <c:pt idx="6279">
                  <c:v>0.57647641418874462</c:v>
                </c:pt>
                <c:pt idx="6280">
                  <c:v>0.58761397325392151</c:v>
                </c:pt>
                <c:pt idx="6281">
                  <c:v>0.58963129060371178</c:v>
                </c:pt>
                <c:pt idx="6282">
                  <c:v>0.57377035184008562</c:v>
                </c:pt>
                <c:pt idx="6283">
                  <c:v>0.58036592456318103</c:v>
                </c:pt>
                <c:pt idx="6284">
                  <c:v>0.57892371831035661</c:v>
                </c:pt>
                <c:pt idx="6285">
                  <c:v>0.56565509868726083</c:v>
                </c:pt>
                <c:pt idx="6286">
                  <c:v>0.58639819966108653</c:v>
                </c:pt>
                <c:pt idx="6287">
                  <c:v>0.57771423649582176</c:v>
                </c:pt>
                <c:pt idx="6288">
                  <c:v>0.579953018622693</c:v>
                </c:pt>
                <c:pt idx="6289">
                  <c:v>0.58569702477996843</c:v>
                </c:pt>
                <c:pt idx="6290">
                  <c:v>0.5774338354432067</c:v>
                </c:pt>
                <c:pt idx="6291">
                  <c:v>0.56561565772888878</c:v>
                </c:pt>
                <c:pt idx="6292">
                  <c:v>0.59104616995311976</c:v>
                </c:pt>
                <c:pt idx="6293">
                  <c:v>0.5734390209675837</c:v>
                </c:pt>
                <c:pt idx="6294">
                  <c:v>0.58362320626433095</c:v>
                </c:pt>
                <c:pt idx="6295">
                  <c:v>0.58413708622614358</c:v>
                </c:pt>
                <c:pt idx="6296">
                  <c:v>0.5547826260772325</c:v>
                </c:pt>
                <c:pt idx="6297">
                  <c:v>0.57983943408000815</c:v>
                </c:pt>
                <c:pt idx="6298">
                  <c:v>0.59169447585612878</c:v>
                </c:pt>
                <c:pt idx="6299">
                  <c:v>0.57414828092576009</c:v>
                </c:pt>
                <c:pt idx="6300">
                  <c:v>0.58786609789496669</c:v>
                </c:pt>
                <c:pt idx="6301">
                  <c:v>0.5882602516631158</c:v>
                </c:pt>
                <c:pt idx="6302">
                  <c:v>0.58305261508017781</c:v>
                </c:pt>
                <c:pt idx="6303">
                  <c:v>0.5724016429942107</c:v>
                </c:pt>
                <c:pt idx="6304">
                  <c:v>0.58205964146679734</c:v>
                </c:pt>
                <c:pt idx="6305">
                  <c:v>0.58330151258649565</c:v>
                </c:pt>
                <c:pt idx="6306">
                  <c:v>0.59058333388511375</c:v>
                </c:pt>
                <c:pt idx="6307">
                  <c:v>0.58288352551255285</c:v>
                </c:pt>
                <c:pt idx="6308">
                  <c:v>0.58326894626293169</c:v>
                </c:pt>
                <c:pt idx="6309">
                  <c:v>0.57722608139519271</c:v>
                </c:pt>
                <c:pt idx="6310">
                  <c:v>0.57796894149832145</c:v>
                </c:pt>
                <c:pt idx="6311">
                  <c:v>0.59200975317081261</c:v>
                </c:pt>
                <c:pt idx="6312">
                  <c:v>0.58102488877372327</c:v>
                </c:pt>
                <c:pt idx="6313">
                  <c:v>0.58978514763433998</c:v>
                </c:pt>
                <c:pt idx="6314">
                  <c:v>0.58344136862847662</c:v>
                </c:pt>
                <c:pt idx="6315">
                  <c:v>0.58625273123566446</c:v>
                </c:pt>
                <c:pt idx="6316">
                  <c:v>0.58079626041446497</c:v>
                </c:pt>
                <c:pt idx="6317">
                  <c:v>0.58638236023564116</c:v>
                </c:pt>
                <c:pt idx="6318">
                  <c:v>0.59361999488570527</c:v>
                </c:pt>
                <c:pt idx="6319">
                  <c:v>0.57455653653646044</c:v>
                </c:pt>
                <c:pt idx="6320">
                  <c:v>0.57128947119060569</c:v>
                </c:pt>
                <c:pt idx="6321">
                  <c:v>0.58887843609587076</c:v>
                </c:pt>
                <c:pt idx="6322">
                  <c:v>0.57815438402144348</c:v>
                </c:pt>
                <c:pt idx="6323">
                  <c:v>0.59182421483292347</c:v>
                </c:pt>
                <c:pt idx="6324">
                  <c:v>0.58772437765597962</c:v>
                </c:pt>
                <c:pt idx="6325">
                  <c:v>0.6018870689757263</c:v>
                </c:pt>
                <c:pt idx="6326">
                  <c:v>0.57834923154823215</c:v>
                </c:pt>
                <c:pt idx="6327">
                  <c:v>0.59137754763124994</c:v>
                </c:pt>
                <c:pt idx="6328">
                  <c:v>0.58542966520592921</c:v>
                </c:pt>
                <c:pt idx="6329">
                  <c:v>0.59237272392482976</c:v>
                </c:pt>
                <c:pt idx="6330">
                  <c:v>0.57832788968048066</c:v>
                </c:pt>
                <c:pt idx="6331">
                  <c:v>0.58284106555446202</c:v>
                </c:pt>
                <c:pt idx="6332">
                  <c:v>0.58759669203261711</c:v>
                </c:pt>
                <c:pt idx="6333">
                  <c:v>0.58890250658803289</c:v>
                </c:pt>
                <c:pt idx="6334">
                  <c:v>0.59110861964188155</c:v>
                </c:pt>
                <c:pt idx="6335">
                  <c:v>0.58077627015048794</c:v>
                </c:pt>
                <c:pt idx="6336">
                  <c:v>0.5916895662161108</c:v>
                </c:pt>
                <c:pt idx="6337">
                  <c:v>0.59627104054327362</c:v>
                </c:pt>
                <c:pt idx="6338">
                  <c:v>0.58693227339714948</c:v>
                </c:pt>
                <c:pt idx="6339">
                  <c:v>0.58921934696773592</c:v>
                </c:pt>
                <c:pt idx="6340">
                  <c:v>0.57911338894999975</c:v>
                </c:pt>
                <c:pt idx="6341">
                  <c:v>0.59633932859036121</c:v>
                </c:pt>
                <c:pt idx="6342">
                  <c:v>0.59036806400324349</c:v>
                </c:pt>
                <c:pt idx="6343">
                  <c:v>0.59180058947770509</c:v>
                </c:pt>
                <c:pt idx="6344">
                  <c:v>0.59018184158926057</c:v>
                </c:pt>
                <c:pt idx="6345">
                  <c:v>0.58404618841745093</c:v>
                </c:pt>
                <c:pt idx="6346">
                  <c:v>0.58197691841935251</c:v>
                </c:pt>
                <c:pt idx="6347">
                  <c:v>0.57767970097805565</c:v>
                </c:pt>
                <c:pt idx="6348">
                  <c:v>0.5174478720788378</c:v>
                </c:pt>
                <c:pt idx="6349">
                  <c:v>0.60248390007992358</c:v>
                </c:pt>
                <c:pt idx="6350">
                  <c:v>0.59039180366668365</c:v>
                </c:pt>
                <c:pt idx="6351">
                  <c:v>0.59935620371924447</c:v>
                </c:pt>
                <c:pt idx="6352">
                  <c:v>0.59442218739145258</c:v>
                </c:pt>
                <c:pt idx="6353">
                  <c:v>0.59325184500539652</c:v>
                </c:pt>
                <c:pt idx="6354">
                  <c:v>0.58696504165302343</c:v>
                </c:pt>
                <c:pt idx="6355">
                  <c:v>0.59429548363358775</c:v>
                </c:pt>
                <c:pt idx="6356">
                  <c:v>0.59250352036424581</c:v>
                </c:pt>
                <c:pt idx="6357">
                  <c:v>0.59671241035437683</c:v>
                </c:pt>
                <c:pt idx="6358">
                  <c:v>0.59550638087964081</c:v>
                </c:pt>
                <c:pt idx="6359">
                  <c:v>0.58714821260058903</c:v>
                </c:pt>
                <c:pt idx="6360">
                  <c:v>0.59791617065598757</c:v>
                </c:pt>
                <c:pt idx="6361">
                  <c:v>0.60455260089799656</c:v>
                </c:pt>
                <c:pt idx="6362">
                  <c:v>0.59321458410005679</c:v>
                </c:pt>
                <c:pt idx="6363">
                  <c:v>0.59938534403264665</c:v>
                </c:pt>
                <c:pt idx="6364">
                  <c:v>0.59117484804293075</c:v>
                </c:pt>
                <c:pt idx="6365">
                  <c:v>0.58484881500150865</c:v>
                </c:pt>
                <c:pt idx="6366">
                  <c:v>0.58972219744626886</c:v>
                </c:pt>
                <c:pt idx="6367">
                  <c:v>0.5828925225164967</c:v>
                </c:pt>
                <c:pt idx="6368">
                  <c:v>0.57985013476339464</c:v>
                </c:pt>
                <c:pt idx="6369">
                  <c:v>0.58331055531512266</c:v>
                </c:pt>
                <c:pt idx="6370">
                  <c:v>0.6000829265392118</c:v>
                </c:pt>
                <c:pt idx="6371">
                  <c:v>0.5950491029725582</c:v>
                </c:pt>
                <c:pt idx="6372">
                  <c:v>0.59356919575528733</c:v>
                </c:pt>
                <c:pt idx="6373">
                  <c:v>0.59782860460692067</c:v>
                </c:pt>
                <c:pt idx="6374">
                  <c:v>0.60657410104264253</c:v>
                </c:pt>
                <c:pt idx="6375">
                  <c:v>0.58928691533307209</c:v>
                </c:pt>
                <c:pt idx="6376">
                  <c:v>0.59431776442421946</c:v>
                </c:pt>
                <c:pt idx="6377">
                  <c:v>0.60313039252671163</c:v>
                </c:pt>
                <c:pt idx="6378">
                  <c:v>0.60058586193333052</c:v>
                </c:pt>
                <c:pt idx="6379">
                  <c:v>0.6007518744296324</c:v>
                </c:pt>
                <c:pt idx="6380">
                  <c:v>0.60832415820429264</c:v>
                </c:pt>
                <c:pt idx="6381">
                  <c:v>0.58554997727027769</c:v>
                </c:pt>
                <c:pt idx="6382">
                  <c:v>0.59984691661144673</c:v>
                </c:pt>
                <c:pt idx="6383">
                  <c:v>0.60371823878705955</c:v>
                </c:pt>
                <c:pt idx="6384">
                  <c:v>0.59358206994880802</c:v>
                </c:pt>
                <c:pt idx="6385">
                  <c:v>0.6070845403524564</c:v>
                </c:pt>
                <c:pt idx="6386">
                  <c:v>0.59943782799975676</c:v>
                </c:pt>
                <c:pt idx="6387">
                  <c:v>0.60874343499051065</c:v>
                </c:pt>
                <c:pt idx="6388">
                  <c:v>0.58474721042319056</c:v>
                </c:pt>
                <c:pt idx="6389">
                  <c:v>0.61018540064212545</c:v>
                </c:pt>
                <c:pt idx="6390">
                  <c:v>0.6032837015822311</c:v>
                </c:pt>
                <c:pt idx="6391">
                  <c:v>0.60619423040182985</c:v>
                </c:pt>
                <c:pt idx="6392">
                  <c:v>0.59039427005080869</c:v>
                </c:pt>
                <c:pt idx="6393">
                  <c:v>0.60286528449751264</c:v>
                </c:pt>
                <c:pt idx="6394">
                  <c:v>0.60238788449710789</c:v>
                </c:pt>
                <c:pt idx="6395">
                  <c:v>0.61071566752882289</c:v>
                </c:pt>
                <c:pt idx="6396">
                  <c:v>0.59544456285304559</c:v>
                </c:pt>
                <c:pt idx="6397">
                  <c:v>0.59603662182492245</c:v>
                </c:pt>
                <c:pt idx="6398">
                  <c:v>0.60489036599702539</c:v>
                </c:pt>
                <c:pt idx="6399">
                  <c:v>0.60533522918811133</c:v>
                </c:pt>
                <c:pt idx="6400">
                  <c:v>0.58234186746485161</c:v>
                </c:pt>
                <c:pt idx="6401">
                  <c:v>0.60057465819206035</c:v>
                </c:pt>
                <c:pt idx="6402">
                  <c:v>0.59512170445103729</c:v>
                </c:pt>
                <c:pt idx="6403">
                  <c:v>0.58962267542825253</c:v>
                </c:pt>
                <c:pt idx="6404">
                  <c:v>0.59670487437919306</c:v>
                </c:pt>
                <c:pt idx="6405">
                  <c:v>0.59499279177629827</c:v>
                </c:pt>
                <c:pt idx="6406">
                  <c:v>0.61808331755218271</c:v>
                </c:pt>
                <c:pt idx="6407">
                  <c:v>0.60426019324017488</c:v>
                </c:pt>
                <c:pt idx="6408">
                  <c:v>0.83855790785313711</c:v>
                </c:pt>
                <c:pt idx="6409">
                  <c:v>0.69610292357365011</c:v>
                </c:pt>
                <c:pt idx="6410">
                  <c:v>0.60562830465167761</c:v>
                </c:pt>
                <c:pt idx="6411">
                  <c:v>0.59209104983740557</c:v>
                </c:pt>
                <c:pt idx="6412">
                  <c:v>0.60541932771887264</c:v>
                </c:pt>
                <c:pt idx="6413">
                  <c:v>0.60279907637674257</c:v>
                </c:pt>
                <c:pt idx="6414">
                  <c:v>0.61265602435356004</c:v>
                </c:pt>
                <c:pt idx="6415">
                  <c:v>0.5868462833180309</c:v>
                </c:pt>
                <c:pt idx="6416">
                  <c:v>0.59121666204885059</c:v>
                </c:pt>
                <c:pt idx="6417">
                  <c:v>0.60214236107347363</c:v>
                </c:pt>
                <c:pt idx="6418">
                  <c:v>0.60574846337835875</c:v>
                </c:pt>
                <c:pt idx="6419">
                  <c:v>0.60289245177434103</c:v>
                </c:pt>
                <c:pt idx="6420">
                  <c:v>0.59052680178688421</c:v>
                </c:pt>
                <c:pt idx="6421">
                  <c:v>0.60511115660380543</c:v>
                </c:pt>
                <c:pt idx="6422">
                  <c:v>0.59750542646438465</c:v>
                </c:pt>
                <c:pt idx="6423">
                  <c:v>0.60412236808764341</c:v>
                </c:pt>
                <c:pt idx="6424">
                  <c:v>0.6092222463323318</c:v>
                </c:pt>
                <c:pt idx="6425">
                  <c:v>0.60340040745963164</c:v>
                </c:pt>
                <c:pt idx="6426">
                  <c:v>0.60676582303073701</c:v>
                </c:pt>
                <c:pt idx="6427">
                  <c:v>0.59778119334868773</c:v>
                </c:pt>
                <c:pt idx="6428">
                  <c:v>0.60005863072669063</c:v>
                </c:pt>
                <c:pt idx="6429">
                  <c:v>0.59988474953726545</c:v>
                </c:pt>
                <c:pt idx="6430">
                  <c:v>0.59973844217753869</c:v>
                </c:pt>
                <c:pt idx="6431">
                  <c:v>0.60113246174504775</c:v>
                </c:pt>
                <c:pt idx="6432">
                  <c:v>0.60371950607899272</c:v>
                </c:pt>
                <c:pt idx="6433">
                  <c:v>0.59752993247960495</c:v>
                </c:pt>
                <c:pt idx="6434">
                  <c:v>0.60809195609787747</c:v>
                </c:pt>
                <c:pt idx="6435">
                  <c:v>0.60808266155510371</c:v>
                </c:pt>
                <c:pt idx="6436">
                  <c:v>0.60214421405331353</c:v>
                </c:pt>
                <c:pt idx="6437">
                  <c:v>0.60163764909696948</c:v>
                </c:pt>
                <c:pt idx="6438">
                  <c:v>0.60408782916895709</c:v>
                </c:pt>
                <c:pt idx="6439">
                  <c:v>0.60942676672800755</c:v>
                </c:pt>
                <c:pt idx="6440">
                  <c:v>0.61168440782341171</c:v>
                </c:pt>
                <c:pt idx="6441">
                  <c:v>0.61304051971968565</c:v>
                </c:pt>
                <c:pt idx="6442">
                  <c:v>0.59593347854409073</c:v>
                </c:pt>
                <c:pt idx="6443">
                  <c:v>0.59586719234930052</c:v>
                </c:pt>
                <c:pt idx="6444">
                  <c:v>0.59813124355882064</c:v>
                </c:pt>
                <c:pt idx="6445">
                  <c:v>0.6154031618055894</c:v>
                </c:pt>
                <c:pt idx="6446">
                  <c:v>0.60096445795092068</c:v>
                </c:pt>
                <c:pt idx="6447">
                  <c:v>0.59553428914568662</c:v>
                </c:pt>
                <c:pt idx="6448">
                  <c:v>0.59630766243887223</c:v>
                </c:pt>
                <c:pt idx="6449">
                  <c:v>0.60522660222981328</c:v>
                </c:pt>
                <c:pt idx="6450">
                  <c:v>0.60162995417835663</c:v>
                </c:pt>
                <c:pt idx="6451">
                  <c:v>0.59913427937459163</c:v>
                </c:pt>
                <c:pt idx="6452">
                  <c:v>0.60188637770106357</c:v>
                </c:pt>
                <c:pt idx="6453">
                  <c:v>0.60564710478689565</c:v>
                </c:pt>
                <c:pt idx="6454">
                  <c:v>0.59357355654909782</c:v>
                </c:pt>
                <c:pt idx="6455">
                  <c:v>0.60972872175151105</c:v>
                </c:pt>
                <c:pt idx="6456">
                  <c:v>0.60128745424568364</c:v>
                </c:pt>
                <c:pt idx="6457">
                  <c:v>0.62478818228623401</c:v>
                </c:pt>
                <c:pt idx="6458">
                  <c:v>0.55103383454425769</c:v>
                </c:pt>
                <c:pt idx="6459">
                  <c:v>0.59837405926053433</c:v>
                </c:pt>
                <c:pt idx="6460">
                  <c:v>0.60705688833918714</c:v>
                </c:pt>
                <c:pt idx="6461">
                  <c:v>0.59503480508710749</c:v>
                </c:pt>
                <c:pt idx="6462">
                  <c:v>0.61055713984615056</c:v>
                </c:pt>
                <c:pt idx="6463">
                  <c:v>0.58607404188805268</c:v>
                </c:pt>
                <c:pt idx="6464">
                  <c:v>0.5974578073957868</c:v>
                </c:pt>
                <c:pt idx="6465">
                  <c:v>0.59393883645785261</c:v>
                </c:pt>
                <c:pt idx="6466">
                  <c:v>0.60004144205729726</c:v>
                </c:pt>
                <c:pt idx="6467">
                  <c:v>0.60734312824977865</c:v>
                </c:pt>
                <c:pt idx="6468">
                  <c:v>0.52542073344298301</c:v>
                </c:pt>
                <c:pt idx="6469">
                  <c:v>0.59882386804103049</c:v>
                </c:pt>
                <c:pt idx="6470">
                  <c:v>0.59469591975897584</c:v>
                </c:pt>
                <c:pt idx="6471">
                  <c:v>0.60434344583607091</c:v>
                </c:pt>
                <c:pt idx="6472">
                  <c:v>0.60742443401853008</c:v>
                </c:pt>
                <c:pt idx="6473">
                  <c:v>0.5954133894629462</c:v>
                </c:pt>
                <c:pt idx="6474">
                  <c:v>0.91489847010277148</c:v>
                </c:pt>
                <c:pt idx="6475">
                  <c:v>0.68915380751409006</c:v>
                </c:pt>
                <c:pt idx="6476">
                  <c:v>0.59366756627266148</c:v>
                </c:pt>
                <c:pt idx="6477">
                  <c:v>0.59274804064644981</c:v>
                </c:pt>
                <c:pt idx="6478">
                  <c:v>0.60579382672779525</c:v>
                </c:pt>
                <c:pt idx="6479">
                  <c:v>0.6254682281441557</c:v>
                </c:pt>
                <c:pt idx="6480">
                  <c:v>0.6048641623739226</c:v>
                </c:pt>
                <c:pt idx="6481">
                  <c:v>0.59837876479891627</c:v>
                </c:pt>
                <c:pt idx="6482">
                  <c:v>0.60833905706986402</c:v>
                </c:pt>
                <c:pt idx="6483">
                  <c:v>0.70037776726040912</c:v>
                </c:pt>
                <c:pt idx="6484">
                  <c:v>0.60417163802576779</c:v>
                </c:pt>
                <c:pt idx="6485">
                  <c:v>0.59965243952815384</c:v>
                </c:pt>
                <c:pt idx="6486">
                  <c:v>0.59003785194373159</c:v>
                </c:pt>
                <c:pt idx="6487">
                  <c:v>0.61501181614417311</c:v>
                </c:pt>
                <c:pt idx="6488">
                  <c:v>0.60340497376529167</c:v>
                </c:pt>
                <c:pt idx="6489">
                  <c:v>0.63428880807493171</c:v>
                </c:pt>
                <c:pt idx="6490">
                  <c:v>0.76309314336683365</c:v>
                </c:pt>
                <c:pt idx="6491">
                  <c:v>0.58966115395444507</c:v>
                </c:pt>
                <c:pt idx="6492">
                  <c:v>0.59818434814944621</c:v>
                </c:pt>
                <c:pt idx="6493">
                  <c:v>0.59953186662267877</c:v>
                </c:pt>
                <c:pt idx="6494">
                  <c:v>0.6063708602310367</c:v>
                </c:pt>
                <c:pt idx="6495">
                  <c:v>0.59814535152872583</c:v>
                </c:pt>
                <c:pt idx="6496">
                  <c:v>0.63942803516801394</c:v>
                </c:pt>
                <c:pt idx="6497">
                  <c:v>0.72894289470619356</c:v>
                </c:pt>
                <c:pt idx="6498">
                  <c:v>0.60615671003719662</c:v>
                </c:pt>
                <c:pt idx="6499">
                  <c:v>0.62553143436569036</c:v>
                </c:pt>
                <c:pt idx="6500">
                  <c:v>0.605831023547307</c:v>
                </c:pt>
                <c:pt idx="6501">
                  <c:v>0.62282988478162282</c:v>
                </c:pt>
                <c:pt idx="6502">
                  <c:v>0.59029467865634788</c:v>
                </c:pt>
                <c:pt idx="6503">
                  <c:v>0.60460291902259433</c:v>
                </c:pt>
                <c:pt idx="6504">
                  <c:v>0.86257982397183164</c:v>
                </c:pt>
                <c:pt idx="6505">
                  <c:v>0.61057406615112275</c:v>
                </c:pt>
                <c:pt idx="6506">
                  <c:v>0.60425710131872368</c:v>
                </c:pt>
                <c:pt idx="6507">
                  <c:v>0.59537629302244188</c:v>
                </c:pt>
                <c:pt idx="6508">
                  <c:v>0.60252294253042282</c:v>
                </c:pt>
                <c:pt idx="6509">
                  <c:v>0.59794515863257325</c:v>
                </c:pt>
                <c:pt idx="6510">
                  <c:v>0.62021656925643376</c:v>
                </c:pt>
                <c:pt idx="6511">
                  <c:v>0.60187419689436805</c:v>
                </c:pt>
                <c:pt idx="6512">
                  <c:v>0.59216084946443859</c:v>
                </c:pt>
                <c:pt idx="6513">
                  <c:v>0.61001534165829785</c:v>
                </c:pt>
                <c:pt idx="6514">
                  <c:v>0.60787714056291153</c:v>
                </c:pt>
                <c:pt idx="6515">
                  <c:v>0.60861585265403317</c:v>
                </c:pt>
                <c:pt idx="6516">
                  <c:v>0.61529945969836408</c:v>
                </c:pt>
                <c:pt idx="6517">
                  <c:v>0.66384552790662255</c:v>
                </c:pt>
                <c:pt idx="6518">
                  <c:v>0.60740919464058596</c:v>
                </c:pt>
                <c:pt idx="6519">
                  <c:v>0.58843873859479745</c:v>
                </c:pt>
                <c:pt idx="6520">
                  <c:v>0.59609872334186198</c:v>
                </c:pt>
                <c:pt idx="6521">
                  <c:v>0.61212972441861002</c:v>
                </c:pt>
                <c:pt idx="6522">
                  <c:v>0.60660664744940751</c:v>
                </c:pt>
                <c:pt idx="6523">
                  <c:v>0.6170021544628137</c:v>
                </c:pt>
                <c:pt idx="6524">
                  <c:v>0.63262234497032122</c:v>
                </c:pt>
                <c:pt idx="6525">
                  <c:v>0.63431146765590984</c:v>
                </c:pt>
                <c:pt idx="6526">
                  <c:v>0.61499187560688917</c:v>
                </c:pt>
                <c:pt idx="6527">
                  <c:v>0.60243422183961759</c:v>
                </c:pt>
                <c:pt idx="6528">
                  <c:v>0.61207351247767894</c:v>
                </c:pt>
                <c:pt idx="6529">
                  <c:v>0.62140590965512288</c:v>
                </c:pt>
                <c:pt idx="6530">
                  <c:v>0.60793711943569995</c:v>
                </c:pt>
                <c:pt idx="6531">
                  <c:v>0.71905063323258156</c:v>
                </c:pt>
                <c:pt idx="6532">
                  <c:v>0.68239474265372024</c:v>
                </c:pt>
                <c:pt idx="6533">
                  <c:v>0.60943358919675528</c:v>
                </c:pt>
                <c:pt idx="6534">
                  <c:v>0.59553753152300459</c:v>
                </c:pt>
                <c:pt idx="6535">
                  <c:v>0.61015527015372484</c:v>
                </c:pt>
                <c:pt idx="6536">
                  <c:v>0.64799620583567263</c:v>
                </c:pt>
                <c:pt idx="6537">
                  <c:v>0.59905187899415824</c:v>
                </c:pt>
                <c:pt idx="6538">
                  <c:v>0.61774019561312643</c:v>
                </c:pt>
                <c:pt idx="6539">
                  <c:v>0.60044780338806414</c:v>
                </c:pt>
                <c:pt idx="6540">
                  <c:v>0.63682209758717634</c:v>
                </c:pt>
                <c:pt idx="6541">
                  <c:v>0.59802001352622269</c:v>
                </c:pt>
                <c:pt idx="6542">
                  <c:v>0.61093775624851976</c:v>
                </c:pt>
                <c:pt idx="6543">
                  <c:v>0.60759009182470025</c:v>
                </c:pt>
                <c:pt idx="6544">
                  <c:v>0.60941714466156927</c:v>
                </c:pt>
                <c:pt idx="6545">
                  <c:v>0.60513251307313065</c:v>
                </c:pt>
                <c:pt idx="6546">
                  <c:v>0.6393931769618586</c:v>
                </c:pt>
                <c:pt idx="6547">
                  <c:v>0.60289579835106233</c:v>
                </c:pt>
                <c:pt idx="6548">
                  <c:v>0.59725590404244311</c:v>
                </c:pt>
                <c:pt idx="6549">
                  <c:v>0.59772924957366569</c:v>
                </c:pt>
                <c:pt idx="6550">
                  <c:v>0.60531245263328981</c:v>
                </c:pt>
                <c:pt idx="6551">
                  <c:v>0.60936237711952268</c:v>
                </c:pt>
                <c:pt idx="6552">
                  <c:v>0.60458415105680352</c:v>
                </c:pt>
                <c:pt idx="6553">
                  <c:v>0.60252975284688937</c:v>
                </c:pt>
                <c:pt idx="6554">
                  <c:v>0.60402111370566713</c:v>
                </c:pt>
                <c:pt idx="6555">
                  <c:v>0.60479408045675065</c:v>
                </c:pt>
                <c:pt idx="6556">
                  <c:v>0.61483563119281381</c:v>
                </c:pt>
                <c:pt idx="6557">
                  <c:v>0.60083834641018286</c:v>
                </c:pt>
                <c:pt idx="6558">
                  <c:v>0.6020599913279624</c:v>
                </c:pt>
                <c:pt idx="6559">
                  <c:v>0.61631853019384764</c:v>
                </c:pt>
                <c:pt idx="6560">
                  <c:v>0.61206978228266751</c:v>
                </c:pt>
                <c:pt idx="6561">
                  <c:v>0.60187467257887528</c:v>
                </c:pt>
                <c:pt idx="6562">
                  <c:v>0.67550560537744264</c:v>
                </c:pt>
                <c:pt idx="6563">
                  <c:v>0.53872985357115899</c:v>
                </c:pt>
                <c:pt idx="6564">
                  <c:v>0.5949044480294331</c:v>
                </c:pt>
                <c:pt idx="6565">
                  <c:v>0.65287959349694635</c:v>
                </c:pt>
                <c:pt idx="6566">
                  <c:v>0.5928701756964524</c:v>
                </c:pt>
                <c:pt idx="6567">
                  <c:v>0.6056052720926135</c:v>
                </c:pt>
                <c:pt idx="6568">
                  <c:v>0.58232213694027257</c:v>
                </c:pt>
                <c:pt idx="6569">
                  <c:v>0.60512462885045681</c:v>
                </c:pt>
                <c:pt idx="6570">
                  <c:v>0.59851927437373742</c:v>
                </c:pt>
                <c:pt idx="6571">
                  <c:v>0.60798901832021912</c:v>
                </c:pt>
                <c:pt idx="6572">
                  <c:v>0.60039212056153868</c:v>
                </c:pt>
                <c:pt idx="6573">
                  <c:v>0.60390569951145689</c:v>
                </c:pt>
                <c:pt idx="6574">
                  <c:v>0.59604281283470661</c:v>
                </c:pt>
                <c:pt idx="6575">
                  <c:v>0.6849701593475207</c:v>
                </c:pt>
                <c:pt idx="6576">
                  <c:v>0.60995480298866489</c:v>
                </c:pt>
                <c:pt idx="6577">
                  <c:v>0.592277552780342</c:v>
                </c:pt>
                <c:pt idx="6578">
                  <c:v>0.59339777306520258</c:v>
                </c:pt>
                <c:pt idx="6579">
                  <c:v>0.60289294850117814</c:v>
                </c:pt>
                <c:pt idx="6580">
                  <c:v>0.60537382710710863</c:v>
                </c:pt>
                <c:pt idx="6581">
                  <c:v>0.60242757025968463</c:v>
                </c:pt>
                <c:pt idx="6582">
                  <c:v>0.66016587552116923</c:v>
                </c:pt>
                <c:pt idx="6583">
                  <c:v>0.60974681999425362</c:v>
                </c:pt>
                <c:pt idx="6584">
                  <c:v>0.60516667665321378</c:v>
                </c:pt>
                <c:pt idx="6585">
                  <c:v>0.58496835355511601</c:v>
                </c:pt>
                <c:pt idx="6586">
                  <c:v>0.61610432447668084</c:v>
                </c:pt>
                <c:pt idx="6587">
                  <c:v>0.59649145189650332</c:v>
                </c:pt>
                <c:pt idx="6588">
                  <c:v>0.60707026116055973</c:v>
                </c:pt>
                <c:pt idx="6589">
                  <c:v>0.66423846389882168</c:v>
                </c:pt>
                <c:pt idx="6590">
                  <c:v>0.60869195728619263</c:v>
                </c:pt>
                <c:pt idx="6591">
                  <c:v>0.66782115510099138</c:v>
                </c:pt>
                <c:pt idx="6592">
                  <c:v>0.94298656146908666</c:v>
                </c:pt>
                <c:pt idx="6593">
                  <c:v>0.60269605407861504</c:v>
                </c:pt>
                <c:pt idx="6594">
                  <c:v>0.61076067261616995</c:v>
                </c:pt>
                <c:pt idx="6595">
                  <c:v>0.58802869957203108</c:v>
                </c:pt>
                <c:pt idx="6596">
                  <c:v>0.62887952576976769</c:v>
                </c:pt>
                <c:pt idx="6597">
                  <c:v>0.61072740476002463</c:v>
                </c:pt>
                <c:pt idx="6598">
                  <c:v>0.59878695499287549</c:v>
                </c:pt>
                <c:pt idx="6599">
                  <c:v>0.59433293642840512</c:v>
                </c:pt>
                <c:pt idx="6600">
                  <c:v>0.60107183508389828</c:v>
                </c:pt>
                <c:pt idx="6601">
                  <c:v>0.60500861244851667</c:v>
                </c:pt>
                <c:pt idx="6602">
                  <c:v>0.61843036762586212</c:v>
                </c:pt>
                <c:pt idx="6603">
                  <c:v>0.59656536999157139</c:v>
                </c:pt>
                <c:pt idx="6604">
                  <c:v>0.62442120089767994</c:v>
                </c:pt>
                <c:pt idx="6605">
                  <c:v>0.60517131501611365</c:v>
                </c:pt>
                <c:pt idx="6606">
                  <c:v>0.60784414430455558</c:v>
                </c:pt>
                <c:pt idx="6607">
                  <c:v>0.61288022157103073</c:v>
                </c:pt>
                <c:pt idx="6608">
                  <c:v>0.60338743346760315</c:v>
                </c:pt>
                <c:pt idx="6609">
                  <c:v>0.64069503715809195</c:v>
                </c:pt>
                <c:pt idx="6610">
                  <c:v>0.59868991309125752</c:v>
                </c:pt>
                <c:pt idx="6611">
                  <c:v>0.62304191568611766</c:v>
                </c:pt>
                <c:pt idx="6612">
                  <c:v>0.61694758911737424</c:v>
                </c:pt>
                <c:pt idx="6613">
                  <c:v>0.61755515002713368</c:v>
                </c:pt>
                <c:pt idx="6614">
                  <c:v>0.61321776072416057</c:v>
                </c:pt>
                <c:pt idx="6615">
                  <c:v>0.60730131785758701</c:v>
                </c:pt>
                <c:pt idx="6616">
                  <c:v>0.61850891805605224</c:v>
                </c:pt>
                <c:pt idx="6617">
                  <c:v>0.6091134534623478</c:v>
                </c:pt>
                <c:pt idx="6618">
                  <c:v>0.63820844862685389</c:v>
                </c:pt>
                <c:pt idx="6619">
                  <c:v>0.63755659937591758</c:v>
                </c:pt>
                <c:pt idx="6620">
                  <c:v>0.62688848696968436</c:v>
                </c:pt>
                <c:pt idx="6621">
                  <c:v>0.63474934594717114</c:v>
                </c:pt>
                <c:pt idx="6622">
                  <c:v>0.62258700360252561</c:v>
                </c:pt>
                <c:pt idx="6623">
                  <c:v>0.62244671316435873</c:v>
                </c:pt>
                <c:pt idx="6624">
                  <c:v>0.62401333794906233</c:v>
                </c:pt>
                <c:pt idx="6625">
                  <c:v>0.62585817896009355</c:v>
                </c:pt>
                <c:pt idx="6626">
                  <c:v>0.63105470557857779</c:v>
                </c:pt>
                <c:pt idx="6627">
                  <c:v>0.6384368772199619</c:v>
                </c:pt>
                <c:pt idx="6628">
                  <c:v>0.63939047014772188</c:v>
                </c:pt>
                <c:pt idx="6629">
                  <c:v>0.64193150336565463</c:v>
                </c:pt>
                <c:pt idx="6630">
                  <c:v>0.6451535708870727</c:v>
                </c:pt>
                <c:pt idx="6631">
                  <c:v>0.63022014010152061</c:v>
                </c:pt>
                <c:pt idx="6632">
                  <c:v>0.63663346721326475</c:v>
                </c:pt>
                <c:pt idx="6633">
                  <c:v>0.63852983953485865</c:v>
                </c:pt>
                <c:pt idx="6634">
                  <c:v>0.63455127159307556</c:v>
                </c:pt>
                <c:pt idx="6635">
                  <c:v>0.63011027388881624</c:v>
                </c:pt>
                <c:pt idx="6636">
                  <c:v>0.62613790647322565</c:v>
                </c:pt>
                <c:pt idx="6637">
                  <c:v>0.6287132119260489</c:v>
                </c:pt>
                <c:pt idx="6638">
                  <c:v>0.62604527603433213</c:v>
                </c:pt>
                <c:pt idx="6639">
                  <c:v>0.64112777105653562</c:v>
                </c:pt>
                <c:pt idx="6640">
                  <c:v>0.62947381297662564</c:v>
                </c:pt>
                <c:pt idx="6641">
                  <c:v>0.63934203637446196</c:v>
                </c:pt>
                <c:pt idx="6642">
                  <c:v>0.62911822406199869</c:v>
                </c:pt>
                <c:pt idx="6643">
                  <c:v>0.62494059191483164</c:v>
                </c:pt>
                <c:pt idx="6644">
                  <c:v>0.63511429168254763</c:v>
                </c:pt>
                <c:pt idx="6645">
                  <c:v>0.62592278867400364</c:v>
                </c:pt>
                <c:pt idx="6646">
                  <c:v>0.620582640445554</c:v>
                </c:pt>
                <c:pt idx="6647">
                  <c:v>0.63655582260525745</c:v>
                </c:pt>
                <c:pt idx="6648">
                  <c:v>0.62025513270972865</c:v>
                </c:pt>
                <c:pt idx="6649">
                  <c:v>0.62396745642158813</c:v>
                </c:pt>
                <c:pt idx="6650">
                  <c:v>0.6256314955051242</c:v>
                </c:pt>
                <c:pt idx="6651">
                  <c:v>0.64337370667382421</c:v>
                </c:pt>
                <c:pt idx="6652">
                  <c:v>0.61939221097804875</c:v>
                </c:pt>
                <c:pt idx="6653">
                  <c:v>0.61880798819599969</c:v>
                </c:pt>
                <c:pt idx="6654">
                  <c:v>0.62315087787042323</c:v>
                </c:pt>
                <c:pt idx="6655">
                  <c:v>0.62697409128173265</c:v>
                </c:pt>
                <c:pt idx="6656">
                  <c:v>0.63030929324260665</c:v>
                </c:pt>
                <c:pt idx="6657">
                  <c:v>0.64349963824108625</c:v>
                </c:pt>
                <c:pt idx="6658">
                  <c:v>0.6353811191823906</c:v>
                </c:pt>
                <c:pt idx="6659">
                  <c:v>0.62505816817421089</c:v>
                </c:pt>
                <c:pt idx="6660">
                  <c:v>0.62404584803593954</c:v>
                </c:pt>
                <c:pt idx="6661">
                  <c:v>0.62701855990736821</c:v>
                </c:pt>
                <c:pt idx="6662">
                  <c:v>0.62246571872498069</c:v>
                </c:pt>
                <c:pt idx="6663">
                  <c:v>0.62415108200100078</c:v>
                </c:pt>
                <c:pt idx="6664">
                  <c:v>0.62682202101959894</c:v>
                </c:pt>
                <c:pt idx="6665">
                  <c:v>0.62475908228782573</c:v>
                </c:pt>
                <c:pt idx="6666">
                  <c:v>0.63709121054776541</c:v>
                </c:pt>
                <c:pt idx="6667">
                  <c:v>0.62415108200100078</c:v>
                </c:pt>
                <c:pt idx="6668">
                  <c:v>0.62397316954131221</c:v>
                </c:pt>
                <c:pt idx="6669">
                  <c:v>0.62638785174266087</c:v>
                </c:pt>
                <c:pt idx="6670">
                  <c:v>0.626142186902377</c:v>
                </c:pt>
                <c:pt idx="6671">
                  <c:v>0.62264012389999679</c:v>
                </c:pt>
                <c:pt idx="6672">
                  <c:v>0.62254937971957525</c:v>
                </c:pt>
                <c:pt idx="6673">
                  <c:v>0.62258964420022067</c:v>
                </c:pt>
                <c:pt idx="6674">
                  <c:v>0.62890079216776773</c:v>
                </c:pt>
                <c:pt idx="6675">
                  <c:v>0.62959789421455625</c:v>
                </c:pt>
                <c:pt idx="6676">
                  <c:v>0.61546573004743088</c:v>
                </c:pt>
                <c:pt idx="6677">
                  <c:v>0.63041562083893921</c:v>
                </c:pt>
                <c:pt idx="6678">
                  <c:v>0.62269043738063412</c:v>
                </c:pt>
                <c:pt idx="6679">
                  <c:v>0.62424083074162773</c:v>
                </c:pt>
                <c:pt idx="6680">
                  <c:v>0.62536691653873577</c:v>
                </c:pt>
                <c:pt idx="6681">
                  <c:v>0.62359547972025953</c:v>
                </c:pt>
                <c:pt idx="6682">
                  <c:v>0.61397774254925663</c:v>
                </c:pt>
                <c:pt idx="6683">
                  <c:v>0.61593423216853505</c:v>
                </c:pt>
                <c:pt idx="6684">
                  <c:v>0.62616799117335786</c:v>
                </c:pt>
                <c:pt idx="6685">
                  <c:v>0.61383761198486264</c:v>
                </c:pt>
                <c:pt idx="6686">
                  <c:v>0.61944256896603456</c:v>
                </c:pt>
                <c:pt idx="6687">
                  <c:v>0.60214547395433993</c:v>
                </c:pt>
                <c:pt idx="6688">
                  <c:v>0.61642379522024648</c:v>
                </c:pt>
                <c:pt idx="6689">
                  <c:v>0.62151690753474853</c:v>
                </c:pt>
                <c:pt idx="6690">
                  <c:v>0.6260678240302946</c:v>
                </c:pt>
                <c:pt idx="6691">
                  <c:v>0.61027977564902736</c:v>
                </c:pt>
                <c:pt idx="6692">
                  <c:v>0.62531748337184889</c:v>
                </c:pt>
                <c:pt idx="6693">
                  <c:v>0.62715103520202664</c:v>
                </c:pt>
                <c:pt idx="6694">
                  <c:v>0.61555253748552263</c:v>
                </c:pt>
                <c:pt idx="6695">
                  <c:v>0.62372096514630404</c:v>
                </c:pt>
                <c:pt idx="6696">
                  <c:v>0.62556902956011695</c:v>
                </c:pt>
                <c:pt idx="6697">
                  <c:v>0.61204620865577186</c:v>
                </c:pt>
                <c:pt idx="6698">
                  <c:v>0.6194463222510167</c:v>
                </c:pt>
                <c:pt idx="6699">
                  <c:v>0.62549397496782311</c:v>
                </c:pt>
                <c:pt idx="6700">
                  <c:v>0.61029947476478619</c:v>
                </c:pt>
                <c:pt idx="6701">
                  <c:v>0.61066360510456563</c:v>
                </c:pt>
                <c:pt idx="6702">
                  <c:v>0.62424192481294649</c:v>
                </c:pt>
                <c:pt idx="6703">
                  <c:v>0.62377062210057621</c:v>
                </c:pt>
                <c:pt idx="6704">
                  <c:v>0.61242802344960223</c:v>
                </c:pt>
                <c:pt idx="6705">
                  <c:v>0.62396476746565843</c:v>
                </c:pt>
                <c:pt idx="6706">
                  <c:v>0.61869900570492364</c:v>
                </c:pt>
                <c:pt idx="6707">
                  <c:v>0.61745963626491263</c:v>
                </c:pt>
                <c:pt idx="6708">
                  <c:v>0.62866218361133053</c:v>
                </c:pt>
                <c:pt idx="6709">
                  <c:v>0.61621917470915577</c:v>
                </c:pt>
                <c:pt idx="6710">
                  <c:v>0.61673260729374524</c:v>
                </c:pt>
                <c:pt idx="6711">
                  <c:v>0.6045426941882287</c:v>
                </c:pt>
                <c:pt idx="6712">
                  <c:v>0.61947121769124902</c:v>
                </c:pt>
                <c:pt idx="6713">
                  <c:v>0.61025197679914156</c:v>
                </c:pt>
                <c:pt idx="6714">
                  <c:v>0.61786378575141576</c:v>
                </c:pt>
                <c:pt idx="6715">
                  <c:v>0.599673994684223</c:v>
                </c:pt>
                <c:pt idx="6716">
                  <c:v>0.60143606892751156</c:v>
                </c:pt>
                <c:pt idx="6717">
                  <c:v>0.6020599913279624</c:v>
                </c:pt>
                <c:pt idx="6718">
                  <c:v>0.59692663628049014</c:v>
                </c:pt>
                <c:pt idx="6719">
                  <c:v>0.61000947163933494</c:v>
                </c:pt>
                <c:pt idx="6720">
                  <c:v>0.6009924910398099</c:v>
                </c:pt>
                <c:pt idx="6721">
                  <c:v>0.60521851057279263</c:v>
                </c:pt>
                <c:pt idx="6722">
                  <c:v>0.59335070432863757</c:v>
                </c:pt>
                <c:pt idx="6723">
                  <c:v>0.6063423052211957</c:v>
                </c:pt>
                <c:pt idx="6724">
                  <c:v>0.6013403648469815</c:v>
                </c:pt>
                <c:pt idx="6725">
                  <c:v>0.60161369133811349</c:v>
                </c:pt>
                <c:pt idx="6726">
                  <c:v>0.61316420772670055</c:v>
                </c:pt>
                <c:pt idx="6727">
                  <c:v>0.61452695136020952</c:v>
                </c:pt>
                <c:pt idx="6728">
                  <c:v>0.60439250189856653</c:v>
                </c:pt>
                <c:pt idx="6729">
                  <c:v>0.61077284429294532</c:v>
                </c:pt>
                <c:pt idx="6730">
                  <c:v>0.60913203548143768</c:v>
                </c:pt>
                <c:pt idx="6731">
                  <c:v>0.6083581364540257</c:v>
                </c:pt>
                <c:pt idx="6732">
                  <c:v>0.61338770961155276</c:v>
                </c:pt>
                <c:pt idx="6733">
                  <c:v>0.60602947413544295</c:v>
                </c:pt>
                <c:pt idx="6734">
                  <c:v>0.61615324689763051</c:v>
                </c:pt>
                <c:pt idx="6735">
                  <c:v>0.60532129187445693</c:v>
                </c:pt>
                <c:pt idx="6736">
                  <c:v>0.60878210663408183</c:v>
                </c:pt>
                <c:pt idx="6737">
                  <c:v>0.6005964870553937</c:v>
                </c:pt>
                <c:pt idx="6738">
                  <c:v>0.60078399403090554</c:v>
                </c:pt>
                <c:pt idx="6739">
                  <c:v>0.59035125906048092</c:v>
                </c:pt>
                <c:pt idx="6740">
                  <c:v>0.60842139691076735</c:v>
                </c:pt>
                <c:pt idx="6741">
                  <c:v>0.61069579166218979</c:v>
                </c:pt>
                <c:pt idx="6742">
                  <c:v>0.6099589484725696</c:v>
                </c:pt>
                <c:pt idx="6743">
                  <c:v>0.6008560608704846</c:v>
                </c:pt>
                <c:pt idx="6744">
                  <c:v>0.60527938695928163</c:v>
                </c:pt>
                <c:pt idx="6745">
                  <c:v>0.6031664746829315</c:v>
                </c:pt>
                <c:pt idx="6746">
                  <c:v>0.60672740925280166</c:v>
                </c:pt>
                <c:pt idx="6747">
                  <c:v>0.6100422365848337</c:v>
                </c:pt>
                <c:pt idx="6748">
                  <c:v>0.60963057933283682</c:v>
                </c:pt>
                <c:pt idx="6749">
                  <c:v>0.60649537777963702</c:v>
                </c:pt>
                <c:pt idx="6750">
                  <c:v>0.60614487762184943</c:v>
                </c:pt>
                <c:pt idx="6751">
                  <c:v>0.6066831399663275</c:v>
                </c:pt>
                <c:pt idx="6752">
                  <c:v>0.61021384520126576</c:v>
                </c:pt>
                <c:pt idx="6753">
                  <c:v>0.6161017967599377</c:v>
                </c:pt>
                <c:pt idx="6754">
                  <c:v>0.60744579478569061</c:v>
                </c:pt>
                <c:pt idx="6755">
                  <c:v>0.62429448167687562</c:v>
                </c:pt>
                <c:pt idx="6756">
                  <c:v>0.60009844715672289</c:v>
                </c:pt>
                <c:pt idx="6757">
                  <c:v>0.61140399702473769</c:v>
                </c:pt>
                <c:pt idx="6758">
                  <c:v>0.61754287692355392</c:v>
                </c:pt>
                <c:pt idx="6759">
                  <c:v>0.60661053645980612</c:v>
                </c:pt>
                <c:pt idx="6760">
                  <c:v>0.60733545000825961</c:v>
                </c:pt>
                <c:pt idx="6761">
                  <c:v>0.60549463482121113</c:v>
                </c:pt>
                <c:pt idx="6762">
                  <c:v>0.6020599913279624</c:v>
                </c:pt>
                <c:pt idx="6763">
                  <c:v>0.61263722230223661</c:v>
                </c:pt>
                <c:pt idx="6764">
                  <c:v>0.59852534120788159</c:v>
                </c:pt>
                <c:pt idx="6765">
                  <c:v>0.61099963105151733</c:v>
                </c:pt>
                <c:pt idx="6766">
                  <c:v>0.61340328850461423</c:v>
                </c:pt>
                <c:pt idx="6767">
                  <c:v>0.61258326301454913</c:v>
                </c:pt>
                <c:pt idx="6768">
                  <c:v>0.60966149755777799</c:v>
                </c:pt>
                <c:pt idx="6769">
                  <c:v>0.60820445305017123</c:v>
                </c:pt>
                <c:pt idx="6770">
                  <c:v>0.61143163425201963</c:v>
                </c:pt>
                <c:pt idx="6771">
                  <c:v>0.61544668189193541</c:v>
                </c:pt>
                <c:pt idx="6772">
                  <c:v>0.60289866776864964</c:v>
                </c:pt>
                <c:pt idx="6773">
                  <c:v>0.60649915585770708</c:v>
                </c:pt>
                <c:pt idx="6774">
                  <c:v>0.61747927022494464</c:v>
                </c:pt>
                <c:pt idx="6775">
                  <c:v>0.61052891003435961</c:v>
                </c:pt>
                <c:pt idx="6776">
                  <c:v>0.61754433736594172</c:v>
                </c:pt>
                <c:pt idx="6777">
                  <c:v>0.60715142691995405</c:v>
                </c:pt>
                <c:pt idx="6778">
                  <c:v>0.61056496562775675</c:v>
                </c:pt>
                <c:pt idx="6779">
                  <c:v>0.61108318196506606</c:v>
                </c:pt>
                <c:pt idx="6780">
                  <c:v>0.61954949405431314</c:v>
                </c:pt>
                <c:pt idx="6781">
                  <c:v>0.60159890785551662</c:v>
                </c:pt>
                <c:pt idx="6782">
                  <c:v>0.60344265560282961</c:v>
                </c:pt>
                <c:pt idx="6783">
                  <c:v>0.60873017421302966</c:v>
                </c:pt>
                <c:pt idx="6784">
                  <c:v>0.60233687656648061</c:v>
                </c:pt>
                <c:pt idx="6785">
                  <c:v>0.60815739754769371</c:v>
                </c:pt>
                <c:pt idx="6786">
                  <c:v>0.61262952482659516</c:v>
                </c:pt>
                <c:pt idx="6787">
                  <c:v>0.61388940118242663</c:v>
                </c:pt>
                <c:pt idx="6788">
                  <c:v>0.60786233664599765</c:v>
                </c:pt>
                <c:pt idx="6789">
                  <c:v>0.60610338854243351</c:v>
                </c:pt>
                <c:pt idx="6790">
                  <c:v>0.6140488060631426</c:v>
                </c:pt>
                <c:pt idx="6791">
                  <c:v>0.60096925534591261</c:v>
                </c:pt>
                <c:pt idx="6792">
                  <c:v>0.60608634911866432</c:v>
                </c:pt>
                <c:pt idx="6793">
                  <c:v>0.61190918042936771</c:v>
                </c:pt>
                <c:pt idx="6794">
                  <c:v>0.62125996206689715</c:v>
                </c:pt>
                <c:pt idx="6795">
                  <c:v>0.60097107855882836</c:v>
                </c:pt>
                <c:pt idx="6796">
                  <c:v>0.60683696333349268</c:v>
                </c:pt>
                <c:pt idx="6797">
                  <c:v>0.60549031269822085</c:v>
                </c:pt>
                <c:pt idx="6798">
                  <c:v>0.60132327447291989</c:v>
                </c:pt>
                <c:pt idx="6799">
                  <c:v>0.60859631928425839</c:v>
                </c:pt>
                <c:pt idx="6800">
                  <c:v>0.60671563624403579</c:v>
                </c:pt>
                <c:pt idx="6801">
                  <c:v>0.6101591697691976</c:v>
                </c:pt>
                <c:pt idx="6802">
                  <c:v>0.61515710526962031</c:v>
                </c:pt>
                <c:pt idx="6803">
                  <c:v>0.60702444245623288</c:v>
                </c:pt>
                <c:pt idx="6804">
                  <c:v>0.61202151648676584</c:v>
                </c:pt>
                <c:pt idx="6805">
                  <c:v>0.62582235029294031</c:v>
                </c:pt>
                <c:pt idx="6806">
                  <c:v>0.60853674821138559</c:v>
                </c:pt>
                <c:pt idx="6807">
                  <c:v>0.60699571890366255</c:v>
                </c:pt>
                <c:pt idx="6808">
                  <c:v>0.60483962896565702</c:v>
                </c:pt>
                <c:pt idx="6809">
                  <c:v>0.61224099410879018</c:v>
                </c:pt>
                <c:pt idx="6810">
                  <c:v>0.61360605788375167</c:v>
                </c:pt>
                <c:pt idx="6811">
                  <c:v>0.59935746560710867</c:v>
                </c:pt>
                <c:pt idx="6812">
                  <c:v>0.5983592365730338</c:v>
                </c:pt>
                <c:pt idx="6813">
                  <c:v>0.60820262099176958</c:v>
                </c:pt>
                <c:pt idx="6814">
                  <c:v>0.6023302150109956</c:v>
                </c:pt>
                <c:pt idx="6815">
                  <c:v>0.60972809919411808</c:v>
                </c:pt>
                <c:pt idx="6816">
                  <c:v>0.62022067725179653</c:v>
                </c:pt>
                <c:pt idx="6817">
                  <c:v>0.60604315420984256</c:v>
                </c:pt>
                <c:pt idx="6818">
                  <c:v>0.62276767739384276</c:v>
                </c:pt>
                <c:pt idx="6819">
                  <c:v>0.60866060958525392</c:v>
                </c:pt>
                <c:pt idx="6820">
                  <c:v>0.63125557070191451</c:v>
                </c:pt>
                <c:pt idx="6821">
                  <c:v>0.61834351741421412</c:v>
                </c:pt>
                <c:pt idx="6822">
                  <c:v>0.61468445442233444</c:v>
                </c:pt>
                <c:pt idx="6823">
                  <c:v>0.60742878264900479</c:v>
                </c:pt>
                <c:pt idx="6824">
                  <c:v>0.6078331751946997</c:v>
                </c:pt>
                <c:pt idx="6825">
                  <c:v>0.60900041698866181</c:v>
                </c:pt>
                <c:pt idx="6826">
                  <c:v>0.60961618546720231</c:v>
                </c:pt>
                <c:pt idx="6827">
                  <c:v>0.6142356440779827</c:v>
                </c:pt>
                <c:pt idx="6828">
                  <c:v>0.61354901234301462</c:v>
                </c:pt>
                <c:pt idx="6829">
                  <c:v>0.61165367326443498</c:v>
                </c:pt>
                <c:pt idx="6830">
                  <c:v>0.60766839187518873</c:v>
                </c:pt>
                <c:pt idx="6831">
                  <c:v>0.61477623541777948</c:v>
                </c:pt>
                <c:pt idx="6832">
                  <c:v>0.61592859070801664</c:v>
                </c:pt>
                <c:pt idx="6833">
                  <c:v>0.61651748915093862</c:v>
                </c:pt>
                <c:pt idx="6834">
                  <c:v>0.618107073778975</c:v>
                </c:pt>
                <c:pt idx="6835">
                  <c:v>0.61555007296288844</c:v>
                </c:pt>
                <c:pt idx="6836">
                  <c:v>0.60753710372934455</c:v>
                </c:pt>
                <c:pt idx="6837">
                  <c:v>0.60502447029170259</c:v>
                </c:pt>
                <c:pt idx="6838">
                  <c:v>0.61403475231359439</c:v>
                </c:pt>
                <c:pt idx="6839">
                  <c:v>0.61144073818478295</c:v>
                </c:pt>
                <c:pt idx="6840">
                  <c:v>0.61616031284758388</c:v>
                </c:pt>
                <c:pt idx="6841">
                  <c:v>0.60948109302518272</c:v>
                </c:pt>
                <c:pt idx="6842">
                  <c:v>0.61258781198595158</c:v>
                </c:pt>
                <c:pt idx="6843">
                  <c:v>0.61313143135365722</c:v>
                </c:pt>
                <c:pt idx="6844">
                  <c:v>0.60792193518025661</c:v>
                </c:pt>
                <c:pt idx="6845">
                  <c:v>0.61698860132447575</c:v>
                </c:pt>
                <c:pt idx="6846">
                  <c:v>0.60872360220079136</c:v>
                </c:pt>
                <c:pt idx="6847">
                  <c:v>0.61104279255314098</c:v>
                </c:pt>
                <c:pt idx="6848">
                  <c:v>0.57737706067340411</c:v>
                </c:pt>
                <c:pt idx="6849">
                  <c:v>0.60870469615135159</c:v>
                </c:pt>
                <c:pt idx="6850">
                  <c:v>0.61779886027374553</c:v>
                </c:pt>
                <c:pt idx="6851">
                  <c:v>0.6126831235009671</c:v>
                </c:pt>
                <c:pt idx="6852">
                  <c:v>0.61045528422635587</c:v>
                </c:pt>
                <c:pt idx="6853">
                  <c:v>0.61909665538191461</c:v>
                </c:pt>
                <c:pt idx="6854">
                  <c:v>0.61384017338999108</c:v>
                </c:pt>
                <c:pt idx="6855">
                  <c:v>0.61390358220821262</c:v>
                </c:pt>
                <c:pt idx="6856">
                  <c:v>0.61621703255813098</c:v>
                </c:pt>
                <c:pt idx="6857">
                  <c:v>0.61057005946141163</c:v>
                </c:pt>
                <c:pt idx="6858">
                  <c:v>0.60512922305563965</c:v>
                </c:pt>
                <c:pt idx="6859">
                  <c:v>0.60577915714855946</c:v>
                </c:pt>
                <c:pt idx="6860">
                  <c:v>0.60617735400685302</c:v>
                </c:pt>
                <c:pt idx="6861">
                  <c:v>0.6031570147937616</c:v>
                </c:pt>
                <c:pt idx="6862">
                  <c:v>0.61683764608106983</c:v>
                </c:pt>
                <c:pt idx="6863">
                  <c:v>0.61419002835450021</c:v>
                </c:pt>
                <c:pt idx="6864">
                  <c:v>0.62310316989568537</c:v>
                </c:pt>
                <c:pt idx="6865">
                  <c:v>0.606068891934336</c:v>
                </c:pt>
                <c:pt idx="6866">
                  <c:v>0.6241949687994357</c:v>
                </c:pt>
                <c:pt idx="6867">
                  <c:v>0.61175222888441105</c:v>
                </c:pt>
                <c:pt idx="6868">
                  <c:v>0.62076634898120508</c:v>
                </c:pt>
                <c:pt idx="6869">
                  <c:v>0.60926627772399355</c:v>
                </c:pt>
                <c:pt idx="6870">
                  <c:v>0.60941178084019954</c:v>
                </c:pt>
                <c:pt idx="6871">
                  <c:v>0.61779610548082065</c:v>
                </c:pt>
                <c:pt idx="6872">
                  <c:v>0.60063566166460602</c:v>
                </c:pt>
                <c:pt idx="6873">
                  <c:v>0.60502100540192505</c:v>
                </c:pt>
                <c:pt idx="6874">
                  <c:v>0.62042966270630573</c:v>
                </c:pt>
                <c:pt idx="6875">
                  <c:v>0.6142614854678603</c:v>
                </c:pt>
                <c:pt idx="6876">
                  <c:v>0.60880382996993143</c:v>
                </c:pt>
                <c:pt idx="6877">
                  <c:v>0.60703207909484491</c:v>
                </c:pt>
                <c:pt idx="6878">
                  <c:v>0.61603539451587841</c:v>
                </c:pt>
                <c:pt idx="6879">
                  <c:v>0.61931237159590036</c:v>
                </c:pt>
                <c:pt idx="6880">
                  <c:v>0.61142542224238272</c:v>
                </c:pt>
                <c:pt idx="6881">
                  <c:v>0.61893447145948999</c:v>
                </c:pt>
                <c:pt idx="6882">
                  <c:v>0.60843491470445554</c:v>
                </c:pt>
                <c:pt idx="6883">
                  <c:v>0.6149370233474788</c:v>
                </c:pt>
                <c:pt idx="6884">
                  <c:v>0.61813901468292565</c:v>
                </c:pt>
                <c:pt idx="6885">
                  <c:v>0.61538269563213399</c:v>
                </c:pt>
                <c:pt idx="6886">
                  <c:v>0.61359918347069664</c:v>
                </c:pt>
                <c:pt idx="6887">
                  <c:v>0.61648298033352489</c:v>
                </c:pt>
                <c:pt idx="6888">
                  <c:v>0.61482439836827363</c:v>
                </c:pt>
                <c:pt idx="6889">
                  <c:v>0.60290739546394789</c:v>
                </c:pt>
                <c:pt idx="6890">
                  <c:v>0.61586171825864644</c:v>
                </c:pt>
                <c:pt idx="6891">
                  <c:v>0.6118504413002267</c:v>
                </c:pt>
                <c:pt idx="6892">
                  <c:v>0.62138766068790896</c:v>
                </c:pt>
                <c:pt idx="6893">
                  <c:v>0.61266651834075503</c:v>
                </c:pt>
                <c:pt idx="6894">
                  <c:v>0.61503763024977964</c:v>
                </c:pt>
                <c:pt idx="6895">
                  <c:v>0.61222335252860238</c:v>
                </c:pt>
                <c:pt idx="6896">
                  <c:v>0.62290199371253763</c:v>
                </c:pt>
                <c:pt idx="6897">
                  <c:v>0.62351307871784856</c:v>
                </c:pt>
                <c:pt idx="6898">
                  <c:v>0.62331488636251664</c:v>
                </c:pt>
                <c:pt idx="6899">
                  <c:v>0.62427639647041688</c:v>
                </c:pt>
                <c:pt idx="6900">
                  <c:v>0.61603222325053564</c:v>
                </c:pt>
                <c:pt idx="6901">
                  <c:v>0.63148628486122993</c:v>
                </c:pt>
                <c:pt idx="6902">
                  <c:v>0.61887785333038536</c:v>
                </c:pt>
                <c:pt idx="6903">
                  <c:v>0.62489403571500091</c:v>
                </c:pt>
                <c:pt idx="6904">
                  <c:v>0.61276706947240911</c:v>
                </c:pt>
                <c:pt idx="6905">
                  <c:v>0.6134973746489667</c:v>
                </c:pt>
                <c:pt idx="6906">
                  <c:v>0.614887104521466</c:v>
                </c:pt>
                <c:pt idx="6907">
                  <c:v>0.61773035491790196</c:v>
                </c:pt>
                <c:pt idx="6908">
                  <c:v>0.61873800072040563</c:v>
                </c:pt>
                <c:pt idx="6909">
                  <c:v>0.60966215394819157</c:v>
                </c:pt>
                <c:pt idx="6910">
                  <c:v>0.61820407285302692</c:v>
                </c:pt>
                <c:pt idx="6911">
                  <c:v>0.61164292188583402</c:v>
                </c:pt>
                <c:pt idx="6912">
                  <c:v>0.61935737905944388</c:v>
                </c:pt>
                <c:pt idx="6913">
                  <c:v>0.61325154870295639</c:v>
                </c:pt>
                <c:pt idx="6914">
                  <c:v>0.61421430684170208</c:v>
                </c:pt>
                <c:pt idx="6915">
                  <c:v>0.6134973746489667</c:v>
                </c:pt>
                <c:pt idx="6916">
                  <c:v>0.61175755971144119</c:v>
                </c:pt>
                <c:pt idx="6917">
                  <c:v>0.62638718508804736</c:v>
                </c:pt>
                <c:pt idx="6918">
                  <c:v>0.62131092797032617</c:v>
                </c:pt>
                <c:pt idx="6919">
                  <c:v>0.61396867277504164</c:v>
                </c:pt>
                <c:pt idx="6920">
                  <c:v>0.61008655413340862</c:v>
                </c:pt>
                <c:pt idx="6921">
                  <c:v>0.61075909082977453</c:v>
                </c:pt>
                <c:pt idx="6922">
                  <c:v>0.6149006356881902</c:v>
                </c:pt>
                <c:pt idx="6923">
                  <c:v>0.6166922469354561</c:v>
                </c:pt>
                <c:pt idx="6924">
                  <c:v>0.61879737961778136</c:v>
                </c:pt>
                <c:pt idx="6925">
                  <c:v>0.62131141288169311</c:v>
                </c:pt>
                <c:pt idx="6926">
                  <c:v>0.62504026703906856</c:v>
                </c:pt>
                <c:pt idx="6927">
                  <c:v>0.60712521664168895</c:v>
                </c:pt>
                <c:pt idx="6928">
                  <c:v>0.62208358255468665</c:v>
                </c:pt>
                <c:pt idx="6929">
                  <c:v>0.64473995266215733</c:v>
                </c:pt>
                <c:pt idx="6930">
                  <c:v>0.61404551258759976</c:v>
                </c:pt>
                <c:pt idx="6931">
                  <c:v>0.61419215837145302</c:v>
                </c:pt>
                <c:pt idx="6932">
                  <c:v>0.61044566421370405</c:v>
                </c:pt>
                <c:pt idx="6933">
                  <c:v>0.6096284352362904</c:v>
                </c:pt>
                <c:pt idx="6934">
                  <c:v>0.62164758387249963</c:v>
                </c:pt>
                <c:pt idx="6935">
                  <c:v>0.62451640447978674</c:v>
                </c:pt>
                <c:pt idx="6936">
                  <c:v>0.61379481719994466</c:v>
                </c:pt>
                <c:pt idx="6937">
                  <c:v>0.62205617293896354</c:v>
                </c:pt>
                <c:pt idx="6938">
                  <c:v>0.60301668327404767</c:v>
                </c:pt>
                <c:pt idx="6939">
                  <c:v>0.6141330715082558</c:v>
                </c:pt>
                <c:pt idx="6940">
                  <c:v>0.61789857201380127</c:v>
                </c:pt>
                <c:pt idx="6941">
                  <c:v>0.61148885761144456</c:v>
                </c:pt>
                <c:pt idx="6942">
                  <c:v>0.62536919147688264</c:v>
                </c:pt>
                <c:pt idx="6943">
                  <c:v>0.61998970758459593</c:v>
                </c:pt>
                <c:pt idx="6944">
                  <c:v>0.61585951052139365</c:v>
                </c:pt>
                <c:pt idx="6945">
                  <c:v>0.61496386031573569</c:v>
                </c:pt>
                <c:pt idx="6946">
                  <c:v>0.60845805459163171</c:v>
                </c:pt>
                <c:pt idx="6947">
                  <c:v>0.62381669226030012</c:v>
                </c:pt>
                <c:pt idx="6948">
                  <c:v>0.61811739533708454</c:v>
                </c:pt>
                <c:pt idx="6949">
                  <c:v>0.61766292863871863</c:v>
                </c:pt>
                <c:pt idx="6950">
                  <c:v>0.61567760058893806</c:v>
                </c:pt>
                <c:pt idx="6951">
                  <c:v>0.61052463442128502</c:v>
                </c:pt>
                <c:pt idx="6952">
                  <c:v>0.62099020797728122</c:v>
                </c:pt>
                <c:pt idx="6953">
                  <c:v>0.60710579310493762</c:v>
                </c:pt>
                <c:pt idx="6954">
                  <c:v>0.60707446847124469</c:v>
                </c:pt>
                <c:pt idx="6955">
                  <c:v>0.61798185794403993</c:v>
                </c:pt>
                <c:pt idx="6956">
                  <c:v>0.61105229285859086</c:v>
                </c:pt>
                <c:pt idx="6957">
                  <c:v>0.6257831553415496</c:v>
                </c:pt>
                <c:pt idx="6958">
                  <c:v>0.61281958053993368</c:v>
                </c:pt>
                <c:pt idx="6959">
                  <c:v>0.60756908611273808</c:v>
                </c:pt>
                <c:pt idx="6960">
                  <c:v>0.59900851930219623</c:v>
                </c:pt>
                <c:pt idx="6961">
                  <c:v>0.61566966405623413</c:v>
                </c:pt>
                <c:pt idx="6962">
                  <c:v>0.61543507737478176</c:v>
                </c:pt>
                <c:pt idx="6963">
                  <c:v>0.6214943479617806</c:v>
                </c:pt>
                <c:pt idx="6964">
                  <c:v>0.61214113462527353</c:v>
                </c:pt>
                <c:pt idx="6965">
                  <c:v>0.62148565556040058</c:v>
                </c:pt>
                <c:pt idx="6966">
                  <c:v>0.6080149715228097</c:v>
                </c:pt>
                <c:pt idx="6967">
                  <c:v>0.60897391628090736</c:v>
                </c:pt>
                <c:pt idx="6968">
                  <c:v>0.61510507088983601</c:v>
                </c:pt>
                <c:pt idx="6969">
                  <c:v>0.6108487124696611</c:v>
                </c:pt>
                <c:pt idx="6970">
                  <c:v>0.6261047400559604</c:v>
                </c:pt>
                <c:pt idx="6971">
                  <c:v>0.6098770432281857</c:v>
                </c:pt>
                <c:pt idx="6972">
                  <c:v>0.62446305242954614</c:v>
                </c:pt>
                <c:pt idx="6973">
                  <c:v>0.61469157477717262</c:v>
                </c:pt>
                <c:pt idx="6974">
                  <c:v>0.6030830647855413</c:v>
                </c:pt>
                <c:pt idx="6975">
                  <c:v>0.61101483398089018</c:v>
                </c:pt>
                <c:pt idx="6976">
                  <c:v>0.60604224819286368</c:v>
                </c:pt>
                <c:pt idx="6977">
                  <c:v>0.61557103520397416</c:v>
                </c:pt>
                <c:pt idx="6978">
                  <c:v>0.60494197320634147</c:v>
                </c:pt>
                <c:pt idx="6979">
                  <c:v>0.61631853019384764</c:v>
                </c:pt>
                <c:pt idx="6980">
                  <c:v>0.61588925831382457</c:v>
                </c:pt>
                <c:pt idx="6981">
                  <c:v>0.62257873313277945</c:v>
                </c:pt>
                <c:pt idx="6982">
                  <c:v>0.60008826939833493</c:v>
                </c:pt>
                <c:pt idx="6983">
                  <c:v>0.60957392411958733</c:v>
                </c:pt>
                <c:pt idx="6984">
                  <c:v>0.60280556143708863</c:v>
                </c:pt>
                <c:pt idx="6985">
                  <c:v>0.60554831917378482</c:v>
                </c:pt>
                <c:pt idx="6986">
                  <c:v>0.60877025415504893</c:v>
                </c:pt>
                <c:pt idx="6987">
                  <c:v>0.61294000672072824</c:v>
                </c:pt>
                <c:pt idx="6988">
                  <c:v>0.61463823392610251</c:v>
                </c:pt>
                <c:pt idx="6989">
                  <c:v>0.60318656649121649</c:v>
                </c:pt>
                <c:pt idx="6990">
                  <c:v>0.57405467288963885</c:v>
                </c:pt>
                <c:pt idx="6991">
                  <c:v>0.61303183344311485</c:v>
                </c:pt>
                <c:pt idx="6992">
                  <c:v>0.60442414785695997</c:v>
                </c:pt>
                <c:pt idx="6993">
                  <c:v>0.61156600366430414</c:v>
                </c:pt>
                <c:pt idx="6994">
                  <c:v>0.59988875039996048</c:v>
                </c:pt>
                <c:pt idx="6995">
                  <c:v>0.6094361256524583</c:v>
                </c:pt>
                <c:pt idx="6996">
                  <c:v>0.61195537885348639</c:v>
                </c:pt>
                <c:pt idx="6997">
                  <c:v>0.60744563316522326</c:v>
                </c:pt>
                <c:pt idx="6998">
                  <c:v>0.61534334779302324</c:v>
                </c:pt>
                <c:pt idx="6999">
                  <c:v>0.61265420828184514</c:v>
                </c:pt>
                <c:pt idx="7000">
                  <c:v>0.60601757311668569</c:v>
                </c:pt>
                <c:pt idx="7001">
                  <c:v>0.5976913679688276</c:v>
                </c:pt>
                <c:pt idx="7002">
                  <c:v>0.61277457305492056</c:v>
                </c:pt>
                <c:pt idx="7003">
                  <c:v>0.61284929560082135</c:v>
                </c:pt>
                <c:pt idx="7004">
                  <c:v>0.61336057204529071</c:v>
                </c:pt>
                <c:pt idx="7005">
                  <c:v>0.61741900609490574</c:v>
                </c:pt>
                <c:pt idx="7006">
                  <c:v>0.60894546450920195</c:v>
                </c:pt>
                <c:pt idx="7007">
                  <c:v>0.61187022249996859</c:v>
                </c:pt>
                <c:pt idx="7008">
                  <c:v>0.61448125861433156</c:v>
                </c:pt>
                <c:pt idx="7009">
                  <c:v>0.62950616020382999</c:v>
                </c:pt>
                <c:pt idx="7010">
                  <c:v>0.61191351742816225</c:v>
                </c:pt>
                <c:pt idx="7011">
                  <c:v>0.62481373404666929</c:v>
                </c:pt>
                <c:pt idx="7012">
                  <c:v>0.59856483470798361</c:v>
                </c:pt>
                <c:pt idx="7013">
                  <c:v>0.61464371424095965</c:v>
                </c:pt>
                <c:pt idx="7014">
                  <c:v>0.60640769818587692</c:v>
                </c:pt>
                <c:pt idx="7015">
                  <c:v>0.6010247238963573</c:v>
                </c:pt>
                <c:pt idx="7016">
                  <c:v>0.6255211062945083</c:v>
                </c:pt>
                <c:pt idx="7017">
                  <c:v>0.60859940986340721</c:v>
                </c:pt>
                <c:pt idx="7018">
                  <c:v>0.61628815200483777</c:v>
                </c:pt>
                <c:pt idx="7019">
                  <c:v>0.58790767121170739</c:v>
                </c:pt>
                <c:pt idx="7020">
                  <c:v>0.61099931154466403</c:v>
                </c:pt>
                <c:pt idx="7021">
                  <c:v>0.6045184469523055</c:v>
                </c:pt>
                <c:pt idx="7022">
                  <c:v>0.61743153436400022</c:v>
                </c:pt>
                <c:pt idx="7023">
                  <c:v>0.60970671708255764</c:v>
                </c:pt>
                <c:pt idx="7024">
                  <c:v>0.61597195861405574</c:v>
                </c:pt>
                <c:pt idx="7025">
                  <c:v>0.60358249764414373</c:v>
                </c:pt>
                <c:pt idx="7026">
                  <c:v>0.61249597079032192</c:v>
                </c:pt>
                <c:pt idx="7027">
                  <c:v>0.61285805387225067</c:v>
                </c:pt>
                <c:pt idx="7028">
                  <c:v>0.62725153660605049</c:v>
                </c:pt>
                <c:pt idx="7029">
                  <c:v>0.61516450085719399</c:v>
                </c:pt>
                <c:pt idx="7030">
                  <c:v>0.61744393086195126</c:v>
                </c:pt>
                <c:pt idx="7031">
                  <c:v>0.59972582209576475</c:v>
                </c:pt>
                <c:pt idx="7032">
                  <c:v>0.61696212707154496</c:v>
                </c:pt>
                <c:pt idx="7033">
                  <c:v>0.60429287276025434</c:v>
                </c:pt>
                <c:pt idx="7034">
                  <c:v>0.61404001735954927</c:v>
                </c:pt>
                <c:pt idx="7035">
                  <c:v>0.60632599747796478</c:v>
                </c:pt>
                <c:pt idx="7036">
                  <c:v>0.61125224335116435</c:v>
                </c:pt>
                <c:pt idx="7037">
                  <c:v>0.60502447029170259</c:v>
                </c:pt>
                <c:pt idx="7038">
                  <c:v>0.60714708953132979</c:v>
                </c:pt>
                <c:pt idx="7039">
                  <c:v>0.61389839332907781</c:v>
                </c:pt>
                <c:pt idx="7040">
                  <c:v>0.61235704056674878</c:v>
                </c:pt>
                <c:pt idx="7041">
                  <c:v>0.61944328736268461</c:v>
                </c:pt>
                <c:pt idx="7042">
                  <c:v>0.61122653005230132</c:v>
                </c:pt>
                <c:pt idx="7043">
                  <c:v>0.60980557592776696</c:v>
                </c:pt>
                <c:pt idx="7044">
                  <c:v>0.60462436940141762</c:v>
                </c:pt>
                <c:pt idx="7045">
                  <c:v>0.62814888586155404</c:v>
                </c:pt>
                <c:pt idx="7046">
                  <c:v>0.60500437197474366</c:v>
                </c:pt>
                <c:pt idx="7047">
                  <c:v>0.61749109460688112</c:v>
                </c:pt>
                <c:pt idx="7048">
                  <c:v>0.61707145533129371</c:v>
                </c:pt>
                <c:pt idx="7049">
                  <c:v>0.60805035501714977</c:v>
                </c:pt>
                <c:pt idx="7050">
                  <c:v>0</c:v>
                </c:pt>
                <c:pt idx="7051">
                  <c:v>0.61527906360112083</c:v>
                </c:pt>
                <c:pt idx="7052">
                  <c:v>0.60900019818888085</c:v>
                </c:pt>
                <c:pt idx="7053">
                  <c:v>0.61057406615112275</c:v>
                </c:pt>
                <c:pt idx="7054">
                  <c:v>0.61094751367973976</c:v>
                </c:pt>
                <c:pt idx="7055">
                  <c:v>0.60596562524643161</c:v>
                </c:pt>
                <c:pt idx="7056">
                  <c:v>0.61782510242499133</c:v>
                </c:pt>
                <c:pt idx="7057">
                  <c:v>0.61420388482484534</c:v>
                </c:pt>
                <c:pt idx="7058">
                  <c:v>0.61043544775254399</c:v>
                </c:pt>
                <c:pt idx="7059">
                  <c:v>0.60949933162526571</c:v>
                </c:pt>
                <c:pt idx="7060">
                  <c:v>0.61703714729761516</c:v>
                </c:pt>
                <c:pt idx="7061">
                  <c:v>0.61293477208959835</c:v>
                </c:pt>
                <c:pt idx="7062">
                  <c:v>0.62201468332372845</c:v>
                </c:pt>
                <c:pt idx="7063">
                  <c:v>0.61111092091936947</c:v>
                </c:pt>
                <c:pt idx="7064">
                  <c:v>0.60970277613417956</c:v>
                </c:pt>
                <c:pt idx="7065">
                  <c:v>0.61048271896814554</c:v>
                </c:pt>
                <c:pt idx="7066">
                  <c:v>0.60806023736231773</c:v>
                </c:pt>
                <c:pt idx="7067">
                  <c:v>0.5907473335567186</c:v>
                </c:pt>
                <c:pt idx="7068">
                  <c:v>0.58301652887216582</c:v>
                </c:pt>
                <c:pt idx="7069">
                  <c:v>0.60709099677487255</c:v>
                </c:pt>
                <c:pt idx="7070">
                  <c:v>0.60418541717813301</c:v>
                </c:pt>
                <c:pt idx="7071">
                  <c:v>0.62664263497363792</c:v>
                </c:pt>
                <c:pt idx="7072">
                  <c:v>0.61715299266001467</c:v>
                </c:pt>
                <c:pt idx="7073">
                  <c:v>0.60047977921985063</c:v>
                </c:pt>
                <c:pt idx="7074">
                  <c:v>0.61978875828839552</c:v>
                </c:pt>
                <c:pt idx="7075">
                  <c:v>0.61394956181587501</c:v>
                </c:pt>
                <c:pt idx="7076">
                  <c:v>0.60427194722453959</c:v>
                </c:pt>
                <c:pt idx="7077">
                  <c:v>0.60846679584252439</c:v>
                </c:pt>
                <c:pt idx="7078">
                  <c:v>0.61690761910185143</c:v>
                </c:pt>
                <c:pt idx="7079">
                  <c:v>0.72999455281242875</c:v>
                </c:pt>
                <c:pt idx="7080">
                  <c:v>0.63809263726584675</c:v>
                </c:pt>
                <c:pt idx="7081">
                  <c:v>0.61512180494618018</c:v>
                </c:pt>
                <c:pt idx="7082">
                  <c:v>0.60627306703829165</c:v>
                </c:pt>
                <c:pt idx="7083">
                  <c:v>0.61278385671973645</c:v>
                </c:pt>
                <c:pt idx="7084">
                  <c:v>0.61585664643763072</c:v>
                </c:pt>
                <c:pt idx="7085">
                  <c:v>0.61469458682739564</c:v>
                </c:pt>
                <c:pt idx="7086">
                  <c:v>0.61764864877609604</c:v>
                </c:pt>
                <c:pt idx="7087">
                  <c:v>0.62845088214122324</c:v>
                </c:pt>
                <c:pt idx="7088">
                  <c:v>0.62601893980840662</c:v>
                </c:pt>
                <c:pt idx="7089">
                  <c:v>0.62535581586291267</c:v>
                </c:pt>
                <c:pt idx="7090">
                  <c:v>0.61702387619925758</c:v>
                </c:pt>
                <c:pt idx="7091">
                  <c:v>0.60362690035867739</c:v>
                </c:pt>
                <c:pt idx="7092">
                  <c:v>0.5023700018358932</c:v>
                </c:pt>
                <c:pt idx="7093">
                  <c:v>0.61439094690811036</c:v>
                </c:pt>
                <c:pt idx="7094">
                  <c:v>0.6154556636290428</c:v>
                </c:pt>
                <c:pt idx="7095">
                  <c:v>0.60682251468059256</c:v>
                </c:pt>
                <c:pt idx="7096">
                  <c:v>0.6038787563991086</c:v>
                </c:pt>
                <c:pt idx="7097">
                  <c:v>0.61648970675060377</c:v>
                </c:pt>
                <c:pt idx="7098">
                  <c:v>0.61250479334127461</c:v>
                </c:pt>
                <c:pt idx="7099">
                  <c:v>0.61759960772471856</c:v>
                </c:pt>
                <c:pt idx="7100">
                  <c:v>0.61461398012049773</c:v>
                </c:pt>
                <c:pt idx="7101">
                  <c:v>0.622626622380268</c:v>
                </c:pt>
                <c:pt idx="7102">
                  <c:v>0.58020050601035356</c:v>
                </c:pt>
                <c:pt idx="7103">
                  <c:v>0.6132616423072067</c:v>
                </c:pt>
                <c:pt idx="7104">
                  <c:v>0.6058439671877186</c:v>
                </c:pt>
                <c:pt idx="7105">
                  <c:v>0.6102223831695287</c:v>
                </c:pt>
                <c:pt idx="7106">
                  <c:v>0.61172079376636468</c:v>
                </c:pt>
                <c:pt idx="7107">
                  <c:v>0.61700034112089963</c:v>
                </c:pt>
                <c:pt idx="7108">
                  <c:v>0.61131600665585462</c:v>
                </c:pt>
                <c:pt idx="7109">
                  <c:v>0.62073677490208479</c:v>
                </c:pt>
                <c:pt idx="7110">
                  <c:v>0.60759899338441825</c:v>
                </c:pt>
                <c:pt idx="7111">
                  <c:v>0.60426152782818865</c:v>
                </c:pt>
                <c:pt idx="7112">
                  <c:v>0.62395898948307116</c:v>
                </c:pt>
                <c:pt idx="7113">
                  <c:v>0.60890873698252534</c:v>
                </c:pt>
                <c:pt idx="7114">
                  <c:v>0.61639174043273481</c:v>
                </c:pt>
                <c:pt idx="7115">
                  <c:v>0.61942900242848087</c:v>
                </c:pt>
                <c:pt idx="7116">
                  <c:v>0.61433709043555862</c:v>
                </c:pt>
                <c:pt idx="7117">
                  <c:v>0.61161460163910086</c:v>
                </c:pt>
                <c:pt idx="7118">
                  <c:v>0.61907997819612981</c:v>
                </c:pt>
                <c:pt idx="7119">
                  <c:v>0.6085377240301455</c:v>
                </c:pt>
                <c:pt idx="7120">
                  <c:v>0.61386678204630529</c:v>
                </c:pt>
                <c:pt idx="7121">
                  <c:v>0.6129264091899026</c:v>
                </c:pt>
                <c:pt idx="7122">
                  <c:v>0.60864673426466265</c:v>
                </c:pt>
                <c:pt idx="7123">
                  <c:v>0.62614503148942013</c:v>
                </c:pt>
                <c:pt idx="7124">
                  <c:v>0.6189165712611665</c:v>
                </c:pt>
                <c:pt idx="7125">
                  <c:v>0.61637178958458794</c:v>
                </c:pt>
                <c:pt idx="7126">
                  <c:v>0.60938896361119865</c:v>
                </c:pt>
                <c:pt idx="7127">
                  <c:v>0.61640621266558404</c:v>
                </c:pt>
                <c:pt idx="7128">
                  <c:v>0.61349502638136044</c:v>
                </c:pt>
                <c:pt idx="7129">
                  <c:v>0.6195120494660965</c:v>
                </c:pt>
                <c:pt idx="7130">
                  <c:v>0.61813901468292565</c:v>
                </c:pt>
                <c:pt idx="7131">
                  <c:v>0.61142932764180535</c:v>
                </c:pt>
                <c:pt idx="7132">
                  <c:v>0.62059021831254702</c:v>
                </c:pt>
                <c:pt idx="7133">
                  <c:v>0.6157676762769807</c:v>
                </c:pt>
                <c:pt idx="7134">
                  <c:v>0.61000696895789097</c:v>
                </c:pt>
                <c:pt idx="7135">
                  <c:v>0.61952693171397544</c:v>
                </c:pt>
                <c:pt idx="7136">
                  <c:v>0.6170137042336219</c:v>
                </c:pt>
                <c:pt idx="7137">
                  <c:v>0.61331901114152365</c:v>
                </c:pt>
                <c:pt idx="7138">
                  <c:v>0.62357743131408172</c:v>
                </c:pt>
                <c:pt idx="7139">
                  <c:v>0.62128304150714753</c:v>
                </c:pt>
                <c:pt idx="7140">
                  <c:v>0.62851153706620233</c:v>
                </c:pt>
                <c:pt idx="7141">
                  <c:v>0.61463926275467573</c:v>
                </c:pt>
                <c:pt idx="7142">
                  <c:v>0.61762228093888283</c:v>
                </c:pt>
                <c:pt idx="7143">
                  <c:v>0.61478685872020233</c:v>
                </c:pt>
                <c:pt idx="7144">
                  <c:v>0.62352756363706718</c:v>
                </c:pt>
                <c:pt idx="7145">
                  <c:v>0.61528739055151171</c:v>
                </c:pt>
                <c:pt idx="7146">
                  <c:v>0.62232990507036345</c:v>
                </c:pt>
                <c:pt idx="7147">
                  <c:v>0.62275067440523946</c:v>
                </c:pt>
                <c:pt idx="7148">
                  <c:v>0.61498435175328681</c:v>
                </c:pt>
                <c:pt idx="7149">
                  <c:v>0.61392180205625235</c:v>
                </c:pt>
                <c:pt idx="7150">
                  <c:v>0.61583469303258098</c:v>
                </c:pt>
                <c:pt idx="7151">
                  <c:v>0.61542395288594387</c:v>
                </c:pt>
                <c:pt idx="7152">
                  <c:v>0.61339453572624347</c:v>
                </c:pt>
                <c:pt idx="7153">
                  <c:v>0.6149073435001936</c:v>
                </c:pt>
                <c:pt idx="7154">
                  <c:v>0.62291827324627935</c:v>
                </c:pt>
                <c:pt idx="7155">
                  <c:v>0.61867553888514093</c:v>
                </c:pt>
                <c:pt idx="7156">
                  <c:v>0.61366708722709462</c:v>
                </c:pt>
                <c:pt idx="7157">
                  <c:v>0.60883058016958358</c:v>
                </c:pt>
                <c:pt idx="7158">
                  <c:v>0.61509666551673303</c:v>
                </c:pt>
                <c:pt idx="7159">
                  <c:v>0.62585358877579689</c:v>
                </c:pt>
                <c:pt idx="7160">
                  <c:v>0.6345120151091006</c:v>
                </c:pt>
                <c:pt idx="7161">
                  <c:v>0.60896465952727163</c:v>
                </c:pt>
                <c:pt idx="7162">
                  <c:v>0.62608673561503103</c:v>
                </c:pt>
                <c:pt idx="7163">
                  <c:v>0.60916499693892889</c:v>
                </c:pt>
                <c:pt idx="7164">
                  <c:v>0.61756600301879172</c:v>
                </c:pt>
                <c:pt idx="7165">
                  <c:v>0.62370375824207502</c:v>
                </c:pt>
                <c:pt idx="7166">
                  <c:v>0.62117968268484425</c:v>
                </c:pt>
                <c:pt idx="7167">
                  <c:v>0.60930203598483412</c:v>
                </c:pt>
                <c:pt idx="7168">
                  <c:v>0.61651927372354665</c:v>
                </c:pt>
                <c:pt idx="7169">
                  <c:v>0.60932434557754345</c:v>
                </c:pt>
                <c:pt idx="7170">
                  <c:v>0.61864044924047079</c:v>
                </c:pt>
                <c:pt idx="7171">
                  <c:v>0.62026558891028349</c:v>
                </c:pt>
                <c:pt idx="7172">
                  <c:v>0.62474191448072813</c:v>
                </c:pt>
                <c:pt idx="7173">
                  <c:v>0.61566159693121869</c:v>
                </c:pt>
                <c:pt idx="7174">
                  <c:v>0.6321648863693291</c:v>
                </c:pt>
                <c:pt idx="7175">
                  <c:v>0.64847608380719535</c:v>
                </c:pt>
                <c:pt idx="7176">
                  <c:v>0.62347197477632699</c:v>
                </c:pt>
                <c:pt idx="7177">
                  <c:v>0.62257070513186807</c:v>
                </c:pt>
                <c:pt idx="7178">
                  <c:v>0.6145328057853443</c:v>
                </c:pt>
                <c:pt idx="7179">
                  <c:v>0.62367461065704843</c:v>
                </c:pt>
                <c:pt idx="7180">
                  <c:v>0.63410870982001566</c:v>
                </c:pt>
                <c:pt idx="7181">
                  <c:v>0.61127543673812734</c:v>
                </c:pt>
                <c:pt idx="7182">
                  <c:v>0.62387706757948669</c:v>
                </c:pt>
                <c:pt idx="7183">
                  <c:v>0.64417111251752646</c:v>
                </c:pt>
                <c:pt idx="7184">
                  <c:v>0.65988599337149212</c:v>
                </c:pt>
                <c:pt idx="7185">
                  <c:v>0.66261770906345863</c:v>
                </c:pt>
                <c:pt idx="7186">
                  <c:v>0.64551290854779653</c:v>
                </c:pt>
                <c:pt idx="7187">
                  <c:v>0.64807095764297407</c:v>
                </c:pt>
                <c:pt idx="7188">
                  <c:v>0.6371823584804196</c:v>
                </c:pt>
                <c:pt idx="7189">
                  <c:v>0.63592957762621216</c:v>
                </c:pt>
                <c:pt idx="7190">
                  <c:v>0.63395782021788238</c:v>
                </c:pt>
                <c:pt idx="7191">
                  <c:v>0.63959254894386097</c:v>
                </c:pt>
                <c:pt idx="7192">
                  <c:v>0.63999214437668084</c:v>
                </c:pt>
                <c:pt idx="7193">
                  <c:v>0.64095747907019662</c:v>
                </c:pt>
                <c:pt idx="7194">
                  <c:v>0.63768931607489376</c:v>
                </c:pt>
                <c:pt idx="7195">
                  <c:v>0.64614737684960233</c:v>
                </c:pt>
                <c:pt idx="7196">
                  <c:v>0.64348602091262253</c:v>
                </c:pt>
                <c:pt idx="7197">
                  <c:v>0.63673794014443463</c:v>
                </c:pt>
                <c:pt idx="7198">
                  <c:v>0.64717407582587483</c:v>
                </c:pt>
                <c:pt idx="7199">
                  <c:v>0.61776214353388381</c:v>
                </c:pt>
                <c:pt idx="7200">
                  <c:v>0.64333614769413161</c:v>
                </c:pt>
                <c:pt idx="7201">
                  <c:v>0.63819551701655353</c:v>
                </c:pt>
                <c:pt idx="7202">
                  <c:v>0.6467717181039303</c:v>
                </c:pt>
                <c:pt idx="7203">
                  <c:v>0.6519418669400987</c:v>
                </c:pt>
                <c:pt idx="7204">
                  <c:v>0.63905842838809723</c:v>
                </c:pt>
                <c:pt idx="7205">
                  <c:v>0.63513584238425735</c:v>
                </c:pt>
                <c:pt idx="7206">
                  <c:v>0.63603466970239853</c:v>
                </c:pt>
                <c:pt idx="7207">
                  <c:v>0.63310698098944829</c:v>
                </c:pt>
                <c:pt idx="7208">
                  <c:v>0.65317151358821091</c:v>
                </c:pt>
                <c:pt idx="7209">
                  <c:v>0.6310325539445486</c:v>
                </c:pt>
                <c:pt idx="7210">
                  <c:v>0.62633349975617569</c:v>
                </c:pt>
                <c:pt idx="7211">
                  <c:v>0.63218458632959629</c:v>
                </c:pt>
                <c:pt idx="7212">
                  <c:v>0.63713904829296109</c:v>
                </c:pt>
                <c:pt idx="7213">
                  <c:v>0.63999621459642775</c:v>
                </c:pt>
                <c:pt idx="7214">
                  <c:v>0.63035619546907762</c:v>
                </c:pt>
                <c:pt idx="7215">
                  <c:v>0.63463159781293377</c:v>
                </c:pt>
                <c:pt idx="7216">
                  <c:v>0.6333305514800226</c:v>
                </c:pt>
                <c:pt idx="7217">
                  <c:v>0.63250100667715736</c:v>
                </c:pt>
                <c:pt idx="7218">
                  <c:v>0.62867244768735464</c:v>
                </c:pt>
                <c:pt idx="7219">
                  <c:v>0.6417148829017848</c:v>
                </c:pt>
                <c:pt idx="7220">
                  <c:v>0.64908343932550572</c:v>
                </c:pt>
                <c:pt idx="7221">
                  <c:v>0.64713836606315156</c:v>
                </c:pt>
                <c:pt idx="7222">
                  <c:v>0.6277503425363361</c:v>
                </c:pt>
                <c:pt idx="7223">
                  <c:v>0.63209815120492774</c:v>
                </c:pt>
                <c:pt idx="7224">
                  <c:v>0.63208620614534561</c:v>
                </c:pt>
                <c:pt idx="7225">
                  <c:v>0.63152416899475827</c:v>
                </c:pt>
                <c:pt idx="7226">
                  <c:v>0.62990717449718181</c:v>
                </c:pt>
                <c:pt idx="7227">
                  <c:v>0.63269220492796019</c:v>
                </c:pt>
                <c:pt idx="7228">
                  <c:v>0.6277503425363361</c:v>
                </c:pt>
                <c:pt idx="7229">
                  <c:v>0.62096718433455778</c:v>
                </c:pt>
                <c:pt idx="7230">
                  <c:v>0</c:v>
                </c:pt>
                <c:pt idx="7231">
                  <c:v>0.62351778776775135</c:v>
                </c:pt>
                <c:pt idx="7232">
                  <c:v>0.61637263835393763</c:v>
                </c:pt>
                <c:pt idx="7233">
                  <c:v>0.62827774639288581</c:v>
                </c:pt>
                <c:pt idx="7234">
                  <c:v>0.64697037827740644</c:v>
                </c:pt>
                <c:pt idx="7235">
                  <c:v>0.63743384160085381</c:v>
                </c:pt>
                <c:pt idx="7236">
                  <c:v>0.63247256237291349</c:v>
                </c:pt>
                <c:pt idx="7237">
                  <c:v>0.61416330038420008</c:v>
                </c:pt>
                <c:pt idx="7238">
                  <c:v>0.63523256741213452</c:v>
                </c:pt>
                <c:pt idx="7239">
                  <c:v>0.62191477049280963</c:v>
                </c:pt>
                <c:pt idx="7240">
                  <c:v>0.6175222472054136</c:v>
                </c:pt>
                <c:pt idx="7241">
                  <c:v>0.60412493548225599</c:v>
                </c:pt>
                <c:pt idx="7242">
                  <c:v>0.62784504208705072</c:v>
                </c:pt>
                <c:pt idx="7243">
                  <c:v>0.62598944379177413</c:v>
                </c:pt>
                <c:pt idx="7244">
                  <c:v>0.62546990553026849</c:v>
                </c:pt>
                <c:pt idx="7245">
                  <c:v>0.62515210866343662</c:v>
                </c:pt>
                <c:pt idx="7246">
                  <c:v>0.62247789679917676</c:v>
                </c:pt>
                <c:pt idx="7247">
                  <c:v>0.61196397587367901</c:v>
                </c:pt>
                <c:pt idx="7248">
                  <c:v>0.61543554783146359</c:v>
                </c:pt>
                <c:pt idx="7249">
                  <c:v>0.63067205213062116</c:v>
                </c:pt>
                <c:pt idx="7250">
                  <c:v>0.62422508865655824</c:v>
                </c:pt>
                <c:pt idx="7251">
                  <c:v>0.62026888989482931</c:v>
                </c:pt>
                <c:pt idx="7252">
                  <c:v>0.6204793937086327</c:v>
                </c:pt>
                <c:pt idx="7253">
                  <c:v>0.61314896349357695</c:v>
                </c:pt>
                <c:pt idx="7254">
                  <c:v>0.61761960545695782</c:v>
                </c:pt>
                <c:pt idx="7255">
                  <c:v>0.62480311846652314</c:v>
                </c:pt>
                <c:pt idx="7256">
                  <c:v>0.63111178838578563</c:v>
                </c:pt>
                <c:pt idx="7257">
                  <c:v>0.62917356347404363</c:v>
                </c:pt>
                <c:pt idx="7258">
                  <c:v>0.6198499222180659</c:v>
                </c:pt>
                <c:pt idx="7259">
                  <c:v>0.61035456400477262</c:v>
                </c:pt>
                <c:pt idx="7260">
                  <c:v>0.62147681132681964</c:v>
                </c:pt>
                <c:pt idx="7261">
                  <c:v>0.62654864708802704</c:v>
                </c:pt>
                <c:pt idx="7262">
                  <c:v>0.62051067317899644</c:v>
                </c:pt>
                <c:pt idx="7263">
                  <c:v>0.61802920654085125</c:v>
                </c:pt>
                <c:pt idx="7264">
                  <c:v>0.62048560612238035</c:v>
                </c:pt>
                <c:pt idx="7265">
                  <c:v>0.62955070507810762</c:v>
                </c:pt>
                <c:pt idx="7266">
                  <c:v>0.6262960538724377</c:v>
                </c:pt>
                <c:pt idx="7267">
                  <c:v>0.61586044757357683</c:v>
                </c:pt>
                <c:pt idx="7268">
                  <c:v>0.61290067058565878</c:v>
                </c:pt>
                <c:pt idx="7269">
                  <c:v>0.61357101841688377</c:v>
                </c:pt>
                <c:pt idx="7270">
                  <c:v>0.62850642443241067</c:v>
                </c:pt>
                <c:pt idx="7271">
                  <c:v>0.61658820150682003</c:v>
                </c:pt>
                <c:pt idx="7272">
                  <c:v>0.60963678148554967</c:v>
                </c:pt>
                <c:pt idx="7273">
                  <c:v>0.60488737587370167</c:v>
                </c:pt>
                <c:pt idx="7274">
                  <c:v>0.61181982861711981</c:v>
                </c:pt>
                <c:pt idx="7275">
                  <c:v>0.61616107310117196</c:v>
                </c:pt>
                <c:pt idx="7276">
                  <c:v>0.61490872575672439</c:v>
                </c:pt>
                <c:pt idx="7277">
                  <c:v>0.60961483564985575</c:v>
                </c:pt>
                <c:pt idx="7278">
                  <c:v>0.61015626141413715</c:v>
                </c:pt>
                <c:pt idx="7279">
                  <c:v>0.61248819444614711</c:v>
                </c:pt>
                <c:pt idx="7280">
                  <c:v>0.61793474335789955</c:v>
                </c:pt>
                <c:pt idx="7281">
                  <c:v>0.60362501818159264</c:v>
                </c:pt>
                <c:pt idx="7282">
                  <c:v>0.60710321750858409</c:v>
                </c:pt>
                <c:pt idx="7283">
                  <c:v>0.62948607598302853</c:v>
                </c:pt>
                <c:pt idx="7284">
                  <c:v>0.61709569615079429</c:v>
                </c:pt>
                <c:pt idx="7285">
                  <c:v>0.62130434347169172</c:v>
                </c:pt>
                <c:pt idx="7286">
                  <c:v>0.63818167653924274</c:v>
                </c:pt>
                <c:pt idx="7287">
                  <c:v>0.61806691811589265</c:v>
                </c:pt>
                <c:pt idx="7288">
                  <c:v>0.62226787617560009</c:v>
                </c:pt>
                <c:pt idx="7289">
                  <c:v>0.60802876014459406</c:v>
                </c:pt>
                <c:pt idx="7290">
                  <c:v>0.60933477586286622</c:v>
                </c:pt>
                <c:pt idx="7291">
                  <c:v>0.61864581561027621</c:v>
                </c:pt>
                <c:pt idx="7292">
                  <c:v>0.61588485568154072</c:v>
                </c:pt>
                <c:pt idx="7293">
                  <c:v>0.62044913885950082</c:v>
                </c:pt>
                <c:pt idx="7294">
                  <c:v>0.60981545602472609</c:v>
                </c:pt>
                <c:pt idx="7295">
                  <c:v>0.61460436100505633</c:v>
                </c:pt>
                <c:pt idx="7296">
                  <c:v>0.61728676325977905</c:v>
                </c:pt>
                <c:pt idx="7297">
                  <c:v>0.61452031184852762</c:v>
                </c:pt>
                <c:pt idx="7298">
                  <c:v>0.61217488140322862</c:v>
                </c:pt>
                <c:pt idx="7299">
                  <c:v>0.61816435811873083</c:v>
                </c:pt>
                <c:pt idx="7300">
                  <c:v>0.60176881164430829</c:v>
                </c:pt>
                <c:pt idx="7301">
                  <c:v>0.60604481815561551</c:v>
                </c:pt>
                <c:pt idx="7302">
                  <c:v>0.59790125501303582</c:v>
                </c:pt>
                <c:pt idx="7303">
                  <c:v>0.59953219002783575</c:v>
                </c:pt>
                <c:pt idx="7304">
                  <c:v>0.61367514540448165</c:v>
                </c:pt>
                <c:pt idx="7305">
                  <c:v>0.59329773914546458</c:v>
                </c:pt>
                <c:pt idx="7306">
                  <c:v>0.60234839940623397</c:v>
                </c:pt>
                <c:pt idx="7307">
                  <c:v>0.59806601348768451</c:v>
                </c:pt>
                <c:pt idx="7308">
                  <c:v>0.61253224576048559</c:v>
                </c:pt>
                <c:pt idx="7309">
                  <c:v>0.61083582210398857</c:v>
                </c:pt>
                <c:pt idx="7310">
                  <c:v>0.59387090295455269</c:v>
                </c:pt>
                <c:pt idx="7311">
                  <c:v>0.61031805238315084</c:v>
                </c:pt>
                <c:pt idx="7312">
                  <c:v>0.6054871466288696</c:v>
                </c:pt>
                <c:pt idx="7313">
                  <c:v>0.59968705087139329</c:v>
                </c:pt>
                <c:pt idx="7314">
                  <c:v>0.58514332337060049</c:v>
                </c:pt>
                <c:pt idx="7315">
                  <c:v>0.60432785278378598</c:v>
                </c:pt>
                <c:pt idx="7316">
                  <c:v>0.59465868272920452</c:v>
                </c:pt>
                <c:pt idx="7317">
                  <c:v>0.597226549495254</c:v>
                </c:pt>
                <c:pt idx="7318">
                  <c:v>0.60828451390668681</c:v>
                </c:pt>
                <c:pt idx="7319">
                  <c:v>0.59990746605436229</c:v>
                </c:pt>
                <c:pt idx="7320">
                  <c:v>0.60850378640408465</c:v>
                </c:pt>
                <c:pt idx="7321">
                  <c:v>0.62147148999897961</c:v>
                </c:pt>
                <c:pt idx="7322">
                  <c:v>0.62238373060585261</c:v>
                </c:pt>
                <c:pt idx="7323">
                  <c:v>0.60812353808862263</c:v>
                </c:pt>
                <c:pt idx="7324">
                  <c:v>0.5985829856670537</c:v>
                </c:pt>
                <c:pt idx="7325">
                  <c:v>0.61637358093658134</c:v>
                </c:pt>
                <c:pt idx="7326">
                  <c:v>0.61173618981437516</c:v>
                </c:pt>
                <c:pt idx="7327">
                  <c:v>0.61758886595987772</c:v>
                </c:pt>
                <c:pt idx="7328">
                  <c:v>0.61758710337216449</c:v>
                </c:pt>
                <c:pt idx="7329">
                  <c:v>0.60299175414386574</c:v>
                </c:pt>
                <c:pt idx="7330">
                  <c:v>0.61138809956631013</c:v>
                </c:pt>
                <c:pt idx="7331">
                  <c:v>0.61214728437979793</c:v>
                </c:pt>
                <c:pt idx="7332">
                  <c:v>0.61064918926814982</c:v>
                </c:pt>
                <c:pt idx="7333">
                  <c:v>0.60935310111735252</c:v>
                </c:pt>
                <c:pt idx="7334">
                  <c:v>0.6006717286160429</c:v>
                </c:pt>
                <c:pt idx="7335">
                  <c:v>0.62989164294296585</c:v>
                </c:pt>
                <c:pt idx="7336">
                  <c:v>0.60373285893761031</c:v>
                </c:pt>
                <c:pt idx="7337">
                  <c:v>0.61863110004293353</c:v>
                </c:pt>
                <c:pt idx="7338">
                  <c:v>0.61599969330577153</c:v>
                </c:pt>
                <c:pt idx="7339">
                  <c:v>0.61692637121056282</c:v>
                </c:pt>
                <c:pt idx="7340">
                  <c:v>0.61167981730971877</c:v>
                </c:pt>
                <c:pt idx="7341">
                  <c:v>0.61207590091940955</c:v>
                </c:pt>
                <c:pt idx="7342">
                  <c:v>0.61158919769918463</c:v>
                </c:pt>
                <c:pt idx="7343">
                  <c:v>0.60602870723055191</c:v>
                </c:pt>
                <c:pt idx="7344">
                  <c:v>0.61226640395919663</c:v>
                </c:pt>
                <c:pt idx="7345">
                  <c:v>0.60943730052857181</c:v>
                </c:pt>
                <c:pt idx="7346">
                  <c:v>0.60433307555983062</c:v>
                </c:pt>
                <c:pt idx="7347">
                  <c:v>0.60371866100258864</c:v>
                </c:pt>
                <c:pt idx="7348">
                  <c:v>0.61132649131891592</c:v>
                </c:pt>
                <c:pt idx="7349">
                  <c:v>0.62058571035974974</c:v>
                </c:pt>
                <c:pt idx="7350">
                  <c:v>0.60397821594610235</c:v>
                </c:pt>
                <c:pt idx="7351">
                  <c:v>0.60830503365610478</c:v>
                </c:pt>
                <c:pt idx="7352">
                  <c:v>0.61020968873625048</c:v>
                </c:pt>
                <c:pt idx="7353">
                  <c:v>0.61498210272889364</c:v>
                </c:pt>
                <c:pt idx="7354">
                  <c:v>0.61516066431655669</c:v>
                </c:pt>
                <c:pt idx="7355">
                  <c:v>0.60468031342971573</c:v>
                </c:pt>
                <c:pt idx="7356">
                  <c:v>0.61110996888222557</c:v>
                </c:pt>
                <c:pt idx="7357">
                  <c:v>0.62070814361593163</c:v>
                </c:pt>
                <c:pt idx="7358">
                  <c:v>0.60838975712014365</c:v>
                </c:pt>
                <c:pt idx="7359">
                  <c:v>0.60847825319419657</c:v>
                </c:pt>
                <c:pt idx="7360">
                  <c:v>0.61397871201176402</c:v>
                </c:pt>
                <c:pt idx="7361">
                  <c:v>0.60824536825882181</c:v>
                </c:pt>
                <c:pt idx="7362">
                  <c:v>0.61102208097904342</c:v>
                </c:pt>
                <c:pt idx="7363">
                  <c:v>0.60663711376319462</c:v>
                </c:pt>
                <c:pt idx="7364">
                  <c:v>0.60276788795071501</c:v>
                </c:pt>
                <c:pt idx="7365">
                  <c:v>0.61340956625081222</c:v>
                </c:pt>
                <c:pt idx="7366">
                  <c:v>0.61204824092164645</c:v>
                </c:pt>
                <c:pt idx="7367">
                  <c:v>0.60834410472642753</c:v>
                </c:pt>
                <c:pt idx="7368">
                  <c:v>0.60435644909483377</c:v>
                </c:pt>
                <c:pt idx="7369">
                  <c:v>0.61160912537926571</c:v>
                </c:pt>
                <c:pt idx="7370">
                  <c:v>0.6085414739082996</c:v>
                </c:pt>
                <c:pt idx="7371">
                  <c:v>0.60633964981346611</c:v>
                </c:pt>
                <c:pt idx="7372">
                  <c:v>0.6160400790062176</c:v>
                </c:pt>
                <c:pt idx="7373">
                  <c:v>0.60811237152984332</c:v>
                </c:pt>
                <c:pt idx="7374">
                  <c:v>0.6105682586388127</c:v>
                </c:pt>
                <c:pt idx="7375">
                  <c:v>0.605335099191329</c:v>
                </c:pt>
                <c:pt idx="7376">
                  <c:v>0.60815937122028163</c:v>
                </c:pt>
                <c:pt idx="7377">
                  <c:v>0.60232028170548924</c:v>
                </c:pt>
                <c:pt idx="7378">
                  <c:v>0.60344751481460368</c:v>
                </c:pt>
                <c:pt idx="7379">
                  <c:v>0.60413630356280168</c:v>
                </c:pt>
                <c:pt idx="7380">
                  <c:v>0.60663564393912583</c:v>
                </c:pt>
                <c:pt idx="7381">
                  <c:v>0.60275154319686364</c:v>
                </c:pt>
                <c:pt idx="7382">
                  <c:v>0.6100727173987277</c:v>
                </c:pt>
                <c:pt idx="7383">
                  <c:v>0.61599211203916748</c:v>
                </c:pt>
                <c:pt idx="7384">
                  <c:v>0.61336730587635169</c:v>
                </c:pt>
                <c:pt idx="7385">
                  <c:v>0.60350636472720365</c:v>
                </c:pt>
                <c:pt idx="7386">
                  <c:v>0.60954214867041945</c:v>
                </c:pt>
                <c:pt idx="7387">
                  <c:v>0.61040387848586064</c:v>
                </c:pt>
                <c:pt idx="7388">
                  <c:v>0.6119721458416173</c:v>
                </c:pt>
                <c:pt idx="7389">
                  <c:v>0.61315184621186103</c:v>
                </c:pt>
                <c:pt idx="7390">
                  <c:v>0.60486546607413771</c:v>
                </c:pt>
                <c:pt idx="7391">
                  <c:v>0.60864673426466265</c:v>
                </c:pt>
                <c:pt idx="7392">
                  <c:v>0.61085591752655921</c:v>
                </c:pt>
                <c:pt idx="7393">
                  <c:v>0.60986698004866857</c:v>
                </c:pt>
                <c:pt idx="7394">
                  <c:v>0.61698394986646032</c:v>
                </c:pt>
                <c:pt idx="7395">
                  <c:v>0.61591412729678763</c:v>
                </c:pt>
                <c:pt idx="7396">
                  <c:v>0.61805220703328501</c:v>
                </c:pt>
                <c:pt idx="7397">
                  <c:v>0.60222661111972564</c:v>
                </c:pt>
                <c:pt idx="7398">
                  <c:v>0.61785726674693753</c:v>
                </c:pt>
                <c:pt idx="7399">
                  <c:v>0.61033251729395233</c:v>
                </c:pt>
                <c:pt idx="7400">
                  <c:v>0.60465730377451465</c:v>
                </c:pt>
                <c:pt idx="7401">
                  <c:v>0.61091152154566453</c:v>
                </c:pt>
                <c:pt idx="7402">
                  <c:v>0.61526144793291448</c:v>
                </c:pt>
                <c:pt idx="7403">
                  <c:v>0.60709032638484306</c:v>
                </c:pt>
                <c:pt idx="7404">
                  <c:v>0.6085983261729383</c:v>
                </c:pt>
                <c:pt idx="7405">
                  <c:v>0.61613749872732326</c:v>
                </c:pt>
                <c:pt idx="7406">
                  <c:v>0.60975841679746745</c:v>
                </c:pt>
                <c:pt idx="7407">
                  <c:v>0.62336167090878958</c:v>
                </c:pt>
                <c:pt idx="7408">
                  <c:v>0.60953512392284059</c:v>
                </c:pt>
                <c:pt idx="7409">
                  <c:v>0.6164983805403057</c:v>
                </c:pt>
                <c:pt idx="7410">
                  <c:v>0.61043999010887184</c:v>
                </c:pt>
                <c:pt idx="7411">
                  <c:v>0.61192240863424163</c:v>
                </c:pt>
                <c:pt idx="7412">
                  <c:v>0.62930803076705333</c:v>
                </c:pt>
                <c:pt idx="7413">
                  <c:v>0.62396457106780201</c:v>
                </c:pt>
                <c:pt idx="7414">
                  <c:v>0.6173115938374345</c:v>
                </c:pt>
                <c:pt idx="7415">
                  <c:v>0.61258088691564649</c:v>
                </c:pt>
                <c:pt idx="7416">
                  <c:v>0.60635179992682808</c:v>
                </c:pt>
                <c:pt idx="7417">
                  <c:v>0.60940221366685765</c:v>
                </c:pt>
                <c:pt idx="7418">
                  <c:v>0.60698619514704111</c:v>
                </c:pt>
                <c:pt idx="7419">
                  <c:v>0.60718008445464144</c:v>
                </c:pt>
                <c:pt idx="7420">
                  <c:v>0.62503697280642723</c:v>
                </c:pt>
                <c:pt idx="7421">
                  <c:v>0.61596776517781726</c:v>
                </c:pt>
                <c:pt idx="7422">
                  <c:v>0.62868428141973265</c:v>
                </c:pt>
                <c:pt idx="7423">
                  <c:v>0.6020599913279624</c:v>
                </c:pt>
                <c:pt idx="7424">
                  <c:v>0.62095605497103812</c:v>
                </c:pt>
                <c:pt idx="7425">
                  <c:v>0.61602036553556361</c:v>
                </c:pt>
                <c:pt idx="7426">
                  <c:v>0.61592163017267776</c:v>
                </c:pt>
                <c:pt idx="7427">
                  <c:v>0.62721187318587557</c:v>
                </c:pt>
                <c:pt idx="7428">
                  <c:v>0.59994663201456433</c:v>
                </c:pt>
                <c:pt idx="7429">
                  <c:v>0.60734826953852983</c:v>
                </c:pt>
                <c:pt idx="7430">
                  <c:v>0.61440414665511434</c:v>
                </c:pt>
                <c:pt idx="7431">
                  <c:v>0.61567951945557686</c:v>
                </c:pt>
                <c:pt idx="7432">
                  <c:v>0.61310127288990368</c:v>
                </c:pt>
                <c:pt idx="7433">
                  <c:v>0.61699236370552069</c:v>
                </c:pt>
                <c:pt idx="7434">
                  <c:v>0.63194453104147186</c:v>
                </c:pt>
                <c:pt idx="7435">
                  <c:v>0.61848155469664778</c:v>
                </c:pt>
                <c:pt idx="7436">
                  <c:v>0.62167290216294535</c:v>
                </c:pt>
                <c:pt idx="7437">
                  <c:v>0.61823854742634976</c:v>
                </c:pt>
                <c:pt idx="7438">
                  <c:v>0.60637475992156586</c:v>
                </c:pt>
                <c:pt idx="7439">
                  <c:v>0.60952370440655479</c:v>
                </c:pt>
                <c:pt idx="7440">
                  <c:v>0.61643042954012461</c:v>
                </c:pt>
                <c:pt idx="7441">
                  <c:v>0.61803584252600963</c:v>
                </c:pt>
                <c:pt idx="7442">
                  <c:v>0.60372587170543224</c:v>
                </c:pt>
                <c:pt idx="7443">
                  <c:v>0.61100117713643864</c:v>
                </c:pt>
                <c:pt idx="7444">
                  <c:v>0.6079722498697866</c:v>
                </c:pt>
                <c:pt idx="7445">
                  <c:v>0.61822905617610158</c:v>
                </c:pt>
                <c:pt idx="7446">
                  <c:v>0.61345251656222188</c:v>
                </c:pt>
                <c:pt idx="7447">
                  <c:v>0.62352322715233499</c:v>
                </c:pt>
                <c:pt idx="7448">
                  <c:v>0.61926202143558462</c:v>
                </c:pt>
                <c:pt idx="7449">
                  <c:v>0.61531039700037005</c:v>
                </c:pt>
                <c:pt idx="7450">
                  <c:v>0.61359538485214238</c:v>
                </c:pt>
                <c:pt idx="7451">
                  <c:v>0.62050058196974855</c:v>
                </c:pt>
                <c:pt idx="7452">
                  <c:v>0.61614645260656886</c:v>
                </c:pt>
                <c:pt idx="7453">
                  <c:v>0.61399580759480454</c:v>
                </c:pt>
                <c:pt idx="7454">
                  <c:v>0.61472642274474965</c:v>
                </c:pt>
                <c:pt idx="7455">
                  <c:v>0.62146139891290153</c:v>
                </c:pt>
                <c:pt idx="7456">
                  <c:v>0.61714866212218733</c:v>
                </c:pt>
                <c:pt idx="7457">
                  <c:v>0.62158775890297457</c:v>
                </c:pt>
                <c:pt idx="7458">
                  <c:v>0.61943575059304445</c:v>
                </c:pt>
                <c:pt idx="7459">
                  <c:v>0.61493625549398279</c:v>
                </c:pt>
                <c:pt idx="7460">
                  <c:v>0.6280863771630526</c:v>
                </c:pt>
                <c:pt idx="7461">
                  <c:v>0.61054372356284725</c:v>
                </c:pt>
                <c:pt idx="7462">
                  <c:v>0.61156056197930653</c:v>
                </c:pt>
                <c:pt idx="7463">
                  <c:v>0.61133777649860066</c:v>
                </c:pt>
                <c:pt idx="7464">
                  <c:v>0.61071675237680756</c:v>
                </c:pt>
                <c:pt idx="7465">
                  <c:v>0.60819677315057996</c:v>
                </c:pt>
                <c:pt idx="7466">
                  <c:v>0.60464334902472272</c:v>
                </c:pt>
                <c:pt idx="7467">
                  <c:v>0.61454707975500988</c:v>
                </c:pt>
                <c:pt idx="7468">
                  <c:v>0.601727326063208</c:v>
                </c:pt>
                <c:pt idx="7469">
                  <c:v>0.60307194009316312</c:v>
                </c:pt>
                <c:pt idx="7470">
                  <c:v>0.6041349808552765</c:v>
                </c:pt>
                <c:pt idx="7471">
                  <c:v>0.59117319422093872</c:v>
                </c:pt>
                <c:pt idx="7472">
                  <c:v>0.58200954198876476</c:v>
                </c:pt>
                <c:pt idx="7473">
                  <c:v>0.58310565551653382</c:v>
                </c:pt>
                <c:pt idx="7474">
                  <c:v>0.58553992670190047</c:v>
                </c:pt>
                <c:pt idx="7475">
                  <c:v>0.6020599913279624</c:v>
                </c:pt>
                <c:pt idx="7476">
                  <c:v>0.57931170222084194</c:v>
                </c:pt>
                <c:pt idx="7477">
                  <c:v>0.58449874393832657</c:v>
                </c:pt>
                <c:pt idx="7478">
                  <c:v>0.58624149910041223</c:v>
                </c:pt>
                <c:pt idx="7479">
                  <c:v>0.58167301002159522</c:v>
                </c:pt>
                <c:pt idx="7480">
                  <c:v>0.58932219954624065</c:v>
                </c:pt>
                <c:pt idx="7481">
                  <c:v>0.59103943126452063</c:v>
                </c:pt>
                <c:pt idx="7482">
                  <c:v>0.59458966294904658</c:v>
                </c:pt>
                <c:pt idx="7483">
                  <c:v>0.58680813003992349</c:v>
                </c:pt>
                <c:pt idx="7484">
                  <c:v>0.5874218152170797</c:v>
                </c:pt>
                <c:pt idx="7485">
                  <c:v>0.59028977277653838</c:v>
                </c:pt>
                <c:pt idx="7486">
                  <c:v>0.5930777094406614</c:v>
                </c:pt>
                <c:pt idx="7487">
                  <c:v>0.59103904600816393</c:v>
                </c:pt>
                <c:pt idx="7488">
                  <c:v>0.59707338902319829</c:v>
                </c:pt>
                <c:pt idx="7489">
                  <c:v>0.59601403082862359</c:v>
                </c:pt>
                <c:pt idx="7490">
                  <c:v>0.59855725300169749</c:v>
                </c:pt>
                <c:pt idx="7491">
                  <c:v>0.59007458993849748</c:v>
                </c:pt>
                <c:pt idx="7492">
                  <c:v>0.58719772691003658</c:v>
                </c:pt>
                <c:pt idx="7493">
                  <c:v>0.59009519929831922</c:v>
                </c:pt>
                <c:pt idx="7494">
                  <c:v>0.59209144100236488</c:v>
                </c:pt>
                <c:pt idx="7495">
                  <c:v>0.56818441149670695</c:v>
                </c:pt>
                <c:pt idx="7496">
                  <c:v>0.60248858554206441</c:v>
                </c:pt>
                <c:pt idx="7497">
                  <c:v>0.59999846301760251</c:v>
                </c:pt>
                <c:pt idx="7498">
                  <c:v>0.59190964835997484</c:v>
                </c:pt>
                <c:pt idx="7499">
                  <c:v>0.5918692774209372</c:v>
                </c:pt>
                <c:pt idx="7500">
                  <c:v>0.59489425039346877</c:v>
                </c:pt>
                <c:pt idx="7501">
                  <c:v>0.61486752169912395</c:v>
                </c:pt>
                <c:pt idx="7502">
                  <c:v>0.58958139836963785</c:v>
                </c:pt>
                <c:pt idx="7503">
                  <c:v>0.59696632903582958</c:v>
                </c:pt>
                <c:pt idx="7504">
                  <c:v>0.59125001619427953</c:v>
                </c:pt>
                <c:pt idx="7505">
                  <c:v>0.5890383732138047</c:v>
                </c:pt>
                <c:pt idx="7506">
                  <c:v>0.59789739254186325</c:v>
                </c:pt>
                <c:pt idx="7507">
                  <c:v>0.58626572414472977</c:v>
                </c:pt>
                <c:pt idx="7508">
                  <c:v>0.60474859281314575</c:v>
                </c:pt>
                <c:pt idx="7509">
                  <c:v>0.60546692518202183</c:v>
                </c:pt>
                <c:pt idx="7510">
                  <c:v>0.59863167987184551</c:v>
                </c:pt>
                <c:pt idx="7511">
                  <c:v>0.5861887556940365</c:v>
                </c:pt>
                <c:pt idx="7512">
                  <c:v>0.59626111176816776</c:v>
                </c:pt>
                <c:pt idx="7513">
                  <c:v>0.61003857402558703</c:v>
                </c:pt>
                <c:pt idx="7514">
                  <c:v>0.60486869623096062</c:v>
                </c:pt>
                <c:pt idx="7515">
                  <c:v>0.60197135075578034</c:v>
                </c:pt>
                <c:pt idx="7516">
                  <c:v>0.58710267657547854</c:v>
                </c:pt>
                <c:pt idx="7517">
                  <c:v>0.59348105594080258</c:v>
                </c:pt>
                <c:pt idx="7518">
                  <c:v>0.5930518148618108</c:v>
                </c:pt>
                <c:pt idx="7519">
                  <c:v>0.6013497794249556</c:v>
                </c:pt>
                <c:pt idx="7520">
                  <c:v>0.60232887657970902</c:v>
                </c:pt>
                <c:pt idx="7521">
                  <c:v>0.60755185685686064</c:v>
                </c:pt>
                <c:pt idx="7522">
                  <c:v>0.60526250509179758</c:v>
                </c:pt>
                <c:pt idx="7523">
                  <c:v>0.58020130100361156</c:v>
                </c:pt>
                <c:pt idx="7524">
                  <c:v>0.61171723035820014</c:v>
                </c:pt>
                <c:pt idx="7525">
                  <c:v>0.59251067547934988</c:v>
                </c:pt>
                <c:pt idx="7526">
                  <c:v>0.60044451092124451</c:v>
                </c:pt>
                <c:pt idx="7527">
                  <c:v>0.60070634509367693</c:v>
                </c:pt>
                <c:pt idx="7528">
                  <c:v>0.60034750697645811</c:v>
                </c:pt>
                <c:pt idx="7529">
                  <c:v>0.60096742601738973</c:v>
                </c:pt>
                <c:pt idx="7530">
                  <c:v>0.60525771417202512</c:v>
                </c:pt>
                <c:pt idx="7531">
                  <c:v>0.5976545995527055</c:v>
                </c:pt>
                <c:pt idx="7532">
                  <c:v>0.6018767060406236</c:v>
                </c:pt>
                <c:pt idx="7533">
                  <c:v>0.59209274466388062</c:v>
                </c:pt>
                <c:pt idx="7534">
                  <c:v>0.6031534736057752</c:v>
                </c:pt>
                <c:pt idx="7535">
                  <c:v>0.61360338135753589</c:v>
                </c:pt>
                <c:pt idx="7536">
                  <c:v>0.60535427626550486</c:v>
                </c:pt>
                <c:pt idx="7537">
                  <c:v>0.59341008834299147</c:v>
                </c:pt>
                <c:pt idx="7538">
                  <c:v>0.59595479263932161</c:v>
                </c:pt>
                <c:pt idx="7539">
                  <c:v>0.59545497846303552</c:v>
                </c:pt>
                <c:pt idx="7540">
                  <c:v>0.60279921615648902</c:v>
                </c:pt>
                <c:pt idx="7541">
                  <c:v>0.60734189328569088</c:v>
                </c:pt>
                <c:pt idx="7542">
                  <c:v>0.59654536338930109</c:v>
                </c:pt>
                <c:pt idx="7543">
                  <c:v>0.5997338235712002</c:v>
                </c:pt>
                <c:pt idx="7544">
                  <c:v>0.60187403778973259</c:v>
                </c:pt>
                <c:pt idx="7545">
                  <c:v>0.61298332808176459</c:v>
                </c:pt>
                <c:pt idx="7546">
                  <c:v>0.59444873699584333</c:v>
                </c:pt>
                <c:pt idx="7547">
                  <c:v>0.61009060617538269</c:v>
                </c:pt>
                <c:pt idx="7548">
                  <c:v>0.59760183944865652</c:v>
                </c:pt>
                <c:pt idx="7549">
                  <c:v>0.59990931988928553</c:v>
                </c:pt>
                <c:pt idx="7550">
                  <c:v>0.5993674033389621</c:v>
                </c:pt>
                <c:pt idx="7551">
                  <c:v>0.60019686328003063</c:v>
                </c:pt>
                <c:pt idx="7552">
                  <c:v>0.59999950038028893</c:v>
                </c:pt>
                <c:pt idx="7553">
                  <c:v>0.59947379791494371</c:v>
                </c:pt>
                <c:pt idx="7554">
                  <c:v>0.61153323314376062</c:v>
                </c:pt>
                <c:pt idx="7555">
                  <c:v>0.59692587532889141</c:v>
                </c:pt>
                <c:pt idx="7556">
                  <c:v>0.60403984586285597</c:v>
                </c:pt>
                <c:pt idx="7557">
                  <c:v>0.60337974983146259</c:v>
                </c:pt>
                <c:pt idx="7558">
                  <c:v>0.59848862510570544</c:v>
                </c:pt>
                <c:pt idx="7559">
                  <c:v>0.59546063305236863</c:v>
                </c:pt>
                <c:pt idx="7560">
                  <c:v>0.6038454736991975</c:v>
                </c:pt>
                <c:pt idx="7561">
                  <c:v>0.60064273406486868</c:v>
                </c:pt>
                <c:pt idx="7562">
                  <c:v>0.59680030528779859</c:v>
                </c:pt>
                <c:pt idx="7563">
                  <c:v>0.61920178223971922</c:v>
                </c:pt>
                <c:pt idx="7564">
                  <c:v>0.60083622802451664</c:v>
                </c:pt>
                <c:pt idx="7565">
                  <c:v>0.59400512911284475</c:v>
                </c:pt>
                <c:pt idx="7566">
                  <c:v>0.60271751527173389</c:v>
                </c:pt>
                <c:pt idx="7567">
                  <c:v>0.59779944400665119</c:v>
                </c:pt>
                <c:pt idx="7568">
                  <c:v>0.6050270018903473</c:v>
                </c:pt>
                <c:pt idx="7569">
                  <c:v>0.60345928740018151</c:v>
                </c:pt>
                <c:pt idx="7570">
                  <c:v>0.60261833014311794</c:v>
                </c:pt>
                <c:pt idx="7571">
                  <c:v>0.60800932384116368</c:v>
                </c:pt>
                <c:pt idx="7572">
                  <c:v>0.59847621630941061</c:v>
                </c:pt>
                <c:pt idx="7573">
                  <c:v>0.60141869569971285</c:v>
                </c:pt>
                <c:pt idx="7574">
                  <c:v>0.60011351829694048</c:v>
                </c:pt>
                <c:pt idx="7575">
                  <c:v>0.59220523665630642</c:v>
                </c:pt>
                <c:pt idx="7576">
                  <c:v>0.6004862911743245</c:v>
                </c:pt>
                <c:pt idx="7577">
                  <c:v>0.60618010787028753</c:v>
                </c:pt>
                <c:pt idx="7578">
                  <c:v>0.59019976542260533</c:v>
                </c:pt>
                <c:pt idx="7579">
                  <c:v>0.60494444305363271</c:v>
                </c:pt>
                <c:pt idx="7580">
                  <c:v>0.60391199618955693</c:v>
                </c:pt>
                <c:pt idx="7581">
                  <c:v>0.59418792785093644</c:v>
                </c:pt>
                <c:pt idx="7582">
                  <c:v>0.59984419834840275</c:v>
                </c:pt>
                <c:pt idx="7583">
                  <c:v>0.59831927498947768</c:v>
                </c:pt>
                <c:pt idx="7584">
                  <c:v>0.60058655655788262</c:v>
                </c:pt>
                <c:pt idx="7585">
                  <c:v>0.60131824139205159</c:v>
                </c:pt>
                <c:pt idx="7586">
                  <c:v>0.59015823999583217</c:v>
                </c:pt>
                <c:pt idx="7587">
                  <c:v>0.60261170999022451</c:v>
                </c:pt>
                <c:pt idx="7588">
                  <c:v>0.59722583293288278</c:v>
                </c:pt>
                <c:pt idx="7589">
                  <c:v>0.59901812005689337</c:v>
                </c:pt>
                <c:pt idx="7590">
                  <c:v>0.60689313465570782</c:v>
                </c:pt>
                <c:pt idx="7591">
                  <c:v>0.60011517858442565</c:v>
                </c:pt>
                <c:pt idx="7592">
                  <c:v>0.60805536698442064</c:v>
                </c:pt>
                <c:pt idx="7593">
                  <c:v>0.60289437099268772</c:v>
                </c:pt>
                <c:pt idx="7594">
                  <c:v>0.59450043992093637</c:v>
                </c:pt>
                <c:pt idx="7595">
                  <c:v>0.60442573288488954</c:v>
                </c:pt>
                <c:pt idx="7596">
                  <c:v>0.60443768868195957</c:v>
                </c:pt>
                <c:pt idx="7597">
                  <c:v>0.599673247521333</c:v>
                </c:pt>
                <c:pt idx="7598">
                  <c:v>0.60479772564249301</c:v>
                </c:pt>
                <c:pt idx="7599">
                  <c:v>0.58969131335759395</c:v>
                </c:pt>
                <c:pt idx="7600">
                  <c:v>0.61427420610614214</c:v>
                </c:pt>
                <c:pt idx="7601">
                  <c:v>0.59313144962777109</c:v>
                </c:pt>
                <c:pt idx="7602">
                  <c:v>0.61247697946223556</c:v>
                </c:pt>
                <c:pt idx="7603">
                  <c:v>0.60793075584753942</c:v>
                </c:pt>
                <c:pt idx="7604">
                  <c:v>0.6059009024948796</c:v>
                </c:pt>
                <c:pt idx="7605">
                  <c:v>0.5982842755072576</c:v>
                </c:pt>
                <c:pt idx="7606">
                  <c:v>0.6177558303708246</c:v>
                </c:pt>
                <c:pt idx="7607">
                  <c:v>0.57134084775126837</c:v>
                </c:pt>
                <c:pt idx="7608">
                  <c:v>0.60680936447040845</c:v>
                </c:pt>
                <c:pt idx="7609">
                  <c:v>0.6010750946475466</c:v>
                </c:pt>
                <c:pt idx="7610">
                  <c:v>0.59954857468607303</c:v>
                </c:pt>
                <c:pt idx="7611">
                  <c:v>0.60945052169855962</c:v>
                </c:pt>
                <c:pt idx="7612">
                  <c:v>0.60071750345245312</c:v>
                </c:pt>
                <c:pt idx="7613">
                  <c:v>0.60366948476453264</c:v>
                </c:pt>
                <c:pt idx="7614">
                  <c:v>0.61377301771946413</c:v>
                </c:pt>
                <c:pt idx="7615">
                  <c:v>0.60942033942230944</c:v>
                </c:pt>
                <c:pt idx="7616">
                  <c:v>0.60107671637857107</c:v>
                </c:pt>
                <c:pt idx="7617">
                  <c:v>0.59945214831749982</c:v>
                </c:pt>
                <c:pt idx="7618">
                  <c:v>0.59720748853355043</c:v>
                </c:pt>
                <c:pt idx="7619">
                  <c:v>0.60170618724981773</c:v>
                </c:pt>
                <c:pt idx="7620">
                  <c:v>0.61140760397571781</c:v>
                </c:pt>
                <c:pt idx="7621">
                  <c:v>0.6034757855138656</c:v>
                </c:pt>
                <c:pt idx="7622">
                  <c:v>0.60036160588545939</c:v>
                </c:pt>
                <c:pt idx="7623">
                  <c:v>0.5991748840083333</c:v>
                </c:pt>
                <c:pt idx="7624">
                  <c:v>0.61373622853971088</c:v>
                </c:pt>
                <c:pt idx="7625">
                  <c:v>0.60380765759748434</c:v>
                </c:pt>
                <c:pt idx="7626">
                  <c:v>0.59940584232014971</c:v>
                </c:pt>
                <c:pt idx="7627">
                  <c:v>0.60416992818365489</c:v>
                </c:pt>
                <c:pt idx="7628">
                  <c:v>0.61102933971685469</c:v>
                </c:pt>
                <c:pt idx="7629">
                  <c:v>0.60687241016890092</c:v>
                </c:pt>
                <c:pt idx="7630">
                  <c:v>0.60636736994494422</c:v>
                </c:pt>
                <c:pt idx="7631">
                  <c:v>0.6004052023698897</c:v>
                </c:pt>
                <c:pt idx="7632">
                  <c:v>0.59462550689834492</c:v>
                </c:pt>
                <c:pt idx="7633">
                  <c:v>0.60546418618593756</c:v>
                </c:pt>
                <c:pt idx="7634">
                  <c:v>0.60965411908632561</c:v>
                </c:pt>
                <c:pt idx="7635">
                  <c:v>0.5985800489754558</c:v>
                </c:pt>
                <c:pt idx="7636">
                  <c:v>0.6091346280173221</c:v>
                </c:pt>
                <c:pt idx="7637">
                  <c:v>0.61691425045680803</c:v>
                </c:pt>
                <c:pt idx="7638">
                  <c:v>0.61522274108614716</c:v>
                </c:pt>
                <c:pt idx="7639">
                  <c:v>0.60472728627759242</c:v>
                </c:pt>
                <c:pt idx="7640">
                  <c:v>0.61685821947622765</c:v>
                </c:pt>
                <c:pt idx="7641">
                  <c:v>0.60344199561876899</c:v>
                </c:pt>
                <c:pt idx="7642">
                  <c:v>0.60673306713116482</c:v>
                </c:pt>
                <c:pt idx="7643">
                  <c:v>0.60933477586286633</c:v>
                </c:pt>
                <c:pt idx="7644">
                  <c:v>0.60520675841539684</c:v>
                </c:pt>
                <c:pt idx="7645">
                  <c:v>0.60240101567363968</c:v>
                </c:pt>
                <c:pt idx="7646">
                  <c:v>0.60291473374498561</c:v>
                </c:pt>
                <c:pt idx="7647">
                  <c:v>0.5842805807336422</c:v>
                </c:pt>
                <c:pt idx="7648">
                  <c:v>0.60980578813809494</c:v>
                </c:pt>
                <c:pt idx="7649">
                  <c:v>0.61999404994048202</c:v>
                </c:pt>
                <c:pt idx="7650">
                  <c:v>0.60747604882440853</c:v>
                </c:pt>
                <c:pt idx="7651">
                  <c:v>0.61075038943424753</c:v>
                </c:pt>
                <c:pt idx="7652">
                  <c:v>0.60492551936110917</c:v>
                </c:pt>
                <c:pt idx="7653">
                  <c:v>0.61268469518146262</c:v>
                </c:pt>
                <c:pt idx="7654">
                  <c:v>0.60985361809682226</c:v>
                </c:pt>
                <c:pt idx="7655">
                  <c:v>0.58676808913065037</c:v>
                </c:pt>
                <c:pt idx="7656">
                  <c:v>0.59657160462255543</c:v>
                </c:pt>
                <c:pt idx="7657">
                  <c:v>0.60833180267403453</c:v>
                </c:pt>
                <c:pt idx="7658">
                  <c:v>0.61044755372570803</c:v>
                </c:pt>
                <c:pt idx="7659">
                  <c:v>0.60572213591069879</c:v>
                </c:pt>
                <c:pt idx="7660">
                  <c:v>0.61648970675060388</c:v>
                </c:pt>
                <c:pt idx="7661">
                  <c:v>0.61017478589230156</c:v>
                </c:pt>
                <c:pt idx="7662">
                  <c:v>0.61156715034610931</c:v>
                </c:pt>
                <c:pt idx="7663">
                  <c:v>0.62009528932113711</c:v>
                </c:pt>
                <c:pt idx="7664">
                  <c:v>0.62073867959300966</c:v>
                </c:pt>
                <c:pt idx="7665">
                  <c:v>0.60666618810291739</c:v>
                </c:pt>
                <c:pt idx="7666">
                  <c:v>0.60747157123356665</c:v>
                </c:pt>
                <c:pt idx="7667">
                  <c:v>0.60842430259536662</c:v>
                </c:pt>
                <c:pt idx="7668">
                  <c:v>0.61661140291237804</c:v>
                </c:pt>
                <c:pt idx="7669">
                  <c:v>0.60992861045903102</c:v>
                </c:pt>
                <c:pt idx="7670">
                  <c:v>0.61395921462767211</c:v>
                </c:pt>
                <c:pt idx="7671">
                  <c:v>0.60898019228961864</c:v>
                </c:pt>
                <c:pt idx="7672">
                  <c:v>0.60611354401387663</c:v>
                </c:pt>
                <c:pt idx="7673">
                  <c:v>0.61115809457328385</c:v>
                </c:pt>
                <c:pt idx="7674">
                  <c:v>0.61153828107224373</c:v>
                </c:pt>
                <c:pt idx="7675">
                  <c:v>0.61153109112906268</c:v>
                </c:pt>
                <c:pt idx="7676">
                  <c:v>0.61104884321213881</c:v>
                </c:pt>
                <c:pt idx="7677">
                  <c:v>0.61356297694406958</c:v>
                </c:pt>
                <c:pt idx="7678">
                  <c:v>0.61351656855107206</c:v>
                </c:pt>
                <c:pt idx="7679">
                  <c:v>0.62102209324294311</c:v>
                </c:pt>
                <c:pt idx="7680">
                  <c:v>0.62163010651821948</c:v>
                </c:pt>
                <c:pt idx="7681">
                  <c:v>0.61356297694406958</c:v>
                </c:pt>
                <c:pt idx="7682">
                  <c:v>0.60677974547148583</c:v>
                </c:pt>
                <c:pt idx="7683">
                  <c:v>0.60271602541328861</c:v>
                </c:pt>
                <c:pt idx="7684">
                  <c:v>0.61165035071709561</c:v>
                </c:pt>
                <c:pt idx="7685">
                  <c:v>0.61415629139518468</c:v>
                </c:pt>
                <c:pt idx="7686">
                  <c:v>0.62994861742212283</c:v>
                </c:pt>
                <c:pt idx="7687">
                  <c:v>0.61744934411038477</c:v>
                </c:pt>
                <c:pt idx="7688">
                  <c:v>0.61240277927036957</c:v>
                </c:pt>
                <c:pt idx="7689">
                  <c:v>0.60998395134018712</c:v>
                </c:pt>
                <c:pt idx="7690">
                  <c:v>0.61575712856926068</c:v>
                </c:pt>
                <c:pt idx="7691">
                  <c:v>0.61437949243160228</c:v>
                </c:pt>
                <c:pt idx="7692">
                  <c:v>0.62667204037459934</c:v>
                </c:pt>
                <c:pt idx="7693">
                  <c:v>0.60050616325934059</c:v>
                </c:pt>
                <c:pt idx="7694">
                  <c:v>0.61499790543066668</c:v>
                </c:pt>
                <c:pt idx="7695">
                  <c:v>0.60926021548183062</c:v>
                </c:pt>
                <c:pt idx="7696">
                  <c:v>0.61565583740119467</c:v>
                </c:pt>
                <c:pt idx="7697">
                  <c:v>0.62010885742350896</c:v>
                </c:pt>
                <c:pt idx="7698">
                  <c:v>0.60985133914326461</c:v>
                </c:pt>
                <c:pt idx="7699">
                  <c:v>0.61643975276944873</c:v>
                </c:pt>
                <c:pt idx="7700">
                  <c:v>0.60719570974483084</c:v>
                </c:pt>
                <c:pt idx="7701">
                  <c:v>0.61984253755685625</c:v>
                </c:pt>
                <c:pt idx="7702">
                  <c:v>0.61225995480822371</c:v>
                </c:pt>
                <c:pt idx="7703">
                  <c:v>0.61267098385172969</c:v>
                </c:pt>
                <c:pt idx="7704">
                  <c:v>0.60632908299275767</c:v>
                </c:pt>
                <c:pt idx="7705">
                  <c:v>0.61767675637037434</c:v>
                </c:pt>
                <c:pt idx="7706">
                  <c:v>0.61328185484858033</c:v>
                </c:pt>
                <c:pt idx="7707">
                  <c:v>0.61201045979755497</c:v>
                </c:pt>
                <c:pt idx="7708">
                  <c:v>0.60889034376982465</c:v>
                </c:pt>
                <c:pt idx="7709">
                  <c:v>0.61858628087439627</c:v>
                </c:pt>
                <c:pt idx="7710">
                  <c:v>0.60369698716701325</c:v>
                </c:pt>
                <c:pt idx="7711">
                  <c:v>0.6167581919750087</c:v>
                </c:pt>
                <c:pt idx="7712">
                  <c:v>0.60897722828244583</c:v>
                </c:pt>
                <c:pt idx="7713">
                  <c:v>0.60708269654727565</c:v>
                </c:pt>
                <c:pt idx="7714">
                  <c:v>0.60814696764918408</c:v>
                </c:pt>
                <c:pt idx="7715">
                  <c:v>0.62698898244226153</c:v>
                </c:pt>
                <c:pt idx="7716">
                  <c:v>0.59446994813675547</c:v>
                </c:pt>
                <c:pt idx="7717">
                  <c:v>0.60891338351615298</c:v>
                </c:pt>
                <c:pt idx="7718">
                  <c:v>0.60856577259526945</c:v>
                </c:pt>
                <c:pt idx="7719">
                  <c:v>0.60482647455644023</c:v>
                </c:pt>
                <c:pt idx="7720">
                  <c:v>0.59702487583993458</c:v>
                </c:pt>
                <c:pt idx="7721">
                  <c:v>0.60480317547042062</c:v>
                </c:pt>
                <c:pt idx="7722">
                  <c:v>0.61557899714945363</c:v>
                </c:pt>
                <c:pt idx="7723">
                  <c:v>0.61103502292550016</c:v>
                </c:pt>
                <c:pt idx="7724">
                  <c:v>0.6003106489569815</c:v>
                </c:pt>
                <c:pt idx="7725">
                  <c:v>0.60430914779091349</c:v>
                </c:pt>
                <c:pt idx="7726">
                  <c:v>0.60899261809952321</c:v>
                </c:pt>
                <c:pt idx="7727">
                  <c:v>0.61806877789412062</c:v>
                </c:pt>
                <c:pt idx="7728">
                  <c:v>0.61546520622075562</c:v>
                </c:pt>
                <c:pt idx="7729">
                  <c:v>0.61525838121718168</c:v>
                </c:pt>
                <c:pt idx="7730">
                  <c:v>0.61225932127336369</c:v>
                </c:pt>
                <c:pt idx="7731">
                  <c:v>0.60248094171654776</c:v>
                </c:pt>
                <c:pt idx="7732">
                  <c:v>0.59322544852398262</c:v>
                </c:pt>
                <c:pt idx="7733">
                  <c:v>0.60248094171654776</c:v>
                </c:pt>
                <c:pt idx="7734">
                  <c:v>0.59637509423497015</c:v>
                </c:pt>
                <c:pt idx="7735">
                  <c:v>0.60122336136030452</c:v>
                </c:pt>
                <c:pt idx="7736">
                  <c:v>0.60516780767113465</c:v>
                </c:pt>
                <c:pt idx="7737">
                  <c:v>0.60936064048053262</c:v>
                </c:pt>
                <c:pt idx="7738">
                  <c:v>0.59770528591462657</c:v>
                </c:pt>
                <c:pt idx="7739">
                  <c:v>0.6020599913279624</c:v>
                </c:pt>
                <c:pt idx="7740">
                  <c:v>0.60859085848692063</c:v>
                </c:pt>
                <c:pt idx="7741">
                  <c:v>0.60699758655621161</c:v>
                </c:pt>
                <c:pt idx="7742">
                  <c:v>0.59593827628547424</c:v>
                </c:pt>
                <c:pt idx="7743">
                  <c:v>0.60718769309002563</c:v>
                </c:pt>
                <c:pt idx="7744">
                  <c:v>0.60342248493772144</c:v>
                </c:pt>
                <c:pt idx="7745">
                  <c:v>0.60062010581741088</c:v>
                </c:pt>
                <c:pt idx="7746">
                  <c:v>0.61260880687869101</c:v>
                </c:pt>
                <c:pt idx="7747">
                  <c:v>0.61022878040538964</c:v>
                </c:pt>
                <c:pt idx="7748">
                  <c:v>0.59256356499941665</c:v>
                </c:pt>
                <c:pt idx="7749">
                  <c:v>0.59353410931283901</c:v>
                </c:pt>
                <c:pt idx="7750">
                  <c:v>0.60172423987567591</c:v>
                </c:pt>
                <c:pt idx="7751">
                  <c:v>0.60681013457869482</c:v>
                </c:pt>
                <c:pt idx="7752">
                  <c:v>0.59914582756465362</c:v>
                </c:pt>
                <c:pt idx="7753">
                  <c:v>0.60778628314006344</c:v>
                </c:pt>
                <c:pt idx="7754">
                  <c:v>0.61290006035452282</c:v>
                </c:pt>
                <c:pt idx="7755">
                  <c:v>0.60266855140618614</c:v>
                </c:pt>
                <c:pt idx="7756">
                  <c:v>0.60597610877249242</c:v>
                </c:pt>
                <c:pt idx="7757">
                  <c:v>0.59634436829237158</c:v>
                </c:pt>
                <c:pt idx="7758">
                  <c:v>0.59919564240130663</c:v>
                </c:pt>
                <c:pt idx="7759">
                  <c:v>0.60284039491963382</c:v>
                </c:pt>
                <c:pt idx="7760">
                  <c:v>0.59746797761144999</c:v>
                </c:pt>
                <c:pt idx="7761">
                  <c:v>0.60066913511308651</c:v>
                </c:pt>
                <c:pt idx="7762">
                  <c:v>0.59811780557390037</c:v>
                </c:pt>
                <c:pt idx="7763">
                  <c:v>0.60597297238610781</c:v>
                </c:pt>
                <c:pt idx="7764">
                  <c:v>0.60083143468999911</c:v>
                </c:pt>
                <c:pt idx="7765">
                  <c:v>0.60682631603261783</c:v>
                </c:pt>
                <c:pt idx="7766">
                  <c:v>0.59951125589884557</c:v>
                </c:pt>
                <c:pt idx="7767">
                  <c:v>0.6053118666812306</c:v>
                </c:pt>
                <c:pt idx="7768">
                  <c:v>0.61423363836895184</c:v>
                </c:pt>
                <c:pt idx="7769">
                  <c:v>0.59979758257915472</c:v>
                </c:pt>
                <c:pt idx="7770">
                  <c:v>0.60047593675028765</c:v>
                </c:pt>
                <c:pt idx="7771">
                  <c:v>0.59889379639129692</c:v>
                </c:pt>
                <c:pt idx="7772">
                  <c:v>0.60258715442959465</c:v>
                </c:pt>
                <c:pt idx="7773">
                  <c:v>0.60091001035972524</c:v>
                </c:pt>
                <c:pt idx="7774">
                  <c:v>0.58788020363191351</c:v>
                </c:pt>
                <c:pt idx="7775">
                  <c:v>0.59984577993482835</c:v>
                </c:pt>
                <c:pt idx="7776">
                  <c:v>0.61821437790059264</c:v>
                </c:pt>
                <c:pt idx="7777">
                  <c:v>0.59752354074603009</c:v>
                </c:pt>
                <c:pt idx="7778">
                  <c:v>0.59948414985215726</c:v>
                </c:pt>
                <c:pt idx="7779">
                  <c:v>0.60117566098391273</c:v>
                </c:pt>
                <c:pt idx="7780">
                  <c:v>0.60410206257142995</c:v>
                </c:pt>
                <c:pt idx="7781">
                  <c:v>0.6020599913279624</c:v>
                </c:pt>
                <c:pt idx="7782">
                  <c:v>0.60322013344696368</c:v>
                </c:pt>
                <c:pt idx="7783">
                  <c:v>0.60982262632747286</c:v>
                </c:pt>
                <c:pt idx="7784">
                  <c:v>0.60125764062512532</c:v>
                </c:pt>
                <c:pt idx="7785">
                  <c:v>0.60778388943036532</c:v>
                </c:pt>
                <c:pt idx="7786">
                  <c:v>0.5986677458566031</c:v>
                </c:pt>
                <c:pt idx="7787">
                  <c:v>0.60643107261688789</c:v>
                </c:pt>
                <c:pt idx="7788">
                  <c:v>0.59938190792751467</c:v>
                </c:pt>
                <c:pt idx="7789">
                  <c:v>0.59840781643448271</c:v>
                </c:pt>
                <c:pt idx="7790">
                  <c:v>0.59042081139096458</c:v>
                </c:pt>
                <c:pt idx="7791">
                  <c:v>0.59566273926321822</c:v>
                </c:pt>
                <c:pt idx="7792">
                  <c:v>0.59044449889222117</c:v>
                </c:pt>
                <c:pt idx="7793">
                  <c:v>0.59484563138207514</c:v>
                </c:pt>
                <c:pt idx="7794">
                  <c:v>0.58729966443067672</c:v>
                </c:pt>
                <c:pt idx="7795">
                  <c:v>0.60224075906497565</c:v>
                </c:pt>
                <c:pt idx="7796">
                  <c:v>0.59808058880798465</c:v>
                </c:pt>
                <c:pt idx="7797">
                  <c:v>0.5961020022708069</c:v>
                </c:pt>
                <c:pt idx="7798">
                  <c:v>0.59654248227381323</c:v>
                </c:pt>
                <c:pt idx="7799">
                  <c:v>0.60614643061203433</c:v>
                </c:pt>
                <c:pt idx="7800">
                  <c:v>0.60480233562353758</c:v>
                </c:pt>
                <c:pt idx="7801">
                  <c:v>0.61165062140303916</c:v>
                </c:pt>
                <c:pt idx="7802">
                  <c:v>0.58451126108410956</c:v>
                </c:pt>
                <c:pt idx="7803">
                  <c:v>0.60593322299891461</c:v>
                </c:pt>
                <c:pt idx="7804">
                  <c:v>0.5988440014144798</c:v>
                </c:pt>
                <c:pt idx="7805">
                  <c:v>0.61250806051993312</c:v>
                </c:pt>
                <c:pt idx="7806">
                  <c:v>0.60926874262629604</c:v>
                </c:pt>
                <c:pt idx="7807">
                  <c:v>0.59788492340214039</c:v>
                </c:pt>
                <c:pt idx="7808">
                  <c:v>0.60362005770544291</c:v>
                </c:pt>
                <c:pt idx="7809">
                  <c:v>0.59497119057348979</c:v>
                </c:pt>
                <c:pt idx="7810">
                  <c:v>0.60068229804435402</c:v>
                </c:pt>
                <c:pt idx="7811">
                  <c:v>0.59708393391482129</c:v>
                </c:pt>
                <c:pt idx="7812">
                  <c:v>0.59458072642624693</c:v>
                </c:pt>
                <c:pt idx="7813">
                  <c:v>0.60594012099654671</c:v>
                </c:pt>
                <c:pt idx="7814">
                  <c:v>0.5922376791078332</c:v>
                </c:pt>
                <c:pt idx="7815">
                  <c:v>0.59350402031738358</c:v>
                </c:pt>
                <c:pt idx="7816">
                  <c:v>0.60850228231979864</c:v>
                </c:pt>
                <c:pt idx="7817">
                  <c:v>0.59576844014476349</c:v>
                </c:pt>
                <c:pt idx="7818">
                  <c:v>0.59777752443782717</c:v>
                </c:pt>
                <c:pt idx="7819">
                  <c:v>0.58978361257085365</c:v>
                </c:pt>
                <c:pt idx="7820">
                  <c:v>0.59160793187358562</c:v>
                </c:pt>
                <c:pt idx="7821">
                  <c:v>0.58746907507695378</c:v>
                </c:pt>
                <c:pt idx="7822">
                  <c:v>0.58014565956558783</c:v>
                </c:pt>
                <c:pt idx="7823">
                  <c:v>0.59627304607072751</c:v>
                </c:pt>
                <c:pt idx="7824">
                  <c:v>0.59223919585442419</c:v>
                </c:pt>
                <c:pt idx="7825">
                  <c:v>0.58888448474447352</c:v>
                </c:pt>
                <c:pt idx="7826">
                  <c:v>0.5967834081483665</c:v>
                </c:pt>
                <c:pt idx="7827">
                  <c:v>0.59099870998033555</c:v>
                </c:pt>
                <c:pt idx="7828">
                  <c:v>0.59229171056140462</c:v>
                </c:pt>
                <c:pt idx="7829">
                  <c:v>0.58861326760071608</c:v>
                </c:pt>
                <c:pt idx="7830">
                  <c:v>0.58451499239902249</c:v>
                </c:pt>
                <c:pt idx="7831">
                  <c:v>0.58610564508582152</c:v>
                </c:pt>
                <c:pt idx="7832">
                  <c:v>0.58116270024775285</c:v>
                </c:pt>
                <c:pt idx="7833">
                  <c:v>0.58880573738804864</c:v>
                </c:pt>
                <c:pt idx="7834">
                  <c:v>0.5920757704213615</c:v>
                </c:pt>
                <c:pt idx="7835">
                  <c:v>0.56064159736923935</c:v>
                </c:pt>
                <c:pt idx="7836">
                  <c:v>0.57685494558288264</c:v>
                </c:pt>
                <c:pt idx="7837">
                  <c:v>0.58835348938001886</c:v>
                </c:pt>
                <c:pt idx="7838">
                  <c:v>0.59268438126285661</c:v>
                </c:pt>
                <c:pt idx="7839">
                  <c:v>0.5884584600087861</c:v>
                </c:pt>
                <c:pt idx="7840">
                  <c:v>0.58619864231362395</c:v>
                </c:pt>
                <c:pt idx="7841">
                  <c:v>0.59379795746759489</c:v>
                </c:pt>
                <c:pt idx="7842">
                  <c:v>0.59628824677238057</c:v>
                </c:pt>
                <c:pt idx="7843">
                  <c:v>0.58805221157501419</c:v>
                </c:pt>
                <c:pt idx="7844">
                  <c:v>0.59046830454626797</c:v>
                </c:pt>
                <c:pt idx="7845">
                  <c:v>0.58836509346389243</c:v>
                </c:pt>
                <c:pt idx="7846">
                  <c:v>0.60242175268324483</c:v>
                </c:pt>
                <c:pt idx="7847">
                  <c:v>0.58273028238094227</c:v>
                </c:pt>
                <c:pt idx="7848">
                  <c:v>0.57647880691904774</c:v>
                </c:pt>
                <c:pt idx="7849">
                  <c:v>0.59272195352427848</c:v>
                </c:pt>
                <c:pt idx="7850">
                  <c:v>0.58270181046636071</c:v>
                </c:pt>
                <c:pt idx="7851">
                  <c:v>0.58980507537912963</c:v>
                </c:pt>
                <c:pt idx="7852">
                  <c:v>0.59430045102572249</c:v>
                </c:pt>
                <c:pt idx="7853">
                  <c:v>0.58657416718086242</c:v>
                </c:pt>
                <c:pt idx="7854">
                  <c:v>0.60440607152514214</c:v>
                </c:pt>
                <c:pt idx="7855">
                  <c:v>0.57623095038774208</c:v>
                </c:pt>
                <c:pt idx="7856">
                  <c:v>0.59280195273229208</c:v>
                </c:pt>
                <c:pt idx="7857">
                  <c:v>0.58773032889883059</c:v>
                </c:pt>
                <c:pt idx="7858">
                  <c:v>0.61421011245776769</c:v>
                </c:pt>
                <c:pt idx="7859">
                  <c:v>0.58353018912923937</c:v>
                </c:pt>
                <c:pt idx="7860">
                  <c:v>0.58989608880305588</c:v>
                </c:pt>
                <c:pt idx="7861">
                  <c:v>0.5857516491232001</c:v>
                </c:pt>
                <c:pt idx="7862">
                  <c:v>0.58374555687318308</c:v>
                </c:pt>
                <c:pt idx="7863">
                  <c:v>0.59318830065635375</c:v>
                </c:pt>
                <c:pt idx="7864">
                  <c:v>0.60826050736584869</c:v>
                </c:pt>
                <c:pt idx="7865">
                  <c:v>0.58942149303331171</c:v>
                </c:pt>
                <c:pt idx="7866">
                  <c:v>0.59155089284829043</c:v>
                </c:pt>
                <c:pt idx="7867">
                  <c:v>0.58439410314696227</c:v>
                </c:pt>
                <c:pt idx="7868">
                  <c:v>0.58707972292826938</c:v>
                </c:pt>
                <c:pt idx="7869">
                  <c:v>0.59036862937343348</c:v>
                </c:pt>
                <c:pt idx="7870">
                  <c:v>0.59558382246727459</c:v>
                </c:pt>
                <c:pt idx="7871">
                  <c:v>0.59609051991388573</c:v>
                </c:pt>
                <c:pt idx="7872">
                  <c:v>0.59411095194416585</c:v>
                </c:pt>
                <c:pt idx="7873">
                  <c:v>0.50290630547874959</c:v>
                </c:pt>
                <c:pt idx="7874">
                  <c:v>0.58966591183393358</c:v>
                </c:pt>
                <c:pt idx="7875">
                  <c:v>0.59877356684476557</c:v>
                </c:pt>
                <c:pt idx="7876">
                  <c:v>0.59194636928238475</c:v>
                </c:pt>
                <c:pt idx="7877">
                  <c:v>0.5713342623546166</c:v>
                </c:pt>
                <c:pt idx="7878">
                  <c:v>0.59341439620705938</c:v>
                </c:pt>
                <c:pt idx="7879">
                  <c:v>0.58823837606433649</c:v>
                </c:pt>
                <c:pt idx="7880">
                  <c:v>0.60127441170724349</c:v>
                </c:pt>
                <c:pt idx="7881">
                  <c:v>0.58819368352867674</c:v>
                </c:pt>
                <c:pt idx="7882">
                  <c:v>0.5842775779611995</c:v>
                </c:pt>
                <c:pt idx="7883">
                  <c:v>0.59999355849084668</c:v>
                </c:pt>
                <c:pt idx="7884">
                  <c:v>0.58047350062512248</c:v>
                </c:pt>
                <c:pt idx="7885">
                  <c:v>0.58182413826534651</c:v>
                </c:pt>
                <c:pt idx="7886">
                  <c:v>0.59122391294571652</c:v>
                </c:pt>
                <c:pt idx="7887">
                  <c:v>0.58779066760811494</c:v>
                </c:pt>
                <c:pt idx="7888">
                  <c:v>0.58153969981938058</c:v>
                </c:pt>
                <c:pt idx="7889">
                  <c:v>0.59218726888608786</c:v>
                </c:pt>
                <c:pt idx="7890">
                  <c:v>0.58040815992390038</c:v>
                </c:pt>
                <c:pt idx="7891">
                  <c:v>0.59045039106932062</c:v>
                </c:pt>
                <c:pt idx="7892">
                  <c:v>0.58499266834577313</c:v>
                </c:pt>
                <c:pt idx="7893">
                  <c:v>0.57566949857221661</c:v>
                </c:pt>
                <c:pt idx="7894">
                  <c:v>0.59134247770060977</c:v>
                </c:pt>
                <c:pt idx="7895">
                  <c:v>0.59030547139686229</c:v>
                </c:pt>
                <c:pt idx="7896">
                  <c:v>0.5880121941474814</c:v>
                </c:pt>
                <c:pt idx="7897">
                  <c:v>0.60323580383243292</c:v>
                </c:pt>
                <c:pt idx="7898">
                  <c:v>0.58760511645176383</c:v>
                </c:pt>
                <c:pt idx="7899">
                  <c:v>0.6118347218625001</c:v>
                </c:pt>
                <c:pt idx="7900">
                  <c:v>0.57698281636951576</c:v>
                </c:pt>
                <c:pt idx="7901">
                  <c:v>0.58543465697823649</c:v>
                </c:pt>
                <c:pt idx="7902">
                  <c:v>0.58308623216689592</c:v>
                </c:pt>
                <c:pt idx="7903">
                  <c:v>0.57841208369152086</c:v>
                </c:pt>
                <c:pt idx="7904">
                  <c:v>0.58413794074712655</c:v>
                </c:pt>
                <c:pt idx="7905">
                  <c:v>0.59206018391995274</c:v>
                </c:pt>
                <c:pt idx="7906">
                  <c:v>0.59862482848563681</c:v>
                </c:pt>
                <c:pt idx="7907">
                  <c:v>0.58270152089722671</c:v>
                </c:pt>
                <c:pt idx="7908">
                  <c:v>0.57473259122595177</c:v>
                </c:pt>
                <c:pt idx="7909">
                  <c:v>0.57601818946361216</c:v>
                </c:pt>
                <c:pt idx="7910">
                  <c:v>0.58892010599345257</c:v>
                </c:pt>
                <c:pt idx="7911">
                  <c:v>0.58762463274909194</c:v>
                </c:pt>
                <c:pt idx="7912">
                  <c:v>0.5784144834068552</c:v>
                </c:pt>
                <c:pt idx="7913">
                  <c:v>0.5814893834086674</c:v>
                </c:pt>
                <c:pt idx="7914">
                  <c:v>0.58653291503103</c:v>
                </c:pt>
                <c:pt idx="7915">
                  <c:v>0.58239393945296747</c:v>
                </c:pt>
                <c:pt idx="7916">
                  <c:v>0.57448990266109168</c:v>
                </c:pt>
                <c:pt idx="7917">
                  <c:v>0.58534630040166447</c:v>
                </c:pt>
                <c:pt idx="7918">
                  <c:v>0.58780868384708318</c:v>
                </c:pt>
                <c:pt idx="7919">
                  <c:v>0.58265732193440656</c:v>
                </c:pt>
                <c:pt idx="7920">
                  <c:v>0.59268606683039249</c:v>
                </c:pt>
                <c:pt idx="7921">
                  <c:v>0.59580156284671959</c:v>
                </c:pt>
                <c:pt idx="7922">
                  <c:v>0.57980039100502168</c:v>
                </c:pt>
                <c:pt idx="7923">
                  <c:v>0.58281834231249252</c:v>
                </c:pt>
                <c:pt idx="7924">
                  <c:v>0.59299366599929648</c:v>
                </c:pt>
                <c:pt idx="7925">
                  <c:v>0.59453847915987079</c:v>
                </c:pt>
                <c:pt idx="7926">
                  <c:v>0.58638574472913385</c:v>
                </c:pt>
                <c:pt idx="7927">
                  <c:v>0.58276578680346558</c:v>
                </c:pt>
                <c:pt idx="7928">
                  <c:v>0.58640878417464948</c:v>
                </c:pt>
                <c:pt idx="7929">
                  <c:v>0.59508618870652497</c:v>
                </c:pt>
                <c:pt idx="7930">
                  <c:v>0.59396680043508909</c:v>
                </c:pt>
                <c:pt idx="7931">
                  <c:v>0.58650645054183859</c:v>
                </c:pt>
                <c:pt idx="7932">
                  <c:v>0.58476297357302554</c:v>
                </c:pt>
                <c:pt idx="7933">
                  <c:v>0.57971616482071009</c:v>
                </c:pt>
                <c:pt idx="7934">
                  <c:v>0.48950143591737288</c:v>
                </c:pt>
                <c:pt idx="7935">
                  <c:v>0.58792733096608352</c:v>
                </c:pt>
                <c:pt idx="7936">
                  <c:v>0.58694333423137679</c:v>
                </c:pt>
                <c:pt idx="7937">
                  <c:v>0.58147346054618498</c:v>
                </c:pt>
                <c:pt idx="7938">
                  <c:v>0.59336560934859761</c:v>
                </c:pt>
                <c:pt idx="7939">
                  <c:v>0.58281620545961299</c:v>
                </c:pt>
                <c:pt idx="7940">
                  <c:v>0.58297959809618982</c:v>
                </c:pt>
                <c:pt idx="7941">
                  <c:v>0.58851156500697532</c:v>
                </c:pt>
                <c:pt idx="7942">
                  <c:v>0.59060900264530114</c:v>
                </c:pt>
                <c:pt idx="7943">
                  <c:v>0.59864609236377275</c:v>
                </c:pt>
                <c:pt idx="7944">
                  <c:v>0.5838420596277758</c:v>
                </c:pt>
                <c:pt idx="7945">
                  <c:v>0.59978363915023558</c:v>
                </c:pt>
                <c:pt idx="7946">
                  <c:v>0.5854690605778935</c:v>
                </c:pt>
                <c:pt idx="7947">
                  <c:v>0.59830831613509061</c:v>
                </c:pt>
                <c:pt idx="7948">
                  <c:v>0.58706446523339617</c:v>
                </c:pt>
                <c:pt idx="7949">
                  <c:v>0.58296254449040463</c:v>
                </c:pt>
                <c:pt idx="7950">
                  <c:v>0.60383889506292809</c:v>
                </c:pt>
                <c:pt idx="7951">
                  <c:v>0.58775252628808572</c:v>
                </c:pt>
                <c:pt idx="7952">
                  <c:v>0.59260070640178863</c:v>
                </c:pt>
                <c:pt idx="7953">
                  <c:v>0.58485055100011352</c:v>
                </c:pt>
                <c:pt idx="7954">
                  <c:v>0.58944018042080237</c:v>
                </c:pt>
                <c:pt idx="7955">
                  <c:v>0.59749871703190849</c:v>
                </c:pt>
                <c:pt idx="7956">
                  <c:v>0.59164163309094764</c:v>
                </c:pt>
                <c:pt idx="7957">
                  <c:v>0.59559191738197881</c:v>
                </c:pt>
                <c:pt idx="7958">
                  <c:v>0.59163018135128642</c:v>
                </c:pt>
                <c:pt idx="7959">
                  <c:v>0.58558250353963959</c:v>
                </c:pt>
                <c:pt idx="7960">
                  <c:v>0.59282715814474218</c:v>
                </c:pt>
                <c:pt idx="7961">
                  <c:v>0.60028042493376321</c:v>
                </c:pt>
                <c:pt idx="7962">
                  <c:v>0.59855398097537382</c:v>
                </c:pt>
                <c:pt idx="7963">
                  <c:v>0.58991737134222877</c:v>
                </c:pt>
                <c:pt idx="7964">
                  <c:v>0.5823702502617738</c:v>
                </c:pt>
                <c:pt idx="7965">
                  <c:v>0.59345016847032217</c:v>
                </c:pt>
                <c:pt idx="7966">
                  <c:v>0.58550250666998749</c:v>
                </c:pt>
                <c:pt idx="7967">
                  <c:v>0.57800011169485654</c:v>
                </c:pt>
                <c:pt idx="7968">
                  <c:v>0.58445882865753918</c:v>
                </c:pt>
                <c:pt idx="7969">
                  <c:v>0.59250390209564985</c:v>
                </c:pt>
                <c:pt idx="7970">
                  <c:v>0.59134622381177038</c:v>
                </c:pt>
                <c:pt idx="7971">
                  <c:v>0.58946612258087649</c:v>
                </c:pt>
                <c:pt idx="7972">
                  <c:v>0.59896543664245472</c:v>
                </c:pt>
                <c:pt idx="7973">
                  <c:v>0.59388343456826154</c:v>
                </c:pt>
                <c:pt idx="7974">
                  <c:v>0.59646657397345249</c:v>
                </c:pt>
                <c:pt idx="7975">
                  <c:v>0.60569630463341084</c:v>
                </c:pt>
                <c:pt idx="7976">
                  <c:v>0.58354844408319273</c:v>
                </c:pt>
                <c:pt idx="7977">
                  <c:v>0.59764589309509908</c:v>
                </c:pt>
                <c:pt idx="7978">
                  <c:v>0.5844090406713125</c:v>
                </c:pt>
                <c:pt idx="7979">
                  <c:v>0.59897544129830504</c:v>
                </c:pt>
                <c:pt idx="7980">
                  <c:v>0.58543106559797276</c:v>
                </c:pt>
                <c:pt idx="7981">
                  <c:v>0.58607290254957678</c:v>
                </c:pt>
                <c:pt idx="7982">
                  <c:v>0.59062834934852604</c:v>
                </c:pt>
                <c:pt idx="7983">
                  <c:v>0.59203003274506749</c:v>
                </c:pt>
                <c:pt idx="7984">
                  <c:v>0.58982553491095058</c:v>
                </c:pt>
                <c:pt idx="7985">
                  <c:v>0.59237272392482976</c:v>
                </c:pt>
                <c:pt idx="7986">
                  <c:v>0.59769855779016967</c:v>
                </c:pt>
                <c:pt idx="7987">
                  <c:v>0.58694245896324149</c:v>
                </c:pt>
                <c:pt idx="7988">
                  <c:v>0.58726304024101172</c:v>
                </c:pt>
                <c:pt idx="7989">
                  <c:v>0.59455327411837089</c:v>
                </c:pt>
                <c:pt idx="7990">
                  <c:v>0.59339820133063559</c:v>
                </c:pt>
                <c:pt idx="7991">
                  <c:v>0.59870893703279671</c:v>
                </c:pt>
                <c:pt idx="7992">
                  <c:v>0.59569044824186601</c:v>
                </c:pt>
                <c:pt idx="7993">
                  <c:v>0.59442808732170749</c:v>
                </c:pt>
                <c:pt idx="7994">
                  <c:v>0.59340490529781675</c:v>
                </c:pt>
                <c:pt idx="7995">
                  <c:v>0.59498169407731549</c:v>
                </c:pt>
                <c:pt idx="7996">
                  <c:v>0.59202964983703399</c:v>
                </c:pt>
                <c:pt idx="7997">
                  <c:v>0.58448302974573885</c:v>
                </c:pt>
                <c:pt idx="7998">
                  <c:v>0.58717430335696863</c:v>
                </c:pt>
                <c:pt idx="7999">
                  <c:v>0.59293071899962058</c:v>
                </c:pt>
                <c:pt idx="8000">
                  <c:v>0.59500090279191176</c:v>
                </c:pt>
                <c:pt idx="8001">
                  <c:v>0.59660554008891709</c:v>
                </c:pt>
                <c:pt idx="8002">
                  <c:v>0.60222947210354105</c:v>
                </c:pt>
                <c:pt idx="8003">
                  <c:v>0.59501745310535559</c:v>
                </c:pt>
                <c:pt idx="8004">
                  <c:v>0.58747473720365151</c:v>
                </c:pt>
                <c:pt idx="8005">
                  <c:v>0.59796927522580801</c:v>
                </c:pt>
                <c:pt idx="8006">
                  <c:v>0.59778456319875251</c:v>
                </c:pt>
                <c:pt idx="8007">
                  <c:v>0.58306673913446438</c:v>
                </c:pt>
                <c:pt idx="8008">
                  <c:v>0.59435668092608085</c:v>
                </c:pt>
                <c:pt idx="8009">
                  <c:v>0.61104279255314098</c:v>
                </c:pt>
                <c:pt idx="8010">
                  <c:v>0.59832044626542913</c:v>
                </c:pt>
                <c:pt idx="8011">
                  <c:v>0.58902802164173551</c:v>
                </c:pt>
                <c:pt idx="8012">
                  <c:v>0.60094630529213622</c:v>
                </c:pt>
                <c:pt idx="8013">
                  <c:v>0.5914040321957138</c:v>
                </c:pt>
                <c:pt idx="8014">
                  <c:v>0.5870604077734235</c:v>
                </c:pt>
                <c:pt idx="8015">
                  <c:v>0.58805343549939071</c:v>
                </c:pt>
                <c:pt idx="8016">
                  <c:v>0.59720748853355043</c:v>
                </c:pt>
                <c:pt idx="8017">
                  <c:v>0.58153284312396158</c:v>
                </c:pt>
                <c:pt idx="8018">
                  <c:v>0.5873367345072541</c:v>
                </c:pt>
                <c:pt idx="8019">
                  <c:v>0.58684748154586142</c:v>
                </c:pt>
                <c:pt idx="8020">
                  <c:v>0.58360595068902743</c:v>
                </c:pt>
                <c:pt idx="8021">
                  <c:v>0.59315458740033256</c:v>
                </c:pt>
                <c:pt idx="8022">
                  <c:v>0.60128438831655517</c:v>
                </c:pt>
                <c:pt idx="8023">
                  <c:v>0.57841788957343532</c:v>
                </c:pt>
                <c:pt idx="8024">
                  <c:v>0.5826537895131545</c:v>
                </c:pt>
                <c:pt idx="8025">
                  <c:v>0.58010923608363174</c:v>
                </c:pt>
                <c:pt idx="8026">
                  <c:v>0.59143214151900358</c:v>
                </c:pt>
                <c:pt idx="8027">
                  <c:v>0.59698455980731047</c:v>
                </c:pt>
                <c:pt idx="8028">
                  <c:v>0.58916783262127481</c:v>
                </c:pt>
                <c:pt idx="8029">
                  <c:v>0.5928127757891144</c:v>
                </c:pt>
                <c:pt idx="8030">
                  <c:v>0.5874429319602601</c:v>
                </c:pt>
                <c:pt idx="8031">
                  <c:v>0.59238318973476212</c:v>
                </c:pt>
                <c:pt idx="8032">
                  <c:v>0.59083366073980037</c:v>
                </c:pt>
                <c:pt idx="8033">
                  <c:v>0.59008170934846749</c:v>
                </c:pt>
                <c:pt idx="8034">
                  <c:v>0.58970533993837071</c:v>
                </c:pt>
                <c:pt idx="8035">
                  <c:v>0.59749766390447889</c:v>
                </c:pt>
                <c:pt idx="8036">
                  <c:v>0.59519811161387293</c:v>
                </c:pt>
                <c:pt idx="8037">
                  <c:v>0.57781149614727678</c:v>
                </c:pt>
                <c:pt idx="8038">
                  <c:v>0.57824498790272649</c:v>
                </c:pt>
                <c:pt idx="8039">
                  <c:v>0.59363371336272752</c:v>
                </c:pt>
                <c:pt idx="8040">
                  <c:v>0.57923685569453365</c:v>
                </c:pt>
                <c:pt idx="8041">
                  <c:v>0.57925340058913466</c:v>
                </c:pt>
                <c:pt idx="8042">
                  <c:v>0.58664174231971455</c:v>
                </c:pt>
                <c:pt idx="8043">
                  <c:v>0.58914782170270907</c:v>
                </c:pt>
                <c:pt idx="8044">
                  <c:v>0.58925431229174352</c:v>
                </c:pt>
                <c:pt idx="8045">
                  <c:v>0.57874505777591234</c:v>
                </c:pt>
                <c:pt idx="8046">
                  <c:v>0.58849833862845802</c:v>
                </c:pt>
                <c:pt idx="8047">
                  <c:v>0.59824764415216858</c:v>
                </c:pt>
                <c:pt idx="8048">
                  <c:v>0.58862208562850082</c:v>
                </c:pt>
                <c:pt idx="8049">
                  <c:v>0.58320618520049072</c:v>
                </c:pt>
                <c:pt idx="8050">
                  <c:v>0.59062112149549484</c:v>
                </c:pt>
                <c:pt idx="8051">
                  <c:v>0.58643459659925457</c:v>
                </c:pt>
                <c:pt idx="8052">
                  <c:v>0.58705819698299744</c:v>
                </c:pt>
                <c:pt idx="8053">
                  <c:v>0.59039613046933559</c:v>
                </c:pt>
                <c:pt idx="8054">
                  <c:v>0.50180214270432555</c:v>
                </c:pt>
                <c:pt idx="8055">
                  <c:v>0.60020685753587399</c:v>
                </c:pt>
                <c:pt idx="8056">
                  <c:v>0.58108778523025251</c:v>
                </c:pt>
                <c:pt idx="8057">
                  <c:v>0.59098183959965611</c:v>
                </c:pt>
                <c:pt idx="8058">
                  <c:v>0.58559445009261057</c:v>
                </c:pt>
                <c:pt idx="8059">
                  <c:v>0.59029467865634788</c:v>
                </c:pt>
                <c:pt idx="8060">
                  <c:v>0.58714172673841281</c:v>
                </c:pt>
                <c:pt idx="8061">
                  <c:v>0.59751236357723947</c:v>
                </c:pt>
                <c:pt idx="8062">
                  <c:v>0.58998917647637661</c:v>
                </c:pt>
                <c:pt idx="8063">
                  <c:v>0.59141476278823268</c:v>
                </c:pt>
                <c:pt idx="8064">
                  <c:v>0.58120402137247851</c:v>
                </c:pt>
                <c:pt idx="8065">
                  <c:v>0.59024543504525251</c:v>
                </c:pt>
                <c:pt idx="8066">
                  <c:v>0.59184940726051116</c:v>
                </c:pt>
                <c:pt idx="8067">
                  <c:v>0.5868521763945298</c:v>
                </c:pt>
                <c:pt idx="8068">
                  <c:v>0.5882017702660105</c:v>
                </c:pt>
                <c:pt idx="8069">
                  <c:v>0.58205214339294264</c:v>
                </c:pt>
                <c:pt idx="8070">
                  <c:v>0.59031426134531173</c:v>
                </c:pt>
                <c:pt idx="8071">
                  <c:v>0.58735531434776456</c:v>
                </c:pt>
                <c:pt idx="8072">
                  <c:v>0.70818050984550929</c:v>
                </c:pt>
                <c:pt idx="8073">
                  <c:v>0.59312933003762858</c:v>
                </c:pt>
                <c:pt idx="8074">
                  <c:v>0.58261276457480049</c:v>
                </c:pt>
                <c:pt idx="8075">
                  <c:v>0.59150163061790251</c:v>
                </c:pt>
                <c:pt idx="8076">
                  <c:v>0.58856130214926128</c:v>
                </c:pt>
                <c:pt idx="8077">
                  <c:v>0.5829410288393515</c:v>
                </c:pt>
                <c:pt idx="8078">
                  <c:v>0.59217584019623959</c:v>
                </c:pt>
                <c:pt idx="8079">
                  <c:v>0.58828314301780749</c:v>
                </c:pt>
                <c:pt idx="8080">
                  <c:v>0.58337582722465853</c:v>
                </c:pt>
                <c:pt idx="8081">
                  <c:v>0.59228200967240519</c:v>
                </c:pt>
                <c:pt idx="8082">
                  <c:v>0.58070143050151812</c:v>
                </c:pt>
                <c:pt idx="8083">
                  <c:v>0.5830818392856445</c:v>
                </c:pt>
                <c:pt idx="8084">
                  <c:v>0.58981523735005692</c:v>
                </c:pt>
                <c:pt idx="8085">
                  <c:v>0.6007163959016496</c:v>
                </c:pt>
                <c:pt idx="8086">
                  <c:v>0.5859113426628858</c:v>
                </c:pt>
                <c:pt idx="8087">
                  <c:v>0.58608290179645783</c:v>
                </c:pt>
                <c:pt idx="8088">
                  <c:v>0.58317855759912762</c:v>
                </c:pt>
                <c:pt idx="8089">
                  <c:v>0.58732454908668208</c:v>
                </c:pt>
                <c:pt idx="8090">
                  <c:v>0.59581364722647767</c:v>
                </c:pt>
                <c:pt idx="8091">
                  <c:v>0.58893831400605667</c:v>
                </c:pt>
                <c:pt idx="8092">
                  <c:v>0.59431899354969109</c:v>
                </c:pt>
                <c:pt idx="8093">
                  <c:v>0.59440980264190002</c:v>
                </c:pt>
                <c:pt idx="8094">
                  <c:v>0.58538219399083347</c:v>
                </c:pt>
                <c:pt idx="8095">
                  <c:v>0.58989713568300384</c:v>
                </c:pt>
                <c:pt idx="8096">
                  <c:v>0.58870430511952831</c:v>
                </c:pt>
                <c:pt idx="8097">
                  <c:v>0.58918046315194661</c:v>
                </c:pt>
                <c:pt idx="8098">
                  <c:v>0.59085916759599966</c:v>
                </c:pt>
                <c:pt idx="8099">
                  <c:v>0.58118681102624681</c:v>
                </c:pt>
                <c:pt idx="8100">
                  <c:v>0.57877564919988012</c:v>
                </c:pt>
                <c:pt idx="8101">
                  <c:v>0.58558071693346658</c:v>
                </c:pt>
                <c:pt idx="8102">
                  <c:v>0.58147346054618487</c:v>
                </c:pt>
                <c:pt idx="8103">
                  <c:v>0.5752214040721576</c:v>
                </c:pt>
                <c:pt idx="8104">
                  <c:v>0.59248348978691312</c:v>
                </c:pt>
                <c:pt idx="8105">
                  <c:v>0.59536485252368743</c:v>
                </c:pt>
                <c:pt idx="8106">
                  <c:v>0.5857365452523241</c:v>
                </c:pt>
                <c:pt idx="8107">
                  <c:v>0.58806796682258256</c:v>
                </c:pt>
                <c:pt idx="8108">
                  <c:v>0.59612461484867174</c:v>
                </c:pt>
                <c:pt idx="8109">
                  <c:v>0.57841293860780851</c:v>
                </c:pt>
                <c:pt idx="8110">
                  <c:v>0.60232111638758157</c:v>
                </c:pt>
                <c:pt idx="8111">
                  <c:v>0.58674234095480338</c:v>
                </c:pt>
                <c:pt idx="8112">
                  <c:v>0</c:v>
                </c:pt>
                <c:pt idx="8113">
                  <c:v>0.58891058134862273</c:v>
                </c:pt>
                <c:pt idx="8114">
                  <c:v>0.58977573906363345</c:v>
                </c:pt>
                <c:pt idx="8115">
                  <c:v>0.58758805195099151</c:v>
                </c:pt>
                <c:pt idx="8116">
                  <c:v>0.58821571002933948</c:v>
                </c:pt>
                <c:pt idx="8117">
                  <c:v>0.58888916863008145</c:v>
                </c:pt>
                <c:pt idx="8118">
                  <c:v>0.59429751760447935</c:v>
                </c:pt>
                <c:pt idx="8119">
                  <c:v>0.59315196996560526</c:v>
                </c:pt>
                <c:pt idx="8120">
                  <c:v>0.59167447818229912</c:v>
                </c:pt>
                <c:pt idx="8121">
                  <c:v>0.59011470228608953</c:v>
                </c:pt>
                <c:pt idx="8122">
                  <c:v>0.58474950174415208</c:v>
                </c:pt>
                <c:pt idx="8123">
                  <c:v>0.54059758539630309</c:v>
                </c:pt>
                <c:pt idx="8124">
                  <c:v>0.58543843570279674</c:v>
                </c:pt>
                <c:pt idx="8125">
                  <c:v>0.59326516285535835</c:v>
                </c:pt>
                <c:pt idx="8126">
                  <c:v>0.59760213279186958</c:v>
                </c:pt>
                <c:pt idx="8127">
                  <c:v>0.57664737390093812</c:v>
                </c:pt>
                <c:pt idx="8128">
                  <c:v>0.58708432814599332</c:v>
                </c:pt>
                <c:pt idx="8129">
                  <c:v>0.60112079125664031</c:v>
                </c:pt>
                <c:pt idx="8130">
                  <c:v>0.59285867505744339</c:v>
                </c:pt>
                <c:pt idx="8131">
                  <c:v>0.59239815442671451</c:v>
                </c:pt>
                <c:pt idx="8132">
                  <c:v>0.59061328160810489</c:v>
                </c:pt>
                <c:pt idx="8133">
                  <c:v>0.58918274156150907</c:v>
                </c:pt>
                <c:pt idx="8134">
                  <c:v>0.58435228158016472</c:v>
                </c:pt>
                <c:pt idx="8135">
                  <c:v>0.59509599908882171</c:v>
                </c:pt>
                <c:pt idx="8136">
                  <c:v>0.63742103475803058</c:v>
                </c:pt>
                <c:pt idx="8137">
                  <c:v>0.59541380127555066</c:v>
                </c:pt>
                <c:pt idx="8138">
                  <c:v>0.58903911681080479</c:v>
                </c:pt>
                <c:pt idx="8139">
                  <c:v>0.59603333188650165</c:v>
                </c:pt>
                <c:pt idx="8140">
                  <c:v>0.59085673602485067</c:v>
                </c:pt>
                <c:pt idx="8141">
                  <c:v>0.59941834108791225</c:v>
                </c:pt>
                <c:pt idx="8142">
                  <c:v>0.59184883563462465</c:v>
                </c:pt>
                <c:pt idx="8143">
                  <c:v>0.5872327243326696</c:v>
                </c:pt>
                <c:pt idx="8144">
                  <c:v>0.59305962716317151</c:v>
                </c:pt>
                <c:pt idx="8145">
                  <c:v>0.59465897674365753</c:v>
                </c:pt>
                <c:pt idx="8146">
                  <c:v>0.59577486742415264</c:v>
                </c:pt>
                <c:pt idx="8147">
                  <c:v>0.5865102937594735</c:v>
                </c:pt>
                <c:pt idx="8148">
                  <c:v>0.59036593218792877</c:v>
                </c:pt>
                <c:pt idx="8149">
                  <c:v>0.59946718074968086</c:v>
                </c:pt>
                <c:pt idx="8150">
                  <c:v>0.59475517186567728</c:v>
                </c:pt>
                <c:pt idx="8151">
                  <c:v>0.53631220122575263</c:v>
                </c:pt>
                <c:pt idx="8152">
                  <c:v>0.61165759683267584</c:v>
                </c:pt>
                <c:pt idx="8153">
                  <c:v>0.59287479852630198</c:v>
                </c:pt>
                <c:pt idx="8154">
                  <c:v>0.59141539997611581</c:v>
                </c:pt>
                <c:pt idx="8155">
                  <c:v>0.59957404016754456</c:v>
                </c:pt>
                <c:pt idx="8156">
                  <c:v>0.59162272840723529</c:v>
                </c:pt>
                <c:pt idx="8157">
                  <c:v>0.59440849269886065</c:v>
                </c:pt>
                <c:pt idx="8158">
                  <c:v>0.59314124212877972</c:v>
                </c:pt>
                <c:pt idx="8159">
                  <c:v>0.59102258327283408</c:v>
                </c:pt>
                <c:pt idx="8160">
                  <c:v>0.60288611766020472</c:v>
                </c:pt>
                <c:pt idx="8161">
                  <c:v>0.59359459103527856</c:v>
                </c:pt>
                <c:pt idx="8162">
                  <c:v>0.59724090994123058</c:v>
                </c:pt>
                <c:pt idx="8163">
                  <c:v>0.59111537498282496</c:v>
                </c:pt>
                <c:pt idx="8164">
                  <c:v>0.57780979577985425</c:v>
                </c:pt>
                <c:pt idx="8165">
                  <c:v>0.5905794458606437</c:v>
                </c:pt>
                <c:pt idx="8166">
                  <c:v>0.59089456219977665</c:v>
                </c:pt>
                <c:pt idx="8167">
                  <c:v>0.59660125714967605</c:v>
                </c:pt>
                <c:pt idx="8168">
                  <c:v>0.60329671114395367</c:v>
                </c:pt>
                <c:pt idx="8169">
                  <c:v>0.59383966108127151</c:v>
                </c:pt>
                <c:pt idx="8170">
                  <c:v>0.58838747239863332</c:v>
                </c:pt>
                <c:pt idx="8171">
                  <c:v>0.59934744008465357</c:v>
                </c:pt>
                <c:pt idx="8172">
                  <c:v>0.58786039815571889</c:v>
                </c:pt>
                <c:pt idx="8173">
                  <c:v>0.59478852876771926</c:v>
                </c:pt>
                <c:pt idx="8174">
                  <c:v>0.59730279929537344</c:v>
                </c:pt>
                <c:pt idx="8175">
                  <c:v>0.62414550789200862</c:v>
                </c:pt>
                <c:pt idx="8176">
                  <c:v>0.60081879447883235</c:v>
                </c:pt>
                <c:pt idx="8177">
                  <c:v>0.60719179448813099</c:v>
                </c:pt>
                <c:pt idx="8178">
                  <c:v>0.58511786709690072</c:v>
                </c:pt>
                <c:pt idx="8179">
                  <c:v>0.59943584750181378</c:v>
                </c:pt>
                <c:pt idx="8180">
                  <c:v>0.59046928671791032</c:v>
                </c:pt>
                <c:pt idx="8181">
                  <c:v>0.59618490731249152</c:v>
                </c:pt>
                <c:pt idx="8182">
                  <c:v>0.61033251729395233</c:v>
                </c:pt>
                <c:pt idx="8183">
                  <c:v>0.59917375515361349</c:v>
                </c:pt>
                <c:pt idx="8184">
                  <c:v>0.58920887812721956</c:v>
                </c:pt>
                <c:pt idx="8185">
                  <c:v>0.5942286490115215</c:v>
                </c:pt>
                <c:pt idx="8186">
                  <c:v>0.59185631702326957</c:v>
                </c:pt>
                <c:pt idx="8187">
                  <c:v>0.59800770455138541</c:v>
                </c:pt>
                <c:pt idx="8188">
                  <c:v>0.59013353526562351</c:v>
                </c:pt>
                <c:pt idx="8189">
                  <c:v>0.59728838054152067</c:v>
                </c:pt>
                <c:pt idx="8190">
                  <c:v>0.60344452249446323</c:v>
                </c:pt>
                <c:pt idx="8191">
                  <c:v>0.57173893569171264</c:v>
                </c:pt>
                <c:pt idx="8192">
                  <c:v>0.59080671984345157</c:v>
                </c:pt>
                <c:pt idx="8193">
                  <c:v>0.59349894343273457</c:v>
                </c:pt>
                <c:pt idx="8194">
                  <c:v>0.60386170588675758</c:v>
                </c:pt>
                <c:pt idx="8195">
                  <c:v>0.59585626977739647</c:v>
                </c:pt>
                <c:pt idx="8196">
                  <c:v>0.59288902800279641</c:v>
                </c:pt>
                <c:pt idx="8197">
                  <c:v>0.59432457916717152</c:v>
                </c:pt>
                <c:pt idx="8198">
                  <c:v>0.59850051982130659</c:v>
                </c:pt>
                <c:pt idx="8199">
                  <c:v>0.6009942374633046</c:v>
                </c:pt>
                <c:pt idx="8200">
                  <c:v>0.59093852356447185</c:v>
                </c:pt>
                <c:pt idx="8201">
                  <c:v>0.60222484025076284</c:v>
                </c:pt>
                <c:pt idx="8202">
                  <c:v>0.56610004148497073</c:v>
                </c:pt>
                <c:pt idx="8203">
                  <c:v>0.60393917271607633</c:v>
                </c:pt>
                <c:pt idx="8204">
                  <c:v>0.59112334479620665</c:v>
                </c:pt>
                <c:pt idx="8205">
                  <c:v>0.54766359421388022</c:v>
                </c:pt>
                <c:pt idx="8206">
                  <c:v>0.59154629734505759</c:v>
                </c:pt>
                <c:pt idx="8207">
                  <c:v>0.59829694637616848</c:v>
                </c:pt>
                <c:pt idx="8208">
                  <c:v>0.59298735886755971</c:v>
                </c:pt>
                <c:pt idx="8209">
                  <c:v>0.60771971588286711</c:v>
                </c:pt>
                <c:pt idx="8210">
                  <c:v>0.59662197002045914</c:v>
                </c:pt>
                <c:pt idx="8211">
                  <c:v>0.60314354016078864</c:v>
                </c:pt>
                <c:pt idx="8212">
                  <c:v>0.60039283196049964</c:v>
                </c:pt>
                <c:pt idx="8213">
                  <c:v>0.61103502292550016</c:v>
                </c:pt>
                <c:pt idx="8214">
                  <c:v>0.5964409633858665</c:v>
                </c:pt>
                <c:pt idx="8215">
                  <c:v>0.59887218672889098</c:v>
                </c:pt>
                <c:pt idx="8216">
                  <c:v>0.59948503323693458</c:v>
                </c:pt>
                <c:pt idx="8217">
                  <c:v>0.59647118275331756</c:v>
                </c:pt>
                <c:pt idx="8218">
                  <c:v>0.59530981168259156</c:v>
                </c:pt>
                <c:pt idx="8219">
                  <c:v>0.60538538645646045</c:v>
                </c:pt>
                <c:pt idx="8220">
                  <c:v>0.60486243270621221</c:v>
                </c:pt>
                <c:pt idx="8221">
                  <c:v>0.59853526314185757</c:v>
                </c:pt>
                <c:pt idx="8222">
                  <c:v>0.60826962645476723</c:v>
                </c:pt>
                <c:pt idx="8223">
                  <c:v>0.59855692485278666</c:v>
                </c:pt>
                <c:pt idx="8224">
                  <c:v>0.59064499466181575</c:v>
                </c:pt>
                <c:pt idx="8225">
                  <c:v>0.59508288549561761</c:v>
                </c:pt>
                <c:pt idx="8226">
                  <c:v>0.59987125699393384</c:v>
                </c:pt>
                <c:pt idx="8227">
                  <c:v>0.60239862252009424</c:v>
                </c:pt>
                <c:pt idx="8228">
                  <c:v>0.59337802696960051</c:v>
                </c:pt>
                <c:pt idx="8229">
                  <c:v>0.59264263179579324</c:v>
                </c:pt>
                <c:pt idx="8230">
                  <c:v>0.5957571170894016</c:v>
                </c:pt>
                <c:pt idx="8231">
                  <c:v>0.60324682063316371</c:v>
                </c:pt>
                <c:pt idx="8232">
                  <c:v>0.59063277395730718</c:v>
                </c:pt>
                <c:pt idx="8233">
                  <c:v>0.61371116446467655</c:v>
                </c:pt>
                <c:pt idx="8234">
                  <c:v>0.60690584476838161</c:v>
                </c:pt>
                <c:pt idx="8235">
                  <c:v>0.60543447980422849</c:v>
                </c:pt>
                <c:pt idx="8236">
                  <c:v>0.60797114883543801</c:v>
                </c:pt>
                <c:pt idx="8237">
                  <c:v>0.59155690477943879</c:v>
                </c:pt>
                <c:pt idx="8238">
                  <c:v>0.59600016849354431</c:v>
                </c:pt>
                <c:pt idx="8239">
                  <c:v>0.59914121924572272</c:v>
                </c:pt>
                <c:pt idx="8240">
                  <c:v>0.59697845106733949</c:v>
                </c:pt>
                <c:pt idx="8241">
                  <c:v>0.60513163504566381</c:v>
                </c:pt>
                <c:pt idx="8242">
                  <c:v>0.60852434503272357</c:v>
                </c:pt>
                <c:pt idx="8243">
                  <c:v>0.60783171771084055</c:v>
                </c:pt>
                <c:pt idx="8244">
                  <c:v>0.5986213788914988</c:v>
                </c:pt>
                <c:pt idx="8245">
                  <c:v>0.59792382214132378</c:v>
                </c:pt>
                <c:pt idx="8246">
                  <c:v>0.59696632903582958</c:v>
                </c:pt>
                <c:pt idx="8247">
                  <c:v>0.58626572414472977</c:v>
                </c:pt>
                <c:pt idx="8248">
                  <c:v>0.60043517991100659</c:v>
                </c:pt>
                <c:pt idx="8249">
                  <c:v>0.60067357520432563</c:v>
                </c:pt>
                <c:pt idx="8250">
                  <c:v>0.59867010424932554</c:v>
                </c:pt>
                <c:pt idx="8251">
                  <c:v>0.59674612232659674</c:v>
                </c:pt>
                <c:pt idx="8252">
                  <c:v>0.61280096873856793</c:v>
                </c:pt>
                <c:pt idx="8253">
                  <c:v>0.60275430719431777</c:v>
                </c:pt>
                <c:pt idx="8254">
                  <c:v>0.60292771285919111</c:v>
                </c:pt>
                <c:pt idx="8255">
                  <c:v>0.59681271265104952</c:v>
                </c:pt>
                <c:pt idx="8256">
                  <c:v>0.60493525870710663</c:v>
                </c:pt>
                <c:pt idx="8257">
                  <c:v>0.58683529076001051</c:v>
                </c:pt>
                <c:pt idx="8258">
                  <c:v>0.60266952754297165</c:v>
                </c:pt>
                <c:pt idx="8259">
                  <c:v>0.59374364813125358</c:v>
                </c:pt>
                <c:pt idx="8260">
                  <c:v>0.59476666018947899</c:v>
                </c:pt>
                <c:pt idx="8261">
                  <c:v>0.59439524786505749</c:v>
                </c:pt>
                <c:pt idx="8262">
                  <c:v>0.59545897537657344</c:v>
                </c:pt>
                <c:pt idx="8263">
                  <c:v>0.59429751760447935</c:v>
                </c:pt>
                <c:pt idx="8264">
                  <c:v>0.59609383189126475</c:v>
                </c:pt>
                <c:pt idx="8265">
                  <c:v>0.59101089427126285</c:v>
                </c:pt>
                <c:pt idx="8266">
                  <c:v>0.59139756179618996</c:v>
                </c:pt>
                <c:pt idx="8267">
                  <c:v>0.58727067800446442</c:v>
                </c:pt>
                <c:pt idx="8268">
                  <c:v>0.59506437385157351</c:v>
                </c:pt>
                <c:pt idx="8269">
                  <c:v>0.59781500782774866</c:v>
                </c:pt>
                <c:pt idx="8270">
                  <c:v>0.59046373411749875</c:v>
                </c:pt>
                <c:pt idx="8271">
                  <c:v>0.59598584361576934</c:v>
                </c:pt>
                <c:pt idx="8272">
                  <c:v>0.591155132192414</c:v>
                </c:pt>
                <c:pt idx="8273">
                  <c:v>0.58740463208058646</c:v>
                </c:pt>
                <c:pt idx="8274">
                  <c:v>0.60241670139475356</c:v>
                </c:pt>
                <c:pt idx="8275">
                  <c:v>0.58652847113193385</c:v>
                </c:pt>
                <c:pt idx="8276">
                  <c:v>0.5973294642349285</c:v>
                </c:pt>
                <c:pt idx="8277">
                  <c:v>0.58655426577349656</c:v>
                </c:pt>
                <c:pt idx="8278">
                  <c:v>0.60034180165194362</c:v>
                </c:pt>
                <c:pt idx="8279">
                  <c:v>0.5915858537430726</c:v>
                </c:pt>
                <c:pt idx="8280">
                  <c:v>0.59479737255207465</c:v>
                </c:pt>
                <c:pt idx="8281">
                  <c:v>0.57027997679477993</c:v>
                </c:pt>
                <c:pt idx="8282">
                  <c:v>0.59024233890726874</c:v>
                </c:pt>
                <c:pt idx="8283">
                  <c:v>0.59128652551978056</c:v>
                </c:pt>
                <c:pt idx="8284">
                  <c:v>0.59786034830890666</c:v>
                </c:pt>
                <c:pt idx="8285">
                  <c:v>0.59653327370745646</c:v>
                </c:pt>
                <c:pt idx="8286">
                  <c:v>0.58639819966108653</c:v>
                </c:pt>
                <c:pt idx="8287">
                  <c:v>0.59833133817458461</c:v>
                </c:pt>
                <c:pt idx="8288">
                  <c:v>0.59319098979459928</c:v>
                </c:pt>
                <c:pt idx="8289">
                  <c:v>0.5876018734440116</c:v>
                </c:pt>
                <c:pt idx="8290">
                  <c:v>0.60169178911692622</c:v>
                </c:pt>
                <c:pt idx="8291">
                  <c:v>0.59374168992246656</c:v>
                </c:pt>
                <c:pt idx="8292">
                  <c:v>0.58545137586203988</c:v>
                </c:pt>
                <c:pt idx="8293">
                  <c:v>0.5901154511312644</c:v>
                </c:pt>
                <c:pt idx="8294">
                  <c:v>0.5964584836304212</c:v>
                </c:pt>
                <c:pt idx="8295">
                  <c:v>0.6002267489186075</c:v>
                </c:pt>
                <c:pt idx="8296">
                  <c:v>0.59323728316929558</c:v>
                </c:pt>
                <c:pt idx="8297">
                  <c:v>0.59316377386781705</c:v>
                </c:pt>
                <c:pt idx="8298">
                  <c:v>0.59510527451900563</c:v>
                </c:pt>
                <c:pt idx="8299">
                  <c:v>0.59274574905569033</c:v>
                </c:pt>
                <c:pt idx="8300">
                  <c:v>0.59099048585348979</c:v>
                </c:pt>
                <c:pt idx="8301">
                  <c:v>0.58934440326481663</c:v>
                </c:pt>
                <c:pt idx="8302">
                  <c:v>0.59160793187358562</c:v>
                </c:pt>
                <c:pt idx="8303">
                  <c:v>0.59098115037917465</c:v>
                </c:pt>
                <c:pt idx="8304">
                  <c:v>0.59039913639926178</c:v>
                </c:pt>
                <c:pt idx="8305">
                  <c:v>0.59492277486535239</c:v>
                </c:pt>
                <c:pt idx="8306">
                  <c:v>0.58204457082663941</c:v>
                </c:pt>
                <c:pt idx="8307">
                  <c:v>0.58870166114532052</c:v>
                </c:pt>
                <c:pt idx="8308">
                  <c:v>0.58459950848437325</c:v>
                </c:pt>
                <c:pt idx="8309">
                  <c:v>0.59112972352439563</c:v>
                </c:pt>
                <c:pt idx="8310">
                  <c:v>0.60049827495604835</c:v>
                </c:pt>
                <c:pt idx="8311">
                  <c:v>0.59166108866114153</c:v>
                </c:pt>
                <c:pt idx="8312">
                  <c:v>0.58338866071457252</c:v>
                </c:pt>
                <c:pt idx="8313">
                  <c:v>0.58501227117910359</c:v>
                </c:pt>
                <c:pt idx="8314">
                  <c:v>0.58867045420054365</c:v>
                </c:pt>
                <c:pt idx="8315">
                  <c:v>0.59541249702720822</c:v>
                </c:pt>
                <c:pt idx="8316">
                  <c:v>0.5919146174679335</c:v>
                </c:pt>
                <c:pt idx="8317">
                  <c:v>0.59321606973350127</c:v>
                </c:pt>
                <c:pt idx="8318">
                  <c:v>0.58916103141414433</c:v>
                </c:pt>
                <c:pt idx="8319">
                  <c:v>0.58519918509716029</c:v>
                </c:pt>
                <c:pt idx="8320">
                  <c:v>0.59708001462973481</c:v>
                </c:pt>
                <c:pt idx="8321">
                  <c:v>0.58590516415564808</c:v>
                </c:pt>
                <c:pt idx="8322">
                  <c:v>0.6103393005485187</c:v>
                </c:pt>
                <c:pt idx="8323">
                  <c:v>0.59697621860680961</c:v>
                </c:pt>
                <c:pt idx="8324">
                  <c:v>0.58157191530361851</c:v>
                </c:pt>
                <c:pt idx="8325">
                  <c:v>0.59543772261507311</c:v>
                </c:pt>
                <c:pt idx="8326">
                  <c:v>0.58977425744682666</c:v>
                </c:pt>
                <c:pt idx="8327">
                  <c:v>0.58778353956919993</c:v>
                </c:pt>
                <c:pt idx="8328">
                  <c:v>0.60160774252951699</c:v>
                </c:pt>
                <c:pt idx="8329">
                  <c:v>0.58363778835134139</c:v>
                </c:pt>
                <c:pt idx="8330">
                  <c:v>0.58820223269358574</c:v>
                </c:pt>
                <c:pt idx="8331">
                  <c:v>0.59045878113395855</c:v>
                </c:pt>
                <c:pt idx="8332">
                  <c:v>0.5928096860702966</c:v>
                </c:pt>
                <c:pt idx="8333">
                  <c:v>0.60503802230149895</c:v>
                </c:pt>
                <c:pt idx="8334">
                  <c:v>0.5935843500031045</c:v>
                </c:pt>
                <c:pt idx="8335">
                  <c:v>0.5835299599984004</c:v>
                </c:pt>
                <c:pt idx="8336">
                  <c:v>0.58681041070786244</c:v>
                </c:pt>
                <c:pt idx="8337">
                  <c:v>0.59566855910827654</c:v>
                </c:pt>
                <c:pt idx="8338">
                  <c:v>0.58885361874750641</c:v>
                </c:pt>
                <c:pt idx="8339">
                  <c:v>0.58983573907871034</c:v>
                </c:pt>
                <c:pt idx="8340">
                  <c:v>0.59221568090480758</c:v>
                </c:pt>
                <c:pt idx="8341">
                  <c:v>0.58778126853344781</c:v>
                </c:pt>
                <c:pt idx="8342">
                  <c:v>0.60627647572912591</c:v>
                </c:pt>
                <c:pt idx="8343">
                  <c:v>0.57976507304162661</c:v>
                </c:pt>
                <c:pt idx="8344">
                  <c:v>0.58354598104058852</c:v>
                </c:pt>
                <c:pt idx="8345">
                  <c:v>0.5995732267639472</c:v>
                </c:pt>
                <c:pt idx="8346">
                  <c:v>0.58635762859579899</c:v>
                </c:pt>
                <c:pt idx="8347">
                  <c:v>0.58900961768168802</c:v>
                </c:pt>
                <c:pt idx="8348">
                  <c:v>0.58666701566612112</c:v>
                </c:pt>
                <c:pt idx="8349">
                  <c:v>0.60144265720567525</c:v>
                </c:pt>
                <c:pt idx="8350">
                  <c:v>0.59886793911625513</c:v>
                </c:pt>
                <c:pt idx="8351">
                  <c:v>0.59274476941741849</c:v>
                </c:pt>
                <c:pt idx="8352">
                  <c:v>0.59070524045084061</c:v>
                </c:pt>
                <c:pt idx="8353">
                  <c:v>0.58486590187914833</c:v>
                </c:pt>
                <c:pt idx="8354">
                  <c:v>0.57949068627773592</c:v>
                </c:pt>
                <c:pt idx="8355">
                  <c:v>0.58994598824188615</c:v>
                </c:pt>
                <c:pt idx="8356">
                  <c:v>0.59753835844997849</c:v>
                </c:pt>
                <c:pt idx="8357">
                  <c:v>0.59026209158674181</c:v>
                </c:pt>
                <c:pt idx="8358">
                  <c:v>0.59157743112239158</c:v>
                </c:pt>
                <c:pt idx="8359">
                  <c:v>0.58531168375451148</c:v>
                </c:pt>
                <c:pt idx="8360">
                  <c:v>0.59465405943228367</c:v>
                </c:pt>
                <c:pt idx="8361">
                  <c:v>0.59185109245146883</c:v>
                </c:pt>
                <c:pt idx="8362">
                  <c:v>0.59035133323545008</c:v>
                </c:pt>
                <c:pt idx="8363">
                  <c:v>0.58549909644009668</c:v>
                </c:pt>
                <c:pt idx="8364">
                  <c:v>0.58208488092529986</c:v>
                </c:pt>
                <c:pt idx="8365">
                  <c:v>0.59236493060420359</c:v>
                </c:pt>
                <c:pt idx="8366">
                  <c:v>0.58339671630774859</c:v>
                </c:pt>
                <c:pt idx="8367">
                  <c:v>0.58648098155667161</c:v>
                </c:pt>
                <c:pt idx="8368">
                  <c:v>0.5976217163367038</c:v>
                </c:pt>
                <c:pt idx="8369">
                  <c:v>0.60309938827060861</c:v>
                </c:pt>
                <c:pt idx="8370">
                  <c:v>0.58799431226595178</c:v>
                </c:pt>
                <c:pt idx="8371">
                  <c:v>0.59820490108002966</c:v>
                </c:pt>
                <c:pt idx="8372">
                  <c:v>0.59735545143765256</c:v>
                </c:pt>
                <c:pt idx="8373">
                  <c:v>0.58798480344674153</c:v>
                </c:pt>
                <c:pt idx="8374">
                  <c:v>0.57762986159061736</c:v>
                </c:pt>
                <c:pt idx="8375">
                  <c:v>0.58991290931661622</c:v>
                </c:pt>
                <c:pt idx="8376">
                  <c:v>0.58794374764389479</c:v>
                </c:pt>
                <c:pt idx="8377">
                  <c:v>0.592273142915829</c:v>
                </c:pt>
                <c:pt idx="8378">
                  <c:v>0.58856642870681386</c:v>
                </c:pt>
                <c:pt idx="8379">
                  <c:v>0.58334159368670591</c:v>
                </c:pt>
                <c:pt idx="8380">
                  <c:v>0.58191293031360158</c:v>
                </c:pt>
                <c:pt idx="8381">
                  <c:v>0.60290148448389747</c:v>
                </c:pt>
                <c:pt idx="8382">
                  <c:v>0.60060420643088652</c:v>
                </c:pt>
                <c:pt idx="8383">
                  <c:v>0.5960922942719965</c:v>
                </c:pt>
                <c:pt idx="8384">
                  <c:v>0.58823920098685156</c:v>
                </c:pt>
                <c:pt idx="8385">
                  <c:v>0.59910645679933328</c:v>
                </c:pt>
                <c:pt idx="8386">
                  <c:v>0.59658862497604759</c:v>
                </c:pt>
                <c:pt idx="8387">
                  <c:v>0.59025917896285784</c:v>
                </c:pt>
                <c:pt idx="8388">
                  <c:v>0.58731374744950959</c:v>
                </c:pt>
                <c:pt idx="8389">
                  <c:v>0.59152437531458602</c:v>
                </c:pt>
                <c:pt idx="8390">
                  <c:v>0.5972245501329505</c:v>
                </c:pt>
                <c:pt idx="8391">
                  <c:v>0.5929453075491371</c:v>
                </c:pt>
                <c:pt idx="8392">
                  <c:v>0.5953332096414744</c:v>
                </c:pt>
                <c:pt idx="8393">
                  <c:v>0.60062681402184226</c:v>
                </c:pt>
                <c:pt idx="8394">
                  <c:v>0.5966649594412553</c:v>
                </c:pt>
                <c:pt idx="8395">
                  <c:v>0.5899299543014267</c:v>
                </c:pt>
                <c:pt idx="8396">
                  <c:v>0.59145139150974857</c:v>
                </c:pt>
                <c:pt idx="8397">
                  <c:v>0.59444801391948865</c:v>
                </c:pt>
                <c:pt idx="8398">
                  <c:v>0.59025642911120335</c:v>
                </c:pt>
                <c:pt idx="8399">
                  <c:v>0.59653390254058625</c:v>
                </c:pt>
                <c:pt idx="8400">
                  <c:v>0.59887955886176947</c:v>
                </c:pt>
                <c:pt idx="8401">
                  <c:v>0.59787035356974572</c:v>
                </c:pt>
                <c:pt idx="8402">
                  <c:v>0.60139338416423416</c:v>
                </c:pt>
                <c:pt idx="8403">
                  <c:v>0.59245223864327201</c:v>
                </c:pt>
                <c:pt idx="8404">
                  <c:v>0.59396680043508909</c:v>
                </c:pt>
                <c:pt idx="8405">
                  <c:v>0.58794081579249169</c:v>
                </c:pt>
                <c:pt idx="8406">
                  <c:v>0.59397909382147063</c:v>
                </c:pt>
                <c:pt idx="8407">
                  <c:v>0.59465897674365753</c:v>
                </c:pt>
                <c:pt idx="8408">
                  <c:v>0.59166612302557153</c:v>
                </c:pt>
                <c:pt idx="8409">
                  <c:v>0.60677299054944056</c:v>
                </c:pt>
                <c:pt idx="8410">
                  <c:v>0.59370548251568134</c:v>
                </c:pt>
                <c:pt idx="8411">
                  <c:v>0.59536295065180456</c:v>
                </c:pt>
                <c:pt idx="8412">
                  <c:v>0.59772867175627831</c:v>
                </c:pt>
                <c:pt idx="8413">
                  <c:v>0.59347942609781523</c:v>
                </c:pt>
                <c:pt idx="8414">
                  <c:v>0.59695501619900981</c:v>
                </c:pt>
                <c:pt idx="8415">
                  <c:v>0.59393270394504738</c:v>
                </c:pt>
                <c:pt idx="8416">
                  <c:v>0.59290258994985745</c:v>
                </c:pt>
                <c:pt idx="8417">
                  <c:v>0.58517672035972057</c:v>
                </c:pt>
                <c:pt idx="8418">
                  <c:v>0.59259202178463333</c:v>
                </c:pt>
                <c:pt idx="8419">
                  <c:v>0.60148032466295087</c:v>
                </c:pt>
                <c:pt idx="8420">
                  <c:v>0.5856790873556208</c:v>
                </c:pt>
                <c:pt idx="8421">
                  <c:v>0.58904519889623286</c:v>
                </c:pt>
                <c:pt idx="8422">
                  <c:v>0.59262841542439415</c:v>
                </c:pt>
                <c:pt idx="8423">
                  <c:v>0.59547269712804951</c:v>
                </c:pt>
                <c:pt idx="8424">
                  <c:v>0.59384177753127265</c:v>
                </c:pt>
                <c:pt idx="8425">
                  <c:v>0.60214350146799533</c:v>
                </c:pt>
                <c:pt idx="8426">
                  <c:v>0.59370470319270752</c:v>
                </c:pt>
                <c:pt idx="8427">
                  <c:v>0.59813800470657708</c:v>
                </c:pt>
                <c:pt idx="8428">
                  <c:v>0.58319280139402652</c:v>
                </c:pt>
                <c:pt idx="8429">
                  <c:v>0.58769559203500243</c:v>
                </c:pt>
                <c:pt idx="8430">
                  <c:v>0.59570516469311763</c:v>
                </c:pt>
                <c:pt idx="8431">
                  <c:v>0.59450113756986755</c:v>
                </c:pt>
                <c:pt idx="8432">
                  <c:v>0.59038537318622242</c:v>
                </c:pt>
                <c:pt idx="8433">
                  <c:v>0.59032611906086363</c:v>
                </c:pt>
                <c:pt idx="8434">
                  <c:v>0.59480509323501962</c:v>
                </c:pt>
                <c:pt idx="8435">
                  <c:v>0.59045585400277179</c:v>
                </c:pt>
                <c:pt idx="8436">
                  <c:v>0.59109004974491586</c:v>
                </c:pt>
                <c:pt idx="8437">
                  <c:v>0.5921901798781749</c:v>
                </c:pt>
                <c:pt idx="8438">
                  <c:v>0.59798286020311209</c:v>
                </c:pt>
                <c:pt idx="8439">
                  <c:v>0.5844967014058835</c:v>
                </c:pt>
                <c:pt idx="8440">
                  <c:v>0.59465897674365753</c:v>
                </c:pt>
                <c:pt idx="8441">
                  <c:v>0.59542171483358064</c:v>
                </c:pt>
                <c:pt idx="8442">
                  <c:v>0.60296933577381595</c:v>
                </c:pt>
                <c:pt idx="8443">
                  <c:v>0.5913278441165315</c:v>
                </c:pt>
                <c:pt idx="8444">
                  <c:v>0.60976441594595654</c:v>
                </c:pt>
                <c:pt idx="8445">
                  <c:v>0.60197754339569765</c:v>
                </c:pt>
                <c:pt idx="8446">
                  <c:v>0.59718117187107356</c:v>
                </c:pt>
                <c:pt idx="8447">
                  <c:v>0.59341159889533945</c:v>
                </c:pt>
                <c:pt idx="8448">
                  <c:v>0.60407684239183101</c:v>
                </c:pt>
                <c:pt idx="8449">
                  <c:v>0.60079370270054477</c:v>
                </c:pt>
                <c:pt idx="8450">
                  <c:v>0.6060596617946381</c:v>
                </c:pt>
                <c:pt idx="8451">
                  <c:v>0.59807054850886499</c:v>
                </c:pt>
                <c:pt idx="8452">
                  <c:v>0.59815275860392358</c:v>
                </c:pt>
                <c:pt idx="8453">
                  <c:v>0.58546944686780533</c:v>
                </c:pt>
                <c:pt idx="8454">
                  <c:v>0.53172001954454873</c:v>
                </c:pt>
                <c:pt idx="8455">
                  <c:v>0.59060932215415074</c:v>
                </c:pt>
                <c:pt idx="8456">
                  <c:v>0.59707726784614257</c:v>
                </c:pt>
                <c:pt idx="8457">
                  <c:v>0</c:v>
                </c:pt>
                <c:pt idx="8458">
                  <c:v>0.58283802634102932</c:v>
                </c:pt>
                <c:pt idx="8459">
                  <c:v>0.58854165953684712</c:v>
                </c:pt>
                <c:pt idx="8460">
                  <c:v>0.59114175321764328</c:v>
                </c:pt>
                <c:pt idx="8461">
                  <c:v>0.59543729143008151</c:v>
                </c:pt>
                <c:pt idx="8462">
                  <c:v>0.59488705271824549</c:v>
                </c:pt>
                <c:pt idx="8463">
                  <c:v>0.61009031839552486</c:v>
                </c:pt>
                <c:pt idx="8464">
                  <c:v>0.59292387051410034</c:v>
                </c:pt>
                <c:pt idx="8465">
                  <c:v>0.5927438614952405</c:v>
                </c:pt>
                <c:pt idx="8466">
                  <c:v>0.59273652178461911</c:v>
                </c:pt>
                <c:pt idx="8467">
                  <c:v>0.59853227034463297</c:v>
                </c:pt>
                <c:pt idx="8468">
                  <c:v>0.59163573978870054</c:v>
                </c:pt>
                <c:pt idx="8469">
                  <c:v>0.60256744355539893</c:v>
                </c:pt>
                <c:pt idx="8470">
                  <c:v>0.60411016578158017</c:v>
                </c:pt>
                <c:pt idx="8471">
                  <c:v>0.6005995990523495</c:v>
                </c:pt>
                <c:pt idx="8472">
                  <c:v>0.59623963918211009</c:v>
                </c:pt>
                <c:pt idx="8473">
                  <c:v>0.59319213805577831</c:v>
                </c:pt>
                <c:pt idx="8474">
                  <c:v>0.60537620612800536</c:v>
                </c:pt>
                <c:pt idx="8475">
                  <c:v>0.60376779723259011</c:v>
                </c:pt>
                <c:pt idx="8476">
                  <c:v>0.60809254615546482</c:v>
                </c:pt>
                <c:pt idx="8477">
                  <c:v>0.59344617302071156</c:v>
                </c:pt>
                <c:pt idx="8478">
                  <c:v>0.59713997737157343</c:v>
                </c:pt>
                <c:pt idx="8479">
                  <c:v>0.60326278591411897</c:v>
                </c:pt>
                <c:pt idx="8480">
                  <c:v>0.59538440823088379</c:v>
                </c:pt>
                <c:pt idx="8481">
                  <c:v>0.59321886313745298</c:v>
                </c:pt>
                <c:pt idx="8482">
                  <c:v>0.60101976452668471</c:v>
                </c:pt>
                <c:pt idx="8483">
                  <c:v>0.61180446052915116</c:v>
                </c:pt>
                <c:pt idx="8484">
                  <c:v>0.60336300605250393</c:v>
                </c:pt>
                <c:pt idx="8485">
                  <c:v>0.60039853855035163</c:v>
                </c:pt>
                <c:pt idx="8486">
                  <c:v>0.59585380576872138</c:v>
                </c:pt>
                <c:pt idx="8487">
                  <c:v>0.60085097826904199</c:v>
                </c:pt>
                <c:pt idx="8488">
                  <c:v>0.59583375481161749</c:v>
                </c:pt>
                <c:pt idx="8489">
                  <c:v>0.60560951248357897</c:v>
                </c:pt>
                <c:pt idx="8490">
                  <c:v>0.60994532058933593</c:v>
                </c:pt>
                <c:pt idx="8491">
                  <c:v>0.60503162948365563</c:v>
                </c:pt>
                <c:pt idx="8492">
                  <c:v>0.59993629769810763</c:v>
                </c:pt>
                <c:pt idx="8493">
                  <c:v>0.59507007491677377</c:v>
                </c:pt>
                <c:pt idx="8494">
                  <c:v>0.61031912781384767</c:v>
                </c:pt>
                <c:pt idx="8495">
                  <c:v>0.59789470266025013</c:v>
                </c:pt>
                <c:pt idx="8496">
                  <c:v>0.59279659130368834</c:v>
                </c:pt>
                <c:pt idx="8497">
                  <c:v>0.59260402523398081</c:v>
                </c:pt>
                <c:pt idx="8498">
                  <c:v>0.59319291152910913</c:v>
                </c:pt>
                <c:pt idx="8499">
                  <c:v>0.59755307966815108</c:v>
                </c:pt>
                <c:pt idx="8500">
                  <c:v>0.59279888500152111</c:v>
                </c:pt>
                <c:pt idx="8501">
                  <c:v>0.58855383716907761</c:v>
                </c:pt>
                <c:pt idx="8502">
                  <c:v>0.58532848184538921</c:v>
                </c:pt>
                <c:pt idx="8503">
                  <c:v>0.59196901068924912</c:v>
                </c:pt>
                <c:pt idx="8504">
                  <c:v>0.5733429509631186</c:v>
                </c:pt>
                <c:pt idx="8505">
                  <c:v>0.59865374263605098</c:v>
                </c:pt>
                <c:pt idx="8506">
                  <c:v>0.58882809438462291</c:v>
                </c:pt>
                <c:pt idx="8507">
                  <c:v>0.60375872641324002</c:v>
                </c:pt>
                <c:pt idx="8508">
                  <c:v>0.59075313376268457</c:v>
                </c:pt>
                <c:pt idx="8509">
                  <c:v>0.58715914526662727</c:v>
                </c:pt>
                <c:pt idx="8510">
                  <c:v>0.58807944355635799</c:v>
                </c:pt>
                <c:pt idx="8511">
                  <c:v>0.59550888102058031</c:v>
                </c:pt>
                <c:pt idx="8512">
                  <c:v>0.6056492223514085</c:v>
                </c:pt>
                <c:pt idx="8513">
                  <c:v>0.59212515573889291</c:v>
                </c:pt>
                <c:pt idx="8514">
                  <c:v>0.59809050852048362</c:v>
                </c:pt>
                <c:pt idx="8515">
                  <c:v>0.59953186662267877</c:v>
                </c:pt>
                <c:pt idx="8516">
                  <c:v>0.59830294045324839</c:v>
                </c:pt>
                <c:pt idx="8517">
                  <c:v>0.58039492684775873</c:v>
                </c:pt>
                <c:pt idx="8518">
                  <c:v>0.60342070622252664</c:v>
                </c:pt>
                <c:pt idx="8519">
                  <c:v>0.56913000257050983</c:v>
                </c:pt>
                <c:pt idx="8520">
                  <c:v>0.59393868967044128</c:v>
                </c:pt>
                <c:pt idx="8521">
                  <c:v>0.60333331637553922</c:v>
                </c:pt>
                <c:pt idx="8522">
                  <c:v>0.59114888968327761</c:v>
                </c:pt>
                <c:pt idx="8523">
                  <c:v>0.59391129461654135</c:v>
                </c:pt>
                <c:pt idx="8524">
                  <c:v>0.59359824708558495</c:v>
                </c:pt>
                <c:pt idx="8525">
                  <c:v>0.59496856946493948</c:v>
                </c:pt>
                <c:pt idx="8526">
                  <c:v>0.60069499969019069</c:v>
                </c:pt>
                <c:pt idx="8527">
                  <c:v>0.60297065318795862</c:v>
                </c:pt>
                <c:pt idx="8528">
                  <c:v>0.59498633952751656</c:v>
                </c:pt>
                <c:pt idx="8529">
                  <c:v>0.59149269427841389</c:v>
                </c:pt>
                <c:pt idx="8530">
                  <c:v>0.59227109827126156</c:v>
                </c:pt>
                <c:pt idx="8531">
                  <c:v>0.59826542418006856</c:v>
                </c:pt>
                <c:pt idx="8532">
                  <c:v>0.59656019876717836</c:v>
                </c:pt>
                <c:pt idx="8533">
                  <c:v>0.61341592046247861</c:v>
                </c:pt>
                <c:pt idx="8534">
                  <c:v>0.59272195352427848</c:v>
                </c:pt>
                <c:pt idx="8535">
                  <c:v>0.59236448489282345</c:v>
                </c:pt>
                <c:pt idx="8536">
                  <c:v>0.58619864231362395</c:v>
                </c:pt>
                <c:pt idx="8537">
                  <c:v>0.60060017656892084</c:v>
                </c:pt>
                <c:pt idx="8538">
                  <c:v>0.5892978568849605</c:v>
                </c:pt>
                <c:pt idx="8539">
                  <c:v>0.5851420637975735</c:v>
                </c:pt>
                <c:pt idx="8540">
                  <c:v>0.58368773758327153</c:v>
                </c:pt>
                <c:pt idx="8541">
                  <c:v>0.59335640380608357</c:v>
                </c:pt>
                <c:pt idx="8542">
                  <c:v>0.59123189000291476</c:v>
                </c:pt>
                <c:pt idx="8543">
                  <c:v>0.58665720545048283</c:v>
                </c:pt>
                <c:pt idx="8544">
                  <c:v>0.55941505176245421</c:v>
                </c:pt>
                <c:pt idx="8545">
                  <c:v>0.59274574905569033</c:v>
                </c:pt>
                <c:pt idx="8546">
                  <c:v>0.52172615013188772</c:v>
                </c:pt>
                <c:pt idx="8547">
                  <c:v>0.58496959810346849</c:v>
                </c:pt>
                <c:pt idx="8548">
                  <c:v>0.60864785732217686</c:v>
                </c:pt>
                <c:pt idx="8549">
                  <c:v>0.57748989920907934</c:v>
                </c:pt>
                <c:pt idx="8550">
                  <c:v>0.58908952145822358</c:v>
                </c:pt>
                <c:pt idx="8551">
                  <c:v>0.58923276910245204</c:v>
                </c:pt>
                <c:pt idx="8552">
                  <c:v>0.58944149282647673</c:v>
                </c:pt>
                <c:pt idx="8553">
                  <c:v>0.5809969223074245</c:v>
                </c:pt>
                <c:pt idx="8554">
                  <c:v>0.59653219737208085</c:v>
                </c:pt>
                <c:pt idx="8555">
                  <c:v>0.60087526112841672</c:v>
                </c:pt>
                <c:pt idx="8556">
                  <c:v>0.58684949899378214</c:v>
                </c:pt>
                <c:pt idx="8557">
                  <c:v>0.58329325770268459</c:v>
                </c:pt>
                <c:pt idx="8558">
                  <c:v>0.59258815188936231</c:v>
                </c:pt>
                <c:pt idx="8559">
                  <c:v>0.59136345065219331</c:v>
                </c:pt>
                <c:pt idx="8560">
                  <c:v>0.59179770330147763</c:v>
                </c:pt>
                <c:pt idx="8561">
                  <c:v>0.59103646182821779</c:v>
                </c:pt>
                <c:pt idx="8562">
                  <c:v>0.59086788386182343</c:v>
                </c:pt>
                <c:pt idx="8563">
                  <c:v>0.58606394256701477</c:v>
                </c:pt>
                <c:pt idx="8564">
                  <c:v>0.58613098816440357</c:v>
                </c:pt>
                <c:pt idx="8565">
                  <c:v>0.60654153675272915</c:v>
                </c:pt>
                <c:pt idx="8566">
                  <c:v>0.58735554775778986</c:v>
                </c:pt>
                <c:pt idx="8567">
                  <c:v>0.5856730696098178</c:v>
                </c:pt>
                <c:pt idx="8568">
                  <c:v>0.58759292042722167</c:v>
                </c:pt>
                <c:pt idx="8569">
                  <c:v>0.58817830013546157</c:v>
                </c:pt>
                <c:pt idx="8570">
                  <c:v>0.57775810829726537</c:v>
                </c:pt>
                <c:pt idx="8571">
                  <c:v>0.58247555234952764</c:v>
                </c:pt>
                <c:pt idx="8572">
                  <c:v>0.58603664810062273</c:v>
                </c:pt>
                <c:pt idx="8573">
                  <c:v>0.58851578719345488</c:v>
                </c:pt>
                <c:pt idx="8574">
                  <c:v>0.5892978568849605</c:v>
                </c:pt>
                <c:pt idx="8575">
                  <c:v>0.58684879435722359</c:v>
                </c:pt>
                <c:pt idx="8576">
                  <c:v>0.58502665202918325</c:v>
                </c:pt>
                <c:pt idx="8577">
                  <c:v>0.5900222848792922</c:v>
                </c:pt>
                <c:pt idx="8578">
                  <c:v>0.58525592192068931</c:v>
                </c:pt>
                <c:pt idx="8579">
                  <c:v>0.58226225101992135</c:v>
                </c:pt>
                <c:pt idx="8580">
                  <c:v>0.59331551171228059</c:v>
                </c:pt>
                <c:pt idx="8581">
                  <c:v>0.58868763135798519</c:v>
                </c:pt>
                <c:pt idx="8582">
                  <c:v>0.59211771138479352</c:v>
                </c:pt>
                <c:pt idx="8583">
                  <c:v>0.59248289945782939</c:v>
                </c:pt>
                <c:pt idx="8584">
                  <c:v>0.59286293043206117</c:v>
                </c:pt>
                <c:pt idx="8585">
                  <c:v>0.58419422704062307</c:v>
                </c:pt>
                <c:pt idx="8586">
                  <c:v>0.5839959912502265</c:v>
                </c:pt>
                <c:pt idx="8587">
                  <c:v>0.58551602195009178</c:v>
                </c:pt>
                <c:pt idx="8588">
                  <c:v>0.58238806908152763</c:v>
                </c:pt>
                <c:pt idx="8589">
                  <c:v>0.5854839395388034</c:v>
                </c:pt>
                <c:pt idx="8590">
                  <c:v>0.58663113811824741</c:v>
                </c:pt>
                <c:pt idx="8591">
                  <c:v>0.58328022937570656</c:v>
                </c:pt>
                <c:pt idx="8592">
                  <c:v>0.58921834224733949</c:v>
                </c:pt>
                <c:pt idx="8593">
                  <c:v>0.58955816284980833</c:v>
                </c:pt>
                <c:pt idx="8594">
                  <c:v>0.58406915758087974</c:v>
                </c:pt>
                <c:pt idx="8595">
                  <c:v>0.58485796122033895</c:v>
                </c:pt>
                <c:pt idx="8596">
                  <c:v>0.57915437196228559</c:v>
                </c:pt>
                <c:pt idx="8597">
                  <c:v>0.58336126095812657</c:v>
                </c:pt>
                <c:pt idx="8598">
                  <c:v>0.58416145265760633</c:v>
                </c:pt>
                <c:pt idx="8599">
                  <c:v>0.58588662742488995</c:v>
                </c:pt>
                <c:pt idx="8600">
                  <c:v>0.58866600284136117</c:v>
                </c:pt>
                <c:pt idx="8601">
                  <c:v>0.58488151745292249</c:v>
                </c:pt>
                <c:pt idx="8602">
                  <c:v>0.58555169075752933</c:v>
                </c:pt>
                <c:pt idx="8603">
                  <c:v>0.58110136081621422</c:v>
                </c:pt>
                <c:pt idx="8604">
                  <c:v>0.58576318029367158</c:v>
                </c:pt>
                <c:pt idx="8605">
                  <c:v>0.58495676797047358</c:v>
                </c:pt>
                <c:pt idx="8606">
                  <c:v>0.58915347744454782</c:v>
                </c:pt>
                <c:pt idx="8607">
                  <c:v>0.58718574382955258</c:v>
                </c:pt>
                <c:pt idx="8608">
                  <c:v>0.58160111122555092</c:v>
                </c:pt>
                <c:pt idx="8609">
                  <c:v>0.59362682379109966</c:v>
                </c:pt>
                <c:pt idx="8610">
                  <c:v>0.5791643986092595</c:v>
                </c:pt>
                <c:pt idx="8611">
                  <c:v>0.582608730687733</c:v>
                </c:pt>
                <c:pt idx="8612">
                  <c:v>0.5850749809993735</c:v>
                </c:pt>
                <c:pt idx="8613">
                  <c:v>0.58362186473339162</c:v>
                </c:pt>
                <c:pt idx="8614">
                  <c:v>0.58258163793211359</c:v>
                </c:pt>
                <c:pt idx="8615">
                  <c:v>0.59006409272079607</c:v>
                </c:pt>
                <c:pt idx="8616">
                  <c:v>0.58286680899890009</c:v>
                </c:pt>
                <c:pt idx="8617">
                  <c:v>0.63000177778811051</c:v>
                </c:pt>
                <c:pt idx="8618">
                  <c:v>0.61380882588662711</c:v>
                </c:pt>
                <c:pt idx="8619">
                  <c:v>0.59893929898841003</c:v>
                </c:pt>
                <c:pt idx="8620">
                  <c:v>0.58752194872860852</c:v>
                </c:pt>
                <c:pt idx="8621">
                  <c:v>0.58256573838710457</c:v>
                </c:pt>
                <c:pt idx="8622">
                  <c:v>0.57507869371478004</c:v>
                </c:pt>
                <c:pt idx="8623">
                  <c:v>0.61587249110261078</c:v>
                </c:pt>
                <c:pt idx="8624">
                  <c:v>0.59894178859284797</c:v>
                </c:pt>
                <c:pt idx="8625">
                  <c:v>0.59288746167283157</c:v>
                </c:pt>
                <c:pt idx="8626">
                  <c:v>0.59528079232394027</c:v>
                </c:pt>
                <c:pt idx="8627">
                  <c:v>0.59447085571841052</c:v>
                </c:pt>
                <c:pt idx="8628">
                  <c:v>0.59019375355261949</c:v>
                </c:pt>
                <c:pt idx="8629">
                  <c:v>0.58647980189295246</c:v>
                </c:pt>
                <c:pt idx="8630">
                  <c:v>0.70351408112963665</c:v>
                </c:pt>
                <c:pt idx="8631">
                  <c:v>0.58685001313493501</c:v>
                </c:pt>
                <c:pt idx="8632">
                  <c:v>0.58649098062379679</c:v>
                </c:pt>
                <c:pt idx="8633">
                  <c:v>0.59865106894401332</c:v>
                </c:pt>
                <c:pt idx="8634">
                  <c:v>0.59711605570984161</c:v>
                </c:pt>
                <c:pt idx="8635">
                  <c:v>0.58994014716520249</c:v>
                </c:pt>
                <c:pt idx="8636">
                  <c:v>0.59934351972300759</c:v>
                </c:pt>
                <c:pt idx="8637">
                  <c:v>0.57943973715157671</c:v>
                </c:pt>
                <c:pt idx="8638">
                  <c:v>0.60610938646367163</c:v>
                </c:pt>
                <c:pt idx="8639">
                  <c:v>0.59855961386020951</c:v>
                </c:pt>
                <c:pt idx="8640">
                  <c:v>0.59840065194471459</c:v>
                </c:pt>
                <c:pt idx="8641">
                  <c:v>0.57873940982189864</c:v>
                </c:pt>
                <c:pt idx="8642">
                  <c:v>0.59167189834871081</c:v>
                </c:pt>
                <c:pt idx="8643">
                  <c:v>0.58305417841550145</c:v>
                </c:pt>
                <c:pt idx="8644">
                  <c:v>0.59526869606926358</c:v>
                </c:pt>
                <c:pt idx="8645">
                  <c:v>0.59309468463027071</c:v>
                </c:pt>
                <c:pt idx="8646">
                  <c:v>0.60518716175884646</c:v>
                </c:pt>
                <c:pt idx="8647">
                  <c:v>0.58861326760071608</c:v>
                </c:pt>
                <c:pt idx="8648">
                  <c:v>0.59136546916662402</c:v>
                </c:pt>
                <c:pt idx="8649">
                  <c:v>0.58593583846088471</c:v>
                </c:pt>
                <c:pt idx="8650">
                  <c:v>0.59795454364113521</c:v>
                </c:pt>
                <c:pt idx="8651">
                  <c:v>0.61127484864611603</c:v>
                </c:pt>
                <c:pt idx="8652">
                  <c:v>0.61489077373740664</c:v>
                </c:pt>
                <c:pt idx="8653">
                  <c:v>0.59441627833189059</c:v>
                </c:pt>
                <c:pt idx="8654">
                  <c:v>0.59592086490700258</c:v>
                </c:pt>
                <c:pt idx="8655">
                  <c:v>0.58458286239850921</c:v>
                </c:pt>
                <c:pt idx="8656">
                  <c:v>0.6163164593223065</c:v>
                </c:pt>
                <c:pt idx="8657">
                  <c:v>0.58594830202592829</c:v>
                </c:pt>
                <c:pt idx="8658">
                  <c:v>0.71810047322962656</c:v>
                </c:pt>
                <c:pt idx="8659">
                  <c:v>0.62063662771887584</c:v>
                </c:pt>
                <c:pt idx="8660">
                  <c:v>0.60000035319893064</c:v>
                </c:pt>
                <c:pt idx="8661">
                  <c:v>0.59848689880691175</c:v>
                </c:pt>
                <c:pt idx="8662">
                  <c:v>0.60395342112717565</c:v>
                </c:pt>
                <c:pt idx="8663">
                  <c:v>0.60271951230801879</c:v>
                </c:pt>
                <c:pt idx="8664">
                  <c:v>0.59264289465775177</c:v>
                </c:pt>
                <c:pt idx="8665">
                  <c:v>0.60841897141030432</c:v>
                </c:pt>
                <c:pt idx="8666">
                  <c:v>0.59454420085826376</c:v>
                </c:pt>
                <c:pt idx="8667">
                  <c:v>0.59246376092787578</c:v>
                </c:pt>
                <c:pt idx="8668">
                  <c:v>0.59658875351522556</c:v>
                </c:pt>
                <c:pt idx="8669">
                  <c:v>0.59165119859958915</c:v>
                </c:pt>
                <c:pt idx="8670">
                  <c:v>0.60811810872357064</c:v>
                </c:pt>
                <c:pt idx="8671">
                  <c:v>0.59147809628086967</c:v>
                </c:pt>
                <c:pt idx="8672">
                  <c:v>0.59739011319447821</c:v>
                </c:pt>
                <c:pt idx="8673">
                  <c:v>0.59719089055216434</c:v>
                </c:pt>
                <c:pt idx="8674">
                  <c:v>0.66905392282911458</c:v>
                </c:pt>
                <c:pt idx="8675">
                  <c:v>0.63014984442115118</c:v>
                </c:pt>
                <c:pt idx="8676">
                  <c:v>0.57857440745837285</c:v>
                </c:pt>
                <c:pt idx="8677">
                  <c:v>0.59390476813215787</c:v>
                </c:pt>
                <c:pt idx="8678">
                  <c:v>0.58035090929870659</c:v>
                </c:pt>
                <c:pt idx="8679">
                  <c:v>0.5930397985239787</c:v>
                </c:pt>
                <c:pt idx="8680">
                  <c:v>0.59398522651984065</c:v>
                </c:pt>
                <c:pt idx="8681">
                  <c:v>0.60114384575839763</c:v>
                </c:pt>
                <c:pt idx="8682">
                  <c:v>0.62173804230694962</c:v>
                </c:pt>
                <c:pt idx="8683">
                  <c:v>0.5874506030139135</c:v>
                </c:pt>
                <c:pt idx="8684">
                  <c:v>0.59838940528199258</c:v>
                </c:pt>
                <c:pt idx="8685">
                  <c:v>0.59579421251919817</c:v>
                </c:pt>
                <c:pt idx="8686">
                  <c:v>0.6082886258931306</c:v>
                </c:pt>
                <c:pt idx="8687">
                  <c:v>0.59268395601280677</c:v>
                </c:pt>
                <c:pt idx="8688">
                  <c:v>0.5941202001371505</c:v>
                </c:pt>
                <c:pt idx="8689">
                  <c:v>0.60519094594570644</c:v>
                </c:pt>
                <c:pt idx="8690">
                  <c:v>0.59600935114130449</c:v>
                </c:pt>
                <c:pt idx="8691">
                  <c:v>0.5990521683493305</c:v>
                </c:pt>
                <c:pt idx="8692">
                  <c:v>0.59865113420595251</c:v>
                </c:pt>
                <c:pt idx="8693">
                  <c:v>0.61326281856688658</c:v>
                </c:pt>
                <c:pt idx="8694">
                  <c:v>0.59284606945605156</c:v>
                </c:pt>
                <c:pt idx="8695">
                  <c:v>0.61345251656222188</c:v>
                </c:pt>
                <c:pt idx="8696">
                  <c:v>0.63840879692891161</c:v>
                </c:pt>
                <c:pt idx="8697">
                  <c:v>0.61346462002401303</c:v>
                </c:pt>
                <c:pt idx="8698">
                  <c:v>0.58991110174836603</c:v>
                </c:pt>
                <c:pt idx="8699">
                  <c:v>0.60089006128687283</c:v>
                </c:pt>
                <c:pt idx="8700">
                  <c:v>0.6073020422029769</c:v>
                </c:pt>
                <c:pt idx="8701">
                  <c:v>0.60562557941755701</c:v>
                </c:pt>
                <c:pt idx="8702">
                  <c:v>0.59846765330755558</c:v>
                </c:pt>
                <c:pt idx="8703">
                  <c:v>0.613696891218528</c:v>
                </c:pt>
                <c:pt idx="8704">
                  <c:v>0.59894675590381952</c:v>
                </c:pt>
                <c:pt idx="8705">
                  <c:v>0.60164123275545311</c:v>
                </c:pt>
                <c:pt idx="8706">
                  <c:v>0.5935284045729875</c:v>
                </c:pt>
                <c:pt idx="8707">
                  <c:v>0.59611414963331599</c:v>
                </c:pt>
                <c:pt idx="8708">
                  <c:v>0.59633886543773218</c:v>
                </c:pt>
                <c:pt idx="8709">
                  <c:v>0.60912731824168065</c:v>
                </c:pt>
                <c:pt idx="8710">
                  <c:v>0.6055429903744427</c:v>
                </c:pt>
                <c:pt idx="8711">
                  <c:v>0.59217761909212241</c:v>
                </c:pt>
                <c:pt idx="8712">
                  <c:v>0.59587685477091756</c:v>
                </c:pt>
                <c:pt idx="8713">
                  <c:v>0.59876249961871442</c:v>
                </c:pt>
                <c:pt idx="8714">
                  <c:v>0.60038252890294563</c:v>
                </c:pt>
                <c:pt idx="8715">
                  <c:v>0.59407547515528025</c:v>
                </c:pt>
                <c:pt idx="8716">
                  <c:v>0.58792777929958562</c:v>
                </c:pt>
                <c:pt idx="8717">
                  <c:v>0.60433887149838106</c:v>
                </c:pt>
                <c:pt idx="8718">
                  <c:v>0.6020599913279624</c:v>
                </c:pt>
                <c:pt idx="8719">
                  <c:v>0.58462833850517282</c:v>
                </c:pt>
                <c:pt idx="8720">
                  <c:v>0.60086710795161458</c:v>
                </c:pt>
                <c:pt idx="8721">
                  <c:v>0.598540637399813</c:v>
                </c:pt>
                <c:pt idx="8722">
                  <c:v>0.61079995852361024</c:v>
                </c:pt>
                <c:pt idx="8723">
                  <c:v>0.59770890521764442</c:v>
                </c:pt>
                <c:pt idx="8724">
                  <c:v>0.60349623545230624</c:v>
                </c:pt>
                <c:pt idx="8725">
                  <c:v>0.59732464632495741</c:v>
                </c:pt>
                <c:pt idx="8726">
                  <c:v>0.59881706206992058</c:v>
                </c:pt>
                <c:pt idx="8727">
                  <c:v>0.6003331720274564</c:v>
                </c:pt>
                <c:pt idx="8728">
                  <c:v>0.6093965094273085</c:v>
                </c:pt>
                <c:pt idx="8729">
                  <c:v>0.76292772285569266</c:v>
                </c:pt>
                <c:pt idx="8730">
                  <c:v>0.60171599568074763</c:v>
                </c:pt>
                <c:pt idx="8731">
                  <c:v>0.58387431271896451</c:v>
                </c:pt>
                <c:pt idx="8732">
                  <c:v>0.60430530484572953</c:v>
                </c:pt>
                <c:pt idx="8733">
                  <c:v>0.59104717982873156</c:v>
                </c:pt>
                <c:pt idx="8734">
                  <c:v>0.58712223278315412</c:v>
                </c:pt>
                <c:pt idx="8735">
                  <c:v>0.58299588837440763</c:v>
                </c:pt>
                <c:pt idx="8736">
                  <c:v>0.59094942482667201</c:v>
                </c:pt>
                <c:pt idx="8737">
                  <c:v>0.59085916759599966</c:v>
                </c:pt>
                <c:pt idx="8738">
                  <c:v>0.57872124510831735</c:v>
                </c:pt>
                <c:pt idx="8739">
                  <c:v>0.59819018905218158</c:v>
                </c:pt>
                <c:pt idx="8740">
                  <c:v>0.6013678884214827</c:v>
                </c:pt>
                <c:pt idx="8741">
                  <c:v>0.59772654405989212</c:v>
                </c:pt>
                <c:pt idx="8742">
                  <c:v>0.61507609985821343</c:v>
                </c:pt>
                <c:pt idx="8743">
                  <c:v>0.59262705994953979</c:v>
                </c:pt>
                <c:pt idx="8744">
                  <c:v>0.59325436142188759</c:v>
                </c:pt>
                <c:pt idx="8745">
                  <c:v>0.60153768882134828</c:v>
                </c:pt>
                <c:pt idx="8746">
                  <c:v>0.60320693526827063</c:v>
                </c:pt>
                <c:pt idx="8747">
                  <c:v>0.5947843257606853</c:v>
                </c:pt>
                <c:pt idx="8748">
                  <c:v>0.59101132262892253</c:v>
                </c:pt>
                <c:pt idx="8749">
                  <c:v>0.59176837973813057</c:v>
                </c:pt>
                <c:pt idx="8750">
                  <c:v>0.59490913295003123</c:v>
                </c:pt>
                <c:pt idx="8751">
                  <c:v>0.59681622058658224</c:v>
                </c:pt>
                <c:pt idx="8752">
                  <c:v>0.59816176907139329</c:v>
                </c:pt>
                <c:pt idx="8753">
                  <c:v>0.59529902303161653</c:v>
                </c:pt>
                <c:pt idx="8754">
                  <c:v>0.59036862937343348</c:v>
                </c:pt>
                <c:pt idx="8755">
                  <c:v>0.61991492721831964</c:v>
                </c:pt>
                <c:pt idx="8756">
                  <c:v>0.60743750109560857</c:v>
                </c:pt>
                <c:pt idx="8757">
                  <c:v>0.59602615030336858</c:v>
                </c:pt>
                <c:pt idx="8758">
                  <c:v>0.5941578600255365</c:v>
                </c:pt>
                <c:pt idx="8759">
                  <c:v>0.58256713155011586</c:v>
                </c:pt>
                <c:pt idx="8760">
                  <c:v>0.59442246523976228</c:v>
                </c:pt>
                <c:pt idx="8761">
                  <c:v>0.59740743075056257</c:v>
                </c:pt>
                <c:pt idx="8762">
                  <c:v>0.5960411277391009</c:v>
                </c:pt>
                <c:pt idx="8763">
                  <c:v>0.58262219337810062</c:v>
                </c:pt>
                <c:pt idx="8764">
                  <c:v>0.59857525196614159</c:v>
                </c:pt>
                <c:pt idx="8765">
                  <c:v>0.60359157806050256</c:v>
                </c:pt>
                <c:pt idx="8766">
                  <c:v>0</c:v>
                </c:pt>
                <c:pt idx="8767">
                  <c:v>0.58587098272335048</c:v>
                </c:pt>
                <c:pt idx="8768">
                  <c:v>0.6013403648469815</c:v>
                </c:pt>
                <c:pt idx="8769">
                  <c:v>0.5839503330596868</c:v>
                </c:pt>
                <c:pt idx="8770">
                  <c:v>0.59945214831749982</c:v>
                </c:pt>
                <c:pt idx="8771">
                  <c:v>0.59070946292544302</c:v>
                </c:pt>
                <c:pt idx="8772">
                  <c:v>0.5987021445241355</c:v>
                </c:pt>
                <c:pt idx="8773">
                  <c:v>0.60061354708696557</c:v>
                </c:pt>
                <c:pt idx="8774">
                  <c:v>0.59176859916209568</c:v>
                </c:pt>
                <c:pt idx="8775">
                  <c:v>0.59558806796780051</c:v>
                </c:pt>
                <c:pt idx="8776">
                  <c:v>0.58647662349664786</c:v>
                </c:pt>
                <c:pt idx="8777">
                  <c:v>0.59925311635594458</c:v>
                </c:pt>
                <c:pt idx="8778">
                  <c:v>0.60132885566386363</c:v>
                </c:pt>
                <c:pt idx="8779">
                  <c:v>0.5887292924730132</c:v>
                </c:pt>
                <c:pt idx="8780">
                  <c:v>0.59226104964000059</c:v>
                </c:pt>
                <c:pt idx="8781">
                  <c:v>0.5839503330596868</c:v>
                </c:pt>
                <c:pt idx="8782">
                  <c:v>0.5876540579775168</c:v>
                </c:pt>
                <c:pt idx="8783">
                  <c:v>0.592277552780342</c:v>
                </c:pt>
                <c:pt idx="8784">
                  <c:v>0.60260615926651862</c:v>
                </c:pt>
                <c:pt idx="8785">
                  <c:v>0.60133374620570823</c:v>
                </c:pt>
                <c:pt idx="8786">
                  <c:v>0.5891768499779455</c:v>
                </c:pt>
                <c:pt idx="8787">
                  <c:v>0.58896469323781453</c:v>
                </c:pt>
                <c:pt idx="8788">
                  <c:v>0.59656019876717836</c:v>
                </c:pt>
                <c:pt idx="8789">
                  <c:v>0.59831880341524457</c:v>
                </c:pt>
                <c:pt idx="8790">
                  <c:v>0.59377694657343072</c:v>
                </c:pt>
                <c:pt idx="8791">
                  <c:v>0.596688709271331</c:v>
                </c:pt>
                <c:pt idx="8792">
                  <c:v>0.59960608692105177</c:v>
                </c:pt>
                <c:pt idx="8793">
                  <c:v>0.58862006210437279</c:v>
                </c:pt>
                <c:pt idx="8794">
                  <c:v>0.59664702783730228</c:v>
                </c:pt>
                <c:pt idx="8795">
                  <c:v>0.59040037878296681</c:v>
                </c:pt>
                <c:pt idx="8796">
                  <c:v>0.58916599828129257</c:v>
                </c:pt>
                <c:pt idx="8797">
                  <c:v>0.59144778470030801</c:v>
                </c:pt>
                <c:pt idx="8798">
                  <c:v>0.63314473029905161</c:v>
                </c:pt>
                <c:pt idx="8799">
                  <c:v>0.58707509848858708</c:v>
                </c:pt>
                <c:pt idx="8800">
                  <c:v>0.61536934182244363</c:v>
                </c:pt>
                <c:pt idx="8801">
                  <c:v>0.59127745792272857</c:v>
                </c:pt>
                <c:pt idx="8802">
                  <c:v>0.5899598267014371</c:v>
                </c:pt>
                <c:pt idx="8803">
                  <c:v>0.62119027457337306</c:v>
                </c:pt>
                <c:pt idx="8804">
                  <c:v>0.60197002872134253</c:v>
                </c:pt>
                <c:pt idx="8805">
                  <c:v>0.58720534909348643</c:v>
                </c:pt>
                <c:pt idx="8806">
                  <c:v>0.58357658563394732</c:v>
                </c:pt>
                <c:pt idx="8807">
                  <c:v>0.58505565236186363</c:v>
                </c:pt>
                <c:pt idx="8808">
                  <c:v>0.59498319203743188</c:v>
                </c:pt>
                <c:pt idx="8809">
                  <c:v>0.58220568577952059</c:v>
                </c:pt>
                <c:pt idx="8810">
                  <c:v>0.5816903299277526</c:v>
                </c:pt>
                <c:pt idx="8811">
                  <c:v>0.59557248424111475</c:v>
                </c:pt>
                <c:pt idx="8812">
                  <c:v>0.58172934691488642</c:v>
                </c:pt>
                <c:pt idx="8813">
                  <c:v>0.58821386030043865</c:v>
                </c:pt>
                <c:pt idx="8814">
                  <c:v>0.60324846239165864</c:v>
                </c:pt>
                <c:pt idx="8815">
                  <c:v>0.59645611380996211</c:v>
                </c:pt>
                <c:pt idx="8816">
                  <c:v>0.58864022148633555</c:v>
                </c:pt>
                <c:pt idx="8817">
                  <c:v>0.60241906078364049</c:v>
                </c:pt>
                <c:pt idx="8818">
                  <c:v>0.59239442020709054</c:v>
                </c:pt>
                <c:pt idx="8819">
                  <c:v>0.59496856946493948</c:v>
                </c:pt>
                <c:pt idx="8820">
                  <c:v>0.59192462384840783</c:v>
                </c:pt>
                <c:pt idx="8821">
                  <c:v>0.59303817787402358</c:v>
                </c:pt>
                <c:pt idx="8822">
                  <c:v>0.59102797470545232</c:v>
                </c:pt>
                <c:pt idx="8823">
                  <c:v>0.58799511550600669</c:v>
                </c:pt>
                <c:pt idx="8824">
                  <c:v>0.60331543774149254</c:v>
                </c:pt>
                <c:pt idx="8825">
                  <c:v>0.59086952495735778</c:v>
                </c:pt>
                <c:pt idx="8826">
                  <c:v>0.5967155971702125</c:v>
                </c:pt>
                <c:pt idx="8827">
                  <c:v>0.59176859916209568</c:v>
                </c:pt>
                <c:pt idx="8828">
                  <c:v>0.58658177581475168</c:v>
                </c:pt>
                <c:pt idx="8829">
                  <c:v>0.5898767639858431</c:v>
                </c:pt>
                <c:pt idx="8830">
                  <c:v>0.58661638583669284</c:v>
                </c:pt>
                <c:pt idx="8831">
                  <c:v>0.5877018412810957</c:v>
                </c:pt>
                <c:pt idx="8832">
                  <c:v>0.59351503807740758</c:v>
                </c:pt>
                <c:pt idx="8833">
                  <c:v>0.58466077628563551</c:v>
                </c:pt>
                <c:pt idx="8834">
                  <c:v>0.60214919631583086</c:v>
                </c:pt>
                <c:pt idx="8835">
                  <c:v>0.59782908613889985</c:v>
                </c:pt>
                <c:pt idx="8836">
                  <c:v>0.59956301412231761</c:v>
                </c:pt>
                <c:pt idx="8837">
                  <c:v>0.59500104278245558</c:v>
                </c:pt>
                <c:pt idx="8838">
                  <c:v>0.62555964003144771</c:v>
                </c:pt>
                <c:pt idx="8839">
                  <c:v>0.60046949093905055</c:v>
                </c:pt>
                <c:pt idx="8840">
                  <c:v>0.59279774921696915</c:v>
                </c:pt>
                <c:pt idx="8841">
                  <c:v>0.59083912834332653</c:v>
                </c:pt>
                <c:pt idx="8842">
                  <c:v>0.59641514198818357</c:v>
                </c:pt>
                <c:pt idx="8843">
                  <c:v>0.59266027975002433</c:v>
                </c:pt>
                <c:pt idx="8844">
                  <c:v>0.59072376580385022</c:v>
                </c:pt>
                <c:pt idx="8845">
                  <c:v>0.60353881222451877</c:v>
                </c:pt>
                <c:pt idx="8846">
                  <c:v>0.59320014751043559</c:v>
                </c:pt>
                <c:pt idx="8847">
                  <c:v>0.59564151289137945</c:v>
                </c:pt>
                <c:pt idx="8848">
                  <c:v>0.60893367264164988</c:v>
                </c:pt>
                <c:pt idx="8849">
                  <c:v>0.59049203676307271</c:v>
                </c:pt>
                <c:pt idx="8850">
                  <c:v>0.59415232731015188</c:v>
                </c:pt>
                <c:pt idx="8851">
                  <c:v>0.59008170934846749</c:v>
                </c:pt>
                <c:pt idx="8852">
                  <c:v>0.59764549426297364</c:v>
                </c:pt>
                <c:pt idx="8853">
                  <c:v>0.59673551333336261</c:v>
                </c:pt>
                <c:pt idx="8854">
                  <c:v>0.59534688464371999</c:v>
                </c:pt>
                <c:pt idx="8855">
                  <c:v>0.5884778395489173</c:v>
                </c:pt>
                <c:pt idx="8856">
                  <c:v>0.59784392461383573</c:v>
                </c:pt>
                <c:pt idx="8857">
                  <c:v>0.59827301584569847</c:v>
                </c:pt>
                <c:pt idx="8858">
                  <c:v>0.6020599913279624</c:v>
                </c:pt>
                <c:pt idx="8859">
                  <c:v>0.59823051617437395</c:v>
                </c:pt>
                <c:pt idx="8860">
                  <c:v>0.59072277742844803</c:v>
                </c:pt>
                <c:pt idx="8861">
                  <c:v>0.60050863014781264</c:v>
                </c:pt>
                <c:pt idx="8862">
                  <c:v>0.59137260170769312</c:v>
                </c:pt>
                <c:pt idx="8863">
                  <c:v>0.59247290867821656</c:v>
                </c:pt>
                <c:pt idx="8864">
                  <c:v>0.60611039089214258</c:v>
                </c:pt>
                <c:pt idx="8865">
                  <c:v>0.59592786037377443</c:v>
                </c:pt>
                <c:pt idx="8866">
                  <c:v>0.58641744274257157</c:v>
                </c:pt>
                <c:pt idx="8867">
                  <c:v>0.5981000934934626</c:v>
                </c:pt>
                <c:pt idx="8868">
                  <c:v>0.60000171978858974</c:v>
                </c:pt>
                <c:pt idx="8869">
                  <c:v>0.6024056296127428</c:v>
                </c:pt>
                <c:pt idx="8870">
                  <c:v>0.59648488932641575</c:v>
                </c:pt>
                <c:pt idx="8871">
                  <c:v>0.60471466368498972</c:v>
                </c:pt>
                <c:pt idx="8872">
                  <c:v>0.6031682122187938</c:v>
                </c:pt>
                <c:pt idx="8873">
                  <c:v>0.58783641114396057</c:v>
                </c:pt>
                <c:pt idx="8874">
                  <c:v>0.59376489229708063</c:v>
                </c:pt>
                <c:pt idx="8875">
                  <c:v>0.59949171369599163</c:v>
                </c:pt>
                <c:pt idx="8876">
                  <c:v>0.59096882373970849</c:v>
                </c:pt>
                <c:pt idx="8877">
                  <c:v>0.59820794051301807</c:v>
                </c:pt>
                <c:pt idx="8878">
                  <c:v>0.6191388599525196</c:v>
                </c:pt>
                <c:pt idx="8879">
                  <c:v>0.58664167160752878</c:v>
                </c:pt>
                <c:pt idx="8880">
                  <c:v>0.60009852052515311</c:v>
                </c:pt>
                <c:pt idx="8881">
                  <c:v>0.5866396324604698</c:v>
                </c:pt>
                <c:pt idx="8882">
                  <c:v>0.58163297264879099</c:v>
                </c:pt>
                <c:pt idx="8883">
                  <c:v>0.5844693367814473</c:v>
                </c:pt>
                <c:pt idx="8884">
                  <c:v>0.60307509381247815</c:v>
                </c:pt>
                <c:pt idx="8885">
                  <c:v>0</c:v>
                </c:pt>
                <c:pt idx="8886">
                  <c:v>0.59830279974588263</c:v>
                </c:pt>
                <c:pt idx="8887">
                  <c:v>0</c:v>
                </c:pt>
                <c:pt idx="8888">
                  <c:v>0.63223312822037792</c:v>
                </c:pt>
                <c:pt idx="8889">
                  <c:v>0.59270166781941269</c:v>
                </c:pt>
                <c:pt idx="8890">
                  <c:v>0.59422851836994151</c:v>
                </c:pt>
                <c:pt idx="8891">
                  <c:v>0.5860413984776025</c:v>
                </c:pt>
                <c:pt idx="8892">
                  <c:v>0.60332948794048769</c:v>
                </c:pt>
                <c:pt idx="8893">
                  <c:v>0.58466042568213727</c:v>
                </c:pt>
                <c:pt idx="8894">
                  <c:v>0.59331693603723246</c:v>
                </c:pt>
                <c:pt idx="8895">
                  <c:v>0.59220082822422759</c:v>
                </c:pt>
                <c:pt idx="8896">
                  <c:v>0.60638467529457762</c:v>
                </c:pt>
                <c:pt idx="8897">
                  <c:v>0.59508663855014254</c:v>
                </c:pt>
                <c:pt idx="8898">
                  <c:v>0.58840261701118879</c:v>
                </c:pt>
                <c:pt idx="8899">
                  <c:v>0.5865630334028954</c:v>
                </c:pt>
                <c:pt idx="8900">
                  <c:v>0.59400863852421104</c:v>
                </c:pt>
                <c:pt idx="8901">
                  <c:v>0.58603002825193773</c:v>
                </c:pt>
                <c:pt idx="8902">
                  <c:v>0.58589236229066211</c:v>
                </c:pt>
                <c:pt idx="8903">
                  <c:v>0.59059308875385474</c:v>
                </c:pt>
                <c:pt idx="8904">
                  <c:v>0.61978875828839552</c:v>
                </c:pt>
                <c:pt idx="8905">
                  <c:v>0.59624063651360582</c:v>
                </c:pt>
                <c:pt idx="8906">
                  <c:v>0.59066856500774401</c:v>
                </c:pt>
                <c:pt idx="8907">
                  <c:v>0.59598584361576934</c:v>
                </c:pt>
                <c:pt idx="8908">
                  <c:v>0.65249731576702319</c:v>
                </c:pt>
                <c:pt idx="8909">
                  <c:v>0.61206721938535968</c:v>
                </c:pt>
                <c:pt idx="8910">
                  <c:v>0.59634382388785756</c:v>
                </c:pt>
                <c:pt idx="8911">
                  <c:v>0.59183071223272854</c:v>
                </c:pt>
                <c:pt idx="8912">
                  <c:v>0.59413531838970302</c:v>
                </c:pt>
                <c:pt idx="8913">
                  <c:v>0.58980622177527253</c:v>
                </c:pt>
                <c:pt idx="8914">
                  <c:v>0.596100161721693</c:v>
                </c:pt>
                <c:pt idx="8915">
                  <c:v>0.5993328584615375</c:v>
                </c:pt>
                <c:pt idx="8916">
                  <c:v>0.59651554966388121</c:v>
                </c:pt>
                <c:pt idx="8917">
                  <c:v>0.59411144970683716</c:v>
                </c:pt>
                <c:pt idx="8918">
                  <c:v>0.59193492830650907</c:v>
                </c:pt>
                <c:pt idx="8919">
                  <c:v>0.5900479202994392</c:v>
                </c:pt>
                <c:pt idx="8920">
                  <c:v>0.59755155645366931</c:v>
                </c:pt>
                <c:pt idx="8921">
                  <c:v>0.59163573978870054</c:v>
                </c:pt>
                <c:pt idx="8922">
                  <c:v>0.60102882072424124</c:v>
                </c:pt>
                <c:pt idx="8923">
                  <c:v>0.6040095941109157</c:v>
                </c:pt>
                <c:pt idx="8924">
                  <c:v>0.60154955701035662</c:v>
                </c:pt>
                <c:pt idx="8925">
                  <c:v>0.59077898091827352</c:v>
                </c:pt>
                <c:pt idx="8926">
                  <c:v>0.59201259227393555</c:v>
                </c:pt>
                <c:pt idx="8927">
                  <c:v>0.60214414877070277</c:v>
                </c:pt>
                <c:pt idx="8928">
                  <c:v>0.59197180046985542</c:v>
                </c:pt>
                <c:pt idx="8929">
                  <c:v>0.59991235327569159</c:v>
                </c:pt>
                <c:pt idx="8930">
                  <c:v>0.52867571563340598</c:v>
                </c:pt>
                <c:pt idx="8931">
                  <c:v>0.58912632256442332</c:v>
                </c:pt>
                <c:pt idx="8932">
                  <c:v>0.6027482553102127</c:v>
                </c:pt>
                <c:pt idx="8933">
                  <c:v>0.59517665653202101</c:v>
                </c:pt>
                <c:pt idx="8934">
                  <c:v>0.58783093294688371</c:v>
                </c:pt>
                <c:pt idx="8935">
                  <c:v>0.59231579611706886</c:v>
                </c:pt>
                <c:pt idx="8936">
                  <c:v>0.58782517629610165</c:v>
                </c:pt>
                <c:pt idx="8937">
                  <c:v>0.58429601748640403</c:v>
                </c:pt>
                <c:pt idx="8938">
                  <c:v>0.59241150333408621</c:v>
                </c:pt>
                <c:pt idx="8939">
                  <c:v>0.59449172370329351</c:v>
                </c:pt>
                <c:pt idx="8940">
                  <c:v>0.6049868631362777</c:v>
                </c:pt>
                <c:pt idx="8941">
                  <c:v>0.59381364581722784</c:v>
                </c:pt>
                <c:pt idx="8942">
                  <c:v>0.60947222234021503</c:v>
                </c:pt>
                <c:pt idx="8943">
                  <c:v>0.60908377485492449</c:v>
                </c:pt>
                <c:pt idx="8944">
                  <c:v>0.6095555266608742</c:v>
                </c:pt>
                <c:pt idx="8945">
                  <c:v>0.59734788924014859</c:v>
                </c:pt>
                <c:pt idx="8946">
                  <c:v>0.59267279432479869</c:v>
                </c:pt>
                <c:pt idx="8947">
                  <c:v>0.62086795759451696</c:v>
                </c:pt>
                <c:pt idx="8948">
                  <c:v>0.61196827998821135</c:v>
                </c:pt>
                <c:pt idx="8949">
                  <c:v>0.60179744553745573</c:v>
                </c:pt>
                <c:pt idx="8950">
                  <c:v>0.5997811452254993</c:v>
                </c:pt>
                <c:pt idx="8951">
                  <c:v>0.59773773982720846</c:v>
                </c:pt>
                <c:pt idx="8952">
                  <c:v>0.59093148994288147</c:v>
                </c:pt>
                <c:pt idx="8953">
                  <c:v>0.6008284485244344</c:v>
                </c:pt>
                <c:pt idx="8954">
                  <c:v>0.59368779023773566</c:v>
                </c:pt>
                <c:pt idx="8955">
                  <c:v>0.59278267372761495</c:v>
                </c:pt>
                <c:pt idx="8956">
                  <c:v>0.59566223721292533</c:v>
                </c:pt>
                <c:pt idx="8957">
                  <c:v>0.60312140403202064</c:v>
                </c:pt>
                <c:pt idx="8958">
                  <c:v>0.60364468813474548</c:v>
                </c:pt>
                <c:pt idx="8959">
                  <c:v>0.58992607767836469</c:v>
                </c:pt>
                <c:pt idx="8960">
                  <c:v>0.59592616318666447</c:v>
                </c:pt>
                <c:pt idx="8961">
                  <c:v>0.60030668058202952</c:v>
                </c:pt>
                <c:pt idx="8962">
                  <c:v>0.60082343919165204</c:v>
                </c:pt>
                <c:pt idx="8963">
                  <c:v>0.60612132325651924</c:v>
                </c:pt>
                <c:pt idx="8964">
                  <c:v>0.63267702661948733</c:v>
                </c:pt>
                <c:pt idx="8965">
                  <c:v>0.59498357116727085</c:v>
                </c:pt>
                <c:pt idx="8966">
                  <c:v>0.60045906781241998</c:v>
                </c:pt>
                <c:pt idx="8967">
                  <c:v>0.59228200967240519</c:v>
                </c:pt>
                <c:pt idx="8968">
                  <c:v>0.59351621778466701</c:v>
                </c:pt>
                <c:pt idx="8969">
                  <c:v>0.6061246285596289</c:v>
                </c:pt>
                <c:pt idx="8970">
                  <c:v>0.60367214015266157</c:v>
                </c:pt>
                <c:pt idx="8971">
                  <c:v>0.45521941327183268</c:v>
                </c:pt>
                <c:pt idx="8972">
                  <c:v>0.60733275316445834</c:v>
                </c:pt>
                <c:pt idx="8973">
                  <c:v>0.61901407760788463</c:v>
                </c:pt>
                <c:pt idx="8974">
                  <c:v>0.51217690237693858</c:v>
                </c:pt>
                <c:pt idx="8975">
                  <c:v>0.6061990960942919</c:v>
                </c:pt>
                <c:pt idx="8976">
                  <c:v>0.67980364107443392</c:v>
                </c:pt>
                <c:pt idx="8977">
                  <c:v>0.60006822661069892</c:v>
                </c:pt>
                <c:pt idx="8978">
                  <c:v>0.5944374102588571</c:v>
                </c:pt>
                <c:pt idx="8979">
                  <c:v>0.59989572863352036</c:v>
                </c:pt>
                <c:pt idx="8980">
                  <c:v>0.59567914023583224</c:v>
                </c:pt>
                <c:pt idx="8981">
                  <c:v>0.60341167147884822</c:v>
                </c:pt>
                <c:pt idx="8982">
                  <c:v>0.59503911934070253</c:v>
                </c:pt>
                <c:pt idx="8983">
                  <c:v>0.59047325237911674</c:v>
                </c:pt>
                <c:pt idx="8984">
                  <c:v>0.59197641605743179</c:v>
                </c:pt>
                <c:pt idx="8985">
                  <c:v>0.58959135076836355</c:v>
                </c:pt>
                <c:pt idx="8986">
                  <c:v>0.60331543774149254</c:v>
                </c:pt>
                <c:pt idx="8987">
                  <c:v>0.60196950388479664</c:v>
                </c:pt>
                <c:pt idx="8988">
                  <c:v>0.59823999429331254</c:v>
                </c:pt>
                <c:pt idx="8989">
                  <c:v>0.64030294037932389</c:v>
                </c:pt>
                <c:pt idx="8990">
                  <c:v>0.59752376372901528</c:v>
                </c:pt>
                <c:pt idx="8991">
                  <c:v>0.59702967363790482</c:v>
                </c:pt>
                <c:pt idx="8992">
                  <c:v>0.67311819999004951</c:v>
                </c:pt>
                <c:pt idx="8993">
                  <c:v>0.7241667812189394</c:v>
                </c:pt>
                <c:pt idx="8994">
                  <c:v>0.6017904942781106</c:v>
                </c:pt>
                <c:pt idx="8995">
                  <c:v>0.59231856844156827</c:v>
                </c:pt>
                <c:pt idx="8996">
                  <c:v>0.5953011184962842</c:v>
                </c:pt>
                <c:pt idx="8997">
                  <c:v>0.6688531843232336</c:v>
                </c:pt>
                <c:pt idx="8998">
                  <c:v>0.60449807882303463</c:v>
                </c:pt>
                <c:pt idx="8999">
                  <c:v>0.59261053358808702</c:v>
                </c:pt>
                <c:pt idx="9000">
                  <c:v>0.60340719894919015</c:v>
                </c:pt>
                <c:pt idx="9001">
                  <c:v>0.58179794454101097</c:v>
                </c:pt>
                <c:pt idx="9002">
                  <c:v>0.68162123082174253</c:v>
                </c:pt>
                <c:pt idx="9003">
                  <c:v>0.59815190537227658</c:v>
                </c:pt>
                <c:pt idx="9004">
                  <c:v>0.60848471693624251</c:v>
                </c:pt>
                <c:pt idx="9005">
                  <c:v>0.87331183713124994</c:v>
                </c:pt>
                <c:pt idx="9006">
                  <c:v>0.60224197100039489</c:v>
                </c:pt>
                <c:pt idx="9007">
                  <c:v>0.59730155496374548</c:v>
                </c:pt>
                <c:pt idx="9008">
                  <c:v>0.61007186926173784</c:v>
                </c:pt>
                <c:pt idx="9009">
                  <c:v>0.61021514507126839</c:v>
                </c:pt>
                <c:pt idx="9010">
                  <c:v>0.59863678540455767</c:v>
                </c:pt>
                <c:pt idx="9011">
                  <c:v>0.60914957206464249</c:v>
                </c:pt>
                <c:pt idx="9012">
                  <c:v>0.58952655827037459</c:v>
                </c:pt>
                <c:pt idx="9013">
                  <c:v>0.6215111989191886</c:v>
                </c:pt>
                <c:pt idx="9014">
                  <c:v>0.58999039947851994</c:v>
                </c:pt>
                <c:pt idx="9015">
                  <c:v>0.60441193553260053</c:v>
                </c:pt>
                <c:pt idx="9016">
                  <c:v>0.59239735721481412</c:v>
                </c:pt>
                <c:pt idx="9017">
                  <c:v>0.59477934037913871</c:v>
                </c:pt>
                <c:pt idx="9018">
                  <c:v>0.59544064161750354</c:v>
                </c:pt>
                <c:pt idx="9019">
                  <c:v>0.58934448091247227</c:v>
                </c:pt>
                <c:pt idx="9020">
                  <c:v>0.59743641805253866</c:v>
                </c:pt>
                <c:pt idx="9021">
                  <c:v>0.59665699608929401</c:v>
                </c:pt>
                <c:pt idx="9022">
                  <c:v>0.59124863011480577</c:v>
                </c:pt>
                <c:pt idx="9023">
                  <c:v>0.59500111822960178</c:v>
                </c:pt>
                <c:pt idx="9024">
                  <c:v>0.59769518592551241</c:v>
                </c:pt>
                <c:pt idx="9025">
                  <c:v>0.59851396832105108</c:v>
                </c:pt>
                <c:pt idx="9026">
                  <c:v>0.61932371262018437</c:v>
                </c:pt>
                <c:pt idx="9027">
                  <c:v>0.62214399506070062</c:v>
                </c:pt>
                <c:pt idx="9028">
                  <c:v>0.5940283839779934</c:v>
                </c:pt>
                <c:pt idx="9029">
                  <c:v>0.61122438500155429</c:v>
                </c:pt>
                <c:pt idx="9030">
                  <c:v>0.99130758533367858</c:v>
                </c:pt>
                <c:pt idx="9031">
                  <c:v>0.63347692144147461</c:v>
                </c:pt>
                <c:pt idx="9032">
                  <c:v>0.63440716019669197</c:v>
                </c:pt>
                <c:pt idx="9033">
                  <c:v>0.62038737241749464</c:v>
                </c:pt>
                <c:pt idx="9034">
                  <c:v>0.61753720563448422</c:v>
                </c:pt>
                <c:pt idx="9035">
                  <c:v>0.64887014151848277</c:v>
                </c:pt>
                <c:pt idx="9036">
                  <c:v>0.61436983954828972</c:v>
                </c:pt>
                <c:pt idx="9037">
                  <c:v>0.61709889562096765</c:v>
                </c:pt>
                <c:pt idx="9038">
                  <c:v>0.62092616430145653</c:v>
                </c:pt>
                <c:pt idx="9039">
                  <c:v>0.61522550897940564</c:v>
                </c:pt>
                <c:pt idx="9040">
                  <c:v>0.6623118132484006</c:v>
                </c:pt>
                <c:pt idx="9041">
                  <c:v>0.62554108717748647</c:v>
                </c:pt>
                <c:pt idx="9042">
                  <c:v>0.62896287355233083</c:v>
                </c:pt>
                <c:pt idx="9043">
                  <c:v>0.63718506834119415</c:v>
                </c:pt>
                <c:pt idx="9044">
                  <c:v>0.61606063575786352</c:v>
                </c:pt>
                <c:pt idx="9045">
                  <c:v>0.62662498946518186</c:v>
                </c:pt>
                <c:pt idx="9046">
                  <c:v>0.6222715549110367</c:v>
                </c:pt>
                <c:pt idx="9047">
                  <c:v>0.619149192030372</c:v>
                </c:pt>
                <c:pt idx="9048">
                  <c:v>0.62482146069650679</c:v>
                </c:pt>
                <c:pt idx="9049">
                  <c:v>0.62246654254665057</c:v>
                </c:pt>
                <c:pt idx="9050">
                  <c:v>0.65912794355094362</c:v>
                </c:pt>
                <c:pt idx="9051">
                  <c:v>0.62503658239830773</c:v>
                </c:pt>
                <c:pt idx="9052">
                  <c:v>0.63057314831017364</c:v>
                </c:pt>
                <c:pt idx="9053">
                  <c:v>0.61898848344917756</c:v>
                </c:pt>
                <c:pt idx="9054">
                  <c:v>0.71098024563524731</c:v>
                </c:pt>
                <c:pt idx="9055">
                  <c:v>0.60995647217399762</c:v>
                </c:pt>
                <c:pt idx="9056">
                  <c:v>0.64104061628316433</c:v>
                </c:pt>
                <c:pt idx="9057">
                  <c:v>0.61389147330118421</c:v>
                </c:pt>
                <c:pt idx="9058">
                  <c:v>0.61532465909701861</c:v>
                </c:pt>
                <c:pt idx="9059">
                  <c:v>0.62485160327987943</c:v>
                </c:pt>
                <c:pt idx="9060">
                  <c:v>0.61849041806311511</c:v>
                </c:pt>
                <c:pt idx="9061">
                  <c:v>0.60840016935898134</c:v>
                </c:pt>
                <c:pt idx="9062">
                  <c:v>0.61561776225259901</c:v>
                </c:pt>
                <c:pt idx="9063">
                  <c:v>0.62832457582601009</c:v>
                </c:pt>
                <c:pt idx="9064">
                  <c:v>0.62343819248676169</c:v>
                </c:pt>
                <c:pt idx="9065">
                  <c:v>0.62743066877327214</c:v>
                </c:pt>
                <c:pt idx="9066">
                  <c:v>0.61999171996203661</c:v>
                </c:pt>
                <c:pt idx="9067">
                  <c:v>0.62018924064760261</c:v>
                </c:pt>
                <c:pt idx="9068">
                  <c:v>0.62155952608935894</c:v>
                </c:pt>
                <c:pt idx="9069">
                  <c:v>0.60983644840895668</c:v>
                </c:pt>
                <c:pt idx="9070">
                  <c:v>0.61542395288594387</c:v>
                </c:pt>
                <c:pt idx="9071">
                  <c:v>0.62431825984775136</c:v>
                </c:pt>
                <c:pt idx="9072">
                  <c:v>0.61698811256670238</c:v>
                </c:pt>
                <c:pt idx="9073">
                  <c:v>0.62138868998590258</c:v>
                </c:pt>
                <c:pt idx="9074">
                  <c:v>0.6115855573532617</c:v>
                </c:pt>
                <c:pt idx="9075">
                  <c:v>0.64181134996001798</c:v>
                </c:pt>
                <c:pt idx="9076">
                  <c:v>0.60911610888180956</c:v>
                </c:pt>
                <c:pt idx="9077">
                  <c:v>0.6255505323658147</c:v>
                </c:pt>
                <c:pt idx="9078">
                  <c:v>0.61945705411686469</c:v>
                </c:pt>
                <c:pt idx="9079">
                  <c:v>0.6070396713938746</c:v>
                </c:pt>
                <c:pt idx="9080">
                  <c:v>0.61591271140461568</c:v>
                </c:pt>
                <c:pt idx="9081">
                  <c:v>0.63145394989785242</c:v>
                </c:pt>
                <c:pt idx="9082">
                  <c:v>0.6195853620799916</c:v>
                </c:pt>
                <c:pt idx="9083">
                  <c:v>0.61826986522215632</c:v>
                </c:pt>
                <c:pt idx="9084">
                  <c:v>0.61335031247057847</c:v>
                </c:pt>
                <c:pt idx="9085">
                  <c:v>0.61294378185961806</c:v>
                </c:pt>
                <c:pt idx="9086">
                  <c:v>0.61465940741441505</c:v>
                </c:pt>
                <c:pt idx="9087">
                  <c:v>0.61511573962483901</c:v>
                </c:pt>
                <c:pt idx="9088">
                  <c:v>0.60331440167946582</c:v>
                </c:pt>
                <c:pt idx="9089">
                  <c:v>0.62291869100469865</c:v>
                </c:pt>
                <c:pt idx="9090">
                  <c:v>0.61270367023001493</c:v>
                </c:pt>
                <c:pt idx="9091">
                  <c:v>0.60350163408546764</c:v>
                </c:pt>
                <c:pt idx="9092">
                  <c:v>0.60215068663619853</c:v>
                </c:pt>
                <c:pt idx="9093">
                  <c:v>0.58359170336023758</c:v>
                </c:pt>
                <c:pt idx="9094">
                  <c:v>0.61875700440984305</c:v>
                </c:pt>
                <c:pt idx="9095">
                  <c:v>0.61181982861711981</c:v>
                </c:pt>
                <c:pt idx="9096">
                  <c:v>0.62255143703075833</c:v>
                </c:pt>
                <c:pt idx="9097">
                  <c:v>0.61856616036739953</c:v>
                </c:pt>
                <c:pt idx="9098">
                  <c:v>0.6119737633659279</c:v>
                </c:pt>
                <c:pt idx="9099">
                  <c:v>0.61949669742876434</c:v>
                </c:pt>
                <c:pt idx="9100">
                  <c:v>0.60996555953498266</c:v>
                </c:pt>
                <c:pt idx="9101">
                  <c:v>0.61636452907881212</c:v>
                </c:pt>
                <c:pt idx="9102">
                  <c:v>0.60751374004009151</c:v>
                </c:pt>
                <c:pt idx="9103">
                  <c:v>0.60440607152514214</c:v>
                </c:pt>
                <c:pt idx="9104">
                  <c:v>0.61001907517278564</c:v>
                </c:pt>
                <c:pt idx="9105">
                  <c:v>0.61627682491577562</c:v>
                </c:pt>
                <c:pt idx="9106">
                  <c:v>0.60097107855882836</c:v>
                </c:pt>
                <c:pt idx="9107">
                  <c:v>0.65068255661806784</c:v>
                </c:pt>
                <c:pt idx="9108">
                  <c:v>0.63471303768291665</c:v>
                </c:pt>
                <c:pt idx="9109">
                  <c:v>0.59906390587941605</c:v>
                </c:pt>
                <c:pt idx="9110">
                  <c:v>0.59952342894539756</c:v>
                </c:pt>
                <c:pt idx="9111">
                  <c:v>0.61281062728891611</c:v>
                </c:pt>
                <c:pt idx="9112">
                  <c:v>0.60306838002394059</c:v>
                </c:pt>
                <c:pt idx="9113">
                  <c:v>0.60022209403615068</c:v>
                </c:pt>
                <c:pt idx="9114">
                  <c:v>0.60141597863218765</c:v>
                </c:pt>
                <c:pt idx="9115">
                  <c:v>0.5951742988082771</c:v>
                </c:pt>
                <c:pt idx="9116">
                  <c:v>0.61817998753111736</c:v>
                </c:pt>
                <c:pt idx="9117">
                  <c:v>0.5961020022708069</c:v>
                </c:pt>
                <c:pt idx="9118">
                  <c:v>0.61039396971231241</c:v>
                </c:pt>
                <c:pt idx="9119">
                  <c:v>0.60322877958432275</c:v>
                </c:pt>
                <c:pt idx="9120">
                  <c:v>0.60224227652765983</c:v>
                </c:pt>
                <c:pt idx="9121">
                  <c:v>0.5974893905029991</c:v>
                </c:pt>
                <c:pt idx="9122">
                  <c:v>0.60068346249916005</c:v>
                </c:pt>
                <c:pt idx="9123">
                  <c:v>0.59969524066245061</c:v>
                </c:pt>
                <c:pt idx="9124">
                  <c:v>0.62421412163483714</c:v>
                </c:pt>
                <c:pt idx="9125">
                  <c:v>0.59856723381175747</c:v>
                </c:pt>
                <c:pt idx="9126">
                  <c:v>0.59495070989344356</c:v>
                </c:pt>
                <c:pt idx="9127">
                  <c:v>0.84478405435274073</c:v>
                </c:pt>
                <c:pt idx="9128">
                  <c:v>0.58257661982623765</c:v>
                </c:pt>
                <c:pt idx="9129">
                  <c:v>0.61613261958967314</c:v>
                </c:pt>
                <c:pt idx="9130">
                  <c:v>0.60691351733877941</c:v>
                </c:pt>
                <c:pt idx="9131">
                  <c:v>0.60823059759367593</c:v>
                </c:pt>
                <c:pt idx="9132">
                  <c:v>0.68167297232179092</c:v>
                </c:pt>
                <c:pt idx="9133">
                  <c:v>0.61165704957402089</c:v>
                </c:pt>
                <c:pt idx="9134">
                  <c:v>0.61224491830695005</c:v>
                </c:pt>
                <c:pt idx="9135">
                  <c:v>0.60540038734705359</c:v>
                </c:pt>
                <c:pt idx="9136">
                  <c:v>0.61217712561950466</c:v>
                </c:pt>
                <c:pt idx="9137">
                  <c:v>0.5979277576614247</c:v>
                </c:pt>
                <c:pt idx="9138">
                  <c:v>0.59844432634239919</c:v>
                </c:pt>
                <c:pt idx="9139">
                  <c:v>0.66261415507024968</c:v>
                </c:pt>
                <c:pt idx="9140">
                  <c:v>0.6110673643083675</c:v>
                </c:pt>
                <c:pt idx="9141">
                  <c:v>0.61159931859364502</c:v>
                </c:pt>
                <c:pt idx="9142">
                  <c:v>0.59968329490396799</c:v>
                </c:pt>
                <c:pt idx="9143">
                  <c:v>0.60399121401691225</c:v>
                </c:pt>
                <c:pt idx="9144">
                  <c:v>0.60233640662226429</c:v>
                </c:pt>
                <c:pt idx="9145">
                  <c:v>0.59704991610727742</c:v>
                </c:pt>
                <c:pt idx="9146">
                  <c:v>0.60334624628693867</c:v>
                </c:pt>
                <c:pt idx="9147">
                  <c:v>0.60077319192164558</c:v>
                </c:pt>
                <c:pt idx="9148">
                  <c:v>0.5996772766511772</c:v>
                </c:pt>
                <c:pt idx="9149">
                  <c:v>0.58999164089893052</c:v>
                </c:pt>
                <c:pt idx="9150">
                  <c:v>0.60069270774955985</c:v>
                </c:pt>
                <c:pt idx="9151">
                  <c:v>0.59243813546691648</c:v>
                </c:pt>
                <c:pt idx="9152">
                  <c:v>0.59589837812015789</c:v>
                </c:pt>
                <c:pt idx="9153">
                  <c:v>0.58578965450878584</c:v>
                </c:pt>
                <c:pt idx="9154">
                  <c:v>0.59304826438586633</c:v>
                </c:pt>
                <c:pt idx="9155">
                  <c:v>0.59968529423795158</c:v>
                </c:pt>
                <c:pt idx="9156">
                  <c:v>0.5962885511500865</c:v>
                </c:pt>
                <c:pt idx="9157">
                  <c:v>0.60233431146461425</c:v>
                </c:pt>
                <c:pt idx="9158">
                  <c:v>0.59834998360990688</c:v>
                </c:pt>
                <c:pt idx="9159">
                  <c:v>0.63461350780234649</c:v>
                </c:pt>
                <c:pt idx="9160">
                  <c:v>0.60042011090789715</c:v>
                </c:pt>
                <c:pt idx="9161">
                  <c:v>0.5986937032201407</c:v>
                </c:pt>
                <c:pt idx="9162">
                  <c:v>0.5837431183012135</c:v>
                </c:pt>
                <c:pt idx="9163">
                  <c:v>0.59896242997247351</c:v>
                </c:pt>
                <c:pt idx="9164">
                  <c:v>0.5932308986658128</c:v>
                </c:pt>
                <c:pt idx="9165">
                  <c:v>0.58442353906272326</c:v>
                </c:pt>
                <c:pt idx="9166">
                  <c:v>0.61027747276124622</c:v>
                </c:pt>
                <c:pt idx="9167">
                  <c:v>0.61582322477875762</c:v>
                </c:pt>
                <c:pt idx="9168">
                  <c:v>0.60376857519773652</c:v>
                </c:pt>
                <c:pt idx="9169">
                  <c:v>0.59444138073242547</c:v>
                </c:pt>
                <c:pt idx="9170">
                  <c:v>0.58799511550600669</c:v>
                </c:pt>
                <c:pt idx="9171">
                  <c:v>0.59456652156729206</c:v>
                </c:pt>
                <c:pt idx="9172">
                  <c:v>0.5967333733793394</c:v>
                </c:pt>
                <c:pt idx="9173">
                  <c:v>0.59535018927814776</c:v>
                </c:pt>
                <c:pt idx="9174">
                  <c:v>0.59500989486738509</c:v>
                </c:pt>
                <c:pt idx="9175">
                  <c:v>0.59230220352091656</c:v>
                </c:pt>
                <c:pt idx="9176">
                  <c:v>0.60223809035932985</c:v>
                </c:pt>
                <c:pt idx="9177">
                  <c:v>0.61108113679497789</c:v>
                </c:pt>
                <c:pt idx="9178">
                  <c:v>0.59742271666147262</c:v>
                </c:pt>
                <c:pt idx="9179">
                  <c:v>0.59733693102220609</c:v>
                </c:pt>
                <c:pt idx="9180">
                  <c:v>0.59047332785837459</c:v>
                </c:pt>
                <c:pt idx="9181">
                  <c:v>0.5959958220063386</c:v>
                </c:pt>
                <c:pt idx="9182">
                  <c:v>0.59956301412231761</c:v>
                </c:pt>
                <c:pt idx="9183">
                  <c:v>0.59458118074933464</c:v>
                </c:pt>
                <c:pt idx="9184">
                  <c:v>0.60321161429032788</c:v>
                </c:pt>
                <c:pt idx="9185">
                  <c:v>0.59146472760431656</c:v>
                </c:pt>
                <c:pt idx="9186">
                  <c:v>0.65821344108127444</c:v>
                </c:pt>
                <c:pt idx="9187">
                  <c:v>0.59101001655670171</c:v>
                </c:pt>
                <c:pt idx="9188">
                  <c:v>0.61515528941811115</c:v>
                </c:pt>
                <c:pt idx="9189">
                  <c:v>0.60100116638601064</c:v>
                </c:pt>
                <c:pt idx="9190">
                  <c:v>0.61733672148030549</c:v>
                </c:pt>
                <c:pt idx="9191">
                  <c:v>0.59270858085983458</c:v>
                </c:pt>
                <c:pt idx="9192">
                  <c:v>0.60030809511652172</c:v>
                </c:pt>
                <c:pt idx="9193">
                  <c:v>0.59994491661873328</c:v>
                </c:pt>
                <c:pt idx="9194">
                  <c:v>0.60459181877694668</c:v>
                </c:pt>
                <c:pt idx="9195">
                  <c:v>0.61076357884984067</c:v>
                </c:pt>
                <c:pt idx="9196">
                  <c:v>0.59774124856208</c:v>
                </c:pt>
                <c:pt idx="9197">
                  <c:v>0.6225201355273503</c:v>
                </c:pt>
                <c:pt idx="9198">
                  <c:v>0.65141289439388772</c:v>
                </c:pt>
                <c:pt idx="9199">
                  <c:v>0.59943373167047853</c:v>
                </c:pt>
                <c:pt idx="9200">
                  <c:v>0.60047977921985063</c:v>
                </c:pt>
                <c:pt idx="9201">
                  <c:v>0.59793510619198553</c:v>
                </c:pt>
                <c:pt idx="9202">
                  <c:v>0.59461951286591153</c:v>
                </c:pt>
                <c:pt idx="9203">
                  <c:v>0.6129114590364777</c:v>
                </c:pt>
                <c:pt idx="9204">
                  <c:v>0.5927180873481237</c:v>
                </c:pt>
                <c:pt idx="9205">
                  <c:v>0.59244877814001451</c:v>
                </c:pt>
                <c:pt idx="9206">
                  <c:v>0.59056175221202956</c:v>
                </c:pt>
                <c:pt idx="9207">
                  <c:v>0.6710617083735636</c:v>
                </c:pt>
                <c:pt idx="9208">
                  <c:v>0.5944977828648933</c:v>
                </c:pt>
                <c:pt idx="9209">
                  <c:v>0.60463945534666663</c:v>
                </c:pt>
                <c:pt idx="9210">
                  <c:v>0.59691725698830622</c:v>
                </c:pt>
                <c:pt idx="9211">
                  <c:v>0.67758942058057692</c:v>
                </c:pt>
                <c:pt idx="9212">
                  <c:v>0.5929827665733205</c:v>
                </c:pt>
                <c:pt idx="9213">
                  <c:v>0.6024902841224048</c:v>
                </c:pt>
                <c:pt idx="9214">
                  <c:v>0.60326852376091611</c:v>
                </c:pt>
                <c:pt idx="9215">
                  <c:v>0.65371128394057298</c:v>
                </c:pt>
                <c:pt idx="9216">
                  <c:v>0.60342677288691249</c:v>
                </c:pt>
                <c:pt idx="9217">
                  <c:v>0.59497001751915246</c:v>
                </c:pt>
                <c:pt idx="9218">
                  <c:v>0.60462928189332465</c:v>
                </c:pt>
                <c:pt idx="9219">
                  <c:v>0.59188546427324251</c:v>
                </c:pt>
                <c:pt idx="9220">
                  <c:v>0.59424703022791037</c:v>
                </c:pt>
                <c:pt idx="9221">
                  <c:v>0.58858095474444638</c:v>
                </c:pt>
                <c:pt idx="9222">
                  <c:v>0.59596181772069179</c:v>
                </c:pt>
                <c:pt idx="9223">
                  <c:v>0.64434196910983488</c:v>
                </c:pt>
                <c:pt idx="9224">
                  <c:v>0.59618127101191165</c:v>
                </c:pt>
                <c:pt idx="9225">
                  <c:v>0.59579870045810246</c:v>
                </c:pt>
                <c:pt idx="9226">
                  <c:v>0.6031787531206676</c:v>
                </c:pt>
                <c:pt idx="9227">
                  <c:v>0.60574956458514184</c:v>
                </c:pt>
                <c:pt idx="9228">
                  <c:v>0.60496155692251763</c:v>
                </c:pt>
                <c:pt idx="9229">
                  <c:v>0.6015463372386316</c:v>
                </c:pt>
                <c:pt idx="9230">
                  <c:v>0.59810323071084337</c:v>
                </c:pt>
                <c:pt idx="9231">
                  <c:v>0.60265990486653764</c:v>
                </c:pt>
                <c:pt idx="9232">
                  <c:v>0.60912046256883512</c:v>
                </c:pt>
                <c:pt idx="9233">
                  <c:v>0.61053926266264269</c:v>
                </c:pt>
                <c:pt idx="9234">
                  <c:v>0.60789634739771692</c:v>
                </c:pt>
                <c:pt idx="9235">
                  <c:v>0.58883172559420738</c:v>
                </c:pt>
                <c:pt idx="9236">
                  <c:v>0.603407686689997</c:v>
                </c:pt>
                <c:pt idx="9237">
                  <c:v>0.59744797118600457</c:v>
                </c:pt>
                <c:pt idx="9238">
                  <c:v>0.59779464097587565</c:v>
                </c:pt>
                <c:pt idx="9239">
                  <c:v>0.60171923455732113</c:v>
                </c:pt>
                <c:pt idx="9240">
                  <c:v>0.59821400502342359</c:v>
                </c:pt>
                <c:pt idx="9241">
                  <c:v>0.59385906506089681</c:v>
                </c:pt>
                <c:pt idx="9242">
                  <c:v>0.59801039534641443</c:v>
                </c:pt>
                <c:pt idx="9243">
                  <c:v>0.60551314124902056</c:v>
                </c:pt>
                <c:pt idx="9244">
                  <c:v>0.62181344485480861</c:v>
                </c:pt>
                <c:pt idx="9245">
                  <c:v>0.61084913596975965</c:v>
                </c:pt>
                <c:pt idx="9246">
                  <c:v>0.60366614306737088</c:v>
                </c:pt>
                <c:pt idx="9247">
                  <c:v>0.60340978101405207</c:v>
                </c:pt>
                <c:pt idx="9248">
                  <c:v>0.66200893397686955</c:v>
                </c:pt>
                <c:pt idx="9249">
                  <c:v>0.60248356932106617</c:v>
                </c:pt>
                <c:pt idx="9250">
                  <c:v>0.60402493479673125</c:v>
                </c:pt>
                <c:pt idx="9251">
                  <c:v>0.70140038551912121</c:v>
                </c:pt>
                <c:pt idx="9252">
                  <c:v>0.64850027534522592</c:v>
                </c:pt>
                <c:pt idx="9253">
                  <c:v>0.60612517996661219</c:v>
                </c:pt>
                <c:pt idx="9254">
                  <c:v>0.60010924630733564</c:v>
                </c:pt>
                <c:pt idx="9255">
                  <c:v>0.60466736411350763</c:v>
                </c:pt>
                <c:pt idx="9256">
                  <c:v>0.64536383422136601</c:v>
                </c:pt>
                <c:pt idx="9257">
                  <c:v>0.59613945722874373</c:v>
                </c:pt>
                <c:pt idx="9258">
                  <c:v>0.60630698861793131</c:v>
                </c:pt>
                <c:pt idx="9259">
                  <c:v>0.59619507799704741</c:v>
                </c:pt>
                <c:pt idx="9260">
                  <c:v>0.67086797590280467</c:v>
                </c:pt>
                <c:pt idx="9261">
                  <c:v>0.6025706256982577</c:v>
                </c:pt>
                <c:pt idx="9262">
                  <c:v>0.60154471207205962</c:v>
                </c:pt>
                <c:pt idx="9263">
                  <c:v>0.60231458507159152</c:v>
                </c:pt>
                <c:pt idx="9264">
                  <c:v>0.64508820671992695</c:v>
                </c:pt>
                <c:pt idx="9265">
                  <c:v>0.59941418793225787</c:v>
                </c:pt>
                <c:pt idx="9266">
                  <c:v>0.61658850496214046</c:v>
                </c:pt>
                <c:pt idx="9267">
                  <c:v>0.59521517695717119</c:v>
                </c:pt>
                <c:pt idx="9268">
                  <c:v>0.60400352469778062</c:v>
                </c:pt>
                <c:pt idx="9269">
                  <c:v>0.60299937608138321</c:v>
                </c:pt>
                <c:pt idx="9270">
                  <c:v>0.60111857026744486</c:v>
                </c:pt>
                <c:pt idx="9271">
                  <c:v>0.60901709709401064</c:v>
                </c:pt>
                <c:pt idx="9272">
                  <c:v>0.61845040751613256</c:v>
                </c:pt>
                <c:pt idx="9273">
                  <c:v>0.60052084802094097</c:v>
                </c:pt>
                <c:pt idx="9274">
                  <c:v>0.60800350808523418</c:v>
                </c:pt>
                <c:pt idx="9275">
                  <c:v>0.59717493035643721</c:v>
                </c:pt>
                <c:pt idx="9276">
                  <c:v>0.60661291635416803</c:v>
                </c:pt>
                <c:pt idx="9277">
                  <c:v>0.61345587926296152</c:v>
                </c:pt>
                <c:pt idx="9278">
                  <c:v>0.60231719860933486</c:v>
                </c:pt>
                <c:pt idx="9279">
                  <c:v>0.60968546943376822</c:v>
                </c:pt>
                <c:pt idx="9280">
                  <c:v>0.60690862442250249</c:v>
                </c:pt>
                <c:pt idx="9281">
                  <c:v>0.62828697580848769</c:v>
                </c:pt>
                <c:pt idx="9282">
                  <c:v>0.59630304103112752</c:v>
                </c:pt>
                <c:pt idx="9283">
                  <c:v>0.59625718682426609</c:v>
                </c:pt>
                <c:pt idx="9284">
                  <c:v>0.60686646153110735</c:v>
                </c:pt>
                <c:pt idx="9285">
                  <c:v>0.6435472699773741</c:v>
                </c:pt>
                <c:pt idx="9286">
                  <c:v>0.59811143363326469</c:v>
                </c:pt>
                <c:pt idx="9287">
                  <c:v>0.5957032869303065</c:v>
                </c:pt>
                <c:pt idx="9288">
                  <c:v>0.60109887247660176</c:v>
                </c:pt>
                <c:pt idx="9289">
                  <c:v>0.62231882516377579</c:v>
                </c:pt>
                <c:pt idx="9290">
                  <c:v>0.60528248597477607</c:v>
                </c:pt>
                <c:pt idx="9291">
                  <c:v>0.61925260961199269</c:v>
                </c:pt>
                <c:pt idx="9292">
                  <c:v>0.60987593980549348</c:v>
                </c:pt>
                <c:pt idx="9293">
                  <c:v>0.67228486843763968</c:v>
                </c:pt>
                <c:pt idx="9294">
                  <c:v>0.59944217458978521</c:v>
                </c:pt>
                <c:pt idx="9295">
                  <c:v>0.59323309674227342</c:v>
                </c:pt>
                <c:pt idx="9296">
                  <c:v>0.6326833688511716</c:v>
                </c:pt>
                <c:pt idx="9297">
                  <c:v>0.63826174912175049</c:v>
                </c:pt>
                <c:pt idx="9298">
                  <c:v>0.59398802313622256</c:v>
                </c:pt>
                <c:pt idx="9299">
                  <c:v>0.61542395288594398</c:v>
                </c:pt>
                <c:pt idx="9300">
                  <c:v>0.59792842679143177</c:v>
                </c:pt>
                <c:pt idx="9301">
                  <c:v>0.68694450281363162</c:v>
                </c:pt>
                <c:pt idx="9302">
                  <c:v>0.59860651512347574</c:v>
                </c:pt>
                <c:pt idx="9303">
                  <c:v>0.59173491813642232</c:v>
                </c:pt>
                <c:pt idx="9304">
                  <c:v>0.60435458242671303</c:v>
                </c:pt>
                <c:pt idx="9305">
                  <c:v>0.5988912295303177</c:v>
                </c:pt>
                <c:pt idx="9306">
                  <c:v>0.60498693346007482</c:v>
                </c:pt>
                <c:pt idx="9307">
                  <c:v>0.57543318795514298</c:v>
                </c:pt>
                <c:pt idx="9308">
                  <c:v>0.60406920200882352</c:v>
                </c:pt>
                <c:pt idx="9309">
                  <c:v>0.67359775402820055</c:v>
                </c:pt>
                <c:pt idx="9310">
                  <c:v>0.60543973197934298</c:v>
                </c:pt>
                <c:pt idx="9311">
                  <c:v>0.62248580737343195</c:v>
                </c:pt>
                <c:pt idx="9312">
                  <c:v>0.60666323724894677</c:v>
                </c:pt>
                <c:pt idx="9313">
                  <c:v>0.60979085938808819</c:v>
                </c:pt>
                <c:pt idx="9314">
                  <c:v>0.60651616095842686</c:v>
                </c:pt>
                <c:pt idx="9315">
                  <c:v>0.59840481758977948</c:v>
                </c:pt>
                <c:pt idx="9316">
                  <c:v>0.60764898733819517</c:v>
                </c:pt>
                <c:pt idx="9317">
                  <c:v>0.61244202712168461</c:v>
                </c:pt>
                <c:pt idx="9318">
                  <c:v>0.63375930097417721</c:v>
                </c:pt>
                <c:pt idx="9319">
                  <c:v>0.60770899269471279</c:v>
                </c:pt>
                <c:pt idx="9320">
                  <c:v>0.60278562972886363</c:v>
                </c:pt>
                <c:pt idx="9321">
                  <c:v>0.60948400940716929</c:v>
                </c:pt>
                <c:pt idx="9322">
                  <c:v>0.63496685620239646</c:v>
                </c:pt>
                <c:pt idx="9323">
                  <c:v>0.59924842696333802</c:v>
                </c:pt>
                <c:pt idx="9324">
                  <c:v>0.60278928533964971</c:v>
                </c:pt>
                <c:pt idx="9325">
                  <c:v>0.60907795418839028</c:v>
                </c:pt>
                <c:pt idx="9326">
                  <c:v>0.60539484134083132</c:v>
                </c:pt>
                <c:pt idx="9327">
                  <c:v>0.60952759982859561</c:v>
                </c:pt>
                <c:pt idx="9328">
                  <c:v>0.61127565585042065</c:v>
                </c:pt>
                <c:pt idx="9329">
                  <c:v>0.66384948156151491</c:v>
                </c:pt>
                <c:pt idx="9330">
                  <c:v>0.70793357907129928</c:v>
                </c:pt>
                <c:pt idx="9331">
                  <c:v>0.59949344829630258</c:v>
                </c:pt>
                <c:pt idx="9332">
                  <c:v>0.6005964870553937</c:v>
                </c:pt>
                <c:pt idx="9333">
                  <c:v>0.61315520730405804</c:v>
                </c:pt>
                <c:pt idx="9334">
                  <c:v>0.60977935165981889</c:v>
                </c:pt>
                <c:pt idx="9335">
                  <c:v>0.61047032949683278</c:v>
                </c:pt>
                <c:pt idx="9336">
                  <c:v>0.59903609095800847</c:v>
                </c:pt>
                <c:pt idx="9337">
                  <c:v>0.64368330740412405</c:v>
                </c:pt>
                <c:pt idx="9338">
                  <c:v>0.78121269321674358</c:v>
                </c:pt>
                <c:pt idx="9339">
                  <c:v>0.61194439321912253</c:v>
                </c:pt>
                <c:pt idx="9340">
                  <c:v>0.60599525431352963</c:v>
                </c:pt>
                <c:pt idx="9341">
                  <c:v>0.6089940579772547</c:v>
                </c:pt>
                <c:pt idx="9342">
                  <c:v>0.61480981964869885</c:v>
                </c:pt>
                <c:pt idx="9343">
                  <c:v>0.63475607435176962</c:v>
                </c:pt>
                <c:pt idx="9344">
                  <c:v>0.61416171596344604</c:v>
                </c:pt>
                <c:pt idx="9345">
                  <c:v>0.60058154060005697</c:v>
                </c:pt>
                <c:pt idx="9346">
                  <c:v>0.60701806511109313</c:v>
                </c:pt>
                <c:pt idx="9347">
                  <c:v>0.59937200068002749</c:v>
                </c:pt>
                <c:pt idx="9348">
                  <c:v>0.60066697885844267</c:v>
                </c:pt>
                <c:pt idx="9349">
                  <c:v>0.60520908006362184</c:v>
                </c:pt>
                <c:pt idx="9350">
                  <c:v>0.85869957133343511</c:v>
                </c:pt>
                <c:pt idx="9351">
                  <c:v>0.78768045675486464</c:v>
                </c:pt>
                <c:pt idx="9352">
                  <c:v>0.60534053069180493</c:v>
                </c:pt>
                <c:pt idx="9353">
                  <c:v>0.59361207795102189</c:v>
                </c:pt>
                <c:pt idx="9354">
                  <c:v>0.60470008749417292</c:v>
                </c:pt>
                <c:pt idx="9355">
                  <c:v>0.60545440751120494</c:v>
                </c:pt>
                <c:pt idx="9356">
                  <c:v>0.6168658541092058</c:v>
                </c:pt>
                <c:pt idx="9357">
                  <c:v>0.60290155695616865</c:v>
                </c:pt>
                <c:pt idx="9358">
                  <c:v>0.61225299025075197</c:v>
                </c:pt>
                <c:pt idx="9359">
                  <c:v>0.5962825724893045</c:v>
                </c:pt>
                <c:pt idx="9360">
                  <c:v>0.61975849281001072</c:v>
                </c:pt>
                <c:pt idx="9361">
                  <c:v>0.60092358994191353</c:v>
                </c:pt>
                <c:pt idx="9362">
                  <c:v>0.60026088373901432</c:v>
                </c:pt>
                <c:pt idx="9363">
                  <c:v>0.60449932730018774</c:v>
                </c:pt>
                <c:pt idx="9364">
                  <c:v>0.69283146423258979</c:v>
                </c:pt>
                <c:pt idx="9365">
                  <c:v>0.6001676376502576</c:v>
                </c:pt>
                <c:pt idx="9366">
                  <c:v>0.6017798314546402</c:v>
                </c:pt>
                <c:pt idx="9367">
                  <c:v>0.60470929050075006</c:v>
                </c:pt>
                <c:pt idx="9368">
                  <c:v>0.60480361007586358</c:v>
                </c:pt>
                <c:pt idx="9369">
                  <c:v>0.61230545746238474</c:v>
                </c:pt>
                <c:pt idx="9370">
                  <c:v>0.59865966918415681</c:v>
                </c:pt>
                <c:pt idx="9371">
                  <c:v>0.6056919380435084</c:v>
                </c:pt>
                <c:pt idx="9372">
                  <c:v>0.9179315511717685</c:v>
                </c:pt>
                <c:pt idx="9373">
                  <c:v>0.61125473079722747</c:v>
                </c:pt>
                <c:pt idx="9374">
                  <c:v>0.60744563316522326</c:v>
                </c:pt>
                <c:pt idx="9375">
                  <c:v>0.61430761756232777</c:v>
                </c:pt>
                <c:pt idx="9376">
                  <c:v>0.61046930635997765</c:v>
                </c:pt>
                <c:pt idx="9377">
                  <c:v>0.64156853261163593</c:v>
                </c:pt>
                <c:pt idx="9378">
                  <c:v>0.60036020645006805</c:v>
                </c:pt>
                <c:pt idx="9379">
                  <c:v>0.59554065814279022</c:v>
                </c:pt>
                <c:pt idx="9380">
                  <c:v>0.61258885807158892</c:v>
                </c:pt>
                <c:pt idx="9381">
                  <c:v>0.59790764391935858</c:v>
                </c:pt>
                <c:pt idx="9382">
                  <c:v>0.60253385333013365</c:v>
                </c:pt>
                <c:pt idx="9383">
                  <c:v>0.6100461614066115</c:v>
                </c:pt>
                <c:pt idx="9384">
                  <c:v>0.59902560705789265</c:v>
                </c:pt>
                <c:pt idx="9385">
                  <c:v>0.59244839548231798</c:v>
                </c:pt>
                <c:pt idx="9386">
                  <c:v>0.60385792289813178</c:v>
                </c:pt>
                <c:pt idx="9387">
                  <c:v>0.59919082553960967</c:v>
                </c:pt>
                <c:pt idx="9388">
                  <c:v>0.60367747730158361</c:v>
                </c:pt>
                <c:pt idx="9389">
                  <c:v>0.60479408045675065</c:v>
                </c:pt>
                <c:pt idx="9390">
                  <c:v>0.59968289463311064</c:v>
                </c:pt>
                <c:pt idx="9391">
                  <c:v>0.60282124390131964</c:v>
                </c:pt>
                <c:pt idx="9392">
                  <c:v>0.60546031347176821</c:v>
                </c:pt>
                <c:pt idx="9393">
                  <c:v>0.59854956351367761</c:v>
                </c:pt>
                <c:pt idx="9394">
                  <c:v>0.59865374263605098</c:v>
                </c:pt>
                <c:pt idx="9395">
                  <c:v>0.60301301888157832</c:v>
                </c:pt>
                <c:pt idx="9396">
                  <c:v>0.60844402862804658</c:v>
                </c:pt>
                <c:pt idx="9397">
                  <c:v>0.5938780789221475</c:v>
                </c:pt>
                <c:pt idx="9398">
                  <c:v>0.59781649829303718</c:v>
                </c:pt>
                <c:pt idx="9399">
                  <c:v>0.60939399752275514</c:v>
                </c:pt>
                <c:pt idx="9400">
                  <c:v>0.60318949646893361</c:v>
                </c:pt>
                <c:pt idx="9401">
                  <c:v>0.59876879730119992</c:v>
                </c:pt>
                <c:pt idx="9402">
                  <c:v>0.59041136388723858</c:v>
                </c:pt>
                <c:pt idx="9403">
                  <c:v>0.58976056453430148</c:v>
                </c:pt>
                <c:pt idx="9404">
                  <c:v>0.61065276460976625</c:v>
                </c:pt>
                <c:pt idx="9405">
                  <c:v>0.81172171635980883</c:v>
                </c:pt>
                <c:pt idx="9406">
                  <c:v>0.87480898660162465</c:v>
                </c:pt>
                <c:pt idx="9407">
                  <c:v>0.66575484152708653</c:v>
                </c:pt>
                <c:pt idx="9408">
                  <c:v>0.59469729171371144</c:v>
                </c:pt>
                <c:pt idx="9409">
                  <c:v>0.59314815683874911</c:v>
                </c:pt>
                <c:pt idx="9410">
                  <c:v>0.59596485915104247</c:v>
                </c:pt>
                <c:pt idx="9411">
                  <c:v>0.66088182668282069</c:v>
                </c:pt>
                <c:pt idx="9412">
                  <c:v>0.60469779672418922</c:v>
                </c:pt>
                <c:pt idx="9413">
                  <c:v>0.59274041776463171</c:v>
                </c:pt>
                <c:pt idx="9414">
                  <c:v>0.60650947780119391</c:v>
                </c:pt>
                <c:pt idx="9415">
                  <c:v>0.59483643672065056</c:v>
                </c:pt>
                <c:pt idx="9416">
                  <c:v>0.60431998505886098</c:v>
                </c:pt>
                <c:pt idx="9417">
                  <c:v>0.60149804022703834</c:v>
                </c:pt>
                <c:pt idx="9418">
                  <c:v>0.60901181752238975</c:v>
                </c:pt>
                <c:pt idx="9419">
                  <c:v>0.60721269816702439</c:v>
                </c:pt>
                <c:pt idx="9420">
                  <c:v>0.59703703920830342</c:v>
                </c:pt>
                <c:pt idx="9421">
                  <c:v>0.59249426052981502</c:v>
                </c:pt>
                <c:pt idx="9422">
                  <c:v>0.61102245485357143</c:v>
                </c:pt>
                <c:pt idx="9423">
                  <c:v>0.59750441303340363</c:v>
                </c:pt>
                <c:pt idx="9424">
                  <c:v>0.60635904648160288</c:v>
                </c:pt>
                <c:pt idx="9425">
                  <c:v>0.59860689570413528</c:v>
                </c:pt>
                <c:pt idx="9426">
                  <c:v>0.59042260595450857</c:v>
                </c:pt>
                <c:pt idx="9427">
                  <c:v>0.59557014251633744</c:v>
                </c:pt>
                <c:pt idx="9428">
                  <c:v>0.59615877848749754</c:v>
                </c:pt>
                <c:pt idx="9429">
                  <c:v>0.60667527899165063</c:v>
                </c:pt>
                <c:pt idx="9430">
                  <c:v>0.5991587567611818</c:v>
                </c:pt>
                <c:pt idx="9431">
                  <c:v>0.58656989067320453</c:v>
                </c:pt>
                <c:pt idx="9432">
                  <c:v>0.58429304631098977</c:v>
                </c:pt>
                <c:pt idx="9433">
                  <c:v>0.61255842485279821</c:v>
                </c:pt>
                <c:pt idx="9434">
                  <c:v>0.59594372919047478</c:v>
                </c:pt>
                <c:pt idx="9435">
                  <c:v>0.60335944148456422</c:v>
                </c:pt>
                <c:pt idx="9436">
                  <c:v>0.59192912071260351</c:v>
                </c:pt>
                <c:pt idx="9437">
                  <c:v>0.58499006291572653</c:v>
                </c:pt>
                <c:pt idx="9438">
                  <c:v>0.60454773569515885</c:v>
                </c:pt>
                <c:pt idx="9439">
                  <c:v>0.592247649114375</c:v>
                </c:pt>
                <c:pt idx="9440">
                  <c:v>0.61214965166840385</c:v>
                </c:pt>
                <c:pt idx="9441">
                  <c:v>0.61346903457141222</c:v>
                </c:pt>
                <c:pt idx="9442">
                  <c:v>0.60437179537035923</c:v>
                </c:pt>
                <c:pt idx="9443">
                  <c:v>0.59589315457862269</c:v>
                </c:pt>
                <c:pt idx="9444">
                  <c:v>0.6199071188483426</c:v>
                </c:pt>
                <c:pt idx="9445">
                  <c:v>0.59210121015905481</c:v>
                </c:pt>
                <c:pt idx="9446">
                  <c:v>0.6013201368357366</c:v>
                </c:pt>
                <c:pt idx="9447">
                  <c:v>0.66921633197924058</c:v>
                </c:pt>
                <c:pt idx="9448">
                  <c:v>0.59889605781759092</c:v>
                </c:pt>
                <c:pt idx="9449">
                  <c:v>0.60568820359046671</c:v>
                </c:pt>
                <c:pt idx="9450">
                  <c:v>0.6252494381960727</c:v>
                </c:pt>
                <c:pt idx="9451">
                  <c:v>0.60708713290727911</c:v>
                </c:pt>
                <c:pt idx="9452">
                  <c:v>0.59392828261359021</c:v>
                </c:pt>
                <c:pt idx="9453">
                  <c:v>0.59919335067635937</c:v>
                </c:pt>
                <c:pt idx="9454">
                  <c:v>0.59350535980431784</c:v>
                </c:pt>
                <c:pt idx="9455">
                  <c:v>0.69372546263433066</c:v>
                </c:pt>
                <c:pt idx="9456">
                  <c:v>0.60105436214461994</c:v>
                </c:pt>
                <c:pt idx="9457">
                  <c:v>0.6057909883466136</c:v>
                </c:pt>
                <c:pt idx="9458">
                  <c:v>0.59519751079032968</c:v>
                </c:pt>
                <c:pt idx="9459">
                  <c:v>0.59857018817430396</c:v>
                </c:pt>
                <c:pt idx="9460">
                  <c:v>0.6020599913279624</c:v>
                </c:pt>
                <c:pt idx="9461">
                  <c:v>0.60359795902051472</c:v>
                </c:pt>
                <c:pt idx="9462">
                  <c:v>0.5945743601020973</c:v>
                </c:pt>
                <c:pt idx="9463">
                  <c:v>0.59758127550956353</c:v>
                </c:pt>
                <c:pt idx="9464">
                  <c:v>0.58731810765035874</c:v>
                </c:pt>
                <c:pt idx="9465">
                  <c:v>0.58767022288481663</c:v>
                </c:pt>
                <c:pt idx="9466">
                  <c:v>0.58572438262117665</c:v>
                </c:pt>
                <c:pt idx="9467">
                  <c:v>0.59640907049421543</c:v>
                </c:pt>
                <c:pt idx="9468">
                  <c:v>0.59337106808940387</c:v>
                </c:pt>
                <c:pt idx="9469">
                  <c:v>0.59535750341613447</c:v>
                </c:pt>
                <c:pt idx="9470">
                  <c:v>0.5969278106401108</c:v>
                </c:pt>
                <c:pt idx="9471">
                  <c:v>0.6021496382437338</c:v>
                </c:pt>
                <c:pt idx="9472">
                  <c:v>0.59471809613409343</c:v>
                </c:pt>
                <c:pt idx="9473">
                  <c:v>0.5921912764678775</c:v>
                </c:pt>
                <c:pt idx="9474">
                  <c:v>0.59532942904690156</c:v>
                </c:pt>
                <c:pt idx="9475">
                  <c:v>0.5840391423737068</c:v>
                </c:pt>
                <c:pt idx="9476">
                  <c:v>0.59917669787009653</c:v>
                </c:pt>
                <c:pt idx="9477">
                  <c:v>0.58879874941242127</c:v>
                </c:pt>
                <c:pt idx="9478">
                  <c:v>0.60170092187228419</c:v>
                </c:pt>
                <c:pt idx="9479">
                  <c:v>0.59709657179641129</c:v>
                </c:pt>
                <c:pt idx="9480">
                  <c:v>0.59936640517486073</c:v>
                </c:pt>
                <c:pt idx="9481">
                  <c:v>0.59573152466145052</c:v>
                </c:pt>
                <c:pt idx="9482">
                  <c:v>0.59695322068282652</c:v>
                </c:pt>
                <c:pt idx="9483">
                  <c:v>0.6048259234175517</c:v>
                </c:pt>
                <c:pt idx="9484">
                  <c:v>0.58943950437601744</c:v>
                </c:pt>
                <c:pt idx="9485">
                  <c:v>0.59964251245173961</c:v>
                </c:pt>
                <c:pt idx="9486">
                  <c:v>0.59764080054169633</c:v>
                </c:pt>
                <c:pt idx="9487">
                  <c:v>0.60555119528665657</c:v>
                </c:pt>
                <c:pt idx="9488">
                  <c:v>0.59279541060860697</c:v>
                </c:pt>
                <c:pt idx="9489">
                  <c:v>0.5915858537430726</c:v>
                </c:pt>
                <c:pt idx="9490">
                  <c:v>0.59180271509523041</c:v>
                </c:pt>
                <c:pt idx="9491">
                  <c:v>0.59358480410339787</c:v>
                </c:pt>
                <c:pt idx="9492">
                  <c:v>0.6071662897537935</c:v>
                </c:pt>
                <c:pt idx="9493">
                  <c:v>0.58710739292808134</c:v>
                </c:pt>
                <c:pt idx="9494">
                  <c:v>0.59298471692708177</c:v>
                </c:pt>
                <c:pt idx="9495">
                  <c:v>0.6137172327845416</c:v>
                </c:pt>
                <c:pt idx="9496">
                  <c:v>0.60099684641050233</c:v>
                </c:pt>
                <c:pt idx="9497">
                  <c:v>0.61704315617312677</c:v>
                </c:pt>
                <c:pt idx="9498">
                  <c:v>0.60161588199188665</c:v>
                </c:pt>
                <c:pt idx="9499">
                  <c:v>0.59392888439579261</c:v>
                </c:pt>
                <c:pt idx="9500">
                  <c:v>0.59439524786505749</c:v>
                </c:pt>
                <c:pt idx="9501">
                  <c:v>0.58983559023519871</c:v>
                </c:pt>
                <c:pt idx="9502">
                  <c:v>0.59540502687730457</c:v>
                </c:pt>
                <c:pt idx="9503">
                  <c:v>0.5948695210843985</c:v>
                </c:pt>
                <c:pt idx="9504">
                  <c:v>0.6070869101729135</c:v>
                </c:pt>
                <c:pt idx="9505">
                  <c:v>0.58383269547373151</c:v>
                </c:pt>
                <c:pt idx="9506">
                  <c:v>0.5880334232762795</c:v>
                </c:pt>
                <c:pt idx="9507">
                  <c:v>0.59444766509236024</c:v>
                </c:pt>
                <c:pt idx="9508">
                  <c:v>0.59008355325662121</c:v>
                </c:pt>
                <c:pt idx="9509">
                  <c:v>0.59476666018947899</c:v>
                </c:pt>
                <c:pt idx="9510">
                  <c:v>0.60073820533685862</c:v>
                </c:pt>
                <c:pt idx="9511">
                  <c:v>0.77552074881103317</c:v>
                </c:pt>
                <c:pt idx="9512">
                  <c:v>0.6442672530148148</c:v>
                </c:pt>
                <c:pt idx="9513">
                  <c:v>0.60144265720567525</c:v>
                </c:pt>
                <c:pt idx="9514">
                  <c:v>0.60715802192818435</c:v>
                </c:pt>
                <c:pt idx="9515">
                  <c:v>0.58869875281572981</c:v>
                </c:pt>
                <c:pt idx="9516">
                  <c:v>0.64404417330448993</c:v>
                </c:pt>
                <c:pt idx="9517">
                  <c:v>0.59974943614815635</c:v>
                </c:pt>
                <c:pt idx="9518">
                  <c:v>0.61266366531116312</c:v>
                </c:pt>
                <c:pt idx="9519">
                  <c:v>0.88264829800376265</c:v>
                </c:pt>
                <c:pt idx="9520">
                  <c:v>0.58154544277309683</c:v>
                </c:pt>
                <c:pt idx="9521">
                  <c:v>0.59188040261679475</c:v>
                </c:pt>
                <c:pt idx="9522">
                  <c:v>0.60275821411807495</c:v>
                </c:pt>
                <c:pt idx="9523">
                  <c:v>0.60249756766916562</c:v>
                </c:pt>
                <c:pt idx="9524">
                  <c:v>0.59132966317259872</c:v>
                </c:pt>
                <c:pt idx="9525">
                  <c:v>0.59726784791099996</c:v>
                </c:pt>
                <c:pt idx="9526">
                  <c:v>0.59933933396341144</c:v>
                </c:pt>
                <c:pt idx="9527">
                  <c:v>0.60179552700522465</c:v>
                </c:pt>
                <c:pt idx="9528">
                  <c:v>0.5950550897593031</c:v>
                </c:pt>
                <c:pt idx="9529">
                  <c:v>0.59497509551188243</c:v>
                </c:pt>
                <c:pt idx="9530">
                  <c:v>0.60965515994412545</c:v>
                </c:pt>
                <c:pt idx="9531">
                  <c:v>0.59988307207368785</c:v>
                </c:pt>
                <c:pt idx="9532">
                  <c:v>0.60326852376091611</c:v>
                </c:pt>
                <c:pt idx="9533">
                  <c:v>0.6073030467403342</c:v>
                </c:pt>
                <c:pt idx="9534">
                  <c:v>0.60614606704041263</c:v>
                </c:pt>
                <c:pt idx="9535">
                  <c:v>0.59858561694265988</c:v>
                </c:pt>
                <c:pt idx="9536">
                  <c:v>0.59742070352711252</c:v>
                </c:pt>
                <c:pt idx="9537">
                  <c:v>0.59614639880423848</c:v>
                </c:pt>
                <c:pt idx="9538">
                  <c:v>0.60136064418504742</c:v>
                </c:pt>
                <c:pt idx="9539">
                  <c:v>0.60353762833679481</c:v>
                </c:pt>
                <c:pt idx="9540">
                  <c:v>0.6115408983044468</c:v>
                </c:pt>
                <c:pt idx="9541">
                  <c:v>0.60639170968355272</c:v>
                </c:pt>
                <c:pt idx="9542">
                  <c:v>0.61779886027374553</c:v>
                </c:pt>
                <c:pt idx="9543">
                  <c:v>0.62621015624963761</c:v>
                </c:pt>
                <c:pt idx="9544">
                  <c:v>0.60605952833694687</c:v>
                </c:pt>
                <c:pt idx="9545">
                  <c:v>0.59578816297242121</c:v>
                </c:pt>
                <c:pt idx="9546">
                  <c:v>0.60898116540804392</c:v>
                </c:pt>
                <c:pt idx="9547">
                  <c:v>0.60197206856586361</c:v>
                </c:pt>
                <c:pt idx="9548">
                  <c:v>0.59753060549604653</c:v>
                </c:pt>
                <c:pt idx="9549">
                  <c:v>0.59687563549317912</c:v>
                </c:pt>
                <c:pt idx="9550">
                  <c:v>0.64940050011820261</c:v>
                </c:pt>
                <c:pt idx="9551">
                  <c:v>0.59023409042734865</c:v>
                </c:pt>
                <c:pt idx="9552">
                  <c:v>0.59591710982090929</c:v>
                </c:pt>
                <c:pt idx="9553">
                  <c:v>0.59754870165046758</c:v>
                </c:pt>
                <c:pt idx="9554">
                  <c:v>0.60328311077384467</c:v>
                </c:pt>
                <c:pt idx="9555">
                  <c:v>0.60128067692541975</c:v>
                </c:pt>
                <c:pt idx="9556">
                  <c:v>0.60435085817960665</c:v>
                </c:pt>
                <c:pt idx="9557">
                  <c:v>0.61218547824237102</c:v>
                </c:pt>
                <c:pt idx="9558">
                  <c:v>0.61280975459874565</c:v>
                </c:pt>
                <c:pt idx="9559">
                  <c:v>0.60335884928513861</c:v>
                </c:pt>
                <c:pt idx="9560">
                  <c:v>0.61169497977944665</c:v>
                </c:pt>
                <c:pt idx="9561">
                  <c:v>0.59499530034449233</c:v>
                </c:pt>
                <c:pt idx="9562">
                  <c:v>0.59706048434099968</c:v>
                </c:pt>
                <c:pt idx="9563">
                  <c:v>0.60021882896204659</c:v>
                </c:pt>
                <c:pt idx="9564">
                  <c:v>0.58555811587103368</c:v>
                </c:pt>
                <c:pt idx="9565">
                  <c:v>0.62905197518964062</c:v>
                </c:pt>
                <c:pt idx="9566">
                  <c:v>0.6055260470908076</c:v>
                </c:pt>
                <c:pt idx="9567">
                  <c:v>0.59744168337822467</c:v>
                </c:pt>
                <c:pt idx="9568">
                  <c:v>0.60337139991950961</c:v>
                </c:pt>
                <c:pt idx="9569">
                  <c:v>0.59747170950838413</c:v>
                </c:pt>
                <c:pt idx="9570">
                  <c:v>0.59433587616395367</c:v>
                </c:pt>
                <c:pt idx="9571">
                  <c:v>0.65395068053677985</c:v>
                </c:pt>
                <c:pt idx="9572">
                  <c:v>0.60363701558942606</c:v>
                </c:pt>
                <c:pt idx="9573">
                  <c:v>0.6020599913279624</c:v>
                </c:pt>
                <c:pt idx="9574">
                  <c:v>0.61787927475393156</c:v>
                </c:pt>
                <c:pt idx="9575">
                  <c:v>0.63027029342154706</c:v>
                </c:pt>
                <c:pt idx="9576">
                  <c:v>0.61158418320607233</c:v>
                </c:pt>
                <c:pt idx="9577">
                  <c:v>0.61657237439754653</c:v>
                </c:pt>
                <c:pt idx="9578">
                  <c:v>0.61232007788667364</c:v>
                </c:pt>
                <c:pt idx="9579">
                  <c:v>0.67987864034273404</c:v>
                </c:pt>
                <c:pt idx="9580">
                  <c:v>0.60117924780586163</c:v>
                </c:pt>
                <c:pt idx="9581">
                  <c:v>0.59037423300276759</c:v>
                </c:pt>
                <c:pt idx="9582">
                  <c:v>0.64795778054335573</c:v>
                </c:pt>
                <c:pt idx="9583">
                  <c:v>0.62780604023539865</c:v>
                </c:pt>
                <c:pt idx="9584">
                  <c:v>0.59684185006083779</c:v>
                </c:pt>
                <c:pt idx="9585">
                  <c:v>0.60722449327039196</c:v>
                </c:pt>
                <c:pt idx="9586">
                  <c:v>0.60143912705938685</c:v>
                </c:pt>
                <c:pt idx="9587">
                  <c:v>0.57841250003394107</c:v>
                </c:pt>
                <c:pt idx="9588">
                  <c:v>0.5961705573710806</c:v>
                </c:pt>
                <c:pt idx="9589">
                  <c:v>0.6052083340219927</c:v>
                </c:pt>
                <c:pt idx="9590">
                  <c:v>0.65666803963725662</c:v>
                </c:pt>
                <c:pt idx="9591">
                  <c:v>0.71522007653140163</c:v>
                </c:pt>
                <c:pt idx="9592">
                  <c:v>0.60347118503723884</c:v>
                </c:pt>
                <c:pt idx="9593">
                  <c:v>0.60516115861444875</c:v>
                </c:pt>
                <c:pt idx="9594">
                  <c:v>0.60517131501611365</c:v>
                </c:pt>
                <c:pt idx="9595">
                  <c:v>0.59765266223195956</c:v>
                </c:pt>
                <c:pt idx="9596">
                  <c:v>0.60739418974536286</c:v>
                </c:pt>
                <c:pt idx="9597">
                  <c:v>0.59649318823781516</c:v>
                </c:pt>
                <c:pt idx="9598">
                  <c:v>0.58528721569795583</c:v>
                </c:pt>
                <c:pt idx="9599">
                  <c:v>1.0507063731018162</c:v>
                </c:pt>
                <c:pt idx="9600">
                  <c:v>0.60098010395373669</c:v>
                </c:pt>
                <c:pt idx="9601">
                  <c:v>0.62116256562426075</c:v>
                </c:pt>
                <c:pt idx="9602">
                  <c:v>0.59006758283801974</c:v>
                </c:pt>
                <c:pt idx="9603">
                  <c:v>0.60012627459313195</c:v>
                </c:pt>
                <c:pt idx="9604">
                  <c:v>0.65601863066950661</c:v>
                </c:pt>
                <c:pt idx="9605">
                  <c:v>0.60940234810141858</c:v>
                </c:pt>
                <c:pt idx="9606">
                  <c:v>0.60970277613417956</c:v>
                </c:pt>
                <c:pt idx="9607">
                  <c:v>0.61533678891537458</c:v>
                </c:pt>
                <c:pt idx="9608">
                  <c:v>0.60505045028045801</c:v>
                </c:pt>
                <c:pt idx="9609">
                  <c:v>0.62147500509736753</c:v>
                </c:pt>
                <c:pt idx="9610">
                  <c:v>0.61415127835002281</c:v>
                </c:pt>
                <c:pt idx="9611">
                  <c:v>0.5873731701364473</c:v>
                </c:pt>
                <c:pt idx="9612">
                  <c:v>0.59753096171791387</c:v>
                </c:pt>
                <c:pt idx="9613">
                  <c:v>0.60038504859293851</c:v>
                </c:pt>
                <c:pt idx="9614">
                  <c:v>0.60480561665279853</c:v>
                </c:pt>
                <c:pt idx="9615">
                  <c:v>0.59452227664833923</c:v>
                </c:pt>
                <c:pt idx="9616">
                  <c:v>0.59839880510165611</c:v>
                </c:pt>
                <c:pt idx="9617">
                  <c:v>0.62956261615774878</c:v>
                </c:pt>
                <c:pt idx="9618">
                  <c:v>0.5961880056033152</c:v>
                </c:pt>
                <c:pt idx="9619">
                  <c:v>0.59916226927227256</c:v>
                </c:pt>
                <c:pt idx="9620">
                  <c:v>0.59211695880939075</c:v>
                </c:pt>
                <c:pt idx="9621">
                  <c:v>0.60259715216564869</c:v>
                </c:pt>
                <c:pt idx="9622">
                  <c:v>0.6035100577231961</c:v>
                </c:pt>
                <c:pt idx="9623">
                  <c:v>0.60106607862932104</c:v>
                </c:pt>
                <c:pt idx="9624">
                  <c:v>0.61746435559401469</c:v>
                </c:pt>
                <c:pt idx="9625">
                  <c:v>0.59257082683155238</c:v>
                </c:pt>
                <c:pt idx="9626">
                  <c:v>0.59823679157157417</c:v>
                </c:pt>
                <c:pt idx="9627">
                  <c:v>0.59570656271397948</c:v>
                </c:pt>
                <c:pt idx="9628">
                  <c:v>0.58706391308821959</c:v>
                </c:pt>
                <c:pt idx="9629">
                  <c:v>0.60016370302153421</c:v>
                </c:pt>
                <c:pt idx="9630">
                  <c:v>0.59361240258964043</c:v>
                </c:pt>
                <c:pt idx="9631">
                  <c:v>0.61015238685507667</c:v>
                </c:pt>
                <c:pt idx="9632">
                  <c:v>0.5920254359181979</c:v>
                </c:pt>
                <c:pt idx="9633">
                  <c:v>0.58618608822593909</c:v>
                </c:pt>
                <c:pt idx="9634">
                  <c:v>0.59849305861120849</c:v>
                </c:pt>
                <c:pt idx="9635">
                  <c:v>0.58718732555010833</c:v>
                </c:pt>
                <c:pt idx="9636">
                  <c:v>0.5984474110873711</c:v>
                </c:pt>
                <c:pt idx="9637">
                  <c:v>0.60707868285401911</c:v>
                </c:pt>
                <c:pt idx="9638">
                  <c:v>0.59652750272800137</c:v>
                </c:pt>
                <c:pt idx="9639">
                  <c:v>0.60897391628090736</c:v>
                </c:pt>
                <c:pt idx="9640">
                  <c:v>0.59758127550956353</c:v>
                </c:pt>
                <c:pt idx="9641">
                  <c:v>0.59108329077886868</c:v>
                </c:pt>
                <c:pt idx="9642">
                  <c:v>0.58309054327418774</c:v>
                </c:pt>
                <c:pt idx="9643">
                  <c:v>0.60030376989541456</c:v>
                </c:pt>
                <c:pt idx="9644">
                  <c:v>0.60540788828158665</c:v>
                </c:pt>
                <c:pt idx="9645">
                  <c:v>0.59861577740650573</c:v>
                </c:pt>
                <c:pt idx="9646">
                  <c:v>0.5958510452271415</c:v>
                </c:pt>
                <c:pt idx="9647">
                  <c:v>0.60389323373731763</c:v>
                </c:pt>
                <c:pt idx="9648">
                  <c:v>0.59521473957073157</c:v>
                </c:pt>
                <c:pt idx="9649">
                  <c:v>0.60066697885844267</c:v>
                </c:pt>
                <c:pt idx="9650">
                  <c:v>0.60559312798663456</c:v>
                </c:pt>
                <c:pt idx="9651">
                  <c:v>0.59962801070408456</c:v>
                </c:pt>
                <c:pt idx="9652">
                  <c:v>0.59597536947629859</c:v>
                </c:pt>
                <c:pt idx="9653">
                  <c:v>0.59737903976207951</c:v>
                </c:pt>
                <c:pt idx="9654">
                  <c:v>0.59348933730424047</c:v>
                </c:pt>
                <c:pt idx="9655">
                  <c:v>0.59927663754613869</c:v>
                </c:pt>
                <c:pt idx="9656">
                  <c:v>0.60541075834601366</c:v>
                </c:pt>
                <c:pt idx="9657">
                  <c:v>0.62674193419228408</c:v>
                </c:pt>
                <c:pt idx="9658">
                  <c:v>0.60159968976722156</c:v>
                </c:pt>
                <c:pt idx="9659">
                  <c:v>0.58622506938393248</c:v>
                </c:pt>
                <c:pt idx="9660">
                  <c:v>0.61372939481755662</c:v>
                </c:pt>
                <c:pt idx="9661">
                  <c:v>0.60798396357943962</c:v>
                </c:pt>
                <c:pt idx="9662">
                  <c:v>0.59830309521918068</c:v>
                </c:pt>
                <c:pt idx="9663">
                  <c:v>0.60056885001104066</c:v>
                </c:pt>
                <c:pt idx="9664">
                  <c:v>0.60652961378311743</c:v>
                </c:pt>
                <c:pt idx="9665">
                  <c:v>0.60150189168135315</c:v>
                </c:pt>
                <c:pt idx="9666">
                  <c:v>0.59954719078710472</c:v>
                </c:pt>
                <c:pt idx="9667">
                  <c:v>0.58062245305040672</c:v>
                </c:pt>
                <c:pt idx="9668">
                  <c:v>0.60281266826142643</c:v>
                </c:pt>
                <c:pt idx="9669">
                  <c:v>0.59793987478563659</c:v>
                </c:pt>
                <c:pt idx="9670">
                  <c:v>0.75046262619354864</c:v>
                </c:pt>
                <c:pt idx="9671">
                  <c:v>0.6089198546883986</c:v>
                </c:pt>
                <c:pt idx="9672">
                  <c:v>0.59429533819243308</c:v>
                </c:pt>
                <c:pt idx="9673">
                  <c:v>0.59267150462312879</c:v>
                </c:pt>
                <c:pt idx="9674">
                  <c:v>0.59923560798151054</c:v>
                </c:pt>
                <c:pt idx="9675">
                  <c:v>0.60318754145999942</c:v>
                </c:pt>
                <c:pt idx="9676">
                  <c:v>0.58827170684232832</c:v>
                </c:pt>
                <c:pt idx="9677">
                  <c:v>0.59856179110776619</c:v>
                </c:pt>
                <c:pt idx="9678">
                  <c:v>0.6070137967961502</c:v>
                </c:pt>
                <c:pt idx="9679">
                  <c:v>0.60130600766305564</c:v>
                </c:pt>
                <c:pt idx="9680">
                  <c:v>0.59797404876800053</c:v>
                </c:pt>
                <c:pt idx="9681">
                  <c:v>0.59786747744639679</c:v>
                </c:pt>
                <c:pt idx="9682">
                  <c:v>0.59905967209336364</c:v>
                </c:pt>
                <c:pt idx="9683">
                  <c:v>0.59683196366631108</c:v>
                </c:pt>
                <c:pt idx="9684">
                  <c:v>0.60542808260549152</c:v>
                </c:pt>
                <c:pt idx="9685">
                  <c:v>0.60252572272048188</c:v>
                </c:pt>
                <c:pt idx="9686">
                  <c:v>0.607173225284379</c:v>
                </c:pt>
                <c:pt idx="9687">
                  <c:v>0.61745339624292239</c:v>
                </c:pt>
                <c:pt idx="9688">
                  <c:v>0.6017805525095925</c:v>
                </c:pt>
                <c:pt idx="9689">
                  <c:v>0.60775665689928005</c:v>
                </c:pt>
                <c:pt idx="9690">
                  <c:v>0.6065143327542124</c:v>
                </c:pt>
                <c:pt idx="9691">
                  <c:v>0.6030030850360365</c:v>
                </c:pt>
                <c:pt idx="9692">
                  <c:v>0.6047917083867671</c:v>
                </c:pt>
                <c:pt idx="9693">
                  <c:v>0.60554529272085689</c:v>
                </c:pt>
                <c:pt idx="9694">
                  <c:v>0.59222224556271386</c:v>
                </c:pt>
                <c:pt idx="9695">
                  <c:v>0.61365183654002853</c:v>
                </c:pt>
                <c:pt idx="9696">
                  <c:v>0.60045481367882969</c:v>
                </c:pt>
                <c:pt idx="9697">
                  <c:v>0.60597006452237112</c:v>
                </c:pt>
                <c:pt idx="9698">
                  <c:v>0.60177813443419692</c:v>
                </c:pt>
                <c:pt idx="9699">
                  <c:v>0.60890232823102619</c:v>
                </c:pt>
                <c:pt idx="9700">
                  <c:v>0.59801300945432667</c:v>
                </c:pt>
                <c:pt idx="9701">
                  <c:v>0.60354096286335435</c:v>
                </c:pt>
                <c:pt idx="9702">
                  <c:v>0.59604281283470661</c:v>
                </c:pt>
                <c:pt idx="9703">
                  <c:v>0.78727271863987558</c:v>
                </c:pt>
                <c:pt idx="9704">
                  <c:v>0.60401104480080181</c:v>
                </c:pt>
                <c:pt idx="9705">
                  <c:v>0.62114590634609557</c:v>
                </c:pt>
                <c:pt idx="9706">
                  <c:v>0.59830309521918068</c:v>
                </c:pt>
                <c:pt idx="9707">
                  <c:v>0.60336166705013894</c:v>
                </c:pt>
                <c:pt idx="9708">
                  <c:v>0.60234021145720462</c:v>
                </c:pt>
                <c:pt idx="9709">
                  <c:v>0.61254960456109042</c:v>
                </c:pt>
                <c:pt idx="9710">
                  <c:v>0.59427521491827884</c:v>
                </c:pt>
                <c:pt idx="9711">
                  <c:v>0.60327193335407236</c:v>
                </c:pt>
                <c:pt idx="9712">
                  <c:v>0.60280047655748825</c:v>
                </c:pt>
                <c:pt idx="9713">
                  <c:v>0.66111348405646342</c:v>
                </c:pt>
                <c:pt idx="9714">
                  <c:v>0.60953766634031625</c:v>
                </c:pt>
                <c:pt idx="9715">
                  <c:v>0.59417447490524411</c:v>
                </c:pt>
                <c:pt idx="9716">
                  <c:v>0.62037494207304622</c:v>
                </c:pt>
                <c:pt idx="9717">
                  <c:v>0.69874930755042752</c:v>
                </c:pt>
                <c:pt idx="9718">
                  <c:v>0.59384437350356101</c:v>
                </c:pt>
                <c:pt idx="9719">
                  <c:v>0.59573068411162389</c:v>
                </c:pt>
                <c:pt idx="9720">
                  <c:v>0.59492277486535239</c:v>
                </c:pt>
                <c:pt idx="9721">
                  <c:v>0.60456046758423942</c:v>
                </c:pt>
                <c:pt idx="9722">
                  <c:v>0.60615187538918169</c:v>
                </c:pt>
                <c:pt idx="9723">
                  <c:v>0.60298936142776349</c:v>
                </c:pt>
                <c:pt idx="9724">
                  <c:v>0.68024751551903773</c:v>
                </c:pt>
                <c:pt idx="9725">
                  <c:v>0.98256275219542033</c:v>
                </c:pt>
                <c:pt idx="9726">
                  <c:v>0.59509776332394049</c:v>
                </c:pt>
                <c:pt idx="9727">
                  <c:v>0.5851143056520367</c:v>
                </c:pt>
                <c:pt idx="9728">
                  <c:v>0.60315623376590188</c:v>
                </c:pt>
                <c:pt idx="9729">
                  <c:v>0.59622920531907153</c:v>
                </c:pt>
                <c:pt idx="9730">
                  <c:v>0.60124151127477099</c:v>
                </c:pt>
                <c:pt idx="9731">
                  <c:v>0.59698693874054032</c:v>
                </c:pt>
                <c:pt idx="9732">
                  <c:v>0.63176462911759268</c:v>
                </c:pt>
                <c:pt idx="9733">
                  <c:v>0.60522311151547314</c:v>
                </c:pt>
                <c:pt idx="9734">
                  <c:v>0.60196858977403056</c:v>
                </c:pt>
                <c:pt idx="9735">
                  <c:v>0.59620095498569459</c:v>
                </c:pt>
                <c:pt idx="9736">
                  <c:v>0.60598203052584165</c:v>
                </c:pt>
                <c:pt idx="9737">
                  <c:v>0.59193314084146809</c:v>
                </c:pt>
                <c:pt idx="9738">
                  <c:v>0.64328392012816615</c:v>
                </c:pt>
                <c:pt idx="9739">
                  <c:v>0.60686890028482865</c:v>
                </c:pt>
                <c:pt idx="9740">
                  <c:v>0</c:v>
                </c:pt>
                <c:pt idx="9741">
                  <c:v>0.58813112055076244</c:v>
                </c:pt>
                <c:pt idx="9742">
                  <c:v>0.67000377229308106</c:v>
                </c:pt>
                <c:pt idx="9743">
                  <c:v>0.60242509810180256</c:v>
                </c:pt>
                <c:pt idx="9744">
                  <c:v>0.59693767184073676</c:v>
                </c:pt>
                <c:pt idx="9745">
                  <c:v>0.59524916985242293</c:v>
                </c:pt>
                <c:pt idx="9746">
                  <c:v>0.67236223071498968</c:v>
                </c:pt>
                <c:pt idx="9747">
                  <c:v>0.60196912523663737</c:v>
                </c:pt>
                <c:pt idx="9748">
                  <c:v>0.60768964529383773</c:v>
                </c:pt>
                <c:pt idx="9749">
                  <c:v>0.60672347830625062</c:v>
                </c:pt>
                <c:pt idx="9750">
                  <c:v>0.59656483810870342</c:v>
                </c:pt>
                <c:pt idx="9751">
                  <c:v>0.59538534454728509</c:v>
                </c:pt>
                <c:pt idx="9752">
                  <c:v>0.60470674533800062</c:v>
                </c:pt>
                <c:pt idx="9753">
                  <c:v>0.6078603377395646</c:v>
                </c:pt>
                <c:pt idx="9754">
                  <c:v>0.59558262974643106</c:v>
                </c:pt>
                <c:pt idx="9755">
                  <c:v>0.60187854387100781</c:v>
                </c:pt>
                <c:pt idx="9756">
                  <c:v>0.59750473158887762</c:v>
                </c:pt>
                <c:pt idx="9757">
                  <c:v>0.60105773780416882</c:v>
                </c:pt>
                <c:pt idx="9758">
                  <c:v>0.59737266623820251</c:v>
                </c:pt>
                <c:pt idx="9759">
                  <c:v>0.59077898091827341</c:v>
                </c:pt>
                <c:pt idx="9760">
                  <c:v>0.59333332490241009</c:v>
                </c:pt>
                <c:pt idx="9761">
                  <c:v>0.59996524613574531</c:v>
                </c:pt>
                <c:pt idx="9762">
                  <c:v>0.61138459108421217</c:v>
                </c:pt>
                <c:pt idx="9763">
                  <c:v>0.61201967882629771</c:v>
                </c:pt>
                <c:pt idx="9764">
                  <c:v>0.60178982367887734</c:v>
                </c:pt>
                <c:pt idx="9765">
                  <c:v>0.5965008002404435</c:v>
                </c:pt>
                <c:pt idx="9766">
                  <c:v>0.59869933546396581</c:v>
                </c:pt>
                <c:pt idx="9767">
                  <c:v>0.62242676272418562</c:v>
                </c:pt>
                <c:pt idx="9768">
                  <c:v>0.59327508857530753</c:v>
                </c:pt>
                <c:pt idx="9769">
                  <c:v>0.60468468202496661</c:v>
                </c:pt>
                <c:pt idx="9770">
                  <c:v>0.60098010395373669</c:v>
                </c:pt>
                <c:pt idx="9771">
                  <c:v>0.60945658788304147</c:v>
                </c:pt>
                <c:pt idx="9772">
                  <c:v>0.60404761256347883</c:v>
                </c:pt>
                <c:pt idx="9773">
                  <c:v>0.60260524498640666</c:v>
                </c:pt>
                <c:pt idx="9774">
                  <c:v>0.6069509506372176</c:v>
                </c:pt>
                <c:pt idx="9775">
                  <c:v>0.67633424304920775</c:v>
                </c:pt>
                <c:pt idx="9776">
                  <c:v>0.60178710757289455</c:v>
                </c:pt>
                <c:pt idx="9777">
                  <c:v>0.60088707521775953</c:v>
                </c:pt>
                <c:pt idx="9778">
                  <c:v>0.60868237220181465</c:v>
                </c:pt>
                <c:pt idx="9779">
                  <c:v>0.66152121587479218</c:v>
                </c:pt>
                <c:pt idx="9780">
                  <c:v>0.60349449133376365</c:v>
                </c:pt>
                <c:pt idx="9781">
                  <c:v>0.61201152779564638</c:v>
                </c:pt>
                <c:pt idx="9782">
                  <c:v>0.61596145291321391</c:v>
                </c:pt>
                <c:pt idx="9783">
                  <c:v>0.58934103397446125</c:v>
                </c:pt>
                <c:pt idx="9784">
                  <c:v>0.61028534396843481</c:v>
                </c:pt>
                <c:pt idx="9785">
                  <c:v>0.58590000245414764</c:v>
                </c:pt>
                <c:pt idx="9786">
                  <c:v>0.61002242731310374</c:v>
                </c:pt>
                <c:pt idx="9787">
                  <c:v>0.60660481962606438</c:v>
                </c:pt>
                <c:pt idx="9788">
                  <c:v>0.60303703219427562</c:v>
                </c:pt>
                <c:pt idx="9789">
                  <c:v>0.6020599913279624</c:v>
                </c:pt>
                <c:pt idx="9790">
                  <c:v>0.61875885055226465</c:v>
                </c:pt>
                <c:pt idx="9791">
                  <c:v>0.59725409458978485</c:v>
                </c:pt>
                <c:pt idx="9792">
                  <c:v>0.60913203548143768</c:v>
                </c:pt>
                <c:pt idx="9793">
                  <c:v>0.59396898865903658</c:v>
                </c:pt>
                <c:pt idx="9794">
                  <c:v>0.61222412438444995</c:v>
                </c:pt>
                <c:pt idx="9795">
                  <c:v>0.59275687348557193</c:v>
                </c:pt>
                <c:pt idx="9796">
                  <c:v>0.63790647887939522</c:v>
                </c:pt>
                <c:pt idx="9797">
                  <c:v>0.60367881711497584</c:v>
                </c:pt>
                <c:pt idx="9798">
                  <c:v>0.6020599913279624</c:v>
                </c:pt>
                <c:pt idx="9799">
                  <c:v>0.61595005165640215</c:v>
                </c:pt>
                <c:pt idx="9800">
                  <c:v>0.65815694627356636</c:v>
                </c:pt>
                <c:pt idx="9801">
                  <c:v>0.61686440024925115</c:v>
                </c:pt>
                <c:pt idx="9802">
                  <c:v>0.6103393005485187</c:v>
                </c:pt>
                <c:pt idx="9803">
                  <c:v>0.60358777483675607</c:v>
                </c:pt>
                <c:pt idx="9804">
                  <c:v>0.64963970544860672</c:v>
                </c:pt>
                <c:pt idx="9805">
                  <c:v>0.60717837693764998</c:v>
                </c:pt>
                <c:pt idx="9806">
                  <c:v>0.60534037761541448</c:v>
                </c:pt>
                <c:pt idx="9807">
                  <c:v>0.61157988690830722</c:v>
                </c:pt>
                <c:pt idx="9808">
                  <c:v>0.69347569379259977</c:v>
                </c:pt>
                <c:pt idx="9809">
                  <c:v>0.60277902209138712</c:v>
                </c:pt>
                <c:pt idx="9810">
                  <c:v>0.61412700450492863</c:v>
                </c:pt>
                <c:pt idx="9811">
                  <c:v>0.60672844872275467</c:v>
                </c:pt>
                <c:pt idx="9812">
                  <c:v>0.68158850991251707</c:v>
                </c:pt>
                <c:pt idx="9813">
                  <c:v>0.60907994244464281</c:v>
                </c:pt>
                <c:pt idx="9814">
                  <c:v>0.59857238177007166</c:v>
                </c:pt>
                <c:pt idx="9815">
                  <c:v>0.61106631812319456</c:v>
                </c:pt>
                <c:pt idx="9816">
                  <c:v>0.64852250555305291</c:v>
                </c:pt>
                <c:pt idx="9817">
                  <c:v>0.59522056679765545</c:v>
                </c:pt>
                <c:pt idx="9818">
                  <c:v>0.59833668453831357</c:v>
                </c:pt>
                <c:pt idx="9819">
                  <c:v>0.59452557343070478</c:v>
                </c:pt>
                <c:pt idx="9820">
                  <c:v>0.62633532626115562</c:v>
                </c:pt>
                <c:pt idx="9821">
                  <c:v>0.60672793892483479</c:v>
                </c:pt>
                <c:pt idx="9822">
                  <c:v>0.61170842616961385</c:v>
                </c:pt>
                <c:pt idx="9823">
                  <c:v>0.60345868652052836</c:v>
                </c:pt>
                <c:pt idx="9824">
                  <c:v>0.61340547196592032</c:v>
                </c:pt>
                <c:pt idx="9825">
                  <c:v>0.61517310158541305</c:v>
                </c:pt>
                <c:pt idx="9826">
                  <c:v>0.61880488177586612</c:v>
                </c:pt>
                <c:pt idx="9827">
                  <c:v>0.61467433825690165</c:v>
                </c:pt>
                <c:pt idx="9828">
                  <c:v>0.60997344783827512</c:v>
                </c:pt>
                <c:pt idx="9829">
                  <c:v>0.64111146067128577</c:v>
                </c:pt>
                <c:pt idx="9830">
                  <c:v>0.62294102504822402</c:v>
                </c:pt>
                <c:pt idx="9831">
                  <c:v>0.63303562602331265</c:v>
                </c:pt>
                <c:pt idx="9832">
                  <c:v>0.60816259031481623</c:v>
                </c:pt>
                <c:pt idx="9833">
                  <c:v>0.6278638236072337</c:v>
                </c:pt>
                <c:pt idx="9834">
                  <c:v>0.62367992452530585</c:v>
                </c:pt>
                <c:pt idx="9835">
                  <c:v>0.60764898733819517</c:v>
                </c:pt>
                <c:pt idx="9836">
                  <c:v>0.60504605210778484</c:v>
                </c:pt>
                <c:pt idx="9837">
                  <c:v>0.63919596835016657</c:v>
                </c:pt>
                <c:pt idx="9838">
                  <c:v>0.60696329631327961</c:v>
                </c:pt>
                <c:pt idx="9839">
                  <c:v>0.60899444142215065</c:v>
                </c:pt>
                <c:pt idx="9840">
                  <c:v>0.6076865572426029</c:v>
                </c:pt>
                <c:pt idx="9841">
                  <c:v>0.666572900083932</c:v>
                </c:pt>
                <c:pt idx="9842">
                  <c:v>0.6036628844073525</c:v>
                </c:pt>
                <c:pt idx="9843">
                  <c:v>0.6056403453397069</c:v>
                </c:pt>
                <c:pt idx="9844">
                  <c:v>0.61518539507609871</c:v>
                </c:pt>
                <c:pt idx="9845">
                  <c:v>0.65730002142532562</c:v>
                </c:pt>
                <c:pt idx="9846">
                  <c:v>0.60259848424494211</c:v>
                </c:pt>
                <c:pt idx="9847">
                  <c:v>0.63360791151218898</c:v>
                </c:pt>
                <c:pt idx="9848">
                  <c:v>0.61245051952604324</c:v>
                </c:pt>
                <c:pt idx="9849">
                  <c:v>0.59812732501777532</c:v>
                </c:pt>
                <c:pt idx="9850">
                  <c:v>0.61625993867228612</c:v>
                </c:pt>
                <c:pt idx="9851">
                  <c:v>0.61156196273540253</c:v>
                </c:pt>
                <c:pt idx="9852">
                  <c:v>0.61047273829437865</c:v>
                </c:pt>
                <c:pt idx="9853">
                  <c:v>0.59956710922839196</c:v>
                </c:pt>
                <c:pt idx="9854">
                  <c:v>0.6163062338418327</c:v>
                </c:pt>
                <c:pt idx="9855">
                  <c:v>0.59649778807697418</c:v>
                </c:pt>
                <c:pt idx="9856">
                  <c:v>0.61141151035059282</c:v>
                </c:pt>
                <c:pt idx="9857">
                  <c:v>0.60026760544949564</c:v>
                </c:pt>
                <c:pt idx="9858">
                  <c:v>0.64452511093080189</c:v>
                </c:pt>
                <c:pt idx="9859">
                  <c:v>0.59956096151978633</c:v>
                </c:pt>
                <c:pt idx="9860">
                  <c:v>0.60081227392005143</c:v>
                </c:pt>
                <c:pt idx="9861">
                  <c:v>0.61685490799239262</c:v>
                </c:pt>
                <c:pt idx="9862">
                  <c:v>0.61220855133874363</c:v>
                </c:pt>
                <c:pt idx="9863">
                  <c:v>0.60743277509182336</c:v>
                </c:pt>
                <c:pt idx="9864">
                  <c:v>0.60863898953651663</c:v>
                </c:pt>
                <c:pt idx="9865">
                  <c:v>0.60889801728815363</c:v>
                </c:pt>
                <c:pt idx="9866">
                  <c:v>0.65046482831956765</c:v>
                </c:pt>
                <c:pt idx="9867">
                  <c:v>0.59972458621116753</c:v>
                </c:pt>
                <c:pt idx="9868">
                  <c:v>0.62038139533957182</c:v>
                </c:pt>
                <c:pt idx="9869">
                  <c:v>0.60819980767766535</c:v>
                </c:pt>
                <c:pt idx="9870">
                  <c:v>0.63868489166535436</c:v>
                </c:pt>
                <c:pt idx="9871">
                  <c:v>0.60645272763500713</c:v>
                </c:pt>
                <c:pt idx="9872">
                  <c:v>0.5975048814819186</c:v>
                </c:pt>
                <c:pt idx="9873">
                  <c:v>0.60993045268867074</c:v>
                </c:pt>
                <c:pt idx="9874">
                  <c:v>0.70451257978857518</c:v>
                </c:pt>
                <c:pt idx="9875">
                  <c:v>0.60421530335409834</c:v>
                </c:pt>
                <c:pt idx="9876">
                  <c:v>0.61005860518515564</c:v>
                </c:pt>
                <c:pt idx="9877">
                  <c:v>0.61980331946865763</c:v>
                </c:pt>
                <c:pt idx="9878">
                  <c:v>0.61673800678377699</c:v>
                </c:pt>
                <c:pt idx="9879">
                  <c:v>0.60333012441347933</c:v>
                </c:pt>
                <c:pt idx="9880">
                  <c:v>0.59879596733158491</c:v>
                </c:pt>
                <c:pt idx="9881">
                  <c:v>0</c:v>
                </c:pt>
                <c:pt idx="9882">
                  <c:v>0.60341279425516159</c:v>
                </c:pt>
                <c:pt idx="9883">
                  <c:v>0.60439057618399983</c:v>
                </c:pt>
                <c:pt idx="9884">
                  <c:v>0.61111839770664556</c:v>
                </c:pt>
                <c:pt idx="9885">
                  <c:v>0.60251479761301263</c:v>
                </c:pt>
                <c:pt idx="9886">
                  <c:v>0.61100737962533214</c:v>
                </c:pt>
                <c:pt idx="9887">
                  <c:v>0.66269425002830384</c:v>
                </c:pt>
                <c:pt idx="9888">
                  <c:v>0.6109698410275306</c:v>
                </c:pt>
                <c:pt idx="9889">
                  <c:v>0.60087823690653575</c:v>
                </c:pt>
                <c:pt idx="9890">
                  <c:v>0.59825592774892922</c:v>
                </c:pt>
                <c:pt idx="9891">
                  <c:v>0.62821686408851163</c:v>
                </c:pt>
                <c:pt idx="9892">
                  <c:v>0.60724267304997404</c:v>
                </c:pt>
                <c:pt idx="9893">
                  <c:v>0.6062720307043119</c:v>
                </c:pt>
                <c:pt idx="9894">
                  <c:v>0.61268601359839425</c:v>
                </c:pt>
                <c:pt idx="9895">
                  <c:v>0.60966350702572081</c:v>
                </c:pt>
                <c:pt idx="9896">
                  <c:v>0.60608634911866432</c:v>
                </c:pt>
                <c:pt idx="9897">
                  <c:v>0.60224258308255552</c:v>
                </c:pt>
                <c:pt idx="9898">
                  <c:v>0.6915093662912013</c:v>
                </c:pt>
                <c:pt idx="9899">
                  <c:v>0.74633602214460693</c:v>
                </c:pt>
                <c:pt idx="9900">
                  <c:v>0.60838411262612524</c:v>
                </c:pt>
                <c:pt idx="9901">
                  <c:v>0.60407783626780698</c:v>
                </c:pt>
                <c:pt idx="9902">
                  <c:v>0.61974409846194778</c:v>
                </c:pt>
                <c:pt idx="9903">
                  <c:v>0.64219615767573168</c:v>
                </c:pt>
                <c:pt idx="9904">
                  <c:v>0.60965084967545335</c:v>
                </c:pt>
                <c:pt idx="9905">
                  <c:v>0.61473431826977576</c:v>
                </c:pt>
                <c:pt idx="9906">
                  <c:v>0.64345267648618898</c:v>
                </c:pt>
                <c:pt idx="9907">
                  <c:v>0.70775287539048226</c:v>
                </c:pt>
                <c:pt idx="9908">
                  <c:v>0.61033251729395233</c:v>
                </c:pt>
                <c:pt idx="9909">
                  <c:v>0.61813830223363564</c:v>
                </c:pt>
                <c:pt idx="9910">
                  <c:v>0.60196678508618318</c:v>
                </c:pt>
                <c:pt idx="9911">
                  <c:v>0.60037195191617265</c:v>
                </c:pt>
                <c:pt idx="9912">
                  <c:v>0.6313149535161876</c:v>
                </c:pt>
                <c:pt idx="9913">
                  <c:v>0.60196874340622653</c:v>
                </c:pt>
                <c:pt idx="9914">
                  <c:v>0.62865131721884471</c:v>
                </c:pt>
                <c:pt idx="9915">
                  <c:v>0.61195156274473961</c:v>
                </c:pt>
                <c:pt idx="9916">
                  <c:v>0.63369516380907198</c:v>
                </c:pt>
                <c:pt idx="9917">
                  <c:v>0.60972719928983465</c:v>
                </c:pt>
                <c:pt idx="9918">
                  <c:v>0.61565158247441765</c:v>
                </c:pt>
                <c:pt idx="9919">
                  <c:v>0.61464911863598493</c:v>
                </c:pt>
                <c:pt idx="9920">
                  <c:v>0.63627550756661611</c:v>
                </c:pt>
                <c:pt idx="9921">
                  <c:v>0.62257873313277945</c:v>
                </c:pt>
                <c:pt idx="9922">
                  <c:v>0.60783295371549162</c:v>
                </c:pt>
                <c:pt idx="9923">
                  <c:v>0.61246275172772813</c:v>
                </c:pt>
                <c:pt idx="9924">
                  <c:v>0.66771779914599461</c:v>
                </c:pt>
                <c:pt idx="9925">
                  <c:v>0.60019205519284302</c:v>
                </c:pt>
                <c:pt idx="9926">
                  <c:v>0.60437969816712545</c:v>
                </c:pt>
                <c:pt idx="9927">
                  <c:v>0.61109084064586683</c:v>
                </c:pt>
                <c:pt idx="9928">
                  <c:v>0.66671667046808802</c:v>
                </c:pt>
                <c:pt idx="9929">
                  <c:v>0.60131633621149261</c:v>
                </c:pt>
                <c:pt idx="9930">
                  <c:v>0.60187419689436805</c:v>
                </c:pt>
                <c:pt idx="9931">
                  <c:v>0.60887442391913793</c:v>
                </c:pt>
                <c:pt idx="9932">
                  <c:v>0.62330267960220931</c:v>
                </c:pt>
                <c:pt idx="9933">
                  <c:v>0.6147837376761196</c:v>
                </c:pt>
                <c:pt idx="9934">
                  <c:v>0.61013450961310489</c:v>
                </c:pt>
                <c:pt idx="9935">
                  <c:v>0.67679203776523922</c:v>
                </c:pt>
                <c:pt idx="9936">
                  <c:v>0.53556111111967153</c:v>
                </c:pt>
                <c:pt idx="9937">
                  <c:v>0.60606616855516149</c:v>
                </c:pt>
                <c:pt idx="9938">
                  <c:v>0.60393761847184679</c:v>
                </c:pt>
                <c:pt idx="9939">
                  <c:v>0.60262121623730014</c:v>
                </c:pt>
                <c:pt idx="9940">
                  <c:v>0.60760445144956343</c:v>
                </c:pt>
                <c:pt idx="9941">
                  <c:v>0.61894930990517771</c:v>
                </c:pt>
                <c:pt idx="9942">
                  <c:v>0.61618016057697333</c:v>
                </c:pt>
                <c:pt idx="9943">
                  <c:v>0.6122269576535897</c:v>
                </c:pt>
                <c:pt idx="9944">
                  <c:v>0.61801621804389606</c:v>
                </c:pt>
                <c:pt idx="9945">
                  <c:v>0.63417048762884598</c:v>
                </c:pt>
                <c:pt idx="9946">
                  <c:v>0.61285740985428394</c:v>
                </c:pt>
                <c:pt idx="9947">
                  <c:v>0.6109537044879445</c:v>
                </c:pt>
                <c:pt idx="9948">
                  <c:v>0.61354968633696605</c:v>
                </c:pt>
                <c:pt idx="9949">
                  <c:v>0.62480696196759433</c:v>
                </c:pt>
                <c:pt idx="9950">
                  <c:v>0.60687347504289268</c:v>
                </c:pt>
                <c:pt idx="9951">
                  <c:v>0.61711839664380275</c:v>
                </c:pt>
                <c:pt idx="9952">
                  <c:v>0.60486129849413905</c:v>
                </c:pt>
                <c:pt idx="9953">
                  <c:v>0.64025136787176096</c:v>
                </c:pt>
                <c:pt idx="9954">
                  <c:v>0.60394577145939154</c:v>
                </c:pt>
                <c:pt idx="9955">
                  <c:v>0.60879926069026702</c:v>
                </c:pt>
                <c:pt idx="9956">
                  <c:v>0.6048709686617918</c:v>
                </c:pt>
                <c:pt idx="9957">
                  <c:v>0.63609524472813384</c:v>
                </c:pt>
                <c:pt idx="9958">
                  <c:v>0.60037049261756281</c:v>
                </c:pt>
                <c:pt idx="9959">
                  <c:v>0.60935608573081357</c:v>
                </c:pt>
                <c:pt idx="9960">
                  <c:v>0.60262413232338052</c:v>
                </c:pt>
                <c:pt idx="9961">
                  <c:v>0.67236907761252973</c:v>
                </c:pt>
                <c:pt idx="9962">
                  <c:v>0.6081590742443016</c:v>
                </c:pt>
                <c:pt idx="9963">
                  <c:v>0.60413030480480889</c:v>
                </c:pt>
                <c:pt idx="9964">
                  <c:v>0.6056360007656717</c:v>
                </c:pt>
                <c:pt idx="9965">
                  <c:v>0.7041474893530929</c:v>
                </c:pt>
                <c:pt idx="9966">
                  <c:v>0.60844402862804658</c:v>
                </c:pt>
                <c:pt idx="9967">
                  <c:v>0.60319047651788527</c:v>
                </c:pt>
                <c:pt idx="9968">
                  <c:v>0.60780608174312312</c:v>
                </c:pt>
                <c:pt idx="9969">
                  <c:v>0.64680498412250365</c:v>
                </c:pt>
                <c:pt idx="9970">
                  <c:v>0.6084550884250397</c:v>
                </c:pt>
                <c:pt idx="9971">
                  <c:v>0.63067269244826585</c:v>
                </c:pt>
                <c:pt idx="9972">
                  <c:v>0.60950656856903929</c:v>
                </c:pt>
                <c:pt idx="9973">
                  <c:v>0.60072575223890023</c:v>
                </c:pt>
                <c:pt idx="9974">
                  <c:v>0.60990064843965963</c:v>
                </c:pt>
                <c:pt idx="9975">
                  <c:v>0.60768321812116677</c:v>
                </c:pt>
                <c:pt idx="9976">
                  <c:v>0.60942589296549765</c:v>
                </c:pt>
                <c:pt idx="9977">
                  <c:v>0.60082552493109465</c:v>
                </c:pt>
                <c:pt idx="9978">
                  <c:v>0.61530909966498015</c:v>
                </c:pt>
                <c:pt idx="9979">
                  <c:v>0.60681151755661511</c:v>
                </c:pt>
                <c:pt idx="9980">
                  <c:v>0.61630043044257443</c:v>
                </c:pt>
                <c:pt idx="9981">
                  <c:v>0.60148917703080063</c:v>
                </c:pt>
                <c:pt idx="9982">
                  <c:v>0.61281156084481181</c:v>
                </c:pt>
                <c:pt idx="9983">
                  <c:v>0.60414112765671879</c:v>
                </c:pt>
                <c:pt idx="9984">
                  <c:v>0.61371397174296838</c:v>
                </c:pt>
                <c:pt idx="9985">
                  <c:v>0.60751106482799844</c:v>
                </c:pt>
                <c:pt idx="9986">
                  <c:v>0.62034393986694236</c:v>
                </c:pt>
                <c:pt idx="9987">
                  <c:v>0.60234362766017735</c:v>
                </c:pt>
                <c:pt idx="9988">
                  <c:v>0.61065642160712175</c:v>
                </c:pt>
                <c:pt idx="9989">
                  <c:v>0.59883243278240217</c:v>
                </c:pt>
                <c:pt idx="9990">
                  <c:v>0.62687306644536323</c:v>
                </c:pt>
                <c:pt idx="9991">
                  <c:v>0.60403470169561768</c:v>
                </c:pt>
                <c:pt idx="9992">
                  <c:v>0.59470940919644288</c:v>
                </c:pt>
                <c:pt idx="9993">
                  <c:v>0.60017093014203682</c:v>
                </c:pt>
                <c:pt idx="9994">
                  <c:v>0.68085876752972885</c:v>
                </c:pt>
                <c:pt idx="9995">
                  <c:v>0.60405369558782562</c:v>
                </c:pt>
                <c:pt idx="9996">
                  <c:v>0.57795722848525699</c:v>
                </c:pt>
                <c:pt idx="9997">
                  <c:v>0.60703215331282379</c:v>
                </c:pt>
                <c:pt idx="9998">
                  <c:v>0.61475738100271649</c:v>
                </c:pt>
                <c:pt idx="9999">
                  <c:v>0.60751106482799844</c:v>
                </c:pt>
                <c:pt idx="10000">
                  <c:v>0.60339014392030943</c:v>
                </c:pt>
                <c:pt idx="10001">
                  <c:v>0.60347386500831923</c:v>
                </c:pt>
                <c:pt idx="10002">
                  <c:v>0.60978014855542961</c:v>
                </c:pt>
                <c:pt idx="10003">
                  <c:v>0.61624498033521702</c:v>
                </c:pt>
                <c:pt idx="10004">
                  <c:v>0.6113315356189426</c:v>
                </c:pt>
                <c:pt idx="10005">
                  <c:v>0.60652505103439636</c:v>
                </c:pt>
                <c:pt idx="10006">
                  <c:v>0.6090511781174851</c:v>
                </c:pt>
                <c:pt idx="10007">
                  <c:v>0.62212506707052651</c:v>
                </c:pt>
                <c:pt idx="10008">
                  <c:v>0.59428250732075283</c:v>
                </c:pt>
                <c:pt idx="10009">
                  <c:v>0.6328739387421829</c:v>
                </c:pt>
                <c:pt idx="10010">
                  <c:v>0.61540065944916678</c:v>
                </c:pt>
                <c:pt idx="10011">
                  <c:v>0.6161906815942686</c:v>
                </c:pt>
                <c:pt idx="10012">
                  <c:v>0.62129007761574273</c:v>
                </c:pt>
                <c:pt idx="10013">
                  <c:v>0.61187924136867788</c:v>
                </c:pt>
                <c:pt idx="10014">
                  <c:v>0.61283940849015428</c:v>
                </c:pt>
                <c:pt idx="10015">
                  <c:v>0.64631272109855653</c:v>
                </c:pt>
                <c:pt idx="10016">
                  <c:v>0</c:v>
                </c:pt>
                <c:pt idx="10017">
                  <c:v>0.60926952955489333</c:v>
                </c:pt>
                <c:pt idx="10018">
                  <c:v>0.61835795525779369</c:v>
                </c:pt>
                <c:pt idx="10019">
                  <c:v>0.61533126384879788</c:v>
                </c:pt>
                <c:pt idx="10020">
                  <c:v>0.6237582790080558</c:v>
                </c:pt>
                <c:pt idx="10021">
                  <c:v>0.62114167801565345</c:v>
                </c:pt>
                <c:pt idx="10022">
                  <c:v>0.97897152095852646</c:v>
                </c:pt>
                <c:pt idx="10023">
                  <c:v>0.7617826399586356</c:v>
                </c:pt>
                <c:pt idx="10024">
                  <c:v>0.6204879341006081</c:v>
                </c:pt>
                <c:pt idx="10025">
                  <c:v>0.63115349993809122</c:v>
                </c:pt>
                <c:pt idx="10026">
                  <c:v>0.62112533045641583</c:v>
                </c:pt>
                <c:pt idx="10027">
                  <c:v>0.61796999321724988</c:v>
                </c:pt>
                <c:pt idx="10028">
                  <c:v>0.6156999582857049</c:v>
                </c:pt>
                <c:pt idx="10029">
                  <c:v>0.61903813890211334</c:v>
                </c:pt>
                <c:pt idx="10030">
                  <c:v>0.63682209758717634</c:v>
                </c:pt>
                <c:pt idx="10031">
                  <c:v>0.61308850493873479</c:v>
                </c:pt>
                <c:pt idx="10032">
                  <c:v>0.63197223818302872</c:v>
                </c:pt>
                <c:pt idx="10033">
                  <c:v>0.61040395200723641</c:v>
                </c:pt>
                <c:pt idx="10034">
                  <c:v>0.63049400720324211</c:v>
                </c:pt>
                <c:pt idx="10035">
                  <c:v>0.61885903593799163</c:v>
                </c:pt>
                <c:pt idx="10036">
                  <c:v>0.63399970271849615</c:v>
                </c:pt>
                <c:pt idx="10037">
                  <c:v>0.62172811727736865</c:v>
                </c:pt>
                <c:pt idx="10038">
                  <c:v>0.61926018978477138</c:v>
                </c:pt>
                <c:pt idx="10039">
                  <c:v>0.61679267283985006</c:v>
                </c:pt>
                <c:pt idx="10040">
                  <c:v>0.63119846414496261</c:v>
                </c:pt>
                <c:pt idx="10041">
                  <c:v>0.61898390439295359</c:v>
                </c:pt>
                <c:pt idx="10042">
                  <c:v>0.6302979198576425</c:v>
                </c:pt>
                <c:pt idx="10043">
                  <c:v>0.60503462269616581</c:v>
                </c:pt>
                <c:pt idx="10044">
                  <c:v>0.62798608020569524</c:v>
                </c:pt>
                <c:pt idx="10045">
                  <c:v>0.62131622571429657</c:v>
                </c:pt>
                <c:pt idx="10046">
                  <c:v>0.62010949063122278</c:v>
                </c:pt>
                <c:pt idx="10047">
                  <c:v>0.61269092968784178</c:v>
                </c:pt>
                <c:pt idx="10048">
                  <c:v>0.67018489248273916</c:v>
                </c:pt>
                <c:pt idx="10049">
                  <c:v>0.60111237043725529</c:v>
                </c:pt>
                <c:pt idx="10050">
                  <c:v>0.61943782556306903</c:v>
                </c:pt>
                <c:pt idx="10051">
                  <c:v>0.61296965115333102</c:v>
                </c:pt>
                <c:pt idx="10052">
                  <c:v>0.68552328060877343</c:v>
                </c:pt>
                <c:pt idx="10053">
                  <c:v>0.61913358730014545</c:v>
                </c:pt>
                <c:pt idx="10054">
                  <c:v>0.6191301212135667</c:v>
                </c:pt>
                <c:pt idx="10055">
                  <c:v>0.61135646638849817</c:v>
                </c:pt>
                <c:pt idx="10056">
                  <c:v>0.60610785041856274</c:v>
                </c:pt>
                <c:pt idx="10057">
                  <c:v>0.6232850068732616</c:v>
                </c:pt>
                <c:pt idx="10058">
                  <c:v>0.60609386042432423</c:v>
                </c:pt>
                <c:pt idx="10059">
                  <c:v>0.61612094305625142</c:v>
                </c:pt>
                <c:pt idx="10060">
                  <c:v>0.61951292818582049</c:v>
                </c:pt>
                <c:pt idx="10061">
                  <c:v>0.62592121366293918</c:v>
                </c:pt>
                <c:pt idx="10062">
                  <c:v>0.61271003477804864</c:v>
                </c:pt>
                <c:pt idx="10063">
                  <c:v>0.61928692102461957</c:v>
                </c:pt>
                <c:pt idx="10064">
                  <c:v>0.62137344273970563</c:v>
                </c:pt>
                <c:pt idx="10065">
                  <c:v>0.64107592163689675</c:v>
                </c:pt>
                <c:pt idx="10066">
                  <c:v>0.61333124198211086</c:v>
                </c:pt>
                <c:pt idx="10067">
                  <c:v>0.61159079047421505</c:v>
                </c:pt>
                <c:pt idx="10068">
                  <c:v>0.62057492131930025</c:v>
                </c:pt>
                <c:pt idx="10069">
                  <c:v>0.69798098257816044</c:v>
                </c:pt>
                <c:pt idx="10070">
                  <c:v>0.65502093770461889</c:v>
                </c:pt>
                <c:pt idx="10071">
                  <c:v>0.6080138550816826</c:v>
                </c:pt>
                <c:pt idx="10072">
                  <c:v>0.6237045734691643</c:v>
                </c:pt>
                <c:pt idx="10073">
                  <c:v>0.61823165313152273</c:v>
                </c:pt>
                <c:pt idx="10074">
                  <c:v>0.6244115820365157</c:v>
                </c:pt>
                <c:pt idx="10075">
                  <c:v>0.61205722213961056</c:v>
                </c:pt>
                <c:pt idx="10076">
                  <c:v>0.61708898169308302</c:v>
                </c:pt>
                <c:pt idx="10077">
                  <c:v>0.61438917879168042</c:v>
                </c:pt>
                <c:pt idx="10078">
                  <c:v>0.643348123787716</c:v>
                </c:pt>
                <c:pt idx="10079">
                  <c:v>0.60678782467132863</c:v>
                </c:pt>
                <c:pt idx="10080">
                  <c:v>0.60863038112260326</c:v>
                </c:pt>
                <c:pt idx="10081">
                  <c:v>0.6182038514091287</c:v>
                </c:pt>
                <c:pt idx="10082">
                  <c:v>0.63991192974128397</c:v>
                </c:pt>
                <c:pt idx="10083">
                  <c:v>0.61586318296389964</c:v>
                </c:pt>
                <c:pt idx="10084">
                  <c:v>0.60926364418112555</c:v>
                </c:pt>
                <c:pt idx="10085">
                  <c:v>0.61650476498304851</c:v>
                </c:pt>
                <c:pt idx="10086">
                  <c:v>0.64915465531065764</c:v>
                </c:pt>
                <c:pt idx="10087">
                  <c:v>0.60630256315143949</c:v>
                </c:pt>
                <c:pt idx="10088">
                  <c:v>0.61668155769994593</c:v>
                </c:pt>
                <c:pt idx="10089">
                  <c:v>0.61619605265513433</c:v>
                </c:pt>
                <c:pt idx="10090">
                  <c:v>0.63898638490611426</c:v>
                </c:pt>
                <c:pt idx="10091">
                  <c:v>0.61224778931582435</c:v>
                </c:pt>
                <c:pt idx="10092">
                  <c:v>0.59965764820758061</c:v>
                </c:pt>
                <c:pt idx="10093">
                  <c:v>0.59978221784490948</c:v>
                </c:pt>
                <c:pt idx="10094">
                  <c:v>0.61161570688988987</c:v>
                </c:pt>
                <c:pt idx="10095">
                  <c:v>0.68474217521493153</c:v>
                </c:pt>
                <c:pt idx="10096">
                  <c:v>0.62326785435447163</c:v>
                </c:pt>
                <c:pt idx="10097">
                  <c:v>0.61365183654002853</c:v>
                </c:pt>
                <c:pt idx="10098">
                  <c:v>0.76599251438909099</c:v>
                </c:pt>
                <c:pt idx="10099">
                  <c:v>0.60688606094371622</c:v>
                </c:pt>
                <c:pt idx="10100">
                  <c:v>0.61054313361747381</c:v>
                </c:pt>
                <c:pt idx="10101">
                  <c:v>0.62582219693563079</c:v>
                </c:pt>
                <c:pt idx="10102">
                  <c:v>0.61581286992894158</c:v>
                </c:pt>
                <c:pt idx="10103">
                  <c:v>0.60262906039637498</c:v>
                </c:pt>
                <c:pt idx="10104">
                  <c:v>0.60528613952253452</c:v>
                </c:pt>
                <c:pt idx="10105">
                  <c:v>0.59906317833733735</c:v>
                </c:pt>
                <c:pt idx="10106">
                  <c:v>0.60848849894323942</c:v>
                </c:pt>
                <c:pt idx="10107">
                  <c:v>0.60796108099561008</c:v>
                </c:pt>
                <c:pt idx="10108">
                  <c:v>0.59674774973490285</c:v>
                </c:pt>
                <c:pt idx="10109">
                  <c:v>0.6184216833862296</c:v>
                </c:pt>
                <c:pt idx="10110">
                  <c:v>0.61805271492552361</c:v>
                </c:pt>
                <c:pt idx="10111">
                  <c:v>0.6059816287575186</c:v>
                </c:pt>
                <c:pt idx="10112">
                  <c:v>0.60782249712555803</c:v>
                </c:pt>
                <c:pt idx="10113">
                  <c:v>0.60510768440996776</c:v>
                </c:pt>
                <c:pt idx="10114">
                  <c:v>0.61359061061969156</c:v>
                </c:pt>
                <c:pt idx="10115">
                  <c:v>0.61478122007379421</c:v>
                </c:pt>
                <c:pt idx="10116">
                  <c:v>0.61779529234540254</c:v>
                </c:pt>
                <c:pt idx="10117">
                  <c:v>0.61140001758210683</c:v>
                </c:pt>
                <c:pt idx="10118">
                  <c:v>0.62224112632970974</c:v>
                </c:pt>
                <c:pt idx="10119">
                  <c:v>0.59956348732107256</c:v>
                </c:pt>
                <c:pt idx="10120">
                  <c:v>0.60602352996974129</c:v>
                </c:pt>
                <c:pt idx="10121">
                  <c:v>0.61530664257975465</c:v>
                </c:pt>
                <c:pt idx="10122">
                  <c:v>0.61294561753561161</c:v>
                </c:pt>
                <c:pt idx="10123">
                  <c:v>0.615105152632069</c:v>
                </c:pt>
                <c:pt idx="10124">
                  <c:v>0.61364441722196084</c:v>
                </c:pt>
                <c:pt idx="10125">
                  <c:v>0.60302487615477174</c:v>
                </c:pt>
                <c:pt idx="10126">
                  <c:v>0.62330458283949364</c:v>
                </c:pt>
                <c:pt idx="10127">
                  <c:v>0.60532610103358975</c:v>
                </c:pt>
                <c:pt idx="10128">
                  <c:v>0.60562256442149964</c:v>
                </c:pt>
                <c:pt idx="10129">
                  <c:v>0.617972802939037</c:v>
                </c:pt>
                <c:pt idx="10130">
                  <c:v>0.61373527728166677</c:v>
                </c:pt>
                <c:pt idx="10131">
                  <c:v>0.61200902246977673</c:v>
                </c:pt>
                <c:pt idx="10132">
                  <c:v>0.60756541042561363</c:v>
                </c:pt>
                <c:pt idx="10133">
                  <c:v>0.60331503905362394</c:v>
                </c:pt>
                <c:pt idx="10134">
                  <c:v>0.60234839940623397</c:v>
                </c:pt>
                <c:pt idx="10135">
                  <c:v>0.59933713299248859</c:v>
                </c:pt>
                <c:pt idx="10136">
                  <c:v>0.60790522736938424</c:v>
                </c:pt>
                <c:pt idx="10137">
                  <c:v>0.6083103242349821</c:v>
                </c:pt>
                <c:pt idx="10138">
                  <c:v>0.6067298694614488</c:v>
                </c:pt>
                <c:pt idx="10139">
                  <c:v>0.61125692913287577</c:v>
                </c:pt>
                <c:pt idx="10140">
                  <c:v>0.61147096266250034</c:v>
                </c:pt>
                <c:pt idx="10141">
                  <c:v>0.61046501840814194</c:v>
                </c:pt>
                <c:pt idx="10142">
                  <c:v>0.62473740809819833</c:v>
                </c:pt>
                <c:pt idx="10143">
                  <c:v>0.607107726529306</c:v>
                </c:pt>
                <c:pt idx="10144">
                  <c:v>0.6091297197882557</c:v>
                </c:pt>
                <c:pt idx="10145">
                  <c:v>0.61427805649053824</c:v>
                </c:pt>
                <c:pt idx="10146">
                  <c:v>0.60079792980165658</c:v>
                </c:pt>
                <c:pt idx="10147">
                  <c:v>0.61952093297773292</c:v>
                </c:pt>
                <c:pt idx="10148">
                  <c:v>0.6061233687623504</c:v>
                </c:pt>
                <c:pt idx="10149">
                  <c:v>0.62556158678721641</c:v>
                </c:pt>
                <c:pt idx="10150">
                  <c:v>0.61661009685237655</c:v>
                </c:pt>
                <c:pt idx="10151">
                  <c:v>0.59125364484477039</c:v>
                </c:pt>
                <c:pt idx="10152">
                  <c:v>0.60940471035364963</c:v>
                </c:pt>
                <c:pt idx="10153">
                  <c:v>0.60655644071428949</c:v>
                </c:pt>
                <c:pt idx="10154">
                  <c:v>0.61602874562692367</c:v>
                </c:pt>
                <c:pt idx="10155">
                  <c:v>0.58959322975328288</c:v>
                </c:pt>
                <c:pt idx="10156">
                  <c:v>0.6167141503481689</c:v>
                </c:pt>
                <c:pt idx="10157">
                  <c:v>0.61104706243119689</c:v>
                </c:pt>
                <c:pt idx="10158">
                  <c:v>0.60068966728220263</c:v>
                </c:pt>
                <c:pt idx="10159">
                  <c:v>0.606451277293935</c:v>
                </c:pt>
                <c:pt idx="10160">
                  <c:v>0.60573801427220364</c:v>
                </c:pt>
                <c:pt idx="10161">
                  <c:v>0.6041724161431774</c:v>
                </c:pt>
                <c:pt idx="10162">
                  <c:v>0.61213642748800456</c:v>
                </c:pt>
                <c:pt idx="10163">
                  <c:v>0.60351817226775128</c:v>
                </c:pt>
                <c:pt idx="10164">
                  <c:v>0.60780444906986164</c:v>
                </c:pt>
                <c:pt idx="10165">
                  <c:v>0.62644054418074113</c:v>
                </c:pt>
                <c:pt idx="10166">
                  <c:v>0.60528460236289505</c:v>
                </c:pt>
                <c:pt idx="10167">
                  <c:v>0.63618960785230472</c:v>
                </c:pt>
                <c:pt idx="10168">
                  <c:v>0.61289960684886169</c:v>
                </c:pt>
                <c:pt idx="10169">
                  <c:v>0.60775732137964322</c:v>
                </c:pt>
                <c:pt idx="10170">
                  <c:v>0.60973993719225472</c:v>
                </c:pt>
                <c:pt idx="10171">
                  <c:v>0.62783919012639755</c:v>
                </c:pt>
                <c:pt idx="10172">
                  <c:v>0.60798073637421512</c:v>
                </c:pt>
                <c:pt idx="10173">
                  <c:v>0.60507087869536524</c:v>
                </c:pt>
                <c:pt idx="10174">
                  <c:v>0.61974167774393984</c:v>
                </c:pt>
                <c:pt idx="10175">
                  <c:v>0.63167062343285973</c:v>
                </c:pt>
                <c:pt idx="10176">
                  <c:v>0.60891483797371249</c:v>
                </c:pt>
                <c:pt idx="10177">
                  <c:v>0.61337088198685652</c:v>
                </c:pt>
                <c:pt idx="10178">
                  <c:v>0.60907962763801027</c:v>
                </c:pt>
                <c:pt idx="10179">
                  <c:v>0.65952156625632363</c:v>
                </c:pt>
                <c:pt idx="10180">
                  <c:v>0.61276463206858067</c:v>
                </c:pt>
                <c:pt idx="10181">
                  <c:v>0.61288986564748804</c:v>
                </c:pt>
                <c:pt idx="10182">
                  <c:v>0.62095372044198793</c:v>
                </c:pt>
                <c:pt idx="10183">
                  <c:v>0.61717752369268364</c:v>
                </c:pt>
                <c:pt idx="10184">
                  <c:v>0.60422605308447153</c:v>
                </c:pt>
                <c:pt idx="10185">
                  <c:v>0.60708307001939565</c:v>
                </c:pt>
                <c:pt idx="10186">
                  <c:v>0.61704050230900676</c:v>
                </c:pt>
                <c:pt idx="10187">
                  <c:v>0.61003244610247964</c:v>
                </c:pt>
                <c:pt idx="10188">
                  <c:v>0.60593418724172976</c:v>
                </c:pt>
                <c:pt idx="10189">
                  <c:v>0.60646728391237947</c:v>
                </c:pt>
                <c:pt idx="10190">
                  <c:v>0.60984894205410056</c:v>
                </c:pt>
                <c:pt idx="10191">
                  <c:v>0.60157284098871422</c:v>
                </c:pt>
                <c:pt idx="10192">
                  <c:v>0.60979473685665164</c:v>
                </c:pt>
                <c:pt idx="10193">
                  <c:v>0.63843557739435663</c:v>
                </c:pt>
                <c:pt idx="10194">
                  <c:v>0.61887349033761263</c:v>
                </c:pt>
                <c:pt idx="10195">
                  <c:v>0.6077422469760676</c:v>
                </c:pt>
                <c:pt idx="10196">
                  <c:v>0.62636922201754364</c:v>
                </c:pt>
                <c:pt idx="10197">
                  <c:v>0.61740905654304123</c:v>
                </c:pt>
                <c:pt idx="10198">
                  <c:v>0.62151780730712369</c:v>
                </c:pt>
                <c:pt idx="10199">
                  <c:v>0.60566735202349853</c:v>
                </c:pt>
                <c:pt idx="10200">
                  <c:v>0.63346845557958809</c:v>
                </c:pt>
                <c:pt idx="10201">
                  <c:v>0.60529333235486549</c:v>
                </c:pt>
                <c:pt idx="10202">
                  <c:v>0.60082010286863563</c:v>
                </c:pt>
                <c:pt idx="10203">
                  <c:v>0.60544877384732376</c:v>
                </c:pt>
                <c:pt idx="10204">
                  <c:v>0.64622592462443262</c:v>
                </c:pt>
                <c:pt idx="10205">
                  <c:v>0.60448757999593028</c:v>
                </c:pt>
                <c:pt idx="10206">
                  <c:v>0.6033331522949531</c:v>
                </c:pt>
                <c:pt idx="10207">
                  <c:v>0.61763956353993965</c:v>
                </c:pt>
                <c:pt idx="10208">
                  <c:v>0.7222598854063057</c:v>
                </c:pt>
                <c:pt idx="10209">
                  <c:v>0.63606970752701364</c:v>
                </c:pt>
                <c:pt idx="10210">
                  <c:v>0.60254834680717684</c:v>
                </c:pt>
                <c:pt idx="10211">
                  <c:v>0.60728203198278419</c:v>
                </c:pt>
                <c:pt idx="10212">
                  <c:v>0.61890889072508881</c:v>
                </c:pt>
                <c:pt idx="10213">
                  <c:v>0.60918693493992027</c:v>
                </c:pt>
                <c:pt idx="10214">
                  <c:v>0.60948400940716929</c:v>
                </c:pt>
                <c:pt idx="10215">
                  <c:v>0.62042345987290559</c:v>
                </c:pt>
                <c:pt idx="10216">
                  <c:v>0.6114505081340319</c:v>
                </c:pt>
                <c:pt idx="10217">
                  <c:v>0.61516303699831065</c:v>
                </c:pt>
                <c:pt idx="10218">
                  <c:v>0.59933469204565049</c:v>
                </c:pt>
                <c:pt idx="10219">
                  <c:v>0.61024981530024835</c:v>
                </c:pt>
                <c:pt idx="10220">
                  <c:v>0.61891372560828362</c:v>
                </c:pt>
                <c:pt idx="10221">
                  <c:v>0.61085448896082761</c:v>
                </c:pt>
                <c:pt idx="10222">
                  <c:v>0.60647908014800833</c:v>
                </c:pt>
                <c:pt idx="10223">
                  <c:v>0.60334357263399485</c:v>
                </c:pt>
                <c:pt idx="10224">
                  <c:v>0.60136472271215557</c:v>
                </c:pt>
                <c:pt idx="10225">
                  <c:v>0.6629469581241586</c:v>
                </c:pt>
                <c:pt idx="10226">
                  <c:v>0.61209123258194575</c:v>
                </c:pt>
                <c:pt idx="10227">
                  <c:v>0.61213046689463713</c:v>
                </c:pt>
                <c:pt idx="10228">
                  <c:v>0.59773470496479553</c:v>
                </c:pt>
                <c:pt idx="10229">
                  <c:v>0.69081024373893252</c:v>
                </c:pt>
                <c:pt idx="10230">
                  <c:v>0.61341797018834532</c:v>
                </c:pt>
                <c:pt idx="10231">
                  <c:v>0.60785001594940413</c:v>
                </c:pt>
                <c:pt idx="10232">
                  <c:v>0.6238403099995955</c:v>
                </c:pt>
                <c:pt idx="10233">
                  <c:v>0.61045902203157298</c:v>
                </c:pt>
                <c:pt idx="10234">
                  <c:v>0.62126879722025752</c:v>
                </c:pt>
                <c:pt idx="10235">
                  <c:v>0.599272213416845</c:v>
                </c:pt>
                <c:pt idx="10236">
                  <c:v>0.63682209758717634</c:v>
                </c:pt>
                <c:pt idx="10237">
                  <c:v>0.60694964534223905</c:v>
                </c:pt>
                <c:pt idx="10238">
                  <c:v>0.61753218266627552</c:v>
                </c:pt>
                <c:pt idx="10239">
                  <c:v>0.62064226884526041</c:v>
                </c:pt>
                <c:pt idx="10240">
                  <c:v>0.6051313236081457</c:v>
                </c:pt>
                <c:pt idx="10241">
                  <c:v>0.61319635744592194</c:v>
                </c:pt>
                <c:pt idx="10242">
                  <c:v>0.63709584136043884</c:v>
                </c:pt>
                <c:pt idx="10243">
                  <c:v>0.59929251598833255</c:v>
                </c:pt>
                <c:pt idx="10244">
                  <c:v>0.60625803741981177</c:v>
                </c:pt>
                <c:pt idx="10245">
                  <c:v>0.6117930442893863</c:v>
                </c:pt>
                <c:pt idx="10246">
                  <c:v>0.70376447233241224</c:v>
                </c:pt>
                <c:pt idx="10247">
                  <c:v>0.62041044294718761</c:v>
                </c:pt>
                <c:pt idx="10248">
                  <c:v>0.60355155941770833</c:v>
                </c:pt>
                <c:pt idx="10249">
                  <c:v>0.61477386539040102</c:v>
                </c:pt>
                <c:pt idx="10250">
                  <c:v>0.63197061757782691</c:v>
                </c:pt>
                <c:pt idx="10251">
                  <c:v>0.62149541011881559</c:v>
                </c:pt>
                <c:pt idx="10252">
                  <c:v>0.59823876311248358</c:v>
                </c:pt>
                <c:pt idx="10253">
                  <c:v>0.61279358346879198</c:v>
                </c:pt>
                <c:pt idx="10254">
                  <c:v>0.6453968886557786</c:v>
                </c:pt>
                <c:pt idx="10255">
                  <c:v>0.61392669903735031</c:v>
                </c:pt>
                <c:pt idx="10256">
                  <c:v>0.60245498406269649</c:v>
                </c:pt>
                <c:pt idx="10257">
                  <c:v>0.61780476908240123</c:v>
                </c:pt>
                <c:pt idx="10258">
                  <c:v>0.61558189803503882</c:v>
                </c:pt>
                <c:pt idx="10259">
                  <c:v>0.6306797399921088</c:v>
                </c:pt>
                <c:pt idx="10260">
                  <c:v>0.60728835828734651</c:v>
                </c:pt>
                <c:pt idx="10261">
                  <c:v>0.61620446436508614</c:v>
                </c:pt>
                <c:pt idx="10262">
                  <c:v>0.61240434348584172</c:v>
                </c:pt>
                <c:pt idx="10263">
                  <c:v>0.64951901930723133</c:v>
                </c:pt>
                <c:pt idx="10264">
                  <c:v>0.60770604769141856</c:v>
                </c:pt>
                <c:pt idx="10265">
                  <c:v>0.60607012583940367</c:v>
                </c:pt>
                <c:pt idx="10266">
                  <c:v>0.59787926497005051</c:v>
                </c:pt>
                <c:pt idx="10267">
                  <c:v>0.60375938495503012</c:v>
                </c:pt>
                <c:pt idx="10268">
                  <c:v>0.60612487062232245</c:v>
                </c:pt>
                <c:pt idx="10269">
                  <c:v>0.62723367138949049</c:v>
                </c:pt>
                <c:pt idx="10270">
                  <c:v>0.61520496247106604</c:v>
                </c:pt>
                <c:pt idx="10271">
                  <c:v>0.61633891637302618</c:v>
                </c:pt>
                <c:pt idx="10272">
                  <c:v>0.5988754162381219</c:v>
                </c:pt>
                <c:pt idx="10273">
                  <c:v>0.6009455058683586</c:v>
                </c:pt>
                <c:pt idx="10274">
                  <c:v>0.60546153195692543</c:v>
                </c:pt>
                <c:pt idx="10275">
                  <c:v>0.6096131292184086</c:v>
                </c:pt>
                <c:pt idx="10276">
                  <c:v>0.63852164057966365</c:v>
                </c:pt>
                <c:pt idx="10277">
                  <c:v>0.61470105772722383</c:v>
                </c:pt>
                <c:pt idx="10278">
                  <c:v>0.60718061904109366</c:v>
                </c:pt>
                <c:pt idx="10279">
                  <c:v>0.60805035501714977</c:v>
                </c:pt>
                <c:pt idx="10280">
                  <c:v>0.62688918605656574</c:v>
                </c:pt>
                <c:pt idx="10281">
                  <c:v>0.60155936362768081</c:v>
                </c:pt>
                <c:pt idx="10282">
                  <c:v>0.60854584221511132</c:v>
                </c:pt>
                <c:pt idx="10283">
                  <c:v>0.61280332787945568</c:v>
                </c:pt>
                <c:pt idx="10284">
                  <c:v>0.68601475751650665</c:v>
                </c:pt>
                <c:pt idx="10285">
                  <c:v>0.61003623906854265</c:v>
                </c:pt>
                <c:pt idx="10286">
                  <c:v>0.60720431413280063</c:v>
                </c:pt>
                <c:pt idx="10287">
                  <c:v>0.60225989673167868</c:v>
                </c:pt>
                <c:pt idx="10288">
                  <c:v>0.63808329923409424</c:v>
                </c:pt>
                <c:pt idx="10289">
                  <c:v>0.66668558632601216</c:v>
                </c:pt>
                <c:pt idx="10290">
                  <c:v>0.60959932653659576</c:v>
                </c:pt>
                <c:pt idx="10291">
                  <c:v>0.61149830760898405</c:v>
                </c:pt>
                <c:pt idx="10292">
                  <c:v>1.0441855853423951</c:v>
                </c:pt>
                <c:pt idx="10293">
                  <c:v>0.60306974412393155</c:v>
                </c:pt>
                <c:pt idx="10294">
                  <c:v>0.61020985472697664</c:v>
                </c:pt>
                <c:pt idx="10295">
                  <c:v>0.61078327200158256</c:v>
                </c:pt>
                <c:pt idx="10296">
                  <c:v>0.62259410047975294</c:v>
                </c:pt>
                <c:pt idx="10297">
                  <c:v>0.68701730966442598</c:v>
                </c:pt>
                <c:pt idx="10298">
                  <c:v>0.60362501818159264</c:v>
                </c:pt>
                <c:pt idx="10299">
                  <c:v>0.59681531238785179</c:v>
                </c:pt>
                <c:pt idx="10300">
                  <c:v>0.61695380167413838</c:v>
                </c:pt>
                <c:pt idx="10301">
                  <c:v>0.61180195604846821</c:v>
                </c:pt>
                <c:pt idx="10302">
                  <c:v>0.62299865987733871</c:v>
                </c:pt>
                <c:pt idx="10303">
                  <c:v>0.60965484217833299</c:v>
                </c:pt>
                <c:pt idx="10304">
                  <c:v>0.60736231855744049</c:v>
                </c:pt>
                <c:pt idx="10305">
                  <c:v>0.6152033308431486</c:v>
                </c:pt>
                <c:pt idx="10306">
                  <c:v>0.61463754346888677</c:v>
                </c:pt>
                <c:pt idx="10307">
                  <c:v>0.60598846176389165</c:v>
                </c:pt>
                <c:pt idx="10308">
                  <c:v>0.60937101309323405</c:v>
                </c:pt>
                <c:pt idx="10309">
                  <c:v>0.59829279015882397</c:v>
                </c:pt>
                <c:pt idx="10310">
                  <c:v>0.66172314951346234</c:v>
                </c:pt>
                <c:pt idx="10311">
                  <c:v>0.60155936362768081</c:v>
                </c:pt>
                <c:pt idx="10312">
                  <c:v>0.60689000754656108</c:v>
                </c:pt>
                <c:pt idx="10313">
                  <c:v>0.60795502215010488</c:v>
                </c:pt>
                <c:pt idx="10314">
                  <c:v>0.64552568510905273</c:v>
                </c:pt>
                <c:pt idx="10315">
                  <c:v>0.60368352399217595</c:v>
                </c:pt>
                <c:pt idx="10316">
                  <c:v>0.60841194492043349</c:v>
                </c:pt>
                <c:pt idx="10317">
                  <c:v>0.60853394249476966</c:v>
                </c:pt>
                <c:pt idx="10318">
                  <c:v>0.61463754346888677</c:v>
                </c:pt>
                <c:pt idx="10319">
                  <c:v>0.61037889728245265</c:v>
                </c:pt>
                <c:pt idx="10320">
                  <c:v>0.60451133075374552</c:v>
                </c:pt>
                <c:pt idx="10321">
                  <c:v>0.60419162681460459</c:v>
                </c:pt>
                <c:pt idx="10322">
                  <c:v>0.65443415869312593</c:v>
                </c:pt>
                <c:pt idx="10323">
                  <c:v>0.64622444636160992</c:v>
                </c:pt>
                <c:pt idx="10324">
                  <c:v>0.61234143777974093</c:v>
                </c:pt>
                <c:pt idx="10325">
                  <c:v>0.60941852809214758</c:v>
                </c:pt>
                <c:pt idx="10326">
                  <c:v>1.0617946781958976</c:v>
                </c:pt>
                <c:pt idx="10327">
                  <c:v>0.59769518592551241</c:v>
                </c:pt>
                <c:pt idx="10328">
                  <c:v>0.61720076992448669</c:v>
                </c:pt>
                <c:pt idx="10329">
                  <c:v>0.60690213392051362</c:v>
                </c:pt>
                <c:pt idx="10330">
                  <c:v>0.61248396409745787</c:v>
                </c:pt>
                <c:pt idx="10331">
                  <c:v>0.70355622289125153</c:v>
                </c:pt>
                <c:pt idx="10332">
                  <c:v>0.61980550992218963</c:v>
                </c:pt>
                <c:pt idx="10333">
                  <c:v>0.59722358531014841</c:v>
                </c:pt>
                <c:pt idx="10334">
                  <c:v>0.61256228303616689</c:v>
                </c:pt>
                <c:pt idx="10335">
                  <c:v>0.60844753552793152</c:v>
                </c:pt>
                <c:pt idx="10336">
                  <c:v>0.63461487306290165</c:v>
                </c:pt>
                <c:pt idx="10337">
                  <c:v>0.60534389719688653</c:v>
                </c:pt>
                <c:pt idx="10338">
                  <c:v>0.61781019230630663</c:v>
                </c:pt>
                <c:pt idx="10339">
                  <c:v>0.61829719019864793</c:v>
                </c:pt>
                <c:pt idx="10340">
                  <c:v>0.63780822721350705</c:v>
                </c:pt>
                <c:pt idx="10341">
                  <c:v>0.60878074345625754</c:v>
                </c:pt>
                <c:pt idx="10342">
                  <c:v>0.60041337520602256</c:v>
                </c:pt>
                <c:pt idx="10343">
                  <c:v>0.60381430194492536</c:v>
                </c:pt>
                <c:pt idx="10344">
                  <c:v>0.71560734243849056</c:v>
                </c:pt>
                <c:pt idx="10345">
                  <c:v>0.60486693132330815</c:v>
                </c:pt>
                <c:pt idx="10346">
                  <c:v>0.60009274630103671</c:v>
                </c:pt>
                <c:pt idx="10347">
                  <c:v>0.61090581274380462</c:v>
                </c:pt>
                <c:pt idx="10348">
                  <c:v>0.6087415766844807</c:v>
                </c:pt>
                <c:pt idx="10349">
                  <c:v>0.67852185410488486</c:v>
                </c:pt>
                <c:pt idx="10350">
                  <c:v>0.61523391460264054</c:v>
                </c:pt>
                <c:pt idx="10351">
                  <c:v>0.59692764039127311</c:v>
                </c:pt>
                <c:pt idx="10352">
                  <c:v>1.0709529286046082</c:v>
                </c:pt>
                <c:pt idx="10353">
                  <c:v>0.61715579852537938</c:v>
                </c:pt>
                <c:pt idx="10354">
                  <c:v>0.62746339606128487</c:v>
                </c:pt>
                <c:pt idx="10355">
                  <c:v>0.61369728615193164</c:v>
                </c:pt>
                <c:pt idx="10356">
                  <c:v>0.60372715069542648</c:v>
                </c:pt>
                <c:pt idx="10357">
                  <c:v>0.60650902671563767</c:v>
                </c:pt>
                <c:pt idx="10358">
                  <c:v>0.6141273438086261</c:v>
                </c:pt>
                <c:pt idx="10359">
                  <c:v>0.6040333524073136</c:v>
                </c:pt>
                <c:pt idx="10360">
                  <c:v>0.60824110505718865</c:v>
                </c:pt>
                <c:pt idx="10361">
                  <c:v>0.60247658079098665</c:v>
                </c:pt>
                <c:pt idx="10362">
                  <c:v>0.59504918246623051</c:v>
                </c:pt>
                <c:pt idx="10363">
                  <c:v>0.60258216823576838</c:v>
                </c:pt>
                <c:pt idx="10364">
                  <c:v>0.61864481492598133</c:v>
                </c:pt>
                <c:pt idx="10365">
                  <c:v>0.61013280677461723</c:v>
                </c:pt>
                <c:pt idx="10366">
                  <c:v>0.60465963085068486</c:v>
                </c:pt>
                <c:pt idx="10367">
                  <c:v>0.66924812271633061</c:v>
                </c:pt>
                <c:pt idx="10368">
                  <c:v>0.61335186575390954</c:v>
                </c:pt>
                <c:pt idx="10369">
                  <c:v>0.59309427377721458</c:v>
                </c:pt>
                <c:pt idx="10370">
                  <c:v>0.61977164289766873</c:v>
                </c:pt>
                <c:pt idx="10371">
                  <c:v>0.60879337398693079</c:v>
                </c:pt>
                <c:pt idx="10372">
                  <c:v>0.59896207142167057</c:v>
                </c:pt>
                <c:pt idx="10373">
                  <c:v>0.60184952634594135</c:v>
                </c:pt>
                <c:pt idx="10374">
                  <c:v>0.60142951289847923</c:v>
                </c:pt>
                <c:pt idx="10375">
                  <c:v>0.60353754384591463</c:v>
                </c:pt>
                <c:pt idx="10376">
                  <c:v>0.60195477158622335</c:v>
                </c:pt>
                <c:pt idx="10377">
                  <c:v>0.58426597089555632</c:v>
                </c:pt>
                <c:pt idx="10378">
                  <c:v>0.59785575247478184</c:v>
                </c:pt>
                <c:pt idx="10379">
                  <c:v>0.59746763014959725</c:v>
                </c:pt>
                <c:pt idx="10380">
                  <c:v>0.60227076273802183</c:v>
                </c:pt>
                <c:pt idx="10381">
                  <c:v>0.59833668453831357</c:v>
                </c:pt>
                <c:pt idx="10382">
                  <c:v>0.61292979250937984</c:v>
                </c:pt>
                <c:pt idx="10383">
                  <c:v>0.60913928757105162</c:v>
                </c:pt>
                <c:pt idx="10384">
                  <c:v>0.61032444408048514</c:v>
                </c:pt>
                <c:pt idx="10385">
                  <c:v>0.60099108977458371</c:v>
                </c:pt>
                <c:pt idx="10386">
                  <c:v>0.59544244921584666</c:v>
                </c:pt>
                <c:pt idx="10387">
                  <c:v>0.61221938984308422</c:v>
                </c:pt>
                <c:pt idx="10388">
                  <c:v>0.62795999719381346</c:v>
                </c:pt>
                <c:pt idx="10389">
                  <c:v>0.83860860223134592</c:v>
                </c:pt>
                <c:pt idx="10390">
                  <c:v>0.60677778103763358</c:v>
                </c:pt>
                <c:pt idx="10391">
                  <c:v>0.6074603902088036</c:v>
                </c:pt>
                <c:pt idx="10392">
                  <c:v>0.61490551605476851</c:v>
                </c:pt>
                <c:pt idx="10393">
                  <c:v>0.60121009970271155</c:v>
                </c:pt>
                <c:pt idx="10394">
                  <c:v>0.63857335400521087</c:v>
                </c:pt>
                <c:pt idx="10395">
                  <c:v>0.6064495452152463</c:v>
                </c:pt>
                <c:pt idx="10396">
                  <c:v>0.60334552107341466</c:v>
                </c:pt>
                <c:pt idx="10397">
                  <c:v>0.61238827697301856</c:v>
                </c:pt>
                <c:pt idx="10398">
                  <c:v>0.59939330923037537</c:v>
                </c:pt>
                <c:pt idx="10399">
                  <c:v>0.64140238028598351</c:v>
                </c:pt>
                <c:pt idx="10400">
                  <c:v>0.58689175687687356</c:v>
                </c:pt>
                <c:pt idx="10401">
                  <c:v>0.59538337635229133</c:v>
                </c:pt>
                <c:pt idx="10402">
                  <c:v>0.71574021458591353</c:v>
                </c:pt>
                <c:pt idx="10403">
                  <c:v>0.59720989707241945</c:v>
                </c:pt>
                <c:pt idx="10404">
                  <c:v>0.60227578983272656</c:v>
                </c:pt>
                <c:pt idx="10405">
                  <c:v>0.60515106830510534</c:v>
                </c:pt>
                <c:pt idx="10406">
                  <c:v>0.60644090527743322</c:v>
                </c:pt>
                <c:pt idx="10407">
                  <c:v>0.59837491496683959</c:v>
                </c:pt>
                <c:pt idx="10408">
                  <c:v>0.59811522483501456</c:v>
                </c:pt>
                <c:pt idx="10409">
                  <c:v>0.60227514837071061</c:v>
                </c:pt>
                <c:pt idx="10410">
                  <c:v>0.68243761706798978</c:v>
                </c:pt>
                <c:pt idx="10411">
                  <c:v>0.60669912691224803</c:v>
                </c:pt>
                <c:pt idx="10412">
                  <c:v>0.60314221088100362</c:v>
                </c:pt>
                <c:pt idx="10413">
                  <c:v>0.6020599913279624</c:v>
                </c:pt>
                <c:pt idx="10414">
                  <c:v>0.59696270703047949</c:v>
                </c:pt>
                <c:pt idx="10415">
                  <c:v>0.6028216253383557</c:v>
                </c:pt>
                <c:pt idx="10416">
                  <c:v>0.61487634201030472</c:v>
                </c:pt>
                <c:pt idx="10417">
                  <c:v>0.59196597532991457</c:v>
                </c:pt>
                <c:pt idx="10418">
                  <c:v>0.59475363364666389</c:v>
                </c:pt>
                <c:pt idx="10419">
                  <c:v>0.60748196539538402</c:v>
                </c:pt>
                <c:pt idx="10420">
                  <c:v>0.66528689113344663</c:v>
                </c:pt>
                <c:pt idx="10421">
                  <c:v>0.60140609737973505</c:v>
                </c:pt>
                <c:pt idx="10422">
                  <c:v>0.60173414826010485</c:v>
                </c:pt>
                <c:pt idx="10423">
                  <c:v>0.60595115756487505</c:v>
                </c:pt>
                <c:pt idx="10424">
                  <c:v>0.65398545187819757</c:v>
                </c:pt>
                <c:pt idx="10425">
                  <c:v>0.60752963235608892</c:v>
                </c:pt>
                <c:pt idx="10426">
                  <c:v>0.6092741724045897</c:v>
                </c:pt>
                <c:pt idx="10427">
                  <c:v>0.59444631931675851</c:v>
                </c:pt>
                <c:pt idx="10428">
                  <c:v>0.59933986166706876</c:v>
                </c:pt>
                <c:pt idx="10429">
                  <c:v>0.60044290686600066</c:v>
                </c:pt>
                <c:pt idx="10430">
                  <c:v>0.5889515168941909</c:v>
                </c:pt>
                <c:pt idx="10431">
                  <c:v>0.60151569437502361</c:v>
                </c:pt>
                <c:pt idx="10432">
                  <c:v>0.60292945004059351</c:v>
                </c:pt>
                <c:pt idx="10433">
                  <c:v>0.66491471242180156</c:v>
                </c:pt>
                <c:pt idx="10434">
                  <c:v>0.59833400017044658</c:v>
                </c:pt>
                <c:pt idx="10435">
                  <c:v>0.59106460702649932</c:v>
                </c:pt>
                <c:pt idx="10436">
                  <c:v>0.59719056154711259</c:v>
                </c:pt>
                <c:pt idx="10437">
                  <c:v>0.64576203026102363</c:v>
                </c:pt>
                <c:pt idx="10438">
                  <c:v>0.59658055349044359</c:v>
                </c:pt>
                <c:pt idx="10439">
                  <c:v>0.6033674518696075</c:v>
                </c:pt>
                <c:pt idx="10440">
                  <c:v>0.5976419015279355</c:v>
                </c:pt>
                <c:pt idx="10441">
                  <c:v>0.60487939112486022</c:v>
                </c:pt>
                <c:pt idx="10442">
                  <c:v>0.60787219753756105</c:v>
                </c:pt>
                <c:pt idx="10443">
                  <c:v>0.5971563508029607</c:v>
                </c:pt>
                <c:pt idx="10444">
                  <c:v>0.6643083179617516</c:v>
                </c:pt>
                <c:pt idx="10445">
                  <c:v>0.80729813050962762</c:v>
                </c:pt>
                <c:pt idx="10446">
                  <c:v>0.59721732655373239</c:v>
                </c:pt>
                <c:pt idx="10447">
                  <c:v>0.60041680177064527</c:v>
                </c:pt>
                <c:pt idx="10448">
                  <c:v>0.60162329497955136</c:v>
                </c:pt>
                <c:pt idx="10449">
                  <c:v>0.60585108832006063</c:v>
                </c:pt>
                <c:pt idx="10450">
                  <c:v>0.60348913532481663</c:v>
                </c:pt>
                <c:pt idx="10451">
                  <c:v>0.5994437515973603</c:v>
                </c:pt>
                <c:pt idx="10452">
                  <c:v>0.64310869686598138</c:v>
                </c:pt>
                <c:pt idx="10453">
                  <c:v>0.79906471935100809</c:v>
                </c:pt>
                <c:pt idx="10454">
                  <c:v>0.61141874120710948</c:v>
                </c:pt>
                <c:pt idx="10455">
                  <c:v>0.61124943656143282</c:v>
                </c:pt>
                <c:pt idx="10456">
                  <c:v>0.59868448757604442</c:v>
                </c:pt>
                <c:pt idx="10457">
                  <c:v>0.60282546083831146</c:v>
                </c:pt>
                <c:pt idx="10458">
                  <c:v>0.60184429999901878</c:v>
                </c:pt>
                <c:pt idx="10459">
                  <c:v>0.59554075571424037</c:v>
                </c:pt>
                <c:pt idx="10460">
                  <c:v>0.61107756157280879</c:v>
                </c:pt>
                <c:pt idx="10461">
                  <c:v>0.60575428740574222</c:v>
                </c:pt>
                <c:pt idx="10462">
                  <c:v>0.63522673523592521</c:v>
                </c:pt>
                <c:pt idx="10463">
                  <c:v>0.60162019940997213</c:v>
                </c:pt>
                <c:pt idx="10464">
                  <c:v>0.60238921015502622</c:v>
                </c:pt>
                <c:pt idx="10465">
                  <c:v>0.58981298830528051</c:v>
                </c:pt>
                <c:pt idx="10466">
                  <c:v>0.71416426450462311</c:v>
                </c:pt>
                <c:pt idx="10467">
                  <c:v>0.6085412990293807</c:v>
                </c:pt>
                <c:pt idx="10468">
                  <c:v>0.59180189238004477</c:v>
                </c:pt>
                <c:pt idx="10469">
                  <c:v>0.60326712774656066</c:v>
                </c:pt>
                <c:pt idx="10470">
                  <c:v>0.59942789550221709</c:v>
                </c:pt>
                <c:pt idx="10471">
                  <c:v>0.64191612629941064</c:v>
                </c:pt>
                <c:pt idx="10472">
                  <c:v>0.60151018180788618</c:v>
                </c:pt>
                <c:pt idx="10473">
                  <c:v>0.60052344114118494</c:v>
                </c:pt>
                <c:pt idx="10474">
                  <c:v>0.61275152830897506</c:v>
                </c:pt>
                <c:pt idx="10475">
                  <c:v>0.62566935070826513</c:v>
                </c:pt>
                <c:pt idx="10476">
                  <c:v>0.61476340832909904</c:v>
                </c:pt>
                <c:pt idx="10477">
                  <c:v>0.60293382357830783</c:v>
                </c:pt>
                <c:pt idx="10478">
                  <c:v>0.6020599913279624</c:v>
                </c:pt>
                <c:pt idx="10479">
                  <c:v>0.68508726351581894</c:v>
                </c:pt>
                <c:pt idx="10480">
                  <c:v>0.59171783398376854</c:v>
                </c:pt>
                <c:pt idx="10481">
                  <c:v>0.5987371405204942</c:v>
                </c:pt>
                <c:pt idx="10482">
                  <c:v>0.59772645536051061</c:v>
                </c:pt>
                <c:pt idx="10483">
                  <c:v>0.61794590914196268</c:v>
                </c:pt>
                <c:pt idx="10484">
                  <c:v>0.60704747798698844</c:v>
                </c:pt>
                <c:pt idx="10485">
                  <c:v>0.58692935000324498</c:v>
                </c:pt>
                <c:pt idx="10486">
                  <c:v>0.5966635913239231</c:v>
                </c:pt>
                <c:pt idx="10487">
                  <c:v>0.59334402139537701</c:v>
                </c:pt>
                <c:pt idx="10488">
                  <c:v>0.61316350322413404</c:v>
                </c:pt>
                <c:pt idx="10489">
                  <c:v>0.61036539161843162</c:v>
                </c:pt>
                <c:pt idx="10490">
                  <c:v>0.60611936048836867</c:v>
                </c:pt>
                <c:pt idx="10491">
                  <c:v>0.5975170046903735</c:v>
                </c:pt>
                <c:pt idx="10492">
                  <c:v>0.66926071722185765</c:v>
                </c:pt>
                <c:pt idx="10493">
                  <c:v>0.60304789781666479</c:v>
                </c:pt>
                <c:pt idx="10494">
                  <c:v>0.60261928887068861</c:v>
                </c:pt>
                <c:pt idx="10495">
                  <c:v>0.59496931166660849</c:v>
                </c:pt>
                <c:pt idx="10496">
                  <c:v>0.62295344945873365</c:v>
                </c:pt>
                <c:pt idx="10497">
                  <c:v>0.61048253841838662</c:v>
                </c:pt>
                <c:pt idx="10498">
                  <c:v>0.6009438393851495</c:v>
                </c:pt>
                <c:pt idx="10499">
                  <c:v>0.59946718074968097</c:v>
                </c:pt>
                <c:pt idx="10500">
                  <c:v>0.60438035917310862</c:v>
                </c:pt>
                <c:pt idx="10501">
                  <c:v>0.61225828850484465</c:v>
                </c:pt>
                <c:pt idx="10502">
                  <c:v>0.5910189662843095</c:v>
                </c:pt>
                <c:pt idx="10503">
                  <c:v>0.61602355878252002</c:v>
                </c:pt>
                <c:pt idx="10504">
                  <c:v>0.6075812261516047</c:v>
                </c:pt>
                <c:pt idx="10505">
                  <c:v>0.61770493806358806</c:v>
                </c:pt>
                <c:pt idx="10506">
                  <c:v>0.59772201575698458</c:v>
                </c:pt>
                <c:pt idx="10507">
                  <c:v>0.60183420786464814</c:v>
                </c:pt>
                <c:pt idx="10508">
                  <c:v>0.59981324818002757</c:v>
                </c:pt>
                <c:pt idx="10509">
                  <c:v>0.63713131403448808</c:v>
                </c:pt>
                <c:pt idx="10510">
                  <c:v>0.58921610561339655</c:v>
                </c:pt>
                <c:pt idx="10511">
                  <c:v>0.58885022628567985</c:v>
                </c:pt>
                <c:pt idx="10512">
                  <c:v>0.60038123205980976</c:v>
                </c:pt>
                <c:pt idx="10513">
                  <c:v>0.65513843481138312</c:v>
                </c:pt>
                <c:pt idx="10514">
                  <c:v>0.58995187512475911</c:v>
                </c:pt>
                <c:pt idx="10515">
                  <c:v>0.59747489047812874</c:v>
                </c:pt>
                <c:pt idx="10516">
                  <c:v>0.58682398555939752</c:v>
                </c:pt>
                <c:pt idx="10517">
                  <c:v>0.65136221495137314</c:v>
                </c:pt>
                <c:pt idx="10518">
                  <c:v>0.61778529937752358</c:v>
                </c:pt>
                <c:pt idx="10519">
                  <c:v>0.59967093903752378</c:v>
                </c:pt>
                <c:pt idx="10520">
                  <c:v>0.58797109262329794</c:v>
                </c:pt>
                <c:pt idx="10521">
                  <c:v>0.59363566646128063</c:v>
                </c:pt>
                <c:pt idx="10522">
                  <c:v>0.60081413330812072</c:v>
                </c:pt>
                <c:pt idx="10523">
                  <c:v>0.59942893545161657</c:v>
                </c:pt>
                <c:pt idx="10524">
                  <c:v>0.59954100757160711</c:v>
                </c:pt>
                <c:pt idx="10525">
                  <c:v>0.59512749730190018</c:v>
                </c:pt>
                <c:pt idx="10526">
                  <c:v>0.61949852723129561</c:v>
                </c:pt>
                <c:pt idx="10527">
                  <c:v>0.60115142513486564</c:v>
                </c:pt>
                <c:pt idx="10528">
                  <c:v>0.60012091885062524</c:v>
                </c:pt>
                <c:pt idx="10529">
                  <c:v>0.59092653852051902</c:v>
                </c:pt>
                <c:pt idx="10530">
                  <c:v>0.6425712345711817</c:v>
                </c:pt>
                <c:pt idx="10531">
                  <c:v>0.6061549932097795</c:v>
                </c:pt>
                <c:pt idx="10532">
                  <c:v>0.59977542802770234</c:v>
                </c:pt>
                <c:pt idx="10533">
                  <c:v>0.61444851922485266</c:v>
                </c:pt>
                <c:pt idx="10534">
                  <c:v>0.70747269235996835</c:v>
                </c:pt>
                <c:pt idx="10535">
                  <c:v>0.59978500193559325</c:v>
                </c:pt>
                <c:pt idx="10536">
                  <c:v>0.60605012488643306</c:v>
                </c:pt>
                <c:pt idx="10537">
                  <c:v>0.59732833149127851</c:v>
                </c:pt>
                <c:pt idx="10538">
                  <c:v>0.6087651812846645</c:v>
                </c:pt>
                <c:pt idx="10539">
                  <c:v>0.60409946824957683</c:v>
                </c:pt>
                <c:pt idx="10540">
                  <c:v>0.59576824517350502</c:v>
                </c:pt>
                <c:pt idx="10541">
                  <c:v>0.58955401600126056</c:v>
                </c:pt>
                <c:pt idx="10542">
                  <c:v>0.59793908498770409</c:v>
                </c:pt>
                <c:pt idx="10543">
                  <c:v>0.62935797726955522</c:v>
                </c:pt>
                <c:pt idx="10544">
                  <c:v>0.59768128872444559</c:v>
                </c:pt>
                <c:pt idx="10545">
                  <c:v>0.60404761256347894</c:v>
                </c:pt>
                <c:pt idx="10546">
                  <c:v>0.59676505530042634</c:v>
                </c:pt>
                <c:pt idx="10547">
                  <c:v>0.63100191029334163</c:v>
                </c:pt>
                <c:pt idx="10548">
                  <c:v>0.5976997987432322</c:v>
                </c:pt>
                <c:pt idx="10549">
                  <c:v>0.60149176609721777</c:v>
                </c:pt>
                <c:pt idx="10550">
                  <c:v>0.59389851255936266</c:v>
                </c:pt>
                <c:pt idx="10551">
                  <c:v>0.67599307605944337</c:v>
                </c:pt>
                <c:pt idx="10552">
                  <c:v>0.60194447211411606</c:v>
                </c:pt>
                <c:pt idx="10553">
                  <c:v>0.59224566142155877</c:v>
                </c:pt>
                <c:pt idx="10554">
                  <c:v>0.60845448417536718</c:v>
                </c:pt>
                <c:pt idx="10555">
                  <c:v>0.67681402287927905</c:v>
                </c:pt>
                <c:pt idx="10556">
                  <c:v>0.59322972976892507</c:v>
                </c:pt>
                <c:pt idx="10557">
                  <c:v>0.59359126668596252</c:v>
                </c:pt>
                <c:pt idx="10558">
                  <c:v>0.60813895167397314</c:v>
                </c:pt>
                <c:pt idx="10559">
                  <c:v>0.60032211593209417</c:v>
                </c:pt>
                <c:pt idx="10560">
                  <c:v>0.60031839903852624</c:v>
                </c:pt>
                <c:pt idx="10561">
                  <c:v>0.59331396691972826</c:v>
                </c:pt>
                <c:pt idx="10562">
                  <c:v>0.59135602117009256</c:v>
                </c:pt>
                <c:pt idx="10563">
                  <c:v>0.59068454291481487</c:v>
                </c:pt>
                <c:pt idx="10564">
                  <c:v>0.6020599913279624</c:v>
                </c:pt>
                <c:pt idx="10565">
                  <c:v>0.60822030003278094</c:v>
                </c:pt>
                <c:pt idx="10566">
                  <c:v>0.60275172677853728</c:v>
                </c:pt>
                <c:pt idx="10567">
                  <c:v>0.59479227573969629</c:v>
                </c:pt>
                <c:pt idx="10568">
                  <c:v>0.62871773345925663</c:v>
                </c:pt>
                <c:pt idx="10569">
                  <c:v>0.5936720689266165</c:v>
                </c:pt>
                <c:pt idx="10570">
                  <c:v>0.59673683751061879</c:v>
                </c:pt>
                <c:pt idx="10571">
                  <c:v>0.59685325474275908</c:v>
                </c:pt>
                <c:pt idx="10572">
                  <c:v>0.63646655562552168</c:v>
                </c:pt>
                <c:pt idx="10573">
                  <c:v>0.61120580820757409</c:v>
                </c:pt>
                <c:pt idx="10574">
                  <c:v>0.59556993806741876</c:v>
                </c:pt>
                <c:pt idx="10575">
                  <c:v>0.61370644595545698</c:v>
                </c:pt>
                <c:pt idx="10576">
                  <c:v>0.66086143431243594</c:v>
                </c:pt>
                <c:pt idx="10577">
                  <c:v>0.59299592059574613</c:v>
                </c:pt>
                <c:pt idx="10578">
                  <c:v>0.59465180348010604</c:v>
                </c:pt>
                <c:pt idx="10579">
                  <c:v>0.59286761491365048</c:v>
                </c:pt>
                <c:pt idx="10580">
                  <c:v>0.62893915751768326</c:v>
                </c:pt>
                <c:pt idx="10581">
                  <c:v>0.59285775243392613</c:v>
                </c:pt>
                <c:pt idx="10582">
                  <c:v>0.58891277603484959</c:v>
                </c:pt>
                <c:pt idx="10583">
                  <c:v>0.61148510417508362</c:v>
                </c:pt>
                <c:pt idx="10584">
                  <c:v>0.60334783141465975</c:v>
                </c:pt>
                <c:pt idx="10585">
                  <c:v>0.60765784947670864</c:v>
                </c:pt>
                <c:pt idx="10586">
                  <c:v>0.60371085477294906</c:v>
                </c:pt>
                <c:pt idx="10587">
                  <c:v>0.59630143595005158</c:v>
                </c:pt>
                <c:pt idx="10588">
                  <c:v>0.5949363573344284</c:v>
                </c:pt>
                <c:pt idx="10589">
                  <c:v>0.60624263504013864</c:v>
                </c:pt>
                <c:pt idx="10590">
                  <c:v>0.61274942670384502</c:v>
                </c:pt>
                <c:pt idx="10591">
                  <c:v>0.59160022207720953</c:v>
                </c:pt>
                <c:pt idx="10592">
                  <c:v>0.59451505486861878</c:v>
                </c:pt>
                <c:pt idx="10593">
                  <c:v>0.67941212945628959</c:v>
                </c:pt>
                <c:pt idx="10594">
                  <c:v>0.5956672099013518</c:v>
                </c:pt>
                <c:pt idx="10595">
                  <c:v>0.57460451420062175</c:v>
                </c:pt>
                <c:pt idx="10596">
                  <c:v>0.58960035057112303</c:v>
                </c:pt>
                <c:pt idx="10597">
                  <c:v>0.68521810663620553</c:v>
                </c:pt>
                <c:pt idx="10598">
                  <c:v>0.5975619434028443</c:v>
                </c:pt>
                <c:pt idx="10599">
                  <c:v>0.59011865305319522</c:v>
                </c:pt>
                <c:pt idx="10600">
                  <c:v>0.61653977709062768</c:v>
                </c:pt>
                <c:pt idx="10601">
                  <c:v>0.58977175730732789</c:v>
                </c:pt>
                <c:pt idx="10602">
                  <c:v>0.60320740145881047</c:v>
                </c:pt>
                <c:pt idx="10603">
                  <c:v>0.59449863415646353</c:v>
                </c:pt>
                <c:pt idx="10604">
                  <c:v>0.59573896596052778</c:v>
                </c:pt>
                <c:pt idx="10605">
                  <c:v>0.59486555046096756</c:v>
                </c:pt>
                <c:pt idx="10606">
                  <c:v>0.61156962294584361</c:v>
                </c:pt>
                <c:pt idx="10607">
                  <c:v>0.58692458686740556</c:v>
                </c:pt>
                <c:pt idx="10608">
                  <c:v>0.60182182599054224</c:v>
                </c:pt>
                <c:pt idx="10609">
                  <c:v>0.60769416092319495</c:v>
                </c:pt>
                <c:pt idx="10610">
                  <c:v>0.63689575675999577</c:v>
                </c:pt>
                <c:pt idx="10611">
                  <c:v>0.59955821946122456</c:v>
                </c:pt>
                <c:pt idx="10612">
                  <c:v>0.60983860790158206</c:v>
                </c:pt>
                <c:pt idx="10613">
                  <c:v>0.59790061985346954</c:v>
                </c:pt>
                <c:pt idx="10614">
                  <c:v>0.6952843147590555</c:v>
                </c:pt>
                <c:pt idx="10615">
                  <c:v>0.59063844012143618</c:v>
                </c:pt>
                <c:pt idx="10616">
                  <c:v>0.59933416082580426</c:v>
                </c:pt>
                <c:pt idx="10617">
                  <c:v>0.59816070846069558</c:v>
                </c:pt>
                <c:pt idx="10618">
                  <c:v>0.60384794972775957</c:v>
                </c:pt>
                <c:pt idx="10619">
                  <c:v>0.61271370172694739</c:v>
                </c:pt>
                <c:pt idx="10620">
                  <c:v>0.59725579983922272</c:v>
                </c:pt>
                <c:pt idx="10621">
                  <c:v>0.5947607525864631</c:v>
                </c:pt>
                <c:pt idx="10622">
                  <c:v>0.60326069566453466</c:v>
                </c:pt>
                <c:pt idx="10623">
                  <c:v>0.59388973861694427</c:v>
                </c:pt>
                <c:pt idx="10624">
                  <c:v>0.6007339002765697</c:v>
                </c:pt>
                <c:pt idx="10625">
                  <c:v>0.60891803744388939</c:v>
                </c:pt>
                <c:pt idx="10626">
                  <c:v>0.59842570667286843</c:v>
                </c:pt>
                <c:pt idx="10627">
                  <c:v>0.63726435269861481</c:v>
                </c:pt>
                <c:pt idx="10628">
                  <c:v>0.58816428228045259</c:v>
                </c:pt>
                <c:pt idx="10629">
                  <c:v>0.59693867523699151</c:v>
                </c:pt>
                <c:pt idx="10630">
                  <c:v>0.60194026852033988</c:v>
                </c:pt>
                <c:pt idx="10631">
                  <c:v>0.69477671640446281</c:v>
                </c:pt>
                <c:pt idx="10632">
                  <c:v>0.58895865233382605</c:v>
                </c:pt>
                <c:pt idx="10633">
                  <c:v>0.60230093140732011</c:v>
                </c:pt>
                <c:pt idx="10634">
                  <c:v>0.59539611487227351</c:v>
                </c:pt>
                <c:pt idx="10635">
                  <c:v>0.60242417959408756</c:v>
                </c:pt>
                <c:pt idx="10636">
                  <c:v>0.60624340247436515</c:v>
                </c:pt>
                <c:pt idx="10637">
                  <c:v>0.63016495375608594</c:v>
                </c:pt>
                <c:pt idx="10638">
                  <c:v>0.59359824708558495</c:v>
                </c:pt>
                <c:pt idx="10639">
                  <c:v>0.61311999797637962</c:v>
                </c:pt>
                <c:pt idx="10640">
                  <c:v>0.59696343430858234</c:v>
                </c:pt>
                <c:pt idx="10641">
                  <c:v>0.60302295066240563</c:v>
                </c:pt>
                <c:pt idx="10642">
                  <c:v>0.60681161949210738</c:v>
                </c:pt>
                <c:pt idx="10643">
                  <c:v>0.60133313846892067</c:v>
                </c:pt>
                <c:pt idx="10644">
                  <c:v>0.61711829653397976</c:v>
                </c:pt>
                <c:pt idx="10645">
                  <c:v>0.59402726259940875</c:v>
                </c:pt>
                <c:pt idx="10646">
                  <c:v>0.58560978378815953</c:v>
                </c:pt>
                <c:pt idx="10647">
                  <c:v>0.59630130608819365</c:v>
                </c:pt>
                <c:pt idx="10648">
                  <c:v>0.67119297270567413</c:v>
                </c:pt>
                <c:pt idx="10649">
                  <c:v>0.59330571879909388</c:v>
                </c:pt>
                <c:pt idx="10650">
                  <c:v>0.58899195599495557</c:v>
                </c:pt>
                <c:pt idx="10651">
                  <c:v>0.59281415736359033</c:v>
                </c:pt>
                <c:pt idx="10652">
                  <c:v>0.62350367626746694</c:v>
                </c:pt>
                <c:pt idx="10653">
                  <c:v>0.5972290796485179</c:v>
                </c:pt>
                <c:pt idx="10654">
                  <c:v>0.59367402509557365</c:v>
                </c:pt>
                <c:pt idx="10655">
                  <c:v>0.60774344725442808</c:v>
                </c:pt>
                <c:pt idx="10656">
                  <c:v>0.5937781854662052</c:v>
                </c:pt>
                <c:pt idx="10657">
                  <c:v>0.60339385788004962</c:v>
                </c:pt>
                <c:pt idx="10658">
                  <c:v>0.59456243328081759</c:v>
                </c:pt>
                <c:pt idx="10659">
                  <c:v>0.6114255143726296</c:v>
                </c:pt>
                <c:pt idx="10660">
                  <c:v>0.59209838992563113</c:v>
                </c:pt>
                <c:pt idx="10661">
                  <c:v>0.62243524239591663</c:v>
                </c:pt>
                <c:pt idx="10662">
                  <c:v>0.60377029529549986</c:v>
                </c:pt>
                <c:pt idx="10663">
                  <c:v>0.59533608601150467</c:v>
                </c:pt>
                <c:pt idx="10664">
                  <c:v>0.5945489929939195</c:v>
                </c:pt>
                <c:pt idx="10665">
                  <c:v>0.65157921180549805</c:v>
                </c:pt>
                <c:pt idx="10666">
                  <c:v>0.59612807203750984</c:v>
                </c:pt>
                <c:pt idx="10667">
                  <c:v>0.58515251624739451</c:v>
                </c:pt>
                <c:pt idx="10668">
                  <c:v>0.6039109437613871</c:v>
                </c:pt>
                <c:pt idx="10669">
                  <c:v>0.68757673225418026</c:v>
                </c:pt>
                <c:pt idx="10670">
                  <c:v>0.59392366598896518</c:v>
                </c:pt>
                <c:pt idx="10671">
                  <c:v>0.58934325337121252</c:v>
                </c:pt>
                <c:pt idx="10672">
                  <c:v>0.60145436512201766</c:v>
                </c:pt>
                <c:pt idx="10673">
                  <c:v>0.59213212765556644</c:v>
                </c:pt>
                <c:pt idx="10674">
                  <c:v>0.59443843771055249</c:v>
                </c:pt>
                <c:pt idx="10675">
                  <c:v>0.63808793752188908</c:v>
                </c:pt>
                <c:pt idx="10676">
                  <c:v>0.59973329884453752</c:v>
                </c:pt>
                <c:pt idx="10677">
                  <c:v>0.59337992527284977</c:v>
                </c:pt>
                <c:pt idx="10678">
                  <c:v>0.61166678484925696</c:v>
                </c:pt>
                <c:pt idx="10679">
                  <c:v>0.59468639345916841</c:v>
                </c:pt>
                <c:pt idx="10680">
                  <c:v>0.59444169004190717</c:v>
                </c:pt>
                <c:pt idx="10681">
                  <c:v>0.59959660138866056</c:v>
                </c:pt>
                <c:pt idx="10682">
                  <c:v>0.64847089939769764</c:v>
                </c:pt>
                <c:pt idx="10683">
                  <c:v>0.59403584654226449</c:v>
                </c:pt>
                <c:pt idx="10684">
                  <c:v>0.59796459938446367</c:v>
                </c:pt>
                <c:pt idx="10685">
                  <c:v>0.59844240902199275</c:v>
                </c:pt>
                <c:pt idx="10686">
                  <c:v>0.68802546525874364</c:v>
                </c:pt>
                <c:pt idx="10687">
                  <c:v>0.59525175827121457</c:v>
                </c:pt>
                <c:pt idx="10688">
                  <c:v>0.59788759066104358</c:v>
                </c:pt>
                <c:pt idx="10689">
                  <c:v>0.66928553224022802</c:v>
                </c:pt>
                <c:pt idx="10690">
                  <c:v>0.64767172102742665</c:v>
                </c:pt>
                <c:pt idx="10691">
                  <c:v>0.62047678861750177</c:v>
                </c:pt>
                <c:pt idx="10692">
                  <c:v>0.59208709299985351</c:v>
                </c:pt>
                <c:pt idx="10693">
                  <c:v>0.59482781732533774</c:v>
                </c:pt>
                <c:pt idx="10694">
                  <c:v>0.58800552306198639</c:v>
                </c:pt>
                <c:pt idx="10695">
                  <c:v>0.62436698631969123</c:v>
                </c:pt>
                <c:pt idx="10696">
                  <c:v>0.5932003511698728</c:v>
                </c:pt>
                <c:pt idx="10697">
                  <c:v>0.5936460458895787</c:v>
                </c:pt>
                <c:pt idx="10698">
                  <c:v>0.58956055536944763</c:v>
                </c:pt>
                <c:pt idx="10699">
                  <c:v>0.61665645818370685</c:v>
                </c:pt>
                <c:pt idx="10700">
                  <c:v>0.59662197002045914</c:v>
                </c:pt>
                <c:pt idx="10701">
                  <c:v>0.5905182686509256</c:v>
                </c:pt>
                <c:pt idx="10702">
                  <c:v>0.60869432176118465</c:v>
                </c:pt>
                <c:pt idx="10703">
                  <c:v>0.6055992943153905</c:v>
                </c:pt>
                <c:pt idx="10704">
                  <c:v>0.63063216194904059</c:v>
                </c:pt>
                <c:pt idx="10705">
                  <c:v>0.59179133406345885</c:v>
                </c:pt>
                <c:pt idx="10706">
                  <c:v>0.59994056522056249</c:v>
                </c:pt>
                <c:pt idx="10707">
                  <c:v>0.59632088276982309</c:v>
                </c:pt>
                <c:pt idx="10708">
                  <c:v>0.60502110153949185</c:v>
                </c:pt>
                <c:pt idx="10709">
                  <c:v>0.60757063954361368</c:v>
                </c:pt>
                <c:pt idx="10710">
                  <c:v>0.61555991776529184</c:v>
                </c:pt>
                <c:pt idx="10711">
                  <c:v>0.62310680533038165</c:v>
                </c:pt>
                <c:pt idx="10712">
                  <c:v>0.40840234874313125</c:v>
                </c:pt>
                <c:pt idx="10713">
                  <c:v>0.64412133632867596</c:v>
                </c:pt>
                <c:pt idx="10714">
                  <c:v>0.73814099757778551</c:v>
                </c:pt>
                <c:pt idx="10715">
                  <c:v>0.59110243920404859</c:v>
                </c:pt>
                <c:pt idx="10716">
                  <c:v>0.58852635034531586</c:v>
                </c:pt>
                <c:pt idx="10717">
                  <c:v>0.58459605671688453</c:v>
                </c:pt>
                <c:pt idx="10718">
                  <c:v>0.60725230146517561</c:v>
                </c:pt>
                <c:pt idx="10719">
                  <c:v>0.5874998562566347</c:v>
                </c:pt>
                <c:pt idx="10720">
                  <c:v>0.58945624893751059</c:v>
                </c:pt>
                <c:pt idx="10721">
                  <c:v>0.58475915915493148</c:v>
                </c:pt>
                <c:pt idx="10722">
                  <c:v>0.60181089784140762</c:v>
                </c:pt>
                <c:pt idx="10723">
                  <c:v>0.60934470353937709</c:v>
                </c:pt>
                <c:pt idx="10724">
                  <c:v>0.59236523447483003</c:v>
                </c:pt>
                <c:pt idx="10725">
                  <c:v>0.60107070962023101</c:v>
                </c:pt>
                <c:pt idx="10726">
                  <c:v>0.59186747570182663</c:v>
                </c:pt>
                <c:pt idx="10727">
                  <c:v>0.60908377485492449</c:v>
                </c:pt>
                <c:pt idx="10728">
                  <c:v>0.59170412191440758</c:v>
                </c:pt>
                <c:pt idx="10729">
                  <c:v>0.58606253679436549</c:v>
                </c:pt>
                <c:pt idx="10730">
                  <c:v>0.59746423963881334</c:v>
                </c:pt>
                <c:pt idx="10731">
                  <c:v>0.60494734784669923</c:v>
                </c:pt>
                <c:pt idx="10732">
                  <c:v>0.59755949010128551</c:v>
                </c:pt>
                <c:pt idx="10733">
                  <c:v>0.60282124390131964</c:v>
                </c:pt>
                <c:pt idx="10734">
                  <c:v>0.60344811957670563</c:v>
                </c:pt>
                <c:pt idx="10735">
                  <c:v>0.61401438239831863</c:v>
                </c:pt>
                <c:pt idx="10736">
                  <c:v>0.61659630497331019</c:v>
                </c:pt>
                <c:pt idx="10737">
                  <c:v>0.58820654149118157</c:v>
                </c:pt>
                <c:pt idx="10738">
                  <c:v>0.59912598895611258</c:v>
                </c:pt>
                <c:pt idx="10739">
                  <c:v>0.60432391208572134</c:v>
                </c:pt>
                <c:pt idx="10740">
                  <c:v>0.60067548376475222</c:v>
                </c:pt>
                <c:pt idx="10741">
                  <c:v>0.67228068933874585</c:v>
                </c:pt>
                <c:pt idx="10742">
                  <c:v>0.59253670708307959</c:v>
                </c:pt>
                <c:pt idx="10743">
                  <c:v>0.59342965917977664</c:v>
                </c:pt>
                <c:pt idx="10744">
                  <c:v>0.57973092613200805</c:v>
                </c:pt>
                <c:pt idx="10745">
                  <c:v>0.70581908833367824</c:v>
                </c:pt>
                <c:pt idx="10746">
                  <c:v>0.60078677293757765</c:v>
                </c:pt>
                <c:pt idx="10747">
                  <c:v>0.58540850240460729</c:v>
                </c:pt>
                <c:pt idx="10748">
                  <c:v>0.58430476800116637</c:v>
                </c:pt>
                <c:pt idx="10749">
                  <c:v>0.5968035216213885</c:v>
                </c:pt>
                <c:pt idx="10750">
                  <c:v>0.62153270918322556</c:v>
                </c:pt>
                <c:pt idx="10751">
                  <c:v>0.60549920889392461</c:v>
                </c:pt>
                <c:pt idx="10752">
                  <c:v>0.63847161740702763</c:v>
                </c:pt>
                <c:pt idx="10753">
                  <c:v>0.58684717185251989</c:v>
                </c:pt>
                <c:pt idx="10754">
                  <c:v>0.60500871795740463</c:v>
                </c:pt>
                <c:pt idx="10755">
                  <c:v>0.66338012570817861</c:v>
                </c:pt>
                <c:pt idx="10756">
                  <c:v>0.61468609088151693</c:v>
                </c:pt>
                <c:pt idx="10757">
                  <c:v>0.59785402510093233</c:v>
                </c:pt>
                <c:pt idx="10758">
                  <c:v>0.59392762341657857</c:v>
                </c:pt>
                <c:pt idx="10759">
                  <c:v>0.5938593723220098</c:v>
                </c:pt>
                <c:pt idx="10760">
                  <c:v>0.59522868634861603</c:v>
                </c:pt>
                <c:pt idx="10761">
                  <c:v>0.58215920309886993</c:v>
                </c:pt>
                <c:pt idx="10762">
                  <c:v>0.57954179201796052</c:v>
                </c:pt>
                <c:pt idx="10763">
                  <c:v>0.58437934830595839</c:v>
                </c:pt>
                <c:pt idx="10764">
                  <c:v>0.59714388571757249</c:v>
                </c:pt>
                <c:pt idx="10765">
                  <c:v>0.5900152691994095</c:v>
                </c:pt>
                <c:pt idx="10766">
                  <c:v>0.59663608251834921</c:v>
                </c:pt>
                <c:pt idx="10767">
                  <c:v>0.59581470993927443</c:v>
                </c:pt>
                <c:pt idx="10768">
                  <c:v>0.58554688129778709</c:v>
                </c:pt>
                <c:pt idx="10769">
                  <c:v>0.65755716583400459</c:v>
                </c:pt>
                <c:pt idx="10770">
                  <c:v>0.5937279471486957</c:v>
                </c:pt>
                <c:pt idx="10771">
                  <c:v>0.57956765057126258</c:v>
                </c:pt>
                <c:pt idx="10772">
                  <c:v>0.60282392201201473</c:v>
                </c:pt>
                <c:pt idx="10773">
                  <c:v>0.59245763073669444</c:v>
                </c:pt>
                <c:pt idx="10774">
                  <c:v>0.60849029064627491</c:v>
                </c:pt>
                <c:pt idx="10775">
                  <c:v>0.59936290026425632</c:v>
                </c:pt>
                <c:pt idx="10776">
                  <c:v>0.58415514064749707</c:v>
                </c:pt>
                <c:pt idx="10777">
                  <c:v>0.6007499013996459</c:v>
                </c:pt>
                <c:pt idx="10778">
                  <c:v>0.6877398451039427</c:v>
                </c:pt>
                <c:pt idx="10779">
                  <c:v>0.60257917188220556</c:v>
                </c:pt>
                <c:pt idx="10780">
                  <c:v>0.59309174828804789</c:v>
                </c:pt>
                <c:pt idx="10781">
                  <c:v>0.59722209820781158</c:v>
                </c:pt>
                <c:pt idx="10782">
                  <c:v>0.59786387673435437</c:v>
                </c:pt>
                <c:pt idx="10783">
                  <c:v>0.69473295139276359</c:v>
                </c:pt>
                <c:pt idx="10784">
                  <c:v>0.60390301402315993</c:v>
                </c:pt>
                <c:pt idx="10785">
                  <c:v>0.59625171107549779</c:v>
                </c:pt>
                <c:pt idx="10786">
                  <c:v>0.60284320972220851</c:v>
                </c:pt>
                <c:pt idx="10787">
                  <c:v>0.60127060398811882</c:v>
                </c:pt>
                <c:pt idx="10788">
                  <c:v>0.60050616325934059</c:v>
                </c:pt>
                <c:pt idx="10789">
                  <c:v>0.5917474917061023</c:v>
                </c:pt>
                <c:pt idx="10790">
                  <c:v>0.59957942088174276</c:v>
                </c:pt>
                <c:pt idx="10791">
                  <c:v>0.58747042528310134</c:v>
                </c:pt>
                <c:pt idx="10792">
                  <c:v>0.59034471546519462</c:v>
                </c:pt>
                <c:pt idx="10793">
                  <c:v>0.60311410466561766</c:v>
                </c:pt>
                <c:pt idx="10794">
                  <c:v>0.58805142911127528</c:v>
                </c:pt>
                <c:pt idx="10795">
                  <c:v>0.58934802581182388</c:v>
                </c:pt>
                <c:pt idx="10796">
                  <c:v>0.58250473166747807</c:v>
                </c:pt>
                <c:pt idx="10797">
                  <c:v>0.64052715458527665</c:v>
                </c:pt>
                <c:pt idx="10798">
                  <c:v>0.58355375266520459</c:v>
                </c:pt>
                <c:pt idx="10799">
                  <c:v>0.5865795540957891</c:v>
                </c:pt>
                <c:pt idx="10800">
                  <c:v>0.60071916135922621</c:v>
                </c:pt>
                <c:pt idx="10801">
                  <c:v>0.58865928172822357</c:v>
                </c:pt>
                <c:pt idx="10802">
                  <c:v>0.64209913070073243</c:v>
                </c:pt>
                <c:pt idx="10803">
                  <c:v>0.59454811069132651</c:v>
                </c:pt>
                <c:pt idx="10804">
                  <c:v>0.58630490625247134</c:v>
                </c:pt>
                <c:pt idx="10805">
                  <c:v>0.60033948678775151</c:v>
                </c:pt>
                <c:pt idx="10806">
                  <c:v>0.59466126925493057</c:v>
                </c:pt>
                <c:pt idx="10807">
                  <c:v>0.69103060544923145</c:v>
                </c:pt>
                <c:pt idx="10808">
                  <c:v>0.60045841182916115</c:v>
                </c:pt>
                <c:pt idx="10809">
                  <c:v>0.58740057250855382</c:v>
                </c:pt>
                <c:pt idx="10810">
                  <c:v>0.59031246336043486</c:v>
                </c:pt>
                <c:pt idx="10811">
                  <c:v>0.58066184662673215</c:v>
                </c:pt>
                <c:pt idx="10812">
                  <c:v>0.60111952340489061</c:v>
                </c:pt>
                <c:pt idx="10813">
                  <c:v>0.5857720393332384</c:v>
                </c:pt>
                <c:pt idx="10814">
                  <c:v>0.5938769033960245</c:v>
                </c:pt>
                <c:pt idx="10815">
                  <c:v>0.59315175606163117</c:v>
                </c:pt>
                <c:pt idx="10816">
                  <c:v>0.5839475793409975</c:v>
                </c:pt>
                <c:pt idx="10817">
                  <c:v>0.61685873244922629</c:v>
                </c:pt>
                <c:pt idx="10818">
                  <c:v>0.61329294094551134</c:v>
                </c:pt>
                <c:pt idx="10819">
                  <c:v>0.66399311346219203</c:v>
                </c:pt>
                <c:pt idx="10820">
                  <c:v>0.59246118558597105</c:v>
                </c:pt>
                <c:pt idx="10821">
                  <c:v>0.61460366419228663</c:v>
                </c:pt>
                <c:pt idx="10822">
                  <c:v>0.60551840364041265</c:v>
                </c:pt>
                <c:pt idx="10823">
                  <c:v>0.58870441763864656</c:v>
                </c:pt>
                <c:pt idx="10824">
                  <c:v>0.5930076398661881</c:v>
                </c:pt>
                <c:pt idx="10825">
                  <c:v>0.59642843102303422</c:v>
                </c:pt>
                <c:pt idx="10826">
                  <c:v>0.66587022833586174</c:v>
                </c:pt>
                <c:pt idx="10827">
                  <c:v>0.64027280969505462</c:v>
                </c:pt>
                <c:pt idx="10828">
                  <c:v>0.60246242639790459</c:v>
                </c:pt>
                <c:pt idx="10829">
                  <c:v>0.66250037489297542</c:v>
                </c:pt>
                <c:pt idx="10830">
                  <c:v>0.62293583352258253</c:v>
                </c:pt>
                <c:pt idx="10831">
                  <c:v>0.70216727876616647</c:v>
                </c:pt>
                <c:pt idx="10832">
                  <c:v>0.58985643895151751</c:v>
                </c:pt>
                <c:pt idx="10833">
                  <c:v>0.58925765909168148</c:v>
                </c:pt>
                <c:pt idx="10834">
                  <c:v>0.58672792130950713</c:v>
                </c:pt>
                <c:pt idx="10835">
                  <c:v>0.58280375694162756</c:v>
                </c:pt>
                <c:pt idx="10836">
                  <c:v>0.5941061599369245</c:v>
                </c:pt>
                <c:pt idx="10837">
                  <c:v>0.59650852875166016</c:v>
                </c:pt>
                <c:pt idx="10838">
                  <c:v>0.59478842434931301</c:v>
                </c:pt>
                <c:pt idx="10839">
                  <c:v>0.6099165215197877</c:v>
                </c:pt>
                <c:pt idx="10840">
                  <c:v>0.60273889483014165</c:v>
                </c:pt>
                <c:pt idx="10841">
                  <c:v>0.6402786476451906</c:v>
                </c:pt>
                <c:pt idx="10842">
                  <c:v>0.58820200224673658</c:v>
                </c:pt>
                <c:pt idx="10843">
                  <c:v>0.5945211570845137</c:v>
                </c:pt>
                <c:pt idx="10844">
                  <c:v>0.58273028238094227</c:v>
                </c:pt>
                <c:pt idx="10845">
                  <c:v>0.6046341979462494</c:v>
                </c:pt>
                <c:pt idx="10846">
                  <c:v>0.70090306901962252</c:v>
                </c:pt>
                <c:pt idx="10847">
                  <c:v>0.61138258268851264</c:v>
                </c:pt>
                <c:pt idx="10848">
                  <c:v>0.60811719526074459</c:v>
                </c:pt>
                <c:pt idx="10849">
                  <c:v>0.59199866532006651</c:v>
                </c:pt>
                <c:pt idx="10850">
                  <c:v>0.58410210566957466</c:v>
                </c:pt>
                <c:pt idx="10851">
                  <c:v>0.60572723782883486</c:v>
                </c:pt>
                <c:pt idx="10852">
                  <c:v>0.60646352190031239</c:v>
                </c:pt>
                <c:pt idx="10853">
                  <c:v>0.5870610794793385</c:v>
                </c:pt>
                <c:pt idx="10854">
                  <c:v>0.60164696753848634</c:v>
                </c:pt>
                <c:pt idx="10855">
                  <c:v>0.59693183350563361</c:v>
                </c:pt>
                <c:pt idx="10856">
                  <c:v>0.65401294332988025</c:v>
                </c:pt>
                <c:pt idx="10857">
                  <c:v>0.60066039462227283</c:v>
                </c:pt>
                <c:pt idx="10858">
                  <c:v>0.61293150973081445</c:v>
                </c:pt>
                <c:pt idx="10859">
                  <c:v>0.5883604778668805</c:v>
                </c:pt>
                <c:pt idx="10860">
                  <c:v>0.59370255930463356</c:v>
                </c:pt>
                <c:pt idx="10861">
                  <c:v>0.63889696319705569</c:v>
                </c:pt>
                <c:pt idx="10862">
                  <c:v>0.59733179464728658</c:v>
                </c:pt>
                <c:pt idx="10863">
                  <c:v>0.59139158784570856</c:v>
                </c:pt>
                <c:pt idx="10864">
                  <c:v>0.59120554309195783</c:v>
                </c:pt>
                <c:pt idx="10865">
                  <c:v>0.59391058367176086</c:v>
                </c:pt>
                <c:pt idx="10866">
                  <c:v>0.67556994927771008</c:v>
                </c:pt>
                <c:pt idx="10867">
                  <c:v>0.59795148246992569</c:v>
                </c:pt>
                <c:pt idx="10868">
                  <c:v>0.5813923673740875</c:v>
                </c:pt>
                <c:pt idx="10869">
                  <c:v>0.59659003857489512</c:v>
                </c:pt>
                <c:pt idx="10870">
                  <c:v>0.59635301719656508</c:v>
                </c:pt>
                <c:pt idx="10871">
                  <c:v>0.6064036729442317</c:v>
                </c:pt>
                <c:pt idx="10872">
                  <c:v>0.59320083603560869</c:v>
                </c:pt>
                <c:pt idx="10873">
                  <c:v>0.59700019255856063</c:v>
                </c:pt>
                <c:pt idx="10874">
                  <c:v>0.60414828425324463</c:v>
                </c:pt>
                <c:pt idx="10875">
                  <c:v>0.59839265660003171</c:v>
                </c:pt>
                <c:pt idx="10876">
                  <c:v>0.60554384188800492</c:v>
                </c:pt>
                <c:pt idx="10877">
                  <c:v>0.65611420068740556</c:v>
                </c:pt>
                <c:pt idx="10878">
                  <c:v>0.59719469748469178</c:v>
                </c:pt>
                <c:pt idx="10879">
                  <c:v>0.60019637128233649</c:v>
                </c:pt>
                <c:pt idx="10880">
                  <c:v>0.59836867896851187</c:v>
                </c:pt>
                <c:pt idx="10881">
                  <c:v>0.61130362818359174</c:v>
                </c:pt>
                <c:pt idx="10882">
                  <c:v>0.59781465466944572</c:v>
                </c:pt>
                <c:pt idx="10883">
                  <c:v>0.62314170521573065</c:v>
                </c:pt>
                <c:pt idx="10884">
                  <c:v>0.60462388879551088</c:v>
                </c:pt>
                <c:pt idx="10885">
                  <c:v>0.64551216810810541</c:v>
                </c:pt>
                <c:pt idx="10886">
                  <c:v>0.59228723456767129</c:v>
                </c:pt>
                <c:pt idx="10887">
                  <c:v>0.58882003545593353</c:v>
                </c:pt>
                <c:pt idx="10888">
                  <c:v>0.59962455489702549</c:v>
                </c:pt>
                <c:pt idx="10889">
                  <c:v>0.60965717307848566</c:v>
                </c:pt>
                <c:pt idx="10890">
                  <c:v>0.59889728996178959</c:v>
                </c:pt>
                <c:pt idx="10891">
                  <c:v>0.59261532395827066</c:v>
                </c:pt>
                <c:pt idx="10892">
                  <c:v>0.59593001503950682</c:v>
                </c:pt>
                <c:pt idx="10893">
                  <c:v>0.59915500068455563</c:v>
                </c:pt>
                <c:pt idx="10894">
                  <c:v>0.60262437669901525</c:v>
                </c:pt>
                <c:pt idx="10895">
                  <c:v>0.60998301006501265</c:v>
                </c:pt>
                <c:pt idx="10896">
                  <c:v>0.59619395790048024</c:v>
                </c:pt>
                <c:pt idx="10897">
                  <c:v>0.58814416341361253</c:v>
                </c:pt>
                <c:pt idx="10898">
                  <c:v>0.61290748754523361</c:v>
                </c:pt>
                <c:pt idx="10899">
                  <c:v>0.59979803578808544</c:v>
                </c:pt>
                <c:pt idx="10900">
                  <c:v>0.59243255646359083</c:v>
                </c:pt>
                <c:pt idx="10901">
                  <c:v>0.60061571170655104</c:v>
                </c:pt>
                <c:pt idx="10902">
                  <c:v>0.64484359573662353</c:v>
                </c:pt>
                <c:pt idx="10903">
                  <c:v>0.60004202462170164</c:v>
                </c:pt>
                <c:pt idx="10904">
                  <c:v>0.59889309675081681</c:v>
                </c:pt>
                <c:pt idx="10905">
                  <c:v>0.6022035834872812</c:v>
                </c:pt>
                <c:pt idx="10906">
                  <c:v>0.5947803290692304</c:v>
                </c:pt>
                <c:pt idx="10907">
                  <c:v>0.62513272374175177</c:v>
                </c:pt>
                <c:pt idx="10908">
                  <c:v>0.60318510719533069</c:v>
                </c:pt>
                <c:pt idx="10909">
                  <c:v>0.59675578417315889</c:v>
                </c:pt>
                <c:pt idx="10910">
                  <c:v>0.59566035871564693</c:v>
                </c:pt>
                <c:pt idx="10911">
                  <c:v>0.59962455489702549</c:v>
                </c:pt>
                <c:pt idx="10912">
                  <c:v>0.60191597060639701</c:v>
                </c:pt>
                <c:pt idx="10913">
                  <c:v>0.59658259037497907</c:v>
                </c:pt>
                <c:pt idx="10914">
                  <c:v>0.5887365807728473</c:v>
                </c:pt>
                <c:pt idx="10915">
                  <c:v>0.59732609874218567</c:v>
                </c:pt>
                <c:pt idx="10916">
                  <c:v>0.59972820327314014</c:v>
                </c:pt>
                <c:pt idx="10917">
                  <c:v>0.60162489914072603</c:v>
                </c:pt>
                <c:pt idx="10918">
                  <c:v>0.5980911192280427</c:v>
                </c:pt>
                <c:pt idx="10919">
                  <c:v>0.60424055397703735</c:v>
                </c:pt>
                <c:pt idx="10920">
                  <c:v>0.59853390038643317</c:v>
                </c:pt>
                <c:pt idx="10921">
                  <c:v>0.59040037878296681</c:v>
                </c:pt>
                <c:pt idx="10922">
                  <c:v>0.56319644354836063</c:v>
                </c:pt>
                <c:pt idx="10923">
                  <c:v>0.6020599913279624</c:v>
                </c:pt>
                <c:pt idx="10924">
                  <c:v>0.59857166348214119</c:v>
                </c:pt>
                <c:pt idx="10925">
                  <c:v>0.61818949162850012</c:v>
                </c:pt>
                <c:pt idx="10926">
                  <c:v>0.58589902155298079</c:v>
                </c:pt>
                <c:pt idx="10927">
                  <c:v>0.59654598798523373</c:v>
                </c:pt>
                <c:pt idx="10928">
                  <c:v>0.59828475641198908</c:v>
                </c:pt>
                <c:pt idx="10929">
                  <c:v>0.59683795067314072</c:v>
                </c:pt>
                <c:pt idx="10930">
                  <c:v>0.60029096858911668</c:v>
                </c:pt>
                <c:pt idx="10931">
                  <c:v>0.58417561260051243</c:v>
                </c:pt>
                <c:pt idx="10932">
                  <c:v>0.59417147911491219</c:v>
                </c:pt>
                <c:pt idx="10933">
                  <c:v>0.58768836963991422</c:v>
                </c:pt>
                <c:pt idx="10934">
                  <c:v>0.59301490191496797</c:v>
                </c:pt>
                <c:pt idx="10935">
                  <c:v>0.58552904404468753</c:v>
                </c:pt>
                <c:pt idx="10936">
                  <c:v>0.58857288194587076</c:v>
                </c:pt>
                <c:pt idx="10937">
                  <c:v>0.60176763555663704</c:v>
                </c:pt>
                <c:pt idx="10938">
                  <c:v>0.60309420218354237</c:v>
                </c:pt>
                <c:pt idx="10939">
                  <c:v>0</c:v>
                </c:pt>
                <c:pt idx="10940">
                  <c:v>0.59294138412560859</c:v>
                </c:pt>
                <c:pt idx="10941">
                  <c:v>0.60681291955312044</c:v>
                </c:pt>
                <c:pt idx="10942">
                  <c:v>0.6208011276364096</c:v>
                </c:pt>
                <c:pt idx="10943">
                  <c:v>0.61243258049521543</c:v>
                </c:pt>
                <c:pt idx="10944">
                  <c:v>0.60073927723794662</c:v>
                </c:pt>
                <c:pt idx="10945">
                  <c:v>0.5744857884200727</c:v>
                </c:pt>
                <c:pt idx="10946">
                  <c:v>0.62381941779438865</c:v>
                </c:pt>
                <c:pt idx="10947">
                  <c:v>0.5996704695809818</c:v>
                </c:pt>
                <c:pt idx="10948">
                  <c:v>0.59159455764979774</c:v>
                </c:pt>
                <c:pt idx="10949">
                  <c:v>0.72839329592393287</c:v>
                </c:pt>
                <c:pt idx="10950">
                  <c:v>0.60429747428792069</c:v>
                </c:pt>
                <c:pt idx="10951">
                  <c:v>0.60843479864092154</c:v>
                </c:pt>
                <c:pt idx="10952">
                  <c:v>0.60518068366751565</c:v>
                </c:pt>
                <c:pt idx="10953">
                  <c:v>0.61287163139890022</c:v>
                </c:pt>
                <c:pt idx="10954">
                  <c:v>0.60966399468993004</c:v>
                </c:pt>
                <c:pt idx="10955">
                  <c:v>0.61223689557623251</c:v>
                </c:pt>
                <c:pt idx="10956">
                  <c:v>0.60448622379408834</c:v>
                </c:pt>
                <c:pt idx="10957">
                  <c:v>0.59677929160811705</c:v>
                </c:pt>
                <c:pt idx="10958">
                  <c:v>0.59786387673435437</c:v>
                </c:pt>
                <c:pt idx="10959">
                  <c:v>0.59373266752578902</c:v>
                </c:pt>
                <c:pt idx="10960">
                  <c:v>0.59570656271397948</c:v>
                </c:pt>
                <c:pt idx="10961">
                  <c:v>0.59691677120898856</c:v>
                </c:pt>
                <c:pt idx="10962">
                  <c:v>0.59357977384989091</c:v>
                </c:pt>
                <c:pt idx="10963">
                  <c:v>0.59376736079803738</c:v>
                </c:pt>
                <c:pt idx="10964">
                  <c:v>0.59242729495927759</c:v>
                </c:pt>
                <c:pt idx="10965">
                  <c:v>0.59874359943946154</c:v>
                </c:pt>
                <c:pt idx="10966">
                  <c:v>0.58467666270968366</c:v>
                </c:pt>
                <c:pt idx="10967">
                  <c:v>0.5841801916823337</c:v>
                </c:pt>
                <c:pt idx="10968">
                  <c:v>0.60281752593814286</c:v>
                </c:pt>
                <c:pt idx="10969">
                  <c:v>0.59225885362682162</c:v>
                </c:pt>
                <c:pt idx="10970">
                  <c:v>0.5887246611100645</c:v>
                </c:pt>
                <c:pt idx="10971">
                  <c:v>0.59089420737740372</c:v>
                </c:pt>
                <c:pt idx="10972">
                  <c:v>0.59114247246496943</c:v>
                </c:pt>
                <c:pt idx="10973">
                  <c:v>0.59294220755522253</c:v>
                </c:pt>
                <c:pt idx="10974">
                  <c:v>0.66149012613954872</c:v>
                </c:pt>
                <c:pt idx="10975">
                  <c:v>0.64561928538569513</c:v>
                </c:pt>
                <c:pt idx="10976">
                  <c:v>0.5882130857337956</c:v>
                </c:pt>
                <c:pt idx="10977">
                  <c:v>0.60236106203804662</c:v>
                </c:pt>
                <c:pt idx="10978">
                  <c:v>0.59742170072635803</c:v>
                </c:pt>
                <c:pt idx="10979">
                  <c:v>0.59341476593439335</c:v>
                </c:pt>
                <c:pt idx="10980">
                  <c:v>0.59764623685805762</c:v>
                </c:pt>
                <c:pt idx="10981">
                  <c:v>0.5960970443542859</c:v>
                </c:pt>
                <c:pt idx="10982">
                  <c:v>0.60039573592052664</c:v>
                </c:pt>
                <c:pt idx="10983">
                  <c:v>0.5893540735128463</c:v>
                </c:pt>
                <c:pt idx="10984">
                  <c:v>0.58884435520661649</c:v>
                </c:pt>
                <c:pt idx="10985">
                  <c:v>0.59958889230322243</c:v>
                </c:pt>
                <c:pt idx="10986">
                  <c:v>0.5877788288337078</c:v>
                </c:pt>
                <c:pt idx="10987">
                  <c:v>0.58740018610820144</c:v>
                </c:pt>
                <c:pt idx="10988">
                  <c:v>0.59726623464920148</c:v>
                </c:pt>
                <c:pt idx="10989">
                  <c:v>0.59804300910400521</c:v>
                </c:pt>
                <c:pt idx="10990">
                  <c:v>0.59197590145118362</c:v>
                </c:pt>
                <c:pt idx="10991">
                  <c:v>0.59819819741435853</c:v>
                </c:pt>
                <c:pt idx="10992">
                  <c:v>0.59723185161120318</c:v>
                </c:pt>
                <c:pt idx="10993">
                  <c:v>0.6226622075347199</c:v>
                </c:pt>
                <c:pt idx="10994">
                  <c:v>0.62120554788791427</c:v>
                </c:pt>
                <c:pt idx="10995">
                  <c:v>0.60587162262219862</c:v>
                </c:pt>
                <c:pt idx="10996">
                  <c:v>0.58956144582898828</c:v>
                </c:pt>
                <c:pt idx="10997">
                  <c:v>0.60003312415421051</c:v>
                </c:pt>
                <c:pt idx="10998">
                  <c:v>0.59047811877814738</c:v>
                </c:pt>
                <c:pt idx="10999">
                  <c:v>0.59578395028950371</c:v>
                </c:pt>
                <c:pt idx="11000">
                  <c:v>0.59096832180674741</c:v>
                </c:pt>
                <c:pt idx="11001">
                  <c:v>0.60466285693419208</c:v>
                </c:pt>
                <c:pt idx="11002">
                  <c:v>0.60221462707177364</c:v>
                </c:pt>
                <c:pt idx="11003">
                  <c:v>0.60393599632671879</c:v>
                </c:pt>
                <c:pt idx="11004">
                  <c:v>0.59234943248683636</c:v>
                </c:pt>
                <c:pt idx="11005">
                  <c:v>0.6068350452622665</c:v>
                </c:pt>
                <c:pt idx="11006">
                  <c:v>0.60984604572452861</c:v>
                </c:pt>
                <c:pt idx="11007">
                  <c:v>0.5884308765277847</c:v>
                </c:pt>
                <c:pt idx="11008">
                  <c:v>0.58392266885113131</c:v>
                </c:pt>
                <c:pt idx="11009">
                  <c:v>0.59331131743366849</c:v>
                </c:pt>
                <c:pt idx="11010">
                  <c:v>0.59543903977694701</c:v>
                </c:pt>
                <c:pt idx="11011">
                  <c:v>0.60473839858116663</c:v>
                </c:pt>
                <c:pt idx="11012">
                  <c:v>0.58564574619232879</c:v>
                </c:pt>
                <c:pt idx="11013">
                  <c:v>1.0350292822023641</c:v>
                </c:pt>
                <c:pt idx="11014">
                  <c:v>0.63094339617747175</c:v>
                </c:pt>
                <c:pt idx="11015">
                  <c:v>0.58533324892289129</c:v>
                </c:pt>
                <c:pt idx="11016">
                  <c:v>0.59019976542260533</c:v>
                </c:pt>
                <c:pt idx="11017">
                  <c:v>0.58057334282365247</c:v>
                </c:pt>
                <c:pt idx="11018">
                  <c:v>0.59404201931211431</c:v>
                </c:pt>
                <c:pt idx="11019">
                  <c:v>0.6011202986095957</c:v>
                </c:pt>
                <c:pt idx="11020">
                  <c:v>0.60442758477243275</c:v>
                </c:pt>
                <c:pt idx="11021">
                  <c:v>0.59793138380776378</c:v>
                </c:pt>
                <c:pt idx="11022">
                  <c:v>0.59091954401276736</c:v>
                </c:pt>
                <c:pt idx="11023">
                  <c:v>0.59454578191908458</c:v>
                </c:pt>
                <c:pt idx="11024">
                  <c:v>0.59654156279831649</c:v>
                </c:pt>
                <c:pt idx="11025">
                  <c:v>0.59250066595565465</c:v>
                </c:pt>
                <c:pt idx="11026">
                  <c:v>0.59654956508464263</c:v>
                </c:pt>
                <c:pt idx="11027">
                  <c:v>0.61399363463814405</c:v>
                </c:pt>
                <c:pt idx="11028">
                  <c:v>0.59016957358541489</c:v>
                </c:pt>
                <c:pt idx="11029">
                  <c:v>0.58735840642930981</c:v>
                </c:pt>
                <c:pt idx="11030">
                  <c:v>0.58678051292277877</c:v>
                </c:pt>
                <c:pt idx="11031">
                  <c:v>0.58542812604150551</c:v>
                </c:pt>
                <c:pt idx="11032">
                  <c:v>0.59210530120584859</c:v>
                </c:pt>
                <c:pt idx="11033">
                  <c:v>0.59525049440555944</c:v>
                </c:pt>
                <c:pt idx="11034">
                  <c:v>0.59049525375208589</c:v>
                </c:pt>
                <c:pt idx="11035">
                  <c:v>0.58073769267685571</c:v>
                </c:pt>
                <c:pt idx="11036">
                  <c:v>0.59873810876182287</c:v>
                </c:pt>
                <c:pt idx="11037">
                  <c:v>0.59197269827612797</c:v>
                </c:pt>
                <c:pt idx="11038">
                  <c:v>0.58774040971073549</c:v>
                </c:pt>
                <c:pt idx="11039">
                  <c:v>0.59220942462533077</c:v>
                </c:pt>
                <c:pt idx="11040">
                  <c:v>0.58302733239025351</c:v>
                </c:pt>
                <c:pt idx="11041">
                  <c:v>0.58453471939372248</c:v>
                </c:pt>
                <c:pt idx="11042">
                  <c:v>0.59041857569591205</c:v>
                </c:pt>
                <c:pt idx="11043">
                  <c:v>0.58527981116308081</c:v>
                </c:pt>
                <c:pt idx="11044">
                  <c:v>0.58922116523900459</c:v>
                </c:pt>
                <c:pt idx="11045">
                  <c:v>0.58929051902054852</c:v>
                </c:pt>
                <c:pt idx="11046">
                  <c:v>0.60430607049269369</c:v>
                </c:pt>
                <c:pt idx="11047">
                  <c:v>0.59473887707737161</c:v>
                </c:pt>
                <c:pt idx="11048">
                  <c:v>0.58569428395451872</c:v>
                </c:pt>
                <c:pt idx="11049">
                  <c:v>0.59437316266167151</c:v>
                </c:pt>
                <c:pt idx="11050">
                  <c:v>0.57927535257764262</c:v>
                </c:pt>
                <c:pt idx="11051">
                  <c:v>0.58664347419357943</c:v>
                </c:pt>
                <c:pt idx="11052">
                  <c:v>0.59724336729617178</c:v>
                </c:pt>
                <c:pt idx="11053">
                  <c:v>0.58421198367253258</c:v>
                </c:pt>
                <c:pt idx="11054">
                  <c:v>0.5834094528699455</c:v>
                </c:pt>
                <c:pt idx="11055">
                  <c:v>0.58940501692984482</c:v>
                </c:pt>
                <c:pt idx="11056">
                  <c:v>0.59260624249045413</c:v>
                </c:pt>
                <c:pt idx="11057">
                  <c:v>0.60157356848610621</c:v>
                </c:pt>
                <c:pt idx="11058">
                  <c:v>0.59372833893707622</c:v>
                </c:pt>
                <c:pt idx="11059">
                  <c:v>0.58202608601525097</c:v>
                </c:pt>
                <c:pt idx="11060">
                  <c:v>0.58276937245650773</c:v>
                </c:pt>
                <c:pt idx="11061">
                  <c:v>0.60432278868614031</c:v>
                </c:pt>
                <c:pt idx="11062">
                  <c:v>0.59019195086342113</c:v>
                </c:pt>
                <c:pt idx="11063">
                  <c:v>0.5986125401805471</c:v>
                </c:pt>
                <c:pt idx="11064">
                  <c:v>0</c:v>
                </c:pt>
                <c:pt idx="11065">
                  <c:v>0.59581104205096058</c:v>
                </c:pt>
                <c:pt idx="11066">
                  <c:v>0.58665139946066058</c:v>
                </c:pt>
                <c:pt idx="11067">
                  <c:v>0.58892625780557373</c:v>
                </c:pt>
                <c:pt idx="11068">
                  <c:v>0.60562644608586014</c:v>
                </c:pt>
                <c:pt idx="11069">
                  <c:v>0.59265252280613057</c:v>
                </c:pt>
                <c:pt idx="11070">
                  <c:v>0.59389851255936266</c:v>
                </c:pt>
                <c:pt idx="11071">
                  <c:v>0.64150415612879075</c:v>
                </c:pt>
                <c:pt idx="11072">
                  <c:v>0.58131610176990267</c:v>
                </c:pt>
                <c:pt idx="11073">
                  <c:v>0.60724565869298275</c:v>
                </c:pt>
                <c:pt idx="11074">
                  <c:v>0.60419978275724906</c:v>
                </c:pt>
                <c:pt idx="11075">
                  <c:v>0.59548960153332153</c:v>
                </c:pt>
                <c:pt idx="11076">
                  <c:v>0.59609704435428579</c:v>
                </c:pt>
                <c:pt idx="11077">
                  <c:v>0.59795276871768377</c:v>
                </c:pt>
                <c:pt idx="11078">
                  <c:v>0.59215297970206604</c:v>
                </c:pt>
                <c:pt idx="11079">
                  <c:v>0.62771923912053684</c:v>
                </c:pt>
                <c:pt idx="11080">
                  <c:v>0.6045430997614355</c:v>
                </c:pt>
                <c:pt idx="11081">
                  <c:v>0</c:v>
                </c:pt>
                <c:pt idx="11082">
                  <c:v>0.58995632680529886</c:v>
                </c:pt>
                <c:pt idx="11083">
                  <c:v>0.59435537500702618</c:v>
                </c:pt>
                <c:pt idx="11084">
                  <c:v>0.59312947004159911</c:v>
                </c:pt>
                <c:pt idx="11085">
                  <c:v>0.89806632930894881</c:v>
                </c:pt>
                <c:pt idx="11086">
                  <c:v>0.60941139938886968</c:v>
                </c:pt>
                <c:pt idx="11087">
                  <c:v>0.59184476680858467</c:v>
                </c:pt>
                <c:pt idx="11088">
                  <c:v>0.59216827847664588</c:v>
                </c:pt>
                <c:pt idx="11089">
                  <c:v>0.60336222463320699</c:v>
                </c:pt>
                <c:pt idx="11090">
                  <c:v>0.57985161987357314</c:v>
                </c:pt>
                <c:pt idx="11091">
                  <c:v>0.58585246917008948</c:v>
                </c:pt>
                <c:pt idx="11092">
                  <c:v>0.57900056241544262</c:v>
                </c:pt>
                <c:pt idx="11093">
                  <c:v>0.58967464652868096</c:v>
                </c:pt>
                <c:pt idx="11094">
                  <c:v>0.59346982623605848</c:v>
                </c:pt>
                <c:pt idx="11095">
                  <c:v>0.58995997059749195</c:v>
                </c:pt>
                <c:pt idx="11096">
                  <c:v>0.60272253071183968</c:v>
                </c:pt>
                <c:pt idx="11097">
                  <c:v>0.59408794922664487</c:v>
                </c:pt>
                <c:pt idx="11098">
                  <c:v>0.5864630410413092</c:v>
                </c:pt>
                <c:pt idx="11099">
                  <c:v>0.58661150002438411</c:v>
                </c:pt>
                <c:pt idx="11100">
                  <c:v>0.60987920300003062</c:v>
                </c:pt>
                <c:pt idx="11101">
                  <c:v>0.59832337124878343</c:v>
                </c:pt>
                <c:pt idx="11102">
                  <c:v>0.58010045856083492</c:v>
                </c:pt>
                <c:pt idx="11103">
                  <c:v>0.79823143236276284</c:v>
                </c:pt>
                <c:pt idx="11104">
                  <c:v>0.97671928988477963</c:v>
                </c:pt>
                <c:pt idx="11105">
                  <c:v>0.5959763893804233</c:v>
                </c:pt>
                <c:pt idx="11106">
                  <c:v>0.58840180654330865</c:v>
                </c:pt>
                <c:pt idx="11107">
                  <c:v>0.59221624050711663</c:v>
                </c:pt>
                <c:pt idx="11108">
                  <c:v>0.621964869552184</c:v>
                </c:pt>
                <c:pt idx="11109">
                  <c:v>0.5986643955944595</c:v>
                </c:pt>
                <c:pt idx="11110">
                  <c:v>0.60324589468755763</c:v>
                </c:pt>
                <c:pt idx="11111">
                  <c:v>0.63833323235015682</c:v>
                </c:pt>
                <c:pt idx="11112">
                  <c:v>0.5882057230258535</c:v>
                </c:pt>
                <c:pt idx="11113">
                  <c:v>0.59137866837457465</c:v>
                </c:pt>
                <c:pt idx="11114">
                  <c:v>0.58963370872324461</c:v>
                </c:pt>
                <c:pt idx="11115">
                  <c:v>0.58024909761077381</c:v>
                </c:pt>
                <c:pt idx="11116">
                  <c:v>0.59050571434818955</c:v>
                </c:pt>
                <c:pt idx="11117">
                  <c:v>0.62525836637205567</c:v>
                </c:pt>
                <c:pt idx="11118">
                  <c:v>0.60188789127344133</c:v>
                </c:pt>
                <c:pt idx="11119">
                  <c:v>0.5883816575965829</c:v>
                </c:pt>
                <c:pt idx="11120">
                  <c:v>0.58354712696126187</c:v>
                </c:pt>
                <c:pt idx="11121">
                  <c:v>0.61014012173775356</c:v>
                </c:pt>
                <c:pt idx="11122">
                  <c:v>0.58947086401994087</c:v>
                </c:pt>
                <c:pt idx="11123">
                  <c:v>0.58962821801437115</c:v>
                </c:pt>
                <c:pt idx="11124">
                  <c:v>0.6013678884214827</c:v>
                </c:pt>
                <c:pt idx="11125">
                  <c:v>0.58844900608214767</c:v>
                </c:pt>
                <c:pt idx="11126">
                  <c:v>0.58651697927577751</c:v>
                </c:pt>
                <c:pt idx="11127">
                  <c:v>0.5968918087763988</c:v>
                </c:pt>
                <c:pt idx="11128">
                  <c:v>0.60307037057059099</c:v>
                </c:pt>
                <c:pt idx="11129">
                  <c:v>0.58306757070495796</c:v>
                </c:pt>
                <c:pt idx="11130">
                  <c:v>0.59467998259344934</c:v>
                </c:pt>
                <c:pt idx="11131">
                  <c:v>0.59374788148718771</c:v>
                </c:pt>
                <c:pt idx="11132">
                  <c:v>0.61511099295173843</c:v>
                </c:pt>
                <c:pt idx="11133">
                  <c:v>0.61837343906543862</c:v>
                </c:pt>
                <c:pt idx="11134">
                  <c:v>0.5961793708601385</c:v>
                </c:pt>
                <c:pt idx="11135">
                  <c:v>0.5943607738929475</c:v>
                </c:pt>
                <c:pt idx="11136">
                  <c:v>0.58898954912460877</c:v>
                </c:pt>
                <c:pt idx="11137">
                  <c:v>0.58452263253091552</c:v>
                </c:pt>
                <c:pt idx="11138">
                  <c:v>0.58099810739225222</c:v>
                </c:pt>
                <c:pt idx="11139">
                  <c:v>0.58565640172712996</c:v>
                </c:pt>
                <c:pt idx="11140">
                  <c:v>0.57600492917074209</c:v>
                </c:pt>
                <c:pt idx="11141">
                  <c:v>0.57316135070540997</c:v>
                </c:pt>
                <c:pt idx="11142">
                  <c:v>0.58554220130866019</c:v>
                </c:pt>
                <c:pt idx="11143">
                  <c:v>0.58555024707697256</c:v>
                </c:pt>
                <c:pt idx="11144">
                  <c:v>0.5800793871829194</c:v>
                </c:pt>
                <c:pt idx="11145">
                  <c:v>0.58739663306357648</c:v>
                </c:pt>
                <c:pt idx="11146">
                  <c:v>0.62385219815123449</c:v>
                </c:pt>
                <c:pt idx="11147">
                  <c:v>0.60571613002668434</c:v>
                </c:pt>
                <c:pt idx="11148">
                  <c:v>0.59398149468210881</c:v>
                </c:pt>
                <c:pt idx="11149">
                  <c:v>0.61612954927495267</c:v>
                </c:pt>
                <c:pt idx="11150">
                  <c:v>0.5960354098608045</c:v>
                </c:pt>
                <c:pt idx="11151">
                  <c:v>0.59044953580340531</c:v>
                </c:pt>
                <c:pt idx="11152">
                  <c:v>0.58621332690971339</c:v>
                </c:pt>
                <c:pt idx="11153">
                  <c:v>0.5889556712052888</c:v>
                </c:pt>
                <c:pt idx="11154">
                  <c:v>0.5947964837545201</c:v>
                </c:pt>
                <c:pt idx="11155">
                  <c:v>0.59686737536668588</c:v>
                </c:pt>
                <c:pt idx="11156">
                  <c:v>0.62294355685348923</c:v>
                </c:pt>
                <c:pt idx="11157">
                  <c:v>0.58093237743416659</c:v>
                </c:pt>
                <c:pt idx="11158">
                  <c:v>0.73611415816017212</c:v>
                </c:pt>
                <c:pt idx="11159">
                  <c:v>0.59474876394636256</c:v>
                </c:pt>
                <c:pt idx="11160">
                  <c:v>0.58161883108541779</c:v>
                </c:pt>
                <c:pt idx="11161">
                  <c:v>0.59431257047714159</c:v>
                </c:pt>
                <c:pt idx="11162">
                  <c:v>0.58584636915074273</c:v>
                </c:pt>
                <c:pt idx="11163">
                  <c:v>0.590554828922636</c:v>
                </c:pt>
                <c:pt idx="11164">
                  <c:v>0</c:v>
                </c:pt>
                <c:pt idx="11165">
                  <c:v>0.58767806516798837</c:v>
                </c:pt>
                <c:pt idx="11166">
                  <c:v>0.72144570159587773</c:v>
                </c:pt>
                <c:pt idx="11167">
                  <c:v>0.59245892981190007</c:v>
                </c:pt>
                <c:pt idx="11168">
                  <c:v>0.65178625803731161</c:v>
                </c:pt>
                <c:pt idx="11169">
                  <c:v>0.60539600739013977</c:v>
                </c:pt>
                <c:pt idx="11170">
                  <c:v>0.58666107645414911</c:v>
                </c:pt>
                <c:pt idx="11171">
                  <c:v>0.59665152190410553</c:v>
                </c:pt>
                <c:pt idx="11172">
                  <c:v>0.6051102026649805</c:v>
                </c:pt>
                <c:pt idx="11173">
                  <c:v>0.62219007670743665</c:v>
                </c:pt>
                <c:pt idx="11174">
                  <c:v>0.59812646151398619</c:v>
                </c:pt>
                <c:pt idx="11175">
                  <c:v>0.58462777233528662</c:v>
                </c:pt>
                <c:pt idx="11176">
                  <c:v>0.6228104897337694</c:v>
                </c:pt>
                <c:pt idx="11177">
                  <c:v>0.59323512637387965</c:v>
                </c:pt>
                <c:pt idx="11178">
                  <c:v>0.5881106482527193</c:v>
                </c:pt>
                <c:pt idx="11179">
                  <c:v>0.58105784782304259</c:v>
                </c:pt>
                <c:pt idx="11180">
                  <c:v>0.59000797325931853</c:v>
                </c:pt>
                <c:pt idx="11181">
                  <c:v>0.63005461383424699</c:v>
                </c:pt>
                <c:pt idx="11182">
                  <c:v>0.59424774858261287</c:v>
                </c:pt>
                <c:pt idx="11183">
                  <c:v>0.58629209216525358</c:v>
                </c:pt>
                <c:pt idx="11184">
                  <c:v>0.6020599913279624</c:v>
                </c:pt>
                <c:pt idx="11185">
                  <c:v>0.60261077704782762</c:v>
                </c:pt>
                <c:pt idx="11186">
                  <c:v>0.5904980127101227</c:v>
                </c:pt>
                <c:pt idx="11187">
                  <c:v>0.58458922259965151</c:v>
                </c:pt>
                <c:pt idx="11188">
                  <c:v>0.58360769221147346</c:v>
                </c:pt>
                <c:pt idx="11189">
                  <c:v>0.59117669748573654</c:v>
                </c:pt>
                <c:pt idx="11190">
                  <c:v>0.59488444796807494</c:v>
                </c:pt>
                <c:pt idx="11191">
                  <c:v>0.65812539967178685</c:v>
                </c:pt>
                <c:pt idx="11192">
                  <c:v>0.60187655120616301</c:v>
                </c:pt>
                <c:pt idx="11193">
                  <c:v>0.59461050367235257</c:v>
                </c:pt>
                <c:pt idx="11194">
                  <c:v>0.59348197688254156</c:v>
                </c:pt>
                <c:pt idx="11195">
                  <c:v>0.59045815626374953</c:v>
                </c:pt>
                <c:pt idx="11196">
                  <c:v>0.60242788163535188</c:v>
                </c:pt>
                <c:pt idx="11197">
                  <c:v>0.57625272772167657</c:v>
                </c:pt>
                <c:pt idx="11198">
                  <c:v>0.5814945422908997</c:v>
                </c:pt>
                <c:pt idx="11199">
                  <c:v>0.5954566605691155</c:v>
                </c:pt>
                <c:pt idx="11200">
                  <c:v>0.58354598104058852</c:v>
                </c:pt>
                <c:pt idx="11201">
                  <c:v>0.58945497645681166</c:v>
                </c:pt>
                <c:pt idx="11202">
                  <c:v>0.58020175405652352</c:v>
                </c:pt>
                <c:pt idx="11203">
                  <c:v>0.58351278916201377</c:v>
                </c:pt>
                <c:pt idx="11204">
                  <c:v>0.59263651224477965</c:v>
                </c:pt>
                <c:pt idx="11205">
                  <c:v>0.58621147124248552</c:v>
                </c:pt>
                <c:pt idx="11206">
                  <c:v>0.59151430365679358</c:v>
                </c:pt>
                <c:pt idx="11207">
                  <c:v>0.57504852145475482</c:v>
                </c:pt>
                <c:pt idx="11208">
                  <c:v>0.58505565236186363</c:v>
                </c:pt>
                <c:pt idx="11209">
                  <c:v>0.59177165445195112</c:v>
                </c:pt>
                <c:pt idx="11210">
                  <c:v>0.5792463408491999</c:v>
                </c:pt>
                <c:pt idx="11211">
                  <c:v>0.58512882694599344</c:v>
                </c:pt>
                <c:pt idx="11212">
                  <c:v>0.59235050994145277</c:v>
                </c:pt>
                <c:pt idx="11213">
                  <c:v>0.58870181970688062</c:v>
                </c:pt>
                <c:pt idx="11214">
                  <c:v>0.58028440194704045</c:v>
                </c:pt>
                <c:pt idx="11215">
                  <c:v>0.58601861490227247</c:v>
                </c:pt>
                <c:pt idx="11216">
                  <c:v>0.59293262599166774</c:v>
                </c:pt>
                <c:pt idx="11217">
                  <c:v>0.5803265617479566</c:v>
                </c:pt>
                <c:pt idx="11218">
                  <c:v>0.58810403944519862</c:v>
                </c:pt>
                <c:pt idx="11219">
                  <c:v>0.61620527910694467</c:v>
                </c:pt>
                <c:pt idx="11220">
                  <c:v>0.60445788583111248</c:v>
                </c:pt>
                <c:pt idx="11221">
                  <c:v>0.59291661188809253</c:v>
                </c:pt>
                <c:pt idx="11222">
                  <c:v>0.57451516135093006</c:v>
                </c:pt>
                <c:pt idx="11223">
                  <c:v>0.58293165756487875</c:v>
                </c:pt>
                <c:pt idx="11224">
                  <c:v>0.5833838656476914</c:v>
                </c:pt>
                <c:pt idx="11225">
                  <c:v>0.57652258759898245</c:v>
                </c:pt>
                <c:pt idx="11226">
                  <c:v>0.60224910279705268</c:v>
                </c:pt>
                <c:pt idx="11227">
                  <c:v>0.5919707330582481</c:v>
                </c:pt>
                <c:pt idx="11228">
                  <c:v>0.57655667460177662</c:v>
                </c:pt>
                <c:pt idx="11229">
                  <c:v>0.58926604337932886</c:v>
                </c:pt>
                <c:pt idx="11230">
                  <c:v>0.61732577724096283</c:v>
                </c:pt>
                <c:pt idx="11231">
                  <c:v>0.59270765031089057</c:v>
                </c:pt>
                <c:pt idx="11232">
                  <c:v>0.67558105224668585</c:v>
                </c:pt>
                <c:pt idx="11233">
                  <c:v>0.61888303432737102</c:v>
                </c:pt>
                <c:pt idx="11234">
                  <c:v>0.59005799832619599</c:v>
                </c:pt>
                <c:pt idx="11235">
                  <c:v>0</c:v>
                </c:pt>
                <c:pt idx="11236">
                  <c:v>0.5948247558998061</c:v>
                </c:pt>
                <c:pt idx="11237">
                  <c:v>0.62482619898000791</c:v>
                </c:pt>
                <c:pt idx="11238">
                  <c:v>0.58256792221451759</c:v>
                </c:pt>
                <c:pt idx="11239">
                  <c:v>0.5772143839977667</c:v>
                </c:pt>
                <c:pt idx="11240">
                  <c:v>0.58331333696281573</c:v>
                </c:pt>
                <c:pt idx="11241">
                  <c:v>0.58101204115492644</c:v>
                </c:pt>
                <c:pt idx="11242">
                  <c:v>0.78878958504875352</c:v>
                </c:pt>
                <c:pt idx="11243">
                  <c:v>0.58720761469601723</c:v>
                </c:pt>
                <c:pt idx="11244">
                  <c:v>0.58883172559420738</c:v>
                </c:pt>
                <c:pt idx="11245">
                  <c:v>0.5861542021612185</c:v>
                </c:pt>
                <c:pt idx="11246">
                  <c:v>0.58659896374051856</c:v>
                </c:pt>
                <c:pt idx="11247">
                  <c:v>0.59064054775877972</c:v>
                </c:pt>
                <c:pt idx="11248">
                  <c:v>0.58002371520857265</c:v>
                </c:pt>
                <c:pt idx="11249">
                  <c:v>0.57484038669842075</c:v>
                </c:pt>
                <c:pt idx="11250">
                  <c:v>0.58783820707394252</c:v>
                </c:pt>
                <c:pt idx="11251">
                  <c:v>0.6094387289589005</c:v>
                </c:pt>
                <c:pt idx="11252">
                  <c:v>0.63366574395568764</c:v>
                </c:pt>
                <c:pt idx="11253">
                  <c:v>0.59388387883376459</c:v>
                </c:pt>
                <c:pt idx="11254">
                  <c:v>0.58954343390596553</c:v>
                </c:pt>
                <c:pt idx="11255">
                  <c:v>0.58280724179785171</c:v>
                </c:pt>
                <c:pt idx="11256">
                  <c:v>0.60053614947718548</c:v>
                </c:pt>
                <c:pt idx="11257">
                  <c:v>0.5793824007620394</c:v>
                </c:pt>
                <c:pt idx="11258">
                  <c:v>0.58931742014007749</c:v>
                </c:pt>
                <c:pt idx="11259">
                  <c:v>0.57842041119324361</c:v>
                </c:pt>
                <c:pt idx="11260">
                  <c:v>0.58615283241498073</c:v>
                </c:pt>
                <c:pt idx="11261">
                  <c:v>0.58225412882065797</c:v>
                </c:pt>
                <c:pt idx="11262">
                  <c:v>0.58364330266025821</c:v>
                </c:pt>
                <c:pt idx="11263">
                  <c:v>0.61493452815841265</c:v>
                </c:pt>
                <c:pt idx="11264">
                  <c:v>0.58374424748288578</c:v>
                </c:pt>
                <c:pt idx="11265">
                  <c:v>0.59044662115467117</c:v>
                </c:pt>
                <c:pt idx="11266">
                  <c:v>0.59273667481322156</c:v>
                </c:pt>
                <c:pt idx="11267">
                  <c:v>0.57213779912650542</c:v>
                </c:pt>
                <c:pt idx="11268">
                  <c:v>0.58774883539490974</c:v>
                </c:pt>
                <c:pt idx="11269">
                  <c:v>0.58907151274407565</c:v>
                </c:pt>
                <c:pt idx="11270">
                  <c:v>0.58519784549866949</c:v>
                </c:pt>
                <c:pt idx="11271">
                  <c:v>0.58708618886711916</c:v>
                </c:pt>
                <c:pt idx="11272">
                  <c:v>0.59536932325806058</c:v>
                </c:pt>
                <c:pt idx="11273">
                  <c:v>0.5909261297267927</c:v>
                </c:pt>
                <c:pt idx="11274">
                  <c:v>0.59189602020899335</c:v>
                </c:pt>
                <c:pt idx="11275">
                  <c:v>0.57495759829271353</c:v>
                </c:pt>
                <c:pt idx="11276">
                  <c:v>0.59205773456173139</c:v>
                </c:pt>
                <c:pt idx="11277">
                  <c:v>0.59626673759131799</c:v>
                </c:pt>
                <c:pt idx="11278">
                  <c:v>0.57732763635694773</c:v>
                </c:pt>
                <c:pt idx="11279">
                  <c:v>0.59515845818376445</c:v>
                </c:pt>
                <c:pt idx="11280">
                  <c:v>0.58224768539388572</c:v>
                </c:pt>
                <c:pt idx="11281">
                  <c:v>0.58764471155266818</c:v>
                </c:pt>
                <c:pt idx="11282">
                  <c:v>0.59709657179641129</c:v>
                </c:pt>
                <c:pt idx="11283">
                  <c:v>0.5880428162366661</c:v>
                </c:pt>
                <c:pt idx="11284">
                  <c:v>0.57895911704901193</c:v>
                </c:pt>
                <c:pt idx="11285">
                  <c:v>0.65128503863209986</c:v>
                </c:pt>
                <c:pt idx="11286">
                  <c:v>0.58857396493264147</c:v>
                </c:pt>
                <c:pt idx="11287">
                  <c:v>0.5872680333314575</c:v>
                </c:pt>
                <c:pt idx="11288">
                  <c:v>0.5972522542380585</c:v>
                </c:pt>
                <c:pt idx="11289">
                  <c:v>0.5871069025660085</c:v>
                </c:pt>
                <c:pt idx="11290">
                  <c:v>0.59116491756670808</c:v>
                </c:pt>
                <c:pt idx="11291">
                  <c:v>0.5853082652338425</c:v>
                </c:pt>
                <c:pt idx="11292">
                  <c:v>0</c:v>
                </c:pt>
                <c:pt idx="11293">
                  <c:v>0.58538906966477688</c:v>
                </c:pt>
                <c:pt idx="11294">
                  <c:v>0.6010645875415187</c:v>
                </c:pt>
                <c:pt idx="11295">
                  <c:v>0.58422486286130049</c:v>
                </c:pt>
                <c:pt idx="11296">
                  <c:v>0.57325086413604731</c:v>
                </c:pt>
                <c:pt idx="11297">
                  <c:v>0.58109479899226846</c:v>
                </c:pt>
                <c:pt idx="11298">
                  <c:v>0.59684919668532121</c:v>
                </c:pt>
                <c:pt idx="11299">
                  <c:v>0.57062707286974468</c:v>
                </c:pt>
                <c:pt idx="11300">
                  <c:v>0.58245239644264435</c:v>
                </c:pt>
                <c:pt idx="11301">
                  <c:v>0.58786544443487143</c:v>
                </c:pt>
                <c:pt idx="11302">
                  <c:v>0.58968840371880971</c:v>
                </c:pt>
                <c:pt idx="11303">
                  <c:v>0.58933250226592049</c:v>
                </c:pt>
                <c:pt idx="11304">
                  <c:v>0.58955273686058451</c:v>
                </c:pt>
                <c:pt idx="11305">
                  <c:v>0.60226175415709793</c:v>
                </c:pt>
                <c:pt idx="11306">
                  <c:v>0.59768719530018388</c:v>
                </c:pt>
                <c:pt idx="11307">
                  <c:v>0.5924517667063961</c:v>
                </c:pt>
                <c:pt idx="11308">
                  <c:v>0.59367448299355163</c:v>
                </c:pt>
                <c:pt idx="11309">
                  <c:v>0.57999324879655301</c:v>
                </c:pt>
                <c:pt idx="11310">
                  <c:v>0.57312387402303555</c:v>
                </c:pt>
                <c:pt idx="11311">
                  <c:v>0.6020599913279624</c:v>
                </c:pt>
                <c:pt idx="11312">
                  <c:v>0.5869402995350429</c:v>
                </c:pt>
                <c:pt idx="11313">
                  <c:v>0.58440578776060548</c:v>
                </c:pt>
                <c:pt idx="11314">
                  <c:v>0.60105908173097089</c:v>
                </c:pt>
                <c:pt idx="11315">
                  <c:v>0.58354193770366558</c:v>
                </c:pt>
                <c:pt idx="11316">
                  <c:v>0.60185925433252341</c:v>
                </c:pt>
                <c:pt idx="11317">
                  <c:v>0.61325789112943663</c:v>
                </c:pt>
                <c:pt idx="11318">
                  <c:v>0.59519512855006418</c:v>
                </c:pt>
                <c:pt idx="11319">
                  <c:v>0.59083728721921358</c:v>
                </c:pt>
                <c:pt idx="11320">
                  <c:v>0.5797415769291101</c:v>
                </c:pt>
                <c:pt idx="11321">
                  <c:v>0.58973445443415262</c:v>
                </c:pt>
                <c:pt idx="11322">
                  <c:v>0.62853162579067967</c:v>
                </c:pt>
                <c:pt idx="11323">
                  <c:v>0.5916437767395637</c:v>
                </c:pt>
                <c:pt idx="11324">
                  <c:v>0.58736441508866633</c:v>
                </c:pt>
                <c:pt idx="11325">
                  <c:v>0.59773656898160965</c:v>
                </c:pt>
                <c:pt idx="11326">
                  <c:v>0.60286349661156435</c:v>
                </c:pt>
                <c:pt idx="11327">
                  <c:v>0.58987209306728849</c:v>
                </c:pt>
                <c:pt idx="11328">
                  <c:v>0.58147346054618498</c:v>
                </c:pt>
                <c:pt idx="11329">
                  <c:v>0.6094280291954518</c:v>
                </c:pt>
                <c:pt idx="11330">
                  <c:v>0.5796986157962869</c:v>
                </c:pt>
                <c:pt idx="11331">
                  <c:v>0.60103643562932563</c:v>
                </c:pt>
                <c:pt idx="11332">
                  <c:v>0.60531925226772265</c:v>
                </c:pt>
                <c:pt idx="11333">
                  <c:v>0.57403126772771851</c:v>
                </c:pt>
                <c:pt idx="11334">
                  <c:v>0.59663905847319276</c:v>
                </c:pt>
                <c:pt idx="11335">
                  <c:v>0.59258709506393858</c:v>
                </c:pt>
                <c:pt idx="11336">
                  <c:v>0.57896494513613006</c:v>
                </c:pt>
                <c:pt idx="11337">
                  <c:v>0.59459342664260817</c:v>
                </c:pt>
                <c:pt idx="11338">
                  <c:v>0.59234197545363021</c:v>
                </c:pt>
                <c:pt idx="11339">
                  <c:v>0.57814783392255165</c:v>
                </c:pt>
                <c:pt idx="11340">
                  <c:v>0.5938655127126905</c:v>
                </c:pt>
                <c:pt idx="11341">
                  <c:v>0.58357658563394732</c:v>
                </c:pt>
                <c:pt idx="11342">
                  <c:v>0.6063247831963956</c:v>
                </c:pt>
                <c:pt idx="11343">
                  <c:v>0.58406950200195296</c:v>
                </c:pt>
                <c:pt idx="11344">
                  <c:v>0.58528978107806839</c:v>
                </c:pt>
                <c:pt idx="11345">
                  <c:v>0.60042730338285921</c:v>
                </c:pt>
                <c:pt idx="11346">
                  <c:v>0.59354617635963958</c:v>
                </c:pt>
                <c:pt idx="11347">
                  <c:v>0.58911993852194156</c:v>
                </c:pt>
                <c:pt idx="11348">
                  <c:v>0.59060036916091085</c:v>
                </c:pt>
                <c:pt idx="11349">
                  <c:v>0.58718041378761665</c:v>
                </c:pt>
                <c:pt idx="11350">
                  <c:v>0.59603235689437251</c:v>
                </c:pt>
                <c:pt idx="11351">
                  <c:v>0.59871281112238051</c:v>
                </c:pt>
                <c:pt idx="11352">
                  <c:v>0.59579903019987712</c:v>
                </c:pt>
                <c:pt idx="11353">
                  <c:v>0.58386150903724787</c:v>
                </c:pt>
                <c:pt idx="11354">
                  <c:v>0.59268861276060503</c:v>
                </c:pt>
                <c:pt idx="11355">
                  <c:v>0.60512777767901726</c:v>
                </c:pt>
                <c:pt idx="11356">
                  <c:v>0.5981052095513727</c:v>
                </c:pt>
                <c:pt idx="11357">
                  <c:v>0.594802574001286</c:v>
                </c:pt>
                <c:pt idx="11358">
                  <c:v>0.59951280231408255</c:v>
                </c:pt>
                <c:pt idx="11359">
                  <c:v>0.60392792746308344</c:v>
                </c:pt>
                <c:pt idx="11360">
                  <c:v>0.59136202535963245</c:v>
                </c:pt>
                <c:pt idx="11361">
                  <c:v>0.59951280231408255</c:v>
                </c:pt>
                <c:pt idx="11362">
                  <c:v>0.59164577584969691</c:v>
                </c:pt>
                <c:pt idx="11363">
                  <c:v>0.58865017700301614</c:v>
                </c:pt>
                <c:pt idx="11364">
                  <c:v>0.58306791639261057</c:v>
                </c:pt>
                <c:pt idx="11365">
                  <c:v>0.59831425623743151</c:v>
                </c:pt>
                <c:pt idx="11366">
                  <c:v>0.5953004076806655</c:v>
                </c:pt>
                <c:pt idx="11367">
                  <c:v>0.58716357083593951</c:v>
                </c:pt>
                <c:pt idx="11368">
                  <c:v>0.59532660866899412</c:v>
                </c:pt>
                <c:pt idx="11369">
                  <c:v>0.56972259707137662</c:v>
                </c:pt>
                <c:pt idx="11370">
                  <c:v>0.59170657977000662</c:v>
                </c:pt>
                <c:pt idx="11371">
                  <c:v>0.5900160253934843</c:v>
                </c:pt>
                <c:pt idx="11372">
                  <c:v>0.58583077720611942</c:v>
                </c:pt>
                <c:pt idx="11373">
                  <c:v>0.59976157879433556</c:v>
                </c:pt>
                <c:pt idx="11374">
                  <c:v>0.60416311641572673</c:v>
                </c:pt>
                <c:pt idx="11375">
                  <c:v>0.5849595743424465</c:v>
                </c:pt>
                <c:pt idx="11376">
                  <c:v>0.58857083582951153</c:v>
                </c:pt>
                <c:pt idx="11377">
                  <c:v>0.58717583323056644</c:v>
                </c:pt>
                <c:pt idx="11378">
                  <c:v>0.58434886104977679</c:v>
                </c:pt>
                <c:pt idx="11379">
                  <c:v>0.58642155840019861</c:v>
                </c:pt>
                <c:pt idx="11380">
                  <c:v>0.57897926459615634</c:v>
                </c:pt>
                <c:pt idx="11381">
                  <c:v>0.58595328205794173</c:v>
                </c:pt>
                <c:pt idx="11382">
                  <c:v>0.59620800408789953</c:v>
                </c:pt>
                <c:pt idx="11383">
                  <c:v>0.59672592179497408</c:v>
                </c:pt>
                <c:pt idx="11384">
                  <c:v>0.58657854882288307</c:v>
                </c:pt>
                <c:pt idx="11385">
                  <c:v>0.5927152911950111</c:v>
                </c:pt>
                <c:pt idx="11386">
                  <c:v>0.59423465381600549</c:v>
                </c:pt>
                <c:pt idx="11387">
                  <c:v>0.60227282861813525</c:v>
                </c:pt>
                <c:pt idx="11388">
                  <c:v>0.58276447501890549</c:v>
                </c:pt>
                <c:pt idx="11389">
                  <c:v>0.58642155840019861</c:v>
                </c:pt>
                <c:pt idx="11390">
                  <c:v>0.5840206495600645</c:v>
                </c:pt>
                <c:pt idx="11391">
                  <c:v>0.58460398096720179</c:v>
                </c:pt>
                <c:pt idx="11392">
                  <c:v>0.59454420085826376</c:v>
                </c:pt>
                <c:pt idx="11393">
                  <c:v>0.60355940656500895</c:v>
                </c:pt>
                <c:pt idx="11394">
                  <c:v>0.59969325804885643</c:v>
                </c:pt>
                <c:pt idx="11395">
                  <c:v>0.55550636033919243</c:v>
                </c:pt>
                <c:pt idx="11396">
                  <c:v>0.58755690915425296</c:v>
                </c:pt>
                <c:pt idx="11397">
                  <c:v>0.58238551328806687</c:v>
                </c:pt>
                <c:pt idx="11398">
                  <c:v>0.61989153771897898</c:v>
                </c:pt>
                <c:pt idx="11399">
                  <c:v>0.58677404254295529</c:v>
                </c:pt>
                <c:pt idx="11400">
                  <c:v>0.59387770155320452</c:v>
                </c:pt>
                <c:pt idx="11401">
                  <c:v>0.59689999618906275</c:v>
                </c:pt>
                <c:pt idx="11402">
                  <c:v>0.61259652175375257</c:v>
                </c:pt>
                <c:pt idx="11403">
                  <c:v>0.57771295150776059</c:v>
                </c:pt>
                <c:pt idx="11404">
                  <c:v>0.58673035934674944</c:v>
                </c:pt>
                <c:pt idx="11405">
                  <c:v>0.5829861103806443</c:v>
                </c:pt>
                <c:pt idx="11406">
                  <c:v>0.58250365924804159</c:v>
                </c:pt>
                <c:pt idx="11407">
                  <c:v>0.59073371597666002</c:v>
                </c:pt>
                <c:pt idx="11408">
                  <c:v>0.59153112458433599</c:v>
                </c:pt>
                <c:pt idx="11409">
                  <c:v>0.57856702156059991</c:v>
                </c:pt>
                <c:pt idx="11410">
                  <c:v>0.58816138181140165</c:v>
                </c:pt>
                <c:pt idx="11411">
                  <c:v>0.58269744670640666</c:v>
                </c:pt>
                <c:pt idx="11412">
                  <c:v>0.60057594723154462</c:v>
                </c:pt>
                <c:pt idx="11413">
                  <c:v>0.59798006260473535</c:v>
                </c:pt>
                <c:pt idx="11414">
                  <c:v>0.58131937057050354</c:v>
                </c:pt>
                <c:pt idx="11415">
                  <c:v>0.56702414129548762</c:v>
                </c:pt>
                <c:pt idx="11416">
                  <c:v>0.57524054310742145</c:v>
                </c:pt>
                <c:pt idx="11417">
                  <c:v>0.57696663661981373</c:v>
                </c:pt>
                <c:pt idx="11418">
                  <c:v>0.56074939566660864</c:v>
                </c:pt>
                <c:pt idx="11419">
                  <c:v>0.57810028256405865</c:v>
                </c:pt>
                <c:pt idx="11420">
                  <c:v>0.57178103221730925</c:v>
                </c:pt>
                <c:pt idx="11421">
                  <c:v>0.60142583037531738</c:v>
                </c:pt>
                <c:pt idx="11422">
                  <c:v>0.59557463713583791</c:v>
                </c:pt>
                <c:pt idx="11423">
                  <c:v>0.58077431444605887</c:v>
                </c:pt>
                <c:pt idx="11424">
                  <c:v>0.58626572414472977</c:v>
                </c:pt>
                <c:pt idx="11425">
                  <c:v>0.57380323176453663</c:v>
                </c:pt>
                <c:pt idx="11426">
                  <c:v>0.59317219736550353</c:v>
                </c:pt>
                <c:pt idx="11427">
                  <c:v>0.58045535929042658</c:v>
                </c:pt>
                <c:pt idx="11428">
                  <c:v>0.57448342235669581</c:v>
                </c:pt>
                <c:pt idx="11429">
                  <c:v>0.58376424258795656</c:v>
                </c:pt>
                <c:pt idx="11430">
                  <c:v>0.58290963723273681</c:v>
                </c:pt>
                <c:pt idx="11431">
                  <c:v>0.58852130934845759</c:v>
                </c:pt>
                <c:pt idx="11432">
                  <c:v>0.60377318677208269</c:v>
                </c:pt>
                <c:pt idx="11433">
                  <c:v>0.58499231909253357</c:v>
                </c:pt>
                <c:pt idx="11434">
                  <c:v>0.58071285308423359</c:v>
                </c:pt>
                <c:pt idx="11435">
                  <c:v>0.58700648394342159</c:v>
                </c:pt>
                <c:pt idx="11436">
                  <c:v>0.58041806638911952</c:v>
                </c:pt>
                <c:pt idx="11437">
                  <c:v>0.59639993300423733</c:v>
                </c:pt>
                <c:pt idx="11438">
                  <c:v>0.59612120493445198</c:v>
                </c:pt>
                <c:pt idx="11439">
                  <c:v>0.59553566509332856</c:v>
                </c:pt>
                <c:pt idx="11440">
                  <c:v>0.59680636498180151</c:v>
                </c:pt>
                <c:pt idx="11441">
                  <c:v>0.58372701669950211</c:v>
                </c:pt>
                <c:pt idx="11442">
                  <c:v>0.58955355224949879</c:v>
                </c:pt>
                <c:pt idx="11443">
                  <c:v>0.58525516794179544</c:v>
                </c:pt>
                <c:pt idx="11444">
                  <c:v>0.58910812197260032</c:v>
                </c:pt>
                <c:pt idx="11445">
                  <c:v>0.58398446095109557</c:v>
                </c:pt>
                <c:pt idx="11446">
                  <c:v>0.58891182827474553</c:v>
                </c:pt>
                <c:pt idx="11447">
                  <c:v>0.61218788301842264</c:v>
                </c:pt>
                <c:pt idx="11448">
                  <c:v>0.59205532485574686</c:v>
                </c:pt>
                <c:pt idx="11449">
                  <c:v>0.58967601021265748</c:v>
                </c:pt>
                <c:pt idx="11450">
                  <c:v>0.59256321692839453</c:v>
                </c:pt>
                <c:pt idx="11451">
                  <c:v>0.58668710181444295</c:v>
                </c:pt>
                <c:pt idx="11452">
                  <c:v>0.57964697590098624</c:v>
                </c:pt>
                <c:pt idx="11453">
                  <c:v>0.58115289196628761</c:v>
                </c:pt>
                <c:pt idx="11454">
                  <c:v>0.59193406573912732</c:v>
                </c:pt>
                <c:pt idx="11455">
                  <c:v>0.58376650756897552</c:v>
                </c:pt>
                <c:pt idx="11456">
                  <c:v>0.59831510066643667</c:v>
                </c:pt>
                <c:pt idx="11457">
                  <c:v>0.59367822262918801</c:v>
                </c:pt>
                <c:pt idx="11458">
                  <c:v>0.60293119419163477</c:v>
                </c:pt>
                <c:pt idx="11459">
                  <c:v>0.58843911878731259</c:v>
                </c:pt>
                <c:pt idx="11460">
                  <c:v>0.5813806887099856</c:v>
                </c:pt>
                <c:pt idx="11461">
                  <c:v>0.58620163582735463</c:v>
                </c:pt>
                <c:pt idx="11462">
                  <c:v>0.5985362845173603</c:v>
                </c:pt>
                <c:pt idx="11463">
                  <c:v>0.59047811877814738</c:v>
                </c:pt>
                <c:pt idx="11464">
                  <c:v>0.58929558428765139</c:v>
                </c:pt>
                <c:pt idx="11465">
                  <c:v>0.57060818215071685</c:v>
                </c:pt>
                <c:pt idx="11466">
                  <c:v>0.59607268638449673</c:v>
                </c:pt>
                <c:pt idx="11467">
                  <c:v>0.82364545237493325</c:v>
                </c:pt>
                <c:pt idx="11468">
                  <c:v>0.58334902760835894</c:v>
                </c:pt>
                <c:pt idx="11469">
                  <c:v>0.5974008487526703</c:v>
                </c:pt>
                <c:pt idx="11470">
                  <c:v>0.59203479537822257</c:v>
                </c:pt>
                <c:pt idx="11471">
                  <c:v>0.59603577400003949</c:v>
                </c:pt>
                <c:pt idx="11472">
                  <c:v>0.57484444474029261</c:v>
                </c:pt>
                <c:pt idx="11473">
                  <c:v>0.59293582208302753</c:v>
                </c:pt>
                <c:pt idx="11474">
                  <c:v>0.60872448755933073</c:v>
                </c:pt>
                <c:pt idx="11475">
                  <c:v>0.57356023245171361</c:v>
                </c:pt>
                <c:pt idx="11476">
                  <c:v>0.58373261023843093</c:v>
                </c:pt>
                <c:pt idx="11477">
                  <c:v>0.56903086965453964</c:v>
                </c:pt>
                <c:pt idx="11478">
                  <c:v>0.59120206373975293</c:v>
                </c:pt>
                <c:pt idx="11479">
                  <c:v>0.59291661188809253</c:v>
                </c:pt>
                <c:pt idx="11480">
                  <c:v>0.5982136488161619</c:v>
                </c:pt>
                <c:pt idx="11481">
                  <c:v>0.57908330974338496</c:v>
                </c:pt>
                <c:pt idx="11482">
                  <c:v>0.60898739775588684</c:v>
                </c:pt>
                <c:pt idx="11483">
                  <c:v>0.58420817197598829</c:v>
                </c:pt>
                <c:pt idx="11484">
                  <c:v>0.60840016935898145</c:v>
                </c:pt>
                <c:pt idx="11485">
                  <c:v>0.59155051155625926</c:v>
                </c:pt>
                <c:pt idx="11486">
                  <c:v>0.58710267657547843</c:v>
                </c:pt>
                <c:pt idx="11487">
                  <c:v>0.57789432998584445</c:v>
                </c:pt>
                <c:pt idx="11488">
                  <c:v>0.58502665202918325</c:v>
                </c:pt>
                <c:pt idx="11489">
                  <c:v>0.60046373782532858</c:v>
                </c:pt>
                <c:pt idx="11490">
                  <c:v>0.59343284391574136</c:v>
                </c:pt>
                <c:pt idx="11491">
                  <c:v>0.60960120574916665</c:v>
                </c:pt>
                <c:pt idx="11492">
                  <c:v>0.5931051486750355</c:v>
                </c:pt>
                <c:pt idx="11493">
                  <c:v>0.59446683477951656</c:v>
                </c:pt>
                <c:pt idx="11494">
                  <c:v>0.59318491968298359</c:v>
                </c:pt>
                <c:pt idx="11495">
                  <c:v>0.57432964938281161</c:v>
                </c:pt>
                <c:pt idx="11496">
                  <c:v>0.59615113171744083</c:v>
                </c:pt>
                <c:pt idx="11497">
                  <c:v>0.59334168993963976</c:v>
                </c:pt>
                <c:pt idx="11498">
                  <c:v>0.58192122758662967</c:v>
                </c:pt>
                <c:pt idx="11499">
                  <c:v>0.5886818331963598</c:v>
                </c:pt>
                <c:pt idx="11500">
                  <c:v>0.60160066343543384</c:v>
                </c:pt>
                <c:pt idx="11501">
                  <c:v>0.57992703069591645</c:v>
                </c:pt>
                <c:pt idx="11502">
                  <c:v>0.58566085708051663</c:v>
                </c:pt>
                <c:pt idx="11503">
                  <c:v>0.58572243152419623</c:v>
                </c:pt>
                <c:pt idx="11504">
                  <c:v>0.58599473467683005</c:v>
                </c:pt>
                <c:pt idx="11505">
                  <c:v>0.58538992639741749</c:v>
                </c:pt>
                <c:pt idx="11506">
                  <c:v>0.6055334394505526</c:v>
                </c:pt>
                <c:pt idx="11507">
                  <c:v>0.59171642133695779</c:v>
                </c:pt>
                <c:pt idx="11508">
                  <c:v>0.61930697061559092</c:v>
                </c:pt>
                <c:pt idx="11509">
                  <c:v>0.60136641468562879</c:v>
                </c:pt>
                <c:pt idx="11510">
                  <c:v>0.57978359661681123</c:v>
                </c:pt>
                <c:pt idx="11511">
                  <c:v>0.58249280569063644</c:v>
                </c:pt>
                <c:pt idx="11512">
                  <c:v>0.60765184302509434</c:v>
                </c:pt>
                <c:pt idx="11513">
                  <c:v>0.58633505042501244</c:v>
                </c:pt>
                <c:pt idx="11514">
                  <c:v>0.58862474396940023</c:v>
                </c:pt>
                <c:pt idx="11515">
                  <c:v>0.5715706691800615</c:v>
                </c:pt>
                <c:pt idx="11516">
                  <c:v>0.672548848927497</c:v>
                </c:pt>
                <c:pt idx="11517">
                  <c:v>0.59855099446917293</c:v>
                </c:pt>
                <c:pt idx="11518">
                  <c:v>0.59011584754069968</c:v>
                </c:pt>
                <c:pt idx="11519">
                  <c:v>0.58524649231831261</c:v>
                </c:pt>
                <c:pt idx="11520">
                  <c:v>0.57015772999994041</c:v>
                </c:pt>
                <c:pt idx="11521">
                  <c:v>0.59746423963881334</c:v>
                </c:pt>
                <c:pt idx="11522">
                  <c:v>0.59045335501580731</c:v>
                </c:pt>
                <c:pt idx="11523">
                  <c:v>0.58547280683109759</c:v>
                </c:pt>
                <c:pt idx="11524">
                  <c:v>0.5715706691800615</c:v>
                </c:pt>
                <c:pt idx="11525">
                  <c:v>0.57860478255155068</c:v>
                </c:pt>
                <c:pt idx="11526">
                  <c:v>0.58671229948680759</c:v>
                </c:pt>
                <c:pt idx="11527">
                  <c:v>0.59455579629911182</c:v>
                </c:pt>
                <c:pt idx="11528">
                  <c:v>0.59900735466419364</c:v>
                </c:pt>
                <c:pt idx="11529">
                  <c:v>0.59070524045084072</c:v>
                </c:pt>
                <c:pt idx="11530">
                  <c:v>0.57790676009904018</c:v>
                </c:pt>
                <c:pt idx="11531">
                  <c:v>0.58185660523967553</c:v>
                </c:pt>
                <c:pt idx="11532">
                  <c:v>0.56839895135553664</c:v>
                </c:pt>
                <c:pt idx="11533">
                  <c:v>0.58958684598935751</c:v>
                </c:pt>
                <c:pt idx="11534">
                  <c:v>0.57550096280849461</c:v>
                </c:pt>
                <c:pt idx="11535">
                  <c:v>0.59998036493484075</c:v>
                </c:pt>
                <c:pt idx="11536">
                  <c:v>0.56701146780459244</c:v>
                </c:pt>
                <c:pt idx="11537">
                  <c:v>0.59141612018361045</c:v>
                </c:pt>
                <c:pt idx="11538">
                  <c:v>0.57348692529351009</c:v>
                </c:pt>
                <c:pt idx="11539">
                  <c:v>0.57658917278581379</c:v>
                </c:pt>
                <c:pt idx="11540">
                  <c:v>0.57748197983559901</c:v>
                </c:pt>
                <c:pt idx="11541">
                  <c:v>0.5910170157183684</c:v>
                </c:pt>
                <c:pt idx="11542">
                  <c:v>0.58947774616752058</c:v>
                </c:pt>
                <c:pt idx="11543">
                  <c:v>0.59991178670769529</c:v>
                </c:pt>
                <c:pt idx="11544">
                  <c:v>0.57914683698492064</c:v>
                </c:pt>
                <c:pt idx="11545">
                  <c:v>0.58502665202918325</c:v>
                </c:pt>
                <c:pt idx="11546">
                  <c:v>0.60370193839494013</c:v>
                </c:pt>
                <c:pt idx="11547">
                  <c:v>0.5734729289125633</c:v>
                </c:pt>
                <c:pt idx="11548">
                  <c:v>0.59235864881724865</c:v>
                </c:pt>
                <c:pt idx="11549">
                  <c:v>0.60088080384843034</c:v>
                </c:pt>
                <c:pt idx="11550">
                  <c:v>0.59106460702649921</c:v>
                </c:pt>
                <c:pt idx="11551">
                  <c:v>0.58595562453719463</c:v>
                </c:pt>
                <c:pt idx="11552">
                  <c:v>0.58485556142544459</c:v>
                </c:pt>
                <c:pt idx="11553">
                  <c:v>0.57859197959328379</c:v>
                </c:pt>
                <c:pt idx="11554">
                  <c:v>0.58456925916762559</c:v>
                </c:pt>
                <c:pt idx="11555">
                  <c:v>0.60515106830510523</c:v>
                </c:pt>
                <c:pt idx="11556">
                  <c:v>0.58181174242450173</c:v>
                </c:pt>
                <c:pt idx="11557">
                  <c:v>0.59513024871853248</c:v>
                </c:pt>
                <c:pt idx="11558">
                  <c:v>0.57853955542841962</c:v>
                </c:pt>
                <c:pt idx="11559">
                  <c:v>0.58863701835853111</c:v>
                </c:pt>
                <c:pt idx="11560">
                  <c:v>0.58042491305807664</c:v>
                </c:pt>
                <c:pt idx="11561">
                  <c:v>0.57702031381471663</c:v>
                </c:pt>
                <c:pt idx="11562">
                  <c:v>0.59273539157171251</c:v>
                </c:pt>
                <c:pt idx="11563">
                  <c:v>0.58230497868638109</c:v>
                </c:pt>
                <c:pt idx="11564">
                  <c:v>0.58581385902215033</c:v>
                </c:pt>
                <c:pt idx="11565">
                  <c:v>0.57490022939344665</c:v>
                </c:pt>
                <c:pt idx="11566">
                  <c:v>0.58514042607215999</c:v>
                </c:pt>
                <c:pt idx="11567">
                  <c:v>0.60889570366993151</c:v>
                </c:pt>
                <c:pt idx="11568">
                  <c:v>0.58092995329132979</c:v>
                </c:pt>
                <c:pt idx="11569">
                  <c:v>0.58286424950122928</c:v>
                </c:pt>
                <c:pt idx="11570">
                  <c:v>0.58399229781454054</c:v>
                </c:pt>
                <c:pt idx="11571">
                  <c:v>0.58190235656780853</c:v>
                </c:pt>
                <c:pt idx="11572">
                  <c:v>0.58307939670511599</c:v>
                </c:pt>
                <c:pt idx="11573">
                  <c:v>0.58441128602909109</c:v>
                </c:pt>
                <c:pt idx="11574">
                  <c:v>0.59678994397860929</c:v>
                </c:pt>
                <c:pt idx="11575">
                  <c:v>0.57164330189190249</c:v>
                </c:pt>
                <c:pt idx="11576">
                  <c:v>0.57534816775054332</c:v>
                </c:pt>
                <c:pt idx="11577">
                  <c:v>0.57471270846390954</c:v>
                </c:pt>
                <c:pt idx="11578">
                  <c:v>0.57403126772771851</c:v>
                </c:pt>
                <c:pt idx="11579">
                  <c:v>0.5873367345072541</c:v>
                </c:pt>
                <c:pt idx="11580">
                  <c:v>0.59238710858547838</c:v>
                </c:pt>
                <c:pt idx="11581">
                  <c:v>0.59383355462136256</c:v>
                </c:pt>
                <c:pt idx="11582">
                  <c:v>0.58063304821274875</c:v>
                </c:pt>
                <c:pt idx="11583">
                  <c:v>0.57737613749760852</c:v>
                </c:pt>
                <c:pt idx="11584">
                  <c:v>0.57552625881467001</c:v>
                </c:pt>
                <c:pt idx="11585">
                  <c:v>0.57537138841784941</c:v>
                </c:pt>
                <c:pt idx="11586">
                  <c:v>0.5673370512753787</c:v>
                </c:pt>
                <c:pt idx="11587">
                  <c:v>0.57466296890367952</c:v>
                </c:pt>
                <c:pt idx="11588">
                  <c:v>0.60351167339906664</c:v>
                </c:pt>
                <c:pt idx="11589">
                  <c:v>0.60060992493272969</c:v>
                </c:pt>
                <c:pt idx="11590">
                  <c:v>0.57863168761147921</c:v>
                </c:pt>
                <c:pt idx="11591">
                  <c:v>0.57576114402997369</c:v>
                </c:pt>
                <c:pt idx="11592">
                  <c:v>0.59698611769426158</c:v>
                </c:pt>
                <c:pt idx="11593">
                  <c:v>0.59671924285885125</c:v>
                </c:pt>
                <c:pt idx="11594">
                  <c:v>0.59987332917720948</c:v>
                </c:pt>
                <c:pt idx="11595">
                  <c:v>0.60744286508468903</c:v>
                </c:pt>
                <c:pt idx="11596">
                  <c:v>0.5807983038118355</c:v>
                </c:pt>
                <c:pt idx="11597">
                  <c:v>0.56879990801543179</c:v>
                </c:pt>
                <c:pt idx="11598">
                  <c:v>0.58554865227060005</c:v>
                </c:pt>
                <c:pt idx="11599">
                  <c:v>0.58105161060344679</c:v>
                </c:pt>
                <c:pt idx="11600">
                  <c:v>0.58770593266704962</c:v>
                </c:pt>
                <c:pt idx="11601">
                  <c:v>0.58136945490042657</c:v>
                </c:pt>
                <c:pt idx="11602">
                  <c:v>0.6018137228314836</c:v>
                </c:pt>
                <c:pt idx="11603">
                  <c:v>0.59608336743920565</c:v>
                </c:pt>
                <c:pt idx="11604">
                  <c:v>0.59337629336482522</c:v>
                </c:pt>
                <c:pt idx="11605">
                  <c:v>0.5929373761290615</c:v>
                </c:pt>
                <c:pt idx="11606">
                  <c:v>0.57761108514979465</c:v>
                </c:pt>
                <c:pt idx="11607">
                  <c:v>0</c:v>
                </c:pt>
                <c:pt idx="11608">
                  <c:v>0.58408662031606062</c:v>
                </c:pt>
                <c:pt idx="11609">
                  <c:v>0.59711915894929157</c:v>
                </c:pt>
                <c:pt idx="11610">
                  <c:v>0.57257166628313716</c:v>
                </c:pt>
                <c:pt idx="11611">
                  <c:v>0.60695626057226559</c:v>
                </c:pt>
                <c:pt idx="11612">
                  <c:v>0.60254768871992437</c:v>
                </c:pt>
                <c:pt idx="11613">
                  <c:v>0.58884185502969844</c:v>
                </c:pt>
                <c:pt idx="11614">
                  <c:v>0.59161852203009901</c:v>
                </c:pt>
                <c:pt idx="11615">
                  <c:v>0.5831031931973486</c:v>
                </c:pt>
                <c:pt idx="11616">
                  <c:v>0.59276857257067872</c:v>
                </c:pt>
                <c:pt idx="11617">
                  <c:v>0.57703406733015483</c:v>
                </c:pt>
                <c:pt idx="11618">
                  <c:v>0.57659581220674105</c:v>
                </c:pt>
                <c:pt idx="11619">
                  <c:v>0.58469093111155468</c:v>
                </c:pt>
                <c:pt idx="11620">
                  <c:v>0.59959099956218331</c:v>
                </c:pt>
                <c:pt idx="11621">
                  <c:v>0.57429439677660621</c:v>
                </c:pt>
                <c:pt idx="11622">
                  <c:v>0.53694511846800863</c:v>
                </c:pt>
                <c:pt idx="11623">
                  <c:v>0.58714821260058903</c:v>
                </c:pt>
                <c:pt idx="11624">
                  <c:v>0.56920064650438729</c:v>
                </c:pt>
                <c:pt idx="11625">
                  <c:v>0.57343729296190959</c:v>
                </c:pt>
                <c:pt idx="11626">
                  <c:v>0.58254070086876375</c:v>
                </c:pt>
                <c:pt idx="11627">
                  <c:v>0.59005579244535422</c:v>
                </c:pt>
                <c:pt idx="11628">
                  <c:v>0.59522056679765545</c:v>
                </c:pt>
                <c:pt idx="11629">
                  <c:v>0.59531498890519241</c:v>
                </c:pt>
                <c:pt idx="11630">
                  <c:v>0.58586065019320888</c:v>
                </c:pt>
                <c:pt idx="11631">
                  <c:v>0.58726755730387581</c:v>
                </c:pt>
                <c:pt idx="11632">
                  <c:v>0.60004936513532869</c:v>
                </c:pt>
                <c:pt idx="11633">
                  <c:v>0.5925586392531027</c:v>
                </c:pt>
                <c:pt idx="11634">
                  <c:v>0.59580384047760659</c:v>
                </c:pt>
                <c:pt idx="11635">
                  <c:v>0.59366633743700958</c:v>
                </c:pt>
                <c:pt idx="11636">
                  <c:v>0.5889748108741758</c:v>
                </c:pt>
                <c:pt idx="11637">
                  <c:v>0.59679878817944254</c:v>
                </c:pt>
                <c:pt idx="11638">
                  <c:v>0.58084544184481324</c:v>
                </c:pt>
                <c:pt idx="11639">
                  <c:v>0.58268858726021655</c:v>
                </c:pt>
                <c:pt idx="11640">
                  <c:v>0.58192774857375251</c:v>
                </c:pt>
                <c:pt idx="11641">
                  <c:v>0.58240299226488201</c:v>
                </c:pt>
                <c:pt idx="11642">
                  <c:v>0.57930602917457263</c:v>
                </c:pt>
                <c:pt idx="11643">
                  <c:v>0.58719772691003658</c:v>
                </c:pt>
                <c:pt idx="11644">
                  <c:v>0.5842786176832081</c:v>
                </c:pt>
                <c:pt idx="11645">
                  <c:v>0.58656627397119065</c:v>
                </c:pt>
                <c:pt idx="11646">
                  <c:v>0.58504718556181567</c:v>
                </c:pt>
                <c:pt idx="11647">
                  <c:v>0.61126096290892928</c:v>
                </c:pt>
                <c:pt idx="11648">
                  <c:v>0.60231478422579754</c:v>
                </c:pt>
                <c:pt idx="11649">
                  <c:v>0.58362080438691766</c:v>
                </c:pt>
                <c:pt idx="11650">
                  <c:v>0.5884002153450878</c:v>
                </c:pt>
                <c:pt idx="11651">
                  <c:v>0.6058751943284798</c:v>
                </c:pt>
                <c:pt idx="11652">
                  <c:v>0.60231300297619261</c:v>
                </c:pt>
                <c:pt idx="11653">
                  <c:v>0.58944848020634644</c:v>
                </c:pt>
                <c:pt idx="11654">
                  <c:v>0.58869602976998059</c:v>
                </c:pt>
                <c:pt idx="11655">
                  <c:v>0.60885581298954283</c:v>
                </c:pt>
                <c:pt idx="11656">
                  <c:v>0.58578475733962043</c:v>
                </c:pt>
                <c:pt idx="11657">
                  <c:v>0.58331425129682557</c:v>
                </c:pt>
                <c:pt idx="11658">
                  <c:v>0.60460718034184235</c:v>
                </c:pt>
                <c:pt idx="11659">
                  <c:v>0.59096003334867575</c:v>
                </c:pt>
                <c:pt idx="11660">
                  <c:v>0.58180828318322453</c:v>
                </c:pt>
                <c:pt idx="11661">
                  <c:v>0.58847084837363051</c:v>
                </c:pt>
                <c:pt idx="11662">
                  <c:v>0.59977087894942915</c:v>
                </c:pt>
                <c:pt idx="11663">
                  <c:v>0.60920483255101443</c:v>
                </c:pt>
                <c:pt idx="11664">
                  <c:v>0.59318054047835056</c:v>
                </c:pt>
                <c:pt idx="11665">
                  <c:v>0.59791395046605156</c:v>
                </c:pt>
                <c:pt idx="11666">
                  <c:v>0.6018007884065687</c:v>
                </c:pt>
                <c:pt idx="11667">
                  <c:v>0.59611596930420341</c:v>
                </c:pt>
                <c:pt idx="11668">
                  <c:v>0.58090892072351308</c:v>
                </c:pt>
                <c:pt idx="11669">
                  <c:v>0.58687515344228403</c:v>
                </c:pt>
                <c:pt idx="11670">
                  <c:v>0.61158832835475907</c:v>
                </c:pt>
                <c:pt idx="11671">
                  <c:v>0.60461918837352768</c:v>
                </c:pt>
                <c:pt idx="11672">
                  <c:v>0.59604437386948372</c:v>
                </c:pt>
                <c:pt idx="11673">
                  <c:v>0.58615190040357334</c:v>
                </c:pt>
                <c:pt idx="11674">
                  <c:v>0.59872615253881478</c:v>
                </c:pt>
                <c:pt idx="11675">
                  <c:v>0.59350601864931851</c:v>
                </c:pt>
                <c:pt idx="11676">
                  <c:v>0.58979613009141951</c:v>
                </c:pt>
                <c:pt idx="11677">
                  <c:v>0.59842570667286843</c:v>
                </c:pt>
                <c:pt idx="11678">
                  <c:v>0.59550150846130356</c:v>
                </c:pt>
                <c:pt idx="11679">
                  <c:v>0.5703719283444727</c:v>
                </c:pt>
                <c:pt idx="11680">
                  <c:v>0.58873622845026663</c:v>
                </c:pt>
                <c:pt idx="11681">
                  <c:v>0.57650588685557536</c:v>
                </c:pt>
                <c:pt idx="11682">
                  <c:v>0.59132966317259872</c:v>
                </c:pt>
                <c:pt idx="11683">
                  <c:v>0.58807056697833859</c:v>
                </c:pt>
                <c:pt idx="11684">
                  <c:v>0.60231965918735941</c:v>
                </c:pt>
                <c:pt idx="11685">
                  <c:v>0.60049871529573362</c:v>
                </c:pt>
                <c:pt idx="11686">
                  <c:v>0.59383296319211309</c:v>
                </c:pt>
                <c:pt idx="11687">
                  <c:v>0.61466403233876943</c:v>
                </c:pt>
                <c:pt idx="11688">
                  <c:v>0.59260701756026912</c:v>
                </c:pt>
                <c:pt idx="11689">
                  <c:v>0.58262463241944384</c:v>
                </c:pt>
                <c:pt idx="11690">
                  <c:v>0.60916894121217768</c:v>
                </c:pt>
                <c:pt idx="11691">
                  <c:v>0.59313761564936451</c:v>
                </c:pt>
                <c:pt idx="11692">
                  <c:v>0.58580036703414218</c:v>
                </c:pt>
                <c:pt idx="11693">
                  <c:v>0.59915146337880765</c:v>
                </c:pt>
                <c:pt idx="11694">
                  <c:v>0.58398987145283354</c:v>
                </c:pt>
                <c:pt idx="11695">
                  <c:v>0.60310774691915614</c:v>
                </c:pt>
                <c:pt idx="11696">
                  <c:v>0.59224650763247488</c:v>
                </c:pt>
                <c:pt idx="11697">
                  <c:v>0.59492074318761057</c:v>
                </c:pt>
                <c:pt idx="11698">
                  <c:v>0.59141498581266838</c:v>
                </c:pt>
                <c:pt idx="11699">
                  <c:v>0.59576575823027422</c:v>
                </c:pt>
                <c:pt idx="11700">
                  <c:v>0.58786347136006456</c:v>
                </c:pt>
                <c:pt idx="11701">
                  <c:v>0.59520395548430349</c:v>
                </c:pt>
                <c:pt idx="11702">
                  <c:v>0.61330025925608922</c:v>
                </c:pt>
                <c:pt idx="11703">
                  <c:v>0.56937925481079454</c:v>
                </c:pt>
                <c:pt idx="11704">
                  <c:v>0.57659266764953021</c:v>
                </c:pt>
                <c:pt idx="11705">
                  <c:v>0.58610838532155995</c:v>
                </c:pt>
                <c:pt idx="11706">
                  <c:v>0.59518726328305849</c:v>
                </c:pt>
                <c:pt idx="11707">
                  <c:v>0.59490331365849336</c:v>
                </c:pt>
                <c:pt idx="11708">
                  <c:v>0.58820402282724449</c:v>
                </c:pt>
                <c:pt idx="11709">
                  <c:v>0.58262463241944384</c:v>
                </c:pt>
                <c:pt idx="11710">
                  <c:v>0.59567319266656193</c:v>
                </c:pt>
                <c:pt idx="11711">
                  <c:v>0.59217405488727548</c:v>
                </c:pt>
                <c:pt idx="11712">
                  <c:v>0.5879969238645425</c:v>
                </c:pt>
                <c:pt idx="11713">
                  <c:v>0.58033403329620159</c:v>
                </c:pt>
                <c:pt idx="11714">
                  <c:v>0.6097280991941183</c:v>
                </c:pt>
                <c:pt idx="11715">
                  <c:v>0.6001932022250146</c:v>
                </c:pt>
                <c:pt idx="11716">
                  <c:v>0.60311795648429711</c:v>
                </c:pt>
                <c:pt idx="11717">
                  <c:v>0.59173491813642232</c:v>
                </c:pt>
                <c:pt idx="11718">
                  <c:v>0.59721950736546758</c:v>
                </c:pt>
                <c:pt idx="11719">
                  <c:v>0.59829051772799358</c:v>
                </c:pt>
                <c:pt idx="11720">
                  <c:v>0.59348105594080258</c:v>
                </c:pt>
                <c:pt idx="11721">
                  <c:v>0.61270499684325463</c:v>
                </c:pt>
                <c:pt idx="11722">
                  <c:v>0.59237272392482976</c:v>
                </c:pt>
                <c:pt idx="11723">
                  <c:v>0.58785538361322431</c:v>
                </c:pt>
                <c:pt idx="11724">
                  <c:v>0.58702153795181278</c:v>
                </c:pt>
                <c:pt idx="11725">
                  <c:v>0.60178710757289444</c:v>
                </c:pt>
                <c:pt idx="11726">
                  <c:v>0.60846248293709249</c:v>
                </c:pt>
                <c:pt idx="11727">
                  <c:v>0.59663801726054178</c:v>
                </c:pt>
                <c:pt idx="11728">
                  <c:v>0.61025197679914156</c:v>
                </c:pt>
                <c:pt idx="11729">
                  <c:v>0.60070746926967566</c:v>
                </c:pt>
                <c:pt idx="11730">
                  <c:v>0.60017934417429364</c:v>
                </c:pt>
                <c:pt idx="11731">
                  <c:v>0.59697420429908254</c:v>
                </c:pt>
                <c:pt idx="11732">
                  <c:v>0.5903178974458273</c:v>
                </c:pt>
                <c:pt idx="11733">
                  <c:v>0.57767023730341327</c:v>
                </c:pt>
                <c:pt idx="11734">
                  <c:v>0.57869921532459301</c:v>
                </c:pt>
                <c:pt idx="11735">
                  <c:v>0.58654296289139496</c:v>
                </c:pt>
                <c:pt idx="11736">
                  <c:v>0.58694540264409034</c:v>
                </c:pt>
                <c:pt idx="11737">
                  <c:v>0.58886522003348785</c:v>
                </c:pt>
                <c:pt idx="11738">
                  <c:v>0.60529698381838504</c:v>
                </c:pt>
                <c:pt idx="11739">
                  <c:v>0.5940556084257268</c:v>
                </c:pt>
                <c:pt idx="11740">
                  <c:v>0.60422066484889081</c:v>
                </c:pt>
                <c:pt idx="11741">
                  <c:v>0.61628283021230523</c:v>
                </c:pt>
                <c:pt idx="11742">
                  <c:v>0.59630766243887212</c:v>
                </c:pt>
                <c:pt idx="11743">
                  <c:v>0.59277867493857705</c:v>
                </c:pt>
                <c:pt idx="11744">
                  <c:v>0.60098633322389994</c:v>
                </c:pt>
                <c:pt idx="11745">
                  <c:v>0.60827395306662568</c:v>
                </c:pt>
                <c:pt idx="11746">
                  <c:v>0.59683243682382181</c:v>
                </c:pt>
                <c:pt idx="11747">
                  <c:v>0.59989931780703543</c:v>
                </c:pt>
                <c:pt idx="11748">
                  <c:v>0.59303181241979275</c:v>
                </c:pt>
                <c:pt idx="11749">
                  <c:v>0.58334224985860661</c:v>
                </c:pt>
                <c:pt idx="11750">
                  <c:v>0.59603183233629775</c:v>
                </c:pt>
                <c:pt idx="11751">
                  <c:v>0.58485246392621271</c:v>
                </c:pt>
                <c:pt idx="11752">
                  <c:v>0.59349810580500417</c:v>
                </c:pt>
                <c:pt idx="11753">
                  <c:v>0.59296304311515358</c:v>
                </c:pt>
                <c:pt idx="11754">
                  <c:v>0.60749553764931874</c:v>
                </c:pt>
                <c:pt idx="11755">
                  <c:v>0.60668452997777578</c:v>
                </c:pt>
                <c:pt idx="11756">
                  <c:v>0.5960470075454396</c:v>
                </c:pt>
                <c:pt idx="11757">
                  <c:v>0.59712165594935751</c:v>
                </c:pt>
                <c:pt idx="11758">
                  <c:v>0.6074550232146686</c:v>
                </c:pt>
                <c:pt idx="11759">
                  <c:v>0.610456341990257</c:v>
                </c:pt>
                <c:pt idx="11760">
                  <c:v>0.60095911752707776</c:v>
                </c:pt>
                <c:pt idx="11761">
                  <c:v>0.59648488932641575</c:v>
                </c:pt>
                <c:pt idx="11762">
                  <c:v>0.57691695596520598</c:v>
                </c:pt>
                <c:pt idx="11763">
                  <c:v>0.6283889300503116</c:v>
                </c:pt>
                <c:pt idx="11764">
                  <c:v>0.58585934769334969</c:v>
                </c:pt>
                <c:pt idx="11765">
                  <c:v>0.58110250871304148</c:v>
                </c:pt>
                <c:pt idx="11766">
                  <c:v>0.61137644472776065</c:v>
                </c:pt>
                <c:pt idx="11767">
                  <c:v>0.61961235922751901</c:v>
                </c:pt>
                <c:pt idx="11768">
                  <c:v>0.6072908597343919</c:v>
                </c:pt>
                <c:pt idx="11769">
                  <c:v>0.59789606219269353</c:v>
                </c:pt>
                <c:pt idx="11770">
                  <c:v>0.61441042971439153</c:v>
                </c:pt>
                <c:pt idx="11771">
                  <c:v>0.62936290328181443</c:v>
                </c:pt>
                <c:pt idx="11772">
                  <c:v>0.61083391563546763</c:v>
                </c:pt>
                <c:pt idx="11773">
                  <c:v>0.5896668305489059</c:v>
                </c:pt>
                <c:pt idx="11774">
                  <c:v>0.5916891236778038</c:v>
                </c:pt>
                <c:pt idx="11775">
                  <c:v>0.60537945575766949</c:v>
                </c:pt>
                <c:pt idx="11776">
                  <c:v>0.59562588132255267</c:v>
                </c:pt>
                <c:pt idx="11777">
                  <c:v>0.5948539188384353</c:v>
                </c:pt>
                <c:pt idx="11778">
                  <c:v>0.60149852456339581</c:v>
                </c:pt>
                <c:pt idx="11779">
                  <c:v>0.60621595109912063</c:v>
                </c:pt>
                <c:pt idx="11780">
                  <c:v>0.63344235693579465</c:v>
                </c:pt>
                <c:pt idx="11781">
                  <c:v>0.6114475229947437</c:v>
                </c:pt>
                <c:pt idx="11782">
                  <c:v>0.60618437637942246</c:v>
                </c:pt>
                <c:pt idx="11783">
                  <c:v>0.60515908933183671</c:v>
                </c:pt>
                <c:pt idx="11784">
                  <c:v>0.61010014433800175</c:v>
                </c:pt>
                <c:pt idx="11785">
                  <c:v>0.59137777622299459</c:v>
                </c:pt>
                <c:pt idx="11786">
                  <c:v>0.61468093391616363</c:v>
                </c:pt>
                <c:pt idx="11787">
                  <c:v>0.58941383631558564</c:v>
                </c:pt>
                <c:pt idx="11788">
                  <c:v>0.59675172636498675</c:v>
                </c:pt>
                <c:pt idx="11789">
                  <c:v>0.58830735296061498</c:v>
                </c:pt>
                <c:pt idx="11790">
                  <c:v>0.59536122897925858</c:v>
                </c:pt>
                <c:pt idx="11791">
                  <c:v>0.61286596173593588</c:v>
                </c:pt>
                <c:pt idx="11792">
                  <c:v>0.54132436268754791</c:v>
                </c:pt>
                <c:pt idx="11793">
                  <c:v>0.59419415827008604</c:v>
                </c:pt>
                <c:pt idx="11794">
                  <c:v>0.61579593961695545</c:v>
                </c:pt>
                <c:pt idx="11795">
                  <c:v>0.59058264032283303</c:v>
                </c:pt>
                <c:pt idx="11796">
                  <c:v>0.58444720633694858</c:v>
                </c:pt>
                <c:pt idx="11797">
                  <c:v>0.59623417153728131</c:v>
                </c:pt>
                <c:pt idx="11798">
                  <c:v>0.62621630096028458</c:v>
                </c:pt>
                <c:pt idx="11799">
                  <c:v>0.61014141795153365</c:v>
                </c:pt>
                <c:pt idx="11800">
                  <c:v>0.60010684870205844</c:v>
                </c:pt>
                <c:pt idx="11801">
                  <c:v>0.59584356859994958</c:v>
                </c:pt>
                <c:pt idx="11802">
                  <c:v>0.58809066782936759</c:v>
                </c:pt>
                <c:pt idx="11803">
                  <c:v>0.58899324627047578</c:v>
                </c:pt>
                <c:pt idx="11804">
                  <c:v>0.62978741076804634</c:v>
                </c:pt>
                <c:pt idx="11805">
                  <c:v>0.612344565260454</c:v>
                </c:pt>
                <c:pt idx="11806">
                  <c:v>0.60600047380276068</c:v>
                </c:pt>
                <c:pt idx="11807">
                  <c:v>0.60402958419086683</c:v>
                </c:pt>
                <c:pt idx="11808">
                  <c:v>0.60149117070715297</c:v>
                </c:pt>
                <c:pt idx="11809">
                  <c:v>0.59979803578808544</c:v>
                </c:pt>
                <c:pt idx="11810">
                  <c:v>0.5974274729308573</c:v>
                </c:pt>
                <c:pt idx="11811">
                  <c:v>0.60432194686784035</c:v>
                </c:pt>
                <c:pt idx="11812">
                  <c:v>0.58725953346147464</c:v>
                </c:pt>
                <c:pt idx="11813">
                  <c:v>0.59027886948437192</c:v>
                </c:pt>
                <c:pt idx="11814">
                  <c:v>0.60234412250061165</c:v>
                </c:pt>
                <c:pt idx="11815">
                  <c:v>0.62563106842341176</c:v>
                </c:pt>
                <c:pt idx="11816">
                  <c:v>0.60149265684897701</c:v>
                </c:pt>
                <c:pt idx="11817">
                  <c:v>0.59609704435428579</c:v>
                </c:pt>
                <c:pt idx="11818">
                  <c:v>0.62520925377816361</c:v>
                </c:pt>
                <c:pt idx="11819">
                  <c:v>0.59452700958733018</c:v>
                </c:pt>
                <c:pt idx="11820">
                  <c:v>0.61531976805111455</c:v>
                </c:pt>
                <c:pt idx="11821">
                  <c:v>0.59279469097493609</c:v>
                </c:pt>
                <c:pt idx="11822">
                  <c:v>0.5918140368620004</c:v>
                </c:pt>
                <c:pt idx="11823">
                  <c:v>0.60292311413323263</c:v>
                </c:pt>
                <c:pt idx="11824">
                  <c:v>0.63183117646132991</c:v>
                </c:pt>
                <c:pt idx="11825">
                  <c:v>0.60549316716635637</c:v>
                </c:pt>
                <c:pt idx="11826">
                  <c:v>0.59630766243887212</c:v>
                </c:pt>
                <c:pt idx="11827">
                  <c:v>0.60490783420079008</c:v>
                </c:pt>
                <c:pt idx="11828">
                  <c:v>0.60006060511111114</c:v>
                </c:pt>
                <c:pt idx="11829">
                  <c:v>0.60691568557509579</c:v>
                </c:pt>
                <c:pt idx="11830">
                  <c:v>0.59396372124178676</c:v>
                </c:pt>
                <c:pt idx="11831">
                  <c:v>0.59446621579531245</c:v>
                </c:pt>
                <c:pt idx="11832">
                  <c:v>0.60148514745594406</c:v>
                </c:pt>
                <c:pt idx="11833">
                  <c:v>0.59313483204940665</c:v>
                </c:pt>
                <c:pt idx="11834">
                  <c:v>0.62204077980250161</c:v>
                </c:pt>
                <c:pt idx="11835">
                  <c:v>0.58749476033703585</c:v>
                </c:pt>
                <c:pt idx="11836">
                  <c:v>0.64450423748881103</c:v>
                </c:pt>
                <c:pt idx="11837">
                  <c:v>0.60899036948734708</c:v>
                </c:pt>
                <c:pt idx="11838">
                  <c:v>0.59514799691163156</c:v>
                </c:pt>
                <c:pt idx="11839">
                  <c:v>0.60376645514197969</c:v>
                </c:pt>
                <c:pt idx="11840">
                  <c:v>0.61013475613608603</c:v>
                </c:pt>
                <c:pt idx="11841">
                  <c:v>0.59885485145275119</c:v>
                </c:pt>
                <c:pt idx="11842">
                  <c:v>0.60550223773897971</c:v>
                </c:pt>
                <c:pt idx="11843">
                  <c:v>0.59917046315765388</c:v>
                </c:pt>
                <c:pt idx="11844">
                  <c:v>0.6132663588895737</c:v>
                </c:pt>
                <c:pt idx="11845">
                  <c:v>0.60437623405514362</c:v>
                </c:pt>
                <c:pt idx="11846">
                  <c:v>0.59887196279736366</c:v>
                </c:pt>
                <c:pt idx="11847">
                  <c:v>0.60002853999730654</c:v>
                </c:pt>
                <c:pt idx="11848">
                  <c:v>0.59885485145275119</c:v>
                </c:pt>
                <c:pt idx="11849">
                  <c:v>0.59917046315765388</c:v>
                </c:pt>
                <c:pt idx="11850">
                  <c:v>0.60552052343746887</c:v>
                </c:pt>
                <c:pt idx="11851">
                  <c:v>0.60003934203747844</c:v>
                </c:pt>
                <c:pt idx="11852">
                  <c:v>0.63501742230425384</c:v>
                </c:pt>
                <c:pt idx="11853">
                  <c:v>0.61295375741248315</c:v>
                </c:pt>
                <c:pt idx="11854">
                  <c:v>0.60635855313024967</c:v>
                </c:pt>
                <c:pt idx="11855">
                  <c:v>0.58838258582218206</c:v>
                </c:pt>
                <c:pt idx="11856">
                  <c:v>0.6092008046485845</c:v>
                </c:pt>
                <c:pt idx="11857">
                  <c:v>0.58729669075803159</c:v>
                </c:pt>
                <c:pt idx="11858">
                  <c:v>0.61737960840888684</c:v>
                </c:pt>
                <c:pt idx="11859">
                  <c:v>0.5883458248529021</c:v>
                </c:pt>
                <c:pt idx="11860">
                  <c:v>0.58797353004935737</c:v>
                </c:pt>
                <c:pt idx="11861">
                  <c:v>0.60004470009263677</c:v>
                </c:pt>
                <c:pt idx="11862">
                  <c:v>0.58779090387521049</c:v>
                </c:pt>
                <c:pt idx="11863">
                  <c:v>0.59921587846593138</c:v>
                </c:pt>
                <c:pt idx="11864">
                  <c:v>0.59018457738008245</c:v>
                </c:pt>
                <c:pt idx="11865">
                  <c:v>0.59718827663901275</c:v>
                </c:pt>
                <c:pt idx="11866">
                  <c:v>0.58965917042628735</c:v>
                </c:pt>
                <c:pt idx="11867">
                  <c:v>0.5907109470054055</c:v>
                </c:pt>
                <c:pt idx="11868">
                  <c:v>0.59091610489412161</c:v>
                </c:pt>
                <c:pt idx="11869">
                  <c:v>0.59148125358395709</c:v>
                </c:pt>
                <c:pt idx="11870">
                  <c:v>0.59153821065239054</c:v>
                </c:pt>
                <c:pt idx="11871">
                  <c:v>0</c:v>
                </c:pt>
                <c:pt idx="11872">
                  <c:v>0.58975952769418183</c:v>
                </c:pt>
                <c:pt idx="11873">
                  <c:v>0.6011835137713335</c:v>
                </c:pt>
                <c:pt idx="11874">
                  <c:v>0.56031517914980788</c:v>
                </c:pt>
                <c:pt idx="11875">
                  <c:v>0.57984438386330961</c:v>
                </c:pt>
                <c:pt idx="11876">
                  <c:v>0.59611879769055731</c:v>
                </c:pt>
                <c:pt idx="11877">
                  <c:v>0.58547609759646857</c:v>
                </c:pt>
                <c:pt idx="11878">
                  <c:v>0.6055576839133967</c:v>
                </c:pt>
                <c:pt idx="11879">
                  <c:v>0.60382661538529048</c:v>
                </c:pt>
                <c:pt idx="11880">
                  <c:v>0.60470723984769081</c:v>
                </c:pt>
                <c:pt idx="11881">
                  <c:v>0.58276803155929635</c:v>
                </c:pt>
                <c:pt idx="11882">
                  <c:v>0.59130662123276245</c:v>
                </c:pt>
                <c:pt idx="11883">
                  <c:v>0.59758730007676208</c:v>
                </c:pt>
                <c:pt idx="11884">
                  <c:v>0.6094136123577657</c:v>
                </c:pt>
                <c:pt idx="11885">
                  <c:v>0.60356534632527969</c:v>
                </c:pt>
                <c:pt idx="11886">
                  <c:v>0.62256320102629559</c:v>
                </c:pt>
                <c:pt idx="11887">
                  <c:v>0.6005782618732215</c:v>
                </c:pt>
                <c:pt idx="11888">
                  <c:v>0.59152199988805343</c:v>
                </c:pt>
                <c:pt idx="11889">
                  <c:v>0.58969280432253901</c:v>
                </c:pt>
                <c:pt idx="11890">
                  <c:v>0.60146465952548211</c:v>
                </c:pt>
                <c:pt idx="11891">
                  <c:v>0.60294902844887466</c:v>
                </c:pt>
                <c:pt idx="11892">
                  <c:v>0.59436268245602319</c:v>
                </c:pt>
                <c:pt idx="11893">
                  <c:v>0.58766217062731885</c:v>
                </c:pt>
                <c:pt idx="11894">
                  <c:v>0.59344216495997593</c:v>
                </c:pt>
                <c:pt idx="11895">
                  <c:v>0.60981013284251862</c:v>
                </c:pt>
                <c:pt idx="11896">
                  <c:v>0.62206106945996442</c:v>
                </c:pt>
                <c:pt idx="11897">
                  <c:v>0.60057012886545136</c:v>
                </c:pt>
                <c:pt idx="11898">
                  <c:v>0.59730055211198552</c:v>
                </c:pt>
                <c:pt idx="11899">
                  <c:v>0.59600278739517953</c:v>
                </c:pt>
                <c:pt idx="11900">
                  <c:v>0.60417776729273087</c:v>
                </c:pt>
                <c:pt idx="11901">
                  <c:v>0.60145301082118763</c:v>
                </c:pt>
                <c:pt idx="11902">
                  <c:v>0.58608696535154758</c:v>
                </c:pt>
                <c:pt idx="11903">
                  <c:v>0.62342064351983395</c:v>
                </c:pt>
                <c:pt idx="11904">
                  <c:v>0.61796136213498465</c:v>
                </c:pt>
                <c:pt idx="11905">
                  <c:v>0.73243758589716557</c:v>
                </c:pt>
                <c:pt idx="11906">
                  <c:v>0.59036616453888058</c:v>
                </c:pt>
                <c:pt idx="11907">
                  <c:v>0.61520815438118026</c:v>
                </c:pt>
                <c:pt idx="11908">
                  <c:v>0.57591541160227111</c:v>
                </c:pt>
                <c:pt idx="11909">
                  <c:v>0.5888072589886455</c:v>
                </c:pt>
                <c:pt idx="11910">
                  <c:v>0.60058630656846979</c:v>
                </c:pt>
                <c:pt idx="11911">
                  <c:v>0.59578524569908375</c:v>
                </c:pt>
                <c:pt idx="11912">
                  <c:v>0.59874819760106013</c:v>
                </c:pt>
                <c:pt idx="11913">
                  <c:v>0.59601963690699</c:v>
                </c:pt>
                <c:pt idx="11914">
                  <c:v>0.59601963690699</c:v>
                </c:pt>
                <c:pt idx="11915">
                  <c:v>0.58896775370793109</c:v>
                </c:pt>
                <c:pt idx="11916">
                  <c:v>0.60864487185455574</c:v>
                </c:pt>
                <c:pt idx="11917">
                  <c:v>0.5901691223354405</c:v>
                </c:pt>
                <c:pt idx="11918">
                  <c:v>0.58486094950225676</c:v>
                </c:pt>
                <c:pt idx="11919">
                  <c:v>0.59471962816221857</c:v>
                </c:pt>
                <c:pt idx="11920">
                  <c:v>0.61813578278068215</c:v>
                </c:pt>
                <c:pt idx="11921">
                  <c:v>0.60144787779195352</c:v>
                </c:pt>
                <c:pt idx="11922">
                  <c:v>0.59078689552908792</c:v>
                </c:pt>
                <c:pt idx="11923">
                  <c:v>0.60989619041082677</c:v>
                </c:pt>
                <c:pt idx="11924">
                  <c:v>0.61200955379711564</c:v>
                </c:pt>
                <c:pt idx="11925">
                  <c:v>0.6074550232146686</c:v>
                </c:pt>
                <c:pt idx="11926">
                  <c:v>0.59023553681244556</c:v>
                </c:pt>
                <c:pt idx="11927">
                  <c:v>0.60296132921337964</c:v>
                </c:pt>
                <c:pt idx="11928">
                  <c:v>0.61725812438450856</c:v>
                </c:pt>
                <c:pt idx="11929">
                  <c:v>0.5966123236101889</c:v>
                </c:pt>
                <c:pt idx="11930">
                  <c:v>0.60084518079628124</c:v>
                </c:pt>
                <c:pt idx="11931">
                  <c:v>0.57959147341885286</c:v>
                </c:pt>
                <c:pt idx="11932">
                  <c:v>0.61661871149888936</c:v>
                </c:pt>
                <c:pt idx="11933">
                  <c:v>0.6078486390442247</c:v>
                </c:pt>
                <c:pt idx="11934">
                  <c:v>0.61021741446486155</c:v>
                </c:pt>
                <c:pt idx="11935">
                  <c:v>0.61242259690527923</c:v>
                </c:pt>
                <c:pt idx="11936">
                  <c:v>0.6020599913279624</c:v>
                </c:pt>
                <c:pt idx="11937">
                  <c:v>0.58965073334614271</c:v>
                </c:pt>
                <c:pt idx="11938">
                  <c:v>0.6008349002986566</c:v>
                </c:pt>
                <c:pt idx="11939">
                  <c:v>0.6035951448596375</c:v>
                </c:pt>
                <c:pt idx="11940">
                  <c:v>0.60572494541436772</c:v>
                </c:pt>
                <c:pt idx="11941">
                  <c:v>0.61865540845546163</c:v>
                </c:pt>
                <c:pt idx="11942">
                  <c:v>0.60509915335890763</c:v>
                </c:pt>
                <c:pt idx="11943">
                  <c:v>0.58139031129403151</c:v>
                </c:pt>
                <c:pt idx="11944">
                  <c:v>0.59184810801819165</c:v>
                </c:pt>
                <c:pt idx="11945">
                  <c:v>0.59804300910400521</c:v>
                </c:pt>
                <c:pt idx="11946">
                  <c:v>0.6070376330029128</c:v>
                </c:pt>
                <c:pt idx="11947">
                  <c:v>0.5973951292717915</c:v>
                </c:pt>
                <c:pt idx="11948">
                  <c:v>0.60421989728852543</c:v>
                </c:pt>
                <c:pt idx="11949">
                  <c:v>0.61132035244716665</c:v>
                </c:pt>
                <c:pt idx="11950">
                  <c:v>0.5992829656405364</c:v>
                </c:pt>
                <c:pt idx="11951">
                  <c:v>0.60427014613308061</c:v>
                </c:pt>
                <c:pt idx="11952">
                  <c:v>0.60362164163309207</c:v>
                </c:pt>
                <c:pt idx="11953">
                  <c:v>0.60517769661879106</c:v>
                </c:pt>
                <c:pt idx="11954">
                  <c:v>0.61523536697742531</c:v>
                </c:pt>
                <c:pt idx="11955">
                  <c:v>0.61248110698150571</c:v>
                </c:pt>
                <c:pt idx="11956">
                  <c:v>0.60298435027621688</c:v>
                </c:pt>
                <c:pt idx="11957">
                  <c:v>0.60834511523177393</c:v>
                </c:pt>
                <c:pt idx="11958">
                  <c:v>0.60852603357719526</c:v>
                </c:pt>
                <c:pt idx="11959">
                  <c:v>0.60606273378163544</c:v>
                </c:pt>
                <c:pt idx="11960">
                  <c:v>0.59861443463205055</c:v>
                </c:pt>
                <c:pt idx="11961">
                  <c:v>0.60484294875908085</c:v>
                </c:pt>
                <c:pt idx="11962">
                  <c:v>0.59144406924540049</c:v>
                </c:pt>
                <c:pt idx="11963">
                  <c:v>0.60543019469646153</c:v>
                </c:pt>
                <c:pt idx="11964">
                  <c:v>0.61939150741971571</c:v>
                </c:pt>
                <c:pt idx="11965">
                  <c:v>0.6045487917316561</c:v>
                </c:pt>
                <c:pt idx="11966">
                  <c:v>0.59516130576435045</c:v>
                </c:pt>
                <c:pt idx="11967">
                  <c:v>0.61572990181152665</c:v>
                </c:pt>
                <c:pt idx="11968">
                  <c:v>0.60709534607606563</c:v>
                </c:pt>
                <c:pt idx="11969">
                  <c:v>0.59826700231082353</c:v>
                </c:pt>
                <c:pt idx="11970">
                  <c:v>0.61042696506943539</c:v>
                </c:pt>
                <c:pt idx="11971">
                  <c:v>0.61619740719884508</c:v>
                </c:pt>
                <c:pt idx="11972">
                  <c:v>0.61958433631149601</c:v>
                </c:pt>
                <c:pt idx="11973">
                  <c:v>0.5825414480735619</c:v>
                </c:pt>
                <c:pt idx="11974">
                  <c:v>0.59090318926515173</c:v>
                </c:pt>
                <c:pt idx="11975">
                  <c:v>0.6095912982443733</c:v>
                </c:pt>
                <c:pt idx="11976">
                  <c:v>0.59382367115170642</c:v>
                </c:pt>
                <c:pt idx="11977">
                  <c:v>0.61611605579242357</c:v>
                </c:pt>
                <c:pt idx="11978">
                  <c:v>0.60079933882621861</c:v>
                </c:pt>
                <c:pt idx="11979">
                  <c:v>0.6058529803451016</c:v>
                </c:pt>
                <c:pt idx="11980">
                  <c:v>0.62035541981246645</c:v>
                </c:pt>
                <c:pt idx="11981">
                  <c:v>0.61057275099954866</c:v>
                </c:pt>
                <c:pt idx="11982">
                  <c:v>0.59630766243887212</c:v>
                </c:pt>
                <c:pt idx="11983">
                  <c:v>0.59122596481468359</c:v>
                </c:pt>
                <c:pt idx="11984">
                  <c:v>0.59793741326314442</c:v>
                </c:pt>
                <c:pt idx="11985">
                  <c:v>0.62658187689435063</c:v>
                </c:pt>
                <c:pt idx="11986">
                  <c:v>0.61278385671973645</c:v>
                </c:pt>
                <c:pt idx="11987">
                  <c:v>0.60395509752883847</c:v>
                </c:pt>
                <c:pt idx="11988">
                  <c:v>0.6245285092370737</c:v>
                </c:pt>
                <c:pt idx="11989">
                  <c:v>0.62391982731276463</c:v>
                </c:pt>
                <c:pt idx="11990">
                  <c:v>0.5969355132068036</c:v>
                </c:pt>
                <c:pt idx="11991">
                  <c:v>0.60834511523177393</c:v>
                </c:pt>
                <c:pt idx="11992">
                  <c:v>0.44334282834170397</c:v>
                </c:pt>
                <c:pt idx="11993">
                  <c:v>0.5998188795553675</c:v>
                </c:pt>
                <c:pt idx="11994">
                  <c:v>0.59629068089545956</c:v>
                </c:pt>
                <c:pt idx="11995">
                  <c:v>0.6140630755589086</c:v>
                </c:pt>
                <c:pt idx="11996">
                  <c:v>0.60900885128329163</c:v>
                </c:pt>
                <c:pt idx="11997">
                  <c:v>0.59883581555531873</c:v>
                </c:pt>
                <c:pt idx="11998">
                  <c:v>0.59044369603950164</c:v>
                </c:pt>
                <c:pt idx="11999">
                  <c:v>0.6130633354993299</c:v>
                </c:pt>
                <c:pt idx="12000">
                  <c:v>0.61050577471928735</c:v>
                </c:pt>
                <c:pt idx="12001">
                  <c:v>0.59109726197458823</c:v>
                </c:pt>
                <c:pt idx="12002">
                  <c:v>0.56194276811998001</c:v>
                </c:pt>
                <c:pt idx="12003">
                  <c:v>0.61989093320520661</c:v>
                </c:pt>
                <c:pt idx="12004">
                  <c:v>0.5969355132068036</c:v>
                </c:pt>
                <c:pt idx="12005">
                  <c:v>0.62639569503699499</c:v>
                </c:pt>
                <c:pt idx="12006">
                  <c:v>0.60976956328361565</c:v>
                </c:pt>
                <c:pt idx="12007">
                  <c:v>0.59390551815652171</c:v>
                </c:pt>
                <c:pt idx="12008">
                  <c:v>0.59460828066507765</c:v>
                </c:pt>
                <c:pt idx="12009">
                  <c:v>0.60076165110268165</c:v>
                </c:pt>
                <c:pt idx="12010">
                  <c:v>0.61093639191765547</c:v>
                </c:pt>
                <c:pt idx="12011">
                  <c:v>0.61685797282527866</c:v>
                </c:pt>
                <c:pt idx="12012">
                  <c:v>0.6252402250373591</c:v>
                </c:pt>
                <c:pt idx="12013">
                  <c:v>0.61523094169130732</c:v>
                </c:pt>
                <c:pt idx="12014">
                  <c:v>0.60430939433908704</c:v>
                </c:pt>
                <c:pt idx="12015">
                  <c:v>0.61004063636541861</c:v>
                </c:pt>
                <c:pt idx="12016">
                  <c:v>0.60464508516245574</c:v>
                </c:pt>
                <c:pt idx="12017">
                  <c:v>0.5994437515973603</c:v>
                </c:pt>
                <c:pt idx="12018">
                  <c:v>0.60495851920777965</c:v>
                </c:pt>
                <c:pt idx="12019">
                  <c:v>0.61774944507231233</c:v>
                </c:pt>
                <c:pt idx="12020">
                  <c:v>0.61511049601062362</c:v>
                </c:pt>
                <c:pt idx="12021">
                  <c:v>0.60043158866311064</c:v>
                </c:pt>
                <c:pt idx="12022">
                  <c:v>0.61609128308389582</c:v>
                </c:pt>
                <c:pt idx="12023">
                  <c:v>0.63853449831953191</c:v>
                </c:pt>
                <c:pt idx="12024">
                  <c:v>0.59810584126392252</c:v>
                </c:pt>
                <c:pt idx="12025">
                  <c:v>0.60861056018955262</c:v>
                </c:pt>
                <c:pt idx="12026">
                  <c:v>0.60947298992092835</c:v>
                </c:pt>
                <c:pt idx="12027">
                  <c:v>0.60367747730158361</c:v>
                </c:pt>
                <c:pt idx="12028">
                  <c:v>0.61325789112943663</c:v>
                </c:pt>
                <c:pt idx="12029">
                  <c:v>0.60821111551571072</c:v>
                </c:pt>
                <c:pt idx="12030">
                  <c:v>0.60719963098037522</c:v>
                </c:pt>
                <c:pt idx="12031">
                  <c:v>0.62005109262551983</c:v>
                </c:pt>
                <c:pt idx="12032">
                  <c:v>0.62598972071610892</c:v>
                </c:pt>
                <c:pt idx="12033">
                  <c:v>0.60045565081894869</c:v>
                </c:pt>
                <c:pt idx="12034">
                  <c:v>0.61262573019991118</c:v>
                </c:pt>
                <c:pt idx="12035">
                  <c:v>0.61300646583919394</c:v>
                </c:pt>
                <c:pt idx="12036">
                  <c:v>0.60958467906203451</c:v>
                </c:pt>
                <c:pt idx="12037">
                  <c:v>0.6007419494000501</c:v>
                </c:pt>
                <c:pt idx="12038">
                  <c:v>0.60729251826163944</c:v>
                </c:pt>
                <c:pt idx="12039">
                  <c:v>0.60795993163055706</c:v>
                </c:pt>
                <c:pt idx="12040">
                  <c:v>0.60238689723869565</c:v>
                </c:pt>
                <c:pt idx="12041">
                  <c:v>0.61125870547924077</c:v>
                </c:pt>
                <c:pt idx="12042">
                  <c:v>0.60172884797840676</c:v>
                </c:pt>
                <c:pt idx="12043">
                  <c:v>0.61837794660299061</c:v>
                </c:pt>
                <c:pt idx="12044">
                  <c:v>0.61410189864764864</c:v>
                </c:pt>
                <c:pt idx="12045">
                  <c:v>0.58857150088542687</c:v>
                </c:pt>
                <c:pt idx="12046">
                  <c:v>0.61117595232141508</c:v>
                </c:pt>
                <c:pt idx="12047">
                  <c:v>0.60783783018692261</c:v>
                </c:pt>
                <c:pt idx="12048">
                  <c:v>0.60439222660166991</c:v>
                </c:pt>
                <c:pt idx="12049">
                  <c:v>0.62151172402715449</c:v>
                </c:pt>
                <c:pt idx="12050">
                  <c:v>0.61679434960396562</c:v>
                </c:pt>
                <c:pt idx="12051">
                  <c:v>0.62465560287223265</c:v>
                </c:pt>
                <c:pt idx="12052">
                  <c:v>0.63300205730826864</c:v>
                </c:pt>
                <c:pt idx="12053">
                  <c:v>0.61962935491648186</c:v>
                </c:pt>
                <c:pt idx="12054">
                  <c:v>0.60828536775061959</c:v>
                </c:pt>
                <c:pt idx="12055">
                  <c:v>0.59843673231376049</c:v>
                </c:pt>
                <c:pt idx="12056">
                  <c:v>0.61676157622661565</c:v>
                </c:pt>
                <c:pt idx="12057">
                  <c:v>0.61864299930727162</c:v>
                </c:pt>
                <c:pt idx="12058">
                  <c:v>0.61634301042024364</c:v>
                </c:pt>
                <c:pt idx="12059">
                  <c:v>0.60500215563814064</c:v>
                </c:pt>
                <c:pt idx="12060">
                  <c:v>0.59409106165668712</c:v>
                </c:pt>
                <c:pt idx="12061">
                  <c:v>0.60238887773663952</c:v>
                </c:pt>
                <c:pt idx="12062">
                  <c:v>0.60470008749417292</c:v>
                </c:pt>
                <c:pt idx="12063">
                  <c:v>0.60105969649364877</c:v>
                </c:pt>
                <c:pt idx="12064">
                  <c:v>0.61090673330032985</c:v>
                </c:pt>
                <c:pt idx="12065">
                  <c:v>0.5990521683493305</c:v>
                </c:pt>
                <c:pt idx="12066">
                  <c:v>0.61424804628311191</c:v>
                </c:pt>
                <c:pt idx="12067">
                  <c:v>0.61258885807158892</c:v>
                </c:pt>
                <c:pt idx="12068">
                  <c:v>0.61457275245292997</c:v>
                </c:pt>
                <c:pt idx="12069">
                  <c:v>0.62479276419275087</c:v>
                </c:pt>
                <c:pt idx="12070">
                  <c:v>0.60702719547842665</c:v>
                </c:pt>
                <c:pt idx="12071">
                  <c:v>0.61035780740791501</c:v>
                </c:pt>
                <c:pt idx="12072">
                  <c:v>0.60571933071120987</c:v>
                </c:pt>
                <c:pt idx="12073">
                  <c:v>0.61534220333616785</c:v>
                </c:pt>
                <c:pt idx="12074">
                  <c:v>0.59594784926012612</c:v>
                </c:pt>
                <c:pt idx="12075">
                  <c:v>0.60172579009415472</c:v>
                </c:pt>
                <c:pt idx="12076">
                  <c:v>0.59803250204491798</c:v>
                </c:pt>
                <c:pt idx="12077">
                  <c:v>0.62472397596390661</c:v>
                </c:pt>
                <c:pt idx="12078">
                  <c:v>0.60605047406076762</c:v>
                </c:pt>
                <c:pt idx="12079">
                  <c:v>0.62447165920074565</c:v>
                </c:pt>
                <c:pt idx="12080">
                  <c:v>0.61623556680539682</c:v>
                </c:pt>
                <c:pt idx="12081">
                  <c:v>0.61002892099923778</c:v>
                </c:pt>
                <c:pt idx="12082">
                  <c:v>0.59938740146663438</c:v>
                </c:pt>
                <c:pt idx="12083">
                  <c:v>0.58889854526999152</c:v>
                </c:pt>
                <c:pt idx="12084">
                  <c:v>0.59023278435905469</c:v>
                </c:pt>
                <c:pt idx="12085">
                  <c:v>0.59850150639064559</c:v>
                </c:pt>
                <c:pt idx="12086">
                  <c:v>0.58380266293312189</c:v>
                </c:pt>
                <c:pt idx="12087">
                  <c:v>0.63621426756226807</c:v>
                </c:pt>
                <c:pt idx="12088">
                  <c:v>0.60790697618392175</c:v>
                </c:pt>
                <c:pt idx="12089">
                  <c:v>0.60666968035707636</c:v>
                </c:pt>
                <c:pt idx="12090">
                  <c:v>0.61697427771802948</c:v>
                </c:pt>
                <c:pt idx="12091">
                  <c:v>0.60743831990196351</c:v>
                </c:pt>
                <c:pt idx="12092">
                  <c:v>0.61005336694683387</c:v>
                </c:pt>
                <c:pt idx="12093">
                  <c:v>0.59732833149127851</c:v>
                </c:pt>
                <c:pt idx="12094">
                  <c:v>0.5983809248124532</c:v>
                </c:pt>
                <c:pt idx="12095">
                  <c:v>0.59602336852026316</c:v>
                </c:pt>
                <c:pt idx="12096">
                  <c:v>0.59679575133560525</c:v>
                </c:pt>
                <c:pt idx="12097">
                  <c:v>0.61930142573465452</c:v>
                </c:pt>
                <c:pt idx="12098">
                  <c:v>0.60577626394651463</c:v>
                </c:pt>
                <c:pt idx="12099">
                  <c:v>0.62252879565442365</c:v>
                </c:pt>
                <c:pt idx="12100">
                  <c:v>0.61410591095803169</c:v>
                </c:pt>
                <c:pt idx="12101">
                  <c:v>0.61678324814866869</c:v>
                </c:pt>
                <c:pt idx="12102">
                  <c:v>0.6115754310406617</c:v>
                </c:pt>
                <c:pt idx="12103">
                  <c:v>0.61410591095803169</c:v>
                </c:pt>
                <c:pt idx="12104">
                  <c:v>0.60001944967942655</c:v>
                </c:pt>
                <c:pt idx="12105">
                  <c:v>0.60979443739268069</c:v>
                </c:pt>
                <c:pt idx="12106">
                  <c:v>0.60616359176673851</c:v>
                </c:pt>
                <c:pt idx="12107">
                  <c:v>0.61701994853785991</c:v>
                </c:pt>
                <c:pt idx="12108">
                  <c:v>0.61275085687306585</c:v>
                </c:pt>
                <c:pt idx="12109">
                  <c:v>0.6115754310406617</c:v>
                </c:pt>
                <c:pt idx="12110">
                  <c:v>0.60445846793560432</c:v>
                </c:pt>
                <c:pt idx="12111">
                  <c:v>0.61839901476038961</c:v>
                </c:pt>
                <c:pt idx="12112">
                  <c:v>0.59274223144732252</c:v>
                </c:pt>
                <c:pt idx="12113">
                  <c:v>0.60654618796538817</c:v>
                </c:pt>
                <c:pt idx="12114">
                  <c:v>0.61030633683869562</c:v>
                </c:pt>
                <c:pt idx="12115">
                  <c:v>0.62619367104468282</c:v>
                </c:pt>
                <c:pt idx="12116">
                  <c:v>0.61118203108859626</c:v>
                </c:pt>
                <c:pt idx="12117">
                  <c:v>0.60307986142147396</c:v>
                </c:pt>
                <c:pt idx="12118">
                  <c:v>0.60069213356128248</c:v>
                </c:pt>
                <c:pt idx="12119">
                  <c:v>0.60991610258532791</c:v>
                </c:pt>
                <c:pt idx="12120">
                  <c:v>0.60413630356280168</c:v>
                </c:pt>
                <c:pt idx="12121">
                  <c:v>0.60624263504013864</c:v>
                </c:pt>
                <c:pt idx="12122">
                  <c:v>0.60102142292093563</c:v>
                </c:pt>
                <c:pt idx="12123">
                  <c:v>0.6322522125920218</c:v>
                </c:pt>
                <c:pt idx="12124">
                  <c:v>0.60930702807626158</c:v>
                </c:pt>
                <c:pt idx="12125">
                  <c:v>0.6003331720274564</c:v>
                </c:pt>
                <c:pt idx="12126">
                  <c:v>0.59754148056842993</c:v>
                </c:pt>
                <c:pt idx="12127">
                  <c:v>0.62298149665924674</c:v>
                </c:pt>
                <c:pt idx="12128">
                  <c:v>0.62365067164819588</c:v>
                </c:pt>
                <c:pt idx="12129">
                  <c:v>0.60868524639222321</c:v>
                </c:pt>
                <c:pt idx="12130">
                  <c:v>0.60344973485596809</c:v>
                </c:pt>
                <c:pt idx="12131">
                  <c:v>0.5989065685688465</c:v>
                </c:pt>
                <c:pt idx="12132">
                  <c:v>0.60803097595456868</c:v>
                </c:pt>
                <c:pt idx="12133">
                  <c:v>0.6020599913279624</c:v>
                </c:pt>
                <c:pt idx="12134">
                  <c:v>0.61357671109589562</c:v>
                </c:pt>
                <c:pt idx="12135">
                  <c:v>0.60241008766445725</c:v>
                </c:pt>
                <c:pt idx="12136">
                  <c:v>0.62197579690784788</c:v>
                </c:pt>
                <c:pt idx="12137">
                  <c:v>0.63235210111408291</c:v>
                </c:pt>
                <c:pt idx="12138">
                  <c:v>0.61847677553665548</c:v>
                </c:pt>
                <c:pt idx="12139">
                  <c:v>0.60524165011415321</c:v>
                </c:pt>
                <c:pt idx="12140">
                  <c:v>0.61285263405488821</c:v>
                </c:pt>
                <c:pt idx="12141">
                  <c:v>0.63040110885559675</c:v>
                </c:pt>
                <c:pt idx="12142">
                  <c:v>0.60940035449370655</c:v>
                </c:pt>
                <c:pt idx="12143">
                  <c:v>0.60777447485239267</c:v>
                </c:pt>
                <c:pt idx="12144">
                  <c:v>0.61910697717207563</c:v>
                </c:pt>
                <c:pt idx="12145">
                  <c:v>0.62636738497944866</c:v>
                </c:pt>
                <c:pt idx="12146">
                  <c:v>0.61285263405488821</c:v>
                </c:pt>
                <c:pt idx="12147">
                  <c:v>0.61521094857449765</c:v>
                </c:pt>
                <c:pt idx="12148">
                  <c:v>0.60063840419316961</c:v>
                </c:pt>
                <c:pt idx="12149">
                  <c:v>0.60909895387322077</c:v>
                </c:pt>
                <c:pt idx="12150">
                  <c:v>0.61962006747955389</c:v>
                </c:pt>
                <c:pt idx="12151">
                  <c:v>0.60346320573739942</c:v>
                </c:pt>
                <c:pt idx="12152">
                  <c:v>0.61680705750049836</c:v>
                </c:pt>
                <c:pt idx="12153">
                  <c:v>0.63403850594073119</c:v>
                </c:pt>
                <c:pt idx="12154">
                  <c:v>0.62406755626766897</c:v>
                </c:pt>
                <c:pt idx="12155">
                  <c:v>0.61641524722629581</c:v>
                </c:pt>
                <c:pt idx="12156">
                  <c:v>0.6195601220725826</c:v>
                </c:pt>
                <c:pt idx="12157">
                  <c:v>0.61281813545860664</c:v>
                </c:pt>
                <c:pt idx="12158">
                  <c:v>0.60701532035043704</c:v>
                </c:pt>
                <c:pt idx="12159">
                  <c:v>0.60452058987561808</c:v>
                </c:pt>
                <c:pt idx="12160">
                  <c:v>0.60979661584157219</c:v>
                </c:pt>
                <c:pt idx="12161">
                  <c:v>0.62999852813899226</c:v>
                </c:pt>
                <c:pt idx="12162">
                  <c:v>0.60385385790942359</c:v>
                </c:pt>
                <c:pt idx="12163">
                  <c:v>0.60313012200962823</c:v>
                </c:pt>
                <c:pt idx="12164">
                  <c:v>0.59992586181527652</c:v>
                </c:pt>
                <c:pt idx="12165">
                  <c:v>0.61546738450575056</c:v>
                </c:pt>
                <c:pt idx="12166">
                  <c:v>0.62527870755760084</c:v>
                </c:pt>
                <c:pt idx="12167">
                  <c:v>0.61577014220830451</c:v>
                </c:pt>
                <c:pt idx="12168">
                  <c:v>0.60527303544257871</c:v>
                </c:pt>
                <c:pt idx="12169">
                  <c:v>0.62093013734720315</c:v>
                </c:pt>
                <c:pt idx="12170">
                  <c:v>0.62064789700953382</c:v>
                </c:pt>
                <c:pt idx="12171">
                  <c:v>0.62966016078108511</c:v>
                </c:pt>
                <c:pt idx="12172">
                  <c:v>0.63091929930926971</c:v>
                </c:pt>
                <c:pt idx="12173">
                  <c:v>0.61380320403527822</c:v>
                </c:pt>
                <c:pt idx="12174">
                  <c:v>0.60818961254214499</c:v>
                </c:pt>
                <c:pt idx="12175">
                  <c:v>0.61920542108598065</c:v>
                </c:pt>
                <c:pt idx="12176">
                  <c:v>0.60775573830284491</c:v>
                </c:pt>
                <c:pt idx="12177">
                  <c:v>0.60531585858645764</c:v>
                </c:pt>
                <c:pt idx="12178">
                  <c:v>0.53594678061334389</c:v>
                </c:pt>
                <c:pt idx="12179">
                  <c:v>0.59778119334868773</c:v>
                </c:pt>
                <c:pt idx="12180">
                  <c:v>0.60633878930723628</c:v>
                </c:pt>
                <c:pt idx="12181">
                  <c:v>0.61178744154212672</c:v>
                </c:pt>
                <c:pt idx="12182">
                  <c:v>0.6167468125194796</c:v>
                </c:pt>
                <c:pt idx="12183">
                  <c:v>0.62199832127015064</c:v>
                </c:pt>
                <c:pt idx="12184">
                  <c:v>0.60890508960990164</c:v>
                </c:pt>
                <c:pt idx="12185">
                  <c:v>0.60959440922522012</c:v>
                </c:pt>
                <c:pt idx="12186">
                  <c:v>0.61068864235031983</c:v>
                </c:pt>
                <c:pt idx="12187">
                  <c:v>0.61140001758210694</c:v>
                </c:pt>
                <c:pt idx="12188">
                  <c:v>0.61608811340979353</c:v>
                </c:pt>
                <c:pt idx="12189">
                  <c:v>0.62214859097923825</c:v>
                </c:pt>
                <c:pt idx="12190">
                  <c:v>0.60926238661228649</c:v>
                </c:pt>
                <c:pt idx="12191">
                  <c:v>0.61502496849233002</c:v>
                </c:pt>
                <c:pt idx="12192">
                  <c:v>0.61564397137279436</c:v>
                </c:pt>
                <c:pt idx="12193">
                  <c:v>0.63771801225642821</c:v>
                </c:pt>
                <c:pt idx="12194">
                  <c:v>0.59987577306810225</c:v>
                </c:pt>
                <c:pt idx="12195">
                  <c:v>0.61027806713316191</c:v>
                </c:pt>
                <c:pt idx="12196">
                  <c:v>0.60314437262018461</c:v>
                </c:pt>
                <c:pt idx="12197">
                  <c:v>0.61996419536688685</c:v>
                </c:pt>
                <c:pt idx="12198">
                  <c:v>0.61399886717112773</c:v>
                </c:pt>
                <c:pt idx="12199">
                  <c:v>0.6253881665836869</c:v>
                </c:pt>
                <c:pt idx="12200">
                  <c:v>0.63738226080413851</c:v>
                </c:pt>
                <c:pt idx="12201">
                  <c:v>0.61555868050666251</c:v>
                </c:pt>
                <c:pt idx="12202">
                  <c:v>0.63659400174059622</c:v>
                </c:pt>
                <c:pt idx="12203">
                  <c:v>0.61990772678164652</c:v>
                </c:pt>
                <c:pt idx="12204">
                  <c:v>0.62339043257720805</c:v>
                </c:pt>
                <c:pt idx="12205">
                  <c:v>0.60931048496789997</c:v>
                </c:pt>
                <c:pt idx="12206">
                  <c:v>0.61653781469658675</c:v>
                </c:pt>
                <c:pt idx="12207">
                  <c:v>0.61524363547338934</c:v>
                </c:pt>
                <c:pt idx="12208">
                  <c:v>0.65337717519225558</c:v>
                </c:pt>
                <c:pt idx="12209">
                  <c:v>0.62374308747429863</c:v>
                </c:pt>
                <c:pt idx="12210">
                  <c:v>0.61790665574621029</c:v>
                </c:pt>
                <c:pt idx="12211">
                  <c:v>0.64862369919905372</c:v>
                </c:pt>
                <c:pt idx="12212">
                  <c:v>0.60425525033359451</c:v>
                </c:pt>
                <c:pt idx="12213">
                  <c:v>0.61618168964021902</c:v>
                </c:pt>
                <c:pt idx="12214">
                  <c:v>0.6020599913279624</c:v>
                </c:pt>
                <c:pt idx="12215">
                  <c:v>0.60497473033518157</c:v>
                </c:pt>
                <c:pt idx="12216">
                  <c:v>0.6167468125194796</c:v>
                </c:pt>
                <c:pt idx="12217">
                  <c:v>0.53740170486151839</c:v>
                </c:pt>
                <c:pt idx="12218">
                  <c:v>0.60823059759367593</c:v>
                </c:pt>
                <c:pt idx="12219">
                  <c:v>0.60680243934747324</c:v>
                </c:pt>
                <c:pt idx="12220">
                  <c:v>0.62175429931094961</c:v>
                </c:pt>
                <c:pt idx="12221">
                  <c:v>0.65553583714068686</c:v>
                </c:pt>
                <c:pt idx="12222">
                  <c:v>0.63054852913940063</c:v>
                </c:pt>
                <c:pt idx="12223">
                  <c:v>0.607165106994354</c:v>
                </c:pt>
                <c:pt idx="12224">
                  <c:v>0.62219645477463403</c:v>
                </c:pt>
                <c:pt idx="12225">
                  <c:v>0.60945871340099456</c:v>
                </c:pt>
                <c:pt idx="12226">
                  <c:v>0.61002892099923778</c:v>
                </c:pt>
                <c:pt idx="12227">
                  <c:v>0.63261168970317461</c:v>
                </c:pt>
                <c:pt idx="12228">
                  <c:v>0.61673349793589971</c:v>
                </c:pt>
                <c:pt idx="12229">
                  <c:v>0.61411942655677942</c:v>
                </c:pt>
                <c:pt idx="12230">
                  <c:v>0.62002830296181677</c:v>
                </c:pt>
                <c:pt idx="12231">
                  <c:v>0.62698684818070261</c:v>
                </c:pt>
                <c:pt idx="12232">
                  <c:v>0.60872448755933073</c:v>
                </c:pt>
                <c:pt idx="12233">
                  <c:v>0.60758309860048265</c:v>
                </c:pt>
                <c:pt idx="12234">
                  <c:v>0.60758309860048265</c:v>
                </c:pt>
                <c:pt idx="12235">
                  <c:v>0.61740251886803177</c:v>
                </c:pt>
                <c:pt idx="12236">
                  <c:v>0.63785408496045892</c:v>
                </c:pt>
                <c:pt idx="12237">
                  <c:v>0.62652861427973883</c:v>
                </c:pt>
                <c:pt idx="12238">
                  <c:v>0.59214092599599399</c:v>
                </c:pt>
                <c:pt idx="12239">
                  <c:v>0.61158919769918463</c:v>
                </c:pt>
                <c:pt idx="12240">
                  <c:v>0.61839435867022563</c:v>
                </c:pt>
                <c:pt idx="12241">
                  <c:v>0.62116909152856625</c:v>
                </c:pt>
                <c:pt idx="12242">
                  <c:v>0.61647006252760872</c:v>
                </c:pt>
                <c:pt idx="12243">
                  <c:v>0.61335993968519364</c:v>
                </c:pt>
                <c:pt idx="12244">
                  <c:v>0.61709405792498129</c:v>
                </c:pt>
                <c:pt idx="12245">
                  <c:v>0.60132823971103144</c:v>
                </c:pt>
                <c:pt idx="12246">
                  <c:v>0.61565001841700018</c:v>
                </c:pt>
                <c:pt idx="12247">
                  <c:v>0.61960963084436138</c:v>
                </c:pt>
                <c:pt idx="12248">
                  <c:v>0.59796459938446367</c:v>
                </c:pt>
                <c:pt idx="12249">
                  <c:v>0.63395242623754045</c:v>
                </c:pt>
                <c:pt idx="12250">
                  <c:v>0.62289258033110895</c:v>
                </c:pt>
                <c:pt idx="12251">
                  <c:v>0.63117958692571763</c:v>
                </c:pt>
                <c:pt idx="12252">
                  <c:v>0.6188358352908222</c:v>
                </c:pt>
                <c:pt idx="12253">
                  <c:v>0.63956863310879908</c:v>
                </c:pt>
                <c:pt idx="12254">
                  <c:v>0.62454440412678081</c:v>
                </c:pt>
                <c:pt idx="12255">
                  <c:v>0.61771865589920083</c:v>
                </c:pt>
                <c:pt idx="12256">
                  <c:v>0.62193191482183263</c:v>
                </c:pt>
                <c:pt idx="12257">
                  <c:v>0.60899716712068575</c:v>
                </c:pt>
                <c:pt idx="12258">
                  <c:v>0.60314077450350789</c:v>
                </c:pt>
                <c:pt idx="12259">
                  <c:v>0.59227572184381749</c:v>
                </c:pt>
                <c:pt idx="12260">
                  <c:v>0.60060017656892084</c:v>
                </c:pt>
                <c:pt idx="12261">
                  <c:v>0.60902057487199923</c:v>
                </c:pt>
                <c:pt idx="12262">
                  <c:v>0.60391516066711104</c:v>
                </c:pt>
                <c:pt idx="12263">
                  <c:v>0.62530537781924167</c:v>
                </c:pt>
                <c:pt idx="12264">
                  <c:v>0.60995989223299618</c:v>
                </c:pt>
                <c:pt idx="12265">
                  <c:v>0.62650244779562236</c:v>
                </c:pt>
                <c:pt idx="12266">
                  <c:v>0.62324929039790156</c:v>
                </c:pt>
                <c:pt idx="12267">
                  <c:v>0.61001501890471277</c:v>
                </c:pt>
                <c:pt idx="12268">
                  <c:v>0.61477925732204153</c:v>
                </c:pt>
                <c:pt idx="12269">
                  <c:v>0.62675521847399163</c:v>
                </c:pt>
                <c:pt idx="12270">
                  <c:v>0.62462101378184576</c:v>
                </c:pt>
                <c:pt idx="12271">
                  <c:v>0.62829800688827186</c:v>
                </c:pt>
                <c:pt idx="12272">
                  <c:v>0.61252542500612761</c:v>
                </c:pt>
                <c:pt idx="12273">
                  <c:v>0.61371203506385363</c:v>
                </c:pt>
                <c:pt idx="12274">
                  <c:v>0.60781740417402064</c:v>
                </c:pt>
                <c:pt idx="12275">
                  <c:v>0.62288631964388352</c:v>
                </c:pt>
                <c:pt idx="12276">
                  <c:v>0.61007092036892463</c:v>
                </c:pt>
                <c:pt idx="12277">
                  <c:v>0.60831423426458375</c:v>
                </c:pt>
                <c:pt idx="12278">
                  <c:v>0.63212443705335475</c:v>
                </c:pt>
                <c:pt idx="12279">
                  <c:v>0.59762082679821782</c:v>
                </c:pt>
                <c:pt idx="12280">
                  <c:v>0.59238379284154863</c:v>
                </c:pt>
                <c:pt idx="12281">
                  <c:v>0.61806595458260671</c:v>
                </c:pt>
                <c:pt idx="12282">
                  <c:v>0.46984037200774875</c:v>
                </c:pt>
                <c:pt idx="12283">
                  <c:v>0.58621449506983747</c:v>
                </c:pt>
                <c:pt idx="12284">
                  <c:v>0.61021947864628145</c:v>
                </c:pt>
                <c:pt idx="12285">
                  <c:v>0.64393056089710754</c:v>
                </c:pt>
                <c:pt idx="12286">
                  <c:v>0.60734252626237462</c:v>
                </c:pt>
                <c:pt idx="12287">
                  <c:v>0.60916440731313348</c:v>
                </c:pt>
                <c:pt idx="12288">
                  <c:v>0.62059169221045074</c:v>
                </c:pt>
                <c:pt idx="12289">
                  <c:v>0.62456733232581363</c:v>
                </c:pt>
                <c:pt idx="12290">
                  <c:v>0.60510768440996776</c:v>
                </c:pt>
                <c:pt idx="12291">
                  <c:v>0.60398762201988965</c:v>
                </c:pt>
                <c:pt idx="12292">
                  <c:v>0.61263464026683301</c:v>
                </c:pt>
                <c:pt idx="12293">
                  <c:v>0.62690542909662261</c:v>
                </c:pt>
                <c:pt idx="12294">
                  <c:v>0.62562330099352048</c:v>
                </c:pt>
                <c:pt idx="12295">
                  <c:v>0.64402449287149999</c:v>
                </c:pt>
                <c:pt idx="12296">
                  <c:v>0.6171910302488397</c:v>
                </c:pt>
                <c:pt idx="12297">
                  <c:v>0.64951186889674151</c:v>
                </c:pt>
                <c:pt idx="12298">
                  <c:v>0.62690542909662261</c:v>
                </c:pt>
                <c:pt idx="12299">
                  <c:v>0.61897271002274468</c:v>
                </c:pt>
                <c:pt idx="12300">
                  <c:v>0.63633941403440175</c:v>
                </c:pt>
                <c:pt idx="12301">
                  <c:v>0.63488813621970919</c:v>
                </c:pt>
                <c:pt idx="12302">
                  <c:v>0.64043822573891451</c:v>
                </c:pt>
                <c:pt idx="12303">
                  <c:v>0.62153491881037215</c:v>
                </c:pt>
                <c:pt idx="12304">
                  <c:v>0.63197094989014269</c:v>
                </c:pt>
                <c:pt idx="12305">
                  <c:v>0.62122879032696876</c:v>
                </c:pt>
                <c:pt idx="12306">
                  <c:v>0.61960192478071463</c:v>
                </c:pt>
                <c:pt idx="12307">
                  <c:v>0.62249661346443774</c:v>
                </c:pt>
                <c:pt idx="12308">
                  <c:v>0.61528036072662395</c:v>
                </c:pt>
                <c:pt idx="12309">
                  <c:v>0.62347732636108388</c:v>
                </c:pt>
                <c:pt idx="12310">
                  <c:v>0.63138407627967252</c:v>
                </c:pt>
                <c:pt idx="12311">
                  <c:v>0.60941780900737896</c:v>
                </c:pt>
                <c:pt idx="12312">
                  <c:v>0.63472910808133065</c:v>
                </c:pt>
                <c:pt idx="12313">
                  <c:v>0.63398799103816461</c:v>
                </c:pt>
                <c:pt idx="12314">
                  <c:v>0.63632872124112361</c:v>
                </c:pt>
                <c:pt idx="12315">
                  <c:v>0.62595799657103035</c:v>
                </c:pt>
                <c:pt idx="12316">
                  <c:v>0.63291720378325211</c:v>
                </c:pt>
                <c:pt idx="12317">
                  <c:v>0.62988908519271969</c:v>
                </c:pt>
                <c:pt idx="12318">
                  <c:v>0.63669880603719253</c:v>
                </c:pt>
                <c:pt idx="12319">
                  <c:v>0.62363209737015524</c:v>
                </c:pt>
                <c:pt idx="12320">
                  <c:v>0.6287700573076852</c:v>
                </c:pt>
                <c:pt idx="12321">
                  <c:v>0.64761562528174865</c:v>
                </c:pt>
                <c:pt idx="12322">
                  <c:v>0.6283889300503116</c:v>
                </c:pt>
                <c:pt idx="12323">
                  <c:v>0.63309422506793112</c:v>
                </c:pt>
                <c:pt idx="12324">
                  <c:v>0.62991143636649505</c:v>
                </c:pt>
                <c:pt idx="12325">
                  <c:v>0</c:v>
                </c:pt>
                <c:pt idx="12326">
                  <c:v>0.63121822006917683</c:v>
                </c:pt>
                <c:pt idx="12327">
                  <c:v>0.63806223115943261</c:v>
                </c:pt>
                <c:pt idx="12328">
                  <c:v>0.6285781239029663</c:v>
                </c:pt>
                <c:pt idx="12329">
                  <c:v>0.63545384805190386</c:v>
                </c:pt>
                <c:pt idx="12330">
                  <c:v>0.63180709403316693</c:v>
                </c:pt>
                <c:pt idx="12331">
                  <c:v>0.63063722402011413</c:v>
                </c:pt>
                <c:pt idx="12332">
                  <c:v>0.64673038624742363</c:v>
                </c:pt>
                <c:pt idx="12333">
                  <c:v>0.61532788066303268</c:v>
                </c:pt>
                <c:pt idx="12334">
                  <c:v>0.63782944969298505</c:v>
                </c:pt>
                <c:pt idx="12335">
                  <c:v>0.62464126108280715</c:v>
                </c:pt>
                <c:pt idx="12336">
                  <c:v>0.63581620372254466</c:v>
                </c:pt>
                <c:pt idx="12337">
                  <c:v>0.6424976176111088</c:v>
                </c:pt>
                <c:pt idx="12338">
                  <c:v>0.62877582939162768</c:v>
                </c:pt>
                <c:pt idx="12339">
                  <c:v>0.63142862387247989</c:v>
                </c:pt>
                <c:pt idx="12340">
                  <c:v>0.62724353734621163</c:v>
                </c:pt>
                <c:pt idx="12341">
                  <c:v>0.63262598299356776</c:v>
                </c:pt>
                <c:pt idx="12342">
                  <c:v>0.6389599348829047</c:v>
                </c:pt>
                <c:pt idx="12343">
                  <c:v>0.64500254373051391</c:v>
                </c:pt>
                <c:pt idx="12344">
                  <c:v>0.64433240902583577</c:v>
                </c:pt>
                <c:pt idx="12345">
                  <c:v>0.65430783461294661</c:v>
                </c:pt>
                <c:pt idx="12346">
                  <c:v>0.63694627042058927</c:v>
                </c:pt>
                <c:pt idx="12347">
                  <c:v>0.63369451326591175</c:v>
                </c:pt>
                <c:pt idx="12348">
                  <c:v>0.64605213817872165</c:v>
                </c:pt>
                <c:pt idx="12349">
                  <c:v>0.63427416137363934</c:v>
                </c:pt>
                <c:pt idx="12350">
                  <c:v>0.65979285908666563</c:v>
                </c:pt>
                <c:pt idx="12351">
                  <c:v>0.66030987885008818</c:v>
                </c:pt>
                <c:pt idx="12352">
                  <c:v>0.63489788317704665</c:v>
                </c:pt>
                <c:pt idx="12353">
                  <c:v>0.65576397841432565</c:v>
                </c:pt>
                <c:pt idx="12354">
                  <c:v>0.6511895419613245</c:v>
                </c:pt>
                <c:pt idx="12355">
                  <c:v>0.63262598299356776</c:v>
                </c:pt>
                <c:pt idx="12356">
                  <c:v>0.63909391348378319</c:v>
                </c:pt>
                <c:pt idx="12357">
                  <c:v>0.64222672088902244</c:v>
                </c:pt>
                <c:pt idx="12358">
                  <c:v>0.6073795003065755</c:v>
                </c:pt>
                <c:pt idx="12359">
                  <c:v>0.64542957461628481</c:v>
                </c:pt>
                <c:pt idx="12360">
                  <c:v>0.66972760184090263</c:v>
                </c:pt>
                <c:pt idx="12361">
                  <c:v>0.6480246340422936</c:v>
                </c:pt>
                <c:pt idx="12362">
                  <c:v>0.69592942378145661</c:v>
                </c:pt>
                <c:pt idx="12363">
                  <c:v>0.66696586325859553</c:v>
                </c:pt>
                <c:pt idx="12364">
                  <c:v>0.66997134433542727</c:v>
                </c:pt>
                <c:pt idx="12365">
                  <c:v>0.65058610285648244</c:v>
                </c:pt>
                <c:pt idx="12366">
                  <c:v>0.63721494653472521</c:v>
                </c:pt>
                <c:pt idx="12367">
                  <c:v>0.65771301500202062</c:v>
                </c:pt>
                <c:pt idx="12368">
                  <c:v>0.66524873128739814</c:v>
                </c:pt>
                <c:pt idx="12369">
                  <c:v>0.66594274622349869</c:v>
                </c:pt>
                <c:pt idx="12370">
                  <c:v>0.65283238728989212</c:v>
                </c:pt>
                <c:pt idx="12371">
                  <c:v>0.62528126396787964</c:v>
                </c:pt>
                <c:pt idx="12372">
                  <c:v>0.66719947713562056</c:v>
                </c:pt>
                <c:pt idx="12373">
                  <c:v>0.64121939911608672</c:v>
                </c:pt>
                <c:pt idx="12374">
                  <c:v>0.65226530624195167</c:v>
                </c:pt>
                <c:pt idx="12375">
                  <c:v>0.64298426607022074</c:v>
                </c:pt>
                <c:pt idx="12376">
                  <c:v>0.6556656283857587</c:v>
                </c:pt>
                <c:pt idx="12377">
                  <c:v>0.65031913543910558</c:v>
                </c:pt>
                <c:pt idx="12378">
                  <c:v>0.66961700233465427</c:v>
                </c:pt>
                <c:pt idx="12379">
                  <c:v>0.6551231832975567</c:v>
                </c:pt>
                <c:pt idx="12380">
                  <c:v>0.65244588607071008</c:v>
                </c:pt>
                <c:pt idx="12381">
                  <c:v>0.68038209865444954</c:v>
                </c:pt>
                <c:pt idx="12382">
                  <c:v>0.66839328391927211</c:v>
                </c:pt>
                <c:pt idx="12383">
                  <c:v>0.66580709050625464</c:v>
                </c:pt>
                <c:pt idx="12384">
                  <c:v>0.63876005029822869</c:v>
                </c:pt>
                <c:pt idx="12385">
                  <c:v>0.64483847817157214</c:v>
                </c:pt>
                <c:pt idx="12386">
                  <c:v>0.64727842340870489</c:v>
                </c:pt>
                <c:pt idx="12387">
                  <c:v>0.62730257603282169</c:v>
                </c:pt>
                <c:pt idx="12388">
                  <c:v>0.62197965461142379</c:v>
                </c:pt>
                <c:pt idx="12389">
                  <c:v>0.65358934198284946</c:v>
                </c:pt>
                <c:pt idx="12390">
                  <c:v>0.67490417783120271</c:v>
                </c:pt>
                <c:pt idx="12391">
                  <c:v>0.66631157383114481</c:v>
                </c:pt>
                <c:pt idx="12392">
                  <c:v>0.70440725196826526</c:v>
                </c:pt>
                <c:pt idx="12393">
                  <c:v>0.61718518661502964</c:v>
                </c:pt>
                <c:pt idx="12394">
                  <c:v>0.62324929039790145</c:v>
                </c:pt>
                <c:pt idx="12395">
                  <c:v>0.6687585417509575</c:v>
                </c:pt>
                <c:pt idx="12396">
                  <c:v>0.65917898427926369</c:v>
                </c:pt>
                <c:pt idx="12397">
                  <c:v>0.64995792230760174</c:v>
                </c:pt>
                <c:pt idx="12398">
                  <c:v>0.64915636504731156</c:v>
                </c:pt>
                <c:pt idx="12399">
                  <c:v>0.64009782952922301</c:v>
                </c:pt>
                <c:pt idx="12400">
                  <c:v>0.65908528764389696</c:v>
                </c:pt>
                <c:pt idx="12401">
                  <c:v>0.65379350982440665</c:v>
                </c:pt>
                <c:pt idx="12402">
                  <c:v>0.65435090101143312</c:v>
                </c:pt>
                <c:pt idx="12403">
                  <c:v>0.63628725209851489</c:v>
                </c:pt>
                <c:pt idx="12404">
                  <c:v>0.63378644532976469</c:v>
                </c:pt>
                <c:pt idx="12405">
                  <c:v>0.63959715164194642</c:v>
                </c:pt>
                <c:pt idx="12406">
                  <c:v>0.66678532096461762</c:v>
                </c:pt>
                <c:pt idx="12407">
                  <c:v>0.6555411760939277</c:v>
                </c:pt>
                <c:pt idx="12408">
                  <c:v>0.64781748188863753</c:v>
                </c:pt>
                <c:pt idx="12409">
                  <c:v>0.65207113471653533</c:v>
                </c:pt>
                <c:pt idx="12410">
                  <c:v>0.6516900074591645</c:v>
                </c:pt>
                <c:pt idx="12411">
                  <c:v>0.65816287711972365</c:v>
                </c:pt>
                <c:pt idx="12412">
                  <c:v>0.65572456895037123</c:v>
                </c:pt>
                <c:pt idx="12413">
                  <c:v>0.6499054401503036</c:v>
                </c:pt>
                <c:pt idx="12414">
                  <c:v>0.63562733897423085</c:v>
                </c:pt>
                <c:pt idx="12415">
                  <c:v>0.63776402247176633</c:v>
                </c:pt>
                <c:pt idx="12416">
                  <c:v>0.65828291556680263</c:v>
                </c:pt>
                <c:pt idx="12417">
                  <c:v>0.65771910647318033</c:v>
                </c:pt>
                <c:pt idx="12418">
                  <c:v>0.64117497165864745</c:v>
                </c:pt>
                <c:pt idx="12419">
                  <c:v>0.67187424453582356</c:v>
                </c:pt>
                <c:pt idx="12420">
                  <c:v>0.64671716591647144</c:v>
                </c:pt>
                <c:pt idx="12421">
                  <c:v>0.64826041357609276</c:v>
                </c:pt>
                <c:pt idx="12422">
                  <c:v>0.6538078455778259</c:v>
                </c:pt>
                <c:pt idx="12423">
                  <c:v>0.65477895183748946</c:v>
                </c:pt>
                <c:pt idx="12424">
                  <c:v>0.64535887332213526</c:v>
                </c:pt>
                <c:pt idx="12425">
                  <c:v>0.66582977716461111</c:v>
                </c:pt>
                <c:pt idx="12426">
                  <c:v>0.6447983453277546</c:v>
                </c:pt>
                <c:pt idx="12427">
                  <c:v>0.63025419196655896</c:v>
                </c:pt>
                <c:pt idx="12428">
                  <c:v>0.64472954468095889</c:v>
                </c:pt>
                <c:pt idx="12429">
                  <c:v>0.63490890294289493</c:v>
                </c:pt>
                <c:pt idx="12430">
                  <c:v>0.6357298757429527</c:v>
                </c:pt>
                <c:pt idx="12431">
                  <c:v>0.64609277265239706</c:v>
                </c:pt>
                <c:pt idx="12432">
                  <c:v>0.64369334952194124</c:v>
                </c:pt>
                <c:pt idx="12433">
                  <c:v>0.64905655400418716</c:v>
                </c:pt>
                <c:pt idx="12434">
                  <c:v>0.65085221186837372</c:v>
                </c:pt>
                <c:pt idx="12435">
                  <c:v>0.65008807956619596</c:v>
                </c:pt>
                <c:pt idx="12436">
                  <c:v>0.65438787168327961</c:v>
                </c:pt>
                <c:pt idx="12437">
                  <c:v>0.62185191885216762</c:v>
                </c:pt>
                <c:pt idx="12438">
                  <c:v>0.63859112032602161</c:v>
                </c:pt>
                <c:pt idx="12439">
                  <c:v>0.67497362923059456</c:v>
                </c:pt>
                <c:pt idx="12440">
                  <c:v>0.64826041357609276</c:v>
                </c:pt>
                <c:pt idx="12441">
                  <c:v>0</c:v>
                </c:pt>
                <c:pt idx="12442">
                  <c:v>0.65636530062995013</c:v>
                </c:pt>
                <c:pt idx="12443">
                  <c:v>0.65942684964020415</c:v>
                </c:pt>
                <c:pt idx="12444">
                  <c:v>0.64482587695925375</c:v>
                </c:pt>
                <c:pt idx="12445">
                  <c:v>0.63940516832800565</c:v>
                </c:pt>
                <c:pt idx="12446">
                  <c:v>0.64569378825878365</c:v>
                </c:pt>
                <c:pt idx="12447">
                  <c:v>0.64637941937632104</c:v>
                </c:pt>
                <c:pt idx="12448">
                  <c:v>0.67584620548888352</c:v>
                </c:pt>
                <c:pt idx="12449">
                  <c:v>0.68213761433343933</c:v>
                </c:pt>
                <c:pt idx="12450">
                  <c:v>0.65460035397640004</c:v>
                </c:pt>
                <c:pt idx="12451">
                  <c:v>0.64230915076501904</c:v>
                </c:pt>
                <c:pt idx="12452">
                  <c:v>0.66848728988957262</c:v>
                </c:pt>
                <c:pt idx="12453">
                  <c:v>0.65620559579385063</c:v>
                </c:pt>
                <c:pt idx="12454">
                  <c:v>0.65604180379420962</c:v>
                </c:pt>
                <c:pt idx="12455">
                  <c:v>0.65483150719511363</c:v>
                </c:pt>
                <c:pt idx="12456">
                  <c:v>0.65077265071824464</c:v>
                </c:pt>
                <c:pt idx="12457">
                  <c:v>0.74638222614293759</c:v>
                </c:pt>
                <c:pt idx="12458">
                  <c:v>0.63166265471632421</c:v>
                </c:pt>
                <c:pt idx="12459">
                  <c:v>0.64777242825698811</c:v>
                </c:pt>
                <c:pt idx="12460">
                  <c:v>0.63430929704631855</c:v>
                </c:pt>
                <c:pt idx="12461">
                  <c:v>0.66039109840246812</c:v>
                </c:pt>
                <c:pt idx="12462">
                  <c:v>0.6424686251242987</c:v>
                </c:pt>
                <c:pt idx="12463">
                  <c:v>0.66157607726014678</c:v>
                </c:pt>
                <c:pt idx="12464">
                  <c:v>0.64895170682661885</c:v>
                </c:pt>
                <c:pt idx="12465">
                  <c:v>0.64939142167675679</c:v>
                </c:pt>
                <c:pt idx="12466">
                  <c:v>0.65644448762639995</c:v>
                </c:pt>
                <c:pt idx="12467">
                  <c:v>0.65321251377534351</c:v>
                </c:pt>
                <c:pt idx="12468">
                  <c:v>0.63408637526917988</c:v>
                </c:pt>
                <c:pt idx="12469">
                  <c:v>0.66966350947008502</c:v>
                </c:pt>
                <c:pt idx="12470">
                  <c:v>0.64387248752120063</c:v>
                </c:pt>
                <c:pt idx="12471">
                  <c:v>0.6432853505423326</c:v>
                </c:pt>
                <c:pt idx="12472">
                  <c:v>0.65993641909180156</c:v>
                </c:pt>
                <c:pt idx="12473">
                  <c:v>0.6353981799774957</c:v>
                </c:pt>
                <c:pt idx="12474">
                  <c:v>0.65988011061521756</c:v>
                </c:pt>
                <c:pt idx="12475">
                  <c:v>0.66511173707505244</c:v>
                </c:pt>
                <c:pt idx="12476">
                  <c:v>0.68469260241599983</c:v>
                </c:pt>
                <c:pt idx="12477">
                  <c:v>0.67850695038833564</c:v>
                </c:pt>
                <c:pt idx="12478">
                  <c:v>0.64076769432108704</c:v>
                </c:pt>
                <c:pt idx="12479">
                  <c:v>0.63795787981517504</c:v>
                </c:pt>
                <c:pt idx="12480">
                  <c:v>0.66501140336040943</c:v>
                </c:pt>
                <c:pt idx="12481">
                  <c:v>0.63526218103631837</c:v>
                </c:pt>
                <c:pt idx="12482">
                  <c:v>0.63189839950641469</c:v>
                </c:pt>
                <c:pt idx="12483">
                  <c:v>0.63368329331926565</c:v>
                </c:pt>
                <c:pt idx="12484">
                  <c:v>0.6378245914777616</c:v>
                </c:pt>
                <c:pt idx="12485">
                  <c:v>0.64277725724911605</c:v>
                </c:pt>
                <c:pt idx="12486">
                  <c:v>0.65300885868045144</c:v>
                </c:pt>
                <c:pt idx="12487">
                  <c:v>0.64929342037597271</c:v>
                </c:pt>
                <c:pt idx="12488">
                  <c:v>0.65922863098438533</c:v>
                </c:pt>
                <c:pt idx="12489">
                  <c:v>0.63953778692188168</c:v>
                </c:pt>
                <c:pt idx="12490">
                  <c:v>0.65754003908146663</c:v>
                </c:pt>
                <c:pt idx="12491">
                  <c:v>0.64650512976835728</c:v>
                </c:pt>
                <c:pt idx="12492">
                  <c:v>0.6542557390713617</c:v>
                </c:pt>
                <c:pt idx="12493">
                  <c:v>0.64781748188863753</c:v>
                </c:pt>
                <c:pt idx="12494">
                  <c:v>0.65110938868758073</c:v>
                </c:pt>
                <c:pt idx="12495">
                  <c:v>0.72371038191424819</c:v>
                </c:pt>
                <c:pt idx="12496">
                  <c:v>0.65550431055492864</c:v>
                </c:pt>
                <c:pt idx="12497">
                  <c:v>0.65999368674873871</c:v>
                </c:pt>
                <c:pt idx="12498">
                  <c:v>0.65922863098438533</c:v>
                </c:pt>
                <c:pt idx="12499">
                  <c:v>0.68327321094556592</c:v>
                </c:pt>
                <c:pt idx="12500">
                  <c:v>0.64294403561379554</c:v>
                </c:pt>
                <c:pt idx="12501">
                  <c:v>0.6426861991155266</c:v>
                </c:pt>
                <c:pt idx="12502">
                  <c:v>0.62573809080159626</c:v>
                </c:pt>
                <c:pt idx="12503">
                  <c:v>0.6257831553415496</c:v>
                </c:pt>
                <c:pt idx="12504">
                  <c:v>0.65217576350523665</c:v>
                </c:pt>
                <c:pt idx="12505">
                  <c:v>0.64285406235708886</c:v>
                </c:pt>
                <c:pt idx="12506">
                  <c:v>0.6399650318967256</c:v>
                </c:pt>
                <c:pt idx="12507">
                  <c:v>0.62628258382662738</c:v>
                </c:pt>
                <c:pt idx="12508">
                  <c:v>0.62817052698717146</c:v>
                </c:pt>
                <c:pt idx="12509">
                  <c:v>0.64405568389702261</c:v>
                </c:pt>
                <c:pt idx="12510">
                  <c:v>0.61809063498353312</c:v>
                </c:pt>
                <c:pt idx="12511">
                  <c:v>0.70008215470538637</c:v>
                </c:pt>
                <c:pt idx="12512">
                  <c:v>0.63725574163908372</c:v>
                </c:pt>
                <c:pt idx="12513">
                  <c:v>0.67330144618477727</c:v>
                </c:pt>
                <c:pt idx="12514">
                  <c:v>0.66562177175716364</c:v>
                </c:pt>
                <c:pt idx="12515">
                  <c:v>0.63941749066147469</c:v>
                </c:pt>
                <c:pt idx="12516">
                  <c:v>0.62749162708254891</c:v>
                </c:pt>
                <c:pt idx="12517">
                  <c:v>0.6447382062316398</c:v>
                </c:pt>
                <c:pt idx="12518">
                  <c:v>0.66382843585790563</c:v>
                </c:pt>
                <c:pt idx="12519">
                  <c:v>0.67405598027706892</c:v>
                </c:pt>
                <c:pt idx="12520">
                  <c:v>0.63492146224774115</c:v>
                </c:pt>
                <c:pt idx="12521">
                  <c:v>0.6428408093479816</c:v>
                </c:pt>
                <c:pt idx="12522">
                  <c:v>0.65742490840876144</c:v>
                </c:pt>
                <c:pt idx="12523">
                  <c:v>0.66625284350030789</c:v>
                </c:pt>
                <c:pt idx="12524">
                  <c:v>0.63506025143088896</c:v>
                </c:pt>
                <c:pt idx="12525">
                  <c:v>0.62559099174311361</c:v>
                </c:pt>
                <c:pt idx="12526">
                  <c:v>0.64687233574432468</c:v>
                </c:pt>
                <c:pt idx="12527">
                  <c:v>0.70199382495481188</c:v>
                </c:pt>
                <c:pt idx="12528">
                  <c:v>0.70876370342254169</c:v>
                </c:pt>
                <c:pt idx="12529">
                  <c:v>0.69167076559452034</c:v>
                </c:pt>
                <c:pt idx="12530">
                  <c:v>0.67364876554315456</c:v>
                </c:pt>
                <c:pt idx="12531">
                  <c:v>0.66100748210565763</c:v>
                </c:pt>
                <c:pt idx="12532">
                  <c:v>0.63756056823254759</c:v>
                </c:pt>
                <c:pt idx="12533">
                  <c:v>0.63421110085358212</c:v>
                </c:pt>
                <c:pt idx="12534">
                  <c:v>0.63070517277749361</c:v>
                </c:pt>
                <c:pt idx="12535">
                  <c:v>0.64719249387301825</c:v>
                </c:pt>
                <c:pt idx="12536">
                  <c:v>0.64440822028619693</c:v>
                </c:pt>
                <c:pt idx="12537">
                  <c:v>0.64249923047886692</c:v>
                </c:pt>
                <c:pt idx="12538">
                  <c:v>0.64829551658952267</c:v>
                </c:pt>
                <c:pt idx="12539">
                  <c:v>0.64657212352678584</c:v>
                </c:pt>
                <c:pt idx="12540">
                  <c:v>0.67679518709741671</c:v>
                </c:pt>
                <c:pt idx="12541">
                  <c:v>0.72579602851932079</c:v>
                </c:pt>
                <c:pt idx="12542">
                  <c:v>0.6430137734858179</c:v>
                </c:pt>
                <c:pt idx="12543">
                  <c:v>0.6860981884273103</c:v>
                </c:pt>
                <c:pt idx="12544">
                  <c:v>0.66309043325395189</c:v>
                </c:pt>
                <c:pt idx="12545">
                  <c:v>0.671069941522349</c:v>
                </c:pt>
                <c:pt idx="12546">
                  <c:v>0.65127801399814589</c:v>
                </c:pt>
                <c:pt idx="12547">
                  <c:v>0.68254935427391883</c:v>
                </c:pt>
                <c:pt idx="12548">
                  <c:v>0.66495380223535694</c:v>
                </c:pt>
                <c:pt idx="12549">
                  <c:v>0.67741052085318065</c:v>
                </c:pt>
                <c:pt idx="12550">
                  <c:v>0.66886639159840677</c:v>
                </c:pt>
                <c:pt idx="12551">
                  <c:v>0.6413132904756359</c:v>
                </c:pt>
                <c:pt idx="12552">
                  <c:v>0.66182120955578982</c:v>
                </c:pt>
                <c:pt idx="12553">
                  <c:v>0.66378191032131684</c:v>
                </c:pt>
                <c:pt idx="12554">
                  <c:v>0.66675508709068843</c:v>
                </c:pt>
                <c:pt idx="12555">
                  <c:v>0.65491730293951034</c:v>
                </c:pt>
                <c:pt idx="12556">
                  <c:v>0.64247782875497761</c:v>
                </c:pt>
                <c:pt idx="12557">
                  <c:v>0.64951821769756579</c:v>
                </c:pt>
                <c:pt idx="12558">
                  <c:v>0.71988099869800204</c:v>
                </c:pt>
                <c:pt idx="12559">
                  <c:v>0.64309684321605365</c:v>
                </c:pt>
                <c:pt idx="12560">
                  <c:v>0.65036467090251771</c:v>
                </c:pt>
                <c:pt idx="12561">
                  <c:v>0.65694226955719603</c:v>
                </c:pt>
                <c:pt idx="12562">
                  <c:v>0.66335550431562962</c:v>
                </c:pt>
                <c:pt idx="12563">
                  <c:v>0.64471857843320912</c:v>
                </c:pt>
                <c:pt idx="12564">
                  <c:v>0.65232619819853388</c:v>
                </c:pt>
                <c:pt idx="12565">
                  <c:v>0.66189869296043835</c:v>
                </c:pt>
                <c:pt idx="12566">
                  <c:v>0.66164568131220758</c:v>
                </c:pt>
                <c:pt idx="12567">
                  <c:v>0.65906825842439742</c:v>
                </c:pt>
                <c:pt idx="12568">
                  <c:v>0.67784019358641456</c:v>
                </c:pt>
                <c:pt idx="12569">
                  <c:v>0.64570785561588007</c:v>
                </c:pt>
                <c:pt idx="12570">
                  <c:v>0.65476634184396432</c:v>
                </c:pt>
                <c:pt idx="12571">
                  <c:v>0.69936825698373761</c:v>
                </c:pt>
                <c:pt idx="12572">
                  <c:v>0.71410104325689516</c:v>
                </c:pt>
                <c:pt idx="12573">
                  <c:v>0.66527397896047213</c:v>
                </c:pt>
                <c:pt idx="12574">
                  <c:v>0.67222327387206671</c:v>
                </c:pt>
                <c:pt idx="12575">
                  <c:v>0.68766802314084574</c:v>
                </c:pt>
                <c:pt idx="12576">
                  <c:v>0.66633159170666156</c:v>
                </c:pt>
                <c:pt idx="12577">
                  <c:v>0.64550229003366233</c:v>
                </c:pt>
                <c:pt idx="12578">
                  <c:v>0.64791617396539514</c:v>
                </c:pt>
                <c:pt idx="12579">
                  <c:v>0.66815605692180036</c:v>
                </c:pt>
                <c:pt idx="12580">
                  <c:v>0.66814422956897956</c:v>
                </c:pt>
                <c:pt idx="12581">
                  <c:v>0.6529880141673976</c:v>
                </c:pt>
                <c:pt idx="12582">
                  <c:v>0.64245544417223877</c:v>
                </c:pt>
                <c:pt idx="12583">
                  <c:v>0.65028492775293956</c:v>
                </c:pt>
                <c:pt idx="12584">
                  <c:v>0.61381061086851285</c:v>
                </c:pt>
                <c:pt idx="12585">
                  <c:v>0.6543229579546086</c:v>
                </c:pt>
                <c:pt idx="12586">
                  <c:v>0.65451474708058865</c:v>
                </c:pt>
                <c:pt idx="12587">
                  <c:v>0.65567438035274661</c:v>
                </c:pt>
                <c:pt idx="12588">
                  <c:v>0.64528514537324244</c:v>
                </c:pt>
                <c:pt idx="12589">
                  <c:v>0.65343280010109295</c:v>
                </c:pt>
                <c:pt idx="12590">
                  <c:v>0.66813206871544051</c:v>
                </c:pt>
                <c:pt idx="12591">
                  <c:v>0.66400299385885064</c:v>
                </c:pt>
                <c:pt idx="12592">
                  <c:v>0.66856339706921852</c:v>
                </c:pt>
                <c:pt idx="12593">
                  <c:v>0.64150204030776226</c:v>
                </c:pt>
                <c:pt idx="12594">
                  <c:v>0.64132581753859086</c:v>
                </c:pt>
                <c:pt idx="12595">
                  <c:v>0.65343900373192587</c:v>
                </c:pt>
                <c:pt idx="12596">
                  <c:v>0.65481044534063371</c:v>
                </c:pt>
                <c:pt idx="12597">
                  <c:v>0.65526591940640333</c:v>
                </c:pt>
                <c:pt idx="12598">
                  <c:v>0.66444683087438761</c:v>
                </c:pt>
                <c:pt idx="12599">
                  <c:v>0.66204132175307384</c:v>
                </c:pt>
                <c:pt idx="12600">
                  <c:v>0.64335998744904144</c:v>
                </c:pt>
                <c:pt idx="12601">
                  <c:v>0.66293677461031264</c:v>
                </c:pt>
                <c:pt idx="12602">
                  <c:v>0.67121693576369268</c:v>
                </c:pt>
                <c:pt idx="12603">
                  <c:v>0.66024485804610189</c:v>
                </c:pt>
                <c:pt idx="12604">
                  <c:v>0.79872519492606997</c:v>
                </c:pt>
                <c:pt idx="12605">
                  <c:v>0.66275783168157676</c:v>
                </c:pt>
                <c:pt idx="12606">
                  <c:v>0.65230961431935608</c:v>
                </c:pt>
                <c:pt idx="12607">
                  <c:v>0.63604448863833118</c:v>
                </c:pt>
                <c:pt idx="12608">
                  <c:v>0.64063640703372271</c:v>
                </c:pt>
                <c:pt idx="12609">
                  <c:v>0.64941562345986525</c:v>
                </c:pt>
                <c:pt idx="12610">
                  <c:v>0.65004411892690961</c:v>
                </c:pt>
                <c:pt idx="12611">
                  <c:v>0.66311395673794038</c:v>
                </c:pt>
                <c:pt idx="12612">
                  <c:v>0.65148569447483895</c:v>
                </c:pt>
                <c:pt idx="12613">
                  <c:v>0.64345267648618898</c:v>
                </c:pt>
                <c:pt idx="12614">
                  <c:v>0.66561210842108065</c:v>
                </c:pt>
                <c:pt idx="12615">
                  <c:v>0.63900213900479064</c:v>
                </c:pt>
                <c:pt idx="12616">
                  <c:v>0.65435449308678295</c:v>
                </c:pt>
                <c:pt idx="12617">
                  <c:v>0.66383038497065927</c:v>
                </c:pt>
                <c:pt idx="12618">
                  <c:v>0.65001411807452303</c:v>
                </c:pt>
                <c:pt idx="12619">
                  <c:v>0.66393074779177674</c:v>
                </c:pt>
                <c:pt idx="12620">
                  <c:v>0.66328940394121083</c:v>
                </c:pt>
                <c:pt idx="12621">
                  <c:v>0.65732907997017764</c:v>
                </c:pt>
                <c:pt idx="12622">
                  <c:v>0.6782147827453997</c:v>
                </c:pt>
                <c:pt idx="12623">
                  <c:v>0.67917807681181552</c:v>
                </c:pt>
                <c:pt idx="12624">
                  <c:v>0.68981786622192798</c:v>
                </c:pt>
                <c:pt idx="12625">
                  <c:v>0.67152272126889556</c:v>
                </c:pt>
                <c:pt idx="12626">
                  <c:v>0.67063640569208494</c:v>
                </c:pt>
                <c:pt idx="12627">
                  <c:v>0.66069467111780256</c:v>
                </c:pt>
                <c:pt idx="12628">
                  <c:v>0.67581357997844971</c:v>
                </c:pt>
                <c:pt idx="12629">
                  <c:v>0.65774117297408186</c:v>
                </c:pt>
                <c:pt idx="12630">
                  <c:v>0.64450043207738272</c:v>
                </c:pt>
                <c:pt idx="12631">
                  <c:v>0.63984855221736325</c:v>
                </c:pt>
                <c:pt idx="12632">
                  <c:v>0.64307104686417793</c:v>
                </c:pt>
                <c:pt idx="12633">
                  <c:v>0.63795581494675968</c:v>
                </c:pt>
                <c:pt idx="12634">
                  <c:v>0.64458463494257634</c:v>
                </c:pt>
                <c:pt idx="12635">
                  <c:v>0.6693078516686608</c:v>
                </c:pt>
                <c:pt idx="12636">
                  <c:v>0.67691124655345392</c:v>
                </c:pt>
                <c:pt idx="12637">
                  <c:v>0.66556295216177364</c:v>
                </c:pt>
                <c:pt idx="12638">
                  <c:v>0.65903604431750162</c:v>
                </c:pt>
                <c:pt idx="12639">
                  <c:v>0.6580805573359596</c:v>
                </c:pt>
                <c:pt idx="12640">
                  <c:v>0.69685664502261957</c:v>
                </c:pt>
                <c:pt idx="12641">
                  <c:v>0.65274376631278253</c:v>
                </c:pt>
                <c:pt idx="12642">
                  <c:v>0.65482570818701602</c:v>
                </c:pt>
                <c:pt idx="12643">
                  <c:v>0.66320717934908335</c:v>
                </c:pt>
                <c:pt idx="12644">
                  <c:v>0.65274827590975748</c:v>
                </c:pt>
                <c:pt idx="12645">
                  <c:v>0.65044629753219285</c:v>
                </c:pt>
                <c:pt idx="12646">
                  <c:v>0.65228354126733157</c:v>
                </c:pt>
                <c:pt idx="12647">
                  <c:v>0.66572907119734082</c:v>
                </c:pt>
                <c:pt idx="12648">
                  <c:v>0.66522568026917517</c:v>
                </c:pt>
                <c:pt idx="12649">
                  <c:v>0.65064064122501808</c:v>
                </c:pt>
                <c:pt idx="12650">
                  <c:v>0.6578723705186259</c:v>
                </c:pt>
                <c:pt idx="12651">
                  <c:v>0.65156165033035762</c:v>
                </c:pt>
                <c:pt idx="12652">
                  <c:v>0.65227451236988188</c:v>
                </c:pt>
                <c:pt idx="12653">
                  <c:v>0.67006474611490963</c:v>
                </c:pt>
                <c:pt idx="12654">
                  <c:v>0.65180475085095335</c:v>
                </c:pt>
                <c:pt idx="12655">
                  <c:v>0.64693344803344399</c:v>
                </c:pt>
                <c:pt idx="12656">
                  <c:v>0.67020981353368037</c:v>
                </c:pt>
                <c:pt idx="12657">
                  <c:v>0.64097805735833402</c:v>
                </c:pt>
                <c:pt idx="12658">
                  <c:v>0.65390461668182587</c:v>
                </c:pt>
                <c:pt idx="12659">
                  <c:v>0.65761927797034025</c:v>
                </c:pt>
                <c:pt idx="12660">
                  <c:v>0.65506451863693704</c:v>
                </c:pt>
                <c:pt idx="12661">
                  <c:v>0.65715750814278084</c:v>
                </c:pt>
                <c:pt idx="12662">
                  <c:v>0.65626185293788908</c:v>
                </c:pt>
                <c:pt idx="12663">
                  <c:v>0.65690865933530873</c:v>
                </c:pt>
                <c:pt idx="12664">
                  <c:v>0.64122129146264772</c:v>
                </c:pt>
                <c:pt idx="12665">
                  <c:v>0.6486723925621517</c:v>
                </c:pt>
                <c:pt idx="12666">
                  <c:v>0.65249880041520436</c:v>
                </c:pt>
                <c:pt idx="12667">
                  <c:v>0.66731422281948816</c:v>
                </c:pt>
                <c:pt idx="12668">
                  <c:v>0.64006917426015775</c:v>
                </c:pt>
                <c:pt idx="12669">
                  <c:v>0.65058981060787413</c:v>
                </c:pt>
                <c:pt idx="12670">
                  <c:v>0.67419700525747273</c:v>
                </c:pt>
                <c:pt idx="12671">
                  <c:v>0.66546024142589488</c:v>
                </c:pt>
                <c:pt idx="12672">
                  <c:v>0.67907517561908159</c:v>
                </c:pt>
                <c:pt idx="12673">
                  <c:v>0.682058861367137</c:v>
                </c:pt>
                <c:pt idx="12674">
                  <c:v>0.66453027429987799</c:v>
                </c:pt>
                <c:pt idx="12675">
                  <c:v>0.6595836962312851</c:v>
                </c:pt>
                <c:pt idx="12676">
                  <c:v>0</c:v>
                </c:pt>
                <c:pt idx="12677">
                  <c:v>0.8549130223078556</c:v>
                </c:pt>
                <c:pt idx="12678">
                  <c:v>0.69104148730906756</c:v>
                </c:pt>
                <c:pt idx="12679">
                  <c:v>0.65917327824953376</c:v>
                </c:pt>
                <c:pt idx="12680">
                  <c:v>0.67008043906263914</c:v>
                </c:pt>
                <c:pt idx="12681">
                  <c:v>0.67334976196935781</c:v>
                </c:pt>
                <c:pt idx="12682">
                  <c:v>0.66349768617380189</c:v>
                </c:pt>
                <c:pt idx="12683">
                  <c:v>0.67782370259119162</c:v>
                </c:pt>
                <c:pt idx="12684">
                  <c:v>0.66032060177348428</c:v>
                </c:pt>
                <c:pt idx="12685">
                  <c:v>0.65991620006985063</c:v>
                </c:pt>
                <c:pt idx="12686">
                  <c:v>0.66528689113344663</c:v>
                </c:pt>
                <c:pt idx="12687">
                  <c:v>0.66701565482411673</c:v>
                </c:pt>
                <c:pt idx="12688">
                  <c:v>0.66838591669000214</c:v>
                </c:pt>
                <c:pt idx="12689">
                  <c:v>0.66086547800387097</c:v>
                </c:pt>
                <c:pt idx="12690">
                  <c:v>0.69068085752072383</c:v>
                </c:pt>
                <c:pt idx="12691">
                  <c:v>0.68357567684575604</c:v>
                </c:pt>
                <c:pt idx="12692">
                  <c:v>0.67419700525747273</c:v>
                </c:pt>
                <c:pt idx="12693">
                  <c:v>0.68043022970404476</c:v>
                </c:pt>
                <c:pt idx="12694">
                  <c:v>0.66546024142589488</c:v>
                </c:pt>
                <c:pt idx="12695">
                  <c:v>0.67556056833021949</c:v>
                </c:pt>
                <c:pt idx="12696">
                  <c:v>0.68214507637383393</c:v>
                </c:pt>
                <c:pt idx="12697">
                  <c:v>0.67394199863409043</c:v>
                </c:pt>
                <c:pt idx="12698">
                  <c:v>0.65923277211137865</c:v>
                </c:pt>
                <c:pt idx="12699">
                  <c:v>0.65896484266443689</c:v>
                </c:pt>
                <c:pt idx="12700">
                  <c:v>0.65127801399814589</c:v>
                </c:pt>
                <c:pt idx="12701">
                  <c:v>0.6517477755170713</c:v>
                </c:pt>
                <c:pt idx="12702">
                  <c:v>0.66773876697194012</c:v>
                </c:pt>
                <c:pt idx="12703">
                  <c:v>0.67381251585640423</c:v>
                </c:pt>
                <c:pt idx="12704">
                  <c:v>0.67851837904011392</c:v>
                </c:pt>
                <c:pt idx="12705">
                  <c:v>0.6726135079829042</c:v>
                </c:pt>
                <c:pt idx="12706">
                  <c:v>0.6503075231319364</c:v>
                </c:pt>
                <c:pt idx="12707">
                  <c:v>0.68169339200456525</c:v>
                </c:pt>
                <c:pt idx="12708">
                  <c:v>0.66916263758393613</c:v>
                </c:pt>
                <c:pt idx="12709">
                  <c:v>0.66558099101795209</c:v>
                </c:pt>
                <c:pt idx="12710">
                  <c:v>0.66351625926031443</c:v>
                </c:pt>
                <c:pt idx="12711">
                  <c:v>0.65125842957019686</c:v>
                </c:pt>
                <c:pt idx="12712">
                  <c:v>0.65564281940059677</c:v>
                </c:pt>
                <c:pt idx="12713">
                  <c:v>0.66398960479153679</c:v>
                </c:pt>
                <c:pt idx="12714">
                  <c:v>0.65272481638338498</c:v>
                </c:pt>
                <c:pt idx="12715">
                  <c:v>0.66651798055488165</c:v>
                </c:pt>
                <c:pt idx="12716">
                  <c:v>0.66523028340631962</c:v>
                </c:pt>
                <c:pt idx="12717">
                  <c:v>0.64911195224163665</c:v>
                </c:pt>
                <c:pt idx="12718">
                  <c:v>0.8509523997934928</c:v>
                </c:pt>
                <c:pt idx="12719">
                  <c:v>0.69677104023608183</c:v>
                </c:pt>
                <c:pt idx="12720">
                  <c:v>0.67461065847657653</c:v>
                </c:pt>
                <c:pt idx="12721">
                  <c:v>0.67830680403653865</c:v>
                </c:pt>
                <c:pt idx="12722">
                  <c:v>0.67117284271508448</c:v>
                </c:pt>
                <c:pt idx="12723">
                  <c:v>0.65513843481138312</c:v>
                </c:pt>
                <c:pt idx="12724">
                  <c:v>0.66487212632033765</c:v>
                </c:pt>
                <c:pt idx="12725">
                  <c:v>0.67704512278198015</c:v>
                </c:pt>
                <c:pt idx="12726">
                  <c:v>0.65467232853438784</c:v>
                </c:pt>
                <c:pt idx="12727">
                  <c:v>0.6546434688817937</c:v>
                </c:pt>
                <c:pt idx="12728">
                  <c:v>0.6707354748643205</c:v>
                </c:pt>
                <c:pt idx="12729">
                  <c:v>0.6799467670225896</c:v>
                </c:pt>
                <c:pt idx="12730">
                  <c:v>0.66948376561048062</c:v>
                </c:pt>
                <c:pt idx="12731">
                  <c:v>0.66018831591138694</c:v>
                </c:pt>
                <c:pt idx="12732">
                  <c:v>0.67880925675171033</c:v>
                </c:pt>
                <c:pt idx="12733">
                  <c:v>0.68004546657573683</c:v>
                </c:pt>
                <c:pt idx="12734">
                  <c:v>0.6654065537871422</c:v>
                </c:pt>
                <c:pt idx="12735">
                  <c:v>0.67011326431354601</c:v>
                </c:pt>
                <c:pt idx="12736">
                  <c:v>0.6653512157036201</c:v>
                </c:pt>
                <c:pt idx="12737">
                  <c:v>0.65443553480862071</c:v>
                </c:pt>
                <c:pt idx="12738">
                  <c:v>0.61723125670890189</c:v>
                </c:pt>
                <c:pt idx="12739">
                  <c:v>0.67715984099750648</c:v>
                </c:pt>
                <c:pt idx="12740">
                  <c:v>0.6597108068122608</c:v>
                </c:pt>
                <c:pt idx="12741">
                  <c:v>0.68631536764075551</c:v>
                </c:pt>
                <c:pt idx="12742">
                  <c:v>0.67388566138255757</c:v>
                </c:pt>
                <c:pt idx="12743">
                  <c:v>0.67600040200458245</c:v>
                </c:pt>
                <c:pt idx="12744">
                  <c:v>0.69137021576805879</c:v>
                </c:pt>
                <c:pt idx="12745">
                  <c:v>0.65056363431273989</c:v>
                </c:pt>
                <c:pt idx="12746">
                  <c:v>0.676809622576515</c:v>
                </c:pt>
                <c:pt idx="12747">
                  <c:v>0.66836670054513725</c:v>
                </c:pt>
                <c:pt idx="12748">
                  <c:v>0.71226577173795036</c:v>
                </c:pt>
                <c:pt idx="12749">
                  <c:v>0.68717026436784301</c:v>
                </c:pt>
                <c:pt idx="12750">
                  <c:v>0.69178399580814554</c:v>
                </c:pt>
                <c:pt idx="12751">
                  <c:v>0.68216822701654667</c:v>
                </c:pt>
                <c:pt idx="12752">
                  <c:v>0.6859244455809379</c:v>
                </c:pt>
                <c:pt idx="12753">
                  <c:v>0.66304239725814496</c:v>
                </c:pt>
                <c:pt idx="12754">
                  <c:v>0.66582977716461089</c:v>
                </c:pt>
                <c:pt idx="12755">
                  <c:v>0.65223657070868268</c:v>
                </c:pt>
                <c:pt idx="12756">
                  <c:v>0.6755376481175337</c:v>
                </c:pt>
                <c:pt idx="12757">
                  <c:v>0.70074808044062065</c:v>
                </c:pt>
                <c:pt idx="12758">
                  <c:v>0.69396498372374249</c:v>
                </c:pt>
                <c:pt idx="12759">
                  <c:v>0.67529190486238688</c:v>
                </c:pt>
                <c:pt idx="12760">
                  <c:v>0.68095840149330034</c:v>
                </c:pt>
                <c:pt idx="12761">
                  <c:v>0.66916748197128917</c:v>
                </c:pt>
                <c:pt idx="12762">
                  <c:v>0.66626572630813963</c:v>
                </c:pt>
                <c:pt idx="12763">
                  <c:v>0.66916748197128917</c:v>
                </c:pt>
                <c:pt idx="12764">
                  <c:v>0.68532612366947343</c:v>
                </c:pt>
                <c:pt idx="12765">
                  <c:v>0.67984703238398492</c:v>
                </c:pt>
                <c:pt idx="12766">
                  <c:v>0.65543397376930168</c:v>
                </c:pt>
                <c:pt idx="12767">
                  <c:v>0.6634316789570297</c:v>
                </c:pt>
                <c:pt idx="12768">
                  <c:v>0.65272481638338498</c:v>
                </c:pt>
                <c:pt idx="12769">
                  <c:v>0.79082435206847401</c:v>
                </c:pt>
                <c:pt idx="12770">
                  <c:v>0.79260497974494248</c:v>
                </c:pt>
                <c:pt idx="12771">
                  <c:v>0.8262409762180275</c:v>
                </c:pt>
                <c:pt idx="12772">
                  <c:v>0.6517477755170713</c:v>
                </c:pt>
                <c:pt idx="12773">
                  <c:v>0.68170497952526043</c:v>
                </c:pt>
                <c:pt idx="12774">
                  <c:v>0.66370092538964864</c:v>
                </c:pt>
                <c:pt idx="12775">
                  <c:v>0.68197175812294331</c:v>
                </c:pt>
                <c:pt idx="12776">
                  <c:v>0.66428100547230062</c:v>
                </c:pt>
                <c:pt idx="12777">
                  <c:v>0.65886714960769566</c:v>
                </c:pt>
                <c:pt idx="12778">
                  <c:v>0.67088278595732997</c:v>
                </c:pt>
                <c:pt idx="12779">
                  <c:v>0.68355501206474001</c:v>
                </c:pt>
                <c:pt idx="12780">
                  <c:v>0.66613381911284564</c:v>
                </c:pt>
                <c:pt idx="12781">
                  <c:v>0.68710828325833762</c:v>
                </c:pt>
                <c:pt idx="12782">
                  <c:v>0.72133639894012658</c:v>
                </c:pt>
                <c:pt idx="12783">
                  <c:v>0.67891506961882608</c:v>
                </c:pt>
                <c:pt idx="12784">
                  <c:v>0.68808940647156791</c:v>
                </c:pt>
                <c:pt idx="12785">
                  <c:v>0.68553714542215227</c:v>
                </c:pt>
                <c:pt idx="12786">
                  <c:v>0.6784483371914185</c:v>
                </c:pt>
                <c:pt idx="12787">
                  <c:v>0.68644571161525081</c:v>
                </c:pt>
                <c:pt idx="12788">
                  <c:v>0.69091900068133705</c:v>
                </c:pt>
                <c:pt idx="12789">
                  <c:v>0.67948351953130215</c:v>
                </c:pt>
                <c:pt idx="12790">
                  <c:v>0.65494129704953252</c:v>
                </c:pt>
                <c:pt idx="12791">
                  <c:v>0.6493348587121418</c:v>
                </c:pt>
                <c:pt idx="12792">
                  <c:v>0.66295046618546682</c:v>
                </c:pt>
                <c:pt idx="12793">
                  <c:v>0.68664552937129075</c:v>
                </c:pt>
                <c:pt idx="12794">
                  <c:v>0.6653512157036201</c:v>
                </c:pt>
                <c:pt idx="12795">
                  <c:v>0.68664552937129075</c:v>
                </c:pt>
                <c:pt idx="12796">
                  <c:v>0.6707621532917416</c:v>
                </c:pt>
                <c:pt idx="12797">
                  <c:v>0.68651460897113459</c:v>
                </c:pt>
                <c:pt idx="12798">
                  <c:v>0.65048187357005038</c:v>
                </c:pt>
                <c:pt idx="12799">
                  <c:v>0.65321251377534351</c:v>
                </c:pt>
                <c:pt idx="12800">
                  <c:v>0.68124123737558973</c:v>
                </c:pt>
                <c:pt idx="12801">
                  <c:v>0.66529414988077262</c:v>
                </c:pt>
                <c:pt idx="12802">
                  <c:v>0.67061112146759072</c:v>
                </c:pt>
                <c:pt idx="12803">
                  <c:v>0.65371487876126466</c:v>
                </c:pt>
                <c:pt idx="12804">
                  <c:v>0.66541889776534568</c:v>
                </c:pt>
                <c:pt idx="12805">
                  <c:v>0.69167076559452034</c:v>
                </c:pt>
                <c:pt idx="12806">
                  <c:v>0.66803629009236809</c:v>
                </c:pt>
                <c:pt idx="12807">
                  <c:v>0.67906810696647246</c:v>
                </c:pt>
                <c:pt idx="12808">
                  <c:v>0.70841645041896428</c:v>
                </c:pt>
                <c:pt idx="12809">
                  <c:v>0.67538888672605768</c:v>
                </c:pt>
                <c:pt idx="12810">
                  <c:v>0.69344923742623643</c:v>
                </c:pt>
                <c:pt idx="12811">
                  <c:v>0.6573991105245347</c:v>
                </c:pt>
                <c:pt idx="12812">
                  <c:v>0.69897000433601952</c:v>
                </c:pt>
                <c:pt idx="12813">
                  <c:v>0.66964922853417064</c:v>
                </c:pt>
                <c:pt idx="12814">
                  <c:v>0.67823051833778281</c:v>
                </c:pt>
                <c:pt idx="12815">
                  <c:v>0.67435491532545921</c:v>
                </c:pt>
                <c:pt idx="12816">
                  <c:v>0.6507179952462655</c:v>
                </c:pt>
                <c:pt idx="12817">
                  <c:v>0.65969836466249265</c:v>
                </c:pt>
                <c:pt idx="12818">
                  <c:v>0.65048187357005038</c:v>
                </c:pt>
                <c:pt idx="12819">
                  <c:v>0.67175907579636462</c:v>
                </c:pt>
                <c:pt idx="12820">
                  <c:v>0.66068764637022348</c:v>
                </c:pt>
                <c:pt idx="12821">
                  <c:v>0.65698573022848494</c:v>
                </c:pt>
                <c:pt idx="12822">
                  <c:v>0.66118144344661989</c:v>
                </c:pt>
                <c:pt idx="12823">
                  <c:v>0.64425767112241761</c:v>
                </c:pt>
                <c:pt idx="12824">
                  <c:v>0.66726230561652222</c:v>
                </c:pt>
                <c:pt idx="12825">
                  <c:v>0.69584074594587575</c:v>
                </c:pt>
                <c:pt idx="12826">
                  <c:v>0.6772733647261856</c:v>
                </c:pt>
                <c:pt idx="12827">
                  <c:v>0.65396978420592722</c:v>
                </c:pt>
                <c:pt idx="12828">
                  <c:v>0.68921016704686178</c:v>
                </c:pt>
                <c:pt idx="12829">
                  <c:v>0.68936436356256137</c:v>
                </c:pt>
                <c:pt idx="12830">
                  <c:v>0.66818966974499661</c:v>
                </c:pt>
                <c:pt idx="12831">
                  <c:v>0.66818966974499661</c:v>
                </c:pt>
                <c:pt idx="12832">
                  <c:v>0.65748635792876431</c:v>
                </c:pt>
                <c:pt idx="12833">
                  <c:v>0.67754840010841566</c:v>
                </c:pt>
                <c:pt idx="12834">
                  <c:v>0.66884433678914912</c:v>
                </c:pt>
                <c:pt idx="12835">
                  <c:v>0.68330975797838589</c:v>
                </c:pt>
                <c:pt idx="12836">
                  <c:v>0.65798640920093887</c:v>
                </c:pt>
                <c:pt idx="12837">
                  <c:v>0.67195116160535695</c:v>
                </c:pt>
                <c:pt idx="12838">
                  <c:v>0.65523956287841434</c:v>
                </c:pt>
                <c:pt idx="12839">
                  <c:v>0.67632278750308994</c:v>
                </c:pt>
                <c:pt idx="12840">
                  <c:v>0.68240090290282551</c:v>
                </c:pt>
                <c:pt idx="12841">
                  <c:v>0.66479438632516052</c:v>
                </c:pt>
                <c:pt idx="12842">
                  <c:v>0.66765594166761766</c:v>
                </c:pt>
                <c:pt idx="12843">
                  <c:v>0.66599432160679783</c:v>
                </c:pt>
                <c:pt idx="12844">
                  <c:v>0.66682143542823047</c:v>
                </c:pt>
                <c:pt idx="12845">
                  <c:v>0.67403884209126363</c:v>
                </c:pt>
                <c:pt idx="12846">
                  <c:v>0.65579914728173438</c:v>
                </c:pt>
                <c:pt idx="12847">
                  <c:v>0.68288318444256357</c:v>
                </c:pt>
                <c:pt idx="12848">
                  <c:v>0.66530203627414086</c:v>
                </c:pt>
                <c:pt idx="12849">
                  <c:v>0.65910742463102501</c:v>
                </c:pt>
                <c:pt idx="12850">
                  <c:v>0.6705052107897479</c:v>
                </c:pt>
                <c:pt idx="12851">
                  <c:v>0.66285825820113586</c:v>
                </c:pt>
                <c:pt idx="12852">
                  <c:v>0.67510166416132733</c:v>
                </c:pt>
                <c:pt idx="12853">
                  <c:v>0.67214726853727402</c:v>
                </c:pt>
                <c:pt idx="12854">
                  <c:v>0.6705052107897479</c:v>
                </c:pt>
                <c:pt idx="12855">
                  <c:v>0.6743896547153031</c:v>
                </c:pt>
                <c:pt idx="12856">
                  <c:v>0.70856553840486569</c:v>
                </c:pt>
                <c:pt idx="12857">
                  <c:v>0.7319588128843586</c:v>
                </c:pt>
                <c:pt idx="12858">
                  <c:v>0.70588199875234858</c:v>
                </c:pt>
                <c:pt idx="12859">
                  <c:v>0.69990296813606456</c:v>
                </c:pt>
                <c:pt idx="12860">
                  <c:v>0.68569359332402668</c:v>
                </c:pt>
                <c:pt idx="12861">
                  <c:v>0.67693932079515673</c:v>
                </c:pt>
                <c:pt idx="12862">
                  <c:v>0.68201058121168268</c:v>
                </c:pt>
                <c:pt idx="12863">
                  <c:v>0.68465130691289922</c:v>
                </c:pt>
                <c:pt idx="12864">
                  <c:v>0.73021465599429969</c:v>
                </c:pt>
                <c:pt idx="12865">
                  <c:v>0.70506382073696228</c:v>
                </c:pt>
                <c:pt idx="12866">
                  <c:v>0.69991309804409363</c:v>
                </c:pt>
                <c:pt idx="12867">
                  <c:v>0.69515619732966549</c:v>
                </c:pt>
                <c:pt idx="12868">
                  <c:v>0.69755919265061572</c:v>
                </c:pt>
                <c:pt idx="12869">
                  <c:v>0.84780182762297485</c:v>
                </c:pt>
                <c:pt idx="12870">
                  <c:v>0.65579914728173438</c:v>
                </c:pt>
                <c:pt idx="12871">
                  <c:v>0.67370190216695658</c:v>
                </c:pt>
                <c:pt idx="12872">
                  <c:v>0.66783142305064203</c:v>
                </c:pt>
                <c:pt idx="12873">
                  <c:v>0.67240237669207958</c:v>
                </c:pt>
                <c:pt idx="12874">
                  <c:v>0.67420195343913203</c:v>
                </c:pt>
                <c:pt idx="12875">
                  <c:v>0.69992871219091191</c:v>
                </c:pt>
                <c:pt idx="12876">
                  <c:v>0.68400117528264359</c:v>
                </c:pt>
                <c:pt idx="12877">
                  <c:v>0.69422356931155649</c:v>
                </c:pt>
                <c:pt idx="12878">
                  <c:v>0.7364402841691049</c:v>
                </c:pt>
                <c:pt idx="12879">
                  <c:v>0.69802997262290023</c:v>
                </c:pt>
                <c:pt idx="12880">
                  <c:v>0.73648311001088163</c:v>
                </c:pt>
                <c:pt idx="12881">
                  <c:v>0.72159462396111274</c:v>
                </c:pt>
                <c:pt idx="12882">
                  <c:v>0.72405434728948215</c:v>
                </c:pt>
                <c:pt idx="12883">
                  <c:v>0.69756678992657972</c:v>
                </c:pt>
                <c:pt idx="12884">
                  <c:v>0.698500242817093</c:v>
                </c:pt>
                <c:pt idx="12885">
                  <c:v>0.73518217699046351</c:v>
                </c:pt>
                <c:pt idx="12886">
                  <c:v>0.71298071877883362</c:v>
                </c:pt>
                <c:pt idx="12887">
                  <c:v>0.77016767112029061</c:v>
                </c:pt>
                <c:pt idx="12888">
                  <c:v>0.78486015816408561</c:v>
                </c:pt>
                <c:pt idx="12889">
                  <c:v>0.8140255070122232</c:v>
                </c:pt>
                <c:pt idx="12890">
                  <c:v>0.80918548412361235</c:v>
                </c:pt>
                <c:pt idx="12891">
                  <c:v>0.78173554430695258</c:v>
                </c:pt>
                <c:pt idx="12892">
                  <c:v>0.7757715486382909</c:v>
                </c:pt>
                <c:pt idx="12893">
                  <c:v>0.80013089449773367</c:v>
                </c:pt>
                <c:pt idx="12894">
                  <c:v>0.79185252806103157</c:v>
                </c:pt>
                <c:pt idx="12895">
                  <c:v>0.8118106193210507</c:v>
                </c:pt>
                <c:pt idx="12896">
                  <c:v>0.80885622369699761</c:v>
                </c:pt>
                <c:pt idx="12897">
                  <c:v>0.78525159080158269</c:v>
                </c:pt>
                <c:pt idx="12898">
                  <c:v>0.77932979786918799</c:v>
                </c:pt>
                <c:pt idx="12899">
                  <c:v>0.77933622924132218</c:v>
                </c:pt>
                <c:pt idx="12900">
                  <c:v>0.66542324538385555</c:v>
                </c:pt>
                <c:pt idx="12901">
                  <c:v>0.77537366085791226</c:v>
                </c:pt>
                <c:pt idx="12902">
                  <c:v>0.78690908941246018</c:v>
                </c:pt>
                <c:pt idx="12903">
                  <c:v>0.75146834280274855</c:v>
                </c:pt>
                <c:pt idx="12904">
                  <c:v>0.73221598884958861</c:v>
                </c:pt>
                <c:pt idx="12905">
                  <c:v>0.72896557619077174</c:v>
                </c:pt>
                <c:pt idx="12906">
                  <c:v>0.7495799976911075</c:v>
                </c:pt>
                <c:pt idx="12907">
                  <c:v>0.72414003230148105</c:v>
                </c:pt>
                <c:pt idx="12908">
                  <c:v>0.71381912537493786</c:v>
                </c:pt>
                <c:pt idx="12909">
                  <c:v>0.72905909193167473</c:v>
                </c:pt>
                <c:pt idx="12910">
                  <c:v>0.74358686526688766</c:v>
                </c:pt>
                <c:pt idx="12911">
                  <c:v>0.77096641507132668</c:v>
                </c:pt>
                <c:pt idx="12912">
                  <c:v>0.76983914054286873</c:v>
                </c:pt>
                <c:pt idx="12913">
                  <c:v>0.83848581636902131</c:v>
                </c:pt>
                <c:pt idx="12914">
                  <c:v>0.86656376981181127</c:v>
                </c:pt>
                <c:pt idx="12915">
                  <c:v>0.8924268861664475</c:v>
                </c:pt>
                <c:pt idx="12916">
                  <c:v>0.97133414721217171</c:v>
                </c:pt>
                <c:pt idx="12917">
                  <c:v>0.96963055221551753</c:v>
                </c:pt>
                <c:pt idx="12918">
                  <c:v>0.99243090537361789</c:v>
                </c:pt>
                <c:pt idx="12919">
                  <c:v>1.0128146762520158</c:v>
                </c:pt>
                <c:pt idx="12920">
                  <c:v>1.0319511289253835</c:v>
                </c:pt>
                <c:pt idx="12921">
                  <c:v>0.97020263283305264</c:v>
                </c:pt>
                <c:pt idx="12922">
                  <c:v>0.88057035817647578</c:v>
                </c:pt>
                <c:pt idx="12923">
                  <c:v>0.86923171973097613</c:v>
                </c:pt>
                <c:pt idx="12924">
                  <c:v>0.84574720976428164</c:v>
                </c:pt>
                <c:pt idx="12925">
                  <c:v>0.85441733209778625</c:v>
                </c:pt>
                <c:pt idx="12926">
                  <c:v>0.82734191678271274</c:v>
                </c:pt>
                <c:pt idx="12927">
                  <c:v>0.83244132349406963</c:v>
                </c:pt>
                <c:pt idx="12928">
                  <c:v>0.83244132349406963</c:v>
                </c:pt>
                <c:pt idx="12929">
                  <c:v>0.8138056817603575</c:v>
                </c:pt>
                <c:pt idx="12930">
                  <c:v>0.78696388013940788</c:v>
                </c:pt>
                <c:pt idx="12931">
                  <c:v>0.76136294641509772</c:v>
                </c:pt>
                <c:pt idx="12932">
                  <c:v>0.78320802785844401</c:v>
                </c:pt>
                <c:pt idx="12933">
                  <c:v>0.79087450199226661</c:v>
                </c:pt>
                <c:pt idx="12934">
                  <c:v>0.81453554169433551</c:v>
                </c:pt>
                <c:pt idx="12935">
                  <c:v>0.87808993969863891</c:v>
                </c:pt>
                <c:pt idx="12936">
                  <c:v>0.87201131733011772</c:v>
                </c:pt>
                <c:pt idx="12937">
                  <c:v>0.84577556664450104</c:v>
                </c:pt>
                <c:pt idx="12938">
                  <c:v>0.80926686601870734</c:v>
                </c:pt>
                <c:pt idx="12939">
                  <c:v>0.86131358425244686</c:v>
                </c:pt>
                <c:pt idx="12940">
                  <c:v>0.81455323706292049</c:v>
                </c:pt>
                <c:pt idx="12941">
                  <c:v>0.82294791205262163</c:v>
                </c:pt>
                <c:pt idx="12942">
                  <c:v>0.814765361504449</c:v>
                </c:pt>
                <c:pt idx="12943">
                  <c:v>0.86166714144744949</c:v>
                </c:pt>
                <c:pt idx="12944">
                  <c:v>0.88627254155477908</c:v>
                </c:pt>
                <c:pt idx="12945">
                  <c:v>0.91452737031294651</c:v>
                </c:pt>
                <c:pt idx="12946">
                  <c:v>0.92273405796913965</c:v>
                </c:pt>
                <c:pt idx="12947">
                  <c:v>0.88429176107254359</c:v>
                </c:pt>
                <c:pt idx="12948">
                  <c:v>0.87615540158903371</c:v>
                </c:pt>
                <c:pt idx="12949">
                  <c:v>0.89136377461409966</c:v>
                </c:pt>
                <c:pt idx="12950">
                  <c:v>0.8939976559778634</c:v>
                </c:pt>
                <c:pt idx="12951">
                  <c:v>0.88132407659687473</c:v>
                </c:pt>
                <c:pt idx="12952">
                  <c:v>0.84441572332732029</c:v>
                </c:pt>
                <c:pt idx="12953">
                  <c:v>0.8364430209713769</c:v>
                </c:pt>
                <c:pt idx="12954">
                  <c:v>0.78404407460427994</c:v>
                </c:pt>
                <c:pt idx="12955">
                  <c:v>0.78173554430695258</c:v>
                </c:pt>
                <c:pt idx="12956">
                  <c:v>0.76285477553434178</c:v>
                </c:pt>
                <c:pt idx="12957">
                  <c:v>0.77615815610121963</c:v>
                </c:pt>
                <c:pt idx="12958">
                  <c:v>0.77133707626655035</c:v>
                </c:pt>
                <c:pt idx="12959">
                  <c:v>0.78173554430695258</c:v>
                </c:pt>
                <c:pt idx="12960">
                  <c:v>0.7927011813922733</c:v>
                </c:pt>
                <c:pt idx="12961">
                  <c:v>0.77894159542779673</c:v>
                </c:pt>
                <c:pt idx="12962">
                  <c:v>0.80350189058344124</c:v>
                </c:pt>
                <c:pt idx="12963">
                  <c:v>0.7928482809002928</c:v>
                </c:pt>
                <c:pt idx="12964">
                  <c:v>0.79463052477813889</c:v>
                </c:pt>
                <c:pt idx="12965">
                  <c:v>0.83558370330948795</c:v>
                </c:pt>
                <c:pt idx="12966">
                  <c:v>0.81866077411519689</c:v>
                </c:pt>
                <c:pt idx="12967">
                  <c:v>0.81310205726798523</c:v>
                </c:pt>
                <c:pt idx="12968">
                  <c:v>0.83200629855187902</c:v>
                </c:pt>
                <c:pt idx="12969">
                  <c:v>0.77896377537631567</c:v>
                </c:pt>
                <c:pt idx="12970">
                  <c:v>0.78179570098908868</c:v>
                </c:pt>
                <c:pt idx="12971">
                  <c:v>0.78387110987105957</c:v>
                </c:pt>
                <c:pt idx="12972">
                  <c:v>0.80419305224799464</c:v>
                </c:pt>
                <c:pt idx="12973">
                  <c:v>0.78705818146038342</c:v>
                </c:pt>
                <c:pt idx="12974">
                  <c:v>0.7911162275480117</c:v>
                </c:pt>
                <c:pt idx="12975">
                  <c:v>0.78899411686724319</c:v>
                </c:pt>
                <c:pt idx="12976">
                  <c:v>0.76612705515781465</c:v>
                </c:pt>
                <c:pt idx="12977">
                  <c:v>0.76816702947704252</c:v>
                </c:pt>
                <c:pt idx="12978">
                  <c:v>0.78303101500173022</c:v>
                </c:pt>
                <c:pt idx="12979">
                  <c:v>0.78387110987105957</c:v>
                </c:pt>
                <c:pt idx="12980">
                  <c:v>0.78380725846165678</c:v>
                </c:pt>
                <c:pt idx="12981">
                  <c:v>0.78346503739462814</c:v>
                </c:pt>
                <c:pt idx="12982">
                  <c:v>0.80481307292993609</c:v>
                </c:pt>
                <c:pt idx="12983">
                  <c:v>0.78985148422653562</c:v>
                </c:pt>
                <c:pt idx="12984">
                  <c:v>0.79420832815395959</c:v>
                </c:pt>
                <c:pt idx="12985">
                  <c:v>0.77612467422888742</c:v>
                </c:pt>
                <c:pt idx="12986">
                  <c:v>0.77979319745062148</c:v>
                </c:pt>
                <c:pt idx="12987">
                  <c:v>0.77524625974023631</c:v>
                </c:pt>
                <c:pt idx="12988">
                  <c:v>0.759455631403267</c:v>
                </c:pt>
                <c:pt idx="12989">
                  <c:v>0.77938329229333614</c:v>
                </c:pt>
                <c:pt idx="12990">
                  <c:v>0.78424243693617601</c:v>
                </c:pt>
                <c:pt idx="12991">
                  <c:v>0.76833626809004452</c:v>
                </c:pt>
                <c:pt idx="12992">
                  <c:v>0.80290743370784168</c:v>
                </c:pt>
                <c:pt idx="12993">
                  <c:v>0.77200836887659263</c:v>
                </c:pt>
                <c:pt idx="12994">
                  <c:v>0.79656649403060342</c:v>
                </c:pt>
                <c:pt idx="12995">
                  <c:v>0.78135639025885506</c:v>
                </c:pt>
                <c:pt idx="12996">
                  <c:v>0.81627854811410161</c:v>
                </c:pt>
                <c:pt idx="12997">
                  <c:v>0.77365498499853325</c:v>
                </c:pt>
                <c:pt idx="12998">
                  <c:v>0.77815125038364485</c:v>
                </c:pt>
                <c:pt idx="12999">
                  <c:v>0.78761517114187063</c:v>
                </c:pt>
                <c:pt idx="13000">
                  <c:v>0.77815125038364485</c:v>
                </c:pt>
                <c:pt idx="13001">
                  <c:v>0.77443401386469346</c:v>
                </c:pt>
                <c:pt idx="13002">
                  <c:v>0</c:v>
                </c:pt>
                <c:pt idx="13003">
                  <c:v>0.8071149463189603</c:v>
                </c:pt>
                <c:pt idx="13004">
                  <c:v>0.79841008421945558</c:v>
                </c:pt>
                <c:pt idx="13005">
                  <c:v>0.80374121584295644</c:v>
                </c:pt>
                <c:pt idx="13006">
                  <c:v>0.81291335664285569</c:v>
                </c:pt>
                <c:pt idx="13007">
                  <c:v>0.80944360863754294</c:v>
                </c:pt>
                <c:pt idx="13008">
                  <c:v>0.79895740476009114</c:v>
                </c:pt>
                <c:pt idx="13009">
                  <c:v>0.78446837240733558</c:v>
                </c:pt>
                <c:pt idx="13010">
                  <c:v>0.80625453737696251</c:v>
                </c:pt>
                <c:pt idx="13011">
                  <c:v>0.65164182677611482</c:v>
                </c:pt>
                <c:pt idx="13012">
                  <c:v>0.82571454180758108</c:v>
                </c:pt>
                <c:pt idx="13013">
                  <c:v>0.82189784093534601</c:v>
                </c:pt>
                <c:pt idx="13014">
                  <c:v>0.8149389016760521</c:v>
                </c:pt>
                <c:pt idx="13015">
                  <c:v>0</c:v>
                </c:pt>
                <c:pt idx="13016">
                  <c:v>0.8011351573043336</c:v>
                </c:pt>
                <c:pt idx="13017">
                  <c:v>0.82813401593099412</c:v>
                </c:pt>
                <c:pt idx="13018">
                  <c:v>0.84198480459011504</c:v>
                </c:pt>
                <c:pt idx="13019">
                  <c:v>0.9493900066449138</c:v>
                </c:pt>
                <c:pt idx="13020">
                  <c:v>0.83073120051507765</c:v>
                </c:pt>
                <c:pt idx="13021">
                  <c:v>0.84440037804590551</c:v>
                </c:pt>
                <c:pt idx="13022">
                  <c:v>0.84370159353166763</c:v>
                </c:pt>
                <c:pt idx="13023">
                  <c:v>0.80137687888350462</c:v>
                </c:pt>
                <c:pt idx="13024">
                  <c:v>0.80648484902757855</c:v>
                </c:pt>
                <c:pt idx="13025">
                  <c:v>0.80304260261656235</c:v>
                </c:pt>
                <c:pt idx="13026">
                  <c:v>0.80816899569724465</c:v>
                </c:pt>
                <c:pt idx="13027">
                  <c:v>0.81902897632623262</c:v>
                </c:pt>
                <c:pt idx="13028">
                  <c:v>0.80034630892414838</c:v>
                </c:pt>
                <c:pt idx="13029">
                  <c:v>0.78135639025885506</c:v>
                </c:pt>
                <c:pt idx="13030">
                  <c:v>0.77774893957960634</c:v>
                </c:pt>
                <c:pt idx="13031">
                  <c:v>0.76680709282998372</c:v>
                </c:pt>
                <c:pt idx="13032">
                  <c:v>0.79097268284933109</c:v>
                </c:pt>
                <c:pt idx="13033">
                  <c:v>0.7964651885288162</c:v>
                </c:pt>
                <c:pt idx="13034">
                  <c:v>0.7765030720035726</c:v>
                </c:pt>
                <c:pt idx="13035">
                  <c:v>0.77447595779859291</c:v>
                </c:pt>
                <c:pt idx="13036">
                  <c:v>0.79538901165932363</c:v>
                </c:pt>
                <c:pt idx="13037">
                  <c:v>0.81631663948054922</c:v>
                </c:pt>
                <c:pt idx="13038">
                  <c:v>0.79558211326340844</c:v>
                </c:pt>
                <c:pt idx="13039">
                  <c:v>0.7907876452670155</c:v>
                </c:pt>
                <c:pt idx="13040">
                  <c:v>0.7899170703703986</c:v>
                </c:pt>
                <c:pt idx="13041">
                  <c:v>0.78700649563172953</c:v>
                </c:pt>
                <c:pt idx="13042">
                  <c:v>0.81329281886175708</c:v>
                </c:pt>
                <c:pt idx="13043">
                  <c:v>0.81139218352232256</c:v>
                </c:pt>
                <c:pt idx="13044">
                  <c:v>0.7918372877865435</c:v>
                </c:pt>
                <c:pt idx="13045">
                  <c:v>0.81197918875868069</c:v>
                </c:pt>
                <c:pt idx="13046">
                  <c:v>0.82847575640879656</c:v>
                </c:pt>
                <c:pt idx="13047">
                  <c:v>0.79784961020698131</c:v>
                </c:pt>
                <c:pt idx="13048">
                  <c:v>0.83013975861736622</c:v>
                </c:pt>
                <c:pt idx="13049">
                  <c:v>0.81175985136472495</c:v>
                </c:pt>
                <c:pt idx="13050">
                  <c:v>0.78173554430695258</c:v>
                </c:pt>
                <c:pt idx="13051">
                  <c:v>0.7868498569786917</c:v>
                </c:pt>
                <c:pt idx="13052">
                  <c:v>0.7697507083572126</c:v>
                </c:pt>
                <c:pt idx="13053">
                  <c:v>0.81119186117710285</c:v>
                </c:pt>
                <c:pt idx="13054">
                  <c:v>0.76556212307562232</c:v>
                </c:pt>
                <c:pt idx="13055">
                  <c:v>0.82569334068077949</c:v>
                </c:pt>
                <c:pt idx="13056">
                  <c:v>0.7835257390248267</c:v>
                </c:pt>
                <c:pt idx="13057">
                  <c:v>0.77566244997994849</c:v>
                </c:pt>
                <c:pt idx="13058">
                  <c:v>0.79287450720435004</c:v>
                </c:pt>
                <c:pt idx="13059">
                  <c:v>0</c:v>
                </c:pt>
                <c:pt idx="13060">
                  <c:v>0.82203273594556336</c:v>
                </c:pt>
                <c:pt idx="13061">
                  <c:v>0.82689359449378252</c:v>
                </c:pt>
                <c:pt idx="13062">
                  <c:v>0.80306673855974431</c:v>
                </c:pt>
                <c:pt idx="13063">
                  <c:v>0.8067256191015818</c:v>
                </c:pt>
                <c:pt idx="13064">
                  <c:v>0.81482908309240065</c:v>
                </c:pt>
                <c:pt idx="13065">
                  <c:v>0.79018693699379172</c:v>
                </c:pt>
                <c:pt idx="13066">
                  <c:v>0.79247219640031097</c:v>
                </c:pt>
                <c:pt idx="13067">
                  <c:v>0.79647863147317699</c:v>
                </c:pt>
                <c:pt idx="13068">
                  <c:v>0.78648729291017161</c:v>
                </c:pt>
                <c:pt idx="13069">
                  <c:v>0.78720795640795349</c:v>
                </c:pt>
                <c:pt idx="13070">
                  <c:v>0.79085921596902464</c:v>
                </c:pt>
                <c:pt idx="13071">
                  <c:v>0.77486734451472161</c:v>
                </c:pt>
                <c:pt idx="13072">
                  <c:v>0.76683758502586552</c:v>
                </c:pt>
                <c:pt idx="13073">
                  <c:v>0.80750392483300937</c:v>
                </c:pt>
                <c:pt idx="13074">
                  <c:v>0.77856704216447403</c:v>
                </c:pt>
                <c:pt idx="13075">
                  <c:v>0.78561781506899864</c:v>
                </c:pt>
                <c:pt idx="13076">
                  <c:v>0.77981203436510915</c:v>
                </c:pt>
                <c:pt idx="13077">
                  <c:v>0.79071687627214471</c:v>
                </c:pt>
                <c:pt idx="13078">
                  <c:v>0.77855999816149102</c:v>
                </c:pt>
                <c:pt idx="13079">
                  <c:v>0.77228797642257374</c:v>
                </c:pt>
                <c:pt idx="13080">
                  <c:v>0.77064164860490081</c:v>
                </c:pt>
                <c:pt idx="13081">
                  <c:v>0.76556212307562232</c:v>
                </c:pt>
                <c:pt idx="13082">
                  <c:v>0.75318492401742398</c:v>
                </c:pt>
                <c:pt idx="13083">
                  <c:v>0.78457346696073049</c:v>
                </c:pt>
                <c:pt idx="13084">
                  <c:v>0.78825627772448792</c:v>
                </c:pt>
                <c:pt idx="13085">
                  <c:v>0.78414161407283212</c:v>
                </c:pt>
                <c:pt idx="13086">
                  <c:v>0.80961809147276453</c:v>
                </c:pt>
                <c:pt idx="13087">
                  <c:v>0.78267733521504623</c:v>
                </c:pt>
                <c:pt idx="13088">
                  <c:v>0.79310749413555293</c:v>
                </c:pt>
                <c:pt idx="13089">
                  <c:v>0.79159040793902591</c:v>
                </c:pt>
                <c:pt idx="13090">
                  <c:v>0.78146649153512049</c:v>
                </c:pt>
                <c:pt idx="13091">
                  <c:v>0.78065439553744798</c:v>
                </c:pt>
                <c:pt idx="13092">
                  <c:v>0.81977078040568563</c:v>
                </c:pt>
                <c:pt idx="13093">
                  <c:v>0.81562407553983374</c:v>
                </c:pt>
                <c:pt idx="13094">
                  <c:v>0.82428953402606076</c:v>
                </c:pt>
                <c:pt idx="13095">
                  <c:v>0.80002533429075673</c:v>
                </c:pt>
                <c:pt idx="13096">
                  <c:v>0.78025030948149199</c:v>
                </c:pt>
                <c:pt idx="13097">
                  <c:v>0.79182116086720677</c:v>
                </c:pt>
                <c:pt idx="13098">
                  <c:v>0.80674175201164766</c:v>
                </c:pt>
                <c:pt idx="13099">
                  <c:v>0.77731365228041993</c:v>
                </c:pt>
                <c:pt idx="13100">
                  <c:v>0.78653557413910169</c:v>
                </c:pt>
                <c:pt idx="13101">
                  <c:v>0.76932638542956044</c:v>
                </c:pt>
                <c:pt idx="13102">
                  <c:v>0.77941190288538764</c:v>
                </c:pt>
                <c:pt idx="13103">
                  <c:v>0.77522950810644164</c:v>
                </c:pt>
                <c:pt idx="13104">
                  <c:v>0.8072768756578621</c:v>
                </c:pt>
                <c:pt idx="13105">
                  <c:v>0.77898723616998666</c:v>
                </c:pt>
                <c:pt idx="13106">
                  <c:v>0.801499432848227</c:v>
                </c:pt>
                <c:pt idx="13107">
                  <c:v>0.81135674393016033</c:v>
                </c:pt>
                <c:pt idx="13108">
                  <c:v>0.78229136259392862</c:v>
                </c:pt>
                <c:pt idx="13109">
                  <c:v>0.7885465403998777</c:v>
                </c:pt>
                <c:pt idx="13110">
                  <c:v>0.79045503308093712</c:v>
                </c:pt>
                <c:pt idx="13111">
                  <c:v>0.78102059670914692</c:v>
                </c:pt>
                <c:pt idx="13112">
                  <c:v>0.77488586295587814</c:v>
                </c:pt>
                <c:pt idx="13113">
                  <c:v>0.78265175161032063</c:v>
                </c:pt>
                <c:pt idx="13114">
                  <c:v>0.78187912290288764</c:v>
                </c:pt>
                <c:pt idx="13115">
                  <c:v>0.79727550230574262</c:v>
                </c:pt>
                <c:pt idx="13116">
                  <c:v>0.78311466991519352</c:v>
                </c:pt>
                <c:pt idx="13117">
                  <c:v>0.79133767455641435</c:v>
                </c:pt>
                <c:pt idx="13118">
                  <c:v>0.88349443092856295</c:v>
                </c:pt>
                <c:pt idx="13119">
                  <c:v>0.7658450631081174</c:v>
                </c:pt>
                <c:pt idx="13120">
                  <c:v>0.77003336016146406</c:v>
                </c:pt>
                <c:pt idx="13121">
                  <c:v>0.80295158929469512</c:v>
                </c:pt>
                <c:pt idx="13122">
                  <c:v>0.81407716568742428</c:v>
                </c:pt>
                <c:pt idx="13123">
                  <c:v>0.8058642382506771</c:v>
                </c:pt>
                <c:pt idx="13124">
                  <c:v>0.7977154980461969</c:v>
                </c:pt>
                <c:pt idx="13125">
                  <c:v>0.80861917397117478</c:v>
                </c:pt>
                <c:pt idx="13126">
                  <c:v>0.8095794020480378</c:v>
                </c:pt>
                <c:pt idx="13127">
                  <c:v>0.78964553707415308</c:v>
                </c:pt>
                <c:pt idx="13128">
                  <c:v>0.8026941914611696</c:v>
                </c:pt>
                <c:pt idx="13129">
                  <c:v>0.79577959082451588</c:v>
                </c:pt>
                <c:pt idx="13130">
                  <c:v>0.77355107323702155</c:v>
                </c:pt>
                <c:pt idx="13131">
                  <c:v>0.78066890660489174</c:v>
                </c:pt>
                <c:pt idx="13132">
                  <c:v>0.7868498569786917</c:v>
                </c:pt>
                <c:pt idx="13133">
                  <c:v>0.77980256219023369</c:v>
                </c:pt>
                <c:pt idx="13134">
                  <c:v>0.76830482262826538</c:v>
                </c:pt>
                <c:pt idx="13135">
                  <c:v>0.7700809984527317</c:v>
                </c:pt>
                <c:pt idx="13136">
                  <c:v>0.76810931208950539</c:v>
                </c:pt>
                <c:pt idx="13137">
                  <c:v>0.76719852971814062</c:v>
                </c:pt>
                <c:pt idx="13138">
                  <c:v>0.7539013714737498</c:v>
                </c:pt>
                <c:pt idx="13139">
                  <c:v>0.76895506597296259</c:v>
                </c:pt>
                <c:pt idx="13140">
                  <c:v>0.7700809984527317</c:v>
                </c:pt>
                <c:pt idx="13141">
                  <c:v>0.75911537739479706</c:v>
                </c:pt>
                <c:pt idx="13142">
                  <c:v>0.79829724704576144</c:v>
                </c:pt>
                <c:pt idx="13143">
                  <c:v>0.7697507083572126</c:v>
                </c:pt>
                <c:pt idx="13144">
                  <c:v>0.75596242387157964</c:v>
                </c:pt>
                <c:pt idx="13145">
                  <c:v>0.75067682740989727</c:v>
                </c:pt>
                <c:pt idx="13146">
                  <c:v>0.75539012736881761</c:v>
                </c:pt>
                <c:pt idx="13147">
                  <c:v>0.74934531543617511</c:v>
                </c:pt>
                <c:pt idx="13148">
                  <c:v>0.74693102328669903</c:v>
                </c:pt>
                <c:pt idx="13149">
                  <c:v>0.76732455689102264</c:v>
                </c:pt>
                <c:pt idx="13150">
                  <c:v>0.75127910398334263</c:v>
                </c:pt>
                <c:pt idx="13151">
                  <c:v>0.79350465418326221</c:v>
                </c:pt>
                <c:pt idx="13152">
                  <c:v>0.75467015453412256</c:v>
                </c:pt>
                <c:pt idx="13153">
                  <c:v>0.76316671140410763</c:v>
                </c:pt>
                <c:pt idx="13154">
                  <c:v>0.76064905518286186</c:v>
                </c:pt>
                <c:pt idx="13155">
                  <c:v>0.76238797435052363</c:v>
                </c:pt>
                <c:pt idx="13156">
                  <c:v>0.73922010929849824</c:v>
                </c:pt>
                <c:pt idx="13157">
                  <c:v>0.76824623693338356</c:v>
                </c:pt>
                <c:pt idx="13158">
                  <c:v>0.76693746301903964</c:v>
                </c:pt>
                <c:pt idx="13159">
                  <c:v>0.77941926437027964</c:v>
                </c:pt>
                <c:pt idx="13160">
                  <c:v>0.69344923742623643</c:v>
                </c:pt>
                <c:pt idx="13161">
                  <c:v>0.74082153209572621</c:v>
                </c:pt>
                <c:pt idx="13162">
                  <c:v>0.75169078300045689</c:v>
                </c:pt>
                <c:pt idx="13163">
                  <c:v>0.75318249049750585</c:v>
                </c:pt>
                <c:pt idx="13164">
                  <c:v>0.73967750216005335</c:v>
                </c:pt>
                <c:pt idx="13165">
                  <c:v>0.72730882754380077</c:v>
                </c:pt>
                <c:pt idx="13166">
                  <c:v>0.72621352706805353</c:v>
                </c:pt>
                <c:pt idx="13167">
                  <c:v>0.7475451038955907</c:v>
                </c:pt>
                <c:pt idx="13168">
                  <c:v>0.75511672987619749</c:v>
                </c:pt>
                <c:pt idx="13169">
                  <c:v>0.74927512264741558</c:v>
                </c:pt>
                <c:pt idx="13170">
                  <c:v>0.74937950781361962</c:v>
                </c:pt>
                <c:pt idx="13171">
                  <c:v>0.7587677521769679</c:v>
                </c:pt>
                <c:pt idx="13172">
                  <c:v>0.72015930340595691</c:v>
                </c:pt>
                <c:pt idx="13173">
                  <c:v>0.73943272236822599</c:v>
                </c:pt>
                <c:pt idx="13174">
                  <c:v>0.74681729104901862</c:v>
                </c:pt>
                <c:pt idx="13175">
                  <c:v>0.7463594159597936</c:v>
                </c:pt>
                <c:pt idx="13176">
                  <c:v>0.82046649453330145</c:v>
                </c:pt>
                <c:pt idx="13177">
                  <c:v>0.73258407292062544</c:v>
                </c:pt>
                <c:pt idx="13178">
                  <c:v>0.73516149580843604</c:v>
                </c:pt>
                <c:pt idx="13179">
                  <c:v>0.742924906258846</c:v>
                </c:pt>
                <c:pt idx="13180">
                  <c:v>0.77986107338706734</c:v>
                </c:pt>
                <c:pt idx="13181">
                  <c:v>0.73803402717566113</c:v>
                </c:pt>
                <c:pt idx="13182">
                  <c:v>0.74590105762500147</c:v>
                </c:pt>
                <c:pt idx="13183">
                  <c:v>0.76273089151615092</c:v>
                </c:pt>
                <c:pt idx="13184">
                  <c:v>0.7674379670871645</c:v>
                </c:pt>
                <c:pt idx="13185">
                  <c:v>0.73468555660255486</c:v>
                </c:pt>
                <c:pt idx="13186">
                  <c:v>0.71422670316460402</c:v>
                </c:pt>
                <c:pt idx="13187">
                  <c:v>0.73322974560931065</c:v>
                </c:pt>
                <c:pt idx="13188">
                  <c:v>0.74013441380861944</c:v>
                </c:pt>
                <c:pt idx="13189">
                  <c:v>0.73183554061770462</c:v>
                </c:pt>
                <c:pt idx="13190">
                  <c:v>0.74082153209572621</c:v>
                </c:pt>
                <c:pt idx="13191">
                  <c:v>0.68263098090359364</c:v>
                </c:pt>
                <c:pt idx="13192">
                  <c:v>0.71000348297388782</c:v>
                </c:pt>
                <c:pt idx="13193">
                  <c:v>0.7342281637409982</c:v>
                </c:pt>
                <c:pt idx="13194">
                  <c:v>0.7167795627545781</c:v>
                </c:pt>
                <c:pt idx="13195">
                  <c:v>0.72556777282981366</c:v>
                </c:pt>
                <c:pt idx="13196">
                  <c:v>0.72842498367429465</c:v>
                </c:pt>
                <c:pt idx="13197">
                  <c:v>0.72269163992135277</c:v>
                </c:pt>
                <c:pt idx="13198">
                  <c:v>0.72920247414608064</c:v>
                </c:pt>
                <c:pt idx="13199">
                  <c:v>0.71224319476149245</c:v>
                </c:pt>
                <c:pt idx="13200">
                  <c:v>0.73435319683895106</c:v>
                </c:pt>
                <c:pt idx="13201">
                  <c:v>0.73461948913731567</c:v>
                </c:pt>
                <c:pt idx="13202">
                  <c:v>0.74082153209572621</c:v>
                </c:pt>
                <c:pt idx="13203">
                  <c:v>0.7244213050484517</c:v>
                </c:pt>
                <c:pt idx="13204">
                  <c:v>0.73684421643995779</c:v>
                </c:pt>
                <c:pt idx="13205">
                  <c:v>0.73267586082795289</c:v>
                </c:pt>
                <c:pt idx="13206">
                  <c:v>0.74524114898602511</c:v>
                </c:pt>
                <c:pt idx="13207">
                  <c:v>0.74774464311684474</c:v>
                </c:pt>
                <c:pt idx="13208">
                  <c:v>0.7566406087301204</c:v>
                </c:pt>
                <c:pt idx="13209">
                  <c:v>0.74246017161641953</c:v>
                </c:pt>
                <c:pt idx="13210">
                  <c:v>0.7287618745915313</c:v>
                </c:pt>
                <c:pt idx="13211">
                  <c:v>0.72150330203123858</c:v>
                </c:pt>
                <c:pt idx="13212">
                  <c:v>0.73896699097570739</c:v>
                </c:pt>
                <c:pt idx="13213">
                  <c:v>0.71648032828670349</c:v>
                </c:pt>
                <c:pt idx="13214">
                  <c:v>0.73919302953082444</c:v>
                </c:pt>
                <c:pt idx="13215">
                  <c:v>0.74518440654526064</c:v>
                </c:pt>
                <c:pt idx="13216">
                  <c:v>0.740362689494243</c:v>
                </c:pt>
                <c:pt idx="13217">
                  <c:v>0.7321081337147427</c:v>
                </c:pt>
                <c:pt idx="13218">
                  <c:v>0.71561918219276355</c:v>
                </c:pt>
                <c:pt idx="13219">
                  <c:v>0.71639389625275895</c:v>
                </c:pt>
                <c:pt idx="13220">
                  <c:v>0.740362689494243</c:v>
                </c:pt>
                <c:pt idx="13221">
                  <c:v>0.72088859741764366</c:v>
                </c:pt>
                <c:pt idx="13222">
                  <c:v>0.72124639904717103</c:v>
                </c:pt>
                <c:pt idx="13223">
                  <c:v>0.73872428206826179</c:v>
                </c:pt>
                <c:pt idx="13224">
                  <c:v>0.7269987279362623</c:v>
                </c:pt>
                <c:pt idx="13225">
                  <c:v>0.73557966227345195</c:v>
                </c:pt>
                <c:pt idx="13226">
                  <c:v>0.73917900252026825</c:v>
                </c:pt>
                <c:pt idx="13227">
                  <c:v>0.73441172652922981</c:v>
                </c:pt>
                <c:pt idx="13228">
                  <c:v>0.73400876905417778</c:v>
                </c:pt>
                <c:pt idx="13229">
                  <c:v>0.73258407292062544</c:v>
                </c:pt>
                <c:pt idx="13230">
                  <c:v>0.73611181234058809</c:v>
                </c:pt>
                <c:pt idx="13231">
                  <c:v>0.72619965782692963</c:v>
                </c:pt>
                <c:pt idx="13232">
                  <c:v>0.73684421643995779</c:v>
                </c:pt>
                <c:pt idx="13233">
                  <c:v>0.73872428206826179</c:v>
                </c:pt>
                <c:pt idx="13234">
                  <c:v>0.74223869449299962</c:v>
                </c:pt>
                <c:pt idx="13235">
                  <c:v>0.75500713414126441</c:v>
                </c:pt>
                <c:pt idx="13236">
                  <c:v>0.75500713414126441</c:v>
                </c:pt>
                <c:pt idx="13237">
                  <c:v>0.75286293201618815</c:v>
                </c:pt>
                <c:pt idx="13238">
                  <c:v>0.73563691400796849</c:v>
                </c:pt>
                <c:pt idx="13239">
                  <c:v>0.72959153851454328</c:v>
                </c:pt>
                <c:pt idx="13240">
                  <c:v>0.73448263105634748</c:v>
                </c:pt>
                <c:pt idx="13241">
                  <c:v>0.73325460149610544</c:v>
                </c:pt>
                <c:pt idx="13242">
                  <c:v>0.74130170495607162</c:v>
                </c:pt>
                <c:pt idx="13243">
                  <c:v>0.72097641461953765</c:v>
                </c:pt>
                <c:pt idx="13244">
                  <c:v>0.73850075960306871</c:v>
                </c:pt>
                <c:pt idx="13245">
                  <c:v>0.74583706217099643</c:v>
                </c:pt>
                <c:pt idx="13246">
                  <c:v>0.73735076583793813</c:v>
                </c:pt>
                <c:pt idx="13247">
                  <c:v>0.72967325411836448</c:v>
                </c:pt>
                <c:pt idx="13248">
                  <c:v>0.737174357006248</c:v>
                </c:pt>
                <c:pt idx="13249">
                  <c:v>0.72636702676030152</c:v>
                </c:pt>
                <c:pt idx="13250">
                  <c:v>0.72063998356781545</c:v>
                </c:pt>
                <c:pt idx="13251">
                  <c:v>0.7320195293113132</c:v>
                </c:pt>
                <c:pt idx="13252">
                  <c:v>0.73267586082795289</c:v>
                </c:pt>
                <c:pt idx="13253">
                  <c:v>0.73803402717566113</c:v>
                </c:pt>
                <c:pt idx="13254">
                  <c:v>0.71255067198776656</c:v>
                </c:pt>
                <c:pt idx="13255">
                  <c:v>0.70351763208673945</c:v>
                </c:pt>
                <c:pt idx="13256">
                  <c:v>0.71845283959193951</c:v>
                </c:pt>
                <c:pt idx="13257">
                  <c:v>0.72427586960079016</c:v>
                </c:pt>
                <c:pt idx="13258">
                  <c:v>0.71321044345062901</c:v>
                </c:pt>
                <c:pt idx="13259">
                  <c:v>0.73079171695340372</c:v>
                </c:pt>
                <c:pt idx="13260">
                  <c:v>0.70956923362939073</c:v>
                </c:pt>
                <c:pt idx="13261">
                  <c:v>0.73709905484059013</c:v>
                </c:pt>
                <c:pt idx="13262">
                  <c:v>0.7447788876524386</c:v>
                </c:pt>
                <c:pt idx="13263">
                  <c:v>0.78072867327145523</c:v>
                </c:pt>
                <c:pt idx="13264">
                  <c:v>0.74689355665320356</c:v>
                </c:pt>
                <c:pt idx="13265">
                  <c:v>0.7269987279362623</c:v>
                </c:pt>
                <c:pt idx="13266">
                  <c:v>0.73847854561969262</c:v>
                </c:pt>
                <c:pt idx="13267">
                  <c:v>0.74385288627410595</c:v>
                </c:pt>
                <c:pt idx="13268">
                  <c:v>0.73353438945277449</c:v>
                </c:pt>
                <c:pt idx="13269">
                  <c:v>0.73192041429174826</c:v>
                </c:pt>
                <c:pt idx="13270">
                  <c:v>0.7257195090970896</c:v>
                </c:pt>
                <c:pt idx="13271">
                  <c:v>0.70245034508344051</c:v>
                </c:pt>
                <c:pt idx="13272">
                  <c:v>0.71541685538644717</c:v>
                </c:pt>
                <c:pt idx="13273">
                  <c:v>0.7268408887624731</c:v>
                </c:pt>
                <c:pt idx="13274">
                  <c:v>0</c:v>
                </c:pt>
                <c:pt idx="13275">
                  <c:v>0.7029681405767747</c:v>
                </c:pt>
                <c:pt idx="13276">
                  <c:v>0.72317232008320942</c:v>
                </c:pt>
                <c:pt idx="13277">
                  <c:v>0.73684421643995779</c:v>
                </c:pt>
                <c:pt idx="13278">
                  <c:v>0.71708920379837549</c:v>
                </c:pt>
                <c:pt idx="13279">
                  <c:v>0.72124639904717103</c:v>
                </c:pt>
                <c:pt idx="13280">
                  <c:v>0.72275211398423644</c:v>
                </c:pt>
                <c:pt idx="13281">
                  <c:v>0.74082692735983247</c:v>
                </c:pt>
                <c:pt idx="13282">
                  <c:v>0.70407941011450115</c:v>
                </c:pt>
                <c:pt idx="13283">
                  <c:v>0.70202484329888126</c:v>
                </c:pt>
                <c:pt idx="13284">
                  <c:v>0.70202484329888126</c:v>
                </c:pt>
                <c:pt idx="13285">
                  <c:v>0.70807080379821863</c:v>
                </c:pt>
                <c:pt idx="13286">
                  <c:v>0.71680278147103527</c:v>
                </c:pt>
                <c:pt idx="13287">
                  <c:v>0.74385288627410595</c:v>
                </c:pt>
                <c:pt idx="13288">
                  <c:v>0.7301991439074117</c:v>
                </c:pt>
                <c:pt idx="13289">
                  <c:v>0.73067717860829529</c:v>
                </c:pt>
                <c:pt idx="13290">
                  <c:v>0.71845283959193951</c:v>
                </c:pt>
                <c:pt idx="13291">
                  <c:v>0.71736874398396833</c:v>
                </c:pt>
                <c:pt idx="13292">
                  <c:v>0.6914604025572737</c:v>
                </c:pt>
                <c:pt idx="13293">
                  <c:v>0.69192451639455543</c:v>
                </c:pt>
                <c:pt idx="13294">
                  <c:v>0.69039978288492343</c:v>
                </c:pt>
                <c:pt idx="13295">
                  <c:v>0.76455187759111476</c:v>
                </c:pt>
                <c:pt idx="13296">
                  <c:v>0.736630812766224</c:v>
                </c:pt>
                <c:pt idx="13297">
                  <c:v>0.73286659000783738</c:v>
                </c:pt>
                <c:pt idx="13298">
                  <c:v>0.7525711876624267</c:v>
                </c:pt>
                <c:pt idx="13299">
                  <c:v>0.72189996498225817</c:v>
                </c:pt>
                <c:pt idx="13300">
                  <c:v>0.71520720320670461</c:v>
                </c:pt>
                <c:pt idx="13301">
                  <c:v>0.70716448295129031</c:v>
                </c:pt>
                <c:pt idx="13302">
                  <c:v>0.7093876187582554</c:v>
                </c:pt>
                <c:pt idx="13303">
                  <c:v>0.7004736220476967</c:v>
                </c:pt>
                <c:pt idx="13304">
                  <c:v>0.72317232008320942</c:v>
                </c:pt>
                <c:pt idx="13305">
                  <c:v>0.7287618745915313</c:v>
                </c:pt>
                <c:pt idx="13306">
                  <c:v>0.70399080571106953</c:v>
                </c:pt>
                <c:pt idx="13307">
                  <c:v>0.70445800303928563</c:v>
                </c:pt>
                <c:pt idx="13308">
                  <c:v>0.70697565926053318</c:v>
                </c:pt>
                <c:pt idx="13309">
                  <c:v>0.74243569811710963</c:v>
                </c:pt>
                <c:pt idx="13310">
                  <c:v>0.72147227384420287</c:v>
                </c:pt>
                <c:pt idx="13311">
                  <c:v>0.7279500853416776</c:v>
                </c:pt>
                <c:pt idx="13312">
                  <c:v>0.70752037454041361</c:v>
                </c:pt>
                <c:pt idx="13313">
                  <c:v>0.72413208728465916</c:v>
                </c:pt>
                <c:pt idx="13314">
                  <c:v>0.6994806387063135</c:v>
                </c:pt>
                <c:pt idx="13315">
                  <c:v>0.68810560917199981</c:v>
                </c:pt>
                <c:pt idx="13316">
                  <c:v>0.70963118740367415</c:v>
                </c:pt>
                <c:pt idx="13317">
                  <c:v>0.75166167009042284</c:v>
                </c:pt>
                <c:pt idx="13318">
                  <c:v>0.73097217268817627</c:v>
                </c:pt>
                <c:pt idx="13319">
                  <c:v>0.70956923362939073</c:v>
                </c:pt>
                <c:pt idx="13320">
                  <c:v>0.69003683252374093</c:v>
                </c:pt>
                <c:pt idx="13321">
                  <c:v>0.70051829289888046</c:v>
                </c:pt>
                <c:pt idx="13322">
                  <c:v>0.7118580266881197</c:v>
                </c:pt>
                <c:pt idx="13323">
                  <c:v>0.70153222110061819</c:v>
                </c:pt>
                <c:pt idx="13324">
                  <c:v>0.70823256001993851</c:v>
                </c:pt>
                <c:pt idx="13325">
                  <c:v>0.71942878265860166</c:v>
                </c:pt>
                <c:pt idx="13326">
                  <c:v>0.70455423007538165</c:v>
                </c:pt>
                <c:pt idx="13327">
                  <c:v>0.70874139954142268</c:v>
                </c:pt>
                <c:pt idx="13328">
                  <c:v>0.71501966375354575</c:v>
                </c:pt>
                <c:pt idx="13329">
                  <c:v>0.72114298328721016</c:v>
                </c:pt>
                <c:pt idx="13330">
                  <c:v>0.70050914764304062</c:v>
                </c:pt>
                <c:pt idx="13331">
                  <c:v>0.70757017609793627</c:v>
                </c:pt>
                <c:pt idx="13332">
                  <c:v>0.71255067198776656</c:v>
                </c:pt>
                <c:pt idx="13333">
                  <c:v>0.69744348437454662</c:v>
                </c:pt>
                <c:pt idx="13334">
                  <c:v>0.71078827051331905</c:v>
                </c:pt>
                <c:pt idx="13335">
                  <c:v>0.68829634349685953</c:v>
                </c:pt>
                <c:pt idx="13336">
                  <c:v>0.7074224820030246</c:v>
                </c:pt>
                <c:pt idx="13337">
                  <c:v>0.71551178219929468</c:v>
                </c:pt>
                <c:pt idx="13338">
                  <c:v>0.7050941173095262</c:v>
                </c:pt>
                <c:pt idx="13339">
                  <c:v>0.72088859741764366</c:v>
                </c:pt>
                <c:pt idx="13340">
                  <c:v>0.72471725073946769</c:v>
                </c:pt>
                <c:pt idx="13341">
                  <c:v>0.70154742722383046</c:v>
                </c:pt>
                <c:pt idx="13342">
                  <c:v>0.71262978031889557</c:v>
                </c:pt>
                <c:pt idx="13343">
                  <c:v>0.70627801661479617</c:v>
                </c:pt>
                <c:pt idx="13344">
                  <c:v>0.72828172586168949</c:v>
                </c:pt>
                <c:pt idx="13345">
                  <c:v>0.70202484329888126</c:v>
                </c:pt>
                <c:pt idx="13346">
                  <c:v>0.72972058244642268</c:v>
                </c:pt>
                <c:pt idx="13347">
                  <c:v>0.71371049472280368</c:v>
                </c:pt>
                <c:pt idx="13348">
                  <c:v>0.69014363217120778</c:v>
                </c:pt>
                <c:pt idx="13349">
                  <c:v>0.71818523418023972</c:v>
                </c:pt>
                <c:pt idx="13350">
                  <c:v>0.72422679955024216</c:v>
                </c:pt>
                <c:pt idx="13351">
                  <c:v>0.69379977086992872</c:v>
                </c:pt>
                <c:pt idx="13352">
                  <c:v>0.69741617626739727</c:v>
                </c:pt>
                <c:pt idx="13353">
                  <c:v>0.6984464425102187</c:v>
                </c:pt>
                <c:pt idx="13354">
                  <c:v>0.70257412860484403</c:v>
                </c:pt>
                <c:pt idx="13355">
                  <c:v>0.67911308374827961</c:v>
                </c:pt>
                <c:pt idx="13356">
                  <c:v>0.71070151398934756</c:v>
                </c:pt>
                <c:pt idx="13357">
                  <c:v>0.7292819186048588</c:v>
                </c:pt>
                <c:pt idx="13358">
                  <c:v>0.72140334459434796</c:v>
                </c:pt>
                <c:pt idx="13359">
                  <c:v>0.72716123288929246</c:v>
                </c:pt>
                <c:pt idx="13360">
                  <c:v>0.7245241088084069</c:v>
                </c:pt>
                <c:pt idx="13361">
                  <c:v>0.7281557453183426</c:v>
                </c:pt>
                <c:pt idx="13362">
                  <c:v>0.69792853025920465</c:v>
                </c:pt>
                <c:pt idx="13363">
                  <c:v>0.70879960220390037</c:v>
                </c:pt>
                <c:pt idx="13364">
                  <c:v>0.72618528982262942</c:v>
                </c:pt>
                <c:pt idx="13365">
                  <c:v>0.70368210642383333</c:v>
                </c:pt>
                <c:pt idx="13366">
                  <c:v>0.70684262743590465</c:v>
                </c:pt>
                <c:pt idx="13367">
                  <c:v>0.70157838744354695</c:v>
                </c:pt>
                <c:pt idx="13368">
                  <c:v>0.70777532229065265</c:v>
                </c:pt>
                <c:pt idx="13369">
                  <c:v>0.71680278147103527</c:v>
                </c:pt>
                <c:pt idx="13370">
                  <c:v>0.72862104764833635</c:v>
                </c:pt>
                <c:pt idx="13371">
                  <c:v>0.7201593034059568</c:v>
                </c:pt>
                <c:pt idx="13372">
                  <c:v>0.71127669268366001</c:v>
                </c:pt>
                <c:pt idx="13373">
                  <c:v>0.71120446075303045</c:v>
                </c:pt>
                <c:pt idx="13374">
                  <c:v>0.71590565057806166</c:v>
                </c:pt>
                <c:pt idx="13375">
                  <c:v>0.71879496148681965</c:v>
                </c:pt>
                <c:pt idx="13376">
                  <c:v>0.71362472802072963</c:v>
                </c:pt>
                <c:pt idx="13377">
                  <c:v>0.74503759450423068</c:v>
                </c:pt>
                <c:pt idx="13378">
                  <c:v>0.69483875337958834</c:v>
                </c:pt>
                <c:pt idx="13379">
                  <c:v>0.72225943726446584</c:v>
                </c:pt>
                <c:pt idx="13380">
                  <c:v>0.7201593034059568</c:v>
                </c:pt>
                <c:pt idx="13381">
                  <c:v>0.72137411393763751</c:v>
                </c:pt>
                <c:pt idx="13382">
                  <c:v>0.72345081418224411</c:v>
                </c:pt>
                <c:pt idx="13383">
                  <c:v>0.74059624394026158</c:v>
                </c:pt>
                <c:pt idx="13384">
                  <c:v>0.70874139954142268</c:v>
                </c:pt>
                <c:pt idx="13385">
                  <c:v>0.72203530840471264</c:v>
                </c:pt>
                <c:pt idx="13386">
                  <c:v>0.7050941173095262</c:v>
                </c:pt>
                <c:pt idx="13387">
                  <c:v>0.69054645881468568</c:v>
                </c:pt>
                <c:pt idx="13388">
                  <c:v>0.70354424245296832</c:v>
                </c:pt>
                <c:pt idx="13389">
                  <c:v>0.73239375982296739</c:v>
                </c:pt>
                <c:pt idx="13390">
                  <c:v>0.71255067198776656</c:v>
                </c:pt>
                <c:pt idx="13391">
                  <c:v>0.7359011227318828</c:v>
                </c:pt>
                <c:pt idx="13392">
                  <c:v>0.71070151398934756</c:v>
                </c:pt>
                <c:pt idx="13393">
                  <c:v>0.70711644683998121</c:v>
                </c:pt>
                <c:pt idx="13394">
                  <c:v>0.67797584994782079</c:v>
                </c:pt>
                <c:pt idx="13395">
                  <c:v>0.70674862090963764</c:v>
                </c:pt>
                <c:pt idx="13396">
                  <c:v>0.69539974186455999</c:v>
                </c:pt>
                <c:pt idx="13397">
                  <c:v>0.72732563384699656</c:v>
                </c:pt>
                <c:pt idx="13398">
                  <c:v>0.69370576434366171</c:v>
                </c:pt>
                <c:pt idx="13399">
                  <c:v>0.68744402194546017</c:v>
                </c:pt>
                <c:pt idx="13400">
                  <c:v>0.69793473690441454</c:v>
                </c:pt>
                <c:pt idx="13401">
                  <c:v>0.69533571968092478</c:v>
                </c:pt>
                <c:pt idx="13402">
                  <c:v>0.72028312221845714</c:v>
                </c:pt>
                <c:pt idx="13403">
                  <c:v>0.72239601812802656</c:v>
                </c:pt>
                <c:pt idx="13404">
                  <c:v>0.72303254071865986</c:v>
                </c:pt>
                <c:pt idx="13405">
                  <c:v>0.74393714985254156</c:v>
                </c:pt>
                <c:pt idx="13406">
                  <c:v>0.71978763502049858</c:v>
                </c:pt>
                <c:pt idx="13407">
                  <c:v>0.71019798409884993</c:v>
                </c:pt>
                <c:pt idx="13408">
                  <c:v>0.70311110347715899</c:v>
                </c:pt>
                <c:pt idx="13409">
                  <c:v>0.71371049472280368</c:v>
                </c:pt>
                <c:pt idx="13410">
                  <c:v>0.70516693918312368</c:v>
                </c:pt>
                <c:pt idx="13411">
                  <c:v>0.72437458411011368</c:v>
                </c:pt>
                <c:pt idx="13412">
                  <c:v>0.68144565935248724</c:v>
                </c:pt>
                <c:pt idx="13413">
                  <c:v>0.72781553179167124</c:v>
                </c:pt>
                <c:pt idx="13414">
                  <c:v>0.7269987279362623</c:v>
                </c:pt>
                <c:pt idx="13415">
                  <c:v>0.69897000433601952</c:v>
                </c:pt>
                <c:pt idx="13416">
                  <c:v>0.71953216325090663</c:v>
                </c:pt>
                <c:pt idx="13417">
                  <c:v>0.74576647740635182</c:v>
                </c:pt>
                <c:pt idx="13418">
                  <c:v>0.6984464425102187</c:v>
                </c:pt>
                <c:pt idx="13419">
                  <c:v>0.69949610310647603</c:v>
                </c:pt>
                <c:pt idx="13420">
                  <c:v>0.70684262743590465</c:v>
                </c:pt>
                <c:pt idx="13421">
                  <c:v>0.72267404396964874</c:v>
                </c:pt>
                <c:pt idx="13422">
                  <c:v>0.74107993900806213</c:v>
                </c:pt>
                <c:pt idx="13423">
                  <c:v>0.71852685150130335</c:v>
                </c:pt>
                <c:pt idx="13424">
                  <c:v>0.76800475222829856</c:v>
                </c:pt>
                <c:pt idx="13425">
                  <c:v>0.71070151398934756</c:v>
                </c:pt>
                <c:pt idx="13426">
                  <c:v>0.73055986551972163</c:v>
                </c:pt>
                <c:pt idx="13427">
                  <c:v>0.71362472802072963</c:v>
                </c:pt>
                <c:pt idx="13428">
                  <c:v>0.68758141540660622</c:v>
                </c:pt>
                <c:pt idx="13429">
                  <c:v>0.69123755410532817</c:v>
                </c:pt>
                <c:pt idx="13430">
                  <c:v>0.69639258144820759</c:v>
                </c:pt>
                <c:pt idx="13431">
                  <c:v>0.71420997089275551</c:v>
                </c:pt>
                <c:pt idx="13432">
                  <c:v>0.73420909524713562</c:v>
                </c:pt>
                <c:pt idx="13433">
                  <c:v>0.73845579518191229</c:v>
                </c:pt>
                <c:pt idx="13434">
                  <c:v>0.6953573140166025</c:v>
                </c:pt>
                <c:pt idx="13435">
                  <c:v>0.7163033053010831</c:v>
                </c:pt>
                <c:pt idx="13436">
                  <c:v>0.75116776069805014</c:v>
                </c:pt>
                <c:pt idx="13437">
                  <c:v>0.73336751467464012</c:v>
                </c:pt>
                <c:pt idx="13438">
                  <c:v>0.71990391117166153</c:v>
                </c:pt>
                <c:pt idx="13439">
                  <c:v>0.72156997622486463</c:v>
                </c:pt>
                <c:pt idx="13440">
                  <c:v>0.70535680299741943</c:v>
                </c:pt>
                <c:pt idx="13441">
                  <c:v>0.71225221634422464</c:v>
                </c:pt>
                <c:pt idx="13442">
                  <c:v>0.71269126289638673</c:v>
                </c:pt>
                <c:pt idx="13443">
                  <c:v>0.7090395160076427</c:v>
                </c:pt>
                <c:pt idx="13444">
                  <c:v>0.72631961211077734</c:v>
                </c:pt>
                <c:pt idx="13445">
                  <c:v>0.74182250425328755</c:v>
                </c:pt>
                <c:pt idx="13446">
                  <c:v>0.73369060890071858</c:v>
                </c:pt>
                <c:pt idx="13447">
                  <c:v>0.72432613807493551</c:v>
                </c:pt>
                <c:pt idx="13448">
                  <c:v>0.71661402264130825</c:v>
                </c:pt>
                <c:pt idx="13449">
                  <c:v>0.72832888052861033</c:v>
                </c:pt>
                <c:pt idx="13450">
                  <c:v>0.70209818939896129</c:v>
                </c:pt>
                <c:pt idx="13451">
                  <c:v>0.70531790514858883</c:v>
                </c:pt>
                <c:pt idx="13452">
                  <c:v>0.70943543801418496</c:v>
                </c:pt>
                <c:pt idx="13453">
                  <c:v>0.72548813691102376</c:v>
                </c:pt>
                <c:pt idx="13454">
                  <c:v>0.71039946611680171</c:v>
                </c:pt>
                <c:pt idx="13455">
                  <c:v>0.70472233322511102</c:v>
                </c:pt>
                <c:pt idx="13456">
                  <c:v>0.6920296866743747</c:v>
                </c:pt>
                <c:pt idx="13457">
                  <c:v>0.6753779634145175</c:v>
                </c:pt>
                <c:pt idx="13458">
                  <c:v>0.71745341003003194</c:v>
                </c:pt>
                <c:pt idx="13459">
                  <c:v>0.69843680048524348</c:v>
                </c:pt>
                <c:pt idx="13460">
                  <c:v>0.69139805319503911</c:v>
                </c:pt>
                <c:pt idx="13461">
                  <c:v>0.79663465607765671</c:v>
                </c:pt>
                <c:pt idx="13462">
                  <c:v>0.70531790514858883</c:v>
                </c:pt>
                <c:pt idx="13463">
                  <c:v>0.71953216325090663</c:v>
                </c:pt>
                <c:pt idx="13464">
                  <c:v>0.75363910050623761</c:v>
                </c:pt>
                <c:pt idx="13465">
                  <c:v>0.69104952069992243</c:v>
                </c:pt>
                <c:pt idx="13466">
                  <c:v>0.69370576434366171</c:v>
                </c:pt>
                <c:pt idx="13467">
                  <c:v>0.70475717573641306</c:v>
                </c:pt>
                <c:pt idx="13468">
                  <c:v>0.70479244291642462</c:v>
                </c:pt>
                <c:pt idx="13469">
                  <c:v>0.70002796949235246</c:v>
                </c:pt>
                <c:pt idx="13470">
                  <c:v>0.70162624797975881</c:v>
                </c:pt>
                <c:pt idx="13471">
                  <c:v>0.72092458022406913</c:v>
                </c:pt>
                <c:pt idx="13472">
                  <c:v>0.70962807251807836</c:v>
                </c:pt>
                <c:pt idx="13473">
                  <c:v>0.70165914284680064</c:v>
                </c:pt>
                <c:pt idx="13474">
                  <c:v>0.70592742763947525</c:v>
                </c:pt>
                <c:pt idx="13475">
                  <c:v>0.69628086582523663</c:v>
                </c:pt>
                <c:pt idx="13476">
                  <c:v>0.69198676388020486</c:v>
                </c:pt>
                <c:pt idx="13477">
                  <c:v>0.69465935374153343</c:v>
                </c:pt>
                <c:pt idx="13478">
                  <c:v>0.71355200420901588</c:v>
                </c:pt>
                <c:pt idx="13479">
                  <c:v>0.72231084683960989</c:v>
                </c:pt>
                <c:pt idx="13480">
                  <c:v>0.70799049500991573</c:v>
                </c:pt>
                <c:pt idx="13481">
                  <c:v>0.69414743740113405</c:v>
                </c:pt>
                <c:pt idx="13482">
                  <c:v>0.6894479412011203</c:v>
                </c:pt>
                <c:pt idx="13483">
                  <c:v>0.70420253126969579</c:v>
                </c:pt>
                <c:pt idx="13484">
                  <c:v>0.69476372949999532</c:v>
                </c:pt>
                <c:pt idx="13485">
                  <c:v>0.68777210453454563</c:v>
                </c:pt>
                <c:pt idx="13486">
                  <c:v>0.79536575502003759</c:v>
                </c:pt>
                <c:pt idx="13487">
                  <c:v>0.71295565055279531</c:v>
                </c:pt>
                <c:pt idx="13488">
                  <c:v>0.68638087702799833</c:v>
                </c:pt>
                <c:pt idx="13489">
                  <c:v>0.70056569926736456</c:v>
                </c:pt>
                <c:pt idx="13490">
                  <c:v>0.68784043357221825</c:v>
                </c:pt>
                <c:pt idx="13491">
                  <c:v>0.6905163168491455</c:v>
                </c:pt>
                <c:pt idx="13492">
                  <c:v>0.6984464425102187</c:v>
                </c:pt>
                <c:pt idx="13493">
                  <c:v>0.6894479412011203</c:v>
                </c:pt>
                <c:pt idx="13494">
                  <c:v>0.6847812638682057</c:v>
                </c:pt>
                <c:pt idx="13495">
                  <c:v>0.6973878733261446</c:v>
                </c:pt>
                <c:pt idx="13496">
                  <c:v>0.69949610310647603</c:v>
                </c:pt>
                <c:pt idx="13497">
                  <c:v>0.69790294119011043</c:v>
                </c:pt>
                <c:pt idx="13498">
                  <c:v>0.6894479412011203</c:v>
                </c:pt>
                <c:pt idx="13499">
                  <c:v>0.70468790775785706</c:v>
                </c:pt>
                <c:pt idx="13500">
                  <c:v>0.68998245755401399</c:v>
                </c:pt>
                <c:pt idx="13501">
                  <c:v>0.69634586050987191</c:v>
                </c:pt>
                <c:pt idx="13502">
                  <c:v>0.68790793374161752</c:v>
                </c:pt>
                <c:pt idx="13503">
                  <c:v>0.69636162122849155</c:v>
                </c:pt>
                <c:pt idx="13504">
                  <c:v>0.70157838744354695</c:v>
                </c:pt>
                <c:pt idx="13505">
                  <c:v>0.71312448709569165</c:v>
                </c:pt>
                <c:pt idx="13506">
                  <c:v>0.69897000433601952</c:v>
                </c:pt>
                <c:pt idx="13507">
                  <c:v>0.72259304968244298</c:v>
                </c:pt>
                <c:pt idx="13508">
                  <c:v>0.69737820848471843</c:v>
                </c:pt>
                <c:pt idx="13509">
                  <c:v>0.71120446075303045</c:v>
                </c:pt>
                <c:pt idx="13510">
                  <c:v>0.69090238258798553</c:v>
                </c:pt>
                <c:pt idx="13511">
                  <c:v>0.68223315516172167</c:v>
                </c:pt>
                <c:pt idx="13512">
                  <c:v>0.70433173270812777</c:v>
                </c:pt>
                <c:pt idx="13513">
                  <c:v>0.70969386972779192</c:v>
                </c:pt>
                <c:pt idx="13514">
                  <c:v>0.7011093903465716</c:v>
                </c:pt>
                <c:pt idx="13515">
                  <c:v>0.68927071699215481</c:v>
                </c:pt>
                <c:pt idx="13516">
                  <c:v>0.70321223080831197</c:v>
                </c:pt>
                <c:pt idx="13517">
                  <c:v>0.73938674642758273</c:v>
                </c:pt>
                <c:pt idx="13518">
                  <c:v>0.72397227330607572</c:v>
                </c:pt>
                <c:pt idx="13519">
                  <c:v>0.71277514775226058</c:v>
                </c:pt>
                <c:pt idx="13520">
                  <c:v>0.70318648873718226</c:v>
                </c:pt>
                <c:pt idx="13521">
                  <c:v>0.70788160994556204</c:v>
                </c:pt>
                <c:pt idx="13522">
                  <c:v>0.69034974912791858</c:v>
                </c:pt>
                <c:pt idx="13523">
                  <c:v>0.70429883784108682</c:v>
                </c:pt>
                <c:pt idx="13524">
                  <c:v>0.71286006466445762</c:v>
                </c:pt>
                <c:pt idx="13525">
                  <c:v>0.70321223080831197</c:v>
                </c:pt>
                <c:pt idx="13526">
                  <c:v>0.7094988710796446</c:v>
                </c:pt>
                <c:pt idx="13527">
                  <c:v>0.67904227327565014</c:v>
                </c:pt>
                <c:pt idx="13528">
                  <c:v>0.7089181127810027</c:v>
                </c:pt>
                <c:pt idx="13529">
                  <c:v>0.675167089663395</c:v>
                </c:pt>
                <c:pt idx="13530">
                  <c:v>0.68433861308559896</c:v>
                </c:pt>
                <c:pt idx="13531">
                  <c:v>0.70053691336673252</c:v>
                </c:pt>
                <c:pt idx="13532">
                  <c:v>0.71400271089181833</c:v>
                </c:pt>
                <c:pt idx="13533">
                  <c:v>0.7287132760846019</c:v>
                </c:pt>
                <c:pt idx="13534">
                  <c:v>0.7179701197660624</c:v>
                </c:pt>
                <c:pt idx="13535">
                  <c:v>0.68590753149677763</c:v>
                </c:pt>
                <c:pt idx="13536">
                  <c:v>0.70273015320932564</c:v>
                </c:pt>
                <c:pt idx="13537">
                  <c:v>0.67886508655830269</c:v>
                </c:pt>
                <c:pt idx="13538">
                  <c:v>0.74372003517427077</c:v>
                </c:pt>
                <c:pt idx="13539">
                  <c:v>0.7048642827220114</c:v>
                </c:pt>
                <c:pt idx="13540">
                  <c:v>0.69303176477135975</c:v>
                </c:pt>
                <c:pt idx="13541">
                  <c:v>0.69153690999724748</c:v>
                </c:pt>
                <c:pt idx="13542">
                  <c:v>0.68124123737558973</c:v>
                </c:pt>
                <c:pt idx="13543">
                  <c:v>0.69135060746582788</c:v>
                </c:pt>
                <c:pt idx="13544">
                  <c:v>0.6881120767478105</c:v>
                </c:pt>
                <c:pt idx="13545">
                  <c:v>0.69180962873939755</c:v>
                </c:pt>
                <c:pt idx="13546">
                  <c:v>0.68415372095783844</c:v>
                </c:pt>
                <c:pt idx="13547">
                  <c:v>0.69185474970313987</c:v>
                </c:pt>
                <c:pt idx="13548">
                  <c:v>0.69291893836398799</c:v>
                </c:pt>
                <c:pt idx="13549">
                  <c:v>0.67697571062985307</c:v>
                </c:pt>
                <c:pt idx="13550">
                  <c:v>0.6973383387401878</c:v>
                </c:pt>
                <c:pt idx="13551">
                  <c:v>0.69680664005238813</c:v>
                </c:pt>
                <c:pt idx="13552">
                  <c:v>0.77542839204817227</c:v>
                </c:pt>
                <c:pt idx="13553">
                  <c:v>0.72339887147746074</c:v>
                </c:pt>
                <c:pt idx="13554">
                  <c:v>0.71756649282767726</c:v>
                </c:pt>
                <c:pt idx="13555">
                  <c:v>0.70004765869022156</c:v>
                </c:pt>
                <c:pt idx="13556">
                  <c:v>0.70273015320932564</c:v>
                </c:pt>
                <c:pt idx="13557">
                  <c:v>0.70113606609252654</c:v>
                </c:pt>
                <c:pt idx="13558">
                  <c:v>0.69517701531888165</c:v>
                </c:pt>
                <c:pt idx="13559">
                  <c:v>0.68970034145770553</c:v>
                </c:pt>
                <c:pt idx="13560">
                  <c:v>0.70597056293814364</c:v>
                </c:pt>
                <c:pt idx="13561">
                  <c:v>0.68405951126240061</c:v>
                </c:pt>
                <c:pt idx="13562">
                  <c:v>0.69457760803861324</c:v>
                </c:pt>
                <c:pt idx="13563">
                  <c:v>0.65742490840876144</c:v>
                </c:pt>
                <c:pt idx="13564">
                  <c:v>0.67753936350832689</c:v>
                </c:pt>
                <c:pt idx="13565">
                  <c:v>0.67753936350832689</c:v>
                </c:pt>
                <c:pt idx="13566">
                  <c:v>0.69457760803861324</c:v>
                </c:pt>
                <c:pt idx="13567">
                  <c:v>0.67267499354477844</c:v>
                </c:pt>
                <c:pt idx="13568">
                  <c:v>0.68678236959787353</c:v>
                </c:pt>
                <c:pt idx="13569">
                  <c:v>0.67382696897326344</c:v>
                </c:pt>
                <c:pt idx="13570">
                  <c:v>0.68574173860226384</c:v>
                </c:pt>
                <c:pt idx="13571">
                  <c:v>0.67512909530775178</c:v>
                </c:pt>
                <c:pt idx="13572">
                  <c:v>0.69843350706964147</c:v>
                </c:pt>
                <c:pt idx="13573">
                  <c:v>0.6711210755973398</c:v>
                </c:pt>
                <c:pt idx="13574">
                  <c:v>0.68574173860226384</c:v>
                </c:pt>
                <c:pt idx="13575">
                  <c:v>0.71663321246443057</c:v>
                </c:pt>
                <c:pt idx="13576">
                  <c:v>0.68405951126240061</c:v>
                </c:pt>
                <c:pt idx="13577">
                  <c:v>0.68509360085203053</c:v>
                </c:pt>
                <c:pt idx="13578">
                  <c:v>0.69897000433601963</c:v>
                </c:pt>
                <c:pt idx="13579">
                  <c:v>0.68896021338131375</c:v>
                </c:pt>
                <c:pt idx="13580">
                  <c:v>0.71727012474269258</c:v>
                </c:pt>
                <c:pt idx="13581">
                  <c:v>0.69841285931810304</c:v>
                </c:pt>
                <c:pt idx="13582">
                  <c:v>0.71050791772977662</c:v>
                </c:pt>
                <c:pt idx="13583">
                  <c:v>0.71621473058562779</c:v>
                </c:pt>
                <c:pt idx="13584">
                  <c:v>0.67108249175373313</c:v>
                </c:pt>
                <c:pt idx="13585">
                  <c:v>0.68638087702799844</c:v>
                </c:pt>
                <c:pt idx="13586">
                  <c:v>0.68630103614499083</c:v>
                </c:pt>
                <c:pt idx="13587">
                  <c:v>0.69951253342831299</c:v>
                </c:pt>
                <c:pt idx="13588">
                  <c:v>0.68970034145770553</c:v>
                </c:pt>
                <c:pt idx="13589">
                  <c:v>0.71443454789434857</c:v>
                </c:pt>
                <c:pt idx="13590">
                  <c:v>0.68797462003455678</c:v>
                </c:pt>
                <c:pt idx="13591">
                  <c:v>0.67726467411464863</c:v>
                </c:pt>
                <c:pt idx="13592">
                  <c:v>0.68662488554564682</c:v>
                </c:pt>
                <c:pt idx="13593">
                  <c:v>0.68101211867763056</c:v>
                </c:pt>
                <c:pt idx="13594">
                  <c:v>0.68804378071340289</c:v>
                </c:pt>
                <c:pt idx="13595">
                  <c:v>0.69675138146806681</c:v>
                </c:pt>
                <c:pt idx="13596">
                  <c:v>0.70229794768494669</c:v>
                </c:pt>
                <c:pt idx="13597">
                  <c:v>0.71347469321960033</c:v>
                </c:pt>
                <c:pt idx="13598">
                  <c:v>0.68693588602609479</c:v>
                </c:pt>
                <c:pt idx="13599">
                  <c:v>0.67300952341224962</c:v>
                </c:pt>
                <c:pt idx="13600">
                  <c:v>0.66748160122809719</c:v>
                </c:pt>
                <c:pt idx="13601">
                  <c:v>0.67978668796368058</c:v>
                </c:pt>
                <c:pt idx="13602">
                  <c:v>0.68756198866678941</c:v>
                </c:pt>
                <c:pt idx="13603">
                  <c:v>0.69295702055349695</c:v>
                </c:pt>
                <c:pt idx="13604">
                  <c:v>0.69680664005238813</c:v>
                </c:pt>
                <c:pt idx="13605">
                  <c:v>0.69515320466167962</c:v>
                </c:pt>
                <c:pt idx="13606">
                  <c:v>0.6884645969377361</c:v>
                </c:pt>
                <c:pt idx="13607">
                  <c:v>0.69950916577323996</c:v>
                </c:pt>
                <c:pt idx="13608">
                  <c:v>0.69069747837003015</c:v>
                </c:pt>
                <c:pt idx="13609">
                  <c:v>0.68303584522633887</c:v>
                </c:pt>
                <c:pt idx="13610">
                  <c:v>0.72310368405273817</c:v>
                </c:pt>
                <c:pt idx="13611">
                  <c:v>0.68557168267818347</c:v>
                </c:pt>
                <c:pt idx="13612">
                  <c:v>0.68613827699455865</c:v>
                </c:pt>
                <c:pt idx="13613">
                  <c:v>0.70225598078324647</c:v>
                </c:pt>
                <c:pt idx="13614">
                  <c:v>0.70863332101539822</c:v>
                </c:pt>
                <c:pt idx="13615">
                  <c:v>0.6928803707181419</c:v>
                </c:pt>
                <c:pt idx="13616">
                  <c:v>0.65887018388422081</c:v>
                </c:pt>
                <c:pt idx="13617">
                  <c:v>0.68645971781643378</c:v>
                </c:pt>
                <c:pt idx="13618">
                  <c:v>0.6631031035814916</c:v>
                </c:pt>
                <c:pt idx="13619">
                  <c:v>0.69687195928032764</c:v>
                </c:pt>
                <c:pt idx="13620">
                  <c:v>0.67204116522864665</c:v>
                </c:pt>
                <c:pt idx="13621">
                  <c:v>0.68975817277497364</c:v>
                </c:pt>
                <c:pt idx="13622">
                  <c:v>0.67810228579310561</c:v>
                </c:pt>
                <c:pt idx="13623">
                  <c:v>0.67512909530775178</c:v>
                </c:pt>
                <c:pt idx="13624">
                  <c:v>0.65556005723132915</c:v>
                </c:pt>
                <c:pt idx="13625">
                  <c:v>0.68124123737558973</c:v>
                </c:pt>
                <c:pt idx="13626">
                  <c:v>0.68638087702799844</c:v>
                </c:pt>
                <c:pt idx="13627">
                  <c:v>0.6655462488490691</c:v>
                </c:pt>
                <c:pt idx="13628">
                  <c:v>0.6716959194693588</c:v>
                </c:pt>
                <c:pt idx="13629">
                  <c:v>0.67349918579387125</c:v>
                </c:pt>
                <c:pt idx="13630">
                  <c:v>0.68462097802696797</c:v>
                </c:pt>
                <c:pt idx="13631">
                  <c:v>0.68662488554564682</c:v>
                </c:pt>
                <c:pt idx="13632">
                  <c:v>0.69619495028124678</c:v>
                </c:pt>
                <c:pt idx="13633">
                  <c:v>0.69567987888896965</c:v>
                </c:pt>
                <c:pt idx="13634">
                  <c:v>0.70555866898687869</c:v>
                </c:pt>
                <c:pt idx="13635">
                  <c:v>0.71482392325781074</c:v>
                </c:pt>
                <c:pt idx="13636">
                  <c:v>0.69502952186122058</c:v>
                </c:pt>
                <c:pt idx="13637">
                  <c:v>0.68726925284700868</c:v>
                </c:pt>
                <c:pt idx="13638">
                  <c:v>0.70223539176378624</c:v>
                </c:pt>
                <c:pt idx="13639">
                  <c:v>0.69399394692287852</c:v>
                </c:pt>
                <c:pt idx="13640">
                  <c:v>0.69510467510352203</c:v>
                </c:pt>
                <c:pt idx="13641">
                  <c:v>0.67783498868367731</c:v>
                </c:pt>
                <c:pt idx="13642">
                  <c:v>0.66157607726014678</c:v>
                </c:pt>
                <c:pt idx="13643">
                  <c:v>0.68329788438517902</c:v>
                </c:pt>
                <c:pt idx="13644">
                  <c:v>0.67756075363721968</c:v>
                </c:pt>
                <c:pt idx="13645">
                  <c:v>0.696264110960094</c:v>
                </c:pt>
                <c:pt idx="13646">
                  <c:v>0.65672908749818382</c:v>
                </c:pt>
                <c:pt idx="13647">
                  <c:v>0.65469020993354277</c:v>
                </c:pt>
                <c:pt idx="13648">
                  <c:v>0.66334750520312769</c:v>
                </c:pt>
                <c:pt idx="13649">
                  <c:v>0.67655335627893565</c:v>
                </c:pt>
                <c:pt idx="13650">
                  <c:v>0.67712467118075614</c:v>
                </c:pt>
                <c:pt idx="13651">
                  <c:v>0.69236463773749202</c:v>
                </c:pt>
                <c:pt idx="13652">
                  <c:v>0.70062656508032151</c:v>
                </c:pt>
                <c:pt idx="13653">
                  <c:v>0.68215650532636785</c:v>
                </c:pt>
                <c:pt idx="13654">
                  <c:v>0.69110417127814272</c:v>
                </c:pt>
                <c:pt idx="13655">
                  <c:v>0.70401673683610144</c:v>
                </c:pt>
                <c:pt idx="13656">
                  <c:v>0.70174505839079293</c:v>
                </c:pt>
                <c:pt idx="13657">
                  <c:v>0.68089532379146689</c:v>
                </c:pt>
                <c:pt idx="13658">
                  <c:v>0.68065711559028463</c:v>
                </c:pt>
                <c:pt idx="13659">
                  <c:v>0.68876418132978134</c:v>
                </c:pt>
                <c:pt idx="13660">
                  <c:v>0.68309324223718193</c:v>
                </c:pt>
                <c:pt idx="13661">
                  <c:v>0.70063716370348184</c:v>
                </c:pt>
                <c:pt idx="13662">
                  <c:v>0.69223662167705047</c:v>
                </c:pt>
                <c:pt idx="13663">
                  <c:v>0.65383072666536335</c:v>
                </c:pt>
                <c:pt idx="13664">
                  <c:v>0.68819009733091563</c:v>
                </c:pt>
                <c:pt idx="13665">
                  <c:v>0.69897000433601963</c:v>
                </c:pt>
                <c:pt idx="13666">
                  <c:v>0.71043538939585649</c:v>
                </c:pt>
                <c:pt idx="13667">
                  <c:v>0.68889571153974871</c:v>
                </c:pt>
                <c:pt idx="13668">
                  <c:v>0.69110417127814272</c:v>
                </c:pt>
                <c:pt idx="13669">
                  <c:v>0.69897000433601963</c:v>
                </c:pt>
                <c:pt idx="13670">
                  <c:v>0.66957043383705062</c:v>
                </c:pt>
                <c:pt idx="13671">
                  <c:v>0.66216735642827163</c:v>
                </c:pt>
                <c:pt idx="13672">
                  <c:v>0.66959168944012493</c:v>
                </c:pt>
                <c:pt idx="13673">
                  <c:v>0.67057463277655471</c:v>
                </c:pt>
                <c:pt idx="13674">
                  <c:v>0.67625662033905964</c:v>
                </c:pt>
                <c:pt idx="13675">
                  <c:v>0.68832911722337198</c:v>
                </c:pt>
                <c:pt idx="13676">
                  <c:v>0.69240623483363051</c:v>
                </c:pt>
                <c:pt idx="13677">
                  <c:v>0.67961422911820824</c:v>
                </c:pt>
                <c:pt idx="13678">
                  <c:v>0.67742094940616504</c:v>
                </c:pt>
                <c:pt idx="13679">
                  <c:v>0.68491393987155758</c:v>
                </c:pt>
                <c:pt idx="13680">
                  <c:v>0.69115472564172331</c:v>
                </c:pt>
                <c:pt idx="13681">
                  <c:v>0.67890002156068596</c:v>
                </c:pt>
                <c:pt idx="13682">
                  <c:v>0.68309324223718193</c:v>
                </c:pt>
                <c:pt idx="13683">
                  <c:v>0.68112371755836343</c:v>
                </c:pt>
                <c:pt idx="13684">
                  <c:v>0.69728560216544566</c:v>
                </c:pt>
                <c:pt idx="13685">
                  <c:v>0.69729642044645279</c:v>
                </c:pt>
                <c:pt idx="13686">
                  <c:v>0.67274478598559329</c:v>
                </c:pt>
                <c:pt idx="13687">
                  <c:v>0.68839729109653469</c:v>
                </c:pt>
                <c:pt idx="13688">
                  <c:v>0.67800194545522763</c:v>
                </c:pt>
                <c:pt idx="13689">
                  <c:v>0.67897337591976514</c:v>
                </c:pt>
                <c:pt idx="13690">
                  <c:v>0.67551984004036414</c:v>
                </c:pt>
                <c:pt idx="13691">
                  <c:v>0.48112399717333637</c:v>
                </c:pt>
                <c:pt idx="13692">
                  <c:v>0.69953365721449501</c:v>
                </c:pt>
                <c:pt idx="13693">
                  <c:v>0.69614071431715474</c:v>
                </c:pt>
                <c:pt idx="13694">
                  <c:v>0.67477227647083859</c:v>
                </c:pt>
                <c:pt idx="13695">
                  <c:v>0.6799467670225896</c:v>
                </c:pt>
                <c:pt idx="13696">
                  <c:v>0.69105295860028171</c:v>
                </c:pt>
                <c:pt idx="13697">
                  <c:v>0.70008932063062279</c:v>
                </c:pt>
                <c:pt idx="13698">
                  <c:v>0.66783459541052581</c:v>
                </c:pt>
                <c:pt idx="13699">
                  <c:v>0.67316274072973337</c:v>
                </c:pt>
                <c:pt idx="13700">
                  <c:v>0.67434288950459165</c:v>
                </c:pt>
                <c:pt idx="13701">
                  <c:v>0.67477227647083859</c:v>
                </c:pt>
                <c:pt idx="13702">
                  <c:v>0.69446366577868868</c:v>
                </c:pt>
                <c:pt idx="13703">
                  <c:v>0.69157515866360975</c:v>
                </c:pt>
                <c:pt idx="13704">
                  <c:v>0.70679534184797543</c:v>
                </c:pt>
                <c:pt idx="13705">
                  <c:v>0.70122023984642967</c:v>
                </c:pt>
                <c:pt idx="13706">
                  <c:v>0.69839818795070752</c:v>
                </c:pt>
                <c:pt idx="13707">
                  <c:v>0.69214848479559143</c:v>
                </c:pt>
                <c:pt idx="13708">
                  <c:v>0.6708277248502017</c:v>
                </c:pt>
                <c:pt idx="13709">
                  <c:v>0.70179929435488553</c:v>
                </c:pt>
                <c:pt idx="13710">
                  <c:v>0.51031679449883649</c:v>
                </c:pt>
                <c:pt idx="13711">
                  <c:v>0.67876661824773277</c:v>
                </c:pt>
                <c:pt idx="13712">
                  <c:v>0.69784049919504965</c:v>
                </c:pt>
                <c:pt idx="13713">
                  <c:v>0.68862917099780063</c:v>
                </c:pt>
                <c:pt idx="13714">
                  <c:v>0.68688150472828002</c:v>
                </c:pt>
                <c:pt idx="13715">
                  <c:v>0.69489755470489512</c:v>
                </c:pt>
                <c:pt idx="13716">
                  <c:v>0.68512677716172943</c:v>
                </c:pt>
                <c:pt idx="13717">
                  <c:v>0.67022159149025673</c:v>
                </c:pt>
                <c:pt idx="13718">
                  <c:v>0.69031268480352037</c:v>
                </c:pt>
                <c:pt idx="13719">
                  <c:v>0.71128330154146557</c:v>
                </c:pt>
                <c:pt idx="13720">
                  <c:v>0.70969386972779192</c:v>
                </c:pt>
                <c:pt idx="13721">
                  <c:v>0.6897293476011076</c:v>
                </c:pt>
                <c:pt idx="13722">
                  <c:v>0.68112371755836343</c:v>
                </c:pt>
                <c:pt idx="13723">
                  <c:v>0.69210354538310193</c:v>
                </c:pt>
                <c:pt idx="13724">
                  <c:v>0.67079277860340081</c:v>
                </c:pt>
                <c:pt idx="13725">
                  <c:v>0.67120271268874798</c:v>
                </c:pt>
                <c:pt idx="13726">
                  <c:v>0.66700079826097802</c:v>
                </c:pt>
                <c:pt idx="13727">
                  <c:v>0.66678532096461762</c:v>
                </c:pt>
                <c:pt idx="13728">
                  <c:v>0.67684298004143961</c:v>
                </c:pt>
                <c:pt idx="13729">
                  <c:v>0.6897293476011076</c:v>
                </c:pt>
                <c:pt idx="13730">
                  <c:v>0.6748853024381124</c:v>
                </c:pt>
                <c:pt idx="13731">
                  <c:v>0.69025477243780753</c:v>
                </c:pt>
                <c:pt idx="13732">
                  <c:v>0.6897293476011076</c:v>
                </c:pt>
                <c:pt idx="13733">
                  <c:v>0.68124123737558973</c:v>
                </c:pt>
                <c:pt idx="13734">
                  <c:v>0.71468262954478379</c:v>
                </c:pt>
                <c:pt idx="13735">
                  <c:v>0.69329287144432861</c:v>
                </c:pt>
                <c:pt idx="13736">
                  <c:v>0.6771474969491329</c:v>
                </c:pt>
                <c:pt idx="13737">
                  <c:v>0.68723160106477565</c:v>
                </c:pt>
                <c:pt idx="13738">
                  <c:v>0.69897000433601963</c:v>
                </c:pt>
                <c:pt idx="13739">
                  <c:v>0.6889451109007636</c:v>
                </c:pt>
                <c:pt idx="13740">
                  <c:v>0.69255317933914451</c:v>
                </c:pt>
                <c:pt idx="13741">
                  <c:v>0.68065711559028463</c:v>
                </c:pt>
                <c:pt idx="13742">
                  <c:v>0.68738813178620273</c:v>
                </c:pt>
                <c:pt idx="13743">
                  <c:v>0.68862917099780063</c:v>
                </c:pt>
                <c:pt idx="13744">
                  <c:v>0.71894108526663891</c:v>
                </c:pt>
                <c:pt idx="13745">
                  <c:v>0.69048189411050065</c:v>
                </c:pt>
                <c:pt idx="13746">
                  <c:v>0.69500381711841885</c:v>
                </c:pt>
                <c:pt idx="13747">
                  <c:v>0.68424674751531267</c:v>
                </c:pt>
                <c:pt idx="13748">
                  <c:v>0.68746484193069357</c:v>
                </c:pt>
                <c:pt idx="13749">
                  <c:v>0.67002601278499496</c:v>
                </c:pt>
                <c:pt idx="13750">
                  <c:v>0.68195967340692465</c:v>
                </c:pt>
                <c:pt idx="13751">
                  <c:v>0.68754054255523711</c:v>
                </c:pt>
                <c:pt idx="13752">
                  <c:v>0.69152640977404267</c:v>
                </c:pt>
                <c:pt idx="13753">
                  <c:v>0.67935709350103679</c:v>
                </c:pt>
                <c:pt idx="13754">
                  <c:v>0.67831274022453425</c:v>
                </c:pt>
                <c:pt idx="13755">
                  <c:v>0.6758021392839938</c:v>
                </c:pt>
                <c:pt idx="13756">
                  <c:v>0.69383036468360781</c:v>
                </c:pt>
                <c:pt idx="13757">
                  <c:v>0.70411641128252045</c:v>
                </c:pt>
                <c:pt idx="13758">
                  <c:v>0.68076161890397868</c:v>
                </c:pt>
                <c:pt idx="13759">
                  <c:v>0.68434591282728674</c:v>
                </c:pt>
                <c:pt idx="13760">
                  <c:v>0.68535092915736395</c:v>
                </c:pt>
                <c:pt idx="13761">
                  <c:v>0.69013659170818198</c:v>
                </c:pt>
                <c:pt idx="13762">
                  <c:v>0.68966749110165648</c:v>
                </c:pt>
                <c:pt idx="13763">
                  <c:v>0.6884905405658831</c:v>
                </c:pt>
                <c:pt idx="13764">
                  <c:v>0.68028779136826456</c:v>
                </c:pt>
                <c:pt idx="13765">
                  <c:v>0.70633590597355245</c:v>
                </c:pt>
                <c:pt idx="13766">
                  <c:v>0.70292586951813874</c:v>
                </c:pt>
                <c:pt idx="13767">
                  <c:v>0.70011138339482792</c:v>
                </c:pt>
                <c:pt idx="13768">
                  <c:v>0.67956025027646971</c:v>
                </c:pt>
                <c:pt idx="13769">
                  <c:v>0.6754889084864969</c:v>
                </c:pt>
                <c:pt idx="13770">
                  <c:v>0.6838524719712975</c:v>
                </c:pt>
                <c:pt idx="13771">
                  <c:v>0.65908771562660784</c:v>
                </c:pt>
                <c:pt idx="13772">
                  <c:v>0.66860372340583873</c:v>
                </c:pt>
                <c:pt idx="13773">
                  <c:v>0.66349768617380189</c:v>
                </c:pt>
                <c:pt idx="13774">
                  <c:v>0.65571205726154735</c:v>
                </c:pt>
                <c:pt idx="13775">
                  <c:v>0.66778856281925769</c:v>
                </c:pt>
                <c:pt idx="13776">
                  <c:v>0.66778856281925769</c:v>
                </c:pt>
                <c:pt idx="13777">
                  <c:v>0.67384576675204122</c:v>
                </c:pt>
                <c:pt idx="13778">
                  <c:v>0.67758325380466489</c:v>
                </c:pt>
                <c:pt idx="13779">
                  <c:v>0.68521810663620553</c:v>
                </c:pt>
                <c:pt idx="13780">
                  <c:v>0.6845402889133777</c:v>
                </c:pt>
                <c:pt idx="13781">
                  <c:v>0.66941476077430251</c:v>
                </c:pt>
                <c:pt idx="13782">
                  <c:v>0.66556880901540261</c:v>
                </c:pt>
                <c:pt idx="13783">
                  <c:v>0.66797837772665469</c:v>
                </c:pt>
                <c:pt idx="13784">
                  <c:v>0.69073110854558795</c:v>
                </c:pt>
                <c:pt idx="13785">
                  <c:v>0.69780254534830133</c:v>
                </c:pt>
                <c:pt idx="13786">
                  <c:v>0.69263822975469402</c:v>
                </c:pt>
                <c:pt idx="13787">
                  <c:v>0.68966749110165648</c:v>
                </c:pt>
                <c:pt idx="13788">
                  <c:v>0.67699827079618635</c:v>
                </c:pt>
                <c:pt idx="13789">
                  <c:v>0.67191177160198379</c:v>
                </c:pt>
                <c:pt idx="13790">
                  <c:v>0.68544315180335658</c:v>
                </c:pt>
                <c:pt idx="13791">
                  <c:v>0.69365566156290315</c:v>
                </c:pt>
                <c:pt idx="13792">
                  <c:v>0.6779274015964426</c:v>
                </c:pt>
                <c:pt idx="13793">
                  <c:v>0.68535092915736395</c:v>
                </c:pt>
                <c:pt idx="13794">
                  <c:v>0.67124594190709364</c:v>
                </c:pt>
                <c:pt idx="13795">
                  <c:v>0.68003318518661771</c:v>
                </c:pt>
                <c:pt idx="13796">
                  <c:v>0.61230752600908156</c:v>
                </c:pt>
                <c:pt idx="13797">
                  <c:v>0.66900678095857669</c:v>
                </c:pt>
                <c:pt idx="13798">
                  <c:v>0.6671415190423291</c:v>
                </c:pt>
                <c:pt idx="13799">
                  <c:v>0.69839818795070752</c:v>
                </c:pt>
                <c:pt idx="13800">
                  <c:v>0.68076161890397868</c:v>
                </c:pt>
                <c:pt idx="13801">
                  <c:v>0.68100462909847292</c:v>
                </c:pt>
                <c:pt idx="13802">
                  <c:v>0.67981965024079505</c:v>
                </c:pt>
                <c:pt idx="13803">
                  <c:v>0.70751377787931247</c:v>
                </c:pt>
                <c:pt idx="13804">
                  <c:v>0.68147927217568471</c:v>
                </c:pt>
                <c:pt idx="13805">
                  <c:v>0.69722934275971771</c:v>
                </c:pt>
                <c:pt idx="13806">
                  <c:v>0.69434365452222968</c:v>
                </c:pt>
                <c:pt idx="13807">
                  <c:v>0.70181784720884599</c:v>
                </c:pt>
                <c:pt idx="13808">
                  <c:v>0.71080744593252776</c:v>
                </c:pt>
                <c:pt idx="13809">
                  <c:v>0.69838666713360453</c:v>
                </c:pt>
                <c:pt idx="13810">
                  <c:v>0.66838591669000214</c:v>
                </c:pt>
                <c:pt idx="13811">
                  <c:v>0.66275783168157654</c:v>
                </c:pt>
                <c:pt idx="13812">
                  <c:v>0.65099914067482856</c:v>
                </c:pt>
                <c:pt idx="13813">
                  <c:v>0.69424936566343542</c:v>
                </c:pt>
                <c:pt idx="13814">
                  <c:v>0.70807743075778762</c:v>
                </c:pt>
                <c:pt idx="13815">
                  <c:v>0.67729470934975911</c:v>
                </c:pt>
                <c:pt idx="13816">
                  <c:v>0.70568603222338666</c:v>
                </c:pt>
                <c:pt idx="13817">
                  <c:v>0.72233078033939102</c:v>
                </c:pt>
                <c:pt idx="13818">
                  <c:v>0.70179929435488553</c:v>
                </c:pt>
                <c:pt idx="13819">
                  <c:v>0.68731039179102438</c:v>
                </c:pt>
                <c:pt idx="13820">
                  <c:v>0.66092665054878608</c:v>
                </c:pt>
                <c:pt idx="13821">
                  <c:v>0.64608515218088214</c:v>
                </c:pt>
                <c:pt idx="13822">
                  <c:v>0.65069850107116356</c:v>
                </c:pt>
                <c:pt idx="13823">
                  <c:v>0.66739230147139261</c:v>
                </c:pt>
                <c:pt idx="13824">
                  <c:v>0.69214848479559143</c:v>
                </c:pt>
                <c:pt idx="13825">
                  <c:v>0.71183478667195654</c:v>
                </c:pt>
                <c:pt idx="13826">
                  <c:v>0.68754054255523711</c:v>
                </c:pt>
                <c:pt idx="13827">
                  <c:v>0.68041254382352856</c:v>
                </c:pt>
                <c:pt idx="13828">
                  <c:v>0.67803609750037752</c:v>
                </c:pt>
                <c:pt idx="13829">
                  <c:v>0.66572907119734082</c:v>
                </c:pt>
                <c:pt idx="13830">
                  <c:v>0.68841982200271079</c:v>
                </c:pt>
                <c:pt idx="13831">
                  <c:v>0.68797462003455678</c:v>
                </c:pt>
                <c:pt idx="13832">
                  <c:v>0.69555034507788149</c:v>
                </c:pt>
                <c:pt idx="13833">
                  <c:v>0.67610712137651463</c:v>
                </c:pt>
                <c:pt idx="13834">
                  <c:v>0.65908771562660784</c:v>
                </c:pt>
                <c:pt idx="13835">
                  <c:v>0.64345267648618898</c:v>
                </c:pt>
                <c:pt idx="13836">
                  <c:v>0.65163268488915294</c:v>
                </c:pt>
                <c:pt idx="13837">
                  <c:v>0.65194078671170663</c:v>
                </c:pt>
                <c:pt idx="13838">
                  <c:v>0.67002601278499496</c:v>
                </c:pt>
                <c:pt idx="13839">
                  <c:v>0.67417938288810186</c:v>
                </c:pt>
                <c:pt idx="13840">
                  <c:v>0.6607656516657916</c:v>
                </c:pt>
                <c:pt idx="13841">
                  <c:v>0.65888964666703576</c:v>
                </c:pt>
                <c:pt idx="13842">
                  <c:v>0.67367556772302883</c:v>
                </c:pt>
                <c:pt idx="13843">
                  <c:v>0.65861149094234184</c:v>
                </c:pt>
                <c:pt idx="13844">
                  <c:v>0.65769311560079957</c:v>
                </c:pt>
                <c:pt idx="13845">
                  <c:v>0.66962675891097845</c:v>
                </c:pt>
                <c:pt idx="13846">
                  <c:v>0.66425583080484141</c:v>
                </c:pt>
                <c:pt idx="13847">
                  <c:v>0.67895831742626056</c:v>
                </c:pt>
                <c:pt idx="13848">
                  <c:v>0.66921216969822928</c:v>
                </c:pt>
                <c:pt idx="13849">
                  <c:v>0.67166928788989888</c:v>
                </c:pt>
                <c:pt idx="13850">
                  <c:v>0.6704424665037314</c:v>
                </c:pt>
                <c:pt idx="13851">
                  <c:v>0.6523010874557239</c:v>
                </c:pt>
                <c:pt idx="13852">
                  <c:v>0.66511173707505233</c:v>
                </c:pt>
                <c:pt idx="13853">
                  <c:v>0.67775194308971476</c:v>
                </c:pt>
                <c:pt idx="13854">
                  <c:v>0.67760695272049476</c:v>
                </c:pt>
                <c:pt idx="13855">
                  <c:v>0.66674107067349253</c:v>
                </c:pt>
                <c:pt idx="13856">
                  <c:v>0.6861270273479585</c:v>
                </c:pt>
                <c:pt idx="13857">
                  <c:v>0.67129090733340935</c:v>
                </c:pt>
                <c:pt idx="13858">
                  <c:v>0.67854298565684634</c:v>
                </c:pt>
                <c:pt idx="13859">
                  <c:v>0.67669360962486858</c:v>
                </c:pt>
                <c:pt idx="13860">
                  <c:v>0.66651798055488165</c:v>
                </c:pt>
                <c:pt idx="13861">
                  <c:v>0</c:v>
                </c:pt>
                <c:pt idx="13862">
                  <c:v>0.64760863625734688</c:v>
                </c:pt>
                <c:pt idx="13863">
                  <c:v>0.66962675891097845</c:v>
                </c:pt>
                <c:pt idx="13864">
                  <c:v>0.68111977338880791</c:v>
                </c:pt>
                <c:pt idx="13865">
                  <c:v>0.65564895484665864</c:v>
                </c:pt>
                <c:pt idx="13866">
                  <c:v>0.65951588251008386</c:v>
                </c:pt>
                <c:pt idx="13867">
                  <c:v>0.66691982604448596</c:v>
                </c:pt>
                <c:pt idx="13868">
                  <c:v>0.65288853428855398</c:v>
                </c:pt>
                <c:pt idx="13869">
                  <c:v>0.65192380516829684</c:v>
                </c:pt>
                <c:pt idx="13870">
                  <c:v>0.65544375638836438</c:v>
                </c:pt>
                <c:pt idx="13871">
                  <c:v>0.68394101397090079</c:v>
                </c:pt>
                <c:pt idx="13872">
                  <c:v>0.67915769840194262</c:v>
                </c:pt>
                <c:pt idx="13873">
                  <c:v>0.66942297119828864</c:v>
                </c:pt>
                <c:pt idx="13874">
                  <c:v>0.67623314538462531</c:v>
                </c:pt>
                <c:pt idx="13875">
                  <c:v>0.6687985361778418</c:v>
                </c:pt>
                <c:pt idx="13876">
                  <c:v>0.65951588251008386</c:v>
                </c:pt>
                <c:pt idx="13877">
                  <c:v>0.66050110008102891</c:v>
                </c:pt>
                <c:pt idx="13878">
                  <c:v>0.11219468076208507</c:v>
                </c:pt>
                <c:pt idx="13879">
                  <c:v>0.65785741882110826</c:v>
                </c:pt>
                <c:pt idx="13880">
                  <c:v>0.66175628731863834</c:v>
                </c:pt>
                <c:pt idx="13881">
                  <c:v>0.67228140142590664</c:v>
                </c:pt>
                <c:pt idx="13882">
                  <c:v>0.68063763132720145</c:v>
                </c:pt>
                <c:pt idx="13883">
                  <c:v>0.66377046864727773</c:v>
                </c:pt>
                <c:pt idx="13884">
                  <c:v>0.66550022845251278</c:v>
                </c:pt>
                <c:pt idx="13885">
                  <c:v>0.67191177160198379</c:v>
                </c:pt>
                <c:pt idx="13886">
                  <c:v>0.6861270273479585</c:v>
                </c:pt>
                <c:pt idx="13887">
                  <c:v>0.66674107067349253</c:v>
                </c:pt>
                <c:pt idx="13888">
                  <c:v>0.67105631039660063</c:v>
                </c:pt>
                <c:pt idx="13889">
                  <c:v>0.70472233322511113</c:v>
                </c:pt>
                <c:pt idx="13890">
                  <c:v>0.67607539673484907</c:v>
                </c:pt>
                <c:pt idx="13891">
                  <c:v>0.68715173815872066</c:v>
                </c:pt>
                <c:pt idx="13892">
                  <c:v>0.68266749311361963</c:v>
                </c:pt>
                <c:pt idx="13893">
                  <c:v>0.6724624538563081</c:v>
                </c:pt>
                <c:pt idx="13894">
                  <c:v>0.6704424665037314</c:v>
                </c:pt>
                <c:pt idx="13895">
                  <c:v>0.67895831742626056</c:v>
                </c:pt>
                <c:pt idx="13896">
                  <c:v>0.69379634905939591</c:v>
                </c:pt>
                <c:pt idx="13897">
                  <c:v>0.68016135000136058</c:v>
                </c:pt>
                <c:pt idx="13898">
                  <c:v>0.71096311899527576</c:v>
                </c:pt>
                <c:pt idx="13899">
                  <c:v>0.67882176325217636</c:v>
                </c:pt>
                <c:pt idx="13900">
                  <c:v>0.65127801399814589</c:v>
                </c:pt>
                <c:pt idx="13901">
                  <c:v>0.6503268255378557</c:v>
                </c:pt>
                <c:pt idx="13902">
                  <c:v>0.6859520288822557</c:v>
                </c:pt>
                <c:pt idx="13903">
                  <c:v>0.70418507745750114</c:v>
                </c:pt>
                <c:pt idx="13904">
                  <c:v>0.6966782075564355</c:v>
                </c:pt>
                <c:pt idx="13905">
                  <c:v>0.66721340821653263</c:v>
                </c:pt>
                <c:pt idx="13906">
                  <c:v>0.68544315180335658</c:v>
                </c:pt>
                <c:pt idx="13907">
                  <c:v>0.66572907119734082</c:v>
                </c:pt>
                <c:pt idx="13908">
                  <c:v>0.64874508074037318</c:v>
                </c:pt>
                <c:pt idx="13909">
                  <c:v>0.64909294383888139</c:v>
                </c:pt>
                <c:pt idx="13910">
                  <c:v>0.65476634184396432</c:v>
                </c:pt>
                <c:pt idx="13911">
                  <c:v>0.66778856281925769</c:v>
                </c:pt>
                <c:pt idx="13912">
                  <c:v>0.65908771562660784</c:v>
                </c:pt>
                <c:pt idx="13913">
                  <c:v>0.66900678095857669</c:v>
                </c:pt>
                <c:pt idx="13914">
                  <c:v>0.68031818818240775</c:v>
                </c:pt>
                <c:pt idx="13915">
                  <c:v>0.6889451109007636</c:v>
                </c:pt>
                <c:pt idx="13916">
                  <c:v>0.66572907119734082</c:v>
                </c:pt>
                <c:pt idx="13917">
                  <c:v>0.66425583080484141</c:v>
                </c:pt>
                <c:pt idx="13918">
                  <c:v>0.65797978976638105</c:v>
                </c:pt>
                <c:pt idx="13919">
                  <c:v>0.68136105927782442</c:v>
                </c:pt>
                <c:pt idx="13920">
                  <c:v>0.66674107067349253</c:v>
                </c:pt>
                <c:pt idx="13921">
                  <c:v>0.67807208030680211</c:v>
                </c:pt>
                <c:pt idx="13922">
                  <c:v>0.65763445942942755</c:v>
                </c:pt>
                <c:pt idx="13923">
                  <c:v>0.6426778422362277</c:v>
                </c:pt>
                <c:pt idx="13924">
                  <c:v>0.64552568510905273</c:v>
                </c:pt>
                <c:pt idx="13925">
                  <c:v>0.67191177160198379</c:v>
                </c:pt>
                <c:pt idx="13926">
                  <c:v>0.71822480362875862</c:v>
                </c:pt>
                <c:pt idx="13927">
                  <c:v>0.66086547800387097</c:v>
                </c:pt>
                <c:pt idx="13928">
                  <c:v>0.6860401202573555</c:v>
                </c:pt>
                <c:pt idx="13929">
                  <c:v>0.68655229778487292</c:v>
                </c:pt>
                <c:pt idx="13930">
                  <c:v>0.69061792997125149</c:v>
                </c:pt>
                <c:pt idx="13931">
                  <c:v>0.66795750651266861</c:v>
                </c:pt>
                <c:pt idx="13932">
                  <c:v>0.67148140008643165</c:v>
                </c:pt>
                <c:pt idx="13933">
                  <c:v>0.67253174955438555</c:v>
                </c:pt>
                <c:pt idx="13934">
                  <c:v>0.66838591669000214</c:v>
                </c:pt>
                <c:pt idx="13935">
                  <c:v>0.65611750441875094</c:v>
                </c:pt>
                <c:pt idx="13936">
                  <c:v>0.66224719731128001</c:v>
                </c:pt>
                <c:pt idx="13937">
                  <c:v>0.66455243953232568</c:v>
                </c:pt>
                <c:pt idx="13938">
                  <c:v>0.67591544334983522</c:v>
                </c:pt>
                <c:pt idx="13939">
                  <c:v>0.63724745950355322</c:v>
                </c:pt>
                <c:pt idx="13940">
                  <c:v>0.67854298565684634</c:v>
                </c:pt>
                <c:pt idx="13941">
                  <c:v>0.66623581290070899</c:v>
                </c:pt>
                <c:pt idx="13942">
                  <c:v>0.66691982604448596</c:v>
                </c:pt>
                <c:pt idx="13943">
                  <c:v>0.66795750651266861</c:v>
                </c:pt>
                <c:pt idx="13944">
                  <c:v>0.6715317559890801</c:v>
                </c:pt>
                <c:pt idx="13945">
                  <c:v>0.65516440237286666</c:v>
                </c:pt>
                <c:pt idx="13946">
                  <c:v>0.6541830046415521</c:v>
                </c:pt>
                <c:pt idx="13947">
                  <c:v>0.66526821139917569</c:v>
                </c:pt>
                <c:pt idx="13948">
                  <c:v>0.65832944462585286</c:v>
                </c:pt>
                <c:pt idx="13949">
                  <c:v>0.6687985361778418</c:v>
                </c:pt>
                <c:pt idx="13950">
                  <c:v>0.66669502166459604</c:v>
                </c:pt>
                <c:pt idx="13951">
                  <c:v>0.66795750651266861</c:v>
                </c:pt>
                <c:pt idx="13952">
                  <c:v>0.66566282232498275</c:v>
                </c:pt>
                <c:pt idx="13953">
                  <c:v>0</c:v>
                </c:pt>
                <c:pt idx="13954">
                  <c:v>0.65544375638836438</c:v>
                </c:pt>
                <c:pt idx="13955">
                  <c:v>0.68051194336390042</c:v>
                </c:pt>
                <c:pt idx="13956">
                  <c:v>0.66250430308015162</c:v>
                </c:pt>
                <c:pt idx="13957">
                  <c:v>0.66691982604448596</c:v>
                </c:pt>
                <c:pt idx="13958">
                  <c:v>0.6883481424467639</c:v>
                </c:pt>
                <c:pt idx="13959">
                  <c:v>0.66589354553443381</c:v>
                </c:pt>
                <c:pt idx="13960">
                  <c:v>0.66795750651266861</c:v>
                </c:pt>
                <c:pt idx="13961">
                  <c:v>0.68715173815872066</c:v>
                </c:pt>
                <c:pt idx="13962">
                  <c:v>0.71544619861688363</c:v>
                </c:pt>
                <c:pt idx="13963">
                  <c:v>0.65839818114036253</c:v>
                </c:pt>
                <c:pt idx="13964">
                  <c:v>0.64492736205219425</c:v>
                </c:pt>
                <c:pt idx="13965">
                  <c:v>0.62720302669071881</c:v>
                </c:pt>
                <c:pt idx="13966">
                  <c:v>0.65516440237286666</c:v>
                </c:pt>
                <c:pt idx="13967">
                  <c:v>0.67027110348733565</c:v>
                </c:pt>
                <c:pt idx="13968">
                  <c:v>0.65641765365055627</c:v>
                </c:pt>
                <c:pt idx="13969">
                  <c:v>0.65769311560079957</c:v>
                </c:pt>
                <c:pt idx="13970">
                  <c:v>0.66589354553443381</c:v>
                </c:pt>
                <c:pt idx="13971">
                  <c:v>0.6641589882865766</c:v>
                </c:pt>
                <c:pt idx="13972">
                  <c:v>0.64239147991199363</c:v>
                </c:pt>
                <c:pt idx="13973">
                  <c:v>0.56539161285455208</c:v>
                </c:pt>
                <c:pt idx="13974">
                  <c:v>0.65769311560079957</c:v>
                </c:pt>
                <c:pt idx="13975">
                  <c:v>0.66411327023420563</c:v>
                </c:pt>
                <c:pt idx="13976">
                  <c:v>0.68841982200271079</c:v>
                </c:pt>
                <c:pt idx="13977">
                  <c:v>0.65417016461961575</c:v>
                </c:pt>
                <c:pt idx="13978">
                  <c:v>0.67004650968573565</c:v>
                </c:pt>
                <c:pt idx="13979">
                  <c:v>0.65059627404474263</c:v>
                </c:pt>
                <c:pt idx="13980">
                  <c:v>0.64172691286280104</c:v>
                </c:pt>
                <c:pt idx="13981">
                  <c:v>0.65680849916837492</c:v>
                </c:pt>
                <c:pt idx="13982">
                  <c:v>0.66984437906180161</c:v>
                </c:pt>
                <c:pt idx="13983">
                  <c:v>0.67577834167408701</c:v>
                </c:pt>
                <c:pt idx="13984">
                  <c:v>0.68707078103631058</c:v>
                </c:pt>
                <c:pt idx="13985">
                  <c:v>0.65584860370120424</c:v>
                </c:pt>
                <c:pt idx="13986">
                  <c:v>0.65482879581170284</c:v>
                </c:pt>
                <c:pt idx="13987">
                  <c:v>0.66377046864727773</c:v>
                </c:pt>
                <c:pt idx="13988">
                  <c:v>0.66754696619953369</c:v>
                </c:pt>
                <c:pt idx="13989">
                  <c:v>0.64465146588011768</c:v>
                </c:pt>
                <c:pt idx="13990">
                  <c:v>0.67607539673484907</c:v>
                </c:pt>
                <c:pt idx="13991">
                  <c:v>0.66646703990830292</c:v>
                </c:pt>
                <c:pt idx="13992">
                  <c:v>0.67449623495281863</c:v>
                </c:pt>
                <c:pt idx="13993">
                  <c:v>0.6641589882865766</c:v>
                </c:pt>
                <c:pt idx="13994">
                  <c:v>0.66042360669111044</c:v>
                </c:pt>
                <c:pt idx="13995">
                  <c:v>0.66005193830565023</c:v>
                </c:pt>
                <c:pt idx="13996">
                  <c:v>0.65451474708058865</c:v>
                </c:pt>
                <c:pt idx="13997">
                  <c:v>0.65485074461984261</c:v>
                </c:pt>
                <c:pt idx="13998">
                  <c:v>0.67887992231357575</c:v>
                </c:pt>
                <c:pt idx="13999">
                  <c:v>0.64832725999249963</c:v>
                </c:pt>
                <c:pt idx="14000">
                  <c:v>0.65354517904010012</c:v>
                </c:pt>
                <c:pt idx="14001">
                  <c:v>0.66942297119828864</c:v>
                </c:pt>
                <c:pt idx="14002">
                  <c:v>0.65641765365055627</c:v>
                </c:pt>
                <c:pt idx="14003">
                  <c:v>0.64015004093610184</c:v>
                </c:pt>
                <c:pt idx="14004">
                  <c:v>0.64767172102742665</c:v>
                </c:pt>
                <c:pt idx="14005">
                  <c:v>0.64147411050410108</c:v>
                </c:pt>
                <c:pt idx="14006">
                  <c:v>0.64898181095574459</c:v>
                </c:pt>
                <c:pt idx="14007">
                  <c:v>0.67191177160198379</c:v>
                </c:pt>
                <c:pt idx="14008">
                  <c:v>0.65804342545479122</c:v>
                </c:pt>
                <c:pt idx="14009">
                  <c:v>0.65769311560079957</c:v>
                </c:pt>
                <c:pt idx="14010">
                  <c:v>0.67253174955438555</c:v>
                </c:pt>
                <c:pt idx="14011">
                  <c:v>0.65868350586822766</c:v>
                </c:pt>
                <c:pt idx="14012">
                  <c:v>0.65611750441875094</c:v>
                </c:pt>
                <c:pt idx="14013">
                  <c:v>0.65417016461961575</c:v>
                </c:pt>
                <c:pt idx="14014">
                  <c:v>0.64569914618173718</c:v>
                </c:pt>
                <c:pt idx="14015">
                  <c:v>0.67027110348733565</c:v>
                </c:pt>
                <c:pt idx="14016">
                  <c:v>0.63929799924031061</c:v>
                </c:pt>
                <c:pt idx="14017">
                  <c:v>0.65093956550427601</c:v>
                </c:pt>
                <c:pt idx="14018">
                  <c:v>0.65127801399814589</c:v>
                </c:pt>
                <c:pt idx="14019">
                  <c:v>0.64767172102742665</c:v>
                </c:pt>
                <c:pt idx="14020">
                  <c:v>0.65024803481160465</c:v>
                </c:pt>
                <c:pt idx="14021">
                  <c:v>0.65353625175671759</c:v>
                </c:pt>
                <c:pt idx="14022">
                  <c:v>0.6654288560974696</c:v>
                </c:pt>
                <c:pt idx="14023">
                  <c:v>0.65959931243674585</c:v>
                </c:pt>
                <c:pt idx="14024">
                  <c:v>0.65577851522482256</c:v>
                </c:pt>
                <c:pt idx="14025">
                  <c:v>0.63858842226661161</c:v>
                </c:pt>
                <c:pt idx="14026">
                  <c:v>0.64147411050410108</c:v>
                </c:pt>
                <c:pt idx="14027">
                  <c:v>0.65093956550427601</c:v>
                </c:pt>
                <c:pt idx="14028">
                  <c:v>0.64862369919905372</c:v>
                </c:pt>
                <c:pt idx="14029">
                  <c:v>0.66134256178714357</c:v>
                </c:pt>
                <c:pt idx="14030">
                  <c:v>0.66921633197924058</c:v>
                </c:pt>
                <c:pt idx="14031">
                  <c:v>0.65387303782952022</c:v>
                </c:pt>
                <c:pt idx="14032">
                  <c:v>0.65453255880957284</c:v>
                </c:pt>
                <c:pt idx="14033">
                  <c:v>0.65550431055492864</c:v>
                </c:pt>
                <c:pt idx="14034">
                  <c:v>0.67278875970858343</c:v>
                </c:pt>
                <c:pt idx="14035">
                  <c:v>0.67323558245107551</c:v>
                </c:pt>
                <c:pt idx="14036">
                  <c:v>0.65615689442212588</c:v>
                </c:pt>
                <c:pt idx="14037">
                  <c:v>0.64928222014691139</c:v>
                </c:pt>
                <c:pt idx="14038">
                  <c:v>0.67575323867232195</c:v>
                </c:pt>
                <c:pt idx="14039">
                  <c:v>0.64635766712959608</c:v>
                </c:pt>
                <c:pt idx="14040">
                  <c:v>0.61310472447123798</c:v>
                </c:pt>
                <c:pt idx="14041">
                  <c:v>0.642915183246908</c:v>
                </c:pt>
                <c:pt idx="14042">
                  <c:v>0.64597958459682681</c:v>
                </c:pt>
                <c:pt idx="14043">
                  <c:v>0.6439858803369628</c:v>
                </c:pt>
                <c:pt idx="14044">
                  <c:v>0.64542226934909264</c:v>
                </c:pt>
                <c:pt idx="14045">
                  <c:v>0.63414125893940465</c:v>
                </c:pt>
                <c:pt idx="14046">
                  <c:v>0.63306959333030222</c:v>
                </c:pt>
                <c:pt idx="14047">
                  <c:v>0.65547362812304677</c:v>
                </c:pt>
                <c:pt idx="14048">
                  <c:v>0.65513843481138312</c:v>
                </c:pt>
                <c:pt idx="14049">
                  <c:v>0.63660080103109906</c:v>
                </c:pt>
                <c:pt idx="14050">
                  <c:v>0.63481302161302011</c:v>
                </c:pt>
                <c:pt idx="14051">
                  <c:v>0.63251200989701717</c:v>
                </c:pt>
                <c:pt idx="14052">
                  <c:v>0.6577533488290197</c:v>
                </c:pt>
                <c:pt idx="14053">
                  <c:v>0.64331927317323556</c:v>
                </c:pt>
                <c:pt idx="14054">
                  <c:v>0.64922813278375591</c:v>
                </c:pt>
                <c:pt idx="14055">
                  <c:v>0.62615428104130766</c:v>
                </c:pt>
                <c:pt idx="14056">
                  <c:v>0.65024803481160465</c:v>
                </c:pt>
                <c:pt idx="14057">
                  <c:v>0.64559602189467968</c:v>
                </c:pt>
                <c:pt idx="14058">
                  <c:v>0.63455896332620498</c:v>
                </c:pt>
                <c:pt idx="14059">
                  <c:v>0.64856050085841854</c:v>
                </c:pt>
                <c:pt idx="14060">
                  <c:v>0.66160805888554586</c:v>
                </c:pt>
                <c:pt idx="14061">
                  <c:v>0.65581308730586962</c:v>
                </c:pt>
                <c:pt idx="14062">
                  <c:v>0.65977297813211278</c:v>
                </c:pt>
                <c:pt idx="14063">
                  <c:v>0.65125181300981783</c:v>
                </c:pt>
                <c:pt idx="14064">
                  <c:v>0.65487329775680936</c:v>
                </c:pt>
                <c:pt idx="14065">
                  <c:v>0.66965257212872886</c:v>
                </c:pt>
                <c:pt idx="14066">
                  <c:v>0.65986340151870704</c:v>
                </c:pt>
                <c:pt idx="14067">
                  <c:v>0.66145364306813093</c:v>
                </c:pt>
                <c:pt idx="14068">
                  <c:v>0.65751741235903616</c:v>
                </c:pt>
                <c:pt idx="14069">
                  <c:v>0.65615689442212588</c:v>
                </c:pt>
                <c:pt idx="14070">
                  <c:v>0.63997080260012895</c:v>
                </c:pt>
                <c:pt idx="14071">
                  <c:v>0.62599799882605145</c:v>
                </c:pt>
                <c:pt idx="14072">
                  <c:v>0.64626365382001594</c:v>
                </c:pt>
                <c:pt idx="14073">
                  <c:v>0.64032449142324588</c:v>
                </c:pt>
                <c:pt idx="14074">
                  <c:v>0.62856268259589965</c:v>
                </c:pt>
                <c:pt idx="14075">
                  <c:v>0.64064256527374364</c:v>
                </c:pt>
                <c:pt idx="14076">
                  <c:v>0.64046782293672533</c:v>
                </c:pt>
                <c:pt idx="14077">
                  <c:v>0.66470680046585284</c:v>
                </c:pt>
                <c:pt idx="14078">
                  <c:v>0.65588510363667185</c:v>
                </c:pt>
                <c:pt idx="14079">
                  <c:v>0.65489648053002358</c:v>
                </c:pt>
                <c:pt idx="14080">
                  <c:v>0.6484955374235698</c:v>
                </c:pt>
                <c:pt idx="14081">
                  <c:v>0.64262360627213611</c:v>
                </c:pt>
                <c:pt idx="14082">
                  <c:v>0.64413285592342562</c:v>
                </c:pt>
                <c:pt idx="14083">
                  <c:v>0.64616702583387864</c:v>
                </c:pt>
                <c:pt idx="14084">
                  <c:v>0.66129264418513656</c:v>
                </c:pt>
                <c:pt idx="14085">
                  <c:v>0.6508439365188281</c:v>
                </c:pt>
                <c:pt idx="14086">
                  <c:v>0.6484955374235698</c:v>
                </c:pt>
                <c:pt idx="14087">
                  <c:v>0.64277143010037785</c:v>
                </c:pt>
                <c:pt idx="14088">
                  <c:v>0.63102368726328029</c:v>
                </c:pt>
                <c:pt idx="14089">
                  <c:v>0.63797254721860763</c:v>
                </c:pt>
                <c:pt idx="14090">
                  <c:v>0.64549002728384408</c:v>
                </c:pt>
                <c:pt idx="14091">
                  <c:v>0.63659164150222125</c:v>
                </c:pt>
                <c:pt idx="14092">
                  <c:v>0.64046782293672533</c:v>
                </c:pt>
                <c:pt idx="14093">
                  <c:v>0.64789184101593322</c:v>
                </c:pt>
                <c:pt idx="14094">
                  <c:v>0.65920287746453277</c:v>
                </c:pt>
                <c:pt idx="14095">
                  <c:v>0.66641397038029604</c:v>
                </c:pt>
                <c:pt idx="14096">
                  <c:v>0.65156807984583376</c:v>
                </c:pt>
                <c:pt idx="14097">
                  <c:v>0.65288412473746416</c:v>
                </c:pt>
                <c:pt idx="14098">
                  <c:v>0.64789184101593322</c:v>
                </c:pt>
                <c:pt idx="14099">
                  <c:v>0.66236966438455613</c:v>
                </c:pt>
                <c:pt idx="14100">
                  <c:v>0.63842086950753862</c:v>
                </c:pt>
                <c:pt idx="14101">
                  <c:v>0.63545639054379965</c:v>
                </c:pt>
                <c:pt idx="14102">
                  <c:v>0.6823707425165576</c:v>
                </c:pt>
                <c:pt idx="14103">
                  <c:v>0.66262936119346094</c:v>
                </c:pt>
                <c:pt idx="14104">
                  <c:v>0.6722261765898967</c:v>
                </c:pt>
                <c:pt idx="14105">
                  <c:v>0.62271179715862202</c:v>
                </c:pt>
                <c:pt idx="14106">
                  <c:v>0.66145364306813093</c:v>
                </c:pt>
                <c:pt idx="14107">
                  <c:v>0.6784483371914185</c:v>
                </c:pt>
                <c:pt idx="14108">
                  <c:v>0.67478461981753668</c:v>
                </c:pt>
                <c:pt idx="14109">
                  <c:v>0.64774101486107982</c:v>
                </c:pt>
                <c:pt idx="14110">
                  <c:v>0.6515453544078823</c:v>
                </c:pt>
                <c:pt idx="14111">
                  <c:v>0.65456968513576097</c:v>
                </c:pt>
                <c:pt idx="14112">
                  <c:v>0.64922813278375591</c:v>
                </c:pt>
                <c:pt idx="14113">
                  <c:v>0.66080007713304456</c:v>
                </c:pt>
                <c:pt idx="14114">
                  <c:v>0.64886451576010962</c:v>
                </c:pt>
                <c:pt idx="14115">
                  <c:v>0.64277143010037785</c:v>
                </c:pt>
                <c:pt idx="14116">
                  <c:v>0.62925699846225358</c:v>
                </c:pt>
                <c:pt idx="14117">
                  <c:v>0.63751752524882555</c:v>
                </c:pt>
                <c:pt idx="14118">
                  <c:v>0.63728264321029404</c:v>
                </c:pt>
                <c:pt idx="14119">
                  <c:v>0.62943752890638149</c:v>
                </c:pt>
                <c:pt idx="14120">
                  <c:v>0.64219970227611511</c:v>
                </c:pt>
                <c:pt idx="14121">
                  <c:v>0.64492736205219425</c:v>
                </c:pt>
                <c:pt idx="14122">
                  <c:v>0.66315103630952621</c:v>
                </c:pt>
                <c:pt idx="14123">
                  <c:v>0.62943752890638149</c:v>
                </c:pt>
                <c:pt idx="14124">
                  <c:v>0.64010334511519762</c:v>
                </c:pt>
                <c:pt idx="14125">
                  <c:v>0.63102368726328029</c:v>
                </c:pt>
                <c:pt idx="14126">
                  <c:v>0.66683204190295475</c:v>
                </c:pt>
                <c:pt idx="14127">
                  <c:v>0.67332385907025805</c:v>
                </c:pt>
                <c:pt idx="14128">
                  <c:v>0.64003570778238061</c:v>
                </c:pt>
                <c:pt idx="14129">
                  <c:v>0.6571606726203375</c:v>
                </c:pt>
                <c:pt idx="14130">
                  <c:v>0.66900678095857669</c:v>
                </c:pt>
                <c:pt idx="14131">
                  <c:v>0.66236966438455613</c:v>
                </c:pt>
                <c:pt idx="14132">
                  <c:v>0.67495611347177853</c:v>
                </c:pt>
                <c:pt idx="14133">
                  <c:v>0.64277143010037785</c:v>
                </c:pt>
                <c:pt idx="14134">
                  <c:v>0.64277143010037785</c:v>
                </c:pt>
                <c:pt idx="14135">
                  <c:v>0.6538822047051196</c:v>
                </c:pt>
                <c:pt idx="14136">
                  <c:v>0.65521849647294261</c:v>
                </c:pt>
                <c:pt idx="14137">
                  <c:v>0.63842086950753862</c:v>
                </c:pt>
                <c:pt idx="14138">
                  <c:v>0.63727331267389853</c:v>
                </c:pt>
                <c:pt idx="14139">
                  <c:v>0.63842086950753862</c:v>
                </c:pt>
                <c:pt idx="14140">
                  <c:v>0.6322124085580616</c:v>
                </c:pt>
                <c:pt idx="14141">
                  <c:v>0.65187002589983545</c:v>
                </c:pt>
                <c:pt idx="14142">
                  <c:v>0.64509462355316627</c:v>
                </c:pt>
                <c:pt idx="14143">
                  <c:v>0.66420789807680802</c:v>
                </c:pt>
                <c:pt idx="14144">
                  <c:v>0.65456968513576097</c:v>
                </c:pt>
                <c:pt idx="14145">
                  <c:v>0.65185108795229463</c:v>
                </c:pt>
                <c:pt idx="14146">
                  <c:v>0.66183896739039172</c:v>
                </c:pt>
                <c:pt idx="14147">
                  <c:v>0.66156780191059861</c:v>
                </c:pt>
                <c:pt idx="14148">
                  <c:v>0.64331460798020712</c:v>
                </c:pt>
                <c:pt idx="14149">
                  <c:v>0.65524668368579853</c:v>
                </c:pt>
                <c:pt idx="14150">
                  <c:v>0.65287959349694635</c:v>
                </c:pt>
                <c:pt idx="14151">
                  <c:v>0.6525417885734518</c:v>
                </c:pt>
                <c:pt idx="14152">
                  <c:v>0.63984855221736325</c:v>
                </c:pt>
                <c:pt idx="14153">
                  <c:v>0.60554831917378482</c:v>
                </c:pt>
                <c:pt idx="14154">
                  <c:v>0.63542789259557098</c:v>
                </c:pt>
                <c:pt idx="14155">
                  <c:v>0.66262483689201934</c:v>
                </c:pt>
                <c:pt idx="14156">
                  <c:v>0.65721525622901944</c:v>
                </c:pt>
                <c:pt idx="14157">
                  <c:v>0.6515453544078823</c:v>
                </c:pt>
                <c:pt idx="14158">
                  <c:v>0.66617749093971235</c:v>
                </c:pt>
                <c:pt idx="14159">
                  <c:v>0.66369424398747756</c:v>
                </c:pt>
                <c:pt idx="14160">
                  <c:v>0.67859424496430165</c:v>
                </c:pt>
                <c:pt idx="14161">
                  <c:v>0.67248811809248965</c:v>
                </c:pt>
                <c:pt idx="14162">
                  <c:v>0.66069772947580219</c:v>
                </c:pt>
                <c:pt idx="14163">
                  <c:v>0.64577694024010179</c:v>
                </c:pt>
                <c:pt idx="14164">
                  <c:v>0.66617749093971235</c:v>
                </c:pt>
                <c:pt idx="14165">
                  <c:v>0.67114091047126245</c:v>
                </c:pt>
                <c:pt idx="14166">
                  <c:v>0.64008503165794695</c:v>
                </c:pt>
                <c:pt idx="14167">
                  <c:v>0.64425767112241761</c:v>
                </c:pt>
                <c:pt idx="14168">
                  <c:v>0.52910210944543357</c:v>
                </c:pt>
                <c:pt idx="14169">
                  <c:v>0.68008466017564517</c:v>
                </c:pt>
                <c:pt idx="14170">
                  <c:v>0.66024171085920647</c:v>
                </c:pt>
                <c:pt idx="14171">
                  <c:v>0.65287493545916186</c:v>
                </c:pt>
                <c:pt idx="14172">
                  <c:v>0.64958650462748424</c:v>
                </c:pt>
                <c:pt idx="14173">
                  <c:v>0.67443417578593556</c:v>
                </c:pt>
                <c:pt idx="14174">
                  <c:v>0.67098234683026037</c:v>
                </c:pt>
                <c:pt idx="14175">
                  <c:v>0.6757267198409207</c:v>
                </c:pt>
                <c:pt idx="14176">
                  <c:v>0.6585413472804118</c:v>
                </c:pt>
                <c:pt idx="14177">
                  <c:v>0.64587966221064863</c:v>
                </c:pt>
                <c:pt idx="14178">
                  <c:v>0.6508439365188281</c:v>
                </c:pt>
                <c:pt idx="14179">
                  <c:v>0.66552195197463815</c:v>
                </c:pt>
                <c:pt idx="14180">
                  <c:v>0.66315103630952621</c:v>
                </c:pt>
                <c:pt idx="14181">
                  <c:v>0.63842086950753862</c:v>
                </c:pt>
                <c:pt idx="14182">
                  <c:v>0.68035453402736357</c:v>
                </c:pt>
                <c:pt idx="14183">
                  <c:v>0.6584687895186675</c:v>
                </c:pt>
                <c:pt idx="14184">
                  <c:v>0.6361255545639215</c:v>
                </c:pt>
                <c:pt idx="14185">
                  <c:v>0.64372676578648313</c:v>
                </c:pt>
                <c:pt idx="14186">
                  <c:v>0.63929799924031061</c:v>
                </c:pt>
                <c:pt idx="14187">
                  <c:v>0.65354982989475063</c:v>
                </c:pt>
                <c:pt idx="14188">
                  <c:v>0.65119722254001999</c:v>
                </c:pt>
                <c:pt idx="14189">
                  <c:v>0.67241637242150465</c:v>
                </c:pt>
                <c:pt idx="14190">
                  <c:v>0.66576334182129937</c:v>
                </c:pt>
                <c:pt idx="14191">
                  <c:v>0.67368809948514286</c:v>
                </c:pt>
                <c:pt idx="14192">
                  <c:v>0.65087669456539599</c:v>
                </c:pt>
                <c:pt idx="14193">
                  <c:v>0.67922594614026255</c:v>
                </c:pt>
                <c:pt idx="14194">
                  <c:v>0.68061680235513999</c:v>
                </c:pt>
                <c:pt idx="14195">
                  <c:v>0.68098807824169005</c:v>
                </c:pt>
                <c:pt idx="14196">
                  <c:v>0.67525263122008372</c:v>
                </c:pt>
                <c:pt idx="14197">
                  <c:v>0.68276775733705997</c:v>
                </c:pt>
                <c:pt idx="14198">
                  <c:v>0.68477005699169713</c:v>
                </c:pt>
                <c:pt idx="14199">
                  <c:v>0.69088698180137686</c:v>
                </c:pt>
                <c:pt idx="14200">
                  <c:v>0.68789674063294759</c:v>
                </c:pt>
                <c:pt idx="14201">
                  <c:v>0.6848702860027599</c:v>
                </c:pt>
                <c:pt idx="14202">
                  <c:v>0.69531019771800451</c:v>
                </c:pt>
                <c:pt idx="14203">
                  <c:v>0.67305270144655771</c:v>
                </c:pt>
                <c:pt idx="14204">
                  <c:v>0.69161928755476265</c:v>
                </c:pt>
                <c:pt idx="14205">
                  <c:v>0.67894134948400853</c:v>
                </c:pt>
                <c:pt idx="14206">
                  <c:v>0.67203323558876471</c:v>
                </c:pt>
                <c:pt idx="14207">
                  <c:v>0.67944078387994</c:v>
                </c:pt>
                <c:pt idx="14208">
                  <c:v>0.67009008030276163</c:v>
                </c:pt>
                <c:pt idx="14209">
                  <c:v>0.68859283292457585</c:v>
                </c:pt>
                <c:pt idx="14210">
                  <c:v>0.68593087752457105</c:v>
                </c:pt>
                <c:pt idx="14211">
                  <c:v>0.68111555527894851</c:v>
                </c:pt>
                <c:pt idx="14212">
                  <c:v>0.67811004513922368</c:v>
                </c:pt>
                <c:pt idx="14213">
                  <c:v>0.64147411050410108</c:v>
                </c:pt>
                <c:pt idx="14214">
                  <c:v>0.64140572305700083</c:v>
                </c:pt>
                <c:pt idx="14215">
                  <c:v>0.65016482069333958</c:v>
                </c:pt>
                <c:pt idx="14216">
                  <c:v>0.66965257212872886</c:v>
                </c:pt>
                <c:pt idx="14217">
                  <c:v>0.66486542202058097</c:v>
                </c:pt>
                <c:pt idx="14218">
                  <c:v>0.6707387652357647</c:v>
                </c:pt>
                <c:pt idx="14219">
                  <c:v>0.68253186085708151</c:v>
                </c:pt>
                <c:pt idx="14220">
                  <c:v>0.67717287524117609</c:v>
                </c:pt>
                <c:pt idx="14221">
                  <c:v>0.6758706143399168</c:v>
                </c:pt>
                <c:pt idx="14222">
                  <c:v>0.6881359778227405</c:v>
                </c:pt>
                <c:pt idx="14223">
                  <c:v>0.67209785793571886</c:v>
                </c:pt>
                <c:pt idx="14224">
                  <c:v>0.68149603027342343</c:v>
                </c:pt>
                <c:pt idx="14225">
                  <c:v>0.70817800612284265</c:v>
                </c:pt>
                <c:pt idx="14226">
                  <c:v>0.69834914006744342</c:v>
                </c:pt>
                <c:pt idx="14227">
                  <c:v>0.6760400436897821</c:v>
                </c:pt>
                <c:pt idx="14228">
                  <c:v>0.70750977772750279</c:v>
                </c:pt>
                <c:pt idx="14229">
                  <c:v>0.73137309077056123</c:v>
                </c:pt>
                <c:pt idx="14230">
                  <c:v>0.71986792836523639</c:v>
                </c:pt>
                <c:pt idx="14231">
                  <c:v>0.70798682265539525</c:v>
                </c:pt>
                <c:pt idx="14232">
                  <c:v>0.70858133949279867</c:v>
                </c:pt>
                <c:pt idx="14233">
                  <c:v>0.68797462003455678</c:v>
                </c:pt>
                <c:pt idx="14234">
                  <c:v>0.68530009385245449</c:v>
                </c:pt>
                <c:pt idx="14235">
                  <c:v>0.70020907645156838</c:v>
                </c:pt>
                <c:pt idx="14236">
                  <c:v>0.70455785888801703</c:v>
                </c:pt>
                <c:pt idx="14237">
                  <c:v>0.70021797784391426</c:v>
                </c:pt>
                <c:pt idx="14238">
                  <c:v>0.68949411245214165</c:v>
                </c:pt>
                <c:pt idx="14239">
                  <c:v>0.67944078387994</c:v>
                </c:pt>
                <c:pt idx="14240">
                  <c:v>0.67879595156860006</c:v>
                </c:pt>
                <c:pt idx="14241">
                  <c:v>0.7063519579586186</c:v>
                </c:pt>
                <c:pt idx="14242">
                  <c:v>0.70142712252768669</c:v>
                </c:pt>
                <c:pt idx="14243">
                  <c:v>0.69587892735887902</c:v>
                </c:pt>
                <c:pt idx="14244">
                  <c:v>0.68370771991489765</c:v>
                </c:pt>
                <c:pt idx="14245">
                  <c:v>0.7063519579586186</c:v>
                </c:pt>
                <c:pt idx="14246">
                  <c:v>0.7195680242378325</c:v>
                </c:pt>
                <c:pt idx="14247">
                  <c:v>0.70824354846498061</c:v>
                </c:pt>
                <c:pt idx="14248">
                  <c:v>0.70910499576380182</c:v>
                </c:pt>
                <c:pt idx="14249">
                  <c:v>0.69289585662382869</c:v>
                </c:pt>
                <c:pt idx="14250">
                  <c:v>0.7044405459998262</c:v>
                </c:pt>
                <c:pt idx="14251">
                  <c:v>0.66771231060557856</c:v>
                </c:pt>
                <c:pt idx="14252">
                  <c:v>0.66600127081885174</c:v>
                </c:pt>
                <c:pt idx="14253">
                  <c:v>0.6722261765898967</c:v>
                </c:pt>
                <c:pt idx="14254">
                  <c:v>0.68781775007370161</c:v>
                </c:pt>
                <c:pt idx="14255">
                  <c:v>0.69342967358360386</c:v>
                </c:pt>
                <c:pt idx="14256">
                  <c:v>0.64472440354982696</c:v>
                </c:pt>
                <c:pt idx="14257">
                  <c:v>0.68162069959449056</c:v>
                </c:pt>
                <c:pt idx="14258">
                  <c:v>0.6020599913279624</c:v>
                </c:pt>
                <c:pt idx="14259">
                  <c:v>0.68112371755836343</c:v>
                </c:pt>
                <c:pt idx="14260">
                  <c:v>0.68688150472828002</c:v>
                </c:pt>
                <c:pt idx="14261">
                  <c:v>0.71200264969651961</c:v>
                </c:pt>
                <c:pt idx="14262">
                  <c:v>0.66360429202842353</c:v>
                </c:pt>
                <c:pt idx="14263">
                  <c:v>0.65409973468023863</c:v>
                </c:pt>
                <c:pt idx="14264">
                  <c:v>0.70113606609252654</c:v>
                </c:pt>
                <c:pt idx="14265">
                  <c:v>0.69621256979082846</c:v>
                </c:pt>
                <c:pt idx="14266">
                  <c:v>0.71010637045397862</c:v>
                </c:pt>
                <c:pt idx="14267">
                  <c:v>0.74941890496354435</c:v>
                </c:pt>
                <c:pt idx="14268">
                  <c:v>0.74218910334457044</c:v>
                </c:pt>
                <c:pt idx="14269">
                  <c:v>0.78010313898116557</c:v>
                </c:pt>
                <c:pt idx="14270">
                  <c:v>0.7570373431170202</c:v>
                </c:pt>
                <c:pt idx="14271">
                  <c:v>0.75953578007498868</c:v>
                </c:pt>
                <c:pt idx="14272">
                  <c:v>0.74797254970984106</c:v>
                </c:pt>
                <c:pt idx="14273">
                  <c:v>0.76874378186181269</c:v>
                </c:pt>
                <c:pt idx="14274">
                  <c:v>0.75441340342885865</c:v>
                </c:pt>
                <c:pt idx="14275">
                  <c:v>0.77399529061248795</c:v>
                </c:pt>
                <c:pt idx="14276">
                  <c:v>0.74637279141928314</c:v>
                </c:pt>
                <c:pt idx="14277">
                  <c:v>0.7242160535436879</c:v>
                </c:pt>
                <c:pt idx="14278">
                  <c:v>0.72956677192778696</c:v>
                </c:pt>
                <c:pt idx="14279">
                  <c:v>0.75980565033315084</c:v>
                </c:pt>
                <c:pt idx="14280">
                  <c:v>0.73861736437807624</c:v>
                </c:pt>
                <c:pt idx="14281">
                  <c:v>0.74267893222142656</c:v>
                </c:pt>
                <c:pt idx="14282">
                  <c:v>0.76120368917755832</c:v>
                </c:pt>
                <c:pt idx="14283">
                  <c:v>0.75120962242461575</c:v>
                </c:pt>
                <c:pt idx="14284">
                  <c:v>0.75485017297479406</c:v>
                </c:pt>
                <c:pt idx="14285">
                  <c:v>0.75810333037251465</c:v>
                </c:pt>
                <c:pt idx="14286">
                  <c:v>0.75559257130642488</c:v>
                </c:pt>
                <c:pt idx="14287">
                  <c:v>0.75994957968615073</c:v>
                </c:pt>
                <c:pt idx="14288">
                  <c:v>0.7196994891947639</c:v>
                </c:pt>
                <c:pt idx="14289">
                  <c:v>0.79144973218546677</c:v>
                </c:pt>
                <c:pt idx="14290">
                  <c:v>0.75004995689737708</c:v>
                </c:pt>
                <c:pt idx="14291">
                  <c:v>0.73323320820618665</c:v>
                </c:pt>
                <c:pt idx="14292">
                  <c:v>0.75238743143121345</c:v>
                </c:pt>
                <c:pt idx="14293">
                  <c:v>0.82775208002607892</c:v>
                </c:pt>
                <c:pt idx="14294">
                  <c:v>0.76682822028625275</c:v>
                </c:pt>
                <c:pt idx="14295">
                  <c:v>0.71431769617717433</c:v>
                </c:pt>
                <c:pt idx="14296">
                  <c:v>0.70142712252768669</c:v>
                </c:pt>
                <c:pt idx="14297">
                  <c:v>0.70713485546675425</c:v>
                </c:pt>
                <c:pt idx="14298">
                  <c:v>0.71371409012878884</c:v>
                </c:pt>
                <c:pt idx="14299">
                  <c:v>0.75221551628924477</c:v>
                </c:pt>
                <c:pt idx="14300">
                  <c:v>0.72679909820077815</c:v>
                </c:pt>
                <c:pt idx="14301">
                  <c:v>0.71672376594305176</c:v>
                </c:pt>
                <c:pt idx="14302">
                  <c:v>0.73866732827074288</c:v>
                </c:pt>
                <c:pt idx="14303">
                  <c:v>0.68526872665863081</c:v>
                </c:pt>
                <c:pt idx="14304">
                  <c:v>0.69897000433601952</c:v>
                </c:pt>
                <c:pt idx="14305">
                  <c:v>0.68022056832318101</c:v>
                </c:pt>
                <c:pt idx="14306">
                  <c:v>0.69161928755476265</c:v>
                </c:pt>
                <c:pt idx="14307">
                  <c:v>0.7139989947011387</c:v>
                </c:pt>
                <c:pt idx="14308">
                  <c:v>0.69774491330671395</c:v>
                </c:pt>
                <c:pt idx="14309">
                  <c:v>0.71240916189140058</c:v>
                </c:pt>
                <c:pt idx="14310">
                  <c:v>0.69958998228842073</c:v>
                </c:pt>
                <c:pt idx="14311">
                  <c:v>0.69326802551154854</c:v>
                </c:pt>
                <c:pt idx="14312">
                  <c:v>0.68885497402640672</c:v>
                </c:pt>
                <c:pt idx="14313">
                  <c:v>0.67508092867076885</c:v>
                </c:pt>
                <c:pt idx="14314">
                  <c:v>0.67637155215226363</c:v>
                </c:pt>
                <c:pt idx="14315">
                  <c:v>0.68340222710936849</c:v>
                </c:pt>
                <c:pt idx="14316">
                  <c:v>0.68317573715278801</c:v>
                </c:pt>
                <c:pt idx="14317">
                  <c:v>0.69897000433601963</c:v>
                </c:pt>
                <c:pt idx="14318">
                  <c:v>0.71250435541370494</c:v>
                </c:pt>
                <c:pt idx="14319">
                  <c:v>0.69771843435771175</c:v>
                </c:pt>
                <c:pt idx="14320">
                  <c:v>0.69457363798141625</c:v>
                </c:pt>
                <c:pt idx="14321">
                  <c:v>0.69959443935646715</c:v>
                </c:pt>
                <c:pt idx="14322">
                  <c:v>0.69517701531888165</c:v>
                </c:pt>
                <c:pt idx="14323">
                  <c:v>0.66900678095857669</c:v>
                </c:pt>
                <c:pt idx="14324">
                  <c:v>0.68638087702799844</c:v>
                </c:pt>
                <c:pt idx="14325">
                  <c:v>0.71350841566259593</c:v>
                </c:pt>
                <c:pt idx="14326">
                  <c:v>0.66145364306813093</c:v>
                </c:pt>
                <c:pt idx="14327">
                  <c:v>0.7195680242378325</c:v>
                </c:pt>
                <c:pt idx="14328">
                  <c:v>0.69583429048316148</c:v>
                </c:pt>
                <c:pt idx="14329">
                  <c:v>0.68176166222145074</c:v>
                </c:pt>
                <c:pt idx="14330">
                  <c:v>0.70892561465056914</c:v>
                </c:pt>
                <c:pt idx="14331">
                  <c:v>0.71538424947165247</c:v>
                </c:pt>
                <c:pt idx="14332">
                  <c:v>0.70275748021779161</c:v>
                </c:pt>
                <c:pt idx="14333">
                  <c:v>0.7032913781186616</c:v>
                </c:pt>
                <c:pt idx="14334">
                  <c:v>0.6951209881651027</c:v>
                </c:pt>
                <c:pt idx="14335">
                  <c:v>0.68740526676014224</c:v>
                </c:pt>
                <c:pt idx="14336">
                  <c:v>0.7020610813131607</c:v>
                </c:pt>
                <c:pt idx="14337">
                  <c:v>0.68424674751531267</c:v>
                </c:pt>
                <c:pt idx="14338">
                  <c:v>0.67784318918560482</c:v>
                </c:pt>
                <c:pt idx="14339">
                  <c:v>0.70526423743370814</c:v>
                </c:pt>
                <c:pt idx="14340">
                  <c:v>0.70341782868933289</c:v>
                </c:pt>
                <c:pt idx="14341">
                  <c:v>0.6951209881651027</c:v>
                </c:pt>
                <c:pt idx="14342">
                  <c:v>0.69447615585375855</c:v>
                </c:pt>
                <c:pt idx="14343">
                  <c:v>0.68647145883704552</c:v>
                </c:pt>
                <c:pt idx="14344">
                  <c:v>0.68949411245214165</c:v>
                </c:pt>
                <c:pt idx="14345">
                  <c:v>0.6881359778227405</c:v>
                </c:pt>
                <c:pt idx="14346">
                  <c:v>0.69897000433601952</c:v>
                </c:pt>
                <c:pt idx="14347">
                  <c:v>0.67922594614026255</c:v>
                </c:pt>
                <c:pt idx="14348">
                  <c:v>0.7171073268128485</c:v>
                </c:pt>
                <c:pt idx="14349">
                  <c:v>0.7210843186265925</c:v>
                </c:pt>
                <c:pt idx="14350">
                  <c:v>0.70025490019013825</c:v>
                </c:pt>
                <c:pt idx="14351">
                  <c:v>0.69702103555174233</c:v>
                </c:pt>
                <c:pt idx="14352">
                  <c:v>0.70737805289997868</c:v>
                </c:pt>
                <c:pt idx="14353">
                  <c:v>0.70351763208673945</c:v>
                </c:pt>
                <c:pt idx="14354">
                  <c:v>0.68524397982926033</c:v>
                </c:pt>
                <c:pt idx="14355">
                  <c:v>0.68191092830536248</c:v>
                </c:pt>
                <c:pt idx="14356">
                  <c:v>0.69962258820321543</c:v>
                </c:pt>
                <c:pt idx="14357">
                  <c:v>0.7119349815003867</c:v>
                </c:pt>
                <c:pt idx="14358">
                  <c:v>0.72495306008471794</c:v>
                </c:pt>
                <c:pt idx="14359">
                  <c:v>0.69897000433601952</c:v>
                </c:pt>
                <c:pt idx="14360">
                  <c:v>0.70535680299741943</c:v>
                </c:pt>
                <c:pt idx="14361">
                  <c:v>0.70026447468901765</c:v>
                </c:pt>
                <c:pt idx="14362">
                  <c:v>0.69832131940301656</c:v>
                </c:pt>
                <c:pt idx="14363">
                  <c:v>0.6873190810694827</c:v>
                </c:pt>
                <c:pt idx="14364">
                  <c:v>0.70468031353740923</c:v>
                </c:pt>
                <c:pt idx="14365">
                  <c:v>0.69704976031492694</c:v>
                </c:pt>
                <c:pt idx="14366">
                  <c:v>0.71847093255679884</c:v>
                </c:pt>
                <c:pt idx="14367">
                  <c:v>0.70667957629167311</c:v>
                </c:pt>
                <c:pt idx="14368">
                  <c:v>0.7190528200509877</c:v>
                </c:pt>
                <c:pt idx="14369">
                  <c:v>0.70348387032033666</c:v>
                </c:pt>
                <c:pt idx="14370">
                  <c:v>0.71737237738087456</c:v>
                </c:pt>
                <c:pt idx="14371">
                  <c:v>0.7085857731276175</c:v>
                </c:pt>
                <c:pt idx="14372">
                  <c:v>0.73477020614612343</c:v>
                </c:pt>
                <c:pt idx="14373">
                  <c:v>0.70662296856454465</c:v>
                </c:pt>
                <c:pt idx="14374">
                  <c:v>0.69897000433601952</c:v>
                </c:pt>
                <c:pt idx="14375">
                  <c:v>0.693140460675296</c:v>
                </c:pt>
                <c:pt idx="14376">
                  <c:v>0.68986769099063427</c:v>
                </c:pt>
                <c:pt idx="14377">
                  <c:v>0.70808596532946999</c:v>
                </c:pt>
                <c:pt idx="14378">
                  <c:v>0.70593913900398164</c:v>
                </c:pt>
                <c:pt idx="14379">
                  <c:v>0.70667957629167311</c:v>
                </c:pt>
                <c:pt idx="14380">
                  <c:v>0.72556777282981355</c:v>
                </c:pt>
                <c:pt idx="14381">
                  <c:v>0.71875759864347799</c:v>
                </c:pt>
                <c:pt idx="14382">
                  <c:v>0.70929547094570033</c:v>
                </c:pt>
                <c:pt idx="14383">
                  <c:v>0.69897000433601952</c:v>
                </c:pt>
                <c:pt idx="14384">
                  <c:v>0.68986769099063427</c:v>
                </c:pt>
                <c:pt idx="14385">
                  <c:v>0.70929547094570033</c:v>
                </c:pt>
                <c:pt idx="14386">
                  <c:v>0.7245241088084069</c:v>
                </c:pt>
                <c:pt idx="14387">
                  <c:v>0.70808596532946999</c:v>
                </c:pt>
                <c:pt idx="14388">
                  <c:v>0.68821489361296839</c:v>
                </c:pt>
                <c:pt idx="14389">
                  <c:v>0.71737237738087456</c:v>
                </c:pt>
                <c:pt idx="14390">
                  <c:v>0.70993273368939425</c:v>
                </c:pt>
                <c:pt idx="14391">
                  <c:v>0.70535680299741943</c:v>
                </c:pt>
                <c:pt idx="14392">
                  <c:v>0.70217514421123017</c:v>
                </c:pt>
                <c:pt idx="14393">
                  <c:v>0.69703550455882024</c:v>
                </c:pt>
                <c:pt idx="14394">
                  <c:v>0.6950337736269242</c:v>
                </c:pt>
                <c:pt idx="14395">
                  <c:v>0.69897000433601952</c:v>
                </c:pt>
                <c:pt idx="14396">
                  <c:v>0.70224771409725451</c:v>
                </c:pt>
                <c:pt idx="14397">
                  <c:v>0.6944087300399655</c:v>
                </c:pt>
                <c:pt idx="14398">
                  <c:v>0.71847093255679884</c:v>
                </c:pt>
                <c:pt idx="14399">
                  <c:v>0.72537519527204852</c:v>
                </c:pt>
                <c:pt idx="14400">
                  <c:v>0.72984657080908943</c:v>
                </c:pt>
                <c:pt idx="14401">
                  <c:v>0.69112109524914889</c:v>
                </c:pt>
                <c:pt idx="14402">
                  <c:v>0.70345060616147392</c:v>
                </c:pt>
                <c:pt idx="14403">
                  <c:v>0.71183893052533975</c:v>
                </c:pt>
                <c:pt idx="14404">
                  <c:v>0.71056906271444653</c:v>
                </c:pt>
                <c:pt idx="14405">
                  <c:v>0.70744113301812817</c:v>
                </c:pt>
                <c:pt idx="14406">
                  <c:v>0.7272012434362739</c:v>
                </c:pt>
                <c:pt idx="14407">
                  <c:v>0.7267945942159818</c:v>
                </c:pt>
                <c:pt idx="14408">
                  <c:v>0.71651307900071459</c:v>
                </c:pt>
                <c:pt idx="14409">
                  <c:v>0.69193932937891323</c:v>
                </c:pt>
                <c:pt idx="14410">
                  <c:v>0.71120446075303045</c:v>
                </c:pt>
                <c:pt idx="14411">
                  <c:v>0.72372101817502799</c:v>
                </c:pt>
                <c:pt idx="14412">
                  <c:v>0.7206255347785977</c:v>
                </c:pt>
                <c:pt idx="14413">
                  <c:v>0.7015744768007377</c:v>
                </c:pt>
                <c:pt idx="14414">
                  <c:v>0.68368338710176757</c:v>
                </c:pt>
                <c:pt idx="14415">
                  <c:v>0.68789212511894948</c:v>
                </c:pt>
                <c:pt idx="14416">
                  <c:v>0.69318361179877475</c:v>
                </c:pt>
                <c:pt idx="14417">
                  <c:v>0.68600502717165124</c:v>
                </c:pt>
                <c:pt idx="14418">
                  <c:v>0.70985193869474406</c:v>
                </c:pt>
                <c:pt idx="14419">
                  <c:v>0.6944087300399655</c:v>
                </c:pt>
                <c:pt idx="14420">
                  <c:v>0.70929547094570033</c:v>
                </c:pt>
                <c:pt idx="14421">
                  <c:v>0.70155509817051265</c:v>
                </c:pt>
                <c:pt idx="14422">
                  <c:v>0.73408362375234248</c:v>
                </c:pt>
                <c:pt idx="14423">
                  <c:v>0.70485218656197324</c:v>
                </c:pt>
                <c:pt idx="14424">
                  <c:v>0.67834680721272</c:v>
                </c:pt>
                <c:pt idx="14425">
                  <c:v>0.7358869252300605</c:v>
                </c:pt>
                <c:pt idx="14426">
                  <c:v>0.69833086591028359</c:v>
                </c:pt>
                <c:pt idx="14427">
                  <c:v>0.71778480606435291</c:v>
                </c:pt>
                <c:pt idx="14428">
                  <c:v>0.67569866192303196</c:v>
                </c:pt>
                <c:pt idx="14429">
                  <c:v>0.68618581999264949</c:v>
                </c:pt>
                <c:pt idx="14430">
                  <c:v>0.68492692695255042</c:v>
                </c:pt>
                <c:pt idx="14431">
                  <c:v>0.69961292744662951</c:v>
                </c:pt>
                <c:pt idx="14432">
                  <c:v>0.71813316362302804</c:v>
                </c:pt>
                <c:pt idx="14433">
                  <c:v>0.7203124666880607</c:v>
                </c:pt>
                <c:pt idx="14434">
                  <c:v>0.69703550455882024</c:v>
                </c:pt>
                <c:pt idx="14435">
                  <c:v>0.71938113713092355</c:v>
                </c:pt>
                <c:pt idx="14436">
                  <c:v>0.70673702771805869</c:v>
                </c:pt>
                <c:pt idx="14437">
                  <c:v>0.68705263970161456</c:v>
                </c:pt>
                <c:pt idx="14438">
                  <c:v>0.70673702771805869</c:v>
                </c:pt>
                <c:pt idx="14439">
                  <c:v>0.69566736878593205</c:v>
                </c:pt>
                <c:pt idx="14440">
                  <c:v>0.69897000433601952</c:v>
                </c:pt>
                <c:pt idx="14441">
                  <c:v>0.68797462003455678</c:v>
                </c:pt>
                <c:pt idx="14442">
                  <c:v>0.67602080626505212</c:v>
                </c:pt>
                <c:pt idx="14443">
                  <c:v>0.6707387652357647</c:v>
                </c:pt>
                <c:pt idx="14444">
                  <c:v>0.69574103420582234</c:v>
                </c:pt>
                <c:pt idx="14445">
                  <c:v>0.71813316362302804</c:v>
                </c:pt>
                <c:pt idx="14446">
                  <c:v>0.71861321960185165</c:v>
                </c:pt>
                <c:pt idx="14447">
                  <c:v>0.72231461543209174</c:v>
                </c:pt>
                <c:pt idx="14448">
                  <c:v>0.71499744977016944</c:v>
                </c:pt>
                <c:pt idx="14449">
                  <c:v>0.7080181333134169</c:v>
                </c:pt>
                <c:pt idx="14450">
                  <c:v>0.69178061622920384</c:v>
                </c:pt>
                <c:pt idx="14451">
                  <c:v>0.69832612804031358</c:v>
                </c:pt>
                <c:pt idx="14452">
                  <c:v>0.68124123737558973</c:v>
                </c:pt>
                <c:pt idx="14453">
                  <c:v>0.70535680299741943</c:v>
                </c:pt>
                <c:pt idx="14454">
                  <c:v>0.71217910959644115</c:v>
                </c:pt>
                <c:pt idx="14455">
                  <c:v>0.72169990268699813</c:v>
                </c:pt>
                <c:pt idx="14456">
                  <c:v>0.72579067574729461</c:v>
                </c:pt>
                <c:pt idx="14457">
                  <c:v>0.70977232596175077</c:v>
                </c:pt>
                <c:pt idx="14458">
                  <c:v>0.69768129572897153</c:v>
                </c:pt>
                <c:pt idx="14459">
                  <c:v>0.6754889084864969</c:v>
                </c:pt>
                <c:pt idx="14460">
                  <c:v>0.69897000433601952</c:v>
                </c:pt>
                <c:pt idx="14461">
                  <c:v>0.70531018236703757</c:v>
                </c:pt>
                <c:pt idx="14462">
                  <c:v>0.68935423554442066</c:v>
                </c:pt>
                <c:pt idx="14463">
                  <c:v>0.70408693518652643</c:v>
                </c:pt>
                <c:pt idx="14464">
                  <c:v>0.69642654475637755</c:v>
                </c:pt>
                <c:pt idx="14465">
                  <c:v>0.69058692554633039</c:v>
                </c:pt>
                <c:pt idx="14466">
                  <c:v>0.69771843435771175</c:v>
                </c:pt>
                <c:pt idx="14467">
                  <c:v>0.69058692554633039</c:v>
                </c:pt>
                <c:pt idx="14468">
                  <c:v>0.69450912671065657</c:v>
                </c:pt>
                <c:pt idx="14469">
                  <c:v>0.69897000433601952</c:v>
                </c:pt>
                <c:pt idx="14470">
                  <c:v>0.69183431087301173</c:v>
                </c:pt>
                <c:pt idx="14471">
                  <c:v>0.70468031353740923</c:v>
                </c:pt>
                <c:pt idx="14472">
                  <c:v>0.69897000433601952</c:v>
                </c:pt>
                <c:pt idx="14473">
                  <c:v>0.69305219840857568</c:v>
                </c:pt>
                <c:pt idx="14474">
                  <c:v>0.69569229457478465</c:v>
                </c:pt>
                <c:pt idx="14475">
                  <c:v>0.72841435730299242</c:v>
                </c:pt>
                <c:pt idx="14476">
                  <c:v>0.71764529070177718</c:v>
                </c:pt>
                <c:pt idx="14477">
                  <c:v>0.70408693518652643</c:v>
                </c:pt>
                <c:pt idx="14478">
                  <c:v>0.70472233322511113</c:v>
                </c:pt>
                <c:pt idx="14479">
                  <c:v>0.68619571629959253</c:v>
                </c:pt>
                <c:pt idx="14480">
                  <c:v>0.69703550455882024</c:v>
                </c:pt>
                <c:pt idx="14481">
                  <c:v>0.70027419294946314</c:v>
                </c:pt>
                <c:pt idx="14482">
                  <c:v>0.70155509817051265</c:v>
                </c:pt>
                <c:pt idx="14483">
                  <c:v>0.71048363987070351</c:v>
                </c:pt>
                <c:pt idx="14484">
                  <c:v>0.69379206542154304</c:v>
                </c:pt>
                <c:pt idx="14485">
                  <c:v>0.70788545341262055</c:v>
                </c:pt>
                <c:pt idx="14486">
                  <c:v>0.68862917099780063</c:v>
                </c:pt>
                <c:pt idx="14487">
                  <c:v>0.71227547111555689</c:v>
                </c:pt>
                <c:pt idx="14488">
                  <c:v>0.71799324164945</c:v>
                </c:pt>
                <c:pt idx="14489">
                  <c:v>0.71048363987070351</c:v>
                </c:pt>
                <c:pt idx="14490">
                  <c:v>0.70351763208673945</c:v>
                </c:pt>
                <c:pt idx="14491">
                  <c:v>0.70284189757683035</c:v>
                </c:pt>
                <c:pt idx="14492">
                  <c:v>0.69172610735718243</c:v>
                </c:pt>
                <c:pt idx="14493">
                  <c:v>0.68628409831296677</c:v>
                </c:pt>
                <c:pt idx="14494">
                  <c:v>0.68057051217369535</c:v>
                </c:pt>
                <c:pt idx="14495">
                  <c:v>0.71331737302938003</c:v>
                </c:pt>
                <c:pt idx="14496">
                  <c:v>0.70153600578549558</c:v>
                </c:pt>
                <c:pt idx="14497">
                  <c:v>0.70953087686346461</c:v>
                </c:pt>
                <c:pt idx="14498">
                  <c:v>0.7189041161683497</c:v>
                </c:pt>
                <c:pt idx="14499">
                  <c:v>0.70293016382987594</c:v>
                </c:pt>
                <c:pt idx="14500">
                  <c:v>0.70028405823385065</c:v>
                </c:pt>
                <c:pt idx="14501">
                  <c:v>0.71448217051426555</c:v>
                </c:pt>
                <c:pt idx="14502">
                  <c:v>0.7015744768007377</c:v>
                </c:pt>
                <c:pt idx="14503">
                  <c:v>0.72476480236495955</c:v>
                </c:pt>
                <c:pt idx="14504">
                  <c:v>0.71499744977016944</c:v>
                </c:pt>
                <c:pt idx="14505">
                  <c:v>0.69832131940301656</c:v>
                </c:pt>
                <c:pt idx="14506">
                  <c:v>0.68890867832812475</c:v>
                </c:pt>
                <c:pt idx="14507">
                  <c:v>0.6897293476011076</c:v>
                </c:pt>
                <c:pt idx="14508">
                  <c:v>0.69058692554633039</c:v>
                </c:pt>
                <c:pt idx="14509">
                  <c:v>0.69764188561931095</c:v>
                </c:pt>
                <c:pt idx="14510">
                  <c:v>0.70362201725294404</c:v>
                </c:pt>
                <c:pt idx="14511">
                  <c:v>0.70290029796445164</c:v>
                </c:pt>
                <c:pt idx="14512">
                  <c:v>0.69300705736234214</c:v>
                </c:pt>
                <c:pt idx="14513">
                  <c:v>0.71065576266121433</c:v>
                </c:pt>
                <c:pt idx="14514">
                  <c:v>0.71968544140378776</c:v>
                </c:pt>
                <c:pt idx="14515">
                  <c:v>0.72078553924900601</c:v>
                </c:pt>
                <c:pt idx="14516">
                  <c:v>0.72596148244224512</c:v>
                </c:pt>
                <c:pt idx="14517">
                  <c:v>0.69497340114460504</c:v>
                </c:pt>
                <c:pt idx="14518">
                  <c:v>0.70424223274900977</c:v>
                </c:pt>
                <c:pt idx="14519">
                  <c:v>0.69897000433601952</c:v>
                </c:pt>
                <c:pt idx="14520">
                  <c:v>0.7036578854326716</c:v>
                </c:pt>
                <c:pt idx="14521">
                  <c:v>0.70910963568690033</c:v>
                </c:pt>
                <c:pt idx="14522">
                  <c:v>0.7167795627545781</c:v>
                </c:pt>
                <c:pt idx="14523">
                  <c:v>0.70763618331470668</c:v>
                </c:pt>
                <c:pt idx="14524">
                  <c:v>0.69762126262497515</c:v>
                </c:pt>
                <c:pt idx="14525">
                  <c:v>0.70750516681978171</c:v>
                </c:pt>
                <c:pt idx="14526">
                  <c:v>0.70100100327635373</c:v>
                </c:pt>
                <c:pt idx="14527">
                  <c:v>0.68401629143035947</c:v>
                </c:pt>
                <c:pt idx="14528">
                  <c:v>0.68898578342941863</c:v>
                </c:pt>
                <c:pt idx="14529">
                  <c:v>0.70424223274900977</c:v>
                </c:pt>
                <c:pt idx="14530">
                  <c:v>0.69699143835393262</c:v>
                </c:pt>
                <c:pt idx="14531">
                  <c:v>0.70476497591569409</c:v>
                </c:pt>
                <c:pt idx="14532">
                  <c:v>0.70287087920190661</c:v>
                </c:pt>
                <c:pt idx="14533">
                  <c:v>0.69375319107489264</c:v>
                </c:pt>
                <c:pt idx="14534">
                  <c:v>0.70795130335530865</c:v>
                </c:pt>
                <c:pt idx="14535">
                  <c:v>0.69070958228390877</c:v>
                </c:pt>
                <c:pt idx="14536">
                  <c:v>0.68855164609900465</c:v>
                </c:pt>
                <c:pt idx="14537">
                  <c:v>0.69832612804031358</c:v>
                </c:pt>
                <c:pt idx="14538">
                  <c:v>0.70155509817051265</c:v>
                </c:pt>
                <c:pt idx="14539">
                  <c:v>0.70345060616147392</c:v>
                </c:pt>
                <c:pt idx="14540">
                  <c:v>0.71384677247568395</c:v>
                </c:pt>
                <c:pt idx="14541">
                  <c:v>0.71001473747929544</c:v>
                </c:pt>
                <c:pt idx="14542">
                  <c:v>0.7279955024888225</c:v>
                </c:pt>
                <c:pt idx="14543">
                  <c:v>0.72740670775198946</c:v>
                </c:pt>
                <c:pt idx="14544">
                  <c:v>0.69571684693829705</c:v>
                </c:pt>
                <c:pt idx="14545">
                  <c:v>0.69960820354256892</c:v>
                </c:pt>
                <c:pt idx="14546">
                  <c:v>0.69831643840093149</c:v>
                </c:pt>
                <c:pt idx="14547">
                  <c:v>0.67272269224334591</c:v>
                </c:pt>
                <c:pt idx="14548">
                  <c:v>0.66900678095857669</c:v>
                </c:pt>
                <c:pt idx="14549">
                  <c:v>0.69033034946284977</c:v>
                </c:pt>
                <c:pt idx="14550">
                  <c:v>0.68847294995945862</c:v>
                </c:pt>
                <c:pt idx="14551">
                  <c:v>0.69634981851855671</c:v>
                </c:pt>
                <c:pt idx="14552">
                  <c:v>0.68356550112950054</c:v>
                </c:pt>
                <c:pt idx="14553">
                  <c:v>0.70029407390401743</c:v>
                </c:pt>
                <c:pt idx="14554">
                  <c:v>0.69897000433601952</c:v>
                </c:pt>
                <c:pt idx="14555">
                  <c:v>0.71807018623607177</c:v>
                </c:pt>
                <c:pt idx="14556">
                  <c:v>0.70299127826894414</c:v>
                </c:pt>
                <c:pt idx="14557">
                  <c:v>0.68814590557489763</c:v>
                </c:pt>
                <c:pt idx="14558">
                  <c:v>0.70961174918639125</c:v>
                </c:pt>
                <c:pt idx="14559">
                  <c:v>0.71353612361729957</c:v>
                </c:pt>
                <c:pt idx="14560">
                  <c:v>0.70757017609793638</c:v>
                </c:pt>
                <c:pt idx="14561">
                  <c:v>0.68263098090359364</c:v>
                </c:pt>
                <c:pt idx="14562">
                  <c:v>0.70362201725294404</c:v>
                </c:pt>
                <c:pt idx="14563">
                  <c:v>0.70961174918639125</c:v>
                </c:pt>
                <c:pt idx="14564">
                  <c:v>0.69149954758248466</c:v>
                </c:pt>
                <c:pt idx="14565">
                  <c:v>0.68814590557489763</c:v>
                </c:pt>
                <c:pt idx="14566">
                  <c:v>0.68658041504294942</c:v>
                </c:pt>
                <c:pt idx="14567">
                  <c:v>0.69286740534916502</c:v>
                </c:pt>
                <c:pt idx="14568">
                  <c:v>0.69626831921956855</c:v>
                </c:pt>
                <c:pt idx="14569">
                  <c:v>0.70424223274900977</c:v>
                </c:pt>
                <c:pt idx="14570">
                  <c:v>0.69291467721198075</c:v>
                </c:pt>
                <c:pt idx="14571">
                  <c:v>0.71691586426868181</c:v>
                </c:pt>
                <c:pt idx="14572">
                  <c:v>0.71728634156022553</c:v>
                </c:pt>
                <c:pt idx="14573">
                  <c:v>0.70229794768494669</c:v>
                </c:pt>
                <c:pt idx="14574">
                  <c:v>0.70829570429476085</c:v>
                </c:pt>
                <c:pt idx="14575">
                  <c:v>0.71778480606435291</c:v>
                </c:pt>
                <c:pt idx="14576">
                  <c:v>0.72928942579117262</c:v>
                </c:pt>
                <c:pt idx="14577">
                  <c:v>0.68028779136826456</c:v>
                </c:pt>
                <c:pt idx="14578">
                  <c:v>0.69963254371989614</c:v>
                </c:pt>
                <c:pt idx="14579">
                  <c:v>0.70815482211205882</c:v>
                </c:pt>
                <c:pt idx="14580">
                  <c:v>0.7015744768007377</c:v>
                </c:pt>
                <c:pt idx="14581">
                  <c:v>0.72141087338426391</c:v>
                </c:pt>
                <c:pt idx="14582">
                  <c:v>0.57403126772771851</c:v>
                </c:pt>
                <c:pt idx="14583">
                  <c:v>0.68965858678923431</c:v>
                </c:pt>
                <c:pt idx="14584">
                  <c:v>0.68822956250263601</c:v>
                </c:pt>
                <c:pt idx="14585">
                  <c:v>0.69897000433601952</c:v>
                </c:pt>
                <c:pt idx="14586">
                  <c:v>0.71728634156022553</c:v>
                </c:pt>
                <c:pt idx="14587">
                  <c:v>0.72094792625186233</c:v>
                </c:pt>
                <c:pt idx="14588">
                  <c:v>0.70159414816216759</c:v>
                </c:pt>
                <c:pt idx="14589">
                  <c:v>0.72031714257974699</c:v>
                </c:pt>
                <c:pt idx="14590">
                  <c:v>0.69309666112083279</c:v>
                </c:pt>
                <c:pt idx="14591">
                  <c:v>0.68492692695255042</c:v>
                </c:pt>
                <c:pt idx="14592">
                  <c:v>0.66118144344661989</c:v>
                </c:pt>
                <c:pt idx="14593">
                  <c:v>0.67738571253134761</c:v>
                </c:pt>
                <c:pt idx="14594">
                  <c:v>0.71009797739806202</c:v>
                </c:pt>
                <c:pt idx="14595">
                  <c:v>0.70232364634360755</c:v>
                </c:pt>
                <c:pt idx="14596">
                  <c:v>0.69964280769583675</c:v>
                </c:pt>
                <c:pt idx="14597">
                  <c:v>0.69305219840857568</c:v>
                </c:pt>
                <c:pt idx="14598">
                  <c:v>0.71821614811995338</c:v>
                </c:pt>
                <c:pt idx="14599">
                  <c:v>0.69407846208075974</c:v>
                </c:pt>
                <c:pt idx="14600">
                  <c:v>0.70440725196826526</c:v>
                </c:pt>
                <c:pt idx="14601">
                  <c:v>0.70716448295129042</c:v>
                </c:pt>
                <c:pt idx="14602">
                  <c:v>0.69691335732642834</c:v>
                </c:pt>
                <c:pt idx="14603">
                  <c:v>0.69286740534916502</c:v>
                </c:pt>
                <c:pt idx="14604">
                  <c:v>0.69026373241309025</c:v>
                </c:pt>
                <c:pt idx="14605">
                  <c:v>0.68883037298513905</c:v>
                </c:pt>
                <c:pt idx="14606">
                  <c:v>0.68009985831677999</c:v>
                </c:pt>
                <c:pt idx="14607">
                  <c:v>0.67828540547616878</c:v>
                </c:pt>
                <c:pt idx="14608">
                  <c:v>0.69213057980571258</c:v>
                </c:pt>
                <c:pt idx="14609">
                  <c:v>0.70836777867639888</c:v>
                </c:pt>
                <c:pt idx="14610">
                  <c:v>0.69144067579740054</c:v>
                </c:pt>
                <c:pt idx="14611">
                  <c:v>0.69423096842191256</c:v>
                </c:pt>
                <c:pt idx="14612">
                  <c:v>0.69213057980571258</c:v>
                </c:pt>
                <c:pt idx="14613">
                  <c:v>0.68677372597554831</c:v>
                </c:pt>
                <c:pt idx="14614">
                  <c:v>0.69350710863451681</c:v>
                </c:pt>
                <c:pt idx="14615">
                  <c:v>0.67687076421916714</c:v>
                </c:pt>
                <c:pt idx="14616">
                  <c:v>0.69411750154160656</c:v>
                </c:pt>
                <c:pt idx="14617">
                  <c:v>0.71574021458591353</c:v>
                </c:pt>
                <c:pt idx="14618">
                  <c:v>0.71984102234964376</c:v>
                </c:pt>
                <c:pt idx="14619">
                  <c:v>0.71871406253177716</c:v>
                </c:pt>
                <c:pt idx="14620">
                  <c:v>0.7036578854326716</c:v>
                </c:pt>
                <c:pt idx="14621">
                  <c:v>0.70165498650112135</c:v>
                </c:pt>
                <c:pt idx="14622">
                  <c:v>0.68332418852388066</c:v>
                </c:pt>
                <c:pt idx="14623">
                  <c:v>0.69354972203610243</c:v>
                </c:pt>
                <c:pt idx="14624">
                  <c:v>0.69426762061738545</c:v>
                </c:pt>
                <c:pt idx="14625">
                  <c:v>0.6823707425165576</c:v>
                </c:pt>
                <c:pt idx="14626">
                  <c:v>0.68598462291118179</c:v>
                </c:pt>
                <c:pt idx="14627">
                  <c:v>0.68598462291118179</c:v>
                </c:pt>
                <c:pt idx="14628">
                  <c:v>0.66781202234563264</c:v>
                </c:pt>
                <c:pt idx="14629">
                  <c:v>0.67111671781426807</c:v>
                </c:pt>
                <c:pt idx="14630">
                  <c:v>0.66572907119734082</c:v>
                </c:pt>
                <c:pt idx="14631">
                  <c:v>0.67669360962486858</c:v>
                </c:pt>
                <c:pt idx="14632">
                  <c:v>0.68082977881150564</c:v>
                </c:pt>
                <c:pt idx="14633">
                  <c:v>0.66923995920949586</c:v>
                </c:pt>
                <c:pt idx="14634">
                  <c:v>0.67441935336435455</c:v>
                </c:pt>
                <c:pt idx="14635">
                  <c:v>0.69694531776960533</c:v>
                </c:pt>
                <c:pt idx="14636">
                  <c:v>0.69087732641432575</c:v>
                </c:pt>
                <c:pt idx="14637">
                  <c:v>0.69350710863451681</c:v>
                </c:pt>
                <c:pt idx="14638">
                  <c:v>0.70234974498739944</c:v>
                </c:pt>
                <c:pt idx="14639">
                  <c:v>0.70305430856286055</c:v>
                </c:pt>
                <c:pt idx="14640">
                  <c:v>0.69081399971810631</c:v>
                </c:pt>
                <c:pt idx="14641">
                  <c:v>0.70631412907641056</c:v>
                </c:pt>
                <c:pt idx="14642">
                  <c:v>0.69286740534916502</c:v>
                </c:pt>
                <c:pt idx="14643">
                  <c:v>0.67188291386703725</c:v>
                </c:pt>
                <c:pt idx="14644">
                  <c:v>0.68307519438537434</c:v>
                </c:pt>
                <c:pt idx="14645">
                  <c:v>0.69068432570321259</c:v>
                </c:pt>
                <c:pt idx="14646">
                  <c:v>0.69055046151035859</c:v>
                </c:pt>
                <c:pt idx="14647">
                  <c:v>0.69827457667436843</c:v>
                </c:pt>
                <c:pt idx="14648">
                  <c:v>0.69965881412657382</c:v>
                </c:pt>
                <c:pt idx="14649">
                  <c:v>0.69411750154160656</c:v>
                </c:pt>
                <c:pt idx="14650">
                  <c:v>0.70103316489979217</c:v>
                </c:pt>
                <c:pt idx="14651">
                  <c:v>0.69286740534916502</c:v>
                </c:pt>
                <c:pt idx="14652">
                  <c:v>0.69965339469245713</c:v>
                </c:pt>
                <c:pt idx="14653">
                  <c:v>0.71310011841970433</c:v>
                </c:pt>
                <c:pt idx="14654">
                  <c:v>0.69272105505901871</c:v>
                </c:pt>
                <c:pt idx="14655">
                  <c:v>0.69341983957325593</c:v>
                </c:pt>
                <c:pt idx="14656">
                  <c:v>0.68567066512499164</c:v>
                </c:pt>
                <c:pt idx="14657">
                  <c:v>0.69897000433601952</c:v>
                </c:pt>
                <c:pt idx="14658">
                  <c:v>0.70373130711289733</c:v>
                </c:pt>
                <c:pt idx="14659">
                  <c:v>0.69202114438069162</c:v>
                </c:pt>
                <c:pt idx="14660">
                  <c:v>0.6799467670225896</c:v>
                </c:pt>
                <c:pt idx="14661">
                  <c:v>0.68556261115822958</c:v>
                </c:pt>
                <c:pt idx="14662">
                  <c:v>0.69827457667436843</c:v>
                </c:pt>
                <c:pt idx="14663">
                  <c:v>0.67071324477259264</c:v>
                </c:pt>
                <c:pt idx="14664">
                  <c:v>0.69061792997125149</c:v>
                </c:pt>
                <c:pt idx="14665">
                  <c:v>0.68648144307728498</c:v>
                </c:pt>
                <c:pt idx="14666">
                  <c:v>0.68250188987733018</c:v>
                </c:pt>
                <c:pt idx="14667">
                  <c:v>0.68448067937224877</c:v>
                </c:pt>
                <c:pt idx="14668">
                  <c:v>0.62123399916257493</c:v>
                </c:pt>
                <c:pt idx="14669">
                  <c:v>0.55367835694113865</c:v>
                </c:pt>
                <c:pt idx="14670">
                  <c:v>0.7009852955713447</c:v>
                </c:pt>
                <c:pt idx="14671">
                  <c:v>0.68998666373486151</c:v>
                </c:pt>
                <c:pt idx="14672">
                  <c:v>0.66925097240830744</c:v>
                </c:pt>
                <c:pt idx="14673">
                  <c:v>0.68858796854229609</c:v>
                </c:pt>
                <c:pt idx="14674">
                  <c:v>0.70648748440125353</c:v>
                </c:pt>
                <c:pt idx="14675">
                  <c:v>0.68567066512499164</c:v>
                </c:pt>
                <c:pt idx="14676">
                  <c:v>0.70245833218184062</c:v>
                </c:pt>
                <c:pt idx="14677">
                  <c:v>0.66949121434054437</c:v>
                </c:pt>
                <c:pt idx="14678">
                  <c:v>0.68638087702799833</c:v>
                </c:pt>
                <c:pt idx="14679">
                  <c:v>0.69478063601206175</c:v>
                </c:pt>
                <c:pt idx="14680">
                  <c:v>0.68294770118960468</c:v>
                </c:pt>
                <c:pt idx="14681">
                  <c:v>0.67121693576369268</c:v>
                </c:pt>
                <c:pt idx="14682">
                  <c:v>0.6785039268851778</c:v>
                </c:pt>
                <c:pt idx="14683">
                  <c:v>0.69484692448931262</c:v>
                </c:pt>
                <c:pt idx="14684">
                  <c:v>0.67560378601180726</c:v>
                </c:pt>
                <c:pt idx="14685">
                  <c:v>0.68648144307728498</c:v>
                </c:pt>
                <c:pt idx="14686">
                  <c:v>0.69190814984853211</c:v>
                </c:pt>
                <c:pt idx="14687">
                  <c:v>0.70580942886632425</c:v>
                </c:pt>
                <c:pt idx="14688">
                  <c:v>0.69828010032770549</c:v>
                </c:pt>
                <c:pt idx="14689">
                  <c:v>0.68424674751531267</c:v>
                </c:pt>
                <c:pt idx="14690">
                  <c:v>0.6728974630324549</c:v>
                </c:pt>
                <c:pt idx="14691">
                  <c:v>0.67723321766517752</c:v>
                </c:pt>
                <c:pt idx="14692">
                  <c:v>0.67048146652458362</c:v>
                </c:pt>
                <c:pt idx="14693">
                  <c:v>0.69202114438069162</c:v>
                </c:pt>
                <c:pt idx="14694">
                  <c:v>0.69119560747064135</c:v>
                </c:pt>
                <c:pt idx="14695">
                  <c:v>0.69613609880315641</c:v>
                </c:pt>
                <c:pt idx="14696">
                  <c:v>0.70935204012974051</c:v>
                </c:pt>
                <c:pt idx="14697">
                  <c:v>0.71546418219757701</c:v>
                </c:pt>
                <c:pt idx="14698">
                  <c:v>0.66193007828886374</c:v>
                </c:pt>
                <c:pt idx="14699">
                  <c:v>0.69757803365111448</c:v>
                </c:pt>
                <c:pt idx="14700">
                  <c:v>0.70729539312015088</c:v>
                </c:pt>
                <c:pt idx="14701">
                  <c:v>0.69615902700219146</c:v>
                </c:pt>
                <c:pt idx="14702">
                  <c:v>0.70384585566848401</c:v>
                </c:pt>
                <c:pt idx="14703">
                  <c:v>0.69048189411050065</c:v>
                </c:pt>
                <c:pt idx="14704">
                  <c:v>0.69332973698332723</c:v>
                </c:pt>
                <c:pt idx="14705">
                  <c:v>0.68484536164441356</c:v>
                </c:pt>
                <c:pt idx="14706">
                  <c:v>0.68424674751531267</c:v>
                </c:pt>
                <c:pt idx="14707">
                  <c:v>0.6892878792206234</c:v>
                </c:pt>
                <c:pt idx="14708">
                  <c:v>0.68699356626467956</c:v>
                </c:pt>
                <c:pt idx="14709">
                  <c:v>0.69686347887100653</c:v>
                </c:pt>
                <c:pt idx="14710">
                  <c:v>0.69267069915636914</c:v>
                </c:pt>
                <c:pt idx="14711">
                  <c:v>0.70384585566848401</c:v>
                </c:pt>
                <c:pt idx="14712">
                  <c:v>0.69337515102518565</c:v>
                </c:pt>
                <c:pt idx="14713">
                  <c:v>0.6968803716827624</c:v>
                </c:pt>
                <c:pt idx="14714">
                  <c:v>0.68984140913750602</c:v>
                </c:pt>
                <c:pt idx="14715">
                  <c:v>0.70943543801418496</c:v>
                </c:pt>
                <c:pt idx="14716">
                  <c:v>0.69474668597893252</c:v>
                </c:pt>
                <c:pt idx="14717">
                  <c:v>0.68679607254901465</c:v>
                </c:pt>
                <c:pt idx="14718">
                  <c:v>0.69403878935618013</c:v>
                </c:pt>
                <c:pt idx="14719">
                  <c:v>0.70315264804819555</c:v>
                </c:pt>
                <c:pt idx="14720">
                  <c:v>0.69132010390255449</c:v>
                </c:pt>
                <c:pt idx="14721">
                  <c:v>0.68550242963621055</c:v>
                </c:pt>
                <c:pt idx="14722">
                  <c:v>0.63183638119772556</c:v>
                </c:pt>
                <c:pt idx="14723">
                  <c:v>0.68436465018521053</c:v>
                </c:pt>
                <c:pt idx="14724">
                  <c:v>0.69474668597893252</c:v>
                </c:pt>
                <c:pt idx="14725">
                  <c:v>0.68875083915433377</c:v>
                </c:pt>
                <c:pt idx="14726">
                  <c:v>0.70660767408190039</c:v>
                </c:pt>
                <c:pt idx="14727">
                  <c:v>0.68281814595769375</c:v>
                </c:pt>
                <c:pt idx="14728">
                  <c:v>0.69132010390255449</c:v>
                </c:pt>
                <c:pt idx="14729">
                  <c:v>0.68718475413285851</c:v>
                </c:pt>
                <c:pt idx="14730">
                  <c:v>0.69615902700219146</c:v>
                </c:pt>
                <c:pt idx="14731">
                  <c:v>0.70722941932729488</c:v>
                </c:pt>
                <c:pt idx="14732">
                  <c:v>0.69757803365111448</c:v>
                </c:pt>
                <c:pt idx="14733">
                  <c:v>0.68638087702799833</c:v>
                </c:pt>
                <c:pt idx="14734">
                  <c:v>0.7052794782430275</c:v>
                </c:pt>
                <c:pt idx="14735">
                  <c:v>0.69545343061318343</c:v>
                </c:pt>
                <c:pt idx="14736">
                  <c:v>0.73776600324180075</c:v>
                </c:pt>
                <c:pt idx="14737">
                  <c:v>0.72215606316203218</c:v>
                </c:pt>
                <c:pt idx="14738">
                  <c:v>0.71466499286253693</c:v>
                </c:pt>
                <c:pt idx="14739">
                  <c:v>0.71081196684298709</c:v>
                </c:pt>
                <c:pt idx="14740">
                  <c:v>0.71207917299616563</c:v>
                </c:pt>
                <c:pt idx="14741">
                  <c:v>0.71641389461722749</c:v>
                </c:pt>
                <c:pt idx="14742">
                  <c:v>0.72348215421342521</c:v>
                </c:pt>
                <c:pt idx="14743">
                  <c:v>0.71343634435658232</c:v>
                </c:pt>
                <c:pt idx="14744">
                  <c:v>0.7091891695177045</c:v>
                </c:pt>
                <c:pt idx="14745">
                  <c:v>0.71762991662945774</c:v>
                </c:pt>
                <c:pt idx="14746">
                  <c:v>0.69692946268748412</c:v>
                </c:pt>
                <c:pt idx="14747">
                  <c:v>0.69965339469245713</c:v>
                </c:pt>
                <c:pt idx="14748">
                  <c:v>0.70642879703912764</c:v>
                </c:pt>
                <c:pt idx="14749">
                  <c:v>0.70243053644552633</c:v>
                </c:pt>
                <c:pt idx="14750">
                  <c:v>0.69411750154160656</c:v>
                </c:pt>
                <c:pt idx="14751">
                  <c:v>0.68507139481946</c:v>
                </c:pt>
                <c:pt idx="14752">
                  <c:v>0.69965881412657382</c:v>
                </c:pt>
                <c:pt idx="14753">
                  <c:v>0.6975890986196337</c:v>
                </c:pt>
                <c:pt idx="14754">
                  <c:v>0.68638087702799833</c:v>
                </c:pt>
                <c:pt idx="14755">
                  <c:v>0.66923995920949586</c:v>
                </c:pt>
                <c:pt idx="14756">
                  <c:v>0.69207629638811985</c:v>
                </c:pt>
                <c:pt idx="14757">
                  <c:v>0.67738571253134761</c:v>
                </c:pt>
                <c:pt idx="14758">
                  <c:v>0.68529030704482663</c:v>
                </c:pt>
                <c:pt idx="14759">
                  <c:v>0.69494251505297544</c:v>
                </c:pt>
                <c:pt idx="14760">
                  <c:v>0.67493176346858252</c:v>
                </c:pt>
                <c:pt idx="14761">
                  <c:v>0.67067394032603944</c:v>
                </c:pt>
                <c:pt idx="14762">
                  <c:v>0.7009852955713447</c:v>
                </c:pt>
                <c:pt idx="14763">
                  <c:v>0.69559026368463861</c:v>
                </c:pt>
                <c:pt idx="14764">
                  <c:v>0.70836777867639888</c:v>
                </c:pt>
                <c:pt idx="14765">
                  <c:v>0.70697565926053318</c:v>
                </c:pt>
                <c:pt idx="14766">
                  <c:v>0.72032211296059312</c:v>
                </c:pt>
                <c:pt idx="14767">
                  <c:v>0.69622563828817985</c:v>
                </c:pt>
                <c:pt idx="14768">
                  <c:v>0.69415592278123939</c:v>
                </c:pt>
                <c:pt idx="14769">
                  <c:v>0.67866890321033047</c:v>
                </c:pt>
                <c:pt idx="14770">
                  <c:v>0.68779782602360606</c:v>
                </c:pt>
                <c:pt idx="14771">
                  <c:v>0.69346381987475958</c:v>
                </c:pt>
                <c:pt idx="14772">
                  <c:v>0.70449369700929865</c:v>
                </c:pt>
                <c:pt idx="14773">
                  <c:v>0.69618158716852385</c:v>
                </c:pt>
                <c:pt idx="14774">
                  <c:v>0.69622563828817985</c:v>
                </c:pt>
                <c:pt idx="14775">
                  <c:v>0.70986197287752162</c:v>
                </c:pt>
                <c:pt idx="14776">
                  <c:v>0.70311934623607864</c:v>
                </c:pt>
                <c:pt idx="14777">
                  <c:v>0.73200443260559067</c:v>
                </c:pt>
                <c:pt idx="14778">
                  <c:v>0.60626966385435566</c:v>
                </c:pt>
                <c:pt idx="14779">
                  <c:v>0.69411750154160656</c:v>
                </c:pt>
                <c:pt idx="14780">
                  <c:v>0.71332250498702665</c:v>
                </c:pt>
                <c:pt idx="14781">
                  <c:v>0.71478928776198702</c:v>
                </c:pt>
                <c:pt idx="14782">
                  <c:v>0.73716698352290844</c:v>
                </c:pt>
                <c:pt idx="14783">
                  <c:v>0.69966991501434561</c:v>
                </c:pt>
                <c:pt idx="14784">
                  <c:v>0.72131588060590002</c:v>
                </c:pt>
                <c:pt idx="14785">
                  <c:v>0.70805453229779935</c:v>
                </c:pt>
                <c:pt idx="14786">
                  <c:v>0.70805453229779935</c:v>
                </c:pt>
                <c:pt idx="14787">
                  <c:v>0.70591886429134654</c:v>
                </c:pt>
                <c:pt idx="14788">
                  <c:v>0.71777960166060351</c:v>
                </c:pt>
                <c:pt idx="14789">
                  <c:v>0.70935204012974051</c:v>
                </c:pt>
                <c:pt idx="14790">
                  <c:v>0.70666922177103153</c:v>
                </c:pt>
                <c:pt idx="14791">
                  <c:v>0.69615902700219146</c:v>
                </c:pt>
                <c:pt idx="14792">
                  <c:v>0.67922594614026255</c:v>
                </c:pt>
                <c:pt idx="14793">
                  <c:v>0.69550947222651371</c:v>
                </c:pt>
                <c:pt idx="14794">
                  <c:v>0.71062501506079889</c:v>
                </c:pt>
                <c:pt idx="14795">
                  <c:v>0.68327949882617689</c:v>
                </c:pt>
                <c:pt idx="14796">
                  <c:v>0.68761525345889907</c:v>
                </c:pt>
                <c:pt idx="14797">
                  <c:v>0.70462864441406881</c:v>
                </c:pt>
                <c:pt idx="14798">
                  <c:v>0.70038005259384495</c:v>
                </c:pt>
                <c:pt idx="14799">
                  <c:v>0.69966432020237335</c:v>
                </c:pt>
                <c:pt idx="14800">
                  <c:v>0.70591886429134654</c:v>
                </c:pt>
                <c:pt idx="14801">
                  <c:v>0.70315264804819555</c:v>
                </c:pt>
                <c:pt idx="14802">
                  <c:v>0.68534114830083881</c:v>
                </c:pt>
                <c:pt idx="14803">
                  <c:v>0.69332973698332723</c:v>
                </c:pt>
                <c:pt idx="14804">
                  <c:v>0.69548167649019921</c:v>
                </c:pt>
                <c:pt idx="14805">
                  <c:v>0.69897000433601952</c:v>
                </c:pt>
                <c:pt idx="14806">
                  <c:v>0.69965881412657382</c:v>
                </c:pt>
                <c:pt idx="14807">
                  <c:v>0.68905093900405123</c:v>
                </c:pt>
                <c:pt idx="14808">
                  <c:v>0.68210207904872333</c:v>
                </c:pt>
                <c:pt idx="14809">
                  <c:v>0.70851532224224856</c:v>
                </c:pt>
                <c:pt idx="14810">
                  <c:v>0.66360883355133127</c:v>
                </c:pt>
                <c:pt idx="14811">
                  <c:v>0.67331386897348688</c:v>
                </c:pt>
                <c:pt idx="14812">
                  <c:v>0.69272105505901871</c:v>
                </c:pt>
                <c:pt idx="14813">
                  <c:v>0.69132010390255449</c:v>
                </c:pt>
                <c:pt idx="14814">
                  <c:v>0.70517924487367734</c:v>
                </c:pt>
                <c:pt idx="14815">
                  <c:v>0.70743055401607069</c:v>
                </c:pt>
                <c:pt idx="14816">
                  <c:v>0.76196448929036842</c:v>
                </c:pt>
                <c:pt idx="14817">
                  <c:v>0.70036869952858471</c:v>
                </c:pt>
                <c:pt idx="14818">
                  <c:v>0.70453795857496049</c:v>
                </c:pt>
                <c:pt idx="14819">
                  <c:v>0.69341983957325593</c:v>
                </c:pt>
                <c:pt idx="14820">
                  <c:v>0.69545343061318343</c:v>
                </c:pt>
                <c:pt idx="14821">
                  <c:v>0.68436465018521053</c:v>
                </c:pt>
                <c:pt idx="14822">
                  <c:v>0.7250555726502611</c:v>
                </c:pt>
                <c:pt idx="14823">
                  <c:v>0.67795165369651467</c:v>
                </c:pt>
                <c:pt idx="14824">
                  <c:v>0.68051680938125358</c:v>
                </c:pt>
                <c:pt idx="14825">
                  <c:v>0.68340729913209497</c:v>
                </c:pt>
                <c:pt idx="14826">
                  <c:v>0.68424674751531267</c:v>
                </c:pt>
                <c:pt idx="14827">
                  <c:v>0.70977726761223514</c:v>
                </c:pt>
                <c:pt idx="14828">
                  <c:v>0.67166450235487363</c:v>
                </c:pt>
                <c:pt idx="14829">
                  <c:v>0.68913119723449889</c:v>
                </c:pt>
                <c:pt idx="14830">
                  <c:v>0.70729539312015088</c:v>
                </c:pt>
                <c:pt idx="14831">
                  <c:v>0.68051680938125358</c:v>
                </c:pt>
                <c:pt idx="14832">
                  <c:v>0.68984140913750602</c:v>
                </c:pt>
                <c:pt idx="14833">
                  <c:v>0.70716448295129042</c:v>
                </c:pt>
                <c:pt idx="14834">
                  <c:v>0.70376888721778763</c:v>
                </c:pt>
                <c:pt idx="14835">
                  <c:v>0.70565158969253461</c:v>
                </c:pt>
                <c:pt idx="14836">
                  <c:v>0.6928193895962651</c:v>
                </c:pt>
                <c:pt idx="14837">
                  <c:v>0.67310734249228377</c:v>
                </c:pt>
                <c:pt idx="14838">
                  <c:v>0.66756154008439461</c:v>
                </c:pt>
                <c:pt idx="14839">
                  <c:v>0.68529030704482663</c:v>
                </c:pt>
                <c:pt idx="14840">
                  <c:v>0.69556375564410744</c:v>
                </c:pt>
                <c:pt idx="14841">
                  <c:v>0.69626831921956855</c:v>
                </c:pt>
                <c:pt idx="14842">
                  <c:v>0.70169713720244364</c:v>
                </c:pt>
                <c:pt idx="14843">
                  <c:v>0.69218401499272653</c:v>
                </c:pt>
                <c:pt idx="14844">
                  <c:v>0.70575599367931241</c:v>
                </c:pt>
                <c:pt idx="14845">
                  <c:v>0.68219979408612663</c:v>
                </c:pt>
                <c:pt idx="14846">
                  <c:v>0.67687076421916714</c:v>
                </c:pt>
                <c:pt idx="14847">
                  <c:v>0.68068834808143197</c:v>
                </c:pt>
                <c:pt idx="14848">
                  <c:v>0.73289612480889033</c:v>
                </c:pt>
                <c:pt idx="14849">
                  <c:v>0.69624714600054571</c:v>
                </c:pt>
                <c:pt idx="14850">
                  <c:v>0.70642879703912764</c:v>
                </c:pt>
                <c:pt idx="14851">
                  <c:v>0.71600334363480023</c:v>
                </c:pt>
                <c:pt idx="14852">
                  <c:v>0.70237625302793039</c:v>
                </c:pt>
                <c:pt idx="14853">
                  <c:v>0.71110946031911815</c:v>
                </c:pt>
                <c:pt idx="14854">
                  <c:v>0.70380706527432868</c:v>
                </c:pt>
                <c:pt idx="14855">
                  <c:v>0.70445013360360065</c:v>
                </c:pt>
                <c:pt idx="14856">
                  <c:v>0.69897000433601952</c:v>
                </c:pt>
                <c:pt idx="14857">
                  <c:v>0.68788692806416118</c:v>
                </c:pt>
                <c:pt idx="14858">
                  <c:v>0.68921016704686178</c:v>
                </c:pt>
                <c:pt idx="14859">
                  <c:v>0.68412692561307575</c:v>
                </c:pt>
                <c:pt idx="14860">
                  <c:v>0.69826896385788251</c:v>
                </c:pt>
                <c:pt idx="14861">
                  <c:v>0.68708992940085223</c:v>
                </c:pt>
                <c:pt idx="14862">
                  <c:v>0.69828553692577677</c:v>
                </c:pt>
                <c:pt idx="14863">
                  <c:v>0.67089707548540534</c:v>
                </c:pt>
                <c:pt idx="14864">
                  <c:v>0.68294770118960468</c:v>
                </c:pt>
                <c:pt idx="14865">
                  <c:v>0.69828553692577677</c:v>
                </c:pt>
                <c:pt idx="14866">
                  <c:v>0.69757803365111448</c:v>
                </c:pt>
                <c:pt idx="14867">
                  <c:v>0.80488550363088973</c:v>
                </c:pt>
                <c:pt idx="14868">
                  <c:v>0.71508169363805463</c:v>
                </c:pt>
                <c:pt idx="14869">
                  <c:v>0.69897000433601952</c:v>
                </c:pt>
                <c:pt idx="14870">
                  <c:v>0.70169713720244364</c:v>
                </c:pt>
                <c:pt idx="14871">
                  <c:v>0.71065576266121433</c:v>
                </c:pt>
                <c:pt idx="14872">
                  <c:v>0.68507139481946</c:v>
                </c:pt>
                <c:pt idx="14873">
                  <c:v>0.69411750154160656</c:v>
                </c:pt>
                <c:pt idx="14874">
                  <c:v>0.69624714600054571</c:v>
                </c:pt>
                <c:pt idx="14875">
                  <c:v>0.68998666373486151</c:v>
                </c:pt>
                <c:pt idx="14876">
                  <c:v>0.69346381987475958</c:v>
                </c:pt>
                <c:pt idx="14877">
                  <c:v>0.69346381987475958</c:v>
                </c:pt>
                <c:pt idx="14878">
                  <c:v>0.68727807701130161</c:v>
                </c:pt>
                <c:pt idx="14879">
                  <c:v>0.70575599367931241</c:v>
                </c:pt>
                <c:pt idx="14880">
                  <c:v>0.70648748440125353</c:v>
                </c:pt>
                <c:pt idx="14881">
                  <c:v>0.71719482444221794</c:v>
                </c:pt>
                <c:pt idx="14882">
                  <c:v>0.71520720320670461</c:v>
                </c:pt>
                <c:pt idx="14883">
                  <c:v>0.71343634435658232</c:v>
                </c:pt>
                <c:pt idx="14884">
                  <c:v>0.72546372943177451</c:v>
                </c:pt>
                <c:pt idx="14885">
                  <c:v>0.72215606316203218</c:v>
                </c:pt>
                <c:pt idx="14886">
                  <c:v>0.72215606316203218</c:v>
                </c:pt>
                <c:pt idx="14887">
                  <c:v>0.70174063243721385</c:v>
                </c:pt>
                <c:pt idx="14888">
                  <c:v>0.69828010032770549</c:v>
                </c:pt>
                <c:pt idx="14889">
                  <c:v>0.70586371228391964</c:v>
                </c:pt>
                <c:pt idx="14890">
                  <c:v>0.7059749059046776</c:v>
                </c:pt>
                <c:pt idx="14891">
                  <c:v>0.7079106657131059</c:v>
                </c:pt>
                <c:pt idx="14892">
                  <c:v>0.68991461891567885</c:v>
                </c:pt>
                <c:pt idx="14893">
                  <c:v>0.69826896385788251</c:v>
                </c:pt>
                <c:pt idx="14894">
                  <c:v>0.70243053644552633</c:v>
                </c:pt>
                <c:pt idx="14895">
                  <c:v>0.71286861385257894</c:v>
                </c:pt>
                <c:pt idx="14896">
                  <c:v>0.70743055401607069</c:v>
                </c:pt>
                <c:pt idx="14897">
                  <c:v>0.72233958536097131</c:v>
                </c:pt>
                <c:pt idx="14898">
                  <c:v>0.70603185882350672</c:v>
                </c:pt>
                <c:pt idx="14899">
                  <c:v>0.69261952508031932</c:v>
                </c:pt>
                <c:pt idx="14900">
                  <c:v>0.68689562697791662</c:v>
                </c:pt>
                <c:pt idx="14901">
                  <c:v>0.68412692561307575</c:v>
                </c:pt>
                <c:pt idx="14902">
                  <c:v>0.67556800774578074</c:v>
                </c:pt>
                <c:pt idx="14903">
                  <c:v>0.68227827057286661</c:v>
                </c:pt>
                <c:pt idx="14904">
                  <c:v>0.68051680938125358</c:v>
                </c:pt>
                <c:pt idx="14905">
                  <c:v>0.69484692448931262</c:v>
                </c:pt>
                <c:pt idx="14906">
                  <c:v>0.70859084515034376</c:v>
                </c:pt>
                <c:pt idx="14907">
                  <c:v>0.68850457065785353</c:v>
                </c:pt>
                <c:pt idx="14908">
                  <c:v>0.68066639350356961</c:v>
                </c:pt>
                <c:pt idx="14909">
                  <c:v>0.69419374036948789</c:v>
                </c:pt>
                <c:pt idx="14910">
                  <c:v>0.67669360962486858</c:v>
                </c:pt>
                <c:pt idx="14911">
                  <c:v>0.59297546336618412</c:v>
                </c:pt>
                <c:pt idx="14912">
                  <c:v>0.65533620740520004</c:v>
                </c:pt>
                <c:pt idx="14913">
                  <c:v>0.66360883355133127</c:v>
                </c:pt>
                <c:pt idx="14914">
                  <c:v>0.67259898077600866</c:v>
                </c:pt>
                <c:pt idx="14915">
                  <c:v>0.69556375564410744</c:v>
                </c:pt>
                <c:pt idx="14916">
                  <c:v>0.69829088851053289</c:v>
                </c:pt>
                <c:pt idx="14917">
                  <c:v>0.67828540547616878</c:v>
                </c:pt>
                <c:pt idx="14918">
                  <c:v>0.66246498306501367</c:v>
                </c:pt>
                <c:pt idx="14919">
                  <c:v>0.67687076421916714</c:v>
                </c:pt>
                <c:pt idx="14920">
                  <c:v>0.6748757146226757</c:v>
                </c:pt>
                <c:pt idx="14921">
                  <c:v>0.65845858511114552</c:v>
                </c:pt>
                <c:pt idx="14922">
                  <c:v>0.67371717943305165</c:v>
                </c:pt>
                <c:pt idx="14923">
                  <c:v>0.6666322836169718</c:v>
                </c:pt>
                <c:pt idx="14924">
                  <c:v>0.68958673386305258</c:v>
                </c:pt>
                <c:pt idx="14925">
                  <c:v>0.70165498650112135</c:v>
                </c:pt>
                <c:pt idx="14926">
                  <c:v>0.66876436148150165</c:v>
                </c:pt>
                <c:pt idx="14927">
                  <c:v>0.67669360962486858</c:v>
                </c:pt>
                <c:pt idx="14928">
                  <c:v>0.69202114438069162</c:v>
                </c:pt>
                <c:pt idx="14929">
                  <c:v>0.71949167148062065</c:v>
                </c:pt>
                <c:pt idx="14930">
                  <c:v>0.70943543801418496</c:v>
                </c:pt>
                <c:pt idx="14931">
                  <c:v>0.69827457667436843</c:v>
                </c:pt>
                <c:pt idx="14932">
                  <c:v>0.69190814984853211</c:v>
                </c:pt>
                <c:pt idx="14933">
                  <c:v>0.70035752782265859</c:v>
                </c:pt>
                <c:pt idx="14934">
                  <c:v>0.69048189411050065</c:v>
                </c:pt>
                <c:pt idx="14935">
                  <c:v>0.69190814984853211</c:v>
                </c:pt>
                <c:pt idx="14936">
                  <c:v>0.69755536307901722</c:v>
                </c:pt>
                <c:pt idx="14937">
                  <c:v>0.70106636149693313</c:v>
                </c:pt>
                <c:pt idx="14938">
                  <c:v>0.67963300820202843</c:v>
                </c:pt>
                <c:pt idx="14939">
                  <c:v>0.68606921968997225</c:v>
                </c:pt>
                <c:pt idx="14940">
                  <c:v>0.68761525345889907</c:v>
                </c:pt>
                <c:pt idx="14941">
                  <c:v>0.70805453229779935</c:v>
                </c:pt>
                <c:pt idx="14942">
                  <c:v>0.70245833218184062</c:v>
                </c:pt>
                <c:pt idx="14943">
                  <c:v>0.70591886429134654</c:v>
                </c:pt>
                <c:pt idx="14944">
                  <c:v>0.69897000433601952</c:v>
                </c:pt>
                <c:pt idx="14945">
                  <c:v>0.68545278684050459</c:v>
                </c:pt>
                <c:pt idx="14946">
                  <c:v>0.6824165952835215</c:v>
                </c:pt>
                <c:pt idx="14947">
                  <c:v>0.67963300820202843</c:v>
                </c:pt>
                <c:pt idx="14948">
                  <c:v>0.68824613894424558</c:v>
                </c:pt>
                <c:pt idx="14949">
                  <c:v>0.66900678095857669</c:v>
                </c:pt>
                <c:pt idx="14950">
                  <c:v>0.67394199863409043</c:v>
                </c:pt>
                <c:pt idx="14951">
                  <c:v>0.68669486268951685</c:v>
                </c:pt>
                <c:pt idx="14952">
                  <c:v>0.66900678095857669</c:v>
                </c:pt>
                <c:pt idx="14953">
                  <c:v>0.6779925045786942</c:v>
                </c:pt>
                <c:pt idx="14954">
                  <c:v>0.69755536307901722</c:v>
                </c:pt>
                <c:pt idx="14955">
                  <c:v>0.68511224570163876</c:v>
                </c:pt>
                <c:pt idx="14956">
                  <c:v>0.6961127934915381</c:v>
                </c:pt>
                <c:pt idx="14957">
                  <c:v>0.69756678992657972</c:v>
                </c:pt>
                <c:pt idx="14958">
                  <c:v>0.68833368949023299</c:v>
                </c:pt>
                <c:pt idx="14959">
                  <c:v>0.68617480609559134</c:v>
                </c:pt>
                <c:pt idx="14960">
                  <c:v>0.67467746787320071</c:v>
                </c:pt>
                <c:pt idx="14961">
                  <c:v>0.66230801860987587</c:v>
                </c:pt>
                <c:pt idx="14962">
                  <c:v>0.66752707090052865</c:v>
                </c:pt>
                <c:pt idx="14963">
                  <c:v>0.68412692561307575</c:v>
                </c:pt>
                <c:pt idx="14964">
                  <c:v>0.69132010390255449</c:v>
                </c:pt>
                <c:pt idx="14965">
                  <c:v>0.68905093900405123</c:v>
                </c:pt>
                <c:pt idx="14966">
                  <c:v>0.70036869952858471</c:v>
                </c:pt>
                <c:pt idx="14967">
                  <c:v>0.68210207904872333</c:v>
                </c:pt>
                <c:pt idx="14968">
                  <c:v>0.72743630427746386</c:v>
                </c:pt>
                <c:pt idx="14969">
                  <c:v>0.70384585566848401</c:v>
                </c:pt>
                <c:pt idx="14970">
                  <c:v>0.7173375827238635</c:v>
                </c:pt>
                <c:pt idx="14971">
                  <c:v>0.6895363364064695</c:v>
                </c:pt>
                <c:pt idx="14972">
                  <c:v>0.72049819884406918</c:v>
                </c:pt>
                <c:pt idx="14973">
                  <c:v>0.71218414644233452</c:v>
                </c:pt>
                <c:pt idx="14974">
                  <c:v>0.72015930340595691</c:v>
                </c:pt>
                <c:pt idx="14975">
                  <c:v>0.6470930538943066</c:v>
                </c:pt>
                <c:pt idx="14976">
                  <c:v>0.69048189411050065</c:v>
                </c:pt>
                <c:pt idx="14977">
                  <c:v>0.68484536164441356</c:v>
                </c:pt>
                <c:pt idx="14978">
                  <c:v>0.69399846783333763</c:v>
                </c:pt>
                <c:pt idx="14979">
                  <c:v>0.70943543801418496</c:v>
                </c:pt>
                <c:pt idx="14980">
                  <c:v>0.68545278684050459</c:v>
                </c:pt>
                <c:pt idx="14981">
                  <c:v>0.68182457457800272</c:v>
                </c:pt>
                <c:pt idx="14982">
                  <c:v>0.69041220070075227</c:v>
                </c:pt>
                <c:pt idx="14983">
                  <c:v>0.68961450045462092</c:v>
                </c:pt>
                <c:pt idx="14984">
                  <c:v>0.68484536164441356</c:v>
                </c:pt>
                <c:pt idx="14985">
                  <c:v>0.67320528177904571</c:v>
                </c:pt>
                <c:pt idx="14986">
                  <c:v>0.67833624673218063</c:v>
                </c:pt>
                <c:pt idx="14987">
                  <c:v>0.67816579571902025</c:v>
                </c:pt>
                <c:pt idx="14988">
                  <c:v>0.68545278684050459</c:v>
                </c:pt>
                <c:pt idx="14989">
                  <c:v>0.68638087702799833</c:v>
                </c:pt>
                <c:pt idx="14990">
                  <c:v>0.68976700591302254</c:v>
                </c:pt>
                <c:pt idx="14991">
                  <c:v>0.6734158998636306</c:v>
                </c:pt>
                <c:pt idx="14992">
                  <c:v>0.6785039268851778</c:v>
                </c:pt>
                <c:pt idx="14993">
                  <c:v>0.67687643197313863</c:v>
                </c:pt>
                <c:pt idx="14994">
                  <c:v>0.67669360962486858</c:v>
                </c:pt>
                <c:pt idx="14995">
                  <c:v>0.69346381987475958</c:v>
                </c:pt>
                <c:pt idx="14996">
                  <c:v>0.68556261115822958</c:v>
                </c:pt>
                <c:pt idx="14997">
                  <c:v>0.68424674751531267</c:v>
                </c:pt>
                <c:pt idx="14998">
                  <c:v>0.68472956522140871</c:v>
                </c:pt>
                <c:pt idx="14999">
                  <c:v>0.68168236944185667</c:v>
                </c:pt>
                <c:pt idx="15000">
                  <c:v>0.67816579571902025</c:v>
                </c:pt>
                <c:pt idx="15001">
                  <c:v>0.68534114830083881</c:v>
                </c:pt>
                <c:pt idx="15002">
                  <c:v>0.68969137981842743</c:v>
                </c:pt>
                <c:pt idx="15003">
                  <c:v>0.6954247235713692</c:v>
                </c:pt>
                <c:pt idx="15004">
                  <c:v>0.68905093900405123</c:v>
                </c:pt>
                <c:pt idx="15005">
                  <c:v>0.72434248429252224</c:v>
                </c:pt>
                <c:pt idx="15006">
                  <c:v>0.69196510276735956</c:v>
                </c:pt>
                <c:pt idx="15007">
                  <c:v>0.67521641608538085</c:v>
                </c:pt>
                <c:pt idx="15008">
                  <c:v>0.69185026321307275</c:v>
                </c:pt>
                <c:pt idx="15009">
                  <c:v>0.70392533335849561</c:v>
                </c:pt>
                <c:pt idx="15010">
                  <c:v>0.69608910168628979</c:v>
                </c:pt>
                <c:pt idx="15011">
                  <c:v>0.68021018334770356</c:v>
                </c:pt>
                <c:pt idx="15012">
                  <c:v>0.69391581367196165</c:v>
                </c:pt>
                <c:pt idx="15013">
                  <c:v>0.69387344731663791</c:v>
                </c:pt>
                <c:pt idx="15014">
                  <c:v>0.70111820895628452</c:v>
                </c:pt>
                <c:pt idx="15015">
                  <c:v>0.72203530840471264</c:v>
                </c:pt>
                <c:pt idx="15016">
                  <c:v>0.69019608002851374</c:v>
                </c:pt>
                <c:pt idx="15017">
                  <c:v>0.69012159336648471</c:v>
                </c:pt>
                <c:pt idx="15018">
                  <c:v>0.70477035074762051</c:v>
                </c:pt>
                <c:pt idx="15019">
                  <c:v>0.69968725384983665</c:v>
                </c:pt>
                <c:pt idx="15020">
                  <c:v>0.68487552203068236</c:v>
                </c:pt>
                <c:pt idx="15021">
                  <c:v>0.68961450045462092</c:v>
                </c:pt>
                <c:pt idx="15022">
                  <c:v>0.6895363364064695</c:v>
                </c:pt>
                <c:pt idx="15023">
                  <c:v>0.70472233322511113</c:v>
                </c:pt>
                <c:pt idx="15024">
                  <c:v>0.69387344731663791</c:v>
                </c:pt>
                <c:pt idx="15025">
                  <c:v>0.70472233322511113</c:v>
                </c:pt>
                <c:pt idx="15026">
                  <c:v>0.67839044283928274</c:v>
                </c:pt>
                <c:pt idx="15027">
                  <c:v>0.67103619811827664</c:v>
                </c:pt>
                <c:pt idx="15028">
                  <c:v>0.67127070171633352</c:v>
                </c:pt>
                <c:pt idx="15029">
                  <c:v>0.67330801401488427</c:v>
                </c:pt>
                <c:pt idx="15030">
                  <c:v>0.70400744502763257</c:v>
                </c:pt>
                <c:pt idx="15031">
                  <c:v>0.68213761433343933</c:v>
                </c:pt>
                <c:pt idx="15032">
                  <c:v>0.693140460675296</c:v>
                </c:pt>
                <c:pt idx="15033">
                  <c:v>0.69100107466474481</c:v>
                </c:pt>
                <c:pt idx="15034">
                  <c:v>0.68742661430644569</c:v>
                </c:pt>
                <c:pt idx="15035">
                  <c:v>0.69167076559452034</c:v>
                </c:pt>
                <c:pt idx="15036">
                  <c:v>0.68896936056334179</c:v>
                </c:pt>
                <c:pt idx="15037">
                  <c:v>0.66824951052799375</c:v>
                </c:pt>
                <c:pt idx="15038">
                  <c:v>0.66367794745351061</c:v>
                </c:pt>
                <c:pt idx="15039">
                  <c:v>0.68596187604817382</c:v>
                </c:pt>
                <c:pt idx="15040">
                  <c:v>0.69185026321307275</c:v>
                </c:pt>
                <c:pt idx="15041">
                  <c:v>0.68449218096739473</c:v>
                </c:pt>
                <c:pt idx="15042">
                  <c:v>0.71435724760763653</c:v>
                </c:pt>
                <c:pt idx="15043">
                  <c:v>0.68461185428915294</c:v>
                </c:pt>
                <c:pt idx="15044">
                  <c:v>0.69034135331366275</c:v>
                </c:pt>
                <c:pt idx="15045">
                  <c:v>0.68723160106477565</c:v>
                </c:pt>
                <c:pt idx="15046">
                  <c:v>0.67745486219822448</c:v>
                </c:pt>
                <c:pt idx="15047">
                  <c:v>0.68487552203068236</c:v>
                </c:pt>
                <c:pt idx="15048">
                  <c:v>0.67989319341098775</c:v>
                </c:pt>
                <c:pt idx="15049">
                  <c:v>0.67132714880372135</c:v>
                </c:pt>
                <c:pt idx="15050">
                  <c:v>0.6864873087113883</c:v>
                </c:pt>
                <c:pt idx="15051">
                  <c:v>0.69240623483363051</c:v>
                </c:pt>
                <c:pt idx="15052">
                  <c:v>0.68596187604817382</c:v>
                </c:pt>
                <c:pt idx="15053">
                  <c:v>0.69125835813311165</c:v>
                </c:pt>
                <c:pt idx="15054">
                  <c:v>0.69256751272688832</c:v>
                </c:pt>
                <c:pt idx="15055">
                  <c:v>0.6687585417509575</c:v>
                </c:pt>
                <c:pt idx="15056">
                  <c:v>0.69897000433601952</c:v>
                </c:pt>
                <c:pt idx="15057">
                  <c:v>0.69267069915636914</c:v>
                </c:pt>
                <c:pt idx="15058">
                  <c:v>0.67743032647990964</c:v>
                </c:pt>
                <c:pt idx="15059">
                  <c:v>0.6953658800671938</c:v>
                </c:pt>
                <c:pt idx="15060">
                  <c:v>0.68388133354179692</c:v>
                </c:pt>
                <c:pt idx="15061">
                  <c:v>0.67330801401488427</c:v>
                </c:pt>
                <c:pt idx="15062">
                  <c:v>0.67308948535604163</c:v>
                </c:pt>
                <c:pt idx="15063">
                  <c:v>0.71877839768957386</c:v>
                </c:pt>
                <c:pt idx="15064">
                  <c:v>0.68461185428915294</c:v>
                </c:pt>
                <c:pt idx="15065">
                  <c:v>0.67079768857645772</c:v>
                </c:pt>
                <c:pt idx="15066">
                  <c:v>0.72203530840471264</c:v>
                </c:pt>
                <c:pt idx="15067">
                  <c:v>0.70325583992610463</c:v>
                </c:pt>
                <c:pt idx="15068">
                  <c:v>0.69403878935618013</c:v>
                </c:pt>
                <c:pt idx="15069">
                  <c:v>0.68400513722707734</c:v>
                </c:pt>
                <c:pt idx="15070">
                  <c:v>0.68669486268951685</c:v>
                </c:pt>
                <c:pt idx="15071">
                  <c:v>0.69615902700219146</c:v>
                </c:pt>
                <c:pt idx="15072">
                  <c:v>0.69391581367196165</c:v>
                </c:pt>
                <c:pt idx="15073">
                  <c:v>0.70874553400587315</c:v>
                </c:pt>
                <c:pt idx="15074">
                  <c:v>0.69132010390255449</c:v>
                </c:pt>
                <c:pt idx="15075">
                  <c:v>0.69034135331366275</c:v>
                </c:pt>
                <c:pt idx="15076">
                  <c:v>0.6887163699704647</c:v>
                </c:pt>
                <c:pt idx="15077">
                  <c:v>0.66214333638004208</c:v>
                </c:pt>
                <c:pt idx="15078">
                  <c:v>0.67536925165094064</c:v>
                </c:pt>
                <c:pt idx="15079">
                  <c:v>0.6843704957657305</c:v>
                </c:pt>
                <c:pt idx="15080">
                  <c:v>0.66978161520853885</c:v>
                </c:pt>
                <c:pt idx="15081">
                  <c:v>0.67839044283928274</c:v>
                </c:pt>
                <c:pt idx="15082">
                  <c:v>0.68806664132569417</c:v>
                </c:pt>
                <c:pt idx="15083">
                  <c:v>0.67179479129264175</c:v>
                </c:pt>
                <c:pt idx="15084">
                  <c:v>0.66875243572032295</c:v>
                </c:pt>
                <c:pt idx="15085">
                  <c:v>0.63049669474393299</c:v>
                </c:pt>
                <c:pt idx="15086">
                  <c:v>0.68596187604817382</c:v>
                </c:pt>
                <c:pt idx="15087">
                  <c:v>0.68079603540743261</c:v>
                </c:pt>
                <c:pt idx="15088">
                  <c:v>0.68534114830083881</c:v>
                </c:pt>
                <c:pt idx="15089">
                  <c:v>0.67246731306808316</c:v>
                </c:pt>
                <c:pt idx="15090">
                  <c:v>0.70388527325142192</c:v>
                </c:pt>
                <c:pt idx="15091">
                  <c:v>0.67246731306808316</c:v>
                </c:pt>
                <c:pt idx="15092">
                  <c:v>0.67447593085585644</c:v>
                </c:pt>
                <c:pt idx="15093">
                  <c:v>0.68064262324648861</c:v>
                </c:pt>
                <c:pt idx="15094">
                  <c:v>0.67277345228804086</c:v>
                </c:pt>
                <c:pt idx="15095">
                  <c:v>0.68606921968997225</c:v>
                </c:pt>
                <c:pt idx="15096">
                  <c:v>0.69173159541209972</c:v>
                </c:pt>
                <c:pt idx="15097">
                  <c:v>0.6800530164376517</c:v>
                </c:pt>
                <c:pt idx="15098">
                  <c:v>0.68139076207388183</c:v>
                </c:pt>
                <c:pt idx="15099">
                  <c:v>0.66260303058141512</c:v>
                </c:pt>
                <c:pt idx="15100">
                  <c:v>0.68669486268951685</c:v>
                </c:pt>
                <c:pt idx="15101">
                  <c:v>0.67612652208152435</c:v>
                </c:pt>
                <c:pt idx="15102">
                  <c:v>0.693140460675296</c:v>
                </c:pt>
                <c:pt idx="15103">
                  <c:v>0.68522765020650811</c:v>
                </c:pt>
                <c:pt idx="15104">
                  <c:v>0.69318896081291759</c:v>
                </c:pt>
                <c:pt idx="15105">
                  <c:v>0.71793170796593497</c:v>
                </c:pt>
                <c:pt idx="15106">
                  <c:v>0.68461185428915294</c:v>
                </c:pt>
                <c:pt idx="15107">
                  <c:v>0.67650773567300271</c:v>
                </c:pt>
                <c:pt idx="15108">
                  <c:v>0.68449218096739473</c:v>
                </c:pt>
                <c:pt idx="15109">
                  <c:v>0.70890527870366793</c:v>
                </c:pt>
                <c:pt idx="15110">
                  <c:v>0.68961450045462092</c:v>
                </c:pt>
                <c:pt idx="15111">
                  <c:v>0.68880211056480634</c:v>
                </c:pt>
                <c:pt idx="15112">
                  <c:v>0.66491927330859668</c:v>
                </c:pt>
                <c:pt idx="15113">
                  <c:v>0.67989319341098775</c:v>
                </c:pt>
                <c:pt idx="15114">
                  <c:v>0.67501787321049256</c:v>
                </c:pt>
                <c:pt idx="15115">
                  <c:v>0.67079768857645772</c:v>
                </c:pt>
                <c:pt idx="15116">
                  <c:v>0.68824613894424558</c:v>
                </c:pt>
                <c:pt idx="15117">
                  <c:v>0.67725075464278384</c:v>
                </c:pt>
                <c:pt idx="15118">
                  <c:v>0.67461065847657653</c:v>
                </c:pt>
                <c:pt idx="15119">
                  <c:v>0.66197035280416172</c:v>
                </c:pt>
                <c:pt idx="15120">
                  <c:v>0.6672232282181596</c:v>
                </c:pt>
                <c:pt idx="15121">
                  <c:v>0.70898712509354289</c:v>
                </c:pt>
                <c:pt idx="15122">
                  <c:v>0.68880211056480634</c:v>
                </c:pt>
                <c:pt idx="15123">
                  <c:v>0.68752171094991354</c:v>
                </c:pt>
                <c:pt idx="15124">
                  <c:v>0.69318896081291759</c:v>
                </c:pt>
                <c:pt idx="15125">
                  <c:v>0.68336493100544249</c:v>
                </c:pt>
                <c:pt idx="15126">
                  <c:v>0.693140460675296</c:v>
                </c:pt>
                <c:pt idx="15127">
                  <c:v>0.67650773567300271</c:v>
                </c:pt>
                <c:pt idx="15128">
                  <c:v>0.66951502499774307</c:v>
                </c:pt>
                <c:pt idx="15129">
                  <c:v>0.67947221463674168</c:v>
                </c:pt>
                <c:pt idx="15130">
                  <c:v>0.65436909097528584</c:v>
                </c:pt>
                <c:pt idx="15131">
                  <c:v>0.65167790270187709</c:v>
                </c:pt>
                <c:pt idx="15132">
                  <c:v>0.66060328341194863</c:v>
                </c:pt>
                <c:pt idx="15133">
                  <c:v>0.67743032647990964</c:v>
                </c:pt>
                <c:pt idx="15134">
                  <c:v>0.64901271023231455</c:v>
                </c:pt>
                <c:pt idx="15135">
                  <c:v>0.65321251377534351</c:v>
                </c:pt>
                <c:pt idx="15136">
                  <c:v>0.66397434363079089</c:v>
                </c:pt>
                <c:pt idx="15137">
                  <c:v>0.68138482953490609</c:v>
                </c:pt>
                <c:pt idx="15138">
                  <c:v>0.67890002156068596</c:v>
                </c:pt>
                <c:pt idx="15139">
                  <c:v>0.68461185428915294</c:v>
                </c:pt>
                <c:pt idx="15140">
                  <c:v>0.68109528056631474</c:v>
                </c:pt>
                <c:pt idx="15141">
                  <c:v>0.67669360962486858</c:v>
                </c:pt>
                <c:pt idx="15142">
                  <c:v>0.69754374859798651</c:v>
                </c:pt>
                <c:pt idx="15143">
                  <c:v>0.68213761433343933</c:v>
                </c:pt>
                <c:pt idx="15144">
                  <c:v>0.7101242478047366</c:v>
                </c:pt>
                <c:pt idx="15145">
                  <c:v>0.6800530164376517</c:v>
                </c:pt>
                <c:pt idx="15146">
                  <c:v>0.67481598248098462</c:v>
                </c:pt>
                <c:pt idx="15147">
                  <c:v>0.67394199863409043</c:v>
                </c:pt>
                <c:pt idx="15148">
                  <c:v>0.68094690020274629</c:v>
                </c:pt>
                <c:pt idx="15149">
                  <c:v>0.69179141970889746</c:v>
                </c:pt>
                <c:pt idx="15150">
                  <c:v>0.67103619811827664</c:v>
                </c:pt>
                <c:pt idx="15151">
                  <c:v>0.67890002156068596</c:v>
                </c:pt>
                <c:pt idx="15152">
                  <c:v>0.70666922177103153</c:v>
                </c:pt>
                <c:pt idx="15153">
                  <c:v>0.7052794782430275</c:v>
                </c:pt>
                <c:pt idx="15154">
                  <c:v>0.67427102095093283</c:v>
                </c:pt>
                <c:pt idx="15155">
                  <c:v>0.67461065847657653</c:v>
                </c:pt>
                <c:pt idx="15156">
                  <c:v>0.66976273325023261</c:v>
                </c:pt>
                <c:pt idx="15157">
                  <c:v>0.65595008373433161</c:v>
                </c:pt>
                <c:pt idx="15158">
                  <c:v>0.50686255960382354</c:v>
                </c:pt>
                <c:pt idx="15159">
                  <c:v>0.67427102095093283</c:v>
                </c:pt>
                <c:pt idx="15160">
                  <c:v>0.66444322427162095</c:v>
                </c:pt>
                <c:pt idx="15161">
                  <c:v>0.66624615952739563</c:v>
                </c:pt>
                <c:pt idx="15162">
                  <c:v>0.65550431055492864</c:v>
                </c:pt>
                <c:pt idx="15163">
                  <c:v>0.6555411760939277</c:v>
                </c:pt>
                <c:pt idx="15164">
                  <c:v>0.64824472686348356</c:v>
                </c:pt>
                <c:pt idx="15165">
                  <c:v>0.65471786877266058</c:v>
                </c:pt>
                <c:pt idx="15166">
                  <c:v>0.66437751123338828</c:v>
                </c:pt>
                <c:pt idx="15167">
                  <c:v>0.6682847617034906</c:v>
                </c:pt>
                <c:pt idx="15168">
                  <c:v>0.64713836606315145</c:v>
                </c:pt>
                <c:pt idx="15169">
                  <c:v>0.67048146652458362</c:v>
                </c:pt>
                <c:pt idx="15170">
                  <c:v>0.69826896385788251</c:v>
                </c:pt>
                <c:pt idx="15171">
                  <c:v>0.72521517519584511</c:v>
                </c:pt>
                <c:pt idx="15172">
                  <c:v>0.69113182718173394</c:v>
                </c:pt>
                <c:pt idx="15173">
                  <c:v>0.67103619811827664</c:v>
                </c:pt>
                <c:pt idx="15174">
                  <c:v>0.6800530164376517</c:v>
                </c:pt>
                <c:pt idx="15175">
                  <c:v>0.68511224570163876</c:v>
                </c:pt>
                <c:pt idx="15176">
                  <c:v>0.68094690020274629</c:v>
                </c:pt>
                <c:pt idx="15177">
                  <c:v>0.68742661430644569</c:v>
                </c:pt>
                <c:pt idx="15178">
                  <c:v>0.67406265274846466</c:v>
                </c:pt>
                <c:pt idx="15179">
                  <c:v>0.66596974423309474</c:v>
                </c:pt>
                <c:pt idx="15180">
                  <c:v>0.67277345228804086</c:v>
                </c:pt>
                <c:pt idx="15181">
                  <c:v>0.66321442308361389</c:v>
                </c:pt>
                <c:pt idx="15182">
                  <c:v>0.66520715495567362</c:v>
                </c:pt>
                <c:pt idx="15183">
                  <c:v>0.67669360962486858</c:v>
                </c:pt>
                <c:pt idx="15184">
                  <c:v>0.6787329898082165</c:v>
                </c:pt>
                <c:pt idx="15185">
                  <c:v>0.67299116195016462</c:v>
                </c:pt>
                <c:pt idx="15186">
                  <c:v>0.66673099680645065</c:v>
                </c:pt>
                <c:pt idx="15187">
                  <c:v>0.67461065847657653</c:v>
                </c:pt>
                <c:pt idx="15188">
                  <c:v>0.65436909097528584</c:v>
                </c:pt>
                <c:pt idx="15189">
                  <c:v>0.66169058123283664</c:v>
                </c:pt>
                <c:pt idx="15190">
                  <c:v>0.65436909097528584</c:v>
                </c:pt>
                <c:pt idx="15191">
                  <c:v>0.67075444722809785</c:v>
                </c:pt>
                <c:pt idx="15192">
                  <c:v>0.68066639350356961</c:v>
                </c:pt>
                <c:pt idx="15193">
                  <c:v>0.65696616274246156</c:v>
                </c:pt>
                <c:pt idx="15194">
                  <c:v>0.66397434363079089</c:v>
                </c:pt>
                <c:pt idx="15195">
                  <c:v>0.66245317051025632</c:v>
                </c:pt>
                <c:pt idx="15196">
                  <c:v>0.66900678095857669</c:v>
                </c:pt>
                <c:pt idx="15197">
                  <c:v>0.66678532096461762</c:v>
                </c:pt>
                <c:pt idx="15198">
                  <c:v>0.67224686959678004</c:v>
                </c:pt>
                <c:pt idx="15199">
                  <c:v>0.67277345228804086</c:v>
                </c:pt>
                <c:pt idx="15200">
                  <c:v>0.67556800774578074</c:v>
                </c:pt>
                <c:pt idx="15201">
                  <c:v>0.69613609880315641</c:v>
                </c:pt>
                <c:pt idx="15202">
                  <c:v>0.66501782541247356</c:v>
                </c:pt>
                <c:pt idx="15203">
                  <c:v>0.66092665054878608</c:v>
                </c:pt>
                <c:pt idx="15204">
                  <c:v>0.65550431055492864</c:v>
                </c:pt>
                <c:pt idx="15205">
                  <c:v>0.67172808823955976</c:v>
                </c:pt>
                <c:pt idx="15206">
                  <c:v>0.69403878935618013</c:v>
                </c:pt>
                <c:pt idx="15207">
                  <c:v>0.66397434363079089</c:v>
                </c:pt>
                <c:pt idx="15208">
                  <c:v>0.65359838184328978</c:v>
                </c:pt>
                <c:pt idx="15209">
                  <c:v>0.65667304588485065</c:v>
                </c:pt>
                <c:pt idx="15210">
                  <c:v>0.65586412373367364</c:v>
                </c:pt>
                <c:pt idx="15211">
                  <c:v>0.65621802391506889</c:v>
                </c:pt>
                <c:pt idx="15212">
                  <c:v>0.703086570530851</c:v>
                </c:pt>
                <c:pt idx="15213">
                  <c:v>0.66380558727276784</c:v>
                </c:pt>
                <c:pt idx="15214">
                  <c:v>0.66305744844537573</c:v>
                </c:pt>
                <c:pt idx="15215">
                  <c:v>0.67521641608538085</c:v>
                </c:pt>
                <c:pt idx="15216">
                  <c:v>0.65785741882110826</c:v>
                </c:pt>
                <c:pt idx="15217">
                  <c:v>0.6677837599252987</c:v>
                </c:pt>
                <c:pt idx="15218">
                  <c:v>0.68268647824976825</c:v>
                </c:pt>
                <c:pt idx="15219">
                  <c:v>0.67669360962486858</c:v>
                </c:pt>
                <c:pt idx="15220">
                  <c:v>0.66137399254394547</c:v>
                </c:pt>
                <c:pt idx="15221">
                  <c:v>0</c:v>
                </c:pt>
                <c:pt idx="15222">
                  <c:v>0.66080526803817008</c:v>
                </c:pt>
                <c:pt idx="15223">
                  <c:v>0.66549020723573948</c:v>
                </c:pt>
                <c:pt idx="15224">
                  <c:v>0.65474172127750974</c:v>
                </c:pt>
                <c:pt idx="15225">
                  <c:v>0.66473293680515577</c:v>
                </c:pt>
                <c:pt idx="15226">
                  <c:v>0.67179479129264175</c:v>
                </c:pt>
                <c:pt idx="15227">
                  <c:v>0.67914246810408041</c:v>
                </c:pt>
                <c:pt idx="15228">
                  <c:v>0.67098760301003524</c:v>
                </c:pt>
                <c:pt idx="15229">
                  <c:v>0.66444322427162095</c:v>
                </c:pt>
                <c:pt idx="15230">
                  <c:v>0.65282630256100582</c:v>
                </c:pt>
                <c:pt idx="15231">
                  <c:v>0.67150129948765369</c:v>
                </c:pt>
                <c:pt idx="15232">
                  <c:v>0.67246731306808316</c:v>
                </c:pt>
                <c:pt idx="15233">
                  <c:v>0.68196445899468361</c:v>
                </c:pt>
                <c:pt idx="15234">
                  <c:v>0.66826755613005162</c:v>
                </c:pt>
                <c:pt idx="15235">
                  <c:v>0.66305744844537573</c:v>
                </c:pt>
                <c:pt idx="15236">
                  <c:v>0.65626556312828599</c:v>
                </c:pt>
                <c:pt idx="15237">
                  <c:v>0.6505017948783669</c:v>
                </c:pt>
                <c:pt idx="15238">
                  <c:v>0.66501782541247356</c:v>
                </c:pt>
                <c:pt idx="15239">
                  <c:v>0.66473293680515577</c:v>
                </c:pt>
                <c:pt idx="15240">
                  <c:v>0.66596974423309474</c:v>
                </c:pt>
                <c:pt idx="15241">
                  <c:v>0.66651798055488165</c:v>
                </c:pt>
                <c:pt idx="15242">
                  <c:v>0.67725075464278384</c:v>
                </c:pt>
                <c:pt idx="15243">
                  <c:v>0.66060328341194863</c:v>
                </c:pt>
                <c:pt idx="15244">
                  <c:v>0.66824951052799375</c:v>
                </c:pt>
                <c:pt idx="15245">
                  <c:v>0.67725075464278384</c:v>
                </c:pt>
                <c:pt idx="15246">
                  <c:v>0.65130854543911465</c:v>
                </c:pt>
                <c:pt idx="15247">
                  <c:v>0.66092665054878608</c:v>
                </c:pt>
                <c:pt idx="15248">
                  <c:v>0.67299116195016462</c:v>
                </c:pt>
                <c:pt idx="15249">
                  <c:v>0.6555411760939277</c:v>
                </c:pt>
                <c:pt idx="15250">
                  <c:v>0.65087129796044263</c:v>
                </c:pt>
                <c:pt idx="15251">
                  <c:v>0.66549020723573948</c:v>
                </c:pt>
                <c:pt idx="15252">
                  <c:v>0.69897000433601952</c:v>
                </c:pt>
                <c:pt idx="15253">
                  <c:v>0.66673099680645065</c:v>
                </c:pt>
                <c:pt idx="15254">
                  <c:v>0.67612652208152435</c:v>
                </c:pt>
                <c:pt idx="15255">
                  <c:v>0.6723268960786225</c:v>
                </c:pt>
                <c:pt idx="15256">
                  <c:v>0.6723268960786225</c:v>
                </c:pt>
                <c:pt idx="15257">
                  <c:v>0.67914246810408041</c:v>
                </c:pt>
                <c:pt idx="15258">
                  <c:v>0.66875243572032295</c:v>
                </c:pt>
                <c:pt idx="15259">
                  <c:v>0.66105197721167674</c:v>
                </c:pt>
                <c:pt idx="15260">
                  <c:v>0.66900678095857669</c:v>
                </c:pt>
                <c:pt idx="15261">
                  <c:v>0.68969137981842743</c:v>
                </c:pt>
                <c:pt idx="15262">
                  <c:v>0.69681112094137454</c:v>
                </c:pt>
                <c:pt idx="15263">
                  <c:v>0.68168236944185667</c:v>
                </c:pt>
                <c:pt idx="15264">
                  <c:v>0.67963300820202843</c:v>
                </c:pt>
                <c:pt idx="15265">
                  <c:v>0.68124123737558973</c:v>
                </c:pt>
                <c:pt idx="15266">
                  <c:v>0.655906418180216</c:v>
                </c:pt>
                <c:pt idx="15267">
                  <c:v>0.66700079826097802</c:v>
                </c:pt>
                <c:pt idx="15268">
                  <c:v>0.677637113106763</c:v>
                </c:pt>
                <c:pt idx="15269">
                  <c:v>0.66824951052799375</c:v>
                </c:pt>
                <c:pt idx="15270">
                  <c:v>0.65595008373433161</c:v>
                </c:pt>
                <c:pt idx="15271">
                  <c:v>0.68487552203068236</c:v>
                </c:pt>
                <c:pt idx="15272">
                  <c:v>0.67481598248098462</c:v>
                </c:pt>
                <c:pt idx="15273">
                  <c:v>0.68064262324648861</c:v>
                </c:pt>
                <c:pt idx="15274">
                  <c:v>0.68499488634270689</c:v>
                </c:pt>
                <c:pt idx="15275">
                  <c:v>0.68375546411235355</c:v>
                </c:pt>
                <c:pt idx="15276">
                  <c:v>0.69755536307901722</c:v>
                </c:pt>
                <c:pt idx="15277">
                  <c:v>0.65546859407956781</c:v>
                </c:pt>
                <c:pt idx="15278">
                  <c:v>0.67209785793571886</c:v>
                </c:pt>
                <c:pt idx="15279">
                  <c:v>0.65708670968911165</c:v>
                </c:pt>
                <c:pt idx="15280">
                  <c:v>0.65896484266443689</c:v>
                </c:pt>
                <c:pt idx="15281">
                  <c:v>0.65828291556680263</c:v>
                </c:pt>
                <c:pt idx="15282">
                  <c:v>0.68036475981895728</c:v>
                </c:pt>
                <c:pt idx="15283">
                  <c:v>0.70036869952858471</c:v>
                </c:pt>
                <c:pt idx="15284">
                  <c:v>0.66824951052799375</c:v>
                </c:pt>
                <c:pt idx="15285">
                  <c:v>0.68066639350356961</c:v>
                </c:pt>
                <c:pt idx="15286">
                  <c:v>0.68627867806720122</c:v>
                </c:pt>
                <c:pt idx="15287">
                  <c:v>0.66749091735362776</c:v>
                </c:pt>
                <c:pt idx="15288">
                  <c:v>0.67051737198381411</c:v>
                </c:pt>
                <c:pt idx="15289">
                  <c:v>0.67003106087182163</c:v>
                </c:pt>
                <c:pt idx="15290">
                  <c:v>0.66105197721167674</c:v>
                </c:pt>
                <c:pt idx="15291">
                  <c:v>0.69395748146540315</c:v>
                </c:pt>
                <c:pt idx="15292">
                  <c:v>0.70603185882350672</c:v>
                </c:pt>
                <c:pt idx="15293">
                  <c:v>0.67725075464278384</c:v>
                </c:pt>
                <c:pt idx="15294">
                  <c:v>0.67127070171633352</c:v>
                </c:pt>
                <c:pt idx="15295">
                  <c:v>0.68274659237290425</c:v>
                </c:pt>
                <c:pt idx="15296">
                  <c:v>0.66462643756997586</c:v>
                </c:pt>
                <c:pt idx="15297">
                  <c:v>0.67179479129264175</c:v>
                </c:pt>
                <c:pt idx="15298">
                  <c:v>0.6672232282181596</c:v>
                </c:pt>
                <c:pt idx="15299">
                  <c:v>0.68064262324648861</c:v>
                </c:pt>
                <c:pt idx="15300">
                  <c:v>0.66624615952739563</c:v>
                </c:pt>
                <c:pt idx="15301">
                  <c:v>0.66367794745351061</c:v>
                </c:pt>
                <c:pt idx="15302">
                  <c:v>0.66772302453489862</c:v>
                </c:pt>
                <c:pt idx="15303">
                  <c:v>0.68388133354179692</c:v>
                </c:pt>
                <c:pt idx="15304">
                  <c:v>0.6787329898082165</c:v>
                </c:pt>
                <c:pt idx="15305">
                  <c:v>0.66850615325829488</c:v>
                </c:pt>
                <c:pt idx="15306">
                  <c:v>0.70039159147081365</c:v>
                </c:pt>
                <c:pt idx="15307">
                  <c:v>0.67255206172322457</c:v>
                </c:pt>
                <c:pt idx="15308">
                  <c:v>0.66444322427162095</c:v>
                </c:pt>
                <c:pt idx="15309">
                  <c:v>0.69318896081291759</c:v>
                </c:pt>
                <c:pt idx="15310">
                  <c:v>0.67947221463674168</c:v>
                </c:pt>
                <c:pt idx="15311">
                  <c:v>0.66321442308361389</c:v>
                </c:pt>
                <c:pt idx="15312">
                  <c:v>0.66520715495567362</c:v>
                </c:pt>
                <c:pt idx="15313">
                  <c:v>0.67051737198381411</c:v>
                </c:pt>
                <c:pt idx="15314">
                  <c:v>0.66673099680645065</c:v>
                </c:pt>
                <c:pt idx="15315">
                  <c:v>0.66397434363079089</c:v>
                </c:pt>
                <c:pt idx="15316">
                  <c:v>0.67051737198381411</c:v>
                </c:pt>
                <c:pt idx="15317">
                  <c:v>0.68375546411235355</c:v>
                </c:pt>
                <c:pt idx="15318">
                  <c:v>0.68168236944185667</c:v>
                </c:pt>
                <c:pt idx="15319">
                  <c:v>0.68679607254901465</c:v>
                </c:pt>
                <c:pt idx="15320">
                  <c:v>0.66397434363079089</c:v>
                </c:pt>
                <c:pt idx="15321">
                  <c:v>0.68064262324648861</c:v>
                </c:pt>
                <c:pt idx="15322">
                  <c:v>0.68227827057286661</c:v>
                </c:pt>
                <c:pt idx="15323">
                  <c:v>0.71081196684298709</c:v>
                </c:pt>
                <c:pt idx="15324">
                  <c:v>0.73422072247715164</c:v>
                </c:pt>
                <c:pt idx="15325">
                  <c:v>0.69106699171456232</c:v>
                </c:pt>
                <c:pt idx="15326">
                  <c:v>0.67277345228804086</c:v>
                </c:pt>
                <c:pt idx="15327">
                  <c:v>0.66520715495567362</c:v>
                </c:pt>
                <c:pt idx="15328">
                  <c:v>0.66169058123283664</c:v>
                </c:pt>
                <c:pt idx="15329">
                  <c:v>0.66568861714469263</c:v>
                </c:pt>
                <c:pt idx="15330">
                  <c:v>0.67406265274846466</c:v>
                </c:pt>
                <c:pt idx="15331">
                  <c:v>0.66491927330859668</c:v>
                </c:pt>
                <c:pt idx="15332">
                  <c:v>0.68301749540139034</c:v>
                </c:pt>
                <c:pt idx="15333">
                  <c:v>0.67179479129264175</c:v>
                </c:pt>
                <c:pt idx="15334">
                  <c:v>0.65282001986530158</c:v>
                </c:pt>
                <c:pt idx="15335">
                  <c:v>0.66926307750298863</c:v>
                </c:pt>
                <c:pt idx="15336">
                  <c:v>0.66926307750298863</c:v>
                </c:pt>
                <c:pt idx="15337">
                  <c:v>0.70336425243411216</c:v>
                </c:pt>
                <c:pt idx="15338">
                  <c:v>0.69387344731663791</c:v>
                </c:pt>
                <c:pt idx="15339">
                  <c:v>0.67631873305268864</c:v>
                </c:pt>
                <c:pt idx="15340">
                  <c:v>0.67669360962486858</c:v>
                </c:pt>
                <c:pt idx="15341">
                  <c:v>0.67363518514064669</c:v>
                </c:pt>
                <c:pt idx="15342">
                  <c:v>0.67363518514064669</c:v>
                </c:pt>
                <c:pt idx="15343">
                  <c:v>0.6819945671081078</c:v>
                </c:pt>
                <c:pt idx="15344">
                  <c:v>0.67079768857645772</c:v>
                </c:pt>
                <c:pt idx="15345">
                  <c:v>0.658366228535335</c:v>
                </c:pt>
                <c:pt idx="15346">
                  <c:v>0.65750669644702564</c:v>
                </c:pt>
                <c:pt idx="15347">
                  <c:v>0.6843704957657305</c:v>
                </c:pt>
                <c:pt idx="15348">
                  <c:v>0.67079768857645772</c:v>
                </c:pt>
                <c:pt idx="15349">
                  <c:v>0.67027627757110131</c:v>
                </c:pt>
                <c:pt idx="15350">
                  <c:v>0.65949536449898183</c:v>
                </c:pt>
                <c:pt idx="15351">
                  <c:v>0.67209785793571886</c:v>
                </c:pt>
                <c:pt idx="15352">
                  <c:v>0.6782147827453997</c:v>
                </c:pt>
                <c:pt idx="15353">
                  <c:v>0.70113606609252643</c:v>
                </c:pt>
                <c:pt idx="15354">
                  <c:v>0.69970547357513202</c:v>
                </c:pt>
                <c:pt idx="15355">
                  <c:v>0.69160890468964975</c:v>
                </c:pt>
                <c:pt idx="15356">
                  <c:v>0.69100107466474481</c:v>
                </c:pt>
                <c:pt idx="15357">
                  <c:v>0.66951502499774307</c:v>
                </c:pt>
                <c:pt idx="15358">
                  <c:v>0.67079768857645772</c:v>
                </c:pt>
                <c:pt idx="15359">
                  <c:v>0.68499488634270689</c:v>
                </c:pt>
                <c:pt idx="15360">
                  <c:v>0.67856315397514022</c:v>
                </c:pt>
                <c:pt idx="15361">
                  <c:v>0.68227827057286661</c:v>
                </c:pt>
                <c:pt idx="15362">
                  <c:v>0.67447593085585644</c:v>
                </c:pt>
                <c:pt idx="15363">
                  <c:v>0.66462643756997586</c:v>
                </c:pt>
                <c:pt idx="15364">
                  <c:v>0.67132714880372135</c:v>
                </c:pt>
                <c:pt idx="15365">
                  <c:v>0.69179141970889746</c:v>
                </c:pt>
                <c:pt idx="15366">
                  <c:v>0.6858527309311645</c:v>
                </c:pt>
                <c:pt idx="15367">
                  <c:v>0.69679308508174431</c:v>
                </c:pt>
                <c:pt idx="15368">
                  <c:v>0.68638087702799833</c:v>
                </c:pt>
                <c:pt idx="15369">
                  <c:v>0.677637113106763</c:v>
                </c:pt>
                <c:pt idx="15370">
                  <c:v>0.69464145207286321</c:v>
                </c:pt>
                <c:pt idx="15371">
                  <c:v>0.69751993794078615</c:v>
                </c:pt>
                <c:pt idx="15372">
                  <c:v>0.6819945671081078</c:v>
                </c:pt>
                <c:pt idx="15373">
                  <c:v>0.67897337591976514</c:v>
                </c:pt>
                <c:pt idx="15374">
                  <c:v>0.68806664132569417</c:v>
                </c:pt>
                <c:pt idx="15375">
                  <c:v>0.67055506952143662</c:v>
                </c:pt>
                <c:pt idx="15376">
                  <c:v>0.66321442308361389</c:v>
                </c:pt>
                <c:pt idx="15377">
                  <c:v>0.66473293680515577</c:v>
                </c:pt>
                <c:pt idx="15378">
                  <c:v>0.66444322427162095</c:v>
                </c:pt>
                <c:pt idx="15379">
                  <c:v>0.65661876246725515</c:v>
                </c:pt>
                <c:pt idx="15380">
                  <c:v>0.67330801401488427</c:v>
                </c:pt>
                <c:pt idx="15381">
                  <c:v>0.68534114830083881</c:v>
                </c:pt>
                <c:pt idx="15382">
                  <c:v>0.6843704957657305</c:v>
                </c:pt>
                <c:pt idx="15383">
                  <c:v>0.71180722904119165</c:v>
                </c:pt>
                <c:pt idx="15384">
                  <c:v>0.7052794782430275</c:v>
                </c:pt>
                <c:pt idx="15385">
                  <c:v>0.70679534184797543</c:v>
                </c:pt>
                <c:pt idx="15386">
                  <c:v>0.49065673374853658</c:v>
                </c:pt>
                <c:pt idx="15387">
                  <c:v>0.66462643756997586</c:v>
                </c:pt>
                <c:pt idx="15388">
                  <c:v>0.66848068218811985</c:v>
                </c:pt>
                <c:pt idx="15389">
                  <c:v>0.68713160233490655</c:v>
                </c:pt>
                <c:pt idx="15390">
                  <c:v>0.68475410093972278</c:v>
                </c:pt>
                <c:pt idx="15391">
                  <c:v>0.68093442388214609</c:v>
                </c:pt>
                <c:pt idx="15392">
                  <c:v>0.67726946979574054</c:v>
                </c:pt>
                <c:pt idx="15393">
                  <c:v>0.68108914685331745</c:v>
                </c:pt>
                <c:pt idx="15394">
                  <c:v>0.67897337591976514</c:v>
                </c:pt>
                <c:pt idx="15395">
                  <c:v>0.66850615325829488</c:v>
                </c:pt>
                <c:pt idx="15396">
                  <c:v>0.67330801401488427</c:v>
                </c:pt>
                <c:pt idx="15397">
                  <c:v>0.68487552203068236</c:v>
                </c:pt>
                <c:pt idx="15398">
                  <c:v>0.68511224570163876</c:v>
                </c:pt>
                <c:pt idx="15399">
                  <c:v>0.69533571968092489</c:v>
                </c:pt>
                <c:pt idx="15400">
                  <c:v>0.72260603935304524</c:v>
                </c:pt>
                <c:pt idx="15401">
                  <c:v>0.69606501369261242</c:v>
                </c:pt>
                <c:pt idx="15402">
                  <c:v>0.69154598625681263</c:v>
                </c:pt>
                <c:pt idx="15403">
                  <c:v>0.69673712290372691</c:v>
                </c:pt>
                <c:pt idx="15404">
                  <c:v>0.7034016191350948</c:v>
                </c:pt>
                <c:pt idx="15405">
                  <c:v>0.69897000433601952</c:v>
                </c:pt>
                <c:pt idx="15406">
                  <c:v>0.692350654625561</c:v>
                </c:pt>
                <c:pt idx="15407">
                  <c:v>0.67055506952143662</c:v>
                </c:pt>
                <c:pt idx="15408">
                  <c:v>0.69374197667436921</c:v>
                </c:pt>
                <c:pt idx="15409">
                  <c:v>0.68323025908894552</c:v>
                </c:pt>
                <c:pt idx="15410">
                  <c:v>0.68336493100544249</c:v>
                </c:pt>
                <c:pt idx="15411">
                  <c:v>0.693140460675296</c:v>
                </c:pt>
                <c:pt idx="15412">
                  <c:v>0.66306982485727883</c:v>
                </c:pt>
                <c:pt idx="15413">
                  <c:v>0.67726946979574054</c:v>
                </c:pt>
                <c:pt idx="15414">
                  <c:v>0.68032789427996054</c:v>
                </c:pt>
                <c:pt idx="15415">
                  <c:v>0.66275783168157676</c:v>
                </c:pt>
                <c:pt idx="15416">
                  <c:v>0.66689855117824492</c:v>
                </c:pt>
                <c:pt idx="15417">
                  <c:v>0.70263495842242463</c:v>
                </c:pt>
                <c:pt idx="15418">
                  <c:v>0.6892938058496062</c:v>
                </c:pt>
                <c:pt idx="15419">
                  <c:v>0.67939709667721804</c:v>
                </c:pt>
                <c:pt idx="15420">
                  <c:v>0.68184906740049533</c:v>
                </c:pt>
                <c:pt idx="15421">
                  <c:v>0.68845024649968733</c:v>
                </c:pt>
                <c:pt idx="15422">
                  <c:v>0.70978287361823722</c:v>
                </c:pt>
                <c:pt idx="15423">
                  <c:v>0.68713160233490655</c:v>
                </c:pt>
                <c:pt idx="15424">
                  <c:v>0.6858527309311645</c:v>
                </c:pt>
                <c:pt idx="15425">
                  <c:v>0.69968137956780663</c:v>
                </c:pt>
                <c:pt idx="15426">
                  <c:v>0.693140460675296</c:v>
                </c:pt>
                <c:pt idx="15427">
                  <c:v>0.72049819884406918</c:v>
                </c:pt>
                <c:pt idx="15428">
                  <c:v>0.66321442308361389</c:v>
                </c:pt>
                <c:pt idx="15429">
                  <c:v>0.7018319223164261</c:v>
                </c:pt>
                <c:pt idx="15430">
                  <c:v>0.67631873305268864</c:v>
                </c:pt>
                <c:pt idx="15431">
                  <c:v>0.6782147827453997</c:v>
                </c:pt>
                <c:pt idx="15432">
                  <c:v>0.66849373366689424</c:v>
                </c:pt>
                <c:pt idx="15433">
                  <c:v>0.66511173707505244</c:v>
                </c:pt>
                <c:pt idx="15434">
                  <c:v>0.66900678095857669</c:v>
                </c:pt>
                <c:pt idx="15435">
                  <c:v>0.66900678095857669</c:v>
                </c:pt>
                <c:pt idx="15436">
                  <c:v>0.6682305618387987</c:v>
                </c:pt>
                <c:pt idx="15437">
                  <c:v>0.68412088329710052</c:v>
                </c:pt>
                <c:pt idx="15438">
                  <c:v>0.66414856417659929</c:v>
                </c:pt>
                <c:pt idx="15439">
                  <c:v>0.654407272388289</c:v>
                </c:pt>
                <c:pt idx="15440">
                  <c:v>0.67631873305268864</c:v>
                </c:pt>
                <c:pt idx="15441">
                  <c:v>0.68961450045462092</c:v>
                </c:pt>
                <c:pt idx="15442">
                  <c:v>0.7018319223164261</c:v>
                </c:pt>
                <c:pt idx="15443">
                  <c:v>0.69823948358866295</c:v>
                </c:pt>
                <c:pt idx="15444">
                  <c:v>0.6782147827453997</c:v>
                </c:pt>
                <c:pt idx="15445">
                  <c:v>0.67079768857645772</c:v>
                </c:pt>
                <c:pt idx="15446">
                  <c:v>0.66414856417659929</c:v>
                </c:pt>
                <c:pt idx="15447">
                  <c:v>0.66695094525261112</c:v>
                </c:pt>
                <c:pt idx="15448">
                  <c:v>0.65750669644702564</c:v>
                </c:pt>
                <c:pt idx="15449">
                  <c:v>0.67103619811827664</c:v>
                </c:pt>
                <c:pt idx="15450">
                  <c:v>0.66214333638004208</c:v>
                </c:pt>
                <c:pt idx="15451">
                  <c:v>0.65045757805484594</c:v>
                </c:pt>
                <c:pt idx="15452">
                  <c:v>0.6413781444266119</c:v>
                </c:pt>
                <c:pt idx="15453">
                  <c:v>0.64843999891409965</c:v>
                </c:pt>
                <c:pt idx="15454">
                  <c:v>0.6779925045786942</c:v>
                </c:pt>
                <c:pt idx="15455">
                  <c:v>0.67427102095093283</c:v>
                </c:pt>
                <c:pt idx="15456">
                  <c:v>0.66926307750298863</c:v>
                </c:pt>
                <c:pt idx="15457">
                  <c:v>0.66520715495567362</c:v>
                </c:pt>
                <c:pt idx="15458">
                  <c:v>0.67989319341098775</c:v>
                </c:pt>
                <c:pt idx="15459">
                  <c:v>0.67839044283928274</c:v>
                </c:pt>
                <c:pt idx="15460">
                  <c:v>0.66749091735362776</c:v>
                </c:pt>
                <c:pt idx="15461">
                  <c:v>0.66491927330859668</c:v>
                </c:pt>
                <c:pt idx="15462">
                  <c:v>0.66444322427162095</c:v>
                </c:pt>
                <c:pt idx="15463">
                  <c:v>0.65929729957206762</c:v>
                </c:pt>
                <c:pt idx="15464">
                  <c:v>0.65896484266443689</c:v>
                </c:pt>
                <c:pt idx="15465">
                  <c:v>0.66624615952739563</c:v>
                </c:pt>
                <c:pt idx="15466">
                  <c:v>0.65436909097528584</c:v>
                </c:pt>
                <c:pt idx="15467">
                  <c:v>0.53596392573412455</c:v>
                </c:pt>
                <c:pt idx="15468">
                  <c:v>0.64345267648618898</c:v>
                </c:pt>
                <c:pt idx="15469">
                  <c:v>0.68227827057286661</c:v>
                </c:pt>
                <c:pt idx="15470">
                  <c:v>0.69332973698332723</c:v>
                </c:pt>
                <c:pt idx="15471">
                  <c:v>0.69825746195812721</c:v>
                </c:pt>
                <c:pt idx="15472">
                  <c:v>0.66695094525261112</c:v>
                </c:pt>
                <c:pt idx="15473">
                  <c:v>0.68260766057486022</c:v>
                </c:pt>
                <c:pt idx="15474">
                  <c:v>0.66645660051352462</c:v>
                </c:pt>
                <c:pt idx="15475">
                  <c:v>0.67299116195016462</c:v>
                </c:pt>
                <c:pt idx="15476">
                  <c:v>0.6602743682628307</c:v>
                </c:pt>
                <c:pt idx="15477">
                  <c:v>0.65282001986530158</c:v>
                </c:pt>
                <c:pt idx="15478">
                  <c:v>0.65008807956619596</c:v>
                </c:pt>
                <c:pt idx="15479">
                  <c:v>0.66197035280416172</c:v>
                </c:pt>
                <c:pt idx="15480">
                  <c:v>0.70332751061020882</c:v>
                </c:pt>
                <c:pt idx="15481">
                  <c:v>0.65557924705445181</c:v>
                </c:pt>
                <c:pt idx="15482">
                  <c:v>0.6571499340536836</c:v>
                </c:pt>
                <c:pt idx="15483">
                  <c:v>0.68139076207388183</c:v>
                </c:pt>
                <c:pt idx="15484">
                  <c:v>0.67286720177181369</c:v>
                </c:pt>
                <c:pt idx="15485">
                  <c:v>0.66540265668975174</c:v>
                </c:pt>
                <c:pt idx="15486">
                  <c:v>0.66772302453489862</c:v>
                </c:pt>
                <c:pt idx="15487">
                  <c:v>0.6571499340536836</c:v>
                </c:pt>
                <c:pt idx="15488">
                  <c:v>0.67947221463674168</c:v>
                </c:pt>
                <c:pt idx="15489">
                  <c:v>0.6824165952835215</c:v>
                </c:pt>
                <c:pt idx="15490">
                  <c:v>0.66397434363079089</c:v>
                </c:pt>
                <c:pt idx="15491">
                  <c:v>0.68314958192486452</c:v>
                </c:pt>
                <c:pt idx="15492">
                  <c:v>0.65667304588485065</c:v>
                </c:pt>
                <c:pt idx="15493">
                  <c:v>0.67989319341098775</c:v>
                </c:pt>
                <c:pt idx="15494">
                  <c:v>0.64028262969668082</c:v>
                </c:pt>
                <c:pt idx="15495">
                  <c:v>0.66137399254394547</c:v>
                </c:pt>
                <c:pt idx="15496">
                  <c:v>0.65915370741274892</c:v>
                </c:pt>
                <c:pt idx="15497">
                  <c:v>0.67706816288819016</c:v>
                </c:pt>
                <c:pt idx="15498">
                  <c:v>0.6517477755170713</c:v>
                </c:pt>
                <c:pt idx="15499">
                  <c:v>0.68314958192486452</c:v>
                </c:pt>
                <c:pt idx="15500">
                  <c:v>0.6864873087113883</c:v>
                </c:pt>
                <c:pt idx="15501">
                  <c:v>0.68274659237290425</c:v>
                </c:pt>
                <c:pt idx="15502">
                  <c:v>0.67255206172322457</c:v>
                </c:pt>
                <c:pt idx="15503">
                  <c:v>0.69026932304781252</c:v>
                </c:pt>
                <c:pt idx="15504">
                  <c:v>0.677637113106763</c:v>
                </c:pt>
                <c:pt idx="15505">
                  <c:v>0.68139076207388183</c:v>
                </c:pt>
                <c:pt idx="15506">
                  <c:v>0.68797462003455678</c:v>
                </c:pt>
                <c:pt idx="15507">
                  <c:v>0.69464145207286321</c:v>
                </c:pt>
                <c:pt idx="15508">
                  <c:v>0.67481598248098462</c:v>
                </c:pt>
                <c:pt idx="15509">
                  <c:v>0.68400513722707734</c:v>
                </c:pt>
                <c:pt idx="15510">
                  <c:v>0.66005193830565012</c:v>
                </c:pt>
                <c:pt idx="15511">
                  <c:v>0.65244588607071008</c:v>
                </c:pt>
                <c:pt idx="15512">
                  <c:v>0.65896484266443689</c:v>
                </c:pt>
                <c:pt idx="15513">
                  <c:v>0.65672908749818393</c:v>
                </c:pt>
                <c:pt idx="15514">
                  <c:v>0.64456564117119575</c:v>
                </c:pt>
                <c:pt idx="15515">
                  <c:v>0.66444322427162095</c:v>
                </c:pt>
                <c:pt idx="15516">
                  <c:v>0.66673099680645065</c:v>
                </c:pt>
                <c:pt idx="15517">
                  <c:v>0.67556800774578074</c:v>
                </c:pt>
                <c:pt idx="15518">
                  <c:v>0.68388133354179692</c:v>
                </c:pt>
                <c:pt idx="15519">
                  <c:v>0.66976273325023261</c:v>
                </c:pt>
                <c:pt idx="15520">
                  <c:v>0.6602743682628307</c:v>
                </c:pt>
                <c:pt idx="15521">
                  <c:v>0.67132714880372135</c:v>
                </c:pt>
                <c:pt idx="15522">
                  <c:v>0.67308948535604163</c:v>
                </c:pt>
                <c:pt idx="15523">
                  <c:v>0.67308948535604163</c:v>
                </c:pt>
                <c:pt idx="15524">
                  <c:v>0.62263151720425458</c:v>
                </c:pt>
                <c:pt idx="15525">
                  <c:v>0.6864873087113883</c:v>
                </c:pt>
                <c:pt idx="15526">
                  <c:v>0.69167076559452034</c:v>
                </c:pt>
                <c:pt idx="15527">
                  <c:v>0.66798850503627061</c:v>
                </c:pt>
                <c:pt idx="15528">
                  <c:v>0.64283047798162263</c:v>
                </c:pt>
                <c:pt idx="15529">
                  <c:v>0.85507079697264998</c:v>
                </c:pt>
                <c:pt idx="15530">
                  <c:v>0.67277345228804086</c:v>
                </c:pt>
                <c:pt idx="15531">
                  <c:v>0.67914246810408041</c:v>
                </c:pt>
                <c:pt idx="15532">
                  <c:v>0.68833368949023299</c:v>
                </c:pt>
                <c:pt idx="15533">
                  <c:v>0.6672232282181596</c:v>
                </c:pt>
                <c:pt idx="15534">
                  <c:v>0.67447593085585644</c:v>
                </c:pt>
                <c:pt idx="15535">
                  <c:v>0.68400513722707734</c:v>
                </c:pt>
                <c:pt idx="15536">
                  <c:v>0.68400513722707734</c:v>
                </c:pt>
                <c:pt idx="15537">
                  <c:v>0.67595564091390459</c:v>
                </c:pt>
                <c:pt idx="15538">
                  <c:v>0.67725075464278384</c:v>
                </c:pt>
                <c:pt idx="15539">
                  <c:v>0.71366952856938715</c:v>
                </c:pt>
                <c:pt idx="15540">
                  <c:v>0.69471218119347755</c:v>
                </c:pt>
                <c:pt idx="15541">
                  <c:v>0.69471218119347755</c:v>
                </c:pt>
                <c:pt idx="15542">
                  <c:v>0.69323666058307665</c:v>
                </c:pt>
                <c:pt idx="15543">
                  <c:v>0.68841982200271079</c:v>
                </c:pt>
                <c:pt idx="15544">
                  <c:v>0.69897000433601952</c:v>
                </c:pt>
                <c:pt idx="15545">
                  <c:v>0.69968137956780663</c:v>
                </c:pt>
                <c:pt idx="15546">
                  <c:v>0.66137399254394547</c:v>
                </c:pt>
                <c:pt idx="15547">
                  <c:v>0.68472956522140871</c:v>
                </c:pt>
                <c:pt idx="15548">
                  <c:v>0.66520715495567362</c:v>
                </c:pt>
                <c:pt idx="15549">
                  <c:v>0.65862676265720432</c:v>
                </c:pt>
                <c:pt idx="15550">
                  <c:v>0.65087129796044263</c:v>
                </c:pt>
                <c:pt idx="15551">
                  <c:v>0.67612652208152435</c:v>
                </c:pt>
                <c:pt idx="15552">
                  <c:v>0.66182819633145373</c:v>
                </c:pt>
                <c:pt idx="15553">
                  <c:v>0.66337648489431289</c:v>
                </c:pt>
                <c:pt idx="15554">
                  <c:v>0.66060328341194863</c:v>
                </c:pt>
                <c:pt idx="15555">
                  <c:v>0.65785741882110826</c:v>
                </c:pt>
                <c:pt idx="15556">
                  <c:v>0.68288318444256357</c:v>
                </c:pt>
                <c:pt idx="15557">
                  <c:v>0.68449218096739473</c:v>
                </c:pt>
                <c:pt idx="15558">
                  <c:v>0.68449218096739473</c:v>
                </c:pt>
                <c:pt idx="15559">
                  <c:v>0.66367794745351061</c:v>
                </c:pt>
                <c:pt idx="15560">
                  <c:v>0.68388133354179692</c:v>
                </c:pt>
                <c:pt idx="15561">
                  <c:v>0.68021018334770356</c:v>
                </c:pt>
                <c:pt idx="15562">
                  <c:v>0.66367794745351061</c:v>
                </c:pt>
                <c:pt idx="15563">
                  <c:v>0.669256878565202</c:v>
                </c:pt>
                <c:pt idx="15564">
                  <c:v>0.67224686959678004</c:v>
                </c:pt>
                <c:pt idx="15565">
                  <c:v>0.68168236944185667</c:v>
                </c:pt>
                <c:pt idx="15566">
                  <c:v>0.69332973698332723</c:v>
                </c:pt>
                <c:pt idx="15567">
                  <c:v>0.64615065928785764</c:v>
                </c:pt>
                <c:pt idx="15568">
                  <c:v>0.67255206172322457</c:v>
                </c:pt>
                <c:pt idx="15569">
                  <c:v>0.65282630256100582</c:v>
                </c:pt>
                <c:pt idx="15570">
                  <c:v>0.66214333638004208</c:v>
                </c:pt>
                <c:pt idx="15571">
                  <c:v>0.65983120412966423</c:v>
                </c:pt>
                <c:pt idx="15572">
                  <c:v>0.65124648741238811</c:v>
                </c:pt>
                <c:pt idx="15573">
                  <c:v>0.64078105373422323</c:v>
                </c:pt>
                <c:pt idx="15574">
                  <c:v>0.6787329898082165</c:v>
                </c:pt>
                <c:pt idx="15575">
                  <c:v>0.69100107466474481</c:v>
                </c:pt>
                <c:pt idx="15576">
                  <c:v>0.67989319341098775</c:v>
                </c:pt>
                <c:pt idx="15577">
                  <c:v>0.6715629653945685</c:v>
                </c:pt>
                <c:pt idx="15578">
                  <c:v>0.65915370741274892</c:v>
                </c:pt>
                <c:pt idx="15579">
                  <c:v>0.67612652208152435</c:v>
                </c:pt>
                <c:pt idx="15580">
                  <c:v>0.65896484266443689</c:v>
                </c:pt>
                <c:pt idx="15581">
                  <c:v>0.71170267634272044</c:v>
                </c:pt>
                <c:pt idx="15582">
                  <c:v>0.6715629653945685</c:v>
                </c:pt>
                <c:pt idx="15583">
                  <c:v>0.64489471814945076</c:v>
                </c:pt>
                <c:pt idx="15584">
                  <c:v>0.64923906902343265</c:v>
                </c:pt>
                <c:pt idx="15585">
                  <c:v>0.67930872408426579</c:v>
                </c:pt>
                <c:pt idx="15586">
                  <c:v>0.6723268960786225</c:v>
                </c:pt>
                <c:pt idx="15587">
                  <c:v>0.6682305618387987</c:v>
                </c:pt>
                <c:pt idx="15588">
                  <c:v>0.67536925165094064</c:v>
                </c:pt>
                <c:pt idx="15589">
                  <c:v>0.68079603540743261</c:v>
                </c:pt>
                <c:pt idx="15590">
                  <c:v>0.68124123737558973</c:v>
                </c:pt>
                <c:pt idx="15591">
                  <c:v>0.58657297175705025</c:v>
                </c:pt>
                <c:pt idx="15592">
                  <c:v>0.363700204919439</c:v>
                </c:pt>
                <c:pt idx="15593">
                  <c:v>0.27762799907374391</c:v>
                </c:pt>
                <c:pt idx="15594">
                  <c:v>0.34441521237972478</c:v>
                </c:pt>
                <c:pt idx="15595">
                  <c:v>0.43532995137658936</c:v>
                </c:pt>
                <c:pt idx="15596">
                  <c:v>0.45984143727470755</c:v>
                </c:pt>
                <c:pt idx="15597">
                  <c:v>0.48446161788540654</c:v>
                </c:pt>
                <c:pt idx="15598">
                  <c:v>0.54554272991628017</c:v>
                </c:pt>
                <c:pt idx="15599">
                  <c:v>0.5753368565887238</c:v>
                </c:pt>
                <c:pt idx="15600">
                  <c:v>0.55721776871806739</c:v>
                </c:pt>
                <c:pt idx="15601">
                  <c:v>0.59235050994145277</c:v>
                </c:pt>
                <c:pt idx="15602">
                  <c:v>0.59829984245465573</c:v>
                </c:pt>
                <c:pt idx="15603">
                  <c:v>0.59822005046828985</c:v>
                </c:pt>
                <c:pt idx="15604">
                  <c:v>0.61153588321183994</c:v>
                </c:pt>
                <c:pt idx="15605">
                  <c:v>0.62494364945463177</c:v>
                </c:pt>
                <c:pt idx="15606">
                  <c:v>0.61081783035678028</c:v>
                </c:pt>
                <c:pt idx="15607">
                  <c:v>0.62761409580035055</c:v>
                </c:pt>
                <c:pt idx="15608">
                  <c:v>0.62248266269326524</c:v>
                </c:pt>
                <c:pt idx="15609">
                  <c:v>0.63346845557958809</c:v>
                </c:pt>
                <c:pt idx="15610">
                  <c:v>0.62761409580035055</c:v>
                </c:pt>
                <c:pt idx="15611">
                  <c:v>0.62580679197739353</c:v>
                </c:pt>
                <c:pt idx="15612">
                  <c:v>0.62562899214325662</c:v>
                </c:pt>
                <c:pt idx="15613">
                  <c:v>0.63169156560039863</c:v>
                </c:pt>
                <c:pt idx="15614">
                  <c:v>0.62998267305686884</c:v>
                </c:pt>
                <c:pt idx="15615">
                  <c:v>0.63246501991329684</c:v>
                </c:pt>
                <c:pt idx="15616">
                  <c:v>0.65130854543911465</c:v>
                </c:pt>
                <c:pt idx="15617">
                  <c:v>0.65359230783706657</c:v>
                </c:pt>
                <c:pt idx="15618">
                  <c:v>0.67044722832188453</c:v>
                </c:pt>
                <c:pt idx="15619">
                  <c:v>0.64998354364514599</c:v>
                </c:pt>
                <c:pt idx="15620">
                  <c:v>0.62692665768602585</c:v>
                </c:pt>
                <c:pt idx="15621">
                  <c:v>0.62782085347238581</c:v>
                </c:pt>
                <c:pt idx="15622">
                  <c:v>0.60997085635821424</c:v>
                </c:pt>
                <c:pt idx="15623">
                  <c:v>0.62688357505299452</c:v>
                </c:pt>
                <c:pt idx="15624">
                  <c:v>0.62800746803026353</c:v>
                </c:pt>
                <c:pt idx="15625">
                  <c:v>0.63246501991329684</c:v>
                </c:pt>
                <c:pt idx="15626">
                  <c:v>0.64375862541177142</c:v>
                </c:pt>
                <c:pt idx="15627">
                  <c:v>0.64977933793694964</c:v>
                </c:pt>
                <c:pt idx="15628">
                  <c:v>0.62936290328181455</c:v>
                </c:pt>
                <c:pt idx="15629">
                  <c:v>0.67111671781426807</c:v>
                </c:pt>
                <c:pt idx="15630">
                  <c:v>0.64839725910324975</c:v>
                </c:pt>
                <c:pt idx="15631">
                  <c:v>0.59144842895329652</c:v>
                </c:pt>
                <c:pt idx="15632">
                  <c:v>0.64421126966055364</c:v>
                </c:pt>
                <c:pt idx="15633">
                  <c:v>0.63236237480222213</c:v>
                </c:pt>
                <c:pt idx="15634">
                  <c:v>0.64145873752019134</c:v>
                </c:pt>
                <c:pt idx="15635">
                  <c:v>0.65246949480556271</c:v>
                </c:pt>
                <c:pt idx="15636">
                  <c:v>0.66186483380305838</c:v>
                </c:pt>
                <c:pt idx="15637">
                  <c:v>0.63554513553250813</c:v>
                </c:pt>
                <c:pt idx="15638">
                  <c:v>0.64637308924503822</c:v>
                </c:pt>
                <c:pt idx="15639">
                  <c:v>0.61938457540030667</c:v>
                </c:pt>
                <c:pt idx="15640">
                  <c:v>0.6053377010891986</c:v>
                </c:pt>
                <c:pt idx="15641">
                  <c:v>0.62898263415084388</c:v>
                </c:pt>
                <c:pt idx="15642">
                  <c:v>0.62778504423078318</c:v>
                </c:pt>
                <c:pt idx="15643">
                  <c:v>0.62761409580035055</c:v>
                </c:pt>
                <c:pt idx="15644">
                  <c:v>0.6423545861871357</c:v>
                </c:pt>
                <c:pt idx="15645">
                  <c:v>0.63920179933252963</c:v>
                </c:pt>
                <c:pt idx="15646">
                  <c:v>0.63655260053732055</c:v>
                </c:pt>
                <c:pt idx="15647">
                  <c:v>0.64560646154040402</c:v>
                </c:pt>
                <c:pt idx="15648">
                  <c:v>0.63920179933252963</c:v>
                </c:pt>
                <c:pt idx="15649">
                  <c:v>0.63472910808133065</c:v>
                </c:pt>
                <c:pt idx="15650">
                  <c:v>0.66775412799349798</c:v>
                </c:pt>
                <c:pt idx="15651">
                  <c:v>0.62373753607260063</c:v>
                </c:pt>
                <c:pt idx="15652">
                  <c:v>0.59720748853355043</c:v>
                </c:pt>
                <c:pt idx="15653">
                  <c:v>0.61788455143360166</c:v>
                </c:pt>
                <c:pt idx="15654">
                  <c:v>0.62536106873681319</c:v>
                </c:pt>
                <c:pt idx="15655">
                  <c:v>0.63708927353033185</c:v>
                </c:pt>
                <c:pt idx="15656">
                  <c:v>0.65586412373367364</c:v>
                </c:pt>
                <c:pt idx="15657">
                  <c:v>0.64626365382001583</c:v>
                </c:pt>
                <c:pt idx="15658">
                  <c:v>0.62798323690366564</c:v>
                </c:pt>
                <c:pt idx="15659">
                  <c:v>0.6283889300503116</c:v>
                </c:pt>
                <c:pt idx="15660">
                  <c:v>0.64392243800511473</c:v>
                </c:pt>
                <c:pt idx="15661">
                  <c:v>0.65737209219977633</c:v>
                </c:pt>
                <c:pt idx="15662">
                  <c:v>0.63063124402050152</c:v>
                </c:pt>
                <c:pt idx="15663">
                  <c:v>0.64615065928785764</c:v>
                </c:pt>
                <c:pt idx="15664">
                  <c:v>0.66678532096461762</c:v>
                </c:pt>
                <c:pt idx="15665">
                  <c:v>0.63576862349413676</c:v>
                </c:pt>
                <c:pt idx="15666">
                  <c:v>0.63442928447128499</c:v>
                </c:pt>
                <c:pt idx="15667">
                  <c:v>0.64097805735833402</c:v>
                </c:pt>
                <c:pt idx="15668">
                  <c:v>0.66455243953232568</c:v>
                </c:pt>
                <c:pt idx="15669">
                  <c:v>0.64360808693046745</c:v>
                </c:pt>
                <c:pt idx="15670">
                  <c:v>0.64626365382001583</c:v>
                </c:pt>
                <c:pt idx="15671">
                  <c:v>0.65983120412966423</c:v>
                </c:pt>
                <c:pt idx="15672">
                  <c:v>0.65820225338701555</c:v>
                </c:pt>
                <c:pt idx="15673">
                  <c:v>0.66726611938227431</c:v>
                </c:pt>
                <c:pt idx="15674">
                  <c:v>0.67856315397514022</c:v>
                </c:pt>
                <c:pt idx="15675">
                  <c:v>0.66900678095857669</c:v>
                </c:pt>
                <c:pt idx="15676">
                  <c:v>0.66367794745351061</c:v>
                </c:pt>
                <c:pt idx="15677">
                  <c:v>0.65399012272418999</c:v>
                </c:pt>
                <c:pt idx="15678">
                  <c:v>0.66824951052799375</c:v>
                </c:pt>
                <c:pt idx="15679">
                  <c:v>0.63897207466073458</c:v>
                </c:pt>
                <c:pt idx="15680">
                  <c:v>0.63708927353033185</c:v>
                </c:pt>
                <c:pt idx="15681">
                  <c:v>0.64145873752019134</c:v>
                </c:pt>
                <c:pt idx="15682">
                  <c:v>0.63655896853828764</c:v>
                </c:pt>
                <c:pt idx="15683">
                  <c:v>0.61706589995292049</c:v>
                </c:pt>
                <c:pt idx="15684">
                  <c:v>0.61800689425659094</c:v>
                </c:pt>
                <c:pt idx="15685">
                  <c:v>0.62472397596390661</c:v>
                </c:pt>
                <c:pt idx="15686">
                  <c:v>0.63548374681491149</c:v>
                </c:pt>
                <c:pt idx="15687">
                  <c:v>0.64593259461310548</c:v>
                </c:pt>
                <c:pt idx="15688">
                  <c:v>0.63999214437668095</c:v>
                </c:pt>
                <c:pt idx="15689">
                  <c:v>0.62654565902713022</c:v>
                </c:pt>
                <c:pt idx="15690">
                  <c:v>0.6505017948783669</c:v>
                </c:pt>
                <c:pt idx="15691">
                  <c:v>0.6442415858437287</c:v>
                </c:pt>
                <c:pt idx="15692">
                  <c:v>0.63948648926858664</c:v>
                </c:pt>
                <c:pt idx="15693">
                  <c:v>0.6333889217487807</c:v>
                </c:pt>
                <c:pt idx="15694">
                  <c:v>0.5965575441959956</c:v>
                </c:pt>
                <c:pt idx="15695">
                  <c:v>0.63761678121586796</c:v>
                </c:pt>
                <c:pt idx="15696">
                  <c:v>0.6295664124215945</c:v>
                </c:pt>
                <c:pt idx="15697">
                  <c:v>0.63099610863289113</c:v>
                </c:pt>
                <c:pt idx="15698">
                  <c:v>0.6285900388670117</c:v>
                </c:pt>
                <c:pt idx="15699">
                  <c:v>0.63920179933252963</c:v>
                </c:pt>
                <c:pt idx="15700">
                  <c:v>0.66900678095857669</c:v>
                </c:pt>
                <c:pt idx="15701">
                  <c:v>0.65962427260698286</c:v>
                </c:pt>
                <c:pt idx="15702">
                  <c:v>0.64187054547631284</c:v>
                </c:pt>
                <c:pt idx="15703">
                  <c:v>0.64107731332537599</c:v>
                </c:pt>
                <c:pt idx="15704">
                  <c:v>0.62308512691762286</c:v>
                </c:pt>
                <c:pt idx="15705">
                  <c:v>0.65127801399814589</c:v>
                </c:pt>
                <c:pt idx="15706">
                  <c:v>0.6447042464644972</c:v>
                </c:pt>
                <c:pt idx="15707">
                  <c:v>0.64377095754250424</c:v>
                </c:pt>
                <c:pt idx="15708">
                  <c:v>0.655906418180216</c:v>
                </c:pt>
                <c:pt idx="15709">
                  <c:v>0.63167283591923395</c:v>
                </c:pt>
                <c:pt idx="15710">
                  <c:v>0.63948648926858664</c:v>
                </c:pt>
                <c:pt idx="15711">
                  <c:v>0.65054461475506264</c:v>
                </c:pt>
                <c:pt idx="15712">
                  <c:v>0.65626556312828599</c:v>
                </c:pt>
                <c:pt idx="15713">
                  <c:v>0.65244588607071008</c:v>
                </c:pt>
                <c:pt idx="15714">
                  <c:v>0.63370327282342886</c:v>
                </c:pt>
                <c:pt idx="15715">
                  <c:v>0.64528514537324233</c:v>
                </c:pt>
                <c:pt idx="15716">
                  <c:v>0.64360808693046745</c:v>
                </c:pt>
                <c:pt idx="15717">
                  <c:v>0.64502906472114263</c:v>
                </c:pt>
                <c:pt idx="15718">
                  <c:v>0.61624570238731835</c:v>
                </c:pt>
                <c:pt idx="15719">
                  <c:v>0.62717071191099361</c:v>
                </c:pt>
                <c:pt idx="15720">
                  <c:v>0.64535887332213526</c:v>
                </c:pt>
                <c:pt idx="15721">
                  <c:v>0.64548465005616662</c:v>
                </c:pt>
                <c:pt idx="15722">
                  <c:v>0.62879424457520838</c:v>
                </c:pt>
                <c:pt idx="15723">
                  <c:v>0.65008807956619596</c:v>
                </c:pt>
                <c:pt idx="15724">
                  <c:v>0.65708670968911165</c:v>
                </c:pt>
                <c:pt idx="15725">
                  <c:v>0.66974474966954056</c:v>
                </c:pt>
                <c:pt idx="15726">
                  <c:v>0.6413781444266119</c:v>
                </c:pt>
                <c:pt idx="15727">
                  <c:v>0.63278446727876325</c:v>
                </c:pt>
                <c:pt idx="15728">
                  <c:v>0.63548374681491149</c:v>
                </c:pt>
                <c:pt idx="15729">
                  <c:v>0.63788981658079358</c:v>
                </c:pt>
                <c:pt idx="15730">
                  <c:v>0.4811687628778461</c:v>
                </c:pt>
                <c:pt idx="15731">
                  <c:v>0.61552756602776959</c:v>
                </c:pt>
                <c:pt idx="15732">
                  <c:v>0.63816708002450362</c:v>
                </c:pt>
                <c:pt idx="15733">
                  <c:v>0.64704126276886198</c:v>
                </c:pt>
                <c:pt idx="15734">
                  <c:v>0.65513843481138312</c:v>
                </c:pt>
                <c:pt idx="15735">
                  <c:v>0.67890002156068596</c:v>
                </c:pt>
                <c:pt idx="15736">
                  <c:v>0.66005193830565012</c:v>
                </c:pt>
                <c:pt idx="15737">
                  <c:v>0.65785741882110826</c:v>
                </c:pt>
                <c:pt idx="15738">
                  <c:v>0.64360808693046745</c:v>
                </c:pt>
                <c:pt idx="15739">
                  <c:v>0.65586412373367364</c:v>
                </c:pt>
                <c:pt idx="15740">
                  <c:v>0.65972609523779269</c:v>
                </c:pt>
                <c:pt idx="15741">
                  <c:v>0.65586412373367364</c:v>
                </c:pt>
                <c:pt idx="15742">
                  <c:v>0.6677837599252987</c:v>
                </c:pt>
                <c:pt idx="15743">
                  <c:v>0.64637308924503822</c:v>
                </c:pt>
                <c:pt idx="15744">
                  <c:v>0.63292005442918353</c:v>
                </c:pt>
                <c:pt idx="15745">
                  <c:v>0.6182066272785206</c:v>
                </c:pt>
                <c:pt idx="15746">
                  <c:v>0.63269084663074404</c:v>
                </c:pt>
                <c:pt idx="15747">
                  <c:v>0.63560113956651465</c:v>
                </c:pt>
                <c:pt idx="15748">
                  <c:v>0.65911134105742586</c:v>
                </c:pt>
                <c:pt idx="15749">
                  <c:v>0.64313921961086806</c:v>
                </c:pt>
                <c:pt idx="15750">
                  <c:v>0.63813535677324262</c:v>
                </c:pt>
                <c:pt idx="15751">
                  <c:v>0.66455243953232568</c:v>
                </c:pt>
                <c:pt idx="15752">
                  <c:v>0.65130854543911465</c:v>
                </c:pt>
                <c:pt idx="15753">
                  <c:v>0.63813535677324262</c:v>
                </c:pt>
                <c:pt idx="15754">
                  <c:v>0.64859231613860036</c:v>
                </c:pt>
                <c:pt idx="15755">
                  <c:v>0.6451591403002046</c:v>
                </c:pt>
                <c:pt idx="15756">
                  <c:v>0.65013784973378363</c:v>
                </c:pt>
                <c:pt idx="15757">
                  <c:v>0.64626365382001583</c:v>
                </c:pt>
                <c:pt idx="15758">
                  <c:v>0.64704126276886198</c:v>
                </c:pt>
                <c:pt idx="15759">
                  <c:v>0.64048926216671964</c:v>
                </c:pt>
                <c:pt idx="15760">
                  <c:v>0.63418360537747465</c:v>
                </c:pt>
                <c:pt idx="15761">
                  <c:v>0.64375862541177142</c:v>
                </c:pt>
                <c:pt idx="15762">
                  <c:v>0.63530092446664144</c:v>
                </c:pt>
                <c:pt idx="15763">
                  <c:v>0.64421126966055364</c:v>
                </c:pt>
                <c:pt idx="15764">
                  <c:v>0.65764412857442056</c:v>
                </c:pt>
                <c:pt idx="15765">
                  <c:v>0.6319118428668935</c:v>
                </c:pt>
                <c:pt idx="15766">
                  <c:v>0.6275898599409786</c:v>
                </c:pt>
                <c:pt idx="15767">
                  <c:v>0.63056188855253603</c:v>
                </c:pt>
                <c:pt idx="15768">
                  <c:v>0.64680631849377723</c:v>
                </c:pt>
                <c:pt idx="15769">
                  <c:v>0.65054461475506264</c:v>
                </c:pt>
                <c:pt idx="15770">
                  <c:v>0.63472910808133065</c:v>
                </c:pt>
                <c:pt idx="15771">
                  <c:v>0.63418360537747465</c:v>
                </c:pt>
                <c:pt idx="15772">
                  <c:v>0.6283889300503116</c:v>
                </c:pt>
                <c:pt idx="15773">
                  <c:v>0.65283828326368998</c:v>
                </c:pt>
                <c:pt idx="15774">
                  <c:v>0.63157058883650086</c:v>
                </c:pt>
                <c:pt idx="15775">
                  <c:v>0.63970604377247364</c:v>
                </c:pt>
                <c:pt idx="15776">
                  <c:v>0.6275898599409786</c:v>
                </c:pt>
                <c:pt idx="15777">
                  <c:v>0.64824472686348356</c:v>
                </c:pt>
                <c:pt idx="15778">
                  <c:v>0.6423545861871357</c:v>
                </c:pt>
                <c:pt idx="15779">
                  <c:v>0.6399186845520981</c:v>
                </c:pt>
                <c:pt idx="15780">
                  <c:v>0.63604448863833118</c:v>
                </c:pt>
                <c:pt idx="15781">
                  <c:v>0.61883020157785562</c:v>
                </c:pt>
                <c:pt idx="15782">
                  <c:v>0.60042422863370448</c:v>
                </c:pt>
                <c:pt idx="15783">
                  <c:v>0.64637308924503822</c:v>
                </c:pt>
                <c:pt idx="15784">
                  <c:v>0.62939354415061255</c:v>
                </c:pt>
                <c:pt idx="15785">
                  <c:v>0.62165554739134365</c:v>
                </c:pt>
                <c:pt idx="15786">
                  <c:v>0.61672799088262253</c:v>
                </c:pt>
                <c:pt idx="15787">
                  <c:v>0.64806417004176453</c:v>
                </c:pt>
                <c:pt idx="15788">
                  <c:v>0.6145585368269354</c:v>
                </c:pt>
                <c:pt idx="15789">
                  <c:v>0.52652611089752277</c:v>
                </c:pt>
                <c:pt idx="15790">
                  <c:v>0.51674020517690722</c:v>
                </c:pt>
                <c:pt idx="15791">
                  <c:v>0.54446813141855543</c:v>
                </c:pt>
                <c:pt idx="15792">
                  <c:v>0.57749179983722432</c:v>
                </c:pt>
                <c:pt idx="15793">
                  <c:v>0.57661932409845595</c:v>
                </c:pt>
                <c:pt idx="15794">
                  <c:v>0.59751236357723947</c:v>
                </c:pt>
                <c:pt idx="15795">
                  <c:v>0.59423465381600549</c:v>
                </c:pt>
                <c:pt idx="15796">
                  <c:v>0.58776747541229357</c:v>
                </c:pt>
                <c:pt idx="15797">
                  <c:v>0.60826430372924656</c:v>
                </c:pt>
                <c:pt idx="15798">
                  <c:v>0.58966115395444507</c:v>
                </c:pt>
                <c:pt idx="15799">
                  <c:v>0.61050807256761064</c:v>
                </c:pt>
                <c:pt idx="15800">
                  <c:v>0.63833796119212349</c:v>
                </c:pt>
                <c:pt idx="15801">
                  <c:v>0.64164059674220963</c:v>
                </c:pt>
                <c:pt idx="15802">
                  <c:v>0.63807619745344424</c:v>
                </c:pt>
                <c:pt idx="15803">
                  <c:v>0.64847006575583388</c:v>
                </c:pt>
                <c:pt idx="15804">
                  <c:v>0.65393214025632418</c:v>
                </c:pt>
                <c:pt idx="15805">
                  <c:v>0.6586209831992017</c:v>
                </c:pt>
                <c:pt idx="15806">
                  <c:v>0.63984855221736325</c:v>
                </c:pt>
                <c:pt idx="15807">
                  <c:v>0.61875039680892163</c:v>
                </c:pt>
                <c:pt idx="15808">
                  <c:v>0.63400780832757953</c:v>
                </c:pt>
                <c:pt idx="15809">
                  <c:v>0.62623846907266456</c:v>
                </c:pt>
                <c:pt idx="15810">
                  <c:v>0.63448508128280867</c:v>
                </c:pt>
                <c:pt idx="15811">
                  <c:v>0.64175289160829463</c:v>
                </c:pt>
                <c:pt idx="15812">
                  <c:v>0.63346845557958809</c:v>
                </c:pt>
                <c:pt idx="15813">
                  <c:v>0.64375862541177142</c:v>
                </c:pt>
                <c:pt idx="15814">
                  <c:v>0.63236237480222213</c:v>
                </c:pt>
                <c:pt idx="15815">
                  <c:v>0.64901271023231455</c:v>
                </c:pt>
                <c:pt idx="15816">
                  <c:v>0.64145873752019134</c:v>
                </c:pt>
                <c:pt idx="15817">
                  <c:v>0.63370327282342886</c:v>
                </c:pt>
                <c:pt idx="15818">
                  <c:v>0.62660293240549036</c:v>
                </c:pt>
                <c:pt idx="15819">
                  <c:v>0.61502496849233002</c:v>
                </c:pt>
                <c:pt idx="15820">
                  <c:v>0.62858389951796456</c:v>
                </c:pt>
                <c:pt idx="15821">
                  <c:v>0.62739761603418454</c:v>
                </c:pt>
                <c:pt idx="15822">
                  <c:v>0.6153219219957996</c:v>
                </c:pt>
                <c:pt idx="15823">
                  <c:v>0.61883020157785562</c:v>
                </c:pt>
                <c:pt idx="15824">
                  <c:v>0.63259278132068553</c:v>
                </c:pt>
                <c:pt idx="15825">
                  <c:v>0.63682209758717634</c:v>
                </c:pt>
                <c:pt idx="15826">
                  <c:v>0.6224531499698055</c:v>
                </c:pt>
                <c:pt idx="15827">
                  <c:v>0.62799572542236215</c:v>
                </c:pt>
                <c:pt idx="15828">
                  <c:v>0.63837315095691249</c:v>
                </c:pt>
                <c:pt idx="15829">
                  <c:v>0.63604448863833118</c:v>
                </c:pt>
                <c:pt idx="15830">
                  <c:v>0.64713836606315145</c:v>
                </c:pt>
                <c:pt idx="15831">
                  <c:v>0.64713836606315145</c:v>
                </c:pt>
                <c:pt idx="15832">
                  <c:v>0.63942422928971065</c:v>
                </c:pt>
                <c:pt idx="15833">
                  <c:v>0.65013784973378363</c:v>
                </c:pt>
                <c:pt idx="15834">
                  <c:v>0.64483847817157214</c:v>
                </c:pt>
                <c:pt idx="15835">
                  <c:v>0.65359230783706657</c:v>
                </c:pt>
                <c:pt idx="15836">
                  <c:v>0.646156697907174</c:v>
                </c:pt>
                <c:pt idx="15837">
                  <c:v>0.62801852961685412</c:v>
                </c:pt>
                <c:pt idx="15838">
                  <c:v>0.62571163282346542</c:v>
                </c:pt>
                <c:pt idx="15839">
                  <c:v>0.63579296326222434</c:v>
                </c:pt>
                <c:pt idx="15840">
                  <c:v>0.63014051223066014</c:v>
                </c:pt>
                <c:pt idx="15841">
                  <c:v>0.62780349592629325</c:v>
                </c:pt>
                <c:pt idx="15842">
                  <c:v>0.64315118776744751</c:v>
                </c:pt>
                <c:pt idx="15843">
                  <c:v>0.62324929039790145</c:v>
                </c:pt>
                <c:pt idx="15844">
                  <c:v>0.627021687466913</c:v>
                </c:pt>
                <c:pt idx="15845">
                  <c:v>0.62150926282860564</c:v>
                </c:pt>
                <c:pt idx="15846">
                  <c:v>0.63292005442918353</c:v>
                </c:pt>
                <c:pt idx="15847">
                  <c:v>0.65245787504176211</c:v>
                </c:pt>
                <c:pt idx="15848">
                  <c:v>0.6446565427647647</c:v>
                </c:pt>
                <c:pt idx="15849">
                  <c:v>0.64647913111637623</c:v>
                </c:pt>
                <c:pt idx="15850">
                  <c:v>0.64239654903386623</c:v>
                </c:pt>
                <c:pt idx="15851">
                  <c:v>0.64496854009113669</c:v>
                </c:pt>
                <c:pt idx="15852">
                  <c:v>0.64345267648618898</c:v>
                </c:pt>
                <c:pt idx="15853">
                  <c:v>0.62977297919499564</c:v>
                </c:pt>
                <c:pt idx="15854">
                  <c:v>0.63370327282342886</c:v>
                </c:pt>
                <c:pt idx="15855">
                  <c:v>0.60769503122404134</c:v>
                </c:pt>
                <c:pt idx="15856">
                  <c:v>0.62263151720425458</c:v>
                </c:pt>
                <c:pt idx="15857">
                  <c:v>0.62571163282346542</c:v>
                </c:pt>
                <c:pt idx="15858">
                  <c:v>0.62494364945463177</c:v>
                </c:pt>
                <c:pt idx="15859">
                  <c:v>0.61224229409975461</c:v>
                </c:pt>
                <c:pt idx="15860">
                  <c:v>0.61675702184461145</c:v>
                </c:pt>
                <c:pt idx="15861">
                  <c:v>0.59894675590381952</c:v>
                </c:pt>
                <c:pt idx="15862">
                  <c:v>0.63295953087527501</c:v>
                </c:pt>
                <c:pt idx="15863">
                  <c:v>0.61345945107205624</c:v>
                </c:pt>
                <c:pt idx="15864">
                  <c:v>0.59517235738628449</c:v>
                </c:pt>
                <c:pt idx="15865">
                  <c:v>0.61202658628915185</c:v>
                </c:pt>
                <c:pt idx="15866">
                  <c:v>0.59738172905019149</c:v>
                </c:pt>
                <c:pt idx="15867">
                  <c:v>0.61785425851119624</c:v>
                </c:pt>
                <c:pt idx="15868">
                  <c:v>0.62494364945463177</c:v>
                </c:pt>
                <c:pt idx="15869">
                  <c:v>0.62433638603911468</c:v>
                </c:pt>
                <c:pt idx="15870">
                  <c:v>0.62683787668057611</c:v>
                </c:pt>
                <c:pt idx="15871">
                  <c:v>0.64135390721468</c:v>
                </c:pt>
                <c:pt idx="15872">
                  <c:v>0.61334100173765149</c:v>
                </c:pt>
                <c:pt idx="15873">
                  <c:v>0.61572070348300811</c:v>
                </c:pt>
                <c:pt idx="15874">
                  <c:v>0.58649221410131258</c:v>
                </c:pt>
                <c:pt idx="15875">
                  <c:v>0.6404049834041835</c:v>
                </c:pt>
                <c:pt idx="15876">
                  <c:v>0.6287817789978617</c:v>
                </c:pt>
                <c:pt idx="15877">
                  <c:v>0.64948464125610061</c:v>
                </c:pt>
                <c:pt idx="15878">
                  <c:v>0.63606217703999812</c:v>
                </c:pt>
                <c:pt idx="15879">
                  <c:v>0.63256304632482274</c:v>
                </c:pt>
                <c:pt idx="15880">
                  <c:v>0.62819680685235268</c:v>
                </c:pt>
                <c:pt idx="15881">
                  <c:v>0.63963970658607183</c:v>
                </c:pt>
                <c:pt idx="15882">
                  <c:v>0.63147451661359133</c:v>
                </c:pt>
                <c:pt idx="15883">
                  <c:v>0.63014051223066014</c:v>
                </c:pt>
                <c:pt idx="15884">
                  <c:v>0.6283889300503116</c:v>
                </c:pt>
                <c:pt idx="15885">
                  <c:v>0.62500918939893091</c:v>
                </c:pt>
                <c:pt idx="15886">
                  <c:v>0.63554513553250813</c:v>
                </c:pt>
                <c:pt idx="15887">
                  <c:v>0.63346845557958809</c:v>
                </c:pt>
                <c:pt idx="15888">
                  <c:v>0.62528126396787964</c:v>
                </c:pt>
                <c:pt idx="15889">
                  <c:v>0.63477715216367614</c:v>
                </c:pt>
                <c:pt idx="15890">
                  <c:v>0.63707704005525467</c:v>
                </c:pt>
                <c:pt idx="15891">
                  <c:v>0.63323709919558291</c:v>
                </c:pt>
                <c:pt idx="15892">
                  <c:v>0.62230104879432768</c:v>
                </c:pt>
                <c:pt idx="15893">
                  <c:v>0.63606217703999812</c:v>
                </c:pt>
                <c:pt idx="15894">
                  <c:v>0.66130290743340081</c:v>
                </c:pt>
                <c:pt idx="15895">
                  <c:v>0.64873521142060131</c:v>
                </c:pt>
                <c:pt idx="15896">
                  <c:v>0.64540726807167181</c:v>
                </c:pt>
                <c:pt idx="15897">
                  <c:v>0.65058610285648244</c:v>
                </c:pt>
                <c:pt idx="15898">
                  <c:v>0.62819084818512139</c:v>
                </c:pt>
                <c:pt idx="15899">
                  <c:v>0.64496854009113669</c:v>
                </c:pt>
                <c:pt idx="15900">
                  <c:v>0.66364204199427679</c:v>
                </c:pt>
                <c:pt idx="15901">
                  <c:v>0.658124117464575</c:v>
                </c:pt>
                <c:pt idx="15902">
                  <c:v>0.6404049834041835</c:v>
                </c:pt>
                <c:pt idx="15903">
                  <c:v>0.65284399913133762</c:v>
                </c:pt>
                <c:pt idx="15904">
                  <c:v>0.64193150336565463</c:v>
                </c:pt>
                <c:pt idx="15905">
                  <c:v>0.64637308924503822</c:v>
                </c:pt>
                <c:pt idx="15906">
                  <c:v>0.62858389951796456</c:v>
                </c:pt>
                <c:pt idx="15907">
                  <c:v>0.63091673135043624</c:v>
                </c:pt>
                <c:pt idx="15908">
                  <c:v>0.64097805735833402</c:v>
                </c:pt>
                <c:pt idx="15909">
                  <c:v>0.61752853393308382</c:v>
                </c:pt>
                <c:pt idx="15910">
                  <c:v>0.62780349592629325</c:v>
                </c:pt>
                <c:pt idx="15911">
                  <c:v>0.62545383564893464</c:v>
                </c:pt>
                <c:pt idx="15912">
                  <c:v>0.6274274630162564</c:v>
                </c:pt>
                <c:pt idx="15913">
                  <c:v>0.62071603067766667</c:v>
                </c:pt>
                <c:pt idx="15914">
                  <c:v>0.63213542100544962</c:v>
                </c:pt>
                <c:pt idx="15915">
                  <c:v>0.63501950894932468</c:v>
                </c:pt>
                <c:pt idx="15916">
                  <c:v>0.63837315095691249</c:v>
                </c:pt>
                <c:pt idx="15917">
                  <c:v>0.63733575167650658</c:v>
                </c:pt>
                <c:pt idx="15918">
                  <c:v>0.64299334859365764</c:v>
                </c:pt>
                <c:pt idx="15919">
                  <c:v>0.64540726807167181</c:v>
                </c:pt>
                <c:pt idx="15920">
                  <c:v>0.63246501991329684</c:v>
                </c:pt>
                <c:pt idx="15921">
                  <c:v>0.6283889300503116</c:v>
                </c:pt>
                <c:pt idx="15922">
                  <c:v>0.61008784433992969</c:v>
                </c:pt>
                <c:pt idx="15923">
                  <c:v>0.63656504254451074</c:v>
                </c:pt>
                <c:pt idx="15924">
                  <c:v>0.64299334859365764</c:v>
                </c:pt>
                <c:pt idx="15925">
                  <c:v>0.65396584350786402</c:v>
                </c:pt>
                <c:pt idx="15926">
                  <c:v>0.64866488602462402</c:v>
                </c:pt>
                <c:pt idx="15927">
                  <c:v>0.6467046738953911</c:v>
                </c:pt>
                <c:pt idx="15928">
                  <c:v>0.64205147421777375</c:v>
                </c:pt>
                <c:pt idx="15929">
                  <c:v>0.64560646154040402</c:v>
                </c:pt>
                <c:pt idx="15930">
                  <c:v>0.63864522552586256</c:v>
                </c:pt>
                <c:pt idx="15931">
                  <c:v>0.61492891751728473</c:v>
                </c:pt>
                <c:pt idx="15932">
                  <c:v>0.64901271023231455</c:v>
                </c:pt>
                <c:pt idx="15933">
                  <c:v>0.64452255609582265</c:v>
                </c:pt>
                <c:pt idx="15934">
                  <c:v>0.65284399913133762</c:v>
                </c:pt>
                <c:pt idx="15935">
                  <c:v>0.65395426371125387</c:v>
                </c:pt>
                <c:pt idx="15936">
                  <c:v>0.64116891408823462</c:v>
                </c:pt>
                <c:pt idx="15937">
                  <c:v>0.66348347008247543</c:v>
                </c:pt>
                <c:pt idx="15938">
                  <c:v>0.66290532513923361</c:v>
                </c:pt>
                <c:pt idx="15939">
                  <c:v>0.64145873752019134</c:v>
                </c:pt>
                <c:pt idx="15940">
                  <c:v>0.67166450235487363</c:v>
                </c:pt>
                <c:pt idx="15941">
                  <c:v>0.66130290743340081</c:v>
                </c:pt>
                <c:pt idx="15942">
                  <c:v>0.63991317456431662</c:v>
                </c:pt>
                <c:pt idx="15943">
                  <c:v>0.61862909276115674</c:v>
                </c:pt>
                <c:pt idx="15944">
                  <c:v>0.6246157135971746</c:v>
                </c:pt>
                <c:pt idx="15945">
                  <c:v>0.65690865933530873</c:v>
                </c:pt>
                <c:pt idx="15946">
                  <c:v>0.6595255844878527</c:v>
                </c:pt>
                <c:pt idx="15947">
                  <c:v>0.64438430605024366</c:v>
                </c:pt>
                <c:pt idx="15948">
                  <c:v>0.63579296326222434</c:v>
                </c:pt>
                <c:pt idx="15949">
                  <c:v>0.63056188855253603</c:v>
                </c:pt>
                <c:pt idx="15950">
                  <c:v>0.64097805735833402</c:v>
                </c:pt>
                <c:pt idx="15951">
                  <c:v>0.65018605914515581</c:v>
                </c:pt>
                <c:pt idx="15952">
                  <c:v>0.65730790571884168</c:v>
                </c:pt>
                <c:pt idx="15953">
                  <c:v>0.65094465231952459</c:v>
                </c:pt>
                <c:pt idx="15954">
                  <c:v>0.64832218209872461</c:v>
                </c:pt>
                <c:pt idx="15955">
                  <c:v>0.64790229674720279</c:v>
                </c:pt>
                <c:pt idx="15956">
                  <c:v>0.65172520245218002</c:v>
                </c:pt>
                <c:pt idx="15957">
                  <c:v>0.65358642209108175</c:v>
                </c:pt>
                <c:pt idx="15958">
                  <c:v>0.68470729313843348</c:v>
                </c:pt>
                <c:pt idx="15959">
                  <c:v>0.68389833635992192</c:v>
                </c:pt>
                <c:pt idx="15960">
                  <c:v>0.67021685274144305</c:v>
                </c:pt>
                <c:pt idx="15961">
                  <c:v>0.69626831921956855</c:v>
                </c:pt>
                <c:pt idx="15962">
                  <c:v>0.73139509429086602</c:v>
                </c:pt>
                <c:pt idx="15963">
                  <c:v>0.66160317634697663</c:v>
                </c:pt>
                <c:pt idx="15964">
                  <c:v>0.6728974630324549</c:v>
                </c:pt>
                <c:pt idx="15965">
                  <c:v>0.66305744844537573</c:v>
                </c:pt>
                <c:pt idx="15966">
                  <c:v>0.63892141034874372</c:v>
                </c:pt>
                <c:pt idx="15967">
                  <c:v>0.66230801860987587</c:v>
                </c:pt>
                <c:pt idx="15968">
                  <c:v>0.65962427260698286</c:v>
                </c:pt>
                <c:pt idx="15969">
                  <c:v>0.66604230199483661</c:v>
                </c:pt>
                <c:pt idx="15970">
                  <c:v>0.65130854543911465</c:v>
                </c:pt>
                <c:pt idx="15971">
                  <c:v>0.64866488602462402</c:v>
                </c:pt>
                <c:pt idx="15972">
                  <c:v>0.67382696897326344</c:v>
                </c:pt>
                <c:pt idx="15973">
                  <c:v>0.67021685274144305</c:v>
                </c:pt>
                <c:pt idx="15974">
                  <c:v>0.66949121434054437</c:v>
                </c:pt>
                <c:pt idx="15975">
                  <c:v>0.65054461475506264</c:v>
                </c:pt>
                <c:pt idx="15976">
                  <c:v>0.65626556312828599</c:v>
                </c:pt>
                <c:pt idx="15977">
                  <c:v>0.661428131599747</c:v>
                </c:pt>
                <c:pt idx="15978">
                  <c:v>0.65920287746453277</c:v>
                </c:pt>
                <c:pt idx="15979">
                  <c:v>0.65245787504176211</c:v>
                </c:pt>
                <c:pt idx="15980">
                  <c:v>0.65094465231952459</c:v>
                </c:pt>
                <c:pt idx="15981">
                  <c:v>0.66186483380305838</c:v>
                </c:pt>
                <c:pt idx="15982">
                  <c:v>0.66511173707505233</c:v>
                </c:pt>
                <c:pt idx="15983">
                  <c:v>0.6677837599252987</c:v>
                </c:pt>
                <c:pt idx="15984">
                  <c:v>0.67757866084191853</c:v>
                </c:pt>
                <c:pt idx="15985">
                  <c:v>0.67579277030186868</c:v>
                </c:pt>
                <c:pt idx="15986">
                  <c:v>0.65920287746453277</c:v>
                </c:pt>
                <c:pt idx="15987">
                  <c:v>0.66155729330296609</c:v>
                </c:pt>
                <c:pt idx="15988">
                  <c:v>0.67098760301003524</c:v>
                </c:pt>
                <c:pt idx="15989">
                  <c:v>0.64901271023231455</c:v>
                </c:pt>
                <c:pt idx="15990">
                  <c:v>0.65626556312828599</c:v>
                </c:pt>
                <c:pt idx="15991">
                  <c:v>0.6207663489812052</c:v>
                </c:pt>
                <c:pt idx="15992">
                  <c:v>0.67217061017341451</c:v>
                </c:pt>
                <c:pt idx="15993">
                  <c:v>0.65621802391506889</c:v>
                </c:pt>
                <c:pt idx="15994">
                  <c:v>0.66015552673354816</c:v>
                </c:pt>
                <c:pt idx="15995">
                  <c:v>0.66026230134289521</c:v>
                </c:pt>
                <c:pt idx="15996">
                  <c:v>0.64832218209872461</c:v>
                </c:pt>
                <c:pt idx="15997">
                  <c:v>0.66803629009236798</c:v>
                </c:pt>
                <c:pt idx="15998">
                  <c:v>0.67144253878427962</c:v>
                </c:pt>
                <c:pt idx="15999">
                  <c:v>0.66005193830565012</c:v>
                </c:pt>
                <c:pt idx="16000">
                  <c:v>0.65013784973378363</c:v>
                </c:pt>
                <c:pt idx="16001">
                  <c:v>0.65321251377534351</c:v>
                </c:pt>
                <c:pt idx="16002">
                  <c:v>0.64626365382001583</c:v>
                </c:pt>
                <c:pt idx="16003">
                  <c:v>0.66335214512622265</c:v>
                </c:pt>
                <c:pt idx="16004">
                  <c:v>0.65436909097528584</c:v>
                </c:pt>
                <c:pt idx="16005">
                  <c:v>0.68109528056631474</c:v>
                </c:pt>
                <c:pt idx="16006">
                  <c:v>0.70035752782265859</c:v>
                </c:pt>
                <c:pt idx="16007">
                  <c:v>0.68196445899468361</c:v>
                </c:pt>
                <c:pt idx="16008">
                  <c:v>0.66291131974887485</c:v>
                </c:pt>
                <c:pt idx="16009">
                  <c:v>0.61875039680892163</c:v>
                </c:pt>
                <c:pt idx="16010">
                  <c:v>0.6585413472804118</c:v>
                </c:pt>
                <c:pt idx="16011">
                  <c:v>0.67075444722809785</c:v>
                </c:pt>
                <c:pt idx="16012">
                  <c:v>0.65929729957206762</c:v>
                </c:pt>
                <c:pt idx="16013">
                  <c:v>0.65595008373433161</c:v>
                </c:pt>
                <c:pt idx="16014">
                  <c:v>0.64972418592952264</c:v>
                </c:pt>
                <c:pt idx="16015">
                  <c:v>0.64781748188863753</c:v>
                </c:pt>
                <c:pt idx="16016">
                  <c:v>0.63448508128280867</c:v>
                </c:pt>
                <c:pt idx="16017">
                  <c:v>0.6287817789978617</c:v>
                </c:pt>
                <c:pt idx="16018">
                  <c:v>0.60693063469930486</c:v>
                </c:pt>
                <c:pt idx="16019">
                  <c:v>0.62720824654494933</c:v>
                </c:pt>
                <c:pt idx="16020">
                  <c:v>0.63169156560039863</c:v>
                </c:pt>
                <c:pt idx="16021">
                  <c:v>0.63914660526981326</c:v>
                </c:pt>
                <c:pt idx="16022">
                  <c:v>0.64097805735833402</c:v>
                </c:pt>
                <c:pt idx="16023">
                  <c:v>0.65471786877266058</c:v>
                </c:pt>
                <c:pt idx="16024">
                  <c:v>0.67705627727174933</c:v>
                </c:pt>
                <c:pt idx="16025">
                  <c:v>0.67268414824669964</c:v>
                </c:pt>
                <c:pt idx="16026">
                  <c:v>0.67098760301003524</c:v>
                </c:pt>
                <c:pt idx="16027">
                  <c:v>0.66397434363079089</c:v>
                </c:pt>
                <c:pt idx="16028">
                  <c:v>0.66726611938227431</c:v>
                </c:pt>
                <c:pt idx="16029">
                  <c:v>0.65436909097528584</c:v>
                </c:pt>
                <c:pt idx="16030">
                  <c:v>0.66290532513923361</c:v>
                </c:pt>
                <c:pt idx="16031">
                  <c:v>0.66950283410434364</c:v>
                </c:pt>
                <c:pt idx="16032">
                  <c:v>0.66520715495567362</c:v>
                </c:pt>
                <c:pt idx="16033">
                  <c:v>0.66726611938227431</c:v>
                </c:pt>
                <c:pt idx="16034">
                  <c:v>0.66752707090052865</c:v>
                </c:pt>
                <c:pt idx="16035">
                  <c:v>0.65243351001149463</c:v>
                </c:pt>
                <c:pt idx="16036">
                  <c:v>0.66501782541247356</c:v>
                </c:pt>
                <c:pt idx="16037">
                  <c:v>0.65283238728989212</c:v>
                </c:pt>
                <c:pt idx="16038">
                  <c:v>0.67224686959678004</c:v>
                </c:pt>
                <c:pt idx="16039">
                  <c:v>0.67098760301003524</c:v>
                </c:pt>
                <c:pt idx="16040">
                  <c:v>0.66900678095857669</c:v>
                </c:pt>
                <c:pt idx="16041">
                  <c:v>0.68182457457800272</c:v>
                </c:pt>
                <c:pt idx="16042">
                  <c:v>0.6734158998636306</c:v>
                </c:pt>
                <c:pt idx="16043">
                  <c:v>0.64313921961086806</c:v>
                </c:pt>
                <c:pt idx="16044">
                  <c:v>0.64313921961086806</c:v>
                </c:pt>
                <c:pt idx="16045">
                  <c:v>0.66651798055488165</c:v>
                </c:pt>
                <c:pt idx="16046">
                  <c:v>0.65708670968911165</c:v>
                </c:pt>
                <c:pt idx="16047">
                  <c:v>0.66335214512622265</c:v>
                </c:pt>
                <c:pt idx="16048">
                  <c:v>0.64548465005616662</c:v>
                </c:pt>
                <c:pt idx="16049">
                  <c:v>0.67633063887084865</c:v>
                </c:pt>
                <c:pt idx="16050">
                  <c:v>0.66005193830565012</c:v>
                </c:pt>
                <c:pt idx="16051">
                  <c:v>0.658124117464575</c:v>
                </c:pt>
                <c:pt idx="16052">
                  <c:v>0.67121693576369268</c:v>
                </c:pt>
                <c:pt idx="16053">
                  <c:v>0.65510817144201661</c:v>
                </c:pt>
                <c:pt idx="16054">
                  <c:v>0.65631463040682714</c:v>
                </c:pt>
                <c:pt idx="16055">
                  <c:v>0.66604230199483661</c:v>
                </c:pt>
                <c:pt idx="16056">
                  <c:v>0.66700079826097802</c:v>
                </c:pt>
                <c:pt idx="16057">
                  <c:v>0.66444322427162095</c:v>
                </c:pt>
                <c:pt idx="16058">
                  <c:v>0.64704126276886198</c:v>
                </c:pt>
                <c:pt idx="16059">
                  <c:v>0.61796999321724988</c:v>
                </c:pt>
                <c:pt idx="16060">
                  <c:v>0.64502906472114263</c:v>
                </c:pt>
                <c:pt idx="16061">
                  <c:v>0.63864522552586256</c:v>
                </c:pt>
                <c:pt idx="16062">
                  <c:v>0.64313921961086806</c:v>
                </c:pt>
                <c:pt idx="16063">
                  <c:v>0.66700079826097802</c:v>
                </c:pt>
                <c:pt idx="16064">
                  <c:v>0.655906418180216</c:v>
                </c:pt>
                <c:pt idx="16065">
                  <c:v>0.65939474602603665</c:v>
                </c:pt>
                <c:pt idx="16066">
                  <c:v>0.64704126276886198</c:v>
                </c:pt>
                <c:pt idx="16067">
                  <c:v>0.64694100433201018</c:v>
                </c:pt>
                <c:pt idx="16068">
                  <c:v>0.63977557994433465</c:v>
                </c:pt>
                <c:pt idx="16069">
                  <c:v>0.63736059050415461</c:v>
                </c:pt>
                <c:pt idx="16070">
                  <c:v>0.63999214437668095</c:v>
                </c:pt>
                <c:pt idx="16071">
                  <c:v>0.6505017948783669</c:v>
                </c:pt>
                <c:pt idx="16072">
                  <c:v>0.65631463040682714</c:v>
                </c:pt>
                <c:pt idx="16073">
                  <c:v>0.67027627757110131</c:v>
                </c:pt>
                <c:pt idx="16074">
                  <c:v>0.66568861714469263</c:v>
                </c:pt>
                <c:pt idx="16075">
                  <c:v>0.65595008373433161</c:v>
                </c:pt>
                <c:pt idx="16076">
                  <c:v>0.64409417509899014</c:v>
                </c:pt>
                <c:pt idx="16077">
                  <c:v>0.65243351001149463</c:v>
                </c:pt>
                <c:pt idx="16078">
                  <c:v>0.67075444722809785</c:v>
                </c:pt>
                <c:pt idx="16079">
                  <c:v>0.67481598248098462</c:v>
                </c:pt>
                <c:pt idx="16080">
                  <c:v>0.67172808823955976</c:v>
                </c:pt>
                <c:pt idx="16081">
                  <c:v>0.65399012272418999</c:v>
                </c:pt>
                <c:pt idx="16082">
                  <c:v>0.67179479129264175</c:v>
                </c:pt>
                <c:pt idx="16083">
                  <c:v>0.66801297164183204</c:v>
                </c:pt>
                <c:pt idx="16084">
                  <c:v>0.66275783168157654</c:v>
                </c:pt>
                <c:pt idx="16085">
                  <c:v>0.67541169371486365</c:v>
                </c:pt>
                <c:pt idx="16086">
                  <c:v>0.67299116195016462</c:v>
                </c:pt>
                <c:pt idx="16087">
                  <c:v>0.65282630256100582</c:v>
                </c:pt>
                <c:pt idx="16088">
                  <c:v>0.69897000433601952</c:v>
                </c:pt>
                <c:pt idx="16089">
                  <c:v>0.66275783168157654</c:v>
                </c:pt>
                <c:pt idx="16090">
                  <c:v>0.66801297164183204</c:v>
                </c:pt>
                <c:pt idx="16091">
                  <c:v>0.65972609523779269</c:v>
                </c:pt>
                <c:pt idx="16092">
                  <c:v>0.67669360962486858</c:v>
                </c:pt>
                <c:pt idx="16093">
                  <c:v>0.64728753126533933</c:v>
                </c:pt>
                <c:pt idx="16094">
                  <c:v>0.65203396628980215</c:v>
                </c:pt>
                <c:pt idx="16095">
                  <c:v>0.68036475981895728</c:v>
                </c:pt>
                <c:pt idx="16096">
                  <c:v>0.68669486268951685</c:v>
                </c:pt>
                <c:pt idx="16097">
                  <c:v>0.67979117098035546</c:v>
                </c:pt>
                <c:pt idx="16098">
                  <c:v>0.65321251377534351</c:v>
                </c:pt>
                <c:pt idx="16099">
                  <c:v>0.65087129796044263</c:v>
                </c:pt>
                <c:pt idx="16100">
                  <c:v>0.67447593085585644</c:v>
                </c:pt>
                <c:pt idx="16101">
                  <c:v>0.6555411760939277</c:v>
                </c:pt>
                <c:pt idx="16102">
                  <c:v>0.53070408279229409</c:v>
                </c:pt>
                <c:pt idx="16103">
                  <c:v>0.66673099680645065</c:v>
                </c:pt>
                <c:pt idx="16104">
                  <c:v>0.65243351001149463</c:v>
                </c:pt>
                <c:pt idx="16105">
                  <c:v>0.69755536307901722</c:v>
                </c:pt>
                <c:pt idx="16106">
                  <c:v>0.65282001986530158</c:v>
                </c:pt>
                <c:pt idx="16107">
                  <c:v>0.64502906472114263</c:v>
                </c:pt>
                <c:pt idx="16108">
                  <c:v>0.64772991368955268</c:v>
                </c:pt>
                <c:pt idx="16109">
                  <c:v>0.65436909097528584</c:v>
                </c:pt>
                <c:pt idx="16110">
                  <c:v>0.68461185428915294</c:v>
                </c:pt>
                <c:pt idx="16111">
                  <c:v>0.68168236944185667</c:v>
                </c:pt>
                <c:pt idx="16112">
                  <c:v>0.65708670968911165</c:v>
                </c:pt>
                <c:pt idx="16113">
                  <c:v>0.65708670968911165</c:v>
                </c:pt>
                <c:pt idx="16114">
                  <c:v>0.65130854543911465</c:v>
                </c:pt>
                <c:pt idx="16115">
                  <c:v>0.65862676265720432</c:v>
                </c:pt>
                <c:pt idx="16116">
                  <c:v>0.65205284824810616</c:v>
                </c:pt>
                <c:pt idx="16117">
                  <c:v>0.65087129796044263</c:v>
                </c:pt>
                <c:pt idx="16118">
                  <c:v>0.6555411760939277</c:v>
                </c:pt>
                <c:pt idx="16119">
                  <c:v>0.6408771642269917</c:v>
                </c:pt>
                <c:pt idx="16120">
                  <c:v>0.6555411760939277</c:v>
                </c:pt>
                <c:pt idx="16121">
                  <c:v>0.67330801401488427</c:v>
                </c:pt>
                <c:pt idx="16122">
                  <c:v>0.68124123737558973</c:v>
                </c:pt>
                <c:pt idx="16123">
                  <c:v>0.67833624673218063</c:v>
                </c:pt>
                <c:pt idx="16124">
                  <c:v>0.65896484266443689</c:v>
                </c:pt>
                <c:pt idx="16125">
                  <c:v>0.63841001336680736</c:v>
                </c:pt>
                <c:pt idx="16126">
                  <c:v>0.65785741882110826</c:v>
                </c:pt>
                <c:pt idx="16127">
                  <c:v>0.66444322427162095</c:v>
                </c:pt>
                <c:pt idx="16128">
                  <c:v>0.67224686959678004</c:v>
                </c:pt>
                <c:pt idx="16129">
                  <c:v>0.74641900426735386</c:v>
                </c:pt>
                <c:pt idx="16130">
                  <c:v>0.69754374859798651</c:v>
                </c:pt>
                <c:pt idx="16131">
                  <c:v>0.65516968014265953</c:v>
                </c:pt>
                <c:pt idx="16132">
                  <c:v>0.69467710794638371</c:v>
                </c:pt>
                <c:pt idx="16133">
                  <c:v>0.66824951052799375</c:v>
                </c:pt>
                <c:pt idx="16134">
                  <c:v>0.67127070171633352</c:v>
                </c:pt>
                <c:pt idx="16135">
                  <c:v>0.68880211056480634</c:v>
                </c:pt>
                <c:pt idx="16136">
                  <c:v>0.70874553400587315</c:v>
                </c:pt>
                <c:pt idx="16137">
                  <c:v>0.66260303058141512</c:v>
                </c:pt>
                <c:pt idx="16138">
                  <c:v>0.66060328341194863</c:v>
                </c:pt>
                <c:pt idx="16139">
                  <c:v>0.66169058123283664</c:v>
                </c:pt>
                <c:pt idx="16140">
                  <c:v>0.65939474602603665</c:v>
                </c:pt>
                <c:pt idx="16141">
                  <c:v>0.65476634184396432</c:v>
                </c:pt>
                <c:pt idx="16142">
                  <c:v>0.65438787168327961</c:v>
                </c:pt>
                <c:pt idx="16143">
                  <c:v>0.68534114830083881</c:v>
                </c:pt>
                <c:pt idx="16144">
                  <c:v>0.64920305239717879</c:v>
                </c:pt>
                <c:pt idx="16145">
                  <c:v>0.64205147421777375</c:v>
                </c:pt>
                <c:pt idx="16146">
                  <c:v>0.6333889217487807</c:v>
                </c:pt>
                <c:pt idx="16147">
                  <c:v>0.65207113471653533</c:v>
                </c:pt>
                <c:pt idx="16148">
                  <c:v>0.66335214512622265</c:v>
                </c:pt>
                <c:pt idx="16149">
                  <c:v>0.65013784973378363</c:v>
                </c:pt>
                <c:pt idx="16150">
                  <c:v>0.64438430605024366</c:v>
                </c:pt>
                <c:pt idx="16151">
                  <c:v>0.66169058123283664</c:v>
                </c:pt>
                <c:pt idx="16152">
                  <c:v>0.65243351001149463</c:v>
                </c:pt>
                <c:pt idx="16153">
                  <c:v>0.68815713505380172</c:v>
                </c:pt>
                <c:pt idx="16154">
                  <c:v>0.6800530164376517</c:v>
                </c:pt>
                <c:pt idx="16155">
                  <c:v>0.66900678095857669</c:v>
                </c:pt>
                <c:pt idx="16156">
                  <c:v>0.6555411760939277</c:v>
                </c:pt>
                <c:pt idx="16157">
                  <c:v>0.68961450045462092</c:v>
                </c:pt>
                <c:pt idx="16158">
                  <c:v>0.65750669644702564</c:v>
                </c:pt>
                <c:pt idx="16159">
                  <c:v>0.6571499340536836</c:v>
                </c:pt>
                <c:pt idx="16160">
                  <c:v>0.64887544704497324</c:v>
                </c:pt>
                <c:pt idx="16161">
                  <c:v>0.67833624673218063</c:v>
                </c:pt>
                <c:pt idx="16162">
                  <c:v>0.66520715495567362</c:v>
                </c:pt>
                <c:pt idx="16163">
                  <c:v>0.65321251377534351</c:v>
                </c:pt>
                <c:pt idx="16164">
                  <c:v>0.69048189411050065</c:v>
                </c:pt>
                <c:pt idx="16165">
                  <c:v>0.68699356626467956</c:v>
                </c:pt>
                <c:pt idx="16166">
                  <c:v>0.67121693576369268</c:v>
                </c:pt>
                <c:pt idx="16167">
                  <c:v>0.66974474966954056</c:v>
                </c:pt>
                <c:pt idx="16168">
                  <c:v>0.66624615952739563</c:v>
                </c:pt>
                <c:pt idx="16169">
                  <c:v>0.66080526803817008</c:v>
                </c:pt>
                <c:pt idx="16170">
                  <c:v>0.67224686959678004</c:v>
                </c:pt>
                <c:pt idx="16171">
                  <c:v>0.64438430605024366</c:v>
                </c:pt>
                <c:pt idx="16172">
                  <c:v>0.65476634184396432</c:v>
                </c:pt>
                <c:pt idx="16173">
                  <c:v>0.66850615325829488</c:v>
                </c:pt>
                <c:pt idx="16174">
                  <c:v>0.66529800964145225</c:v>
                </c:pt>
                <c:pt idx="16175">
                  <c:v>0.69399846783333763</c:v>
                </c:pt>
                <c:pt idx="16176">
                  <c:v>0.68449218096739473</c:v>
                </c:pt>
                <c:pt idx="16177">
                  <c:v>0.67103619811827664</c:v>
                </c:pt>
                <c:pt idx="16178">
                  <c:v>0.67650773567300271</c:v>
                </c:pt>
                <c:pt idx="16179">
                  <c:v>0.67202272698113164</c:v>
                </c:pt>
                <c:pt idx="16180">
                  <c:v>0.68301749540139034</c:v>
                </c:pt>
                <c:pt idx="16181">
                  <c:v>0.67669360962486858</c:v>
                </c:pt>
                <c:pt idx="16182">
                  <c:v>0.68314958192486452</c:v>
                </c:pt>
                <c:pt idx="16183">
                  <c:v>0.67202272698113164</c:v>
                </c:pt>
                <c:pt idx="16184">
                  <c:v>0.67000630840070263</c:v>
                </c:pt>
                <c:pt idx="16185">
                  <c:v>0.69754374859798651</c:v>
                </c:pt>
                <c:pt idx="16186">
                  <c:v>0.66214333638004208</c:v>
                </c:pt>
                <c:pt idx="16187">
                  <c:v>0.64502906472114263</c:v>
                </c:pt>
                <c:pt idx="16188">
                  <c:v>0.64345267648618898</c:v>
                </c:pt>
                <c:pt idx="16189">
                  <c:v>0.669256878565202</c:v>
                </c:pt>
                <c:pt idx="16190">
                  <c:v>0.66700079826097802</c:v>
                </c:pt>
                <c:pt idx="16191">
                  <c:v>0.66529800964145225</c:v>
                </c:pt>
                <c:pt idx="16192">
                  <c:v>0.67687643197313863</c:v>
                </c:pt>
                <c:pt idx="16193">
                  <c:v>0.66124460895933446</c:v>
                </c:pt>
                <c:pt idx="16194">
                  <c:v>0.67595564091390459</c:v>
                </c:pt>
                <c:pt idx="16195">
                  <c:v>0.66444322427162095</c:v>
                </c:pt>
                <c:pt idx="16196">
                  <c:v>0.68094690020274629</c:v>
                </c:pt>
                <c:pt idx="16197">
                  <c:v>0.68761525345889907</c:v>
                </c:pt>
                <c:pt idx="16198">
                  <c:v>0.68567066512499164</c:v>
                </c:pt>
                <c:pt idx="16199">
                  <c:v>0.67320528177904571</c:v>
                </c:pt>
                <c:pt idx="16200">
                  <c:v>0.655906418180216</c:v>
                </c:pt>
                <c:pt idx="16201">
                  <c:v>0.68168236944185667</c:v>
                </c:pt>
                <c:pt idx="16202">
                  <c:v>0.67705627727174933</c:v>
                </c:pt>
                <c:pt idx="16203">
                  <c:v>0.6505017948783669</c:v>
                </c:pt>
                <c:pt idx="16204">
                  <c:v>0.65631463040682714</c:v>
                </c:pt>
                <c:pt idx="16205">
                  <c:v>0.66169058123283664</c:v>
                </c:pt>
                <c:pt idx="16206">
                  <c:v>0.669256878565202</c:v>
                </c:pt>
                <c:pt idx="16207">
                  <c:v>0.66245317051025632</c:v>
                </c:pt>
                <c:pt idx="16208">
                  <c:v>0.64078105373422323</c:v>
                </c:pt>
                <c:pt idx="16209">
                  <c:v>0.6295664124215945</c:v>
                </c:pt>
                <c:pt idx="16210">
                  <c:v>0.63682209758717634</c:v>
                </c:pt>
                <c:pt idx="16211">
                  <c:v>0.63708927353033185</c:v>
                </c:pt>
                <c:pt idx="16212">
                  <c:v>0.64972418592952264</c:v>
                </c:pt>
                <c:pt idx="16213">
                  <c:v>0.6510135496754057</c:v>
                </c:pt>
                <c:pt idx="16214">
                  <c:v>0.65358642209108175</c:v>
                </c:pt>
                <c:pt idx="16215">
                  <c:v>0.65626556312828599</c:v>
                </c:pt>
                <c:pt idx="16216">
                  <c:v>0.64832218209872461</c:v>
                </c:pt>
                <c:pt idx="16217">
                  <c:v>0.65621802391506889</c:v>
                </c:pt>
                <c:pt idx="16218">
                  <c:v>0.64222672088902244</c:v>
                </c:pt>
                <c:pt idx="16219">
                  <c:v>0.6799467670225896</c:v>
                </c:pt>
                <c:pt idx="16220">
                  <c:v>0.68936436356256148</c:v>
                </c:pt>
                <c:pt idx="16221">
                  <c:v>0.67071324477259264</c:v>
                </c:pt>
                <c:pt idx="16222">
                  <c:v>0.65661876246725515</c:v>
                </c:pt>
                <c:pt idx="16223">
                  <c:v>0.65778407684982876</c:v>
                </c:pt>
                <c:pt idx="16224">
                  <c:v>0.63497683752841427</c:v>
                </c:pt>
                <c:pt idx="16225">
                  <c:v>0.64483847817157214</c:v>
                </c:pt>
                <c:pt idx="16226">
                  <c:v>0.64283047798162263</c:v>
                </c:pt>
                <c:pt idx="16227">
                  <c:v>0.6451591403002046</c:v>
                </c:pt>
                <c:pt idx="16228">
                  <c:v>0.67816579571902025</c:v>
                </c:pt>
                <c:pt idx="16229">
                  <c:v>0.65207113471653533</c:v>
                </c:pt>
                <c:pt idx="16230">
                  <c:v>0.65359838184328978</c:v>
                </c:pt>
                <c:pt idx="16231">
                  <c:v>0.6494261385979796</c:v>
                </c:pt>
                <c:pt idx="16232">
                  <c:v>0.66483438029165753</c:v>
                </c:pt>
                <c:pt idx="16233">
                  <c:v>0.65396584350786402</c:v>
                </c:pt>
                <c:pt idx="16234">
                  <c:v>0.64747538302738561</c:v>
                </c:pt>
                <c:pt idx="16235">
                  <c:v>0.65586412373367364</c:v>
                </c:pt>
                <c:pt idx="16236">
                  <c:v>0.67434752942768672</c:v>
                </c:pt>
                <c:pt idx="16237">
                  <c:v>0.64626365382001583</c:v>
                </c:pt>
                <c:pt idx="16238">
                  <c:v>0.63655260053732055</c:v>
                </c:pt>
                <c:pt idx="16239">
                  <c:v>0.59251467342173159</c:v>
                </c:pt>
                <c:pt idx="16240">
                  <c:v>0.64502906472114263</c:v>
                </c:pt>
                <c:pt idx="16241">
                  <c:v>0.65476634184396432</c:v>
                </c:pt>
                <c:pt idx="16242">
                  <c:v>0.65399012272418999</c:v>
                </c:pt>
                <c:pt idx="16243">
                  <c:v>0.66772302453489862</c:v>
                </c:pt>
                <c:pt idx="16244">
                  <c:v>0.64036737835182411</c:v>
                </c:pt>
                <c:pt idx="16245">
                  <c:v>0.66367794745351061</c:v>
                </c:pt>
                <c:pt idx="16246">
                  <c:v>0.67179479129264175</c:v>
                </c:pt>
                <c:pt idx="16247">
                  <c:v>0.67027627757110131</c:v>
                </c:pt>
                <c:pt idx="16248">
                  <c:v>0.66060328341194863</c:v>
                </c:pt>
                <c:pt idx="16249">
                  <c:v>0.67427102095093283</c:v>
                </c:pt>
                <c:pt idx="16250">
                  <c:v>0.41545261358712632</c:v>
                </c:pt>
                <c:pt idx="16251">
                  <c:v>0.64078105373422323</c:v>
                </c:pt>
                <c:pt idx="16252">
                  <c:v>0.64772991368955268</c:v>
                </c:pt>
                <c:pt idx="16253">
                  <c:v>0.64535887332213526</c:v>
                </c:pt>
                <c:pt idx="16254">
                  <c:v>0.64266233144203555</c:v>
                </c:pt>
                <c:pt idx="16255">
                  <c:v>0.67394199863409043</c:v>
                </c:pt>
                <c:pt idx="16256">
                  <c:v>0.64936577045149924</c:v>
                </c:pt>
                <c:pt idx="16257">
                  <c:v>0.63602595715908183</c:v>
                </c:pt>
                <c:pt idx="16258">
                  <c:v>0.655906418180216</c:v>
                </c:pt>
                <c:pt idx="16259">
                  <c:v>0.64593259461310548</c:v>
                </c:pt>
                <c:pt idx="16260">
                  <c:v>0.63202321470540668</c:v>
                </c:pt>
                <c:pt idx="16261">
                  <c:v>0.65397779059345729</c:v>
                </c:pt>
                <c:pt idx="16262">
                  <c:v>0.69190814984853211</c:v>
                </c:pt>
                <c:pt idx="16263">
                  <c:v>0.66137399254394547</c:v>
                </c:pt>
                <c:pt idx="16264">
                  <c:v>0.6737341809199453</c:v>
                </c:pt>
                <c:pt idx="16265">
                  <c:v>0.67595564091390459</c:v>
                </c:pt>
                <c:pt idx="16266">
                  <c:v>0.65045757805484594</c:v>
                </c:pt>
                <c:pt idx="16267">
                  <c:v>0.64248864838357256</c:v>
                </c:pt>
                <c:pt idx="16268">
                  <c:v>0.65124648741238811</c:v>
                </c:pt>
                <c:pt idx="16269">
                  <c:v>0.64406913433547552</c:v>
                </c:pt>
                <c:pt idx="16270">
                  <c:v>0.6602743682628307</c:v>
                </c:pt>
                <c:pt idx="16271">
                  <c:v>0.63897207466073458</c:v>
                </c:pt>
                <c:pt idx="16272">
                  <c:v>0.66137399254394547</c:v>
                </c:pt>
                <c:pt idx="16273">
                  <c:v>0.65436909097528584</c:v>
                </c:pt>
                <c:pt idx="16274">
                  <c:v>0.64866488602462402</c:v>
                </c:pt>
                <c:pt idx="16275">
                  <c:v>0.64548465005616662</c:v>
                </c:pt>
                <c:pt idx="16276">
                  <c:v>0.67595564091390459</c:v>
                </c:pt>
                <c:pt idx="16277">
                  <c:v>0.68124123737558973</c:v>
                </c:pt>
                <c:pt idx="16278">
                  <c:v>0.66245317051025632</c:v>
                </c:pt>
                <c:pt idx="16279">
                  <c:v>0.68168236944185667</c:v>
                </c:pt>
                <c:pt idx="16280">
                  <c:v>0.65972609523779269</c:v>
                </c:pt>
                <c:pt idx="16281">
                  <c:v>0.64659975172037365</c:v>
                </c:pt>
                <c:pt idx="16282">
                  <c:v>0.66491927330859668</c:v>
                </c:pt>
                <c:pt idx="16283">
                  <c:v>0.68976700591302254</c:v>
                </c:pt>
                <c:pt idx="16284">
                  <c:v>0.67856315397514022</c:v>
                </c:pt>
                <c:pt idx="16285">
                  <c:v>0.57849393128333271</c:v>
                </c:pt>
                <c:pt idx="16286">
                  <c:v>0.61146745984979367</c:v>
                </c:pt>
                <c:pt idx="16287">
                  <c:v>0.5669309273097809</c:v>
                </c:pt>
                <c:pt idx="16288">
                  <c:v>0.61002892099923778</c:v>
                </c:pt>
                <c:pt idx="16289">
                  <c:v>0.65513843481138312</c:v>
                </c:pt>
                <c:pt idx="16290">
                  <c:v>0.65702548367546298</c:v>
                </c:pt>
                <c:pt idx="16291">
                  <c:v>0.65939474602603665</c:v>
                </c:pt>
                <c:pt idx="16292">
                  <c:v>0.64297481711440974</c:v>
                </c:pt>
                <c:pt idx="16293">
                  <c:v>0.6464913908372445</c:v>
                </c:pt>
                <c:pt idx="16294">
                  <c:v>0.66397434363079089</c:v>
                </c:pt>
                <c:pt idx="16295">
                  <c:v>0.65282001986530158</c:v>
                </c:pt>
                <c:pt idx="16296">
                  <c:v>0.64694100433201018</c:v>
                </c:pt>
                <c:pt idx="16297">
                  <c:v>0.63708927353033185</c:v>
                </c:pt>
                <c:pt idx="16298">
                  <c:v>0.63868888669012547</c:v>
                </c:pt>
                <c:pt idx="16299">
                  <c:v>0.63788981658079358</c:v>
                </c:pt>
                <c:pt idx="16300">
                  <c:v>0.6442415858437287</c:v>
                </c:pt>
                <c:pt idx="16301">
                  <c:v>0.64377095754250424</c:v>
                </c:pt>
                <c:pt idx="16302">
                  <c:v>0.65438787168327961</c:v>
                </c:pt>
                <c:pt idx="16303">
                  <c:v>0.65399012272418999</c:v>
                </c:pt>
                <c:pt idx="16304">
                  <c:v>0.65862676265720432</c:v>
                </c:pt>
                <c:pt idx="16305">
                  <c:v>0.66700079826097802</c:v>
                </c:pt>
                <c:pt idx="16306">
                  <c:v>0.65636530062995013</c:v>
                </c:pt>
                <c:pt idx="16307">
                  <c:v>0.63955180162030101</c:v>
                </c:pt>
                <c:pt idx="16308">
                  <c:v>0.63708927353033185</c:v>
                </c:pt>
                <c:pt idx="16309">
                  <c:v>0.64704126276886198</c:v>
                </c:pt>
                <c:pt idx="16310">
                  <c:v>0.69754374859798651</c:v>
                </c:pt>
                <c:pt idx="16311">
                  <c:v>0.66749091735362776</c:v>
                </c:pt>
                <c:pt idx="16312">
                  <c:v>0.65631463040682714</c:v>
                </c:pt>
                <c:pt idx="16313">
                  <c:v>0.62477849790006601</c:v>
                </c:pt>
                <c:pt idx="16314">
                  <c:v>0.65896484266443689</c:v>
                </c:pt>
                <c:pt idx="16315">
                  <c:v>0.66397434363079089</c:v>
                </c:pt>
                <c:pt idx="16316">
                  <c:v>0.67330801401488427</c:v>
                </c:pt>
                <c:pt idx="16317">
                  <c:v>0.66092665054878608</c:v>
                </c:pt>
                <c:pt idx="16318">
                  <c:v>0.64502906472114263</c:v>
                </c:pt>
                <c:pt idx="16319">
                  <c:v>0.66976273325023261</c:v>
                </c:pt>
                <c:pt idx="16320">
                  <c:v>0.66645660051352462</c:v>
                </c:pt>
                <c:pt idx="16321">
                  <c:v>0.64808221489403284</c:v>
                </c:pt>
                <c:pt idx="16322">
                  <c:v>0.66275783168157676</c:v>
                </c:pt>
                <c:pt idx="16323">
                  <c:v>0.65479176817703777</c:v>
                </c:pt>
                <c:pt idx="16324">
                  <c:v>0.65516968014265953</c:v>
                </c:pt>
                <c:pt idx="16325">
                  <c:v>0.65008807956619596</c:v>
                </c:pt>
                <c:pt idx="16326">
                  <c:v>0.65436909097528584</c:v>
                </c:pt>
                <c:pt idx="16327">
                  <c:v>0.64966723301069562</c:v>
                </c:pt>
                <c:pt idx="16328">
                  <c:v>0.63269084663074404</c:v>
                </c:pt>
                <c:pt idx="16329">
                  <c:v>0.64626365382001583</c:v>
                </c:pt>
                <c:pt idx="16330">
                  <c:v>0.67760695272049476</c:v>
                </c:pt>
                <c:pt idx="16331">
                  <c:v>0.65845858511114552</c:v>
                </c:pt>
                <c:pt idx="16332">
                  <c:v>0.65397779059345729</c:v>
                </c:pt>
                <c:pt idx="16333">
                  <c:v>0.62085647728201065</c:v>
                </c:pt>
                <c:pt idx="16334">
                  <c:v>0.65399012272418999</c:v>
                </c:pt>
                <c:pt idx="16335">
                  <c:v>0.65516968014265953</c:v>
                </c:pt>
                <c:pt idx="16336">
                  <c:v>0.65359838184328978</c:v>
                </c:pt>
                <c:pt idx="16337">
                  <c:v>0.6505017948783669</c:v>
                </c:pt>
                <c:pt idx="16338">
                  <c:v>0.64297481711440974</c:v>
                </c:pt>
                <c:pt idx="16339">
                  <c:v>0.63522835458061788</c:v>
                </c:pt>
                <c:pt idx="16340">
                  <c:v>0.65008807956619596</c:v>
                </c:pt>
                <c:pt idx="16341">
                  <c:v>0.65820225338701555</c:v>
                </c:pt>
                <c:pt idx="16342">
                  <c:v>0.66169058123283664</c:v>
                </c:pt>
                <c:pt idx="16343">
                  <c:v>0.64772991368955268</c:v>
                </c:pt>
                <c:pt idx="16344">
                  <c:v>0.65939474602603665</c:v>
                </c:pt>
                <c:pt idx="16345">
                  <c:v>0.64187054547631284</c:v>
                </c:pt>
                <c:pt idx="16346">
                  <c:v>0.7142343208959514</c:v>
                </c:pt>
                <c:pt idx="16347">
                  <c:v>0.68606921968997225</c:v>
                </c:pt>
                <c:pt idx="16348">
                  <c:v>0.66568861714469263</c:v>
                </c:pt>
                <c:pt idx="16349">
                  <c:v>0.65750669644702564</c:v>
                </c:pt>
                <c:pt idx="16350">
                  <c:v>0.65399012272418999</c:v>
                </c:pt>
                <c:pt idx="16351">
                  <c:v>0.65282630256100582</c:v>
                </c:pt>
                <c:pt idx="16352">
                  <c:v>0.66900678095857669</c:v>
                </c:pt>
                <c:pt idx="16353">
                  <c:v>0.65205284824810616</c:v>
                </c:pt>
                <c:pt idx="16354">
                  <c:v>0.65282630256100582</c:v>
                </c:pt>
                <c:pt idx="16355">
                  <c:v>0.67614468035620712</c:v>
                </c:pt>
                <c:pt idx="16356">
                  <c:v>0.65785741882110826</c:v>
                </c:pt>
                <c:pt idx="16357">
                  <c:v>0.6287700573076852</c:v>
                </c:pt>
                <c:pt idx="16358">
                  <c:v>0.6620018793899185</c:v>
                </c:pt>
                <c:pt idx="16359">
                  <c:v>0.68484536164441356</c:v>
                </c:pt>
                <c:pt idx="16360">
                  <c:v>0.64535887332213526</c:v>
                </c:pt>
                <c:pt idx="16361">
                  <c:v>0.65359838184328978</c:v>
                </c:pt>
                <c:pt idx="16362">
                  <c:v>0.64313921961086806</c:v>
                </c:pt>
                <c:pt idx="16363">
                  <c:v>0.66260303058141512</c:v>
                </c:pt>
                <c:pt idx="16364">
                  <c:v>0.69318896081291759</c:v>
                </c:pt>
                <c:pt idx="16365">
                  <c:v>0.6672232282181596</c:v>
                </c:pt>
                <c:pt idx="16366">
                  <c:v>0.65124648741238811</c:v>
                </c:pt>
                <c:pt idx="16367">
                  <c:v>0.66511173707505244</c:v>
                </c:pt>
                <c:pt idx="16368">
                  <c:v>0.65599518816791913</c:v>
                </c:pt>
                <c:pt idx="16369">
                  <c:v>0.65520195601698195</c:v>
                </c:pt>
                <c:pt idx="16370">
                  <c:v>0.65520195601698195</c:v>
                </c:pt>
                <c:pt idx="16371">
                  <c:v>0.66952783018952855</c:v>
                </c:pt>
                <c:pt idx="16372">
                  <c:v>0.68424674751531267</c:v>
                </c:pt>
                <c:pt idx="16373">
                  <c:v>0.66039109840246812</c:v>
                </c:pt>
                <c:pt idx="16374">
                  <c:v>0.67209785793571886</c:v>
                </c:pt>
                <c:pt idx="16375">
                  <c:v>0.67593102034744734</c:v>
                </c:pt>
                <c:pt idx="16376">
                  <c:v>0.66150761280622661</c:v>
                </c:pt>
                <c:pt idx="16377">
                  <c:v>0.66745295288995399</c:v>
                </c:pt>
                <c:pt idx="16378">
                  <c:v>0.66118144344662</c:v>
                </c:pt>
                <c:pt idx="16379">
                  <c:v>0.66462643756997586</c:v>
                </c:pt>
                <c:pt idx="16380">
                  <c:v>0.66005193830565023</c:v>
                </c:pt>
                <c:pt idx="16381">
                  <c:v>0.66432851868080689</c:v>
                </c:pt>
                <c:pt idx="16382">
                  <c:v>0.67132714880372135</c:v>
                </c:pt>
                <c:pt idx="16383">
                  <c:v>0.68048659864200556</c:v>
                </c:pt>
                <c:pt idx="16384">
                  <c:v>0.65983120412966423</c:v>
                </c:pt>
                <c:pt idx="16385">
                  <c:v>0.64683743443182273</c:v>
                </c:pt>
                <c:pt idx="16386">
                  <c:v>0.64230915076501904</c:v>
                </c:pt>
                <c:pt idx="16387">
                  <c:v>0.65201445927239765</c:v>
                </c:pt>
                <c:pt idx="16388">
                  <c:v>0.66105197721167674</c:v>
                </c:pt>
                <c:pt idx="16389">
                  <c:v>0.67669360962486858</c:v>
                </c:pt>
                <c:pt idx="16390">
                  <c:v>0.66414856417659929</c:v>
                </c:pt>
                <c:pt idx="16391">
                  <c:v>0.65516968014265953</c:v>
                </c:pt>
                <c:pt idx="16392">
                  <c:v>0.67688247437318261</c:v>
                </c:pt>
                <c:pt idx="16393">
                  <c:v>0.67277345228804086</c:v>
                </c:pt>
                <c:pt idx="16394">
                  <c:v>0.6452289345119917</c:v>
                </c:pt>
                <c:pt idx="16395">
                  <c:v>0.6485173925669635</c:v>
                </c:pt>
                <c:pt idx="16396">
                  <c:v>0.63330552386433725</c:v>
                </c:pt>
                <c:pt idx="16397">
                  <c:v>0.65083281202999077</c:v>
                </c:pt>
                <c:pt idx="16398">
                  <c:v>0.63248994713281315</c:v>
                </c:pt>
                <c:pt idx="16399">
                  <c:v>0.63003398687294976</c:v>
                </c:pt>
                <c:pt idx="16400">
                  <c:v>0.64581511829664184</c:v>
                </c:pt>
                <c:pt idx="16401">
                  <c:v>0.63708927353033185</c:v>
                </c:pt>
                <c:pt idx="16402">
                  <c:v>0.65636530062995013</c:v>
                </c:pt>
                <c:pt idx="16403">
                  <c:v>0.6464913908372445</c:v>
                </c:pt>
                <c:pt idx="16404">
                  <c:v>0.66772302453489862</c:v>
                </c:pt>
                <c:pt idx="16405">
                  <c:v>0.64923906902343265</c:v>
                </c:pt>
                <c:pt idx="16406">
                  <c:v>0.64006917426015775</c:v>
                </c:pt>
                <c:pt idx="16407">
                  <c:v>0.65599518816791913</c:v>
                </c:pt>
                <c:pt idx="16408">
                  <c:v>0.67003106087182163</c:v>
                </c:pt>
                <c:pt idx="16409">
                  <c:v>0.69467710794638371</c:v>
                </c:pt>
                <c:pt idx="16410">
                  <c:v>0.67051737198381411</c:v>
                </c:pt>
                <c:pt idx="16411">
                  <c:v>0.66048601578496757</c:v>
                </c:pt>
                <c:pt idx="16412">
                  <c:v>0.65045757805484594</c:v>
                </c:pt>
                <c:pt idx="16413">
                  <c:v>0.6493034461424636</c:v>
                </c:pt>
                <c:pt idx="16414">
                  <c:v>0.64107731332537599</c:v>
                </c:pt>
                <c:pt idx="16415">
                  <c:v>0.64593259461310548</c:v>
                </c:pt>
                <c:pt idx="16416">
                  <c:v>0.65631463040682714</c:v>
                </c:pt>
                <c:pt idx="16417">
                  <c:v>0.66214333638004208</c:v>
                </c:pt>
                <c:pt idx="16418">
                  <c:v>0.67075444722809785</c:v>
                </c:pt>
                <c:pt idx="16419">
                  <c:v>0.65667304588485065</c:v>
                </c:pt>
                <c:pt idx="16420">
                  <c:v>0.63999214437668095</c:v>
                </c:pt>
                <c:pt idx="16421">
                  <c:v>0.64377095754250424</c:v>
                </c:pt>
                <c:pt idx="16422">
                  <c:v>0.65162749565868461</c:v>
                </c:pt>
                <c:pt idx="16423">
                  <c:v>0.6408771642269917</c:v>
                </c:pt>
                <c:pt idx="16424">
                  <c:v>0.65242072780962101</c:v>
                </c:pt>
                <c:pt idx="16425">
                  <c:v>0.65399012272418999</c:v>
                </c:pt>
                <c:pt idx="16426">
                  <c:v>0.65939474602603665</c:v>
                </c:pt>
                <c:pt idx="16427">
                  <c:v>0.64006917426015775</c:v>
                </c:pt>
                <c:pt idx="16428">
                  <c:v>0.68168236944185667</c:v>
                </c:pt>
                <c:pt idx="16429">
                  <c:v>0.63925967825337404</c:v>
                </c:pt>
                <c:pt idx="16430">
                  <c:v>0.65595008373433161</c:v>
                </c:pt>
                <c:pt idx="16431">
                  <c:v>0.63493209685899432</c:v>
                </c:pt>
                <c:pt idx="16432">
                  <c:v>0.6485173925669635</c:v>
                </c:pt>
                <c:pt idx="16433">
                  <c:v>0.63761678121586796</c:v>
                </c:pt>
                <c:pt idx="16434">
                  <c:v>0.64859231613860036</c:v>
                </c:pt>
                <c:pt idx="16435">
                  <c:v>0.64313921961086806</c:v>
                </c:pt>
                <c:pt idx="16436">
                  <c:v>0.63708301347480989</c:v>
                </c:pt>
                <c:pt idx="16437">
                  <c:v>0.63315271984637544</c:v>
                </c:pt>
                <c:pt idx="16438">
                  <c:v>0.63813535677324262</c:v>
                </c:pt>
                <c:pt idx="16439">
                  <c:v>0.65399012272418999</c:v>
                </c:pt>
                <c:pt idx="16440">
                  <c:v>0.64187054547631284</c:v>
                </c:pt>
                <c:pt idx="16441">
                  <c:v>0.65474172127750974</c:v>
                </c:pt>
                <c:pt idx="16442">
                  <c:v>0.65708670968911165</c:v>
                </c:pt>
                <c:pt idx="16443">
                  <c:v>0.64156853261163604</c:v>
                </c:pt>
                <c:pt idx="16444">
                  <c:v>0.64078105373422323</c:v>
                </c:pt>
                <c:pt idx="16445">
                  <c:v>0</c:v>
                </c:pt>
                <c:pt idx="16446">
                  <c:v>0.63362874142082515</c:v>
                </c:pt>
                <c:pt idx="16447">
                  <c:v>0.66726611938227431</c:v>
                </c:pt>
                <c:pt idx="16448">
                  <c:v>0.6635124704151556</c:v>
                </c:pt>
                <c:pt idx="16449">
                  <c:v>0.66124460895933446</c:v>
                </c:pt>
                <c:pt idx="16450">
                  <c:v>0.65820225338701555</c:v>
                </c:pt>
                <c:pt idx="16451">
                  <c:v>0.64456564117119575</c:v>
                </c:pt>
                <c:pt idx="16452">
                  <c:v>0.64297481711440974</c:v>
                </c:pt>
                <c:pt idx="16453">
                  <c:v>0.65045757805484594</c:v>
                </c:pt>
                <c:pt idx="16454">
                  <c:v>0.64006917426015775</c:v>
                </c:pt>
                <c:pt idx="16455">
                  <c:v>0.65399012272418999</c:v>
                </c:pt>
                <c:pt idx="16456">
                  <c:v>0.66245317051025632</c:v>
                </c:pt>
                <c:pt idx="16457">
                  <c:v>0.65400285881949671</c:v>
                </c:pt>
                <c:pt idx="16458">
                  <c:v>0.64266233144203555</c:v>
                </c:pt>
                <c:pt idx="16459">
                  <c:v>0.62673761824372365</c:v>
                </c:pt>
                <c:pt idx="16460">
                  <c:v>0.64694100433201018</c:v>
                </c:pt>
                <c:pt idx="16461">
                  <c:v>0.63999214437668095</c:v>
                </c:pt>
                <c:pt idx="16462">
                  <c:v>0.63977557994433465</c:v>
                </c:pt>
                <c:pt idx="16463">
                  <c:v>0.66367794745351061</c:v>
                </c:pt>
                <c:pt idx="16464">
                  <c:v>0.66060328341194863</c:v>
                </c:pt>
                <c:pt idx="16465">
                  <c:v>0.65244588607071008</c:v>
                </c:pt>
                <c:pt idx="16466">
                  <c:v>0.67202272698113164</c:v>
                </c:pt>
                <c:pt idx="16467">
                  <c:v>0.51384406174440234</c:v>
                </c:pt>
                <c:pt idx="16468">
                  <c:v>0.67352288212354072</c:v>
                </c:pt>
                <c:pt idx="16469">
                  <c:v>0.66491927330859668</c:v>
                </c:pt>
                <c:pt idx="16470">
                  <c:v>0.66745295288995399</c:v>
                </c:pt>
                <c:pt idx="16471">
                  <c:v>0.65684679843043892</c:v>
                </c:pt>
                <c:pt idx="16472">
                  <c:v>0.66039109840246812</c:v>
                </c:pt>
                <c:pt idx="16473">
                  <c:v>0.64683743443182273</c:v>
                </c:pt>
                <c:pt idx="16474">
                  <c:v>0.64118142635381037</c:v>
                </c:pt>
                <c:pt idx="16475">
                  <c:v>0.63984855221736325</c:v>
                </c:pt>
                <c:pt idx="16476">
                  <c:v>0.6671781699121675</c:v>
                </c:pt>
                <c:pt idx="16477">
                  <c:v>0.66197035280416172</c:v>
                </c:pt>
                <c:pt idx="16478">
                  <c:v>0.67003106087182163</c:v>
                </c:pt>
                <c:pt idx="16479">
                  <c:v>0.68638087702799833</c:v>
                </c:pt>
                <c:pt idx="16480">
                  <c:v>0.66511173707505244</c:v>
                </c:pt>
                <c:pt idx="16481">
                  <c:v>0.65557924705445181</c:v>
                </c:pt>
                <c:pt idx="16482">
                  <c:v>0.65481804049076264</c:v>
                </c:pt>
                <c:pt idx="16483">
                  <c:v>0.65401601905894469</c:v>
                </c:pt>
                <c:pt idx="16484">
                  <c:v>0.68551402148689888</c:v>
                </c:pt>
                <c:pt idx="16485">
                  <c:v>0.67418935417653159</c:v>
                </c:pt>
                <c:pt idx="16486">
                  <c:v>0.67726946979574054</c:v>
                </c:pt>
                <c:pt idx="16487">
                  <c:v>0.68184906740049533</c:v>
                </c:pt>
                <c:pt idx="16488">
                  <c:v>0.66402538305756165</c:v>
                </c:pt>
                <c:pt idx="16489">
                  <c:v>0.65361782830023962</c:v>
                </c:pt>
                <c:pt idx="16490">
                  <c:v>0.67856315397514022</c:v>
                </c:pt>
                <c:pt idx="16491">
                  <c:v>0.68139076207388183</c:v>
                </c:pt>
                <c:pt idx="16492">
                  <c:v>0.70890527870366793</c:v>
                </c:pt>
                <c:pt idx="16493">
                  <c:v>0.7053830008247175</c:v>
                </c:pt>
                <c:pt idx="16494">
                  <c:v>0.69606501369261242</c:v>
                </c:pt>
                <c:pt idx="16495">
                  <c:v>0.65523531427385984</c:v>
                </c:pt>
                <c:pt idx="16496">
                  <c:v>0.66039109840246812</c:v>
                </c:pt>
                <c:pt idx="16497">
                  <c:v>0.64361445502480874</c:v>
                </c:pt>
                <c:pt idx="16498">
                  <c:v>0.6715629653945685</c:v>
                </c:pt>
                <c:pt idx="16499">
                  <c:v>0.66072439441198083</c:v>
                </c:pt>
                <c:pt idx="16500">
                  <c:v>0.66016137373067163</c:v>
                </c:pt>
                <c:pt idx="16501">
                  <c:v>0.6715629653945685</c:v>
                </c:pt>
                <c:pt idx="16502">
                  <c:v>0.65054461475506264</c:v>
                </c:pt>
                <c:pt idx="16503">
                  <c:v>0.64772991368955268</c:v>
                </c:pt>
                <c:pt idx="16504">
                  <c:v>0.66589354553443381</c:v>
                </c:pt>
                <c:pt idx="16505">
                  <c:v>0.654407272388289</c:v>
                </c:pt>
                <c:pt idx="16506">
                  <c:v>0.67475219163145361</c:v>
                </c:pt>
                <c:pt idx="16507">
                  <c:v>0.67209785793571886</c:v>
                </c:pt>
                <c:pt idx="16508">
                  <c:v>0.66926307750298863</c:v>
                </c:pt>
                <c:pt idx="16509">
                  <c:v>0.66772302453489862</c:v>
                </c:pt>
                <c:pt idx="16510">
                  <c:v>0.68511224570163876</c:v>
                </c:pt>
                <c:pt idx="16511">
                  <c:v>0.65121391622193692</c:v>
                </c:pt>
                <c:pt idx="16512">
                  <c:v>0.65201445927239765</c:v>
                </c:pt>
                <c:pt idx="16513">
                  <c:v>0.65793315244792805</c:v>
                </c:pt>
                <c:pt idx="16514">
                  <c:v>0.65087129796044263</c:v>
                </c:pt>
                <c:pt idx="16515">
                  <c:v>0.66501782541247356</c:v>
                </c:pt>
                <c:pt idx="16516">
                  <c:v>0.6800530164376517</c:v>
                </c:pt>
                <c:pt idx="16517">
                  <c:v>0.693140460675296</c:v>
                </c:pt>
                <c:pt idx="16518">
                  <c:v>0.66197035280416172</c:v>
                </c:pt>
                <c:pt idx="16519">
                  <c:v>0.67593102034744734</c:v>
                </c:pt>
                <c:pt idx="16520">
                  <c:v>0.66849373366689424</c:v>
                </c:pt>
                <c:pt idx="16521">
                  <c:v>0.63810509551260175</c:v>
                </c:pt>
                <c:pt idx="16522">
                  <c:v>0.68499488634270689</c:v>
                </c:pt>
                <c:pt idx="16523">
                  <c:v>0.67501787321049256</c:v>
                </c:pt>
                <c:pt idx="16524">
                  <c:v>0.69825156830468182</c:v>
                </c:pt>
                <c:pt idx="16525">
                  <c:v>0.67880137431849052</c:v>
                </c:pt>
                <c:pt idx="16526">
                  <c:v>0.67706816288819016</c:v>
                </c:pt>
                <c:pt idx="16527">
                  <c:v>0.66951502499774307</c:v>
                </c:pt>
                <c:pt idx="16528">
                  <c:v>0.57837227552026116</c:v>
                </c:pt>
                <c:pt idx="16529">
                  <c:v>0.66182819633145373</c:v>
                </c:pt>
                <c:pt idx="16530">
                  <c:v>0.66695094525261112</c:v>
                </c:pt>
                <c:pt idx="16531">
                  <c:v>0.66639211633666862</c:v>
                </c:pt>
                <c:pt idx="16532">
                  <c:v>0.66978161520853885</c:v>
                </c:pt>
                <c:pt idx="16533">
                  <c:v>0.66214333638004208</c:v>
                </c:pt>
                <c:pt idx="16534">
                  <c:v>0.66414856417659929</c:v>
                </c:pt>
                <c:pt idx="16535">
                  <c:v>0.66568861714469263</c:v>
                </c:pt>
                <c:pt idx="16536">
                  <c:v>0.65993976098824825</c:v>
                </c:pt>
                <c:pt idx="16537">
                  <c:v>0.67989319341098775</c:v>
                </c:pt>
                <c:pt idx="16538">
                  <c:v>0.6408771642269917</c:v>
                </c:pt>
                <c:pt idx="16539">
                  <c:v>0.65045757805484594</c:v>
                </c:pt>
                <c:pt idx="16540">
                  <c:v>0.67481598248098462</c:v>
                </c:pt>
                <c:pt idx="16541">
                  <c:v>0.65360465328903405</c:v>
                </c:pt>
                <c:pt idx="16542">
                  <c:v>0.6500366716018956</c:v>
                </c:pt>
                <c:pt idx="16543">
                  <c:v>0.654407272388289</c:v>
                </c:pt>
                <c:pt idx="16544">
                  <c:v>0.67055506952143662</c:v>
                </c:pt>
                <c:pt idx="16545">
                  <c:v>0.66414856417659929</c:v>
                </c:pt>
                <c:pt idx="16546">
                  <c:v>0.69548167649019921</c:v>
                </c:pt>
                <c:pt idx="16547">
                  <c:v>0.68138482953490609</c:v>
                </c:pt>
                <c:pt idx="16548">
                  <c:v>0.64569378825878365</c:v>
                </c:pt>
                <c:pt idx="16549">
                  <c:v>0.63655260053732055</c:v>
                </c:pt>
                <c:pt idx="16550">
                  <c:v>0.66568861714469263</c:v>
                </c:pt>
                <c:pt idx="16551">
                  <c:v>0.64887544704497324</c:v>
                </c:pt>
                <c:pt idx="16552">
                  <c:v>0.66260303058141512</c:v>
                </c:pt>
                <c:pt idx="16553">
                  <c:v>0.66260303058141512</c:v>
                </c:pt>
                <c:pt idx="16554">
                  <c:v>0.6602743682628307</c:v>
                </c:pt>
                <c:pt idx="16555">
                  <c:v>0.65008807956619596</c:v>
                </c:pt>
                <c:pt idx="16556">
                  <c:v>0.67427102095093283</c:v>
                </c:pt>
                <c:pt idx="16557">
                  <c:v>0.67687643197313863</c:v>
                </c:pt>
                <c:pt idx="16558">
                  <c:v>0.65896484266443689</c:v>
                </c:pt>
                <c:pt idx="16559">
                  <c:v>0.63948648926858664</c:v>
                </c:pt>
                <c:pt idx="16560">
                  <c:v>0.64297481711440974</c:v>
                </c:pt>
                <c:pt idx="16561">
                  <c:v>0.63315271984637544</c:v>
                </c:pt>
                <c:pt idx="16562">
                  <c:v>0.66291131974887485</c:v>
                </c:pt>
                <c:pt idx="16563">
                  <c:v>0.66060328341194863</c:v>
                </c:pt>
                <c:pt idx="16564">
                  <c:v>0.70178553758072115</c:v>
                </c:pt>
                <c:pt idx="16565">
                  <c:v>0.63430298100030358</c:v>
                </c:pt>
                <c:pt idx="16566">
                  <c:v>0.65008807956619596</c:v>
                </c:pt>
                <c:pt idx="16567">
                  <c:v>0.67352288212354072</c:v>
                </c:pt>
                <c:pt idx="16568">
                  <c:v>0.6723268960786225</c:v>
                </c:pt>
                <c:pt idx="16569">
                  <c:v>0.65983120412966423</c:v>
                </c:pt>
                <c:pt idx="16570">
                  <c:v>0.6408771642269917</c:v>
                </c:pt>
                <c:pt idx="16571">
                  <c:v>0.65438787168327961</c:v>
                </c:pt>
                <c:pt idx="16572">
                  <c:v>0.63248994713281315</c:v>
                </c:pt>
                <c:pt idx="16573">
                  <c:v>0.64593259461310548</c:v>
                </c:pt>
                <c:pt idx="16574">
                  <c:v>0.66998272402523651</c:v>
                </c:pt>
                <c:pt idx="16575">
                  <c:v>0.64560646154040402</c:v>
                </c:pt>
                <c:pt idx="16576">
                  <c:v>0.63202321470540668</c:v>
                </c:pt>
                <c:pt idx="16577">
                  <c:v>0.64548465005616662</c:v>
                </c:pt>
                <c:pt idx="16578">
                  <c:v>0.65507884445976616</c:v>
                </c:pt>
                <c:pt idx="16579">
                  <c:v>0.65586412373367364</c:v>
                </c:pt>
                <c:pt idx="16580">
                  <c:v>0.63708301347480989</c:v>
                </c:pt>
                <c:pt idx="16581">
                  <c:v>0.65207113471653533</c:v>
                </c:pt>
                <c:pt idx="16582">
                  <c:v>0.67595564091390459</c:v>
                </c:pt>
                <c:pt idx="16583">
                  <c:v>0.67224686959678004</c:v>
                </c:pt>
                <c:pt idx="16584">
                  <c:v>0.64728753126533933</c:v>
                </c:pt>
                <c:pt idx="16585">
                  <c:v>0.65667304588485065</c:v>
                </c:pt>
                <c:pt idx="16586">
                  <c:v>0.63548374681491149</c:v>
                </c:pt>
                <c:pt idx="16587">
                  <c:v>0.65862676265720432</c:v>
                </c:pt>
                <c:pt idx="16588">
                  <c:v>0.6493034461424636</c:v>
                </c:pt>
                <c:pt idx="16589">
                  <c:v>0.65133812812128</c:v>
                </c:pt>
                <c:pt idx="16590">
                  <c:v>0.6500366716018956</c:v>
                </c:pt>
                <c:pt idx="16591">
                  <c:v>0.63977557994433465</c:v>
                </c:pt>
                <c:pt idx="16592">
                  <c:v>0.66214333638004208</c:v>
                </c:pt>
                <c:pt idx="16593">
                  <c:v>0.69179141970889746</c:v>
                </c:pt>
                <c:pt idx="16594">
                  <c:v>0.64694100433201018</c:v>
                </c:pt>
                <c:pt idx="16595">
                  <c:v>0.65905774981676346</c:v>
                </c:pt>
                <c:pt idx="16596">
                  <c:v>0.64615065928785764</c:v>
                </c:pt>
                <c:pt idx="16597">
                  <c:v>0.6442415858437287</c:v>
                </c:pt>
                <c:pt idx="16598">
                  <c:v>0.67521641608538085</c:v>
                </c:pt>
                <c:pt idx="16599">
                  <c:v>0.65476634184396432</c:v>
                </c:pt>
                <c:pt idx="16600">
                  <c:v>0.64694100433201018</c:v>
                </c:pt>
                <c:pt idx="16601">
                  <c:v>0.65905774981676346</c:v>
                </c:pt>
                <c:pt idx="16602">
                  <c:v>0.66230801860987587</c:v>
                </c:pt>
                <c:pt idx="16603">
                  <c:v>0.65972609523779269</c:v>
                </c:pt>
                <c:pt idx="16604">
                  <c:v>0.64217721453594589</c:v>
                </c:pt>
                <c:pt idx="16605">
                  <c:v>0.6464913908372445</c:v>
                </c:pt>
                <c:pt idx="16606">
                  <c:v>0.64266233144203555</c:v>
                </c:pt>
                <c:pt idx="16607">
                  <c:v>0.65887484277148134</c:v>
                </c:pt>
                <c:pt idx="16608">
                  <c:v>0.65696616274246156</c:v>
                </c:pt>
                <c:pt idx="16609">
                  <c:v>0.65207113471653533</c:v>
                </c:pt>
                <c:pt idx="16610">
                  <c:v>0.64859231613860036</c:v>
                </c:pt>
                <c:pt idx="16611">
                  <c:v>0.63761678121586796</c:v>
                </c:pt>
                <c:pt idx="16612">
                  <c:v>0.63999214437668095</c:v>
                </c:pt>
                <c:pt idx="16613">
                  <c:v>0.63497683752841427</c:v>
                </c:pt>
                <c:pt idx="16614">
                  <c:v>0.65510817144201661</c:v>
                </c:pt>
                <c:pt idx="16615">
                  <c:v>0.63472910808133065</c:v>
                </c:pt>
                <c:pt idx="16616">
                  <c:v>0.63629979508056245</c:v>
                </c:pt>
                <c:pt idx="16617">
                  <c:v>0.65696616274246156</c:v>
                </c:pt>
                <c:pt idx="16618">
                  <c:v>0.65471786877266058</c:v>
                </c:pt>
                <c:pt idx="16619">
                  <c:v>0.64560646154040402</c:v>
                </c:pt>
                <c:pt idx="16620">
                  <c:v>0.63472910808133065</c:v>
                </c:pt>
                <c:pt idx="16621">
                  <c:v>0.64283047798162263</c:v>
                </c:pt>
                <c:pt idx="16622">
                  <c:v>0.65130854543911465</c:v>
                </c:pt>
                <c:pt idx="16623">
                  <c:v>0.66048601578496757</c:v>
                </c:pt>
                <c:pt idx="16624">
                  <c:v>0.66037241143437553</c:v>
                </c:pt>
                <c:pt idx="16625">
                  <c:v>0.63442928447128499</c:v>
                </c:pt>
                <c:pt idx="16626">
                  <c:v>0.66216735642827163</c:v>
                </c:pt>
                <c:pt idx="16627">
                  <c:v>0.63813535677324262</c:v>
                </c:pt>
                <c:pt idx="16628">
                  <c:v>0.65090855886578058</c:v>
                </c:pt>
                <c:pt idx="16629">
                  <c:v>0.64222672088902244</c:v>
                </c:pt>
                <c:pt idx="16630">
                  <c:v>0.64156853261163604</c:v>
                </c:pt>
                <c:pt idx="16631">
                  <c:v>0.6467046738953911</c:v>
                </c:pt>
                <c:pt idx="16632">
                  <c:v>0.48108021086671032</c:v>
                </c:pt>
                <c:pt idx="16633">
                  <c:v>0.64901271023231455</c:v>
                </c:pt>
                <c:pt idx="16634">
                  <c:v>0.65845858511114552</c:v>
                </c:pt>
                <c:pt idx="16635">
                  <c:v>0.64269275593901165</c:v>
                </c:pt>
                <c:pt idx="16636">
                  <c:v>0.6404049834041835</c:v>
                </c:pt>
                <c:pt idx="16637">
                  <c:v>0.63213542100544962</c:v>
                </c:pt>
                <c:pt idx="16638">
                  <c:v>0.67493176346858252</c:v>
                </c:pt>
                <c:pt idx="16639">
                  <c:v>0.65097963234305434</c:v>
                </c:pt>
                <c:pt idx="16640">
                  <c:v>0.62780349592629325</c:v>
                </c:pt>
                <c:pt idx="16641">
                  <c:v>0.64572449238279583</c:v>
                </c:pt>
                <c:pt idx="16642">
                  <c:v>0.67687076421916714</c:v>
                </c:pt>
                <c:pt idx="16643">
                  <c:v>0.69559026368463861</c:v>
                </c:pt>
                <c:pt idx="16644">
                  <c:v>0.64164059674220963</c:v>
                </c:pt>
                <c:pt idx="16645">
                  <c:v>0.63551516165682986</c:v>
                </c:pt>
                <c:pt idx="16646">
                  <c:v>0.62562899214325662</c:v>
                </c:pt>
                <c:pt idx="16647">
                  <c:v>0.64732368481224056</c:v>
                </c:pt>
                <c:pt idx="16648">
                  <c:v>0.64048926216671964</c:v>
                </c:pt>
                <c:pt idx="16649">
                  <c:v>0.68066639350356961</c:v>
                </c:pt>
                <c:pt idx="16650">
                  <c:v>0.65359230783706657</c:v>
                </c:pt>
                <c:pt idx="16651">
                  <c:v>0.64859231613860036</c:v>
                </c:pt>
                <c:pt idx="16652">
                  <c:v>0.61938457540030667</c:v>
                </c:pt>
                <c:pt idx="16653">
                  <c:v>0.64647913111637623</c:v>
                </c:pt>
                <c:pt idx="16654">
                  <c:v>0.63864522552586256</c:v>
                </c:pt>
                <c:pt idx="16655">
                  <c:v>0.63813535677324262</c:v>
                </c:pt>
                <c:pt idx="16656">
                  <c:v>0.63708301347480989</c:v>
                </c:pt>
                <c:pt idx="16657">
                  <c:v>0.63734787789582936</c:v>
                </c:pt>
                <c:pt idx="16658">
                  <c:v>0.6677837599252987</c:v>
                </c:pt>
                <c:pt idx="16659">
                  <c:v>0.63920179933252963</c:v>
                </c:pt>
                <c:pt idx="16660">
                  <c:v>0.61776407172197945</c:v>
                </c:pt>
                <c:pt idx="16661">
                  <c:v>0.65920287746453277</c:v>
                </c:pt>
                <c:pt idx="16662">
                  <c:v>0.63942422928971065</c:v>
                </c:pt>
                <c:pt idx="16663">
                  <c:v>0.63236237480222213</c:v>
                </c:pt>
                <c:pt idx="16664">
                  <c:v>0.63629979508056245</c:v>
                </c:pt>
                <c:pt idx="16665">
                  <c:v>0.61212131733585973</c:v>
                </c:pt>
                <c:pt idx="16666">
                  <c:v>0.61788455143360166</c:v>
                </c:pt>
                <c:pt idx="16667">
                  <c:v>0.65208885342819001</c:v>
                </c:pt>
                <c:pt idx="16668">
                  <c:v>0.61033251729395233</c:v>
                </c:pt>
                <c:pt idx="16669">
                  <c:v>0.64483847817157214</c:v>
                </c:pt>
                <c:pt idx="16670">
                  <c:v>0.64222672088902244</c:v>
                </c:pt>
                <c:pt idx="16671">
                  <c:v>0.63970604377247364</c:v>
                </c:pt>
                <c:pt idx="16672">
                  <c:v>0.65510817144201661</c:v>
                </c:pt>
                <c:pt idx="16673">
                  <c:v>0.66275783168157654</c:v>
                </c:pt>
                <c:pt idx="16674">
                  <c:v>0.64360808693046745</c:v>
                </c:pt>
                <c:pt idx="16675">
                  <c:v>0.64747538302738561</c:v>
                </c:pt>
                <c:pt idx="16676">
                  <c:v>0.64452255609582265</c:v>
                </c:pt>
                <c:pt idx="16677">
                  <c:v>0.64713836606315145</c:v>
                </c:pt>
                <c:pt idx="16678">
                  <c:v>0.64360808693046745</c:v>
                </c:pt>
                <c:pt idx="16679">
                  <c:v>0.65094465231952459</c:v>
                </c:pt>
                <c:pt idx="16680">
                  <c:v>0.63734787789582936</c:v>
                </c:pt>
                <c:pt idx="16681">
                  <c:v>0.64097805735833402</c:v>
                </c:pt>
                <c:pt idx="16682">
                  <c:v>0.64020183823855703</c:v>
                </c:pt>
                <c:pt idx="16683">
                  <c:v>0.65737209219977633</c:v>
                </c:pt>
                <c:pt idx="16684">
                  <c:v>0.65778407684982876</c:v>
                </c:pt>
                <c:pt idx="16685">
                  <c:v>0.62357230601852165</c:v>
                </c:pt>
                <c:pt idx="16686">
                  <c:v>0.62421011928959902</c:v>
                </c:pt>
                <c:pt idx="16687">
                  <c:v>0.64866488602462402</c:v>
                </c:pt>
                <c:pt idx="16688">
                  <c:v>0.62678931689052009</c:v>
                </c:pt>
                <c:pt idx="16689">
                  <c:v>0.63734787789582936</c:v>
                </c:pt>
                <c:pt idx="16690">
                  <c:v>0.63813535677324262</c:v>
                </c:pt>
                <c:pt idx="16691">
                  <c:v>0.67866890321033047</c:v>
                </c:pt>
                <c:pt idx="16692">
                  <c:v>0.62598729545870202</c:v>
                </c:pt>
                <c:pt idx="16693">
                  <c:v>0.6399186845520981</c:v>
                </c:pt>
                <c:pt idx="16694">
                  <c:v>0.62536106873681319</c:v>
                </c:pt>
                <c:pt idx="16695">
                  <c:v>0.60791197856802648</c:v>
                </c:pt>
                <c:pt idx="16696">
                  <c:v>0.61925391279973274</c:v>
                </c:pt>
                <c:pt idx="16697">
                  <c:v>0.63864522552586256</c:v>
                </c:pt>
                <c:pt idx="16698">
                  <c:v>0.64127107062610256</c:v>
                </c:pt>
                <c:pt idx="16699">
                  <c:v>0.64723246084889463</c:v>
                </c:pt>
                <c:pt idx="16700">
                  <c:v>0.6467046738953911</c:v>
                </c:pt>
                <c:pt idx="16701">
                  <c:v>0.63914660526981326</c:v>
                </c:pt>
                <c:pt idx="16702">
                  <c:v>0.64421126966055364</c:v>
                </c:pt>
                <c:pt idx="16703">
                  <c:v>0.64193150336565463</c:v>
                </c:pt>
                <c:pt idx="16704">
                  <c:v>0.627021687466913</c:v>
                </c:pt>
                <c:pt idx="16705">
                  <c:v>0.66900678095857669</c:v>
                </c:pt>
                <c:pt idx="16706">
                  <c:v>0.63810509551260175</c:v>
                </c:pt>
                <c:pt idx="16707">
                  <c:v>0.6020599913279624</c:v>
                </c:pt>
                <c:pt idx="16708">
                  <c:v>0.64299334859365764</c:v>
                </c:pt>
                <c:pt idx="16709">
                  <c:v>0.6165110485271581</c:v>
                </c:pt>
                <c:pt idx="16710">
                  <c:v>0.65771301500202062</c:v>
                </c:pt>
                <c:pt idx="16711">
                  <c:v>0.64832218209872461</c:v>
                </c:pt>
                <c:pt idx="16712">
                  <c:v>0.62660293240549036</c:v>
                </c:pt>
                <c:pt idx="16713">
                  <c:v>0.61925391279973274</c:v>
                </c:pt>
                <c:pt idx="16714">
                  <c:v>0.63631176323714222</c:v>
                </c:pt>
                <c:pt idx="16715">
                  <c:v>0.63014051223066014</c:v>
                </c:pt>
                <c:pt idx="16716">
                  <c:v>0.63113143927522075</c:v>
                </c:pt>
                <c:pt idx="16717">
                  <c:v>0.64604639794660002</c:v>
                </c:pt>
                <c:pt idx="16718">
                  <c:v>0.65771301500202062</c:v>
                </c:pt>
                <c:pt idx="16719">
                  <c:v>0.65207113471653533</c:v>
                </c:pt>
                <c:pt idx="16720">
                  <c:v>0.63841001336680736</c:v>
                </c:pt>
                <c:pt idx="16721">
                  <c:v>0.65243351001149463</c:v>
                </c:pt>
                <c:pt idx="16722">
                  <c:v>0.63734787789582936</c:v>
                </c:pt>
                <c:pt idx="16723">
                  <c:v>0.6447042464644972</c:v>
                </c:pt>
                <c:pt idx="16724">
                  <c:v>0.63628725209851489</c:v>
                </c:pt>
                <c:pt idx="16725">
                  <c:v>0.63019556558243062</c:v>
                </c:pt>
                <c:pt idx="16726">
                  <c:v>0.6283889300503116</c:v>
                </c:pt>
                <c:pt idx="16727">
                  <c:v>0.63202321470540668</c:v>
                </c:pt>
                <c:pt idx="16728">
                  <c:v>0.64626365382001583</c:v>
                </c:pt>
                <c:pt idx="16729">
                  <c:v>0.63077735668556434</c:v>
                </c:pt>
                <c:pt idx="16730">
                  <c:v>0.6447042464644972</c:v>
                </c:pt>
                <c:pt idx="16731">
                  <c:v>0.64790229674720279</c:v>
                </c:pt>
                <c:pt idx="16732">
                  <c:v>0.66752707090052865</c:v>
                </c:pt>
                <c:pt idx="16733">
                  <c:v>0.65994589643431467</c:v>
                </c:pt>
                <c:pt idx="16734">
                  <c:v>0.63448508128280867</c:v>
                </c:pt>
                <c:pt idx="16735">
                  <c:v>0.64187054547631284</c:v>
                </c:pt>
                <c:pt idx="16736">
                  <c:v>0.64680631849377723</c:v>
                </c:pt>
                <c:pt idx="16737">
                  <c:v>0.62739761603418454</c:v>
                </c:pt>
                <c:pt idx="16738">
                  <c:v>0.66290532513923361</c:v>
                </c:pt>
                <c:pt idx="16739">
                  <c:v>0.65962427260698286</c:v>
                </c:pt>
                <c:pt idx="16740">
                  <c:v>0.63134936742995063</c:v>
                </c:pt>
                <c:pt idx="16741">
                  <c:v>0.64406913433547552</c:v>
                </c:pt>
                <c:pt idx="16742">
                  <c:v>0.62260755480732044</c:v>
                </c:pt>
                <c:pt idx="16743">
                  <c:v>0.62340957623913928</c:v>
                </c:pt>
                <c:pt idx="16744">
                  <c:v>0.62165554739134365</c:v>
                </c:pt>
                <c:pt idx="16745">
                  <c:v>0.62260755480732044</c:v>
                </c:pt>
                <c:pt idx="16746">
                  <c:v>0.64145873752019134</c:v>
                </c:pt>
                <c:pt idx="16747">
                  <c:v>0.64315118776744751</c:v>
                </c:pt>
                <c:pt idx="16748">
                  <c:v>0.62185806289135381</c:v>
                </c:pt>
                <c:pt idx="16749">
                  <c:v>0.6240439740265955</c:v>
                </c:pt>
                <c:pt idx="16750">
                  <c:v>0.6199213470489745</c:v>
                </c:pt>
                <c:pt idx="16751">
                  <c:v>0.64269275593901165</c:v>
                </c:pt>
                <c:pt idx="16752">
                  <c:v>0.62739761603418454</c:v>
                </c:pt>
                <c:pt idx="16753">
                  <c:v>0.63113143927522075</c:v>
                </c:pt>
                <c:pt idx="16754">
                  <c:v>0.63656504254451074</c:v>
                </c:pt>
                <c:pt idx="16755">
                  <c:v>0.62494364945463177</c:v>
                </c:pt>
                <c:pt idx="16756">
                  <c:v>0.61582257107079263</c:v>
                </c:pt>
                <c:pt idx="16757">
                  <c:v>0.62200355420664311</c:v>
                </c:pt>
                <c:pt idx="16758">
                  <c:v>0.63453833518922131</c:v>
                </c:pt>
                <c:pt idx="16759">
                  <c:v>0.63707704005525467</c:v>
                </c:pt>
                <c:pt idx="16760">
                  <c:v>0.6375638475230857</c:v>
                </c:pt>
                <c:pt idx="16761">
                  <c:v>0.63453833518922131</c:v>
                </c:pt>
                <c:pt idx="16762">
                  <c:v>0.61965812376134399</c:v>
                </c:pt>
                <c:pt idx="16763">
                  <c:v>0.62230104879432768</c:v>
                </c:pt>
                <c:pt idx="16764">
                  <c:v>0.63014051223066014</c:v>
                </c:pt>
                <c:pt idx="16765">
                  <c:v>0.70555034964733931</c:v>
                </c:pt>
                <c:pt idx="16766">
                  <c:v>0.63501950894932468</c:v>
                </c:pt>
                <c:pt idx="16767">
                  <c:v>0.63246501991329684</c:v>
                </c:pt>
                <c:pt idx="16768">
                  <c:v>0.63837315095691249</c:v>
                </c:pt>
                <c:pt idx="16769">
                  <c:v>0.64299334859365764</c:v>
                </c:pt>
                <c:pt idx="16770">
                  <c:v>0.63424467469936485</c:v>
                </c:pt>
                <c:pt idx="16771">
                  <c:v>0.6287817789978617</c:v>
                </c:pt>
                <c:pt idx="16772">
                  <c:v>0.6399186845520981</c:v>
                </c:pt>
                <c:pt idx="16773">
                  <c:v>0.61532788066303268</c:v>
                </c:pt>
                <c:pt idx="16774">
                  <c:v>0.64283047798162263</c:v>
                </c:pt>
                <c:pt idx="16775">
                  <c:v>0.64483847817157214</c:v>
                </c:pt>
                <c:pt idx="16776">
                  <c:v>0.64936577045149924</c:v>
                </c:pt>
                <c:pt idx="16777">
                  <c:v>0.65245787504176211</c:v>
                </c:pt>
                <c:pt idx="16778">
                  <c:v>0.64680631849377723</c:v>
                </c:pt>
                <c:pt idx="16779">
                  <c:v>0.64790229674720279</c:v>
                </c:pt>
                <c:pt idx="16780">
                  <c:v>0.64390451749996813</c:v>
                </c:pt>
                <c:pt idx="16781">
                  <c:v>0.63860356001672713</c:v>
                </c:pt>
                <c:pt idx="16782">
                  <c:v>0.64222672088902244</c:v>
                </c:pt>
                <c:pt idx="16783">
                  <c:v>0.63213542100544962</c:v>
                </c:pt>
                <c:pt idx="16784">
                  <c:v>0.62450086037620767</c:v>
                </c:pt>
                <c:pt idx="16785">
                  <c:v>0.63224249998242155</c:v>
                </c:pt>
                <c:pt idx="16786">
                  <c:v>0.63091673135043624</c:v>
                </c:pt>
                <c:pt idx="16787">
                  <c:v>0.6565151493254292</c:v>
                </c:pt>
                <c:pt idx="16788">
                  <c:v>0.65797496408447376</c:v>
                </c:pt>
                <c:pt idx="16789">
                  <c:v>0.64164059674220963</c:v>
                </c:pt>
                <c:pt idx="16790">
                  <c:v>0.64285406235708886</c:v>
                </c:pt>
                <c:pt idx="16791">
                  <c:v>0.62580679197739353</c:v>
                </c:pt>
                <c:pt idx="16792">
                  <c:v>0.6283889300503116</c:v>
                </c:pt>
                <c:pt idx="16793">
                  <c:v>0.62660293240549036</c:v>
                </c:pt>
                <c:pt idx="16794">
                  <c:v>0.64283047798162263</c:v>
                </c:pt>
                <c:pt idx="16795">
                  <c:v>0.63602595715908183</c:v>
                </c:pt>
                <c:pt idx="16796">
                  <c:v>0.64345267648618898</c:v>
                </c:pt>
                <c:pt idx="16797">
                  <c:v>0.66900678095857669</c:v>
                </c:pt>
                <c:pt idx="16798">
                  <c:v>0.64901271023231455</c:v>
                </c:pt>
                <c:pt idx="16799">
                  <c:v>0.66169058123283664</c:v>
                </c:pt>
                <c:pt idx="16800">
                  <c:v>0.65243351001149463</c:v>
                </c:pt>
                <c:pt idx="16801">
                  <c:v>0.64966723301069562</c:v>
                </c:pt>
                <c:pt idx="16802">
                  <c:v>0.63868888669012547</c:v>
                </c:pt>
                <c:pt idx="16803">
                  <c:v>0.66775412799349798</c:v>
                </c:pt>
                <c:pt idx="16804">
                  <c:v>0.65127801399814589</c:v>
                </c:pt>
                <c:pt idx="16805">
                  <c:v>0.64824472686348356</c:v>
                </c:pt>
                <c:pt idx="16806">
                  <c:v>0.64313921961086806</c:v>
                </c:pt>
                <c:pt idx="16807">
                  <c:v>0.63099610863289113</c:v>
                </c:pt>
                <c:pt idx="16808">
                  <c:v>0.64156853261163604</c:v>
                </c:pt>
                <c:pt idx="16809">
                  <c:v>0.51244921706140634</c:v>
                </c:pt>
                <c:pt idx="16810">
                  <c:v>0.65170192275010674</c:v>
                </c:pt>
                <c:pt idx="16811">
                  <c:v>0.65090855886578058</c:v>
                </c:pt>
                <c:pt idx="16812">
                  <c:v>0.66455243953232568</c:v>
                </c:pt>
                <c:pt idx="16813">
                  <c:v>0.65586412373367364</c:v>
                </c:pt>
                <c:pt idx="16814">
                  <c:v>0.64313921961086806</c:v>
                </c:pt>
                <c:pt idx="16815">
                  <c:v>0.63418360537747465</c:v>
                </c:pt>
                <c:pt idx="16816">
                  <c:v>0.61883020157785562</c:v>
                </c:pt>
                <c:pt idx="16817">
                  <c:v>0.62340957623913928</c:v>
                </c:pt>
                <c:pt idx="16818">
                  <c:v>0.64713836606315145</c:v>
                </c:pt>
                <c:pt idx="16819">
                  <c:v>0.66130290743340081</c:v>
                </c:pt>
                <c:pt idx="16820">
                  <c:v>0.68377850544094754</c:v>
                </c:pt>
                <c:pt idx="16821">
                  <c:v>0.66245317051025632</c:v>
                </c:pt>
                <c:pt idx="16822">
                  <c:v>0.64048926216671964</c:v>
                </c:pt>
                <c:pt idx="16823">
                  <c:v>0.63864522552586256</c:v>
                </c:pt>
                <c:pt idx="16824">
                  <c:v>0.6620018793899185</c:v>
                </c:pt>
                <c:pt idx="16825">
                  <c:v>0.66409389506213479</c:v>
                </c:pt>
                <c:pt idx="16826">
                  <c:v>0.66245317051025632</c:v>
                </c:pt>
                <c:pt idx="16827">
                  <c:v>0.64187054547631284</c:v>
                </c:pt>
                <c:pt idx="16828">
                  <c:v>0.65436909097528584</c:v>
                </c:pt>
                <c:pt idx="16829">
                  <c:v>0.64816477857400212</c:v>
                </c:pt>
                <c:pt idx="16830">
                  <c:v>0.66976273325023261</c:v>
                </c:pt>
                <c:pt idx="16831">
                  <c:v>0.65862676265720432</c:v>
                </c:pt>
                <c:pt idx="16832">
                  <c:v>0.64894518216567421</c:v>
                </c:pt>
                <c:pt idx="16833">
                  <c:v>0.64704126276886198</c:v>
                </c:pt>
                <c:pt idx="16834">
                  <c:v>0.65244588607071008</c:v>
                </c:pt>
                <c:pt idx="16835">
                  <c:v>0.66972760184090263</c:v>
                </c:pt>
                <c:pt idx="16836">
                  <c:v>0.67633063887084865</c:v>
                </c:pt>
                <c:pt idx="16837">
                  <c:v>0.62455006106527167</c:v>
                </c:pt>
                <c:pt idx="16838">
                  <c:v>0.62536106873681319</c:v>
                </c:pt>
                <c:pt idx="16839">
                  <c:v>0.66700079826097802</c:v>
                </c:pt>
                <c:pt idx="16840">
                  <c:v>0.65804839094836565</c:v>
                </c:pt>
                <c:pt idx="16841">
                  <c:v>0.64012473313725993</c:v>
                </c:pt>
                <c:pt idx="16842">
                  <c:v>0.65094465231952459</c:v>
                </c:pt>
                <c:pt idx="16843">
                  <c:v>0.62580679197739353</c:v>
                </c:pt>
                <c:pt idx="16844">
                  <c:v>0.62998267305686884</c:v>
                </c:pt>
                <c:pt idx="16845">
                  <c:v>0.64593259461310548</c:v>
                </c:pt>
                <c:pt idx="16846">
                  <c:v>0.64406913433547552</c:v>
                </c:pt>
                <c:pt idx="16847">
                  <c:v>0.63655896853828764</c:v>
                </c:pt>
                <c:pt idx="16848">
                  <c:v>0.6275898599409786</c:v>
                </c:pt>
                <c:pt idx="16849">
                  <c:v>0.63315271984637544</c:v>
                </c:pt>
                <c:pt idx="16850">
                  <c:v>0.64637308924503822</c:v>
                </c:pt>
                <c:pt idx="16851">
                  <c:v>0.63734787789582936</c:v>
                </c:pt>
                <c:pt idx="16852">
                  <c:v>0.65661876246725515</c:v>
                </c:pt>
                <c:pt idx="16853">
                  <c:v>0.65920287746453277</c:v>
                </c:pt>
                <c:pt idx="16854">
                  <c:v>0.64020183823855703</c:v>
                </c:pt>
                <c:pt idx="16855">
                  <c:v>0.64222672088902244</c:v>
                </c:pt>
                <c:pt idx="16856">
                  <c:v>0.65058610285648244</c:v>
                </c:pt>
                <c:pt idx="16857">
                  <c:v>0.65054461475506264</c:v>
                </c:pt>
                <c:pt idx="16858">
                  <c:v>0.6295664124215945</c:v>
                </c:pt>
                <c:pt idx="16859">
                  <c:v>0.64983277312396304</c:v>
                </c:pt>
                <c:pt idx="16860">
                  <c:v>0.65621802391506889</c:v>
                </c:pt>
                <c:pt idx="16861">
                  <c:v>0.65804839094836565</c:v>
                </c:pt>
                <c:pt idx="16862">
                  <c:v>0.6682847617034906</c:v>
                </c:pt>
                <c:pt idx="16863">
                  <c:v>0.65737209219977633</c:v>
                </c:pt>
                <c:pt idx="16864">
                  <c:v>0.65358642209108175</c:v>
                </c:pt>
                <c:pt idx="16865">
                  <c:v>0.65771301500202062</c:v>
                </c:pt>
                <c:pt idx="16866">
                  <c:v>0.6020599913279624</c:v>
                </c:pt>
                <c:pt idx="16867">
                  <c:v>0.63370327282342886</c:v>
                </c:pt>
                <c:pt idx="16868">
                  <c:v>0.64222672088902244</c:v>
                </c:pt>
                <c:pt idx="16869">
                  <c:v>0.63887307888143463</c:v>
                </c:pt>
                <c:pt idx="16870">
                  <c:v>0.63056188855253603</c:v>
                </c:pt>
                <c:pt idx="16871">
                  <c:v>0.68936436356256148</c:v>
                </c:pt>
                <c:pt idx="16872">
                  <c:v>0.41622042558838795</c:v>
                </c:pt>
                <c:pt idx="16873">
                  <c:v>0.62819084818512139</c:v>
                </c:pt>
                <c:pt idx="16874">
                  <c:v>0.67259898077600866</c:v>
                </c:pt>
                <c:pt idx="16875">
                  <c:v>0.68951376334157721</c:v>
                </c:pt>
                <c:pt idx="16876">
                  <c:v>0.64948464125610061</c:v>
                </c:pt>
                <c:pt idx="16877">
                  <c:v>0.63424467469936485</c:v>
                </c:pt>
                <c:pt idx="16878">
                  <c:v>0.627021687466913</c:v>
                </c:pt>
                <c:pt idx="16879">
                  <c:v>0.63269084663074404</c:v>
                </c:pt>
                <c:pt idx="16880">
                  <c:v>0.6506263203623267</c:v>
                </c:pt>
                <c:pt idx="16881">
                  <c:v>0.66005193830565012</c:v>
                </c:pt>
                <c:pt idx="16882">
                  <c:v>0.65718529765404765</c:v>
                </c:pt>
                <c:pt idx="16883">
                  <c:v>0.62780349592629325</c:v>
                </c:pt>
                <c:pt idx="16884">
                  <c:v>0.63424467469936485</c:v>
                </c:pt>
                <c:pt idx="16885">
                  <c:v>0.62545383564893464</c:v>
                </c:pt>
                <c:pt idx="16886">
                  <c:v>0.6156203329398926</c:v>
                </c:pt>
                <c:pt idx="16887">
                  <c:v>0.64345267648618898</c:v>
                </c:pt>
                <c:pt idx="16888">
                  <c:v>0.64637308924503822</c:v>
                </c:pt>
                <c:pt idx="16889">
                  <c:v>0.65737209219977633</c:v>
                </c:pt>
                <c:pt idx="16890">
                  <c:v>0.63526548487448065</c:v>
                </c:pt>
                <c:pt idx="16891">
                  <c:v>0.64020183823855703</c:v>
                </c:pt>
                <c:pt idx="16892">
                  <c:v>0.63942422928971065</c:v>
                </c:pt>
                <c:pt idx="16893">
                  <c:v>0.65550431055492864</c:v>
                </c:pt>
                <c:pt idx="16894">
                  <c:v>0.64824472686348356</c:v>
                </c:pt>
                <c:pt idx="16895">
                  <c:v>0.63734787789582936</c:v>
                </c:pt>
                <c:pt idx="16896">
                  <c:v>0.63315271984637544</c:v>
                </c:pt>
                <c:pt idx="16897">
                  <c:v>0.63604448863833118</c:v>
                </c:pt>
                <c:pt idx="16898">
                  <c:v>0.64406913433547552</c:v>
                </c:pt>
                <c:pt idx="16899">
                  <c:v>0.63864522552586256</c:v>
                </c:pt>
                <c:pt idx="16900">
                  <c:v>0.63655896853828764</c:v>
                </c:pt>
                <c:pt idx="16901">
                  <c:v>0.65471786877266058</c:v>
                </c:pt>
                <c:pt idx="16902">
                  <c:v>0.63077735668556434</c:v>
                </c:pt>
                <c:pt idx="16903">
                  <c:v>0.63323709919558291</c:v>
                </c:pt>
                <c:pt idx="16904">
                  <c:v>0.62918653262877589</c:v>
                </c:pt>
                <c:pt idx="16905">
                  <c:v>0.6087415766844807</c:v>
                </c:pt>
                <c:pt idx="16906">
                  <c:v>0.62114381237336214</c:v>
                </c:pt>
                <c:pt idx="16907">
                  <c:v>0.63501950894932468</c:v>
                </c:pt>
                <c:pt idx="16908">
                  <c:v>0.63014051223066014</c:v>
                </c:pt>
                <c:pt idx="16909">
                  <c:v>0.64175289160829463</c:v>
                </c:pt>
                <c:pt idx="16910">
                  <c:v>0.62896479022118656</c:v>
                </c:pt>
                <c:pt idx="16911">
                  <c:v>0.62562899214325662</c:v>
                </c:pt>
                <c:pt idx="16912">
                  <c:v>0.6399186845520981</c:v>
                </c:pt>
                <c:pt idx="16913">
                  <c:v>0.64637308924503822</c:v>
                </c:pt>
                <c:pt idx="16914">
                  <c:v>0.63604448863833118</c:v>
                </c:pt>
                <c:pt idx="16915">
                  <c:v>0.62230104879432768</c:v>
                </c:pt>
                <c:pt idx="16916">
                  <c:v>0.62918653262877589</c:v>
                </c:pt>
                <c:pt idx="16917">
                  <c:v>0.63682209758717634</c:v>
                </c:pt>
                <c:pt idx="16918">
                  <c:v>0.65130854543911465</c:v>
                </c:pt>
                <c:pt idx="16919">
                  <c:v>0</c:v>
                </c:pt>
                <c:pt idx="16920">
                  <c:v>0.62678931689052009</c:v>
                </c:pt>
                <c:pt idx="16921">
                  <c:v>0.63655896853828764</c:v>
                </c:pt>
                <c:pt idx="16922">
                  <c:v>0.65550431055492864</c:v>
                </c:pt>
                <c:pt idx="16923">
                  <c:v>0.65094465231952459</c:v>
                </c:pt>
                <c:pt idx="16924">
                  <c:v>0.64483847817157214</c:v>
                </c:pt>
                <c:pt idx="16925">
                  <c:v>0.64901271023231455</c:v>
                </c:pt>
                <c:pt idx="16926">
                  <c:v>0.65435090101143312</c:v>
                </c:pt>
                <c:pt idx="16927">
                  <c:v>0.65018605914515581</c:v>
                </c:pt>
                <c:pt idx="16928">
                  <c:v>0.62898263415084388</c:v>
                </c:pt>
                <c:pt idx="16929">
                  <c:v>0.62678931689052009</c:v>
                </c:pt>
                <c:pt idx="16930">
                  <c:v>0.63157058883650086</c:v>
                </c:pt>
                <c:pt idx="16931">
                  <c:v>0.64438430605024366</c:v>
                </c:pt>
                <c:pt idx="16932">
                  <c:v>0.63655896853828764</c:v>
                </c:pt>
                <c:pt idx="16933">
                  <c:v>0.63387226265833396</c:v>
                </c:pt>
                <c:pt idx="16934">
                  <c:v>0.64936577045149924</c:v>
                </c:pt>
                <c:pt idx="16935">
                  <c:v>0.63970604377247364</c:v>
                </c:pt>
                <c:pt idx="16936">
                  <c:v>0.6555411760939277</c:v>
                </c:pt>
                <c:pt idx="16937">
                  <c:v>0.65359838184328978</c:v>
                </c:pt>
                <c:pt idx="16938">
                  <c:v>0.64048926216671964</c:v>
                </c:pt>
                <c:pt idx="16939">
                  <c:v>0.62778504423078318</c:v>
                </c:pt>
                <c:pt idx="16940">
                  <c:v>0.63387226265833396</c:v>
                </c:pt>
                <c:pt idx="16941">
                  <c:v>0.63099610863289113</c:v>
                </c:pt>
                <c:pt idx="16942">
                  <c:v>0.63306427269150112</c:v>
                </c:pt>
                <c:pt idx="16943">
                  <c:v>0.65626556312828599</c:v>
                </c:pt>
                <c:pt idx="16944">
                  <c:v>0.64972418592952264</c:v>
                </c:pt>
                <c:pt idx="16945">
                  <c:v>0.65045757805484594</c:v>
                </c:pt>
                <c:pt idx="16946">
                  <c:v>0.64057760137615194</c:v>
                </c:pt>
                <c:pt idx="16947">
                  <c:v>0.67150129948765369</c:v>
                </c:pt>
                <c:pt idx="16948">
                  <c:v>0.62373753607260063</c:v>
                </c:pt>
                <c:pt idx="16949">
                  <c:v>0.64345267648618898</c:v>
                </c:pt>
                <c:pt idx="16950">
                  <c:v>0.65359838184328978</c:v>
                </c:pt>
                <c:pt idx="16951">
                  <c:v>0.62819084818512139</c:v>
                </c:pt>
                <c:pt idx="16952">
                  <c:v>0.64187054547631284</c:v>
                </c:pt>
                <c:pt idx="16953">
                  <c:v>0.64438430605024366</c:v>
                </c:pt>
                <c:pt idx="16954">
                  <c:v>0.64859231613860036</c:v>
                </c:pt>
                <c:pt idx="16955">
                  <c:v>0.63655896853828764</c:v>
                </c:pt>
                <c:pt idx="16956">
                  <c:v>0.63868888669012547</c:v>
                </c:pt>
                <c:pt idx="16957">
                  <c:v>0.65321251377534351</c:v>
                </c:pt>
                <c:pt idx="16958">
                  <c:v>0.6585413472804118</c:v>
                </c:pt>
                <c:pt idx="16959">
                  <c:v>0.64781748188863753</c:v>
                </c:pt>
                <c:pt idx="16960">
                  <c:v>0.65702548367546298</c:v>
                </c:pt>
                <c:pt idx="16961">
                  <c:v>0.64859231613860036</c:v>
                </c:pt>
                <c:pt idx="16962">
                  <c:v>0.65205284824810616</c:v>
                </c:pt>
                <c:pt idx="16963">
                  <c:v>0.64283047798162263</c:v>
                </c:pt>
                <c:pt idx="16964">
                  <c:v>0.65962427260698286</c:v>
                </c:pt>
                <c:pt idx="16965">
                  <c:v>0.68281814595769375</c:v>
                </c:pt>
                <c:pt idx="16966">
                  <c:v>0.66576855071938068</c:v>
                </c:pt>
                <c:pt idx="16967">
                  <c:v>0.66678532096461762</c:v>
                </c:pt>
                <c:pt idx="16968">
                  <c:v>0.6447042464644972</c:v>
                </c:pt>
                <c:pt idx="16969">
                  <c:v>0.65626556312828599</c:v>
                </c:pt>
                <c:pt idx="16970">
                  <c:v>0.64548465005616662</c:v>
                </c:pt>
                <c:pt idx="16971">
                  <c:v>0.65474172127750974</c:v>
                </c:pt>
                <c:pt idx="16972">
                  <c:v>0.66037241143437553</c:v>
                </c:pt>
                <c:pt idx="16973">
                  <c:v>0.64593259461310548</c:v>
                </c:pt>
                <c:pt idx="16974">
                  <c:v>0.65282630256100582</c:v>
                </c:pt>
                <c:pt idx="16975">
                  <c:v>0.65586412373367364</c:v>
                </c:pt>
                <c:pt idx="16976">
                  <c:v>0</c:v>
                </c:pt>
                <c:pt idx="16977">
                  <c:v>0.63121822006917694</c:v>
                </c:pt>
                <c:pt idx="16978">
                  <c:v>0.61978875828839552</c:v>
                </c:pt>
                <c:pt idx="16979">
                  <c:v>0.62324929039790145</c:v>
                </c:pt>
                <c:pt idx="16980">
                  <c:v>0.63442928447128499</c:v>
                </c:pt>
                <c:pt idx="16981">
                  <c:v>0.6423545861871357</c:v>
                </c:pt>
                <c:pt idx="16982">
                  <c:v>0.63202321470540668</c:v>
                </c:pt>
                <c:pt idx="16983">
                  <c:v>0.64747538302738561</c:v>
                </c:pt>
                <c:pt idx="16984">
                  <c:v>0.64604639794660002</c:v>
                </c:pt>
                <c:pt idx="16985">
                  <c:v>0.63708301347480989</c:v>
                </c:pt>
                <c:pt idx="16986">
                  <c:v>0.65435090101143312</c:v>
                </c:pt>
                <c:pt idx="16987">
                  <c:v>0.658124117464575</c:v>
                </c:pt>
                <c:pt idx="16988">
                  <c:v>0.66925097240830744</c:v>
                </c:pt>
                <c:pt idx="16989">
                  <c:v>0.66949121434054437</c:v>
                </c:pt>
                <c:pt idx="16990">
                  <c:v>0.66367794745351061</c:v>
                </c:pt>
                <c:pt idx="16991">
                  <c:v>0.65399012272418999</c:v>
                </c:pt>
                <c:pt idx="16992">
                  <c:v>0.65283238728989212</c:v>
                </c:pt>
                <c:pt idx="16993">
                  <c:v>0.64175289160829463</c:v>
                </c:pt>
                <c:pt idx="16994">
                  <c:v>0.62918653262877589</c:v>
                </c:pt>
                <c:pt idx="16995">
                  <c:v>0.65167790270187709</c:v>
                </c:pt>
                <c:pt idx="16996">
                  <c:v>0.64483847817157214</c:v>
                </c:pt>
                <c:pt idx="16997">
                  <c:v>0.6319118428668935</c:v>
                </c:pt>
                <c:pt idx="16998">
                  <c:v>0.63213542100544962</c:v>
                </c:pt>
                <c:pt idx="16999">
                  <c:v>0.62898263415084388</c:v>
                </c:pt>
                <c:pt idx="17000">
                  <c:v>0.63056188855253603</c:v>
                </c:pt>
                <c:pt idx="17001">
                  <c:v>0.6275898599409786</c:v>
                </c:pt>
                <c:pt idx="17002">
                  <c:v>0.63134936742995063</c:v>
                </c:pt>
                <c:pt idx="17003">
                  <c:v>0.62977297919499564</c:v>
                </c:pt>
                <c:pt idx="17004">
                  <c:v>0.61181982861711981</c:v>
                </c:pt>
                <c:pt idx="17005">
                  <c:v>0.61189349403700666</c:v>
                </c:pt>
                <c:pt idx="17006">
                  <c:v>0.61101483398089018</c:v>
                </c:pt>
                <c:pt idx="17007">
                  <c:v>0.60864033663928629</c:v>
                </c:pt>
                <c:pt idx="17008">
                  <c:v>0.62324929039790145</c:v>
                </c:pt>
                <c:pt idx="17009">
                  <c:v>0.64658193487633053</c:v>
                </c:pt>
                <c:pt idx="17010">
                  <c:v>0.6446565427647647</c:v>
                </c:pt>
                <c:pt idx="17011">
                  <c:v>0.64421126966055364</c:v>
                </c:pt>
                <c:pt idx="17012">
                  <c:v>0.63448508128280867</c:v>
                </c:pt>
                <c:pt idx="17013">
                  <c:v>0.65469474894077884</c:v>
                </c:pt>
                <c:pt idx="17014">
                  <c:v>0.63810509551260175</c:v>
                </c:pt>
                <c:pt idx="17015">
                  <c:v>0.64390451749996813</c:v>
                </c:pt>
                <c:pt idx="17016">
                  <c:v>0.63346845557958809</c:v>
                </c:pt>
                <c:pt idx="17017">
                  <c:v>0.62421011928959902</c:v>
                </c:pt>
                <c:pt idx="17018">
                  <c:v>0.63920179933252963</c:v>
                </c:pt>
                <c:pt idx="17019">
                  <c:v>0.65395426371125387</c:v>
                </c:pt>
                <c:pt idx="17020">
                  <c:v>0.65027808043629465</c:v>
                </c:pt>
                <c:pt idx="17021">
                  <c:v>0.66752707090052865</c:v>
                </c:pt>
                <c:pt idx="17022">
                  <c:v>0.65130854543911465</c:v>
                </c:pt>
                <c:pt idx="17023">
                  <c:v>0.65359838184328978</c:v>
                </c:pt>
                <c:pt idx="17024">
                  <c:v>0.64790229674720279</c:v>
                </c:pt>
                <c:pt idx="17025">
                  <c:v>0.64313921961086806</c:v>
                </c:pt>
                <c:pt idx="17026">
                  <c:v>0.67217061017341451</c:v>
                </c:pt>
                <c:pt idx="17027">
                  <c:v>0.67048146652458362</c:v>
                </c:pt>
                <c:pt idx="17028">
                  <c:v>0.6447042464644972</c:v>
                </c:pt>
                <c:pt idx="17029">
                  <c:v>0.63892141034874372</c:v>
                </c:pt>
                <c:pt idx="17030">
                  <c:v>0.6221079113390926</c:v>
                </c:pt>
                <c:pt idx="17031">
                  <c:v>0.62977297919499564</c:v>
                </c:pt>
                <c:pt idx="17032">
                  <c:v>0.63034963081584083</c:v>
                </c:pt>
                <c:pt idx="17033">
                  <c:v>0.63914660526981326</c:v>
                </c:pt>
                <c:pt idx="17034">
                  <c:v>0.43716663207375545</c:v>
                </c:pt>
                <c:pt idx="17035">
                  <c:v>0.65771301500202062</c:v>
                </c:pt>
                <c:pt idx="17036">
                  <c:v>0.65245787504176211</c:v>
                </c:pt>
                <c:pt idx="17037">
                  <c:v>0.64859231613860036</c:v>
                </c:pt>
                <c:pt idx="17038">
                  <c:v>0.65626556312828599</c:v>
                </c:pt>
                <c:pt idx="17039">
                  <c:v>0.65696616274246156</c:v>
                </c:pt>
                <c:pt idx="17040">
                  <c:v>0.65972609523779269</c:v>
                </c:pt>
                <c:pt idx="17041">
                  <c:v>0.64626365382001583</c:v>
                </c:pt>
                <c:pt idx="17042">
                  <c:v>0.66501782541247356</c:v>
                </c:pt>
                <c:pt idx="17043">
                  <c:v>0.63759831670695144</c:v>
                </c:pt>
                <c:pt idx="17044">
                  <c:v>0.63682209758717634</c:v>
                </c:pt>
                <c:pt idx="17045">
                  <c:v>0.64377095754250424</c:v>
                </c:pt>
                <c:pt idx="17046">
                  <c:v>0.64107731332537599</c:v>
                </c:pt>
                <c:pt idx="17047">
                  <c:v>0.66335214512622265</c:v>
                </c:pt>
                <c:pt idx="17048">
                  <c:v>0.66186483380305838</c:v>
                </c:pt>
                <c:pt idx="17049">
                  <c:v>0.62641933718740705</c:v>
                </c:pt>
                <c:pt idx="17050">
                  <c:v>0.62230104879432768</c:v>
                </c:pt>
                <c:pt idx="17051">
                  <c:v>0.62276431605168836</c:v>
                </c:pt>
                <c:pt idx="17052">
                  <c:v>0.64560646154040402</c:v>
                </c:pt>
                <c:pt idx="17053">
                  <c:v>0.63472910808133065</c:v>
                </c:pt>
                <c:pt idx="17054">
                  <c:v>0.63362874142082515</c:v>
                </c:pt>
                <c:pt idx="17055">
                  <c:v>0.64078105373422323</c:v>
                </c:pt>
                <c:pt idx="17056">
                  <c:v>0.64936577045149924</c:v>
                </c:pt>
                <c:pt idx="17057">
                  <c:v>0.6174197467371767</c:v>
                </c:pt>
                <c:pt idx="17058">
                  <c:v>0.64581511829664184</c:v>
                </c:pt>
                <c:pt idx="17059">
                  <c:v>0.65737209219977633</c:v>
                </c:pt>
                <c:pt idx="17060">
                  <c:v>0.63813535677324262</c:v>
                </c:pt>
                <c:pt idx="17061">
                  <c:v>0.64765168899412551</c:v>
                </c:pt>
                <c:pt idx="17062">
                  <c:v>0.64528514537324233</c:v>
                </c:pt>
                <c:pt idx="17063">
                  <c:v>0.63394162920391794</c:v>
                </c:pt>
                <c:pt idx="17064">
                  <c:v>0.64048926216671964</c:v>
                </c:pt>
                <c:pt idx="17065">
                  <c:v>0.6028575939064249</c:v>
                </c:pt>
                <c:pt idx="17066">
                  <c:v>0.6423545861871357</c:v>
                </c:pt>
                <c:pt idx="17067">
                  <c:v>0.64127107062610256</c:v>
                </c:pt>
                <c:pt idx="17068">
                  <c:v>0.62717071191099361</c:v>
                </c:pt>
                <c:pt idx="17069">
                  <c:v>0.63948648926858664</c:v>
                </c:pt>
                <c:pt idx="17070">
                  <c:v>0.61909333062674365</c:v>
                </c:pt>
                <c:pt idx="17071">
                  <c:v>0.62144007009498481</c:v>
                </c:pt>
                <c:pt idx="17072">
                  <c:v>0.6285900388670117</c:v>
                </c:pt>
                <c:pt idx="17073">
                  <c:v>0.65205284824810616</c:v>
                </c:pt>
                <c:pt idx="17074">
                  <c:v>0.64078105373422323</c:v>
                </c:pt>
                <c:pt idx="17075">
                  <c:v>0.64078105373422323</c:v>
                </c:pt>
                <c:pt idx="17076">
                  <c:v>0.64704126276886198</c:v>
                </c:pt>
                <c:pt idx="17077">
                  <c:v>0.6485173925669635</c:v>
                </c:pt>
                <c:pt idx="17078">
                  <c:v>0.64936577045149924</c:v>
                </c:pt>
                <c:pt idx="17079">
                  <c:v>0.5793004208036826</c:v>
                </c:pt>
                <c:pt idx="17080">
                  <c:v>0.63099610863289113</c:v>
                </c:pt>
                <c:pt idx="17081">
                  <c:v>0.63497683752841427</c:v>
                </c:pt>
                <c:pt idx="17082">
                  <c:v>0.664265800147676</c:v>
                </c:pt>
                <c:pt idx="17083">
                  <c:v>0.6494261385979796</c:v>
                </c:pt>
                <c:pt idx="17084">
                  <c:v>0.64205147421777375</c:v>
                </c:pt>
                <c:pt idx="17085">
                  <c:v>0.62276431605168836</c:v>
                </c:pt>
                <c:pt idx="17086">
                  <c:v>0.62276431605168836</c:v>
                </c:pt>
                <c:pt idx="17087">
                  <c:v>0.62292348807061571</c:v>
                </c:pt>
                <c:pt idx="17088">
                  <c:v>0.64489471814945076</c:v>
                </c:pt>
                <c:pt idx="17089">
                  <c:v>0.63467875217868486</c:v>
                </c:pt>
                <c:pt idx="17090">
                  <c:v>0.64057760137615194</c:v>
                </c:pt>
                <c:pt idx="17091">
                  <c:v>0.64329215366717285</c:v>
                </c:pt>
                <c:pt idx="17092">
                  <c:v>0.64329215366717285</c:v>
                </c:pt>
                <c:pt idx="17093">
                  <c:v>0.62442464830583599</c:v>
                </c:pt>
                <c:pt idx="17094">
                  <c:v>0.62407573114568382</c:v>
                </c:pt>
                <c:pt idx="17095">
                  <c:v>0.63600652085564957</c:v>
                </c:pt>
                <c:pt idx="17096">
                  <c:v>0.62572390952575585</c:v>
                </c:pt>
                <c:pt idx="17097">
                  <c:v>0.63655260053732055</c:v>
                </c:pt>
                <c:pt idx="17098">
                  <c:v>0.65045757805484594</c:v>
                </c:pt>
                <c:pt idx="17099">
                  <c:v>0.64313921961086806</c:v>
                </c:pt>
                <c:pt idx="17100">
                  <c:v>0.64548465005616662</c:v>
                </c:pt>
                <c:pt idx="17101">
                  <c:v>0.65008807956619596</c:v>
                </c:pt>
                <c:pt idx="17102">
                  <c:v>0.62518379017510062</c:v>
                </c:pt>
                <c:pt idx="17103">
                  <c:v>0.64156853261163604</c:v>
                </c:pt>
                <c:pt idx="17104">
                  <c:v>0.65359838184328978</c:v>
                </c:pt>
                <c:pt idx="17105">
                  <c:v>0.63999214437668095</c:v>
                </c:pt>
                <c:pt idx="17106">
                  <c:v>0.63370327282342886</c:v>
                </c:pt>
                <c:pt idx="17107">
                  <c:v>0.63134936742995063</c:v>
                </c:pt>
                <c:pt idx="17108">
                  <c:v>0.63034963081584083</c:v>
                </c:pt>
                <c:pt idx="17109">
                  <c:v>0.62455006106527167</c:v>
                </c:pt>
                <c:pt idx="17110">
                  <c:v>0.64626365382001583</c:v>
                </c:pt>
                <c:pt idx="17111">
                  <c:v>0.63077735668556434</c:v>
                </c:pt>
                <c:pt idx="17112">
                  <c:v>0.62879424457520838</c:v>
                </c:pt>
                <c:pt idx="17113">
                  <c:v>0.62061519903617712</c:v>
                </c:pt>
                <c:pt idx="17114">
                  <c:v>0.6259096018214928</c:v>
                </c:pt>
                <c:pt idx="17115">
                  <c:v>0.66801297164183204</c:v>
                </c:pt>
                <c:pt idx="17116">
                  <c:v>0.64581511829664184</c:v>
                </c:pt>
                <c:pt idx="17117">
                  <c:v>0.62292348807061571</c:v>
                </c:pt>
                <c:pt idx="17118">
                  <c:v>0.66801297164183204</c:v>
                </c:pt>
                <c:pt idx="17119">
                  <c:v>0.63099610863289113</c:v>
                </c:pt>
                <c:pt idx="17120">
                  <c:v>0.6406893936840955</c:v>
                </c:pt>
                <c:pt idx="17121">
                  <c:v>0.66752707090052865</c:v>
                </c:pt>
                <c:pt idx="17122">
                  <c:v>0.64781748188863753</c:v>
                </c:pt>
                <c:pt idx="17123">
                  <c:v>0.63259278132068553</c:v>
                </c:pt>
                <c:pt idx="17124">
                  <c:v>0.63788981658079358</c:v>
                </c:pt>
                <c:pt idx="17125">
                  <c:v>0.63576862349413676</c:v>
                </c:pt>
                <c:pt idx="17126">
                  <c:v>0.6442415858437287</c:v>
                </c:pt>
                <c:pt idx="17127">
                  <c:v>0.65550431055492864</c:v>
                </c:pt>
                <c:pt idx="17128">
                  <c:v>0.62373753607260063</c:v>
                </c:pt>
                <c:pt idx="17129">
                  <c:v>0.59865374263605098</c:v>
                </c:pt>
                <c:pt idx="17130">
                  <c:v>0.6221079113390926</c:v>
                </c:pt>
                <c:pt idx="17131">
                  <c:v>0.62437879553887221</c:v>
                </c:pt>
                <c:pt idx="17132">
                  <c:v>0.62308512691762286</c:v>
                </c:pt>
                <c:pt idx="17133">
                  <c:v>0.62129080012551363</c:v>
                </c:pt>
                <c:pt idx="17134">
                  <c:v>0.61788455143360166</c:v>
                </c:pt>
                <c:pt idx="17135">
                  <c:v>0.63708301347480989</c:v>
                </c:pt>
                <c:pt idx="17136">
                  <c:v>0.64866488602462402</c:v>
                </c:pt>
                <c:pt idx="17137">
                  <c:v>0.62678931689052009</c:v>
                </c:pt>
                <c:pt idx="17138">
                  <c:v>0.62798323690366564</c:v>
                </c:pt>
                <c:pt idx="17139">
                  <c:v>0.62554108717748647</c:v>
                </c:pt>
                <c:pt idx="17140">
                  <c:v>0.63099610863289113</c:v>
                </c:pt>
                <c:pt idx="17141">
                  <c:v>0.63920179933252963</c:v>
                </c:pt>
                <c:pt idx="17142">
                  <c:v>0.59441824903408658</c:v>
                </c:pt>
                <c:pt idx="17143">
                  <c:v>0.61294933375809046</c:v>
                </c:pt>
                <c:pt idx="17144">
                  <c:v>0.64175289160829463</c:v>
                </c:pt>
                <c:pt idx="17145">
                  <c:v>0.63236237480222213</c:v>
                </c:pt>
                <c:pt idx="17146">
                  <c:v>0.62144007009498481</c:v>
                </c:pt>
                <c:pt idx="17147">
                  <c:v>0.6341195718663214</c:v>
                </c:pt>
                <c:pt idx="17148">
                  <c:v>0.63063124402050152</c:v>
                </c:pt>
                <c:pt idx="17149">
                  <c:v>0.6333889217487807</c:v>
                </c:pt>
                <c:pt idx="17150">
                  <c:v>0.62421011928959902</c:v>
                </c:pt>
                <c:pt idx="17151">
                  <c:v>0.57485770847550188</c:v>
                </c:pt>
                <c:pt idx="17152">
                  <c:v>0.61108248636546425</c:v>
                </c:pt>
                <c:pt idx="17153">
                  <c:v>0.61925391279973274</c:v>
                </c:pt>
                <c:pt idx="17154">
                  <c:v>0.62739761603418454</c:v>
                </c:pt>
                <c:pt idx="17155">
                  <c:v>0.62071603067766667</c:v>
                </c:pt>
                <c:pt idx="17156">
                  <c:v>0.63034963081584083</c:v>
                </c:pt>
                <c:pt idx="17157">
                  <c:v>0.62528126396787964</c:v>
                </c:pt>
                <c:pt idx="17158">
                  <c:v>0.61278385671973645</c:v>
                </c:pt>
                <c:pt idx="17159">
                  <c:v>0.61592596945080635</c:v>
                </c:pt>
                <c:pt idx="17160">
                  <c:v>0.60854211885588272</c:v>
                </c:pt>
                <c:pt idx="17161">
                  <c:v>0.6287817789978617</c:v>
                </c:pt>
                <c:pt idx="17162">
                  <c:v>0.6020599913279624</c:v>
                </c:pt>
                <c:pt idx="17163">
                  <c:v>0.62357230601852165</c:v>
                </c:pt>
                <c:pt idx="17164">
                  <c:v>0.61460064556467975</c:v>
                </c:pt>
                <c:pt idx="17165">
                  <c:v>0.62778504423078318</c:v>
                </c:pt>
                <c:pt idx="17166">
                  <c:v>0.64680631849377723</c:v>
                </c:pt>
                <c:pt idx="17167">
                  <c:v>0.63448508128280867</c:v>
                </c:pt>
                <c:pt idx="17168">
                  <c:v>0.6283889300503116</c:v>
                </c:pt>
                <c:pt idx="17169">
                  <c:v>0.6240439740265955</c:v>
                </c:pt>
                <c:pt idx="17170">
                  <c:v>0.61359790472171949</c:v>
                </c:pt>
                <c:pt idx="17171">
                  <c:v>0.57945220058249014</c:v>
                </c:pt>
                <c:pt idx="17172">
                  <c:v>0.6285900388670117</c:v>
                </c:pt>
                <c:pt idx="17173">
                  <c:v>0.63522835458061788</c:v>
                </c:pt>
                <c:pt idx="17174">
                  <c:v>0.63655896853828764</c:v>
                </c:pt>
                <c:pt idx="17175">
                  <c:v>0.61046053335439465</c:v>
                </c:pt>
                <c:pt idx="17176">
                  <c:v>0.62697855471043262</c:v>
                </c:pt>
                <c:pt idx="17177">
                  <c:v>0.64078105373422323</c:v>
                </c:pt>
                <c:pt idx="17178">
                  <c:v>0.61741339512758087</c:v>
                </c:pt>
                <c:pt idx="17179">
                  <c:v>0.62898263415084388</c:v>
                </c:pt>
                <c:pt idx="17180">
                  <c:v>0.67382696897326344</c:v>
                </c:pt>
                <c:pt idx="17181">
                  <c:v>0.68797462003455678</c:v>
                </c:pt>
                <c:pt idx="17182">
                  <c:v>0.64604639794660002</c:v>
                </c:pt>
                <c:pt idx="17183">
                  <c:v>0.6333889217487807</c:v>
                </c:pt>
                <c:pt idx="17184">
                  <c:v>0.65054461475506264</c:v>
                </c:pt>
                <c:pt idx="17185">
                  <c:v>0.62019256536714018</c:v>
                </c:pt>
                <c:pt idx="17186">
                  <c:v>0.6275898599409786</c:v>
                </c:pt>
                <c:pt idx="17187">
                  <c:v>0.63522835458061788</c:v>
                </c:pt>
                <c:pt idx="17188">
                  <c:v>0.62778504423078318</c:v>
                </c:pt>
                <c:pt idx="17189">
                  <c:v>0.63472910808133065</c:v>
                </c:pt>
                <c:pt idx="17190">
                  <c:v>0.63548374681491149</c:v>
                </c:pt>
                <c:pt idx="17191">
                  <c:v>0.6183276040424156</c:v>
                </c:pt>
                <c:pt idx="17192">
                  <c:v>0.64156853261163604</c:v>
                </c:pt>
                <c:pt idx="17193">
                  <c:v>0.65962427260698286</c:v>
                </c:pt>
                <c:pt idx="17194">
                  <c:v>0.6221079113390926</c:v>
                </c:pt>
                <c:pt idx="17195">
                  <c:v>0.61624570238731835</c:v>
                </c:pt>
                <c:pt idx="17196">
                  <c:v>0.63708927353033185</c:v>
                </c:pt>
                <c:pt idx="17197">
                  <c:v>0.62373753607260063</c:v>
                </c:pt>
                <c:pt idx="17198">
                  <c:v>0.63418360537747465</c:v>
                </c:pt>
                <c:pt idx="17199">
                  <c:v>0.68138482953490609</c:v>
                </c:pt>
                <c:pt idx="17200">
                  <c:v>0.72356555209786844</c:v>
                </c:pt>
                <c:pt idx="17201">
                  <c:v>0.77466292253782265</c:v>
                </c:pt>
                <c:pt idx="17202">
                  <c:v>0.82816239377221434</c:v>
                </c:pt>
                <c:pt idx="17203">
                  <c:v>0.69828553692577677</c:v>
                </c:pt>
                <c:pt idx="17204">
                  <c:v>0.64936577045149924</c:v>
                </c:pt>
                <c:pt idx="17205">
                  <c:v>0.6399186845520981</c:v>
                </c:pt>
                <c:pt idx="17206">
                  <c:v>0.63034963081584083</c:v>
                </c:pt>
                <c:pt idx="17207">
                  <c:v>0.60448396682192995</c:v>
                </c:pt>
                <c:pt idx="17208">
                  <c:v>0.63602595715908183</c:v>
                </c:pt>
                <c:pt idx="17209">
                  <c:v>0.64127107062610256</c:v>
                </c:pt>
                <c:pt idx="17210">
                  <c:v>0.66186483380305838</c:v>
                </c:pt>
                <c:pt idx="17211">
                  <c:v>0.65631463040682714</c:v>
                </c:pt>
                <c:pt idx="17212">
                  <c:v>0.65667304588485065</c:v>
                </c:pt>
                <c:pt idx="17213">
                  <c:v>0.65702548367546298</c:v>
                </c:pt>
                <c:pt idx="17214">
                  <c:v>0.66124460895933446</c:v>
                </c:pt>
                <c:pt idx="17215">
                  <c:v>0.64972418592952264</c:v>
                </c:pt>
                <c:pt idx="17216">
                  <c:v>0.64972418592952264</c:v>
                </c:pt>
                <c:pt idx="17217">
                  <c:v>0.655906418180216</c:v>
                </c:pt>
                <c:pt idx="17218">
                  <c:v>0.65896484266443689</c:v>
                </c:pt>
                <c:pt idx="17219">
                  <c:v>0.65743832270296143</c:v>
                </c:pt>
                <c:pt idx="17220">
                  <c:v>0.63925967825337404</c:v>
                </c:pt>
                <c:pt idx="17221">
                  <c:v>0.62371905191682664</c:v>
                </c:pt>
                <c:pt idx="17222">
                  <c:v>0.63306427269150112</c:v>
                </c:pt>
                <c:pt idx="17223">
                  <c:v>0.62818450807341264</c:v>
                </c:pt>
                <c:pt idx="17224">
                  <c:v>0.63977557994433465</c:v>
                </c:pt>
                <c:pt idx="17225">
                  <c:v>0.63920179933252963</c:v>
                </c:pt>
                <c:pt idx="17226">
                  <c:v>0.63602595715908183</c:v>
                </c:pt>
                <c:pt idx="17227">
                  <c:v>0.64313921961086806</c:v>
                </c:pt>
                <c:pt idx="17228">
                  <c:v>0.62939354415061255</c:v>
                </c:pt>
                <c:pt idx="17229">
                  <c:v>0.63085418443855501</c:v>
                </c:pt>
                <c:pt idx="17230">
                  <c:v>0.64028262969668082</c:v>
                </c:pt>
                <c:pt idx="17231">
                  <c:v>0.67447593085585644</c:v>
                </c:pt>
                <c:pt idx="17232">
                  <c:v>0.69897000433601952</c:v>
                </c:pt>
                <c:pt idx="17233">
                  <c:v>0.66678532096461762</c:v>
                </c:pt>
                <c:pt idx="17234">
                  <c:v>0.66321442308361389</c:v>
                </c:pt>
                <c:pt idx="17235">
                  <c:v>0.65243351001149463</c:v>
                </c:pt>
                <c:pt idx="17236">
                  <c:v>0.65479176817703777</c:v>
                </c:pt>
                <c:pt idx="17237">
                  <c:v>0.64603392914822033</c:v>
                </c:pt>
                <c:pt idx="17238">
                  <c:v>0.64297481711440974</c:v>
                </c:pt>
                <c:pt idx="17239">
                  <c:v>0.64361445502480874</c:v>
                </c:pt>
                <c:pt idx="17240">
                  <c:v>0.6638488286211307</c:v>
                </c:pt>
                <c:pt idx="17241">
                  <c:v>0.64569378825878365</c:v>
                </c:pt>
                <c:pt idx="17242">
                  <c:v>0.66321442308361389</c:v>
                </c:pt>
                <c:pt idx="17243">
                  <c:v>0.65636530062995013</c:v>
                </c:pt>
                <c:pt idx="17244">
                  <c:v>0.6555411760939277</c:v>
                </c:pt>
                <c:pt idx="17245">
                  <c:v>0.65636530062995013</c:v>
                </c:pt>
                <c:pt idx="17246">
                  <c:v>0.64266233144203555</c:v>
                </c:pt>
                <c:pt idx="17247">
                  <c:v>0.65983120412966423</c:v>
                </c:pt>
                <c:pt idx="17248">
                  <c:v>0.66367794745351061</c:v>
                </c:pt>
                <c:pt idx="17249">
                  <c:v>0.63816708002450362</c:v>
                </c:pt>
                <c:pt idx="17250">
                  <c:v>0.66397434363079089</c:v>
                </c:pt>
                <c:pt idx="17251">
                  <c:v>0.6723268960786225</c:v>
                </c:pt>
                <c:pt idx="17252">
                  <c:v>0.67352288212354072</c:v>
                </c:pt>
                <c:pt idx="17253">
                  <c:v>0.66491927330859668</c:v>
                </c:pt>
                <c:pt idx="17254">
                  <c:v>0.65321251377534351</c:v>
                </c:pt>
                <c:pt idx="17255">
                  <c:v>0.67406265274846466</c:v>
                </c:pt>
                <c:pt idx="17256">
                  <c:v>0.64187054547631284</c:v>
                </c:pt>
                <c:pt idx="17257">
                  <c:v>0.64535887332213526</c:v>
                </c:pt>
                <c:pt idx="17258">
                  <c:v>0.65708670968911165</c:v>
                </c:pt>
                <c:pt idx="17259">
                  <c:v>0.65008807956619596</c:v>
                </c:pt>
                <c:pt idx="17260">
                  <c:v>0.68770727962482014</c:v>
                </c:pt>
                <c:pt idx="17261">
                  <c:v>0.67612652208152435</c:v>
                </c:pt>
                <c:pt idx="17262">
                  <c:v>0.68109528056631474</c:v>
                </c:pt>
                <c:pt idx="17263">
                  <c:v>0.65133812812128</c:v>
                </c:pt>
                <c:pt idx="17264">
                  <c:v>0.69474668597893252</c:v>
                </c:pt>
                <c:pt idx="17265">
                  <c:v>0.68913119723449889</c:v>
                </c:pt>
                <c:pt idx="17266">
                  <c:v>0.64569378825878365</c:v>
                </c:pt>
                <c:pt idx="17267">
                  <c:v>0.63920179933252963</c:v>
                </c:pt>
                <c:pt idx="17268">
                  <c:v>0.64923906902343265</c:v>
                </c:pt>
                <c:pt idx="17269">
                  <c:v>0.66976273325023261</c:v>
                </c:pt>
                <c:pt idx="17270">
                  <c:v>0.65165310641982421</c:v>
                </c:pt>
                <c:pt idx="17271">
                  <c:v>0.64118142635381037</c:v>
                </c:pt>
                <c:pt idx="17272">
                  <c:v>0.67308948535604163</c:v>
                </c:pt>
                <c:pt idx="17273">
                  <c:v>0.68288318444256357</c:v>
                </c:pt>
                <c:pt idx="17274">
                  <c:v>0.65862676265720432</c:v>
                </c:pt>
                <c:pt idx="17275">
                  <c:v>0.6452289345119917</c:v>
                </c:pt>
                <c:pt idx="17276">
                  <c:v>0.64738297011461987</c:v>
                </c:pt>
                <c:pt idx="17277">
                  <c:v>0.65672908749818393</c:v>
                </c:pt>
                <c:pt idx="17278">
                  <c:v>0.66824951052799375</c:v>
                </c:pt>
                <c:pt idx="17279">
                  <c:v>0.65203396628980215</c:v>
                </c:pt>
                <c:pt idx="17280">
                  <c:v>0.64569378825878365</c:v>
                </c:pt>
                <c:pt idx="17281">
                  <c:v>0.63272881109441637</c:v>
                </c:pt>
                <c:pt idx="17282">
                  <c:v>0.64843999891409965</c:v>
                </c:pt>
                <c:pt idx="17283">
                  <c:v>0.64107731332537599</c:v>
                </c:pt>
                <c:pt idx="17284">
                  <c:v>0.63202321470540668</c:v>
                </c:pt>
                <c:pt idx="17285">
                  <c:v>0.6283889300503116</c:v>
                </c:pt>
                <c:pt idx="17286">
                  <c:v>0.64048926216671964</c:v>
                </c:pt>
                <c:pt idx="17287">
                  <c:v>0.62717071191099361</c:v>
                </c:pt>
                <c:pt idx="17288">
                  <c:v>0.64781748188863753</c:v>
                </c:pt>
                <c:pt idx="17289">
                  <c:v>0.67024585307412654</c:v>
                </c:pt>
                <c:pt idx="17290">
                  <c:v>0.81818398543270965</c:v>
                </c:pt>
                <c:pt idx="17291">
                  <c:v>0.99653946789049352</c:v>
                </c:pt>
                <c:pt idx="17292">
                  <c:v>1.0064491963974458</c:v>
                </c:pt>
                <c:pt idx="17293">
                  <c:v>0.71387705061435847</c:v>
                </c:pt>
                <c:pt idx="17294">
                  <c:v>0.67616171184631224</c:v>
                </c:pt>
                <c:pt idx="17295">
                  <c:v>0.67595564091390459</c:v>
                </c:pt>
                <c:pt idx="17296">
                  <c:v>0.62617056474359978</c:v>
                </c:pt>
                <c:pt idx="17297">
                  <c:v>0.63734787789582936</c:v>
                </c:pt>
                <c:pt idx="17298">
                  <c:v>0.65008807956619596</c:v>
                </c:pt>
                <c:pt idx="17299">
                  <c:v>0.64894518216567421</c:v>
                </c:pt>
                <c:pt idx="17300">
                  <c:v>0.6555411760939277</c:v>
                </c:pt>
                <c:pt idx="17301">
                  <c:v>0.63259278132068553</c:v>
                </c:pt>
                <c:pt idx="17302">
                  <c:v>0.63131067232751503</c:v>
                </c:pt>
                <c:pt idx="17303">
                  <c:v>0.64535887332213526</c:v>
                </c:pt>
                <c:pt idx="17304">
                  <c:v>0.65165310641982421</c:v>
                </c:pt>
                <c:pt idx="17305">
                  <c:v>0.6442415858437287</c:v>
                </c:pt>
                <c:pt idx="17306">
                  <c:v>0.63708927353033185</c:v>
                </c:pt>
                <c:pt idx="17307">
                  <c:v>0.65905774981676346</c:v>
                </c:pt>
                <c:pt idx="17308">
                  <c:v>0.64392243800511473</c:v>
                </c:pt>
                <c:pt idx="17309">
                  <c:v>0.65205284824810616</c:v>
                </c:pt>
                <c:pt idx="17310">
                  <c:v>0.64345267648618898</c:v>
                </c:pt>
                <c:pt idx="17311">
                  <c:v>0.62076048999420552</c:v>
                </c:pt>
                <c:pt idx="17312">
                  <c:v>0.63442928447128499</c:v>
                </c:pt>
                <c:pt idx="17313">
                  <c:v>0.36354117678106135</c:v>
                </c:pt>
                <c:pt idx="17314">
                  <c:v>0.63920179933252963</c:v>
                </c:pt>
                <c:pt idx="17315">
                  <c:v>0.61813114374971134</c:v>
                </c:pt>
                <c:pt idx="17316">
                  <c:v>0.63602595715908183</c:v>
                </c:pt>
                <c:pt idx="17317">
                  <c:v>0.64057760137615194</c:v>
                </c:pt>
                <c:pt idx="17318">
                  <c:v>0.63977557994433465</c:v>
                </c:pt>
                <c:pt idx="17319">
                  <c:v>0.65595008373433161</c:v>
                </c:pt>
                <c:pt idx="17320">
                  <c:v>0.6672232282181596</c:v>
                </c:pt>
                <c:pt idx="17321">
                  <c:v>0.66491927330859668</c:v>
                </c:pt>
                <c:pt idx="17322">
                  <c:v>0.68880211056480634</c:v>
                </c:pt>
                <c:pt idx="17323">
                  <c:v>0.67418935417653159</c:v>
                </c:pt>
                <c:pt idx="17324">
                  <c:v>0.67286720177181369</c:v>
                </c:pt>
                <c:pt idx="17325">
                  <c:v>0.65520195601698195</c:v>
                </c:pt>
                <c:pt idx="17326">
                  <c:v>0.67475219163145361</c:v>
                </c:pt>
                <c:pt idx="17327">
                  <c:v>0.66131525780044464</c:v>
                </c:pt>
                <c:pt idx="17328">
                  <c:v>0.64345267648618898</c:v>
                </c:pt>
                <c:pt idx="17329">
                  <c:v>0.64799690534993915</c:v>
                </c:pt>
                <c:pt idx="17330">
                  <c:v>0.65162749565868461</c:v>
                </c:pt>
                <c:pt idx="17331">
                  <c:v>0.64180449810611573</c:v>
                </c:pt>
                <c:pt idx="17332">
                  <c:v>0.66118144344662</c:v>
                </c:pt>
                <c:pt idx="17333">
                  <c:v>0.80257584971506157</c:v>
                </c:pt>
                <c:pt idx="17334">
                  <c:v>0.6843704957657305</c:v>
                </c:pt>
                <c:pt idx="17335">
                  <c:v>0.66617749093971235</c:v>
                </c:pt>
                <c:pt idx="17336">
                  <c:v>0.63627409185906403</c:v>
                </c:pt>
                <c:pt idx="17337">
                  <c:v>0.64057760137615194</c:v>
                </c:pt>
                <c:pt idx="17338">
                  <c:v>0.65321251377534351</c:v>
                </c:pt>
                <c:pt idx="17339">
                  <c:v>0.63108063271434223</c:v>
                </c:pt>
                <c:pt idx="17340">
                  <c:v>0.63108063271434223</c:v>
                </c:pt>
                <c:pt idx="17341">
                  <c:v>0.62859657742787733</c:v>
                </c:pt>
                <c:pt idx="17342">
                  <c:v>0.64297481711440974</c:v>
                </c:pt>
                <c:pt idx="17343">
                  <c:v>0.64887544704497324</c:v>
                </c:pt>
                <c:pt idx="17344">
                  <c:v>0.66016137373067163</c:v>
                </c:pt>
                <c:pt idx="17345">
                  <c:v>0.63144376901317301</c:v>
                </c:pt>
                <c:pt idx="17346">
                  <c:v>0.62472397596390661</c:v>
                </c:pt>
                <c:pt idx="17347">
                  <c:v>0.63655260053732055</c:v>
                </c:pt>
                <c:pt idx="17348">
                  <c:v>0.64107731332537599</c:v>
                </c:pt>
                <c:pt idx="17349">
                  <c:v>0.65793315244792805</c:v>
                </c:pt>
                <c:pt idx="17350">
                  <c:v>0.65785741882110826</c:v>
                </c:pt>
                <c:pt idx="17351">
                  <c:v>0.64738297011461987</c:v>
                </c:pt>
                <c:pt idx="17352">
                  <c:v>0.64502906472114263</c:v>
                </c:pt>
                <c:pt idx="17353">
                  <c:v>0.6341195718663214</c:v>
                </c:pt>
                <c:pt idx="17354">
                  <c:v>0.64107731332537599</c:v>
                </c:pt>
                <c:pt idx="17355">
                  <c:v>0.65203396628980215</c:v>
                </c:pt>
                <c:pt idx="17356">
                  <c:v>0.75270412817116461</c:v>
                </c:pt>
                <c:pt idx="17357">
                  <c:v>0.73394758789159065</c:v>
                </c:pt>
                <c:pt idx="17358">
                  <c:v>0.65436909097528584</c:v>
                </c:pt>
                <c:pt idx="17359">
                  <c:v>0.65087129796044263</c:v>
                </c:pt>
                <c:pt idx="17360">
                  <c:v>0.65124648741238811</c:v>
                </c:pt>
                <c:pt idx="17361">
                  <c:v>0.67521641608538085</c:v>
                </c:pt>
                <c:pt idx="17362">
                  <c:v>0.64377095754250424</c:v>
                </c:pt>
                <c:pt idx="17363">
                  <c:v>0.66214333638004208</c:v>
                </c:pt>
                <c:pt idx="17364">
                  <c:v>0.66900678095857669</c:v>
                </c:pt>
                <c:pt idx="17365">
                  <c:v>0.6968803716827624</c:v>
                </c:pt>
                <c:pt idx="17366">
                  <c:v>0.65399012272418999</c:v>
                </c:pt>
                <c:pt idx="17367">
                  <c:v>0.63628725209851489</c:v>
                </c:pt>
                <c:pt idx="17368">
                  <c:v>0.67447593085585644</c:v>
                </c:pt>
                <c:pt idx="17369">
                  <c:v>0.63736059050415461</c:v>
                </c:pt>
                <c:pt idx="17370">
                  <c:v>0.6500366716018956</c:v>
                </c:pt>
                <c:pt idx="17371">
                  <c:v>0.64718891538310708</c:v>
                </c:pt>
                <c:pt idx="17372">
                  <c:v>0.6376361455891586</c:v>
                </c:pt>
                <c:pt idx="17373">
                  <c:v>0.638200373837289</c:v>
                </c:pt>
                <c:pt idx="17374">
                  <c:v>0.6602743682628307</c:v>
                </c:pt>
                <c:pt idx="17375">
                  <c:v>0.66105197721167674</c:v>
                </c:pt>
                <c:pt idx="17376">
                  <c:v>0.64006917426015775</c:v>
                </c:pt>
                <c:pt idx="17377">
                  <c:v>0.63518940964207238</c:v>
                </c:pt>
                <c:pt idx="17378">
                  <c:v>0.63225477668471508</c:v>
                </c:pt>
                <c:pt idx="17379">
                  <c:v>0.6500366716018956</c:v>
                </c:pt>
                <c:pt idx="17380">
                  <c:v>0.65321251377534351</c:v>
                </c:pt>
                <c:pt idx="17381">
                  <c:v>0.66951502499774307</c:v>
                </c:pt>
                <c:pt idx="17382">
                  <c:v>0.63248994713281315</c:v>
                </c:pt>
                <c:pt idx="17383">
                  <c:v>0.63977557994433465</c:v>
                </c:pt>
                <c:pt idx="17384">
                  <c:v>0.63844867058183208</c:v>
                </c:pt>
                <c:pt idx="17385">
                  <c:v>0.63942422928971065</c:v>
                </c:pt>
                <c:pt idx="17386">
                  <c:v>0.65165310641982421</c:v>
                </c:pt>
                <c:pt idx="17387">
                  <c:v>0.65708670968911165</c:v>
                </c:pt>
                <c:pt idx="17388">
                  <c:v>0.67706816288819016</c:v>
                </c:pt>
                <c:pt idx="17389">
                  <c:v>0.65400285881949671</c:v>
                </c:pt>
                <c:pt idx="17390">
                  <c:v>0.63628725209851489</c:v>
                </c:pt>
                <c:pt idx="17391">
                  <c:v>0.64581511829664184</c:v>
                </c:pt>
                <c:pt idx="17392">
                  <c:v>0.66137399254394547</c:v>
                </c:pt>
                <c:pt idx="17393">
                  <c:v>0.63844867058183208</c:v>
                </c:pt>
                <c:pt idx="17394">
                  <c:v>0.64312626197859912</c:v>
                </c:pt>
                <c:pt idx="17395">
                  <c:v>0.62859657742787733</c:v>
                </c:pt>
                <c:pt idx="17396">
                  <c:v>0.62818450807341264</c:v>
                </c:pt>
                <c:pt idx="17397">
                  <c:v>0.64843999891409965</c:v>
                </c:pt>
                <c:pt idx="17398">
                  <c:v>0.65949536449898183</c:v>
                </c:pt>
                <c:pt idx="17399">
                  <c:v>0.63897207466073458</c:v>
                </c:pt>
                <c:pt idx="17400">
                  <c:v>0.67299116195016462</c:v>
                </c:pt>
                <c:pt idx="17401">
                  <c:v>0.67521641608538085</c:v>
                </c:pt>
                <c:pt idx="17402">
                  <c:v>0.6447042464644972</c:v>
                </c:pt>
                <c:pt idx="17403">
                  <c:v>0.65631463040682714</c:v>
                </c:pt>
                <c:pt idx="17404">
                  <c:v>0.65785741882110826</c:v>
                </c:pt>
                <c:pt idx="17405">
                  <c:v>0.64659975172037365</c:v>
                </c:pt>
                <c:pt idx="17406">
                  <c:v>0.65708670968911165</c:v>
                </c:pt>
                <c:pt idx="17407">
                  <c:v>0.64738297011461987</c:v>
                </c:pt>
                <c:pt idx="17408">
                  <c:v>0.62129080012551363</c:v>
                </c:pt>
                <c:pt idx="17409">
                  <c:v>0.64168365374734082</c:v>
                </c:pt>
                <c:pt idx="17410">
                  <c:v>0.63522835458061788</c:v>
                </c:pt>
                <c:pt idx="17411">
                  <c:v>0.65127801399814589</c:v>
                </c:pt>
                <c:pt idx="17412">
                  <c:v>0.63144376901317301</c:v>
                </c:pt>
                <c:pt idx="17413">
                  <c:v>0.63736059050415461</c:v>
                </c:pt>
                <c:pt idx="17414">
                  <c:v>0.64360808693046745</c:v>
                </c:pt>
                <c:pt idx="17415">
                  <c:v>0.63019556558243062</c:v>
                </c:pt>
                <c:pt idx="17416">
                  <c:v>0.65205284824810616</c:v>
                </c:pt>
                <c:pt idx="17417">
                  <c:v>0.6221079113390926</c:v>
                </c:pt>
                <c:pt idx="17418">
                  <c:v>0.6171820231977827</c:v>
                </c:pt>
                <c:pt idx="17419">
                  <c:v>0.63259278132068553</c:v>
                </c:pt>
                <c:pt idx="17420">
                  <c:v>0.64659975172037365</c:v>
                </c:pt>
                <c:pt idx="17421">
                  <c:v>0.64615065928785764</c:v>
                </c:pt>
                <c:pt idx="17422">
                  <c:v>0.63467875217868486</c:v>
                </c:pt>
                <c:pt idx="17423">
                  <c:v>0.65359838184328978</c:v>
                </c:pt>
                <c:pt idx="17424">
                  <c:v>0.64966723301069562</c:v>
                </c:pt>
                <c:pt idx="17425">
                  <c:v>0.64377095754250424</c:v>
                </c:pt>
                <c:pt idx="17426">
                  <c:v>0.65008807956619596</c:v>
                </c:pt>
                <c:pt idx="17427">
                  <c:v>0.65862676265720432</c:v>
                </c:pt>
                <c:pt idx="17428">
                  <c:v>0.67277345228804086</c:v>
                </c:pt>
                <c:pt idx="17429">
                  <c:v>0.64057760137615194</c:v>
                </c:pt>
                <c:pt idx="17430">
                  <c:v>0.66414856417659929</c:v>
                </c:pt>
                <c:pt idx="17431">
                  <c:v>0.64489471814945076</c:v>
                </c:pt>
                <c:pt idx="17432">
                  <c:v>0.61909333062674365</c:v>
                </c:pt>
                <c:pt idx="17433">
                  <c:v>0.64569378825878365</c:v>
                </c:pt>
                <c:pt idx="17434">
                  <c:v>0.6259096018214928</c:v>
                </c:pt>
                <c:pt idx="17435">
                  <c:v>0.6343707581613921</c:v>
                </c:pt>
                <c:pt idx="17436">
                  <c:v>0.65087129796044263</c:v>
                </c:pt>
                <c:pt idx="17437">
                  <c:v>0.64057760137615194</c:v>
                </c:pt>
                <c:pt idx="17438">
                  <c:v>0.62960374058199275</c:v>
                </c:pt>
                <c:pt idx="17439">
                  <c:v>0.64456564117119575</c:v>
                </c:pt>
                <c:pt idx="17440">
                  <c:v>0.64728753126533933</c:v>
                </c:pt>
                <c:pt idx="17441">
                  <c:v>0.67150129948765369</c:v>
                </c:pt>
                <c:pt idx="17442">
                  <c:v>0.64438430605024366</c:v>
                </c:pt>
                <c:pt idx="17443">
                  <c:v>0.63892141034874372</c:v>
                </c:pt>
                <c:pt idx="17444">
                  <c:v>0.62798323690366564</c:v>
                </c:pt>
                <c:pt idx="17445">
                  <c:v>0.61870166264718207</c:v>
                </c:pt>
                <c:pt idx="17446">
                  <c:v>0.64502906472114263</c:v>
                </c:pt>
                <c:pt idx="17447">
                  <c:v>0.6442415858437287</c:v>
                </c:pt>
                <c:pt idx="17448">
                  <c:v>0.63099610863289113</c:v>
                </c:pt>
                <c:pt idx="17449">
                  <c:v>0.63063124402050152</c:v>
                </c:pt>
                <c:pt idx="17450">
                  <c:v>0.66624615952739563</c:v>
                </c:pt>
                <c:pt idx="17451">
                  <c:v>0.65205284824810616</c:v>
                </c:pt>
                <c:pt idx="17452">
                  <c:v>0.64409417509899014</c:v>
                </c:pt>
                <c:pt idx="17453">
                  <c:v>0.6408771642269917</c:v>
                </c:pt>
                <c:pt idx="17454">
                  <c:v>0.64187054547631284</c:v>
                </c:pt>
                <c:pt idx="17455">
                  <c:v>0.63602595715908183</c:v>
                </c:pt>
                <c:pt idx="17456">
                  <c:v>0.63179517874222313</c:v>
                </c:pt>
                <c:pt idx="17457">
                  <c:v>0.61552756602776959</c:v>
                </c:pt>
                <c:pt idx="17458">
                  <c:v>0.62717071191099361</c:v>
                </c:pt>
                <c:pt idx="17459">
                  <c:v>0.64502906472114263</c:v>
                </c:pt>
                <c:pt idx="17460">
                  <c:v>0.64615065928785764</c:v>
                </c:pt>
                <c:pt idx="17461">
                  <c:v>0.62960374058199275</c:v>
                </c:pt>
                <c:pt idx="17462">
                  <c:v>0.63003398687294976</c:v>
                </c:pt>
                <c:pt idx="17463">
                  <c:v>0.62242127397567149</c:v>
                </c:pt>
                <c:pt idx="17464">
                  <c:v>0.64280495901802293</c:v>
                </c:pt>
                <c:pt idx="17465">
                  <c:v>0.66462643756997586</c:v>
                </c:pt>
                <c:pt idx="17466">
                  <c:v>0.65167790270187709</c:v>
                </c:pt>
                <c:pt idx="17467">
                  <c:v>0.65165310641982421</c:v>
                </c:pt>
                <c:pt idx="17468">
                  <c:v>0.63897207466073458</c:v>
                </c:pt>
                <c:pt idx="17469">
                  <c:v>0.62174567268622483</c:v>
                </c:pt>
                <c:pt idx="17470">
                  <c:v>0.64118142635381037</c:v>
                </c:pt>
                <c:pt idx="17471">
                  <c:v>0.63272881109441637</c:v>
                </c:pt>
                <c:pt idx="17472">
                  <c:v>0.66491927330859668</c:v>
                </c:pt>
                <c:pt idx="17473">
                  <c:v>0.68815713505380172</c:v>
                </c:pt>
                <c:pt idx="17474">
                  <c:v>0.6602743682628307</c:v>
                </c:pt>
                <c:pt idx="17475">
                  <c:v>0.65750669644702564</c:v>
                </c:pt>
                <c:pt idx="17476">
                  <c:v>0.64248864838357256</c:v>
                </c:pt>
                <c:pt idx="17477">
                  <c:v>0.623905324483227</c:v>
                </c:pt>
                <c:pt idx="17478">
                  <c:v>0.64230915076501904</c:v>
                </c:pt>
                <c:pt idx="17479">
                  <c:v>0.64799690534993915</c:v>
                </c:pt>
                <c:pt idx="17480">
                  <c:v>0.64917253597360369</c:v>
                </c:pt>
                <c:pt idx="17481">
                  <c:v>0.66260303058141512</c:v>
                </c:pt>
                <c:pt idx="17482">
                  <c:v>0.66150761280622661</c:v>
                </c:pt>
                <c:pt idx="17483">
                  <c:v>0.66016137373067163</c:v>
                </c:pt>
                <c:pt idx="17484">
                  <c:v>0.65949536449898183</c:v>
                </c:pt>
                <c:pt idx="17485">
                  <c:v>0.64556841170477863</c:v>
                </c:pt>
                <c:pt idx="17486">
                  <c:v>0.64297481711440974</c:v>
                </c:pt>
                <c:pt idx="17487">
                  <c:v>0.65828291556680263</c:v>
                </c:pt>
                <c:pt idx="17488">
                  <c:v>0.63925967825337404</c:v>
                </c:pt>
                <c:pt idx="17489">
                  <c:v>0.62713071241919627</c:v>
                </c:pt>
                <c:pt idx="17490">
                  <c:v>0.63462591347899355</c:v>
                </c:pt>
                <c:pt idx="17491">
                  <c:v>0.62654565902713022</c:v>
                </c:pt>
                <c:pt idx="17492">
                  <c:v>0.64960838950651945</c:v>
                </c:pt>
                <c:pt idx="17493">
                  <c:v>0.66150761280622661</c:v>
                </c:pt>
                <c:pt idx="17494">
                  <c:v>0.63709584136043884</c:v>
                </c:pt>
                <c:pt idx="17495">
                  <c:v>0.6423545861871357</c:v>
                </c:pt>
                <c:pt idx="17496">
                  <c:v>0.65167790270187709</c:v>
                </c:pt>
                <c:pt idx="17497">
                  <c:v>0.70673176950183203</c:v>
                </c:pt>
                <c:pt idx="17498">
                  <c:v>0.67277345228804086</c:v>
                </c:pt>
                <c:pt idx="17499">
                  <c:v>0.65750669644702564</c:v>
                </c:pt>
                <c:pt idx="17500">
                  <c:v>0.6341195718663214</c:v>
                </c:pt>
                <c:pt idx="17501">
                  <c:v>0.65124648741238811</c:v>
                </c:pt>
                <c:pt idx="17502">
                  <c:v>0.63025419196655896</c:v>
                </c:pt>
                <c:pt idx="17503">
                  <c:v>0.6493034461424636</c:v>
                </c:pt>
                <c:pt idx="17504">
                  <c:v>0.6638488286211307</c:v>
                </c:pt>
                <c:pt idx="17505">
                  <c:v>0.64489471814945076</c:v>
                </c:pt>
                <c:pt idx="17506">
                  <c:v>0.65516968014265953</c:v>
                </c:pt>
                <c:pt idx="17507">
                  <c:v>0.6638488286211307</c:v>
                </c:pt>
                <c:pt idx="17508">
                  <c:v>0.63545078453779869</c:v>
                </c:pt>
                <c:pt idx="17509">
                  <c:v>0.63003398687294976</c:v>
                </c:pt>
                <c:pt idx="17510">
                  <c:v>0.66105197721167674</c:v>
                </c:pt>
                <c:pt idx="17511">
                  <c:v>0.62736585659273381</c:v>
                </c:pt>
                <c:pt idx="17512">
                  <c:v>0.64728753126533933</c:v>
                </c:pt>
                <c:pt idx="17513">
                  <c:v>0.66016137373067163</c:v>
                </c:pt>
                <c:pt idx="17514">
                  <c:v>0.63330552386433725</c:v>
                </c:pt>
                <c:pt idx="17515">
                  <c:v>0.65045757805484594</c:v>
                </c:pt>
                <c:pt idx="17516">
                  <c:v>0.6447042464644972</c:v>
                </c:pt>
                <c:pt idx="17517">
                  <c:v>0.6585413472804118</c:v>
                </c:pt>
                <c:pt idx="17518">
                  <c:v>0.6505017948783669</c:v>
                </c:pt>
                <c:pt idx="17519">
                  <c:v>0.61936484953643278</c:v>
                </c:pt>
                <c:pt idx="17520">
                  <c:v>0.6174197467371767</c:v>
                </c:pt>
                <c:pt idx="17521">
                  <c:v>0.6413781444266119</c:v>
                </c:pt>
                <c:pt idx="17522">
                  <c:v>0.64581511829664184</c:v>
                </c:pt>
                <c:pt idx="17523">
                  <c:v>0.64217721453594589</c:v>
                </c:pt>
                <c:pt idx="17524">
                  <c:v>0.63248994713281315</c:v>
                </c:pt>
                <c:pt idx="17525">
                  <c:v>0.61992771029146865</c:v>
                </c:pt>
                <c:pt idx="17526">
                  <c:v>0.62373753607260063</c:v>
                </c:pt>
                <c:pt idx="17527">
                  <c:v>0.63897207466073458</c:v>
                </c:pt>
                <c:pt idx="17528">
                  <c:v>0.62407573114568382</c:v>
                </c:pt>
                <c:pt idx="17529">
                  <c:v>0.6183855438789555</c:v>
                </c:pt>
                <c:pt idx="17530">
                  <c:v>0.64248864838357256</c:v>
                </c:pt>
                <c:pt idx="17531">
                  <c:v>0.62490060220449251</c:v>
                </c:pt>
                <c:pt idx="17532">
                  <c:v>0.6115862741711009</c:v>
                </c:pt>
                <c:pt idx="17533">
                  <c:v>0.61212131733585973</c:v>
                </c:pt>
                <c:pt idx="17534">
                  <c:v>0.60121751874194085</c:v>
                </c:pt>
                <c:pt idx="17535">
                  <c:v>0.61129171921940706</c:v>
                </c:pt>
                <c:pt idx="17536">
                  <c:v>0.623905324483227</c:v>
                </c:pt>
                <c:pt idx="17537">
                  <c:v>0.61800689425659094</c:v>
                </c:pt>
                <c:pt idx="17538">
                  <c:v>0.64832218209872461</c:v>
                </c:pt>
                <c:pt idx="17539">
                  <c:v>0.67195116160535684</c:v>
                </c:pt>
                <c:pt idx="17540">
                  <c:v>0.65167790270187709</c:v>
                </c:pt>
                <c:pt idx="17541">
                  <c:v>0.63418360537747465</c:v>
                </c:pt>
                <c:pt idx="17542">
                  <c:v>0.62226337741624937</c:v>
                </c:pt>
                <c:pt idx="17543">
                  <c:v>0.60980776932870262</c:v>
                </c:pt>
                <c:pt idx="17544">
                  <c:v>0.62921223737157839</c:v>
                </c:pt>
                <c:pt idx="17545">
                  <c:v>0.64535887332213526</c:v>
                </c:pt>
                <c:pt idx="17546">
                  <c:v>0.63063124402050152</c:v>
                </c:pt>
                <c:pt idx="17547">
                  <c:v>0.63600652085564957</c:v>
                </c:pt>
                <c:pt idx="17548">
                  <c:v>0.64409417509899014</c:v>
                </c:pt>
                <c:pt idx="17549">
                  <c:v>0.61845040751613278</c:v>
                </c:pt>
                <c:pt idx="17550">
                  <c:v>0.63225477668471508</c:v>
                </c:pt>
                <c:pt idx="17551">
                  <c:v>0.6275898599409786</c:v>
                </c:pt>
                <c:pt idx="17552">
                  <c:v>0.61909333062674365</c:v>
                </c:pt>
                <c:pt idx="17553">
                  <c:v>0.62900161928699283</c:v>
                </c:pt>
                <c:pt idx="17554">
                  <c:v>0.64489471814945076</c:v>
                </c:pt>
                <c:pt idx="17555">
                  <c:v>0.6123599479677746</c:v>
                </c:pt>
                <c:pt idx="17556">
                  <c:v>0.62159167585921782</c:v>
                </c:pt>
                <c:pt idx="17557">
                  <c:v>0.64894518216567421</c:v>
                </c:pt>
                <c:pt idx="17558">
                  <c:v>0.65321251377534351</c:v>
                </c:pt>
                <c:pt idx="17559">
                  <c:v>0.65121391622193692</c:v>
                </c:pt>
                <c:pt idx="17560">
                  <c:v>0.64329215366717285</c:v>
                </c:pt>
                <c:pt idx="17561">
                  <c:v>0.62859657742787733</c:v>
                </c:pt>
                <c:pt idx="17562">
                  <c:v>0.64535887332213526</c:v>
                </c:pt>
                <c:pt idx="17563">
                  <c:v>0.65983120412966423</c:v>
                </c:pt>
                <c:pt idx="17564">
                  <c:v>0.63214185819252777</c:v>
                </c:pt>
                <c:pt idx="17565">
                  <c:v>0.63844867058183208</c:v>
                </c:pt>
                <c:pt idx="17566">
                  <c:v>0.64067030171873574</c:v>
                </c:pt>
                <c:pt idx="17567">
                  <c:v>0.63379947273120996</c:v>
                </c:pt>
                <c:pt idx="17568">
                  <c:v>0.62341603813728941</c:v>
                </c:pt>
                <c:pt idx="17569">
                  <c:v>0.6452289345119917</c:v>
                </c:pt>
                <c:pt idx="17570">
                  <c:v>0.64569378825878365</c:v>
                </c:pt>
                <c:pt idx="17571">
                  <c:v>0.63099610863289113</c:v>
                </c:pt>
                <c:pt idx="17572">
                  <c:v>0.61059257387771249</c:v>
                </c:pt>
                <c:pt idx="17573">
                  <c:v>0.61395921462767211</c:v>
                </c:pt>
                <c:pt idx="17574">
                  <c:v>0.6174197467371767</c:v>
                </c:pt>
                <c:pt idx="17575">
                  <c:v>0.62717071191099361</c:v>
                </c:pt>
                <c:pt idx="17576">
                  <c:v>0.63063124402050152</c:v>
                </c:pt>
                <c:pt idx="17577">
                  <c:v>0.63063124402050152</c:v>
                </c:pt>
                <c:pt idx="17578">
                  <c:v>0.62061519903617712</c:v>
                </c:pt>
                <c:pt idx="17579">
                  <c:v>0.6068588742097325</c:v>
                </c:pt>
                <c:pt idx="17580">
                  <c:v>0.63736059050415461</c:v>
                </c:pt>
                <c:pt idx="17581">
                  <c:v>0.63551516165682986</c:v>
                </c:pt>
                <c:pt idx="17582">
                  <c:v>0.68152611405481023</c:v>
                </c:pt>
                <c:pt idx="17583">
                  <c:v>0.63157058883650086</c:v>
                </c:pt>
                <c:pt idx="17584">
                  <c:v>0.62960374058199275</c:v>
                </c:pt>
                <c:pt idx="17585">
                  <c:v>0.62818450807341264</c:v>
                </c:pt>
                <c:pt idx="17586">
                  <c:v>0.6283889300503116</c:v>
                </c:pt>
                <c:pt idx="17587">
                  <c:v>0.60884598067125462</c:v>
                </c:pt>
                <c:pt idx="17588">
                  <c:v>0.60980776932870262</c:v>
                </c:pt>
                <c:pt idx="17589">
                  <c:v>0.62308512691762286</c:v>
                </c:pt>
                <c:pt idx="17590">
                  <c:v>0.62635666390900968</c:v>
                </c:pt>
                <c:pt idx="17591">
                  <c:v>0.62697855471043262</c:v>
                </c:pt>
                <c:pt idx="17592">
                  <c:v>0.60795738820058964</c:v>
                </c:pt>
                <c:pt idx="17593">
                  <c:v>0.62129080012551363</c:v>
                </c:pt>
                <c:pt idx="17594">
                  <c:v>0.64078105373422323</c:v>
                </c:pt>
                <c:pt idx="17595">
                  <c:v>0.62518379017510062</c:v>
                </c:pt>
                <c:pt idx="17596">
                  <c:v>0.70245833218184062</c:v>
                </c:pt>
                <c:pt idx="17597">
                  <c:v>0.6275898599409786</c:v>
                </c:pt>
                <c:pt idx="17598">
                  <c:v>0.65471786877266058</c:v>
                </c:pt>
                <c:pt idx="17599">
                  <c:v>0.623905324483227</c:v>
                </c:pt>
                <c:pt idx="17600">
                  <c:v>0.63522835458061788</c:v>
                </c:pt>
                <c:pt idx="17601">
                  <c:v>0.64392243800511473</c:v>
                </c:pt>
                <c:pt idx="17602">
                  <c:v>0.64222672088902244</c:v>
                </c:pt>
                <c:pt idx="17603">
                  <c:v>0.6505017948783669</c:v>
                </c:pt>
                <c:pt idx="17604">
                  <c:v>0.62900161928699283</c:v>
                </c:pt>
                <c:pt idx="17605">
                  <c:v>0.60719963098037522</c:v>
                </c:pt>
                <c:pt idx="17606">
                  <c:v>0.60634723721919792</c:v>
                </c:pt>
                <c:pt idx="17607">
                  <c:v>0.62635666390900968</c:v>
                </c:pt>
                <c:pt idx="17608">
                  <c:v>0.64781748188863753</c:v>
                </c:pt>
                <c:pt idx="17609">
                  <c:v>0.63892141034874372</c:v>
                </c:pt>
                <c:pt idx="17610">
                  <c:v>0.62340957623913928</c:v>
                </c:pt>
                <c:pt idx="17611">
                  <c:v>0.6036896160614732</c:v>
                </c:pt>
                <c:pt idx="17612">
                  <c:v>0.60940035449370666</c:v>
                </c:pt>
                <c:pt idx="17613">
                  <c:v>0.62606026773172896</c:v>
                </c:pt>
                <c:pt idx="17614">
                  <c:v>0.59717107123598168</c:v>
                </c:pt>
                <c:pt idx="17615">
                  <c:v>0.61262333390072043</c:v>
                </c:pt>
                <c:pt idx="17616">
                  <c:v>0.62371905191682664</c:v>
                </c:pt>
                <c:pt idx="17617">
                  <c:v>0.62761409580035055</c:v>
                </c:pt>
                <c:pt idx="17618">
                  <c:v>0.61502496849233002</c:v>
                </c:pt>
                <c:pt idx="17619">
                  <c:v>0.6020599913279624</c:v>
                </c:pt>
                <c:pt idx="17620">
                  <c:v>0.6012366840066965</c:v>
                </c:pt>
                <c:pt idx="17621">
                  <c:v>0.62580679197739353</c:v>
                </c:pt>
                <c:pt idx="17622">
                  <c:v>0.64299334859365764</c:v>
                </c:pt>
                <c:pt idx="17623">
                  <c:v>0.59875735577787659</c:v>
                </c:pt>
                <c:pt idx="17624">
                  <c:v>0.6543332743506397</c:v>
                </c:pt>
                <c:pt idx="17625">
                  <c:v>0.52533008470611986</c:v>
                </c:pt>
                <c:pt idx="17626">
                  <c:v>0.6152214373859346</c:v>
                </c:pt>
                <c:pt idx="17627">
                  <c:v>0.60945591337080951</c:v>
                </c:pt>
                <c:pt idx="17628">
                  <c:v>0.5995853722001071</c:v>
                </c:pt>
                <c:pt idx="17629">
                  <c:v>0.61108248636546425</c:v>
                </c:pt>
                <c:pt idx="17630">
                  <c:v>0.6020599913279624</c:v>
                </c:pt>
                <c:pt idx="17631">
                  <c:v>0.61857507939352263</c:v>
                </c:pt>
                <c:pt idx="17632">
                  <c:v>0.61635558245000088</c:v>
                </c:pt>
                <c:pt idx="17633">
                  <c:v>0.6086905702269767</c:v>
                </c:pt>
                <c:pt idx="17634">
                  <c:v>0.61115116877463227</c:v>
                </c:pt>
                <c:pt idx="17635">
                  <c:v>0.63179517874222313</c:v>
                </c:pt>
                <c:pt idx="17636">
                  <c:v>0.63370327282342886</c:v>
                </c:pt>
                <c:pt idx="17637">
                  <c:v>0.63708301347480989</c:v>
                </c:pt>
                <c:pt idx="17638">
                  <c:v>0.64028262969668082</c:v>
                </c:pt>
                <c:pt idx="17639">
                  <c:v>0.65743832270296143</c:v>
                </c:pt>
                <c:pt idx="17640">
                  <c:v>0.62159167585921782</c:v>
                </c:pt>
                <c:pt idx="17641">
                  <c:v>0.62900161928699283</c:v>
                </c:pt>
                <c:pt idx="17642">
                  <c:v>0.64377095754250424</c:v>
                </c:pt>
                <c:pt idx="17643">
                  <c:v>0.63868888669012547</c:v>
                </c:pt>
                <c:pt idx="17644">
                  <c:v>0.53748769903895321</c:v>
                </c:pt>
                <c:pt idx="17645">
                  <c:v>0.63306427269150112</c:v>
                </c:pt>
                <c:pt idx="17646">
                  <c:v>0.6183855438789555</c:v>
                </c:pt>
                <c:pt idx="17647">
                  <c:v>0.61922801646497827</c:v>
                </c:pt>
                <c:pt idx="17648">
                  <c:v>0.62536106873681319</c:v>
                </c:pt>
                <c:pt idx="17649">
                  <c:v>0.64297481711440974</c:v>
                </c:pt>
                <c:pt idx="17650">
                  <c:v>0.64626365382001583</c:v>
                </c:pt>
                <c:pt idx="17651">
                  <c:v>0.64560646154040402</c:v>
                </c:pt>
                <c:pt idx="17652">
                  <c:v>0.6285900388670117</c:v>
                </c:pt>
                <c:pt idx="17653">
                  <c:v>0.63868888669012547</c:v>
                </c:pt>
                <c:pt idx="17654">
                  <c:v>0.62021225367241861</c:v>
                </c:pt>
                <c:pt idx="17655">
                  <c:v>0.61059257387771249</c:v>
                </c:pt>
                <c:pt idx="17656">
                  <c:v>0.61311999797637962</c:v>
                </c:pt>
                <c:pt idx="17657">
                  <c:v>0.62276431605168836</c:v>
                </c:pt>
                <c:pt idx="17658">
                  <c:v>0.65008807956619596</c:v>
                </c:pt>
                <c:pt idx="17659">
                  <c:v>0.62635666390900968</c:v>
                </c:pt>
                <c:pt idx="17660">
                  <c:v>0.65626556312828599</c:v>
                </c:pt>
                <c:pt idx="17661">
                  <c:v>0.63144376901317301</c:v>
                </c:pt>
                <c:pt idx="17662">
                  <c:v>0.61813114374971134</c:v>
                </c:pt>
                <c:pt idx="17663">
                  <c:v>0.6341195718663214</c:v>
                </c:pt>
                <c:pt idx="17664">
                  <c:v>0.63306427269150112</c:v>
                </c:pt>
                <c:pt idx="17665">
                  <c:v>0.62981719601851704</c:v>
                </c:pt>
                <c:pt idx="17666">
                  <c:v>0.63736059050415461</c:v>
                </c:pt>
                <c:pt idx="17667">
                  <c:v>0.63121822006917694</c:v>
                </c:pt>
                <c:pt idx="17668">
                  <c:v>0.63841001336680736</c:v>
                </c:pt>
                <c:pt idx="17669">
                  <c:v>0.65438787168327961</c:v>
                </c:pt>
                <c:pt idx="17670">
                  <c:v>0.65513843481138312</c:v>
                </c:pt>
                <c:pt idx="17671">
                  <c:v>0.60441389672143953</c:v>
                </c:pt>
                <c:pt idx="17672">
                  <c:v>0.62921223737157839</c:v>
                </c:pt>
                <c:pt idx="17673">
                  <c:v>0.62756405899150403</c:v>
                </c:pt>
                <c:pt idx="17674">
                  <c:v>0.6260982321954035</c:v>
                </c:pt>
                <c:pt idx="17675">
                  <c:v>0.64966723301069562</c:v>
                </c:pt>
                <c:pt idx="17676">
                  <c:v>0.63321797331834961</c:v>
                </c:pt>
                <c:pt idx="17677">
                  <c:v>0.62442464830583599</c:v>
                </c:pt>
                <c:pt idx="17678">
                  <c:v>0.6452289345119917</c:v>
                </c:pt>
                <c:pt idx="17679">
                  <c:v>0.62324929039790145</c:v>
                </c:pt>
                <c:pt idx="17680">
                  <c:v>0.64107731332537599</c:v>
                </c:pt>
                <c:pt idx="17681">
                  <c:v>0.63272881109441637</c:v>
                </c:pt>
                <c:pt idx="17682">
                  <c:v>0.62818450807341264</c:v>
                </c:pt>
                <c:pt idx="17683">
                  <c:v>0.6341195718663214</c:v>
                </c:pt>
                <c:pt idx="17684">
                  <c:v>0.63841001336680736</c:v>
                </c:pt>
                <c:pt idx="17685">
                  <c:v>0.64006917426015775</c:v>
                </c:pt>
                <c:pt idx="17686">
                  <c:v>0.62508000370503924</c:v>
                </c:pt>
                <c:pt idx="17687">
                  <c:v>0.64297481711440974</c:v>
                </c:pt>
                <c:pt idx="17688">
                  <c:v>0.66169058123283664</c:v>
                </c:pt>
                <c:pt idx="17689">
                  <c:v>0.64006917426015775</c:v>
                </c:pt>
                <c:pt idx="17690">
                  <c:v>0.62776539156286471</c:v>
                </c:pt>
                <c:pt idx="17691">
                  <c:v>0.63272881109441637</c:v>
                </c:pt>
                <c:pt idx="17692">
                  <c:v>0.66596974423309474</c:v>
                </c:pt>
                <c:pt idx="17693">
                  <c:v>0.63600652085564957</c:v>
                </c:pt>
                <c:pt idx="17694">
                  <c:v>0.64266233144203555</c:v>
                </c:pt>
                <c:pt idx="17695">
                  <c:v>0.63025419196655896</c:v>
                </c:pt>
                <c:pt idx="17696">
                  <c:v>0.6571499340536836</c:v>
                </c:pt>
                <c:pt idx="17697">
                  <c:v>0.65400285881949671</c:v>
                </c:pt>
                <c:pt idx="17698">
                  <c:v>0.71491556728176442</c:v>
                </c:pt>
                <c:pt idx="17699">
                  <c:v>0.63628725209851489</c:v>
                </c:pt>
                <c:pt idx="17700">
                  <c:v>0.62921223737157839</c:v>
                </c:pt>
                <c:pt idx="17701">
                  <c:v>0.65083281202999077</c:v>
                </c:pt>
                <c:pt idx="17702">
                  <c:v>0.63873469040672193</c:v>
                </c:pt>
                <c:pt idx="17703">
                  <c:v>0.62508000370503924</c:v>
                </c:pt>
                <c:pt idx="17704">
                  <c:v>0.64535887332213526</c:v>
                </c:pt>
                <c:pt idx="17705">
                  <c:v>0.66976273325023261</c:v>
                </c:pt>
              </c:numCache>
            </c:numRef>
          </c:yVal>
        </c:ser>
        <c:axId val="81189120"/>
        <c:axId val="82116992"/>
      </c:scatterChart>
      <c:valAx>
        <c:axId val="81189120"/>
        <c:scaling>
          <c:orientation val="minMax"/>
          <c:max val="18"/>
          <c:min val="2"/>
        </c:scaling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en-US"/>
                  <a:t>Time (hours)</a:t>
                </a:r>
              </a:p>
            </c:rich>
          </c:tx>
          <c:layout/>
        </c:title>
        <c:numFmt formatCode="General" sourceLinked="1"/>
        <c:tickLblPos val="nextTo"/>
        <c:crossAx val="82116992"/>
        <c:crossesAt val="1.0000000000000042E-4"/>
        <c:crossBetween val="midCat"/>
      </c:valAx>
      <c:valAx>
        <c:axId val="82116992"/>
        <c:scaling>
          <c:logBase val="10"/>
          <c:orientation val="minMax"/>
          <c:max val="1"/>
          <c:min val="0.1"/>
        </c:scaling>
        <c:axPos val="l"/>
        <c:min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PC*</a:t>
                </a:r>
              </a:p>
            </c:rich>
          </c:tx>
          <c:layout/>
        </c:title>
        <c:numFmt formatCode="General" sourceLinked="1"/>
        <c:tickLblPos val="nextTo"/>
        <c:crossAx val="81189120"/>
        <c:crosses val="autoZero"/>
        <c:crossBetween val="midCat"/>
      </c:valAx>
    </c:plotArea>
    <c:plotVisOnly val="1"/>
  </c:chart>
  <c:externalData r:id="rId1"/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1"/>
  <c:lang val="en-US"/>
  <c:chart>
    <c:plotArea>
      <c:layout/>
      <c:scatterChart>
        <c:scatterStyle val="lineMarker"/>
        <c:ser>
          <c:idx val="0"/>
          <c:order val="0"/>
          <c:tx>
            <c:v>Raw Water Turbidity</c:v>
          </c:tx>
          <c:spPr>
            <a:ln>
              <a:noFill/>
            </a:ln>
          </c:spPr>
          <c:marker>
            <c:symbol val="diamond"/>
            <c:size val="4"/>
          </c:marker>
          <c:xVal>
            <c:numRef>
              <c:f>Sheet1!$E$2:$E$19840</c:f>
              <c:numCache>
                <c:formatCode>General</c:formatCode>
                <c:ptCount val="19839"/>
                <c:pt idx="0">
                  <c:v>0</c:v>
                </c:pt>
                <c:pt idx="1">
                  <c:v>1.388880000000372E-3</c:v>
                </c:pt>
                <c:pt idx="2">
                  <c:v>2.7777599999994082E-3</c:v>
                </c:pt>
                <c:pt idx="3">
                  <c:v>4.1666399999997824E-3</c:v>
                </c:pt>
                <c:pt idx="4">
                  <c:v>5.5555200000001513E-3</c:v>
                </c:pt>
                <c:pt idx="5">
                  <c:v>6.9443999999992019E-3</c:v>
                </c:pt>
                <c:pt idx="6">
                  <c:v>8.3361599999993881E-3</c:v>
                </c:pt>
                <c:pt idx="7">
                  <c:v>9.7250399999997648E-3</c:v>
                </c:pt>
                <c:pt idx="8">
                  <c:v>1.1119439999999868E-2</c:v>
                </c:pt>
                <c:pt idx="9">
                  <c:v>1.2508320000000241E-2</c:v>
                </c:pt>
                <c:pt idx="10">
                  <c:v>1.389719999999928E-2</c:v>
                </c:pt>
                <c:pt idx="11">
                  <c:v>1.5288959999999463E-2</c:v>
                </c:pt>
                <c:pt idx="12">
                  <c:v>1.667783999999984E-2</c:v>
                </c:pt>
                <c:pt idx="13">
                  <c:v>1.8055679999999359E-2</c:v>
                </c:pt>
                <c:pt idx="14">
                  <c:v>1.9444559999999764E-2</c:v>
                </c:pt>
                <c:pt idx="15">
                  <c:v>2.0836080000000042E-2</c:v>
                </c:pt>
                <c:pt idx="16">
                  <c:v>2.2230720000000075E-2</c:v>
                </c:pt>
                <c:pt idx="17">
                  <c:v>2.3611199999999489E-2</c:v>
                </c:pt>
                <c:pt idx="18">
                  <c:v>2.5000079999999876E-2</c:v>
                </c:pt>
                <c:pt idx="19">
                  <c:v>2.6388960000000242E-2</c:v>
                </c:pt>
                <c:pt idx="20">
                  <c:v>2.7777839999999315E-2</c:v>
                </c:pt>
                <c:pt idx="21">
                  <c:v>2.9166719999999629E-2</c:v>
                </c:pt>
                <c:pt idx="22">
                  <c:v>3.0555600000000016E-2</c:v>
                </c:pt>
                <c:pt idx="23">
                  <c:v>3.1944480000000386E-2</c:v>
                </c:pt>
                <c:pt idx="24">
                  <c:v>3.333335999999943E-2</c:v>
                </c:pt>
                <c:pt idx="25">
                  <c:v>3.4722239999999793E-2</c:v>
                </c:pt>
                <c:pt idx="26">
                  <c:v>3.6111120000000191E-2</c:v>
                </c:pt>
                <c:pt idx="27">
                  <c:v>3.7499999999999242E-2</c:v>
                </c:pt>
                <c:pt idx="28">
                  <c:v>3.8888879999999591E-2</c:v>
                </c:pt>
                <c:pt idx="29">
                  <c:v>4.0277759999999885E-2</c:v>
                </c:pt>
                <c:pt idx="30">
                  <c:v>4.1666640000000324E-2</c:v>
                </c:pt>
                <c:pt idx="31">
                  <c:v>4.3055519999999362E-2</c:v>
                </c:pt>
                <c:pt idx="32">
                  <c:v>4.4444399999999724E-2</c:v>
                </c:pt>
                <c:pt idx="33">
                  <c:v>4.5833280000000171E-2</c:v>
                </c:pt>
                <c:pt idx="34">
                  <c:v>4.7222400000000414E-2</c:v>
                </c:pt>
                <c:pt idx="35">
                  <c:v>4.8611279999999382E-2</c:v>
                </c:pt>
                <c:pt idx="36">
                  <c:v>5.0000159999999738E-2</c:v>
                </c:pt>
                <c:pt idx="37">
                  <c:v>5.1391680000000134E-2</c:v>
                </c:pt>
                <c:pt idx="38">
                  <c:v>5.2780560000000434E-2</c:v>
                </c:pt>
                <c:pt idx="39">
                  <c:v>5.4169439999999534E-2</c:v>
                </c:pt>
                <c:pt idx="40">
                  <c:v>5.5558319999999828E-2</c:v>
                </c:pt>
                <c:pt idx="41">
                  <c:v>5.6947200000000198E-2</c:v>
                </c:pt>
                <c:pt idx="42">
                  <c:v>5.8338960000000432E-2</c:v>
                </c:pt>
                <c:pt idx="43">
                  <c:v>5.9727839999999498E-2</c:v>
                </c:pt>
                <c:pt idx="44">
                  <c:v>6.1116719999999833E-2</c:v>
                </c:pt>
                <c:pt idx="45">
                  <c:v>6.251111999999992E-2</c:v>
                </c:pt>
                <c:pt idx="46">
                  <c:v>6.3888959999999453E-2</c:v>
                </c:pt>
                <c:pt idx="47">
                  <c:v>6.5277839999999809E-2</c:v>
                </c:pt>
                <c:pt idx="48">
                  <c:v>6.6666720000000193E-2</c:v>
                </c:pt>
                <c:pt idx="49">
                  <c:v>6.8055599999999231E-2</c:v>
                </c:pt>
                <c:pt idx="50">
                  <c:v>6.9447359999999403E-2</c:v>
                </c:pt>
                <c:pt idx="51">
                  <c:v>7.0836239999999898E-2</c:v>
                </c:pt>
                <c:pt idx="52">
                  <c:v>7.2225120000000143E-2</c:v>
                </c:pt>
                <c:pt idx="53">
                  <c:v>7.3616640000000511E-2</c:v>
                </c:pt>
                <c:pt idx="54">
                  <c:v>7.5002879999999564E-2</c:v>
                </c:pt>
                <c:pt idx="55">
                  <c:v>7.639175999999992E-2</c:v>
                </c:pt>
                <c:pt idx="56">
                  <c:v>7.7780640000000414E-2</c:v>
                </c:pt>
                <c:pt idx="57">
                  <c:v>7.9169519999999383E-2</c:v>
                </c:pt>
                <c:pt idx="58">
                  <c:v>8.0561279999999721E-2</c:v>
                </c:pt>
                <c:pt idx="59">
                  <c:v>8.1950160000000064E-2</c:v>
                </c:pt>
                <c:pt idx="60">
                  <c:v>8.3341680000000182E-2</c:v>
                </c:pt>
                <c:pt idx="61">
                  <c:v>8.4730559999999469E-2</c:v>
                </c:pt>
                <c:pt idx="62">
                  <c:v>8.6122319999999628E-2</c:v>
                </c:pt>
                <c:pt idx="63">
                  <c:v>8.7511199999999956E-2</c:v>
                </c:pt>
                <c:pt idx="64">
                  <c:v>8.8900080000000201E-2</c:v>
                </c:pt>
                <c:pt idx="65">
                  <c:v>9.0288959999999224E-2</c:v>
                </c:pt>
                <c:pt idx="66">
                  <c:v>9.1677839999999761E-2</c:v>
                </c:pt>
                <c:pt idx="67">
                  <c:v>9.3066720000000047E-2</c:v>
                </c:pt>
                <c:pt idx="68">
                  <c:v>9.4455600000000348E-2</c:v>
                </c:pt>
                <c:pt idx="69">
                  <c:v>9.5836080000000032E-2</c:v>
                </c:pt>
                <c:pt idx="70">
                  <c:v>9.7224960000000304E-2</c:v>
                </c:pt>
                <c:pt idx="71">
                  <c:v>9.861383999999937E-2</c:v>
                </c:pt>
                <c:pt idx="72">
                  <c:v>0.10001112000000049</c:v>
                </c:pt>
                <c:pt idx="73">
                  <c:v>0.10139999999999948</c:v>
                </c:pt>
                <c:pt idx="74">
                  <c:v>0.10278887999999986</c:v>
                </c:pt>
                <c:pt idx="75">
                  <c:v>0.10417776000000023</c:v>
                </c:pt>
                <c:pt idx="76">
                  <c:v>0.10556663999999943</c:v>
                </c:pt>
                <c:pt idx="77">
                  <c:v>0.10695551999999964</c:v>
                </c:pt>
                <c:pt idx="78">
                  <c:v>0.10834440000000002</c:v>
                </c:pt>
                <c:pt idx="79">
                  <c:v>0.10973328000000063</c:v>
                </c:pt>
                <c:pt idx="80">
                  <c:v>0.11112239999999925</c:v>
                </c:pt>
                <c:pt idx="81">
                  <c:v>0.11250552000000009</c:v>
                </c:pt>
                <c:pt idx="82">
                  <c:v>0.11389728000000021</c:v>
                </c:pt>
                <c:pt idx="83">
                  <c:v>0.11528615999999926</c:v>
                </c:pt>
                <c:pt idx="84">
                  <c:v>0.11667503999999962</c:v>
                </c:pt>
                <c:pt idx="85">
                  <c:v>0.11806128000000017</c:v>
                </c:pt>
                <c:pt idx="86">
                  <c:v>0.11945016000000042</c:v>
                </c:pt>
                <c:pt idx="87">
                  <c:v>0.12083903999999945</c:v>
                </c:pt>
                <c:pt idx="88">
                  <c:v>0.12222791999999982</c:v>
                </c:pt>
                <c:pt idx="89">
                  <c:v>0.12361680000000019</c:v>
                </c:pt>
                <c:pt idx="90">
                  <c:v>0.1250083199999992</c:v>
                </c:pt>
                <c:pt idx="91">
                  <c:v>0.12639719999999954</c:v>
                </c:pt>
                <c:pt idx="92">
                  <c:v>0.12778895999999973</c:v>
                </c:pt>
                <c:pt idx="93">
                  <c:v>0.1291778400000001</c:v>
                </c:pt>
                <c:pt idx="94">
                  <c:v>0.13056671999999914</c:v>
                </c:pt>
                <c:pt idx="95">
                  <c:v>0.13194720000000024</c:v>
                </c:pt>
                <c:pt idx="96">
                  <c:v>0.1333389600000002</c:v>
                </c:pt>
                <c:pt idx="97">
                  <c:v>0.13472783999999921</c:v>
                </c:pt>
                <c:pt idx="98">
                  <c:v>0.13611671999999952</c:v>
                </c:pt>
                <c:pt idx="99">
                  <c:v>0.13750559999999989</c:v>
                </c:pt>
                <c:pt idx="100">
                  <c:v>0.13889448000000054</c:v>
                </c:pt>
                <c:pt idx="101">
                  <c:v>0.14028335999999941</c:v>
                </c:pt>
                <c:pt idx="102">
                  <c:v>0.1416722399999997</c:v>
                </c:pt>
                <c:pt idx="103">
                  <c:v>0.14306112000000004</c:v>
                </c:pt>
                <c:pt idx="104">
                  <c:v>0.14445000000000041</c:v>
                </c:pt>
                <c:pt idx="105">
                  <c:v>0.14583887999999945</c:v>
                </c:pt>
                <c:pt idx="106">
                  <c:v>0.1472277599999999</c:v>
                </c:pt>
                <c:pt idx="107">
                  <c:v>0.14861952</c:v>
                </c:pt>
                <c:pt idx="108">
                  <c:v>0.15000840000000068</c:v>
                </c:pt>
                <c:pt idx="109">
                  <c:v>0.15140015999999948</c:v>
                </c:pt>
                <c:pt idx="110">
                  <c:v>0.15278064000000025</c:v>
                </c:pt>
                <c:pt idx="111">
                  <c:v>0.15416952000000039</c:v>
                </c:pt>
                <c:pt idx="112">
                  <c:v>0.15555839999999974</c:v>
                </c:pt>
                <c:pt idx="113">
                  <c:v>0.15695015999999992</c:v>
                </c:pt>
                <c:pt idx="114">
                  <c:v>0.15834167999999993</c:v>
                </c:pt>
                <c:pt idx="115">
                  <c:v>0.15973056000000041</c:v>
                </c:pt>
                <c:pt idx="116">
                  <c:v>0.16111943999999956</c:v>
                </c:pt>
                <c:pt idx="117">
                  <c:v>0.16250831999999971</c:v>
                </c:pt>
                <c:pt idx="118">
                  <c:v>0.16389720000000021</c:v>
                </c:pt>
                <c:pt idx="119">
                  <c:v>0.16528608000000067</c:v>
                </c:pt>
                <c:pt idx="120">
                  <c:v>0.16667495999999937</c:v>
                </c:pt>
                <c:pt idx="121">
                  <c:v>0.1680667199999997</c:v>
                </c:pt>
                <c:pt idx="122">
                  <c:v>0.16944455999999924</c:v>
                </c:pt>
                <c:pt idx="123">
                  <c:v>0.17083343999999981</c:v>
                </c:pt>
                <c:pt idx="124">
                  <c:v>0.17222231999999993</c:v>
                </c:pt>
                <c:pt idx="125">
                  <c:v>0.17361384000000024</c:v>
                </c:pt>
                <c:pt idx="126">
                  <c:v>0.17500271999999928</c:v>
                </c:pt>
                <c:pt idx="127">
                  <c:v>0.17639447999999949</c:v>
                </c:pt>
                <c:pt idx="128">
                  <c:v>0.17778336000000006</c:v>
                </c:pt>
                <c:pt idx="129">
                  <c:v>0.17917512000000002</c:v>
                </c:pt>
                <c:pt idx="130">
                  <c:v>0.18056664000000044</c:v>
                </c:pt>
                <c:pt idx="131">
                  <c:v>0.1819555199999994</c:v>
                </c:pt>
                <c:pt idx="132">
                  <c:v>0.18334440000000007</c:v>
                </c:pt>
                <c:pt idx="133">
                  <c:v>0.18473328000000058</c:v>
                </c:pt>
                <c:pt idx="134">
                  <c:v>0.18612240000000041</c:v>
                </c:pt>
                <c:pt idx="135">
                  <c:v>0.18750000000000025</c:v>
                </c:pt>
                <c:pt idx="136">
                  <c:v>0.18888888000000062</c:v>
                </c:pt>
                <c:pt idx="137">
                  <c:v>0.19027775999999938</c:v>
                </c:pt>
                <c:pt idx="138">
                  <c:v>0.19166663999999978</c:v>
                </c:pt>
                <c:pt idx="139">
                  <c:v>0.19305839999999996</c:v>
                </c:pt>
                <c:pt idx="140">
                  <c:v>0.19444728000000075</c:v>
                </c:pt>
                <c:pt idx="141">
                  <c:v>0.1958361599999994</c:v>
                </c:pt>
                <c:pt idx="142">
                  <c:v>0.19722791999999956</c:v>
                </c:pt>
                <c:pt idx="143">
                  <c:v>0.19861679999999993</c:v>
                </c:pt>
                <c:pt idx="144">
                  <c:v>0.20000568000000041</c:v>
                </c:pt>
                <c:pt idx="145">
                  <c:v>0.20139455999999933</c:v>
                </c:pt>
                <c:pt idx="146">
                  <c:v>0.20278343999999995</c:v>
                </c:pt>
                <c:pt idx="147">
                  <c:v>0.20416680000000031</c:v>
                </c:pt>
                <c:pt idx="148">
                  <c:v>0.20555831999999929</c:v>
                </c:pt>
                <c:pt idx="149">
                  <c:v>0.20694720000000008</c:v>
                </c:pt>
                <c:pt idx="150">
                  <c:v>0.20833608000000031</c:v>
                </c:pt>
                <c:pt idx="151">
                  <c:v>0.2097249600000004</c:v>
                </c:pt>
                <c:pt idx="152">
                  <c:v>0.21111383999999944</c:v>
                </c:pt>
                <c:pt idx="153">
                  <c:v>0.21250271999999981</c:v>
                </c:pt>
                <c:pt idx="154">
                  <c:v>0.21389184000000031</c:v>
                </c:pt>
                <c:pt idx="155">
                  <c:v>0.21528336000000062</c:v>
                </c:pt>
                <c:pt idx="156">
                  <c:v>0.21667511999999922</c:v>
                </c:pt>
                <c:pt idx="157">
                  <c:v>0.21806399999999987</c:v>
                </c:pt>
                <c:pt idx="158">
                  <c:v>0.21945287999999996</c:v>
                </c:pt>
                <c:pt idx="159">
                  <c:v>0.22083887999999918</c:v>
                </c:pt>
                <c:pt idx="160">
                  <c:v>0.22222775999999955</c:v>
                </c:pt>
                <c:pt idx="161">
                  <c:v>0.22361951999999968</c:v>
                </c:pt>
                <c:pt idx="162">
                  <c:v>0.22500840000000033</c:v>
                </c:pt>
                <c:pt idx="163">
                  <c:v>0.2263972799999992</c:v>
                </c:pt>
                <c:pt idx="164">
                  <c:v>0.22778615999999954</c:v>
                </c:pt>
                <c:pt idx="165">
                  <c:v>0.22917791999999967</c:v>
                </c:pt>
                <c:pt idx="166">
                  <c:v>0.23056680000000021</c:v>
                </c:pt>
                <c:pt idx="167">
                  <c:v>0.23194440000000013</c:v>
                </c:pt>
                <c:pt idx="168">
                  <c:v>0.2333361599999999</c:v>
                </c:pt>
                <c:pt idx="169">
                  <c:v>0.23472792000000009</c:v>
                </c:pt>
                <c:pt idx="170">
                  <c:v>0.23611680000000046</c:v>
                </c:pt>
                <c:pt idx="171">
                  <c:v>0.23750831999999944</c:v>
                </c:pt>
                <c:pt idx="172">
                  <c:v>0.23889720000000006</c:v>
                </c:pt>
                <c:pt idx="173">
                  <c:v>0.24028608000000048</c:v>
                </c:pt>
                <c:pt idx="174">
                  <c:v>0.24167495999999922</c:v>
                </c:pt>
                <c:pt idx="175">
                  <c:v>0.2430667199999994</c:v>
                </c:pt>
                <c:pt idx="176">
                  <c:v>0.24445559999999991</c:v>
                </c:pt>
                <c:pt idx="177">
                  <c:v>0.24584448000000059</c:v>
                </c:pt>
                <c:pt idx="178">
                  <c:v>0.24723335999999949</c:v>
                </c:pt>
                <c:pt idx="179">
                  <c:v>0.24862223999999974</c:v>
                </c:pt>
                <c:pt idx="180">
                  <c:v>0.25001111999999992</c:v>
                </c:pt>
                <c:pt idx="181">
                  <c:v>0.25138608000000034</c:v>
                </c:pt>
                <c:pt idx="182">
                  <c:v>0.2527888800000001</c:v>
                </c:pt>
                <c:pt idx="183">
                  <c:v>0.25416384000000025</c:v>
                </c:pt>
                <c:pt idx="184">
                  <c:v>0.25555559999999938</c:v>
                </c:pt>
                <c:pt idx="185">
                  <c:v>0.25694448000000014</c:v>
                </c:pt>
                <c:pt idx="186">
                  <c:v>0.25833335999999996</c:v>
                </c:pt>
                <c:pt idx="187">
                  <c:v>0.25971960000000033</c:v>
                </c:pt>
                <c:pt idx="188">
                  <c:v>0.26110848000000003</c:v>
                </c:pt>
                <c:pt idx="189">
                  <c:v>0.26250000000000001</c:v>
                </c:pt>
                <c:pt idx="190">
                  <c:v>0.26388888000000094</c:v>
                </c:pt>
                <c:pt idx="191">
                  <c:v>0.26527775999999931</c:v>
                </c:pt>
                <c:pt idx="192">
                  <c:v>0.26666951999999938</c:v>
                </c:pt>
                <c:pt idx="193">
                  <c:v>0.2680584000000002</c:v>
                </c:pt>
                <c:pt idx="194">
                  <c:v>0.26944728000000007</c:v>
                </c:pt>
                <c:pt idx="195">
                  <c:v>0.27083616000000088</c:v>
                </c:pt>
                <c:pt idx="196">
                  <c:v>0.27222791999999985</c:v>
                </c:pt>
                <c:pt idx="197">
                  <c:v>0.27361943999999988</c:v>
                </c:pt>
                <c:pt idx="198">
                  <c:v>0.27501120000000001</c:v>
                </c:pt>
                <c:pt idx="199">
                  <c:v>0.27640008000000038</c:v>
                </c:pt>
                <c:pt idx="200">
                  <c:v>0.27778895999999986</c:v>
                </c:pt>
                <c:pt idx="201">
                  <c:v>0.27917784000000001</c:v>
                </c:pt>
                <c:pt idx="202">
                  <c:v>0.28056672000000032</c:v>
                </c:pt>
                <c:pt idx="203">
                  <c:v>0.28195560000000031</c:v>
                </c:pt>
                <c:pt idx="204">
                  <c:v>0.28334448000000018</c:v>
                </c:pt>
                <c:pt idx="205">
                  <c:v>0.28473335999999971</c:v>
                </c:pt>
                <c:pt idx="206">
                  <c:v>0.28612224000000008</c:v>
                </c:pt>
                <c:pt idx="207">
                  <c:v>0.28751112000000045</c:v>
                </c:pt>
                <c:pt idx="208">
                  <c:v>0.28888896000000097</c:v>
                </c:pt>
                <c:pt idx="209">
                  <c:v>0.29027784000000034</c:v>
                </c:pt>
                <c:pt idx="210">
                  <c:v>0.2916667200000001</c:v>
                </c:pt>
                <c:pt idx="211">
                  <c:v>0.29305560000000008</c:v>
                </c:pt>
                <c:pt idx="212">
                  <c:v>0.29444736000000032</c:v>
                </c:pt>
                <c:pt idx="213">
                  <c:v>0.29583624000000031</c:v>
                </c:pt>
                <c:pt idx="214">
                  <c:v>0.29722511999999984</c:v>
                </c:pt>
                <c:pt idx="215">
                  <c:v>0.29861400000000027</c:v>
                </c:pt>
                <c:pt idx="216">
                  <c:v>0.30000288000000075</c:v>
                </c:pt>
                <c:pt idx="217">
                  <c:v>0.30139176000000095</c:v>
                </c:pt>
                <c:pt idx="218">
                  <c:v>0.30278064000000016</c:v>
                </c:pt>
                <c:pt idx="219">
                  <c:v>0.30416952000000008</c:v>
                </c:pt>
                <c:pt idx="220">
                  <c:v>0.30556128000000032</c:v>
                </c:pt>
                <c:pt idx="221">
                  <c:v>0.30695016000000103</c:v>
                </c:pt>
                <c:pt idx="222">
                  <c:v>0.30833903999999995</c:v>
                </c:pt>
                <c:pt idx="223">
                  <c:v>0.30972792000000032</c:v>
                </c:pt>
                <c:pt idx="224">
                  <c:v>0.31111680000000086</c:v>
                </c:pt>
                <c:pt idx="225">
                  <c:v>0.31250832000000006</c:v>
                </c:pt>
                <c:pt idx="226">
                  <c:v>0.31389720000000021</c:v>
                </c:pt>
                <c:pt idx="227">
                  <c:v>0.31528608000000052</c:v>
                </c:pt>
                <c:pt idx="228">
                  <c:v>0.31667496000000123</c:v>
                </c:pt>
                <c:pt idx="229">
                  <c:v>0.31806384000000004</c:v>
                </c:pt>
                <c:pt idx="230">
                  <c:v>0.31945560000000023</c:v>
                </c:pt>
                <c:pt idx="231">
                  <c:v>0.32084448000000076</c:v>
                </c:pt>
                <c:pt idx="232">
                  <c:v>0.3222333600000003</c:v>
                </c:pt>
                <c:pt idx="233">
                  <c:v>0.32362224000000012</c:v>
                </c:pt>
                <c:pt idx="234">
                  <c:v>0.32501112000000026</c:v>
                </c:pt>
                <c:pt idx="235">
                  <c:v>0.32638896000000051</c:v>
                </c:pt>
                <c:pt idx="236">
                  <c:v>0.32777496000000073</c:v>
                </c:pt>
                <c:pt idx="237">
                  <c:v>0.32916672000000052</c:v>
                </c:pt>
                <c:pt idx="238">
                  <c:v>0.33055848000000088</c:v>
                </c:pt>
                <c:pt idx="239">
                  <c:v>0.33194735999999986</c:v>
                </c:pt>
                <c:pt idx="240">
                  <c:v>0.33333624000000023</c:v>
                </c:pt>
                <c:pt idx="241">
                  <c:v>0.33472512000000032</c:v>
                </c:pt>
                <c:pt idx="242">
                  <c:v>0.33611400000000086</c:v>
                </c:pt>
                <c:pt idx="243">
                  <c:v>0.3375028800000005</c:v>
                </c:pt>
                <c:pt idx="244">
                  <c:v>0.33889176000000043</c:v>
                </c:pt>
                <c:pt idx="245">
                  <c:v>0.34028064000000002</c:v>
                </c:pt>
                <c:pt idx="246">
                  <c:v>0.34166952000000039</c:v>
                </c:pt>
                <c:pt idx="247">
                  <c:v>0.34305840000000015</c:v>
                </c:pt>
                <c:pt idx="248">
                  <c:v>0.34444728000000002</c:v>
                </c:pt>
                <c:pt idx="249">
                  <c:v>0.34583904000000004</c:v>
                </c:pt>
                <c:pt idx="250">
                  <c:v>0.3472305600000003</c:v>
                </c:pt>
                <c:pt idx="251">
                  <c:v>0.34861943999999984</c:v>
                </c:pt>
                <c:pt idx="252">
                  <c:v>0.35000832000000026</c:v>
                </c:pt>
                <c:pt idx="253">
                  <c:v>0.35140008000000045</c:v>
                </c:pt>
                <c:pt idx="254">
                  <c:v>0.35277791999999997</c:v>
                </c:pt>
                <c:pt idx="255">
                  <c:v>0.35416680000000039</c:v>
                </c:pt>
                <c:pt idx="256">
                  <c:v>0.35555568000000032</c:v>
                </c:pt>
                <c:pt idx="257">
                  <c:v>0.35694719999999974</c:v>
                </c:pt>
                <c:pt idx="258">
                  <c:v>0.35833896000000004</c:v>
                </c:pt>
                <c:pt idx="259">
                  <c:v>0.35972784000000002</c:v>
                </c:pt>
                <c:pt idx="260">
                  <c:v>0.3611167200000005</c:v>
                </c:pt>
                <c:pt idx="261">
                  <c:v>0.36250560000000048</c:v>
                </c:pt>
                <c:pt idx="262">
                  <c:v>0.36389448000000035</c:v>
                </c:pt>
                <c:pt idx="263">
                  <c:v>0.36528336000000028</c:v>
                </c:pt>
                <c:pt idx="264">
                  <c:v>0.36666960000000032</c:v>
                </c:pt>
                <c:pt idx="265">
                  <c:v>0.36805848000000013</c:v>
                </c:pt>
                <c:pt idx="266">
                  <c:v>0.36945000000000028</c:v>
                </c:pt>
                <c:pt idx="267">
                  <c:v>0.37084176000000035</c:v>
                </c:pt>
                <c:pt idx="268">
                  <c:v>0.37223064000000017</c:v>
                </c:pt>
                <c:pt idx="269">
                  <c:v>0.37361951999999993</c:v>
                </c:pt>
                <c:pt idx="270">
                  <c:v>0.37500840000000041</c:v>
                </c:pt>
                <c:pt idx="271">
                  <c:v>0.37639728000000044</c:v>
                </c:pt>
                <c:pt idx="272">
                  <c:v>0.37778616000000104</c:v>
                </c:pt>
                <c:pt idx="273">
                  <c:v>0.37917503999999991</c:v>
                </c:pt>
                <c:pt idx="274">
                  <c:v>0.38056680000000043</c:v>
                </c:pt>
                <c:pt idx="275">
                  <c:v>0.38194440000000007</c:v>
                </c:pt>
                <c:pt idx="276">
                  <c:v>0.38333328000000022</c:v>
                </c:pt>
                <c:pt idx="277">
                  <c:v>0.38472240000000046</c:v>
                </c:pt>
                <c:pt idx="278">
                  <c:v>0.38610000000000017</c:v>
                </c:pt>
                <c:pt idx="279">
                  <c:v>0.38750568000000085</c:v>
                </c:pt>
                <c:pt idx="280">
                  <c:v>0.38889456000000022</c:v>
                </c:pt>
                <c:pt idx="281">
                  <c:v>0.39028344000000026</c:v>
                </c:pt>
                <c:pt idx="282">
                  <c:v>0.39167232000000063</c:v>
                </c:pt>
                <c:pt idx="283">
                  <c:v>0.39306120000000089</c:v>
                </c:pt>
                <c:pt idx="284">
                  <c:v>0.39444168000000052</c:v>
                </c:pt>
                <c:pt idx="285">
                  <c:v>0.39583344000000031</c:v>
                </c:pt>
                <c:pt idx="286">
                  <c:v>0.39722232000000102</c:v>
                </c:pt>
                <c:pt idx="287">
                  <c:v>0.39861120000000022</c:v>
                </c:pt>
                <c:pt idx="288">
                  <c:v>0.40000008000000031</c:v>
                </c:pt>
                <c:pt idx="289">
                  <c:v>0.40138896000000129</c:v>
                </c:pt>
                <c:pt idx="290">
                  <c:v>0.40277783999999972</c:v>
                </c:pt>
                <c:pt idx="291">
                  <c:v>0.4041667200000002</c:v>
                </c:pt>
                <c:pt idx="292">
                  <c:v>0.40555560000000002</c:v>
                </c:pt>
                <c:pt idx="293">
                  <c:v>0.40694448000000083</c:v>
                </c:pt>
                <c:pt idx="294">
                  <c:v>0.40833623999999985</c:v>
                </c:pt>
                <c:pt idx="295">
                  <c:v>0.40972512</c:v>
                </c:pt>
                <c:pt idx="296">
                  <c:v>0.41111400000000031</c:v>
                </c:pt>
                <c:pt idx="297">
                  <c:v>0.4125028800000009</c:v>
                </c:pt>
                <c:pt idx="298">
                  <c:v>0.41389175999999983</c:v>
                </c:pt>
                <c:pt idx="299">
                  <c:v>0.41528064000000026</c:v>
                </c:pt>
                <c:pt idx="300">
                  <c:v>0.41667240000000044</c:v>
                </c:pt>
                <c:pt idx="301">
                  <c:v>0.41806128000000031</c:v>
                </c:pt>
                <c:pt idx="302">
                  <c:v>0.41945015999999991</c:v>
                </c:pt>
                <c:pt idx="303">
                  <c:v>0.42084456000000015</c:v>
                </c:pt>
                <c:pt idx="304">
                  <c:v>0.42223343999999985</c:v>
                </c:pt>
                <c:pt idx="305">
                  <c:v>0.42362232000000066</c:v>
                </c:pt>
                <c:pt idx="306">
                  <c:v>0.42501119999999992</c:v>
                </c:pt>
                <c:pt idx="307">
                  <c:v>0.42640008000000046</c:v>
                </c:pt>
                <c:pt idx="308">
                  <c:v>0.42778896000000088</c:v>
                </c:pt>
                <c:pt idx="309">
                  <c:v>0.42917784000000037</c:v>
                </c:pt>
                <c:pt idx="310">
                  <c:v>0.43056672000000024</c:v>
                </c:pt>
                <c:pt idx="311">
                  <c:v>0.43195560000000033</c:v>
                </c:pt>
                <c:pt idx="312">
                  <c:v>0.4333334399999999</c:v>
                </c:pt>
                <c:pt idx="313">
                  <c:v>0.43472232000000027</c:v>
                </c:pt>
                <c:pt idx="314">
                  <c:v>0.43610832000000038</c:v>
                </c:pt>
                <c:pt idx="315">
                  <c:v>0.4375000800000009</c:v>
                </c:pt>
                <c:pt idx="316">
                  <c:v>0.43888896000000077</c:v>
                </c:pt>
                <c:pt idx="317">
                  <c:v>0.44027783999999981</c:v>
                </c:pt>
                <c:pt idx="318">
                  <c:v>0.44166672000000018</c:v>
                </c:pt>
                <c:pt idx="319">
                  <c:v>0.44305559999999938</c:v>
                </c:pt>
                <c:pt idx="320">
                  <c:v>0.44444448000000014</c:v>
                </c:pt>
                <c:pt idx="321">
                  <c:v>0.44583335999999996</c:v>
                </c:pt>
                <c:pt idx="322">
                  <c:v>0.44722224000000033</c:v>
                </c:pt>
                <c:pt idx="323">
                  <c:v>0.44861111999999936</c:v>
                </c:pt>
                <c:pt idx="324">
                  <c:v>0.45</c:v>
                </c:pt>
                <c:pt idx="325">
                  <c:v>0.45138888000000094</c:v>
                </c:pt>
                <c:pt idx="326">
                  <c:v>0.45277775999999931</c:v>
                </c:pt>
                <c:pt idx="327">
                  <c:v>0.45416664000000001</c:v>
                </c:pt>
                <c:pt idx="328">
                  <c:v>0.45555551999999988</c:v>
                </c:pt>
                <c:pt idx="329">
                  <c:v>0.45694440000000031</c:v>
                </c:pt>
                <c:pt idx="330">
                  <c:v>0.45833616000000088</c:v>
                </c:pt>
                <c:pt idx="331">
                  <c:v>0.45972503999999947</c:v>
                </c:pt>
                <c:pt idx="332">
                  <c:v>0.46111392000000001</c:v>
                </c:pt>
                <c:pt idx="333">
                  <c:v>0.46250280000000032</c:v>
                </c:pt>
                <c:pt idx="334">
                  <c:v>0.46389167999999992</c:v>
                </c:pt>
                <c:pt idx="335">
                  <c:v>0.46528343999999988</c:v>
                </c:pt>
                <c:pt idx="336">
                  <c:v>0.46667496000000042</c:v>
                </c:pt>
                <c:pt idx="337">
                  <c:v>0.46806384000000012</c:v>
                </c:pt>
                <c:pt idx="338">
                  <c:v>0.46945271999999993</c:v>
                </c:pt>
                <c:pt idx="339">
                  <c:v>0.4708418399999999</c:v>
                </c:pt>
                <c:pt idx="340">
                  <c:v>0.47223335999999971</c:v>
                </c:pt>
                <c:pt idx="341">
                  <c:v>0.47362224000000008</c:v>
                </c:pt>
                <c:pt idx="342">
                  <c:v>0.47501112000000045</c:v>
                </c:pt>
                <c:pt idx="343">
                  <c:v>0.47640000000000016</c:v>
                </c:pt>
                <c:pt idx="344">
                  <c:v>0.47778624000000008</c:v>
                </c:pt>
                <c:pt idx="345">
                  <c:v>0.47917512000000034</c:v>
                </c:pt>
                <c:pt idx="346">
                  <c:v>0.4805640000000001</c:v>
                </c:pt>
                <c:pt idx="347">
                  <c:v>0.48195288000000047</c:v>
                </c:pt>
                <c:pt idx="348">
                  <c:v>0.48334176000000056</c:v>
                </c:pt>
                <c:pt idx="349">
                  <c:v>0.48473064000000043</c:v>
                </c:pt>
                <c:pt idx="350">
                  <c:v>0.48610848000000051</c:v>
                </c:pt>
                <c:pt idx="351">
                  <c:v>0.48750000000000032</c:v>
                </c:pt>
                <c:pt idx="352">
                  <c:v>0.48889176000000095</c:v>
                </c:pt>
                <c:pt idx="353">
                  <c:v>0.49028064000000016</c:v>
                </c:pt>
                <c:pt idx="354">
                  <c:v>0.49166952000000008</c:v>
                </c:pt>
                <c:pt idx="355">
                  <c:v>0.49305840000000073</c:v>
                </c:pt>
                <c:pt idx="356">
                  <c:v>0.49444728000000004</c:v>
                </c:pt>
                <c:pt idx="357">
                  <c:v>0.49583616000000036</c:v>
                </c:pt>
                <c:pt idx="358">
                  <c:v>0.49722504000000001</c:v>
                </c:pt>
                <c:pt idx="359">
                  <c:v>0.49861392000000038</c:v>
                </c:pt>
                <c:pt idx="360">
                  <c:v>0.50000279999999842</c:v>
                </c:pt>
                <c:pt idx="361">
                  <c:v>0.50139167999999978</c:v>
                </c:pt>
                <c:pt idx="362">
                  <c:v>0.50278055999999949</c:v>
                </c:pt>
                <c:pt idx="363">
                  <c:v>0.50416943999999919</c:v>
                </c:pt>
                <c:pt idx="364">
                  <c:v>0.50555831999999956</c:v>
                </c:pt>
                <c:pt idx="365">
                  <c:v>0.50694719999999949</c:v>
                </c:pt>
                <c:pt idx="366">
                  <c:v>0.50833895999999956</c:v>
                </c:pt>
                <c:pt idx="367">
                  <c:v>0.50972783999999915</c:v>
                </c:pt>
                <c:pt idx="368">
                  <c:v>0.51111959999999856</c:v>
                </c:pt>
                <c:pt idx="369">
                  <c:v>0.51250847999999949</c:v>
                </c:pt>
                <c:pt idx="370">
                  <c:v>0.51389736000000008</c:v>
                </c:pt>
                <c:pt idx="371">
                  <c:v>0.51528623999999956</c:v>
                </c:pt>
                <c:pt idx="372">
                  <c:v>0.5166638400000001</c:v>
                </c:pt>
                <c:pt idx="373">
                  <c:v>0.51805271999999858</c:v>
                </c:pt>
                <c:pt idx="374">
                  <c:v>0.5194418399999996</c:v>
                </c:pt>
                <c:pt idx="375">
                  <c:v>0.52083071999999953</c:v>
                </c:pt>
                <c:pt idx="376">
                  <c:v>0.52221960000000012</c:v>
                </c:pt>
                <c:pt idx="377">
                  <c:v>0.52360847999999915</c:v>
                </c:pt>
                <c:pt idx="378">
                  <c:v>0.52499999999999969</c:v>
                </c:pt>
                <c:pt idx="379">
                  <c:v>0.5263888799999995</c:v>
                </c:pt>
                <c:pt idx="380">
                  <c:v>0.52777776000000021</c:v>
                </c:pt>
                <c:pt idx="381">
                  <c:v>0.52916663999999858</c:v>
                </c:pt>
                <c:pt idx="382">
                  <c:v>0.5305555199999995</c:v>
                </c:pt>
                <c:pt idx="383">
                  <c:v>0.53195015999999951</c:v>
                </c:pt>
                <c:pt idx="384">
                  <c:v>0.53334167999999993</c:v>
                </c:pt>
                <c:pt idx="385">
                  <c:v>0.5347305600000003</c:v>
                </c:pt>
                <c:pt idx="386">
                  <c:v>0.53611943999999934</c:v>
                </c:pt>
                <c:pt idx="387">
                  <c:v>0.53751119999999852</c:v>
                </c:pt>
                <c:pt idx="388">
                  <c:v>0.53890007999999989</c:v>
                </c:pt>
                <c:pt idx="389">
                  <c:v>0.54028896000000026</c:v>
                </c:pt>
                <c:pt idx="390">
                  <c:v>0.54167783999999963</c:v>
                </c:pt>
                <c:pt idx="391">
                  <c:v>0.54306671999999956</c:v>
                </c:pt>
                <c:pt idx="392">
                  <c:v>0.54445560000000004</c:v>
                </c:pt>
                <c:pt idx="393">
                  <c:v>0.54584448000000063</c:v>
                </c:pt>
                <c:pt idx="394">
                  <c:v>0.54722231999999948</c:v>
                </c:pt>
                <c:pt idx="395">
                  <c:v>0.54861120000000063</c:v>
                </c:pt>
                <c:pt idx="396">
                  <c:v>0.55000007999999934</c:v>
                </c:pt>
                <c:pt idx="397">
                  <c:v>0.55138895999999959</c:v>
                </c:pt>
                <c:pt idx="398">
                  <c:v>0.55278071999999989</c:v>
                </c:pt>
                <c:pt idx="399">
                  <c:v>0.5541696000000006</c:v>
                </c:pt>
                <c:pt idx="400">
                  <c:v>0.5555584799999993</c:v>
                </c:pt>
                <c:pt idx="401">
                  <c:v>0.55694735999999967</c:v>
                </c:pt>
                <c:pt idx="402">
                  <c:v>0.55833623999999948</c:v>
                </c:pt>
                <c:pt idx="403">
                  <c:v>0.55972512000000063</c:v>
                </c:pt>
                <c:pt idx="404">
                  <c:v>0.56111399999999856</c:v>
                </c:pt>
                <c:pt idx="405">
                  <c:v>0.56250551999999976</c:v>
                </c:pt>
                <c:pt idx="406">
                  <c:v>0.56389440000000113</c:v>
                </c:pt>
                <c:pt idx="407">
                  <c:v>0.56528327999999917</c:v>
                </c:pt>
                <c:pt idx="408">
                  <c:v>0.56667239999999941</c:v>
                </c:pt>
                <c:pt idx="409">
                  <c:v>0.56806127999999978</c:v>
                </c:pt>
                <c:pt idx="410">
                  <c:v>0.56944175999999924</c:v>
                </c:pt>
                <c:pt idx="411">
                  <c:v>0.57083327999999955</c:v>
                </c:pt>
                <c:pt idx="412">
                  <c:v>0.57222239999999958</c:v>
                </c:pt>
                <c:pt idx="413">
                  <c:v>0.57361679999999959</c:v>
                </c:pt>
                <c:pt idx="414">
                  <c:v>0.57500568000000063</c:v>
                </c:pt>
                <c:pt idx="415">
                  <c:v>0.57639719999999928</c:v>
                </c:pt>
                <c:pt idx="416">
                  <c:v>0.5777834399999997</c:v>
                </c:pt>
                <c:pt idx="417">
                  <c:v>0.57917232000000007</c:v>
                </c:pt>
                <c:pt idx="418">
                  <c:v>0.58056119999999922</c:v>
                </c:pt>
                <c:pt idx="419">
                  <c:v>0.58195007999999948</c:v>
                </c:pt>
                <c:pt idx="420">
                  <c:v>0.58333895999999863</c:v>
                </c:pt>
                <c:pt idx="421">
                  <c:v>0.58472784000000022</c:v>
                </c:pt>
                <c:pt idx="422">
                  <c:v>0.58611960000000041</c:v>
                </c:pt>
                <c:pt idx="423">
                  <c:v>0.58750847999999856</c:v>
                </c:pt>
                <c:pt idx="424">
                  <c:v>0.58889735999999959</c:v>
                </c:pt>
                <c:pt idx="425">
                  <c:v>0.59027231999999841</c:v>
                </c:pt>
                <c:pt idx="426">
                  <c:v>0.591661199999999</c:v>
                </c:pt>
                <c:pt idx="427">
                  <c:v>0.59306399999999837</c:v>
                </c:pt>
                <c:pt idx="428">
                  <c:v>0.59445287999999885</c:v>
                </c:pt>
                <c:pt idx="429">
                  <c:v>0.59583071999999948</c:v>
                </c:pt>
                <c:pt idx="430">
                  <c:v>0.59721959999999863</c:v>
                </c:pt>
                <c:pt idx="431">
                  <c:v>0.59860848000000022</c:v>
                </c:pt>
                <c:pt idx="432">
                  <c:v>0.59999735999999926</c:v>
                </c:pt>
                <c:pt idx="433">
                  <c:v>0.60138623999999952</c:v>
                </c:pt>
                <c:pt idx="434">
                  <c:v>0.60278904000000022</c:v>
                </c:pt>
                <c:pt idx="435">
                  <c:v>0.6041640000000007</c:v>
                </c:pt>
                <c:pt idx="436">
                  <c:v>0.6055528799999994</c:v>
                </c:pt>
                <c:pt idx="437">
                  <c:v>0.60694176000000066</c:v>
                </c:pt>
                <c:pt idx="438">
                  <c:v>0.6083445599999997</c:v>
                </c:pt>
                <c:pt idx="439">
                  <c:v>0.60972504000000161</c:v>
                </c:pt>
                <c:pt idx="440">
                  <c:v>0.61111680000000068</c:v>
                </c:pt>
                <c:pt idx="441">
                  <c:v>0.61250567999999961</c:v>
                </c:pt>
                <c:pt idx="442">
                  <c:v>0.61389719999999981</c:v>
                </c:pt>
                <c:pt idx="443">
                  <c:v>0.61528608000000018</c:v>
                </c:pt>
                <c:pt idx="444">
                  <c:v>0.61667496000000011</c:v>
                </c:pt>
                <c:pt idx="445">
                  <c:v>0.6180638399999997</c:v>
                </c:pt>
                <c:pt idx="446">
                  <c:v>0.61944168000000133</c:v>
                </c:pt>
                <c:pt idx="447">
                  <c:v>0.62083343999999963</c:v>
                </c:pt>
                <c:pt idx="448">
                  <c:v>0.62222495999999961</c:v>
                </c:pt>
                <c:pt idx="449">
                  <c:v>0.62361384000000064</c:v>
                </c:pt>
                <c:pt idx="450">
                  <c:v>0.62500272000000034</c:v>
                </c:pt>
                <c:pt idx="451">
                  <c:v>0.62638895999999944</c:v>
                </c:pt>
                <c:pt idx="452">
                  <c:v>0.62777784000000092</c:v>
                </c:pt>
                <c:pt idx="453">
                  <c:v>0.62916960000000088</c:v>
                </c:pt>
                <c:pt idx="454">
                  <c:v>0.6305584800000007</c:v>
                </c:pt>
                <c:pt idx="455">
                  <c:v>0.63195000000000034</c:v>
                </c:pt>
                <c:pt idx="456">
                  <c:v>0.63333888000000105</c:v>
                </c:pt>
                <c:pt idx="457">
                  <c:v>0.63472775999999875</c:v>
                </c:pt>
                <c:pt idx="458">
                  <c:v>0.6361195200000006</c:v>
                </c:pt>
                <c:pt idx="459">
                  <c:v>0.63750840000000064</c:v>
                </c:pt>
                <c:pt idx="460">
                  <c:v>0.63888623999999883</c:v>
                </c:pt>
                <c:pt idx="461">
                  <c:v>0.64027511999999964</c:v>
                </c:pt>
                <c:pt idx="462">
                  <c:v>0.64166399999999968</c:v>
                </c:pt>
                <c:pt idx="463">
                  <c:v>0.64305287999999994</c:v>
                </c:pt>
                <c:pt idx="464">
                  <c:v>0.64444176000000064</c:v>
                </c:pt>
                <c:pt idx="465">
                  <c:v>0.64583064000000157</c:v>
                </c:pt>
                <c:pt idx="466">
                  <c:v>0.64721952000000105</c:v>
                </c:pt>
                <c:pt idx="467">
                  <c:v>0.6486112800000009</c:v>
                </c:pt>
                <c:pt idx="468">
                  <c:v>0.6500001600000006</c:v>
                </c:pt>
                <c:pt idx="469">
                  <c:v>0.65138904000000064</c:v>
                </c:pt>
                <c:pt idx="470">
                  <c:v>0.65277792000000201</c:v>
                </c:pt>
                <c:pt idx="471">
                  <c:v>0.65416679999999849</c:v>
                </c:pt>
                <c:pt idx="472">
                  <c:v>0.65555567999999964</c:v>
                </c:pt>
                <c:pt idx="473">
                  <c:v>0.65694456000000045</c:v>
                </c:pt>
                <c:pt idx="474">
                  <c:v>0.65833343999999983</c:v>
                </c:pt>
                <c:pt idx="475">
                  <c:v>0.65972232000000064</c:v>
                </c:pt>
                <c:pt idx="476">
                  <c:v>0.66111120000000156</c:v>
                </c:pt>
                <c:pt idx="477">
                  <c:v>0.66250008000000093</c:v>
                </c:pt>
                <c:pt idx="478">
                  <c:v>0.66389184000000157</c:v>
                </c:pt>
                <c:pt idx="479">
                  <c:v>0.6652807200000006</c:v>
                </c:pt>
                <c:pt idx="480">
                  <c:v>0.66666960000000208</c:v>
                </c:pt>
                <c:pt idx="481">
                  <c:v>0.66806399999999933</c:v>
                </c:pt>
                <c:pt idx="482">
                  <c:v>0.66945287999999969</c:v>
                </c:pt>
                <c:pt idx="483">
                  <c:v>0.67084176000000151</c:v>
                </c:pt>
                <c:pt idx="484">
                  <c:v>0.67223064000000132</c:v>
                </c:pt>
                <c:pt idx="485">
                  <c:v>0.67361952000000191</c:v>
                </c:pt>
                <c:pt idx="486">
                  <c:v>0.67500839999999862</c:v>
                </c:pt>
                <c:pt idx="487">
                  <c:v>0.67638623999999969</c:v>
                </c:pt>
                <c:pt idx="488">
                  <c:v>0.67777512000000095</c:v>
                </c:pt>
                <c:pt idx="489">
                  <c:v>0.67916951999999864</c:v>
                </c:pt>
                <c:pt idx="490">
                  <c:v>0.68055839999999856</c:v>
                </c:pt>
                <c:pt idx="491">
                  <c:v>0.6819472799999996</c:v>
                </c:pt>
                <c:pt idx="492">
                  <c:v>0.68333615999999853</c:v>
                </c:pt>
                <c:pt idx="493">
                  <c:v>0.68472504000000101</c:v>
                </c:pt>
                <c:pt idx="494">
                  <c:v>0.68611679999999786</c:v>
                </c:pt>
                <c:pt idx="495">
                  <c:v>0.68750567999999923</c:v>
                </c:pt>
                <c:pt idx="496">
                  <c:v>0.68889719999999954</c:v>
                </c:pt>
                <c:pt idx="497">
                  <c:v>0.69028607999999958</c:v>
                </c:pt>
                <c:pt idx="498">
                  <c:v>0.69167496000000062</c:v>
                </c:pt>
                <c:pt idx="499">
                  <c:v>0.69306384000000054</c:v>
                </c:pt>
                <c:pt idx="500">
                  <c:v>0.69444167999999884</c:v>
                </c:pt>
                <c:pt idx="501">
                  <c:v>0.69583055999999921</c:v>
                </c:pt>
                <c:pt idx="502">
                  <c:v>0.69721943999999969</c:v>
                </c:pt>
                <c:pt idx="503">
                  <c:v>0.69860831999999995</c:v>
                </c:pt>
                <c:pt idx="504">
                  <c:v>0.70000848000000104</c:v>
                </c:pt>
                <c:pt idx="505">
                  <c:v>0.70139735999999853</c:v>
                </c:pt>
                <c:pt idx="506">
                  <c:v>0.70278623999999912</c:v>
                </c:pt>
                <c:pt idx="507">
                  <c:v>0.7041751199999996</c:v>
                </c:pt>
                <c:pt idx="508">
                  <c:v>0.70556399999999886</c:v>
                </c:pt>
                <c:pt idx="509">
                  <c:v>0.70695288000000023</c:v>
                </c:pt>
                <c:pt idx="510">
                  <c:v>0.7083417600000006</c:v>
                </c:pt>
                <c:pt idx="511">
                  <c:v>0.70973064000000163</c:v>
                </c:pt>
                <c:pt idx="512">
                  <c:v>0.71110847999999915</c:v>
                </c:pt>
                <c:pt idx="513">
                  <c:v>0.71249735999999952</c:v>
                </c:pt>
                <c:pt idx="514">
                  <c:v>0.71388623999999989</c:v>
                </c:pt>
                <c:pt idx="515">
                  <c:v>0.7152751200000006</c:v>
                </c:pt>
                <c:pt idx="516">
                  <c:v>0.71666400000000063</c:v>
                </c:pt>
                <c:pt idx="517">
                  <c:v>0.718052880000001</c:v>
                </c:pt>
                <c:pt idx="518">
                  <c:v>0.71944439999999854</c:v>
                </c:pt>
                <c:pt idx="519">
                  <c:v>0.72083616000000017</c:v>
                </c:pt>
                <c:pt idx="520">
                  <c:v>0.72222504000000065</c:v>
                </c:pt>
                <c:pt idx="521">
                  <c:v>0.72361679999999939</c:v>
                </c:pt>
                <c:pt idx="522">
                  <c:v>0.72500831999999971</c:v>
                </c:pt>
                <c:pt idx="523">
                  <c:v>0.72639720000000063</c:v>
                </c:pt>
                <c:pt idx="524">
                  <c:v>0.72778608000000045</c:v>
                </c:pt>
                <c:pt idx="525">
                  <c:v>0.72917496000000082</c:v>
                </c:pt>
                <c:pt idx="526">
                  <c:v>0.73056383999999852</c:v>
                </c:pt>
                <c:pt idx="527">
                  <c:v>0.73195271999999889</c:v>
                </c:pt>
                <c:pt idx="528">
                  <c:v>0.73334184000000147</c:v>
                </c:pt>
                <c:pt idx="529">
                  <c:v>0.73473072000000084</c:v>
                </c:pt>
                <c:pt idx="530">
                  <c:v>0.73611959999999854</c:v>
                </c:pt>
                <c:pt idx="531">
                  <c:v>0.73750847999999891</c:v>
                </c:pt>
                <c:pt idx="532">
                  <c:v>0.73889735999999961</c:v>
                </c:pt>
                <c:pt idx="533">
                  <c:v>0.74028623999999954</c:v>
                </c:pt>
                <c:pt idx="534">
                  <c:v>0.74166383999999963</c:v>
                </c:pt>
                <c:pt idx="535">
                  <c:v>0.74305560000000193</c:v>
                </c:pt>
                <c:pt idx="536">
                  <c:v>0.74444447999999863</c:v>
                </c:pt>
                <c:pt idx="537">
                  <c:v>0.74583335999999889</c:v>
                </c:pt>
                <c:pt idx="538">
                  <c:v>0.7472222399999997</c:v>
                </c:pt>
                <c:pt idx="539">
                  <c:v>0.74861111999999963</c:v>
                </c:pt>
                <c:pt idx="540">
                  <c:v>0.7500028799999986</c:v>
                </c:pt>
                <c:pt idx="541">
                  <c:v>0.75139175999999885</c:v>
                </c:pt>
                <c:pt idx="542">
                  <c:v>0.7527751200000018</c:v>
                </c:pt>
                <c:pt idx="543">
                  <c:v>0.75416664000000111</c:v>
                </c:pt>
                <c:pt idx="544">
                  <c:v>0.75555551999999881</c:v>
                </c:pt>
                <c:pt idx="545">
                  <c:v>0.75694439999999963</c:v>
                </c:pt>
                <c:pt idx="546">
                  <c:v>0.75833327999999955</c:v>
                </c:pt>
                <c:pt idx="547">
                  <c:v>0.75972504000000263</c:v>
                </c:pt>
                <c:pt idx="548">
                  <c:v>0.76111391999999878</c:v>
                </c:pt>
                <c:pt idx="549">
                  <c:v>0.76250279999999859</c:v>
                </c:pt>
                <c:pt idx="550">
                  <c:v>0.76389168000000085</c:v>
                </c:pt>
                <c:pt idx="551">
                  <c:v>0.76528344000000104</c:v>
                </c:pt>
                <c:pt idx="552">
                  <c:v>0.76667231999999874</c:v>
                </c:pt>
                <c:pt idx="553">
                  <c:v>0.76806383999999905</c:v>
                </c:pt>
                <c:pt idx="554">
                  <c:v>0.7694500799999997</c:v>
                </c:pt>
                <c:pt idx="555">
                  <c:v>0.77084184000000278</c:v>
                </c:pt>
                <c:pt idx="556">
                  <c:v>0.7722307199999987</c:v>
                </c:pt>
                <c:pt idx="557">
                  <c:v>0.77361959999999963</c:v>
                </c:pt>
                <c:pt idx="558">
                  <c:v>0.77499719999999872</c:v>
                </c:pt>
                <c:pt idx="559">
                  <c:v>0.77638607999999909</c:v>
                </c:pt>
                <c:pt idx="560">
                  <c:v>0.77777496000000046</c:v>
                </c:pt>
                <c:pt idx="561">
                  <c:v>0.77916383999999983</c:v>
                </c:pt>
                <c:pt idx="562">
                  <c:v>0.7805527199999992</c:v>
                </c:pt>
                <c:pt idx="563">
                  <c:v>0.78194184000000011</c:v>
                </c:pt>
                <c:pt idx="564">
                  <c:v>0.78333071999999948</c:v>
                </c:pt>
                <c:pt idx="565">
                  <c:v>0.78472223999999979</c:v>
                </c:pt>
                <c:pt idx="566">
                  <c:v>0.78611663999999859</c:v>
                </c:pt>
                <c:pt idx="567">
                  <c:v>0.78750551999999896</c:v>
                </c:pt>
                <c:pt idx="568">
                  <c:v>0.78889439999999933</c:v>
                </c:pt>
                <c:pt idx="569">
                  <c:v>0.79028327999999959</c:v>
                </c:pt>
                <c:pt idx="570">
                  <c:v>0.7916723999999985</c:v>
                </c:pt>
                <c:pt idx="571">
                  <c:v>0.79306391999999859</c:v>
                </c:pt>
                <c:pt idx="572">
                  <c:v>0.79445279999999818</c:v>
                </c:pt>
                <c:pt idx="573">
                  <c:v>0.79584168000000055</c:v>
                </c:pt>
                <c:pt idx="574">
                  <c:v>0.79722239999999811</c:v>
                </c:pt>
                <c:pt idx="575">
                  <c:v>0.7986112799999997</c:v>
                </c:pt>
                <c:pt idx="576">
                  <c:v>0.80000279999999957</c:v>
                </c:pt>
                <c:pt idx="577">
                  <c:v>0.80139455999999853</c:v>
                </c:pt>
                <c:pt idx="578">
                  <c:v>0.8027834399999989</c:v>
                </c:pt>
                <c:pt idx="579">
                  <c:v>0.80417231999999927</c:v>
                </c:pt>
                <c:pt idx="580">
                  <c:v>0.80556119999999865</c:v>
                </c:pt>
                <c:pt idx="581">
                  <c:v>0.80695008000000001</c:v>
                </c:pt>
                <c:pt idx="582">
                  <c:v>0.80833896000000038</c:v>
                </c:pt>
                <c:pt idx="583">
                  <c:v>0.80972784000000075</c:v>
                </c:pt>
                <c:pt idx="584">
                  <c:v>0.8111195999999995</c:v>
                </c:pt>
                <c:pt idx="585">
                  <c:v>0.81250847999999998</c:v>
                </c:pt>
                <c:pt idx="586">
                  <c:v>0.81389736000000035</c:v>
                </c:pt>
                <c:pt idx="587">
                  <c:v>0.81527495999999999</c:v>
                </c:pt>
                <c:pt idx="588">
                  <c:v>0.81666671999999851</c:v>
                </c:pt>
                <c:pt idx="589">
                  <c:v>0.81805559999999922</c:v>
                </c:pt>
                <c:pt idx="590">
                  <c:v>0.8194444799999997</c:v>
                </c:pt>
                <c:pt idx="591">
                  <c:v>0.82083335999999996</c:v>
                </c:pt>
                <c:pt idx="592">
                  <c:v>0.82222224000000033</c:v>
                </c:pt>
                <c:pt idx="593">
                  <c:v>0.8236111200000007</c:v>
                </c:pt>
                <c:pt idx="594">
                  <c:v>0.82500287999999955</c:v>
                </c:pt>
                <c:pt idx="595">
                  <c:v>0.82639175999999992</c:v>
                </c:pt>
                <c:pt idx="596">
                  <c:v>0.82778064000000062</c:v>
                </c:pt>
                <c:pt idx="597">
                  <c:v>0.82916952000000066</c:v>
                </c:pt>
                <c:pt idx="598">
                  <c:v>0.83055840000000103</c:v>
                </c:pt>
                <c:pt idx="599">
                  <c:v>0.83195015999999988</c:v>
                </c:pt>
                <c:pt idx="600">
                  <c:v>0.83333904000000025</c:v>
                </c:pt>
                <c:pt idx="601">
                  <c:v>0.83472792000000062</c:v>
                </c:pt>
                <c:pt idx="602">
                  <c:v>0.83611391999999951</c:v>
                </c:pt>
                <c:pt idx="603">
                  <c:v>0.83750280000000021</c:v>
                </c:pt>
                <c:pt idx="604">
                  <c:v>0.83889455999999962</c:v>
                </c:pt>
                <c:pt idx="605">
                  <c:v>0.84028343999999944</c:v>
                </c:pt>
                <c:pt idx="606">
                  <c:v>0.84167231999999981</c:v>
                </c:pt>
                <c:pt idx="607">
                  <c:v>0.84306120000000062</c:v>
                </c:pt>
                <c:pt idx="608">
                  <c:v>0.84445008000000055</c:v>
                </c:pt>
                <c:pt idx="609">
                  <c:v>0.84584184000000073</c:v>
                </c:pt>
                <c:pt idx="610">
                  <c:v>0.84721943999999905</c:v>
                </c:pt>
                <c:pt idx="611">
                  <c:v>0.84860831999999964</c:v>
                </c:pt>
                <c:pt idx="612">
                  <c:v>0.84999719999999979</c:v>
                </c:pt>
                <c:pt idx="613">
                  <c:v>0.85138895999999853</c:v>
                </c:pt>
                <c:pt idx="614">
                  <c:v>0.85277784000000001</c:v>
                </c:pt>
                <c:pt idx="615">
                  <c:v>0.85416960000000064</c:v>
                </c:pt>
                <c:pt idx="616">
                  <c:v>0.8555584800000009</c:v>
                </c:pt>
                <c:pt idx="617">
                  <c:v>0.8569473599999986</c:v>
                </c:pt>
                <c:pt idx="618">
                  <c:v>0.85833623999999897</c:v>
                </c:pt>
                <c:pt idx="619">
                  <c:v>0.85972512000000034</c:v>
                </c:pt>
                <c:pt idx="620">
                  <c:v>0.86111399999999949</c:v>
                </c:pt>
                <c:pt idx="621">
                  <c:v>0.86250288000000008</c:v>
                </c:pt>
                <c:pt idx="622">
                  <c:v>0.86389176000000145</c:v>
                </c:pt>
                <c:pt idx="623">
                  <c:v>0.86528064000000082</c:v>
                </c:pt>
                <c:pt idx="624">
                  <c:v>0.86666951999999864</c:v>
                </c:pt>
                <c:pt idx="625">
                  <c:v>0.86806128000000005</c:v>
                </c:pt>
                <c:pt idx="626">
                  <c:v>0.86945280000000069</c:v>
                </c:pt>
                <c:pt idx="627">
                  <c:v>0.87084168000000195</c:v>
                </c:pt>
                <c:pt idx="628">
                  <c:v>0.8722305600000011</c:v>
                </c:pt>
                <c:pt idx="629">
                  <c:v>0.87361943999999991</c:v>
                </c:pt>
                <c:pt idx="630">
                  <c:v>0.87500831999999962</c:v>
                </c:pt>
                <c:pt idx="631">
                  <c:v>0.87639719999999954</c:v>
                </c:pt>
                <c:pt idx="632">
                  <c:v>0.87778607999999991</c:v>
                </c:pt>
                <c:pt idx="633">
                  <c:v>0.87917496000000062</c:v>
                </c:pt>
                <c:pt idx="634">
                  <c:v>0.88056383999999965</c:v>
                </c:pt>
                <c:pt idx="635">
                  <c:v>0.88195272000000058</c:v>
                </c:pt>
                <c:pt idx="636">
                  <c:v>0.88334183999999993</c:v>
                </c:pt>
                <c:pt idx="637">
                  <c:v>0.88472232000000051</c:v>
                </c:pt>
                <c:pt idx="638">
                  <c:v>0.8861112000000011</c:v>
                </c:pt>
                <c:pt idx="639">
                  <c:v>0.88750007999999858</c:v>
                </c:pt>
                <c:pt idx="640">
                  <c:v>0.88888895999999917</c:v>
                </c:pt>
                <c:pt idx="641">
                  <c:v>0.89028072000000058</c:v>
                </c:pt>
                <c:pt idx="642">
                  <c:v>0.89166960000000162</c:v>
                </c:pt>
                <c:pt idx="643">
                  <c:v>0.89306111999999849</c:v>
                </c:pt>
                <c:pt idx="644">
                  <c:v>0.89445287999999956</c:v>
                </c:pt>
                <c:pt idx="645">
                  <c:v>0.89583072000000108</c:v>
                </c:pt>
                <c:pt idx="646">
                  <c:v>0.89721959999999856</c:v>
                </c:pt>
                <c:pt idx="647">
                  <c:v>0.89860847999999915</c:v>
                </c:pt>
                <c:pt idx="648">
                  <c:v>0.89999735999999952</c:v>
                </c:pt>
                <c:pt idx="649">
                  <c:v>0.90138623999999956</c:v>
                </c:pt>
                <c:pt idx="650">
                  <c:v>0.9027751200000006</c:v>
                </c:pt>
                <c:pt idx="651">
                  <c:v>0.90416664000000058</c:v>
                </c:pt>
                <c:pt idx="652">
                  <c:v>0.9055555200000005</c:v>
                </c:pt>
                <c:pt idx="653">
                  <c:v>0.90694439999999854</c:v>
                </c:pt>
                <c:pt idx="654">
                  <c:v>0.90833327999999858</c:v>
                </c:pt>
                <c:pt idx="655">
                  <c:v>0.9097224000000006</c:v>
                </c:pt>
                <c:pt idx="656">
                  <c:v>0.91111128000000097</c:v>
                </c:pt>
                <c:pt idx="657">
                  <c:v>0.91250015999999856</c:v>
                </c:pt>
                <c:pt idx="658">
                  <c:v>0.91388903999999904</c:v>
                </c:pt>
                <c:pt idx="659">
                  <c:v>0.91528055999999858</c:v>
                </c:pt>
                <c:pt idx="660">
                  <c:v>0.91666943999999972</c:v>
                </c:pt>
                <c:pt idx="661">
                  <c:v>0.91805832000000009</c:v>
                </c:pt>
                <c:pt idx="662">
                  <c:v>0.91944720000000069</c:v>
                </c:pt>
                <c:pt idx="663">
                  <c:v>0.9208360800000005</c:v>
                </c:pt>
                <c:pt idx="664">
                  <c:v>0.92222495999999854</c:v>
                </c:pt>
                <c:pt idx="665">
                  <c:v>0.92361672000000006</c:v>
                </c:pt>
                <c:pt idx="666">
                  <c:v>0.92500847999999891</c:v>
                </c:pt>
                <c:pt idx="667">
                  <c:v>0.92639735999999928</c:v>
                </c:pt>
                <c:pt idx="668">
                  <c:v>0.92778623999999954</c:v>
                </c:pt>
                <c:pt idx="669">
                  <c:v>0.92917512000000002</c:v>
                </c:pt>
                <c:pt idx="670">
                  <c:v>0.93055560000000082</c:v>
                </c:pt>
                <c:pt idx="671">
                  <c:v>0.93194447999999863</c:v>
                </c:pt>
                <c:pt idx="672">
                  <c:v>0.93333335999999856</c:v>
                </c:pt>
                <c:pt idx="673">
                  <c:v>0.93472512000000063</c:v>
                </c:pt>
                <c:pt idx="674">
                  <c:v>0.93611400000000078</c:v>
                </c:pt>
                <c:pt idx="675">
                  <c:v>0.93750287999999848</c:v>
                </c:pt>
                <c:pt idx="676">
                  <c:v>0.93889175999999885</c:v>
                </c:pt>
                <c:pt idx="677">
                  <c:v>0.94028063999999922</c:v>
                </c:pt>
                <c:pt idx="678">
                  <c:v>0.94167240000000074</c:v>
                </c:pt>
                <c:pt idx="679">
                  <c:v>0.94306128000000111</c:v>
                </c:pt>
                <c:pt idx="680">
                  <c:v>0.94445015999999848</c:v>
                </c:pt>
                <c:pt idx="681">
                  <c:v>0.94584168000000013</c:v>
                </c:pt>
                <c:pt idx="682">
                  <c:v>0.94722791999999967</c:v>
                </c:pt>
                <c:pt idx="683">
                  <c:v>0.94860840000000135</c:v>
                </c:pt>
                <c:pt idx="684">
                  <c:v>0.95000015999999921</c:v>
                </c:pt>
                <c:pt idx="685">
                  <c:v>0.95138903999999969</c:v>
                </c:pt>
                <c:pt idx="686">
                  <c:v>0.95278055999999989</c:v>
                </c:pt>
                <c:pt idx="687">
                  <c:v>0.9541694400000007</c:v>
                </c:pt>
                <c:pt idx="688">
                  <c:v>0.95556119999999856</c:v>
                </c:pt>
                <c:pt idx="689">
                  <c:v>0.9569500799999997</c:v>
                </c:pt>
                <c:pt idx="690">
                  <c:v>0.95833895999999952</c:v>
                </c:pt>
                <c:pt idx="691">
                  <c:v>0.95972784000000111</c:v>
                </c:pt>
                <c:pt idx="692">
                  <c:v>0.96111672000000059</c:v>
                </c:pt>
                <c:pt idx="693">
                  <c:v>0.96247223999999854</c:v>
                </c:pt>
                <c:pt idx="694">
                  <c:v>0.96389183999999994</c:v>
                </c:pt>
                <c:pt idx="695">
                  <c:v>0.96528335999999859</c:v>
                </c:pt>
                <c:pt idx="696">
                  <c:v>0.96667512000000144</c:v>
                </c:pt>
                <c:pt idx="697">
                  <c:v>0.96805559999999868</c:v>
                </c:pt>
                <c:pt idx="698">
                  <c:v>0.9694473600000002</c:v>
                </c:pt>
                <c:pt idx="699">
                  <c:v>0.97084175999999989</c:v>
                </c:pt>
                <c:pt idx="700">
                  <c:v>0.9722306399999997</c:v>
                </c:pt>
                <c:pt idx="701">
                  <c:v>0.97361951999999974</c:v>
                </c:pt>
                <c:pt idx="702">
                  <c:v>0.975008400000001</c:v>
                </c:pt>
                <c:pt idx="703">
                  <c:v>0.9763972800000007</c:v>
                </c:pt>
                <c:pt idx="704">
                  <c:v>0.97778616000000051</c:v>
                </c:pt>
                <c:pt idx="705">
                  <c:v>0.97917503999999944</c:v>
                </c:pt>
                <c:pt idx="706">
                  <c:v>0.98055551999999857</c:v>
                </c:pt>
                <c:pt idx="707">
                  <c:v>0.9819443999999995</c:v>
                </c:pt>
                <c:pt idx="708">
                  <c:v>0.98333327999999909</c:v>
                </c:pt>
                <c:pt idx="709">
                  <c:v>0.98472239999999811</c:v>
                </c:pt>
                <c:pt idx="710">
                  <c:v>0.98611127999999937</c:v>
                </c:pt>
                <c:pt idx="711">
                  <c:v>0.98750279999999813</c:v>
                </c:pt>
                <c:pt idx="712">
                  <c:v>0.98889168000000005</c:v>
                </c:pt>
                <c:pt idx="713">
                  <c:v>0.99028343999999857</c:v>
                </c:pt>
                <c:pt idx="714">
                  <c:v>0.99167231999999927</c:v>
                </c:pt>
                <c:pt idx="715">
                  <c:v>0.99306119999999865</c:v>
                </c:pt>
                <c:pt idx="716">
                  <c:v>0.99445007999999957</c:v>
                </c:pt>
                <c:pt idx="717">
                  <c:v>0.99583896000000038</c:v>
                </c:pt>
                <c:pt idx="718">
                  <c:v>0.99723071999999857</c:v>
                </c:pt>
                <c:pt idx="719">
                  <c:v>0.99860831999999888</c:v>
                </c:pt>
                <c:pt idx="720">
                  <c:v>0.99999719999999859</c:v>
                </c:pt>
                <c:pt idx="721">
                  <c:v>1.0013860799999996</c:v>
                </c:pt>
                <c:pt idx="722">
                  <c:v>1.00277496</c:v>
                </c:pt>
                <c:pt idx="723">
                  <c:v>1.0041638400000004</c:v>
                </c:pt>
                <c:pt idx="724">
                  <c:v>1.0055527200000007</c:v>
                </c:pt>
                <c:pt idx="725">
                  <c:v>1.0069418399999996</c:v>
                </c:pt>
                <c:pt idx="726">
                  <c:v>1.00833072</c:v>
                </c:pt>
                <c:pt idx="727">
                  <c:v>1.0097195999999986</c:v>
                </c:pt>
                <c:pt idx="728">
                  <c:v>1.0111084800000008</c:v>
                </c:pt>
                <c:pt idx="729">
                  <c:v>1.0124611200000002</c:v>
                </c:pt>
                <c:pt idx="730">
                  <c:v>1.0138639199999966</c:v>
                </c:pt>
                <c:pt idx="731">
                  <c:v>1.0152751199999992</c:v>
                </c:pt>
                <c:pt idx="732">
                  <c:v>1.0166639999999996</c:v>
                </c:pt>
                <c:pt idx="733">
                  <c:v>1.0180528800000017</c:v>
                </c:pt>
                <c:pt idx="734">
                  <c:v>1.0194417599999985</c:v>
                </c:pt>
                <c:pt idx="735">
                  <c:v>1.0208306399999998</c:v>
                </c:pt>
                <c:pt idx="736">
                  <c:v>1.0222195200000028</c:v>
                </c:pt>
                <c:pt idx="737">
                  <c:v>1.0236083999999965</c:v>
                </c:pt>
                <c:pt idx="738">
                  <c:v>1.0250001600000003</c:v>
                </c:pt>
                <c:pt idx="739">
                  <c:v>1.0263890400000006</c:v>
                </c:pt>
                <c:pt idx="740">
                  <c:v>1.0277779200000021</c:v>
                </c:pt>
                <c:pt idx="741">
                  <c:v>1.0291694399999978</c:v>
                </c:pt>
                <c:pt idx="742">
                  <c:v>1.030558319999999</c:v>
                </c:pt>
                <c:pt idx="743">
                  <c:v>1.0319471999999994</c:v>
                </c:pt>
                <c:pt idx="744">
                  <c:v>1.0333360799999998</c:v>
                </c:pt>
                <c:pt idx="745">
                  <c:v>1.0347249599999984</c:v>
                </c:pt>
                <c:pt idx="746">
                  <c:v>1.0361138400000005</c:v>
                </c:pt>
                <c:pt idx="747">
                  <c:v>1.0375027200000009</c:v>
                </c:pt>
                <c:pt idx="748">
                  <c:v>1.0388918399999998</c:v>
                </c:pt>
                <c:pt idx="749">
                  <c:v>1.0402807200000019</c:v>
                </c:pt>
                <c:pt idx="750">
                  <c:v>1.0416695999999981</c:v>
                </c:pt>
                <c:pt idx="751">
                  <c:v>1.0430584800000009</c:v>
                </c:pt>
                <c:pt idx="752">
                  <c:v>1.0444473599999986</c:v>
                </c:pt>
                <c:pt idx="753">
                  <c:v>1.0458362399999968</c:v>
                </c:pt>
                <c:pt idx="754">
                  <c:v>1.0472251199999978</c:v>
                </c:pt>
                <c:pt idx="755">
                  <c:v>1.0486139999999997</c:v>
                </c:pt>
                <c:pt idx="756">
                  <c:v>1.0500055200000022</c:v>
                </c:pt>
                <c:pt idx="757">
                  <c:v>1.0513943999999975</c:v>
                </c:pt>
                <c:pt idx="758">
                  <c:v>1.0527832800000008</c:v>
                </c:pt>
                <c:pt idx="759">
                  <c:v>1.0541750400000001</c:v>
                </c:pt>
                <c:pt idx="760">
                  <c:v>1.05556392</c:v>
                </c:pt>
                <c:pt idx="761">
                  <c:v>1.0569528000000021</c:v>
                </c:pt>
                <c:pt idx="762">
                  <c:v>1.0583306399999979</c:v>
                </c:pt>
                <c:pt idx="763">
                  <c:v>1.0597195199999978</c:v>
                </c:pt>
                <c:pt idx="764">
                  <c:v>1.0611194399999988</c:v>
                </c:pt>
                <c:pt idx="765">
                  <c:v>1.0625083199999992</c:v>
                </c:pt>
                <c:pt idx="766">
                  <c:v>1.0638971999999978</c:v>
                </c:pt>
                <c:pt idx="767">
                  <c:v>1.0652860799999999</c:v>
                </c:pt>
                <c:pt idx="768">
                  <c:v>1.0666639200000021</c:v>
                </c:pt>
                <c:pt idx="769">
                  <c:v>1.0680638400000007</c:v>
                </c:pt>
                <c:pt idx="770">
                  <c:v>1.0694527200000021</c:v>
                </c:pt>
                <c:pt idx="771">
                  <c:v>1.0708334400000004</c:v>
                </c:pt>
                <c:pt idx="772">
                  <c:v>1.0721779200000006</c:v>
                </c:pt>
                <c:pt idx="773">
                  <c:v>1.073613840000001</c:v>
                </c:pt>
                <c:pt idx="774">
                  <c:v>1.075008480000001</c:v>
                </c:pt>
                <c:pt idx="775">
                  <c:v>1.0763779200000021</c:v>
                </c:pt>
                <c:pt idx="776">
                  <c:v>1.0777778399999995</c:v>
                </c:pt>
                <c:pt idx="777">
                  <c:v>1.079161199999997</c:v>
                </c:pt>
                <c:pt idx="778">
                  <c:v>1.0805639999999999</c:v>
                </c:pt>
                <c:pt idx="779">
                  <c:v>1.0819528800000002</c:v>
                </c:pt>
                <c:pt idx="780">
                  <c:v>1.0833417600000006</c:v>
                </c:pt>
                <c:pt idx="781">
                  <c:v>1.084730640000001</c:v>
                </c:pt>
                <c:pt idx="782">
                  <c:v>1.0860945599999978</c:v>
                </c:pt>
                <c:pt idx="783">
                  <c:v>1.0874973599999977</c:v>
                </c:pt>
                <c:pt idx="784">
                  <c:v>1.0888833599999979</c:v>
                </c:pt>
                <c:pt idx="785">
                  <c:v>1.0902832799999986</c:v>
                </c:pt>
                <c:pt idx="786">
                  <c:v>1.0916666399999986</c:v>
                </c:pt>
                <c:pt idx="787">
                  <c:v>1.0930639200000005</c:v>
                </c:pt>
                <c:pt idx="788">
                  <c:v>1.0944528000000029</c:v>
                </c:pt>
                <c:pt idx="789">
                  <c:v>1.0958416799999968</c:v>
                </c:pt>
                <c:pt idx="790">
                  <c:v>1.097230559999999</c:v>
                </c:pt>
                <c:pt idx="791">
                  <c:v>1.0986194399999993</c:v>
                </c:pt>
                <c:pt idx="792">
                  <c:v>1.1000083199999997</c:v>
                </c:pt>
                <c:pt idx="793">
                  <c:v>1.1013971999999999</c:v>
                </c:pt>
                <c:pt idx="794">
                  <c:v>1.1027750400000009</c:v>
                </c:pt>
                <c:pt idx="795">
                  <c:v>1.1041639199999986</c:v>
                </c:pt>
                <c:pt idx="796">
                  <c:v>1.105552799999999</c:v>
                </c:pt>
                <c:pt idx="797">
                  <c:v>1.1069416799999994</c:v>
                </c:pt>
                <c:pt idx="798">
                  <c:v>1.1083334400000009</c:v>
                </c:pt>
                <c:pt idx="799">
                  <c:v>1.1097223199999968</c:v>
                </c:pt>
                <c:pt idx="800">
                  <c:v>1.1111138399999989</c:v>
                </c:pt>
                <c:pt idx="801">
                  <c:v>1.1125027199999993</c:v>
                </c:pt>
                <c:pt idx="802">
                  <c:v>1.1138918399999991</c:v>
                </c:pt>
                <c:pt idx="803">
                  <c:v>1.1152807199999986</c:v>
                </c:pt>
                <c:pt idx="804">
                  <c:v>1.1166695999999978</c:v>
                </c:pt>
                <c:pt idx="805">
                  <c:v>1.1180584800000011</c:v>
                </c:pt>
                <c:pt idx="806">
                  <c:v>1.1194223999999977</c:v>
                </c:pt>
                <c:pt idx="807">
                  <c:v>1.12083888</c:v>
                </c:pt>
                <c:pt idx="808">
                  <c:v>1.1222277600000021</c:v>
                </c:pt>
                <c:pt idx="809">
                  <c:v>1.1236166399999998</c:v>
                </c:pt>
                <c:pt idx="810">
                  <c:v>1.1249944799999978</c:v>
                </c:pt>
                <c:pt idx="811">
                  <c:v>1.1263943999999968</c:v>
                </c:pt>
                <c:pt idx="812">
                  <c:v>1.1277861600000003</c:v>
                </c:pt>
                <c:pt idx="813">
                  <c:v>1.1291750400000007</c:v>
                </c:pt>
                <c:pt idx="814">
                  <c:v>1.1305639200000028</c:v>
                </c:pt>
                <c:pt idx="815">
                  <c:v>1.1319527999999988</c:v>
                </c:pt>
                <c:pt idx="816">
                  <c:v>1.1333306399999996</c:v>
                </c:pt>
                <c:pt idx="817">
                  <c:v>1.1347195200000018</c:v>
                </c:pt>
                <c:pt idx="818">
                  <c:v>1.1361084000000021</c:v>
                </c:pt>
                <c:pt idx="819">
                  <c:v>1.1374972799999998</c:v>
                </c:pt>
                <c:pt idx="820">
                  <c:v>1.1388861600000031</c:v>
                </c:pt>
                <c:pt idx="821">
                  <c:v>1.1402750400000001</c:v>
                </c:pt>
                <c:pt idx="822">
                  <c:v>1.1416639199999992</c:v>
                </c:pt>
                <c:pt idx="823">
                  <c:v>1.1430527999999995</c:v>
                </c:pt>
                <c:pt idx="824">
                  <c:v>1.1444416799999999</c:v>
                </c:pt>
                <c:pt idx="825">
                  <c:v>1.1458305600000003</c:v>
                </c:pt>
                <c:pt idx="826">
                  <c:v>1.1472223199999978</c:v>
                </c:pt>
                <c:pt idx="827">
                  <c:v>1.1486138400000001</c:v>
                </c:pt>
                <c:pt idx="828">
                  <c:v>1.1500056000000021</c:v>
                </c:pt>
                <c:pt idx="829">
                  <c:v>1.1513944799999978</c:v>
                </c:pt>
                <c:pt idx="830">
                  <c:v>1.152783359999999</c:v>
                </c:pt>
                <c:pt idx="831">
                  <c:v>1.1541722400000001</c:v>
                </c:pt>
                <c:pt idx="832">
                  <c:v>1.1555527200000022</c:v>
                </c:pt>
                <c:pt idx="833">
                  <c:v>1.1569418399999991</c:v>
                </c:pt>
                <c:pt idx="834">
                  <c:v>1.1583307199999995</c:v>
                </c:pt>
                <c:pt idx="835">
                  <c:v>1.1597195999999999</c:v>
                </c:pt>
                <c:pt idx="836">
                  <c:v>1.1611111200000019</c:v>
                </c:pt>
                <c:pt idx="837">
                  <c:v>1.1624973600000021</c:v>
                </c:pt>
                <c:pt idx="838">
                  <c:v>1.1638888800000009</c:v>
                </c:pt>
                <c:pt idx="839">
                  <c:v>1.1652751199999987</c:v>
                </c:pt>
                <c:pt idx="840">
                  <c:v>1.1666695200000001</c:v>
                </c:pt>
                <c:pt idx="841">
                  <c:v>1.1680584000000027</c:v>
                </c:pt>
                <c:pt idx="842">
                  <c:v>1.1694472800000009</c:v>
                </c:pt>
                <c:pt idx="843">
                  <c:v>1.1708361599999986</c:v>
                </c:pt>
                <c:pt idx="844">
                  <c:v>1.1722250399999989</c:v>
                </c:pt>
                <c:pt idx="845">
                  <c:v>1.1736112799999994</c:v>
                </c:pt>
                <c:pt idx="846">
                  <c:v>1.1750001599999997</c:v>
                </c:pt>
                <c:pt idx="847">
                  <c:v>1.1763890400000001</c:v>
                </c:pt>
                <c:pt idx="848">
                  <c:v>1.1777779200000027</c:v>
                </c:pt>
                <c:pt idx="849">
                  <c:v>1.1791668000000008</c:v>
                </c:pt>
                <c:pt idx="850">
                  <c:v>1.1805556800000001</c:v>
                </c:pt>
                <c:pt idx="851">
                  <c:v>1.1819445599999978</c:v>
                </c:pt>
                <c:pt idx="852">
                  <c:v>1.1833334399999993</c:v>
                </c:pt>
                <c:pt idx="853">
                  <c:v>1.1847223199999997</c:v>
                </c:pt>
                <c:pt idx="854">
                  <c:v>1.1861112</c:v>
                </c:pt>
                <c:pt idx="855">
                  <c:v>1.1875000800000004</c:v>
                </c:pt>
                <c:pt idx="856">
                  <c:v>1.1888889600000037</c:v>
                </c:pt>
                <c:pt idx="857">
                  <c:v>1.1902807200000018</c:v>
                </c:pt>
                <c:pt idx="858">
                  <c:v>1.1916722399999999</c:v>
                </c:pt>
                <c:pt idx="859">
                  <c:v>1.1930639999999988</c:v>
                </c:pt>
                <c:pt idx="860">
                  <c:v>1.1944528800000016</c:v>
                </c:pt>
                <c:pt idx="861">
                  <c:v>1.19583072</c:v>
                </c:pt>
                <c:pt idx="862">
                  <c:v>1.1972196000000004</c:v>
                </c:pt>
                <c:pt idx="863">
                  <c:v>1.1986084800000021</c:v>
                </c:pt>
                <c:pt idx="864">
                  <c:v>1.1999973600000011</c:v>
                </c:pt>
                <c:pt idx="865">
                  <c:v>1.2013888799999988</c:v>
                </c:pt>
                <c:pt idx="866">
                  <c:v>1.2027806399999998</c:v>
                </c:pt>
                <c:pt idx="867">
                  <c:v>1.2041695200000007</c:v>
                </c:pt>
                <c:pt idx="868">
                  <c:v>1.205558400000001</c:v>
                </c:pt>
                <c:pt idx="869">
                  <c:v>1.2069472799999978</c:v>
                </c:pt>
                <c:pt idx="870">
                  <c:v>1.2083390399999998</c:v>
                </c:pt>
                <c:pt idx="871">
                  <c:v>1.2097279200000006</c:v>
                </c:pt>
                <c:pt idx="872">
                  <c:v>1.211116800000001</c:v>
                </c:pt>
                <c:pt idx="873">
                  <c:v>1.2125028000000002</c:v>
                </c:pt>
                <c:pt idx="874">
                  <c:v>1.2138945599999955</c:v>
                </c:pt>
                <c:pt idx="875">
                  <c:v>1.2152860799999994</c:v>
                </c:pt>
                <c:pt idx="876">
                  <c:v>1.216674959999998</c:v>
                </c:pt>
                <c:pt idx="877">
                  <c:v>1.2180638399999999</c:v>
                </c:pt>
                <c:pt idx="878">
                  <c:v>1.2194527200000005</c:v>
                </c:pt>
                <c:pt idx="879">
                  <c:v>1.2208418399999994</c:v>
                </c:pt>
                <c:pt idx="880">
                  <c:v>1.222219439999999</c:v>
                </c:pt>
                <c:pt idx="881">
                  <c:v>1.2236111999999986</c:v>
                </c:pt>
                <c:pt idx="882">
                  <c:v>1.2250055999999994</c:v>
                </c:pt>
                <c:pt idx="883">
                  <c:v>1.226394479999998</c:v>
                </c:pt>
                <c:pt idx="884">
                  <c:v>1.2277833599999981</c:v>
                </c:pt>
                <c:pt idx="885">
                  <c:v>1.2291722399999998</c:v>
                </c:pt>
                <c:pt idx="886">
                  <c:v>1.2305611200000008</c:v>
                </c:pt>
                <c:pt idx="887">
                  <c:v>1.2319499999999961</c:v>
                </c:pt>
                <c:pt idx="888">
                  <c:v>1.2333388799999978</c:v>
                </c:pt>
                <c:pt idx="889">
                  <c:v>1.2347306399999998</c:v>
                </c:pt>
                <c:pt idx="890">
                  <c:v>1.2361084799999986</c:v>
                </c:pt>
                <c:pt idx="891">
                  <c:v>1.2375083999999958</c:v>
                </c:pt>
                <c:pt idx="892">
                  <c:v>1.2388972799999978</c:v>
                </c:pt>
                <c:pt idx="893">
                  <c:v>1.2402861599999992</c:v>
                </c:pt>
                <c:pt idx="894">
                  <c:v>1.2416750399999996</c:v>
                </c:pt>
                <c:pt idx="895">
                  <c:v>1.24306392</c:v>
                </c:pt>
                <c:pt idx="896">
                  <c:v>1.2444388799999997</c:v>
                </c:pt>
                <c:pt idx="897">
                  <c:v>1.2458416799999983</c:v>
                </c:pt>
                <c:pt idx="898">
                  <c:v>1.2472305600000011</c:v>
                </c:pt>
                <c:pt idx="899">
                  <c:v>1.2486194399999988</c:v>
                </c:pt>
                <c:pt idx="900">
                  <c:v>1.2500083199999992</c:v>
                </c:pt>
                <c:pt idx="901">
                  <c:v>1.2513971999999978</c:v>
                </c:pt>
                <c:pt idx="902">
                  <c:v>1.2527860799999999</c:v>
                </c:pt>
                <c:pt idx="903">
                  <c:v>1.2541639200000021</c:v>
                </c:pt>
                <c:pt idx="904">
                  <c:v>1.2555527999999978</c:v>
                </c:pt>
                <c:pt idx="905">
                  <c:v>1.2569416799999971</c:v>
                </c:pt>
                <c:pt idx="906">
                  <c:v>1.2583305599999992</c:v>
                </c:pt>
                <c:pt idx="907">
                  <c:v>1.259722319999999</c:v>
                </c:pt>
                <c:pt idx="908">
                  <c:v>1.261113840000001</c:v>
                </c:pt>
                <c:pt idx="909">
                  <c:v>1.262508480000001</c:v>
                </c:pt>
                <c:pt idx="910">
                  <c:v>1.2638973599999965</c:v>
                </c:pt>
                <c:pt idx="911">
                  <c:v>1.2652862399999978</c:v>
                </c:pt>
                <c:pt idx="912">
                  <c:v>1.266661199999997</c:v>
                </c:pt>
                <c:pt idx="913">
                  <c:v>1.2680639999999999</c:v>
                </c:pt>
                <c:pt idx="914">
                  <c:v>1.2694528800000002</c:v>
                </c:pt>
                <c:pt idx="915">
                  <c:v>1.2708417600000006</c:v>
                </c:pt>
                <c:pt idx="916">
                  <c:v>1.272230640000001</c:v>
                </c:pt>
                <c:pt idx="917">
                  <c:v>1.2736195199999978</c:v>
                </c:pt>
                <c:pt idx="918">
                  <c:v>1.2750083999999973</c:v>
                </c:pt>
                <c:pt idx="919">
                  <c:v>1.2763862399999999</c:v>
                </c:pt>
                <c:pt idx="920">
                  <c:v>1.2777777600000002</c:v>
                </c:pt>
                <c:pt idx="921">
                  <c:v>1.2791666399999986</c:v>
                </c:pt>
                <c:pt idx="922">
                  <c:v>1.2805555200000032</c:v>
                </c:pt>
                <c:pt idx="923">
                  <c:v>1.2819472799999998</c:v>
                </c:pt>
                <c:pt idx="924">
                  <c:v>1.2833361600000002</c:v>
                </c:pt>
                <c:pt idx="925">
                  <c:v>1.2847250399999999</c:v>
                </c:pt>
                <c:pt idx="926">
                  <c:v>1.2861167999999994</c:v>
                </c:pt>
                <c:pt idx="927">
                  <c:v>1.2875083199999979</c:v>
                </c:pt>
                <c:pt idx="928">
                  <c:v>1.2888971999999999</c:v>
                </c:pt>
                <c:pt idx="929">
                  <c:v>1.2902860800000004</c:v>
                </c:pt>
                <c:pt idx="930">
                  <c:v>1.2916639199999969</c:v>
                </c:pt>
                <c:pt idx="931">
                  <c:v>1.293052799999999</c:v>
                </c:pt>
                <c:pt idx="932">
                  <c:v>1.2944445600000005</c:v>
                </c:pt>
                <c:pt idx="933">
                  <c:v>1.2958334399999998</c:v>
                </c:pt>
                <c:pt idx="934">
                  <c:v>1.2972223199999968</c:v>
                </c:pt>
                <c:pt idx="935">
                  <c:v>1.2986138399999989</c:v>
                </c:pt>
                <c:pt idx="936">
                  <c:v>1.3000000799999993</c:v>
                </c:pt>
                <c:pt idx="937">
                  <c:v>1.3013944799999988</c:v>
                </c:pt>
                <c:pt idx="938">
                  <c:v>1.3027833599999978</c:v>
                </c:pt>
                <c:pt idx="939">
                  <c:v>1.3041417600000003</c:v>
                </c:pt>
                <c:pt idx="940">
                  <c:v>1.3055611199999972</c:v>
                </c:pt>
                <c:pt idx="941">
                  <c:v>1.3069389600000001</c:v>
                </c:pt>
                <c:pt idx="942">
                  <c:v>1.3083307199999978</c:v>
                </c:pt>
                <c:pt idx="943">
                  <c:v>1.3097195999999978</c:v>
                </c:pt>
                <c:pt idx="944">
                  <c:v>1.3111111199999996</c:v>
                </c:pt>
                <c:pt idx="945">
                  <c:v>1.3125</c:v>
                </c:pt>
                <c:pt idx="946">
                  <c:v>1.3138888800000004</c:v>
                </c:pt>
                <c:pt idx="947">
                  <c:v>1.3152777600000007</c:v>
                </c:pt>
                <c:pt idx="948">
                  <c:v>1.3166666399999998</c:v>
                </c:pt>
                <c:pt idx="949">
                  <c:v>1.3180555200000008</c:v>
                </c:pt>
                <c:pt idx="950">
                  <c:v>1.319444399999997</c:v>
                </c:pt>
                <c:pt idx="951">
                  <c:v>1.3208361600000007</c:v>
                </c:pt>
                <c:pt idx="952">
                  <c:v>1.3222250400000011</c:v>
                </c:pt>
                <c:pt idx="953">
                  <c:v>1.3236167999999982</c:v>
                </c:pt>
                <c:pt idx="954">
                  <c:v>1.3250056799999999</c:v>
                </c:pt>
                <c:pt idx="955">
                  <c:v>1.3263972000000006</c:v>
                </c:pt>
                <c:pt idx="956">
                  <c:v>1.327786080000001</c:v>
                </c:pt>
                <c:pt idx="957">
                  <c:v>1.3291639199999992</c:v>
                </c:pt>
                <c:pt idx="958">
                  <c:v>1.3305556800000007</c:v>
                </c:pt>
                <c:pt idx="959">
                  <c:v>1.3319500799999995</c:v>
                </c:pt>
                <c:pt idx="960">
                  <c:v>1.3333389599999999</c:v>
                </c:pt>
                <c:pt idx="961">
                  <c:v>1.3347278400000002</c:v>
                </c:pt>
                <c:pt idx="962">
                  <c:v>1.3361167200000021</c:v>
                </c:pt>
                <c:pt idx="963">
                  <c:v>1.3375084799999994</c:v>
                </c:pt>
                <c:pt idx="964">
                  <c:v>1.3388973599999998</c:v>
                </c:pt>
                <c:pt idx="965">
                  <c:v>1.3402862400000002</c:v>
                </c:pt>
                <c:pt idx="966">
                  <c:v>1.3416751200000021</c:v>
                </c:pt>
                <c:pt idx="967">
                  <c:v>1.3430639999999998</c:v>
                </c:pt>
                <c:pt idx="968">
                  <c:v>1.3444418399999991</c:v>
                </c:pt>
                <c:pt idx="969">
                  <c:v>1.3458307199999975</c:v>
                </c:pt>
                <c:pt idx="970">
                  <c:v>1.3472195999999999</c:v>
                </c:pt>
                <c:pt idx="971">
                  <c:v>1.3486084800000002</c:v>
                </c:pt>
                <c:pt idx="972">
                  <c:v>1.3499973600000006</c:v>
                </c:pt>
                <c:pt idx="973">
                  <c:v>1.351386240000001</c:v>
                </c:pt>
                <c:pt idx="974">
                  <c:v>1.3527751199999987</c:v>
                </c:pt>
                <c:pt idx="975">
                  <c:v>1.354163999999999</c:v>
                </c:pt>
                <c:pt idx="976">
                  <c:v>1.3555528800000001</c:v>
                </c:pt>
                <c:pt idx="977">
                  <c:v>1.3569417599999998</c:v>
                </c:pt>
                <c:pt idx="978">
                  <c:v>1.3583306399999999</c:v>
                </c:pt>
                <c:pt idx="979">
                  <c:v>1.3597195200000005</c:v>
                </c:pt>
                <c:pt idx="980">
                  <c:v>1.3611084000000009</c:v>
                </c:pt>
                <c:pt idx="981">
                  <c:v>1.3625001599999997</c:v>
                </c:pt>
                <c:pt idx="982">
                  <c:v>1.3638916799999974</c:v>
                </c:pt>
                <c:pt idx="983">
                  <c:v>1.3652805600000024</c:v>
                </c:pt>
                <c:pt idx="984">
                  <c:v>1.3666694400000008</c:v>
                </c:pt>
                <c:pt idx="985">
                  <c:v>1.3680611999999996</c:v>
                </c:pt>
                <c:pt idx="986">
                  <c:v>1.3694416799999998</c:v>
                </c:pt>
                <c:pt idx="987">
                  <c:v>1.3708305600000021</c:v>
                </c:pt>
                <c:pt idx="988">
                  <c:v>1.3722194399999985</c:v>
                </c:pt>
                <c:pt idx="989">
                  <c:v>1.3736111999999998</c:v>
                </c:pt>
                <c:pt idx="990">
                  <c:v>1.3750000800000004</c:v>
                </c:pt>
                <c:pt idx="991">
                  <c:v>1.3763918399999993</c:v>
                </c:pt>
                <c:pt idx="992">
                  <c:v>1.3777833599999996</c:v>
                </c:pt>
                <c:pt idx="993">
                  <c:v>1.3791751200000031</c:v>
                </c:pt>
                <c:pt idx="994">
                  <c:v>1.3805527200000034</c:v>
                </c:pt>
                <c:pt idx="995">
                  <c:v>1.3819389599999978</c:v>
                </c:pt>
                <c:pt idx="996">
                  <c:v>1.38333072</c:v>
                </c:pt>
                <c:pt idx="997">
                  <c:v>1.3847196000000004</c:v>
                </c:pt>
                <c:pt idx="998">
                  <c:v>1.3861084800000021</c:v>
                </c:pt>
                <c:pt idx="999">
                  <c:v>1.3874973600000011</c:v>
                </c:pt>
                <c:pt idx="1000">
                  <c:v>1.3888862399999988</c:v>
                </c:pt>
                <c:pt idx="1001">
                  <c:v>1.3902751200000012</c:v>
                </c:pt>
                <c:pt idx="1002">
                  <c:v>1.3916639999999996</c:v>
                </c:pt>
                <c:pt idx="1003">
                  <c:v>1.3930528800000017</c:v>
                </c:pt>
                <c:pt idx="1004">
                  <c:v>1.3944444000000003</c:v>
                </c:pt>
                <c:pt idx="1005">
                  <c:v>1.3958083200000004</c:v>
                </c:pt>
                <c:pt idx="1006">
                  <c:v>1.3972223999999978</c:v>
                </c:pt>
                <c:pt idx="1007">
                  <c:v>1.3986112799999999</c:v>
                </c:pt>
                <c:pt idx="1008">
                  <c:v>1.4000001600000003</c:v>
                </c:pt>
                <c:pt idx="1009">
                  <c:v>1.4013945599999955</c:v>
                </c:pt>
                <c:pt idx="1010">
                  <c:v>1.4027834399999994</c:v>
                </c:pt>
                <c:pt idx="1011">
                  <c:v>1.4041723199999998</c:v>
                </c:pt>
                <c:pt idx="1012">
                  <c:v>1.4055638399999979</c:v>
                </c:pt>
                <c:pt idx="1013">
                  <c:v>1.4069416799999988</c:v>
                </c:pt>
                <c:pt idx="1014">
                  <c:v>1.4083360799999998</c:v>
                </c:pt>
                <c:pt idx="1015">
                  <c:v>1.4097249599999966</c:v>
                </c:pt>
                <c:pt idx="1016">
                  <c:v>1.4111138399999998</c:v>
                </c:pt>
                <c:pt idx="1017">
                  <c:v>1.4125027200000009</c:v>
                </c:pt>
                <c:pt idx="1018">
                  <c:v>1.4138918399999969</c:v>
                </c:pt>
                <c:pt idx="1019">
                  <c:v>1.4152807200000002</c:v>
                </c:pt>
                <c:pt idx="1020">
                  <c:v>1.4166695999999981</c:v>
                </c:pt>
                <c:pt idx="1021">
                  <c:v>1.4180584800000009</c:v>
                </c:pt>
                <c:pt idx="1022">
                  <c:v>1.4194499999999961</c:v>
                </c:pt>
                <c:pt idx="1023">
                  <c:v>1.4208278399999994</c:v>
                </c:pt>
                <c:pt idx="1024">
                  <c:v>1.4222167199999998</c:v>
                </c:pt>
                <c:pt idx="1025">
                  <c:v>1.4236055999999981</c:v>
                </c:pt>
                <c:pt idx="1026">
                  <c:v>1.4249944799999978</c:v>
                </c:pt>
                <c:pt idx="1027">
                  <c:v>1.4263833600000009</c:v>
                </c:pt>
                <c:pt idx="1028">
                  <c:v>1.4277777599999977</c:v>
                </c:pt>
                <c:pt idx="1029">
                  <c:v>1.4291666399999974</c:v>
                </c:pt>
                <c:pt idx="1030">
                  <c:v>1.4305583999999978</c:v>
                </c:pt>
                <c:pt idx="1031">
                  <c:v>1.4319472799999975</c:v>
                </c:pt>
                <c:pt idx="1032">
                  <c:v>1.4333361599999974</c:v>
                </c:pt>
                <c:pt idx="1033">
                  <c:v>1.4347250399999998</c:v>
                </c:pt>
                <c:pt idx="1034">
                  <c:v>1.4361167999999978</c:v>
                </c:pt>
                <c:pt idx="1035">
                  <c:v>1.4375056799999972</c:v>
                </c:pt>
                <c:pt idx="1036">
                  <c:v>1.4388971999999978</c:v>
                </c:pt>
                <c:pt idx="1037">
                  <c:v>1.4402860799999999</c:v>
                </c:pt>
                <c:pt idx="1038">
                  <c:v>1.4416749599999983</c:v>
                </c:pt>
                <c:pt idx="1039">
                  <c:v>1.4430638399999998</c:v>
                </c:pt>
                <c:pt idx="1040">
                  <c:v>1.4444527200000021</c:v>
                </c:pt>
                <c:pt idx="1041">
                  <c:v>1.4458418399999982</c:v>
                </c:pt>
                <c:pt idx="1042">
                  <c:v>1.4472307199999983</c:v>
                </c:pt>
                <c:pt idx="1043">
                  <c:v>1.4486195999999998</c:v>
                </c:pt>
                <c:pt idx="1044">
                  <c:v>1.450008480000001</c:v>
                </c:pt>
                <c:pt idx="1045">
                  <c:v>1.4513860799999998</c:v>
                </c:pt>
                <c:pt idx="1046">
                  <c:v>1.4527749600000011</c:v>
                </c:pt>
                <c:pt idx="1047">
                  <c:v>1.4541638399999988</c:v>
                </c:pt>
                <c:pt idx="1048">
                  <c:v>1.4555527199999978</c:v>
                </c:pt>
                <c:pt idx="1049">
                  <c:v>1.4569418399999998</c:v>
                </c:pt>
                <c:pt idx="1050">
                  <c:v>1.458333360000001</c:v>
                </c:pt>
                <c:pt idx="1051">
                  <c:v>1.4597222399999963</c:v>
                </c:pt>
                <c:pt idx="1052">
                  <c:v>1.4611111199999978</c:v>
                </c:pt>
                <c:pt idx="1053">
                  <c:v>1.4624999999999975</c:v>
                </c:pt>
                <c:pt idx="1054">
                  <c:v>1.4638888799999998</c:v>
                </c:pt>
                <c:pt idx="1055">
                  <c:v>1.4652777600000002</c:v>
                </c:pt>
                <c:pt idx="1056">
                  <c:v>1.4666666399999986</c:v>
                </c:pt>
                <c:pt idx="1057">
                  <c:v>1.4680555200000032</c:v>
                </c:pt>
                <c:pt idx="1058">
                  <c:v>1.4694472799999998</c:v>
                </c:pt>
                <c:pt idx="1059">
                  <c:v>1.4708361600000002</c:v>
                </c:pt>
                <c:pt idx="1060">
                  <c:v>1.4722250399999999</c:v>
                </c:pt>
                <c:pt idx="1061">
                  <c:v>1.4736139200000009</c:v>
                </c:pt>
                <c:pt idx="1062">
                  <c:v>1.4750027999999968</c:v>
                </c:pt>
                <c:pt idx="1063">
                  <c:v>1.4763916799999968</c:v>
                </c:pt>
                <c:pt idx="1064">
                  <c:v>1.4777805599999994</c:v>
                </c:pt>
                <c:pt idx="1065">
                  <c:v>1.4791694399999979</c:v>
                </c:pt>
                <c:pt idx="1066">
                  <c:v>1.4805583200000001</c:v>
                </c:pt>
                <c:pt idx="1067">
                  <c:v>1.4819471999999998</c:v>
                </c:pt>
                <c:pt idx="1068">
                  <c:v>1.4833360799999991</c:v>
                </c:pt>
                <c:pt idx="1069">
                  <c:v>1.4847249599999961</c:v>
                </c:pt>
                <c:pt idx="1070">
                  <c:v>1.4861138399999989</c:v>
                </c:pt>
                <c:pt idx="1071">
                  <c:v>1.4874971999999991</c:v>
                </c:pt>
                <c:pt idx="1072">
                  <c:v>1.4888944799999988</c:v>
                </c:pt>
                <c:pt idx="1073">
                  <c:v>1.490272319999999</c:v>
                </c:pt>
                <c:pt idx="1074">
                  <c:v>1.4916638399999975</c:v>
                </c:pt>
                <c:pt idx="1075">
                  <c:v>1.4930527199999997</c:v>
                </c:pt>
                <c:pt idx="1076">
                  <c:v>1.4944418399999986</c:v>
                </c:pt>
                <c:pt idx="1077">
                  <c:v>1.4958307199999961</c:v>
                </c:pt>
                <c:pt idx="1078">
                  <c:v>1.4972195999999978</c:v>
                </c:pt>
                <c:pt idx="1079">
                  <c:v>1.4986084799999997</c:v>
                </c:pt>
                <c:pt idx="1080">
                  <c:v>1.5</c:v>
                </c:pt>
                <c:pt idx="1081">
                  <c:v>1.5013888800000004</c:v>
                </c:pt>
                <c:pt idx="1082">
                  <c:v>1.5027777600000007</c:v>
                </c:pt>
                <c:pt idx="1083">
                  <c:v>1.5041666399999998</c:v>
                </c:pt>
                <c:pt idx="1084">
                  <c:v>1.5055584</c:v>
                </c:pt>
                <c:pt idx="1085">
                  <c:v>1.5069472799999999</c:v>
                </c:pt>
                <c:pt idx="1086">
                  <c:v>1.5083390399999992</c:v>
                </c:pt>
                <c:pt idx="1087">
                  <c:v>1.5097279199999996</c:v>
                </c:pt>
                <c:pt idx="1088">
                  <c:v>1.5111167999999982</c:v>
                </c:pt>
                <c:pt idx="1089">
                  <c:v>1.5125056799999999</c:v>
                </c:pt>
                <c:pt idx="1090">
                  <c:v>1.5138971999999988</c:v>
                </c:pt>
                <c:pt idx="1091">
                  <c:v>1.515286080000001</c:v>
                </c:pt>
                <c:pt idx="1092">
                  <c:v>1.5166749599999978</c:v>
                </c:pt>
                <c:pt idx="1093">
                  <c:v>1.5180638399999991</c:v>
                </c:pt>
                <c:pt idx="1094">
                  <c:v>1.5194527199999994</c:v>
                </c:pt>
                <c:pt idx="1095">
                  <c:v>1.5208305600000003</c:v>
                </c:pt>
                <c:pt idx="1096">
                  <c:v>1.5222194400000006</c:v>
                </c:pt>
                <c:pt idx="1097">
                  <c:v>1.523608320000001</c:v>
                </c:pt>
                <c:pt idx="1098">
                  <c:v>1.5249971999999978</c:v>
                </c:pt>
                <c:pt idx="1099">
                  <c:v>1.5263860799999991</c:v>
                </c:pt>
                <c:pt idx="1100">
                  <c:v>1.5277749599999975</c:v>
                </c:pt>
                <c:pt idx="1101">
                  <c:v>1.5291638399999998</c:v>
                </c:pt>
                <c:pt idx="1102">
                  <c:v>1.5305555999999987</c:v>
                </c:pt>
                <c:pt idx="1103">
                  <c:v>1.5319444799999973</c:v>
                </c:pt>
                <c:pt idx="1104">
                  <c:v>1.5333307199999975</c:v>
                </c:pt>
                <c:pt idx="1105">
                  <c:v>1.5347195999999999</c:v>
                </c:pt>
                <c:pt idx="1106">
                  <c:v>1.5361111200000019</c:v>
                </c:pt>
                <c:pt idx="1107">
                  <c:v>1.537502879999999</c:v>
                </c:pt>
                <c:pt idx="1108">
                  <c:v>1.538894399999996</c:v>
                </c:pt>
                <c:pt idx="1109">
                  <c:v>1.5402832799999997</c:v>
                </c:pt>
                <c:pt idx="1110">
                  <c:v>1.5416584800000006</c:v>
                </c:pt>
                <c:pt idx="1111">
                  <c:v>1.5430500000000009</c:v>
                </c:pt>
                <c:pt idx="1112">
                  <c:v>1.5444417599999998</c:v>
                </c:pt>
                <c:pt idx="1113">
                  <c:v>1.5458306399999981</c:v>
                </c:pt>
                <c:pt idx="1114">
                  <c:v>1.5472195200000005</c:v>
                </c:pt>
                <c:pt idx="1115">
                  <c:v>1.5486084000000009</c:v>
                </c:pt>
                <c:pt idx="1116">
                  <c:v>1.5499972799999966</c:v>
                </c:pt>
                <c:pt idx="1117">
                  <c:v>1.551386159999999</c:v>
                </c:pt>
                <c:pt idx="1118">
                  <c:v>1.5527779200000027</c:v>
                </c:pt>
                <c:pt idx="1119">
                  <c:v>1.5541668000000008</c:v>
                </c:pt>
                <c:pt idx="1120">
                  <c:v>1.5555556799999986</c:v>
                </c:pt>
                <c:pt idx="1121">
                  <c:v>1.5569445599999978</c:v>
                </c:pt>
                <c:pt idx="1122">
                  <c:v>1.5583334399999993</c:v>
                </c:pt>
                <c:pt idx="1123">
                  <c:v>1.5597249599999972</c:v>
                </c:pt>
                <c:pt idx="1124">
                  <c:v>1.56111384</c:v>
                </c:pt>
                <c:pt idx="1125">
                  <c:v>1.5625027200000003</c:v>
                </c:pt>
                <c:pt idx="1126">
                  <c:v>1.5638918399999973</c:v>
                </c:pt>
                <c:pt idx="1127">
                  <c:v>1.5652807199999996</c:v>
                </c:pt>
                <c:pt idx="1128">
                  <c:v>1.5666695999999998</c:v>
                </c:pt>
                <c:pt idx="1129">
                  <c:v>1.5680584800000021</c:v>
                </c:pt>
                <c:pt idx="1130">
                  <c:v>1.5694473600000007</c:v>
                </c:pt>
                <c:pt idx="1131">
                  <c:v>1.5708362399999998</c:v>
                </c:pt>
                <c:pt idx="1132">
                  <c:v>1.5722138400000021</c:v>
                </c:pt>
                <c:pt idx="1133">
                  <c:v>1.5736055999999996</c:v>
                </c:pt>
                <c:pt idx="1134">
                  <c:v>1.5749944799999998</c:v>
                </c:pt>
                <c:pt idx="1135">
                  <c:v>1.5763833600000003</c:v>
                </c:pt>
                <c:pt idx="1136">
                  <c:v>1.5777861599999978</c:v>
                </c:pt>
                <c:pt idx="1137">
                  <c:v>1.5791666399999977</c:v>
                </c:pt>
                <c:pt idx="1138">
                  <c:v>1.5805584000000021</c:v>
                </c:pt>
                <c:pt idx="1139">
                  <c:v>1.5819472799999978</c:v>
                </c:pt>
                <c:pt idx="1140">
                  <c:v>1.5833361599999978</c:v>
                </c:pt>
                <c:pt idx="1141">
                  <c:v>1.5847279200000024</c:v>
                </c:pt>
                <c:pt idx="1142">
                  <c:v>1.5861168000000021</c:v>
                </c:pt>
                <c:pt idx="1143">
                  <c:v>1.5875083199999978</c:v>
                </c:pt>
                <c:pt idx="1144">
                  <c:v>1.588897199999999</c:v>
                </c:pt>
                <c:pt idx="1145">
                  <c:v>1.59028608</c:v>
                </c:pt>
                <c:pt idx="1146">
                  <c:v>1.591674959999998</c:v>
                </c:pt>
                <c:pt idx="1147">
                  <c:v>1.5930528000000024</c:v>
                </c:pt>
                <c:pt idx="1148">
                  <c:v>1.594441680000001</c:v>
                </c:pt>
                <c:pt idx="1149">
                  <c:v>1.5958305599999978</c:v>
                </c:pt>
                <c:pt idx="1150">
                  <c:v>1.5972223200000002</c:v>
                </c:pt>
                <c:pt idx="1151">
                  <c:v>1.5986083199999994</c:v>
                </c:pt>
                <c:pt idx="1152">
                  <c:v>1.6000000800000009</c:v>
                </c:pt>
                <c:pt idx="1153">
                  <c:v>1.6013889599999986</c:v>
                </c:pt>
                <c:pt idx="1154">
                  <c:v>1.6027778400000001</c:v>
                </c:pt>
                <c:pt idx="1155">
                  <c:v>1.6041695999999999</c:v>
                </c:pt>
                <c:pt idx="1156">
                  <c:v>1.6055555999999997</c:v>
                </c:pt>
                <c:pt idx="1157">
                  <c:v>1.6069444799999999</c:v>
                </c:pt>
                <c:pt idx="1158">
                  <c:v>1.608336239999999</c:v>
                </c:pt>
                <c:pt idx="1159">
                  <c:v>1.6097251199999978</c:v>
                </c:pt>
                <c:pt idx="1160">
                  <c:v>1.6111139999999997</c:v>
                </c:pt>
                <c:pt idx="1161">
                  <c:v>1.6125055200000022</c:v>
                </c:pt>
                <c:pt idx="1162">
                  <c:v>1.6138833600000009</c:v>
                </c:pt>
                <c:pt idx="1163">
                  <c:v>1.6152861599999992</c:v>
                </c:pt>
                <c:pt idx="1164">
                  <c:v>1.6166750400000001</c:v>
                </c:pt>
                <c:pt idx="1165">
                  <c:v>1.6180499999999993</c:v>
                </c:pt>
                <c:pt idx="1166">
                  <c:v>1.6194528000000021</c:v>
                </c:pt>
                <c:pt idx="1167">
                  <c:v>1.6208416799999998</c:v>
                </c:pt>
                <c:pt idx="1168">
                  <c:v>1.6222305600000031</c:v>
                </c:pt>
                <c:pt idx="1169">
                  <c:v>1.6236194399999988</c:v>
                </c:pt>
                <c:pt idx="1170">
                  <c:v>1.6250083199999992</c:v>
                </c:pt>
                <c:pt idx="1171">
                  <c:v>1.6263971999999995</c:v>
                </c:pt>
                <c:pt idx="1172">
                  <c:v>1.6277860799999999</c:v>
                </c:pt>
                <c:pt idx="1173">
                  <c:v>1.629161279999999</c:v>
                </c:pt>
                <c:pt idx="1174">
                  <c:v>1.6305638400000007</c:v>
                </c:pt>
                <c:pt idx="1175">
                  <c:v>1.6319527200000021</c:v>
                </c:pt>
                <c:pt idx="1176">
                  <c:v>1.6333418399999999</c:v>
                </c:pt>
                <c:pt idx="1177">
                  <c:v>1.6347307200000003</c:v>
                </c:pt>
                <c:pt idx="1178">
                  <c:v>1.63610568</c:v>
                </c:pt>
                <c:pt idx="1179">
                  <c:v>1.6374945600000004</c:v>
                </c:pt>
                <c:pt idx="1180">
                  <c:v>1.6388834400000007</c:v>
                </c:pt>
                <c:pt idx="1181">
                  <c:v>1.6402723200000031</c:v>
                </c:pt>
                <c:pt idx="1182">
                  <c:v>1.641661199999997</c:v>
                </c:pt>
                <c:pt idx="1183">
                  <c:v>1.6430500800000001</c:v>
                </c:pt>
                <c:pt idx="1184">
                  <c:v>1.6444389600000013</c:v>
                </c:pt>
                <c:pt idx="1185">
                  <c:v>1.6458278399999999</c:v>
                </c:pt>
                <c:pt idx="1186">
                  <c:v>1.6472167200000003</c:v>
                </c:pt>
                <c:pt idx="1187">
                  <c:v>1.6486056000000007</c:v>
                </c:pt>
                <c:pt idx="1188">
                  <c:v>1.6499973599999977</c:v>
                </c:pt>
                <c:pt idx="1189">
                  <c:v>1.6513862399999999</c:v>
                </c:pt>
                <c:pt idx="1190">
                  <c:v>1.6527751200000025</c:v>
                </c:pt>
                <c:pt idx="1191">
                  <c:v>1.6541666400000006</c:v>
                </c:pt>
                <c:pt idx="1192">
                  <c:v>1.6555555200000032</c:v>
                </c:pt>
                <c:pt idx="1193">
                  <c:v>1.6569443999999978</c:v>
                </c:pt>
                <c:pt idx="1194">
                  <c:v>1.6583361600000019</c:v>
                </c:pt>
                <c:pt idx="1195">
                  <c:v>1.6597250399999999</c:v>
                </c:pt>
                <c:pt idx="1196">
                  <c:v>1.6611139200000031</c:v>
                </c:pt>
                <c:pt idx="1197">
                  <c:v>1.6625027999999986</c:v>
                </c:pt>
                <c:pt idx="1198">
                  <c:v>1.6638916799999968</c:v>
                </c:pt>
                <c:pt idx="1199">
                  <c:v>1.6652834400000005</c:v>
                </c:pt>
                <c:pt idx="1200">
                  <c:v>1.6666723200000029</c:v>
                </c:pt>
                <c:pt idx="1201">
                  <c:v>1.6680638399999985</c:v>
                </c:pt>
                <c:pt idx="1202">
                  <c:v>1.6694527199999989</c:v>
                </c:pt>
                <c:pt idx="1203">
                  <c:v>1.6708334400000009</c:v>
                </c:pt>
                <c:pt idx="1204">
                  <c:v>1.6722194400000001</c:v>
                </c:pt>
                <c:pt idx="1205">
                  <c:v>1.6736083200000005</c:v>
                </c:pt>
                <c:pt idx="1206">
                  <c:v>1.6750000799999993</c:v>
                </c:pt>
                <c:pt idx="1207">
                  <c:v>1.6763860800000001</c:v>
                </c:pt>
                <c:pt idx="1208">
                  <c:v>1.6777749599999978</c:v>
                </c:pt>
                <c:pt idx="1209">
                  <c:v>1.6791667200000004</c:v>
                </c:pt>
                <c:pt idx="1210">
                  <c:v>1.6805556000000021</c:v>
                </c:pt>
                <c:pt idx="1211">
                  <c:v>1.6819444799999979</c:v>
                </c:pt>
                <c:pt idx="1212">
                  <c:v>1.6833333599999978</c:v>
                </c:pt>
                <c:pt idx="1213">
                  <c:v>1.6847251200000022</c:v>
                </c:pt>
                <c:pt idx="1214">
                  <c:v>1.6861166400000007</c:v>
                </c:pt>
                <c:pt idx="1215">
                  <c:v>1.6875055200000031</c:v>
                </c:pt>
                <c:pt idx="1216">
                  <c:v>1.6888943999999968</c:v>
                </c:pt>
                <c:pt idx="1217">
                  <c:v>1.6902832800000001</c:v>
                </c:pt>
                <c:pt idx="1218">
                  <c:v>1.6916639999999978</c:v>
                </c:pt>
                <c:pt idx="1219">
                  <c:v>1.6930528800000009</c:v>
                </c:pt>
                <c:pt idx="1220">
                  <c:v>1.6944417599999992</c:v>
                </c:pt>
                <c:pt idx="1221">
                  <c:v>1.6958306399999996</c:v>
                </c:pt>
                <c:pt idx="1222">
                  <c:v>1.6972195200000018</c:v>
                </c:pt>
                <c:pt idx="1223">
                  <c:v>1.6986084000000021</c:v>
                </c:pt>
                <c:pt idx="1224">
                  <c:v>1.7000001599999992</c:v>
                </c:pt>
                <c:pt idx="1225">
                  <c:v>1.7013890399999996</c:v>
                </c:pt>
                <c:pt idx="1226">
                  <c:v>1.7027779199999999</c:v>
                </c:pt>
                <c:pt idx="1227">
                  <c:v>1.7041667999999985</c:v>
                </c:pt>
                <c:pt idx="1228">
                  <c:v>1.7055556799999998</c:v>
                </c:pt>
                <c:pt idx="1229">
                  <c:v>1.7069416799999981</c:v>
                </c:pt>
                <c:pt idx="1230">
                  <c:v>1.7083305600000003</c:v>
                </c:pt>
                <c:pt idx="1231">
                  <c:v>1.7097223199999962</c:v>
                </c:pt>
                <c:pt idx="1232">
                  <c:v>1.7111111999999977</c:v>
                </c:pt>
                <c:pt idx="1233">
                  <c:v>1.712505600000001</c:v>
                </c:pt>
                <c:pt idx="1234">
                  <c:v>1.7138944799999956</c:v>
                </c:pt>
                <c:pt idx="1235">
                  <c:v>1.715283359999997</c:v>
                </c:pt>
                <c:pt idx="1236">
                  <c:v>1.7166695999999975</c:v>
                </c:pt>
                <c:pt idx="1237">
                  <c:v>1.7180611199999998</c:v>
                </c:pt>
                <c:pt idx="1238">
                  <c:v>1.7194499999999984</c:v>
                </c:pt>
                <c:pt idx="1239">
                  <c:v>1.7208388799999998</c:v>
                </c:pt>
                <c:pt idx="1240">
                  <c:v>1.7222277600000009</c:v>
                </c:pt>
                <c:pt idx="1241">
                  <c:v>1.7236055999999973</c:v>
                </c:pt>
                <c:pt idx="1242">
                  <c:v>1.7249999999999988</c:v>
                </c:pt>
                <c:pt idx="1243">
                  <c:v>1.7263888800000009</c:v>
                </c:pt>
                <c:pt idx="1244">
                  <c:v>1.7277777599999968</c:v>
                </c:pt>
                <c:pt idx="1245">
                  <c:v>1.7291695199999984</c:v>
                </c:pt>
                <c:pt idx="1246">
                  <c:v>1.7305584000000005</c:v>
                </c:pt>
                <c:pt idx="1247">
                  <c:v>1.7319472799999998</c:v>
                </c:pt>
                <c:pt idx="1248">
                  <c:v>1.7333361599999966</c:v>
                </c:pt>
                <c:pt idx="1249">
                  <c:v>1.7347250399999978</c:v>
                </c:pt>
                <c:pt idx="1250">
                  <c:v>1.7361084000000009</c:v>
                </c:pt>
                <c:pt idx="1251">
                  <c:v>1.7374972799999966</c:v>
                </c:pt>
                <c:pt idx="1252">
                  <c:v>1.738886159999999</c:v>
                </c:pt>
                <c:pt idx="1253">
                  <c:v>1.7402779200000027</c:v>
                </c:pt>
                <c:pt idx="1254">
                  <c:v>1.7416667999999984</c:v>
                </c:pt>
                <c:pt idx="1255">
                  <c:v>1.7430583199999978</c:v>
                </c:pt>
                <c:pt idx="1256">
                  <c:v>1.7444471999999989</c:v>
                </c:pt>
                <c:pt idx="1257">
                  <c:v>1.7458360799999972</c:v>
                </c:pt>
                <c:pt idx="1258">
                  <c:v>1.7472249599999972</c:v>
                </c:pt>
                <c:pt idx="1259">
                  <c:v>1.74861384</c:v>
                </c:pt>
                <c:pt idx="1260">
                  <c:v>1.7500027200000003</c:v>
                </c:pt>
                <c:pt idx="1261">
                  <c:v>1.7513918399999973</c:v>
                </c:pt>
                <c:pt idx="1262">
                  <c:v>1.7527807199999996</c:v>
                </c:pt>
                <c:pt idx="1263">
                  <c:v>1.7541695999999998</c:v>
                </c:pt>
                <c:pt idx="1264">
                  <c:v>1.7555584800000004</c:v>
                </c:pt>
                <c:pt idx="1265">
                  <c:v>1.7569473600000007</c:v>
                </c:pt>
                <c:pt idx="1266">
                  <c:v>1.758338880000001</c:v>
                </c:pt>
                <c:pt idx="1267">
                  <c:v>1.7597277599999965</c:v>
                </c:pt>
                <c:pt idx="1268">
                  <c:v>1.7611166399999978</c:v>
                </c:pt>
                <c:pt idx="1269">
                  <c:v>1.7624944799999998</c:v>
                </c:pt>
                <c:pt idx="1270">
                  <c:v>1.7638917599999961</c:v>
                </c:pt>
                <c:pt idx="1271">
                  <c:v>1.7652806399999998</c:v>
                </c:pt>
                <c:pt idx="1272">
                  <c:v>1.7666723999999978</c:v>
                </c:pt>
                <c:pt idx="1273">
                  <c:v>1.7680612799999977</c:v>
                </c:pt>
                <c:pt idx="1274">
                  <c:v>1.7694388799999992</c:v>
                </c:pt>
                <c:pt idx="1275">
                  <c:v>1.7708277599999978</c:v>
                </c:pt>
                <c:pt idx="1276">
                  <c:v>1.7722223999999978</c:v>
                </c:pt>
                <c:pt idx="1277">
                  <c:v>1.7736139199999998</c:v>
                </c:pt>
                <c:pt idx="1278">
                  <c:v>1.7750028000000002</c:v>
                </c:pt>
                <c:pt idx="1279">
                  <c:v>1.7763916799999986</c:v>
                </c:pt>
                <c:pt idx="1280">
                  <c:v>1.7777805600000021</c:v>
                </c:pt>
                <c:pt idx="1281">
                  <c:v>1.7791723199999998</c:v>
                </c:pt>
                <c:pt idx="1282">
                  <c:v>1.7805611999999984</c:v>
                </c:pt>
                <c:pt idx="1283">
                  <c:v>1.7819500799999999</c:v>
                </c:pt>
                <c:pt idx="1284">
                  <c:v>1.7833305599999978</c:v>
                </c:pt>
                <c:pt idx="1285">
                  <c:v>1.7847167999999978</c:v>
                </c:pt>
                <c:pt idx="1286">
                  <c:v>1.7861056799999995</c:v>
                </c:pt>
                <c:pt idx="1287">
                  <c:v>1.7874945599999976</c:v>
                </c:pt>
                <c:pt idx="1288">
                  <c:v>1.7888834400000002</c:v>
                </c:pt>
                <c:pt idx="1289">
                  <c:v>1.7902723200000021</c:v>
                </c:pt>
                <c:pt idx="1290">
                  <c:v>1.7916667199999969</c:v>
                </c:pt>
                <c:pt idx="1291">
                  <c:v>1.7930555999999997</c:v>
                </c:pt>
                <c:pt idx="1292">
                  <c:v>1.7944444799999999</c:v>
                </c:pt>
                <c:pt idx="1293">
                  <c:v>1.7958333599999985</c:v>
                </c:pt>
                <c:pt idx="1294">
                  <c:v>1.7972222399999991</c:v>
                </c:pt>
                <c:pt idx="1295">
                  <c:v>1.7986139999999997</c:v>
                </c:pt>
                <c:pt idx="1296">
                  <c:v>1.8000028800000001</c:v>
                </c:pt>
                <c:pt idx="1297">
                  <c:v>1.8013943999999975</c:v>
                </c:pt>
                <c:pt idx="1298">
                  <c:v>1.8027751199999997</c:v>
                </c:pt>
                <c:pt idx="1299">
                  <c:v>1.8041639999999999</c:v>
                </c:pt>
                <c:pt idx="1300">
                  <c:v>1.8055555200000022</c:v>
                </c:pt>
                <c:pt idx="1301">
                  <c:v>1.8069444000000008</c:v>
                </c:pt>
                <c:pt idx="1302">
                  <c:v>1.8083332799999978</c:v>
                </c:pt>
                <c:pt idx="1303">
                  <c:v>1.8097250399999998</c:v>
                </c:pt>
                <c:pt idx="1304">
                  <c:v>1.8111139200000022</c:v>
                </c:pt>
                <c:pt idx="1305">
                  <c:v>1.8125028000000007</c:v>
                </c:pt>
                <c:pt idx="1306">
                  <c:v>1.813891679999998</c:v>
                </c:pt>
                <c:pt idx="1307">
                  <c:v>1.8152805599999988</c:v>
                </c:pt>
                <c:pt idx="1308">
                  <c:v>1.8166694399999992</c:v>
                </c:pt>
                <c:pt idx="1309">
                  <c:v>1.8180583200000013</c:v>
                </c:pt>
                <c:pt idx="1310">
                  <c:v>1.8194471999999999</c:v>
                </c:pt>
                <c:pt idx="1311">
                  <c:v>1.8208360799999999</c:v>
                </c:pt>
                <c:pt idx="1312">
                  <c:v>1.82222784</c:v>
                </c:pt>
                <c:pt idx="1313">
                  <c:v>1.8236167199999977</c:v>
                </c:pt>
                <c:pt idx="1314">
                  <c:v>1.8250027199999979</c:v>
                </c:pt>
                <c:pt idx="1315">
                  <c:v>1.8263918399999999</c:v>
                </c:pt>
                <c:pt idx="1316">
                  <c:v>1.8277807200000007</c:v>
                </c:pt>
                <c:pt idx="1317">
                  <c:v>1.8291695999999993</c:v>
                </c:pt>
                <c:pt idx="1318">
                  <c:v>1.8305584800000001</c:v>
                </c:pt>
                <c:pt idx="1319">
                  <c:v>1.8319473599999978</c:v>
                </c:pt>
                <c:pt idx="1320">
                  <c:v>1.8333362399999977</c:v>
                </c:pt>
                <c:pt idx="1321">
                  <c:v>1.8347251199999999</c:v>
                </c:pt>
                <c:pt idx="1322">
                  <c:v>1.8361140000000002</c:v>
                </c:pt>
                <c:pt idx="1323">
                  <c:v>1.8375028800000006</c:v>
                </c:pt>
                <c:pt idx="1324">
                  <c:v>1.838891760000001</c:v>
                </c:pt>
                <c:pt idx="1325">
                  <c:v>1.8402806399999987</c:v>
                </c:pt>
                <c:pt idx="1326">
                  <c:v>1.8416724000000002</c:v>
                </c:pt>
                <c:pt idx="1327">
                  <c:v>1.8430499999999999</c:v>
                </c:pt>
                <c:pt idx="1328">
                  <c:v>1.8444417599999978</c:v>
                </c:pt>
                <c:pt idx="1329">
                  <c:v>1.845833279999997</c:v>
                </c:pt>
                <c:pt idx="1330">
                  <c:v>1.8472224000000006</c:v>
                </c:pt>
                <c:pt idx="1331">
                  <c:v>1.848611280000001</c:v>
                </c:pt>
                <c:pt idx="1332">
                  <c:v>1.8500001599999987</c:v>
                </c:pt>
                <c:pt idx="1333">
                  <c:v>1.8513916799999968</c:v>
                </c:pt>
                <c:pt idx="1334">
                  <c:v>1.8527805600000011</c:v>
                </c:pt>
                <c:pt idx="1335">
                  <c:v>1.8541612799999978</c:v>
                </c:pt>
                <c:pt idx="1336">
                  <c:v>1.8555611999999966</c:v>
                </c:pt>
                <c:pt idx="1337">
                  <c:v>1.8569500799999989</c:v>
                </c:pt>
                <c:pt idx="1338">
                  <c:v>1.8583389599999993</c:v>
                </c:pt>
                <c:pt idx="1339">
                  <c:v>1.8597278399999997</c:v>
                </c:pt>
                <c:pt idx="1340">
                  <c:v>1.8611056799999999</c:v>
                </c:pt>
                <c:pt idx="1341">
                  <c:v>1.8624945600000009</c:v>
                </c:pt>
                <c:pt idx="1342">
                  <c:v>1.8638834399999986</c:v>
                </c:pt>
                <c:pt idx="1343">
                  <c:v>1.865272319999999</c:v>
                </c:pt>
                <c:pt idx="1344">
                  <c:v>1.8666611999999994</c:v>
                </c:pt>
                <c:pt idx="1345">
                  <c:v>1.8680500800000015</c:v>
                </c:pt>
                <c:pt idx="1346">
                  <c:v>1.8694389600000001</c:v>
                </c:pt>
                <c:pt idx="1347">
                  <c:v>1.8708278400000005</c:v>
                </c:pt>
                <c:pt idx="1348">
                  <c:v>1.8722167200000026</c:v>
                </c:pt>
                <c:pt idx="1349">
                  <c:v>1.8736055999999979</c:v>
                </c:pt>
                <c:pt idx="1350">
                  <c:v>1.8749944799999978</c:v>
                </c:pt>
                <c:pt idx="1351">
                  <c:v>1.8763888800000021</c:v>
                </c:pt>
                <c:pt idx="1352">
                  <c:v>1.8777832799999992</c:v>
                </c:pt>
                <c:pt idx="1353">
                  <c:v>1.8791724000000007</c:v>
                </c:pt>
                <c:pt idx="1354">
                  <c:v>1.8805612799999998</c:v>
                </c:pt>
                <c:pt idx="1355">
                  <c:v>1.8819501599999988</c:v>
                </c:pt>
                <c:pt idx="1356">
                  <c:v>1.8833390399999992</c:v>
                </c:pt>
                <c:pt idx="1357">
                  <c:v>1.8847139999999989</c:v>
                </c:pt>
                <c:pt idx="1358">
                  <c:v>1.8861055200000012</c:v>
                </c:pt>
                <c:pt idx="1359">
                  <c:v>1.8874943999999971</c:v>
                </c:pt>
                <c:pt idx="1360">
                  <c:v>1.8888832799999999</c:v>
                </c:pt>
                <c:pt idx="1361">
                  <c:v>1.8902723999999989</c:v>
                </c:pt>
                <c:pt idx="1362">
                  <c:v>1.8916639199999992</c:v>
                </c:pt>
                <c:pt idx="1363">
                  <c:v>1.8930527999999995</c:v>
                </c:pt>
                <c:pt idx="1364">
                  <c:v>1.8944416799999999</c:v>
                </c:pt>
                <c:pt idx="1365">
                  <c:v>1.8958305600000003</c:v>
                </c:pt>
                <c:pt idx="1366">
                  <c:v>1.8972194400000006</c:v>
                </c:pt>
                <c:pt idx="1367">
                  <c:v>1.8986083200000021</c:v>
                </c:pt>
                <c:pt idx="1368">
                  <c:v>1.9000000800000001</c:v>
                </c:pt>
                <c:pt idx="1369">
                  <c:v>1.9013889600000022</c:v>
                </c:pt>
                <c:pt idx="1370">
                  <c:v>1.9027778400000024</c:v>
                </c:pt>
                <c:pt idx="1371">
                  <c:v>1.9041667200000021</c:v>
                </c:pt>
                <c:pt idx="1372">
                  <c:v>1.9055555999999987</c:v>
                </c:pt>
                <c:pt idx="1373">
                  <c:v>1.9069444799999991</c:v>
                </c:pt>
                <c:pt idx="1374">
                  <c:v>1.9083333599999994</c:v>
                </c:pt>
                <c:pt idx="1375">
                  <c:v>1.9097222399999998</c:v>
                </c:pt>
                <c:pt idx="1376">
                  <c:v>1.9111111200000019</c:v>
                </c:pt>
                <c:pt idx="1377">
                  <c:v>1.9125000000000005</c:v>
                </c:pt>
                <c:pt idx="1378">
                  <c:v>1.9138888800000009</c:v>
                </c:pt>
                <c:pt idx="1379">
                  <c:v>1.91528064</c:v>
                </c:pt>
                <c:pt idx="1380">
                  <c:v>1.9166695200000001</c:v>
                </c:pt>
                <c:pt idx="1381">
                  <c:v>1.9180584000000027</c:v>
                </c:pt>
                <c:pt idx="1382">
                  <c:v>1.9194501600000011</c:v>
                </c:pt>
                <c:pt idx="1383">
                  <c:v>1.9208390399999997</c:v>
                </c:pt>
                <c:pt idx="1384">
                  <c:v>1.9222279200000025</c:v>
                </c:pt>
                <c:pt idx="1385">
                  <c:v>1.9236168000000005</c:v>
                </c:pt>
                <c:pt idx="1386">
                  <c:v>1.9250027999999997</c:v>
                </c:pt>
                <c:pt idx="1387">
                  <c:v>1.9263945599999979</c:v>
                </c:pt>
                <c:pt idx="1388">
                  <c:v>1.9277834399999989</c:v>
                </c:pt>
                <c:pt idx="1389">
                  <c:v>1.9291723199999993</c:v>
                </c:pt>
                <c:pt idx="1390">
                  <c:v>1.9305611999999996</c:v>
                </c:pt>
                <c:pt idx="1391">
                  <c:v>1.93195008</c:v>
                </c:pt>
                <c:pt idx="1392">
                  <c:v>1.9333389600000022</c:v>
                </c:pt>
                <c:pt idx="1393">
                  <c:v>1.9347278400000021</c:v>
                </c:pt>
                <c:pt idx="1394">
                  <c:v>1.9361167200000031</c:v>
                </c:pt>
                <c:pt idx="1395">
                  <c:v>1.9375055999999988</c:v>
                </c:pt>
                <c:pt idx="1396">
                  <c:v>1.9388944799999992</c:v>
                </c:pt>
                <c:pt idx="1397">
                  <c:v>1.9402833600000013</c:v>
                </c:pt>
                <c:pt idx="1398">
                  <c:v>1.9416722399999999</c:v>
                </c:pt>
                <c:pt idx="1399">
                  <c:v>1.9430611200000003</c:v>
                </c:pt>
                <c:pt idx="1400">
                  <c:v>1.9444500000000027</c:v>
                </c:pt>
                <c:pt idx="1401">
                  <c:v>1.9458278399999989</c:v>
                </c:pt>
                <c:pt idx="1402">
                  <c:v>1.9472251199999988</c:v>
                </c:pt>
                <c:pt idx="1403">
                  <c:v>1.9486140000000001</c:v>
                </c:pt>
                <c:pt idx="1404">
                  <c:v>1.9500028800000015</c:v>
                </c:pt>
                <c:pt idx="1405">
                  <c:v>1.9513917599999981</c:v>
                </c:pt>
                <c:pt idx="1406">
                  <c:v>1.9527806400000003</c:v>
                </c:pt>
                <c:pt idx="1407">
                  <c:v>1.9541695200000027</c:v>
                </c:pt>
                <c:pt idx="1408">
                  <c:v>1.9555584000000021</c:v>
                </c:pt>
                <c:pt idx="1409">
                  <c:v>1.9569472799999987</c:v>
                </c:pt>
                <c:pt idx="1410">
                  <c:v>1.9583390400000003</c:v>
                </c:pt>
                <c:pt idx="1411">
                  <c:v>1.9597279200000024</c:v>
                </c:pt>
                <c:pt idx="1412">
                  <c:v>1.9611168000000021</c:v>
                </c:pt>
                <c:pt idx="1413">
                  <c:v>1.9624972799999991</c:v>
                </c:pt>
                <c:pt idx="1414">
                  <c:v>1.9638916799999986</c:v>
                </c:pt>
                <c:pt idx="1415">
                  <c:v>1.9652805600000038</c:v>
                </c:pt>
                <c:pt idx="1416">
                  <c:v>1.9666723200000018</c:v>
                </c:pt>
                <c:pt idx="1417">
                  <c:v>1.9680583200000012</c:v>
                </c:pt>
                <c:pt idx="1418">
                  <c:v>1.9694445599999995</c:v>
                </c:pt>
                <c:pt idx="1419">
                  <c:v>1.9708279199999987</c:v>
                </c:pt>
                <c:pt idx="1420">
                  <c:v>1.9722167999999991</c:v>
                </c:pt>
                <c:pt idx="1421">
                  <c:v>1.9736083199999994</c:v>
                </c:pt>
                <c:pt idx="1422">
                  <c:v>1.9749972</c:v>
                </c:pt>
                <c:pt idx="1423">
                  <c:v>1.9763860800000019</c:v>
                </c:pt>
                <c:pt idx="1424">
                  <c:v>1.9777749600000005</c:v>
                </c:pt>
                <c:pt idx="1425">
                  <c:v>1.9791638400000009</c:v>
                </c:pt>
                <c:pt idx="1426">
                  <c:v>1.9805556000000015</c:v>
                </c:pt>
                <c:pt idx="1427">
                  <c:v>1.9819444799999999</c:v>
                </c:pt>
                <c:pt idx="1428">
                  <c:v>1.9833333600000005</c:v>
                </c:pt>
                <c:pt idx="1429">
                  <c:v>1.9847222400000009</c:v>
                </c:pt>
                <c:pt idx="1430">
                  <c:v>1.9861056000000001</c:v>
                </c:pt>
                <c:pt idx="1431">
                  <c:v>1.9874944799999998</c:v>
                </c:pt>
                <c:pt idx="1432">
                  <c:v>1.9888833600000029</c:v>
                </c:pt>
                <c:pt idx="1433">
                  <c:v>1.9902722400000001</c:v>
                </c:pt>
                <c:pt idx="1434">
                  <c:v>1.991661119999999</c:v>
                </c:pt>
                <c:pt idx="1435">
                  <c:v>1.9930499999999993</c:v>
                </c:pt>
                <c:pt idx="1436">
                  <c:v>1.9944388800000001</c:v>
                </c:pt>
                <c:pt idx="1437">
                  <c:v>1.9958306399999979</c:v>
                </c:pt>
                <c:pt idx="1438">
                  <c:v>1.9972195199999989</c:v>
                </c:pt>
                <c:pt idx="1439">
                  <c:v>1.9986083999999993</c:v>
                </c:pt>
                <c:pt idx="1440">
                  <c:v>1.9999972799999997</c:v>
                </c:pt>
                <c:pt idx="1441">
                  <c:v>2.00138616</c:v>
                </c:pt>
                <c:pt idx="1442">
                  <c:v>2.0027750400000004</c:v>
                </c:pt>
                <c:pt idx="1443">
                  <c:v>2.0041667999999992</c:v>
                </c:pt>
                <c:pt idx="1444">
                  <c:v>2.0055556799999987</c:v>
                </c:pt>
                <c:pt idx="1445">
                  <c:v>2.00694456</c:v>
                </c:pt>
                <c:pt idx="1446">
                  <c:v>2.0083360800000012</c:v>
                </c:pt>
                <c:pt idx="1447">
                  <c:v>2.0097249600000011</c:v>
                </c:pt>
                <c:pt idx="1448">
                  <c:v>2.011113840000001</c:v>
                </c:pt>
                <c:pt idx="1449">
                  <c:v>2.0125027199999987</c:v>
                </c:pt>
                <c:pt idx="1450">
                  <c:v>2.0138918400000012</c:v>
                </c:pt>
                <c:pt idx="1451">
                  <c:v>2.0152807200000007</c:v>
                </c:pt>
                <c:pt idx="1452">
                  <c:v>2.0166695999999966</c:v>
                </c:pt>
                <c:pt idx="1453">
                  <c:v>2.0180584799999952</c:v>
                </c:pt>
                <c:pt idx="1454">
                  <c:v>2.0194473599999987</c:v>
                </c:pt>
                <c:pt idx="1455">
                  <c:v>2.0208362399999995</c:v>
                </c:pt>
                <c:pt idx="1456">
                  <c:v>2.0222277600000012</c:v>
                </c:pt>
                <c:pt idx="1457">
                  <c:v>2.0236166400000002</c:v>
                </c:pt>
                <c:pt idx="1458">
                  <c:v>2.024994480000001</c:v>
                </c:pt>
                <c:pt idx="1459">
                  <c:v>2.0263862399999999</c:v>
                </c:pt>
                <c:pt idx="1460">
                  <c:v>2.0277777600000055</c:v>
                </c:pt>
                <c:pt idx="1461">
                  <c:v>2.0291666400000006</c:v>
                </c:pt>
                <c:pt idx="1462">
                  <c:v>2.0305555199999987</c:v>
                </c:pt>
                <c:pt idx="1463">
                  <c:v>2.0319443999999987</c:v>
                </c:pt>
                <c:pt idx="1464">
                  <c:v>2.0333332800000012</c:v>
                </c:pt>
                <c:pt idx="1465">
                  <c:v>2.0347223999999997</c:v>
                </c:pt>
                <c:pt idx="1466">
                  <c:v>2.0361139199999987</c:v>
                </c:pt>
                <c:pt idx="1467">
                  <c:v>2.037494399999999</c:v>
                </c:pt>
                <c:pt idx="1468">
                  <c:v>2.0388832799999994</c:v>
                </c:pt>
                <c:pt idx="1469">
                  <c:v>2.0402723999999997</c:v>
                </c:pt>
                <c:pt idx="1470">
                  <c:v>2.0416723199999987</c:v>
                </c:pt>
                <c:pt idx="1471">
                  <c:v>2.0430611999999986</c:v>
                </c:pt>
                <c:pt idx="1472">
                  <c:v>2.0444500799999989</c:v>
                </c:pt>
                <c:pt idx="1473">
                  <c:v>2.0458389599999993</c:v>
                </c:pt>
                <c:pt idx="1474">
                  <c:v>2.0472168000000002</c:v>
                </c:pt>
                <c:pt idx="1475">
                  <c:v>2.0486056799999997</c:v>
                </c:pt>
                <c:pt idx="1476">
                  <c:v>2.0499945600000049</c:v>
                </c:pt>
                <c:pt idx="1477">
                  <c:v>2.0513834399999977</c:v>
                </c:pt>
                <c:pt idx="1478">
                  <c:v>2.0527723199999977</c:v>
                </c:pt>
                <c:pt idx="1479">
                  <c:v>2.0541611999999994</c:v>
                </c:pt>
                <c:pt idx="1480">
                  <c:v>2.0555527199999997</c:v>
                </c:pt>
                <c:pt idx="1481">
                  <c:v>2.0569418399999977</c:v>
                </c:pt>
                <c:pt idx="1482">
                  <c:v>2.0583307200000012</c:v>
                </c:pt>
                <c:pt idx="1483">
                  <c:v>2.0597195999999993</c:v>
                </c:pt>
                <c:pt idx="1484">
                  <c:v>2.0611084799999997</c:v>
                </c:pt>
                <c:pt idx="1485">
                  <c:v>2.0624973600000001</c:v>
                </c:pt>
                <c:pt idx="1486">
                  <c:v>2.063886240000004</c:v>
                </c:pt>
                <c:pt idx="1487">
                  <c:v>2.0652751199999977</c:v>
                </c:pt>
                <c:pt idx="1488">
                  <c:v>2.0666639999999967</c:v>
                </c:pt>
                <c:pt idx="1489">
                  <c:v>2.0680528799999989</c:v>
                </c:pt>
                <c:pt idx="1490">
                  <c:v>2.0694443999999987</c:v>
                </c:pt>
                <c:pt idx="1491">
                  <c:v>2.0708306399999987</c:v>
                </c:pt>
                <c:pt idx="1492">
                  <c:v>2.0722250399999975</c:v>
                </c:pt>
                <c:pt idx="1493">
                  <c:v>2.0736139199999988</c:v>
                </c:pt>
                <c:pt idx="1494">
                  <c:v>2.0750001599999988</c:v>
                </c:pt>
                <c:pt idx="1495">
                  <c:v>2.0763916799999995</c:v>
                </c:pt>
                <c:pt idx="1496">
                  <c:v>2.0777805600000012</c:v>
                </c:pt>
                <c:pt idx="1497">
                  <c:v>2.0791694400000003</c:v>
                </c:pt>
                <c:pt idx="1498">
                  <c:v>2.0805583199999997</c:v>
                </c:pt>
                <c:pt idx="1499">
                  <c:v>2.0819445600000011</c:v>
                </c:pt>
                <c:pt idx="1500">
                  <c:v>2.0833334399999992</c:v>
                </c:pt>
                <c:pt idx="1501">
                  <c:v>2.0847223199999991</c:v>
                </c:pt>
                <c:pt idx="1502">
                  <c:v>2.0861138399999994</c:v>
                </c:pt>
                <c:pt idx="1503">
                  <c:v>2.0875027200000011</c:v>
                </c:pt>
                <c:pt idx="1504">
                  <c:v>2.0888918399999992</c:v>
                </c:pt>
                <c:pt idx="1505">
                  <c:v>2.0902807199999991</c:v>
                </c:pt>
                <c:pt idx="1506">
                  <c:v>2.0916722399999967</c:v>
                </c:pt>
                <c:pt idx="1507">
                  <c:v>2.0930611199999998</c:v>
                </c:pt>
                <c:pt idx="1508">
                  <c:v>2.0944418399999987</c:v>
                </c:pt>
                <c:pt idx="1509">
                  <c:v>2.0958307199999995</c:v>
                </c:pt>
                <c:pt idx="1510">
                  <c:v>2.0972195999999999</c:v>
                </c:pt>
                <c:pt idx="1511">
                  <c:v>2.0986084799999967</c:v>
                </c:pt>
                <c:pt idx="1512">
                  <c:v>2.0999973600000006</c:v>
                </c:pt>
                <c:pt idx="1513">
                  <c:v>2.101386240000005</c:v>
                </c:pt>
                <c:pt idx="1514">
                  <c:v>2.1027751199999987</c:v>
                </c:pt>
                <c:pt idx="1515">
                  <c:v>2.104163999999999</c:v>
                </c:pt>
                <c:pt idx="1516">
                  <c:v>2.1055528799999994</c:v>
                </c:pt>
                <c:pt idx="1517">
                  <c:v>2.1069417600000002</c:v>
                </c:pt>
                <c:pt idx="1518">
                  <c:v>2.1083306400000046</c:v>
                </c:pt>
                <c:pt idx="1519">
                  <c:v>2.1097195200000005</c:v>
                </c:pt>
                <c:pt idx="1520">
                  <c:v>2.1111083999999987</c:v>
                </c:pt>
                <c:pt idx="1521">
                  <c:v>2.1124972799999986</c:v>
                </c:pt>
                <c:pt idx="1522">
                  <c:v>2.113886159999999</c:v>
                </c:pt>
                <c:pt idx="1523">
                  <c:v>2.1152750399999967</c:v>
                </c:pt>
                <c:pt idx="1524">
                  <c:v>2.1166667999999977</c:v>
                </c:pt>
                <c:pt idx="1525">
                  <c:v>2.1180556799999977</c:v>
                </c:pt>
                <c:pt idx="1526">
                  <c:v>2.1194445599999989</c:v>
                </c:pt>
                <c:pt idx="1527">
                  <c:v>2.1208334399999993</c:v>
                </c:pt>
                <c:pt idx="1528">
                  <c:v>2.1222223199999997</c:v>
                </c:pt>
                <c:pt idx="1529">
                  <c:v>2.123611200000004</c:v>
                </c:pt>
                <c:pt idx="1530">
                  <c:v>2.1250027200000003</c:v>
                </c:pt>
                <c:pt idx="1531">
                  <c:v>2.1263918400000033</c:v>
                </c:pt>
                <c:pt idx="1532">
                  <c:v>2.1277807200000036</c:v>
                </c:pt>
                <c:pt idx="1533">
                  <c:v>2.1291638400000039</c:v>
                </c:pt>
                <c:pt idx="1534">
                  <c:v>2.1305555999999988</c:v>
                </c:pt>
                <c:pt idx="1535">
                  <c:v>2.1319473600000007</c:v>
                </c:pt>
                <c:pt idx="1536">
                  <c:v>2.1333362400000069</c:v>
                </c:pt>
                <c:pt idx="1537">
                  <c:v>2.1347251199999988</c:v>
                </c:pt>
                <c:pt idx="1538">
                  <c:v>2.1361139999999987</c:v>
                </c:pt>
                <c:pt idx="1539">
                  <c:v>2.1375055199999995</c:v>
                </c:pt>
                <c:pt idx="1540">
                  <c:v>2.1388943999999999</c:v>
                </c:pt>
                <c:pt idx="1541">
                  <c:v>2.1402722400000012</c:v>
                </c:pt>
                <c:pt idx="1542">
                  <c:v>2.1416611199999998</c:v>
                </c:pt>
                <c:pt idx="1543">
                  <c:v>2.1430499999999988</c:v>
                </c:pt>
                <c:pt idx="1544">
                  <c:v>2.1444388799999992</c:v>
                </c:pt>
                <c:pt idx="1545">
                  <c:v>2.1458277600000031</c:v>
                </c:pt>
                <c:pt idx="1546">
                  <c:v>2.1472166399999999</c:v>
                </c:pt>
                <c:pt idx="1547">
                  <c:v>2.1486055200000003</c:v>
                </c:pt>
                <c:pt idx="1548">
                  <c:v>2.1499944000000006</c:v>
                </c:pt>
                <c:pt idx="1549">
                  <c:v>2.1513861599999995</c:v>
                </c:pt>
                <c:pt idx="1550">
                  <c:v>2.1527750399999968</c:v>
                </c:pt>
                <c:pt idx="1551">
                  <c:v>2.1541639199999998</c:v>
                </c:pt>
                <c:pt idx="1552">
                  <c:v>2.1555527999999997</c:v>
                </c:pt>
                <c:pt idx="1553">
                  <c:v>2.1569416799999988</c:v>
                </c:pt>
                <c:pt idx="1554">
                  <c:v>2.1583334399999998</c:v>
                </c:pt>
                <c:pt idx="1555">
                  <c:v>2.1597223199999998</c:v>
                </c:pt>
                <c:pt idx="1556">
                  <c:v>2.161111200000005</c:v>
                </c:pt>
                <c:pt idx="1557">
                  <c:v>2.1625027200000009</c:v>
                </c:pt>
                <c:pt idx="1558">
                  <c:v>2.1638944800000002</c:v>
                </c:pt>
                <c:pt idx="1559">
                  <c:v>2.1652833600000001</c:v>
                </c:pt>
                <c:pt idx="1560">
                  <c:v>2.166661200000001</c:v>
                </c:pt>
                <c:pt idx="1561">
                  <c:v>2.1680500799999991</c:v>
                </c:pt>
                <c:pt idx="1562">
                  <c:v>2.169438959999999</c:v>
                </c:pt>
                <c:pt idx="1563">
                  <c:v>2.1708307200000005</c:v>
                </c:pt>
                <c:pt idx="1564">
                  <c:v>2.1722195999999987</c:v>
                </c:pt>
                <c:pt idx="1565">
                  <c:v>2.1736084799999977</c:v>
                </c:pt>
                <c:pt idx="1566">
                  <c:v>2.1749973600000012</c:v>
                </c:pt>
                <c:pt idx="1567">
                  <c:v>2.1763862399999994</c:v>
                </c:pt>
                <c:pt idx="1568">
                  <c:v>2.1777777600000046</c:v>
                </c:pt>
                <c:pt idx="1569">
                  <c:v>2.17916664</c:v>
                </c:pt>
                <c:pt idx="1570">
                  <c:v>2.1805555200000004</c:v>
                </c:pt>
                <c:pt idx="1571">
                  <c:v>2.1819472800000002</c:v>
                </c:pt>
                <c:pt idx="1572">
                  <c:v>2.1833361600000036</c:v>
                </c:pt>
                <c:pt idx="1573">
                  <c:v>2.184725040000004</c:v>
                </c:pt>
                <c:pt idx="1574">
                  <c:v>2.1861139200000004</c:v>
                </c:pt>
                <c:pt idx="1575">
                  <c:v>2.1875028000000012</c:v>
                </c:pt>
                <c:pt idx="1576">
                  <c:v>2.1888916800000011</c:v>
                </c:pt>
                <c:pt idx="1577">
                  <c:v>2.1902805600000002</c:v>
                </c:pt>
                <c:pt idx="1578">
                  <c:v>2.1916694399999948</c:v>
                </c:pt>
                <c:pt idx="1579">
                  <c:v>2.1930583199999987</c:v>
                </c:pt>
                <c:pt idx="1580">
                  <c:v>2.1944471999999977</c:v>
                </c:pt>
                <c:pt idx="1581">
                  <c:v>2.1958389599999988</c:v>
                </c:pt>
                <c:pt idx="1582">
                  <c:v>2.1972278399999992</c:v>
                </c:pt>
                <c:pt idx="1583">
                  <c:v>2.1986167199999995</c:v>
                </c:pt>
                <c:pt idx="1584">
                  <c:v>2.2000055999999999</c:v>
                </c:pt>
                <c:pt idx="1585">
                  <c:v>2.2013944800000012</c:v>
                </c:pt>
                <c:pt idx="1586">
                  <c:v>2.2027723200000007</c:v>
                </c:pt>
                <c:pt idx="1587">
                  <c:v>2.2041667200000012</c:v>
                </c:pt>
                <c:pt idx="1588">
                  <c:v>2.2055556000000003</c:v>
                </c:pt>
                <c:pt idx="1589">
                  <c:v>2.2069444800000007</c:v>
                </c:pt>
                <c:pt idx="1590">
                  <c:v>2.2083333600000055</c:v>
                </c:pt>
                <c:pt idx="1591">
                  <c:v>2.2097222399999992</c:v>
                </c:pt>
                <c:pt idx="1592">
                  <c:v>2.2111140000000002</c:v>
                </c:pt>
                <c:pt idx="1593">
                  <c:v>2.2125055199999997</c:v>
                </c:pt>
                <c:pt idx="1594">
                  <c:v>2.2138944000000009</c:v>
                </c:pt>
                <c:pt idx="1595">
                  <c:v>2.2152722399999987</c:v>
                </c:pt>
                <c:pt idx="1596">
                  <c:v>2.2166639999999971</c:v>
                </c:pt>
                <c:pt idx="1597">
                  <c:v>2.2180499999999967</c:v>
                </c:pt>
                <c:pt idx="1598">
                  <c:v>2.2194388799999998</c:v>
                </c:pt>
                <c:pt idx="1599">
                  <c:v>2.220827760000005</c:v>
                </c:pt>
                <c:pt idx="1600">
                  <c:v>2.2222195199999994</c:v>
                </c:pt>
                <c:pt idx="1601">
                  <c:v>2.2236083999999998</c:v>
                </c:pt>
                <c:pt idx="1602">
                  <c:v>2.2249944000000026</c:v>
                </c:pt>
                <c:pt idx="1603">
                  <c:v>2.2263832800000012</c:v>
                </c:pt>
                <c:pt idx="1604">
                  <c:v>2.227772400000001</c:v>
                </c:pt>
                <c:pt idx="1605">
                  <c:v>2.2291612800000027</c:v>
                </c:pt>
                <c:pt idx="1606">
                  <c:v>2.2305501599999991</c:v>
                </c:pt>
                <c:pt idx="1607">
                  <c:v>2.2319390399999994</c:v>
                </c:pt>
                <c:pt idx="1608">
                  <c:v>2.2333279200000002</c:v>
                </c:pt>
                <c:pt idx="1609">
                  <c:v>2.2347194400000001</c:v>
                </c:pt>
                <c:pt idx="1610">
                  <c:v>2.2361083199999987</c:v>
                </c:pt>
                <c:pt idx="1611">
                  <c:v>2.2374972000000044</c:v>
                </c:pt>
                <c:pt idx="1612">
                  <c:v>2.2388860799999986</c:v>
                </c:pt>
                <c:pt idx="1613">
                  <c:v>2.2402807200000012</c:v>
                </c:pt>
                <c:pt idx="1614">
                  <c:v>2.2416722399999989</c:v>
                </c:pt>
                <c:pt idx="1615">
                  <c:v>2.2430611199999992</c:v>
                </c:pt>
                <c:pt idx="1616">
                  <c:v>2.2444389600000001</c:v>
                </c:pt>
                <c:pt idx="1617">
                  <c:v>2.2458307200000012</c:v>
                </c:pt>
                <c:pt idx="1618">
                  <c:v>2.2472196000000002</c:v>
                </c:pt>
                <c:pt idx="1619">
                  <c:v>2.2486084799999997</c:v>
                </c:pt>
                <c:pt idx="1620">
                  <c:v>2.2499973600000041</c:v>
                </c:pt>
                <c:pt idx="1621">
                  <c:v>2.2513888800000004</c:v>
                </c:pt>
                <c:pt idx="1622">
                  <c:v>2.2527777600000012</c:v>
                </c:pt>
                <c:pt idx="1623">
                  <c:v>2.2541666400000011</c:v>
                </c:pt>
                <c:pt idx="1624">
                  <c:v>2.2555555199999988</c:v>
                </c:pt>
                <c:pt idx="1625">
                  <c:v>2.2569443999999987</c:v>
                </c:pt>
                <c:pt idx="1626">
                  <c:v>2.2583332800000036</c:v>
                </c:pt>
                <c:pt idx="1627">
                  <c:v>2.2597223999999985</c:v>
                </c:pt>
                <c:pt idx="1628">
                  <c:v>2.2611084000000004</c:v>
                </c:pt>
                <c:pt idx="1629">
                  <c:v>2.2624972800000012</c:v>
                </c:pt>
                <c:pt idx="1630">
                  <c:v>2.2638861600000011</c:v>
                </c:pt>
                <c:pt idx="1631">
                  <c:v>2.2652779199999999</c:v>
                </c:pt>
                <c:pt idx="1632">
                  <c:v>2.2666668000000003</c:v>
                </c:pt>
                <c:pt idx="1633">
                  <c:v>2.2680583199999997</c:v>
                </c:pt>
                <c:pt idx="1634">
                  <c:v>2.269447200000001</c:v>
                </c:pt>
                <c:pt idx="1635">
                  <c:v>2.2708389599999999</c:v>
                </c:pt>
                <c:pt idx="1636">
                  <c:v>2.2722278400000002</c:v>
                </c:pt>
                <c:pt idx="1637">
                  <c:v>2.2736167200000006</c:v>
                </c:pt>
                <c:pt idx="1638">
                  <c:v>2.2749971999999992</c:v>
                </c:pt>
                <c:pt idx="1639">
                  <c:v>2.2763860799999991</c:v>
                </c:pt>
                <c:pt idx="1640">
                  <c:v>2.277777840000005</c:v>
                </c:pt>
                <c:pt idx="1641">
                  <c:v>2.279166720000001</c:v>
                </c:pt>
                <c:pt idx="1642">
                  <c:v>2.2805555999999991</c:v>
                </c:pt>
                <c:pt idx="1643">
                  <c:v>2.2819444799999991</c:v>
                </c:pt>
                <c:pt idx="1644">
                  <c:v>2.283336240000009</c:v>
                </c:pt>
                <c:pt idx="1645">
                  <c:v>2.2847277600000089</c:v>
                </c:pt>
                <c:pt idx="1646">
                  <c:v>2.2861166399999986</c:v>
                </c:pt>
                <c:pt idx="1647">
                  <c:v>2.2875055200000012</c:v>
                </c:pt>
                <c:pt idx="1648">
                  <c:v>2.2888944000000002</c:v>
                </c:pt>
                <c:pt idx="1649">
                  <c:v>2.2902806399999998</c:v>
                </c:pt>
                <c:pt idx="1650">
                  <c:v>2.2916695199999997</c:v>
                </c:pt>
                <c:pt idx="1651">
                  <c:v>2.2930612800000012</c:v>
                </c:pt>
                <c:pt idx="1652">
                  <c:v>2.2944501599999994</c:v>
                </c:pt>
                <c:pt idx="1653">
                  <c:v>2.2958390399999997</c:v>
                </c:pt>
                <c:pt idx="1654">
                  <c:v>2.2972279200000001</c:v>
                </c:pt>
                <c:pt idx="1655">
                  <c:v>2.2986168000000005</c:v>
                </c:pt>
                <c:pt idx="1656">
                  <c:v>2.3000027999999997</c:v>
                </c:pt>
                <c:pt idx="1657">
                  <c:v>2.3013945600000012</c:v>
                </c:pt>
                <c:pt idx="1658">
                  <c:v>2.3027834399999967</c:v>
                </c:pt>
                <c:pt idx="1659">
                  <c:v>2.3041723199999993</c:v>
                </c:pt>
                <c:pt idx="1660">
                  <c:v>2.3055611999999988</c:v>
                </c:pt>
                <c:pt idx="1661">
                  <c:v>2.3069500799999987</c:v>
                </c:pt>
                <c:pt idx="1662">
                  <c:v>2.3083389600000004</c:v>
                </c:pt>
                <c:pt idx="1663">
                  <c:v>2.3097167999999986</c:v>
                </c:pt>
                <c:pt idx="1664">
                  <c:v>2.3111056799999967</c:v>
                </c:pt>
                <c:pt idx="1665">
                  <c:v>2.3125055999999953</c:v>
                </c:pt>
                <c:pt idx="1666">
                  <c:v>2.3138944799999988</c:v>
                </c:pt>
                <c:pt idx="1667">
                  <c:v>2.3152723199999956</c:v>
                </c:pt>
                <c:pt idx="1668">
                  <c:v>2.316663839999995</c:v>
                </c:pt>
                <c:pt idx="1669">
                  <c:v>2.3180555999999952</c:v>
                </c:pt>
                <c:pt idx="1670">
                  <c:v>2.3194473599999972</c:v>
                </c:pt>
                <c:pt idx="1671">
                  <c:v>2.3208362400000011</c:v>
                </c:pt>
                <c:pt idx="1672">
                  <c:v>2.3222251199999953</c:v>
                </c:pt>
                <c:pt idx="1673">
                  <c:v>2.3236139999999987</c:v>
                </c:pt>
                <c:pt idx="1674">
                  <c:v>2.3249999999999997</c:v>
                </c:pt>
                <c:pt idx="1675">
                  <c:v>2.3263917600000035</c:v>
                </c:pt>
                <c:pt idx="1676">
                  <c:v>2.3277806400000012</c:v>
                </c:pt>
                <c:pt idx="1677">
                  <c:v>2.3291695200000007</c:v>
                </c:pt>
                <c:pt idx="1678">
                  <c:v>2.3305583999999966</c:v>
                </c:pt>
                <c:pt idx="1679">
                  <c:v>2.3319472799999987</c:v>
                </c:pt>
                <c:pt idx="1680">
                  <c:v>2.3333361599999991</c:v>
                </c:pt>
                <c:pt idx="1681">
                  <c:v>2.3347250399999977</c:v>
                </c:pt>
                <c:pt idx="1682">
                  <c:v>2.3361139199999967</c:v>
                </c:pt>
                <c:pt idx="1683">
                  <c:v>2.3375056799999987</c:v>
                </c:pt>
                <c:pt idx="1684">
                  <c:v>2.3388945599999991</c:v>
                </c:pt>
                <c:pt idx="1685">
                  <c:v>2.3402723999999977</c:v>
                </c:pt>
                <c:pt idx="1686">
                  <c:v>2.3416639199999967</c:v>
                </c:pt>
                <c:pt idx="1687">
                  <c:v>2.3430556799999978</c:v>
                </c:pt>
                <c:pt idx="1688">
                  <c:v>2.3444445599999995</c:v>
                </c:pt>
                <c:pt idx="1689">
                  <c:v>2.3458389599999987</c:v>
                </c:pt>
                <c:pt idx="1690">
                  <c:v>2.3472167999999991</c:v>
                </c:pt>
                <c:pt idx="1691">
                  <c:v>2.3486056799999977</c:v>
                </c:pt>
                <c:pt idx="1692">
                  <c:v>2.3499971999999998</c:v>
                </c:pt>
                <c:pt idx="1693">
                  <c:v>2.3513860799999997</c:v>
                </c:pt>
                <c:pt idx="1694">
                  <c:v>2.3527749599999987</c:v>
                </c:pt>
                <c:pt idx="1695">
                  <c:v>2.3541638400000009</c:v>
                </c:pt>
                <c:pt idx="1696">
                  <c:v>2.3555527199999977</c:v>
                </c:pt>
                <c:pt idx="1697">
                  <c:v>2.3569418399999966</c:v>
                </c:pt>
                <c:pt idx="1698">
                  <c:v>2.3583333600000005</c:v>
                </c:pt>
                <c:pt idx="1699">
                  <c:v>2.3597222400000009</c:v>
                </c:pt>
                <c:pt idx="1700">
                  <c:v>2.3611111199999986</c:v>
                </c:pt>
                <c:pt idx="1701">
                  <c:v>2.3624999999999967</c:v>
                </c:pt>
                <c:pt idx="1702">
                  <c:v>2.3638888799999993</c:v>
                </c:pt>
                <c:pt idx="1703">
                  <c:v>2.3652777600000001</c:v>
                </c:pt>
                <c:pt idx="1704">
                  <c:v>2.366666639999996</c:v>
                </c:pt>
                <c:pt idx="1705">
                  <c:v>2.3680555199999977</c:v>
                </c:pt>
                <c:pt idx="1706">
                  <c:v>2.3694443999999977</c:v>
                </c:pt>
                <c:pt idx="1707">
                  <c:v>2.3708332799999985</c:v>
                </c:pt>
                <c:pt idx="1708">
                  <c:v>2.3722223999999956</c:v>
                </c:pt>
                <c:pt idx="1709">
                  <c:v>2.3736112800000004</c:v>
                </c:pt>
                <c:pt idx="1710">
                  <c:v>2.3750001599999977</c:v>
                </c:pt>
                <c:pt idx="1711">
                  <c:v>2.3763890399999967</c:v>
                </c:pt>
                <c:pt idx="1712">
                  <c:v>2.3777805600000002</c:v>
                </c:pt>
                <c:pt idx="1713">
                  <c:v>2.3791694399999948</c:v>
                </c:pt>
                <c:pt idx="1714">
                  <c:v>2.3805583199999987</c:v>
                </c:pt>
                <c:pt idx="1715">
                  <c:v>2.3819471999999977</c:v>
                </c:pt>
                <c:pt idx="1716">
                  <c:v>2.3833360800000012</c:v>
                </c:pt>
                <c:pt idx="1717">
                  <c:v>2.3847249600000011</c:v>
                </c:pt>
                <c:pt idx="1718">
                  <c:v>2.386113840000001</c:v>
                </c:pt>
                <c:pt idx="1719">
                  <c:v>2.3875027199999992</c:v>
                </c:pt>
                <c:pt idx="1720">
                  <c:v>2.3888944800000003</c:v>
                </c:pt>
                <c:pt idx="1721">
                  <c:v>2.3902833599999997</c:v>
                </c:pt>
                <c:pt idx="1722">
                  <c:v>2.391672239999997</c:v>
                </c:pt>
                <c:pt idx="1723">
                  <c:v>2.3930472000000007</c:v>
                </c:pt>
                <c:pt idx="1724">
                  <c:v>2.3944499999999938</c:v>
                </c:pt>
                <c:pt idx="1725">
                  <c:v>2.3958388799999977</c:v>
                </c:pt>
                <c:pt idx="1726">
                  <c:v>2.3972138399999987</c:v>
                </c:pt>
                <c:pt idx="1727">
                  <c:v>2.3986027199999977</c:v>
                </c:pt>
                <c:pt idx="1728">
                  <c:v>2.3999918400000011</c:v>
                </c:pt>
                <c:pt idx="1729">
                  <c:v>2.4013807199999992</c:v>
                </c:pt>
                <c:pt idx="1730">
                  <c:v>2.4027695999999987</c:v>
                </c:pt>
                <c:pt idx="1731">
                  <c:v>2.4041640000000006</c:v>
                </c:pt>
                <c:pt idx="1732">
                  <c:v>2.4055555199999987</c:v>
                </c:pt>
                <c:pt idx="1733">
                  <c:v>2.4069443999999987</c:v>
                </c:pt>
                <c:pt idx="1734">
                  <c:v>2.4083332800000012</c:v>
                </c:pt>
                <c:pt idx="1735">
                  <c:v>2.4097195199999994</c:v>
                </c:pt>
                <c:pt idx="1736">
                  <c:v>2.411111280000001</c:v>
                </c:pt>
                <c:pt idx="1737">
                  <c:v>2.4125027999999977</c:v>
                </c:pt>
                <c:pt idx="1738">
                  <c:v>2.413891679999999</c:v>
                </c:pt>
                <c:pt idx="1739">
                  <c:v>2.4152805599999994</c:v>
                </c:pt>
                <c:pt idx="1740">
                  <c:v>2.4166723199999955</c:v>
                </c:pt>
                <c:pt idx="1741">
                  <c:v>2.4180611999999977</c:v>
                </c:pt>
                <c:pt idx="1742">
                  <c:v>2.4194500799999967</c:v>
                </c:pt>
                <c:pt idx="1743">
                  <c:v>2.4208389599999993</c:v>
                </c:pt>
                <c:pt idx="1744">
                  <c:v>2.4222278399999997</c:v>
                </c:pt>
                <c:pt idx="1745">
                  <c:v>2.4236167200000001</c:v>
                </c:pt>
                <c:pt idx="1746">
                  <c:v>2.4250055999999987</c:v>
                </c:pt>
                <c:pt idx="1747">
                  <c:v>2.4263834399999977</c:v>
                </c:pt>
                <c:pt idx="1748">
                  <c:v>2.4277833600000012</c:v>
                </c:pt>
                <c:pt idx="1749">
                  <c:v>2.4291611999999994</c:v>
                </c:pt>
                <c:pt idx="1750">
                  <c:v>2.4305500799999997</c:v>
                </c:pt>
                <c:pt idx="1751">
                  <c:v>2.4319418399999977</c:v>
                </c:pt>
                <c:pt idx="1752">
                  <c:v>2.4333307200000012</c:v>
                </c:pt>
                <c:pt idx="1753">
                  <c:v>2.4347195999999993</c:v>
                </c:pt>
                <c:pt idx="1754">
                  <c:v>2.4361084799999957</c:v>
                </c:pt>
                <c:pt idx="1755">
                  <c:v>2.4374973600000001</c:v>
                </c:pt>
                <c:pt idx="1756">
                  <c:v>2.4388862400000004</c:v>
                </c:pt>
                <c:pt idx="1757">
                  <c:v>2.4402751199999977</c:v>
                </c:pt>
                <c:pt idx="1758">
                  <c:v>2.4416639999999967</c:v>
                </c:pt>
                <c:pt idx="1759">
                  <c:v>2.4430528799999989</c:v>
                </c:pt>
                <c:pt idx="1760">
                  <c:v>2.4444417599999992</c:v>
                </c:pt>
                <c:pt idx="1761">
                  <c:v>2.4458306399999987</c:v>
                </c:pt>
                <c:pt idx="1762">
                  <c:v>2.44721952</c:v>
                </c:pt>
                <c:pt idx="1763">
                  <c:v>2.4486083999999977</c:v>
                </c:pt>
                <c:pt idx="1764">
                  <c:v>2.4499972800000012</c:v>
                </c:pt>
                <c:pt idx="1765">
                  <c:v>2.4513861599999998</c:v>
                </c:pt>
                <c:pt idx="1766">
                  <c:v>2.4527750399999952</c:v>
                </c:pt>
                <c:pt idx="1767">
                  <c:v>2.4541639199999987</c:v>
                </c:pt>
                <c:pt idx="1768">
                  <c:v>2.4555556799999967</c:v>
                </c:pt>
                <c:pt idx="1769">
                  <c:v>2.456947199999997</c:v>
                </c:pt>
                <c:pt idx="1770">
                  <c:v>2.4583360799999991</c:v>
                </c:pt>
                <c:pt idx="1771">
                  <c:v>2.4597278400000002</c:v>
                </c:pt>
                <c:pt idx="1772">
                  <c:v>2.4611056799999997</c:v>
                </c:pt>
                <c:pt idx="1773">
                  <c:v>2.4624971999999987</c:v>
                </c:pt>
                <c:pt idx="1774">
                  <c:v>2.4638889599999998</c:v>
                </c:pt>
                <c:pt idx="1775">
                  <c:v>2.4652778400000006</c:v>
                </c:pt>
                <c:pt idx="1776">
                  <c:v>2.4666667199999988</c:v>
                </c:pt>
                <c:pt idx="1777">
                  <c:v>2.4680555999999987</c:v>
                </c:pt>
                <c:pt idx="1778">
                  <c:v>2.4694444799999977</c:v>
                </c:pt>
                <c:pt idx="1779">
                  <c:v>2.4708362400000006</c:v>
                </c:pt>
                <c:pt idx="1780">
                  <c:v>2.4722251199999961</c:v>
                </c:pt>
                <c:pt idx="1781">
                  <c:v>2.4736139999999978</c:v>
                </c:pt>
                <c:pt idx="1782">
                  <c:v>2.4750055199999967</c:v>
                </c:pt>
                <c:pt idx="1783">
                  <c:v>2.4763807199999999</c:v>
                </c:pt>
                <c:pt idx="1784">
                  <c:v>2.4777695999999998</c:v>
                </c:pt>
                <c:pt idx="1785">
                  <c:v>2.4791611199999997</c:v>
                </c:pt>
                <c:pt idx="1786">
                  <c:v>2.4805500000000009</c:v>
                </c:pt>
                <c:pt idx="1787">
                  <c:v>2.4819388799999986</c:v>
                </c:pt>
                <c:pt idx="1788">
                  <c:v>2.4833277600000057</c:v>
                </c:pt>
                <c:pt idx="1789">
                  <c:v>2.4847166399999994</c:v>
                </c:pt>
                <c:pt idx="1790">
                  <c:v>2.4861083999999987</c:v>
                </c:pt>
                <c:pt idx="1791">
                  <c:v>2.4874972800000021</c:v>
                </c:pt>
                <c:pt idx="1792">
                  <c:v>2.488886159999999</c:v>
                </c:pt>
                <c:pt idx="1793">
                  <c:v>2.4902750399999967</c:v>
                </c:pt>
                <c:pt idx="1794">
                  <c:v>2.4916667999999977</c:v>
                </c:pt>
                <c:pt idx="1795">
                  <c:v>2.4930583199999967</c:v>
                </c:pt>
                <c:pt idx="1796">
                  <c:v>2.4944471999999953</c:v>
                </c:pt>
                <c:pt idx="1797">
                  <c:v>2.4958389599999977</c:v>
                </c:pt>
                <c:pt idx="1798">
                  <c:v>2.4972278400000012</c:v>
                </c:pt>
                <c:pt idx="1799">
                  <c:v>2.4986167200000007</c:v>
                </c:pt>
                <c:pt idx="1800">
                  <c:v>2.5000055999999988</c:v>
                </c:pt>
                <c:pt idx="1801">
                  <c:v>2.5013944799999992</c:v>
                </c:pt>
                <c:pt idx="1802">
                  <c:v>2.5027833599999996</c:v>
                </c:pt>
                <c:pt idx="1803">
                  <c:v>2.5041722399999999</c:v>
                </c:pt>
                <c:pt idx="1804">
                  <c:v>2.5055611200000003</c:v>
                </c:pt>
                <c:pt idx="1805">
                  <c:v>2.5069500000000007</c:v>
                </c:pt>
                <c:pt idx="1806">
                  <c:v>2.508338880000001</c:v>
                </c:pt>
                <c:pt idx="1807">
                  <c:v>2.5097167199999992</c:v>
                </c:pt>
                <c:pt idx="1808">
                  <c:v>2.5111055999999987</c:v>
                </c:pt>
                <c:pt idx="1809">
                  <c:v>2.5124944799999978</c:v>
                </c:pt>
                <c:pt idx="1810">
                  <c:v>2.5138833600000003</c:v>
                </c:pt>
                <c:pt idx="1811">
                  <c:v>2.5152751199999948</c:v>
                </c:pt>
                <c:pt idx="1812">
                  <c:v>2.5166611199999966</c:v>
                </c:pt>
                <c:pt idx="1813">
                  <c:v>2.5180528799999977</c:v>
                </c:pt>
                <c:pt idx="1814">
                  <c:v>2.5194417600000003</c:v>
                </c:pt>
                <c:pt idx="1815">
                  <c:v>2.5208306400000011</c:v>
                </c:pt>
                <c:pt idx="1816">
                  <c:v>2.5222195199999997</c:v>
                </c:pt>
                <c:pt idx="1817">
                  <c:v>2.5236112800000012</c:v>
                </c:pt>
                <c:pt idx="1818">
                  <c:v>2.5250001600000003</c:v>
                </c:pt>
                <c:pt idx="1819">
                  <c:v>2.5263890400000006</c:v>
                </c:pt>
                <c:pt idx="1820">
                  <c:v>2.527777920000001</c:v>
                </c:pt>
                <c:pt idx="1821">
                  <c:v>2.5291667999999992</c:v>
                </c:pt>
                <c:pt idx="1822">
                  <c:v>2.5305556799999978</c:v>
                </c:pt>
                <c:pt idx="1823">
                  <c:v>2.5319445599999995</c:v>
                </c:pt>
                <c:pt idx="1824">
                  <c:v>2.5333334399999998</c:v>
                </c:pt>
                <c:pt idx="1825">
                  <c:v>2.5347223199999998</c:v>
                </c:pt>
                <c:pt idx="1826">
                  <c:v>2.5361138400000005</c:v>
                </c:pt>
                <c:pt idx="1827">
                  <c:v>2.5375027200000009</c:v>
                </c:pt>
                <c:pt idx="1828">
                  <c:v>2.5388918399999998</c:v>
                </c:pt>
                <c:pt idx="1829">
                  <c:v>2.5402807200000002</c:v>
                </c:pt>
                <c:pt idx="1830">
                  <c:v>2.5416722400000005</c:v>
                </c:pt>
                <c:pt idx="1831">
                  <c:v>2.5430500799999991</c:v>
                </c:pt>
                <c:pt idx="1832">
                  <c:v>2.544438959999999</c:v>
                </c:pt>
                <c:pt idx="1833">
                  <c:v>2.5458278399999994</c:v>
                </c:pt>
                <c:pt idx="1834">
                  <c:v>2.5472167200000002</c:v>
                </c:pt>
                <c:pt idx="1835">
                  <c:v>2.5486084799999977</c:v>
                </c:pt>
                <c:pt idx="1836">
                  <c:v>2.5499973600000012</c:v>
                </c:pt>
                <c:pt idx="1837">
                  <c:v>2.5513862399999994</c:v>
                </c:pt>
                <c:pt idx="1838">
                  <c:v>2.5527751199999962</c:v>
                </c:pt>
                <c:pt idx="1839">
                  <c:v>2.5541640000000001</c:v>
                </c:pt>
                <c:pt idx="1840">
                  <c:v>2.5555528799999987</c:v>
                </c:pt>
                <c:pt idx="1841">
                  <c:v>2.5569443999999977</c:v>
                </c:pt>
                <c:pt idx="1842">
                  <c:v>2.5583332800000012</c:v>
                </c:pt>
                <c:pt idx="1843">
                  <c:v>2.5597223999999987</c:v>
                </c:pt>
                <c:pt idx="1844">
                  <c:v>2.5611112800000044</c:v>
                </c:pt>
                <c:pt idx="1845">
                  <c:v>2.5625001600000008</c:v>
                </c:pt>
                <c:pt idx="1846">
                  <c:v>2.5638890399999985</c:v>
                </c:pt>
                <c:pt idx="1847">
                  <c:v>2.5652779199999989</c:v>
                </c:pt>
                <c:pt idx="1848">
                  <c:v>2.5666667999999988</c:v>
                </c:pt>
                <c:pt idx="1849">
                  <c:v>2.5680583199999987</c:v>
                </c:pt>
                <c:pt idx="1850">
                  <c:v>2.5694471999999977</c:v>
                </c:pt>
                <c:pt idx="1851">
                  <c:v>2.5708360800000003</c:v>
                </c:pt>
                <c:pt idx="1852">
                  <c:v>2.5722249600000007</c:v>
                </c:pt>
                <c:pt idx="1853">
                  <c:v>2.573613840000001</c:v>
                </c:pt>
                <c:pt idx="1854">
                  <c:v>2.5750027199999987</c:v>
                </c:pt>
                <c:pt idx="1855">
                  <c:v>2.5763918400000012</c:v>
                </c:pt>
                <c:pt idx="1856">
                  <c:v>2.5777807200000011</c:v>
                </c:pt>
                <c:pt idx="1857">
                  <c:v>2.5791695999999997</c:v>
                </c:pt>
                <c:pt idx="1858">
                  <c:v>2.5805584799999988</c:v>
                </c:pt>
                <c:pt idx="1859">
                  <c:v>2.5819473599999991</c:v>
                </c:pt>
                <c:pt idx="1860">
                  <c:v>2.5833362400000062</c:v>
                </c:pt>
                <c:pt idx="1861">
                  <c:v>2.5847251199999999</c:v>
                </c:pt>
                <c:pt idx="1862">
                  <c:v>2.5861027199999995</c:v>
                </c:pt>
                <c:pt idx="1863">
                  <c:v>2.587494480000001</c:v>
                </c:pt>
                <c:pt idx="1864">
                  <c:v>2.5888833599999992</c:v>
                </c:pt>
                <c:pt idx="1865">
                  <c:v>2.5902751199999967</c:v>
                </c:pt>
                <c:pt idx="1866">
                  <c:v>2.5916639999999971</c:v>
                </c:pt>
                <c:pt idx="1867">
                  <c:v>2.5930555199999987</c:v>
                </c:pt>
                <c:pt idx="1868">
                  <c:v>2.5944443999999987</c:v>
                </c:pt>
                <c:pt idx="1869">
                  <c:v>2.595833279999999</c:v>
                </c:pt>
                <c:pt idx="1870">
                  <c:v>2.5972223999999997</c:v>
                </c:pt>
                <c:pt idx="1871">
                  <c:v>2.5986167999999994</c:v>
                </c:pt>
                <c:pt idx="1872">
                  <c:v>2.6000056799999998</c:v>
                </c:pt>
                <c:pt idx="1873">
                  <c:v>2.6013945600000046</c:v>
                </c:pt>
                <c:pt idx="1874">
                  <c:v>2.6027834400000005</c:v>
                </c:pt>
                <c:pt idx="1875">
                  <c:v>2.6041723200000009</c:v>
                </c:pt>
                <c:pt idx="1876">
                  <c:v>2.6055501599999991</c:v>
                </c:pt>
                <c:pt idx="1877">
                  <c:v>2.6069390399999994</c:v>
                </c:pt>
                <c:pt idx="1878">
                  <c:v>2.6083279200000002</c:v>
                </c:pt>
                <c:pt idx="1879">
                  <c:v>2.6097168000000002</c:v>
                </c:pt>
                <c:pt idx="1880">
                  <c:v>2.6111056799999997</c:v>
                </c:pt>
                <c:pt idx="1881">
                  <c:v>2.6124945600000009</c:v>
                </c:pt>
                <c:pt idx="1882">
                  <c:v>2.6138834399999977</c:v>
                </c:pt>
                <c:pt idx="1883">
                  <c:v>2.6152749599999989</c:v>
                </c:pt>
                <c:pt idx="1884">
                  <c:v>2.6166638399999957</c:v>
                </c:pt>
                <c:pt idx="1885">
                  <c:v>2.6180527199999997</c:v>
                </c:pt>
                <c:pt idx="1886">
                  <c:v>2.6194418399999977</c:v>
                </c:pt>
                <c:pt idx="1887">
                  <c:v>2.6208307200000012</c:v>
                </c:pt>
                <c:pt idx="1888">
                  <c:v>2.6222222399999993</c:v>
                </c:pt>
                <c:pt idx="1889">
                  <c:v>2.6236140000000012</c:v>
                </c:pt>
                <c:pt idx="1890">
                  <c:v>2.6250028799999985</c:v>
                </c:pt>
                <c:pt idx="1891">
                  <c:v>2.6263917600000046</c:v>
                </c:pt>
                <c:pt idx="1892">
                  <c:v>2.6277806399999992</c:v>
                </c:pt>
                <c:pt idx="1893">
                  <c:v>2.6291695199999996</c:v>
                </c:pt>
                <c:pt idx="1894">
                  <c:v>2.6305583999999977</c:v>
                </c:pt>
                <c:pt idx="1895">
                  <c:v>2.6319472800000003</c:v>
                </c:pt>
                <c:pt idx="1896">
                  <c:v>2.6333361600000011</c:v>
                </c:pt>
                <c:pt idx="1897">
                  <c:v>2.6347250400000011</c:v>
                </c:pt>
                <c:pt idx="1898">
                  <c:v>2.6361139199999988</c:v>
                </c:pt>
                <c:pt idx="1899">
                  <c:v>2.6375027999999991</c:v>
                </c:pt>
                <c:pt idx="1900">
                  <c:v>2.6388916799999995</c:v>
                </c:pt>
                <c:pt idx="1901">
                  <c:v>2.6402723999999989</c:v>
                </c:pt>
                <c:pt idx="1902">
                  <c:v>2.6416639199999987</c:v>
                </c:pt>
                <c:pt idx="1903">
                  <c:v>2.6430527999999995</c:v>
                </c:pt>
                <c:pt idx="1904">
                  <c:v>2.6444416799999999</c:v>
                </c:pt>
                <c:pt idx="1905">
                  <c:v>2.6458305600000012</c:v>
                </c:pt>
                <c:pt idx="1906">
                  <c:v>2.6472194400000006</c:v>
                </c:pt>
                <c:pt idx="1907">
                  <c:v>2.6486083199999997</c:v>
                </c:pt>
                <c:pt idx="1908">
                  <c:v>2.6499971999999992</c:v>
                </c:pt>
                <c:pt idx="1909">
                  <c:v>2.6513860799999991</c:v>
                </c:pt>
                <c:pt idx="1910">
                  <c:v>2.6527749599999995</c:v>
                </c:pt>
                <c:pt idx="1911">
                  <c:v>2.6541638399999998</c:v>
                </c:pt>
                <c:pt idx="1912">
                  <c:v>2.6555555999999987</c:v>
                </c:pt>
                <c:pt idx="1913">
                  <c:v>2.6569444799999977</c:v>
                </c:pt>
                <c:pt idx="1914">
                  <c:v>2.658336240000005</c:v>
                </c:pt>
                <c:pt idx="1915">
                  <c:v>2.6597251199999987</c:v>
                </c:pt>
                <c:pt idx="1916">
                  <c:v>2.6611139999999986</c:v>
                </c:pt>
                <c:pt idx="1917">
                  <c:v>2.662502879999999</c:v>
                </c:pt>
                <c:pt idx="1918">
                  <c:v>2.6638944000000002</c:v>
                </c:pt>
                <c:pt idx="1919">
                  <c:v>2.6652832800000001</c:v>
                </c:pt>
                <c:pt idx="1920">
                  <c:v>2.6666584799999966</c:v>
                </c:pt>
                <c:pt idx="1921">
                  <c:v>2.668047360000001</c:v>
                </c:pt>
                <c:pt idx="1922">
                  <c:v>2.6694501599999994</c:v>
                </c:pt>
                <c:pt idx="1923">
                  <c:v>2.6708390399999997</c:v>
                </c:pt>
                <c:pt idx="1924">
                  <c:v>2.6722279199999988</c:v>
                </c:pt>
                <c:pt idx="1925">
                  <c:v>2.6736055199999997</c:v>
                </c:pt>
                <c:pt idx="1926">
                  <c:v>2.6749944000000001</c:v>
                </c:pt>
                <c:pt idx="1927">
                  <c:v>2.6763832800000005</c:v>
                </c:pt>
                <c:pt idx="1928">
                  <c:v>2.6777723999999994</c:v>
                </c:pt>
                <c:pt idx="1929">
                  <c:v>2.6791694400000008</c:v>
                </c:pt>
                <c:pt idx="1930">
                  <c:v>2.6805583199999985</c:v>
                </c:pt>
                <c:pt idx="1931">
                  <c:v>2.6819471999999989</c:v>
                </c:pt>
                <c:pt idx="1932">
                  <c:v>2.6833360800000037</c:v>
                </c:pt>
                <c:pt idx="1933">
                  <c:v>2.6847249600000036</c:v>
                </c:pt>
                <c:pt idx="1934">
                  <c:v>2.6861138400000035</c:v>
                </c:pt>
                <c:pt idx="1935">
                  <c:v>2.6875027200000012</c:v>
                </c:pt>
                <c:pt idx="1936">
                  <c:v>2.6888918400000033</c:v>
                </c:pt>
                <c:pt idx="1937">
                  <c:v>2.6902807199999996</c:v>
                </c:pt>
                <c:pt idx="1938">
                  <c:v>2.6916695999999987</c:v>
                </c:pt>
                <c:pt idx="1939">
                  <c:v>2.6930584799999977</c:v>
                </c:pt>
                <c:pt idx="1940">
                  <c:v>2.6944473600000007</c:v>
                </c:pt>
                <c:pt idx="1941">
                  <c:v>2.6958249600000004</c:v>
                </c:pt>
                <c:pt idx="1942">
                  <c:v>2.6972138400000012</c:v>
                </c:pt>
                <c:pt idx="1943">
                  <c:v>2.6986027200000007</c:v>
                </c:pt>
                <c:pt idx="1944">
                  <c:v>2.69999448</c:v>
                </c:pt>
                <c:pt idx="1945">
                  <c:v>2.7013833600000012</c:v>
                </c:pt>
                <c:pt idx="1946">
                  <c:v>2.7027722400000012</c:v>
                </c:pt>
                <c:pt idx="1947">
                  <c:v>2.7041611200000011</c:v>
                </c:pt>
                <c:pt idx="1948">
                  <c:v>2.7055499999999988</c:v>
                </c:pt>
                <c:pt idx="1949">
                  <c:v>2.7069388799999992</c:v>
                </c:pt>
                <c:pt idx="1950">
                  <c:v>2.7083277600000066</c:v>
                </c:pt>
                <c:pt idx="1951">
                  <c:v>2.7097166399999999</c:v>
                </c:pt>
                <c:pt idx="1952">
                  <c:v>2.7111055200000003</c:v>
                </c:pt>
                <c:pt idx="1953">
                  <c:v>2.7124943999999998</c:v>
                </c:pt>
                <c:pt idx="1954">
                  <c:v>2.713883280000001</c:v>
                </c:pt>
                <c:pt idx="1955">
                  <c:v>2.7152723999999977</c:v>
                </c:pt>
                <c:pt idx="1956">
                  <c:v>2.7166612800000003</c:v>
                </c:pt>
                <c:pt idx="1957">
                  <c:v>2.7180501600000007</c:v>
                </c:pt>
                <c:pt idx="1958">
                  <c:v>2.7194416799999988</c:v>
                </c:pt>
                <c:pt idx="1959">
                  <c:v>2.7208305600000027</c:v>
                </c:pt>
                <c:pt idx="1960">
                  <c:v>2.7222194399999977</c:v>
                </c:pt>
                <c:pt idx="1961">
                  <c:v>2.7236083199999994</c:v>
                </c:pt>
                <c:pt idx="1962">
                  <c:v>2.7249972000000056</c:v>
                </c:pt>
                <c:pt idx="1963">
                  <c:v>2.7263860800000002</c:v>
                </c:pt>
                <c:pt idx="1964">
                  <c:v>2.7277749600000045</c:v>
                </c:pt>
                <c:pt idx="1965">
                  <c:v>2.7291638400000049</c:v>
                </c:pt>
                <c:pt idx="1966">
                  <c:v>2.7305527199999986</c:v>
                </c:pt>
                <c:pt idx="1967">
                  <c:v>2.7319418400000002</c:v>
                </c:pt>
                <c:pt idx="1968">
                  <c:v>2.7333333600000045</c:v>
                </c:pt>
                <c:pt idx="1969">
                  <c:v>2.7347222400000044</c:v>
                </c:pt>
                <c:pt idx="1970">
                  <c:v>2.7361111199999986</c:v>
                </c:pt>
                <c:pt idx="1971">
                  <c:v>2.7374999999999989</c:v>
                </c:pt>
                <c:pt idx="1972">
                  <c:v>2.7388888799999993</c:v>
                </c:pt>
                <c:pt idx="1973">
                  <c:v>2.7402806400000044</c:v>
                </c:pt>
                <c:pt idx="1974">
                  <c:v>2.7416695199999985</c:v>
                </c:pt>
                <c:pt idx="1975">
                  <c:v>2.7430583999999989</c:v>
                </c:pt>
                <c:pt idx="1976">
                  <c:v>2.7444472800000002</c:v>
                </c:pt>
                <c:pt idx="1977">
                  <c:v>2.7458361599999996</c:v>
                </c:pt>
                <c:pt idx="1978">
                  <c:v>2.747225040000004</c:v>
                </c:pt>
                <c:pt idx="1979">
                  <c:v>2.7486139200000004</c:v>
                </c:pt>
                <c:pt idx="1980">
                  <c:v>2.7499917600000052</c:v>
                </c:pt>
                <c:pt idx="1981">
                  <c:v>2.7513945600000036</c:v>
                </c:pt>
                <c:pt idx="1982">
                  <c:v>2.75278344</c:v>
                </c:pt>
                <c:pt idx="1983">
                  <c:v>2.7541612800000044</c:v>
                </c:pt>
                <c:pt idx="1984">
                  <c:v>2.7555501599999985</c:v>
                </c:pt>
                <c:pt idx="1985">
                  <c:v>2.7569416799999988</c:v>
                </c:pt>
                <c:pt idx="1986">
                  <c:v>2.7583305600000037</c:v>
                </c:pt>
                <c:pt idx="1987">
                  <c:v>2.7597223200000007</c:v>
                </c:pt>
                <c:pt idx="1988">
                  <c:v>2.7611112000000069</c:v>
                </c:pt>
                <c:pt idx="1989">
                  <c:v>2.7625000799999992</c:v>
                </c:pt>
                <c:pt idx="1990">
                  <c:v>2.7638889599999992</c:v>
                </c:pt>
                <c:pt idx="1991">
                  <c:v>2.7652778399999995</c:v>
                </c:pt>
                <c:pt idx="1992">
                  <c:v>2.7666667199999999</c:v>
                </c:pt>
                <c:pt idx="1993">
                  <c:v>2.7680556000000003</c:v>
                </c:pt>
                <c:pt idx="1994">
                  <c:v>2.7694444800000007</c:v>
                </c:pt>
                <c:pt idx="1995">
                  <c:v>2.7708362399999995</c:v>
                </c:pt>
                <c:pt idx="1996">
                  <c:v>2.7722251199999977</c:v>
                </c:pt>
                <c:pt idx="1997">
                  <c:v>2.7736140000000002</c:v>
                </c:pt>
                <c:pt idx="1998">
                  <c:v>2.7750028799999997</c:v>
                </c:pt>
                <c:pt idx="1999">
                  <c:v>2.7763917600000054</c:v>
                </c:pt>
                <c:pt idx="2000">
                  <c:v>2.7777695999999992</c:v>
                </c:pt>
                <c:pt idx="2001">
                  <c:v>2.7791584799999987</c:v>
                </c:pt>
                <c:pt idx="2002">
                  <c:v>2.7805473600000012</c:v>
                </c:pt>
                <c:pt idx="2003">
                  <c:v>2.7819362400000061</c:v>
                </c:pt>
                <c:pt idx="2004">
                  <c:v>2.783327760000009</c:v>
                </c:pt>
                <c:pt idx="2005">
                  <c:v>2.784716640000005</c:v>
                </c:pt>
                <c:pt idx="2006">
                  <c:v>2.7861055199999991</c:v>
                </c:pt>
                <c:pt idx="2007">
                  <c:v>2.7874944000000026</c:v>
                </c:pt>
                <c:pt idx="2008">
                  <c:v>2.7888832800000012</c:v>
                </c:pt>
                <c:pt idx="2009">
                  <c:v>2.7902723999999997</c:v>
                </c:pt>
                <c:pt idx="2010">
                  <c:v>2.7916612799999991</c:v>
                </c:pt>
                <c:pt idx="2011">
                  <c:v>2.7930501599999991</c:v>
                </c:pt>
                <c:pt idx="2012">
                  <c:v>2.7944390399999994</c:v>
                </c:pt>
                <c:pt idx="2013">
                  <c:v>2.7958305600000002</c:v>
                </c:pt>
                <c:pt idx="2014">
                  <c:v>2.7972194400000001</c:v>
                </c:pt>
                <c:pt idx="2015">
                  <c:v>2.7986083199999987</c:v>
                </c:pt>
                <c:pt idx="2016">
                  <c:v>2.7999972000000044</c:v>
                </c:pt>
                <c:pt idx="2017">
                  <c:v>2.8013860799999986</c:v>
                </c:pt>
                <c:pt idx="2018">
                  <c:v>2.8027749599999989</c:v>
                </c:pt>
                <c:pt idx="2019">
                  <c:v>2.8041638399999993</c:v>
                </c:pt>
                <c:pt idx="2020">
                  <c:v>2.8055527199999997</c:v>
                </c:pt>
                <c:pt idx="2021">
                  <c:v>2.8069418399999977</c:v>
                </c:pt>
                <c:pt idx="2022">
                  <c:v>2.8083307200000012</c:v>
                </c:pt>
                <c:pt idx="2023">
                  <c:v>2.8097195999999993</c:v>
                </c:pt>
                <c:pt idx="2024">
                  <c:v>2.8111084799999957</c:v>
                </c:pt>
                <c:pt idx="2025">
                  <c:v>2.8124973599999987</c:v>
                </c:pt>
                <c:pt idx="2026">
                  <c:v>2.8138862400000004</c:v>
                </c:pt>
                <c:pt idx="2027">
                  <c:v>2.8152751199999941</c:v>
                </c:pt>
                <c:pt idx="2028">
                  <c:v>2.8166639999999923</c:v>
                </c:pt>
                <c:pt idx="2029">
                  <c:v>2.8180528799999967</c:v>
                </c:pt>
                <c:pt idx="2030">
                  <c:v>2.8194417599999988</c:v>
                </c:pt>
                <c:pt idx="2031">
                  <c:v>2.8208306399999987</c:v>
                </c:pt>
                <c:pt idx="2032">
                  <c:v>2.8222195199999978</c:v>
                </c:pt>
                <c:pt idx="2033">
                  <c:v>2.8236083999999977</c:v>
                </c:pt>
                <c:pt idx="2034">
                  <c:v>2.8249972800000012</c:v>
                </c:pt>
                <c:pt idx="2035">
                  <c:v>2.8263890399999987</c:v>
                </c:pt>
                <c:pt idx="2036">
                  <c:v>2.8277779199999999</c:v>
                </c:pt>
                <c:pt idx="2037">
                  <c:v>2.8291668000000003</c:v>
                </c:pt>
                <c:pt idx="2038">
                  <c:v>2.8305556799999967</c:v>
                </c:pt>
                <c:pt idx="2039">
                  <c:v>2.8319445599999997</c:v>
                </c:pt>
                <c:pt idx="2040">
                  <c:v>2.8333334399999988</c:v>
                </c:pt>
                <c:pt idx="2041">
                  <c:v>2.8347249599999991</c:v>
                </c:pt>
                <c:pt idx="2042">
                  <c:v>2.8361138399999977</c:v>
                </c:pt>
                <c:pt idx="2043">
                  <c:v>2.8375027199999998</c:v>
                </c:pt>
                <c:pt idx="2044">
                  <c:v>2.8388918399999987</c:v>
                </c:pt>
                <c:pt idx="2045">
                  <c:v>2.8402807199999991</c:v>
                </c:pt>
                <c:pt idx="2046">
                  <c:v>2.8416695999999977</c:v>
                </c:pt>
                <c:pt idx="2047">
                  <c:v>2.8430584799999967</c:v>
                </c:pt>
                <c:pt idx="2048">
                  <c:v>2.8444473599999998</c:v>
                </c:pt>
                <c:pt idx="2049">
                  <c:v>2.8458249599999998</c:v>
                </c:pt>
                <c:pt idx="2050">
                  <c:v>2.8472138400000002</c:v>
                </c:pt>
                <c:pt idx="2051">
                  <c:v>2.8486027199999997</c:v>
                </c:pt>
                <c:pt idx="2052">
                  <c:v>2.8499918399999995</c:v>
                </c:pt>
                <c:pt idx="2053">
                  <c:v>2.8513833599999998</c:v>
                </c:pt>
                <c:pt idx="2054">
                  <c:v>2.8527722399999966</c:v>
                </c:pt>
                <c:pt idx="2055">
                  <c:v>2.8541611199999997</c:v>
                </c:pt>
                <c:pt idx="2056">
                  <c:v>2.8555499999999969</c:v>
                </c:pt>
                <c:pt idx="2057">
                  <c:v>2.8569417599999998</c:v>
                </c:pt>
                <c:pt idx="2058">
                  <c:v>2.8583306400000001</c:v>
                </c:pt>
                <c:pt idx="2059">
                  <c:v>2.8597223999999977</c:v>
                </c:pt>
                <c:pt idx="2060">
                  <c:v>2.8611139199999993</c:v>
                </c:pt>
                <c:pt idx="2061">
                  <c:v>2.8625027999999997</c:v>
                </c:pt>
                <c:pt idx="2062">
                  <c:v>2.8638916800000001</c:v>
                </c:pt>
                <c:pt idx="2063">
                  <c:v>2.8652805600000004</c:v>
                </c:pt>
                <c:pt idx="2064">
                  <c:v>2.8666723199999957</c:v>
                </c:pt>
                <c:pt idx="2065">
                  <c:v>2.868047279999999</c:v>
                </c:pt>
                <c:pt idx="2066">
                  <c:v>2.8694500799999987</c:v>
                </c:pt>
                <c:pt idx="2067">
                  <c:v>2.8708279199999978</c:v>
                </c:pt>
                <c:pt idx="2068">
                  <c:v>2.8722167999999977</c:v>
                </c:pt>
                <c:pt idx="2069">
                  <c:v>2.8736083199999967</c:v>
                </c:pt>
                <c:pt idx="2070">
                  <c:v>2.8749971999999993</c:v>
                </c:pt>
                <c:pt idx="2071">
                  <c:v>2.8763834399999957</c:v>
                </c:pt>
                <c:pt idx="2072">
                  <c:v>2.8777723199999987</c:v>
                </c:pt>
                <c:pt idx="2073">
                  <c:v>2.8791638400000004</c:v>
                </c:pt>
                <c:pt idx="2074">
                  <c:v>2.8805527200000007</c:v>
                </c:pt>
                <c:pt idx="2075">
                  <c:v>2.8819418399999988</c:v>
                </c:pt>
                <c:pt idx="2076">
                  <c:v>2.883330720000004</c:v>
                </c:pt>
                <c:pt idx="2077">
                  <c:v>2.8847196000000004</c:v>
                </c:pt>
                <c:pt idx="2078">
                  <c:v>2.8861084799999972</c:v>
                </c:pt>
                <c:pt idx="2079">
                  <c:v>2.8875000000000011</c:v>
                </c:pt>
                <c:pt idx="2080">
                  <c:v>2.8888888799999988</c:v>
                </c:pt>
                <c:pt idx="2081">
                  <c:v>2.8902806400000003</c:v>
                </c:pt>
                <c:pt idx="2082">
                  <c:v>2.8916695199999967</c:v>
                </c:pt>
                <c:pt idx="2083">
                  <c:v>2.8930499999999952</c:v>
                </c:pt>
                <c:pt idx="2084">
                  <c:v>2.8944417600000003</c:v>
                </c:pt>
                <c:pt idx="2085">
                  <c:v>2.8958332799999997</c:v>
                </c:pt>
                <c:pt idx="2086">
                  <c:v>2.8972223999999978</c:v>
                </c:pt>
                <c:pt idx="2087">
                  <c:v>2.8986112799999999</c:v>
                </c:pt>
                <c:pt idx="2088">
                  <c:v>2.9000001600000003</c:v>
                </c:pt>
                <c:pt idx="2089">
                  <c:v>2.9013916800000006</c:v>
                </c:pt>
                <c:pt idx="2090">
                  <c:v>2.902780560000001</c:v>
                </c:pt>
                <c:pt idx="2091">
                  <c:v>2.9041694399999987</c:v>
                </c:pt>
                <c:pt idx="2092">
                  <c:v>2.9055612000000002</c:v>
                </c:pt>
                <c:pt idx="2093">
                  <c:v>2.9069361599999999</c:v>
                </c:pt>
                <c:pt idx="2094">
                  <c:v>2.9083360800000002</c:v>
                </c:pt>
                <c:pt idx="2095">
                  <c:v>2.9097249600000001</c:v>
                </c:pt>
                <c:pt idx="2096">
                  <c:v>2.9111027999999997</c:v>
                </c:pt>
                <c:pt idx="2097">
                  <c:v>2.9124945599999998</c:v>
                </c:pt>
                <c:pt idx="2098">
                  <c:v>2.9138834399999967</c:v>
                </c:pt>
                <c:pt idx="2099">
                  <c:v>2.9152723199999966</c:v>
                </c:pt>
                <c:pt idx="2100">
                  <c:v>2.9166583199999931</c:v>
                </c:pt>
                <c:pt idx="2101">
                  <c:v>2.9180500799999987</c:v>
                </c:pt>
                <c:pt idx="2102">
                  <c:v>2.9194389599999977</c:v>
                </c:pt>
                <c:pt idx="2103">
                  <c:v>2.9208278399999994</c:v>
                </c:pt>
                <c:pt idx="2104">
                  <c:v>2.9222167199999998</c:v>
                </c:pt>
                <c:pt idx="2105">
                  <c:v>2.9236055999999997</c:v>
                </c:pt>
                <c:pt idx="2106">
                  <c:v>2.9249944800000005</c:v>
                </c:pt>
                <c:pt idx="2107">
                  <c:v>2.9263833600000009</c:v>
                </c:pt>
                <c:pt idx="2108">
                  <c:v>2.9277751199999997</c:v>
                </c:pt>
                <c:pt idx="2109">
                  <c:v>2.92916664</c:v>
                </c:pt>
                <c:pt idx="2110">
                  <c:v>2.9305555199999977</c:v>
                </c:pt>
                <c:pt idx="2111">
                  <c:v>2.9319443999999977</c:v>
                </c:pt>
                <c:pt idx="2112">
                  <c:v>2.9333332800000012</c:v>
                </c:pt>
                <c:pt idx="2113">
                  <c:v>2.9347223999999987</c:v>
                </c:pt>
                <c:pt idx="2114">
                  <c:v>2.9361112800000004</c:v>
                </c:pt>
                <c:pt idx="2115">
                  <c:v>2.9375001600000008</c:v>
                </c:pt>
                <c:pt idx="2116">
                  <c:v>2.9388890399999967</c:v>
                </c:pt>
                <c:pt idx="2117">
                  <c:v>2.9402779199999989</c:v>
                </c:pt>
                <c:pt idx="2118">
                  <c:v>2.9416667999999988</c:v>
                </c:pt>
                <c:pt idx="2119">
                  <c:v>2.9430583199999987</c:v>
                </c:pt>
                <c:pt idx="2120">
                  <c:v>2.9444471999999977</c:v>
                </c:pt>
                <c:pt idx="2121">
                  <c:v>2.9458360800000003</c:v>
                </c:pt>
                <c:pt idx="2122">
                  <c:v>2.9472249600000011</c:v>
                </c:pt>
                <c:pt idx="2123">
                  <c:v>2.9486027999999989</c:v>
                </c:pt>
                <c:pt idx="2124">
                  <c:v>2.9499916799999992</c:v>
                </c:pt>
                <c:pt idx="2125">
                  <c:v>2.9513834400000007</c:v>
                </c:pt>
                <c:pt idx="2126">
                  <c:v>2.9527694399999955</c:v>
                </c:pt>
                <c:pt idx="2127">
                  <c:v>2.9541583199999977</c:v>
                </c:pt>
                <c:pt idx="2128">
                  <c:v>2.9555472000000007</c:v>
                </c:pt>
                <c:pt idx="2129">
                  <c:v>2.9569360799999997</c:v>
                </c:pt>
                <c:pt idx="2130">
                  <c:v>2.9583249599999992</c:v>
                </c:pt>
                <c:pt idx="2131">
                  <c:v>2.9597138399999987</c:v>
                </c:pt>
                <c:pt idx="2132">
                  <c:v>2.9611056000000007</c:v>
                </c:pt>
                <c:pt idx="2133">
                  <c:v>2.9624860799999988</c:v>
                </c:pt>
                <c:pt idx="2134">
                  <c:v>2.9638917600000054</c:v>
                </c:pt>
                <c:pt idx="2135">
                  <c:v>2.9652695999999987</c:v>
                </c:pt>
                <c:pt idx="2136">
                  <c:v>2.9666584799999947</c:v>
                </c:pt>
                <c:pt idx="2137">
                  <c:v>2.9680473599999999</c:v>
                </c:pt>
                <c:pt idx="2138">
                  <c:v>2.9694362400000012</c:v>
                </c:pt>
                <c:pt idx="2139">
                  <c:v>2.9708251199999967</c:v>
                </c:pt>
                <c:pt idx="2140">
                  <c:v>2.972213999999997</c:v>
                </c:pt>
                <c:pt idx="2141">
                  <c:v>2.9736028799999987</c:v>
                </c:pt>
                <c:pt idx="2142">
                  <c:v>2.9749917600000026</c:v>
                </c:pt>
                <c:pt idx="2143">
                  <c:v>2.9763832799999994</c:v>
                </c:pt>
                <c:pt idx="2144">
                  <c:v>2.9777750400000009</c:v>
                </c:pt>
                <c:pt idx="2145">
                  <c:v>2.9791612799999991</c:v>
                </c:pt>
                <c:pt idx="2146">
                  <c:v>2.980552799999999</c:v>
                </c:pt>
                <c:pt idx="2147">
                  <c:v>2.9819416799999994</c:v>
                </c:pt>
                <c:pt idx="2148">
                  <c:v>2.9833305600000051</c:v>
                </c:pt>
                <c:pt idx="2149">
                  <c:v>2.9847194400000001</c:v>
                </c:pt>
                <c:pt idx="2150">
                  <c:v>2.986111199999999</c:v>
                </c:pt>
                <c:pt idx="2151">
                  <c:v>2.9875000800000002</c:v>
                </c:pt>
                <c:pt idx="2152">
                  <c:v>2.9888918400000044</c:v>
                </c:pt>
                <c:pt idx="2153">
                  <c:v>2.9902807199999986</c:v>
                </c:pt>
                <c:pt idx="2154">
                  <c:v>2.9916667199999987</c:v>
                </c:pt>
                <c:pt idx="2155">
                  <c:v>2.9930555999999977</c:v>
                </c:pt>
                <c:pt idx="2156">
                  <c:v>2.9944444799999967</c:v>
                </c:pt>
                <c:pt idx="2157">
                  <c:v>2.9958333599999989</c:v>
                </c:pt>
                <c:pt idx="2158">
                  <c:v>2.9972222399999993</c:v>
                </c:pt>
                <c:pt idx="2159">
                  <c:v>2.9986111199999987</c:v>
                </c:pt>
                <c:pt idx="2160">
                  <c:v>3</c:v>
                </c:pt>
                <c:pt idx="2161">
                  <c:v>3.0013888800000004</c:v>
                </c:pt>
                <c:pt idx="2162">
                  <c:v>3.0027777600000012</c:v>
                </c:pt>
                <c:pt idx="2163">
                  <c:v>3.0041666400000011</c:v>
                </c:pt>
                <c:pt idx="2164">
                  <c:v>3.0055555199999988</c:v>
                </c:pt>
                <c:pt idx="2165">
                  <c:v>3.0069472800000003</c:v>
                </c:pt>
                <c:pt idx="2166">
                  <c:v>3.0083361600000011</c:v>
                </c:pt>
                <c:pt idx="2167">
                  <c:v>3.0097250400000011</c:v>
                </c:pt>
                <c:pt idx="2168">
                  <c:v>3.0111139199999988</c:v>
                </c:pt>
                <c:pt idx="2169">
                  <c:v>3.0124749599999987</c:v>
                </c:pt>
                <c:pt idx="2170">
                  <c:v>3.0138751199999967</c:v>
                </c:pt>
                <c:pt idx="2171">
                  <c:v>3.0152779199999977</c:v>
                </c:pt>
                <c:pt idx="2172">
                  <c:v>3.0166667999999977</c:v>
                </c:pt>
                <c:pt idx="2173">
                  <c:v>3.0180556799999967</c:v>
                </c:pt>
                <c:pt idx="2174">
                  <c:v>3.0194445599999997</c:v>
                </c:pt>
                <c:pt idx="2175">
                  <c:v>3.0208360799999991</c:v>
                </c:pt>
                <c:pt idx="2176">
                  <c:v>3.0222249599999991</c:v>
                </c:pt>
                <c:pt idx="2177">
                  <c:v>3.0236138399999994</c:v>
                </c:pt>
                <c:pt idx="2178">
                  <c:v>3.0249916800000012</c:v>
                </c:pt>
                <c:pt idx="2179">
                  <c:v>3.0263805600000011</c:v>
                </c:pt>
                <c:pt idx="2180">
                  <c:v>3.027769440000001</c:v>
                </c:pt>
                <c:pt idx="2181">
                  <c:v>3.0291583199999987</c:v>
                </c:pt>
                <c:pt idx="2182">
                  <c:v>3.0305500800000003</c:v>
                </c:pt>
                <c:pt idx="2183">
                  <c:v>3.0319389599999997</c:v>
                </c:pt>
                <c:pt idx="2184">
                  <c:v>3.0333278400000054</c:v>
                </c:pt>
                <c:pt idx="2185">
                  <c:v>3.0347195999999999</c:v>
                </c:pt>
                <c:pt idx="2186">
                  <c:v>3.0361111199999997</c:v>
                </c:pt>
                <c:pt idx="2187">
                  <c:v>3.037502879999999</c:v>
                </c:pt>
                <c:pt idx="2188">
                  <c:v>3.0388917600000012</c:v>
                </c:pt>
                <c:pt idx="2189">
                  <c:v>3.0402806399999998</c:v>
                </c:pt>
                <c:pt idx="2190">
                  <c:v>3.0416695199999997</c:v>
                </c:pt>
                <c:pt idx="2191">
                  <c:v>3.043047360000001</c:v>
                </c:pt>
                <c:pt idx="2192">
                  <c:v>3.0444362399999991</c:v>
                </c:pt>
                <c:pt idx="2193">
                  <c:v>3.0458361599999986</c:v>
                </c:pt>
                <c:pt idx="2194">
                  <c:v>3.0472250399999989</c:v>
                </c:pt>
                <c:pt idx="2195">
                  <c:v>3.0486139199999993</c:v>
                </c:pt>
                <c:pt idx="2196">
                  <c:v>3.0499917600000046</c:v>
                </c:pt>
                <c:pt idx="2197">
                  <c:v>3.0513806400000005</c:v>
                </c:pt>
                <c:pt idx="2198">
                  <c:v>3.0527834399999967</c:v>
                </c:pt>
                <c:pt idx="2199">
                  <c:v>3.0541583999999977</c:v>
                </c:pt>
                <c:pt idx="2200">
                  <c:v>3.0555611999999988</c:v>
                </c:pt>
                <c:pt idx="2201">
                  <c:v>3.0569361599999993</c:v>
                </c:pt>
                <c:pt idx="2202">
                  <c:v>3.0583279200000009</c:v>
                </c:pt>
                <c:pt idx="2203">
                  <c:v>3.0597167999999986</c:v>
                </c:pt>
                <c:pt idx="2204">
                  <c:v>3.0611056799999989</c:v>
                </c:pt>
                <c:pt idx="2205">
                  <c:v>3.0624945600000002</c:v>
                </c:pt>
                <c:pt idx="2206">
                  <c:v>3.0638834399999997</c:v>
                </c:pt>
                <c:pt idx="2207">
                  <c:v>3.0652723199999987</c:v>
                </c:pt>
                <c:pt idx="2208">
                  <c:v>3.0666638400000004</c:v>
                </c:pt>
                <c:pt idx="2209">
                  <c:v>3.0680527200000007</c:v>
                </c:pt>
                <c:pt idx="2210">
                  <c:v>3.0694418399999988</c:v>
                </c:pt>
                <c:pt idx="2211">
                  <c:v>3.07083072</c:v>
                </c:pt>
                <c:pt idx="2212">
                  <c:v>3.0722195999999977</c:v>
                </c:pt>
                <c:pt idx="2213">
                  <c:v>3.0736084799999972</c:v>
                </c:pt>
                <c:pt idx="2214">
                  <c:v>3.0749999999999997</c:v>
                </c:pt>
                <c:pt idx="2215">
                  <c:v>3.0763917600000035</c:v>
                </c:pt>
                <c:pt idx="2216">
                  <c:v>3.0777696000000008</c:v>
                </c:pt>
                <c:pt idx="2217">
                  <c:v>3.0791611199999998</c:v>
                </c:pt>
                <c:pt idx="2218">
                  <c:v>3.0805499999999988</c:v>
                </c:pt>
                <c:pt idx="2219">
                  <c:v>3.0819388799999992</c:v>
                </c:pt>
                <c:pt idx="2220">
                  <c:v>3.0833277600000066</c:v>
                </c:pt>
                <c:pt idx="2221">
                  <c:v>3.0847223999999995</c:v>
                </c:pt>
                <c:pt idx="2222">
                  <c:v>3.0861112800000012</c:v>
                </c:pt>
                <c:pt idx="2223">
                  <c:v>3.0875001600000012</c:v>
                </c:pt>
                <c:pt idx="2224">
                  <c:v>3.0888890400000006</c:v>
                </c:pt>
                <c:pt idx="2225">
                  <c:v>3.0902779199999997</c:v>
                </c:pt>
                <c:pt idx="2226">
                  <c:v>3.0916694399999942</c:v>
                </c:pt>
                <c:pt idx="2227">
                  <c:v>3.0930583199999977</c:v>
                </c:pt>
                <c:pt idx="2228">
                  <c:v>3.0944471999999967</c:v>
                </c:pt>
                <c:pt idx="2229">
                  <c:v>3.0958360799999998</c:v>
                </c:pt>
                <c:pt idx="2230">
                  <c:v>3.0972249600000001</c:v>
                </c:pt>
                <c:pt idx="2231">
                  <c:v>3.0986138400000005</c:v>
                </c:pt>
                <c:pt idx="2232">
                  <c:v>3.1000027200000009</c:v>
                </c:pt>
                <c:pt idx="2233">
                  <c:v>3.1013918400000056</c:v>
                </c:pt>
                <c:pt idx="2234">
                  <c:v>3.1027807200000002</c:v>
                </c:pt>
                <c:pt idx="2235">
                  <c:v>3.1041696000000005</c:v>
                </c:pt>
                <c:pt idx="2236">
                  <c:v>3.1055584799999987</c:v>
                </c:pt>
                <c:pt idx="2237">
                  <c:v>3.1069473599999986</c:v>
                </c:pt>
                <c:pt idx="2238">
                  <c:v>3.1083362400000039</c:v>
                </c:pt>
                <c:pt idx="2239">
                  <c:v>3.1097251199999993</c:v>
                </c:pt>
                <c:pt idx="2240">
                  <c:v>3.1111139999999997</c:v>
                </c:pt>
                <c:pt idx="2241">
                  <c:v>3.1124944799999987</c:v>
                </c:pt>
                <c:pt idx="2242">
                  <c:v>3.1138888799999993</c:v>
                </c:pt>
                <c:pt idx="2243">
                  <c:v>3.1152806400000008</c:v>
                </c:pt>
                <c:pt idx="2244">
                  <c:v>3.1166695199999968</c:v>
                </c:pt>
                <c:pt idx="2245">
                  <c:v>3.1180444799999987</c:v>
                </c:pt>
                <c:pt idx="2246">
                  <c:v>3.1194362399999997</c:v>
                </c:pt>
                <c:pt idx="2247">
                  <c:v>3.1208277600000041</c:v>
                </c:pt>
                <c:pt idx="2248">
                  <c:v>3.1222166400000004</c:v>
                </c:pt>
                <c:pt idx="2249">
                  <c:v>3.1236055200000008</c:v>
                </c:pt>
                <c:pt idx="2250">
                  <c:v>3.1249972800000045</c:v>
                </c:pt>
                <c:pt idx="2251">
                  <c:v>3.1263832800000002</c:v>
                </c:pt>
                <c:pt idx="2252">
                  <c:v>3.1277750400000039</c:v>
                </c:pt>
                <c:pt idx="2253">
                  <c:v>3.1291612800000044</c:v>
                </c:pt>
                <c:pt idx="2254">
                  <c:v>3.1305527999999985</c:v>
                </c:pt>
                <c:pt idx="2255">
                  <c:v>3.1319416799999988</c:v>
                </c:pt>
                <c:pt idx="2256">
                  <c:v>3.1333305600000037</c:v>
                </c:pt>
                <c:pt idx="2257">
                  <c:v>3.1347194399999987</c:v>
                </c:pt>
                <c:pt idx="2258">
                  <c:v>3.1361083199999977</c:v>
                </c:pt>
                <c:pt idx="2259">
                  <c:v>3.1374916799999992</c:v>
                </c:pt>
                <c:pt idx="2260">
                  <c:v>3.1388805599999996</c:v>
                </c:pt>
                <c:pt idx="2261">
                  <c:v>3.14026944</c:v>
                </c:pt>
                <c:pt idx="2262">
                  <c:v>3.1416583199999977</c:v>
                </c:pt>
                <c:pt idx="2263">
                  <c:v>3.1430472000000012</c:v>
                </c:pt>
                <c:pt idx="2264">
                  <c:v>3.1444360800000011</c:v>
                </c:pt>
                <c:pt idx="2265">
                  <c:v>3.1458249599999992</c:v>
                </c:pt>
                <c:pt idx="2266">
                  <c:v>3.1472167200000012</c:v>
                </c:pt>
                <c:pt idx="2267">
                  <c:v>3.1486056000000007</c:v>
                </c:pt>
                <c:pt idx="2268">
                  <c:v>3.149994480000001</c:v>
                </c:pt>
                <c:pt idx="2269">
                  <c:v>3.1513833599999992</c:v>
                </c:pt>
                <c:pt idx="2270">
                  <c:v>3.1527751199999967</c:v>
                </c:pt>
                <c:pt idx="2271">
                  <c:v>3.1541640000000006</c:v>
                </c:pt>
                <c:pt idx="2272">
                  <c:v>3.1555528799999997</c:v>
                </c:pt>
                <c:pt idx="2273">
                  <c:v>3.1569417599999992</c:v>
                </c:pt>
                <c:pt idx="2274">
                  <c:v>3.1583306399999991</c:v>
                </c:pt>
                <c:pt idx="2275">
                  <c:v>3.1597195199999994</c:v>
                </c:pt>
                <c:pt idx="2276">
                  <c:v>3.1611083999999998</c:v>
                </c:pt>
                <c:pt idx="2277">
                  <c:v>3.1624972800000002</c:v>
                </c:pt>
                <c:pt idx="2278">
                  <c:v>3.1638861600000006</c:v>
                </c:pt>
                <c:pt idx="2279">
                  <c:v>3.1652750400000009</c:v>
                </c:pt>
                <c:pt idx="2280">
                  <c:v>3.1666667999999998</c:v>
                </c:pt>
                <c:pt idx="2281">
                  <c:v>3.1680556799999997</c:v>
                </c:pt>
                <c:pt idx="2282">
                  <c:v>3.1694332800000002</c:v>
                </c:pt>
                <c:pt idx="2283">
                  <c:v>3.1708223999999987</c:v>
                </c:pt>
                <c:pt idx="2284">
                  <c:v>3.1722249599999985</c:v>
                </c:pt>
                <c:pt idx="2285">
                  <c:v>3.1736027999999994</c:v>
                </c:pt>
                <c:pt idx="2286">
                  <c:v>3.1749916800000002</c:v>
                </c:pt>
                <c:pt idx="2287">
                  <c:v>3.1763805600000001</c:v>
                </c:pt>
                <c:pt idx="2288">
                  <c:v>3.1777694400000005</c:v>
                </c:pt>
                <c:pt idx="2289">
                  <c:v>3.1791583199999978</c:v>
                </c:pt>
                <c:pt idx="2290">
                  <c:v>3.1805471999999986</c:v>
                </c:pt>
                <c:pt idx="2291">
                  <c:v>3.181933439999999</c:v>
                </c:pt>
                <c:pt idx="2292">
                  <c:v>3.1833307200000056</c:v>
                </c:pt>
                <c:pt idx="2293">
                  <c:v>3.1847196000000002</c:v>
                </c:pt>
                <c:pt idx="2294">
                  <c:v>3.1861084799999997</c:v>
                </c:pt>
                <c:pt idx="2295">
                  <c:v>3.187500000000004</c:v>
                </c:pt>
                <c:pt idx="2296">
                  <c:v>3.1888888800000004</c:v>
                </c:pt>
                <c:pt idx="2297">
                  <c:v>3.1902777600000012</c:v>
                </c:pt>
                <c:pt idx="2298">
                  <c:v>3.1916666400000007</c:v>
                </c:pt>
                <c:pt idx="2299">
                  <c:v>3.1930583999999977</c:v>
                </c:pt>
                <c:pt idx="2300">
                  <c:v>3.1944362400000044</c:v>
                </c:pt>
                <c:pt idx="2301">
                  <c:v>3.1958361600000007</c:v>
                </c:pt>
                <c:pt idx="2302">
                  <c:v>3.1972166399999988</c:v>
                </c:pt>
                <c:pt idx="2303">
                  <c:v>3.1986055199999988</c:v>
                </c:pt>
                <c:pt idx="2304">
                  <c:v>3.1999943999999996</c:v>
                </c:pt>
                <c:pt idx="2305">
                  <c:v>3.2013861600000011</c:v>
                </c:pt>
                <c:pt idx="2306">
                  <c:v>3.2027750399999988</c:v>
                </c:pt>
                <c:pt idx="2307">
                  <c:v>3.2041612800000037</c:v>
                </c:pt>
                <c:pt idx="2308">
                  <c:v>3.2055501599999996</c:v>
                </c:pt>
                <c:pt idx="2309">
                  <c:v>3.2069390400000035</c:v>
                </c:pt>
                <c:pt idx="2310">
                  <c:v>3.2083279200000012</c:v>
                </c:pt>
                <c:pt idx="2311">
                  <c:v>3.2097168000000011</c:v>
                </c:pt>
                <c:pt idx="2312">
                  <c:v>3.2111056799999997</c:v>
                </c:pt>
                <c:pt idx="2313">
                  <c:v>3.2124945599999992</c:v>
                </c:pt>
                <c:pt idx="2314">
                  <c:v>3.2138860799999991</c:v>
                </c:pt>
                <c:pt idx="2315">
                  <c:v>3.2152749599999995</c:v>
                </c:pt>
                <c:pt idx="2316">
                  <c:v>3.2166638399999967</c:v>
                </c:pt>
                <c:pt idx="2317">
                  <c:v>3.2180555999999987</c:v>
                </c:pt>
                <c:pt idx="2318">
                  <c:v>3.2194473599999998</c:v>
                </c:pt>
                <c:pt idx="2319">
                  <c:v>3.220836240000005</c:v>
                </c:pt>
                <c:pt idx="2320">
                  <c:v>3.2222251199999987</c:v>
                </c:pt>
                <c:pt idx="2321">
                  <c:v>3.2236139999999986</c:v>
                </c:pt>
                <c:pt idx="2322">
                  <c:v>3.225002879999999</c:v>
                </c:pt>
                <c:pt idx="2323">
                  <c:v>3.2263807200000012</c:v>
                </c:pt>
                <c:pt idx="2324">
                  <c:v>3.2277696000000002</c:v>
                </c:pt>
                <c:pt idx="2325">
                  <c:v>3.2291611200000006</c:v>
                </c:pt>
                <c:pt idx="2326">
                  <c:v>3.2305500000000009</c:v>
                </c:pt>
                <c:pt idx="2327">
                  <c:v>3.2319417600000002</c:v>
                </c:pt>
                <c:pt idx="2328">
                  <c:v>3.2333306400000046</c:v>
                </c:pt>
                <c:pt idx="2329">
                  <c:v>3.2347166399999994</c:v>
                </c:pt>
                <c:pt idx="2330">
                  <c:v>3.2361055199999997</c:v>
                </c:pt>
                <c:pt idx="2331">
                  <c:v>3.2374944000000001</c:v>
                </c:pt>
                <c:pt idx="2332">
                  <c:v>3.2388832800000005</c:v>
                </c:pt>
                <c:pt idx="2333">
                  <c:v>3.2402723999999994</c:v>
                </c:pt>
                <c:pt idx="2334">
                  <c:v>3.2416612800000002</c:v>
                </c:pt>
                <c:pt idx="2335">
                  <c:v>3.2430501600000001</c:v>
                </c:pt>
                <c:pt idx="2336">
                  <c:v>3.2444390400000045</c:v>
                </c:pt>
                <c:pt idx="2337">
                  <c:v>3.2458279200000009</c:v>
                </c:pt>
                <c:pt idx="2338">
                  <c:v>3.2472168000000012</c:v>
                </c:pt>
                <c:pt idx="2339">
                  <c:v>3.2486056799999989</c:v>
                </c:pt>
                <c:pt idx="2340">
                  <c:v>3.2499945600000046</c:v>
                </c:pt>
                <c:pt idx="2341">
                  <c:v>3.2513834399999997</c:v>
                </c:pt>
                <c:pt idx="2342">
                  <c:v>3.2527723199999987</c:v>
                </c:pt>
                <c:pt idx="2343">
                  <c:v>3.2541638400000039</c:v>
                </c:pt>
                <c:pt idx="2344">
                  <c:v>3.2555527200000007</c:v>
                </c:pt>
                <c:pt idx="2345">
                  <c:v>3.2569418399999988</c:v>
                </c:pt>
                <c:pt idx="2346">
                  <c:v>3.2583333600000035</c:v>
                </c:pt>
                <c:pt idx="2347">
                  <c:v>3.2597222400000012</c:v>
                </c:pt>
                <c:pt idx="2348">
                  <c:v>3.2611111200000011</c:v>
                </c:pt>
                <c:pt idx="2349">
                  <c:v>3.2625000000000011</c:v>
                </c:pt>
                <c:pt idx="2350">
                  <c:v>3.2638917600000066</c:v>
                </c:pt>
                <c:pt idx="2351">
                  <c:v>3.2652806400000012</c:v>
                </c:pt>
                <c:pt idx="2352">
                  <c:v>3.2666695200000007</c:v>
                </c:pt>
                <c:pt idx="2353">
                  <c:v>3.2680583999999997</c:v>
                </c:pt>
                <c:pt idx="2354">
                  <c:v>3.2694472799999992</c:v>
                </c:pt>
                <c:pt idx="2355">
                  <c:v>3.2708361599999991</c:v>
                </c:pt>
                <c:pt idx="2356">
                  <c:v>3.2722250399999977</c:v>
                </c:pt>
                <c:pt idx="2357">
                  <c:v>3.2736112800000012</c:v>
                </c:pt>
                <c:pt idx="2358">
                  <c:v>3.2750001600000003</c:v>
                </c:pt>
                <c:pt idx="2359">
                  <c:v>3.2763890400000006</c:v>
                </c:pt>
                <c:pt idx="2360">
                  <c:v>3.2777695199999992</c:v>
                </c:pt>
                <c:pt idx="2361">
                  <c:v>3.2791583999999987</c:v>
                </c:pt>
                <c:pt idx="2362">
                  <c:v>3.2805472800000031</c:v>
                </c:pt>
                <c:pt idx="2363">
                  <c:v>3.2819361600000012</c:v>
                </c:pt>
                <c:pt idx="2364">
                  <c:v>3.283325040000006</c:v>
                </c:pt>
                <c:pt idx="2365">
                  <c:v>3.2847139200000006</c:v>
                </c:pt>
                <c:pt idx="2366">
                  <c:v>3.286102800000001</c:v>
                </c:pt>
                <c:pt idx="2367">
                  <c:v>3.2874916800000027</c:v>
                </c:pt>
                <c:pt idx="2368">
                  <c:v>3.2888834400000002</c:v>
                </c:pt>
                <c:pt idx="2369">
                  <c:v>3.2902723199999997</c:v>
                </c:pt>
                <c:pt idx="2370">
                  <c:v>3.2916638400000009</c:v>
                </c:pt>
                <c:pt idx="2371">
                  <c:v>3.2930555999999997</c:v>
                </c:pt>
                <c:pt idx="2372">
                  <c:v>3.2944444799999997</c:v>
                </c:pt>
                <c:pt idx="2373">
                  <c:v>3.295836239999999</c:v>
                </c:pt>
                <c:pt idx="2374">
                  <c:v>3.2972251199999993</c:v>
                </c:pt>
                <c:pt idx="2375">
                  <c:v>3.2986139999999997</c:v>
                </c:pt>
                <c:pt idx="2376">
                  <c:v>3.3000028799999988</c:v>
                </c:pt>
                <c:pt idx="2377">
                  <c:v>3.3013807200000009</c:v>
                </c:pt>
                <c:pt idx="2378">
                  <c:v>3.3027695999999978</c:v>
                </c:pt>
                <c:pt idx="2379">
                  <c:v>3.3041584799999977</c:v>
                </c:pt>
                <c:pt idx="2380">
                  <c:v>3.3055473599999994</c:v>
                </c:pt>
                <c:pt idx="2381">
                  <c:v>3.3069362399999997</c:v>
                </c:pt>
                <c:pt idx="2382">
                  <c:v>3.3083251199999997</c:v>
                </c:pt>
                <c:pt idx="2383">
                  <c:v>3.3097140000000005</c:v>
                </c:pt>
                <c:pt idx="2384">
                  <c:v>3.3111028799999978</c:v>
                </c:pt>
                <c:pt idx="2385">
                  <c:v>3.3124917599999986</c:v>
                </c:pt>
                <c:pt idx="2386">
                  <c:v>3.3138806399999967</c:v>
                </c:pt>
                <c:pt idx="2387">
                  <c:v>3.3152695199999958</c:v>
                </c:pt>
                <c:pt idx="2388">
                  <c:v>3.3166583999999921</c:v>
                </c:pt>
                <c:pt idx="2389">
                  <c:v>3.3180472799999987</c:v>
                </c:pt>
                <c:pt idx="2390">
                  <c:v>3.3194361599999977</c:v>
                </c:pt>
                <c:pt idx="2391">
                  <c:v>3.3208334400000004</c:v>
                </c:pt>
                <c:pt idx="2392">
                  <c:v>3.3222223199999972</c:v>
                </c:pt>
                <c:pt idx="2393">
                  <c:v>3.323613840000001</c:v>
                </c:pt>
                <c:pt idx="2394">
                  <c:v>3.3250027199999987</c:v>
                </c:pt>
                <c:pt idx="2395">
                  <c:v>3.3263805599999996</c:v>
                </c:pt>
                <c:pt idx="2396">
                  <c:v>3.32776944</c:v>
                </c:pt>
                <c:pt idx="2397">
                  <c:v>3.3291583199999977</c:v>
                </c:pt>
                <c:pt idx="2398">
                  <c:v>3.3305472000000007</c:v>
                </c:pt>
                <c:pt idx="2399">
                  <c:v>3.3319360799999997</c:v>
                </c:pt>
                <c:pt idx="2400">
                  <c:v>3.3333249599999992</c:v>
                </c:pt>
                <c:pt idx="2401">
                  <c:v>3.3347138399999987</c:v>
                </c:pt>
                <c:pt idx="2402">
                  <c:v>3.3361027199999977</c:v>
                </c:pt>
                <c:pt idx="2403">
                  <c:v>3.3374918400000011</c:v>
                </c:pt>
                <c:pt idx="2404">
                  <c:v>3.3388807199999988</c:v>
                </c:pt>
                <c:pt idx="2405">
                  <c:v>3.3402695999999987</c:v>
                </c:pt>
                <c:pt idx="2406">
                  <c:v>3.3416584799999947</c:v>
                </c:pt>
                <c:pt idx="2407">
                  <c:v>3.3430473599999999</c:v>
                </c:pt>
                <c:pt idx="2408">
                  <c:v>3.3444362400000012</c:v>
                </c:pt>
                <c:pt idx="2409">
                  <c:v>3.3458251199999967</c:v>
                </c:pt>
                <c:pt idx="2410">
                  <c:v>3.347214000000001</c:v>
                </c:pt>
                <c:pt idx="2411">
                  <c:v>3.3486083999999967</c:v>
                </c:pt>
                <c:pt idx="2412">
                  <c:v>3.3499972800000002</c:v>
                </c:pt>
                <c:pt idx="2413">
                  <c:v>3.3513861599999997</c:v>
                </c:pt>
                <c:pt idx="2414">
                  <c:v>3.3527750399999969</c:v>
                </c:pt>
                <c:pt idx="2415">
                  <c:v>3.3541639199999977</c:v>
                </c:pt>
                <c:pt idx="2416">
                  <c:v>3.3555527999999977</c:v>
                </c:pt>
                <c:pt idx="2417">
                  <c:v>3.3569416799999967</c:v>
                </c:pt>
                <c:pt idx="2418">
                  <c:v>3.3583334400000009</c:v>
                </c:pt>
                <c:pt idx="2419">
                  <c:v>3.3597223199999977</c:v>
                </c:pt>
                <c:pt idx="2420">
                  <c:v>3.361111199999999</c:v>
                </c:pt>
                <c:pt idx="2421">
                  <c:v>3.3625000799999993</c:v>
                </c:pt>
                <c:pt idx="2422">
                  <c:v>3.3638918400000044</c:v>
                </c:pt>
                <c:pt idx="2423">
                  <c:v>3.3652807199999986</c:v>
                </c:pt>
                <c:pt idx="2424">
                  <c:v>3.3666695999999967</c:v>
                </c:pt>
                <c:pt idx="2425">
                  <c:v>3.3680500799999997</c:v>
                </c:pt>
                <c:pt idx="2426">
                  <c:v>3.3694418399999977</c:v>
                </c:pt>
                <c:pt idx="2427">
                  <c:v>3.3708307199999989</c:v>
                </c:pt>
                <c:pt idx="2428">
                  <c:v>3.3722222399999957</c:v>
                </c:pt>
                <c:pt idx="2429">
                  <c:v>3.3736140000000008</c:v>
                </c:pt>
                <c:pt idx="2430">
                  <c:v>3.3750028799999967</c:v>
                </c:pt>
                <c:pt idx="2431">
                  <c:v>3.3763917600000002</c:v>
                </c:pt>
                <c:pt idx="2432">
                  <c:v>3.3777806399999988</c:v>
                </c:pt>
                <c:pt idx="2433">
                  <c:v>3.3791695199999987</c:v>
                </c:pt>
                <c:pt idx="2434">
                  <c:v>3.3805473600000004</c:v>
                </c:pt>
                <c:pt idx="2435">
                  <c:v>3.3819362400000044</c:v>
                </c:pt>
                <c:pt idx="2436">
                  <c:v>3.3833251199999985</c:v>
                </c:pt>
                <c:pt idx="2437">
                  <c:v>3.3847166399999988</c:v>
                </c:pt>
                <c:pt idx="2438">
                  <c:v>3.3861083999999977</c:v>
                </c:pt>
                <c:pt idx="2439">
                  <c:v>3.3874972800000012</c:v>
                </c:pt>
                <c:pt idx="2440">
                  <c:v>3.3888861599999998</c:v>
                </c:pt>
                <c:pt idx="2441">
                  <c:v>3.3902750399999952</c:v>
                </c:pt>
                <c:pt idx="2442">
                  <c:v>3.3916639199999947</c:v>
                </c:pt>
                <c:pt idx="2443">
                  <c:v>3.3930556799999967</c:v>
                </c:pt>
                <c:pt idx="2444">
                  <c:v>3.394447199999997</c:v>
                </c:pt>
                <c:pt idx="2445">
                  <c:v>3.3958360799999987</c:v>
                </c:pt>
                <c:pt idx="2446">
                  <c:v>3.3972249599999991</c:v>
                </c:pt>
                <c:pt idx="2447">
                  <c:v>3.3986138399999977</c:v>
                </c:pt>
                <c:pt idx="2448">
                  <c:v>3.4000027199999998</c:v>
                </c:pt>
                <c:pt idx="2449">
                  <c:v>3.4013918399999992</c:v>
                </c:pt>
                <c:pt idx="2450">
                  <c:v>3.4027807199999991</c:v>
                </c:pt>
                <c:pt idx="2451">
                  <c:v>3.4041583199999987</c:v>
                </c:pt>
                <c:pt idx="2452">
                  <c:v>3.4055500800000003</c:v>
                </c:pt>
                <c:pt idx="2453">
                  <c:v>3.4069389599999997</c:v>
                </c:pt>
                <c:pt idx="2454">
                  <c:v>3.4083278400000054</c:v>
                </c:pt>
                <c:pt idx="2455">
                  <c:v>3.4097222399999998</c:v>
                </c:pt>
                <c:pt idx="2456">
                  <c:v>3.4111111199999997</c:v>
                </c:pt>
                <c:pt idx="2457">
                  <c:v>3.4124999999999965</c:v>
                </c:pt>
                <c:pt idx="2458">
                  <c:v>3.4138917600000012</c:v>
                </c:pt>
                <c:pt idx="2459">
                  <c:v>3.4152806399999962</c:v>
                </c:pt>
                <c:pt idx="2460">
                  <c:v>3.4166695199999957</c:v>
                </c:pt>
                <c:pt idx="2461">
                  <c:v>3.4180583999999961</c:v>
                </c:pt>
                <c:pt idx="2462">
                  <c:v>3.4194472799999978</c:v>
                </c:pt>
                <c:pt idx="2463">
                  <c:v>3.4208361599999986</c:v>
                </c:pt>
                <c:pt idx="2464">
                  <c:v>3.4222250399999967</c:v>
                </c:pt>
                <c:pt idx="2465">
                  <c:v>3.4236139199999993</c:v>
                </c:pt>
                <c:pt idx="2466">
                  <c:v>3.4250027999999997</c:v>
                </c:pt>
                <c:pt idx="2467">
                  <c:v>3.4263806400000005</c:v>
                </c:pt>
                <c:pt idx="2468">
                  <c:v>3.4277695200000009</c:v>
                </c:pt>
                <c:pt idx="2469">
                  <c:v>3.4291583999999977</c:v>
                </c:pt>
                <c:pt idx="2470">
                  <c:v>3.430547279999999</c:v>
                </c:pt>
                <c:pt idx="2471">
                  <c:v>3.4319390400000005</c:v>
                </c:pt>
                <c:pt idx="2472">
                  <c:v>3.4333279200000009</c:v>
                </c:pt>
                <c:pt idx="2473">
                  <c:v>3.4347167999999986</c:v>
                </c:pt>
                <c:pt idx="2474">
                  <c:v>3.4361056799999967</c:v>
                </c:pt>
                <c:pt idx="2475">
                  <c:v>3.4374945600000002</c:v>
                </c:pt>
                <c:pt idx="2476">
                  <c:v>3.4388860799999987</c:v>
                </c:pt>
                <c:pt idx="2477">
                  <c:v>3.44027496</c:v>
                </c:pt>
                <c:pt idx="2478">
                  <c:v>3.4416638400000004</c:v>
                </c:pt>
                <c:pt idx="2479">
                  <c:v>3.4430527200000007</c:v>
                </c:pt>
                <c:pt idx="2480">
                  <c:v>3.4444418399999988</c:v>
                </c:pt>
                <c:pt idx="2481">
                  <c:v>3.44583072</c:v>
                </c:pt>
                <c:pt idx="2482">
                  <c:v>3.4472196000000004</c:v>
                </c:pt>
                <c:pt idx="2483">
                  <c:v>3.4486084799999972</c:v>
                </c:pt>
                <c:pt idx="2484">
                  <c:v>3.4499973600000011</c:v>
                </c:pt>
                <c:pt idx="2485">
                  <c:v>3.4513862399999988</c:v>
                </c:pt>
                <c:pt idx="2486">
                  <c:v>3.4527751199999948</c:v>
                </c:pt>
                <c:pt idx="2487">
                  <c:v>3.4541639999999987</c:v>
                </c:pt>
                <c:pt idx="2488">
                  <c:v>3.4555528799999977</c:v>
                </c:pt>
                <c:pt idx="2489">
                  <c:v>3.4569417600000003</c:v>
                </c:pt>
                <c:pt idx="2490">
                  <c:v>3.4583306400000011</c:v>
                </c:pt>
                <c:pt idx="2491">
                  <c:v>3.4597223999999978</c:v>
                </c:pt>
                <c:pt idx="2492">
                  <c:v>3.4611112800000012</c:v>
                </c:pt>
                <c:pt idx="2493">
                  <c:v>3.4625001600000003</c:v>
                </c:pt>
                <c:pt idx="2494">
                  <c:v>3.4638890400000006</c:v>
                </c:pt>
                <c:pt idx="2495">
                  <c:v>3.4652779199999997</c:v>
                </c:pt>
                <c:pt idx="2496">
                  <c:v>3.4666555199999967</c:v>
                </c:pt>
                <c:pt idx="2497">
                  <c:v>3.4680583199999977</c:v>
                </c:pt>
                <c:pt idx="2498">
                  <c:v>3.4694471999999967</c:v>
                </c:pt>
                <c:pt idx="2499">
                  <c:v>3.4708250400000003</c:v>
                </c:pt>
                <c:pt idx="2500">
                  <c:v>3.4722139199999966</c:v>
                </c:pt>
                <c:pt idx="2501">
                  <c:v>3.4736056799999977</c:v>
                </c:pt>
                <c:pt idx="2502">
                  <c:v>3.4750000799999987</c:v>
                </c:pt>
                <c:pt idx="2503">
                  <c:v>3.4763889599999978</c:v>
                </c:pt>
                <c:pt idx="2504">
                  <c:v>3.4777807200000002</c:v>
                </c:pt>
                <c:pt idx="2505">
                  <c:v>3.4791695999999988</c:v>
                </c:pt>
                <c:pt idx="2506">
                  <c:v>3.4805584799999987</c:v>
                </c:pt>
                <c:pt idx="2507">
                  <c:v>3.4819473599999986</c:v>
                </c:pt>
                <c:pt idx="2508">
                  <c:v>3.4833362400000039</c:v>
                </c:pt>
                <c:pt idx="2509">
                  <c:v>3.4847251199999993</c:v>
                </c:pt>
                <c:pt idx="2510">
                  <c:v>3.486102719999999</c:v>
                </c:pt>
                <c:pt idx="2511">
                  <c:v>3.4874944800000005</c:v>
                </c:pt>
                <c:pt idx="2512">
                  <c:v>3.4888807200000009</c:v>
                </c:pt>
                <c:pt idx="2513">
                  <c:v>3.4902695999999978</c:v>
                </c:pt>
                <c:pt idx="2514">
                  <c:v>3.4916584799999923</c:v>
                </c:pt>
                <c:pt idx="2515">
                  <c:v>3.4930473599999994</c:v>
                </c:pt>
                <c:pt idx="2516">
                  <c:v>3.4944362399999997</c:v>
                </c:pt>
                <c:pt idx="2517">
                  <c:v>3.4958251199999957</c:v>
                </c:pt>
                <c:pt idx="2518">
                  <c:v>3.4972140000000005</c:v>
                </c:pt>
                <c:pt idx="2519">
                  <c:v>3.4986028799999978</c:v>
                </c:pt>
                <c:pt idx="2520">
                  <c:v>3.4999917600000012</c:v>
                </c:pt>
                <c:pt idx="2521">
                  <c:v>3.5013806399999989</c:v>
                </c:pt>
                <c:pt idx="2522">
                  <c:v>3.5027695199999993</c:v>
                </c:pt>
                <c:pt idx="2523">
                  <c:v>3.5041583999999997</c:v>
                </c:pt>
                <c:pt idx="2524">
                  <c:v>3.50554728</c:v>
                </c:pt>
                <c:pt idx="2525">
                  <c:v>3.5069361600000004</c:v>
                </c:pt>
                <c:pt idx="2526">
                  <c:v>3.5083250400000012</c:v>
                </c:pt>
                <c:pt idx="2527">
                  <c:v>3.5097167999999996</c:v>
                </c:pt>
                <c:pt idx="2528">
                  <c:v>3.5111056799999987</c:v>
                </c:pt>
                <c:pt idx="2529">
                  <c:v>3.5124945600000004</c:v>
                </c:pt>
                <c:pt idx="2530">
                  <c:v>3.5138834400000007</c:v>
                </c:pt>
                <c:pt idx="2531">
                  <c:v>3.5152749599999997</c:v>
                </c:pt>
                <c:pt idx="2532">
                  <c:v>3.5166667199999977</c:v>
                </c:pt>
                <c:pt idx="2533">
                  <c:v>3.5180555999999967</c:v>
                </c:pt>
                <c:pt idx="2534">
                  <c:v>3.5194473599999987</c:v>
                </c:pt>
                <c:pt idx="2535">
                  <c:v>3.5208249599999992</c:v>
                </c:pt>
                <c:pt idx="2536">
                  <c:v>3.5222138399999987</c:v>
                </c:pt>
                <c:pt idx="2537">
                  <c:v>3.5236027199999995</c:v>
                </c:pt>
                <c:pt idx="2538">
                  <c:v>3.5249918400000069</c:v>
                </c:pt>
                <c:pt idx="2539">
                  <c:v>3.5263807199999992</c:v>
                </c:pt>
                <c:pt idx="2540">
                  <c:v>3.5277722399999991</c:v>
                </c:pt>
                <c:pt idx="2541">
                  <c:v>3.5291611199999995</c:v>
                </c:pt>
                <c:pt idx="2542">
                  <c:v>3.5305528799999997</c:v>
                </c:pt>
                <c:pt idx="2543">
                  <c:v>3.5319417599999992</c:v>
                </c:pt>
                <c:pt idx="2544">
                  <c:v>3.5333306399999991</c:v>
                </c:pt>
                <c:pt idx="2545">
                  <c:v>3.5347195199999994</c:v>
                </c:pt>
                <c:pt idx="2546">
                  <c:v>3.5361083999999967</c:v>
                </c:pt>
                <c:pt idx="2547">
                  <c:v>3.5374972800000002</c:v>
                </c:pt>
                <c:pt idx="2548">
                  <c:v>3.5388861599999997</c:v>
                </c:pt>
                <c:pt idx="2549">
                  <c:v>3.5402750400000009</c:v>
                </c:pt>
                <c:pt idx="2550">
                  <c:v>3.5416639199999977</c:v>
                </c:pt>
                <c:pt idx="2551">
                  <c:v>3.543052799999999</c:v>
                </c:pt>
                <c:pt idx="2552">
                  <c:v>3.5444416799999994</c:v>
                </c:pt>
                <c:pt idx="2553">
                  <c:v>3.5458305600000002</c:v>
                </c:pt>
                <c:pt idx="2554">
                  <c:v>3.5472194400000001</c:v>
                </c:pt>
                <c:pt idx="2555">
                  <c:v>3.5486083199999987</c:v>
                </c:pt>
                <c:pt idx="2556">
                  <c:v>3.5499972000000044</c:v>
                </c:pt>
                <c:pt idx="2557">
                  <c:v>3.5513860799999986</c:v>
                </c:pt>
                <c:pt idx="2558">
                  <c:v>3.5527778400000001</c:v>
                </c:pt>
                <c:pt idx="2559">
                  <c:v>3.5541695999999989</c:v>
                </c:pt>
                <c:pt idx="2560">
                  <c:v>3.5555584799999957</c:v>
                </c:pt>
                <c:pt idx="2561">
                  <c:v>3.5569360799999989</c:v>
                </c:pt>
                <c:pt idx="2562">
                  <c:v>3.5583278400000045</c:v>
                </c:pt>
                <c:pt idx="2563">
                  <c:v>3.5597195999999993</c:v>
                </c:pt>
                <c:pt idx="2564">
                  <c:v>3.5611084799999997</c:v>
                </c:pt>
                <c:pt idx="2565">
                  <c:v>3.5624973600000001</c:v>
                </c:pt>
                <c:pt idx="2566">
                  <c:v>3.563886240000004</c:v>
                </c:pt>
                <c:pt idx="2567">
                  <c:v>3.5652751199999977</c:v>
                </c:pt>
                <c:pt idx="2568">
                  <c:v>3.5666639999999967</c:v>
                </c:pt>
                <c:pt idx="2569">
                  <c:v>3.5680528799999989</c:v>
                </c:pt>
                <c:pt idx="2570">
                  <c:v>3.5694417599999992</c:v>
                </c:pt>
                <c:pt idx="2571">
                  <c:v>3.5708306399999987</c:v>
                </c:pt>
                <c:pt idx="2572">
                  <c:v>3.5722195199999978</c:v>
                </c:pt>
                <c:pt idx="2573">
                  <c:v>3.5736083999999977</c:v>
                </c:pt>
                <c:pt idx="2574">
                  <c:v>3.5749972800000012</c:v>
                </c:pt>
                <c:pt idx="2575">
                  <c:v>3.5763890399999987</c:v>
                </c:pt>
                <c:pt idx="2576">
                  <c:v>3.5777779199999999</c:v>
                </c:pt>
                <c:pt idx="2577">
                  <c:v>3.5791694400000003</c:v>
                </c:pt>
                <c:pt idx="2578">
                  <c:v>3.5805583199999997</c:v>
                </c:pt>
                <c:pt idx="2579">
                  <c:v>3.581947200000001</c:v>
                </c:pt>
                <c:pt idx="2580">
                  <c:v>3.5833360800000031</c:v>
                </c:pt>
                <c:pt idx="2581">
                  <c:v>3.5847249600000026</c:v>
                </c:pt>
                <c:pt idx="2582">
                  <c:v>3.5861138399999994</c:v>
                </c:pt>
                <c:pt idx="2583">
                  <c:v>3.5874916800000012</c:v>
                </c:pt>
                <c:pt idx="2584">
                  <c:v>3.5888805600000011</c:v>
                </c:pt>
                <c:pt idx="2585">
                  <c:v>3.5902694399999975</c:v>
                </c:pt>
                <c:pt idx="2586">
                  <c:v>3.5916583199999947</c:v>
                </c:pt>
                <c:pt idx="2587">
                  <c:v>3.5930471999999987</c:v>
                </c:pt>
                <c:pt idx="2588">
                  <c:v>3.5944360799999995</c:v>
                </c:pt>
                <c:pt idx="2589">
                  <c:v>3.5958362400000006</c:v>
                </c:pt>
                <c:pt idx="2590">
                  <c:v>3.5972251199999987</c:v>
                </c:pt>
                <c:pt idx="2591">
                  <c:v>3.5986139999999978</c:v>
                </c:pt>
                <c:pt idx="2592">
                  <c:v>3.600002879999999</c:v>
                </c:pt>
                <c:pt idx="2593">
                  <c:v>3.6013917600000056</c:v>
                </c:pt>
                <c:pt idx="2594">
                  <c:v>3.6027806399999998</c:v>
                </c:pt>
                <c:pt idx="2595">
                  <c:v>3.6041695200000001</c:v>
                </c:pt>
                <c:pt idx="2596">
                  <c:v>3.605547360000001</c:v>
                </c:pt>
                <c:pt idx="2597">
                  <c:v>3.6069362399999991</c:v>
                </c:pt>
                <c:pt idx="2598">
                  <c:v>3.6083277600000057</c:v>
                </c:pt>
                <c:pt idx="2599">
                  <c:v>3.6097166399999994</c:v>
                </c:pt>
                <c:pt idx="2600">
                  <c:v>3.6111083999999987</c:v>
                </c:pt>
                <c:pt idx="2601">
                  <c:v>3.6124972799999986</c:v>
                </c:pt>
                <c:pt idx="2602">
                  <c:v>3.613886159999999</c:v>
                </c:pt>
                <c:pt idx="2603">
                  <c:v>3.6152750399999967</c:v>
                </c:pt>
                <c:pt idx="2604">
                  <c:v>3.6166667999999977</c:v>
                </c:pt>
                <c:pt idx="2605">
                  <c:v>3.6180583199999967</c:v>
                </c:pt>
                <c:pt idx="2606">
                  <c:v>3.6194361599999993</c:v>
                </c:pt>
                <c:pt idx="2607">
                  <c:v>3.6208279200000009</c:v>
                </c:pt>
                <c:pt idx="2608">
                  <c:v>3.6222167999999986</c:v>
                </c:pt>
                <c:pt idx="2609">
                  <c:v>3.6236056799999989</c:v>
                </c:pt>
                <c:pt idx="2610">
                  <c:v>3.6249945600000046</c:v>
                </c:pt>
                <c:pt idx="2611">
                  <c:v>3.6263834399999997</c:v>
                </c:pt>
                <c:pt idx="2612">
                  <c:v>3.6277723200000001</c:v>
                </c:pt>
                <c:pt idx="2613">
                  <c:v>3.629161200000004</c:v>
                </c:pt>
                <c:pt idx="2614">
                  <c:v>3.6305527200000007</c:v>
                </c:pt>
                <c:pt idx="2615">
                  <c:v>3.6319418399999988</c:v>
                </c:pt>
                <c:pt idx="2616">
                  <c:v>3.6333333600000035</c:v>
                </c:pt>
                <c:pt idx="2617">
                  <c:v>3.6347222400000012</c:v>
                </c:pt>
                <c:pt idx="2618">
                  <c:v>3.6361111200000007</c:v>
                </c:pt>
                <c:pt idx="2619">
                  <c:v>3.6375000000000011</c:v>
                </c:pt>
                <c:pt idx="2620">
                  <c:v>3.6388888799999988</c:v>
                </c:pt>
                <c:pt idx="2621">
                  <c:v>3.6402777600000027</c:v>
                </c:pt>
                <c:pt idx="2622">
                  <c:v>3.6416666399999977</c:v>
                </c:pt>
                <c:pt idx="2623">
                  <c:v>3.6430555199999999</c:v>
                </c:pt>
                <c:pt idx="2624">
                  <c:v>3.6444362399999992</c:v>
                </c:pt>
                <c:pt idx="2625">
                  <c:v>3.6458251199999987</c:v>
                </c:pt>
                <c:pt idx="2626">
                  <c:v>3.6472140000000035</c:v>
                </c:pt>
                <c:pt idx="2627">
                  <c:v>3.6486028800000003</c:v>
                </c:pt>
                <c:pt idx="2628">
                  <c:v>3.6499944000000006</c:v>
                </c:pt>
                <c:pt idx="2629">
                  <c:v>3.6513861599999995</c:v>
                </c:pt>
                <c:pt idx="2630">
                  <c:v>3.6527750399999968</c:v>
                </c:pt>
                <c:pt idx="2631">
                  <c:v>3.6541667999999992</c:v>
                </c:pt>
                <c:pt idx="2632">
                  <c:v>3.6555583199999977</c:v>
                </c:pt>
                <c:pt idx="2633">
                  <c:v>3.6569471999999967</c:v>
                </c:pt>
                <c:pt idx="2634">
                  <c:v>3.6583360800000002</c:v>
                </c:pt>
                <c:pt idx="2635">
                  <c:v>3.6597249600000001</c:v>
                </c:pt>
                <c:pt idx="2636">
                  <c:v>3.6611138400000045</c:v>
                </c:pt>
                <c:pt idx="2637">
                  <c:v>3.6625027200000009</c:v>
                </c:pt>
                <c:pt idx="2638">
                  <c:v>3.6638805600000026</c:v>
                </c:pt>
                <c:pt idx="2639">
                  <c:v>3.6652694399999977</c:v>
                </c:pt>
                <c:pt idx="2640">
                  <c:v>3.6666583199999967</c:v>
                </c:pt>
                <c:pt idx="2641">
                  <c:v>3.6680472000000002</c:v>
                </c:pt>
                <c:pt idx="2642">
                  <c:v>3.6694360800000005</c:v>
                </c:pt>
                <c:pt idx="2643">
                  <c:v>3.6708249600000009</c:v>
                </c:pt>
                <c:pt idx="2644">
                  <c:v>3.6722138399999977</c:v>
                </c:pt>
                <c:pt idx="2645">
                  <c:v>3.6736055999999997</c:v>
                </c:pt>
                <c:pt idx="2646">
                  <c:v>3.6749944800000005</c:v>
                </c:pt>
                <c:pt idx="2647">
                  <c:v>3.6763807200000009</c:v>
                </c:pt>
                <c:pt idx="2648">
                  <c:v>3.6777695999999986</c:v>
                </c:pt>
                <c:pt idx="2649">
                  <c:v>3.6791584799999977</c:v>
                </c:pt>
                <c:pt idx="2650">
                  <c:v>3.6805499999999993</c:v>
                </c:pt>
                <c:pt idx="2651">
                  <c:v>3.6819388800000001</c:v>
                </c:pt>
                <c:pt idx="2652">
                  <c:v>3.6833277600000081</c:v>
                </c:pt>
                <c:pt idx="2653">
                  <c:v>3.6847166400000044</c:v>
                </c:pt>
                <c:pt idx="2654">
                  <c:v>3.6861055200000008</c:v>
                </c:pt>
                <c:pt idx="2655">
                  <c:v>3.6874944000000012</c:v>
                </c:pt>
                <c:pt idx="2656">
                  <c:v>3.6888832800000002</c:v>
                </c:pt>
                <c:pt idx="2657">
                  <c:v>3.6902723999999987</c:v>
                </c:pt>
                <c:pt idx="2658">
                  <c:v>3.6916612800000008</c:v>
                </c:pt>
                <c:pt idx="2659">
                  <c:v>3.6930501599999985</c:v>
                </c:pt>
                <c:pt idx="2660">
                  <c:v>3.6944390399999989</c:v>
                </c:pt>
                <c:pt idx="2661">
                  <c:v>3.6958279199999993</c:v>
                </c:pt>
                <c:pt idx="2662">
                  <c:v>3.6972223200000007</c:v>
                </c:pt>
                <c:pt idx="2663">
                  <c:v>3.6986027999999989</c:v>
                </c:pt>
                <c:pt idx="2664">
                  <c:v>3.7000027199999992</c:v>
                </c:pt>
                <c:pt idx="2665">
                  <c:v>3.7013918400000065</c:v>
                </c:pt>
                <c:pt idx="2666">
                  <c:v>3.70276944</c:v>
                </c:pt>
                <c:pt idx="2667">
                  <c:v>3.7041583200000003</c:v>
                </c:pt>
                <c:pt idx="2668">
                  <c:v>3.7055472000000012</c:v>
                </c:pt>
                <c:pt idx="2669">
                  <c:v>3.7069360800000011</c:v>
                </c:pt>
                <c:pt idx="2670">
                  <c:v>3.7083249600000037</c:v>
                </c:pt>
                <c:pt idx="2671">
                  <c:v>3.7097138399999992</c:v>
                </c:pt>
                <c:pt idx="2672">
                  <c:v>3.7111027199999995</c:v>
                </c:pt>
                <c:pt idx="2673">
                  <c:v>3.7124918400000011</c:v>
                </c:pt>
                <c:pt idx="2674">
                  <c:v>3.7138807199999992</c:v>
                </c:pt>
                <c:pt idx="2675">
                  <c:v>3.7152695999999987</c:v>
                </c:pt>
                <c:pt idx="2676">
                  <c:v>3.7166584799999947</c:v>
                </c:pt>
                <c:pt idx="2677">
                  <c:v>3.7180499999999967</c:v>
                </c:pt>
                <c:pt idx="2678">
                  <c:v>3.7194388799999998</c:v>
                </c:pt>
                <c:pt idx="2679">
                  <c:v>3.7208306399999991</c:v>
                </c:pt>
                <c:pt idx="2680">
                  <c:v>3.7222195199999994</c:v>
                </c:pt>
                <c:pt idx="2681">
                  <c:v>3.7236083999999998</c:v>
                </c:pt>
                <c:pt idx="2682">
                  <c:v>3.7250001599999991</c:v>
                </c:pt>
                <c:pt idx="2683">
                  <c:v>3.726389039999999</c:v>
                </c:pt>
                <c:pt idx="2684">
                  <c:v>3.7277779200000012</c:v>
                </c:pt>
                <c:pt idx="2685">
                  <c:v>3.7291694399999997</c:v>
                </c:pt>
                <c:pt idx="2686">
                  <c:v>3.7305472800000006</c:v>
                </c:pt>
                <c:pt idx="2687">
                  <c:v>3.7319416799999994</c:v>
                </c:pt>
                <c:pt idx="2688">
                  <c:v>3.7333305600000051</c:v>
                </c:pt>
                <c:pt idx="2689">
                  <c:v>3.7347194400000001</c:v>
                </c:pt>
                <c:pt idx="2690">
                  <c:v>3.7361083199999987</c:v>
                </c:pt>
                <c:pt idx="2691">
                  <c:v>3.7374972000000044</c:v>
                </c:pt>
                <c:pt idx="2692">
                  <c:v>3.7388860799999986</c:v>
                </c:pt>
                <c:pt idx="2693">
                  <c:v>3.7402749600000011</c:v>
                </c:pt>
                <c:pt idx="2694">
                  <c:v>3.7416638399999993</c:v>
                </c:pt>
                <c:pt idx="2695">
                  <c:v>3.7430527200000001</c:v>
                </c:pt>
                <c:pt idx="2696">
                  <c:v>3.7444418399999986</c:v>
                </c:pt>
                <c:pt idx="2697">
                  <c:v>3.7458307200000012</c:v>
                </c:pt>
                <c:pt idx="2698">
                  <c:v>3.7472196000000002</c:v>
                </c:pt>
                <c:pt idx="2699">
                  <c:v>3.7486084799999997</c:v>
                </c:pt>
                <c:pt idx="2700">
                  <c:v>3.7499973600000041</c:v>
                </c:pt>
                <c:pt idx="2701">
                  <c:v>3.751386240000004</c:v>
                </c:pt>
                <c:pt idx="2702">
                  <c:v>3.7527751199999977</c:v>
                </c:pt>
                <c:pt idx="2703">
                  <c:v>3.7541639999999985</c:v>
                </c:pt>
                <c:pt idx="2704">
                  <c:v>3.7555528799999989</c:v>
                </c:pt>
                <c:pt idx="2705">
                  <c:v>3.7569443999999987</c:v>
                </c:pt>
                <c:pt idx="2706">
                  <c:v>3.7583332800000036</c:v>
                </c:pt>
                <c:pt idx="2707">
                  <c:v>3.7597223999999985</c:v>
                </c:pt>
                <c:pt idx="2708">
                  <c:v>3.7611139199999992</c:v>
                </c:pt>
                <c:pt idx="2709">
                  <c:v>3.7624888799999985</c:v>
                </c:pt>
                <c:pt idx="2710">
                  <c:v>3.7638777600000046</c:v>
                </c:pt>
                <c:pt idx="2711">
                  <c:v>3.7652805600000012</c:v>
                </c:pt>
                <c:pt idx="2712">
                  <c:v>3.7666694400000003</c:v>
                </c:pt>
                <c:pt idx="2713">
                  <c:v>3.7680444</c:v>
                </c:pt>
                <c:pt idx="2714">
                  <c:v>3.769447200000001</c:v>
                </c:pt>
                <c:pt idx="2715">
                  <c:v>3.7708360799999991</c:v>
                </c:pt>
                <c:pt idx="2716">
                  <c:v>3.7722112799999996</c:v>
                </c:pt>
                <c:pt idx="2717">
                  <c:v>3.7736027999999999</c:v>
                </c:pt>
                <c:pt idx="2718">
                  <c:v>3.7749916800000012</c:v>
                </c:pt>
                <c:pt idx="2719">
                  <c:v>3.7763805600000011</c:v>
                </c:pt>
                <c:pt idx="2720">
                  <c:v>3.777769440000001</c:v>
                </c:pt>
                <c:pt idx="2721">
                  <c:v>3.7791695999999995</c:v>
                </c:pt>
                <c:pt idx="2722">
                  <c:v>3.7805471999999991</c:v>
                </c:pt>
                <c:pt idx="2723">
                  <c:v>3.781936080000003</c:v>
                </c:pt>
                <c:pt idx="2724">
                  <c:v>3.7833249600000061</c:v>
                </c:pt>
                <c:pt idx="2725">
                  <c:v>3.784713840000006</c:v>
                </c:pt>
                <c:pt idx="2726">
                  <c:v>3.7861027200000006</c:v>
                </c:pt>
                <c:pt idx="2727">
                  <c:v>3.7874944800000012</c:v>
                </c:pt>
                <c:pt idx="2728">
                  <c:v>3.7888833600000011</c:v>
                </c:pt>
                <c:pt idx="2729">
                  <c:v>3.7902722400000002</c:v>
                </c:pt>
                <c:pt idx="2730">
                  <c:v>3.7916611199999997</c:v>
                </c:pt>
                <c:pt idx="2731">
                  <c:v>3.7930528799999994</c:v>
                </c:pt>
                <c:pt idx="2732">
                  <c:v>3.7944417600000002</c:v>
                </c:pt>
                <c:pt idx="2733">
                  <c:v>3.7958306400000001</c:v>
                </c:pt>
                <c:pt idx="2734">
                  <c:v>3.7972195200000005</c:v>
                </c:pt>
                <c:pt idx="2735">
                  <c:v>3.7986139199999993</c:v>
                </c:pt>
                <c:pt idx="2736">
                  <c:v>3.8000027999999997</c:v>
                </c:pt>
                <c:pt idx="2737">
                  <c:v>3.8013806400000005</c:v>
                </c:pt>
                <c:pt idx="2738">
                  <c:v>3.8027723999999967</c:v>
                </c:pt>
                <c:pt idx="2739">
                  <c:v>3.8041639199999997</c:v>
                </c:pt>
                <c:pt idx="2740">
                  <c:v>3.8055527999999987</c:v>
                </c:pt>
                <c:pt idx="2741">
                  <c:v>3.8069416799999987</c:v>
                </c:pt>
                <c:pt idx="2742">
                  <c:v>3.8083305600000044</c:v>
                </c:pt>
                <c:pt idx="2743">
                  <c:v>3.8097194399999967</c:v>
                </c:pt>
                <c:pt idx="2744">
                  <c:v>3.8111001599999987</c:v>
                </c:pt>
                <c:pt idx="2745">
                  <c:v>3.8124890399999964</c:v>
                </c:pt>
                <c:pt idx="2746">
                  <c:v>3.8138779199999977</c:v>
                </c:pt>
                <c:pt idx="2747">
                  <c:v>3.8152667999999967</c:v>
                </c:pt>
                <c:pt idx="2748">
                  <c:v>3.8166583199999922</c:v>
                </c:pt>
                <c:pt idx="2749">
                  <c:v>3.8180471999999956</c:v>
                </c:pt>
                <c:pt idx="2750">
                  <c:v>3.8194389599999967</c:v>
                </c:pt>
                <c:pt idx="2751">
                  <c:v>3.8208249600000004</c:v>
                </c:pt>
                <c:pt idx="2752">
                  <c:v>3.8222167199999988</c:v>
                </c:pt>
                <c:pt idx="2753">
                  <c:v>3.8236055999999987</c:v>
                </c:pt>
                <c:pt idx="2754">
                  <c:v>3.82499448</c:v>
                </c:pt>
                <c:pt idx="2755">
                  <c:v>3.8263833600000003</c:v>
                </c:pt>
                <c:pt idx="2756">
                  <c:v>3.8277751199999988</c:v>
                </c:pt>
                <c:pt idx="2757">
                  <c:v>3.8291639999999987</c:v>
                </c:pt>
                <c:pt idx="2758">
                  <c:v>3.8305528799999977</c:v>
                </c:pt>
                <c:pt idx="2759">
                  <c:v>3.8319417600000003</c:v>
                </c:pt>
                <c:pt idx="2760">
                  <c:v>3.8333306400000011</c:v>
                </c:pt>
                <c:pt idx="2761">
                  <c:v>3.8347223999999978</c:v>
                </c:pt>
                <c:pt idx="2762">
                  <c:v>3.8361112799999999</c:v>
                </c:pt>
                <c:pt idx="2763">
                  <c:v>3.8375001600000003</c:v>
                </c:pt>
                <c:pt idx="2764">
                  <c:v>3.8388890399999971</c:v>
                </c:pt>
                <c:pt idx="2765">
                  <c:v>3.8402779199999997</c:v>
                </c:pt>
                <c:pt idx="2766">
                  <c:v>3.8416667999999987</c:v>
                </c:pt>
                <c:pt idx="2767">
                  <c:v>3.8430583199999977</c:v>
                </c:pt>
                <c:pt idx="2768">
                  <c:v>3.8444471999999967</c:v>
                </c:pt>
                <c:pt idx="2769">
                  <c:v>3.8458360799999998</c:v>
                </c:pt>
                <c:pt idx="2770">
                  <c:v>3.8472249600000001</c:v>
                </c:pt>
                <c:pt idx="2771">
                  <c:v>3.8486138400000005</c:v>
                </c:pt>
                <c:pt idx="2772">
                  <c:v>3.8500027199999987</c:v>
                </c:pt>
                <c:pt idx="2773">
                  <c:v>3.8513918399999998</c:v>
                </c:pt>
                <c:pt idx="2774">
                  <c:v>3.8527694399999932</c:v>
                </c:pt>
                <c:pt idx="2775">
                  <c:v>3.8541583199999967</c:v>
                </c:pt>
                <c:pt idx="2776">
                  <c:v>3.8555471999999966</c:v>
                </c:pt>
                <c:pt idx="2777">
                  <c:v>3.8569389599999977</c:v>
                </c:pt>
                <c:pt idx="2778">
                  <c:v>3.8583278399999994</c:v>
                </c:pt>
                <c:pt idx="2779">
                  <c:v>3.8597138399999977</c:v>
                </c:pt>
                <c:pt idx="2780">
                  <c:v>3.861102719999999</c:v>
                </c:pt>
                <c:pt idx="2781">
                  <c:v>3.8624918400000006</c:v>
                </c:pt>
                <c:pt idx="2782">
                  <c:v>3.8638833600000009</c:v>
                </c:pt>
                <c:pt idx="2783">
                  <c:v>3.8652722399999977</c:v>
                </c:pt>
                <c:pt idx="2784">
                  <c:v>3.8666611199999967</c:v>
                </c:pt>
                <c:pt idx="2785">
                  <c:v>3.8680499999999967</c:v>
                </c:pt>
                <c:pt idx="2786">
                  <c:v>3.8694362399999997</c:v>
                </c:pt>
                <c:pt idx="2787">
                  <c:v>3.8708277600000001</c:v>
                </c:pt>
                <c:pt idx="2788">
                  <c:v>3.872216639999996</c:v>
                </c:pt>
                <c:pt idx="2789">
                  <c:v>3.8736083999999957</c:v>
                </c:pt>
                <c:pt idx="2790">
                  <c:v>3.8749972800000001</c:v>
                </c:pt>
                <c:pt idx="2791">
                  <c:v>3.8763861599999987</c:v>
                </c:pt>
                <c:pt idx="2792">
                  <c:v>3.8777805600000002</c:v>
                </c:pt>
                <c:pt idx="2793">
                  <c:v>3.8791694399999948</c:v>
                </c:pt>
                <c:pt idx="2794">
                  <c:v>3.88054728</c:v>
                </c:pt>
                <c:pt idx="2795">
                  <c:v>3.8819361600000004</c:v>
                </c:pt>
                <c:pt idx="2796">
                  <c:v>3.8833250400000012</c:v>
                </c:pt>
                <c:pt idx="2797">
                  <c:v>3.8847139199999985</c:v>
                </c:pt>
                <c:pt idx="2798">
                  <c:v>3.8861027999999989</c:v>
                </c:pt>
                <c:pt idx="2799">
                  <c:v>3.8874916799999992</c:v>
                </c:pt>
                <c:pt idx="2800">
                  <c:v>3.8888805599999996</c:v>
                </c:pt>
                <c:pt idx="2801">
                  <c:v>3.8902694399999955</c:v>
                </c:pt>
                <c:pt idx="2802">
                  <c:v>3.8916583199999941</c:v>
                </c:pt>
                <c:pt idx="2803">
                  <c:v>3.8930472000000007</c:v>
                </c:pt>
                <c:pt idx="2804">
                  <c:v>3.8944360799999997</c:v>
                </c:pt>
                <c:pt idx="2805">
                  <c:v>3.8958249599999988</c:v>
                </c:pt>
                <c:pt idx="2806">
                  <c:v>3.8972138399999987</c:v>
                </c:pt>
                <c:pt idx="2807">
                  <c:v>3.8986055999999967</c:v>
                </c:pt>
                <c:pt idx="2808">
                  <c:v>3.8999973599999995</c:v>
                </c:pt>
                <c:pt idx="2809">
                  <c:v>3.9013862399999999</c:v>
                </c:pt>
                <c:pt idx="2810">
                  <c:v>3.9027751199999967</c:v>
                </c:pt>
                <c:pt idx="2811">
                  <c:v>3.9041640000000006</c:v>
                </c:pt>
                <c:pt idx="2812">
                  <c:v>3.9055528799999997</c:v>
                </c:pt>
                <c:pt idx="2813">
                  <c:v>3.9069443999999987</c:v>
                </c:pt>
                <c:pt idx="2814">
                  <c:v>3.9083332800000012</c:v>
                </c:pt>
                <c:pt idx="2815">
                  <c:v>3.9097223999999997</c:v>
                </c:pt>
                <c:pt idx="2816">
                  <c:v>3.911111280000001</c:v>
                </c:pt>
                <c:pt idx="2817">
                  <c:v>3.9125001599999987</c:v>
                </c:pt>
                <c:pt idx="2818">
                  <c:v>3.913891679999999</c:v>
                </c:pt>
                <c:pt idx="2819">
                  <c:v>3.9152805599999994</c:v>
                </c:pt>
                <c:pt idx="2820">
                  <c:v>3.9166583999999927</c:v>
                </c:pt>
                <c:pt idx="2821">
                  <c:v>3.9180472799999997</c:v>
                </c:pt>
                <c:pt idx="2822">
                  <c:v>3.9194390399999977</c:v>
                </c:pt>
                <c:pt idx="2823">
                  <c:v>3.9208279199999998</c:v>
                </c:pt>
                <c:pt idx="2824">
                  <c:v>3.9222167999999997</c:v>
                </c:pt>
                <c:pt idx="2825">
                  <c:v>3.9236056799999997</c:v>
                </c:pt>
                <c:pt idx="2826">
                  <c:v>3.9249972000000044</c:v>
                </c:pt>
                <c:pt idx="2827">
                  <c:v>3.9263834399999977</c:v>
                </c:pt>
                <c:pt idx="2828">
                  <c:v>3.9277749600000011</c:v>
                </c:pt>
                <c:pt idx="2829">
                  <c:v>3.9291638399999993</c:v>
                </c:pt>
                <c:pt idx="2830">
                  <c:v>3.9305500799999997</c:v>
                </c:pt>
                <c:pt idx="2831">
                  <c:v>3.9319389599999988</c:v>
                </c:pt>
                <c:pt idx="2832">
                  <c:v>3.9333278400000045</c:v>
                </c:pt>
                <c:pt idx="2833">
                  <c:v>3.9347167200000008</c:v>
                </c:pt>
                <c:pt idx="2834">
                  <c:v>3.9361140000000008</c:v>
                </c:pt>
                <c:pt idx="2835">
                  <c:v>3.9374889599999987</c:v>
                </c:pt>
                <c:pt idx="2836">
                  <c:v>3.9388917600000002</c:v>
                </c:pt>
                <c:pt idx="2837">
                  <c:v>3.9402806399999988</c:v>
                </c:pt>
                <c:pt idx="2838">
                  <c:v>3.9416695199999987</c:v>
                </c:pt>
                <c:pt idx="2839">
                  <c:v>3.9430444799999993</c:v>
                </c:pt>
                <c:pt idx="2840">
                  <c:v>3.9444333600000001</c:v>
                </c:pt>
                <c:pt idx="2841">
                  <c:v>3.94582224</c:v>
                </c:pt>
                <c:pt idx="2842">
                  <c:v>3.9472111200000004</c:v>
                </c:pt>
                <c:pt idx="2843">
                  <c:v>3.9486139199999988</c:v>
                </c:pt>
                <c:pt idx="2844">
                  <c:v>3.9500027999999987</c:v>
                </c:pt>
                <c:pt idx="2845">
                  <c:v>3.9513777600000002</c:v>
                </c:pt>
                <c:pt idx="2846">
                  <c:v>3.9527805599999999</c:v>
                </c:pt>
                <c:pt idx="2847">
                  <c:v>3.9541555199999987</c:v>
                </c:pt>
                <c:pt idx="2848">
                  <c:v>3.9555583199999966</c:v>
                </c:pt>
                <c:pt idx="2849">
                  <c:v>3.9569361599999988</c:v>
                </c:pt>
                <c:pt idx="2850">
                  <c:v>3.9583305600000012</c:v>
                </c:pt>
                <c:pt idx="2851">
                  <c:v>3.9597194399999971</c:v>
                </c:pt>
                <c:pt idx="2852">
                  <c:v>3.9611083199999997</c:v>
                </c:pt>
                <c:pt idx="2853">
                  <c:v>3.9624667199999997</c:v>
                </c:pt>
                <c:pt idx="2854">
                  <c:v>3.9638416799999998</c:v>
                </c:pt>
                <c:pt idx="2855">
                  <c:v>3.9652723199999977</c:v>
                </c:pt>
                <c:pt idx="2856">
                  <c:v>3.9666611999999977</c:v>
                </c:pt>
                <c:pt idx="2857">
                  <c:v>3.9680527199999998</c:v>
                </c:pt>
                <c:pt idx="2858">
                  <c:v>3.9694389599999997</c:v>
                </c:pt>
                <c:pt idx="2859">
                  <c:v>3.970827840000001</c:v>
                </c:pt>
                <c:pt idx="2860">
                  <c:v>3.9722167199999987</c:v>
                </c:pt>
                <c:pt idx="2861">
                  <c:v>3.9736084799999967</c:v>
                </c:pt>
                <c:pt idx="2862">
                  <c:v>3.9749973600000006</c:v>
                </c:pt>
                <c:pt idx="2863">
                  <c:v>3.976386240000001</c:v>
                </c:pt>
                <c:pt idx="2864">
                  <c:v>3.9777751199999987</c:v>
                </c:pt>
                <c:pt idx="2865">
                  <c:v>3.9791639999999977</c:v>
                </c:pt>
                <c:pt idx="2866">
                  <c:v>3.9805528799999994</c:v>
                </c:pt>
                <c:pt idx="2867">
                  <c:v>3.9819417600000002</c:v>
                </c:pt>
                <c:pt idx="2868">
                  <c:v>3.9833306400000046</c:v>
                </c:pt>
                <c:pt idx="2869">
                  <c:v>3.9847195200000005</c:v>
                </c:pt>
                <c:pt idx="2870">
                  <c:v>3.9861112800000011</c:v>
                </c:pt>
                <c:pt idx="2871">
                  <c:v>3.9875001600000002</c:v>
                </c:pt>
                <c:pt idx="2872">
                  <c:v>3.9888890400000001</c:v>
                </c:pt>
                <c:pt idx="2873">
                  <c:v>3.9902779199999987</c:v>
                </c:pt>
                <c:pt idx="2874">
                  <c:v>3.9916667999999977</c:v>
                </c:pt>
                <c:pt idx="2875">
                  <c:v>3.9930556799999977</c:v>
                </c:pt>
                <c:pt idx="2876">
                  <c:v>3.9944445599999989</c:v>
                </c:pt>
                <c:pt idx="2877">
                  <c:v>3.9958360799999988</c:v>
                </c:pt>
                <c:pt idx="2878">
                  <c:v>3.9972112800000001</c:v>
                </c:pt>
                <c:pt idx="2879">
                  <c:v>3.9986001599999987</c:v>
                </c:pt>
                <c:pt idx="2880">
                  <c:v>3.9999890400000009</c:v>
                </c:pt>
                <c:pt idx="2881">
                  <c:v>4.0013779199999986</c:v>
                </c:pt>
                <c:pt idx="2882">
                  <c:v>4.002766799999999</c:v>
                </c:pt>
                <c:pt idx="2883">
                  <c:v>4.0041583199999886</c:v>
                </c:pt>
                <c:pt idx="2884">
                  <c:v>4.0055471999999996</c:v>
                </c:pt>
                <c:pt idx="2885">
                  <c:v>4.00693608</c:v>
                </c:pt>
                <c:pt idx="2886">
                  <c:v>4.0083278399999918</c:v>
                </c:pt>
                <c:pt idx="2887">
                  <c:v>4.0097167199999975</c:v>
                </c:pt>
                <c:pt idx="2888">
                  <c:v>4.0111084800000034</c:v>
                </c:pt>
                <c:pt idx="2889">
                  <c:v>4.0124973599999931</c:v>
                </c:pt>
                <c:pt idx="2890">
                  <c:v>4.0138862399999846</c:v>
                </c:pt>
                <c:pt idx="2891">
                  <c:v>4.0152751199999965</c:v>
                </c:pt>
                <c:pt idx="2892">
                  <c:v>4.0166666399999995</c:v>
                </c:pt>
                <c:pt idx="2893">
                  <c:v>4.0180444800000004</c:v>
                </c:pt>
                <c:pt idx="2894">
                  <c:v>4.0194333600000007</c:v>
                </c:pt>
                <c:pt idx="2895">
                  <c:v>4.0208251199999916</c:v>
                </c:pt>
                <c:pt idx="2896">
                  <c:v>4.0222166399999866</c:v>
                </c:pt>
                <c:pt idx="2897">
                  <c:v>4.0236112799999866</c:v>
                </c:pt>
                <c:pt idx="2898">
                  <c:v>4.0250001599999914</c:v>
                </c:pt>
                <c:pt idx="2899">
                  <c:v>4.0263890400000006</c:v>
                </c:pt>
                <c:pt idx="2900">
                  <c:v>4.0277779199999921</c:v>
                </c:pt>
                <c:pt idx="2901">
                  <c:v>4.0291667999999987</c:v>
                </c:pt>
                <c:pt idx="2902">
                  <c:v>4.0305556799999867</c:v>
                </c:pt>
                <c:pt idx="2903">
                  <c:v>4.0319445599999915</c:v>
                </c:pt>
                <c:pt idx="2904">
                  <c:v>4.0333334399999998</c:v>
                </c:pt>
                <c:pt idx="2905">
                  <c:v>4.0347223200000002</c:v>
                </c:pt>
                <c:pt idx="2906">
                  <c:v>4.036100160000001</c:v>
                </c:pt>
                <c:pt idx="2907">
                  <c:v>4.0374890399999908</c:v>
                </c:pt>
                <c:pt idx="2908">
                  <c:v>4.0388779199999965</c:v>
                </c:pt>
                <c:pt idx="2909">
                  <c:v>4.0402668000000004</c:v>
                </c:pt>
                <c:pt idx="2910">
                  <c:v>4.0416556799999945</c:v>
                </c:pt>
                <c:pt idx="2911">
                  <c:v>4.0430445599999913</c:v>
                </c:pt>
                <c:pt idx="2912">
                  <c:v>4.0444334400000006</c:v>
                </c:pt>
                <c:pt idx="2913">
                  <c:v>4.0458249599999903</c:v>
                </c:pt>
                <c:pt idx="2914">
                  <c:v>4.0472138399999906</c:v>
                </c:pt>
                <c:pt idx="2915">
                  <c:v>4.048602719999999</c:v>
                </c:pt>
                <c:pt idx="2916">
                  <c:v>4.0499918400000006</c:v>
                </c:pt>
                <c:pt idx="2917">
                  <c:v>4.0513833600000009</c:v>
                </c:pt>
                <c:pt idx="2918">
                  <c:v>4.0527722399999906</c:v>
                </c:pt>
                <c:pt idx="2919">
                  <c:v>4.0541639999999965</c:v>
                </c:pt>
                <c:pt idx="2920">
                  <c:v>4.0555528800000005</c:v>
                </c:pt>
                <c:pt idx="2921">
                  <c:v>4.0569417600000008</c:v>
                </c:pt>
                <c:pt idx="2922">
                  <c:v>4.0583306399999897</c:v>
                </c:pt>
                <c:pt idx="2923">
                  <c:v>4.0597140000000005</c:v>
                </c:pt>
                <c:pt idx="2924">
                  <c:v>4.0611028800000009</c:v>
                </c:pt>
                <c:pt idx="2925">
                  <c:v>4.0624917599999906</c:v>
                </c:pt>
                <c:pt idx="2926">
                  <c:v>4.0638806399999856</c:v>
                </c:pt>
                <c:pt idx="2927">
                  <c:v>4.0652724000000013</c:v>
                </c:pt>
                <c:pt idx="2928">
                  <c:v>4.0666612800000079</c:v>
                </c:pt>
                <c:pt idx="2929">
                  <c:v>4.0680527999999985</c:v>
                </c:pt>
                <c:pt idx="2930">
                  <c:v>4.0694416799999917</c:v>
                </c:pt>
                <c:pt idx="2931">
                  <c:v>4.0708305599999877</c:v>
                </c:pt>
                <c:pt idx="2932">
                  <c:v>4.0722194399999996</c:v>
                </c:pt>
                <c:pt idx="2933">
                  <c:v>4.0736083199999999</c:v>
                </c:pt>
                <c:pt idx="2934">
                  <c:v>4.0749971999999985</c:v>
                </c:pt>
                <c:pt idx="2935">
                  <c:v>4.0763860800000034</c:v>
                </c:pt>
                <c:pt idx="2936">
                  <c:v>4.0777749599999931</c:v>
                </c:pt>
                <c:pt idx="2937">
                  <c:v>4.0791556800000004</c:v>
                </c:pt>
                <c:pt idx="2938">
                  <c:v>4.0805472000000007</c:v>
                </c:pt>
                <c:pt idx="2939">
                  <c:v>4.0819360800000011</c:v>
                </c:pt>
                <c:pt idx="2940">
                  <c:v>4.0833278399999955</c:v>
                </c:pt>
                <c:pt idx="2941">
                  <c:v>4.0847195999999917</c:v>
                </c:pt>
                <c:pt idx="2942">
                  <c:v>4.0861084799999965</c:v>
                </c:pt>
                <c:pt idx="2943">
                  <c:v>4.0874973599999915</c:v>
                </c:pt>
                <c:pt idx="2944">
                  <c:v>4.0888888799999865</c:v>
                </c:pt>
                <c:pt idx="2945">
                  <c:v>4.0902777600000002</c:v>
                </c:pt>
                <c:pt idx="2946">
                  <c:v>4.0916666400000024</c:v>
                </c:pt>
                <c:pt idx="2947">
                  <c:v>4.0930555199999903</c:v>
                </c:pt>
                <c:pt idx="2948">
                  <c:v>4.0944443999999907</c:v>
                </c:pt>
                <c:pt idx="2949">
                  <c:v>4.0958332799999866</c:v>
                </c:pt>
                <c:pt idx="2950">
                  <c:v>4.0972111199999945</c:v>
                </c:pt>
                <c:pt idx="2951">
                  <c:v>4.0986000000000002</c:v>
                </c:pt>
                <c:pt idx="2952">
                  <c:v>4.1000027999999986</c:v>
                </c:pt>
                <c:pt idx="2953">
                  <c:v>4.1013806399999915</c:v>
                </c:pt>
                <c:pt idx="2954">
                  <c:v>4.1027695199999945</c:v>
                </c:pt>
                <c:pt idx="2955">
                  <c:v>4.1041583999999913</c:v>
                </c:pt>
                <c:pt idx="2956">
                  <c:v>4.1055472800000006</c:v>
                </c:pt>
                <c:pt idx="2957">
                  <c:v>4.1069361599999903</c:v>
                </c:pt>
                <c:pt idx="2958">
                  <c:v>4.1083250399999907</c:v>
                </c:pt>
                <c:pt idx="2959">
                  <c:v>4.1097139199999955</c:v>
                </c:pt>
                <c:pt idx="2960">
                  <c:v>4.1111027999999985</c:v>
                </c:pt>
                <c:pt idx="2961">
                  <c:v>4.1124916799999855</c:v>
                </c:pt>
                <c:pt idx="2962">
                  <c:v>4.1138805599999833</c:v>
                </c:pt>
                <c:pt idx="2963">
                  <c:v>4.1152668000000006</c:v>
                </c:pt>
                <c:pt idx="2964">
                  <c:v>4.1166556800000009</c:v>
                </c:pt>
                <c:pt idx="2965">
                  <c:v>4.1180445599999835</c:v>
                </c:pt>
                <c:pt idx="2966">
                  <c:v>4.1194334399999946</c:v>
                </c:pt>
                <c:pt idx="2967">
                  <c:v>4.1208223199999896</c:v>
                </c:pt>
                <c:pt idx="2968">
                  <c:v>4.1222111999999926</c:v>
                </c:pt>
                <c:pt idx="2969">
                  <c:v>4.1236000800000001</c:v>
                </c:pt>
                <c:pt idx="2970">
                  <c:v>4.1249889599999801</c:v>
                </c:pt>
                <c:pt idx="2971">
                  <c:v>4.1263778399999902</c:v>
                </c:pt>
                <c:pt idx="2972">
                  <c:v>4.1277667199999906</c:v>
                </c:pt>
                <c:pt idx="2973">
                  <c:v>4.1291555999999856</c:v>
                </c:pt>
                <c:pt idx="2974">
                  <c:v>4.1305473599999933</c:v>
                </c:pt>
                <c:pt idx="2975">
                  <c:v>4.1319362399999884</c:v>
                </c:pt>
                <c:pt idx="2976">
                  <c:v>4.1333251199999985</c:v>
                </c:pt>
                <c:pt idx="2977">
                  <c:v>4.1347139999999918</c:v>
                </c:pt>
                <c:pt idx="2978">
                  <c:v>4.1361055199999877</c:v>
                </c:pt>
                <c:pt idx="2979">
                  <c:v>4.1374972800000007</c:v>
                </c:pt>
                <c:pt idx="2980">
                  <c:v>4.1388861599999931</c:v>
                </c:pt>
                <c:pt idx="2981">
                  <c:v>4.1402750399999917</c:v>
                </c:pt>
                <c:pt idx="2982">
                  <c:v>4.1416639199999992</c:v>
                </c:pt>
                <c:pt idx="2983">
                  <c:v>4.1430527999999995</c:v>
                </c:pt>
                <c:pt idx="2984">
                  <c:v>4.1444416799999866</c:v>
                </c:pt>
                <c:pt idx="2985">
                  <c:v>4.1458305599999852</c:v>
                </c:pt>
                <c:pt idx="2986">
                  <c:v>4.1472194400000006</c:v>
                </c:pt>
                <c:pt idx="2987">
                  <c:v>4.148608320000001</c:v>
                </c:pt>
                <c:pt idx="2988">
                  <c:v>4.1499971999999987</c:v>
                </c:pt>
                <c:pt idx="2989">
                  <c:v>4.1513860799999867</c:v>
                </c:pt>
                <c:pt idx="2990">
                  <c:v>4.1527778399999873</c:v>
                </c:pt>
                <c:pt idx="2991">
                  <c:v>4.1541667199999903</c:v>
                </c:pt>
                <c:pt idx="2992">
                  <c:v>4.1555555999999836</c:v>
                </c:pt>
                <c:pt idx="2993">
                  <c:v>4.1569334399999915</c:v>
                </c:pt>
                <c:pt idx="2994">
                  <c:v>4.1583223199999955</c:v>
                </c:pt>
                <c:pt idx="2995">
                  <c:v>4.1597111999999985</c:v>
                </c:pt>
                <c:pt idx="2996">
                  <c:v>4.1611027200000006</c:v>
                </c:pt>
                <c:pt idx="2997">
                  <c:v>4.1624918399999844</c:v>
                </c:pt>
                <c:pt idx="2998">
                  <c:v>4.1638833599999865</c:v>
                </c:pt>
                <c:pt idx="2999">
                  <c:v>4.1652722399999913</c:v>
                </c:pt>
                <c:pt idx="3000">
                  <c:v>4.1666611200000014</c:v>
                </c:pt>
                <c:pt idx="3001">
                  <c:v>4.1680499999999965</c:v>
                </c:pt>
                <c:pt idx="3002">
                  <c:v>4.1694417599999927</c:v>
                </c:pt>
                <c:pt idx="3003">
                  <c:v>4.1708306399999904</c:v>
                </c:pt>
                <c:pt idx="3004">
                  <c:v>4.1722195200000005</c:v>
                </c:pt>
                <c:pt idx="3005">
                  <c:v>4.173608400000008</c:v>
                </c:pt>
                <c:pt idx="3006">
                  <c:v>4.1749972799999835</c:v>
                </c:pt>
                <c:pt idx="3007">
                  <c:v>4.1763861599999945</c:v>
                </c:pt>
                <c:pt idx="3008">
                  <c:v>4.1777750399999896</c:v>
                </c:pt>
                <c:pt idx="3009">
                  <c:v>4.1791639199999997</c:v>
                </c:pt>
                <c:pt idx="3010">
                  <c:v>4.1805527999999965</c:v>
                </c:pt>
                <c:pt idx="3011">
                  <c:v>4.1819416800000004</c:v>
                </c:pt>
                <c:pt idx="3012">
                  <c:v>4.1833305599999884</c:v>
                </c:pt>
                <c:pt idx="3013">
                  <c:v>4.1847194399999896</c:v>
                </c:pt>
                <c:pt idx="3014">
                  <c:v>4.1861083199999918</c:v>
                </c:pt>
                <c:pt idx="3015">
                  <c:v>4.1874971999999975</c:v>
                </c:pt>
                <c:pt idx="3016">
                  <c:v>4.1888889599999883</c:v>
                </c:pt>
                <c:pt idx="3017">
                  <c:v>4.1902778399999896</c:v>
                </c:pt>
                <c:pt idx="3018">
                  <c:v>4.1916667199999988</c:v>
                </c:pt>
                <c:pt idx="3019">
                  <c:v>4.1930555999999877</c:v>
                </c:pt>
                <c:pt idx="3020">
                  <c:v>4.1944444799999854</c:v>
                </c:pt>
                <c:pt idx="3021">
                  <c:v>4.1958333599999884</c:v>
                </c:pt>
                <c:pt idx="3022">
                  <c:v>4.1972222399999914</c:v>
                </c:pt>
                <c:pt idx="3023">
                  <c:v>4.1986111200000007</c:v>
                </c:pt>
                <c:pt idx="3024">
                  <c:v>4.2000000000000011</c:v>
                </c:pt>
                <c:pt idx="3025">
                  <c:v>4.2013778399999975</c:v>
                </c:pt>
                <c:pt idx="3026">
                  <c:v>4.2027667199999996</c:v>
                </c:pt>
                <c:pt idx="3027">
                  <c:v>4.2041555999999884</c:v>
                </c:pt>
                <c:pt idx="3028">
                  <c:v>4.2055473599999917</c:v>
                </c:pt>
                <c:pt idx="3029">
                  <c:v>4.2069388799999876</c:v>
                </c:pt>
                <c:pt idx="3030">
                  <c:v>4.2083277599999995</c:v>
                </c:pt>
                <c:pt idx="3031">
                  <c:v>4.2097166399999955</c:v>
                </c:pt>
                <c:pt idx="3032">
                  <c:v>4.2111112799999866</c:v>
                </c:pt>
                <c:pt idx="3033">
                  <c:v>4.2125001599999914</c:v>
                </c:pt>
                <c:pt idx="3034">
                  <c:v>4.2138890400000006</c:v>
                </c:pt>
                <c:pt idx="3035">
                  <c:v>4.215277920000001</c:v>
                </c:pt>
                <c:pt idx="3036">
                  <c:v>4.2166668000000014</c:v>
                </c:pt>
                <c:pt idx="3037">
                  <c:v>4.2180556799999867</c:v>
                </c:pt>
                <c:pt idx="3038">
                  <c:v>4.2194445599999915</c:v>
                </c:pt>
                <c:pt idx="3039">
                  <c:v>4.2208334399999945</c:v>
                </c:pt>
                <c:pt idx="3040">
                  <c:v>4.2222223200000002</c:v>
                </c:pt>
                <c:pt idx="3041">
                  <c:v>4.2236112000000006</c:v>
                </c:pt>
                <c:pt idx="3042">
                  <c:v>4.2249971999999945</c:v>
                </c:pt>
                <c:pt idx="3043">
                  <c:v>4.2263860800000002</c:v>
                </c:pt>
                <c:pt idx="3044">
                  <c:v>4.2277749599999872</c:v>
                </c:pt>
                <c:pt idx="3045">
                  <c:v>4.2291667199999985</c:v>
                </c:pt>
                <c:pt idx="3046">
                  <c:v>4.2305555999999926</c:v>
                </c:pt>
                <c:pt idx="3047">
                  <c:v>4.2319444800000081</c:v>
                </c:pt>
                <c:pt idx="3048">
                  <c:v>4.233322320000009</c:v>
                </c:pt>
                <c:pt idx="3049">
                  <c:v>4.2347111999999987</c:v>
                </c:pt>
                <c:pt idx="3050">
                  <c:v>4.236102719999999</c:v>
                </c:pt>
                <c:pt idx="3051">
                  <c:v>4.2374918400000006</c:v>
                </c:pt>
                <c:pt idx="3052">
                  <c:v>4.2388807200000009</c:v>
                </c:pt>
                <c:pt idx="3053">
                  <c:v>4.2402696000000075</c:v>
                </c:pt>
                <c:pt idx="3054">
                  <c:v>4.241658479999999</c:v>
                </c:pt>
                <c:pt idx="3055">
                  <c:v>4.2430473599999985</c:v>
                </c:pt>
                <c:pt idx="3056">
                  <c:v>4.2444362399999855</c:v>
                </c:pt>
                <c:pt idx="3057">
                  <c:v>4.2458251200000001</c:v>
                </c:pt>
                <c:pt idx="3058">
                  <c:v>4.2472140000000005</c:v>
                </c:pt>
                <c:pt idx="3059">
                  <c:v>4.248602880000008</c:v>
                </c:pt>
                <c:pt idx="3060">
                  <c:v>4.2499917599999986</c:v>
                </c:pt>
                <c:pt idx="3061">
                  <c:v>4.2513806399999945</c:v>
                </c:pt>
                <c:pt idx="3062">
                  <c:v>4.2527750399999933</c:v>
                </c:pt>
                <c:pt idx="3063">
                  <c:v>4.2541639200000008</c:v>
                </c:pt>
                <c:pt idx="3064">
                  <c:v>4.2555527999999985</c:v>
                </c:pt>
                <c:pt idx="3065">
                  <c:v>4.2569416799999917</c:v>
                </c:pt>
                <c:pt idx="3066">
                  <c:v>4.2583334400000004</c:v>
                </c:pt>
                <c:pt idx="3067">
                  <c:v>4.2597223200000034</c:v>
                </c:pt>
                <c:pt idx="3068">
                  <c:v>4.2611083199999955</c:v>
                </c:pt>
                <c:pt idx="3069">
                  <c:v>4.2624971999999985</c:v>
                </c:pt>
                <c:pt idx="3070">
                  <c:v>4.2638889599999876</c:v>
                </c:pt>
                <c:pt idx="3071">
                  <c:v>4.2652778399999915</c:v>
                </c:pt>
                <c:pt idx="3072">
                  <c:v>4.2666667199999999</c:v>
                </c:pt>
                <c:pt idx="3073">
                  <c:v>4.2680445599999883</c:v>
                </c:pt>
                <c:pt idx="3074">
                  <c:v>4.2694334399999985</c:v>
                </c:pt>
                <c:pt idx="3075">
                  <c:v>4.2708223199999988</c:v>
                </c:pt>
                <c:pt idx="3076">
                  <c:v>4.2722138399999965</c:v>
                </c:pt>
                <c:pt idx="3077">
                  <c:v>4.2736027200000093</c:v>
                </c:pt>
                <c:pt idx="3078">
                  <c:v>4.2749973599999915</c:v>
                </c:pt>
                <c:pt idx="3079">
                  <c:v>4.2763862399999955</c:v>
                </c:pt>
                <c:pt idx="3080">
                  <c:v>4.2777777600000002</c:v>
                </c:pt>
                <c:pt idx="3081">
                  <c:v>4.2791666400000024</c:v>
                </c:pt>
                <c:pt idx="3082">
                  <c:v>4.2805444799999908</c:v>
                </c:pt>
                <c:pt idx="3083">
                  <c:v>4.2819362399999914</c:v>
                </c:pt>
                <c:pt idx="3084">
                  <c:v>4.2833251200000024</c:v>
                </c:pt>
                <c:pt idx="3085">
                  <c:v>4.2847166399999903</c:v>
                </c:pt>
                <c:pt idx="3086">
                  <c:v>4.2861083999999998</c:v>
                </c:pt>
                <c:pt idx="3087">
                  <c:v>4.2874972800000002</c:v>
                </c:pt>
                <c:pt idx="3088">
                  <c:v>4.2888861600000006</c:v>
                </c:pt>
                <c:pt idx="3089">
                  <c:v>4.2902750400000009</c:v>
                </c:pt>
                <c:pt idx="3090">
                  <c:v>4.2916639200000075</c:v>
                </c:pt>
                <c:pt idx="3091">
                  <c:v>4.293052799999999</c:v>
                </c:pt>
                <c:pt idx="3092">
                  <c:v>4.2944445599999872</c:v>
                </c:pt>
                <c:pt idx="3093">
                  <c:v>4.2958334400000009</c:v>
                </c:pt>
                <c:pt idx="3094">
                  <c:v>4.2972223199999986</c:v>
                </c:pt>
                <c:pt idx="3095">
                  <c:v>4.2986001599999986</c:v>
                </c:pt>
                <c:pt idx="3096">
                  <c:v>4.2999890399999945</c:v>
                </c:pt>
                <c:pt idx="3097">
                  <c:v>4.3013779200000002</c:v>
                </c:pt>
                <c:pt idx="3098">
                  <c:v>4.3027668000000006</c:v>
                </c:pt>
                <c:pt idx="3099">
                  <c:v>4.3041556799999858</c:v>
                </c:pt>
                <c:pt idx="3100">
                  <c:v>4.3055445599999835</c:v>
                </c:pt>
                <c:pt idx="3101">
                  <c:v>4.3069334399999946</c:v>
                </c:pt>
                <c:pt idx="3102">
                  <c:v>4.3083223199999985</c:v>
                </c:pt>
                <c:pt idx="3103">
                  <c:v>4.3097111999999997</c:v>
                </c:pt>
                <c:pt idx="3104">
                  <c:v>4.3111000800000001</c:v>
                </c:pt>
                <c:pt idx="3105">
                  <c:v>4.3124889599999872</c:v>
                </c:pt>
                <c:pt idx="3106">
                  <c:v>4.3138778399999902</c:v>
                </c:pt>
                <c:pt idx="3107">
                  <c:v>4.3152695999999997</c:v>
                </c:pt>
                <c:pt idx="3108">
                  <c:v>4.3166584800000081</c:v>
                </c:pt>
                <c:pt idx="3109">
                  <c:v>4.3180473599999933</c:v>
                </c:pt>
                <c:pt idx="3110">
                  <c:v>4.3194362399999884</c:v>
                </c:pt>
                <c:pt idx="3111">
                  <c:v>4.3208251199999896</c:v>
                </c:pt>
                <c:pt idx="3112">
                  <c:v>4.3222166399999846</c:v>
                </c:pt>
                <c:pt idx="3113">
                  <c:v>4.3236084000000004</c:v>
                </c:pt>
                <c:pt idx="3114">
                  <c:v>4.324997279999983</c:v>
                </c:pt>
                <c:pt idx="3115">
                  <c:v>4.3263890399999916</c:v>
                </c:pt>
                <c:pt idx="3116">
                  <c:v>4.3277666399999877</c:v>
                </c:pt>
                <c:pt idx="3117">
                  <c:v>4.3291667999999985</c:v>
                </c:pt>
                <c:pt idx="3118">
                  <c:v>4.3305556800000007</c:v>
                </c:pt>
                <c:pt idx="3119">
                  <c:v>4.3319445599999922</c:v>
                </c:pt>
                <c:pt idx="3120">
                  <c:v>4.3333334399999988</c:v>
                </c:pt>
                <c:pt idx="3121">
                  <c:v>4.3347223199999965</c:v>
                </c:pt>
                <c:pt idx="3122">
                  <c:v>4.3361111999999995</c:v>
                </c:pt>
                <c:pt idx="3123">
                  <c:v>4.3375000799999865</c:v>
                </c:pt>
                <c:pt idx="3124">
                  <c:v>4.3388889599999914</c:v>
                </c:pt>
                <c:pt idx="3125">
                  <c:v>4.3402778400000006</c:v>
                </c:pt>
                <c:pt idx="3126">
                  <c:v>4.341666720000009</c:v>
                </c:pt>
                <c:pt idx="3127">
                  <c:v>4.3430555999999907</c:v>
                </c:pt>
                <c:pt idx="3128">
                  <c:v>4.3444334399999915</c:v>
                </c:pt>
                <c:pt idx="3129">
                  <c:v>4.3458249599999865</c:v>
                </c:pt>
                <c:pt idx="3130">
                  <c:v>4.3472167199999907</c:v>
                </c:pt>
                <c:pt idx="3131">
                  <c:v>4.3486055999999955</c:v>
                </c:pt>
                <c:pt idx="3132">
                  <c:v>4.3499944799999897</c:v>
                </c:pt>
                <c:pt idx="3133">
                  <c:v>4.3513833599999945</c:v>
                </c:pt>
                <c:pt idx="3134">
                  <c:v>4.3527722399999913</c:v>
                </c:pt>
                <c:pt idx="3135">
                  <c:v>4.3541611200000006</c:v>
                </c:pt>
                <c:pt idx="3136">
                  <c:v>4.3555499999999965</c:v>
                </c:pt>
                <c:pt idx="3137">
                  <c:v>4.3569388799999835</c:v>
                </c:pt>
                <c:pt idx="3138">
                  <c:v>4.3583277599999946</c:v>
                </c:pt>
                <c:pt idx="3139">
                  <c:v>4.3597166399999896</c:v>
                </c:pt>
                <c:pt idx="3140">
                  <c:v>4.3611055199999855</c:v>
                </c:pt>
                <c:pt idx="3141">
                  <c:v>4.3624943999999886</c:v>
                </c:pt>
                <c:pt idx="3142">
                  <c:v>4.3638832800000005</c:v>
                </c:pt>
                <c:pt idx="3143">
                  <c:v>4.3652723999999985</c:v>
                </c:pt>
                <c:pt idx="3144">
                  <c:v>4.3666612799999927</c:v>
                </c:pt>
                <c:pt idx="3145">
                  <c:v>4.3680527999999965</c:v>
                </c:pt>
                <c:pt idx="3146">
                  <c:v>4.3694416800000004</c:v>
                </c:pt>
                <c:pt idx="3147">
                  <c:v>4.3708305599999884</c:v>
                </c:pt>
                <c:pt idx="3148">
                  <c:v>4.3722223199999997</c:v>
                </c:pt>
                <c:pt idx="3149">
                  <c:v>4.3736001600000014</c:v>
                </c:pt>
                <c:pt idx="3150">
                  <c:v>4.3749890399999902</c:v>
                </c:pt>
                <c:pt idx="3151">
                  <c:v>4.3763779199999986</c:v>
                </c:pt>
                <c:pt idx="3152">
                  <c:v>4.377766799999999</c:v>
                </c:pt>
                <c:pt idx="3153">
                  <c:v>4.3791556799999896</c:v>
                </c:pt>
                <c:pt idx="3154">
                  <c:v>4.3805445599999855</c:v>
                </c:pt>
                <c:pt idx="3155">
                  <c:v>4.3819334400000001</c:v>
                </c:pt>
                <c:pt idx="3156">
                  <c:v>4.3833249599999933</c:v>
                </c:pt>
                <c:pt idx="3157">
                  <c:v>4.3847138399999883</c:v>
                </c:pt>
                <c:pt idx="3158">
                  <c:v>4.3861027200000011</c:v>
                </c:pt>
                <c:pt idx="3159">
                  <c:v>4.3874918399999885</c:v>
                </c:pt>
                <c:pt idx="3160">
                  <c:v>4.3888807199999933</c:v>
                </c:pt>
                <c:pt idx="3161">
                  <c:v>4.3902696000000034</c:v>
                </c:pt>
                <c:pt idx="3162">
                  <c:v>4.3916584799999985</c:v>
                </c:pt>
                <c:pt idx="3163">
                  <c:v>4.3930499999999988</c:v>
                </c:pt>
                <c:pt idx="3164">
                  <c:v>4.3944388799999823</c:v>
                </c:pt>
                <c:pt idx="3165">
                  <c:v>4.3958251199999916</c:v>
                </c:pt>
                <c:pt idx="3166">
                  <c:v>4.3972166399999866</c:v>
                </c:pt>
                <c:pt idx="3167">
                  <c:v>4.3986028800000003</c:v>
                </c:pt>
                <c:pt idx="3168">
                  <c:v>4.3999917600000007</c:v>
                </c:pt>
                <c:pt idx="3169">
                  <c:v>4.4013806400000011</c:v>
                </c:pt>
                <c:pt idx="3170">
                  <c:v>4.4027695199999988</c:v>
                </c:pt>
                <c:pt idx="3171">
                  <c:v>4.4041612800000003</c:v>
                </c:pt>
                <c:pt idx="3172">
                  <c:v>4.4055501600000007</c:v>
                </c:pt>
                <c:pt idx="3173">
                  <c:v>4.406939040000001</c:v>
                </c:pt>
                <c:pt idx="3174">
                  <c:v>4.4083279199999987</c:v>
                </c:pt>
                <c:pt idx="3175">
                  <c:v>4.4097167999999991</c:v>
                </c:pt>
                <c:pt idx="3176">
                  <c:v>4.4111056799999915</c:v>
                </c:pt>
                <c:pt idx="3177">
                  <c:v>4.4124945599999865</c:v>
                </c:pt>
                <c:pt idx="3178">
                  <c:v>4.4138860800000002</c:v>
                </c:pt>
                <c:pt idx="3179">
                  <c:v>4.4152749600000005</c:v>
                </c:pt>
                <c:pt idx="3180">
                  <c:v>4.416663840000008</c:v>
                </c:pt>
                <c:pt idx="3181">
                  <c:v>4.4180555999999926</c:v>
                </c:pt>
                <c:pt idx="3182">
                  <c:v>4.4194334400000024</c:v>
                </c:pt>
                <c:pt idx="3183">
                  <c:v>4.4208249599999903</c:v>
                </c:pt>
                <c:pt idx="3184">
                  <c:v>4.4222138399999906</c:v>
                </c:pt>
                <c:pt idx="3185">
                  <c:v>4.4236056000000001</c:v>
                </c:pt>
                <c:pt idx="3186">
                  <c:v>4.4249944800000005</c:v>
                </c:pt>
                <c:pt idx="3187">
                  <c:v>4.4263833600000009</c:v>
                </c:pt>
                <c:pt idx="3188">
                  <c:v>4.4277722399999906</c:v>
                </c:pt>
                <c:pt idx="3189">
                  <c:v>4.429161119999999</c:v>
                </c:pt>
                <c:pt idx="3190">
                  <c:v>4.4305499999999993</c:v>
                </c:pt>
                <c:pt idx="3191">
                  <c:v>4.4319388799999926</c:v>
                </c:pt>
                <c:pt idx="3192">
                  <c:v>4.4333277600000081</c:v>
                </c:pt>
                <c:pt idx="3193">
                  <c:v>4.4347166399999933</c:v>
                </c:pt>
                <c:pt idx="3194">
                  <c:v>4.4361055200000008</c:v>
                </c:pt>
                <c:pt idx="3195">
                  <c:v>4.4374943999999985</c:v>
                </c:pt>
                <c:pt idx="3196">
                  <c:v>4.4388832799999918</c:v>
                </c:pt>
                <c:pt idx="3197">
                  <c:v>4.4402750400000004</c:v>
                </c:pt>
                <c:pt idx="3198">
                  <c:v>4.4416639200000132</c:v>
                </c:pt>
                <c:pt idx="3199">
                  <c:v>4.4430527999999994</c:v>
                </c:pt>
                <c:pt idx="3200">
                  <c:v>4.4444416799999917</c:v>
                </c:pt>
                <c:pt idx="3201">
                  <c:v>4.4458305599999877</c:v>
                </c:pt>
                <c:pt idx="3202">
                  <c:v>4.4472194399999996</c:v>
                </c:pt>
                <c:pt idx="3203">
                  <c:v>4.4486083199999999</c:v>
                </c:pt>
                <c:pt idx="3204">
                  <c:v>4.4500000799999917</c:v>
                </c:pt>
                <c:pt idx="3205">
                  <c:v>4.4513889599999965</c:v>
                </c:pt>
                <c:pt idx="3206">
                  <c:v>4.4527668</c:v>
                </c:pt>
                <c:pt idx="3207">
                  <c:v>4.4541556799999862</c:v>
                </c:pt>
                <c:pt idx="3208">
                  <c:v>4.4555445599999883</c:v>
                </c:pt>
                <c:pt idx="3209">
                  <c:v>4.4569334399999985</c:v>
                </c:pt>
                <c:pt idx="3210">
                  <c:v>4.4583223199999988</c:v>
                </c:pt>
                <c:pt idx="3211">
                  <c:v>4.4597138399999965</c:v>
                </c:pt>
                <c:pt idx="3212">
                  <c:v>4.4611000799999916</c:v>
                </c:pt>
                <c:pt idx="3213">
                  <c:v>4.4624918399999931</c:v>
                </c:pt>
                <c:pt idx="3214">
                  <c:v>4.4638807199999917</c:v>
                </c:pt>
                <c:pt idx="3215">
                  <c:v>4.4652722399999965</c:v>
                </c:pt>
                <c:pt idx="3216">
                  <c:v>4.4666640000000024</c:v>
                </c:pt>
                <c:pt idx="3217">
                  <c:v>4.468052880000001</c:v>
                </c:pt>
                <c:pt idx="3218">
                  <c:v>4.4694417599999987</c:v>
                </c:pt>
                <c:pt idx="3219">
                  <c:v>4.4708306399999955</c:v>
                </c:pt>
                <c:pt idx="3220">
                  <c:v>4.4722195199999986</c:v>
                </c:pt>
                <c:pt idx="3221">
                  <c:v>4.4736084000000123</c:v>
                </c:pt>
                <c:pt idx="3222">
                  <c:v>4.4749972800000002</c:v>
                </c:pt>
                <c:pt idx="3223">
                  <c:v>4.4763861600000014</c:v>
                </c:pt>
                <c:pt idx="3224">
                  <c:v>4.4777750400000009</c:v>
                </c:pt>
                <c:pt idx="3225">
                  <c:v>4.4791639200000075</c:v>
                </c:pt>
                <c:pt idx="3226">
                  <c:v>4.4805443999999985</c:v>
                </c:pt>
                <c:pt idx="3227">
                  <c:v>4.4819361600000009</c:v>
                </c:pt>
                <c:pt idx="3228">
                  <c:v>4.4833224000000094</c:v>
                </c:pt>
                <c:pt idx="3229">
                  <c:v>4.4847112799999866</c:v>
                </c:pt>
                <c:pt idx="3230">
                  <c:v>4.4861001599999986</c:v>
                </c:pt>
                <c:pt idx="3231">
                  <c:v>4.4874916799999927</c:v>
                </c:pt>
                <c:pt idx="3232">
                  <c:v>4.4888805599999904</c:v>
                </c:pt>
                <c:pt idx="3233">
                  <c:v>4.4902694400000112</c:v>
                </c:pt>
                <c:pt idx="3234">
                  <c:v>4.491658320000008</c:v>
                </c:pt>
                <c:pt idx="3235">
                  <c:v>4.4930472000000004</c:v>
                </c:pt>
                <c:pt idx="3236">
                  <c:v>4.4944389599999885</c:v>
                </c:pt>
                <c:pt idx="3237">
                  <c:v>4.4958278400000005</c:v>
                </c:pt>
                <c:pt idx="3238">
                  <c:v>4.4972195999999975</c:v>
                </c:pt>
                <c:pt idx="3239">
                  <c:v>4.4986084799999997</c:v>
                </c:pt>
                <c:pt idx="3240">
                  <c:v>4.4999973600000001</c:v>
                </c:pt>
                <c:pt idx="3241">
                  <c:v>4.5013862399999933</c:v>
                </c:pt>
                <c:pt idx="3242">
                  <c:v>4.5027751200000008</c:v>
                </c:pt>
                <c:pt idx="3243">
                  <c:v>4.5041666399999931</c:v>
                </c:pt>
                <c:pt idx="3244">
                  <c:v>4.5055555199999846</c:v>
                </c:pt>
                <c:pt idx="3245">
                  <c:v>4.5069443999999965</c:v>
                </c:pt>
                <c:pt idx="3246">
                  <c:v>4.5083332799999916</c:v>
                </c:pt>
                <c:pt idx="3247">
                  <c:v>4.5097223999999994</c:v>
                </c:pt>
                <c:pt idx="3248">
                  <c:v>4.5110918399999926</c:v>
                </c:pt>
                <c:pt idx="3249">
                  <c:v>4.5124943999999916</c:v>
                </c:pt>
                <c:pt idx="3250">
                  <c:v>4.5138832799999866</c:v>
                </c:pt>
                <c:pt idx="3251">
                  <c:v>4.5152723999999989</c:v>
                </c:pt>
                <c:pt idx="3252">
                  <c:v>4.5166612799999966</c:v>
                </c:pt>
                <c:pt idx="3253">
                  <c:v>4.5180501599999916</c:v>
                </c:pt>
                <c:pt idx="3254">
                  <c:v>4.51943904</c:v>
                </c:pt>
                <c:pt idx="3255">
                  <c:v>4.5208279199999915</c:v>
                </c:pt>
                <c:pt idx="3256">
                  <c:v>4.5222167999999945</c:v>
                </c:pt>
                <c:pt idx="3257">
                  <c:v>4.5236056800000011</c:v>
                </c:pt>
                <c:pt idx="3258">
                  <c:v>4.5249945599999775</c:v>
                </c:pt>
                <c:pt idx="3259">
                  <c:v>4.5263834399999965</c:v>
                </c:pt>
                <c:pt idx="3260">
                  <c:v>4.5277749599999844</c:v>
                </c:pt>
                <c:pt idx="3261">
                  <c:v>4.529166720000001</c:v>
                </c:pt>
                <c:pt idx="3262">
                  <c:v>4.5305500800000003</c:v>
                </c:pt>
                <c:pt idx="3263">
                  <c:v>4.5319389600000006</c:v>
                </c:pt>
                <c:pt idx="3264">
                  <c:v>4.533327840000001</c:v>
                </c:pt>
                <c:pt idx="3265">
                  <c:v>4.5347167199999907</c:v>
                </c:pt>
                <c:pt idx="3266">
                  <c:v>4.5361055999999955</c:v>
                </c:pt>
                <c:pt idx="3267">
                  <c:v>4.5374944799999897</c:v>
                </c:pt>
                <c:pt idx="3268">
                  <c:v>4.5388833599999945</c:v>
                </c:pt>
                <c:pt idx="3269">
                  <c:v>4.5402722400000002</c:v>
                </c:pt>
                <c:pt idx="3270">
                  <c:v>4.5416611200000112</c:v>
                </c:pt>
                <c:pt idx="3271">
                  <c:v>4.5430528799999896</c:v>
                </c:pt>
                <c:pt idx="3272">
                  <c:v>4.5444417599999927</c:v>
                </c:pt>
                <c:pt idx="3273">
                  <c:v>4.5458306399999904</c:v>
                </c:pt>
                <c:pt idx="3274">
                  <c:v>4.547222399999999</c:v>
                </c:pt>
                <c:pt idx="3275">
                  <c:v>4.5486112799999896</c:v>
                </c:pt>
                <c:pt idx="3276">
                  <c:v>4.5500001599999926</c:v>
                </c:pt>
                <c:pt idx="3277">
                  <c:v>4.5513890400000001</c:v>
                </c:pt>
                <c:pt idx="3278">
                  <c:v>4.5527779200000005</c:v>
                </c:pt>
                <c:pt idx="3279">
                  <c:v>4.5541555199999832</c:v>
                </c:pt>
                <c:pt idx="3280">
                  <c:v>4.5555444000000005</c:v>
                </c:pt>
                <c:pt idx="3281">
                  <c:v>4.5569332800000009</c:v>
                </c:pt>
                <c:pt idx="3282">
                  <c:v>4.5583223999999998</c:v>
                </c:pt>
                <c:pt idx="3283">
                  <c:v>4.5597112800000001</c:v>
                </c:pt>
                <c:pt idx="3284">
                  <c:v>4.5611028000000005</c:v>
                </c:pt>
                <c:pt idx="3285">
                  <c:v>4.5624916800000008</c:v>
                </c:pt>
                <c:pt idx="3286">
                  <c:v>4.5638834399999926</c:v>
                </c:pt>
                <c:pt idx="3287">
                  <c:v>4.5652778399999896</c:v>
                </c:pt>
                <c:pt idx="3288">
                  <c:v>4.5666667199999988</c:v>
                </c:pt>
                <c:pt idx="3289">
                  <c:v>4.5680555999999877</c:v>
                </c:pt>
                <c:pt idx="3290">
                  <c:v>4.5694444799999916</c:v>
                </c:pt>
                <c:pt idx="3291">
                  <c:v>4.57083336</c:v>
                </c:pt>
                <c:pt idx="3292">
                  <c:v>4.5722112000000008</c:v>
                </c:pt>
                <c:pt idx="3293">
                  <c:v>4.5736000799999985</c:v>
                </c:pt>
                <c:pt idx="3294">
                  <c:v>4.5749889599999847</c:v>
                </c:pt>
                <c:pt idx="3295">
                  <c:v>4.5763807200000004</c:v>
                </c:pt>
                <c:pt idx="3296">
                  <c:v>4.5777696000000034</c:v>
                </c:pt>
                <c:pt idx="3297">
                  <c:v>4.5791584799999985</c:v>
                </c:pt>
                <c:pt idx="3298">
                  <c:v>4.5805473599999917</c:v>
                </c:pt>
                <c:pt idx="3299">
                  <c:v>4.5819362399999877</c:v>
                </c:pt>
                <c:pt idx="3300">
                  <c:v>4.5833251199999996</c:v>
                </c:pt>
                <c:pt idx="3301">
                  <c:v>4.5847139999999955</c:v>
                </c:pt>
                <c:pt idx="3302">
                  <c:v>4.5861028800000003</c:v>
                </c:pt>
                <c:pt idx="3303">
                  <c:v>4.5874917600000007</c:v>
                </c:pt>
                <c:pt idx="3304">
                  <c:v>4.588883280000001</c:v>
                </c:pt>
                <c:pt idx="3305">
                  <c:v>4.5902723999999999</c:v>
                </c:pt>
                <c:pt idx="3306">
                  <c:v>4.5916612800000092</c:v>
                </c:pt>
                <c:pt idx="3307">
                  <c:v>4.5930501600000007</c:v>
                </c:pt>
                <c:pt idx="3308">
                  <c:v>4.5944390399999921</c:v>
                </c:pt>
                <c:pt idx="3309">
                  <c:v>4.5958279199999907</c:v>
                </c:pt>
                <c:pt idx="3310">
                  <c:v>4.5972194399999955</c:v>
                </c:pt>
                <c:pt idx="3311">
                  <c:v>4.5986083199999985</c:v>
                </c:pt>
                <c:pt idx="3312">
                  <c:v>4.5999971999999998</c:v>
                </c:pt>
                <c:pt idx="3313">
                  <c:v>4.6013889599999906</c:v>
                </c:pt>
                <c:pt idx="3314">
                  <c:v>4.6027749599999872</c:v>
                </c:pt>
                <c:pt idx="3315">
                  <c:v>4.6041611999999965</c:v>
                </c:pt>
                <c:pt idx="3316">
                  <c:v>4.6055500799999836</c:v>
                </c:pt>
                <c:pt idx="3317">
                  <c:v>4.6069418399999913</c:v>
                </c:pt>
                <c:pt idx="3318">
                  <c:v>4.6083333600000005</c:v>
                </c:pt>
                <c:pt idx="3319">
                  <c:v>4.6097222400000009</c:v>
                </c:pt>
                <c:pt idx="3320">
                  <c:v>4.6111111199999906</c:v>
                </c:pt>
                <c:pt idx="3321">
                  <c:v>4.6124999999999945</c:v>
                </c:pt>
                <c:pt idx="3322">
                  <c:v>4.6138888799999824</c:v>
                </c:pt>
                <c:pt idx="3323">
                  <c:v>4.6152667200000002</c:v>
                </c:pt>
                <c:pt idx="3324">
                  <c:v>4.6166556000000005</c:v>
                </c:pt>
                <c:pt idx="3325">
                  <c:v>4.6180473599999896</c:v>
                </c:pt>
                <c:pt idx="3326">
                  <c:v>4.6194362399999855</c:v>
                </c:pt>
                <c:pt idx="3327">
                  <c:v>4.6208251199999903</c:v>
                </c:pt>
                <c:pt idx="3328">
                  <c:v>4.6222139999999934</c:v>
                </c:pt>
                <c:pt idx="3329">
                  <c:v>4.6236028800000009</c:v>
                </c:pt>
                <c:pt idx="3330">
                  <c:v>4.6249917599999835</c:v>
                </c:pt>
                <c:pt idx="3331">
                  <c:v>4.6263806399999856</c:v>
                </c:pt>
                <c:pt idx="3332">
                  <c:v>4.6277695199999895</c:v>
                </c:pt>
                <c:pt idx="3333">
                  <c:v>4.6291612800000008</c:v>
                </c:pt>
                <c:pt idx="3334">
                  <c:v>4.6305501599999896</c:v>
                </c:pt>
                <c:pt idx="3335">
                  <c:v>4.6319390399999945</c:v>
                </c:pt>
                <c:pt idx="3336">
                  <c:v>4.6333279199999975</c:v>
                </c:pt>
                <c:pt idx="3337">
                  <c:v>4.6347167999999916</c:v>
                </c:pt>
                <c:pt idx="3338">
                  <c:v>4.6361083199999955</c:v>
                </c:pt>
                <c:pt idx="3339">
                  <c:v>4.6374971999999985</c:v>
                </c:pt>
                <c:pt idx="3340">
                  <c:v>4.6388860800000007</c:v>
                </c:pt>
                <c:pt idx="3341">
                  <c:v>4.6402749599999931</c:v>
                </c:pt>
                <c:pt idx="3342">
                  <c:v>4.6416638399999988</c:v>
                </c:pt>
                <c:pt idx="3343">
                  <c:v>4.6430527199999965</c:v>
                </c:pt>
                <c:pt idx="3344">
                  <c:v>4.6444418399999883</c:v>
                </c:pt>
                <c:pt idx="3345">
                  <c:v>4.6458307199999931</c:v>
                </c:pt>
                <c:pt idx="3346">
                  <c:v>4.6472222399999907</c:v>
                </c:pt>
                <c:pt idx="3347">
                  <c:v>4.6486111199999955</c:v>
                </c:pt>
                <c:pt idx="3348">
                  <c:v>4.6499860799999846</c:v>
                </c:pt>
                <c:pt idx="3349">
                  <c:v>4.6513749599999876</c:v>
                </c:pt>
                <c:pt idx="3350">
                  <c:v>4.6527667200000007</c:v>
                </c:pt>
                <c:pt idx="3351">
                  <c:v>4.6541555999999842</c:v>
                </c:pt>
                <c:pt idx="3352">
                  <c:v>4.6555444799999837</c:v>
                </c:pt>
                <c:pt idx="3353">
                  <c:v>4.6569333599999876</c:v>
                </c:pt>
                <c:pt idx="3354">
                  <c:v>4.6583222399999915</c:v>
                </c:pt>
                <c:pt idx="3355">
                  <c:v>4.6597111199999945</c:v>
                </c:pt>
                <c:pt idx="3356">
                  <c:v>4.6611028799999836</c:v>
                </c:pt>
                <c:pt idx="3357">
                  <c:v>4.6624943999999866</c:v>
                </c:pt>
                <c:pt idx="3358">
                  <c:v>4.6638861599999872</c:v>
                </c:pt>
                <c:pt idx="3359">
                  <c:v>4.6652779199999896</c:v>
                </c:pt>
                <c:pt idx="3360">
                  <c:v>4.6666555199999866</c:v>
                </c:pt>
                <c:pt idx="3361">
                  <c:v>4.6680443999999897</c:v>
                </c:pt>
                <c:pt idx="3362">
                  <c:v>4.6694332799999865</c:v>
                </c:pt>
                <c:pt idx="3363">
                  <c:v>4.6708223999999987</c:v>
                </c:pt>
                <c:pt idx="3364">
                  <c:v>4.6722112799999866</c:v>
                </c:pt>
                <c:pt idx="3365">
                  <c:v>4.6736001599999986</c:v>
                </c:pt>
                <c:pt idx="3366">
                  <c:v>4.6749890399999865</c:v>
                </c:pt>
                <c:pt idx="3367">
                  <c:v>4.6763779200000002</c:v>
                </c:pt>
                <c:pt idx="3368">
                  <c:v>4.6777668000000006</c:v>
                </c:pt>
                <c:pt idx="3369">
                  <c:v>4.6791556800000009</c:v>
                </c:pt>
                <c:pt idx="3370">
                  <c:v>4.6805471999999986</c:v>
                </c:pt>
                <c:pt idx="3371">
                  <c:v>4.6819389599999885</c:v>
                </c:pt>
                <c:pt idx="3372">
                  <c:v>4.6833278400000005</c:v>
                </c:pt>
                <c:pt idx="3373">
                  <c:v>4.6847167199999884</c:v>
                </c:pt>
                <c:pt idx="3374">
                  <c:v>4.6861084799999926</c:v>
                </c:pt>
                <c:pt idx="3375">
                  <c:v>4.6874944799999856</c:v>
                </c:pt>
                <c:pt idx="3376">
                  <c:v>4.6888833599999886</c:v>
                </c:pt>
                <c:pt idx="3377">
                  <c:v>4.6902722399999917</c:v>
                </c:pt>
                <c:pt idx="3378">
                  <c:v>4.691661120000008</c:v>
                </c:pt>
                <c:pt idx="3379">
                  <c:v>4.6930528799999847</c:v>
                </c:pt>
                <c:pt idx="3380">
                  <c:v>4.6944417599999886</c:v>
                </c:pt>
                <c:pt idx="3381">
                  <c:v>4.6958222399999885</c:v>
                </c:pt>
                <c:pt idx="3382">
                  <c:v>4.6972111199999933</c:v>
                </c:pt>
                <c:pt idx="3383">
                  <c:v>4.6986000000000008</c:v>
                </c:pt>
                <c:pt idx="3384">
                  <c:v>4.6999888799999834</c:v>
                </c:pt>
                <c:pt idx="3385">
                  <c:v>4.7013777599999989</c:v>
                </c:pt>
                <c:pt idx="3386">
                  <c:v>4.7027695200000004</c:v>
                </c:pt>
                <c:pt idx="3387">
                  <c:v>4.7041612799999877</c:v>
                </c:pt>
                <c:pt idx="3388">
                  <c:v>4.7055501599999916</c:v>
                </c:pt>
                <c:pt idx="3389">
                  <c:v>4.70693904</c:v>
                </c:pt>
                <c:pt idx="3390">
                  <c:v>4.7083279200000003</c:v>
                </c:pt>
                <c:pt idx="3391">
                  <c:v>4.7097168000000007</c:v>
                </c:pt>
                <c:pt idx="3392">
                  <c:v>4.7111056800000011</c:v>
                </c:pt>
                <c:pt idx="3393">
                  <c:v>4.7124945599999846</c:v>
                </c:pt>
                <c:pt idx="3394">
                  <c:v>4.7138834399999965</c:v>
                </c:pt>
                <c:pt idx="3395">
                  <c:v>4.7152723199999995</c:v>
                </c:pt>
                <c:pt idx="3396">
                  <c:v>4.7166638399999998</c:v>
                </c:pt>
                <c:pt idx="3397">
                  <c:v>4.7180527200000002</c:v>
                </c:pt>
                <c:pt idx="3398">
                  <c:v>4.7194444799999955</c:v>
                </c:pt>
                <c:pt idx="3399">
                  <c:v>4.7208333599999897</c:v>
                </c:pt>
                <c:pt idx="3400">
                  <c:v>4.7222222399999945</c:v>
                </c:pt>
                <c:pt idx="3401">
                  <c:v>4.7236000800000024</c:v>
                </c:pt>
                <c:pt idx="3402">
                  <c:v>4.7249889599999841</c:v>
                </c:pt>
                <c:pt idx="3403">
                  <c:v>4.7263807199999945</c:v>
                </c:pt>
                <c:pt idx="3404">
                  <c:v>4.7277696000000002</c:v>
                </c:pt>
                <c:pt idx="3405">
                  <c:v>4.7291584800000024</c:v>
                </c:pt>
                <c:pt idx="3406">
                  <c:v>4.730547360000001</c:v>
                </c:pt>
                <c:pt idx="3407">
                  <c:v>4.7319362399999907</c:v>
                </c:pt>
                <c:pt idx="3408">
                  <c:v>4.7333251199999991</c:v>
                </c:pt>
                <c:pt idx="3409">
                  <c:v>4.7347111200000009</c:v>
                </c:pt>
                <c:pt idx="3410">
                  <c:v>4.7361000000000004</c:v>
                </c:pt>
                <c:pt idx="3411">
                  <c:v>4.7374888799999866</c:v>
                </c:pt>
                <c:pt idx="3412">
                  <c:v>4.7388777599999985</c:v>
                </c:pt>
                <c:pt idx="3413">
                  <c:v>4.7402666399999998</c:v>
                </c:pt>
                <c:pt idx="3414">
                  <c:v>4.7416555200000001</c:v>
                </c:pt>
                <c:pt idx="3415">
                  <c:v>4.7430444000000014</c:v>
                </c:pt>
                <c:pt idx="3416">
                  <c:v>4.7444332800000009</c:v>
                </c:pt>
                <c:pt idx="3417">
                  <c:v>4.7458223999999998</c:v>
                </c:pt>
                <c:pt idx="3418">
                  <c:v>4.7472112800000001</c:v>
                </c:pt>
                <c:pt idx="3419">
                  <c:v>4.7486001600000014</c:v>
                </c:pt>
                <c:pt idx="3420">
                  <c:v>4.7499890400000009</c:v>
                </c:pt>
                <c:pt idx="3421">
                  <c:v>4.7513779199999986</c:v>
                </c:pt>
                <c:pt idx="3422">
                  <c:v>4.752766799999999</c:v>
                </c:pt>
                <c:pt idx="3423">
                  <c:v>4.7541556799999825</c:v>
                </c:pt>
                <c:pt idx="3424">
                  <c:v>4.7555445599999855</c:v>
                </c:pt>
                <c:pt idx="3425">
                  <c:v>4.7569334400000001</c:v>
                </c:pt>
                <c:pt idx="3426">
                  <c:v>4.7583249599999933</c:v>
                </c:pt>
                <c:pt idx="3427">
                  <c:v>4.7597167199999975</c:v>
                </c:pt>
                <c:pt idx="3428">
                  <c:v>4.7611055999999916</c:v>
                </c:pt>
                <c:pt idx="3429">
                  <c:v>4.76249448</c:v>
                </c:pt>
                <c:pt idx="3430">
                  <c:v>4.7638862399999846</c:v>
                </c:pt>
                <c:pt idx="3431">
                  <c:v>4.7652751199999965</c:v>
                </c:pt>
                <c:pt idx="3432">
                  <c:v>4.7666611200000091</c:v>
                </c:pt>
                <c:pt idx="3433">
                  <c:v>4.7680499999999988</c:v>
                </c:pt>
                <c:pt idx="3434">
                  <c:v>4.7694388799999876</c:v>
                </c:pt>
                <c:pt idx="3435">
                  <c:v>4.7708277599999995</c:v>
                </c:pt>
                <c:pt idx="3436">
                  <c:v>4.7722166399999955</c:v>
                </c:pt>
                <c:pt idx="3437">
                  <c:v>4.7736055200000003</c:v>
                </c:pt>
                <c:pt idx="3438">
                  <c:v>4.7749944000000006</c:v>
                </c:pt>
                <c:pt idx="3439">
                  <c:v>4.776383280000009</c:v>
                </c:pt>
                <c:pt idx="3440">
                  <c:v>4.7777723999999999</c:v>
                </c:pt>
                <c:pt idx="3441">
                  <c:v>4.7791612800000092</c:v>
                </c:pt>
                <c:pt idx="3442">
                  <c:v>4.7805528000000006</c:v>
                </c:pt>
                <c:pt idx="3443">
                  <c:v>4.781941680000009</c:v>
                </c:pt>
                <c:pt idx="3444">
                  <c:v>4.7833305599999907</c:v>
                </c:pt>
                <c:pt idx="3445">
                  <c:v>4.7847194399999955</c:v>
                </c:pt>
                <c:pt idx="3446">
                  <c:v>4.786100160000001</c:v>
                </c:pt>
                <c:pt idx="3447">
                  <c:v>4.7874916799999907</c:v>
                </c:pt>
                <c:pt idx="3448">
                  <c:v>4.7888805599999866</c:v>
                </c:pt>
                <c:pt idx="3449">
                  <c:v>4.7902694399999994</c:v>
                </c:pt>
                <c:pt idx="3450">
                  <c:v>4.7916583199999998</c:v>
                </c:pt>
                <c:pt idx="3451">
                  <c:v>4.7930472000000002</c:v>
                </c:pt>
                <c:pt idx="3452">
                  <c:v>4.7944360800000005</c:v>
                </c:pt>
                <c:pt idx="3453">
                  <c:v>4.7958249599999903</c:v>
                </c:pt>
                <c:pt idx="3454">
                  <c:v>4.7972138399999906</c:v>
                </c:pt>
                <c:pt idx="3455">
                  <c:v>4.7986056000000001</c:v>
                </c:pt>
                <c:pt idx="3456">
                  <c:v>4.7999944800000014</c:v>
                </c:pt>
                <c:pt idx="3457">
                  <c:v>4.8013833600000009</c:v>
                </c:pt>
                <c:pt idx="3458">
                  <c:v>4.8027722399999906</c:v>
                </c:pt>
                <c:pt idx="3459">
                  <c:v>4.8041611199999945</c:v>
                </c:pt>
                <c:pt idx="3460">
                  <c:v>4.8055499999999975</c:v>
                </c:pt>
                <c:pt idx="3461">
                  <c:v>4.8069388799999855</c:v>
                </c:pt>
                <c:pt idx="3462">
                  <c:v>4.8083277600000001</c:v>
                </c:pt>
                <c:pt idx="3463">
                  <c:v>4.8097166399999933</c:v>
                </c:pt>
                <c:pt idx="3464">
                  <c:v>4.8111083999999975</c:v>
                </c:pt>
                <c:pt idx="3465">
                  <c:v>4.8124972799999854</c:v>
                </c:pt>
                <c:pt idx="3466">
                  <c:v>4.8138861599999885</c:v>
                </c:pt>
                <c:pt idx="3467">
                  <c:v>4.8152750399999933</c:v>
                </c:pt>
                <c:pt idx="3468">
                  <c:v>4.8166639200000034</c:v>
                </c:pt>
                <c:pt idx="3469">
                  <c:v>4.8180527999999985</c:v>
                </c:pt>
                <c:pt idx="3470">
                  <c:v>4.8194416799999917</c:v>
                </c:pt>
                <c:pt idx="3471">
                  <c:v>4.8208305599999823</c:v>
                </c:pt>
                <c:pt idx="3472">
                  <c:v>4.8222194399999916</c:v>
                </c:pt>
                <c:pt idx="3473">
                  <c:v>4.8236083199999955</c:v>
                </c:pt>
                <c:pt idx="3474">
                  <c:v>4.8249971999999914</c:v>
                </c:pt>
                <c:pt idx="3475">
                  <c:v>4.8263860800000007</c:v>
                </c:pt>
                <c:pt idx="3476">
                  <c:v>4.8277749599999842</c:v>
                </c:pt>
                <c:pt idx="3477">
                  <c:v>4.8291638399999908</c:v>
                </c:pt>
                <c:pt idx="3478">
                  <c:v>4.8305527199999965</c:v>
                </c:pt>
                <c:pt idx="3479">
                  <c:v>4.8319444800000024</c:v>
                </c:pt>
                <c:pt idx="3480">
                  <c:v>4.8333307200000011</c:v>
                </c:pt>
                <c:pt idx="3481">
                  <c:v>4.8347056800000008</c:v>
                </c:pt>
                <c:pt idx="3482">
                  <c:v>4.8361084799999965</c:v>
                </c:pt>
                <c:pt idx="3483">
                  <c:v>4.8374973599999915</c:v>
                </c:pt>
                <c:pt idx="3484">
                  <c:v>4.8388862399999866</c:v>
                </c:pt>
                <c:pt idx="3485">
                  <c:v>4.8402751200000003</c:v>
                </c:pt>
                <c:pt idx="3486">
                  <c:v>4.8416640000000024</c:v>
                </c:pt>
                <c:pt idx="3487">
                  <c:v>4.843052880000001</c:v>
                </c:pt>
                <c:pt idx="3488">
                  <c:v>4.8444417599999907</c:v>
                </c:pt>
                <c:pt idx="3489">
                  <c:v>4.8458306399999866</c:v>
                </c:pt>
                <c:pt idx="3490">
                  <c:v>4.8472195199999906</c:v>
                </c:pt>
                <c:pt idx="3491">
                  <c:v>4.848611280000001</c:v>
                </c:pt>
                <c:pt idx="3492">
                  <c:v>4.8499917599999955</c:v>
                </c:pt>
                <c:pt idx="3493">
                  <c:v>4.8513806399999915</c:v>
                </c:pt>
                <c:pt idx="3494">
                  <c:v>4.8527695199999945</c:v>
                </c:pt>
                <c:pt idx="3495">
                  <c:v>4.8541583999999913</c:v>
                </c:pt>
                <c:pt idx="3496">
                  <c:v>4.8555472800000006</c:v>
                </c:pt>
                <c:pt idx="3497">
                  <c:v>4.8569361599999903</c:v>
                </c:pt>
                <c:pt idx="3498">
                  <c:v>4.8583279199999945</c:v>
                </c:pt>
                <c:pt idx="3499">
                  <c:v>4.8597167999999975</c:v>
                </c:pt>
                <c:pt idx="3500">
                  <c:v>4.8611056800000005</c:v>
                </c:pt>
                <c:pt idx="3501">
                  <c:v>4.862494559999984</c:v>
                </c:pt>
                <c:pt idx="3502">
                  <c:v>4.8638860799999835</c:v>
                </c:pt>
                <c:pt idx="3503">
                  <c:v>4.8652749599999856</c:v>
                </c:pt>
                <c:pt idx="3504">
                  <c:v>4.8666527999999998</c:v>
                </c:pt>
                <c:pt idx="3505">
                  <c:v>4.8680445599999835</c:v>
                </c:pt>
                <c:pt idx="3506">
                  <c:v>4.8694334399999946</c:v>
                </c:pt>
                <c:pt idx="3507">
                  <c:v>4.8708223199999985</c:v>
                </c:pt>
                <c:pt idx="3508">
                  <c:v>4.8722111999999997</c:v>
                </c:pt>
                <c:pt idx="3509">
                  <c:v>4.8736000800000081</c:v>
                </c:pt>
                <c:pt idx="3510">
                  <c:v>4.8749889599999872</c:v>
                </c:pt>
                <c:pt idx="3511">
                  <c:v>4.8763749599999926</c:v>
                </c:pt>
                <c:pt idx="3512">
                  <c:v>4.8777528000000006</c:v>
                </c:pt>
                <c:pt idx="3513">
                  <c:v>4.8791555999999945</c:v>
                </c:pt>
                <c:pt idx="3514">
                  <c:v>4.8805444799999895</c:v>
                </c:pt>
                <c:pt idx="3515">
                  <c:v>4.8819333599999917</c:v>
                </c:pt>
                <c:pt idx="3516">
                  <c:v>4.88332224</c:v>
                </c:pt>
                <c:pt idx="3517">
                  <c:v>4.8847111199999933</c:v>
                </c:pt>
                <c:pt idx="3518">
                  <c:v>4.8861000000000008</c:v>
                </c:pt>
                <c:pt idx="3519">
                  <c:v>4.8874917599999916</c:v>
                </c:pt>
                <c:pt idx="3520">
                  <c:v>4.8888806399999885</c:v>
                </c:pt>
                <c:pt idx="3521">
                  <c:v>4.8902695200000004</c:v>
                </c:pt>
                <c:pt idx="3522">
                  <c:v>4.8916612799999966</c:v>
                </c:pt>
                <c:pt idx="3523">
                  <c:v>4.8930501599999916</c:v>
                </c:pt>
                <c:pt idx="3524">
                  <c:v>4.8944390399999884</c:v>
                </c:pt>
                <c:pt idx="3525">
                  <c:v>4.8958279199999915</c:v>
                </c:pt>
                <c:pt idx="3526">
                  <c:v>4.8972167999999945</c:v>
                </c:pt>
                <c:pt idx="3527">
                  <c:v>4.8986056800000011</c:v>
                </c:pt>
                <c:pt idx="3528">
                  <c:v>4.8999971999999987</c:v>
                </c:pt>
                <c:pt idx="3529">
                  <c:v>4.9013860799999955</c:v>
                </c:pt>
                <c:pt idx="3530">
                  <c:v>4.9027723199999995</c:v>
                </c:pt>
                <c:pt idx="3531">
                  <c:v>4.9041638399999945</c:v>
                </c:pt>
                <c:pt idx="3532">
                  <c:v>4.9055527200000002</c:v>
                </c:pt>
                <c:pt idx="3533">
                  <c:v>4.9069418399999956</c:v>
                </c:pt>
                <c:pt idx="3534">
                  <c:v>4.9083307199999995</c:v>
                </c:pt>
                <c:pt idx="3535">
                  <c:v>4.9097083199999991</c:v>
                </c:pt>
                <c:pt idx="3536">
                  <c:v>4.9110972000000004</c:v>
                </c:pt>
                <c:pt idx="3537">
                  <c:v>4.9124860799999865</c:v>
                </c:pt>
                <c:pt idx="3538">
                  <c:v>4.9138749599999914</c:v>
                </c:pt>
                <c:pt idx="3539">
                  <c:v>4.9152777599999986</c:v>
                </c:pt>
                <c:pt idx="3540">
                  <c:v>4.916652720000009</c:v>
                </c:pt>
                <c:pt idx="3541">
                  <c:v>4.9180555199999896</c:v>
                </c:pt>
                <c:pt idx="3542">
                  <c:v>4.9194443999999997</c:v>
                </c:pt>
                <c:pt idx="3543">
                  <c:v>4.9208332800000001</c:v>
                </c:pt>
                <c:pt idx="3544">
                  <c:v>4.922222399999999</c:v>
                </c:pt>
                <c:pt idx="3545">
                  <c:v>4.9236112799999896</c:v>
                </c:pt>
                <c:pt idx="3546">
                  <c:v>4.9250001599999926</c:v>
                </c:pt>
                <c:pt idx="3547">
                  <c:v>4.9263751199999986</c:v>
                </c:pt>
                <c:pt idx="3548">
                  <c:v>4.9277639999999998</c:v>
                </c:pt>
                <c:pt idx="3549">
                  <c:v>4.9291555199999904</c:v>
                </c:pt>
                <c:pt idx="3550">
                  <c:v>4.9305444000000014</c:v>
                </c:pt>
                <c:pt idx="3551">
                  <c:v>4.931933280000008</c:v>
                </c:pt>
                <c:pt idx="3552">
                  <c:v>4.9333224000000113</c:v>
                </c:pt>
                <c:pt idx="3553">
                  <c:v>4.9347167999999986</c:v>
                </c:pt>
                <c:pt idx="3554">
                  <c:v>4.9361056799999945</c:v>
                </c:pt>
                <c:pt idx="3555">
                  <c:v>4.9374945599999895</c:v>
                </c:pt>
                <c:pt idx="3556">
                  <c:v>4.9388834399999997</c:v>
                </c:pt>
                <c:pt idx="3557">
                  <c:v>4.940272320000008</c:v>
                </c:pt>
                <c:pt idx="3558">
                  <c:v>4.9416612000000102</c:v>
                </c:pt>
                <c:pt idx="3559">
                  <c:v>4.9430527200000034</c:v>
                </c:pt>
                <c:pt idx="3560">
                  <c:v>4.9444418399999917</c:v>
                </c:pt>
                <c:pt idx="3561">
                  <c:v>4.94583336</c:v>
                </c:pt>
                <c:pt idx="3562">
                  <c:v>4.9472083199999997</c:v>
                </c:pt>
                <c:pt idx="3563">
                  <c:v>4.9486111200000034</c:v>
                </c:pt>
                <c:pt idx="3564">
                  <c:v>4.9499860800000004</c:v>
                </c:pt>
                <c:pt idx="3565">
                  <c:v>4.9513749600000008</c:v>
                </c:pt>
                <c:pt idx="3566">
                  <c:v>4.9527638399999985</c:v>
                </c:pt>
                <c:pt idx="3567">
                  <c:v>4.9541584799999896</c:v>
                </c:pt>
                <c:pt idx="3568">
                  <c:v>4.9555473599999917</c:v>
                </c:pt>
                <c:pt idx="3569">
                  <c:v>4.9569362399999877</c:v>
                </c:pt>
                <c:pt idx="3570">
                  <c:v>4.9583251199999996</c:v>
                </c:pt>
                <c:pt idx="3571">
                  <c:v>4.959714</c:v>
                </c:pt>
                <c:pt idx="3572">
                  <c:v>4.9611028800000003</c:v>
                </c:pt>
                <c:pt idx="3573">
                  <c:v>4.9624555199999865</c:v>
                </c:pt>
                <c:pt idx="3574">
                  <c:v>4.963883280000001</c:v>
                </c:pt>
                <c:pt idx="3575">
                  <c:v>4.9652723999999999</c:v>
                </c:pt>
                <c:pt idx="3576">
                  <c:v>4.9666612800000092</c:v>
                </c:pt>
                <c:pt idx="3577">
                  <c:v>4.9680501600000007</c:v>
                </c:pt>
                <c:pt idx="3578">
                  <c:v>4.9694332799999907</c:v>
                </c:pt>
                <c:pt idx="3579">
                  <c:v>4.9708250400000003</c:v>
                </c:pt>
                <c:pt idx="3580">
                  <c:v>4.9722167999999991</c:v>
                </c:pt>
                <c:pt idx="3581">
                  <c:v>4.9736056799999995</c:v>
                </c:pt>
                <c:pt idx="3582">
                  <c:v>4.9749945599999865</c:v>
                </c:pt>
                <c:pt idx="3583">
                  <c:v>4.9763834400000082</c:v>
                </c:pt>
                <c:pt idx="3584">
                  <c:v>4.9777749600000005</c:v>
                </c:pt>
                <c:pt idx="3585">
                  <c:v>4.979163840000008</c:v>
                </c:pt>
                <c:pt idx="3586">
                  <c:v>4.9805527199999986</c:v>
                </c:pt>
                <c:pt idx="3587">
                  <c:v>4.9819418400000002</c:v>
                </c:pt>
                <c:pt idx="3588">
                  <c:v>4.9833307200000014</c:v>
                </c:pt>
                <c:pt idx="3589">
                  <c:v>4.9847196000000009</c:v>
                </c:pt>
                <c:pt idx="3590">
                  <c:v>4.9861084799999986</c:v>
                </c:pt>
                <c:pt idx="3591">
                  <c:v>4.9874973599999946</c:v>
                </c:pt>
                <c:pt idx="3592">
                  <c:v>4.9888862399999896</c:v>
                </c:pt>
                <c:pt idx="3593">
                  <c:v>4.9902751199999997</c:v>
                </c:pt>
                <c:pt idx="3594">
                  <c:v>4.9916640000000081</c:v>
                </c:pt>
                <c:pt idx="3595">
                  <c:v>4.993041840000001</c:v>
                </c:pt>
                <c:pt idx="3596">
                  <c:v>4.9944307199999907</c:v>
                </c:pt>
                <c:pt idx="3597">
                  <c:v>4.9958195999999955</c:v>
                </c:pt>
                <c:pt idx="3598">
                  <c:v>4.9972084799999985</c:v>
                </c:pt>
                <c:pt idx="3599">
                  <c:v>4.9985973599999927</c:v>
                </c:pt>
                <c:pt idx="3600">
                  <c:v>4.9999888800000001</c:v>
                </c:pt>
                <c:pt idx="3601">
                  <c:v>5.0013777600000004</c:v>
                </c:pt>
                <c:pt idx="3602">
                  <c:v>5.0027750399999933</c:v>
                </c:pt>
                <c:pt idx="3603">
                  <c:v>5.0041555199999834</c:v>
                </c:pt>
                <c:pt idx="3604">
                  <c:v>5.0055443999999945</c:v>
                </c:pt>
                <c:pt idx="3605">
                  <c:v>5.0069332799999886</c:v>
                </c:pt>
                <c:pt idx="3606">
                  <c:v>5.0083224000000079</c:v>
                </c:pt>
                <c:pt idx="3607">
                  <c:v>5.0097112799999897</c:v>
                </c:pt>
                <c:pt idx="3608">
                  <c:v>5.0111001599999945</c:v>
                </c:pt>
                <c:pt idx="3609">
                  <c:v>5.0124890399999895</c:v>
                </c:pt>
                <c:pt idx="3610">
                  <c:v>5.0138779199999917</c:v>
                </c:pt>
                <c:pt idx="3611">
                  <c:v>5.0152668</c:v>
                </c:pt>
                <c:pt idx="3612">
                  <c:v>5.0166556800000004</c:v>
                </c:pt>
                <c:pt idx="3613">
                  <c:v>5.0180445599999883</c:v>
                </c:pt>
                <c:pt idx="3614">
                  <c:v>5.0194360800000011</c:v>
                </c:pt>
                <c:pt idx="3615">
                  <c:v>5.0208249599999846</c:v>
                </c:pt>
                <c:pt idx="3616">
                  <c:v>5.0222138399999876</c:v>
                </c:pt>
                <c:pt idx="3617">
                  <c:v>5.0236027199999995</c:v>
                </c:pt>
                <c:pt idx="3618">
                  <c:v>5.0249918399999842</c:v>
                </c:pt>
                <c:pt idx="3619">
                  <c:v>5.0263807199999917</c:v>
                </c:pt>
                <c:pt idx="3620">
                  <c:v>5.0277695999999965</c:v>
                </c:pt>
                <c:pt idx="3621">
                  <c:v>5.0291584799999915</c:v>
                </c:pt>
                <c:pt idx="3622">
                  <c:v>5.0305473599999955</c:v>
                </c:pt>
                <c:pt idx="3623">
                  <c:v>5.0319362399999914</c:v>
                </c:pt>
                <c:pt idx="3624">
                  <c:v>5.0333251200000024</c:v>
                </c:pt>
                <c:pt idx="3625">
                  <c:v>5.0347139999999975</c:v>
                </c:pt>
                <c:pt idx="3626">
                  <c:v>5.0361028799999907</c:v>
                </c:pt>
                <c:pt idx="3627">
                  <c:v>5.0374917599999955</c:v>
                </c:pt>
                <c:pt idx="3628">
                  <c:v>5.0388806399999915</c:v>
                </c:pt>
                <c:pt idx="3629">
                  <c:v>5.0402695199999998</c:v>
                </c:pt>
                <c:pt idx="3630">
                  <c:v>5.0416584000000082</c:v>
                </c:pt>
                <c:pt idx="3631">
                  <c:v>5.0430472800000024</c:v>
                </c:pt>
                <c:pt idx="3632">
                  <c:v>5.0444361599999903</c:v>
                </c:pt>
                <c:pt idx="3633">
                  <c:v>5.0458250399999907</c:v>
                </c:pt>
                <c:pt idx="3634">
                  <c:v>5.0472167999999975</c:v>
                </c:pt>
                <c:pt idx="3635">
                  <c:v>5.0486056800000014</c:v>
                </c:pt>
                <c:pt idx="3636">
                  <c:v>5.0499972000000009</c:v>
                </c:pt>
                <c:pt idx="3637">
                  <c:v>5.0513889599999926</c:v>
                </c:pt>
                <c:pt idx="3638">
                  <c:v>5.0527639199999985</c:v>
                </c:pt>
                <c:pt idx="3639">
                  <c:v>5.0541527999999927</c:v>
                </c:pt>
                <c:pt idx="3640">
                  <c:v>5.0555445599999835</c:v>
                </c:pt>
                <c:pt idx="3641">
                  <c:v>5.0569305599999872</c:v>
                </c:pt>
                <c:pt idx="3642">
                  <c:v>5.0583194400000009</c:v>
                </c:pt>
                <c:pt idx="3643">
                  <c:v>5.0597083199999986</c:v>
                </c:pt>
                <c:pt idx="3644">
                  <c:v>5.0611000800000001</c:v>
                </c:pt>
                <c:pt idx="3645">
                  <c:v>5.0624889599999872</c:v>
                </c:pt>
                <c:pt idx="3646">
                  <c:v>5.0638778399999902</c:v>
                </c:pt>
                <c:pt idx="3647">
                  <c:v>5.0652695999999997</c:v>
                </c:pt>
                <c:pt idx="3648">
                  <c:v>5.0666584800000081</c:v>
                </c:pt>
                <c:pt idx="3649">
                  <c:v>5.0680473599999933</c:v>
                </c:pt>
                <c:pt idx="3650">
                  <c:v>5.0694388800000008</c:v>
                </c:pt>
                <c:pt idx="3651">
                  <c:v>5.0708277600000011</c:v>
                </c:pt>
                <c:pt idx="3652">
                  <c:v>5.0722166399999917</c:v>
                </c:pt>
                <c:pt idx="3653">
                  <c:v>5.0736055199999965</c:v>
                </c:pt>
                <c:pt idx="3654">
                  <c:v>5.0749862399999834</c:v>
                </c:pt>
                <c:pt idx="3655">
                  <c:v>5.0763751199999989</c:v>
                </c:pt>
                <c:pt idx="3656">
                  <c:v>5.0777779199999955</c:v>
                </c:pt>
                <c:pt idx="3657">
                  <c:v>5.0791555199999916</c:v>
                </c:pt>
                <c:pt idx="3658">
                  <c:v>5.0805444</c:v>
                </c:pt>
                <c:pt idx="3659">
                  <c:v>5.0819332800000003</c:v>
                </c:pt>
                <c:pt idx="3660">
                  <c:v>5.0833279200000003</c:v>
                </c:pt>
                <c:pt idx="3661">
                  <c:v>5.0847167999999945</c:v>
                </c:pt>
                <c:pt idx="3662">
                  <c:v>5.0861056800000011</c:v>
                </c:pt>
                <c:pt idx="3663">
                  <c:v>5.0874945599999846</c:v>
                </c:pt>
                <c:pt idx="3664">
                  <c:v>5.0888805599999873</c:v>
                </c:pt>
                <c:pt idx="3665">
                  <c:v>5.0902723199999995</c:v>
                </c:pt>
                <c:pt idx="3666">
                  <c:v>5.0916612000000034</c:v>
                </c:pt>
                <c:pt idx="3667">
                  <c:v>5.0930471999999991</c:v>
                </c:pt>
                <c:pt idx="3668">
                  <c:v>5.0944389599999873</c:v>
                </c:pt>
                <c:pt idx="3669">
                  <c:v>5.0958249599999865</c:v>
                </c:pt>
                <c:pt idx="3670">
                  <c:v>5.0972138399999913</c:v>
                </c:pt>
                <c:pt idx="3671">
                  <c:v>5.0986055999999955</c:v>
                </c:pt>
                <c:pt idx="3672">
                  <c:v>5.0999944799999897</c:v>
                </c:pt>
                <c:pt idx="3673">
                  <c:v>5.1013833599999945</c:v>
                </c:pt>
                <c:pt idx="3674">
                  <c:v>5.1027722399999913</c:v>
                </c:pt>
                <c:pt idx="3675">
                  <c:v>5.1041639999999955</c:v>
                </c:pt>
                <c:pt idx="3676">
                  <c:v>5.1055528799999834</c:v>
                </c:pt>
                <c:pt idx="3677">
                  <c:v>5.1069417599999927</c:v>
                </c:pt>
                <c:pt idx="3678">
                  <c:v>5.1083332800000001</c:v>
                </c:pt>
                <c:pt idx="3679">
                  <c:v>5.109708480000009</c:v>
                </c:pt>
                <c:pt idx="3680">
                  <c:v>5.1111112799999834</c:v>
                </c:pt>
                <c:pt idx="3681">
                  <c:v>5.1125001599999855</c:v>
                </c:pt>
                <c:pt idx="3682">
                  <c:v>5.1138751199999897</c:v>
                </c:pt>
                <c:pt idx="3683">
                  <c:v>5.1152639999999998</c:v>
                </c:pt>
                <c:pt idx="3684">
                  <c:v>5.1166528800000002</c:v>
                </c:pt>
                <c:pt idx="3685">
                  <c:v>5.1180417600000006</c:v>
                </c:pt>
                <c:pt idx="3686">
                  <c:v>5.1194306399999903</c:v>
                </c:pt>
                <c:pt idx="3687">
                  <c:v>5.1208195199999835</c:v>
                </c:pt>
                <c:pt idx="3688">
                  <c:v>5.1221944799999859</c:v>
                </c:pt>
                <c:pt idx="3689">
                  <c:v>5.1236083199999918</c:v>
                </c:pt>
                <c:pt idx="3690">
                  <c:v>5.1249971999999886</c:v>
                </c:pt>
                <c:pt idx="3691">
                  <c:v>5.1263834399999926</c:v>
                </c:pt>
                <c:pt idx="3692">
                  <c:v>5.1277723199999885</c:v>
                </c:pt>
                <c:pt idx="3693">
                  <c:v>5.1291611999999995</c:v>
                </c:pt>
                <c:pt idx="3694">
                  <c:v>5.1305500800000008</c:v>
                </c:pt>
                <c:pt idx="3695">
                  <c:v>5.1319389599999896</c:v>
                </c:pt>
                <c:pt idx="3696">
                  <c:v>5.1333278399999918</c:v>
                </c:pt>
                <c:pt idx="3697">
                  <c:v>5.1347167199999886</c:v>
                </c:pt>
                <c:pt idx="3698">
                  <c:v>5.1361055999999916</c:v>
                </c:pt>
                <c:pt idx="3699">
                  <c:v>5.13749448</c:v>
                </c:pt>
                <c:pt idx="3700">
                  <c:v>5.1388833599999932</c:v>
                </c:pt>
                <c:pt idx="3701">
                  <c:v>5.1402722400000007</c:v>
                </c:pt>
                <c:pt idx="3702">
                  <c:v>5.1416611200000091</c:v>
                </c:pt>
                <c:pt idx="3703">
                  <c:v>5.1430499999999988</c:v>
                </c:pt>
                <c:pt idx="3704">
                  <c:v>5.1444417599999914</c:v>
                </c:pt>
                <c:pt idx="3705">
                  <c:v>5.1458306399999882</c:v>
                </c:pt>
                <c:pt idx="3706">
                  <c:v>5.1472084799999918</c:v>
                </c:pt>
                <c:pt idx="3707">
                  <c:v>5.1486028800000003</c:v>
                </c:pt>
                <c:pt idx="3708">
                  <c:v>5.1499917600000007</c:v>
                </c:pt>
                <c:pt idx="3709">
                  <c:v>5.1513806399999931</c:v>
                </c:pt>
                <c:pt idx="3710">
                  <c:v>5.1527723999999955</c:v>
                </c:pt>
                <c:pt idx="3711">
                  <c:v>5.1541612799999852</c:v>
                </c:pt>
                <c:pt idx="3712">
                  <c:v>5.1555501599999873</c:v>
                </c:pt>
                <c:pt idx="3713">
                  <c:v>5.1569390399999921</c:v>
                </c:pt>
                <c:pt idx="3714">
                  <c:v>5.1583305599999836</c:v>
                </c:pt>
                <c:pt idx="3715">
                  <c:v>5.1597194399999955</c:v>
                </c:pt>
                <c:pt idx="3716">
                  <c:v>5.1611083199999896</c:v>
                </c:pt>
                <c:pt idx="3717">
                  <c:v>5.1624971999999945</c:v>
                </c:pt>
                <c:pt idx="3718">
                  <c:v>5.1638860799999842</c:v>
                </c:pt>
                <c:pt idx="3719">
                  <c:v>5.1652749599999872</c:v>
                </c:pt>
                <c:pt idx="3720">
                  <c:v>5.1666638400000009</c:v>
                </c:pt>
                <c:pt idx="3721">
                  <c:v>5.1680416799999866</c:v>
                </c:pt>
                <c:pt idx="3722">
                  <c:v>5.1694418399999913</c:v>
                </c:pt>
                <c:pt idx="3723">
                  <c:v>5.1708307200000005</c:v>
                </c:pt>
                <c:pt idx="3724">
                  <c:v>5.1722196000000009</c:v>
                </c:pt>
                <c:pt idx="3725">
                  <c:v>5.1736084799999986</c:v>
                </c:pt>
                <c:pt idx="3726">
                  <c:v>5.1749973599999857</c:v>
                </c:pt>
                <c:pt idx="3727">
                  <c:v>5.1763862399999896</c:v>
                </c:pt>
                <c:pt idx="3728">
                  <c:v>5.1777751199999926</c:v>
                </c:pt>
                <c:pt idx="3729">
                  <c:v>5.1791640000000001</c:v>
                </c:pt>
                <c:pt idx="3730">
                  <c:v>5.1805528800000005</c:v>
                </c:pt>
                <c:pt idx="3731">
                  <c:v>5.1819278399999913</c:v>
                </c:pt>
                <c:pt idx="3732">
                  <c:v>5.1833306399999897</c:v>
                </c:pt>
                <c:pt idx="3733">
                  <c:v>5.1847195199999856</c:v>
                </c:pt>
                <c:pt idx="3734">
                  <c:v>5.1861083999999975</c:v>
                </c:pt>
                <c:pt idx="3735">
                  <c:v>5.1874862399999833</c:v>
                </c:pt>
                <c:pt idx="3736">
                  <c:v>5.1888751200000005</c:v>
                </c:pt>
                <c:pt idx="3737">
                  <c:v>5.1902640000000009</c:v>
                </c:pt>
                <c:pt idx="3738">
                  <c:v>5.1916528799999906</c:v>
                </c:pt>
                <c:pt idx="3739">
                  <c:v>5.1930417599999945</c:v>
                </c:pt>
                <c:pt idx="3740">
                  <c:v>5.1944306399999824</c:v>
                </c:pt>
                <c:pt idx="3741">
                  <c:v>5.1958334399999933</c:v>
                </c:pt>
                <c:pt idx="3742">
                  <c:v>5.1972112799999834</c:v>
                </c:pt>
                <c:pt idx="3743">
                  <c:v>5.1986001599999945</c:v>
                </c:pt>
                <c:pt idx="3744">
                  <c:v>5.1999890399999895</c:v>
                </c:pt>
                <c:pt idx="3745">
                  <c:v>5.2013779199999997</c:v>
                </c:pt>
                <c:pt idx="3746">
                  <c:v>5.2027694400000071</c:v>
                </c:pt>
                <c:pt idx="3747">
                  <c:v>5.2041611999999988</c:v>
                </c:pt>
                <c:pt idx="3748">
                  <c:v>5.2055500799999876</c:v>
                </c:pt>
                <c:pt idx="3749">
                  <c:v>5.2069389599999916</c:v>
                </c:pt>
                <c:pt idx="3750">
                  <c:v>5.2083278399999955</c:v>
                </c:pt>
                <c:pt idx="3751">
                  <c:v>5.2097167200000003</c:v>
                </c:pt>
                <c:pt idx="3752">
                  <c:v>5.2111056000000007</c:v>
                </c:pt>
                <c:pt idx="3753">
                  <c:v>5.2124973599999915</c:v>
                </c:pt>
                <c:pt idx="3754">
                  <c:v>5.2138749599999876</c:v>
                </c:pt>
                <c:pt idx="3755">
                  <c:v>5.2152638399999995</c:v>
                </c:pt>
                <c:pt idx="3756">
                  <c:v>5.2166527199999999</c:v>
                </c:pt>
                <c:pt idx="3757">
                  <c:v>5.2180444799999908</c:v>
                </c:pt>
                <c:pt idx="3758">
                  <c:v>5.2194333599999965</c:v>
                </c:pt>
                <c:pt idx="3759">
                  <c:v>5.2208222399999915</c:v>
                </c:pt>
                <c:pt idx="3760">
                  <c:v>5.2222139999999975</c:v>
                </c:pt>
                <c:pt idx="3761">
                  <c:v>5.2236028799999907</c:v>
                </c:pt>
                <c:pt idx="3762">
                  <c:v>5.2249943999999866</c:v>
                </c:pt>
                <c:pt idx="3763">
                  <c:v>5.2263832799999896</c:v>
                </c:pt>
                <c:pt idx="3764">
                  <c:v>5.2277750399999903</c:v>
                </c:pt>
                <c:pt idx="3765">
                  <c:v>5.2291555199999866</c:v>
                </c:pt>
                <c:pt idx="3766">
                  <c:v>5.2305443999999985</c:v>
                </c:pt>
                <c:pt idx="3767">
                  <c:v>5.2319332799999945</c:v>
                </c:pt>
                <c:pt idx="3768">
                  <c:v>5.2333224000000094</c:v>
                </c:pt>
                <c:pt idx="3769">
                  <c:v>5.2347112799999866</c:v>
                </c:pt>
                <c:pt idx="3770">
                  <c:v>5.2361001599999986</c:v>
                </c:pt>
                <c:pt idx="3771">
                  <c:v>5.2374861599999907</c:v>
                </c:pt>
                <c:pt idx="3772">
                  <c:v>5.2388750399999955</c:v>
                </c:pt>
                <c:pt idx="3773">
                  <c:v>5.2402639199999994</c:v>
                </c:pt>
                <c:pt idx="3774">
                  <c:v>5.2416556800000089</c:v>
                </c:pt>
                <c:pt idx="3775">
                  <c:v>5.2430445599999906</c:v>
                </c:pt>
                <c:pt idx="3776">
                  <c:v>5.2444389599999885</c:v>
                </c:pt>
                <c:pt idx="3777">
                  <c:v>5.2458278400000005</c:v>
                </c:pt>
                <c:pt idx="3778">
                  <c:v>5.2472167200000008</c:v>
                </c:pt>
                <c:pt idx="3779">
                  <c:v>5.2486084799999997</c:v>
                </c:pt>
                <c:pt idx="3780">
                  <c:v>5.2499973600000001</c:v>
                </c:pt>
                <c:pt idx="3781">
                  <c:v>5.2513862399999933</c:v>
                </c:pt>
                <c:pt idx="3782">
                  <c:v>5.2527751200000008</c:v>
                </c:pt>
                <c:pt idx="3783">
                  <c:v>5.2541639999999985</c:v>
                </c:pt>
                <c:pt idx="3784">
                  <c:v>5.2555528799999847</c:v>
                </c:pt>
                <c:pt idx="3785">
                  <c:v>5.2569307199999926</c:v>
                </c:pt>
                <c:pt idx="3786">
                  <c:v>5.2583251199999985</c:v>
                </c:pt>
                <c:pt idx="3787">
                  <c:v>5.2597166399999917</c:v>
                </c:pt>
                <c:pt idx="3788">
                  <c:v>5.2611055199999877</c:v>
                </c:pt>
                <c:pt idx="3789">
                  <c:v>5.2624943999999916</c:v>
                </c:pt>
                <c:pt idx="3790">
                  <c:v>5.2638861599999931</c:v>
                </c:pt>
                <c:pt idx="3791">
                  <c:v>5.2652750399999917</c:v>
                </c:pt>
                <c:pt idx="3792">
                  <c:v>5.2666639199999992</c:v>
                </c:pt>
                <c:pt idx="3793">
                  <c:v>5.2680527999999995</c:v>
                </c:pt>
                <c:pt idx="3794">
                  <c:v>5.2694416799999955</c:v>
                </c:pt>
                <c:pt idx="3795">
                  <c:v>5.2708305599999914</c:v>
                </c:pt>
                <c:pt idx="3796">
                  <c:v>5.2722194400000024</c:v>
                </c:pt>
                <c:pt idx="3797">
                  <c:v>5.2735972799999917</c:v>
                </c:pt>
                <c:pt idx="3798">
                  <c:v>5.2749861599999877</c:v>
                </c:pt>
                <c:pt idx="3799">
                  <c:v>5.2763750399999996</c:v>
                </c:pt>
                <c:pt idx="3800">
                  <c:v>5.2777639199999999</c:v>
                </c:pt>
                <c:pt idx="3801">
                  <c:v>5.2791528000000003</c:v>
                </c:pt>
                <c:pt idx="3802">
                  <c:v>5.2805416800000033</c:v>
                </c:pt>
                <c:pt idx="3803">
                  <c:v>5.2819334399999995</c:v>
                </c:pt>
                <c:pt idx="3804">
                  <c:v>5.2833223199999999</c:v>
                </c:pt>
                <c:pt idx="3805">
                  <c:v>5.2847111999999985</c:v>
                </c:pt>
                <c:pt idx="3806">
                  <c:v>5.2861000800000024</c:v>
                </c:pt>
                <c:pt idx="3807">
                  <c:v>5.2874918399999915</c:v>
                </c:pt>
                <c:pt idx="3808">
                  <c:v>5.2888807199999945</c:v>
                </c:pt>
                <c:pt idx="3809">
                  <c:v>5.2902696000000091</c:v>
                </c:pt>
                <c:pt idx="3810">
                  <c:v>5.2916611200000112</c:v>
                </c:pt>
                <c:pt idx="3811">
                  <c:v>5.2930528799999896</c:v>
                </c:pt>
                <c:pt idx="3812">
                  <c:v>5.2944307199999914</c:v>
                </c:pt>
                <c:pt idx="3813">
                  <c:v>5.2958196000000006</c:v>
                </c:pt>
                <c:pt idx="3814">
                  <c:v>5.2972111200000009</c:v>
                </c:pt>
                <c:pt idx="3815">
                  <c:v>5.2985999999999986</c:v>
                </c:pt>
                <c:pt idx="3816">
                  <c:v>5.2999888799999866</c:v>
                </c:pt>
                <c:pt idx="3817">
                  <c:v>5.3013777599999985</c:v>
                </c:pt>
                <c:pt idx="3818">
                  <c:v>5.3027666399999926</c:v>
                </c:pt>
                <c:pt idx="3819">
                  <c:v>5.3041583999999906</c:v>
                </c:pt>
                <c:pt idx="3820">
                  <c:v>5.3055501599999904</c:v>
                </c:pt>
                <c:pt idx="3821">
                  <c:v>5.3069390400000005</c:v>
                </c:pt>
                <c:pt idx="3822">
                  <c:v>5.3083305599999884</c:v>
                </c:pt>
                <c:pt idx="3823">
                  <c:v>5.3097167999999986</c:v>
                </c:pt>
                <c:pt idx="3824">
                  <c:v>5.3111056799999856</c:v>
                </c:pt>
                <c:pt idx="3825">
                  <c:v>5.3124971999999975</c:v>
                </c:pt>
                <c:pt idx="3826">
                  <c:v>5.3138860799999854</c:v>
                </c:pt>
                <c:pt idx="3827">
                  <c:v>5.3152749599999884</c:v>
                </c:pt>
                <c:pt idx="3828">
                  <c:v>5.3166528000000008</c:v>
                </c:pt>
                <c:pt idx="3829">
                  <c:v>5.3180416799999897</c:v>
                </c:pt>
                <c:pt idx="3830">
                  <c:v>5.3194334400000001</c:v>
                </c:pt>
                <c:pt idx="3831">
                  <c:v>5.3208249599999853</c:v>
                </c:pt>
                <c:pt idx="3832">
                  <c:v>5.3222138399999883</c:v>
                </c:pt>
                <c:pt idx="3833">
                  <c:v>5.3236027200000011</c:v>
                </c:pt>
                <c:pt idx="3834">
                  <c:v>5.3249918399999832</c:v>
                </c:pt>
                <c:pt idx="3835">
                  <c:v>5.3263807199999933</c:v>
                </c:pt>
                <c:pt idx="3836">
                  <c:v>5.3277696000000008</c:v>
                </c:pt>
                <c:pt idx="3837">
                  <c:v>5.3291584799999896</c:v>
                </c:pt>
                <c:pt idx="3838">
                  <c:v>5.3305473599999917</c:v>
                </c:pt>
                <c:pt idx="3839">
                  <c:v>5.3319362399999877</c:v>
                </c:pt>
                <c:pt idx="3840">
                  <c:v>5.3333277599999995</c:v>
                </c:pt>
                <c:pt idx="3841">
                  <c:v>5.3347166399999866</c:v>
                </c:pt>
                <c:pt idx="3842">
                  <c:v>5.3360973599999975</c:v>
                </c:pt>
                <c:pt idx="3843">
                  <c:v>5.3374917600000007</c:v>
                </c:pt>
                <c:pt idx="3844">
                  <c:v>5.3388806399999931</c:v>
                </c:pt>
                <c:pt idx="3845">
                  <c:v>5.3402695199999988</c:v>
                </c:pt>
                <c:pt idx="3846">
                  <c:v>5.3416583999999991</c:v>
                </c:pt>
                <c:pt idx="3847">
                  <c:v>5.3430472799999915</c:v>
                </c:pt>
                <c:pt idx="3848">
                  <c:v>5.3444361599999866</c:v>
                </c:pt>
                <c:pt idx="3849">
                  <c:v>5.3458224000000003</c:v>
                </c:pt>
                <c:pt idx="3850">
                  <c:v>5.3472139200000006</c:v>
                </c:pt>
                <c:pt idx="3851">
                  <c:v>5.3486056799999915</c:v>
                </c:pt>
                <c:pt idx="3852">
                  <c:v>5.3499945599999865</c:v>
                </c:pt>
                <c:pt idx="3853">
                  <c:v>5.3513834400000002</c:v>
                </c:pt>
                <c:pt idx="3854">
                  <c:v>5.3527749599999872</c:v>
                </c:pt>
                <c:pt idx="3855">
                  <c:v>5.3541638399999902</c:v>
                </c:pt>
                <c:pt idx="3856">
                  <c:v>5.3555527199999906</c:v>
                </c:pt>
                <c:pt idx="3857">
                  <c:v>5.3569418399999913</c:v>
                </c:pt>
                <c:pt idx="3858">
                  <c:v>5.3583307200000005</c:v>
                </c:pt>
                <c:pt idx="3859">
                  <c:v>5.3597196000000009</c:v>
                </c:pt>
                <c:pt idx="3860">
                  <c:v>5.3610972000000006</c:v>
                </c:pt>
                <c:pt idx="3861">
                  <c:v>5.3624860799999858</c:v>
                </c:pt>
                <c:pt idx="3862">
                  <c:v>5.3638749599999835</c:v>
                </c:pt>
                <c:pt idx="3863">
                  <c:v>5.3652638399999955</c:v>
                </c:pt>
                <c:pt idx="3864">
                  <c:v>5.3666527199999985</c:v>
                </c:pt>
                <c:pt idx="3865">
                  <c:v>5.3680418399999903</c:v>
                </c:pt>
                <c:pt idx="3866">
                  <c:v>5.3694307199999907</c:v>
                </c:pt>
                <c:pt idx="3867">
                  <c:v>5.3708195999999955</c:v>
                </c:pt>
                <c:pt idx="3868">
                  <c:v>5.3722084799999985</c:v>
                </c:pt>
                <c:pt idx="3869">
                  <c:v>5.3735999999999997</c:v>
                </c:pt>
                <c:pt idx="3870">
                  <c:v>5.3749917599999906</c:v>
                </c:pt>
                <c:pt idx="3871">
                  <c:v>5.3763806399999945</c:v>
                </c:pt>
                <c:pt idx="3872">
                  <c:v>5.3777695199999975</c:v>
                </c:pt>
                <c:pt idx="3873">
                  <c:v>5.3791612800000079</c:v>
                </c:pt>
                <c:pt idx="3874">
                  <c:v>5.3805527999999985</c:v>
                </c:pt>
                <c:pt idx="3875">
                  <c:v>5.3819416799999917</c:v>
                </c:pt>
                <c:pt idx="3876">
                  <c:v>5.3833305599999877</c:v>
                </c:pt>
                <c:pt idx="3877">
                  <c:v>5.3847194399999916</c:v>
                </c:pt>
                <c:pt idx="3878">
                  <c:v>5.3861083199999955</c:v>
                </c:pt>
                <c:pt idx="3879">
                  <c:v>5.3874971999999985</c:v>
                </c:pt>
                <c:pt idx="3880">
                  <c:v>5.3888860800000007</c:v>
                </c:pt>
                <c:pt idx="3881">
                  <c:v>5.3902749599999931</c:v>
                </c:pt>
                <c:pt idx="3882">
                  <c:v>5.3916527999999992</c:v>
                </c:pt>
                <c:pt idx="3883">
                  <c:v>5.3930416799999916</c:v>
                </c:pt>
                <c:pt idx="3884">
                  <c:v>5.3944305599999822</c:v>
                </c:pt>
                <c:pt idx="3885">
                  <c:v>5.3958194399999933</c:v>
                </c:pt>
                <c:pt idx="3886">
                  <c:v>5.3972083200000007</c:v>
                </c:pt>
                <c:pt idx="3887">
                  <c:v>5.3986000799999916</c:v>
                </c:pt>
                <c:pt idx="3888">
                  <c:v>5.3999918399999931</c:v>
                </c:pt>
                <c:pt idx="3889">
                  <c:v>5.4013807199999988</c:v>
                </c:pt>
                <c:pt idx="3890">
                  <c:v>5.4027695999999992</c:v>
                </c:pt>
                <c:pt idx="3891">
                  <c:v>5.4041584799999915</c:v>
                </c:pt>
                <c:pt idx="3892">
                  <c:v>5.4055473599999955</c:v>
                </c:pt>
                <c:pt idx="3893">
                  <c:v>5.4069362399999914</c:v>
                </c:pt>
                <c:pt idx="3894">
                  <c:v>5.4083251200000024</c:v>
                </c:pt>
                <c:pt idx="3895">
                  <c:v>5.409716640000001</c:v>
                </c:pt>
                <c:pt idx="3896">
                  <c:v>5.4111055199999907</c:v>
                </c:pt>
                <c:pt idx="3897">
                  <c:v>5.4124943999999955</c:v>
                </c:pt>
                <c:pt idx="3898">
                  <c:v>5.4138832799999896</c:v>
                </c:pt>
                <c:pt idx="3899">
                  <c:v>5.415272400000009</c:v>
                </c:pt>
                <c:pt idx="3900">
                  <c:v>5.4166612799999987</c:v>
                </c:pt>
                <c:pt idx="3901">
                  <c:v>5.4180501599999955</c:v>
                </c:pt>
                <c:pt idx="3902">
                  <c:v>5.4194390399999985</c:v>
                </c:pt>
                <c:pt idx="3903">
                  <c:v>5.4208279199999945</c:v>
                </c:pt>
                <c:pt idx="3904">
                  <c:v>5.4222055199999906</c:v>
                </c:pt>
                <c:pt idx="3905">
                  <c:v>5.4235943999999945</c:v>
                </c:pt>
                <c:pt idx="3906">
                  <c:v>5.4249971999999955</c:v>
                </c:pt>
                <c:pt idx="3907">
                  <c:v>5.4263860799999906</c:v>
                </c:pt>
                <c:pt idx="3908">
                  <c:v>5.4277668000000006</c:v>
                </c:pt>
                <c:pt idx="3909">
                  <c:v>5.4291583200000009</c:v>
                </c:pt>
                <c:pt idx="3910">
                  <c:v>5.4305472000000004</c:v>
                </c:pt>
                <c:pt idx="3911">
                  <c:v>5.4319360799999945</c:v>
                </c:pt>
                <c:pt idx="3912">
                  <c:v>5.4333249599999975</c:v>
                </c:pt>
                <c:pt idx="3913">
                  <c:v>5.4347167200000008</c:v>
                </c:pt>
                <c:pt idx="3914">
                  <c:v>5.4361055999999985</c:v>
                </c:pt>
                <c:pt idx="3915">
                  <c:v>5.4374944799999945</c:v>
                </c:pt>
                <c:pt idx="3916">
                  <c:v>5.4388833599999975</c:v>
                </c:pt>
                <c:pt idx="3917">
                  <c:v>5.4402722399999996</c:v>
                </c:pt>
                <c:pt idx="3918">
                  <c:v>5.4416640000000083</c:v>
                </c:pt>
                <c:pt idx="3919">
                  <c:v>5.4430528799999918</c:v>
                </c:pt>
                <c:pt idx="3920">
                  <c:v>5.4444417599999975</c:v>
                </c:pt>
                <c:pt idx="3921">
                  <c:v>5.4458306399999916</c:v>
                </c:pt>
                <c:pt idx="3922">
                  <c:v>5.44721952</c:v>
                </c:pt>
                <c:pt idx="3923">
                  <c:v>5.4486084000000092</c:v>
                </c:pt>
                <c:pt idx="3924">
                  <c:v>5.4499972800000034</c:v>
                </c:pt>
                <c:pt idx="3925">
                  <c:v>5.4513861600000011</c:v>
                </c:pt>
                <c:pt idx="3926">
                  <c:v>5.4527750399999917</c:v>
                </c:pt>
                <c:pt idx="3927">
                  <c:v>5.4541528799999854</c:v>
                </c:pt>
                <c:pt idx="3928">
                  <c:v>5.45554176</c:v>
                </c:pt>
                <c:pt idx="3929">
                  <c:v>5.4569306399999933</c:v>
                </c:pt>
                <c:pt idx="3930">
                  <c:v>5.4583223999999992</c:v>
                </c:pt>
                <c:pt idx="3931">
                  <c:v>5.4597112799999916</c:v>
                </c:pt>
                <c:pt idx="3932">
                  <c:v>5.46110016</c:v>
                </c:pt>
                <c:pt idx="3933">
                  <c:v>5.4624890399999932</c:v>
                </c:pt>
                <c:pt idx="3934">
                  <c:v>5.4638834399999965</c:v>
                </c:pt>
                <c:pt idx="3935">
                  <c:v>5.4652723199999995</c:v>
                </c:pt>
                <c:pt idx="3936">
                  <c:v>5.4666612000000034</c:v>
                </c:pt>
                <c:pt idx="3937">
                  <c:v>5.4680500800000003</c:v>
                </c:pt>
                <c:pt idx="3938">
                  <c:v>5.4694305599999922</c:v>
                </c:pt>
                <c:pt idx="3939">
                  <c:v>5.4708194399999988</c:v>
                </c:pt>
                <c:pt idx="3940">
                  <c:v>5.4722083199999991</c:v>
                </c:pt>
                <c:pt idx="3941">
                  <c:v>5.4735972000000004</c:v>
                </c:pt>
                <c:pt idx="3942">
                  <c:v>5.4749860799999865</c:v>
                </c:pt>
                <c:pt idx="3943">
                  <c:v>5.4763749600000002</c:v>
                </c:pt>
                <c:pt idx="3944">
                  <c:v>5.4777638400000024</c:v>
                </c:pt>
                <c:pt idx="3945">
                  <c:v>5.479152720000009</c:v>
                </c:pt>
                <c:pt idx="3946">
                  <c:v>5.4805418399999946</c:v>
                </c:pt>
                <c:pt idx="3947">
                  <c:v>5.4819307200000003</c:v>
                </c:pt>
                <c:pt idx="3948">
                  <c:v>5.4833196000000024</c:v>
                </c:pt>
                <c:pt idx="3949">
                  <c:v>5.484708480000009</c:v>
                </c:pt>
                <c:pt idx="3950">
                  <c:v>5.4860973599999987</c:v>
                </c:pt>
                <c:pt idx="3951">
                  <c:v>5.4874862399999866</c:v>
                </c:pt>
                <c:pt idx="3952">
                  <c:v>5.4888751199999986</c:v>
                </c:pt>
                <c:pt idx="3953">
                  <c:v>5.4902666399999998</c:v>
                </c:pt>
                <c:pt idx="3954">
                  <c:v>5.4916584000000066</c:v>
                </c:pt>
                <c:pt idx="3955">
                  <c:v>5.4930472799999945</c:v>
                </c:pt>
                <c:pt idx="3956">
                  <c:v>5.4944361599999896</c:v>
                </c:pt>
                <c:pt idx="3957">
                  <c:v>5.4958250399999926</c:v>
                </c:pt>
                <c:pt idx="3958">
                  <c:v>5.4972139200000001</c:v>
                </c:pt>
                <c:pt idx="3959">
                  <c:v>5.4986028000000013</c:v>
                </c:pt>
                <c:pt idx="3960">
                  <c:v>5.4999916800000079</c:v>
                </c:pt>
                <c:pt idx="3961">
                  <c:v>5.5013805599999897</c:v>
                </c:pt>
                <c:pt idx="3962">
                  <c:v>5.5027694399999989</c:v>
                </c:pt>
                <c:pt idx="3963">
                  <c:v>5.5041583199999886</c:v>
                </c:pt>
                <c:pt idx="3964">
                  <c:v>5.5055471999999996</c:v>
                </c:pt>
                <c:pt idx="3965">
                  <c:v>5.50693608</c:v>
                </c:pt>
                <c:pt idx="3966">
                  <c:v>5.5083249599999933</c:v>
                </c:pt>
                <c:pt idx="3967">
                  <c:v>5.5097138400000008</c:v>
                </c:pt>
                <c:pt idx="3968">
                  <c:v>5.5111055999999916</c:v>
                </c:pt>
                <c:pt idx="3969">
                  <c:v>5.51249448</c:v>
                </c:pt>
                <c:pt idx="3970">
                  <c:v>5.5138833599999932</c:v>
                </c:pt>
                <c:pt idx="3971">
                  <c:v>5.5152751199999965</c:v>
                </c:pt>
                <c:pt idx="3972">
                  <c:v>5.5166640000000013</c:v>
                </c:pt>
                <c:pt idx="3973">
                  <c:v>5.5180528799999866</c:v>
                </c:pt>
                <c:pt idx="3974">
                  <c:v>5.5194417600000003</c:v>
                </c:pt>
                <c:pt idx="3975">
                  <c:v>5.5208306399999882</c:v>
                </c:pt>
                <c:pt idx="3976">
                  <c:v>5.5222084799999918</c:v>
                </c:pt>
                <c:pt idx="3977">
                  <c:v>5.5235973599999886</c:v>
                </c:pt>
                <c:pt idx="3978">
                  <c:v>5.5249862399999783</c:v>
                </c:pt>
                <c:pt idx="3979">
                  <c:v>5.5263777599999955</c:v>
                </c:pt>
                <c:pt idx="3980">
                  <c:v>5.5277666399999914</c:v>
                </c:pt>
                <c:pt idx="3981">
                  <c:v>5.5291555199999873</c:v>
                </c:pt>
                <c:pt idx="3982">
                  <c:v>5.5305472799999915</c:v>
                </c:pt>
                <c:pt idx="3983">
                  <c:v>5.5319361599999946</c:v>
                </c:pt>
                <c:pt idx="3984">
                  <c:v>5.5333250400000003</c:v>
                </c:pt>
                <c:pt idx="3985">
                  <c:v>5.5347139200000006</c:v>
                </c:pt>
                <c:pt idx="3986">
                  <c:v>5.536102800000001</c:v>
                </c:pt>
                <c:pt idx="3987">
                  <c:v>5.5374916799999907</c:v>
                </c:pt>
                <c:pt idx="3988">
                  <c:v>5.5388805599999866</c:v>
                </c:pt>
                <c:pt idx="3989">
                  <c:v>5.5402694399999994</c:v>
                </c:pt>
                <c:pt idx="3990">
                  <c:v>5.5416583199999998</c:v>
                </c:pt>
                <c:pt idx="3991">
                  <c:v>5.5430500799999907</c:v>
                </c:pt>
                <c:pt idx="3992">
                  <c:v>5.5444418399999913</c:v>
                </c:pt>
                <c:pt idx="3993">
                  <c:v>5.5458307200000005</c:v>
                </c:pt>
                <c:pt idx="3994">
                  <c:v>5.5472196000000009</c:v>
                </c:pt>
                <c:pt idx="3995">
                  <c:v>5.5486084799999986</c:v>
                </c:pt>
                <c:pt idx="3996">
                  <c:v>5.5499860800000009</c:v>
                </c:pt>
                <c:pt idx="3997">
                  <c:v>5.5513778399999945</c:v>
                </c:pt>
                <c:pt idx="3998">
                  <c:v>5.5527667200000002</c:v>
                </c:pt>
                <c:pt idx="3999">
                  <c:v>5.5541555999999872</c:v>
                </c:pt>
                <c:pt idx="4000">
                  <c:v>5.5555444800000009</c:v>
                </c:pt>
                <c:pt idx="4001">
                  <c:v>5.5569333599999906</c:v>
                </c:pt>
                <c:pt idx="4002">
                  <c:v>5.5583222399999945</c:v>
                </c:pt>
                <c:pt idx="4003">
                  <c:v>5.5597140000000005</c:v>
                </c:pt>
                <c:pt idx="4004">
                  <c:v>5.5611055199999884</c:v>
                </c:pt>
                <c:pt idx="4005">
                  <c:v>5.5624943999999896</c:v>
                </c:pt>
                <c:pt idx="4006">
                  <c:v>5.5638832799999847</c:v>
                </c:pt>
                <c:pt idx="4007">
                  <c:v>5.5652724000000013</c:v>
                </c:pt>
                <c:pt idx="4008">
                  <c:v>5.5666639200000034</c:v>
                </c:pt>
                <c:pt idx="4009">
                  <c:v>5.5680527999999985</c:v>
                </c:pt>
                <c:pt idx="4010">
                  <c:v>5.5694416799999917</c:v>
                </c:pt>
                <c:pt idx="4011">
                  <c:v>5.5708305599999877</c:v>
                </c:pt>
                <c:pt idx="4012">
                  <c:v>5.5722194399999996</c:v>
                </c:pt>
                <c:pt idx="4013">
                  <c:v>5.5735972800000004</c:v>
                </c:pt>
                <c:pt idx="4014">
                  <c:v>5.5749861599999884</c:v>
                </c:pt>
                <c:pt idx="4015">
                  <c:v>5.5763779199999997</c:v>
                </c:pt>
                <c:pt idx="4016">
                  <c:v>5.5777668</c:v>
                </c:pt>
                <c:pt idx="4017">
                  <c:v>5.5791556800000004</c:v>
                </c:pt>
                <c:pt idx="4018">
                  <c:v>5.5805445599999883</c:v>
                </c:pt>
                <c:pt idx="4019">
                  <c:v>5.5819334399999985</c:v>
                </c:pt>
                <c:pt idx="4020">
                  <c:v>5.5833223199999988</c:v>
                </c:pt>
                <c:pt idx="4021">
                  <c:v>5.5847138399999876</c:v>
                </c:pt>
                <c:pt idx="4022">
                  <c:v>5.5861027199999995</c:v>
                </c:pt>
                <c:pt idx="4023">
                  <c:v>5.5874918399999931</c:v>
                </c:pt>
                <c:pt idx="4024">
                  <c:v>5.5888807199999917</c:v>
                </c:pt>
                <c:pt idx="4025">
                  <c:v>5.5902695999999992</c:v>
                </c:pt>
                <c:pt idx="4026">
                  <c:v>5.5916584799999995</c:v>
                </c:pt>
                <c:pt idx="4027">
                  <c:v>5.5930499999999999</c:v>
                </c:pt>
                <c:pt idx="4028">
                  <c:v>5.5944388799999851</c:v>
                </c:pt>
                <c:pt idx="4029">
                  <c:v>5.5958277600000006</c:v>
                </c:pt>
                <c:pt idx="4030">
                  <c:v>5.5972166399999903</c:v>
                </c:pt>
                <c:pt idx="4031">
                  <c:v>5.5986055199999907</c:v>
                </c:pt>
                <c:pt idx="4032">
                  <c:v>5.5999943999999955</c:v>
                </c:pt>
                <c:pt idx="4033">
                  <c:v>5.6013832799999896</c:v>
                </c:pt>
                <c:pt idx="4034">
                  <c:v>5.6027750399999903</c:v>
                </c:pt>
                <c:pt idx="4035">
                  <c:v>5.6041639199999906</c:v>
                </c:pt>
                <c:pt idx="4036">
                  <c:v>5.6055527999999955</c:v>
                </c:pt>
                <c:pt idx="4037">
                  <c:v>5.6069416799999896</c:v>
                </c:pt>
                <c:pt idx="4038">
                  <c:v>5.6083195199999913</c:v>
                </c:pt>
                <c:pt idx="4039">
                  <c:v>5.6097112799999866</c:v>
                </c:pt>
                <c:pt idx="4040">
                  <c:v>5.6111001599999906</c:v>
                </c:pt>
                <c:pt idx="4041">
                  <c:v>5.6124890399999865</c:v>
                </c:pt>
                <c:pt idx="4042">
                  <c:v>5.6138779199999913</c:v>
                </c:pt>
                <c:pt idx="4043">
                  <c:v>5.6152723199999945</c:v>
                </c:pt>
                <c:pt idx="4044">
                  <c:v>5.6166611999999994</c:v>
                </c:pt>
                <c:pt idx="4045">
                  <c:v>5.6180500799999855</c:v>
                </c:pt>
                <c:pt idx="4046">
                  <c:v>5.6194389599999885</c:v>
                </c:pt>
                <c:pt idx="4047">
                  <c:v>5.6208278399999871</c:v>
                </c:pt>
                <c:pt idx="4048">
                  <c:v>5.6222167199999884</c:v>
                </c:pt>
                <c:pt idx="4049">
                  <c:v>5.6235971999999945</c:v>
                </c:pt>
                <c:pt idx="4050">
                  <c:v>5.6249860799999762</c:v>
                </c:pt>
                <c:pt idx="4051">
                  <c:v>5.6263749599999855</c:v>
                </c:pt>
                <c:pt idx="4052">
                  <c:v>5.6277638399999885</c:v>
                </c:pt>
                <c:pt idx="4053">
                  <c:v>5.6291527199999933</c:v>
                </c:pt>
                <c:pt idx="4054">
                  <c:v>5.6305418399999896</c:v>
                </c:pt>
                <c:pt idx="4055">
                  <c:v>5.6319333599999917</c:v>
                </c:pt>
                <c:pt idx="4056">
                  <c:v>5.6333196000000001</c:v>
                </c:pt>
                <c:pt idx="4057">
                  <c:v>5.6347111199999933</c:v>
                </c:pt>
                <c:pt idx="4058">
                  <c:v>5.6361028799999886</c:v>
                </c:pt>
                <c:pt idx="4059">
                  <c:v>5.6374917599999916</c:v>
                </c:pt>
                <c:pt idx="4060">
                  <c:v>5.6388806399999885</c:v>
                </c:pt>
                <c:pt idx="4061">
                  <c:v>5.6402666399999966</c:v>
                </c:pt>
                <c:pt idx="4062">
                  <c:v>5.6416555199999916</c:v>
                </c:pt>
                <c:pt idx="4063">
                  <c:v>5.6430444</c:v>
                </c:pt>
                <c:pt idx="4064">
                  <c:v>5.6444332799999852</c:v>
                </c:pt>
                <c:pt idx="4065">
                  <c:v>5.6458223999999975</c:v>
                </c:pt>
                <c:pt idx="4066">
                  <c:v>5.6472112799999854</c:v>
                </c:pt>
                <c:pt idx="4067">
                  <c:v>5.6486056800000011</c:v>
                </c:pt>
                <c:pt idx="4068">
                  <c:v>5.6499945599999846</c:v>
                </c:pt>
                <c:pt idx="4069">
                  <c:v>5.6513834399999965</c:v>
                </c:pt>
                <c:pt idx="4070">
                  <c:v>5.6527723199999915</c:v>
                </c:pt>
                <c:pt idx="4071">
                  <c:v>5.6541527999999914</c:v>
                </c:pt>
                <c:pt idx="4072">
                  <c:v>5.6555416800000007</c:v>
                </c:pt>
                <c:pt idx="4073">
                  <c:v>5.6569305599999842</c:v>
                </c:pt>
                <c:pt idx="4074">
                  <c:v>5.6583194399999908</c:v>
                </c:pt>
                <c:pt idx="4075">
                  <c:v>5.6597083199999965</c:v>
                </c:pt>
                <c:pt idx="4076">
                  <c:v>5.6610971999999995</c:v>
                </c:pt>
                <c:pt idx="4077">
                  <c:v>5.6624889599999841</c:v>
                </c:pt>
                <c:pt idx="4078">
                  <c:v>5.6638778399999836</c:v>
                </c:pt>
                <c:pt idx="4079">
                  <c:v>5.6652667199999955</c:v>
                </c:pt>
                <c:pt idx="4080">
                  <c:v>5.6666584800000024</c:v>
                </c:pt>
                <c:pt idx="4081">
                  <c:v>5.6680499999999965</c:v>
                </c:pt>
                <c:pt idx="4082">
                  <c:v>5.6694362399999836</c:v>
                </c:pt>
                <c:pt idx="4083">
                  <c:v>5.6708277599999946</c:v>
                </c:pt>
                <c:pt idx="4084">
                  <c:v>5.6722166399999896</c:v>
                </c:pt>
                <c:pt idx="4085">
                  <c:v>5.6736055199999926</c:v>
                </c:pt>
                <c:pt idx="4086">
                  <c:v>5.6749917599999904</c:v>
                </c:pt>
                <c:pt idx="4087">
                  <c:v>5.6763806400000005</c:v>
                </c:pt>
                <c:pt idx="4088">
                  <c:v>5.6777695200000009</c:v>
                </c:pt>
                <c:pt idx="4089">
                  <c:v>5.6791583999999986</c:v>
                </c:pt>
                <c:pt idx="4090">
                  <c:v>5.6805472799999857</c:v>
                </c:pt>
                <c:pt idx="4091">
                  <c:v>5.6819361599999896</c:v>
                </c:pt>
                <c:pt idx="4092">
                  <c:v>5.6833279200000009</c:v>
                </c:pt>
                <c:pt idx="4093">
                  <c:v>5.6847167999999906</c:v>
                </c:pt>
                <c:pt idx="4094">
                  <c:v>5.6861083199999918</c:v>
                </c:pt>
                <c:pt idx="4095">
                  <c:v>5.6874971999999975</c:v>
                </c:pt>
                <c:pt idx="4096">
                  <c:v>5.6888860799999854</c:v>
                </c:pt>
                <c:pt idx="4097">
                  <c:v>5.6902749599999884</c:v>
                </c:pt>
                <c:pt idx="4098">
                  <c:v>5.6916583199999975</c:v>
                </c:pt>
                <c:pt idx="4099">
                  <c:v>5.6930471999999996</c:v>
                </c:pt>
                <c:pt idx="4100">
                  <c:v>5.694436079999984</c:v>
                </c:pt>
                <c:pt idx="4101">
                  <c:v>5.6958249599999853</c:v>
                </c:pt>
                <c:pt idx="4102">
                  <c:v>5.6972167199999886</c:v>
                </c:pt>
                <c:pt idx="4103">
                  <c:v>5.6986055999999916</c:v>
                </c:pt>
                <c:pt idx="4104">
                  <c:v>5.69999448</c:v>
                </c:pt>
                <c:pt idx="4105">
                  <c:v>5.7013833600000003</c:v>
                </c:pt>
                <c:pt idx="4106">
                  <c:v>5.7027722400000007</c:v>
                </c:pt>
                <c:pt idx="4107">
                  <c:v>5.7041611200000011</c:v>
                </c:pt>
                <c:pt idx="4108">
                  <c:v>5.7055389599999886</c:v>
                </c:pt>
                <c:pt idx="4109">
                  <c:v>5.7069278399999916</c:v>
                </c:pt>
                <c:pt idx="4110">
                  <c:v>5.70831672</c:v>
                </c:pt>
                <c:pt idx="4111">
                  <c:v>5.7097056000000004</c:v>
                </c:pt>
                <c:pt idx="4112">
                  <c:v>5.7111083999999988</c:v>
                </c:pt>
                <c:pt idx="4113">
                  <c:v>5.7124972799999876</c:v>
                </c:pt>
                <c:pt idx="4114">
                  <c:v>5.7138777599999955</c:v>
                </c:pt>
                <c:pt idx="4115">
                  <c:v>5.7152640000000003</c:v>
                </c:pt>
                <c:pt idx="4116">
                  <c:v>5.7166528800000034</c:v>
                </c:pt>
                <c:pt idx="4117">
                  <c:v>5.7180417600000011</c:v>
                </c:pt>
                <c:pt idx="4118">
                  <c:v>5.7194306399999917</c:v>
                </c:pt>
                <c:pt idx="4119">
                  <c:v>5.7208224000000003</c:v>
                </c:pt>
                <c:pt idx="4120">
                  <c:v>5.7222139200000006</c:v>
                </c:pt>
                <c:pt idx="4121">
                  <c:v>5.7236056799999915</c:v>
                </c:pt>
                <c:pt idx="4122">
                  <c:v>5.7249945599999803</c:v>
                </c:pt>
                <c:pt idx="4123">
                  <c:v>5.7263860800000002</c:v>
                </c:pt>
                <c:pt idx="4124">
                  <c:v>5.727763920000001</c:v>
                </c:pt>
                <c:pt idx="4125">
                  <c:v>5.7291527999999987</c:v>
                </c:pt>
                <c:pt idx="4126">
                  <c:v>5.7305445599999913</c:v>
                </c:pt>
                <c:pt idx="4127">
                  <c:v>5.7319334400000024</c:v>
                </c:pt>
                <c:pt idx="4128">
                  <c:v>5.733322320000009</c:v>
                </c:pt>
                <c:pt idx="4129">
                  <c:v>5.7347111999999987</c:v>
                </c:pt>
                <c:pt idx="4130">
                  <c:v>5.7361000799999955</c:v>
                </c:pt>
                <c:pt idx="4131">
                  <c:v>5.7374889599999896</c:v>
                </c:pt>
                <c:pt idx="4132">
                  <c:v>5.7388807200000009</c:v>
                </c:pt>
                <c:pt idx="4133">
                  <c:v>5.7402696000000075</c:v>
                </c:pt>
                <c:pt idx="4134">
                  <c:v>5.741658479999999</c:v>
                </c:pt>
                <c:pt idx="4135">
                  <c:v>5.7430473599999985</c:v>
                </c:pt>
                <c:pt idx="4136">
                  <c:v>5.7444388799999855</c:v>
                </c:pt>
                <c:pt idx="4137">
                  <c:v>5.7458277600000001</c:v>
                </c:pt>
                <c:pt idx="4138">
                  <c:v>5.7472195199999945</c:v>
                </c:pt>
                <c:pt idx="4139">
                  <c:v>5.7486083999999993</c:v>
                </c:pt>
                <c:pt idx="4140">
                  <c:v>5.7499862399999904</c:v>
                </c:pt>
                <c:pt idx="4141">
                  <c:v>5.7513777600000004</c:v>
                </c:pt>
                <c:pt idx="4142">
                  <c:v>5.7527666400000008</c:v>
                </c:pt>
                <c:pt idx="4143">
                  <c:v>5.7541555199999834</c:v>
                </c:pt>
                <c:pt idx="4144">
                  <c:v>5.75554728</c:v>
                </c:pt>
                <c:pt idx="4145">
                  <c:v>5.7569361599999933</c:v>
                </c:pt>
                <c:pt idx="4146">
                  <c:v>5.7583250400000008</c:v>
                </c:pt>
                <c:pt idx="4147">
                  <c:v>5.7597139199999985</c:v>
                </c:pt>
                <c:pt idx="4148">
                  <c:v>5.7611027999999989</c:v>
                </c:pt>
                <c:pt idx="4149">
                  <c:v>5.7624916799999886</c:v>
                </c:pt>
                <c:pt idx="4150">
                  <c:v>5.7638834400000007</c:v>
                </c:pt>
                <c:pt idx="4151">
                  <c:v>5.7652749599999931</c:v>
                </c:pt>
                <c:pt idx="4152">
                  <c:v>5.7666556800000004</c:v>
                </c:pt>
                <c:pt idx="4153">
                  <c:v>5.7680445599999883</c:v>
                </c:pt>
                <c:pt idx="4154">
                  <c:v>5.7694334399999985</c:v>
                </c:pt>
                <c:pt idx="4155">
                  <c:v>5.7708223199999988</c:v>
                </c:pt>
                <c:pt idx="4156">
                  <c:v>5.7722138399999965</c:v>
                </c:pt>
                <c:pt idx="4157">
                  <c:v>5.7736027200000093</c:v>
                </c:pt>
                <c:pt idx="4158">
                  <c:v>5.7749918399999931</c:v>
                </c:pt>
                <c:pt idx="4159">
                  <c:v>5.7763807199999988</c:v>
                </c:pt>
                <c:pt idx="4160">
                  <c:v>5.7777695999999992</c:v>
                </c:pt>
                <c:pt idx="4161">
                  <c:v>5.7791584799999995</c:v>
                </c:pt>
                <c:pt idx="4162">
                  <c:v>5.7805473599999955</c:v>
                </c:pt>
                <c:pt idx="4163">
                  <c:v>5.7819362399999914</c:v>
                </c:pt>
                <c:pt idx="4164">
                  <c:v>5.7833251200000024</c:v>
                </c:pt>
                <c:pt idx="4165">
                  <c:v>5.7847166399999903</c:v>
                </c:pt>
                <c:pt idx="4166">
                  <c:v>5.7861083999999998</c:v>
                </c:pt>
                <c:pt idx="4167">
                  <c:v>5.7874972800000002</c:v>
                </c:pt>
                <c:pt idx="4168">
                  <c:v>5.788875120000001</c:v>
                </c:pt>
                <c:pt idx="4169">
                  <c:v>5.7902640000000014</c:v>
                </c:pt>
                <c:pt idx="4170">
                  <c:v>5.7916528799999965</c:v>
                </c:pt>
                <c:pt idx="4171">
                  <c:v>5.7930443999999985</c:v>
                </c:pt>
                <c:pt idx="4172">
                  <c:v>5.7944361599999903</c:v>
                </c:pt>
                <c:pt idx="4173">
                  <c:v>5.7958279199999945</c:v>
                </c:pt>
                <c:pt idx="4174">
                  <c:v>5.7972194400000001</c:v>
                </c:pt>
                <c:pt idx="4175">
                  <c:v>5.7986083200000014</c:v>
                </c:pt>
                <c:pt idx="4176">
                  <c:v>5.7999972000000009</c:v>
                </c:pt>
                <c:pt idx="4177">
                  <c:v>5.8013750399999955</c:v>
                </c:pt>
                <c:pt idx="4178">
                  <c:v>5.8027639199999985</c:v>
                </c:pt>
                <c:pt idx="4179">
                  <c:v>5.8041583199999902</c:v>
                </c:pt>
                <c:pt idx="4180">
                  <c:v>5.8055471999999986</c:v>
                </c:pt>
                <c:pt idx="4181">
                  <c:v>5.8069389599999885</c:v>
                </c:pt>
                <c:pt idx="4182">
                  <c:v>5.8083278400000005</c:v>
                </c:pt>
                <c:pt idx="4183">
                  <c:v>5.8097167200000008</c:v>
                </c:pt>
                <c:pt idx="4184">
                  <c:v>5.8111084799999926</c:v>
                </c:pt>
                <c:pt idx="4185">
                  <c:v>5.8124973599999885</c:v>
                </c:pt>
                <c:pt idx="4186">
                  <c:v>5.8138862399999853</c:v>
                </c:pt>
                <c:pt idx="4187">
                  <c:v>5.8152751200000008</c:v>
                </c:pt>
                <c:pt idx="4188">
                  <c:v>5.8166639999999994</c:v>
                </c:pt>
                <c:pt idx="4189">
                  <c:v>5.8180528799999847</c:v>
                </c:pt>
                <c:pt idx="4190">
                  <c:v>5.8194307199999926</c:v>
                </c:pt>
                <c:pt idx="4191">
                  <c:v>5.8208195999999885</c:v>
                </c:pt>
                <c:pt idx="4192">
                  <c:v>5.8222084800000014</c:v>
                </c:pt>
                <c:pt idx="4193">
                  <c:v>5.8235973599999884</c:v>
                </c:pt>
                <c:pt idx="4194">
                  <c:v>5.8249862399999763</c:v>
                </c:pt>
                <c:pt idx="4195">
                  <c:v>5.8263806399999885</c:v>
                </c:pt>
                <c:pt idx="4196">
                  <c:v>5.8277695199999933</c:v>
                </c:pt>
                <c:pt idx="4197">
                  <c:v>5.8291584000000007</c:v>
                </c:pt>
                <c:pt idx="4198">
                  <c:v>5.8305472800000011</c:v>
                </c:pt>
                <c:pt idx="4199">
                  <c:v>5.8319361599999917</c:v>
                </c:pt>
                <c:pt idx="4200">
                  <c:v>5.8333279200000003</c:v>
                </c:pt>
                <c:pt idx="4201">
                  <c:v>5.8347167999999945</c:v>
                </c:pt>
                <c:pt idx="4202">
                  <c:v>5.8360972799999917</c:v>
                </c:pt>
                <c:pt idx="4203">
                  <c:v>5.8374861599999877</c:v>
                </c:pt>
                <c:pt idx="4204">
                  <c:v>5.8388750399999916</c:v>
                </c:pt>
                <c:pt idx="4205">
                  <c:v>5.8402639199999999</c:v>
                </c:pt>
                <c:pt idx="4206">
                  <c:v>5.8416528000000003</c:v>
                </c:pt>
                <c:pt idx="4207">
                  <c:v>5.8430416800000033</c:v>
                </c:pt>
                <c:pt idx="4208">
                  <c:v>5.8444334399999915</c:v>
                </c:pt>
                <c:pt idx="4209">
                  <c:v>5.8458223199999955</c:v>
                </c:pt>
                <c:pt idx="4210">
                  <c:v>5.8472111999999985</c:v>
                </c:pt>
                <c:pt idx="4211">
                  <c:v>5.8486000800000024</c:v>
                </c:pt>
                <c:pt idx="4212">
                  <c:v>5.8499889599999921</c:v>
                </c:pt>
                <c:pt idx="4213">
                  <c:v>5.8513778399999907</c:v>
                </c:pt>
                <c:pt idx="4214">
                  <c:v>5.8527667199999955</c:v>
                </c:pt>
                <c:pt idx="4215">
                  <c:v>5.8541555999999844</c:v>
                </c:pt>
                <c:pt idx="4216">
                  <c:v>5.8555473599999903</c:v>
                </c:pt>
                <c:pt idx="4217">
                  <c:v>5.8569362399999836</c:v>
                </c:pt>
                <c:pt idx="4218">
                  <c:v>5.8583251199999955</c:v>
                </c:pt>
                <c:pt idx="4219">
                  <c:v>5.8597166399999896</c:v>
                </c:pt>
                <c:pt idx="4220">
                  <c:v>5.8611028799999865</c:v>
                </c:pt>
                <c:pt idx="4221">
                  <c:v>5.8624917599999904</c:v>
                </c:pt>
                <c:pt idx="4222">
                  <c:v>5.8638806399999872</c:v>
                </c:pt>
                <c:pt idx="4223">
                  <c:v>5.8652723999999985</c:v>
                </c:pt>
                <c:pt idx="4224">
                  <c:v>5.8666612799999927</c:v>
                </c:pt>
                <c:pt idx="4225">
                  <c:v>5.8680501599999904</c:v>
                </c:pt>
                <c:pt idx="4226">
                  <c:v>5.8694390400000005</c:v>
                </c:pt>
                <c:pt idx="4227">
                  <c:v>5.8708279200000009</c:v>
                </c:pt>
                <c:pt idx="4228">
                  <c:v>5.8722167999999986</c:v>
                </c:pt>
                <c:pt idx="4229">
                  <c:v>5.8736083199999989</c:v>
                </c:pt>
                <c:pt idx="4230">
                  <c:v>5.8749890399999902</c:v>
                </c:pt>
                <c:pt idx="4231">
                  <c:v>5.8763805599999897</c:v>
                </c:pt>
                <c:pt idx="4232">
                  <c:v>5.8777694399999989</c:v>
                </c:pt>
                <c:pt idx="4233">
                  <c:v>5.8791583199999975</c:v>
                </c:pt>
                <c:pt idx="4234">
                  <c:v>5.8805471999999996</c:v>
                </c:pt>
                <c:pt idx="4235">
                  <c:v>5.88193608</c:v>
                </c:pt>
                <c:pt idx="4236">
                  <c:v>5.8833249599999933</c:v>
                </c:pt>
                <c:pt idx="4237">
                  <c:v>5.8847167199999886</c:v>
                </c:pt>
                <c:pt idx="4238">
                  <c:v>5.8861055999999916</c:v>
                </c:pt>
                <c:pt idx="4239">
                  <c:v>5.8874973599999931</c:v>
                </c:pt>
                <c:pt idx="4240">
                  <c:v>5.8888723200000008</c:v>
                </c:pt>
                <c:pt idx="4241">
                  <c:v>5.8902751199999965</c:v>
                </c:pt>
                <c:pt idx="4242">
                  <c:v>5.8916500799999945</c:v>
                </c:pt>
                <c:pt idx="4243">
                  <c:v>5.8930528799999866</c:v>
                </c:pt>
                <c:pt idx="4244">
                  <c:v>5.8944417599999914</c:v>
                </c:pt>
                <c:pt idx="4245">
                  <c:v>5.8958306399999882</c:v>
                </c:pt>
                <c:pt idx="4246">
                  <c:v>5.8972195199999922</c:v>
                </c:pt>
                <c:pt idx="4247">
                  <c:v>5.8985944800000008</c:v>
                </c:pt>
                <c:pt idx="4248">
                  <c:v>5.8999833599999931</c:v>
                </c:pt>
                <c:pt idx="4249">
                  <c:v>5.9013751200000071</c:v>
                </c:pt>
                <c:pt idx="4250">
                  <c:v>5.9027640000000003</c:v>
                </c:pt>
                <c:pt idx="4251">
                  <c:v>5.9041528800000007</c:v>
                </c:pt>
                <c:pt idx="4252">
                  <c:v>5.9055417600000011</c:v>
                </c:pt>
                <c:pt idx="4253">
                  <c:v>5.9069306399999917</c:v>
                </c:pt>
                <c:pt idx="4254">
                  <c:v>5.9083224000000092</c:v>
                </c:pt>
                <c:pt idx="4255">
                  <c:v>5.9097112800000033</c:v>
                </c:pt>
                <c:pt idx="4256">
                  <c:v>5.911100160000001</c:v>
                </c:pt>
                <c:pt idx="4257">
                  <c:v>5.9124890399999908</c:v>
                </c:pt>
                <c:pt idx="4258">
                  <c:v>5.9138779199999965</c:v>
                </c:pt>
                <c:pt idx="4259">
                  <c:v>5.9152694399999994</c:v>
                </c:pt>
                <c:pt idx="4260">
                  <c:v>5.9166583199999998</c:v>
                </c:pt>
                <c:pt idx="4261">
                  <c:v>5.9180472000000002</c:v>
                </c:pt>
                <c:pt idx="4262">
                  <c:v>5.9194360800000014</c:v>
                </c:pt>
                <c:pt idx="4263">
                  <c:v>5.9208278399999896</c:v>
                </c:pt>
                <c:pt idx="4264">
                  <c:v>5.9222167199999927</c:v>
                </c:pt>
                <c:pt idx="4265">
                  <c:v>5.9236056000000001</c:v>
                </c:pt>
                <c:pt idx="4266">
                  <c:v>5.9249944800000005</c:v>
                </c:pt>
                <c:pt idx="4267">
                  <c:v>5.9263862399999896</c:v>
                </c:pt>
                <c:pt idx="4268">
                  <c:v>5.9277722399999906</c:v>
                </c:pt>
                <c:pt idx="4269">
                  <c:v>5.929161119999999</c:v>
                </c:pt>
                <c:pt idx="4270">
                  <c:v>5.9305499999999993</c:v>
                </c:pt>
                <c:pt idx="4271">
                  <c:v>5.9319388799999926</c:v>
                </c:pt>
                <c:pt idx="4272">
                  <c:v>5.9333277600000081</c:v>
                </c:pt>
                <c:pt idx="4273">
                  <c:v>5.9347166399999933</c:v>
                </c:pt>
                <c:pt idx="4274">
                  <c:v>5.9361083999999993</c:v>
                </c:pt>
                <c:pt idx="4275">
                  <c:v>5.9374972799999917</c:v>
                </c:pt>
                <c:pt idx="4276">
                  <c:v>5.93888616</c:v>
                </c:pt>
                <c:pt idx="4277">
                  <c:v>5.940264000000008</c:v>
                </c:pt>
                <c:pt idx="4278">
                  <c:v>5.9416555199999985</c:v>
                </c:pt>
                <c:pt idx="4279">
                  <c:v>5.943047280000008</c:v>
                </c:pt>
                <c:pt idx="4280">
                  <c:v>5.9444361599999933</c:v>
                </c:pt>
                <c:pt idx="4281">
                  <c:v>5.9458250400000008</c:v>
                </c:pt>
                <c:pt idx="4282">
                  <c:v>5.9472139199999985</c:v>
                </c:pt>
                <c:pt idx="4283">
                  <c:v>5.9486056800000071</c:v>
                </c:pt>
                <c:pt idx="4284">
                  <c:v>5.9499972000000003</c:v>
                </c:pt>
                <c:pt idx="4285">
                  <c:v>5.9513750399999985</c:v>
                </c:pt>
                <c:pt idx="4286">
                  <c:v>5.9527639199999989</c:v>
                </c:pt>
                <c:pt idx="4287">
                  <c:v>5.9541527999999975</c:v>
                </c:pt>
                <c:pt idx="4288">
                  <c:v>5.9555445599999883</c:v>
                </c:pt>
                <c:pt idx="4289">
                  <c:v>5.9569334399999985</c:v>
                </c:pt>
                <c:pt idx="4290">
                  <c:v>5.9583223199999988</c:v>
                </c:pt>
                <c:pt idx="4291">
                  <c:v>5.9597138399999965</c:v>
                </c:pt>
                <c:pt idx="4292">
                  <c:v>5.9611056000000007</c:v>
                </c:pt>
                <c:pt idx="4293">
                  <c:v>5.9624416799999915</c:v>
                </c:pt>
                <c:pt idx="4294">
                  <c:v>5.9638833599999908</c:v>
                </c:pt>
                <c:pt idx="4295">
                  <c:v>5.9652722399999965</c:v>
                </c:pt>
                <c:pt idx="4296">
                  <c:v>5.9666611200000084</c:v>
                </c:pt>
                <c:pt idx="4297">
                  <c:v>5.9680499999999999</c:v>
                </c:pt>
                <c:pt idx="4298">
                  <c:v>5.9694388800000002</c:v>
                </c:pt>
                <c:pt idx="4299">
                  <c:v>5.9708277600000024</c:v>
                </c:pt>
                <c:pt idx="4300">
                  <c:v>5.972216640000001</c:v>
                </c:pt>
                <c:pt idx="4301">
                  <c:v>5.9736055199999987</c:v>
                </c:pt>
                <c:pt idx="4302">
                  <c:v>5.9749943999999955</c:v>
                </c:pt>
                <c:pt idx="4303">
                  <c:v>5.9763832799999985</c:v>
                </c:pt>
                <c:pt idx="4304">
                  <c:v>5.977772400000009</c:v>
                </c:pt>
                <c:pt idx="4305">
                  <c:v>5.9791612799999987</c:v>
                </c:pt>
                <c:pt idx="4306">
                  <c:v>5.9805501599999955</c:v>
                </c:pt>
                <c:pt idx="4307">
                  <c:v>5.9819390399999985</c:v>
                </c:pt>
                <c:pt idx="4308">
                  <c:v>5.9833279199999998</c:v>
                </c:pt>
                <c:pt idx="4309">
                  <c:v>5.9847167999999975</c:v>
                </c:pt>
                <c:pt idx="4310">
                  <c:v>5.9861056800000014</c:v>
                </c:pt>
                <c:pt idx="4311">
                  <c:v>5.9874945599999903</c:v>
                </c:pt>
                <c:pt idx="4312">
                  <c:v>5.9888834399999986</c:v>
                </c:pt>
                <c:pt idx="4313">
                  <c:v>5.990272319999999</c:v>
                </c:pt>
                <c:pt idx="4314">
                  <c:v>5.9916612000000082</c:v>
                </c:pt>
                <c:pt idx="4315">
                  <c:v>5.9930527199999997</c:v>
                </c:pt>
                <c:pt idx="4316">
                  <c:v>5.9944305599999872</c:v>
                </c:pt>
                <c:pt idx="4317">
                  <c:v>5.9958194400000009</c:v>
                </c:pt>
                <c:pt idx="4318">
                  <c:v>5.9972083199999986</c:v>
                </c:pt>
                <c:pt idx="4319">
                  <c:v>5.998597199999999</c:v>
                </c:pt>
                <c:pt idx="4320">
                  <c:v>5.9999860799999896</c:v>
                </c:pt>
                <c:pt idx="4321">
                  <c:v>6.0013749599999926</c:v>
                </c:pt>
                <c:pt idx="4322">
                  <c:v>6.0027667199999986</c:v>
                </c:pt>
                <c:pt idx="4323">
                  <c:v>6.0041555999999856</c:v>
                </c:pt>
                <c:pt idx="4324">
                  <c:v>6.0055473599999933</c:v>
                </c:pt>
                <c:pt idx="4325">
                  <c:v>6.0069388800000008</c:v>
                </c:pt>
                <c:pt idx="4326">
                  <c:v>6.0083277600000011</c:v>
                </c:pt>
                <c:pt idx="4327">
                  <c:v>6.0097166399999917</c:v>
                </c:pt>
                <c:pt idx="4328">
                  <c:v>6.0111055199999877</c:v>
                </c:pt>
                <c:pt idx="4329">
                  <c:v>6.0124943999999916</c:v>
                </c:pt>
                <c:pt idx="4330">
                  <c:v>6.0138832799999866</c:v>
                </c:pt>
                <c:pt idx="4331">
                  <c:v>6.0152723999999989</c:v>
                </c:pt>
                <c:pt idx="4332">
                  <c:v>6.0166499999999994</c:v>
                </c:pt>
                <c:pt idx="4333">
                  <c:v>6.01804176</c:v>
                </c:pt>
                <c:pt idx="4334">
                  <c:v>6.0194306399999933</c:v>
                </c:pt>
                <c:pt idx="4335">
                  <c:v>6.0208195199999883</c:v>
                </c:pt>
                <c:pt idx="4336">
                  <c:v>6.0222084000000011</c:v>
                </c:pt>
                <c:pt idx="4337">
                  <c:v>6.0235972799999846</c:v>
                </c:pt>
                <c:pt idx="4338">
                  <c:v>6.0249890399999853</c:v>
                </c:pt>
                <c:pt idx="4339">
                  <c:v>6.0263779200000007</c:v>
                </c:pt>
                <c:pt idx="4340">
                  <c:v>6.0277667999999975</c:v>
                </c:pt>
                <c:pt idx="4341">
                  <c:v>6.0291556799999846</c:v>
                </c:pt>
                <c:pt idx="4342">
                  <c:v>6.0305445599999876</c:v>
                </c:pt>
                <c:pt idx="4343">
                  <c:v>6.0319334399999995</c:v>
                </c:pt>
                <c:pt idx="4344">
                  <c:v>6.0333249599999945</c:v>
                </c:pt>
                <c:pt idx="4345">
                  <c:v>6.0347138399999913</c:v>
                </c:pt>
                <c:pt idx="4346">
                  <c:v>6.0361027200000024</c:v>
                </c:pt>
                <c:pt idx="4347">
                  <c:v>6.0374944799999897</c:v>
                </c:pt>
                <c:pt idx="4348">
                  <c:v>6.0388807199999945</c:v>
                </c:pt>
                <c:pt idx="4349">
                  <c:v>6.0402696000000091</c:v>
                </c:pt>
                <c:pt idx="4350">
                  <c:v>6.0416584800000122</c:v>
                </c:pt>
                <c:pt idx="4351">
                  <c:v>6.043047360000001</c:v>
                </c:pt>
                <c:pt idx="4352">
                  <c:v>6.0444388799999835</c:v>
                </c:pt>
                <c:pt idx="4353">
                  <c:v>6.0458277599999946</c:v>
                </c:pt>
                <c:pt idx="4354">
                  <c:v>6.0472166399999896</c:v>
                </c:pt>
                <c:pt idx="4355">
                  <c:v>6.0486055199999926</c:v>
                </c:pt>
                <c:pt idx="4356">
                  <c:v>6.0499944000000001</c:v>
                </c:pt>
                <c:pt idx="4357">
                  <c:v>6.0513861599999945</c:v>
                </c:pt>
                <c:pt idx="4358">
                  <c:v>6.0527750399999896</c:v>
                </c:pt>
                <c:pt idx="4359">
                  <c:v>6.0541639199999926</c:v>
                </c:pt>
                <c:pt idx="4360">
                  <c:v>6.0555527999999965</c:v>
                </c:pt>
                <c:pt idx="4361">
                  <c:v>6.0569416800000004</c:v>
                </c:pt>
                <c:pt idx="4362">
                  <c:v>6.0583195199999906</c:v>
                </c:pt>
                <c:pt idx="4363">
                  <c:v>6.059708399999999</c:v>
                </c:pt>
                <c:pt idx="4364">
                  <c:v>6.0610972799999896</c:v>
                </c:pt>
                <c:pt idx="4365">
                  <c:v>6.0624861599999855</c:v>
                </c:pt>
                <c:pt idx="4366">
                  <c:v>6.0638750399999886</c:v>
                </c:pt>
                <c:pt idx="4367">
                  <c:v>6.0652639200000014</c:v>
                </c:pt>
                <c:pt idx="4368">
                  <c:v>6.0666556799999896</c:v>
                </c:pt>
                <c:pt idx="4369">
                  <c:v>6.0680416799999897</c:v>
                </c:pt>
                <c:pt idx="4370">
                  <c:v>6.0694334400000001</c:v>
                </c:pt>
                <c:pt idx="4371">
                  <c:v>6.0708249599999933</c:v>
                </c:pt>
                <c:pt idx="4372">
                  <c:v>6.0722138400000008</c:v>
                </c:pt>
                <c:pt idx="4373">
                  <c:v>6.0736027200000091</c:v>
                </c:pt>
                <c:pt idx="4374">
                  <c:v>6.0749918399999885</c:v>
                </c:pt>
                <c:pt idx="4375">
                  <c:v>6.0763807200000004</c:v>
                </c:pt>
                <c:pt idx="4376">
                  <c:v>6.0777696000000034</c:v>
                </c:pt>
                <c:pt idx="4377">
                  <c:v>6.0791584799999985</c:v>
                </c:pt>
                <c:pt idx="4378">
                  <c:v>6.0805473599999917</c:v>
                </c:pt>
                <c:pt idx="4379">
                  <c:v>6.0819362399999877</c:v>
                </c:pt>
                <c:pt idx="4380">
                  <c:v>6.0833277599999995</c:v>
                </c:pt>
                <c:pt idx="4381">
                  <c:v>6.0847055999999933</c:v>
                </c:pt>
                <c:pt idx="4382">
                  <c:v>6.0860973599999975</c:v>
                </c:pt>
                <c:pt idx="4383">
                  <c:v>6.0874888799999844</c:v>
                </c:pt>
                <c:pt idx="4384">
                  <c:v>6.0888777599999955</c:v>
                </c:pt>
                <c:pt idx="4385">
                  <c:v>6.0902666400000003</c:v>
                </c:pt>
                <c:pt idx="4386">
                  <c:v>6.0916555200000007</c:v>
                </c:pt>
                <c:pt idx="4387">
                  <c:v>6.093044400000001</c:v>
                </c:pt>
                <c:pt idx="4388">
                  <c:v>6.0944390399999921</c:v>
                </c:pt>
                <c:pt idx="4389">
                  <c:v>6.0958166399999882</c:v>
                </c:pt>
                <c:pt idx="4390">
                  <c:v>6.0972055199999922</c:v>
                </c:pt>
                <c:pt idx="4391">
                  <c:v>6.0985943999999908</c:v>
                </c:pt>
                <c:pt idx="4392">
                  <c:v>6.0999832799999876</c:v>
                </c:pt>
                <c:pt idx="4393">
                  <c:v>6.1013750400000006</c:v>
                </c:pt>
                <c:pt idx="4394">
                  <c:v>6.102763920000001</c:v>
                </c:pt>
                <c:pt idx="4395">
                  <c:v>6.1041556799999803</c:v>
                </c:pt>
                <c:pt idx="4396">
                  <c:v>6.1055445599999851</c:v>
                </c:pt>
                <c:pt idx="4397">
                  <c:v>6.1069360800000005</c:v>
                </c:pt>
                <c:pt idx="4398">
                  <c:v>6.1083139199999907</c:v>
                </c:pt>
                <c:pt idx="4399">
                  <c:v>6.1097056800000002</c:v>
                </c:pt>
                <c:pt idx="4400">
                  <c:v>6.1111084799999906</c:v>
                </c:pt>
                <c:pt idx="4401">
                  <c:v>6.1124973599999857</c:v>
                </c:pt>
                <c:pt idx="4402">
                  <c:v>6.1138723199999907</c:v>
                </c:pt>
                <c:pt idx="4403">
                  <c:v>6.1152638399999955</c:v>
                </c:pt>
                <c:pt idx="4404">
                  <c:v>6.1166527199999985</c:v>
                </c:pt>
                <c:pt idx="4405">
                  <c:v>6.1180444800000009</c:v>
                </c:pt>
                <c:pt idx="4406">
                  <c:v>6.1194333599999906</c:v>
                </c:pt>
                <c:pt idx="4407">
                  <c:v>6.1208251199999903</c:v>
                </c:pt>
                <c:pt idx="4408">
                  <c:v>6.1222139999999934</c:v>
                </c:pt>
                <c:pt idx="4409">
                  <c:v>6.1236028800000009</c:v>
                </c:pt>
                <c:pt idx="4410">
                  <c:v>6.1249917599999835</c:v>
                </c:pt>
                <c:pt idx="4411">
                  <c:v>6.1263832799999847</c:v>
                </c:pt>
                <c:pt idx="4412">
                  <c:v>6.1277724000000005</c:v>
                </c:pt>
                <c:pt idx="4413">
                  <c:v>6.1291528799999835</c:v>
                </c:pt>
                <c:pt idx="4414">
                  <c:v>6.1305443999999945</c:v>
                </c:pt>
                <c:pt idx="4415">
                  <c:v>6.1319332799999886</c:v>
                </c:pt>
                <c:pt idx="4416">
                  <c:v>6.1333224000000079</c:v>
                </c:pt>
                <c:pt idx="4417">
                  <c:v>6.1347112799999834</c:v>
                </c:pt>
                <c:pt idx="4418">
                  <c:v>6.1361001599999945</c:v>
                </c:pt>
                <c:pt idx="4419">
                  <c:v>6.1374890399999895</c:v>
                </c:pt>
                <c:pt idx="4420">
                  <c:v>6.1388779199999917</c:v>
                </c:pt>
                <c:pt idx="4421">
                  <c:v>6.1402668</c:v>
                </c:pt>
                <c:pt idx="4422">
                  <c:v>6.1416556800000004</c:v>
                </c:pt>
                <c:pt idx="4423">
                  <c:v>6.1430445599999883</c:v>
                </c:pt>
                <c:pt idx="4424">
                  <c:v>6.1444334399999896</c:v>
                </c:pt>
                <c:pt idx="4425">
                  <c:v>6.1458223199999917</c:v>
                </c:pt>
                <c:pt idx="4426">
                  <c:v>6.1472111999999965</c:v>
                </c:pt>
                <c:pt idx="4427">
                  <c:v>6.1486000799999916</c:v>
                </c:pt>
                <c:pt idx="4428">
                  <c:v>6.1499889599999866</c:v>
                </c:pt>
                <c:pt idx="4429">
                  <c:v>6.1513778399999914</c:v>
                </c:pt>
                <c:pt idx="4430">
                  <c:v>6.1527667200000007</c:v>
                </c:pt>
                <c:pt idx="4431">
                  <c:v>6.1541555999999842</c:v>
                </c:pt>
                <c:pt idx="4432">
                  <c:v>6.1555473599999866</c:v>
                </c:pt>
                <c:pt idx="4433">
                  <c:v>6.1569388799999851</c:v>
                </c:pt>
                <c:pt idx="4434">
                  <c:v>6.1583277600000006</c:v>
                </c:pt>
                <c:pt idx="4435">
                  <c:v>6.1597166399999903</c:v>
                </c:pt>
                <c:pt idx="4436">
                  <c:v>6.1610973599999914</c:v>
                </c:pt>
                <c:pt idx="4437">
                  <c:v>6.1624943999999866</c:v>
                </c:pt>
                <c:pt idx="4438">
                  <c:v>6.1638832799999834</c:v>
                </c:pt>
                <c:pt idx="4439">
                  <c:v>6.165272400000001</c:v>
                </c:pt>
                <c:pt idx="4440">
                  <c:v>6.1666612799999907</c:v>
                </c:pt>
                <c:pt idx="4441">
                  <c:v>6.1680501599999866</c:v>
                </c:pt>
                <c:pt idx="4442">
                  <c:v>6.1694390399999897</c:v>
                </c:pt>
                <c:pt idx="4443">
                  <c:v>6.1708166399999866</c:v>
                </c:pt>
                <c:pt idx="4444">
                  <c:v>6.1722194400000001</c:v>
                </c:pt>
                <c:pt idx="4445">
                  <c:v>6.1736083200000014</c:v>
                </c:pt>
                <c:pt idx="4446">
                  <c:v>6.1749971999999955</c:v>
                </c:pt>
                <c:pt idx="4447">
                  <c:v>6.1763750399999955</c:v>
                </c:pt>
                <c:pt idx="4448">
                  <c:v>6.1777639199999985</c:v>
                </c:pt>
                <c:pt idx="4449">
                  <c:v>6.1791556800000009</c:v>
                </c:pt>
                <c:pt idx="4450">
                  <c:v>6.1805416800000001</c:v>
                </c:pt>
                <c:pt idx="4451">
                  <c:v>6.1819305599999872</c:v>
                </c:pt>
                <c:pt idx="4452">
                  <c:v>6.1833223199999985</c:v>
                </c:pt>
                <c:pt idx="4453">
                  <c:v>6.1847111999999926</c:v>
                </c:pt>
                <c:pt idx="4454">
                  <c:v>6.1861000800000001</c:v>
                </c:pt>
                <c:pt idx="4455">
                  <c:v>6.1874889599999872</c:v>
                </c:pt>
                <c:pt idx="4456">
                  <c:v>6.1888778399999902</c:v>
                </c:pt>
                <c:pt idx="4457">
                  <c:v>6.1902667199999986</c:v>
                </c:pt>
                <c:pt idx="4458">
                  <c:v>6.1916584800000081</c:v>
                </c:pt>
                <c:pt idx="4459">
                  <c:v>6.1930473599999933</c:v>
                </c:pt>
                <c:pt idx="4460">
                  <c:v>6.1944362399999813</c:v>
                </c:pt>
                <c:pt idx="4461">
                  <c:v>6.1958277599999931</c:v>
                </c:pt>
                <c:pt idx="4462">
                  <c:v>6.1972166399999846</c:v>
                </c:pt>
                <c:pt idx="4463">
                  <c:v>6.1985944799999855</c:v>
                </c:pt>
                <c:pt idx="4464">
                  <c:v>6.1999862399999834</c:v>
                </c:pt>
                <c:pt idx="4465">
                  <c:v>6.2013751199999989</c:v>
                </c:pt>
                <c:pt idx="4466">
                  <c:v>6.2027666399999966</c:v>
                </c:pt>
                <c:pt idx="4467">
                  <c:v>6.2041528799999854</c:v>
                </c:pt>
                <c:pt idx="4468">
                  <c:v>6.20554176</c:v>
                </c:pt>
                <c:pt idx="4469">
                  <c:v>6.2069332800000003</c:v>
                </c:pt>
                <c:pt idx="4470">
                  <c:v>6.2083223999999992</c:v>
                </c:pt>
                <c:pt idx="4471">
                  <c:v>6.2097112799999916</c:v>
                </c:pt>
                <c:pt idx="4472">
                  <c:v>6.2111027999999999</c:v>
                </c:pt>
                <c:pt idx="4473">
                  <c:v>6.2124916800000003</c:v>
                </c:pt>
                <c:pt idx="4474">
                  <c:v>6.2138805599999873</c:v>
                </c:pt>
                <c:pt idx="4475">
                  <c:v>6.2152723199999995</c:v>
                </c:pt>
                <c:pt idx="4476">
                  <c:v>6.2166612000000034</c:v>
                </c:pt>
                <c:pt idx="4477">
                  <c:v>6.2180500800000003</c:v>
                </c:pt>
                <c:pt idx="4478">
                  <c:v>6.2194389600000006</c:v>
                </c:pt>
                <c:pt idx="4479">
                  <c:v>6.2208278399999903</c:v>
                </c:pt>
                <c:pt idx="4480">
                  <c:v>6.2222167199999907</c:v>
                </c:pt>
                <c:pt idx="4481">
                  <c:v>6.2236055999999955</c:v>
                </c:pt>
                <c:pt idx="4482">
                  <c:v>6.2249944799999835</c:v>
                </c:pt>
                <c:pt idx="4483">
                  <c:v>6.2263833599999945</c:v>
                </c:pt>
                <c:pt idx="4484">
                  <c:v>6.2277722399999913</c:v>
                </c:pt>
                <c:pt idx="4485">
                  <c:v>6.2291611200000014</c:v>
                </c:pt>
                <c:pt idx="4486">
                  <c:v>6.2305500000000009</c:v>
                </c:pt>
                <c:pt idx="4487">
                  <c:v>6.2319388799999906</c:v>
                </c:pt>
                <c:pt idx="4488">
                  <c:v>6.233327759999999</c:v>
                </c:pt>
                <c:pt idx="4489">
                  <c:v>6.2347055999999945</c:v>
                </c:pt>
                <c:pt idx="4490">
                  <c:v>6.2360944800000082</c:v>
                </c:pt>
                <c:pt idx="4491">
                  <c:v>6.2374833600000006</c:v>
                </c:pt>
                <c:pt idx="4492">
                  <c:v>6.238872240000001</c:v>
                </c:pt>
                <c:pt idx="4493">
                  <c:v>6.2402640000000034</c:v>
                </c:pt>
                <c:pt idx="4494">
                  <c:v>6.2416528800000082</c:v>
                </c:pt>
                <c:pt idx="4495">
                  <c:v>6.2430417600000014</c:v>
                </c:pt>
                <c:pt idx="4496">
                  <c:v>6.2444306399999903</c:v>
                </c:pt>
                <c:pt idx="4497">
                  <c:v>6.2458223999999998</c:v>
                </c:pt>
                <c:pt idx="4498">
                  <c:v>6.2472139200000001</c:v>
                </c:pt>
                <c:pt idx="4499">
                  <c:v>6.2486028000000013</c:v>
                </c:pt>
                <c:pt idx="4500">
                  <c:v>6.2499916800000079</c:v>
                </c:pt>
                <c:pt idx="4501">
                  <c:v>6.2513805599999897</c:v>
                </c:pt>
                <c:pt idx="4502">
                  <c:v>6.2527612800000014</c:v>
                </c:pt>
                <c:pt idx="4503">
                  <c:v>6.2541501599999902</c:v>
                </c:pt>
                <c:pt idx="4504">
                  <c:v>6.2555416799999897</c:v>
                </c:pt>
                <c:pt idx="4505">
                  <c:v>6.2569279199999945</c:v>
                </c:pt>
                <c:pt idx="4506">
                  <c:v>6.2583167999999985</c:v>
                </c:pt>
                <c:pt idx="4507">
                  <c:v>6.2597056799999926</c:v>
                </c:pt>
                <c:pt idx="4508">
                  <c:v>6.2610972</c:v>
                </c:pt>
                <c:pt idx="4509">
                  <c:v>6.2624860799999862</c:v>
                </c:pt>
                <c:pt idx="4510">
                  <c:v>6.2638778399999886</c:v>
                </c:pt>
                <c:pt idx="4511">
                  <c:v>6.2652667199999996</c:v>
                </c:pt>
                <c:pt idx="4512">
                  <c:v>6.2666556</c:v>
                </c:pt>
                <c:pt idx="4513">
                  <c:v>6.2680444800000004</c:v>
                </c:pt>
                <c:pt idx="4514">
                  <c:v>6.2694333600000007</c:v>
                </c:pt>
                <c:pt idx="4515">
                  <c:v>6.2708251199999996</c:v>
                </c:pt>
                <c:pt idx="4516">
                  <c:v>6.272214</c:v>
                </c:pt>
                <c:pt idx="4517">
                  <c:v>6.2735944800000034</c:v>
                </c:pt>
                <c:pt idx="4518">
                  <c:v>6.2749862399999854</c:v>
                </c:pt>
                <c:pt idx="4519">
                  <c:v>6.2763777599999999</c:v>
                </c:pt>
                <c:pt idx="4520">
                  <c:v>6.2777666400000003</c:v>
                </c:pt>
                <c:pt idx="4521">
                  <c:v>6.2791555200000007</c:v>
                </c:pt>
                <c:pt idx="4522">
                  <c:v>6.2805472799999915</c:v>
                </c:pt>
                <c:pt idx="4523">
                  <c:v>6.2819361599999946</c:v>
                </c:pt>
                <c:pt idx="4524">
                  <c:v>6.2833250400000003</c:v>
                </c:pt>
                <c:pt idx="4525">
                  <c:v>6.2847139200000006</c:v>
                </c:pt>
                <c:pt idx="4526">
                  <c:v>6.286100160000001</c:v>
                </c:pt>
                <c:pt idx="4527">
                  <c:v>6.2874916799999907</c:v>
                </c:pt>
                <c:pt idx="4528">
                  <c:v>6.2888779199999965</c:v>
                </c:pt>
                <c:pt idx="4529">
                  <c:v>6.2902668000000004</c:v>
                </c:pt>
                <c:pt idx="4530">
                  <c:v>6.2916612000000089</c:v>
                </c:pt>
                <c:pt idx="4531">
                  <c:v>6.2930500799999907</c:v>
                </c:pt>
                <c:pt idx="4532">
                  <c:v>6.2944279199999915</c:v>
                </c:pt>
                <c:pt idx="4533">
                  <c:v>6.2958167999999946</c:v>
                </c:pt>
                <c:pt idx="4534">
                  <c:v>6.2972056800000002</c:v>
                </c:pt>
                <c:pt idx="4535">
                  <c:v>6.2985945599999873</c:v>
                </c:pt>
                <c:pt idx="4536">
                  <c:v>6.2999860800000009</c:v>
                </c:pt>
                <c:pt idx="4537">
                  <c:v>6.3013778399999945</c:v>
                </c:pt>
                <c:pt idx="4538">
                  <c:v>6.3027667200000002</c:v>
                </c:pt>
                <c:pt idx="4539">
                  <c:v>6.3041611199999945</c:v>
                </c:pt>
                <c:pt idx="4540">
                  <c:v>6.3055499999999975</c:v>
                </c:pt>
                <c:pt idx="4541">
                  <c:v>6.3069278399999913</c:v>
                </c:pt>
                <c:pt idx="4542">
                  <c:v>6.3083251200000001</c:v>
                </c:pt>
                <c:pt idx="4543">
                  <c:v>6.3097140000000005</c:v>
                </c:pt>
                <c:pt idx="4544">
                  <c:v>6.3111028800000009</c:v>
                </c:pt>
                <c:pt idx="4545">
                  <c:v>6.3124943999999896</c:v>
                </c:pt>
                <c:pt idx="4546">
                  <c:v>6.3138722399999896</c:v>
                </c:pt>
                <c:pt idx="4547">
                  <c:v>6.3152611199999997</c:v>
                </c:pt>
                <c:pt idx="4548">
                  <c:v>6.3166528799999906</c:v>
                </c:pt>
                <c:pt idx="4549">
                  <c:v>6.3180443999999945</c:v>
                </c:pt>
                <c:pt idx="4550">
                  <c:v>6.3194332799999886</c:v>
                </c:pt>
                <c:pt idx="4551">
                  <c:v>6.3208224000000008</c:v>
                </c:pt>
                <c:pt idx="4552">
                  <c:v>6.3222112799999834</c:v>
                </c:pt>
                <c:pt idx="4553">
                  <c:v>6.3236001599999945</c:v>
                </c:pt>
                <c:pt idx="4554">
                  <c:v>6.3249890399999824</c:v>
                </c:pt>
                <c:pt idx="4555">
                  <c:v>6.3263779199999917</c:v>
                </c:pt>
                <c:pt idx="4556">
                  <c:v>6.3277667999999965</c:v>
                </c:pt>
                <c:pt idx="4557">
                  <c:v>6.3291583199999915</c:v>
                </c:pt>
                <c:pt idx="4558">
                  <c:v>6.3305500799999876</c:v>
                </c:pt>
                <c:pt idx="4559">
                  <c:v>6.3319389599999916</c:v>
                </c:pt>
                <c:pt idx="4560">
                  <c:v>6.3333278399999955</c:v>
                </c:pt>
                <c:pt idx="4561">
                  <c:v>6.3347167199999914</c:v>
                </c:pt>
                <c:pt idx="4562">
                  <c:v>6.3360945599999896</c:v>
                </c:pt>
                <c:pt idx="4563">
                  <c:v>6.3374834399999918</c:v>
                </c:pt>
                <c:pt idx="4564">
                  <c:v>6.3388723199999975</c:v>
                </c:pt>
                <c:pt idx="4565">
                  <c:v>6.3402612000000014</c:v>
                </c:pt>
                <c:pt idx="4566">
                  <c:v>6.3416500800000071</c:v>
                </c:pt>
                <c:pt idx="4567">
                  <c:v>6.3430389599999915</c:v>
                </c:pt>
                <c:pt idx="4568">
                  <c:v>6.3444307199999876</c:v>
                </c:pt>
                <c:pt idx="4569">
                  <c:v>6.3458222399999915</c:v>
                </c:pt>
                <c:pt idx="4570">
                  <c:v>6.3472111199999945</c:v>
                </c:pt>
                <c:pt idx="4571">
                  <c:v>6.3486055199999907</c:v>
                </c:pt>
                <c:pt idx="4572">
                  <c:v>6.3499943999999955</c:v>
                </c:pt>
                <c:pt idx="4573">
                  <c:v>6.3513832799999896</c:v>
                </c:pt>
                <c:pt idx="4574">
                  <c:v>6.3527611200000003</c:v>
                </c:pt>
                <c:pt idx="4575">
                  <c:v>6.3541499999999935</c:v>
                </c:pt>
                <c:pt idx="4576">
                  <c:v>6.3555388799999859</c:v>
                </c:pt>
                <c:pt idx="4577">
                  <c:v>6.3569332799999865</c:v>
                </c:pt>
                <c:pt idx="4578">
                  <c:v>6.3583223999999987</c:v>
                </c:pt>
                <c:pt idx="4579">
                  <c:v>6.3597112799999866</c:v>
                </c:pt>
                <c:pt idx="4580">
                  <c:v>6.3611001599999906</c:v>
                </c:pt>
                <c:pt idx="4581">
                  <c:v>6.3624890399999865</c:v>
                </c:pt>
                <c:pt idx="4582">
                  <c:v>6.3638779199999913</c:v>
                </c:pt>
                <c:pt idx="4583">
                  <c:v>6.3652668000000006</c:v>
                </c:pt>
                <c:pt idx="4584">
                  <c:v>6.3666527999999998</c:v>
                </c:pt>
                <c:pt idx="4585">
                  <c:v>6.3680471999999986</c:v>
                </c:pt>
                <c:pt idx="4586">
                  <c:v>6.3694360799999856</c:v>
                </c:pt>
                <c:pt idx="4587">
                  <c:v>6.3708278400000005</c:v>
                </c:pt>
                <c:pt idx="4588">
                  <c:v>6.3722083199999986</c:v>
                </c:pt>
                <c:pt idx="4589">
                  <c:v>6.373597199999999</c:v>
                </c:pt>
                <c:pt idx="4590">
                  <c:v>6.3749889599999872</c:v>
                </c:pt>
                <c:pt idx="4591">
                  <c:v>6.3763778400000009</c:v>
                </c:pt>
                <c:pt idx="4592">
                  <c:v>6.3777667199999986</c:v>
                </c:pt>
                <c:pt idx="4593">
                  <c:v>6.3791555999999945</c:v>
                </c:pt>
                <c:pt idx="4594">
                  <c:v>6.3805444799999895</c:v>
                </c:pt>
                <c:pt idx="4595">
                  <c:v>6.3819333599999917</c:v>
                </c:pt>
                <c:pt idx="4596">
                  <c:v>6.38332224</c:v>
                </c:pt>
                <c:pt idx="4597">
                  <c:v>6.3847111199999933</c:v>
                </c:pt>
                <c:pt idx="4598">
                  <c:v>6.3861000000000008</c:v>
                </c:pt>
                <c:pt idx="4599">
                  <c:v>6.3874888799999834</c:v>
                </c:pt>
                <c:pt idx="4600">
                  <c:v>6.3888777599999917</c:v>
                </c:pt>
                <c:pt idx="4601">
                  <c:v>6.3902695200000004</c:v>
                </c:pt>
                <c:pt idx="4602">
                  <c:v>6.3916584000000034</c:v>
                </c:pt>
                <c:pt idx="4603">
                  <c:v>6.3930472800000011</c:v>
                </c:pt>
                <c:pt idx="4604">
                  <c:v>6.3944361599999846</c:v>
                </c:pt>
                <c:pt idx="4605">
                  <c:v>6.3958250399999876</c:v>
                </c:pt>
                <c:pt idx="4606">
                  <c:v>6.3972139199999916</c:v>
                </c:pt>
                <c:pt idx="4607">
                  <c:v>6.3986027999999999</c:v>
                </c:pt>
                <c:pt idx="4608">
                  <c:v>6.3999916800000003</c:v>
                </c:pt>
                <c:pt idx="4609">
                  <c:v>6.4013805600000007</c:v>
                </c:pt>
                <c:pt idx="4610">
                  <c:v>6.402769440000009</c:v>
                </c:pt>
                <c:pt idx="4611">
                  <c:v>6.4041472799999877</c:v>
                </c:pt>
                <c:pt idx="4612">
                  <c:v>6.4055500800000003</c:v>
                </c:pt>
                <c:pt idx="4613">
                  <c:v>6.4069389600000006</c:v>
                </c:pt>
                <c:pt idx="4614">
                  <c:v>6.4083167999999988</c:v>
                </c:pt>
                <c:pt idx="4615">
                  <c:v>6.4097056799999965</c:v>
                </c:pt>
                <c:pt idx="4616">
                  <c:v>6.4110972000000004</c:v>
                </c:pt>
                <c:pt idx="4617">
                  <c:v>6.4124860799999865</c:v>
                </c:pt>
                <c:pt idx="4618">
                  <c:v>6.4138749599999914</c:v>
                </c:pt>
                <c:pt idx="4619">
                  <c:v>6.4152638400000024</c:v>
                </c:pt>
                <c:pt idx="4620">
                  <c:v>6.4166584800000122</c:v>
                </c:pt>
                <c:pt idx="4621">
                  <c:v>6.418047360000001</c:v>
                </c:pt>
                <c:pt idx="4622">
                  <c:v>6.4194362399999907</c:v>
                </c:pt>
                <c:pt idx="4623">
                  <c:v>6.4208251199999955</c:v>
                </c:pt>
                <c:pt idx="4624">
                  <c:v>6.4222139999999985</c:v>
                </c:pt>
                <c:pt idx="4625">
                  <c:v>6.4236028799999945</c:v>
                </c:pt>
                <c:pt idx="4626">
                  <c:v>6.4249917599999904</c:v>
                </c:pt>
                <c:pt idx="4627">
                  <c:v>6.4263806400000005</c:v>
                </c:pt>
                <c:pt idx="4628">
                  <c:v>6.4277695200000009</c:v>
                </c:pt>
                <c:pt idx="4629">
                  <c:v>6.4291583999999986</c:v>
                </c:pt>
                <c:pt idx="4630">
                  <c:v>6.4305472799999945</c:v>
                </c:pt>
                <c:pt idx="4631">
                  <c:v>6.4319361599999985</c:v>
                </c:pt>
                <c:pt idx="4632">
                  <c:v>6.4333224000000113</c:v>
                </c:pt>
                <c:pt idx="4633">
                  <c:v>6.4347139200000001</c:v>
                </c:pt>
                <c:pt idx="4634">
                  <c:v>6.4361001600000014</c:v>
                </c:pt>
                <c:pt idx="4635">
                  <c:v>6.4374916800000079</c:v>
                </c:pt>
                <c:pt idx="4636">
                  <c:v>6.4388805599999897</c:v>
                </c:pt>
                <c:pt idx="4637">
                  <c:v>6.4402694400000113</c:v>
                </c:pt>
                <c:pt idx="4638">
                  <c:v>6.4416583199999993</c:v>
                </c:pt>
                <c:pt idx="4639">
                  <c:v>6.4430472000000014</c:v>
                </c:pt>
                <c:pt idx="4640">
                  <c:v>6.44443608</c:v>
                </c:pt>
                <c:pt idx="4641">
                  <c:v>6.4458278399999918</c:v>
                </c:pt>
                <c:pt idx="4642">
                  <c:v>6.4472056799999926</c:v>
                </c:pt>
                <c:pt idx="4643">
                  <c:v>6.4485945599999885</c:v>
                </c:pt>
                <c:pt idx="4644">
                  <c:v>6.4499834400000013</c:v>
                </c:pt>
                <c:pt idx="4645">
                  <c:v>6.4513723200000079</c:v>
                </c:pt>
                <c:pt idx="4646">
                  <c:v>6.4527638399999985</c:v>
                </c:pt>
                <c:pt idx="4647">
                  <c:v>6.4541527199999917</c:v>
                </c:pt>
                <c:pt idx="4648">
                  <c:v>6.4555418399999933</c:v>
                </c:pt>
                <c:pt idx="4649">
                  <c:v>6.4569307200000008</c:v>
                </c:pt>
                <c:pt idx="4650">
                  <c:v>6.4583195999999985</c:v>
                </c:pt>
                <c:pt idx="4651">
                  <c:v>6.459714</c:v>
                </c:pt>
                <c:pt idx="4652">
                  <c:v>6.4611028800000003</c:v>
                </c:pt>
                <c:pt idx="4653">
                  <c:v>6.4624917600000007</c:v>
                </c:pt>
                <c:pt idx="4654">
                  <c:v>6.4638806399999931</c:v>
                </c:pt>
                <c:pt idx="4655">
                  <c:v>6.4652666400000003</c:v>
                </c:pt>
                <c:pt idx="4656">
                  <c:v>6.4666555200000007</c:v>
                </c:pt>
                <c:pt idx="4657">
                  <c:v>6.4680501600000007</c:v>
                </c:pt>
                <c:pt idx="4658">
                  <c:v>6.4694251200000004</c:v>
                </c:pt>
                <c:pt idx="4659">
                  <c:v>6.4708166400000007</c:v>
                </c:pt>
                <c:pt idx="4660">
                  <c:v>6.472205520000001</c:v>
                </c:pt>
                <c:pt idx="4661">
                  <c:v>6.4736056799999995</c:v>
                </c:pt>
                <c:pt idx="4662">
                  <c:v>6.4749832799999876</c:v>
                </c:pt>
                <c:pt idx="4663">
                  <c:v>6.4763724000000131</c:v>
                </c:pt>
                <c:pt idx="4664">
                  <c:v>6.4777612800000091</c:v>
                </c:pt>
                <c:pt idx="4665">
                  <c:v>6.4791501599999988</c:v>
                </c:pt>
                <c:pt idx="4666">
                  <c:v>6.4805390399999965</c:v>
                </c:pt>
                <c:pt idx="4667">
                  <c:v>6.4819279199999995</c:v>
                </c:pt>
                <c:pt idx="4668">
                  <c:v>6.4833194399999998</c:v>
                </c:pt>
                <c:pt idx="4669">
                  <c:v>6.4847111999999987</c:v>
                </c:pt>
                <c:pt idx="4670">
                  <c:v>6.4861000799999955</c:v>
                </c:pt>
                <c:pt idx="4671">
                  <c:v>6.4874889599999896</c:v>
                </c:pt>
                <c:pt idx="4672">
                  <c:v>6.4888778399999945</c:v>
                </c:pt>
                <c:pt idx="4673">
                  <c:v>6.4902667200000081</c:v>
                </c:pt>
                <c:pt idx="4674">
                  <c:v>6.4916556000000014</c:v>
                </c:pt>
                <c:pt idx="4675">
                  <c:v>6.493044480000008</c:v>
                </c:pt>
                <c:pt idx="4676">
                  <c:v>6.4944362399999855</c:v>
                </c:pt>
                <c:pt idx="4677">
                  <c:v>6.4958222399999945</c:v>
                </c:pt>
                <c:pt idx="4678">
                  <c:v>6.4972111199999985</c:v>
                </c:pt>
                <c:pt idx="4679">
                  <c:v>6.4985999999999997</c:v>
                </c:pt>
                <c:pt idx="4680">
                  <c:v>6.4999917599999986</c:v>
                </c:pt>
                <c:pt idx="4681">
                  <c:v>6.5013806399999945</c:v>
                </c:pt>
                <c:pt idx="4682">
                  <c:v>6.5027695199999975</c:v>
                </c:pt>
                <c:pt idx="4683">
                  <c:v>6.5041612800000008</c:v>
                </c:pt>
                <c:pt idx="4684">
                  <c:v>6.5055501599999896</c:v>
                </c:pt>
                <c:pt idx="4685">
                  <c:v>6.5069390399999945</c:v>
                </c:pt>
                <c:pt idx="4686">
                  <c:v>6.5083279199999975</c:v>
                </c:pt>
                <c:pt idx="4687">
                  <c:v>6.5097167999999996</c:v>
                </c:pt>
                <c:pt idx="4688">
                  <c:v>6.5110943999999975</c:v>
                </c:pt>
                <c:pt idx="4689">
                  <c:v>6.5124945599999853</c:v>
                </c:pt>
                <c:pt idx="4690">
                  <c:v>6.5138723999999986</c:v>
                </c:pt>
                <c:pt idx="4691">
                  <c:v>6.5152612799999945</c:v>
                </c:pt>
                <c:pt idx="4692">
                  <c:v>6.5166501599999975</c:v>
                </c:pt>
                <c:pt idx="4693">
                  <c:v>6.5180416799999916</c:v>
                </c:pt>
                <c:pt idx="4694">
                  <c:v>6.5194305599999884</c:v>
                </c:pt>
                <c:pt idx="4695">
                  <c:v>6.5208194399999933</c:v>
                </c:pt>
                <c:pt idx="4696">
                  <c:v>6.5222083200000007</c:v>
                </c:pt>
                <c:pt idx="4697">
                  <c:v>6.5235971999999975</c:v>
                </c:pt>
                <c:pt idx="4698">
                  <c:v>6.5249889599999822</c:v>
                </c:pt>
                <c:pt idx="4699">
                  <c:v>6.5263833599999908</c:v>
                </c:pt>
                <c:pt idx="4700">
                  <c:v>6.5277722399999876</c:v>
                </c:pt>
                <c:pt idx="4701">
                  <c:v>6.5291611199999995</c:v>
                </c:pt>
                <c:pt idx="4702">
                  <c:v>6.5305499999999999</c:v>
                </c:pt>
                <c:pt idx="4703">
                  <c:v>6.5319388800000002</c:v>
                </c:pt>
                <c:pt idx="4704">
                  <c:v>6.5333277600000024</c:v>
                </c:pt>
                <c:pt idx="4705">
                  <c:v>6.5347166399999903</c:v>
                </c:pt>
                <c:pt idx="4706">
                  <c:v>6.5360944799999965</c:v>
                </c:pt>
                <c:pt idx="4707">
                  <c:v>6.5374833599999915</c:v>
                </c:pt>
                <c:pt idx="4708">
                  <c:v>6.5388722399999955</c:v>
                </c:pt>
                <c:pt idx="4709">
                  <c:v>6.5402640000000014</c:v>
                </c:pt>
                <c:pt idx="4710">
                  <c:v>6.5416528799999965</c:v>
                </c:pt>
                <c:pt idx="4711">
                  <c:v>6.5430417599999995</c:v>
                </c:pt>
                <c:pt idx="4712">
                  <c:v>6.5444332799999865</c:v>
                </c:pt>
                <c:pt idx="4713">
                  <c:v>6.5458195199999913</c:v>
                </c:pt>
                <c:pt idx="4714">
                  <c:v>6.5472112799999866</c:v>
                </c:pt>
                <c:pt idx="4715">
                  <c:v>6.5486027999999994</c:v>
                </c:pt>
                <c:pt idx="4716">
                  <c:v>6.5499916799999927</c:v>
                </c:pt>
                <c:pt idx="4717">
                  <c:v>6.5513805599999904</c:v>
                </c:pt>
                <c:pt idx="4718">
                  <c:v>6.5527694400000014</c:v>
                </c:pt>
                <c:pt idx="4719">
                  <c:v>6.5541611999999985</c:v>
                </c:pt>
                <c:pt idx="4720">
                  <c:v>6.5555500799999855</c:v>
                </c:pt>
                <c:pt idx="4721">
                  <c:v>6.5569279200000006</c:v>
                </c:pt>
                <c:pt idx="4722">
                  <c:v>6.5583167999999965</c:v>
                </c:pt>
                <c:pt idx="4723">
                  <c:v>6.5597083199999986</c:v>
                </c:pt>
                <c:pt idx="4724">
                  <c:v>6.561097199999999</c:v>
                </c:pt>
                <c:pt idx="4725">
                  <c:v>6.5624860799999833</c:v>
                </c:pt>
                <c:pt idx="4726">
                  <c:v>6.5638749599999855</c:v>
                </c:pt>
                <c:pt idx="4727">
                  <c:v>6.5652638400000001</c:v>
                </c:pt>
                <c:pt idx="4728">
                  <c:v>6.5666527200000004</c:v>
                </c:pt>
                <c:pt idx="4729">
                  <c:v>6.5680418399999896</c:v>
                </c:pt>
                <c:pt idx="4730">
                  <c:v>6.5694307199999926</c:v>
                </c:pt>
                <c:pt idx="4731">
                  <c:v>6.5708196000000001</c:v>
                </c:pt>
                <c:pt idx="4732">
                  <c:v>6.5722084800000111</c:v>
                </c:pt>
                <c:pt idx="4733">
                  <c:v>6.5735973600000008</c:v>
                </c:pt>
                <c:pt idx="4734">
                  <c:v>6.5749862399999834</c:v>
                </c:pt>
                <c:pt idx="4735">
                  <c:v>6.5763751199999989</c:v>
                </c:pt>
                <c:pt idx="4736">
                  <c:v>6.5777639999999993</c:v>
                </c:pt>
                <c:pt idx="4737">
                  <c:v>6.5791528799999917</c:v>
                </c:pt>
                <c:pt idx="4738">
                  <c:v>6.58054176</c:v>
                </c:pt>
                <c:pt idx="4739">
                  <c:v>6.5819306399999933</c:v>
                </c:pt>
                <c:pt idx="4740">
                  <c:v>6.5833195200000008</c:v>
                </c:pt>
                <c:pt idx="4741">
                  <c:v>6.5847084000000011</c:v>
                </c:pt>
                <c:pt idx="4742">
                  <c:v>6.5860972799999917</c:v>
                </c:pt>
                <c:pt idx="4743">
                  <c:v>6.5874861599999877</c:v>
                </c:pt>
                <c:pt idx="4744">
                  <c:v>6.5888750399999916</c:v>
                </c:pt>
                <c:pt idx="4745">
                  <c:v>6.5902639199999999</c:v>
                </c:pt>
                <c:pt idx="4746">
                  <c:v>6.5916501600000004</c:v>
                </c:pt>
                <c:pt idx="4747">
                  <c:v>6.5930416800000033</c:v>
                </c:pt>
                <c:pt idx="4748">
                  <c:v>6.5944334399999915</c:v>
                </c:pt>
                <c:pt idx="4749">
                  <c:v>6.5958249599999865</c:v>
                </c:pt>
                <c:pt idx="4750">
                  <c:v>6.5972138399999913</c:v>
                </c:pt>
                <c:pt idx="4751">
                  <c:v>6.5986027200000024</c:v>
                </c:pt>
                <c:pt idx="4752">
                  <c:v>6.5999918399999915</c:v>
                </c:pt>
                <c:pt idx="4753">
                  <c:v>6.6013807199999945</c:v>
                </c:pt>
                <c:pt idx="4754">
                  <c:v>6.6027722399999913</c:v>
                </c:pt>
                <c:pt idx="4755">
                  <c:v>6.6041500799999859</c:v>
                </c:pt>
                <c:pt idx="4756">
                  <c:v>6.6055418399999866</c:v>
                </c:pt>
                <c:pt idx="4757">
                  <c:v>6.6069307199999914</c:v>
                </c:pt>
                <c:pt idx="4758">
                  <c:v>6.6083196000000006</c:v>
                </c:pt>
                <c:pt idx="4759">
                  <c:v>6.6097111200000009</c:v>
                </c:pt>
                <c:pt idx="4760">
                  <c:v>6.6111028799999865</c:v>
                </c:pt>
                <c:pt idx="4761">
                  <c:v>6.6124917599999904</c:v>
                </c:pt>
                <c:pt idx="4762">
                  <c:v>6.6138806399999872</c:v>
                </c:pt>
                <c:pt idx="4763">
                  <c:v>6.6152695200000009</c:v>
                </c:pt>
                <c:pt idx="4764">
                  <c:v>6.6166583999999986</c:v>
                </c:pt>
                <c:pt idx="4765">
                  <c:v>6.6180472799999857</c:v>
                </c:pt>
                <c:pt idx="4766">
                  <c:v>6.6194277599999927</c:v>
                </c:pt>
                <c:pt idx="4767">
                  <c:v>6.6208166399999833</c:v>
                </c:pt>
                <c:pt idx="4768">
                  <c:v>6.6222055199999872</c:v>
                </c:pt>
                <c:pt idx="4769">
                  <c:v>6.6235943999999902</c:v>
                </c:pt>
                <c:pt idx="4770">
                  <c:v>6.6249832799999764</c:v>
                </c:pt>
                <c:pt idx="4771">
                  <c:v>6.6263724000000002</c:v>
                </c:pt>
                <c:pt idx="4772">
                  <c:v>6.6277639200000005</c:v>
                </c:pt>
                <c:pt idx="4773">
                  <c:v>6.6291527999999955</c:v>
                </c:pt>
                <c:pt idx="4774">
                  <c:v>6.6305416799999897</c:v>
                </c:pt>
                <c:pt idx="4775">
                  <c:v>6.6319334400000001</c:v>
                </c:pt>
                <c:pt idx="4776">
                  <c:v>6.6333223200000004</c:v>
                </c:pt>
                <c:pt idx="4777">
                  <c:v>6.6347111999999955</c:v>
                </c:pt>
                <c:pt idx="4778">
                  <c:v>6.6361000799999896</c:v>
                </c:pt>
                <c:pt idx="4779">
                  <c:v>6.6374889599999847</c:v>
                </c:pt>
                <c:pt idx="4780">
                  <c:v>6.6388833599999932</c:v>
                </c:pt>
                <c:pt idx="4781">
                  <c:v>6.6402722400000007</c:v>
                </c:pt>
                <c:pt idx="4782">
                  <c:v>6.6416611200000091</c:v>
                </c:pt>
                <c:pt idx="4783">
                  <c:v>6.6430389599999886</c:v>
                </c:pt>
                <c:pt idx="4784">
                  <c:v>6.6444278399999854</c:v>
                </c:pt>
                <c:pt idx="4785">
                  <c:v>6.6458167199999885</c:v>
                </c:pt>
                <c:pt idx="4786">
                  <c:v>6.6472055999999933</c:v>
                </c:pt>
                <c:pt idx="4787">
                  <c:v>6.6485944800000008</c:v>
                </c:pt>
                <c:pt idx="4788">
                  <c:v>6.6499833599999931</c:v>
                </c:pt>
                <c:pt idx="4789">
                  <c:v>6.6513722399999917</c:v>
                </c:pt>
                <c:pt idx="4790">
                  <c:v>6.6527611199999965</c:v>
                </c:pt>
                <c:pt idx="4791">
                  <c:v>6.6541499999999916</c:v>
                </c:pt>
                <c:pt idx="4792">
                  <c:v>6.6555417599999931</c:v>
                </c:pt>
                <c:pt idx="4793">
                  <c:v>6.6569332799999836</c:v>
                </c:pt>
                <c:pt idx="4794">
                  <c:v>6.6583224000000003</c:v>
                </c:pt>
                <c:pt idx="4795">
                  <c:v>6.6597112800000007</c:v>
                </c:pt>
                <c:pt idx="4796">
                  <c:v>6.6611001599999922</c:v>
                </c:pt>
                <c:pt idx="4797">
                  <c:v>6.6624890399999837</c:v>
                </c:pt>
                <c:pt idx="4798">
                  <c:v>6.6638779199999876</c:v>
                </c:pt>
                <c:pt idx="4799">
                  <c:v>6.6652667999999995</c:v>
                </c:pt>
                <c:pt idx="4800">
                  <c:v>6.6666556799999865</c:v>
                </c:pt>
                <c:pt idx="4801">
                  <c:v>6.6680445599999851</c:v>
                </c:pt>
                <c:pt idx="4802">
                  <c:v>6.6694334400000006</c:v>
                </c:pt>
                <c:pt idx="4803">
                  <c:v>6.670822320000001</c:v>
                </c:pt>
                <c:pt idx="4804">
                  <c:v>6.6722111999999987</c:v>
                </c:pt>
                <c:pt idx="4805">
                  <c:v>6.6736000799999955</c:v>
                </c:pt>
                <c:pt idx="4806">
                  <c:v>6.6749918399999872</c:v>
                </c:pt>
                <c:pt idx="4807">
                  <c:v>6.6763807200000009</c:v>
                </c:pt>
                <c:pt idx="4808">
                  <c:v>6.6777695999999986</c:v>
                </c:pt>
                <c:pt idx="4809">
                  <c:v>6.679161119999999</c:v>
                </c:pt>
                <c:pt idx="4810">
                  <c:v>6.6805360799999836</c:v>
                </c:pt>
                <c:pt idx="4811">
                  <c:v>6.6819249599999866</c:v>
                </c:pt>
                <c:pt idx="4812">
                  <c:v>6.6833138399999896</c:v>
                </c:pt>
                <c:pt idx="4813">
                  <c:v>6.6847084799999896</c:v>
                </c:pt>
                <c:pt idx="4814">
                  <c:v>6.6860944799999906</c:v>
                </c:pt>
                <c:pt idx="4815">
                  <c:v>6.6874833599999857</c:v>
                </c:pt>
                <c:pt idx="4816">
                  <c:v>6.6888751200000005</c:v>
                </c:pt>
                <c:pt idx="4817">
                  <c:v>6.6902640000000009</c:v>
                </c:pt>
                <c:pt idx="4818">
                  <c:v>6.6916528799999906</c:v>
                </c:pt>
                <c:pt idx="4819">
                  <c:v>6.6930388800000005</c:v>
                </c:pt>
                <c:pt idx="4820">
                  <c:v>6.6944306399999824</c:v>
                </c:pt>
                <c:pt idx="4821">
                  <c:v>6.6958195199999855</c:v>
                </c:pt>
                <c:pt idx="4822">
                  <c:v>6.6972084000000001</c:v>
                </c:pt>
                <c:pt idx="4823">
                  <c:v>6.6985972799999862</c:v>
                </c:pt>
                <c:pt idx="4824">
                  <c:v>6.6999861599999884</c:v>
                </c:pt>
                <c:pt idx="4825">
                  <c:v>6.7013750399999985</c:v>
                </c:pt>
                <c:pt idx="4826">
                  <c:v>6.7027639199999989</c:v>
                </c:pt>
                <c:pt idx="4827">
                  <c:v>6.7041527999999975</c:v>
                </c:pt>
                <c:pt idx="4828">
                  <c:v>6.7055416799999916</c:v>
                </c:pt>
                <c:pt idx="4829">
                  <c:v>6.7069305599999884</c:v>
                </c:pt>
                <c:pt idx="4830">
                  <c:v>6.7083194400000004</c:v>
                </c:pt>
                <c:pt idx="4831">
                  <c:v>6.7097056800000034</c:v>
                </c:pt>
                <c:pt idx="4832">
                  <c:v>6.7111027199999995</c:v>
                </c:pt>
                <c:pt idx="4833">
                  <c:v>6.712494480000001</c:v>
                </c:pt>
                <c:pt idx="4834">
                  <c:v>6.7138833599999908</c:v>
                </c:pt>
                <c:pt idx="4835">
                  <c:v>6.7152722399999965</c:v>
                </c:pt>
                <c:pt idx="4836">
                  <c:v>6.7166611200000084</c:v>
                </c:pt>
                <c:pt idx="4837">
                  <c:v>6.7180499999999999</c:v>
                </c:pt>
                <c:pt idx="4838">
                  <c:v>6.7194388800000002</c:v>
                </c:pt>
                <c:pt idx="4839">
                  <c:v>6.7208277600000006</c:v>
                </c:pt>
                <c:pt idx="4840">
                  <c:v>6.7222055999999917</c:v>
                </c:pt>
                <c:pt idx="4841">
                  <c:v>6.7235944799999876</c:v>
                </c:pt>
                <c:pt idx="4842">
                  <c:v>6.7249833599999844</c:v>
                </c:pt>
                <c:pt idx="4843">
                  <c:v>6.726375120000001</c:v>
                </c:pt>
                <c:pt idx="4844">
                  <c:v>6.7277666399999907</c:v>
                </c:pt>
                <c:pt idx="4845">
                  <c:v>6.7291555199999866</c:v>
                </c:pt>
                <c:pt idx="4846">
                  <c:v>6.7305443999999985</c:v>
                </c:pt>
                <c:pt idx="4847">
                  <c:v>6.7319332799999945</c:v>
                </c:pt>
                <c:pt idx="4848">
                  <c:v>6.7333224000000094</c:v>
                </c:pt>
                <c:pt idx="4849">
                  <c:v>6.7347139199999955</c:v>
                </c:pt>
                <c:pt idx="4850">
                  <c:v>6.7361027999999994</c:v>
                </c:pt>
                <c:pt idx="4851">
                  <c:v>6.7374916799999927</c:v>
                </c:pt>
                <c:pt idx="4852">
                  <c:v>6.7388805599999904</c:v>
                </c:pt>
                <c:pt idx="4853">
                  <c:v>6.7402694400000112</c:v>
                </c:pt>
                <c:pt idx="4854">
                  <c:v>6.741658320000008</c:v>
                </c:pt>
                <c:pt idx="4855">
                  <c:v>6.7430472000000004</c:v>
                </c:pt>
                <c:pt idx="4856">
                  <c:v>6.7444360799999856</c:v>
                </c:pt>
                <c:pt idx="4857">
                  <c:v>6.7458278400000005</c:v>
                </c:pt>
                <c:pt idx="4858">
                  <c:v>6.7472167200000008</c:v>
                </c:pt>
                <c:pt idx="4859">
                  <c:v>6.748597199999999</c:v>
                </c:pt>
                <c:pt idx="4860">
                  <c:v>6.7499860799999896</c:v>
                </c:pt>
                <c:pt idx="4861">
                  <c:v>6.7513749599999926</c:v>
                </c:pt>
                <c:pt idx="4862">
                  <c:v>6.7527638400000001</c:v>
                </c:pt>
                <c:pt idx="4863">
                  <c:v>6.7541527199999933</c:v>
                </c:pt>
                <c:pt idx="4864">
                  <c:v>6.7555418399999896</c:v>
                </c:pt>
                <c:pt idx="4865">
                  <c:v>6.7569307199999926</c:v>
                </c:pt>
                <c:pt idx="4866">
                  <c:v>6.7583196000000001</c:v>
                </c:pt>
                <c:pt idx="4867">
                  <c:v>6.7597084800000111</c:v>
                </c:pt>
                <c:pt idx="4868">
                  <c:v>6.7610973600000008</c:v>
                </c:pt>
                <c:pt idx="4869">
                  <c:v>6.7624862399999834</c:v>
                </c:pt>
                <c:pt idx="4870">
                  <c:v>6.7638777599999917</c:v>
                </c:pt>
                <c:pt idx="4871">
                  <c:v>6.7652695200000004</c:v>
                </c:pt>
                <c:pt idx="4872">
                  <c:v>6.7666584000000034</c:v>
                </c:pt>
                <c:pt idx="4873">
                  <c:v>6.7680472800000011</c:v>
                </c:pt>
                <c:pt idx="4874">
                  <c:v>6.7694361599999917</c:v>
                </c:pt>
                <c:pt idx="4875">
                  <c:v>6.7708250399999965</c:v>
                </c:pt>
                <c:pt idx="4876">
                  <c:v>6.7722139199999996</c:v>
                </c:pt>
                <c:pt idx="4877">
                  <c:v>6.773602800000007</c:v>
                </c:pt>
                <c:pt idx="4878">
                  <c:v>6.7749916800000003</c:v>
                </c:pt>
                <c:pt idx="4879">
                  <c:v>6.7763834399999991</c:v>
                </c:pt>
                <c:pt idx="4880">
                  <c:v>6.7777723199999995</c:v>
                </c:pt>
                <c:pt idx="4881">
                  <c:v>6.7791612000000034</c:v>
                </c:pt>
                <c:pt idx="4882">
                  <c:v>6.7805390400000007</c:v>
                </c:pt>
                <c:pt idx="4883">
                  <c:v>6.7819279200000011</c:v>
                </c:pt>
                <c:pt idx="4884">
                  <c:v>6.7833167999999988</c:v>
                </c:pt>
                <c:pt idx="4885">
                  <c:v>6.7847111999999985</c:v>
                </c:pt>
                <c:pt idx="4886">
                  <c:v>6.7861000800000024</c:v>
                </c:pt>
                <c:pt idx="4887">
                  <c:v>6.7874918399999915</c:v>
                </c:pt>
                <c:pt idx="4888">
                  <c:v>6.7888807199999945</c:v>
                </c:pt>
                <c:pt idx="4889">
                  <c:v>6.7902696000000091</c:v>
                </c:pt>
                <c:pt idx="4890">
                  <c:v>6.7916584800000122</c:v>
                </c:pt>
                <c:pt idx="4891">
                  <c:v>6.793047360000001</c:v>
                </c:pt>
                <c:pt idx="4892">
                  <c:v>6.7944388799999835</c:v>
                </c:pt>
                <c:pt idx="4893">
                  <c:v>6.7958138399999903</c:v>
                </c:pt>
                <c:pt idx="4894">
                  <c:v>6.7972055999999945</c:v>
                </c:pt>
                <c:pt idx="4895">
                  <c:v>6.7985944800000002</c:v>
                </c:pt>
                <c:pt idx="4896">
                  <c:v>6.7999833600000006</c:v>
                </c:pt>
                <c:pt idx="4897">
                  <c:v>6.801372240000001</c:v>
                </c:pt>
                <c:pt idx="4898">
                  <c:v>6.8027611199999987</c:v>
                </c:pt>
                <c:pt idx="4899">
                  <c:v>6.8041499999999955</c:v>
                </c:pt>
                <c:pt idx="4900">
                  <c:v>6.8055417600000006</c:v>
                </c:pt>
                <c:pt idx="4901">
                  <c:v>6.8069306399999903</c:v>
                </c:pt>
                <c:pt idx="4902">
                  <c:v>6.8083166399999904</c:v>
                </c:pt>
                <c:pt idx="4903">
                  <c:v>6.809708399999999</c:v>
                </c:pt>
                <c:pt idx="4904">
                  <c:v>6.8111001600000005</c:v>
                </c:pt>
                <c:pt idx="4905">
                  <c:v>6.8124890399999902</c:v>
                </c:pt>
                <c:pt idx="4906">
                  <c:v>6.8138779199999906</c:v>
                </c:pt>
                <c:pt idx="4907">
                  <c:v>6.815266799999999</c:v>
                </c:pt>
                <c:pt idx="4908">
                  <c:v>6.8166612000000004</c:v>
                </c:pt>
                <c:pt idx="4909">
                  <c:v>6.8180390399999906</c:v>
                </c:pt>
                <c:pt idx="4910">
                  <c:v>6.8194279199999945</c:v>
                </c:pt>
                <c:pt idx="4911">
                  <c:v>6.8208194399999895</c:v>
                </c:pt>
                <c:pt idx="4912">
                  <c:v>6.8222083199999917</c:v>
                </c:pt>
                <c:pt idx="4913">
                  <c:v>6.8236000799999896</c:v>
                </c:pt>
                <c:pt idx="4914">
                  <c:v>6.8249889599999785</c:v>
                </c:pt>
                <c:pt idx="4915">
                  <c:v>6.8263778399999886</c:v>
                </c:pt>
                <c:pt idx="4916">
                  <c:v>6.8277667199999916</c:v>
                </c:pt>
                <c:pt idx="4917">
                  <c:v>6.8291555999999884</c:v>
                </c:pt>
                <c:pt idx="4918">
                  <c:v>6.8305444800000004</c:v>
                </c:pt>
                <c:pt idx="4919">
                  <c:v>6.8319333600000007</c:v>
                </c:pt>
                <c:pt idx="4920">
                  <c:v>6.8333251199999996</c:v>
                </c:pt>
                <c:pt idx="4921">
                  <c:v>6.8347139999999955</c:v>
                </c:pt>
                <c:pt idx="4922">
                  <c:v>6.8361028800000003</c:v>
                </c:pt>
                <c:pt idx="4923">
                  <c:v>6.8374917600000007</c:v>
                </c:pt>
                <c:pt idx="4924">
                  <c:v>6.8388806399999931</c:v>
                </c:pt>
                <c:pt idx="4925">
                  <c:v>6.8402695199999988</c:v>
                </c:pt>
                <c:pt idx="4926">
                  <c:v>6.8416555200000007</c:v>
                </c:pt>
                <c:pt idx="4927">
                  <c:v>6.843044400000001</c:v>
                </c:pt>
                <c:pt idx="4928">
                  <c:v>6.8444332799999836</c:v>
                </c:pt>
                <c:pt idx="4929">
                  <c:v>6.8458224000000003</c:v>
                </c:pt>
                <c:pt idx="4930">
                  <c:v>6.8472112800000007</c:v>
                </c:pt>
                <c:pt idx="4931">
                  <c:v>6.848600160000001</c:v>
                </c:pt>
                <c:pt idx="4932">
                  <c:v>6.8499890399999908</c:v>
                </c:pt>
                <c:pt idx="4933">
                  <c:v>6.8513779199999965</c:v>
                </c:pt>
                <c:pt idx="4934">
                  <c:v>6.8527667999999995</c:v>
                </c:pt>
                <c:pt idx="4935">
                  <c:v>6.8541556799999803</c:v>
                </c:pt>
                <c:pt idx="4936">
                  <c:v>6.8555445599999851</c:v>
                </c:pt>
                <c:pt idx="4937">
                  <c:v>6.8569334400000006</c:v>
                </c:pt>
                <c:pt idx="4938">
                  <c:v>6.858322320000001</c:v>
                </c:pt>
                <c:pt idx="4939">
                  <c:v>6.8597111999999987</c:v>
                </c:pt>
                <c:pt idx="4940">
                  <c:v>6.8611000799999866</c:v>
                </c:pt>
                <c:pt idx="4941">
                  <c:v>6.8624889599999834</c:v>
                </c:pt>
                <c:pt idx="4942">
                  <c:v>6.8638807199999903</c:v>
                </c:pt>
                <c:pt idx="4943">
                  <c:v>6.8652695999999986</c:v>
                </c:pt>
                <c:pt idx="4944">
                  <c:v>6.8666584799999955</c:v>
                </c:pt>
                <c:pt idx="4945">
                  <c:v>6.8680499999999975</c:v>
                </c:pt>
                <c:pt idx="4946">
                  <c:v>6.8694388799999855</c:v>
                </c:pt>
                <c:pt idx="4947">
                  <c:v>6.8708138399999896</c:v>
                </c:pt>
                <c:pt idx="4948">
                  <c:v>6.8722056000000009</c:v>
                </c:pt>
                <c:pt idx="4949">
                  <c:v>6.8735944799999906</c:v>
                </c:pt>
                <c:pt idx="4950">
                  <c:v>6.8749943999999896</c:v>
                </c:pt>
                <c:pt idx="4951">
                  <c:v>6.8763695999999994</c:v>
                </c:pt>
                <c:pt idx="4952">
                  <c:v>6.8777611199999997</c:v>
                </c:pt>
                <c:pt idx="4953">
                  <c:v>6.8791500000000001</c:v>
                </c:pt>
                <c:pt idx="4954">
                  <c:v>6.8805388800000005</c:v>
                </c:pt>
                <c:pt idx="4955">
                  <c:v>6.8819332799999886</c:v>
                </c:pt>
                <c:pt idx="4956">
                  <c:v>6.8833224000000079</c:v>
                </c:pt>
                <c:pt idx="4957">
                  <c:v>6.8847112799999834</c:v>
                </c:pt>
                <c:pt idx="4958">
                  <c:v>6.8861001599999945</c:v>
                </c:pt>
                <c:pt idx="4959">
                  <c:v>6.8874916799999886</c:v>
                </c:pt>
                <c:pt idx="4960">
                  <c:v>6.8888834400000007</c:v>
                </c:pt>
                <c:pt idx="4961">
                  <c:v>6.8902723200000011</c:v>
                </c:pt>
                <c:pt idx="4962">
                  <c:v>6.8916612000000024</c:v>
                </c:pt>
                <c:pt idx="4963">
                  <c:v>6.8930500799999876</c:v>
                </c:pt>
                <c:pt idx="4964">
                  <c:v>6.8944389599999854</c:v>
                </c:pt>
                <c:pt idx="4965">
                  <c:v>6.8958167999999915</c:v>
                </c:pt>
                <c:pt idx="4966">
                  <c:v>6.8972056800000008</c:v>
                </c:pt>
                <c:pt idx="4967">
                  <c:v>6.8985945599999834</c:v>
                </c:pt>
                <c:pt idx="4968">
                  <c:v>6.8999834399999918</c:v>
                </c:pt>
                <c:pt idx="4969">
                  <c:v>6.9013723199999992</c:v>
                </c:pt>
                <c:pt idx="4970">
                  <c:v>6.9027638399999995</c:v>
                </c:pt>
                <c:pt idx="4971">
                  <c:v>6.9041527199999955</c:v>
                </c:pt>
                <c:pt idx="4972">
                  <c:v>6.9055418399999917</c:v>
                </c:pt>
                <c:pt idx="4973">
                  <c:v>6.9069307199999965</c:v>
                </c:pt>
                <c:pt idx="4974">
                  <c:v>6.9083195999999996</c:v>
                </c:pt>
                <c:pt idx="4975">
                  <c:v>6.9097084799999999</c:v>
                </c:pt>
                <c:pt idx="4976">
                  <c:v>6.9111000000000002</c:v>
                </c:pt>
                <c:pt idx="4977">
                  <c:v>6.9124888800000006</c:v>
                </c:pt>
                <c:pt idx="4978">
                  <c:v>6.913877760000001</c:v>
                </c:pt>
                <c:pt idx="4979">
                  <c:v>6.9152666399999987</c:v>
                </c:pt>
                <c:pt idx="4980">
                  <c:v>6.9166584000000082</c:v>
                </c:pt>
                <c:pt idx="4981">
                  <c:v>6.9180501599999955</c:v>
                </c:pt>
                <c:pt idx="4982">
                  <c:v>6.9194390399999985</c:v>
                </c:pt>
                <c:pt idx="4983">
                  <c:v>6.9208279199999945</c:v>
                </c:pt>
                <c:pt idx="4984">
                  <c:v>6.9222055199999906</c:v>
                </c:pt>
                <c:pt idx="4985">
                  <c:v>6.923597280000001</c:v>
                </c:pt>
                <c:pt idx="4986">
                  <c:v>6.9249861599999836</c:v>
                </c:pt>
                <c:pt idx="4987">
                  <c:v>6.9263750399999955</c:v>
                </c:pt>
                <c:pt idx="4988">
                  <c:v>6.9277639199999985</c:v>
                </c:pt>
                <c:pt idx="4989">
                  <c:v>6.9291527999999998</c:v>
                </c:pt>
                <c:pt idx="4990">
                  <c:v>6.9305445599999906</c:v>
                </c:pt>
                <c:pt idx="4991">
                  <c:v>6.931933439999999</c:v>
                </c:pt>
                <c:pt idx="4992">
                  <c:v>6.9333223199999994</c:v>
                </c:pt>
                <c:pt idx="4993">
                  <c:v>6.9347138399999926</c:v>
                </c:pt>
                <c:pt idx="4994">
                  <c:v>6.936102720000008</c:v>
                </c:pt>
                <c:pt idx="4995">
                  <c:v>6.9374834399999985</c:v>
                </c:pt>
                <c:pt idx="4996">
                  <c:v>6.9388694400000066</c:v>
                </c:pt>
                <c:pt idx="4997">
                  <c:v>6.940258319999999</c:v>
                </c:pt>
                <c:pt idx="4998">
                  <c:v>6.9416472000000082</c:v>
                </c:pt>
                <c:pt idx="4999">
                  <c:v>6.9430389600000009</c:v>
                </c:pt>
                <c:pt idx="5000">
                  <c:v>6.9444278399999906</c:v>
                </c:pt>
                <c:pt idx="5001">
                  <c:v>6.9458138400000005</c:v>
                </c:pt>
                <c:pt idx="5002">
                  <c:v>6.9472055999999975</c:v>
                </c:pt>
                <c:pt idx="5003">
                  <c:v>6.9485944799999926</c:v>
                </c:pt>
                <c:pt idx="5004">
                  <c:v>6.9499833600000001</c:v>
                </c:pt>
                <c:pt idx="5005">
                  <c:v>6.9513722400000004</c:v>
                </c:pt>
                <c:pt idx="5006">
                  <c:v>6.9527611200000079</c:v>
                </c:pt>
                <c:pt idx="5007">
                  <c:v>6.9541499999999985</c:v>
                </c:pt>
                <c:pt idx="5008">
                  <c:v>6.9555388799999847</c:v>
                </c:pt>
                <c:pt idx="5009">
                  <c:v>6.9569277599999975</c:v>
                </c:pt>
                <c:pt idx="5010">
                  <c:v>6.9583195200000008</c:v>
                </c:pt>
                <c:pt idx="5011">
                  <c:v>6.9597112799999916</c:v>
                </c:pt>
                <c:pt idx="5012">
                  <c:v>6.9611056800000011</c:v>
                </c:pt>
                <c:pt idx="5013">
                  <c:v>6.9624501599999915</c:v>
                </c:pt>
                <c:pt idx="5014">
                  <c:v>6.9638695199999985</c:v>
                </c:pt>
                <c:pt idx="5015">
                  <c:v>6.9652723199999995</c:v>
                </c:pt>
                <c:pt idx="5016">
                  <c:v>6.9666612000000034</c:v>
                </c:pt>
                <c:pt idx="5017">
                  <c:v>6.9680361599999916</c:v>
                </c:pt>
                <c:pt idx="5018">
                  <c:v>6.9694389600000006</c:v>
                </c:pt>
                <c:pt idx="5019">
                  <c:v>6.970827840000001</c:v>
                </c:pt>
                <c:pt idx="5020">
                  <c:v>6.9722056799999965</c:v>
                </c:pt>
                <c:pt idx="5021">
                  <c:v>6.9735972000000004</c:v>
                </c:pt>
                <c:pt idx="5022">
                  <c:v>6.9749860799999865</c:v>
                </c:pt>
                <c:pt idx="5023">
                  <c:v>6.9763723200000092</c:v>
                </c:pt>
                <c:pt idx="5024">
                  <c:v>6.9777667199999991</c:v>
                </c:pt>
                <c:pt idx="5025">
                  <c:v>6.9791555999999995</c:v>
                </c:pt>
                <c:pt idx="5026">
                  <c:v>6.9805389599999907</c:v>
                </c:pt>
                <c:pt idx="5027">
                  <c:v>6.9819278399999956</c:v>
                </c:pt>
                <c:pt idx="5028">
                  <c:v>6.9833196000000024</c:v>
                </c:pt>
                <c:pt idx="5029">
                  <c:v>6.984708480000009</c:v>
                </c:pt>
                <c:pt idx="5030">
                  <c:v>6.9860973599999987</c:v>
                </c:pt>
                <c:pt idx="5031">
                  <c:v>6.9874862399999866</c:v>
                </c:pt>
                <c:pt idx="5032">
                  <c:v>6.9888751199999986</c:v>
                </c:pt>
                <c:pt idx="5033">
                  <c:v>6.9902640000000034</c:v>
                </c:pt>
                <c:pt idx="5034">
                  <c:v>6.9916555200000001</c:v>
                </c:pt>
                <c:pt idx="5035">
                  <c:v>6.9930472799999945</c:v>
                </c:pt>
                <c:pt idx="5036">
                  <c:v>6.9944361599999896</c:v>
                </c:pt>
                <c:pt idx="5037">
                  <c:v>6.9958166399999904</c:v>
                </c:pt>
                <c:pt idx="5038">
                  <c:v>6.9972055200000005</c:v>
                </c:pt>
                <c:pt idx="5039">
                  <c:v>6.9985944000000009</c:v>
                </c:pt>
                <c:pt idx="5040">
                  <c:v>6.9999832799999906</c:v>
                </c:pt>
                <c:pt idx="5041">
                  <c:v>7.0013724000000082</c:v>
                </c:pt>
                <c:pt idx="5042">
                  <c:v>7.0027612800000014</c:v>
                </c:pt>
                <c:pt idx="5043">
                  <c:v>7.0041501599999902</c:v>
                </c:pt>
                <c:pt idx="5044">
                  <c:v>7.0055416799999897</c:v>
                </c:pt>
                <c:pt idx="5045">
                  <c:v>7.0069305599999856</c:v>
                </c:pt>
                <c:pt idx="5046">
                  <c:v>7.0083194399999975</c:v>
                </c:pt>
                <c:pt idx="5047">
                  <c:v>7.0097112000000008</c:v>
                </c:pt>
                <c:pt idx="5048">
                  <c:v>7.0111000799999896</c:v>
                </c:pt>
                <c:pt idx="5049">
                  <c:v>7.0124889599999847</c:v>
                </c:pt>
                <c:pt idx="5050">
                  <c:v>7.0138778399999886</c:v>
                </c:pt>
                <c:pt idx="5051">
                  <c:v>7.0152667199999996</c:v>
                </c:pt>
                <c:pt idx="5052">
                  <c:v>7.0166556</c:v>
                </c:pt>
                <c:pt idx="5053">
                  <c:v>7.0180444800000004</c:v>
                </c:pt>
                <c:pt idx="5054">
                  <c:v>7.0194333600000007</c:v>
                </c:pt>
                <c:pt idx="5055">
                  <c:v>7.0208222399999931</c:v>
                </c:pt>
                <c:pt idx="5056">
                  <c:v>7.0222139999999955</c:v>
                </c:pt>
                <c:pt idx="5057">
                  <c:v>7.0236028800000003</c:v>
                </c:pt>
                <c:pt idx="5058">
                  <c:v>7.0249917599999883</c:v>
                </c:pt>
                <c:pt idx="5059">
                  <c:v>7.0263806399999931</c:v>
                </c:pt>
                <c:pt idx="5060">
                  <c:v>7.0277695199999908</c:v>
                </c:pt>
                <c:pt idx="5061">
                  <c:v>7.0291583999999965</c:v>
                </c:pt>
                <c:pt idx="5062">
                  <c:v>7.0305362399999884</c:v>
                </c:pt>
                <c:pt idx="5063">
                  <c:v>7.0319251200000004</c:v>
                </c:pt>
                <c:pt idx="5064">
                  <c:v>7.0333279199999987</c:v>
                </c:pt>
                <c:pt idx="5065">
                  <c:v>7.0347167999999956</c:v>
                </c:pt>
                <c:pt idx="5066">
                  <c:v>7.0360917599999988</c:v>
                </c:pt>
                <c:pt idx="5067">
                  <c:v>7.0374832799999876</c:v>
                </c:pt>
                <c:pt idx="5068">
                  <c:v>7.0388779199999965</c:v>
                </c:pt>
                <c:pt idx="5069">
                  <c:v>7.0402668000000004</c:v>
                </c:pt>
                <c:pt idx="5070">
                  <c:v>7.0416556799999945</c:v>
                </c:pt>
                <c:pt idx="5071">
                  <c:v>7.0430445599999913</c:v>
                </c:pt>
                <c:pt idx="5072">
                  <c:v>7.0444334400000006</c:v>
                </c:pt>
                <c:pt idx="5073">
                  <c:v>7.045822320000001</c:v>
                </c:pt>
                <c:pt idx="5074">
                  <c:v>7.0472111999999987</c:v>
                </c:pt>
                <c:pt idx="5075">
                  <c:v>7.0486000799999955</c:v>
                </c:pt>
                <c:pt idx="5076">
                  <c:v>7.0499889599999896</c:v>
                </c:pt>
                <c:pt idx="5077">
                  <c:v>7.0513778399999945</c:v>
                </c:pt>
                <c:pt idx="5078">
                  <c:v>7.0527667200000002</c:v>
                </c:pt>
                <c:pt idx="5079">
                  <c:v>7.0541555999999872</c:v>
                </c:pt>
                <c:pt idx="5080">
                  <c:v>7.0555444800000009</c:v>
                </c:pt>
                <c:pt idx="5081">
                  <c:v>7.0569223199999955</c:v>
                </c:pt>
                <c:pt idx="5082">
                  <c:v>7.0583138399999896</c:v>
                </c:pt>
                <c:pt idx="5083">
                  <c:v>7.0597027199999998</c:v>
                </c:pt>
                <c:pt idx="5084">
                  <c:v>7.0610944799999906</c:v>
                </c:pt>
                <c:pt idx="5085">
                  <c:v>7.0624833599999857</c:v>
                </c:pt>
                <c:pt idx="5086">
                  <c:v>7.0638722399999896</c:v>
                </c:pt>
                <c:pt idx="5087">
                  <c:v>7.0652611199999997</c:v>
                </c:pt>
                <c:pt idx="5088">
                  <c:v>7.0666500000000001</c:v>
                </c:pt>
                <c:pt idx="5089">
                  <c:v>7.0680417599999945</c:v>
                </c:pt>
                <c:pt idx="5090">
                  <c:v>7.0694306399999896</c:v>
                </c:pt>
                <c:pt idx="5091">
                  <c:v>7.0708195199999926</c:v>
                </c:pt>
                <c:pt idx="5092">
                  <c:v>7.0722167999999996</c:v>
                </c:pt>
                <c:pt idx="5093">
                  <c:v>7.0735917599999985</c:v>
                </c:pt>
                <c:pt idx="5094">
                  <c:v>7.0749806399999855</c:v>
                </c:pt>
                <c:pt idx="5095">
                  <c:v>7.0763724000000066</c:v>
                </c:pt>
                <c:pt idx="5096">
                  <c:v>7.0777612799999945</c:v>
                </c:pt>
                <c:pt idx="5097">
                  <c:v>7.0791501599999975</c:v>
                </c:pt>
                <c:pt idx="5098">
                  <c:v>7.0805390399999926</c:v>
                </c:pt>
                <c:pt idx="5099">
                  <c:v>7.08192792</c:v>
                </c:pt>
                <c:pt idx="5100">
                  <c:v>7.0833167999999995</c:v>
                </c:pt>
                <c:pt idx="5101">
                  <c:v>7.0847083200000007</c:v>
                </c:pt>
                <c:pt idx="5102">
                  <c:v>7.0860972000000011</c:v>
                </c:pt>
                <c:pt idx="5103">
                  <c:v>7.0874860799999846</c:v>
                </c:pt>
                <c:pt idx="5104">
                  <c:v>7.0888749599999876</c:v>
                </c:pt>
                <c:pt idx="5105">
                  <c:v>7.0902638399999995</c:v>
                </c:pt>
                <c:pt idx="5106">
                  <c:v>7.0916527199999999</c:v>
                </c:pt>
                <c:pt idx="5107">
                  <c:v>7.0930418399999917</c:v>
                </c:pt>
                <c:pt idx="5108">
                  <c:v>7.0944307199999876</c:v>
                </c:pt>
                <c:pt idx="5109">
                  <c:v>7.0958195999999916</c:v>
                </c:pt>
                <c:pt idx="5110">
                  <c:v>7.0972084799999955</c:v>
                </c:pt>
                <c:pt idx="5111">
                  <c:v>7.0985973599999914</c:v>
                </c:pt>
                <c:pt idx="5112">
                  <c:v>7.0999862399999882</c:v>
                </c:pt>
                <c:pt idx="5113">
                  <c:v>7.101375120000001</c:v>
                </c:pt>
                <c:pt idx="5114">
                  <c:v>7.1027639999999987</c:v>
                </c:pt>
                <c:pt idx="5115">
                  <c:v>7.1041528799999822</c:v>
                </c:pt>
                <c:pt idx="5116">
                  <c:v>7.1055417599999915</c:v>
                </c:pt>
                <c:pt idx="5117">
                  <c:v>7.1069306399999865</c:v>
                </c:pt>
                <c:pt idx="5118">
                  <c:v>7.1083195199999913</c:v>
                </c:pt>
                <c:pt idx="5119">
                  <c:v>7.1097084000000024</c:v>
                </c:pt>
                <c:pt idx="5120">
                  <c:v>7.111097280000001</c:v>
                </c:pt>
                <c:pt idx="5121">
                  <c:v>7.1124890399999865</c:v>
                </c:pt>
                <c:pt idx="5122">
                  <c:v>7.1138779199999913</c:v>
                </c:pt>
                <c:pt idx="5123">
                  <c:v>7.1152668000000006</c:v>
                </c:pt>
                <c:pt idx="5124">
                  <c:v>7.1166556800000009</c:v>
                </c:pt>
                <c:pt idx="5125">
                  <c:v>7.1180445599999835</c:v>
                </c:pt>
                <c:pt idx="5126">
                  <c:v>7.1194334399999946</c:v>
                </c:pt>
                <c:pt idx="5127">
                  <c:v>7.1208223199999896</c:v>
                </c:pt>
                <c:pt idx="5128">
                  <c:v>7.1222111999999926</c:v>
                </c:pt>
                <c:pt idx="5129">
                  <c:v>7.1236000800000001</c:v>
                </c:pt>
                <c:pt idx="5130">
                  <c:v>7.1249889599999801</c:v>
                </c:pt>
                <c:pt idx="5131">
                  <c:v>7.1263778399999902</c:v>
                </c:pt>
                <c:pt idx="5132">
                  <c:v>7.1277667199999906</c:v>
                </c:pt>
                <c:pt idx="5133">
                  <c:v>7.1291555999999856</c:v>
                </c:pt>
                <c:pt idx="5134">
                  <c:v>7.1305444799999895</c:v>
                </c:pt>
                <c:pt idx="5135">
                  <c:v>7.1319333599999917</c:v>
                </c:pt>
                <c:pt idx="5136">
                  <c:v>7.1333251199999985</c:v>
                </c:pt>
                <c:pt idx="5137">
                  <c:v>7.1347139999999918</c:v>
                </c:pt>
                <c:pt idx="5138">
                  <c:v>7.1361028799999886</c:v>
                </c:pt>
                <c:pt idx="5139">
                  <c:v>7.1374917599999916</c:v>
                </c:pt>
                <c:pt idx="5140">
                  <c:v>7.1388667199999976</c:v>
                </c:pt>
                <c:pt idx="5141">
                  <c:v>7.140258480000008</c:v>
                </c:pt>
                <c:pt idx="5142">
                  <c:v>7.1416473599999986</c:v>
                </c:pt>
                <c:pt idx="5143">
                  <c:v>7.1430362399999856</c:v>
                </c:pt>
                <c:pt idx="5144">
                  <c:v>7.1444251199999895</c:v>
                </c:pt>
                <c:pt idx="5145">
                  <c:v>7.1458139999999917</c:v>
                </c:pt>
                <c:pt idx="5146">
                  <c:v>7.1472055199999884</c:v>
                </c:pt>
                <c:pt idx="5147">
                  <c:v>7.1485943999999932</c:v>
                </c:pt>
                <c:pt idx="5148">
                  <c:v>7.1499832800000007</c:v>
                </c:pt>
                <c:pt idx="5149">
                  <c:v>7.1513723999999996</c:v>
                </c:pt>
                <c:pt idx="5150">
                  <c:v>7.15276128</c:v>
                </c:pt>
                <c:pt idx="5151">
                  <c:v>7.1541501599999853</c:v>
                </c:pt>
                <c:pt idx="5152">
                  <c:v>7.1555390399999883</c:v>
                </c:pt>
                <c:pt idx="5153">
                  <c:v>7.1569279199999931</c:v>
                </c:pt>
                <c:pt idx="5154">
                  <c:v>7.1583167999999917</c:v>
                </c:pt>
                <c:pt idx="5155">
                  <c:v>7.1597056799999876</c:v>
                </c:pt>
                <c:pt idx="5156">
                  <c:v>7.1610945599999845</c:v>
                </c:pt>
                <c:pt idx="5157">
                  <c:v>7.1624834399999866</c:v>
                </c:pt>
                <c:pt idx="5158">
                  <c:v>7.1638749599999851</c:v>
                </c:pt>
                <c:pt idx="5159">
                  <c:v>7.1652638400000006</c:v>
                </c:pt>
                <c:pt idx="5160">
                  <c:v>7.166652720000001</c:v>
                </c:pt>
                <c:pt idx="5161">
                  <c:v>7.1680418399999866</c:v>
                </c:pt>
                <c:pt idx="5162">
                  <c:v>7.1694307199999914</c:v>
                </c:pt>
                <c:pt idx="5163">
                  <c:v>7.1708196000000006</c:v>
                </c:pt>
                <c:pt idx="5164">
                  <c:v>7.172208480000009</c:v>
                </c:pt>
                <c:pt idx="5165">
                  <c:v>7.1735973599999907</c:v>
                </c:pt>
                <c:pt idx="5166">
                  <c:v>7.1749862399999795</c:v>
                </c:pt>
                <c:pt idx="5167">
                  <c:v>7.1763751199999986</c:v>
                </c:pt>
                <c:pt idx="5168">
                  <c:v>7.1777639999999998</c:v>
                </c:pt>
                <c:pt idx="5169">
                  <c:v>7.1791555199999904</c:v>
                </c:pt>
                <c:pt idx="5170">
                  <c:v>7.1805444000000005</c:v>
                </c:pt>
                <c:pt idx="5171">
                  <c:v>7.1819361599999896</c:v>
                </c:pt>
                <c:pt idx="5172">
                  <c:v>7.1833166399999904</c:v>
                </c:pt>
                <c:pt idx="5173">
                  <c:v>7.1847055199999872</c:v>
                </c:pt>
                <c:pt idx="5174">
                  <c:v>7.1860944000000009</c:v>
                </c:pt>
                <c:pt idx="5175">
                  <c:v>7.1874832799999835</c:v>
                </c:pt>
                <c:pt idx="5176">
                  <c:v>7.1888724000000002</c:v>
                </c:pt>
                <c:pt idx="5177">
                  <c:v>7.1902612800000014</c:v>
                </c:pt>
                <c:pt idx="5178">
                  <c:v>7.1916528000000008</c:v>
                </c:pt>
                <c:pt idx="5179">
                  <c:v>7.1930445599999855</c:v>
                </c:pt>
                <c:pt idx="5180">
                  <c:v>7.1944334399999885</c:v>
                </c:pt>
                <c:pt idx="5181">
                  <c:v>7.1958249599999853</c:v>
                </c:pt>
                <c:pt idx="5182">
                  <c:v>7.1972138399999883</c:v>
                </c:pt>
                <c:pt idx="5183">
                  <c:v>7.1985945599999832</c:v>
                </c:pt>
                <c:pt idx="5184">
                  <c:v>7.1999805599999824</c:v>
                </c:pt>
                <c:pt idx="5185">
                  <c:v>7.2013694400000103</c:v>
                </c:pt>
                <c:pt idx="5186">
                  <c:v>7.20275832</c:v>
                </c:pt>
                <c:pt idx="5187">
                  <c:v>7.2041471999999995</c:v>
                </c:pt>
                <c:pt idx="5188">
                  <c:v>7.2055360800000008</c:v>
                </c:pt>
                <c:pt idx="5189">
                  <c:v>7.2069278399999916</c:v>
                </c:pt>
                <c:pt idx="5190">
                  <c:v>7.20831672</c:v>
                </c:pt>
                <c:pt idx="5191">
                  <c:v>7.2097056000000004</c:v>
                </c:pt>
                <c:pt idx="5192">
                  <c:v>7.2110944800000034</c:v>
                </c:pt>
                <c:pt idx="5193">
                  <c:v>7.2124862399999854</c:v>
                </c:pt>
                <c:pt idx="5194">
                  <c:v>7.2138777599999955</c:v>
                </c:pt>
                <c:pt idx="5195">
                  <c:v>7.2152666400000003</c:v>
                </c:pt>
                <c:pt idx="5196">
                  <c:v>7.2166555200000007</c:v>
                </c:pt>
                <c:pt idx="5197">
                  <c:v>7.218044400000001</c:v>
                </c:pt>
                <c:pt idx="5198">
                  <c:v>7.2194361599999946</c:v>
                </c:pt>
                <c:pt idx="5199">
                  <c:v>7.2208250399999914</c:v>
                </c:pt>
                <c:pt idx="5200">
                  <c:v>7.2222139200000006</c:v>
                </c:pt>
                <c:pt idx="5201">
                  <c:v>7.223602800000001</c:v>
                </c:pt>
                <c:pt idx="5202">
                  <c:v>7.2249916799999836</c:v>
                </c:pt>
                <c:pt idx="5203">
                  <c:v>7.2263805599999866</c:v>
                </c:pt>
                <c:pt idx="5204">
                  <c:v>7.2277583999999955</c:v>
                </c:pt>
                <c:pt idx="5205">
                  <c:v>7.2291472800000003</c:v>
                </c:pt>
                <c:pt idx="5206">
                  <c:v>7.2305361600000007</c:v>
                </c:pt>
                <c:pt idx="5207">
                  <c:v>7.231925040000001</c:v>
                </c:pt>
                <c:pt idx="5208">
                  <c:v>7.2333139199999987</c:v>
                </c:pt>
                <c:pt idx="5209">
                  <c:v>7.2347027999999991</c:v>
                </c:pt>
                <c:pt idx="5210">
                  <c:v>7.2360916799999995</c:v>
                </c:pt>
                <c:pt idx="5211">
                  <c:v>7.2374805599999865</c:v>
                </c:pt>
                <c:pt idx="5212">
                  <c:v>7.2388694400000082</c:v>
                </c:pt>
                <c:pt idx="5213">
                  <c:v>7.2402583200000024</c:v>
                </c:pt>
                <c:pt idx="5214">
                  <c:v>7.2416472000000089</c:v>
                </c:pt>
                <c:pt idx="5215">
                  <c:v>7.2430360799999907</c:v>
                </c:pt>
                <c:pt idx="5216">
                  <c:v>7.2444278399999913</c:v>
                </c:pt>
                <c:pt idx="5217">
                  <c:v>7.2458167200000005</c:v>
                </c:pt>
                <c:pt idx="5218">
                  <c:v>7.2472056000000009</c:v>
                </c:pt>
                <c:pt idx="5219">
                  <c:v>7.2485944799999906</c:v>
                </c:pt>
                <c:pt idx="5220">
                  <c:v>7.2499833599999945</c:v>
                </c:pt>
                <c:pt idx="5221">
                  <c:v>7.2513722399999985</c:v>
                </c:pt>
                <c:pt idx="5222">
                  <c:v>7.2527611199999997</c:v>
                </c:pt>
                <c:pt idx="5223">
                  <c:v>7.2541528799999835</c:v>
                </c:pt>
                <c:pt idx="5224">
                  <c:v>7.2555362399999872</c:v>
                </c:pt>
                <c:pt idx="5225">
                  <c:v>7.2569251200000009</c:v>
                </c:pt>
                <c:pt idx="5226">
                  <c:v>7.2583139999999986</c:v>
                </c:pt>
                <c:pt idx="5227">
                  <c:v>7.2597028799999945</c:v>
                </c:pt>
                <c:pt idx="5228">
                  <c:v>7.2610917599999985</c:v>
                </c:pt>
                <c:pt idx="5229">
                  <c:v>7.2624832799999854</c:v>
                </c:pt>
                <c:pt idx="5230">
                  <c:v>7.2638750399999896</c:v>
                </c:pt>
                <c:pt idx="5231">
                  <c:v>7.2652639199999989</c:v>
                </c:pt>
                <c:pt idx="5232">
                  <c:v>7.2666527999999992</c:v>
                </c:pt>
                <c:pt idx="5233">
                  <c:v>7.2680445599999883</c:v>
                </c:pt>
                <c:pt idx="5234">
                  <c:v>7.2694360800000011</c:v>
                </c:pt>
                <c:pt idx="5235">
                  <c:v>7.2708249599999917</c:v>
                </c:pt>
                <c:pt idx="5236">
                  <c:v>7.2722138399999965</c:v>
                </c:pt>
                <c:pt idx="5237">
                  <c:v>7.2736027200000093</c:v>
                </c:pt>
                <c:pt idx="5238">
                  <c:v>7.2749889599999866</c:v>
                </c:pt>
                <c:pt idx="5239">
                  <c:v>7.2763778400000003</c:v>
                </c:pt>
                <c:pt idx="5240">
                  <c:v>7.2777667200000034</c:v>
                </c:pt>
                <c:pt idx="5241">
                  <c:v>7.2791556000000011</c:v>
                </c:pt>
                <c:pt idx="5242">
                  <c:v>7.2805444799999908</c:v>
                </c:pt>
                <c:pt idx="5243">
                  <c:v>7.2819362399999914</c:v>
                </c:pt>
                <c:pt idx="5244">
                  <c:v>7.2833138399999955</c:v>
                </c:pt>
                <c:pt idx="5245">
                  <c:v>7.2847027200000003</c:v>
                </c:pt>
                <c:pt idx="5246">
                  <c:v>7.2860918399999965</c:v>
                </c:pt>
                <c:pt idx="5247">
                  <c:v>7.2874833599999915</c:v>
                </c:pt>
                <c:pt idx="5248">
                  <c:v>7.288875120000001</c:v>
                </c:pt>
                <c:pt idx="5249">
                  <c:v>7.2902666399999987</c:v>
                </c:pt>
                <c:pt idx="5250">
                  <c:v>7.2916555199999955</c:v>
                </c:pt>
                <c:pt idx="5251">
                  <c:v>7.2930443999999985</c:v>
                </c:pt>
                <c:pt idx="5252">
                  <c:v>7.2944332799999865</c:v>
                </c:pt>
                <c:pt idx="5253">
                  <c:v>7.2958250399999907</c:v>
                </c:pt>
                <c:pt idx="5254">
                  <c:v>7.2972139199999955</c:v>
                </c:pt>
                <c:pt idx="5255">
                  <c:v>7.2986027999999994</c:v>
                </c:pt>
                <c:pt idx="5256">
                  <c:v>7.2999916799999927</c:v>
                </c:pt>
                <c:pt idx="5257">
                  <c:v>7.3013695200000024</c:v>
                </c:pt>
                <c:pt idx="5258">
                  <c:v>7.3027639199999985</c:v>
                </c:pt>
                <c:pt idx="5259">
                  <c:v>7.3041527999999927</c:v>
                </c:pt>
                <c:pt idx="5260">
                  <c:v>7.3055445599999835</c:v>
                </c:pt>
                <c:pt idx="5261">
                  <c:v>7.3069334399999946</c:v>
                </c:pt>
                <c:pt idx="5262">
                  <c:v>7.3083223199999985</c:v>
                </c:pt>
                <c:pt idx="5263">
                  <c:v>7.3097111999999997</c:v>
                </c:pt>
                <c:pt idx="5264">
                  <c:v>7.3111000800000001</c:v>
                </c:pt>
                <c:pt idx="5265">
                  <c:v>7.3124889599999872</c:v>
                </c:pt>
                <c:pt idx="5266">
                  <c:v>7.3138778399999902</c:v>
                </c:pt>
                <c:pt idx="5267">
                  <c:v>7.3152695999999997</c:v>
                </c:pt>
                <c:pt idx="5268">
                  <c:v>7.3166584800000081</c:v>
                </c:pt>
                <c:pt idx="5269">
                  <c:v>7.3180473599999933</c:v>
                </c:pt>
                <c:pt idx="5270">
                  <c:v>7.3194362399999884</c:v>
                </c:pt>
                <c:pt idx="5271">
                  <c:v>7.3208251199999896</c:v>
                </c:pt>
                <c:pt idx="5272">
                  <c:v>7.3222139999999918</c:v>
                </c:pt>
                <c:pt idx="5273">
                  <c:v>7.3236028799999886</c:v>
                </c:pt>
                <c:pt idx="5274">
                  <c:v>7.3249833599999832</c:v>
                </c:pt>
                <c:pt idx="5275">
                  <c:v>7.3263722399999933</c:v>
                </c:pt>
                <c:pt idx="5276">
                  <c:v>7.3277639999999975</c:v>
                </c:pt>
                <c:pt idx="5277">
                  <c:v>7.3291555199999854</c:v>
                </c:pt>
                <c:pt idx="5278">
                  <c:v>7.3305472800000011</c:v>
                </c:pt>
                <c:pt idx="5279">
                  <c:v>7.3319361599999917</c:v>
                </c:pt>
                <c:pt idx="5280">
                  <c:v>7.3333250399999965</c:v>
                </c:pt>
                <c:pt idx="5281">
                  <c:v>7.3347139199999916</c:v>
                </c:pt>
                <c:pt idx="5282">
                  <c:v>7.3361027999999999</c:v>
                </c:pt>
                <c:pt idx="5283">
                  <c:v>7.3374916800000003</c:v>
                </c:pt>
                <c:pt idx="5284">
                  <c:v>7.3388805599999873</c:v>
                </c:pt>
                <c:pt idx="5285">
                  <c:v>7.340269440000009</c:v>
                </c:pt>
                <c:pt idx="5286">
                  <c:v>7.3416472799999966</c:v>
                </c:pt>
                <c:pt idx="5287">
                  <c:v>7.3430361599999916</c:v>
                </c:pt>
                <c:pt idx="5288">
                  <c:v>7.3444279199999931</c:v>
                </c:pt>
                <c:pt idx="5289">
                  <c:v>7.3458167999999917</c:v>
                </c:pt>
                <c:pt idx="5290">
                  <c:v>7.3472028000000007</c:v>
                </c:pt>
                <c:pt idx="5291">
                  <c:v>7.3485916800000011</c:v>
                </c:pt>
                <c:pt idx="5292">
                  <c:v>7.3499805599999846</c:v>
                </c:pt>
                <c:pt idx="5293">
                  <c:v>7.3513694399999991</c:v>
                </c:pt>
                <c:pt idx="5294">
                  <c:v>7.3527612000000007</c:v>
                </c:pt>
                <c:pt idx="5295">
                  <c:v>7.3541500799999859</c:v>
                </c:pt>
                <c:pt idx="5296">
                  <c:v>7.3555389599999836</c:v>
                </c:pt>
                <c:pt idx="5297">
                  <c:v>7.3569278399999867</c:v>
                </c:pt>
                <c:pt idx="5298">
                  <c:v>7.3583167199999915</c:v>
                </c:pt>
                <c:pt idx="5299">
                  <c:v>7.3597055999999945</c:v>
                </c:pt>
                <c:pt idx="5300">
                  <c:v>7.3610944800000002</c:v>
                </c:pt>
                <c:pt idx="5301">
                  <c:v>7.3624862399999795</c:v>
                </c:pt>
                <c:pt idx="5302">
                  <c:v>7.3638722399999903</c:v>
                </c:pt>
                <c:pt idx="5303">
                  <c:v>7.3652611199999987</c:v>
                </c:pt>
                <c:pt idx="5304">
                  <c:v>7.366649999999999</c:v>
                </c:pt>
                <c:pt idx="5305">
                  <c:v>7.3680388799999834</c:v>
                </c:pt>
                <c:pt idx="5306">
                  <c:v>7.3694277599999927</c:v>
                </c:pt>
                <c:pt idx="5307">
                  <c:v>7.3708166399999904</c:v>
                </c:pt>
                <c:pt idx="5308">
                  <c:v>7.3722055200000005</c:v>
                </c:pt>
                <c:pt idx="5309">
                  <c:v>7.3735944000000009</c:v>
                </c:pt>
                <c:pt idx="5310">
                  <c:v>7.3749861599999855</c:v>
                </c:pt>
                <c:pt idx="5311">
                  <c:v>7.3763750400000001</c:v>
                </c:pt>
                <c:pt idx="5312">
                  <c:v>7.3777639200000014</c:v>
                </c:pt>
                <c:pt idx="5313">
                  <c:v>7.3791528000000008</c:v>
                </c:pt>
                <c:pt idx="5314">
                  <c:v>7.3805416799999897</c:v>
                </c:pt>
                <c:pt idx="5315">
                  <c:v>7.3819305599999856</c:v>
                </c:pt>
                <c:pt idx="5316">
                  <c:v>7.3833194399999975</c:v>
                </c:pt>
                <c:pt idx="5317">
                  <c:v>7.3847111999999955</c:v>
                </c:pt>
                <c:pt idx="5318">
                  <c:v>7.3861000799999896</c:v>
                </c:pt>
                <c:pt idx="5319">
                  <c:v>7.3874889599999847</c:v>
                </c:pt>
                <c:pt idx="5320">
                  <c:v>7.3888778399999886</c:v>
                </c:pt>
                <c:pt idx="5321">
                  <c:v>7.3902667199999996</c:v>
                </c:pt>
                <c:pt idx="5322">
                  <c:v>7.3916556</c:v>
                </c:pt>
                <c:pt idx="5323">
                  <c:v>7.3930444800000004</c:v>
                </c:pt>
                <c:pt idx="5324">
                  <c:v>7.3944333599999883</c:v>
                </c:pt>
                <c:pt idx="5325">
                  <c:v>7.3958222399999931</c:v>
                </c:pt>
                <c:pt idx="5326">
                  <c:v>7.3972111199999917</c:v>
                </c:pt>
                <c:pt idx="5327">
                  <c:v>7.3985999999999965</c:v>
                </c:pt>
                <c:pt idx="5328">
                  <c:v>7.3999888799999844</c:v>
                </c:pt>
                <c:pt idx="5329">
                  <c:v>7.4013806400000011</c:v>
                </c:pt>
                <c:pt idx="5330">
                  <c:v>7.4027695199999988</c:v>
                </c:pt>
                <c:pt idx="5331">
                  <c:v>7.4041583999999965</c:v>
                </c:pt>
                <c:pt idx="5332">
                  <c:v>7.4055472799999915</c:v>
                </c:pt>
                <c:pt idx="5333">
                  <c:v>7.4069361599999946</c:v>
                </c:pt>
                <c:pt idx="5334">
                  <c:v>7.4083250400000003</c:v>
                </c:pt>
                <c:pt idx="5335">
                  <c:v>7.4097139200000024</c:v>
                </c:pt>
                <c:pt idx="5336">
                  <c:v>7.411102800000001</c:v>
                </c:pt>
                <c:pt idx="5337">
                  <c:v>7.4124916799999907</c:v>
                </c:pt>
                <c:pt idx="5338">
                  <c:v>7.4138805599999866</c:v>
                </c:pt>
                <c:pt idx="5339">
                  <c:v>7.4152694399999994</c:v>
                </c:pt>
                <c:pt idx="5340">
                  <c:v>7.4166472800000092</c:v>
                </c:pt>
                <c:pt idx="5341">
                  <c:v>7.4180390399999965</c:v>
                </c:pt>
                <c:pt idx="5342">
                  <c:v>7.419425040000001</c:v>
                </c:pt>
                <c:pt idx="5343">
                  <c:v>7.4208139199999907</c:v>
                </c:pt>
                <c:pt idx="5344">
                  <c:v>7.4222056800000002</c:v>
                </c:pt>
                <c:pt idx="5345">
                  <c:v>7.4235945599999873</c:v>
                </c:pt>
                <c:pt idx="5346">
                  <c:v>7.4249860799999858</c:v>
                </c:pt>
                <c:pt idx="5347">
                  <c:v>7.4263749599999906</c:v>
                </c:pt>
                <c:pt idx="5348">
                  <c:v>7.4277638399999955</c:v>
                </c:pt>
                <c:pt idx="5349">
                  <c:v>7.4291527199999985</c:v>
                </c:pt>
                <c:pt idx="5350">
                  <c:v>7.430541840000001</c:v>
                </c:pt>
                <c:pt idx="5351">
                  <c:v>7.4319307199999987</c:v>
                </c:pt>
                <c:pt idx="5352">
                  <c:v>7.433322239999999</c:v>
                </c:pt>
                <c:pt idx="5353">
                  <c:v>7.4347027199999998</c:v>
                </c:pt>
                <c:pt idx="5354">
                  <c:v>7.4360918399999987</c:v>
                </c:pt>
                <c:pt idx="5355">
                  <c:v>7.4374639199999999</c:v>
                </c:pt>
                <c:pt idx="5356">
                  <c:v>7.4388777600000004</c:v>
                </c:pt>
                <c:pt idx="5357">
                  <c:v>7.4402666400000079</c:v>
                </c:pt>
                <c:pt idx="5358">
                  <c:v>7.4416555199999985</c:v>
                </c:pt>
                <c:pt idx="5359">
                  <c:v>7.4430443999999989</c:v>
                </c:pt>
                <c:pt idx="5360">
                  <c:v>7.4444306399999896</c:v>
                </c:pt>
                <c:pt idx="5361">
                  <c:v>7.4458224000000079</c:v>
                </c:pt>
                <c:pt idx="5362">
                  <c:v>7.4472139199999985</c:v>
                </c:pt>
                <c:pt idx="5363">
                  <c:v>7.4485917599999985</c:v>
                </c:pt>
                <c:pt idx="5364">
                  <c:v>7.4499806399999926</c:v>
                </c:pt>
                <c:pt idx="5365">
                  <c:v>7.4513695200000081</c:v>
                </c:pt>
                <c:pt idx="5366">
                  <c:v>7.4527584000000004</c:v>
                </c:pt>
                <c:pt idx="5367">
                  <c:v>7.4541472800000008</c:v>
                </c:pt>
                <c:pt idx="5368">
                  <c:v>7.4555361599999896</c:v>
                </c:pt>
                <c:pt idx="5369">
                  <c:v>7.4569250399999945</c:v>
                </c:pt>
                <c:pt idx="5370">
                  <c:v>7.4583139199999975</c:v>
                </c:pt>
                <c:pt idx="5371">
                  <c:v>7.4597028000000014</c:v>
                </c:pt>
                <c:pt idx="5372">
                  <c:v>7.4610916800000071</c:v>
                </c:pt>
                <c:pt idx="5373">
                  <c:v>7.4624805599999853</c:v>
                </c:pt>
                <c:pt idx="5374">
                  <c:v>7.4638694400000034</c:v>
                </c:pt>
                <c:pt idx="5375">
                  <c:v>7.4652583200000011</c:v>
                </c:pt>
                <c:pt idx="5376">
                  <c:v>7.4666472000000024</c:v>
                </c:pt>
                <c:pt idx="5377">
                  <c:v>7.4680389599999915</c:v>
                </c:pt>
                <c:pt idx="5378">
                  <c:v>7.4694307199999965</c:v>
                </c:pt>
                <c:pt idx="5379">
                  <c:v>7.4708195999999996</c:v>
                </c:pt>
                <c:pt idx="5380">
                  <c:v>7.4722084799999999</c:v>
                </c:pt>
                <c:pt idx="5381">
                  <c:v>7.4735973600000003</c:v>
                </c:pt>
                <c:pt idx="5382">
                  <c:v>7.4749862399999882</c:v>
                </c:pt>
                <c:pt idx="5383">
                  <c:v>7.476375120000009</c:v>
                </c:pt>
                <c:pt idx="5384">
                  <c:v>7.4777640000000014</c:v>
                </c:pt>
                <c:pt idx="5385">
                  <c:v>7.4791528799999965</c:v>
                </c:pt>
                <c:pt idx="5386">
                  <c:v>7.4805417599999995</c:v>
                </c:pt>
                <c:pt idx="5387">
                  <c:v>7.4819332799999945</c:v>
                </c:pt>
                <c:pt idx="5388">
                  <c:v>7.4833224000000094</c:v>
                </c:pt>
                <c:pt idx="5389">
                  <c:v>7.4847112799999866</c:v>
                </c:pt>
                <c:pt idx="5390">
                  <c:v>7.4861001599999986</c:v>
                </c:pt>
                <c:pt idx="5391">
                  <c:v>7.4874890399999945</c:v>
                </c:pt>
                <c:pt idx="5392">
                  <c:v>7.4888805599999904</c:v>
                </c:pt>
                <c:pt idx="5393">
                  <c:v>7.4902694400000112</c:v>
                </c:pt>
                <c:pt idx="5394">
                  <c:v>7.491658320000008</c:v>
                </c:pt>
                <c:pt idx="5395">
                  <c:v>7.4930472000000004</c:v>
                </c:pt>
                <c:pt idx="5396">
                  <c:v>7.4944360799999856</c:v>
                </c:pt>
                <c:pt idx="5397">
                  <c:v>7.4958249599999895</c:v>
                </c:pt>
                <c:pt idx="5398">
                  <c:v>7.4972138399999926</c:v>
                </c:pt>
                <c:pt idx="5399">
                  <c:v>7.498602720000008</c:v>
                </c:pt>
                <c:pt idx="5400">
                  <c:v>7.4999918399999945</c:v>
                </c:pt>
                <c:pt idx="5401">
                  <c:v>7.5013807199999976</c:v>
                </c:pt>
                <c:pt idx="5402">
                  <c:v>7.5027695999999997</c:v>
                </c:pt>
                <c:pt idx="5403">
                  <c:v>7.5041584800000001</c:v>
                </c:pt>
                <c:pt idx="5404">
                  <c:v>7.5055473599999933</c:v>
                </c:pt>
                <c:pt idx="5405">
                  <c:v>7.5069362399999884</c:v>
                </c:pt>
                <c:pt idx="5406">
                  <c:v>7.5083138400000005</c:v>
                </c:pt>
                <c:pt idx="5407">
                  <c:v>7.5097027200000079</c:v>
                </c:pt>
                <c:pt idx="5408">
                  <c:v>7.5110918399999926</c:v>
                </c:pt>
                <c:pt idx="5409">
                  <c:v>7.5124807199999886</c:v>
                </c:pt>
                <c:pt idx="5410">
                  <c:v>7.5138696000000014</c:v>
                </c:pt>
                <c:pt idx="5411">
                  <c:v>7.515258480000008</c:v>
                </c:pt>
                <c:pt idx="5412">
                  <c:v>7.5166473599999986</c:v>
                </c:pt>
                <c:pt idx="5413">
                  <c:v>7.5180388799999847</c:v>
                </c:pt>
                <c:pt idx="5414">
                  <c:v>7.5194277599999975</c:v>
                </c:pt>
                <c:pt idx="5415">
                  <c:v>7.5208166399999854</c:v>
                </c:pt>
                <c:pt idx="5416">
                  <c:v>7.5222055199999884</c:v>
                </c:pt>
                <c:pt idx="5417">
                  <c:v>7.5235943999999932</c:v>
                </c:pt>
                <c:pt idx="5418">
                  <c:v>7.524983279999983</c:v>
                </c:pt>
                <c:pt idx="5419">
                  <c:v>7.5263695199999985</c:v>
                </c:pt>
                <c:pt idx="5420">
                  <c:v>7.5277667999999975</c:v>
                </c:pt>
                <c:pt idx="5421">
                  <c:v>7.5291444000000007</c:v>
                </c:pt>
                <c:pt idx="5422">
                  <c:v>7.5305445599999876</c:v>
                </c:pt>
                <c:pt idx="5423">
                  <c:v>7.5319305599999922</c:v>
                </c:pt>
                <c:pt idx="5424">
                  <c:v>7.5333223199999999</c:v>
                </c:pt>
                <c:pt idx="5425">
                  <c:v>7.5347111999999985</c:v>
                </c:pt>
                <c:pt idx="5426">
                  <c:v>7.5361000800000024</c:v>
                </c:pt>
                <c:pt idx="5427">
                  <c:v>7.5374889599999921</c:v>
                </c:pt>
                <c:pt idx="5428">
                  <c:v>7.5388778399999907</c:v>
                </c:pt>
                <c:pt idx="5429">
                  <c:v>7.5402667199999991</c:v>
                </c:pt>
                <c:pt idx="5430">
                  <c:v>7.5416555999999995</c:v>
                </c:pt>
                <c:pt idx="5431">
                  <c:v>7.5430444799999945</c:v>
                </c:pt>
                <c:pt idx="5432">
                  <c:v>7.5444333599999913</c:v>
                </c:pt>
                <c:pt idx="5433">
                  <c:v>7.5458222400000006</c:v>
                </c:pt>
                <c:pt idx="5434">
                  <c:v>7.5472111200000009</c:v>
                </c:pt>
                <c:pt idx="5435">
                  <c:v>7.5486028799999945</c:v>
                </c:pt>
                <c:pt idx="5436">
                  <c:v>7.5499917600000002</c:v>
                </c:pt>
                <c:pt idx="5437">
                  <c:v>7.5513806400000005</c:v>
                </c:pt>
                <c:pt idx="5438">
                  <c:v>7.5527584799999907</c:v>
                </c:pt>
                <c:pt idx="5439">
                  <c:v>7.5541499999999955</c:v>
                </c:pt>
                <c:pt idx="5440">
                  <c:v>7.5555388799999834</c:v>
                </c:pt>
                <c:pt idx="5441">
                  <c:v>7.5569251199999945</c:v>
                </c:pt>
                <c:pt idx="5442">
                  <c:v>7.5583139999999975</c:v>
                </c:pt>
                <c:pt idx="5443">
                  <c:v>7.5597028800000023</c:v>
                </c:pt>
                <c:pt idx="5444">
                  <c:v>7.5610917600000009</c:v>
                </c:pt>
                <c:pt idx="5445">
                  <c:v>7.5624832799999835</c:v>
                </c:pt>
                <c:pt idx="5446">
                  <c:v>7.5638695199999955</c:v>
                </c:pt>
                <c:pt idx="5447">
                  <c:v>7.5652583999999985</c:v>
                </c:pt>
                <c:pt idx="5448">
                  <c:v>7.5666472799999926</c:v>
                </c:pt>
                <c:pt idx="5449">
                  <c:v>7.5680361599999904</c:v>
                </c:pt>
                <c:pt idx="5450">
                  <c:v>7.5694250400000005</c:v>
                </c:pt>
                <c:pt idx="5451">
                  <c:v>7.5708139200000009</c:v>
                </c:pt>
                <c:pt idx="5452">
                  <c:v>7.5722028000000003</c:v>
                </c:pt>
                <c:pt idx="5453">
                  <c:v>7.5735916799999945</c:v>
                </c:pt>
                <c:pt idx="5454">
                  <c:v>7.5749805599999824</c:v>
                </c:pt>
                <c:pt idx="5455">
                  <c:v>7.5763723200000079</c:v>
                </c:pt>
                <c:pt idx="5456">
                  <c:v>7.5777667199999996</c:v>
                </c:pt>
                <c:pt idx="5457">
                  <c:v>7.5791556</c:v>
                </c:pt>
                <c:pt idx="5458">
                  <c:v>7.5805444800000004</c:v>
                </c:pt>
                <c:pt idx="5459">
                  <c:v>7.5819333600000007</c:v>
                </c:pt>
                <c:pt idx="5460">
                  <c:v>7.5833222400000011</c:v>
                </c:pt>
                <c:pt idx="5461">
                  <c:v>7.5847111199999917</c:v>
                </c:pt>
                <c:pt idx="5462">
                  <c:v>7.5860999999999992</c:v>
                </c:pt>
                <c:pt idx="5463">
                  <c:v>7.5874888799999844</c:v>
                </c:pt>
                <c:pt idx="5464">
                  <c:v>7.5888777599999955</c:v>
                </c:pt>
                <c:pt idx="5465">
                  <c:v>7.5902666400000003</c:v>
                </c:pt>
                <c:pt idx="5466">
                  <c:v>7.5916444799999985</c:v>
                </c:pt>
                <c:pt idx="5467">
                  <c:v>7.5930472799999915</c:v>
                </c:pt>
                <c:pt idx="5468">
                  <c:v>7.5944361599999866</c:v>
                </c:pt>
                <c:pt idx="5469">
                  <c:v>7.5958250399999914</c:v>
                </c:pt>
                <c:pt idx="5470">
                  <c:v>7.5972028800000011</c:v>
                </c:pt>
                <c:pt idx="5471">
                  <c:v>7.5985917599999917</c:v>
                </c:pt>
                <c:pt idx="5472">
                  <c:v>7.5999832799999876</c:v>
                </c:pt>
                <c:pt idx="5473">
                  <c:v>7.6013695199999995</c:v>
                </c:pt>
                <c:pt idx="5474">
                  <c:v>7.6027583999999955</c:v>
                </c:pt>
                <c:pt idx="5475">
                  <c:v>7.6041472799999852</c:v>
                </c:pt>
                <c:pt idx="5476">
                  <c:v>7.6055361599999873</c:v>
                </c:pt>
                <c:pt idx="5477">
                  <c:v>7.6069250399999921</c:v>
                </c:pt>
                <c:pt idx="5478">
                  <c:v>7.6083139199999907</c:v>
                </c:pt>
                <c:pt idx="5479">
                  <c:v>7.6097027999999991</c:v>
                </c:pt>
                <c:pt idx="5480">
                  <c:v>7.6110916799999915</c:v>
                </c:pt>
                <c:pt idx="5481">
                  <c:v>7.6124805599999803</c:v>
                </c:pt>
                <c:pt idx="5482">
                  <c:v>7.6138723199999907</c:v>
                </c:pt>
                <c:pt idx="5483">
                  <c:v>7.6152611999999991</c:v>
                </c:pt>
                <c:pt idx="5484">
                  <c:v>7.6166500799999897</c:v>
                </c:pt>
                <c:pt idx="5485">
                  <c:v>7.6180389599999865</c:v>
                </c:pt>
                <c:pt idx="5486">
                  <c:v>7.6194278399999913</c:v>
                </c:pt>
                <c:pt idx="5487">
                  <c:v>7.6208167199999872</c:v>
                </c:pt>
                <c:pt idx="5488">
                  <c:v>7.6222084799999896</c:v>
                </c:pt>
                <c:pt idx="5489">
                  <c:v>7.6235973599999856</c:v>
                </c:pt>
                <c:pt idx="5490">
                  <c:v>7.624986239999977</c:v>
                </c:pt>
                <c:pt idx="5491">
                  <c:v>7.6263751200000005</c:v>
                </c:pt>
                <c:pt idx="5492">
                  <c:v>7.6277639999999955</c:v>
                </c:pt>
                <c:pt idx="5493">
                  <c:v>7.6291528799999835</c:v>
                </c:pt>
                <c:pt idx="5494">
                  <c:v>7.6305417599999945</c:v>
                </c:pt>
                <c:pt idx="5495">
                  <c:v>7.6319332799999886</c:v>
                </c:pt>
                <c:pt idx="5496">
                  <c:v>7.6333224000000079</c:v>
                </c:pt>
                <c:pt idx="5497">
                  <c:v>7.6347112799999834</c:v>
                </c:pt>
                <c:pt idx="5498">
                  <c:v>7.6361001599999945</c:v>
                </c:pt>
                <c:pt idx="5499">
                  <c:v>7.6374861599999884</c:v>
                </c:pt>
                <c:pt idx="5500">
                  <c:v>7.6388779199999917</c:v>
                </c:pt>
                <c:pt idx="5501">
                  <c:v>7.6402668</c:v>
                </c:pt>
                <c:pt idx="5502">
                  <c:v>7.6416556800000004</c:v>
                </c:pt>
                <c:pt idx="5503">
                  <c:v>7.6430445599999883</c:v>
                </c:pt>
                <c:pt idx="5504">
                  <c:v>7.6444334399999896</c:v>
                </c:pt>
                <c:pt idx="5505">
                  <c:v>7.6458249599999846</c:v>
                </c:pt>
                <c:pt idx="5506">
                  <c:v>7.6472027999999996</c:v>
                </c:pt>
                <c:pt idx="5507">
                  <c:v>7.6485945599999834</c:v>
                </c:pt>
                <c:pt idx="5508">
                  <c:v>7.6499834399999918</c:v>
                </c:pt>
                <c:pt idx="5509">
                  <c:v>7.6513749599999876</c:v>
                </c:pt>
                <c:pt idx="5510">
                  <c:v>7.6527638399999915</c:v>
                </c:pt>
                <c:pt idx="5511">
                  <c:v>7.6541527199999866</c:v>
                </c:pt>
                <c:pt idx="5512">
                  <c:v>7.6555418399999846</c:v>
                </c:pt>
                <c:pt idx="5513">
                  <c:v>7.6569307199999876</c:v>
                </c:pt>
                <c:pt idx="5514">
                  <c:v>7.6583195999999916</c:v>
                </c:pt>
                <c:pt idx="5515">
                  <c:v>7.6597139999999975</c:v>
                </c:pt>
                <c:pt idx="5516">
                  <c:v>7.6610918399999877</c:v>
                </c:pt>
                <c:pt idx="5517">
                  <c:v>7.6624833599999844</c:v>
                </c:pt>
                <c:pt idx="5518">
                  <c:v>7.6638751199999922</c:v>
                </c:pt>
                <c:pt idx="5519">
                  <c:v>7.6652639999999987</c:v>
                </c:pt>
                <c:pt idx="5520">
                  <c:v>7.6666528799999876</c:v>
                </c:pt>
                <c:pt idx="5521">
                  <c:v>7.6680417599999915</c:v>
                </c:pt>
                <c:pt idx="5522">
                  <c:v>7.6694332799999865</c:v>
                </c:pt>
                <c:pt idx="5523">
                  <c:v>7.6708250399999907</c:v>
                </c:pt>
                <c:pt idx="5524">
                  <c:v>7.6722139199999955</c:v>
                </c:pt>
                <c:pt idx="5525">
                  <c:v>7.6736027999999994</c:v>
                </c:pt>
                <c:pt idx="5526">
                  <c:v>7.6749916799999855</c:v>
                </c:pt>
                <c:pt idx="5527">
                  <c:v>7.6763805599999904</c:v>
                </c:pt>
                <c:pt idx="5528">
                  <c:v>7.677758400000001</c:v>
                </c:pt>
                <c:pt idx="5529">
                  <c:v>7.6791472799999907</c:v>
                </c:pt>
                <c:pt idx="5530">
                  <c:v>7.6805361599999866</c:v>
                </c:pt>
                <c:pt idx="5531">
                  <c:v>7.6818861599999906</c:v>
                </c:pt>
                <c:pt idx="5532">
                  <c:v>7.6832860800000011</c:v>
                </c:pt>
                <c:pt idx="5533">
                  <c:v>7.6847138399999855</c:v>
                </c:pt>
                <c:pt idx="5534">
                  <c:v>7.6861027200000001</c:v>
                </c:pt>
                <c:pt idx="5535">
                  <c:v>7.6874918399999856</c:v>
                </c:pt>
                <c:pt idx="5536">
                  <c:v>7.6888807199999896</c:v>
                </c:pt>
                <c:pt idx="5537">
                  <c:v>7.6902695999999997</c:v>
                </c:pt>
                <c:pt idx="5538">
                  <c:v>7.6916584800000081</c:v>
                </c:pt>
                <c:pt idx="5539">
                  <c:v>7.6930473599999933</c:v>
                </c:pt>
                <c:pt idx="5540">
                  <c:v>7.6944362399999813</c:v>
                </c:pt>
                <c:pt idx="5541">
                  <c:v>7.6958111999999934</c:v>
                </c:pt>
                <c:pt idx="5542">
                  <c:v>7.6972027200000008</c:v>
                </c:pt>
                <c:pt idx="5543">
                  <c:v>7.6985918399999855</c:v>
                </c:pt>
                <c:pt idx="5544">
                  <c:v>7.6999807199999886</c:v>
                </c:pt>
                <c:pt idx="5545">
                  <c:v>7.7013696000000111</c:v>
                </c:pt>
                <c:pt idx="5546">
                  <c:v>7.702758480000008</c:v>
                </c:pt>
                <c:pt idx="5547">
                  <c:v>7.7041473599999906</c:v>
                </c:pt>
                <c:pt idx="5548">
                  <c:v>7.7055388799999847</c:v>
                </c:pt>
                <c:pt idx="5549">
                  <c:v>7.7069277599999975</c:v>
                </c:pt>
                <c:pt idx="5550">
                  <c:v>7.7083166399999916</c:v>
                </c:pt>
                <c:pt idx="5551">
                  <c:v>7.70970552</c:v>
                </c:pt>
                <c:pt idx="5552">
                  <c:v>7.7110944000000003</c:v>
                </c:pt>
                <c:pt idx="5553">
                  <c:v>7.7124861599999877</c:v>
                </c:pt>
                <c:pt idx="5554">
                  <c:v>7.7138723999999996</c:v>
                </c:pt>
                <c:pt idx="5555">
                  <c:v>7.7152639199999999</c:v>
                </c:pt>
                <c:pt idx="5556">
                  <c:v>7.7166528000000003</c:v>
                </c:pt>
                <c:pt idx="5557">
                  <c:v>7.7180416800000033</c:v>
                </c:pt>
                <c:pt idx="5558">
                  <c:v>7.7194305599999922</c:v>
                </c:pt>
                <c:pt idx="5559">
                  <c:v>7.7208194399999908</c:v>
                </c:pt>
                <c:pt idx="5560">
                  <c:v>7.7222083199999965</c:v>
                </c:pt>
                <c:pt idx="5561">
                  <c:v>7.7236000800000024</c:v>
                </c:pt>
                <c:pt idx="5562">
                  <c:v>7.7249918399999844</c:v>
                </c:pt>
                <c:pt idx="5563">
                  <c:v>7.7263807199999945</c:v>
                </c:pt>
                <c:pt idx="5564">
                  <c:v>7.7277612000000007</c:v>
                </c:pt>
                <c:pt idx="5565">
                  <c:v>7.729150080000001</c:v>
                </c:pt>
                <c:pt idx="5566">
                  <c:v>7.7305389599999907</c:v>
                </c:pt>
                <c:pt idx="5567">
                  <c:v>7.7319278399999956</c:v>
                </c:pt>
                <c:pt idx="5568">
                  <c:v>7.7333167199999995</c:v>
                </c:pt>
                <c:pt idx="5569">
                  <c:v>7.7347055999999945</c:v>
                </c:pt>
                <c:pt idx="5570">
                  <c:v>7.7360973599999987</c:v>
                </c:pt>
                <c:pt idx="5571">
                  <c:v>7.7374862399999866</c:v>
                </c:pt>
                <c:pt idx="5572">
                  <c:v>7.7388751199999986</c:v>
                </c:pt>
                <c:pt idx="5573">
                  <c:v>7.7402640000000034</c:v>
                </c:pt>
                <c:pt idx="5574">
                  <c:v>7.7416528800000082</c:v>
                </c:pt>
                <c:pt idx="5575">
                  <c:v>7.7430417600000014</c:v>
                </c:pt>
                <c:pt idx="5576">
                  <c:v>7.7444332800000009</c:v>
                </c:pt>
                <c:pt idx="5577">
                  <c:v>7.7458223999999998</c:v>
                </c:pt>
                <c:pt idx="5578">
                  <c:v>7.7472112800000001</c:v>
                </c:pt>
                <c:pt idx="5579">
                  <c:v>7.7486028000000013</c:v>
                </c:pt>
                <c:pt idx="5580">
                  <c:v>7.7499890400000009</c:v>
                </c:pt>
                <c:pt idx="5581">
                  <c:v>7.7513779199999986</c:v>
                </c:pt>
                <c:pt idx="5582">
                  <c:v>7.752766799999999</c:v>
                </c:pt>
                <c:pt idx="5583">
                  <c:v>7.7541556799999825</c:v>
                </c:pt>
                <c:pt idx="5584">
                  <c:v>7.7555445599999855</c:v>
                </c:pt>
                <c:pt idx="5585">
                  <c:v>7.7569334400000001</c:v>
                </c:pt>
                <c:pt idx="5586">
                  <c:v>7.7583249599999933</c:v>
                </c:pt>
                <c:pt idx="5587">
                  <c:v>7.7597112000000008</c:v>
                </c:pt>
                <c:pt idx="5588">
                  <c:v>7.7611000799999896</c:v>
                </c:pt>
                <c:pt idx="5589">
                  <c:v>7.7624805599999824</c:v>
                </c:pt>
                <c:pt idx="5590">
                  <c:v>7.7638694399999997</c:v>
                </c:pt>
                <c:pt idx="5591">
                  <c:v>7.76525832</c:v>
                </c:pt>
                <c:pt idx="5592">
                  <c:v>7.7666472000000004</c:v>
                </c:pt>
                <c:pt idx="5593">
                  <c:v>7.7680389599999886</c:v>
                </c:pt>
                <c:pt idx="5594">
                  <c:v>7.7694278399999916</c:v>
                </c:pt>
                <c:pt idx="5595">
                  <c:v>7.77081672</c:v>
                </c:pt>
                <c:pt idx="5596">
                  <c:v>7.7722056000000004</c:v>
                </c:pt>
                <c:pt idx="5597">
                  <c:v>7.7735944800000034</c:v>
                </c:pt>
                <c:pt idx="5598">
                  <c:v>7.7749833599999931</c:v>
                </c:pt>
                <c:pt idx="5599">
                  <c:v>7.7763696000000095</c:v>
                </c:pt>
                <c:pt idx="5600">
                  <c:v>7.7777611199999992</c:v>
                </c:pt>
                <c:pt idx="5601">
                  <c:v>7.7791528800000034</c:v>
                </c:pt>
                <c:pt idx="5602">
                  <c:v>7.7805417600000011</c:v>
                </c:pt>
                <c:pt idx="5603">
                  <c:v>7.7819306399999917</c:v>
                </c:pt>
                <c:pt idx="5604">
                  <c:v>7.7833195199999965</c:v>
                </c:pt>
                <c:pt idx="5605">
                  <c:v>7.7847083999999995</c:v>
                </c:pt>
                <c:pt idx="5606">
                  <c:v>7.7860972799999955</c:v>
                </c:pt>
                <c:pt idx="5607">
                  <c:v>7.7874777600000007</c:v>
                </c:pt>
                <c:pt idx="5608">
                  <c:v>7.7888805599999866</c:v>
                </c:pt>
                <c:pt idx="5609">
                  <c:v>7.7902583999999999</c:v>
                </c:pt>
                <c:pt idx="5610">
                  <c:v>7.7916472800000092</c:v>
                </c:pt>
                <c:pt idx="5611">
                  <c:v>7.7930361600000007</c:v>
                </c:pt>
                <c:pt idx="5612">
                  <c:v>7.7944250399999921</c:v>
                </c:pt>
                <c:pt idx="5613">
                  <c:v>7.7958139199999907</c:v>
                </c:pt>
                <c:pt idx="5614">
                  <c:v>7.7972027999999991</c:v>
                </c:pt>
                <c:pt idx="5615">
                  <c:v>7.7985945599999873</c:v>
                </c:pt>
                <c:pt idx="5616">
                  <c:v>7.799983440000001</c:v>
                </c:pt>
                <c:pt idx="5617">
                  <c:v>7.8013749599999906</c:v>
                </c:pt>
                <c:pt idx="5618">
                  <c:v>7.8027667200000002</c:v>
                </c:pt>
                <c:pt idx="5619">
                  <c:v>7.8041361599999837</c:v>
                </c:pt>
                <c:pt idx="5620">
                  <c:v>7.8055360799999836</c:v>
                </c:pt>
                <c:pt idx="5621">
                  <c:v>7.8069249599999866</c:v>
                </c:pt>
                <c:pt idx="5622">
                  <c:v>7.8083138399999896</c:v>
                </c:pt>
                <c:pt idx="5623">
                  <c:v>7.8097027199999998</c:v>
                </c:pt>
                <c:pt idx="5624">
                  <c:v>7.8110918399999907</c:v>
                </c:pt>
                <c:pt idx="5625">
                  <c:v>7.8124807199999866</c:v>
                </c:pt>
                <c:pt idx="5626">
                  <c:v>7.8138695999999985</c:v>
                </c:pt>
                <c:pt idx="5627">
                  <c:v>7.8152584799999945</c:v>
                </c:pt>
                <c:pt idx="5628">
                  <c:v>7.8166500000000001</c:v>
                </c:pt>
                <c:pt idx="5629">
                  <c:v>7.8180388800000005</c:v>
                </c:pt>
                <c:pt idx="5630">
                  <c:v>7.8194306399999896</c:v>
                </c:pt>
                <c:pt idx="5631">
                  <c:v>7.8208195199999855</c:v>
                </c:pt>
                <c:pt idx="5632">
                  <c:v>7.8222112799999834</c:v>
                </c:pt>
                <c:pt idx="5633">
                  <c:v>7.8235972799999862</c:v>
                </c:pt>
                <c:pt idx="5634">
                  <c:v>7.8249861599999813</c:v>
                </c:pt>
                <c:pt idx="5635">
                  <c:v>7.8263750399999896</c:v>
                </c:pt>
                <c:pt idx="5636">
                  <c:v>7.8277639199999918</c:v>
                </c:pt>
                <c:pt idx="5637">
                  <c:v>7.8291527999999975</c:v>
                </c:pt>
                <c:pt idx="5638">
                  <c:v>7.8305416799999916</c:v>
                </c:pt>
                <c:pt idx="5639">
                  <c:v>7.8319305599999884</c:v>
                </c:pt>
                <c:pt idx="5640">
                  <c:v>7.8333223199999988</c:v>
                </c:pt>
                <c:pt idx="5641">
                  <c:v>7.8347111999999965</c:v>
                </c:pt>
                <c:pt idx="5642">
                  <c:v>7.8361000799999916</c:v>
                </c:pt>
                <c:pt idx="5643">
                  <c:v>7.8374889599999866</c:v>
                </c:pt>
                <c:pt idx="5644">
                  <c:v>7.8388778399999914</c:v>
                </c:pt>
                <c:pt idx="5645">
                  <c:v>7.8402667200000034</c:v>
                </c:pt>
                <c:pt idx="5646">
                  <c:v>7.8416472000000024</c:v>
                </c:pt>
                <c:pt idx="5647">
                  <c:v>7.8430360799999876</c:v>
                </c:pt>
                <c:pt idx="5648">
                  <c:v>7.8444278399999883</c:v>
                </c:pt>
                <c:pt idx="5649">
                  <c:v>7.8458167199999931</c:v>
                </c:pt>
                <c:pt idx="5650">
                  <c:v>7.8472055999999917</c:v>
                </c:pt>
                <c:pt idx="5651">
                  <c:v>7.8485973599999914</c:v>
                </c:pt>
                <c:pt idx="5652">
                  <c:v>7.8499833599999915</c:v>
                </c:pt>
                <c:pt idx="5653">
                  <c:v>7.8513722399999955</c:v>
                </c:pt>
                <c:pt idx="5654">
                  <c:v>7.8527639999999987</c:v>
                </c:pt>
                <c:pt idx="5655">
                  <c:v>7.8541528799999822</c:v>
                </c:pt>
                <c:pt idx="5656">
                  <c:v>7.8555417599999915</c:v>
                </c:pt>
                <c:pt idx="5657">
                  <c:v>7.8569306399999865</c:v>
                </c:pt>
                <c:pt idx="5658">
                  <c:v>7.8583223999999987</c:v>
                </c:pt>
                <c:pt idx="5659">
                  <c:v>7.8597112799999866</c:v>
                </c:pt>
                <c:pt idx="5660">
                  <c:v>7.8611001599999906</c:v>
                </c:pt>
                <c:pt idx="5661">
                  <c:v>7.8624890399999865</c:v>
                </c:pt>
                <c:pt idx="5662">
                  <c:v>7.8638779199999913</c:v>
                </c:pt>
                <c:pt idx="5663">
                  <c:v>7.8652694400000014</c:v>
                </c:pt>
                <c:pt idx="5664">
                  <c:v>7.8666583200000009</c:v>
                </c:pt>
                <c:pt idx="5665">
                  <c:v>7.8680332800000006</c:v>
                </c:pt>
                <c:pt idx="5666">
                  <c:v>7.8694223999999995</c:v>
                </c:pt>
                <c:pt idx="5667">
                  <c:v>7.8708249599999895</c:v>
                </c:pt>
                <c:pt idx="5668">
                  <c:v>7.8722001600000002</c:v>
                </c:pt>
                <c:pt idx="5669">
                  <c:v>7.8735890400000006</c:v>
                </c:pt>
                <c:pt idx="5670">
                  <c:v>7.874980559999984</c:v>
                </c:pt>
                <c:pt idx="5671">
                  <c:v>7.8763694400000066</c:v>
                </c:pt>
                <c:pt idx="5672">
                  <c:v>7.8777583199999945</c:v>
                </c:pt>
                <c:pt idx="5673">
                  <c:v>7.8791471999999994</c:v>
                </c:pt>
                <c:pt idx="5674">
                  <c:v>7.8805389599999902</c:v>
                </c:pt>
                <c:pt idx="5675">
                  <c:v>7.8819278399999906</c:v>
                </c:pt>
                <c:pt idx="5676">
                  <c:v>7.8833167199999945</c:v>
                </c:pt>
                <c:pt idx="5677">
                  <c:v>7.8847055999999895</c:v>
                </c:pt>
                <c:pt idx="5678">
                  <c:v>7.8860973600000008</c:v>
                </c:pt>
                <c:pt idx="5679">
                  <c:v>7.8874862399999834</c:v>
                </c:pt>
                <c:pt idx="5680">
                  <c:v>7.8888777599999917</c:v>
                </c:pt>
                <c:pt idx="5681">
                  <c:v>7.8902666399999966</c:v>
                </c:pt>
                <c:pt idx="5682">
                  <c:v>7.8916555199999916</c:v>
                </c:pt>
                <c:pt idx="5683">
                  <c:v>7.8930472800000011</c:v>
                </c:pt>
                <c:pt idx="5684">
                  <c:v>7.8944361599999846</c:v>
                </c:pt>
                <c:pt idx="5685">
                  <c:v>7.8958195199999883</c:v>
                </c:pt>
                <c:pt idx="5686">
                  <c:v>7.8972112799999854</c:v>
                </c:pt>
                <c:pt idx="5687">
                  <c:v>7.8986027999999999</c:v>
                </c:pt>
                <c:pt idx="5688">
                  <c:v>7.8999916800000003</c:v>
                </c:pt>
                <c:pt idx="5689">
                  <c:v>7.9013805600000007</c:v>
                </c:pt>
                <c:pt idx="5690">
                  <c:v>7.902769440000009</c:v>
                </c:pt>
                <c:pt idx="5691">
                  <c:v>7.9041583199999907</c:v>
                </c:pt>
                <c:pt idx="5692">
                  <c:v>7.9055471999999991</c:v>
                </c:pt>
                <c:pt idx="5693">
                  <c:v>7.9069279200000011</c:v>
                </c:pt>
                <c:pt idx="5694">
                  <c:v>7.9083167999999988</c:v>
                </c:pt>
                <c:pt idx="5695">
                  <c:v>7.9097056799999965</c:v>
                </c:pt>
                <c:pt idx="5696">
                  <c:v>7.9110945599999916</c:v>
                </c:pt>
                <c:pt idx="5697">
                  <c:v>7.9124834399999955</c:v>
                </c:pt>
                <c:pt idx="5698">
                  <c:v>7.9138723200000003</c:v>
                </c:pt>
                <c:pt idx="5699">
                  <c:v>7.9152638400000024</c:v>
                </c:pt>
                <c:pt idx="5700">
                  <c:v>7.916652720000009</c:v>
                </c:pt>
                <c:pt idx="5701">
                  <c:v>7.9180418399999946</c:v>
                </c:pt>
                <c:pt idx="5702">
                  <c:v>7.9194307200000003</c:v>
                </c:pt>
                <c:pt idx="5703">
                  <c:v>7.9208196000000006</c:v>
                </c:pt>
                <c:pt idx="5704">
                  <c:v>7.922208480000009</c:v>
                </c:pt>
                <c:pt idx="5705">
                  <c:v>7.9235973599999907</c:v>
                </c:pt>
                <c:pt idx="5706">
                  <c:v>7.9249888799999786</c:v>
                </c:pt>
                <c:pt idx="5707">
                  <c:v>7.9263777599999985</c:v>
                </c:pt>
                <c:pt idx="5708">
                  <c:v>7.9277666399999926</c:v>
                </c:pt>
                <c:pt idx="5709">
                  <c:v>7.9291555199999904</c:v>
                </c:pt>
                <c:pt idx="5710">
                  <c:v>7.930533360000001</c:v>
                </c:pt>
                <c:pt idx="5711">
                  <c:v>7.9319222399999987</c:v>
                </c:pt>
                <c:pt idx="5712">
                  <c:v>7.9333140000000002</c:v>
                </c:pt>
                <c:pt idx="5713">
                  <c:v>7.9347028800000023</c:v>
                </c:pt>
                <c:pt idx="5714">
                  <c:v>7.9360917600000089</c:v>
                </c:pt>
                <c:pt idx="5715">
                  <c:v>7.9374806399999907</c:v>
                </c:pt>
                <c:pt idx="5716">
                  <c:v>7.938869519999999</c:v>
                </c:pt>
                <c:pt idx="5717">
                  <c:v>7.9402583999999994</c:v>
                </c:pt>
                <c:pt idx="5718">
                  <c:v>7.9416472799999998</c:v>
                </c:pt>
                <c:pt idx="5719">
                  <c:v>7.9430390399999986</c:v>
                </c:pt>
                <c:pt idx="5720">
                  <c:v>7.9444334400000001</c:v>
                </c:pt>
                <c:pt idx="5721">
                  <c:v>7.9458223200000004</c:v>
                </c:pt>
                <c:pt idx="5722">
                  <c:v>7.9472112000000008</c:v>
                </c:pt>
                <c:pt idx="5723">
                  <c:v>7.9486000799999985</c:v>
                </c:pt>
                <c:pt idx="5724">
                  <c:v>7.9499889599999918</c:v>
                </c:pt>
                <c:pt idx="5725">
                  <c:v>7.9513778399999975</c:v>
                </c:pt>
                <c:pt idx="5726">
                  <c:v>7.9527667199999996</c:v>
                </c:pt>
                <c:pt idx="5727">
                  <c:v>7.9541555999999884</c:v>
                </c:pt>
                <c:pt idx="5728">
                  <c:v>7.9555444800000004</c:v>
                </c:pt>
                <c:pt idx="5729">
                  <c:v>7.9569333600000007</c:v>
                </c:pt>
                <c:pt idx="5730">
                  <c:v>7.9583222400000011</c:v>
                </c:pt>
                <c:pt idx="5731">
                  <c:v>7.9597111199999988</c:v>
                </c:pt>
                <c:pt idx="5732">
                  <c:v>7.9610999999999992</c:v>
                </c:pt>
                <c:pt idx="5733">
                  <c:v>7.9624612799999896</c:v>
                </c:pt>
                <c:pt idx="5734">
                  <c:v>7.9638722399999917</c:v>
                </c:pt>
                <c:pt idx="5735">
                  <c:v>7.9652611199999992</c:v>
                </c:pt>
                <c:pt idx="5736">
                  <c:v>7.9666500000000013</c:v>
                </c:pt>
                <c:pt idx="5737">
                  <c:v>7.9680388799999866</c:v>
                </c:pt>
                <c:pt idx="5738">
                  <c:v>7.9694277600000003</c:v>
                </c:pt>
                <c:pt idx="5739">
                  <c:v>7.9708195199999965</c:v>
                </c:pt>
                <c:pt idx="5740">
                  <c:v>7.9722084000000093</c:v>
                </c:pt>
                <c:pt idx="5741">
                  <c:v>7.9735972799999955</c:v>
                </c:pt>
                <c:pt idx="5742">
                  <c:v>7.9749861599999914</c:v>
                </c:pt>
                <c:pt idx="5743">
                  <c:v>7.9763666400000091</c:v>
                </c:pt>
                <c:pt idx="5744">
                  <c:v>7.9777583999999999</c:v>
                </c:pt>
                <c:pt idx="5745">
                  <c:v>7.9791472800000092</c:v>
                </c:pt>
                <c:pt idx="5746">
                  <c:v>7.9805390399999965</c:v>
                </c:pt>
                <c:pt idx="5747">
                  <c:v>7.9819305599999915</c:v>
                </c:pt>
                <c:pt idx="5748">
                  <c:v>7.9833194399999998</c:v>
                </c:pt>
                <c:pt idx="5749">
                  <c:v>7.9847083200000002</c:v>
                </c:pt>
                <c:pt idx="5750">
                  <c:v>7.9861000799999955</c:v>
                </c:pt>
                <c:pt idx="5751">
                  <c:v>7.987483440000001</c:v>
                </c:pt>
                <c:pt idx="5752">
                  <c:v>7.9888723199999987</c:v>
                </c:pt>
                <c:pt idx="5753">
                  <c:v>7.9902612000000062</c:v>
                </c:pt>
                <c:pt idx="5754">
                  <c:v>7.9916500799999985</c:v>
                </c:pt>
                <c:pt idx="5755">
                  <c:v>7.993041840000001</c:v>
                </c:pt>
                <c:pt idx="5756">
                  <c:v>7.9944307199999907</c:v>
                </c:pt>
                <c:pt idx="5757">
                  <c:v>7.9958222399999945</c:v>
                </c:pt>
                <c:pt idx="5758">
                  <c:v>7.9972111199999985</c:v>
                </c:pt>
                <c:pt idx="5759">
                  <c:v>7.9985999999999997</c:v>
                </c:pt>
                <c:pt idx="5760">
                  <c:v>7.9999862399999904</c:v>
                </c:pt>
                <c:pt idx="5761">
                  <c:v>8.0013777599999969</c:v>
                </c:pt>
                <c:pt idx="5762">
                  <c:v>8.0027666400000008</c:v>
                </c:pt>
                <c:pt idx="5763">
                  <c:v>8.0041555200000012</c:v>
                </c:pt>
                <c:pt idx="5764">
                  <c:v>8.0055444000000158</c:v>
                </c:pt>
                <c:pt idx="5765">
                  <c:v>8.0069332800000037</c:v>
                </c:pt>
                <c:pt idx="5766">
                  <c:v>8.008311119999993</c:v>
                </c:pt>
                <c:pt idx="5767">
                  <c:v>8.0097028800000025</c:v>
                </c:pt>
                <c:pt idx="5768">
                  <c:v>8.0110917599999993</c:v>
                </c:pt>
                <c:pt idx="5769">
                  <c:v>8.0124806400000068</c:v>
                </c:pt>
                <c:pt idx="5770">
                  <c:v>8.0138723999999986</c:v>
                </c:pt>
                <c:pt idx="5771">
                  <c:v>8.0152639200000007</c:v>
                </c:pt>
                <c:pt idx="5772">
                  <c:v>8.0166528000000028</c:v>
                </c:pt>
                <c:pt idx="5773">
                  <c:v>8.0180416799999996</c:v>
                </c:pt>
                <c:pt idx="5774">
                  <c:v>8.019433440000002</c:v>
                </c:pt>
                <c:pt idx="5775">
                  <c:v>8.0208223199999988</c:v>
                </c:pt>
                <c:pt idx="5776">
                  <c:v>8.0222111999999992</c:v>
                </c:pt>
                <c:pt idx="5777">
                  <c:v>8.0236000800000014</c:v>
                </c:pt>
                <c:pt idx="5778">
                  <c:v>8.0249889599999999</c:v>
                </c:pt>
                <c:pt idx="5779">
                  <c:v>8.0263778400000003</c:v>
                </c:pt>
                <c:pt idx="5780">
                  <c:v>8.0277696000000009</c:v>
                </c:pt>
                <c:pt idx="5781">
                  <c:v>8.0291445600000042</c:v>
                </c:pt>
                <c:pt idx="5782">
                  <c:v>8.0305360800000027</c:v>
                </c:pt>
                <c:pt idx="5783">
                  <c:v>8.0319249599999996</c:v>
                </c:pt>
                <c:pt idx="5784">
                  <c:v>8.0333138399999999</c:v>
                </c:pt>
                <c:pt idx="5785">
                  <c:v>8.0347027200000003</c:v>
                </c:pt>
                <c:pt idx="5786">
                  <c:v>8.036091840000001</c:v>
                </c:pt>
                <c:pt idx="5787">
                  <c:v>8.0374807200000014</c:v>
                </c:pt>
                <c:pt idx="5788">
                  <c:v>8.0388695999999999</c:v>
                </c:pt>
                <c:pt idx="5789">
                  <c:v>8.0402611199999949</c:v>
                </c:pt>
                <c:pt idx="5790">
                  <c:v>8.0416528800000009</c:v>
                </c:pt>
                <c:pt idx="5791">
                  <c:v>8.0430417599999995</c:v>
                </c:pt>
                <c:pt idx="5792">
                  <c:v>8.0444306400000034</c:v>
                </c:pt>
                <c:pt idx="5793">
                  <c:v>8.0458195200000002</c:v>
                </c:pt>
                <c:pt idx="5794">
                  <c:v>8.047208399999997</c:v>
                </c:pt>
                <c:pt idx="5795">
                  <c:v>8.048597280000001</c:v>
                </c:pt>
                <c:pt idx="5796">
                  <c:v>8.0499861600000013</c:v>
                </c:pt>
                <c:pt idx="5797">
                  <c:v>8.0513750399999999</c:v>
                </c:pt>
                <c:pt idx="5798">
                  <c:v>8.0527555200000158</c:v>
                </c:pt>
                <c:pt idx="5799">
                  <c:v>8.0541501600000007</c:v>
                </c:pt>
                <c:pt idx="5800">
                  <c:v>8.055539040000026</c:v>
                </c:pt>
                <c:pt idx="5801">
                  <c:v>8.0569279200000015</c:v>
                </c:pt>
                <c:pt idx="5802">
                  <c:v>8.0583168000000001</c:v>
                </c:pt>
                <c:pt idx="5803">
                  <c:v>8.0597056800000022</c:v>
                </c:pt>
                <c:pt idx="5804">
                  <c:v>8.0610945600000026</c:v>
                </c:pt>
                <c:pt idx="5805">
                  <c:v>8.062486080000026</c:v>
                </c:pt>
                <c:pt idx="5806">
                  <c:v>8.06387784</c:v>
                </c:pt>
                <c:pt idx="5807">
                  <c:v>8.0652667200000021</c:v>
                </c:pt>
                <c:pt idx="5808">
                  <c:v>8.0666556000000043</c:v>
                </c:pt>
                <c:pt idx="5809">
                  <c:v>8.0680418400000011</c:v>
                </c:pt>
                <c:pt idx="5810">
                  <c:v>8.0694307200000068</c:v>
                </c:pt>
                <c:pt idx="5811">
                  <c:v>8.0708196000000001</c:v>
                </c:pt>
                <c:pt idx="5812">
                  <c:v>8.0722084800000005</c:v>
                </c:pt>
                <c:pt idx="5813">
                  <c:v>8.0735973600000008</c:v>
                </c:pt>
                <c:pt idx="5814">
                  <c:v>8.0749862400000048</c:v>
                </c:pt>
                <c:pt idx="5815">
                  <c:v>8.0763751199999998</c:v>
                </c:pt>
                <c:pt idx="5816">
                  <c:v>8.0777640000000002</c:v>
                </c:pt>
                <c:pt idx="5817">
                  <c:v>8.0791473600000021</c:v>
                </c:pt>
                <c:pt idx="5818">
                  <c:v>8.0805362400000238</c:v>
                </c:pt>
                <c:pt idx="5819">
                  <c:v>8.0819277599999992</c:v>
                </c:pt>
                <c:pt idx="5820">
                  <c:v>8.0833166400000014</c:v>
                </c:pt>
                <c:pt idx="5821">
                  <c:v>8.0847084000000002</c:v>
                </c:pt>
                <c:pt idx="5822">
                  <c:v>8.0860972800000024</c:v>
                </c:pt>
                <c:pt idx="5823">
                  <c:v>8.0874861600000028</c:v>
                </c:pt>
                <c:pt idx="5824">
                  <c:v>8.0888779199999998</c:v>
                </c:pt>
                <c:pt idx="5825">
                  <c:v>8.0902694400000001</c:v>
                </c:pt>
                <c:pt idx="5826">
                  <c:v>8.0916472800000001</c:v>
                </c:pt>
                <c:pt idx="5827">
                  <c:v>8.0930416800000025</c:v>
                </c:pt>
                <c:pt idx="5828">
                  <c:v>8.0944305600000028</c:v>
                </c:pt>
                <c:pt idx="5829">
                  <c:v>8.0958194400000014</c:v>
                </c:pt>
                <c:pt idx="5830">
                  <c:v>8.0972111999999985</c:v>
                </c:pt>
                <c:pt idx="5831">
                  <c:v>8.0986000800000024</c:v>
                </c:pt>
                <c:pt idx="5832">
                  <c:v>8.0999918400000013</c:v>
                </c:pt>
                <c:pt idx="5833">
                  <c:v>8.1013778399999978</c:v>
                </c:pt>
                <c:pt idx="5834">
                  <c:v>8.1027667200000018</c:v>
                </c:pt>
                <c:pt idx="5835">
                  <c:v>8.1041555999999986</c:v>
                </c:pt>
                <c:pt idx="5836">
                  <c:v>8.1055334400000003</c:v>
                </c:pt>
                <c:pt idx="5837">
                  <c:v>8.1069223200000025</c:v>
                </c:pt>
                <c:pt idx="5838">
                  <c:v>8.108308319999999</c:v>
                </c:pt>
                <c:pt idx="5839">
                  <c:v>8.1097000800000014</c:v>
                </c:pt>
                <c:pt idx="5840">
                  <c:v>8.1110860800000015</c:v>
                </c:pt>
                <c:pt idx="5841">
                  <c:v>8.1124888800000026</c:v>
                </c:pt>
                <c:pt idx="5842">
                  <c:v>8.1138777599999994</c:v>
                </c:pt>
                <c:pt idx="5843">
                  <c:v>8.1152666400000015</c:v>
                </c:pt>
                <c:pt idx="5844">
                  <c:v>8.1166418400000016</c:v>
                </c:pt>
                <c:pt idx="5845">
                  <c:v>8.1180444000000005</c:v>
                </c:pt>
                <c:pt idx="5846">
                  <c:v>8.1194222400000022</c:v>
                </c:pt>
                <c:pt idx="5847">
                  <c:v>8.1208111199999991</c:v>
                </c:pt>
                <c:pt idx="5848">
                  <c:v>8.1222000000000012</c:v>
                </c:pt>
                <c:pt idx="5849">
                  <c:v>8.1235888800000016</c:v>
                </c:pt>
                <c:pt idx="5850">
                  <c:v>8.1249777599999931</c:v>
                </c:pt>
                <c:pt idx="5851">
                  <c:v>8.1263666400000005</c:v>
                </c:pt>
                <c:pt idx="5852">
                  <c:v>8.1277555200000009</c:v>
                </c:pt>
                <c:pt idx="5853">
                  <c:v>8.1291501599999982</c:v>
                </c:pt>
                <c:pt idx="5854">
                  <c:v>8.1305416799999985</c:v>
                </c:pt>
                <c:pt idx="5855">
                  <c:v>8.1319334399999992</c:v>
                </c:pt>
                <c:pt idx="5856">
                  <c:v>8.1333223199999996</c:v>
                </c:pt>
                <c:pt idx="5857">
                  <c:v>8.1347111999999999</c:v>
                </c:pt>
                <c:pt idx="5858">
                  <c:v>8.1360890400000017</c:v>
                </c:pt>
                <c:pt idx="5859">
                  <c:v>8.1374779199999985</c:v>
                </c:pt>
                <c:pt idx="5860">
                  <c:v>8.1388667999999988</c:v>
                </c:pt>
                <c:pt idx="5861">
                  <c:v>8.1402556799999992</c:v>
                </c:pt>
                <c:pt idx="5862">
                  <c:v>8.1416584799999985</c:v>
                </c:pt>
                <c:pt idx="5863">
                  <c:v>8.14303344</c:v>
                </c:pt>
                <c:pt idx="5864">
                  <c:v>8.1444223199999985</c:v>
                </c:pt>
                <c:pt idx="5865">
                  <c:v>8.1458111999999989</c:v>
                </c:pt>
                <c:pt idx="5866">
                  <c:v>8.1472000799999993</c:v>
                </c:pt>
                <c:pt idx="5867">
                  <c:v>8.1485918400000017</c:v>
                </c:pt>
                <c:pt idx="5868">
                  <c:v>8.1499807199999985</c:v>
                </c:pt>
                <c:pt idx="5869">
                  <c:v>8.1513696000000007</c:v>
                </c:pt>
                <c:pt idx="5870">
                  <c:v>8.152758480000001</c:v>
                </c:pt>
                <c:pt idx="5871">
                  <c:v>8.1541473600000014</c:v>
                </c:pt>
                <c:pt idx="5872">
                  <c:v>8.1555362400000284</c:v>
                </c:pt>
                <c:pt idx="5873">
                  <c:v>8.1569251200000004</c:v>
                </c:pt>
                <c:pt idx="5874">
                  <c:v>8.158313999999999</c:v>
                </c:pt>
                <c:pt idx="5875">
                  <c:v>8.1597028800000047</c:v>
                </c:pt>
                <c:pt idx="5876">
                  <c:v>8.1610917599999997</c:v>
                </c:pt>
                <c:pt idx="5877">
                  <c:v>8.1624806400000178</c:v>
                </c:pt>
                <c:pt idx="5878">
                  <c:v>8.1638695200000022</c:v>
                </c:pt>
                <c:pt idx="5879">
                  <c:v>8.165258399999999</c:v>
                </c:pt>
                <c:pt idx="5880">
                  <c:v>8.1666472800000047</c:v>
                </c:pt>
                <c:pt idx="5881">
                  <c:v>8.1680361600000015</c:v>
                </c:pt>
                <c:pt idx="5882">
                  <c:v>8.1694250400000001</c:v>
                </c:pt>
                <c:pt idx="5883">
                  <c:v>8.1708112799999988</c:v>
                </c:pt>
                <c:pt idx="5884">
                  <c:v>8.1722028000000027</c:v>
                </c:pt>
                <c:pt idx="5885">
                  <c:v>8.1735916800000012</c:v>
                </c:pt>
                <c:pt idx="5886">
                  <c:v>8.1749805600000016</c:v>
                </c:pt>
                <c:pt idx="5887">
                  <c:v>8.1763694400000002</c:v>
                </c:pt>
                <c:pt idx="5888">
                  <c:v>8.1777583200000006</c:v>
                </c:pt>
                <c:pt idx="5889">
                  <c:v>8.1791500800000012</c:v>
                </c:pt>
                <c:pt idx="5890">
                  <c:v>8.1805418400000001</c:v>
                </c:pt>
                <c:pt idx="5891">
                  <c:v>8.1819307199999987</c:v>
                </c:pt>
                <c:pt idx="5892">
                  <c:v>8.183322239999999</c:v>
                </c:pt>
                <c:pt idx="5893">
                  <c:v>8.1847111199999993</c:v>
                </c:pt>
                <c:pt idx="5894">
                  <c:v>8.1861000000000015</c:v>
                </c:pt>
                <c:pt idx="5895">
                  <c:v>8.1874888800000001</c:v>
                </c:pt>
                <c:pt idx="5896">
                  <c:v>8.1888777599999969</c:v>
                </c:pt>
                <c:pt idx="5897">
                  <c:v>8.1902666400000008</c:v>
                </c:pt>
                <c:pt idx="5898">
                  <c:v>8.1916555200000012</c:v>
                </c:pt>
                <c:pt idx="5899">
                  <c:v>8.1930444000000016</c:v>
                </c:pt>
                <c:pt idx="5900">
                  <c:v>8.1944332800000037</c:v>
                </c:pt>
                <c:pt idx="5901">
                  <c:v>8.1958224000000008</c:v>
                </c:pt>
                <c:pt idx="5902">
                  <c:v>8.1972112799999977</c:v>
                </c:pt>
                <c:pt idx="5903">
                  <c:v>8.1986001599999998</c:v>
                </c:pt>
                <c:pt idx="5904">
                  <c:v>8.1999890400000037</c:v>
                </c:pt>
                <c:pt idx="5905">
                  <c:v>8.2013695200000001</c:v>
                </c:pt>
                <c:pt idx="5906">
                  <c:v>8.2027639200000007</c:v>
                </c:pt>
                <c:pt idx="5907">
                  <c:v>8.2041527999999992</c:v>
                </c:pt>
                <c:pt idx="5908">
                  <c:v>8.2055416800000014</c:v>
                </c:pt>
                <c:pt idx="5909">
                  <c:v>8.20693056</c:v>
                </c:pt>
                <c:pt idx="5910">
                  <c:v>8.208319439999995</c:v>
                </c:pt>
                <c:pt idx="5911">
                  <c:v>8.2097083200000025</c:v>
                </c:pt>
                <c:pt idx="5912">
                  <c:v>8.2110972000000011</c:v>
                </c:pt>
                <c:pt idx="5913">
                  <c:v>8.2124889600000035</c:v>
                </c:pt>
                <c:pt idx="5914">
                  <c:v>8.2138778400000003</c:v>
                </c:pt>
                <c:pt idx="5915">
                  <c:v>8.2152556799999985</c:v>
                </c:pt>
                <c:pt idx="5916">
                  <c:v>8.2166445600000042</c:v>
                </c:pt>
                <c:pt idx="5917">
                  <c:v>8.2180334399999992</c:v>
                </c:pt>
                <c:pt idx="5918">
                  <c:v>8.2194249600000013</c:v>
                </c:pt>
                <c:pt idx="5919">
                  <c:v>8.2208138399999999</c:v>
                </c:pt>
                <c:pt idx="5920">
                  <c:v>8.2222027200000003</c:v>
                </c:pt>
                <c:pt idx="5921">
                  <c:v>8.223591840000001</c:v>
                </c:pt>
                <c:pt idx="5922">
                  <c:v>8.2249807199999996</c:v>
                </c:pt>
                <c:pt idx="5923">
                  <c:v>8.2263695999999999</c:v>
                </c:pt>
                <c:pt idx="5924">
                  <c:v>8.2277611199999949</c:v>
                </c:pt>
                <c:pt idx="5925">
                  <c:v>8.2291500000000024</c:v>
                </c:pt>
                <c:pt idx="5926">
                  <c:v>8.230538880000001</c:v>
                </c:pt>
                <c:pt idx="5927">
                  <c:v>8.2319277599999889</c:v>
                </c:pt>
                <c:pt idx="5928">
                  <c:v>8.2333166399999982</c:v>
                </c:pt>
                <c:pt idx="5929">
                  <c:v>8.234708399999997</c:v>
                </c:pt>
                <c:pt idx="5930">
                  <c:v>8.236097280000001</c:v>
                </c:pt>
                <c:pt idx="5931">
                  <c:v>8.2374890400000016</c:v>
                </c:pt>
                <c:pt idx="5932">
                  <c:v>8.2388666399999995</c:v>
                </c:pt>
                <c:pt idx="5933">
                  <c:v>8.2402555199999998</c:v>
                </c:pt>
                <c:pt idx="5934">
                  <c:v>8.2416444000000002</c:v>
                </c:pt>
                <c:pt idx="5935">
                  <c:v>8.2430332800000006</c:v>
                </c:pt>
                <c:pt idx="5936">
                  <c:v>8.2444223999999995</c:v>
                </c:pt>
                <c:pt idx="5937">
                  <c:v>8.2458112799999999</c:v>
                </c:pt>
                <c:pt idx="5938">
                  <c:v>8.2472001599999949</c:v>
                </c:pt>
                <c:pt idx="5939">
                  <c:v>8.2485890400000006</c:v>
                </c:pt>
                <c:pt idx="5940">
                  <c:v>8.2499779199999992</c:v>
                </c:pt>
                <c:pt idx="5941">
                  <c:v>8.2513667999999996</c:v>
                </c:pt>
                <c:pt idx="5942">
                  <c:v>8.2527556800000035</c:v>
                </c:pt>
                <c:pt idx="5943">
                  <c:v>8.2541472000000002</c:v>
                </c:pt>
                <c:pt idx="5944">
                  <c:v>8.2555360800000219</c:v>
                </c:pt>
                <c:pt idx="5945">
                  <c:v>8.256924960000001</c:v>
                </c:pt>
                <c:pt idx="5946">
                  <c:v>8.2583138399999996</c:v>
                </c:pt>
                <c:pt idx="5947">
                  <c:v>8.2597027200000035</c:v>
                </c:pt>
                <c:pt idx="5948">
                  <c:v>8.2610918400000006</c:v>
                </c:pt>
                <c:pt idx="5949">
                  <c:v>8.2624888800000047</c:v>
                </c:pt>
                <c:pt idx="5950">
                  <c:v>8.2638667200000011</c:v>
                </c:pt>
                <c:pt idx="5951">
                  <c:v>8.2652556000000015</c:v>
                </c:pt>
                <c:pt idx="5952">
                  <c:v>8.2666444800000001</c:v>
                </c:pt>
                <c:pt idx="5953">
                  <c:v>8.2680362400000043</c:v>
                </c:pt>
                <c:pt idx="5954">
                  <c:v>8.269427760000001</c:v>
                </c:pt>
                <c:pt idx="5955">
                  <c:v>8.2708166400000014</c:v>
                </c:pt>
                <c:pt idx="5956">
                  <c:v>8.27220552</c:v>
                </c:pt>
                <c:pt idx="5957">
                  <c:v>8.2735972800000024</c:v>
                </c:pt>
                <c:pt idx="5958">
                  <c:v>8.274986160000001</c:v>
                </c:pt>
                <c:pt idx="5959">
                  <c:v>8.2763750399999996</c:v>
                </c:pt>
                <c:pt idx="5960">
                  <c:v>8.2777639199999999</c:v>
                </c:pt>
                <c:pt idx="5961">
                  <c:v>8.2791556799999988</c:v>
                </c:pt>
                <c:pt idx="5962">
                  <c:v>8.2805332800000002</c:v>
                </c:pt>
                <c:pt idx="5963">
                  <c:v>8.2819223999999991</c:v>
                </c:pt>
                <c:pt idx="5964">
                  <c:v>8.2833112799999995</c:v>
                </c:pt>
                <c:pt idx="5965">
                  <c:v>8.2847001599999999</c:v>
                </c:pt>
                <c:pt idx="5966">
                  <c:v>8.2860890400000002</c:v>
                </c:pt>
                <c:pt idx="5967">
                  <c:v>8.287483439999999</c:v>
                </c:pt>
                <c:pt idx="5968">
                  <c:v>8.2888723199999994</c:v>
                </c:pt>
                <c:pt idx="5969">
                  <c:v>8.290261199999998</c:v>
                </c:pt>
                <c:pt idx="5970">
                  <c:v>8.2916500800000001</c:v>
                </c:pt>
                <c:pt idx="5971">
                  <c:v>8.2930389599999987</c:v>
                </c:pt>
                <c:pt idx="5972">
                  <c:v>8.2944249600000006</c:v>
                </c:pt>
                <c:pt idx="5973">
                  <c:v>8.295813840000001</c:v>
                </c:pt>
                <c:pt idx="5974">
                  <c:v>8.2972027199999978</c:v>
                </c:pt>
                <c:pt idx="5975">
                  <c:v>8.2985918400000003</c:v>
                </c:pt>
                <c:pt idx="5976">
                  <c:v>8.2999807200000024</c:v>
                </c:pt>
                <c:pt idx="5977">
                  <c:v>8.301369600000001</c:v>
                </c:pt>
                <c:pt idx="5978">
                  <c:v>8.3027584800000014</c:v>
                </c:pt>
                <c:pt idx="5979">
                  <c:v>8.3041473600000018</c:v>
                </c:pt>
                <c:pt idx="5980">
                  <c:v>8.3055362400000323</c:v>
                </c:pt>
                <c:pt idx="5981">
                  <c:v>8.3069306400000027</c:v>
                </c:pt>
                <c:pt idx="5982">
                  <c:v>8.3083223999999998</c:v>
                </c:pt>
                <c:pt idx="5983">
                  <c:v>8.3097028800000068</c:v>
                </c:pt>
                <c:pt idx="5984">
                  <c:v>8.3110917600000001</c:v>
                </c:pt>
                <c:pt idx="5985">
                  <c:v>8.3124806400000182</c:v>
                </c:pt>
                <c:pt idx="5986">
                  <c:v>8.3138695200000026</c:v>
                </c:pt>
                <c:pt idx="5987">
                  <c:v>8.3152612800000014</c:v>
                </c:pt>
                <c:pt idx="5988">
                  <c:v>8.3166501600000018</c:v>
                </c:pt>
                <c:pt idx="5989">
                  <c:v>8.3180390400000022</c:v>
                </c:pt>
                <c:pt idx="5990">
                  <c:v>8.3194279200000025</c:v>
                </c:pt>
                <c:pt idx="5991">
                  <c:v>8.3208139200000009</c:v>
                </c:pt>
                <c:pt idx="5992">
                  <c:v>8.3222028000000048</c:v>
                </c:pt>
                <c:pt idx="5993">
                  <c:v>8.3235916800000016</c:v>
                </c:pt>
                <c:pt idx="5994">
                  <c:v>8.3249805600000002</c:v>
                </c:pt>
                <c:pt idx="5995">
                  <c:v>8.3263694400000006</c:v>
                </c:pt>
                <c:pt idx="5996">
                  <c:v>8.3277583200000009</c:v>
                </c:pt>
                <c:pt idx="5997">
                  <c:v>8.3291472000000066</c:v>
                </c:pt>
                <c:pt idx="5998">
                  <c:v>8.3305360800000159</c:v>
                </c:pt>
                <c:pt idx="5999">
                  <c:v>8.3319249599999985</c:v>
                </c:pt>
                <c:pt idx="6000">
                  <c:v>8.3333138400000006</c:v>
                </c:pt>
                <c:pt idx="6001">
                  <c:v>8.334702720000001</c:v>
                </c:pt>
                <c:pt idx="6002">
                  <c:v>8.3360918400000017</c:v>
                </c:pt>
                <c:pt idx="6003">
                  <c:v>8.3374807200000021</c:v>
                </c:pt>
                <c:pt idx="6004">
                  <c:v>8.3388696000000007</c:v>
                </c:pt>
                <c:pt idx="6005">
                  <c:v>8.3402584799999993</c:v>
                </c:pt>
                <c:pt idx="6006">
                  <c:v>8.3416473600000014</c:v>
                </c:pt>
                <c:pt idx="6007">
                  <c:v>8.343036240000016</c:v>
                </c:pt>
                <c:pt idx="6008">
                  <c:v>8.3444251200000004</c:v>
                </c:pt>
                <c:pt idx="6009">
                  <c:v>8.3458140000000007</c:v>
                </c:pt>
                <c:pt idx="6010">
                  <c:v>8.3472028800000011</c:v>
                </c:pt>
                <c:pt idx="6011">
                  <c:v>8.3485917599999997</c:v>
                </c:pt>
                <c:pt idx="6012">
                  <c:v>8.3499806400000018</c:v>
                </c:pt>
                <c:pt idx="6013">
                  <c:v>8.3513724000000025</c:v>
                </c:pt>
                <c:pt idx="6014">
                  <c:v>8.3527612800000028</c:v>
                </c:pt>
                <c:pt idx="6015">
                  <c:v>8.3541501600000014</c:v>
                </c:pt>
                <c:pt idx="6016">
                  <c:v>8.3555390400000285</c:v>
                </c:pt>
                <c:pt idx="6017">
                  <c:v>8.3569279200000004</c:v>
                </c:pt>
                <c:pt idx="6018">
                  <c:v>8.3583168000000008</c:v>
                </c:pt>
                <c:pt idx="6019">
                  <c:v>8.3597083200000046</c:v>
                </c:pt>
                <c:pt idx="6020">
                  <c:v>8.3610972000000068</c:v>
                </c:pt>
                <c:pt idx="6021">
                  <c:v>8.3624860800000285</c:v>
                </c:pt>
                <c:pt idx="6022">
                  <c:v>8.3638749600000022</c:v>
                </c:pt>
                <c:pt idx="6023">
                  <c:v>8.3652638400000026</c:v>
                </c:pt>
                <c:pt idx="6024">
                  <c:v>8.3666527200000047</c:v>
                </c:pt>
                <c:pt idx="6025">
                  <c:v>8.3680444800000018</c:v>
                </c:pt>
                <c:pt idx="6026">
                  <c:v>8.3694333600000217</c:v>
                </c:pt>
                <c:pt idx="6027">
                  <c:v>8.3708222400000025</c:v>
                </c:pt>
                <c:pt idx="6028">
                  <c:v>8.3722027200000007</c:v>
                </c:pt>
                <c:pt idx="6029">
                  <c:v>8.3735918400000067</c:v>
                </c:pt>
                <c:pt idx="6030">
                  <c:v>8.3749833600000017</c:v>
                </c:pt>
                <c:pt idx="6031">
                  <c:v>8.3763751200000005</c:v>
                </c:pt>
                <c:pt idx="6032">
                  <c:v>8.3777640000000027</c:v>
                </c:pt>
                <c:pt idx="6033">
                  <c:v>8.3791528800000048</c:v>
                </c:pt>
                <c:pt idx="6034">
                  <c:v>8.3805417600000016</c:v>
                </c:pt>
                <c:pt idx="6035">
                  <c:v>8.3819306400000002</c:v>
                </c:pt>
                <c:pt idx="6036">
                  <c:v>8.3833195200000006</c:v>
                </c:pt>
                <c:pt idx="6037">
                  <c:v>8.3847084000000009</c:v>
                </c:pt>
                <c:pt idx="6038">
                  <c:v>8.3860972800000066</c:v>
                </c:pt>
                <c:pt idx="6039">
                  <c:v>8.3874890400000162</c:v>
                </c:pt>
                <c:pt idx="6040">
                  <c:v>8.3888779199999988</c:v>
                </c:pt>
                <c:pt idx="6041">
                  <c:v>8.390252880000002</c:v>
                </c:pt>
                <c:pt idx="6042">
                  <c:v>8.3916444000000006</c:v>
                </c:pt>
                <c:pt idx="6043">
                  <c:v>8.3930332800000027</c:v>
                </c:pt>
                <c:pt idx="6044">
                  <c:v>8.3944224000000016</c:v>
                </c:pt>
                <c:pt idx="6045">
                  <c:v>8.3958112800000002</c:v>
                </c:pt>
                <c:pt idx="6046">
                  <c:v>8.3972001600000006</c:v>
                </c:pt>
                <c:pt idx="6047">
                  <c:v>8.3985890400000027</c:v>
                </c:pt>
                <c:pt idx="6048">
                  <c:v>8.3999805600000048</c:v>
                </c:pt>
                <c:pt idx="6049">
                  <c:v>8.4013668000000017</c:v>
                </c:pt>
                <c:pt idx="6050">
                  <c:v>8.4027556800000021</c:v>
                </c:pt>
                <c:pt idx="6051">
                  <c:v>8.4041445600000042</c:v>
                </c:pt>
                <c:pt idx="6052">
                  <c:v>8.4055334400000028</c:v>
                </c:pt>
                <c:pt idx="6053">
                  <c:v>8.4069223200000014</c:v>
                </c:pt>
                <c:pt idx="6054">
                  <c:v>8.4083111999999982</c:v>
                </c:pt>
                <c:pt idx="6055">
                  <c:v>8.4097000800000004</c:v>
                </c:pt>
                <c:pt idx="6056">
                  <c:v>8.411091840000001</c:v>
                </c:pt>
                <c:pt idx="6057">
                  <c:v>8.4124807200000067</c:v>
                </c:pt>
                <c:pt idx="6058">
                  <c:v>8.4138696000000035</c:v>
                </c:pt>
                <c:pt idx="6059">
                  <c:v>8.4152584800000003</c:v>
                </c:pt>
                <c:pt idx="6060">
                  <c:v>8.4166473600000007</c:v>
                </c:pt>
                <c:pt idx="6061">
                  <c:v>8.4180362400000028</c:v>
                </c:pt>
                <c:pt idx="6062">
                  <c:v>8.4194251200000014</c:v>
                </c:pt>
                <c:pt idx="6063">
                  <c:v>8.420814</c:v>
                </c:pt>
                <c:pt idx="6064">
                  <c:v>8.4222055200000021</c:v>
                </c:pt>
                <c:pt idx="6065">
                  <c:v>8.4236001600000012</c:v>
                </c:pt>
                <c:pt idx="6066">
                  <c:v>8.4249777599999991</c:v>
                </c:pt>
                <c:pt idx="6067">
                  <c:v>8.4263666400000012</c:v>
                </c:pt>
                <c:pt idx="6068">
                  <c:v>8.4277555200000016</c:v>
                </c:pt>
                <c:pt idx="6069">
                  <c:v>8.4291444000000002</c:v>
                </c:pt>
                <c:pt idx="6070">
                  <c:v>8.4305332800000006</c:v>
                </c:pt>
                <c:pt idx="6071">
                  <c:v>8.4319223999999995</c:v>
                </c:pt>
                <c:pt idx="6072">
                  <c:v>8.4333112799999999</c:v>
                </c:pt>
                <c:pt idx="6073">
                  <c:v>8.4347001600000002</c:v>
                </c:pt>
                <c:pt idx="6074">
                  <c:v>8.4360890400000006</c:v>
                </c:pt>
                <c:pt idx="6075">
                  <c:v>8.437477920000001</c:v>
                </c:pt>
                <c:pt idx="6076">
                  <c:v>8.4388667999999996</c:v>
                </c:pt>
                <c:pt idx="6077">
                  <c:v>8.4402556799999999</c:v>
                </c:pt>
                <c:pt idx="6078">
                  <c:v>8.4416445600000003</c:v>
                </c:pt>
                <c:pt idx="6079">
                  <c:v>8.4430334400000024</c:v>
                </c:pt>
                <c:pt idx="6080">
                  <c:v>8.444424960000001</c:v>
                </c:pt>
                <c:pt idx="6081">
                  <c:v>8.4458167200000016</c:v>
                </c:pt>
                <c:pt idx="6082">
                  <c:v>8.4472056000000002</c:v>
                </c:pt>
                <c:pt idx="6083">
                  <c:v>8.4485944800000006</c:v>
                </c:pt>
                <c:pt idx="6084">
                  <c:v>8.4499833600000009</c:v>
                </c:pt>
                <c:pt idx="6085">
                  <c:v>8.4513722400000013</c:v>
                </c:pt>
                <c:pt idx="6086">
                  <c:v>8.4527611200000017</c:v>
                </c:pt>
                <c:pt idx="6087">
                  <c:v>8.4541500000000021</c:v>
                </c:pt>
                <c:pt idx="6088">
                  <c:v>8.4555417600000027</c:v>
                </c:pt>
                <c:pt idx="6089">
                  <c:v>8.4569306400000048</c:v>
                </c:pt>
                <c:pt idx="6090">
                  <c:v>8.4583195200000034</c:v>
                </c:pt>
                <c:pt idx="6091">
                  <c:v>8.4597084000000002</c:v>
                </c:pt>
                <c:pt idx="6092">
                  <c:v>8.4611001600000009</c:v>
                </c:pt>
                <c:pt idx="6093">
                  <c:v>8.4624777600000023</c:v>
                </c:pt>
                <c:pt idx="6094">
                  <c:v>8.4638666400000027</c:v>
                </c:pt>
                <c:pt idx="6095">
                  <c:v>8.465266800000018</c:v>
                </c:pt>
                <c:pt idx="6096">
                  <c:v>8.4666556800000023</c:v>
                </c:pt>
                <c:pt idx="6097">
                  <c:v>8.4680445600000027</c:v>
                </c:pt>
                <c:pt idx="6098">
                  <c:v>8.4694334400000066</c:v>
                </c:pt>
                <c:pt idx="6099">
                  <c:v>8.4708223200000035</c:v>
                </c:pt>
                <c:pt idx="6100">
                  <c:v>8.4722112000000003</c:v>
                </c:pt>
                <c:pt idx="6101">
                  <c:v>8.4736000800000006</c:v>
                </c:pt>
                <c:pt idx="6102">
                  <c:v>8.4749779199999988</c:v>
                </c:pt>
                <c:pt idx="6103">
                  <c:v>8.4763668000000028</c:v>
                </c:pt>
                <c:pt idx="6104">
                  <c:v>8.4777556800000013</c:v>
                </c:pt>
                <c:pt idx="6105">
                  <c:v>8.4791445600000195</c:v>
                </c:pt>
                <c:pt idx="6106">
                  <c:v>8.4805334400000003</c:v>
                </c:pt>
                <c:pt idx="6107">
                  <c:v>8.4819278400000009</c:v>
                </c:pt>
                <c:pt idx="6108">
                  <c:v>8.4833167200000013</c:v>
                </c:pt>
                <c:pt idx="6109">
                  <c:v>8.4847056000000016</c:v>
                </c:pt>
                <c:pt idx="6110">
                  <c:v>8.4860944800000002</c:v>
                </c:pt>
                <c:pt idx="6111">
                  <c:v>8.4874833600000006</c:v>
                </c:pt>
                <c:pt idx="6112">
                  <c:v>8.4888777599999994</c:v>
                </c:pt>
                <c:pt idx="6113">
                  <c:v>8.4902666400000015</c:v>
                </c:pt>
                <c:pt idx="6114">
                  <c:v>8.4916555200000001</c:v>
                </c:pt>
                <c:pt idx="6115">
                  <c:v>8.4930444000000005</c:v>
                </c:pt>
                <c:pt idx="6116">
                  <c:v>8.4944332800000026</c:v>
                </c:pt>
                <c:pt idx="6117">
                  <c:v>8.4958224000000016</c:v>
                </c:pt>
                <c:pt idx="6118">
                  <c:v>8.4972000000000012</c:v>
                </c:pt>
                <c:pt idx="6119">
                  <c:v>8.4985888800000016</c:v>
                </c:pt>
                <c:pt idx="6120">
                  <c:v>8.4999777600000002</c:v>
                </c:pt>
                <c:pt idx="6121">
                  <c:v>8.501369519999999</c:v>
                </c:pt>
                <c:pt idx="6122">
                  <c:v>8.5027584000000012</c:v>
                </c:pt>
                <c:pt idx="6123">
                  <c:v>8.5041472800000015</c:v>
                </c:pt>
                <c:pt idx="6124">
                  <c:v>8.5055361600000161</c:v>
                </c:pt>
                <c:pt idx="6125">
                  <c:v>8.5069250400000005</c:v>
                </c:pt>
                <c:pt idx="6126">
                  <c:v>8.5083139199999991</c:v>
                </c:pt>
                <c:pt idx="6127">
                  <c:v>8.5097028000000048</c:v>
                </c:pt>
                <c:pt idx="6128">
                  <c:v>8.5110945600000001</c:v>
                </c:pt>
                <c:pt idx="6129">
                  <c:v>8.5124860800000164</c:v>
                </c:pt>
                <c:pt idx="6130">
                  <c:v>8.5138749600000008</c:v>
                </c:pt>
                <c:pt idx="6131">
                  <c:v>8.5152667200000014</c:v>
                </c:pt>
                <c:pt idx="6132">
                  <c:v>8.5166556</c:v>
                </c:pt>
                <c:pt idx="6133">
                  <c:v>8.5180444800000004</c:v>
                </c:pt>
                <c:pt idx="6134">
                  <c:v>8.5194333600000007</c:v>
                </c:pt>
                <c:pt idx="6135">
                  <c:v>8.5208111999999989</c:v>
                </c:pt>
                <c:pt idx="6136">
                  <c:v>8.522202720000001</c:v>
                </c:pt>
                <c:pt idx="6137">
                  <c:v>8.5235918400000017</c:v>
                </c:pt>
                <c:pt idx="6138">
                  <c:v>8.5249807199999985</c:v>
                </c:pt>
                <c:pt idx="6139">
                  <c:v>8.5263696000000007</c:v>
                </c:pt>
                <c:pt idx="6140">
                  <c:v>8.5277584799999993</c:v>
                </c:pt>
                <c:pt idx="6141">
                  <c:v>8.5291473600000014</c:v>
                </c:pt>
                <c:pt idx="6142">
                  <c:v>8.530536240000016</c:v>
                </c:pt>
                <c:pt idx="6143">
                  <c:v>8.531925119999995</c:v>
                </c:pt>
                <c:pt idx="6144">
                  <c:v>8.5333166400000025</c:v>
                </c:pt>
                <c:pt idx="6145">
                  <c:v>8.534705520000001</c:v>
                </c:pt>
                <c:pt idx="6146">
                  <c:v>8.5360944000000014</c:v>
                </c:pt>
                <c:pt idx="6147">
                  <c:v>8.5374890400000023</c:v>
                </c:pt>
                <c:pt idx="6148">
                  <c:v>8.5388779199999991</c:v>
                </c:pt>
                <c:pt idx="6149">
                  <c:v>8.5402667999999995</c:v>
                </c:pt>
                <c:pt idx="6150">
                  <c:v>8.5416444000000009</c:v>
                </c:pt>
                <c:pt idx="6151">
                  <c:v>8.5430332800000013</c:v>
                </c:pt>
                <c:pt idx="6152">
                  <c:v>8.5444250400000001</c:v>
                </c:pt>
                <c:pt idx="6153">
                  <c:v>8.5458139199999987</c:v>
                </c:pt>
                <c:pt idx="6154">
                  <c:v>8.5472056799999994</c:v>
                </c:pt>
                <c:pt idx="6155">
                  <c:v>8.5485945600000015</c:v>
                </c:pt>
                <c:pt idx="6156">
                  <c:v>8.54998608</c:v>
                </c:pt>
                <c:pt idx="6157">
                  <c:v>8.5513749599999986</c:v>
                </c:pt>
                <c:pt idx="6158">
                  <c:v>8.5527638400000026</c:v>
                </c:pt>
                <c:pt idx="6159">
                  <c:v>8.5541527200000012</c:v>
                </c:pt>
                <c:pt idx="6160">
                  <c:v>8.5555444800000178</c:v>
                </c:pt>
                <c:pt idx="6161">
                  <c:v>8.5569333600000022</c:v>
                </c:pt>
                <c:pt idx="6162">
                  <c:v>8.5583111999999986</c:v>
                </c:pt>
                <c:pt idx="6163">
                  <c:v>8.5597027200000007</c:v>
                </c:pt>
                <c:pt idx="6164">
                  <c:v>8.5610973600000015</c:v>
                </c:pt>
                <c:pt idx="6165">
                  <c:v>8.5624862400000286</c:v>
                </c:pt>
                <c:pt idx="6166">
                  <c:v>8.5638751200000005</c:v>
                </c:pt>
                <c:pt idx="6167">
                  <c:v>8.5652640000000027</c:v>
                </c:pt>
                <c:pt idx="6168">
                  <c:v>8.5666555200000047</c:v>
                </c:pt>
                <c:pt idx="6169">
                  <c:v>8.5680307200000012</c:v>
                </c:pt>
                <c:pt idx="6170">
                  <c:v>8.5694332800000161</c:v>
                </c:pt>
                <c:pt idx="6171">
                  <c:v>8.5708224000000008</c:v>
                </c:pt>
                <c:pt idx="6172">
                  <c:v>8.5722112800000012</c:v>
                </c:pt>
                <c:pt idx="6173">
                  <c:v>8.5736001600000016</c:v>
                </c:pt>
                <c:pt idx="6174">
                  <c:v>8.5749777599999994</c:v>
                </c:pt>
                <c:pt idx="6175">
                  <c:v>8.5763666400000016</c:v>
                </c:pt>
                <c:pt idx="6176">
                  <c:v>8.5777555200000002</c:v>
                </c:pt>
                <c:pt idx="6177">
                  <c:v>8.5791444000000006</c:v>
                </c:pt>
                <c:pt idx="6178">
                  <c:v>8.5805361600000047</c:v>
                </c:pt>
                <c:pt idx="6179">
                  <c:v>8.5819250399999998</c:v>
                </c:pt>
                <c:pt idx="6180">
                  <c:v>8.5833139199999984</c:v>
                </c:pt>
                <c:pt idx="6181">
                  <c:v>8.5847056800000008</c:v>
                </c:pt>
                <c:pt idx="6182">
                  <c:v>8.5860916800000009</c:v>
                </c:pt>
                <c:pt idx="6183">
                  <c:v>8.5874834400000015</c:v>
                </c:pt>
                <c:pt idx="6184">
                  <c:v>8.5888723200000001</c:v>
                </c:pt>
                <c:pt idx="6185">
                  <c:v>8.5902638399999987</c:v>
                </c:pt>
                <c:pt idx="6186">
                  <c:v>8.591652719999999</c:v>
                </c:pt>
                <c:pt idx="6187">
                  <c:v>8.5930418400000015</c:v>
                </c:pt>
                <c:pt idx="6188">
                  <c:v>8.59443336</c:v>
                </c:pt>
                <c:pt idx="6189">
                  <c:v>8.5958112</c:v>
                </c:pt>
                <c:pt idx="6190">
                  <c:v>8.5972000800000004</c:v>
                </c:pt>
                <c:pt idx="6191">
                  <c:v>8.5985889600000025</c:v>
                </c:pt>
                <c:pt idx="6192">
                  <c:v>8.5999778400000011</c:v>
                </c:pt>
                <c:pt idx="6193">
                  <c:v>8.6013667199999997</c:v>
                </c:pt>
                <c:pt idx="6194">
                  <c:v>8.6027556000000018</c:v>
                </c:pt>
                <c:pt idx="6195">
                  <c:v>8.6041444799999987</c:v>
                </c:pt>
                <c:pt idx="6196">
                  <c:v>8.6055333600000026</c:v>
                </c:pt>
                <c:pt idx="6197">
                  <c:v>8.6069277599999978</c:v>
                </c:pt>
                <c:pt idx="6198">
                  <c:v>8.6083166399999982</c:v>
                </c:pt>
                <c:pt idx="6199">
                  <c:v>8.6097055200000021</c:v>
                </c:pt>
                <c:pt idx="6200">
                  <c:v>8.6110944000000007</c:v>
                </c:pt>
                <c:pt idx="6201">
                  <c:v>8.6124861600000067</c:v>
                </c:pt>
                <c:pt idx="6202">
                  <c:v>8.6138750399999999</c:v>
                </c:pt>
                <c:pt idx="6203">
                  <c:v>8.6152639200000003</c:v>
                </c:pt>
                <c:pt idx="6204">
                  <c:v>8.6166501600000007</c:v>
                </c:pt>
                <c:pt idx="6205">
                  <c:v>8.6180390400000011</c:v>
                </c:pt>
                <c:pt idx="6206">
                  <c:v>8.6194279200000015</c:v>
                </c:pt>
                <c:pt idx="6207">
                  <c:v>8.6208194399999982</c:v>
                </c:pt>
                <c:pt idx="6208">
                  <c:v>8.6222083199999986</c:v>
                </c:pt>
                <c:pt idx="6209">
                  <c:v>8.6235972000000007</c:v>
                </c:pt>
                <c:pt idx="6210">
                  <c:v>8.6249860800000011</c:v>
                </c:pt>
                <c:pt idx="6211">
                  <c:v>8.6263749599999997</c:v>
                </c:pt>
                <c:pt idx="6212">
                  <c:v>8.6277638400000001</c:v>
                </c:pt>
                <c:pt idx="6213">
                  <c:v>8.6291472000000002</c:v>
                </c:pt>
                <c:pt idx="6214">
                  <c:v>8.6305360800000024</c:v>
                </c:pt>
                <c:pt idx="6215">
                  <c:v>8.6319278399999995</c:v>
                </c:pt>
                <c:pt idx="6216">
                  <c:v>8.6333167199999998</c:v>
                </c:pt>
                <c:pt idx="6217">
                  <c:v>8.6347056000000002</c:v>
                </c:pt>
                <c:pt idx="6218">
                  <c:v>8.6360944800000006</c:v>
                </c:pt>
                <c:pt idx="6219">
                  <c:v>8.6374888800000011</c:v>
                </c:pt>
                <c:pt idx="6220">
                  <c:v>8.638877759999998</c:v>
                </c:pt>
                <c:pt idx="6221">
                  <c:v>8.6402666400000001</c:v>
                </c:pt>
                <c:pt idx="6222">
                  <c:v>8.6416444800000001</c:v>
                </c:pt>
                <c:pt idx="6223">
                  <c:v>8.6430307200000005</c:v>
                </c:pt>
                <c:pt idx="6224">
                  <c:v>8.6444222400000008</c:v>
                </c:pt>
                <c:pt idx="6225">
                  <c:v>8.6458111199999976</c:v>
                </c:pt>
                <c:pt idx="6226">
                  <c:v>8.64720288</c:v>
                </c:pt>
                <c:pt idx="6227">
                  <c:v>8.6485917599999969</c:v>
                </c:pt>
                <c:pt idx="6228">
                  <c:v>8.6499806400000008</c:v>
                </c:pt>
                <c:pt idx="6229">
                  <c:v>8.6513723999999996</c:v>
                </c:pt>
                <c:pt idx="6230">
                  <c:v>8.65276128</c:v>
                </c:pt>
                <c:pt idx="6231">
                  <c:v>8.6541501600000004</c:v>
                </c:pt>
                <c:pt idx="6232">
                  <c:v>8.6555390400000185</c:v>
                </c:pt>
                <c:pt idx="6233">
                  <c:v>8.6569279200000011</c:v>
                </c:pt>
                <c:pt idx="6234">
                  <c:v>8.6583167999999997</c:v>
                </c:pt>
                <c:pt idx="6235">
                  <c:v>8.6597056800000018</c:v>
                </c:pt>
                <c:pt idx="6236">
                  <c:v>8.6610945600000022</c:v>
                </c:pt>
                <c:pt idx="6237">
                  <c:v>8.6624834400000026</c:v>
                </c:pt>
                <c:pt idx="6238">
                  <c:v>8.6638723200000012</c:v>
                </c:pt>
                <c:pt idx="6239">
                  <c:v>8.6652667200000018</c:v>
                </c:pt>
                <c:pt idx="6240">
                  <c:v>8.6666556000000021</c:v>
                </c:pt>
                <c:pt idx="6241">
                  <c:v>8.6680444800000007</c:v>
                </c:pt>
                <c:pt idx="6242">
                  <c:v>8.6694223200000007</c:v>
                </c:pt>
                <c:pt idx="6243">
                  <c:v>8.6708112000000011</c:v>
                </c:pt>
                <c:pt idx="6244">
                  <c:v>8.6722000800000014</c:v>
                </c:pt>
                <c:pt idx="6245">
                  <c:v>8.67358896</c:v>
                </c:pt>
                <c:pt idx="6246">
                  <c:v>8.6749778400000004</c:v>
                </c:pt>
                <c:pt idx="6247">
                  <c:v>8.6763667200000008</c:v>
                </c:pt>
                <c:pt idx="6248">
                  <c:v>8.6777584799999978</c:v>
                </c:pt>
                <c:pt idx="6249">
                  <c:v>8.6791500000000035</c:v>
                </c:pt>
                <c:pt idx="6250">
                  <c:v>8.6805388800000003</c:v>
                </c:pt>
                <c:pt idx="6251">
                  <c:v>8.6819277599999971</c:v>
                </c:pt>
                <c:pt idx="6252">
                  <c:v>8.683316640000001</c:v>
                </c:pt>
                <c:pt idx="6253">
                  <c:v>8.6847055200000014</c:v>
                </c:pt>
                <c:pt idx="6254">
                  <c:v>8.686097280000002</c:v>
                </c:pt>
                <c:pt idx="6255">
                  <c:v>8.6874832800000021</c:v>
                </c:pt>
                <c:pt idx="6256">
                  <c:v>8.6888750399999992</c:v>
                </c:pt>
                <c:pt idx="6257">
                  <c:v>8.6902639199999996</c:v>
                </c:pt>
                <c:pt idx="6258">
                  <c:v>8.6916528</c:v>
                </c:pt>
                <c:pt idx="6259">
                  <c:v>8.6930416799999985</c:v>
                </c:pt>
                <c:pt idx="6260">
                  <c:v>8.6944305600000042</c:v>
                </c:pt>
                <c:pt idx="6261">
                  <c:v>8.6958194400000011</c:v>
                </c:pt>
                <c:pt idx="6262">
                  <c:v>8.6972111999999999</c:v>
                </c:pt>
                <c:pt idx="6263">
                  <c:v>8.6986000799999985</c:v>
                </c:pt>
                <c:pt idx="6264">
                  <c:v>8.6999889600000007</c:v>
                </c:pt>
                <c:pt idx="6265">
                  <c:v>8.701369439999997</c:v>
                </c:pt>
                <c:pt idx="6266">
                  <c:v>8.7027583200000009</c:v>
                </c:pt>
                <c:pt idx="6267">
                  <c:v>8.7041500799999998</c:v>
                </c:pt>
                <c:pt idx="6268">
                  <c:v>8.7055389600000037</c:v>
                </c:pt>
                <c:pt idx="6269">
                  <c:v>8.7069278399999988</c:v>
                </c:pt>
                <c:pt idx="6270">
                  <c:v>8.7083167199999991</c:v>
                </c:pt>
                <c:pt idx="6271">
                  <c:v>8.7097111199999997</c:v>
                </c:pt>
                <c:pt idx="6272">
                  <c:v>8.7110918400000017</c:v>
                </c:pt>
                <c:pt idx="6273">
                  <c:v>8.7124807200000021</c:v>
                </c:pt>
                <c:pt idx="6274">
                  <c:v>8.7138696000000007</c:v>
                </c:pt>
                <c:pt idx="6275">
                  <c:v>8.7152584799999993</c:v>
                </c:pt>
                <c:pt idx="6276">
                  <c:v>8.7166473600000014</c:v>
                </c:pt>
                <c:pt idx="6277">
                  <c:v>8.71803624</c:v>
                </c:pt>
                <c:pt idx="6278">
                  <c:v>8.7194251200000004</c:v>
                </c:pt>
                <c:pt idx="6279">
                  <c:v>8.720813999999999</c:v>
                </c:pt>
                <c:pt idx="6280">
                  <c:v>8.7222028800000011</c:v>
                </c:pt>
                <c:pt idx="6281">
                  <c:v>8.7235917599999997</c:v>
                </c:pt>
                <c:pt idx="6282">
                  <c:v>8.7249806399999983</c:v>
                </c:pt>
                <c:pt idx="6283">
                  <c:v>8.7263695199999987</c:v>
                </c:pt>
                <c:pt idx="6284">
                  <c:v>8.727758399999999</c:v>
                </c:pt>
                <c:pt idx="6285">
                  <c:v>8.7291472800000012</c:v>
                </c:pt>
                <c:pt idx="6286">
                  <c:v>8.73053904</c:v>
                </c:pt>
                <c:pt idx="6287">
                  <c:v>8.7319279199999951</c:v>
                </c:pt>
                <c:pt idx="6288">
                  <c:v>8.733316799999999</c:v>
                </c:pt>
                <c:pt idx="6289">
                  <c:v>8.7347083199999993</c:v>
                </c:pt>
                <c:pt idx="6290">
                  <c:v>8.7360971999999997</c:v>
                </c:pt>
                <c:pt idx="6291">
                  <c:v>8.7374889600000003</c:v>
                </c:pt>
                <c:pt idx="6292">
                  <c:v>8.7388778399999971</c:v>
                </c:pt>
                <c:pt idx="6293">
                  <c:v>8.7402667199999993</c:v>
                </c:pt>
                <c:pt idx="6294">
                  <c:v>8.7416555999999996</c:v>
                </c:pt>
                <c:pt idx="6295">
                  <c:v>8.7430444799999982</c:v>
                </c:pt>
                <c:pt idx="6296">
                  <c:v>8.7444223199999982</c:v>
                </c:pt>
                <c:pt idx="6297">
                  <c:v>8.7458111999999986</c:v>
                </c:pt>
                <c:pt idx="6298">
                  <c:v>8.7472000799999972</c:v>
                </c:pt>
                <c:pt idx="6299">
                  <c:v>8.7485918399999996</c:v>
                </c:pt>
                <c:pt idx="6300">
                  <c:v>8.7499833600000017</c:v>
                </c:pt>
                <c:pt idx="6301">
                  <c:v>8.7513722399999985</c:v>
                </c:pt>
                <c:pt idx="6302">
                  <c:v>8.7527640000000027</c:v>
                </c:pt>
                <c:pt idx="6303">
                  <c:v>8.7541528800000012</c:v>
                </c:pt>
                <c:pt idx="6304">
                  <c:v>8.7555417600000016</c:v>
                </c:pt>
                <c:pt idx="6305">
                  <c:v>8.7569306400000002</c:v>
                </c:pt>
                <c:pt idx="6306">
                  <c:v>8.7583195200000006</c:v>
                </c:pt>
                <c:pt idx="6307">
                  <c:v>8.7597084000000009</c:v>
                </c:pt>
                <c:pt idx="6308">
                  <c:v>8.7610972800000013</c:v>
                </c:pt>
                <c:pt idx="6309">
                  <c:v>8.7624751200000013</c:v>
                </c:pt>
                <c:pt idx="6310">
                  <c:v>8.7638779199999988</c:v>
                </c:pt>
                <c:pt idx="6311">
                  <c:v>8.765252880000002</c:v>
                </c:pt>
                <c:pt idx="6312">
                  <c:v>8.7666444000000006</c:v>
                </c:pt>
                <c:pt idx="6313">
                  <c:v>8.7680361600000012</c:v>
                </c:pt>
                <c:pt idx="6314">
                  <c:v>8.7694250400000016</c:v>
                </c:pt>
                <c:pt idx="6315">
                  <c:v>8.7708139199999984</c:v>
                </c:pt>
                <c:pt idx="6316">
                  <c:v>8.7722056800000008</c:v>
                </c:pt>
                <c:pt idx="6317">
                  <c:v>8.7735945600000047</c:v>
                </c:pt>
                <c:pt idx="6318">
                  <c:v>8.7749834399999997</c:v>
                </c:pt>
                <c:pt idx="6319">
                  <c:v>8.7763723200000001</c:v>
                </c:pt>
                <c:pt idx="6320">
                  <c:v>8.7777611999999987</c:v>
                </c:pt>
                <c:pt idx="6321">
                  <c:v>8.7791500800000009</c:v>
                </c:pt>
                <c:pt idx="6322">
                  <c:v>8.7805418400000015</c:v>
                </c:pt>
                <c:pt idx="6323">
                  <c:v>8.7819223199999996</c:v>
                </c:pt>
                <c:pt idx="6324">
                  <c:v>8.7833138399999999</c:v>
                </c:pt>
                <c:pt idx="6325">
                  <c:v>8.7847027200000003</c:v>
                </c:pt>
                <c:pt idx="6326">
                  <c:v>8.7860973600000012</c:v>
                </c:pt>
                <c:pt idx="6327">
                  <c:v>8.7874862400000158</c:v>
                </c:pt>
                <c:pt idx="6328">
                  <c:v>8.788877759999993</c:v>
                </c:pt>
                <c:pt idx="6329">
                  <c:v>8.7902639999999987</c:v>
                </c:pt>
                <c:pt idx="6330">
                  <c:v>8.7916418400000005</c:v>
                </c:pt>
                <c:pt idx="6331">
                  <c:v>8.7930307200000009</c:v>
                </c:pt>
                <c:pt idx="6332">
                  <c:v>8.7944196000000012</c:v>
                </c:pt>
                <c:pt idx="6333">
                  <c:v>8.7958084799999998</c:v>
                </c:pt>
                <c:pt idx="6334">
                  <c:v>8.7972000000000001</c:v>
                </c:pt>
                <c:pt idx="6335">
                  <c:v>8.7985888799999987</c:v>
                </c:pt>
                <c:pt idx="6336">
                  <c:v>8.7999777599999991</c:v>
                </c:pt>
                <c:pt idx="6337">
                  <c:v>8.8013666400000012</c:v>
                </c:pt>
                <c:pt idx="6338">
                  <c:v>8.8027555200000158</c:v>
                </c:pt>
                <c:pt idx="6339">
                  <c:v>8.8041472800000022</c:v>
                </c:pt>
                <c:pt idx="6340">
                  <c:v>8.8055361600000239</c:v>
                </c:pt>
                <c:pt idx="6341">
                  <c:v>8.8069279200000015</c:v>
                </c:pt>
                <c:pt idx="6342">
                  <c:v>8.8083168000000001</c:v>
                </c:pt>
                <c:pt idx="6343">
                  <c:v>8.8097056800000022</c:v>
                </c:pt>
                <c:pt idx="6344">
                  <c:v>8.8110945600000026</c:v>
                </c:pt>
                <c:pt idx="6345">
                  <c:v>8.812486080000026</c:v>
                </c:pt>
                <c:pt idx="6346">
                  <c:v>8.81387784</c:v>
                </c:pt>
                <c:pt idx="6347">
                  <c:v>8.8152556800000035</c:v>
                </c:pt>
                <c:pt idx="6348">
                  <c:v>8.8166472000000162</c:v>
                </c:pt>
                <c:pt idx="6349">
                  <c:v>8.8180389600000009</c:v>
                </c:pt>
                <c:pt idx="6350">
                  <c:v>8.8194278400000048</c:v>
                </c:pt>
                <c:pt idx="6351">
                  <c:v>8.8208167200000016</c:v>
                </c:pt>
                <c:pt idx="6352">
                  <c:v>8.8222056000000002</c:v>
                </c:pt>
                <c:pt idx="6353">
                  <c:v>8.8235944800000006</c:v>
                </c:pt>
                <c:pt idx="6354">
                  <c:v>8.8249833600000009</c:v>
                </c:pt>
                <c:pt idx="6355">
                  <c:v>8.8263722400000013</c:v>
                </c:pt>
                <c:pt idx="6356">
                  <c:v>8.8277611200000017</c:v>
                </c:pt>
                <c:pt idx="6357">
                  <c:v>8.8291500000000021</c:v>
                </c:pt>
                <c:pt idx="6358">
                  <c:v>8.8305388800000042</c:v>
                </c:pt>
                <c:pt idx="6359">
                  <c:v>8.8319277599999992</c:v>
                </c:pt>
                <c:pt idx="6360">
                  <c:v>8.8333166400000014</c:v>
                </c:pt>
                <c:pt idx="6361">
                  <c:v>8.8347084000000002</c:v>
                </c:pt>
                <c:pt idx="6362">
                  <c:v>8.8361001600000009</c:v>
                </c:pt>
                <c:pt idx="6363">
                  <c:v>8.8374890400000048</c:v>
                </c:pt>
                <c:pt idx="6364">
                  <c:v>8.8388640000000009</c:v>
                </c:pt>
                <c:pt idx="6365">
                  <c:v>8.840266800000002</c:v>
                </c:pt>
                <c:pt idx="6366">
                  <c:v>8.8416556799999988</c:v>
                </c:pt>
                <c:pt idx="6367">
                  <c:v>8.8430445600000027</c:v>
                </c:pt>
                <c:pt idx="6368">
                  <c:v>8.8444195200000042</c:v>
                </c:pt>
                <c:pt idx="6369">
                  <c:v>8.8458223200000035</c:v>
                </c:pt>
                <c:pt idx="6370">
                  <c:v>8.8472111999999985</c:v>
                </c:pt>
                <c:pt idx="6371">
                  <c:v>8.84858616</c:v>
                </c:pt>
                <c:pt idx="6372">
                  <c:v>8.849988960000001</c:v>
                </c:pt>
                <c:pt idx="6373">
                  <c:v>8.8513639200000025</c:v>
                </c:pt>
                <c:pt idx="6374">
                  <c:v>8.852752800000026</c:v>
                </c:pt>
                <c:pt idx="6375">
                  <c:v>8.8541445600000195</c:v>
                </c:pt>
                <c:pt idx="6376">
                  <c:v>8.8555334400000181</c:v>
                </c:pt>
                <c:pt idx="6377">
                  <c:v>8.8569223200000007</c:v>
                </c:pt>
                <c:pt idx="6378">
                  <c:v>8.8583112000000011</c:v>
                </c:pt>
                <c:pt idx="6379">
                  <c:v>8.8597000800000067</c:v>
                </c:pt>
                <c:pt idx="6380">
                  <c:v>8.86108896</c:v>
                </c:pt>
                <c:pt idx="6381">
                  <c:v>8.8624807200000184</c:v>
                </c:pt>
                <c:pt idx="6382">
                  <c:v>8.8638696000000028</c:v>
                </c:pt>
                <c:pt idx="6383">
                  <c:v>8.8652611200000013</c:v>
                </c:pt>
                <c:pt idx="6384">
                  <c:v>8.8666500000000195</c:v>
                </c:pt>
                <c:pt idx="6385">
                  <c:v>8.8680417600000006</c:v>
                </c:pt>
                <c:pt idx="6386">
                  <c:v>8.869430640000024</c:v>
                </c:pt>
                <c:pt idx="6387">
                  <c:v>8.8708195200000048</c:v>
                </c:pt>
                <c:pt idx="6388">
                  <c:v>8.8721973600000048</c:v>
                </c:pt>
                <c:pt idx="6389">
                  <c:v>8.873597280000018</c:v>
                </c:pt>
                <c:pt idx="6390">
                  <c:v>8.8749861600000024</c:v>
                </c:pt>
                <c:pt idx="6391">
                  <c:v>8.8763779200000013</c:v>
                </c:pt>
                <c:pt idx="6392">
                  <c:v>8.8777528800000027</c:v>
                </c:pt>
                <c:pt idx="6393">
                  <c:v>8.8791417600000013</c:v>
                </c:pt>
                <c:pt idx="6394">
                  <c:v>8.8805306400000195</c:v>
                </c:pt>
                <c:pt idx="6395">
                  <c:v>8.8819250400000005</c:v>
                </c:pt>
                <c:pt idx="6396">
                  <c:v>8.8833139200000009</c:v>
                </c:pt>
                <c:pt idx="6397">
                  <c:v>8.8847028000000048</c:v>
                </c:pt>
                <c:pt idx="6398">
                  <c:v>8.8860916800000016</c:v>
                </c:pt>
                <c:pt idx="6399">
                  <c:v>8.8874805600000162</c:v>
                </c:pt>
                <c:pt idx="6400">
                  <c:v>8.8888694400000006</c:v>
                </c:pt>
                <c:pt idx="6401">
                  <c:v>8.8902611999999976</c:v>
                </c:pt>
                <c:pt idx="6402">
                  <c:v>8.8916500800000016</c:v>
                </c:pt>
                <c:pt idx="6403">
                  <c:v>8.8930389600000037</c:v>
                </c:pt>
                <c:pt idx="6404">
                  <c:v>8.8944278400000023</c:v>
                </c:pt>
                <c:pt idx="6405">
                  <c:v>8.8958196000000047</c:v>
                </c:pt>
                <c:pt idx="6406">
                  <c:v>8.8972084799999998</c:v>
                </c:pt>
                <c:pt idx="6407">
                  <c:v>8.8985973600000001</c:v>
                </c:pt>
                <c:pt idx="6408">
                  <c:v>8.8999862400000165</c:v>
                </c:pt>
                <c:pt idx="6409">
                  <c:v>8.9013751199999991</c:v>
                </c:pt>
                <c:pt idx="6410">
                  <c:v>8.9027527200000023</c:v>
                </c:pt>
                <c:pt idx="6411">
                  <c:v>8.9041418400000012</c:v>
                </c:pt>
                <c:pt idx="6412">
                  <c:v>8.9055333600000068</c:v>
                </c:pt>
                <c:pt idx="6413">
                  <c:v>8.9069222400000001</c:v>
                </c:pt>
                <c:pt idx="6414">
                  <c:v>8.9083111199999969</c:v>
                </c:pt>
                <c:pt idx="6415">
                  <c:v>8.9097000000000008</c:v>
                </c:pt>
                <c:pt idx="6416">
                  <c:v>8.9110917599999997</c:v>
                </c:pt>
                <c:pt idx="6417">
                  <c:v>8.9124806400000178</c:v>
                </c:pt>
                <c:pt idx="6418">
                  <c:v>8.9138724000000025</c:v>
                </c:pt>
                <c:pt idx="6419">
                  <c:v>8.9152612800000011</c:v>
                </c:pt>
                <c:pt idx="6420">
                  <c:v>8.9166501600000014</c:v>
                </c:pt>
                <c:pt idx="6421">
                  <c:v>8.9180416799999982</c:v>
                </c:pt>
                <c:pt idx="6422">
                  <c:v>8.9194305600000217</c:v>
                </c:pt>
                <c:pt idx="6423">
                  <c:v>8.9208194400000007</c:v>
                </c:pt>
                <c:pt idx="6424">
                  <c:v>8.9222083200000011</c:v>
                </c:pt>
                <c:pt idx="6425">
                  <c:v>8.9235972000000068</c:v>
                </c:pt>
                <c:pt idx="6426">
                  <c:v>8.92498608</c:v>
                </c:pt>
                <c:pt idx="6427">
                  <c:v>8.9263749599999986</c:v>
                </c:pt>
                <c:pt idx="6428">
                  <c:v>8.927763839999999</c:v>
                </c:pt>
                <c:pt idx="6429">
                  <c:v>8.9291556000000014</c:v>
                </c:pt>
                <c:pt idx="6430">
                  <c:v>8.9305444800000018</c:v>
                </c:pt>
                <c:pt idx="6431">
                  <c:v>8.9319333599999986</c:v>
                </c:pt>
                <c:pt idx="6432">
                  <c:v>8.933322239999999</c:v>
                </c:pt>
                <c:pt idx="6433">
                  <c:v>8.9347111199999993</c:v>
                </c:pt>
                <c:pt idx="6434">
                  <c:v>8.9360860800000026</c:v>
                </c:pt>
                <c:pt idx="6435">
                  <c:v>8.9374888800000001</c:v>
                </c:pt>
                <c:pt idx="6436">
                  <c:v>8.9388638399999998</c:v>
                </c:pt>
                <c:pt idx="6437">
                  <c:v>8.9402666400000008</c:v>
                </c:pt>
                <c:pt idx="6438">
                  <c:v>8.9416418399999991</c:v>
                </c:pt>
                <c:pt idx="6439">
                  <c:v>8.9430333600000012</c:v>
                </c:pt>
                <c:pt idx="6440">
                  <c:v>8.9444222400000015</c:v>
                </c:pt>
                <c:pt idx="6441">
                  <c:v>8.9458140000000004</c:v>
                </c:pt>
                <c:pt idx="6442">
                  <c:v>8.9472055200000007</c:v>
                </c:pt>
                <c:pt idx="6443">
                  <c:v>8.9485944000000011</c:v>
                </c:pt>
                <c:pt idx="6444">
                  <c:v>8.9499832800000014</c:v>
                </c:pt>
                <c:pt idx="6445">
                  <c:v>8.9513723999999986</c:v>
                </c:pt>
                <c:pt idx="6446">
                  <c:v>8.9527639200000042</c:v>
                </c:pt>
                <c:pt idx="6447">
                  <c:v>8.9541528000000028</c:v>
                </c:pt>
                <c:pt idx="6448">
                  <c:v>8.9555416800000067</c:v>
                </c:pt>
                <c:pt idx="6449">
                  <c:v>8.9569195200000067</c:v>
                </c:pt>
                <c:pt idx="6450">
                  <c:v>8.9583083999999999</c:v>
                </c:pt>
                <c:pt idx="6451">
                  <c:v>8.9597001600000006</c:v>
                </c:pt>
                <c:pt idx="6452">
                  <c:v>8.9610916800000009</c:v>
                </c:pt>
                <c:pt idx="6453">
                  <c:v>8.9624277600000042</c:v>
                </c:pt>
                <c:pt idx="6454">
                  <c:v>8.9638668000000159</c:v>
                </c:pt>
                <c:pt idx="6455">
                  <c:v>8.9652583200000002</c:v>
                </c:pt>
                <c:pt idx="6456">
                  <c:v>8.9666472000000184</c:v>
                </c:pt>
                <c:pt idx="6457">
                  <c:v>8.9680360800000027</c:v>
                </c:pt>
                <c:pt idx="6458">
                  <c:v>8.9694249600000067</c:v>
                </c:pt>
                <c:pt idx="6459">
                  <c:v>8.9708138400000035</c:v>
                </c:pt>
                <c:pt idx="6460">
                  <c:v>8.972208479999999</c:v>
                </c:pt>
                <c:pt idx="6461">
                  <c:v>8.9735860800000165</c:v>
                </c:pt>
                <c:pt idx="6462">
                  <c:v>8.9749888800000015</c:v>
                </c:pt>
                <c:pt idx="6463">
                  <c:v>8.9763751200000002</c:v>
                </c:pt>
                <c:pt idx="6464">
                  <c:v>8.9777640000000005</c:v>
                </c:pt>
                <c:pt idx="6465">
                  <c:v>8.9791528800000027</c:v>
                </c:pt>
                <c:pt idx="6466">
                  <c:v>8.9805417600000013</c:v>
                </c:pt>
                <c:pt idx="6467">
                  <c:v>8.9819306400000034</c:v>
                </c:pt>
                <c:pt idx="6468">
                  <c:v>8.9833084799999998</c:v>
                </c:pt>
                <c:pt idx="6469">
                  <c:v>8.984697360000002</c:v>
                </c:pt>
                <c:pt idx="6470">
                  <c:v>8.9860862400000219</c:v>
                </c:pt>
                <c:pt idx="6471">
                  <c:v>8.9874777600000009</c:v>
                </c:pt>
                <c:pt idx="6472">
                  <c:v>8.9888666400000012</c:v>
                </c:pt>
                <c:pt idx="6473">
                  <c:v>8.9902555200000016</c:v>
                </c:pt>
                <c:pt idx="6474">
                  <c:v>8.9916444000000002</c:v>
                </c:pt>
                <c:pt idx="6475">
                  <c:v>8.9930390400000046</c:v>
                </c:pt>
                <c:pt idx="6476">
                  <c:v>8.9944279200000015</c:v>
                </c:pt>
                <c:pt idx="6477">
                  <c:v>8.995816800000016</c:v>
                </c:pt>
                <c:pt idx="6478">
                  <c:v>8.9972056799999987</c:v>
                </c:pt>
                <c:pt idx="6479">
                  <c:v>8.998600080000001</c:v>
                </c:pt>
                <c:pt idx="6480">
                  <c:v>8.9999889600000014</c:v>
                </c:pt>
                <c:pt idx="6481">
                  <c:v>9.00137784</c:v>
                </c:pt>
                <c:pt idx="6482">
                  <c:v>9.0027528000000068</c:v>
                </c:pt>
                <c:pt idx="6483">
                  <c:v>9.0041556000000007</c:v>
                </c:pt>
                <c:pt idx="6484">
                  <c:v>9.0055334400000007</c:v>
                </c:pt>
                <c:pt idx="6485">
                  <c:v>9.006924960000001</c:v>
                </c:pt>
                <c:pt idx="6486">
                  <c:v>9.0083138399999996</c:v>
                </c:pt>
                <c:pt idx="6487">
                  <c:v>9.0097027200000035</c:v>
                </c:pt>
                <c:pt idx="6488">
                  <c:v>9.0110918400000006</c:v>
                </c:pt>
                <c:pt idx="6489">
                  <c:v>9.0124807200000028</c:v>
                </c:pt>
                <c:pt idx="6490">
                  <c:v>9.0138722400000013</c:v>
                </c:pt>
                <c:pt idx="6491">
                  <c:v>9.0152611200000017</c:v>
                </c:pt>
                <c:pt idx="6492">
                  <c:v>9.0166500000000021</c:v>
                </c:pt>
                <c:pt idx="6493">
                  <c:v>9.0180362400000043</c:v>
                </c:pt>
                <c:pt idx="6494">
                  <c:v>9.0194251200000011</c:v>
                </c:pt>
                <c:pt idx="6495">
                  <c:v>9.0208166400000014</c:v>
                </c:pt>
                <c:pt idx="6496">
                  <c:v>9.02220552</c:v>
                </c:pt>
                <c:pt idx="6497">
                  <c:v>9.0235944000000003</c:v>
                </c:pt>
                <c:pt idx="6498">
                  <c:v>9.0249832800000025</c:v>
                </c:pt>
                <c:pt idx="6499">
                  <c:v>9.0263723999999996</c:v>
                </c:pt>
                <c:pt idx="6500">
                  <c:v>9.02776128</c:v>
                </c:pt>
                <c:pt idx="6501">
                  <c:v>9.0291528000000003</c:v>
                </c:pt>
                <c:pt idx="6502">
                  <c:v>9.0305416800000025</c:v>
                </c:pt>
                <c:pt idx="6503">
                  <c:v>9.0319195200000006</c:v>
                </c:pt>
                <c:pt idx="6504">
                  <c:v>9.0333083999999992</c:v>
                </c:pt>
                <c:pt idx="6505">
                  <c:v>9.0346972800000014</c:v>
                </c:pt>
                <c:pt idx="6506">
                  <c:v>9.03608616</c:v>
                </c:pt>
                <c:pt idx="6507">
                  <c:v>9.0374750400000003</c:v>
                </c:pt>
                <c:pt idx="6508">
                  <c:v>9.0388639199999972</c:v>
                </c:pt>
                <c:pt idx="6509">
                  <c:v>9.0402528000000011</c:v>
                </c:pt>
                <c:pt idx="6510">
                  <c:v>9.0416416799999997</c:v>
                </c:pt>
                <c:pt idx="6511">
                  <c:v>9.0430305600000018</c:v>
                </c:pt>
                <c:pt idx="6512">
                  <c:v>9.0444194399999986</c:v>
                </c:pt>
                <c:pt idx="6513">
                  <c:v>9.045808319999999</c:v>
                </c:pt>
                <c:pt idx="6514">
                  <c:v>9.0472000799999996</c:v>
                </c:pt>
                <c:pt idx="6515">
                  <c:v>9.0485918400000003</c:v>
                </c:pt>
                <c:pt idx="6516">
                  <c:v>9.0499807200000024</c:v>
                </c:pt>
                <c:pt idx="6517">
                  <c:v>9.051369600000001</c:v>
                </c:pt>
                <c:pt idx="6518">
                  <c:v>9.0527584800000014</c:v>
                </c:pt>
                <c:pt idx="6519">
                  <c:v>9.0541473600000018</c:v>
                </c:pt>
                <c:pt idx="6520">
                  <c:v>9.0555362400000323</c:v>
                </c:pt>
                <c:pt idx="6521">
                  <c:v>9.0569251200000007</c:v>
                </c:pt>
                <c:pt idx="6522">
                  <c:v>9.0583139999999993</c:v>
                </c:pt>
                <c:pt idx="6523">
                  <c:v>9.0597028800000068</c:v>
                </c:pt>
                <c:pt idx="6524">
                  <c:v>9.0610917600000001</c:v>
                </c:pt>
                <c:pt idx="6525">
                  <c:v>9.0624832800000217</c:v>
                </c:pt>
                <c:pt idx="6526">
                  <c:v>9.063875040000001</c:v>
                </c:pt>
                <c:pt idx="6527">
                  <c:v>9.0652639200000014</c:v>
                </c:pt>
                <c:pt idx="6528">
                  <c:v>9.0666528000000142</c:v>
                </c:pt>
                <c:pt idx="6529">
                  <c:v>9.0680416799999985</c:v>
                </c:pt>
                <c:pt idx="6530">
                  <c:v>9.0694305600000238</c:v>
                </c:pt>
                <c:pt idx="6531">
                  <c:v>9.0708194400000011</c:v>
                </c:pt>
                <c:pt idx="6532">
                  <c:v>9.0721972800000028</c:v>
                </c:pt>
                <c:pt idx="6533">
                  <c:v>9.0735890400000159</c:v>
                </c:pt>
                <c:pt idx="6534">
                  <c:v>9.0749805600000002</c:v>
                </c:pt>
                <c:pt idx="6535">
                  <c:v>9.0763694400000006</c:v>
                </c:pt>
                <c:pt idx="6536">
                  <c:v>9.0777583200000009</c:v>
                </c:pt>
                <c:pt idx="6537">
                  <c:v>9.0791472000000066</c:v>
                </c:pt>
                <c:pt idx="6538">
                  <c:v>9.0805389600000037</c:v>
                </c:pt>
                <c:pt idx="6539">
                  <c:v>9.0819278399999988</c:v>
                </c:pt>
                <c:pt idx="6540">
                  <c:v>9.0833167200000009</c:v>
                </c:pt>
                <c:pt idx="6541">
                  <c:v>9.0847056000000013</c:v>
                </c:pt>
                <c:pt idx="6542">
                  <c:v>9.0860973600000001</c:v>
                </c:pt>
                <c:pt idx="6543">
                  <c:v>9.0874862400000165</c:v>
                </c:pt>
                <c:pt idx="6544">
                  <c:v>9.0888751199999991</c:v>
                </c:pt>
                <c:pt idx="6545">
                  <c:v>9.0902640000000012</c:v>
                </c:pt>
                <c:pt idx="6546">
                  <c:v>9.0916418400000012</c:v>
                </c:pt>
                <c:pt idx="6547">
                  <c:v>9.0930417599999984</c:v>
                </c:pt>
                <c:pt idx="6548">
                  <c:v>9.0944196000000037</c:v>
                </c:pt>
                <c:pt idx="6549">
                  <c:v>9.0958084799999988</c:v>
                </c:pt>
                <c:pt idx="6550">
                  <c:v>9.0971973600000009</c:v>
                </c:pt>
                <c:pt idx="6551">
                  <c:v>9.0985862400000048</c:v>
                </c:pt>
                <c:pt idx="6552">
                  <c:v>9.0999751199999999</c:v>
                </c:pt>
                <c:pt idx="6553">
                  <c:v>9.1013666399999984</c:v>
                </c:pt>
                <c:pt idx="6554">
                  <c:v>9.1027555200000023</c:v>
                </c:pt>
                <c:pt idx="6555">
                  <c:v>9.1041444000000009</c:v>
                </c:pt>
                <c:pt idx="6556">
                  <c:v>9.1055332800000048</c:v>
                </c:pt>
                <c:pt idx="6557">
                  <c:v>9.1069223999999984</c:v>
                </c:pt>
                <c:pt idx="6558">
                  <c:v>9.1083112799999988</c:v>
                </c:pt>
                <c:pt idx="6559">
                  <c:v>9.1097001600000009</c:v>
                </c:pt>
                <c:pt idx="6560">
                  <c:v>9.1110945600000015</c:v>
                </c:pt>
                <c:pt idx="6561">
                  <c:v>9.1124834400000037</c:v>
                </c:pt>
                <c:pt idx="6562">
                  <c:v>9.1138749599999986</c:v>
                </c:pt>
                <c:pt idx="6563">
                  <c:v>9.1152528000000004</c:v>
                </c:pt>
                <c:pt idx="6564">
                  <c:v>9.1166556000000014</c:v>
                </c:pt>
                <c:pt idx="6565">
                  <c:v>9.1180305600000011</c:v>
                </c:pt>
                <c:pt idx="6566">
                  <c:v>9.1194194400000015</c:v>
                </c:pt>
                <c:pt idx="6567">
                  <c:v>9.1208083200000019</c:v>
                </c:pt>
                <c:pt idx="6568">
                  <c:v>9.1222000800000007</c:v>
                </c:pt>
                <c:pt idx="6569">
                  <c:v>9.1235889600000011</c:v>
                </c:pt>
                <c:pt idx="6570">
                  <c:v>9.1249778399999997</c:v>
                </c:pt>
                <c:pt idx="6571">
                  <c:v>9.12636672</c:v>
                </c:pt>
                <c:pt idx="6572">
                  <c:v>9.1277555999999986</c:v>
                </c:pt>
                <c:pt idx="6573">
                  <c:v>9.129144479999999</c:v>
                </c:pt>
                <c:pt idx="6574">
                  <c:v>9.1305362400000067</c:v>
                </c:pt>
                <c:pt idx="6575">
                  <c:v>9.1319251199999982</c:v>
                </c:pt>
                <c:pt idx="6576">
                  <c:v>9.1333139999999986</c:v>
                </c:pt>
                <c:pt idx="6577">
                  <c:v>9.134702879999999</c:v>
                </c:pt>
                <c:pt idx="6578">
                  <c:v>9.1360917599999993</c:v>
                </c:pt>
                <c:pt idx="6579">
                  <c:v>9.1374806400000015</c:v>
                </c:pt>
                <c:pt idx="6580">
                  <c:v>9.1388723999999986</c:v>
                </c:pt>
                <c:pt idx="6581">
                  <c:v>9.1402612799999972</c:v>
                </c:pt>
                <c:pt idx="6582">
                  <c:v>9.1416501599999993</c:v>
                </c:pt>
                <c:pt idx="6583">
                  <c:v>9.1430390400000014</c:v>
                </c:pt>
                <c:pt idx="6584">
                  <c:v>9.14443056</c:v>
                </c:pt>
                <c:pt idx="6585">
                  <c:v>9.1458112800000002</c:v>
                </c:pt>
                <c:pt idx="6586">
                  <c:v>9.147200159999997</c:v>
                </c:pt>
                <c:pt idx="6587">
                  <c:v>9.1485890400000009</c:v>
                </c:pt>
                <c:pt idx="6588">
                  <c:v>9.1499779199999995</c:v>
                </c:pt>
                <c:pt idx="6589">
                  <c:v>9.1513668000000017</c:v>
                </c:pt>
                <c:pt idx="6590">
                  <c:v>9.1527556800000021</c:v>
                </c:pt>
                <c:pt idx="6591">
                  <c:v>9.1541445600000042</c:v>
                </c:pt>
                <c:pt idx="6592">
                  <c:v>9.1555360800000241</c:v>
                </c:pt>
                <c:pt idx="6593">
                  <c:v>9.1569278400000016</c:v>
                </c:pt>
                <c:pt idx="6594">
                  <c:v>9.1583167199999984</c:v>
                </c:pt>
                <c:pt idx="6595">
                  <c:v>9.1597056000000023</c:v>
                </c:pt>
                <c:pt idx="6596">
                  <c:v>9.1610944800000009</c:v>
                </c:pt>
                <c:pt idx="6597">
                  <c:v>9.1624862400000282</c:v>
                </c:pt>
                <c:pt idx="6598">
                  <c:v>9.1638751200000002</c:v>
                </c:pt>
                <c:pt idx="6599">
                  <c:v>9.1652640000000005</c:v>
                </c:pt>
                <c:pt idx="6600">
                  <c:v>9.1666528800000027</c:v>
                </c:pt>
                <c:pt idx="6601">
                  <c:v>9.1680417599999995</c:v>
                </c:pt>
                <c:pt idx="6602">
                  <c:v>9.1694306400000176</c:v>
                </c:pt>
                <c:pt idx="6603">
                  <c:v>9.1708084799999998</c:v>
                </c:pt>
                <c:pt idx="6604">
                  <c:v>9.172197360000002</c:v>
                </c:pt>
                <c:pt idx="6605">
                  <c:v>9.1735888800000023</c:v>
                </c:pt>
                <c:pt idx="6606">
                  <c:v>9.1749777599999991</c:v>
                </c:pt>
                <c:pt idx="6607">
                  <c:v>9.1763695200000015</c:v>
                </c:pt>
                <c:pt idx="6608">
                  <c:v>9.1777612799999986</c:v>
                </c:pt>
                <c:pt idx="6609">
                  <c:v>9.1791417600000003</c:v>
                </c:pt>
                <c:pt idx="6610">
                  <c:v>9.1805306400000006</c:v>
                </c:pt>
                <c:pt idx="6611">
                  <c:v>9.1819223999999995</c:v>
                </c:pt>
                <c:pt idx="6612">
                  <c:v>9.1833112799999999</c:v>
                </c:pt>
                <c:pt idx="6613">
                  <c:v>9.1847001600000002</c:v>
                </c:pt>
                <c:pt idx="6614">
                  <c:v>9.1860890400000006</c:v>
                </c:pt>
                <c:pt idx="6615">
                  <c:v>9.187477920000001</c:v>
                </c:pt>
                <c:pt idx="6616">
                  <c:v>9.1888723199999998</c:v>
                </c:pt>
                <c:pt idx="6617">
                  <c:v>9.1902527999999997</c:v>
                </c:pt>
                <c:pt idx="6618">
                  <c:v>9.1916500800000005</c:v>
                </c:pt>
                <c:pt idx="6619">
                  <c:v>9.1930027199999991</c:v>
                </c:pt>
                <c:pt idx="6620">
                  <c:v>9.1944278400000012</c:v>
                </c:pt>
                <c:pt idx="6621">
                  <c:v>9.1958196000000001</c:v>
                </c:pt>
                <c:pt idx="6622">
                  <c:v>9.1971806400000009</c:v>
                </c:pt>
                <c:pt idx="6623">
                  <c:v>9.1985584799999991</c:v>
                </c:pt>
                <c:pt idx="6624">
                  <c:v>9.1999084799999995</c:v>
                </c:pt>
                <c:pt idx="6625">
                  <c:v>9.2013667199999993</c:v>
                </c:pt>
                <c:pt idx="6626">
                  <c:v>9.2027556000000015</c:v>
                </c:pt>
                <c:pt idx="6627">
                  <c:v>9.2041444800000001</c:v>
                </c:pt>
                <c:pt idx="6628">
                  <c:v>9.2055333600000004</c:v>
                </c:pt>
                <c:pt idx="6629">
                  <c:v>9.2069222400000008</c:v>
                </c:pt>
                <c:pt idx="6630">
                  <c:v>9.2083111199999959</c:v>
                </c:pt>
                <c:pt idx="6631">
                  <c:v>9.2097000000000016</c:v>
                </c:pt>
                <c:pt idx="6632">
                  <c:v>9.2110888799999984</c:v>
                </c:pt>
                <c:pt idx="6633">
                  <c:v>9.2124777599999987</c:v>
                </c:pt>
                <c:pt idx="6634">
                  <c:v>9.2138695200000011</c:v>
                </c:pt>
                <c:pt idx="6635">
                  <c:v>9.2152583999999997</c:v>
                </c:pt>
                <c:pt idx="6636">
                  <c:v>9.2166472800000001</c:v>
                </c:pt>
                <c:pt idx="6637">
                  <c:v>9.2180056799999992</c:v>
                </c:pt>
                <c:pt idx="6638">
                  <c:v>9.2194140000000004</c:v>
                </c:pt>
                <c:pt idx="6639">
                  <c:v>9.2207805600000015</c:v>
                </c:pt>
                <c:pt idx="6640">
                  <c:v>9.2221972800000014</c:v>
                </c:pt>
                <c:pt idx="6641">
                  <c:v>9.22358616</c:v>
                </c:pt>
                <c:pt idx="6642">
                  <c:v>9.2249779199999988</c:v>
                </c:pt>
                <c:pt idx="6643">
                  <c:v>9.2263694399999991</c:v>
                </c:pt>
                <c:pt idx="6644">
                  <c:v>9.227761199999998</c:v>
                </c:pt>
                <c:pt idx="6645">
                  <c:v>9.2291500800000001</c:v>
                </c:pt>
                <c:pt idx="6646">
                  <c:v>9.2305389599999987</c:v>
                </c:pt>
                <c:pt idx="6647">
                  <c:v>9.2319278399999991</c:v>
                </c:pt>
                <c:pt idx="6648">
                  <c:v>9.2333167199999995</c:v>
                </c:pt>
                <c:pt idx="6649">
                  <c:v>9.2347055999999998</c:v>
                </c:pt>
                <c:pt idx="6650">
                  <c:v>9.2360918400000003</c:v>
                </c:pt>
                <c:pt idx="6651">
                  <c:v>9.2374807200000024</c:v>
                </c:pt>
                <c:pt idx="6652">
                  <c:v>9.2388722399999992</c:v>
                </c:pt>
                <c:pt idx="6653">
                  <c:v>9.2402611199999889</c:v>
                </c:pt>
                <c:pt idx="6654">
                  <c:v>9.2416418399999998</c:v>
                </c:pt>
                <c:pt idx="6655">
                  <c:v>9.2430307200000001</c:v>
                </c:pt>
                <c:pt idx="6656">
                  <c:v>9.2444195999999987</c:v>
                </c:pt>
                <c:pt idx="6657">
                  <c:v>9.2458084799999991</c:v>
                </c:pt>
                <c:pt idx="6658">
                  <c:v>9.2471999999999994</c:v>
                </c:pt>
                <c:pt idx="6659">
                  <c:v>9.2485888799999998</c:v>
                </c:pt>
                <c:pt idx="6660">
                  <c:v>9.2499806399999986</c:v>
                </c:pt>
                <c:pt idx="6661">
                  <c:v>9.251369519999999</c:v>
                </c:pt>
                <c:pt idx="6662">
                  <c:v>9.2527584000000012</c:v>
                </c:pt>
                <c:pt idx="6663">
                  <c:v>9.2541472800000015</c:v>
                </c:pt>
                <c:pt idx="6664">
                  <c:v>9.2555390400000217</c:v>
                </c:pt>
                <c:pt idx="6665">
                  <c:v>9.256927919999999</c:v>
                </c:pt>
                <c:pt idx="6666">
                  <c:v>9.2583194399999993</c:v>
                </c:pt>
                <c:pt idx="6667">
                  <c:v>9.2596944000000025</c:v>
                </c:pt>
                <c:pt idx="6668">
                  <c:v>9.2610861600000014</c:v>
                </c:pt>
                <c:pt idx="6669">
                  <c:v>9.2624750400000018</c:v>
                </c:pt>
                <c:pt idx="6670">
                  <c:v>9.2638749600000008</c:v>
                </c:pt>
                <c:pt idx="6671">
                  <c:v>9.2652528000000007</c:v>
                </c:pt>
                <c:pt idx="6672">
                  <c:v>9.2666445600000067</c:v>
                </c:pt>
                <c:pt idx="6673">
                  <c:v>9.2680360800000017</c:v>
                </c:pt>
                <c:pt idx="6674">
                  <c:v>9.269424960000002</c:v>
                </c:pt>
                <c:pt idx="6675">
                  <c:v>9.2708111999999989</c:v>
                </c:pt>
                <c:pt idx="6676">
                  <c:v>9.2721972000000008</c:v>
                </c:pt>
                <c:pt idx="6677">
                  <c:v>9.2735889600000014</c:v>
                </c:pt>
                <c:pt idx="6678">
                  <c:v>9.2749807199999985</c:v>
                </c:pt>
                <c:pt idx="6679">
                  <c:v>9.2763696000000007</c:v>
                </c:pt>
                <c:pt idx="6680">
                  <c:v>9.2777584799999993</c:v>
                </c:pt>
                <c:pt idx="6681">
                  <c:v>9.2791473600000014</c:v>
                </c:pt>
                <c:pt idx="6682">
                  <c:v>9.280536240000016</c:v>
                </c:pt>
                <c:pt idx="6683">
                  <c:v>9.281927759999995</c:v>
                </c:pt>
                <c:pt idx="6684">
                  <c:v>9.2833166400000025</c:v>
                </c:pt>
                <c:pt idx="6685">
                  <c:v>9.284705520000001</c:v>
                </c:pt>
                <c:pt idx="6686">
                  <c:v>9.2860972800000035</c:v>
                </c:pt>
                <c:pt idx="6687">
                  <c:v>9.2874861600000003</c:v>
                </c:pt>
                <c:pt idx="6688">
                  <c:v>9.2888750399999971</c:v>
                </c:pt>
                <c:pt idx="6689">
                  <c:v>9.2902639199999992</c:v>
                </c:pt>
                <c:pt idx="6690">
                  <c:v>9.2916527999999978</c:v>
                </c:pt>
                <c:pt idx="6691">
                  <c:v>9.2930416799999982</c:v>
                </c:pt>
                <c:pt idx="6692">
                  <c:v>9.2944305600000021</c:v>
                </c:pt>
                <c:pt idx="6693">
                  <c:v>9.2958194400000007</c:v>
                </c:pt>
                <c:pt idx="6694">
                  <c:v>9.2972083199999993</c:v>
                </c:pt>
                <c:pt idx="6695">
                  <c:v>9.2985971999999997</c:v>
                </c:pt>
                <c:pt idx="6696">
                  <c:v>9.29998608</c:v>
                </c:pt>
                <c:pt idx="6697">
                  <c:v>9.3013749599999986</c:v>
                </c:pt>
                <c:pt idx="6698">
                  <c:v>9.3027638400000026</c:v>
                </c:pt>
                <c:pt idx="6699">
                  <c:v>9.3041416800000007</c:v>
                </c:pt>
                <c:pt idx="6700">
                  <c:v>9.3055334400000067</c:v>
                </c:pt>
                <c:pt idx="6701">
                  <c:v>9.3069223200000017</c:v>
                </c:pt>
                <c:pt idx="6702">
                  <c:v>9.3083111999999986</c:v>
                </c:pt>
                <c:pt idx="6703">
                  <c:v>9.3097000800000043</c:v>
                </c:pt>
                <c:pt idx="6704">
                  <c:v>9.3110889600000011</c:v>
                </c:pt>
                <c:pt idx="6705">
                  <c:v>9.3124778400000068</c:v>
                </c:pt>
                <c:pt idx="6706">
                  <c:v>9.31386672</c:v>
                </c:pt>
                <c:pt idx="6707">
                  <c:v>9.3152556000000022</c:v>
                </c:pt>
                <c:pt idx="6708">
                  <c:v>9.3166444800000026</c:v>
                </c:pt>
                <c:pt idx="6709">
                  <c:v>9.3180333600000012</c:v>
                </c:pt>
                <c:pt idx="6710">
                  <c:v>9.3194222400000157</c:v>
                </c:pt>
                <c:pt idx="6711">
                  <c:v>9.3208111200000001</c:v>
                </c:pt>
                <c:pt idx="6712">
                  <c:v>9.3222000000000005</c:v>
                </c:pt>
                <c:pt idx="6713">
                  <c:v>9.3235888800000026</c:v>
                </c:pt>
                <c:pt idx="6714">
                  <c:v>9.3249777599999994</c:v>
                </c:pt>
                <c:pt idx="6715">
                  <c:v>9.3263666400000016</c:v>
                </c:pt>
                <c:pt idx="6716">
                  <c:v>9.3277555200000002</c:v>
                </c:pt>
                <c:pt idx="6717">
                  <c:v>9.3291444000000006</c:v>
                </c:pt>
                <c:pt idx="6718">
                  <c:v>9.3305361600000047</c:v>
                </c:pt>
                <c:pt idx="6719">
                  <c:v>9.3319250399999998</c:v>
                </c:pt>
                <c:pt idx="6720">
                  <c:v>9.3333139199999984</c:v>
                </c:pt>
                <c:pt idx="6721">
                  <c:v>9.3347028000000005</c:v>
                </c:pt>
                <c:pt idx="6722">
                  <c:v>9.3360916800000009</c:v>
                </c:pt>
                <c:pt idx="6723">
                  <c:v>9.3374805600000048</c:v>
                </c:pt>
                <c:pt idx="6724">
                  <c:v>9.3388694399999999</c:v>
                </c:pt>
                <c:pt idx="6725">
                  <c:v>9.3402583200000002</c:v>
                </c:pt>
                <c:pt idx="6726">
                  <c:v>9.3416472000000006</c:v>
                </c:pt>
                <c:pt idx="6727">
                  <c:v>9.3430360800000027</c:v>
                </c:pt>
                <c:pt idx="6728">
                  <c:v>9.3444249600000013</c:v>
                </c:pt>
                <c:pt idx="6729">
                  <c:v>9.3458138400000035</c:v>
                </c:pt>
                <c:pt idx="6730">
                  <c:v>9.3472027200000003</c:v>
                </c:pt>
                <c:pt idx="6731">
                  <c:v>9.348591840000001</c:v>
                </c:pt>
                <c:pt idx="6732">
                  <c:v>9.3499807200000014</c:v>
                </c:pt>
                <c:pt idx="6733">
                  <c:v>9.3513696000000035</c:v>
                </c:pt>
                <c:pt idx="6734">
                  <c:v>9.3527584800000003</c:v>
                </c:pt>
                <c:pt idx="6735">
                  <c:v>9.3541500000000006</c:v>
                </c:pt>
                <c:pt idx="6736">
                  <c:v>9.3555388800000241</c:v>
                </c:pt>
                <c:pt idx="6737">
                  <c:v>9.3569277600000014</c:v>
                </c:pt>
                <c:pt idx="6738">
                  <c:v>9.3583166400000017</c:v>
                </c:pt>
                <c:pt idx="6739">
                  <c:v>9.3597055200000217</c:v>
                </c:pt>
                <c:pt idx="6740">
                  <c:v>9.3610972800000027</c:v>
                </c:pt>
                <c:pt idx="6741">
                  <c:v>9.3624861600000262</c:v>
                </c:pt>
                <c:pt idx="6742">
                  <c:v>9.3638695200000068</c:v>
                </c:pt>
                <c:pt idx="6743">
                  <c:v>9.3652612800000021</c:v>
                </c:pt>
                <c:pt idx="6744">
                  <c:v>9.3666501600000043</c:v>
                </c:pt>
                <c:pt idx="6745">
                  <c:v>9.3680390400000046</c:v>
                </c:pt>
                <c:pt idx="6746">
                  <c:v>9.3694279200000068</c:v>
                </c:pt>
                <c:pt idx="6747">
                  <c:v>9.370816800000016</c:v>
                </c:pt>
                <c:pt idx="6748">
                  <c:v>9.3722083200000021</c:v>
                </c:pt>
                <c:pt idx="6749">
                  <c:v>9.3735972000000185</c:v>
                </c:pt>
                <c:pt idx="6750">
                  <c:v>9.3749860800000047</c:v>
                </c:pt>
                <c:pt idx="6751">
                  <c:v>9.3763749600000015</c:v>
                </c:pt>
                <c:pt idx="6752">
                  <c:v>9.3777528000000068</c:v>
                </c:pt>
                <c:pt idx="6753">
                  <c:v>9.37914168</c:v>
                </c:pt>
                <c:pt idx="6754">
                  <c:v>9.3805305600000182</c:v>
                </c:pt>
                <c:pt idx="6755">
                  <c:v>9.381919439999999</c:v>
                </c:pt>
                <c:pt idx="6756">
                  <c:v>9.3833112000000014</c:v>
                </c:pt>
                <c:pt idx="6757">
                  <c:v>9.3846972000000068</c:v>
                </c:pt>
                <c:pt idx="6758">
                  <c:v>9.3860860800000161</c:v>
                </c:pt>
                <c:pt idx="6759">
                  <c:v>9.3874749600000005</c:v>
                </c:pt>
                <c:pt idx="6760">
                  <c:v>9.3888638400000008</c:v>
                </c:pt>
                <c:pt idx="6761">
                  <c:v>9.3902556000000015</c:v>
                </c:pt>
                <c:pt idx="6762">
                  <c:v>9.3916444800000001</c:v>
                </c:pt>
                <c:pt idx="6763">
                  <c:v>9.3930333600000004</c:v>
                </c:pt>
                <c:pt idx="6764">
                  <c:v>9.3944222400000008</c:v>
                </c:pt>
                <c:pt idx="6765">
                  <c:v>9.3958111200000012</c:v>
                </c:pt>
                <c:pt idx="6766">
                  <c:v>9.3972000000000016</c:v>
                </c:pt>
                <c:pt idx="6767">
                  <c:v>9.3985888800000037</c:v>
                </c:pt>
                <c:pt idx="6768">
                  <c:v>9.3999806400000008</c:v>
                </c:pt>
                <c:pt idx="6769">
                  <c:v>9.4013695200000011</c:v>
                </c:pt>
                <c:pt idx="6770">
                  <c:v>9.4027584000000015</c:v>
                </c:pt>
                <c:pt idx="6771">
                  <c:v>9.4041472800000001</c:v>
                </c:pt>
                <c:pt idx="6772">
                  <c:v>9.4055361600000165</c:v>
                </c:pt>
                <c:pt idx="6773">
                  <c:v>9.4069250400000008</c:v>
                </c:pt>
                <c:pt idx="6774">
                  <c:v>9.4083139199999994</c:v>
                </c:pt>
                <c:pt idx="6775">
                  <c:v>9.4097028000000158</c:v>
                </c:pt>
                <c:pt idx="6776">
                  <c:v>9.4110945600000022</c:v>
                </c:pt>
                <c:pt idx="6777">
                  <c:v>9.4124860800000221</c:v>
                </c:pt>
                <c:pt idx="6778">
                  <c:v>9.4138749600000011</c:v>
                </c:pt>
                <c:pt idx="6779">
                  <c:v>9.4152638400000015</c:v>
                </c:pt>
                <c:pt idx="6780">
                  <c:v>9.4166527200000036</c:v>
                </c:pt>
                <c:pt idx="6781">
                  <c:v>9.4180389599999987</c:v>
                </c:pt>
                <c:pt idx="6782">
                  <c:v>9.4194278400000027</c:v>
                </c:pt>
                <c:pt idx="6783">
                  <c:v>9.4208196000000015</c:v>
                </c:pt>
                <c:pt idx="6784">
                  <c:v>9.4222084800000019</c:v>
                </c:pt>
                <c:pt idx="6785">
                  <c:v>9.4235860800000157</c:v>
                </c:pt>
                <c:pt idx="6786">
                  <c:v>9.4249749600000001</c:v>
                </c:pt>
                <c:pt idx="6787">
                  <c:v>9.4263638399999987</c:v>
                </c:pt>
                <c:pt idx="6788">
                  <c:v>9.4277527200000009</c:v>
                </c:pt>
                <c:pt idx="6789">
                  <c:v>9.4291418400000016</c:v>
                </c:pt>
                <c:pt idx="6790">
                  <c:v>9.4305307200000001</c:v>
                </c:pt>
                <c:pt idx="6791">
                  <c:v>9.4319195999999987</c:v>
                </c:pt>
                <c:pt idx="6792">
                  <c:v>9.4333139999999993</c:v>
                </c:pt>
                <c:pt idx="6793">
                  <c:v>9.4347028800000015</c:v>
                </c:pt>
                <c:pt idx="6794">
                  <c:v>9.4360917600000001</c:v>
                </c:pt>
                <c:pt idx="6795">
                  <c:v>9.4374806400000022</c:v>
                </c:pt>
                <c:pt idx="6796">
                  <c:v>9.4388723999999993</c:v>
                </c:pt>
                <c:pt idx="6797">
                  <c:v>9.4402612799999996</c:v>
                </c:pt>
                <c:pt idx="6798">
                  <c:v>9.4416501599999982</c:v>
                </c:pt>
                <c:pt idx="6799">
                  <c:v>9.4430390400000022</c:v>
                </c:pt>
                <c:pt idx="6800">
                  <c:v>9.4444305600000042</c:v>
                </c:pt>
                <c:pt idx="6801">
                  <c:v>9.4458194400000011</c:v>
                </c:pt>
                <c:pt idx="6802">
                  <c:v>9.4472083199999997</c:v>
                </c:pt>
                <c:pt idx="6803">
                  <c:v>9.4485972</c:v>
                </c:pt>
                <c:pt idx="6804">
                  <c:v>9.4499750399999982</c:v>
                </c:pt>
                <c:pt idx="6805">
                  <c:v>9.4513639199999986</c:v>
                </c:pt>
                <c:pt idx="6806">
                  <c:v>9.4527528000000185</c:v>
                </c:pt>
                <c:pt idx="6807">
                  <c:v>9.4541416800000011</c:v>
                </c:pt>
                <c:pt idx="6808">
                  <c:v>9.4555334400000142</c:v>
                </c:pt>
                <c:pt idx="6809">
                  <c:v>9.4569223200000021</c:v>
                </c:pt>
                <c:pt idx="6810">
                  <c:v>9.4583111999999989</c:v>
                </c:pt>
                <c:pt idx="6811">
                  <c:v>9.4597000800000028</c:v>
                </c:pt>
                <c:pt idx="6812">
                  <c:v>9.4610889600000014</c:v>
                </c:pt>
                <c:pt idx="6813">
                  <c:v>9.462477840000016</c:v>
                </c:pt>
                <c:pt idx="6814">
                  <c:v>9.4638667200000004</c:v>
                </c:pt>
                <c:pt idx="6815">
                  <c:v>9.4652556000000008</c:v>
                </c:pt>
                <c:pt idx="6816">
                  <c:v>9.4666444800000047</c:v>
                </c:pt>
                <c:pt idx="6817">
                  <c:v>9.468036240000016</c:v>
                </c:pt>
                <c:pt idx="6818">
                  <c:v>9.4694306400000219</c:v>
                </c:pt>
                <c:pt idx="6819">
                  <c:v>9.4708195200000027</c:v>
                </c:pt>
                <c:pt idx="6820">
                  <c:v>9.4721973600000027</c:v>
                </c:pt>
                <c:pt idx="6821">
                  <c:v>9.4735862400000244</c:v>
                </c:pt>
                <c:pt idx="6822">
                  <c:v>9.4749751199999999</c:v>
                </c:pt>
                <c:pt idx="6823">
                  <c:v>9.476366640000002</c:v>
                </c:pt>
                <c:pt idx="6824">
                  <c:v>9.4777555200000023</c:v>
                </c:pt>
                <c:pt idx="6825">
                  <c:v>9.4791444000000027</c:v>
                </c:pt>
                <c:pt idx="6826">
                  <c:v>9.4805332800000048</c:v>
                </c:pt>
                <c:pt idx="6827">
                  <c:v>9.4819223999999984</c:v>
                </c:pt>
                <c:pt idx="6828">
                  <c:v>9.4833112799999988</c:v>
                </c:pt>
                <c:pt idx="6829">
                  <c:v>9.4847001600000009</c:v>
                </c:pt>
                <c:pt idx="6830">
                  <c:v>9.4860890400000066</c:v>
                </c:pt>
                <c:pt idx="6831">
                  <c:v>9.4874779200000035</c:v>
                </c:pt>
                <c:pt idx="6832">
                  <c:v>9.4888668000000003</c:v>
                </c:pt>
                <c:pt idx="6833">
                  <c:v>9.4902556800000024</c:v>
                </c:pt>
                <c:pt idx="6834">
                  <c:v>9.4916445600000028</c:v>
                </c:pt>
                <c:pt idx="6835">
                  <c:v>9.4930334400000014</c:v>
                </c:pt>
                <c:pt idx="6836">
                  <c:v>9.4944249600000035</c:v>
                </c:pt>
                <c:pt idx="6837">
                  <c:v>9.4958138400000003</c:v>
                </c:pt>
                <c:pt idx="6838">
                  <c:v>9.4972027200000024</c:v>
                </c:pt>
                <c:pt idx="6839">
                  <c:v>9.4985918400000013</c:v>
                </c:pt>
                <c:pt idx="6840">
                  <c:v>9.4999807200000035</c:v>
                </c:pt>
                <c:pt idx="6841">
                  <c:v>9.5013696000000003</c:v>
                </c:pt>
                <c:pt idx="6842">
                  <c:v>9.5027611199999988</c:v>
                </c:pt>
                <c:pt idx="6843">
                  <c:v>9.504150000000001</c:v>
                </c:pt>
                <c:pt idx="6844">
                  <c:v>9.5055417600000016</c:v>
                </c:pt>
                <c:pt idx="6845">
                  <c:v>9.5069222400000015</c:v>
                </c:pt>
                <c:pt idx="6846">
                  <c:v>9.5083139999999986</c:v>
                </c:pt>
                <c:pt idx="6847">
                  <c:v>9.5097028800000025</c:v>
                </c:pt>
                <c:pt idx="6848">
                  <c:v>9.5110972800000013</c:v>
                </c:pt>
                <c:pt idx="6849">
                  <c:v>9.5124861600000159</c:v>
                </c:pt>
                <c:pt idx="6850">
                  <c:v>9.5138640000000017</c:v>
                </c:pt>
                <c:pt idx="6851">
                  <c:v>9.515252880000002</c:v>
                </c:pt>
                <c:pt idx="6852">
                  <c:v>9.5166444000000006</c:v>
                </c:pt>
                <c:pt idx="6853">
                  <c:v>9.5180332800000009</c:v>
                </c:pt>
                <c:pt idx="6854">
                  <c:v>9.5194224000000016</c:v>
                </c:pt>
                <c:pt idx="6855">
                  <c:v>9.5208112800000002</c:v>
                </c:pt>
                <c:pt idx="6856">
                  <c:v>9.5222001600000006</c:v>
                </c:pt>
                <c:pt idx="6857">
                  <c:v>9.5235890400000027</c:v>
                </c:pt>
                <c:pt idx="6858">
                  <c:v>9.5249779199999995</c:v>
                </c:pt>
                <c:pt idx="6859">
                  <c:v>9.5263668000000017</c:v>
                </c:pt>
                <c:pt idx="6860">
                  <c:v>9.5277556799999985</c:v>
                </c:pt>
                <c:pt idx="6861">
                  <c:v>9.5291472000000006</c:v>
                </c:pt>
                <c:pt idx="6862">
                  <c:v>9.5305360800000027</c:v>
                </c:pt>
                <c:pt idx="6863">
                  <c:v>9.5319249599999996</c:v>
                </c:pt>
                <c:pt idx="6864">
                  <c:v>9.5333138399999999</c:v>
                </c:pt>
                <c:pt idx="6865">
                  <c:v>9.5347027200000003</c:v>
                </c:pt>
                <c:pt idx="6866">
                  <c:v>9.5360944800000009</c:v>
                </c:pt>
                <c:pt idx="6867">
                  <c:v>9.5374833600000013</c:v>
                </c:pt>
                <c:pt idx="6868">
                  <c:v>9.538875119999993</c:v>
                </c:pt>
                <c:pt idx="6869">
                  <c:v>9.5402639999999987</c:v>
                </c:pt>
                <c:pt idx="6870">
                  <c:v>9.5416418400000005</c:v>
                </c:pt>
                <c:pt idx="6871">
                  <c:v>9.543033359999999</c:v>
                </c:pt>
                <c:pt idx="6872">
                  <c:v>9.5444251199999997</c:v>
                </c:pt>
                <c:pt idx="6873">
                  <c:v>9.5458166400000017</c:v>
                </c:pt>
                <c:pt idx="6874">
                  <c:v>9.5472028800000004</c:v>
                </c:pt>
                <c:pt idx="6875">
                  <c:v>9.5485944000000007</c:v>
                </c:pt>
                <c:pt idx="6876">
                  <c:v>9.5499832800000011</c:v>
                </c:pt>
                <c:pt idx="6877">
                  <c:v>9.5513723999999982</c:v>
                </c:pt>
                <c:pt idx="6878">
                  <c:v>9.5527584000000036</c:v>
                </c:pt>
                <c:pt idx="6879">
                  <c:v>9.5541501600000007</c:v>
                </c:pt>
                <c:pt idx="6880">
                  <c:v>9.555539040000026</c:v>
                </c:pt>
                <c:pt idx="6881">
                  <c:v>9.5569279200000015</c:v>
                </c:pt>
                <c:pt idx="6882">
                  <c:v>9.5583168000000001</c:v>
                </c:pt>
                <c:pt idx="6883">
                  <c:v>9.5597056800000022</c:v>
                </c:pt>
                <c:pt idx="6884">
                  <c:v>9.5610945600000026</c:v>
                </c:pt>
                <c:pt idx="6885">
                  <c:v>9.5624834400000047</c:v>
                </c:pt>
                <c:pt idx="6886">
                  <c:v>9.5638723200000015</c:v>
                </c:pt>
                <c:pt idx="6887">
                  <c:v>9.5652612000000001</c:v>
                </c:pt>
                <c:pt idx="6888">
                  <c:v>9.5666500800000005</c:v>
                </c:pt>
                <c:pt idx="6889">
                  <c:v>9.5680389600000009</c:v>
                </c:pt>
                <c:pt idx="6890">
                  <c:v>9.5694278400000048</c:v>
                </c:pt>
                <c:pt idx="6891">
                  <c:v>9.5708167200000016</c:v>
                </c:pt>
                <c:pt idx="6892">
                  <c:v>9.5722056000000002</c:v>
                </c:pt>
                <c:pt idx="6893">
                  <c:v>9.5735944800000006</c:v>
                </c:pt>
                <c:pt idx="6894">
                  <c:v>9.5749862400000048</c:v>
                </c:pt>
                <c:pt idx="6895">
                  <c:v>9.5763638400000008</c:v>
                </c:pt>
                <c:pt idx="6896">
                  <c:v>9.5777527200000012</c:v>
                </c:pt>
                <c:pt idx="6897">
                  <c:v>9.5791418400000001</c:v>
                </c:pt>
                <c:pt idx="6898">
                  <c:v>9.5805307200000005</c:v>
                </c:pt>
                <c:pt idx="6899">
                  <c:v>9.5819222400000008</c:v>
                </c:pt>
                <c:pt idx="6900">
                  <c:v>9.5833111199999976</c:v>
                </c:pt>
                <c:pt idx="6901">
                  <c:v>9.5847000000000016</c:v>
                </c:pt>
                <c:pt idx="6902">
                  <c:v>9.5860917600000004</c:v>
                </c:pt>
                <c:pt idx="6903">
                  <c:v>9.5874806400000008</c:v>
                </c:pt>
                <c:pt idx="6904">
                  <c:v>9.5888695200000011</c:v>
                </c:pt>
                <c:pt idx="6905">
                  <c:v>9.59026128</c:v>
                </c:pt>
                <c:pt idx="6906">
                  <c:v>9.5916472800000001</c:v>
                </c:pt>
                <c:pt idx="6907">
                  <c:v>9.5930390400000007</c:v>
                </c:pt>
                <c:pt idx="6908">
                  <c:v>9.5944250400000008</c:v>
                </c:pt>
                <c:pt idx="6909">
                  <c:v>9.5958139200000012</c:v>
                </c:pt>
                <c:pt idx="6910">
                  <c:v>9.5972028000000016</c:v>
                </c:pt>
                <c:pt idx="6911">
                  <c:v>9.5985945600000022</c:v>
                </c:pt>
                <c:pt idx="6912">
                  <c:v>9.599983439999999</c:v>
                </c:pt>
                <c:pt idx="6913">
                  <c:v>9.6013723199999994</c:v>
                </c:pt>
                <c:pt idx="6914">
                  <c:v>9.6027611999999998</c:v>
                </c:pt>
                <c:pt idx="6915">
                  <c:v>9.6041500800000001</c:v>
                </c:pt>
                <c:pt idx="6916">
                  <c:v>9.6055389600000023</c:v>
                </c:pt>
                <c:pt idx="6917">
                  <c:v>9.6069278400000009</c:v>
                </c:pt>
                <c:pt idx="6918">
                  <c:v>9.6083167199999995</c:v>
                </c:pt>
                <c:pt idx="6919">
                  <c:v>9.6097084800000019</c:v>
                </c:pt>
                <c:pt idx="6920">
                  <c:v>9.6110973599999987</c:v>
                </c:pt>
                <c:pt idx="6921">
                  <c:v>9.6124862400000239</c:v>
                </c:pt>
                <c:pt idx="6922">
                  <c:v>9.6138751199999994</c:v>
                </c:pt>
                <c:pt idx="6923">
                  <c:v>9.6152639999999998</c:v>
                </c:pt>
                <c:pt idx="6924">
                  <c:v>9.6166444800000015</c:v>
                </c:pt>
                <c:pt idx="6925">
                  <c:v>9.6180388800000003</c:v>
                </c:pt>
                <c:pt idx="6926">
                  <c:v>9.6194306400000027</c:v>
                </c:pt>
                <c:pt idx="6927">
                  <c:v>9.6208195200000013</c:v>
                </c:pt>
                <c:pt idx="6928">
                  <c:v>9.6221973600000013</c:v>
                </c:pt>
                <c:pt idx="6929">
                  <c:v>9.6235862400000158</c:v>
                </c:pt>
                <c:pt idx="6930">
                  <c:v>9.6249751199999949</c:v>
                </c:pt>
                <c:pt idx="6931">
                  <c:v>9.6263639999999988</c:v>
                </c:pt>
                <c:pt idx="6932">
                  <c:v>9.6277500000000007</c:v>
                </c:pt>
                <c:pt idx="6933">
                  <c:v>9.6291417599999996</c:v>
                </c:pt>
                <c:pt idx="6934">
                  <c:v>9.6305277599999997</c:v>
                </c:pt>
                <c:pt idx="6935">
                  <c:v>9.63191664</c:v>
                </c:pt>
                <c:pt idx="6936">
                  <c:v>9.6333055199999986</c:v>
                </c:pt>
                <c:pt idx="6937">
                  <c:v>9.634694399999999</c:v>
                </c:pt>
                <c:pt idx="6938">
                  <c:v>9.6360832800000011</c:v>
                </c:pt>
                <c:pt idx="6939">
                  <c:v>9.6374724000000001</c:v>
                </c:pt>
                <c:pt idx="6940">
                  <c:v>9.638869439999997</c:v>
                </c:pt>
                <c:pt idx="6941">
                  <c:v>9.6402583199999992</c:v>
                </c:pt>
                <c:pt idx="6942">
                  <c:v>9.6416500799999998</c:v>
                </c:pt>
                <c:pt idx="6943">
                  <c:v>9.6430389599999984</c:v>
                </c:pt>
                <c:pt idx="6944">
                  <c:v>9.6444278399999988</c:v>
                </c:pt>
                <c:pt idx="6945">
                  <c:v>9.6458196000000012</c:v>
                </c:pt>
                <c:pt idx="6946">
                  <c:v>9.647208479999998</c:v>
                </c:pt>
                <c:pt idx="6947">
                  <c:v>9.6485973600000001</c:v>
                </c:pt>
                <c:pt idx="6948">
                  <c:v>9.6499862400000005</c:v>
                </c:pt>
                <c:pt idx="6949">
                  <c:v>9.6513751199999991</c:v>
                </c:pt>
                <c:pt idx="6950">
                  <c:v>9.6527640000000048</c:v>
                </c:pt>
                <c:pt idx="6951">
                  <c:v>9.6541528800000016</c:v>
                </c:pt>
                <c:pt idx="6952">
                  <c:v>9.655541760000002</c:v>
                </c:pt>
                <c:pt idx="6953">
                  <c:v>9.6569306400000023</c:v>
                </c:pt>
                <c:pt idx="6954">
                  <c:v>9.6583195200000009</c:v>
                </c:pt>
                <c:pt idx="6955">
                  <c:v>9.6597084000000013</c:v>
                </c:pt>
                <c:pt idx="6956">
                  <c:v>9.661083360000001</c:v>
                </c:pt>
                <c:pt idx="6957">
                  <c:v>9.6624722400000067</c:v>
                </c:pt>
                <c:pt idx="6958">
                  <c:v>9.6638640000000002</c:v>
                </c:pt>
                <c:pt idx="6959">
                  <c:v>9.6652528800000024</c:v>
                </c:pt>
                <c:pt idx="6960">
                  <c:v>9.666641760000001</c:v>
                </c:pt>
                <c:pt idx="6961">
                  <c:v>9.6680306400000013</c:v>
                </c:pt>
                <c:pt idx="6962">
                  <c:v>9.6694195200000195</c:v>
                </c:pt>
                <c:pt idx="6963">
                  <c:v>9.6708084000000003</c:v>
                </c:pt>
                <c:pt idx="6964">
                  <c:v>9.6721972800000007</c:v>
                </c:pt>
                <c:pt idx="6965">
                  <c:v>9.6735861600000028</c:v>
                </c:pt>
                <c:pt idx="6966">
                  <c:v>9.6749750399999996</c:v>
                </c:pt>
                <c:pt idx="6967">
                  <c:v>9.6763668000000003</c:v>
                </c:pt>
                <c:pt idx="6968">
                  <c:v>9.6777556800000024</c:v>
                </c:pt>
                <c:pt idx="6969">
                  <c:v>9.6791445600000028</c:v>
                </c:pt>
                <c:pt idx="6970">
                  <c:v>9.6805360800000066</c:v>
                </c:pt>
                <c:pt idx="6971">
                  <c:v>9.6819278400000002</c:v>
                </c:pt>
                <c:pt idx="6972">
                  <c:v>9.6833167200000005</c:v>
                </c:pt>
                <c:pt idx="6973">
                  <c:v>9.6847084799999994</c:v>
                </c:pt>
                <c:pt idx="6974">
                  <c:v>9.6860860800000026</c:v>
                </c:pt>
                <c:pt idx="6975">
                  <c:v>9.6874778400000014</c:v>
                </c:pt>
                <c:pt idx="6976">
                  <c:v>9.68886672</c:v>
                </c:pt>
                <c:pt idx="6977">
                  <c:v>9.6902555999999986</c:v>
                </c:pt>
                <c:pt idx="6978">
                  <c:v>9.691644479999999</c:v>
                </c:pt>
                <c:pt idx="6979">
                  <c:v>9.6930333600000012</c:v>
                </c:pt>
                <c:pt idx="6980">
                  <c:v>9.6944222400000015</c:v>
                </c:pt>
                <c:pt idx="6981">
                  <c:v>9.6958111200000001</c:v>
                </c:pt>
                <c:pt idx="6982">
                  <c:v>9.6972000000000005</c:v>
                </c:pt>
                <c:pt idx="6983">
                  <c:v>9.6985917599999993</c:v>
                </c:pt>
                <c:pt idx="6984">
                  <c:v>9.6999806400000015</c:v>
                </c:pt>
                <c:pt idx="6985">
                  <c:v>9.7013695200000001</c:v>
                </c:pt>
                <c:pt idx="6986">
                  <c:v>9.7027584000000004</c:v>
                </c:pt>
                <c:pt idx="6987">
                  <c:v>9.7041472800000008</c:v>
                </c:pt>
                <c:pt idx="6988">
                  <c:v>9.7055390400000068</c:v>
                </c:pt>
                <c:pt idx="6989">
                  <c:v>9.70692792</c:v>
                </c:pt>
                <c:pt idx="6990">
                  <c:v>9.7083167999999986</c:v>
                </c:pt>
                <c:pt idx="6991">
                  <c:v>9.7097056800000008</c:v>
                </c:pt>
                <c:pt idx="6992">
                  <c:v>9.7110945600000012</c:v>
                </c:pt>
                <c:pt idx="6993">
                  <c:v>9.7124834400000015</c:v>
                </c:pt>
                <c:pt idx="6994">
                  <c:v>9.7138723200000001</c:v>
                </c:pt>
                <c:pt idx="6995">
                  <c:v>9.7152611999999987</c:v>
                </c:pt>
                <c:pt idx="6996">
                  <c:v>9.7166500800000009</c:v>
                </c:pt>
                <c:pt idx="6997">
                  <c:v>9.7180418399999997</c:v>
                </c:pt>
                <c:pt idx="6998">
                  <c:v>9.7194307200000036</c:v>
                </c:pt>
                <c:pt idx="6999">
                  <c:v>9.7208195999999987</c:v>
                </c:pt>
                <c:pt idx="7000">
                  <c:v>9.722208479999999</c:v>
                </c:pt>
                <c:pt idx="7001">
                  <c:v>9.7235973600000012</c:v>
                </c:pt>
                <c:pt idx="7002">
                  <c:v>9.7249862400000016</c:v>
                </c:pt>
                <c:pt idx="7003">
                  <c:v>9.726375119999993</c:v>
                </c:pt>
                <c:pt idx="7004">
                  <c:v>9.7277639999999987</c:v>
                </c:pt>
                <c:pt idx="7005">
                  <c:v>9.7291528800000009</c:v>
                </c:pt>
                <c:pt idx="7006">
                  <c:v>9.730538880000001</c:v>
                </c:pt>
                <c:pt idx="7007">
                  <c:v>9.7319277599999889</c:v>
                </c:pt>
                <c:pt idx="7008">
                  <c:v>9.7333166399999982</c:v>
                </c:pt>
                <c:pt idx="7009">
                  <c:v>9.7347055199999986</c:v>
                </c:pt>
                <c:pt idx="7010">
                  <c:v>9.7360944000000007</c:v>
                </c:pt>
                <c:pt idx="7011">
                  <c:v>9.7374832800000011</c:v>
                </c:pt>
                <c:pt idx="7012">
                  <c:v>9.7388723999999982</c:v>
                </c:pt>
                <c:pt idx="7013">
                  <c:v>9.7402612799999986</c:v>
                </c:pt>
                <c:pt idx="7014">
                  <c:v>9.7416501599999972</c:v>
                </c:pt>
                <c:pt idx="7015">
                  <c:v>9.7430390400000011</c:v>
                </c:pt>
                <c:pt idx="7016">
                  <c:v>9.7444166400000007</c:v>
                </c:pt>
                <c:pt idx="7017">
                  <c:v>9.7458194399999982</c:v>
                </c:pt>
                <c:pt idx="7018">
                  <c:v>9.7471943999999997</c:v>
                </c:pt>
                <c:pt idx="7019">
                  <c:v>9.7485861599999986</c:v>
                </c:pt>
                <c:pt idx="7020">
                  <c:v>9.7499750399999972</c:v>
                </c:pt>
                <c:pt idx="7021">
                  <c:v>9.7513667999999996</c:v>
                </c:pt>
                <c:pt idx="7022">
                  <c:v>9.7527556800000035</c:v>
                </c:pt>
                <c:pt idx="7023">
                  <c:v>9.7541445600000003</c:v>
                </c:pt>
                <c:pt idx="7024">
                  <c:v>9.7555334400000007</c:v>
                </c:pt>
                <c:pt idx="7025">
                  <c:v>9.756922320000001</c:v>
                </c:pt>
                <c:pt idx="7026">
                  <c:v>9.7583111999999979</c:v>
                </c:pt>
                <c:pt idx="7027">
                  <c:v>9.7597000800000018</c:v>
                </c:pt>
                <c:pt idx="7028">
                  <c:v>9.7610889599999986</c:v>
                </c:pt>
                <c:pt idx="7029">
                  <c:v>9.7624807200000028</c:v>
                </c:pt>
                <c:pt idx="7030">
                  <c:v>9.7638696000000014</c:v>
                </c:pt>
                <c:pt idx="7031">
                  <c:v>9.76525848</c:v>
                </c:pt>
                <c:pt idx="7032">
                  <c:v>9.7666473600000021</c:v>
                </c:pt>
                <c:pt idx="7033">
                  <c:v>9.7680362400000043</c:v>
                </c:pt>
                <c:pt idx="7034">
                  <c:v>9.7694251200000011</c:v>
                </c:pt>
                <c:pt idx="7035">
                  <c:v>9.7708139999999997</c:v>
                </c:pt>
                <c:pt idx="7036">
                  <c:v>9.77220552</c:v>
                </c:pt>
                <c:pt idx="7037">
                  <c:v>9.7735944000000003</c:v>
                </c:pt>
                <c:pt idx="7038">
                  <c:v>9.7749722399999985</c:v>
                </c:pt>
                <c:pt idx="7039">
                  <c:v>9.7763611199999971</c:v>
                </c:pt>
                <c:pt idx="7040">
                  <c:v>9.7777500000000011</c:v>
                </c:pt>
                <c:pt idx="7041">
                  <c:v>9.7791528000000003</c:v>
                </c:pt>
                <c:pt idx="7042">
                  <c:v>9.78052776</c:v>
                </c:pt>
                <c:pt idx="7043">
                  <c:v>9.7819305600000011</c:v>
                </c:pt>
                <c:pt idx="7044">
                  <c:v>9.7833055200000008</c:v>
                </c:pt>
                <c:pt idx="7045">
                  <c:v>9.7846972800000014</c:v>
                </c:pt>
                <c:pt idx="7046">
                  <c:v>9.78608616</c:v>
                </c:pt>
                <c:pt idx="7047">
                  <c:v>9.7874750400000003</c:v>
                </c:pt>
                <c:pt idx="7048">
                  <c:v>9.7888667999999992</c:v>
                </c:pt>
                <c:pt idx="7049">
                  <c:v>9.7902556799999996</c:v>
                </c:pt>
                <c:pt idx="7050">
                  <c:v>9.7916472000000017</c:v>
                </c:pt>
                <c:pt idx="7051">
                  <c:v>9.7930360800000003</c:v>
                </c:pt>
                <c:pt idx="7052">
                  <c:v>9.7944249600000006</c:v>
                </c:pt>
                <c:pt idx="7053">
                  <c:v>9.795813840000001</c:v>
                </c:pt>
                <c:pt idx="7054">
                  <c:v>9.7972027199999978</c:v>
                </c:pt>
                <c:pt idx="7055">
                  <c:v>9.7985944800000002</c:v>
                </c:pt>
                <c:pt idx="7056">
                  <c:v>9.7999833600000006</c:v>
                </c:pt>
                <c:pt idx="7057">
                  <c:v>9.8013638399999987</c:v>
                </c:pt>
                <c:pt idx="7058">
                  <c:v>9.8027584800000014</c:v>
                </c:pt>
                <c:pt idx="7059">
                  <c:v>9.8041473600000018</c:v>
                </c:pt>
                <c:pt idx="7060">
                  <c:v>9.8055388800000163</c:v>
                </c:pt>
                <c:pt idx="7061">
                  <c:v>9.8069277600000024</c:v>
                </c:pt>
                <c:pt idx="7062">
                  <c:v>9.808316640000001</c:v>
                </c:pt>
                <c:pt idx="7063">
                  <c:v>9.8097055200000067</c:v>
                </c:pt>
                <c:pt idx="7064">
                  <c:v>9.8110944000000018</c:v>
                </c:pt>
                <c:pt idx="7065">
                  <c:v>9.8124832800000217</c:v>
                </c:pt>
                <c:pt idx="7066">
                  <c:v>9.8138611199999986</c:v>
                </c:pt>
                <c:pt idx="7067">
                  <c:v>9.8152639200000014</c:v>
                </c:pt>
                <c:pt idx="7068">
                  <c:v>9.8166388800000028</c:v>
                </c:pt>
                <c:pt idx="7069">
                  <c:v>9.8180306400000035</c:v>
                </c:pt>
                <c:pt idx="7070">
                  <c:v>9.8194305600000238</c:v>
                </c:pt>
                <c:pt idx="7071">
                  <c:v>9.8208055200000022</c:v>
                </c:pt>
                <c:pt idx="7072">
                  <c:v>9.8222056800000015</c:v>
                </c:pt>
                <c:pt idx="7073">
                  <c:v>9.823597200000016</c:v>
                </c:pt>
                <c:pt idx="7074">
                  <c:v>9.8249724000000001</c:v>
                </c:pt>
                <c:pt idx="7075">
                  <c:v>9.8263639199999986</c:v>
                </c:pt>
                <c:pt idx="7076">
                  <c:v>9.827755680000001</c:v>
                </c:pt>
                <c:pt idx="7077">
                  <c:v>9.8291472000000066</c:v>
                </c:pt>
                <c:pt idx="7078">
                  <c:v>9.8305389600000037</c:v>
                </c:pt>
                <c:pt idx="7079">
                  <c:v>9.8319307200000008</c:v>
                </c:pt>
                <c:pt idx="7080">
                  <c:v>9.8333056800000005</c:v>
                </c:pt>
                <c:pt idx="7081">
                  <c:v>9.8347084799999998</c:v>
                </c:pt>
                <c:pt idx="7082">
                  <c:v>9.8360860800000047</c:v>
                </c:pt>
                <c:pt idx="7083">
                  <c:v>9.8374749600000015</c:v>
                </c:pt>
                <c:pt idx="7084">
                  <c:v>9.8388638399999984</c:v>
                </c:pt>
                <c:pt idx="7085">
                  <c:v>9.8402527199999987</c:v>
                </c:pt>
                <c:pt idx="7086">
                  <c:v>9.8416418400000012</c:v>
                </c:pt>
                <c:pt idx="7087">
                  <c:v>9.8430307200000016</c:v>
                </c:pt>
                <c:pt idx="7088">
                  <c:v>9.8444196000000037</c:v>
                </c:pt>
                <c:pt idx="7089">
                  <c:v>9.8458084799999988</c:v>
                </c:pt>
                <c:pt idx="7090">
                  <c:v>9.8471973600000009</c:v>
                </c:pt>
                <c:pt idx="7091">
                  <c:v>9.8485862400000048</c:v>
                </c:pt>
                <c:pt idx="7092">
                  <c:v>9.8499751199999999</c:v>
                </c:pt>
                <c:pt idx="7093">
                  <c:v>9.8513640000000002</c:v>
                </c:pt>
                <c:pt idx="7094">
                  <c:v>9.8527528800000219</c:v>
                </c:pt>
                <c:pt idx="7095">
                  <c:v>9.854141760000001</c:v>
                </c:pt>
                <c:pt idx="7096">
                  <c:v>9.8555332800000244</c:v>
                </c:pt>
                <c:pt idx="7097">
                  <c:v>9.856922400000002</c:v>
                </c:pt>
                <c:pt idx="7098">
                  <c:v>9.8583112799999988</c:v>
                </c:pt>
                <c:pt idx="7099">
                  <c:v>9.8597001600000027</c:v>
                </c:pt>
                <c:pt idx="7100">
                  <c:v>9.8610890400000066</c:v>
                </c:pt>
                <c:pt idx="7101">
                  <c:v>9.8624805600000283</c:v>
                </c:pt>
                <c:pt idx="7102">
                  <c:v>9.8638694400000002</c:v>
                </c:pt>
                <c:pt idx="7103">
                  <c:v>9.8652583200000006</c:v>
                </c:pt>
                <c:pt idx="7104">
                  <c:v>9.866647200000024</c:v>
                </c:pt>
                <c:pt idx="7105">
                  <c:v>9.8680360800000066</c:v>
                </c:pt>
                <c:pt idx="7106">
                  <c:v>9.8694249600000195</c:v>
                </c:pt>
                <c:pt idx="7107">
                  <c:v>9.8708167200000005</c:v>
                </c:pt>
                <c:pt idx="7108">
                  <c:v>9.8722084800000012</c:v>
                </c:pt>
                <c:pt idx="7109">
                  <c:v>9.8735889600000046</c:v>
                </c:pt>
                <c:pt idx="7110">
                  <c:v>9.8749778400000014</c:v>
                </c:pt>
                <c:pt idx="7111">
                  <c:v>9.87636672</c:v>
                </c:pt>
                <c:pt idx="7112">
                  <c:v>9.8777556000000022</c:v>
                </c:pt>
                <c:pt idx="7113">
                  <c:v>9.8791444800000026</c:v>
                </c:pt>
                <c:pt idx="7114">
                  <c:v>9.8805362400000263</c:v>
                </c:pt>
                <c:pt idx="7115">
                  <c:v>9.8819251199999982</c:v>
                </c:pt>
                <c:pt idx="7116">
                  <c:v>9.8832945600000048</c:v>
                </c:pt>
                <c:pt idx="7117">
                  <c:v>9.8847055200000042</c:v>
                </c:pt>
                <c:pt idx="7118">
                  <c:v>9.8860944000000028</c:v>
                </c:pt>
                <c:pt idx="7119">
                  <c:v>9.8874832800000068</c:v>
                </c:pt>
                <c:pt idx="7120">
                  <c:v>9.8888611199999996</c:v>
                </c:pt>
                <c:pt idx="7121">
                  <c:v>9.8902612800000007</c:v>
                </c:pt>
                <c:pt idx="7122">
                  <c:v>9.8916501600000011</c:v>
                </c:pt>
                <c:pt idx="7123">
                  <c:v>9.8930390400000068</c:v>
                </c:pt>
                <c:pt idx="7124">
                  <c:v>9.89442792</c:v>
                </c:pt>
                <c:pt idx="7125">
                  <c:v>9.8958168000000164</c:v>
                </c:pt>
                <c:pt idx="7126">
                  <c:v>9.8972056800000008</c:v>
                </c:pt>
                <c:pt idx="7127">
                  <c:v>9.8985945600000047</c:v>
                </c:pt>
                <c:pt idx="7128">
                  <c:v>9.8999834400000015</c:v>
                </c:pt>
                <c:pt idx="7129">
                  <c:v>9.9013723200000001</c:v>
                </c:pt>
                <c:pt idx="7130">
                  <c:v>9.9027612000000005</c:v>
                </c:pt>
                <c:pt idx="7131">
                  <c:v>9.9041500800000009</c:v>
                </c:pt>
                <c:pt idx="7132">
                  <c:v>9.9055250400000006</c:v>
                </c:pt>
                <c:pt idx="7133">
                  <c:v>9.9069278400000016</c:v>
                </c:pt>
                <c:pt idx="7134">
                  <c:v>9.9083167199999984</c:v>
                </c:pt>
                <c:pt idx="7135">
                  <c:v>9.9097056000000023</c:v>
                </c:pt>
                <c:pt idx="7136">
                  <c:v>9.9110944800000009</c:v>
                </c:pt>
                <c:pt idx="7137">
                  <c:v>9.9124833600000066</c:v>
                </c:pt>
                <c:pt idx="7138">
                  <c:v>9.9138638400000012</c:v>
                </c:pt>
                <c:pt idx="7139">
                  <c:v>9.9152527200000016</c:v>
                </c:pt>
                <c:pt idx="7140">
                  <c:v>9.9166418400000005</c:v>
                </c:pt>
                <c:pt idx="7141">
                  <c:v>9.918033359999999</c:v>
                </c:pt>
                <c:pt idx="7142">
                  <c:v>9.9194222400000047</c:v>
                </c:pt>
                <c:pt idx="7143">
                  <c:v>9.920814</c:v>
                </c:pt>
                <c:pt idx="7144">
                  <c:v>9.9222028800000004</c:v>
                </c:pt>
                <c:pt idx="7145">
                  <c:v>9.9235917600000008</c:v>
                </c:pt>
                <c:pt idx="7146">
                  <c:v>9.9249806400000011</c:v>
                </c:pt>
                <c:pt idx="7147">
                  <c:v>9.9263695200000015</c:v>
                </c:pt>
                <c:pt idx="7148">
                  <c:v>9.9277584000000019</c:v>
                </c:pt>
                <c:pt idx="7149">
                  <c:v>9.9291444000000002</c:v>
                </c:pt>
                <c:pt idx="7150">
                  <c:v>9.9305332800000006</c:v>
                </c:pt>
                <c:pt idx="7151">
                  <c:v>9.9319279199999997</c:v>
                </c:pt>
                <c:pt idx="7152">
                  <c:v>9.9333168000000001</c:v>
                </c:pt>
                <c:pt idx="7153">
                  <c:v>9.9346944000000015</c:v>
                </c:pt>
                <c:pt idx="7154">
                  <c:v>9.9360832800000018</c:v>
                </c:pt>
                <c:pt idx="7155">
                  <c:v>9.9374724000000008</c:v>
                </c:pt>
                <c:pt idx="7156">
                  <c:v>9.9388639199999993</c:v>
                </c:pt>
                <c:pt idx="7157">
                  <c:v>9.9402527999999997</c:v>
                </c:pt>
                <c:pt idx="7158">
                  <c:v>9.94164168</c:v>
                </c:pt>
                <c:pt idx="7159">
                  <c:v>9.9430305600000022</c:v>
                </c:pt>
                <c:pt idx="7160">
                  <c:v>9.944419439999999</c:v>
                </c:pt>
                <c:pt idx="7161">
                  <c:v>9.9458083200000011</c:v>
                </c:pt>
                <c:pt idx="7162">
                  <c:v>9.9471971999999997</c:v>
                </c:pt>
                <c:pt idx="7163">
                  <c:v>9.9485860800000001</c:v>
                </c:pt>
                <c:pt idx="7164">
                  <c:v>9.949980720000001</c:v>
                </c:pt>
                <c:pt idx="7165">
                  <c:v>9.9513696000000014</c:v>
                </c:pt>
                <c:pt idx="7166">
                  <c:v>9.9527640000000162</c:v>
                </c:pt>
                <c:pt idx="7167">
                  <c:v>9.9541500000000021</c:v>
                </c:pt>
                <c:pt idx="7168">
                  <c:v>9.9555307200000165</c:v>
                </c:pt>
                <c:pt idx="7169">
                  <c:v>9.9569196000000026</c:v>
                </c:pt>
                <c:pt idx="7170">
                  <c:v>9.958305600000001</c:v>
                </c:pt>
                <c:pt idx="7171">
                  <c:v>9.9596973600000158</c:v>
                </c:pt>
                <c:pt idx="7172">
                  <c:v>9.9610862400000162</c:v>
                </c:pt>
                <c:pt idx="7173">
                  <c:v>9.9624751200000006</c:v>
                </c:pt>
                <c:pt idx="7174">
                  <c:v>9.9638640000000027</c:v>
                </c:pt>
                <c:pt idx="7175">
                  <c:v>9.9652528800000066</c:v>
                </c:pt>
                <c:pt idx="7176">
                  <c:v>9.9666417600000017</c:v>
                </c:pt>
                <c:pt idx="7177">
                  <c:v>9.9680332800000002</c:v>
                </c:pt>
                <c:pt idx="7178">
                  <c:v>9.9694195200000237</c:v>
                </c:pt>
                <c:pt idx="7179">
                  <c:v>9.9708028800000008</c:v>
                </c:pt>
                <c:pt idx="7180">
                  <c:v>9.9721972800000067</c:v>
                </c:pt>
                <c:pt idx="7181">
                  <c:v>9.973586160000016</c:v>
                </c:pt>
                <c:pt idx="7182">
                  <c:v>9.9749779199999988</c:v>
                </c:pt>
                <c:pt idx="7183">
                  <c:v>9.9763694400000009</c:v>
                </c:pt>
                <c:pt idx="7184">
                  <c:v>9.9777583200000013</c:v>
                </c:pt>
                <c:pt idx="7185">
                  <c:v>9.9791472000000159</c:v>
                </c:pt>
                <c:pt idx="7186">
                  <c:v>9.9805360800000162</c:v>
                </c:pt>
                <c:pt idx="7187">
                  <c:v>9.9819249600000006</c:v>
                </c:pt>
                <c:pt idx="7188">
                  <c:v>9.983313840000001</c:v>
                </c:pt>
                <c:pt idx="7189">
                  <c:v>9.9847027200000014</c:v>
                </c:pt>
                <c:pt idx="7190">
                  <c:v>9.9860944800000002</c:v>
                </c:pt>
                <c:pt idx="7191">
                  <c:v>9.9874833600000006</c:v>
                </c:pt>
                <c:pt idx="7192">
                  <c:v>9.988872240000001</c:v>
                </c:pt>
                <c:pt idx="7193">
                  <c:v>9.9902611199999996</c:v>
                </c:pt>
                <c:pt idx="7194">
                  <c:v>9.9916500000000035</c:v>
                </c:pt>
                <c:pt idx="7195">
                  <c:v>9.9930388800000003</c:v>
                </c:pt>
                <c:pt idx="7196">
                  <c:v>9.9944277600000024</c:v>
                </c:pt>
                <c:pt idx="7197">
                  <c:v>9.9958166400000028</c:v>
                </c:pt>
                <c:pt idx="7198">
                  <c:v>9.9972055200000014</c:v>
                </c:pt>
                <c:pt idx="7199">
                  <c:v>9.9985944000000018</c:v>
                </c:pt>
                <c:pt idx="7200">
                  <c:v>9.9999832800000021</c:v>
                </c:pt>
                <c:pt idx="7201">
                  <c:v>10.001372399999999</c:v>
                </c:pt>
                <c:pt idx="7202">
                  <c:v>10.002752880000006</c:v>
                </c:pt>
                <c:pt idx="7203">
                  <c:v>10.00414176</c:v>
                </c:pt>
                <c:pt idx="7204">
                  <c:v>10.005536160000016</c:v>
                </c:pt>
                <c:pt idx="7205">
                  <c:v>10.00692504</c:v>
                </c:pt>
                <c:pt idx="7206">
                  <c:v>10.008313919999999</c:v>
                </c:pt>
                <c:pt idx="7207">
                  <c:v>10.009702800000014</c:v>
                </c:pt>
                <c:pt idx="7208">
                  <c:v>10.01109168</c:v>
                </c:pt>
                <c:pt idx="7209">
                  <c:v>10.012480560000016</c:v>
                </c:pt>
                <c:pt idx="7210">
                  <c:v>10.013872320000001</c:v>
                </c:pt>
                <c:pt idx="7211">
                  <c:v>10.015250160000001</c:v>
                </c:pt>
                <c:pt idx="7212">
                  <c:v>10.016639040000006</c:v>
                </c:pt>
                <c:pt idx="7213">
                  <c:v>10.01802792</c:v>
                </c:pt>
                <c:pt idx="7214">
                  <c:v>10.019416800000016</c:v>
                </c:pt>
                <c:pt idx="7215">
                  <c:v>10.02080568</c:v>
                </c:pt>
                <c:pt idx="7216">
                  <c:v>10.022197200000004</c:v>
                </c:pt>
                <c:pt idx="7217">
                  <c:v>10.023586080000015</c:v>
                </c:pt>
                <c:pt idx="7218">
                  <c:v>10.024974959999998</c:v>
                </c:pt>
                <c:pt idx="7219">
                  <c:v>10.026363839999998</c:v>
                </c:pt>
                <c:pt idx="7220">
                  <c:v>10.027752720000001</c:v>
                </c:pt>
                <c:pt idx="7221">
                  <c:v>10.029144480000001</c:v>
                </c:pt>
                <c:pt idx="7222">
                  <c:v>10.03053336</c:v>
                </c:pt>
                <c:pt idx="7223">
                  <c:v>10.03192224</c:v>
                </c:pt>
                <c:pt idx="7224">
                  <c:v>10.033314000000001</c:v>
                </c:pt>
                <c:pt idx="7225">
                  <c:v>10.034702880000001</c:v>
                </c:pt>
                <c:pt idx="7226">
                  <c:v>10.036088880000001</c:v>
                </c:pt>
                <c:pt idx="7227">
                  <c:v>10.037477759999998</c:v>
                </c:pt>
                <c:pt idx="7228">
                  <c:v>10.038866639999998</c:v>
                </c:pt>
                <c:pt idx="7229">
                  <c:v>10.040255520000001</c:v>
                </c:pt>
                <c:pt idx="7230">
                  <c:v>10.041647280000001</c:v>
                </c:pt>
                <c:pt idx="7231">
                  <c:v>10.04303328</c:v>
                </c:pt>
                <c:pt idx="7232">
                  <c:v>10.044422399999998</c:v>
                </c:pt>
                <c:pt idx="7233">
                  <c:v>10.045813920000001</c:v>
                </c:pt>
                <c:pt idx="7234">
                  <c:v>10.047202799999999</c:v>
                </c:pt>
                <c:pt idx="7235">
                  <c:v>10.048591679999999</c:v>
                </c:pt>
                <c:pt idx="7236">
                  <c:v>10.04998056</c:v>
                </c:pt>
                <c:pt idx="7237">
                  <c:v>10.05136944</c:v>
                </c:pt>
                <c:pt idx="7238">
                  <c:v>10.052758320000002</c:v>
                </c:pt>
                <c:pt idx="7239">
                  <c:v>10.054150080000001</c:v>
                </c:pt>
                <c:pt idx="7240">
                  <c:v>10.055538960000014</c:v>
                </c:pt>
                <c:pt idx="7241">
                  <c:v>10.05692784</c:v>
                </c:pt>
                <c:pt idx="7242">
                  <c:v>10.058316720000001</c:v>
                </c:pt>
                <c:pt idx="7243">
                  <c:v>10.059705600000004</c:v>
                </c:pt>
                <c:pt idx="7244">
                  <c:v>10.06109736</c:v>
                </c:pt>
                <c:pt idx="7245">
                  <c:v>10.062472320000015</c:v>
                </c:pt>
                <c:pt idx="7246">
                  <c:v>10.063875120000001</c:v>
                </c:pt>
                <c:pt idx="7247">
                  <c:v>10.06525008</c:v>
                </c:pt>
                <c:pt idx="7248">
                  <c:v>10.066641840000004</c:v>
                </c:pt>
                <c:pt idx="7249">
                  <c:v>10.068030720000001</c:v>
                </c:pt>
                <c:pt idx="7250">
                  <c:v>10.069419600000014</c:v>
                </c:pt>
                <c:pt idx="7251">
                  <c:v>10.0708056</c:v>
                </c:pt>
                <c:pt idx="7252">
                  <c:v>10.072197360000002</c:v>
                </c:pt>
                <c:pt idx="7253">
                  <c:v>10.073586240000024</c:v>
                </c:pt>
                <c:pt idx="7254">
                  <c:v>10.074972240000001</c:v>
                </c:pt>
                <c:pt idx="7255">
                  <c:v>10.076361119999998</c:v>
                </c:pt>
                <c:pt idx="7256">
                  <c:v>10.077752880000002</c:v>
                </c:pt>
                <c:pt idx="7257">
                  <c:v>10.079141760000001</c:v>
                </c:pt>
                <c:pt idx="7258">
                  <c:v>10.080530640000006</c:v>
                </c:pt>
                <c:pt idx="7259">
                  <c:v>10.08191952</c:v>
                </c:pt>
                <c:pt idx="7260">
                  <c:v>10.0833084</c:v>
                </c:pt>
                <c:pt idx="7261">
                  <c:v>10.084697280000002</c:v>
                </c:pt>
                <c:pt idx="7262">
                  <c:v>10.086089040000006</c:v>
                </c:pt>
                <c:pt idx="7263">
                  <c:v>10.08748344</c:v>
                </c:pt>
                <c:pt idx="7264">
                  <c:v>10.08887232</c:v>
                </c:pt>
                <c:pt idx="7265">
                  <c:v>10.090261199999999</c:v>
                </c:pt>
                <c:pt idx="7266">
                  <c:v>10.091650080000001</c:v>
                </c:pt>
                <c:pt idx="7267">
                  <c:v>10.093038960000001</c:v>
                </c:pt>
                <c:pt idx="7268">
                  <c:v>10.094427840000002</c:v>
                </c:pt>
                <c:pt idx="7269">
                  <c:v>10.095816720000002</c:v>
                </c:pt>
                <c:pt idx="7270">
                  <c:v>10.097205600000001</c:v>
                </c:pt>
                <c:pt idx="7271">
                  <c:v>10.098594480000001</c:v>
                </c:pt>
                <c:pt idx="7272">
                  <c:v>10.099972320000001</c:v>
                </c:pt>
                <c:pt idx="7273">
                  <c:v>10.101361199999998</c:v>
                </c:pt>
                <c:pt idx="7274">
                  <c:v>10.102752720000002</c:v>
                </c:pt>
                <c:pt idx="7275">
                  <c:v>10.10414184</c:v>
                </c:pt>
                <c:pt idx="7276">
                  <c:v>10.105530720000004</c:v>
                </c:pt>
                <c:pt idx="7277">
                  <c:v>10.106922240000001</c:v>
                </c:pt>
                <c:pt idx="7278">
                  <c:v>10.108311119999993</c:v>
                </c:pt>
                <c:pt idx="7279">
                  <c:v>10.10970288</c:v>
                </c:pt>
                <c:pt idx="7280">
                  <c:v>10.111091759999999</c:v>
                </c:pt>
                <c:pt idx="7281">
                  <c:v>10.112480640000006</c:v>
                </c:pt>
                <c:pt idx="7282">
                  <c:v>10.113869520000002</c:v>
                </c:pt>
                <c:pt idx="7283">
                  <c:v>10.115261279999999</c:v>
                </c:pt>
                <c:pt idx="7284">
                  <c:v>10.116650160000001</c:v>
                </c:pt>
                <c:pt idx="7285">
                  <c:v>10.118039040000001</c:v>
                </c:pt>
                <c:pt idx="7286">
                  <c:v>10.11942792</c:v>
                </c:pt>
                <c:pt idx="7287">
                  <c:v>10.1208168</c:v>
                </c:pt>
                <c:pt idx="7288">
                  <c:v>10.122197280000002</c:v>
                </c:pt>
                <c:pt idx="7289">
                  <c:v>10.123586160000002</c:v>
                </c:pt>
                <c:pt idx="7290">
                  <c:v>10.124975039999999</c:v>
                </c:pt>
                <c:pt idx="7291">
                  <c:v>10.126363919999999</c:v>
                </c:pt>
                <c:pt idx="7292">
                  <c:v>10.1277528</c:v>
                </c:pt>
                <c:pt idx="7293">
                  <c:v>10.12914168</c:v>
                </c:pt>
                <c:pt idx="7294">
                  <c:v>10.130536080000002</c:v>
                </c:pt>
                <c:pt idx="7295">
                  <c:v>10.131924959999999</c:v>
                </c:pt>
                <c:pt idx="7296">
                  <c:v>10.13331384</c:v>
                </c:pt>
                <c:pt idx="7297">
                  <c:v>10.13470272</c:v>
                </c:pt>
                <c:pt idx="7298">
                  <c:v>10.136091840000001</c:v>
                </c:pt>
                <c:pt idx="7299">
                  <c:v>10.137480720000001</c:v>
                </c:pt>
                <c:pt idx="7300">
                  <c:v>10.1388696</c:v>
                </c:pt>
                <c:pt idx="7301">
                  <c:v>10.140261119999998</c:v>
                </c:pt>
                <c:pt idx="7302">
                  <c:v>10.141647359999999</c:v>
                </c:pt>
                <c:pt idx="7303">
                  <c:v>10.143036240000002</c:v>
                </c:pt>
                <c:pt idx="7304">
                  <c:v>10.144425119999999</c:v>
                </c:pt>
                <c:pt idx="7305">
                  <c:v>10.145814</c:v>
                </c:pt>
                <c:pt idx="7306">
                  <c:v>10.14720552</c:v>
                </c:pt>
                <c:pt idx="7307">
                  <c:v>10.1485944</c:v>
                </c:pt>
                <c:pt idx="7308">
                  <c:v>10.149983280000001</c:v>
                </c:pt>
                <c:pt idx="7309">
                  <c:v>10.1513724</c:v>
                </c:pt>
                <c:pt idx="7310">
                  <c:v>10.15276128</c:v>
                </c:pt>
                <c:pt idx="7311">
                  <c:v>10.15413888</c:v>
                </c:pt>
                <c:pt idx="7312">
                  <c:v>10.15552776</c:v>
                </c:pt>
                <c:pt idx="7313">
                  <c:v>10.15691664</c:v>
                </c:pt>
                <c:pt idx="7314">
                  <c:v>10.158305520000001</c:v>
                </c:pt>
                <c:pt idx="7315">
                  <c:v>10.159694400000006</c:v>
                </c:pt>
                <c:pt idx="7316">
                  <c:v>10.16108328</c:v>
                </c:pt>
                <c:pt idx="7317">
                  <c:v>10.1624724</c:v>
                </c:pt>
                <c:pt idx="7318">
                  <c:v>10.163861280000001</c:v>
                </c:pt>
                <c:pt idx="7319">
                  <c:v>10.165252800000006</c:v>
                </c:pt>
                <c:pt idx="7320">
                  <c:v>10.166644560000016</c:v>
                </c:pt>
                <c:pt idx="7321">
                  <c:v>10.16803344</c:v>
                </c:pt>
                <c:pt idx="7322">
                  <c:v>10.169422320000002</c:v>
                </c:pt>
                <c:pt idx="7323">
                  <c:v>10.170813840000001</c:v>
                </c:pt>
                <c:pt idx="7324">
                  <c:v>10.172202720000001</c:v>
                </c:pt>
                <c:pt idx="7325">
                  <c:v>10.17359184</c:v>
                </c:pt>
                <c:pt idx="7326">
                  <c:v>10.174980720000001</c:v>
                </c:pt>
                <c:pt idx="7327">
                  <c:v>10.176369600000001</c:v>
                </c:pt>
                <c:pt idx="7328">
                  <c:v>10.177758479999998</c:v>
                </c:pt>
                <c:pt idx="7329">
                  <c:v>10.179147360000002</c:v>
                </c:pt>
                <c:pt idx="7330">
                  <c:v>10.180536240000022</c:v>
                </c:pt>
                <c:pt idx="7331">
                  <c:v>10.181925119999999</c:v>
                </c:pt>
                <c:pt idx="7332">
                  <c:v>10.183313999999999</c:v>
                </c:pt>
                <c:pt idx="7333">
                  <c:v>10.184705520000001</c:v>
                </c:pt>
                <c:pt idx="7334">
                  <c:v>10.186094400000002</c:v>
                </c:pt>
                <c:pt idx="7335">
                  <c:v>10.187483280000002</c:v>
                </c:pt>
                <c:pt idx="7336">
                  <c:v>10.188861119999999</c:v>
                </c:pt>
                <c:pt idx="7337">
                  <c:v>10.190252880000001</c:v>
                </c:pt>
                <c:pt idx="7338">
                  <c:v>10.19164176</c:v>
                </c:pt>
                <c:pt idx="7339">
                  <c:v>10.19303064</c:v>
                </c:pt>
                <c:pt idx="7340">
                  <c:v>10.194422400000001</c:v>
                </c:pt>
                <c:pt idx="7341">
                  <c:v>10.195813920000001</c:v>
                </c:pt>
                <c:pt idx="7342">
                  <c:v>10.197202799999999</c:v>
                </c:pt>
                <c:pt idx="7343">
                  <c:v>10.19859456</c:v>
                </c:pt>
                <c:pt idx="7344">
                  <c:v>10.1999724</c:v>
                </c:pt>
                <c:pt idx="7345">
                  <c:v>10.201361279999999</c:v>
                </c:pt>
                <c:pt idx="7346">
                  <c:v>10.202750160000001</c:v>
                </c:pt>
                <c:pt idx="7347">
                  <c:v>10.204139040000001</c:v>
                </c:pt>
                <c:pt idx="7348">
                  <c:v>10.20552792</c:v>
                </c:pt>
                <c:pt idx="7349">
                  <c:v>10.2069168</c:v>
                </c:pt>
                <c:pt idx="7350">
                  <c:v>10.208308319999997</c:v>
                </c:pt>
                <c:pt idx="7351">
                  <c:v>10.209697200000004</c:v>
                </c:pt>
                <c:pt idx="7352">
                  <c:v>10.21108896</c:v>
                </c:pt>
                <c:pt idx="7353">
                  <c:v>10.212480720000002</c:v>
                </c:pt>
                <c:pt idx="7354">
                  <c:v>10.213869600000001</c:v>
                </c:pt>
                <c:pt idx="7355">
                  <c:v>10.215258479999999</c:v>
                </c:pt>
                <c:pt idx="7356">
                  <c:v>10.21665</c:v>
                </c:pt>
                <c:pt idx="7357">
                  <c:v>10.21803888</c:v>
                </c:pt>
                <c:pt idx="7358">
                  <c:v>10.21942776</c:v>
                </c:pt>
                <c:pt idx="7359">
                  <c:v>10.220816640000001</c:v>
                </c:pt>
                <c:pt idx="7360">
                  <c:v>10.222205520000001</c:v>
                </c:pt>
                <c:pt idx="7361">
                  <c:v>10.2235944</c:v>
                </c:pt>
                <c:pt idx="7362">
                  <c:v>10.22497224</c:v>
                </c:pt>
                <c:pt idx="7363">
                  <c:v>10.226361119999995</c:v>
                </c:pt>
                <c:pt idx="7364">
                  <c:v>10.22775</c:v>
                </c:pt>
                <c:pt idx="7365">
                  <c:v>10.229144400000001</c:v>
                </c:pt>
                <c:pt idx="7366">
                  <c:v>10.23053328</c:v>
                </c:pt>
                <c:pt idx="7367">
                  <c:v>10.231922399999998</c:v>
                </c:pt>
                <c:pt idx="7368">
                  <c:v>10.233311279999999</c:v>
                </c:pt>
                <c:pt idx="7369">
                  <c:v>10.234700159999999</c:v>
                </c:pt>
                <c:pt idx="7370">
                  <c:v>10.23608904</c:v>
                </c:pt>
                <c:pt idx="7371">
                  <c:v>10.23747792</c:v>
                </c:pt>
                <c:pt idx="7372">
                  <c:v>10.238872319999999</c:v>
                </c:pt>
                <c:pt idx="7373">
                  <c:v>10.240261199999985</c:v>
                </c:pt>
                <c:pt idx="7374">
                  <c:v>10.241650079999999</c:v>
                </c:pt>
                <c:pt idx="7375">
                  <c:v>10.243027919999999</c:v>
                </c:pt>
                <c:pt idx="7376">
                  <c:v>10.2444168</c:v>
                </c:pt>
                <c:pt idx="7377">
                  <c:v>10.24580568</c:v>
                </c:pt>
                <c:pt idx="7378">
                  <c:v>10.247197199999999</c:v>
                </c:pt>
                <c:pt idx="7379">
                  <c:v>10.248588959999999</c:v>
                </c:pt>
                <c:pt idx="7380">
                  <c:v>10.24997784</c:v>
                </c:pt>
                <c:pt idx="7381">
                  <c:v>10.2513696</c:v>
                </c:pt>
                <c:pt idx="7382">
                  <c:v>10.252758480000001</c:v>
                </c:pt>
                <c:pt idx="7383">
                  <c:v>10.254147360000001</c:v>
                </c:pt>
                <c:pt idx="7384">
                  <c:v>10.255538880000014</c:v>
                </c:pt>
                <c:pt idx="7385">
                  <c:v>10.25692776</c:v>
                </c:pt>
                <c:pt idx="7386">
                  <c:v>10.258316639999999</c:v>
                </c:pt>
                <c:pt idx="7387">
                  <c:v>10.259705520000002</c:v>
                </c:pt>
                <c:pt idx="7388">
                  <c:v>10.261094400000001</c:v>
                </c:pt>
                <c:pt idx="7389">
                  <c:v>10.262483280000014</c:v>
                </c:pt>
                <c:pt idx="7390">
                  <c:v>10.263872399999999</c:v>
                </c:pt>
                <c:pt idx="7391">
                  <c:v>10.265261280000001</c:v>
                </c:pt>
                <c:pt idx="7392">
                  <c:v>10.266650160000001</c:v>
                </c:pt>
                <c:pt idx="7393">
                  <c:v>10.26803904</c:v>
                </c:pt>
                <c:pt idx="7394">
                  <c:v>10.26942792</c:v>
                </c:pt>
                <c:pt idx="7395">
                  <c:v>10.27080552</c:v>
                </c:pt>
                <c:pt idx="7396">
                  <c:v>10.272197280000002</c:v>
                </c:pt>
                <c:pt idx="7397">
                  <c:v>10.273586160000002</c:v>
                </c:pt>
                <c:pt idx="7398">
                  <c:v>10.274975039999999</c:v>
                </c:pt>
                <c:pt idx="7399">
                  <c:v>10.27636392</c:v>
                </c:pt>
                <c:pt idx="7400">
                  <c:v>10.2777528</c:v>
                </c:pt>
                <c:pt idx="7401">
                  <c:v>10.27914168</c:v>
                </c:pt>
                <c:pt idx="7402">
                  <c:v>10.280527920000001</c:v>
                </c:pt>
                <c:pt idx="7403">
                  <c:v>10.281919439999999</c:v>
                </c:pt>
                <c:pt idx="7404">
                  <c:v>10.28330832</c:v>
                </c:pt>
                <c:pt idx="7405">
                  <c:v>10.28470008</c:v>
                </c:pt>
                <c:pt idx="7406">
                  <c:v>10.286088960000001</c:v>
                </c:pt>
                <c:pt idx="7407">
                  <c:v>10.287477840000001</c:v>
                </c:pt>
                <c:pt idx="7408">
                  <c:v>10.288866719999998</c:v>
                </c:pt>
                <c:pt idx="7409">
                  <c:v>10.290255599999998</c:v>
                </c:pt>
                <c:pt idx="7410">
                  <c:v>10.29164184</c:v>
                </c:pt>
                <c:pt idx="7411">
                  <c:v>10.293030720000001</c:v>
                </c:pt>
                <c:pt idx="7412">
                  <c:v>10.294419600000001</c:v>
                </c:pt>
                <c:pt idx="7413">
                  <c:v>10.295808479999998</c:v>
                </c:pt>
                <c:pt idx="7414">
                  <c:v>10.297197359999998</c:v>
                </c:pt>
                <c:pt idx="7415">
                  <c:v>10.298586240000002</c:v>
                </c:pt>
                <c:pt idx="7416">
                  <c:v>10.299975119999999</c:v>
                </c:pt>
                <c:pt idx="7417">
                  <c:v>10.301364</c:v>
                </c:pt>
                <c:pt idx="7418">
                  <c:v>10.302752880000016</c:v>
                </c:pt>
                <c:pt idx="7419">
                  <c:v>10.3041444</c:v>
                </c:pt>
                <c:pt idx="7420">
                  <c:v>10.305533280000024</c:v>
                </c:pt>
                <c:pt idx="7421">
                  <c:v>10.306922400000001</c:v>
                </c:pt>
                <c:pt idx="7422">
                  <c:v>10.30831128</c:v>
                </c:pt>
                <c:pt idx="7423">
                  <c:v>10.309702800000016</c:v>
                </c:pt>
                <c:pt idx="7424">
                  <c:v>10.311091680000001</c:v>
                </c:pt>
                <c:pt idx="7425">
                  <c:v>10.312480560000024</c:v>
                </c:pt>
                <c:pt idx="7426">
                  <c:v>10.31387232</c:v>
                </c:pt>
                <c:pt idx="7427">
                  <c:v>10.3152612</c:v>
                </c:pt>
                <c:pt idx="7428">
                  <c:v>10.316647200000016</c:v>
                </c:pt>
                <c:pt idx="7429">
                  <c:v>10.318036080000002</c:v>
                </c:pt>
                <c:pt idx="7430">
                  <c:v>10.319424960000006</c:v>
                </c:pt>
                <c:pt idx="7431">
                  <c:v>10.32081384</c:v>
                </c:pt>
                <c:pt idx="7432">
                  <c:v>10.32220272</c:v>
                </c:pt>
                <c:pt idx="7433">
                  <c:v>10.323591840000002</c:v>
                </c:pt>
                <c:pt idx="7434">
                  <c:v>10.324980720000001</c:v>
                </c:pt>
                <c:pt idx="7435">
                  <c:v>10.3263696</c:v>
                </c:pt>
                <c:pt idx="7436">
                  <c:v>10.32775848</c:v>
                </c:pt>
                <c:pt idx="7437">
                  <c:v>10.329147360000002</c:v>
                </c:pt>
                <c:pt idx="7438">
                  <c:v>10.330536240000024</c:v>
                </c:pt>
                <c:pt idx="7439">
                  <c:v>10.331925119999999</c:v>
                </c:pt>
                <c:pt idx="7440">
                  <c:v>10.333314</c:v>
                </c:pt>
                <c:pt idx="7441">
                  <c:v>10.33470288</c:v>
                </c:pt>
                <c:pt idx="7442">
                  <c:v>10.33609176</c:v>
                </c:pt>
                <c:pt idx="7443">
                  <c:v>10.337480640000004</c:v>
                </c:pt>
                <c:pt idx="7444">
                  <c:v>10.338869520000001</c:v>
                </c:pt>
                <c:pt idx="7445">
                  <c:v>10.34026128</c:v>
                </c:pt>
                <c:pt idx="7446">
                  <c:v>10.34165016</c:v>
                </c:pt>
                <c:pt idx="7447">
                  <c:v>10.343039040000004</c:v>
                </c:pt>
                <c:pt idx="7448">
                  <c:v>10.344427920000001</c:v>
                </c:pt>
                <c:pt idx="7449">
                  <c:v>10.345816800000014</c:v>
                </c:pt>
                <c:pt idx="7450">
                  <c:v>10.347205679999998</c:v>
                </c:pt>
                <c:pt idx="7451">
                  <c:v>10.348594560000002</c:v>
                </c:pt>
                <c:pt idx="7452">
                  <c:v>10.3499724</c:v>
                </c:pt>
                <c:pt idx="7453">
                  <c:v>10.351361280000001</c:v>
                </c:pt>
                <c:pt idx="7454">
                  <c:v>10.352750160000006</c:v>
                </c:pt>
                <c:pt idx="7455">
                  <c:v>10.354139040000014</c:v>
                </c:pt>
                <c:pt idx="7456">
                  <c:v>10.355527920000016</c:v>
                </c:pt>
                <c:pt idx="7457">
                  <c:v>10.356916800000022</c:v>
                </c:pt>
                <c:pt idx="7458">
                  <c:v>10.358308320000001</c:v>
                </c:pt>
                <c:pt idx="7459">
                  <c:v>10.359694560000028</c:v>
                </c:pt>
                <c:pt idx="7460">
                  <c:v>10.361083440000002</c:v>
                </c:pt>
                <c:pt idx="7461">
                  <c:v>10.362472320000018</c:v>
                </c:pt>
                <c:pt idx="7462">
                  <c:v>10.363861200000002</c:v>
                </c:pt>
                <c:pt idx="7463">
                  <c:v>10.365250080000004</c:v>
                </c:pt>
                <c:pt idx="7464">
                  <c:v>10.366638960000014</c:v>
                </c:pt>
                <c:pt idx="7465">
                  <c:v>10.36802784</c:v>
                </c:pt>
                <c:pt idx="7466">
                  <c:v>10.369419600000024</c:v>
                </c:pt>
                <c:pt idx="7467">
                  <c:v>10.370808480000001</c:v>
                </c:pt>
                <c:pt idx="7468">
                  <c:v>10.372202880000014</c:v>
                </c:pt>
                <c:pt idx="7469">
                  <c:v>10.37359176</c:v>
                </c:pt>
                <c:pt idx="7470">
                  <c:v>10.374983280000002</c:v>
                </c:pt>
                <c:pt idx="7471">
                  <c:v>10.376361119999999</c:v>
                </c:pt>
                <c:pt idx="7472">
                  <c:v>10.377750000000002</c:v>
                </c:pt>
                <c:pt idx="7473">
                  <c:v>10.379138880000006</c:v>
                </c:pt>
                <c:pt idx="7474">
                  <c:v>10.38052776</c:v>
                </c:pt>
                <c:pt idx="7475">
                  <c:v>10.38191664</c:v>
                </c:pt>
                <c:pt idx="7476">
                  <c:v>10.383305520000002</c:v>
                </c:pt>
                <c:pt idx="7477">
                  <c:v>10.384697280000006</c:v>
                </c:pt>
                <c:pt idx="7478">
                  <c:v>10.386086160000016</c:v>
                </c:pt>
                <c:pt idx="7479">
                  <c:v>10.387475040000002</c:v>
                </c:pt>
                <c:pt idx="7480">
                  <c:v>10.388863919999999</c:v>
                </c:pt>
                <c:pt idx="7481">
                  <c:v>10.390252800000004</c:v>
                </c:pt>
                <c:pt idx="7482">
                  <c:v>10.391641680000001</c:v>
                </c:pt>
                <c:pt idx="7483">
                  <c:v>10.39303344</c:v>
                </c:pt>
                <c:pt idx="7484">
                  <c:v>10.394422320000002</c:v>
                </c:pt>
                <c:pt idx="7485">
                  <c:v>10.395811200000002</c:v>
                </c:pt>
                <c:pt idx="7486">
                  <c:v>10.397200080000001</c:v>
                </c:pt>
                <c:pt idx="7487">
                  <c:v>10.39858896</c:v>
                </c:pt>
                <c:pt idx="7488">
                  <c:v>10.39998336</c:v>
                </c:pt>
                <c:pt idx="7489">
                  <c:v>10.401372240000001</c:v>
                </c:pt>
                <c:pt idx="7490">
                  <c:v>10.402761120000001</c:v>
                </c:pt>
                <c:pt idx="7491">
                  <c:v>10.40415</c:v>
                </c:pt>
                <c:pt idx="7492">
                  <c:v>10.405538880000016</c:v>
                </c:pt>
                <c:pt idx="7493">
                  <c:v>10.40692776</c:v>
                </c:pt>
                <c:pt idx="7494">
                  <c:v>10.408316640000001</c:v>
                </c:pt>
                <c:pt idx="7495">
                  <c:v>10.409705520000006</c:v>
                </c:pt>
                <c:pt idx="7496">
                  <c:v>10.411083360000001</c:v>
                </c:pt>
                <c:pt idx="7497">
                  <c:v>10.412472240000014</c:v>
                </c:pt>
                <c:pt idx="7498">
                  <c:v>10.413866640000002</c:v>
                </c:pt>
                <c:pt idx="7499">
                  <c:v>10.415255520000002</c:v>
                </c:pt>
                <c:pt idx="7500">
                  <c:v>10.416644400000004</c:v>
                </c:pt>
                <c:pt idx="7501">
                  <c:v>10.41803328</c:v>
                </c:pt>
                <c:pt idx="7502">
                  <c:v>10.419422400000002</c:v>
                </c:pt>
                <c:pt idx="7503">
                  <c:v>10.420811280000001</c:v>
                </c:pt>
                <c:pt idx="7504">
                  <c:v>10.422200160000001</c:v>
                </c:pt>
                <c:pt idx="7505">
                  <c:v>10.423589040000014</c:v>
                </c:pt>
                <c:pt idx="7506">
                  <c:v>10.42497792</c:v>
                </c:pt>
                <c:pt idx="7507">
                  <c:v>10.4263668</c:v>
                </c:pt>
                <c:pt idx="7508">
                  <c:v>10.427755680000001</c:v>
                </c:pt>
                <c:pt idx="7509">
                  <c:v>10.429144560000006</c:v>
                </c:pt>
                <c:pt idx="7510">
                  <c:v>10.430533440000001</c:v>
                </c:pt>
                <c:pt idx="7511">
                  <c:v>10.43192496</c:v>
                </c:pt>
                <c:pt idx="7512">
                  <c:v>10.43331384</c:v>
                </c:pt>
                <c:pt idx="7513">
                  <c:v>10.434702720000001</c:v>
                </c:pt>
                <c:pt idx="7514">
                  <c:v>10.43609184</c:v>
                </c:pt>
                <c:pt idx="7515">
                  <c:v>10.437483360000002</c:v>
                </c:pt>
                <c:pt idx="7516">
                  <c:v>10.438872239999998</c:v>
                </c:pt>
                <c:pt idx="7517">
                  <c:v>10.440261119999999</c:v>
                </c:pt>
                <c:pt idx="7518">
                  <c:v>10.441650000000001</c:v>
                </c:pt>
                <c:pt idx="7519">
                  <c:v>10.44303888</c:v>
                </c:pt>
                <c:pt idx="7520">
                  <c:v>10.44442776</c:v>
                </c:pt>
                <c:pt idx="7521">
                  <c:v>10.4458056</c:v>
                </c:pt>
                <c:pt idx="7522">
                  <c:v>10.447197360000001</c:v>
                </c:pt>
                <c:pt idx="7523">
                  <c:v>10.448588880000001</c:v>
                </c:pt>
                <c:pt idx="7524">
                  <c:v>10.44998064</c:v>
                </c:pt>
                <c:pt idx="7525">
                  <c:v>10.451372399999999</c:v>
                </c:pt>
                <c:pt idx="7526">
                  <c:v>10.452761280000002</c:v>
                </c:pt>
                <c:pt idx="7527">
                  <c:v>10.454138880000002</c:v>
                </c:pt>
                <c:pt idx="7528">
                  <c:v>10.455530640000026</c:v>
                </c:pt>
                <c:pt idx="7529">
                  <c:v>10.456919520000014</c:v>
                </c:pt>
                <c:pt idx="7530">
                  <c:v>10.4583084</c:v>
                </c:pt>
                <c:pt idx="7531">
                  <c:v>10.459700160000002</c:v>
                </c:pt>
                <c:pt idx="7532">
                  <c:v>10.461091680000001</c:v>
                </c:pt>
                <c:pt idx="7533">
                  <c:v>10.462483440000014</c:v>
                </c:pt>
                <c:pt idx="7534">
                  <c:v>10.463866800000018</c:v>
                </c:pt>
                <c:pt idx="7535">
                  <c:v>10.46525832</c:v>
                </c:pt>
                <c:pt idx="7536">
                  <c:v>10.466650080000004</c:v>
                </c:pt>
                <c:pt idx="7537">
                  <c:v>10.468038960000001</c:v>
                </c:pt>
                <c:pt idx="7538">
                  <c:v>10.469427840000016</c:v>
                </c:pt>
                <c:pt idx="7539">
                  <c:v>10.470816720000002</c:v>
                </c:pt>
                <c:pt idx="7540">
                  <c:v>10.472205600000002</c:v>
                </c:pt>
                <c:pt idx="7541">
                  <c:v>10.473594480000004</c:v>
                </c:pt>
                <c:pt idx="7542">
                  <c:v>10.474972320000001</c:v>
                </c:pt>
                <c:pt idx="7543">
                  <c:v>10.476363840000001</c:v>
                </c:pt>
                <c:pt idx="7544">
                  <c:v>10.477752720000002</c:v>
                </c:pt>
                <c:pt idx="7545">
                  <c:v>10.47914184</c:v>
                </c:pt>
                <c:pt idx="7546">
                  <c:v>10.480530720000004</c:v>
                </c:pt>
                <c:pt idx="7547">
                  <c:v>10.481919600000001</c:v>
                </c:pt>
                <c:pt idx="7548">
                  <c:v>10.483308479999998</c:v>
                </c:pt>
                <c:pt idx="7549">
                  <c:v>10.484697360000002</c:v>
                </c:pt>
                <c:pt idx="7550">
                  <c:v>10.486088880000002</c:v>
                </c:pt>
                <c:pt idx="7551">
                  <c:v>10.487477760000001</c:v>
                </c:pt>
                <c:pt idx="7552">
                  <c:v>10.488866640000001</c:v>
                </c:pt>
                <c:pt idx="7553">
                  <c:v>10.49025552</c:v>
                </c:pt>
                <c:pt idx="7554">
                  <c:v>10.4916444</c:v>
                </c:pt>
                <c:pt idx="7555">
                  <c:v>10.493036160000004</c:v>
                </c:pt>
                <c:pt idx="7556">
                  <c:v>10.49442792</c:v>
                </c:pt>
                <c:pt idx="7557">
                  <c:v>10.495816800000016</c:v>
                </c:pt>
                <c:pt idx="7558">
                  <c:v>10.497205679999999</c:v>
                </c:pt>
                <c:pt idx="7559">
                  <c:v>10.498583280000002</c:v>
                </c:pt>
                <c:pt idx="7560">
                  <c:v>10.499972400000001</c:v>
                </c:pt>
                <c:pt idx="7561">
                  <c:v>10.501363919999999</c:v>
                </c:pt>
                <c:pt idx="7562">
                  <c:v>10.502752800000014</c:v>
                </c:pt>
                <c:pt idx="7563">
                  <c:v>10.50414168</c:v>
                </c:pt>
                <c:pt idx="7564">
                  <c:v>10.505530560000023</c:v>
                </c:pt>
                <c:pt idx="7565">
                  <c:v>10.506919440000001</c:v>
                </c:pt>
                <c:pt idx="7566">
                  <c:v>10.508308319999999</c:v>
                </c:pt>
                <c:pt idx="7567">
                  <c:v>10.509697200000014</c:v>
                </c:pt>
                <c:pt idx="7568">
                  <c:v>10.51108608</c:v>
                </c:pt>
                <c:pt idx="7569">
                  <c:v>10.51247496</c:v>
                </c:pt>
                <c:pt idx="7570">
                  <c:v>10.513866720000001</c:v>
                </c:pt>
                <c:pt idx="7571">
                  <c:v>10.5152556</c:v>
                </c:pt>
                <c:pt idx="7572">
                  <c:v>10.51664448</c:v>
                </c:pt>
                <c:pt idx="7573">
                  <c:v>10.518036240000002</c:v>
                </c:pt>
                <c:pt idx="7574">
                  <c:v>10.519425120000001</c:v>
                </c:pt>
                <c:pt idx="7575">
                  <c:v>10.52081664</c:v>
                </c:pt>
                <c:pt idx="7576">
                  <c:v>10.52220288</c:v>
                </c:pt>
                <c:pt idx="7577">
                  <c:v>10.52358336</c:v>
                </c:pt>
                <c:pt idx="7578">
                  <c:v>10.524972239999999</c:v>
                </c:pt>
                <c:pt idx="7579">
                  <c:v>10.526361119999999</c:v>
                </c:pt>
                <c:pt idx="7580">
                  <c:v>10.527750000000001</c:v>
                </c:pt>
                <c:pt idx="7581">
                  <c:v>10.52913888</c:v>
                </c:pt>
                <c:pt idx="7582">
                  <c:v>10.530530640000002</c:v>
                </c:pt>
                <c:pt idx="7583">
                  <c:v>10.531919520000001</c:v>
                </c:pt>
                <c:pt idx="7584">
                  <c:v>10.533305520000001</c:v>
                </c:pt>
                <c:pt idx="7585">
                  <c:v>10.53469728</c:v>
                </c:pt>
                <c:pt idx="7586">
                  <c:v>10.53608328</c:v>
                </c:pt>
                <c:pt idx="7587">
                  <c:v>10.5374724</c:v>
                </c:pt>
                <c:pt idx="7588">
                  <c:v>10.538861279999999</c:v>
                </c:pt>
                <c:pt idx="7589">
                  <c:v>10.540250159999999</c:v>
                </c:pt>
                <c:pt idx="7590">
                  <c:v>10.54163904</c:v>
                </c:pt>
                <c:pt idx="7591">
                  <c:v>10.54302792</c:v>
                </c:pt>
                <c:pt idx="7592">
                  <c:v>10.5444168</c:v>
                </c:pt>
                <c:pt idx="7593">
                  <c:v>10.545805680000001</c:v>
                </c:pt>
                <c:pt idx="7594">
                  <c:v>10.547194560000001</c:v>
                </c:pt>
                <c:pt idx="7595">
                  <c:v>10.54858608</c:v>
                </c:pt>
                <c:pt idx="7596">
                  <c:v>10.54997496</c:v>
                </c:pt>
                <c:pt idx="7597">
                  <c:v>10.551363839999999</c:v>
                </c:pt>
                <c:pt idx="7598">
                  <c:v>10.552752720000004</c:v>
                </c:pt>
                <c:pt idx="7599">
                  <c:v>10.55414184</c:v>
                </c:pt>
                <c:pt idx="7600">
                  <c:v>10.555533360000018</c:v>
                </c:pt>
                <c:pt idx="7601">
                  <c:v>10.556925120000001</c:v>
                </c:pt>
                <c:pt idx="7602">
                  <c:v>10.558316640000001</c:v>
                </c:pt>
                <c:pt idx="7603">
                  <c:v>10.559694480000006</c:v>
                </c:pt>
                <c:pt idx="7604">
                  <c:v>10.561083360000001</c:v>
                </c:pt>
                <c:pt idx="7605">
                  <c:v>10.56247512</c:v>
                </c:pt>
                <c:pt idx="7606">
                  <c:v>10.563869520000004</c:v>
                </c:pt>
                <c:pt idx="7607">
                  <c:v>10.565261280000001</c:v>
                </c:pt>
                <c:pt idx="7608">
                  <c:v>10.566650160000002</c:v>
                </c:pt>
                <c:pt idx="7609">
                  <c:v>10.56802776</c:v>
                </c:pt>
                <c:pt idx="7610">
                  <c:v>10.569416640000016</c:v>
                </c:pt>
                <c:pt idx="7611">
                  <c:v>10.570805520000002</c:v>
                </c:pt>
                <c:pt idx="7612">
                  <c:v>10.572194400000004</c:v>
                </c:pt>
                <c:pt idx="7613">
                  <c:v>10.573586160000016</c:v>
                </c:pt>
                <c:pt idx="7614">
                  <c:v>10.574975039999998</c:v>
                </c:pt>
                <c:pt idx="7615">
                  <c:v>10.576363919999999</c:v>
                </c:pt>
                <c:pt idx="7616">
                  <c:v>10.577752800000004</c:v>
                </c:pt>
                <c:pt idx="7617">
                  <c:v>10.579141680000001</c:v>
                </c:pt>
                <c:pt idx="7618">
                  <c:v>10.580530560000014</c:v>
                </c:pt>
                <c:pt idx="7619">
                  <c:v>10.58191944</c:v>
                </c:pt>
                <c:pt idx="7620">
                  <c:v>10.58330832</c:v>
                </c:pt>
                <c:pt idx="7621">
                  <c:v>10.584700080000001</c:v>
                </c:pt>
                <c:pt idx="7622">
                  <c:v>10.58608896</c:v>
                </c:pt>
                <c:pt idx="7623">
                  <c:v>10.58747784</c:v>
                </c:pt>
                <c:pt idx="7624">
                  <c:v>10.58886672</c:v>
                </c:pt>
                <c:pt idx="7625">
                  <c:v>10.590255600000001</c:v>
                </c:pt>
                <c:pt idx="7626">
                  <c:v>10.591644480000001</c:v>
                </c:pt>
                <c:pt idx="7627">
                  <c:v>10.59303336</c:v>
                </c:pt>
                <c:pt idx="7628">
                  <c:v>10.59442224</c:v>
                </c:pt>
                <c:pt idx="7629">
                  <c:v>10.59581112</c:v>
                </c:pt>
                <c:pt idx="7630">
                  <c:v>10.597200000000001</c:v>
                </c:pt>
                <c:pt idx="7631">
                  <c:v>10.598588880000001</c:v>
                </c:pt>
                <c:pt idx="7632">
                  <c:v>10.599977759999998</c:v>
                </c:pt>
                <c:pt idx="7633">
                  <c:v>10.601369519999999</c:v>
                </c:pt>
                <c:pt idx="7634">
                  <c:v>10.602758400000001</c:v>
                </c:pt>
                <c:pt idx="7635">
                  <c:v>10.604147280000001</c:v>
                </c:pt>
                <c:pt idx="7636">
                  <c:v>10.605536160000014</c:v>
                </c:pt>
                <c:pt idx="7637">
                  <c:v>10.60692504</c:v>
                </c:pt>
                <c:pt idx="7638">
                  <c:v>10.608313919999999</c:v>
                </c:pt>
                <c:pt idx="7639">
                  <c:v>10.609702800000004</c:v>
                </c:pt>
                <c:pt idx="7640">
                  <c:v>10.611091679999999</c:v>
                </c:pt>
                <c:pt idx="7641">
                  <c:v>10.612483440000002</c:v>
                </c:pt>
                <c:pt idx="7642">
                  <c:v>10.613861279999998</c:v>
                </c:pt>
                <c:pt idx="7643">
                  <c:v>10.615247280000002</c:v>
                </c:pt>
                <c:pt idx="7644">
                  <c:v>10.616636160000002</c:v>
                </c:pt>
                <c:pt idx="7645">
                  <c:v>10.618025039999999</c:v>
                </c:pt>
                <c:pt idx="7646">
                  <c:v>10.61941392</c:v>
                </c:pt>
                <c:pt idx="7647">
                  <c:v>10.62080568</c:v>
                </c:pt>
                <c:pt idx="7648">
                  <c:v>10.6221972</c:v>
                </c:pt>
                <c:pt idx="7649">
                  <c:v>10.623586080000004</c:v>
                </c:pt>
                <c:pt idx="7650">
                  <c:v>10.624974959999999</c:v>
                </c:pt>
                <c:pt idx="7651">
                  <c:v>10.62636384</c:v>
                </c:pt>
                <c:pt idx="7652">
                  <c:v>10.627755599999999</c:v>
                </c:pt>
                <c:pt idx="7653">
                  <c:v>10.629147360000001</c:v>
                </c:pt>
                <c:pt idx="7654">
                  <c:v>10.630536240000016</c:v>
                </c:pt>
                <c:pt idx="7655">
                  <c:v>10.63191672</c:v>
                </c:pt>
                <c:pt idx="7656">
                  <c:v>10.6333056</c:v>
                </c:pt>
                <c:pt idx="7657">
                  <c:v>10.634697360000001</c:v>
                </c:pt>
                <c:pt idx="7658">
                  <c:v>10.636086240000004</c:v>
                </c:pt>
                <c:pt idx="7659">
                  <c:v>10.63748064</c:v>
                </c:pt>
                <c:pt idx="7660">
                  <c:v>10.638872399999999</c:v>
                </c:pt>
                <c:pt idx="7661">
                  <c:v>10.640252879999998</c:v>
                </c:pt>
                <c:pt idx="7662">
                  <c:v>10.641641759999999</c:v>
                </c:pt>
                <c:pt idx="7663">
                  <c:v>10.643030640000001</c:v>
                </c:pt>
                <c:pt idx="7664">
                  <c:v>10.64441952</c:v>
                </c:pt>
                <c:pt idx="7665">
                  <c:v>10.6458084</c:v>
                </c:pt>
                <c:pt idx="7666">
                  <c:v>10.647205679999999</c:v>
                </c:pt>
                <c:pt idx="7667">
                  <c:v>10.648594560000001</c:v>
                </c:pt>
                <c:pt idx="7668">
                  <c:v>10.64998344</c:v>
                </c:pt>
                <c:pt idx="7669">
                  <c:v>10.65137232</c:v>
                </c:pt>
                <c:pt idx="7670">
                  <c:v>10.6527612</c:v>
                </c:pt>
                <c:pt idx="7671">
                  <c:v>10.654150080000001</c:v>
                </c:pt>
                <c:pt idx="7672">
                  <c:v>10.655538960000015</c:v>
                </c:pt>
                <c:pt idx="7673">
                  <c:v>10.656913920000001</c:v>
                </c:pt>
                <c:pt idx="7674">
                  <c:v>10.658305679999998</c:v>
                </c:pt>
                <c:pt idx="7675">
                  <c:v>10.659697200000016</c:v>
                </c:pt>
                <c:pt idx="7676">
                  <c:v>10.66108608</c:v>
                </c:pt>
                <c:pt idx="7677">
                  <c:v>10.662474960000004</c:v>
                </c:pt>
                <c:pt idx="7678">
                  <c:v>10.663863840000001</c:v>
                </c:pt>
                <c:pt idx="7679">
                  <c:v>10.665252720000002</c:v>
                </c:pt>
                <c:pt idx="7680">
                  <c:v>10.66664184</c:v>
                </c:pt>
                <c:pt idx="7681">
                  <c:v>10.668030720000001</c:v>
                </c:pt>
                <c:pt idx="7682">
                  <c:v>10.669422240000006</c:v>
                </c:pt>
                <c:pt idx="7683">
                  <c:v>10.67081112</c:v>
                </c:pt>
                <c:pt idx="7684">
                  <c:v>10.6722</c:v>
                </c:pt>
                <c:pt idx="7685">
                  <c:v>10.673588880000002</c:v>
                </c:pt>
                <c:pt idx="7686">
                  <c:v>10.674977759999999</c:v>
                </c:pt>
                <c:pt idx="7687">
                  <c:v>10.676366640000001</c:v>
                </c:pt>
                <c:pt idx="7688">
                  <c:v>10.677758399999998</c:v>
                </c:pt>
                <c:pt idx="7689">
                  <c:v>10.679150160000001</c:v>
                </c:pt>
                <c:pt idx="7690">
                  <c:v>10.68052776</c:v>
                </c:pt>
                <c:pt idx="7691">
                  <c:v>10.681916640000001</c:v>
                </c:pt>
                <c:pt idx="7692">
                  <c:v>10.683305520000001</c:v>
                </c:pt>
                <c:pt idx="7693">
                  <c:v>10.684697280000002</c:v>
                </c:pt>
                <c:pt idx="7694">
                  <c:v>10.686089040000002</c:v>
                </c:pt>
                <c:pt idx="7695">
                  <c:v>10.687480560000004</c:v>
                </c:pt>
                <c:pt idx="7696">
                  <c:v>10.688855520000001</c:v>
                </c:pt>
                <c:pt idx="7697">
                  <c:v>10.690258319999998</c:v>
                </c:pt>
                <c:pt idx="7698">
                  <c:v>10.6916472</c:v>
                </c:pt>
                <c:pt idx="7699">
                  <c:v>10.693036080000002</c:v>
                </c:pt>
                <c:pt idx="7700">
                  <c:v>10.694427840000001</c:v>
                </c:pt>
                <c:pt idx="7701">
                  <c:v>10.69581672</c:v>
                </c:pt>
                <c:pt idx="7702">
                  <c:v>10.6972056</c:v>
                </c:pt>
                <c:pt idx="7703">
                  <c:v>10.69858344</c:v>
                </c:pt>
                <c:pt idx="7704">
                  <c:v>10.699972320000001</c:v>
                </c:pt>
                <c:pt idx="7705">
                  <c:v>10.701361199999987</c:v>
                </c:pt>
                <c:pt idx="7706">
                  <c:v>10.702750080000001</c:v>
                </c:pt>
                <c:pt idx="7707">
                  <c:v>10.70414448</c:v>
                </c:pt>
                <c:pt idx="7708">
                  <c:v>10.705536240000024</c:v>
                </c:pt>
                <c:pt idx="7709">
                  <c:v>10.706925119999999</c:v>
                </c:pt>
                <c:pt idx="7710">
                  <c:v>10.708313999999998</c:v>
                </c:pt>
                <c:pt idx="7711">
                  <c:v>10.70970288</c:v>
                </c:pt>
                <c:pt idx="7712">
                  <c:v>10.711091759999997</c:v>
                </c:pt>
                <c:pt idx="7713">
                  <c:v>10.712483280000002</c:v>
                </c:pt>
                <c:pt idx="7714">
                  <c:v>10.7138724</c:v>
                </c:pt>
                <c:pt idx="7715">
                  <c:v>10.715250000000001</c:v>
                </c:pt>
                <c:pt idx="7716">
                  <c:v>10.716641759999998</c:v>
                </c:pt>
                <c:pt idx="7717">
                  <c:v>10.718030639999998</c:v>
                </c:pt>
                <c:pt idx="7718">
                  <c:v>10.719425040000001</c:v>
                </c:pt>
                <c:pt idx="7719">
                  <c:v>10.720813919999999</c:v>
                </c:pt>
                <c:pt idx="7720">
                  <c:v>10.722202800000002</c:v>
                </c:pt>
                <c:pt idx="7721">
                  <c:v>10.723591679999998</c:v>
                </c:pt>
                <c:pt idx="7722">
                  <c:v>10.724980560000001</c:v>
                </c:pt>
                <c:pt idx="7723">
                  <c:v>10.726358399999999</c:v>
                </c:pt>
                <c:pt idx="7724">
                  <c:v>10.727750159999999</c:v>
                </c:pt>
                <c:pt idx="7725">
                  <c:v>10.72913904</c:v>
                </c:pt>
                <c:pt idx="7726">
                  <c:v>10.73052792</c:v>
                </c:pt>
                <c:pt idx="7727">
                  <c:v>10.731916799999999</c:v>
                </c:pt>
                <c:pt idx="7728">
                  <c:v>10.733305679999999</c:v>
                </c:pt>
                <c:pt idx="7729">
                  <c:v>10.734694560000001</c:v>
                </c:pt>
                <c:pt idx="7730">
                  <c:v>10.736083439999998</c:v>
                </c:pt>
                <c:pt idx="7731">
                  <c:v>10.73746944</c:v>
                </c:pt>
                <c:pt idx="7732">
                  <c:v>10.738866719999999</c:v>
                </c:pt>
                <c:pt idx="7733">
                  <c:v>10.740255599999999</c:v>
                </c:pt>
                <c:pt idx="7734">
                  <c:v>10.741644479999998</c:v>
                </c:pt>
                <c:pt idx="7735">
                  <c:v>10.743033359999998</c:v>
                </c:pt>
                <c:pt idx="7736">
                  <c:v>10.744422239999999</c:v>
                </c:pt>
                <c:pt idx="7737">
                  <c:v>10.745811119999999</c:v>
                </c:pt>
                <c:pt idx="7738">
                  <c:v>10.747199999999999</c:v>
                </c:pt>
                <c:pt idx="7739">
                  <c:v>10.748591759999995</c:v>
                </c:pt>
                <c:pt idx="7740">
                  <c:v>10.749983279999999</c:v>
                </c:pt>
                <c:pt idx="7741">
                  <c:v>10.751358479999997</c:v>
                </c:pt>
                <c:pt idx="7742">
                  <c:v>10.752761280000001</c:v>
                </c:pt>
                <c:pt idx="7743">
                  <c:v>10.754136240000006</c:v>
                </c:pt>
                <c:pt idx="7744">
                  <c:v>10.755525120000001</c:v>
                </c:pt>
                <c:pt idx="7745">
                  <c:v>10.756914000000002</c:v>
                </c:pt>
                <c:pt idx="7746">
                  <c:v>10.758305519999999</c:v>
                </c:pt>
                <c:pt idx="7747">
                  <c:v>10.759694400000004</c:v>
                </c:pt>
                <c:pt idx="7748">
                  <c:v>10.761083280000001</c:v>
                </c:pt>
                <c:pt idx="7749">
                  <c:v>10.7624724</c:v>
                </c:pt>
                <c:pt idx="7750">
                  <c:v>10.763861279999999</c:v>
                </c:pt>
                <c:pt idx="7751">
                  <c:v>10.765250160000001</c:v>
                </c:pt>
                <c:pt idx="7752">
                  <c:v>10.766639040000006</c:v>
                </c:pt>
                <c:pt idx="7753">
                  <c:v>10.76802792</c:v>
                </c:pt>
                <c:pt idx="7754">
                  <c:v>10.769416800000016</c:v>
                </c:pt>
                <c:pt idx="7755">
                  <c:v>10.77080568</c:v>
                </c:pt>
                <c:pt idx="7756">
                  <c:v>10.772194560000004</c:v>
                </c:pt>
                <c:pt idx="7757">
                  <c:v>10.773583440000001</c:v>
                </c:pt>
                <c:pt idx="7758">
                  <c:v>10.77497232</c:v>
                </c:pt>
                <c:pt idx="7759">
                  <c:v>10.77636672</c:v>
                </c:pt>
                <c:pt idx="7760">
                  <c:v>10.777755600000001</c:v>
                </c:pt>
                <c:pt idx="7761">
                  <c:v>10.779144480000001</c:v>
                </c:pt>
                <c:pt idx="7762">
                  <c:v>10.78053336</c:v>
                </c:pt>
                <c:pt idx="7763">
                  <c:v>10.78192224</c:v>
                </c:pt>
                <c:pt idx="7764">
                  <c:v>10.783311119999997</c:v>
                </c:pt>
                <c:pt idx="7765">
                  <c:v>10.784702880000001</c:v>
                </c:pt>
                <c:pt idx="7766">
                  <c:v>10.786091759999998</c:v>
                </c:pt>
                <c:pt idx="7767">
                  <c:v>10.787480640000002</c:v>
                </c:pt>
                <c:pt idx="7768">
                  <c:v>10.788858479999995</c:v>
                </c:pt>
                <c:pt idx="7769">
                  <c:v>10.790261279999999</c:v>
                </c:pt>
                <c:pt idx="7770">
                  <c:v>10.791638880000001</c:v>
                </c:pt>
                <c:pt idx="7771">
                  <c:v>10.793027759999999</c:v>
                </c:pt>
                <c:pt idx="7772">
                  <c:v>10.79441952</c:v>
                </c:pt>
                <c:pt idx="7773">
                  <c:v>10.7958084</c:v>
                </c:pt>
                <c:pt idx="7774">
                  <c:v>10.797197280000001</c:v>
                </c:pt>
                <c:pt idx="7775">
                  <c:v>10.798583280000001</c:v>
                </c:pt>
                <c:pt idx="7776">
                  <c:v>10.799972399999998</c:v>
                </c:pt>
                <c:pt idx="7777">
                  <c:v>10.801361279999998</c:v>
                </c:pt>
                <c:pt idx="7778">
                  <c:v>10.802752800000018</c:v>
                </c:pt>
                <c:pt idx="7779">
                  <c:v>10.804141680000001</c:v>
                </c:pt>
                <c:pt idx="7780">
                  <c:v>10.805530560000026</c:v>
                </c:pt>
                <c:pt idx="7781">
                  <c:v>10.806919440000001</c:v>
                </c:pt>
                <c:pt idx="7782">
                  <c:v>10.808308319999998</c:v>
                </c:pt>
                <c:pt idx="7783">
                  <c:v>10.809697200000022</c:v>
                </c:pt>
                <c:pt idx="7784">
                  <c:v>10.811086080000004</c:v>
                </c:pt>
                <c:pt idx="7785">
                  <c:v>10.812477840000014</c:v>
                </c:pt>
                <c:pt idx="7786">
                  <c:v>10.8138696</c:v>
                </c:pt>
                <c:pt idx="7787">
                  <c:v>10.815261120000001</c:v>
                </c:pt>
                <c:pt idx="7788">
                  <c:v>10.816650000000006</c:v>
                </c:pt>
                <c:pt idx="7789">
                  <c:v>10.81803888</c:v>
                </c:pt>
                <c:pt idx="7790">
                  <c:v>10.81942776</c:v>
                </c:pt>
                <c:pt idx="7791">
                  <c:v>10.820816640000002</c:v>
                </c:pt>
                <c:pt idx="7792">
                  <c:v>10.822205520000002</c:v>
                </c:pt>
                <c:pt idx="7793">
                  <c:v>10.823594400000006</c:v>
                </c:pt>
                <c:pt idx="7794">
                  <c:v>10.824972240000001</c:v>
                </c:pt>
                <c:pt idx="7795">
                  <c:v>10.826361119999998</c:v>
                </c:pt>
                <c:pt idx="7796">
                  <c:v>10.827750000000002</c:v>
                </c:pt>
                <c:pt idx="7797">
                  <c:v>10.829124960000001</c:v>
                </c:pt>
                <c:pt idx="7798">
                  <c:v>10.830533280000004</c:v>
                </c:pt>
                <c:pt idx="7799">
                  <c:v>10.8319224</c:v>
                </c:pt>
                <c:pt idx="7800">
                  <c:v>10.8333084</c:v>
                </c:pt>
                <c:pt idx="7801">
                  <c:v>10.834697280000002</c:v>
                </c:pt>
                <c:pt idx="7802">
                  <c:v>10.836089040000006</c:v>
                </c:pt>
                <c:pt idx="7803">
                  <c:v>10.837477920000001</c:v>
                </c:pt>
                <c:pt idx="7804">
                  <c:v>10.838866800000002</c:v>
                </c:pt>
                <c:pt idx="7805">
                  <c:v>10.840255679999999</c:v>
                </c:pt>
                <c:pt idx="7806">
                  <c:v>10.841647200000002</c:v>
                </c:pt>
                <c:pt idx="7807">
                  <c:v>10.843036080000006</c:v>
                </c:pt>
                <c:pt idx="7808">
                  <c:v>10.84442496</c:v>
                </c:pt>
                <c:pt idx="7809">
                  <c:v>10.84581384</c:v>
                </c:pt>
                <c:pt idx="7810">
                  <c:v>10.84720272</c:v>
                </c:pt>
                <c:pt idx="7811">
                  <c:v>10.848580560000002</c:v>
                </c:pt>
                <c:pt idx="7812">
                  <c:v>10.849974960000001</c:v>
                </c:pt>
                <c:pt idx="7813">
                  <c:v>10.851363840000001</c:v>
                </c:pt>
                <c:pt idx="7814">
                  <c:v>10.852752720000016</c:v>
                </c:pt>
                <c:pt idx="7815">
                  <c:v>10.854144480000002</c:v>
                </c:pt>
                <c:pt idx="7816">
                  <c:v>10.855533360000024</c:v>
                </c:pt>
                <c:pt idx="7817">
                  <c:v>10.856922240000006</c:v>
                </c:pt>
                <c:pt idx="7818">
                  <c:v>10.85831112</c:v>
                </c:pt>
                <c:pt idx="7819">
                  <c:v>10.859700000000016</c:v>
                </c:pt>
                <c:pt idx="7820">
                  <c:v>10.861086240000024</c:v>
                </c:pt>
                <c:pt idx="7821">
                  <c:v>10.862483280000026</c:v>
                </c:pt>
                <c:pt idx="7822">
                  <c:v>10.863858480000001</c:v>
                </c:pt>
                <c:pt idx="7823">
                  <c:v>10.865250000000014</c:v>
                </c:pt>
                <c:pt idx="7824">
                  <c:v>10.866638880000016</c:v>
                </c:pt>
                <c:pt idx="7825">
                  <c:v>10.86802776</c:v>
                </c:pt>
                <c:pt idx="7826">
                  <c:v>10.869416640000024</c:v>
                </c:pt>
                <c:pt idx="7827">
                  <c:v>10.870805520000006</c:v>
                </c:pt>
                <c:pt idx="7828">
                  <c:v>10.872194400000016</c:v>
                </c:pt>
                <c:pt idx="7829">
                  <c:v>10.873586160000022</c:v>
                </c:pt>
                <c:pt idx="7830">
                  <c:v>10.874975040000001</c:v>
                </c:pt>
                <c:pt idx="7831">
                  <c:v>10.876363920000001</c:v>
                </c:pt>
                <c:pt idx="7832">
                  <c:v>10.877752800000014</c:v>
                </c:pt>
                <c:pt idx="7833">
                  <c:v>10.87914168</c:v>
                </c:pt>
                <c:pt idx="7834">
                  <c:v>10.880530560000023</c:v>
                </c:pt>
                <c:pt idx="7835">
                  <c:v>10.881919440000001</c:v>
                </c:pt>
                <c:pt idx="7836">
                  <c:v>10.883311200000001</c:v>
                </c:pt>
                <c:pt idx="7837">
                  <c:v>10.88470272</c:v>
                </c:pt>
                <c:pt idx="7838">
                  <c:v>10.886091840000002</c:v>
                </c:pt>
                <c:pt idx="7839">
                  <c:v>10.88746944</c:v>
                </c:pt>
                <c:pt idx="7840">
                  <c:v>10.888858320000001</c:v>
                </c:pt>
                <c:pt idx="7841">
                  <c:v>10.890261119999998</c:v>
                </c:pt>
                <c:pt idx="7842">
                  <c:v>10.891650000000002</c:v>
                </c:pt>
                <c:pt idx="7843">
                  <c:v>10.893024960000002</c:v>
                </c:pt>
                <c:pt idx="7844">
                  <c:v>10.894413840000002</c:v>
                </c:pt>
                <c:pt idx="7845">
                  <c:v>10.895816640000014</c:v>
                </c:pt>
                <c:pt idx="7846">
                  <c:v>10.897191840000001</c:v>
                </c:pt>
                <c:pt idx="7847">
                  <c:v>10.898580720000002</c:v>
                </c:pt>
                <c:pt idx="7848">
                  <c:v>10.899983280000002</c:v>
                </c:pt>
                <c:pt idx="7849">
                  <c:v>10.9013724</c:v>
                </c:pt>
                <c:pt idx="7850">
                  <c:v>10.90276128</c:v>
                </c:pt>
                <c:pt idx="7851">
                  <c:v>10.904136240000014</c:v>
                </c:pt>
                <c:pt idx="7852">
                  <c:v>10.90552512</c:v>
                </c:pt>
                <c:pt idx="7853">
                  <c:v>10.906914</c:v>
                </c:pt>
                <c:pt idx="7854">
                  <c:v>10.908308399999999</c:v>
                </c:pt>
                <c:pt idx="7855">
                  <c:v>10.909697280000014</c:v>
                </c:pt>
                <c:pt idx="7856">
                  <c:v>10.91108616</c:v>
                </c:pt>
                <c:pt idx="7857">
                  <c:v>10.9124724</c:v>
                </c:pt>
                <c:pt idx="7858">
                  <c:v>10.913861280000001</c:v>
                </c:pt>
                <c:pt idx="7859">
                  <c:v>10.915250160000001</c:v>
                </c:pt>
                <c:pt idx="7860">
                  <c:v>10.916639040000014</c:v>
                </c:pt>
                <c:pt idx="7861">
                  <c:v>10.91802792</c:v>
                </c:pt>
                <c:pt idx="7862">
                  <c:v>10.919416800000022</c:v>
                </c:pt>
                <c:pt idx="7863">
                  <c:v>10.920808320000001</c:v>
                </c:pt>
                <c:pt idx="7864">
                  <c:v>10.922202720000001</c:v>
                </c:pt>
                <c:pt idx="7865">
                  <c:v>10.923583440000002</c:v>
                </c:pt>
                <c:pt idx="7866">
                  <c:v>10.924972319999998</c:v>
                </c:pt>
                <c:pt idx="7867">
                  <c:v>10.926361199999999</c:v>
                </c:pt>
                <c:pt idx="7868">
                  <c:v>10.927750080000001</c:v>
                </c:pt>
                <c:pt idx="7869">
                  <c:v>10.92913896</c:v>
                </c:pt>
                <c:pt idx="7870">
                  <c:v>10.93052784</c:v>
                </c:pt>
                <c:pt idx="7871">
                  <c:v>10.93191672</c:v>
                </c:pt>
                <c:pt idx="7872">
                  <c:v>10.933308479999999</c:v>
                </c:pt>
                <c:pt idx="7873">
                  <c:v>10.934697360000001</c:v>
                </c:pt>
                <c:pt idx="7874">
                  <c:v>10.936086240000016</c:v>
                </c:pt>
                <c:pt idx="7875">
                  <c:v>10.93747512</c:v>
                </c:pt>
                <c:pt idx="7876">
                  <c:v>10.938864000000001</c:v>
                </c:pt>
                <c:pt idx="7877">
                  <c:v>10.940255520000001</c:v>
                </c:pt>
                <c:pt idx="7878">
                  <c:v>10.941644400000001</c:v>
                </c:pt>
                <c:pt idx="7879">
                  <c:v>10.943033280000002</c:v>
                </c:pt>
                <c:pt idx="7880">
                  <c:v>10.944422400000001</c:v>
                </c:pt>
                <c:pt idx="7881">
                  <c:v>10.945811280000001</c:v>
                </c:pt>
                <c:pt idx="7882">
                  <c:v>10.947200159999998</c:v>
                </c:pt>
                <c:pt idx="7883">
                  <c:v>10.948589040000002</c:v>
                </c:pt>
                <c:pt idx="7884">
                  <c:v>10.94996952</c:v>
                </c:pt>
                <c:pt idx="7885">
                  <c:v>10.9513584</c:v>
                </c:pt>
                <c:pt idx="7886">
                  <c:v>10.952747280000024</c:v>
                </c:pt>
                <c:pt idx="7887">
                  <c:v>10.954136160000004</c:v>
                </c:pt>
                <c:pt idx="7888">
                  <c:v>10.955525040000015</c:v>
                </c:pt>
                <c:pt idx="7889">
                  <c:v>10.956913920000002</c:v>
                </c:pt>
                <c:pt idx="7890">
                  <c:v>10.95830832</c:v>
                </c:pt>
                <c:pt idx="7891">
                  <c:v>10.959700080000006</c:v>
                </c:pt>
                <c:pt idx="7892">
                  <c:v>10.961077920000001</c:v>
                </c:pt>
                <c:pt idx="7893">
                  <c:v>10.962480720000022</c:v>
                </c:pt>
                <c:pt idx="7894">
                  <c:v>10.963869600000002</c:v>
                </c:pt>
                <c:pt idx="7895">
                  <c:v>10.965258480000001</c:v>
                </c:pt>
                <c:pt idx="7896">
                  <c:v>10.966647360000014</c:v>
                </c:pt>
                <c:pt idx="7897">
                  <c:v>10.968036240000016</c:v>
                </c:pt>
                <c:pt idx="7898">
                  <c:v>10.96942512</c:v>
                </c:pt>
                <c:pt idx="7899">
                  <c:v>10.970816640000002</c:v>
                </c:pt>
                <c:pt idx="7900">
                  <c:v>10.972191840000002</c:v>
                </c:pt>
                <c:pt idx="7901">
                  <c:v>10.973580720000006</c:v>
                </c:pt>
                <c:pt idx="7902">
                  <c:v>10.9749696</c:v>
                </c:pt>
                <c:pt idx="7903">
                  <c:v>10.97635848</c:v>
                </c:pt>
                <c:pt idx="7904">
                  <c:v>10.97774736</c:v>
                </c:pt>
                <c:pt idx="7905">
                  <c:v>10.979136240000024</c:v>
                </c:pt>
                <c:pt idx="7906">
                  <c:v>10.980527760000001</c:v>
                </c:pt>
                <c:pt idx="7907">
                  <c:v>10.981916640000001</c:v>
                </c:pt>
                <c:pt idx="7908">
                  <c:v>10.98330288</c:v>
                </c:pt>
                <c:pt idx="7909">
                  <c:v>10.984697280000002</c:v>
                </c:pt>
                <c:pt idx="7910">
                  <c:v>10.986086160000006</c:v>
                </c:pt>
                <c:pt idx="7911">
                  <c:v>10.98747504</c:v>
                </c:pt>
                <c:pt idx="7912">
                  <c:v>10.9888668</c:v>
                </c:pt>
                <c:pt idx="7913">
                  <c:v>10.990255680000001</c:v>
                </c:pt>
                <c:pt idx="7914">
                  <c:v>10.991644560000006</c:v>
                </c:pt>
                <c:pt idx="7915">
                  <c:v>10.993033440000001</c:v>
                </c:pt>
                <c:pt idx="7916">
                  <c:v>10.99442496</c:v>
                </c:pt>
                <c:pt idx="7917">
                  <c:v>10.995802800000016</c:v>
                </c:pt>
                <c:pt idx="7918">
                  <c:v>10.99719168</c:v>
                </c:pt>
                <c:pt idx="7919">
                  <c:v>10.998580560000002</c:v>
                </c:pt>
                <c:pt idx="7920">
                  <c:v>10.999969440000001</c:v>
                </c:pt>
                <c:pt idx="7921">
                  <c:v>11.001358319999998</c:v>
                </c:pt>
                <c:pt idx="7922">
                  <c:v>11.002725120000001</c:v>
                </c:pt>
                <c:pt idx="7923">
                  <c:v>11.004141840000001</c:v>
                </c:pt>
                <c:pt idx="7924">
                  <c:v>11.005530720000015</c:v>
                </c:pt>
                <c:pt idx="7925">
                  <c:v>11.0069196</c:v>
                </c:pt>
                <c:pt idx="7926">
                  <c:v>11.008308479999997</c:v>
                </c:pt>
                <c:pt idx="7927">
                  <c:v>11.0097</c:v>
                </c:pt>
                <c:pt idx="7928">
                  <c:v>11.011088880000001</c:v>
                </c:pt>
                <c:pt idx="7929">
                  <c:v>11.012463840000002</c:v>
                </c:pt>
                <c:pt idx="7930">
                  <c:v>11.013864</c:v>
                </c:pt>
                <c:pt idx="7931">
                  <c:v>11.01525552</c:v>
                </c:pt>
                <c:pt idx="7932">
                  <c:v>11.016641760000001</c:v>
                </c:pt>
                <c:pt idx="7933">
                  <c:v>11.018030640000001</c:v>
                </c:pt>
                <c:pt idx="7934">
                  <c:v>11.0194224</c:v>
                </c:pt>
                <c:pt idx="7935">
                  <c:v>11.02081128</c:v>
                </c:pt>
                <c:pt idx="7936">
                  <c:v>11.022200160000001</c:v>
                </c:pt>
                <c:pt idx="7937">
                  <c:v>11.023591680000001</c:v>
                </c:pt>
                <c:pt idx="7938">
                  <c:v>11.024969520000001</c:v>
                </c:pt>
                <c:pt idx="7939">
                  <c:v>11.026358399999999</c:v>
                </c:pt>
                <c:pt idx="7940">
                  <c:v>11.02774728</c:v>
                </c:pt>
                <c:pt idx="7941">
                  <c:v>11.02913616</c:v>
                </c:pt>
                <c:pt idx="7942">
                  <c:v>11.030525040000001</c:v>
                </c:pt>
                <c:pt idx="7943">
                  <c:v>11.031919439999999</c:v>
                </c:pt>
                <c:pt idx="7944">
                  <c:v>11.03330832</c:v>
                </c:pt>
                <c:pt idx="7945">
                  <c:v>11.0346972</c:v>
                </c:pt>
                <c:pt idx="7946">
                  <c:v>11.03608608</c:v>
                </c:pt>
                <c:pt idx="7947">
                  <c:v>11.037474960000001</c:v>
                </c:pt>
                <c:pt idx="7948">
                  <c:v>11.038863839999999</c:v>
                </c:pt>
                <c:pt idx="7949">
                  <c:v>11.040252719999998</c:v>
                </c:pt>
                <c:pt idx="7950">
                  <c:v>11.04164184</c:v>
                </c:pt>
                <c:pt idx="7951">
                  <c:v>11.043033360000001</c:v>
                </c:pt>
                <c:pt idx="7952">
                  <c:v>11.044422240000001</c:v>
                </c:pt>
                <c:pt idx="7953">
                  <c:v>11.045814</c:v>
                </c:pt>
                <c:pt idx="7954">
                  <c:v>11.04720288</c:v>
                </c:pt>
                <c:pt idx="7955">
                  <c:v>11.048591759999999</c:v>
                </c:pt>
                <c:pt idx="7956">
                  <c:v>11.049980640000001</c:v>
                </c:pt>
                <c:pt idx="7957">
                  <c:v>11.051369520000002</c:v>
                </c:pt>
                <c:pt idx="7958">
                  <c:v>11.052758400000002</c:v>
                </c:pt>
                <c:pt idx="7959">
                  <c:v>11.054147280000002</c:v>
                </c:pt>
                <c:pt idx="7960">
                  <c:v>11.055525120000002</c:v>
                </c:pt>
                <c:pt idx="7961">
                  <c:v>11.056925040000001</c:v>
                </c:pt>
                <c:pt idx="7962">
                  <c:v>11.05831392</c:v>
                </c:pt>
                <c:pt idx="7963">
                  <c:v>11.059702800000016</c:v>
                </c:pt>
                <c:pt idx="7964">
                  <c:v>11.061091680000001</c:v>
                </c:pt>
                <c:pt idx="7965">
                  <c:v>11.062480560000024</c:v>
                </c:pt>
                <c:pt idx="7966">
                  <c:v>11.063869440000001</c:v>
                </c:pt>
                <c:pt idx="7967">
                  <c:v>11.065258320000002</c:v>
                </c:pt>
                <c:pt idx="7968">
                  <c:v>11.066647200000016</c:v>
                </c:pt>
                <c:pt idx="7969">
                  <c:v>11.068036080000002</c:v>
                </c:pt>
                <c:pt idx="7970">
                  <c:v>11.069424960000006</c:v>
                </c:pt>
                <c:pt idx="7971">
                  <c:v>11.07081384</c:v>
                </c:pt>
                <c:pt idx="7972">
                  <c:v>11.07220272</c:v>
                </c:pt>
                <c:pt idx="7973">
                  <c:v>11.073580560000016</c:v>
                </c:pt>
                <c:pt idx="7974">
                  <c:v>11.07496944</c:v>
                </c:pt>
                <c:pt idx="7975">
                  <c:v>11.076358320000001</c:v>
                </c:pt>
                <c:pt idx="7976">
                  <c:v>11.077747200000006</c:v>
                </c:pt>
                <c:pt idx="7977">
                  <c:v>11.079138960000002</c:v>
                </c:pt>
                <c:pt idx="7978">
                  <c:v>11.08053072</c:v>
                </c:pt>
                <c:pt idx="7979">
                  <c:v>11.081916720000001</c:v>
                </c:pt>
                <c:pt idx="7980">
                  <c:v>11.083305600000001</c:v>
                </c:pt>
                <c:pt idx="7981">
                  <c:v>11.08469448</c:v>
                </c:pt>
                <c:pt idx="7982">
                  <c:v>11.08608336</c:v>
                </c:pt>
                <c:pt idx="7983">
                  <c:v>11.087472240000002</c:v>
                </c:pt>
                <c:pt idx="7984">
                  <c:v>11.088861119999999</c:v>
                </c:pt>
                <c:pt idx="7985">
                  <c:v>11.090250000000001</c:v>
                </c:pt>
                <c:pt idx="7986">
                  <c:v>11.09163888</c:v>
                </c:pt>
                <c:pt idx="7987">
                  <c:v>11.093030640000002</c:v>
                </c:pt>
                <c:pt idx="7988">
                  <c:v>11.094419520000002</c:v>
                </c:pt>
                <c:pt idx="7989">
                  <c:v>11.095808400000001</c:v>
                </c:pt>
                <c:pt idx="7990">
                  <c:v>11.09719728</c:v>
                </c:pt>
                <c:pt idx="7991">
                  <c:v>11.09858904</c:v>
                </c:pt>
                <c:pt idx="7992">
                  <c:v>11.099977920000001</c:v>
                </c:pt>
                <c:pt idx="7993">
                  <c:v>11.101366799999999</c:v>
                </c:pt>
                <c:pt idx="7994">
                  <c:v>11.10275832</c:v>
                </c:pt>
                <c:pt idx="7995">
                  <c:v>11.104136160000001</c:v>
                </c:pt>
                <c:pt idx="7996">
                  <c:v>11.10552792</c:v>
                </c:pt>
                <c:pt idx="7997">
                  <c:v>11.106919439999999</c:v>
                </c:pt>
                <c:pt idx="7998">
                  <c:v>11.108308319999999</c:v>
                </c:pt>
                <c:pt idx="7999">
                  <c:v>11.109697200000006</c:v>
                </c:pt>
                <c:pt idx="8000">
                  <c:v>11.11108608</c:v>
                </c:pt>
                <c:pt idx="8001">
                  <c:v>11.11247496</c:v>
                </c:pt>
                <c:pt idx="8002">
                  <c:v>11.113866720000001</c:v>
                </c:pt>
                <c:pt idx="8003">
                  <c:v>11.115255600000001</c:v>
                </c:pt>
                <c:pt idx="8004">
                  <c:v>11.116644480000001</c:v>
                </c:pt>
                <c:pt idx="8005">
                  <c:v>11.118033359999998</c:v>
                </c:pt>
                <c:pt idx="8006">
                  <c:v>11.119422240000002</c:v>
                </c:pt>
                <c:pt idx="8007">
                  <c:v>11.120811119999999</c:v>
                </c:pt>
                <c:pt idx="8008">
                  <c:v>11.12220288</c:v>
                </c:pt>
                <c:pt idx="8009">
                  <c:v>11.12359176</c:v>
                </c:pt>
                <c:pt idx="8010">
                  <c:v>11.124977759999997</c:v>
                </c:pt>
                <c:pt idx="8011">
                  <c:v>11.126366640000001</c:v>
                </c:pt>
                <c:pt idx="8012">
                  <c:v>11.127755520000001</c:v>
                </c:pt>
                <c:pt idx="8013">
                  <c:v>11.129144400000001</c:v>
                </c:pt>
                <c:pt idx="8014">
                  <c:v>11.13053616</c:v>
                </c:pt>
                <c:pt idx="8015">
                  <c:v>11.131925039999997</c:v>
                </c:pt>
                <c:pt idx="8016">
                  <c:v>11.133313919999999</c:v>
                </c:pt>
                <c:pt idx="8017">
                  <c:v>11.134702799999999</c:v>
                </c:pt>
                <c:pt idx="8018">
                  <c:v>11.13609168</c:v>
                </c:pt>
                <c:pt idx="8019">
                  <c:v>11.13748056</c:v>
                </c:pt>
                <c:pt idx="8020">
                  <c:v>11.138869439999999</c:v>
                </c:pt>
                <c:pt idx="8021">
                  <c:v>11.140252799999999</c:v>
                </c:pt>
                <c:pt idx="8022">
                  <c:v>11.141639040000001</c:v>
                </c:pt>
                <c:pt idx="8023">
                  <c:v>11.14303344</c:v>
                </c:pt>
                <c:pt idx="8024">
                  <c:v>11.144422319999999</c:v>
                </c:pt>
                <c:pt idx="8025">
                  <c:v>11.145811199999999</c:v>
                </c:pt>
                <c:pt idx="8026">
                  <c:v>11.147200079999999</c:v>
                </c:pt>
                <c:pt idx="8027">
                  <c:v>11.14858896</c:v>
                </c:pt>
                <c:pt idx="8028">
                  <c:v>11.149980719999999</c:v>
                </c:pt>
                <c:pt idx="8029">
                  <c:v>11.151355679999998</c:v>
                </c:pt>
                <c:pt idx="8030">
                  <c:v>11.152758480000001</c:v>
                </c:pt>
                <c:pt idx="8031">
                  <c:v>11.154136080000002</c:v>
                </c:pt>
                <c:pt idx="8032">
                  <c:v>11.155524960000006</c:v>
                </c:pt>
                <c:pt idx="8033">
                  <c:v>11.15691384</c:v>
                </c:pt>
                <c:pt idx="8034">
                  <c:v>11.15830272</c:v>
                </c:pt>
                <c:pt idx="8035">
                  <c:v>11.159691840000002</c:v>
                </c:pt>
                <c:pt idx="8036">
                  <c:v>11.161083360000001</c:v>
                </c:pt>
                <c:pt idx="8037">
                  <c:v>11.162472240000014</c:v>
                </c:pt>
                <c:pt idx="8038">
                  <c:v>11.16386112</c:v>
                </c:pt>
                <c:pt idx="8039">
                  <c:v>11.16525</c:v>
                </c:pt>
                <c:pt idx="8040">
                  <c:v>11.166638880000002</c:v>
                </c:pt>
                <c:pt idx="8041">
                  <c:v>11.168027759999999</c:v>
                </c:pt>
                <c:pt idx="8042">
                  <c:v>11.169416640000016</c:v>
                </c:pt>
                <c:pt idx="8043">
                  <c:v>11.1708084</c:v>
                </c:pt>
                <c:pt idx="8044">
                  <c:v>11.172197280000002</c:v>
                </c:pt>
                <c:pt idx="8045">
                  <c:v>11.173586160000006</c:v>
                </c:pt>
                <c:pt idx="8046">
                  <c:v>11.17497504</c:v>
                </c:pt>
                <c:pt idx="8047">
                  <c:v>11.176358399999998</c:v>
                </c:pt>
                <c:pt idx="8048">
                  <c:v>11.177747280000002</c:v>
                </c:pt>
                <c:pt idx="8049">
                  <c:v>11.179136160000002</c:v>
                </c:pt>
                <c:pt idx="8050">
                  <c:v>11.180525040000001</c:v>
                </c:pt>
                <c:pt idx="8051">
                  <c:v>11.18191392</c:v>
                </c:pt>
                <c:pt idx="8052">
                  <c:v>11.1833028</c:v>
                </c:pt>
                <c:pt idx="8053">
                  <c:v>11.184694560000002</c:v>
                </c:pt>
                <c:pt idx="8054">
                  <c:v>11.186083440000001</c:v>
                </c:pt>
                <c:pt idx="8055">
                  <c:v>11.187474960000001</c:v>
                </c:pt>
                <c:pt idx="8056">
                  <c:v>11.18886384</c:v>
                </c:pt>
                <c:pt idx="8057">
                  <c:v>11.190255599999999</c:v>
                </c:pt>
                <c:pt idx="8058">
                  <c:v>11.191647360000001</c:v>
                </c:pt>
                <c:pt idx="8059">
                  <c:v>11.193024960000001</c:v>
                </c:pt>
                <c:pt idx="8060">
                  <c:v>11.194413840000001</c:v>
                </c:pt>
                <c:pt idx="8061">
                  <c:v>11.19581112</c:v>
                </c:pt>
                <c:pt idx="8062">
                  <c:v>11.197191839999999</c:v>
                </c:pt>
                <c:pt idx="8063">
                  <c:v>11.198580720000001</c:v>
                </c:pt>
                <c:pt idx="8064">
                  <c:v>11.199969600000001</c:v>
                </c:pt>
                <c:pt idx="8065">
                  <c:v>11.201358479999993</c:v>
                </c:pt>
                <c:pt idx="8066">
                  <c:v>11.20274736</c:v>
                </c:pt>
                <c:pt idx="8067">
                  <c:v>11.204138879999999</c:v>
                </c:pt>
                <c:pt idx="8068">
                  <c:v>11.205527760000001</c:v>
                </c:pt>
                <c:pt idx="8069">
                  <c:v>11.20691952</c:v>
                </c:pt>
                <c:pt idx="8070">
                  <c:v>11.208308399999995</c:v>
                </c:pt>
                <c:pt idx="8071">
                  <c:v>11.209697280000002</c:v>
                </c:pt>
                <c:pt idx="8072">
                  <c:v>11.211086160000001</c:v>
                </c:pt>
                <c:pt idx="8073">
                  <c:v>11.212475040000001</c:v>
                </c:pt>
                <c:pt idx="8074">
                  <c:v>11.213866800000002</c:v>
                </c:pt>
                <c:pt idx="8075">
                  <c:v>11.215255679999999</c:v>
                </c:pt>
                <c:pt idx="8076">
                  <c:v>11.216644560000002</c:v>
                </c:pt>
                <c:pt idx="8077">
                  <c:v>11.218033439999999</c:v>
                </c:pt>
                <c:pt idx="8078">
                  <c:v>11.21942232</c:v>
                </c:pt>
                <c:pt idx="8079">
                  <c:v>11.22081384</c:v>
                </c:pt>
                <c:pt idx="8080">
                  <c:v>11.222191679999998</c:v>
                </c:pt>
                <c:pt idx="8081">
                  <c:v>11.223580560000002</c:v>
                </c:pt>
                <c:pt idx="8082">
                  <c:v>11.224972319999999</c:v>
                </c:pt>
                <c:pt idx="8083">
                  <c:v>11.226358319999999</c:v>
                </c:pt>
                <c:pt idx="8084">
                  <c:v>11.22775008</c:v>
                </c:pt>
                <c:pt idx="8085">
                  <c:v>11.22913608</c:v>
                </c:pt>
                <c:pt idx="8086">
                  <c:v>11.23052496</c:v>
                </c:pt>
                <c:pt idx="8087">
                  <c:v>11.231919599999999</c:v>
                </c:pt>
                <c:pt idx="8088">
                  <c:v>11.233308479999998</c:v>
                </c:pt>
                <c:pt idx="8089">
                  <c:v>11.234697359999998</c:v>
                </c:pt>
                <c:pt idx="8090">
                  <c:v>11.23608336</c:v>
                </c:pt>
                <c:pt idx="8091">
                  <c:v>11.237475119999999</c:v>
                </c:pt>
                <c:pt idx="8092">
                  <c:v>11.238861119999985</c:v>
                </c:pt>
                <c:pt idx="8093">
                  <c:v>11.24025288</c:v>
                </c:pt>
                <c:pt idx="8094">
                  <c:v>11.241641759999997</c:v>
                </c:pt>
                <c:pt idx="8095">
                  <c:v>11.243030640000001</c:v>
                </c:pt>
                <c:pt idx="8096">
                  <c:v>11.244419520000001</c:v>
                </c:pt>
                <c:pt idx="8097">
                  <c:v>11.245808399999998</c:v>
                </c:pt>
                <c:pt idx="8098">
                  <c:v>11.247197279999998</c:v>
                </c:pt>
                <c:pt idx="8099">
                  <c:v>11.248589040000001</c:v>
                </c:pt>
                <c:pt idx="8100">
                  <c:v>11.249980560000001</c:v>
                </c:pt>
                <c:pt idx="8101">
                  <c:v>11.251369439999999</c:v>
                </c:pt>
                <c:pt idx="8102">
                  <c:v>11.252758320000002</c:v>
                </c:pt>
                <c:pt idx="8103">
                  <c:v>11.2541472</c:v>
                </c:pt>
                <c:pt idx="8104">
                  <c:v>11.255536080000024</c:v>
                </c:pt>
                <c:pt idx="8105">
                  <c:v>11.256924960000001</c:v>
                </c:pt>
                <c:pt idx="8106">
                  <c:v>11.25831384</c:v>
                </c:pt>
                <c:pt idx="8107">
                  <c:v>11.25970272</c:v>
                </c:pt>
                <c:pt idx="8108">
                  <c:v>11.261091840000001</c:v>
                </c:pt>
                <c:pt idx="8109">
                  <c:v>11.26246944</c:v>
                </c:pt>
                <c:pt idx="8110">
                  <c:v>11.263858320000001</c:v>
                </c:pt>
                <c:pt idx="8111">
                  <c:v>11.265250080000001</c:v>
                </c:pt>
                <c:pt idx="8112">
                  <c:v>11.266638960000002</c:v>
                </c:pt>
                <c:pt idx="8113">
                  <c:v>11.268027839999998</c:v>
                </c:pt>
                <c:pt idx="8114">
                  <c:v>11.269416720000002</c:v>
                </c:pt>
                <c:pt idx="8115">
                  <c:v>11.270805600000001</c:v>
                </c:pt>
                <c:pt idx="8116">
                  <c:v>11.27219448</c:v>
                </c:pt>
                <c:pt idx="8117">
                  <c:v>11.27358336</c:v>
                </c:pt>
                <c:pt idx="8118">
                  <c:v>11.274972239999999</c:v>
                </c:pt>
                <c:pt idx="8119">
                  <c:v>11.276361119999999</c:v>
                </c:pt>
                <c:pt idx="8120">
                  <c:v>11.277750000000001</c:v>
                </c:pt>
                <c:pt idx="8121">
                  <c:v>11.27913888</c:v>
                </c:pt>
                <c:pt idx="8122">
                  <c:v>11.28052776</c:v>
                </c:pt>
                <c:pt idx="8123">
                  <c:v>11.28191664</c:v>
                </c:pt>
                <c:pt idx="8124">
                  <c:v>11.283305520000001</c:v>
                </c:pt>
                <c:pt idx="8125">
                  <c:v>11.284694400000001</c:v>
                </c:pt>
                <c:pt idx="8126">
                  <c:v>11.28608616</c:v>
                </c:pt>
                <c:pt idx="8127">
                  <c:v>11.28747504</c:v>
                </c:pt>
                <c:pt idx="8128">
                  <c:v>11.288863919999999</c:v>
                </c:pt>
                <c:pt idx="8129">
                  <c:v>11.29025568</c:v>
                </c:pt>
                <c:pt idx="8130">
                  <c:v>11.29164456</c:v>
                </c:pt>
                <c:pt idx="8131">
                  <c:v>11.29303608</c:v>
                </c:pt>
                <c:pt idx="8132">
                  <c:v>11.294411279999998</c:v>
                </c:pt>
                <c:pt idx="8133">
                  <c:v>11.295805680000001</c:v>
                </c:pt>
                <c:pt idx="8134">
                  <c:v>11.297194560000001</c:v>
                </c:pt>
                <c:pt idx="8135">
                  <c:v>11.29858608</c:v>
                </c:pt>
                <c:pt idx="8136">
                  <c:v>11.29997496</c:v>
                </c:pt>
                <c:pt idx="8137">
                  <c:v>11.301363839999999</c:v>
                </c:pt>
                <c:pt idx="8138">
                  <c:v>11.302755600000006</c:v>
                </c:pt>
                <c:pt idx="8139">
                  <c:v>11.304144480000001</c:v>
                </c:pt>
                <c:pt idx="8140">
                  <c:v>11.305533360000018</c:v>
                </c:pt>
                <c:pt idx="8141">
                  <c:v>11.306922240000002</c:v>
                </c:pt>
                <c:pt idx="8142">
                  <c:v>11.308311119999999</c:v>
                </c:pt>
                <c:pt idx="8143">
                  <c:v>11.309700000000015</c:v>
                </c:pt>
                <c:pt idx="8144">
                  <c:v>11.31108888</c:v>
                </c:pt>
                <c:pt idx="8145">
                  <c:v>11.31247776</c:v>
                </c:pt>
                <c:pt idx="8146">
                  <c:v>11.313866640000002</c:v>
                </c:pt>
                <c:pt idx="8147">
                  <c:v>11.315255520000004</c:v>
                </c:pt>
                <c:pt idx="8148">
                  <c:v>11.316647280000014</c:v>
                </c:pt>
                <c:pt idx="8149">
                  <c:v>11.31803616</c:v>
                </c:pt>
                <c:pt idx="8150">
                  <c:v>11.31942504</c:v>
                </c:pt>
                <c:pt idx="8151">
                  <c:v>11.320813920000001</c:v>
                </c:pt>
                <c:pt idx="8152">
                  <c:v>11.322202800000014</c:v>
                </c:pt>
                <c:pt idx="8153">
                  <c:v>11.32359168</c:v>
                </c:pt>
                <c:pt idx="8154">
                  <c:v>11.32496952</c:v>
                </c:pt>
                <c:pt idx="8155">
                  <c:v>11.326361279999999</c:v>
                </c:pt>
                <c:pt idx="8156">
                  <c:v>11.327755680000001</c:v>
                </c:pt>
                <c:pt idx="8157">
                  <c:v>11.329144560000014</c:v>
                </c:pt>
                <c:pt idx="8158">
                  <c:v>11.33053344</c:v>
                </c:pt>
                <c:pt idx="8159">
                  <c:v>11.331922319999999</c:v>
                </c:pt>
                <c:pt idx="8160">
                  <c:v>11.333311199999999</c:v>
                </c:pt>
                <c:pt idx="8161">
                  <c:v>11.334700080000001</c:v>
                </c:pt>
                <c:pt idx="8162">
                  <c:v>11.33608896</c:v>
                </c:pt>
                <c:pt idx="8163">
                  <c:v>11.33747784</c:v>
                </c:pt>
                <c:pt idx="8164">
                  <c:v>11.338869600000001</c:v>
                </c:pt>
                <c:pt idx="8165">
                  <c:v>11.340258479999999</c:v>
                </c:pt>
                <c:pt idx="8166">
                  <c:v>11.34164736</c:v>
                </c:pt>
                <c:pt idx="8167">
                  <c:v>11.343036240000016</c:v>
                </c:pt>
                <c:pt idx="8168">
                  <c:v>11.34441384</c:v>
                </c:pt>
                <c:pt idx="8169">
                  <c:v>11.34580272</c:v>
                </c:pt>
                <c:pt idx="8170">
                  <c:v>11.347191840000001</c:v>
                </c:pt>
                <c:pt idx="8171">
                  <c:v>11.348580720000001</c:v>
                </c:pt>
                <c:pt idx="8172">
                  <c:v>11.3499696</c:v>
                </c:pt>
                <c:pt idx="8173">
                  <c:v>11.35135848</c:v>
                </c:pt>
                <c:pt idx="8174">
                  <c:v>11.352747360000022</c:v>
                </c:pt>
                <c:pt idx="8175">
                  <c:v>11.354136240000024</c:v>
                </c:pt>
                <c:pt idx="8176">
                  <c:v>11.355525120000006</c:v>
                </c:pt>
                <c:pt idx="8177">
                  <c:v>11.356914000000014</c:v>
                </c:pt>
                <c:pt idx="8178">
                  <c:v>11.35830288</c:v>
                </c:pt>
                <c:pt idx="8179">
                  <c:v>11.359694400000024</c:v>
                </c:pt>
                <c:pt idx="8180">
                  <c:v>11.361086160000006</c:v>
                </c:pt>
                <c:pt idx="8181">
                  <c:v>11.362475040000014</c:v>
                </c:pt>
                <c:pt idx="8182">
                  <c:v>11.363866800000016</c:v>
                </c:pt>
                <c:pt idx="8183">
                  <c:v>11.365255680000002</c:v>
                </c:pt>
                <c:pt idx="8184">
                  <c:v>11.366636160000024</c:v>
                </c:pt>
                <c:pt idx="8185">
                  <c:v>11.368025040000001</c:v>
                </c:pt>
                <c:pt idx="8186">
                  <c:v>11.369413920000014</c:v>
                </c:pt>
                <c:pt idx="8187">
                  <c:v>11.370802800000016</c:v>
                </c:pt>
                <c:pt idx="8188">
                  <c:v>11.372194560000024</c:v>
                </c:pt>
                <c:pt idx="8189">
                  <c:v>11.373580560000024</c:v>
                </c:pt>
                <c:pt idx="8190">
                  <c:v>11.374972320000001</c:v>
                </c:pt>
                <c:pt idx="8191">
                  <c:v>11.3763612</c:v>
                </c:pt>
                <c:pt idx="8192">
                  <c:v>11.37775008</c:v>
                </c:pt>
                <c:pt idx="8193">
                  <c:v>11.379147360000006</c:v>
                </c:pt>
                <c:pt idx="8194">
                  <c:v>11.380524960000002</c:v>
                </c:pt>
                <c:pt idx="8195">
                  <c:v>11.381913840000001</c:v>
                </c:pt>
                <c:pt idx="8196">
                  <c:v>11.383314</c:v>
                </c:pt>
                <c:pt idx="8197">
                  <c:v>11.384702880000004</c:v>
                </c:pt>
                <c:pt idx="8198">
                  <c:v>11.386080720000002</c:v>
                </c:pt>
                <c:pt idx="8199">
                  <c:v>11.387469600000006</c:v>
                </c:pt>
                <c:pt idx="8200">
                  <c:v>11.38885848</c:v>
                </c:pt>
                <c:pt idx="8201">
                  <c:v>11.39024736</c:v>
                </c:pt>
                <c:pt idx="8202">
                  <c:v>11.391636240000024</c:v>
                </c:pt>
                <c:pt idx="8203">
                  <c:v>11.393025120000001</c:v>
                </c:pt>
                <c:pt idx="8204">
                  <c:v>11.394414000000006</c:v>
                </c:pt>
                <c:pt idx="8205">
                  <c:v>11.3958084</c:v>
                </c:pt>
                <c:pt idx="8206">
                  <c:v>11.397197280000002</c:v>
                </c:pt>
                <c:pt idx="8207">
                  <c:v>11.398586160000002</c:v>
                </c:pt>
                <c:pt idx="8208">
                  <c:v>11.399975040000001</c:v>
                </c:pt>
                <c:pt idx="8209">
                  <c:v>11.40136392</c:v>
                </c:pt>
                <c:pt idx="8210">
                  <c:v>11.402752800000016</c:v>
                </c:pt>
                <c:pt idx="8211">
                  <c:v>11.404144560000002</c:v>
                </c:pt>
                <c:pt idx="8212">
                  <c:v>11.405533440000006</c:v>
                </c:pt>
                <c:pt idx="8213">
                  <c:v>11.40692232</c:v>
                </c:pt>
                <c:pt idx="8214">
                  <c:v>11.40831384</c:v>
                </c:pt>
                <c:pt idx="8215">
                  <c:v>11.40970272</c:v>
                </c:pt>
                <c:pt idx="8216">
                  <c:v>11.411077919999999</c:v>
                </c:pt>
                <c:pt idx="8217">
                  <c:v>11.412466800000022</c:v>
                </c:pt>
                <c:pt idx="8218">
                  <c:v>11.413858320000001</c:v>
                </c:pt>
                <c:pt idx="8219">
                  <c:v>11.415247200000014</c:v>
                </c:pt>
                <c:pt idx="8220">
                  <c:v>11.416636080000016</c:v>
                </c:pt>
                <c:pt idx="8221">
                  <c:v>11.41802232</c:v>
                </c:pt>
                <c:pt idx="8222">
                  <c:v>11.41942512</c:v>
                </c:pt>
                <c:pt idx="8223">
                  <c:v>11.420800080000001</c:v>
                </c:pt>
                <c:pt idx="8224">
                  <c:v>11.42219184</c:v>
                </c:pt>
                <c:pt idx="8225">
                  <c:v>11.42358072</c:v>
                </c:pt>
                <c:pt idx="8226">
                  <c:v>11.424969600000001</c:v>
                </c:pt>
                <c:pt idx="8227">
                  <c:v>11.426361119999999</c:v>
                </c:pt>
                <c:pt idx="8228">
                  <c:v>11.42775</c:v>
                </c:pt>
                <c:pt idx="8229">
                  <c:v>11.42913888</c:v>
                </c:pt>
                <c:pt idx="8230">
                  <c:v>11.43052776</c:v>
                </c:pt>
                <c:pt idx="8231">
                  <c:v>11.431916640000001</c:v>
                </c:pt>
                <c:pt idx="8232">
                  <c:v>11.433305520000001</c:v>
                </c:pt>
                <c:pt idx="8233">
                  <c:v>11.434694400000001</c:v>
                </c:pt>
                <c:pt idx="8234">
                  <c:v>11.436083280000002</c:v>
                </c:pt>
                <c:pt idx="8235">
                  <c:v>11.437472400000001</c:v>
                </c:pt>
                <c:pt idx="8236">
                  <c:v>11.438861279999999</c:v>
                </c:pt>
                <c:pt idx="8237">
                  <c:v>11.440250159999998</c:v>
                </c:pt>
                <c:pt idx="8238">
                  <c:v>11.441639040000002</c:v>
                </c:pt>
                <c:pt idx="8239">
                  <c:v>11.443027919999999</c:v>
                </c:pt>
                <c:pt idx="8240">
                  <c:v>11.444416800000004</c:v>
                </c:pt>
                <c:pt idx="8241">
                  <c:v>11.445805680000001</c:v>
                </c:pt>
                <c:pt idx="8242">
                  <c:v>11.44719456</c:v>
                </c:pt>
                <c:pt idx="8243">
                  <c:v>11.44858344</c:v>
                </c:pt>
                <c:pt idx="8244">
                  <c:v>11.449972320000001</c:v>
                </c:pt>
                <c:pt idx="8245">
                  <c:v>11.451361200000001</c:v>
                </c:pt>
                <c:pt idx="8246">
                  <c:v>11.452750080000015</c:v>
                </c:pt>
                <c:pt idx="8247">
                  <c:v>11.454138960000002</c:v>
                </c:pt>
                <c:pt idx="8248">
                  <c:v>11.455527840000018</c:v>
                </c:pt>
                <c:pt idx="8249">
                  <c:v>11.456922240000004</c:v>
                </c:pt>
                <c:pt idx="8250">
                  <c:v>11.458308479999999</c:v>
                </c:pt>
                <c:pt idx="8251">
                  <c:v>11.459697360000014</c:v>
                </c:pt>
                <c:pt idx="8252">
                  <c:v>11.461086240000016</c:v>
                </c:pt>
                <c:pt idx="8253">
                  <c:v>11.462475120000002</c:v>
                </c:pt>
                <c:pt idx="8254">
                  <c:v>11.463864000000004</c:v>
                </c:pt>
                <c:pt idx="8255">
                  <c:v>11.465255520000015</c:v>
                </c:pt>
                <c:pt idx="8256">
                  <c:v>11.466644400000016</c:v>
                </c:pt>
                <c:pt idx="8257">
                  <c:v>11.46803328</c:v>
                </c:pt>
                <c:pt idx="8258">
                  <c:v>11.469422400000004</c:v>
                </c:pt>
                <c:pt idx="8259">
                  <c:v>11.470780560000016</c:v>
                </c:pt>
                <c:pt idx="8260">
                  <c:v>11.472194400000006</c:v>
                </c:pt>
                <c:pt idx="8261">
                  <c:v>11.473583280000014</c:v>
                </c:pt>
                <c:pt idx="8262">
                  <c:v>11.4749724</c:v>
                </c:pt>
                <c:pt idx="8263">
                  <c:v>11.476361280000001</c:v>
                </c:pt>
                <c:pt idx="8264">
                  <c:v>11.477750160000001</c:v>
                </c:pt>
                <c:pt idx="8265">
                  <c:v>11.479141680000001</c:v>
                </c:pt>
                <c:pt idx="8266">
                  <c:v>11.480530560000018</c:v>
                </c:pt>
                <c:pt idx="8267">
                  <c:v>11.481919439999999</c:v>
                </c:pt>
                <c:pt idx="8268">
                  <c:v>11.483308320000001</c:v>
                </c:pt>
                <c:pt idx="8269">
                  <c:v>11.48470008</c:v>
                </c:pt>
                <c:pt idx="8270">
                  <c:v>11.48608896</c:v>
                </c:pt>
                <c:pt idx="8271">
                  <c:v>11.48747784</c:v>
                </c:pt>
                <c:pt idx="8272">
                  <c:v>11.48885568</c:v>
                </c:pt>
                <c:pt idx="8273">
                  <c:v>11.490244560000002</c:v>
                </c:pt>
                <c:pt idx="8274">
                  <c:v>11.491644480000001</c:v>
                </c:pt>
                <c:pt idx="8275">
                  <c:v>11.493022320000001</c:v>
                </c:pt>
                <c:pt idx="8276">
                  <c:v>11.494425120000001</c:v>
                </c:pt>
                <c:pt idx="8277">
                  <c:v>11.495814000000006</c:v>
                </c:pt>
                <c:pt idx="8278">
                  <c:v>11.497188960000001</c:v>
                </c:pt>
                <c:pt idx="8279">
                  <c:v>11.49858072</c:v>
                </c:pt>
                <c:pt idx="8280">
                  <c:v>11.499972240000002</c:v>
                </c:pt>
                <c:pt idx="8281">
                  <c:v>11.501361119999999</c:v>
                </c:pt>
                <c:pt idx="8282">
                  <c:v>11.502750000000002</c:v>
                </c:pt>
                <c:pt idx="8283">
                  <c:v>11.504138880000001</c:v>
                </c:pt>
                <c:pt idx="8284">
                  <c:v>11.505533280000018</c:v>
                </c:pt>
                <c:pt idx="8285">
                  <c:v>11.506922400000001</c:v>
                </c:pt>
                <c:pt idx="8286">
                  <c:v>11.508311279999999</c:v>
                </c:pt>
                <c:pt idx="8287">
                  <c:v>11.509700160000001</c:v>
                </c:pt>
                <c:pt idx="8288">
                  <c:v>11.511089040000002</c:v>
                </c:pt>
                <c:pt idx="8289">
                  <c:v>11.512477920000002</c:v>
                </c:pt>
                <c:pt idx="8290">
                  <c:v>11.513866800000002</c:v>
                </c:pt>
                <c:pt idx="8291">
                  <c:v>11.515255680000001</c:v>
                </c:pt>
                <c:pt idx="8292">
                  <c:v>11.516644560000014</c:v>
                </c:pt>
                <c:pt idx="8293">
                  <c:v>11.5180224</c:v>
                </c:pt>
                <c:pt idx="8294">
                  <c:v>11.51941128</c:v>
                </c:pt>
                <c:pt idx="8295">
                  <c:v>11.52080016</c:v>
                </c:pt>
                <c:pt idx="8296">
                  <c:v>11.522189040000002</c:v>
                </c:pt>
                <c:pt idx="8297">
                  <c:v>11.523580560000006</c:v>
                </c:pt>
                <c:pt idx="8298">
                  <c:v>11.52496944</c:v>
                </c:pt>
                <c:pt idx="8299">
                  <c:v>11.52635832</c:v>
                </c:pt>
                <c:pt idx="8300">
                  <c:v>11.5277472</c:v>
                </c:pt>
                <c:pt idx="8301">
                  <c:v>11.529136080000002</c:v>
                </c:pt>
                <c:pt idx="8302">
                  <c:v>11.530524960000001</c:v>
                </c:pt>
                <c:pt idx="8303">
                  <c:v>11.53191384</c:v>
                </c:pt>
                <c:pt idx="8304">
                  <c:v>11.53330272</c:v>
                </c:pt>
                <c:pt idx="8305">
                  <c:v>11.534691840000001</c:v>
                </c:pt>
                <c:pt idx="8306">
                  <c:v>11.536080720000001</c:v>
                </c:pt>
                <c:pt idx="8307">
                  <c:v>11.5374696</c:v>
                </c:pt>
                <c:pt idx="8308">
                  <c:v>11.538858479999995</c:v>
                </c:pt>
                <c:pt idx="8309">
                  <c:v>11.54024736</c:v>
                </c:pt>
                <c:pt idx="8310">
                  <c:v>11.541636240000004</c:v>
                </c:pt>
                <c:pt idx="8311">
                  <c:v>11.543025119999999</c:v>
                </c:pt>
                <c:pt idx="8312">
                  <c:v>11.544414</c:v>
                </c:pt>
                <c:pt idx="8313">
                  <c:v>11.54580288</c:v>
                </c:pt>
                <c:pt idx="8314">
                  <c:v>11.547191759999997</c:v>
                </c:pt>
                <c:pt idx="8315">
                  <c:v>11.548580640000001</c:v>
                </c:pt>
                <c:pt idx="8316">
                  <c:v>11.549972399999998</c:v>
                </c:pt>
                <c:pt idx="8317">
                  <c:v>11.551361279999998</c:v>
                </c:pt>
                <c:pt idx="8318">
                  <c:v>11.552752800000018</c:v>
                </c:pt>
                <c:pt idx="8319">
                  <c:v>11.554141680000001</c:v>
                </c:pt>
                <c:pt idx="8320">
                  <c:v>11.555533440000016</c:v>
                </c:pt>
                <c:pt idx="8321">
                  <c:v>11.556922320000002</c:v>
                </c:pt>
                <c:pt idx="8322">
                  <c:v>11.558308319999998</c:v>
                </c:pt>
                <c:pt idx="8323">
                  <c:v>11.559700080000002</c:v>
                </c:pt>
                <c:pt idx="8324">
                  <c:v>11.561088960000001</c:v>
                </c:pt>
                <c:pt idx="8325">
                  <c:v>11.562469440000006</c:v>
                </c:pt>
                <c:pt idx="8326">
                  <c:v>11.563858320000001</c:v>
                </c:pt>
                <c:pt idx="8327">
                  <c:v>11.565247200000016</c:v>
                </c:pt>
                <c:pt idx="8328">
                  <c:v>11.566638960000002</c:v>
                </c:pt>
                <c:pt idx="8329">
                  <c:v>11.568030720000001</c:v>
                </c:pt>
                <c:pt idx="8330">
                  <c:v>11.569419600000014</c:v>
                </c:pt>
                <c:pt idx="8331">
                  <c:v>11.57080848</c:v>
                </c:pt>
                <c:pt idx="8332">
                  <c:v>11.572197360000002</c:v>
                </c:pt>
                <c:pt idx="8333">
                  <c:v>11.573586240000024</c:v>
                </c:pt>
                <c:pt idx="8334">
                  <c:v>11.574975119999998</c:v>
                </c:pt>
                <c:pt idx="8335">
                  <c:v>11.576364</c:v>
                </c:pt>
                <c:pt idx="8336">
                  <c:v>11.577752880000002</c:v>
                </c:pt>
                <c:pt idx="8337">
                  <c:v>11.579141760000001</c:v>
                </c:pt>
                <c:pt idx="8338">
                  <c:v>11.580530640000006</c:v>
                </c:pt>
                <c:pt idx="8339">
                  <c:v>11.5819224</c:v>
                </c:pt>
                <c:pt idx="8340">
                  <c:v>11.58331128</c:v>
                </c:pt>
                <c:pt idx="8341">
                  <c:v>11.58469176</c:v>
                </c:pt>
                <c:pt idx="8342">
                  <c:v>11.58608064</c:v>
                </c:pt>
                <c:pt idx="8343">
                  <c:v>11.587469520000004</c:v>
                </c:pt>
                <c:pt idx="8344">
                  <c:v>11.58886128</c:v>
                </c:pt>
                <c:pt idx="8345">
                  <c:v>11.59024728</c:v>
                </c:pt>
                <c:pt idx="8346">
                  <c:v>11.59163904</c:v>
                </c:pt>
                <c:pt idx="8347">
                  <c:v>11.593030560000004</c:v>
                </c:pt>
                <c:pt idx="8348">
                  <c:v>11.594419440000001</c:v>
                </c:pt>
                <c:pt idx="8349">
                  <c:v>11.59580832</c:v>
                </c:pt>
                <c:pt idx="8350">
                  <c:v>11.5971972</c:v>
                </c:pt>
                <c:pt idx="8351">
                  <c:v>11.59858608</c:v>
                </c:pt>
                <c:pt idx="8352">
                  <c:v>11.599974960000001</c:v>
                </c:pt>
                <c:pt idx="8353">
                  <c:v>11.601363839999999</c:v>
                </c:pt>
                <c:pt idx="8354">
                  <c:v>11.602752720000002</c:v>
                </c:pt>
                <c:pt idx="8355">
                  <c:v>11.60414184</c:v>
                </c:pt>
                <c:pt idx="8356">
                  <c:v>11.605530720000004</c:v>
                </c:pt>
                <c:pt idx="8357">
                  <c:v>11.606922240000001</c:v>
                </c:pt>
                <c:pt idx="8358">
                  <c:v>11.608311119999993</c:v>
                </c:pt>
                <c:pt idx="8359">
                  <c:v>11.60969184</c:v>
                </c:pt>
                <c:pt idx="8360">
                  <c:v>11.61108336</c:v>
                </c:pt>
                <c:pt idx="8361">
                  <c:v>11.612475120000001</c:v>
                </c:pt>
                <c:pt idx="8362">
                  <c:v>11.613864</c:v>
                </c:pt>
                <c:pt idx="8363">
                  <c:v>11.615244480000001</c:v>
                </c:pt>
                <c:pt idx="8364">
                  <c:v>11.616647280000002</c:v>
                </c:pt>
                <c:pt idx="8365">
                  <c:v>11.618022239999998</c:v>
                </c:pt>
                <c:pt idx="8366">
                  <c:v>11.619411120000001</c:v>
                </c:pt>
                <c:pt idx="8367">
                  <c:v>11.620800000000001</c:v>
                </c:pt>
                <c:pt idx="8368">
                  <c:v>11.62218888</c:v>
                </c:pt>
                <c:pt idx="8369">
                  <c:v>11.62357776</c:v>
                </c:pt>
                <c:pt idx="8370">
                  <c:v>11.62496664</c:v>
                </c:pt>
                <c:pt idx="8371">
                  <c:v>11.626355520000001</c:v>
                </c:pt>
                <c:pt idx="8372">
                  <c:v>11.627744400000001</c:v>
                </c:pt>
                <c:pt idx="8373">
                  <c:v>11.629133280000001</c:v>
                </c:pt>
                <c:pt idx="8374">
                  <c:v>11.630536080000002</c:v>
                </c:pt>
                <c:pt idx="8375">
                  <c:v>11.631924959999999</c:v>
                </c:pt>
                <c:pt idx="8376">
                  <c:v>11.63331384</c:v>
                </c:pt>
                <c:pt idx="8377">
                  <c:v>11.634689040000001</c:v>
                </c:pt>
                <c:pt idx="8378">
                  <c:v>11.636077919999998</c:v>
                </c:pt>
                <c:pt idx="8379">
                  <c:v>11.6374668</c:v>
                </c:pt>
                <c:pt idx="8380">
                  <c:v>11.638858319999999</c:v>
                </c:pt>
                <c:pt idx="8381">
                  <c:v>11.640247200000001</c:v>
                </c:pt>
                <c:pt idx="8382">
                  <c:v>11.641638959999998</c:v>
                </c:pt>
                <c:pt idx="8383">
                  <c:v>11.643027839999998</c:v>
                </c:pt>
                <c:pt idx="8384">
                  <c:v>11.644416720000001</c:v>
                </c:pt>
                <c:pt idx="8385">
                  <c:v>11.645805600000001</c:v>
                </c:pt>
                <c:pt idx="8386">
                  <c:v>11.64719736</c:v>
                </c:pt>
                <c:pt idx="8387">
                  <c:v>11.64858624</c:v>
                </c:pt>
                <c:pt idx="8388">
                  <c:v>11.649975119999999</c:v>
                </c:pt>
                <c:pt idx="8389">
                  <c:v>11.651366640000001</c:v>
                </c:pt>
                <c:pt idx="8390">
                  <c:v>11.652755520000015</c:v>
                </c:pt>
                <c:pt idx="8391">
                  <c:v>11.65413888</c:v>
                </c:pt>
                <c:pt idx="8392">
                  <c:v>11.65552776</c:v>
                </c:pt>
                <c:pt idx="8393">
                  <c:v>11.656919520000002</c:v>
                </c:pt>
                <c:pt idx="8394">
                  <c:v>11.658308399999999</c:v>
                </c:pt>
                <c:pt idx="8395">
                  <c:v>11.659686240000026</c:v>
                </c:pt>
                <c:pt idx="8396">
                  <c:v>11.661077759999998</c:v>
                </c:pt>
                <c:pt idx="8397">
                  <c:v>11.662469520000018</c:v>
                </c:pt>
                <c:pt idx="8398">
                  <c:v>11.663858400000001</c:v>
                </c:pt>
                <c:pt idx="8399">
                  <c:v>11.665244400000002</c:v>
                </c:pt>
                <c:pt idx="8400">
                  <c:v>11.666636160000015</c:v>
                </c:pt>
                <c:pt idx="8401">
                  <c:v>11.66802504</c:v>
                </c:pt>
                <c:pt idx="8402">
                  <c:v>11.669416800000022</c:v>
                </c:pt>
                <c:pt idx="8403">
                  <c:v>11.670805680000001</c:v>
                </c:pt>
                <c:pt idx="8404">
                  <c:v>11.672197200000006</c:v>
                </c:pt>
                <c:pt idx="8405">
                  <c:v>11.673586080000014</c:v>
                </c:pt>
                <c:pt idx="8406">
                  <c:v>11.67497496</c:v>
                </c:pt>
                <c:pt idx="8407">
                  <c:v>11.676363839999999</c:v>
                </c:pt>
                <c:pt idx="8408">
                  <c:v>11.67774168</c:v>
                </c:pt>
                <c:pt idx="8409">
                  <c:v>11.679133440000001</c:v>
                </c:pt>
                <c:pt idx="8410">
                  <c:v>11.680522320000001</c:v>
                </c:pt>
                <c:pt idx="8411">
                  <c:v>11.681911199999998</c:v>
                </c:pt>
                <c:pt idx="8412">
                  <c:v>11.68330272</c:v>
                </c:pt>
                <c:pt idx="8413">
                  <c:v>11.684694480000001</c:v>
                </c:pt>
                <c:pt idx="8414">
                  <c:v>11.686086240000016</c:v>
                </c:pt>
                <c:pt idx="8415">
                  <c:v>11.68747776</c:v>
                </c:pt>
                <c:pt idx="8416">
                  <c:v>11.6888556</c:v>
                </c:pt>
                <c:pt idx="8417">
                  <c:v>11.690244479999999</c:v>
                </c:pt>
                <c:pt idx="8418">
                  <c:v>11.691633360000001</c:v>
                </c:pt>
                <c:pt idx="8419">
                  <c:v>11.693022240000001</c:v>
                </c:pt>
                <c:pt idx="8420">
                  <c:v>11.69441112</c:v>
                </c:pt>
                <c:pt idx="8421">
                  <c:v>11.695802880000002</c:v>
                </c:pt>
                <c:pt idx="8422">
                  <c:v>11.697194400000001</c:v>
                </c:pt>
                <c:pt idx="8423">
                  <c:v>11.698583280000001</c:v>
                </c:pt>
                <c:pt idx="8424">
                  <c:v>11.6999724</c:v>
                </c:pt>
                <c:pt idx="8425">
                  <c:v>11.701361279999999</c:v>
                </c:pt>
                <c:pt idx="8426">
                  <c:v>11.702750160000001</c:v>
                </c:pt>
                <c:pt idx="8427">
                  <c:v>11.704141679999999</c:v>
                </c:pt>
                <c:pt idx="8428">
                  <c:v>11.705530560000014</c:v>
                </c:pt>
                <c:pt idx="8429">
                  <c:v>11.706922319999999</c:v>
                </c:pt>
                <c:pt idx="8430">
                  <c:v>11.708311199999983</c:v>
                </c:pt>
                <c:pt idx="8431">
                  <c:v>11.709700080000001</c:v>
                </c:pt>
                <c:pt idx="8432">
                  <c:v>11.71108896</c:v>
                </c:pt>
                <c:pt idx="8433">
                  <c:v>11.71247784</c:v>
                </c:pt>
                <c:pt idx="8434">
                  <c:v>11.713855679999998</c:v>
                </c:pt>
                <c:pt idx="8435">
                  <c:v>11.715244560000002</c:v>
                </c:pt>
                <c:pt idx="8436">
                  <c:v>11.716633440000001</c:v>
                </c:pt>
                <c:pt idx="8437">
                  <c:v>11.718022319999999</c:v>
                </c:pt>
                <c:pt idx="8438">
                  <c:v>11.7194112</c:v>
                </c:pt>
                <c:pt idx="8439">
                  <c:v>11.72080272</c:v>
                </c:pt>
                <c:pt idx="8440">
                  <c:v>11.722191840000001</c:v>
                </c:pt>
                <c:pt idx="8441">
                  <c:v>11.723580720000001</c:v>
                </c:pt>
                <c:pt idx="8442">
                  <c:v>11.7249696</c:v>
                </c:pt>
                <c:pt idx="8443">
                  <c:v>11.726358479999995</c:v>
                </c:pt>
                <c:pt idx="8444">
                  <c:v>11.72774736</c:v>
                </c:pt>
                <c:pt idx="8445">
                  <c:v>11.729136240000004</c:v>
                </c:pt>
                <c:pt idx="8446">
                  <c:v>11.730525119999999</c:v>
                </c:pt>
                <c:pt idx="8447">
                  <c:v>11.731913999999998</c:v>
                </c:pt>
                <c:pt idx="8448">
                  <c:v>11.733305519999998</c:v>
                </c:pt>
                <c:pt idx="8449">
                  <c:v>11.734694399999999</c:v>
                </c:pt>
                <c:pt idx="8450">
                  <c:v>11.736086160000001</c:v>
                </c:pt>
                <c:pt idx="8451">
                  <c:v>11.73747504</c:v>
                </c:pt>
                <c:pt idx="8452">
                  <c:v>11.738863919999995</c:v>
                </c:pt>
                <c:pt idx="8453">
                  <c:v>11.740252799999999</c:v>
                </c:pt>
                <c:pt idx="8454">
                  <c:v>11.741644560000001</c:v>
                </c:pt>
                <c:pt idx="8455">
                  <c:v>11.743033439999998</c:v>
                </c:pt>
                <c:pt idx="8456">
                  <c:v>11.744422319999998</c:v>
                </c:pt>
                <c:pt idx="8457">
                  <c:v>11.74580016</c:v>
                </c:pt>
                <c:pt idx="8458">
                  <c:v>11.747191679999997</c:v>
                </c:pt>
                <c:pt idx="8459">
                  <c:v>11.748580560000001</c:v>
                </c:pt>
                <c:pt idx="8460">
                  <c:v>11.749969439999999</c:v>
                </c:pt>
                <c:pt idx="8461">
                  <c:v>11.751358319999998</c:v>
                </c:pt>
                <c:pt idx="8462">
                  <c:v>11.75275008</c:v>
                </c:pt>
                <c:pt idx="8463">
                  <c:v>11.754138960000001</c:v>
                </c:pt>
                <c:pt idx="8464">
                  <c:v>11.755530720000015</c:v>
                </c:pt>
                <c:pt idx="8465">
                  <c:v>11.7569196</c:v>
                </c:pt>
                <c:pt idx="8466">
                  <c:v>11.758308479999997</c:v>
                </c:pt>
                <c:pt idx="8467">
                  <c:v>11.759697360000002</c:v>
                </c:pt>
                <c:pt idx="8468">
                  <c:v>11.761086240000004</c:v>
                </c:pt>
                <c:pt idx="8469">
                  <c:v>11.762475120000001</c:v>
                </c:pt>
                <c:pt idx="8470">
                  <c:v>11.763864</c:v>
                </c:pt>
                <c:pt idx="8471">
                  <c:v>11.765252880000002</c:v>
                </c:pt>
                <c:pt idx="8472">
                  <c:v>11.766641760000001</c:v>
                </c:pt>
                <c:pt idx="8473">
                  <c:v>11.768027759999999</c:v>
                </c:pt>
                <c:pt idx="8474">
                  <c:v>11.769419520000014</c:v>
                </c:pt>
                <c:pt idx="8475">
                  <c:v>11.77081128</c:v>
                </c:pt>
                <c:pt idx="8476">
                  <c:v>11.772188880000002</c:v>
                </c:pt>
                <c:pt idx="8477">
                  <c:v>11.77358064</c:v>
                </c:pt>
                <c:pt idx="8478">
                  <c:v>11.774969520000001</c:v>
                </c:pt>
                <c:pt idx="8479">
                  <c:v>11.776358399999999</c:v>
                </c:pt>
                <c:pt idx="8480">
                  <c:v>11.7777444</c:v>
                </c:pt>
                <c:pt idx="8481">
                  <c:v>11.77913904</c:v>
                </c:pt>
                <c:pt idx="8482">
                  <c:v>11.780527920000001</c:v>
                </c:pt>
                <c:pt idx="8483">
                  <c:v>11.781916799999999</c:v>
                </c:pt>
                <c:pt idx="8484">
                  <c:v>11.78330832</c:v>
                </c:pt>
                <c:pt idx="8485">
                  <c:v>11.7846972</c:v>
                </c:pt>
                <c:pt idx="8486">
                  <c:v>11.78608608</c:v>
                </c:pt>
                <c:pt idx="8487">
                  <c:v>11.787474960000001</c:v>
                </c:pt>
                <c:pt idx="8488">
                  <c:v>11.788866719999998</c:v>
                </c:pt>
                <c:pt idx="8489">
                  <c:v>11.79024456</c:v>
                </c:pt>
                <c:pt idx="8490">
                  <c:v>11.79163344</c:v>
                </c:pt>
                <c:pt idx="8491">
                  <c:v>11.79302232</c:v>
                </c:pt>
                <c:pt idx="8492">
                  <c:v>11.794411200000001</c:v>
                </c:pt>
                <c:pt idx="8493">
                  <c:v>11.795800080000001</c:v>
                </c:pt>
                <c:pt idx="8494">
                  <c:v>11.79719184</c:v>
                </c:pt>
                <c:pt idx="8495">
                  <c:v>11.798588880000001</c:v>
                </c:pt>
                <c:pt idx="8496">
                  <c:v>11.79996672</c:v>
                </c:pt>
                <c:pt idx="8497">
                  <c:v>11.801355600000001</c:v>
                </c:pt>
                <c:pt idx="8498">
                  <c:v>11.802744480000015</c:v>
                </c:pt>
                <c:pt idx="8499">
                  <c:v>11.804133360000002</c:v>
                </c:pt>
                <c:pt idx="8500">
                  <c:v>11.805522240000018</c:v>
                </c:pt>
                <c:pt idx="8501">
                  <c:v>11.806911120000001</c:v>
                </c:pt>
                <c:pt idx="8502">
                  <c:v>11.808300000000001</c:v>
                </c:pt>
                <c:pt idx="8503">
                  <c:v>11.809688880000014</c:v>
                </c:pt>
                <c:pt idx="8504">
                  <c:v>11.81107776</c:v>
                </c:pt>
                <c:pt idx="8505">
                  <c:v>11.812466640000016</c:v>
                </c:pt>
                <c:pt idx="8506">
                  <c:v>11.813855520000002</c:v>
                </c:pt>
                <c:pt idx="8507">
                  <c:v>11.815244400000006</c:v>
                </c:pt>
                <c:pt idx="8508">
                  <c:v>11.816633280000016</c:v>
                </c:pt>
                <c:pt idx="8509">
                  <c:v>11.8180224</c:v>
                </c:pt>
                <c:pt idx="8510">
                  <c:v>11.819411280000002</c:v>
                </c:pt>
                <c:pt idx="8511">
                  <c:v>11.820800160000001</c:v>
                </c:pt>
                <c:pt idx="8512">
                  <c:v>11.822189040000016</c:v>
                </c:pt>
                <c:pt idx="8513">
                  <c:v>11.82358344</c:v>
                </c:pt>
                <c:pt idx="8514">
                  <c:v>11.824972320000001</c:v>
                </c:pt>
                <c:pt idx="8515">
                  <c:v>11.826361200000001</c:v>
                </c:pt>
                <c:pt idx="8516">
                  <c:v>11.827750080000001</c:v>
                </c:pt>
                <c:pt idx="8517">
                  <c:v>11.829138960000002</c:v>
                </c:pt>
                <c:pt idx="8518">
                  <c:v>11.830527840000002</c:v>
                </c:pt>
                <c:pt idx="8519">
                  <c:v>11.831919600000001</c:v>
                </c:pt>
                <c:pt idx="8520">
                  <c:v>11.833311119999999</c:v>
                </c:pt>
                <c:pt idx="8521">
                  <c:v>11.834700000000002</c:v>
                </c:pt>
                <c:pt idx="8522">
                  <c:v>11.836088880000002</c:v>
                </c:pt>
                <c:pt idx="8523">
                  <c:v>11.837469600000002</c:v>
                </c:pt>
                <c:pt idx="8524">
                  <c:v>11.838861119999999</c:v>
                </c:pt>
                <c:pt idx="8525">
                  <c:v>11.840250000000001</c:v>
                </c:pt>
                <c:pt idx="8526">
                  <c:v>11.84163888</c:v>
                </c:pt>
                <c:pt idx="8527">
                  <c:v>11.84302776</c:v>
                </c:pt>
                <c:pt idx="8528">
                  <c:v>11.844419520000002</c:v>
                </c:pt>
                <c:pt idx="8529">
                  <c:v>11.845808400000001</c:v>
                </c:pt>
                <c:pt idx="8530">
                  <c:v>11.84719728</c:v>
                </c:pt>
                <c:pt idx="8531">
                  <c:v>11.84858904</c:v>
                </c:pt>
                <c:pt idx="8532">
                  <c:v>11.849977920000001</c:v>
                </c:pt>
                <c:pt idx="8533">
                  <c:v>11.851366800000006</c:v>
                </c:pt>
                <c:pt idx="8534">
                  <c:v>11.852755680000014</c:v>
                </c:pt>
                <c:pt idx="8535">
                  <c:v>11.854144560000016</c:v>
                </c:pt>
                <c:pt idx="8536">
                  <c:v>11.855533440000018</c:v>
                </c:pt>
                <c:pt idx="8537">
                  <c:v>11.856922320000002</c:v>
                </c:pt>
                <c:pt idx="8538">
                  <c:v>11.858311200000001</c:v>
                </c:pt>
                <c:pt idx="8539">
                  <c:v>11.859700080000014</c:v>
                </c:pt>
                <c:pt idx="8540">
                  <c:v>11.86108896</c:v>
                </c:pt>
                <c:pt idx="8541">
                  <c:v>11.86246680000003</c:v>
                </c:pt>
                <c:pt idx="8542">
                  <c:v>11.86385568</c:v>
                </c:pt>
                <c:pt idx="8543">
                  <c:v>11.865244560000024</c:v>
                </c:pt>
                <c:pt idx="8544">
                  <c:v>11.866633440000006</c:v>
                </c:pt>
                <c:pt idx="8545">
                  <c:v>11.868022320000001</c:v>
                </c:pt>
                <c:pt idx="8546">
                  <c:v>11.869413840000016</c:v>
                </c:pt>
                <c:pt idx="8547">
                  <c:v>11.87080272</c:v>
                </c:pt>
                <c:pt idx="8548">
                  <c:v>11.872191840000006</c:v>
                </c:pt>
                <c:pt idx="8549">
                  <c:v>11.873580720000014</c:v>
                </c:pt>
                <c:pt idx="8550">
                  <c:v>11.8749696</c:v>
                </c:pt>
                <c:pt idx="8551">
                  <c:v>11.87635848</c:v>
                </c:pt>
                <c:pt idx="8552">
                  <c:v>11.877747360000004</c:v>
                </c:pt>
                <c:pt idx="8553">
                  <c:v>11.879138880000006</c:v>
                </c:pt>
                <c:pt idx="8554">
                  <c:v>11.880530640000016</c:v>
                </c:pt>
                <c:pt idx="8555">
                  <c:v>11.881922400000001</c:v>
                </c:pt>
                <c:pt idx="8556">
                  <c:v>11.883311280000001</c:v>
                </c:pt>
                <c:pt idx="8557">
                  <c:v>11.884700160000001</c:v>
                </c:pt>
                <c:pt idx="8558">
                  <c:v>11.886089040000018</c:v>
                </c:pt>
                <c:pt idx="8559">
                  <c:v>11.887477920000002</c:v>
                </c:pt>
                <c:pt idx="8560">
                  <c:v>11.888866800000002</c:v>
                </c:pt>
                <c:pt idx="8561">
                  <c:v>11.890255680000001</c:v>
                </c:pt>
                <c:pt idx="8562">
                  <c:v>11.891644560000014</c:v>
                </c:pt>
                <c:pt idx="8563">
                  <c:v>11.8930224</c:v>
                </c:pt>
                <c:pt idx="8564">
                  <c:v>11.89441128</c:v>
                </c:pt>
                <c:pt idx="8565">
                  <c:v>11.89580016</c:v>
                </c:pt>
                <c:pt idx="8566">
                  <c:v>11.897189040000002</c:v>
                </c:pt>
                <c:pt idx="8567">
                  <c:v>11.898577920000001</c:v>
                </c:pt>
                <c:pt idx="8568">
                  <c:v>11.899966800000016</c:v>
                </c:pt>
                <c:pt idx="8569">
                  <c:v>11.901355679999998</c:v>
                </c:pt>
                <c:pt idx="8570">
                  <c:v>11.902744560000022</c:v>
                </c:pt>
                <c:pt idx="8571">
                  <c:v>11.904136080000002</c:v>
                </c:pt>
                <c:pt idx="8572">
                  <c:v>11.905524960000006</c:v>
                </c:pt>
                <c:pt idx="8573">
                  <c:v>11.90691384</c:v>
                </c:pt>
                <c:pt idx="8574">
                  <c:v>11.90830272</c:v>
                </c:pt>
                <c:pt idx="8575">
                  <c:v>11.909691840000002</c:v>
                </c:pt>
                <c:pt idx="8576">
                  <c:v>11.911080720000001</c:v>
                </c:pt>
                <c:pt idx="8577">
                  <c:v>11.912469600000014</c:v>
                </c:pt>
                <c:pt idx="8578">
                  <c:v>11.91385848</c:v>
                </c:pt>
                <c:pt idx="8579">
                  <c:v>11.91524736</c:v>
                </c:pt>
                <c:pt idx="8580">
                  <c:v>11.916636240000024</c:v>
                </c:pt>
                <c:pt idx="8581">
                  <c:v>11.918027759999999</c:v>
                </c:pt>
                <c:pt idx="8582">
                  <c:v>11.919419520000016</c:v>
                </c:pt>
                <c:pt idx="8583">
                  <c:v>11.920811280000001</c:v>
                </c:pt>
                <c:pt idx="8584">
                  <c:v>11.922200160000001</c:v>
                </c:pt>
                <c:pt idx="8585">
                  <c:v>11.923589040000014</c:v>
                </c:pt>
                <c:pt idx="8586">
                  <c:v>11.92497792</c:v>
                </c:pt>
                <c:pt idx="8587">
                  <c:v>11.92636392</c:v>
                </c:pt>
                <c:pt idx="8588">
                  <c:v>11.927755680000001</c:v>
                </c:pt>
                <c:pt idx="8589">
                  <c:v>11.929141680000001</c:v>
                </c:pt>
                <c:pt idx="8590">
                  <c:v>11.930530560000006</c:v>
                </c:pt>
                <c:pt idx="8591">
                  <c:v>11.931919439999998</c:v>
                </c:pt>
                <c:pt idx="8592">
                  <c:v>11.933311199999999</c:v>
                </c:pt>
                <c:pt idx="8593">
                  <c:v>11.934700080000001</c:v>
                </c:pt>
                <c:pt idx="8594">
                  <c:v>11.936083440000001</c:v>
                </c:pt>
                <c:pt idx="8595">
                  <c:v>11.937472320000001</c:v>
                </c:pt>
                <c:pt idx="8596">
                  <c:v>11.938861199999998</c:v>
                </c:pt>
                <c:pt idx="8597">
                  <c:v>11.94025008</c:v>
                </c:pt>
                <c:pt idx="8598">
                  <c:v>11.941641840000001</c:v>
                </c:pt>
                <c:pt idx="8599">
                  <c:v>11.943030720000001</c:v>
                </c:pt>
                <c:pt idx="8600">
                  <c:v>11.94442224</c:v>
                </c:pt>
                <c:pt idx="8601">
                  <c:v>11.94581112</c:v>
                </c:pt>
                <c:pt idx="8602">
                  <c:v>11.9472</c:v>
                </c:pt>
                <c:pt idx="8603">
                  <c:v>11.948588880000001</c:v>
                </c:pt>
                <c:pt idx="8604">
                  <c:v>11.949977759999999</c:v>
                </c:pt>
                <c:pt idx="8605">
                  <c:v>11.95136664</c:v>
                </c:pt>
                <c:pt idx="8606">
                  <c:v>11.952755520000016</c:v>
                </c:pt>
                <c:pt idx="8607">
                  <c:v>11.954144400000002</c:v>
                </c:pt>
                <c:pt idx="8608">
                  <c:v>11.955533280000024</c:v>
                </c:pt>
                <c:pt idx="8609">
                  <c:v>11.956911120000001</c:v>
                </c:pt>
                <c:pt idx="8610">
                  <c:v>11.95830288</c:v>
                </c:pt>
                <c:pt idx="8611">
                  <c:v>11.959688880000018</c:v>
                </c:pt>
                <c:pt idx="8612">
                  <c:v>11.96108064</c:v>
                </c:pt>
                <c:pt idx="8613">
                  <c:v>11.962464000000024</c:v>
                </c:pt>
                <c:pt idx="8614">
                  <c:v>11.96386128</c:v>
                </c:pt>
                <c:pt idx="8615">
                  <c:v>11.965252800000016</c:v>
                </c:pt>
                <c:pt idx="8616">
                  <c:v>11.96664168</c:v>
                </c:pt>
                <c:pt idx="8617">
                  <c:v>11.968030560000004</c:v>
                </c:pt>
                <c:pt idx="8618">
                  <c:v>11.969419440000006</c:v>
                </c:pt>
                <c:pt idx="8619">
                  <c:v>11.9708112</c:v>
                </c:pt>
                <c:pt idx="8620">
                  <c:v>11.97220008</c:v>
                </c:pt>
                <c:pt idx="8621">
                  <c:v>11.973588960000004</c:v>
                </c:pt>
                <c:pt idx="8622">
                  <c:v>11.974966800000002</c:v>
                </c:pt>
                <c:pt idx="8623">
                  <c:v>11.976355680000001</c:v>
                </c:pt>
                <c:pt idx="8624">
                  <c:v>11.977744560000014</c:v>
                </c:pt>
                <c:pt idx="8625">
                  <c:v>11.97913344</c:v>
                </c:pt>
                <c:pt idx="8626">
                  <c:v>11.98052232</c:v>
                </c:pt>
                <c:pt idx="8627">
                  <c:v>11.981913840000001</c:v>
                </c:pt>
                <c:pt idx="8628">
                  <c:v>11.983300080000001</c:v>
                </c:pt>
                <c:pt idx="8629">
                  <c:v>11.98468896</c:v>
                </c:pt>
                <c:pt idx="8630">
                  <c:v>11.98607784</c:v>
                </c:pt>
                <c:pt idx="8631">
                  <c:v>11.98746672</c:v>
                </c:pt>
                <c:pt idx="8632">
                  <c:v>11.988858479999999</c:v>
                </c:pt>
                <c:pt idx="8633">
                  <c:v>11.99025</c:v>
                </c:pt>
                <c:pt idx="8634">
                  <c:v>11.99163888</c:v>
                </c:pt>
                <c:pt idx="8635">
                  <c:v>11.99302776</c:v>
                </c:pt>
                <c:pt idx="8636">
                  <c:v>11.994416640000004</c:v>
                </c:pt>
                <c:pt idx="8637">
                  <c:v>11.995805520000006</c:v>
                </c:pt>
                <c:pt idx="8638">
                  <c:v>11.99715552</c:v>
                </c:pt>
                <c:pt idx="8639">
                  <c:v>11.998583280000002</c:v>
                </c:pt>
                <c:pt idx="8640">
                  <c:v>11.999972400000001</c:v>
                </c:pt>
                <c:pt idx="8641">
                  <c:v>12.001361279999999</c:v>
                </c:pt>
                <c:pt idx="8642">
                  <c:v>12.002750160000002</c:v>
                </c:pt>
                <c:pt idx="8643">
                  <c:v>12.004139040000002</c:v>
                </c:pt>
                <c:pt idx="8644">
                  <c:v>12.005527920000002</c:v>
                </c:pt>
                <c:pt idx="8645">
                  <c:v>12.006919440000001</c:v>
                </c:pt>
                <c:pt idx="8646">
                  <c:v>12.008308319999999</c:v>
                </c:pt>
                <c:pt idx="8647">
                  <c:v>12.009697200000014</c:v>
                </c:pt>
                <c:pt idx="8648">
                  <c:v>12.011088959999999</c:v>
                </c:pt>
                <c:pt idx="8649">
                  <c:v>12.012477840000004</c:v>
                </c:pt>
                <c:pt idx="8650">
                  <c:v>12.013866720000001</c:v>
                </c:pt>
                <c:pt idx="8651">
                  <c:v>12.0152556</c:v>
                </c:pt>
                <c:pt idx="8652">
                  <c:v>12.01663344</c:v>
                </c:pt>
                <c:pt idx="8653">
                  <c:v>12.01802232</c:v>
                </c:pt>
                <c:pt idx="8654">
                  <c:v>12.0194112</c:v>
                </c:pt>
                <c:pt idx="8655">
                  <c:v>12.020805600000001</c:v>
                </c:pt>
                <c:pt idx="8656">
                  <c:v>12.02219448</c:v>
                </c:pt>
                <c:pt idx="8657">
                  <c:v>12.02358336</c:v>
                </c:pt>
                <c:pt idx="8658">
                  <c:v>12.024972239999999</c:v>
                </c:pt>
                <c:pt idx="8659">
                  <c:v>12.026361119999999</c:v>
                </c:pt>
                <c:pt idx="8660">
                  <c:v>12.027750000000001</c:v>
                </c:pt>
                <c:pt idx="8661">
                  <c:v>12.02913888</c:v>
                </c:pt>
                <c:pt idx="8662">
                  <c:v>12.03052776</c:v>
                </c:pt>
                <c:pt idx="8663">
                  <c:v>12.031922399999999</c:v>
                </c:pt>
                <c:pt idx="8664">
                  <c:v>12.033311279999999</c:v>
                </c:pt>
                <c:pt idx="8665">
                  <c:v>12.03470016</c:v>
                </c:pt>
                <c:pt idx="8666">
                  <c:v>12.03608904</c:v>
                </c:pt>
                <c:pt idx="8667">
                  <c:v>12.037477920000001</c:v>
                </c:pt>
                <c:pt idx="8668">
                  <c:v>12.038852879999999</c:v>
                </c:pt>
                <c:pt idx="8669">
                  <c:v>12.04025568</c:v>
                </c:pt>
                <c:pt idx="8670">
                  <c:v>12.04164456</c:v>
                </c:pt>
                <c:pt idx="8671">
                  <c:v>12.04303344</c:v>
                </c:pt>
                <c:pt idx="8672">
                  <c:v>12.044422320000001</c:v>
                </c:pt>
                <c:pt idx="8673">
                  <c:v>12.045811200000001</c:v>
                </c:pt>
                <c:pt idx="8674">
                  <c:v>12.04720008</c:v>
                </c:pt>
                <c:pt idx="8675">
                  <c:v>12.04857792</c:v>
                </c:pt>
                <c:pt idx="8676">
                  <c:v>12.0499668</c:v>
                </c:pt>
                <c:pt idx="8677">
                  <c:v>12.05135568</c:v>
                </c:pt>
                <c:pt idx="8678">
                  <c:v>12.052744560000024</c:v>
                </c:pt>
                <c:pt idx="8679">
                  <c:v>12.054133440000001</c:v>
                </c:pt>
                <c:pt idx="8680">
                  <c:v>12.055524960000014</c:v>
                </c:pt>
                <c:pt idx="8681">
                  <c:v>12.05691384</c:v>
                </c:pt>
                <c:pt idx="8682">
                  <c:v>12.05830272</c:v>
                </c:pt>
                <c:pt idx="8683">
                  <c:v>12.059694480000006</c:v>
                </c:pt>
                <c:pt idx="8684">
                  <c:v>12.061086240000016</c:v>
                </c:pt>
                <c:pt idx="8685">
                  <c:v>12.06247776</c:v>
                </c:pt>
                <c:pt idx="8686">
                  <c:v>12.063866640000002</c:v>
                </c:pt>
                <c:pt idx="8687">
                  <c:v>12.065255520000004</c:v>
                </c:pt>
                <c:pt idx="8688">
                  <c:v>12.066644400000015</c:v>
                </c:pt>
                <c:pt idx="8689">
                  <c:v>12.068033280000002</c:v>
                </c:pt>
                <c:pt idx="8690">
                  <c:v>12.069422400000002</c:v>
                </c:pt>
                <c:pt idx="8691">
                  <c:v>12.070811280000001</c:v>
                </c:pt>
                <c:pt idx="8692">
                  <c:v>12.072200160000001</c:v>
                </c:pt>
                <c:pt idx="8693">
                  <c:v>12.073589040000018</c:v>
                </c:pt>
                <c:pt idx="8694">
                  <c:v>12.074977919999998</c:v>
                </c:pt>
                <c:pt idx="8695">
                  <c:v>12.07635552</c:v>
                </c:pt>
                <c:pt idx="8696">
                  <c:v>12.0777444</c:v>
                </c:pt>
                <c:pt idx="8697">
                  <c:v>12.079133280000002</c:v>
                </c:pt>
                <c:pt idx="8698">
                  <c:v>12.080525040000001</c:v>
                </c:pt>
                <c:pt idx="8699">
                  <c:v>12.081913919999998</c:v>
                </c:pt>
                <c:pt idx="8700">
                  <c:v>12.0833028</c:v>
                </c:pt>
                <c:pt idx="8701">
                  <c:v>12.084691680000001</c:v>
                </c:pt>
                <c:pt idx="8702">
                  <c:v>12.086080560000006</c:v>
                </c:pt>
                <c:pt idx="8703">
                  <c:v>12.08747232</c:v>
                </c:pt>
                <c:pt idx="8704">
                  <c:v>12.088861199999998</c:v>
                </c:pt>
                <c:pt idx="8705">
                  <c:v>12.090250080000001</c:v>
                </c:pt>
                <c:pt idx="8706">
                  <c:v>12.091641840000001</c:v>
                </c:pt>
                <c:pt idx="8707">
                  <c:v>12.093022320000001</c:v>
                </c:pt>
                <c:pt idx="8708">
                  <c:v>12.09441384</c:v>
                </c:pt>
                <c:pt idx="8709">
                  <c:v>12.09580272</c:v>
                </c:pt>
                <c:pt idx="8710">
                  <c:v>12.097191840000001</c:v>
                </c:pt>
                <c:pt idx="8711">
                  <c:v>12.098580720000001</c:v>
                </c:pt>
                <c:pt idx="8712">
                  <c:v>12.09997224</c:v>
                </c:pt>
                <c:pt idx="8713">
                  <c:v>12.101361119999995</c:v>
                </c:pt>
                <c:pt idx="8714">
                  <c:v>12.10275</c:v>
                </c:pt>
                <c:pt idx="8715">
                  <c:v>12.104138880000001</c:v>
                </c:pt>
                <c:pt idx="8716">
                  <c:v>12.105527760000001</c:v>
                </c:pt>
                <c:pt idx="8717">
                  <c:v>12.10691952</c:v>
                </c:pt>
                <c:pt idx="8718">
                  <c:v>12.108308399999997</c:v>
                </c:pt>
                <c:pt idx="8719">
                  <c:v>12.109697280000002</c:v>
                </c:pt>
                <c:pt idx="8720">
                  <c:v>12.111086160000001</c:v>
                </c:pt>
                <c:pt idx="8721">
                  <c:v>12.11247504</c:v>
                </c:pt>
                <c:pt idx="8722">
                  <c:v>12.11386392</c:v>
                </c:pt>
                <c:pt idx="8723">
                  <c:v>12.1152528</c:v>
                </c:pt>
                <c:pt idx="8724">
                  <c:v>12.116641680000001</c:v>
                </c:pt>
                <c:pt idx="8725">
                  <c:v>12.118030560000001</c:v>
                </c:pt>
                <c:pt idx="8726">
                  <c:v>12.119419440000001</c:v>
                </c:pt>
                <c:pt idx="8727">
                  <c:v>12.120808319999998</c:v>
                </c:pt>
                <c:pt idx="8728">
                  <c:v>12.1221972</c:v>
                </c:pt>
                <c:pt idx="8729">
                  <c:v>12.123586080000004</c:v>
                </c:pt>
                <c:pt idx="8730">
                  <c:v>12.124974959999999</c:v>
                </c:pt>
                <c:pt idx="8731">
                  <c:v>12.12636384</c:v>
                </c:pt>
                <c:pt idx="8732">
                  <c:v>12.12775272</c:v>
                </c:pt>
                <c:pt idx="8733">
                  <c:v>12.129141840000001</c:v>
                </c:pt>
                <c:pt idx="8734">
                  <c:v>12.130533360000001</c:v>
                </c:pt>
                <c:pt idx="8735">
                  <c:v>12.13192224</c:v>
                </c:pt>
                <c:pt idx="8736">
                  <c:v>12.133300079999998</c:v>
                </c:pt>
                <c:pt idx="8737">
                  <c:v>12.134688959999998</c:v>
                </c:pt>
                <c:pt idx="8738">
                  <c:v>12.136080720000001</c:v>
                </c:pt>
                <c:pt idx="8739">
                  <c:v>12.137469600000001</c:v>
                </c:pt>
                <c:pt idx="8740">
                  <c:v>12.138855599999999</c:v>
                </c:pt>
                <c:pt idx="8741">
                  <c:v>12.14024448</c:v>
                </c:pt>
                <c:pt idx="8742">
                  <c:v>12.14163336</c:v>
                </c:pt>
                <c:pt idx="8743">
                  <c:v>12.143022240000001</c:v>
                </c:pt>
                <c:pt idx="8744">
                  <c:v>12.144411119999999</c:v>
                </c:pt>
                <c:pt idx="8745">
                  <c:v>12.14580288</c:v>
                </c:pt>
                <c:pt idx="8746">
                  <c:v>12.147188879999998</c:v>
                </c:pt>
                <c:pt idx="8747">
                  <c:v>12.148577759999998</c:v>
                </c:pt>
                <c:pt idx="8748">
                  <c:v>12.149966640000001</c:v>
                </c:pt>
                <c:pt idx="8749">
                  <c:v>12.151358399999999</c:v>
                </c:pt>
                <c:pt idx="8750">
                  <c:v>12.152747280000014</c:v>
                </c:pt>
                <c:pt idx="8751">
                  <c:v>12.15413616</c:v>
                </c:pt>
                <c:pt idx="8752">
                  <c:v>12.155525040000002</c:v>
                </c:pt>
                <c:pt idx="8753">
                  <c:v>12.156913920000001</c:v>
                </c:pt>
                <c:pt idx="8754">
                  <c:v>12.158302800000001</c:v>
                </c:pt>
                <c:pt idx="8755">
                  <c:v>12.159694560000018</c:v>
                </c:pt>
                <c:pt idx="8756">
                  <c:v>12.161083440000001</c:v>
                </c:pt>
                <c:pt idx="8757">
                  <c:v>12.162472320000004</c:v>
                </c:pt>
                <c:pt idx="8758">
                  <c:v>12.163861199999999</c:v>
                </c:pt>
                <c:pt idx="8759">
                  <c:v>12.165255600000002</c:v>
                </c:pt>
                <c:pt idx="8760">
                  <c:v>12.16663344</c:v>
                </c:pt>
                <c:pt idx="8761">
                  <c:v>12.16802232</c:v>
                </c:pt>
                <c:pt idx="8762">
                  <c:v>12.169413840000002</c:v>
                </c:pt>
                <c:pt idx="8763">
                  <c:v>12.170802720000001</c:v>
                </c:pt>
                <c:pt idx="8764">
                  <c:v>12.17219448</c:v>
                </c:pt>
                <c:pt idx="8765">
                  <c:v>12.17358336</c:v>
                </c:pt>
                <c:pt idx="8766">
                  <c:v>12.174972240000001</c:v>
                </c:pt>
                <c:pt idx="8767">
                  <c:v>12.176364</c:v>
                </c:pt>
                <c:pt idx="8768">
                  <c:v>12.177741840000001</c:v>
                </c:pt>
                <c:pt idx="8769">
                  <c:v>12.17913072</c:v>
                </c:pt>
                <c:pt idx="8770">
                  <c:v>12.1805196</c:v>
                </c:pt>
                <c:pt idx="8771">
                  <c:v>12.181922399999999</c:v>
                </c:pt>
                <c:pt idx="8772">
                  <c:v>12.183297360000001</c:v>
                </c:pt>
                <c:pt idx="8773">
                  <c:v>12.184686240000014</c:v>
                </c:pt>
                <c:pt idx="8774">
                  <c:v>12.18607776</c:v>
                </c:pt>
                <c:pt idx="8775">
                  <c:v>12.18746664</c:v>
                </c:pt>
                <c:pt idx="8776">
                  <c:v>12.188855520000001</c:v>
                </c:pt>
                <c:pt idx="8777">
                  <c:v>12.190244400000001</c:v>
                </c:pt>
                <c:pt idx="8778">
                  <c:v>12.191633280000001</c:v>
                </c:pt>
                <c:pt idx="8779">
                  <c:v>12.1930224</c:v>
                </c:pt>
                <c:pt idx="8780">
                  <c:v>12.194411280000001</c:v>
                </c:pt>
                <c:pt idx="8781">
                  <c:v>12.195802800000004</c:v>
                </c:pt>
                <c:pt idx="8782">
                  <c:v>12.19719168</c:v>
                </c:pt>
                <c:pt idx="8783">
                  <c:v>12.19858344</c:v>
                </c:pt>
                <c:pt idx="8784">
                  <c:v>12.19997496</c:v>
                </c:pt>
                <c:pt idx="8785">
                  <c:v>12.201363839999999</c:v>
                </c:pt>
                <c:pt idx="8786">
                  <c:v>12.202752720000001</c:v>
                </c:pt>
                <c:pt idx="8787">
                  <c:v>12.20414448</c:v>
                </c:pt>
                <c:pt idx="8788">
                  <c:v>12.20552232</c:v>
                </c:pt>
                <c:pt idx="8789">
                  <c:v>12.206911199999999</c:v>
                </c:pt>
                <c:pt idx="8790">
                  <c:v>12.208305599999999</c:v>
                </c:pt>
                <c:pt idx="8791">
                  <c:v>12.20969448</c:v>
                </c:pt>
                <c:pt idx="8792">
                  <c:v>12.21108336</c:v>
                </c:pt>
                <c:pt idx="8793">
                  <c:v>12.212472240000002</c:v>
                </c:pt>
                <c:pt idx="8794">
                  <c:v>12.213861119999999</c:v>
                </c:pt>
                <c:pt idx="8795">
                  <c:v>12.215250000000001</c:v>
                </c:pt>
                <c:pt idx="8796">
                  <c:v>12.21663888</c:v>
                </c:pt>
                <c:pt idx="8797">
                  <c:v>12.218027759999995</c:v>
                </c:pt>
                <c:pt idx="8798">
                  <c:v>12.21941664</c:v>
                </c:pt>
                <c:pt idx="8799">
                  <c:v>12.220805520000001</c:v>
                </c:pt>
                <c:pt idx="8800">
                  <c:v>12.222194400000001</c:v>
                </c:pt>
                <c:pt idx="8801">
                  <c:v>12.22358616</c:v>
                </c:pt>
                <c:pt idx="8802">
                  <c:v>12.224963999999998</c:v>
                </c:pt>
                <c:pt idx="8803">
                  <c:v>12.226352879999999</c:v>
                </c:pt>
                <c:pt idx="8804">
                  <c:v>12.22775568</c:v>
                </c:pt>
                <c:pt idx="8805">
                  <c:v>12.229130640000001</c:v>
                </c:pt>
                <c:pt idx="8806">
                  <c:v>12.23051952</c:v>
                </c:pt>
                <c:pt idx="8807">
                  <c:v>12.231908399999995</c:v>
                </c:pt>
                <c:pt idx="8808">
                  <c:v>12.233300159999999</c:v>
                </c:pt>
                <c:pt idx="8809">
                  <c:v>12.234689040000001</c:v>
                </c:pt>
                <c:pt idx="8810">
                  <c:v>12.23607792</c:v>
                </c:pt>
                <c:pt idx="8811">
                  <c:v>12.2374668</c:v>
                </c:pt>
                <c:pt idx="8812">
                  <c:v>12.238855679999997</c:v>
                </c:pt>
                <c:pt idx="8813">
                  <c:v>12.240244560000001</c:v>
                </c:pt>
                <c:pt idx="8814">
                  <c:v>12.241636080000001</c:v>
                </c:pt>
                <c:pt idx="8815">
                  <c:v>12.24302496</c:v>
                </c:pt>
                <c:pt idx="8816">
                  <c:v>12.24441672</c:v>
                </c:pt>
                <c:pt idx="8817">
                  <c:v>12.245808479999999</c:v>
                </c:pt>
                <c:pt idx="8818">
                  <c:v>12.247197359999999</c:v>
                </c:pt>
                <c:pt idx="8819">
                  <c:v>12.24858888</c:v>
                </c:pt>
                <c:pt idx="8820">
                  <c:v>12.249975119999997</c:v>
                </c:pt>
                <c:pt idx="8821">
                  <c:v>12.251366640000001</c:v>
                </c:pt>
                <c:pt idx="8822">
                  <c:v>12.252755520000004</c:v>
                </c:pt>
                <c:pt idx="8823">
                  <c:v>12.254144400000001</c:v>
                </c:pt>
                <c:pt idx="8824">
                  <c:v>12.255519600000014</c:v>
                </c:pt>
                <c:pt idx="8825">
                  <c:v>12.25691112</c:v>
                </c:pt>
                <c:pt idx="8826">
                  <c:v>12.2583</c:v>
                </c:pt>
                <c:pt idx="8827">
                  <c:v>12.259688880000002</c:v>
                </c:pt>
                <c:pt idx="8828">
                  <c:v>12.261077759999999</c:v>
                </c:pt>
                <c:pt idx="8829">
                  <c:v>12.262466640000014</c:v>
                </c:pt>
                <c:pt idx="8830">
                  <c:v>12.26385552</c:v>
                </c:pt>
                <c:pt idx="8831">
                  <c:v>12.2652444</c:v>
                </c:pt>
                <c:pt idx="8832">
                  <c:v>12.266633280000002</c:v>
                </c:pt>
                <c:pt idx="8833">
                  <c:v>12.2680224</c:v>
                </c:pt>
                <c:pt idx="8834">
                  <c:v>12.26941128</c:v>
                </c:pt>
                <c:pt idx="8835">
                  <c:v>12.27080016</c:v>
                </c:pt>
                <c:pt idx="8836">
                  <c:v>12.272191680000001</c:v>
                </c:pt>
                <c:pt idx="8837">
                  <c:v>12.273580560000006</c:v>
                </c:pt>
                <c:pt idx="8838">
                  <c:v>12.27497232</c:v>
                </c:pt>
                <c:pt idx="8839">
                  <c:v>12.276361199999998</c:v>
                </c:pt>
                <c:pt idx="8840">
                  <c:v>12.277750080000001</c:v>
                </c:pt>
                <c:pt idx="8841">
                  <c:v>12.279138960000001</c:v>
                </c:pt>
                <c:pt idx="8842">
                  <c:v>12.280527840000001</c:v>
                </c:pt>
                <c:pt idx="8843">
                  <c:v>12.281919599999998</c:v>
                </c:pt>
                <c:pt idx="8844">
                  <c:v>12.283308479999999</c:v>
                </c:pt>
                <c:pt idx="8845">
                  <c:v>12.284697360000001</c:v>
                </c:pt>
                <c:pt idx="8846">
                  <c:v>12.286086240000015</c:v>
                </c:pt>
                <c:pt idx="8847">
                  <c:v>12.28747512</c:v>
                </c:pt>
                <c:pt idx="8848">
                  <c:v>12.288855599999998</c:v>
                </c:pt>
                <c:pt idx="8849">
                  <c:v>12.29024736</c:v>
                </c:pt>
                <c:pt idx="8850">
                  <c:v>12.291636240000004</c:v>
                </c:pt>
                <c:pt idx="8851">
                  <c:v>12.293025119999999</c:v>
                </c:pt>
                <c:pt idx="8852">
                  <c:v>12.294414</c:v>
                </c:pt>
                <c:pt idx="8853">
                  <c:v>12.295797360000002</c:v>
                </c:pt>
                <c:pt idx="8854">
                  <c:v>12.297186240000002</c:v>
                </c:pt>
                <c:pt idx="8855">
                  <c:v>12.298575119999999</c:v>
                </c:pt>
                <c:pt idx="8856">
                  <c:v>12.299963999999999</c:v>
                </c:pt>
                <c:pt idx="8857">
                  <c:v>12.30135552</c:v>
                </c:pt>
                <c:pt idx="8858">
                  <c:v>12.302744400000016</c:v>
                </c:pt>
                <c:pt idx="8859">
                  <c:v>12.30413328</c:v>
                </c:pt>
                <c:pt idx="8860">
                  <c:v>12.305522400000006</c:v>
                </c:pt>
                <c:pt idx="8861">
                  <c:v>12.30691128</c:v>
                </c:pt>
                <c:pt idx="8862">
                  <c:v>12.30830016</c:v>
                </c:pt>
                <c:pt idx="8863">
                  <c:v>12.309689040000018</c:v>
                </c:pt>
                <c:pt idx="8864">
                  <c:v>12.311077920000001</c:v>
                </c:pt>
                <c:pt idx="8865">
                  <c:v>12.312469440000006</c:v>
                </c:pt>
                <c:pt idx="8866">
                  <c:v>12.313858320000001</c:v>
                </c:pt>
                <c:pt idx="8867">
                  <c:v>12.31525272</c:v>
                </c:pt>
                <c:pt idx="8868">
                  <c:v>12.316641840000004</c:v>
                </c:pt>
                <c:pt idx="8869">
                  <c:v>12.318030720000001</c:v>
                </c:pt>
                <c:pt idx="8870">
                  <c:v>12.319419600000014</c:v>
                </c:pt>
                <c:pt idx="8871">
                  <c:v>12.320797200000014</c:v>
                </c:pt>
                <c:pt idx="8872">
                  <c:v>12.322186080000014</c:v>
                </c:pt>
                <c:pt idx="8873">
                  <c:v>12.323577840000002</c:v>
                </c:pt>
                <c:pt idx="8874">
                  <c:v>12.324969600000001</c:v>
                </c:pt>
                <c:pt idx="8875">
                  <c:v>12.32635848</c:v>
                </c:pt>
                <c:pt idx="8876">
                  <c:v>12.32774736</c:v>
                </c:pt>
                <c:pt idx="8877">
                  <c:v>12.329136240000024</c:v>
                </c:pt>
                <c:pt idx="8878">
                  <c:v>12.330525120000001</c:v>
                </c:pt>
                <c:pt idx="8879">
                  <c:v>12.331913999999999</c:v>
                </c:pt>
                <c:pt idx="8880">
                  <c:v>12.33330288</c:v>
                </c:pt>
                <c:pt idx="8881">
                  <c:v>12.334688880000002</c:v>
                </c:pt>
                <c:pt idx="8882">
                  <c:v>12.336077759999998</c:v>
                </c:pt>
                <c:pt idx="8883">
                  <c:v>12.337466640000002</c:v>
                </c:pt>
                <c:pt idx="8884">
                  <c:v>12.338855520000001</c:v>
                </c:pt>
                <c:pt idx="8885">
                  <c:v>12.3402444</c:v>
                </c:pt>
                <c:pt idx="8886">
                  <c:v>12.34163328</c:v>
                </c:pt>
                <c:pt idx="8887">
                  <c:v>12.343025040000001</c:v>
                </c:pt>
                <c:pt idx="8888">
                  <c:v>12.344413920000001</c:v>
                </c:pt>
                <c:pt idx="8889">
                  <c:v>12.34580832</c:v>
                </c:pt>
                <c:pt idx="8890">
                  <c:v>12.34718904</c:v>
                </c:pt>
                <c:pt idx="8891">
                  <c:v>12.348577919999999</c:v>
                </c:pt>
                <c:pt idx="8892">
                  <c:v>12.349966800000002</c:v>
                </c:pt>
                <c:pt idx="8893">
                  <c:v>12.351355680000001</c:v>
                </c:pt>
                <c:pt idx="8894">
                  <c:v>12.352744560000028</c:v>
                </c:pt>
                <c:pt idx="8895">
                  <c:v>12.354136080000016</c:v>
                </c:pt>
                <c:pt idx="8896">
                  <c:v>12.355524960000018</c:v>
                </c:pt>
                <c:pt idx="8897">
                  <c:v>12.356913840000002</c:v>
                </c:pt>
                <c:pt idx="8898">
                  <c:v>12.358302720000001</c:v>
                </c:pt>
                <c:pt idx="8899">
                  <c:v>12.359691840000016</c:v>
                </c:pt>
                <c:pt idx="8900">
                  <c:v>12.36108072</c:v>
                </c:pt>
                <c:pt idx="8901">
                  <c:v>12.362472240000024</c:v>
                </c:pt>
                <c:pt idx="8902">
                  <c:v>12.363861120000001</c:v>
                </c:pt>
                <c:pt idx="8903">
                  <c:v>12.365250000000014</c:v>
                </c:pt>
                <c:pt idx="8904">
                  <c:v>12.366638880000016</c:v>
                </c:pt>
                <c:pt idx="8905">
                  <c:v>12.36802776</c:v>
                </c:pt>
                <c:pt idx="8906">
                  <c:v>12.369416640000024</c:v>
                </c:pt>
                <c:pt idx="8907">
                  <c:v>12.370808400000001</c:v>
                </c:pt>
                <c:pt idx="8908">
                  <c:v>12.372197280000018</c:v>
                </c:pt>
                <c:pt idx="8909">
                  <c:v>12.373586160000022</c:v>
                </c:pt>
                <c:pt idx="8910">
                  <c:v>12.374964</c:v>
                </c:pt>
                <c:pt idx="8911">
                  <c:v>12.376352880000002</c:v>
                </c:pt>
                <c:pt idx="8912">
                  <c:v>12.377741760000001</c:v>
                </c:pt>
                <c:pt idx="8913">
                  <c:v>12.379130640000014</c:v>
                </c:pt>
                <c:pt idx="8914">
                  <c:v>12.380519520000016</c:v>
                </c:pt>
                <c:pt idx="8915">
                  <c:v>12.3819084</c:v>
                </c:pt>
                <c:pt idx="8916">
                  <c:v>12.383297280000004</c:v>
                </c:pt>
                <c:pt idx="8917">
                  <c:v>12.38469168</c:v>
                </c:pt>
                <c:pt idx="8918">
                  <c:v>12.38608344</c:v>
                </c:pt>
                <c:pt idx="8919">
                  <c:v>12.387472320000002</c:v>
                </c:pt>
                <c:pt idx="8920">
                  <c:v>12.388861200000001</c:v>
                </c:pt>
                <c:pt idx="8921">
                  <c:v>12.390250080000001</c:v>
                </c:pt>
                <c:pt idx="8922">
                  <c:v>12.391638960000002</c:v>
                </c:pt>
                <c:pt idx="8923">
                  <c:v>12.393027840000002</c:v>
                </c:pt>
                <c:pt idx="8924">
                  <c:v>12.394416720000002</c:v>
                </c:pt>
                <c:pt idx="8925">
                  <c:v>12.395805600000006</c:v>
                </c:pt>
                <c:pt idx="8926">
                  <c:v>12.39719448</c:v>
                </c:pt>
                <c:pt idx="8927">
                  <c:v>12.398586240000016</c:v>
                </c:pt>
                <c:pt idx="8928">
                  <c:v>12.399975120000001</c:v>
                </c:pt>
                <c:pt idx="8929">
                  <c:v>12.401364000000001</c:v>
                </c:pt>
                <c:pt idx="8930">
                  <c:v>12.402741840000004</c:v>
                </c:pt>
                <c:pt idx="8931">
                  <c:v>12.404130720000001</c:v>
                </c:pt>
                <c:pt idx="8932">
                  <c:v>12.405522240000014</c:v>
                </c:pt>
                <c:pt idx="8933">
                  <c:v>12.40691112</c:v>
                </c:pt>
                <c:pt idx="8934">
                  <c:v>12.408300000000001</c:v>
                </c:pt>
                <c:pt idx="8935">
                  <c:v>12.409688880000004</c:v>
                </c:pt>
                <c:pt idx="8936">
                  <c:v>12.41108328</c:v>
                </c:pt>
                <c:pt idx="8937">
                  <c:v>12.41247504</c:v>
                </c:pt>
                <c:pt idx="8938">
                  <c:v>12.413852880000002</c:v>
                </c:pt>
                <c:pt idx="8939">
                  <c:v>12.415241760000001</c:v>
                </c:pt>
                <c:pt idx="8940">
                  <c:v>12.416630640000006</c:v>
                </c:pt>
                <c:pt idx="8941">
                  <c:v>12.41802504</c:v>
                </c:pt>
                <c:pt idx="8942">
                  <c:v>12.41941392</c:v>
                </c:pt>
                <c:pt idx="8943">
                  <c:v>12.420802800000002</c:v>
                </c:pt>
                <c:pt idx="8944">
                  <c:v>12.422191680000001</c:v>
                </c:pt>
                <c:pt idx="8945">
                  <c:v>12.423580560000014</c:v>
                </c:pt>
                <c:pt idx="8946">
                  <c:v>12.42496944</c:v>
                </c:pt>
                <c:pt idx="8947">
                  <c:v>12.426361199999999</c:v>
                </c:pt>
                <c:pt idx="8948">
                  <c:v>12.427747200000002</c:v>
                </c:pt>
                <c:pt idx="8949">
                  <c:v>12.42913896</c:v>
                </c:pt>
                <c:pt idx="8950">
                  <c:v>12.43053072</c:v>
                </c:pt>
                <c:pt idx="8951">
                  <c:v>12.431922239999999</c:v>
                </c:pt>
                <c:pt idx="8952">
                  <c:v>12.433308479999999</c:v>
                </c:pt>
                <c:pt idx="8953">
                  <c:v>12.434686080000002</c:v>
                </c:pt>
                <c:pt idx="8954">
                  <c:v>12.436074960000001</c:v>
                </c:pt>
                <c:pt idx="8955">
                  <c:v>12.437463840000001</c:v>
                </c:pt>
                <c:pt idx="8956">
                  <c:v>12.43885272</c:v>
                </c:pt>
                <c:pt idx="8957">
                  <c:v>12.440241840000001</c:v>
                </c:pt>
                <c:pt idx="8958">
                  <c:v>12.441633360000001</c:v>
                </c:pt>
                <c:pt idx="8959">
                  <c:v>12.443022240000001</c:v>
                </c:pt>
                <c:pt idx="8960">
                  <c:v>12.44441112</c:v>
                </c:pt>
                <c:pt idx="8961">
                  <c:v>12.445802880000002</c:v>
                </c:pt>
                <c:pt idx="8962">
                  <c:v>12.447191759999999</c:v>
                </c:pt>
                <c:pt idx="8963">
                  <c:v>12.448580640000001</c:v>
                </c:pt>
                <c:pt idx="8964">
                  <c:v>12.44996952</c:v>
                </c:pt>
                <c:pt idx="8965">
                  <c:v>12.4513584</c:v>
                </c:pt>
                <c:pt idx="8966">
                  <c:v>12.452747280000024</c:v>
                </c:pt>
                <c:pt idx="8967">
                  <c:v>12.454136160000004</c:v>
                </c:pt>
                <c:pt idx="8968">
                  <c:v>12.455525040000015</c:v>
                </c:pt>
                <c:pt idx="8969">
                  <c:v>12.456913920000002</c:v>
                </c:pt>
                <c:pt idx="8970">
                  <c:v>12.4583028</c:v>
                </c:pt>
                <c:pt idx="8971">
                  <c:v>12.459691680000002</c:v>
                </c:pt>
                <c:pt idx="8972">
                  <c:v>12.461080560000006</c:v>
                </c:pt>
                <c:pt idx="8973">
                  <c:v>12.462469440000014</c:v>
                </c:pt>
                <c:pt idx="8974">
                  <c:v>12.46385832</c:v>
                </c:pt>
                <c:pt idx="8975">
                  <c:v>12.465247200000018</c:v>
                </c:pt>
                <c:pt idx="8976">
                  <c:v>12.466636080000024</c:v>
                </c:pt>
                <c:pt idx="8977">
                  <c:v>12.468024960000001</c:v>
                </c:pt>
                <c:pt idx="8978">
                  <c:v>12.469413840000014</c:v>
                </c:pt>
                <c:pt idx="8979">
                  <c:v>12.47080272</c:v>
                </c:pt>
                <c:pt idx="8980">
                  <c:v>12.472194480000002</c:v>
                </c:pt>
                <c:pt idx="8981">
                  <c:v>12.473583360000006</c:v>
                </c:pt>
                <c:pt idx="8982">
                  <c:v>12.47497224</c:v>
                </c:pt>
                <c:pt idx="8983">
                  <c:v>12.47636112</c:v>
                </c:pt>
                <c:pt idx="8984">
                  <c:v>12.47775</c:v>
                </c:pt>
                <c:pt idx="8985">
                  <c:v>12.479136240000024</c:v>
                </c:pt>
                <c:pt idx="8986">
                  <c:v>12.480525120000001</c:v>
                </c:pt>
                <c:pt idx="8987">
                  <c:v>12.481914</c:v>
                </c:pt>
                <c:pt idx="8988">
                  <c:v>12.48330288</c:v>
                </c:pt>
                <c:pt idx="8989">
                  <c:v>12.484694400000002</c:v>
                </c:pt>
                <c:pt idx="8990">
                  <c:v>12.486086160000006</c:v>
                </c:pt>
                <c:pt idx="8991">
                  <c:v>12.48747504</c:v>
                </c:pt>
                <c:pt idx="8992">
                  <c:v>12.48886392</c:v>
                </c:pt>
                <c:pt idx="8993">
                  <c:v>12.49024176</c:v>
                </c:pt>
                <c:pt idx="8994">
                  <c:v>12.49163064</c:v>
                </c:pt>
                <c:pt idx="8995">
                  <c:v>12.493022400000001</c:v>
                </c:pt>
                <c:pt idx="8996">
                  <c:v>12.49441128</c:v>
                </c:pt>
                <c:pt idx="8997">
                  <c:v>12.49580016</c:v>
                </c:pt>
                <c:pt idx="8998">
                  <c:v>12.49719168</c:v>
                </c:pt>
                <c:pt idx="8999">
                  <c:v>12.498580560000002</c:v>
                </c:pt>
                <c:pt idx="9000">
                  <c:v>12.499974960000001</c:v>
                </c:pt>
                <c:pt idx="9001">
                  <c:v>12.50136384</c:v>
                </c:pt>
                <c:pt idx="9002">
                  <c:v>12.50275272</c:v>
                </c:pt>
                <c:pt idx="9003">
                  <c:v>12.504141840000001</c:v>
                </c:pt>
                <c:pt idx="9004">
                  <c:v>12.505530720000015</c:v>
                </c:pt>
                <c:pt idx="9005">
                  <c:v>12.5069196</c:v>
                </c:pt>
                <c:pt idx="9006">
                  <c:v>12.508297199999999</c:v>
                </c:pt>
                <c:pt idx="9007">
                  <c:v>12.509686080000014</c:v>
                </c:pt>
                <c:pt idx="9008">
                  <c:v>12.51107496</c:v>
                </c:pt>
                <c:pt idx="9009">
                  <c:v>12.512463840000002</c:v>
                </c:pt>
                <c:pt idx="9010">
                  <c:v>12.513855600000001</c:v>
                </c:pt>
                <c:pt idx="9011">
                  <c:v>12.51524448</c:v>
                </c:pt>
                <c:pt idx="9012">
                  <c:v>12.51663336</c:v>
                </c:pt>
                <c:pt idx="9013">
                  <c:v>12.518022240000001</c:v>
                </c:pt>
                <c:pt idx="9014">
                  <c:v>12.519414000000006</c:v>
                </c:pt>
                <c:pt idx="9015">
                  <c:v>12.52080288</c:v>
                </c:pt>
                <c:pt idx="9016">
                  <c:v>12.52219176</c:v>
                </c:pt>
                <c:pt idx="9017">
                  <c:v>12.52358064</c:v>
                </c:pt>
                <c:pt idx="9018">
                  <c:v>12.524969520000001</c:v>
                </c:pt>
                <c:pt idx="9019">
                  <c:v>12.526358399999999</c:v>
                </c:pt>
                <c:pt idx="9020">
                  <c:v>12.52774728</c:v>
                </c:pt>
                <c:pt idx="9021">
                  <c:v>12.52913616</c:v>
                </c:pt>
                <c:pt idx="9022">
                  <c:v>12.530527920000001</c:v>
                </c:pt>
                <c:pt idx="9023">
                  <c:v>12.531916799999999</c:v>
                </c:pt>
                <c:pt idx="9024">
                  <c:v>12.53330832</c:v>
                </c:pt>
                <c:pt idx="9025">
                  <c:v>12.5346972</c:v>
                </c:pt>
                <c:pt idx="9026">
                  <c:v>12.53607504</c:v>
                </c:pt>
                <c:pt idx="9027">
                  <c:v>12.537466800000002</c:v>
                </c:pt>
                <c:pt idx="9028">
                  <c:v>12.538855679999999</c:v>
                </c:pt>
                <c:pt idx="9029">
                  <c:v>12.54024456</c:v>
                </c:pt>
                <c:pt idx="9030">
                  <c:v>12.54163344</c:v>
                </c:pt>
                <c:pt idx="9031">
                  <c:v>12.54302232</c:v>
                </c:pt>
                <c:pt idx="9032">
                  <c:v>12.544411200000001</c:v>
                </c:pt>
                <c:pt idx="9033">
                  <c:v>12.545800080000001</c:v>
                </c:pt>
                <c:pt idx="9034">
                  <c:v>12.54718896</c:v>
                </c:pt>
                <c:pt idx="9035">
                  <c:v>12.54857784</c:v>
                </c:pt>
                <c:pt idx="9036">
                  <c:v>12.54996672</c:v>
                </c:pt>
                <c:pt idx="9037">
                  <c:v>12.551355600000001</c:v>
                </c:pt>
                <c:pt idx="9038">
                  <c:v>12.552747360000016</c:v>
                </c:pt>
                <c:pt idx="9039">
                  <c:v>12.554136240000018</c:v>
                </c:pt>
                <c:pt idx="9040">
                  <c:v>12.55552776</c:v>
                </c:pt>
                <c:pt idx="9041">
                  <c:v>12.556916640000004</c:v>
                </c:pt>
                <c:pt idx="9042">
                  <c:v>12.558308399999998</c:v>
                </c:pt>
                <c:pt idx="9043">
                  <c:v>12.559697280000018</c:v>
                </c:pt>
                <c:pt idx="9044">
                  <c:v>12.561086160000002</c:v>
                </c:pt>
                <c:pt idx="9045">
                  <c:v>12.562475040000002</c:v>
                </c:pt>
                <c:pt idx="9046">
                  <c:v>12.563863920000001</c:v>
                </c:pt>
                <c:pt idx="9047">
                  <c:v>12.565252800000014</c:v>
                </c:pt>
                <c:pt idx="9048">
                  <c:v>12.566633280000016</c:v>
                </c:pt>
                <c:pt idx="9049">
                  <c:v>12.5680224</c:v>
                </c:pt>
                <c:pt idx="9050">
                  <c:v>12.569413920000002</c:v>
                </c:pt>
                <c:pt idx="9051">
                  <c:v>12.570808320000001</c:v>
                </c:pt>
                <c:pt idx="9052">
                  <c:v>12.572197200000014</c:v>
                </c:pt>
                <c:pt idx="9053">
                  <c:v>12.573586080000016</c:v>
                </c:pt>
                <c:pt idx="9054">
                  <c:v>12.57497496</c:v>
                </c:pt>
                <c:pt idx="9055">
                  <c:v>12.5763528</c:v>
                </c:pt>
                <c:pt idx="9056">
                  <c:v>12.577741680000001</c:v>
                </c:pt>
                <c:pt idx="9057">
                  <c:v>12.579130560000015</c:v>
                </c:pt>
                <c:pt idx="9058">
                  <c:v>12.58051944</c:v>
                </c:pt>
                <c:pt idx="9059">
                  <c:v>12.58190832</c:v>
                </c:pt>
                <c:pt idx="9060">
                  <c:v>12.583297200000002</c:v>
                </c:pt>
                <c:pt idx="9061">
                  <c:v>12.584686080000004</c:v>
                </c:pt>
                <c:pt idx="9062">
                  <c:v>12.586074960000001</c:v>
                </c:pt>
                <c:pt idx="9063">
                  <c:v>12.587463840000002</c:v>
                </c:pt>
                <c:pt idx="9064">
                  <c:v>12.588852719999998</c:v>
                </c:pt>
                <c:pt idx="9065">
                  <c:v>12.590244480000001</c:v>
                </c:pt>
                <c:pt idx="9066">
                  <c:v>12.591636240000014</c:v>
                </c:pt>
                <c:pt idx="9067">
                  <c:v>12.59302776</c:v>
                </c:pt>
                <c:pt idx="9068">
                  <c:v>12.59441664</c:v>
                </c:pt>
                <c:pt idx="9069">
                  <c:v>12.595805520000004</c:v>
                </c:pt>
                <c:pt idx="9070">
                  <c:v>12.59719728</c:v>
                </c:pt>
                <c:pt idx="9071">
                  <c:v>12.59857512</c:v>
                </c:pt>
                <c:pt idx="9072">
                  <c:v>12.599964</c:v>
                </c:pt>
                <c:pt idx="9073">
                  <c:v>12.601352879999999</c:v>
                </c:pt>
                <c:pt idx="9074">
                  <c:v>12.602741760000001</c:v>
                </c:pt>
                <c:pt idx="9075">
                  <c:v>12.604130640000001</c:v>
                </c:pt>
                <c:pt idx="9076">
                  <c:v>12.605519520000014</c:v>
                </c:pt>
                <c:pt idx="9077">
                  <c:v>12.6069084</c:v>
                </c:pt>
                <c:pt idx="9078">
                  <c:v>12.608300159999999</c:v>
                </c:pt>
                <c:pt idx="9079">
                  <c:v>12.609691680000001</c:v>
                </c:pt>
                <c:pt idx="9080">
                  <c:v>12.61108056</c:v>
                </c:pt>
                <c:pt idx="9081">
                  <c:v>12.61246944</c:v>
                </c:pt>
                <c:pt idx="9082">
                  <c:v>12.613861199999999</c:v>
                </c:pt>
                <c:pt idx="9083">
                  <c:v>12.615247200000002</c:v>
                </c:pt>
                <c:pt idx="9084">
                  <c:v>12.61663896</c:v>
                </c:pt>
                <c:pt idx="9085">
                  <c:v>12.61802784</c:v>
                </c:pt>
                <c:pt idx="9086">
                  <c:v>12.61941672</c:v>
                </c:pt>
                <c:pt idx="9087">
                  <c:v>12.620808479999999</c:v>
                </c:pt>
                <c:pt idx="9088">
                  <c:v>12.622197360000001</c:v>
                </c:pt>
                <c:pt idx="9089">
                  <c:v>12.623583360000001</c:v>
                </c:pt>
                <c:pt idx="9090">
                  <c:v>12.624972239999998</c:v>
                </c:pt>
                <c:pt idx="9091">
                  <c:v>12.626361119999999</c:v>
                </c:pt>
                <c:pt idx="9092">
                  <c:v>12.627752880000001</c:v>
                </c:pt>
                <c:pt idx="9093">
                  <c:v>12.62914176</c:v>
                </c:pt>
                <c:pt idx="9094">
                  <c:v>12.63053064</c:v>
                </c:pt>
                <c:pt idx="9095">
                  <c:v>12.63191952</c:v>
                </c:pt>
                <c:pt idx="9096">
                  <c:v>12.63293616</c:v>
                </c:pt>
                <c:pt idx="9097">
                  <c:v>12.634325039999997</c:v>
                </c:pt>
                <c:pt idx="9098">
                  <c:v>12.635713920000001</c:v>
                </c:pt>
                <c:pt idx="9099">
                  <c:v>12.637105439999999</c:v>
                </c:pt>
                <c:pt idx="9100">
                  <c:v>12.63850008</c:v>
                </c:pt>
                <c:pt idx="9101">
                  <c:v>12.63988896</c:v>
                </c:pt>
                <c:pt idx="9102">
                  <c:v>12.641277839999999</c:v>
                </c:pt>
                <c:pt idx="9103">
                  <c:v>12.642666720000001</c:v>
                </c:pt>
                <c:pt idx="9104">
                  <c:v>12.6440556</c:v>
                </c:pt>
                <c:pt idx="9105">
                  <c:v>12.64544448</c:v>
                </c:pt>
                <c:pt idx="9106">
                  <c:v>12.64682496</c:v>
                </c:pt>
                <c:pt idx="9107">
                  <c:v>12.648213839999997</c:v>
                </c:pt>
                <c:pt idx="9108">
                  <c:v>12.649602720000001</c:v>
                </c:pt>
                <c:pt idx="9109">
                  <c:v>12.650988960000001</c:v>
                </c:pt>
                <c:pt idx="9110">
                  <c:v>12.65238336</c:v>
                </c:pt>
                <c:pt idx="9111">
                  <c:v>12.65377224</c:v>
                </c:pt>
                <c:pt idx="9112">
                  <c:v>12.655163760000001</c:v>
                </c:pt>
                <c:pt idx="9113">
                  <c:v>12.656552640000006</c:v>
                </c:pt>
                <c:pt idx="9114">
                  <c:v>12.65794152</c:v>
                </c:pt>
                <c:pt idx="9115">
                  <c:v>12.65933064</c:v>
                </c:pt>
                <c:pt idx="9116">
                  <c:v>12.660719520000002</c:v>
                </c:pt>
                <c:pt idx="9117">
                  <c:v>12.662113920000001</c:v>
                </c:pt>
                <c:pt idx="9118">
                  <c:v>12.663502800000014</c:v>
                </c:pt>
                <c:pt idx="9119">
                  <c:v>12.66488064</c:v>
                </c:pt>
                <c:pt idx="9120">
                  <c:v>12.66626952</c:v>
                </c:pt>
                <c:pt idx="9121">
                  <c:v>12.667658400000001</c:v>
                </c:pt>
                <c:pt idx="9122">
                  <c:v>12.669047280000004</c:v>
                </c:pt>
                <c:pt idx="9123">
                  <c:v>12.670438800000014</c:v>
                </c:pt>
                <c:pt idx="9124">
                  <c:v>12.67182768</c:v>
                </c:pt>
                <c:pt idx="9125">
                  <c:v>12.67321656</c:v>
                </c:pt>
                <c:pt idx="9126">
                  <c:v>12.674605440000001</c:v>
                </c:pt>
                <c:pt idx="9127">
                  <c:v>12.675994320000004</c:v>
                </c:pt>
                <c:pt idx="9128">
                  <c:v>12.6773832</c:v>
                </c:pt>
                <c:pt idx="9129">
                  <c:v>12.67877208</c:v>
                </c:pt>
                <c:pt idx="9130">
                  <c:v>12.680161200000001</c:v>
                </c:pt>
                <c:pt idx="9131">
                  <c:v>12.681552720000001</c:v>
                </c:pt>
                <c:pt idx="9132">
                  <c:v>12.682941600000001</c:v>
                </c:pt>
                <c:pt idx="9133">
                  <c:v>12.68433048</c:v>
                </c:pt>
                <c:pt idx="9134">
                  <c:v>12.68571936</c:v>
                </c:pt>
                <c:pt idx="9135">
                  <c:v>12.687108240000001</c:v>
                </c:pt>
                <c:pt idx="9136">
                  <c:v>12.688497120000001</c:v>
                </c:pt>
                <c:pt idx="9137">
                  <c:v>12.68988888</c:v>
                </c:pt>
                <c:pt idx="9138">
                  <c:v>12.69128064</c:v>
                </c:pt>
                <c:pt idx="9139">
                  <c:v>12.692669520000004</c:v>
                </c:pt>
                <c:pt idx="9140">
                  <c:v>12.694058399999999</c:v>
                </c:pt>
                <c:pt idx="9141">
                  <c:v>12.695447280000014</c:v>
                </c:pt>
                <c:pt idx="9142">
                  <c:v>12.69683616</c:v>
                </c:pt>
                <c:pt idx="9143">
                  <c:v>12.698225039999999</c:v>
                </c:pt>
                <c:pt idx="9144">
                  <c:v>12.699613920000001</c:v>
                </c:pt>
                <c:pt idx="9145">
                  <c:v>12.701002799999999</c:v>
                </c:pt>
                <c:pt idx="9146">
                  <c:v>12.702380640000001</c:v>
                </c:pt>
                <c:pt idx="9147">
                  <c:v>12.70377216</c:v>
                </c:pt>
                <c:pt idx="9148">
                  <c:v>12.70516104</c:v>
                </c:pt>
                <c:pt idx="9149">
                  <c:v>12.70654992</c:v>
                </c:pt>
                <c:pt idx="9150">
                  <c:v>12.707938800000001</c:v>
                </c:pt>
                <c:pt idx="9151">
                  <c:v>12.709327679999999</c:v>
                </c:pt>
                <c:pt idx="9152">
                  <c:v>12.71071944</c:v>
                </c:pt>
                <c:pt idx="9153">
                  <c:v>12.71210832</c:v>
                </c:pt>
                <c:pt idx="9154">
                  <c:v>12.713497200000004</c:v>
                </c:pt>
                <c:pt idx="9155">
                  <c:v>12.714886080000001</c:v>
                </c:pt>
                <c:pt idx="9156">
                  <c:v>12.71627496</c:v>
                </c:pt>
                <c:pt idx="9157">
                  <c:v>12.71766384</c:v>
                </c:pt>
                <c:pt idx="9158">
                  <c:v>12.719052720000001</c:v>
                </c:pt>
                <c:pt idx="9159">
                  <c:v>12.720441600000001</c:v>
                </c:pt>
                <c:pt idx="9160">
                  <c:v>12.721830479999999</c:v>
                </c:pt>
                <c:pt idx="9161">
                  <c:v>12.72322224</c:v>
                </c:pt>
                <c:pt idx="9162">
                  <c:v>12.724611119999997</c:v>
                </c:pt>
                <c:pt idx="9163">
                  <c:v>12.726000000000001</c:v>
                </c:pt>
                <c:pt idx="9164">
                  <c:v>12.727388879999999</c:v>
                </c:pt>
                <c:pt idx="9165">
                  <c:v>12.728777759999995</c:v>
                </c:pt>
                <c:pt idx="9166">
                  <c:v>12.73016664</c:v>
                </c:pt>
                <c:pt idx="9167">
                  <c:v>12.731555520000001</c:v>
                </c:pt>
                <c:pt idx="9168">
                  <c:v>12.732944400000001</c:v>
                </c:pt>
                <c:pt idx="9169">
                  <c:v>12.73433616</c:v>
                </c:pt>
                <c:pt idx="9170">
                  <c:v>12.73572504</c:v>
                </c:pt>
                <c:pt idx="9171">
                  <c:v>12.737113919999999</c:v>
                </c:pt>
                <c:pt idx="9172">
                  <c:v>12.738502800000001</c:v>
                </c:pt>
                <c:pt idx="9173">
                  <c:v>12.739891679999999</c:v>
                </c:pt>
                <c:pt idx="9174">
                  <c:v>12.74128056</c:v>
                </c:pt>
                <c:pt idx="9175">
                  <c:v>12.7426584</c:v>
                </c:pt>
                <c:pt idx="9176">
                  <c:v>12.74404728</c:v>
                </c:pt>
                <c:pt idx="9177">
                  <c:v>12.745436160000002</c:v>
                </c:pt>
                <c:pt idx="9178">
                  <c:v>12.746825039999999</c:v>
                </c:pt>
                <c:pt idx="9179">
                  <c:v>12.748213919999991</c:v>
                </c:pt>
                <c:pt idx="9180">
                  <c:v>12.7496028</c:v>
                </c:pt>
                <c:pt idx="9181">
                  <c:v>12.75099168</c:v>
                </c:pt>
                <c:pt idx="9182">
                  <c:v>12.752380560000002</c:v>
                </c:pt>
                <c:pt idx="9183">
                  <c:v>12.75377784</c:v>
                </c:pt>
                <c:pt idx="9184">
                  <c:v>12.75516672</c:v>
                </c:pt>
                <c:pt idx="9185">
                  <c:v>12.7565556</c:v>
                </c:pt>
                <c:pt idx="9186">
                  <c:v>12.757944480000001</c:v>
                </c:pt>
                <c:pt idx="9187">
                  <c:v>12.759333360000001</c:v>
                </c:pt>
                <c:pt idx="9188">
                  <c:v>12.76072224</c:v>
                </c:pt>
                <c:pt idx="9189">
                  <c:v>12.76211112</c:v>
                </c:pt>
                <c:pt idx="9190">
                  <c:v>12.763500000000002</c:v>
                </c:pt>
                <c:pt idx="9191">
                  <c:v>12.764891520000001</c:v>
                </c:pt>
                <c:pt idx="9192">
                  <c:v>12.76628064</c:v>
                </c:pt>
                <c:pt idx="9193">
                  <c:v>12.76766952</c:v>
                </c:pt>
                <c:pt idx="9194">
                  <c:v>12.7690584</c:v>
                </c:pt>
                <c:pt idx="9195">
                  <c:v>12.770447280000004</c:v>
                </c:pt>
                <c:pt idx="9196">
                  <c:v>12.771836160000001</c:v>
                </c:pt>
                <c:pt idx="9197">
                  <c:v>12.773213759999999</c:v>
                </c:pt>
                <c:pt idx="9198">
                  <c:v>12.774602640000001</c:v>
                </c:pt>
                <c:pt idx="9199">
                  <c:v>12.77599152</c:v>
                </c:pt>
                <c:pt idx="9200">
                  <c:v>12.777380640000001</c:v>
                </c:pt>
                <c:pt idx="9201">
                  <c:v>12.778769520000001</c:v>
                </c:pt>
                <c:pt idx="9202">
                  <c:v>12.780158399999999</c:v>
                </c:pt>
                <c:pt idx="9203">
                  <c:v>12.78154992</c:v>
                </c:pt>
                <c:pt idx="9204">
                  <c:v>12.7829388</c:v>
                </c:pt>
                <c:pt idx="9205">
                  <c:v>12.784330560000001</c:v>
                </c:pt>
                <c:pt idx="9206">
                  <c:v>12.785719440000001</c:v>
                </c:pt>
                <c:pt idx="9207">
                  <c:v>12.787111199999998</c:v>
                </c:pt>
                <c:pt idx="9208">
                  <c:v>12.78850272</c:v>
                </c:pt>
                <c:pt idx="9209">
                  <c:v>12.78988056</c:v>
                </c:pt>
                <c:pt idx="9210">
                  <c:v>12.791269439999999</c:v>
                </c:pt>
                <c:pt idx="9211">
                  <c:v>12.792658320000001</c:v>
                </c:pt>
                <c:pt idx="9212">
                  <c:v>12.7940472</c:v>
                </c:pt>
                <c:pt idx="9213">
                  <c:v>12.795436080000016</c:v>
                </c:pt>
                <c:pt idx="9214">
                  <c:v>12.79682496</c:v>
                </c:pt>
                <c:pt idx="9215">
                  <c:v>12.798213839999999</c:v>
                </c:pt>
                <c:pt idx="9216">
                  <c:v>12.799602720000001</c:v>
                </c:pt>
                <c:pt idx="9217">
                  <c:v>12.8009916</c:v>
                </c:pt>
                <c:pt idx="9218">
                  <c:v>12.80238048</c:v>
                </c:pt>
                <c:pt idx="9219">
                  <c:v>12.80376936</c:v>
                </c:pt>
                <c:pt idx="9220">
                  <c:v>12.805158240000004</c:v>
                </c:pt>
                <c:pt idx="9221">
                  <c:v>12.806547120000015</c:v>
                </c:pt>
                <c:pt idx="9222">
                  <c:v>12.807936000000014</c:v>
                </c:pt>
                <c:pt idx="9223">
                  <c:v>12.80932488</c:v>
                </c:pt>
                <c:pt idx="9224">
                  <c:v>12.810713760000001</c:v>
                </c:pt>
                <c:pt idx="9225">
                  <c:v>12.812102640000004</c:v>
                </c:pt>
                <c:pt idx="9226">
                  <c:v>12.813494400000014</c:v>
                </c:pt>
                <c:pt idx="9227">
                  <c:v>12.81488328</c:v>
                </c:pt>
                <c:pt idx="9228">
                  <c:v>12.816275040000001</c:v>
                </c:pt>
                <c:pt idx="9229">
                  <c:v>12.817663920000001</c:v>
                </c:pt>
                <c:pt idx="9230">
                  <c:v>12.819052800000014</c:v>
                </c:pt>
                <c:pt idx="9231">
                  <c:v>12.820444320000016</c:v>
                </c:pt>
                <c:pt idx="9232">
                  <c:v>12.8218332</c:v>
                </c:pt>
                <c:pt idx="9233">
                  <c:v>12.823222080000001</c:v>
                </c:pt>
                <c:pt idx="9234">
                  <c:v>12.82461384</c:v>
                </c:pt>
                <c:pt idx="9235">
                  <c:v>12.82599168</c:v>
                </c:pt>
                <c:pt idx="9236">
                  <c:v>12.8273832</c:v>
                </c:pt>
                <c:pt idx="9237">
                  <c:v>12.82877208</c:v>
                </c:pt>
                <c:pt idx="9238">
                  <c:v>12.830161200000001</c:v>
                </c:pt>
                <c:pt idx="9239">
                  <c:v>12.83155008</c:v>
                </c:pt>
                <c:pt idx="9240">
                  <c:v>12.83293896</c:v>
                </c:pt>
                <c:pt idx="9241">
                  <c:v>12.83432784</c:v>
                </c:pt>
                <c:pt idx="9242">
                  <c:v>12.835719360000002</c:v>
                </c:pt>
                <c:pt idx="9243">
                  <c:v>12.837108240000001</c:v>
                </c:pt>
                <c:pt idx="9244">
                  <c:v>12.83849712</c:v>
                </c:pt>
                <c:pt idx="9245">
                  <c:v>12.839886000000016</c:v>
                </c:pt>
                <c:pt idx="9246">
                  <c:v>12.84127488</c:v>
                </c:pt>
                <c:pt idx="9247">
                  <c:v>12.842666640000004</c:v>
                </c:pt>
                <c:pt idx="9248">
                  <c:v>12.844044480000001</c:v>
                </c:pt>
                <c:pt idx="9249">
                  <c:v>12.845447280000016</c:v>
                </c:pt>
                <c:pt idx="9250">
                  <c:v>12.84682488</c:v>
                </c:pt>
                <c:pt idx="9251">
                  <c:v>12.848213759999997</c:v>
                </c:pt>
                <c:pt idx="9252">
                  <c:v>12.849605520000004</c:v>
                </c:pt>
                <c:pt idx="9253">
                  <c:v>12.850997280000014</c:v>
                </c:pt>
                <c:pt idx="9254">
                  <c:v>12.852386160000016</c:v>
                </c:pt>
                <c:pt idx="9255">
                  <c:v>12.85377504</c:v>
                </c:pt>
                <c:pt idx="9256">
                  <c:v>12.855169440000004</c:v>
                </c:pt>
                <c:pt idx="9257">
                  <c:v>12.856558320000014</c:v>
                </c:pt>
                <c:pt idx="9258">
                  <c:v>12.857947200000016</c:v>
                </c:pt>
                <c:pt idx="9259">
                  <c:v>12.859336080000016</c:v>
                </c:pt>
                <c:pt idx="9260">
                  <c:v>12.860724960000002</c:v>
                </c:pt>
                <c:pt idx="9261">
                  <c:v>12.862113840000006</c:v>
                </c:pt>
                <c:pt idx="9262">
                  <c:v>12.863502720000014</c:v>
                </c:pt>
                <c:pt idx="9263">
                  <c:v>12.8648916</c:v>
                </c:pt>
                <c:pt idx="9264">
                  <c:v>12.86628048</c:v>
                </c:pt>
                <c:pt idx="9265">
                  <c:v>12.867669360000002</c:v>
                </c:pt>
                <c:pt idx="9266">
                  <c:v>12.869047200000024</c:v>
                </c:pt>
                <c:pt idx="9267">
                  <c:v>12.870436080000026</c:v>
                </c:pt>
                <c:pt idx="9268">
                  <c:v>12.87182496</c:v>
                </c:pt>
                <c:pt idx="9269">
                  <c:v>12.87321384</c:v>
                </c:pt>
                <c:pt idx="9270">
                  <c:v>12.87460272</c:v>
                </c:pt>
                <c:pt idx="9271">
                  <c:v>12.875994480000006</c:v>
                </c:pt>
                <c:pt idx="9272">
                  <c:v>12.87738336</c:v>
                </c:pt>
                <c:pt idx="9273">
                  <c:v>12.87877224</c:v>
                </c:pt>
                <c:pt idx="9274">
                  <c:v>12.88016376</c:v>
                </c:pt>
                <c:pt idx="9275">
                  <c:v>12.881552640000002</c:v>
                </c:pt>
                <c:pt idx="9276">
                  <c:v>12.882938880000006</c:v>
                </c:pt>
                <c:pt idx="9277">
                  <c:v>12.88433064</c:v>
                </c:pt>
                <c:pt idx="9278">
                  <c:v>12.885719520000018</c:v>
                </c:pt>
                <c:pt idx="9279">
                  <c:v>12.887108400000001</c:v>
                </c:pt>
                <c:pt idx="9280">
                  <c:v>12.888497280000006</c:v>
                </c:pt>
                <c:pt idx="9281">
                  <c:v>12.889888800000014</c:v>
                </c:pt>
                <c:pt idx="9282">
                  <c:v>12.89127768</c:v>
                </c:pt>
                <c:pt idx="9283">
                  <c:v>12.892666560000018</c:v>
                </c:pt>
                <c:pt idx="9284">
                  <c:v>12.894058320000001</c:v>
                </c:pt>
                <c:pt idx="9285">
                  <c:v>12.895436160000024</c:v>
                </c:pt>
                <c:pt idx="9286">
                  <c:v>12.896827680000001</c:v>
                </c:pt>
                <c:pt idx="9287">
                  <c:v>12.89821656</c:v>
                </c:pt>
                <c:pt idx="9288">
                  <c:v>12.89960544</c:v>
                </c:pt>
                <c:pt idx="9289">
                  <c:v>12.900994320000002</c:v>
                </c:pt>
                <c:pt idx="9290">
                  <c:v>12.902383200000004</c:v>
                </c:pt>
                <c:pt idx="9291">
                  <c:v>12.90377208</c:v>
                </c:pt>
                <c:pt idx="9292">
                  <c:v>12.9051612</c:v>
                </c:pt>
                <c:pt idx="9293">
                  <c:v>12.906550080000002</c:v>
                </c:pt>
                <c:pt idx="9294">
                  <c:v>12.907941600000001</c:v>
                </c:pt>
                <c:pt idx="9295">
                  <c:v>12.909330480000001</c:v>
                </c:pt>
                <c:pt idx="9296">
                  <c:v>12.91071936</c:v>
                </c:pt>
                <c:pt idx="9297">
                  <c:v>12.91211112</c:v>
                </c:pt>
                <c:pt idx="9298">
                  <c:v>12.913500000000004</c:v>
                </c:pt>
                <c:pt idx="9299">
                  <c:v>12.914888880000001</c:v>
                </c:pt>
                <c:pt idx="9300">
                  <c:v>12.91627776</c:v>
                </c:pt>
                <c:pt idx="9301">
                  <c:v>12.91766664</c:v>
                </c:pt>
                <c:pt idx="9302">
                  <c:v>12.919055520000002</c:v>
                </c:pt>
                <c:pt idx="9303">
                  <c:v>12.920444400000004</c:v>
                </c:pt>
                <c:pt idx="9304">
                  <c:v>12.92183328</c:v>
                </c:pt>
                <c:pt idx="9305">
                  <c:v>12.92322216</c:v>
                </c:pt>
                <c:pt idx="9306">
                  <c:v>12.92461104</c:v>
                </c:pt>
                <c:pt idx="9307">
                  <c:v>12.926002800000004</c:v>
                </c:pt>
                <c:pt idx="9308">
                  <c:v>12.927391679999999</c:v>
                </c:pt>
                <c:pt idx="9309">
                  <c:v>12.92878056</c:v>
                </c:pt>
                <c:pt idx="9310">
                  <c:v>12.93016944</c:v>
                </c:pt>
                <c:pt idx="9311">
                  <c:v>12.931558320000001</c:v>
                </c:pt>
                <c:pt idx="9312">
                  <c:v>12.932936160000002</c:v>
                </c:pt>
                <c:pt idx="9313">
                  <c:v>12.934325039999999</c:v>
                </c:pt>
                <c:pt idx="9314">
                  <c:v>12.93571944</c:v>
                </c:pt>
                <c:pt idx="9315">
                  <c:v>12.937111199999999</c:v>
                </c:pt>
                <c:pt idx="9316">
                  <c:v>12.938500080000001</c:v>
                </c:pt>
                <c:pt idx="9317">
                  <c:v>12.939888960000001</c:v>
                </c:pt>
                <c:pt idx="9318">
                  <c:v>12.94127784</c:v>
                </c:pt>
                <c:pt idx="9319">
                  <c:v>12.94266672</c:v>
                </c:pt>
                <c:pt idx="9320">
                  <c:v>12.9440556</c:v>
                </c:pt>
                <c:pt idx="9321">
                  <c:v>12.945444480000004</c:v>
                </c:pt>
                <c:pt idx="9322">
                  <c:v>12.946833360000001</c:v>
                </c:pt>
                <c:pt idx="9323">
                  <c:v>12.94822224</c:v>
                </c:pt>
                <c:pt idx="9324">
                  <c:v>12.94961112</c:v>
                </c:pt>
                <c:pt idx="9325">
                  <c:v>12.951000000000002</c:v>
                </c:pt>
                <c:pt idx="9326">
                  <c:v>12.952388880000004</c:v>
                </c:pt>
                <c:pt idx="9327">
                  <c:v>12.953777760000001</c:v>
                </c:pt>
                <c:pt idx="9328">
                  <c:v>12.955166640000016</c:v>
                </c:pt>
                <c:pt idx="9329">
                  <c:v>12.956555520000016</c:v>
                </c:pt>
                <c:pt idx="9330">
                  <c:v>12.95793336</c:v>
                </c:pt>
                <c:pt idx="9331">
                  <c:v>12.959322240000002</c:v>
                </c:pt>
                <c:pt idx="9332">
                  <c:v>12.960716640000006</c:v>
                </c:pt>
                <c:pt idx="9333">
                  <c:v>12.962105520000014</c:v>
                </c:pt>
                <c:pt idx="9334">
                  <c:v>12.963491520000014</c:v>
                </c:pt>
                <c:pt idx="9335">
                  <c:v>12.964880640000002</c:v>
                </c:pt>
                <c:pt idx="9336">
                  <c:v>12.966269520000004</c:v>
                </c:pt>
                <c:pt idx="9337">
                  <c:v>12.967661040000001</c:v>
                </c:pt>
                <c:pt idx="9338">
                  <c:v>12.969052800000016</c:v>
                </c:pt>
                <c:pt idx="9339">
                  <c:v>12.97044168</c:v>
                </c:pt>
                <c:pt idx="9340">
                  <c:v>12.971833200000004</c:v>
                </c:pt>
                <c:pt idx="9341">
                  <c:v>12.973222080000001</c:v>
                </c:pt>
                <c:pt idx="9342">
                  <c:v>12.9746112</c:v>
                </c:pt>
                <c:pt idx="9343">
                  <c:v>12.97600272</c:v>
                </c:pt>
                <c:pt idx="9344">
                  <c:v>12.97737768</c:v>
                </c:pt>
                <c:pt idx="9345">
                  <c:v>12.978769440000001</c:v>
                </c:pt>
                <c:pt idx="9346">
                  <c:v>12.980158320000001</c:v>
                </c:pt>
                <c:pt idx="9347">
                  <c:v>12.981547200000014</c:v>
                </c:pt>
                <c:pt idx="9348">
                  <c:v>12.982936080000016</c:v>
                </c:pt>
                <c:pt idx="9349">
                  <c:v>12.98432496</c:v>
                </c:pt>
                <c:pt idx="9350">
                  <c:v>12.985713840000004</c:v>
                </c:pt>
                <c:pt idx="9351">
                  <c:v>12.9871056</c:v>
                </c:pt>
                <c:pt idx="9352">
                  <c:v>12.98849448</c:v>
                </c:pt>
                <c:pt idx="9353">
                  <c:v>12.989886000000016</c:v>
                </c:pt>
                <c:pt idx="9354">
                  <c:v>12.991274880000001</c:v>
                </c:pt>
                <c:pt idx="9355">
                  <c:v>12.992663760000001</c:v>
                </c:pt>
                <c:pt idx="9356">
                  <c:v>12.99405552</c:v>
                </c:pt>
                <c:pt idx="9357">
                  <c:v>12.995433360000014</c:v>
                </c:pt>
                <c:pt idx="9358">
                  <c:v>12.99682488</c:v>
                </c:pt>
                <c:pt idx="9359">
                  <c:v>12.998213759999999</c:v>
                </c:pt>
                <c:pt idx="9360">
                  <c:v>12.9996084</c:v>
                </c:pt>
                <c:pt idx="9361">
                  <c:v>13.00099728</c:v>
                </c:pt>
                <c:pt idx="9362">
                  <c:v>13.0023888</c:v>
                </c:pt>
                <c:pt idx="9363">
                  <c:v>13.003775040000001</c:v>
                </c:pt>
                <c:pt idx="9364">
                  <c:v>13.005163920000001</c:v>
                </c:pt>
                <c:pt idx="9365">
                  <c:v>13.00655832</c:v>
                </c:pt>
                <c:pt idx="9366">
                  <c:v>13.0079472</c:v>
                </c:pt>
                <c:pt idx="9367">
                  <c:v>13.009336080000002</c:v>
                </c:pt>
                <c:pt idx="9368">
                  <c:v>13.010713920000001</c:v>
                </c:pt>
                <c:pt idx="9369">
                  <c:v>13.012105440000001</c:v>
                </c:pt>
                <c:pt idx="9370">
                  <c:v>13.013494320000014</c:v>
                </c:pt>
                <c:pt idx="9371">
                  <c:v>13.01488608</c:v>
                </c:pt>
                <c:pt idx="9372">
                  <c:v>13.016274960000001</c:v>
                </c:pt>
                <c:pt idx="9373">
                  <c:v>13.017663840000001</c:v>
                </c:pt>
                <c:pt idx="9374">
                  <c:v>13.019052720000001</c:v>
                </c:pt>
                <c:pt idx="9375">
                  <c:v>13.0204416</c:v>
                </c:pt>
                <c:pt idx="9376">
                  <c:v>13.02183336</c:v>
                </c:pt>
                <c:pt idx="9377">
                  <c:v>13.023222240000001</c:v>
                </c:pt>
                <c:pt idx="9378">
                  <c:v>13.024611119999999</c:v>
                </c:pt>
                <c:pt idx="9379">
                  <c:v>13.026</c:v>
                </c:pt>
                <c:pt idx="9380">
                  <c:v>13.027372079999999</c:v>
                </c:pt>
                <c:pt idx="9381">
                  <c:v>13.02877488</c:v>
                </c:pt>
                <c:pt idx="9382">
                  <c:v>13.030163759999999</c:v>
                </c:pt>
                <c:pt idx="9383">
                  <c:v>13.031552640000001</c:v>
                </c:pt>
                <c:pt idx="9384">
                  <c:v>13.03294152</c:v>
                </c:pt>
                <c:pt idx="9385">
                  <c:v>13.03433328</c:v>
                </c:pt>
                <c:pt idx="9386">
                  <c:v>13.035725040000001</c:v>
                </c:pt>
                <c:pt idx="9387">
                  <c:v>13.037100000000001</c:v>
                </c:pt>
                <c:pt idx="9388">
                  <c:v>13.038491520000001</c:v>
                </c:pt>
                <c:pt idx="9389">
                  <c:v>13.03988064</c:v>
                </c:pt>
                <c:pt idx="9390">
                  <c:v>13.04126952</c:v>
                </c:pt>
                <c:pt idx="9391">
                  <c:v>13.042658400000001</c:v>
                </c:pt>
                <c:pt idx="9392">
                  <c:v>13.044047280000001</c:v>
                </c:pt>
                <c:pt idx="9393">
                  <c:v>13.045438800000014</c:v>
                </c:pt>
                <c:pt idx="9394">
                  <c:v>13.04682768</c:v>
                </c:pt>
                <c:pt idx="9395">
                  <c:v>13.04821656</c:v>
                </c:pt>
                <c:pt idx="9396">
                  <c:v>13.049605440000001</c:v>
                </c:pt>
                <c:pt idx="9397">
                  <c:v>13.050994320000004</c:v>
                </c:pt>
                <c:pt idx="9398">
                  <c:v>13.052383200000014</c:v>
                </c:pt>
                <c:pt idx="9399">
                  <c:v>13.05377208</c:v>
                </c:pt>
                <c:pt idx="9400">
                  <c:v>13.055161200000002</c:v>
                </c:pt>
                <c:pt idx="9401">
                  <c:v>13.056550080000004</c:v>
                </c:pt>
                <c:pt idx="9402">
                  <c:v>13.05793896</c:v>
                </c:pt>
                <c:pt idx="9403">
                  <c:v>13.05932784</c:v>
                </c:pt>
                <c:pt idx="9404">
                  <c:v>13.06071936</c:v>
                </c:pt>
                <c:pt idx="9405">
                  <c:v>13.062108240000002</c:v>
                </c:pt>
                <c:pt idx="9406">
                  <c:v>13.063497120000006</c:v>
                </c:pt>
                <c:pt idx="9407">
                  <c:v>13.064886000000014</c:v>
                </c:pt>
                <c:pt idx="9408">
                  <c:v>13.06627488</c:v>
                </c:pt>
                <c:pt idx="9409">
                  <c:v>13.06766376</c:v>
                </c:pt>
                <c:pt idx="9410">
                  <c:v>13.069052640000002</c:v>
                </c:pt>
                <c:pt idx="9411">
                  <c:v>13.070441520000006</c:v>
                </c:pt>
                <c:pt idx="9412">
                  <c:v>13.07183064</c:v>
                </c:pt>
                <c:pt idx="9413">
                  <c:v>13.07322216</c:v>
                </c:pt>
                <c:pt idx="9414">
                  <c:v>13.074611040000001</c:v>
                </c:pt>
                <c:pt idx="9415">
                  <c:v>13.075988880000002</c:v>
                </c:pt>
                <c:pt idx="9416">
                  <c:v>13.077383280000001</c:v>
                </c:pt>
                <c:pt idx="9417">
                  <c:v>13.07877216</c:v>
                </c:pt>
                <c:pt idx="9418">
                  <c:v>13.08016104</c:v>
                </c:pt>
                <c:pt idx="9419">
                  <c:v>13.08154992</c:v>
                </c:pt>
                <c:pt idx="9420">
                  <c:v>13.082938800000004</c:v>
                </c:pt>
                <c:pt idx="9421">
                  <c:v>13.08433056</c:v>
                </c:pt>
                <c:pt idx="9422">
                  <c:v>13.08572208</c:v>
                </c:pt>
                <c:pt idx="9423">
                  <c:v>13.087111200000001</c:v>
                </c:pt>
                <c:pt idx="9424">
                  <c:v>13.088500080000001</c:v>
                </c:pt>
                <c:pt idx="9425">
                  <c:v>13.089877680000001</c:v>
                </c:pt>
                <c:pt idx="9426">
                  <c:v>13.09127208</c:v>
                </c:pt>
                <c:pt idx="9427">
                  <c:v>13.0926612</c:v>
                </c:pt>
                <c:pt idx="9428">
                  <c:v>13.094050080000001</c:v>
                </c:pt>
                <c:pt idx="9429">
                  <c:v>13.095438960000006</c:v>
                </c:pt>
                <c:pt idx="9430">
                  <c:v>13.09682784</c:v>
                </c:pt>
                <c:pt idx="9431">
                  <c:v>13.09821672</c:v>
                </c:pt>
                <c:pt idx="9432">
                  <c:v>13.09960272</c:v>
                </c:pt>
                <c:pt idx="9433">
                  <c:v>13.1009916</c:v>
                </c:pt>
                <c:pt idx="9434">
                  <c:v>13.102380480000001</c:v>
                </c:pt>
                <c:pt idx="9435">
                  <c:v>13.103769360000001</c:v>
                </c:pt>
                <c:pt idx="9436">
                  <c:v>13.10515824</c:v>
                </c:pt>
                <c:pt idx="9437">
                  <c:v>13.10654712</c:v>
                </c:pt>
                <c:pt idx="9438">
                  <c:v>13.107938880000001</c:v>
                </c:pt>
                <c:pt idx="9439">
                  <c:v>13.109327759999999</c:v>
                </c:pt>
                <c:pt idx="9440">
                  <c:v>13.11071664</c:v>
                </c:pt>
                <c:pt idx="9441">
                  <c:v>13.1121084</c:v>
                </c:pt>
                <c:pt idx="9442">
                  <c:v>13.113499920000002</c:v>
                </c:pt>
                <c:pt idx="9443">
                  <c:v>13.114888800000001</c:v>
                </c:pt>
                <c:pt idx="9444">
                  <c:v>13.11627768</c:v>
                </c:pt>
                <c:pt idx="9445">
                  <c:v>13.11766656</c:v>
                </c:pt>
                <c:pt idx="9446">
                  <c:v>13.1190444</c:v>
                </c:pt>
                <c:pt idx="9447">
                  <c:v>13.120444320000002</c:v>
                </c:pt>
                <c:pt idx="9448">
                  <c:v>13.121833200000001</c:v>
                </c:pt>
                <c:pt idx="9449">
                  <c:v>13.12322208</c:v>
                </c:pt>
                <c:pt idx="9450">
                  <c:v>13.124611199999999</c:v>
                </c:pt>
                <c:pt idx="9451">
                  <c:v>13.126000080000001</c:v>
                </c:pt>
                <c:pt idx="9452">
                  <c:v>13.127388959999999</c:v>
                </c:pt>
                <c:pt idx="9453">
                  <c:v>13.128769439999999</c:v>
                </c:pt>
                <c:pt idx="9454">
                  <c:v>13.13015832</c:v>
                </c:pt>
                <c:pt idx="9455">
                  <c:v>13.1315472</c:v>
                </c:pt>
                <c:pt idx="9456">
                  <c:v>13.13293608</c:v>
                </c:pt>
                <c:pt idx="9457">
                  <c:v>13.134324959999999</c:v>
                </c:pt>
                <c:pt idx="9458">
                  <c:v>13.135713840000001</c:v>
                </c:pt>
                <c:pt idx="9459">
                  <c:v>13.13710272</c:v>
                </c:pt>
                <c:pt idx="9460">
                  <c:v>13.1384916</c:v>
                </c:pt>
                <c:pt idx="9461">
                  <c:v>13.13988048</c:v>
                </c:pt>
                <c:pt idx="9462">
                  <c:v>13.141269359999999</c:v>
                </c:pt>
                <c:pt idx="9463">
                  <c:v>13.142658240000001</c:v>
                </c:pt>
                <c:pt idx="9464">
                  <c:v>13.14405264</c:v>
                </c:pt>
                <c:pt idx="9465">
                  <c:v>13.145444400000002</c:v>
                </c:pt>
                <c:pt idx="9466">
                  <c:v>13.146833280000001</c:v>
                </c:pt>
                <c:pt idx="9467">
                  <c:v>13.148222159999991</c:v>
                </c:pt>
                <c:pt idx="9468">
                  <c:v>13.14961104</c:v>
                </c:pt>
                <c:pt idx="9469">
                  <c:v>13.15099152</c:v>
                </c:pt>
                <c:pt idx="9470">
                  <c:v>13.152380640000002</c:v>
                </c:pt>
                <c:pt idx="9471">
                  <c:v>13.153769520000004</c:v>
                </c:pt>
                <c:pt idx="9472">
                  <c:v>13.155158400000001</c:v>
                </c:pt>
                <c:pt idx="9473">
                  <c:v>13.156547280000016</c:v>
                </c:pt>
                <c:pt idx="9474">
                  <c:v>13.1579388</c:v>
                </c:pt>
                <c:pt idx="9475">
                  <c:v>13.159327680000001</c:v>
                </c:pt>
                <c:pt idx="9476">
                  <c:v>13.160716560000004</c:v>
                </c:pt>
                <c:pt idx="9477">
                  <c:v>13.162105440000001</c:v>
                </c:pt>
                <c:pt idx="9478">
                  <c:v>13.163494320000016</c:v>
                </c:pt>
                <c:pt idx="9479">
                  <c:v>13.1648832</c:v>
                </c:pt>
                <c:pt idx="9480">
                  <c:v>13.166272080000001</c:v>
                </c:pt>
                <c:pt idx="9481">
                  <c:v>13.1676612</c:v>
                </c:pt>
                <c:pt idx="9482">
                  <c:v>13.16905272</c:v>
                </c:pt>
                <c:pt idx="9483">
                  <c:v>13.1704416</c:v>
                </c:pt>
                <c:pt idx="9484">
                  <c:v>13.171830480000001</c:v>
                </c:pt>
                <c:pt idx="9485">
                  <c:v>13.173219360000001</c:v>
                </c:pt>
                <c:pt idx="9486">
                  <c:v>13.17460824</c:v>
                </c:pt>
                <c:pt idx="9487">
                  <c:v>13.176</c:v>
                </c:pt>
                <c:pt idx="9488">
                  <c:v>13.177386</c:v>
                </c:pt>
                <c:pt idx="9489">
                  <c:v>13.178774880000001</c:v>
                </c:pt>
                <c:pt idx="9490">
                  <c:v>13.180163759999999</c:v>
                </c:pt>
                <c:pt idx="9491">
                  <c:v>13.18155264</c:v>
                </c:pt>
                <c:pt idx="9492">
                  <c:v>13.18294152</c:v>
                </c:pt>
                <c:pt idx="9493">
                  <c:v>13.184333280000001</c:v>
                </c:pt>
                <c:pt idx="9494">
                  <c:v>13.185722160000001</c:v>
                </c:pt>
                <c:pt idx="9495">
                  <c:v>13.18711104</c:v>
                </c:pt>
                <c:pt idx="9496">
                  <c:v>13.18849992</c:v>
                </c:pt>
                <c:pt idx="9497">
                  <c:v>13.1898888</c:v>
                </c:pt>
                <c:pt idx="9498">
                  <c:v>13.191277679999999</c:v>
                </c:pt>
                <c:pt idx="9499">
                  <c:v>13.192666560000006</c:v>
                </c:pt>
                <c:pt idx="9500">
                  <c:v>13.19405544</c:v>
                </c:pt>
                <c:pt idx="9501">
                  <c:v>13.195444320000016</c:v>
                </c:pt>
                <c:pt idx="9502">
                  <c:v>13.1968332</c:v>
                </c:pt>
                <c:pt idx="9503">
                  <c:v>13.198222079999999</c:v>
                </c:pt>
                <c:pt idx="9504">
                  <c:v>13.1996112</c:v>
                </c:pt>
                <c:pt idx="9505">
                  <c:v>13.200988800000001</c:v>
                </c:pt>
                <c:pt idx="9506">
                  <c:v>13.20237768</c:v>
                </c:pt>
                <c:pt idx="9507">
                  <c:v>13.20376656</c:v>
                </c:pt>
                <c:pt idx="9508">
                  <c:v>13.20515544</c:v>
                </c:pt>
                <c:pt idx="9509">
                  <c:v>13.206544320000004</c:v>
                </c:pt>
                <c:pt idx="9510">
                  <c:v>13.207933199999999</c:v>
                </c:pt>
                <c:pt idx="9511">
                  <c:v>13.20932496</c:v>
                </c:pt>
                <c:pt idx="9512">
                  <c:v>13.210716720000001</c:v>
                </c:pt>
                <c:pt idx="9513">
                  <c:v>13.212105600000001</c:v>
                </c:pt>
                <c:pt idx="9514">
                  <c:v>13.21349712</c:v>
                </c:pt>
                <c:pt idx="9515">
                  <c:v>13.214886</c:v>
                </c:pt>
                <c:pt idx="9516">
                  <c:v>13.216277759999999</c:v>
                </c:pt>
                <c:pt idx="9517">
                  <c:v>13.217666640000001</c:v>
                </c:pt>
                <c:pt idx="9518">
                  <c:v>13.219044480000001</c:v>
                </c:pt>
                <c:pt idx="9519">
                  <c:v>13.220433360000001</c:v>
                </c:pt>
                <c:pt idx="9520">
                  <c:v>13.22182224</c:v>
                </c:pt>
                <c:pt idx="9521">
                  <c:v>13.223211119999997</c:v>
                </c:pt>
                <c:pt idx="9522">
                  <c:v>13.224600000000001</c:v>
                </c:pt>
                <c:pt idx="9523">
                  <c:v>13.225988880000001</c:v>
                </c:pt>
                <c:pt idx="9524">
                  <c:v>13.227377759999991</c:v>
                </c:pt>
                <c:pt idx="9525">
                  <c:v>13.22876664</c:v>
                </c:pt>
                <c:pt idx="9526">
                  <c:v>13.23015552</c:v>
                </c:pt>
                <c:pt idx="9527">
                  <c:v>13.231544400000001</c:v>
                </c:pt>
                <c:pt idx="9528">
                  <c:v>13.232933280000001</c:v>
                </c:pt>
                <c:pt idx="9529">
                  <c:v>13.234322159999993</c:v>
                </c:pt>
                <c:pt idx="9530">
                  <c:v>13.235724960000001</c:v>
                </c:pt>
                <c:pt idx="9531">
                  <c:v>13.23709992</c:v>
                </c:pt>
                <c:pt idx="9532">
                  <c:v>13.238488800000001</c:v>
                </c:pt>
                <c:pt idx="9533">
                  <c:v>13.239877679999999</c:v>
                </c:pt>
                <c:pt idx="9534">
                  <c:v>13.24126656</c:v>
                </c:pt>
                <c:pt idx="9535">
                  <c:v>13.24265544</c:v>
                </c:pt>
                <c:pt idx="9536">
                  <c:v>13.24404432</c:v>
                </c:pt>
                <c:pt idx="9537">
                  <c:v>13.245433200000004</c:v>
                </c:pt>
                <c:pt idx="9538">
                  <c:v>13.246822079999999</c:v>
                </c:pt>
                <c:pt idx="9539">
                  <c:v>13.248211199999979</c:v>
                </c:pt>
                <c:pt idx="9540">
                  <c:v>13.24960272</c:v>
                </c:pt>
                <c:pt idx="9541">
                  <c:v>13.250991600000001</c:v>
                </c:pt>
                <c:pt idx="9542">
                  <c:v>13.252386000000014</c:v>
                </c:pt>
                <c:pt idx="9543">
                  <c:v>13.25377488</c:v>
                </c:pt>
                <c:pt idx="9544">
                  <c:v>13.25516376</c:v>
                </c:pt>
                <c:pt idx="9545">
                  <c:v>13.256552640000002</c:v>
                </c:pt>
                <c:pt idx="9546">
                  <c:v>13.257941520000001</c:v>
                </c:pt>
                <c:pt idx="9547">
                  <c:v>13.25933064</c:v>
                </c:pt>
                <c:pt idx="9548">
                  <c:v>13.26072216</c:v>
                </c:pt>
                <c:pt idx="9549">
                  <c:v>13.262111040000001</c:v>
                </c:pt>
                <c:pt idx="9550">
                  <c:v>13.263499920000006</c:v>
                </c:pt>
                <c:pt idx="9551">
                  <c:v>13.2648888</c:v>
                </c:pt>
                <c:pt idx="9552">
                  <c:v>13.26627768</c:v>
                </c:pt>
                <c:pt idx="9553">
                  <c:v>13.26766656</c:v>
                </c:pt>
                <c:pt idx="9554">
                  <c:v>13.269055440000001</c:v>
                </c:pt>
                <c:pt idx="9555">
                  <c:v>13.270444320000006</c:v>
                </c:pt>
                <c:pt idx="9556">
                  <c:v>13.2718332</c:v>
                </c:pt>
                <c:pt idx="9557">
                  <c:v>13.27322208</c:v>
                </c:pt>
                <c:pt idx="9558">
                  <c:v>13.274611200000001</c:v>
                </c:pt>
                <c:pt idx="9559">
                  <c:v>13.2759888</c:v>
                </c:pt>
                <c:pt idx="9560">
                  <c:v>13.277383200000001</c:v>
                </c:pt>
                <c:pt idx="9561">
                  <c:v>13.27877208</c:v>
                </c:pt>
                <c:pt idx="9562">
                  <c:v>13.280161199999998</c:v>
                </c:pt>
                <c:pt idx="9563">
                  <c:v>13.281550080000001</c:v>
                </c:pt>
                <c:pt idx="9564">
                  <c:v>13.282938960000001</c:v>
                </c:pt>
                <c:pt idx="9565">
                  <c:v>13.284324959999999</c:v>
                </c:pt>
                <c:pt idx="9566">
                  <c:v>13.28571672</c:v>
                </c:pt>
                <c:pt idx="9567">
                  <c:v>13.2871056</c:v>
                </c:pt>
                <c:pt idx="9568">
                  <c:v>13.288494480000001</c:v>
                </c:pt>
                <c:pt idx="9569">
                  <c:v>13.289883360000001</c:v>
                </c:pt>
                <c:pt idx="9570">
                  <c:v>13.29127224</c:v>
                </c:pt>
                <c:pt idx="9571">
                  <c:v>13.29266112</c:v>
                </c:pt>
                <c:pt idx="9572">
                  <c:v>13.29405</c:v>
                </c:pt>
                <c:pt idx="9573">
                  <c:v>13.295441520000002</c:v>
                </c:pt>
                <c:pt idx="9574">
                  <c:v>13.29683328</c:v>
                </c:pt>
                <c:pt idx="9575">
                  <c:v>13.298222159999995</c:v>
                </c:pt>
                <c:pt idx="9576">
                  <c:v>13.29961104</c:v>
                </c:pt>
                <c:pt idx="9577">
                  <c:v>13.300999920000002</c:v>
                </c:pt>
                <c:pt idx="9578">
                  <c:v>13.302380640000004</c:v>
                </c:pt>
                <c:pt idx="9579">
                  <c:v>13.30377768</c:v>
                </c:pt>
                <c:pt idx="9580">
                  <c:v>13.305166560000016</c:v>
                </c:pt>
                <c:pt idx="9581">
                  <c:v>13.30655544</c:v>
                </c:pt>
                <c:pt idx="9582">
                  <c:v>13.30793328</c:v>
                </c:pt>
                <c:pt idx="9583">
                  <c:v>13.309322160000001</c:v>
                </c:pt>
                <c:pt idx="9584">
                  <c:v>13.310711040000001</c:v>
                </c:pt>
                <c:pt idx="9585">
                  <c:v>13.312099920000014</c:v>
                </c:pt>
                <c:pt idx="9586">
                  <c:v>13.313488800000016</c:v>
                </c:pt>
                <c:pt idx="9587">
                  <c:v>13.314880560000002</c:v>
                </c:pt>
                <c:pt idx="9588">
                  <c:v>13.316269440000001</c:v>
                </c:pt>
                <c:pt idx="9589">
                  <c:v>13.31765832</c:v>
                </c:pt>
                <c:pt idx="9590">
                  <c:v>13.319047200000016</c:v>
                </c:pt>
                <c:pt idx="9591">
                  <c:v>13.320436080000018</c:v>
                </c:pt>
                <c:pt idx="9592">
                  <c:v>13.321824960000001</c:v>
                </c:pt>
                <c:pt idx="9593">
                  <c:v>13.32321672</c:v>
                </c:pt>
                <c:pt idx="9594">
                  <c:v>13.32460824</c:v>
                </c:pt>
                <c:pt idx="9595">
                  <c:v>13.32599712</c:v>
                </c:pt>
                <c:pt idx="9596">
                  <c:v>13.327386000000002</c:v>
                </c:pt>
                <c:pt idx="9597">
                  <c:v>13.328774880000001</c:v>
                </c:pt>
                <c:pt idx="9598">
                  <c:v>13.33016664</c:v>
                </c:pt>
                <c:pt idx="9599">
                  <c:v>13.33155552</c:v>
                </c:pt>
                <c:pt idx="9600">
                  <c:v>13.332944400000002</c:v>
                </c:pt>
                <c:pt idx="9601">
                  <c:v>13.33432488</c:v>
                </c:pt>
                <c:pt idx="9602">
                  <c:v>13.335713760000001</c:v>
                </c:pt>
                <c:pt idx="9603">
                  <c:v>13.337102640000001</c:v>
                </c:pt>
                <c:pt idx="9604">
                  <c:v>13.33849152</c:v>
                </c:pt>
                <c:pt idx="9605">
                  <c:v>13.339880640000002</c:v>
                </c:pt>
                <c:pt idx="9606">
                  <c:v>13.341269520000001</c:v>
                </c:pt>
                <c:pt idx="9607">
                  <c:v>13.342658400000001</c:v>
                </c:pt>
                <c:pt idx="9608">
                  <c:v>13.34404728</c:v>
                </c:pt>
                <c:pt idx="9609">
                  <c:v>13.345436160000016</c:v>
                </c:pt>
                <c:pt idx="9610">
                  <c:v>13.346825040000001</c:v>
                </c:pt>
                <c:pt idx="9611">
                  <c:v>13.348216560000001</c:v>
                </c:pt>
                <c:pt idx="9612">
                  <c:v>13.349605440000001</c:v>
                </c:pt>
                <c:pt idx="9613">
                  <c:v>13.350994320000016</c:v>
                </c:pt>
                <c:pt idx="9614">
                  <c:v>13.352383200000016</c:v>
                </c:pt>
                <c:pt idx="9615">
                  <c:v>13.353772080000002</c:v>
                </c:pt>
                <c:pt idx="9616">
                  <c:v>13.355163840000015</c:v>
                </c:pt>
                <c:pt idx="9617">
                  <c:v>13.356552720000014</c:v>
                </c:pt>
                <c:pt idx="9618">
                  <c:v>13.3579416</c:v>
                </c:pt>
                <c:pt idx="9619">
                  <c:v>13.359333360000004</c:v>
                </c:pt>
                <c:pt idx="9620">
                  <c:v>13.360722240000015</c:v>
                </c:pt>
                <c:pt idx="9621">
                  <c:v>13.36211112</c:v>
                </c:pt>
                <c:pt idx="9622">
                  <c:v>13.363500000000016</c:v>
                </c:pt>
                <c:pt idx="9623">
                  <c:v>13.364888880000002</c:v>
                </c:pt>
                <c:pt idx="9624">
                  <c:v>13.366277760000001</c:v>
                </c:pt>
                <c:pt idx="9625">
                  <c:v>13.367666640000015</c:v>
                </c:pt>
                <c:pt idx="9626">
                  <c:v>13.369044480000015</c:v>
                </c:pt>
                <c:pt idx="9627">
                  <c:v>13.370433360000014</c:v>
                </c:pt>
                <c:pt idx="9628">
                  <c:v>13.37182224</c:v>
                </c:pt>
                <c:pt idx="9629">
                  <c:v>13.373211120000001</c:v>
                </c:pt>
                <c:pt idx="9630">
                  <c:v>13.374600000000004</c:v>
                </c:pt>
                <c:pt idx="9631">
                  <c:v>13.375991520000015</c:v>
                </c:pt>
                <c:pt idx="9632">
                  <c:v>13.37738064</c:v>
                </c:pt>
                <c:pt idx="9633">
                  <c:v>13.378769520000002</c:v>
                </c:pt>
                <c:pt idx="9634">
                  <c:v>13.380161040000001</c:v>
                </c:pt>
                <c:pt idx="9635">
                  <c:v>13.381549920000015</c:v>
                </c:pt>
                <c:pt idx="9636">
                  <c:v>13.382936160000016</c:v>
                </c:pt>
                <c:pt idx="9637">
                  <c:v>13.38432768</c:v>
                </c:pt>
                <c:pt idx="9638">
                  <c:v>13.385719440000004</c:v>
                </c:pt>
                <c:pt idx="9639">
                  <c:v>13.387108320000001</c:v>
                </c:pt>
                <c:pt idx="9640">
                  <c:v>13.388497200000014</c:v>
                </c:pt>
                <c:pt idx="9641">
                  <c:v>13.389883200000016</c:v>
                </c:pt>
                <c:pt idx="9642">
                  <c:v>13.391274960000001</c:v>
                </c:pt>
                <c:pt idx="9643">
                  <c:v>13.392663840000004</c:v>
                </c:pt>
                <c:pt idx="9644">
                  <c:v>13.394041680000001</c:v>
                </c:pt>
                <c:pt idx="9645">
                  <c:v>13.395433200000024</c:v>
                </c:pt>
                <c:pt idx="9646">
                  <c:v>13.39682208</c:v>
                </c:pt>
                <c:pt idx="9647">
                  <c:v>13.39821384</c:v>
                </c:pt>
                <c:pt idx="9648">
                  <c:v>13.399602720000004</c:v>
                </c:pt>
                <c:pt idx="9649">
                  <c:v>13.400991600000001</c:v>
                </c:pt>
                <c:pt idx="9650">
                  <c:v>13.40238048</c:v>
                </c:pt>
                <c:pt idx="9651">
                  <c:v>13.40376936</c:v>
                </c:pt>
                <c:pt idx="9652">
                  <c:v>13.40515824</c:v>
                </c:pt>
                <c:pt idx="9653">
                  <c:v>13.406550000000006</c:v>
                </c:pt>
                <c:pt idx="9654">
                  <c:v>13.40793888</c:v>
                </c:pt>
                <c:pt idx="9655">
                  <c:v>13.40932776</c:v>
                </c:pt>
                <c:pt idx="9656">
                  <c:v>13.41071664</c:v>
                </c:pt>
                <c:pt idx="9657">
                  <c:v>13.412105520000004</c:v>
                </c:pt>
                <c:pt idx="9658">
                  <c:v>13.413497280000014</c:v>
                </c:pt>
                <c:pt idx="9659">
                  <c:v>13.4148888</c:v>
                </c:pt>
                <c:pt idx="9660">
                  <c:v>13.41626664</c:v>
                </c:pt>
                <c:pt idx="9661">
                  <c:v>13.41765552</c:v>
                </c:pt>
                <c:pt idx="9662">
                  <c:v>13.419044400000002</c:v>
                </c:pt>
                <c:pt idx="9663">
                  <c:v>13.420436160000014</c:v>
                </c:pt>
                <c:pt idx="9664">
                  <c:v>13.42182504</c:v>
                </c:pt>
                <c:pt idx="9665">
                  <c:v>13.42321392</c:v>
                </c:pt>
                <c:pt idx="9666">
                  <c:v>13.424602800000002</c:v>
                </c:pt>
                <c:pt idx="9667">
                  <c:v>13.425991680000001</c:v>
                </c:pt>
                <c:pt idx="9668">
                  <c:v>13.42738056</c:v>
                </c:pt>
                <c:pt idx="9669">
                  <c:v>13.42876944</c:v>
                </c:pt>
                <c:pt idx="9670">
                  <c:v>13.430161200000001</c:v>
                </c:pt>
                <c:pt idx="9671">
                  <c:v>13.431550080000001</c:v>
                </c:pt>
                <c:pt idx="9672">
                  <c:v>13.43293896</c:v>
                </c:pt>
                <c:pt idx="9673">
                  <c:v>13.43432784</c:v>
                </c:pt>
                <c:pt idx="9674">
                  <c:v>13.43571672</c:v>
                </c:pt>
                <c:pt idx="9675">
                  <c:v>13.437105600000001</c:v>
                </c:pt>
                <c:pt idx="9676">
                  <c:v>13.438494480000001</c:v>
                </c:pt>
                <c:pt idx="9677">
                  <c:v>13.43988336</c:v>
                </c:pt>
                <c:pt idx="9678">
                  <c:v>13.44127488</c:v>
                </c:pt>
                <c:pt idx="9679">
                  <c:v>13.44266376</c:v>
                </c:pt>
                <c:pt idx="9680">
                  <c:v>13.444052640000001</c:v>
                </c:pt>
                <c:pt idx="9681">
                  <c:v>13.445441520000006</c:v>
                </c:pt>
                <c:pt idx="9682">
                  <c:v>13.44683064</c:v>
                </c:pt>
                <c:pt idx="9683">
                  <c:v>13.44821952</c:v>
                </c:pt>
                <c:pt idx="9684">
                  <c:v>13.449608400000001</c:v>
                </c:pt>
                <c:pt idx="9685">
                  <c:v>13.450999920000006</c:v>
                </c:pt>
                <c:pt idx="9686">
                  <c:v>13.452380640000015</c:v>
                </c:pt>
                <c:pt idx="9687">
                  <c:v>13.45377216</c:v>
                </c:pt>
                <c:pt idx="9688">
                  <c:v>13.45516104</c:v>
                </c:pt>
                <c:pt idx="9689">
                  <c:v>13.456549920000022</c:v>
                </c:pt>
                <c:pt idx="9690">
                  <c:v>13.457938800000004</c:v>
                </c:pt>
                <c:pt idx="9691">
                  <c:v>13.45932504</c:v>
                </c:pt>
                <c:pt idx="9692">
                  <c:v>13.460716560000014</c:v>
                </c:pt>
                <c:pt idx="9693">
                  <c:v>13.462102800000016</c:v>
                </c:pt>
                <c:pt idx="9694">
                  <c:v>13.463491680000002</c:v>
                </c:pt>
                <c:pt idx="9695">
                  <c:v>13.464880560000006</c:v>
                </c:pt>
                <c:pt idx="9696">
                  <c:v>13.46626944</c:v>
                </c:pt>
                <c:pt idx="9697">
                  <c:v>13.46765832</c:v>
                </c:pt>
                <c:pt idx="9698">
                  <c:v>13.469052720000002</c:v>
                </c:pt>
                <c:pt idx="9699">
                  <c:v>13.470441600000004</c:v>
                </c:pt>
                <c:pt idx="9700">
                  <c:v>13.471830480000001</c:v>
                </c:pt>
                <c:pt idx="9701">
                  <c:v>13.47322224</c:v>
                </c:pt>
                <c:pt idx="9702">
                  <c:v>13.47460008</c:v>
                </c:pt>
                <c:pt idx="9703">
                  <c:v>13.47598896</c:v>
                </c:pt>
                <c:pt idx="9704">
                  <c:v>13.477377840000001</c:v>
                </c:pt>
                <c:pt idx="9705">
                  <c:v>13.478766720000001</c:v>
                </c:pt>
                <c:pt idx="9706">
                  <c:v>13.480144320000004</c:v>
                </c:pt>
                <c:pt idx="9707">
                  <c:v>13.481555520000002</c:v>
                </c:pt>
                <c:pt idx="9708">
                  <c:v>13.482944400000004</c:v>
                </c:pt>
                <c:pt idx="9709">
                  <c:v>13.48433328</c:v>
                </c:pt>
                <c:pt idx="9710">
                  <c:v>13.48572216</c:v>
                </c:pt>
                <c:pt idx="9711">
                  <c:v>13.4871</c:v>
                </c:pt>
                <c:pt idx="9712">
                  <c:v>13.48848888</c:v>
                </c:pt>
                <c:pt idx="9713">
                  <c:v>13.489880640000004</c:v>
                </c:pt>
                <c:pt idx="9714">
                  <c:v>13.491272159999999</c:v>
                </c:pt>
                <c:pt idx="9715">
                  <c:v>13.49266392</c:v>
                </c:pt>
                <c:pt idx="9716">
                  <c:v>13.4940528</c:v>
                </c:pt>
                <c:pt idx="9717">
                  <c:v>13.495441680000004</c:v>
                </c:pt>
                <c:pt idx="9718">
                  <c:v>13.496830560000006</c:v>
                </c:pt>
                <c:pt idx="9719">
                  <c:v>13.49821944</c:v>
                </c:pt>
                <c:pt idx="9720">
                  <c:v>13.4996112</c:v>
                </c:pt>
                <c:pt idx="9721">
                  <c:v>13.501000080000001</c:v>
                </c:pt>
                <c:pt idx="9722">
                  <c:v>13.502388960000001</c:v>
                </c:pt>
                <c:pt idx="9723">
                  <c:v>13.50377784</c:v>
                </c:pt>
                <c:pt idx="9724">
                  <c:v>13.50516672</c:v>
                </c:pt>
                <c:pt idx="9725">
                  <c:v>13.5065556</c:v>
                </c:pt>
                <c:pt idx="9726">
                  <c:v>13.507944480000001</c:v>
                </c:pt>
                <c:pt idx="9727">
                  <c:v>13.50932208</c:v>
                </c:pt>
                <c:pt idx="9728">
                  <c:v>13.510713840000001</c:v>
                </c:pt>
                <c:pt idx="9729">
                  <c:v>13.51210272</c:v>
                </c:pt>
                <c:pt idx="9730">
                  <c:v>13.5134916</c:v>
                </c:pt>
                <c:pt idx="9731">
                  <c:v>13.51488048</c:v>
                </c:pt>
                <c:pt idx="9732">
                  <c:v>13.516269360000001</c:v>
                </c:pt>
                <c:pt idx="9733">
                  <c:v>13.517658240000001</c:v>
                </c:pt>
                <c:pt idx="9734">
                  <c:v>13.51904712</c:v>
                </c:pt>
                <c:pt idx="9735">
                  <c:v>13.520436000000016</c:v>
                </c:pt>
                <c:pt idx="9736">
                  <c:v>13.521827759999999</c:v>
                </c:pt>
                <c:pt idx="9737">
                  <c:v>13.523216640000001</c:v>
                </c:pt>
                <c:pt idx="9738">
                  <c:v>13.5246084</c:v>
                </c:pt>
                <c:pt idx="9739">
                  <c:v>13.52599728</c:v>
                </c:pt>
                <c:pt idx="9740">
                  <c:v>13.527377759999997</c:v>
                </c:pt>
                <c:pt idx="9741">
                  <c:v>13.528777679999999</c:v>
                </c:pt>
                <c:pt idx="9742">
                  <c:v>13.530155520000001</c:v>
                </c:pt>
                <c:pt idx="9743">
                  <c:v>13.5315444</c:v>
                </c:pt>
                <c:pt idx="9744">
                  <c:v>13.53293328</c:v>
                </c:pt>
                <c:pt idx="9745">
                  <c:v>13.534322159999997</c:v>
                </c:pt>
                <c:pt idx="9746">
                  <c:v>13.535722080000001</c:v>
                </c:pt>
                <c:pt idx="9747">
                  <c:v>13.537099920000001</c:v>
                </c:pt>
                <c:pt idx="9748">
                  <c:v>13.5384888</c:v>
                </c:pt>
                <c:pt idx="9749">
                  <c:v>13.53987768</c:v>
                </c:pt>
                <c:pt idx="9750">
                  <c:v>13.54126656</c:v>
                </c:pt>
                <c:pt idx="9751">
                  <c:v>13.542655440000001</c:v>
                </c:pt>
                <c:pt idx="9752">
                  <c:v>13.5440472</c:v>
                </c:pt>
                <c:pt idx="9753">
                  <c:v>13.545436080000016</c:v>
                </c:pt>
                <c:pt idx="9754">
                  <c:v>13.54682496</c:v>
                </c:pt>
                <c:pt idx="9755">
                  <c:v>13.548213839999999</c:v>
                </c:pt>
                <c:pt idx="9756">
                  <c:v>13.549602720000001</c:v>
                </c:pt>
                <c:pt idx="9757">
                  <c:v>13.55099448</c:v>
                </c:pt>
                <c:pt idx="9758">
                  <c:v>13.552386000000016</c:v>
                </c:pt>
                <c:pt idx="9759">
                  <c:v>13.553774880000002</c:v>
                </c:pt>
                <c:pt idx="9760">
                  <c:v>13.555163760000001</c:v>
                </c:pt>
                <c:pt idx="9761">
                  <c:v>13.556552640000014</c:v>
                </c:pt>
                <c:pt idx="9762">
                  <c:v>13.55794152</c:v>
                </c:pt>
                <c:pt idx="9763">
                  <c:v>13.559330640000002</c:v>
                </c:pt>
                <c:pt idx="9764">
                  <c:v>13.560719520000006</c:v>
                </c:pt>
                <c:pt idx="9765">
                  <c:v>13.5621084</c:v>
                </c:pt>
                <c:pt idx="9766">
                  <c:v>13.563497280000016</c:v>
                </c:pt>
                <c:pt idx="9767">
                  <c:v>13.56488616</c:v>
                </c:pt>
                <c:pt idx="9768">
                  <c:v>13.566275040000001</c:v>
                </c:pt>
                <c:pt idx="9769">
                  <c:v>13.567663920000001</c:v>
                </c:pt>
                <c:pt idx="9770">
                  <c:v>13.56905544</c:v>
                </c:pt>
                <c:pt idx="9771">
                  <c:v>13.570430640000014</c:v>
                </c:pt>
                <c:pt idx="9772">
                  <c:v>13.57182768</c:v>
                </c:pt>
                <c:pt idx="9773">
                  <c:v>13.573219440000001</c:v>
                </c:pt>
                <c:pt idx="9774">
                  <c:v>13.574608320000001</c:v>
                </c:pt>
                <c:pt idx="9775">
                  <c:v>13.575997200000014</c:v>
                </c:pt>
                <c:pt idx="9776">
                  <c:v>13.57738608</c:v>
                </c:pt>
                <c:pt idx="9777">
                  <c:v>13.578777840000001</c:v>
                </c:pt>
                <c:pt idx="9778">
                  <c:v>13.580166720000001</c:v>
                </c:pt>
                <c:pt idx="9779">
                  <c:v>13.5815556</c:v>
                </c:pt>
                <c:pt idx="9780">
                  <c:v>13.582933200000006</c:v>
                </c:pt>
                <c:pt idx="9781">
                  <c:v>13.58432208</c:v>
                </c:pt>
                <c:pt idx="9782">
                  <c:v>13.5857112</c:v>
                </c:pt>
                <c:pt idx="9783">
                  <c:v>13.587100080000001</c:v>
                </c:pt>
                <c:pt idx="9784">
                  <c:v>13.588488960000001</c:v>
                </c:pt>
                <c:pt idx="9785">
                  <c:v>13.58987784</c:v>
                </c:pt>
                <c:pt idx="9786">
                  <c:v>13.59126672</c:v>
                </c:pt>
                <c:pt idx="9787">
                  <c:v>13.592655600000002</c:v>
                </c:pt>
                <c:pt idx="9788">
                  <c:v>13.594044480000001</c:v>
                </c:pt>
                <c:pt idx="9789">
                  <c:v>13.595433360000015</c:v>
                </c:pt>
                <c:pt idx="9790">
                  <c:v>13.59682224</c:v>
                </c:pt>
                <c:pt idx="9791">
                  <c:v>13.598211119999997</c:v>
                </c:pt>
                <c:pt idx="9792">
                  <c:v>13.599605520000004</c:v>
                </c:pt>
                <c:pt idx="9793">
                  <c:v>13.60099728</c:v>
                </c:pt>
                <c:pt idx="9794">
                  <c:v>13.60238328</c:v>
                </c:pt>
                <c:pt idx="9795">
                  <c:v>13.60377216</c:v>
                </c:pt>
                <c:pt idx="9796">
                  <c:v>13.60516104</c:v>
                </c:pt>
                <c:pt idx="9797">
                  <c:v>13.606549920000004</c:v>
                </c:pt>
                <c:pt idx="9798">
                  <c:v>13.60794432</c:v>
                </c:pt>
                <c:pt idx="9799">
                  <c:v>13.60933056</c:v>
                </c:pt>
                <c:pt idx="9800">
                  <c:v>13.61071944</c:v>
                </c:pt>
                <c:pt idx="9801">
                  <c:v>13.612108320000001</c:v>
                </c:pt>
                <c:pt idx="9802">
                  <c:v>13.613497200000015</c:v>
                </c:pt>
                <c:pt idx="9803">
                  <c:v>13.61488608</c:v>
                </c:pt>
                <c:pt idx="9804">
                  <c:v>13.61627496</c:v>
                </c:pt>
                <c:pt idx="9805">
                  <c:v>13.617666720000001</c:v>
                </c:pt>
                <c:pt idx="9806">
                  <c:v>13.619055600000001</c:v>
                </c:pt>
                <c:pt idx="9807">
                  <c:v>13.62044448</c:v>
                </c:pt>
                <c:pt idx="9808">
                  <c:v>13.62183336</c:v>
                </c:pt>
                <c:pt idx="9809">
                  <c:v>13.62322224</c:v>
                </c:pt>
                <c:pt idx="9810">
                  <c:v>13.624611119999999</c:v>
                </c:pt>
                <c:pt idx="9811">
                  <c:v>13.625988960000001</c:v>
                </c:pt>
                <c:pt idx="9812">
                  <c:v>13.627380479999999</c:v>
                </c:pt>
                <c:pt idx="9813">
                  <c:v>13.62877224</c:v>
                </c:pt>
                <c:pt idx="9814">
                  <c:v>13.630161119999997</c:v>
                </c:pt>
                <c:pt idx="9815">
                  <c:v>13.631550000000001</c:v>
                </c:pt>
                <c:pt idx="9816">
                  <c:v>13.632938880000001</c:v>
                </c:pt>
                <c:pt idx="9817">
                  <c:v>13.634327759999993</c:v>
                </c:pt>
                <c:pt idx="9818">
                  <c:v>13.63571664</c:v>
                </c:pt>
                <c:pt idx="9819">
                  <c:v>13.637108399999999</c:v>
                </c:pt>
                <c:pt idx="9820">
                  <c:v>13.638497280000001</c:v>
                </c:pt>
                <c:pt idx="9821">
                  <c:v>13.63988616</c:v>
                </c:pt>
                <c:pt idx="9822">
                  <c:v>13.641275039999995</c:v>
                </c:pt>
                <c:pt idx="9823">
                  <c:v>13.64266392</c:v>
                </c:pt>
                <c:pt idx="9824">
                  <c:v>13.644052800000001</c:v>
                </c:pt>
                <c:pt idx="9825">
                  <c:v>13.645441680000001</c:v>
                </c:pt>
                <c:pt idx="9826">
                  <c:v>13.64683056</c:v>
                </c:pt>
                <c:pt idx="9827">
                  <c:v>13.648222079999995</c:v>
                </c:pt>
                <c:pt idx="9828">
                  <c:v>13.649611200000001</c:v>
                </c:pt>
                <c:pt idx="9829">
                  <c:v>13.651000080000001</c:v>
                </c:pt>
                <c:pt idx="9830">
                  <c:v>13.65238896</c:v>
                </c:pt>
                <c:pt idx="9831">
                  <c:v>13.65377784</c:v>
                </c:pt>
                <c:pt idx="9832">
                  <c:v>13.65516672</c:v>
                </c:pt>
                <c:pt idx="9833">
                  <c:v>13.656555600000004</c:v>
                </c:pt>
                <c:pt idx="9834">
                  <c:v>13.657944480000001</c:v>
                </c:pt>
                <c:pt idx="9835">
                  <c:v>13.65933336</c:v>
                </c:pt>
                <c:pt idx="9836">
                  <c:v>13.6607112</c:v>
                </c:pt>
                <c:pt idx="9837">
                  <c:v>13.66210008</c:v>
                </c:pt>
                <c:pt idx="9838">
                  <c:v>13.663497120000002</c:v>
                </c:pt>
                <c:pt idx="9839">
                  <c:v>13.664888880000001</c:v>
                </c:pt>
                <c:pt idx="9840">
                  <c:v>13.66627776</c:v>
                </c:pt>
                <c:pt idx="9841">
                  <c:v>13.66766664</c:v>
                </c:pt>
                <c:pt idx="9842">
                  <c:v>13.669055520000002</c:v>
                </c:pt>
                <c:pt idx="9843">
                  <c:v>13.670444400000004</c:v>
                </c:pt>
                <c:pt idx="9844">
                  <c:v>13.67183328</c:v>
                </c:pt>
                <c:pt idx="9845">
                  <c:v>13.67322216</c:v>
                </c:pt>
                <c:pt idx="9846">
                  <c:v>13.67461104</c:v>
                </c:pt>
                <c:pt idx="9847">
                  <c:v>13.675999920000002</c:v>
                </c:pt>
                <c:pt idx="9848">
                  <c:v>13.677388799999999</c:v>
                </c:pt>
                <c:pt idx="9849">
                  <c:v>13.67877768</c:v>
                </c:pt>
                <c:pt idx="9850">
                  <c:v>13.68016656</c:v>
                </c:pt>
                <c:pt idx="9851">
                  <c:v>13.68155544</c:v>
                </c:pt>
                <c:pt idx="9852">
                  <c:v>13.68293064</c:v>
                </c:pt>
                <c:pt idx="9853">
                  <c:v>13.684322159999999</c:v>
                </c:pt>
                <c:pt idx="9854">
                  <c:v>13.685711040000001</c:v>
                </c:pt>
                <c:pt idx="9855">
                  <c:v>13.68709992</c:v>
                </c:pt>
                <c:pt idx="9856">
                  <c:v>13.6884888</c:v>
                </c:pt>
                <c:pt idx="9857">
                  <c:v>13.68987768</c:v>
                </c:pt>
                <c:pt idx="9858">
                  <c:v>13.691266560000001</c:v>
                </c:pt>
                <c:pt idx="9859">
                  <c:v>13.69265832</c:v>
                </c:pt>
                <c:pt idx="9860">
                  <c:v>13.6940472</c:v>
                </c:pt>
                <c:pt idx="9861">
                  <c:v>13.695436080000018</c:v>
                </c:pt>
                <c:pt idx="9862">
                  <c:v>13.696824960000001</c:v>
                </c:pt>
                <c:pt idx="9863">
                  <c:v>13.698213839999999</c:v>
                </c:pt>
                <c:pt idx="9864">
                  <c:v>13.69960272</c:v>
                </c:pt>
                <c:pt idx="9865">
                  <c:v>13.70099448</c:v>
                </c:pt>
                <c:pt idx="9866">
                  <c:v>13.702383360000001</c:v>
                </c:pt>
                <c:pt idx="9867">
                  <c:v>13.703772240000001</c:v>
                </c:pt>
                <c:pt idx="9868">
                  <c:v>13.70516112</c:v>
                </c:pt>
                <c:pt idx="9869">
                  <c:v>13.70655</c:v>
                </c:pt>
                <c:pt idx="9870">
                  <c:v>13.70793888</c:v>
                </c:pt>
                <c:pt idx="9871">
                  <c:v>13.709330640000001</c:v>
                </c:pt>
                <c:pt idx="9872">
                  <c:v>13.71071952</c:v>
                </c:pt>
                <c:pt idx="9873">
                  <c:v>13.7121084</c:v>
                </c:pt>
                <c:pt idx="9874">
                  <c:v>13.71349728</c:v>
                </c:pt>
                <c:pt idx="9875">
                  <c:v>13.714886160000001</c:v>
                </c:pt>
                <c:pt idx="9876">
                  <c:v>13.716275039999999</c:v>
                </c:pt>
                <c:pt idx="9877">
                  <c:v>13.71766392</c:v>
                </c:pt>
                <c:pt idx="9878">
                  <c:v>13.7190528</c:v>
                </c:pt>
                <c:pt idx="9879">
                  <c:v>13.72044168</c:v>
                </c:pt>
                <c:pt idx="9880">
                  <c:v>13.721830560000001</c:v>
                </c:pt>
                <c:pt idx="9881">
                  <c:v>13.723222079999999</c:v>
                </c:pt>
                <c:pt idx="9882">
                  <c:v>13.72460832</c:v>
                </c:pt>
                <c:pt idx="9883">
                  <c:v>13.72600008</c:v>
                </c:pt>
                <c:pt idx="9884">
                  <c:v>13.727388959999999</c:v>
                </c:pt>
                <c:pt idx="9885">
                  <c:v>13.728777839999999</c:v>
                </c:pt>
                <c:pt idx="9886">
                  <c:v>13.73016672</c:v>
                </c:pt>
                <c:pt idx="9887">
                  <c:v>13.7315556</c:v>
                </c:pt>
                <c:pt idx="9888">
                  <c:v>13.73294448</c:v>
                </c:pt>
                <c:pt idx="9889">
                  <c:v>13.734322079999997</c:v>
                </c:pt>
                <c:pt idx="9890">
                  <c:v>13.735711200000001</c:v>
                </c:pt>
                <c:pt idx="9891">
                  <c:v>13.737100079999999</c:v>
                </c:pt>
                <c:pt idx="9892">
                  <c:v>13.73848896</c:v>
                </c:pt>
                <c:pt idx="9893">
                  <c:v>13.73987784</c:v>
                </c:pt>
                <c:pt idx="9894">
                  <c:v>13.741266719999997</c:v>
                </c:pt>
                <c:pt idx="9895">
                  <c:v>13.742655600000001</c:v>
                </c:pt>
                <c:pt idx="9896">
                  <c:v>13.744047119999999</c:v>
                </c:pt>
                <c:pt idx="9897">
                  <c:v>13.745436000000014</c:v>
                </c:pt>
                <c:pt idx="9898">
                  <c:v>13.74682488</c:v>
                </c:pt>
                <c:pt idx="9899">
                  <c:v>13.748213759999983</c:v>
                </c:pt>
                <c:pt idx="9900">
                  <c:v>13.749602640000001</c:v>
                </c:pt>
                <c:pt idx="9901">
                  <c:v>13.750991520000001</c:v>
                </c:pt>
                <c:pt idx="9902">
                  <c:v>13.75238064</c:v>
                </c:pt>
                <c:pt idx="9903">
                  <c:v>13.753769520000002</c:v>
                </c:pt>
                <c:pt idx="9904">
                  <c:v>13.755158400000001</c:v>
                </c:pt>
                <c:pt idx="9905">
                  <c:v>13.756547280000015</c:v>
                </c:pt>
                <c:pt idx="9906">
                  <c:v>13.75793616</c:v>
                </c:pt>
                <c:pt idx="9907">
                  <c:v>13.75932504</c:v>
                </c:pt>
                <c:pt idx="9908">
                  <c:v>13.760713920000001</c:v>
                </c:pt>
                <c:pt idx="9909">
                  <c:v>13.762102800000006</c:v>
                </c:pt>
                <c:pt idx="9910">
                  <c:v>13.76349168</c:v>
                </c:pt>
                <c:pt idx="9911">
                  <c:v>13.76488056</c:v>
                </c:pt>
                <c:pt idx="9912">
                  <c:v>13.76627208</c:v>
                </c:pt>
                <c:pt idx="9913">
                  <c:v>13.767661200000001</c:v>
                </c:pt>
                <c:pt idx="9914">
                  <c:v>13.76905008</c:v>
                </c:pt>
                <c:pt idx="9915">
                  <c:v>13.77043896</c:v>
                </c:pt>
                <c:pt idx="9916">
                  <c:v>13.77182208</c:v>
                </c:pt>
                <c:pt idx="9917">
                  <c:v>13.773211199999999</c:v>
                </c:pt>
                <c:pt idx="9918">
                  <c:v>13.774600080000001</c:v>
                </c:pt>
                <c:pt idx="9919">
                  <c:v>13.775988960000001</c:v>
                </c:pt>
                <c:pt idx="9920">
                  <c:v>13.77737784</c:v>
                </c:pt>
                <c:pt idx="9921">
                  <c:v>13.77876672</c:v>
                </c:pt>
                <c:pt idx="9922">
                  <c:v>13.780155600000001</c:v>
                </c:pt>
                <c:pt idx="9923">
                  <c:v>13.781544480000001</c:v>
                </c:pt>
                <c:pt idx="9924">
                  <c:v>13.782933360000001</c:v>
                </c:pt>
                <c:pt idx="9925">
                  <c:v>13.78432224</c:v>
                </c:pt>
                <c:pt idx="9926">
                  <c:v>13.78571112</c:v>
                </c:pt>
                <c:pt idx="9927">
                  <c:v>13.787100000000001</c:v>
                </c:pt>
                <c:pt idx="9928">
                  <c:v>13.788488880000001</c:v>
                </c:pt>
                <c:pt idx="9929">
                  <c:v>13.78988064</c:v>
                </c:pt>
                <c:pt idx="9930">
                  <c:v>13.79126952</c:v>
                </c:pt>
                <c:pt idx="9931">
                  <c:v>13.792658400000001</c:v>
                </c:pt>
                <c:pt idx="9932">
                  <c:v>13.794049920000001</c:v>
                </c:pt>
                <c:pt idx="9933">
                  <c:v>13.795438800000014</c:v>
                </c:pt>
                <c:pt idx="9934">
                  <c:v>13.79682768</c:v>
                </c:pt>
                <c:pt idx="9935">
                  <c:v>13.79821656</c:v>
                </c:pt>
                <c:pt idx="9936">
                  <c:v>13.799605440000001</c:v>
                </c:pt>
                <c:pt idx="9937">
                  <c:v>13.800997200000015</c:v>
                </c:pt>
                <c:pt idx="9938">
                  <c:v>13.802386080000014</c:v>
                </c:pt>
                <c:pt idx="9939">
                  <c:v>13.80377496</c:v>
                </c:pt>
                <c:pt idx="9940">
                  <c:v>13.805166720000004</c:v>
                </c:pt>
                <c:pt idx="9941">
                  <c:v>13.806555600000006</c:v>
                </c:pt>
                <c:pt idx="9942">
                  <c:v>13.80794448</c:v>
                </c:pt>
                <c:pt idx="9943">
                  <c:v>13.809322080000001</c:v>
                </c:pt>
                <c:pt idx="9944">
                  <c:v>13.81071384</c:v>
                </c:pt>
                <c:pt idx="9945">
                  <c:v>13.812108240000002</c:v>
                </c:pt>
                <c:pt idx="9946">
                  <c:v>13.813497120000006</c:v>
                </c:pt>
                <c:pt idx="9947">
                  <c:v>13.814886000000014</c:v>
                </c:pt>
                <c:pt idx="9948">
                  <c:v>13.81627488</c:v>
                </c:pt>
                <c:pt idx="9949">
                  <c:v>13.81765272</c:v>
                </c:pt>
                <c:pt idx="9950">
                  <c:v>13.819055520000004</c:v>
                </c:pt>
                <c:pt idx="9951">
                  <c:v>13.820433360000004</c:v>
                </c:pt>
                <c:pt idx="9952">
                  <c:v>13.821822240000001</c:v>
                </c:pt>
                <c:pt idx="9953">
                  <c:v>13.82321112</c:v>
                </c:pt>
                <c:pt idx="9954">
                  <c:v>13.82459712</c:v>
                </c:pt>
                <c:pt idx="9955">
                  <c:v>13.825986000000018</c:v>
                </c:pt>
                <c:pt idx="9956">
                  <c:v>13.827377759999999</c:v>
                </c:pt>
                <c:pt idx="9957">
                  <c:v>13.828763759999999</c:v>
                </c:pt>
                <c:pt idx="9958">
                  <c:v>13.83015264</c:v>
                </c:pt>
                <c:pt idx="9959">
                  <c:v>13.8315444</c:v>
                </c:pt>
                <c:pt idx="9960">
                  <c:v>13.832933280000002</c:v>
                </c:pt>
                <c:pt idx="9961">
                  <c:v>13.834322159999999</c:v>
                </c:pt>
                <c:pt idx="9962">
                  <c:v>13.83571104</c:v>
                </c:pt>
                <c:pt idx="9963">
                  <c:v>13.83709992</c:v>
                </c:pt>
                <c:pt idx="9964">
                  <c:v>13.8384888</c:v>
                </c:pt>
                <c:pt idx="9965">
                  <c:v>13.839877680000001</c:v>
                </c:pt>
                <c:pt idx="9966">
                  <c:v>13.841266560000001</c:v>
                </c:pt>
                <c:pt idx="9967">
                  <c:v>13.84265544</c:v>
                </c:pt>
                <c:pt idx="9968">
                  <c:v>13.84404432</c:v>
                </c:pt>
                <c:pt idx="9969">
                  <c:v>13.845433200000022</c:v>
                </c:pt>
                <c:pt idx="9970">
                  <c:v>13.846819440000001</c:v>
                </c:pt>
                <c:pt idx="9971">
                  <c:v>13.84822224</c:v>
                </c:pt>
                <c:pt idx="9972">
                  <c:v>13.849597200000014</c:v>
                </c:pt>
                <c:pt idx="9973">
                  <c:v>13.850986080000016</c:v>
                </c:pt>
                <c:pt idx="9974">
                  <c:v>13.852377840000004</c:v>
                </c:pt>
                <c:pt idx="9975">
                  <c:v>13.853769360000006</c:v>
                </c:pt>
                <c:pt idx="9976">
                  <c:v>13.855158240000014</c:v>
                </c:pt>
                <c:pt idx="9977">
                  <c:v>13.856550000000018</c:v>
                </c:pt>
                <c:pt idx="9978">
                  <c:v>13.857938880000004</c:v>
                </c:pt>
                <c:pt idx="9979">
                  <c:v>13.859327760000001</c:v>
                </c:pt>
                <c:pt idx="9980">
                  <c:v>13.860716640000014</c:v>
                </c:pt>
                <c:pt idx="9981">
                  <c:v>13.8621084</c:v>
                </c:pt>
                <c:pt idx="9982">
                  <c:v>13.863483360000016</c:v>
                </c:pt>
                <c:pt idx="9983">
                  <c:v>13.86487224</c:v>
                </c:pt>
                <c:pt idx="9984">
                  <c:v>13.86627504</c:v>
                </c:pt>
                <c:pt idx="9985">
                  <c:v>13.867652640000006</c:v>
                </c:pt>
                <c:pt idx="9986">
                  <c:v>13.869041520000014</c:v>
                </c:pt>
                <c:pt idx="9987">
                  <c:v>13.870430640000018</c:v>
                </c:pt>
                <c:pt idx="9988">
                  <c:v>13.871819520000004</c:v>
                </c:pt>
                <c:pt idx="9989">
                  <c:v>13.873208400000001</c:v>
                </c:pt>
                <c:pt idx="9990">
                  <c:v>13.874597280000014</c:v>
                </c:pt>
                <c:pt idx="9991">
                  <c:v>13.875988800000016</c:v>
                </c:pt>
                <c:pt idx="9992">
                  <c:v>13.87737768</c:v>
                </c:pt>
                <c:pt idx="9993">
                  <c:v>13.878772080000001</c:v>
                </c:pt>
                <c:pt idx="9994">
                  <c:v>13.8801612</c:v>
                </c:pt>
                <c:pt idx="9995">
                  <c:v>13.88155008</c:v>
                </c:pt>
                <c:pt idx="9996">
                  <c:v>13.882938960000002</c:v>
                </c:pt>
                <c:pt idx="9997">
                  <c:v>13.884327840000001</c:v>
                </c:pt>
                <c:pt idx="9998">
                  <c:v>13.885719360000014</c:v>
                </c:pt>
                <c:pt idx="9999">
                  <c:v>13.88710824</c:v>
                </c:pt>
                <c:pt idx="10000">
                  <c:v>13.88849712</c:v>
                </c:pt>
                <c:pt idx="10001">
                  <c:v>13.889886000000024</c:v>
                </c:pt>
                <c:pt idx="10002">
                  <c:v>13.891274880000001</c:v>
                </c:pt>
                <c:pt idx="10003">
                  <c:v>13.892652720000006</c:v>
                </c:pt>
                <c:pt idx="10004">
                  <c:v>13.89405552</c:v>
                </c:pt>
                <c:pt idx="10005">
                  <c:v>13.895430480000016</c:v>
                </c:pt>
                <c:pt idx="10006">
                  <c:v>13.89681936</c:v>
                </c:pt>
                <c:pt idx="10007">
                  <c:v>13.898208240000001</c:v>
                </c:pt>
                <c:pt idx="10008">
                  <c:v>13.899600000000014</c:v>
                </c:pt>
                <c:pt idx="10009">
                  <c:v>13.900986000000014</c:v>
                </c:pt>
                <c:pt idx="10010">
                  <c:v>13.90237488</c:v>
                </c:pt>
                <c:pt idx="10011">
                  <c:v>13.90376376</c:v>
                </c:pt>
                <c:pt idx="10012">
                  <c:v>13.905152640000004</c:v>
                </c:pt>
                <c:pt idx="10013">
                  <c:v>13.906541520000006</c:v>
                </c:pt>
                <c:pt idx="10014">
                  <c:v>13.90793064</c:v>
                </c:pt>
                <c:pt idx="10015">
                  <c:v>13.90932216</c:v>
                </c:pt>
                <c:pt idx="10016">
                  <c:v>13.910711040000001</c:v>
                </c:pt>
                <c:pt idx="10017">
                  <c:v>13.912099920000006</c:v>
                </c:pt>
                <c:pt idx="10018">
                  <c:v>13.91349168</c:v>
                </c:pt>
                <c:pt idx="10019">
                  <c:v>13.9148832</c:v>
                </c:pt>
                <c:pt idx="10020">
                  <c:v>13.916274960000001</c:v>
                </c:pt>
                <c:pt idx="10021">
                  <c:v>13.917652800000004</c:v>
                </c:pt>
                <c:pt idx="10022">
                  <c:v>13.919041680000001</c:v>
                </c:pt>
                <c:pt idx="10023">
                  <c:v>13.920430560000014</c:v>
                </c:pt>
                <c:pt idx="10024">
                  <c:v>13.921833360000001</c:v>
                </c:pt>
                <c:pt idx="10025">
                  <c:v>13.923208320000001</c:v>
                </c:pt>
                <c:pt idx="10026">
                  <c:v>13.92461112</c:v>
                </c:pt>
                <c:pt idx="10027">
                  <c:v>13.925986080000015</c:v>
                </c:pt>
                <c:pt idx="10028">
                  <c:v>13.92738048</c:v>
                </c:pt>
                <c:pt idx="10029">
                  <c:v>13.92876936</c:v>
                </c:pt>
                <c:pt idx="10030">
                  <c:v>13.930155600000001</c:v>
                </c:pt>
                <c:pt idx="10031">
                  <c:v>13.931547120000001</c:v>
                </c:pt>
                <c:pt idx="10032">
                  <c:v>13.932936000000014</c:v>
                </c:pt>
                <c:pt idx="10033">
                  <c:v>13.93432488</c:v>
                </c:pt>
                <c:pt idx="10034">
                  <c:v>13.935711120000001</c:v>
                </c:pt>
                <c:pt idx="10035">
                  <c:v>13.937105520000001</c:v>
                </c:pt>
                <c:pt idx="10036">
                  <c:v>13.93849728</c:v>
                </c:pt>
                <c:pt idx="10037">
                  <c:v>13.93988616</c:v>
                </c:pt>
                <c:pt idx="10038">
                  <c:v>13.941275039999999</c:v>
                </c:pt>
                <c:pt idx="10039">
                  <c:v>13.942663920000001</c:v>
                </c:pt>
                <c:pt idx="10040">
                  <c:v>13.9440528</c:v>
                </c:pt>
                <c:pt idx="10041">
                  <c:v>13.945430640000014</c:v>
                </c:pt>
                <c:pt idx="10042">
                  <c:v>13.94682216</c:v>
                </c:pt>
                <c:pt idx="10043">
                  <c:v>13.948211039999997</c:v>
                </c:pt>
                <c:pt idx="10044">
                  <c:v>13.949599920000002</c:v>
                </c:pt>
                <c:pt idx="10045">
                  <c:v>13.950988800000006</c:v>
                </c:pt>
                <c:pt idx="10046">
                  <c:v>13.952380560000016</c:v>
                </c:pt>
                <c:pt idx="10047">
                  <c:v>13.95376944</c:v>
                </c:pt>
                <c:pt idx="10048">
                  <c:v>13.955158320000002</c:v>
                </c:pt>
                <c:pt idx="10049">
                  <c:v>13.956547200000024</c:v>
                </c:pt>
                <c:pt idx="10050">
                  <c:v>13.957936080000014</c:v>
                </c:pt>
                <c:pt idx="10051">
                  <c:v>13.95932784</c:v>
                </c:pt>
                <c:pt idx="10052">
                  <c:v>13.9607112</c:v>
                </c:pt>
                <c:pt idx="10053">
                  <c:v>13.962105600000006</c:v>
                </c:pt>
                <c:pt idx="10054">
                  <c:v>13.963491600000006</c:v>
                </c:pt>
                <c:pt idx="10055">
                  <c:v>13.96488336</c:v>
                </c:pt>
                <c:pt idx="10056">
                  <c:v>13.96627224</c:v>
                </c:pt>
                <c:pt idx="10057">
                  <c:v>13.967661120000001</c:v>
                </c:pt>
                <c:pt idx="10058">
                  <c:v>13.969050000000006</c:v>
                </c:pt>
                <c:pt idx="10059">
                  <c:v>13.970438880000014</c:v>
                </c:pt>
                <c:pt idx="10060">
                  <c:v>13.97183064</c:v>
                </c:pt>
                <c:pt idx="10061">
                  <c:v>13.973219520000002</c:v>
                </c:pt>
                <c:pt idx="10062">
                  <c:v>13.974605520000004</c:v>
                </c:pt>
                <c:pt idx="10063">
                  <c:v>13.975997280000014</c:v>
                </c:pt>
                <c:pt idx="10064">
                  <c:v>13.97738616</c:v>
                </c:pt>
                <c:pt idx="10065">
                  <c:v>13.97877504</c:v>
                </c:pt>
                <c:pt idx="10066">
                  <c:v>13.98015264</c:v>
                </c:pt>
                <c:pt idx="10067">
                  <c:v>13.98154152</c:v>
                </c:pt>
                <c:pt idx="10068">
                  <c:v>13.982930640000006</c:v>
                </c:pt>
                <c:pt idx="10069">
                  <c:v>13.98431952</c:v>
                </c:pt>
                <c:pt idx="10070">
                  <c:v>13.9857084</c:v>
                </c:pt>
                <c:pt idx="10071">
                  <c:v>13.98709728</c:v>
                </c:pt>
                <c:pt idx="10072">
                  <c:v>13.988486160000004</c:v>
                </c:pt>
                <c:pt idx="10073">
                  <c:v>13.989875040000001</c:v>
                </c:pt>
                <c:pt idx="10074">
                  <c:v>13.99126392</c:v>
                </c:pt>
                <c:pt idx="10075">
                  <c:v>13.99265544</c:v>
                </c:pt>
                <c:pt idx="10076">
                  <c:v>13.994047200000002</c:v>
                </c:pt>
                <c:pt idx="10077">
                  <c:v>13.995438960000014</c:v>
                </c:pt>
                <c:pt idx="10078">
                  <c:v>13.99682784</c:v>
                </c:pt>
                <c:pt idx="10079">
                  <c:v>13.99821672</c:v>
                </c:pt>
                <c:pt idx="10080">
                  <c:v>13.999608240000002</c:v>
                </c:pt>
                <c:pt idx="10081">
                  <c:v>14.000997120000001</c:v>
                </c:pt>
                <c:pt idx="10082">
                  <c:v>14.002386000000014</c:v>
                </c:pt>
                <c:pt idx="10083">
                  <c:v>14.00376672</c:v>
                </c:pt>
                <c:pt idx="10084">
                  <c:v>14.0051556</c:v>
                </c:pt>
                <c:pt idx="10085">
                  <c:v>14.006544480000002</c:v>
                </c:pt>
                <c:pt idx="10086">
                  <c:v>14.007936000000004</c:v>
                </c:pt>
                <c:pt idx="10087">
                  <c:v>14.00932776</c:v>
                </c:pt>
                <c:pt idx="10088">
                  <c:v>14.01071664</c:v>
                </c:pt>
                <c:pt idx="10089">
                  <c:v>14.01210552</c:v>
                </c:pt>
                <c:pt idx="10090">
                  <c:v>14.013494400000004</c:v>
                </c:pt>
                <c:pt idx="10091">
                  <c:v>14.01488616</c:v>
                </c:pt>
                <c:pt idx="10092">
                  <c:v>14.01627504</c:v>
                </c:pt>
                <c:pt idx="10093">
                  <c:v>14.01766392</c:v>
                </c:pt>
                <c:pt idx="10094">
                  <c:v>14.019052800000004</c:v>
                </c:pt>
                <c:pt idx="10095">
                  <c:v>14.020441680000001</c:v>
                </c:pt>
                <c:pt idx="10096">
                  <c:v>14.02183056</c:v>
                </c:pt>
                <c:pt idx="10097">
                  <c:v>14.0232084</c:v>
                </c:pt>
                <c:pt idx="10098">
                  <c:v>14.02459728</c:v>
                </c:pt>
                <c:pt idx="10099">
                  <c:v>14.02598616</c:v>
                </c:pt>
                <c:pt idx="10100">
                  <c:v>14.027375039999999</c:v>
                </c:pt>
                <c:pt idx="10101">
                  <c:v>14.028763919999999</c:v>
                </c:pt>
                <c:pt idx="10102">
                  <c:v>14.0301528</c:v>
                </c:pt>
                <c:pt idx="10103">
                  <c:v>14.03154168</c:v>
                </c:pt>
                <c:pt idx="10104">
                  <c:v>14.03293056</c:v>
                </c:pt>
                <c:pt idx="10105">
                  <c:v>14.034322079999999</c:v>
                </c:pt>
                <c:pt idx="10106">
                  <c:v>14.0357112</c:v>
                </c:pt>
                <c:pt idx="10107">
                  <c:v>14.03710008</c:v>
                </c:pt>
                <c:pt idx="10108">
                  <c:v>14.038494480000001</c:v>
                </c:pt>
                <c:pt idx="10109">
                  <c:v>14.039883360000001</c:v>
                </c:pt>
                <c:pt idx="10110">
                  <c:v>14.04127224</c:v>
                </c:pt>
                <c:pt idx="10111">
                  <c:v>14.04266112</c:v>
                </c:pt>
                <c:pt idx="10112">
                  <c:v>14.04405</c:v>
                </c:pt>
                <c:pt idx="10113">
                  <c:v>14.045441520000002</c:v>
                </c:pt>
                <c:pt idx="10114">
                  <c:v>14.046816720000001</c:v>
                </c:pt>
                <c:pt idx="10115">
                  <c:v>14.048205599999999</c:v>
                </c:pt>
                <c:pt idx="10116">
                  <c:v>14.04959448</c:v>
                </c:pt>
                <c:pt idx="10117">
                  <c:v>14.05098336</c:v>
                </c:pt>
                <c:pt idx="10118">
                  <c:v>14.052386160000006</c:v>
                </c:pt>
                <c:pt idx="10119">
                  <c:v>14.05377504</c:v>
                </c:pt>
                <c:pt idx="10120">
                  <c:v>14.055152640000006</c:v>
                </c:pt>
                <c:pt idx="10121">
                  <c:v>14.056541520000014</c:v>
                </c:pt>
                <c:pt idx="10122">
                  <c:v>14.05793328</c:v>
                </c:pt>
                <c:pt idx="10123">
                  <c:v>14.059325040000001</c:v>
                </c:pt>
                <c:pt idx="10124">
                  <c:v>14.06071392</c:v>
                </c:pt>
                <c:pt idx="10125">
                  <c:v>14.062102800000016</c:v>
                </c:pt>
                <c:pt idx="10126">
                  <c:v>14.06349168</c:v>
                </c:pt>
                <c:pt idx="10127">
                  <c:v>14.064880560000002</c:v>
                </c:pt>
                <c:pt idx="10128">
                  <c:v>14.066272080000001</c:v>
                </c:pt>
                <c:pt idx="10129">
                  <c:v>14.0676612</c:v>
                </c:pt>
                <c:pt idx="10130">
                  <c:v>14.06905008</c:v>
                </c:pt>
                <c:pt idx="10131">
                  <c:v>14.070441600000002</c:v>
                </c:pt>
                <c:pt idx="10132">
                  <c:v>14.071830480000001</c:v>
                </c:pt>
                <c:pt idx="10133">
                  <c:v>14.07321936</c:v>
                </c:pt>
                <c:pt idx="10134">
                  <c:v>14.07460824</c:v>
                </c:pt>
                <c:pt idx="10135">
                  <c:v>14.07599712</c:v>
                </c:pt>
                <c:pt idx="10136">
                  <c:v>14.077386000000002</c:v>
                </c:pt>
                <c:pt idx="10137">
                  <c:v>14.078774880000001</c:v>
                </c:pt>
                <c:pt idx="10138">
                  <c:v>14.080163759999998</c:v>
                </c:pt>
                <c:pt idx="10139">
                  <c:v>14.08155264</c:v>
                </c:pt>
                <c:pt idx="10140">
                  <c:v>14.08294152</c:v>
                </c:pt>
                <c:pt idx="10141">
                  <c:v>14.084330640000001</c:v>
                </c:pt>
                <c:pt idx="10142">
                  <c:v>14.085705600000002</c:v>
                </c:pt>
                <c:pt idx="10143">
                  <c:v>14.0871084</c:v>
                </c:pt>
                <c:pt idx="10144">
                  <c:v>14.08849728</c:v>
                </c:pt>
                <c:pt idx="10145">
                  <c:v>14.089886160000002</c:v>
                </c:pt>
                <c:pt idx="10146">
                  <c:v>14.091275039999999</c:v>
                </c:pt>
                <c:pt idx="10147">
                  <c:v>14.09266392</c:v>
                </c:pt>
                <c:pt idx="10148">
                  <c:v>14.094041520000001</c:v>
                </c:pt>
                <c:pt idx="10149">
                  <c:v>14.095430640000016</c:v>
                </c:pt>
                <c:pt idx="10150">
                  <c:v>14.09681952</c:v>
                </c:pt>
                <c:pt idx="10151">
                  <c:v>14.098208399999999</c:v>
                </c:pt>
                <c:pt idx="10152">
                  <c:v>14.099597280000006</c:v>
                </c:pt>
                <c:pt idx="10153">
                  <c:v>14.10098616</c:v>
                </c:pt>
                <c:pt idx="10154">
                  <c:v>14.10237504</c:v>
                </c:pt>
                <c:pt idx="10155">
                  <c:v>14.10376392</c:v>
                </c:pt>
                <c:pt idx="10156">
                  <c:v>14.105155440000001</c:v>
                </c:pt>
                <c:pt idx="10157">
                  <c:v>14.106544320000006</c:v>
                </c:pt>
                <c:pt idx="10158">
                  <c:v>14.10793608</c:v>
                </c:pt>
                <c:pt idx="10159">
                  <c:v>14.10932496</c:v>
                </c:pt>
                <c:pt idx="10160">
                  <c:v>14.110719360000001</c:v>
                </c:pt>
                <c:pt idx="10161">
                  <c:v>14.11210824</c:v>
                </c:pt>
                <c:pt idx="10162">
                  <c:v>14.11349712</c:v>
                </c:pt>
                <c:pt idx="10163">
                  <c:v>14.11487208</c:v>
                </c:pt>
                <c:pt idx="10164">
                  <c:v>14.116274880000001</c:v>
                </c:pt>
                <c:pt idx="10165">
                  <c:v>14.117652720000001</c:v>
                </c:pt>
                <c:pt idx="10166">
                  <c:v>14.119041600000001</c:v>
                </c:pt>
                <c:pt idx="10167">
                  <c:v>14.12043048</c:v>
                </c:pt>
                <c:pt idx="10168">
                  <c:v>14.121830640000001</c:v>
                </c:pt>
                <c:pt idx="10169">
                  <c:v>14.123219520000001</c:v>
                </c:pt>
                <c:pt idx="10170">
                  <c:v>14.1246084</c:v>
                </c:pt>
                <c:pt idx="10171">
                  <c:v>14.125986000000006</c:v>
                </c:pt>
                <c:pt idx="10172">
                  <c:v>14.12737488</c:v>
                </c:pt>
                <c:pt idx="10173">
                  <c:v>14.12876664</c:v>
                </c:pt>
                <c:pt idx="10174">
                  <c:v>14.130155520000001</c:v>
                </c:pt>
                <c:pt idx="10175">
                  <c:v>14.131544400000001</c:v>
                </c:pt>
                <c:pt idx="10176">
                  <c:v>14.13293328</c:v>
                </c:pt>
                <c:pt idx="10177">
                  <c:v>14.134322159999995</c:v>
                </c:pt>
                <c:pt idx="10178">
                  <c:v>14.13571104</c:v>
                </c:pt>
                <c:pt idx="10179">
                  <c:v>14.137099920000001</c:v>
                </c:pt>
                <c:pt idx="10180">
                  <c:v>14.13849432</c:v>
                </c:pt>
                <c:pt idx="10181">
                  <c:v>14.13988608</c:v>
                </c:pt>
                <c:pt idx="10182">
                  <c:v>14.141263919999997</c:v>
                </c:pt>
                <c:pt idx="10183">
                  <c:v>14.1426528</c:v>
                </c:pt>
                <c:pt idx="10184">
                  <c:v>14.144044320000001</c:v>
                </c:pt>
                <c:pt idx="10185">
                  <c:v>14.145433200000006</c:v>
                </c:pt>
                <c:pt idx="10186">
                  <c:v>14.14682208</c:v>
                </c:pt>
                <c:pt idx="10187">
                  <c:v>14.148211199999983</c:v>
                </c:pt>
                <c:pt idx="10188">
                  <c:v>14.149600080000001</c:v>
                </c:pt>
                <c:pt idx="10189">
                  <c:v>14.150991600000001</c:v>
                </c:pt>
                <c:pt idx="10190">
                  <c:v>14.15238048</c:v>
                </c:pt>
                <c:pt idx="10191">
                  <c:v>14.15376936</c:v>
                </c:pt>
                <c:pt idx="10192">
                  <c:v>14.15515824</c:v>
                </c:pt>
                <c:pt idx="10193">
                  <c:v>14.156550000000006</c:v>
                </c:pt>
                <c:pt idx="10194">
                  <c:v>14.15794152</c:v>
                </c:pt>
                <c:pt idx="10195">
                  <c:v>14.15933064</c:v>
                </c:pt>
                <c:pt idx="10196">
                  <c:v>14.160719520000002</c:v>
                </c:pt>
                <c:pt idx="10197">
                  <c:v>14.162108400000001</c:v>
                </c:pt>
                <c:pt idx="10198">
                  <c:v>14.163497280000014</c:v>
                </c:pt>
                <c:pt idx="10199">
                  <c:v>14.16488616</c:v>
                </c:pt>
                <c:pt idx="10200">
                  <c:v>14.16627504</c:v>
                </c:pt>
                <c:pt idx="10201">
                  <c:v>14.16765264</c:v>
                </c:pt>
                <c:pt idx="10202">
                  <c:v>14.16904152</c:v>
                </c:pt>
                <c:pt idx="10203">
                  <c:v>14.170430640000006</c:v>
                </c:pt>
                <c:pt idx="10204">
                  <c:v>14.17181952</c:v>
                </c:pt>
                <c:pt idx="10205">
                  <c:v>14.17321104</c:v>
                </c:pt>
                <c:pt idx="10206">
                  <c:v>14.174602800000002</c:v>
                </c:pt>
                <c:pt idx="10207">
                  <c:v>14.175994320000004</c:v>
                </c:pt>
                <c:pt idx="10208">
                  <c:v>14.177383200000001</c:v>
                </c:pt>
                <c:pt idx="10209">
                  <c:v>14.17877208</c:v>
                </c:pt>
                <c:pt idx="10210">
                  <c:v>14.180163840000001</c:v>
                </c:pt>
                <c:pt idx="10211">
                  <c:v>14.181552720000001</c:v>
                </c:pt>
                <c:pt idx="10212">
                  <c:v>14.182941600000001</c:v>
                </c:pt>
                <c:pt idx="10213">
                  <c:v>14.18433048</c:v>
                </c:pt>
                <c:pt idx="10214">
                  <c:v>14.18571936</c:v>
                </c:pt>
                <c:pt idx="10215">
                  <c:v>14.187108240000001</c:v>
                </c:pt>
                <c:pt idx="10216">
                  <c:v>14.188497120000001</c:v>
                </c:pt>
                <c:pt idx="10217">
                  <c:v>14.189886000000014</c:v>
                </c:pt>
                <c:pt idx="10218">
                  <c:v>14.19127488</c:v>
                </c:pt>
                <c:pt idx="10219">
                  <c:v>14.19266376</c:v>
                </c:pt>
                <c:pt idx="10220">
                  <c:v>14.194052640000001</c:v>
                </c:pt>
                <c:pt idx="10221">
                  <c:v>14.195430480000002</c:v>
                </c:pt>
                <c:pt idx="10222">
                  <c:v>14.196819360000001</c:v>
                </c:pt>
                <c:pt idx="10223">
                  <c:v>14.19820824</c:v>
                </c:pt>
                <c:pt idx="10224">
                  <c:v>14.19959712</c:v>
                </c:pt>
                <c:pt idx="10225">
                  <c:v>14.200986</c:v>
                </c:pt>
                <c:pt idx="10226">
                  <c:v>14.202380640000001</c:v>
                </c:pt>
                <c:pt idx="10227">
                  <c:v>14.20376952</c:v>
                </c:pt>
                <c:pt idx="10228">
                  <c:v>14.2051584</c:v>
                </c:pt>
                <c:pt idx="10229">
                  <c:v>14.206547280000002</c:v>
                </c:pt>
                <c:pt idx="10230">
                  <c:v>14.207941679999999</c:v>
                </c:pt>
                <c:pt idx="10231">
                  <c:v>14.209319520000001</c:v>
                </c:pt>
                <c:pt idx="10232">
                  <c:v>14.2107084</c:v>
                </c:pt>
                <c:pt idx="10233">
                  <c:v>14.21209992</c:v>
                </c:pt>
                <c:pt idx="10234">
                  <c:v>14.21348616</c:v>
                </c:pt>
                <c:pt idx="10235">
                  <c:v>14.214875039999999</c:v>
                </c:pt>
                <c:pt idx="10236">
                  <c:v>14.216266560000001</c:v>
                </c:pt>
                <c:pt idx="10237">
                  <c:v>14.21765544</c:v>
                </c:pt>
                <c:pt idx="10238">
                  <c:v>14.21904432</c:v>
                </c:pt>
                <c:pt idx="10239">
                  <c:v>14.2204332</c:v>
                </c:pt>
                <c:pt idx="10240">
                  <c:v>14.221819439999999</c:v>
                </c:pt>
                <c:pt idx="10241">
                  <c:v>14.223211199999998</c:v>
                </c:pt>
                <c:pt idx="10242">
                  <c:v>14.22460008</c:v>
                </c:pt>
                <c:pt idx="10243">
                  <c:v>14.22598896</c:v>
                </c:pt>
                <c:pt idx="10244">
                  <c:v>14.227380479999999</c:v>
                </c:pt>
                <c:pt idx="10245">
                  <c:v>14.228769359999999</c:v>
                </c:pt>
                <c:pt idx="10246">
                  <c:v>14.23015824</c:v>
                </c:pt>
                <c:pt idx="10247">
                  <c:v>14.23154712</c:v>
                </c:pt>
                <c:pt idx="10248">
                  <c:v>14.232936</c:v>
                </c:pt>
                <c:pt idx="10249">
                  <c:v>14.234327759999998</c:v>
                </c:pt>
                <c:pt idx="10250">
                  <c:v>14.23571664</c:v>
                </c:pt>
                <c:pt idx="10251">
                  <c:v>14.23710552</c:v>
                </c:pt>
                <c:pt idx="10252">
                  <c:v>14.238497280000001</c:v>
                </c:pt>
                <c:pt idx="10253">
                  <c:v>14.23987488</c:v>
                </c:pt>
                <c:pt idx="10254">
                  <c:v>14.241263759999985</c:v>
                </c:pt>
                <c:pt idx="10255">
                  <c:v>14.24265552</c:v>
                </c:pt>
                <c:pt idx="10256">
                  <c:v>14.24404728</c:v>
                </c:pt>
                <c:pt idx="10257">
                  <c:v>14.245436160000002</c:v>
                </c:pt>
                <c:pt idx="10258">
                  <c:v>14.246825039999999</c:v>
                </c:pt>
                <c:pt idx="10259">
                  <c:v>14.248213919999998</c:v>
                </c:pt>
                <c:pt idx="10260">
                  <c:v>14.2496028</c:v>
                </c:pt>
                <c:pt idx="10261">
                  <c:v>14.25099168</c:v>
                </c:pt>
                <c:pt idx="10262">
                  <c:v>14.252380560000002</c:v>
                </c:pt>
                <c:pt idx="10263">
                  <c:v>14.253769440000001</c:v>
                </c:pt>
                <c:pt idx="10264">
                  <c:v>14.25515832</c:v>
                </c:pt>
                <c:pt idx="10265">
                  <c:v>14.256547200000016</c:v>
                </c:pt>
                <c:pt idx="10266">
                  <c:v>14.257938960000001</c:v>
                </c:pt>
                <c:pt idx="10267">
                  <c:v>14.259327840000001</c:v>
                </c:pt>
                <c:pt idx="10268">
                  <c:v>14.26071672</c:v>
                </c:pt>
                <c:pt idx="10269">
                  <c:v>14.2621056</c:v>
                </c:pt>
                <c:pt idx="10270">
                  <c:v>14.26349448</c:v>
                </c:pt>
                <c:pt idx="10271">
                  <c:v>14.264883360000001</c:v>
                </c:pt>
                <c:pt idx="10272">
                  <c:v>14.266272240000001</c:v>
                </c:pt>
                <c:pt idx="10273">
                  <c:v>14.26766112</c:v>
                </c:pt>
                <c:pt idx="10274">
                  <c:v>14.26905</c:v>
                </c:pt>
                <c:pt idx="10275">
                  <c:v>14.27043888</c:v>
                </c:pt>
                <c:pt idx="10276">
                  <c:v>14.271827759999999</c:v>
                </c:pt>
                <c:pt idx="10277">
                  <c:v>14.273177759999999</c:v>
                </c:pt>
                <c:pt idx="10278">
                  <c:v>14.27457768</c:v>
                </c:pt>
                <c:pt idx="10279">
                  <c:v>14.27599152</c:v>
                </c:pt>
                <c:pt idx="10280">
                  <c:v>14.27738328</c:v>
                </c:pt>
                <c:pt idx="10281">
                  <c:v>14.278772159999999</c:v>
                </c:pt>
                <c:pt idx="10282">
                  <c:v>14.280161039999999</c:v>
                </c:pt>
                <c:pt idx="10283">
                  <c:v>14.2815528</c:v>
                </c:pt>
                <c:pt idx="10284">
                  <c:v>14.28294168</c:v>
                </c:pt>
                <c:pt idx="10285">
                  <c:v>14.284330560000001</c:v>
                </c:pt>
                <c:pt idx="10286">
                  <c:v>14.285719440000001</c:v>
                </c:pt>
                <c:pt idx="10287">
                  <c:v>14.28710832</c:v>
                </c:pt>
                <c:pt idx="10288">
                  <c:v>14.2884972</c:v>
                </c:pt>
                <c:pt idx="10289">
                  <c:v>14.28988608</c:v>
                </c:pt>
                <c:pt idx="10290">
                  <c:v>14.291274959999999</c:v>
                </c:pt>
                <c:pt idx="10291">
                  <c:v>14.292663840000001</c:v>
                </c:pt>
                <c:pt idx="10292">
                  <c:v>14.29405272</c:v>
                </c:pt>
                <c:pt idx="10293">
                  <c:v>14.2954416</c:v>
                </c:pt>
                <c:pt idx="10294">
                  <c:v>14.296830480000001</c:v>
                </c:pt>
                <c:pt idx="10295">
                  <c:v>14.298219359999999</c:v>
                </c:pt>
                <c:pt idx="10296">
                  <c:v>14.299597200000004</c:v>
                </c:pt>
                <c:pt idx="10297">
                  <c:v>14.300986080000015</c:v>
                </c:pt>
                <c:pt idx="10298">
                  <c:v>14.30237496</c:v>
                </c:pt>
                <c:pt idx="10299">
                  <c:v>14.30376672</c:v>
                </c:pt>
                <c:pt idx="10300">
                  <c:v>14.305155600000004</c:v>
                </c:pt>
                <c:pt idx="10301">
                  <c:v>14.306544480000015</c:v>
                </c:pt>
                <c:pt idx="10302">
                  <c:v>14.307936000000014</c:v>
                </c:pt>
                <c:pt idx="10303">
                  <c:v>14.30932488</c:v>
                </c:pt>
                <c:pt idx="10304">
                  <c:v>14.310713760000001</c:v>
                </c:pt>
                <c:pt idx="10305">
                  <c:v>14.312102640000004</c:v>
                </c:pt>
                <c:pt idx="10306">
                  <c:v>14.313491520000015</c:v>
                </c:pt>
                <c:pt idx="10307">
                  <c:v>14.31488064</c:v>
                </c:pt>
                <c:pt idx="10308">
                  <c:v>14.316269520000002</c:v>
                </c:pt>
                <c:pt idx="10309">
                  <c:v>14.317658400000001</c:v>
                </c:pt>
                <c:pt idx="10310">
                  <c:v>14.319049920000015</c:v>
                </c:pt>
                <c:pt idx="10311">
                  <c:v>14.320438800000014</c:v>
                </c:pt>
                <c:pt idx="10312">
                  <c:v>14.32183056</c:v>
                </c:pt>
                <c:pt idx="10313">
                  <c:v>14.3232084</c:v>
                </c:pt>
                <c:pt idx="10314">
                  <c:v>14.324599920000002</c:v>
                </c:pt>
                <c:pt idx="10315">
                  <c:v>14.325988800000006</c:v>
                </c:pt>
                <c:pt idx="10316">
                  <c:v>14.327377679999998</c:v>
                </c:pt>
                <c:pt idx="10317">
                  <c:v>14.32876656</c:v>
                </c:pt>
                <c:pt idx="10318">
                  <c:v>14.33015544</c:v>
                </c:pt>
                <c:pt idx="10319">
                  <c:v>14.331547200000006</c:v>
                </c:pt>
                <c:pt idx="10320">
                  <c:v>14.33293896</c:v>
                </c:pt>
                <c:pt idx="10321">
                  <c:v>14.33432784</c:v>
                </c:pt>
                <c:pt idx="10322">
                  <c:v>14.335716720000002</c:v>
                </c:pt>
                <c:pt idx="10323">
                  <c:v>14.337108240000001</c:v>
                </c:pt>
                <c:pt idx="10324">
                  <c:v>14.338494480000001</c:v>
                </c:pt>
                <c:pt idx="10325">
                  <c:v>14.33988336</c:v>
                </c:pt>
                <c:pt idx="10326">
                  <c:v>14.34127224</c:v>
                </c:pt>
                <c:pt idx="10327">
                  <c:v>14.342661120000001</c:v>
                </c:pt>
                <c:pt idx="10328">
                  <c:v>14.344052640000001</c:v>
                </c:pt>
                <c:pt idx="10329">
                  <c:v>14.345441520000014</c:v>
                </c:pt>
                <c:pt idx="10330">
                  <c:v>14.34683064</c:v>
                </c:pt>
                <c:pt idx="10331">
                  <c:v>14.348219520000001</c:v>
                </c:pt>
                <c:pt idx="10332">
                  <c:v>14.349608400000001</c:v>
                </c:pt>
                <c:pt idx="10333">
                  <c:v>14.350997280000014</c:v>
                </c:pt>
                <c:pt idx="10334">
                  <c:v>14.352386160000016</c:v>
                </c:pt>
                <c:pt idx="10335">
                  <c:v>14.35377504</c:v>
                </c:pt>
                <c:pt idx="10336">
                  <c:v>14.355152640000016</c:v>
                </c:pt>
                <c:pt idx="10337">
                  <c:v>14.356541520000018</c:v>
                </c:pt>
                <c:pt idx="10338">
                  <c:v>14.357930640000006</c:v>
                </c:pt>
                <c:pt idx="10339">
                  <c:v>14.35932504</c:v>
                </c:pt>
                <c:pt idx="10340">
                  <c:v>14.360716560000016</c:v>
                </c:pt>
                <c:pt idx="10341">
                  <c:v>14.362105440000002</c:v>
                </c:pt>
                <c:pt idx="10342">
                  <c:v>14.363497200000028</c:v>
                </c:pt>
                <c:pt idx="10343">
                  <c:v>14.364886080000014</c:v>
                </c:pt>
                <c:pt idx="10344">
                  <c:v>14.36627496</c:v>
                </c:pt>
                <c:pt idx="10345">
                  <c:v>14.367663840000002</c:v>
                </c:pt>
                <c:pt idx="10346">
                  <c:v>14.369052720000004</c:v>
                </c:pt>
                <c:pt idx="10347">
                  <c:v>14.370441600000015</c:v>
                </c:pt>
                <c:pt idx="10348">
                  <c:v>14.371819440000001</c:v>
                </c:pt>
                <c:pt idx="10349">
                  <c:v>14.37320832</c:v>
                </c:pt>
                <c:pt idx="10350">
                  <c:v>14.374597200000016</c:v>
                </c:pt>
                <c:pt idx="10351">
                  <c:v>14.375986080000024</c:v>
                </c:pt>
                <c:pt idx="10352">
                  <c:v>14.377374960000001</c:v>
                </c:pt>
                <c:pt idx="10353">
                  <c:v>14.378763840000001</c:v>
                </c:pt>
                <c:pt idx="10354">
                  <c:v>14.38015824</c:v>
                </c:pt>
                <c:pt idx="10355">
                  <c:v>14.38154712</c:v>
                </c:pt>
                <c:pt idx="10356">
                  <c:v>14.382936000000024</c:v>
                </c:pt>
                <c:pt idx="10357">
                  <c:v>14.384324880000001</c:v>
                </c:pt>
                <c:pt idx="10358">
                  <c:v>14.38571376</c:v>
                </c:pt>
                <c:pt idx="10359">
                  <c:v>14.38710552</c:v>
                </c:pt>
                <c:pt idx="10360">
                  <c:v>14.388494400000004</c:v>
                </c:pt>
                <c:pt idx="10361">
                  <c:v>14.389883280000006</c:v>
                </c:pt>
                <c:pt idx="10362">
                  <c:v>14.391263759999999</c:v>
                </c:pt>
                <c:pt idx="10363">
                  <c:v>14.392652640000016</c:v>
                </c:pt>
                <c:pt idx="10364">
                  <c:v>14.39404152</c:v>
                </c:pt>
                <c:pt idx="10365">
                  <c:v>14.395430640000024</c:v>
                </c:pt>
                <c:pt idx="10366">
                  <c:v>14.396819520000006</c:v>
                </c:pt>
                <c:pt idx="10367">
                  <c:v>14.3982084</c:v>
                </c:pt>
                <c:pt idx="10368">
                  <c:v>14.399597280000016</c:v>
                </c:pt>
                <c:pt idx="10369">
                  <c:v>14.40098616</c:v>
                </c:pt>
                <c:pt idx="10370">
                  <c:v>14.402375040000001</c:v>
                </c:pt>
                <c:pt idx="10371">
                  <c:v>14.403763920000001</c:v>
                </c:pt>
                <c:pt idx="10372">
                  <c:v>14.40515544</c:v>
                </c:pt>
                <c:pt idx="10373">
                  <c:v>14.406547200000018</c:v>
                </c:pt>
                <c:pt idx="10374">
                  <c:v>14.407936080000002</c:v>
                </c:pt>
                <c:pt idx="10375">
                  <c:v>14.409324960000001</c:v>
                </c:pt>
                <c:pt idx="10376">
                  <c:v>14.41071384</c:v>
                </c:pt>
                <c:pt idx="10377">
                  <c:v>14.41210272</c:v>
                </c:pt>
                <c:pt idx="10378">
                  <c:v>14.4134916</c:v>
                </c:pt>
                <c:pt idx="10379">
                  <c:v>14.414880480000001</c:v>
                </c:pt>
                <c:pt idx="10380">
                  <c:v>14.416269360000001</c:v>
                </c:pt>
                <c:pt idx="10381">
                  <c:v>14.41765824</c:v>
                </c:pt>
                <c:pt idx="10382">
                  <c:v>14.41904712</c:v>
                </c:pt>
                <c:pt idx="10383">
                  <c:v>14.420436000000022</c:v>
                </c:pt>
                <c:pt idx="10384">
                  <c:v>14.421827759999999</c:v>
                </c:pt>
                <c:pt idx="10385">
                  <c:v>14.42321664</c:v>
                </c:pt>
                <c:pt idx="10386">
                  <c:v>14.42460552</c:v>
                </c:pt>
                <c:pt idx="10387">
                  <c:v>14.4259944</c:v>
                </c:pt>
                <c:pt idx="10388">
                  <c:v>14.427383280000001</c:v>
                </c:pt>
                <c:pt idx="10389">
                  <c:v>14.428772159999999</c:v>
                </c:pt>
                <c:pt idx="10390">
                  <c:v>14.43016392</c:v>
                </c:pt>
                <c:pt idx="10391">
                  <c:v>14.4315528</c:v>
                </c:pt>
                <c:pt idx="10392">
                  <c:v>14.43293064</c:v>
                </c:pt>
                <c:pt idx="10393">
                  <c:v>14.434319520000001</c:v>
                </c:pt>
                <c:pt idx="10394">
                  <c:v>14.435708400000001</c:v>
                </c:pt>
                <c:pt idx="10395">
                  <c:v>14.43709992</c:v>
                </c:pt>
                <c:pt idx="10396">
                  <c:v>14.43849168</c:v>
                </c:pt>
                <c:pt idx="10397">
                  <c:v>14.439880560000002</c:v>
                </c:pt>
                <c:pt idx="10398">
                  <c:v>14.441269439999999</c:v>
                </c:pt>
                <c:pt idx="10399">
                  <c:v>14.4426612</c:v>
                </c:pt>
                <c:pt idx="10400">
                  <c:v>14.444038800000001</c:v>
                </c:pt>
                <c:pt idx="10401">
                  <c:v>14.445441600000002</c:v>
                </c:pt>
                <c:pt idx="10402">
                  <c:v>14.44681656</c:v>
                </c:pt>
                <c:pt idx="10403">
                  <c:v>14.44821936</c:v>
                </c:pt>
                <c:pt idx="10404">
                  <c:v>14.449597200000014</c:v>
                </c:pt>
                <c:pt idx="10405">
                  <c:v>14.450986080000016</c:v>
                </c:pt>
                <c:pt idx="10406">
                  <c:v>14.452386000000024</c:v>
                </c:pt>
                <c:pt idx="10407">
                  <c:v>14.453774880000006</c:v>
                </c:pt>
                <c:pt idx="10408">
                  <c:v>14.455163760000001</c:v>
                </c:pt>
                <c:pt idx="10409">
                  <c:v>14.456552640000016</c:v>
                </c:pt>
                <c:pt idx="10410">
                  <c:v>14.45794152</c:v>
                </c:pt>
                <c:pt idx="10411">
                  <c:v>14.45931672</c:v>
                </c:pt>
                <c:pt idx="10412">
                  <c:v>14.460719520000016</c:v>
                </c:pt>
                <c:pt idx="10413">
                  <c:v>14.4621084</c:v>
                </c:pt>
                <c:pt idx="10414">
                  <c:v>14.463497280000018</c:v>
                </c:pt>
                <c:pt idx="10415">
                  <c:v>14.464886160000002</c:v>
                </c:pt>
                <c:pt idx="10416">
                  <c:v>14.466275040000001</c:v>
                </c:pt>
                <c:pt idx="10417">
                  <c:v>14.46766392</c:v>
                </c:pt>
                <c:pt idx="10418">
                  <c:v>14.469052800000016</c:v>
                </c:pt>
                <c:pt idx="10419">
                  <c:v>14.47044168</c:v>
                </c:pt>
                <c:pt idx="10420">
                  <c:v>14.471830560000004</c:v>
                </c:pt>
                <c:pt idx="10421">
                  <c:v>14.473219440000001</c:v>
                </c:pt>
                <c:pt idx="10422">
                  <c:v>14.47460832</c:v>
                </c:pt>
                <c:pt idx="10423">
                  <c:v>14.475997200000016</c:v>
                </c:pt>
                <c:pt idx="10424">
                  <c:v>14.47738608</c:v>
                </c:pt>
                <c:pt idx="10425">
                  <c:v>14.478774960000001</c:v>
                </c:pt>
                <c:pt idx="10426">
                  <c:v>14.480163840000001</c:v>
                </c:pt>
                <c:pt idx="10427">
                  <c:v>14.48155272</c:v>
                </c:pt>
                <c:pt idx="10428">
                  <c:v>14.4829416</c:v>
                </c:pt>
                <c:pt idx="10429">
                  <c:v>14.484330480000001</c:v>
                </c:pt>
                <c:pt idx="10430">
                  <c:v>14.485708320000002</c:v>
                </c:pt>
                <c:pt idx="10431">
                  <c:v>14.487097200000004</c:v>
                </c:pt>
                <c:pt idx="10432">
                  <c:v>14.488486080000015</c:v>
                </c:pt>
                <c:pt idx="10433">
                  <c:v>14.48987496</c:v>
                </c:pt>
                <c:pt idx="10434">
                  <c:v>14.49126384</c:v>
                </c:pt>
                <c:pt idx="10435">
                  <c:v>14.492652720000002</c:v>
                </c:pt>
                <c:pt idx="10436">
                  <c:v>14.494041600000001</c:v>
                </c:pt>
                <c:pt idx="10437">
                  <c:v>14.495430480000014</c:v>
                </c:pt>
                <c:pt idx="10438">
                  <c:v>14.49681936</c:v>
                </c:pt>
                <c:pt idx="10439">
                  <c:v>14.49820824</c:v>
                </c:pt>
                <c:pt idx="10440">
                  <c:v>14.499600000000004</c:v>
                </c:pt>
                <c:pt idx="10441">
                  <c:v>14.500988880000001</c:v>
                </c:pt>
                <c:pt idx="10442">
                  <c:v>14.50237776</c:v>
                </c:pt>
                <c:pt idx="10443">
                  <c:v>14.503769520000002</c:v>
                </c:pt>
                <c:pt idx="10444">
                  <c:v>14.505158400000001</c:v>
                </c:pt>
                <c:pt idx="10445">
                  <c:v>14.506547280000015</c:v>
                </c:pt>
                <c:pt idx="10446">
                  <c:v>14.50793616</c:v>
                </c:pt>
                <c:pt idx="10447">
                  <c:v>14.50932768</c:v>
                </c:pt>
                <c:pt idx="10448">
                  <c:v>14.510716560000002</c:v>
                </c:pt>
                <c:pt idx="10449">
                  <c:v>14.512105440000001</c:v>
                </c:pt>
                <c:pt idx="10450">
                  <c:v>14.513483280000004</c:v>
                </c:pt>
                <c:pt idx="10451">
                  <c:v>14.514872159999999</c:v>
                </c:pt>
                <c:pt idx="10452">
                  <c:v>14.51626392</c:v>
                </c:pt>
                <c:pt idx="10453">
                  <c:v>14.51764992</c:v>
                </c:pt>
                <c:pt idx="10454">
                  <c:v>14.519038800000002</c:v>
                </c:pt>
                <c:pt idx="10455">
                  <c:v>14.5204416</c:v>
                </c:pt>
                <c:pt idx="10456">
                  <c:v>14.52181656</c:v>
                </c:pt>
                <c:pt idx="10457">
                  <c:v>14.523219360000001</c:v>
                </c:pt>
                <c:pt idx="10458">
                  <c:v>14.524608240000001</c:v>
                </c:pt>
                <c:pt idx="10459">
                  <c:v>14.52599712</c:v>
                </c:pt>
                <c:pt idx="10460">
                  <c:v>14.527372079999999</c:v>
                </c:pt>
                <c:pt idx="10461">
                  <c:v>14.52876384</c:v>
                </c:pt>
                <c:pt idx="10462">
                  <c:v>14.530155600000001</c:v>
                </c:pt>
                <c:pt idx="10463">
                  <c:v>14.531544480000001</c:v>
                </c:pt>
                <c:pt idx="10464">
                  <c:v>14.532933360000001</c:v>
                </c:pt>
                <c:pt idx="10465">
                  <c:v>14.53432488</c:v>
                </c:pt>
                <c:pt idx="10466">
                  <c:v>14.53571664</c:v>
                </c:pt>
                <c:pt idx="10467">
                  <c:v>14.537105520000001</c:v>
                </c:pt>
                <c:pt idx="10468">
                  <c:v>14.538494400000001</c:v>
                </c:pt>
                <c:pt idx="10469">
                  <c:v>14.53988328</c:v>
                </c:pt>
                <c:pt idx="10470">
                  <c:v>14.541275039999997</c:v>
                </c:pt>
                <c:pt idx="10471">
                  <c:v>14.542663920000001</c:v>
                </c:pt>
                <c:pt idx="10472">
                  <c:v>14.544052799999999</c:v>
                </c:pt>
                <c:pt idx="10473">
                  <c:v>14.54544168</c:v>
                </c:pt>
                <c:pt idx="10474">
                  <c:v>14.54683056</c:v>
                </c:pt>
                <c:pt idx="10475">
                  <c:v>14.54821656</c:v>
                </c:pt>
                <c:pt idx="10476">
                  <c:v>14.549608320000001</c:v>
                </c:pt>
                <c:pt idx="10477">
                  <c:v>14.550983280000002</c:v>
                </c:pt>
                <c:pt idx="10478">
                  <c:v>14.552372160000001</c:v>
                </c:pt>
                <c:pt idx="10479">
                  <c:v>14.553761040000001</c:v>
                </c:pt>
                <c:pt idx="10480">
                  <c:v>14.555149920000016</c:v>
                </c:pt>
                <c:pt idx="10481">
                  <c:v>14.556538800000016</c:v>
                </c:pt>
                <c:pt idx="10482">
                  <c:v>14.557927680000001</c:v>
                </c:pt>
                <c:pt idx="10483">
                  <c:v>14.559316560000006</c:v>
                </c:pt>
                <c:pt idx="10484">
                  <c:v>14.56070544</c:v>
                </c:pt>
                <c:pt idx="10485">
                  <c:v>14.562097200000016</c:v>
                </c:pt>
                <c:pt idx="10486">
                  <c:v>14.563486080000024</c:v>
                </c:pt>
                <c:pt idx="10487">
                  <c:v>14.564874960000001</c:v>
                </c:pt>
                <c:pt idx="10488">
                  <c:v>14.566263840000001</c:v>
                </c:pt>
                <c:pt idx="10489">
                  <c:v>14.56765272</c:v>
                </c:pt>
                <c:pt idx="10490">
                  <c:v>14.5690416</c:v>
                </c:pt>
                <c:pt idx="10491">
                  <c:v>14.570430480000002</c:v>
                </c:pt>
                <c:pt idx="10492">
                  <c:v>14.571819360000001</c:v>
                </c:pt>
                <c:pt idx="10493">
                  <c:v>14.57320824</c:v>
                </c:pt>
                <c:pt idx="10494">
                  <c:v>14.57459712</c:v>
                </c:pt>
                <c:pt idx="10495">
                  <c:v>14.575986000000018</c:v>
                </c:pt>
                <c:pt idx="10496">
                  <c:v>14.577374880000001</c:v>
                </c:pt>
                <c:pt idx="10497">
                  <c:v>14.578763759999999</c:v>
                </c:pt>
                <c:pt idx="10498">
                  <c:v>14.580152640000001</c:v>
                </c:pt>
                <c:pt idx="10499">
                  <c:v>14.58154152</c:v>
                </c:pt>
                <c:pt idx="10500">
                  <c:v>14.582930640000002</c:v>
                </c:pt>
                <c:pt idx="10501">
                  <c:v>14.584319520000001</c:v>
                </c:pt>
                <c:pt idx="10502">
                  <c:v>14.58571104</c:v>
                </c:pt>
                <c:pt idx="10503">
                  <c:v>14.5871028</c:v>
                </c:pt>
                <c:pt idx="10504">
                  <c:v>14.588494320000002</c:v>
                </c:pt>
                <c:pt idx="10505">
                  <c:v>14.589880560000006</c:v>
                </c:pt>
                <c:pt idx="10506">
                  <c:v>14.591269439999998</c:v>
                </c:pt>
                <c:pt idx="10507">
                  <c:v>14.5926612</c:v>
                </c:pt>
                <c:pt idx="10508">
                  <c:v>14.59403616</c:v>
                </c:pt>
                <c:pt idx="10509">
                  <c:v>14.595438960000006</c:v>
                </c:pt>
                <c:pt idx="10510">
                  <c:v>14.59682784</c:v>
                </c:pt>
                <c:pt idx="10511">
                  <c:v>14.59821672</c:v>
                </c:pt>
                <c:pt idx="10512">
                  <c:v>14.5996056</c:v>
                </c:pt>
                <c:pt idx="10513">
                  <c:v>14.600994480000001</c:v>
                </c:pt>
                <c:pt idx="10514">
                  <c:v>14.602383360000001</c:v>
                </c:pt>
                <c:pt idx="10515">
                  <c:v>14.60377224</c:v>
                </c:pt>
                <c:pt idx="10516">
                  <c:v>14.60516112</c:v>
                </c:pt>
                <c:pt idx="10517">
                  <c:v>14.60655</c:v>
                </c:pt>
                <c:pt idx="10518">
                  <c:v>14.607938880000001</c:v>
                </c:pt>
                <c:pt idx="10519">
                  <c:v>14.609327759999999</c:v>
                </c:pt>
                <c:pt idx="10520">
                  <c:v>14.61071664</c:v>
                </c:pt>
                <c:pt idx="10521">
                  <c:v>14.6121084</c:v>
                </c:pt>
                <c:pt idx="10522">
                  <c:v>14.61348336</c:v>
                </c:pt>
                <c:pt idx="10523">
                  <c:v>14.614886160000001</c:v>
                </c:pt>
                <c:pt idx="10524">
                  <c:v>14.616261119999999</c:v>
                </c:pt>
                <c:pt idx="10525">
                  <c:v>14.61766392</c:v>
                </c:pt>
                <c:pt idx="10526">
                  <c:v>14.6190528</c:v>
                </c:pt>
                <c:pt idx="10527">
                  <c:v>14.620441680000001</c:v>
                </c:pt>
                <c:pt idx="10528">
                  <c:v>14.621819520000001</c:v>
                </c:pt>
                <c:pt idx="10529">
                  <c:v>14.623211039999999</c:v>
                </c:pt>
                <c:pt idx="10530">
                  <c:v>14.6246028</c:v>
                </c:pt>
                <c:pt idx="10531">
                  <c:v>14.6259888</c:v>
                </c:pt>
                <c:pt idx="10532">
                  <c:v>14.627380560000001</c:v>
                </c:pt>
                <c:pt idx="10533">
                  <c:v>14.628769439999999</c:v>
                </c:pt>
                <c:pt idx="10534">
                  <c:v>14.63015832</c:v>
                </c:pt>
                <c:pt idx="10535">
                  <c:v>14.6315472</c:v>
                </c:pt>
                <c:pt idx="10536">
                  <c:v>14.63293608</c:v>
                </c:pt>
                <c:pt idx="10537">
                  <c:v>14.634324959999999</c:v>
                </c:pt>
                <c:pt idx="10538">
                  <c:v>14.635713840000001</c:v>
                </c:pt>
                <c:pt idx="10539">
                  <c:v>14.637102719999998</c:v>
                </c:pt>
                <c:pt idx="10540">
                  <c:v>14.6384916</c:v>
                </c:pt>
                <c:pt idx="10541">
                  <c:v>14.639883360000001</c:v>
                </c:pt>
                <c:pt idx="10542">
                  <c:v>14.641272239999999</c:v>
                </c:pt>
                <c:pt idx="10543">
                  <c:v>14.64266112</c:v>
                </c:pt>
                <c:pt idx="10544">
                  <c:v>14.64405</c:v>
                </c:pt>
                <c:pt idx="10545">
                  <c:v>14.64542784</c:v>
                </c:pt>
                <c:pt idx="10546">
                  <c:v>14.646830640000001</c:v>
                </c:pt>
                <c:pt idx="10547">
                  <c:v>14.648205599999999</c:v>
                </c:pt>
                <c:pt idx="10548">
                  <c:v>14.649594480000001</c:v>
                </c:pt>
                <c:pt idx="10549">
                  <c:v>14.650983360000001</c:v>
                </c:pt>
                <c:pt idx="10550">
                  <c:v>14.65237224</c:v>
                </c:pt>
                <c:pt idx="10551">
                  <c:v>14.65376376</c:v>
                </c:pt>
                <c:pt idx="10552">
                  <c:v>14.655152640000004</c:v>
                </c:pt>
                <c:pt idx="10553">
                  <c:v>14.656544400000016</c:v>
                </c:pt>
                <c:pt idx="10554">
                  <c:v>14.65793328</c:v>
                </c:pt>
                <c:pt idx="10555">
                  <c:v>14.659327680000001</c:v>
                </c:pt>
                <c:pt idx="10556">
                  <c:v>14.660716560000004</c:v>
                </c:pt>
                <c:pt idx="10557">
                  <c:v>14.662102800000014</c:v>
                </c:pt>
                <c:pt idx="10558">
                  <c:v>14.663494320000016</c:v>
                </c:pt>
                <c:pt idx="10559">
                  <c:v>14.6648832</c:v>
                </c:pt>
                <c:pt idx="10560">
                  <c:v>14.66626104</c:v>
                </c:pt>
                <c:pt idx="10561">
                  <c:v>14.667652800000004</c:v>
                </c:pt>
                <c:pt idx="10562">
                  <c:v>14.669041680000001</c:v>
                </c:pt>
                <c:pt idx="10563">
                  <c:v>14.670430560000014</c:v>
                </c:pt>
                <c:pt idx="10564">
                  <c:v>14.67182208</c:v>
                </c:pt>
                <c:pt idx="10565">
                  <c:v>14.673211200000001</c:v>
                </c:pt>
                <c:pt idx="10566">
                  <c:v>14.674600080000001</c:v>
                </c:pt>
                <c:pt idx="10567">
                  <c:v>14.675988960000002</c:v>
                </c:pt>
                <c:pt idx="10568">
                  <c:v>14.67738048</c:v>
                </c:pt>
                <c:pt idx="10569">
                  <c:v>14.67876936</c:v>
                </c:pt>
                <c:pt idx="10570">
                  <c:v>14.680158240000001</c:v>
                </c:pt>
                <c:pt idx="10571">
                  <c:v>14.681547120000001</c:v>
                </c:pt>
                <c:pt idx="10572">
                  <c:v>14.682936000000014</c:v>
                </c:pt>
                <c:pt idx="10573">
                  <c:v>14.68432488</c:v>
                </c:pt>
                <c:pt idx="10574">
                  <c:v>14.685716640000004</c:v>
                </c:pt>
                <c:pt idx="10575">
                  <c:v>14.687105520000001</c:v>
                </c:pt>
                <c:pt idx="10576">
                  <c:v>14.6884944</c:v>
                </c:pt>
                <c:pt idx="10577">
                  <c:v>14.68988328</c:v>
                </c:pt>
                <c:pt idx="10578">
                  <c:v>14.691272159999997</c:v>
                </c:pt>
                <c:pt idx="10579">
                  <c:v>14.69265264</c:v>
                </c:pt>
                <c:pt idx="10580">
                  <c:v>14.694041520000001</c:v>
                </c:pt>
                <c:pt idx="10581">
                  <c:v>14.695433280000014</c:v>
                </c:pt>
                <c:pt idx="10582">
                  <c:v>14.69682216</c:v>
                </c:pt>
                <c:pt idx="10583">
                  <c:v>14.698211039999997</c:v>
                </c:pt>
                <c:pt idx="10584">
                  <c:v>14.699599920000002</c:v>
                </c:pt>
                <c:pt idx="10585">
                  <c:v>14.700986160000001</c:v>
                </c:pt>
                <c:pt idx="10586">
                  <c:v>14.70238056</c:v>
                </c:pt>
                <c:pt idx="10587">
                  <c:v>14.70376944</c:v>
                </c:pt>
                <c:pt idx="10588">
                  <c:v>14.705158320000001</c:v>
                </c:pt>
                <c:pt idx="10589">
                  <c:v>14.706547200000006</c:v>
                </c:pt>
                <c:pt idx="10590">
                  <c:v>14.70793608</c:v>
                </c:pt>
                <c:pt idx="10591">
                  <c:v>14.70932496</c:v>
                </c:pt>
                <c:pt idx="10592">
                  <c:v>14.71071384</c:v>
                </c:pt>
                <c:pt idx="10593">
                  <c:v>14.712105600000001</c:v>
                </c:pt>
                <c:pt idx="10594">
                  <c:v>14.713494480000001</c:v>
                </c:pt>
                <c:pt idx="10595">
                  <c:v>14.71488336</c:v>
                </c:pt>
                <c:pt idx="10596">
                  <c:v>14.71627224</c:v>
                </c:pt>
                <c:pt idx="10597">
                  <c:v>14.717661119999999</c:v>
                </c:pt>
                <c:pt idx="10598">
                  <c:v>14.719050000000001</c:v>
                </c:pt>
                <c:pt idx="10599">
                  <c:v>14.72043888</c:v>
                </c:pt>
                <c:pt idx="10600">
                  <c:v>14.721827759999995</c:v>
                </c:pt>
                <c:pt idx="10601">
                  <c:v>14.72321664</c:v>
                </c:pt>
                <c:pt idx="10602">
                  <c:v>14.724605520000001</c:v>
                </c:pt>
                <c:pt idx="10603">
                  <c:v>14.725994400000001</c:v>
                </c:pt>
                <c:pt idx="10604">
                  <c:v>14.727374879999999</c:v>
                </c:pt>
                <c:pt idx="10605">
                  <c:v>14.728763759999993</c:v>
                </c:pt>
                <c:pt idx="10606">
                  <c:v>14.73015264</c:v>
                </c:pt>
                <c:pt idx="10607">
                  <c:v>14.731544400000001</c:v>
                </c:pt>
                <c:pt idx="10608">
                  <c:v>14.732933280000001</c:v>
                </c:pt>
                <c:pt idx="10609">
                  <c:v>14.734322159999993</c:v>
                </c:pt>
                <c:pt idx="10610">
                  <c:v>14.73571104</c:v>
                </c:pt>
                <c:pt idx="10611">
                  <c:v>14.737102800000001</c:v>
                </c:pt>
                <c:pt idx="10612">
                  <c:v>14.738494320000001</c:v>
                </c:pt>
                <c:pt idx="10613">
                  <c:v>14.739883200000001</c:v>
                </c:pt>
                <c:pt idx="10614">
                  <c:v>14.741272079999995</c:v>
                </c:pt>
                <c:pt idx="10615">
                  <c:v>14.742661200000001</c:v>
                </c:pt>
                <c:pt idx="10616">
                  <c:v>14.744050079999999</c:v>
                </c:pt>
                <c:pt idx="10617">
                  <c:v>14.745427680000001</c:v>
                </c:pt>
                <c:pt idx="10618">
                  <c:v>14.746816560000001</c:v>
                </c:pt>
                <c:pt idx="10619">
                  <c:v>14.748205439999991</c:v>
                </c:pt>
                <c:pt idx="10620">
                  <c:v>14.74959432</c:v>
                </c:pt>
                <c:pt idx="10621">
                  <c:v>14.750986080000002</c:v>
                </c:pt>
                <c:pt idx="10622">
                  <c:v>14.752374960000001</c:v>
                </c:pt>
                <c:pt idx="10623">
                  <c:v>14.753763840000001</c:v>
                </c:pt>
                <c:pt idx="10624">
                  <c:v>14.75515272</c:v>
                </c:pt>
                <c:pt idx="10625">
                  <c:v>14.7565416</c:v>
                </c:pt>
                <c:pt idx="10626">
                  <c:v>14.757933360000001</c:v>
                </c:pt>
                <c:pt idx="10627">
                  <c:v>14.759322240000001</c:v>
                </c:pt>
                <c:pt idx="10628">
                  <c:v>14.76071112</c:v>
                </c:pt>
                <c:pt idx="10629">
                  <c:v>14.7621</c:v>
                </c:pt>
                <c:pt idx="10630">
                  <c:v>14.763488880000002</c:v>
                </c:pt>
                <c:pt idx="10631">
                  <c:v>14.764883280000001</c:v>
                </c:pt>
                <c:pt idx="10632">
                  <c:v>14.76627216</c:v>
                </c:pt>
                <c:pt idx="10633">
                  <c:v>14.76766104</c:v>
                </c:pt>
                <c:pt idx="10634">
                  <c:v>14.76904992</c:v>
                </c:pt>
                <c:pt idx="10635">
                  <c:v>14.77042776</c:v>
                </c:pt>
                <c:pt idx="10636">
                  <c:v>14.771827679999999</c:v>
                </c:pt>
                <c:pt idx="10637">
                  <c:v>14.77321656</c:v>
                </c:pt>
                <c:pt idx="10638">
                  <c:v>14.77460544</c:v>
                </c:pt>
                <c:pt idx="10639">
                  <c:v>14.77598328</c:v>
                </c:pt>
                <c:pt idx="10640">
                  <c:v>14.777375039999999</c:v>
                </c:pt>
                <c:pt idx="10641">
                  <c:v>14.778761039999999</c:v>
                </c:pt>
                <c:pt idx="10642">
                  <c:v>14.7801528</c:v>
                </c:pt>
                <c:pt idx="10643">
                  <c:v>14.78154168</c:v>
                </c:pt>
                <c:pt idx="10644">
                  <c:v>14.78293056</c:v>
                </c:pt>
                <c:pt idx="10645">
                  <c:v>14.784322079999999</c:v>
                </c:pt>
                <c:pt idx="10646">
                  <c:v>14.78571384</c:v>
                </c:pt>
                <c:pt idx="10647">
                  <c:v>14.78710272</c:v>
                </c:pt>
                <c:pt idx="10648">
                  <c:v>14.7884916</c:v>
                </c:pt>
                <c:pt idx="10649">
                  <c:v>14.789880480000001</c:v>
                </c:pt>
                <c:pt idx="10650">
                  <c:v>14.791269359999999</c:v>
                </c:pt>
                <c:pt idx="10651">
                  <c:v>14.792658240000002</c:v>
                </c:pt>
                <c:pt idx="10652">
                  <c:v>14.79404712</c:v>
                </c:pt>
                <c:pt idx="10653">
                  <c:v>14.795436000000022</c:v>
                </c:pt>
                <c:pt idx="10654">
                  <c:v>14.796824880000001</c:v>
                </c:pt>
                <c:pt idx="10655">
                  <c:v>14.798205599999999</c:v>
                </c:pt>
                <c:pt idx="10656">
                  <c:v>14.79959448</c:v>
                </c:pt>
                <c:pt idx="10657">
                  <c:v>14.80098336</c:v>
                </c:pt>
                <c:pt idx="10658">
                  <c:v>14.80237224</c:v>
                </c:pt>
                <c:pt idx="10659">
                  <c:v>14.803775040000001</c:v>
                </c:pt>
                <c:pt idx="10660">
                  <c:v>14.805152640000006</c:v>
                </c:pt>
                <c:pt idx="10661">
                  <c:v>14.806541520000014</c:v>
                </c:pt>
                <c:pt idx="10662">
                  <c:v>14.80793064</c:v>
                </c:pt>
                <c:pt idx="10663">
                  <c:v>14.809319520000004</c:v>
                </c:pt>
                <c:pt idx="10664">
                  <c:v>14.810708400000001</c:v>
                </c:pt>
                <c:pt idx="10665">
                  <c:v>14.812097280000014</c:v>
                </c:pt>
                <c:pt idx="10666">
                  <c:v>14.813486160000016</c:v>
                </c:pt>
                <c:pt idx="10667">
                  <c:v>14.81487504</c:v>
                </c:pt>
                <c:pt idx="10668">
                  <c:v>14.816263920000001</c:v>
                </c:pt>
                <c:pt idx="10669">
                  <c:v>14.817655440000001</c:v>
                </c:pt>
                <c:pt idx="10670">
                  <c:v>14.819044320000014</c:v>
                </c:pt>
                <c:pt idx="10671">
                  <c:v>14.820433200000016</c:v>
                </c:pt>
                <c:pt idx="10672">
                  <c:v>14.82182208</c:v>
                </c:pt>
                <c:pt idx="10673">
                  <c:v>14.823211199999999</c:v>
                </c:pt>
                <c:pt idx="10674">
                  <c:v>14.82460008</c:v>
                </c:pt>
                <c:pt idx="10675">
                  <c:v>14.82598896</c:v>
                </c:pt>
                <c:pt idx="10676">
                  <c:v>14.82737784</c:v>
                </c:pt>
                <c:pt idx="10677">
                  <c:v>14.828766720000001</c:v>
                </c:pt>
                <c:pt idx="10678">
                  <c:v>14.830155600000001</c:v>
                </c:pt>
                <c:pt idx="10679">
                  <c:v>14.83154712</c:v>
                </c:pt>
                <c:pt idx="10680">
                  <c:v>14.83292784</c:v>
                </c:pt>
                <c:pt idx="10681">
                  <c:v>14.83431672</c:v>
                </c:pt>
                <c:pt idx="10682">
                  <c:v>14.835708240000002</c:v>
                </c:pt>
                <c:pt idx="10683">
                  <c:v>14.837097120000001</c:v>
                </c:pt>
                <c:pt idx="10684">
                  <c:v>14.838486000000014</c:v>
                </c:pt>
                <c:pt idx="10685">
                  <c:v>14.83987488</c:v>
                </c:pt>
                <c:pt idx="10686">
                  <c:v>14.841263759999997</c:v>
                </c:pt>
                <c:pt idx="10687">
                  <c:v>14.842652640000004</c:v>
                </c:pt>
                <c:pt idx="10688">
                  <c:v>14.844044400000001</c:v>
                </c:pt>
                <c:pt idx="10689">
                  <c:v>14.845433280000016</c:v>
                </c:pt>
                <c:pt idx="10690">
                  <c:v>14.84682216</c:v>
                </c:pt>
                <c:pt idx="10691">
                  <c:v>14.848211039999999</c:v>
                </c:pt>
                <c:pt idx="10692">
                  <c:v>14.849599920000006</c:v>
                </c:pt>
                <c:pt idx="10693">
                  <c:v>14.850988800000014</c:v>
                </c:pt>
                <c:pt idx="10694">
                  <c:v>14.85237768</c:v>
                </c:pt>
                <c:pt idx="10695">
                  <c:v>14.853769440000002</c:v>
                </c:pt>
                <c:pt idx="10696">
                  <c:v>14.855161200000015</c:v>
                </c:pt>
                <c:pt idx="10697">
                  <c:v>14.856538800000024</c:v>
                </c:pt>
                <c:pt idx="10698">
                  <c:v>14.85792768</c:v>
                </c:pt>
                <c:pt idx="10699">
                  <c:v>14.859316560000016</c:v>
                </c:pt>
                <c:pt idx="10700">
                  <c:v>14.860708320000002</c:v>
                </c:pt>
                <c:pt idx="10701">
                  <c:v>14.862097200000024</c:v>
                </c:pt>
                <c:pt idx="10702">
                  <c:v>14.863483200000026</c:v>
                </c:pt>
                <c:pt idx="10703">
                  <c:v>14.86487496</c:v>
                </c:pt>
                <c:pt idx="10704">
                  <c:v>14.86626672</c:v>
                </c:pt>
                <c:pt idx="10705">
                  <c:v>14.867655600000004</c:v>
                </c:pt>
                <c:pt idx="10706">
                  <c:v>14.869044480000015</c:v>
                </c:pt>
                <c:pt idx="10707">
                  <c:v>14.870433360000014</c:v>
                </c:pt>
                <c:pt idx="10708">
                  <c:v>14.87182224</c:v>
                </c:pt>
                <c:pt idx="10709">
                  <c:v>14.873211120000001</c:v>
                </c:pt>
                <c:pt idx="10710">
                  <c:v>14.874602640000004</c:v>
                </c:pt>
                <c:pt idx="10711">
                  <c:v>14.875991520000015</c:v>
                </c:pt>
                <c:pt idx="10712">
                  <c:v>14.87738064</c:v>
                </c:pt>
                <c:pt idx="10713">
                  <c:v>14.878769520000002</c:v>
                </c:pt>
                <c:pt idx="10714">
                  <c:v>14.880158400000001</c:v>
                </c:pt>
                <c:pt idx="10715">
                  <c:v>14.881547280000015</c:v>
                </c:pt>
                <c:pt idx="10716">
                  <c:v>14.882936160000016</c:v>
                </c:pt>
                <c:pt idx="10717">
                  <c:v>14.88432504</c:v>
                </c:pt>
                <c:pt idx="10718">
                  <c:v>14.885713920000002</c:v>
                </c:pt>
                <c:pt idx="10719">
                  <c:v>14.887102800000006</c:v>
                </c:pt>
                <c:pt idx="10720">
                  <c:v>14.888491680000001</c:v>
                </c:pt>
                <c:pt idx="10721">
                  <c:v>14.889880560000016</c:v>
                </c:pt>
                <c:pt idx="10722">
                  <c:v>14.89126944</c:v>
                </c:pt>
                <c:pt idx="10723">
                  <c:v>14.892661200000004</c:v>
                </c:pt>
                <c:pt idx="10724">
                  <c:v>14.89405008</c:v>
                </c:pt>
                <c:pt idx="10725">
                  <c:v>14.895438960000016</c:v>
                </c:pt>
                <c:pt idx="10726">
                  <c:v>14.896816560000016</c:v>
                </c:pt>
                <c:pt idx="10727">
                  <c:v>14.89820544</c:v>
                </c:pt>
                <c:pt idx="10728">
                  <c:v>14.899597200000024</c:v>
                </c:pt>
                <c:pt idx="10729">
                  <c:v>14.900986080000004</c:v>
                </c:pt>
                <c:pt idx="10730">
                  <c:v>14.90237496</c:v>
                </c:pt>
                <c:pt idx="10731">
                  <c:v>14.90376384</c:v>
                </c:pt>
                <c:pt idx="10732">
                  <c:v>14.90515272</c:v>
                </c:pt>
                <c:pt idx="10733">
                  <c:v>14.906541600000002</c:v>
                </c:pt>
                <c:pt idx="10734">
                  <c:v>14.907936000000014</c:v>
                </c:pt>
                <c:pt idx="10735">
                  <c:v>14.90932776</c:v>
                </c:pt>
                <c:pt idx="10736">
                  <c:v>14.91071664</c:v>
                </c:pt>
                <c:pt idx="10737">
                  <c:v>14.912105520000004</c:v>
                </c:pt>
                <c:pt idx="10738">
                  <c:v>14.913483360000004</c:v>
                </c:pt>
                <c:pt idx="10739">
                  <c:v>14.914872240000001</c:v>
                </c:pt>
                <c:pt idx="10740">
                  <c:v>14.91626376</c:v>
                </c:pt>
                <c:pt idx="10741">
                  <c:v>14.91765264</c:v>
                </c:pt>
                <c:pt idx="10742">
                  <c:v>14.919044400000002</c:v>
                </c:pt>
                <c:pt idx="10743">
                  <c:v>14.920436160000015</c:v>
                </c:pt>
                <c:pt idx="10744">
                  <c:v>14.92182768</c:v>
                </c:pt>
                <c:pt idx="10745">
                  <c:v>14.92321656</c:v>
                </c:pt>
                <c:pt idx="10746">
                  <c:v>14.924602800000002</c:v>
                </c:pt>
                <c:pt idx="10747">
                  <c:v>14.925991680000001</c:v>
                </c:pt>
                <c:pt idx="10748">
                  <c:v>14.92738056</c:v>
                </c:pt>
                <c:pt idx="10749">
                  <c:v>14.928761039999999</c:v>
                </c:pt>
                <c:pt idx="10750">
                  <c:v>14.93014992</c:v>
                </c:pt>
                <c:pt idx="10751">
                  <c:v>14.93154168</c:v>
                </c:pt>
                <c:pt idx="10752">
                  <c:v>14.932930560000004</c:v>
                </c:pt>
                <c:pt idx="10753">
                  <c:v>14.934319439999999</c:v>
                </c:pt>
                <c:pt idx="10754">
                  <c:v>14.93570832</c:v>
                </c:pt>
                <c:pt idx="10755">
                  <c:v>14.9370972</c:v>
                </c:pt>
                <c:pt idx="10756">
                  <c:v>14.938486080000002</c:v>
                </c:pt>
                <c:pt idx="10757">
                  <c:v>14.939877840000001</c:v>
                </c:pt>
                <c:pt idx="10758">
                  <c:v>14.94126672</c:v>
                </c:pt>
                <c:pt idx="10759">
                  <c:v>14.94265824</c:v>
                </c:pt>
                <c:pt idx="10760">
                  <c:v>14.94404712</c:v>
                </c:pt>
                <c:pt idx="10761">
                  <c:v>14.945436000000024</c:v>
                </c:pt>
                <c:pt idx="10762">
                  <c:v>14.946819360000001</c:v>
                </c:pt>
                <c:pt idx="10763">
                  <c:v>14.94820824</c:v>
                </c:pt>
                <c:pt idx="10764">
                  <c:v>14.94959712</c:v>
                </c:pt>
                <c:pt idx="10765">
                  <c:v>14.950986000000018</c:v>
                </c:pt>
                <c:pt idx="10766">
                  <c:v>14.952374880000002</c:v>
                </c:pt>
                <c:pt idx="10767">
                  <c:v>14.953766640000016</c:v>
                </c:pt>
                <c:pt idx="10768">
                  <c:v>14.9551584</c:v>
                </c:pt>
                <c:pt idx="10769">
                  <c:v>14.956547280000024</c:v>
                </c:pt>
                <c:pt idx="10770">
                  <c:v>14.957936160000004</c:v>
                </c:pt>
                <c:pt idx="10771">
                  <c:v>14.95932504</c:v>
                </c:pt>
                <c:pt idx="10772">
                  <c:v>14.96071392</c:v>
                </c:pt>
                <c:pt idx="10773">
                  <c:v>14.962099920000016</c:v>
                </c:pt>
                <c:pt idx="10774">
                  <c:v>14.963494320000024</c:v>
                </c:pt>
                <c:pt idx="10775">
                  <c:v>14.964883200000004</c:v>
                </c:pt>
                <c:pt idx="10776">
                  <c:v>14.96627208</c:v>
                </c:pt>
                <c:pt idx="10777">
                  <c:v>14.9676612</c:v>
                </c:pt>
                <c:pt idx="10778">
                  <c:v>14.969050080000002</c:v>
                </c:pt>
                <c:pt idx="10779">
                  <c:v>14.970438960000006</c:v>
                </c:pt>
                <c:pt idx="10780">
                  <c:v>14.971816560000002</c:v>
                </c:pt>
                <c:pt idx="10781">
                  <c:v>14.973205440000001</c:v>
                </c:pt>
                <c:pt idx="10782">
                  <c:v>14.974594320000016</c:v>
                </c:pt>
                <c:pt idx="10783">
                  <c:v>14.975983200000016</c:v>
                </c:pt>
                <c:pt idx="10784">
                  <c:v>14.97737208</c:v>
                </c:pt>
                <c:pt idx="10785">
                  <c:v>14.978761200000001</c:v>
                </c:pt>
                <c:pt idx="10786">
                  <c:v>14.98015272</c:v>
                </c:pt>
                <c:pt idx="10787">
                  <c:v>14.98154448</c:v>
                </c:pt>
                <c:pt idx="10788">
                  <c:v>14.982936000000022</c:v>
                </c:pt>
                <c:pt idx="10789">
                  <c:v>14.984324880000001</c:v>
                </c:pt>
                <c:pt idx="10790">
                  <c:v>14.985716640000014</c:v>
                </c:pt>
                <c:pt idx="10791">
                  <c:v>14.98710552</c:v>
                </c:pt>
                <c:pt idx="10792">
                  <c:v>14.9884944</c:v>
                </c:pt>
                <c:pt idx="10793">
                  <c:v>14.989883280000004</c:v>
                </c:pt>
                <c:pt idx="10794">
                  <c:v>14.991261119999999</c:v>
                </c:pt>
                <c:pt idx="10795">
                  <c:v>14.992650000000006</c:v>
                </c:pt>
                <c:pt idx="10796">
                  <c:v>14.99404152</c:v>
                </c:pt>
                <c:pt idx="10797">
                  <c:v>14.99542776</c:v>
                </c:pt>
                <c:pt idx="10798">
                  <c:v>14.99681664</c:v>
                </c:pt>
                <c:pt idx="10799">
                  <c:v>14.998205520000001</c:v>
                </c:pt>
                <c:pt idx="10800">
                  <c:v>14.999594400000015</c:v>
                </c:pt>
                <c:pt idx="10801">
                  <c:v>15.00098328</c:v>
                </c:pt>
                <c:pt idx="10802">
                  <c:v>15.00237216</c:v>
                </c:pt>
                <c:pt idx="10803">
                  <c:v>15.003761040000001</c:v>
                </c:pt>
                <c:pt idx="10804">
                  <c:v>15.005149920000004</c:v>
                </c:pt>
                <c:pt idx="10805">
                  <c:v>15.006538800000015</c:v>
                </c:pt>
                <c:pt idx="10806">
                  <c:v>15.00792768</c:v>
                </c:pt>
                <c:pt idx="10807">
                  <c:v>15.00931656</c:v>
                </c:pt>
                <c:pt idx="10808">
                  <c:v>15.010705440000001</c:v>
                </c:pt>
                <c:pt idx="10809">
                  <c:v>15.012094320000006</c:v>
                </c:pt>
                <c:pt idx="10810">
                  <c:v>15.013483200000014</c:v>
                </c:pt>
                <c:pt idx="10811">
                  <c:v>15.01487208</c:v>
                </c:pt>
                <c:pt idx="10812">
                  <c:v>15.016261200000001</c:v>
                </c:pt>
                <c:pt idx="10813">
                  <c:v>15.017650080000001</c:v>
                </c:pt>
                <c:pt idx="10814">
                  <c:v>15.01903896</c:v>
                </c:pt>
                <c:pt idx="10815">
                  <c:v>15.02043048</c:v>
                </c:pt>
                <c:pt idx="10816">
                  <c:v>15.02181936</c:v>
                </c:pt>
                <c:pt idx="10817">
                  <c:v>15.023208240000001</c:v>
                </c:pt>
                <c:pt idx="10818">
                  <c:v>15.024597120000001</c:v>
                </c:pt>
                <c:pt idx="10819">
                  <c:v>15.025986000000014</c:v>
                </c:pt>
                <c:pt idx="10820">
                  <c:v>15.027377759999997</c:v>
                </c:pt>
                <c:pt idx="10821">
                  <c:v>15.028769520000001</c:v>
                </c:pt>
                <c:pt idx="10822">
                  <c:v>15.030158399999999</c:v>
                </c:pt>
                <c:pt idx="10823">
                  <c:v>15.031544400000001</c:v>
                </c:pt>
                <c:pt idx="10824">
                  <c:v>15.03293328</c:v>
                </c:pt>
                <c:pt idx="10825">
                  <c:v>15.034322159999997</c:v>
                </c:pt>
                <c:pt idx="10826">
                  <c:v>15.035711040000001</c:v>
                </c:pt>
                <c:pt idx="10827">
                  <c:v>15.037099920000001</c:v>
                </c:pt>
                <c:pt idx="10828">
                  <c:v>15.0384888</c:v>
                </c:pt>
                <c:pt idx="10829">
                  <c:v>15.03987768</c:v>
                </c:pt>
                <c:pt idx="10830">
                  <c:v>15.041269439999999</c:v>
                </c:pt>
                <c:pt idx="10831">
                  <c:v>15.042658320000001</c:v>
                </c:pt>
                <c:pt idx="10832">
                  <c:v>15.0440472</c:v>
                </c:pt>
                <c:pt idx="10833">
                  <c:v>15.045436080000016</c:v>
                </c:pt>
                <c:pt idx="10834">
                  <c:v>15.04682496</c:v>
                </c:pt>
                <c:pt idx="10835">
                  <c:v>15.048213839999999</c:v>
                </c:pt>
                <c:pt idx="10836">
                  <c:v>15.049602720000001</c:v>
                </c:pt>
                <c:pt idx="10837">
                  <c:v>15.050983200000006</c:v>
                </c:pt>
                <c:pt idx="10838">
                  <c:v>15.05237784</c:v>
                </c:pt>
                <c:pt idx="10839">
                  <c:v>15.05376672</c:v>
                </c:pt>
                <c:pt idx="10840">
                  <c:v>15.055155600000004</c:v>
                </c:pt>
                <c:pt idx="10841">
                  <c:v>15.056544480000015</c:v>
                </c:pt>
                <c:pt idx="10842">
                  <c:v>15.05793336</c:v>
                </c:pt>
                <c:pt idx="10843">
                  <c:v>15.05932224</c:v>
                </c:pt>
                <c:pt idx="10844">
                  <c:v>15.060711120000001</c:v>
                </c:pt>
                <c:pt idx="10845">
                  <c:v>15.062100000000004</c:v>
                </c:pt>
                <c:pt idx="10846">
                  <c:v>15.063488880000016</c:v>
                </c:pt>
                <c:pt idx="10847">
                  <c:v>15.06487776</c:v>
                </c:pt>
                <c:pt idx="10848">
                  <c:v>15.06626664</c:v>
                </c:pt>
                <c:pt idx="10849">
                  <c:v>15.067655520000002</c:v>
                </c:pt>
                <c:pt idx="10850">
                  <c:v>15.069047280000015</c:v>
                </c:pt>
                <c:pt idx="10851">
                  <c:v>15.070438800000014</c:v>
                </c:pt>
                <c:pt idx="10852">
                  <c:v>15.07181664</c:v>
                </c:pt>
                <c:pt idx="10853">
                  <c:v>15.07320552</c:v>
                </c:pt>
                <c:pt idx="10854">
                  <c:v>15.074594400000002</c:v>
                </c:pt>
                <c:pt idx="10855">
                  <c:v>15.075983280000004</c:v>
                </c:pt>
                <c:pt idx="10856">
                  <c:v>15.077372159999999</c:v>
                </c:pt>
                <c:pt idx="10857">
                  <c:v>15.07876104</c:v>
                </c:pt>
                <c:pt idx="10858">
                  <c:v>15.08014992</c:v>
                </c:pt>
                <c:pt idx="10859">
                  <c:v>15.081538800000002</c:v>
                </c:pt>
                <c:pt idx="10860">
                  <c:v>15.082927680000001</c:v>
                </c:pt>
                <c:pt idx="10861">
                  <c:v>15.084316560000001</c:v>
                </c:pt>
                <c:pt idx="10862">
                  <c:v>15.08570544</c:v>
                </c:pt>
                <c:pt idx="10863">
                  <c:v>15.08709432</c:v>
                </c:pt>
                <c:pt idx="10864">
                  <c:v>15.088486080000004</c:v>
                </c:pt>
                <c:pt idx="10865">
                  <c:v>15.08987496</c:v>
                </c:pt>
                <c:pt idx="10866">
                  <c:v>15.09126672</c:v>
                </c:pt>
                <c:pt idx="10867">
                  <c:v>15.092655600000002</c:v>
                </c:pt>
                <c:pt idx="10868">
                  <c:v>15.094044480000001</c:v>
                </c:pt>
                <c:pt idx="10869">
                  <c:v>15.095433360000015</c:v>
                </c:pt>
                <c:pt idx="10870">
                  <c:v>15.09682224</c:v>
                </c:pt>
                <c:pt idx="10871">
                  <c:v>15.098211119999997</c:v>
                </c:pt>
                <c:pt idx="10872">
                  <c:v>15.099600000000002</c:v>
                </c:pt>
                <c:pt idx="10873">
                  <c:v>15.100991520000001</c:v>
                </c:pt>
                <c:pt idx="10874">
                  <c:v>15.10237776</c:v>
                </c:pt>
                <c:pt idx="10875">
                  <c:v>15.10376664</c:v>
                </c:pt>
                <c:pt idx="10876">
                  <c:v>15.10515552</c:v>
                </c:pt>
                <c:pt idx="10877">
                  <c:v>15.106544400000002</c:v>
                </c:pt>
                <c:pt idx="10878">
                  <c:v>15.107933280000001</c:v>
                </c:pt>
                <c:pt idx="10879">
                  <c:v>15.10932216</c:v>
                </c:pt>
                <c:pt idx="10880">
                  <c:v>15.11071104</c:v>
                </c:pt>
                <c:pt idx="10881">
                  <c:v>15.11209992</c:v>
                </c:pt>
                <c:pt idx="10882">
                  <c:v>15.113491680000001</c:v>
                </c:pt>
                <c:pt idx="10883">
                  <c:v>15.114883200000001</c:v>
                </c:pt>
                <c:pt idx="10884">
                  <c:v>15.11627208</c:v>
                </c:pt>
                <c:pt idx="10885">
                  <c:v>15.117661200000001</c:v>
                </c:pt>
                <c:pt idx="10886">
                  <c:v>15.1190388</c:v>
                </c:pt>
                <c:pt idx="10887">
                  <c:v>15.120427680000001</c:v>
                </c:pt>
                <c:pt idx="10888">
                  <c:v>15.121819439999999</c:v>
                </c:pt>
                <c:pt idx="10889">
                  <c:v>15.12320832</c:v>
                </c:pt>
                <c:pt idx="10890">
                  <c:v>15.1245972</c:v>
                </c:pt>
                <c:pt idx="10891">
                  <c:v>15.125986080000002</c:v>
                </c:pt>
                <c:pt idx="10892">
                  <c:v>15.127374959999999</c:v>
                </c:pt>
                <c:pt idx="10893">
                  <c:v>15.12876672</c:v>
                </c:pt>
                <c:pt idx="10894">
                  <c:v>15.13015272</c:v>
                </c:pt>
                <c:pt idx="10895">
                  <c:v>15.1315416</c:v>
                </c:pt>
                <c:pt idx="10896">
                  <c:v>15.132930480000001</c:v>
                </c:pt>
                <c:pt idx="10897">
                  <c:v>15.134319359999999</c:v>
                </c:pt>
                <c:pt idx="10898">
                  <c:v>15.13570824</c:v>
                </c:pt>
                <c:pt idx="10899">
                  <c:v>15.13709712</c:v>
                </c:pt>
                <c:pt idx="10900">
                  <c:v>15.138486</c:v>
                </c:pt>
                <c:pt idx="10901">
                  <c:v>15.139880640000001</c:v>
                </c:pt>
                <c:pt idx="10902">
                  <c:v>15.14126952</c:v>
                </c:pt>
                <c:pt idx="10903">
                  <c:v>15.1426584</c:v>
                </c:pt>
                <c:pt idx="10904">
                  <c:v>15.144047280000001</c:v>
                </c:pt>
                <c:pt idx="10905">
                  <c:v>15.145436160000004</c:v>
                </c:pt>
                <c:pt idx="10906">
                  <c:v>15.14682504</c:v>
                </c:pt>
                <c:pt idx="10907">
                  <c:v>15.14821656</c:v>
                </c:pt>
                <c:pt idx="10908">
                  <c:v>15.14960544</c:v>
                </c:pt>
                <c:pt idx="10909">
                  <c:v>15.150994320000002</c:v>
                </c:pt>
                <c:pt idx="10910">
                  <c:v>15.152383200000004</c:v>
                </c:pt>
                <c:pt idx="10911">
                  <c:v>15.15377208</c:v>
                </c:pt>
                <c:pt idx="10912">
                  <c:v>15.1551612</c:v>
                </c:pt>
                <c:pt idx="10913">
                  <c:v>15.156538800000016</c:v>
                </c:pt>
                <c:pt idx="10914">
                  <c:v>15.15792768</c:v>
                </c:pt>
                <c:pt idx="10915">
                  <c:v>15.159319440000001</c:v>
                </c:pt>
                <c:pt idx="10916">
                  <c:v>15.16071384</c:v>
                </c:pt>
                <c:pt idx="10917">
                  <c:v>15.16210272</c:v>
                </c:pt>
                <c:pt idx="10918">
                  <c:v>15.1634916</c:v>
                </c:pt>
                <c:pt idx="10919">
                  <c:v>15.164880480000001</c:v>
                </c:pt>
                <c:pt idx="10920">
                  <c:v>15.166269360000001</c:v>
                </c:pt>
                <c:pt idx="10921">
                  <c:v>15.167658240000002</c:v>
                </c:pt>
                <c:pt idx="10922">
                  <c:v>15.16904712</c:v>
                </c:pt>
                <c:pt idx="10923">
                  <c:v>15.170436000000022</c:v>
                </c:pt>
                <c:pt idx="10924">
                  <c:v>15.171824880000001</c:v>
                </c:pt>
                <c:pt idx="10925">
                  <c:v>15.17321664</c:v>
                </c:pt>
                <c:pt idx="10926">
                  <c:v>15.17460552</c:v>
                </c:pt>
                <c:pt idx="10927">
                  <c:v>15.1759944</c:v>
                </c:pt>
                <c:pt idx="10928">
                  <c:v>15.177383280000001</c:v>
                </c:pt>
                <c:pt idx="10929">
                  <c:v>15.178772159999999</c:v>
                </c:pt>
                <c:pt idx="10930">
                  <c:v>15.18016104</c:v>
                </c:pt>
                <c:pt idx="10931">
                  <c:v>15.181538880000002</c:v>
                </c:pt>
                <c:pt idx="10932">
                  <c:v>15.18292776</c:v>
                </c:pt>
                <c:pt idx="10933">
                  <c:v>15.18431664</c:v>
                </c:pt>
                <c:pt idx="10934">
                  <c:v>15.185705520000004</c:v>
                </c:pt>
                <c:pt idx="10935">
                  <c:v>15.18709728</c:v>
                </c:pt>
                <c:pt idx="10936">
                  <c:v>15.1884888</c:v>
                </c:pt>
                <c:pt idx="10937">
                  <c:v>15.189880560000002</c:v>
                </c:pt>
                <c:pt idx="10938">
                  <c:v>15.191269439999999</c:v>
                </c:pt>
                <c:pt idx="10939">
                  <c:v>15.19265832</c:v>
                </c:pt>
                <c:pt idx="10940">
                  <c:v>15.194038800000001</c:v>
                </c:pt>
                <c:pt idx="10941">
                  <c:v>15.19542768</c:v>
                </c:pt>
                <c:pt idx="10942">
                  <c:v>15.196819440000001</c:v>
                </c:pt>
                <c:pt idx="10943">
                  <c:v>15.198211199999998</c:v>
                </c:pt>
                <c:pt idx="10944">
                  <c:v>15.199602720000001</c:v>
                </c:pt>
                <c:pt idx="10945">
                  <c:v>15.2009916</c:v>
                </c:pt>
                <c:pt idx="10946">
                  <c:v>15.20236944</c:v>
                </c:pt>
                <c:pt idx="10947">
                  <c:v>15.203761200000001</c:v>
                </c:pt>
                <c:pt idx="10948">
                  <c:v>15.205150080000001</c:v>
                </c:pt>
                <c:pt idx="10949">
                  <c:v>15.20653896</c:v>
                </c:pt>
                <c:pt idx="10950">
                  <c:v>15.20792784</c:v>
                </c:pt>
                <c:pt idx="10951">
                  <c:v>15.20931672</c:v>
                </c:pt>
                <c:pt idx="10952">
                  <c:v>15.210705600000001</c:v>
                </c:pt>
                <c:pt idx="10953">
                  <c:v>15.212094480000001</c:v>
                </c:pt>
                <c:pt idx="10954">
                  <c:v>15.213486000000014</c:v>
                </c:pt>
                <c:pt idx="10955">
                  <c:v>15.21487488</c:v>
                </c:pt>
                <c:pt idx="10956">
                  <c:v>15.216263759999997</c:v>
                </c:pt>
                <c:pt idx="10957">
                  <c:v>15.217655520000001</c:v>
                </c:pt>
                <c:pt idx="10958">
                  <c:v>15.219044400000001</c:v>
                </c:pt>
                <c:pt idx="10959">
                  <c:v>15.22043328</c:v>
                </c:pt>
                <c:pt idx="10960">
                  <c:v>15.221822159999997</c:v>
                </c:pt>
                <c:pt idx="10961">
                  <c:v>15.223213919999999</c:v>
                </c:pt>
                <c:pt idx="10962">
                  <c:v>15.2246028</c:v>
                </c:pt>
                <c:pt idx="10963">
                  <c:v>15.22599168</c:v>
                </c:pt>
                <c:pt idx="10964">
                  <c:v>15.22738056</c:v>
                </c:pt>
                <c:pt idx="10965">
                  <c:v>15.228761039999997</c:v>
                </c:pt>
                <c:pt idx="10966">
                  <c:v>15.230149920000001</c:v>
                </c:pt>
                <c:pt idx="10967">
                  <c:v>15.231541679999999</c:v>
                </c:pt>
                <c:pt idx="10968">
                  <c:v>15.23293608</c:v>
                </c:pt>
                <c:pt idx="10969">
                  <c:v>15.234324959999997</c:v>
                </c:pt>
                <c:pt idx="10970">
                  <c:v>15.235716720000001</c:v>
                </c:pt>
                <c:pt idx="10971">
                  <c:v>15.2371056</c:v>
                </c:pt>
                <c:pt idx="10972">
                  <c:v>15.238486080000001</c:v>
                </c:pt>
                <c:pt idx="10973">
                  <c:v>15.23987784</c:v>
                </c:pt>
                <c:pt idx="10974">
                  <c:v>15.241266719999997</c:v>
                </c:pt>
                <c:pt idx="10975">
                  <c:v>15.242655600000001</c:v>
                </c:pt>
                <c:pt idx="10976">
                  <c:v>15.244047119999999</c:v>
                </c:pt>
                <c:pt idx="10977">
                  <c:v>15.245436000000014</c:v>
                </c:pt>
                <c:pt idx="10978">
                  <c:v>15.24682488</c:v>
                </c:pt>
                <c:pt idx="10979">
                  <c:v>15.248213759999983</c:v>
                </c:pt>
                <c:pt idx="10980">
                  <c:v>15.2495916</c:v>
                </c:pt>
                <c:pt idx="10981">
                  <c:v>15.250980480000001</c:v>
                </c:pt>
                <c:pt idx="10982">
                  <c:v>15.25238328</c:v>
                </c:pt>
                <c:pt idx="10983">
                  <c:v>15.25377216</c:v>
                </c:pt>
                <c:pt idx="10984">
                  <c:v>15.255161040000001</c:v>
                </c:pt>
                <c:pt idx="10985">
                  <c:v>15.256536000000024</c:v>
                </c:pt>
                <c:pt idx="10986">
                  <c:v>15.2579388</c:v>
                </c:pt>
                <c:pt idx="10987">
                  <c:v>15.25932768</c:v>
                </c:pt>
                <c:pt idx="10988">
                  <c:v>15.260716560000002</c:v>
                </c:pt>
                <c:pt idx="10989">
                  <c:v>15.262105440000001</c:v>
                </c:pt>
                <c:pt idx="10990">
                  <c:v>15.263494320000014</c:v>
                </c:pt>
                <c:pt idx="10991">
                  <c:v>15.264872159999999</c:v>
                </c:pt>
                <c:pt idx="10992">
                  <c:v>15.26626104</c:v>
                </c:pt>
                <c:pt idx="10993">
                  <c:v>15.26764992</c:v>
                </c:pt>
                <c:pt idx="10994">
                  <c:v>15.269038800000002</c:v>
                </c:pt>
                <c:pt idx="10995">
                  <c:v>15.270427680000001</c:v>
                </c:pt>
                <c:pt idx="10996">
                  <c:v>15.271816560000001</c:v>
                </c:pt>
                <c:pt idx="10997">
                  <c:v>15.27320544</c:v>
                </c:pt>
                <c:pt idx="10998">
                  <c:v>15.274597200000002</c:v>
                </c:pt>
                <c:pt idx="10999">
                  <c:v>15.275988960000001</c:v>
                </c:pt>
                <c:pt idx="11000">
                  <c:v>15.27738048</c:v>
                </c:pt>
                <c:pt idx="11001">
                  <c:v>15.27876936</c:v>
                </c:pt>
                <c:pt idx="11002">
                  <c:v>15.2801472</c:v>
                </c:pt>
                <c:pt idx="11003">
                  <c:v>15.28153608</c:v>
                </c:pt>
                <c:pt idx="11004">
                  <c:v>15.28293888</c:v>
                </c:pt>
                <c:pt idx="11005">
                  <c:v>15.28431672</c:v>
                </c:pt>
                <c:pt idx="11006">
                  <c:v>15.2857056</c:v>
                </c:pt>
                <c:pt idx="11007">
                  <c:v>15.28709448</c:v>
                </c:pt>
                <c:pt idx="11008">
                  <c:v>15.288486000000002</c:v>
                </c:pt>
                <c:pt idx="11009">
                  <c:v>15.289874880000001</c:v>
                </c:pt>
                <c:pt idx="11010">
                  <c:v>15.29126664</c:v>
                </c:pt>
                <c:pt idx="11011">
                  <c:v>15.29265552</c:v>
                </c:pt>
                <c:pt idx="11012">
                  <c:v>15.29404152</c:v>
                </c:pt>
                <c:pt idx="11013">
                  <c:v>15.295430640000006</c:v>
                </c:pt>
                <c:pt idx="11014">
                  <c:v>15.29681952</c:v>
                </c:pt>
                <c:pt idx="11015">
                  <c:v>15.298208399999995</c:v>
                </c:pt>
                <c:pt idx="11016">
                  <c:v>15.29959728</c:v>
                </c:pt>
                <c:pt idx="11017">
                  <c:v>15.300988800000002</c:v>
                </c:pt>
                <c:pt idx="11018">
                  <c:v>15.302377680000001</c:v>
                </c:pt>
                <c:pt idx="11019">
                  <c:v>15.303766560000014</c:v>
                </c:pt>
                <c:pt idx="11020">
                  <c:v>15.30515544</c:v>
                </c:pt>
                <c:pt idx="11021">
                  <c:v>15.306544320000022</c:v>
                </c:pt>
                <c:pt idx="11022">
                  <c:v>15.307933200000004</c:v>
                </c:pt>
                <c:pt idx="11023">
                  <c:v>15.309322080000001</c:v>
                </c:pt>
                <c:pt idx="11024">
                  <c:v>15.31071384</c:v>
                </c:pt>
                <c:pt idx="11025">
                  <c:v>15.312086160000014</c:v>
                </c:pt>
                <c:pt idx="11026">
                  <c:v>15.313491600000004</c:v>
                </c:pt>
                <c:pt idx="11027">
                  <c:v>15.31488336</c:v>
                </c:pt>
                <c:pt idx="11028">
                  <c:v>15.31626936</c:v>
                </c:pt>
                <c:pt idx="11029">
                  <c:v>15.31766112</c:v>
                </c:pt>
                <c:pt idx="11030">
                  <c:v>15.319050000000002</c:v>
                </c:pt>
                <c:pt idx="11031">
                  <c:v>15.320427840000002</c:v>
                </c:pt>
                <c:pt idx="11032">
                  <c:v>15.321813840000001</c:v>
                </c:pt>
                <c:pt idx="11033">
                  <c:v>15.323202720000001</c:v>
                </c:pt>
                <c:pt idx="11034">
                  <c:v>15.32459448</c:v>
                </c:pt>
                <c:pt idx="11035">
                  <c:v>15.32598336</c:v>
                </c:pt>
                <c:pt idx="11036">
                  <c:v>15.327372240000001</c:v>
                </c:pt>
                <c:pt idx="11037">
                  <c:v>15.328763759999999</c:v>
                </c:pt>
                <c:pt idx="11038">
                  <c:v>15.330152640000001</c:v>
                </c:pt>
                <c:pt idx="11039">
                  <c:v>15.33153888</c:v>
                </c:pt>
                <c:pt idx="11040">
                  <c:v>15.332930640000002</c:v>
                </c:pt>
                <c:pt idx="11041">
                  <c:v>15.334316640000001</c:v>
                </c:pt>
                <c:pt idx="11042">
                  <c:v>15.3357084</c:v>
                </c:pt>
                <c:pt idx="11043">
                  <c:v>15.33709728</c:v>
                </c:pt>
                <c:pt idx="11044">
                  <c:v>15.3384888</c:v>
                </c:pt>
                <c:pt idx="11045">
                  <c:v>15.339880560000006</c:v>
                </c:pt>
                <c:pt idx="11046">
                  <c:v>15.341269439999998</c:v>
                </c:pt>
                <c:pt idx="11047">
                  <c:v>15.34265832</c:v>
                </c:pt>
                <c:pt idx="11048">
                  <c:v>15.344050080000001</c:v>
                </c:pt>
                <c:pt idx="11049">
                  <c:v>15.345438960000006</c:v>
                </c:pt>
                <c:pt idx="11050">
                  <c:v>15.34682784</c:v>
                </c:pt>
                <c:pt idx="11051">
                  <c:v>15.34821672</c:v>
                </c:pt>
                <c:pt idx="11052">
                  <c:v>15.3496056</c:v>
                </c:pt>
                <c:pt idx="11053">
                  <c:v>15.350994480000002</c:v>
                </c:pt>
                <c:pt idx="11054">
                  <c:v>15.352383360000006</c:v>
                </c:pt>
                <c:pt idx="11055">
                  <c:v>15.353772240000014</c:v>
                </c:pt>
                <c:pt idx="11056">
                  <c:v>15.35516112</c:v>
                </c:pt>
                <c:pt idx="11057">
                  <c:v>15.356550000000018</c:v>
                </c:pt>
                <c:pt idx="11058">
                  <c:v>15.35792784</c:v>
                </c:pt>
                <c:pt idx="11059">
                  <c:v>15.359316720000002</c:v>
                </c:pt>
                <c:pt idx="11060">
                  <c:v>15.360708240000006</c:v>
                </c:pt>
                <c:pt idx="11061">
                  <c:v>15.362097120000014</c:v>
                </c:pt>
                <c:pt idx="11062">
                  <c:v>15.36348600000003</c:v>
                </c:pt>
                <c:pt idx="11063">
                  <c:v>15.36487488</c:v>
                </c:pt>
                <c:pt idx="11064">
                  <c:v>15.366261120000001</c:v>
                </c:pt>
                <c:pt idx="11065">
                  <c:v>15.367650000000006</c:v>
                </c:pt>
                <c:pt idx="11066">
                  <c:v>15.369041520000014</c:v>
                </c:pt>
                <c:pt idx="11067">
                  <c:v>15.370430640000018</c:v>
                </c:pt>
                <c:pt idx="11068">
                  <c:v>15.371822160000001</c:v>
                </c:pt>
                <c:pt idx="11069">
                  <c:v>15.373211040000001</c:v>
                </c:pt>
                <c:pt idx="11070">
                  <c:v>15.374599920000016</c:v>
                </c:pt>
                <c:pt idx="11071">
                  <c:v>15.375988800000016</c:v>
                </c:pt>
                <c:pt idx="11072">
                  <c:v>15.37737768</c:v>
                </c:pt>
                <c:pt idx="11073">
                  <c:v>15.378766560000004</c:v>
                </c:pt>
                <c:pt idx="11074">
                  <c:v>15.38015832</c:v>
                </c:pt>
                <c:pt idx="11075">
                  <c:v>15.381547200000016</c:v>
                </c:pt>
                <c:pt idx="11076">
                  <c:v>15.382938960000002</c:v>
                </c:pt>
                <c:pt idx="11077">
                  <c:v>15.38431656</c:v>
                </c:pt>
                <c:pt idx="11078">
                  <c:v>15.385705440000002</c:v>
                </c:pt>
                <c:pt idx="11079">
                  <c:v>15.387094320000006</c:v>
                </c:pt>
                <c:pt idx="11080">
                  <c:v>15.388483200000014</c:v>
                </c:pt>
                <c:pt idx="11081">
                  <c:v>15.38987208</c:v>
                </c:pt>
                <c:pt idx="11082">
                  <c:v>15.391261200000001</c:v>
                </c:pt>
                <c:pt idx="11083">
                  <c:v>15.392652720000006</c:v>
                </c:pt>
                <c:pt idx="11084">
                  <c:v>15.394041600000001</c:v>
                </c:pt>
                <c:pt idx="11085">
                  <c:v>15.395430480000016</c:v>
                </c:pt>
                <c:pt idx="11086">
                  <c:v>15.39681936</c:v>
                </c:pt>
                <c:pt idx="11087">
                  <c:v>15.398208240000001</c:v>
                </c:pt>
                <c:pt idx="11088">
                  <c:v>15.399597120000006</c:v>
                </c:pt>
                <c:pt idx="11089">
                  <c:v>15.40098888</c:v>
                </c:pt>
                <c:pt idx="11090">
                  <c:v>15.40237776</c:v>
                </c:pt>
                <c:pt idx="11091">
                  <c:v>15.40376112</c:v>
                </c:pt>
                <c:pt idx="11092">
                  <c:v>15.405155520000006</c:v>
                </c:pt>
                <c:pt idx="11093">
                  <c:v>15.406544400000016</c:v>
                </c:pt>
                <c:pt idx="11094">
                  <c:v>15.40793328</c:v>
                </c:pt>
                <c:pt idx="11095">
                  <c:v>15.40932216</c:v>
                </c:pt>
                <c:pt idx="11096">
                  <c:v>15.410711040000001</c:v>
                </c:pt>
                <c:pt idx="11097">
                  <c:v>15.412099920000006</c:v>
                </c:pt>
                <c:pt idx="11098">
                  <c:v>15.413488800000014</c:v>
                </c:pt>
                <c:pt idx="11099">
                  <c:v>15.41487768</c:v>
                </c:pt>
                <c:pt idx="11100">
                  <c:v>15.41626656</c:v>
                </c:pt>
                <c:pt idx="11101">
                  <c:v>15.417655440000001</c:v>
                </c:pt>
                <c:pt idx="11102">
                  <c:v>15.419047200000014</c:v>
                </c:pt>
                <c:pt idx="11103">
                  <c:v>15.420436080000016</c:v>
                </c:pt>
                <c:pt idx="11104">
                  <c:v>15.421827840000001</c:v>
                </c:pt>
                <c:pt idx="11105">
                  <c:v>15.423216720000001</c:v>
                </c:pt>
                <c:pt idx="11106">
                  <c:v>15.4246056</c:v>
                </c:pt>
                <c:pt idx="11107">
                  <c:v>15.42599448</c:v>
                </c:pt>
                <c:pt idx="11108">
                  <c:v>15.42737208</c:v>
                </c:pt>
                <c:pt idx="11109">
                  <c:v>15.42876384</c:v>
                </c:pt>
                <c:pt idx="11110">
                  <c:v>15.430152720000001</c:v>
                </c:pt>
                <c:pt idx="11111">
                  <c:v>15.431541600000001</c:v>
                </c:pt>
                <c:pt idx="11112">
                  <c:v>15.43293048</c:v>
                </c:pt>
                <c:pt idx="11113">
                  <c:v>15.43431936</c:v>
                </c:pt>
                <c:pt idx="11114">
                  <c:v>15.43570824</c:v>
                </c:pt>
                <c:pt idx="11115">
                  <c:v>15.437100000000001</c:v>
                </c:pt>
                <c:pt idx="11116">
                  <c:v>15.438488880000001</c:v>
                </c:pt>
                <c:pt idx="11117">
                  <c:v>15.43987776</c:v>
                </c:pt>
                <c:pt idx="11118">
                  <c:v>15.44126664</c:v>
                </c:pt>
                <c:pt idx="11119">
                  <c:v>15.442661040000001</c:v>
                </c:pt>
                <c:pt idx="11120">
                  <c:v>15.444036000000002</c:v>
                </c:pt>
                <c:pt idx="11121">
                  <c:v>15.445424880000004</c:v>
                </c:pt>
                <c:pt idx="11122">
                  <c:v>15.446813759999998</c:v>
                </c:pt>
                <c:pt idx="11123">
                  <c:v>15.44820264</c:v>
                </c:pt>
                <c:pt idx="11124">
                  <c:v>15.44959152</c:v>
                </c:pt>
                <c:pt idx="11125">
                  <c:v>15.450983280000004</c:v>
                </c:pt>
                <c:pt idx="11126">
                  <c:v>15.452372160000001</c:v>
                </c:pt>
                <c:pt idx="11127">
                  <c:v>15.45376104</c:v>
                </c:pt>
                <c:pt idx="11128">
                  <c:v>15.455152800000022</c:v>
                </c:pt>
                <c:pt idx="11129">
                  <c:v>15.456544320000024</c:v>
                </c:pt>
                <c:pt idx="11130">
                  <c:v>15.45793896</c:v>
                </c:pt>
                <c:pt idx="11131">
                  <c:v>15.45932784</c:v>
                </c:pt>
                <c:pt idx="11132">
                  <c:v>15.460716720000002</c:v>
                </c:pt>
                <c:pt idx="11133">
                  <c:v>15.462105600000006</c:v>
                </c:pt>
                <c:pt idx="11134">
                  <c:v>15.463480560000024</c:v>
                </c:pt>
                <c:pt idx="11135">
                  <c:v>15.464869440000001</c:v>
                </c:pt>
                <c:pt idx="11136">
                  <c:v>15.4662612</c:v>
                </c:pt>
                <c:pt idx="11137">
                  <c:v>15.467647200000016</c:v>
                </c:pt>
                <c:pt idx="11138">
                  <c:v>15.469036080000022</c:v>
                </c:pt>
                <c:pt idx="11139">
                  <c:v>15.470424960000004</c:v>
                </c:pt>
                <c:pt idx="11140">
                  <c:v>15.471813840000001</c:v>
                </c:pt>
                <c:pt idx="11141">
                  <c:v>15.4732056</c:v>
                </c:pt>
                <c:pt idx="11142">
                  <c:v>15.47459712</c:v>
                </c:pt>
                <c:pt idx="11143">
                  <c:v>15.475986000000024</c:v>
                </c:pt>
                <c:pt idx="11144">
                  <c:v>15.477374880000001</c:v>
                </c:pt>
                <c:pt idx="11145">
                  <c:v>15.47876664</c:v>
                </c:pt>
                <c:pt idx="11146">
                  <c:v>15.48015552</c:v>
                </c:pt>
                <c:pt idx="11147">
                  <c:v>15.481544400000002</c:v>
                </c:pt>
                <c:pt idx="11148">
                  <c:v>15.482933280000006</c:v>
                </c:pt>
                <c:pt idx="11149">
                  <c:v>15.48432216</c:v>
                </c:pt>
                <c:pt idx="11150">
                  <c:v>15.48571104</c:v>
                </c:pt>
                <c:pt idx="11151">
                  <c:v>15.48709992</c:v>
                </c:pt>
                <c:pt idx="11152">
                  <c:v>15.488491680000001</c:v>
                </c:pt>
                <c:pt idx="11153">
                  <c:v>15.489875040000001</c:v>
                </c:pt>
                <c:pt idx="11154">
                  <c:v>15.491263919999998</c:v>
                </c:pt>
                <c:pt idx="11155">
                  <c:v>15.492652800000016</c:v>
                </c:pt>
                <c:pt idx="11156">
                  <c:v>15.49404168</c:v>
                </c:pt>
                <c:pt idx="11157">
                  <c:v>15.495425040000002</c:v>
                </c:pt>
                <c:pt idx="11158">
                  <c:v>15.496824960000001</c:v>
                </c:pt>
                <c:pt idx="11159">
                  <c:v>15.49821672</c:v>
                </c:pt>
                <c:pt idx="11160">
                  <c:v>15.499605600000002</c:v>
                </c:pt>
                <c:pt idx="11161">
                  <c:v>15.50098056</c:v>
                </c:pt>
                <c:pt idx="11162">
                  <c:v>15.502369440000001</c:v>
                </c:pt>
                <c:pt idx="11163">
                  <c:v>15.503758320000001</c:v>
                </c:pt>
                <c:pt idx="11164">
                  <c:v>15.505147200000014</c:v>
                </c:pt>
                <c:pt idx="11165">
                  <c:v>15.50653896</c:v>
                </c:pt>
                <c:pt idx="11166">
                  <c:v>15.507927840000001</c:v>
                </c:pt>
                <c:pt idx="11167">
                  <c:v>15.509316720000001</c:v>
                </c:pt>
                <c:pt idx="11168">
                  <c:v>15.510705600000001</c:v>
                </c:pt>
                <c:pt idx="11169">
                  <c:v>15.51209448</c:v>
                </c:pt>
                <c:pt idx="11170">
                  <c:v>15.51348336</c:v>
                </c:pt>
                <c:pt idx="11171">
                  <c:v>15.514874880000001</c:v>
                </c:pt>
                <c:pt idx="11172">
                  <c:v>15.516263759999999</c:v>
                </c:pt>
                <c:pt idx="11173">
                  <c:v>15.517652640000001</c:v>
                </c:pt>
                <c:pt idx="11174">
                  <c:v>15.51904152</c:v>
                </c:pt>
                <c:pt idx="11175">
                  <c:v>15.520430640000002</c:v>
                </c:pt>
                <c:pt idx="11176">
                  <c:v>15.521822159999999</c:v>
                </c:pt>
                <c:pt idx="11177">
                  <c:v>15.52321104</c:v>
                </c:pt>
                <c:pt idx="11178">
                  <c:v>15.52460544</c:v>
                </c:pt>
                <c:pt idx="11179">
                  <c:v>15.52598328</c:v>
                </c:pt>
                <c:pt idx="11180">
                  <c:v>15.527375039999999</c:v>
                </c:pt>
                <c:pt idx="11181">
                  <c:v>15.528769439999998</c:v>
                </c:pt>
                <c:pt idx="11182">
                  <c:v>15.53015832</c:v>
                </c:pt>
                <c:pt idx="11183">
                  <c:v>15.531550080000001</c:v>
                </c:pt>
                <c:pt idx="11184">
                  <c:v>15.532938960000001</c:v>
                </c:pt>
                <c:pt idx="11185">
                  <c:v>15.534313919999999</c:v>
                </c:pt>
                <c:pt idx="11186">
                  <c:v>15.535705440000001</c:v>
                </c:pt>
                <c:pt idx="11187">
                  <c:v>15.537094320000001</c:v>
                </c:pt>
                <c:pt idx="11188">
                  <c:v>15.53848608</c:v>
                </c:pt>
                <c:pt idx="11189">
                  <c:v>15.539874960000001</c:v>
                </c:pt>
                <c:pt idx="11190">
                  <c:v>15.541263839999999</c:v>
                </c:pt>
                <c:pt idx="11191">
                  <c:v>15.54265272</c:v>
                </c:pt>
                <c:pt idx="11192">
                  <c:v>15.5440416</c:v>
                </c:pt>
                <c:pt idx="11193">
                  <c:v>15.545433360000002</c:v>
                </c:pt>
                <c:pt idx="11194">
                  <c:v>15.546822240000001</c:v>
                </c:pt>
                <c:pt idx="11195">
                  <c:v>15.548211119999998</c:v>
                </c:pt>
                <c:pt idx="11196">
                  <c:v>15.54959712</c:v>
                </c:pt>
                <c:pt idx="11197">
                  <c:v>15.550986000000016</c:v>
                </c:pt>
                <c:pt idx="11198">
                  <c:v>15.55237488</c:v>
                </c:pt>
                <c:pt idx="11199">
                  <c:v>15.553763760000001</c:v>
                </c:pt>
                <c:pt idx="11200">
                  <c:v>15.555152640000006</c:v>
                </c:pt>
                <c:pt idx="11201">
                  <c:v>15.556541520000014</c:v>
                </c:pt>
                <c:pt idx="11202">
                  <c:v>15.55793328</c:v>
                </c:pt>
                <c:pt idx="11203">
                  <c:v>15.559322160000001</c:v>
                </c:pt>
                <c:pt idx="11204">
                  <c:v>15.560711040000001</c:v>
                </c:pt>
                <c:pt idx="11205">
                  <c:v>15.562099920000016</c:v>
                </c:pt>
                <c:pt idx="11206">
                  <c:v>15.56349168</c:v>
                </c:pt>
                <c:pt idx="11207">
                  <c:v>15.56486952</c:v>
                </c:pt>
                <c:pt idx="11208">
                  <c:v>15.566261040000001</c:v>
                </c:pt>
                <c:pt idx="11209">
                  <c:v>15.567655440000001</c:v>
                </c:pt>
                <c:pt idx="11210">
                  <c:v>15.569047200000016</c:v>
                </c:pt>
                <c:pt idx="11211">
                  <c:v>15.570436080000018</c:v>
                </c:pt>
                <c:pt idx="11212">
                  <c:v>15.571824960000001</c:v>
                </c:pt>
                <c:pt idx="11213">
                  <c:v>15.57319992</c:v>
                </c:pt>
                <c:pt idx="11214">
                  <c:v>15.574591680000001</c:v>
                </c:pt>
                <c:pt idx="11215">
                  <c:v>15.575983200000014</c:v>
                </c:pt>
                <c:pt idx="11216">
                  <c:v>15.57737208</c:v>
                </c:pt>
                <c:pt idx="11217">
                  <c:v>15.578761200000001</c:v>
                </c:pt>
                <c:pt idx="11218">
                  <c:v>15.580150080000001</c:v>
                </c:pt>
                <c:pt idx="11219">
                  <c:v>15.58153896</c:v>
                </c:pt>
                <c:pt idx="11220">
                  <c:v>15.58292496</c:v>
                </c:pt>
                <c:pt idx="11221">
                  <c:v>15.58431384</c:v>
                </c:pt>
                <c:pt idx="11222">
                  <c:v>15.585705600000002</c:v>
                </c:pt>
                <c:pt idx="11223">
                  <c:v>15.587097120000001</c:v>
                </c:pt>
                <c:pt idx="11224">
                  <c:v>15.588483360000001</c:v>
                </c:pt>
                <c:pt idx="11225">
                  <c:v>15.58987224</c:v>
                </c:pt>
                <c:pt idx="11226">
                  <c:v>15.591261119999997</c:v>
                </c:pt>
                <c:pt idx="11227">
                  <c:v>15.592650000000004</c:v>
                </c:pt>
                <c:pt idx="11228">
                  <c:v>15.594044400000001</c:v>
                </c:pt>
                <c:pt idx="11229">
                  <c:v>15.595433280000016</c:v>
                </c:pt>
                <c:pt idx="11230">
                  <c:v>15.59682216</c:v>
                </c:pt>
                <c:pt idx="11231">
                  <c:v>15.598211039999999</c:v>
                </c:pt>
                <c:pt idx="11232">
                  <c:v>15.599599920000006</c:v>
                </c:pt>
                <c:pt idx="11233">
                  <c:v>15.6009888</c:v>
                </c:pt>
                <c:pt idx="11234">
                  <c:v>15.60237768</c:v>
                </c:pt>
                <c:pt idx="11235">
                  <c:v>15.60376656</c:v>
                </c:pt>
                <c:pt idx="11236">
                  <c:v>15.605158320000001</c:v>
                </c:pt>
                <c:pt idx="11237">
                  <c:v>15.606547200000014</c:v>
                </c:pt>
                <c:pt idx="11238">
                  <c:v>15.60793608</c:v>
                </c:pt>
                <c:pt idx="11239">
                  <c:v>15.60932496</c:v>
                </c:pt>
                <c:pt idx="11240">
                  <c:v>15.610713840000001</c:v>
                </c:pt>
                <c:pt idx="11241">
                  <c:v>15.612102720000001</c:v>
                </c:pt>
                <c:pt idx="11242">
                  <c:v>15.6134916</c:v>
                </c:pt>
                <c:pt idx="11243">
                  <c:v>15.61488048</c:v>
                </c:pt>
                <c:pt idx="11244">
                  <c:v>15.61625832</c:v>
                </c:pt>
                <c:pt idx="11245">
                  <c:v>15.6176472</c:v>
                </c:pt>
                <c:pt idx="11246">
                  <c:v>15.619036080000004</c:v>
                </c:pt>
                <c:pt idx="11247">
                  <c:v>15.620422080000001</c:v>
                </c:pt>
                <c:pt idx="11248">
                  <c:v>15.621813839999998</c:v>
                </c:pt>
                <c:pt idx="11249">
                  <c:v>15.62320272</c:v>
                </c:pt>
                <c:pt idx="11250">
                  <c:v>15.6245916</c:v>
                </c:pt>
                <c:pt idx="11251">
                  <c:v>15.625980480000001</c:v>
                </c:pt>
                <c:pt idx="11252">
                  <c:v>15.627369359999999</c:v>
                </c:pt>
                <c:pt idx="11253">
                  <c:v>15.62875824</c:v>
                </c:pt>
                <c:pt idx="11254">
                  <c:v>15.63015</c:v>
                </c:pt>
                <c:pt idx="11255">
                  <c:v>15.631538880000001</c:v>
                </c:pt>
                <c:pt idx="11256">
                  <c:v>15.632930640000001</c:v>
                </c:pt>
                <c:pt idx="11257">
                  <c:v>15.634325039999997</c:v>
                </c:pt>
                <c:pt idx="11258">
                  <c:v>15.63570264</c:v>
                </c:pt>
                <c:pt idx="11259">
                  <c:v>15.63709152</c:v>
                </c:pt>
                <c:pt idx="11260">
                  <c:v>15.638480640000001</c:v>
                </c:pt>
                <c:pt idx="11261">
                  <c:v>15.639869520000001</c:v>
                </c:pt>
                <c:pt idx="11262">
                  <c:v>15.641258399999995</c:v>
                </c:pt>
                <c:pt idx="11263">
                  <c:v>15.64264992</c:v>
                </c:pt>
                <c:pt idx="11264">
                  <c:v>15.644041679999999</c:v>
                </c:pt>
                <c:pt idx="11265">
                  <c:v>15.645430560000015</c:v>
                </c:pt>
                <c:pt idx="11266">
                  <c:v>15.64681944</c:v>
                </c:pt>
                <c:pt idx="11267">
                  <c:v>15.648208319999997</c:v>
                </c:pt>
                <c:pt idx="11268">
                  <c:v>15.649597200000002</c:v>
                </c:pt>
                <c:pt idx="11269">
                  <c:v>15.650986080000004</c:v>
                </c:pt>
                <c:pt idx="11270">
                  <c:v>15.65237496</c:v>
                </c:pt>
                <c:pt idx="11271">
                  <c:v>15.65376384</c:v>
                </c:pt>
                <c:pt idx="11272">
                  <c:v>15.65515272</c:v>
                </c:pt>
                <c:pt idx="11273">
                  <c:v>15.656541600000002</c:v>
                </c:pt>
                <c:pt idx="11274">
                  <c:v>15.657930480000001</c:v>
                </c:pt>
                <c:pt idx="11275">
                  <c:v>15.65931936</c:v>
                </c:pt>
                <c:pt idx="11276">
                  <c:v>15.66070824</c:v>
                </c:pt>
                <c:pt idx="11277">
                  <c:v>15.66209712</c:v>
                </c:pt>
                <c:pt idx="11278">
                  <c:v>15.663486000000024</c:v>
                </c:pt>
                <c:pt idx="11279">
                  <c:v>15.664874880000001</c:v>
                </c:pt>
                <c:pt idx="11280">
                  <c:v>15.66626376</c:v>
                </c:pt>
                <c:pt idx="11281">
                  <c:v>15.667658400000001</c:v>
                </c:pt>
                <c:pt idx="11282">
                  <c:v>15.669047280000004</c:v>
                </c:pt>
                <c:pt idx="11283">
                  <c:v>15.670424880000002</c:v>
                </c:pt>
                <c:pt idx="11284">
                  <c:v>15.67181952</c:v>
                </c:pt>
                <c:pt idx="11285">
                  <c:v>15.6732084</c:v>
                </c:pt>
                <c:pt idx="11286">
                  <c:v>15.67459728</c:v>
                </c:pt>
                <c:pt idx="11287">
                  <c:v>15.675986160000004</c:v>
                </c:pt>
                <c:pt idx="11288">
                  <c:v>15.677375039999999</c:v>
                </c:pt>
                <c:pt idx="11289">
                  <c:v>15.678755520000001</c:v>
                </c:pt>
                <c:pt idx="11290">
                  <c:v>15.6801528</c:v>
                </c:pt>
                <c:pt idx="11291">
                  <c:v>15.68154168</c:v>
                </c:pt>
                <c:pt idx="11292">
                  <c:v>15.682930560000004</c:v>
                </c:pt>
                <c:pt idx="11293">
                  <c:v>15.684319439999999</c:v>
                </c:pt>
                <c:pt idx="11294">
                  <c:v>15.68570832</c:v>
                </c:pt>
                <c:pt idx="11295">
                  <c:v>15.6870972</c:v>
                </c:pt>
                <c:pt idx="11296">
                  <c:v>15.688486080000002</c:v>
                </c:pt>
                <c:pt idx="11297">
                  <c:v>15.689874960000001</c:v>
                </c:pt>
                <c:pt idx="11298">
                  <c:v>15.691263839999998</c:v>
                </c:pt>
                <c:pt idx="11299">
                  <c:v>15.69265272</c:v>
                </c:pt>
                <c:pt idx="11300">
                  <c:v>15.6940416</c:v>
                </c:pt>
                <c:pt idx="11301">
                  <c:v>15.695430480000002</c:v>
                </c:pt>
                <c:pt idx="11302">
                  <c:v>15.696819360000001</c:v>
                </c:pt>
                <c:pt idx="11303">
                  <c:v>15.69820824</c:v>
                </c:pt>
                <c:pt idx="11304">
                  <c:v>15.69959712</c:v>
                </c:pt>
                <c:pt idx="11305">
                  <c:v>15.700988880000001</c:v>
                </c:pt>
                <c:pt idx="11306">
                  <c:v>15.702377759999999</c:v>
                </c:pt>
                <c:pt idx="11307">
                  <c:v>15.703766640000001</c:v>
                </c:pt>
                <c:pt idx="11308">
                  <c:v>15.7051584</c:v>
                </c:pt>
                <c:pt idx="11309">
                  <c:v>15.706536000000014</c:v>
                </c:pt>
                <c:pt idx="11310">
                  <c:v>15.707927759999997</c:v>
                </c:pt>
                <c:pt idx="11311">
                  <c:v>15.709316640000001</c:v>
                </c:pt>
                <c:pt idx="11312">
                  <c:v>15.7107084</c:v>
                </c:pt>
                <c:pt idx="11313">
                  <c:v>15.71209992</c:v>
                </c:pt>
                <c:pt idx="11314">
                  <c:v>15.713491680000001</c:v>
                </c:pt>
                <c:pt idx="11315">
                  <c:v>15.714880560000001</c:v>
                </c:pt>
                <c:pt idx="11316">
                  <c:v>15.71626944</c:v>
                </c:pt>
                <c:pt idx="11317">
                  <c:v>15.71765832</c:v>
                </c:pt>
                <c:pt idx="11318">
                  <c:v>15.719036160000002</c:v>
                </c:pt>
                <c:pt idx="11319">
                  <c:v>15.72042504</c:v>
                </c:pt>
                <c:pt idx="11320">
                  <c:v>15.721816560000001</c:v>
                </c:pt>
                <c:pt idx="11321">
                  <c:v>15.723205439999999</c:v>
                </c:pt>
                <c:pt idx="11322">
                  <c:v>15.72459432</c:v>
                </c:pt>
                <c:pt idx="11323">
                  <c:v>15.7259832</c:v>
                </c:pt>
                <c:pt idx="11324">
                  <c:v>15.727372079999997</c:v>
                </c:pt>
                <c:pt idx="11325">
                  <c:v>15.728761199999987</c:v>
                </c:pt>
                <c:pt idx="11326">
                  <c:v>15.73015008</c:v>
                </c:pt>
                <c:pt idx="11327">
                  <c:v>15.73153896</c:v>
                </c:pt>
                <c:pt idx="11328">
                  <c:v>15.73292784</c:v>
                </c:pt>
                <c:pt idx="11329">
                  <c:v>15.734319359999999</c:v>
                </c:pt>
                <c:pt idx="11330">
                  <c:v>15.735708240000001</c:v>
                </c:pt>
                <c:pt idx="11331">
                  <c:v>15.7371</c:v>
                </c:pt>
                <c:pt idx="11332">
                  <c:v>15.73848888</c:v>
                </c:pt>
                <c:pt idx="11333">
                  <c:v>15.739880640000001</c:v>
                </c:pt>
                <c:pt idx="11334">
                  <c:v>15.741269519999999</c:v>
                </c:pt>
                <c:pt idx="11335">
                  <c:v>15.7426584</c:v>
                </c:pt>
                <c:pt idx="11336">
                  <c:v>15.744038879999998</c:v>
                </c:pt>
                <c:pt idx="11337">
                  <c:v>15.74542776</c:v>
                </c:pt>
                <c:pt idx="11338">
                  <c:v>15.74681664</c:v>
                </c:pt>
                <c:pt idx="11339">
                  <c:v>15.748208399999998</c:v>
                </c:pt>
                <c:pt idx="11340">
                  <c:v>15.749599920000001</c:v>
                </c:pt>
                <c:pt idx="11341">
                  <c:v>15.7509888</c:v>
                </c:pt>
                <c:pt idx="11342">
                  <c:v>15.752380560000002</c:v>
                </c:pt>
                <c:pt idx="11343">
                  <c:v>15.753761040000001</c:v>
                </c:pt>
                <c:pt idx="11344">
                  <c:v>15.755149920000004</c:v>
                </c:pt>
                <c:pt idx="11345">
                  <c:v>15.756538800000015</c:v>
                </c:pt>
                <c:pt idx="11346">
                  <c:v>15.75792768</c:v>
                </c:pt>
                <c:pt idx="11347">
                  <c:v>15.75931656</c:v>
                </c:pt>
                <c:pt idx="11348">
                  <c:v>15.760705440000001</c:v>
                </c:pt>
                <c:pt idx="11349">
                  <c:v>15.762094320000006</c:v>
                </c:pt>
                <c:pt idx="11350">
                  <c:v>15.763483200000014</c:v>
                </c:pt>
                <c:pt idx="11351">
                  <c:v>15.76487208</c:v>
                </c:pt>
                <c:pt idx="11352">
                  <c:v>15.766261200000001</c:v>
                </c:pt>
                <c:pt idx="11353">
                  <c:v>15.767650080000001</c:v>
                </c:pt>
                <c:pt idx="11354">
                  <c:v>15.76903896</c:v>
                </c:pt>
                <c:pt idx="11355">
                  <c:v>15.770411040000001</c:v>
                </c:pt>
                <c:pt idx="11356">
                  <c:v>15.771822240000001</c:v>
                </c:pt>
                <c:pt idx="11357">
                  <c:v>15.773211119999999</c:v>
                </c:pt>
                <c:pt idx="11358">
                  <c:v>15.7746</c:v>
                </c:pt>
                <c:pt idx="11359">
                  <c:v>15.77598888</c:v>
                </c:pt>
                <c:pt idx="11360">
                  <c:v>15.777377759999997</c:v>
                </c:pt>
                <c:pt idx="11361">
                  <c:v>15.778766640000001</c:v>
                </c:pt>
                <c:pt idx="11362">
                  <c:v>15.780155520000001</c:v>
                </c:pt>
                <c:pt idx="11363">
                  <c:v>15.781547280000002</c:v>
                </c:pt>
                <c:pt idx="11364">
                  <c:v>15.78293616</c:v>
                </c:pt>
                <c:pt idx="11365">
                  <c:v>15.784325039999999</c:v>
                </c:pt>
                <c:pt idx="11366">
                  <c:v>15.785713920000001</c:v>
                </c:pt>
                <c:pt idx="11367">
                  <c:v>15.7871028</c:v>
                </c:pt>
                <c:pt idx="11368">
                  <c:v>15.78849168</c:v>
                </c:pt>
                <c:pt idx="11369">
                  <c:v>15.78988056</c:v>
                </c:pt>
                <c:pt idx="11370">
                  <c:v>15.791269439999999</c:v>
                </c:pt>
                <c:pt idx="11371">
                  <c:v>15.792647280000002</c:v>
                </c:pt>
                <c:pt idx="11372">
                  <c:v>15.794036160000001</c:v>
                </c:pt>
                <c:pt idx="11373">
                  <c:v>15.79542504</c:v>
                </c:pt>
                <c:pt idx="11374">
                  <c:v>15.79681392</c:v>
                </c:pt>
                <c:pt idx="11375">
                  <c:v>15.798202799999999</c:v>
                </c:pt>
                <c:pt idx="11376">
                  <c:v>15.799591680000001</c:v>
                </c:pt>
                <c:pt idx="11377">
                  <c:v>15.800983200000006</c:v>
                </c:pt>
                <c:pt idx="11378">
                  <c:v>15.802372080000001</c:v>
                </c:pt>
                <c:pt idx="11379">
                  <c:v>15.80375832</c:v>
                </c:pt>
                <c:pt idx="11380">
                  <c:v>15.805147200000022</c:v>
                </c:pt>
                <c:pt idx="11381">
                  <c:v>15.806538960000006</c:v>
                </c:pt>
                <c:pt idx="11382">
                  <c:v>15.807927840000001</c:v>
                </c:pt>
                <c:pt idx="11383">
                  <c:v>15.80931672</c:v>
                </c:pt>
                <c:pt idx="11384">
                  <c:v>15.8107056</c:v>
                </c:pt>
                <c:pt idx="11385">
                  <c:v>15.812097120000002</c:v>
                </c:pt>
                <c:pt idx="11386">
                  <c:v>15.813486000000026</c:v>
                </c:pt>
                <c:pt idx="11387">
                  <c:v>15.814874880000001</c:v>
                </c:pt>
                <c:pt idx="11388">
                  <c:v>15.81626376</c:v>
                </c:pt>
                <c:pt idx="11389">
                  <c:v>15.81765264</c:v>
                </c:pt>
                <c:pt idx="11390">
                  <c:v>15.819041520000004</c:v>
                </c:pt>
                <c:pt idx="11391">
                  <c:v>15.820433280000014</c:v>
                </c:pt>
                <c:pt idx="11392">
                  <c:v>15.82182504</c:v>
                </c:pt>
                <c:pt idx="11393">
                  <c:v>15.82320264</c:v>
                </c:pt>
                <c:pt idx="11394">
                  <c:v>15.82459152</c:v>
                </c:pt>
                <c:pt idx="11395">
                  <c:v>15.825980640000004</c:v>
                </c:pt>
                <c:pt idx="11396">
                  <c:v>15.827369520000001</c:v>
                </c:pt>
                <c:pt idx="11397">
                  <c:v>15.8287584</c:v>
                </c:pt>
                <c:pt idx="11398">
                  <c:v>15.83014728</c:v>
                </c:pt>
                <c:pt idx="11399">
                  <c:v>15.831536160000002</c:v>
                </c:pt>
                <c:pt idx="11400">
                  <c:v>15.832925040000001</c:v>
                </c:pt>
                <c:pt idx="11401">
                  <c:v>15.83431392</c:v>
                </c:pt>
                <c:pt idx="11402">
                  <c:v>15.835702800000016</c:v>
                </c:pt>
                <c:pt idx="11403">
                  <c:v>15.83709168</c:v>
                </c:pt>
                <c:pt idx="11404">
                  <c:v>15.838480560000002</c:v>
                </c:pt>
                <c:pt idx="11405">
                  <c:v>15.839869440000001</c:v>
                </c:pt>
                <c:pt idx="11406">
                  <c:v>15.84125832</c:v>
                </c:pt>
                <c:pt idx="11407">
                  <c:v>15.842647200000016</c:v>
                </c:pt>
                <c:pt idx="11408">
                  <c:v>15.84403608</c:v>
                </c:pt>
                <c:pt idx="11409">
                  <c:v>15.845427840000006</c:v>
                </c:pt>
                <c:pt idx="11410">
                  <c:v>15.84681672</c:v>
                </c:pt>
                <c:pt idx="11411">
                  <c:v>15.84820824</c:v>
                </c:pt>
                <c:pt idx="11412">
                  <c:v>15.84959712</c:v>
                </c:pt>
                <c:pt idx="11413">
                  <c:v>15.850986000000024</c:v>
                </c:pt>
                <c:pt idx="11414">
                  <c:v>15.852374880000006</c:v>
                </c:pt>
                <c:pt idx="11415">
                  <c:v>15.85376376</c:v>
                </c:pt>
                <c:pt idx="11416">
                  <c:v>15.855152640000016</c:v>
                </c:pt>
                <c:pt idx="11417">
                  <c:v>15.856541520000018</c:v>
                </c:pt>
                <c:pt idx="11418">
                  <c:v>15.857930640000006</c:v>
                </c:pt>
                <c:pt idx="11419">
                  <c:v>15.859319520000014</c:v>
                </c:pt>
                <c:pt idx="11420">
                  <c:v>15.86071104</c:v>
                </c:pt>
                <c:pt idx="11421">
                  <c:v>15.862097280000022</c:v>
                </c:pt>
                <c:pt idx="11422">
                  <c:v>15.863486160000024</c:v>
                </c:pt>
                <c:pt idx="11423">
                  <c:v>15.864875040000001</c:v>
                </c:pt>
                <c:pt idx="11424">
                  <c:v>15.866263920000002</c:v>
                </c:pt>
                <c:pt idx="11425">
                  <c:v>15.867652800000016</c:v>
                </c:pt>
                <c:pt idx="11426">
                  <c:v>15.86904168</c:v>
                </c:pt>
                <c:pt idx="11427">
                  <c:v>15.870430560000024</c:v>
                </c:pt>
                <c:pt idx="11428">
                  <c:v>15.871819440000001</c:v>
                </c:pt>
                <c:pt idx="11429">
                  <c:v>15.87320832</c:v>
                </c:pt>
                <c:pt idx="11430">
                  <c:v>15.874597200000016</c:v>
                </c:pt>
                <c:pt idx="11431">
                  <c:v>15.875986080000024</c:v>
                </c:pt>
                <c:pt idx="11432">
                  <c:v>15.877374960000001</c:v>
                </c:pt>
                <c:pt idx="11433">
                  <c:v>15.87876672</c:v>
                </c:pt>
                <c:pt idx="11434">
                  <c:v>15.88015824</c:v>
                </c:pt>
                <c:pt idx="11435">
                  <c:v>15.88154712</c:v>
                </c:pt>
                <c:pt idx="11436">
                  <c:v>15.882936000000024</c:v>
                </c:pt>
                <c:pt idx="11437">
                  <c:v>15.884324880000001</c:v>
                </c:pt>
                <c:pt idx="11438">
                  <c:v>15.88571376</c:v>
                </c:pt>
                <c:pt idx="11439">
                  <c:v>15.88710264</c:v>
                </c:pt>
                <c:pt idx="11440">
                  <c:v>15.888491520000002</c:v>
                </c:pt>
                <c:pt idx="11441">
                  <c:v>15.889880640000015</c:v>
                </c:pt>
                <c:pt idx="11442">
                  <c:v>15.891258240000001</c:v>
                </c:pt>
                <c:pt idx="11443">
                  <c:v>15.892647120000015</c:v>
                </c:pt>
                <c:pt idx="11444">
                  <c:v>15.894036000000014</c:v>
                </c:pt>
                <c:pt idx="11445">
                  <c:v>15.895424880000016</c:v>
                </c:pt>
                <c:pt idx="11446">
                  <c:v>15.896813760000001</c:v>
                </c:pt>
                <c:pt idx="11447">
                  <c:v>15.898205520000001</c:v>
                </c:pt>
                <c:pt idx="11448">
                  <c:v>15.899594400000014</c:v>
                </c:pt>
                <c:pt idx="11449">
                  <c:v>15.90098328</c:v>
                </c:pt>
                <c:pt idx="11450">
                  <c:v>15.902375040000001</c:v>
                </c:pt>
                <c:pt idx="11451">
                  <c:v>15.903763920000001</c:v>
                </c:pt>
                <c:pt idx="11452">
                  <c:v>15.905152800000014</c:v>
                </c:pt>
                <c:pt idx="11453">
                  <c:v>15.906544320000016</c:v>
                </c:pt>
                <c:pt idx="11454">
                  <c:v>15.9079332</c:v>
                </c:pt>
                <c:pt idx="11455">
                  <c:v>15.909322080000001</c:v>
                </c:pt>
                <c:pt idx="11456">
                  <c:v>15.910711200000001</c:v>
                </c:pt>
                <c:pt idx="11457">
                  <c:v>15.912097200000016</c:v>
                </c:pt>
                <c:pt idx="11458">
                  <c:v>15.913486080000016</c:v>
                </c:pt>
                <c:pt idx="11459">
                  <c:v>15.914874960000001</c:v>
                </c:pt>
                <c:pt idx="11460">
                  <c:v>15.916266720000001</c:v>
                </c:pt>
                <c:pt idx="11461">
                  <c:v>15.9176556</c:v>
                </c:pt>
                <c:pt idx="11462">
                  <c:v>15.91904448</c:v>
                </c:pt>
                <c:pt idx="11463">
                  <c:v>15.920436000000022</c:v>
                </c:pt>
                <c:pt idx="11464">
                  <c:v>15.92181384</c:v>
                </c:pt>
                <c:pt idx="11465">
                  <c:v>15.923202720000001</c:v>
                </c:pt>
                <c:pt idx="11466">
                  <c:v>15.924591600000001</c:v>
                </c:pt>
                <c:pt idx="11467">
                  <c:v>15.92598336</c:v>
                </c:pt>
                <c:pt idx="11468">
                  <c:v>15.927377759999999</c:v>
                </c:pt>
                <c:pt idx="11469">
                  <c:v>15.928769520000001</c:v>
                </c:pt>
                <c:pt idx="11470">
                  <c:v>15.930150000000001</c:v>
                </c:pt>
                <c:pt idx="11471">
                  <c:v>15.931538880000002</c:v>
                </c:pt>
                <c:pt idx="11472">
                  <c:v>15.93292776</c:v>
                </c:pt>
                <c:pt idx="11473">
                  <c:v>15.934319520000001</c:v>
                </c:pt>
                <c:pt idx="11474">
                  <c:v>15.935708400000001</c:v>
                </c:pt>
                <c:pt idx="11475">
                  <c:v>15.93709728</c:v>
                </c:pt>
                <c:pt idx="11476">
                  <c:v>15.93848616</c:v>
                </c:pt>
                <c:pt idx="11477">
                  <c:v>15.93987504</c:v>
                </c:pt>
                <c:pt idx="11478">
                  <c:v>15.941263919999999</c:v>
                </c:pt>
                <c:pt idx="11479">
                  <c:v>15.942649920000004</c:v>
                </c:pt>
                <c:pt idx="11480">
                  <c:v>15.94404168</c:v>
                </c:pt>
                <c:pt idx="11481">
                  <c:v>15.945430560000016</c:v>
                </c:pt>
                <c:pt idx="11482">
                  <c:v>15.94682208</c:v>
                </c:pt>
                <c:pt idx="11483">
                  <c:v>15.948211199999998</c:v>
                </c:pt>
                <c:pt idx="11484">
                  <c:v>15.94960008</c:v>
                </c:pt>
                <c:pt idx="11485">
                  <c:v>15.95098896</c:v>
                </c:pt>
                <c:pt idx="11486">
                  <c:v>15.95238048</c:v>
                </c:pt>
                <c:pt idx="11487">
                  <c:v>15.953763840000002</c:v>
                </c:pt>
                <c:pt idx="11488">
                  <c:v>15.955152720000006</c:v>
                </c:pt>
                <c:pt idx="11489">
                  <c:v>15.956544480000014</c:v>
                </c:pt>
                <c:pt idx="11490">
                  <c:v>15.95793336</c:v>
                </c:pt>
                <c:pt idx="11491">
                  <c:v>15.959322240000002</c:v>
                </c:pt>
                <c:pt idx="11492">
                  <c:v>15.960708240000002</c:v>
                </c:pt>
                <c:pt idx="11493">
                  <c:v>15.962102640000015</c:v>
                </c:pt>
                <c:pt idx="11494">
                  <c:v>15.963488880000016</c:v>
                </c:pt>
                <c:pt idx="11495">
                  <c:v>15.96487776</c:v>
                </c:pt>
                <c:pt idx="11496">
                  <c:v>15.966266640000002</c:v>
                </c:pt>
                <c:pt idx="11497">
                  <c:v>15.967655520000006</c:v>
                </c:pt>
                <c:pt idx="11498">
                  <c:v>15.969044400000014</c:v>
                </c:pt>
                <c:pt idx="11499">
                  <c:v>15.970424880000015</c:v>
                </c:pt>
                <c:pt idx="11500">
                  <c:v>15.97181664</c:v>
                </c:pt>
                <c:pt idx="11501">
                  <c:v>15.97320552</c:v>
                </c:pt>
                <c:pt idx="11502">
                  <c:v>15.974594400000004</c:v>
                </c:pt>
                <c:pt idx="11503">
                  <c:v>15.975983280000015</c:v>
                </c:pt>
                <c:pt idx="11504">
                  <c:v>15.977372159999998</c:v>
                </c:pt>
                <c:pt idx="11505">
                  <c:v>15.97876104</c:v>
                </c:pt>
                <c:pt idx="11506">
                  <c:v>15.980149920000002</c:v>
                </c:pt>
                <c:pt idx="11507">
                  <c:v>15.981538800000004</c:v>
                </c:pt>
                <c:pt idx="11508">
                  <c:v>15.98292768</c:v>
                </c:pt>
                <c:pt idx="11509">
                  <c:v>15.98431392</c:v>
                </c:pt>
                <c:pt idx="11510">
                  <c:v>15.985702800000018</c:v>
                </c:pt>
                <c:pt idx="11511">
                  <c:v>15.987091680000001</c:v>
                </c:pt>
                <c:pt idx="11512">
                  <c:v>15.988480560000006</c:v>
                </c:pt>
                <c:pt idx="11513">
                  <c:v>15.98986944</c:v>
                </c:pt>
                <c:pt idx="11514">
                  <c:v>15.99125832</c:v>
                </c:pt>
                <c:pt idx="11515">
                  <c:v>15.992647200000022</c:v>
                </c:pt>
                <c:pt idx="11516">
                  <c:v>15.994036080000004</c:v>
                </c:pt>
                <c:pt idx="11517">
                  <c:v>15.995427840000016</c:v>
                </c:pt>
                <c:pt idx="11518">
                  <c:v>15.99681672</c:v>
                </c:pt>
                <c:pt idx="11519">
                  <c:v>15.99820272</c:v>
                </c:pt>
                <c:pt idx="11520">
                  <c:v>15.999594480000004</c:v>
                </c:pt>
                <c:pt idx="11521">
                  <c:v>16.000983359999999</c:v>
                </c:pt>
                <c:pt idx="11522">
                  <c:v>16.00237223999995</c:v>
                </c:pt>
                <c:pt idx="11523">
                  <c:v>16.003761120000028</c:v>
                </c:pt>
                <c:pt idx="11524">
                  <c:v>16.00515</c:v>
                </c:pt>
                <c:pt idx="11525">
                  <c:v>16.006538879999965</c:v>
                </c:pt>
                <c:pt idx="11526">
                  <c:v>16.007930640000001</c:v>
                </c:pt>
                <c:pt idx="11527">
                  <c:v>16.009319519999963</c:v>
                </c:pt>
                <c:pt idx="11528">
                  <c:v>16.010708399999999</c:v>
                </c:pt>
                <c:pt idx="11529">
                  <c:v>16.012097279999967</c:v>
                </c:pt>
                <c:pt idx="11530">
                  <c:v>16.013486159999999</c:v>
                </c:pt>
                <c:pt idx="11531">
                  <c:v>16.014875040000053</c:v>
                </c:pt>
                <c:pt idx="11532">
                  <c:v>16.016263920000029</c:v>
                </c:pt>
                <c:pt idx="11533">
                  <c:v>16.017655440000041</c:v>
                </c:pt>
                <c:pt idx="11534">
                  <c:v>16.019044319999999</c:v>
                </c:pt>
                <c:pt idx="11535">
                  <c:v>16.020433199999989</c:v>
                </c:pt>
                <c:pt idx="11536">
                  <c:v>16.021819440000005</c:v>
                </c:pt>
                <c:pt idx="11537">
                  <c:v>16.02320832000003</c:v>
                </c:pt>
                <c:pt idx="11538">
                  <c:v>16.024597199999999</c:v>
                </c:pt>
                <c:pt idx="11539">
                  <c:v>16.025986079999971</c:v>
                </c:pt>
                <c:pt idx="11540">
                  <c:v>16.027374960000028</c:v>
                </c:pt>
                <c:pt idx="11541">
                  <c:v>16.028763839999961</c:v>
                </c:pt>
                <c:pt idx="11542">
                  <c:v>16.030152720000036</c:v>
                </c:pt>
                <c:pt idx="11543">
                  <c:v>16.031541600000001</c:v>
                </c:pt>
                <c:pt idx="11544">
                  <c:v>16.032933360000001</c:v>
                </c:pt>
                <c:pt idx="11545">
                  <c:v>16.03432488</c:v>
                </c:pt>
                <c:pt idx="11546">
                  <c:v>16.03571376</c:v>
                </c:pt>
                <c:pt idx="11547">
                  <c:v>16.037091600000029</c:v>
                </c:pt>
                <c:pt idx="11548">
                  <c:v>16.038485999999999</c:v>
                </c:pt>
                <c:pt idx="11549">
                  <c:v>16.039877760000053</c:v>
                </c:pt>
                <c:pt idx="11550">
                  <c:v>16.04126664</c:v>
                </c:pt>
                <c:pt idx="11551">
                  <c:v>16.04265552</c:v>
                </c:pt>
                <c:pt idx="11552">
                  <c:v>16.044044400000001</c:v>
                </c:pt>
                <c:pt idx="11553">
                  <c:v>16.045430639999942</c:v>
                </c:pt>
                <c:pt idx="11554">
                  <c:v>16.04681952</c:v>
                </c:pt>
                <c:pt idx="11555">
                  <c:v>16.048211039999963</c:v>
                </c:pt>
                <c:pt idx="11556">
                  <c:v>16.049599919999967</c:v>
                </c:pt>
                <c:pt idx="11557">
                  <c:v>16.050980639999999</c:v>
                </c:pt>
                <c:pt idx="11558">
                  <c:v>16.05238056</c:v>
                </c:pt>
                <c:pt idx="11559">
                  <c:v>16.053761040000001</c:v>
                </c:pt>
                <c:pt idx="11560">
                  <c:v>16.055149920000002</c:v>
                </c:pt>
                <c:pt idx="11561">
                  <c:v>16.056538799999988</c:v>
                </c:pt>
                <c:pt idx="11562">
                  <c:v>16.057927679999999</c:v>
                </c:pt>
                <c:pt idx="11563">
                  <c:v>16.059319439999989</c:v>
                </c:pt>
                <c:pt idx="11564">
                  <c:v>16.06070832</c:v>
                </c:pt>
                <c:pt idx="11565">
                  <c:v>16.062097199999986</c:v>
                </c:pt>
                <c:pt idx="11566">
                  <c:v>16.063486079999965</c:v>
                </c:pt>
                <c:pt idx="11567">
                  <c:v>16.06487496000004</c:v>
                </c:pt>
                <c:pt idx="11568">
                  <c:v>16.066266720000005</c:v>
                </c:pt>
                <c:pt idx="11569">
                  <c:v>16.06765824</c:v>
                </c:pt>
                <c:pt idx="11570">
                  <c:v>16.06904712</c:v>
                </c:pt>
                <c:pt idx="11571">
                  <c:v>16.070435999999987</c:v>
                </c:pt>
                <c:pt idx="11572">
                  <c:v>16.071824880000001</c:v>
                </c:pt>
                <c:pt idx="11573">
                  <c:v>16.073202720000001</c:v>
                </c:pt>
                <c:pt idx="11574">
                  <c:v>16.074591600000005</c:v>
                </c:pt>
                <c:pt idx="11575">
                  <c:v>16.075980480000005</c:v>
                </c:pt>
                <c:pt idx="11576">
                  <c:v>16.077369359999999</c:v>
                </c:pt>
                <c:pt idx="11577">
                  <c:v>16.078758239999971</c:v>
                </c:pt>
                <c:pt idx="11578">
                  <c:v>16.080147119999989</c:v>
                </c:pt>
                <c:pt idx="11579">
                  <c:v>16.081535999999989</c:v>
                </c:pt>
                <c:pt idx="11580">
                  <c:v>16.082924879999954</c:v>
                </c:pt>
                <c:pt idx="11581">
                  <c:v>16.084313760000001</c:v>
                </c:pt>
                <c:pt idx="11582">
                  <c:v>16.085702639999933</c:v>
                </c:pt>
                <c:pt idx="11583">
                  <c:v>16.087091520000001</c:v>
                </c:pt>
                <c:pt idx="11584">
                  <c:v>16.088483279999934</c:v>
                </c:pt>
                <c:pt idx="11585">
                  <c:v>16.089872159999999</c:v>
                </c:pt>
                <c:pt idx="11586">
                  <c:v>16.091261039999999</c:v>
                </c:pt>
                <c:pt idx="11587">
                  <c:v>16.092649919999943</c:v>
                </c:pt>
                <c:pt idx="11588">
                  <c:v>16.0940388</c:v>
                </c:pt>
                <c:pt idx="11589">
                  <c:v>16.095427679999954</c:v>
                </c:pt>
                <c:pt idx="11590">
                  <c:v>16.096816560000001</c:v>
                </c:pt>
                <c:pt idx="11591">
                  <c:v>16.098205440000001</c:v>
                </c:pt>
                <c:pt idx="11592">
                  <c:v>16.099594320000001</c:v>
                </c:pt>
                <c:pt idx="11593">
                  <c:v>16.100983200000005</c:v>
                </c:pt>
                <c:pt idx="11594">
                  <c:v>16.102372080000002</c:v>
                </c:pt>
                <c:pt idx="11595">
                  <c:v>16.103761200000001</c:v>
                </c:pt>
                <c:pt idx="11596">
                  <c:v>16.105152720000028</c:v>
                </c:pt>
                <c:pt idx="11597">
                  <c:v>16.1065416</c:v>
                </c:pt>
                <c:pt idx="11598">
                  <c:v>16.107933360000036</c:v>
                </c:pt>
                <c:pt idx="11599">
                  <c:v>16.109322239999965</c:v>
                </c:pt>
                <c:pt idx="11600">
                  <c:v>16.11071112000004</c:v>
                </c:pt>
                <c:pt idx="11601">
                  <c:v>16.112100000000005</c:v>
                </c:pt>
                <c:pt idx="11602">
                  <c:v>16.113488879999988</c:v>
                </c:pt>
                <c:pt idx="11603">
                  <c:v>16.114877760000073</c:v>
                </c:pt>
                <c:pt idx="11604">
                  <c:v>16.116266639999999</c:v>
                </c:pt>
                <c:pt idx="11605">
                  <c:v>16.117655520000053</c:v>
                </c:pt>
                <c:pt idx="11606">
                  <c:v>16.119044400000028</c:v>
                </c:pt>
                <c:pt idx="11607">
                  <c:v>16.120422239999961</c:v>
                </c:pt>
                <c:pt idx="11608">
                  <c:v>16.12182504000004</c:v>
                </c:pt>
                <c:pt idx="11609">
                  <c:v>16.123202640000002</c:v>
                </c:pt>
                <c:pt idx="11610">
                  <c:v>16.124602799999987</c:v>
                </c:pt>
                <c:pt idx="11611">
                  <c:v>16.12597776000004</c:v>
                </c:pt>
                <c:pt idx="11612">
                  <c:v>16.12736952000003</c:v>
                </c:pt>
                <c:pt idx="11613">
                  <c:v>16.128758400000031</c:v>
                </c:pt>
                <c:pt idx="11614">
                  <c:v>16.130147279999989</c:v>
                </c:pt>
                <c:pt idx="11615">
                  <c:v>16.131536160000028</c:v>
                </c:pt>
                <c:pt idx="11616">
                  <c:v>16.132925040000028</c:v>
                </c:pt>
                <c:pt idx="11617">
                  <c:v>16.134313920000036</c:v>
                </c:pt>
                <c:pt idx="11618">
                  <c:v>16.135702799999986</c:v>
                </c:pt>
                <c:pt idx="11619">
                  <c:v>16.137100080000028</c:v>
                </c:pt>
                <c:pt idx="11620">
                  <c:v>16.138488960000029</c:v>
                </c:pt>
                <c:pt idx="11621">
                  <c:v>16.139877840000036</c:v>
                </c:pt>
                <c:pt idx="11622">
                  <c:v>16.14126672000004</c:v>
                </c:pt>
                <c:pt idx="11623">
                  <c:v>16.142655600000001</c:v>
                </c:pt>
                <c:pt idx="11624">
                  <c:v>16.144044479999987</c:v>
                </c:pt>
                <c:pt idx="11625">
                  <c:v>16.145433359999963</c:v>
                </c:pt>
                <c:pt idx="11626">
                  <c:v>16.146822239999967</c:v>
                </c:pt>
                <c:pt idx="11627">
                  <c:v>16.148213760000001</c:v>
                </c:pt>
                <c:pt idx="11628">
                  <c:v>16.149602639999966</c:v>
                </c:pt>
                <c:pt idx="11629">
                  <c:v>16.150991520000044</c:v>
                </c:pt>
                <c:pt idx="11630">
                  <c:v>16.152380640000001</c:v>
                </c:pt>
                <c:pt idx="11631">
                  <c:v>16.153769520000001</c:v>
                </c:pt>
                <c:pt idx="11632">
                  <c:v>16.15515840000004</c:v>
                </c:pt>
                <c:pt idx="11633">
                  <c:v>16.156535999999999</c:v>
                </c:pt>
                <c:pt idx="11634">
                  <c:v>16.157924879999999</c:v>
                </c:pt>
                <c:pt idx="11635">
                  <c:v>16.159313760000028</c:v>
                </c:pt>
                <c:pt idx="11636">
                  <c:v>16.160702639999954</c:v>
                </c:pt>
                <c:pt idx="11637">
                  <c:v>16.162091520000001</c:v>
                </c:pt>
                <c:pt idx="11638">
                  <c:v>16.163483279999966</c:v>
                </c:pt>
                <c:pt idx="11639">
                  <c:v>16.164869520000028</c:v>
                </c:pt>
                <c:pt idx="11640">
                  <c:v>16.16626104000003</c:v>
                </c:pt>
                <c:pt idx="11641">
                  <c:v>16.167647279999965</c:v>
                </c:pt>
                <c:pt idx="11642">
                  <c:v>16.169036160000001</c:v>
                </c:pt>
                <c:pt idx="11643">
                  <c:v>16.170425040000001</c:v>
                </c:pt>
                <c:pt idx="11644">
                  <c:v>16.171813920000044</c:v>
                </c:pt>
                <c:pt idx="11645">
                  <c:v>16.173202799999999</c:v>
                </c:pt>
                <c:pt idx="11646">
                  <c:v>16.174591679999999</c:v>
                </c:pt>
                <c:pt idx="11647">
                  <c:v>16.175980559999999</c:v>
                </c:pt>
                <c:pt idx="11648">
                  <c:v>16.177369440000028</c:v>
                </c:pt>
                <c:pt idx="11649">
                  <c:v>16.178763840000002</c:v>
                </c:pt>
                <c:pt idx="11650">
                  <c:v>16.180152720000031</c:v>
                </c:pt>
                <c:pt idx="11651">
                  <c:v>16.181541599999989</c:v>
                </c:pt>
                <c:pt idx="11652">
                  <c:v>16.18293048</c:v>
                </c:pt>
                <c:pt idx="11653">
                  <c:v>16.18431936</c:v>
                </c:pt>
                <c:pt idx="11654">
                  <c:v>16.185711120000001</c:v>
                </c:pt>
                <c:pt idx="11655">
                  <c:v>16.187091600000031</c:v>
                </c:pt>
                <c:pt idx="11656">
                  <c:v>16.188480479999971</c:v>
                </c:pt>
                <c:pt idx="11657">
                  <c:v>16.189869359999999</c:v>
                </c:pt>
                <c:pt idx="11658">
                  <c:v>16.191258240000028</c:v>
                </c:pt>
                <c:pt idx="11659">
                  <c:v>16.19264712</c:v>
                </c:pt>
                <c:pt idx="11660">
                  <c:v>16.194038880000001</c:v>
                </c:pt>
                <c:pt idx="11661">
                  <c:v>16.195424879999965</c:v>
                </c:pt>
                <c:pt idx="11662">
                  <c:v>16.19681376000004</c:v>
                </c:pt>
                <c:pt idx="11663">
                  <c:v>16.198202639999963</c:v>
                </c:pt>
                <c:pt idx="11664">
                  <c:v>16.199591519999988</c:v>
                </c:pt>
                <c:pt idx="11665">
                  <c:v>16.200983279999971</c:v>
                </c:pt>
                <c:pt idx="11666">
                  <c:v>16.20237504</c:v>
                </c:pt>
                <c:pt idx="11667">
                  <c:v>16.20376392</c:v>
                </c:pt>
                <c:pt idx="11668">
                  <c:v>16.205152799999986</c:v>
                </c:pt>
                <c:pt idx="11669">
                  <c:v>16.206541679999965</c:v>
                </c:pt>
                <c:pt idx="11670">
                  <c:v>16.207930560000001</c:v>
                </c:pt>
                <c:pt idx="11671">
                  <c:v>16.209319440000002</c:v>
                </c:pt>
                <c:pt idx="11672">
                  <c:v>16.21070832000003</c:v>
                </c:pt>
                <c:pt idx="11673">
                  <c:v>16.212097199999999</c:v>
                </c:pt>
                <c:pt idx="11674">
                  <c:v>16.213486079999971</c:v>
                </c:pt>
                <c:pt idx="11675">
                  <c:v>16.214874960000053</c:v>
                </c:pt>
                <c:pt idx="11676">
                  <c:v>16.21626384</c:v>
                </c:pt>
                <c:pt idx="11677">
                  <c:v>16.217652720000036</c:v>
                </c:pt>
                <c:pt idx="11678">
                  <c:v>16.219044480000001</c:v>
                </c:pt>
                <c:pt idx="11679">
                  <c:v>16.220433359999966</c:v>
                </c:pt>
                <c:pt idx="11680">
                  <c:v>16.221822240000002</c:v>
                </c:pt>
                <c:pt idx="11681">
                  <c:v>16.22321112000003</c:v>
                </c:pt>
                <c:pt idx="11682">
                  <c:v>16.224600000000002</c:v>
                </c:pt>
                <c:pt idx="11683">
                  <c:v>16.225988879999989</c:v>
                </c:pt>
                <c:pt idx="11684">
                  <c:v>16.22738064</c:v>
                </c:pt>
                <c:pt idx="11685">
                  <c:v>16.22876376</c:v>
                </c:pt>
                <c:pt idx="11686">
                  <c:v>16.23015264</c:v>
                </c:pt>
                <c:pt idx="11687">
                  <c:v>16.23154152</c:v>
                </c:pt>
                <c:pt idx="11688">
                  <c:v>16.232930639999989</c:v>
                </c:pt>
                <c:pt idx="11689">
                  <c:v>16.23431952</c:v>
                </c:pt>
                <c:pt idx="11690">
                  <c:v>16.2357084</c:v>
                </c:pt>
                <c:pt idx="11691">
                  <c:v>16.23709728</c:v>
                </c:pt>
                <c:pt idx="11692">
                  <c:v>16.238486160000001</c:v>
                </c:pt>
                <c:pt idx="11693">
                  <c:v>16.239877679999999</c:v>
                </c:pt>
                <c:pt idx="11694">
                  <c:v>16.24126656</c:v>
                </c:pt>
                <c:pt idx="11695">
                  <c:v>16.24265544</c:v>
                </c:pt>
                <c:pt idx="11696">
                  <c:v>16.24404432</c:v>
                </c:pt>
                <c:pt idx="11697">
                  <c:v>16.245433199999965</c:v>
                </c:pt>
                <c:pt idx="11698">
                  <c:v>16.246822079999966</c:v>
                </c:pt>
                <c:pt idx="11699">
                  <c:v>16.248211199999989</c:v>
                </c:pt>
                <c:pt idx="11700">
                  <c:v>16.249588799999987</c:v>
                </c:pt>
                <c:pt idx="11701">
                  <c:v>16.250977679999988</c:v>
                </c:pt>
                <c:pt idx="11702">
                  <c:v>16.252366559999967</c:v>
                </c:pt>
                <c:pt idx="11703">
                  <c:v>16.25376936</c:v>
                </c:pt>
                <c:pt idx="11704">
                  <c:v>16.255147199999989</c:v>
                </c:pt>
                <c:pt idx="11705">
                  <c:v>16.256536079999961</c:v>
                </c:pt>
                <c:pt idx="11706">
                  <c:v>16.257927840000001</c:v>
                </c:pt>
                <c:pt idx="11707">
                  <c:v>16.259316720000001</c:v>
                </c:pt>
                <c:pt idx="11708">
                  <c:v>16.260705599999966</c:v>
                </c:pt>
                <c:pt idx="11709">
                  <c:v>16.262094480000002</c:v>
                </c:pt>
                <c:pt idx="11710">
                  <c:v>16.263483360000002</c:v>
                </c:pt>
                <c:pt idx="11711">
                  <c:v>16.264872239999967</c:v>
                </c:pt>
                <c:pt idx="11712">
                  <c:v>16.266263760000001</c:v>
                </c:pt>
                <c:pt idx="11713">
                  <c:v>16.267655520000005</c:v>
                </c:pt>
                <c:pt idx="11714">
                  <c:v>16.269041520000002</c:v>
                </c:pt>
                <c:pt idx="11715">
                  <c:v>16.270430639999965</c:v>
                </c:pt>
                <c:pt idx="11716">
                  <c:v>16.271819520000001</c:v>
                </c:pt>
                <c:pt idx="11717">
                  <c:v>16.273208400000001</c:v>
                </c:pt>
                <c:pt idx="11718">
                  <c:v>16.27459992</c:v>
                </c:pt>
                <c:pt idx="11719">
                  <c:v>16.2759888</c:v>
                </c:pt>
                <c:pt idx="11720">
                  <c:v>16.277377680000001</c:v>
                </c:pt>
                <c:pt idx="11721">
                  <c:v>16.278755520000001</c:v>
                </c:pt>
                <c:pt idx="11722">
                  <c:v>16.280144399999966</c:v>
                </c:pt>
                <c:pt idx="11723">
                  <c:v>16.281533279999934</c:v>
                </c:pt>
                <c:pt idx="11724">
                  <c:v>16.282925040000002</c:v>
                </c:pt>
                <c:pt idx="11725">
                  <c:v>16.284313919999967</c:v>
                </c:pt>
                <c:pt idx="11726">
                  <c:v>16.285702799999942</c:v>
                </c:pt>
                <c:pt idx="11727">
                  <c:v>16.28709168</c:v>
                </c:pt>
                <c:pt idx="11728">
                  <c:v>16.288480559999961</c:v>
                </c:pt>
                <c:pt idx="11729">
                  <c:v>16.289872080000002</c:v>
                </c:pt>
                <c:pt idx="11730">
                  <c:v>16.291261200000001</c:v>
                </c:pt>
                <c:pt idx="11731">
                  <c:v>16.292650079999966</c:v>
                </c:pt>
                <c:pt idx="11732">
                  <c:v>16.294038960000005</c:v>
                </c:pt>
                <c:pt idx="11733">
                  <c:v>16.295427839999945</c:v>
                </c:pt>
                <c:pt idx="11734">
                  <c:v>16.296819360000001</c:v>
                </c:pt>
                <c:pt idx="11735">
                  <c:v>16.298211120000001</c:v>
                </c:pt>
                <c:pt idx="11736">
                  <c:v>16.299602639999957</c:v>
                </c:pt>
                <c:pt idx="11737">
                  <c:v>16.300991520000029</c:v>
                </c:pt>
                <c:pt idx="11738">
                  <c:v>16.30236672000003</c:v>
                </c:pt>
                <c:pt idx="11739">
                  <c:v>16.303758240000001</c:v>
                </c:pt>
                <c:pt idx="11740">
                  <c:v>16.305150000000001</c:v>
                </c:pt>
                <c:pt idx="11741">
                  <c:v>16.30654152</c:v>
                </c:pt>
                <c:pt idx="11742">
                  <c:v>16.307930640000031</c:v>
                </c:pt>
                <c:pt idx="11743">
                  <c:v>16.309319519999967</c:v>
                </c:pt>
                <c:pt idx="11744">
                  <c:v>16.310708399999999</c:v>
                </c:pt>
                <c:pt idx="11745">
                  <c:v>16.31209728</c:v>
                </c:pt>
                <c:pt idx="11746">
                  <c:v>16.313486160000028</c:v>
                </c:pt>
                <c:pt idx="11747">
                  <c:v>16.314875040000061</c:v>
                </c:pt>
                <c:pt idx="11748">
                  <c:v>16.316263920000036</c:v>
                </c:pt>
                <c:pt idx="11749">
                  <c:v>16.317652800000001</c:v>
                </c:pt>
                <c:pt idx="11750">
                  <c:v>16.319041680000005</c:v>
                </c:pt>
                <c:pt idx="11751">
                  <c:v>16.32042216</c:v>
                </c:pt>
                <c:pt idx="11752">
                  <c:v>16.321811040000028</c:v>
                </c:pt>
                <c:pt idx="11753">
                  <c:v>16.32319992</c:v>
                </c:pt>
                <c:pt idx="11754">
                  <c:v>16.324588800000001</c:v>
                </c:pt>
                <c:pt idx="11755">
                  <c:v>16.325977680000001</c:v>
                </c:pt>
                <c:pt idx="11756">
                  <c:v>16.327366560000005</c:v>
                </c:pt>
                <c:pt idx="11757">
                  <c:v>16.328755440000005</c:v>
                </c:pt>
                <c:pt idx="11758">
                  <c:v>16.330144320000031</c:v>
                </c:pt>
                <c:pt idx="11759">
                  <c:v>16.331533199999999</c:v>
                </c:pt>
                <c:pt idx="11760">
                  <c:v>16.332924960000028</c:v>
                </c:pt>
                <c:pt idx="11761">
                  <c:v>16.33431384</c:v>
                </c:pt>
                <c:pt idx="11762">
                  <c:v>16.33570272</c:v>
                </c:pt>
                <c:pt idx="11763">
                  <c:v>16.337091600000036</c:v>
                </c:pt>
                <c:pt idx="11764">
                  <c:v>16.338483360000001</c:v>
                </c:pt>
                <c:pt idx="11765">
                  <c:v>16.339872240000005</c:v>
                </c:pt>
                <c:pt idx="11766">
                  <c:v>16.341263760000036</c:v>
                </c:pt>
                <c:pt idx="11767">
                  <c:v>16.342652639999965</c:v>
                </c:pt>
                <c:pt idx="11768">
                  <c:v>16.344041520000001</c:v>
                </c:pt>
                <c:pt idx="11769">
                  <c:v>16.345430639999961</c:v>
                </c:pt>
                <c:pt idx="11770">
                  <c:v>16.346822160000031</c:v>
                </c:pt>
                <c:pt idx="11771">
                  <c:v>16.348208400000001</c:v>
                </c:pt>
                <c:pt idx="11772">
                  <c:v>16.349597279999966</c:v>
                </c:pt>
                <c:pt idx="11773">
                  <c:v>16.350986160000041</c:v>
                </c:pt>
                <c:pt idx="11774">
                  <c:v>16.35237768</c:v>
                </c:pt>
                <c:pt idx="11775">
                  <c:v>16.35376656</c:v>
                </c:pt>
                <c:pt idx="11776">
                  <c:v>16.355155440000036</c:v>
                </c:pt>
                <c:pt idx="11777">
                  <c:v>16.356544320000001</c:v>
                </c:pt>
                <c:pt idx="11778">
                  <c:v>16.35792216000004</c:v>
                </c:pt>
                <c:pt idx="11779">
                  <c:v>16.359313920000005</c:v>
                </c:pt>
                <c:pt idx="11780">
                  <c:v>16.360702799999967</c:v>
                </c:pt>
                <c:pt idx="11781">
                  <c:v>16.362091679999967</c:v>
                </c:pt>
                <c:pt idx="11782">
                  <c:v>16.363480559999989</c:v>
                </c:pt>
                <c:pt idx="11783">
                  <c:v>16.364872080000001</c:v>
                </c:pt>
                <c:pt idx="11784">
                  <c:v>16.3662612</c:v>
                </c:pt>
                <c:pt idx="11785">
                  <c:v>16.367650080000001</c:v>
                </c:pt>
                <c:pt idx="11786">
                  <c:v>16.369038960000001</c:v>
                </c:pt>
                <c:pt idx="11787">
                  <c:v>16.370427839999966</c:v>
                </c:pt>
                <c:pt idx="11788">
                  <c:v>16.371816719999998</c:v>
                </c:pt>
                <c:pt idx="11789">
                  <c:v>16.37320824</c:v>
                </c:pt>
                <c:pt idx="11790">
                  <c:v>16.374600000000001</c:v>
                </c:pt>
                <c:pt idx="11791">
                  <c:v>16.375988880000001</c:v>
                </c:pt>
                <c:pt idx="11792">
                  <c:v>16.377374880000001</c:v>
                </c:pt>
                <c:pt idx="11793">
                  <c:v>16.378763759999988</c:v>
                </c:pt>
                <c:pt idx="11794">
                  <c:v>16.380152639999967</c:v>
                </c:pt>
                <c:pt idx="11795">
                  <c:v>16.381541519999967</c:v>
                </c:pt>
                <c:pt idx="11796">
                  <c:v>16.382930639999966</c:v>
                </c:pt>
                <c:pt idx="11797">
                  <c:v>16.384308239999989</c:v>
                </c:pt>
                <c:pt idx="11798">
                  <c:v>16.38569712</c:v>
                </c:pt>
                <c:pt idx="11799">
                  <c:v>16.387091519999988</c:v>
                </c:pt>
                <c:pt idx="11800">
                  <c:v>16.388480639999965</c:v>
                </c:pt>
                <c:pt idx="11801">
                  <c:v>16.389869520000001</c:v>
                </c:pt>
                <c:pt idx="11802">
                  <c:v>16.391258399999998</c:v>
                </c:pt>
                <c:pt idx="11803">
                  <c:v>16.392647279999935</c:v>
                </c:pt>
                <c:pt idx="11804">
                  <c:v>16.394036159999999</c:v>
                </c:pt>
                <c:pt idx="11805">
                  <c:v>16.395425039999989</c:v>
                </c:pt>
                <c:pt idx="11806">
                  <c:v>16.396813920000028</c:v>
                </c:pt>
                <c:pt idx="11807">
                  <c:v>16.398202799999989</c:v>
                </c:pt>
                <c:pt idx="11808">
                  <c:v>16.39959168</c:v>
                </c:pt>
                <c:pt idx="11809">
                  <c:v>16.400980560000001</c:v>
                </c:pt>
                <c:pt idx="11810">
                  <c:v>16.40237496</c:v>
                </c:pt>
                <c:pt idx="11811">
                  <c:v>16.403763839999961</c:v>
                </c:pt>
                <c:pt idx="11812">
                  <c:v>16.40515272</c:v>
                </c:pt>
                <c:pt idx="11813">
                  <c:v>16.406541599999965</c:v>
                </c:pt>
                <c:pt idx="11814">
                  <c:v>16.407930480000001</c:v>
                </c:pt>
                <c:pt idx="11815">
                  <c:v>16.409322239999945</c:v>
                </c:pt>
                <c:pt idx="11816">
                  <c:v>16.41071112000003</c:v>
                </c:pt>
                <c:pt idx="11817">
                  <c:v>16.412097119999999</c:v>
                </c:pt>
                <c:pt idx="11818">
                  <c:v>16.413488879999989</c:v>
                </c:pt>
                <c:pt idx="11819">
                  <c:v>16.414877760000053</c:v>
                </c:pt>
                <c:pt idx="11820">
                  <c:v>16.41626664</c:v>
                </c:pt>
                <c:pt idx="11821">
                  <c:v>16.417655520000036</c:v>
                </c:pt>
                <c:pt idx="11822">
                  <c:v>16.419044400000001</c:v>
                </c:pt>
                <c:pt idx="11823">
                  <c:v>16.420422239999933</c:v>
                </c:pt>
                <c:pt idx="11824">
                  <c:v>16.42181112000004</c:v>
                </c:pt>
                <c:pt idx="11825">
                  <c:v>16.423199999999966</c:v>
                </c:pt>
                <c:pt idx="11826">
                  <c:v>16.424588880000002</c:v>
                </c:pt>
                <c:pt idx="11827">
                  <c:v>16.425977760000031</c:v>
                </c:pt>
                <c:pt idx="11828">
                  <c:v>16.427366640000002</c:v>
                </c:pt>
                <c:pt idx="11829">
                  <c:v>16.428755519999989</c:v>
                </c:pt>
                <c:pt idx="11830">
                  <c:v>16.4301444</c:v>
                </c:pt>
                <c:pt idx="11831">
                  <c:v>16.431533279999961</c:v>
                </c:pt>
                <c:pt idx="11832">
                  <c:v>16.43292216</c:v>
                </c:pt>
                <c:pt idx="11833">
                  <c:v>16.434311040000001</c:v>
                </c:pt>
                <c:pt idx="11834">
                  <c:v>16.435702799999966</c:v>
                </c:pt>
                <c:pt idx="11835">
                  <c:v>16.437091680000005</c:v>
                </c:pt>
                <c:pt idx="11836">
                  <c:v>16.438480560000002</c:v>
                </c:pt>
                <c:pt idx="11837">
                  <c:v>16.439869439999999</c:v>
                </c:pt>
                <c:pt idx="11838">
                  <c:v>16.441258319999999</c:v>
                </c:pt>
                <c:pt idx="11839">
                  <c:v>16.442647199999943</c:v>
                </c:pt>
                <c:pt idx="11840">
                  <c:v>16.444036079999961</c:v>
                </c:pt>
                <c:pt idx="11841">
                  <c:v>16.445427839999933</c:v>
                </c:pt>
                <c:pt idx="11842">
                  <c:v>16.446816720000001</c:v>
                </c:pt>
                <c:pt idx="11843">
                  <c:v>16.44820823999995</c:v>
                </c:pt>
                <c:pt idx="11844">
                  <c:v>16.449599999999954</c:v>
                </c:pt>
                <c:pt idx="11845">
                  <c:v>16.450991519999999</c:v>
                </c:pt>
                <c:pt idx="11846">
                  <c:v>16.452380639999966</c:v>
                </c:pt>
                <c:pt idx="11847">
                  <c:v>16.453755600000001</c:v>
                </c:pt>
                <c:pt idx="11848">
                  <c:v>16.455144479999966</c:v>
                </c:pt>
                <c:pt idx="11849">
                  <c:v>16.456533360000002</c:v>
                </c:pt>
                <c:pt idx="11850">
                  <c:v>16.457922240000002</c:v>
                </c:pt>
                <c:pt idx="11851">
                  <c:v>16.459311119999999</c:v>
                </c:pt>
                <c:pt idx="11852">
                  <c:v>16.460699999999942</c:v>
                </c:pt>
                <c:pt idx="11853">
                  <c:v>16.46208887999995</c:v>
                </c:pt>
                <c:pt idx="11854">
                  <c:v>16.46347776</c:v>
                </c:pt>
                <c:pt idx="11855">
                  <c:v>16.46486664</c:v>
                </c:pt>
                <c:pt idx="11856">
                  <c:v>16.466258400000001</c:v>
                </c:pt>
                <c:pt idx="11857">
                  <c:v>16.467652799999989</c:v>
                </c:pt>
                <c:pt idx="11858">
                  <c:v>16.469041679999961</c:v>
                </c:pt>
                <c:pt idx="11859">
                  <c:v>16.470430559999965</c:v>
                </c:pt>
                <c:pt idx="11860">
                  <c:v>16.471819440000001</c:v>
                </c:pt>
                <c:pt idx="11861">
                  <c:v>16.473208320000001</c:v>
                </c:pt>
                <c:pt idx="11862">
                  <c:v>16.474597200000002</c:v>
                </c:pt>
                <c:pt idx="11863">
                  <c:v>16.475986079999963</c:v>
                </c:pt>
                <c:pt idx="11864">
                  <c:v>16.477374959999999</c:v>
                </c:pt>
                <c:pt idx="11865">
                  <c:v>16.478763839999942</c:v>
                </c:pt>
                <c:pt idx="11866">
                  <c:v>16.48015272</c:v>
                </c:pt>
                <c:pt idx="11867">
                  <c:v>16.481541599999961</c:v>
                </c:pt>
                <c:pt idx="11868">
                  <c:v>16.482930479999954</c:v>
                </c:pt>
                <c:pt idx="11869">
                  <c:v>16.484319359999965</c:v>
                </c:pt>
                <c:pt idx="11870">
                  <c:v>16.485708239999934</c:v>
                </c:pt>
                <c:pt idx="11871">
                  <c:v>16.487097120000001</c:v>
                </c:pt>
                <c:pt idx="11872">
                  <c:v>16.488477839999945</c:v>
                </c:pt>
                <c:pt idx="11873">
                  <c:v>16.489877759999999</c:v>
                </c:pt>
                <c:pt idx="11874">
                  <c:v>16.491266639999989</c:v>
                </c:pt>
                <c:pt idx="11875">
                  <c:v>16.49265552</c:v>
                </c:pt>
                <c:pt idx="11876">
                  <c:v>16.4940444</c:v>
                </c:pt>
                <c:pt idx="11877">
                  <c:v>16.495433279999922</c:v>
                </c:pt>
                <c:pt idx="11878">
                  <c:v>16.496811120000036</c:v>
                </c:pt>
                <c:pt idx="11879">
                  <c:v>16.498199999999965</c:v>
                </c:pt>
                <c:pt idx="11880">
                  <c:v>16.499591519999989</c:v>
                </c:pt>
                <c:pt idx="11881">
                  <c:v>16.500980640000005</c:v>
                </c:pt>
                <c:pt idx="11882">
                  <c:v>16.502369520000002</c:v>
                </c:pt>
                <c:pt idx="11883">
                  <c:v>16.503758400000031</c:v>
                </c:pt>
                <c:pt idx="11884">
                  <c:v>16.505147279999942</c:v>
                </c:pt>
                <c:pt idx="11885">
                  <c:v>16.50653616</c:v>
                </c:pt>
                <c:pt idx="11886">
                  <c:v>16.507925040000028</c:v>
                </c:pt>
                <c:pt idx="11887">
                  <c:v>16.50931392</c:v>
                </c:pt>
                <c:pt idx="11888">
                  <c:v>16.510702799999986</c:v>
                </c:pt>
                <c:pt idx="11889">
                  <c:v>16.512091680000001</c:v>
                </c:pt>
                <c:pt idx="11890">
                  <c:v>16.513480560000001</c:v>
                </c:pt>
                <c:pt idx="11891">
                  <c:v>16.514869439999998</c:v>
                </c:pt>
                <c:pt idx="11892">
                  <c:v>16.516261200000027</c:v>
                </c:pt>
                <c:pt idx="11893">
                  <c:v>16.517650079999999</c:v>
                </c:pt>
                <c:pt idx="11894">
                  <c:v>16.519038960000028</c:v>
                </c:pt>
                <c:pt idx="11895">
                  <c:v>16.520427839999961</c:v>
                </c:pt>
                <c:pt idx="11896">
                  <c:v>16.521816720000036</c:v>
                </c:pt>
                <c:pt idx="11897">
                  <c:v>16.523205600000001</c:v>
                </c:pt>
                <c:pt idx="11898">
                  <c:v>16.524591600000001</c:v>
                </c:pt>
                <c:pt idx="11899">
                  <c:v>16.525980480000001</c:v>
                </c:pt>
                <c:pt idx="11900">
                  <c:v>16.527369360000005</c:v>
                </c:pt>
                <c:pt idx="11901">
                  <c:v>16.528758240000002</c:v>
                </c:pt>
                <c:pt idx="11902">
                  <c:v>16.530147119999999</c:v>
                </c:pt>
                <c:pt idx="11903">
                  <c:v>16.531535999999999</c:v>
                </c:pt>
                <c:pt idx="11904">
                  <c:v>16.532924879999989</c:v>
                </c:pt>
                <c:pt idx="11905">
                  <c:v>16.534313760000028</c:v>
                </c:pt>
                <c:pt idx="11906">
                  <c:v>16.535708400000001</c:v>
                </c:pt>
                <c:pt idx="11907">
                  <c:v>16.53709440000004</c:v>
                </c:pt>
                <c:pt idx="11908">
                  <c:v>16.538483279999966</c:v>
                </c:pt>
                <c:pt idx="11909">
                  <c:v>16.539872160000044</c:v>
                </c:pt>
                <c:pt idx="11910">
                  <c:v>16.54126104000003</c:v>
                </c:pt>
                <c:pt idx="11911">
                  <c:v>16.542649919999949</c:v>
                </c:pt>
                <c:pt idx="11912">
                  <c:v>16.544038799999999</c:v>
                </c:pt>
                <c:pt idx="11913">
                  <c:v>16.545430559999957</c:v>
                </c:pt>
                <c:pt idx="11914">
                  <c:v>16.54681944</c:v>
                </c:pt>
                <c:pt idx="11915">
                  <c:v>16.548208320000001</c:v>
                </c:pt>
                <c:pt idx="11916">
                  <c:v>16.549597199999987</c:v>
                </c:pt>
                <c:pt idx="11917">
                  <c:v>16.550986080000001</c:v>
                </c:pt>
                <c:pt idx="11918">
                  <c:v>16.552374960000005</c:v>
                </c:pt>
                <c:pt idx="11919">
                  <c:v>16.553766719999999</c:v>
                </c:pt>
                <c:pt idx="11920">
                  <c:v>16.555155599999999</c:v>
                </c:pt>
                <c:pt idx="11921">
                  <c:v>16.556533199999986</c:v>
                </c:pt>
                <c:pt idx="11922">
                  <c:v>16.55792496000004</c:v>
                </c:pt>
                <c:pt idx="11923">
                  <c:v>16.559313840000002</c:v>
                </c:pt>
                <c:pt idx="11924">
                  <c:v>16.560702720000002</c:v>
                </c:pt>
                <c:pt idx="11925">
                  <c:v>16.562091600000002</c:v>
                </c:pt>
                <c:pt idx="11926">
                  <c:v>16.563480479999971</c:v>
                </c:pt>
                <c:pt idx="11927">
                  <c:v>16.564869359999999</c:v>
                </c:pt>
                <c:pt idx="11928">
                  <c:v>16.56625824</c:v>
                </c:pt>
                <c:pt idx="11929">
                  <c:v>16.56764712</c:v>
                </c:pt>
                <c:pt idx="11930">
                  <c:v>16.569035999999986</c:v>
                </c:pt>
                <c:pt idx="11931">
                  <c:v>16.570427760000001</c:v>
                </c:pt>
                <c:pt idx="11932">
                  <c:v>16.571819519999988</c:v>
                </c:pt>
                <c:pt idx="11933">
                  <c:v>16.573208399999999</c:v>
                </c:pt>
                <c:pt idx="11934">
                  <c:v>16.574597279999967</c:v>
                </c:pt>
                <c:pt idx="11935">
                  <c:v>16.575986159999999</c:v>
                </c:pt>
                <c:pt idx="11936">
                  <c:v>16.577375040000028</c:v>
                </c:pt>
                <c:pt idx="11937">
                  <c:v>16.57876392</c:v>
                </c:pt>
                <c:pt idx="11938">
                  <c:v>16.580152799999986</c:v>
                </c:pt>
                <c:pt idx="11939">
                  <c:v>16.581541679999965</c:v>
                </c:pt>
                <c:pt idx="11940">
                  <c:v>16.582930559999966</c:v>
                </c:pt>
                <c:pt idx="11941">
                  <c:v>16.584319440000002</c:v>
                </c:pt>
                <c:pt idx="11942">
                  <c:v>16.58569991999995</c:v>
                </c:pt>
                <c:pt idx="11943">
                  <c:v>16.5870888</c:v>
                </c:pt>
                <c:pt idx="11944">
                  <c:v>16.588480559999965</c:v>
                </c:pt>
                <c:pt idx="11945">
                  <c:v>16.589869440000001</c:v>
                </c:pt>
                <c:pt idx="11946">
                  <c:v>16.591261200000005</c:v>
                </c:pt>
                <c:pt idx="11947">
                  <c:v>16.592650079999967</c:v>
                </c:pt>
                <c:pt idx="11948">
                  <c:v>16.594038959999999</c:v>
                </c:pt>
                <c:pt idx="11949">
                  <c:v>16.595433359999966</c:v>
                </c:pt>
                <c:pt idx="11950">
                  <c:v>16.596822240000002</c:v>
                </c:pt>
                <c:pt idx="11951">
                  <c:v>16.59821112000003</c:v>
                </c:pt>
                <c:pt idx="11952">
                  <c:v>16.599588959999988</c:v>
                </c:pt>
                <c:pt idx="11953">
                  <c:v>16.600977839999999</c:v>
                </c:pt>
                <c:pt idx="11954">
                  <c:v>16.602366719999999</c:v>
                </c:pt>
                <c:pt idx="11955">
                  <c:v>16.603755600000028</c:v>
                </c:pt>
                <c:pt idx="11956">
                  <c:v>16.60514448</c:v>
                </c:pt>
                <c:pt idx="11957">
                  <c:v>16.60653336</c:v>
                </c:pt>
                <c:pt idx="11958">
                  <c:v>16.607922240000001</c:v>
                </c:pt>
                <c:pt idx="11959">
                  <c:v>16.60931112000004</c:v>
                </c:pt>
                <c:pt idx="11960">
                  <c:v>16.610700000000001</c:v>
                </c:pt>
                <c:pt idx="11961">
                  <c:v>16.612088880000005</c:v>
                </c:pt>
                <c:pt idx="11962">
                  <c:v>16.613477760000045</c:v>
                </c:pt>
                <c:pt idx="11963">
                  <c:v>16.614866640000049</c:v>
                </c:pt>
                <c:pt idx="11964">
                  <c:v>16.616255520000042</c:v>
                </c:pt>
                <c:pt idx="11965">
                  <c:v>16.617644400000028</c:v>
                </c:pt>
                <c:pt idx="11966">
                  <c:v>16.61903328</c:v>
                </c:pt>
                <c:pt idx="11967">
                  <c:v>16.62042216</c:v>
                </c:pt>
                <c:pt idx="11968">
                  <c:v>16.62181392000004</c:v>
                </c:pt>
                <c:pt idx="11969">
                  <c:v>16.623202799999987</c:v>
                </c:pt>
                <c:pt idx="11970">
                  <c:v>16.624594320000028</c:v>
                </c:pt>
                <c:pt idx="11971">
                  <c:v>16.6259832</c:v>
                </c:pt>
                <c:pt idx="11972">
                  <c:v>16.627372080000001</c:v>
                </c:pt>
                <c:pt idx="11973">
                  <c:v>16.6287612</c:v>
                </c:pt>
                <c:pt idx="11974">
                  <c:v>16.630150080000028</c:v>
                </c:pt>
                <c:pt idx="11975">
                  <c:v>16.631538960000036</c:v>
                </c:pt>
                <c:pt idx="11976">
                  <c:v>16.632927840000001</c:v>
                </c:pt>
                <c:pt idx="11977">
                  <c:v>16.63431672000004</c:v>
                </c:pt>
                <c:pt idx="11978">
                  <c:v>16.635705600000001</c:v>
                </c:pt>
                <c:pt idx="11979">
                  <c:v>16.637097120000053</c:v>
                </c:pt>
                <c:pt idx="11980">
                  <c:v>16.638486</c:v>
                </c:pt>
                <c:pt idx="11981">
                  <c:v>16.639874880000036</c:v>
                </c:pt>
                <c:pt idx="11982">
                  <c:v>16.641261120000042</c:v>
                </c:pt>
                <c:pt idx="11983">
                  <c:v>16.642652639999966</c:v>
                </c:pt>
                <c:pt idx="11984">
                  <c:v>16.644044399999999</c:v>
                </c:pt>
                <c:pt idx="11985">
                  <c:v>16.645433279999942</c:v>
                </c:pt>
                <c:pt idx="11986">
                  <c:v>16.646822159999999</c:v>
                </c:pt>
                <c:pt idx="11987">
                  <c:v>16.64821104</c:v>
                </c:pt>
                <c:pt idx="11988">
                  <c:v>16.64958888</c:v>
                </c:pt>
                <c:pt idx="11989">
                  <c:v>16.650977760000053</c:v>
                </c:pt>
                <c:pt idx="11990">
                  <c:v>16.65236664</c:v>
                </c:pt>
                <c:pt idx="11991">
                  <c:v>16.65375840000004</c:v>
                </c:pt>
                <c:pt idx="11992">
                  <c:v>16.655149919999989</c:v>
                </c:pt>
                <c:pt idx="11993">
                  <c:v>16.6565388</c:v>
                </c:pt>
                <c:pt idx="11994">
                  <c:v>16.657927680000036</c:v>
                </c:pt>
                <c:pt idx="11995">
                  <c:v>16.659316560000001</c:v>
                </c:pt>
                <c:pt idx="11996">
                  <c:v>16.660705440000001</c:v>
                </c:pt>
                <c:pt idx="11997">
                  <c:v>16.662094320000001</c:v>
                </c:pt>
                <c:pt idx="11998">
                  <c:v>16.663483200000002</c:v>
                </c:pt>
                <c:pt idx="11999">
                  <c:v>16.664874960000041</c:v>
                </c:pt>
                <c:pt idx="12000">
                  <c:v>16.666263839999989</c:v>
                </c:pt>
                <c:pt idx="12001">
                  <c:v>16.667652720000028</c:v>
                </c:pt>
                <c:pt idx="12002">
                  <c:v>16.6690416</c:v>
                </c:pt>
                <c:pt idx="12003">
                  <c:v>16.67043048</c:v>
                </c:pt>
                <c:pt idx="12004">
                  <c:v>16.671822240000001</c:v>
                </c:pt>
                <c:pt idx="12005">
                  <c:v>16.673200080000001</c:v>
                </c:pt>
                <c:pt idx="12006">
                  <c:v>16.67458896000004</c:v>
                </c:pt>
                <c:pt idx="12007">
                  <c:v>16.675980480000028</c:v>
                </c:pt>
                <c:pt idx="12008">
                  <c:v>16.677369360000029</c:v>
                </c:pt>
                <c:pt idx="12009">
                  <c:v>16.678758240000001</c:v>
                </c:pt>
                <c:pt idx="12010">
                  <c:v>16.680150000000001</c:v>
                </c:pt>
                <c:pt idx="12011">
                  <c:v>16.681535999999987</c:v>
                </c:pt>
                <c:pt idx="12012">
                  <c:v>16.682924880000002</c:v>
                </c:pt>
                <c:pt idx="12013">
                  <c:v>16.68431376000003</c:v>
                </c:pt>
                <c:pt idx="12014">
                  <c:v>16.685705519999971</c:v>
                </c:pt>
                <c:pt idx="12015">
                  <c:v>16.687094399999999</c:v>
                </c:pt>
                <c:pt idx="12016">
                  <c:v>16.68848616</c:v>
                </c:pt>
                <c:pt idx="12017">
                  <c:v>16.689877680000031</c:v>
                </c:pt>
                <c:pt idx="12018">
                  <c:v>16.691266559999999</c:v>
                </c:pt>
                <c:pt idx="12019">
                  <c:v>16.692655439999999</c:v>
                </c:pt>
                <c:pt idx="12020">
                  <c:v>16.694033279999989</c:v>
                </c:pt>
                <c:pt idx="12021">
                  <c:v>16.69542504</c:v>
                </c:pt>
                <c:pt idx="12022">
                  <c:v>16.696813920000036</c:v>
                </c:pt>
                <c:pt idx="12023">
                  <c:v>16.698202799999986</c:v>
                </c:pt>
                <c:pt idx="12024">
                  <c:v>16.699591680000001</c:v>
                </c:pt>
                <c:pt idx="12025">
                  <c:v>16.700980560000001</c:v>
                </c:pt>
                <c:pt idx="12026">
                  <c:v>16.702369439999963</c:v>
                </c:pt>
                <c:pt idx="12027">
                  <c:v>16.703758319999999</c:v>
                </c:pt>
                <c:pt idx="12028">
                  <c:v>16.705147199999967</c:v>
                </c:pt>
                <c:pt idx="12029">
                  <c:v>16.706536079999943</c:v>
                </c:pt>
                <c:pt idx="12030">
                  <c:v>16.707924960000028</c:v>
                </c:pt>
                <c:pt idx="12031">
                  <c:v>16.709313839999961</c:v>
                </c:pt>
                <c:pt idx="12032">
                  <c:v>16.71070272</c:v>
                </c:pt>
                <c:pt idx="12033">
                  <c:v>16.712091600000001</c:v>
                </c:pt>
                <c:pt idx="12034">
                  <c:v>16.713480480000001</c:v>
                </c:pt>
                <c:pt idx="12035">
                  <c:v>16.714869360000044</c:v>
                </c:pt>
                <c:pt idx="12036">
                  <c:v>16.716261120000041</c:v>
                </c:pt>
                <c:pt idx="12037">
                  <c:v>16.717647120000031</c:v>
                </c:pt>
                <c:pt idx="12038">
                  <c:v>16.719036000000003</c:v>
                </c:pt>
                <c:pt idx="12039">
                  <c:v>16.72042776</c:v>
                </c:pt>
                <c:pt idx="12040">
                  <c:v>16.721813760000028</c:v>
                </c:pt>
                <c:pt idx="12041">
                  <c:v>16.723202639999954</c:v>
                </c:pt>
                <c:pt idx="12042">
                  <c:v>16.724591520000001</c:v>
                </c:pt>
                <c:pt idx="12043">
                  <c:v>16.725983279999966</c:v>
                </c:pt>
                <c:pt idx="12044">
                  <c:v>16.727372160000005</c:v>
                </c:pt>
                <c:pt idx="12045">
                  <c:v>16.728761040000002</c:v>
                </c:pt>
                <c:pt idx="12046">
                  <c:v>16.730152799999999</c:v>
                </c:pt>
                <c:pt idx="12047">
                  <c:v>16.731541679999989</c:v>
                </c:pt>
                <c:pt idx="12048">
                  <c:v>16.73293056</c:v>
                </c:pt>
                <c:pt idx="12049">
                  <c:v>16.73431944</c:v>
                </c:pt>
                <c:pt idx="12050">
                  <c:v>16.735708320000001</c:v>
                </c:pt>
                <c:pt idx="12051">
                  <c:v>16.737097200000001</c:v>
                </c:pt>
                <c:pt idx="12052">
                  <c:v>16.738486079999966</c:v>
                </c:pt>
                <c:pt idx="12053">
                  <c:v>16.739874960000044</c:v>
                </c:pt>
                <c:pt idx="12054">
                  <c:v>16.741263840000002</c:v>
                </c:pt>
                <c:pt idx="12055">
                  <c:v>16.742655599999971</c:v>
                </c:pt>
                <c:pt idx="12056">
                  <c:v>16.744033199999986</c:v>
                </c:pt>
                <c:pt idx="12057">
                  <c:v>16.745433359999961</c:v>
                </c:pt>
                <c:pt idx="12058">
                  <c:v>16.7468112</c:v>
                </c:pt>
                <c:pt idx="12059">
                  <c:v>16.748200079999961</c:v>
                </c:pt>
                <c:pt idx="12060">
                  <c:v>16.749588960000001</c:v>
                </c:pt>
                <c:pt idx="12061">
                  <c:v>16.750977840000001</c:v>
                </c:pt>
                <c:pt idx="12062">
                  <c:v>16.752366720000001</c:v>
                </c:pt>
                <c:pt idx="12063">
                  <c:v>16.753755599999987</c:v>
                </c:pt>
                <c:pt idx="12064">
                  <c:v>16.755144479999963</c:v>
                </c:pt>
                <c:pt idx="12065">
                  <c:v>16.756533359999967</c:v>
                </c:pt>
                <c:pt idx="12066">
                  <c:v>16.757922239999989</c:v>
                </c:pt>
                <c:pt idx="12067">
                  <c:v>16.759311120000028</c:v>
                </c:pt>
                <c:pt idx="12068">
                  <c:v>16.760699999999961</c:v>
                </c:pt>
                <c:pt idx="12069">
                  <c:v>16.762088879999954</c:v>
                </c:pt>
                <c:pt idx="12070">
                  <c:v>16.763477760000001</c:v>
                </c:pt>
                <c:pt idx="12071">
                  <c:v>16.764869520000001</c:v>
                </c:pt>
                <c:pt idx="12072">
                  <c:v>16.76626104</c:v>
                </c:pt>
                <c:pt idx="12073">
                  <c:v>16.767652799999986</c:v>
                </c:pt>
                <c:pt idx="12074">
                  <c:v>16.769041679999965</c:v>
                </c:pt>
                <c:pt idx="12075">
                  <c:v>16.770430559999966</c:v>
                </c:pt>
                <c:pt idx="12076">
                  <c:v>16.771819440000005</c:v>
                </c:pt>
                <c:pt idx="12077">
                  <c:v>16.77320832000003</c:v>
                </c:pt>
                <c:pt idx="12078">
                  <c:v>16.7745888</c:v>
                </c:pt>
                <c:pt idx="12079">
                  <c:v>16.77597768</c:v>
                </c:pt>
                <c:pt idx="12080">
                  <c:v>16.777366560000001</c:v>
                </c:pt>
                <c:pt idx="12081">
                  <c:v>16.778758320000001</c:v>
                </c:pt>
                <c:pt idx="12082">
                  <c:v>16.780147199999966</c:v>
                </c:pt>
                <c:pt idx="12083">
                  <c:v>16.781536079999949</c:v>
                </c:pt>
                <c:pt idx="12084">
                  <c:v>16.782924960000003</c:v>
                </c:pt>
                <c:pt idx="12085">
                  <c:v>16.78431672</c:v>
                </c:pt>
                <c:pt idx="12086">
                  <c:v>16.785705599999961</c:v>
                </c:pt>
                <c:pt idx="12087">
                  <c:v>16.78709448</c:v>
                </c:pt>
                <c:pt idx="12088">
                  <c:v>16.788483359999965</c:v>
                </c:pt>
                <c:pt idx="12089">
                  <c:v>16.789872239999966</c:v>
                </c:pt>
                <c:pt idx="12090">
                  <c:v>16.791261120000041</c:v>
                </c:pt>
                <c:pt idx="12091">
                  <c:v>16.792650000000002</c:v>
                </c:pt>
                <c:pt idx="12092">
                  <c:v>16.794038880000002</c:v>
                </c:pt>
                <c:pt idx="12093">
                  <c:v>16.795430639999942</c:v>
                </c:pt>
                <c:pt idx="12094">
                  <c:v>16.79681952</c:v>
                </c:pt>
                <c:pt idx="12095">
                  <c:v>16.798211039999963</c:v>
                </c:pt>
                <c:pt idx="12096">
                  <c:v>16.799599919999967</c:v>
                </c:pt>
                <c:pt idx="12097">
                  <c:v>16.800977760000045</c:v>
                </c:pt>
                <c:pt idx="12098">
                  <c:v>16.802366640000002</c:v>
                </c:pt>
                <c:pt idx="12099">
                  <c:v>16.803755519999999</c:v>
                </c:pt>
                <c:pt idx="12100">
                  <c:v>16.8051444</c:v>
                </c:pt>
                <c:pt idx="12101">
                  <c:v>16.806533279999961</c:v>
                </c:pt>
                <c:pt idx="12102">
                  <c:v>16.807922160000036</c:v>
                </c:pt>
                <c:pt idx="12103">
                  <c:v>16.809313920000001</c:v>
                </c:pt>
                <c:pt idx="12104">
                  <c:v>16.810702799999987</c:v>
                </c:pt>
                <c:pt idx="12105">
                  <c:v>16.812091680000005</c:v>
                </c:pt>
                <c:pt idx="12106">
                  <c:v>16.813480560000031</c:v>
                </c:pt>
                <c:pt idx="12107">
                  <c:v>16.814869440000049</c:v>
                </c:pt>
                <c:pt idx="12108">
                  <c:v>16.816258320000042</c:v>
                </c:pt>
                <c:pt idx="12109">
                  <c:v>16.8176472</c:v>
                </c:pt>
                <c:pt idx="12110">
                  <c:v>16.819038960000036</c:v>
                </c:pt>
                <c:pt idx="12111">
                  <c:v>16.820427839999965</c:v>
                </c:pt>
                <c:pt idx="12112">
                  <c:v>16.82181672000004</c:v>
                </c:pt>
                <c:pt idx="12113">
                  <c:v>16.823205600000001</c:v>
                </c:pt>
                <c:pt idx="12114">
                  <c:v>16.824597120000028</c:v>
                </c:pt>
                <c:pt idx="12115">
                  <c:v>16.825986</c:v>
                </c:pt>
                <c:pt idx="12116">
                  <c:v>16.82737776000004</c:v>
                </c:pt>
                <c:pt idx="12117">
                  <c:v>16.828766639999966</c:v>
                </c:pt>
                <c:pt idx="12118">
                  <c:v>16.830155520000044</c:v>
                </c:pt>
                <c:pt idx="12119">
                  <c:v>16.831544399999999</c:v>
                </c:pt>
                <c:pt idx="12120">
                  <c:v>16.832933279999967</c:v>
                </c:pt>
                <c:pt idx="12121">
                  <c:v>16.834322159999999</c:v>
                </c:pt>
                <c:pt idx="12122">
                  <c:v>16.83571104</c:v>
                </c:pt>
                <c:pt idx="12123">
                  <c:v>16.837099920000028</c:v>
                </c:pt>
                <c:pt idx="12124">
                  <c:v>16.83844152</c:v>
                </c:pt>
                <c:pt idx="12125">
                  <c:v>16.839838800000031</c:v>
                </c:pt>
                <c:pt idx="12126">
                  <c:v>16.841261039999999</c:v>
                </c:pt>
                <c:pt idx="12127">
                  <c:v>16.842649919999943</c:v>
                </c:pt>
                <c:pt idx="12128">
                  <c:v>16.8440388</c:v>
                </c:pt>
                <c:pt idx="12129">
                  <c:v>16.845427679999954</c:v>
                </c:pt>
                <c:pt idx="12130">
                  <c:v>16.846816560000001</c:v>
                </c:pt>
                <c:pt idx="12131">
                  <c:v>16.848205440000001</c:v>
                </c:pt>
                <c:pt idx="12132">
                  <c:v>16.849597200000002</c:v>
                </c:pt>
                <c:pt idx="12133">
                  <c:v>16.850988960000045</c:v>
                </c:pt>
                <c:pt idx="12134">
                  <c:v>16.852377840000003</c:v>
                </c:pt>
                <c:pt idx="12135">
                  <c:v>16.853766719999999</c:v>
                </c:pt>
                <c:pt idx="12136">
                  <c:v>16.855155600000028</c:v>
                </c:pt>
                <c:pt idx="12137">
                  <c:v>16.85654448</c:v>
                </c:pt>
                <c:pt idx="12138">
                  <c:v>16.857933360000036</c:v>
                </c:pt>
                <c:pt idx="12139">
                  <c:v>16.859322239999965</c:v>
                </c:pt>
                <c:pt idx="12140">
                  <c:v>16.860711120000001</c:v>
                </c:pt>
                <c:pt idx="12141">
                  <c:v>16.862099999999963</c:v>
                </c:pt>
                <c:pt idx="12142">
                  <c:v>16.863488879999963</c:v>
                </c:pt>
                <c:pt idx="12143">
                  <c:v>16.864877760000041</c:v>
                </c:pt>
                <c:pt idx="12144">
                  <c:v>16.866266639999989</c:v>
                </c:pt>
                <c:pt idx="12145">
                  <c:v>16.867655520000028</c:v>
                </c:pt>
                <c:pt idx="12146">
                  <c:v>16.8690444</c:v>
                </c:pt>
                <c:pt idx="12147">
                  <c:v>16.870424880000002</c:v>
                </c:pt>
                <c:pt idx="12148">
                  <c:v>16.871816639999999</c:v>
                </c:pt>
                <c:pt idx="12149">
                  <c:v>16.873208399999999</c:v>
                </c:pt>
                <c:pt idx="12150">
                  <c:v>16.87459728</c:v>
                </c:pt>
                <c:pt idx="12151">
                  <c:v>16.875988800000005</c:v>
                </c:pt>
                <c:pt idx="12152">
                  <c:v>16.877377680000031</c:v>
                </c:pt>
                <c:pt idx="12153">
                  <c:v>16.878755519999999</c:v>
                </c:pt>
                <c:pt idx="12154">
                  <c:v>16.880144399999967</c:v>
                </c:pt>
                <c:pt idx="12155">
                  <c:v>16.88153616</c:v>
                </c:pt>
                <c:pt idx="12156">
                  <c:v>16.882930559999963</c:v>
                </c:pt>
                <c:pt idx="12157">
                  <c:v>16.884322079999961</c:v>
                </c:pt>
                <c:pt idx="12158">
                  <c:v>16.885711199999989</c:v>
                </c:pt>
                <c:pt idx="12159">
                  <c:v>16.88710008</c:v>
                </c:pt>
                <c:pt idx="12160">
                  <c:v>16.88848896</c:v>
                </c:pt>
                <c:pt idx="12161">
                  <c:v>16.88987784</c:v>
                </c:pt>
                <c:pt idx="12162">
                  <c:v>16.89126672000004</c:v>
                </c:pt>
                <c:pt idx="12163">
                  <c:v>16.892655600000001</c:v>
                </c:pt>
                <c:pt idx="12164">
                  <c:v>16.894033199999999</c:v>
                </c:pt>
                <c:pt idx="12165">
                  <c:v>16.895422079999943</c:v>
                </c:pt>
                <c:pt idx="12166">
                  <c:v>16.89681384</c:v>
                </c:pt>
                <c:pt idx="12167">
                  <c:v>16.898205600000001</c:v>
                </c:pt>
                <c:pt idx="12168">
                  <c:v>16.899594480000001</c:v>
                </c:pt>
                <c:pt idx="12169">
                  <c:v>16.900980480000001</c:v>
                </c:pt>
                <c:pt idx="12170">
                  <c:v>16.902369360000002</c:v>
                </c:pt>
                <c:pt idx="12171">
                  <c:v>16.903758240000002</c:v>
                </c:pt>
                <c:pt idx="12172">
                  <c:v>16.905147120000002</c:v>
                </c:pt>
                <c:pt idx="12173">
                  <c:v>16.906535999999974</c:v>
                </c:pt>
                <c:pt idx="12174">
                  <c:v>16.907924879999989</c:v>
                </c:pt>
                <c:pt idx="12175">
                  <c:v>16.90931376</c:v>
                </c:pt>
                <c:pt idx="12176">
                  <c:v>16.910702639999954</c:v>
                </c:pt>
                <c:pt idx="12177">
                  <c:v>16.912091520000001</c:v>
                </c:pt>
                <c:pt idx="12178">
                  <c:v>16.913483279999966</c:v>
                </c:pt>
                <c:pt idx="12179">
                  <c:v>16.914872160000044</c:v>
                </c:pt>
                <c:pt idx="12180">
                  <c:v>16.91626104000003</c:v>
                </c:pt>
                <c:pt idx="12181">
                  <c:v>16.917649920000002</c:v>
                </c:pt>
                <c:pt idx="12182">
                  <c:v>16.919038799999999</c:v>
                </c:pt>
                <c:pt idx="12183">
                  <c:v>16.920430559999957</c:v>
                </c:pt>
                <c:pt idx="12184">
                  <c:v>16.92181944</c:v>
                </c:pt>
                <c:pt idx="12185">
                  <c:v>16.923208320000001</c:v>
                </c:pt>
                <c:pt idx="12186">
                  <c:v>16.924600079999966</c:v>
                </c:pt>
                <c:pt idx="12187">
                  <c:v>16.925986079999966</c:v>
                </c:pt>
                <c:pt idx="12188">
                  <c:v>16.927363920000001</c:v>
                </c:pt>
                <c:pt idx="12189">
                  <c:v>16.928752799999966</c:v>
                </c:pt>
                <c:pt idx="12190">
                  <c:v>16.930141679999963</c:v>
                </c:pt>
                <c:pt idx="12191">
                  <c:v>16.931530559999967</c:v>
                </c:pt>
                <c:pt idx="12192">
                  <c:v>16.93293336</c:v>
                </c:pt>
                <c:pt idx="12193">
                  <c:v>16.934308320000028</c:v>
                </c:pt>
                <c:pt idx="12194">
                  <c:v>16.935697199999989</c:v>
                </c:pt>
                <c:pt idx="12195">
                  <c:v>16.937088960000036</c:v>
                </c:pt>
                <c:pt idx="12196">
                  <c:v>16.938477839999965</c:v>
                </c:pt>
                <c:pt idx="12197">
                  <c:v>16.93986672000004</c:v>
                </c:pt>
                <c:pt idx="12198">
                  <c:v>16.941255599999987</c:v>
                </c:pt>
                <c:pt idx="12199">
                  <c:v>16.942644479999935</c:v>
                </c:pt>
                <c:pt idx="12200">
                  <c:v>16.944033359999967</c:v>
                </c:pt>
                <c:pt idx="12201">
                  <c:v>16.945422239999917</c:v>
                </c:pt>
                <c:pt idx="12202">
                  <c:v>16.946811120000028</c:v>
                </c:pt>
                <c:pt idx="12203">
                  <c:v>16.948202639999934</c:v>
                </c:pt>
                <c:pt idx="12204">
                  <c:v>16.949594400000002</c:v>
                </c:pt>
                <c:pt idx="12205">
                  <c:v>16.950986159999999</c:v>
                </c:pt>
                <c:pt idx="12206">
                  <c:v>16.95237504</c:v>
                </c:pt>
                <c:pt idx="12207">
                  <c:v>16.953766559999963</c:v>
                </c:pt>
                <c:pt idx="12208">
                  <c:v>16.955155439999999</c:v>
                </c:pt>
                <c:pt idx="12209">
                  <c:v>16.956544319999967</c:v>
                </c:pt>
                <c:pt idx="12210">
                  <c:v>16.957933199999999</c:v>
                </c:pt>
                <c:pt idx="12211">
                  <c:v>16.959322079999957</c:v>
                </c:pt>
                <c:pt idx="12212">
                  <c:v>16.96069991999995</c:v>
                </c:pt>
                <c:pt idx="12213">
                  <c:v>16.962100079999942</c:v>
                </c:pt>
                <c:pt idx="12214">
                  <c:v>16.963483199999967</c:v>
                </c:pt>
                <c:pt idx="12215">
                  <c:v>16.964874960000028</c:v>
                </c:pt>
                <c:pt idx="12216">
                  <c:v>16.966261200000002</c:v>
                </c:pt>
                <c:pt idx="12217">
                  <c:v>16.96765272</c:v>
                </c:pt>
                <c:pt idx="12218">
                  <c:v>16.969041599999965</c:v>
                </c:pt>
                <c:pt idx="12219">
                  <c:v>16.970430479999965</c:v>
                </c:pt>
                <c:pt idx="12220">
                  <c:v>16.971819359999987</c:v>
                </c:pt>
                <c:pt idx="12221">
                  <c:v>16.973208239999963</c:v>
                </c:pt>
                <c:pt idx="12222">
                  <c:v>16.974597119999999</c:v>
                </c:pt>
                <c:pt idx="12223">
                  <c:v>16.975988879999989</c:v>
                </c:pt>
                <c:pt idx="12224">
                  <c:v>16.977377760000028</c:v>
                </c:pt>
                <c:pt idx="12225">
                  <c:v>16.978766639999961</c:v>
                </c:pt>
                <c:pt idx="12226">
                  <c:v>16.980144479999961</c:v>
                </c:pt>
                <c:pt idx="12227">
                  <c:v>16.981533359999954</c:v>
                </c:pt>
                <c:pt idx="12228">
                  <c:v>16.982922239999933</c:v>
                </c:pt>
                <c:pt idx="12229">
                  <c:v>16.984311120000001</c:v>
                </c:pt>
                <c:pt idx="12230">
                  <c:v>16.985699999999934</c:v>
                </c:pt>
                <c:pt idx="12231">
                  <c:v>16.987088880000002</c:v>
                </c:pt>
                <c:pt idx="12232">
                  <c:v>16.988477760000002</c:v>
                </c:pt>
                <c:pt idx="12233">
                  <c:v>16.989866640000002</c:v>
                </c:pt>
                <c:pt idx="12234">
                  <c:v>16.991255519999999</c:v>
                </c:pt>
                <c:pt idx="12235">
                  <c:v>16.992647279999922</c:v>
                </c:pt>
                <c:pt idx="12236">
                  <c:v>16.99403616</c:v>
                </c:pt>
                <c:pt idx="12237">
                  <c:v>16.995425039999965</c:v>
                </c:pt>
                <c:pt idx="12238">
                  <c:v>16.996813920000001</c:v>
                </c:pt>
                <c:pt idx="12239">
                  <c:v>16.998202799999966</c:v>
                </c:pt>
                <c:pt idx="12240">
                  <c:v>16.99959432</c:v>
                </c:pt>
                <c:pt idx="12241">
                  <c:v>17.0009832</c:v>
                </c:pt>
                <c:pt idx="12242">
                  <c:v>17.002374960000001</c:v>
                </c:pt>
                <c:pt idx="12243">
                  <c:v>17.003763839999966</c:v>
                </c:pt>
                <c:pt idx="12244">
                  <c:v>17.005152719999987</c:v>
                </c:pt>
                <c:pt idx="12245">
                  <c:v>17.006541599999963</c:v>
                </c:pt>
                <c:pt idx="12246">
                  <c:v>17.007930479999999</c:v>
                </c:pt>
                <c:pt idx="12247">
                  <c:v>17.009319359999989</c:v>
                </c:pt>
                <c:pt idx="12248">
                  <c:v>17.010711120000028</c:v>
                </c:pt>
                <c:pt idx="12249">
                  <c:v>17.012088960000028</c:v>
                </c:pt>
                <c:pt idx="12250">
                  <c:v>17.01347784</c:v>
                </c:pt>
                <c:pt idx="12251">
                  <c:v>17.014866720000061</c:v>
                </c:pt>
                <c:pt idx="12252">
                  <c:v>17.01625560000004</c:v>
                </c:pt>
                <c:pt idx="12253">
                  <c:v>17.017644480000001</c:v>
                </c:pt>
                <c:pt idx="12254">
                  <c:v>17.019036</c:v>
                </c:pt>
                <c:pt idx="12255">
                  <c:v>17.02042776</c:v>
                </c:pt>
                <c:pt idx="12256">
                  <c:v>17.021816640000001</c:v>
                </c:pt>
                <c:pt idx="12257">
                  <c:v>17.023205520000001</c:v>
                </c:pt>
                <c:pt idx="12258">
                  <c:v>17.024597280000002</c:v>
                </c:pt>
                <c:pt idx="12259">
                  <c:v>17.0259888</c:v>
                </c:pt>
                <c:pt idx="12260">
                  <c:v>17.02736664</c:v>
                </c:pt>
                <c:pt idx="12261">
                  <c:v>17.028755520000001</c:v>
                </c:pt>
                <c:pt idx="12262">
                  <c:v>17.030149919999989</c:v>
                </c:pt>
                <c:pt idx="12263">
                  <c:v>17.0315388</c:v>
                </c:pt>
                <c:pt idx="12264">
                  <c:v>17.03292768</c:v>
                </c:pt>
                <c:pt idx="12265">
                  <c:v>17.034316560000001</c:v>
                </c:pt>
                <c:pt idx="12266">
                  <c:v>17.035705440000001</c:v>
                </c:pt>
                <c:pt idx="12267">
                  <c:v>17.03709432000004</c:v>
                </c:pt>
                <c:pt idx="12268">
                  <c:v>17.038483200000002</c:v>
                </c:pt>
                <c:pt idx="12269">
                  <c:v>17.039872080000031</c:v>
                </c:pt>
                <c:pt idx="12270">
                  <c:v>17.041263839999989</c:v>
                </c:pt>
                <c:pt idx="12271">
                  <c:v>17.042638799999967</c:v>
                </c:pt>
                <c:pt idx="12272">
                  <c:v>17.044030559999989</c:v>
                </c:pt>
                <c:pt idx="12273">
                  <c:v>17.045419439999961</c:v>
                </c:pt>
                <c:pt idx="12274">
                  <c:v>17.046808320000036</c:v>
                </c:pt>
                <c:pt idx="12275">
                  <c:v>17.048197199999986</c:v>
                </c:pt>
                <c:pt idx="12276">
                  <c:v>17.049586079999965</c:v>
                </c:pt>
                <c:pt idx="12277">
                  <c:v>17.050974959999998</c:v>
                </c:pt>
                <c:pt idx="12278">
                  <c:v>17.05236672000003</c:v>
                </c:pt>
                <c:pt idx="12279">
                  <c:v>17.053755600000031</c:v>
                </c:pt>
                <c:pt idx="12280">
                  <c:v>17.055144479999989</c:v>
                </c:pt>
                <c:pt idx="12281">
                  <c:v>17.056538880000002</c:v>
                </c:pt>
                <c:pt idx="12282">
                  <c:v>17.057927759999998</c:v>
                </c:pt>
                <c:pt idx="12283">
                  <c:v>17.059322160000001</c:v>
                </c:pt>
                <c:pt idx="12284">
                  <c:v>17.06069712</c:v>
                </c:pt>
                <c:pt idx="12285">
                  <c:v>17.062085999999987</c:v>
                </c:pt>
                <c:pt idx="12286">
                  <c:v>17.063474879999966</c:v>
                </c:pt>
                <c:pt idx="12287">
                  <c:v>17.064863760000041</c:v>
                </c:pt>
                <c:pt idx="12288">
                  <c:v>17.066255519999999</c:v>
                </c:pt>
                <c:pt idx="12289">
                  <c:v>17.067644399999967</c:v>
                </c:pt>
                <c:pt idx="12290">
                  <c:v>17.069033279999942</c:v>
                </c:pt>
                <c:pt idx="12291">
                  <c:v>17.07042216</c:v>
                </c:pt>
                <c:pt idx="12292">
                  <c:v>17.071811040000028</c:v>
                </c:pt>
                <c:pt idx="12293">
                  <c:v>17.07319992</c:v>
                </c:pt>
                <c:pt idx="12294">
                  <c:v>17.074588800000001</c:v>
                </c:pt>
                <c:pt idx="12295">
                  <c:v>17.075977680000001</c:v>
                </c:pt>
                <c:pt idx="12296">
                  <c:v>17.077366560000005</c:v>
                </c:pt>
                <c:pt idx="12297">
                  <c:v>17.078755440000005</c:v>
                </c:pt>
                <c:pt idx="12298">
                  <c:v>17.080144320000002</c:v>
                </c:pt>
                <c:pt idx="12299">
                  <c:v>17.081536079999943</c:v>
                </c:pt>
                <c:pt idx="12300">
                  <c:v>17.08292496</c:v>
                </c:pt>
                <c:pt idx="12301">
                  <c:v>17.084313839999961</c:v>
                </c:pt>
                <c:pt idx="12302">
                  <c:v>17.085705599999965</c:v>
                </c:pt>
                <c:pt idx="12303">
                  <c:v>17.087094480000001</c:v>
                </c:pt>
                <c:pt idx="12304">
                  <c:v>17.088483359999962</c:v>
                </c:pt>
                <c:pt idx="12305">
                  <c:v>17.089872239999963</c:v>
                </c:pt>
                <c:pt idx="12306">
                  <c:v>17.091261120000041</c:v>
                </c:pt>
                <c:pt idx="12307">
                  <c:v>17.092649999999942</c:v>
                </c:pt>
                <c:pt idx="12308">
                  <c:v>17.094038879999989</c:v>
                </c:pt>
                <c:pt idx="12309">
                  <c:v>17.09542776</c:v>
                </c:pt>
                <c:pt idx="12310">
                  <c:v>17.09681952</c:v>
                </c:pt>
                <c:pt idx="12311">
                  <c:v>17.098208400000001</c:v>
                </c:pt>
                <c:pt idx="12312">
                  <c:v>17.099597279999966</c:v>
                </c:pt>
                <c:pt idx="12313">
                  <c:v>17.100986160000041</c:v>
                </c:pt>
                <c:pt idx="12314">
                  <c:v>17.10237768</c:v>
                </c:pt>
                <c:pt idx="12315">
                  <c:v>17.10375264</c:v>
                </c:pt>
                <c:pt idx="12316">
                  <c:v>17.10514152</c:v>
                </c:pt>
                <c:pt idx="12317">
                  <c:v>17.106533279999965</c:v>
                </c:pt>
                <c:pt idx="12318">
                  <c:v>17.10792216000004</c:v>
                </c:pt>
                <c:pt idx="12319">
                  <c:v>17.109308400000028</c:v>
                </c:pt>
                <c:pt idx="12320">
                  <c:v>17.11069728</c:v>
                </c:pt>
                <c:pt idx="12321">
                  <c:v>17.112091679999999</c:v>
                </c:pt>
                <c:pt idx="12322">
                  <c:v>17.113480559999999</c:v>
                </c:pt>
                <c:pt idx="12323">
                  <c:v>17.114869440000053</c:v>
                </c:pt>
                <c:pt idx="12324">
                  <c:v>17.116258320000057</c:v>
                </c:pt>
                <c:pt idx="12325">
                  <c:v>17.1176472</c:v>
                </c:pt>
                <c:pt idx="12326">
                  <c:v>17.11903896000004</c:v>
                </c:pt>
                <c:pt idx="12327">
                  <c:v>17.120427839999966</c:v>
                </c:pt>
                <c:pt idx="12328">
                  <c:v>17.121816719999998</c:v>
                </c:pt>
                <c:pt idx="12329">
                  <c:v>17.123205599999999</c:v>
                </c:pt>
                <c:pt idx="12330">
                  <c:v>17.124597120000036</c:v>
                </c:pt>
                <c:pt idx="12331">
                  <c:v>17.125986000000001</c:v>
                </c:pt>
                <c:pt idx="12332">
                  <c:v>17.127374880000001</c:v>
                </c:pt>
                <c:pt idx="12333">
                  <c:v>17.128763759999988</c:v>
                </c:pt>
                <c:pt idx="12334">
                  <c:v>17.130152639999999</c:v>
                </c:pt>
                <c:pt idx="12335">
                  <c:v>17.131541519999999</c:v>
                </c:pt>
                <c:pt idx="12336">
                  <c:v>17.132930640000001</c:v>
                </c:pt>
                <c:pt idx="12337">
                  <c:v>17.134319519999988</c:v>
                </c:pt>
                <c:pt idx="12338">
                  <c:v>17.135708399999999</c:v>
                </c:pt>
                <c:pt idx="12339">
                  <c:v>17.137097279999999</c:v>
                </c:pt>
                <c:pt idx="12340">
                  <c:v>17.138488800000001</c:v>
                </c:pt>
                <c:pt idx="12341">
                  <c:v>17.139877679999998</c:v>
                </c:pt>
                <c:pt idx="12342">
                  <c:v>17.141266559999988</c:v>
                </c:pt>
                <c:pt idx="12343">
                  <c:v>17.142641519999962</c:v>
                </c:pt>
                <c:pt idx="12344">
                  <c:v>17.144044319999999</c:v>
                </c:pt>
                <c:pt idx="12345">
                  <c:v>17.145425039999989</c:v>
                </c:pt>
                <c:pt idx="12346">
                  <c:v>17.146811039999999</c:v>
                </c:pt>
                <c:pt idx="12347">
                  <c:v>17.14819992</c:v>
                </c:pt>
                <c:pt idx="12348">
                  <c:v>17.1495888</c:v>
                </c:pt>
                <c:pt idx="12349">
                  <c:v>17.150980560000036</c:v>
                </c:pt>
                <c:pt idx="12350">
                  <c:v>17.152369440000001</c:v>
                </c:pt>
                <c:pt idx="12351">
                  <c:v>17.15375544000004</c:v>
                </c:pt>
                <c:pt idx="12352">
                  <c:v>17.155144319999987</c:v>
                </c:pt>
                <c:pt idx="12353">
                  <c:v>17.156533199999988</c:v>
                </c:pt>
                <c:pt idx="12354">
                  <c:v>17.157922079999999</c:v>
                </c:pt>
                <c:pt idx="12355">
                  <c:v>17.159311200000001</c:v>
                </c:pt>
                <c:pt idx="12356">
                  <c:v>17.160700079999962</c:v>
                </c:pt>
                <c:pt idx="12357">
                  <c:v>17.1620916</c:v>
                </c:pt>
                <c:pt idx="12358">
                  <c:v>17.16348048</c:v>
                </c:pt>
                <c:pt idx="12359">
                  <c:v>17.16486936000004</c:v>
                </c:pt>
                <c:pt idx="12360">
                  <c:v>17.166258240000001</c:v>
                </c:pt>
                <c:pt idx="12361">
                  <c:v>17.167647120000005</c:v>
                </c:pt>
                <c:pt idx="12362">
                  <c:v>17.169035999999988</c:v>
                </c:pt>
                <c:pt idx="12363">
                  <c:v>17.170427760000031</c:v>
                </c:pt>
                <c:pt idx="12364">
                  <c:v>17.171816639999999</c:v>
                </c:pt>
                <c:pt idx="12365">
                  <c:v>17.173208400000028</c:v>
                </c:pt>
                <c:pt idx="12366">
                  <c:v>17.174599919999999</c:v>
                </c:pt>
                <c:pt idx="12367">
                  <c:v>17.175977760000045</c:v>
                </c:pt>
                <c:pt idx="12368">
                  <c:v>17.177366640000031</c:v>
                </c:pt>
                <c:pt idx="12369">
                  <c:v>17.178755519999999</c:v>
                </c:pt>
                <c:pt idx="12370">
                  <c:v>17.1801444</c:v>
                </c:pt>
                <c:pt idx="12371">
                  <c:v>17.181533279999961</c:v>
                </c:pt>
                <c:pt idx="12372">
                  <c:v>17.18292216</c:v>
                </c:pt>
                <c:pt idx="12373">
                  <c:v>17.184313920000001</c:v>
                </c:pt>
                <c:pt idx="12374">
                  <c:v>17.18570832</c:v>
                </c:pt>
                <c:pt idx="12375">
                  <c:v>17.1870972</c:v>
                </c:pt>
                <c:pt idx="12376">
                  <c:v>17.188486079999965</c:v>
                </c:pt>
                <c:pt idx="12377">
                  <c:v>17.18987496000004</c:v>
                </c:pt>
                <c:pt idx="12378">
                  <c:v>17.191263840000001</c:v>
                </c:pt>
                <c:pt idx="12379">
                  <c:v>17.19265008</c:v>
                </c:pt>
                <c:pt idx="12380">
                  <c:v>17.194041599999988</c:v>
                </c:pt>
                <c:pt idx="12381">
                  <c:v>17.195430479999967</c:v>
                </c:pt>
                <c:pt idx="12382">
                  <c:v>17.196819359999999</c:v>
                </c:pt>
                <c:pt idx="12383">
                  <c:v>17.19820824</c:v>
                </c:pt>
                <c:pt idx="12384">
                  <c:v>17.199597120000028</c:v>
                </c:pt>
                <c:pt idx="12385">
                  <c:v>17.200986</c:v>
                </c:pt>
                <c:pt idx="12386">
                  <c:v>17.202363839999954</c:v>
                </c:pt>
                <c:pt idx="12387">
                  <c:v>17.203752720000001</c:v>
                </c:pt>
                <c:pt idx="12388">
                  <c:v>17.205144479999966</c:v>
                </c:pt>
                <c:pt idx="12389">
                  <c:v>17.206535999999989</c:v>
                </c:pt>
                <c:pt idx="12390">
                  <c:v>17.207927760000036</c:v>
                </c:pt>
                <c:pt idx="12391">
                  <c:v>17.209316639999965</c:v>
                </c:pt>
                <c:pt idx="12392">
                  <c:v>17.210705520000001</c:v>
                </c:pt>
                <c:pt idx="12393">
                  <c:v>17.212094399999987</c:v>
                </c:pt>
                <c:pt idx="12394">
                  <c:v>17.213483279999963</c:v>
                </c:pt>
                <c:pt idx="12395">
                  <c:v>17.214875040000049</c:v>
                </c:pt>
                <c:pt idx="12396">
                  <c:v>17.216263919999999</c:v>
                </c:pt>
                <c:pt idx="12397">
                  <c:v>17.2176528</c:v>
                </c:pt>
                <c:pt idx="12398">
                  <c:v>17.21904168</c:v>
                </c:pt>
                <c:pt idx="12399">
                  <c:v>17.220430559999965</c:v>
                </c:pt>
                <c:pt idx="12400">
                  <c:v>17.221819440000001</c:v>
                </c:pt>
                <c:pt idx="12401">
                  <c:v>17.223208320000001</c:v>
                </c:pt>
                <c:pt idx="12402">
                  <c:v>17.224586160000001</c:v>
                </c:pt>
                <c:pt idx="12403">
                  <c:v>17.225975040000005</c:v>
                </c:pt>
                <c:pt idx="12404">
                  <c:v>17.227363920000005</c:v>
                </c:pt>
                <c:pt idx="12405">
                  <c:v>17.22875279999997</c:v>
                </c:pt>
                <c:pt idx="12406">
                  <c:v>17.230141680000003</c:v>
                </c:pt>
                <c:pt idx="12407">
                  <c:v>17.231530559999989</c:v>
                </c:pt>
                <c:pt idx="12408">
                  <c:v>17.23291944</c:v>
                </c:pt>
                <c:pt idx="12409">
                  <c:v>17.2343112</c:v>
                </c:pt>
                <c:pt idx="12410">
                  <c:v>17.235700079999965</c:v>
                </c:pt>
                <c:pt idx="12411">
                  <c:v>17.237094480000028</c:v>
                </c:pt>
                <c:pt idx="12412">
                  <c:v>17.23848336</c:v>
                </c:pt>
                <c:pt idx="12413">
                  <c:v>17.23987224</c:v>
                </c:pt>
                <c:pt idx="12414">
                  <c:v>17.241263760000031</c:v>
                </c:pt>
                <c:pt idx="12415">
                  <c:v>17.242641599999942</c:v>
                </c:pt>
                <c:pt idx="12416">
                  <c:v>17.244030479999989</c:v>
                </c:pt>
                <c:pt idx="12417">
                  <c:v>17.24541935999995</c:v>
                </c:pt>
                <c:pt idx="12418">
                  <c:v>17.24680824</c:v>
                </c:pt>
                <c:pt idx="12419">
                  <c:v>17.24819712</c:v>
                </c:pt>
                <c:pt idx="12420">
                  <c:v>17.249585999999987</c:v>
                </c:pt>
                <c:pt idx="12421">
                  <c:v>17.250980640000005</c:v>
                </c:pt>
                <c:pt idx="12422">
                  <c:v>17.252369520000002</c:v>
                </c:pt>
                <c:pt idx="12423">
                  <c:v>17.253761040000001</c:v>
                </c:pt>
                <c:pt idx="12424">
                  <c:v>17.255149919999965</c:v>
                </c:pt>
                <c:pt idx="12425">
                  <c:v>17.256541679999962</c:v>
                </c:pt>
                <c:pt idx="12426">
                  <c:v>17.257930559999988</c:v>
                </c:pt>
                <c:pt idx="12427">
                  <c:v>17.259319439999967</c:v>
                </c:pt>
                <c:pt idx="12428">
                  <c:v>17.260694399999963</c:v>
                </c:pt>
                <c:pt idx="12429">
                  <c:v>17.262083279999942</c:v>
                </c:pt>
                <c:pt idx="12430">
                  <c:v>17.263486079999961</c:v>
                </c:pt>
                <c:pt idx="12431">
                  <c:v>17.264863920000028</c:v>
                </c:pt>
                <c:pt idx="12432">
                  <c:v>17.266252799999986</c:v>
                </c:pt>
                <c:pt idx="12433">
                  <c:v>17.267641679999965</c:v>
                </c:pt>
                <c:pt idx="12434">
                  <c:v>17.269030559999965</c:v>
                </c:pt>
                <c:pt idx="12435">
                  <c:v>17.270422079999943</c:v>
                </c:pt>
                <c:pt idx="12436">
                  <c:v>17.27181384</c:v>
                </c:pt>
                <c:pt idx="12437">
                  <c:v>17.27320272</c:v>
                </c:pt>
                <c:pt idx="12438">
                  <c:v>17.274591600000001</c:v>
                </c:pt>
                <c:pt idx="12439">
                  <c:v>17.275980480000001</c:v>
                </c:pt>
                <c:pt idx="12440">
                  <c:v>17.277369360000005</c:v>
                </c:pt>
                <c:pt idx="12441">
                  <c:v>17.278761119999999</c:v>
                </c:pt>
                <c:pt idx="12442">
                  <c:v>17.280149999999942</c:v>
                </c:pt>
                <c:pt idx="12443">
                  <c:v>17.281538879999943</c:v>
                </c:pt>
                <c:pt idx="12444">
                  <c:v>17.28292776</c:v>
                </c:pt>
                <c:pt idx="12445">
                  <c:v>17.284316639999961</c:v>
                </c:pt>
                <c:pt idx="12446">
                  <c:v>17.285705519999965</c:v>
                </c:pt>
                <c:pt idx="12447">
                  <c:v>17.287097279999966</c:v>
                </c:pt>
                <c:pt idx="12448">
                  <c:v>17.288486159999966</c:v>
                </c:pt>
                <c:pt idx="12449">
                  <c:v>17.289863759999999</c:v>
                </c:pt>
                <c:pt idx="12450">
                  <c:v>17.29125264</c:v>
                </c:pt>
                <c:pt idx="12451">
                  <c:v>17.292644399999954</c:v>
                </c:pt>
                <c:pt idx="12452">
                  <c:v>17.294036160000001</c:v>
                </c:pt>
                <c:pt idx="12453">
                  <c:v>17.295425039999962</c:v>
                </c:pt>
                <c:pt idx="12454">
                  <c:v>17.296813919999988</c:v>
                </c:pt>
                <c:pt idx="12455">
                  <c:v>17.298202799999967</c:v>
                </c:pt>
                <c:pt idx="12456">
                  <c:v>17.299591679999967</c:v>
                </c:pt>
                <c:pt idx="12457">
                  <c:v>17.300980559999999</c:v>
                </c:pt>
                <c:pt idx="12458">
                  <c:v>17.30236944</c:v>
                </c:pt>
                <c:pt idx="12459">
                  <c:v>17.303758320000028</c:v>
                </c:pt>
                <c:pt idx="12460">
                  <c:v>17.305147199999986</c:v>
                </c:pt>
                <c:pt idx="12461">
                  <c:v>17.306536079999965</c:v>
                </c:pt>
                <c:pt idx="12462">
                  <c:v>17.307927840000001</c:v>
                </c:pt>
                <c:pt idx="12463">
                  <c:v>17.309316719999988</c:v>
                </c:pt>
                <c:pt idx="12464">
                  <c:v>17.31070824</c:v>
                </c:pt>
                <c:pt idx="12465">
                  <c:v>17.312097120000036</c:v>
                </c:pt>
                <c:pt idx="12466">
                  <c:v>17.313486000000001</c:v>
                </c:pt>
                <c:pt idx="12467">
                  <c:v>17.31487488000004</c:v>
                </c:pt>
                <c:pt idx="12468">
                  <c:v>17.31625272000004</c:v>
                </c:pt>
                <c:pt idx="12469">
                  <c:v>17.317644479999988</c:v>
                </c:pt>
                <c:pt idx="12470">
                  <c:v>17.319036000000001</c:v>
                </c:pt>
                <c:pt idx="12471">
                  <c:v>17.320427760000001</c:v>
                </c:pt>
                <c:pt idx="12472">
                  <c:v>17.321816640000005</c:v>
                </c:pt>
                <c:pt idx="12473">
                  <c:v>17.323208399999999</c:v>
                </c:pt>
                <c:pt idx="12474">
                  <c:v>17.324597279999967</c:v>
                </c:pt>
                <c:pt idx="12475">
                  <c:v>17.325986159999999</c:v>
                </c:pt>
                <c:pt idx="12476">
                  <c:v>17.327363760000036</c:v>
                </c:pt>
                <c:pt idx="12477">
                  <c:v>17.328758399999987</c:v>
                </c:pt>
                <c:pt idx="12478">
                  <c:v>17.330147279999963</c:v>
                </c:pt>
                <c:pt idx="12479">
                  <c:v>17.331538800000001</c:v>
                </c:pt>
                <c:pt idx="12480">
                  <c:v>17.332927680000001</c:v>
                </c:pt>
                <c:pt idx="12481">
                  <c:v>17.334316560000001</c:v>
                </c:pt>
                <c:pt idx="12482">
                  <c:v>17.33570832000003</c:v>
                </c:pt>
                <c:pt idx="12483">
                  <c:v>17.337072240000001</c:v>
                </c:pt>
                <c:pt idx="12484">
                  <c:v>17.338483199999999</c:v>
                </c:pt>
                <c:pt idx="12485">
                  <c:v>17.33986944000004</c:v>
                </c:pt>
                <c:pt idx="12486">
                  <c:v>17.341261200000005</c:v>
                </c:pt>
                <c:pt idx="12487">
                  <c:v>17.342650079999967</c:v>
                </c:pt>
                <c:pt idx="12488">
                  <c:v>17.344013760000031</c:v>
                </c:pt>
                <c:pt idx="12489">
                  <c:v>17.345388960000001</c:v>
                </c:pt>
                <c:pt idx="12490">
                  <c:v>17.346813839999989</c:v>
                </c:pt>
                <c:pt idx="12491">
                  <c:v>17.348152799999987</c:v>
                </c:pt>
                <c:pt idx="12492">
                  <c:v>17.34959448</c:v>
                </c:pt>
                <c:pt idx="12493">
                  <c:v>17.35096104000004</c:v>
                </c:pt>
                <c:pt idx="12494">
                  <c:v>17.352335999999987</c:v>
                </c:pt>
                <c:pt idx="12495">
                  <c:v>17.353761120000041</c:v>
                </c:pt>
                <c:pt idx="12496">
                  <c:v>17.355150000000005</c:v>
                </c:pt>
                <c:pt idx="12497">
                  <c:v>17.356538880000002</c:v>
                </c:pt>
                <c:pt idx="12498">
                  <c:v>17.357927760000049</c:v>
                </c:pt>
                <c:pt idx="12499">
                  <c:v>17.359316639999989</c:v>
                </c:pt>
                <c:pt idx="12500">
                  <c:v>17.36070552</c:v>
                </c:pt>
                <c:pt idx="12501">
                  <c:v>17.362097279999961</c:v>
                </c:pt>
                <c:pt idx="12502">
                  <c:v>17.363477760000031</c:v>
                </c:pt>
                <c:pt idx="12503">
                  <c:v>17.364866640000031</c:v>
                </c:pt>
                <c:pt idx="12504">
                  <c:v>17.366255519999999</c:v>
                </c:pt>
                <c:pt idx="12505">
                  <c:v>17.3676444</c:v>
                </c:pt>
                <c:pt idx="12506">
                  <c:v>17.36903616</c:v>
                </c:pt>
                <c:pt idx="12507">
                  <c:v>17.370425040000001</c:v>
                </c:pt>
                <c:pt idx="12508">
                  <c:v>17.37181392000004</c:v>
                </c:pt>
                <c:pt idx="12509">
                  <c:v>17.373202799999987</c:v>
                </c:pt>
                <c:pt idx="12510">
                  <c:v>17.374591680000005</c:v>
                </c:pt>
                <c:pt idx="12511">
                  <c:v>17.375980560000031</c:v>
                </c:pt>
                <c:pt idx="12512">
                  <c:v>17.377369440000031</c:v>
                </c:pt>
                <c:pt idx="12513">
                  <c:v>17.378758319999999</c:v>
                </c:pt>
                <c:pt idx="12514">
                  <c:v>17.38015008</c:v>
                </c:pt>
                <c:pt idx="12515">
                  <c:v>17.38153896</c:v>
                </c:pt>
                <c:pt idx="12516">
                  <c:v>17.382930479999967</c:v>
                </c:pt>
                <c:pt idx="12517">
                  <c:v>17.384319359999989</c:v>
                </c:pt>
                <c:pt idx="12518">
                  <c:v>17.38570823999995</c:v>
                </c:pt>
                <c:pt idx="12519">
                  <c:v>17.38708608</c:v>
                </c:pt>
                <c:pt idx="12520">
                  <c:v>17.38847496</c:v>
                </c:pt>
                <c:pt idx="12521">
                  <c:v>17.389866720000036</c:v>
                </c:pt>
                <c:pt idx="12522">
                  <c:v>17.391258239999999</c:v>
                </c:pt>
                <c:pt idx="12523">
                  <c:v>17.39265</c:v>
                </c:pt>
                <c:pt idx="12524">
                  <c:v>17.39403888</c:v>
                </c:pt>
                <c:pt idx="12525">
                  <c:v>17.395430639999965</c:v>
                </c:pt>
                <c:pt idx="12526">
                  <c:v>17.396819520000001</c:v>
                </c:pt>
                <c:pt idx="12527">
                  <c:v>17.398208400000001</c:v>
                </c:pt>
                <c:pt idx="12528">
                  <c:v>17.399597280000002</c:v>
                </c:pt>
                <c:pt idx="12529">
                  <c:v>17.40097488</c:v>
                </c:pt>
                <c:pt idx="12530">
                  <c:v>17.402366639999954</c:v>
                </c:pt>
                <c:pt idx="12531">
                  <c:v>17.403758400000001</c:v>
                </c:pt>
                <c:pt idx="12532">
                  <c:v>17.405147279999934</c:v>
                </c:pt>
                <c:pt idx="12533">
                  <c:v>17.406536160000002</c:v>
                </c:pt>
                <c:pt idx="12534">
                  <c:v>17.40792504000003</c:v>
                </c:pt>
                <c:pt idx="12535">
                  <c:v>17.409313919999967</c:v>
                </c:pt>
                <c:pt idx="12536">
                  <c:v>17.410702799999989</c:v>
                </c:pt>
                <c:pt idx="12537">
                  <c:v>17.41209168</c:v>
                </c:pt>
                <c:pt idx="12538">
                  <c:v>17.41348056</c:v>
                </c:pt>
                <c:pt idx="12539">
                  <c:v>17.414869440000036</c:v>
                </c:pt>
                <c:pt idx="12540">
                  <c:v>17.416261200000001</c:v>
                </c:pt>
                <c:pt idx="12541">
                  <c:v>17.417652720000028</c:v>
                </c:pt>
                <c:pt idx="12542">
                  <c:v>17.4190416</c:v>
                </c:pt>
                <c:pt idx="12543">
                  <c:v>17.420427839999945</c:v>
                </c:pt>
                <c:pt idx="12544">
                  <c:v>17.4218112</c:v>
                </c:pt>
                <c:pt idx="12545">
                  <c:v>17.423208239999965</c:v>
                </c:pt>
                <c:pt idx="12546">
                  <c:v>17.424586079999965</c:v>
                </c:pt>
                <c:pt idx="12547">
                  <c:v>17.425974959999987</c:v>
                </c:pt>
                <c:pt idx="12548">
                  <c:v>17.427363839999963</c:v>
                </c:pt>
                <c:pt idx="12549">
                  <c:v>17.428752719999967</c:v>
                </c:pt>
                <c:pt idx="12550">
                  <c:v>17.430141599999967</c:v>
                </c:pt>
                <c:pt idx="12551">
                  <c:v>17.431530479999989</c:v>
                </c:pt>
                <c:pt idx="12552">
                  <c:v>17.43291936</c:v>
                </c:pt>
                <c:pt idx="12553">
                  <c:v>17.43430824</c:v>
                </c:pt>
                <c:pt idx="12554">
                  <c:v>17.43569712</c:v>
                </c:pt>
                <c:pt idx="12555">
                  <c:v>17.437088880000001</c:v>
                </c:pt>
                <c:pt idx="12556">
                  <c:v>17.438477760000001</c:v>
                </c:pt>
                <c:pt idx="12557">
                  <c:v>17.439866639999988</c:v>
                </c:pt>
                <c:pt idx="12558">
                  <c:v>17.441255519999999</c:v>
                </c:pt>
                <c:pt idx="12559">
                  <c:v>17.442647279999917</c:v>
                </c:pt>
                <c:pt idx="12560">
                  <c:v>17.44403616</c:v>
                </c:pt>
                <c:pt idx="12561">
                  <c:v>17.445425039999961</c:v>
                </c:pt>
                <c:pt idx="12562">
                  <c:v>17.44681392</c:v>
                </c:pt>
                <c:pt idx="12563">
                  <c:v>17.448202799999965</c:v>
                </c:pt>
                <c:pt idx="12564">
                  <c:v>17.449591679999966</c:v>
                </c:pt>
                <c:pt idx="12565">
                  <c:v>17.450980560000001</c:v>
                </c:pt>
                <c:pt idx="12566">
                  <c:v>17.452369439999963</c:v>
                </c:pt>
                <c:pt idx="12567">
                  <c:v>17.453758319999999</c:v>
                </c:pt>
                <c:pt idx="12568">
                  <c:v>17.455147199999967</c:v>
                </c:pt>
                <c:pt idx="12569">
                  <c:v>17.456536079999943</c:v>
                </c:pt>
                <c:pt idx="12570">
                  <c:v>17.457924960000028</c:v>
                </c:pt>
                <c:pt idx="12571">
                  <c:v>17.459313839999961</c:v>
                </c:pt>
                <c:pt idx="12572">
                  <c:v>17.460705599999965</c:v>
                </c:pt>
                <c:pt idx="12573">
                  <c:v>17.462097119999989</c:v>
                </c:pt>
                <c:pt idx="12574">
                  <c:v>17.463485999999989</c:v>
                </c:pt>
                <c:pt idx="12575">
                  <c:v>17.46487488</c:v>
                </c:pt>
                <c:pt idx="12576">
                  <c:v>17.46625272</c:v>
                </c:pt>
                <c:pt idx="12577">
                  <c:v>17.467641599999954</c:v>
                </c:pt>
                <c:pt idx="12578">
                  <c:v>17.469030479999965</c:v>
                </c:pt>
                <c:pt idx="12579">
                  <c:v>17.470419359999966</c:v>
                </c:pt>
                <c:pt idx="12580">
                  <c:v>17.471808240000001</c:v>
                </c:pt>
                <c:pt idx="12581">
                  <c:v>17.473197120000005</c:v>
                </c:pt>
                <c:pt idx="12582">
                  <c:v>17.474586000000002</c:v>
                </c:pt>
                <c:pt idx="12583">
                  <c:v>17.475977759999999</c:v>
                </c:pt>
                <c:pt idx="12584">
                  <c:v>17.477363759999999</c:v>
                </c:pt>
                <c:pt idx="12585">
                  <c:v>17.478752639999957</c:v>
                </c:pt>
                <c:pt idx="12586">
                  <c:v>17.480144399999954</c:v>
                </c:pt>
                <c:pt idx="12587">
                  <c:v>17.481530639999949</c:v>
                </c:pt>
                <c:pt idx="12588">
                  <c:v>17.482922159999966</c:v>
                </c:pt>
                <c:pt idx="12589">
                  <c:v>17.484311039999966</c:v>
                </c:pt>
                <c:pt idx="12590">
                  <c:v>17.485699919999945</c:v>
                </c:pt>
                <c:pt idx="12591">
                  <c:v>17.487091679999967</c:v>
                </c:pt>
                <c:pt idx="12592">
                  <c:v>17.488483199999965</c:v>
                </c:pt>
                <c:pt idx="12593">
                  <c:v>17.489872079999966</c:v>
                </c:pt>
                <c:pt idx="12594">
                  <c:v>17.4912612</c:v>
                </c:pt>
                <c:pt idx="12595">
                  <c:v>17.492652720000002</c:v>
                </c:pt>
                <c:pt idx="12596">
                  <c:v>17.494041599999989</c:v>
                </c:pt>
                <c:pt idx="12597">
                  <c:v>17.49543047999995</c:v>
                </c:pt>
                <c:pt idx="12598">
                  <c:v>17.49681936</c:v>
                </c:pt>
                <c:pt idx="12599">
                  <c:v>17.498208239999954</c:v>
                </c:pt>
                <c:pt idx="12600">
                  <c:v>17.499597120000001</c:v>
                </c:pt>
                <c:pt idx="12601">
                  <c:v>17.500986000000001</c:v>
                </c:pt>
                <c:pt idx="12602">
                  <c:v>17.502374879999966</c:v>
                </c:pt>
                <c:pt idx="12603">
                  <c:v>17.503752720000001</c:v>
                </c:pt>
                <c:pt idx="12604">
                  <c:v>17.505141600000002</c:v>
                </c:pt>
                <c:pt idx="12605">
                  <c:v>17.506530480000002</c:v>
                </c:pt>
                <c:pt idx="12606">
                  <c:v>17.507919360000031</c:v>
                </c:pt>
                <c:pt idx="12607">
                  <c:v>17.509308239999989</c:v>
                </c:pt>
                <c:pt idx="12608">
                  <c:v>17.510697120000028</c:v>
                </c:pt>
                <c:pt idx="12609">
                  <c:v>17.512086</c:v>
                </c:pt>
                <c:pt idx="12610">
                  <c:v>17.513477760000036</c:v>
                </c:pt>
                <c:pt idx="12611">
                  <c:v>17.514863760000061</c:v>
                </c:pt>
                <c:pt idx="12612">
                  <c:v>17.51625552000004</c:v>
                </c:pt>
                <c:pt idx="12613">
                  <c:v>17.517644400000005</c:v>
                </c:pt>
                <c:pt idx="12614">
                  <c:v>17.519033280000002</c:v>
                </c:pt>
                <c:pt idx="12615">
                  <c:v>17.520422159999967</c:v>
                </c:pt>
                <c:pt idx="12616">
                  <c:v>17.521811039999999</c:v>
                </c:pt>
                <c:pt idx="12617">
                  <c:v>17.523202799999989</c:v>
                </c:pt>
                <c:pt idx="12618">
                  <c:v>17.52459168</c:v>
                </c:pt>
                <c:pt idx="12619">
                  <c:v>17.525980560000001</c:v>
                </c:pt>
                <c:pt idx="12620">
                  <c:v>17.527369440000001</c:v>
                </c:pt>
                <c:pt idx="12621">
                  <c:v>17.528758320000001</c:v>
                </c:pt>
                <c:pt idx="12622">
                  <c:v>17.530147200000002</c:v>
                </c:pt>
                <c:pt idx="12623">
                  <c:v>17.531536080000002</c:v>
                </c:pt>
                <c:pt idx="12624">
                  <c:v>17.532924960000031</c:v>
                </c:pt>
                <c:pt idx="12625">
                  <c:v>17.534316720000028</c:v>
                </c:pt>
                <c:pt idx="12626">
                  <c:v>17.5357056</c:v>
                </c:pt>
                <c:pt idx="12627">
                  <c:v>17.537086080000005</c:v>
                </c:pt>
                <c:pt idx="12628">
                  <c:v>17.538477839999967</c:v>
                </c:pt>
                <c:pt idx="12629">
                  <c:v>17.539866720000042</c:v>
                </c:pt>
                <c:pt idx="12630">
                  <c:v>17.541255600000028</c:v>
                </c:pt>
                <c:pt idx="12631">
                  <c:v>17.542647120000002</c:v>
                </c:pt>
                <c:pt idx="12632">
                  <c:v>17.544035999999988</c:v>
                </c:pt>
                <c:pt idx="12633">
                  <c:v>17.545424879999942</c:v>
                </c:pt>
                <c:pt idx="12634">
                  <c:v>17.546813759999999</c:v>
                </c:pt>
                <c:pt idx="12635">
                  <c:v>17.54820552</c:v>
                </c:pt>
                <c:pt idx="12636">
                  <c:v>17.5495944</c:v>
                </c:pt>
                <c:pt idx="12637">
                  <c:v>17.550983280000001</c:v>
                </c:pt>
                <c:pt idx="12638">
                  <c:v>17.552375040000001</c:v>
                </c:pt>
                <c:pt idx="12639">
                  <c:v>17.553752639999967</c:v>
                </c:pt>
                <c:pt idx="12640">
                  <c:v>17.555152800000002</c:v>
                </c:pt>
                <c:pt idx="12641">
                  <c:v>17.556541680000002</c:v>
                </c:pt>
                <c:pt idx="12642">
                  <c:v>17.557930559999999</c:v>
                </c:pt>
                <c:pt idx="12643">
                  <c:v>17.559319439999989</c:v>
                </c:pt>
                <c:pt idx="12644">
                  <c:v>17.560697279999943</c:v>
                </c:pt>
                <c:pt idx="12645">
                  <c:v>17.56208616</c:v>
                </c:pt>
                <c:pt idx="12646">
                  <c:v>17.56347504</c:v>
                </c:pt>
                <c:pt idx="12647">
                  <c:v>17.564863920000036</c:v>
                </c:pt>
                <c:pt idx="12648">
                  <c:v>17.566252799999987</c:v>
                </c:pt>
                <c:pt idx="12649">
                  <c:v>17.567641679999966</c:v>
                </c:pt>
                <c:pt idx="12650">
                  <c:v>17.569033199999989</c:v>
                </c:pt>
                <c:pt idx="12651">
                  <c:v>17.57042496</c:v>
                </c:pt>
                <c:pt idx="12652">
                  <c:v>17.57181672000004</c:v>
                </c:pt>
                <c:pt idx="12653">
                  <c:v>17.573205600000001</c:v>
                </c:pt>
                <c:pt idx="12654">
                  <c:v>17.574594480000005</c:v>
                </c:pt>
                <c:pt idx="12655">
                  <c:v>17.575983360000031</c:v>
                </c:pt>
                <c:pt idx="12656">
                  <c:v>17.577374880000001</c:v>
                </c:pt>
                <c:pt idx="12657">
                  <c:v>17.578763760000001</c:v>
                </c:pt>
                <c:pt idx="12658">
                  <c:v>17.580152639999966</c:v>
                </c:pt>
                <c:pt idx="12659">
                  <c:v>17.581541520000002</c:v>
                </c:pt>
                <c:pt idx="12660">
                  <c:v>17.582930639999965</c:v>
                </c:pt>
                <c:pt idx="12661">
                  <c:v>17.584319519999966</c:v>
                </c:pt>
                <c:pt idx="12662">
                  <c:v>17.585694479999965</c:v>
                </c:pt>
                <c:pt idx="12663">
                  <c:v>17.587097280000002</c:v>
                </c:pt>
                <c:pt idx="12664">
                  <c:v>17.588486160000002</c:v>
                </c:pt>
                <c:pt idx="12665">
                  <c:v>17.589875040000031</c:v>
                </c:pt>
                <c:pt idx="12666">
                  <c:v>17.591263919999999</c:v>
                </c:pt>
                <c:pt idx="12667">
                  <c:v>17.592641519999965</c:v>
                </c:pt>
                <c:pt idx="12668">
                  <c:v>17.59403064</c:v>
                </c:pt>
                <c:pt idx="12669">
                  <c:v>17.595419519999961</c:v>
                </c:pt>
                <c:pt idx="12670">
                  <c:v>17.596808400000036</c:v>
                </c:pt>
                <c:pt idx="12671">
                  <c:v>17.598197279999965</c:v>
                </c:pt>
                <c:pt idx="12672">
                  <c:v>17.599586160000001</c:v>
                </c:pt>
                <c:pt idx="12673">
                  <c:v>17.600977680000028</c:v>
                </c:pt>
                <c:pt idx="12674">
                  <c:v>17.60236656</c:v>
                </c:pt>
                <c:pt idx="12675">
                  <c:v>17.603755440000036</c:v>
                </c:pt>
                <c:pt idx="12676">
                  <c:v>17.605147199999987</c:v>
                </c:pt>
                <c:pt idx="12677">
                  <c:v>17.606533199999987</c:v>
                </c:pt>
                <c:pt idx="12678">
                  <c:v>17.607922080000005</c:v>
                </c:pt>
                <c:pt idx="12679">
                  <c:v>17.6093112</c:v>
                </c:pt>
                <c:pt idx="12680">
                  <c:v>17.610700080000001</c:v>
                </c:pt>
                <c:pt idx="12681">
                  <c:v>17.61208896000004</c:v>
                </c:pt>
                <c:pt idx="12682">
                  <c:v>17.613477840000005</c:v>
                </c:pt>
                <c:pt idx="12683">
                  <c:v>17.614866720000073</c:v>
                </c:pt>
                <c:pt idx="12684">
                  <c:v>17.616255600000045</c:v>
                </c:pt>
                <c:pt idx="12685">
                  <c:v>17.617644479999999</c:v>
                </c:pt>
                <c:pt idx="12686">
                  <c:v>17.619033360000028</c:v>
                </c:pt>
                <c:pt idx="12687">
                  <c:v>17.620422239999961</c:v>
                </c:pt>
                <c:pt idx="12688">
                  <c:v>17.621813760000045</c:v>
                </c:pt>
                <c:pt idx="12689">
                  <c:v>17.623205519999999</c:v>
                </c:pt>
                <c:pt idx="12690">
                  <c:v>17.624594399999999</c:v>
                </c:pt>
                <c:pt idx="12691">
                  <c:v>17.625980640000005</c:v>
                </c:pt>
                <c:pt idx="12692">
                  <c:v>17.62736952000003</c:v>
                </c:pt>
                <c:pt idx="12693">
                  <c:v>17.628758400000031</c:v>
                </c:pt>
                <c:pt idx="12694">
                  <c:v>17.630149920000001</c:v>
                </c:pt>
                <c:pt idx="12695">
                  <c:v>17.631538800000001</c:v>
                </c:pt>
                <c:pt idx="12696">
                  <c:v>17.632927680000005</c:v>
                </c:pt>
                <c:pt idx="12697">
                  <c:v>17.634319439999999</c:v>
                </c:pt>
                <c:pt idx="12698">
                  <c:v>17.635708319999999</c:v>
                </c:pt>
                <c:pt idx="12699">
                  <c:v>17.637086160000042</c:v>
                </c:pt>
                <c:pt idx="12700">
                  <c:v>17.638475039999999</c:v>
                </c:pt>
                <c:pt idx="12701">
                  <c:v>17.639863920000053</c:v>
                </c:pt>
                <c:pt idx="12702">
                  <c:v>17.6412528</c:v>
                </c:pt>
                <c:pt idx="12703">
                  <c:v>17.642647199999967</c:v>
                </c:pt>
                <c:pt idx="12704">
                  <c:v>17.644036079999989</c:v>
                </c:pt>
                <c:pt idx="12705">
                  <c:v>17.64542496</c:v>
                </c:pt>
                <c:pt idx="12706">
                  <c:v>17.64681384</c:v>
                </c:pt>
                <c:pt idx="12707">
                  <c:v>17.64820272</c:v>
                </c:pt>
                <c:pt idx="12708">
                  <c:v>17.649591600000001</c:v>
                </c:pt>
                <c:pt idx="12709">
                  <c:v>17.65098048000004</c:v>
                </c:pt>
                <c:pt idx="12710">
                  <c:v>17.652369360000005</c:v>
                </c:pt>
                <c:pt idx="12711">
                  <c:v>17.653758240000005</c:v>
                </c:pt>
                <c:pt idx="12712">
                  <c:v>17.655147120000031</c:v>
                </c:pt>
                <c:pt idx="12713">
                  <c:v>17.656538879999989</c:v>
                </c:pt>
                <c:pt idx="12714">
                  <c:v>17.657927760000053</c:v>
                </c:pt>
                <c:pt idx="12715">
                  <c:v>17.65931664</c:v>
                </c:pt>
                <c:pt idx="12716">
                  <c:v>17.660708400000001</c:v>
                </c:pt>
                <c:pt idx="12717">
                  <c:v>17.662097279999966</c:v>
                </c:pt>
                <c:pt idx="12718">
                  <c:v>17.663486160000001</c:v>
                </c:pt>
                <c:pt idx="12719">
                  <c:v>17.664875039999998</c:v>
                </c:pt>
                <c:pt idx="12720">
                  <c:v>17.666263919999999</c:v>
                </c:pt>
                <c:pt idx="12721">
                  <c:v>17.667652799999999</c:v>
                </c:pt>
                <c:pt idx="12722">
                  <c:v>17.669041679999989</c:v>
                </c:pt>
                <c:pt idx="12723">
                  <c:v>17.67043056</c:v>
                </c:pt>
                <c:pt idx="12724">
                  <c:v>17.671819440000029</c:v>
                </c:pt>
                <c:pt idx="12725">
                  <c:v>17.673208320000036</c:v>
                </c:pt>
                <c:pt idx="12726">
                  <c:v>17.674597200000001</c:v>
                </c:pt>
                <c:pt idx="12727">
                  <c:v>17.67597504000004</c:v>
                </c:pt>
                <c:pt idx="12728">
                  <c:v>17.67736392000004</c:v>
                </c:pt>
                <c:pt idx="12729">
                  <c:v>17.678752800000002</c:v>
                </c:pt>
                <c:pt idx="12730">
                  <c:v>17.680141679999963</c:v>
                </c:pt>
                <c:pt idx="12731">
                  <c:v>17.681530559999967</c:v>
                </c:pt>
                <c:pt idx="12732">
                  <c:v>17.682919439999971</c:v>
                </c:pt>
                <c:pt idx="12733">
                  <c:v>17.6843112</c:v>
                </c:pt>
                <c:pt idx="12734">
                  <c:v>17.685702720000002</c:v>
                </c:pt>
                <c:pt idx="12735">
                  <c:v>17.687091600000031</c:v>
                </c:pt>
                <c:pt idx="12736">
                  <c:v>17.688483359999989</c:v>
                </c:pt>
                <c:pt idx="12737">
                  <c:v>17.689874880000001</c:v>
                </c:pt>
                <c:pt idx="12738">
                  <c:v>17.691261120000057</c:v>
                </c:pt>
                <c:pt idx="12739">
                  <c:v>17.692652639999967</c:v>
                </c:pt>
                <c:pt idx="12740">
                  <c:v>17.694041519999999</c:v>
                </c:pt>
                <c:pt idx="12741">
                  <c:v>17.695430639999966</c:v>
                </c:pt>
                <c:pt idx="12742">
                  <c:v>17.696819519999988</c:v>
                </c:pt>
                <c:pt idx="12743">
                  <c:v>17.698205520000005</c:v>
                </c:pt>
                <c:pt idx="12744">
                  <c:v>17.699594400000031</c:v>
                </c:pt>
                <c:pt idx="12745">
                  <c:v>17.700983279999971</c:v>
                </c:pt>
                <c:pt idx="12746">
                  <c:v>17.702372159999989</c:v>
                </c:pt>
                <c:pt idx="12747">
                  <c:v>17.70376392</c:v>
                </c:pt>
                <c:pt idx="12748">
                  <c:v>17.705152799999986</c:v>
                </c:pt>
                <c:pt idx="12749">
                  <c:v>17.706541679999965</c:v>
                </c:pt>
                <c:pt idx="12750">
                  <c:v>17.707919520000001</c:v>
                </c:pt>
                <c:pt idx="12751">
                  <c:v>17.709308400000001</c:v>
                </c:pt>
                <c:pt idx="12752">
                  <c:v>17.710697279999962</c:v>
                </c:pt>
                <c:pt idx="12753">
                  <c:v>17.712086159999988</c:v>
                </c:pt>
                <c:pt idx="12754">
                  <c:v>17.71347768</c:v>
                </c:pt>
                <c:pt idx="12755">
                  <c:v>17.71486944000004</c:v>
                </c:pt>
                <c:pt idx="12756">
                  <c:v>17.716258320000041</c:v>
                </c:pt>
                <c:pt idx="12757">
                  <c:v>17.717647200000002</c:v>
                </c:pt>
                <c:pt idx="12758">
                  <c:v>17.719038959999999</c:v>
                </c:pt>
                <c:pt idx="12759">
                  <c:v>17.720430479999965</c:v>
                </c:pt>
                <c:pt idx="12760">
                  <c:v>17.721811200000001</c:v>
                </c:pt>
                <c:pt idx="12761">
                  <c:v>17.723200079999962</c:v>
                </c:pt>
                <c:pt idx="12762">
                  <c:v>17.724588959999988</c:v>
                </c:pt>
                <c:pt idx="12763">
                  <c:v>17.725977839999967</c:v>
                </c:pt>
                <c:pt idx="12764">
                  <c:v>17.727369360000001</c:v>
                </c:pt>
                <c:pt idx="12765">
                  <c:v>17.728758239999966</c:v>
                </c:pt>
                <c:pt idx="12766">
                  <c:v>17.730147120000005</c:v>
                </c:pt>
                <c:pt idx="12767">
                  <c:v>17.731535999999988</c:v>
                </c:pt>
                <c:pt idx="12768">
                  <c:v>17.732924879999967</c:v>
                </c:pt>
                <c:pt idx="12769">
                  <c:v>17.734313759999999</c:v>
                </c:pt>
                <c:pt idx="12770">
                  <c:v>17.73570263999995</c:v>
                </c:pt>
                <c:pt idx="12771">
                  <c:v>17.737091520000028</c:v>
                </c:pt>
                <c:pt idx="12772">
                  <c:v>17.738480639999967</c:v>
                </c:pt>
                <c:pt idx="12773">
                  <c:v>17.739869519999999</c:v>
                </c:pt>
                <c:pt idx="12774">
                  <c:v>17.741263920000005</c:v>
                </c:pt>
                <c:pt idx="12775">
                  <c:v>17.742652799999966</c:v>
                </c:pt>
                <c:pt idx="12776">
                  <c:v>17.744041680000002</c:v>
                </c:pt>
                <c:pt idx="12777">
                  <c:v>17.745419519999942</c:v>
                </c:pt>
                <c:pt idx="12778">
                  <c:v>17.746808399999999</c:v>
                </c:pt>
                <c:pt idx="12779">
                  <c:v>17.748197279999943</c:v>
                </c:pt>
                <c:pt idx="12780">
                  <c:v>17.74958616</c:v>
                </c:pt>
                <c:pt idx="12781">
                  <c:v>17.750975040000029</c:v>
                </c:pt>
                <c:pt idx="12782">
                  <c:v>17.752363920000001</c:v>
                </c:pt>
                <c:pt idx="12783">
                  <c:v>17.753752799999987</c:v>
                </c:pt>
                <c:pt idx="12784">
                  <c:v>17.755141679999966</c:v>
                </c:pt>
                <c:pt idx="12785">
                  <c:v>17.756536079999961</c:v>
                </c:pt>
                <c:pt idx="12786">
                  <c:v>17.757927840000001</c:v>
                </c:pt>
                <c:pt idx="12787">
                  <c:v>17.759319359999989</c:v>
                </c:pt>
                <c:pt idx="12788">
                  <c:v>17.76070823999995</c:v>
                </c:pt>
                <c:pt idx="12789">
                  <c:v>17.76209712</c:v>
                </c:pt>
                <c:pt idx="12790">
                  <c:v>17.76347496</c:v>
                </c:pt>
                <c:pt idx="12791">
                  <c:v>17.76486384</c:v>
                </c:pt>
                <c:pt idx="12792">
                  <c:v>17.766252720000001</c:v>
                </c:pt>
                <c:pt idx="12793">
                  <c:v>17.767641599999966</c:v>
                </c:pt>
                <c:pt idx="12794">
                  <c:v>17.769030479999966</c:v>
                </c:pt>
                <c:pt idx="12795">
                  <c:v>17.770419359999963</c:v>
                </c:pt>
                <c:pt idx="12796">
                  <c:v>17.771808239999999</c:v>
                </c:pt>
                <c:pt idx="12797">
                  <c:v>17.773197119999999</c:v>
                </c:pt>
                <c:pt idx="12798">
                  <c:v>17.774585999999999</c:v>
                </c:pt>
                <c:pt idx="12799">
                  <c:v>17.775977760000028</c:v>
                </c:pt>
                <c:pt idx="12800">
                  <c:v>17.77736664</c:v>
                </c:pt>
                <c:pt idx="12801">
                  <c:v>17.778755520000001</c:v>
                </c:pt>
                <c:pt idx="12802">
                  <c:v>17.780144399999966</c:v>
                </c:pt>
                <c:pt idx="12803">
                  <c:v>17.781536160000002</c:v>
                </c:pt>
                <c:pt idx="12804">
                  <c:v>17.782925040000002</c:v>
                </c:pt>
                <c:pt idx="12805">
                  <c:v>17.784316559999965</c:v>
                </c:pt>
                <c:pt idx="12806">
                  <c:v>17.785705439999965</c:v>
                </c:pt>
                <c:pt idx="12807">
                  <c:v>17.787094320000001</c:v>
                </c:pt>
                <c:pt idx="12808">
                  <c:v>17.788475040000002</c:v>
                </c:pt>
                <c:pt idx="12809">
                  <c:v>17.78986656</c:v>
                </c:pt>
                <c:pt idx="12810">
                  <c:v>17.791255440000036</c:v>
                </c:pt>
                <c:pt idx="12811">
                  <c:v>17.792644319999965</c:v>
                </c:pt>
                <c:pt idx="12812">
                  <c:v>17.794033199999987</c:v>
                </c:pt>
                <c:pt idx="12813">
                  <c:v>17.795422079999945</c:v>
                </c:pt>
                <c:pt idx="12814">
                  <c:v>17.7968112</c:v>
                </c:pt>
                <c:pt idx="12815">
                  <c:v>17.798205599999989</c:v>
                </c:pt>
                <c:pt idx="12816">
                  <c:v>17.79959448</c:v>
                </c:pt>
                <c:pt idx="12817">
                  <c:v>17.800983360000028</c:v>
                </c:pt>
                <c:pt idx="12818">
                  <c:v>17.802372239999961</c:v>
                </c:pt>
                <c:pt idx="12819">
                  <c:v>17.803763760000031</c:v>
                </c:pt>
                <c:pt idx="12820">
                  <c:v>17.805138960000001</c:v>
                </c:pt>
                <c:pt idx="12821">
                  <c:v>17.806527839999966</c:v>
                </c:pt>
                <c:pt idx="12822">
                  <c:v>17.807919360000028</c:v>
                </c:pt>
                <c:pt idx="12823">
                  <c:v>17.80930824</c:v>
                </c:pt>
                <c:pt idx="12824">
                  <c:v>17.810697120000036</c:v>
                </c:pt>
                <c:pt idx="12825">
                  <c:v>17.812086000000001</c:v>
                </c:pt>
                <c:pt idx="12826">
                  <c:v>17.813486160000028</c:v>
                </c:pt>
                <c:pt idx="12827">
                  <c:v>17.814875040000061</c:v>
                </c:pt>
                <c:pt idx="12828">
                  <c:v>17.816263920000036</c:v>
                </c:pt>
                <c:pt idx="12829">
                  <c:v>17.817641520000031</c:v>
                </c:pt>
                <c:pt idx="12830">
                  <c:v>17.819030640000001</c:v>
                </c:pt>
                <c:pt idx="12831">
                  <c:v>17.820419520000002</c:v>
                </c:pt>
                <c:pt idx="12832">
                  <c:v>17.821811040000028</c:v>
                </c:pt>
                <c:pt idx="12833">
                  <c:v>17.82319992</c:v>
                </c:pt>
                <c:pt idx="12834">
                  <c:v>17.824591680000001</c:v>
                </c:pt>
                <c:pt idx="12835">
                  <c:v>17.825980560000001</c:v>
                </c:pt>
                <c:pt idx="12836">
                  <c:v>17.827369439999988</c:v>
                </c:pt>
                <c:pt idx="12837">
                  <c:v>17.828758319999999</c:v>
                </c:pt>
                <c:pt idx="12838">
                  <c:v>17.830147199999999</c:v>
                </c:pt>
                <c:pt idx="12839">
                  <c:v>17.831536079999989</c:v>
                </c:pt>
                <c:pt idx="12840">
                  <c:v>17.832924960000028</c:v>
                </c:pt>
                <c:pt idx="12841">
                  <c:v>17.83431384</c:v>
                </c:pt>
                <c:pt idx="12842">
                  <c:v>17.83570272</c:v>
                </c:pt>
                <c:pt idx="12843">
                  <c:v>17.837091600000036</c:v>
                </c:pt>
                <c:pt idx="12844">
                  <c:v>17.838480480000001</c:v>
                </c:pt>
                <c:pt idx="12845">
                  <c:v>17.839869360000044</c:v>
                </c:pt>
                <c:pt idx="12846">
                  <c:v>17.841258240000005</c:v>
                </c:pt>
                <c:pt idx="12847">
                  <c:v>17.842647120000002</c:v>
                </c:pt>
                <c:pt idx="12848">
                  <c:v>17.844038879999989</c:v>
                </c:pt>
                <c:pt idx="12849">
                  <c:v>17.84542776</c:v>
                </c:pt>
                <c:pt idx="12850">
                  <c:v>17.84681664</c:v>
                </c:pt>
                <c:pt idx="12851">
                  <c:v>17.84820552</c:v>
                </c:pt>
                <c:pt idx="12852">
                  <c:v>17.849594400000001</c:v>
                </c:pt>
                <c:pt idx="12853">
                  <c:v>17.850983280000001</c:v>
                </c:pt>
                <c:pt idx="12854">
                  <c:v>17.852372160000005</c:v>
                </c:pt>
                <c:pt idx="12855">
                  <c:v>17.85376104000003</c:v>
                </c:pt>
                <c:pt idx="12856">
                  <c:v>17.855152799999999</c:v>
                </c:pt>
                <c:pt idx="12857">
                  <c:v>17.856530640000003</c:v>
                </c:pt>
                <c:pt idx="12858">
                  <c:v>17.857919519999999</c:v>
                </c:pt>
                <c:pt idx="12859">
                  <c:v>17.859308400000028</c:v>
                </c:pt>
                <c:pt idx="12860">
                  <c:v>17.860697279999961</c:v>
                </c:pt>
                <c:pt idx="12861">
                  <c:v>17.86208616</c:v>
                </c:pt>
                <c:pt idx="12862">
                  <c:v>17.863475040000001</c:v>
                </c:pt>
                <c:pt idx="12863">
                  <c:v>17.86486392000004</c:v>
                </c:pt>
                <c:pt idx="12864">
                  <c:v>17.866255440000028</c:v>
                </c:pt>
                <c:pt idx="12865">
                  <c:v>17.867647199999986</c:v>
                </c:pt>
                <c:pt idx="12866">
                  <c:v>17.869036079999965</c:v>
                </c:pt>
                <c:pt idx="12867">
                  <c:v>17.870424960000001</c:v>
                </c:pt>
                <c:pt idx="12868">
                  <c:v>17.871813840000005</c:v>
                </c:pt>
                <c:pt idx="12869">
                  <c:v>17.873202720000005</c:v>
                </c:pt>
                <c:pt idx="12870">
                  <c:v>17.874594479999999</c:v>
                </c:pt>
                <c:pt idx="12871">
                  <c:v>17.87597208</c:v>
                </c:pt>
                <c:pt idx="12872">
                  <c:v>17.87737224</c:v>
                </c:pt>
                <c:pt idx="12873">
                  <c:v>17.87875008</c:v>
                </c:pt>
                <c:pt idx="12874">
                  <c:v>17.88013896</c:v>
                </c:pt>
                <c:pt idx="12875">
                  <c:v>17.881541519999967</c:v>
                </c:pt>
                <c:pt idx="12876">
                  <c:v>17.882927760000001</c:v>
                </c:pt>
                <c:pt idx="12877">
                  <c:v>17.884316640000002</c:v>
                </c:pt>
                <c:pt idx="12878">
                  <c:v>17.885694480000002</c:v>
                </c:pt>
                <c:pt idx="12879">
                  <c:v>17.887097279999967</c:v>
                </c:pt>
                <c:pt idx="12880">
                  <c:v>17.888474879999961</c:v>
                </c:pt>
                <c:pt idx="12881">
                  <c:v>17.889863760000036</c:v>
                </c:pt>
                <c:pt idx="12882">
                  <c:v>17.891252640000001</c:v>
                </c:pt>
                <c:pt idx="12883">
                  <c:v>17.892641519999962</c:v>
                </c:pt>
                <c:pt idx="12884">
                  <c:v>17.89403064</c:v>
                </c:pt>
                <c:pt idx="12885">
                  <c:v>17.895419519999965</c:v>
                </c:pt>
                <c:pt idx="12886">
                  <c:v>17.896811039999999</c:v>
                </c:pt>
                <c:pt idx="12887">
                  <c:v>17.89819992</c:v>
                </c:pt>
                <c:pt idx="12888">
                  <c:v>17.8995888</c:v>
                </c:pt>
                <c:pt idx="12889">
                  <c:v>17.90097768</c:v>
                </c:pt>
                <c:pt idx="12890">
                  <c:v>17.902366559999965</c:v>
                </c:pt>
                <c:pt idx="12891">
                  <c:v>17.903755440000001</c:v>
                </c:pt>
                <c:pt idx="12892">
                  <c:v>17.905144319999962</c:v>
                </c:pt>
                <c:pt idx="12893">
                  <c:v>17.906533199999963</c:v>
                </c:pt>
                <c:pt idx="12894">
                  <c:v>17.907924960000031</c:v>
                </c:pt>
                <c:pt idx="12895">
                  <c:v>17.909313839999943</c:v>
                </c:pt>
                <c:pt idx="12896">
                  <c:v>17.9107056</c:v>
                </c:pt>
                <c:pt idx="12897">
                  <c:v>17.91209448</c:v>
                </c:pt>
                <c:pt idx="12898">
                  <c:v>17.913483360000001</c:v>
                </c:pt>
                <c:pt idx="12899">
                  <c:v>17.914872240000001</c:v>
                </c:pt>
                <c:pt idx="12900">
                  <c:v>17.916261120000041</c:v>
                </c:pt>
                <c:pt idx="12901">
                  <c:v>17.917650000000005</c:v>
                </c:pt>
                <c:pt idx="12902">
                  <c:v>17.919027839999963</c:v>
                </c:pt>
                <c:pt idx="12903">
                  <c:v>17.920427760000003</c:v>
                </c:pt>
                <c:pt idx="12904">
                  <c:v>17.921816639999989</c:v>
                </c:pt>
                <c:pt idx="12905">
                  <c:v>17.92320552</c:v>
                </c:pt>
                <c:pt idx="12906">
                  <c:v>17.9245944</c:v>
                </c:pt>
                <c:pt idx="12907">
                  <c:v>17.925983279999965</c:v>
                </c:pt>
                <c:pt idx="12908">
                  <c:v>17.927372160000001</c:v>
                </c:pt>
                <c:pt idx="12909">
                  <c:v>17.928761039999966</c:v>
                </c:pt>
                <c:pt idx="12910">
                  <c:v>17.930149919999963</c:v>
                </c:pt>
                <c:pt idx="12911">
                  <c:v>17.931538799999988</c:v>
                </c:pt>
                <c:pt idx="12912">
                  <c:v>17.932927679999967</c:v>
                </c:pt>
                <c:pt idx="12913">
                  <c:v>17.934316559999989</c:v>
                </c:pt>
                <c:pt idx="12914">
                  <c:v>17.935694399999971</c:v>
                </c:pt>
                <c:pt idx="12915">
                  <c:v>17.9370972</c:v>
                </c:pt>
                <c:pt idx="12916">
                  <c:v>17.938486079999965</c:v>
                </c:pt>
                <c:pt idx="12917">
                  <c:v>17.93987496000004</c:v>
                </c:pt>
                <c:pt idx="12918">
                  <c:v>17.941263839999966</c:v>
                </c:pt>
                <c:pt idx="12919">
                  <c:v>17.942652719999963</c:v>
                </c:pt>
                <c:pt idx="12920">
                  <c:v>17.944030560000002</c:v>
                </c:pt>
                <c:pt idx="12921">
                  <c:v>17.945422079999922</c:v>
                </c:pt>
                <c:pt idx="12922">
                  <c:v>17.946813839999965</c:v>
                </c:pt>
                <c:pt idx="12923">
                  <c:v>17.948205599999966</c:v>
                </c:pt>
                <c:pt idx="12924">
                  <c:v>17.949594480000002</c:v>
                </c:pt>
                <c:pt idx="12925">
                  <c:v>17.950983360000031</c:v>
                </c:pt>
                <c:pt idx="12926">
                  <c:v>17.952372239999942</c:v>
                </c:pt>
                <c:pt idx="12927">
                  <c:v>17.953761119999999</c:v>
                </c:pt>
                <c:pt idx="12928">
                  <c:v>17.95515</c:v>
                </c:pt>
                <c:pt idx="12929">
                  <c:v>17.956538879999961</c:v>
                </c:pt>
                <c:pt idx="12930">
                  <c:v>17.957927760000036</c:v>
                </c:pt>
                <c:pt idx="12931">
                  <c:v>17.959316639999965</c:v>
                </c:pt>
                <c:pt idx="12932">
                  <c:v>17.960708399999966</c:v>
                </c:pt>
                <c:pt idx="12933">
                  <c:v>17.962083359999966</c:v>
                </c:pt>
                <c:pt idx="12934">
                  <c:v>17.96347487999995</c:v>
                </c:pt>
                <c:pt idx="12935">
                  <c:v>17.964863760000028</c:v>
                </c:pt>
                <c:pt idx="12936">
                  <c:v>17.966252639999961</c:v>
                </c:pt>
                <c:pt idx="12937">
                  <c:v>17.967619439999961</c:v>
                </c:pt>
                <c:pt idx="12938">
                  <c:v>17.969038799999989</c:v>
                </c:pt>
                <c:pt idx="12939">
                  <c:v>17.970427679999954</c:v>
                </c:pt>
                <c:pt idx="12940">
                  <c:v>17.971808400000036</c:v>
                </c:pt>
                <c:pt idx="12941">
                  <c:v>17.973197279999965</c:v>
                </c:pt>
                <c:pt idx="12942">
                  <c:v>17.974588799999999</c:v>
                </c:pt>
                <c:pt idx="12943">
                  <c:v>17.97597768</c:v>
                </c:pt>
                <c:pt idx="12944">
                  <c:v>17.97736656</c:v>
                </c:pt>
                <c:pt idx="12945">
                  <c:v>17.97875544</c:v>
                </c:pt>
                <c:pt idx="12946">
                  <c:v>17.980144319999965</c:v>
                </c:pt>
                <c:pt idx="12947">
                  <c:v>17.981533199999966</c:v>
                </c:pt>
                <c:pt idx="12948">
                  <c:v>17.982924959999963</c:v>
                </c:pt>
                <c:pt idx="12949">
                  <c:v>17.984313839999942</c:v>
                </c:pt>
                <c:pt idx="12950">
                  <c:v>17.985702719999942</c:v>
                </c:pt>
                <c:pt idx="12951">
                  <c:v>17.987091599999989</c:v>
                </c:pt>
                <c:pt idx="12952">
                  <c:v>17.988480479999957</c:v>
                </c:pt>
                <c:pt idx="12953">
                  <c:v>17.98986936</c:v>
                </c:pt>
                <c:pt idx="12954">
                  <c:v>17.991261120000036</c:v>
                </c:pt>
                <c:pt idx="12955">
                  <c:v>17.992649999999941</c:v>
                </c:pt>
                <c:pt idx="12956">
                  <c:v>17.994038880000002</c:v>
                </c:pt>
                <c:pt idx="12957">
                  <c:v>17.995427759999963</c:v>
                </c:pt>
                <c:pt idx="12958">
                  <c:v>17.996816639999967</c:v>
                </c:pt>
                <c:pt idx="12959">
                  <c:v>17.998205519999971</c:v>
                </c:pt>
                <c:pt idx="12960">
                  <c:v>17.999594399999989</c:v>
                </c:pt>
                <c:pt idx="12961">
                  <c:v>18.00098328</c:v>
                </c:pt>
                <c:pt idx="12962">
                  <c:v>18.00237216</c:v>
                </c:pt>
                <c:pt idx="12963">
                  <c:v>18.003761040000001</c:v>
                </c:pt>
                <c:pt idx="12964">
                  <c:v>18.005149919999965</c:v>
                </c:pt>
                <c:pt idx="12965">
                  <c:v>18.006538799999987</c:v>
                </c:pt>
                <c:pt idx="12966">
                  <c:v>18.007927680000005</c:v>
                </c:pt>
                <c:pt idx="12967">
                  <c:v>18.009316560000002</c:v>
                </c:pt>
                <c:pt idx="12968">
                  <c:v>18.010705440000031</c:v>
                </c:pt>
                <c:pt idx="12969">
                  <c:v>18.012097199999999</c:v>
                </c:pt>
                <c:pt idx="12970">
                  <c:v>18.01348608</c:v>
                </c:pt>
                <c:pt idx="12971">
                  <c:v>18.014874960000061</c:v>
                </c:pt>
                <c:pt idx="12972">
                  <c:v>18.016263840000001</c:v>
                </c:pt>
                <c:pt idx="12973">
                  <c:v>18.01765272000004</c:v>
                </c:pt>
                <c:pt idx="12974">
                  <c:v>18.019030560000001</c:v>
                </c:pt>
                <c:pt idx="12975">
                  <c:v>18.020419439999966</c:v>
                </c:pt>
                <c:pt idx="12976">
                  <c:v>18.021808319999998</c:v>
                </c:pt>
                <c:pt idx="12977">
                  <c:v>18.023197199999988</c:v>
                </c:pt>
                <c:pt idx="12978">
                  <c:v>18.024586079999967</c:v>
                </c:pt>
                <c:pt idx="12979">
                  <c:v>18.025974959999999</c:v>
                </c:pt>
                <c:pt idx="12980">
                  <c:v>18.02736384</c:v>
                </c:pt>
                <c:pt idx="12981">
                  <c:v>18.02875272</c:v>
                </c:pt>
                <c:pt idx="12982">
                  <c:v>18.0301416</c:v>
                </c:pt>
                <c:pt idx="12983">
                  <c:v>18.031527839999967</c:v>
                </c:pt>
                <c:pt idx="12984">
                  <c:v>18.032916719999999</c:v>
                </c:pt>
                <c:pt idx="12985">
                  <c:v>18.034305600000028</c:v>
                </c:pt>
                <c:pt idx="12986">
                  <c:v>18.03569448</c:v>
                </c:pt>
                <c:pt idx="12987">
                  <c:v>18.037083360000036</c:v>
                </c:pt>
                <c:pt idx="12988">
                  <c:v>18.038472239999965</c:v>
                </c:pt>
                <c:pt idx="12989">
                  <c:v>18.039863760000042</c:v>
                </c:pt>
                <c:pt idx="12990">
                  <c:v>18.04125264</c:v>
                </c:pt>
                <c:pt idx="12991">
                  <c:v>18.042641519999961</c:v>
                </c:pt>
                <c:pt idx="12992">
                  <c:v>18.044030640000003</c:v>
                </c:pt>
                <c:pt idx="12993">
                  <c:v>18.045419519999943</c:v>
                </c:pt>
                <c:pt idx="12994">
                  <c:v>18.046808400000028</c:v>
                </c:pt>
                <c:pt idx="12995">
                  <c:v>18.048199920000002</c:v>
                </c:pt>
                <c:pt idx="12996">
                  <c:v>18.049588800000002</c:v>
                </c:pt>
                <c:pt idx="12997">
                  <c:v>18.050977680000031</c:v>
                </c:pt>
                <c:pt idx="12998">
                  <c:v>18.052366559999989</c:v>
                </c:pt>
                <c:pt idx="12999">
                  <c:v>18.053755440000028</c:v>
                </c:pt>
                <c:pt idx="13000">
                  <c:v>18.05514432</c:v>
                </c:pt>
                <c:pt idx="13001">
                  <c:v>18.056533199999986</c:v>
                </c:pt>
                <c:pt idx="13002">
                  <c:v>18.057922080000001</c:v>
                </c:pt>
                <c:pt idx="13003">
                  <c:v>18.0593112</c:v>
                </c:pt>
                <c:pt idx="13004">
                  <c:v>18.060700079999961</c:v>
                </c:pt>
                <c:pt idx="13005">
                  <c:v>18.062088960000001</c:v>
                </c:pt>
                <c:pt idx="13006">
                  <c:v>18.06345</c:v>
                </c:pt>
                <c:pt idx="13007">
                  <c:v>18.06486672000004</c:v>
                </c:pt>
                <c:pt idx="13008">
                  <c:v>18.066255599999987</c:v>
                </c:pt>
                <c:pt idx="13009">
                  <c:v>18.067644479999963</c:v>
                </c:pt>
                <c:pt idx="13010">
                  <c:v>18.069033359999967</c:v>
                </c:pt>
                <c:pt idx="13011">
                  <c:v>18.070422239999942</c:v>
                </c:pt>
                <c:pt idx="13012">
                  <c:v>18.071811120000053</c:v>
                </c:pt>
                <c:pt idx="13013">
                  <c:v>18.0732</c:v>
                </c:pt>
                <c:pt idx="13014">
                  <c:v>18.07458888</c:v>
                </c:pt>
                <c:pt idx="13015">
                  <c:v>18.075980640000001</c:v>
                </c:pt>
                <c:pt idx="13016">
                  <c:v>18.077369520000001</c:v>
                </c:pt>
                <c:pt idx="13017">
                  <c:v>18.078758399999987</c:v>
                </c:pt>
                <c:pt idx="13018">
                  <c:v>18.080147279999935</c:v>
                </c:pt>
                <c:pt idx="13019">
                  <c:v>18.081536159999967</c:v>
                </c:pt>
                <c:pt idx="13020">
                  <c:v>18.082925039999989</c:v>
                </c:pt>
                <c:pt idx="13021">
                  <c:v>18.084316559999966</c:v>
                </c:pt>
                <c:pt idx="13022">
                  <c:v>18.085705440000002</c:v>
                </c:pt>
                <c:pt idx="13023">
                  <c:v>18.087094319999999</c:v>
                </c:pt>
                <c:pt idx="13024">
                  <c:v>18.088483199999967</c:v>
                </c:pt>
                <c:pt idx="13025">
                  <c:v>18.089872079999989</c:v>
                </c:pt>
                <c:pt idx="13026">
                  <c:v>18.091261200000005</c:v>
                </c:pt>
                <c:pt idx="13027">
                  <c:v>18.092638799999989</c:v>
                </c:pt>
                <c:pt idx="13028">
                  <c:v>18.094041600000001</c:v>
                </c:pt>
                <c:pt idx="13029">
                  <c:v>18.095430479999965</c:v>
                </c:pt>
                <c:pt idx="13030">
                  <c:v>18.096805440000036</c:v>
                </c:pt>
                <c:pt idx="13031">
                  <c:v>18.0982056</c:v>
                </c:pt>
                <c:pt idx="13032">
                  <c:v>18.099583199999987</c:v>
                </c:pt>
                <c:pt idx="13033">
                  <c:v>18.100974960000045</c:v>
                </c:pt>
                <c:pt idx="13034">
                  <c:v>18.102366719999999</c:v>
                </c:pt>
                <c:pt idx="13035">
                  <c:v>18.103752719999999</c:v>
                </c:pt>
                <c:pt idx="13036">
                  <c:v>18.1051416</c:v>
                </c:pt>
                <c:pt idx="13037">
                  <c:v>18.10653048</c:v>
                </c:pt>
                <c:pt idx="13038">
                  <c:v>18.107919360000036</c:v>
                </c:pt>
                <c:pt idx="13039">
                  <c:v>18.109308240000001</c:v>
                </c:pt>
                <c:pt idx="13040">
                  <c:v>18.11069712000004</c:v>
                </c:pt>
                <c:pt idx="13041">
                  <c:v>18.112086000000001</c:v>
                </c:pt>
                <c:pt idx="13042">
                  <c:v>18.113474879999988</c:v>
                </c:pt>
                <c:pt idx="13043">
                  <c:v>18.114863760000073</c:v>
                </c:pt>
                <c:pt idx="13044">
                  <c:v>18.116252639999999</c:v>
                </c:pt>
                <c:pt idx="13045">
                  <c:v>18.117641519999999</c:v>
                </c:pt>
                <c:pt idx="13046">
                  <c:v>18.119030639999988</c:v>
                </c:pt>
                <c:pt idx="13047">
                  <c:v>18.120419519999967</c:v>
                </c:pt>
                <c:pt idx="13048">
                  <c:v>18.121808400000042</c:v>
                </c:pt>
                <c:pt idx="13049">
                  <c:v>18.123197279999989</c:v>
                </c:pt>
                <c:pt idx="13050">
                  <c:v>18.124586160000028</c:v>
                </c:pt>
                <c:pt idx="13051">
                  <c:v>18.125975040000029</c:v>
                </c:pt>
                <c:pt idx="13052">
                  <c:v>18.127363920000036</c:v>
                </c:pt>
                <c:pt idx="13053">
                  <c:v>18.128752799999987</c:v>
                </c:pt>
                <c:pt idx="13054">
                  <c:v>18.130141680000001</c:v>
                </c:pt>
                <c:pt idx="13055">
                  <c:v>18.131530560000005</c:v>
                </c:pt>
                <c:pt idx="13056">
                  <c:v>18.13291944000003</c:v>
                </c:pt>
                <c:pt idx="13057">
                  <c:v>18.134308320000045</c:v>
                </c:pt>
                <c:pt idx="13058">
                  <c:v>18.135697199999999</c:v>
                </c:pt>
                <c:pt idx="13059">
                  <c:v>18.137086080000028</c:v>
                </c:pt>
                <c:pt idx="13060">
                  <c:v>18.138474960000028</c:v>
                </c:pt>
                <c:pt idx="13061">
                  <c:v>18.139863840000036</c:v>
                </c:pt>
                <c:pt idx="13062">
                  <c:v>18.141252720000036</c:v>
                </c:pt>
                <c:pt idx="13063">
                  <c:v>18.142641599999966</c:v>
                </c:pt>
                <c:pt idx="13064">
                  <c:v>18.144036</c:v>
                </c:pt>
                <c:pt idx="13065">
                  <c:v>18.145424879999954</c:v>
                </c:pt>
                <c:pt idx="13066">
                  <c:v>18.146816640000001</c:v>
                </c:pt>
                <c:pt idx="13067">
                  <c:v>18.148205520000001</c:v>
                </c:pt>
                <c:pt idx="13068">
                  <c:v>18.149594399999987</c:v>
                </c:pt>
                <c:pt idx="13069">
                  <c:v>18.150972240000005</c:v>
                </c:pt>
                <c:pt idx="13070">
                  <c:v>18.152363760000028</c:v>
                </c:pt>
                <c:pt idx="13071">
                  <c:v>18.15375264</c:v>
                </c:pt>
                <c:pt idx="13072">
                  <c:v>18.155141520000001</c:v>
                </c:pt>
                <c:pt idx="13073">
                  <c:v>18.15653064</c:v>
                </c:pt>
                <c:pt idx="13074">
                  <c:v>18.157919520000029</c:v>
                </c:pt>
                <c:pt idx="13075">
                  <c:v>18.159308400000036</c:v>
                </c:pt>
                <c:pt idx="13076">
                  <c:v>18.160699919999967</c:v>
                </c:pt>
                <c:pt idx="13077">
                  <c:v>18.162088799999999</c:v>
                </c:pt>
                <c:pt idx="13078">
                  <c:v>18.16347768</c:v>
                </c:pt>
                <c:pt idx="13079">
                  <c:v>18.164866560000029</c:v>
                </c:pt>
                <c:pt idx="13080">
                  <c:v>18.166258320000036</c:v>
                </c:pt>
                <c:pt idx="13081">
                  <c:v>18.167647199999987</c:v>
                </c:pt>
                <c:pt idx="13082">
                  <c:v>18.169036079999966</c:v>
                </c:pt>
                <c:pt idx="13083">
                  <c:v>18.170424959999988</c:v>
                </c:pt>
                <c:pt idx="13084">
                  <c:v>18.171813839999999</c:v>
                </c:pt>
                <c:pt idx="13085">
                  <c:v>18.173202719999999</c:v>
                </c:pt>
                <c:pt idx="13086">
                  <c:v>18.174591599999999</c:v>
                </c:pt>
                <c:pt idx="13087">
                  <c:v>18.175980480000028</c:v>
                </c:pt>
                <c:pt idx="13088">
                  <c:v>18.177369360000029</c:v>
                </c:pt>
                <c:pt idx="13089">
                  <c:v>18.178761120000036</c:v>
                </c:pt>
                <c:pt idx="13090">
                  <c:v>18.180147120000001</c:v>
                </c:pt>
                <c:pt idx="13091">
                  <c:v>18.181535999999987</c:v>
                </c:pt>
                <c:pt idx="13092">
                  <c:v>18.182924880000002</c:v>
                </c:pt>
                <c:pt idx="13093">
                  <c:v>18.18431376000003</c:v>
                </c:pt>
                <c:pt idx="13094">
                  <c:v>18.185702639999949</c:v>
                </c:pt>
                <c:pt idx="13095">
                  <c:v>18.187091519999999</c:v>
                </c:pt>
                <c:pt idx="13096">
                  <c:v>18.188480640000002</c:v>
                </c:pt>
                <c:pt idx="13097">
                  <c:v>18.18986952000003</c:v>
                </c:pt>
                <c:pt idx="13098">
                  <c:v>18.191258400000045</c:v>
                </c:pt>
                <c:pt idx="13099">
                  <c:v>18.192647279999942</c:v>
                </c:pt>
                <c:pt idx="13100">
                  <c:v>18.194036160000028</c:v>
                </c:pt>
                <c:pt idx="13101">
                  <c:v>18.19542504</c:v>
                </c:pt>
                <c:pt idx="13102">
                  <c:v>18.19681656000003</c:v>
                </c:pt>
                <c:pt idx="13103">
                  <c:v>18.198205440000031</c:v>
                </c:pt>
                <c:pt idx="13104">
                  <c:v>18.199583279999967</c:v>
                </c:pt>
                <c:pt idx="13105">
                  <c:v>18.200975039999999</c:v>
                </c:pt>
                <c:pt idx="13106">
                  <c:v>18.202369439999963</c:v>
                </c:pt>
                <c:pt idx="13107">
                  <c:v>18.203758319999999</c:v>
                </c:pt>
                <c:pt idx="13108">
                  <c:v>18.205147199999967</c:v>
                </c:pt>
                <c:pt idx="13109">
                  <c:v>18.206536079999943</c:v>
                </c:pt>
                <c:pt idx="13110">
                  <c:v>18.207924960000028</c:v>
                </c:pt>
                <c:pt idx="13111">
                  <c:v>18.209313839999961</c:v>
                </c:pt>
                <c:pt idx="13112">
                  <c:v>18.21070272</c:v>
                </c:pt>
                <c:pt idx="13113">
                  <c:v>18.212091600000001</c:v>
                </c:pt>
                <c:pt idx="13114">
                  <c:v>18.213480480000001</c:v>
                </c:pt>
                <c:pt idx="13115">
                  <c:v>18.214869360000044</c:v>
                </c:pt>
                <c:pt idx="13116">
                  <c:v>18.216258240000005</c:v>
                </c:pt>
                <c:pt idx="13117">
                  <c:v>18.217647120000031</c:v>
                </c:pt>
                <c:pt idx="13118">
                  <c:v>18.219038879999989</c:v>
                </c:pt>
                <c:pt idx="13119">
                  <c:v>18.22042776</c:v>
                </c:pt>
                <c:pt idx="13120">
                  <c:v>18.22181664</c:v>
                </c:pt>
                <c:pt idx="13121">
                  <c:v>18.22320552</c:v>
                </c:pt>
                <c:pt idx="13122">
                  <c:v>18.22458336</c:v>
                </c:pt>
                <c:pt idx="13123">
                  <c:v>18.225972239999965</c:v>
                </c:pt>
                <c:pt idx="13124">
                  <c:v>18.22736112000004</c:v>
                </c:pt>
                <c:pt idx="13125">
                  <c:v>18.228749999999934</c:v>
                </c:pt>
                <c:pt idx="13126">
                  <c:v>18.230138879999963</c:v>
                </c:pt>
                <c:pt idx="13127">
                  <c:v>18.231527759999999</c:v>
                </c:pt>
                <c:pt idx="13128">
                  <c:v>18.232916639999971</c:v>
                </c:pt>
                <c:pt idx="13129">
                  <c:v>18.234308400000028</c:v>
                </c:pt>
                <c:pt idx="13130">
                  <c:v>18.235697279999961</c:v>
                </c:pt>
                <c:pt idx="13131">
                  <c:v>18.237086160000036</c:v>
                </c:pt>
                <c:pt idx="13132">
                  <c:v>18.238475040000001</c:v>
                </c:pt>
                <c:pt idx="13133">
                  <c:v>18.239866559999999</c:v>
                </c:pt>
                <c:pt idx="13134">
                  <c:v>18.241255440000028</c:v>
                </c:pt>
                <c:pt idx="13135">
                  <c:v>18.242644319999961</c:v>
                </c:pt>
                <c:pt idx="13136">
                  <c:v>18.244033199999986</c:v>
                </c:pt>
                <c:pt idx="13137">
                  <c:v>18.245422079999933</c:v>
                </c:pt>
                <c:pt idx="13138">
                  <c:v>18.246816719999988</c:v>
                </c:pt>
                <c:pt idx="13139">
                  <c:v>18.248200079999961</c:v>
                </c:pt>
                <c:pt idx="13140">
                  <c:v>18.249588960000001</c:v>
                </c:pt>
                <c:pt idx="13141">
                  <c:v>18.250980479999999</c:v>
                </c:pt>
                <c:pt idx="13142">
                  <c:v>18.252366720000001</c:v>
                </c:pt>
                <c:pt idx="13143">
                  <c:v>18.253755599999987</c:v>
                </c:pt>
                <c:pt idx="13144">
                  <c:v>18.255144479999963</c:v>
                </c:pt>
                <c:pt idx="13145">
                  <c:v>18.256533359999967</c:v>
                </c:pt>
                <c:pt idx="13146">
                  <c:v>18.257922239999989</c:v>
                </c:pt>
                <c:pt idx="13147">
                  <c:v>18.259311120000028</c:v>
                </c:pt>
                <c:pt idx="13148">
                  <c:v>18.260699999999961</c:v>
                </c:pt>
                <c:pt idx="13149">
                  <c:v>18.262088879999954</c:v>
                </c:pt>
                <c:pt idx="13150">
                  <c:v>18.263477760000001</c:v>
                </c:pt>
                <c:pt idx="13151">
                  <c:v>18.264866640000001</c:v>
                </c:pt>
                <c:pt idx="13152">
                  <c:v>18.266255520000001</c:v>
                </c:pt>
                <c:pt idx="13153">
                  <c:v>18.267647279999935</c:v>
                </c:pt>
                <c:pt idx="13154">
                  <c:v>18.269036159999967</c:v>
                </c:pt>
                <c:pt idx="13155">
                  <c:v>18.270427679999965</c:v>
                </c:pt>
                <c:pt idx="13156">
                  <c:v>18.271816560000001</c:v>
                </c:pt>
                <c:pt idx="13157">
                  <c:v>18.273194400000001</c:v>
                </c:pt>
                <c:pt idx="13158">
                  <c:v>18.274583280000002</c:v>
                </c:pt>
                <c:pt idx="13159">
                  <c:v>18.27597216000003</c:v>
                </c:pt>
                <c:pt idx="13160">
                  <c:v>18.277361040000031</c:v>
                </c:pt>
                <c:pt idx="13161">
                  <c:v>18.278752799999989</c:v>
                </c:pt>
                <c:pt idx="13162">
                  <c:v>18.280141679999961</c:v>
                </c:pt>
                <c:pt idx="13163">
                  <c:v>18.281527679999961</c:v>
                </c:pt>
                <c:pt idx="13164">
                  <c:v>18.282916559999954</c:v>
                </c:pt>
                <c:pt idx="13165">
                  <c:v>18.284305440000001</c:v>
                </c:pt>
                <c:pt idx="13166">
                  <c:v>18.285694319999966</c:v>
                </c:pt>
                <c:pt idx="13167">
                  <c:v>18.287083199999987</c:v>
                </c:pt>
                <c:pt idx="13168">
                  <c:v>18.288472079999934</c:v>
                </c:pt>
                <c:pt idx="13169">
                  <c:v>18.289861200000001</c:v>
                </c:pt>
                <c:pt idx="13170">
                  <c:v>18.291250080000001</c:v>
                </c:pt>
                <c:pt idx="13171">
                  <c:v>18.292638959999962</c:v>
                </c:pt>
                <c:pt idx="13172">
                  <c:v>18.29403048</c:v>
                </c:pt>
                <c:pt idx="13173">
                  <c:v>18.295422239999933</c:v>
                </c:pt>
                <c:pt idx="13174">
                  <c:v>18.29681112000004</c:v>
                </c:pt>
                <c:pt idx="13175">
                  <c:v>18.29820263999995</c:v>
                </c:pt>
                <c:pt idx="13176">
                  <c:v>18.2995944</c:v>
                </c:pt>
                <c:pt idx="13177">
                  <c:v>18.30097224</c:v>
                </c:pt>
                <c:pt idx="13178">
                  <c:v>18.302361120000036</c:v>
                </c:pt>
                <c:pt idx="13179">
                  <c:v>18.303750000000001</c:v>
                </c:pt>
                <c:pt idx="13180">
                  <c:v>18.305138879999966</c:v>
                </c:pt>
                <c:pt idx="13181">
                  <c:v>18.306530639999963</c:v>
                </c:pt>
                <c:pt idx="13182">
                  <c:v>18.307922160000036</c:v>
                </c:pt>
                <c:pt idx="13183">
                  <c:v>18.309313920000001</c:v>
                </c:pt>
                <c:pt idx="13184">
                  <c:v>18.310705440000028</c:v>
                </c:pt>
                <c:pt idx="13185">
                  <c:v>18.312094320000028</c:v>
                </c:pt>
                <c:pt idx="13186">
                  <c:v>18.3134832</c:v>
                </c:pt>
                <c:pt idx="13187">
                  <c:v>18.314872080000036</c:v>
                </c:pt>
                <c:pt idx="13188">
                  <c:v>18.316261200000028</c:v>
                </c:pt>
                <c:pt idx="13189">
                  <c:v>18.317650080000028</c:v>
                </c:pt>
                <c:pt idx="13190">
                  <c:v>18.319025040000028</c:v>
                </c:pt>
                <c:pt idx="13191">
                  <c:v>18.320416559999963</c:v>
                </c:pt>
                <c:pt idx="13192">
                  <c:v>18.321805440000041</c:v>
                </c:pt>
                <c:pt idx="13193">
                  <c:v>18.323197199999999</c:v>
                </c:pt>
                <c:pt idx="13194">
                  <c:v>18.32458608</c:v>
                </c:pt>
                <c:pt idx="13195">
                  <c:v>18.325974960000028</c:v>
                </c:pt>
                <c:pt idx="13196">
                  <c:v>18.32736384</c:v>
                </c:pt>
                <c:pt idx="13197">
                  <c:v>18.328752720000001</c:v>
                </c:pt>
                <c:pt idx="13198">
                  <c:v>18.330141600000001</c:v>
                </c:pt>
                <c:pt idx="13199">
                  <c:v>18.331530480000001</c:v>
                </c:pt>
                <c:pt idx="13200">
                  <c:v>18.332919359999988</c:v>
                </c:pt>
                <c:pt idx="13201">
                  <c:v>18.334311120000045</c:v>
                </c:pt>
                <c:pt idx="13202">
                  <c:v>18.335700000000003</c:v>
                </c:pt>
                <c:pt idx="13203">
                  <c:v>18.337088880000028</c:v>
                </c:pt>
                <c:pt idx="13204">
                  <c:v>18.338463839999989</c:v>
                </c:pt>
                <c:pt idx="13205">
                  <c:v>18.339863760000057</c:v>
                </c:pt>
                <c:pt idx="13206">
                  <c:v>18.34125264</c:v>
                </c:pt>
                <c:pt idx="13207">
                  <c:v>18.342641519999965</c:v>
                </c:pt>
                <c:pt idx="13208">
                  <c:v>18.34403064</c:v>
                </c:pt>
                <c:pt idx="13209">
                  <c:v>18.345419519999961</c:v>
                </c:pt>
                <c:pt idx="13210">
                  <c:v>18.346808400000036</c:v>
                </c:pt>
                <c:pt idx="13211">
                  <c:v>18.348197279999965</c:v>
                </c:pt>
                <c:pt idx="13212">
                  <c:v>18.349586160000001</c:v>
                </c:pt>
                <c:pt idx="13213">
                  <c:v>18.350975040000044</c:v>
                </c:pt>
                <c:pt idx="13214">
                  <c:v>18.352363920000005</c:v>
                </c:pt>
                <c:pt idx="13215">
                  <c:v>18.353755440000036</c:v>
                </c:pt>
                <c:pt idx="13216">
                  <c:v>18.355144320000001</c:v>
                </c:pt>
                <c:pt idx="13217">
                  <c:v>18.356533199999987</c:v>
                </c:pt>
                <c:pt idx="13218">
                  <c:v>18.357922080000005</c:v>
                </c:pt>
                <c:pt idx="13219">
                  <c:v>18.3593112</c:v>
                </c:pt>
                <c:pt idx="13220">
                  <c:v>18.360700079999965</c:v>
                </c:pt>
                <c:pt idx="13221">
                  <c:v>18.362088960000001</c:v>
                </c:pt>
                <c:pt idx="13222">
                  <c:v>18.363477840000002</c:v>
                </c:pt>
                <c:pt idx="13223">
                  <c:v>18.364866720000045</c:v>
                </c:pt>
                <c:pt idx="13224">
                  <c:v>18.366255600000031</c:v>
                </c:pt>
                <c:pt idx="13225">
                  <c:v>18.367644479999989</c:v>
                </c:pt>
                <c:pt idx="13226">
                  <c:v>18.36903336</c:v>
                </c:pt>
                <c:pt idx="13227">
                  <c:v>18.370424880000002</c:v>
                </c:pt>
                <c:pt idx="13228">
                  <c:v>18.371813760000045</c:v>
                </c:pt>
                <c:pt idx="13229">
                  <c:v>18.373205519999999</c:v>
                </c:pt>
                <c:pt idx="13230">
                  <c:v>18.374594399999999</c:v>
                </c:pt>
                <c:pt idx="13231">
                  <c:v>18.375972239999989</c:v>
                </c:pt>
                <c:pt idx="13232">
                  <c:v>18.377361120000053</c:v>
                </c:pt>
                <c:pt idx="13233">
                  <c:v>18.37875</c:v>
                </c:pt>
                <c:pt idx="13234">
                  <c:v>18.380138879999965</c:v>
                </c:pt>
                <c:pt idx="13235">
                  <c:v>18.381533279999942</c:v>
                </c:pt>
                <c:pt idx="13236">
                  <c:v>18.38292504</c:v>
                </c:pt>
                <c:pt idx="13237">
                  <c:v>18.38431392</c:v>
                </c:pt>
                <c:pt idx="13238">
                  <c:v>18.385702799999965</c:v>
                </c:pt>
                <c:pt idx="13239">
                  <c:v>18.387091680000001</c:v>
                </c:pt>
                <c:pt idx="13240">
                  <c:v>18.388483199999989</c:v>
                </c:pt>
                <c:pt idx="13241">
                  <c:v>18.38987208</c:v>
                </c:pt>
                <c:pt idx="13242">
                  <c:v>18.391261200000031</c:v>
                </c:pt>
                <c:pt idx="13243">
                  <c:v>18.392650080000003</c:v>
                </c:pt>
                <c:pt idx="13244">
                  <c:v>18.394027680000001</c:v>
                </c:pt>
                <c:pt idx="13245">
                  <c:v>18.395416559999966</c:v>
                </c:pt>
                <c:pt idx="13246">
                  <c:v>18.39680544000004</c:v>
                </c:pt>
                <c:pt idx="13247">
                  <c:v>18.398194320000005</c:v>
                </c:pt>
                <c:pt idx="13248">
                  <c:v>18.399583200000002</c:v>
                </c:pt>
                <c:pt idx="13249">
                  <c:v>18.400972079999967</c:v>
                </c:pt>
                <c:pt idx="13250">
                  <c:v>18.402361199999987</c:v>
                </c:pt>
                <c:pt idx="13251">
                  <c:v>18.403750080000002</c:v>
                </c:pt>
                <c:pt idx="13252">
                  <c:v>18.405138960000002</c:v>
                </c:pt>
                <c:pt idx="13253">
                  <c:v>18.406527839999942</c:v>
                </c:pt>
                <c:pt idx="13254">
                  <c:v>18.407919360000001</c:v>
                </c:pt>
                <c:pt idx="13255">
                  <c:v>18.409311120000005</c:v>
                </c:pt>
                <c:pt idx="13256">
                  <c:v>18.410699999999967</c:v>
                </c:pt>
                <c:pt idx="13257">
                  <c:v>18.412088879999967</c:v>
                </c:pt>
                <c:pt idx="13258">
                  <c:v>18.413477759999999</c:v>
                </c:pt>
                <c:pt idx="13259">
                  <c:v>18.414866640000028</c:v>
                </c:pt>
                <c:pt idx="13260">
                  <c:v>18.416255520000028</c:v>
                </c:pt>
                <c:pt idx="13261">
                  <c:v>18.417647279999965</c:v>
                </c:pt>
                <c:pt idx="13262">
                  <c:v>18.419038799999999</c:v>
                </c:pt>
                <c:pt idx="13263">
                  <c:v>18.42042767999995</c:v>
                </c:pt>
                <c:pt idx="13264">
                  <c:v>18.42181656</c:v>
                </c:pt>
                <c:pt idx="13265">
                  <c:v>18.4231944</c:v>
                </c:pt>
                <c:pt idx="13266">
                  <c:v>18.424583279999954</c:v>
                </c:pt>
                <c:pt idx="13267">
                  <c:v>18.425975040000001</c:v>
                </c:pt>
                <c:pt idx="13268">
                  <c:v>18.427363920000001</c:v>
                </c:pt>
                <c:pt idx="13269">
                  <c:v>18.428752799999966</c:v>
                </c:pt>
                <c:pt idx="13270">
                  <c:v>18.430150080000001</c:v>
                </c:pt>
                <c:pt idx="13271">
                  <c:v>18.431538960000001</c:v>
                </c:pt>
                <c:pt idx="13272">
                  <c:v>18.432927839999966</c:v>
                </c:pt>
                <c:pt idx="13273">
                  <c:v>18.434316719999988</c:v>
                </c:pt>
                <c:pt idx="13274">
                  <c:v>18.435705599999967</c:v>
                </c:pt>
                <c:pt idx="13275">
                  <c:v>18.437091600000031</c:v>
                </c:pt>
                <c:pt idx="13276">
                  <c:v>18.438480479999971</c:v>
                </c:pt>
                <c:pt idx="13277">
                  <c:v>18.43987224</c:v>
                </c:pt>
                <c:pt idx="13278">
                  <c:v>18.441261120000028</c:v>
                </c:pt>
                <c:pt idx="13279">
                  <c:v>18.442638959999961</c:v>
                </c:pt>
                <c:pt idx="13280">
                  <c:v>18.444030480000002</c:v>
                </c:pt>
                <c:pt idx="13281">
                  <c:v>18.445422239999917</c:v>
                </c:pt>
                <c:pt idx="13282">
                  <c:v>18.446811120000028</c:v>
                </c:pt>
                <c:pt idx="13283">
                  <c:v>18.448199999999961</c:v>
                </c:pt>
                <c:pt idx="13284">
                  <c:v>18.449588879999954</c:v>
                </c:pt>
                <c:pt idx="13285">
                  <c:v>18.450977760000036</c:v>
                </c:pt>
                <c:pt idx="13286">
                  <c:v>18.452366639999966</c:v>
                </c:pt>
                <c:pt idx="13287">
                  <c:v>18.453755520000001</c:v>
                </c:pt>
                <c:pt idx="13288">
                  <c:v>18.455144400000002</c:v>
                </c:pt>
                <c:pt idx="13289">
                  <c:v>18.456536159999967</c:v>
                </c:pt>
                <c:pt idx="13290">
                  <c:v>18.457925039999999</c:v>
                </c:pt>
                <c:pt idx="13291">
                  <c:v>18.45931392</c:v>
                </c:pt>
                <c:pt idx="13292">
                  <c:v>18.460702799999954</c:v>
                </c:pt>
                <c:pt idx="13293">
                  <c:v>18.462091679999954</c:v>
                </c:pt>
                <c:pt idx="13294">
                  <c:v>18.463480559999965</c:v>
                </c:pt>
                <c:pt idx="13295">
                  <c:v>18.464869440000001</c:v>
                </c:pt>
                <c:pt idx="13296">
                  <c:v>18.466261200000002</c:v>
                </c:pt>
                <c:pt idx="13297">
                  <c:v>18.467650079999967</c:v>
                </c:pt>
                <c:pt idx="13298">
                  <c:v>18.469038959999967</c:v>
                </c:pt>
                <c:pt idx="13299">
                  <c:v>18.470427839999942</c:v>
                </c:pt>
                <c:pt idx="13300">
                  <c:v>18.471816720000028</c:v>
                </c:pt>
                <c:pt idx="13301">
                  <c:v>18.473194320000001</c:v>
                </c:pt>
                <c:pt idx="13302">
                  <c:v>18.474583199999987</c:v>
                </c:pt>
                <c:pt idx="13303">
                  <c:v>18.475972079999963</c:v>
                </c:pt>
                <c:pt idx="13304">
                  <c:v>18.477361200000001</c:v>
                </c:pt>
                <c:pt idx="13305">
                  <c:v>18.478750079999966</c:v>
                </c:pt>
                <c:pt idx="13306">
                  <c:v>18.48014159999995</c:v>
                </c:pt>
                <c:pt idx="13307">
                  <c:v>18.481533359999954</c:v>
                </c:pt>
                <c:pt idx="13308">
                  <c:v>18.482922239999933</c:v>
                </c:pt>
                <c:pt idx="13309">
                  <c:v>18.484316639999943</c:v>
                </c:pt>
                <c:pt idx="13310">
                  <c:v>18.485705519999957</c:v>
                </c:pt>
                <c:pt idx="13311">
                  <c:v>18.4870944</c:v>
                </c:pt>
                <c:pt idx="13312">
                  <c:v>18.488483279999929</c:v>
                </c:pt>
                <c:pt idx="13313">
                  <c:v>18.489872160000001</c:v>
                </c:pt>
                <c:pt idx="13314">
                  <c:v>18.491261040000001</c:v>
                </c:pt>
                <c:pt idx="13315">
                  <c:v>18.492649919999934</c:v>
                </c:pt>
                <c:pt idx="13316">
                  <c:v>18.494038799999988</c:v>
                </c:pt>
                <c:pt idx="13317">
                  <c:v>18.495416639999945</c:v>
                </c:pt>
                <c:pt idx="13318">
                  <c:v>18.496805520000031</c:v>
                </c:pt>
                <c:pt idx="13319">
                  <c:v>18.498194399999971</c:v>
                </c:pt>
                <c:pt idx="13320">
                  <c:v>18.49958327999995</c:v>
                </c:pt>
                <c:pt idx="13321">
                  <c:v>18.500972160000028</c:v>
                </c:pt>
                <c:pt idx="13322">
                  <c:v>18.50236104</c:v>
                </c:pt>
                <c:pt idx="13323">
                  <c:v>18.503749919999965</c:v>
                </c:pt>
                <c:pt idx="13324">
                  <c:v>18.505138799999987</c:v>
                </c:pt>
                <c:pt idx="13325">
                  <c:v>18.506527679999966</c:v>
                </c:pt>
                <c:pt idx="13326">
                  <c:v>18.507916559999988</c:v>
                </c:pt>
                <c:pt idx="13327">
                  <c:v>18.509305439999999</c:v>
                </c:pt>
                <c:pt idx="13328">
                  <c:v>18.510694319999999</c:v>
                </c:pt>
                <c:pt idx="13329">
                  <c:v>18.512083199999999</c:v>
                </c:pt>
                <c:pt idx="13330">
                  <c:v>18.513474960000028</c:v>
                </c:pt>
                <c:pt idx="13331">
                  <c:v>18.514863840000036</c:v>
                </c:pt>
                <c:pt idx="13332">
                  <c:v>18.516252720000036</c:v>
                </c:pt>
                <c:pt idx="13333">
                  <c:v>18.517641600000001</c:v>
                </c:pt>
                <c:pt idx="13334">
                  <c:v>18.519030480000001</c:v>
                </c:pt>
                <c:pt idx="13335">
                  <c:v>18.520419359999963</c:v>
                </c:pt>
                <c:pt idx="13336">
                  <c:v>18.521805600000036</c:v>
                </c:pt>
                <c:pt idx="13337">
                  <c:v>18.523197119999999</c:v>
                </c:pt>
                <c:pt idx="13338">
                  <c:v>18.524585999999999</c:v>
                </c:pt>
                <c:pt idx="13339">
                  <c:v>18.52597488</c:v>
                </c:pt>
                <c:pt idx="13340">
                  <c:v>18.527363760000028</c:v>
                </c:pt>
                <c:pt idx="13341">
                  <c:v>18.528752639999961</c:v>
                </c:pt>
                <c:pt idx="13342">
                  <c:v>18.530141520000001</c:v>
                </c:pt>
                <c:pt idx="13343">
                  <c:v>18.53153064</c:v>
                </c:pt>
                <c:pt idx="13344">
                  <c:v>18.53291952</c:v>
                </c:pt>
                <c:pt idx="13345">
                  <c:v>18.534308400000036</c:v>
                </c:pt>
                <c:pt idx="13346">
                  <c:v>18.535697279999965</c:v>
                </c:pt>
                <c:pt idx="13347">
                  <c:v>18.53708616000004</c:v>
                </c:pt>
                <c:pt idx="13348">
                  <c:v>18.538475040000005</c:v>
                </c:pt>
                <c:pt idx="13349">
                  <c:v>18.539863920000045</c:v>
                </c:pt>
                <c:pt idx="13350">
                  <c:v>18.541252800000002</c:v>
                </c:pt>
                <c:pt idx="13351">
                  <c:v>18.542644319999965</c:v>
                </c:pt>
                <c:pt idx="13352">
                  <c:v>18.544036079999966</c:v>
                </c:pt>
                <c:pt idx="13353">
                  <c:v>18.545424959999963</c:v>
                </c:pt>
                <c:pt idx="13354">
                  <c:v>18.546813839999967</c:v>
                </c:pt>
                <c:pt idx="13355">
                  <c:v>18.548202719999967</c:v>
                </c:pt>
                <c:pt idx="13356">
                  <c:v>18.549591599999989</c:v>
                </c:pt>
                <c:pt idx="13357">
                  <c:v>18.550980480000028</c:v>
                </c:pt>
                <c:pt idx="13358">
                  <c:v>18.55236936</c:v>
                </c:pt>
                <c:pt idx="13359">
                  <c:v>18.553761120000036</c:v>
                </c:pt>
                <c:pt idx="13360">
                  <c:v>18.555150000000001</c:v>
                </c:pt>
                <c:pt idx="13361">
                  <c:v>18.556538880000002</c:v>
                </c:pt>
                <c:pt idx="13362">
                  <c:v>18.557927759999998</c:v>
                </c:pt>
                <c:pt idx="13363">
                  <c:v>18.559316639999967</c:v>
                </c:pt>
                <c:pt idx="13364">
                  <c:v>18.560705519999971</c:v>
                </c:pt>
                <c:pt idx="13365">
                  <c:v>18.562094399999989</c:v>
                </c:pt>
                <c:pt idx="13366">
                  <c:v>18.563483279999957</c:v>
                </c:pt>
                <c:pt idx="13367">
                  <c:v>18.564872160000029</c:v>
                </c:pt>
                <c:pt idx="13368">
                  <c:v>18.56625</c:v>
                </c:pt>
                <c:pt idx="13369">
                  <c:v>18.567638879999965</c:v>
                </c:pt>
                <c:pt idx="13370">
                  <c:v>18.569027760000001</c:v>
                </c:pt>
                <c:pt idx="13371">
                  <c:v>18.570416639999966</c:v>
                </c:pt>
                <c:pt idx="13372">
                  <c:v>18.571805519999998</c:v>
                </c:pt>
                <c:pt idx="13373">
                  <c:v>18.573194399999988</c:v>
                </c:pt>
                <c:pt idx="13374">
                  <c:v>18.574583279999967</c:v>
                </c:pt>
                <c:pt idx="13375">
                  <c:v>18.575972159999999</c:v>
                </c:pt>
                <c:pt idx="13376">
                  <c:v>18.577361040000028</c:v>
                </c:pt>
                <c:pt idx="13377">
                  <c:v>18.578749919999961</c:v>
                </c:pt>
                <c:pt idx="13378">
                  <c:v>18.580138799999986</c:v>
                </c:pt>
                <c:pt idx="13379">
                  <c:v>18.581527679999965</c:v>
                </c:pt>
                <c:pt idx="13380">
                  <c:v>18.582916559999966</c:v>
                </c:pt>
                <c:pt idx="13381">
                  <c:v>18.584305440000001</c:v>
                </c:pt>
                <c:pt idx="13382">
                  <c:v>18.585694320000002</c:v>
                </c:pt>
                <c:pt idx="13383">
                  <c:v>18.587083200000002</c:v>
                </c:pt>
                <c:pt idx="13384">
                  <c:v>18.588472079999942</c:v>
                </c:pt>
                <c:pt idx="13385">
                  <c:v>18.589861200000001</c:v>
                </c:pt>
                <c:pt idx="13386">
                  <c:v>18.591250080000005</c:v>
                </c:pt>
                <c:pt idx="13387">
                  <c:v>18.592638960000002</c:v>
                </c:pt>
                <c:pt idx="13388">
                  <c:v>18.594027839999967</c:v>
                </c:pt>
                <c:pt idx="13389">
                  <c:v>18.595419359999966</c:v>
                </c:pt>
                <c:pt idx="13390">
                  <c:v>18.596808240000001</c:v>
                </c:pt>
                <c:pt idx="13391">
                  <c:v>18.598197120000005</c:v>
                </c:pt>
                <c:pt idx="13392">
                  <c:v>18.599588879999967</c:v>
                </c:pt>
                <c:pt idx="13393">
                  <c:v>18.600977760000042</c:v>
                </c:pt>
                <c:pt idx="13394">
                  <c:v>18.60236664</c:v>
                </c:pt>
                <c:pt idx="13395">
                  <c:v>18.603758400000036</c:v>
                </c:pt>
                <c:pt idx="13396">
                  <c:v>18.605147279999965</c:v>
                </c:pt>
                <c:pt idx="13397">
                  <c:v>18.606536160000001</c:v>
                </c:pt>
                <c:pt idx="13398">
                  <c:v>18.607925039999998</c:v>
                </c:pt>
                <c:pt idx="13399">
                  <c:v>18.609313919999988</c:v>
                </c:pt>
                <c:pt idx="13400">
                  <c:v>18.610705440000036</c:v>
                </c:pt>
                <c:pt idx="13401">
                  <c:v>18.612091679999999</c:v>
                </c:pt>
                <c:pt idx="13402">
                  <c:v>18.61347504000004</c:v>
                </c:pt>
                <c:pt idx="13403">
                  <c:v>18.614863920000062</c:v>
                </c:pt>
                <c:pt idx="13404">
                  <c:v>18.616252800000005</c:v>
                </c:pt>
                <c:pt idx="13405">
                  <c:v>18.6176472</c:v>
                </c:pt>
                <c:pt idx="13406">
                  <c:v>18.619036080000001</c:v>
                </c:pt>
                <c:pt idx="13407">
                  <c:v>18.620413920000001</c:v>
                </c:pt>
                <c:pt idx="13408">
                  <c:v>18.621816719999998</c:v>
                </c:pt>
                <c:pt idx="13409">
                  <c:v>18.623205599999999</c:v>
                </c:pt>
                <c:pt idx="13410">
                  <c:v>18.624580559999988</c:v>
                </c:pt>
                <c:pt idx="13411">
                  <c:v>18.625983359999999</c:v>
                </c:pt>
                <c:pt idx="13412">
                  <c:v>18.62737224</c:v>
                </c:pt>
                <c:pt idx="13413">
                  <c:v>18.628761120000028</c:v>
                </c:pt>
                <c:pt idx="13414">
                  <c:v>18.630150000000036</c:v>
                </c:pt>
                <c:pt idx="13415">
                  <c:v>18.631533359999999</c:v>
                </c:pt>
                <c:pt idx="13416">
                  <c:v>18.632924880000001</c:v>
                </c:pt>
                <c:pt idx="13417">
                  <c:v>18.63431376000004</c:v>
                </c:pt>
                <c:pt idx="13418">
                  <c:v>18.635702640000002</c:v>
                </c:pt>
                <c:pt idx="13419">
                  <c:v>18.637091519999998</c:v>
                </c:pt>
                <c:pt idx="13420">
                  <c:v>18.63846936000003</c:v>
                </c:pt>
                <c:pt idx="13421">
                  <c:v>18.639858240000041</c:v>
                </c:pt>
                <c:pt idx="13422">
                  <c:v>18.641249999999989</c:v>
                </c:pt>
                <c:pt idx="13423">
                  <c:v>18.642641519999962</c:v>
                </c:pt>
                <c:pt idx="13424">
                  <c:v>18.64403064</c:v>
                </c:pt>
                <c:pt idx="13425">
                  <c:v>18.645419519999965</c:v>
                </c:pt>
                <c:pt idx="13426">
                  <c:v>18.646808399999998</c:v>
                </c:pt>
                <c:pt idx="13427">
                  <c:v>18.64819992</c:v>
                </c:pt>
                <c:pt idx="13428">
                  <c:v>18.6495888</c:v>
                </c:pt>
                <c:pt idx="13429">
                  <c:v>18.650975040000041</c:v>
                </c:pt>
                <c:pt idx="13430">
                  <c:v>18.652366560000001</c:v>
                </c:pt>
                <c:pt idx="13431">
                  <c:v>18.65375544000004</c:v>
                </c:pt>
                <c:pt idx="13432">
                  <c:v>18.655144320000005</c:v>
                </c:pt>
                <c:pt idx="13433">
                  <c:v>18.656533199999988</c:v>
                </c:pt>
                <c:pt idx="13434">
                  <c:v>18.657922079999999</c:v>
                </c:pt>
                <c:pt idx="13435">
                  <c:v>18.659311200000001</c:v>
                </c:pt>
                <c:pt idx="13436">
                  <c:v>18.660700080000002</c:v>
                </c:pt>
                <c:pt idx="13437">
                  <c:v>18.6620916</c:v>
                </c:pt>
                <c:pt idx="13438">
                  <c:v>18.66348048</c:v>
                </c:pt>
                <c:pt idx="13439">
                  <c:v>18.66486936000004</c:v>
                </c:pt>
                <c:pt idx="13440">
                  <c:v>18.666261120000041</c:v>
                </c:pt>
                <c:pt idx="13441">
                  <c:v>18.667636079999966</c:v>
                </c:pt>
                <c:pt idx="13442">
                  <c:v>18.669024960000005</c:v>
                </c:pt>
                <c:pt idx="13443">
                  <c:v>18.670413840000002</c:v>
                </c:pt>
                <c:pt idx="13444">
                  <c:v>18.671802720000045</c:v>
                </c:pt>
                <c:pt idx="13445">
                  <c:v>18.673194479999999</c:v>
                </c:pt>
                <c:pt idx="13446">
                  <c:v>18.674583360000028</c:v>
                </c:pt>
                <c:pt idx="13447">
                  <c:v>18.67597224</c:v>
                </c:pt>
                <c:pt idx="13448">
                  <c:v>18.677363760000041</c:v>
                </c:pt>
                <c:pt idx="13449">
                  <c:v>18.678752639999967</c:v>
                </c:pt>
                <c:pt idx="13450">
                  <c:v>18.680141519999989</c:v>
                </c:pt>
                <c:pt idx="13451">
                  <c:v>18.681530639999963</c:v>
                </c:pt>
                <c:pt idx="13452">
                  <c:v>18.68292216</c:v>
                </c:pt>
                <c:pt idx="13453">
                  <c:v>18.684308399999999</c:v>
                </c:pt>
                <c:pt idx="13454">
                  <c:v>18.685699919999966</c:v>
                </c:pt>
                <c:pt idx="13455">
                  <c:v>18.687086160000028</c:v>
                </c:pt>
                <c:pt idx="13456">
                  <c:v>18.688477679999963</c:v>
                </c:pt>
                <c:pt idx="13457">
                  <c:v>18.689869440000031</c:v>
                </c:pt>
                <c:pt idx="13458">
                  <c:v>18.691258320000049</c:v>
                </c:pt>
                <c:pt idx="13459">
                  <c:v>18.692647199999989</c:v>
                </c:pt>
                <c:pt idx="13460">
                  <c:v>18.69403608</c:v>
                </c:pt>
                <c:pt idx="13461">
                  <c:v>18.69542496</c:v>
                </c:pt>
                <c:pt idx="13462">
                  <c:v>18.696813840000001</c:v>
                </c:pt>
                <c:pt idx="13463">
                  <c:v>18.698202719999987</c:v>
                </c:pt>
                <c:pt idx="13464">
                  <c:v>18.699591599999987</c:v>
                </c:pt>
                <c:pt idx="13465">
                  <c:v>18.700983360000031</c:v>
                </c:pt>
                <c:pt idx="13466">
                  <c:v>18.702372239999949</c:v>
                </c:pt>
                <c:pt idx="13467">
                  <c:v>18.703752720000001</c:v>
                </c:pt>
                <c:pt idx="13468">
                  <c:v>18.705138959999989</c:v>
                </c:pt>
                <c:pt idx="13469">
                  <c:v>18.706530479999962</c:v>
                </c:pt>
                <c:pt idx="13470">
                  <c:v>18.707922240000002</c:v>
                </c:pt>
                <c:pt idx="13471">
                  <c:v>18.709311120000031</c:v>
                </c:pt>
                <c:pt idx="13472">
                  <c:v>18.710700000000003</c:v>
                </c:pt>
                <c:pt idx="13473">
                  <c:v>18.712088880000003</c:v>
                </c:pt>
                <c:pt idx="13474">
                  <c:v>18.713477760000028</c:v>
                </c:pt>
                <c:pt idx="13475">
                  <c:v>18.714866640000036</c:v>
                </c:pt>
                <c:pt idx="13476">
                  <c:v>18.71625840000004</c:v>
                </c:pt>
                <c:pt idx="13477">
                  <c:v>18.717638879999971</c:v>
                </c:pt>
                <c:pt idx="13478">
                  <c:v>18.719027759999999</c:v>
                </c:pt>
                <c:pt idx="13479">
                  <c:v>18.720416639999961</c:v>
                </c:pt>
                <c:pt idx="13480">
                  <c:v>18.721805520000036</c:v>
                </c:pt>
                <c:pt idx="13481">
                  <c:v>18.723194400000001</c:v>
                </c:pt>
                <c:pt idx="13482">
                  <c:v>18.724583279999965</c:v>
                </c:pt>
                <c:pt idx="13483">
                  <c:v>18.725972160000001</c:v>
                </c:pt>
                <c:pt idx="13484">
                  <c:v>18.727358400000028</c:v>
                </c:pt>
                <c:pt idx="13485">
                  <c:v>18.728747279999922</c:v>
                </c:pt>
                <c:pt idx="13486">
                  <c:v>18.730136160000001</c:v>
                </c:pt>
                <c:pt idx="13487">
                  <c:v>18.731525040000001</c:v>
                </c:pt>
                <c:pt idx="13488">
                  <c:v>18.732927840000002</c:v>
                </c:pt>
                <c:pt idx="13489">
                  <c:v>18.734305440000028</c:v>
                </c:pt>
                <c:pt idx="13490">
                  <c:v>18.73569432</c:v>
                </c:pt>
                <c:pt idx="13491">
                  <c:v>18.737083200000001</c:v>
                </c:pt>
                <c:pt idx="13492">
                  <c:v>18.738472079999966</c:v>
                </c:pt>
                <c:pt idx="13493">
                  <c:v>18.739861200000028</c:v>
                </c:pt>
                <c:pt idx="13494">
                  <c:v>18.741252719999999</c:v>
                </c:pt>
                <c:pt idx="13495">
                  <c:v>18.742644479999949</c:v>
                </c:pt>
                <c:pt idx="13496">
                  <c:v>18.744035999999987</c:v>
                </c:pt>
                <c:pt idx="13497">
                  <c:v>18.745427759999963</c:v>
                </c:pt>
                <c:pt idx="13498">
                  <c:v>18.746816639999967</c:v>
                </c:pt>
                <c:pt idx="13499">
                  <c:v>18.748205519999971</c:v>
                </c:pt>
                <c:pt idx="13500">
                  <c:v>18.749594399999989</c:v>
                </c:pt>
                <c:pt idx="13501">
                  <c:v>18.75098328</c:v>
                </c:pt>
                <c:pt idx="13502">
                  <c:v>18.75237216</c:v>
                </c:pt>
                <c:pt idx="13503">
                  <c:v>18.753761040000001</c:v>
                </c:pt>
                <c:pt idx="13504">
                  <c:v>18.755149919999965</c:v>
                </c:pt>
                <c:pt idx="13505">
                  <c:v>18.756527760000001</c:v>
                </c:pt>
                <c:pt idx="13506">
                  <c:v>18.757919520000005</c:v>
                </c:pt>
                <c:pt idx="13507">
                  <c:v>18.759308400000005</c:v>
                </c:pt>
                <c:pt idx="13508">
                  <c:v>18.760697279999949</c:v>
                </c:pt>
                <c:pt idx="13509">
                  <c:v>18.762086160000003</c:v>
                </c:pt>
                <c:pt idx="13510">
                  <c:v>18.763477679999966</c:v>
                </c:pt>
                <c:pt idx="13511">
                  <c:v>18.764866560000005</c:v>
                </c:pt>
                <c:pt idx="13512">
                  <c:v>18.766255440000005</c:v>
                </c:pt>
                <c:pt idx="13513">
                  <c:v>18.767636160000002</c:v>
                </c:pt>
                <c:pt idx="13514">
                  <c:v>18.769025040000002</c:v>
                </c:pt>
                <c:pt idx="13515">
                  <c:v>18.770416559999966</c:v>
                </c:pt>
                <c:pt idx="13516">
                  <c:v>18.77180544000004</c:v>
                </c:pt>
                <c:pt idx="13517">
                  <c:v>18.773194320000005</c:v>
                </c:pt>
                <c:pt idx="13518">
                  <c:v>18.774583200000002</c:v>
                </c:pt>
                <c:pt idx="13519">
                  <c:v>18.775972080000003</c:v>
                </c:pt>
                <c:pt idx="13520">
                  <c:v>18.777361200000001</c:v>
                </c:pt>
                <c:pt idx="13521">
                  <c:v>18.778750080000002</c:v>
                </c:pt>
                <c:pt idx="13522">
                  <c:v>18.780138960000002</c:v>
                </c:pt>
                <c:pt idx="13523">
                  <c:v>18.781527839999949</c:v>
                </c:pt>
                <c:pt idx="13524">
                  <c:v>18.782916719999989</c:v>
                </c:pt>
                <c:pt idx="13525">
                  <c:v>18.7843056</c:v>
                </c:pt>
                <c:pt idx="13526">
                  <c:v>18.785694479999961</c:v>
                </c:pt>
                <c:pt idx="13527">
                  <c:v>18.787086000000002</c:v>
                </c:pt>
                <c:pt idx="13528">
                  <c:v>18.788474879999942</c:v>
                </c:pt>
                <c:pt idx="13529">
                  <c:v>18.789863759999999</c:v>
                </c:pt>
                <c:pt idx="13530">
                  <c:v>18.79125264</c:v>
                </c:pt>
                <c:pt idx="13531">
                  <c:v>18.792644399999954</c:v>
                </c:pt>
                <c:pt idx="13532">
                  <c:v>18.794033279999965</c:v>
                </c:pt>
                <c:pt idx="13533">
                  <c:v>18.795422159999966</c:v>
                </c:pt>
                <c:pt idx="13534">
                  <c:v>18.796802639999989</c:v>
                </c:pt>
                <c:pt idx="13535">
                  <c:v>18.79819152</c:v>
                </c:pt>
                <c:pt idx="13536">
                  <c:v>18.799580640000002</c:v>
                </c:pt>
                <c:pt idx="13537">
                  <c:v>18.800980559999999</c:v>
                </c:pt>
                <c:pt idx="13538">
                  <c:v>18.80236944</c:v>
                </c:pt>
                <c:pt idx="13539">
                  <c:v>18.803758320000028</c:v>
                </c:pt>
                <c:pt idx="13540">
                  <c:v>18.805147199999986</c:v>
                </c:pt>
                <c:pt idx="13541">
                  <c:v>18.806536079999965</c:v>
                </c:pt>
                <c:pt idx="13542">
                  <c:v>18.80792496000004</c:v>
                </c:pt>
                <c:pt idx="13543">
                  <c:v>18.809313840000002</c:v>
                </c:pt>
                <c:pt idx="13544">
                  <c:v>18.810702720000005</c:v>
                </c:pt>
                <c:pt idx="13545">
                  <c:v>18.812091600000031</c:v>
                </c:pt>
                <c:pt idx="13546">
                  <c:v>18.813480480000031</c:v>
                </c:pt>
                <c:pt idx="13547">
                  <c:v>18.814869360000046</c:v>
                </c:pt>
                <c:pt idx="13548">
                  <c:v>18.816258240000028</c:v>
                </c:pt>
                <c:pt idx="13549">
                  <c:v>18.817647120000029</c:v>
                </c:pt>
                <c:pt idx="13550">
                  <c:v>18.819036000000001</c:v>
                </c:pt>
                <c:pt idx="13551">
                  <c:v>18.820427760000001</c:v>
                </c:pt>
                <c:pt idx="13552">
                  <c:v>18.821808240000031</c:v>
                </c:pt>
                <c:pt idx="13553">
                  <c:v>18.823197120000028</c:v>
                </c:pt>
                <c:pt idx="13554">
                  <c:v>18.82458888</c:v>
                </c:pt>
                <c:pt idx="13555">
                  <c:v>18.825977760000036</c:v>
                </c:pt>
                <c:pt idx="13556">
                  <c:v>18.827366640000001</c:v>
                </c:pt>
                <c:pt idx="13557">
                  <c:v>18.828755520000001</c:v>
                </c:pt>
                <c:pt idx="13558">
                  <c:v>18.830144400000005</c:v>
                </c:pt>
                <c:pt idx="13559">
                  <c:v>18.831533280000002</c:v>
                </c:pt>
                <c:pt idx="13560">
                  <c:v>18.832922160000031</c:v>
                </c:pt>
                <c:pt idx="13561">
                  <c:v>18.834311039999999</c:v>
                </c:pt>
                <c:pt idx="13562">
                  <c:v>18.83569992</c:v>
                </c:pt>
                <c:pt idx="13563">
                  <c:v>18.837091680000036</c:v>
                </c:pt>
                <c:pt idx="13564">
                  <c:v>18.83846952</c:v>
                </c:pt>
                <c:pt idx="13565">
                  <c:v>18.839858400000061</c:v>
                </c:pt>
                <c:pt idx="13566">
                  <c:v>18.841247279999966</c:v>
                </c:pt>
                <c:pt idx="13567">
                  <c:v>18.842636159999962</c:v>
                </c:pt>
                <c:pt idx="13568">
                  <c:v>18.844025039999988</c:v>
                </c:pt>
                <c:pt idx="13569">
                  <c:v>18.845413919999967</c:v>
                </c:pt>
                <c:pt idx="13570">
                  <c:v>18.846802799999999</c:v>
                </c:pt>
                <c:pt idx="13571">
                  <c:v>18.848191679999989</c:v>
                </c:pt>
                <c:pt idx="13572">
                  <c:v>18.84958056</c:v>
                </c:pt>
                <c:pt idx="13573">
                  <c:v>18.850969440000028</c:v>
                </c:pt>
                <c:pt idx="13574">
                  <c:v>18.852358320000036</c:v>
                </c:pt>
                <c:pt idx="13575">
                  <c:v>18.853747199999987</c:v>
                </c:pt>
                <c:pt idx="13576">
                  <c:v>18.855136079999966</c:v>
                </c:pt>
                <c:pt idx="13577">
                  <c:v>18.856524960000005</c:v>
                </c:pt>
                <c:pt idx="13578">
                  <c:v>18.857913840000005</c:v>
                </c:pt>
                <c:pt idx="13579">
                  <c:v>18.859302720000031</c:v>
                </c:pt>
                <c:pt idx="13580">
                  <c:v>18.860694479999989</c:v>
                </c:pt>
                <c:pt idx="13581">
                  <c:v>18.86208336</c:v>
                </c:pt>
                <c:pt idx="13582">
                  <c:v>18.863472239999961</c:v>
                </c:pt>
                <c:pt idx="13583">
                  <c:v>18.864861120000061</c:v>
                </c:pt>
                <c:pt idx="13584">
                  <c:v>18.866250000000001</c:v>
                </c:pt>
                <c:pt idx="13585">
                  <c:v>18.867638879999966</c:v>
                </c:pt>
                <c:pt idx="13586">
                  <c:v>18.869027760000005</c:v>
                </c:pt>
                <c:pt idx="13587">
                  <c:v>18.870419519999967</c:v>
                </c:pt>
                <c:pt idx="13588">
                  <c:v>18.871811040000036</c:v>
                </c:pt>
                <c:pt idx="13589">
                  <c:v>18.873199920000001</c:v>
                </c:pt>
                <c:pt idx="13590">
                  <c:v>18.874588799999998</c:v>
                </c:pt>
                <c:pt idx="13591">
                  <c:v>18.875977679999988</c:v>
                </c:pt>
                <c:pt idx="13592">
                  <c:v>18.877366559999999</c:v>
                </c:pt>
                <c:pt idx="13593">
                  <c:v>18.878755439999999</c:v>
                </c:pt>
                <c:pt idx="13594">
                  <c:v>18.880144319999989</c:v>
                </c:pt>
                <c:pt idx="13595">
                  <c:v>18.881533199999989</c:v>
                </c:pt>
                <c:pt idx="13596">
                  <c:v>18.882922079999954</c:v>
                </c:pt>
                <c:pt idx="13597">
                  <c:v>18.884311199999999</c:v>
                </c:pt>
                <c:pt idx="13598">
                  <c:v>18.885702719999962</c:v>
                </c:pt>
                <c:pt idx="13599">
                  <c:v>18.887091599999987</c:v>
                </c:pt>
                <c:pt idx="13600">
                  <c:v>18.888477839999954</c:v>
                </c:pt>
                <c:pt idx="13601">
                  <c:v>18.889866720000036</c:v>
                </c:pt>
                <c:pt idx="13602">
                  <c:v>18.89125560000004</c:v>
                </c:pt>
                <c:pt idx="13603">
                  <c:v>18.892644479999966</c:v>
                </c:pt>
                <c:pt idx="13604">
                  <c:v>18.894036</c:v>
                </c:pt>
                <c:pt idx="13605">
                  <c:v>18.895424879999954</c:v>
                </c:pt>
                <c:pt idx="13606">
                  <c:v>18.896802720000029</c:v>
                </c:pt>
                <c:pt idx="13607">
                  <c:v>18.898191600000001</c:v>
                </c:pt>
                <c:pt idx="13608">
                  <c:v>18.899591520000001</c:v>
                </c:pt>
                <c:pt idx="13609">
                  <c:v>18.900969360000001</c:v>
                </c:pt>
                <c:pt idx="13610">
                  <c:v>18.902358240000002</c:v>
                </c:pt>
                <c:pt idx="13611">
                  <c:v>18.903747119999963</c:v>
                </c:pt>
                <c:pt idx="13612">
                  <c:v>18.905138879999942</c:v>
                </c:pt>
                <c:pt idx="13613">
                  <c:v>18.906527759999989</c:v>
                </c:pt>
                <c:pt idx="13614">
                  <c:v>18.907913760000028</c:v>
                </c:pt>
                <c:pt idx="13615">
                  <c:v>18.909302639999961</c:v>
                </c:pt>
                <c:pt idx="13616">
                  <c:v>18.91069152</c:v>
                </c:pt>
                <c:pt idx="13617">
                  <c:v>18.912083279999965</c:v>
                </c:pt>
                <c:pt idx="13618">
                  <c:v>18.913472160000001</c:v>
                </c:pt>
                <c:pt idx="13619">
                  <c:v>18.914863920000045</c:v>
                </c:pt>
                <c:pt idx="13620">
                  <c:v>18.916252800000002</c:v>
                </c:pt>
                <c:pt idx="13621">
                  <c:v>18.917641680000003</c:v>
                </c:pt>
                <c:pt idx="13622">
                  <c:v>18.919030560000003</c:v>
                </c:pt>
                <c:pt idx="13623">
                  <c:v>18.920424959999963</c:v>
                </c:pt>
                <c:pt idx="13624">
                  <c:v>18.921813839999967</c:v>
                </c:pt>
                <c:pt idx="13625">
                  <c:v>18.923202719999967</c:v>
                </c:pt>
                <c:pt idx="13626">
                  <c:v>18.924591599999989</c:v>
                </c:pt>
                <c:pt idx="13627">
                  <c:v>18.92598048</c:v>
                </c:pt>
                <c:pt idx="13628">
                  <c:v>18.92736936</c:v>
                </c:pt>
                <c:pt idx="13629">
                  <c:v>18.928747199999954</c:v>
                </c:pt>
                <c:pt idx="13630">
                  <c:v>18.930138960000001</c:v>
                </c:pt>
                <c:pt idx="13631">
                  <c:v>18.931527839999966</c:v>
                </c:pt>
                <c:pt idx="13632">
                  <c:v>18.932916720000001</c:v>
                </c:pt>
                <c:pt idx="13633">
                  <c:v>18.934305600000005</c:v>
                </c:pt>
                <c:pt idx="13634">
                  <c:v>18.935694480000002</c:v>
                </c:pt>
                <c:pt idx="13635">
                  <c:v>18.937086000000001</c:v>
                </c:pt>
                <c:pt idx="13636">
                  <c:v>18.938474879999966</c:v>
                </c:pt>
                <c:pt idx="13637">
                  <c:v>18.939866640000005</c:v>
                </c:pt>
                <c:pt idx="13638">
                  <c:v>18.941252640000002</c:v>
                </c:pt>
                <c:pt idx="13639">
                  <c:v>18.942644399999942</c:v>
                </c:pt>
                <c:pt idx="13640">
                  <c:v>18.94403616</c:v>
                </c:pt>
                <c:pt idx="13641">
                  <c:v>18.945413759999965</c:v>
                </c:pt>
                <c:pt idx="13642">
                  <c:v>18.946802639999966</c:v>
                </c:pt>
                <c:pt idx="13643">
                  <c:v>18.948174959999989</c:v>
                </c:pt>
                <c:pt idx="13644">
                  <c:v>18.949552799999989</c:v>
                </c:pt>
                <c:pt idx="13645">
                  <c:v>18.950969520000001</c:v>
                </c:pt>
                <c:pt idx="13646">
                  <c:v>18.952358400000001</c:v>
                </c:pt>
                <c:pt idx="13647">
                  <c:v>18.953749919999961</c:v>
                </c:pt>
                <c:pt idx="13648">
                  <c:v>18.955138799999986</c:v>
                </c:pt>
                <c:pt idx="13649">
                  <c:v>18.956527679999965</c:v>
                </c:pt>
                <c:pt idx="13650">
                  <c:v>18.957916560000001</c:v>
                </c:pt>
                <c:pt idx="13651">
                  <c:v>18.959313839999961</c:v>
                </c:pt>
                <c:pt idx="13652">
                  <c:v>18.960702719999961</c:v>
                </c:pt>
                <c:pt idx="13653">
                  <c:v>18.962052720000003</c:v>
                </c:pt>
                <c:pt idx="13654">
                  <c:v>18.963469439999965</c:v>
                </c:pt>
                <c:pt idx="13655">
                  <c:v>18.964861200000001</c:v>
                </c:pt>
                <c:pt idx="13656">
                  <c:v>18.966250080000002</c:v>
                </c:pt>
                <c:pt idx="13657">
                  <c:v>18.967638960000002</c:v>
                </c:pt>
                <c:pt idx="13658">
                  <c:v>18.969027839999949</c:v>
                </c:pt>
                <c:pt idx="13659">
                  <c:v>18.970416719999989</c:v>
                </c:pt>
                <c:pt idx="13660">
                  <c:v>18.971805600000028</c:v>
                </c:pt>
                <c:pt idx="13661">
                  <c:v>18.97319448</c:v>
                </c:pt>
                <c:pt idx="13662">
                  <c:v>18.97458336</c:v>
                </c:pt>
                <c:pt idx="13663">
                  <c:v>18.975972239999965</c:v>
                </c:pt>
                <c:pt idx="13664">
                  <c:v>18.97736112000004</c:v>
                </c:pt>
                <c:pt idx="13665">
                  <c:v>18.978750000000002</c:v>
                </c:pt>
                <c:pt idx="13666">
                  <c:v>18.980144399999954</c:v>
                </c:pt>
                <c:pt idx="13667">
                  <c:v>18.981533279999933</c:v>
                </c:pt>
                <c:pt idx="13668">
                  <c:v>18.982925039999962</c:v>
                </c:pt>
                <c:pt idx="13669">
                  <c:v>18.984313919999963</c:v>
                </c:pt>
                <c:pt idx="13670">
                  <c:v>18.985702799999935</c:v>
                </c:pt>
                <c:pt idx="13671">
                  <c:v>18.987091679999967</c:v>
                </c:pt>
                <c:pt idx="13672">
                  <c:v>18.988480559999942</c:v>
                </c:pt>
                <c:pt idx="13673">
                  <c:v>18.98986944</c:v>
                </c:pt>
                <c:pt idx="13674">
                  <c:v>18.991258320000028</c:v>
                </c:pt>
                <c:pt idx="13675">
                  <c:v>18.992647199999961</c:v>
                </c:pt>
                <c:pt idx="13676">
                  <c:v>18.994036079999965</c:v>
                </c:pt>
                <c:pt idx="13677">
                  <c:v>18.995413919999965</c:v>
                </c:pt>
                <c:pt idx="13678">
                  <c:v>18.996802799999987</c:v>
                </c:pt>
                <c:pt idx="13679">
                  <c:v>18.998191679999966</c:v>
                </c:pt>
                <c:pt idx="13680">
                  <c:v>18.999580560000002</c:v>
                </c:pt>
                <c:pt idx="13681">
                  <c:v>19.000969439999999</c:v>
                </c:pt>
                <c:pt idx="13682">
                  <c:v>19.002361199999999</c:v>
                </c:pt>
                <c:pt idx="13683">
                  <c:v>19.00375008</c:v>
                </c:pt>
                <c:pt idx="13684">
                  <c:v>19.005141600000002</c:v>
                </c:pt>
                <c:pt idx="13685">
                  <c:v>19.006530480000002</c:v>
                </c:pt>
                <c:pt idx="13686">
                  <c:v>19.007919360000031</c:v>
                </c:pt>
                <c:pt idx="13687">
                  <c:v>19.009308240000003</c:v>
                </c:pt>
                <c:pt idx="13688">
                  <c:v>19.010697120000028</c:v>
                </c:pt>
                <c:pt idx="13689">
                  <c:v>19.012086</c:v>
                </c:pt>
                <c:pt idx="13690">
                  <c:v>19.013477760000036</c:v>
                </c:pt>
                <c:pt idx="13691">
                  <c:v>19.014863760000061</c:v>
                </c:pt>
                <c:pt idx="13692">
                  <c:v>19.016252639999987</c:v>
                </c:pt>
                <c:pt idx="13693">
                  <c:v>19.017641519999987</c:v>
                </c:pt>
                <c:pt idx="13694">
                  <c:v>19.019033280000002</c:v>
                </c:pt>
                <c:pt idx="13695">
                  <c:v>19.020425039999989</c:v>
                </c:pt>
                <c:pt idx="13696">
                  <c:v>19.021813920000028</c:v>
                </c:pt>
                <c:pt idx="13697">
                  <c:v>19.023202799999989</c:v>
                </c:pt>
                <c:pt idx="13698">
                  <c:v>19.02458064</c:v>
                </c:pt>
                <c:pt idx="13699">
                  <c:v>19.02596952</c:v>
                </c:pt>
                <c:pt idx="13700">
                  <c:v>19.027358400000036</c:v>
                </c:pt>
                <c:pt idx="13701">
                  <c:v>19.028747279999934</c:v>
                </c:pt>
                <c:pt idx="13702">
                  <c:v>19.030136159999987</c:v>
                </c:pt>
                <c:pt idx="13703">
                  <c:v>19.031525039999988</c:v>
                </c:pt>
                <c:pt idx="13704">
                  <c:v>19.032913919999999</c:v>
                </c:pt>
                <c:pt idx="13705">
                  <c:v>19.034305440000036</c:v>
                </c:pt>
                <c:pt idx="13706">
                  <c:v>19.035694319999987</c:v>
                </c:pt>
                <c:pt idx="13707">
                  <c:v>19.037086080000005</c:v>
                </c:pt>
                <c:pt idx="13708">
                  <c:v>19.038477839999967</c:v>
                </c:pt>
                <c:pt idx="13709">
                  <c:v>19.03986936000004</c:v>
                </c:pt>
                <c:pt idx="13710">
                  <c:v>19.041258240000001</c:v>
                </c:pt>
                <c:pt idx="13711">
                  <c:v>19.042647119999963</c:v>
                </c:pt>
                <c:pt idx="13712">
                  <c:v>19.044035999999988</c:v>
                </c:pt>
                <c:pt idx="13713">
                  <c:v>19.045422239999933</c:v>
                </c:pt>
                <c:pt idx="13714">
                  <c:v>19.04681112000004</c:v>
                </c:pt>
                <c:pt idx="13715">
                  <c:v>19.04820263999995</c:v>
                </c:pt>
                <c:pt idx="13716">
                  <c:v>19.049580480000003</c:v>
                </c:pt>
                <c:pt idx="13717">
                  <c:v>19.050980639999999</c:v>
                </c:pt>
                <c:pt idx="13718">
                  <c:v>19.052355599999999</c:v>
                </c:pt>
                <c:pt idx="13719">
                  <c:v>19.053744479999967</c:v>
                </c:pt>
                <c:pt idx="13720">
                  <c:v>19.055133359999989</c:v>
                </c:pt>
                <c:pt idx="13721">
                  <c:v>19.05652223999995</c:v>
                </c:pt>
                <c:pt idx="13722">
                  <c:v>19.057913759999998</c:v>
                </c:pt>
                <c:pt idx="13723">
                  <c:v>19.059302639999967</c:v>
                </c:pt>
                <c:pt idx="13724">
                  <c:v>19.060691519999967</c:v>
                </c:pt>
                <c:pt idx="13725">
                  <c:v>19.062080639999962</c:v>
                </c:pt>
                <c:pt idx="13726">
                  <c:v>19.063469519999963</c:v>
                </c:pt>
                <c:pt idx="13727">
                  <c:v>19.064858400000041</c:v>
                </c:pt>
                <c:pt idx="13728">
                  <c:v>19.066247279999942</c:v>
                </c:pt>
                <c:pt idx="13729">
                  <c:v>19.067641679999966</c:v>
                </c:pt>
                <c:pt idx="13730">
                  <c:v>19.069030560000002</c:v>
                </c:pt>
                <c:pt idx="13731">
                  <c:v>19.070419440000002</c:v>
                </c:pt>
                <c:pt idx="13732">
                  <c:v>19.071811200000027</c:v>
                </c:pt>
                <c:pt idx="13733">
                  <c:v>19.073202719999987</c:v>
                </c:pt>
                <c:pt idx="13734">
                  <c:v>19.074591599999987</c:v>
                </c:pt>
                <c:pt idx="13735">
                  <c:v>19.075980479999988</c:v>
                </c:pt>
                <c:pt idx="13736">
                  <c:v>19.077369359999999</c:v>
                </c:pt>
                <c:pt idx="13737">
                  <c:v>19.078758239999971</c:v>
                </c:pt>
                <c:pt idx="13738">
                  <c:v>19.080147119999989</c:v>
                </c:pt>
                <c:pt idx="13739">
                  <c:v>19.081535999999989</c:v>
                </c:pt>
                <c:pt idx="13740">
                  <c:v>19.082924879999954</c:v>
                </c:pt>
                <c:pt idx="13741">
                  <c:v>19.08430272</c:v>
                </c:pt>
                <c:pt idx="13742">
                  <c:v>19.085691599999965</c:v>
                </c:pt>
                <c:pt idx="13743">
                  <c:v>19.087091520000001</c:v>
                </c:pt>
                <c:pt idx="13744">
                  <c:v>19.088480639999954</c:v>
                </c:pt>
                <c:pt idx="13745">
                  <c:v>19.089869520000001</c:v>
                </c:pt>
                <c:pt idx="13746">
                  <c:v>19.09125840000004</c:v>
                </c:pt>
                <c:pt idx="13747">
                  <c:v>19.092647279999934</c:v>
                </c:pt>
                <c:pt idx="13748">
                  <c:v>19.094036160000005</c:v>
                </c:pt>
                <c:pt idx="13749">
                  <c:v>19.095425040000002</c:v>
                </c:pt>
                <c:pt idx="13750">
                  <c:v>19.096813920000031</c:v>
                </c:pt>
                <c:pt idx="13751">
                  <c:v>19.098202799999989</c:v>
                </c:pt>
                <c:pt idx="13752">
                  <c:v>19.09959168</c:v>
                </c:pt>
                <c:pt idx="13753">
                  <c:v>19.100980560000028</c:v>
                </c:pt>
                <c:pt idx="13754">
                  <c:v>19.10236944</c:v>
                </c:pt>
                <c:pt idx="13755">
                  <c:v>19.103758320000036</c:v>
                </c:pt>
                <c:pt idx="13756">
                  <c:v>19.105136160000001</c:v>
                </c:pt>
                <c:pt idx="13757">
                  <c:v>19.106527679999989</c:v>
                </c:pt>
                <c:pt idx="13758">
                  <c:v>19.107916560000028</c:v>
                </c:pt>
                <c:pt idx="13759">
                  <c:v>19.109313839999967</c:v>
                </c:pt>
                <c:pt idx="13760">
                  <c:v>19.110702719999999</c:v>
                </c:pt>
                <c:pt idx="13761">
                  <c:v>19.112091599999999</c:v>
                </c:pt>
                <c:pt idx="13762">
                  <c:v>19.113480480000028</c:v>
                </c:pt>
                <c:pt idx="13763">
                  <c:v>19.114869360000061</c:v>
                </c:pt>
                <c:pt idx="13764">
                  <c:v>19.116258240000036</c:v>
                </c:pt>
                <c:pt idx="13765">
                  <c:v>19.11763608</c:v>
                </c:pt>
                <c:pt idx="13766">
                  <c:v>19.119036000000001</c:v>
                </c:pt>
                <c:pt idx="13767">
                  <c:v>19.120413839999966</c:v>
                </c:pt>
                <c:pt idx="13768">
                  <c:v>19.121802719999998</c:v>
                </c:pt>
                <c:pt idx="13769">
                  <c:v>19.123191599999988</c:v>
                </c:pt>
                <c:pt idx="13770">
                  <c:v>19.124580479999999</c:v>
                </c:pt>
                <c:pt idx="13771">
                  <c:v>19.125972240000003</c:v>
                </c:pt>
                <c:pt idx="13772">
                  <c:v>19.127361120000053</c:v>
                </c:pt>
                <c:pt idx="13773">
                  <c:v>19.12875</c:v>
                </c:pt>
                <c:pt idx="13774">
                  <c:v>19.130138880000001</c:v>
                </c:pt>
                <c:pt idx="13775">
                  <c:v>19.13152776000004</c:v>
                </c:pt>
                <c:pt idx="13776">
                  <c:v>19.132919520000005</c:v>
                </c:pt>
                <c:pt idx="13777">
                  <c:v>19.134308400000045</c:v>
                </c:pt>
                <c:pt idx="13778">
                  <c:v>19.135697280000002</c:v>
                </c:pt>
                <c:pt idx="13779">
                  <c:v>19.137086160000049</c:v>
                </c:pt>
                <c:pt idx="13780">
                  <c:v>19.138475039999999</c:v>
                </c:pt>
                <c:pt idx="13781">
                  <c:v>19.139863920000053</c:v>
                </c:pt>
                <c:pt idx="13782">
                  <c:v>19.141255440000045</c:v>
                </c:pt>
                <c:pt idx="13783">
                  <c:v>19.142644320000002</c:v>
                </c:pt>
                <c:pt idx="13784">
                  <c:v>19.144036079999989</c:v>
                </c:pt>
                <c:pt idx="13785">
                  <c:v>19.145416559999966</c:v>
                </c:pt>
                <c:pt idx="13786">
                  <c:v>19.14680544000004</c:v>
                </c:pt>
                <c:pt idx="13787">
                  <c:v>19.148194320000005</c:v>
                </c:pt>
                <c:pt idx="13788">
                  <c:v>19.149583200000002</c:v>
                </c:pt>
                <c:pt idx="13789">
                  <c:v>19.150972080000031</c:v>
                </c:pt>
                <c:pt idx="13790">
                  <c:v>19.152361200000001</c:v>
                </c:pt>
                <c:pt idx="13791">
                  <c:v>19.153750080000005</c:v>
                </c:pt>
                <c:pt idx="13792">
                  <c:v>19.1551416</c:v>
                </c:pt>
                <c:pt idx="13793">
                  <c:v>19.156530480000001</c:v>
                </c:pt>
                <c:pt idx="13794">
                  <c:v>19.157922240000001</c:v>
                </c:pt>
                <c:pt idx="13795">
                  <c:v>19.159311119999998</c:v>
                </c:pt>
                <c:pt idx="13796">
                  <c:v>19.160702639999954</c:v>
                </c:pt>
                <c:pt idx="13797">
                  <c:v>19.162091520000001</c:v>
                </c:pt>
                <c:pt idx="13798">
                  <c:v>19.163474879999967</c:v>
                </c:pt>
                <c:pt idx="13799">
                  <c:v>19.164866640000028</c:v>
                </c:pt>
                <c:pt idx="13800">
                  <c:v>19.166255520000028</c:v>
                </c:pt>
                <c:pt idx="13801">
                  <c:v>19.1676444</c:v>
                </c:pt>
                <c:pt idx="13802">
                  <c:v>19.169033279999965</c:v>
                </c:pt>
                <c:pt idx="13803">
                  <c:v>19.170422160000001</c:v>
                </c:pt>
                <c:pt idx="13804">
                  <c:v>19.171802639999999</c:v>
                </c:pt>
                <c:pt idx="13805">
                  <c:v>19.173191520000028</c:v>
                </c:pt>
                <c:pt idx="13806">
                  <c:v>19.17458064000003</c:v>
                </c:pt>
                <c:pt idx="13807">
                  <c:v>19.175969520000031</c:v>
                </c:pt>
                <c:pt idx="13808">
                  <c:v>19.17736104000004</c:v>
                </c:pt>
                <c:pt idx="13809">
                  <c:v>19.178755440000028</c:v>
                </c:pt>
                <c:pt idx="13810">
                  <c:v>19.18014432</c:v>
                </c:pt>
                <c:pt idx="13811">
                  <c:v>19.181536079999965</c:v>
                </c:pt>
                <c:pt idx="13812">
                  <c:v>19.182924960000001</c:v>
                </c:pt>
                <c:pt idx="13813">
                  <c:v>19.184313840000002</c:v>
                </c:pt>
                <c:pt idx="13814">
                  <c:v>19.185702720000002</c:v>
                </c:pt>
                <c:pt idx="13815">
                  <c:v>19.187080560000005</c:v>
                </c:pt>
                <c:pt idx="13816">
                  <c:v>19.188469439999967</c:v>
                </c:pt>
                <c:pt idx="13817">
                  <c:v>19.189858320000042</c:v>
                </c:pt>
                <c:pt idx="13818">
                  <c:v>19.191247199999999</c:v>
                </c:pt>
                <c:pt idx="13819">
                  <c:v>19.192636079999957</c:v>
                </c:pt>
                <c:pt idx="13820">
                  <c:v>19.194024960000029</c:v>
                </c:pt>
                <c:pt idx="13821">
                  <c:v>19.195413839999965</c:v>
                </c:pt>
                <c:pt idx="13822">
                  <c:v>19.19680272000004</c:v>
                </c:pt>
                <c:pt idx="13823">
                  <c:v>19.198191600000001</c:v>
                </c:pt>
                <c:pt idx="13824">
                  <c:v>19.199580480000005</c:v>
                </c:pt>
                <c:pt idx="13825">
                  <c:v>19.20096936000003</c:v>
                </c:pt>
                <c:pt idx="13826">
                  <c:v>19.202358239999967</c:v>
                </c:pt>
                <c:pt idx="13827">
                  <c:v>19.203747119999989</c:v>
                </c:pt>
                <c:pt idx="13828">
                  <c:v>19.205135999999989</c:v>
                </c:pt>
                <c:pt idx="13829">
                  <c:v>19.20652776</c:v>
                </c:pt>
                <c:pt idx="13830">
                  <c:v>19.207916640000001</c:v>
                </c:pt>
                <c:pt idx="13831">
                  <c:v>19.209305520000001</c:v>
                </c:pt>
                <c:pt idx="13832">
                  <c:v>19.210694400000001</c:v>
                </c:pt>
                <c:pt idx="13833">
                  <c:v>19.212083280000002</c:v>
                </c:pt>
                <c:pt idx="13834">
                  <c:v>19.213480560000001</c:v>
                </c:pt>
                <c:pt idx="13835">
                  <c:v>19.214858400000061</c:v>
                </c:pt>
                <c:pt idx="13836">
                  <c:v>19.216247279999966</c:v>
                </c:pt>
                <c:pt idx="13837">
                  <c:v>19.217636159999987</c:v>
                </c:pt>
                <c:pt idx="13838">
                  <c:v>19.21902768</c:v>
                </c:pt>
                <c:pt idx="13839">
                  <c:v>19.220416559999954</c:v>
                </c:pt>
                <c:pt idx="13840">
                  <c:v>19.221805440000036</c:v>
                </c:pt>
                <c:pt idx="13841">
                  <c:v>19.223194319999987</c:v>
                </c:pt>
                <c:pt idx="13842">
                  <c:v>19.224583199999987</c:v>
                </c:pt>
                <c:pt idx="13843">
                  <c:v>19.225972079999963</c:v>
                </c:pt>
                <c:pt idx="13844">
                  <c:v>19.227361200000001</c:v>
                </c:pt>
                <c:pt idx="13845">
                  <c:v>19.228752719999989</c:v>
                </c:pt>
                <c:pt idx="13846">
                  <c:v>19.2301416</c:v>
                </c:pt>
                <c:pt idx="13847">
                  <c:v>19.23153048</c:v>
                </c:pt>
                <c:pt idx="13848">
                  <c:v>19.23291936</c:v>
                </c:pt>
                <c:pt idx="13849">
                  <c:v>19.234308240000001</c:v>
                </c:pt>
                <c:pt idx="13850">
                  <c:v>19.235697120000001</c:v>
                </c:pt>
                <c:pt idx="13851">
                  <c:v>19.237086000000001</c:v>
                </c:pt>
                <c:pt idx="13852">
                  <c:v>19.238474880000002</c:v>
                </c:pt>
                <c:pt idx="13853">
                  <c:v>19.239863760000041</c:v>
                </c:pt>
                <c:pt idx="13854">
                  <c:v>19.241252639999967</c:v>
                </c:pt>
                <c:pt idx="13855">
                  <c:v>19.242641519999943</c:v>
                </c:pt>
                <c:pt idx="13856">
                  <c:v>19.244033279999961</c:v>
                </c:pt>
                <c:pt idx="13857">
                  <c:v>19.245422159999961</c:v>
                </c:pt>
                <c:pt idx="13858">
                  <c:v>19.246811040000001</c:v>
                </c:pt>
                <c:pt idx="13859">
                  <c:v>19.248199919999966</c:v>
                </c:pt>
                <c:pt idx="13860">
                  <c:v>19.249588799999987</c:v>
                </c:pt>
                <c:pt idx="13861">
                  <c:v>19.250980560000031</c:v>
                </c:pt>
                <c:pt idx="13862">
                  <c:v>19.252369440000002</c:v>
                </c:pt>
                <c:pt idx="13863">
                  <c:v>19.253758320000031</c:v>
                </c:pt>
                <c:pt idx="13864">
                  <c:v>19.255144319999989</c:v>
                </c:pt>
                <c:pt idx="13865">
                  <c:v>19.256533199999989</c:v>
                </c:pt>
                <c:pt idx="13866">
                  <c:v>19.25792208</c:v>
                </c:pt>
                <c:pt idx="13867">
                  <c:v>19.259311199999999</c:v>
                </c:pt>
                <c:pt idx="13868">
                  <c:v>19.260700079999943</c:v>
                </c:pt>
                <c:pt idx="13869">
                  <c:v>19.26208896</c:v>
                </c:pt>
                <c:pt idx="13870">
                  <c:v>19.263477839999954</c:v>
                </c:pt>
                <c:pt idx="13871">
                  <c:v>19.264866720000036</c:v>
                </c:pt>
                <c:pt idx="13872">
                  <c:v>19.266255600000001</c:v>
                </c:pt>
                <c:pt idx="13873">
                  <c:v>19.267644479999966</c:v>
                </c:pt>
                <c:pt idx="13874">
                  <c:v>19.269033360000002</c:v>
                </c:pt>
                <c:pt idx="13875">
                  <c:v>19.270424879999954</c:v>
                </c:pt>
                <c:pt idx="13876">
                  <c:v>19.271800079999988</c:v>
                </c:pt>
                <c:pt idx="13877">
                  <c:v>19.273202639999965</c:v>
                </c:pt>
                <c:pt idx="13878">
                  <c:v>19.274591520000001</c:v>
                </c:pt>
                <c:pt idx="13879">
                  <c:v>19.27598064</c:v>
                </c:pt>
                <c:pt idx="13880">
                  <c:v>19.277369520000001</c:v>
                </c:pt>
                <c:pt idx="13881">
                  <c:v>19.278758400000001</c:v>
                </c:pt>
                <c:pt idx="13882">
                  <c:v>19.280147279999934</c:v>
                </c:pt>
                <c:pt idx="13883">
                  <c:v>19.281536160000002</c:v>
                </c:pt>
                <c:pt idx="13884">
                  <c:v>19.282925040000002</c:v>
                </c:pt>
                <c:pt idx="13885">
                  <c:v>19.284313920000002</c:v>
                </c:pt>
                <c:pt idx="13886">
                  <c:v>19.285702799999942</c:v>
                </c:pt>
                <c:pt idx="13887">
                  <c:v>19.28709168</c:v>
                </c:pt>
                <c:pt idx="13888">
                  <c:v>19.28846951999995</c:v>
                </c:pt>
                <c:pt idx="13889">
                  <c:v>19.289861039999987</c:v>
                </c:pt>
                <c:pt idx="13890">
                  <c:v>19.291252800000002</c:v>
                </c:pt>
                <c:pt idx="13891">
                  <c:v>19.292647199999966</c:v>
                </c:pt>
                <c:pt idx="13892">
                  <c:v>19.294036079999966</c:v>
                </c:pt>
                <c:pt idx="13893">
                  <c:v>19.295424959999963</c:v>
                </c:pt>
                <c:pt idx="13894">
                  <c:v>19.296813839999967</c:v>
                </c:pt>
                <c:pt idx="13895">
                  <c:v>19.298202719999967</c:v>
                </c:pt>
                <c:pt idx="13896">
                  <c:v>19.299591599999989</c:v>
                </c:pt>
                <c:pt idx="13897">
                  <c:v>19.300969439999999</c:v>
                </c:pt>
                <c:pt idx="13898">
                  <c:v>19.302358320000028</c:v>
                </c:pt>
                <c:pt idx="13899">
                  <c:v>19.303747199999989</c:v>
                </c:pt>
                <c:pt idx="13900">
                  <c:v>19.305136079999965</c:v>
                </c:pt>
                <c:pt idx="13901">
                  <c:v>19.306527839999966</c:v>
                </c:pt>
                <c:pt idx="13902">
                  <c:v>19.307919360000028</c:v>
                </c:pt>
                <c:pt idx="13903">
                  <c:v>19.30930824</c:v>
                </c:pt>
                <c:pt idx="13904">
                  <c:v>19.310697120000036</c:v>
                </c:pt>
                <c:pt idx="13905">
                  <c:v>19.312086000000001</c:v>
                </c:pt>
                <c:pt idx="13906">
                  <c:v>19.313474880000001</c:v>
                </c:pt>
                <c:pt idx="13907">
                  <c:v>19.314863760000065</c:v>
                </c:pt>
                <c:pt idx="13908">
                  <c:v>19.316255520000041</c:v>
                </c:pt>
                <c:pt idx="13909">
                  <c:v>19.317647279999989</c:v>
                </c:pt>
                <c:pt idx="13910">
                  <c:v>19.319036160000028</c:v>
                </c:pt>
                <c:pt idx="13911">
                  <c:v>19.32042504</c:v>
                </c:pt>
                <c:pt idx="13912">
                  <c:v>19.321813920000036</c:v>
                </c:pt>
                <c:pt idx="13913">
                  <c:v>19.323191520000005</c:v>
                </c:pt>
                <c:pt idx="13914">
                  <c:v>19.324583279999967</c:v>
                </c:pt>
                <c:pt idx="13915">
                  <c:v>19.325972159999999</c:v>
                </c:pt>
                <c:pt idx="13916">
                  <c:v>19.327361040000028</c:v>
                </c:pt>
                <c:pt idx="13917">
                  <c:v>19.328752799999986</c:v>
                </c:pt>
                <c:pt idx="13918">
                  <c:v>19.330141680000001</c:v>
                </c:pt>
                <c:pt idx="13919">
                  <c:v>19.331530560000001</c:v>
                </c:pt>
                <c:pt idx="13920">
                  <c:v>19.332919440000001</c:v>
                </c:pt>
                <c:pt idx="13921">
                  <c:v>19.334308320000044</c:v>
                </c:pt>
                <c:pt idx="13922">
                  <c:v>19.335697199999988</c:v>
                </c:pt>
                <c:pt idx="13923">
                  <c:v>19.337086079999999</c:v>
                </c:pt>
                <c:pt idx="13924">
                  <c:v>19.338474959999999</c:v>
                </c:pt>
                <c:pt idx="13925">
                  <c:v>19.339863840000028</c:v>
                </c:pt>
                <c:pt idx="13926">
                  <c:v>19.341252720000028</c:v>
                </c:pt>
                <c:pt idx="13927">
                  <c:v>19.342644479999965</c:v>
                </c:pt>
                <c:pt idx="13928">
                  <c:v>19.344033360000001</c:v>
                </c:pt>
                <c:pt idx="13929">
                  <c:v>19.345422239999934</c:v>
                </c:pt>
                <c:pt idx="13930">
                  <c:v>19.346808240000001</c:v>
                </c:pt>
                <c:pt idx="13931">
                  <c:v>19.348199999999967</c:v>
                </c:pt>
                <c:pt idx="13932">
                  <c:v>19.349588879999967</c:v>
                </c:pt>
                <c:pt idx="13933">
                  <c:v>19.350977760000042</c:v>
                </c:pt>
                <c:pt idx="13934">
                  <c:v>19.35236664</c:v>
                </c:pt>
                <c:pt idx="13935">
                  <c:v>19.353758400000036</c:v>
                </c:pt>
                <c:pt idx="13936">
                  <c:v>19.355147279999965</c:v>
                </c:pt>
                <c:pt idx="13937">
                  <c:v>19.356536159999987</c:v>
                </c:pt>
                <c:pt idx="13938">
                  <c:v>19.357925039999998</c:v>
                </c:pt>
                <c:pt idx="13939">
                  <c:v>19.359313919999988</c:v>
                </c:pt>
                <c:pt idx="13940">
                  <c:v>19.360702799999967</c:v>
                </c:pt>
                <c:pt idx="13941">
                  <c:v>19.362077759999988</c:v>
                </c:pt>
                <c:pt idx="13942">
                  <c:v>19.363469520000002</c:v>
                </c:pt>
                <c:pt idx="13943">
                  <c:v>19.364858400000042</c:v>
                </c:pt>
                <c:pt idx="13944">
                  <c:v>19.36624727999995</c:v>
                </c:pt>
                <c:pt idx="13945">
                  <c:v>19.36763616</c:v>
                </c:pt>
                <c:pt idx="13946">
                  <c:v>19.36902504</c:v>
                </c:pt>
                <c:pt idx="13947">
                  <c:v>19.370413920000001</c:v>
                </c:pt>
                <c:pt idx="13948">
                  <c:v>19.371802800000001</c:v>
                </c:pt>
                <c:pt idx="13949">
                  <c:v>19.373191680000001</c:v>
                </c:pt>
                <c:pt idx="13950">
                  <c:v>19.3745832</c:v>
                </c:pt>
                <c:pt idx="13951">
                  <c:v>19.37597208</c:v>
                </c:pt>
                <c:pt idx="13952">
                  <c:v>19.377361200000028</c:v>
                </c:pt>
                <c:pt idx="13953">
                  <c:v>19.37875008</c:v>
                </c:pt>
                <c:pt idx="13954">
                  <c:v>19.38013896</c:v>
                </c:pt>
                <c:pt idx="13955">
                  <c:v>19.381527839999961</c:v>
                </c:pt>
                <c:pt idx="13956">
                  <c:v>19.382916720000001</c:v>
                </c:pt>
                <c:pt idx="13957">
                  <c:v>19.384305600000001</c:v>
                </c:pt>
                <c:pt idx="13958">
                  <c:v>19.385691599999966</c:v>
                </c:pt>
                <c:pt idx="13959">
                  <c:v>19.387080480000005</c:v>
                </c:pt>
                <c:pt idx="13960">
                  <c:v>19.388469360000002</c:v>
                </c:pt>
                <c:pt idx="13961">
                  <c:v>19.389858239999999</c:v>
                </c:pt>
                <c:pt idx="13962">
                  <c:v>19.391247119999999</c:v>
                </c:pt>
                <c:pt idx="13963">
                  <c:v>19.392635999999989</c:v>
                </c:pt>
                <c:pt idx="13964">
                  <c:v>19.39402488</c:v>
                </c:pt>
                <c:pt idx="13965">
                  <c:v>19.39541376</c:v>
                </c:pt>
                <c:pt idx="13966">
                  <c:v>19.39680552000004</c:v>
                </c:pt>
                <c:pt idx="13967">
                  <c:v>19.398197279999962</c:v>
                </c:pt>
                <c:pt idx="13968">
                  <c:v>19.399586159999988</c:v>
                </c:pt>
                <c:pt idx="13969">
                  <c:v>19.40097768</c:v>
                </c:pt>
                <c:pt idx="13970">
                  <c:v>19.402358400000001</c:v>
                </c:pt>
                <c:pt idx="13971">
                  <c:v>19.403747279999934</c:v>
                </c:pt>
                <c:pt idx="13972">
                  <c:v>19.405136159999962</c:v>
                </c:pt>
                <c:pt idx="13973">
                  <c:v>19.406525039999963</c:v>
                </c:pt>
                <c:pt idx="13974">
                  <c:v>19.407913919999999</c:v>
                </c:pt>
                <c:pt idx="13975">
                  <c:v>19.409302799999967</c:v>
                </c:pt>
                <c:pt idx="13976">
                  <c:v>19.410691679999989</c:v>
                </c:pt>
                <c:pt idx="13977">
                  <c:v>19.41208056</c:v>
                </c:pt>
                <c:pt idx="13978">
                  <c:v>19.41346944</c:v>
                </c:pt>
                <c:pt idx="13979">
                  <c:v>19.414858320000061</c:v>
                </c:pt>
                <c:pt idx="13980">
                  <c:v>19.416250079999987</c:v>
                </c:pt>
                <c:pt idx="13981">
                  <c:v>19.417638959999987</c:v>
                </c:pt>
                <c:pt idx="13982">
                  <c:v>19.419027839999963</c:v>
                </c:pt>
                <c:pt idx="13983">
                  <c:v>19.420416719999967</c:v>
                </c:pt>
                <c:pt idx="13984">
                  <c:v>19.421805599999999</c:v>
                </c:pt>
                <c:pt idx="13985">
                  <c:v>19.423194479999989</c:v>
                </c:pt>
                <c:pt idx="13986">
                  <c:v>19.424585999999987</c:v>
                </c:pt>
                <c:pt idx="13987">
                  <c:v>19.425974880000002</c:v>
                </c:pt>
                <c:pt idx="13988">
                  <c:v>19.427363759999999</c:v>
                </c:pt>
                <c:pt idx="13989">
                  <c:v>19.428752639999942</c:v>
                </c:pt>
                <c:pt idx="13990">
                  <c:v>19.430141519999989</c:v>
                </c:pt>
                <c:pt idx="13991">
                  <c:v>19.431530639999963</c:v>
                </c:pt>
                <c:pt idx="13992">
                  <c:v>19.432919519999967</c:v>
                </c:pt>
                <c:pt idx="13993">
                  <c:v>19.434308399999999</c:v>
                </c:pt>
                <c:pt idx="13994">
                  <c:v>19.435697279999943</c:v>
                </c:pt>
                <c:pt idx="13995">
                  <c:v>19.437086160000028</c:v>
                </c:pt>
                <c:pt idx="13996">
                  <c:v>19.438469519999963</c:v>
                </c:pt>
                <c:pt idx="13997">
                  <c:v>19.439863920000036</c:v>
                </c:pt>
                <c:pt idx="13998">
                  <c:v>19.441252799999987</c:v>
                </c:pt>
                <c:pt idx="13999">
                  <c:v>19.442641679999934</c:v>
                </c:pt>
                <c:pt idx="14000">
                  <c:v>19.444030560000002</c:v>
                </c:pt>
                <c:pt idx="14001">
                  <c:v>19.445419439999945</c:v>
                </c:pt>
                <c:pt idx="14002">
                  <c:v>19.446808319999999</c:v>
                </c:pt>
                <c:pt idx="14003">
                  <c:v>19.448197199999989</c:v>
                </c:pt>
                <c:pt idx="14004">
                  <c:v>19.44958607999995</c:v>
                </c:pt>
                <c:pt idx="14005">
                  <c:v>19.450974960000028</c:v>
                </c:pt>
                <c:pt idx="14006">
                  <c:v>19.452363839999954</c:v>
                </c:pt>
                <c:pt idx="14007">
                  <c:v>19.453752720000001</c:v>
                </c:pt>
                <c:pt idx="14008">
                  <c:v>19.455144479999966</c:v>
                </c:pt>
                <c:pt idx="14009">
                  <c:v>19.456533360000002</c:v>
                </c:pt>
                <c:pt idx="14010">
                  <c:v>19.45792488</c:v>
                </c:pt>
                <c:pt idx="14011">
                  <c:v>19.459300079999963</c:v>
                </c:pt>
                <c:pt idx="14012">
                  <c:v>19.460702639999933</c:v>
                </c:pt>
                <c:pt idx="14013">
                  <c:v>19.462091519999966</c:v>
                </c:pt>
                <c:pt idx="14014">
                  <c:v>19.463480639999954</c:v>
                </c:pt>
                <c:pt idx="14015">
                  <c:v>19.464858240000005</c:v>
                </c:pt>
                <c:pt idx="14016">
                  <c:v>19.466247119999963</c:v>
                </c:pt>
                <c:pt idx="14017">
                  <c:v>19.467638879999942</c:v>
                </c:pt>
                <c:pt idx="14018">
                  <c:v>19.469030639999957</c:v>
                </c:pt>
                <c:pt idx="14019">
                  <c:v>19.470422159999963</c:v>
                </c:pt>
                <c:pt idx="14020">
                  <c:v>19.471813920000031</c:v>
                </c:pt>
                <c:pt idx="14021">
                  <c:v>19.473202799999989</c:v>
                </c:pt>
                <c:pt idx="14022">
                  <c:v>19.47459168</c:v>
                </c:pt>
                <c:pt idx="14023">
                  <c:v>19.47598056</c:v>
                </c:pt>
                <c:pt idx="14024">
                  <c:v>19.477358400000028</c:v>
                </c:pt>
                <c:pt idx="14025">
                  <c:v>19.478747279999922</c:v>
                </c:pt>
                <c:pt idx="14026">
                  <c:v>19.480136159999965</c:v>
                </c:pt>
                <c:pt idx="14027">
                  <c:v>19.481525039999966</c:v>
                </c:pt>
                <c:pt idx="14028">
                  <c:v>19.482913919999966</c:v>
                </c:pt>
                <c:pt idx="14029">
                  <c:v>19.484302799999966</c:v>
                </c:pt>
                <c:pt idx="14030">
                  <c:v>19.485691679999949</c:v>
                </c:pt>
                <c:pt idx="14031">
                  <c:v>19.487080559999967</c:v>
                </c:pt>
                <c:pt idx="14032">
                  <c:v>19.488469439999943</c:v>
                </c:pt>
                <c:pt idx="14033">
                  <c:v>19.489858320000028</c:v>
                </c:pt>
                <c:pt idx="14034">
                  <c:v>19.49125008</c:v>
                </c:pt>
                <c:pt idx="14035">
                  <c:v>19.492638959999965</c:v>
                </c:pt>
                <c:pt idx="14036">
                  <c:v>19.494027839999966</c:v>
                </c:pt>
                <c:pt idx="14037">
                  <c:v>19.495416719999966</c:v>
                </c:pt>
                <c:pt idx="14038">
                  <c:v>19.496805600000005</c:v>
                </c:pt>
                <c:pt idx="14039">
                  <c:v>19.498194480000002</c:v>
                </c:pt>
                <c:pt idx="14040">
                  <c:v>19.499583360000003</c:v>
                </c:pt>
                <c:pt idx="14041">
                  <c:v>19.500972240000003</c:v>
                </c:pt>
                <c:pt idx="14042">
                  <c:v>19.502363760000001</c:v>
                </c:pt>
                <c:pt idx="14043">
                  <c:v>19.503752640000002</c:v>
                </c:pt>
                <c:pt idx="14044">
                  <c:v>19.505141520000002</c:v>
                </c:pt>
                <c:pt idx="14045">
                  <c:v>19.506530639999966</c:v>
                </c:pt>
                <c:pt idx="14046">
                  <c:v>19.507919520000005</c:v>
                </c:pt>
                <c:pt idx="14047">
                  <c:v>19.509308400000005</c:v>
                </c:pt>
                <c:pt idx="14048">
                  <c:v>19.51069992</c:v>
                </c:pt>
                <c:pt idx="14049">
                  <c:v>19.512088800000001</c:v>
                </c:pt>
                <c:pt idx="14050">
                  <c:v>19.513477680000001</c:v>
                </c:pt>
                <c:pt idx="14051">
                  <c:v>19.514866560000044</c:v>
                </c:pt>
                <c:pt idx="14052">
                  <c:v>19.516258320000041</c:v>
                </c:pt>
                <c:pt idx="14053">
                  <c:v>19.517647199999999</c:v>
                </c:pt>
                <c:pt idx="14054">
                  <c:v>19.519022159999999</c:v>
                </c:pt>
                <c:pt idx="14055">
                  <c:v>19.520413920000003</c:v>
                </c:pt>
                <c:pt idx="14056">
                  <c:v>19.5218028</c:v>
                </c:pt>
                <c:pt idx="14057">
                  <c:v>19.52319168</c:v>
                </c:pt>
                <c:pt idx="14058">
                  <c:v>19.52458056</c:v>
                </c:pt>
                <c:pt idx="14059">
                  <c:v>19.525969440000001</c:v>
                </c:pt>
                <c:pt idx="14060">
                  <c:v>19.527361200000001</c:v>
                </c:pt>
                <c:pt idx="14061">
                  <c:v>19.528750080000002</c:v>
                </c:pt>
                <c:pt idx="14062">
                  <c:v>19.530144480000001</c:v>
                </c:pt>
                <c:pt idx="14063">
                  <c:v>19.531533360000001</c:v>
                </c:pt>
                <c:pt idx="14064">
                  <c:v>19.532922239999966</c:v>
                </c:pt>
                <c:pt idx="14065">
                  <c:v>19.534311119999998</c:v>
                </c:pt>
                <c:pt idx="14066">
                  <c:v>19.535699999999967</c:v>
                </c:pt>
                <c:pt idx="14067">
                  <c:v>19.537088879999999</c:v>
                </c:pt>
                <c:pt idx="14068">
                  <c:v>19.538477759999999</c:v>
                </c:pt>
                <c:pt idx="14069">
                  <c:v>19.539866640000028</c:v>
                </c:pt>
                <c:pt idx="14070">
                  <c:v>19.541258400000036</c:v>
                </c:pt>
                <c:pt idx="14071">
                  <c:v>19.542633359999961</c:v>
                </c:pt>
                <c:pt idx="14072">
                  <c:v>19.544036159999987</c:v>
                </c:pt>
                <c:pt idx="14073">
                  <c:v>19.545413760000002</c:v>
                </c:pt>
                <c:pt idx="14074">
                  <c:v>19.546802639999989</c:v>
                </c:pt>
                <c:pt idx="14075">
                  <c:v>19.54819152</c:v>
                </c:pt>
                <c:pt idx="14076">
                  <c:v>19.549583279999954</c:v>
                </c:pt>
                <c:pt idx="14077">
                  <c:v>19.550972160000036</c:v>
                </c:pt>
                <c:pt idx="14078">
                  <c:v>19.552361040000001</c:v>
                </c:pt>
                <c:pt idx="14079">
                  <c:v>19.553752799999987</c:v>
                </c:pt>
                <c:pt idx="14080">
                  <c:v>19.55514432</c:v>
                </c:pt>
                <c:pt idx="14081">
                  <c:v>19.556533199999986</c:v>
                </c:pt>
                <c:pt idx="14082">
                  <c:v>19.557919439999999</c:v>
                </c:pt>
                <c:pt idx="14083">
                  <c:v>19.5593112</c:v>
                </c:pt>
                <c:pt idx="14084">
                  <c:v>19.560700079999961</c:v>
                </c:pt>
                <c:pt idx="14085">
                  <c:v>19.562088960000001</c:v>
                </c:pt>
                <c:pt idx="14086">
                  <c:v>19.563477839999965</c:v>
                </c:pt>
                <c:pt idx="14087">
                  <c:v>19.564866719999998</c:v>
                </c:pt>
                <c:pt idx="14088">
                  <c:v>19.566255599999987</c:v>
                </c:pt>
                <c:pt idx="14089">
                  <c:v>19.567644479999963</c:v>
                </c:pt>
                <c:pt idx="14090">
                  <c:v>19.569022079999961</c:v>
                </c:pt>
                <c:pt idx="14091">
                  <c:v>19.570413839999965</c:v>
                </c:pt>
                <c:pt idx="14092">
                  <c:v>19.57180272000004</c:v>
                </c:pt>
                <c:pt idx="14093">
                  <c:v>19.573191600000001</c:v>
                </c:pt>
                <c:pt idx="14094">
                  <c:v>19.574580480000005</c:v>
                </c:pt>
                <c:pt idx="14095">
                  <c:v>19.57596936000003</c:v>
                </c:pt>
                <c:pt idx="14096">
                  <c:v>19.577358239999999</c:v>
                </c:pt>
                <c:pt idx="14097">
                  <c:v>19.578747119999989</c:v>
                </c:pt>
                <c:pt idx="14098">
                  <c:v>19.580135999999989</c:v>
                </c:pt>
                <c:pt idx="14099">
                  <c:v>19.581524879999961</c:v>
                </c:pt>
                <c:pt idx="14100">
                  <c:v>19.58291376</c:v>
                </c:pt>
                <c:pt idx="14101">
                  <c:v>19.584305520000001</c:v>
                </c:pt>
                <c:pt idx="14102">
                  <c:v>19.585697279999934</c:v>
                </c:pt>
                <c:pt idx="14103">
                  <c:v>19.5870888</c:v>
                </c:pt>
                <c:pt idx="14104">
                  <c:v>19.588477679999961</c:v>
                </c:pt>
                <c:pt idx="14105">
                  <c:v>19.589866560000001</c:v>
                </c:pt>
                <c:pt idx="14106">
                  <c:v>19.591258320000041</c:v>
                </c:pt>
                <c:pt idx="14107">
                  <c:v>19.592636159999962</c:v>
                </c:pt>
                <c:pt idx="14108">
                  <c:v>19.594025039999988</c:v>
                </c:pt>
                <c:pt idx="14109">
                  <c:v>19.595411040000002</c:v>
                </c:pt>
                <c:pt idx="14110">
                  <c:v>19.596802799999999</c:v>
                </c:pt>
                <c:pt idx="14111">
                  <c:v>19.598188799999999</c:v>
                </c:pt>
                <c:pt idx="14112">
                  <c:v>19.599577679999989</c:v>
                </c:pt>
                <c:pt idx="14113">
                  <c:v>19.600966560000028</c:v>
                </c:pt>
                <c:pt idx="14114">
                  <c:v>19.602355440000036</c:v>
                </c:pt>
                <c:pt idx="14115">
                  <c:v>19.603744320000001</c:v>
                </c:pt>
                <c:pt idx="14116">
                  <c:v>19.605133199999987</c:v>
                </c:pt>
                <c:pt idx="14117">
                  <c:v>19.606522079999966</c:v>
                </c:pt>
                <c:pt idx="14118">
                  <c:v>19.607911200000036</c:v>
                </c:pt>
                <c:pt idx="14119">
                  <c:v>19.609300080000001</c:v>
                </c:pt>
                <c:pt idx="14120">
                  <c:v>19.61068896000004</c:v>
                </c:pt>
                <c:pt idx="14121">
                  <c:v>19.612080480000031</c:v>
                </c:pt>
                <c:pt idx="14122">
                  <c:v>19.613469360000028</c:v>
                </c:pt>
                <c:pt idx="14123">
                  <c:v>19.614861120000093</c:v>
                </c:pt>
                <c:pt idx="14124">
                  <c:v>19.616252639999999</c:v>
                </c:pt>
                <c:pt idx="14125">
                  <c:v>19.617641519999999</c:v>
                </c:pt>
                <c:pt idx="14126">
                  <c:v>19.619030639999988</c:v>
                </c:pt>
                <c:pt idx="14127">
                  <c:v>19.620419519999967</c:v>
                </c:pt>
                <c:pt idx="14128">
                  <c:v>19.621802639999999</c:v>
                </c:pt>
                <c:pt idx="14129">
                  <c:v>19.623197279999989</c:v>
                </c:pt>
                <c:pt idx="14130">
                  <c:v>19.624586160000028</c:v>
                </c:pt>
                <c:pt idx="14131">
                  <c:v>19.625977679999988</c:v>
                </c:pt>
                <c:pt idx="14132">
                  <c:v>19.627366559999999</c:v>
                </c:pt>
                <c:pt idx="14133">
                  <c:v>19.628755439999999</c:v>
                </c:pt>
                <c:pt idx="14134">
                  <c:v>19.630144319999999</c:v>
                </c:pt>
                <c:pt idx="14135">
                  <c:v>19.6315332</c:v>
                </c:pt>
                <c:pt idx="14136">
                  <c:v>19.632911040000028</c:v>
                </c:pt>
                <c:pt idx="14137">
                  <c:v>19.634299920000029</c:v>
                </c:pt>
                <c:pt idx="14138">
                  <c:v>19.6356888</c:v>
                </c:pt>
                <c:pt idx="14139">
                  <c:v>19.63707768000004</c:v>
                </c:pt>
                <c:pt idx="14140">
                  <c:v>19.638466559999987</c:v>
                </c:pt>
                <c:pt idx="14141">
                  <c:v>19.639855440000062</c:v>
                </c:pt>
                <c:pt idx="14142">
                  <c:v>19.641244319999988</c:v>
                </c:pt>
                <c:pt idx="14143">
                  <c:v>19.642636079999949</c:v>
                </c:pt>
                <c:pt idx="14144">
                  <c:v>19.644030479999987</c:v>
                </c:pt>
                <c:pt idx="14145">
                  <c:v>19.645422239999945</c:v>
                </c:pt>
                <c:pt idx="14146">
                  <c:v>19.646774880000002</c:v>
                </c:pt>
                <c:pt idx="14147">
                  <c:v>19.648188959999999</c:v>
                </c:pt>
                <c:pt idx="14148">
                  <c:v>19.649588880000003</c:v>
                </c:pt>
                <c:pt idx="14149">
                  <c:v>19.650941520000028</c:v>
                </c:pt>
                <c:pt idx="14150">
                  <c:v>19.652333279999965</c:v>
                </c:pt>
                <c:pt idx="14151">
                  <c:v>19.65374448</c:v>
                </c:pt>
                <c:pt idx="14152">
                  <c:v>19.655135999999999</c:v>
                </c:pt>
                <c:pt idx="14153">
                  <c:v>19.656524879999989</c:v>
                </c:pt>
                <c:pt idx="14154">
                  <c:v>19.657913760000053</c:v>
                </c:pt>
                <c:pt idx="14155">
                  <c:v>19.659305520000036</c:v>
                </c:pt>
                <c:pt idx="14156">
                  <c:v>19.660694400000001</c:v>
                </c:pt>
                <c:pt idx="14157">
                  <c:v>19.662083279999965</c:v>
                </c:pt>
                <c:pt idx="14158">
                  <c:v>19.663472160000001</c:v>
                </c:pt>
                <c:pt idx="14159">
                  <c:v>19.664861039999998</c:v>
                </c:pt>
                <c:pt idx="14160">
                  <c:v>19.666255440000036</c:v>
                </c:pt>
                <c:pt idx="14161">
                  <c:v>19.667647199999987</c:v>
                </c:pt>
                <c:pt idx="14162">
                  <c:v>19.669036079999966</c:v>
                </c:pt>
                <c:pt idx="14163">
                  <c:v>19.670422080000002</c:v>
                </c:pt>
                <c:pt idx="14164">
                  <c:v>19.671799920000005</c:v>
                </c:pt>
                <c:pt idx="14165">
                  <c:v>19.673188799999998</c:v>
                </c:pt>
                <c:pt idx="14166">
                  <c:v>19.674591599999999</c:v>
                </c:pt>
                <c:pt idx="14167">
                  <c:v>19.675980480000028</c:v>
                </c:pt>
                <c:pt idx="14168">
                  <c:v>19.677369360000029</c:v>
                </c:pt>
                <c:pt idx="14169">
                  <c:v>19.67874432</c:v>
                </c:pt>
                <c:pt idx="14170">
                  <c:v>19.680133199999986</c:v>
                </c:pt>
                <c:pt idx="14171">
                  <c:v>19.681522079999965</c:v>
                </c:pt>
                <c:pt idx="14172">
                  <c:v>19.682913839999966</c:v>
                </c:pt>
                <c:pt idx="14173">
                  <c:v>19.684305600000005</c:v>
                </c:pt>
                <c:pt idx="14174">
                  <c:v>19.685694480000002</c:v>
                </c:pt>
                <c:pt idx="14175">
                  <c:v>19.687083360000031</c:v>
                </c:pt>
                <c:pt idx="14176">
                  <c:v>19.688474879999966</c:v>
                </c:pt>
                <c:pt idx="14177">
                  <c:v>19.689863760000041</c:v>
                </c:pt>
                <c:pt idx="14178">
                  <c:v>19.691252640000005</c:v>
                </c:pt>
                <c:pt idx="14179">
                  <c:v>19.692644399999967</c:v>
                </c:pt>
                <c:pt idx="14180">
                  <c:v>19.694033279999989</c:v>
                </c:pt>
                <c:pt idx="14181">
                  <c:v>19.695411119999999</c:v>
                </c:pt>
                <c:pt idx="14182">
                  <c:v>19.696802640000001</c:v>
                </c:pt>
                <c:pt idx="14183">
                  <c:v>19.698194399999988</c:v>
                </c:pt>
                <c:pt idx="14184">
                  <c:v>19.699580640000001</c:v>
                </c:pt>
                <c:pt idx="14185">
                  <c:v>19.700972159999999</c:v>
                </c:pt>
                <c:pt idx="14186">
                  <c:v>19.70236104</c:v>
                </c:pt>
                <c:pt idx="14187">
                  <c:v>19.703749919999961</c:v>
                </c:pt>
                <c:pt idx="14188">
                  <c:v>19.705138799999986</c:v>
                </c:pt>
                <c:pt idx="14189">
                  <c:v>19.706527679999965</c:v>
                </c:pt>
                <c:pt idx="14190">
                  <c:v>19.707916560000001</c:v>
                </c:pt>
                <c:pt idx="14191">
                  <c:v>19.709305440000001</c:v>
                </c:pt>
                <c:pt idx="14192">
                  <c:v>19.710697199999988</c:v>
                </c:pt>
                <c:pt idx="14193">
                  <c:v>19.712086079999967</c:v>
                </c:pt>
                <c:pt idx="14194">
                  <c:v>19.713472080000003</c:v>
                </c:pt>
                <c:pt idx="14195">
                  <c:v>19.714863840000028</c:v>
                </c:pt>
                <c:pt idx="14196">
                  <c:v>19.716252720000028</c:v>
                </c:pt>
                <c:pt idx="14197">
                  <c:v>19.717644480000001</c:v>
                </c:pt>
                <c:pt idx="14198">
                  <c:v>19.719033360000001</c:v>
                </c:pt>
                <c:pt idx="14199">
                  <c:v>19.720422239999934</c:v>
                </c:pt>
                <c:pt idx="14200">
                  <c:v>19.721811119999998</c:v>
                </c:pt>
                <c:pt idx="14201">
                  <c:v>19.723199999999967</c:v>
                </c:pt>
                <c:pt idx="14202">
                  <c:v>19.724577840000002</c:v>
                </c:pt>
                <c:pt idx="14203">
                  <c:v>19.725966720000031</c:v>
                </c:pt>
                <c:pt idx="14204">
                  <c:v>19.727355600000031</c:v>
                </c:pt>
                <c:pt idx="14205">
                  <c:v>19.728744479999957</c:v>
                </c:pt>
                <c:pt idx="14206">
                  <c:v>19.73013336</c:v>
                </c:pt>
                <c:pt idx="14207">
                  <c:v>19.731524880000002</c:v>
                </c:pt>
                <c:pt idx="14208">
                  <c:v>19.732916639999971</c:v>
                </c:pt>
                <c:pt idx="14209">
                  <c:v>19.734305519999999</c:v>
                </c:pt>
                <c:pt idx="14210">
                  <c:v>19.735699920000002</c:v>
                </c:pt>
                <c:pt idx="14211">
                  <c:v>19.737077759999998</c:v>
                </c:pt>
                <c:pt idx="14212">
                  <c:v>19.738480559999989</c:v>
                </c:pt>
                <c:pt idx="14213">
                  <c:v>19.739855520000042</c:v>
                </c:pt>
                <c:pt idx="14214">
                  <c:v>19.74124727999995</c:v>
                </c:pt>
                <c:pt idx="14215">
                  <c:v>19.742636159999961</c:v>
                </c:pt>
                <c:pt idx="14216">
                  <c:v>19.74402504</c:v>
                </c:pt>
                <c:pt idx="14217">
                  <c:v>19.745413919999965</c:v>
                </c:pt>
                <c:pt idx="14218">
                  <c:v>19.746805439999999</c:v>
                </c:pt>
                <c:pt idx="14219">
                  <c:v>19.74819432</c:v>
                </c:pt>
                <c:pt idx="14220">
                  <c:v>19.749583199999989</c:v>
                </c:pt>
                <c:pt idx="14221">
                  <c:v>19.75097208</c:v>
                </c:pt>
                <c:pt idx="14222">
                  <c:v>19.752361199999999</c:v>
                </c:pt>
                <c:pt idx="14223">
                  <c:v>19.75375008</c:v>
                </c:pt>
                <c:pt idx="14224">
                  <c:v>19.75513896</c:v>
                </c:pt>
                <c:pt idx="14225">
                  <c:v>19.756527839999961</c:v>
                </c:pt>
                <c:pt idx="14226">
                  <c:v>19.757916720000036</c:v>
                </c:pt>
                <c:pt idx="14227">
                  <c:v>19.759305600000001</c:v>
                </c:pt>
                <c:pt idx="14228">
                  <c:v>19.760694479999962</c:v>
                </c:pt>
                <c:pt idx="14229">
                  <c:v>19.762083359999963</c:v>
                </c:pt>
                <c:pt idx="14230">
                  <c:v>19.763472239999942</c:v>
                </c:pt>
                <c:pt idx="14231">
                  <c:v>19.764861120000042</c:v>
                </c:pt>
                <c:pt idx="14232">
                  <c:v>19.766249999999943</c:v>
                </c:pt>
                <c:pt idx="14233">
                  <c:v>19.767638879999957</c:v>
                </c:pt>
                <c:pt idx="14234">
                  <c:v>19.76902776</c:v>
                </c:pt>
                <c:pt idx="14235">
                  <c:v>19.770416639999965</c:v>
                </c:pt>
                <c:pt idx="14236">
                  <c:v>19.77180552000004</c:v>
                </c:pt>
                <c:pt idx="14237">
                  <c:v>19.773197279999962</c:v>
                </c:pt>
                <c:pt idx="14238">
                  <c:v>19.7745888</c:v>
                </c:pt>
                <c:pt idx="14239">
                  <c:v>19.77597768</c:v>
                </c:pt>
                <c:pt idx="14240">
                  <c:v>19.777366560000001</c:v>
                </c:pt>
                <c:pt idx="14241">
                  <c:v>19.778755440000001</c:v>
                </c:pt>
                <c:pt idx="14242">
                  <c:v>19.780144320000002</c:v>
                </c:pt>
                <c:pt idx="14243">
                  <c:v>19.781530559999954</c:v>
                </c:pt>
                <c:pt idx="14244">
                  <c:v>19.782919439999965</c:v>
                </c:pt>
                <c:pt idx="14245">
                  <c:v>19.784308320000001</c:v>
                </c:pt>
                <c:pt idx="14246">
                  <c:v>19.785697199999966</c:v>
                </c:pt>
                <c:pt idx="14247">
                  <c:v>19.787086080000002</c:v>
                </c:pt>
                <c:pt idx="14248">
                  <c:v>19.788474960000002</c:v>
                </c:pt>
                <c:pt idx="14249">
                  <c:v>19.789863840000002</c:v>
                </c:pt>
                <c:pt idx="14250">
                  <c:v>19.791252719999999</c:v>
                </c:pt>
                <c:pt idx="14251">
                  <c:v>19.79264159999995</c:v>
                </c:pt>
                <c:pt idx="14252">
                  <c:v>19.79403048</c:v>
                </c:pt>
                <c:pt idx="14253">
                  <c:v>19.795419359999954</c:v>
                </c:pt>
                <c:pt idx="14254">
                  <c:v>19.796808240000001</c:v>
                </c:pt>
                <c:pt idx="14255">
                  <c:v>19.798197120000001</c:v>
                </c:pt>
                <c:pt idx="14256">
                  <c:v>19.799585999999987</c:v>
                </c:pt>
                <c:pt idx="14257">
                  <c:v>19.800977760000045</c:v>
                </c:pt>
                <c:pt idx="14258">
                  <c:v>19.802366639999967</c:v>
                </c:pt>
                <c:pt idx="14259">
                  <c:v>19.803733199999989</c:v>
                </c:pt>
                <c:pt idx="14260">
                  <c:v>19.8051444</c:v>
                </c:pt>
                <c:pt idx="14261">
                  <c:v>19.806533279999961</c:v>
                </c:pt>
                <c:pt idx="14262">
                  <c:v>19.807913759999998</c:v>
                </c:pt>
                <c:pt idx="14263">
                  <c:v>19.809302639999967</c:v>
                </c:pt>
                <c:pt idx="14264">
                  <c:v>19.810694400000031</c:v>
                </c:pt>
                <c:pt idx="14265">
                  <c:v>19.81208328</c:v>
                </c:pt>
                <c:pt idx="14266">
                  <c:v>19.813472160000028</c:v>
                </c:pt>
                <c:pt idx="14267">
                  <c:v>19.814861040000061</c:v>
                </c:pt>
                <c:pt idx="14268">
                  <c:v>19.816252800000001</c:v>
                </c:pt>
                <c:pt idx="14269">
                  <c:v>19.817641680000001</c:v>
                </c:pt>
                <c:pt idx="14270">
                  <c:v>19.819030560000005</c:v>
                </c:pt>
                <c:pt idx="14271">
                  <c:v>19.820419440000002</c:v>
                </c:pt>
                <c:pt idx="14272">
                  <c:v>19.821808320000041</c:v>
                </c:pt>
                <c:pt idx="14273">
                  <c:v>19.823197199999999</c:v>
                </c:pt>
                <c:pt idx="14274">
                  <c:v>19.82458608</c:v>
                </c:pt>
                <c:pt idx="14275">
                  <c:v>19.82597784</c:v>
                </c:pt>
                <c:pt idx="14276">
                  <c:v>19.827366720000036</c:v>
                </c:pt>
                <c:pt idx="14277">
                  <c:v>19.828755600000001</c:v>
                </c:pt>
                <c:pt idx="14278">
                  <c:v>19.830133199999999</c:v>
                </c:pt>
                <c:pt idx="14279">
                  <c:v>19.831522079999989</c:v>
                </c:pt>
                <c:pt idx="14280">
                  <c:v>19.832911199999998</c:v>
                </c:pt>
                <c:pt idx="14281">
                  <c:v>19.834300079999988</c:v>
                </c:pt>
                <c:pt idx="14282">
                  <c:v>19.835688959999999</c:v>
                </c:pt>
                <c:pt idx="14283">
                  <c:v>19.83708048000004</c:v>
                </c:pt>
                <c:pt idx="14284">
                  <c:v>19.838469360000001</c:v>
                </c:pt>
                <c:pt idx="14285">
                  <c:v>19.839858240000044</c:v>
                </c:pt>
                <c:pt idx="14286">
                  <c:v>19.841247119999988</c:v>
                </c:pt>
                <c:pt idx="14287">
                  <c:v>19.842638879999942</c:v>
                </c:pt>
                <c:pt idx="14288">
                  <c:v>19.844027759999999</c:v>
                </c:pt>
                <c:pt idx="14289">
                  <c:v>19.845419519999961</c:v>
                </c:pt>
                <c:pt idx="14290">
                  <c:v>19.846808400000036</c:v>
                </c:pt>
                <c:pt idx="14291">
                  <c:v>19.848199919999967</c:v>
                </c:pt>
                <c:pt idx="14292">
                  <c:v>19.849586160000001</c:v>
                </c:pt>
                <c:pt idx="14293">
                  <c:v>19.850975040000044</c:v>
                </c:pt>
                <c:pt idx="14294">
                  <c:v>19.852363920000005</c:v>
                </c:pt>
                <c:pt idx="14295">
                  <c:v>19.853755440000036</c:v>
                </c:pt>
                <c:pt idx="14296">
                  <c:v>19.855144320000001</c:v>
                </c:pt>
                <c:pt idx="14297">
                  <c:v>19.856533199999987</c:v>
                </c:pt>
                <c:pt idx="14298">
                  <c:v>19.857913920000041</c:v>
                </c:pt>
                <c:pt idx="14299">
                  <c:v>19.859305440000028</c:v>
                </c:pt>
                <c:pt idx="14300">
                  <c:v>19.86069432</c:v>
                </c:pt>
                <c:pt idx="14301">
                  <c:v>19.862083199999987</c:v>
                </c:pt>
                <c:pt idx="14302">
                  <c:v>19.863472079999966</c:v>
                </c:pt>
                <c:pt idx="14303">
                  <c:v>19.864863839999988</c:v>
                </c:pt>
                <c:pt idx="14304">
                  <c:v>19.866252719999999</c:v>
                </c:pt>
                <c:pt idx="14305">
                  <c:v>19.867641599999967</c:v>
                </c:pt>
                <c:pt idx="14306">
                  <c:v>19.869030479999989</c:v>
                </c:pt>
                <c:pt idx="14307">
                  <c:v>19.87041936</c:v>
                </c:pt>
                <c:pt idx="14308">
                  <c:v>19.871811120000061</c:v>
                </c:pt>
                <c:pt idx="14309">
                  <c:v>19.873200000000001</c:v>
                </c:pt>
                <c:pt idx="14310">
                  <c:v>19.874577840000001</c:v>
                </c:pt>
                <c:pt idx="14311">
                  <c:v>19.875969359999999</c:v>
                </c:pt>
                <c:pt idx="14312">
                  <c:v>19.877361120000053</c:v>
                </c:pt>
                <c:pt idx="14313">
                  <c:v>19.87875</c:v>
                </c:pt>
                <c:pt idx="14314">
                  <c:v>19.880138879999965</c:v>
                </c:pt>
                <c:pt idx="14315">
                  <c:v>19.881530639999966</c:v>
                </c:pt>
                <c:pt idx="14316">
                  <c:v>19.882919520000002</c:v>
                </c:pt>
                <c:pt idx="14317">
                  <c:v>19.884308400000005</c:v>
                </c:pt>
                <c:pt idx="14318">
                  <c:v>19.885697279999949</c:v>
                </c:pt>
                <c:pt idx="14319">
                  <c:v>19.887088800000001</c:v>
                </c:pt>
                <c:pt idx="14320">
                  <c:v>19.888477679999966</c:v>
                </c:pt>
                <c:pt idx="14321">
                  <c:v>19.889866560000005</c:v>
                </c:pt>
                <c:pt idx="14322">
                  <c:v>19.891244399999987</c:v>
                </c:pt>
                <c:pt idx="14323">
                  <c:v>19.892644320000002</c:v>
                </c:pt>
                <c:pt idx="14324">
                  <c:v>19.894033199999999</c:v>
                </c:pt>
                <c:pt idx="14325">
                  <c:v>19.895400000000002</c:v>
                </c:pt>
                <c:pt idx="14326">
                  <c:v>19.896811200000005</c:v>
                </c:pt>
                <c:pt idx="14327">
                  <c:v>19.8981888</c:v>
                </c:pt>
                <c:pt idx="14328">
                  <c:v>19.89957768</c:v>
                </c:pt>
                <c:pt idx="14329">
                  <c:v>19.900966560000001</c:v>
                </c:pt>
                <c:pt idx="14330">
                  <c:v>19.902355440000001</c:v>
                </c:pt>
                <c:pt idx="14331">
                  <c:v>19.903744319999966</c:v>
                </c:pt>
                <c:pt idx="14332">
                  <c:v>19.905136079999934</c:v>
                </c:pt>
                <c:pt idx="14333">
                  <c:v>19.906524959999967</c:v>
                </c:pt>
                <c:pt idx="14334">
                  <c:v>19.907913839999971</c:v>
                </c:pt>
                <c:pt idx="14335">
                  <c:v>19.909302719999989</c:v>
                </c:pt>
                <c:pt idx="14336">
                  <c:v>19.9106916</c:v>
                </c:pt>
                <c:pt idx="14337">
                  <c:v>19.91208048</c:v>
                </c:pt>
                <c:pt idx="14338">
                  <c:v>19.913469360000001</c:v>
                </c:pt>
                <c:pt idx="14339">
                  <c:v>19.91485824000004</c:v>
                </c:pt>
                <c:pt idx="14340">
                  <c:v>19.916250000000005</c:v>
                </c:pt>
                <c:pt idx="14341">
                  <c:v>19.917638879999963</c:v>
                </c:pt>
                <c:pt idx="14342">
                  <c:v>19.919033279999965</c:v>
                </c:pt>
                <c:pt idx="14343">
                  <c:v>19.920422159999966</c:v>
                </c:pt>
                <c:pt idx="14344">
                  <c:v>19.921811040000001</c:v>
                </c:pt>
                <c:pt idx="14345">
                  <c:v>19.923199920000002</c:v>
                </c:pt>
                <c:pt idx="14346">
                  <c:v>19.924588800000002</c:v>
                </c:pt>
                <c:pt idx="14347">
                  <c:v>19.925977680000003</c:v>
                </c:pt>
                <c:pt idx="14348">
                  <c:v>19.927366560000003</c:v>
                </c:pt>
                <c:pt idx="14349">
                  <c:v>19.92875544</c:v>
                </c:pt>
                <c:pt idx="14350">
                  <c:v>19.93014432</c:v>
                </c:pt>
                <c:pt idx="14351">
                  <c:v>19.931533199999986</c:v>
                </c:pt>
                <c:pt idx="14352">
                  <c:v>19.932922079999965</c:v>
                </c:pt>
                <c:pt idx="14353">
                  <c:v>19.934302799999987</c:v>
                </c:pt>
                <c:pt idx="14354">
                  <c:v>19.935691679999966</c:v>
                </c:pt>
                <c:pt idx="14355">
                  <c:v>19.937080560000005</c:v>
                </c:pt>
                <c:pt idx="14356">
                  <c:v>19.938469439999967</c:v>
                </c:pt>
                <c:pt idx="14357">
                  <c:v>19.939858320000042</c:v>
                </c:pt>
                <c:pt idx="14358">
                  <c:v>19.941247199999989</c:v>
                </c:pt>
                <c:pt idx="14359">
                  <c:v>19.942636079999922</c:v>
                </c:pt>
                <c:pt idx="14360">
                  <c:v>19.94402496</c:v>
                </c:pt>
                <c:pt idx="14361">
                  <c:v>19.945413839999929</c:v>
                </c:pt>
                <c:pt idx="14362">
                  <c:v>19.946802720000001</c:v>
                </c:pt>
                <c:pt idx="14363">
                  <c:v>19.948191599999966</c:v>
                </c:pt>
                <c:pt idx="14364">
                  <c:v>19.949580480000002</c:v>
                </c:pt>
                <c:pt idx="14365">
                  <c:v>19.95096936000003</c:v>
                </c:pt>
                <c:pt idx="14366">
                  <c:v>19.952361119999999</c:v>
                </c:pt>
                <c:pt idx="14367">
                  <c:v>19.953752639999962</c:v>
                </c:pt>
                <c:pt idx="14368">
                  <c:v>19.955141519999962</c:v>
                </c:pt>
                <c:pt idx="14369">
                  <c:v>19.956530639999961</c:v>
                </c:pt>
                <c:pt idx="14370">
                  <c:v>19.957922160000031</c:v>
                </c:pt>
                <c:pt idx="14371">
                  <c:v>19.959308399999987</c:v>
                </c:pt>
                <c:pt idx="14372">
                  <c:v>19.960697279999934</c:v>
                </c:pt>
                <c:pt idx="14373">
                  <c:v>19.962080639999961</c:v>
                </c:pt>
                <c:pt idx="14374">
                  <c:v>19.963469519999954</c:v>
                </c:pt>
                <c:pt idx="14375">
                  <c:v>19.964858400000036</c:v>
                </c:pt>
                <c:pt idx="14376">
                  <c:v>19.966238879999942</c:v>
                </c:pt>
                <c:pt idx="14377">
                  <c:v>19.967641679999961</c:v>
                </c:pt>
                <c:pt idx="14378">
                  <c:v>19.969030559999954</c:v>
                </c:pt>
                <c:pt idx="14379">
                  <c:v>19.970419439999965</c:v>
                </c:pt>
                <c:pt idx="14380">
                  <c:v>19.97180832000004</c:v>
                </c:pt>
                <c:pt idx="14381">
                  <c:v>19.973197199999987</c:v>
                </c:pt>
                <c:pt idx="14382">
                  <c:v>19.974586080000002</c:v>
                </c:pt>
                <c:pt idx="14383">
                  <c:v>19.97597496000003</c:v>
                </c:pt>
                <c:pt idx="14384">
                  <c:v>19.977363840000002</c:v>
                </c:pt>
                <c:pt idx="14385">
                  <c:v>19.978752719999989</c:v>
                </c:pt>
                <c:pt idx="14386">
                  <c:v>19.980144479999961</c:v>
                </c:pt>
                <c:pt idx="14387">
                  <c:v>19.981533359999954</c:v>
                </c:pt>
                <c:pt idx="14388">
                  <c:v>19.982922239999933</c:v>
                </c:pt>
                <c:pt idx="14389">
                  <c:v>19.984311120000001</c:v>
                </c:pt>
                <c:pt idx="14390">
                  <c:v>19.985699999999934</c:v>
                </c:pt>
                <c:pt idx="14391">
                  <c:v>19.987074960000001</c:v>
                </c:pt>
                <c:pt idx="14392">
                  <c:v>19.988463839999934</c:v>
                </c:pt>
                <c:pt idx="14393">
                  <c:v>19.98985824</c:v>
                </c:pt>
                <c:pt idx="14394">
                  <c:v>19.991247120000001</c:v>
                </c:pt>
                <c:pt idx="14395">
                  <c:v>19.992635999999958</c:v>
                </c:pt>
                <c:pt idx="14396">
                  <c:v>19.994027760000005</c:v>
                </c:pt>
                <c:pt idx="14397">
                  <c:v>19.995419519999942</c:v>
                </c:pt>
                <c:pt idx="14398">
                  <c:v>19.996808399999999</c:v>
                </c:pt>
                <c:pt idx="14399">
                  <c:v>19.998197279999943</c:v>
                </c:pt>
                <c:pt idx="14400">
                  <c:v>19.99958616</c:v>
                </c:pt>
                <c:pt idx="14401">
                  <c:v>20.000975040000029</c:v>
                </c:pt>
                <c:pt idx="14402">
                  <c:v>20.002366559999967</c:v>
                </c:pt>
                <c:pt idx="14403">
                  <c:v>20.003755439999999</c:v>
                </c:pt>
                <c:pt idx="14404">
                  <c:v>20.005136159999989</c:v>
                </c:pt>
                <c:pt idx="14405">
                  <c:v>20.00652504</c:v>
                </c:pt>
                <c:pt idx="14406">
                  <c:v>20.007913920000028</c:v>
                </c:pt>
                <c:pt idx="14407">
                  <c:v>20.009305439999999</c:v>
                </c:pt>
                <c:pt idx="14408">
                  <c:v>20.010694319999999</c:v>
                </c:pt>
                <c:pt idx="14409">
                  <c:v>20.012083199999999</c:v>
                </c:pt>
                <c:pt idx="14410">
                  <c:v>20.013474960000028</c:v>
                </c:pt>
                <c:pt idx="14411">
                  <c:v>20.014863840000036</c:v>
                </c:pt>
                <c:pt idx="14412">
                  <c:v>20.016252720000036</c:v>
                </c:pt>
                <c:pt idx="14413">
                  <c:v>20.017633199999999</c:v>
                </c:pt>
                <c:pt idx="14414">
                  <c:v>20.019022079999989</c:v>
                </c:pt>
                <c:pt idx="14415">
                  <c:v>20.020411199999987</c:v>
                </c:pt>
                <c:pt idx="14416">
                  <c:v>20.021800079999988</c:v>
                </c:pt>
                <c:pt idx="14417">
                  <c:v>20.023188959999999</c:v>
                </c:pt>
                <c:pt idx="14418">
                  <c:v>20.024580480000001</c:v>
                </c:pt>
                <c:pt idx="14419">
                  <c:v>20.025972240000002</c:v>
                </c:pt>
                <c:pt idx="14420">
                  <c:v>20.027361120000045</c:v>
                </c:pt>
                <c:pt idx="14421">
                  <c:v>20.028752639999961</c:v>
                </c:pt>
                <c:pt idx="14422">
                  <c:v>20.030141520000001</c:v>
                </c:pt>
                <c:pt idx="14423">
                  <c:v>20.03153064</c:v>
                </c:pt>
                <c:pt idx="14424">
                  <c:v>20.03291952</c:v>
                </c:pt>
                <c:pt idx="14425">
                  <c:v>20.034308400000036</c:v>
                </c:pt>
                <c:pt idx="14426">
                  <c:v>20.035697279999965</c:v>
                </c:pt>
                <c:pt idx="14427">
                  <c:v>20.03708616000004</c:v>
                </c:pt>
                <c:pt idx="14428">
                  <c:v>20.038475040000005</c:v>
                </c:pt>
                <c:pt idx="14429">
                  <c:v>20.039866560000029</c:v>
                </c:pt>
                <c:pt idx="14430">
                  <c:v>20.0412444</c:v>
                </c:pt>
                <c:pt idx="14431">
                  <c:v>20.042633279999926</c:v>
                </c:pt>
                <c:pt idx="14432">
                  <c:v>20.044025040000001</c:v>
                </c:pt>
                <c:pt idx="14433">
                  <c:v>20.045413919999966</c:v>
                </c:pt>
                <c:pt idx="14434">
                  <c:v>20.046802800000002</c:v>
                </c:pt>
                <c:pt idx="14435">
                  <c:v>20.04819432</c:v>
                </c:pt>
                <c:pt idx="14436">
                  <c:v>20.049583199999987</c:v>
                </c:pt>
                <c:pt idx="14437">
                  <c:v>20.050972080000001</c:v>
                </c:pt>
                <c:pt idx="14438">
                  <c:v>20.0523612</c:v>
                </c:pt>
                <c:pt idx="14439">
                  <c:v>20.05375008</c:v>
                </c:pt>
                <c:pt idx="14440">
                  <c:v>20.055141599999967</c:v>
                </c:pt>
                <c:pt idx="14441">
                  <c:v>20.056527839999966</c:v>
                </c:pt>
                <c:pt idx="14442">
                  <c:v>20.057916720000041</c:v>
                </c:pt>
                <c:pt idx="14443">
                  <c:v>20.05930824</c:v>
                </c:pt>
                <c:pt idx="14444">
                  <c:v>20.06069712</c:v>
                </c:pt>
                <c:pt idx="14445">
                  <c:v>20.062085999999987</c:v>
                </c:pt>
                <c:pt idx="14446">
                  <c:v>20.063474879999966</c:v>
                </c:pt>
                <c:pt idx="14447">
                  <c:v>20.064863760000041</c:v>
                </c:pt>
                <c:pt idx="14448">
                  <c:v>20.066255519999999</c:v>
                </c:pt>
                <c:pt idx="14449">
                  <c:v>20.067644399999967</c:v>
                </c:pt>
                <c:pt idx="14450">
                  <c:v>20.069033279999942</c:v>
                </c:pt>
                <c:pt idx="14451">
                  <c:v>20.07042216</c:v>
                </c:pt>
                <c:pt idx="14452">
                  <c:v>20.071811040000028</c:v>
                </c:pt>
                <c:pt idx="14453">
                  <c:v>20.073186</c:v>
                </c:pt>
                <c:pt idx="14454">
                  <c:v>20.074577760000036</c:v>
                </c:pt>
                <c:pt idx="14455">
                  <c:v>20.075966640000001</c:v>
                </c:pt>
                <c:pt idx="14456">
                  <c:v>20.07735552000004</c:v>
                </c:pt>
                <c:pt idx="14457">
                  <c:v>20.078747279999945</c:v>
                </c:pt>
                <c:pt idx="14458">
                  <c:v>20.080138799999986</c:v>
                </c:pt>
                <c:pt idx="14459">
                  <c:v>20.081527679999965</c:v>
                </c:pt>
                <c:pt idx="14460">
                  <c:v>20.082916559999966</c:v>
                </c:pt>
                <c:pt idx="14461">
                  <c:v>20.084311200000002</c:v>
                </c:pt>
                <c:pt idx="14462">
                  <c:v>20.085700079999949</c:v>
                </c:pt>
                <c:pt idx="14463">
                  <c:v>20.087088959999999</c:v>
                </c:pt>
                <c:pt idx="14464">
                  <c:v>20.088477839999943</c:v>
                </c:pt>
                <c:pt idx="14465">
                  <c:v>20.089866720000028</c:v>
                </c:pt>
                <c:pt idx="14466">
                  <c:v>20.091255600000036</c:v>
                </c:pt>
                <c:pt idx="14467">
                  <c:v>20.092644479999965</c:v>
                </c:pt>
                <c:pt idx="14468">
                  <c:v>20.094033360000001</c:v>
                </c:pt>
                <c:pt idx="14469">
                  <c:v>20.095422239999934</c:v>
                </c:pt>
                <c:pt idx="14470">
                  <c:v>20.096811119999998</c:v>
                </c:pt>
                <c:pt idx="14471">
                  <c:v>20.098199999999967</c:v>
                </c:pt>
                <c:pt idx="14472">
                  <c:v>20.099588879999967</c:v>
                </c:pt>
                <c:pt idx="14473">
                  <c:v>20.100966720000045</c:v>
                </c:pt>
                <c:pt idx="14474">
                  <c:v>20.102355600000031</c:v>
                </c:pt>
                <c:pt idx="14475">
                  <c:v>20.103744480000003</c:v>
                </c:pt>
                <c:pt idx="14476">
                  <c:v>20.10513336</c:v>
                </c:pt>
                <c:pt idx="14477">
                  <c:v>20.106522239999954</c:v>
                </c:pt>
                <c:pt idx="14478">
                  <c:v>20.107911120000061</c:v>
                </c:pt>
                <c:pt idx="14479">
                  <c:v>20.109302639999989</c:v>
                </c:pt>
                <c:pt idx="14480">
                  <c:v>20.110694400000028</c:v>
                </c:pt>
                <c:pt idx="14481">
                  <c:v>20.11208064000003</c:v>
                </c:pt>
                <c:pt idx="14482">
                  <c:v>20.113469520000031</c:v>
                </c:pt>
                <c:pt idx="14483">
                  <c:v>20.114858400000074</c:v>
                </c:pt>
                <c:pt idx="14484">
                  <c:v>20.11624728</c:v>
                </c:pt>
                <c:pt idx="14485">
                  <c:v>20.117636160000028</c:v>
                </c:pt>
                <c:pt idx="14486">
                  <c:v>20.119027680000031</c:v>
                </c:pt>
                <c:pt idx="14487">
                  <c:v>20.120416559999967</c:v>
                </c:pt>
                <c:pt idx="14488">
                  <c:v>20.121805440000042</c:v>
                </c:pt>
                <c:pt idx="14489">
                  <c:v>20.123194320000028</c:v>
                </c:pt>
                <c:pt idx="14490">
                  <c:v>20.1245832</c:v>
                </c:pt>
                <c:pt idx="14491">
                  <c:v>20.12597208</c:v>
                </c:pt>
                <c:pt idx="14492">
                  <c:v>20.127355440000045</c:v>
                </c:pt>
                <c:pt idx="14493">
                  <c:v>20.128747199999989</c:v>
                </c:pt>
                <c:pt idx="14494">
                  <c:v>20.13013608</c:v>
                </c:pt>
                <c:pt idx="14495">
                  <c:v>20.131524960000029</c:v>
                </c:pt>
                <c:pt idx="14496">
                  <c:v>20.132913840000001</c:v>
                </c:pt>
                <c:pt idx="14497">
                  <c:v>20.13430560000004</c:v>
                </c:pt>
                <c:pt idx="14498">
                  <c:v>20.135694479999987</c:v>
                </c:pt>
                <c:pt idx="14499">
                  <c:v>20.137083359999998</c:v>
                </c:pt>
                <c:pt idx="14500">
                  <c:v>20.13847488</c:v>
                </c:pt>
                <c:pt idx="14501">
                  <c:v>20.139863760000061</c:v>
                </c:pt>
                <c:pt idx="14502">
                  <c:v>20.141252639999987</c:v>
                </c:pt>
                <c:pt idx="14503">
                  <c:v>20.142641519999962</c:v>
                </c:pt>
                <c:pt idx="14504">
                  <c:v>20.14403064</c:v>
                </c:pt>
                <c:pt idx="14505">
                  <c:v>20.145419519999965</c:v>
                </c:pt>
                <c:pt idx="14506">
                  <c:v>20.146808399999998</c:v>
                </c:pt>
                <c:pt idx="14507">
                  <c:v>20.148197279999962</c:v>
                </c:pt>
                <c:pt idx="14508">
                  <c:v>20.1495888</c:v>
                </c:pt>
                <c:pt idx="14509">
                  <c:v>20.150977680000036</c:v>
                </c:pt>
                <c:pt idx="14510">
                  <c:v>20.152366560000001</c:v>
                </c:pt>
                <c:pt idx="14511">
                  <c:v>20.153744400000001</c:v>
                </c:pt>
                <c:pt idx="14512">
                  <c:v>20.155133279999966</c:v>
                </c:pt>
                <c:pt idx="14513">
                  <c:v>20.156522160000005</c:v>
                </c:pt>
                <c:pt idx="14514">
                  <c:v>20.157911040000045</c:v>
                </c:pt>
                <c:pt idx="14515">
                  <c:v>20.159302799999999</c:v>
                </c:pt>
                <c:pt idx="14516">
                  <c:v>20.160691679999989</c:v>
                </c:pt>
                <c:pt idx="14517">
                  <c:v>20.16208056</c:v>
                </c:pt>
                <c:pt idx="14518">
                  <c:v>20.16346656</c:v>
                </c:pt>
                <c:pt idx="14519">
                  <c:v>20.164863840000031</c:v>
                </c:pt>
                <c:pt idx="14520">
                  <c:v>20.166252719999999</c:v>
                </c:pt>
                <c:pt idx="14521">
                  <c:v>20.1676416</c:v>
                </c:pt>
                <c:pt idx="14522">
                  <c:v>20.16903048</c:v>
                </c:pt>
                <c:pt idx="14523">
                  <c:v>20.1704112</c:v>
                </c:pt>
                <c:pt idx="14524">
                  <c:v>20.171808240000036</c:v>
                </c:pt>
                <c:pt idx="14525">
                  <c:v>20.17319712000004</c:v>
                </c:pt>
                <c:pt idx="14526">
                  <c:v>20.174586000000001</c:v>
                </c:pt>
                <c:pt idx="14527">
                  <c:v>20.175966719999998</c:v>
                </c:pt>
                <c:pt idx="14528">
                  <c:v>20.177355600000041</c:v>
                </c:pt>
                <c:pt idx="14529">
                  <c:v>20.178744479999967</c:v>
                </c:pt>
                <c:pt idx="14530">
                  <c:v>20.180133359999989</c:v>
                </c:pt>
                <c:pt idx="14531">
                  <c:v>20.181524879999962</c:v>
                </c:pt>
                <c:pt idx="14532">
                  <c:v>20.182913759999987</c:v>
                </c:pt>
                <c:pt idx="14533">
                  <c:v>20.184305520000031</c:v>
                </c:pt>
                <c:pt idx="14534">
                  <c:v>20.185694400000003</c:v>
                </c:pt>
                <c:pt idx="14535">
                  <c:v>20.18708328</c:v>
                </c:pt>
                <c:pt idx="14536">
                  <c:v>20.18847504</c:v>
                </c:pt>
                <c:pt idx="14537">
                  <c:v>20.189861040000036</c:v>
                </c:pt>
                <c:pt idx="14538">
                  <c:v>20.191252800000001</c:v>
                </c:pt>
                <c:pt idx="14539">
                  <c:v>20.192641679999966</c:v>
                </c:pt>
                <c:pt idx="14540">
                  <c:v>20.194030560000005</c:v>
                </c:pt>
                <c:pt idx="14541">
                  <c:v>20.195419440000002</c:v>
                </c:pt>
                <c:pt idx="14542">
                  <c:v>20.196811200000027</c:v>
                </c:pt>
                <c:pt idx="14543">
                  <c:v>20.1981888</c:v>
                </c:pt>
                <c:pt idx="14544">
                  <c:v>20.199577680000001</c:v>
                </c:pt>
                <c:pt idx="14545">
                  <c:v>20.200966559999987</c:v>
                </c:pt>
                <c:pt idx="14546">
                  <c:v>20.202355439999987</c:v>
                </c:pt>
                <c:pt idx="14547">
                  <c:v>20.203744319999963</c:v>
                </c:pt>
                <c:pt idx="14548">
                  <c:v>20.205133199999967</c:v>
                </c:pt>
                <c:pt idx="14549">
                  <c:v>20.206524959999989</c:v>
                </c:pt>
                <c:pt idx="14550">
                  <c:v>20.20791384</c:v>
                </c:pt>
                <c:pt idx="14551">
                  <c:v>20.20930272</c:v>
                </c:pt>
                <c:pt idx="14552">
                  <c:v>20.210691600000001</c:v>
                </c:pt>
                <c:pt idx="14553">
                  <c:v>20.212085999999999</c:v>
                </c:pt>
                <c:pt idx="14554">
                  <c:v>20.213477760000028</c:v>
                </c:pt>
                <c:pt idx="14555">
                  <c:v>20.214852720000053</c:v>
                </c:pt>
                <c:pt idx="14556">
                  <c:v>20.216255520000036</c:v>
                </c:pt>
                <c:pt idx="14557">
                  <c:v>20.217633360000001</c:v>
                </c:pt>
                <c:pt idx="14558">
                  <c:v>20.219022239999966</c:v>
                </c:pt>
                <c:pt idx="14559">
                  <c:v>20.220411120000001</c:v>
                </c:pt>
                <c:pt idx="14560">
                  <c:v>20.22180264</c:v>
                </c:pt>
                <c:pt idx="14561">
                  <c:v>20.223194400000001</c:v>
                </c:pt>
                <c:pt idx="14562">
                  <c:v>20.224586160000001</c:v>
                </c:pt>
                <c:pt idx="14563">
                  <c:v>20.225975040000005</c:v>
                </c:pt>
                <c:pt idx="14564">
                  <c:v>20.22736656</c:v>
                </c:pt>
                <c:pt idx="14565">
                  <c:v>20.22875544</c:v>
                </c:pt>
                <c:pt idx="14566">
                  <c:v>20.230136160000001</c:v>
                </c:pt>
                <c:pt idx="14567">
                  <c:v>20.231525040000001</c:v>
                </c:pt>
                <c:pt idx="14568">
                  <c:v>20.23291656</c:v>
                </c:pt>
                <c:pt idx="14569">
                  <c:v>20.234305440000028</c:v>
                </c:pt>
                <c:pt idx="14570">
                  <c:v>20.23569432</c:v>
                </c:pt>
                <c:pt idx="14571">
                  <c:v>20.237083200000001</c:v>
                </c:pt>
                <c:pt idx="14572">
                  <c:v>20.238472079999966</c:v>
                </c:pt>
                <c:pt idx="14573">
                  <c:v>20.239861200000028</c:v>
                </c:pt>
                <c:pt idx="14574">
                  <c:v>20.241252719999999</c:v>
                </c:pt>
                <c:pt idx="14575">
                  <c:v>20.242641599999942</c:v>
                </c:pt>
                <c:pt idx="14576">
                  <c:v>20.24403336</c:v>
                </c:pt>
                <c:pt idx="14577">
                  <c:v>20.245411199999989</c:v>
                </c:pt>
                <c:pt idx="14578">
                  <c:v>20.24680008</c:v>
                </c:pt>
                <c:pt idx="14579">
                  <c:v>20.24818896</c:v>
                </c:pt>
                <c:pt idx="14580">
                  <c:v>20.249577839999965</c:v>
                </c:pt>
                <c:pt idx="14581">
                  <c:v>20.25096672000004</c:v>
                </c:pt>
                <c:pt idx="14582">
                  <c:v>20.252355600000001</c:v>
                </c:pt>
                <c:pt idx="14583">
                  <c:v>20.253744480000002</c:v>
                </c:pt>
                <c:pt idx="14584">
                  <c:v>20.255133360000002</c:v>
                </c:pt>
                <c:pt idx="14585">
                  <c:v>20.256522239999942</c:v>
                </c:pt>
                <c:pt idx="14586">
                  <c:v>20.257911120000042</c:v>
                </c:pt>
                <c:pt idx="14587">
                  <c:v>20.259302639999966</c:v>
                </c:pt>
                <c:pt idx="14588">
                  <c:v>20.260691520000002</c:v>
                </c:pt>
                <c:pt idx="14589">
                  <c:v>20.262069359999963</c:v>
                </c:pt>
                <c:pt idx="14590">
                  <c:v>20.263466639999965</c:v>
                </c:pt>
                <c:pt idx="14591">
                  <c:v>20.26485552000004</c:v>
                </c:pt>
                <c:pt idx="14592">
                  <c:v>20.266247279999945</c:v>
                </c:pt>
                <c:pt idx="14593">
                  <c:v>20.267638799999986</c:v>
                </c:pt>
                <c:pt idx="14594">
                  <c:v>20.269027679999965</c:v>
                </c:pt>
                <c:pt idx="14595">
                  <c:v>20.270416559999966</c:v>
                </c:pt>
                <c:pt idx="14596">
                  <c:v>20.271808320000044</c:v>
                </c:pt>
                <c:pt idx="14597">
                  <c:v>20.273186160000005</c:v>
                </c:pt>
                <c:pt idx="14598">
                  <c:v>20.274588959999999</c:v>
                </c:pt>
                <c:pt idx="14599">
                  <c:v>20.275977839999989</c:v>
                </c:pt>
                <c:pt idx="14600">
                  <c:v>20.27735544000004</c:v>
                </c:pt>
                <c:pt idx="14601">
                  <c:v>20.278744319999966</c:v>
                </c:pt>
                <c:pt idx="14602">
                  <c:v>20.280133199999966</c:v>
                </c:pt>
                <c:pt idx="14603">
                  <c:v>20.281524959999967</c:v>
                </c:pt>
                <c:pt idx="14604">
                  <c:v>20.282916719999989</c:v>
                </c:pt>
                <c:pt idx="14605">
                  <c:v>20.2843056</c:v>
                </c:pt>
                <c:pt idx="14606">
                  <c:v>20.285694479999961</c:v>
                </c:pt>
                <c:pt idx="14607">
                  <c:v>20.287086000000002</c:v>
                </c:pt>
                <c:pt idx="14608">
                  <c:v>20.288474879999942</c:v>
                </c:pt>
                <c:pt idx="14609">
                  <c:v>20.289863759999999</c:v>
                </c:pt>
                <c:pt idx="14610">
                  <c:v>20.291255520000028</c:v>
                </c:pt>
                <c:pt idx="14611">
                  <c:v>20.292641519999961</c:v>
                </c:pt>
                <c:pt idx="14612">
                  <c:v>20.294030639999967</c:v>
                </c:pt>
                <c:pt idx="14613">
                  <c:v>20.295419519999943</c:v>
                </c:pt>
                <c:pt idx="14614">
                  <c:v>20.296808400000028</c:v>
                </c:pt>
                <c:pt idx="14615">
                  <c:v>20.298197279999961</c:v>
                </c:pt>
                <c:pt idx="14616">
                  <c:v>20.299574880000002</c:v>
                </c:pt>
                <c:pt idx="14617">
                  <c:v>20.300963760000045</c:v>
                </c:pt>
                <c:pt idx="14618">
                  <c:v>20.302352640000002</c:v>
                </c:pt>
                <c:pt idx="14619">
                  <c:v>20.303741520000003</c:v>
                </c:pt>
                <c:pt idx="14620">
                  <c:v>20.305130640000002</c:v>
                </c:pt>
                <c:pt idx="14621">
                  <c:v>20.306533199999986</c:v>
                </c:pt>
                <c:pt idx="14622">
                  <c:v>20.307922080000001</c:v>
                </c:pt>
                <c:pt idx="14623">
                  <c:v>20.3093112</c:v>
                </c:pt>
                <c:pt idx="14624">
                  <c:v>20.31070008</c:v>
                </c:pt>
                <c:pt idx="14625">
                  <c:v>20.312080560000005</c:v>
                </c:pt>
                <c:pt idx="14626">
                  <c:v>20.313469439999999</c:v>
                </c:pt>
                <c:pt idx="14627">
                  <c:v>20.314858320000074</c:v>
                </c:pt>
                <c:pt idx="14628">
                  <c:v>20.316247199999999</c:v>
                </c:pt>
                <c:pt idx="14629">
                  <c:v>20.31763608</c:v>
                </c:pt>
                <c:pt idx="14630">
                  <c:v>20.31902784</c:v>
                </c:pt>
                <c:pt idx="14631">
                  <c:v>20.320419360000002</c:v>
                </c:pt>
                <c:pt idx="14632">
                  <c:v>20.321808240000031</c:v>
                </c:pt>
                <c:pt idx="14633">
                  <c:v>20.323197120000028</c:v>
                </c:pt>
                <c:pt idx="14634">
                  <c:v>20.324586</c:v>
                </c:pt>
                <c:pt idx="14635">
                  <c:v>20.32597488</c:v>
                </c:pt>
                <c:pt idx="14636">
                  <c:v>20.327363760000036</c:v>
                </c:pt>
                <c:pt idx="14637">
                  <c:v>20.328752639999962</c:v>
                </c:pt>
                <c:pt idx="14638">
                  <c:v>20.330141519999987</c:v>
                </c:pt>
                <c:pt idx="14639">
                  <c:v>20.33153064</c:v>
                </c:pt>
                <c:pt idx="14640">
                  <c:v>20.332919520000001</c:v>
                </c:pt>
                <c:pt idx="14641">
                  <c:v>20.334308399999998</c:v>
                </c:pt>
                <c:pt idx="14642">
                  <c:v>20.335697279999962</c:v>
                </c:pt>
                <c:pt idx="14643">
                  <c:v>20.337086159999998</c:v>
                </c:pt>
                <c:pt idx="14644">
                  <c:v>20.338463760000028</c:v>
                </c:pt>
                <c:pt idx="14645">
                  <c:v>20.339852640000029</c:v>
                </c:pt>
                <c:pt idx="14646">
                  <c:v>20.341241520000001</c:v>
                </c:pt>
                <c:pt idx="14647">
                  <c:v>20.342630639999943</c:v>
                </c:pt>
                <c:pt idx="14648">
                  <c:v>20.344033199999988</c:v>
                </c:pt>
                <c:pt idx="14649">
                  <c:v>20.345422079999942</c:v>
                </c:pt>
                <c:pt idx="14650">
                  <c:v>20.346799920000002</c:v>
                </c:pt>
                <c:pt idx="14651">
                  <c:v>20.348188799999999</c:v>
                </c:pt>
                <c:pt idx="14652">
                  <c:v>20.349577679999989</c:v>
                </c:pt>
                <c:pt idx="14653">
                  <c:v>20.350969440000028</c:v>
                </c:pt>
                <c:pt idx="14654">
                  <c:v>20.352358320000036</c:v>
                </c:pt>
                <c:pt idx="14655">
                  <c:v>20.353750079999987</c:v>
                </c:pt>
                <c:pt idx="14656">
                  <c:v>20.3551416</c:v>
                </c:pt>
                <c:pt idx="14657">
                  <c:v>20.35653048</c:v>
                </c:pt>
                <c:pt idx="14658">
                  <c:v>20.357919360000036</c:v>
                </c:pt>
                <c:pt idx="14659">
                  <c:v>20.359308240000001</c:v>
                </c:pt>
                <c:pt idx="14660">
                  <c:v>20.360697120000001</c:v>
                </c:pt>
                <c:pt idx="14661">
                  <c:v>20.362085999999987</c:v>
                </c:pt>
                <c:pt idx="14662">
                  <c:v>20.3634612</c:v>
                </c:pt>
                <c:pt idx="14663">
                  <c:v>20.364866639999999</c:v>
                </c:pt>
                <c:pt idx="14664">
                  <c:v>20.366244479999967</c:v>
                </c:pt>
                <c:pt idx="14665">
                  <c:v>20.367633359999989</c:v>
                </c:pt>
                <c:pt idx="14666">
                  <c:v>20.369024879999962</c:v>
                </c:pt>
                <c:pt idx="14667">
                  <c:v>20.370413759999987</c:v>
                </c:pt>
                <c:pt idx="14668">
                  <c:v>20.371800000000036</c:v>
                </c:pt>
                <c:pt idx="14669">
                  <c:v>20.373188880000001</c:v>
                </c:pt>
                <c:pt idx="14670">
                  <c:v>20.37457776000004</c:v>
                </c:pt>
                <c:pt idx="14671">
                  <c:v>20.375966640000001</c:v>
                </c:pt>
                <c:pt idx="14672">
                  <c:v>20.377355520000044</c:v>
                </c:pt>
                <c:pt idx="14673">
                  <c:v>20.378747279999942</c:v>
                </c:pt>
                <c:pt idx="14674">
                  <c:v>20.380136159999989</c:v>
                </c:pt>
                <c:pt idx="14675">
                  <c:v>20.38152504</c:v>
                </c:pt>
                <c:pt idx="14676">
                  <c:v>20.382916560000002</c:v>
                </c:pt>
                <c:pt idx="14677">
                  <c:v>20.384305439999999</c:v>
                </c:pt>
                <c:pt idx="14678">
                  <c:v>20.385694319999967</c:v>
                </c:pt>
                <c:pt idx="14679">
                  <c:v>20.387083199999999</c:v>
                </c:pt>
                <c:pt idx="14680">
                  <c:v>20.38847207999995</c:v>
                </c:pt>
                <c:pt idx="14681">
                  <c:v>20.389861200000027</c:v>
                </c:pt>
                <c:pt idx="14682">
                  <c:v>20.391250079999999</c:v>
                </c:pt>
                <c:pt idx="14683">
                  <c:v>20.392641599999966</c:v>
                </c:pt>
                <c:pt idx="14684">
                  <c:v>20.394033360000005</c:v>
                </c:pt>
                <c:pt idx="14685">
                  <c:v>20.395411199999987</c:v>
                </c:pt>
                <c:pt idx="14686">
                  <c:v>20.396800079999988</c:v>
                </c:pt>
                <c:pt idx="14687">
                  <c:v>20.398188959999999</c:v>
                </c:pt>
                <c:pt idx="14688">
                  <c:v>20.399577839999989</c:v>
                </c:pt>
                <c:pt idx="14689">
                  <c:v>20.400966720000028</c:v>
                </c:pt>
                <c:pt idx="14690">
                  <c:v>20.4023556</c:v>
                </c:pt>
                <c:pt idx="14691">
                  <c:v>20.403744479999954</c:v>
                </c:pt>
                <c:pt idx="14692">
                  <c:v>20.405133359999965</c:v>
                </c:pt>
                <c:pt idx="14693">
                  <c:v>20.406522239999934</c:v>
                </c:pt>
                <c:pt idx="14694">
                  <c:v>20.40791112000004</c:v>
                </c:pt>
                <c:pt idx="14695">
                  <c:v>20.409302639999961</c:v>
                </c:pt>
                <c:pt idx="14696">
                  <c:v>20.41069152</c:v>
                </c:pt>
                <c:pt idx="14697">
                  <c:v>20.412080639999989</c:v>
                </c:pt>
                <c:pt idx="14698">
                  <c:v>20.41346952</c:v>
                </c:pt>
                <c:pt idx="14699">
                  <c:v>20.414858400000053</c:v>
                </c:pt>
                <c:pt idx="14700">
                  <c:v>20.416249919999963</c:v>
                </c:pt>
                <c:pt idx="14701">
                  <c:v>20.417638799999999</c:v>
                </c:pt>
                <c:pt idx="14702">
                  <c:v>20.419027679999989</c:v>
                </c:pt>
                <c:pt idx="14703">
                  <c:v>20.42041655999995</c:v>
                </c:pt>
                <c:pt idx="14704">
                  <c:v>20.421805440000028</c:v>
                </c:pt>
                <c:pt idx="14705">
                  <c:v>20.42319432</c:v>
                </c:pt>
                <c:pt idx="14706">
                  <c:v>20.424583199999987</c:v>
                </c:pt>
                <c:pt idx="14707">
                  <c:v>20.425972079999966</c:v>
                </c:pt>
                <c:pt idx="14708">
                  <c:v>20.4273612</c:v>
                </c:pt>
                <c:pt idx="14709">
                  <c:v>20.428750079999954</c:v>
                </c:pt>
                <c:pt idx="14710">
                  <c:v>20.430138960000001</c:v>
                </c:pt>
                <c:pt idx="14711">
                  <c:v>20.431530479999989</c:v>
                </c:pt>
                <c:pt idx="14712">
                  <c:v>20.43291936</c:v>
                </c:pt>
                <c:pt idx="14713">
                  <c:v>20.43430824</c:v>
                </c:pt>
                <c:pt idx="14714">
                  <c:v>20.43569712</c:v>
                </c:pt>
                <c:pt idx="14715">
                  <c:v>20.437086000000001</c:v>
                </c:pt>
                <c:pt idx="14716">
                  <c:v>20.438474879999966</c:v>
                </c:pt>
                <c:pt idx="14717">
                  <c:v>20.43985272000004</c:v>
                </c:pt>
                <c:pt idx="14718">
                  <c:v>20.441241599999966</c:v>
                </c:pt>
                <c:pt idx="14719">
                  <c:v>20.442633359999945</c:v>
                </c:pt>
                <c:pt idx="14720">
                  <c:v>20.444022239999942</c:v>
                </c:pt>
                <c:pt idx="14721">
                  <c:v>20.445416639999934</c:v>
                </c:pt>
                <c:pt idx="14722">
                  <c:v>20.446805519999987</c:v>
                </c:pt>
                <c:pt idx="14723">
                  <c:v>20.448197279999949</c:v>
                </c:pt>
                <c:pt idx="14724">
                  <c:v>20.449586160000003</c:v>
                </c:pt>
                <c:pt idx="14725">
                  <c:v>20.450963760000036</c:v>
                </c:pt>
                <c:pt idx="14726">
                  <c:v>20.452352639999965</c:v>
                </c:pt>
                <c:pt idx="14727">
                  <c:v>20.453755440000005</c:v>
                </c:pt>
                <c:pt idx="14728">
                  <c:v>20.455130639999961</c:v>
                </c:pt>
                <c:pt idx="14729">
                  <c:v>20.456519519999965</c:v>
                </c:pt>
                <c:pt idx="14730">
                  <c:v>20.45790840000004</c:v>
                </c:pt>
                <c:pt idx="14731">
                  <c:v>20.459297279999966</c:v>
                </c:pt>
                <c:pt idx="14732">
                  <c:v>20.460686160000002</c:v>
                </c:pt>
                <c:pt idx="14733">
                  <c:v>20.462077679999961</c:v>
                </c:pt>
                <c:pt idx="14734">
                  <c:v>20.463466559999965</c:v>
                </c:pt>
                <c:pt idx="14735">
                  <c:v>20.46485544000004</c:v>
                </c:pt>
                <c:pt idx="14736">
                  <c:v>20.466244319999966</c:v>
                </c:pt>
                <c:pt idx="14737">
                  <c:v>20.467633199999966</c:v>
                </c:pt>
                <c:pt idx="14738">
                  <c:v>20.469022079999945</c:v>
                </c:pt>
                <c:pt idx="14739">
                  <c:v>20.470411199999987</c:v>
                </c:pt>
                <c:pt idx="14740">
                  <c:v>20.471800080000001</c:v>
                </c:pt>
                <c:pt idx="14741">
                  <c:v>20.473188960000005</c:v>
                </c:pt>
                <c:pt idx="14742">
                  <c:v>20.474577840000002</c:v>
                </c:pt>
                <c:pt idx="14743">
                  <c:v>20.475966720000031</c:v>
                </c:pt>
                <c:pt idx="14744">
                  <c:v>20.477358240000001</c:v>
                </c:pt>
                <c:pt idx="14745">
                  <c:v>20.478747119999966</c:v>
                </c:pt>
                <c:pt idx="14746">
                  <c:v>20.480135999999966</c:v>
                </c:pt>
                <c:pt idx="14747">
                  <c:v>20.481527759999967</c:v>
                </c:pt>
                <c:pt idx="14748">
                  <c:v>20.482916639999942</c:v>
                </c:pt>
                <c:pt idx="14749">
                  <c:v>20.484305519999989</c:v>
                </c:pt>
                <c:pt idx="14750">
                  <c:v>20.485694399999961</c:v>
                </c:pt>
                <c:pt idx="14751">
                  <c:v>20.487083279999954</c:v>
                </c:pt>
                <c:pt idx="14752">
                  <c:v>20.488472159999965</c:v>
                </c:pt>
                <c:pt idx="14753">
                  <c:v>20.489861040000001</c:v>
                </c:pt>
                <c:pt idx="14754">
                  <c:v>20.491249919999966</c:v>
                </c:pt>
                <c:pt idx="14755">
                  <c:v>20.492638799999966</c:v>
                </c:pt>
                <c:pt idx="14756">
                  <c:v>20.494019520000002</c:v>
                </c:pt>
                <c:pt idx="14757">
                  <c:v>20.495413919999965</c:v>
                </c:pt>
                <c:pt idx="14758">
                  <c:v>20.496802799999987</c:v>
                </c:pt>
                <c:pt idx="14759">
                  <c:v>20.498191679999966</c:v>
                </c:pt>
                <c:pt idx="14760">
                  <c:v>20.499580560000002</c:v>
                </c:pt>
                <c:pt idx="14761">
                  <c:v>20.500969439999999</c:v>
                </c:pt>
                <c:pt idx="14762">
                  <c:v>20.502358319999999</c:v>
                </c:pt>
                <c:pt idx="14763">
                  <c:v>20.50375008</c:v>
                </c:pt>
                <c:pt idx="14764">
                  <c:v>20.505141600000002</c:v>
                </c:pt>
                <c:pt idx="14765">
                  <c:v>20.506530480000002</c:v>
                </c:pt>
                <c:pt idx="14766">
                  <c:v>20.507919360000031</c:v>
                </c:pt>
                <c:pt idx="14767">
                  <c:v>20.509308240000003</c:v>
                </c:pt>
                <c:pt idx="14768">
                  <c:v>20.510697120000028</c:v>
                </c:pt>
                <c:pt idx="14769">
                  <c:v>20.512086</c:v>
                </c:pt>
                <c:pt idx="14770">
                  <c:v>20.51347488</c:v>
                </c:pt>
                <c:pt idx="14771">
                  <c:v>20.514863760000061</c:v>
                </c:pt>
                <c:pt idx="14772">
                  <c:v>20.516252639999987</c:v>
                </c:pt>
                <c:pt idx="14773">
                  <c:v>20.517641519999987</c:v>
                </c:pt>
                <c:pt idx="14774">
                  <c:v>20.519019360000001</c:v>
                </c:pt>
                <c:pt idx="14775">
                  <c:v>20.520408240000002</c:v>
                </c:pt>
                <c:pt idx="14776">
                  <c:v>20.521797120000031</c:v>
                </c:pt>
                <c:pt idx="14777">
                  <c:v>20.523186000000003</c:v>
                </c:pt>
                <c:pt idx="14778">
                  <c:v>20.524574879999989</c:v>
                </c:pt>
                <c:pt idx="14779">
                  <c:v>20.525963760000028</c:v>
                </c:pt>
                <c:pt idx="14780">
                  <c:v>20.527355520000036</c:v>
                </c:pt>
                <c:pt idx="14781">
                  <c:v>20.528744399999965</c:v>
                </c:pt>
                <c:pt idx="14782">
                  <c:v>20.530138800000003</c:v>
                </c:pt>
                <c:pt idx="14783">
                  <c:v>20.53151664</c:v>
                </c:pt>
                <c:pt idx="14784">
                  <c:v>20.532908400000029</c:v>
                </c:pt>
                <c:pt idx="14785">
                  <c:v>20.534299920000031</c:v>
                </c:pt>
                <c:pt idx="14786">
                  <c:v>20.535688799999999</c:v>
                </c:pt>
                <c:pt idx="14787">
                  <c:v>20.53707504000004</c:v>
                </c:pt>
                <c:pt idx="14788">
                  <c:v>20.53846656</c:v>
                </c:pt>
                <c:pt idx="14789">
                  <c:v>20.539855440000061</c:v>
                </c:pt>
                <c:pt idx="14790">
                  <c:v>20.541244320000001</c:v>
                </c:pt>
                <c:pt idx="14791">
                  <c:v>20.542633199999965</c:v>
                </c:pt>
                <c:pt idx="14792">
                  <c:v>20.544027839999963</c:v>
                </c:pt>
                <c:pt idx="14793">
                  <c:v>20.545416719999967</c:v>
                </c:pt>
                <c:pt idx="14794">
                  <c:v>20.546808240000001</c:v>
                </c:pt>
                <c:pt idx="14795">
                  <c:v>20.548197120000001</c:v>
                </c:pt>
                <c:pt idx="14796">
                  <c:v>20.549585999999987</c:v>
                </c:pt>
                <c:pt idx="14797">
                  <c:v>20.55097224</c:v>
                </c:pt>
                <c:pt idx="14798">
                  <c:v>20.552361120000036</c:v>
                </c:pt>
                <c:pt idx="14799">
                  <c:v>20.553750000000001</c:v>
                </c:pt>
                <c:pt idx="14800">
                  <c:v>20.555138879999966</c:v>
                </c:pt>
                <c:pt idx="14801">
                  <c:v>20.556527760000005</c:v>
                </c:pt>
                <c:pt idx="14802">
                  <c:v>20.557908240000028</c:v>
                </c:pt>
                <c:pt idx="14803">
                  <c:v>20.559297120000029</c:v>
                </c:pt>
                <c:pt idx="14804">
                  <c:v>20.560688879999965</c:v>
                </c:pt>
                <c:pt idx="14805">
                  <c:v>20.562077760000001</c:v>
                </c:pt>
                <c:pt idx="14806">
                  <c:v>20.563466639999966</c:v>
                </c:pt>
                <c:pt idx="14807">
                  <c:v>20.564855520000044</c:v>
                </c:pt>
                <c:pt idx="14808">
                  <c:v>20.566244400000002</c:v>
                </c:pt>
                <c:pt idx="14809">
                  <c:v>20.567633279999949</c:v>
                </c:pt>
                <c:pt idx="14810">
                  <c:v>20.569022160000003</c:v>
                </c:pt>
                <c:pt idx="14811">
                  <c:v>20.570416560000002</c:v>
                </c:pt>
                <c:pt idx="14812">
                  <c:v>20.571805440000041</c:v>
                </c:pt>
                <c:pt idx="14813">
                  <c:v>20.573197199999999</c:v>
                </c:pt>
                <c:pt idx="14814">
                  <c:v>20.57458608</c:v>
                </c:pt>
                <c:pt idx="14815">
                  <c:v>20.575974960000028</c:v>
                </c:pt>
                <c:pt idx="14816">
                  <c:v>20.57736384</c:v>
                </c:pt>
                <c:pt idx="14817">
                  <c:v>20.578752720000001</c:v>
                </c:pt>
                <c:pt idx="14818">
                  <c:v>20.580138959999989</c:v>
                </c:pt>
                <c:pt idx="14819">
                  <c:v>20.58152783999995</c:v>
                </c:pt>
                <c:pt idx="14820">
                  <c:v>20.58291672</c:v>
                </c:pt>
                <c:pt idx="14821">
                  <c:v>20.5843056</c:v>
                </c:pt>
                <c:pt idx="14822">
                  <c:v>20.585697119999967</c:v>
                </c:pt>
                <c:pt idx="14823">
                  <c:v>20.587074960000031</c:v>
                </c:pt>
                <c:pt idx="14824">
                  <c:v>20.58847487999995</c:v>
                </c:pt>
                <c:pt idx="14825">
                  <c:v>20.589863760000028</c:v>
                </c:pt>
                <c:pt idx="14826">
                  <c:v>20.59125264</c:v>
                </c:pt>
                <c:pt idx="14827">
                  <c:v>20.592641519999965</c:v>
                </c:pt>
                <c:pt idx="14828">
                  <c:v>20.59403064</c:v>
                </c:pt>
                <c:pt idx="14829">
                  <c:v>20.595419519999961</c:v>
                </c:pt>
                <c:pt idx="14830">
                  <c:v>20.596797119999987</c:v>
                </c:pt>
                <c:pt idx="14831">
                  <c:v>20.598185999999988</c:v>
                </c:pt>
                <c:pt idx="14832">
                  <c:v>20.599574879999967</c:v>
                </c:pt>
                <c:pt idx="14833">
                  <c:v>20.600963760000042</c:v>
                </c:pt>
                <c:pt idx="14834">
                  <c:v>20.602352639999989</c:v>
                </c:pt>
                <c:pt idx="14835">
                  <c:v>20.60374152</c:v>
                </c:pt>
                <c:pt idx="14836">
                  <c:v>20.605138799999999</c:v>
                </c:pt>
                <c:pt idx="14837">
                  <c:v>20.606527679999989</c:v>
                </c:pt>
                <c:pt idx="14838">
                  <c:v>20.607916560000028</c:v>
                </c:pt>
                <c:pt idx="14839">
                  <c:v>20.609305440000028</c:v>
                </c:pt>
                <c:pt idx="14840">
                  <c:v>20.610697200000001</c:v>
                </c:pt>
                <c:pt idx="14841">
                  <c:v>20.612077679999999</c:v>
                </c:pt>
                <c:pt idx="14842">
                  <c:v>20.613466559999999</c:v>
                </c:pt>
                <c:pt idx="14843">
                  <c:v>20.614855440000081</c:v>
                </c:pt>
                <c:pt idx="14844">
                  <c:v>20.6162472</c:v>
                </c:pt>
                <c:pt idx="14845">
                  <c:v>20.6176332</c:v>
                </c:pt>
                <c:pt idx="14846">
                  <c:v>20.619022080000001</c:v>
                </c:pt>
                <c:pt idx="14847">
                  <c:v>20.620411199999999</c:v>
                </c:pt>
                <c:pt idx="14848">
                  <c:v>20.621802719999998</c:v>
                </c:pt>
                <c:pt idx="14849">
                  <c:v>20.623191599999988</c:v>
                </c:pt>
                <c:pt idx="14850">
                  <c:v>20.624580479999999</c:v>
                </c:pt>
                <c:pt idx="14851">
                  <c:v>20.625969359999999</c:v>
                </c:pt>
                <c:pt idx="14852">
                  <c:v>20.627361120000053</c:v>
                </c:pt>
                <c:pt idx="14853">
                  <c:v>20.62875</c:v>
                </c:pt>
                <c:pt idx="14854">
                  <c:v>20.630138880000001</c:v>
                </c:pt>
                <c:pt idx="14855">
                  <c:v>20.63152776000004</c:v>
                </c:pt>
                <c:pt idx="14856">
                  <c:v>20.632916639999987</c:v>
                </c:pt>
                <c:pt idx="14857">
                  <c:v>20.634308400000045</c:v>
                </c:pt>
                <c:pt idx="14858">
                  <c:v>20.635686</c:v>
                </c:pt>
                <c:pt idx="14859">
                  <c:v>20.637074880000029</c:v>
                </c:pt>
                <c:pt idx="14860">
                  <c:v>20.638463760000036</c:v>
                </c:pt>
                <c:pt idx="14861">
                  <c:v>20.63985264000004</c:v>
                </c:pt>
                <c:pt idx="14862">
                  <c:v>20.641241520000001</c:v>
                </c:pt>
                <c:pt idx="14863">
                  <c:v>20.642633279999934</c:v>
                </c:pt>
                <c:pt idx="14864">
                  <c:v>20.644022159999999</c:v>
                </c:pt>
                <c:pt idx="14865">
                  <c:v>20.645411039999967</c:v>
                </c:pt>
                <c:pt idx="14866">
                  <c:v>20.6468028</c:v>
                </c:pt>
                <c:pt idx="14867">
                  <c:v>20.64819168</c:v>
                </c:pt>
                <c:pt idx="14868">
                  <c:v>20.64958056</c:v>
                </c:pt>
                <c:pt idx="14869">
                  <c:v>20.650972080000031</c:v>
                </c:pt>
                <c:pt idx="14870">
                  <c:v>20.652361200000001</c:v>
                </c:pt>
                <c:pt idx="14871">
                  <c:v>20.653750080000005</c:v>
                </c:pt>
                <c:pt idx="14872">
                  <c:v>20.655138960000031</c:v>
                </c:pt>
                <c:pt idx="14873">
                  <c:v>20.656527840000003</c:v>
                </c:pt>
                <c:pt idx="14874">
                  <c:v>20.657916720000042</c:v>
                </c:pt>
                <c:pt idx="14875">
                  <c:v>20.659305600000028</c:v>
                </c:pt>
                <c:pt idx="14876">
                  <c:v>20.66069448</c:v>
                </c:pt>
                <c:pt idx="14877">
                  <c:v>20.66208048</c:v>
                </c:pt>
                <c:pt idx="14878">
                  <c:v>20.663469360000001</c:v>
                </c:pt>
                <c:pt idx="14879">
                  <c:v>20.66485824000004</c:v>
                </c:pt>
                <c:pt idx="14880">
                  <c:v>20.66625264</c:v>
                </c:pt>
                <c:pt idx="14881">
                  <c:v>20.66764152</c:v>
                </c:pt>
                <c:pt idx="14882">
                  <c:v>20.669030639999967</c:v>
                </c:pt>
                <c:pt idx="14883">
                  <c:v>20.67040824</c:v>
                </c:pt>
                <c:pt idx="14884">
                  <c:v>20.671797120000036</c:v>
                </c:pt>
                <c:pt idx="14885">
                  <c:v>20.673186000000001</c:v>
                </c:pt>
                <c:pt idx="14886">
                  <c:v>20.674577759999998</c:v>
                </c:pt>
                <c:pt idx="14887">
                  <c:v>20.675969520000031</c:v>
                </c:pt>
                <c:pt idx="14888">
                  <c:v>20.677358400000042</c:v>
                </c:pt>
                <c:pt idx="14889">
                  <c:v>20.67874727999995</c:v>
                </c:pt>
                <c:pt idx="14890">
                  <c:v>20.68013616</c:v>
                </c:pt>
                <c:pt idx="14891">
                  <c:v>20.68152504</c:v>
                </c:pt>
                <c:pt idx="14892">
                  <c:v>20.682916559999967</c:v>
                </c:pt>
                <c:pt idx="14893">
                  <c:v>20.684308320000028</c:v>
                </c:pt>
                <c:pt idx="14894">
                  <c:v>20.685697199999989</c:v>
                </c:pt>
                <c:pt idx="14895">
                  <c:v>20.68708608</c:v>
                </c:pt>
                <c:pt idx="14896">
                  <c:v>20.688474960000001</c:v>
                </c:pt>
                <c:pt idx="14897">
                  <c:v>20.689863840000001</c:v>
                </c:pt>
                <c:pt idx="14898">
                  <c:v>20.69125272000004</c:v>
                </c:pt>
                <c:pt idx="14899">
                  <c:v>20.692641600000002</c:v>
                </c:pt>
                <c:pt idx="14900">
                  <c:v>20.694030480000031</c:v>
                </c:pt>
                <c:pt idx="14901">
                  <c:v>20.695419360000002</c:v>
                </c:pt>
                <c:pt idx="14902">
                  <c:v>20.696797199999999</c:v>
                </c:pt>
                <c:pt idx="14903">
                  <c:v>20.698186079999989</c:v>
                </c:pt>
                <c:pt idx="14904">
                  <c:v>20.699574960000028</c:v>
                </c:pt>
                <c:pt idx="14905">
                  <c:v>20.70096384</c:v>
                </c:pt>
                <c:pt idx="14906">
                  <c:v>20.702355600000001</c:v>
                </c:pt>
                <c:pt idx="14907">
                  <c:v>20.703744479999965</c:v>
                </c:pt>
                <c:pt idx="14908">
                  <c:v>20.705133359999966</c:v>
                </c:pt>
                <c:pt idx="14909">
                  <c:v>20.706524879999961</c:v>
                </c:pt>
                <c:pt idx="14910">
                  <c:v>20.707913760000036</c:v>
                </c:pt>
                <c:pt idx="14911">
                  <c:v>20.709305520000001</c:v>
                </c:pt>
                <c:pt idx="14912">
                  <c:v>20.710694400000001</c:v>
                </c:pt>
                <c:pt idx="14913">
                  <c:v>20.712086159999988</c:v>
                </c:pt>
                <c:pt idx="14914">
                  <c:v>20.713475039999999</c:v>
                </c:pt>
                <c:pt idx="14915">
                  <c:v>20.714852640000029</c:v>
                </c:pt>
                <c:pt idx="14916">
                  <c:v>20.716241520000001</c:v>
                </c:pt>
                <c:pt idx="14917">
                  <c:v>20.717630639999989</c:v>
                </c:pt>
                <c:pt idx="14918">
                  <c:v>20.719022160000005</c:v>
                </c:pt>
                <c:pt idx="14919">
                  <c:v>20.7204084</c:v>
                </c:pt>
                <c:pt idx="14920">
                  <c:v>20.7217944</c:v>
                </c:pt>
                <c:pt idx="14921">
                  <c:v>20.723186160000001</c:v>
                </c:pt>
                <c:pt idx="14922">
                  <c:v>20.724575040000001</c:v>
                </c:pt>
                <c:pt idx="14923">
                  <c:v>20.725963920000005</c:v>
                </c:pt>
                <c:pt idx="14924">
                  <c:v>20.727352799999988</c:v>
                </c:pt>
                <c:pt idx="14925">
                  <c:v>20.728741679999942</c:v>
                </c:pt>
                <c:pt idx="14926">
                  <c:v>20.730130559999989</c:v>
                </c:pt>
                <c:pt idx="14927">
                  <c:v>20.731522079999966</c:v>
                </c:pt>
                <c:pt idx="14928">
                  <c:v>20.732913840000002</c:v>
                </c:pt>
                <c:pt idx="14929">
                  <c:v>20.734300080000001</c:v>
                </c:pt>
                <c:pt idx="14930">
                  <c:v>20.735688960000001</c:v>
                </c:pt>
                <c:pt idx="14931">
                  <c:v>20.737077840000001</c:v>
                </c:pt>
                <c:pt idx="14932">
                  <c:v>20.738466719999987</c:v>
                </c:pt>
                <c:pt idx="14933">
                  <c:v>20.739855600000041</c:v>
                </c:pt>
                <c:pt idx="14934">
                  <c:v>20.741247120000001</c:v>
                </c:pt>
                <c:pt idx="14935">
                  <c:v>20.742635999999958</c:v>
                </c:pt>
                <c:pt idx="14936">
                  <c:v>20.744024879999962</c:v>
                </c:pt>
                <c:pt idx="14937">
                  <c:v>20.745413759999963</c:v>
                </c:pt>
                <c:pt idx="14938">
                  <c:v>20.746802639999967</c:v>
                </c:pt>
                <c:pt idx="14939">
                  <c:v>20.748191519999967</c:v>
                </c:pt>
                <c:pt idx="14940">
                  <c:v>20.749580639999962</c:v>
                </c:pt>
                <c:pt idx="14941">
                  <c:v>20.750972160000028</c:v>
                </c:pt>
                <c:pt idx="14942">
                  <c:v>20.75236104</c:v>
                </c:pt>
                <c:pt idx="14943">
                  <c:v>20.753752799999987</c:v>
                </c:pt>
                <c:pt idx="14944">
                  <c:v>20.755141679999966</c:v>
                </c:pt>
                <c:pt idx="14945">
                  <c:v>20.756530560000002</c:v>
                </c:pt>
                <c:pt idx="14946">
                  <c:v>20.75791944000003</c:v>
                </c:pt>
                <c:pt idx="14947">
                  <c:v>20.759308319999999</c:v>
                </c:pt>
                <c:pt idx="14948">
                  <c:v>20.760683279999945</c:v>
                </c:pt>
                <c:pt idx="14949">
                  <c:v>20.762075039999971</c:v>
                </c:pt>
                <c:pt idx="14950">
                  <c:v>20.76346392</c:v>
                </c:pt>
                <c:pt idx="14951">
                  <c:v>20.764855439999998</c:v>
                </c:pt>
                <c:pt idx="14952">
                  <c:v>20.766244319999963</c:v>
                </c:pt>
                <c:pt idx="14953">
                  <c:v>20.767633199999967</c:v>
                </c:pt>
                <c:pt idx="14954">
                  <c:v>20.769024959999989</c:v>
                </c:pt>
                <c:pt idx="14955">
                  <c:v>20.770413839999957</c:v>
                </c:pt>
                <c:pt idx="14956">
                  <c:v>20.771802720000029</c:v>
                </c:pt>
                <c:pt idx="14957">
                  <c:v>20.773194480000001</c:v>
                </c:pt>
                <c:pt idx="14958">
                  <c:v>20.774583360000001</c:v>
                </c:pt>
                <c:pt idx="14959">
                  <c:v>20.775972240000002</c:v>
                </c:pt>
                <c:pt idx="14960">
                  <c:v>20.777361120000045</c:v>
                </c:pt>
                <c:pt idx="14961">
                  <c:v>20.778750000000002</c:v>
                </c:pt>
                <c:pt idx="14962">
                  <c:v>20.780138879999942</c:v>
                </c:pt>
                <c:pt idx="14963">
                  <c:v>20.7814944</c:v>
                </c:pt>
                <c:pt idx="14964">
                  <c:v>20.782891679999967</c:v>
                </c:pt>
                <c:pt idx="14965">
                  <c:v>20.78430552</c:v>
                </c:pt>
                <c:pt idx="14966">
                  <c:v>20.785694399999965</c:v>
                </c:pt>
                <c:pt idx="14967">
                  <c:v>20.787083279999965</c:v>
                </c:pt>
                <c:pt idx="14968">
                  <c:v>20.788472159999966</c:v>
                </c:pt>
                <c:pt idx="14969">
                  <c:v>20.789861039999987</c:v>
                </c:pt>
                <c:pt idx="14970">
                  <c:v>20.791249919999963</c:v>
                </c:pt>
                <c:pt idx="14971">
                  <c:v>20.792638799999967</c:v>
                </c:pt>
                <c:pt idx="14972">
                  <c:v>20.794027679999989</c:v>
                </c:pt>
                <c:pt idx="14973">
                  <c:v>20.79541655999995</c:v>
                </c:pt>
                <c:pt idx="14974">
                  <c:v>20.796805440000028</c:v>
                </c:pt>
                <c:pt idx="14975">
                  <c:v>20.79819432</c:v>
                </c:pt>
                <c:pt idx="14976">
                  <c:v>20.799586079999958</c:v>
                </c:pt>
                <c:pt idx="14977">
                  <c:v>20.800974959999998</c:v>
                </c:pt>
                <c:pt idx="14978">
                  <c:v>20.802363839999963</c:v>
                </c:pt>
                <c:pt idx="14979">
                  <c:v>20.803752719999999</c:v>
                </c:pt>
                <c:pt idx="14980">
                  <c:v>20.805130560000002</c:v>
                </c:pt>
                <c:pt idx="14981">
                  <c:v>20.806519440000002</c:v>
                </c:pt>
                <c:pt idx="14982">
                  <c:v>20.807911200000028</c:v>
                </c:pt>
                <c:pt idx="14983">
                  <c:v>20.8092972</c:v>
                </c:pt>
                <c:pt idx="14984">
                  <c:v>20.81068608</c:v>
                </c:pt>
                <c:pt idx="14985">
                  <c:v>20.812080479999999</c:v>
                </c:pt>
                <c:pt idx="14986">
                  <c:v>20.813469359999999</c:v>
                </c:pt>
                <c:pt idx="14987">
                  <c:v>20.814858240000053</c:v>
                </c:pt>
                <c:pt idx="14988">
                  <c:v>20.816247120000028</c:v>
                </c:pt>
                <c:pt idx="14989">
                  <c:v>20.817636</c:v>
                </c:pt>
                <c:pt idx="14990">
                  <c:v>20.819024880000001</c:v>
                </c:pt>
                <c:pt idx="14991">
                  <c:v>20.820413760000001</c:v>
                </c:pt>
                <c:pt idx="14992">
                  <c:v>20.821802640000001</c:v>
                </c:pt>
                <c:pt idx="14993">
                  <c:v>20.823191520000005</c:v>
                </c:pt>
                <c:pt idx="14994">
                  <c:v>20.824580640000001</c:v>
                </c:pt>
                <c:pt idx="14995">
                  <c:v>20.825969520000001</c:v>
                </c:pt>
                <c:pt idx="14996">
                  <c:v>20.82735840000004</c:v>
                </c:pt>
                <c:pt idx="14997">
                  <c:v>20.828747279999945</c:v>
                </c:pt>
                <c:pt idx="14998">
                  <c:v>20.8301388</c:v>
                </c:pt>
                <c:pt idx="14999">
                  <c:v>20.831530560000001</c:v>
                </c:pt>
                <c:pt idx="15000">
                  <c:v>20.83290840000004</c:v>
                </c:pt>
                <c:pt idx="15001">
                  <c:v>20.834297280000001</c:v>
                </c:pt>
                <c:pt idx="15002">
                  <c:v>20.835686160000005</c:v>
                </c:pt>
                <c:pt idx="15003">
                  <c:v>20.837075040000045</c:v>
                </c:pt>
                <c:pt idx="15004">
                  <c:v>20.838463919999999</c:v>
                </c:pt>
                <c:pt idx="15005">
                  <c:v>20.839852800000028</c:v>
                </c:pt>
                <c:pt idx="15006">
                  <c:v>20.84124168</c:v>
                </c:pt>
                <c:pt idx="15007">
                  <c:v>20.842641599999954</c:v>
                </c:pt>
                <c:pt idx="15008">
                  <c:v>20.84401944</c:v>
                </c:pt>
                <c:pt idx="15009">
                  <c:v>20.845408320000001</c:v>
                </c:pt>
                <c:pt idx="15010">
                  <c:v>20.846800080000001</c:v>
                </c:pt>
                <c:pt idx="15011">
                  <c:v>20.8481916</c:v>
                </c:pt>
                <c:pt idx="15012">
                  <c:v>20.84958048</c:v>
                </c:pt>
                <c:pt idx="15013">
                  <c:v>20.850969360000036</c:v>
                </c:pt>
                <c:pt idx="15014">
                  <c:v>20.85236112000004</c:v>
                </c:pt>
                <c:pt idx="15015">
                  <c:v>20.853750000000005</c:v>
                </c:pt>
                <c:pt idx="15016">
                  <c:v>20.855138879999963</c:v>
                </c:pt>
                <c:pt idx="15017">
                  <c:v>20.856527759999999</c:v>
                </c:pt>
                <c:pt idx="15018">
                  <c:v>20.857916639999999</c:v>
                </c:pt>
                <c:pt idx="15019">
                  <c:v>20.859305519999999</c:v>
                </c:pt>
                <c:pt idx="15020">
                  <c:v>20.8606944</c:v>
                </c:pt>
                <c:pt idx="15021">
                  <c:v>20.86208616</c:v>
                </c:pt>
                <c:pt idx="15022">
                  <c:v>20.863463760000005</c:v>
                </c:pt>
                <c:pt idx="15023">
                  <c:v>20.864852640000031</c:v>
                </c:pt>
                <c:pt idx="15024">
                  <c:v>20.866241520000003</c:v>
                </c:pt>
                <c:pt idx="15025">
                  <c:v>20.86763616</c:v>
                </c:pt>
                <c:pt idx="15026">
                  <c:v>20.86902216</c:v>
                </c:pt>
                <c:pt idx="15027">
                  <c:v>20.87041104</c:v>
                </c:pt>
                <c:pt idx="15028">
                  <c:v>20.871802800000001</c:v>
                </c:pt>
                <c:pt idx="15029">
                  <c:v>20.873191680000001</c:v>
                </c:pt>
                <c:pt idx="15030">
                  <c:v>20.874580560000005</c:v>
                </c:pt>
                <c:pt idx="15031">
                  <c:v>20.875969439999999</c:v>
                </c:pt>
                <c:pt idx="15032">
                  <c:v>20.877358320000042</c:v>
                </c:pt>
                <c:pt idx="15033">
                  <c:v>20.878747199999989</c:v>
                </c:pt>
                <c:pt idx="15034">
                  <c:v>20.880136079999957</c:v>
                </c:pt>
                <c:pt idx="15035">
                  <c:v>20.881527839999961</c:v>
                </c:pt>
                <c:pt idx="15036">
                  <c:v>20.882916720000001</c:v>
                </c:pt>
                <c:pt idx="15037">
                  <c:v>20.884308240000003</c:v>
                </c:pt>
                <c:pt idx="15038">
                  <c:v>20.88569712</c:v>
                </c:pt>
                <c:pt idx="15039">
                  <c:v>20.887072080000003</c:v>
                </c:pt>
                <c:pt idx="15040">
                  <c:v>20.888463839999961</c:v>
                </c:pt>
                <c:pt idx="15041">
                  <c:v>20.889852720000036</c:v>
                </c:pt>
                <c:pt idx="15042">
                  <c:v>20.891241600000001</c:v>
                </c:pt>
                <c:pt idx="15043">
                  <c:v>20.892630479999966</c:v>
                </c:pt>
                <c:pt idx="15044">
                  <c:v>20.89402488</c:v>
                </c:pt>
                <c:pt idx="15045">
                  <c:v>20.895416639999965</c:v>
                </c:pt>
                <c:pt idx="15046">
                  <c:v>20.896808399999998</c:v>
                </c:pt>
                <c:pt idx="15047">
                  <c:v>20.898197279999962</c:v>
                </c:pt>
                <c:pt idx="15048">
                  <c:v>20.899586159999988</c:v>
                </c:pt>
                <c:pt idx="15049">
                  <c:v>20.900975039999999</c:v>
                </c:pt>
                <c:pt idx="15050">
                  <c:v>20.902363919999971</c:v>
                </c:pt>
                <c:pt idx="15051">
                  <c:v>20.903741519999965</c:v>
                </c:pt>
                <c:pt idx="15052">
                  <c:v>20.905130639999943</c:v>
                </c:pt>
                <c:pt idx="15053">
                  <c:v>20.906522160000002</c:v>
                </c:pt>
                <c:pt idx="15054">
                  <c:v>20.907911040000005</c:v>
                </c:pt>
                <c:pt idx="15055">
                  <c:v>20.909299920000002</c:v>
                </c:pt>
                <c:pt idx="15056">
                  <c:v>20.910688799999999</c:v>
                </c:pt>
                <c:pt idx="15057">
                  <c:v>20.912077679999989</c:v>
                </c:pt>
                <c:pt idx="15058">
                  <c:v>20.91346944</c:v>
                </c:pt>
                <c:pt idx="15059">
                  <c:v>20.914858320000061</c:v>
                </c:pt>
                <c:pt idx="15060">
                  <c:v>20.916244320000001</c:v>
                </c:pt>
                <c:pt idx="15061">
                  <c:v>20.917633199999987</c:v>
                </c:pt>
                <c:pt idx="15062">
                  <c:v>20.919022079999966</c:v>
                </c:pt>
                <c:pt idx="15063">
                  <c:v>20.920413839999945</c:v>
                </c:pt>
                <c:pt idx="15064">
                  <c:v>20.921800080000001</c:v>
                </c:pt>
                <c:pt idx="15065">
                  <c:v>20.923191600000003</c:v>
                </c:pt>
                <c:pt idx="15066">
                  <c:v>20.924580480000003</c:v>
                </c:pt>
                <c:pt idx="15067">
                  <c:v>20.92596936</c:v>
                </c:pt>
                <c:pt idx="15068">
                  <c:v>20.927361120000036</c:v>
                </c:pt>
                <c:pt idx="15069">
                  <c:v>20.928749999999933</c:v>
                </c:pt>
                <c:pt idx="15070">
                  <c:v>20.930138879999966</c:v>
                </c:pt>
                <c:pt idx="15071">
                  <c:v>20.931527760000005</c:v>
                </c:pt>
                <c:pt idx="15072">
                  <c:v>20.932919519999967</c:v>
                </c:pt>
                <c:pt idx="15073">
                  <c:v>20.9343</c:v>
                </c:pt>
                <c:pt idx="15074">
                  <c:v>20.935688879999965</c:v>
                </c:pt>
                <c:pt idx="15075">
                  <c:v>20.937080639999987</c:v>
                </c:pt>
                <c:pt idx="15076">
                  <c:v>20.938469519999963</c:v>
                </c:pt>
                <c:pt idx="15077">
                  <c:v>20.939858400000041</c:v>
                </c:pt>
                <c:pt idx="15078">
                  <c:v>20.941247279999942</c:v>
                </c:pt>
                <c:pt idx="15079">
                  <c:v>20.942636159999942</c:v>
                </c:pt>
                <c:pt idx="15080">
                  <c:v>20.94402504</c:v>
                </c:pt>
                <c:pt idx="15081">
                  <c:v>20.945416559999945</c:v>
                </c:pt>
                <c:pt idx="15082">
                  <c:v>20.946805439999999</c:v>
                </c:pt>
                <c:pt idx="15083">
                  <c:v>20.948194319999967</c:v>
                </c:pt>
                <c:pt idx="15084">
                  <c:v>20.949583199999989</c:v>
                </c:pt>
                <c:pt idx="15085">
                  <c:v>20.95097208</c:v>
                </c:pt>
                <c:pt idx="15086">
                  <c:v>20.952361199999999</c:v>
                </c:pt>
                <c:pt idx="15087">
                  <c:v>20.953750079999967</c:v>
                </c:pt>
                <c:pt idx="15088">
                  <c:v>20.955138959999989</c:v>
                </c:pt>
                <c:pt idx="15089">
                  <c:v>20.95652783999995</c:v>
                </c:pt>
                <c:pt idx="15090">
                  <c:v>20.957916720000028</c:v>
                </c:pt>
                <c:pt idx="15091">
                  <c:v>20.9593056</c:v>
                </c:pt>
                <c:pt idx="15092">
                  <c:v>20.960686079999945</c:v>
                </c:pt>
                <c:pt idx="15093">
                  <c:v>20.962061040000002</c:v>
                </c:pt>
                <c:pt idx="15094">
                  <c:v>20.963472239999945</c:v>
                </c:pt>
                <c:pt idx="15095">
                  <c:v>20.964861120000045</c:v>
                </c:pt>
                <c:pt idx="15096">
                  <c:v>20.966252639999961</c:v>
                </c:pt>
                <c:pt idx="15097">
                  <c:v>20.967641519999965</c:v>
                </c:pt>
                <c:pt idx="15098">
                  <c:v>20.969030639999957</c:v>
                </c:pt>
                <c:pt idx="15099">
                  <c:v>20.970419519999961</c:v>
                </c:pt>
                <c:pt idx="15100">
                  <c:v>20.971808400000036</c:v>
                </c:pt>
                <c:pt idx="15101">
                  <c:v>20.973197279999965</c:v>
                </c:pt>
                <c:pt idx="15102">
                  <c:v>20.974586160000001</c:v>
                </c:pt>
                <c:pt idx="15103">
                  <c:v>20.975963759999999</c:v>
                </c:pt>
                <c:pt idx="15104">
                  <c:v>20.977355520000028</c:v>
                </c:pt>
                <c:pt idx="15105">
                  <c:v>20.978744399999961</c:v>
                </c:pt>
                <c:pt idx="15106">
                  <c:v>20.980133279999926</c:v>
                </c:pt>
                <c:pt idx="15107">
                  <c:v>20.981522159999965</c:v>
                </c:pt>
                <c:pt idx="15108">
                  <c:v>20.982911039999966</c:v>
                </c:pt>
                <c:pt idx="15109">
                  <c:v>20.984302799999966</c:v>
                </c:pt>
                <c:pt idx="15110">
                  <c:v>20.985694319999954</c:v>
                </c:pt>
                <c:pt idx="15111">
                  <c:v>20.987083199999987</c:v>
                </c:pt>
                <c:pt idx="15112">
                  <c:v>20.988472079999934</c:v>
                </c:pt>
                <c:pt idx="15113">
                  <c:v>20.989863839999963</c:v>
                </c:pt>
                <c:pt idx="15114">
                  <c:v>20.991252719999999</c:v>
                </c:pt>
                <c:pt idx="15115">
                  <c:v>20.992627679999934</c:v>
                </c:pt>
                <c:pt idx="15116">
                  <c:v>20.994019440000002</c:v>
                </c:pt>
                <c:pt idx="15117">
                  <c:v>20.995411199999989</c:v>
                </c:pt>
                <c:pt idx="15118">
                  <c:v>20.99680008</c:v>
                </c:pt>
                <c:pt idx="15119">
                  <c:v>20.99818896</c:v>
                </c:pt>
                <c:pt idx="15120">
                  <c:v>20.999577839999965</c:v>
                </c:pt>
                <c:pt idx="15121">
                  <c:v>21.00096672000004</c:v>
                </c:pt>
                <c:pt idx="15122">
                  <c:v>21.002355600000001</c:v>
                </c:pt>
                <c:pt idx="15123">
                  <c:v>21.00374712</c:v>
                </c:pt>
                <c:pt idx="15124">
                  <c:v>21.005135999999986</c:v>
                </c:pt>
                <c:pt idx="15125">
                  <c:v>21.006524879999965</c:v>
                </c:pt>
                <c:pt idx="15126">
                  <c:v>21.00791376000004</c:v>
                </c:pt>
                <c:pt idx="15127">
                  <c:v>21.009302639999966</c:v>
                </c:pt>
                <c:pt idx="15128">
                  <c:v>21.010694399999988</c:v>
                </c:pt>
                <c:pt idx="15129">
                  <c:v>21.012083279999967</c:v>
                </c:pt>
                <c:pt idx="15130">
                  <c:v>21.013463760000036</c:v>
                </c:pt>
                <c:pt idx="15131">
                  <c:v>21.014850000000049</c:v>
                </c:pt>
                <c:pt idx="15132">
                  <c:v>21.016241520000001</c:v>
                </c:pt>
                <c:pt idx="15133">
                  <c:v>21.01763064</c:v>
                </c:pt>
                <c:pt idx="15134">
                  <c:v>21.019019520000001</c:v>
                </c:pt>
                <c:pt idx="15135">
                  <c:v>21.020408400000001</c:v>
                </c:pt>
                <c:pt idx="15136">
                  <c:v>21.021797279999966</c:v>
                </c:pt>
                <c:pt idx="15137">
                  <c:v>21.0231888</c:v>
                </c:pt>
                <c:pt idx="15138">
                  <c:v>21.02457768</c:v>
                </c:pt>
                <c:pt idx="15139">
                  <c:v>21.025966560000001</c:v>
                </c:pt>
                <c:pt idx="15140">
                  <c:v>21.02735544000004</c:v>
                </c:pt>
                <c:pt idx="15141">
                  <c:v>21.028747199999962</c:v>
                </c:pt>
                <c:pt idx="15142">
                  <c:v>21.030136079999963</c:v>
                </c:pt>
                <c:pt idx="15143">
                  <c:v>21.031524959999999</c:v>
                </c:pt>
                <c:pt idx="15144">
                  <c:v>21.032913839999971</c:v>
                </c:pt>
                <c:pt idx="15145">
                  <c:v>21.034302719999999</c:v>
                </c:pt>
                <c:pt idx="15146">
                  <c:v>21.0356916</c:v>
                </c:pt>
                <c:pt idx="15147">
                  <c:v>21.037080480000036</c:v>
                </c:pt>
                <c:pt idx="15148">
                  <c:v>21.038469360000001</c:v>
                </c:pt>
                <c:pt idx="15149">
                  <c:v>21.03985824000004</c:v>
                </c:pt>
                <c:pt idx="15150">
                  <c:v>21.041247120000001</c:v>
                </c:pt>
                <c:pt idx="15151">
                  <c:v>21.042638879999934</c:v>
                </c:pt>
                <c:pt idx="15152">
                  <c:v>21.044027759999999</c:v>
                </c:pt>
                <c:pt idx="15153">
                  <c:v>21.045416639999942</c:v>
                </c:pt>
                <c:pt idx="15154">
                  <c:v>21.046805519999999</c:v>
                </c:pt>
                <c:pt idx="15155">
                  <c:v>21.0481944</c:v>
                </c:pt>
                <c:pt idx="15156">
                  <c:v>21.049577759999988</c:v>
                </c:pt>
                <c:pt idx="15157">
                  <c:v>21.050966639999999</c:v>
                </c:pt>
                <c:pt idx="15158">
                  <c:v>21.052358399999999</c:v>
                </c:pt>
                <c:pt idx="15159">
                  <c:v>21.053749919999966</c:v>
                </c:pt>
                <c:pt idx="15160">
                  <c:v>21.055138800000002</c:v>
                </c:pt>
                <c:pt idx="15161">
                  <c:v>21.056527680000002</c:v>
                </c:pt>
                <c:pt idx="15162">
                  <c:v>21.057916559999999</c:v>
                </c:pt>
                <c:pt idx="15163">
                  <c:v>21.059294399999999</c:v>
                </c:pt>
                <c:pt idx="15164">
                  <c:v>21.060697199999989</c:v>
                </c:pt>
                <c:pt idx="15165">
                  <c:v>21.06207216</c:v>
                </c:pt>
                <c:pt idx="15166">
                  <c:v>21.06346392</c:v>
                </c:pt>
                <c:pt idx="15167">
                  <c:v>21.064852800000001</c:v>
                </c:pt>
                <c:pt idx="15168">
                  <c:v>21.066241679999958</c:v>
                </c:pt>
                <c:pt idx="15169">
                  <c:v>21.067630559999962</c:v>
                </c:pt>
                <c:pt idx="15170">
                  <c:v>21.069019439999963</c:v>
                </c:pt>
                <c:pt idx="15171">
                  <c:v>21.070411200000002</c:v>
                </c:pt>
                <c:pt idx="15172">
                  <c:v>21.071800080000031</c:v>
                </c:pt>
                <c:pt idx="15173">
                  <c:v>21.073188960000028</c:v>
                </c:pt>
                <c:pt idx="15174">
                  <c:v>21.07457784</c:v>
                </c:pt>
                <c:pt idx="15175">
                  <c:v>21.075966720000036</c:v>
                </c:pt>
                <c:pt idx="15176">
                  <c:v>21.077355600000036</c:v>
                </c:pt>
                <c:pt idx="15177">
                  <c:v>21.078744479999965</c:v>
                </c:pt>
                <c:pt idx="15178">
                  <c:v>21.080133359999966</c:v>
                </c:pt>
                <c:pt idx="15179">
                  <c:v>21.081522239999945</c:v>
                </c:pt>
                <c:pt idx="15180">
                  <c:v>21.082916639999965</c:v>
                </c:pt>
                <c:pt idx="15181">
                  <c:v>21.084308399999987</c:v>
                </c:pt>
                <c:pt idx="15182">
                  <c:v>21.085697279999934</c:v>
                </c:pt>
                <c:pt idx="15183">
                  <c:v>21.087086159999988</c:v>
                </c:pt>
                <c:pt idx="15184">
                  <c:v>21.088475039999967</c:v>
                </c:pt>
                <c:pt idx="15185">
                  <c:v>21.089863919999999</c:v>
                </c:pt>
                <c:pt idx="15186">
                  <c:v>21.091252799999999</c:v>
                </c:pt>
                <c:pt idx="15187">
                  <c:v>21.092641679999961</c:v>
                </c:pt>
                <c:pt idx="15188">
                  <c:v>21.09403056</c:v>
                </c:pt>
                <c:pt idx="15189">
                  <c:v>21.095419439999965</c:v>
                </c:pt>
                <c:pt idx="15190">
                  <c:v>21.09680832000004</c:v>
                </c:pt>
                <c:pt idx="15191">
                  <c:v>21.098186160000001</c:v>
                </c:pt>
                <c:pt idx="15192">
                  <c:v>21.099577679999989</c:v>
                </c:pt>
                <c:pt idx="15193">
                  <c:v>21.100969440000028</c:v>
                </c:pt>
                <c:pt idx="15194">
                  <c:v>21.102355440000036</c:v>
                </c:pt>
                <c:pt idx="15195">
                  <c:v>21.103744320000001</c:v>
                </c:pt>
                <c:pt idx="15196">
                  <c:v>21.105133199999987</c:v>
                </c:pt>
                <c:pt idx="15197">
                  <c:v>21.106524960000005</c:v>
                </c:pt>
                <c:pt idx="15198">
                  <c:v>21.107913840000005</c:v>
                </c:pt>
                <c:pt idx="15199">
                  <c:v>21.109302720000031</c:v>
                </c:pt>
                <c:pt idx="15200">
                  <c:v>21.110691600000031</c:v>
                </c:pt>
                <c:pt idx="15201">
                  <c:v>21.112080480000031</c:v>
                </c:pt>
                <c:pt idx="15202">
                  <c:v>21.113469360000028</c:v>
                </c:pt>
                <c:pt idx="15203">
                  <c:v>21.114861120000093</c:v>
                </c:pt>
                <c:pt idx="15204">
                  <c:v>21.11625000000004</c:v>
                </c:pt>
                <c:pt idx="15205">
                  <c:v>21.117641519999999</c:v>
                </c:pt>
                <c:pt idx="15206">
                  <c:v>21.119019359999999</c:v>
                </c:pt>
                <c:pt idx="15207">
                  <c:v>21.120411120000028</c:v>
                </c:pt>
                <c:pt idx="15208">
                  <c:v>21.121800000000036</c:v>
                </c:pt>
                <c:pt idx="15209">
                  <c:v>21.123188880000001</c:v>
                </c:pt>
                <c:pt idx="15210">
                  <c:v>21.12457776000004</c:v>
                </c:pt>
                <c:pt idx="15211">
                  <c:v>21.125966640000001</c:v>
                </c:pt>
                <c:pt idx="15212">
                  <c:v>21.127355520000044</c:v>
                </c:pt>
                <c:pt idx="15213">
                  <c:v>21.128744400000002</c:v>
                </c:pt>
                <c:pt idx="15214">
                  <c:v>21.130133280000003</c:v>
                </c:pt>
                <c:pt idx="15215">
                  <c:v>21.131522160000031</c:v>
                </c:pt>
                <c:pt idx="15216">
                  <c:v>21.132911040000028</c:v>
                </c:pt>
                <c:pt idx="15217">
                  <c:v>21.134299920000029</c:v>
                </c:pt>
                <c:pt idx="15218">
                  <c:v>21.1356888</c:v>
                </c:pt>
                <c:pt idx="15219">
                  <c:v>21.13707768000004</c:v>
                </c:pt>
                <c:pt idx="15220">
                  <c:v>21.138466559999987</c:v>
                </c:pt>
                <c:pt idx="15221">
                  <c:v>21.139855440000062</c:v>
                </c:pt>
                <c:pt idx="15222">
                  <c:v>21.141244319999988</c:v>
                </c:pt>
                <c:pt idx="15223">
                  <c:v>21.142633199999967</c:v>
                </c:pt>
                <c:pt idx="15224">
                  <c:v>21.144022079999989</c:v>
                </c:pt>
                <c:pt idx="15225">
                  <c:v>21.145411199999987</c:v>
                </c:pt>
                <c:pt idx="15226">
                  <c:v>21.146802720000029</c:v>
                </c:pt>
                <c:pt idx="15227">
                  <c:v>21.148191600000001</c:v>
                </c:pt>
                <c:pt idx="15228">
                  <c:v>21.149583360000001</c:v>
                </c:pt>
                <c:pt idx="15229">
                  <c:v>21.150972240000005</c:v>
                </c:pt>
                <c:pt idx="15230">
                  <c:v>21.152361120000045</c:v>
                </c:pt>
                <c:pt idx="15231">
                  <c:v>21.15375264</c:v>
                </c:pt>
                <c:pt idx="15232">
                  <c:v>21.155141520000001</c:v>
                </c:pt>
                <c:pt idx="15233">
                  <c:v>21.156519360000001</c:v>
                </c:pt>
                <c:pt idx="15234">
                  <c:v>21.157911120000065</c:v>
                </c:pt>
                <c:pt idx="15235">
                  <c:v>21.159305520000036</c:v>
                </c:pt>
                <c:pt idx="15236">
                  <c:v>21.160694400000001</c:v>
                </c:pt>
                <c:pt idx="15237">
                  <c:v>21.162086160000001</c:v>
                </c:pt>
                <c:pt idx="15238">
                  <c:v>21.163472160000001</c:v>
                </c:pt>
                <c:pt idx="15239">
                  <c:v>21.164861039999998</c:v>
                </c:pt>
                <c:pt idx="15240">
                  <c:v>21.166249919999963</c:v>
                </c:pt>
                <c:pt idx="15241">
                  <c:v>21.167638799999999</c:v>
                </c:pt>
                <c:pt idx="15242">
                  <c:v>21.169016640000002</c:v>
                </c:pt>
                <c:pt idx="15243">
                  <c:v>21.170405520000031</c:v>
                </c:pt>
                <c:pt idx="15244">
                  <c:v>21.171808320000061</c:v>
                </c:pt>
                <c:pt idx="15245">
                  <c:v>21.17318328</c:v>
                </c:pt>
                <c:pt idx="15246">
                  <c:v>21.174586079999987</c:v>
                </c:pt>
                <c:pt idx="15247">
                  <c:v>21.17596392000004</c:v>
                </c:pt>
                <c:pt idx="15248">
                  <c:v>21.177352800000001</c:v>
                </c:pt>
                <c:pt idx="15249">
                  <c:v>21.178752719999999</c:v>
                </c:pt>
                <c:pt idx="15250">
                  <c:v>21.180141599999967</c:v>
                </c:pt>
                <c:pt idx="15251">
                  <c:v>21.181519440000002</c:v>
                </c:pt>
                <c:pt idx="15252">
                  <c:v>21.182908319999999</c:v>
                </c:pt>
                <c:pt idx="15253">
                  <c:v>21.18430008</c:v>
                </c:pt>
                <c:pt idx="15254">
                  <c:v>21.18568896</c:v>
                </c:pt>
                <c:pt idx="15255">
                  <c:v>21.187080479999999</c:v>
                </c:pt>
                <c:pt idx="15256">
                  <c:v>21.18847223999995</c:v>
                </c:pt>
                <c:pt idx="15257">
                  <c:v>21.18985272000004</c:v>
                </c:pt>
                <c:pt idx="15258">
                  <c:v>21.191241600000001</c:v>
                </c:pt>
                <c:pt idx="15259">
                  <c:v>21.192630480000002</c:v>
                </c:pt>
                <c:pt idx="15260">
                  <c:v>21.194019359999999</c:v>
                </c:pt>
                <c:pt idx="15261">
                  <c:v>21.195408239999967</c:v>
                </c:pt>
                <c:pt idx="15262">
                  <c:v>21.196797119999999</c:v>
                </c:pt>
                <c:pt idx="15263">
                  <c:v>21.198186</c:v>
                </c:pt>
                <c:pt idx="15264">
                  <c:v>21.199577760000036</c:v>
                </c:pt>
                <c:pt idx="15265">
                  <c:v>21.200966640000001</c:v>
                </c:pt>
                <c:pt idx="15266">
                  <c:v>21.202355520000001</c:v>
                </c:pt>
                <c:pt idx="15267">
                  <c:v>21.203744399999962</c:v>
                </c:pt>
                <c:pt idx="15268">
                  <c:v>21.205133279999934</c:v>
                </c:pt>
                <c:pt idx="15269">
                  <c:v>21.206525040000002</c:v>
                </c:pt>
                <c:pt idx="15270">
                  <c:v>21.207913920000031</c:v>
                </c:pt>
                <c:pt idx="15271">
                  <c:v>21.209302799999989</c:v>
                </c:pt>
                <c:pt idx="15272">
                  <c:v>21.21069168</c:v>
                </c:pt>
                <c:pt idx="15273">
                  <c:v>21.21208056</c:v>
                </c:pt>
                <c:pt idx="15274">
                  <c:v>21.213469440000001</c:v>
                </c:pt>
                <c:pt idx="15275">
                  <c:v>21.214858320000054</c:v>
                </c:pt>
                <c:pt idx="15276">
                  <c:v>21.216247199999987</c:v>
                </c:pt>
                <c:pt idx="15277">
                  <c:v>21.217636079999963</c:v>
                </c:pt>
                <c:pt idx="15278">
                  <c:v>21.219024959999999</c:v>
                </c:pt>
                <c:pt idx="15279">
                  <c:v>21.220416719999989</c:v>
                </c:pt>
                <c:pt idx="15280">
                  <c:v>21.221805600000028</c:v>
                </c:pt>
                <c:pt idx="15281">
                  <c:v>21.22319448</c:v>
                </c:pt>
                <c:pt idx="15282">
                  <c:v>21.22458336</c:v>
                </c:pt>
                <c:pt idx="15283">
                  <c:v>21.225974879999967</c:v>
                </c:pt>
                <c:pt idx="15284">
                  <c:v>21.227355600000031</c:v>
                </c:pt>
                <c:pt idx="15285">
                  <c:v>21.228744479999957</c:v>
                </c:pt>
                <c:pt idx="15286">
                  <c:v>21.23013336</c:v>
                </c:pt>
                <c:pt idx="15287">
                  <c:v>21.231524880000002</c:v>
                </c:pt>
                <c:pt idx="15288">
                  <c:v>21.232913760000031</c:v>
                </c:pt>
                <c:pt idx="15289">
                  <c:v>21.234302639999989</c:v>
                </c:pt>
                <c:pt idx="15290">
                  <c:v>21.23569152</c:v>
                </c:pt>
                <c:pt idx="15291">
                  <c:v>21.23708064000003</c:v>
                </c:pt>
                <c:pt idx="15292">
                  <c:v>21.238469520000002</c:v>
                </c:pt>
                <c:pt idx="15293">
                  <c:v>21.239858400000042</c:v>
                </c:pt>
                <c:pt idx="15294">
                  <c:v>21.24124727999995</c:v>
                </c:pt>
                <c:pt idx="15295">
                  <c:v>21.242638799999966</c:v>
                </c:pt>
                <c:pt idx="15296">
                  <c:v>21.244027680000002</c:v>
                </c:pt>
                <c:pt idx="15297">
                  <c:v>21.245416559999942</c:v>
                </c:pt>
                <c:pt idx="15298">
                  <c:v>21.246805439999999</c:v>
                </c:pt>
                <c:pt idx="15299">
                  <c:v>21.24819432</c:v>
                </c:pt>
                <c:pt idx="15300">
                  <c:v>21.249583199999989</c:v>
                </c:pt>
                <c:pt idx="15301">
                  <c:v>21.25097208</c:v>
                </c:pt>
                <c:pt idx="15302">
                  <c:v>21.252361199999999</c:v>
                </c:pt>
                <c:pt idx="15303">
                  <c:v>21.25375008</c:v>
                </c:pt>
                <c:pt idx="15304">
                  <c:v>21.255127679999966</c:v>
                </c:pt>
                <c:pt idx="15305">
                  <c:v>21.256516559999966</c:v>
                </c:pt>
                <c:pt idx="15306">
                  <c:v>21.257905440000044</c:v>
                </c:pt>
                <c:pt idx="15307">
                  <c:v>21.259294320000031</c:v>
                </c:pt>
                <c:pt idx="15308">
                  <c:v>21.260683199999971</c:v>
                </c:pt>
                <c:pt idx="15309">
                  <c:v>21.26207207999995</c:v>
                </c:pt>
                <c:pt idx="15310">
                  <c:v>21.263474879999961</c:v>
                </c:pt>
                <c:pt idx="15311">
                  <c:v>21.264850080000031</c:v>
                </c:pt>
                <c:pt idx="15312">
                  <c:v>21.266252639999962</c:v>
                </c:pt>
                <c:pt idx="15313">
                  <c:v>21.267630479999966</c:v>
                </c:pt>
                <c:pt idx="15314">
                  <c:v>21.269019359999966</c:v>
                </c:pt>
                <c:pt idx="15315">
                  <c:v>21.270419519999965</c:v>
                </c:pt>
                <c:pt idx="15316">
                  <c:v>21.271797120000031</c:v>
                </c:pt>
                <c:pt idx="15317">
                  <c:v>21.273188879999989</c:v>
                </c:pt>
                <c:pt idx="15318">
                  <c:v>21.27458064</c:v>
                </c:pt>
                <c:pt idx="15319">
                  <c:v>21.27596664</c:v>
                </c:pt>
                <c:pt idx="15320">
                  <c:v>21.277358400000036</c:v>
                </c:pt>
                <c:pt idx="15321">
                  <c:v>21.278747279999934</c:v>
                </c:pt>
                <c:pt idx="15322">
                  <c:v>21.280136159999962</c:v>
                </c:pt>
                <c:pt idx="15323">
                  <c:v>21.281525039999963</c:v>
                </c:pt>
                <c:pt idx="15324">
                  <c:v>21.282916559999954</c:v>
                </c:pt>
                <c:pt idx="15325">
                  <c:v>21.284302799999967</c:v>
                </c:pt>
                <c:pt idx="15326">
                  <c:v>21.285691679999942</c:v>
                </c:pt>
                <c:pt idx="15327">
                  <c:v>21.28708056</c:v>
                </c:pt>
                <c:pt idx="15328">
                  <c:v>21.288469439999961</c:v>
                </c:pt>
                <c:pt idx="15329">
                  <c:v>21.289858320000036</c:v>
                </c:pt>
                <c:pt idx="15330">
                  <c:v>21.291250079999987</c:v>
                </c:pt>
                <c:pt idx="15331">
                  <c:v>21.29264159999995</c:v>
                </c:pt>
                <c:pt idx="15332">
                  <c:v>21.29403048</c:v>
                </c:pt>
                <c:pt idx="15333">
                  <c:v>21.29540832</c:v>
                </c:pt>
                <c:pt idx="15334">
                  <c:v>21.296800080000001</c:v>
                </c:pt>
                <c:pt idx="15335">
                  <c:v>21.298188960000001</c:v>
                </c:pt>
                <c:pt idx="15336">
                  <c:v>21.299577839999966</c:v>
                </c:pt>
                <c:pt idx="15337">
                  <c:v>21.300966719999998</c:v>
                </c:pt>
                <c:pt idx="15338">
                  <c:v>21.302355599999999</c:v>
                </c:pt>
                <c:pt idx="15339">
                  <c:v>21.303744479999967</c:v>
                </c:pt>
                <c:pt idx="15340">
                  <c:v>21.305133359999989</c:v>
                </c:pt>
                <c:pt idx="15341">
                  <c:v>21.306524879999962</c:v>
                </c:pt>
                <c:pt idx="15342">
                  <c:v>21.30791664000003</c:v>
                </c:pt>
                <c:pt idx="15343">
                  <c:v>21.309305520000031</c:v>
                </c:pt>
                <c:pt idx="15344">
                  <c:v>21.310694400000031</c:v>
                </c:pt>
                <c:pt idx="15345">
                  <c:v>21.312072239999971</c:v>
                </c:pt>
                <c:pt idx="15346">
                  <c:v>21.313472160000028</c:v>
                </c:pt>
                <c:pt idx="15347">
                  <c:v>21.314861040000061</c:v>
                </c:pt>
                <c:pt idx="15348">
                  <c:v>21.316249920000001</c:v>
                </c:pt>
                <c:pt idx="15349">
                  <c:v>21.317638800000001</c:v>
                </c:pt>
                <c:pt idx="15350">
                  <c:v>21.319027680000001</c:v>
                </c:pt>
                <c:pt idx="15351">
                  <c:v>21.320416560000002</c:v>
                </c:pt>
                <c:pt idx="15352">
                  <c:v>21.321805440000041</c:v>
                </c:pt>
                <c:pt idx="15353">
                  <c:v>21.323194319999999</c:v>
                </c:pt>
                <c:pt idx="15354">
                  <c:v>21.324583199999999</c:v>
                </c:pt>
                <c:pt idx="15355">
                  <c:v>21.32597208</c:v>
                </c:pt>
                <c:pt idx="15356">
                  <c:v>21.327361200000027</c:v>
                </c:pt>
                <c:pt idx="15357">
                  <c:v>21.328750079999967</c:v>
                </c:pt>
                <c:pt idx="15358">
                  <c:v>21.330138959999999</c:v>
                </c:pt>
                <c:pt idx="15359">
                  <c:v>21.331516560000001</c:v>
                </c:pt>
                <c:pt idx="15360">
                  <c:v>21.33290832000004</c:v>
                </c:pt>
                <c:pt idx="15361">
                  <c:v>21.334297200000005</c:v>
                </c:pt>
                <c:pt idx="15362">
                  <c:v>21.335688959999999</c:v>
                </c:pt>
                <c:pt idx="15363">
                  <c:v>21.337077839999999</c:v>
                </c:pt>
                <c:pt idx="15364">
                  <c:v>21.338472240000002</c:v>
                </c:pt>
                <c:pt idx="15365">
                  <c:v>21.339861120000073</c:v>
                </c:pt>
                <c:pt idx="15366">
                  <c:v>21.341250000000031</c:v>
                </c:pt>
                <c:pt idx="15367">
                  <c:v>21.342638879999942</c:v>
                </c:pt>
                <c:pt idx="15368">
                  <c:v>21.344027759999999</c:v>
                </c:pt>
                <c:pt idx="15369">
                  <c:v>21.345416639999961</c:v>
                </c:pt>
                <c:pt idx="15370">
                  <c:v>21.346805520000036</c:v>
                </c:pt>
                <c:pt idx="15371">
                  <c:v>21.348194400000001</c:v>
                </c:pt>
                <c:pt idx="15372">
                  <c:v>21.349583279999965</c:v>
                </c:pt>
                <c:pt idx="15373">
                  <c:v>21.35097216000004</c:v>
                </c:pt>
                <c:pt idx="15374">
                  <c:v>21.352350000000001</c:v>
                </c:pt>
                <c:pt idx="15375">
                  <c:v>21.35374152</c:v>
                </c:pt>
                <c:pt idx="15376">
                  <c:v>21.355130639999967</c:v>
                </c:pt>
                <c:pt idx="15377">
                  <c:v>21.356519519999971</c:v>
                </c:pt>
                <c:pt idx="15378">
                  <c:v>21.357908400000046</c:v>
                </c:pt>
                <c:pt idx="15379">
                  <c:v>21.35929728</c:v>
                </c:pt>
                <c:pt idx="15380">
                  <c:v>21.36068616</c:v>
                </c:pt>
                <c:pt idx="15381">
                  <c:v>21.362083199999987</c:v>
                </c:pt>
                <c:pt idx="15382">
                  <c:v>21.363461040000001</c:v>
                </c:pt>
                <c:pt idx="15383">
                  <c:v>21.364849919999987</c:v>
                </c:pt>
                <c:pt idx="15384">
                  <c:v>21.366241680000002</c:v>
                </c:pt>
                <c:pt idx="15385">
                  <c:v>21.367630560000002</c:v>
                </c:pt>
                <c:pt idx="15386">
                  <c:v>21.369019440000002</c:v>
                </c:pt>
                <c:pt idx="15387">
                  <c:v>21.370408319999999</c:v>
                </c:pt>
                <c:pt idx="15388">
                  <c:v>21.3717972</c:v>
                </c:pt>
                <c:pt idx="15389">
                  <c:v>21.373188960000036</c:v>
                </c:pt>
                <c:pt idx="15390">
                  <c:v>21.374580479999999</c:v>
                </c:pt>
                <c:pt idx="15391">
                  <c:v>21.375972240000003</c:v>
                </c:pt>
                <c:pt idx="15392">
                  <c:v>21.377358240000028</c:v>
                </c:pt>
                <c:pt idx="15393">
                  <c:v>21.378752640000002</c:v>
                </c:pt>
                <c:pt idx="15394">
                  <c:v>21.380127839999961</c:v>
                </c:pt>
                <c:pt idx="15395">
                  <c:v>21.381519359999967</c:v>
                </c:pt>
                <c:pt idx="15396">
                  <c:v>21.382908239999967</c:v>
                </c:pt>
                <c:pt idx="15397">
                  <c:v>21.384297119999999</c:v>
                </c:pt>
                <c:pt idx="15398">
                  <c:v>21.385685999999989</c:v>
                </c:pt>
                <c:pt idx="15399">
                  <c:v>21.38707488</c:v>
                </c:pt>
                <c:pt idx="15400">
                  <c:v>21.38846376</c:v>
                </c:pt>
                <c:pt idx="15401">
                  <c:v>21.389852640000001</c:v>
                </c:pt>
                <c:pt idx="15402">
                  <c:v>21.391241520000001</c:v>
                </c:pt>
                <c:pt idx="15403">
                  <c:v>21.392630639999961</c:v>
                </c:pt>
                <c:pt idx="15404">
                  <c:v>21.394019520000001</c:v>
                </c:pt>
                <c:pt idx="15405">
                  <c:v>21.395408400000001</c:v>
                </c:pt>
                <c:pt idx="15406">
                  <c:v>21.396799919999989</c:v>
                </c:pt>
                <c:pt idx="15407">
                  <c:v>21.3981888</c:v>
                </c:pt>
                <c:pt idx="15408">
                  <c:v>21.39957768</c:v>
                </c:pt>
                <c:pt idx="15409">
                  <c:v>21.400966560000001</c:v>
                </c:pt>
                <c:pt idx="15410">
                  <c:v>21.402355440000001</c:v>
                </c:pt>
                <c:pt idx="15411">
                  <c:v>21.403744319999966</c:v>
                </c:pt>
                <c:pt idx="15412">
                  <c:v>21.405136079999934</c:v>
                </c:pt>
                <c:pt idx="15413">
                  <c:v>21.406524959999967</c:v>
                </c:pt>
                <c:pt idx="15414">
                  <c:v>21.407913839999971</c:v>
                </c:pt>
                <c:pt idx="15415">
                  <c:v>21.409302719999989</c:v>
                </c:pt>
                <c:pt idx="15416">
                  <c:v>21.4106916</c:v>
                </c:pt>
                <c:pt idx="15417">
                  <c:v>21.41208048</c:v>
                </c:pt>
                <c:pt idx="15418">
                  <c:v>21.413469360000001</c:v>
                </c:pt>
                <c:pt idx="15419">
                  <c:v>21.414861120000062</c:v>
                </c:pt>
                <c:pt idx="15420">
                  <c:v>21.416250000000005</c:v>
                </c:pt>
                <c:pt idx="15421">
                  <c:v>21.417638879999963</c:v>
                </c:pt>
                <c:pt idx="15422">
                  <c:v>21.419027759999999</c:v>
                </c:pt>
                <c:pt idx="15423">
                  <c:v>21.420416639999942</c:v>
                </c:pt>
                <c:pt idx="15424">
                  <c:v>21.421794479999971</c:v>
                </c:pt>
                <c:pt idx="15425">
                  <c:v>21.423183359999989</c:v>
                </c:pt>
                <c:pt idx="15426">
                  <c:v>21.424572239999961</c:v>
                </c:pt>
                <c:pt idx="15427">
                  <c:v>21.425961120000036</c:v>
                </c:pt>
                <c:pt idx="15428">
                  <c:v>21.427350000000001</c:v>
                </c:pt>
                <c:pt idx="15429">
                  <c:v>21.428738879999933</c:v>
                </c:pt>
                <c:pt idx="15430">
                  <c:v>21.430127760000001</c:v>
                </c:pt>
                <c:pt idx="15431">
                  <c:v>21.431516639999963</c:v>
                </c:pt>
                <c:pt idx="15432">
                  <c:v>21.432908400000031</c:v>
                </c:pt>
                <c:pt idx="15433">
                  <c:v>21.434297280000003</c:v>
                </c:pt>
                <c:pt idx="15434">
                  <c:v>21.435688799999987</c:v>
                </c:pt>
                <c:pt idx="15435">
                  <c:v>21.437077680000005</c:v>
                </c:pt>
                <c:pt idx="15436">
                  <c:v>21.438469439999967</c:v>
                </c:pt>
                <c:pt idx="15437">
                  <c:v>21.439858320000042</c:v>
                </c:pt>
                <c:pt idx="15438">
                  <c:v>21.441238799999986</c:v>
                </c:pt>
                <c:pt idx="15439">
                  <c:v>21.442627679999934</c:v>
                </c:pt>
                <c:pt idx="15440">
                  <c:v>21.444016559999966</c:v>
                </c:pt>
                <c:pt idx="15441">
                  <c:v>21.445408319999967</c:v>
                </c:pt>
                <c:pt idx="15442">
                  <c:v>21.446797199999967</c:v>
                </c:pt>
                <c:pt idx="15443">
                  <c:v>21.448186079999942</c:v>
                </c:pt>
                <c:pt idx="15444">
                  <c:v>21.44957496</c:v>
                </c:pt>
                <c:pt idx="15445">
                  <c:v>21.45096384</c:v>
                </c:pt>
                <c:pt idx="15446">
                  <c:v>21.452355600000001</c:v>
                </c:pt>
                <c:pt idx="15447">
                  <c:v>21.453738960000003</c:v>
                </c:pt>
                <c:pt idx="15448">
                  <c:v>21.45512783999995</c:v>
                </c:pt>
                <c:pt idx="15449">
                  <c:v>21.45651672</c:v>
                </c:pt>
                <c:pt idx="15450">
                  <c:v>21.457905600000029</c:v>
                </c:pt>
                <c:pt idx="15451">
                  <c:v>21.459297120000031</c:v>
                </c:pt>
                <c:pt idx="15452">
                  <c:v>21.460685999999971</c:v>
                </c:pt>
                <c:pt idx="15453">
                  <c:v>21.462074879999943</c:v>
                </c:pt>
                <c:pt idx="15454">
                  <c:v>21.46346376</c:v>
                </c:pt>
                <c:pt idx="15455">
                  <c:v>21.46485264</c:v>
                </c:pt>
                <c:pt idx="15456">
                  <c:v>21.466244399999965</c:v>
                </c:pt>
                <c:pt idx="15457">
                  <c:v>21.467633279999934</c:v>
                </c:pt>
                <c:pt idx="15458">
                  <c:v>21.469022160000002</c:v>
                </c:pt>
                <c:pt idx="15459">
                  <c:v>21.470411040000002</c:v>
                </c:pt>
                <c:pt idx="15460">
                  <c:v>21.471799920000002</c:v>
                </c:pt>
                <c:pt idx="15461">
                  <c:v>21.473188799999999</c:v>
                </c:pt>
                <c:pt idx="15462">
                  <c:v>21.474577679999989</c:v>
                </c:pt>
                <c:pt idx="15463">
                  <c:v>21.47596656</c:v>
                </c:pt>
                <c:pt idx="15464">
                  <c:v>21.477358320000036</c:v>
                </c:pt>
                <c:pt idx="15465">
                  <c:v>21.478750079999962</c:v>
                </c:pt>
                <c:pt idx="15466">
                  <c:v>21.480127679999949</c:v>
                </c:pt>
                <c:pt idx="15467">
                  <c:v>21.481522079999934</c:v>
                </c:pt>
                <c:pt idx="15468">
                  <c:v>21.482911199999986</c:v>
                </c:pt>
                <c:pt idx="15469">
                  <c:v>21.484300079999965</c:v>
                </c:pt>
                <c:pt idx="15470">
                  <c:v>21.485688959999965</c:v>
                </c:pt>
                <c:pt idx="15471">
                  <c:v>21.487077839999966</c:v>
                </c:pt>
                <c:pt idx="15472">
                  <c:v>21.488469359999961</c:v>
                </c:pt>
                <c:pt idx="15473">
                  <c:v>21.48985824</c:v>
                </c:pt>
                <c:pt idx="15474">
                  <c:v>21.491250000000001</c:v>
                </c:pt>
                <c:pt idx="15475">
                  <c:v>21.492638879999934</c:v>
                </c:pt>
                <c:pt idx="15476">
                  <c:v>21.494027760000005</c:v>
                </c:pt>
                <c:pt idx="15477">
                  <c:v>21.495416639999945</c:v>
                </c:pt>
                <c:pt idx="15478">
                  <c:v>21.49679712</c:v>
                </c:pt>
                <c:pt idx="15479">
                  <c:v>21.498185999999986</c:v>
                </c:pt>
                <c:pt idx="15480">
                  <c:v>21.499574879999965</c:v>
                </c:pt>
                <c:pt idx="15481">
                  <c:v>21.50096376000004</c:v>
                </c:pt>
                <c:pt idx="15482">
                  <c:v>21.502352639999962</c:v>
                </c:pt>
                <c:pt idx="15483">
                  <c:v>21.503744400000002</c:v>
                </c:pt>
                <c:pt idx="15484">
                  <c:v>21.505133279999949</c:v>
                </c:pt>
                <c:pt idx="15485">
                  <c:v>21.506522160000003</c:v>
                </c:pt>
                <c:pt idx="15486">
                  <c:v>21.507913920000028</c:v>
                </c:pt>
                <c:pt idx="15487">
                  <c:v>21.509305439999999</c:v>
                </c:pt>
                <c:pt idx="15488">
                  <c:v>21.510683280000002</c:v>
                </c:pt>
                <c:pt idx="15489">
                  <c:v>21.512072159999999</c:v>
                </c:pt>
                <c:pt idx="15490">
                  <c:v>21.513461039999999</c:v>
                </c:pt>
                <c:pt idx="15491">
                  <c:v>21.514849920000028</c:v>
                </c:pt>
                <c:pt idx="15492">
                  <c:v>21.5162388</c:v>
                </c:pt>
                <c:pt idx="15493">
                  <c:v>21.51762768</c:v>
                </c:pt>
                <c:pt idx="15494">
                  <c:v>21.519019440000001</c:v>
                </c:pt>
                <c:pt idx="15495">
                  <c:v>21.520408320000001</c:v>
                </c:pt>
                <c:pt idx="15496">
                  <c:v>21.521797200000002</c:v>
                </c:pt>
                <c:pt idx="15497">
                  <c:v>21.523186080000002</c:v>
                </c:pt>
                <c:pt idx="15498">
                  <c:v>21.524574960000031</c:v>
                </c:pt>
                <c:pt idx="15499">
                  <c:v>21.525963840000003</c:v>
                </c:pt>
                <c:pt idx="15500">
                  <c:v>21.527352720000028</c:v>
                </c:pt>
                <c:pt idx="15501">
                  <c:v>21.528741599999961</c:v>
                </c:pt>
                <c:pt idx="15502">
                  <c:v>21.53013048</c:v>
                </c:pt>
                <c:pt idx="15503">
                  <c:v>21.531522239999966</c:v>
                </c:pt>
                <c:pt idx="15504">
                  <c:v>21.532908239999987</c:v>
                </c:pt>
                <c:pt idx="15505">
                  <c:v>21.534300000000005</c:v>
                </c:pt>
                <c:pt idx="15506">
                  <c:v>21.535685999999988</c:v>
                </c:pt>
                <c:pt idx="15507">
                  <c:v>21.537074879999999</c:v>
                </c:pt>
                <c:pt idx="15508">
                  <c:v>21.538463759999999</c:v>
                </c:pt>
                <c:pt idx="15509">
                  <c:v>21.539852639999999</c:v>
                </c:pt>
                <c:pt idx="15510">
                  <c:v>21.54124152</c:v>
                </c:pt>
                <c:pt idx="15511">
                  <c:v>21.542630639999942</c:v>
                </c:pt>
                <c:pt idx="15512">
                  <c:v>21.544019519999971</c:v>
                </c:pt>
                <c:pt idx="15513">
                  <c:v>21.545411039999966</c:v>
                </c:pt>
                <c:pt idx="15514">
                  <c:v>21.546802800000002</c:v>
                </c:pt>
                <c:pt idx="15515">
                  <c:v>21.548191680000002</c:v>
                </c:pt>
                <c:pt idx="15516">
                  <c:v>21.549580559999967</c:v>
                </c:pt>
                <c:pt idx="15517">
                  <c:v>21.550969439999999</c:v>
                </c:pt>
                <c:pt idx="15518">
                  <c:v>21.552358320000028</c:v>
                </c:pt>
                <c:pt idx="15519">
                  <c:v>21.55375008</c:v>
                </c:pt>
                <c:pt idx="15520">
                  <c:v>21.555130560000002</c:v>
                </c:pt>
                <c:pt idx="15521">
                  <c:v>21.556519440000002</c:v>
                </c:pt>
                <c:pt idx="15522">
                  <c:v>21.557911200000028</c:v>
                </c:pt>
                <c:pt idx="15523">
                  <c:v>21.55930008</c:v>
                </c:pt>
                <c:pt idx="15524">
                  <c:v>21.56068896</c:v>
                </c:pt>
                <c:pt idx="15525">
                  <c:v>21.562080479999967</c:v>
                </c:pt>
                <c:pt idx="15526">
                  <c:v>21.563469359999971</c:v>
                </c:pt>
                <c:pt idx="15527">
                  <c:v>21.564861120000053</c:v>
                </c:pt>
                <c:pt idx="15528">
                  <c:v>21.56625</c:v>
                </c:pt>
                <c:pt idx="15529">
                  <c:v>21.567638879999965</c:v>
                </c:pt>
                <c:pt idx="15530">
                  <c:v>21.569024879999965</c:v>
                </c:pt>
                <c:pt idx="15531">
                  <c:v>21.570416639999962</c:v>
                </c:pt>
                <c:pt idx="15532">
                  <c:v>21.571805519999998</c:v>
                </c:pt>
                <c:pt idx="15533">
                  <c:v>21.573194399999988</c:v>
                </c:pt>
                <c:pt idx="15534">
                  <c:v>21.574583279999967</c:v>
                </c:pt>
                <c:pt idx="15535">
                  <c:v>21.575972159999999</c:v>
                </c:pt>
                <c:pt idx="15536">
                  <c:v>21.577350000000031</c:v>
                </c:pt>
                <c:pt idx="15537">
                  <c:v>21.57873887999995</c:v>
                </c:pt>
                <c:pt idx="15538">
                  <c:v>21.58012776</c:v>
                </c:pt>
                <c:pt idx="15539">
                  <c:v>21.581519519999965</c:v>
                </c:pt>
                <c:pt idx="15540">
                  <c:v>21.582908400000001</c:v>
                </c:pt>
                <c:pt idx="15541">
                  <c:v>21.584297279999966</c:v>
                </c:pt>
                <c:pt idx="15542">
                  <c:v>21.585686160000002</c:v>
                </c:pt>
                <c:pt idx="15543">
                  <c:v>21.58708056</c:v>
                </c:pt>
                <c:pt idx="15544">
                  <c:v>21.588469439999965</c:v>
                </c:pt>
                <c:pt idx="15545">
                  <c:v>21.589858319999998</c:v>
                </c:pt>
                <c:pt idx="15546">
                  <c:v>21.591247199999987</c:v>
                </c:pt>
                <c:pt idx="15547">
                  <c:v>21.592636079999934</c:v>
                </c:pt>
                <c:pt idx="15548">
                  <c:v>21.594024959999999</c:v>
                </c:pt>
                <c:pt idx="15549">
                  <c:v>21.595413839999942</c:v>
                </c:pt>
                <c:pt idx="15550">
                  <c:v>21.596805600000028</c:v>
                </c:pt>
                <c:pt idx="15551">
                  <c:v>21.59819448</c:v>
                </c:pt>
                <c:pt idx="15552">
                  <c:v>21.59958336</c:v>
                </c:pt>
                <c:pt idx="15553">
                  <c:v>21.600972240000001</c:v>
                </c:pt>
                <c:pt idx="15554">
                  <c:v>21.60236112000004</c:v>
                </c:pt>
                <c:pt idx="15555">
                  <c:v>21.603750000000005</c:v>
                </c:pt>
                <c:pt idx="15556">
                  <c:v>21.605138879999963</c:v>
                </c:pt>
                <c:pt idx="15557">
                  <c:v>21.606527759999999</c:v>
                </c:pt>
                <c:pt idx="15558">
                  <c:v>21.607916639999999</c:v>
                </c:pt>
                <c:pt idx="15559">
                  <c:v>21.609305519999999</c:v>
                </c:pt>
                <c:pt idx="15560">
                  <c:v>21.610683359999999</c:v>
                </c:pt>
                <c:pt idx="15561">
                  <c:v>21.61207224</c:v>
                </c:pt>
                <c:pt idx="15562">
                  <c:v>21.613461120000061</c:v>
                </c:pt>
                <c:pt idx="15563">
                  <c:v>21.614850000000061</c:v>
                </c:pt>
                <c:pt idx="15564">
                  <c:v>21.616238880000001</c:v>
                </c:pt>
                <c:pt idx="15565">
                  <c:v>21.617630640000005</c:v>
                </c:pt>
                <c:pt idx="15566">
                  <c:v>21.619019520000005</c:v>
                </c:pt>
                <c:pt idx="15567">
                  <c:v>21.620408400000031</c:v>
                </c:pt>
                <c:pt idx="15568">
                  <c:v>21.621797280000003</c:v>
                </c:pt>
                <c:pt idx="15569">
                  <c:v>21.623188800000001</c:v>
                </c:pt>
                <c:pt idx="15570">
                  <c:v>21.624577680000005</c:v>
                </c:pt>
                <c:pt idx="15571">
                  <c:v>21.625969439999999</c:v>
                </c:pt>
                <c:pt idx="15572">
                  <c:v>21.62734992</c:v>
                </c:pt>
                <c:pt idx="15573">
                  <c:v>21.628738799999986</c:v>
                </c:pt>
                <c:pt idx="15574">
                  <c:v>21.630127680000001</c:v>
                </c:pt>
                <c:pt idx="15575">
                  <c:v>21.631516560000001</c:v>
                </c:pt>
                <c:pt idx="15576">
                  <c:v>21.632908320000041</c:v>
                </c:pt>
                <c:pt idx="15577">
                  <c:v>21.63430272000004</c:v>
                </c:pt>
                <c:pt idx="15578">
                  <c:v>21.635691600000001</c:v>
                </c:pt>
                <c:pt idx="15579">
                  <c:v>21.637083359999998</c:v>
                </c:pt>
                <c:pt idx="15580">
                  <c:v>21.638461200000005</c:v>
                </c:pt>
                <c:pt idx="15581">
                  <c:v>21.639850080000045</c:v>
                </c:pt>
                <c:pt idx="15582">
                  <c:v>21.641238960000031</c:v>
                </c:pt>
                <c:pt idx="15583">
                  <c:v>21.64262783999995</c:v>
                </c:pt>
                <c:pt idx="15584">
                  <c:v>21.644016720000028</c:v>
                </c:pt>
                <c:pt idx="15585">
                  <c:v>21.6454056</c:v>
                </c:pt>
                <c:pt idx="15586">
                  <c:v>21.646794480000001</c:v>
                </c:pt>
                <c:pt idx="15587">
                  <c:v>21.648183360000001</c:v>
                </c:pt>
                <c:pt idx="15588">
                  <c:v>21.649572239999962</c:v>
                </c:pt>
                <c:pt idx="15589">
                  <c:v>21.650961120000062</c:v>
                </c:pt>
                <c:pt idx="15590">
                  <c:v>21.652349999999963</c:v>
                </c:pt>
                <c:pt idx="15591">
                  <c:v>21.653738879999967</c:v>
                </c:pt>
                <c:pt idx="15592">
                  <c:v>21.655127759999999</c:v>
                </c:pt>
                <c:pt idx="15593">
                  <c:v>21.65651664</c:v>
                </c:pt>
                <c:pt idx="15594">
                  <c:v>21.657908400000061</c:v>
                </c:pt>
                <c:pt idx="15595">
                  <c:v>21.659299920000031</c:v>
                </c:pt>
                <c:pt idx="15596">
                  <c:v>21.660688799999999</c:v>
                </c:pt>
                <c:pt idx="15597">
                  <c:v>21.662077679999989</c:v>
                </c:pt>
                <c:pt idx="15598">
                  <c:v>21.66346656</c:v>
                </c:pt>
                <c:pt idx="15599">
                  <c:v>21.664855440000061</c:v>
                </c:pt>
                <c:pt idx="15600">
                  <c:v>21.666250079999987</c:v>
                </c:pt>
                <c:pt idx="15601">
                  <c:v>21.667638959999987</c:v>
                </c:pt>
                <c:pt idx="15602">
                  <c:v>21.669016559999989</c:v>
                </c:pt>
                <c:pt idx="15603">
                  <c:v>21.670405440000028</c:v>
                </c:pt>
                <c:pt idx="15604">
                  <c:v>21.671800080000036</c:v>
                </c:pt>
                <c:pt idx="15605">
                  <c:v>21.673186080000001</c:v>
                </c:pt>
                <c:pt idx="15606">
                  <c:v>21.674577840000001</c:v>
                </c:pt>
                <c:pt idx="15607">
                  <c:v>21.675966719999998</c:v>
                </c:pt>
                <c:pt idx="15608">
                  <c:v>21.677355600000041</c:v>
                </c:pt>
                <c:pt idx="15609">
                  <c:v>21.678744479999967</c:v>
                </c:pt>
                <c:pt idx="15610">
                  <c:v>21.680133359999989</c:v>
                </c:pt>
                <c:pt idx="15611">
                  <c:v>21.68152223999995</c:v>
                </c:pt>
                <c:pt idx="15612">
                  <c:v>21.682911120000028</c:v>
                </c:pt>
                <c:pt idx="15613">
                  <c:v>21.684302639999967</c:v>
                </c:pt>
                <c:pt idx="15614">
                  <c:v>21.685691519999967</c:v>
                </c:pt>
                <c:pt idx="15615">
                  <c:v>21.68708328</c:v>
                </c:pt>
                <c:pt idx="15616">
                  <c:v>21.688458239999989</c:v>
                </c:pt>
                <c:pt idx="15617">
                  <c:v>21.689861040000036</c:v>
                </c:pt>
                <c:pt idx="15618">
                  <c:v>21.69123888</c:v>
                </c:pt>
                <c:pt idx="15619">
                  <c:v>21.692630639999965</c:v>
                </c:pt>
                <c:pt idx="15620">
                  <c:v>21.694019520000001</c:v>
                </c:pt>
                <c:pt idx="15621">
                  <c:v>21.695408399999987</c:v>
                </c:pt>
                <c:pt idx="15622">
                  <c:v>21.69679992</c:v>
                </c:pt>
                <c:pt idx="15623">
                  <c:v>21.698194319999999</c:v>
                </c:pt>
                <c:pt idx="15624">
                  <c:v>21.699583199999999</c:v>
                </c:pt>
                <c:pt idx="15625">
                  <c:v>21.700961039999999</c:v>
                </c:pt>
                <c:pt idx="15626">
                  <c:v>21.70234991999995</c:v>
                </c:pt>
                <c:pt idx="15627">
                  <c:v>21.703738799999989</c:v>
                </c:pt>
                <c:pt idx="15628">
                  <c:v>21.705127679999954</c:v>
                </c:pt>
                <c:pt idx="15629">
                  <c:v>21.706516559999965</c:v>
                </c:pt>
                <c:pt idx="15630">
                  <c:v>21.70790832000004</c:v>
                </c:pt>
                <c:pt idx="15631">
                  <c:v>21.709297200000002</c:v>
                </c:pt>
                <c:pt idx="15632">
                  <c:v>21.710686080000002</c:v>
                </c:pt>
                <c:pt idx="15633">
                  <c:v>21.712074960000031</c:v>
                </c:pt>
                <c:pt idx="15634">
                  <c:v>21.713463840000003</c:v>
                </c:pt>
                <c:pt idx="15635">
                  <c:v>21.714852720000053</c:v>
                </c:pt>
                <c:pt idx="15636">
                  <c:v>21.7162416</c:v>
                </c:pt>
                <c:pt idx="15637">
                  <c:v>21.71763048</c:v>
                </c:pt>
                <c:pt idx="15638">
                  <c:v>21.719022239999966</c:v>
                </c:pt>
                <c:pt idx="15639">
                  <c:v>21.720411120000001</c:v>
                </c:pt>
                <c:pt idx="15640">
                  <c:v>21.721797119999987</c:v>
                </c:pt>
                <c:pt idx="15641">
                  <c:v>21.723185999999988</c:v>
                </c:pt>
                <c:pt idx="15642">
                  <c:v>21.724574879999967</c:v>
                </c:pt>
                <c:pt idx="15643">
                  <c:v>21.725966639999989</c:v>
                </c:pt>
                <c:pt idx="15644">
                  <c:v>21.727352639999989</c:v>
                </c:pt>
                <c:pt idx="15645">
                  <c:v>21.728741519999957</c:v>
                </c:pt>
                <c:pt idx="15646">
                  <c:v>21.730130639999967</c:v>
                </c:pt>
                <c:pt idx="15647">
                  <c:v>21.731519519999971</c:v>
                </c:pt>
                <c:pt idx="15648">
                  <c:v>21.732911040000001</c:v>
                </c:pt>
                <c:pt idx="15649">
                  <c:v>21.734299920000005</c:v>
                </c:pt>
                <c:pt idx="15650">
                  <c:v>21.735688799999988</c:v>
                </c:pt>
                <c:pt idx="15651">
                  <c:v>21.737077679999999</c:v>
                </c:pt>
                <c:pt idx="15652">
                  <c:v>21.738466559999971</c:v>
                </c:pt>
                <c:pt idx="15653">
                  <c:v>21.739855440000046</c:v>
                </c:pt>
                <c:pt idx="15654">
                  <c:v>21.74125008</c:v>
                </c:pt>
                <c:pt idx="15655">
                  <c:v>21.742638959999965</c:v>
                </c:pt>
                <c:pt idx="15656">
                  <c:v>21.744016559999967</c:v>
                </c:pt>
                <c:pt idx="15657">
                  <c:v>21.745405439999967</c:v>
                </c:pt>
                <c:pt idx="15658">
                  <c:v>21.746797199999989</c:v>
                </c:pt>
                <c:pt idx="15659">
                  <c:v>21.748186079999961</c:v>
                </c:pt>
                <c:pt idx="15660">
                  <c:v>21.74957496</c:v>
                </c:pt>
                <c:pt idx="15661">
                  <c:v>21.750963840000001</c:v>
                </c:pt>
                <c:pt idx="15662">
                  <c:v>21.752352720000001</c:v>
                </c:pt>
                <c:pt idx="15663">
                  <c:v>21.753741599999966</c:v>
                </c:pt>
                <c:pt idx="15664">
                  <c:v>21.755130480000002</c:v>
                </c:pt>
                <c:pt idx="15665">
                  <c:v>21.756519359999967</c:v>
                </c:pt>
                <c:pt idx="15666">
                  <c:v>21.757911120000042</c:v>
                </c:pt>
                <c:pt idx="15667">
                  <c:v>21.7593</c:v>
                </c:pt>
                <c:pt idx="15668">
                  <c:v>21.760691520000002</c:v>
                </c:pt>
                <c:pt idx="15669">
                  <c:v>21.762080639999965</c:v>
                </c:pt>
                <c:pt idx="15670">
                  <c:v>21.763469519999965</c:v>
                </c:pt>
                <c:pt idx="15671">
                  <c:v>21.76485840000004</c:v>
                </c:pt>
                <c:pt idx="15672">
                  <c:v>21.766247279999945</c:v>
                </c:pt>
                <c:pt idx="15673">
                  <c:v>21.767636160000002</c:v>
                </c:pt>
                <c:pt idx="15674">
                  <c:v>21.769025040000002</c:v>
                </c:pt>
                <c:pt idx="15675">
                  <c:v>21.770413920000003</c:v>
                </c:pt>
                <c:pt idx="15676">
                  <c:v>21.7718028</c:v>
                </c:pt>
                <c:pt idx="15677">
                  <c:v>21.77319168</c:v>
                </c:pt>
                <c:pt idx="15678">
                  <c:v>21.774583200000002</c:v>
                </c:pt>
                <c:pt idx="15679">
                  <c:v>21.775972080000003</c:v>
                </c:pt>
                <c:pt idx="15680">
                  <c:v>21.777361200000001</c:v>
                </c:pt>
                <c:pt idx="15681">
                  <c:v>21.778750080000002</c:v>
                </c:pt>
                <c:pt idx="15682">
                  <c:v>21.780138960000002</c:v>
                </c:pt>
                <c:pt idx="15683">
                  <c:v>21.781527839999949</c:v>
                </c:pt>
                <c:pt idx="15684">
                  <c:v>21.782916719999989</c:v>
                </c:pt>
                <c:pt idx="15685">
                  <c:v>21.784294320000001</c:v>
                </c:pt>
                <c:pt idx="15686">
                  <c:v>21.785686079999934</c:v>
                </c:pt>
                <c:pt idx="15687">
                  <c:v>21.787077840000002</c:v>
                </c:pt>
                <c:pt idx="15688">
                  <c:v>21.788463839999935</c:v>
                </c:pt>
                <c:pt idx="15689">
                  <c:v>21.789852719999999</c:v>
                </c:pt>
                <c:pt idx="15690">
                  <c:v>21.791244480000003</c:v>
                </c:pt>
                <c:pt idx="15691">
                  <c:v>21.792635999999966</c:v>
                </c:pt>
                <c:pt idx="15692">
                  <c:v>21.794024880000002</c:v>
                </c:pt>
                <c:pt idx="15693">
                  <c:v>21.795413760000002</c:v>
                </c:pt>
                <c:pt idx="15694">
                  <c:v>21.796802639999989</c:v>
                </c:pt>
                <c:pt idx="15695">
                  <c:v>21.79819152</c:v>
                </c:pt>
                <c:pt idx="15696">
                  <c:v>21.799580640000002</c:v>
                </c:pt>
                <c:pt idx="15697">
                  <c:v>21.800969520000031</c:v>
                </c:pt>
                <c:pt idx="15698">
                  <c:v>21.802361040000001</c:v>
                </c:pt>
                <c:pt idx="15699">
                  <c:v>21.803738879999965</c:v>
                </c:pt>
                <c:pt idx="15700">
                  <c:v>21.805127760000001</c:v>
                </c:pt>
                <c:pt idx="15701">
                  <c:v>21.806516639999963</c:v>
                </c:pt>
                <c:pt idx="15702">
                  <c:v>21.807911040000036</c:v>
                </c:pt>
                <c:pt idx="15703">
                  <c:v>21.809299920000001</c:v>
                </c:pt>
                <c:pt idx="15704">
                  <c:v>21.810688800000001</c:v>
                </c:pt>
                <c:pt idx="15705">
                  <c:v>21.812077680000005</c:v>
                </c:pt>
                <c:pt idx="15706">
                  <c:v>21.81346656000003</c:v>
                </c:pt>
                <c:pt idx="15707">
                  <c:v>21.814858320000074</c:v>
                </c:pt>
                <c:pt idx="15708">
                  <c:v>21.816250080000028</c:v>
                </c:pt>
                <c:pt idx="15709">
                  <c:v>21.817638960000028</c:v>
                </c:pt>
                <c:pt idx="15710">
                  <c:v>21.819019439999987</c:v>
                </c:pt>
                <c:pt idx="15711">
                  <c:v>21.820408319999999</c:v>
                </c:pt>
                <c:pt idx="15712">
                  <c:v>21.821797199999999</c:v>
                </c:pt>
                <c:pt idx="15713">
                  <c:v>21.823186079999989</c:v>
                </c:pt>
                <c:pt idx="15714">
                  <c:v>21.824574960000028</c:v>
                </c:pt>
                <c:pt idx="15715">
                  <c:v>21.82596384</c:v>
                </c:pt>
                <c:pt idx="15716">
                  <c:v>21.827352720000036</c:v>
                </c:pt>
                <c:pt idx="15717">
                  <c:v>21.828741599999965</c:v>
                </c:pt>
                <c:pt idx="15718">
                  <c:v>21.830133360000001</c:v>
                </c:pt>
                <c:pt idx="15719">
                  <c:v>21.831522240000002</c:v>
                </c:pt>
                <c:pt idx="15720">
                  <c:v>21.832911120000041</c:v>
                </c:pt>
                <c:pt idx="15721">
                  <c:v>21.834299999999999</c:v>
                </c:pt>
                <c:pt idx="15722">
                  <c:v>21.835688879999989</c:v>
                </c:pt>
                <c:pt idx="15723">
                  <c:v>21.837080640000028</c:v>
                </c:pt>
                <c:pt idx="15724">
                  <c:v>21.83846952</c:v>
                </c:pt>
                <c:pt idx="15725">
                  <c:v>21.839858400000061</c:v>
                </c:pt>
                <c:pt idx="15726">
                  <c:v>21.841247279999966</c:v>
                </c:pt>
                <c:pt idx="15727">
                  <c:v>21.842636159999962</c:v>
                </c:pt>
                <c:pt idx="15728">
                  <c:v>21.84402768</c:v>
                </c:pt>
                <c:pt idx="15729">
                  <c:v>21.845416559999954</c:v>
                </c:pt>
                <c:pt idx="15730">
                  <c:v>21.846805440000036</c:v>
                </c:pt>
                <c:pt idx="15731">
                  <c:v>21.848194319999987</c:v>
                </c:pt>
                <c:pt idx="15732">
                  <c:v>21.849572160000001</c:v>
                </c:pt>
                <c:pt idx="15733">
                  <c:v>21.850963920000044</c:v>
                </c:pt>
                <c:pt idx="15734">
                  <c:v>21.852352799999988</c:v>
                </c:pt>
                <c:pt idx="15735">
                  <c:v>21.853744320000001</c:v>
                </c:pt>
                <c:pt idx="15736">
                  <c:v>21.855133199999987</c:v>
                </c:pt>
                <c:pt idx="15737">
                  <c:v>21.856522079999966</c:v>
                </c:pt>
                <c:pt idx="15738">
                  <c:v>21.857913840000005</c:v>
                </c:pt>
                <c:pt idx="15739">
                  <c:v>21.859302720000031</c:v>
                </c:pt>
                <c:pt idx="15740">
                  <c:v>21.860691600000003</c:v>
                </c:pt>
                <c:pt idx="15741">
                  <c:v>21.86208336</c:v>
                </c:pt>
                <c:pt idx="15742">
                  <c:v>21.863472239999961</c:v>
                </c:pt>
                <c:pt idx="15743">
                  <c:v>21.864861120000061</c:v>
                </c:pt>
                <c:pt idx="15744">
                  <c:v>21.866250000000001</c:v>
                </c:pt>
                <c:pt idx="15745">
                  <c:v>21.867638879999966</c:v>
                </c:pt>
                <c:pt idx="15746">
                  <c:v>21.869027760000005</c:v>
                </c:pt>
                <c:pt idx="15747">
                  <c:v>21.870416640000002</c:v>
                </c:pt>
                <c:pt idx="15748">
                  <c:v>21.871805520000045</c:v>
                </c:pt>
                <c:pt idx="15749">
                  <c:v>21.873194400000031</c:v>
                </c:pt>
                <c:pt idx="15750">
                  <c:v>21.87458328</c:v>
                </c:pt>
                <c:pt idx="15751">
                  <c:v>21.875972160000028</c:v>
                </c:pt>
                <c:pt idx="15752">
                  <c:v>21.877361040000036</c:v>
                </c:pt>
                <c:pt idx="15753">
                  <c:v>21.878749919999965</c:v>
                </c:pt>
                <c:pt idx="15754">
                  <c:v>21.880138799999987</c:v>
                </c:pt>
                <c:pt idx="15755">
                  <c:v>21.881527679999966</c:v>
                </c:pt>
                <c:pt idx="15756">
                  <c:v>21.882916560000002</c:v>
                </c:pt>
                <c:pt idx="15757">
                  <c:v>21.884305439999999</c:v>
                </c:pt>
                <c:pt idx="15758">
                  <c:v>21.885694319999967</c:v>
                </c:pt>
                <c:pt idx="15759">
                  <c:v>21.887083199999999</c:v>
                </c:pt>
                <c:pt idx="15760">
                  <c:v>21.88847207999995</c:v>
                </c:pt>
                <c:pt idx="15761">
                  <c:v>21.889861200000027</c:v>
                </c:pt>
                <c:pt idx="15762">
                  <c:v>21.8912388</c:v>
                </c:pt>
                <c:pt idx="15763">
                  <c:v>21.892627679999954</c:v>
                </c:pt>
                <c:pt idx="15764">
                  <c:v>21.894019440000001</c:v>
                </c:pt>
                <c:pt idx="15765">
                  <c:v>21.895408320000001</c:v>
                </c:pt>
                <c:pt idx="15766">
                  <c:v>21.896797200000002</c:v>
                </c:pt>
                <c:pt idx="15767">
                  <c:v>21.898186080000002</c:v>
                </c:pt>
                <c:pt idx="15768">
                  <c:v>21.899574960000031</c:v>
                </c:pt>
                <c:pt idx="15769">
                  <c:v>21.900966720000028</c:v>
                </c:pt>
                <c:pt idx="15770">
                  <c:v>21.9023556</c:v>
                </c:pt>
                <c:pt idx="15771">
                  <c:v>21.903747119999963</c:v>
                </c:pt>
                <c:pt idx="15772">
                  <c:v>21.905133359999965</c:v>
                </c:pt>
                <c:pt idx="15773">
                  <c:v>21.906524879999942</c:v>
                </c:pt>
                <c:pt idx="15774">
                  <c:v>21.907913760000028</c:v>
                </c:pt>
                <c:pt idx="15775">
                  <c:v>21.909302639999961</c:v>
                </c:pt>
                <c:pt idx="15776">
                  <c:v>21.910694400000001</c:v>
                </c:pt>
                <c:pt idx="15777">
                  <c:v>21.912077760000031</c:v>
                </c:pt>
                <c:pt idx="15778">
                  <c:v>21.913466639999989</c:v>
                </c:pt>
                <c:pt idx="15779">
                  <c:v>21.914855520000053</c:v>
                </c:pt>
                <c:pt idx="15780">
                  <c:v>21.9162444</c:v>
                </c:pt>
                <c:pt idx="15781">
                  <c:v>21.917633279999961</c:v>
                </c:pt>
                <c:pt idx="15782">
                  <c:v>21.919022160000001</c:v>
                </c:pt>
                <c:pt idx="15783">
                  <c:v>21.920413919999966</c:v>
                </c:pt>
                <c:pt idx="15784">
                  <c:v>21.921802800000002</c:v>
                </c:pt>
                <c:pt idx="15785">
                  <c:v>21.923191680000002</c:v>
                </c:pt>
                <c:pt idx="15786">
                  <c:v>21.924580559999967</c:v>
                </c:pt>
                <c:pt idx="15787">
                  <c:v>21.925972079999966</c:v>
                </c:pt>
                <c:pt idx="15788">
                  <c:v>21.927349919999962</c:v>
                </c:pt>
                <c:pt idx="15789">
                  <c:v>21.928738799999962</c:v>
                </c:pt>
                <c:pt idx="15790">
                  <c:v>21.930127679999963</c:v>
                </c:pt>
                <c:pt idx="15791">
                  <c:v>21.931527839999966</c:v>
                </c:pt>
                <c:pt idx="15792">
                  <c:v>21.932905439999999</c:v>
                </c:pt>
                <c:pt idx="15793">
                  <c:v>21.934305600000005</c:v>
                </c:pt>
                <c:pt idx="15794">
                  <c:v>21.935694480000002</c:v>
                </c:pt>
                <c:pt idx="15795">
                  <c:v>21.93707208</c:v>
                </c:pt>
                <c:pt idx="15796">
                  <c:v>21.938461199999999</c:v>
                </c:pt>
                <c:pt idx="15797">
                  <c:v>21.93985272000004</c:v>
                </c:pt>
                <c:pt idx="15798">
                  <c:v>21.941241599999966</c:v>
                </c:pt>
                <c:pt idx="15799">
                  <c:v>21.942630479999945</c:v>
                </c:pt>
                <c:pt idx="15800">
                  <c:v>21.944019359999967</c:v>
                </c:pt>
                <c:pt idx="15801">
                  <c:v>21.945408239999942</c:v>
                </c:pt>
                <c:pt idx="15802">
                  <c:v>21.946797119999989</c:v>
                </c:pt>
                <c:pt idx="15803">
                  <c:v>21.948188879999961</c:v>
                </c:pt>
                <c:pt idx="15804">
                  <c:v>21.94957776</c:v>
                </c:pt>
                <c:pt idx="15805">
                  <c:v>21.950969520000001</c:v>
                </c:pt>
                <c:pt idx="15806">
                  <c:v>21.952358400000001</c:v>
                </c:pt>
                <c:pt idx="15807">
                  <c:v>21.953749919999961</c:v>
                </c:pt>
                <c:pt idx="15808">
                  <c:v>21.955138799999986</c:v>
                </c:pt>
                <c:pt idx="15809">
                  <c:v>21.956527679999965</c:v>
                </c:pt>
                <c:pt idx="15810">
                  <c:v>21.957905520000036</c:v>
                </c:pt>
                <c:pt idx="15811">
                  <c:v>21.959297279999966</c:v>
                </c:pt>
                <c:pt idx="15812">
                  <c:v>21.960686160000002</c:v>
                </c:pt>
                <c:pt idx="15813">
                  <c:v>21.962077679999961</c:v>
                </c:pt>
                <c:pt idx="15814">
                  <c:v>21.963472079999949</c:v>
                </c:pt>
                <c:pt idx="15815">
                  <c:v>21.964849919999967</c:v>
                </c:pt>
                <c:pt idx="15816">
                  <c:v>21.966238799999989</c:v>
                </c:pt>
                <c:pt idx="15817">
                  <c:v>21.967630559999961</c:v>
                </c:pt>
                <c:pt idx="15818">
                  <c:v>21.969016559999961</c:v>
                </c:pt>
                <c:pt idx="15819">
                  <c:v>21.970408320000001</c:v>
                </c:pt>
                <c:pt idx="15820">
                  <c:v>21.971794320000001</c:v>
                </c:pt>
                <c:pt idx="15821">
                  <c:v>21.973183199999987</c:v>
                </c:pt>
                <c:pt idx="15822">
                  <c:v>21.974572080000002</c:v>
                </c:pt>
                <c:pt idx="15823">
                  <c:v>21.975963839999967</c:v>
                </c:pt>
                <c:pt idx="15824">
                  <c:v>21.977350080000001</c:v>
                </c:pt>
                <c:pt idx="15825">
                  <c:v>21.978741599999942</c:v>
                </c:pt>
                <c:pt idx="15826">
                  <c:v>21.980127839999945</c:v>
                </c:pt>
                <c:pt idx="15827">
                  <c:v>21.981516720000002</c:v>
                </c:pt>
                <c:pt idx="15828">
                  <c:v>21.982905600000002</c:v>
                </c:pt>
                <c:pt idx="15829">
                  <c:v>21.984294479999971</c:v>
                </c:pt>
                <c:pt idx="15830">
                  <c:v>21.985683359999943</c:v>
                </c:pt>
                <c:pt idx="15831">
                  <c:v>21.987074880000002</c:v>
                </c:pt>
                <c:pt idx="15832">
                  <c:v>21.988463760000002</c:v>
                </c:pt>
                <c:pt idx="15833">
                  <c:v>21.989855519999999</c:v>
                </c:pt>
                <c:pt idx="15834">
                  <c:v>21.99124727999995</c:v>
                </c:pt>
                <c:pt idx="15835">
                  <c:v>21.992630639999945</c:v>
                </c:pt>
                <c:pt idx="15836">
                  <c:v>21.994019520000002</c:v>
                </c:pt>
                <c:pt idx="15837">
                  <c:v>21.995408400000002</c:v>
                </c:pt>
                <c:pt idx="15838">
                  <c:v>21.996797279999949</c:v>
                </c:pt>
                <c:pt idx="15839">
                  <c:v>21.998188799999987</c:v>
                </c:pt>
                <c:pt idx="15840">
                  <c:v>21.999580560000002</c:v>
                </c:pt>
                <c:pt idx="15841">
                  <c:v>22.000969439999999</c:v>
                </c:pt>
                <c:pt idx="15842">
                  <c:v>22.002352799999986</c:v>
                </c:pt>
                <c:pt idx="15843">
                  <c:v>22.003736159999967</c:v>
                </c:pt>
                <c:pt idx="15844">
                  <c:v>22.005127679999966</c:v>
                </c:pt>
                <c:pt idx="15845">
                  <c:v>22.006516559999966</c:v>
                </c:pt>
                <c:pt idx="15846">
                  <c:v>22.007905440000044</c:v>
                </c:pt>
                <c:pt idx="15847">
                  <c:v>22.009297199999999</c:v>
                </c:pt>
                <c:pt idx="15848">
                  <c:v>22.010686079999989</c:v>
                </c:pt>
                <c:pt idx="15849">
                  <c:v>22.01207784</c:v>
                </c:pt>
                <c:pt idx="15850">
                  <c:v>22.013466720000036</c:v>
                </c:pt>
                <c:pt idx="15851">
                  <c:v>22.014855600000061</c:v>
                </c:pt>
                <c:pt idx="15852">
                  <c:v>22.016244480000001</c:v>
                </c:pt>
                <c:pt idx="15853">
                  <c:v>22.017633360000001</c:v>
                </c:pt>
                <c:pt idx="15854">
                  <c:v>22.019022240000002</c:v>
                </c:pt>
                <c:pt idx="15855">
                  <c:v>22.020411119999999</c:v>
                </c:pt>
                <c:pt idx="15856">
                  <c:v>22.021802640000001</c:v>
                </c:pt>
                <c:pt idx="15857">
                  <c:v>22.023191520000001</c:v>
                </c:pt>
                <c:pt idx="15858">
                  <c:v>22.02458064</c:v>
                </c:pt>
                <c:pt idx="15859">
                  <c:v>22.02596952</c:v>
                </c:pt>
                <c:pt idx="15860">
                  <c:v>22.027358400000036</c:v>
                </c:pt>
                <c:pt idx="15861">
                  <c:v>22.028749919999949</c:v>
                </c:pt>
                <c:pt idx="15862">
                  <c:v>22.030138800000003</c:v>
                </c:pt>
                <c:pt idx="15863">
                  <c:v>22.03152768</c:v>
                </c:pt>
                <c:pt idx="15864">
                  <c:v>22.03291656</c:v>
                </c:pt>
                <c:pt idx="15865">
                  <c:v>22.034305440000036</c:v>
                </c:pt>
                <c:pt idx="15866">
                  <c:v>22.035694319999987</c:v>
                </c:pt>
                <c:pt idx="15867">
                  <c:v>22.037083199999998</c:v>
                </c:pt>
                <c:pt idx="15868">
                  <c:v>22.038472079999963</c:v>
                </c:pt>
                <c:pt idx="15869">
                  <c:v>22.039861200000036</c:v>
                </c:pt>
                <c:pt idx="15870">
                  <c:v>22.041250079999987</c:v>
                </c:pt>
                <c:pt idx="15871">
                  <c:v>22.042627679999949</c:v>
                </c:pt>
                <c:pt idx="15872">
                  <c:v>22.044016559999989</c:v>
                </c:pt>
                <c:pt idx="15873">
                  <c:v>22.04540544</c:v>
                </c:pt>
                <c:pt idx="15874">
                  <c:v>22.046791679999963</c:v>
                </c:pt>
                <c:pt idx="15875">
                  <c:v>22.048180559999967</c:v>
                </c:pt>
                <c:pt idx="15876">
                  <c:v>22.049569439999971</c:v>
                </c:pt>
                <c:pt idx="15877">
                  <c:v>22.050958320000046</c:v>
                </c:pt>
                <c:pt idx="15878">
                  <c:v>22.052347199999989</c:v>
                </c:pt>
                <c:pt idx="15879">
                  <c:v>22.053736079999954</c:v>
                </c:pt>
                <c:pt idx="15880">
                  <c:v>22.055127839999965</c:v>
                </c:pt>
                <c:pt idx="15881">
                  <c:v>22.056516720000001</c:v>
                </c:pt>
                <c:pt idx="15882">
                  <c:v>22.057905600000044</c:v>
                </c:pt>
                <c:pt idx="15883">
                  <c:v>22.059294479999988</c:v>
                </c:pt>
                <c:pt idx="15884">
                  <c:v>22.060683359999967</c:v>
                </c:pt>
                <c:pt idx="15885">
                  <c:v>22.062072239999942</c:v>
                </c:pt>
                <c:pt idx="15886">
                  <c:v>22.063461119999999</c:v>
                </c:pt>
                <c:pt idx="15887">
                  <c:v>22.064850000000028</c:v>
                </c:pt>
                <c:pt idx="15888">
                  <c:v>22.066241519999963</c:v>
                </c:pt>
                <c:pt idx="15889">
                  <c:v>22.067630639999965</c:v>
                </c:pt>
                <c:pt idx="15890">
                  <c:v>22.069019519999966</c:v>
                </c:pt>
                <c:pt idx="15891">
                  <c:v>22.07041104</c:v>
                </c:pt>
                <c:pt idx="15892">
                  <c:v>22.07179992</c:v>
                </c:pt>
                <c:pt idx="15893">
                  <c:v>22.073194319999999</c:v>
                </c:pt>
                <c:pt idx="15894">
                  <c:v>22.074569520000001</c:v>
                </c:pt>
                <c:pt idx="15895">
                  <c:v>22.07597208</c:v>
                </c:pt>
                <c:pt idx="15896">
                  <c:v>22.077347279999966</c:v>
                </c:pt>
                <c:pt idx="15897">
                  <c:v>22.078736160000002</c:v>
                </c:pt>
                <c:pt idx="15898">
                  <c:v>22.080138959999989</c:v>
                </c:pt>
                <c:pt idx="15899">
                  <c:v>22.08152783999995</c:v>
                </c:pt>
                <c:pt idx="15900">
                  <c:v>22.08291672</c:v>
                </c:pt>
                <c:pt idx="15901">
                  <c:v>22.0843056</c:v>
                </c:pt>
                <c:pt idx="15902">
                  <c:v>22.085694479999965</c:v>
                </c:pt>
                <c:pt idx="15903">
                  <c:v>22.08706944</c:v>
                </c:pt>
                <c:pt idx="15904">
                  <c:v>22.088458320000001</c:v>
                </c:pt>
                <c:pt idx="15905">
                  <c:v>22.089852720000028</c:v>
                </c:pt>
                <c:pt idx="15906">
                  <c:v>22.0912416</c:v>
                </c:pt>
                <c:pt idx="15907">
                  <c:v>22.092633359999965</c:v>
                </c:pt>
                <c:pt idx="15908">
                  <c:v>22.094022239999966</c:v>
                </c:pt>
                <c:pt idx="15909">
                  <c:v>22.095411120000001</c:v>
                </c:pt>
                <c:pt idx="15910">
                  <c:v>22.096800000000005</c:v>
                </c:pt>
                <c:pt idx="15911">
                  <c:v>22.098188880000002</c:v>
                </c:pt>
                <c:pt idx="15912">
                  <c:v>22.099577760000031</c:v>
                </c:pt>
                <c:pt idx="15913">
                  <c:v>22.100966639999999</c:v>
                </c:pt>
                <c:pt idx="15914">
                  <c:v>22.102355520000028</c:v>
                </c:pt>
                <c:pt idx="15915">
                  <c:v>22.1037444</c:v>
                </c:pt>
                <c:pt idx="15916">
                  <c:v>22.105133279999961</c:v>
                </c:pt>
                <c:pt idx="15917">
                  <c:v>22.106525040000001</c:v>
                </c:pt>
                <c:pt idx="15918">
                  <c:v>22.107913920000041</c:v>
                </c:pt>
                <c:pt idx="15919">
                  <c:v>22.109302800000002</c:v>
                </c:pt>
                <c:pt idx="15920">
                  <c:v>22.110694320000036</c:v>
                </c:pt>
                <c:pt idx="15921">
                  <c:v>22.112083200000001</c:v>
                </c:pt>
                <c:pt idx="15922">
                  <c:v>22.113458400000042</c:v>
                </c:pt>
                <c:pt idx="15923">
                  <c:v>22.114847279999999</c:v>
                </c:pt>
                <c:pt idx="15924">
                  <c:v>22.116236160000028</c:v>
                </c:pt>
                <c:pt idx="15925">
                  <c:v>22.11763608</c:v>
                </c:pt>
                <c:pt idx="15926">
                  <c:v>22.119019440000031</c:v>
                </c:pt>
                <c:pt idx="15927">
                  <c:v>22.120408319999999</c:v>
                </c:pt>
                <c:pt idx="15928">
                  <c:v>22.1217972</c:v>
                </c:pt>
                <c:pt idx="15929">
                  <c:v>22.12318608</c:v>
                </c:pt>
                <c:pt idx="15930">
                  <c:v>22.124574960000036</c:v>
                </c:pt>
                <c:pt idx="15931">
                  <c:v>22.125963840000001</c:v>
                </c:pt>
                <c:pt idx="15932">
                  <c:v>22.12735272000004</c:v>
                </c:pt>
                <c:pt idx="15933">
                  <c:v>22.128741599999966</c:v>
                </c:pt>
                <c:pt idx="15934">
                  <c:v>22.130133360000031</c:v>
                </c:pt>
                <c:pt idx="15935">
                  <c:v>22.131522239999967</c:v>
                </c:pt>
                <c:pt idx="15936">
                  <c:v>22.132911120000042</c:v>
                </c:pt>
                <c:pt idx="15937">
                  <c:v>22.134300000000028</c:v>
                </c:pt>
                <c:pt idx="15938">
                  <c:v>22.135691520000005</c:v>
                </c:pt>
                <c:pt idx="15939">
                  <c:v>22.137080640000036</c:v>
                </c:pt>
                <c:pt idx="15940">
                  <c:v>22.138469520000001</c:v>
                </c:pt>
                <c:pt idx="15941">
                  <c:v>22.139861040000053</c:v>
                </c:pt>
                <c:pt idx="15942">
                  <c:v>22.14123888</c:v>
                </c:pt>
                <c:pt idx="15943">
                  <c:v>22.14262776</c:v>
                </c:pt>
                <c:pt idx="15944">
                  <c:v>22.14401664</c:v>
                </c:pt>
                <c:pt idx="15945">
                  <c:v>22.145408400000001</c:v>
                </c:pt>
                <c:pt idx="15946">
                  <c:v>22.146797279999966</c:v>
                </c:pt>
                <c:pt idx="15947">
                  <c:v>22.148183279999966</c:v>
                </c:pt>
                <c:pt idx="15948">
                  <c:v>22.14957504000003</c:v>
                </c:pt>
                <c:pt idx="15949">
                  <c:v>22.150963920000041</c:v>
                </c:pt>
                <c:pt idx="15950">
                  <c:v>22.152349919999967</c:v>
                </c:pt>
                <c:pt idx="15951">
                  <c:v>22.153738799999999</c:v>
                </c:pt>
                <c:pt idx="15952">
                  <c:v>22.15512768</c:v>
                </c:pt>
                <c:pt idx="15953">
                  <c:v>22.15651944</c:v>
                </c:pt>
                <c:pt idx="15954">
                  <c:v>22.157908320000061</c:v>
                </c:pt>
                <c:pt idx="15955">
                  <c:v>22.159297200000001</c:v>
                </c:pt>
                <c:pt idx="15956">
                  <c:v>22.1606916</c:v>
                </c:pt>
                <c:pt idx="15957">
                  <c:v>22.162077840000002</c:v>
                </c:pt>
                <c:pt idx="15958">
                  <c:v>22.163466720000031</c:v>
                </c:pt>
                <c:pt idx="15959">
                  <c:v>22.164855600000049</c:v>
                </c:pt>
                <c:pt idx="15960">
                  <c:v>22.166244480000003</c:v>
                </c:pt>
                <c:pt idx="15961">
                  <c:v>22.16763336</c:v>
                </c:pt>
                <c:pt idx="15962">
                  <c:v>22.169024880000002</c:v>
                </c:pt>
                <c:pt idx="15963">
                  <c:v>22.170413760000031</c:v>
                </c:pt>
                <c:pt idx="15964">
                  <c:v>22.171794479999999</c:v>
                </c:pt>
                <c:pt idx="15965">
                  <c:v>22.173186000000001</c:v>
                </c:pt>
                <c:pt idx="15966">
                  <c:v>22.174574880000005</c:v>
                </c:pt>
                <c:pt idx="15967">
                  <c:v>22.175963760000045</c:v>
                </c:pt>
                <c:pt idx="15968">
                  <c:v>22.177358400000042</c:v>
                </c:pt>
                <c:pt idx="15969">
                  <c:v>22.17874727999995</c:v>
                </c:pt>
                <c:pt idx="15970">
                  <c:v>22.18013616</c:v>
                </c:pt>
                <c:pt idx="15971">
                  <c:v>22.181519520000002</c:v>
                </c:pt>
                <c:pt idx="15972">
                  <c:v>22.182908400000031</c:v>
                </c:pt>
                <c:pt idx="15973">
                  <c:v>22.184297280000003</c:v>
                </c:pt>
                <c:pt idx="15974">
                  <c:v>22.185688799999987</c:v>
                </c:pt>
                <c:pt idx="15975">
                  <c:v>22.187077680000005</c:v>
                </c:pt>
                <c:pt idx="15976">
                  <c:v>22.188466560000002</c:v>
                </c:pt>
                <c:pt idx="15977">
                  <c:v>22.189855440000045</c:v>
                </c:pt>
                <c:pt idx="15978">
                  <c:v>22.191244320000031</c:v>
                </c:pt>
                <c:pt idx="15979">
                  <c:v>22.192633199999989</c:v>
                </c:pt>
                <c:pt idx="15980">
                  <c:v>22.19402208</c:v>
                </c:pt>
                <c:pt idx="15981">
                  <c:v>22.195411200000002</c:v>
                </c:pt>
                <c:pt idx="15982">
                  <c:v>22.19680272000004</c:v>
                </c:pt>
                <c:pt idx="15983">
                  <c:v>22.198191600000001</c:v>
                </c:pt>
                <c:pt idx="15984">
                  <c:v>22.199580480000005</c:v>
                </c:pt>
                <c:pt idx="15985">
                  <c:v>22.20096936000003</c:v>
                </c:pt>
                <c:pt idx="15986">
                  <c:v>22.202358239999967</c:v>
                </c:pt>
                <c:pt idx="15987">
                  <c:v>22.203747119999989</c:v>
                </c:pt>
                <c:pt idx="15988">
                  <c:v>22.205135999999989</c:v>
                </c:pt>
                <c:pt idx="15989">
                  <c:v>22.206524879999961</c:v>
                </c:pt>
                <c:pt idx="15990">
                  <c:v>22.207913760000036</c:v>
                </c:pt>
                <c:pt idx="15991">
                  <c:v>22.209302639999965</c:v>
                </c:pt>
                <c:pt idx="15992">
                  <c:v>22.210691520000001</c:v>
                </c:pt>
                <c:pt idx="15993">
                  <c:v>22.212069360000001</c:v>
                </c:pt>
                <c:pt idx="15994">
                  <c:v>22.213461119999998</c:v>
                </c:pt>
                <c:pt idx="15995">
                  <c:v>22.214852640000029</c:v>
                </c:pt>
                <c:pt idx="15996">
                  <c:v>22.216244400000001</c:v>
                </c:pt>
                <c:pt idx="15997">
                  <c:v>22.217633279999966</c:v>
                </c:pt>
                <c:pt idx="15998">
                  <c:v>22.219022160000005</c:v>
                </c:pt>
                <c:pt idx="15999">
                  <c:v>22.220411040000002</c:v>
                </c:pt>
                <c:pt idx="16000">
                  <c:v>22.221799920000002</c:v>
                </c:pt>
                <c:pt idx="16001">
                  <c:v>22.223188799999999</c:v>
                </c:pt>
                <c:pt idx="16002">
                  <c:v>22.224577679999989</c:v>
                </c:pt>
                <c:pt idx="16003">
                  <c:v>22.22596656</c:v>
                </c:pt>
                <c:pt idx="16004">
                  <c:v>22.227355440000036</c:v>
                </c:pt>
                <c:pt idx="16005">
                  <c:v>22.228744319999965</c:v>
                </c:pt>
                <c:pt idx="16006">
                  <c:v>22.230133199999987</c:v>
                </c:pt>
                <c:pt idx="16007">
                  <c:v>22.231522079999966</c:v>
                </c:pt>
                <c:pt idx="16008">
                  <c:v>22.2329112</c:v>
                </c:pt>
                <c:pt idx="16009">
                  <c:v>22.234291679999988</c:v>
                </c:pt>
                <c:pt idx="16010">
                  <c:v>22.235680559999967</c:v>
                </c:pt>
                <c:pt idx="16011">
                  <c:v>22.237069439999999</c:v>
                </c:pt>
                <c:pt idx="16012">
                  <c:v>22.238458319999999</c:v>
                </c:pt>
                <c:pt idx="16013">
                  <c:v>22.2398472</c:v>
                </c:pt>
                <c:pt idx="16014">
                  <c:v>22.24123896</c:v>
                </c:pt>
                <c:pt idx="16015">
                  <c:v>22.242627839999933</c:v>
                </c:pt>
                <c:pt idx="16016">
                  <c:v>22.244016720000001</c:v>
                </c:pt>
                <c:pt idx="16017">
                  <c:v>22.245405600000002</c:v>
                </c:pt>
                <c:pt idx="16018">
                  <c:v>22.246794479999963</c:v>
                </c:pt>
                <c:pt idx="16019">
                  <c:v>22.248185999999986</c:v>
                </c:pt>
                <c:pt idx="16020">
                  <c:v>22.249574879999965</c:v>
                </c:pt>
                <c:pt idx="16021">
                  <c:v>22.25096376000004</c:v>
                </c:pt>
                <c:pt idx="16022">
                  <c:v>22.252352639999962</c:v>
                </c:pt>
                <c:pt idx="16023">
                  <c:v>22.253747279999942</c:v>
                </c:pt>
                <c:pt idx="16024">
                  <c:v>22.255136159999989</c:v>
                </c:pt>
                <c:pt idx="16025">
                  <c:v>22.256527679999966</c:v>
                </c:pt>
                <c:pt idx="16026">
                  <c:v>22.257913920000028</c:v>
                </c:pt>
                <c:pt idx="16027">
                  <c:v>22.259302799999986</c:v>
                </c:pt>
                <c:pt idx="16028">
                  <c:v>22.260691679999965</c:v>
                </c:pt>
                <c:pt idx="16029">
                  <c:v>22.262080559999966</c:v>
                </c:pt>
                <c:pt idx="16030">
                  <c:v>22.263458400000001</c:v>
                </c:pt>
                <c:pt idx="16031">
                  <c:v>22.264847279999966</c:v>
                </c:pt>
                <c:pt idx="16032">
                  <c:v>22.266236160000002</c:v>
                </c:pt>
                <c:pt idx="16033">
                  <c:v>22.267625039999967</c:v>
                </c:pt>
                <c:pt idx="16034">
                  <c:v>22.269013919999967</c:v>
                </c:pt>
                <c:pt idx="16035">
                  <c:v>22.27041672</c:v>
                </c:pt>
                <c:pt idx="16036">
                  <c:v>22.27179168</c:v>
                </c:pt>
                <c:pt idx="16037">
                  <c:v>22.27318056</c:v>
                </c:pt>
                <c:pt idx="16038">
                  <c:v>22.27456944</c:v>
                </c:pt>
                <c:pt idx="16039">
                  <c:v>22.27595832000004</c:v>
                </c:pt>
                <c:pt idx="16040">
                  <c:v>22.277350079999987</c:v>
                </c:pt>
                <c:pt idx="16041">
                  <c:v>22.278738959999963</c:v>
                </c:pt>
                <c:pt idx="16042">
                  <c:v>22.280130479999961</c:v>
                </c:pt>
                <c:pt idx="16043">
                  <c:v>22.281519359999965</c:v>
                </c:pt>
                <c:pt idx="16044">
                  <c:v>22.282908239999962</c:v>
                </c:pt>
                <c:pt idx="16045">
                  <c:v>22.284297119999987</c:v>
                </c:pt>
                <c:pt idx="16046">
                  <c:v>22.285685999999963</c:v>
                </c:pt>
                <c:pt idx="16047">
                  <c:v>22.287077760000031</c:v>
                </c:pt>
                <c:pt idx="16048">
                  <c:v>22.288466639999942</c:v>
                </c:pt>
                <c:pt idx="16049">
                  <c:v>22.289858400000028</c:v>
                </c:pt>
                <c:pt idx="16050">
                  <c:v>22.291247279999954</c:v>
                </c:pt>
                <c:pt idx="16051">
                  <c:v>22.292636159999965</c:v>
                </c:pt>
                <c:pt idx="16052">
                  <c:v>22.294013759999999</c:v>
                </c:pt>
                <c:pt idx="16053">
                  <c:v>22.295402639999942</c:v>
                </c:pt>
                <c:pt idx="16054">
                  <c:v>22.296791519999989</c:v>
                </c:pt>
                <c:pt idx="16055">
                  <c:v>22.298180639999963</c:v>
                </c:pt>
                <c:pt idx="16056">
                  <c:v>22.299569519999967</c:v>
                </c:pt>
                <c:pt idx="16057">
                  <c:v>22.300961040000036</c:v>
                </c:pt>
                <c:pt idx="16058">
                  <c:v>22.302352799999987</c:v>
                </c:pt>
                <c:pt idx="16059">
                  <c:v>22.303741680000002</c:v>
                </c:pt>
                <c:pt idx="16060">
                  <c:v>22.305130560000002</c:v>
                </c:pt>
                <c:pt idx="16061">
                  <c:v>22.306519440000002</c:v>
                </c:pt>
                <c:pt idx="16062">
                  <c:v>22.307905440000042</c:v>
                </c:pt>
                <c:pt idx="16063">
                  <c:v>22.3092972</c:v>
                </c:pt>
                <c:pt idx="16064">
                  <c:v>22.31068608</c:v>
                </c:pt>
                <c:pt idx="16065">
                  <c:v>22.312074960000036</c:v>
                </c:pt>
                <c:pt idx="16066">
                  <c:v>22.313463840000001</c:v>
                </c:pt>
                <c:pt idx="16067">
                  <c:v>22.314852720000061</c:v>
                </c:pt>
                <c:pt idx="16068">
                  <c:v>22.316241600000001</c:v>
                </c:pt>
                <c:pt idx="16069">
                  <c:v>22.317630480000005</c:v>
                </c:pt>
                <c:pt idx="16070">
                  <c:v>22.319024880000001</c:v>
                </c:pt>
                <c:pt idx="16071">
                  <c:v>22.320413760000001</c:v>
                </c:pt>
                <c:pt idx="16072">
                  <c:v>22.321802640000001</c:v>
                </c:pt>
                <c:pt idx="16073">
                  <c:v>22.323191520000005</c:v>
                </c:pt>
                <c:pt idx="16074">
                  <c:v>22.324569359999987</c:v>
                </c:pt>
                <c:pt idx="16075">
                  <c:v>22.325958239999999</c:v>
                </c:pt>
                <c:pt idx="16076">
                  <c:v>22.327347119999999</c:v>
                </c:pt>
                <c:pt idx="16077">
                  <c:v>22.328735999999989</c:v>
                </c:pt>
                <c:pt idx="16078">
                  <c:v>22.330127760000028</c:v>
                </c:pt>
                <c:pt idx="16079">
                  <c:v>22.331519520000001</c:v>
                </c:pt>
                <c:pt idx="16080">
                  <c:v>22.33290840000004</c:v>
                </c:pt>
                <c:pt idx="16081">
                  <c:v>22.33429440000004</c:v>
                </c:pt>
                <c:pt idx="16082">
                  <c:v>22.335683279999966</c:v>
                </c:pt>
                <c:pt idx="16083">
                  <c:v>22.337072160000044</c:v>
                </c:pt>
                <c:pt idx="16084">
                  <c:v>22.338461039999999</c:v>
                </c:pt>
                <c:pt idx="16085">
                  <c:v>22.339849919999999</c:v>
                </c:pt>
                <c:pt idx="16086">
                  <c:v>22.34124168</c:v>
                </c:pt>
                <c:pt idx="16087">
                  <c:v>22.342630559999961</c:v>
                </c:pt>
                <c:pt idx="16088">
                  <c:v>22.34401656</c:v>
                </c:pt>
                <c:pt idx="16089">
                  <c:v>22.34540544</c:v>
                </c:pt>
                <c:pt idx="16090">
                  <c:v>22.346794320000001</c:v>
                </c:pt>
                <c:pt idx="16091">
                  <c:v>22.348183199999987</c:v>
                </c:pt>
                <c:pt idx="16092">
                  <c:v>22.349572080000002</c:v>
                </c:pt>
                <c:pt idx="16093">
                  <c:v>22.350961200000036</c:v>
                </c:pt>
                <c:pt idx="16094">
                  <c:v>22.352350080000001</c:v>
                </c:pt>
                <c:pt idx="16095">
                  <c:v>22.353738960000001</c:v>
                </c:pt>
                <c:pt idx="16096">
                  <c:v>22.355127840000002</c:v>
                </c:pt>
                <c:pt idx="16097">
                  <c:v>22.356516720000005</c:v>
                </c:pt>
                <c:pt idx="16098">
                  <c:v>22.357905600000045</c:v>
                </c:pt>
                <c:pt idx="16099">
                  <c:v>22.359294479999999</c:v>
                </c:pt>
                <c:pt idx="16100">
                  <c:v>22.360683359999989</c:v>
                </c:pt>
                <c:pt idx="16101">
                  <c:v>22.362074880000002</c:v>
                </c:pt>
                <c:pt idx="16102">
                  <c:v>22.363463760000005</c:v>
                </c:pt>
                <c:pt idx="16103">
                  <c:v>22.364850000000036</c:v>
                </c:pt>
                <c:pt idx="16104">
                  <c:v>22.366238879999965</c:v>
                </c:pt>
                <c:pt idx="16105">
                  <c:v>22.367627760000001</c:v>
                </c:pt>
                <c:pt idx="16106">
                  <c:v>22.369016639999963</c:v>
                </c:pt>
                <c:pt idx="16107">
                  <c:v>22.370405519999988</c:v>
                </c:pt>
                <c:pt idx="16108">
                  <c:v>22.371794399999999</c:v>
                </c:pt>
                <c:pt idx="16109">
                  <c:v>22.373183279999989</c:v>
                </c:pt>
                <c:pt idx="16110">
                  <c:v>22.374572160000028</c:v>
                </c:pt>
                <c:pt idx="16111">
                  <c:v>22.375961040000028</c:v>
                </c:pt>
                <c:pt idx="16112">
                  <c:v>22.37734992</c:v>
                </c:pt>
                <c:pt idx="16113">
                  <c:v>22.378738799999986</c:v>
                </c:pt>
                <c:pt idx="16114">
                  <c:v>22.380127679999966</c:v>
                </c:pt>
                <c:pt idx="16115">
                  <c:v>22.381516559999966</c:v>
                </c:pt>
                <c:pt idx="16116">
                  <c:v>22.382905440000005</c:v>
                </c:pt>
                <c:pt idx="16117">
                  <c:v>22.384294320000031</c:v>
                </c:pt>
                <c:pt idx="16118">
                  <c:v>22.385686079999942</c:v>
                </c:pt>
                <c:pt idx="16119">
                  <c:v>22.387074960000028</c:v>
                </c:pt>
                <c:pt idx="16120">
                  <c:v>22.388463839999961</c:v>
                </c:pt>
                <c:pt idx="16121">
                  <c:v>22.389852720000036</c:v>
                </c:pt>
                <c:pt idx="16122">
                  <c:v>22.391244480000001</c:v>
                </c:pt>
                <c:pt idx="16123">
                  <c:v>22.392635999999989</c:v>
                </c:pt>
                <c:pt idx="16124">
                  <c:v>22.39402488</c:v>
                </c:pt>
                <c:pt idx="16125">
                  <c:v>22.39541376</c:v>
                </c:pt>
                <c:pt idx="16126">
                  <c:v>22.396802640000001</c:v>
                </c:pt>
                <c:pt idx="16127">
                  <c:v>22.398191520000001</c:v>
                </c:pt>
                <c:pt idx="16128">
                  <c:v>22.39958064</c:v>
                </c:pt>
                <c:pt idx="16129">
                  <c:v>22.40096952</c:v>
                </c:pt>
                <c:pt idx="16130">
                  <c:v>22.402349999999934</c:v>
                </c:pt>
                <c:pt idx="16131">
                  <c:v>22.403738879999942</c:v>
                </c:pt>
                <c:pt idx="16132">
                  <c:v>22.405127759999989</c:v>
                </c:pt>
                <c:pt idx="16133">
                  <c:v>22.40651663999995</c:v>
                </c:pt>
                <c:pt idx="16134">
                  <c:v>22.407905520000028</c:v>
                </c:pt>
                <c:pt idx="16135">
                  <c:v>22.4092944</c:v>
                </c:pt>
                <c:pt idx="16136">
                  <c:v>22.410686160000001</c:v>
                </c:pt>
                <c:pt idx="16137">
                  <c:v>22.412075040000001</c:v>
                </c:pt>
                <c:pt idx="16138">
                  <c:v>22.413463920000005</c:v>
                </c:pt>
                <c:pt idx="16139">
                  <c:v>22.414849920000005</c:v>
                </c:pt>
                <c:pt idx="16140">
                  <c:v>22.416238800000002</c:v>
                </c:pt>
                <c:pt idx="16141">
                  <c:v>22.417627680000002</c:v>
                </c:pt>
                <c:pt idx="16142">
                  <c:v>22.419016559999989</c:v>
                </c:pt>
                <c:pt idx="16143">
                  <c:v>22.420411199999986</c:v>
                </c:pt>
                <c:pt idx="16144">
                  <c:v>22.421800080000001</c:v>
                </c:pt>
                <c:pt idx="16145">
                  <c:v>22.423191600000003</c:v>
                </c:pt>
                <c:pt idx="16146">
                  <c:v>22.424569439999971</c:v>
                </c:pt>
                <c:pt idx="16147">
                  <c:v>22.425958319999999</c:v>
                </c:pt>
                <c:pt idx="16148">
                  <c:v>22.427347199999989</c:v>
                </c:pt>
                <c:pt idx="16149">
                  <c:v>22.428736079999922</c:v>
                </c:pt>
                <c:pt idx="16150">
                  <c:v>22.430124960000001</c:v>
                </c:pt>
                <c:pt idx="16151">
                  <c:v>22.431513839999965</c:v>
                </c:pt>
                <c:pt idx="16152">
                  <c:v>22.432902720000001</c:v>
                </c:pt>
                <c:pt idx="16153">
                  <c:v>22.434291600000005</c:v>
                </c:pt>
                <c:pt idx="16154">
                  <c:v>22.435680480000002</c:v>
                </c:pt>
                <c:pt idx="16155">
                  <c:v>22.437069360000031</c:v>
                </c:pt>
                <c:pt idx="16156">
                  <c:v>22.438458239999989</c:v>
                </c:pt>
                <c:pt idx="16157">
                  <c:v>22.439847120000028</c:v>
                </c:pt>
                <c:pt idx="16158">
                  <c:v>22.441235999999989</c:v>
                </c:pt>
                <c:pt idx="16159">
                  <c:v>22.442624879999922</c:v>
                </c:pt>
                <c:pt idx="16160">
                  <c:v>22.444016639999965</c:v>
                </c:pt>
                <c:pt idx="16161">
                  <c:v>22.445405519999966</c:v>
                </c:pt>
                <c:pt idx="16162">
                  <c:v>22.446794400000002</c:v>
                </c:pt>
                <c:pt idx="16163">
                  <c:v>22.448183279999945</c:v>
                </c:pt>
                <c:pt idx="16164">
                  <c:v>22.449572159999967</c:v>
                </c:pt>
                <c:pt idx="16165">
                  <c:v>22.450961039999999</c:v>
                </c:pt>
                <c:pt idx="16166">
                  <c:v>22.45234991999995</c:v>
                </c:pt>
                <c:pt idx="16167">
                  <c:v>22.453738799999989</c:v>
                </c:pt>
                <c:pt idx="16168">
                  <c:v>22.455127679999954</c:v>
                </c:pt>
                <c:pt idx="16169">
                  <c:v>22.456513919999967</c:v>
                </c:pt>
                <c:pt idx="16170">
                  <c:v>22.457902799999999</c:v>
                </c:pt>
                <c:pt idx="16171">
                  <c:v>22.459294319999987</c:v>
                </c:pt>
                <c:pt idx="16172">
                  <c:v>22.460683199999963</c:v>
                </c:pt>
                <c:pt idx="16173">
                  <c:v>22.462072079999942</c:v>
                </c:pt>
                <c:pt idx="16174">
                  <c:v>22.46346383999995</c:v>
                </c:pt>
                <c:pt idx="16175">
                  <c:v>22.464852720000028</c:v>
                </c:pt>
                <c:pt idx="16176">
                  <c:v>22.466241599999961</c:v>
                </c:pt>
                <c:pt idx="16177">
                  <c:v>22.467630479999961</c:v>
                </c:pt>
                <c:pt idx="16178">
                  <c:v>22.469022239999934</c:v>
                </c:pt>
                <c:pt idx="16179">
                  <c:v>22.470411120000001</c:v>
                </c:pt>
                <c:pt idx="16180">
                  <c:v>22.471800000000005</c:v>
                </c:pt>
                <c:pt idx="16181">
                  <c:v>22.47319152</c:v>
                </c:pt>
                <c:pt idx="16182">
                  <c:v>22.474580639999989</c:v>
                </c:pt>
                <c:pt idx="16183">
                  <c:v>22.47596952</c:v>
                </c:pt>
                <c:pt idx="16184">
                  <c:v>22.477347120000001</c:v>
                </c:pt>
                <c:pt idx="16185">
                  <c:v>22.478735999999966</c:v>
                </c:pt>
                <c:pt idx="16186">
                  <c:v>22.480127760000002</c:v>
                </c:pt>
                <c:pt idx="16187">
                  <c:v>22.481516639999949</c:v>
                </c:pt>
                <c:pt idx="16188">
                  <c:v>22.482905520000003</c:v>
                </c:pt>
                <c:pt idx="16189">
                  <c:v>22.484294400000003</c:v>
                </c:pt>
                <c:pt idx="16190">
                  <c:v>22.485683279999922</c:v>
                </c:pt>
                <c:pt idx="16191">
                  <c:v>22.48707216</c:v>
                </c:pt>
                <c:pt idx="16192">
                  <c:v>22.488463919999965</c:v>
                </c:pt>
                <c:pt idx="16193">
                  <c:v>22.489852799999987</c:v>
                </c:pt>
                <c:pt idx="16194">
                  <c:v>22.49124432</c:v>
                </c:pt>
                <c:pt idx="16195">
                  <c:v>22.492633199999954</c:v>
                </c:pt>
                <c:pt idx="16196">
                  <c:v>22.494022079999965</c:v>
                </c:pt>
                <c:pt idx="16197">
                  <c:v>22.495411199999989</c:v>
                </c:pt>
                <c:pt idx="16198">
                  <c:v>22.49680008</c:v>
                </c:pt>
                <c:pt idx="16199">
                  <c:v>22.49818896</c:v>
                </c:pt>
                <c:pt idx="16200">
                  <c:v>22.499577839999965</c:v>
                </c:pt>
                <c:pt idx="16201">
                  <c:v>22.500969359999999</c:v>
                </c:pt>
                <c:pt idx="16202">
                  <c:v>22.50235824</c:v>
                </c:pt>
                <c:pt idx="16203">
                  <c:v>22.50374712</c:v>
                </c:pt>
                <c:pt idx="16204">
                  <c:v>22.505127839999961</c:v>
                </c:pt>
                <c:pt idx="16205">
                  <c:v>22.50651672</c:v>
                </c:pt>
                <c:pt idx="16206">
                  <c:v>22.50790560000004</c:v>
                </c:pt>
                <c:pt idx="16207">
                  <c:v>22.509297119999999</c:v>
                </c:pt>
                <c:pt idx="16208">
                  <c:v>22.510686</c:v>
                </c:pt>
                <c:pt idx="16209">
                  <c:v>22.51207488</c:v>
                </c:pt>
                <c:pt idx="16210">
                  <c:v>22.513463760000036</c:v>
                </c:pt>
                <c:pt idx="16211">
                  <c:v>22.514855520000062</c:v>
                </c:pt>
                <c:pt idx="16212">
                  <c:v>22.516244399999987</c:v>
                </c:pt>
                <c:pt idx="16213">
                  <c:v>22.51763064</c:v>
                </c:pt>
                <c:pt idx="16214">
                  <c:v>22.519019520000001</c:v>
                </c:pt>
                <c:pt idx="16215">
                  <c:v>22.520411039999967</c:v>
                </c:pt>
                <c:pt idx="16216">
                  <c:v>22.521799919999989</c:v>
                </c:pt>
                <c:pt idx="16217">
                  <c:v>22.5231888</c:v>
                </c:pt>
                <c:pt idx="16218">
                  <c:v>22.52457768</c:v>
                </c:pt>
                <c:pt idx="16219">
                  <c:v>22.525966560000001</c:v>
                </c:pt>
                <c:pt idx="16220">
                  <c:v>22.52735544000004</c:v>
                </c:pt>
                <c:pt idx="16221">
                  <c:v>22.528744319999966</c:v>
                </c:pt>
                <c:pt idx="16222">
                  <c:v>22.530133200000002</c:v>
                </c:pt>
                <c:pt idx="16223">
                  <c:v>22.531522080000002</c:v>
                </c:pt>
                <c:pt idx="16224">
                  <c:v>22.532911200000001</c:v>
                </c:pt>
                <c:pt idx="16225">
                  <c:v>22.534300080000001</c:v>
                </c:pt>
                <c:pt idx="16226">
                  <c:v>22.535688960000005</c:v>
                </c:pt>
                <c:pt idx="16227">
                  <c:v>22.53707784000003</c:v>
                </c:pt>
                <c:pt idx="16228">
                  <c:v>22.538469360000001</c:v>
                </c:pt>
                <c:pt idx="16229">
                  <c:v>22.539847200000001</c:v>
                </c:pt>
                <c:pt idx="16230">
                  <c:v>22.541238960000001</c:v>
                </c:pt>
                <c:pt idx="16231">
                  <c:v>22.54263047999995</c:v>
                </c:pt>
                <c:pt idx="16232">
                  <c:v>22.54401936</c:v>
                </c:pt>
                <c:pt idx="16233">
                  <c:v>22.545408239999961</c:v>
                </c:pt>
                <c:pt idx="16234">
                  <c:v>22.546797120000001</c:v>
                </c:pt>
                <c:pt idx="16235">
                  <c:v>22.548183359999989</c:v>
                </c:pt>
                <c:pt idx="16236">
                  <c:v>22.549574880000002</c:v>
                </c:pt>
                <c:pt idx="16237">
                  <c:v>22.550963760000045</c:v>
                </c:pt>
                <c:pt idx="16238">
                  <c:v>22.552352640000002</c:v>
                </c:pt>
                <c:pt idx="16239">
                  <c:v>22.553741520000003</c:v>
                </c:pt>
                <c:pt idx="16240">
                  <c:v>22.555130640000002</c:v>
                </c:pt>
                <c:pt idx="16241">
                  <c:v>22.556519520000002</c:v>
                </c:pt>
                <c:pt idx="16242">
                  <c:v>22.557911040000036</c:v>
                </c:pt>
                <c:pt idx="16243">
                  <c:v>22.559302799999987</c:v>
                </c:pt>
                <c:pt idx="16244">
                  <c:v>22.560688799999987</c:v>
                </c:pt>
                <c:pt idx="16245">
                  <c:v>22.562077680000002</c:v>
                </c:pt>
                <c:pt idx="16246">
                  <c:v>22.563466560000002</c:v>
                </c:pt>
                <c:pt idx="16247">
                  <c:v>22.564855440000045</c:v>
                </c:pt>
                <c:pt idx="16248">
                  <c:v>22.566244320000003</c:v>
                </c:pt>
                <c:pt idx="16249">
                  <c:v>22.567633199999989</c:v>
                </c:pt>
                <c:pt idx="16250">
                  <c:v>22.569022079999961</c:v>
                </c:pt>
                <c:pt idx="16251">
                  <c:v>22.570413839999965</c:v>
                </c:pt>
                <c:pt idx="16252">
                  <c:v>22.57180272000004</c:v>
                </c:pt>
                <c:pt idx="16253">
                  <c:v>22.573191600000001</c:v>
                </c:pt>
                <c:pt idx="16254">
                  <c:v>22.574580480000005</c:v>
                </c:pt>
                <c:pt idx="16255">
                  <c:v>22.57596936000003</c:v>
                </c:pt>
                <c:pt idx="16256">
                  <c:v>22.577347199999988</c:v>
                </c:pt>
                <c:pt idx="16257">
                  <c:v>22.578738960000003</c:v>
                </c:pt>
                <c:pt idx="16258">
                  <c:v>22.580133359999966</c:v>
                </c:pt>
                <c:pt idx="16259">
                  <c:v>22.581522239999945</c:v>
                </c:pt>
                <c:pt idx="16260">
                  <c:v>22.582911119999999</c:v>
                </c:pt>
                <c:pt idx="16261">
                  <c:v>22.584299999999967</c:v>
                </c:pt>
                <c:pt idx="16262">
                  <c:v>22.585688879999942</c:v>
                </c:pt>
                <c:pt idx="16263">
                  <c:v>22.587077760000028</c:v>
                </c:pt>
                <c:pt idx="16264">
                  <c:v>22.588466639999961</c:v>
                </c:pt>
                <c:pt idx="16265">
                  <c:v>22.589855520000036</c:v>
                </c:pt>
                <c:pt idx="16266">
                  <c:v>22.591244400000001</c:v>
                </c:pt>
                <c:pt idx="16267">
                  <c:v>22.592633279999934</c:v>
                </c:pt>
                <c:pt idx="16268">
                  <c:v>22.594022160000005</c:v>
                </c:pt>
                <c:pt idx="16269">
                  <c:v>22.595411040000002</c:v>
                </c:pt>
                <c:pt idx="16270">
                  <c:v>22.596799920000002</c:v>
                </c:pt>
                <c:pt idx="16271">
                  <c:v>22.598188799999999</c:v>
                </c:pt>
                <c:pt idx="16272">
                  <c:v>22.599577679999989</c:v>
                </c:pt>
                <c:pt idx="16273">
                  <c:v>22.600966560000028</c:v>
                </c:pt>
                <c:pt idx="16274">
                  <c:v>22.602358320000036</c:v>
                </c:pt>
                <c:pt idx="16275">
                  <c:v>22.60373616</c:v>
                </c:pt>
                <c:pt idx="16276">
                  <c:v>22.605125040000001</c:v>
                </c:pt>
                <c:pt idx="16277">
                  <c:v>22.606513919999987</c:v>
                </c:pt>
                <c:pt idx="16278">
                  <c:v>22.607902799999998</c:v>
                </c:pt>
                <c:pt idx="16279">
                  <c:v>22.609294320000028</c:v>
                </c:pt>
                <c:pt idx="16280">
                  <c:v>22.610686080000001</c:v>
                </c:pt>
                <c:pt idx="16281">
                  <c:v>22.61207496000004</c:v>
                </c:pt>
                <c:pt idx="16282">
                  <c:v>22.613463840000001</c:v>
                </c:pt>
                <c:pt idx="16283">
                  <c:v>22.614855600000073</c:v>
                </c:pt>
                <c:pt idx="16284">
                  <c:v>22.616244479999999</c:v>
                </c:pt>
                <c:pt idx="16285">
                  <c:v>22.617635999999997</c:v>
                </c:pt>
                <c:pt idx="16286">
                  <c:v>22.619024879999987</c:v>
                </c:pt>
                <c:pt idx="16287">
                  <c:v>22.620402720000001</c:v>
                </c:pt>
                <c:pt idx="16288">
                  <c:v>22.621791600000005</c:v>
                </c:pt>
                <c:pt idx="16289">
                  <c:v>22.62318048000003</c:v>
                </c:pt>
                <c:pt idx="16290">
                  <c:v>22.624569360000031</c:v>
                </c:pt>
                <c:pt idx="16291">
                  <c:v>22.625958239999999</c:v>
                </c:pt>
                <c:pt idx="16292">
                  <c:v>22.627347120000028</c:v>
                </c:pt>
                <c:pt idx="16293">
                  <c:v>22.628738879999954</c:v>
                </c:pt>
                <c:pt idx="16294">
                  <c:v>22.630127760000036</c:v>
                </c:pt>
                <c:pt idx="16295">
                  <c:v>22.631522160000031</c:v>
                </c:pt>
                <c:pt idx="16296">
                  <c:v>22.632911040000028</c:v>
                </c:pt>
                <c:pt idx="16297">
                  <c:v>22.634297279999988</c:v>
                </c:pt>
                <c:pt idx="16298">
                  <c:v>22.6356888</c:v>
                </c:pt>
                <c:pt idx="16299">
                  <c:v>22.63707768000004</c:v>
                </c:pt>
                <c:pt idx="16300">
                  <c:v>22.638466559999987</c:v>
                </c:pt>
                <c:pt idx="16301">
                  <c:v>22.639852800000028</c:v>
                </c:pt>
                <c:pt idx="16302">
                  <c:v>22.64124168</c:v>
                </c:pt>
                <c:pt idx="16303">
                  <c:v>22.642630559999965</c:v>
                </c:pt>
                <c:pt idx="16304">
                  <c:v>22.644019440000001</c:v>
                </c:pt>
                <c:pt idx="16305">
                  <c:v>22.645408320000001</c:v>
                </c:pt>
                <c:pt idx="16306">
                  <c:v>22.646797200000002</c:v>
                </c:pt>
                <c:pt idx="16307">
                  <c:v>22.648186080000002</c:v>
                </c:pt>
                <c:pt idx="16308">
                  <c:v>22.649574960000031</c:v>
                </c:pt>
                <c:pt idx="16309">
                  <c:v>22.650963840000031</c:v>
                </c:pt>
                <c:pt idx="16310">
                  <c:v>22.652352720000028</c:v>
                </c:pt>
                <c:pt idx="16311">
                  <c:v>22.6537416</c:v>
                </c:pt>
                <c:pt idx="16312">
                  <c:v>22.65513048</c:v>
                </c:pt>
                <c:pt idx="16313">
                  <c:v>22.656522239999966</c:v>
                </c:pt>
                <c:pt idx="16314">
                  <c:v>22.657911120000065</c:v>
                </c:pt>
                <c:pt idx="16315">
                  <c:v>22.659300000000005</c:v>
                </c:pt>
                <c:pt idx="16316">
                  <c:v>22.660688880000002</c:v>
                </c:pt>
                <c:pt idx="16317">
                  <c:v>22.662077760000031</c:v>
                </c:pt>
                <c:pt idx="16318">
                  <c:v>22.663463759999999</c:v>
                </c:pt>
                <c:pt idx="16319">
                  <c:v>22.664858400000053</c:v>
                </c:pt>
                <c:pt idx="16320">
                  <c:v>22.666247279999954</c:v>
                </c:pt>
                <c:pt idx="16321">
                  <c:v>22.667624879999963</c:v>
                </c:pt>
                <c:pt idx="16322">
                  <c:v>22.669013759999999</c:v>
                </c:pt>
                <c:pt idx="16323">
                  <c:v>22.670402639999967</c:v>
                </c:pt>
                <c:pt idx="16324">
                  <c:v>22.671794400000032</c:v>
                </c:pt>
                <c:pt idx="16325">
                  <c:v>22.67318328</c:v>
                </c:pt>
                <c:pt idx="16326">
                  <c:v>22.674572160000036</c:v>
                </c:pt>
                <c:pt idx="16327">
                  <c:v>22.67596392000004</c:v>
                </c:pt>
                <c:pt idx="16328">
                  <c:v>22.677358320000053</c:v>
                </c:pt>
                <c:pt idx="16329">
                  <c:v>22.678747199999989</c:v>
                </c:pt>
                <c:pt idx="16330">
                  <c:v>22.680136079999965</c:v>
                </c:pt>
                <c:pt idx="16331">
                  <c:v>22.68151104</c:v>
                </c:pt>
                <c:pt idx="16332">
                  <c:v>22.682902799999987</c:v>
                </c:pt>
                <c:pt idx="16333">
                  <c:v>22.684294319999999</c:v>
                </c:pt>
                <c:pt idx="16334">
                  <c:v>22.685683199999989</c:v>
                </c:pt>
                <c:pt idx="16335">
                  <c:v>22.687074960000036</c:v>
                </c:pt>
                <c:pt idx="16336">
                  <c:v>22.688469359999971</c:v>
                </c:pt>
                <c:pt idx="16337">
                  <c:v>22.689858240000028</c:v>
                </c:pt>
                <c:pt idx="16338">
                  <c:v>22.691247120000028</c:v>
                </c:pt>
                <c:pt idx="16339">
                  <c:v>22.692635999999986</c:v>
                </c:pt>
                <c:pt idx="16340">
                  <c:v>22.694024880000001</c:v>
                </c:pt>
                <c:pt idx="16341">
                  <c:v>22.695413760000001</c:v>
                </c:pt>
                <c:pt idx="16342">
                  <c:v>22.696802640000001</c:v>
                </c:pt>
                <c:pt idx="16343">
                  <c:v>22.698191520000005</c:v>
                </c:pt>
                <c:pt idx="16344">
                  <c:v>22.699580640000001</c:v>
                </c:pt>
                <c:pt idx="16345">
                  <c:v>22.700969520000001</c:v>
                </c:pt>
                <c:pt idx="16346">
                  <c:v>22.702358400000001</c:v>
                </c:pt>
                <c:pt idx="16347">
                  <c:v>22.703747279999945</c:v>
                </c:pt>
                <c:pt idx="16348">
                  <c:v>22.705136160000002</c:v>
                </c:pt>
                <c:pt idx="16349">
                  <c:v>22.70651376</c:v>
                </c:pt>
                <c:pt idx="16350">
                  <c:v>22.70790264</c:v>
                </c:pt>
                <c:pt idx="16351">
                  <c:v>22.709291520000001</c:v>
                </c:pt>
                <c:pt idx="16352">
                  <c:v>22.71068064</c:v>
                </c:pt>
                <c:pt idx="16353">
                  <c:v>22.71206952</c:v>
                </c:pt>
                <c:pt idx="16354">
                  <c:v>22.713461039999999</c:v>
                </c:pt>
                <c:pt idx="16355">
                  <c:v>22.714849919999999</c:v>
                </c:pt>
                <c:pt idx="16356">
                  <c:v>22.716238799999999</c:v>
                </c:pt>
                <c:pt idx="16357">
                  <c:v>22.71762768</c:v>
                </c:pt>
                <c:pt idx="16358">
                  <c:v>22.71901656</c:v>
                </c:pt>
                <c:pt idx="16359">
                  <c:v>22.720408320000001</c:v>
                </c:pt>
                <c:pt idx="16360">
                  <c:v>22.721797199999987</c:v>
                </c:pt>
                <c:pt idx="16361">
                  <c:v>22.723188960000005</c:v>
                </c:pt>
                <c:pt idx="16362">
                  <c:v>22.724577840000002</c:v>
                </c:pt>
                <c:pt idx="16363">
                  <c:v>22.725969360000001</c:v>
                </c:pt>
                <c:pt idx="16364">
                  <c:v>22.727350080000001</c:v>
                </c:pt>
                <c:pt idx="16365">
                  <c:v>22.728738959999966</c:v>
                </c:pt>
                <c:pt idx="16366">
                  <c:v>22.73013048</c:v>
                </c:pt>
                <c:pt idx="16367">
                  <c:v>22.731522239999954</c:v>
                </c:pt>
                <c:pt idx="16368">
                  <c:v>22.732913760000031</c:v>
                </c:pt>
                <c:pt idx="16369">
                  <c:v>22.734302639999989</c:v>
                </c:pt>
                <c:pt idx="16370">
                  <c:v>22.735677839999965</c:v>
                </c:pt>
                <c:pt idx="16371">
                  <c:v>22.73707224</c:v>
                </c:pt>
                <c:pt idx="16372">
                  <c:v>22.73845824</c:v>
                </c:pt>
                <c:pt idx="16373">
                  <c:v>22.739850000000036</c:v>
                </c:pt>
                <c:pt idx="16374">
                  <c:v>22.741238879999965</c:v>
                </c:pt>
                <c:pt idx="16375">
                  <c:v>22.742627759999966</c:v>
                </c:pt>
                <c:pt idx="16376">
                  <c:v>22.744019520000002</c:v>
                </c:pt>
                <c:pt idx="16377">
                  <c:v>22.745408400000002</c:v>
                </c:pt>
                <c:pt idx="16378">
                  <c:v>22.746799919999965</c:v>
                </c:pt>
                <c:pt idx="16379">
                  <c:v>22.748188799999987</c:v>
                </c:pt>
                <c:pt idx="16380">
                  <c:v>22.749580560000002</c:v>
                </c:pt>
                <c:pt idx="16381">
                  <c:v>22.750969439999999</c:v>
                </c:pt>
                <c:pt idx="16382">
                  <c:v>22.752358319999999</c:v>
                </c:pt>
                <c:pt idx="16383">
                  <c:v>22.753747199999989</c:v>
                </c:pt>
                <c:pt idx="16384">
                  <c:v>22.755136079999957</c:v>
                </c:pt>
                <c:pt idx="16385">
                  <c:v>22.75652496</c:v>
                </c:pt>
                <c:pt idx="16386">
                  <c:v>22.757913840000001</c:v>
                </c:pt>
                <c:pt idx="16387">
                  <c:v>22.75929168</c:v>
                </c:pt>
                <c:pt idx="16388">
                  <c:v>22.760683199999971</c:v>
                </c:pt>
                <c:pt idx="16389">
                  <c:v>22.762077839999961</c:v>
                </c:pt>
                <c:pt idx="16390">
                  <c:v>22.763463839999961</c:v>
                </c:pt>
                <c:pt idx="16391">
                  <c:v>22.764855600000036</c:v>
                </c:pt>
                <c:pt idx="16392">
                  <c:v>22.766244479999965</c:v>
                </c:pt>
                <c:pt idx="16393">
                  <c:v>22.767633359999966</c:v>
                </c:pt>
                <c:pt idx="16394">
                  <c:v>22.769022239999945</c:v>
                </c:pt>
                <c:pt idx="16395">
                  <c:v>22.770411119999999</c:v>
                </c:pt>
                <c:pt idx="16396">
                  <c:v>22.771799999999967</c:v>
                </c:pt>
                <c:pt idx="16397">
                  <c:v>22.773188879999989</c:v>
                </c:pt>
                <c:pt idx="16398">
                  <c:v>22.774577760000028</c:v>
                </c:pt>
                <c:pt idx="16399">
                  <c:v>22.77596664</c:v>
                </c:pt>
                <c:pt idx="16400">
                  <c:v>22.777355520000036</c:v>
                </c:pt>
                <c:pt idx="16401">
                  <c:v>22.778747279999934</c:v>
                </c:pt>
                <c:pt idx="16402">
                  <c:v>22.780124879999949</c:v>
                </c:pt>
                <c:pt idx="16403">
                  <c:v>22.781513760000003</c:v>
                </c:pt>
                <c:pt idx="16404">
                  <c:v>22.78290263999995</c:v>
                </c:pt>
                <c:pt idx="16405">
                  <c:v>22.78429152</c:v>
                </c:pt>
                <c:pt idx="16406">
                  <c:v>22.785683279999933</c:v>
                </c:pt>
                <c:pt idx="16407">
                  <c:v>22.787072160000001</c:v>
                </c:pt>
                <c:pt idx="16408">
                  <c:v>22.788461039999966</c:v>
                </c:pt>
                <c:pt idx="16409">
                  <c:v>22.789849920000002</c:v>
                </c:pt>
                <c:pt idx="16410">
                  <c:v>22.791238800000002</c:v>
                </c:pt>
                <c:pt idx="16411">
                  <c:v>22.792627679999949</c:v>
                </c:pt>
                <c:pt idx="16412">
                  <c:v>22.794016559999989</c:v>
                </c:pt>
                <c:pt idx="16413">
                  <c:v>22.79540544</c:v>
                </c:pt>
                <c:pt idx="16414">
                  <c:v>22.796800080000001</c:v>
                </c:pt>
                <c:pt idx="16415">
                  <c:v>22.798191600000003</c:v>
                </c:pt>
                <c:pt idx="16416">
                  <c:v>22.799569439999971</c:v>
                </c:pt>
                <c:pt idx="16417">
                  <c:v>22.800958320000046</c:v>
                </c:pt>
                <c:pt idx="16418">
                  <c:v>22.80235008</c:v>
                </c:pt>
                <c:pt idx="16419">
                  <c:v>22.80373896</c:v>
                </c:pt>
                <c:pt idx="16420">
                  <c:v>22.805127839999965</c:v>
                </c:pt>
                <c:pt idx="16421">
                  <c:v>22.806516720000001</c:v>
                </c:pt>
                <c:pt idx="16422">
                  <c:v>22.807905600000044</c:v>
                </c:pt>
                <c:pt idx="16423">
                  <c:v>22.809294479999988</c:v>
                </c:pt>
                <c:pt idx="16424">
                  <c:v>22.810683359999999</c:v>
                </c:pt>
                <c:pt idx="16425">
                  <c:v>22.812074880000001</c:v>
                </c:pt>
                <c:pt idx="16426">
                  <c:v>22.81346376000004</c:v>
                </c:pt>
                <c:pt idx="16427">
                  <c:v>22.814855520000073</c:v>
                </c:pt>
                <c:pt idx="16428">
                  <c:v>22.816244400000031</c:v>
                </c:pt>
                <c:pt idx="16429">
                  <c:v>22.817633280000003</c:v>
                </c:pt>
                <c:pt idx="16430">
                  <c:v>22.819019520000001</c:v>
                </c:pt>
                <c:pt idx="16431">
                  <c:v>22.820408399999987</c:v>
                </c:pt>
                <c:pt idx="16432">
                  <c:v>22.821786000000003</c:v>
                </c:pt>
                <c:pt idx="16433">
                  <c:v>22.823183280000002</c:v>
                </c:pt>
                <c:pt idx="16434">
                  <c:v>22.824572159999999</c:v>
                </c:pt>
                <c:pt idx="16435">
                  <c:v>22.825961039999999</c:v>
                </c:pt>
                <c:pt idx="16436">
                  <c:v>22.8273528</c:v>
                </c:pt>
                <c:pt idx="16437">
                  <c:v>22.828741679999954</c:v>
                </c:pt>
                <c:pt idx="16438">
                  <c:v>22.830130560000001</c:v>
                </c:pt>
                <c:pt idx="16439">
                  <c:v>22.831519440000001</c:v>
                </c:pt>
                <c:pt idx="16440">
                  <c:v>22.83290832000004</c:v>
                </c:pt>
                <c:pt idx="16441">
                  <c:v>22.834297200000005</c:v>
                </c:pt>
                <c:pt idx="16442">
                  <c:v>22.835686080000002</c:v>
                </c:pt>
                <c:pt idx="16443">
                  <c:v>22.837074960000049</c:v>
                </c:pt>
                <c:pt idx="16444">
                  <c:v>22.838463840000003</c:v>
                </c:pt>
                <c:pt idx="16445">
                  <c:v>22.839852720000053</c:v>
                </c:pt>
                <c:pt idx="16446">
                  <c:v>22.8412416</c:v>
                </c:pt>
                <c:pt idx="16447">
                  <c:v>22.842630479999961</c:v>
                </c:pt>
                <c:pt idx="16448">
                  <c:v>22.844019360000001</c:v>
                </c:pt>
                <c:pt idx="16449">
                  <c:v>22.845411120000001</c:v>
                </c:pt>
                <c:pt idx="16450">
                  <c:v>22.846800000000005</c:v>
                </c:pt>
                <c:pt idx="16451">
                  <c:v>22.848188880000002</c:v>
                </c:pt>
                <c:pt idx="16452">
                  <c:v>22.849577760000031</c:v>
                </c:pt>
                <c:pt idx="16453">
                  <c:v>22.850969520000028</c:v>
                </c:pt>
                <c:pt idx="16454">
                  <c:v>22.852358400000028</c:v>
                </c:pt>
                <c:pt idx="16455">
                  <c:v>22.853735999999987</c:v>
                </c:pt>
                <c:pt idx="16456">
                  <c:v>22.855124879999963</c:v>
                </c:pt>
                <c:pt idx="16457">
                  <c:v>22.856513759999999</c:v>
                </c:pt>
                <c:pt idx="16458">
                  <c:v>22.857902639999999</c:v>
                </c:pt>
                <c:pt idx="16459">
                  <c:v>22.859291519999999</c:v>
                </c:pt>
                <c:pt idx="16460">
                  <c:v>22.860680639999963</c:v>
                </c:pt>
                <c:pt idx="16461">
                  <c:v>22.862069519999967</c:v>
                </c:pt>
                <c:pt idx="16462">
                  <c:v>22.863458399999999</c:v>
                </c:pt>
                <c:pt idx="16463">
                  <c:v>22.864849919999987</c:v>
                </c:pt>
                <c:pt idx="16464">
                  <c:v>22.866238799999987</c:v>
                </c:pt>
                <c:pt idx="16465">
                  <c:v>22.867627679999963</c:v>
                </c:pt>
                <c:pt idx="16466">
                  <c:v>22.869016559999967</c:v>
                </c:pt>
                <c:pt idx="16467">
                  <c:v>22.870408319999999</c:v>
                </c:pt>
                <c:pt idx="16468">
                  <c:v>22.871802719999998</c:v>
                </c:pt>
                <c:pt idx="16469">
                  <c:v>22.873191599999988</c:v>
                </c:pt>
                <c:pt idx="16470">
                  <c:v>22.874580479999999</c:v>
                </c:pt>
                <c:pt idx="16471">
                  <c:v>22.875969359999999</c:v>
                </c:pt>
                <c:pt idx="16472">
                  <c:v>22.877358240000028</c:v>
                </c:pt>
                <c:pt idx="16473">
                  <c:v>22.87873607999995</c:v>
                </c:pt>
                <c:pt idx="16474">
                  <c:v>22.88012496</c:v>
                </c:pt>
                <c:pt idx="16475">
                  <c:v>22.881513839999954</c:v>
                </c:pt>
                <c:pt idx="16476">
                  <c:v>22.882902720000001</c:v>
                </c:pt>
                <c:pt idx="16477">
                  <c:v>22.884291600000001</c:v>
                </c:pt>
                <c:pt idx="16478">
                  <c:v>22.885680479999962</c:v>
                </c:pt>
                <c:pt idx="16479">
                  <c:v>22.887072240000002</c:v>
                </c:pt>
                <c:pt idx="16480">
                  <c:v>22.888461120000031</c:v>
                </c:pt>
                <c:pt idx="16481">
                  <c:v>22.889850000000031</c:v>
                </c:pt>
                <c:pt idx="16482">
                  <c:v>22.89123888</c:v>
                </c:pt>
                <c:pt idx="16483">
                  <c:v>22.892630639999961</c:v>
                </c:pt>
                <c:pt idx="16484">
                  <c:v>22.894019520000001</c:v>
                </c:pt>
                <c:pt idx="16485">
                  <c:v>22.895408400000001</c:v>
                </c:pt>
                <c:pt idx="16486">
                  <c:v>22.896797279999966</c:v>
                </c:pt>
                <c:pt idx="16487">
                  <c:v>22.898186160000005</c:v>
                </c:pt>
                <c:pt idx="16488">
                  <c:v>22.89957504000003</c:v>
                </c:pt>
                <c:pt idx="16489">
                  <c:v>22.900966560000001</c:v>
                </c:pt>
                <c:pt idx="16490">
                  <c:v>22.902355440000001</c:v>
                </c:pt>
                <c:pt idx="16491">
                  <c:v>22.903744319999966</c:v>
                </c:pt>
                <c:pt idx="16492">
                  <c:v>22.905133199999966</c:v>
                </c:pt>
                <c:pt idx="16493">
                  <c:v>22.906522079999945</c:v>
                </c:pt>
                <c:pt idx="16494">
                  <c:v>22.907911200000001</c:v>
                </c:pt>
                <c:pt idx="16495">
                  <c:v>22.909302719999989</c:v>
                </c:pt>
                <c:pt idx="16496">
                  <c:v>22.910680559999989</c:v>
                </c:pt>
                <c:pt idx="16497">
                  <c:v>22.912072080000002</c:v>
                </c:pt>
                <c:pt idx="16498">
                  <c:v>22.913452800000002</c:v>
                </c:pt>
                <c:pt idx="16499">
                  <c:v>22.914855600000049</c:v>
                </c:pt>
                <c:pt idx="16500">
                  <c:v>22.916244480000003</c:v>
                </c:pt>
                <c:pt idx="16501">
                  <c:v>22.917622079999965</c:v>
                </c:pt>
                <c:pt idx="16502">
                  <c:v>22.9190112</c:v>
                </c:pt>
                <c:pt idx="16503">
                  <c:v>22.920411120000001</c:v>
                </c:pt>
                <c:pt idx="16504">
                  <c:v>22.921799999999962</c:v>
                </c:pt>
                <c:pt idx="16505">
                  <c:v>22.923188879999962</c:v>
                </c:pt>
                <c:pt idx="16506">
                  <c:v>22.924577759999988</c:v>
                </c:pt>
                <c:pt idx="16507">
                  <c:v>22.925966639999967</c:v>
                </c:pt>
                <c:pt idx="16508">
                  <c:v>22.927344480000002</c:v>
                </c:pt>
                <c:pt idx="16509">
                  <c:v>22.928735999999965</c:v>
                </c:pt>
                <c:pt idx="16510">
                  <c:v>22.930124879999966</c:v>
                </c:pt>
                <c:pt idx="16511">
                  <c:v>22.931513760000001</c:v>
                </c:pt>
                <c:pt idx="16512">
                  <c:v>22.932902640000002</c:v>
                </c:pt>
                <c:pt idx="16513">
                  <c:v>22.934291520000031</c:v>
                </c:pt>
                <c:pt idx="16514">
                  <c:v>22.935680639999966</c:v>
                </c:pt>
                <c:pt idx="16515">
                  <c:v>22.937072160000028</c:v>
                </c:pt>
                <c:pt idx="16516">
                  <c:v>22.93846104</c:v>
                </c:pt>
                <c:pt idx="16517">
                  <c:v>22.939855440000045</c:v>
                </c:pt>
                <c:pt idx="16518">
                  <c:v>22.941244320000003</c:v>
                </c:pt>
                <c:pt idx="16519">
                  <c:v>22.942633199999943</c:v>
                </c:pt>
                <c:pt idx="16520">
                  <c:v>22.94402496</c:v>
                </c:pt>
                <c:pt idx="16521">
                  <c:v>22.94541119999997</c:v>
                </c:pt>
                <c:pt idx="16522">
                  <c:v>22.946800080000003</c:v>
                </c:pt>
                <c:pt idx="16523">
                  <c:v>22.94818896</c:v>
                </c:pt>
                <c:pt idx="16524">
                  <c:v>22.949580480000002</c:v>
                </c:pt>
                <c:pt idx="16525">
                  <c:v>22.95096936000003</c:v>
                </c:pt>
                <c:pt idx="16526">
                  <c:v>22.952358239999967</c:v>
                </c:pt>
                <c:pt idx="16527">
                  <c:v>22.953747119999989</c:v>
                </c:pt>
                <c:pt idx="16528">
                  <c:v>22.955122079999942</c:v>
                </c:pt>
                <c:pt idx="16529">
                  <c:v>22.95651383999995</c:v>
                </c:pt>
                <c:pt idx="16530">
                  <c:v>22.957902720000028</c:v>
                </c:pt>
                <c:pt idx="16531">
                  <c:v>22.9592916</c:v>
                </c:pt>
                <c:pt idx="16532">
                  <c:v>22.960685999999971</c:v>
                </c:pt>
                <c:pt idx="16533">
                  <c:v>22.962066719999989</c:v>
                </c:pt>
                <c:pt idx="16534">
                  <c:v>22.963469519999954</c:v>
                </c:pt>
                <c:pt idx="16535">
                  <c:v>22.96484448</c:v>
                </c:pt>
                <c:pt idx="16536">
                  <c:v>22.966233359999961</c:v>
                </c:pt>
                <c:pt idx="16537">
                  <c:v>22.967636159999962</c:v>
                </c:pt>
                <c:pt idx="16538">
                  <c:v>22.969013760000003</c:v>
                </c:pt>
                <c:pt idx="16539">
                  <c:v>22.97040263999995</c:v>
                </c:pt>
                <c:pt idx="16540">
                  <c:v>22.97179152</c:v>
                </c:pt>
                <c:pt idx="16541">
                  <c:v>22.973183279999965</c:v>
                </c:pt>
                <c:pt idx="16542">
                  <c:v>22.974572160000001</c:v>
                </c:pt>
                <c:pt idx="16543">
                  <c:v>22.975961040000001</c:v>
                </c:pt>
                <c:pt idx="16544">
                  <c:v>22.977349920000002</c:v>
                </c:pt>
                <c:pt idx="16545">
                  <c:v>22.97873879999997</c:v>
                </c:pt>
                <c:pt idx="16546">
                  <c:v>22.980127679999949</c:v>
                </c:pt>
                <c:pt idx="16547">
                  <c:v>22.98151943999995</c:v>
                </c:pt>
                <c:pt idx="16548">
                  <c:v>22.982899919999966</c:v>
                </c:pt>
                <c:pt idx="16549">
                  <c:v>22.984291679999963</c:v>
                </c:pt>
                <c:pt idx="16550">
                  <c:v>22.985680559999942</c:v>
                </c:pt>
                <c:pt idx="16551">
                  <c:v>22.987069439999971</c:v>
                </c:pt>
                <c:pt idx="16552">
                  <c:v>22.988458319999989</c:v>
                </c:pt>
                <c:pt idx="16553">
                  <c:v>22.989847199999989</c:v>
                </c:pt>
                <c:pt idx="16554">
                  <c:v>22.991236079999954</c:v>
                </c:pt>
                <c:pt idx="16555">
                  <c:v>22.992624959999965</c:v>
                </c:pt>
                <c:pt idx="16556">
                  <c:v>22.994016720000001</c:v>
                </c:pt>
                <c:pt idx="16557">
                  <c:v>22.995405600000002</c:v>
                </c:pt>
                <c:pt idx="16558">
                  <c:v>22.99679712</c:v>
                </c:pt>
                <c:pt idx="16559">
                  <c:v>22.998185999999986</c:v>
                </c:pt>
                <c:pt idx="16560">
                  <c:v>22.999574879999965</c:v>
                </c:pt>
                <c:pt idx="16561">
                  <c:v>23.00096376000004</c:v>
                </c:pt>
                <c:pt idx="16562">
                  <c:v>23.002355520000005</c:v>
                </c:pt>
                <c:pt idx="16563">
                  <c:v>23.003744400000002</c:v>
                </c:pt>
                <c:pt idx="16564">
                  <c:v>23.005130639999965</c:v>
                </c:pt>
                <c:pt idx="16565">
                  <c:v>23.006516639999965</c:v>
                </c:pt>
                <c:pt idx="16566">
                  <c:v>23.007908399999998</c:v>
                </c:pt>
                <c:pt idx="16567">
                  <c:v>23.009297279999963</c:v>
                </c:pt>
                <c:pt idx="16568">
                  <c:v>23.010686159999999</c:v>
                </c:pt>
                <c:pt idx="16569">
                  <c:v>23.012075039999999</c:v>
                </c:pt>
                <c:pt idx="16570">
                  <c:v>23.013463920000028</c:v>
                </c:pt>
                <c:pt idx="16571">
                  <c:v>23.014852800000028</c:v>
                </c:pt>
                <c:pt idx="16572">
                  <c:v>23.01624168</c:v>
                </c:pt>
                <c:pt idx="16573">
                  <c:v>23.017633199999999</c:v>
                </c:pt>
                <c:pt idx="16574">
                  <c:v>23.019024959999999</c:v>
                </c:pt>
                <c:pt idx="16575">
                  <c:v>23.020402799999989</c:v>
                </c:pt>
                <c:pt idx="16576">
                  <c:v>23.021794319999987</c:v>
                </c:pt>
                <c:pt idx="16577">
                  <c:v>23.02318056</c:v>
                </c:pt>
                <c:pt idx="16578">
                  <c:v>23.024572079999967</c:v>
                </c:pt>
                <c:pt idx="16579">
                  <c:v>23.025963840000003</c:v>
                </c:pt>
                <c:pt idx="16580">
                  <c:v>23.027352720000028</c:v>
                </c:pt>
                <c:pt idx="16581">
                  <c:v>23.028741599999961</c:v>
                </c:pt>
                <c:pt idx="16582">
                  <c:v>23.03013048</c:v>
                </c:pt>
                <c:pt idx="16583">
                  <c:v>23.031519360000001</c:v>
                </c:pt>
                <c:pt idx="16584">
                  <c:v>23.032908239999987</c:v>
                </c:pt>
                <c:pt idx="16585">
                  <c:v>23.034297119999998</c:v>
                </c:pt>
                <c:pt idx="16586">
                  <c:v>23.035688880000002</c:v>
                </c:pt>
                <c:pt idx="16587">
                  <c:v>23.037077760000049</c:v>
                </c:pt>
                <c:pt idx="16588">
                  <c:v>23.038466639999989</c:v>
                </c:pt>
                <c:pt idx="16589">
                  <c:v>23.039855520000053</c:v>
                </c:pt>
                <c:pt idx="16590">
                  <c:v>23.0412444</c:v>
                </c:pt>
                <c:pt idx="16591">
                  <c:v>23.042633279999926</c:v>
                </c:pt>
                <c:pt idx="16592">
                  <c:v>23.044025040000001</c:v>
                </c:pt>
                <c:pt idx="16593">
                  <c:v>23.045399999999965</c:v>
                </c:pt>
                <c:pt idx="16594">
                  <c:v>23.046788879999966</c:v>
                </c:pt>
                <c:pt idx="16595">
                  <c:v>23.048177760000005</c:v>
                </c:pt>
                <c:pt idx="16596">
                  <c:v>23.049580559999967</c:v>
                </c:pt>
                <c:pt idx="16597">
                  <c:v>23.050958400000042</c:v>
                </c:pt>
                <c:pt idx="16598">
                  <c:v>23.052347279999942</c:v>
                </c:pt>
                <c:pt idx="16599">
                  <c:v>23.053738799999987</c:v>
                </c:pt>
                <c:pt idx="16600">
                  <c:v>23.055127679999963</c:v>
                </c:pt>
                <c:pt idx="16601">
                  <c:v>23.056516559999967</c:v>
                </c:pt>
                <c:pt idx="16602">
                  <c:v>23.057908320000042</c:v>
                </c:pt>
                <c:pt idx="16603">
                  <c:v>23.0592972</c:v>
                </c:pt>
                <c:pt idx="16604">
                  <c:v>23.060686079999961</c:v>
                </c:pt>
                <c:pt idx="16605">
                  <c:v>23.06207496</c:v>
                </c:pt>
                <c:pt idx="16606">
                  <c:v>23.063463839999965</c:v>
                </c:pt>
                <c:pt idx="16607">
                  <c:v>23.06485272000004</c:v>
                </c:pt>
                <c:pt idx="16608">
                  <c:v>23.066241599999966</c:v>
                </c:pt>
                <c:pt idx="16609">
                  <c:v>23.067630480000002</c:v>
                </c:pt>
                <c:pt idx="16610">
                  <c:v>23.069019359999967</c:v>
                </c:pt>
                <c:pt idx="16611">
                  <c:v>23.070408239999967</c:v>
                </c:pt>
                <c:pt idx="16612">
                  <c:v>23.071797119999999</c:v>
                </c:pt>
                <c:pt idx="16613">
                  <c:v>23.073186</c:v>
                </c:pt>
                <c:pt idx="16614">
                  <c:v>23.07457488</c:v>
                </c:pt>
                <c:pt idx="16615">
                  <c:v>23.075963760000036</c:v>
                </c:pt>
                <c:pt idx="16616">
                  <c:v>23.07735552000004</c:v>
                </c:pt>
                <c:pt idx="16617">
                  <c:v>23.078744399999962</c:v>
                </c:pt>
                <c:pt idx="16618">
                  <c:v>23.080133279999934</c:v>
                </c:pt>
                <c:pt idx="16619">
                  <c:v>23.081522159999967</c:v>
                </c:pt>
                <c:pt idx="16620">
                  <c:v>23.082911039999967</c:v>
                </c:pt>
                <c:pt idx="16621">
                  <c:v>23.084299919999989</c:v>
                </c:pt>
                <c:pt idx="16622">
                  <c:v>23.085691679999961</c:v>
                </c:pt>
                <c:pt idx="16623">
                  <c:v>23.08706952</c:v>
                </c:pt>
                <c:pt idx="16624">
                  <c:v>23.088461039999967</c:v>
                </c:pt>
                <c:pt idx="16625">
                  <c:v>23.089849919999967</c:v>
                </c:pt>
                <c:pt idx="16626">
                  <c:v>23.091238799999999</c:v>
                </c:pt>
                <c:pt idx="16627">
                  <c:v>23.09262767999995</c:v>
                </c:pt>
                <c:pt idx="16628">
                  <c:v>23.09401656</c:v>
                </c:pt>
                <c:pt idx="16629">
                  <c:v>23.095408320000001</c:v>
                </c:pt>
                <c:pt idx="16630">
                  <c:v>23.096794320000001</c:v>
                </c:pt>
                <c:pt idx="16631">
                  <c:v>23.098186079999966</c:v>
                </c:pt>
                <c:pt idx="16632">
                  <c:v>23.099574959999988</c:v>
                </c:pt>
                <c:pt idx="16633">
                  <c:v>23.100963839999999</c:v>
                </c:pt>
                <c:pt idx="16634">
                  <c:v>23.102352719999999</c:v>
                </c:pt>
                <c:pt idx="16635">
                  <c:v>23.103741599999989</c:v>
                </c:pt>
                <c:pt idx="16636">
                  <c:v>23.10513336</c:v>
                </c:pt>
                <c:pt idx="16637">
                  <c:v>23.106522239999954</c:v>
                </c:pt>
                <c:pt idx="16638">
                  <c:v>23.107900080000036</c:v>
                </c:pt>
                <c:pt idx="16639">
                  <c:v>23.109288960000036</c:v>
                </c:pt>
                <c:pt idx="16640">
                  <c:v>23.110688879999987</c:v>
                </c:pt>
                <c:pt idx="16641">
                  <c:v>23.112077759999998</c:v>
                </c:pt>
                <c:pt idx="16642">
                  <c:v>23.113466639999999</c:v>
                </c:pt>
                <c:pt idx="16643">
                  <c:v>23.114844480000045</c:v>
                </c:pt>
                <c:pt idx="16644">
                  <c:v>23.116233360000031</c:v>
                </c:pt>
                <c:pt idx="16645">
                  <c:v>23.117624880000001</c:v>
                </c:pt>
                <c:pt idx="16646">
                  <c:v>23.11901376000004</c:v>
                </c:pt>
                <c:pt idx="16647">
                  <c:v>23.120402640000002</c:v>
                </c:pt>
                <c:pt idx="16648">
                  <c:v>23.121794399999999</c:v>
                </c:pt>
                <c:pt idx="16649">
                  <c:v>23.123188800000001</c:v>
                </c:pt>
                <c:pt idx="16650">
                  <c:v>23.124577680000005</c:v>
                </c:pt>
                <c:pt idx="16651">
                  <c:v>23.12596656000003</c:v>
                </c:pt>
                <c:pt idx="16652">
                  <c:v>23.127344399999988</c:v>
                </c:pt>
                <c:pt idx="16653">
                  <c:v>23.128747199999989</c:v>
                </c:pt>
                <c:pt idx="16654">
                  <c:v>23.13013608</c:v>
                </c:pt>
                <c:pt idx="16655">
                  <c:v>23.131513920000028</c:v>
                </c:pt>
                <c:pt idx="16656">
                  <c:v>23.132905440000044</c:v>
                </c:pt>
                <c:pt idx="16657">
                  <c:v>23.134294320000045</c:v>
                </c:pt>
                <c:pt idx="16658">
                  <c:v>23.135683200000003</c:v>
                </c:pt>
                <c:pt idx="16659">
                  <c:v>23.137074960000053</c:v>
                </c:pt>
                <c:pt idx="16660">
                  <c:v>23.13846384</c:v>
                </c:pt>
                <c:pt idx="16661">
                  <c:v>23.139855600000061</c:v>
                </c:pt>
                <c:pt idx="16662">
                  <c:v>23.141241600000001</c:v>
                </c:pt>
                <c:pt idx="16663">
                  <c:v>23.142630479999966</c:v>
                </c:pt>
                <c:pt idx="16664">
                  <c:v>23.144022240000002</c:v>
                </c:pt>
                <c:pt idx="16665">
                  <c:v>23.145411119999999</c:v>
                </c:pt>
                <c:pt idx="16666">
                  <c:v>23.146799999999967</c:v>
                </c:pt>
                <c:pt idx="16667">
                  <c:v>23.148186000000003</c:v>
                </c:pt>
                <c:pt idx="16668">
                  <c:v>23.149577760000028</c:v>
                </c:pt>
                <c:pt idx="16669">
                  <c:v>23.150966640000028</c:v>
                </c:pt>
                <c:pt idx="16670">
                  <c:v>23.152355520000036</c:v>
                </c:pt>
                <c:pt idx="16671">
                  <c:v>23.153744400000001</c:v>
                </c:pt>
                <c:pt idx="16672">
                  <c:v>23.155133279999966</c:v>
                </c:pt>
                <c:pt idx="16673">
                  <c:v>23.156522160000005</c:v>
                </c:pt>
                <c:pt idx="16674">
                  <c:v>23.157866640000044</c:v>
                </c:pt>
                <c:pt idx="16675">
                  <c:v>23.159288879999988</c:v>
                </c:pt>
                <c:pt idx="16676">
                  <c:v>23.160680640000002</c:v>
                </c:pt>
                <c:pt idx="16677">
                  <c:v>23.162069520000003</c:v>
                </c:pt>
                <c:pt idx="16678">
                  <c:v>23.163458400000028</c:v>
                </c:pt>
                <c:pt idx="16679">
                  <c:v>23.16484728</c:v>
                </c:pt>
                <c:pt idx="16680">
                  <c:v>23.166238800000002</c:v>
                </c:pt>
                <c:pt idx="16681">
                  <c:v>23.167627680000002</c:v>
                </c:pt>
                <c:pt idx="16682">
                  <c:v>23.169016559999989</c:v>
                </c:pt>
                <c:pt idx="16683">
                  <c:v>23.170405440000028</c:v>
                </c:pt>
                <c:pt idx="16684">
                  <c:v>23.171794320000028</c:v>
                </c:pt>
                <c:pt idx="16685">
                  <c:v>23.173186080000001</c:v>
                </c:pt>
                <c:pt idx="16686">
                  <c:v>23.17457496000004</c:v>
                </c:pt>
                <c:pt idx="16687">
                  <c:v>23.175963840000001</c:v>
                </c:pt>
                <c:pt idx="16688">
                  <c:v>23.177352720000044</c:v>
                </c:pt>
                <c:pt idx="16689">
                  <c:v>23.178741600000002</c:v>
                </c:pt>
                <c:pt idx="16690">
                  <c:v>23.180130479999967</c:v>
                </c:pt>
                <c:pt idx="16691">
                  <c:v>23.181519359999989</c:v>
                </c:pt>
                <c:pt idx="16692">
                  <c:v>23.18290824</c:v>
                </c:pt>
                <c:pt idx="16693">
                  <c:v>23.184297120000029</c:v>
                </c:pt>
                <c:pt idx="16694">
                  <c:v>23.185685999999986</c:v>
                </c:pt>
                <c:pt idx="16695">
                  <c:v>23.187074880000001</c:v>
                </c:pt>
                <c:pt idx="16696">
                  <c:v>23.188452720000001</c:v>
                </c:pt>
                <c:pt idx="16697">
                  <c:v>23.189844479999987</c:v>
                </c:pt>
                <c:pt idx="16698">
                  <c:v>23.191233359999988</c:v>
                </c:pt>
                <c:pt idx="16699">
                  <c:v>23.192622239999942</c:v>
                </c:pt>
                <c:pt idx="16700">
                  <c:v>23.194013760000036</c:v>
                </c:pt>
                <c:pt idx="16701">
                  <c:v>23.195408399999987</c:v>
                </c:pt>
                <c:pt idx="16702">
                  <c:v>23.196797279999963</c:v>
                </c:pt>
                <c:pt idx="16703">
                  <c:v>23.1981888</c:v>
                </c:pt>
                <c:pt idx="16704">
                  <c:v>23.199577680000001</c:v>
                </c:pt>
                <c:pt idx="16705">
                  <c:v>23.200966559999987</c:v>
                </c:pt>
                <c:pt idx="16706">
                  <c:v>23.202355439999987</c:v>
                </c:pt>
                <c:pt idx="16707">
                  <c:v>23.203733279999945</c:v>
                </c:pt>
                <c:pt idx="16708">
                  <c:v>23.205125039999967</c:v>
                </c:pt>
                <c:pt idx="16709">
                  <c:v>23.206513919999967</c:v>
                </c:pt>
                <c:pt idx="16710">
                  <c:v>23.207899920000031</c:v>
                </c:pt>
                <c:pt idx="16711">
                  <c:v>23.20929168</c:v>
                </c:pt>
                <c:pt idx="16712">
                  <c:v>23.21067768</c:v>
                </c:pt>
                <c:pt idx="16713">
                  <c:v>23.21206944</c:v>
                </c:pt>
                <c:pt idx="16714">
                  <c:v>23.213455440000036</c:v>
                </c:pt>
                <c:pt idx="16715">
                  <c:v>23.214847200000001</c:v>
                </c:pt>
                <c:pt idx="16716">
                  <c:v>23.216236080000002</c:v>
                </c:pt>
                <c:pt idx="16717">
                  <c:v>23.217622080000002</c:v>
                </c:pt>
                <c:pt idx="16718">
                  <c:v>23.219011200000001</c:v>
                </c:pt>
                <c:pt idx="16719">
                  <c:v>23.220400079999965</c:v>
                </c:pt>
                <c:pt idx="16720">
                  <c:v>23.221788960000001</c:v>
                </c:pt>
                <c:pt idx="16721">
                  <c:v>23.22318336</c:v>
                </c:pt>
                <c:pt idx="16722">
                  <c:v>23.224572239999965</c:v>
                </c:pt>
                <c:pt idx="16723">
                  <c:v>23.225963759999999</c:v>
                </c:pt>
                <c:pt idx="16724">
                  <c:v>23.227352639999989</c:v>
                </c:pt>
                <c:pt idx="16725">
                  <c:v>23.228741519999957</c:v>
                </c:pt>
                <c:pt idx="16726">
                  <c:v>23.230133279999961</c:v>
                </c:pt>
                <c:pt idx="16727">
                  <c:v>23.231511120000036</c:v>
                </c:pt>
                <c:pt idx="16728">
                  <c:v>23.232900000000001</c:v>
                </c:pt>
                <c:pt idx="16729">
                  <c:v>23.234288880000001</c:v>
                </c:pt>
                <c:pt idx="16730">
                  <c:v>23.235680639999963</c:v>
                </c:pt>
                <c:pt idx="16731">
                  <c:v>23.237069519999999</c:v>
                </c:pt>
                <c:pt idx="16732">
                  <c:v>23.238458399999999</c:v>
                </c:pt>
                <c:pt idx="16733">
                  <c:v>23.239847279999989</c:v>
                </c:pt>
                <c:pt idx="16734">
                  <c:v>23.24123616</c:v>
                </c:pt>
                <c:pt idx="16735">
                  <c:v>23.242627679999934</c:v>
                </c:pt>
                <c:pt idx="16736">
                  <c:v>23.244019440000002</c:v>
                </c:pt>
                <c:pt idx="16737">
                  <c:v>23.245405439999967</c:v>
                </c:pt>
                <c:pt idx="16738">
                  <c:v>23.246794319999989</c:v>
                </c:pt>
                <c:pt idx="16739">
                  <c:v>23.248183199999989</c:v>
                </c:pt>
                <c:pt idx="16740">
                  <c:v>23.249572079999961</c:v>
                </c:pt>
                <c:pt idx="16741">
                  <c:v>23.250961200000027</c:v>
                </c:pt>
                <c:pt idx="16742">
                  <c:v>23.252350079999989</c:v>
                </c:pt>
                <c:pt idx="16743">
                  <c:v>23.25373896</c:v>
                </c:pt>
                <c:pt idx="16744">
                  <c:v>23.255130480000002</c:v>
                </c:pt>
                <c:pt idx="16745">
                  <c:v>23.256519359999967</c:v>
                </c:pt>
                <c:pt idx="16746">
                  <c:v>23.257908239999999</c:v>
                </c:pt>
                <c:pt idx="16747">
                  <c:v>23.259297119999999</c:v>
                </c:pt>
                <c:pt idx="16748">
                  <c:v>23.260685999999989</c:v>
                </c:pt>
                <c:pt idx="16749">
                  <c:v>23.26207776</c:v>
                </c:pt>
                <c:pt idx="16750">
                  <c:v>23.263466639999965</c:v>
                </c:pt>
                <c:pt idx="16751">
                  <c:v>23.26485552000004</c:v>
                </c:pt>
                <c:pt idx="16752">
                  <c:v>23.266244399999962</c:v>
                </c:pt>
                <c:pt idx="16753">
                  <c:v>23.26762776</c:v>
                </c:pt>
                <c:pt idx="16754">
                  <c:v>23.269016639999954</c:v>
                </c:pt>
                <c:pt idx="16755">
                  <c:v>23.270405520000001</c:v>
                </c:pt>
                <c:pt idx="16756">
                  <c:v>23.271794400000001</c:v>
                </c:pt>
                <c:pt idx="16757">
                  <c:v>23.273183279999966</c:v>
                </c:pt>
                <c:pt idx="16758">
                  <c:v>23.274572160000005</c:v>
                </c:pt>
                <c:pt idx="16759">
                  <c:v>23.275961039999999</c:v>
                </c:pt>
                <c:pt idx="16760">
                  <c:v>23.277352799999999</c:v>
                </c:pt>
                <c:pt idx="16761">
                  <c:v>23.27874167999995</c:v>
                </c:pt>
                <c:pt idx="16762">
                  <c:v>23.28012767999995</c:v>
                </c:pt>
                <c:pt idx="16763">
                  <c:v>23.281522079999945</c:v>
                </c:pt>
                <c:pt idx="16764">
                  <c:v>23.282911199999987</c:v>
                </c:pt>
                <c:pt idx="16765">
                  <c:v>23.284300079999966</c:v>
                </c:pt>
                <c:pt idx="16766">
                  <c:v>23.285688960000002</c:v>
                </c:pt>
                <c:pt idx="16767">
                  <c:v>23.287077840000002</c:v>
                </c:pt>
                <c:pt idx="16768">
                  <c:v>23.288466720000002</c:v>
                </c:pt>
                <c:pt idx="16769">
                  <c:v>23.289855600000031</c:v>
                </c:pt>
                <c:pt idx="16770">
                  <c:v>23.291244480000003</c:v>
                </c:pt>
                <c:pt idx="16771">
                  <c:v>23.292633359999961</c:v>
                </c:pt>
                <c:pt idx="16772">
                  <c:v>23.2940112</c:v>
                </c:pt>
                <c:pt idx="16773">
                  <c:v>23.295400079999954</c:v>
                </c:pt>
                <c:pt idx="16774">
                  <c:v>23.296788960000001</c:v>
                </c:pt>
                <c:pt idx="16775">
                  <c:v>23.298177839999965</c:v>
                </c:pt>
                <c:pt idx="16776">
                  <c:v>23.299566720000001</c:v>
                </c:pt>
                <c:pt idx="16777">
                  <c:v>23.300955600000044</c:v>
                </c:pt>
                <c:pt idx="16778">
                  <c:v>23.302344480000002</c:v>
                </c:pt>
                <c:pt idx="16779">
                  <c:v>23.303733360000003</c:v>
                </c:pt>
                <c:pt idx="16780">
                  <c:v>23.305124879999966</c:v>
                </c:pt>
                <c:pt idx="16781">
                  <c:v>23.306513760000001</c:v>
                </c:pt>
                <c:pt idx="16782">
                  <c:v>23.307902640000005</c:v>
                </c:pt>
                <c:pt idx="16783">
                  <c:v>23.309291520000031</c:v>
                </c:pt>
                <c:pt idx="16784">
                  <c:v>23.310683279999989</c:v>
                </c:pt>
                <c:pt idx="16785">
                  <c:v>23.312075040000028</c:v>
                </c:pt>
                <c:pt idx="16786">
                  <c:v>23.313463920000036</c:v>
                </c:pt>
                <c:pt idx="16787">
                  <c:v>23.31485544000008</c:v>
                </c:pt>
                <c:pt idx="16788">
                  <c:v>23.316244320000031</c:v>
                </c:pt>
                <c:pt idx="16789">
                  <c:v>23.3176332</c:v>
                </c:pt>
                <c:pt idx="16790">
                  <c:v>23.31902208</c:v>
                </c:pt>
                <c:pt idx="16791">
                  <c:v>23.320411200000002</c:v>
                </c:pt>
                <c:pt idx="16792">
                  <c:v>23.321800080000031</c:v>
                </c:pt>
                <c:pt idx="16793">
                  <c:v>23.323175040000031</c:v>
                </c:pt>
                <c:pt idx="16794">
                  <c:v>23.324566560000001</c:v>
                </c:pt>
                <c:pt idx="16795">
                  <c:v>23.32595544000004</c:v>
                </c:pt>
                <c:pt idx="16796">
                  <c:v>23.327347199999988</c:v>
                </c:pt>
                <c:pt idx="16797">
                  <c:v>23.328736079999942</c:v>
                </c:pt>
                <c:pt idx="16798">
                  <c:v>23.330127840000003</c:v>
                </c:pt>
                <c:pt idx="16799">
                  <c:v>23.331516720000028</c:v>
                </c:pt>
                <c:pt idx="16800">
                  <c:v>23.332905600000029</c:v>
                </c:pt>
                <c:pt idx="16801">
                  <c:v>23.334294480000036</c:v>
                </c:pt>
                <c:pt idx="16802">
                  <c:v>23.335683360000001</c:v>
                </c:pt>
                <c:pt idx="16803">
                  <c:v>23.337072239999987</c:v>
                </c:pt>
                <c:pt idx="16804">
                  <c:v>23.338461119999998</c:v>
                </c:pt>
                <c:pt idx="16805">
                  <c:v>23.339849999999988</c:v>
                </c:pt>
                <c:pt idx="16806">
                  <c:v>23.341241520000001</c:v>
                </c:pt>
                <c:pt idx="16807">
                  <c:v>23.342630639999943</c:v>
                </c:pt>
                <c:pt idx="16808">
                  <c:v>23.34401952</c:v>
                </c:pt>
                <c:pt idx="16809">
                  <c:v>23.3454084</c:v>
                </c:pt>
                <c:pt idx="16810">
                  <c:v>23.346797279999965</c:v>
                </c:pt>
                <c:pt idx="16811">
                  <c:v>23.348186160000001</c:v>
                </c:pt>
                <c:pt idx="16812">
                  <c:v>23.349577679999989</c:v>
                </c:pt>
                <c:pt idx="16813">
                  <c:v>23.350966560000028</c:v>
                </c:pt>
                <c:pt idx="16814">
                  <c:v>23.352355440000036</c:v>
                </c:pt>
                <c:pt idx="16815">
                  <c:v>23.353741679999967</c:v>
                </c:pt>
                <c:pt idx="16816">
                  <c:v>23.355130559999989</c:v>
                </c:pt>
                <c:pt idx="16817">
                  <c:v>23.356511040000001</c:v>
                </c:pt>
                <c:pt idx="16818">
                  <c:v>23.35789992000004</c:v>
                </c:pt>
                <c:pt idx="16819">
                  <c:v>23.359291679999988</c:v>
                </c:pt>
                <c:pt idx="16820">
                  <c:v>23.360680559999967</c:v>
                </c:pt>
                <c:pt idx="16821">
                  <c:v>23.362069439999971</c:v>
                </c:pt>
                <c:pt idx="16822">
                  <c:v>23.363458319999999</c:v>
                </c:pt>
                <c:pt idx="16823">
                  <c:v>23.3648472</c:v>
                </c:pt>
                <c:pt idx="16824">
                  <c:v>23.366236079999954</c:v>
                </c:pt>
                <c:pt idx="16825">
                  <c:v>23.367627839999965</c:v>
                </c:pt>
                <c:pt idx="16826">
                  <c:v>23.369016720000001</c:v>
                </c:pt>
                <c:pt idx="16827">
                  <c:v>23.370405600000005</c:v>
                </c:pt>
                <c:pt idx="16828">
                  <c:v>23.371788960000028</c:v>
                </c:pt>
                <c:pt idx="16829">
                  <c:v>23.37318048000003</c:v>
                </c:pt>
                <c:pt idx="16830">
                  <c:v>23.374572239999971</c:v>
                </c:pt>
                <c:pt idx="16831">
                  <c:v>23.375961120000046</c:v>
                </c:pt>
                <c:pt idx="16832">
                  <c:v>23.377352639999987</c:v>
                </c:pt>
                <c:pt idx="16833">
                  <c:v>23.378741519999963</c:v>
                </c:pt>
                <c:pt idx="16834">
                  <c:v>23.380130639999965</c:v>
                </c:pt>
                <c:pt idx="16835">
                  <c:v>23.381519519999966</c:v>
                </c:pt>
                <c:pt idx="16836">
                  <c:v>23.38291104</c:v>
                </c:pt>
                <c:pt idx="16837">
                  <c:v>23.38429992</c:v>
                </c:pt>
                <c:pt idx="16838">
                  <c:v>23.385688799999986</c:v>
                </c:pt>
                <c:pt idx="16839">
                  <c:v>23.387077680000001</c:v>
                </c:pt>
                <c:pt idx="16840">
                  <c:v>23.388466559999962</c:v>
                </c:pt>
                <c:pt idx="16841">
                  <c:v>23.389855439999998</c:v>
                </c:pt>
                <c:pt idx="16842">
                  <c:v>23.391233280000002</c:v>
                </c:pt>
                <c:pt idx="16843">
                  <c:v>23.392622160000002</c:v>
                </c:pt>
                <c:pt idx="16844">
                  <c:v>23.394011040000031</c:v>
                </c:pt>
                <c:pt idx="16845">
                  <c:v>23.395399920000003</c:v>
                </c:pt>
                <c:pt idx="16846">
                  <c:v>23.396788799999999</c:v>
                </c:pt>
                <c:pt idx="16847">
                  <c:v>23.39817768</c:v>
                </c:pt>
                <c:pt idx="16848">
                  <c:v>23.39956656</c:v>
                </c:pt>
                <c:pt idx="16849">
                  <c:v>23.400955440000036</c:v>
                </c:pt>
                <c:pt idx="16850">
                  <c:v>23.402347199999966</c:v>
                </c:pt>
                <c:pt idx="16851">
                  <c:v>23.403738959999963</c:v>
                </c:pt>
                <c:pt idx="16852">
                  <c:v>23.405127839999942</c:v>
                </c:pt>
                <c:pt idx="16853">
                  <c:v>23.406516719999971</c:v>
                </c:pt>
                <c:pt idx="16854">
                  <c:v>23.407905599999999</c:v>
                </c:pt>
                <c:pt idx="16855">
                  <c:v>23.40929448</c:v>
                </c:pt>
                <c:pt idx="16856">
                  <c:v>23.410685999999988</c:v>
                </c:pt>
                <c:pt idx="16857">
                  <c:v>23.412074879999967</c:v>
                </c:pt>
                <c:pt idx="16858">
                  <c:v>23.413466639999989</c:v>
                </c:pt>
                <c:pt idx="16859">
                  <c:v>23.414844479999999</c:v>
                </c:pt>
                <c:pt idx="16860">
                  <c:v>23.41623336</c:v>
                </c:pt>
                <c:pt idx="16861">
                  <c:v>23.417622239999961</c:v>
                </c:pt>
                <c:pt idx="16862">
                  <c:v>23.419011120000036</c:v>
                </c:pt>
                <c:pt idx="16863">
                  <c:v>23.420399999999965</c:v>
                </c:pt>
                <c:pt idx="16864">
                  <c:v>23.421788879999966</c:v>
                </c:pt>
                <c:pt idx="16865">
                  <c:v>23.423177760000005</c:v>
                </c:pt>
                <c:pt idx="16866">
                  <c:v>23.424566640000002</c:v>
                </c:pt>
                <c:pt idx="16867">
                  <c:v>23.425955520000031</c:v>
                </c:pt>
                <c:pt idx="16868">
                  <c:v>23.427344399999971</c:v>
                </c:pt>
                <c:pt idx="16869">
                  <c:v>23.428733279999921</c:v>
                </c:pt>
                <c:pt idx="16870">
                  <c:v>23.43012216</c:v>
                </c:pt>
                <c:pt idx="16871">
                  <c:v>23.43151392</c:v>
                </c:pt>
                <c:pt idx="16872">
                  <c:v>23.432902799999987</c:v>
                </c:pt>
                <c:pt idx="16873">
                  <c:v>23.434291680000001</c:v>
                </c:pt>
                <c:pt idx="16874">
                  <c:v>23.435680560000002</c:v>
                </c:pt>
                <c:pt idx="16875">
                  <c:v>23.437069440000005</c:v>
                </c:pt>
                <c:pt idx="16876">
                  <c:v>23.438461199999999</c:v>
                </c:pt>
                <c:pt idx="16877">
                  <c:v>23.439850079999999</c:v>
                </c:pt>
                <c:pt idx="16878">
                  <c:v>23.44123896</c:v>
                </c:pt>
                <c:pt idx="16879">
                  <c:v>23.442627839999922</c:v>
                </c:pt>
                <c:pt idx="16880">
                  <c:v>23.44401672</c:v>
                </c:pt>
                <c:pt idx="16881">
                  <c:v>23.445405599999965</c:v>
                </c:pt>
                <c:pt idx="16882">
                  <c:v>23.446794479999966</c:v>
                </c:pt>
                <c:pt idx="16883">
                  <c:v>23.448183360000002</c:v>
                </c:pt>
                <c:pt idx="16884">
                  <c:v>23.449572239999945</c:v>
                </c:pt>
                <c:pt idx="16885">
                  <c:v>23.450963760000036</c:v>
                </c:pt>
                <c:pt idx="16886">
                  <c:v>23.452352639999965</c:v>
                </c:pt>
                <c:pt idx="16887">
                  <c:v>23.453741519999966</c:v>
                </c:pt>
                <c:pt idx="16888">
                  <c:v>23.455130639999961</c:v>
                </c:pt>
                <c:pt idx="16889">
                  <c:v>23.456522159999967</c:v>
                </c:pt>
                <c:pt idx="16890">
                  <c:v>23.457900000000031</c:v>
                </c:pt>
                <c:pt idx="16891">
                  <c:v>23.459291520000001</c:v>
                </c:pt>
                <c:pt idx="16892">
                  <c:v>23.46068063999995</c:v>
                </c:pt>
                <c:pt idx="16893">
                  <c:v>23.462066639999957</c:v>
                </c:pt>
                <c:pt idx="16894">
                  <c:v>23.4634584</c:v>
                </c:pt>
                <c:pt idx="16895">
                  <c:v>23.464847279999965</c:v>
                </c:pt>
                <c:pt idx="16896">
                  <c:v>23.466238799999989</c:v>
                </c:pt>
                <c:pt idx="16897">
                  <c:v>23.46762767999995</c:v>
                </c:pt>
                <c:pt idx="16898">
                  <c:v>23.469016559999961</c:v>
                </c:pt>
                <c:pt idx="16899">
                  <c:v>23.47040544</c:v>
                </c:pt>
                <c:pt idx="16900">
                  <c:v>23.471794320000001</c:v>
                </c:pt>
                <c:pt idx="16901">
                  <c:v>23.473183199999987</c:v>
                </c:pt>
                <c:pt idx="16902">
                  <c:v>23.474572080000002</c:v>
                </c:pt>
                <c:pt idx="16903">
                  <c:v>23.4759612</c:v>
                </c:pt>
                <c:pt idx="16904">
                  <c:v>23.477352719999999</c:v>
                </c:pt>
                <c:pt idx="16905">
                  <c:v>23.478741599999942</c:v>
                </c:pt>
                <c:pt idx="16906">
                  <c:v>23.480133359999961</c:v>
                </c:pt>
                <c:pt idx="16907">
                  <c:v>23.481522239999922</c:v>
                </c:pt>
                <c:pt idx="16908">
                  <c:v>23.482911120000001</c:v>
                </c:pt>
                <c:pt idx="16909">
                  <c:v>23.484299999999962</c:v>
                </c:pt>
                <c:pt idx="16910">
                  <c:v>23.485688879999934</c:v>
                </c:pt>
                <c:pt idx="16911">
                  <c:v>23.487077759999988</c:v>
                </c:pt>
                <c:pt idx="16912">
                  <c:v>23.488466639999942</c:v>
                </c:pt>
                <c:pt idx="16913">
                  <c:v>23.489855519999999</c:v>
                </c:pt>
                <c:pt idx="16914">
                  <c:v>23.491244399999989</c:v>
                </c:pt>
                <c:pt idx="16915">
                  <c:v>23.492622239999921</c:v>
                </c:pt>
                <c:pt idx="16916">
                  <c:v>23.494011120000028</c:v>
                </c:pt>
                <c:pt idx="16917">
                  <c:v>23.495402639999945</c:v>
                </c:pt>
                <c:pt idx="16918">
                  <c:v>23.496791520000002</c:v>
                </c:pt>
                <c:pt idx="16919">
                  <c:v>23.498180639999966</c:v>
                </c:pt>
                <c:pt idx="16920">
                  <c:v>23.499569519999966</c:v>
                </c:pt>
                <c:pt idx="16921">
                  <c:v>23.500958400000044</c:v>
                </c:pt>
                <c:pt idx="16922">
                  <c:v>23.502347279999949</c:v>
                </c:pt>
                <c:pt idx="16923">
                  <c:v>23.503736159999967</c:v>
                </c:pt>
                <c:pt idx="16924">
                  <c:v>23.505125039999989</c:v>
                </c:pt>
                <c:pt idx="16925">
                  <c:v>23.50651392</c:v>
                </c:pt>
                <c:pt idx="16926">
                  <c:v>23.5079028</c:v>
                </c:pt>
                <c:pt idx="16927">
                  <c:v>23.509294320000031</c:v>
                </c:pt>
                <c:pt idx="16928">
                  <c:v>23.510683200000003</c:v>
                </c:pt>
                <c:pt idx="16929">
                  <c:v>23.512072080000003</c:v>
                </c:pt>
                <c:pt idx="16930">
                  <c:v>23.513461200000005</c:v>
                </c:pt>
                <c:pt idx="16931">
                  <c:v>23.514852720000061</c:v>
                </c:pt>
                <c:pt idx="16932">
                  <c:v>23.516241600000001</c:v>
                </c:pt>
                <c:pt idx="16933">
                  <c:v>23.517633360000001</c:v>
                </c:pt>
                <c:pt idx="16934">
                  <c:v>23.519022240000002</c:v>
                </c:pt>
                <c:pt idx="16935">
                  <c:v>23.520400080000002</c:v>
                </c:pt>
                <c:pt idx="16936">
                  <c:v>23.52178896000003</c:v>
                </c:pt>
                <c:pt idx="16937">
                  <c:v>23.523180480000001</c:v>
                </c:pt>
                <c:pt idx="16938">
                  <c:v>23.524569360000001</c:v>
                </c:pt>
                <c:pt idx="16939">
                  <c:v>23.525958240000001</c:v>
                </c:pt>
                <c:pt idx="16940">
                  <c:v>23.527347120000005</c:v>
                </c:pt>
                <c:pt idx="16941">
                  <c:v>23.528738879999942</c:v>
                </c:pt>
                <c:pt idx="16942">
                  <c:v>23.530127759999999</c:v>
                </c:pt>
                <c:pt idx="16943">
                  <c:v>23.53151952</c:v>
                </c:pt>
                <c:pt idx="16944">
                  <c:v>23.532908400000029</c:v>
                </c:pt>
                <c:pt idx="16945">
                  <c:v>23.534299920000031</c:v>
                </c:pt>
                <c:pt idx="16946">
                  <c:v>23.535688799999999</c:v>
                </c:pt>
                <c:pt idx="16947">
                  <c:v>23.537077679999999</c:v>
                </c:pt>
                <c:pt idx="16948">
                  <c:v>23.538455519999999</c:v>
                </c:pt>
                <c:pt idx="16949">
                  <c:v>23.53984728</c:v>
                </c:pt>
                <c:pt idx="16950">
                  <c:v>23.54123616</c:v>
                </c:pt>
                <c:pt idx="16951">
                  <c:v>23.542625039999965</c:v>
                </c:pt>
                <c:pt idx="16952">
                  <c:v>23.544013919999987</c:v>
                </c:pt>
                <c:pt idx="16953">
                  <c:v>23.545402799999962</c:v>
                </c:pt>
                <c:pt idx="16954">
                  <c:v>23.546791679999963</c:v>
                </c:pt>
                <c:pt idx="16955">
                  <c:v>23.548186079999965</c:v>
                </c:pt>
                <c:pt idx="16956">
                  <c:v>23.549574960000001</c:v>
                </c:pt>
                <c:pt idx="16957">
                  <c:v>23.550963840000001</c:v>
                </c:pt>
                <c:pt idx="16958">
                  <c:v>23.552352720000005</c:v>
                </c:pt>
                <c:pt idx="16959">
                  <c:v>23.553741600000002</c:v>
                </c:pt>
                <c:pt idx="16960">
                  <c:v>23.555130479999967</c:v>
                </c:pt>
                <c:pt idx="16961">
                  <c:v>23.556519359999989</c:v>
                </c:pt>
                <c:pt idx="16962">
                  <c:v>23.557908240000028</c:v>
                </c:pt>
                <c:pt idx="16963">
                  <c:v>23.5593</c:v>
                </c:pt>
                <c:pt idx="16964">
                  <c:v>23.560688879999965</c:v>
                </c:pt>
                <c:pt idx="16965">
                  <c:v>23.562077760000001</c:v>
                </c:pt>
                <c:pt idx="16966">
                  <c:v>23.563455599999987</c:v>
                </c:pt>
                <c:pt idx="16967">
                  <c:v>23.564844479999987</c:v>
                </c:pt>
                <c:pt idx="16968">
                  <c:v>23.566238879999954</c:v>
                </c:pt>
                <c:pt idx="16969">
                  <c:v>23.567630639999965</c:v>
                </c:pt>
                <c:pt idx="16970">
                  <c:v>23.569019519999966</c:v>
                </c:pt>
                <c:pt idx="16971">
                  <c:v>23.570408399999987</c:v>
                </c:pt>
                <c:pt idx="16972">
                  <c:v>23.571797279999963</c:v>
                </c:pt>
                <c:pt idx="16973">
                  <c:v>23.573186159999999</c:v>
                </c:pt>
                <c:pt idx="16974">
                  <c:v>23.574563760000036</c:v>
                </c:pt>
                <c:pt idx="16975">
                  <c:v>23.575955520000036</c:v>
                </c:pt>
                <c:pt idx="16976">
                  <c:v>23.577344400000001</c:v>
                </c:pt>
                <c:pt idx="16977">
                  <c:v>23.578733279999945</c:v>
                </c:pt>
                <c:pt idx="16978">
                  <c:v>23.580122160000002</c:v>
                </c:pt>
                <c:pt idx="16979">
                  <c:v>23.581513919999967</c:v>
                </c:pt>
                <c:pt idx="16980">
                  <c:v>23.582902799999989</c:v>
                </c:pt>
                <c:pt idx="16981">
                  <c:v>23.58429168</c:v>
                </c:pt>
                <c:pt idx="16982">
                  <c:v>23.585680559999961</c:v>
                </c:pt>
                <c:pt idx="16983">
                  <c:v>23.58706944</c:v>
                </c:pt>
                <c:pt idx="16984">
                  <c:v>23.588458320000001</c:v>
                </c:pt>
                <c:pt idx="16985">
                  <c:v>23.589850079999987</c:v>
                </c:pt>
                <c:pt idx="16986">
                  <c:v>23.591238959999988</c:v>
                </c:pt>
                <c:pt idx="16987">
                  <c:v>23.592627839999942</c:v>
                </c:pt>
                <c:pt idx="16988">
                  <c:v>23.594016719999999</c:v>
                </c:pt>
                <c:pt idx="16989">
                  <c:v>23.595405599999989</c:v>
                </c:pt>
                <c:pt idx="16990">
                  <c:v>23.59679448</c:v>
                </c:pt>
                <c:pt idx="16991">
                  <c:v>23.598188880000002</c:v>
                </c:pt>
                <c:pt idx="16992">
                  <c:v>23.599566719999999</c:v>
                </c:pt>
                <c:pt idx="16993">
                  <c:v>23.600955600000042</c:v>
                </c:pt>
                <c:pt idx="16994">
                  <c:v>23.602350000000001</c:v>
                </c:pt>
                <c:pt idx="16995">
                  <c:v>23.603738880000002</c:v>
                </c:pt>
                <c:pt idx="16996">
                  <c:v>23.60512776000003</c:v>
                </c:pt>
                <c:pt idx="16997">
                  <c:v>23.606516640000002</c:v>
                </c:pt>
                <c:pt idx="16998">
                  <c:v>23.607908400000046</c:v>
                </c:pt>
                <c:pt idx="16999">
                  <c:v>23.60929728</c:v>
                </c:pt>
                <c:pt idx="17000">
                  <c:v>23.610686160000036</c:v>
                </c:pt>
                <c:pt idx="17001">
                  <c:v>23.612075040000036</c:v>
                </c:pt>
                <c:pt idx="17002">
                  <c:v>23.61346392000004</c:v>
                </c:pt>
                <c:pt idx="17003">
                  <c:v>23.61485280000004</c:v>
                </c:pt>
                <c:pt idx="17004">
                  <c:v>23.616241680000005</c:v>
                </c:pt>
                <c:pt idx="17005">
                  <c:v>23.61763056000003</c:v>
                </c:pt>
                <c:pt idx="17006">
                  <c:v>23.619019440000031</c:v>
                </c:pt>
                <c:pt idx="17007">
                  <c:v>23.620405439999999</c:v>
                </c:pt>
                <c:pt idx="17008">
                  <c:v>23.6217972</c:v>
                </c:pt>
                <c:pt idx="17009">
                  <c:v>23.62318608</c:v>
                </c:pt>
                <c:pt idx="17010">
                  <c:v>23.624574960000036</c:v>
                </c:pt>
                <c:pt idx="17011">
                  <c:v>23.625963840000001</c:v>
                </c:pt>
                <c:pt idx="17012">
                  <c:v>23.62735272000004</c:v>
                </c:pt>
                <c:pt idx="17013">
                  <c:v>23.628741599999966</c:v>
                </c:pt>
                <c:pt idx="17014">
                  <c:v>23.630133360000031</c:v>
                </c:pt>
                <c:pt idx="17015">
                  <c:v>23.631522239999967</c:v>
                </c:pt>
                <c:pt idx="17016">
                  <c:v>23.632900079999999</c:v>
                </c:pt>
                <c:pt idx="17017">
                  <c:v>23.63429448000004</c:v>
                </c:pt>
                <c:pt idx="17018">
                  <c:v>23.635683360000005</c:v>
                </c:pt>
                <c:pt idx="17019">
                  <c:v>23.63707224000003</c:v>
                </c:pt>
                <c:pt idx="17020">
                  <c:v>23.638461120000045</c:v>
                </c:pt>
                <c:pt idx="17021">
                  <c:v>23.639850000000049</c:v>
                </c:pt>
                <c:pt idx="17022">
                  <c:v>23.64123888</c:v>
                </c:pt>
                <c:pt idx="17023">
                  <c:v>23.64262776</c:v>
                </c:pt>
                <c:pt idx="17024">
                  <c:v>23.64401664</c:v>
                </c:pt>
                <c:pt idx="17025">
                  <c:v>23.645405520000001</c:v>
                </c:pt>
                <c:pt idx="17026">
                  <c:v>23.646799919999989</c:v>
                </c:pt>
                <c:pt idx="17027">
                  <c:v>23.648174879999971</c:v>
                </c:pt>
                <c:pt idx="17028">
                  <c:v>23.64956664</c:v>
                </c:pt>
                <c:pt idx="17029">
                  <c:v>23.650958400000061</c:v>
                </c:pt>
                <c:pt idx="17030">
                  <c:v>23.652347279999965</c:v>
                </c:pt>
                <c:pt idx="17031">
                  <c:v>23.653736160000001</c:v>
                </c:pt>
                <c:pt idx="17032">
                  <c:v>23.65512768</c:v>
                </c:pt>
                <c:pt idx="17033">
                  <c:v>23.65651656</c:v>
                </c:pt>
                <c:pt idx="17034">
                  <c:v>23.657902800000031</c:v>
                </c:pt>
                <c:pt idx="17035">
                  <c:v>23.659291680000031</c:v>
                </c:pt>
                <c:pt idx="17036">
                  <c:v>23.660683199999987</c:v>
                </c:pt>
                <c:pt idx="17037">
                  <c:v>23.662072080000002</c:v>
                </c:pt>
                <c:pt idx="17038">
                  <c:v>23.6634612</c:v>
                </c:pt>
                <c:pt idx="17039">
                  <c:v>23.664850080000036</c:v>
                </c:pt>
                <c:pt idx="17040">
                  <c:v>23.666241599999989</c:v>
                </c:pt>
                <c:pt idx="17041">
                  <c:v>23.66763048</c:v>
                </c:pt>
                <c:pt idx="17042">
                  <c:v>23.66901936</c:v>
                </c:pt>
                <c:pt idx="17043">
                  <c:v>23.67040008</c:v>
                </c:pt>
                <c:pt idx="17044">
                  <c:v>23.671788960000036</c:v>
                </c:pt>
                <c:pt idx="17045">
                  <c:v>23.673177840000001</c:v>
                </c:pt>
                <c:pt idx="17046">
                  <c:v>23.67456672000004</c:v>
                </c:pt>
                <c:pt idx="17047">
                  <c:v>23.675955600000044</c:v>
                </c:pt>
                <c:pt idx="17048">
                  <c:v>23.677347120000036</c:v>
                </c:pt>
                <c:pt idx="17049">
                  <c:v>23.678738879999965</c:v>
                </c:pt>
                <c:pt idx="17050">
                  <c:v>23.680127760000001</c:v>
                </c:pt>
                <c:pt idx="17051">
                  <c:v>23.681516639999963</c:v>
                </c:pt>
                <c:pt idx="17052">
                  <c:v>23.682905519999988</c:v>
                </c:pt>
                <c:pt idx="17053">
                  <c:v>23.684294399999999</c:v>
                </c:pt>
                <c:pt idx="17054">
                  <c:v>23.685683279999942</c:v>
                </c:pt>
                <c:pt idx="17055">
                  <c:v>23.687072160000028</c:v>
                </c:pt>
                <c:pt idx="17056">
                  <c:v>23.68846104</c:v>
                </c:pt>
                <c:pt idx="17057">
                  <c:v>23.68984992</c:v>
                </c:pt>
                <c:pt idx="17058">
                  <c:v>23.691238800000001</c:v>
                </c:pt>
                <c:pt idx="17059">
                  <c:v>23.692627679999966</c:v>
                </c:pt>
                <c:pt idx="17060">
                  <c:v>23.694016560000001</c:v>
                </c:pt>
                <c:pt idx="17061">
                  <c:v>23.695405440000005</c:v>
                </c:pt>
                <c:pt idx="17062">
                  <c:v>23.696794320000031</c:v>
                </c:pt>
                <c:pt idx="17063">
                  <c:v>23.698186079999989</c:v>
                </c:pt>
                <c:pt idx="17064">
                  <c:v>23.69957784</c:v>
                </c:pt>
                <c:pt idx="17065">
                  <c:v>23.700966720000036</c:v>
                </c:pt>
                <c:pt idx="17066">
                  <c:v>23.702355600000001</c:v>
                </c:pt>
                <c:pt idx="17067">
                  <c:v>23.703744479999965</c:v>
                </c:pt>
                <c:pt idx="17068">
                  <c:v>23.705122079999942</c:v>
                </c:pt>
                <c:pt idx="17069">
                  <c:v>23.70651383999995</c:v>
                </c:pt>
                <c:pt idx="17070">
                  <c:v>23.707905600000029</c:v>
                </c:pt>
                <c:pt idx="17071">
                  <c:v>23.709294480000001</c:v>
                </c:pt>
                <c:pt idx="17072">
                  <c:v>23.710683360000001</c:v>
                </c:pt>
                <c:pt idx="17073">
                  <c:v>23.712072239999962</c:v>
                </c:pt>
                <c:pt idx="17074">
                  <c:v>23.713461119999998</c:v>
                </c:pt>
                <c:pt idx="17075">
                  <c:v>23.714849999999988</c:v>
                </c:pt>
                <c:pt idx="17076">
                  <c:v>23.716238879999967</c:v>
                </c:pt>
                <c:pt idx="17077">
                  <c:v>23.717627759999999</c:v>
                </c:pt>
                <c:pt idx="17078">
                  <c:v>23.71901952</c:v>
                </c:pt>
                <c:pt idx="17079">
                  <c:v>23.7204084</c:v>
                </c:pt>
                <c:pt idx="17080">
                  <c:v>23.721797279999965</c:v>
                </c:pt>
                <c:pt idx="17081">
                  <c:v>23.723186160000001</c:v>
                </c:pt>
                <c:pt idx="17082">
                  <c:v>23.724577679999989</c:v>
                </c:pt>
                <c:pt idx="17083">
                  <c:v>23.725963920000005</c:v>
                </c:pt>
                <c:pt idx="17084">
                  <c:v>23.727355440000036</c:v>
                </c:pt>
                <c:pt idx="17085">
                  <c:v>23.728733279999922</c:v>
                </c:pt>
                <c:pt idx="17086">
                  <c:v>23.730122160000001</c:v>
                </c:pt>
                <c:pt idx="17087">
                  <c:v>23.731522079999966</c:v>
                </c:pt>
                <c:pt idx="17088">
                  <c:v>23.7329112</c:v>
                </c:pt>
                <c:pt idx="17089">
                  <c:v>23.734288800000005</c:v>
                </c:pt>
                <c:pt idx="17090">
                  <c:v>23.735680559999967</c:v>
                </c:pt>
                <c:pt idx="17091">
                  <c:v>23.737069439999999</c:v>
                </c:pt>
                <c:pt idx="17092">
                  <c:v>23.738463839999966</c:v>
                </c:pt>
                <c:pt idx="17093">
                  <c:v>23.739852720000044</c:v>
                </c:pt>
                <c:pt idx="17094">
                  <c:v>23.741244479999967</c:v>
                </c:pt>
                <c:pt idx="17095">
                  <c:v>23.742633359999942</c:v>
                </c:pt>
                <c:pt idx="17096">
                  <c:v>23.74402223999995</c:v>
                </c:pt>
                <c:pt idx="17097">
                  <c:v>23.74541112</c:v>
                </c:pt>
                <c:pt idx="17098">
                  <c:v>23.7468</c:v>
                </c:pt>
                <c:pt idx="17099">
                  <c:v>23.748177839999954</c:v>
                </c:pt>
                <c:pt idx="17100">
                  <c:v>23.749566720000001</c:v>
                </c:pt>
                <c:pt idx="17101">
                  <c:v>23.750955599999998</c:v>
                </c:pt>
                <c:pt idx="17102">
                  <c:v>23.75234712</c:v>
                </c:pt>
                <c:pt idx="17103">
                  <c:v>23.753735999999989</c:v>
                </c:pt>
                <c:pt idx="17104">
                  <c:v>23.755124879999954</c:v>
                </c:pt>
                <c:pt idx="17105">
                  <c:v>23.756513760000001</c:v>
                </c:pt>
                <c:pt idx="17106">
                  <c:v>23.757902640000001</c:v>
                </c:pt>
                <c:pt idx="17107">
                  <c:v>23.759291520000001</c:v>
                </c:pt>
                <c:pt idx="17108">
                  <c:v>23.760680639999954</c:v>
                </c:pt>
                <c:pt idx="17109">
                  <c:v>23.762066639999961</c:v>
                </c:pt>
                <c:pt idx="17110">
                  <c:v>23.763455520000001</c:v>
                </c:pt>
                <c:pt idx="17111">
                  <c:v>23.764847279999966</c:v>
                </c:pt>
                <c:pt idx="17112">
                  <c:v>23.766238799999989</c:v>
                </c:pt>
                <c:pt idx="17113">
                  <c:v>23.767627679999954</c:v>
                </c:pt>
                <c:pt idx="17114">
                  <c:v>23.769016559999965</c:v>
                </c:pt>
                <c:pt idx="17115">
                  <c:v>23.770405440000001</c:v>
                </c:pt>
                <c:pt idx="17116">
                  <c:v>23.771794319999987</c:v>
                </c:pt>
                <c:pt idx="17117">
                  <c:v>23.773183199999988</c:v>
                </c:pt>
                <c:pt idx="17118">
                  <c:v>23.774574960000031</c:v>
                </c:pt>
                <c:pt idx="17119">
                  <c:v>23.775963840000003</c:v>
                </c:pt>
                <c:pt idx="17120">
                  <c:v>23.777352720000028</c:v>
                </c:pt>
                <c:pt idx="17121">
                  <c:v>23.778741599999961</c:v>
                </c:pt>
                <c:pt idx="17122">
                  <c:v>23.780122079999945</c:v>
                </c:pt>
                <c:pt idx="17123">
                  <c:v>23.781513839999942</c:v>
                </c:pt>
                <c:pt idx="17124">
                  <c:v>23.782905599999989</c:v>
                </c:pt>
                <c:pt idx="17125">
                  <c:v>23.78429448</c:v>
                </c:pt>
                <c:pt idx="17126">
                  <c:v>23.785683359999954</c:v>
                </c:pt>
                <c:pt idx="17127">
                  <c:v>23.787072239999965</c:v>
                </c:pt>
                <c:pt idx="17128">
                  <c:v>23.788466639999942</c:v>
                </c:pt>
                <c:pt idx="17129">
                  <c:v>23.789855520000028</c:v>
                </c:pt>
                <c:pt idx="17130">
                  <c:v>23.79123336</c:v>
                </c:pt>
                <c:pt idx="17131">
                  <c:v>23.792622239999922</c:v>
                </c:pt>
                <c:pt idx="17132">
                  <c:v>23.794011120000036</c:v>
                </c:pt>
                <c:pt idx="17133">
                  <c:v>23.795399999999965</c:v>
                </c:pt>
                <c:pt idx="17134">
                  <c:v>23.796788879999966</c:v>
                </c:pt>
                <c:pt idx="17135">
                  <c:v>23.798177760000005</c:v>
                </c:pt>
                <c:pt idx="17136">
                  <c:v>23.799566640000002</c:v>
                </c:pt>
                <c:pt idx="17137">
                  <c:v>23.800955520000045</c:v>
                </c:pt>
                <c:pt idx="17138">
                  <c:v>23.802344399999971</c:v>
                </c:pt>
                <c:pt idx="17139">
                  <c:v>23.803733279999943</c:v>
                </c:pt>
                <c:pt idx="17140">
                  <c:v>23.80512504</c:v>
                </c:pt>
                <c:pt idx="17141">
                  <c:v>23.80651392</c:v>
                </c:pt>
                <c:pt idx="17142">
                  <c:v>23.807902800000001</c:v>
                </c:pt>
                <c:pt idx="17143">
                  <c:v>23.809291680000001</c:v>
                </c:pt>
                <c:pt idx="17144">
                  <c:v>23.8106832</c:v>
                </c:pt>
                <c:pt idx="17145">
                  <c:v>23.81207208</c:v>
                </c:pt>
                <c:pt idx="17146">
                  <c:v>23.813461200000027</c:v>
                </c:pt>
                <c:pt idx="17147">
                  <c:v>23.814852720000061</c:v>
                </c:pt>
                <c:pt idx="17148">
                  <c:v>23.816241600000001</c:v>
                </c:pt>
                <c:pt idx="17149">
                  <c:v>23.817633360000031</c:v>
                </c:pt>
                <c:pt idx="17150">
                  <c:v>23.819022239999967</c:v>
                </c:pt>
                <c:pt idx="17151">
                  <c:v>23.820411119999999</c:v>
                </c:pt>
                <c:pt idx="17152">
                  <c:v>23.821788959999999</c:v>
                </c:pt>
                <c:pt idx="17153">
                  <c:v>23.82317784</c:v>
                </c:pt>
                <c:pt idx="17154">
                  <c:v>23.824566720000028</c:v>
                </c:pt>
                <c:pt idx="17155">
                  <c:v>23.825955600000036</c:v>
                </c:pt>
                <c:pt idx="17156">
                  <c:v>23.827347119999999</c:v>
                </c:pt>
                <c:pt idx="17157">
                  <c:v>23.828735999999989</c:v>
                </c:pt>
                <c:pt idx="17158">
                  <c:v>23.830122239999966</c:v>
                </c:pt>
                <c:pt idx="17159">
                  <c:v>23.831511120000044</c:v>
                </c:pt>
                <c:pt idx="17160">
                  <c:v>23.83290264</c:v>
                </c:pt>
                <c:pt idx="17161">
                  <c:v>23.834291520000036</c:v>
                </c:pt>
                <c:pt idx="17162">
                  <c:v>23.83568064</c:v>
                </c:pt>
                <c:pt idx="17163">
                  <c:v>23.837066640000028</c:v>
                </c:pt>
                <c:pt idx="17164">
                  <c:v>23.838455520000029</c:v>
                </c:pt>
                <c:pt idx="17165">
                  <c:v>23.839844400000036</c:v>
                </c:pt>
                <c:pt idx="17166">
                  <c:v>23.841233279999965</c:v>
                </c:pt>
                <c:pt idx="17167">
                  <c:v>23.842622159999962</c:v>
                </c:pt>
                <c:pt idx="17168">
                  <c:v>23.844011039999987</c:v>
                </c:pt>
                <c:pt idx="17169">
                  <c:v>23.84540279999997</c:v>
                </c:pt>
                <c:pt idx="17170">
                  <c:v>23.846791680000003</c:v>
                </c:pt>
                <c:pt idx="17171">
                  <c:v>23.848180559999989</c:v>
                </c:pt>
                <c:pt idx="17172">
                  <c:v>23.849572080000002</c:v>
                </c:pt>
                <c:pt idx="17173">
                  <c:v>23.850961200000036</c:v>
                </c:pt>
                <c:pt idx="17174">
                  <c:v>23.852352719999999</c:v>
                </c:pt>
                <c:pt idx="17175">
                  <c:v>23.853744480000003</c:v>
                </c:pt>
                <c:pt idx="17176">
                  <c:v>23.85513336</c:v>
                </c:pt>
                <c:pt idx="17177">
                  <c:v>23.856508320000028</c:v>
                </c:pt>
                <c:pt idx="17178">
                  <c:v>23.857911120000061</c:v>
                </c:pt>
                <c:pt idx="17179">
                  <c:v>23.859288960000036</c:v>
                </c:pt>
                <c:pt idx="17180">
                  <c:v>23.860677839999965</c:v>
                </c:pt>
                <c:pt idx="17181">
                  <c:v>23.862066720000001</c:v>
                </c:pt>
                <c:pt idx="17182">
                  <c:v>23.863455600000005</c:v>
                </c:pt>
                <c:pt idx="17183">
                  <c:v>23.864844480000031</c:v>
                </c:pt>
                <c:pt idx="17184">
                  <c:v>23.866235999999986</c:v>
                </c:pt>
                <c:pt idx="17185">
                  <c:v>23.867624879999966</c:v>
                </c:pt>
                <c:pt idx="17186">
                  <c:v>23.869013760000001</c:v>
                </c:pt>
                <c:pt idx="17187">
                  <c:v>23.870402640000002</c:v>
                </c:pt>
                <c:pt idx="17188">
                  <c:v>23.871791520000031</c:v>
                </c:pt>
                <c:pt idx="17189">
                  <c:v>23.873180640000001</c:v>
                </c:pt>
                <c:pt idx="17190">
                  <c:v>23.874569520000001</c:v>
                </c:pt>
                <c:pt idx="17191">
                  <c:v>23.875958400000044</c:v>
                </c:pt>
                <c:pt idx="17192">
                  <c:v>23.877347280000002</c:v>
                </c:pt>
                <c:pt idx="17193">
                  <c:v>23.878736159999967</c:v>
                </c:pt>
                <c:pt idx="17194">
                  <c:v>23.880125039999989</c:v>
                </c:pt>
                <c:pt idx="17195">
                  <c:v>23.88151392</c:v>
                </c:pt>
                <c:pt idx="17196">
                  <c:v>23.882905440000005</c:v>
                </c:pt>
                <c:pt idx="17197">
                  <c:v>23.884294320000031</c:v>
                </c:pt>
                <c:pt idx="17198">
                  <c:v>23.885683199999971</c:v>
                </c:pt>
                <c:pt idx="17199">
                  <c:v>23.887072080000003</c:v>
                </c:pt>
                <c:pt idx="17200">
                  <c:v>23.888461200000002</c:v>
                </c:pt>
                <c:pt idx="17201">
                  <c:v>23.889852720000036</c:v>
                </c:pt>
                <c:pt idx="17202">
                  <c:v>23.891241600000001</c:v>
                </c:pt>
                <c:pt idx="17203">
                  <c:v>23.892630479999966</c:v>
                </c:pt>
                <c:pt idx="17204">
                  <c:v>23.894019360000001</c:v>
                </c:pt>
                <c:pt idx="17205">
                  <c:v>23.895411119999999</c:v>
                </c:pt>
                <c:pt idx="17206">
                  <c:v>23.896786080000002</c:v>
                </c:pt>
                <c:pt idx="17207">
                  <c:v>23.898174959999999</c:v>
                </c:pt>
                <c:pt idx="17208">
                  <c:v>23.899577760000028</c:v>
                </c:pt>
                <c:pt idx="17209">
                  <c:v>23.900952719999999</c:v>
                </c:pt>
                <c:pt idx="17210">
                  <c:v>23.902352639999961</c:v>
                </c:pt>
                <c:pt idx="17211">
                  <c:v>23.903730479999961</c:v>
                </c:pt>
                <c:pt idx="17212">
                  <c:v>23.905119359999965</c:v>
                </c:pt>
                <c:pt idx="17213">
                  <c:v>23.906508239999965</c:v>
                </c:pt>
                <c:pt idx="17214">
                  <c:v>23.907899999999987</c:v>
                </c:pt>
                <c:pt idx="17215">
                  <c:v>23.90929152</c:v>
                </c:pt>
                <c:pt idx="17216">
                  <c:v>23.910680640000002</c:v>
                </c:pt>
                <c:pt idx="17217">
                  <c:v>23.912069520000003</c:v>
                </c:pt>
                <c:pt idx="17218">
                  <c:v>23.913458400000028</c:v>
                </c:pt>
                <c:pt idx="17219">
                  <c:v>23.91484728</c:v>
                </c:pt>
                <c:pt idx="17220">
                  <c:v>23.916238800000002</c:v>
                </c:pt>
                <c:pt idx="17221">
                  <c:v>23.917627680000002</c:v>
                </c:pt>
                <c:pt idx="17222">
                  <c:v>23.919016559999989</c:v>
                </c:pt>
                <c:pt idx="17223">
                  <c:v>23.92040544</c:v>
                </c:pt>
                <c:pt idx="17224">
                  <c:v>23.921791679999963</c:v>
                </c:pt>
                <c:pt idx="17225">
                  <c:v>23.923180559999967</c:v>
                </c:pt>
                <c:pt idx="17226">
                  <c:v>23.924574960000001</c:v>
                </c:pt>
                <c:pt idx="17227">
                  <c:v>23.925963839999966</c:v>
                </c:pt>
                <c:pt idx="17228">
                  <c:v>23.927352720000005</c:v>
                </c:pt>
                <c:pt idx="17229">
                  <c:v>23.928730559999934</c:v>
                </c:pt>
                <c:pt idx="17230">
                  <c:v>23.930122079999954</c:v>
                </c:pt>
                <c:pt idx="17231">
                  <c:v>23.931511200000003</c:v>
                </c:pt>
                <c:pt idx="17232">
                  <c:v>23.932902720000001</c:v>
                </c:pt>
                <c:pt idx="17233">
                  <c:v>23.934291600000005</c:v>
                </c:pt>
                <c:pt idx="17234">
                  <c:v>23.935680480000002</c:v>
                </c:pt>
                <c:pt idx="17235">
                  <c:v>23.937069360000031</c:v>
                </c:pt>
                <c:pt idx="17236">
                  <c:v>23.938458239999989</c:v>
                </c:pt>
                <c:pt idx="17237">
                  <c:v>23.939847120000028</c:v>
                </c:pt>
                <c:pt idx="17238">
                  <c:v>23.941235999999989</c:v>
                </c:pt>
                <c:pt idx="17239">
                  <c:v>23.942622239999906</c:v>
                </c:pt>
                <c:pt idx="17240">
                  <c:v>23.944011119999999</c:v>
                </c:pt>
                <c:pt idx="17241">
                  <c:v>23.945402639999934</c:v>
                </c:pt>
                <c:pt idx="17242">
                  <c:v>23.946788879999957</c:v>
                </c:pt>
                <c:pt idx="17243">
                  <c:v>23.94817776</c:v>
                </c:pt>
                <c:pt idx="17244">
                  <c:v>23.949569519999965</c:v>
                </c:pt>
                <c:pt idx="17245">
                  <c:v>23.95095840000004</c:v>
                </c:pt>
                <c:pt idx="17246">
                  <c:v>23.952347279999934</c:v>
                </c:pt>
                <c:pt idx="17247">
                  <c:v>23.953736160000002</c:v>
                </c:pt>
                <c:pt idx="17248">
                  <c:v>23.955125039999967</c:v>
                </c:pt>
                <c:pt idx="17249">
                  <c:v>23.956513919999967</c:v>
                </c:pt>
                <c:pt idx="17250">
                  <c:v>23.95790544000004</c:v>
                </c:pt>
                <c:pt idx="17251">
                  <c:v>23.959294319999987</c:v>
                </c:pt>
                <c:pt idx="17252">
                  <c:v>23.960675039999963</c:v>
                </c:pt>
                <c:pt idx="17253">
                  <c:v>23.962069439999965</c:v>
                </c:pt>
                <c:pt idx="17254">
                  <c:v>23.963461199999987</c:v>
                </c:pt>
                <c:pt idx="17255">
                  <c:v>23.964850079999987</c:v>
                </c:pt>
                <c:pt idx="17256">
                  <c:v>23.966238959999963</c:v>
                </c:pt>
                <c:pt idx="17257">
                  <c:v>23.967630479999961</c:v>
                </c:pt>
                <c:pt idx="17258">
                  <c:v>23.96900832</c:v>
                </c:pt>
                <c:pt idx="17259">
                  <c:v>23.970400079999965</c:v>
                </c:pt>
                <c:pt idx="17260">
                  <c:v>23.971788960000001</c:v>
                </c:pt>
                <c:pt idx="17261">
                  <c:v>23.973177840000002</c:v>
                </c:pt>
                <c:pt idx="17262">
                  <c:v>23.97456936</c:v>
                </c:pt>
                <c:pt idx="17263">
                  <c:v>23.975958240000001</c:v>
                </c:pt>
                <c:pt idx="17264">
                  <c:v>23.977347120000001</c:v>
                </c:pt>
                <c:pt idx="17265">
                  <c:v>23.978735999999966</c:v>
                </c:pt>
                <c:pt idx="17266">
                  <c:v>23.980124879999934</c:v>
                </c:pt>
                <c:pt idx="17267">
                  <c:v>23.981513759999967</c:v>
                </c:pt>
                <c:pt idx="17268">
                  <c:v>23.982902639999942</c:v>
                </c:pt>
                <c:pt idx="17269">
                  <c:v>23.984294400000003</c:v>
                </c:pt>
                <c:pt idx="17270">
                  <c:v>23.985683279999922</c:v>
                </c:pt>
                <c:pt idx="17271">
                  <c:v>23.98707216</c:v>
                </c:pt>
                <c:pt idx="17272">
                  <c:v>23.988461039999965</c:v>
                </c:pt>
                <c:pt idx="17273">
                  <c:v>23.989849919999962</c:v>
                </c:pt>
                <c:pt idx="17274">
                  <c:v>23.991238799999987</c:v>
                </c:pt>
                <c:pt idx="17275">
                  <c:v>23.992627679999934</c:v>
                </c:pt>
                <c:pt idx="17276">
                  <c:v>23.994008399999988</c:v>
                </c:pt>
                <c:pt idx="17277">
                  <c:v>23.995397279999942</c:v>
                </c:pt>
                <c:pt idx="17278">
                  <c:v>23.996788799999987</c:v>
                </c:pt>
                <c:pt idx="17279">
                  <c:v>23.998180560000002</c:v>
                </c:pt>
                <c:pt idx="17280">
                  <c:v>23.99957496</c:v>
                </c:pt>
                <c:pt idx="17281">
                  <c:v>24.000963840000001</c:v>
                </c:pt>
                <c:pt idx="17282">
                  <c:v>24.002352720000001</c:v>
                </c:pt>
                <c:pt idx="17283">
                  <c:v>24.003741599999966</c:v>
                </c:pt>
                <c:pt idx="17284">
                  <c:v>24.005130480000002</c:v>
                </c:pt>
                <c:pt idx="17285">
                  <c:v>24.006519359999967</c:v>
                </c:pt>
                <c:pt idx="17286">
                  <c:v>24.007908239999999</c:v>
                </c:pt>
                <c:pt idx="17287">
                  <c:v>24.009297119999999</c:v>
                </c:pt>
                <c:pt idx="17288">
                  <c:v>24.010686</c:v>
                </c:pt>
                <c:pt idx="17289">
                  <c:v>24.01207488</c:v>
                </c:pt>
                <c:pt idx="17290">
                  <c:v>24.013466640000001</c:v>
                </c:pt>
                <c:pt idx="17291">
                  <c:v>24.014844480000036</c:v>
                </c:pt>
                <c:pt idx="17292">
                  <c:v>24.016235999999999</c:v>
                </c:pt>
                <c:pt idx="17293">
                  <c:v>24.01762488</c:v>
                </c:pt>
                <c:pt idx="17294">
                  <c:v>24.019013760000028</c:v>
                </c:pt>
                <c:pt idx="17295">
                  <c:v>24.020402639999954</c:v>
                </c:pt>
                <c:pt idx="17296">
                  <c:v>24.021791520000001</c:v>
                </c:pt>
                <c:pt idx="17297">
                  <c:v>24.02318064</c:v>
                </c:pt>
                <c:pt idx="17298">
                  <c:v>24.02456952</c:v>
                </c:pt>
                <c:pt idx="17299">
                  <c:v>24.025961039999999</c:v>
                </c:pt>
                <c:pt idx="17300">
                  <c:v>24.027352799999999</c:v>
                </c:pt>
                <c:pt idx="17301">
                  <c:v>24.02874167999995</c:v>
                </c:pt>
                <c:pt idx="17302">
                  <c:v>24.03011952</c:v>
                </c:pt>
                <c:pt idx="17303">
                  <c:v>24.031508400000028</c:v>
                </c:pt>
                <c:pt idx="17304">
                  <c:v>24.03289728</c:v>
                </c:pt>
                <c:pt idx="17305">
                  <c:v>24.034286160000036</c:v>
                </c:pt>
                <c:pt idx="17306">
                  <c:v>24.035675040000001</c:v>
                </c:pt>
                <c:pt idx="17307">
                  <c:v>24.03706392000004</c:v>
                </c:pt>
                <c:pt idx="17308">
                  <c:v>24.038452800000002</c:v>
                </c:pt>
                <c:pt idx="17309">
                  <c:v>24.039841680000031</c:v>
                </c:pt>
                <c:pt idx="17310">
                  <c:v>24.041230560000002</c:v>
                </c:pt>
                <c:pt idx="17311">
                  <c:v>24.042633359999961</c:v>
                </c:pt>
                <c:pt idx="17312">
                  <c:v>24.044008320000028</c:v>
                </c:pt>
                <c:pt idx="17313">
                  <c:v>24.045397199999989</c:v>
                </c:pt>
                <c:pt idx="17314">
                  <c:v>24.046786079999961</c:v>
                </c:pt>
                <c:pt idx="17315">
                  <c:v>24.048174960000001</c:v>
                </c:pt>
                <c:pt idx="17316">
                  <c:v>24.049563839999962</c:v>
                </c:pt>
                <c:pt idx="17317">
                  <c:v>24.050952719999998</c:v>
                </c:pt>
                <c:pt idx="17318">
                  <c:v>24.052341599999963</c:v>
                </c:pt>
                <c:pt idx="17319">
                  <c:v>24.053730479999967</c:v>
                </c:pt>
                <c:pt idx="17320">
                  <c:v>24.055119359999971</c:v>
                </c:pt>
                <c:pt idx="17321">
                  <c:v>24.056508239999989</c:v>
                </c:pt>
                <c:pt idx="17322">
                  <c:v>24.057900000000028</c:v>
                </c:pt>
                <c:pt idx="17323">
                  <c:v>24.05928888</c:v>
                </c:pt>
                <c:pt idx="17324">
                  <c:v>24.060677760000001</c:v>
                </c:pt>
                <c:pt idx="17325">
                  <c:v>24.062069519999966</c:v>
                </c:pt>
                <c:pt idx="17326">
                  <c:v>24.063458400000005</c:v>
                </c:pt>
                <c:pt idx="17327">
                  <c:v>24.064847280000002</c:v>
                </c:pt>
                <c:pt idx="17328">
                  <c:v>24.066236159999967</c:v>
                </c:pt>
                <c:pt idx="17329">
                  <c:v>24.067625039999989</c:v>
                </c:pt>
                <c:pt idx="17330">
                  <c:v>24.06901392</c:v>
                </c:pt>
                <c:pt idx="17331">
                  <c:v>24.070402799999989</c:v>
                </c:pt>
                <c:pt idx="17332">
                  <c:v>24.07179168</c:v>
                </c:pt>
                <c:pt idx="17333">
                  <c:v>24.073180560000001</c:v>
                </c:pt>
                <c:pt idx="17334">
                  <c:v>24.074569440000001</c:v>
                </c:pt>
                <c:pt idx="17335">
                  <c:v>24.075958319999998</c:v>
                </c:pt>
                <c:pt idx="17336">
                  <c:v>24.077347199999988</c:v>
                </c:pt>
                <c:pt idx="17337">
                  <c:v>24.078738960000003</c:v>
                </c:pt>
                <c:pt idx="17338">
                  <c:v>24.08012783999995</c:v>
                </c:pt>
                <c:pt idx="17339">
                  <c:v>24.08151672</c:v>
                </c:pt>
                <c:pt idx="17340">
                  <c:v>24.0829056</c:v>
                </c:pt>
                <c:pt idx="17341">
                  <c:v>24.084294480000001</c:v>
                </c:pt>
                <c:pt idx="17342">
                  <c:v>24.085683359999965</c:v>
                </c:pt>
                <c:pt idx="17343">
                  <c:v>24.087074879999989</c:v>
                </c:pt>
                <c:pt idx="17344">
                  <c:v>24.08846376</c:v>
                </c:pt>
                <c:pt idx="17345">
                  <c:v>24.08985264</c:v>
                </c:pt>
                <c:pt idx="17346">
                  <c:v>24.091241520000001</c:v>
                </c:pt>
                <c:pt idx="17347">
                  <c:v>24.092619359999965</c:v>
                </c:pt>
                <c:pt idx="17348">
                  <c:v>24.094008240000001</c:v>
                </c:pt>
                <c:pt idx="17349">
                  <c:v>24.095397120000001</c:v>
                </c:pt>
                <c:pt idx="17350">
                  <c:v>24.096788879999963</c:v>
                </c:pt>
                <c:pt idx="17351">
                  <c:v>24.098177759999999</c:v>
                </c:pt>
                <c:pt idx="17352">
                  <c:v>24.099566639999967</c:v>
                </c:pt>
                <c:pt idx="17353">
                  <c:v>24.100958400000053</c:v>
                </c:pt>
                <c:pt idx="17354">
                  <c:v>24.102347279999961</c:v>
                </c:pt>
                <c:pt idx="17355">
                  <c:v>24.103738800000002</c:v>
                </c:pt>
                <c:pt idx="17356">
                  <c:v>24.105127680000002</c:v>
                </c:pt>
                <c:pt idx="17357">
                  <c:v>24.10651944</c:v>
                </c:pt>
                <c:pt idx="17358">
                  <c:v>24.107908320000053</c:v>
                </c:pt>
                <c:pt idx="17359">
                  <c:v>24.1092972</c:v>
                </c:pt>
                <c:pt idx="17360">
                  <c:v>24.110686080000001</c:v>
                </c:pt>
                <c:pt idx="17361">
                  <c:v>24.11207496000004</c:v>
                </c:pt>
                <c:pt idx="17362">
                  <c:v>24.113463840000001</c:v>
                </c:pt>
                <c:pt idx="17363">
                  <c:v>24.114852720000073</c:v>
                </c:pt>
                <c:pt idx="17364">
                  <c:v>24.116241600000031</c:v>
                </c:pt>
                <c:pt idx="17365">
                  <c:v>24.117630479999999</c:v>
                </c:pt>
                <c:pt idx="17366">
                  <c:v>24.119019359999999</c:v>
                </c:pt>
                <c:pt idx="17367">
                  <c:v>24.120397199999999</c:v>
                </c:pt>
                <c:pt idx="17368">
                  <c:v>24.121800000000036</c:v>
                </c:pt>
                <c:pt idx="17369">
                  <c:v>24.123174960000028</c:v>
                </c:pt>
                <c:pt idx="17370">
                  <c:v>24.12456384</c:v>
                </c:pt>
                <c:pt idx="17371">
                  <c:v>24.125952720000036</c:v>
                </c:pt>
                <c:pt idx="17372">
                  <c:v>24.127344479999987</c:v>
                </c:pt>
                <c:pt idx="17373">
                  <c:v>24.128733359999963</c:v>
                </c:pt>
                <c:pt idx="17374">
                  <c:v>24.130122239999967</c:v>
                </c:pt>
                <c:pt idx="17375">
                  <c:v>24.131511120000042</c:v>
                </c:pt>
                <c:pt idx="17376">
                  <c:v>24.132899999999999</c:v>
                </c:pt>
                <c:pt idx="17377">
                  <c:v>24.134288880000028</c:v>
                </c:pt>
                <c:pt idx="17378">
                  <c:v>24.135677760000029</c:v>
                </c:pt>
                <c:pt idx="17379">
                  <c:v>24.137066640000036</c:v>
                </c:pt>
                <c:pt idx="17380">
                  <c:v>24.138455520000036</c:v>
                </c:pt>
                <c:pt idx="17381">
                  <c:v>24.13984440000004</c:v>
                </c:pt>
                <c:pt idx="17382">
                  <c:v>24.141233280000002</c:v>
                </c:pt>
                <c:pt idx="17383">
                  <c:v>24.142625039999967</c:v>
                </c:pt>
                <c:pt idx="17384">
                  <c:v>24.144013919999999</c:v>
                </c:pt>
                <c:pt idx="17385">
                  <c:v>24.145402799999989</c:v>
                </c:pt>
                <c:pt idx="17386">
                  <c:v>24.14679168</c:v>
                </c:pt>
                <c:pt idx="17387">
                  <c:v>24.14818056</c:v>
                </c:pt>
                <c:pt idx="17388">
                  <c:v>24.14956944</c:v>
                </c:pt>
                <c:pt idx="17389">
                  <c:v>24.150958320000061</c:v>
                </c:pt>
                <c:pt idx="17390">
                  <c:v>24.152350079999987</c:v>
                </c:pt>
                <c:pt idx="17391">
                  <c:v>24.1537416</c:v>
                </c:pt>
                <c:pt idx="17392">
                  <c:v>24.15513048</c:v>
                </c:pt>
                <c:pt idx="17393">
                  <c:v>24.156519360000001</c:v>
                </c:pt>
                <c:pt idx="17394">
                  <c:v>24.157894320000061</c:v>
                </c:pt>
                <c:pt idx="17395">
                  <c:v>24.159297119999998</c:v>
                </c:pt>
                <c:pt idx="17396">
                  <c:v>24.160685999999988</c:v>
                </c:pt>
                <c:pt idx="17397">
                  <c:v>24.162063840000002</c:v>
                </c:pt>
                <c:pt idx="17398">
                  <c:v>24.163452720000031</c:v>
                </c:pt>
                <c:pt idx="17399">
                  <c:v>24.164841600000031</c:v>
                </c:pt>
                <c:pt idx="17400">
                  <c:v>24.166230479999989</c:v>
                </c:pt>
                <c:pt idx="17401">
                  <c:v>24.16761936</c:v>
                </c:pt>
                <c:pt idx="17402">
                  <c:v>24.169011120000036</c:v>
                </c:pt>
                <c:pt idx="17403">
                  <c:v>24.170402639999967</c:v>
                </c:pt>
                <c:pt idx="17404">
                  <c:v>24.171794400000032</c:v>
                </c:pt>
                <c:pt idx="17405">
                  <c:v>24.17318328</c:v>
                </c:pt>
                <c:pt idx="17406">
                  <c:v>24.174572160000036</c:v>
                </c:pt>
                <c:pt idx="17407">
                  <c:v>24.175961040000036</c:v>
                </c:pt>
                <c:pt idx="17408">
                  <c:v>24.177349919999987</c:v>
                </c:pt>
                <c:pt idx="17409">
                  <c:v>24.178738799999987</c:v>
                </c:pt>
                <c:pt idx="17410">
                  <c:v>24.180127679999963</c:v>
                </c:pt>
                <c:pt idx="17411">
                  <c:v>24.181516559999967</c:v>
                </c:pt>
                <c:pt idx="17412">
                  <c:v>24.182905439999999</c:v>
                </c:pt>
                <c:pt idx="17413">
                  <c:v>24.184294319999999</c:v>
                </c:pt>
                <c:pt idx="17414">
                  <c:v>24.185683199999989</c:v>
                </c:pt>
                <c:pt idx="17415">
                  <c:v>24.18707208</c:v>
                </c:pt>
                <c:pt idx="17416">
                  <c:v>24.188463839999965</c:v>
                </c:pt>
                <c:pt idx="17417">
                  <c:v>24.18985272000004</c:v>
                </c:pt>
                <c:pt idx="17418">
                  <c:v>24.191230560000001</c:v>
                </c:pt>
                <c:pt idx="17419">
                  <c:v>24.19262207999995</c:v>
                </c:pt>
                <c:pt idx="17420">
                  <c:v>24.19401384</c:v>
                </c:pt>
                <c:pt idx="17421">
                  <c:v>24.195405600000001</c:v>
                </c:pt>
                <c:pt idx="17422">
                  <c:v>24.196788959999999</c:v>
                </c:pt>
                <c:pt idx="17423">
                  <c:v>24.19817784</c:v>
                </c:pt>
                <c:pt idx="17424">
                  <c:v>24.199566720000028</c:v>
                </c:pt>
                <c:pt idx="17425">
                  <c:v>24.200955600000036</c:v>
                </c:pt>
                <c:pt idx="17426">
                  <c:v>24.202344479999965</c:v>
                </c:pt>
                <c:pt idx="17427">
                  <c:v>24.203733359999966</c:v>
                </c:pt>
                <c:pt idx="17428">
                  <c:v>24.20512487999995</c:v>
                </c:pt>
                <c:pt idx="17429">
                  <c:v>24.20651376</c:v>
                </c:pt>
                <c:pt idx="17430">
                  <c:v>24.20790264</c:v>
                </c:pt>
                <c:pt idx="17431">
                  <c:v>24.209291520000001</c:v>
                </c:pt>
                <c:pt idx="17432">
                  <c:v>24.21068064</c:v>
                </c:pt>
                <c:pt idx="17433">
                  <c:v>24.21206952</c:v>
                </c:pt>
                <c:pt idx="17434">
                  <c:v>24.213463919999999</c:v>
                </c:pt>
                <c:pt idx="17435">
                  <c:v>24.214852800000028</c:v>
                </c:pt>
                <c:pt idx="17436">
                  <c:v>24.216230639999971</c:v>
                </c:pt>
                <c:pt idx="17437">
                  <c:v>24.21761952</c:v>
                </c:pt>
                <c:pt idx="17438">
                  <c:v>24.219008400000028</c:v>
                </c:pt>
                <c:pt idx="17439">
                  <c:v>24.220397279999954</c:v>
                </c:pt>
                <c:pt idx="17440">
                  <c:v>24.221786160000001</c:v>
                </c:pt>
                <c:pt idx="17441">
                  <c:v>24.223175040000001</c:v>
                </c:pt>
                <c:pt idx="17442">
                  <c:v>24.22456656</c:v>
                </c:pt>
                <c:pt idx="17443">
                  <c:v>24.225952800000002</c:v>
                </c:pt>
                <c:pt idx="17444">
                  <c:v>24.22734432</c:v>
                </c:pt>
                <c:pt idx="17445">
                  <c:v>24.228736079999933</c:v>
                </c:pt>
                <c:pt idx="17446">
                  <c:v>24.230127840000002</c:v>
                </c:pt>
                <c:pt idx="17447">
                  <c:v>24.231516720000005</c:v>
                </c:pt>
                <c:pt idx="17448">
                  <c:v>24.232902719999988</c:v>
                </c:pt>
                <c:pt idx="17449">
                  <c:v>24.234291599999999</c:v>
                </c:pt>
                <c:pt idx="17450">
                  <c:v>24.235680479999989</c:v>
                </c:pt>
                <c:pt idx="17451">
                  <c:v>24.237069360000028</c:v>
                </c:pt>
                <c:pt idx="17452">
                  <c:v>24.23845824</c:v>
                </c:pt>
                <c:pt idx="17453">
                  <c:v>24.239847120000036</c:v>
                </c:pt>
                <c:pt idx="17454">
                  <c:v>24.241235999999986</c:v>
                </c:pt>
                <c:pt idx="17455">
                  <c:v>24.242624879999934</c:v>
                </c:pt>
                <c:pt idx="17456">
                  <c:v>24.244013760000001</c:v>
                </c:pt>
                <c:pt idx="17457">
                  <c:v>24.245402639999945</c:v>
                </c:pt>
                <c:pt idx="17458">
                  <c:v>24.246794399999967</c:v>
                </c:pt>
                <c:pt idx="17459">
                  <c:v>24.248183279999942</c:v>
                </c:pt>
                <c:pt idx="17460">
                  <c:v>24.24957216</c:v>
                </c:pt>
                <c:pt idx="17461">
                  <c:v>24.250961040000028</c:v>
                </c:pt>
                <c:pt idx="17462">
                  <c:v>24.252349919999954</c:v>
                </c:pt>
                <c:pt idx="17463">
                  <c:v>24.253741679999958</c:v>
                </c:pt>
                <c:pt idx="17464">
                  <c:v>24.255130559999962</c:v>
                </c:pt>
                <c:pt idx="17465">
                  <c:v>24.256519439999963</c:v>
                </c:pt>
                <c:pt idx="17466">
                  <c:v>24.257908320000041</c:v>
                </c:pt>
                <c:pt idx="17467">
                  <c:v>24.25928616000003</c:v>
                </c:pt>
                <c:pt idx="17468">
                  <c:v>24.260675040000002</c:v>
                </c:pt>
                <c:pt idx="17469">
                  <c:v>24.262063919999989</c:v>
                </c:pt>
                <c:pt idx="17470">
                  <c:v>24.263463839999961</c:v>
                </c:pt>
                <c:pt idx="17471">
                  <c:v>24.26484168</c:v>
                </c:pt>
                <c:pt idx="17472">
                  <c:v>24.26623319999997</c:v>
                </c:pt>
                <c:pt idx="17473">
                  <c:v>24.267624959999971</c:v>
                </c:pt>
                <c:pt idx="17474">
                  <c:v>24.26901383999995</c:v>
                </c:pt>
                <c:pt idx="17475">
                  <c:v>24.27040272</c:v>
                </c:pt>
                <c:pt idx="17476">
                  <c:v>24.2717916</c:v>
                </c:pt>
                <c:pt idx="17477">
                  <c:v>24.273177839999967</c:v>
                </c:pt>
                <c:pt idx="17478">
                  <c:v>24.274569360000001</c:v>
                </c:pt>
                <c:pt idx="17479">
                  <c:v>24.275958240000001</c:v>
                </c:pt>
                <c:pt idx="17480">
                  <c:v>24.277347120000005</c:v>
                </c:pt>
                <c:pt idx="17481">
                  <c:v>24.27873599999997</c:v>
                </c:pt>
                <c:pt idx="17482">
                  <c:v>24.280124879999949</c:v>
                </c:pt>
                <c:pt idx="17483">
                  <c:v>24.281513760000003</c:v>
                </c:pt>
                <c:pt idx="17484">
                  <c:v>24.28290263999995</c:v>
                </c:pt>
                <c:pt idx="17485">
                  <c:v>24.2842944</c:v>
                </c:pt>
                <c:pt idx="17486">
                  <c:v>24.285686159999965</c:v>
                </c:pt>
                <c:pt idx="17487">
                  <c:v>24.287075040000001</c:v>
                </c:pt>
                <c:pt idx="17488">
                  <c:v>24.2884584</c:v>
                </c:pt>
                <c:pt idx="17489">
                  <c:v>24.289849920000002</c:v>
                </c:pt>
                <c:pt idx="17490">
                  <c:v>24.291230640000002</c:v>
                </c:pt>
                <c:pt idx="17491">
                  <c:v>24.292619519999942</c:v>
                </c:pt>
                <c:pt idx="17492">
                  <c:v>24.294008399999999</c:v>
                </c:pt>
                <c:pt idx="17493">
                  <c:v>24.295402799999962</c:v>
                </c:pt>
                <c:pt idx="17494">
                  <c:v>24.296797199999986</c:v>
                </c:pt>
                <c:pt idx="17495">
                  <c:v>24.298186079999965</c:v>
                </c:pt>
                <c:pt idx="17496">
                  <c:v>24.299574960000001</c:v>
                </c:pt>
                <c:pt idx="17497">
                  <c:v>24.300963840000001</c:v>
                </c:pt>
                <c:pt idx="17498">
                  <c:v>24.302352720000005</c:v>
                </c:pt>
                <c:pt idx="17499">
                  <c:v>24.303741600000002</c:v>
                </c:pt>
                <c:pt idx="17500">
                  <c:v>24.305122079999954</c:v>
                </c:pt>
                <c:pt idx="17501">
                  <c:v>24.306511200000003</c:v>
                </c:pt>
                <c:pt idx="17502">
                  <c:v>24.30790272000004</c:v>
                </c:pt>
                <c:pt idx="17503">
                  <c:v>24.309291600000005</c:v>
                </c:pt>
                <c:pt idx="17504">
                  <c:v>24.31067784</c:v>
                </c:pt>
                <c:pt idx="17505">
                  <c:v>24.312069360000031</c:v>
                </c:pt>
                <c:pt idx="17506">
                  <c:v>24.313458239999999</c:v>
                </c:pt>
                <c:pt idx="17507">
                  <c:v>24.314847120000053</c:v>
                </c:pt>
                <c:pt idx="17508">
                  <c:v>24.316233359999988</c:v>
                </c:pt>
                <c:pt idx="17509">
                  <c:v>24.317627760000036</c:v>
                </c:pt>
                <c:pt idx="17510">
                  <c:v>24.319016640000001</c:v>
                </c:pt>
                <c:pt idx="17511">
                  <c:v>24.320405520000001</c:v>
                </c:pt>
                <c:pt idx="17512">
                  <c:v>24.321794400000005</c:v>
                </c:pt>
                <c:pt idx="17513">
                  <c:v>24.323183280000002</c:v>
                </c:pt>
                <c:pt idx="17514">
                  <c:v>24.324572159999999</c:v>
                </c:pt>
                <c:pt idx="17515">
                  <c:v>24.325963920000028</c:v>
                </c:pt>
                <c:pt idx="17516">
                  <c:v>24.3273528</c:v>
                </c:pt>
                <c:pt idx="17517">
                  <c:v>24.328733279999945</c:v>
                </c:pt>
                <c:pt idx="17518">
                  <c:v>24.330122160000005</c:v>
                </c:pt>
                <c:pt idx="17519">
                  <c:v>24.331511040000031</c:v>
                </c:pt>
                <c:pt idx="17520">
                  <c:v>24.332899920000031</c:v>
                </c:pt>
                <c:pt idx="17521">
                  <c:v>24.334288800000028</c:v>
                </c:pt>
                <c:pt idx="17522">
                  <c:v>24.33567768</c:v>
                </c:pt>
                <c:pt idx="17523">
                  <c:v>24.337066560000036</c:v>
                </c:pt>
                <c:pt idx="17524">
                  <c:v>24.338455440000036</c:v>
                </c:pt>
                <c:pt idx="17525">
                  <c:v>24.33984432000004</c:v>
                </c:pt>
                <c:pt idx="17526">
                  <c:v>24.341233199999987</c:v>
                </c:pt>
                <c:pt idx="17527">
                  <c:v>24.342622079999945</c:v>
                </c:pt>
                <c:pt idx="17528">
                  <c:v>24.344011200000001</c:v>
                </c:pt>
                <c:pt idx="17529">
                  <c:v>24.345402719999989</c:v>
                </c:pt>
                <c:pt idx="17530">
                  <c:v>24.3467916</c:v>
                </c:pt>
                <c:pt idx="17531">
                  <c:v>24.34818336</c:v>
                </c:pt>
                <c:pt idx="17532">
                  <c:v>24.349572239999965</c:v>
                </c:pt>
                <c:pt idx="17533">
                  <c:v>24.350961120000061</c:v>
                </c:pt>
                <c:pt idx="17534">
                  <c:v>24.352350000000001</c:v>
                </c:pt>
                <c:pt idx="17535">
                  <c:v>24.353738880000002</c:v>
                </c:pt>
                <c:pt idx="17536">
                  <c:v>24.35512776000003</c:v>
                </c:pt>
                <c:pt idx="17537">
                  <c:v>24.356519519999971</c:v>
                </c:pt>
                <c:pt idx="17538">
                  <c:v>24.357908400000046</c:v>
                </c:pt>
                <c:pt idx="17539">
                  <c:v>24.35929728</c:v>
                </c:pt>
                <c:pt idx="17540">
                  <c:v>24.36068616</c:v>
                </c:pt>
                <c:pt idx="17541">
                  <c:v>24.362075040000001</c:v>
                </c:pt>
                <c:pt idx="17542">
                  <c:v>24.363463920000001</c:v>
                </c:pt>
                <c:pt idx="17543">
                  <c:v>24.364852800000001</c:v>
                </c:pt>
                <c:pt idx="17544">
                  <c:v>24.366241680000002</c:v>
                </c:pt>
                <c:pt idx="17545">
                  <c:v>24.367619520000002</c:v>
                </c:pt>
                <c:pt idx="17546">
                  <c:v>24.369008399999988</c:v>
                </c:pt>
                <c:pt idx="17547">
                  <c:v>24.370397279999967</c:v>
                </c:pt>
                <c:pt idx="17548">
                  <c:v>24.371786159999999</c:v>
                </c:pt>
                <c:pt idx="17549">
                  <c:v>24.373175040000028</c:v>
                </c:pt>
                <c:pt idx="17550">
                  <c:v>24.374566559999987</c:v>
                </c:pt>
                <c:pt idx="17551">
                  <c:v>24.375955439999998</c:v>
                </c:pt>
                <c:pt idx="17552">
                  <c:v>24.377347200000003</c:v>
                </c:pt>
                <c:pt idx="17553">
                  <c:v>24.37873896</c:v>
                </c:pt>
                <c:pt idx="17554">
                  <c:v>24.38012496</c:v>
                </c:pt>
                <c:pt idx="17555">
                  <c:v>24.381513839999954</c:v>
                </c:pt>
                <c:pt idx="17556">
                  <c:v>24.382900079999967</c:v>
                </c:pt>
                <c:pt idx="17557">
                  <c:v>24.384288959999999</c:v>
                </c:pt>
                <c:pt idx="17558">
                  <c:v>24.38567783999995</c:v>
                </c:pt>
                <c:pt idx="17559">
                  <c:v>24.387066720000028</c:v>
                </c:pt>
                <c:pt idx="17560">
                  <c:v>24.3884556</c:v>
                </c:pt>
                <c:pt idx="17561">
                  <c:v>24.389844480000001</c:v>
                </c:pt>
                <c:pt idx="17562">
                  <c:v>24.391233360000001</c:v>
                </c:pt>
                <c:pt idx="17563">
                  <c:v>24.392622239999934</c:v>
                </c:pt>
                <c:pt idx="17564">
                  <c:v>24.394011120000044</c:v>
                </c:pt>
                <c:pt idx="17565">
                  <c:v>24.395400000000002</c:v>
                </c:pt>
                <c:pt idx="17566">
                  <c:v>24.396788880000003</c:v>
                </c:pt>
                <c:pt idx="17567">
                  <c:v>24.398177760000031</c:v>
                </c:pt>
                <c:pt idx="17568">
                  <c:v>24.39956664</c:v>
                </c:pt>
                <c:pt idx="17569">
                  <c:v>24.400958400000036</c:v>
                </c:pt>
                <c:pt idx="17570">
                  <c:v>24.402352799999989</c:v>
                </c:pt>
                <c:pt idx="17571">
                  <c:v>24.403730639999942</c:v>
                </c:pt>
                <c:pt idx="17572">
                  <c:v>24.40511951999995</c:v>
                </c:pt>
                <c:pt idx="17573">
                  <c:v>24.4065084</c:v>
                </c:pt>
                <c:pt idx="17574">
                  <c:v>24.40789728</c:v>
                </c:pt>
                <c:pt idx="17575">
                  <c:v>24.409286160000001</c:v>
                </c:pt>
                <c:pt idx="17576">
                  <c:v>24.410675040000001</c:v>
                </c:pt>
                <c:pt idx="17577">
                  <c:v>24.412063920000001</c:v>
                </c:pt>
                <c:pt idx="17578">
                  <c:v>24.413455440000028</c:v>
                </c:pt>
                <c:pt idx="17579">
                  <c:v>24.414844320000036</c:v>
                </c:pt>
                <c:pt idx="17580">
                  <c:v>24.416233199999986</c:v>
                </c:pt>
                <c:pt idx="17581">
                  <c:v>24.417622079999965</c:v>
                </c:pt>
                <c:pt idx="17582">
                  <c:v>24.4190112</c:v>
                </c:pt>
                <c:pt idx="17583">
                  <c:v>24.420400079999954</c:v>
                </c:pt>
                <c:pt idx="17584">
                  <c:v>24.421791599999967</c:v>
                </c:pt>
                <c:pt idx="17585">
                  <c:v>24.423180479999989</c:v>
                </c:pt>
                <c:pt idx="17586">
                  <c:v>24.42456936</c:v>
                </c:pt>
                <c:pt idx="17587">
                  <c:v>24.42595824</c:v>
                </c:pt>
                <c:pt idx="17588">
                  <c:v>24.427350000000001</c:v>
                </c:pt>
                <c:pt idx="17589">
                  <c:v>24.428738879999933</c:v>
                </c:pt>
                <c:pt idx="17590">
                  <c:v>24.430127760000001</c:v>
                </c:pt>
                <c:pt idx="17591">
                  <c:v>24.431516639999963</c:v>
                </c:pt>
                <c:pt idx="17592">
                  <c:v>24.432905519999988</c:v>
                </c:pt>
                <c:pt idx="17593">
                  <c:v>24.434294399999999</c:v>
                </c:pt>
                <c:pt idx="17594">
                  <c:v>24.435683279999942</c:v>
                </c:pt>
                <c:pt idx="17595">
                  <c:v>24.437072160000028</c:v>
                </c:pt>
                <c:pt idx="17596">
                  <c:v>24.43846104</c:v>
                </c:pt>
                <c:pt idx="17597">
                  <c:v>24.43984992</c:v>
                </c:pt>
                <c:pt idx="17598">
                  <c:v>24.441238799999986</c:v>
                </c:pt>
                <c:pt idx="17599">
                  <c:v>24.442627679999934</c:v>
                </c:pt>
                <c:pt idx="17600">
                  <c:v>24.444016559999966</c:v>
                </c:pt>
                <c:pt idx="17601">
                  <c:v>24.445405440000002</c:v>
                </c:pt>
                <c:pt idx="17602">
                  <c:v>24.446794320000002</c:v>
                </c:pt>
                <c:pt idx="17603">
                  <c:v>24.448186079999942</c:v>
                </c:pt>
                <c:pt idx="17604">
                  <c:v>24.44957496</c:v>
                </c:pt>
                <c:pt idx="17605">
                  <c:v>24.450961200000005</c:v>
                </c:pt>
                <c:pt idx="17606">
                  <c:v>24.452341679999961</c:v>
                </c:pt>
                <c:pt idx="17607">
                  <c:v>24.453730559999954</c:v>
                </c:pt>
                <c:pt idx="17608">
                  <c:v>24.455122079999942</c:v>
                </c:pt>
                <c:pt idx="17609">
                  <c:v>24.456511199999987</c:v>
                </c:pt>
                <c:pt idx="17610">
                  <c:v>24.457900080000005</c:v>
                </c:pt>
                <c:pt idx="17611">
                  <c:v>24.45928896000003</c:v>
                </c:pt>
                <c:pt idx="17612">
                  <c:v>24.460677839999942</c:v>
                </c:pt>
                <c:pt idx="17613">
                  <c:v>24.462069359999965</c:v>
                </c:pt>
                <c:pt idx="17614">
                  <c:v>24.463458239999966</c:v>
                </c:pt>
                <c:pt idx="17615">
                  <c:v>24.464849999999963</c:v>
                </c:pt>
                <c:pt idx="17616">
                  <c:v>24.466238879999942</c:v>
                </c:pt>
                <c:pt idx="17617">
                  <c:v>24.467627759999989</c:v>
                </c:pt>
                <c:pt idx="17618">
                  <c:v>24.469019519999957</c:v>
                </c:pt>
                <c:pt idx="17619">
                  <c:v>24.4704084</c:v>
                </c:pt>
                <c:pt idx="17620">
                  <c:v>24.471788879999963</c:v>
                </c:pt>
                <c:pt idx="17621">
                  <c:v>24.473177759999999</c:v>
                </c:pt>
                <c:pt idx="17622">
                  <c:v>24.474566639999967</c:v>
                </c:pt>
                <c:pt idx="17623">
                  <c:v>24.475955519999999</c:v>
                </c:pt>
                <c:pt idx="17624">
                  <c:v>24.477347279999961</c:v>
                </c:pt>
                <c:pt idx="17625">
                  <c:v>24.478741679999942</c:v>
                </c:pt>
                <c:pt idx="17626">
                  <c:v>24.480130559999942</c:v>
                </c:pt>
                <c:pt idx="17627">
                  <c:v>24.48151943999995</c:v>
                </c:pt>
                <c:pt idx="17628">
                  <c:v>24.48290832</c:v>
                </c:pt>
                <c:pt idx="17629">
                  <c:v>24.484297199999986</c:v>
                </c:pt>
                <c:pt idx="17630">
                  <c:v>24.485686079999933</c:v>
                </c:pt>
                <c:pt idx="17631">
                  <c:v>24.487074960000001</c:v>
                </c:pt>
                <c:pt idx="17632">
                  <c:v>24.488463839999934</c:v>
                </c:pt>
                <c:pt idx="17633">
                  <c:v>24.489852720000005</c:v>
                </c:pt>
                <c:pt idx="17634">
                  <c:v>24.491230559999963</c:v>
                </c:pt>
                <c:pt idx="17635">
                  <c:v>24.492619439999935</c:v>
                </c:pt>
                <c:pt idx="17636">
                  <c:v>24.494008319999999</c:v>
                </c:pt>
                <c:pt idx="17637">
                  <c:v>24.495400079999957</c:v>
                </c:pt>
                <c:pt idx="17638">
                  <c:v>24.49678896</c:v>
                </c:pt>
                <c:pt idx="17639">
                  <c:v>24.498177839999954</c:v>
                </c:pt>
                <c:pt idx="17640">
                  <c:v>24.499566720000001</c:v>
                </c:pt>
                <c:pt idx="17641">
                  <c:v>24.500955599999998</c:v>
                </c:pt>
                <c:pt idx="17642">
                  <c:v>24.502344479999962</c:v>
                </c:pt>
                <c:pt idx="17643">
                  <c:v>24.503735999999989</c:v>
                </c:pt>
                <c:pt idx="17644">
                  <c:v>24.505124879999954</c:v>
                </c:pt>
                <c:pt idx="17645">
                  <c:v>24.506513760000001</c:v>
                </c:pt>
                <c:pt idx="17646">
                  <c:v>24.507902640000001</c:v>
                </c:pt>
                <c:pt idx="17647">
                  <c:v>24.509291520000001</c:v>
                </c:pt>
                <c:pt idx="17648">
                  <c:v>24.510683280000002</c:v>
                </c:pt>
                <c:pt idx="17649">
                  <c:v>24.512072159999999</c:v>
                </c:pt>
                <c:pt idx="17650">
                  <c:v>24.513461039999999</c:v>
                </c:pt>
                <c:pt idx="17651">
                  <c:v>24.514849920000028</c:v>
                </c:pt>
                <c:pt idx="17652">
                  <c:v>24.51624168</c:v>
                </c:pt>
                <c:pt idx="17653">
                  <c:v>24.517630560000001</c:v>
                </c:pt>
                <c:pt idx="17654">
                  <c:v>24.519019440000001</c:v>
                </c:pt>
                <c:pt idx="17655">
                  <c:v>24.520408320000001</c:v>
                </c:pt>
                <c:pt idx="17656">
                  <c:v>24.521797200000002</c:v>
                </c:pt>
                <c:pt idx="17657">
                  <c:v>24.523186080000002</c:v>
                </c:pt>
                <c:pt idx="17658">
                  <c:v>24.524563919999999</c:v>
                </c:pt>
                <c:pt idx="17659">
                  <c:v>24.525952799999999</c:v>
                </c:pt>
                <c:pt idx="17660">
                  <c:v>24.527341679999989</c:v>
                </c:pt>
                <c:pt idx="17661">
                  <c:v>24.528741599999961</c:v>
                </c:pt>
                <c:pt idx="17662">
                  <c:v>24.53011656</c:v>
                </c:pt>
                <c:pt idx="17663">
                  <c:v>24.531519360000001</c:v>
                </c:pt>
                <c:pt idx="17664">
                  <c:v>24.532908239999987</c:v>
                </c:pt>
                <c:pt idx="17665">
                  <c:v>24.534297119999998</c:v>
                </c:pt>
                <c:pt idx="17666">
                  <c:v>24.535677840000002</c:v>
                </c:pt>
                <c:pt idx="17667">
                  <c:v>24.537066720000041</c:v>
                </c:pt>
                <c:pt idx="17668">
                  <c:v>24.538455599999999</c:v>
                </c:pt>
                <c:pt idx="17669">
                  <c:v>24.539844479999999</c:v>
                </c:pt>
                <c:pt idx="17670">
                  <c:v>24.54123336</c:v>
                </c:pt>
                <c:pt idx="17671">
                  <c:v>24.542624879999934</c:v>
                </c:pt>
                <c:pt idx="17672">
                  <c:v>24.544013759999999</c:v>
                </c:pt>
                <c:pt idx="17673">
                  <c:v>24.545402639999942</c:v>
                </c:pt>
                <c:pt idx="17674">
                  <c:v>24.546794400000003</c:v>
                </c:pt>
                <c:pt idx="17675">
                  <c:v>24.548183279999961</c:v>
                </c:pt>
                <c:pt idx="17676">
                  <c:v>24.54957216</c:v>
                </c:pt>
                <c:pt idx="17677">
                  <c:v>24.550961040000036</c:v>
                </c:pt>
                <c:pt idx="17678">
                  <c:v>24.552352799999987</c:v>
                </c:pt>
                <c:pt idx="17679">
                  <c:v>24.553741680000002</c:v>
                </c:pt>
                <c:pt idx="17680">
                  <c:v>24.555130560000002</c:v>
                </c:pt>
                <c:pt idx="17681">
                  <c:v>24.556508399999988</c:v>
                </c:pt>
                <c:pt idx="17682">
                  <c:v>24.557897279999999</c:v>
                </c:pt>
                <c:pt idx="17683">
                  <c:v>24.559286159999999</c:v>
                </c:pt>
                <c:pt idx="17684">
                  <c:v>24.56067504</c:v>
                </c:pt>
                <c:pt idx="17685">
                  <c:v>24.56206392</c:v>
                </c:pt>
                <c:pt idx="17686">
                  <c:v>24.563449919999961</c:v>
                </c:pt>
                <c:pt idx="17687">
                  <c:v>24.5648388</c:v>
                </c:pt>
                <c:pt idx="17688">
                  <c:v>24.566227679999965</c:v>
                </c:pt>
                <c:pt idx="17689">
                  <c:v>24.567630480000002</c:v>
                </c:pt>
                <c:pt idx="17690">
                  <c:v>24.569008320000005</c:v>
                </c:pt>
                <c:pt idx="17691">
                  <c:v>24.570397200000002</c:v>
                </c:pt>
                <c:pt idx="17692">
                  <c:v>24.571786079999967</c:v>
                </c:pt>
                <c:pt idx="17693">
                  <c:v>24.573174959999999</c:v>
                </c:pt>
                <c:pt idx="17694">
                  <c:v>24.57456384</c:v>
                </c:pt>
                <c:pt idx="17695">
                  <c:v>24.575952720000029</c:v>
                </c:pt>
                <c:pt idx="17696">
                  <c:v>24.5773416</c:v>
                </c:pt>
                <c:pt idx="17697">
                  <c:v>24.578730479999965</c:v>
                </c:pt>
                <c:pt idx="17698">
                  <c:v>24.580119359999966</c:v>
                </c:pt>
                <c:pt idx="17699">
                  <c:v>24.581508239999962</c:v>
                </c:pt>
                <c:pt idx="17700">
                  <c:v>24.582897119999988</c:v>
                </c:pt>
                <c:pt idx="17701">
                  <c:v>24.584285999999999</c:v>
                </c:pt>
                <c:pt idx="17702">
                  <c:v>24.585674879999942</c:v>
                </c:pt>
                <c:pt idx="17703">
                  <c:v>24.587063759999999</c:v>
                </c:pt>
                <c:pt idx="17704">
                  <c:v>24.588452639999961</c:v>
                </c:pt>
                <c:pt idx="17705">
                  <c:v>24.58984152</c:v>
                </c:pt>
                <c:pt idx="17706">
                  <c:v>24.591233279999965</c:v>
                </c:pt>
                <c:pt idx="17707">
                  <c:v>24.592622159999962</c:v>
                </c:pt>
                <c:pt idx="17708">
                  <c:v>24.594011039999987</c:v>
                </c:pt>
                <c:pt idx="17709">
                  <c:v>24.595399919999963</c:v>
                </c:pt>
                <c:pt idx="17710">
                  <c:v>24.596788799999999</c:v>
                </c:pt>
                <c:pt idx="17711">
                  <c:v>24.598177679999971</c:v>
                </c:pt>
                <c:pt idx="17712">
                  <c:v>24.59956944</c:v>
                </c:pt>
                <c:pt idx="17713">
                  <c:v>24.600958320000061</c:v>
                </c:pt>
                <c:pt idx="17714">
                  <c:v>24.602347199999986</c:v>
                </c:pt>
                <c:pt idx="17715">
                  <c:v>24.603736079999965</c:v>
                </c:pt>
                <c:pt idx="17716">
                  <c:v>24.605127840000002</c:v>
                </c:pt>
                <c:pt idx="17717">
                  <c:v>24.606513840000002</c:v>
                </c:pt>
                <c:pt idx="17718">
                  <c:v>24.607902719999998</c:v>
                </c:pt>
                <c:pt idx="17719">
                  <c:v>24.609291599999999</c:v>
                </c:pt>
                <c:pt idx="17720">
                  <c:v>24.610680479999999</c:v>
                </c:pt>
                <c:pt idx="17721">
                  <c:v>24.612069360000028</c:v>
                </c:pt>
                <c:pt idx="17722">
                  <c:v>24.613458240000028</c:v>
                </c:pt>
                <c:pt idx="17723">
                  <c:v>24.614847120000061</c:v>
                </c:pt>
                <c:pt idx="17724">
                  <c:v>24.616236000000001</c:v>
                </c:pt>
                <c:pt idx="17725">
                  <c:v>24.617624880000001</c:v>
                </c:pt>
                <c:pt idx="17726">
                  <c:v>24.61901376000004</c:v>
                </c:pt>
                <c:pt idx="17727">
                  <c:v>24.620402640000002</c:v>
                </c:pt>
                <c:pt idx="17728">
                  <c:v>24.621791520000031</c:v>
                </c:pt>
                <c:pt idx="17729">
                  <c:v>24.623183279999989</c:v>
                </c:pt>
                <c:pt idx="17730">
                  <c:v>24.624572160000028</c:v>
                </c:pt>
                <c:pt idx="17731">
                  <c:v>24.625963920000036</c:v>
                </c:pt>
                <c:pt idx="17732">
                  <c:v>24.627341520000005</c:v>
                </c:pt>
                <c:pt idx="17733">
                  <c:v>24.628730639999965</c:v>
                </c:pt>
                <c:pt idx="17734">
                  <c:v>24.630119520000001</c:v>
                </c:pt>
                <c:pt idx="17735">
                  <c:v>24.63150840000004</c:v>
                </c:pt>
                <c:pt idx="17736">
                  <c:v>24.63289440000004</c:v>
                </c:pt>
                <c:pt idx="17737">
                  <c:v>24.634283279999988</c:v>
                </c:pt>
                <c:pt idx="17738">
                  <c:v>24.635675040000031</c:v>
                </c:pt>
                <c:pt idx="17739">
                  <c:v>24.637061040000042</c:v>
                </c:pt>
                <c:pt idx="17740">
                  <c:v>24.638449919999989</c:v>
                </c:pt>
                <c:pt idx="17741">
                  <c:v>24.639844319999998</c:v>
                </c:pt>
                <c:pt idx="17742">
                  <c:v>24.641236079999967</c:v>
                </c:pt>
                <c:pt idx="17743">
                  <c:v>24.642622079999942</c:v>
                </c:pt>
                <c:pt idx="17744">
                  <c:v>24.644011200000001</c:v>
                </c:pt>
                <c:pt idx="17745">
                  <c:v>24.6454056</c:v>
                </c:pt>
                <c:pt idx="17746">
                  <c:v>24.646797120000031</c:v>
                </c:pt>
                <c:pt idx="17747">
                  <c:v>24.648186000000003</c:v>
                </c:pt>
                <c:pt idx="17748">
                  <c:v>24.649574880000003</c:v>
                </c:pt>
                <c:pt idx="17749">
                  <c:v>24.65095008000004</c:v>
                </c:pt>
                <c:pt idx="17750">
                  <c:v>24.65235264</c:v>
                </c:pt>
                <c:pt idx="17751">
                  <c:v>24.65373048</c:v>
                </c:pt>
                <c:pt idx="17752">
                  <c:v>24.655130640000003</c:v>
                </c:pt>
                <c:pt idx="17753">
                  <c:v>24.656519520000003</c:v>
                </c:pt>
                <c:pt idx="17754">
                  <c:v>24.657908400000061</c:v>
                </c:pt>
                <c:pt idx="17755">
                  <c:v>24.659297280000001</c:v>
                </c:pt>
                <c:pt idx="17756">
                  <c:v>24.660686160000001</c:v>
                </c:pt>
                <c:pt idx="17757">
                  <c:v>24.662075040000001</c:v>
                </c:pt>
                <c:pt idx="17758">
                  <c:v>24.663463920000005</c:v>
                </c:pt>
                <c:pt idx="17759">
                  <c:v>24.66485280000003</c:v>
                </c:pt>
                <c:pt idx="17760">
                  <c:v>24.666241680000002</c:v>
                </c:pt>
                <c:pt idx="17761">
                  <c:v>24.667630559999989</c:v>
                </c:pt>
                <c:pt idx="17762">
                  <c:v>24.66901944</c:v>
                </c:pt>
                <c:pt idx="17763">
                  <c:v>24.670399920000001</c:v>
                </c:pt>
                <c:pt idx="17764">
                  <c:v>24.671788800000005</c:v>
                </c:pt>
                <c:pt idx="17765">
                  <c:v>24.673180559999999</c:v>
                </c:pt>
                <c:pt idx="17766">
                  <c:v>24.674569439999999</c:v>
                </c:pt>
                <c:pt idx="17767">
                  <c:v>24.675955440000042</c:v>
                </c:pt>
                <c:pt idx="17768">
                  <c:v>24.6773472</c:v>
                </c:pt>
                <c:pt idx="17769">
                  <c:v>24.678733199999989</c:v>
                </c:pt>
                <c:pt idx="17770">
                  <c:v>24.680122079999954</c:v>
                </c:pt>
                <c:pt idx="17771">
                  <c:v>24.681511199999999</c:v>
                </c:pt>
                <c:pt idx="17772">
                  <c:v>24.68290008</c:v>
                </c:pt>
                <c:pt idx="17773">
                  <c:v>24.684288960000028</c:v>
                </c:pt>
                <c:pt idx="17774">
                  <c:v>24.685677839999954</c:v>
                </c:pt>
                <c:pt idx="17775">
                  <c:v>24.687069360000031</c:v>
                </c:pt>
                <c:pt idx="17776">
                  <c:v>24.688461119999999</c:v>
                </c:pt>
                <c:pt idx="17777">
                  <c:v>24.689850000000028</c:v>
                </c:pt>
                <c:pt idx="17778">
                  <c:v>24.691230480000005</c:v>
                </c:pt>
                <c:pt idx="17779">
                  <c:v>24.692622239999942</c:v>
                </c:pt>
                <c:pt idx="17780">
                  <c:v>24.694011120000042</c:v>
                </c:pt>
                <c:pt idx="17781">
                  <c:v>24.695399999999989</c:v>
                </c:pt>
                <c:pt idx="17782">
                  <c:v>24.69678888</c:v>
                </c:pt>
                <c:pt idx="17783">
                  <c:v>24.698177760000029</c:v>
                </c:pt>
                <c:pt idx="17784">
                  <c:v>24.69956664</c:v>
                </c:pt>
                <c:pt idx="17785">
                  <c:v>24.700955520000036</c:v>
                </c:pt>
                <c:pt idx="17786">
                  <c:v>24.702344399999966</c:v>
                </c:pt>
                <c:pt idx="17787">
                  <c:v>24.703738799999989</c:v>
                </c:pt>
                <c:pt idx="17788">
                  <c:v>24.705130559999965</c:v>
                </c:pt>
                <c:pt idx="17789">
                  <c:v>24.706508400000001</c:v>
                </c:pt>
                <c:pt idx="17790">
                  <c:v>24.707897280000001</c:v>
                </c:pt>
                <c:pt idx="17791">
                  <c:v>24.709288800000003</c:v>
                </c:pt>
                <c:pt idx="17792">
                  <c:v>24.71067768</c:v>
                </c:pt>
                <c:pt idx="17793">
                  <c:v>24.71206944</c:v>
                </c:pt>
                <c:pt idx="17794">
                  <c:v>24.71345832000004</c:v>
                </c:pt>
                <c:pt idx="17795">
                  <c:v>24.714847200000001</c:v>
                </c:pt>
                <c:pt idx="17796">
                  <c:v>24.716236080000002</c:v>
                </c:pt>
                <c:pt idx="17797">
                  <c:v>24.717627839999967</c:v>
                </c:pt>
                <c:pt idx="17798">
                  <c:v>24.719016719999999</c:v>
                </c:pt>
                <c:pt idx="17799">
                  <c:v>24.720405599999989</c:v>
                </c:pt>
                <c:pt idx="17800">
                  <c:v>24.72179448</c:v>
                </c:pt>
                <c:pt idx="17801">
                  <c:v>24.72318336</c:v>
                </c:pt>
                <c:pt idx="17802">
                  <c:v>24.724572239999965</c:v>
                </c:pt>
                <c:pt idx="17803">
                  <c:v>24.72596112000004</c:v>
                </c:pt>
                <c:pt idx="17804">
                  <c:v>24.727350000000001</c:v>
                </c:pt>
                <c:pt idx="17805">
                  <c:v>24.728741519999957</c:v>
                </c:pt>
                <c:pt idx="17806">
                  <c:v>24.730119360000003</c:v>
                </c:pt>
                <c:pt idx="17807">
                  <c:v>24.73150824</c:v>
                </c:pt>
                <c:pt idx="17808">
                  <c:v>24.732897120000036</c:v>
                </c:pt>
                <c:pt idx="17809">
                  <c:v>24.734286000000001</c:v>
                </c:pt>
                <c:pt idx="17810">
                  <c:v>24.735677760000005</c:v>
                </c:pt>
                <c:pt idx="17811">
                  <c:v>24.737066639999988</c:v>
                </c:pt>
                <c:pt idx="17812">
                  <c:v>24.738458399999999</c:v>
                </c:pt>
                <c:pt idx="17813">
                  <c:v>24.739849920000001</c:v>
                </c:pt>
                <c:pt idx="17814">
                  <c:v>24.741238799999987</c:v>
                </c:pt>
                <c:pt idx="17815">
                  <c:v>24.742627679999934</c:v>
                </c:pt>
                <c:pt idx="17816">
                  <c:v>24.744016559999967</c:v>
                </c:pt>
                <c:pt idx="17817">
                  <c:v>24.745397279999949</c:v>
                </c:pt>
                <c:pt idx="17818">
                  <c:v>24.746791679999966</c:v>
                </c:pt>
                <c:pt idx="17819">
                  <c:v>24.748183199999989</c:v>
                </c:pt>
                <c:pt idx="17820">
                  <c:v>24.749569440000002</c:v>
                </c:pt>
                <c:pt idx="17821">
                  <c:v>24.750958320000045</c:v>
                </c:pt>
                <c:pt idx="17822">
                  <c:v>24.752347199999971</c:v>
                </c:pt>
                <c:pt idx="17823">
                  <c:v>24.753736079999943</c:v>
                </c:pt>
                <c:pt idx="17824">
                  <c:v>24.75512496</c:v>
                </c:pt>
                <c:pt idx="17825">
                  <c:v>24.756513839999954</c:v>
                </c:pt>
                <c:pt idx="17826">
                  <c:v>24.757902720000036</c:v>
                </c:pt>
                <c:pt idx="17827">
                  <c:v>24.759291600000001</c:v>
                </c:pt>
                <c:pt idx="17828">
                  <c:v>24.760680479999966</c:v>
                </c:pt>
                <c:pt idx="17829">
                  <c:v>24.762069359999963</c:v>
                </c:pt>
                <c:pt idx="17830">
                  <c:v>24.763458239999967</c:v>
                </c:pt>
                <c:pt idx="17831">
                  <c:v>24.764850000000031</c:v>
                </c:pt>
                <c:pt idx="17832">
                  <c:v>24.766241519999966</c:v>
                </c:pt>
                <c:pt idx="17833">
                  <c:v>24.767622239999934</c:v>
                </c:pt>
                <c:pt idx="17834">
                  <c:v>24.769011120000005</c:v>
                </c:pt>
                <c:pt idx="17835">
                  <c:v>24.770400000000002</c:v>
                </c:pt>
                <c:pt idx="17836">
                  <c:v>24.771788879999967</c:v>
                </c:pt>
                <c:pt idx="17837">
                  <c:v>24.773177759999999</c:v>
                </c:pt>
                <c:pt idx="17838">
                  <c:v>24.77456664</c:v>
                </c:pt>
                <c:pt idx="17839">
                  <c:v>24.775958400000036</c:v>
                </c:pt>
                <c:pt idx="17840">
                  <c:v>24.777349920000002</c:v>
                </c:pt>
                <c:pt idx="17841">
                  <c:v>24.778738799999989</c:v>
                </c:pt>
                <c:pt idx="17842">
                  <c:v>24.780130559999961</c:v>
                </c:pt>
                <c:pt idx="17843">
                  <c:v>24.781502639999943</c:v>
                </c:pt>
                <c:pt idx="17844">
                  <c:v>24.7828944</c:v>
                </c:pt>
                <c:pt idx="17845">
                  <c:v>24.784286160000001</c:v>
                </c:pt>
                <c:pt idx="17846">
                  <c:v>24.785675039999965</c:v>
                </c:pt>
                <c:pt idx="17847">
                  <c:v>24.787063920000001</c:v>
                </c:pt>
                <c:pt idx="17848">
                  <c:v>24.788452799999966</c:v>
                </c:pt>
                <c:pt idx="17849">
                  <c:v>24.789841680000002</c:v>
                </c:pt>
                <c:pt idx="17850">
                  <c:v>24.791230560000002</c:v>
                </c:pt>
                <c:pt idx="17851">
                  <c:v>24.792622079999934</c:v>
                </c:pt>
                <c:pt idx="17852">
                  <c:v>24.794013840000002</c:v>
                </c:pt>
                <c:pt idx="17853">
                  <c:v>24.795402720000002</c:v>
                </c:pt>
                <c:pt idx="17854">
                  <c:v>24.796791600000002</c:v>
                </c:pt>
                <c:pt idx="17855">
                  <c:v>24.798180479999989</c:v>
                </c:pt>
                <c:pt idx="17856">
                  <c:v>24.79956936</c:v>
                </c:pt>
                <c:pt idx="17857">
                  <c:v>24.800961120000061</c:v>
                </c:pt>
                <c:pt idx="17858">
                  <c:v>24.802350000000001</c:v>
                </c:pt>
                <c:pt idx="17859">
                  <c:v>24.803741519999971</c:v>
                </c:pt>
                <c:pt idx="17860">
                  <c:v>24.805130640000002</c:v>
                </c:pt>
                <c:pt idx="17861">
                  <c:v>24.806519520000002</c:v>
                </c:pt>
                <c:pt idx="17862">
                  <c:v>24.807897120000053</c:v>
                </c:pt>
                <c:pt idx="17863">
                  <c:v>24.80928888</c:v>
                </c:pt>
                <c:pt idx="17864">
                  <c:v>24.810677760000036</c:v>
                </c:pt>
                <c:pt idx="17865">
                  <c:v>24.812069520000001</c:v>
                </c:pt>
                <c:pt idx="17866">
                  <c:v>24.813458399999998</c:v>
                </c:pt>
                <c:pt idx="17867">
                  <c:v>24.814847279999999</c:v>
                </c:pt>
                <c:pt idx="17868">
                  <c:v>24.816236159999999</c:v>
                </c:pt>
                <c:pt idx="17869">
                  <c:v>24.817625039999999</c:v>
                </c:pt>
                <c:pt idx="17870">
                  <c:v>24.819013920000028</c:v>
                </c:pt>
                <c:pt idx="17871">
                  <c:v>24.820402799999989</c:v>
                </c:pt>
                <c:pt idx="17872">
                  <c:v>24.82179168</c:v>
                </c:pt>
                <c:pt idx="17873">
                  <c:v>24.823183199999999</c:v>
                </c:pt>
                <c:pt idx="17874">
                  <c:v>24.824572079999989</c:v>
                </c:pt>
                <c:pt idx="17875">
                  <c:v>24.825949919999989</c:v>
                </c:pt>
                <c:pt idx="17876">
                  <c:v>24.82734168</c:v>
                </c:pt>
                <c:pt idx="17877">
                  <c:v>24.828730559999954</c:v>
                </c:pt>
                <c:pt idx="17878">
                  <c:v>24.830119440000001</c:v>
                </c:pt>
                <c:pt idx="17879">
                  <c:v>24.83150832000004</c:v>
                </c:pt>
                <c:pt idx="17880">
                  <c:v>24.832897200000001</c:v>
                </c:pt>
                <c:pt idx="17881">
                  <c:v>24.834286080000005</c:v>
                </c:pt>
                <c:pt idx="17882">
                  <c:v>24.835674960000031</c:v>
                </c:pt>
                <c:pt idx="17883">
                  <c:v>24.837061200000036</c:v>
                </c:pt>
                <c:pt idx="17884">
                  <c:v>24.838463760000032</c:v>
                </c:pt>
                <c:pt idx="17885">
                  <c:v>24.839841600000028</c:v>
                </c:pt>
                <c:pt idx="17886">
                  <c:v>24.84123048</c:v>
                </c:pt>
                <c:pt idx="17887">
                  <c:v>24.842619359999965</c:v>
                </c:pt>
                <c:pt idx="17888">
                  <c:v>24.844008240000001</c:v>
                </c:pt>
                <c:pt idx="17889">
                  <c:v>24.845397120000001</c:v>
                </c:pt>
                <c:pt idx="17890">
                  <c:v>24.846788879999963</c:v>
                </c:pt>
                <c:pt idx="17891">
                  <c:v>24.848177759999999</c:v>
                </c:pt>
                <c:pt idx="17892">
                  <c:v>24.849569519999989</c:v>
                </c:pt>
                <c:pt idx="17893">
                  <c:v>24.850958400000053</c:v>
                </c:pt>
                <c:pt idx="17894">
                  <c:v>24.852338879999966</c:v>
                </c:pt>
                <c:pt idx="17895">
                  <c:v>24.853738800000002</c:v>
                </c:pt>
                <c:pt idx="17896">
                  <c:v>24.855127680000002</c:v>
                </c:pt>
                <c:pt idx="17897">
                  <c:v>24.856516560000003</c:v>
                </c:pt>
                <c:pt idx="17898">
                  <c:v>24.85790544000006</c:v>
                </c:pt>
                <c:pt idx="17899">
                  <c:v>24.85928328</c:v>
                </c:pt>
                <c:pt idx="17900">
                  <c:v>24.86067216</c:v>
                </c:pt>
                <c:pt idx="17901">
                  <c:v>24.86206104</c:v>
                </c:pt>
                <c:pt idx="17902">
                  <c:v>24.863449919999965</c:v>
                </c:pt>
                <c:pt idx="17903">
                  <c:v>24.864838800000001</c:v>
                </c:pt>
                <c:pt idx="17904">
                  <c:v>24.866227679999966</c:v>
                </c:pt>
                <c:pt idx="17905">
                  <c:v>24.867616559999963</c:v>
                </c:pt>
                <c:pt idx="17906">
                  <c:v>24.869008319999999</c:v>
                </c:pt>
                <c:pt idx="17907">
                  <c:v>24.87040008</c:v>
                </c:pt>
                <c:pt idx="17908">
                  <c:v>24.871788960000028</c:v>
                </c:pt>
                <c:pt idx="17909">
                  <c:v>24.87317784</c:v>
                </c:pt>
                <c:pt idx="17910">
                  <c:v>24.874566720000036</c:v>
                </c:pt>
                <c:pt idx="17911">
                  <c:v>24.87595560000004</c:v>
                </c:pt>
                <c:pt idx="17912">
                  <c:v>24.877344480000001</c:v>
                </c:pt>
                <c:pt idx="17913">
                  <c:v>24.878733359999963</c:v>
                </c:pt>
                <c:pt idx="17914">
                  <c:v>24.880122239999942</c:v>
                </c:pt>
                <c:pt idx="17915">
                  <c:v>24.881511119999999</c:v>
                </c:pt>
                <c:pt idx="17916">
                  <c:v>24.882899999999989</c:v>
                </c:pt>
                <c:pt idx="17917">
                  <c:v>24.88428888</c:v>
                </c:pt>
                <c:pt idx="17918">
                  <c:v>24.885680639999954</c:v>
                </c:pt>
                <c:pt idx="17919">
                  <c:v>24.887069520000001</c:v>
                </c:pt>
                <c:pt idx="17920">
                  <c:v>24.888458400000001</c:v>
                </c:pt>
                <c:pt idx="17921">
                  <c:v>24.889847279999966</c:v>
                </c:pt>
                <c:pt idx="17922">
                  <c:v>24.891236160000005</c:v>
                </c:pt>
                <c:pt idx="17923">
                  <c:v>24.892616639999961</c:v>
                </c:pt>
                <c:pt idx="17924">
                  <c:v>24.894016559999987</c:v>
                </c:pt>
                <c:pt idx="17925">
                  <c:v>24.895405439999987</c:v>
                </c:pt>
                <c:pt idx="17926">
                  <c:v>24.896794319999987</c:v>
                </c:pt>
                <c:pt idx="17927">
                  <c:v>24.898183199999988</c:v>
                </c:pt>
                <c:pt idx="17928">
                  <c:v>24.899572079999967</c:v>
                </c:pt>
                <c:pt idx="17929">
                  <c:v>24.900961199999998</c:v>
                </c:pt>
                <c:pt idx="17930">
                  <c:v>24.902338799999967</c:v>
                </c:pt>
                <c:pt idx="17931">
                  <c:v>24.903727679999943</c:v>
                </c:pt>
                <c:pt idx="17932">
                  <c:v>24.905116559999957</c:v>
                </c:pt>
                <c:pt idx="17933">
                  <c:v>24.90650544</c:v>
                </c:pt>
                <c:pt idx="17934">
                  <c:v>24.907894320000036</c:v>
                </c:pt>
                <c:pt idx="17935">
                  <c:v>24.909286079999966</c:v>
                </c:pt>
                <c:pt idx="17936">
                  <c:v>24.910674960000001</c:v>
                </c:pt>
                <c:pt idx="17937">
                  <c:v>24.912063840000002</c:v>
                </c:pt>
                <c:pt idx="17938">
                  <c:v>24.913452720000031</c:v>
                </c:pt>
                <c:pt idx="17939">
                  <c:v>24.914841600000031</c:v>
                </c:pt>
                <c:pt idx="17940">
                  <c:v>24.91623336</c:v>
                </c:pt>
                <c:pt idx="17941">
                  <c:v>24.917624879999963</c:v>
                </c:pt>
                <c:pt idx="17942">
                  <c:v>24.919016640000002</c:v>
                </c:pt>
                <c:pt idx="17943">
                  <c:v>24.920405519999989</c:v>
                </c:pt>
                <c:pt idx="17944">
                  <c:v>24.9217944</c:v>
                </c:pt>
                <c:pt idx="17945">
                  <c:v>24.923183279999961</c:v>
                </c:pt>
                <c:pt idx="17946">
                  <c:v>24.92457216</c:v>
                </c:pt>
                <c:pt idx="17947">
                  <c:v>24.925961040000001</c:v>
                </c:pt>
                <c:pt idx="17948">
                  <c:v>24.927349919999966</c:v>
                </c:pt>
                <c:pt idx="17949">
                  <c:v>24.928727759999965</c:v>
                </c:pt>
                <c:pt idx="17950">
                  <c:v>24.930116639999966</c:v>
                </c:pt>
                <c:pt idx="17951">
                  <c:v>24.93150840000003</c:v>
                </c:pt>
                <c:pt idx="17952">
                  <c:v>24.932897280000002</c:v>
                </c:pt>
                <c:pt idx="17953">
                  <c:v>24.934286159999999</c:v>
                </c:pt>
                <c:pt idx="17954">
                  <c:v>24.93567504</c:v>
                </c:pt>
                <c:pt idx="17955">
                  <c:v>24.937063920000028</c:v>
                </c:pt>
                <c:pt idx="17956">
                  <c:v>24.938455439999988</c:v>
                </c:pt>
                <c:pt idx="17957">
                  <c:v>24.939844319999999</c:v>
                </c:pt>
                <c:pt idx="17958">
                  <c:v>24.941233199999989</c:v>
                </c:pt>
                <c:pt idx="17959">
                  <c:v>24.942622079999921</c:v>
                </c:pt>
                <c:pt idx="17960">
                  <c:v>24.944011199999988</c:v>
                </c:pt>
                <c:pt idx="17961">
                  <c:v>24.945400079999942</c:v>
                </c:pt>
                <c:pt idx="17962">
                  <c:v>24.946788959999989</c:v>
                </c:pt>
                <c:pt idx="17963">
                  <c:v>24.948180479999966</c:v>
                </c:pt>
                <c:pt idx="17964">
                  <c:v>24.949569359999963</c:v>
                </c:pt>
                <c:pt idx="17965">
                  <c:v>24.950958239999999</c:v>
                </c:pt>
                <c:pt idx="17966">
                  <c:v>24.952347119999967</c:v>
                </c:pt>
                <c:pt idx="17967">
                  <c:v>24.953741519999966</c:v>
                </c:pt>
                <c:pt idx="17968">
                  <c:v>24.955119359999962</c:v>
                </c:pt>
                <c:pt idx="17969">
                  <c:v>24.956508239999962</c:v>
                </c:pt>
                <c:pt idx="17970">
                  <c:v>24.957897119999998</c:v>
                </c:pt>
                <c:pt idx="17971">
                  <c:v>24.959288879999967</c:v>
                </c:pt>
                <c:pt idx="17972">
                  <c:v>24.960672239999933</c:v>
                </c:pt>
                <c:pt idx="17973">
                  <c:v>24.962063759999989</c:v>
                </c:pt>
                <c:pt idx="17974">
                  <c:v>24.963449999999934</c:v>
                </c:pt>
                <c:pt idx="17975">
                  <c:v>24.96484152</c:v>
                </c:pt>
                <c:pt idx="17976">
                  <c:v>24.966230639999942</c:v>
                </c:pt>
                <c:pt idx="17977">
                  <c:v>24.96761951999995</c:v>
                </c:pt>
                <c:pt idx="17978">
                  <c:v>24.9690084</c:v>
                </c:pt>
                <c:pt idx="17979">
                  <c:v>24.970399919999963</c:v>
                </c:pt>
                <c:pt idx="17980">
                  <c:v>24.971788799999999</c:v>
                </c:pt>
                <c:pt idx="17981">
                  <c:v>24.973177679999971</c:v>
                </c:pt>
                <c:pt idx="17982">
                  <c:v>24.97456656</c:v>
                </c:pt>
                <c:pt idx="17983">
                  <c:v>24.975955440000028</c:v>
                </c:pt>
                <c:pt idx="17984">
                  <c:v>24.97734432</c:v>
                </c:pt>
                <c:pt idx="17985">
                  <c:v>24.978736079999933</c:v>
                </c:pt>
                <c:pt idx="17986">
                  <c:v>24.980124959999966</c:v>
                </c:pt>
                <c:pt idx="17987">
                  <c:v>24.981513839999945</c:v>
                </c:pt>
                <c:pt idx="17988">
                  <c:v>24.982902720000002</c:v>
                </c:pt>
                <c:pt idx="17989">
                  <c:v>24.984291600000002</c:v>
                </c:pt>
                <c:pt idx="17990">
                  <c:v>24.985680479999942</c:v>
                </c:pt>
                <c:pt idx="17991">
                  <c:v>24.98706936</c:v>
                </c:pt>
                <c:pt idx="17992">
                  <c:v>24.988458239999961</c:v>
                </c:pt>
                <c:pt idx="17993">
                  <c:v>24.98984712</c:v>
                </c:pt>
                <c:pt idx="17994">
                  <c:v>24.991238879999958</c:v>
                </c:pt>
                <c:pt idx="17995">
                  <c:v>24.992627759999962</c:v>
                </c:pt>
                <c:pt idx="17996">
                  <c:v>24.994016639999963</c:v>
                </c:pt>
                <c:pt idx="17997">
                  <c:v>24.995391599999962</c:v>
                </c:pt>
                <c:pt idx="17998">
                  <c:v>24.996785999999986</c:v>
                </c:pt>
                <c:pt idx="17999">
                  <c:v>24.998174879999965</c:v>
                </c:pt>
                <c:pt idx="18000">
                  <c:v>24.999561119999999</c:v>
                </c:pt>
                <c:pt idx="18001">
                  <c:v>25.000955520000044</c:v>
                </c:pt>
                <c:pt idx="18002">
                  <c:v>25.002344400000002</c:v>
                </c:pt>
                <c:pt idx="18003">
                  <c:v>25.003733279999949</c:v>
                </c:pt>
                <c:pt idx="18004">
                  <c:v>25.005122159999971</c:v>
                </c:pt>
                <c:pt idx="18005">
                  <c:v>25.006511039999989</c:v>
                </c:pt>
                <c:pt idx="18006">
                  <c:v>25.007897280000005</c:v>
                </c:pt>
                <c:pt idx="18007">
                  <c:v>25.00928616000003</c:v>
                </c:pt>
                <c:pt idx="18008">
                  <c:v>25.010677680000001</c:v>
                </c:pt>
                <c:pt idx="18009">
                  <c:v>25.012066560000001</c:v>
                </c:pt>
                <c:pt idx="18010">
                  <c:v>25.013458319999998</c:v>
                </c:pt>
                <c:pt idx="18011">
                  <c:v>25.014847199999998</c:v>
                </c:pt>
                <c:pt idx="18012">
                  <c:v>25.016236079999967</c:v>
                </c:pt>
                <c:pt idx="18013">
                  <c:v>25.017627839999989</c:v>
                </c:pt>
                <c:pt idx="18014">
                  <c:v>25.019005440000036</c:v>
                </c:pt>
                <c:pt idx="18015">
                  <c:v>25.020394320000001</c:v>
                </c:pt>
                <c:pt idx="18016">
                  <c:v>25.021783200000002</c:v>
                </c:pt>
                <c:pt idx="18017">
                  <c:v>25.023172080000002</c:v>
                </c:pt>
                <c:pt idx="18018">
                  <c:v>25.024561200000001</c:v>
                </c:pt>
                <c:pt idx="18019">
                  <c:v>25.025950080000001</c:v>
                </c:pt>
                <c:pt idx="18020">
                  <c:v>25.027338960000005</c:v>
                </c:pt>
                <c:pt idx="18021">
                  <c:v>25.028730479999961</c:v>
                </c:pt>
                <c:pt idx="18022">
                  <c:v>25.030122239999958</c:v>
                </c:pt>
                <c:pt idx="18023">
                  <c:v>25.031511119999998</c:v>
                </c:pt>
                <c:pt idx="18024">
                  <c:v>25.032899999999987</c:v>
                </c:pt>
                <c:pt idx="18025">
                  <c:v>25.034288879999988</c:v>
                </c:pt>
                <c:pt idx="18026">
                  <c:v>25.035677759999999</c:v>
                </c:pt>
                <c:pt idx="18027">
                  <c:v>25.037066639999999</c:v>
                </c:pt>
                <c:pt idx="18028">
                  <c:v>25.038455519999999</c:v>
                </c:pt>
                <c:pt idx="18029">
                  <c:v>25.039844400000028</c:v>
                </c:pt>
                <c:pt idx="18030">
                  <c:v>25.041233279999961</c:v>
                </c:pt>
                <c:pt idx="18031">
                  <c:v>25.042622159999965</c:v>
                </c:pt>
                <c:pt idx="18032">
                  <c:v>25.044011040000001</c:v>
                </c:pt>
                <c:pt idx="18033">
                  <c:v>25.045405440000003</c:v>
                </c:pt>
                <c:pt idx="18034">
                  <c:v>25.04679432</c:v>
                </c:pt>
                <c:pt idx="18035">
                  <c:v>25.048183199999986</c:v>
                </c:pt>
                <c:pt idx="18036">
                  <c:v>25.049572079999965</c:v>
                </c:pt>
                <c:pt idx="18037">
                  <c:v>25.050961200000032</c:v>
                </c:pt>
                <c:pt idx="18038">
                  <c:v>25.05235008</c:v>
                </c:pt>
                <c:pt idx="18039">
                  <c:v>25.053727679999966</c:v>
                </c:pt>
                <c:pt idx="18040">
                  <c:v>25.055116559999963</c:v>
                </c:pt>
                <c:pt idx="18041">
                  <c:v>25.056505439999999</c:v>
                </c:pt>
                <c:pt idx="18042">
                  <c:v>25.057900080000028</c:v>
                </c:pt>
                <c:pt idx="18043">
                  <c:v>25.059288960000028</c:v>
                </c:pt>
                <c:pt idx="18044">
                  <c:v>25.060677839999954</c:v>
                </c:pt>
                <c:pt idx="18045">
                  <c:v>25.062066720000001</c:v>
                </c:pt>
                <c:pt idx="18046">
                  <c:v>25.063455600000001</c:v>
                </c:pt>
                <c:pt idx="18047">
                  <c:v>25.064844480000001</c:v>
                </c:pt>
                <c:pt idx="18048">
                  <c:v>25.066233359999963</c:v>
                </c:pt>
                <c:pt idx="18049">
                  <c:v>25.067622239999942</c:v>
                </c:pt>
                <c:pt idx="18050">
                  <c:v>25.069011119999999</c:v>
                </c:pt>
                <c:pt idx="18051">
                  <c:v>25.070399999999989</c:v>
                </c:pt>
                <c:pt idx="18052">
                  <c:v>25.07178888</c:v>
                </c:pt>
                <c:pt idx="18053">
                  <c:v>25.073177760000029</c:v>
                </c:pt>
                <c:pt idx="18054">
                  <c:v>25.07456664</c:v>
                </c:pt>
                <c:pt idx="18055">
                  <c:v>25.075955520000036</c:v>
                </c:pt>
                <c:pt idx="18056">
                  <c:v>25.077344400000001</c:v>
                </c:pt>
                <c:pt idx="18057">
                  <c:v>25.078733279999945</c:v>
                </c:pt>
                <c:pt idx="18058">
                  <c:v>25.080125040000002</c:v>
                </c:pt>
                <c:pt idx="18059">
                  <c:v>25.081513919999967</c:v>
                </c:pt>
                <c:pt idx="18060">
                  <c:v>25.082905439999987</c:v>
                </c:pt>
                <c:pt idx="18061">
                  <c:v>25.084294319999987</c:v>
                </c:pt>
                <c:pt idx="18062">
                  <c:v>25.085683199999963</c:v>
                </c:pt>
                <c:pt idx="18063">
                  <c:v>25.087072079999967</c:v>
                </c:pt>
                <c:pt idx="18064">
                  <c:v>25.088461199999987</c:v>
                </c:pt>
                <c:pt idx="18065">
                  <c:v>25.089850079999987</c:v>
                </c:pt>
                <c:pt idx="18066">
                  <c:v>25.091238959999988</c:v>
                </c:pt>
                <c:pt idx="18067">
                  <c:v>25.092627839999942</c:v>
                </c:pt>
                <c:pt idx="18068">
                  <c:v>25.094016719999999</c:v>
                </c:pt>
                <c:pt idx="18069">
                  <c:v>25.095405599999989</c:v>
                </c:pt>
                <c:pt idx="18070">
                  <c:v>25.096783199999987</c:v>
                </c:pt>
                <c:pt idx="18071">
                  <c:v>25.098172079999966</c:v>
                </c:pt>
                <c:pt idx="18072">
                  <c:v>25.099563840000002</c:v>
                </c:pt>
                <c:pt idx="18073">
                  <c:v>25.100955600000049</c:v>
                </c:pt>
                <c:pt idx="18074">
                  <c:v>25.102344479999989</c:v>
                </c:pt>
                <c:pt idx="18075">
                  <c:v>25.103735999999987</c:v>
                </c:pt>
                <c:pt idx="18076">
                  <c:v>25.10512776000003</c:v>
                </c:pt>
                <c:pt idx="18077">
                  <c:v>25.106516640000002</c:v>
                </c:pt>
                <c:pt idx="18078">
                  <c:v>25.107905520000042</c:v>
                </c:pt>
                <c:pt idx="18079">
                  <c:v>25.109294400000028</c:v>
                </c:pt>
                <c:pt idx="18080">
                  <c:v>25.11068328</c:v>
                </c:pt>
                <c:pt idx="18081">
                  <c:v>25.112063760000044</c:v>
                </c:pt>
                <c:pt idx="18082">
                  <c:v>25.113455520000041</c:v>
                </c:pt>
                <c:pt idx="18083">
                  <c:v>25.114841520000045</c:v>
                </c:pt>
                <c:pt idx="18084">
                  <c:v>25.116230640000001</c:v>
                </c:pt>
                <c:pt idx="18085">
                  <c:v>25.117622160000028</c:v>
                </c:pt>
                <c:pt idx="18086">
                  <c:v>25.119011040000029</c:v>
                </c:pt>
                <c:pt idx="18087">
                  <c:v>25.120399920000001</c:v>
                </c:pt>
                <c:pt idx="18088">
                  <c:v>25.121788799999997</c:v>
                </c:pt>
                <c:pt idx="18089">
                  <c:v>25.123177679999987</c:v>
                </c:pt>
                <c:pt idx="18090">
                  <c:v>25.124566559999987</c:v>
                </c:pt>
                <c:pt idx="18091">
                  <c:v>25.125955439999998</c:v>
                </c:pt>
                <c:pt idx="18092">
                  <c:v>25.127347199999999</c:v>
                </c:pt>
                <c:pt idx="18093">
                  <c:v>25.128736079999943</c:v>
                </c:pt>
                <c:pt idx="18094">
                  <c:v>25.13012784</c:v>
                </c:pt>
                <c:pt idx="18095">
                  <c:v>25.131508319999998</c:v>
                </c:pt>
                <c:pt idx="18096">
                  <c:v>25.132897200000027</c:v>
                </c:pt>
                <c:pt idx="18097">
                  <c:v>25.134286079999999</c:v>
                </c:pt>
                <c:pt idx="18098">
                  <c:v>25.135674959999999</c:v>
                </c:pt>
                <c:pt idx="18099">
                  <c:v>25.137063840000028</c:v>
                </c:pt>
                <c:pt idx="18100">
                  <c:v>25.138455600000036</c:v>
                </c:pt>
                <c:pt idx="18101">
                  <c:v>25.139844480000036</c:v>
                </c:pt>
                <c:pt idx="18102">
                  <c:v>25.141233360000001</c:v>
                </c:pt>
                <c:pt idx="18103">
                  <c:v>25.142622239999934</c:v>
                </c:pt>
                <c:pt idx="18104">
                  <c:v>25.144013760000028</c:v>
                </c:pt>
                <c:pt idx="18105">
                  <c:v>25.145402639999954</c:v>
                </c:pt>
                <c:pt idx="18106">
                  <c:v>25.146791520000001</c:v>
                </c:pt>
                <c:pt idx="18107">
                  <c:v>25.14818064</c:v>
                </c:pt>
                <c:pt idx="18108">
                  <c:v>25.14956952</c:v>
                </c:pt>
                <c:pt idx="18109">
                  <c:v>25.150958400000061</c:v>
                </c:pt>
                <c:pt idx="18110">
                  <c:v>25.152347279999965</c:v>
                </c:pt>
                <c:pt idx="18111">
                  <c:v>25.153736160000001</c:v>
                </c:pt>
                <c:pt idx="18112">
                  <c:v>25.155125040000001</c:v>
                </c:pt>
                <c:pt idx="18113">
                  <c:v>25.156513920000005</c:v>
                </c:pt>
                <c:pt idx="18114">
                  <c:v>25.157905440000061</c:v>
                </c:pt>
                <c:pt idx="18115">
                  <c:v>25.159294320000036</c:v>
                </c:pt>
                <c:pt idx="18116">
                  <c:v>25.160683199999987</c:v>
                </c:pt>
                <c:pt idx="18117">
                  <c:v>25.162072080000002</c:v>
                </c:pt>
                <c:pt idx="18118">
                  <c:v>25.1634612</c:v>
                </c:pt>
                <c:pt idx="18119">
                  <c:v>25.164850080000036</c:v>
                </c:pt>
                <c:pt idx="18120">
                  <c:v>25.166227679999967</c:v>
                </c:pt>
                <c:pt idx="18121">
                  <c:v>25.167622079999965</c:v>
                </c:pt>
                <c:pt idx="18122">
                  <c:v>25.169013840000002</c:v>
                </c:pt>
                <c:pt idx="18123">
                  <c:v>25.17040272000003</c:v>
                </c:pt>
                <c:pt idx="18124">
                  <c:v>25.171791600000031</c:v>
                </c:pt>
                <c:pt idx="18125">
                  <c:v>25.173180479999999</c:v>
                </c:pt>
                <c:pt idx="18126">
                  <c:v>25.174569360000028</c:v>
                </c:pt>
                <c:pt idx="18127">
                  <c:v>25.175958240000028</c:v>
                </c:pt>
                <c:pt idx="18128">
                  <c:v>25.177350000000036</c:v>
                </c:pt>
                <c:pt idx="18129">
                  <c:v>25.178738879999958</c:v>
                </c:pt>
                <c:pt idx="18130">
                  <c:v>25.180127759999987</c:v>
                </c:pt>
                <c:pt idx="18131">
                  <c:v>25.181516639999963</c:v>
                </c:pt>
                <c:pt idx="18132">
                  <c:v>25.182905519999988</c:v>
                </c:pt>
                <c:pt idx="18133">
                  <c:v>25.18428336000003</c:v>
                </c:pt>
                <c:pt idx="18134">
                  <c:v>25.185674879999965</c:v>
                </c:pt>
                <c:pt idx="18135">
                  <c:v>25.18706376000004</c:v>
                </c:pt>
                <c:pt idx="18136">
                  <c:v>25.18845</c:v>
                </c:pt>
                <c:pt idx="18137">
                  <c:v>25.18983888</c:v>
                </c:pt>
                <c:pt idx="18138">
                  <c:v>25.191227760000036</c:v>
                </c:pt>
                <c:pt idx="18139">
                  <c:v>25.192619519999965</c:v>
                </c:pt>
                <c:pt idx="18140">
                  <c:v>25.19400840000004</c:v>
                </c:pt>
                <c:pt idx="18141">
                  <c:v>25.19539992</c:v>
                </c:pt>
                <c:pt idx="18142">
                  <c:v>25.1967888</c:v>
                </c:pt>
                <c:pt idx="18143">
                  <c:v>25.198177680000001</c:v>
                </c:pt>
                <c:pt idx="18144">
                  <c:v>25.199566560000001</c:v>
                </c:pt>
                <c:pt idx="18145">
                  <c:v>25.20095544000004</c:v>
                </c:pt>
                <c:pt idx="18146">
                  <c:v>25.202344319999963</c:v>
                </c:pt>
                <c:pt idx="18147">
                  <c:v>25.203738959999967</c:v>
                </c:pt>
                <c:pt idx="18148">
                  <c:v>25.205116559999961</c:v>
                </c:pt>
                <c:pt idx="18149">
                  <c:v>25.206505440000001</c:v>
                </c:pt>
                <c:pt idx="18150">
                  <c:v>25.20789432000004</c:v>
                </c:pt>
                <c:pt idx="18151">
                  <c:v>25.209283200000002</c:v>
                </c:pt>
                <c:pt idx="18152">
                  <c:v>25.210672080000002</c:v>
                </c:pt>
                <c:pt idx="18153">
                  <c:v>25.212061200000001</c:v>
                </c:pt>
                <c:pt idx="18154">
                  <c:v>25.213452719999999</c:v>
                </c:pt>
                <c:pt idx="18155">
                  <c:v>25.214841600000028</c:v>
                </c:pt>
                <c:pt idx="18156">
                  <c:v>25.21623048</c:v>
                </c:pt>
                <c:pt idx="18157">
                  <c:v>25.217622239999958</c:v>
                </c:pt>
                <c:pt idx="18158">
                  <c:v>25.219013759999999</c:v>
                </c:pt>
                <c:pt idx="18159">
                  <c:v>25.22040263999995</c:v>
                </c:pt>
                <c:pt idx="18160">
                  <c:v>25.22179152</c:v>
                </c:pt>
                <c:pt idx="18161">
                  <c:v>25.223183279999965</c:v>
                </c:pt>
                <c:pt idx="18162">
                  <c:v>25.224572160000001</c:v>
                </c:pt>
                <c:pt idx="18163">
                  <c:v>25.225961040000001</c:v>
                </c:pt>
                <c:pt idx="18164">
                  <c:v>25.227338879999966</c:v>
                </c:pt>
                <c:pt idx="18165">
                  <c:v>25.228727760000002</c:v>
                </c:pt>
                <c:pt idx="18166">
                  <c:v>25.230119519999967</c:v>
                </c:pt>
                <c:pt idx="18167">
                  <c:v>25.231508399999999</c:v>
                </c:pt>
                <c:pt idx="18168">
                  <c:v>25.232899920000001</c:v>
                </c:pt>
                <c:pt idx="18169">
                  <c:v>25.234288800000005</c:v>
                </c:pt>
                <c:pt idx="18170">
                  <c:v>25.235677680000002</c:v>
                </c:pt>
                <c:pt idx="18171">
                  <c:v>25.237069439999999</c:v>
                </c:pt>
                <c:pt idx="18172">
                  <c:v>25.238461200000003</c:v>
                </c:pt>
                <c:pt idx="18173">
                  <c:v>25.239850080000028</c:v>
                </c:pt>
                <c:pt idx="18174">
                  <c:v>25.24123896</c:v>
                </c:pt>
                <c:pt idx="18175">
                  <c:v>25.242616559999934</c:v>
                </c:pt>
                <c:pt idx="18176">
                  <c:v>25.244008319999999</c:v>
                </c:pt>
                <c:pt idx="18177">
                  <c:v>25.24540007999995</c:v>
                </c:pt>
                <c:pt idx="18178">
                  <c:v>25.24678896</c:v>
                </c:pt>
                <c:pt idx="18179">
                  <c:v>25.248177839999954</c:v>
                </c:pt>
                <c:pt idx="18180">
                  <c:v>25.249566720000001</c:v>
                </c:pt>
                <c:pt idx="18181">
                  <c:v>25.25095560000004</c:v>
                </c:pt>
                <c:pt idx="18182">
                  <c:v>25.252347120000003</c:v>
                </c:pt>
                <c:pt idx="18183">
                  <c:v>25.253738879999954</c:v>
                </c:pt>
                <c:pt idx="18184">
                  <c:v>25.255127760000001</c:v>
                </c:pt>
                <c:pt idx="18185">
                  <c:v>25.256516639999965</c:v>
                </c:pt>
                <c:pt idx="18186">
                  <c:v>25.25790552000004</c:v>
                </c:pt>
                <c:pt idx="18187">
                  <c:v>25.259294399999987</c:v>
                </c:pt>
                <c:pt idx="18188">
                  <c:v>25.260683279999935</c:v>
                </c:pt>
                <c:pt idx="18189">
                  <c:v>25.262072159999967</c:v>
                </c:pt>
                <c:pt idx="18190">
                  <c:v>25.263461039999989</c:v>
                </c:pt>
                <c:pt idx="18191">
                  <c:v>25.26484992</c:v>
                </c:pt>
                <c:pt idx="18192">
                  <c:v>25.266238799999989</c:v>
                </c:pt>
                <c:pt idx="18193">
                  <c:v>25.267627679999954</c:v>
                </c:pt>
                <c:pt idx="18194">
                  <c:v>25.269016559999958</c:v>
                </c:pt>
                <c:pt idx="18195">
                  <c:v>25.270394400000001</c:v>
                </c:pt>
                <c:pt idx="18196">
                  <c:v>25.271783279999966</c:v>
                </c:pt>
                <c:pt idx="18197">
                  <c:v>25.273172160000001</c:v>
                </c:pt>
                <c:pt idx="18198">
                  <c:v>25.274561040000005</c:v>
                </c:pt>
                <c:pt idx="18199">
                  <c:v>25.275949920000002</c:v>
                </c:pt>
                <c:pt idx="18200">
                  <c:v>25.277341679999989</c:v>
                </c:pt>
                <c:pt idx="18201">
                  <c:v>25.27873055999995</c:v>
                </c:pt>
                <c:pt idx="18202">
                  <c:v>25.280122079999945</c:v>
                </c:pt>
                <c:pt idx="18203">
                  <c:v>25.281516719999971</c:v>
                </c:pt>
                <c:pt idx="18204">
                  <c:v>25.282905599999989</c:v>
                </c:pt>
                <c:pt idx="18205">
                  <c:v>25.28429448</c:v>
                </c:pt>
                <c:pt idx="18206">
                  <c:v>25.285683359999954</c:v>
                </c:pt>
                <c:pt idx="18207">
                  <c:v>25.287072239999965</c:v>
                </c:pt>
                <c:pt idx="18208">
                  <c:v>25.288450079999965</c:v>
                </c:pt>
                <c:pt idx="18209">
                  <c:v>25.289838960000001</c:v>
                </c:pt>
                <c:pt idx="18210">
                  <c:v>25.291227839999966</c:v>
                </c:pt>
                <c:pt idx="18211">
                  <c:v>25.292616720000002</c:v>
                </c:pt>
                <c:pt idx="18212">
                  <c:v>25.294005599999988</c:v>
                </c:pt>
                <c:pt idx="18213">
                  <c:v>25.295399999999965</c:v>
                </c:pt>
                <c:pt idx="18214">
                  <c:v>25.296791519999989</c:v>
                </c:pt>
                <c:pt idx="18215">
                  <c:v>25.298180639999963</c:v>
                </c:pt>
                <c:pt idx="18216">
                  <c:v>25.299566639999963</c:v>
                </c:pt>
                <c:pt idx="18217">
                  <c:v>25.300955520000041</c:v>
                </c:pt>
                <c:pt idx="18218">
                  <c:v>25.302344399999971</c:v>
                </c:pt>
                <c:pt idx="18219">
                  <c:v>25.303733279999943</c:v>
                </c:pt>
                <c:pt idx="18220">
                  <c:v>25.30512216</c:v>
                </c:pt>
                <c:pt idx="18221">
                  <c:v>25.30651104</c:v>
                </c:pt>
                <c:pt idx="18222">
                  <c:v>25.307899920000036</c:v>
                </c:pt>
                <c:pt idx="18223">
                  <c:v>25.309288799999997</c:v>
                </c:pt>
                <c:pt idx="18224">
                  <c:v>25.310677679999987</c:v>
                </c:pt>
                <c:pt idx="18225">
                  <c:v>25.312066559999987</c:v>
                </c:pt>
                <c:pt idx="18226">
                  <c:v>25.313458320000045</c:v>
                </c:pt>
                <c:pt idx="18227">
                  <c:v>25.314850080000042</c:v>
                </c:pt>
                <c:pt idx="18228">
                  <c:v>25.316230560000001</c:v>
                </c:pt>
                <c:pt idx="18229">
                  <c:v>25.317619440000001</c:v>
                </c:pt>
                <c:pt idx="18230">
                  <c:v>25.319008319999998</c:v>
                </c:pt>
                <c:pt idx="18231">
                  <c:v>25.320397199999999</c:v>
                </c:pt>
                <c:pt idx="18232">
                  <c:v>25.321786079999967</c:v>
                </c:pt>
                <c:pt idx="18233">
                  <c:v>25.323174959999999</c:v>
                </c:pt>
                <c:pt idx="18234">
                  <c:v>25.32456384</c:v>
                </c:pt>
                <c:pt idx="18235">
                  <c:v>25.325952720000029</c:v>
                </c:pt>
                <c:pt idx="18236">
                  <c:v>25.3273416</c:v>
                </c:pt>
                <c:pt idx="18237">
                  <c:v>25.328733359999966</c:v>
                </c:pt>
                <c:pt idx="18238">
                  <c:v>25.330122239999966</c:v>
                </c:pt>
                <c:pt idx="18239">
                  <c:v>25.331511120000044</c:v>
                </c:pt>
                <c:pt idx="18240">
                  <c:v>25.332900000000031</c:v>
                </c:pt>
                <c:pt idx="18241">
                  <c:v>25.334288879999999</c:v>
                </c:pt>
                <c:pt idx="18242">
                  <c:v>25.335677759999999</c:v>
                </c:pt>
                <c:pt idx="18243">
                  <c:v>25.337066640000028</c:v>
                </c:pt>
                <c:pt idx="18244">
                  <c:v>25.338458400000036</c:v>
                </c:pt>
                <c:pt idx="18245">
                  <c:v>25.339847280000001</c:v>
                </c:pt>
                <c:pt idx="18246">
                  <c:v>25.341236160000001</c:v>
                </c:pt>
                <c:pt idx="18247">
                  <c:v>25.342625039999966</c:v>
                </c:pt>
                <c:pt idx="18248">
                  <c:v>25.344013920000005</c:v>
                </c:pt>
                <c:pt idx="18249">
                  <c:v>25.34540279999997</c:v>
                </c:pt>
                <c:pt idx="18250">
                  <c:v>25.346791680000003</c:v>
                </c:pt>
                <c:pt idx="18251">
                  <c:v>25.348180560000003</c:v>
                </c:pt>
                <c:pt idx="18252">
                  <c:v>25.349569440000003</c:v>
                </c:pt>
                <c:pt idx="18253">
                  <c:v>25.350958320000061</c:v>
                </c:pt>
                <c:pt idx="18254">
                  <c:v>25.352347199999986</c:v>
                </c:pt>
                <c:pt idx="18255">
                  <c:v>25.353736079999965</c:v>
                </c:pt>
                <c:pt idx="18256">
                  <c:v>25.355124960000001</c:v>
                </c:pt>
                <c:pt idx="18257">
                  <c:v>25.356513840000002</c:v>
                </c:pt>
                <c:pt idx="18258">
                  <c:v>25.357902720000045</c:v>
                </c:pt>
                <c:pt idx="18259">
                  <c:v>25.359291600000031</c:v>
                </c:pt>
                <c:pt idx="18260">
                  <c:v>25.360680479999989</c:v>
                </c:pt>
                <c:pt idx="18261">
                  <c:v>25.362072239999961</c:v>
                </c:pt>
                <c:pt idx="18262">
                  <c:v>25.363461120000036</c:v>
                </c:pt>
                <c:pt idx="18263">
                  <c:v>25.366530480000002</c:v>
                </c:pt>
                <c:pt idx="18264">
                  <c:v>25.367627759999987</c:v>
                </c:pt>
                <c:pt idx="18265">
                  <c:v>25.369016639999963</c:v>
                </c:pt>
                <c:pt idx="18266">
                  <c:v>25.370405519999988</c:v>
                </c:pt>
                <c:pt idx="18267">
                  <c:v>25.371794399999999</c:v>
                </c:pt>
                <c:pt idx="18268">
                  <c:v>25.373183279999989</c:v>
                </c:pt>
                <c:pt idx="18269">
                  <c:v>25.374572160000028</c:v>
                </c:pt>
                <c:pt idx="18270">
                  <c:v>25.375961040000028</c:v>
                </c:pt>
                <c:pt idx="18271">
                  <c:v>25.377341520000005</c:v>
                </c:pt>
                <c:pt idx="18272">
                  <c:v>25.378730639999965</c:v>
                </c:pt>
                <c:pt idx="18273">
                  <c:v>25.380119519999965</c:v>
                </c:pt>
                <c:pt idx="18274">
                  <c:v>25.381508400000001</c:v>
                </c:pt>
                <c:pt idx="18275">
                  <c:v>25.382897280000002</c:v>
                </c:pt>
                <c:pt idx="18276">
                  <c:v>25.3842888</c:v>
                </c:pt>
                <c:pt idx="18277">
                  <c:v>25.385677679999965</c:v>
                </c:pt>
                <c:pt idx="18278">
                  <c:v>25.387061039999999</c:v>
                </c:pt>
                <c:pt idx="18279">
                  <c:v>25.388452799999989</c:v>
                </c:pt>
                <c:pt idx="18280">
                  <c:v>25.38984168</c:v>
                </c:pt>
                <c:pt idx="18281">
                  <c:v>25.39123056</c:v>
                </c:pt>
                <c:pt idx="18282">
                  <c:v>25.392622079999942</c:v>
                </c:pt>
                <c:pt idx="18283">
                  <c:v>25.39401384</c:v>
                </c:pt>
                <c:pt idx="18284">
                  <c:v>25.395400079999963</c:v>
                </c:pt>
                <c:pt idx="18285">
                  <c:v>25.396794480000001</c:v>
                </c:pt>
                <c:pt idx="18286">
                  <c:v>25.398172080000002</c:v>
                </c:pt>
                <c:pt idx="18287">
                  <c:v>25.399561200000001</c:v>
                </c:pt>
                <c:pt idx="18288">
                  <c:v>25.400952719999999</c:v>
                </c:pt>
                <c:pt idx="18289">
                  <c:v>25.402341599999957</c:v>
                </c:pt>
                <c:pt idx="18290">
                  <c:v>25.403733359999961</c:v>
                </c:pt>
                <c:pt idx="18291">
                  <c:v>25.405122239999923</c:v>
                </c:pt>
                <c:pt idx="18292">
                  <c:v>25.406511119999987</c:v>
                </c:pt>
                <c:pt idx="18293">
                  <c:v>25.407899999999987</c:v>
                </c:pt>
                <c:pt idx="18294">
                  <c:v>25.409288879999963</c:v>
                </c:pt>
                <c:pt idx="18295">
                  <c:v>25.410677759999999</c:v>
                </c:pt>
                <c:pt idx="18296">
                  <c:v>25.412069519999989</c:v>
                </c:pt>
                <c:pt idx="18297">
                  <c:v>25.413458400000028</c:v>
                </c:pt>
                <c:pt idx="18298">
                  <c:v>25.41484728</c:v>
                </c:pt>
                <c:pt idx="18299">
                  <c:v>25.41623616</c:v>
                </c:pt>
                <c:pt idx="18300">
                  <c:v>25.417625040000001</c:v>
                </c:pt>
                <c:pt idx="18301">
                  <c:v>25.419013920000001</c:v>
                </c:pt>
                <c:pt idx="18302">
                  <c:v>25.420402799999966</c:v>
                </c:pt>
                <c:pt idx="18303">
                  <c:v>25.421791679999963</c:v>
                </c:pt>
                <c:pt idx="18304">
                  <c:v>25.423183199999986</c:v>
                </c:pt>
                <c:pt idx="18305">
                  <c:v>25.424572079999965</c:v>
                </c:pt>
                <c:pt idx="18306">
                  <c:v>25.425949919999965</c:v>
                </c:pt>
                <c:pt idx="18307">
                  <c:v>25.42734432</c:v>
                </c:pt>
                <c:pt idx="18308">
                  <c:v>25.428733199999954</c:v>
                </c:pt>
                <c:pt idx="18309">
                  <c:v>25.430122079999954</c:v>
                </c:pt>
                <c:pt idx="18310">
                  <c:v>25.431513839999965</c:v>
                </c:pt>
                <c:pt idx="18311">
                  <c:v>25.432902720000001</c:v>
                </c:pt>
                <c:pt idx="18312">
                  <c:v>25.434291600000005</c:v>
                </c:pt>
                <c:pt idx="18313">
                  <c:v>25.435683360000002</c:v>
                </c:pt>
                <c:pt idx="18314">
                  <c:v>25.437072239999971</c:v>
                </c:pt>
                <c:pt idx="18315">
                  <c:v>25.438461119999999</c:v>
                </c:pt>
                <c:pt idx="18316">
                  <c:v>25.439850000000028</c:v>
                </c:pt>
                <c:pt idx="18317">
                  <c:v>25.441238879999954</c:v>
                </c:pt>
                <c:pt idx="18318">
                  <c:v>25.442627759999965</c:v>
                </c:pt>
                <c:pt idx="18319">
                  <c:v>25.444016639999965</c:v>
                </c:pt>
                <c:pt idx="18320">
                  <c:v>25.445405519999966</c:v>
                </c:pt>
                <c:pt idx="18321">
                  <c:v>25.446783359999962</c:v>
                </c:pt>
                <c:pt idx="18322">
                  <c:v>25.448172239999934</c:v>
                </c:pt>
                <c:pt idx="18323">
                  <c:v>25.449561119999988</c:v>
                </c:pt>
                <c:pt idx="18324">
                  <c:v>25.450949999999967</c:v>
                </c:pt>
                <c:pt idx="18325">
                  <c:v>25.452338879999942</c:v>
                </c:pt>
                <c:pt idx="18326">
                  <c:v>25.45372776</c:v>
                </c:pt>
                <c:pt idx="18327">
                  <c:v>25.455116639999961</c:v>
                </c:pt>
                <c:pt idx="18328">
                  <c:v>25.45650552</c:v>
                </c:pt>
                <c:pt idx="18329">
                  <c:v>25.457894400000036</c:v>
                </c:pt>
                <c:pt idx="18330">
                  <c:v>25.459283279999966</c:v>
                </c:pt>
                <c:pt idx="18331">
                  <c:v>25.460675039999963</c:v>
                </c:pt>
                <c:pt idx="18332">
                  <c:v>25.462063919999967</c:v>
                </c:pt>
                <c:pt idx="18333">
                  <c:v>25.463452799999967</c:v>
                </c:pt>
                <c:pt idx="18334">
                  <c:v>25.464841679999989</c:v>
                </c:pt>
                <c:pt idx="18335">
                  <c:v>25.466238959999963</c:v>
                </c:pt>
                <c:pt idx="18336">
                  <c:v>25.467627839999942</c:v>
                </c:pt>
                <c:pt idx="18337">
                  <c:v>25.46900544</c:v>
                </c:pt>
                <c:pt idx="18338">
                  <c:v>25.47039432</c:v>
                </c:pt>
                <c:pt idx="18339">
                  <c:v>25.47179448</c:v>
                </c:pt>
                <c:pt idx="18340">
                  <c:v>25.47318336</c:v>
                </c:pt>
                <c:pt idx="18341">
                  <c:v>25.4745612</c:v>
                </c:pt>
                <c:pt idx="18342">
                  <c:v>25.475952720000031</c:v>
                </c:pt>
                <c:pt idx="18343">
                  <c:v>25.477341600000003</c:v>
                </c:pt>
                <c:pt idx="18344">
                  <c:v>25.47873335999995</c:v>
                </c:pt>
                <c:pt idx="18345">
                  <c:v>25.480124879999934</c:v>
                </c:pt>
                <c:pt idx="18346">
                  <c:v>25.481516639999949</c:v>
                </c:pt>
                <c:pt idx="18347">
                  <c:v>25.482902639999942</c:v>
                </c:pt>
                <c:pt idx="18348">
                  <c:v>25.484291519999989</c:v>
                </c:pt>
                <c:pt idx="18349">
                  <c:v>25.485680639999934</c:v>
                </c:pt>
                <c:pt idx="18350">
                  <c:v>25.487069519999967</c:v>
                </c:pt>
                <c:pt idx="18351">
                  <c:v>25.488458399999967</c:v>
                </c:pt>
                <c:pt idx="18352">
                  <c:v>25.489847279999942</c:v>
                </c:pt>
                <c:pt idx="18353">
                  <c:v>25.49123616</c:v>
                </c:pt>
                <c:pt idx="18354">
                  <c:v>25.492627679999934</c:v>
                </c:pt>
                <c:pt idx="18355">
                  <c:v>25.494016559999967</c:v>
                </c:pt>
                <c:pt idx="18356">
                  <c:v>25.495397279999949</c:v>
                </c:pt>
                <c:pt idx="18357">
                  <c:v>25.496786159999989</c:v>
                </c:pt>
                <c:pt idx="18358">
                  <c:v>25.49817504</c:v>
                </c:pt>
                <c:pt idx="18359">
                  <c:v>25.49956392</c:v>
                </c:pt>
                <c:pt idx="18360">
                  <c:v>25.5009528</c:v>
                </c:pt>
                <c:pt idx="18361">
                  <c:v>25.502341679999965</c:v>
                </c:pt>
                <c:pt idx="18362">
                  <c:v>25.503730559999966</c:v>
                </c:pt>
                <c:pt idx="18363">
                  <c:v>25.505119439999966</c:v>
                </c:pt>
                <c:pt idx="18364">
                  <c:v>25.506508319999988</c:v>
                </c:pt>
                <c:pt idx="18365">
                  <c:v>25.507897200000027</c:v>
                </c:pt>
                <c:pt idx="18366">
                  <c:v>25.509286079999967</c:v>
                </c:pt>
                <c:pt idx="18367">
                  <c:v>25.51067784</c:v>
                </c:pt>
                <c:pt idx="18368">
                  <c:v>25.512066720000028</c:v>
                </c:pt>
                <c:pt idx="18369">
                  <c:v>25.513458239999999</c:v>
                </c:pt>
                <c:pt idx="18370">
                  <c:v>25.514850000000049</c:v>
                </c:pt>
                <c:pt idx="18371">
                  <c:v>25.516238880000003</c:v>
                </c:pt>
                <c:pt idx="18372">
                  <c:v>25.51762488</c:v>
                </c:pt>
                <c:pt idx="18373">
                  <c:v>25.519013760000028</c:v>
                </c:pt>
                <c:pt idx="18374">
                  <c:v>25.520402639999954</c:v>
                </c:pt>
                <c:pt idx="18375">
                  <c:v>25.521794400000001</c:v>
                </c:pt>
                <c:pt idx="18376">
                  <c:v>25.523183279999966</c:v>
                </c:pt>
                <c:pt idx="18377">
                  <c:v>25.52456112000004</c:v>
                </c:pt>
                <c:pt idx="18378">
                  <c:v>25.525949999999963</c:v>
                </c:pt>
                <c:pt idx="18379">
                  <c:v>25.52734152</c:v>
                </c:pt>
                <c:pt idx="18380">
                  <c:v>25.528730639999942</c:v>
                </c:pt>
                <c:pt idx="18381">
                  <c:v>25.530122160000001</c:v>
                </c:pt>
                <c:pt idx="18382">
                  <c:v>25.53151656</c:v>
                </c:pt>
                <c:pt idx="18383">
                  <c:v>25.532894400000028</c:v>
                </c:pt>
                <c:pt idx="18384">
                  <c:v>25.534291680000031</c:v>
                </c:pt>
                <c:pt idx="18385">
                  <c:v>25.535672160000001</c:v>
                </c:pt>
                <c:pt idx="18386">
                  <c:v>25.537058400000042</c:v>
                </c:pt>
                <c:pt idx="18387">
                  <c:v>25.538405520000001</c:v>
                </c:pt>
                <c:pt idx="18388">
                  <c:v>25.539844320000036</c:v>
                </c:pt>
                <c:pt idx="18389">
                  <c:v>25.541236079999965</c:v>
                </c:pt>
                <c:pt idx="18390">
                  <c:v>25.542580559999966</c:v>
                </c:pt>
                <c:pt idx="18391">
                  <c:v>25.543961039999999</c:v>
                </c:pt>
                <c:pt idx="18392">
                  <c:v>25.545380639999962</c:v>
                </c:pt>
                <c:pt idx="18393">
                  <c:v>25.546783199999989</c:v>
                </c:pt>
                <c:pt idx="18394">
                  <c:v>25.548158399999988</c:v>
                </c:pt>
                <c:pt idx="18395">
                  <c:v>25.549535999999989</c:v>
                </c:pt>
                <c:pt idx="18396">
                  <c:v>25.550922239999963</c:v>
                </c:pt>
                <c:pt idx="18397">
                  <c:v>25.552344480000002</c:v>
                </c:pt>
                <c:pt idx="18398">
                  <c:v>25.55372496</c:v>
                </c:pt>
                <c:pt idx="18399">
                  <c:v>25.555113839999965</c:v>
                </c:pt>
                <c:pt idx="18400">
                  <c:v>25.556505600000001</c:v>
                </c:pt>
                <c:pt idx="18401">
                  <c:v>25.557894480000044</c:v>
                </c:pt>
                <c:pt idx="18402">
                  <c:v>25.559286</c:v>
                </c:pt>
                <c:pt idx="18403">
                  <c:v>25.560674879999965</c:v>
                </c:pt>
                <c:pt idx="18404">
                  <c:v>25.562063760000001</c:v>
                </c:pt>
                <c:pt idx="18405">
                  <c:v>25.563452639999966</c:v>
                </c:pt>
                <c:pt idx="18406">
                  <c:v>25.564841520000005</c:v>
                </c:pt>
                <c:pt idx="18407">
                  <c:v>25.566233279999949</c:v>
                </c:pt>
                <c:pt idx="18408">
                  <c:v>25.567625039999989</c:v>
                </c:pt>
                <c:pt idx="18409">
                  <c:v>25.569005520000001</c:v>
                </c:pt>
                <c:pt idx="18410">
                  <c:v>25.570394400000001</c:v>
                </c:pt>
                <c:pt idx="18411">
                  <c:v>25.57178616000003</c:v>
                </c:pt>
                <c:pt idx="18412">
                  <c:v>25.573175040000031</c:v>
                </c:pt>
                <c:pt idx="18413">
                  <c:v>25.574563920000031</c:v>
                </c:pt>
                <c:pt idx="18414">
                  <c:v>25.575952800000003</c:v>
                </c:pt>
                <c:pt idx="18415">
                  <c:v>25.57734168</c:v>
                </c:pt>
                <c:pt idx="18416">
                  <c:v>25.578736079999942</c:v>
                </c:pt>
                <c:pt idx="18417">
                  <c:v>25.580124959999971</c:v>
                </c:pt>
                <c:pt idx="18418">
                  <c:v>25.581502799999971</c:v>
                </c:pt>
                <c:pt idx="18419">
                  <c:v>25.58290272</c:v>
                </c:pt>
                <c:pt idx="18420">
                  <c:v>25.5842916</c:v>
                </c:pt>
                <c:pt idx="18421">
                  <c:v>25.585683359999965</c:v>
                </c:pt>
                <c:pt idx="18422">
                  <c:v>25.587072239999966</c:v>
                </c:pt>
                <c:pt idx="18423">
                  <c:v>25.588461120000005</c:v>
                </c:pt>
                <c:pt idx="18424">
                  <c:v>25.589849999999963</c:v>
                </c:pt>
                <c:pt idx="18425">
                  <c:v>25.591224959999987</c:v>
                </c:pt>
                <c:pt idx="18426">
                  <c:v>25.59257496</c:v>
                </c:pt>
                <c:pt idx="18427">
                  <c:v>25.593974880000001</c:v>
                </c:pt>
                <c:pt idx="18428">
                  <c:v>25.595399999999962</c:v>
                </c:pt>
                <c:pt idx="18429">
                  <c:v>25.596788879999963</c:v>
                </c:pt>
                <c:pt idx="18430">
                  <c:v>25.598177759999999</c:v>
                </c:pt>
                <c:pt idx="18431">
                  <c:v>25.599566639999967</c:v>
                </c:pt>
                <c:pt idx="18432">
                  <c:v>25.600958400000053</c:v>
                </c:pt>
                <c:pt idx="18433">
                  <c:v>25.602347279999961</c:v>
                </c:pt>
                <c:pt idx="18434">
                  <c:v>25.60373616</c:v>
                </c:pt>
                <c:pt idx="18435">
                  <c:v>25.605125040000001</c:v>
                </c:pt>
                <c:pt idx="18436">
                  <c:v>25.606513920000001</c:v>
                </c:pt>
                <c:pt idx="18437">
                  <c:v>25.607902800000005</c:v>
                </c:pt>
                <c:pt idx="18438">
                  <c:v>25.609291679999988</c:v>
                </c:pt>
                <c:pt idx="18439">
                  <c:v>25.610680559999999</c:v>
                </c:pt>
                <c:pt idx="18440">
                  <c:v>25.612072080000001</c:v>
                </c:pt>
                <c:pt idx="18441">
                  <c:v>25.613449920000001</c:v>
                </c:pt>
                <c:pt idx="18442">
                  <c:v>25.61483880000004</c:v>
                </c:pt>
                <c:pt idx="18443">
                  <c:v>25.616227680000001</c:v>
                </c:pt>
                <c:pt idx="18444">
                  <c:v>25.61762208</c:v>
                </c:pt>
                <c:pt idx="18445">
                  <c:v>25.619008320000042</c:v>
                </c:pt>
                <c:pt idx="18446">
                  <c:v>25.62040008</c:v>
                </c:pt>
                <c:pt idx="18447">
                  <c:v>25.621788960000028</c:v>
                </c:pt>
                <c:pt idx="18448">
                  <c:v>25.62317784</c:v>
                </c:pt>
                <c:pt idx="18449">
                  <c:v>25.624566720000036</c:v>
                </c:pt>
                <c:pt idx="18450">
                  <c:v>25.62595560000004</c:v>
                </c:pt>
                <c:pt idx="18451">
                  <c:v>25.627344480000001</c:v>
                </c:pt>
                <c:pt idx="18452">
                  <c:v>25.628730480000002</c:v>
                </c:pt>
                <c:pt idx="18453">
                  <c:v>25.630119360000005</c:v>
                </c:pt>
                <c:pt idx="18454">
                  <c:v>25.631508240000031</c:v>
                </c:pt>
                <c:pt idx="18455">
                  <c:v>25.632897120000042</c:v>
                </c:pt>
                <c:pt idx="18456">
                  <c:v>25.634288880000028</c:v>
                </c:pt>
                <c:pt idx="18457">
                  <c:v>25.635677760000029</c:v>
                </c:pt>
                <c:pt idx="18458">
                  <c:v>25.637066640000036</c:v>
                </c:pt>
                <c:pt idx="18459">
                  <c:v>25.63845840000004</c:v>
                </c:pt>
                <c:pt idx="18460">
                  <c:v>25.639847280000001</c:v>
                </c:pt>
                <c:pt idx="18461">
                  <c:v>25.6412388</c:v>
                </c:pt>
                <c:pt idx="18462">
                  <c:v>25.64261376</c:v>
                </c:pt>
                <c:pt idx="18463">
                  <c:v>25.644005520000036</c:v>
                </c:pt>
                <c:pt idx="18464">
                  <c:v>25.645394400000001</c:v>
                </c:pt>
                <c:pt idx="18465">
                  <c:v>25.646783279999966</c:v>
                </c:pt>
                <c:pt idx="18466">
                  <c:v>25.648172160000001</c:v>
                </c:pt>
                <c:pt idx="18467">
                  <c:v>25.649563919999999</c:v>
                </c:pt>
                <c:pt idx="18468">
                  <c:v>25.650952800000027</c:v>
                </c:pt>
                <c:pt idx="18469">
                  <c:v>25.652341679999989</c:v>
                </c:pt>
                <c:pt idx="18470">
                  <c:v>25.653733199999987</c:v>
                </c:pt>
                <c:pt idx="18471">
                  <c:v>25.655122080000002</c:v>
                </c:pt>
                <c:pt idx="18472">
                  <c:v>25.656511200000001</c:v>
                </c:pt>
                <c:pt idx="18473">
                  <c:v>25.65790008000004</c:v>
                </c:pt>
                <c:pt idx="18474">
                  <c:v>25.65928896000004</c:v>
                </c:pt>
                <c:pt idx="18475">
                  <c:v>25.66068048</c:v>
                </c:pt>
                <c:pt idx="18476">
                  <c:v>25.66206936</c:v>
                </c:pt>
                <c:pt idx="18477">
                  <c:v>25.663452720000031</c:v>
                </c:pt>
                <c:pt idx="18478">
                  <c:v>25.664844479999999</c:v>
                </c:pt>
                <c:pt idx="18479">
                  <c:v>25.66623336</c:v>
                </c:pt>
                <c:pt idx="18480">
                  <c:v>25.667622239999961</c:v>
                </c:pt>
                <c:pt idx="18481">
                  <c:v>25.669011120000036</c:v>
                </c:pt>
                <c:pt idx="18482">
                  <c:v>25.670400000000001</c:v>
                </c:pt>
                <c:pt idx="18483">
                  <c:v>25.671788880000001</c:v>
                </c:pt>
                <c:pt idx="18484">
                  <c:v>25.673177760000044</c:v>
                </c:pt>
                <c:pt idx="18485">
                  <c:v>25.674569519999999</c:v>
                </c:pt>
                <c:pt idx="18486">
                  <c:v>25.675958400000042</c:v>
                </c:pt>
                <c:pt idx="18487">
                  <c:v>25.677347279999989</c:v>
                </c:pt>
                <c:pt idx="18488">
                  <c:v>25.67873616</c:v>
                </c:pt>
                <c:pt idx="18489">
                  <c:v>25.68012504</c:v>
                </c:pt>
                <c:pt idx="18490">
                  <c:v>25.681502639999966</c:v>
                </c:pt>
                <c:pt idx="18491">
                  <c:v>25.682897280000002</c:v>
                </c:pt>
                <c:pt idx="18492">
                  <c:v>25.684288799999997</c:v>
                </c:pt>
                <c:pt idx="18493">
                  <c:v>25.685677679999962</c:v>
                </c:pt>
                <c:pt idx="18494">
                  <c:v>25.687066559999987</c:v>
                </c:pt>
                <c:pt idx="18495">
                  <c:v>25.688455439999988</c:v>
                </c:pt>
                <c:pt idx="18496">
                  <c:v>25.689844319999999</c:v>
                </c:pt>
                <c:pt idx="18497">
                  <c:v>25.691233199999999</c:v>
                </c:pt>
                <c:pt idx="18498">
                  <c:v>25.69262207999995</c:v>
                </c:pt>
                <c:pt idx="18499">
                  <c:v>25.694011199999998</c:v>
                </c:pt>
                <c:pt idx="18500">
                  <c:v>25.695400079999967</c:v>
                </c:pt>
                <c:pt idx="18501">
                  <c:v>25.696780560000001</c:v>
                </c:pt>
                <c:pt idx="18502">
                  <c:v>25.698166560000001</c:v>
                </c:pt>
                <c:pt idx="18503">
                  <c:v>25.69955544000004</c:v>
                </c:pt>
                <c:pt idx="18504">
                  <c:v>25.700950080000005</c:v>
                </c:pt>
                <c:pt idx="18505">
                  <c:v>25.702338960000002</c:v>
                </c:pt>
                <c:pt idx="18506">
                  <c:v>25.703727839999942</c:v>
                </c:pt>
                <c:pt idx="18507">
                  <c:v>25.705116719999989</c:v>
                </c:pt>
                <c:pt idx="18508">
                  <c:v>25.7065056</c:v>
                </c:pt>
                <c:pt idx="18509">
                  <c:v>25.707897119999998</c:v>
                </c:pt>
                <c:pt idx="18510">
                  <c:v>25.709285999999999</c:v>
                </c:pt>
                <c:pt idx="18511">
                  <c:v>25.710677759999999</c:v>
                </c:pt>
                <c:pt idx="18512">
                  <c:v>25.71206952</c:v>
                </c:pt>
                <c:pt idx="18513">
                  <c:v>25.713458400000036</c:v>
                </c:pt>
                <c:pt idx="18514">
                  <c:v>25.714847280000001</c:v>
                </c:pt>
                <c:pt idx="18515">
                  <c:v>25.716224880000002</c:v>
                </c:pt>
                <c:pt idx="18516">
                  <c:v>25.717616639999989</c:v>
                </c:pt>
                <c:pt idx="18517">
                  <c:v>25.719008400000028</c:v>
                </c:pt>
                <c:pt idx="18518">
                  <c:v>25.720399919999963</c:v>
                </c:pt>
                <c:pt idx="18519">
                  <c:v>25.721791680000003</c:v>
                </c:pt>
                <c:pt idx="18520">
                  <c:v>25.723180560000003</c:v>
                </c:pt>
                <c:pt idx="18521">
                  <c:v>25.724569440000003</c:v>
                </c:pt>
                <c:pt idx="18522">
                  <c:v>25.725958320000029</c:v>
                </c:pt>
                <c:pt idx="18523">
                  <c:v>25.727347199999986</c:v>
                </c:pt>
                <c:pt idx="18524">
                  <c:v>25.728736079999933</c:v>
                </c:pt>
                <c:pt idx="18525">
                  <c:v>25.730124960000001</c:v>
                </c:pt>
                <c:pt idx="18526">
                  <c:v>25.731513840000002</c:v>
                </c:pt>
                <c:pt idx="18527">
                  <c:v>25.73290272000003</c:v>
                </c:pt>
                <c:pt idx="18528">
                  <c:v>25.734280559999988</c:v>
                </c:pt>
                <c:pt idx="18529">
                  <c:v>25.735683359999989</c:v>
                </c:pt>
                <c:pt idx="18530">
                  <c:v>25.73707224</c:v>
                </c:pt>
                <c:pt idx="18531">
                  <c:v>25.738447199999989</c:v>
                </c:pt>
                <c:pt idx="18532">
                  <c:v>25.73983608</c:v>
                </c:pt>
                <c:pt idx="18533">
                  <c:v>25.741227839999965</c:v>
                </c:pt>
                <c:pt idx="18534">
                  <c:v>25.742616719999965</c:v>
                </c:pt>
                <c:pt idx="18535">
                  <c:v>25.744005600000001</c:v>
                </c:pt>
                <c:pt idx="18536">
                  <c:v>25.745394480000002</c:v>
                </c:pt>
                <c:pt idx="18537">
                  <c:v>25.746783360000002</c:v>
                </c:pt>
                <c:pt idx="18538">
                  <c:v>25.748174879999965</c:v>
                </c:pt>
                <c:pt idx="18539">
                  <c:v>25.749566639999966</c:v>
                </c:pt>
                <c:pt idx="18540">
                  <c:v>25.750955520000044</c:v>
                </c:pt>
                <c:pt idx="18541">
                  <c:v>25.752344400000002</c:v>
                </c:pt>
                <c:pt idx="18542">
                  <c:v>25.753733279999949</c:v>
                </c:pt>
                <c:pt idx="18543">
                  <c:v>25.755125039999989</c:v>
                </c:pt>
                <c:pt idx="18544">
                  <c:v>25.756505520000001</c:v>
                </c:pt>
                <c:pt idx="18545">
                  <c:v>25.75789440000004</c:v>
                </c:pt>
                <c:pt idx="18546">
                  <c:v>25.759283279999963</c:v>
                </c:pt>
                <c:pt idx="18547">
                  <c:v>25.760672159999967</c:v>
                </c:pt>
                <c:pt idx="18548">
                  <c:v>25.762061039999967</c:v>
                </c:pt>
                <c:pt idx="18549">
                  <c:v>25.763449919999942</c:v>
                </c:pt>
                <c:pt idx="18550">
                  <c:v>25.7648388</c:v>
                </c:pt>
                <c:pt idx="18551">
                  <c:v>25.766227679999961</c:v>
                </c:pt>
                <c:pt idx="18552">
                  <c:v>25.767616559999961</c:v>
                </c:pt>
                <c:pt idx="18553">
                  <c:v>25.769005440000001</c:v>
                </c:pt>
                <c:pt idx="18554">
                  <c:v>25.770394320000001</c:v>
                </c:pt>
                <c:pt idx="18555">
                  <c:v>25.771783200000002</c:v>
                </c:pt>
                <c:pt idx="18556">
                  <c:v>25.773172080000002</c:v>
                </c:pt>
                <c:pt idx="18557">
                  <c:v>25.774561200000001</c:v>
                </c:pt>
                <c:pt idx="18558">
                  <c:v>25.775952719999999</c:v>
                </c:pt>
                <c:pt idx="18559">
                  <c:v>25.7773416</c:v>
                </c:pt>
                <c:pt idx="18560">
                  <c:v>25.778733359999961</c:v>
                </c:pt>
                <c:pt idx="18561">
                  <c:v>25.780122239999923</c:v>
                </c:pt>
                <c:pt idx="18562">
                  <c:v>25.781511119999987</c:v>
                </c:pt>
                <c:pt idx="18563">
                  <c:v>25.782899999999962</c:v>
                </c:pt>
                <c:pt idx="18564">
                  <c:v>25.78428048</c:v>
                </c:pt>
                <c:pt idx="18565">
                  <c:v>25.785669359999961</c:v>
                </c:pt>
                <c:pt idx="18566">
                  <c:v>25.78705824</c:v>
                </c:pt>
                <c:pt idx="18567">
                  <c:v>25.788449999999933</c:v>
                </c:pt>
                <c:pt idx="18568">
                  <c:v>25.7898444</c:v>
                </c:pt>
                <c:pt idx="18569">
                  <c:v>25.79123616</c:v>
                </c:pt>
                <c:pt idx="18570">
                  <c:v>25.792625039999965</c:v>
                </c:pt>
                <c:pt idx="18571">
                  <c:v>25.794013920000001</c:v>
                </c:pt>
                <c:pt idx="18572">
                  <c:v>25.795402799999966</c:v>
                </c:pt>
                <c:pt idx="18573">
                  <c:v>25.796791679999963</c:v>
                </c:pt>
                <c:pt idx="18574">
                  <c:v>25.798180559999967</c:v>
                </c:pt>
                <c:pt idx="18575">
                  <c:v>25.799572079999965</c:v>
                </c:pt>
                <c:pt idx="18576">
                  <c:v>25.800961200000032</c:v>
                </c:pt>
                <c:pt idx="18577">
                  <c:v>25.80235008</c:v>
                </c:pt>
                <c:pt idx="18578">
                  <c:v>25.803725040000003</c:v>
                </c:pt>
                <c:pt idx="18579">
                  <c:v>25.80511392</c:v>
                </c:pt>
                <c:pt idx="18580">
                  <c:v>25.806502799999986</c:v>
                </c:pt>
                <c:pt idx="18581">
                  <c:v>25.80789168000004</c:v>
                </c:pt>
                <c:pt idx="18582">
                  <c:v>25.809280560000001</c:v>
                </c:pt>
                <c:pt idx="18583">
                  <c:v>25.810669440000005</c:v>
                </c:pt>
                <c:pt idx="18584">
                  <c:v>25.812058320000045</c:v>
                </c:pt>
                <c:pt idx="18585">
                  <c:v>25.813447200000002</c:v>
                </c:pt>
                <c:pt idx="18586">
                  <c:v>25.814836079999999</c:v>
                </c:pt>
                <c:pt idx="18587">
                  <c:v>25.816224960000028</c:v>
                </c:pt>
                <c:pt idx="18588">
                  <c:v>25.81761384</c:v>
                </c:pt>
                <c:pt idx="18589">
                  <c:v>25.819002720000036</c:v>
                </c:pt>
                <c:pt idx="18590">
                  <c:v>25.820391600000001</c:v>
                </c:pt>
                <c:pt idx="18591">
                  <c:v>25.821780480000001</c:v>
                </c:pt>
                <c:pt idx="18592">
                  <c:v>25.823169360000001</c:v>
                </c:pt>
                <c:pt idx="18593">
                  <c:v>25.824558239999988</c:v>
                </c:pt>
                <c:pt idx="18594">
                  <c:v>25.825947119999999</c:v>
                </c:pt>
                <c:pt idx="18595">
                  <c:v>25.827335999999999</c:v>
                </c:pt>
                <c:pt idx="18596">
                  <c:v>25.828724879999942</c:v>
                </c:pt>
                <c:pt idx="18597">
                  <c:v>25.830113760000028</c:v>
                </c:pt>
                <c:pt idx="18598">
                  <c:v>25.83150264</c:v>
                </c:pt>
                <c:pt idx="18599">
                  <c:v>25.832891520000036</c:v>
                </c:pt>
                <c:pt idx="18600">
                  <c:v>25.834280639999999</c:v>
                </c:pt>
                <c:pt idx="18601">
                  <c:v>25.835672160000001</c:v>
                </c:pt>
                <c:pt idx="18602">
                  <c:v>25.837061040000044</c:v>
                </c:pt>
                <c:pt idx="18603">
                  <c:v>25.838449920000002</c:v>
                </c:pt>
                <c:pt idx="18604">
                  <c:v>25.839841679999999</c:v>
                </c:pt>
                <c:pt idx="18605">
                  <c:v>25.841233199999987</c:v>
                </c:pt>
                <c:pt idx="18606">
                  <c:v>25.842619439999961</c:v>
                </c:pt>
                <c:pt idx="18607">
                  <c:v>25.844008320000036</c:v>
                </c:pt>
                <c:pt idx="18608">
                  <c:v>25.845397199999987</c:v>
                </c:pt>
                <c:pt idx="18609">
                  <c:v>25.8467916</c:v>
                </c:pt>
                <c:pt idx="18610">
                  <c:v>25.848177840000002</c:v>
                </c:pt>
                <c:pt idx="18611">
                  <c:v>25.84956936</c:v>
                </c:pt>
                <c:pt idx="18612">
                  <c:v>25.850958240000036</c:v>
                </c:pt>
                <c:pt idx="18613">
                  <c:v>25.852333199999986</c:v>
                </c:pt>
                <c:pt idx="18614">
                  <c:v>25.853735999999987</c:v>
                </c:pt>
                <c:pt idx="18615">
                  <c:v>25.855113839999966</c:v>
                </c:pt>
                <c:pt idx="18616">
                  <c:v>25.856502720000005</c:v>
                </c:pt>
                <c:pt idx="18617">
                  <c:v>25.857891600000045</c:v>
                </c:pt>
                <c:pt idx="18618">
                  <c:v>25.859280480000031</c:v>
                </c:pt>
                <c:pt idx="18619">
                  <c:v>25.860674879999966</c:v>
                </c:pt>
                <c:pt idx="18620">
                  <c:v>25.862063760000005</c:v>
                </c:pt>
                <c:pt idx="18621">
                  <c:v>25.863452640000002</c:v>
                </c:pt>
                <c:pt idx="18622">
                  <c:v>25.864841520000031</c:v>
                </c:pt>
                <c:pt idx="18623">
                  <c:v>25.866230639999966</c:v>
                </c:pt>
                <c:pt idx="18624">
                  <c:v>25.867619520000002</c:v>
                </c:pt>
                <c:pt idx="18625">
                  <c:v>25.86900840000003</c:v>
                </c:pt>
                <c:pt idx="18626">
                  <c:v>25.870397280000002</c:v>
                </c:pt>
                <c:pt idx="18627">
                  <c:v>25.871786159999999</c:v>
                </c:pt>
                <c:pt idx="18628">
                  <c:v>25.873175040000028</c:v>
                </c:pt>
                <c:pt idx="18629">
                  <c:v>25.874566559999987</c:v>
                </c:pt>
                <c:pt idx="18630">
                  <c:v>25.875958320000045</c:v>
                </c:pt>
                <c:pt idx="18631">
                  <c:v>25.877347199999999</c:v>
                </c:pt>
                <c:pt idx="18632">
                  <c:v>25.878736079999943</c:v>
                </c:pt>
                <c:pt idx="18633">
                  <c:v>25.88012496</c:v>
                </c:pt>
                <c:pt idx="18634">
                  <c:v>25.881513839999954</c:v>
                </c:pt>
                <c:pt idx="18635">
                  <c:v>25.882902720000001</c:v>
                </c:pt>
                <c:pt idx="18636">
                  <c:v>25.884291600000001</c:v>
                </c:pt>
                <c:pt idx="18637">
                  <c:v>25.885669439999965</c:v>
                </c:pt>
                <c:pt idx="18638">
                  <c:v>25.88705832000004</c:v>
                </c:pt>
                <c:pt idx="18639">
                  <c:v>25.888447199999966</c:v>
                </c:pt>
                <c:pt idx="18640">
                  <c:v>25.889838960000031</c:v>
                </c:pt>
                <c:pt idx="18641">
                  <c:v>25.891227839999971</c:v>
                </c:pt>
                <c:pt idx="18642">
                  <c:v>25.892619359999962</c:v>
                </c:pt>
                <c:pt idx="18643">
                  <c:v>25.894011120000044</c:v>
                </c:pt>
                <c:pt idx="18644">
                  <c:v>25.895400000000002</c:v>
                </c:pt>
                <c:pt idx="18645">
                  <c:v>25.89678048</c:v>
                </c:pt>
                <c:pt idx="18646">
                  <c:v>25.898169360000001</c:v>
                </c:pt>
                <c:pt idx="18647">
                  <c:v>25.899558240000001</c:v>
                </c:pt>
                <c:pt idx="18648">
                  <c:v>25.900947120000001</c:v>
                </c:pt>
                <c:pt idx="18649">
                  <c:v>25.902338879999935</c:v>
                </c:pt>
                <c:pt idx="18650">
                  <c:v>25.903727759999967</c:v>
                </c:pt>
                <c:pt idx="18651">
                  <c:v>25.905116639999942</c:v>
                </c:pt>
                <c:pt idx="18652">
                  <c:v>25.9065084</c:v>
                </c:pt>
                <c:pt idx="18653">
                  <c:v>25.90789728</c:v>
                </c:pt>
                <c:pt idx="18654">
                  <c:v>25.909283279999954</c:v>
                </c:pt>
                <c:pt idx="18655">
                  <c:v>25.910675040000001</c:v>
                </c:pt>
                <c:pt idx="18656">
                  <c:v>25.912063920000001</c:v>
                </c:pt>
                <c:pt idx="18657">
                  <c:v>25.913452800000002</c:v>
                </c:pt>
                <c:pt idx="18658">
                  <c:v>25.914841680000031</c:v>
                </c:pt>
                <c:pt idx="18659">
                  <c:v>25.916230560000002</c:v>
                </c:pt>
                <c:pt idx="18660">
                  <c:v>25.917616559999967</c:v>
                </c:pt>
                <c:pt idx="18661">
                  <c:v>25.919005439999999</c:v>
                </c:pt>
                <c:pt idx="18662">
                  <c:v>25.920397199999989</c:v>
                </c:pt>
                <c:pt idx="18663">
                  <c:v>25.921786079999961</c:v>
                </c:pt>
                <c:pt idx="18664">
                  <c:v>25.923177839999965</c:v>
                </c:pt>
                <c:pt idx="18665">
                  <c:v>25.924566720000001</c:v>
                </c:pt>
                <c:pt idx="18666">
                  <c:v>25.925955600000005</c:v>
                </c:pt>
                <c:pt idx="18667">
                  <c:v>25.927344480000002</c:v>
                </c:pt>
                <c:pt idx="18668">
                  <c:v>25.928733359999949</c:v>
                </c:pt>
                <c:pt idx="18669">
                  <c:v>25.930124879999966</c:v>
                </c:pt>
                <c:pt idx="18670">
                  <c:v>25.931502719999987</c:v>
                </c:pt>
                <c:pt idx="18671">
                  <c:v>25.932894480000005</c:v>
                </c:pt>
                <c:pt idx="18672">
                  <c:v>25.934286</c:v>
                </c:pt>
                <c:pt idx="18673">
                  <c:v>25.935674879999965</c:v>
                </c:pt>
                <c:pt idx="18674">
                  <c:v>25.93706376000004</c:v>
                </c:pt>
                <c:pt idx="18675">
                  <c:v>25.938447119999989</c:v>
                </c:pt>
                <c:pt idx="18676">
                  <c:v>25.93983888</c:v>
                </c:pt>
                <c:pt idx="18677">
                  <c:v>25.94122776</c:v>
                </c:pt>
                <c:pt idx="18678">
                  <c:v>25.942619519999933</c:v>
                </c:pt>
                <c:pt idx="18679">
                  <c:v>25.944008400000001</c:v>
                </c:pt>
                <c:pt idx="18680">
                  <c:v>25.945399919999961</c:v>
                </c:pt>
                <c:pt idx="18681">
                  <c:v>25.946788799999986</c:v>
                </c:pt>
                <c:pt idx="18682">
                  <c:v>25.948180559999958</c:v>
                </c:pt>
                <c:pt idx="18683">
                  <c:v>25.949558400000001</c:v>
                </c:pt>
                <c:pt idx="18684">
                  <c:v>25.950949919999989</c:v>
                </c:pt>
                <c:pt idx="18685">
                  <c:v>25.952336160000002</c:v>
                </c:pt>
                <c:pt idx="18686">
                  <c:v>25.953725040000002</c:v>
                </c:pt>
                <c:pt idx="18687">
                  <c:v>25.955113920000002</c:v>
                </c:pt>
                <c:pt idx="18688">
                  <c:v>25.956502799999971</c:v>
                </c:pt>
                <c:pt idx="18689">
                  <c:v>25.957891679999999</c:v>
                </c:pt>
                <c:pt idx="18690">
                  <c:v>25.95928056</c:v>
                </c:pt>
                <c:pt idx="18691">
                  <c:v>25.960672079999945</c:v>
                </c:pt>
                <c:pt idx="18692">
                  <c:v>25.962069359999965</c:v>
                </c:pt>
                <c:pt idx="18693">
                  <c:v>25.963458239999966</c:v>
                </c:pt>
                <c:pt idx="18694">
                  <c:v>25.964847120000005</c:v>
                </c:pt>
                <c:pt idx="18695">
                  <c:v>25.966230479999961</c:v>
                </c:pt>
                <c:pt idx="18696">
                  <c:v>25.967611199999986</c:v>
                </c:pt>
                <c:pt idx="18697">
                  <c:v>25.969008239999965</c:v>
                </c:pt>
                <c:pt idx="18698">
                  <c:v>25.970399999999962</c:v>
                </c:pt>
                <c:pt idx="18699">
                  <c:v>25.97179152</c:v>
                </c:pt>
                <c:pt idx="18700">
                  <c:v>25.973180640000002</c:v>
                </c:pt>
                <c:pt idx="18701">
                  <c:v>25.974569519999989</c:v>
                </c:pt>
                <c:pt idx="18702">
                  <c:v>25.975958400000028</c:v>
                </c:pt>
                <c:pt idx="18703">
                  <c:v>25.977347279999961</c:v>
                </c:pt>
                <c:pt idx="18704">
                  <c:v>25.978736159999961</c:v>
                </c:pt>
                <c:pt idx="18705">
                  <c:v>25.980113760000002</c:v>
                </c:pt>
                <c:pt idx="18706">
                  <c:v>25.981502639999949</c:v>
                </c:pt>
                <c:pt idx="18707">
                  <c:v>25.982891520000003</c:v>
                </c:pt>
                <c:pt idx="18708">
                  <c:v>25.98428327999995</c:v>
                </c:pt>
                <c:pt idx="18709">
                  <c:v>25.985669519999945</c:v>
                </c:pt>
                <c:pt idx="18710">
                  <c:v>25.98706104</c:v>
                </c:pt>
                <c:pt idx="18711">
                  <c:v>25.988449919999933</c:v>
                </c:pt>
                <c:pt idx="18712">
                  <c:v>25.989838799999987</c:v>
                </c:pt>
                <c:pt idx="18713">
                  <c:v>25.991227679999966</c:v>
                </c:pt>
                <c:pt idx="18714">
                  <c:v>25.992613919999961</c:v>
                </c:pt>
                <c:pt idx="18715">
                  <c:v>25.994002799999986</c:v>
                </c:pt>
                <c:pt idx="18716">
                  <c:v>25.995391679999965</c:v>
                </c:pt>
                <c:pt idx="18717">
                  <c:v>25.996780559999966</c:v>
                </c:pt>
                <c:pt idx="18718">
                  <c:v>25.998169440000002</c:v>
                </c:pt>
                <c:pt idx="18719">
                  <c:v>25.99955832000003</c:v>
                </c:pt>
                <c:pt idx="18720">
                  <c:v>26.000947200000002</c:v>
                </c:pt>
                <c:pt idx="18721">
                  <c:v>26.002338959999989</c:v>
                </c:pt>
                <c:pt idx="18722">
                  <c:v>26.003727839999957</c:v>
                </c:pt>
                <c:pt idx="18723">
                  <c:v>26.00511672</c:v>
                </c:pt>
                <c:pt idx="18724">
                  <c:v>26.006505600000001</c:v>
                </c:pt>
                <c:pt idx="18725">
                  <c:v>26.007897120000042</c:v>
                </c:pt>
                <c:pt idx="18726">
                  <c:v>26.009285999999999</c:v>
                </c:pt>
                <c:pt idx="18727">
                  <c:v>26.01067488</c:v>
                </c:pt>
                <c:pt idx="18728">
                  <c:v>26.012063760000036</c:v>
                </c:pt>
                <c:pt idx="18729">
                  <c:v>26.013455520000036</c:v>
                </c:pt>
                <c:pt idx="18730">
                  <c:v>26.014847280000001</c:v>
                </c:pt>
                <c:pt idx="18731">
                  <c:v>26.016222239999966</c:v>
                </c:pt>
                <c:pt idx="18732">
                  <c:v>26.017625040000031</c:v>
                </c:pt>
                <c:pt idx="18733">
                  <c:v>26.019000000000005</c:v>
                </c:pt>
                <c:pt idx="18734">
                  <c:v>26.02039152</c:v>
                </c:pt>
                <c:pt idx="18735">
                  <c:v>26.021780639999989</c:v>
                </c:pt>
                <c:pt idx="18736">
                  <c:v>26.02316952</c:v>
                </c:pt>
                <c:pt idx="18737">
                  <c:v>26.024563919999999</c:v>
                </c:pt>
                <c:pt idx="18738">
                  <c:v>26.025952799999999</c:v>
                </c:pt>
                <c:pt idx="18739">
                  <c:v>26.027344320000001</c:v>
                </c:pt>
                <c:pt idx="18740">
                  <c:v>26.02873055999995</c:v>
                </c:pt>
                <c:pt idx="18741">
                  <c:v>26.03011656</c:v>
                </c:pt>
                <c:pt idx="18742">
                  <c:v>26.031508320000036</c:v>
                </c:pt>
                <c:pt idx="18743">
                  <c:v>26.032900080000001</c:v>
                </c:pt>
                <c:pt idx="18744">
                  <c:v>26.03428896000004</c:v>
                </c:pt>
                <c:pt idx="18745">
                  <c:v>26.035677840000002</c:v>
                </c:pt>
                <c:pt idx="18746">
                  <c:v>26.037066720000045</c:v>
                </c:pt>
                <c:pt idx="18747">
                  <c:v>26.038455600000031</c:v>
                </c:pt>
                <c:pt idx="18748">
                  <c:v>26.039844479999999</c:v>
                </c:pt>
                <c:pt idx="18749">
                  <c:v>26.04123336</c:v>
                </c:pt>
                <c:pt idx="18750">
                  <c:v>26.042622239999922</c:v>
                </c:pt>
                <c:pt idx="18751">
                  <c:v>26.044011120000036</c:v>
                </c:pt>
                <c:pt idx="18752">
                  <c:v>26.045402639999942</c:v>
                </c:pt>
                <c:pt idx="18753">
                  <c:v>26.046791519999989</c:v>
                </c:pt>
                <c:pt idx="18754">
                  <c:v>26.048180639999963</c:v>
                </c:pt>
                <c:pt idx="18755">
                  <c:v>26.04955824</c:v>
                </c:pt>
                <c:pt idx="18756">
                  <c:v>26.05095264000003</c:v>
                </c:pt>
                <c:pt idx="18757">
                  <c:v>26.052341520000002</c:v>
                </c:pt>
                <c:pt idx="18758">
                  <c:v>26.053730639999966</c:v>
                </c:pt>
                <c:pt idx="18759">
                  <c:v>26.055119520000002</c:v>
                </c:pt>
                <c:pt idx="18760">
                  <c:v>26.05650840000003</c:v>
                </c:pt>
                <c:pt idx="18761">
                  <c:v>26.057897280000031</c:v>
                </c:pt>
                <c:pt idx="18762">
                  <c:v>26.059286159999999</c:v>
                </c:pt>
                <c:pt idx="18763">
                  <c:v>26.06067504</c:v>
                </c:pt>
                <c:pt idx="18764">
                  <c:v>26.06206392</c:v>
                </c:pt>
                <c:pt idx="18765">
                  <c:v>26.063452799999986</c:v>
                </c:pt>
                <c:pt idx="18766">
                  <c:v>26.064841680000001</c:v>
                </c:pt>
                <c:pt idx="18767">
                  <c:v>26.066230559999966</c:v>
                </c:pt>
                <c:pt idx="18768">
                  <c:v>26.067619439999966</c:v>
                </c:pt>
                <c:pt idx="18769">
                  <c:v>26.069013839999954</c:v>
                </c:pt>
                <c:pt idx="18770">
                  <c:v>26.070402720000001</c:v>
                </c:pt>
                <c:pt idx="18771">
                  <c:v>26.071791600000001</c:v>
                </c:pt>
                <c:pt idx="18772">
                  <c:v>26.073180480000001</c:v>
                </c:pt>
                <c:pt idx="18773">
                  <c:v>26.074569359999987</c:v>
                </c:pt>
                <c:pt idx="18774">
                  <c:v>26.075947200000002</c:v>
                </c:pt>
                <c:pt idx="18775">
                  <c:v>26.077333199999988</c:v>
                </c:pt>
                <c:pt idx="18776">
                  <c:v>26.078735999999989</c:v>
                </c:pt>
                <c:pt idx="18777">
                  <c:v>26.080111199999987</c:v>
                </c:pt>
                <c:pt idx="18778">
                  <c:v>26.08151376</c:v>
                </c:pt>
                <c:pt idx="18779">
                  <c:v>26.0828916</c:v>
                </c:pt>
                <c:pt idx="18780">
                  <c:v>26.08428048</c:v>
                </c:pt>
                <c:pt idx="18781">
                  <c:v>26.085669359999965</c:v>
                </c:pt>
                <c:pt idx="18782">
                  <c:v>26.087058240000001</c:v>
                </c:pt>
                <c:pt idx="18783">
                  <c:v>26.088449999999934</c:v>
                </c:pt>
                <c:pt idx="18784">
                  <c:v>26.08984152</c:v>
                </c:pt>
                <c:pt idx="18785">
                  <c:v>26.091230639999971</c:v>
                </c:pt>
                <c:pt idx="18786">
                  <c:v>26.09261951999995</c:v>
                </c:pt>
                <c:pt idx="18787">
                  <c:v>26.094005520000028</c:v>
                </c:pt>
                <c:pt idx="18788">
                  <c:v>26.095397279999954</c:v>
                </c:pt>
                <c:pt idx="18789">
                  <c:v>26.096788799999999</c:v>
                </c:pt>
                <c:pt idx="18790">
                  <c:v>26.098180560000003</c:v>
                </c:pt>
                <c:pt idx="18791">
                  <c:v>26.099569440000003</c:v>
                </c:pt>
                <c:pt idx="18792">
                  <c:v>26.100958320000061</c:v>
                </c:pt>
                <c:pt idx="18793">
                  <c:v>26.102347199999986</c:v>
                </c:pt>
                <c:pt idx="18794">
                  <c:v>26.103736079999965</c:v>
                </c:pt>
                <c:pt idx="18795">
                  <c:v>26.105124960000001</c:v>
                </c:pt>
                <c:pt idx="18796">
                  <c:v>26.106513840000002</c:v>
                </c:pt>
                <c:pt idx="18797">
                  <c:v>26.107891680000044</c:v>
                </c:pt>
                <c:pt idx="18798">
                  <c:v>26.109280559999988</c:v>
                </c:pt>
                <c:pt idx="18799">
                  <c:v>26.110669439999999</c:v>
                </c:pt>
                <c:pt idx="18800">
                  <c:v>26.112058320000042</c:v>
                </c:pt>
                <c:pt idx="18801">
                  <c:v>26.113450080000028</c:v>
                </c:pt>
                <c:pt idx="18802">
                  <c:v>26.114838960000061</c:v>
                </c:pt>
                <c:pt idx="18803">
                  <c:v>26.116227840000001</c:v>
                </c:pt>
                <c:pt idx="18804">
                  <c:v>26.11761672000004</c:v>
                </c:pt>
                <c:pt idx="18805">
                  <c:v>26.11900560000004</c:v>
                </c:pt>
                <c:pt idx="18806">
                  <c:v>26.120394480000005</c:v>
                </c:pt>
                <c:pt idx="18807">
                  <c:v>26.121786</c:v>
                </c:pt>
                <c:pt idx="18808">
                  <c:v>26.123174880000001</c:v>
                </c:pt>
                <c:pt idx="18809">
                  <c:v>26.124569520000001</c:v>
                </c:pt>
                <c:pt idx="18810">
                  <c:v>26.125958399999998</c:v>
                </c:pt>
                <c:pt idx="18811">
                  <c:v>26.127347279999967</c:v>
                </c:pt>
                <c:pt idx="18812">
                  <c:v>26.128736159999967</c:v>
                </c:pt>
                <c:pt idx="18813">
                  <c:v>26.130125039999999</c:v>
                </c:pt>
                <c:pt idx="18814">
                  <c:v>26.131511039999999</c:v>
                </c:pt>
                <c:pt idx="18815">
                  <c:v>26.13289152000004</c:v>
                </c:pt>
                <c:pt idx="18816">
                  <c:v>26.134280640000028</c:v>
                </c:pt>
                <c:pt idx="18817">
                  <c:v>26.13566952</c:v>
                </c:pt>
                <c:pt idx="18818">
                  <c:v>26.137058400000061</c:v>
                </c:pt>
                <c:pt idx="18819">
                  <c:v>26.138449919999989</c:v>
                </c:pt>
                <c:pt idx="18820">
                  <c:v>26.139838800000028</c:v>
                </c:pt>
                <c:pt idx="18821">
                  <c:v>26.14122768</c:v>
                </c:pt>
                <c:pt idx="18822">
                  <c:v>26.142616559999961</c:v>
                </c:pt>
                <c:pt idx="18823">
                  <c:v>26.144005440000036</c:v>
                </c:pt>
                <c:pt idx="18824">
                  <c:v>26.145394320000001</c:v>
                </c:pt>
                <c:pt idx="18825">
                  <c:v>26.146783200000002</c:v>
                </c:pt>
                <c:pt idx="18826">
                  <c:v>26.148174960000031</c:v>
                </c:pt>
                <c:pt idx="18827">
                  <c:v>26.149563839999967</c:v>
                </c:pt>
                <c:pt idx="18828">
                  <c:v>26.150952720000042</c:v>
                </c:pt>
                <c:pt idx="18829">
                  <c:v>26.15234448</c:v>
                </c:pt>
                <c:pt idx="18830">
                  <c:v>26.153736000000002</c:v>
                </c:pt>
                <c:pt idx="18831">
                  <c:v>26.155124880000002</c:v>
                </c:pt>
                <c:pt idx="18832">
                  <c:v>26.156513759999999</c:v>
                </c:pt>
                <c:pt idx="18833">
                  <c:v>26.157902640000028</c:v>
                </c:pt>
                <c:pt idx="18834">
                  <c:v>26.159291520000028</c:v>
                </c:pt>
                <c:pt idx="18835">
                  <c:v>26.160680640000002</c:v>
                </c:pt>
                <c:pt idx="18836">
                  <c:v>26.162069519999989</c:v>
                </c:pt>
                <c:pt idx="18837">
                  <c:v>26.163444479999967</c:v>
                </c:pt>
                <c:pt idx="18838">
                  <c:v>26.164836000000001</c:v>
                </c:pt>
                <c:pt idx="18839">
                  <c:v>26.166224879999966</c:v>
                </c:pt>
                <c:pt idx="18840">
                  <c:v>26.167613760000005</c:v>
                </c:pt>
                <c:pt idx="18841">
                  <c:v>26.169002640000002</c:v>
                </c:pt>
                <c:pt idx="18842">
                  <c:v>26.170394399999999</c:v>
                </c:pt>
                <c:pt idx="18843">
                  <c:v>26.17178328</c:v>
                </c:pt>
                <c:pt idx="18844">
                  <c:v>26.173175040000036</c:v>
                </c:pt>
                <c:pt idx="18845">
                  <c:v>26.174566560000031</c:v>
                </c:pt>
                <c:pt idx="18846">
                  <c:v>26.175955440000042</c:v>
                </c:pt>
                <c:pt idx="18847">
                  <c:v>26.177344320000028</c:v>
                </c:pt>
                <c:pt idx="18848">
                  <c:v>26.178730559999963</c:v>
                </c:pt>
                <c:pt idx="18849">
                  <c:v>26.180119439999967</c:v>
                </c:pt>
                <c:pt idx="18850">
                  <c:v>26.181511199999999</c:v>
                </c:pt>
                <c:pt idx="18851">
                  <c:v>26.18290008</c:v>
                </c:pt>
                <c:pt idx="18852">
                  <c:v>26.184288960000028</c:v>
                </c:pt>
                <c:pt idx="18853">
                  <c:v>26.185680480000002</c:v>
                </c:pt>
                <c:pt idx="18854">
                  <c:v>26.187069360000031</c:v>
                </c:pt>
                <c:pt idx="18855">
                  <c:v>26.18844719999997</c:v>
                </c:pt>
                <c:pt idx="18856">
                  <c:v>26.189836079999989</c:v>
                </c:pt>
                <c:pt idx="18857">
                  <c:v>26.191224960000028</c:v>
                </c:pt>
                <c:pt idx="18858">
                  <c:v>26.192613839999961</c:v>
                </c:pt>
                <c:pt idx="18859">
                  <c:v>26.194002720000036</c:v>
                </c:pt>
                <c:pt idx="18860">
                  <c:v>26.195391600000001</c:v>
                </c:pt>
                <c:pt idx="18861">
                  <c:v>26.196783359999987</c:v>
                </c:pt>
                <c:pt idx="18862">
                  <c:v>26.198172239999963</c:v>
                </c:pt>
                <c:pt idx="18863">
                  <c:v>26.199558239999988</c:v>
                </c:pt>
                <c:pt idx="18864">
                  <c:v>26.200949999999967</c:v>
                </c:pt>
                <c:pt idx="18865">
                  <c:v>26.202335999999967</c:v>
                </c:pt>
                <c:pt idx="18866">
                  <c:v>26.20372776</c:v>
                </c:pt>
                <c:pt idx="18867">
                  <c:v>26.205116639999961</c:v>
                </c:pt>
                <c:pt idx="18868">
                  <c:v>26.20650552</c:v>
                </c:pt>
                <c:pt idx="18869">
                  <c:v>26.207897280000001</c:v>
                </c:pt>
                <c:pt idx="18870">
                  <c:v>26.209286160000001</c:v>
                </c:pt>
                <c:pt idx="18871">
                  <c:v>26.210675039999987</c:v>
                </c:pt>
                <c:pt idx="18872">
                  <c:v>26.212063919999999</c:v>
                </c:pt>
                <c:pt idx="18873">
                  <c:v>26.213449920000002</c:v>
                </c:pt>
                <c:pt idx="18874">
                  <c:v>26.214838800000027</c:v>
                </c:pt>
                <c:pt idx="18875">
                  <c:v>26.216227679999989</c:v>
                </c:pt>
                <c:pt idx="18876">
                  <c:v>26.21761656</c:v>
                </c:pt>
                <c:pt idx="18877">
                  <c:v>26.219005440000029</c:v>
                </c:pt>
                <c:pt idx="18878">
                  <c:v>26.22039432</c:v>
                </c:pt>
                <c:pt idx="18879">
                  <c:v>26.221786079999966</c:v>
                </c:pt>
                <c:pt idx="18880">
                  <c:v>26.223174960000001</c:v>
                </c:pt>
                <c:pt idx="18881">
                  <c:v>26.224563840000002</c:v>
                </c:pt>
                <c:pt idx="18882">
                  <c:v>26.225952720000031</c:v>
                </c:pt>
                <c:pt idx="18883">
                  <c:v>26.227341600000003</c:v>
                </c:pt>
                <c:pt idx="18884">
                  <c:v>26.22873047999995</c:v>
                </c:pt>
                <c:pt idx="18885">
                  <c:v>26.230119360000003</c:v>
                </c:pt>
                <c:pt idx="18886">
                  <c:v>26.231511120000036</c:v>
                </c:pt>
                <c:pt idx="18887">
                  <c:v>26.232900000000001</c:v>
                </c:pt>
                <c:pt idx="18888">
                  <c:v>26.234288880000001</c:v>
                </c:pt>
                <c:pt idx="18889">
                  <c:v>26.235666719999987</c:v>
                </c:pt>
                <c:pt idx="18890">
                  <c:v>26.237061120000053</c:v>
                </c:pt>
                <c:pt idx="18891">
                  <c:v>26.23844712</c:v>
                </c:pt>
                <c:pt idx="18892">
                  <c:v>26.239836</c:v>
                </c:pt>
                <c:pt idx="18893">
                  <c:v>26.241227760000001</c:v>
                </c:pt>
                <c:pt idx="18894">
                  <c:v>26.242616639999934</c:v>
                </c:pt>
                <c:pt idx="18895">
                  <c:v>26.244002639999966</c:v>
                </c:pt>
                <c:pt idx="18896">
                  <c:v>26.245391519999963</c:v>
                </c:pt>
                <c:pt idx="18897">
                  <c:v>26.246780639999965</c:v>
                </c:pt>
                <c:pt idx="18898">
                  <c:v>26.248169519999966</c:v>
                </c:pt>
                <c:pt idx="18899">
                  <c:v>26.24956392</c:v>
                </c:pt>
                <c:pt idx="18900">
                  <c:v>26.25094992</c:v>
                </c:pt>
                <c:pt idx="18901">
                  <c:v>26.252338799999986</c:v>
                </c:pt>
                <c:pt idx="18902">
                  <c:v>26.253727679999965</c:v>
                </c:pt>
                <c:pt idx="18903">
                  <c:v>26.255116559999966</c:v>
                </c:pt>
                <c:pt idx="18904">
                  <c:v>26.256508319999988</c:v>
                </c:pt>
                <c:pt idx="18905">
                  <c:v>26.257897200000027</c:v>
                </c:pt>
                <c:pt idx="18906">
                  <c:v>26.259288959999999</c:v>
                </c:pt>
                <c:pt idx="18907">
                  <c:v>26.260680479999966</c:v>
                </c:pt>
                <c:pt idx="18908">
                  <c:v>26.262069359999963</c:v>
                </c:pt>
                <c:pt idx="18909">
                  <c:v>26.263458239999967</c:v>
                </c:pt>
                <c:pt idx="18910">
                  <c:v>26.264847119999999</c:v>
                </c:pt>
                <c:pt idx="18911">
                  <c:v>26.266235999999989</c:v>
                </c:pt>
                <c:pt idx="18912">
                  <c:v>26.26762487999995</c:v>
                </c:pt>
                <c:pt idx="18913">
                  <c:v>26.269002720000003</c:v>
                </c:pt>
                <c:pt idx="18914">
                  <c:v>26.27039448</c:v>
                </c:pt>
                <c:pt idx="18915">
                  <c:v>26.271783360000001</c:v>
                </c:pt>
                <c:pt idx="18916">
                  <c:v>26.273172239999965</c:v>
                </c:pt>
                <c:pt idx="18917">
                  <c:v>26.27456112000004</c:v>
                </c:pt>
                <c:pt idx="18918">
                  <c:v>26.27595264</c:v>
                </c:pt>
                <c:pt idx="18919">
                  <c:v>26.277338879999967</c:v>
                </c:pt>
                <c:pt idx="18920">
                  <c:v>26.278727759999967</c:v>
                </c:pt>
                <c:pt idx="18921">
                  <c:v>26.28011951999995</c:v>
                </c:pt>
                <c:pt idx="18922">
                  <c:v>26.281511040000002</c:v>
                </c:pt>
                <c:pt idx="18923">
                  <c:v>26.282899919999963</c:v>
                </c:pt>
                <c:pt idx="18924">
                  <c:v>26.284286160000001</c:v>
                </c:pt>
                <c:pt idx="18925">
                  <c:v>26.285675039999965</c:v>
                </c:pt>
                <c:pt idx="18926">
                  <c:v>26.287063920000001</c:v>
                </c:pt>
                <c:pt idx="18927">
                  <c:v>26.288452799999966</c:v>
                </c:pt>
                <c:pt idx="18928">
                  <c:v>26.289841680000002</c:v>
                </c:pt>
                <c:pt idx="18929">
                  <c:v>26.291230560000002</c:v>
                </c:pt>
                <c:pt idx="18930">
                  <c:v>26.292619439999942</c:v>
                </c:pt>
                <c:pt idx="18931">
                  <c:v>26.294008320000028</c:v>
                </c:pt>
                <c:pt idx="18932">
                  <c:v>26.295400079999954</c:v>
                </c:pt>
                <c:pt idx="18933">
                  <c:v>26.296788960000001</c:v>
                </c:pt>
                <c:pt idx="18934">
                  <c:v>26.298177839999965</c:v>
                </c:pt>
                <c:pt idx="18935">
                  <c:v>26.299566720000001</c:v>
                </c:pt>
                <c:pt idx="18936">
                  <c:v>26.300955600000044</c:v>
                </c:pt>
                <c:pt idx="18937">
                  <c:v>26.302344480000002</c:v>
                </c:pt>
                <c:pt idx="18938">
                  <c:v>26.303735999999986</c:v>
                </c:pt>
                <c:pt idx="18939">
                  <c:v>26.305113839999965</c:v>
                </c:pt>
                <c:pt idx="18940">
                  <c:v>26.306505600000001</c:v>
                </c:pt>
                <c:pt idx="18941">
                  <c:v>26.307894480000044</c:v>
                </c:pt>
                <c:pt idx="18942">
                  <c:v>26.30928336000003</c:v>
                </c:pt>
                <c:pt idx="18943">
                  <c:v>26.310672240000002</c:v>
                </c:pt>
                <c:pt idx="18944">
                  <c:v>26.31206376000004</c:v>
                </c:pt>
                <c:pt idx="18945">
                  <c:v>26.313452640000001</c:v>
                </c:pt>
                <c:pt idx="18946">
                  <c:v>26.314841520000044</c:v>
                </c:pt>
                <c:pt idx="18947">
                  <c:v>26.316230640000001</c:v>
                </c:pt>
                <c:pt idx="18948">
                  <c:v>26.317619520000001</c:v>
                </c:pt>
                <c:pt idx="18949">
                  <c:v>26.31900840000004</c:v>
                </c:pt>
                <c:pt idx="18950">
                  <c:v>26.320397280000002</c:v>
                </c:pt>
                <c:pt idx="18951">
                  <c:v>26.32178616000003</c:v>
                </c:pt>
                <c:pt idx="18952">
                  <c:v>26.323177680000001</c:v>
                </c:pt>
                <c:pt idx="18953">
                  <c:v>26.324566560000001</c:v>
                </c:pt>
                <c:pt idx="18954">
                  <c:v>26.32595544000004</c:v>
                </c:pt>
                <c:pt idx="18955">
                  <c:v>26.327344319999987</c:v>
                </c:pt>
                <c:pt idx="18956">
                  <c:v>26.328733199999967</c:v>
                </c:pt>
                <c:pt idx="18957">
                  <c:v>26.330124959999999</c:v>
                </c:pt>
                <c:pt idx="18958">
                  <c:v>26.33151384</c:v>
                </c:pt>
                <c:pt idx="18959">
                  <c:v>26.332902720000028</c:v>
                </c:pt>
                <c:pt idx="18960">
                  <c:v>26.334291600000036</c:v>
                </c:pt>
                <c:pt idx="18961">
                  <c:v>26.335680480000001</c:v>
                </c:pt>
                <c:pt idx="18962">
                  <c:v>26.33706936000004</c:v>
                </c:pt>
                <c:pt idx="18963">
                  <c:v>26.338447199999987</c:v>
                </c:pt>
                <c:pt idx="18964">
                  <c:v>26.339838960000044</c:v>
                </c:pt>
                <c:pt idx="18965">
                  <c:v>26.341227840000002</c:v>
                </c:pt>
                <c:pt idx="18966">
                  <c:v>26.342622239999923</c:v>
                </c:pt>
                <c:pt idx="18967">
                  <c:v>26.344011119999998</c:v>
                </c:pt>
                <c:pt idx="18968">
                  <c:v>26.34540263999995</c:v>
                </c:pt>
                <c:pt idx="18969">
                  <c:v>26.34679152</c:v>
                </c:pt>
                <c:pt idx="18970">
                  <c:v>26.34816936</c:v>
                </c:pt>
                <c:pt idx="18971">
                  <c:v>26.349561120000036</c:v>
                </c:pt>
                <c:pt idx="18972">
                  <c:v>26.35095000000004</c:v>
                </c:pt>
                <c:pt idx="18973">
                  <c:v>26.352338879999966</c:v>
                </c:pt>
                <c:pt idx="18974">
                  <c:v>26.353727760000005</c:v>
                </c:pt>
                <c:pt idx="18975">
                  <c:v>26.355116640000002</c:v>
                </c:pt>
                <c:pt idx="18976">
                  <c:v>26.356505520000031</c:v>
                </c:pt>
                <c:pt idx="18977">
                  <c:v>26.357894400000042</c:v>
                </c:pt>
                <c:pt idx="18978">
                  <c:v>26.35928328</c:v>
                </c:pt>
                <c:pt idx="18979">
                  <c:v>26.36067216</c:v>
                </c:pt>
                <c:pt idx="18980">
                  <c:v>26.36206104</c:v>
                </c:pt>
                <c:pt idx="18981">
                  <c:v>26.363449919999965</c:v>
                </c:pt>
                <c:pt idx="18982">
                  <c:v>26.364844320000028</c:v>
                </c:pt>
                <c:pt idx="18983">
                  <c:v>26.366233199999989</c:v>
                </c:pt>
                <c:pt idx="18984">
                  <c:v>26.367622079999954</c:v>
                </c:pt>
                <c:pt idx="18985">
                  <c:v>26.369011199999999</c:v>
                </c:pt>
                <c:pt idx="18986">
                  <c:v>26.370391680000001</c:v>
                </c:pt>
                <c:pt idx="18987">
                  <c:v>26.371780560000001</c:v>
                </c:pt>
                <c:pt idx="18988">
                  <c:v>26.373169440000005</c:v>
                </c:pt>
                <c:pt idx="18989">
                  <c:v>26.374558320000045</c:v>
                </c:pt>
                <c:pt idx="18990">
                  <c:v>26.375947200000002</c:v>
                </c:pt>
                <c:pt idx="18991">
                  <c:v>26.377336079999989</c:v>
                </c:pt>
                <c:pt idx="18992">
                  <c:v>26.378727839999957</c:v>
                </c:pt>
                <c:pt idx="18993">
                  <c:v>26.38011672</c:v>
                </c:pt>
                <c:pt idx="18994">
                  <c:v>26.381508240000002</c:v>
                </c:pt>
                <c:pt idx="18995">
                  <c:v>26.382897119999999</c:v>
                </c:pt>
                <c:pt idx="18996">
                  <c:v>26.384285999999999</c:v>
                </c:pt>
                <c:pt idx="18997">
                  <c:v>26.385674879999961</c:v>
                </c:pt>
                <c:pt idx="18998">
                  <c:v>26.387063760000036</c:v>
                </c:pt>
                <c:pt idx="18999">
                  <c:v>26.388452639999965</c:v>
                </c:pt>
                <c:pt idx="19000">
                  <c:v>26.389841520000001</c:v>
                </c:pt>
                <c:pt idx="19001">
                  <c:v>26.39123064</c:v>
                </c:pt>
                <c:pt idx="19002">
                  <c:v>26.392619519999954</c:v>
                </c:pt>
                <c:pt idx="19003">
                  <c:v>26.394008400000036</c:v>
                </c:pt>
                <c:pt idx="19004">
                  <c:v>26.395399920000003</c:v>
                </c:pt>
                <c:pt idx="19005">
                  <c:v>26.396780639999989</c:v>
                </c:pt>
                <c:pt idx="19006">
                  <c:v>26.398172160000001</c:v>
                </c:pt>
                <c:pt idx="19007">
                  <c:v>26.399561040000005</c:v>
                </c:pt>
                <c:pt idx="19008">
                  <c:v>26.400952799999999</c:v>
                </c:pt>
                <c:pt idx="19009">
                  <c:v>26.402341679999942</c:v>
                </c:pt>
                <c:pt idx="19010">
                  <c:v>26.40373055999995</c:v>
                </c:pt>
                <c:pt idx="19011">
                  <c:v>26.405119439999961</c:v>
                </c:pt>
                <c:pt idx="19012">
                  <c:v>26.40650832</c:v>
                </c:pt>
                <c:pt idx="19013">
                  <c:v>26.407897200000001</c:v>
                </c:pt>
                <c:pt idx="19014">
                  <c:v>26.409286079999966</c:v>
                </c:pt>
                <c:pt idx="19015">
                  <c:v>26.410677840000002</c:v>
                </c:pt>
                <c:pt idx="19016">
                  <c:v>26.412055440000028</c:v>
                </c:pt>
                <c:pt idx="19017">
                  <c:v>26.413458240000001</c:v>
                </c:pt>
                <c:pt idx="19018">
                  <c:v>26.414847119999997</c:v>
                </c:pt>
                <c:pt idx="19019">
                  <c:v>26.416235999999987</c:v>
                </c:pt>
                <c:pt idx="19020">
                  <c:v>26.417613839999966</c:v>
                </c:pt>
                <c:pt idx="19021">
                  <c:v>26.419002720000005</c:v>
                </c:pt>
                <c:pt idx="19022">
                  <c:v>26.420394479999967</c:v>
                </c:pt>
                <c:pt idx="19023">
                  <c:v>26.421785999999987</c:v>
                </c:pt>
                <c:pt idx="19024">
                  <c:v>26.423174879999966</c:v>
                </c:pt>
                <c:pt idx="19025">
                  <c:v>26.424563760000005</c:v>
                </c:pt>
                <c:pt idx="19026">
                  <c:v>26.425955519999999</c:v>
                </c:pt>
                <c:pt idx="19027">
                  <c:v>26.427344399999971</c:v>
                </c:pt>
                <c:pt idx="19028">
                  <c:v>26.42872223999991</c:v>
                </c:pt>
                <c:pt idx="19029">
                  <c:v>26.430111119999999</c:v>
                </c:pt>
                <c:pt idx="19030">
                  <c:v>26.4315</c:v>
                </c:pt>
                <c:pt idx="19031">
                  <c:v>26.432891519999988</c:v>
                </c:pt>
                <c:pt idx="19032">
                  <c:v>26.434280640000001</c:v>
                </c:pt>
                <c:pt idx="19033">
                  <c:v>26.435669519999966</c:v>
                </c:pt>
                <c:pt idx="19034">
                  <c:v>26.437058400000044</c:v>
                </c:pt>
                <c:pt idx="19035">
                  <c:v>26.438447279999934</c:v>
                </c:pt>
                <c:pt idx="19036">
                  <c:v>26.439836159999999</c:v>
                </c:pt>
                <c:pt idx="19037">
                  <c:v>26.441225039999971</c:v>
                </c:pt>
                <c:pt idx="19038">
                  <c:v>26.442613919999943</c:v>
                </c:pt>
                <c:pt idx="19039">
                  <c:v>26.444002799999989</c:v>
                </c:pt>
                <c:pt idx="19040">
                  <c:v>26.445391679999954</c:v>
                </c:pt>
                <c:pt idx="19041">
                  <c:v>26.446780559999965</c:v>
                </c:pt>
                <c:pt idx="19042">
                  <c:v>26.448169439999965</c:v>
                </c:pt>
                <c:pt idx="19043">
                  <c:v>26.449563839999957</c:v>
                </c:pt>
                <c:pt idx="19044">
                  <c:v>26.450955600000036</c:v>
                </c:pt>
                <c:pt idx="19045">
                  <c:v>26.452347119999967</c:v>
                </c:pt>
                <c:pt idx="19046">
                  <c:v>26.453735999999989</c:v>
                </c:pt>
                <c:pt idx="19047">
                  <c:v>26.45512487999995</c:v>
                </c:pt>
                <c:pt idx="19048">
                  <c:v>26.456502720000003</c:v>
                </c:pt>
                <c:pt idx="19049">
                  <c:v>26.457891600000028</c:v>
                </c:pt>
                <c:pt idx="19050">
                  <c:v>26.45928048</c:v>
                </c:pt>
                <c:pt idx="19051">
                  <c:v>26.460669359999965</c:v>
                </c:pt>
                <c:pt idx="19052">
                  <c:v>26.462058239999966</c:v>
                </c:pt>
                <c:pt idx="19053">
                  <c:v>26.463447119999966</c:v>
                </c:pt>
                <c:pt idx="19054">
                  <c:v>26.464838879999967</c:v>
                </c:pt>
                <c:pt idx="19055">
                  <c:v>26.466227759999967</c:v>
                </c:pt>
                <c:pt idx="19056">
                  <c:v>26.46761951999995</c:v>
                </c:pt>
                <c:pt idx="19057">
                  <c:v>26.4690084</c:v>
                </c:pt>
                <c:pt idx="19058">
                  <c:v>26.470397279999954</c:v>
                </c:pt>
                <c:pt idx="19059">
                  <c:v>26.471788799999999</c:v>
                </c:pt>
                <c:pt idx="19060">
                  <c:v>26.473177679999971</c:v>
                </c:pt>
                <c:pt idx="19061">
                  <c:v>26.474569440000003</c:v>
                </c:pt>
                <c:pt idx="19062">
                  <c:v>26.475947279999957</c:v>
                </c:pt>
                <c:pt idx="19063">
                  <c:v>26.47733616</c:v>
                </c:pt>
                <c:pt idx="19064">
                  <c:v>26.478725039999965</c:v>
                </c:pt>
                <c:pt idx="19065">
                  <c:v>26.480116559999942</c:v>
                </c:pt>
                <c:pt idx="19066">
                  <c:v>26.481505439999989</c:v>
                </c:pt>
                <c:pt idx="19067">
                  <c:v>26.48289432</c:v>
                </c:pt>
                <c:pt idx="19068">
                  <c:v>26.484283199999989</c:v>
                </c:pt>
                <c:pt idx="19069">
                  <c:v>26.485672079999929</c:v>
                </c:pt>
                <c:pt idx="19070">
                  <c:v>26.487061199999999</c:v>
                </c:pt>
                <c:pt idx="19071">
                  <c:v>26.488455600000002</c:v>
                </c:pt>
                <c:pt idx="19072">
                  <c:v>26.489844480000002</c:v>
                </c:pt>
                <c:pt idx="19073">
                  <c:v>26.491233360000003</c:v>
                </c:pt>
                <c:pt idx="19074">
                  <c:v>26.492622239999921</c:v>
                </c:pt>
                <c:pt idx="19075">
                  <c:v>26.494011120000032</c:v>
                </c:pt>
                <c:pt idx="19076">
                  <c:v>26.495399999999961</c:v>
                </c:pt>
                <c:pt idx="19077">
                  <c:v>26.496788879999961</c:v>
                </c:pt>
                <c:pt idx="19078">
                  <c:v>26.498177760000001</c:v>
                </c:pt>
                <c:pt idx="19079">
                  <c:v>26.499555600000001</c:v>
                </c:pt>
                <c:pt idx="19080">
                  <c:v>26.500944480000001</c:v>
                </c:pt>
                <c:pt idx="19081">
                  <c:v>26.502347279999942</c:v>
                </c:pt>
                <c:pt idx="19082">
                  <c:v>26.503733279999949</c:v>
                </c:pt>
                <c:pt idx="19083">
                  <c:v>26.505122159999971</c:v>
                </c:pt>
                <c:pt idx="19084">
                  <c:v>26.506511039999989</c:v>
                </c:pt>
                <c:pt idx="19085">
                  <c:v>26.507899920000028</c:v>
                </c:pt>
                <c:pt idx="19086">
                  <c:v>26.5092888</c:v>
                </c:pt>
                <c:pt idx="19087">
                  <c:v>26.510677680000001</c:v>
                </c:pt>
                <c:pt idx="19088">
                  <c:v>26.512066560000001</c:v>
                </c:pt>
                <c:pt idx="19089">
                  <c:v>26.51345544000004</c:v>
                </c:pt>
                <c:pt idx="19090">
                  <c:v>26.514844319999998</c:v>
                </c:pt>
                <c:pt idx="19091">
                  <c:v>26.516233199999999</c:v>
                </c:pt>
                <c:pt idx="19092">
                  <c:v>26.517622079999967</c:v>
                </c:pt>
                <c:pt idx="19093">
                  <c:v>26.519011200000001</c:v>
                </c:pt>
                <c:pt idx="19094">
                  <c:v>26.520400079999963</c:v>
                </c:pt>
                <c:pt idx="19095">
                  <c:v>26.5217916</c:v>
                </c:pt>
                <c:pt idx="19096">
                  <c:v>26.523180480000001</c:v>
                </c:pt>
                <c:pt idx="19097">
                  <c:v>26.524569360000001</c:v>
                </c:pt>
                <c:pt idx="19098">
                  <c:v>26.525958240000001</c:v>
                </c:pt>
                <c:pt idx="19099">
                  <c:v>26.527336079999966</c:v>
                </c:pt>
                <c:pt idx="19100">
                  <c:v>26.528724959999963</c:v>
                </c:pt>
                <c:pt idx="19101">
                  <c:v>26.530113839999967</c:v>
                </c:pt>
                <c:pt idx="19102">
                  <c:v>26.531502719999999</c:v>
                </c:pt>
                <c:pt idx="19103">
                  <c:v>26.532891599999999</c:v>
                </c:pt>
                <c:pt idx="19104">
                  <c:v>26.534280480000028</c:v>
                </c:pt>
                <c:pt idx="19105">
                  <c:v>26.535672239999954</c:v>
                </c:pt>
                <c:pt idx="19106">
                  <c:v>26.537058240000036</c:v>
                </c:pt>
                <c:pt idx="19107">
                  <c:v>26.538447120000001</c:v>
                </c:pt>
                <c:pt idx="19108">
                  <c:v>26.539836000000001</c:v>
                </c:pt>
                <c:pt idx="19109">
                  <c:v>26.541224879999966</c:v>
                </c:pt>
                <c:pt idx="19110">
                  <c:v>26.542613760000002</c:v>
                </c:pt>
                <c:pt idx="19111">
                  <c:v>26.544002640000002</c:v>
                </c:pt>
                <c:pt idx="19112">
                  <c:v>26.545391520000003</c:v>
                </c:pt>
                <c:pt idx="19113">
                  <c:v>26.546780639999966</c:v>
                </c:pt>
                <c:pt idx="19114">
                  <c:v>26.548169520000002</c:v>
                </c:pt>
                <c:pt idx="19115">
                  <c:v>26.549558400000031</c:v>
                </c:pt>
                <c:pt idx="19116">
                  <c:v>26.550947280000003</c:v>
                </c:pt>
                <c:pt idx="19117">
                  <c:v>26.552336160000003</c:v>
                </c:pt>
                <c:pt idx="19118">
                  <c:v>26.553725040000003</c:v>
                </c:pt>
                <c:pt idx="19119">
                  <c:v>26.55511392</c:v>
                </c:pt>
                <c:pt idx="19120">
                  <c:v>26.556502799999986</c:v>
                </c:pt>
                <c:pt idx="19121">
                  <c:v>26.55789168000004</c:v>
                </c:pt>
                <c:pt idx="19122">
                  <c:v>26.559283199999999</c:v>
                </c:pt>
                <c:pt idx="19123">
                  <c:v>26.560672079999957</c:v>
                </c:pt>
                <c:pt idx="19124">
                  <c:v>26.562061199999999</c:v>
                </c:pt>
                <c:pt idx="19125">
                  <c:v>26.563450079999971</c:v>
                </c:pt>
                <c:pt idx="19126">
                  <c:v>26.564841600000001</c:v>
                </c:pt>
                <c:pt idx="19127">
                  <c:v>26.566230480000002</c:v>
                </c:pt>
                <c:pt idx="19128">
                  <c:v>26.567622239999942</c:v>
                </c:pt>
                <c:pt idx="19129">
                  <c:v>26.569013760000001</c:v>
                </c:pt>
                <c:pt idx="19130">
                  <c:v>26.570391600000001</c:v>
                </c:pt>
                <c:pt idx="19131">
                  <c:v>26.571780480000001</c:v>
                </c:pt>
                <c:pt idx="19132">
                  <c:v>26.573169360000001</c:v>
                </c:pt>
                <c:pt idx="19133">
                  <c:v>26.574555600000028</c:v>
                </c:pt>
                <c:pt idx="19134">
                  <c:v>26.57594448</c:v>
                </c:pt>
                <c:pt idx="19135">
                  <c:v>26.577333360000001</c:v>
                </c:pt>
                <c:pt idx="19136">
                  <c:v>26.578722239999934</c:v>
                </c:pt>
                <c:pt idx="19137">
                  <c:v>26.58011376</c:v>
                </c:pt>
                <c:pt idx="19138">
                  <c:v>26.581502639999961</c:v>
                </c:pt>
                <c:pt idx="19139">
                  <c:v>26.58289152</c:v>
                </c:pt>
                <c:pt idx="19140">
                  <c:v>26.584280639999989</c:v>
                </c:pt>
                <c:pt idx="19141">
                  <c:v>26.585669519999957</c:v>
                </c:pt>
                <c:pt idx="19142">
                  <c:v>26.587058400000029</c:v>
                </c:pt>
                <c:pt idx="19143">
                  <c:v>26.588447279999926</c:v>
                </c:pt>
                <c:pt idx="19144">
                  <c:v>26.589841679999989</c:v>
                </c:pt>
                <c:pt idx="19145">
                  <c:v>26.59123056</c:v>
                </c:pt>
                <c:pt idx="19146">
                  <c:v>26.592619439999961</c:v>
                </c:pt>
                <c:pt idx="19147">
                  <c:v>26.594008320000036</c:v>
                </c:pt>
                <c:pt idx="19148">
                  <c:v>26.595397199999987</c:v>
                </c:pt>
                <c:pt idx="19149">
                  <c:v>26.596786079999966</c:v>
                </c:pt>
                <c:pt idx="19150">
                  <c:v>26.598174960000001</c:v>
                </c:pt>
                <c:pt idx="19151">
                  <c:v>26.599563840000002</c:v>
                </c:pt>
                <c:pt idx="19152">
                  <c:v>26.600955600000049</c:v>
                </c:pt>
                <c:pt idx="19153">
                  <c:v>26.602344479999989</c:v>
                </c:pt>
                <c:pt idx="19154">
                  <c:v>26.603722079999965</c:v>
                </c:pt>
                <c:pt idx="19155">
                  <c:v>26.6051112</c:v>
                </c:pt>
                <c:pt idx="19156">
                  <c:v>26.606502720000005</c:v>
                </c:pt>
                <c:pt idx="19157">
                  <c:v>26.607888960000061</c:v>
                </c:pt>
                <c:pt idx="19158">
                  <c:v>26.609277839999987</c:v>
                </c:pt>
                <c:pt idx="19159">
                  <c:v>26.610666719999998</c:v>
                </c:pt>
                <c:pt idx="19160">
                  <c:v>26.612055599999998</c:v>
                </c:pt>
                <c:pt idx="19161">
                  <c:v>26.613444479999988</c:v>
                </c:pt>
                <c:pt idx="19162">
                  <c:v>26.614833360000041</c:v>
                </c:pt>
                <c:pt idx="19163">
                  <c:v>26.616222239999967</c:v>
                </c:pt>
                <c:pt idx="19164">
                  <c:v>26.61761376000004</c:v>
                </c:pt>
                <c:pt idx="19165">
                  <c:v>26.619002640000001</c:v>
                </c:pt>
                <c:pt idx="19166">
                  <c:v>26.620391519999988</c:v>
                </c:pt>
                <c:pt idx="19167">
                  <c:v>26.621780640000001</c:v>
                </c:pt>
                <c:pt idx="19168">
                  <c:v>26.623169520000001</c:v>
                </c:pt>
                <c:pt idx="19169">
                  <c:v>26.624558400000044</c:v>
                </c:pt>
                <c:pt idx="19170">
                  <c:v>26.625947279999963</c:v>
                </c:pt>
                <c:pt idx="19171">
                  <c:v>26.627336159999999</c:v>
                </c:pt>
                <c:pt idx="19172">
                  <c:v>26.628725039999971</c:v>
                </c:pt>
                <c:pt idx="19173">
                  <c:v>26.630113919999999</c:v>
                </c:pt>
                <c:pt idx="19174">
                  <c:v>26.631505440000044</c:v>
                </c:pt>
                <c:pt idx="19175">
                  <c:v>26.632897200000027</c:v>
                </c:pt>
                <c:pt idx="19176">
                  <c:v>26.634286079999999</c:v>
                </c:pt>
                <c:pt idx="19177">
                  <c:v>26.635674959999999</c:v>
                </c:pt>
                <c:pt idx="19178">
                  <c:v>26.637066720000057</c:v>
                </c:pt>
                <c:pt idx="19179">
                  <c:v>26.638444320000001</c:v>
                </c:pt>
                <c:pt idx="19180">
                  <c:v>26.639833199999998</c:v>
                </c:pt>
                <c:pt idx="19181">
                  <c:v>26.641222079999967</c:v>
                </c:pt>
                <c:pt idx="19182">
                  <c:v>26.64262487999995</c:v>
                </c:pt>
                <c:pt idx="19183">
                  <c:v>26.644013760000028</c:v>
                </c:pt>
                <c:pt idx="19184">
                  <c:v>26.645388959999988</c:v>
                </c:pt>
                <c:pt idx="19185">
                  <c:v>26.64678048</c:v>
                </c:pt>
                <c:pt idx="19186">
                  <c:v>26.648169360000001</c:v>
                </c:pt>
                <c:pt idx="19187">
                  <c:v>26.649558240000001</c:v>
                </c:pt>
                <c:pt idx="19188">
                  <c:v>26.650947120000041</c:v>
                </c:pt>
                <c:pt idx="19189">
                  <c:v>26.652338879999967</c:v>
                </c:pt>
                <c:pt idx="19190">
                  <c:v>26.653727759999999</c:v>
                </c:pt>
                <c:pt idx="19191">
                  <c:v>26.655116639999989</c:v>
                </c:pt>
                <c:pt idx="19192">
                  <c:v>26.656508400000028</c:v>
                </c:pt>
                <c:pt idx="19193">
                  <c:v>26.657899919999998</c:v>
                </c:pt>
                <c:pt idx="19194">
                  <c:v>26.659288800000027</c:v>
                </c:pt>
                <c:pt idx="19195">
                  <c:v>26.660677679999971</c:v>
                </c:pt>
                <c:pt idx="19196">
                  <c:v>26.66206656</c:v>
                </c:pt>
                <c:pt idx="19197">
                  <c:v>26.663455440000028</c:v>
                </c:pt>
                <c:pt idx="19198">
                  <c:v>26.66483328</c:v>
                </c:pt>
                <c:pt idx="19199">
                  <c:v>26.666227679999967</c:v>
                </c:pt>
                <c:pt idx="19200">
                  <c:v>26.667619439999989</c:v>
                </c:pt>
                <c:pt idx="19201">
                  <c:v>26.669008320000028</c:v>
                </c:pt>
                <c:pt idx="19202">
                  <c:v>26.6703972</c:v>
                </c:pt>
                <c:pt idx="19203">
                  <c:v>26.671780559999988</c:v>
                </c:pt>
                <c:pt idx="19204">
                  <c:v>26.673172080000001</c:v>
                </c:pt>
                <c:pt idx="19205">
                  <c:v>26.674561200000028</c:v>
                </c:pt>
                <c:pt idx="19206">
                  <c:v>26.675950080000028</c:v>
                </c:pt>
                <c:pt idx="19207">
                  <c:v>26.677338960000029</c:v>
                </c:pt>
                <c:pt idx="19208">
                  <c:v>26.678727839999965</c:v>
                </c:pt>
                <c:pt idx="19209">
                  <c:v>26.680116720000001</c:v>
                </c:pt>
                <c:pt idx="19210">
                  <c:v>26.681505600000001</c:v>
                </c:pt>
                <c:pt idx="19211">
                  <c:v>26.682894480000005</c:v>
                </c:pt>
                <c:pt idx="19212">
                  <c:v>26.68428336000003</c:v>
                </c:pt>
                <c:pt idx="19213">
                  <c:v>26.685672239999949</c:v>
                </c:pt>
                <c:pt idx="19214">
                  <c:v>26.687061120000042</c:v>
                </c:pt>
                <c:pt idx="19215">
                  <c:v>26.68845</c:v>
                </c:pt>
                <c:pt idx="19216">
                  <c:v>26.68983888</c:v>
                </c:pt>
                <c:pt idx="19217">
                  <c:v>26.691227760000036</c:v>
                </c:pt>
                <c:pt idx="19218">
                  <c:v>26.692616639999965</c:v>
                </c:pt>
                <c:pt idx="19219">
                  <c:v>26.69400840000004</c:v>
                </c:pt>
                <c:pt idx="19220">
                  <c:v>26.695397280000002</c:v>
                </c:pt>
                <c:pt idx="19221">
                  <c:v>26.6967888</c:v>
                </c:pt>
                <c:pt idx="19222">
                  <c:v>26.698177680000001</c:v>
                </c:pt>
                <c:pt idx="19223">
                  <c:v>26.699566560000001</c:v>
                </c:pt>
                <c:pt idx="19224">
                  <c:v>26.70095544000004</c:v>
                </c:pt>
                <c:pt idx="19225">
                  <c:v>26.702344319999963</c:v>
                </c:pt>
                <c:pt idx="19226">
                  <c:v>26.703733199999967</c:v>
                </c:pt>
                <c:pt idx="19227">
                  <c:v>26.7051084</c:v>
                </c:pt>
                <c:pt idx="19228">
                  <c:v>26.70651383999995</c:v>
                </c:pt>
                <c:pt idx="19229">
                  <c:v>26.70788616000004</c:v>
                </c:pt>
                <c:pt idx="19230">
                  <c:v>26.70927768</c:v>
                </c:pt>
                <c:pt idx="19231">
                  <c:v>26.71066944</c:v>
                </c:pt>
                <c:pt idx="19232">
                  <c:v>26.712058320000036</c:v>
                </c:pt>
                <c:pt idx="19233">
                  <c:v>26.713447199999987</c:v>
                </c:pt>
                <c:pt idx="19234">
                  <c:v>26.714836080000001</c:v>
                </c:pt>
                <c:pt idx="19235">
                  <c:v>26.716224959999987</c:v>
                </c:pt>
                <c:pt idx="19236">
                  <c:v>26.71761936</c:v>
                </c:pt>
                <c:pt idx="19237">
                  <c:v>26.719008240000001</c:v>
                </c:pt>
                <c:pt idx="19238">
                  <c:v>26.720397120000001</c:v>
                </c:pt>
                <c:pt idx="19239">
                  <c:v>26.721788879999963</c:v>
                </c:pt>
                <c:pt idx="19240">
                  <c:v>26.723177759999999</c:v>
                </c:pt>
                <c:pt idx="19241">
                  <c:v>26.724566639999967</c:v>
                </c:pt>
                <c:pt idx="19242">
                  <c:v>26.725955519999999</c:v>
                </c:pt>
                <c:pt idx="19243">
                  <c:v>26.7273444</c:v>
                </c:pt>
                <c:pt idx="19244">
                  <c:v>26.728733279999922</c:v>
                </c:pt>
                <c:pt idx="19245">
                  <c:v>26.730111120000029</c:v>
                </c:pt>
                <c:pt idx="19246">
                  <c:v>26.731502640000002</c:v>
                </c:pt>
                <c:pt idx="19247">
                  <c:v>26.732891520000031</c:v>
                </c:pt>
                <c:pt idx="19248">
                  <c:v>26.734280640000001</c:v>
                </c:pt>
                <c:pt idx="19249">
                  <c:v>26.735669520000002</c:v>
                </c:pt>
                <c:pt idx="19250">
                  <c:v>26.737058400000045</c:v>
                </c:pt>
                <c:pt idx="19251">
                  <c:v>26.738449919999965</c:v>
                </c:pt>
                <c:pt idx="19252">
                  <c:v>26.739838800000001</c:v>
                </c:pt>
                <c:pt idx="19253">
                  <c:v>26.741227679999966</c:v>
                </c:pt>
                <c:pt idx="19254">
                  <c:v>26.742616559999934</c:v>
                </c:pt>
                <c:pt idx="19255">
                  <c:v>26.744005439999999</c:v>
                </c:pt>
                <c:pt idx="19256">
                  <c:v>26.745394319999971</c:v>
                </c:pt>
                <c:pt idx="19257">
                  <c:v>26.74678607999995</c:v>
                </c:pt>
                <c:pt idx="19258">
                  <c:v>26.748177839999954</c:v>
                </c:pt>
                <c:pt idx="19259">
                  <c:v>26.749563839999961</c:v>
                </c:pt>
                <c:pt idx="19260">
                  <c:v>26.750952720000036</c:v>
                </c:pt>
                <c:pt idx="19261">
                  <c:v>26.752344479999966</c:v>
                </c:pt>
                <c:pt idx="19262">
                  <c:v>26.753733359999963</c:v>
                </c:pt>
                <c:pt idx="19263">
                  <c:v>26.755122239999942</c:v>
                </c:pt>
                <c:pt idx="19264">
                  <c:v>26.756511119999999</c:v>
                </c:pt>
                <c:pt idx="19265">
                  <c:v>26.757899999999999</c:v>
                </c:pt>
                <c:pt idx="19266">
                  <c:v>26.75928888</c:v>
                </c:pt>
                <c:pt idx="19267">
                  <c:v>26.76067776</c:v>
                </c:pt>
                <c:pt idx="19268">
                  <c:v>26.76206376</c:v>
                </c:pt>
                <c:pt idx="19269">
                  <c:v>26.763449999999942</c:v>
                </c:pt>
                <c:pt idx="19270">
                  <c:v>26.764838879999989</c:v>
                </c:pt>
                <c:pt idx="19271">
                  <c:v>26.766230639999961</c:v>
                </c:pt>
                <c:pt idx="19272">
                  <c:v>26.767619519999954</c:v>
                </c:pt>
                <c:pt idx="19273">
                  <c:v>26.769008400000001</c:v>
                </c:pt>
                <c:pt idx="19274">
                  <c:v>26.770397279999965</c:v>
                </c:pt>
                <c:pt idx="19275">
                  <c:v>26.771786160000001</c:v>
                </c:pt>
                <c:pt idx="19276">
                  <c:v>26.77317768</c:v>
                </c:pt>
                <c:pt idx="19277">
                  <c:v>26.77456656</c:v>
                </c:pt>
                <c:pt idx="19278">
                  <c:v>26.775955440000036</c:v>
                </c:pt>
                <c:pt idx="19279">
                  <c:v>26.777344320000001</c:v>
                </c:pt>
                <c:pt idx="19280">
                  <c:v>26.778733199999966</c:v>
                </c:pt>
                <c:pt idx="19281">
                  <c:v>26.780122079999945</c:v>
                </c:pt>
                <c:pt idx="19282">
                  <c:v>26.781511199999986</c:v>
                </c:pt>
                <c:pt idx="19283">
                  <c:v>26.782888799999988</c:v>
                </c:pt>
                <c:pt idx="19284">
                  <c:v>26.784280559999971</c:v>
                </c:pt>
                <c:pt idx="19285">
                  <c:v>26.785669439999943</c:v>
                </c:pt>
                <c:pt idx="19286">
                  <c:v>26.787058320000028</c:v>
                </c:pt>
                <c:pt idx="19287">
                  <c:v>26.788447199999954</c:v>
                </c:pt>
                <c:pt idx="19288">
                  <c:v>26.789838960000001</c:v>
                </c:pt>
                <c:pt idx="19289">
                  <c:v>26.791230480000003</c:v>
                </c:pt>
                <c:pt idx="19290">
                  <c:v>26.792619359999964</c:v>
                </c:pt>
                <c:pt idx="19291">
                  <c:v>26.79400824</c:v>
                </c:pt>
                <c:pt idx="19292">
                  <c:v>26.795397120000001</c:v>
                </c:pt>
                <c:pt idx="19293">
                  <c:v>26.796788879999966</c:v>
                </c:pt>
                <c:pt idx="19294">
                  <c:v>26.798177760000005</c:v>
                </c:pt>
                <c:pt idx="19295">
                  <c:v>26.799566639999963</c:v>
                </c:pt>
                <c:pt idx="19296">
                  <c:v>26.800955520000041</c:v>
                </c:pt>
                <c:pt idx="19297">
                  <c:v>26.802344399999971</c:v>
                </c:pt>
                <c:pt idx="19298">
                  <c:v>26.803733279999943</c:v>
                </c:pt>
                <c:pt idx="19299">
                  <c:v>26.805113760000001</c:v>
                </c:pt>
                <c:pt idx="19300">
                  <c:v>26.806502639999966</c:v>
                </c:pt>
                <c:pt idx="19301">
                  <c:v>26.807891519999998</c:v>
                </c:pt>
                <c:pt idx="19302">
                  <c:v>26.809280640000001</c:v>
                </c:pt>
                <c:pt idx="19303">
                  <c:v>26.810675040000028</c:v>
                </c:pt>
                <c:pt idx="19304">
                  <c:v>26.81205552000004</c:v>
                </c:pt>
                <c:pt idx="19305">
                  <c:v>26.813447279999963</c:v>
                </c:pt>
                <c:pt idx="19306">
                  <c:v>26.814836160000041</c:v>
                </c:pt>
                <c:pt idx="19307">
                  <c:v>26.816225039999999</c:v>
                </c:pt>
                <c:pt idx="19308">
                  <c:v>26.817613919999999</c:v>
                </c:pt>
                <c:pt idx="19309">
                  <c:v>26.8190028</c:v>
                </c:pt>
                <c:pt idx="19310">
                  <c:v>26.82039168</c:v>
                </c:pt>
                <c:pt idx="19311">
                  <c:v>26.821780560000001</c:v>
                </c:pt>
                <c:pt idx="19312">
                  <c:v>26.823169440000001</c:v>
                </c:pt>
                <c:pt idx="19313">
                  <c:v>26.824561200000005</c:v>
                </c:pt>
                <c:pt idx="19314">
                  <c:v>26.825950080000005</c:v>
                </c:pt>
                <c:pt idx="19315">
                  <c:v>26.827338960000031</c:v>
                </c:pt>
                <c:pt idx="19316">
                  <c:v>26.828727839999942</c:v>
                </c:pt>
                <c:pt idx="19317">
                  <c:v>26.830116719999999</c:v>
                </c:pt>
                <c:pt idx="19318">
                  <c:v>26.831505600000028</c:v>
                </c:pt>
                <c:pt idx="19319">
                  <c:v>26.832894480000036</c:v>
                </c:pt>
                <c:pt idx="19320">
                  <c:v>26.834283360000036</c:v>
                </c:pt>
                <c:pt idx="19321">
                  <c:v>26.835672239999965</c:v>
                </c:pt>
                <c:pt idx="19322">
                  <c:v>26.837061120000065</c:v>
                </c:pt>
                <c:pt idx="19323">
                  <c:v>26.838449999999963</c:v>
                </c:pt>
                <c:pt idx="19324">
                  <c:v>26.839838879999999</c:v>
                </c:pt>
                <c:pt idx="19325">
                  <c:v>26.841233279999965</c:v>
                </c:pt>
                <c:pt idx="19326">
                  <c:v>26.842622159999966</c:v>
                </c:pt>
                <c:pt idx="19327">
                  <c:v>26.844011040000005</c:v>
                </c:pt>
                <c:pt idx="19328">
                  <c:v>26.845399919999963</c:v>
                </c:pt>
                <c:pt idx="19329">
                  <c:v>26.846780640000002</c:v>
                </c:pt>
                <c:pt idx="19330">
                  <c:v>26.848172160000001</c:v>
                </c:pt>
                <c:pt idx="19331">
                  <c:v>26.849561039999987</c:v>
                </c:pt>
                <c:pt idx="19332">
                  <c:v>26.850949919999987</c:v>
                </c:pt>
                <c:pt idx="19333">
                  <c:v>26.852338799999988</c:v>
                </c:pt>
                <c:pt idx="19334">
                  <c:v>26.853730560000002</c:v>
                </c:pt>
                <c:pt idx="19335">
                  <c:v>26.855113920000001</c:v>
                </c:pt>
                <c:pt idx="19336">
                  <c:v>26.856505439999999</c:v>
                </c:pt>
                <c:pt idx="19337">
                  <c:v>26.857894320000053</c:v>
                </c:pt>
                <c:pt idx="19338">
                  <c:v>26.8592832</c:v>
                </c:pt>
                <c:pt idx="19339">
                  <c:v>26.860674960000001</c:v>
                </c:pt>
                <c:pt idx="19340">
                  <c:v>26.862061199999999</c:v>
                </c:pt>
                <c:pt idx="19341">
                  <c:v>26.863452720000005</c:v>
                </c:pt>
                <c:pt idx="19342">
                  <c:v>26.864841599999988</c:v>
                </c:pt>
                <c:pt idx="19343">
                  <c:v>26.866230479999967</c:v>
                </c:pt>
                <c:pt idx="19344">
                  <c:v>26.867619359999971</c:v>
                </c:pt>
                <c:pt idx="19345">
                  <c:v>26.869008239999989</c:v>
                </c:pt>
                <c:pt idx="19346">
                  <c:v>26.8704</c:v>
                </c:pt>
                <c:pt idx="19347">
                  <c:v>26.87178888</c:v>
                </c:pt>
                <c:pt idx="19348">
                  <c:v>26.873177760000036</c:v>
                </c:pt>
                <c:pt idx="19349">
                  <c:v>26.874566640000001</c:v>
                </c:pt>
                <c:pt idx="19350">
                  <c:v>26.875955520000044</c:v>
                </c:pt>
                <c:pt idx="19351">
                  <c:v>26.877344400000005</c:v>
                </c:pt>
                <c:pt idx="19352">
                  <c:v>26.878733279999949</c:v>
                </c:pt>
                <c:pt idx="19353">
                  <c:v>26.880122159999971</c:v>
                </c:pt>
                <c:pt idx="19354">
                  <c:v>26.881511039999989</c:v>
                </c:pt>
                <c:pt idx="19355">
                  <c:v>26.88289992</c:v>
                </c:pt>
                <c:pt idx="19356">
                  <c:v>26.8842888</c:v>
                </c:pt>
                <c:pt idx="19357">
                  <c:v>26.885677679999965</c:v>
                </c:pt>
                <c:pt idx="19358">
                  <c:v>26.887066560000001</c:v>
                </c:pt>
                <c:pt idx="19359">
                  <c:v>26.888444399999958</c:v>
                </c:pt>
                <c:pt idx="19360">
                  <c:v>26.889836160000005</c:v>
                </c:pt>
                <c:pt idx="19361">
                  <c:v>26.891225040000005</c:v>
                </c:pt>
                <c:pt idx="19362">
                  <c:v>26.892613920000002</c:v>
                </c:pt>
                <c:pt idx="19363">
                  <c:v>26.894005440000036</c:v>
                </c:pt>
                <c:pt idx="19364">
                  <c:v>26.895394320000001</c:v>
                </c:pt>
                <c:pt idx="19365">
                  <c:v>26.896783200000002</c:v>
                </c:pt>
                <c:pt idx="19366">
                  <c:v>26.89816944</c:v>
                </c:pt>
                <c:pt idx="19367">
                  <c:v>26.899558320000036</c:v>
                </c:pt>
                <c:pt idx="19368">
                  <c:v>26.900950080000001</c:v>
                </c:pt>
                <c:pt idx="19369">
                  <c:v>26.902338960000002</c:v>
                </c:pt>
                <c:pt idx="19370">
                  <c:v>26.903727839999945</c:v>
                </c:pt>
                <c:pt idx="19371">
                  <c:v>26.905116720000002</c:v>
                </c:pt>
                <c:pt idx="19372">
                  <c:v>26.906505600000003</c:v>
                </c:pt>
                <c:pt idx="19373">
                  <c:v>26.907891599999999</c:v>
                </c:pt>
                <c:pt idx="19374">
                  <c:v>26.90928336</c:v>
                </c:pt>
                <c:pt idx="19375">
                  <c:v>26.910672239999954</c:v>
                </c:pt>
                <c:pt idx="19376">
                  <c:v>26.912061120000036</c:v>
                </c:pt>
                <c:pt idx="19377">
                  <c:v>26.913450000000001</c:v>
                </c:pt>
                <c:pt idx="19378">
                  <c:v>26.914838880000001</c:v>
                </c:pt>
                <c:pt idx="19379">
                  <c:v>26.916227760000005</c:v>
                </c:pt>
                <c:pt idx="19380">
                  <c:v>26.917619519999967</c:v>
                </c:pt>
                <c:pt idx="19381">
                  <c:v>26.919</c:v>
                </c:pt>
                <c:pt idx="19382">
                  <c:v>26.920391520000003</c:v>
                </c:pt>
                <c:pt idx="19383">
                  <c:v>26.921780639999966</c:v>
                </c:pt>
                <c:pt idx="19384">
                  <c:v>26.923169520000002</c:v>
                </c:pt>
                <c:pt idx="19385">
                  <c:v>26.924558400000031</c:v>
                </c:pt>
                <c:pt idx="19386">
                  <c:v>26.925947279999949</c:v>
                </c:pt>
                <c:pt idx="19387">
                  <c:v>26.927336160000003</c:v>
                </c:pt>
                <c:pt idx="19388">
                  <c:v>26.928727679999934</c:v>
                </c:pt>
                <c:pt idx="19389">
                  <c:v>26.930116559999963</c:v>
                </c:pt>
                <c:pt idx="19390">
                  <c:v>26.931505439999999</c:v>
                </c:pt>
                <c:pt idx="19391">
                  <c:v>26.932894319999999</c:v>
                </c:pt>
                <c:pt idx="19392">
                  <c:v>26.934283199999999</c:v>
                </c:pt>
                <c:pt idx="19393">
                  <c:v>26.935672079999957</c:v>
                </c:pt>
                <c:pt idx="19394">
                  <c:v>26.937061200000027</c:v>
                </c:pt>
                <c:pt idx="19395">
                  <c:v>26.93844719999997</c:v>
                </c:pt>
                <c:pt idx="19396">
                  <c:v>26.939841600000001</c:v>
                </c:pt>
                <c:pt idx="19397">
                  <c:v>26.941230480000002</c:v>
                </c:pt>
                <c:pt idx="19398">
                  <c:v>26.942619359999945</c:v>
                </c:pt>
                <c:pt idx="19399">
                  <c:v>26.944008240000002</c:v>
                </c:pt>
                <c:pt idx="19400">
                  <c:v>26.945397119999971</c:v>
                </c:pt>
                <c:pt idx="19401">
                  <c:v>26.94677783999995</c:v>
                </c:pt>
                <c:pt idx="19402">
                  <c:v>26.948166720000003</c:v>
                </c:pt>
                <c:pt idx="19403">
                  <c:v>26.9495556</c:v>
                </c:pt>
                <c:pt idx="19404">
                  <c:v>26.95094448</c:v>
                </c:pt>
                <c:pt idx="19405">
                  <c:v>26.952333359999965</c:v>
                </c:pt>
                <c:pt idx="19406">
                  <c:v>26.953724879999942</c:v>
                </c:pt>
                <c:pt idx="19407">
                  <c:v>26.955116639999961</c:v>
                </c:pt>
                <c:pt idx="19408">
                  <c:v>26.956508400000001</c:v>
                </c:pt>
                <c:pt idx="19409">
                  <c:v>26.957897280000001</c:v>
                </c:pt>
                <c:pt idx="19410">
                  <c:v>26.959286160000001</c:v>
                </c:pt>
                <c:pt idx="19411">
                  <c:v>26.960666639999943</c:v>
                </c:pt>
                <c:pt idx="19412">
                  <c:v>26.962066559999954</c:v>
                </c:pt>
                <c:pt idx="19413">
                  <c:v>26.963452799999967</c:v>
                </c:pt>
                <c:pt idx="19414">
                  <c:v>26.964841679999989</c:v>
                </c:pt>
                <c:pt idx="19415">
                  <c:v>26.96623055999995</c:v>
                </c:pt>
                <c:pt idx="19416">
                  <c:v>26.967619439999961</c:v>
                </c:pt>
                <c:pt idx="19417">
                  <c:v>26.96900832</c:v>
                </c:pt>
                <c:pt idx="19418">
                  <c:v>26.970400079999965</c:v>
                </c:pt>
                <c:pt idx="19419">
                  <c:v>26.971788960000001</c:v>
                </c:pt>
                <c:pt idx="19420">
                  <c:v>26.973177840000002</c:v>
                </c:pt>
                <c:pt idx="19421">
                  <c:v>26.974566720000031</c:v>
                </c:pt>
                <c:pt idx="19422">
                  <c:v>26.975955600000031</c:v>
                </c:pt>
                <c:pt idx="19423">
                  <c:v>26.977344479999989</c:v>
                </c:pt>
                <c:pt idx="19424">
                  <c:v>26.97873335999995</c:v>
                </c:pt>
                <c:pt idx="19425">
                  <c:v>26.980122239999922</c:v>
                </c:pt>
                <c:pt idx="19426">
                  <c:v>26.98151112</c:v>
                </c:pt>
                <c:pt idx="19427">
                  <c:v>26.982899999999965</c:v>
                </c:pt>
                <c:pt idx="19428">
                  <c:v>26.984277839999958</c:v>
                </c:pt>
                <c:pt idx="19429">
                  <c:v>26.985666719999962</c:v>
                </c:pt>
                <c:pt idx="19430">
                  <c:v>26.987055599999987</c:v>
                </c:pt>
                <c:pt idx="19431">
                  <c:v>26.988444479999934</c:v>
                </c:pt>
                <c:pt idx="19432">
                  <c:v>26.989833359999967</c:v>
                </c:pt>
                <c:pt idx="19433">
                  <c:v>26.991222239999942</c:v>
                </c:pt>
                <c:pt idx="19434">
                  <c:v>26.992611119999989</c:v>
                </c:pt>
                <c:pt idx="19435">
                  <c:v>26.994</c:v>
                </c:pt>
                <c:pt idx="19436">
                  <c:v>26.995388879999961</c:v>
                </c:pt>
                <c:pt idx="19437">
                  <c:v>26.996777760000001</c:v>
                </c:pt>
                <c:pt idx="19438">
                  <c:v>26.998166639999965</c:v>
                </c:pt>
                <c:pt idx="19439">
                  <c:v>26.999561040000003</c:v>
                </c:pt>
                <c:pt idx="19440">
                  <c:v>27.00094992</c:v>
                </c:pt>
                <c:pt idx="19441">
                  <c:v>27.002341679999965</c:v>
                </c:pt>
                <c:pt idx="19442">
                  <c:v>27.003730559999966</c:v>
                </c:pt>
                <c:pt idx="19443">
                  <c:v>27.005119439999966</c:v>
                </c:pt>
                <c:pt idx="19444">
                  <c:v>27.006508319999988</c:v>
                </c:pt>
                <c:pt idx="19445">
                  <c:v>27.007900079999999</c:v>
                </c:pt>
                <c:pt idx="19446">
                  <c:v>27.009275039999999</c:v>
                </c:pt>
                <c:pt idx="19447">
                  <c:v>27.010663919999999</c:v>
                </c:pt>
                <c:pt idx="19448">
                  <c:v>27.01205544000004</c:v>
                </c:pt>
                <c:pt idx="19449">
                  <c:v>27.013444320000001</c:v>
                </c:pt>
                <c:pt idx="19450">
                  <c:v>27.014833199999998</c:v>
                </c:pt>
                <c:pt idx="19451">
                  <c:v>27.016222079999967</c:v>
                </c:pt>
                <c:pt idx="19452">
                  <c:v>27.017611200000001</c:v>
                </c:pt>
                <c:pt idx="19453">
                  <c:v>27.019000080000001</c:v>
                </c:pt>
                <c:pt idx="19454">
                  <c:v>27.02039448</c:v>
                </c:pt>
                <c:pt idx="19455">
                  <c:v>27.021783360000001</c:v>
                </c:pt>
                <c:pt idx="19456">
                  <c:v>27.023174879999971</c:v>
                </c:pt>
                <c:pt idx="19457">
                  <c:v>27.024563759999999</c:v>
                </c:pt>
                <c:pt idx="19458">
                  <c:v>27.02595264</c:v>
                </c:pt>
                <c:pt idx="19459">
                  <c:v>27.0273444</c:v>
                </c:pt>
                <c:pt idx="19460">
                  <c:v>27.028733279999933</c:v>
                </c:pt>
                <c:pt idx="19461">
                  <c:v>27.030122160000001</c:v>
                </c:pt>
                <c:pt idx="19462">
                  <c:v>27.031511040000005</c:v>
                </c:pt>
                <c:pt idx="19463">
                  <c:v>27.032899919999988</c:v>
                </c:pt>
                <c:pt idx="19464">
                  <c:v>27.034277760000045</c:v>
                </c:pt>
                <c:pt idx="19465">
                  <c:v>27.035666640000002</c:v>
                </c:pt>
                <c:pt idx="19466">
                  <c:v>27.037055520000049</c:v>
                </c:pt>
                <c:pt idx="19467">
                  <c:v>27.038452800000002</c:v>
                </c:pt>
                <c:pt idx="19468">
                  <c:v>27.039841680000031</c:v>
                </c:pt>
                <c:pt idx="19469">
                  <c:v>27.041230560000002</c:v>
                </c:pt>
                <c:pt idx="19470">
                  <c:v>27.042619439999942</c:v>
                </c:pt>
                <c:pt idx="19471">
                  <c:v>27.044008320000028</c:v>
                </c:pt>
                <c:pt idx="19472">
                  <c:v>27.045397199999989</c:v>
                </c:pt>
                <c:pt idx="19473">
                  <c:v>27.046786079999961</c:v>
                </c:pt>
                <c:pt idx="19474">
                  <c:v>27.048177839999965</c:v>
                </c:pt>
                <c:pt idx="19475">
                  <c:v>27.049566720000001</c:v>
                </c:pt>
                <c:pt idx="19476">
                  <c:v>27.050955600000044</c:v>
                </c:pt>
                <c:pt idx="19477">
                  <c:v>27.052344480000002</c:v>
                </c:pt>
                <c:pt idx="19478">
                  <c:v>27.053733360000003</c:v>
                </c:pt>
                <c:pt idx="19479">
                  <c:v>27.05512223999995</c:v>
                </c:pt>
                <c:pt idx="19480">
                  <c:v>27.056511120000032</c:v>
                </c:pt>
                <c:pt idx="19481">
                  <c:v>27.057900000000028</c:v>
                </c:pt>
                <c:pt idx="19482">
                  <c:v>27.05928888</c:v>
                </c:pt>
                <c:pt idx="19483">
                  <c:v>27.060677760000001</c:v>
                </c:pt>
                <c:pt idx="19484">
                  <c:v>27.062066639999966</c:v>
                </c:pt>
                <c:pt idx="19485">
                  <c:v>27.063444479999966</c:v>
                </c:pt>
                <c:pt idx="19486">
                  <c:v>27.064833360000005</c:v>
                </c:pt>
                <c:pt idx="19487">
                  <c:v>27.066222239999934</c:v>
                </c:pt>
                <c:pt idx="19488">
                  <c:v>27.067616639999965</c:v>
                </c:pt>
                <c:pt idx="19489">
                  <c:v>27.069011039999989</c:v>
                </c:pt>
                <c:pt idx="19490">
                  <c:v>27.07039992</c:v>
                </c:pt>
                <c:pt idx="19491">
                  <c:v>27.0717888</c:v>
                </c:pt>
                <c:pt idx="19492">
                  <c:v>27.073177680000001</c:v>
                </c:pt>
                <c:pt idx="19493">
                  <c:v>27.074566560000001</c:v>
                </c:pt>
                <c:pt idx="19494">
                  <c:v>27.07595544000004</c:v>
                </c:pt>
                <c:pt idx="19495">
                  <c:v>27.077333279999962</c:v>
                </c:pt>
                <c:pt idx="19496">
                  <c:v>27.078722159999963</c:v>
                </c:pt>
                <c:pt idx="19497">
                  <c:v>27.080111039999963</c:v>
                </c:pt>
                <c:pt idx="19498">
                  <c:v>27.081502799999971</c:v>
                </c:pt>
                <c:pt idx="19499">
                  <c:v>27.082891679999989</c:v>
                </c:pt>
                <c:pt idx="19500">
                  <c:v>27.08428056</c:v>
                </c:pt>
                <c:pt idx="19501">
                  <c:v>27.085669439999954</c:v>
                </c:pt>
                <c:pt idx="19502">
                  <c:v>27.087058320000036</c:v>
                </c:pt>
                <c:pt idx="19503">
                  <c:v>27.088447199999965</c:v>
                </c:pt>
                <c:pt idx="19504">
                  <c:v>27.089836079999966</c:v>
                </c:pt>
                <c:pt idx="19505">
                  <c:v>27.091224959999987</c:v>
                </c:pt>
                <c:pt idx="19506">
                  <c:v>27.092613839999935</c:v>
                </c:pt>
                <c:pt idx="19507">
                  <c:v>27.094005600000031</c:v>
                </c:pt>
                <c:pt idx="19508">
                  <c:v>27.095391599999989</c:v>
                </c:pt>
                <c:pt idx="19509">
                  <c:v>27.09678048</c:v>
                </c:pt>
                <c:pt idx="19510">
                  <c:v>27.09816936</c:v>
                </c:pt>
                <c:pt idx="19511">
                  <c:v>27.099561120000036</c:v>
                </c:pt>
                <c:pt idx="19512">
                  <c:v>27.10095000000004</c:v>
                </c:pt>
                <c:pt idx="19513">
                  <c:v>27.102338879999966</c:v>
                </c:pt>
                <c:pt idx="19514">
                  <c:v>27.103727760000005</c:v>
                </c:pt>
                <c:pt idx="19515">
                  <c:v>27.105116640000002</c:v>
                </c:pt>
                <c:pt idx="19516">
                  <c:v>27.106505520000031</c:v>
                </c:pt>
                <c:pt idx="19517">
                  <c:v>27.107897280000028</c:v>
                </c:pt>
                <c:pt idx="19518">
                  <c:v>27.109286160000028</c:v>
                </c:pt>
                <c:pt idx="19519">
                  <c:v>27.110675040000036</c:v>
                </c:pt>
                <c:pt idx="19520">
                  <c:v>27.112063920000036</c:v>
                </c:pt>
                <c:pt idx="19521">
                  <c:v>27.113452799999997</c:v>
                </c:pt>
                <c:pt idx="19522">
                  <c:v>27.114841679999998</c:v>
                </c:pt>
                <c:pt idx="19523">
                  <c:v>27.116230559999988</c:v>
                </c:pt>
                <c:pt idx="19524">
                  <c:v>27.117619439999999</c:v>
                </c:pt>
                <c:pt idx="19525">
                  <c:v>27.119011200000028</c:v>
                </c:pt>
                <c:pt idx="19526">
                  <c:v>27.120388800000001</c:v>
                </c:pt>
                <c:pt idx="19527">
                  <c:v>27.121777680000001</c:v>
                </c:pt>
                <c:pt idx="19528">
                  <c:v>27.12317784</c:v>
                </c:pt>
                <c:pt idx="19529">
                  <c:v>27.124566720000036</c:v>
                </c:pt>
                <c:pt idx="19530">
                  <c:v>27.12595560000004</c:v>
                </c:pt>
                <c:pt idx="19531">
                  <c:v>27.127344480000001</c:v>
                </c:pt>
                <c:pt idx="19532">
                  <c:v>27.128733359999963</c:v>
                </c:pt>
                <c:pt idx="19533">
                  <c:v>27.130122239999967</c:v>
                </c:pt>
                <c:pt idx="19534">
                  <c:v>27.131511120000042</c:v>
                </c:pt>
                <c:pt idx="19535">
                  <c:v>27.132899999999999</c:v>
                </c:pt>
                <c:pt idx="19536">
                  <c:v>27.134288880000028</c:v>
                </c:pt>
                <c:pt idx="19537">
                  <c:v>27.135677760000029</c:v>
                </c:pt>
                <c:pt idx="19538">
                  <c:v>27.137066640000036</c:v>
                </c:pt>
                <c:pt idx="19539">
                  <c:v>27.138455520000036</c:v>
                </c:pt>
                <c:pt idx="19540">
                  <c:v>27.13984440000004</c:v>
                </c:pt>
                <c:pt idx="19541">
                  <c:v>27.141222239999966</c:v>
                </c:pt>
                <c:pt idx="19542">
                  <c:v>27.142611120000005</c:v>
                </c:pt>
                <c:pt idx="19543">
                  <c:v>27.144000000000005</c:v>
                </c:pt>
                <c:pt idx="19544">
                  <c:v>27.145388880000002</c:v>
                </c:pt>
                <c:pt idx="19545">
                  <c:v>27.146777759999999</c:v>
                </c:pt>
                <c:pt idx="19546">
                  <c:v>27.14816952</c:v>
                </c:pt>
                <c:pt idx="19547">
                  <c:v>27.149555520000028</c:v>
                </c:pt>
                <c:pt idx="19548">
                  <c:v>27.15094728</c:v>
                </c:pt>
                <c:pt idx="19549">
                  <c:v>27.152336159999987</c:v>
                </c:pt>
                <c:pt idx="19550">
                  <c:v>27.153725039999987</c:v>
                </c:pt>
                <c:pt idx="19551">
                  <c:v>27.155113919999987</c:v>
                </c:pt>
                <c:pt idx="19552">
                  <c:v>27.156502799999988</c:v>
                </c:pt>
                <c:pt idx="19553">
                  <c:v>27.157891680000041</c:v>
                </c:pt>
                <c:pt idx="19554">
                  <c:v>27.159280559999999</c:v>
                </c:pt>
                <c:pt idx="19555">
                  <c:v>27.160669439999989</c:v>
                </c:pt>
                <c:pt idx="19556">
                  <c:v>27.1620612</c:v>
                </c:pt>
                <c:pt idx="19557">
                  <c:v>27.16345008</c:v>
                </c:pt>
                <c:pt idx="19558">
                  <c:v>27.16483896000004</c:v>
                </c:pt>
                <c:pt idx="19559">
                  <c:v>27.166230480000003</c:v>
                </c:pt>
                <c:pt idx="19560">
                  <c:v>27.167619360000003</c:v>
                </c:pt>
                <c:pt idx="19561">
                  <c:v>27.169011120000036</c:v>
                </c:pt>
                <c:pt idx="19562">
                  <c:v>27.170400000000001</c:v>
                </c:pt>
                <c:pt idx="19563">
                  <c:v>27.171777839999987</c:v>
                </c:pt>
                <c:pt idx="19564">
                  <c:v>27.173169359999999</c:v>
                </c:pt>
                <c:pt idx="19565">
                  <c:v>27.174561120000053</c:v>
                </c:pt>
                <c:pt idx="19566">
                  <c:v>27.175950000000036</c:v>
                </c:pt>
                <c:pt idx="19567">
                  <c:v>27.177341520000031</c:v>
                </c:pt>
                <c:pt idx="19568">
                  <c:v>27.178733279999943</c:v>
                </c:pt>
                <c:pt idx="19569">
                  <c:v>27.180111119999999</c:v>
                </c:pt>
                <c:pt idx="19570">
                  <c:v>27.1815</c:v>
                </c:pt>
                <c:pt idx="19571">
                  <c:v>27.18288888</c:v>
                </c:pt>
                <c:pt idx="19572">
                  <c:v>27.184277760000036</c:v>
                </c:pt>
                <c:pt idx="19573">
                  <c:v>27.185666639999965</c:v>
                </c:pt>
                <c:pt idx="19574">
                  <c:v>27.18705552000004</c:v>
                </c:pt>
                <c:pt idx="19575">
                  <c:v>27.188444400000002</c:v>
                </c:pt>
                <c:pt idx="19576">
                  <c:v>27.189833280000002</c:v>
                </c:pt>
                <c:pt idx="19577">
                  <c:v>27.191222160000031</c:v>
                </c:pt>
                <c:pt idx="19578">
                  <c:v>27.192613919999989</c:v>
                </c:pt>
                <c:pt idx="19579">
                  <c:v>27.1940028</c:v>
                </c:pt>
                <c:pt idx="19580">
                  <c:v>27.19539168</c:v>
                </c:pt>
                <c:pt idx="19581">
                  <c:v>27.196783200000002</c:v>
                </c:pt>
                <c:pt idx="19582">
                  <c:v>27.198172079999971</c:v>
                </c:pt>
                <c:pt idx="19583">
                  <c:v>27.199561200000005</c:v>
                </c:pt>
                <c:pt idx="19584">
                  <c:v>27.200950080000005</c:v>
                </c:pt>
                <c:pt idx="19585">
                  <c:v>27.202338960000002</c:v>
                </c:pt>
                <c:pt idx="19586">
                  <c:v>27.203727839999942</c:v>
                </c:pt>
                <c:pt idx="19587">
                  <c:v>27.205116719999989</c:v>
                </c:pt>
                <c:pt idx="19588">
                  <c:v>27.2065056</c:v>
                </c:pt>
                <c:pt idx="19589">
                  <c:v>27.207894480000036</c:v>
                </c:pt>
                <c:pt idx="19590">
                  <c:v>27.209283360000001</c:v>
                </c:pt>
                <c:pt idx="19591">
                  <c:v>27.210672239999965</c:v>
                </c:pt>
                <c:pt idx="19592">
                  <c:v>27.21206112000004</c:v>
                </c:pt>
                <c:pt idx="19593">
                  <c:v>27.21345264</c:v>
                </c:pt>
                <c:pt idx="19594">
                  <c:v>27.214841520000036</c:v>
                </c:pt>
                <c:pt idx="19595">
                  <c:v>27.216230639999971</c:v>
                </c:pt>
                <c:pt idx="19596">
                  <c:v>27.21761952</c:v>
                </c:pt>
                <c:pt idx="19597">
                  <c:v>27.219008400000028</c:v>
                </c:pt>
                <c:pt idx="19598">
                  <c:v>27.220397279999954</c:v>
                </c:pt>
                <c:pt idx="19599">
                  <c:v>27.221777760000005</c:v>
                </c:pt>
                <c:pt idx="19600">
                  <c:v>27.223166640000002</c:v>
                </c:pt>
                <c:pt idx="19601">
                  <c:v>27.224552639999967</c:v>
                </c:pt>
                <c:pt idx="19602">
                  <c:v>27.225941519999989</c:v>
                </c:pt>
                <c:pt idx="19603">
                  <c:v>27.227330639999963</c:v>
                </c:pt>
                <c:pt idx="19604">
                  <c:v>27.228719519999935</c:v>
                </c:pt>
                <c:pt idx="19605">
                  <c:v>27.230111040000001</c:v>
                </c:pt>
                <c:pt idx="19606">
                  <c:v>27.231499920000001</c:v>
                </c:pt>
                <c:pt idx="19607">
                  <c:v>27.232888800000001</c:v>
                </c:pt>
                <c:pt idx="19608">
                  <c:v>27.234277680000005</c:v>
                </c:pt>
                <c:pt idx="19609">
                  <c:v>27.235666560000002</c:v>
                </c:pt>
                <c:pt idx="19610">
                  <c:v>27.237055440000049</c:v>
                </c:pt>
                <c:pt idx="19611">
                  <c:v>27.238447199999989</c:v>
                </c:pt>
                <c:pt idx="19612">
                  <c:v>27.23983608</c:v>
                </c:pt>
                <c:pt idx="19613">
                  <c:v>27.24122496</c:v>
                </c:pt>
                <c:pt idx="19614">
                  <c:v>27.242613839999933</c:v>
                </c:pt>
                <c:pt idx="19615">
                  <c:v>27.244005600000001</c:v>
                </c:pt>
                <c:pt idx="19616">
                  <c:v>27.245399999999961</c:v>
                </c:pt>
                <c:pt idx="19617">
                  <c:v>27.246788879999961</c:v>
                </c:pt>
                <c:pt idx="19618">
                  <c:v>27.248177760000001</c:v>
                </c:pt>
                <c:pt idx="19619">
                  <c:v>27.249566639999966</c:v>
                </c:pt>
                <c:pt idx="19620">
                  <c:v>27.250955520000044</c:v>
                </c:pt>
                <c:pt idx="19621">
                  <c:v>27.252344400000002</c:v>
                </c:pt>
                <c:pt idx="19622">
                  <c:v>27.253733279999949</c:v>
                </c:pt>
                <c:pt idx="19623">
                  <c:v>27.255122159999971</c:v>
                </c:pt>
                <c:pt idx="19624">
                  <c:v>27.256511039999989</c:v>
                </c:pt>
                <c:pt idx="19625">
                  <c:v>27.257888879999999</c:v>
                </c:pt>
                <c:pt idx="19626">
                  <c:v>27.259277760000028</c:v>
                </c:pt>
                <c:pt idx="19627">
                  <c:v>27.260666639999954</c:v>
                </c:pt>
                <c:pt idx="19628">
                  <c:v>27.262055520000001</c:v>
                </c:pt>
                <c:pt idx="19629">
                  <c:v>27.263447279999934</c:v>
                </c:pt>
                <c:pt idx="19630">
                  <c:v>27.264836160000005</c:v>
                </c:pt>
                <c:pt idx="19631">
                  <c:v>27.266227679999961</c:v>
                </c:pt>
                <c:pt idx="19632">
                  <c:v>27.267613920000002</c:v>
                </c:pt>
                <c:pt idx="19633">
                  <c:v>27.269005440000001</c:v>
                </c:pt>
                <c:pt idx="19634">
                  <c:v>27.270394320000001</c:v>
                </c:pt>
                <c:pt idx="19635">
                  <c:v>27.271783200000002</c:v>
                </c:pt>
                <c:pt idx="19636">
                  <c:v>27.273172080000002</c:v>
                </c:pt>
                <c:pt idx="19637">
                  <c:v>27.274561200000001</c:v>
                </c:pt>
                <c:pt idx="19638">
                  <c:v>27.275950080000001</c:v>
                </c:pt>
                <c:pt idx="19639">
                  <c:v>27.277338960000005</c:v>
                </c:pt>
                <c:pt idx="19640">
                  <c:v>27.278727839999945</c:v>
                </c:pt>
                <c:pt idx="19641">
                  <c:v>27.280116720000002</c:v>
                </c:pt>
                <c:pt idx="19642">
                  <c:v>27.281505600000003</c:v>
                </c:pt>
                <c:pt idx="19643">
                  <c:v>27.282894480000003</c:v>
                </c:pt>
                <c:pt idx="19644">
                  <c:v>27.28428336</c:v>
                </c:pt>
                <c:pt idx="19645">
                  <c:v>27.285672239999922</c:v>
                </c:pt>
                <c:pt idx="19646">
                  <c:v>27.287061120000036</c:v>
                </c:pt>
                <c:pt idx="19647">
                  <c:v>27.288452639999942</c:v>
                </c:pt>
                <c:pt idx="19648">
                  <c:v>27.28984152</c:v>
                </c:pt>
                <c:pt idx="19649">
                  <c:v>27.291230639999963</c:v>
                </c:pt>
                <c:pt idx="19650">
                  <c:v>27.292619519999942</c:v>
                </c:pt>
                <c:pt idx="19651">
                  <c:v>27.294008399999999</c:v>
                </c:pt>
                <c:pt idx="19652">
                  <c:v>27.295385999999986</c:v>
                </c:pt>
                <c:pt idx="19653">
                  <c:v>27.296774879999965</c:v>
                </c:pt>
                <c:pt idx="19654">
                  <c:v>27.298163760000001</c:v>
                </c:pt>
                <c:pt idx="19655">
                  <c:v>27.299555519999988</c:v>
                </c:pt>
                <c:pt idx="19656">
                  <c:v>27.300947280000003</c:v>
                </c:pt>
                <c:pt idx="19657">
                  <c:v>27.302336160000003</c:v>
                </c:pt>
                <c:pt idx="19658">
                  <c:v>27.30372216</c:v>
                </c:pt>
                <c:pt idx="19659">
                  <c:v>27.30511392</c:v>
                </c:pt>
                <c:pt idx="19660">
                  <c:v>27.306502799999986</c:v>
                </c:pt>
                <c:pt idx="19661">
                  <c:v>27.30789168000004</c:v>
                </c:pt>
                <c:pt idx="19662">
                  <c:v>27.309280560000001</c:v>
                </c:pt>
                <c:pt idx="19663">
                  <c:v>27.31067208</c:v>
                </c:pt>
                <c:pt idx="19664">
                  <c:v>27.312061200000027</c:v>
                </c:pt>
                <c:pt idx="19665">
                  <c:v>27.31345560000004</c:v>
                </c:pt>
                <c:pt idx="19666">
                  <c:v>27.314844480000041</c:v>
                </c:pt>
                <c:pt idx="19667">
                  <c:v>27.316222080000003</c:v>
                </c:pt>
                <c:pt idx="19668">
                  <c:v>27.317611200000005</c:v>
                </c:pt>
                <c:pt idx="19669">
                  <c:v>27.319000080000031</c:v>
                </c:pt>
                <c:pt idx="19670">
                  <c:v>27.320388960000031</c:v>
                </c:pt>
                <c:pt idx="19671">
                  <c:v>27.321777840000003</c:v>
                </c:pt>
                <c:pt idx="19672">
                  <c:v>27.323169360000001</c:v>
                </c:pt>
                <c:pt idx="19673">
                  <c:v>27.324563760000036</c:v>
                </c:pt>
                <c:pt idx="19674">
                  <c:v>27.325952640000001</c:v>
                </c:pt>
                <c:pt idx="19675">
                  <c:v>27.327344400000001</c:v>
                </c:pt>
                <c:pt idx="19676">
                  <c:v>27.328733279999945</c:v>
                </c:pt>
                <c:pt idx="19677">
                  <c:v>27.330122160000005</c:v>
                </c:pt>
                <c:pt idx="19678">
                  <c:v>27.331500000000005</c:v>
                </c:pt>
                <c:pt idx="19679">
                  <c:v>27.332888880000031</c:v>
                </c:pt>
                <c:pt idx="19680">
                  <c:v>27.334280639999999</c:v>
                </c:pt>
                <c:pt idx="19681">
                  <c:v>27.33566952</c:v>
                </c:pt>
                <c:pt idx="19682">
                  <c:v>27.337061040000044</c:v>
                </c:pt>
                <c:pt idx="19683">
                  <c:v>27.338449920000002</c:v>
                </c:pt>
                <c:pt idx="19684">
                  <c:v>27.339838800000027</c:v>
                </c:pt>
                <c:pt idx="19685">
                  <c:v>27.341225039999987</c:v>
                </c:pt>
                <c:pt idx="19686">
                  <c:v>27.342613919999962</c:v>
                </c:pt>
                <c:pt idx="19687">
                  <c:v>27.344005440000029</c:v>
                </c:pt>
                <c:pt idx="19688">
                  <c:v>27.34539432</c:v>
                </c:pt>
                <c:pt idx="19689">
                  <c:v>27.346786079999966</c:v>
                </c:pt>
                <c:pt idx="19690">
                  <c:v>27.348172079999966</c:v>
                </c:pt>
                <c:pt idx="19691">
                  <c:v>27.3495612</c:v>
                </c:pt>
                <c:pt idx="19692">
                  <c:v>27.350952720000045</c:v>
                </c:pt>
                <c:pt idx="19693">
                  <c:v>27.352344479999989</c:v>
                </c:pt>
                <c:pt idx="19694">
                  <c:v>27.353722079999965</c:v>
                </c:pt>
                <c:pt idx="19695">
                  <c:v>27.355113839999966</c:v>
                </c:pt>
                <c:pt idx="19696">
                  <c:v>27.356502720000005</c:v>
                </c:pt>
                <c:pt idx="19697">
                  <c:v>27.357891600000045</c:v>
                </c:pt>
                <c:pt idx="19698">
                  <c:v>27.359280480000031</c:v>
                </c:pt>
                <c:pt idx="19699">
                  <c:v>27.360669359999989</c:v>
                </c:pt>
                <c:pt idx="19700">
                  <c:v>27.36205824</c:v>
                </c:pt>
                <c:pt idx="19701">
                  <c:v>27.36345</c:v>
                </c:pt>
                <c:pt idx="19702">
                  <c:v>27.364838880000001</c:v>
                </c:pt>
                <c:pt idx="19703">
                  <c:v>27.366230639999966</c:v>
                </c:pt>
                <c:pt idx="19704">
                  <c:v>27.367616639999966</c:v>
                </c:pt>
                <c:pt idx="19705">
                  <c:v>27.36900840000003</c:v>
                </c:pt>
                <c:pt idx="19706">
                  <c:v>27.370397280000002</c:v>
                </c:pt>
                <c:pt idx="19707">
                  <c:v>27.371786159999999</c:v>
                </c:pt>
                <c:pt idx="19708">
                  <c:v>27.373161120000049</c:v>
                </c:pt>
                <c:pt idx="19709">
                  <c:v>27.374549999999989</c:v>
                </c:pt>
                <c:pt idx="19710">
                  <c:v>27.375944400000005</c:v>
                </c:pt>
                <c:pt idx="19711">
                  <c:v>27.377333280000002</c:v>
                </c:pt>
                <c:pt idx="19712">
                  <c:v>27.378722160000002</c:v>
                </c:pt>
                <c:pt idx="19713">
                  <c:v>27.380111039999989</c:v>
                </c:pt>
                <c:pt idx="19714">
                  <c:v>27.38149992</c:v>
                </c:pt>
                <c:pt idx="19715">
                  <c:v>27.3828888</c:v>
                </c:pt>
                <c:pt idx="19716">
                  <c:v>27.38427768</c:v>
                </c:pt>
                <c:pt idx="19717">
                  <c:v>27.385666559999965</c:v>
                </c:pt>
                <c:pt idx="19718">
                  <c:v>27.38705544000004</c:v>
                </c:pt>
                <c:pt idx="19719">
                  <c:v>27.388447199999966</c:v>
                </c:pt>
                <c:pt idx="19720">
                  <c:v>27.389838960000031</c:v>
                </c:pt>
                <c:pt idx="19721">
                  <c:v>27.391227839999971</c:v>
                </c:pt>
                <c:pt idx="19722">
                  <c:v>27.392619359999962</c:v>
                </c:pt>
                <c:pt idx="19723">
                  <c:v>27.394008239999987</c:v>
                </c:pt>
                <c:pt idx="19724">
                  <c:v>27.395397119999988</c:v>
                </c:pt>
                <c:pt idx="19725">
                  <c:v>27.396785999999999</c:v>
                </c:pt>
                <c:pt idx="19726">
                  <c:v>27.398174879999971</c:v>
                </c:pt>
                <c:pt idx="19727">
                  <c:v>27.399563759999999</c:v>
                </c:pt>
                <c:pt idx="19728">
                  <c:v>27.40095264</c:v>
                </c:pt>
                <c:pt idx="19729">
                  <c:v>27.402341519999954</c:v>
                </c:pt>
                <c:pt idx="19730">
                  <c:v>27.403730639999942</c:v>
                </c:pt>
                <c:pt idx="19731">
                  <c:v>27.405111120000001</c:v>
                </c:pt>
                <c:pt idx="19732">
                  <c:v>27.406499999999966</c:v>
                </c:pt>
                <c:pt idx="19733">
                  <c:v>27.407891520000028</c:v>
                </c:pt>
                <c:pt idx="19734">
                  <c:v>27.409280640000002</c:v>
                </c:pt>
                <c:pt idx="19735">
                  <c:v>27.410669519999967</c:v>
                </c:pt>
                <c:pt idx="19736">
                  <c:v>27.412058399999999</c:v>
                </c:pt>
                <c:pt idx="19737">
                  <c:v>27.413447279999957</c:v>
                </c:pt>
                <c:pt idx="19738">
                  <c:v>27.414838799999998</c:v>
                </c:pt>
                <c:pt idx="19739">
                  <c:v>27.416227679999967</c:v>
                </c:pt>
                <c:pt idx="19740">
                  <c:v>27.417616559999967</c:v>
                </c:pt>
                <c:pt idx="19741">
                  <c:v>27.419005439999999</c:v>
                </c:pt>
                <c:pt idx="19742">
                  <c:v>27.42039432</c:v>
                </c:pt>
                <c:pt idx="19743">
                  <c:v>27.421788960000001</c:v>
                </c:pt>
                <c:pt idx="19744">
                  <c:v>27.423177839999965</c:v>
                </c:pt>
                <c:pt idx="19745">
                  <c:v>27.424566720000001</c:v>
                </c:pt>
                <c:pt idx="19746">
                  <c:v>27.425944319999989</c:v>
                </c:pt>
                <c:pt idx="19747">
                  <c:v>27.427336079999961</c:v>
                </c:pt>
                <c:pt idx="19748">
                  <c:v>27.428730479999942</c:v>
                </c:pt>
                <c:pt idx="19749">
                  <c:v>27.430111200000002</c:v>
                </c:pt>
                <c:pt idx="19750">
                  <c:v>27.431502719999987</c:v>
                </c:pt>
                <c:pt idx="19751">
                  <c:v>27.432891599999987</c:v>
                </c:pt>
                <c:pt idx="19752">
                  <c:v>27.434280479999988</c:v>
                </c:pt>
                <c:pt idx="19753">
                  <c:v>27.435669359999967</c:v>
                </c:pt>
                <c:pt idx="19754">
                  <c:v>27.437058239999999</c:v>
                </c:pt>
                <c:pt idx="19755">
                  <c:v>27.438447119999989</c:v>
                </c:pt>
                <c:pt idx="19756">
                  <c:v>27.43983888</c:v>
                </c:pt>
                <c:pt idx="19757">
                  <c:v>27.441233279999949</c:v>
                </c:pt>
                <c:pt idx="19758">
                  <c:v>27.442608239999945</c:v>
                </c:pt>
                <c:pt idx="19759">
                  <c:v>27.444011039999989</c:v>
                </c:pt>
                <c:pt idx="19760">
                  <c:v>27.445399919999961</c:v>
                </c:pt>
                <c:pt idx="19761">
                  <c:v>27.446788799999986</c:v>
                </c:pt>
                <c:pt idx="19762">
                  <c:v>27.44816376</c:v>
                </c:pt>
                <c:pt idx="19763">
                  <c:v>27.449552639999954</c:v>
                </c:pt>
                <c:pt idx="19764">
                  <c:v>27.45095544000004</c:v>
                </c:pt>
                <c:pt idx="19765">
                  <c:v>27.45233063999995</c:v>
                </c:pt>
                <c:pt idx="19766">
                  <c:v>27.453719519999961</c:v>
                </c:pt>
                <c:pt idx="19767">
                  <c:v>27.455111039999963</c:v>
                </c:pt>
                <c:pt idx="19768">
                  <c:v>27.456499919999967</c:v>
                </c:pt>
                <c:pt idx="19769">
                  <c:v>27.457891679999999</c:v>
                </c:pt>
                <c:pt idx="19770">
                  <c:v>27.45928056</c:v>
                </c:pt>
                <c:pt idx="19771">
                  <c:v>27.460669439999954</c:v>
                </c:pt>
                <c:pt idx="19772">
                  <c:v>27.462058320000001</c:v>
                </c:pt>
                <c:pt idx="19773">
                  <c:v>27.463447199999965</c:v>
                </c:pt>
                <c:pt idx="19774">
                  <c:v>27.464838960000005</c:v>
                </c:pt>
                <c:pt idx="19775">
                  <c:v>27.466227839999945</c:v>
                </c:pt>
                <c:pt idx="19776">
                  <c:v>27.467619359999965</c:v>
                </c:pt>
                <c:pt idx="19777">
                  <c:v>27.469011119999987</c:v>
                </c:pt>
                <c:pt idx="19778">
                  <c:v>27.470399999999962</c:v>
                </c:pt>
                <c:pt idx="19779">
                  <c:v>27.47178048</c:v>
                </c:pt>
                <c:pt idx="19780">
                  <c:v>27.47316936</c:v>
                </c:pt>
                <c:pt idx="19781">
                  <c:v>27.47455824</c:v>
                </c:pt>
                <c:pt idx="19782">
                  <c:v>27.475947120000001</c:v>
                </c:pt>
                <c:pt idx="19783">
                  <c:v>27.477335999999987</c:v>
                </c:pt>
                <c:pt idx="19784">
                  <c:v>27.478724879999934</c:v>
                </c:pt>
                <c:pt idx="19785">
                  <c:v>27.480113760000002</c:v>
                </c:pt>
                <c:pt idx="19786">
                  <c:v>27.481505520000002</c:v>
                </c:pt>
                <c:pt idx="19787">
                  <c:v>27.48289727999995</c:v>
                </c:pt>
                <c:pt idx="19788">
                  <c:v>27.48428616</c:v>
                </c:pt>
                <c:pt idx="19789">
                  <c:v>27.485675039999954</c:v>
                </c:pt>
                <c:pt idx="19790">
                  <c:v>27.487052640000002</c:v>
                </c:pt>
                <c:pt idx="19791">
                  <c:v>27.488441519999945</c:v>
                </c:pt>
                <c:pt idx="19792">
                  <c:v>27.48984432</c:v>
                </c:pt>
                <c:pt idx="19793">
                  <c:v>27.491219519999966</c:v>
                </c:pt>
                <c:pt idx="19794">
                  <c:v>27.492622079999922</c:v>
                </c:pt>
                <c:pt idx="19795">
                  <c:v>27.49399992</c:v>
                </c:pt>
                <c:pt idx="19796">
                  <c:v>27.495391679999965</c:v>
                </c:pt>
                <c:pt idx="19797">
                  <c:v>27.49678896</c:v>
                </c:pt>
                <c:pt idx="19798">
                  <c:v>27.498166559999966</c:v>
                </c:pt>
                <c:pt idx="19799">
                  <c:v>27.499555440000005</c:v>
                </c:pt>
                <c:pt idx="19800">
                  <c:v>27.500944320000031</c:v>
                </c:pt>
                <c:pt idx="19801">
                  <c:v>27.502333199999971</c:v>
                </c:pt>
                <c:pt idx="19802">
                  <c:v>27.50372207999995</c:v>
                </c:pt>
                <c:pt idx="19803">
                  <c:v>27.505111200000002</c:v>
                </c:pt>
                <c:pt idx="19804">
                  <c:v>27.506500080000002</c:v>
                </c:pt>
                <c:pt idx="19805">
                  <c:v>27.507891600000036</c:v>
                </c:pt>
                <c:pt idx="19806">
                  <c:v>27.509280480000001</c:v>
                </c:pt>
                <c:pt idx="19807">
                  <c:v>27.510666720000032</c:v>
                </c:pt>
                <c:pt idx="19808">
                  <c:v>27.512061119999998</c:v>
                </c:pt>
                <c:pt idx="19809">
                  <c:v>27.513452640000001</c:v>
                </c:pt>
                <c:pt idx="19810">
                  <c:v>27.51484152000004</c:v>
                </c:pt>
                <c:pt idx="19811">
                  <c:v>27.51623064</c:v>
                </c:pt>
                <c:pt idx="19812">
                  <c:v>27.517608240000001</c:v>
                </c:pt>
                <c:pt idx="19813">
                  <c:v>27.518997120000044</c:v>
                </c:pt>
                <c:pt idx="19814">
                  <c:v>27.520386000000002</c:v>
                </c:pt>
                <c:pt idx="19815">
                  <c:v>27.521774880000002</c:v>
                </c:pt>
                <c:pt idx="19816">
                  <c:v>27.523166639999989</c:v>
                </c:pt>
                <c:pt idx="19817">
                  <c:v>27.524555520000028</c:v>
                </c:pt>
                <c:pt idx="19818">
                  <c:v>27.5259444</c:v>
                </c:pt>
                <c:pt idx="19819">
                  <c:v>27.527333279999965</c:v>
                </c:pt>
                <c:pt idx="19820">
                  <c:v>27.528722159999965</c:v>
                </c:pt>
                <c:pt idx="19821">
                  <c:v>27.530111040000001</c:v>
                </c:pt>
                <c:pt idx="19822">
                  <c:v>27.531499919999987</c:v>
                </c:pt>
                <c:pt idx="19823">
                  <c:v>27.532888799999998</c:v>
                </c:pt>
                <c:pt idx="19824">
                  <c:v>27.534277679999999</c:v>
                </c:pt>
                <c:pt idx="19825">
                  <c:v>27.535666559999989</c:v>
                </c:pt>
                <c:pt idx="19826">
                  <c:v>27.537058320000053</c:v>
                </c:pt>
                <c:pt idx="19827">
                  <c:v>27.538447199999986</c:v>
                </c:pt>
                <c:pt idx="19828">
                  <c:v>27.539836080000001</c:v>
                </c:pt>
                <c:pt idx="19829">
                  <c:v>27.541224960000001</c:v>
                </c:pt>
                <c:pt idx="19830">
                  <c:v>27.542613839999934</c:v>
                </c:pt>
                <c:pt idx="19831">
                  <c:v>27.544005599999988</c:v>
                </c:pt>
                <c:pt idx="19832">
                  <c:v>27.545394479999967</c:v>
                </c:pt>
                <c:pt idx="19833">
                  <c:v>27.546783359999989</c:v>
                </c:pt>
                <c:pt idx="19834">
                  <c:v>27.54817223999995</c:v>
                </c:pt>
                <c:pt idx="19835">
                  <c:v>27.549561120000028</c:v>
                </c:pt>
                <c:pt idx="19836">
                  <c:v>27.55095264000003</c:v>
                </c:pt>
                <c:pt idx="19837">
                  <c:v>27.552341520000002</c:v>
                </c:pt>
                <c:pt idx="19838">
                  <c:v>27.553730639999966</c:v>
                </c:pt>
              </c:numCache>
            </c:numRef>
          </c:xVal>
          <c:yVal>
            <c:numRef>
              <c:f>Sheet1!$F$2:$F$19840</c:f>
              <c:numCache>
                <c:formatCode>General</c:formatCode>
                <c:ptCount val="19839"/>
                <c:pt idx="0">
                  <c:v>4.8019999999999996</c:v>
                </c:pt>
                <c:pt idx="1">
                  <c:v>4.4489999999999998</c:v>
                </c:pt>
                <c:pt idx="2">
                  <c:v>4.9560000000000004</c:v>
                </c:pt>
                <c:pt idx="3">
                  <c:v>4.4850000000000003</c:v>
                </c:pt>
                <c:pt idx="4">
                  <c:v>4.8979999999999926</c:v>
                </c:pt>
                <c:pt idx="5">
                  <c:v>4.5410000000000004</c:v>
                </c:pt>
                <c:pt idx="6">
                  <c:v>4.4690000000000003</c:v>
                </c:pt>
                <c:pt idx="7">
                  <c:v>5.0359999999999996</c:v>
                </c:pt>
                <c:pt idx="8">
                  <c:v>4.6360000000000001</c:v>
                </c:pt>
                <c:pt idx="9">
                  <c:v>7.3860000000000001</c:v>
                </c:pt>
                <c:pt idx="10">
                  <c:v>4.7039999999999997</c:v>
                </c:pt>
                <c:pt idx="11">
                  <c:v>4.6579999999999933</c:v>
                </c:pt>
                <c:pt idx="12">
                  <c:v>4.8569999999999975</c:v>
                </c:pt>
                <c:pt idx="13">
                  <c:v>4.726</c:v>
                </c:pt>
                <c:pt idx="14">
                  <c:v>4.6549999999999914</c:v>
                </c:pt>
                <c:pt idx="15">
                  <c:v>4.7839999999999998</c:v>
                </c:pt>
                <c:pt idx="16">
                  <c:v>5.25</c:v>
                </c:pt>
                <c:pt idx="17">
                  <c:v>5.3780000000000001</c:v>
                </c:pt>
                <c:pt idx="18">
                  <c:v>4.8229999999999933</c:v>
                </c:pt>
                <c:pt idx="19">
                  <c:v>4.8769999999999998</c:v>
                </c:pt>
                <c:pt idx="20">
                  <c:v>4.8159999999999945</c:v>
                </c:pt>
                <c:pt idx="21">
                  <c:v>8.0400000000000009</c:v>
                </c:pt>
                <c:pt idx="22">
                  <c:v>4.9779999999999998</c:v>
                </c:pt>
                <c:pt idx="23">
                  <c:v>4.9009999999999998</c:v>
                </c:pt>
                <c:pt idx="24">
                  <c:v>5.0209999999999955</c:v>
                </c:pt>
                <c:pt idx="25">
                  <c:v>5.0910000000000002</c:v>
                </c:pt>
                <c:pt idx="26">
                  <c:v>4.9239999999999995</c:v>
                </c:pt>
                <c:pt idx="27">
                  <c:v>4.9279999999999955</c:v>
                </c:pt>
                <c:pt idx="28">
                  <c:v>5.4760000000000071</c:v>
                </c:pt>
                <c:pt idx="29">
                  <c:v>5.0819999999999999</c:v>
                </c:pt>
                <c:pt idx="30">
                  <c:v>5.0659999999999945</c:v>
                </c:pt>
                <c:pt idx="31">
                  <c:v>5.1749999999999945</c:v>
                </c:pt>
                <c:pt idx="32">
                  <c:v>6.1649999999999885</c:v>
                </c:pt>
                <c:pt idx="33">
                  <c:v>5.2380000000000004</c:v>
                </c:pt>
                <c:pt idx="34">
                  <c:v>5.1079999999999917</c:v>
                </c:pt>
                <c:pt idx="35">
                  <c:v>5.1319999999999997</c:v>
                </c:pt>
                <c:pt idx="36">
                  <c:v>5.226</c:v>
                </c:pt>
                <c:pt idx="37">
                  <c:v>5.4409999999999998</c:v>
                </c:pt>
                <c:pt idx="38">
                  <c:v>6.0179999999999945</c:v>
                </c:pt>
                <c:pt idx="39">
                  <c:v>5.3419999999999996</c:v>
                </c:pt>
                <c:pt idx="40">
                  <c:v>5.4080000000000004</c:v>
                </c:pt>
                <c:pt idx="41">
                  <c:v>5.1849999999999916</c:v>
                </c:pt>
                <c:pt idx="42">
                  <c:v>5.3239999999999945</c:v>
                </c:pt>
                <c:pt idx="43">
                  <c:v>5.3579999999999917</c:v>
                </c:pt>
                <c:pt idx="44">
                  <c:v>5.319</c:v>
                </c:pt>
                <c:pt idx="45">
                  <c:v>5.3249999999999913</c:v>
                </c:pt>
                <c:pt idx="46">
                  <c:v>5.3619999999999965</c:v>
                </c:pt>
                <c:pt idx="47">
                  <c:v>5.63</c:v>
                </c:pt>
                <c:pt idx="48">
                  <c:v>5.4009999999999998</c:v>
                </c:pt>
                <c:pt idx="49">
                  <c:v>5.569</c:v>
                </c:pt>
                <c:pt idx="50">
                  <c:v>5.5149999999999926</c:v>
                </c:pt>
                <c:pt idx="51">
                  <c:v>5.6179999999999914</c:v>
                </c:pt>
                <c:pt idx="52">
                  <c:v>5.8769999999999998</c:v>
                </c:pt>
                <c:pt idx="53">
                  <c:v>5.5289999999999955</c:v>
                </c:pt>
                <c:pt idx="54">
                  <c:v>5.5139999999999985</c:v>
                </c:pt>
                <c:pt idx="55">
                  <c:v>5.5949999999999926</c:v>
                </c:pt>
                <c:pt idx="56">
                  <c:v>5.5419999999999998</c:v>
                </c:pt>
                <c:pt idx="57">
                  <c:v>5.4960000000000004</c:v>
                </c:pt>
                <c:pt idx="58">
                  <c:v>5.5410000000000004</c:v>
                </c:pt>
                <c:pt idx="59">
                  <c:v>5.5819999999999999</c:v>
                </c:pt>
                <c:pt idx="60">
                  <c:v>5.4989999999999997</c:v>
                </c:pt>
                <c:pt idx="61">
                  <c:v>6.1519999999999975</c:v>
                </c:pt>
                <c:pt idx="62">
                  <c:v>5.6</c:v>
                </c:pt>
                <c:pt idx="63">
                  <c:v>5.5430000000000001</c:v>
                </c:pt>
                <c:pt idx="64">
                  <c:v>5.516</c:v>
                </c:pt>
                <c:pt idx="65">
                  <c:v>5.7060000000000004</c:v>
                </c:pt>
                <c:pt idx="66">
                  <c:v>5.5639999999999965</c:v>
                </c:pt>
                <c:pt idx="67">
                  <c:v>5.6509999999999945</c:v>
                </c:pt>
                <c:pt idx="68">
                  <c:v>5.6890000000000001</c:v>
                </c:pt>
                <c:pt idx="69">
                  <c:v>5.7789999999999999</c:v>
                </c:pt>
                <c:pt idx="70">
                  <c:v>5.6459999999999955</c:v>
                </c:pt>
                <c:pt idx="71">
                  <c:v>5.6849999999999916</c:v>
                </c:pt>
                <c:pt idx="72">
                  <c:v>5.6849999999999916</c:v>
                </c:pt>
                <c:pt idx="73">
                  <c:v>5.8319999999999999</c:v>
                </c:pt>
                <c:pt idx="74">
                  <c:v>5.7880000000000003</c:v>
                </c:pt>
                <c:pt idx="75">
                  <c:v>6.0960000000000001</c:v>
                </c:pt>
                <c:pt idx="76">
                  <c:v>5.7569999999999997</c:v>
                </c:pt>
                <c:pt idx="77">
                  <c:v>5.609</c:v>
                </c:pt>
                <c:pt idx="78">
                  <c:v>6.4779999999999998</c:v>
                </c:pt>
                <c:pt idx="79">
                  <c:v>5.7409999999999997</c:v>
                </c:pt>
                <c:pt idx="80">
                  <c:v>5.9930000000000003</c:v>
                </c:pt>
                <c:pt idx="81">
                  <c:v>5.8279999999999914</c:v>
                </c:pt>
                <c:pt idx="82">
                  <c:v>6.335</c:v>
                </c:pt>
                <c:pt idx="83">
                  <c:v>5.8849999999999945</c:v>
                </c:pt>
                <c:pt idx="84">
                  <c:v>5.8929999999999945</c:v>
                </c:pt>
                <c:pt idx="85">
                  <c:v>5.7789999999999999</c:v>
                </c:pt>
                <c:pt idx="86">
                  <c:v>5.8380000000000001</c:v>
                </c:pt>
                <c:pt idx="87">
                  <c:v>5.85</c:v>
                </c:pt>
                <c:pt idx="88">
                  <c:v>5.8460000000000001</c:v>
                </c:pt>
                <c:pt idx="89">
                  <c:v>5.7990000000000004</c:v>
                </c:pt>
                <c:pt idx="90">
                  <c:v>5.923</c:v>
                </c:pt>
                <c:pt idx="91">
                  <c:v>5.859</c:v>
                </c:pt>
                <c:pt idx="92">
                  <c:v>6.1779999999999955</c:v>
                </c:pt>
                <c:pt idx="93">
                  <c:v>5.91</c:v>
                </c:pt>
                <c:pt idx="94">
                  <c:v>5.7549999999999955</c:v>
                </c:pt>
                <c:pt idx="95">
                  <c:v>5.8039999999999985</c:v>
                </c:pt>
                <c:pt idx="96">
                  <c:v>5.8029999999999955</c:v>
                </c:pt>
                <c:pt idx="97">
                  <c:v>6.2720000000000002</c:v>
                </c:pt>
                <c:pt idx="98">
                  <c:v>5.88</c:v>
                </c:pt>
                <c:pt idx="99">
                  <c:v>5.8369999999999997</c:v>
                </c:pt>
                <c:pt idx="100">
                  <c:v>5.9420000000000002</c:v>
                </c:pt>
                <c:pt idx="101">
                  <c:v>5.851</c:v>
                </c:pt>
                <c:pt idx="102">
                  <c:v>5.7469999999999999</c:v>
                </c:pt>
                <c:pt idx="103">
                  <c:v>5.859</c:v>
                </c:pt>
                <c:pt idx="104">
                  <c:v>5.9580000000000002</c:v>
                </c:pt>
                <c:pt idx="105">
                  <c:v>5.7210000000000001</c:v>
                </c:pt>
                <c:pt idx="106">
                  <c:v>6.3579999999999917</c:v>
                </c:pt>
                <c:pt idx="107">
                  <c:v>5.8410000000000002</c:v>
                </c:pt>
                <c:pt idx="108">
                  <c:v>5.9429999999999996</c:v>
                </c:pt>
                <c:pt idx="109">
                  <c:v>5.8019999999999996</c:v>
                </c:pt>
                <c:pt idx="110">
                  <c:v>5.859</c:v>
                </c:pt>
                <c:pt idx="111">
                  <c:v>5.9180000000000001</c:v>
                </c:pt>
                <c:pt idx="112">
                  <c:v>5.9470000000000001</c:v>
                </c:pt>
                <c:pt idx="113">
                  <c:v>6.0179999999999945</c:v>
                </c:pt>
                <c:pt idx="114">
                  <c:v>5.859</c:v>
                </c:pt>
                <c:pt idx="115">
                  <c:v>6.0730000000000004</c:v>
                </c:pt>
                <c:pt idx="116">
                  <c:v>5.84</c:v>
                </c:pt>
                <c:pt idx="117">
                  <c:v>5.8979999999999926</c:v>
                </c:pt>
                <c:pt idx="118">
                  <c:v>5.9260000000000002</c:v>
                </c:pt>
                <c:pt idx="119">
                  <c:v>6.1890000000000001</c:v>
                </c:pt>
                <c:pt idx="120">
                  <c:v>5.7960000000000003</c:v>
                </c:pt>
                <c:pt idx="121">
                  <c:v>5.9480000000000004</c:v>
                </c:pt>
                <c:pt idx="122">
                  <c:v>5.8739999999999997</c:v>
                </c:pt>
                <c:pt idx="123">
                  <c:v>5.806</c:v>
                </c:pt>
                <c:pt idx="124">
                  <c:v>5.8649999999999913</c:v>
                </c:pt>
                <c:pt idx="125">
                  <c:v>5.8090000000000002</c:v>
                </c:pt>
                <c:pt idx="126">
                  <c:v>5.8789999999999996</c:v>
                </c:pt>
                <c:pt idx="127">
                  <c:v>5.7649999999999926</c:v>
                </c:pt>
                <c:pt idx="128">
                  <c:v>6.07</c:v>
                </c:pt>
                <c:pt idx="129">
                  <c:v>5.7539999999999996</c:v>
                </c:pt>
                <c:pt idx="130">
                  <c:v>5.7839999999999998</c:v>
                </c:pt>
                <c:pt idx="131">
                  <c:v>5.8129999999999926</c:v>
                </c:pt>
                <c:pt idx="132">
                  <c:v>5.8149999999999933</c:v>
                </c:pt>
                <c:pt idx="133">
                  <c:v>5.76</c:v>
                </c:pt>
                <c:pt idx="134">
                  <c:v>5.7</c:v>
                </c:pt>
                <c:pt idx="135">
                  <c:v>5.7169999999999996</c:v>
                </c:pt>
                <c:pt idx="136">
                  <c:v>5.798</c:v>
                </c:pt>
                <c:pt idx="137">
                  <c:v>5.67</c:v>
                </c:pt>
                <c:pt idx="138">
                  <c:v>5.7309999999999999</c:v>
                </c:pt>
                <c:pt idx="139">
                  <c:v>5.7489999999999997</c:v>
                </c:pt>
                <c:pt idx="140">
                  <c:v>5.6659999999999933</c:v>
                </c:pt>
                <c:pt idx="141">
                  <c:v>5.6419999999999995</c:v>
                </c:pt>
                <c:pt idx="142">
                  <c:v>5.5949999999999926</c:v>
                </c:pt>
                <c:pt idx="143">
                  <c:v>5.6259999999999915</c:v>
                </c:pt>
                <c:pt idx="144">
                  <c:v>5.71</c:v>
                </c:pt>
                <c:pt idx="145">
                  <c:v>5.51</c:v>
                </c:pt>
                <c:pt idx="146">
                  <c:v>5.8139999999999965</c:v>
                </c:pt>
                <c:pt idx="147">
                  <c:v>5.6519999999999975</c:v>
                </c:pt>
                <c:pt idx="148">
                  <c:v>5.6279999999999886</c:v>
                </c:pt>
                <c:pt idx="149">
                  <c:v>5.6349999999999945</c:v>
                </c:pt>
                <c:pt idx="150">
                  <c:v>5.8869999999999996</c:v>
                </c:pt>
                <c:pt idx="151">
                  <c:v>5.7169999999999996</c:v>
                </c:pt>
                <c:pt idx="152">
                  <c:v>5.7</c:v>
                </c:pt>
                <c:pt idx="153">
                  <c:v>5.8169999999999975</c:v>
                </c:pt>
                <c:pt idx="154">
                  <c:v>6.7359999999999998</c:v>
                </c:pt>
                <c:pt idx="155">
                  <c:v>5.516</c:v>
                </c:pt>
                <c:pt idx="156">
                  <c:v>5.633</c:v>
                </c:pt>
                <c:pt idx="157">
                  <c:v>5.5750000000000002</c:v>
                </c:pt>
                <c:pt idx="158">
                  <c:v>5.67</c:v>
                </c:pt>
                <c:pt idx="159">
                  <c:v>5.6129999999999933</c:v>
                </c:pt>
                <c:pt idx="160">
                  <c:v>5.6029999999999927</c:v>
                </c:pt>
                <c:pt idx="161">
                  <c:v>5.5430000000000001</c:v>
                </c:pt>
                <c:pt idx="162">
                  <c:v>5.5890000000000004</c:v>
                </c:pt>
                <c:pt idx="163">
                  <c:v>5.59</c:v>
                </c:pt>
                <c:pt idx="164">
                  <c:v>5.9450000000000003</c:v>
                </c:pt>
                <c:pt idx="165">
                  <c:v>5.9029999999999996</c:v>
                </c:pt>
                <c:pt idx="166">
                  <c:v>6.7489999999999997</c:v>
                </c:pt>
                <c:pt idx="167">
                  <c:v>5.6219999999999946</c:v>
                </c:pt>
                <c:pt idx="168">
                  <c:v>5.5549999999999926</c:v>
                </c:pt>
                <c:pt idx="169">
                  <c:v>0</c:v>
                </c:pt>
                <c:pt idx="170">
                  <c:v>5.4870000000000001</c:v>
                </c:pt>
                <c:pt idx="171">
                  <c:v>5.3289999999999926</c:v>
                </c:pt>
                <c:pt idx="172">
                  <c:v>5.8179999999999916</c:v>
                </c:pt>
                <c:pt idx="173">
                  <c:v>5.4119999999999999</c:v>
                </c:pt>
                <c:pt idx="174">
                  <c:v>5.452</c:v>
                </c:pt>
                <c:pt idx="175">
                  <c:v>5.6189999999999927</c:v>
                </c:pt>
                <c:pt idx="176">
                  <c:v>6.149</c:v>
                </c:pt>
                <c:pt idx="177">
                  <c:v>5.6199999999999966</c:v>
                </c:pt>
                <c:pt idx="178">
                  <c:v>5.5289999999999955</c:v>
                </c:pt>
                <c:pt idx="179">
                  <c:v>5.5639999999999965</c:v>
                </c:pt>
                <c:pt idx="180">
                  <c:v>5.4870000000000001</c:v>
                </c:pt>
                <c:pt idx="181">
                  <c:v>5.5090000000000003</c:v>
                </c:pt>
                <c:pt idx="182">
                  <c:v>6.077</c:v>
                </c:pt>
                <c:pt idx="183">
                  <c:v>5.4589999999999996</c:v>
                </c:pt>
                <c:pt idx="184">
                  <c:v>5.5069999999999997</c:v>
                </c:pt>
                <c:pt idx="185">
                  <c:v>5.4480000000000004</c:v>
                </c:pt>
                <c:pt idx="186">
                  <c:v>5.4939999999999998</c:v>
                </c:pt>
                <c:pt idx="187">
                  <c:v>5.5129999999999955</c:v>
                </c:pt>
                <c:pt idx="188">
                  <c:v>5.3739999999999997</c:v>
                </c:pt>
                <c:pt idx="189">
                  <c:v>5.3780000000000001</c:v>
                </c:pt>
                <c:pt idx="190">
                  <c:v>5.6139999999999946</c:v>
                </c:pt>
                <c:pt idx="191">
                  <c:v>5.4130000000000003</c:v>
                </c:pt>
                <c:pt idx="192">
                  <c:v>5.3289999999999926</c:v>
                </c:pt>
                <c:pt idx="193">
                  <c:v>5.4420000000000002</c:v>
                </c:pt>
                <c:pt idx="194">
                  <c:v>5.3549999999999933</c:v>
                </c:pt>
                <c:pt idx="195">
                  <c:v>5.4429999999999996</c:v>
                </c:pt>
                <c:pt idx="196">
                  <c:v>5.5309999999999997</c:v>
                </c:pt>
                <c:pt idx="197">
                  <c:v>5.3659999999999917</c:v>
                </c:pt>
                <c:pt idx="198">
                  <c:v>5.4320000000000004</c:v>
                </c:pt>
                <c:pt idx="199">
                  <c:v>5.6579999999999933</c:v>
                </c:pt>
                <c:pt idx="200">
                  <c:v>5.5619999999999985</c:v>
                </c:pt>
                <c:pt idx="201">
                  <c:v>5.3369999999999997</c:v>
                </c:pt>
                <c:pt idx="202">
                  <c:v>5.335</c:v>
                </c:pt>
                <c:pt idx="203">
                  <c:v>5.1869999999999985</c:v>
                </c:pt>
                <c:pt idx="204">
                  <c:v>5.3719999999999999</c:v>
                </c:pt>
                <c:pt idx="205">
                  <c:v>5.2110000000000003</c:v>
                </c:pt>
                <c:pt idx="206">
                  <c:v>5.3249999999999913</c:v>
                </c:pt>
                <c:pt idx="207">
                  <c:v>5.2219999999999995</c:v>
                </c:pt>
                <c:pt idx="208">
                  <c:v>5.1969999999999965</c:v>
                </c:pt>
                <c:pt idx="209">
                  <c:v>5.2960000000000003</c:v>
                </c:pt>
                <c:pt idx="210">
                  <c:v>5.1549999999999914</c:v>
                </c:pt>
                <c:pt idx="211">
                  <c:v>5.1669999999999945</c:v>
                </c:pt>
                <c:pt idx="212">
                  <c:v>5.2590000000000003</c:v>
                </c:pt>
                <c:pt idx="213">
                  <c:v>5.2069999999999999</c:v>
                </c:pt>
                <c:pt idx="214">
                  <c:v>5.23</c:v>
                </c:pt>
                <c:pt idx="215">
                  <c:v>5.1790000000000003</c:v>
                </c:pt>
                <c:pt idx="216">
                  <c:v>5.0999999999999996</c:v>
                </c:pt>
                <c:pt idx="217">
                  <c:v>5.0739999999999998</c:v>
                </c:pt>
                <c:pt idx="218">
                  <c:v>5.0060000000000002</c:v>
                </c:pt>
                <c:pt idx="219">
                  <c:v>5.1199999999999966</c:v>
                </c:pt>
                <c:pt idx="220">
                  <c:v>5.1939999999999955</c:v>
                </c:pt>
                <c:pt idx="221">
                  <c:v>5.1269999999999945</c:v>
                </c:pt>
                <c:pt idx="222">
                  <c:v>5.38</c:v>
                </c:pt>
                <c:pt idx="223">
                  <c:v>5.1169999999999956</c:v>
                </c:pt>
                <c:pt idx="224">
                  <c:v>5.1019999999999985</c:v>
                </c:pt>
                <c:pt idx="225">
                  <c:v>5.351</c:v>
                </c:pt>
                <c:pt idx="226">
                  <c:v>5.1499999999999995</c:v>
                </c:pt>
                <c:pt idx="227">
                  <c:v>5.0179999999999945</c:v>
                </c:pt>
                <c:pt idx="228">
                  <c:v>5.1439999999999975</c:v>
                </c:pt>
                <c:pt idx="229">
                  <c:v>5.0469999999999997</c:v>
                </c:pt>
                <c:pt idx="230">
                  <c:v>4.9850000000000003</c:v>
                </c:pt>
                <c:pt idx="231">
                  <c:v>5.1019999999999985</c:v>
                </c:pt>
                <c:pt idx="232">
                  <c:v>5.14</c:v>
                </c:pt>
                <c:pt idx="233">
                  <c:v>4.9829999999999997</c:v>
                </c:pt>
                <c:pt idx="234">
                  <c:v>5.1049999999999933</c:v>
                </c:pt>
                <c:pt idx="235">
                  <c:v>5.056</c:v>
                </c:pt>
                <c:pt idx="236">
                  <c:v>4.9169999999999998</c:v>
                </c:pt>
                <c:pt idx="237">
                  <c:v>5.5380000000000003</c:v>
                </c:pt>
                <c:pt idx="238">
                  <c:v>4.9169999999999998</c:v>
                </c:pt>
                <c:pt idx="239">
                  <c:v>5.1229999999999913</c:v>
                </c:pt>
                <c:pt idx="240">
                  <c:v>4.984</c:v>
                </c:pt>
                <c:pt idx="241">
                  <c:v>5.008</c:v>
                </c:pt>
                <c:pt idx="242">
                  <c:v>5.1419999999999995</c:v>
                </c:pt>
                <c:pt idx="243">
                  <c:v>4.8339999999999996</c:v>
                </c:pt>
                <c:pt idx="244">
                  <c:v>4.9080000000000004</c:v>
                </c:pt>
                <c:pt idx="245">
                  <c:v>4.9710000000000081</c:v>
                </c:pt>
                <c:pt idx="246">
                  <c:v>5.0339999999999998</c:v>
                </c:pt>
                <c:pt idx="247">
                  <c:v>4.992</c:v>
                </c:pt>
                <c:pt idx="248">
                  <c:v>4.8679999999999914</c:v>
                </c:pt>
                <c:pt idx="249">
                  <c:v>5.9210000000000003</c:v>
                </c:pt>
                <c:pt idx="250">
                  <c:v>4.83</c:v>
                </c:pt>
                <c:pt idx="251">
                  <c:v>4.9409999999999998</c:v>
                </c:pt>
                <c:pt idx="252">
                  <c:v>4.8719999999999999</c:v>
                </c:pt>
                <c:pt idx="253">
                  <c:v>4.9189999999999996</c:v>
                </c:pt>
                <c:pt idx="254">
                  <c:v>4.8279999999999914</c:v>
                </c:pt>
                <c:pt idx="255">
                  <c:v>4.8</c:v>
                </c:pt>
                <c:pt idx="256">
                  <c:v>5.0449999999999955</c:v>
                </c:pt>
                <c:pt idx="257">
                  <c:v>4.7629999999999955</c:v>
                </c:pt>
                <c:pt idx="258">
                  <c:v>4.798</c:v>
                </c:pt>
                <c:pt idx="259">
                  <c:v>4.774</c:v>
                </c:pt>
                <c:pt idx="260">
                  <c:v>4.8369999999999997</c:v>
                </c:pt>
                <c:pt idx="261">
                  <c:v>4.8109999999999955</c:v>
                </c:pt>
                <c:pt idx="262">
                  <c:v>4.6919999999999975</c:v>
                </c:pt>
                <c:pt idx="263">
                  <c:v>4.7450000000000001</c:v>
                </c:pt>
                <c:pt idx="264">
                  <c:v>4.609</c:v>
                </c:pt>
                <c:pt idx="265">
                  <c:v>4.7389999999999999</c:v>
                </c:pt>
                <c:pt idx="266">
                  <c:v>4.8069999999999995</c:v>
                </c:pt>
                <c:pt idx="267">
                  <c:v>4.7060000000000004</c:v>
                </c:pt>
                <c:pt idx="268">
                  <c:v>4.6659999999999933</c:v>
                </c:pt>
                <c:pt idx="269">
                  <c:v>4.6879999999999926</c:v>
                </c:pt>
                <c:pt idx="270">
                  <c:v>4.7720000000000002</c:v>
                </c:pt>
                <c:pt idx="271">
                  <c:v>4.5579999999999945</c:v>
                </c:pt>
                <c:pt idx="272">
                  <c:v>4.7320000000000002</c:v>
                </c:pt>
                <c:pt idx="273">
                  <c:v>4.6609999999999916</c:v>
                </c:pt>
                <c:pt idx="274">
                  <c:v>4.5999999999999996</c:v>
                </c:pt>
                <c:pt idx="275">
                  <c:v>4.5549999999999926</c:v>
                </c:pt>
                <c:pt idx="276">
                  <c:v>4.4690000000000003</c:v>
                </c:pt>
                <c:pt idx="277">
                  <c:v>4.7130000000000001</c:v>
                </c:pt>
                <c:pt idx="278">
                  <c:v>4.71</c:v>
                </c:pt>
                <c:pt idx="279">
                  <c:v>4.6059999999999945</c:v>
                </c:pt>
                <c:pt idx="280">
                  <c:v>4.5939999999999985</c:v>
                </c:pt>
                <c:pt idx="281">
                  <c:v>4.6289999999999916</c:v>
                </c:pt>
                <c:pt idx="282">
                  <c:v>4.4409999999999998</c:v>
                </c:pt>
                <c:pt idx="283">
                  <c:v>4.5439999999999996</c:v>
                </c:pt>
                <c:pt idx="284">
                  <c:v>4.5469999999999997</c:v>
                </c:pt>
                <c:pt idx="285">
                  <c:v>4.5439999999999996</c:v>
                </c:pt>
                <c:pt idx="286">
                  <c:v>4.4700000000000024</c:v>
                </c:pt>
                <c:pt idx="287">
                  <c:v>4.4649999999999945</c:v>
                </c:pt>
                <c:pt idx="288">
                  <c:v>4.53</c:v>
                </c:pt>
                <c:pt idx="289">
                  <c:v>4.5730000000000004</c:v>
                </c:pt>
                <c:pt idx="290">
                  <c:v>4.508</c:v>
                </c:pt>
                <c:pt idx="291">
                  <c:v>4.5549999999999926</c:v>
                </c:pt>
                <c:pt idx="292">
                  <c:v>4.4429999999999996</c:v>
                </c:pt>
                <c:pt idx="293">
                  <c:v>4.5669999999999975</c:v>
                </c:pt>
                <c:pt idx="294">
                  <c:v>4.5590000000000002</c:v>
                </c:pt>
                <c:pt idx="295">
                  <c:v>4.4770000000000003</c:v>
                </c:pt>
                <c:pt idx="296">
                  <c:v>4.4760000000000071</c:v>
                </c:pt>
                <c:pt idx="297">
                  <c:v>4.67</c:v>
                </c:pt>
                <c:pt idx="298">
                  <c:v>4.4059999999999997</c:v>
                </c:pt>
                <c:pt idx="299">
                  <c:v>4.4749999999999996</c:v>
                </c:pt>
                <c:pt idx="300">
                  <c:v>4.3490000000000002</c:v>
                </c:pt>
                <c:pt idx="301">
                  <c:v>4.4089999999999998</c:v>
                </c:pt>
                <c:pt idx="302">
                  <c:v>4.4710000000000081</c:v>
                </c:pt>
                <c:pt idx="303">
                  <c:v>4.4269999999999996</c:v>
                </c:pt>
                <c:pt idx="304">
                  <c:v>4.391</c:v>
                </c:pt>
                <c:pt idx="305">
                  <c:v>4.415</c:v>
                </c:pt>
                <c:pt idx="306">
                  <c:v>4.4180000000000001</c:v>
                </c:pt>
                <c:pt idx="307">
                  <c:v>4.4660000000000002</c:v>
                </c:pt>
                <c:pt idx="308">
                  <c:v>4.3310000000000004</c:v>
                </c:pt>
                <c:pt idx="309">
                  <c:v>6.9509999999999996</c:v>
                </c:pt>
                <c:pt idx="310">
                  <c:v>4.4029999999999996</c:v>
                </c:pt>
                <c:pt idx="311">
                  <c:v>4.3079999999999945</c:v>
                </c:pt>
                <c:pt idx="312">
                  <c:v>4.556</c:v>
                </c:pt>
                <c:pt idx="313">
                  <c:v>4.3139999999999965</c:v>
                </c:pt>
                <c:pt idx="314">
                  <c:v>4.4749999999999996</c:v>
                </c:pt>
                <c:pt idx="315">
                  <c:v>4.5179999999999945</c:v>
                </c:pt>
                <c:pt idx="316">
                  <c:v>4.3360000000000003</c:v>
                </c:pt>
                <c:pt idx="317">
                  <c:v>4.3159999999999945</c:v>
                </c:pt>
                <c:pt idx="318">
                  <c:v>4.3269999999999955</c:v>
                </c:pt>
                <c:pt idx="319">
                  <c:v>4.37</c:v>
                </c:pt>
                <c:pt idx="320">
                  <c:v>4.4080000000000004</c:v>
                </c:pt>
                <c:pt idx="321">
                  <c:v>4.3139999999999965</c:v>
                </c:pt>
                <c:pt idx="322">
                  <c:v>4.3959999999999955</c:v>
                </c:pt>
                <c:pt idx="323">
                  <c:v>4.3410000000000002</c:v>
                </c:pt>
                <c:pt idx="324">
                  <c:v>0</c:v>
                </c:pt>
                <c:pt idx="325">
                  <c:v>4.3319999999999999</c:v>
                </c:pt>
                <c:pt idx="326">
                  <c:v>4.4300000000000024</c:v>
                </c:pt>
                <c:pt idx="327">
                  <c:v>4.3369999999999997</c:v>
                </c:pt>
                <c:pt idx="328">
                  <c:v>4.3609999999999927</c:v>
                </c:pt>
                <c:pt idx="329">
                  <c:v>4.343</c:v>
                </c:pt>
                <c:pt idx="330">
                  <c:v>4.3209999999999926</c:v>
                </c:pt>
                <c:pt idx="331">
                  <c:v>4.3679999999999914</c:v>
                </c:pt>
                <c:pt idx="332">
                  <c:v>4.3119999999999985</c:v>
                </c:pt>
                <c:pt idx="333">
                  <c:v>4.3209999999999926</c:v>
                </c:pt>
                <c:pt idx="334">
                  <c:v>4.3599999999999985</c:v>
                </c:pt>
                <c:pt idx="335">
                  <c:v>4.4710000000000081</c:v>
                </c:pt>
                <c:pt idx="336">
                  <c:v>4.3490000000000002</c:v>
                </c:pt>
                <c:pt idx="337">
                  <c:v>4.351</c:v>
                </c:pt>
                <c:pt idx="338">
                  <c:v>4.3659999999999917</c:v>
                </c:pt>
                <c:pt idx="339">
                  <c:v>4.3969999999999985</c:v>
                </c:pt>
                <c:pt idx="340">
                  <c:v>4.3639999999999946</c:v>
                </c:pt>
                <c:pt idx="341">
                  <c:v>4.4130000000000003</c:v>
                </c:pt>
                <c:pt idx="342">
                  <c:v>4.3649999999999913</c:v>
                </c:pt>
                <c:pt idx="343">
                  <c:v>4.33</c:v>
                </c:pt>
                <c:pt idx="344">
                  <c:v>4.4340000000000002</c:v>
                </c:pt>
                <c:pt idx="345">
                  <c:v>4.4139999999999997</c:v>
                </c:pt>
                <c:pt idx="346">
                  <c:v>4.3529999999999927</c:v>
                </c:pt>
                <c:pt idx="347">
                  <c:v>4.4260000000000002</c:v>
                </c:pt>
                <c:pt idx="348">
                  <c:v>4.41</c:v>
                </c:pt>
                <c:pt idx="349">
                  <c:v>4.4109999999999996</c:v>
                </c:pt>
                <c:pt idx="350">
                  <c:v>4.4219999999999997</c:v>
                </c:pt>
                <c:pt idx="351">
                  <c:v>4.4139999999999997</c:v>
                </c:pt>
                <c:pt idx="352">
                  <c:v>4.5010000000000003</c:v>
                </c:pt>
                <c:pt idx="353">
                  <c:v>4.3390000000000004</c:v>
                </c:pt>
                <c:pt idx="354">
                  <c:v>4.282</c:v>
                </c:pt>
                <c:pt idx="355">
                  <c:v>4.577</c:v>
                </c:pt>
                <c:pt idx="356">
                  <c:v>4.3899999999999997</c:v>
                </c:pt>
                <c:pt idx="357">
                  <c:v>4.391</c:v>
                </c:pt>
                <c:pt idx="358">
                  <c:v>4.3339999999999996</c:v>
                </c:pt>
                <c:pt idx="359">
                  <c:v>4.4889999999999999</c:v>
                </c:pt>
                <c:pt idx="360">
                  <c:v>4.3149999999999933</c:v>
                </c:pt>
                <c:pt idx="361">
                  <c:v>4.4400000000000004</c:v>
                </c:pt>
                <c:pt idx="362">
                  <c:v>4.5110000000000001</c:v>
                </c:pt>
                <c:pt idx="363">
                  <c:v>4.891</c:v>
                </c:pt>
                <c:pt idx="364">
                  <c:v>4.3449999999999926</c:v>
                </c:pt>
                <c:pt idx="365">
                  <c:v>4.3769999999999998</c:v>
                </c:pt>
                <c:pt idx="366">
                  <c:v>4.4889999999999999</c:v>
                </c:pt>
                <c:pt idx="367">
                  <c:v>4.4969999999999999</c:v>
                </c:pt>
                <c:pt idx="368">
                  <c:v>4.3310000000000004</c:v>
                </c:pt>
                <c:pt idx="369">
                  <c:v>4.3769999999999998</c:v>
                </c:pt>
                <c:pt idx="370">
                  <c:v>4.532</c:v>
                </c:pt>
                <c:pt idx="371">
                  <c:v>4.468</c:v>
                </c:pt>
                <c:pt idx="372">
                  <c:v>4.415</c:v>
                </c:pt>
                <c:pt idx="373">
                  <c:v>4.5999999999999996</c:v>
                </c:pt>
                <c:pt idx="374">
                  <c:v>4.4269999999999996</c:v>
                </c:pt>
                <c:pt idx="375">
                  <c:v>4.4459999999999997</c:v>
                </c:pt>
                <c:pt idx="376">
                  <c:v>4.609</c:v>
                </c:pt>
                <c:pt idx="377">
                  <c:v>4.5049999999999955</c:v>
                </c:pt>
                <c:pt idx="378">
                  <c:v>4.4669999999999996</c:v>
                </c:pt>
                <c:pt idx="379">
                  <c:v>4.6119999999999965</c:v>
                </c:pt>
                <c:pt idx="380">
                  <c:v>4.4489999999999998</c:v>
                </c:pt>
                <c:pt idx="381">
                  <c:v>4.5619999999999985</c:v>
                </c:pt>
                <c:pt idx="382">
                  <c:v>4.55</c:v>
                </c:pt>
                <c:pt idx="383">
                  <c:v>4.5419999999999998</c:v>
                </c:pt>
                <c:pt idx="384">
                  <c:v>4.49</c:v>
                </c:pt>
                <c:pt idx="385">
                  <c:v>4.4130000000000003</c:v>
                </c:pt>
                <c:pt idx="386">
                  <c:v>4.5</c:v>
                </c:pt>
                <c:pt idx="387">
                  <c:v>4.5069999999999997</c:v>
                </c:pt>
                <c:pt idx="388">
                  <c:v>4.59</c:v>
                </c:pt>
                <c:pt idx="389">
                  <c:v>4.5669999999999975</c:v>
                </c:pt>
                <c:pt idx="390">
                  <c:v>4.6159999999999917</c:v>
                </c:pt>
                <c:pt idx="391">
                  <c:v>4.5229999999999926</c:v>
                </c:pt>
                <c:pt idx="392">
                  <c:v>4.7300000000000004</c:v>
                </c:pt>
                <c:pt idx="393">
                  <c:v>4.5030000000000001</c:v>
                </c:pt>
                <c:pt idx="394">
                  <c:v>4.5490000000000004</c:v>
                </c:pt>
                <c:pt idx="395">
                  <c:v>4.585</c:v>
                </c:pt>
                <c:pt idx="396">
                  <c:v>4.6549999999999914</c:v>
                </c:pt>
                <c:pt idx="397">
                  <c:v>4.5979999999999945</c:v>
                </c:pt>
                <c:pt idx="398">
                  <c:v>4.53</c:v>
                </c:pt>
                <c:pt idx="399">
                  <c:v>4.6659999999999933</c:v>
                </c:pt>
                <c:pt idx="400">
                  <c:v>4.5810000000000004</c:v>
                </c:pt>
                <c:pt idx="401">
                  <c:v>4.681</c:v>
                </c:pt>
                <c:pt idx="402">
                  <c:v>4.5539999999999985</c:v>
                </c:pt>
                <c:pt idx="403">
                  <c:v>4.7169999999999996</c:v>
                </c:pt>
                <c:pt idx="404">
                  <c:v>4.6109999999999927</c:v>
                </c:pt>
                <c:pt idx="405">
                  <c:v>4.6339999999999995</c:v>
                </c:pt>
                <c:pt idx="406">
                  <c:v>4.6249999999999885</c:v>
                </c:pt>
                <c:pt idx="407">
                  <c:v>4.5880000000000001</c:v>
                </c:pt>
                <c:pt idx="408">
                  <c:v>4.6829999999999945</c:v>
                </c:pt>
                <c:pt idx="409">
                  <c:v>4.7009999999999996</c:v>
                </c:pt>
                <c:pt idx="410">
                  <c:v>4.8629999999999933</c:v>
                </c:pt>
                <c:pt idx="411">
                  <c:v>4.8689999999999927</c:v>
                </c:pt>
                <c:pt idx="412">
                  <c:v>4.7409999999999997</c:v>
                </c:pt>
                <c:pt idx="413">
                  <c:v>4.6369999999999996</c:v>
                </c:pt>
                <c:pt idx="414">
                  <c:v>4.6209999999999933</c:v>
                </c:pt>
                <c:pt idx="415">
                  <c:v>4.6869999999999985</c:v>
                </c:pt>
                <c:pt idx="416">
                  <c:v>4.7759999999999998</c:v>
                </c:pt>
                <c:pt idx="417">
                  <c:v>4.6760000000000002</c:v>
                </c:pt>
                <c:pt idx="418">
                  <c:v>4.8099999999999996</c:v>
                </c:pt>
                <c:pt idx="419">
                  <c:v>4.6949999999999914</c:v>
                </c:pt>
                <c:pt idx="420">
                  <c:v>4.7409999999999997</c:v>
                </c:pt>
                <c:pt idx="421">
                  <c:v>4.843</c:v>
                </c:pt>
                <c:pt idx="422">
                  <c:v>4.8029999999999955</c:v>
                </c:pt>
                <c:pt idx="423">
                  <c:v>4.7080000000000002</c:v>
                </c:pt>
                <c:pt idx="424">
                  <c:v>4.8099999999999996</c:v>
                </c:pt>
                <c:pt idx="425">
                  <c:v>4.6779999999999955</c:v>
                </c:pt>
                <c:pt idx="426">
                  <c:v>4.7809999999999997</c:v>
                </c:pt>
                <c:pt idx="427">
                  <c:v>4.7060000000000004</c:v>
                </c:pt>
                <c:pt idx="428">
                  <c:v>4.8559999999999945</c:v>
                </c:pt>
                <c:pt idx="429">
                  <c:v>4.8419999999999996</c:v>
                </c:pt>
                <c:pt idx="430">
                  <c:v>7.4880000000000004</c:v>
                </c:pt>
                <c:pt idx="431">
                  <c:v>4.7709999999999999</c:v>
                </c:pt>
                <c:pt idx="432">
                  <c:v>4.7389999999999999</c:v>
                </c:pt>
                <c:pt idx="433">
                  <c:v>4.7610000000000001</c:v>
                </c:pt>
                <c:pt idx="434">
                  <c:v>4.8710000000000004</c:v>
                </c:pt>
                <c:pt idx="435">
                  <c:v>4.7720000000000002</c:v>
                </c:pt>
                <c:pt idx="436">
                  <c:v>4.7709999999999999</c:v>
                </c:pt>
                <c:pt idx="437">
                  <c:v>4.8169999999999975</c:v>
                </c:pt>
                <c:pt idx="438">
                  <c:v>4.758</c:v>
                </c:pt>
                <c:pt idx="439">
                  <c:v>4.8599999999999985</c:v>
                </c:pt>
                <c:pt idx="440">
                  <c:v>4.8219999999999965</c:v>
                </c:pt>
                <c:pt idx="441">
                  <c:v>4.9169999999999998</c:v>
                </c:pt>
                <c:pt idx="442">
                  <c:v>4.8719999999999999</c:v>
                </c:pt>
                <c:pt idx="443">
                  <c:v>4.819</c:v>
                </c:pt>
                <c:pt idx="444">
                  <c:v>4.8939999999999975</c:v>
                </c:pt>
                <c:pt idx="445">
                  <c:v>4.9219999999999997</c:v>
                </c:pt>
                <c:pt idx="446">
                  <c:v>5.0759999999999996</c:v>
                </c:pt>
                <c:pt idx="447">
                  <c:v>4.8869999999999996</c:v>
                </c:pt>
                <c:pt idx="448">
                  <c:v>4.79</c:v>
                </c:pt>
                <c:pt idx="449">
                  <c:v>4.9720000000000004</c:v>
                </c:pt>
                <c:pt idx="450">
                  <c:v>4.8289999999999926</c:v>
                </c:pt>
                <c:pt idx="451">
                  <c:v>4.8860000000000001</c:v>
                </c:pt>
                <c:pt idx="452">
                  <c:v>4.99</c:v>
                </c:pt>
                <c:pt idx="453">
                  <c:v>4.9749999999999996</c:v>
                </c:pt>
                <c:pt idx="454">
                  <c:v>4.8780000000000001</c:v>
                </c:pt>
                <c:pt idx="455">
                  <c:v>4.9119999999999999</c:v>
                </c:pt>
                <c:pt idx="456">
                  <c:v>4.8229999999999933</c:v>
                </c:pt>
                <c:pt idx="457">
                  <c:v>4.9169999999999998</c:v>
                </c:pt>
                <c:pt idx="458">
                  <c:v>5.008</c:v>
                </c:pt>
                <c:pt idx="459">
                  <c:v>4.9370000000000003</c:v>
                </c:pt>
                <c:pt idx="460">
                  <c:v>5.0169999999999995</c:v>
                </c:pt>
                <c:pt idx="461">
                  <c:v>5.0289999999999955</c:v>
                </c:pt>
                <c:pt idx="462">
                  <c:v>5.101</c:v>
                </c:pt>
                <c:pt idx="463">
                  <c:v>4.99</c:v>
                </c:pt>
                <c:pt idx="464">
                  <c:v>4.8639999999999946</c:v>
                </c:pt>
                <c:pt idx="465">
                  <c:v>4.9639999999999995</c:v>
                </c:pt>
                <c:pt idx="466">
                  <c:v>4.9580000000000002</c:v>
                </c:pt>
                <c:pt idx="467">
                  <c:v>5.0780000000000003</c:v>
                </c:pt>
                <c:pt idx="468">
                  <c:v>5.0949999999999926</c:v>
                </c:pt>
                <c:pt idx="469">
                  <c:v>4.9509999999999996</c:v>
                </c:pt>
                <c:pt idx="470">
                  <c:v>5.0049999999999955</c:v>
                </c:pt>
                <c:pt idx="471">
                  <c:v>5.0010000000000003</c:v>
                </c:pt>
                <c:pt idx="472">
                  <c:v>5.1189999999999927</c:v>
                </c:pt>
                <c:pt idx="473">
                  <c:v>4.9720000000000004</c:v>
                </c:pt>
                <c:pt idx="474">
                  <c:v>4.9889999999999999</c:v>
                </c:pt>
                <c:pt idx="475">
                  <c:v>4.9710000000000081</c:v>
                </c:pt>
                <c:pt idx="476">
                  <c:v>5.0659999999999945</c:v>
                </c:pt>
                <c:pt idx="477">
                  <c:v>5.0410000000000004</c:v>
                </c:pt>
                <c:pt idx="478">
                  <c:v>5.1179999999999914</c:v>
                </c:pt>
                <c:pt idx="479">
                  <c:v>5.0229999999999926</c:v>
                </c:pt>
                <c:pt idx="480">
                  <c:v>5.0069999999999997</c:v>
                </c:pt>
                <c:pt idx="481">
                  <c:v>5.0619999999999985</c:v>
                </c:pt>
                <c:pt idx="482">
                  <c:v>4.9859999999999998</c:v>
                </c:pt>
                <c:pt idx="483">
                  <c:v>5.0350000000000001</c:v>
                </c:pt>
                <c:pt idx="484">
                  <c:v>5.1629999999999914</c:v>
                </c:pt>
                <c:pt idx="485">
                  <c:v>5.2210000000000001</c:v>
                </c:pt>
                <c:pt idx="486">
                  <c:v>5.0139999999999985</c:v>
                </c:pt>
                <c:pt idx="487">
                  <c:v>5.1419999999999995</c:v>
                </c:pt>
                <c:pt idx="488">
                  <c:v>4.9269999999999996</c:v>
                </c:pt>
                <c:pt idx="489">
                  <c:v>5.1259999999999915</c:v>
                </c:pt>
                <c:pt idx="490">
                  <c:v>5.0759999999999996</c:v>
                </c:pt>
                <c:pt idx="491">
                  <c:v>5.09</c:v>
                </c:pt>
                <c:pt idx="492">
                  <c:v>5.0469999999999997</c:v>
                </c:pt>
                <c:pt idx="493">
                  <c:v>5.008</c:v>
                </c:pt>
                <c:pt idx="494">
                  <c:v>5.1459999999999955</c:v>
                </c:pt>
                <c:pt idx="495">
                  <c:v>5.1790000000000003</c:v>
                </c:pt>
                <c:pt idx="496">
                  <c:v>5.1559999999999926</c:v>
                </c:pt>
                <c:pt idx="497">
                  <c:v>5.0590000000000002</c:v>
                </c:pt>
                <c:pt idx="498">
                  <c:v>5.2590000000000003</c:v>
                </c:pt>
                <c:pt idx="499">
                  <c:v>5.1189999999999927</c:v>
                </c:pt>
                <c:pt idx="500">
                  <c:v>5.2480000000000002</c:v>
                </c:pt>
                <c:pt idx="501">
                  <c:v>5.1379999999999955</c:v>
                </c:pt>
                <c:pt idx="502">
                  <c:v>5.1879999999999926</c:v>
                </c:pt>
                <c:pt idx="503">
                  <c:v>5.05</c:v>
                </c:pt>
                <c:pt idx="504">
                  <c:v>5.0490000000000004</c:v>
                </c:pt>
                <c:pt idx="505">
                  <c:v>5.1349999999999945</c:v>
                </c:pt>
                <c:pt idx="506">
                  <c:v>5.0609999999999955</c:v>
                </c:pt>
                <c:pt idx="507">
                  <c:v>5.1149999999999913</c:v>
                </c:pt>
                <c:pt idx="508">
                  <c:v>5.181</c:v>
                </c:pt>
                <c:pt idx="509">
                  <c:v>5.133</c:v>
                </c:pt>
                <c:pt idx="510">
                  <c:v>5.1229999999999913</c:v>
                </c:pt>
                <c:pt idx="511">
                  <c:v>5.2439999999999998</c:v>
                </c:pt>
                <c:pt idx="512">
                  <c:v>5.093</c:v>
                </c:pt>
                <c:pt idx="513">
                  <c:v>5.226</c:v>
                </c:pt>
                <c:pt idx="514">
                  <c:v>5.258</c:v>
                </c:pt>
                <c:pt idx="515">
                  <c:v>5.08</c:v>
                </c:pt>
                <c:pt idx="516">
                  <c:v>5.0910000000000002</c:v>
                </c:pt>
                <c:pt idx="517">
                  <c:v>5.2269999999999985</c:v>
                </c:pt>
                <c:pt idx="518">
                  <c:v>5.1559999999999926</c:v>
                </c:pt>
                <c:pt idx="519">
                  <c:v>5.2279999999999927</c:v>
                </c:pt>
                <c:pt idx="520">
                  <c:v>5.2990000000000004</c:v>
                </c:pt>
                <c:pt idx="521">
                  <c:v>5.0999999999999996</c:v>
                </c:pt>
                <c:pt idx="522">
                  <c:v>5.1169999999999956</c:v>
                </c:pt>
                <c:pt idx="523">
                  <c:v>5.1360000000000001</c:v>
                </c:pt>
                <c:pt idx="524">
                  <c:v>5.18</c:v>
                </c:pt>
                <c:pt idx="525">
                  <c:v>5.1079999999999917</c:v>
                </c:pt>
                <c:pt idx="526">
                  <c:v>5.1019999999999985</c:v>
                </c:pt>
                <c:pt idx="527">
                  <c:v>5.1289999999999916</c:v>
                </c:pt>
                <c:pt idx="528">
                  <c:v>5.181</c:v>
                </c:pt>
                <c:pt idx="529">
                  <c:v>5.4649999999999945</c:v>
                </c:pt>
                <c:pt idx="530">
                  <c:v>5.1939999999999955</c:v>
                </c:pt>
                <c:pt idx="531">
                  <c:v>5.0669999999999975</c:v>
                </c:pt>
                <c:pt idx="532">
                  <c:v>5.1279999999999886</c:v>
                </c:pt>
                <c:pt idx="533">
                  <c:v>5.2480000000000002</c:v>
                </c:pt>
                <c:pt idx="534">
                  <c:v>5.1859999999999955</c:v>
                </c:pt>
                <c:pt idx="535">
                  <c:v>5.1719999999999997</c:v>
                </c:pt>
                <c:pt idx="536">
                  <c:v>5.0259999999999945</c:v>
                </c:pt>
                <c:pt idx="537">
                  <c:v>5.0739999999999998</c:v>
                </c:pt>
                <c:pt idx="538">
                  <c:v>5.1859999999999955</c:v>
                </c:pt>
                <c:pt idx="539">
                  <c:v>5.1790000000000003</c:v>
                </c:pt>
                <c:pt idx="540">
                  <c:v>5.1249999999999885</c:v>
                </c:pt>
                <c:pt idx="541">
                  <c:v>5.0609999999999955</c:v>
                </c:pt>
                <c:pt idx="542">
                  <c:v>5.1479999999999926</c:v>
                </c:pt>
                <c:pt idx="543">
                  <c:v>5.0579999999999945</c:v>
                </c:pt>
                <c:pt idx="544">
                  <c:v>5.3419999999999996</c:v>
                </c:pt>
                <c:pt idx="545">
                  <c:v>5.1159999999999917</c:v>
                </c:pt>
                <c:pt idx="546">
                  <c:v>5.1279999999999886</c:v>
                </c:pt>
                <c:pt idx="547">
                  <c:v>5.1189999999999927</c:v>
                </c:pt>
                <c:pt idx="548">
                  <c:v>5.1019999999999985</c:v>
                </c:pt>
                <c:pt idx="549">
                  <c:v>5.0759999999999996</c:v>
                </c:pt>
                <c:pt idx="550">
                  <c:v>5.0789999999999997</c:v>
                </c:pt>
                <c:pt idx="551">
                  <c:v>5.1209999999999933</c:v>
                </c:pt>
                <c:pt idx="552">
                  <c:v>5.2139999999999995</c:v>
                </c:pt>
                <c:pt idx="553">
                  <c:v>5.0730000000000004</c:v>
                </c:pt>
                <c:pt idx="554">
                  <c:v>5.1589999999999945</c:v>
                </c:pt>
                <c:pt idx="555">
                  <c:v>5.133</c:v>
                </c:pt>
                <c:pt idx="556">
                  <c:v>4.9969999999999999</c:v>
                </c:pt>
                <c:pt idx="557">
                  <c:v>5.0599999999999996</c:v>
                </c:pt>
                <c:pt idx="558">
                  <c:v>5.0659999999999945</c:v>
                </c:pt>
                <c:pt idx="559">
                  <c:v>5.1829999999999945</c:v>
                </c:pt>
                <c:pt idx="560">
                  <c:v>5.04</c:v>
                </c:pt>
                <c:pt idx="561">
                  <c:v>5.1429999999999945</c:v>
                </c:pt>
                <c:pt idx="562">
                  <c:v>5.07</c:v>
                </c:pt>
                <c:pt idx="563">
                  <c:v>5.1139999999999946</c:v>
                </c:pt>
                <c:pt idx="564">
                  <c:v>5.0380000000000003</c:v>
                </c:pt>
                <c:pt idx="565">
                  <c:v>5.0819999999999999</c:v>
                </c:pt>
                <c:pt idx="566">
                  <c:v>5.1199999999999966</c:v>
                </c:pt>
                <c:pt idx="567">
                  <c:v>5.1249999999999885</c:v>
                </c:pt>
                <c:pt idx="568">
                  <c:v>4.9489999999999998</c:v>
                </c:pt>
                <c:pt idx="569">
                  <c:v>5.1679999999999904</c:v>
                </c:pt>
                <c:pt idx="570">
                  <c:v>5.0269999999999975</c:v>
                </c:pt>
                <c:pt idx="571">
                  <c:v>5.1029999999999927</c:v>
                </c:pt>
                <c:pt idx="572">
                  <c:v>5.0990000000000002</c:v>
                </c:pt>
                <c:pt idx="573">
                  <c:v>5.1159999999999917</c:v>
                </c:pt>
                <c:pt idx="574">
                  <c:v>5.2219999999999995</c:v>
                </c:pt>
                <c:pt idx="575">
                  <c:v>5.1339999999999995</c:v>
                </c:pt>
                <c:pt idx="576">
                  <c:v>5.1199999999999966</c:v>
                </c:pt>
                <c:pt idx="577">
                  <c:v>5.0490000000000004</c:v>
                </c:pt>
                <c:pt idx="578">
                  <c:v>5.149</c:v>
                </c:pt>
                <c:pt idx="579">
                  <c:v>5.1890000000000001</c:v>
                </c:pt>
                <c:pt idx="580">
                  <c:v>5.1269999999999945</c:v>
                </c:pt>
                <c:pt idx="581">
                  <c:v>5.0469999999999997</c:v>
                </c:pt>
                <c:pt idx="582">
                  <c:v>5.0939999999999985</c:v>
                </c:pt>
                <c:pt idx="583">
                  <c:v>5.1659999999999933</c:v>
                </c:pt>
                <c:pt idx="584">
                  <c:v>5.069</c:v>
                </c:pt>
                <c:pt idx="585">
                  <c:v>5.18</c:v>
                </c:pt>
                <c:pt idx="586">
                  <c:v>4.9459999999999997</c:v>
                </c:pt>
                <c:pt idx="587">
                  <c:v>5.0039999999999996</c:v>
                </c:pt>
                <c:pt idx="588">
                  <c:v>5.0049999999999955</c:v>
                </c:pt>
                <c:pt idx="589">
                  <c:v>5.0720000000000001</c:v>
                </c:pt>
                <c:pt idx="590">
                  <c:v>5.0339999999999998</c:v>
                </c:pt>
                <c:pt idx="591">
                  <c:v>4.9560000000000004</c:v>
                </c:pt>
                <c:pt idx="592">
                  <c:v>4.8669999999999956</c:v>
                </c:pt>
                <c:pt idx="593">
                  <c:v>4.9379999999999997</c:v>
                </c:pt>
                <c:pt idx="594">
                  <c:v>5.0469999999999997</c:v>
                </c:pt>
                <c:pt idx="595">
                  <c:v>5.0350000000000001</c:v>
                </c:pt>
                <c:pt idx="596">
                  <c:v>4.9720000000000004</c:v>
                </c:pt>
                <c:pt idx="597">
                  <c:v>4.9080000000000004</c:v>
                </c:pt>
                <c:pt idx="598">
                  <c:v>4.8669999999999956</c:v>
                </c:pt>
                <c:pt idx="599">
                  <c:v>4.8199999999999985</c:v>
                </c:pt>
                <c:pt idx="600">
                  <c:v>4.96</c:v>
                </c:pt>
                <c:pt idx="601">
                  <c:v>4.8949999999999916</c:v>
                </c:pt>
                <c:pt idx="602">
                  <c:v>4.8839999999999995</c:v>
                </c:pt>
                <c:pt idx="603">
                  <c:v>4.8739999999999997</c:v>
                </c:pt>
                <c:pt idx="604">
                  <c:v>4.7729999999999997</c:v>
                </c:pt>
                <c:pt idx="605">
                  <c:v>4.9539999999999997</c:v>
                </c:pt>
                <c:pt idx="606">
                  <c:v>4.7779999999999996</c:v>
                </c:pt>
                <c:pt idx="607">
                  <c:v>4.8529999999999927</c:v>
                </c:pt>
                <c:pt idx="608">
                  <c:v>4.851</c:v>
                </c:pt>
                <c:pt idx="609">
                  <c:v>4.8249999999999913</c:v>
                </c:pt>
                <c:pt idx="610">
                  <c:v>4.8390000000000004</c:v>
                </c:pt>
                <c:pt idx="611">
                  <c:v>4.7960000000000003</c:v>
                </c:pt>
                <c:pt idx="612">
                  <c:v>5.1949999999999914</c:v>
                </c:pt>
                <c:pt idx="613">
                  <c:v>4.7050000000000001</c:v>
                </c:pt>
                <c:pt idx="614">
                  <c:v>4.7629999999999955</c:v>
                </c:pt>
                <c:pt idx="615">
                  <c:v>4.8139999999999965</c:v>
                </c:pt>
                <c:pt idx="616">
                  <c:v>4.7699999999999996</c:v>
                </c:pt>
                <c:pt idx="617">
                  <c:v>4.7809999999999997</c:v>
                </c:pt>
                <c:pt idx="618">
                  <c:v>4.6869999999999985</c:v>
                </c:pt>
                <c:pt idx="619">
                  <c:v>4.7249999999999917</c:v>
                </c:pt>
                <c:pt idx="620">
                  <c:v>4.6579999999999933</c:v>
                </c:pt>
                <c:pt idx="621">
                  <c:v>4.6979999999999933</c:v>
                </c:pt>
                <c:pt idx="622">
                  <c:v>4.6749999999999945</c:v>
                </c:pt>
                <c:pt idx="623">
                  <c:v>4.7350000000000003</c:v>
                </c:pt>
                <c:pt idx="624">
                  <c:v>4.766</c:v>
                </c:pt>
                <c:pt idx="625">
                  <c:v>4.6099999999999985</c:v>
                </c:pt>
                <c:pt idx="626">
                  <c:v>4.7430000000000003</c:v>
                </c:pt>
                <c:pt idx="627">
                  <c:v>4.6979999999999933</c:v>
                </c:pt>
                <c:pt idx="628">
                  <c:v>0</c:v>
                </c:pt>
                <c:pt idx="629">
                  <c:v>4.7089999999999996</c:v>
                </c:pt>
                <c:pt idx="630">
                  <c:v>4.6559999999999926</c:v>
                </c:pt>
                <c:pt idx="631">
                  <c:v>4.57</c:v>
                </c:pt>
                <c:pt idx="632">
                  <c:v>4.63</c:v>
                </c:pt>
                <c:pt idx="633">
                  <c:v>4.6529999999999916</c:v>
                </c:pt>
                <c:pt idx="634">
                  <c:v>4.5869999999999997</c:v>
                </c:pt>
                <c:pt idx="635">
                  <c:v>4.5819999999999999</c:v>
                </c:pt>
                <c:pt idx="636">
                  <c:v>4.5969999999999995</c:v>
                </c:pt>
                <c:pt idx="637">
                  <c:v>4.4779999999999998</c:v>
                </c:pt>
                <c:pt idx="638">
                  <c:v>4.5330000000000004</c:v>
                </c:pt>
                <c:pt idx="639">
                  <c:v>4.5579999999999945</c:v>
                </c:pt>
                <c:pt idx="640">
                  <c:v>4.7169999999999996</c:v>
                </c:pt>
                <c:pt idx="641">
                  <c:v>4.5460000000000003</c:v>
                </c:pt>
                <c:pt idx="642">
                  <c:v>4.577</c:v>
                </c:pt>
                <c:pt idx="643">
                  <c:v>4.5110000000000001</c:v>
                </c:pt>
                <c:pt idx="644">
                  <c:v>4.556</c:v>
                </c:pt>
                <c:pt idx="645">
                  <c:v>4.5030000000000001</c:v>
                </c:pt>
                <c:pt idx="646">
                  <c:v>4.4649999999999945</c:v>
                </c:pt>
                <c:pt idx="647">
                  <c:v>4.5629999999999926</c:v>
                </c:pt>
                <c:pt idx="648">
                  <c:v>4.569</c:v>
                </c:pt>
                <c:pt idx="649">
                  <c:v>4.4889999999999999</c:v>
                </c:pt>
                <c:pt idx="650">
                  <c:v>4.5519999999999996</c:v>
                </c:pt>
                <c:pt idx="651">
                  <c:v>4.4850000000000003</c:v>
                </c:pt>
                <c:pt idx="652">
                  <c:v>4.4320000000000004</c:v>
                </c:pt>
                <c:pt idx="653">
                  <c:v>4.452</c:v>
                </c:pt>
                <c:pt idx="654">
                  <c:v>4.5119999999999996</c:v>
                </c:pt>
                <c:pt idx="655">
                  <c:v>4.4649999999999945</c:v>
                </c:pt>
                <c:pt idx="656">
                  <c:v>4.5169999999999995</c:v>
                </c:pt>
                <c:pt idx="657">
                  <c:v>4.6129999999999933</c:v>
                </c:pt>
                <c:pt idx="658">
                  <c:v>4.4450000000000003</c:v>
                </c:pt>
                <c:pt idx="659">
                  <c:v>4.4279999999999955</c:v>
                </c:pt>
                <c:pt idx="660">
                  <c:v>4.4530000000000003</c:v>
                </c:pt>
                <c:pt idx="661">
                  <c:v>4.5750000000000002</c:v>
                </c:pt>
                <c:pt idx="662">
                  <c:v>4.5060000000000002</c:v>
                </c:pt>
                <c:pt idx="663">
                  <c:v>4.444</c:v>
                </c:pt>
                <c:pt idx="664">
                  <c:v>4.3969999999999985</c:v>
                </c:pt>
                <c:pt idx="665">
                  <c:v>4.4489999999999998</c:v>
                </c:pt>
                <c:pt idx="666">
                  <c:v>4.5529999999999955</c:v>
                </c:pt>
                <c:pt idx="667">
                  <c:v>4.4180000000000001</c:v>
                </c:pt>
                <c:pt idx="668">
                  <c:v>4.399</c:v>
                </c:pt>
                <c:pt idx="669">
                  <c:v>4.5410000000000004</c:v>
                </c:pt>
                <c:pt idx="670">
                  <c:v>4.5069999999999997</c:v>
                </c:pt>
                <c:pt idx="671">
                  <c:v>4.5880000000000001</c:v>
                </c:pt>
                <c:pt idx="672">
                  <c:v>4.4660000000000002</c:v>
                </c:pt>
                <c:pt idx="673">
                  <c:v>4.5269999999999975</c:v>
                </c:pt>
                <c:pt idx="674">
                  <c:v>4.3789999999999996</c:v>
                </c:pt>
                <c:pt idx="675">
                  <c:v>4.4619999999999997</c:v>
                </c:pt>
                <c:pt idx="676">
                  <c:v>4.4029999999999996</c:v>
                </c:pt>
                <c:pt idx="677">
                  <c:v>4.42</c:v>
                </c:pt>
                <c:pt idx="678">
                  <c:v>4.508</c:v>
                </c:pt>
                <c:pt idx="679">
                  <c:v>4.3789999999999996</c:v>
                </c:pt>
                <c:pt idx="680">
                  <c:v>4.4340000000000002</c:v>
                </c:pt>
                <c:pt idx="681">
                  <c:v>4.4749999999999996</c:v>
                </c:pt>
                <c:pt idx="682">
                  <c:v>4.3609999999999927</c:v>
                </c:pt>
                <c:pt idx="683">
                  <c:v>4.4279999999999955</c:v>
                </c:pt>
                <c:pt idx="684">
                  <c:v>4.3890000000000002</c:v>
                </c:pt>
                <c:pt idx="685">
                  <c:v>4.4820000000000002</c:v>
                </c:pt>
                <c:pt idx="686">
                  <c:v>4.3979999999999926</c:v>
                </c:pt>
                <c:pt idx="687">
                  <c:v>4.5839999999999996</c:v>
                </c:pt>
                <c:pt idx="688">
                  <c:v>4.444</c:v>
                </c:pt>
                <c:pt idx="689">
                  <c:v>4.3949999999999916</c:v>
                </c:pt>
                <c:pt idx="690">
                  <c:v>4.4829999999999997</c:v>
                </c:pt>
                <c:pt idx="691">
                  <c:v>4.4669999999999996</c:v>
                </c:pt>
                <c:pt idx="692">
                  <c:v>4.4669999999999996</c:v>
                </c:pt>
                <c:pt idx="693">
                  <c:v>4.46</c:v>
                </c:pt>
                <c:pt idx="694">
                  <c:v>4.5539999999999985</c:v>
                </c:pt>
                <c:pt idx="695">
                  <c:v>4.4909999999999997</c:v>
                </c:pt>
                <c:pt idx="696">
                  <c:v>4.4080000000000004</c:v>
                </c:pt>
                <c:pt idx="697">
                  <c:v>4.4660000000000002</c:v>
                </c:pt>
                <c:pt idx="698">
                  <c:v>4.4189999999999996</c:v>
                </c:pt>
                <c:pt idx="699">
                  <c:v>4.4370000000000003</c:v>
                </c:pt>
                <c:pt idx="700">
                  <c:v>4.3769999999999998</c:v>
                </c:pt>
                <c:pt idx="701">
                  <c:v>4.4340000000000002</c:v>
                </c:pt>
                <c:pt idx="702">
                  <c:v>4.4269999999999996</c:v>
                </c:pt>
                <c:pt idx="703">
                  <c:v>4.4239999999999995</c:v>
                </c:pt>
                <c:pt idx="704">
                  <c:v>4.5339999999999998</c:v>
                </c:pt>
                <c:pt idx="705">
                  <c:v>4.5439999999999996</c:v>
                </c:pt>
                <c:pt idx="706">
                  <c:v>4.4720000000000004</c:v>
                </c:pt>
                <c:pt idx="707">
                  <c:v>4.4130000000000003</c:v>
                </c:pt>
                <c:pt idx="708">
                  <c:v>4.3929999999999945</c:v>
                </c:pt>
                <c:pt idx="709">
                  <c:v>4.46</c:v>
                </c:pt>
                <c:pt idx="710">
                  <c:v>4.6519999999999975</c:v>
                </c:pt>
                <c:pt idx="711">
                  <c:v>4.4180000000000001</c:v>
                </c:pt>
                <c:pt idx="712">
                  <c:v>4.5110000000000001</c:v>
                </c:pt>
                <c:pt idx="713">
                  <c:v>4.5179999999999945</c:v>
                </c:pt>
                <c:pt idx="714">
                  <c:v>4.5609999999999955</c:v>
                </c:pt>
                <c:pt idx="715">
                  <c:v>4.4749999999999996</c:v>
                </c:pt>
                <c:pt idx="716">
                  <c:v>4.5019999999999998</c:v>
                </c:pt>
                <c:pt idx="717">
                  <c:v>4.4909999999999997</c:v>
                </c:pt>
                <c:pt idx="718">
                  <c:v>4.4790000000000081</c:v>
                </c:pt>
                <c:pt idx="719">
                  <c:v>4.5049999999999955</c:v>
                </c:pt>
                <c:pt idx="720">
                  <c:v>4.4749999999999996</c:v>
                </c:pt>
                <c:pt idx="721">
                  <c:v>4.5090000000000003</c:v>
                </c:pt>
                <c:pt idx="722">
                  <c:v>4.5229999999999926</c:v>
                </c:pt>
                <c:pt idx="723">
                  <c:v>4.9000000000000004</c:v>
                </c:pt>
                <c:pt idx="724">
                  <c:v>4.6979999999999933</c:v>
                </c:pt>
                <c:pt idx="725">
                  <c:v>4.5449999999999955</c:v>
                </c:pt>
                <c:pt idx="726">
                  <c:v>4.5639999999999965</c:v>
                </c:pt>
                <c:pt idx="727">
                  <c:v>7.0209999999999955</c:v>
                </c:pt>
                <c:pt idx="728">
                  <c:v>4.6139999999999946</c:v>
                </c:pt>
                <c:pt idx="729">
                  <c:v>4.5860000000000003</c:v>
                </c:pt>
                <c:pt idx="730">
                  <c:v>4.5330000000000004</c:v>
                </c:pt>
                <c:pt idx="731">
                  <c:v>4.5569999999999995</c:v>
                </c:pt>
                <c:pt idx="732">
                  <c:v>4.5019999999999998</c:v>
                </c:pt>
                <c:pt idx="733">
                  <c:v>4.5579999999999945</c:v>
                </c:pt>
                <c:pt idx="734">
                  <c:v>4.556</c:v>
                </c:pt>
                <c:pt idx="735">
                  <c:v>4.4749999999999996</c:v>
                </c:pt>
                <c:pt idx="736">
                  <c:v>4.6079999999999917</c:v>
                </c:pt>
                <c:pt idx="737">
                  <c:v>4.5960000000000001</c:v>
                </c:pt>
                <c:pt idx="738">
                  <c:v>4.5469999999999997</c:v>
                </c:pt>
                <c:pt idx="739">
                  <c:v>4.6909999999999945</c:v>
                </c:pt>
                <c:pt idx="740">
                  <c:v>4.6059999999999945</c:v>
                </c:pt>
                <c:pt idx="741">
                  <c:v>4.6479999999999926</c:v>
                </c:pt>
                <c:pt idx="742">
                  <c:v>4.4770000000000003</c:v>
                </c:pt>
                <c:pt idx="743">
                  <c:v>4.4720000000000004</c:v>
                </c:pt>
                <c:pt idx="744">
                  <c:v>4.6390000000000002</c:v>
                </c:pt>
                <c:pt idx="745">
                  <c:v>4.6549999999999914</c:v>
                </c:pt>
                <c:pt idx="746">
                  <c:v>4.6059999999999945</c:v>
                </c:pt>
                <c:pt idx="747">
                  <c:v>4.6319999999999997</c:v>
                </c:pt>
                <c:pt idx="748">
                  <c:v>4.6139999999999946</c:v>
                </c:pt>
                <c:pt idx="749">
                  <c:v>4.7370000000000001</c:v>
                </c:pt>
                <c:pt idx="750">
                  <c:v>4.67</c:v>
                </c:pt>
                <c:pt idx="751">
                  <c:v>5.4260000000000002</c:v>
                </c:pt>
                <c:pt idx="752">
                  <c:v>4.6069999999999975</c:v>
                </c:pt>
                <c:pt idx="753">
                  <c:v>4.6739999999999995</c:v>
                </c:pt>
                <c:pt idx="754">
                  <c:v>4.6429999999999945</c:v>
                </c:pt>
                <c:pt idx="755">
                  <c:v>4.6869999999999985</c:v>
                </c:pt>
                <c:pt idx="756">
                  <c:v>4.5860000000000003</c:v>
                </c:pt>
                <c:pt idx="757">
                  <c:v>4.7729999999999997</c:v>
                </c:pt>
                <c:pt idx="758">
                  <c:v>4.8860000000000001</c:v>
                </c:pt>
                <c:pt idx="759">
                  <c:v>4.7720000000000002</c:v>
                </c:pt>
                <c:pt idx="760">
                  <c:v>5.0789999999999997</c:v>
                </c:pt>
                <c:pt idx="761">
                  <c:v>4.609</c:v>
                </c:pt>
                <c:pt idx="762">
                  <c:v>4.6659999999999933</c:v>
                </c:pt>
                <c:pt idx="763">
                  <c:v>4.6119999999999965</c:v>
                </c:pt>
                <c:pt idx="764">
                  <c:v>4.7210000000000001</c:v>
                </c:pt>
                <c:pt idx="765">
                  <c:v>4.6239999999999917</c:v>
                </c:pt>
                <c:pt idx="766">
                  <c:v>4.6849999999999916</c:v>
                </c:pt>
                <c:pt idx="767">
                  <c:v>4.7290000000000001</c:v>
                </c:pt>
                <c:pt idx="768">
                  <c:v>4.8109999999999955</c:v>
                </c:pt>
                <c:pt idx="769">
                  <c:v>4.819</c:v>
                </c:pt>
                <c:pt idx="770">
                  <c:v>4.7149999999999945</c:v>
                </c:pt>
                <c:pt idx="771">
                  <c:v>4.7480000000000002</c:v>
                </c:pt>
                <c:pt idx="772">
                  <c:v>4.7139999999999995</c:v>
                </c:pt>
                <c:pt idx="773">
                  <c:v>4.8330000000000002</c:v>
                </c:pt>
                <c:pt idx="774">
                  <c:v>4.7590000000000003</c:v>
                </c:pt>
                <c:pt idx="775">
                  <c:v>4.6390000000000002</c:v>
                </c:pt>
                <c:pt idx="776">
                  <c:v>4.7610000000000001</c:v>
                </c:pt>
                <c:pt idx="777">
                  <c:v>4.7350000000000003</c:v>
                </c:pt>
                <c:pt idx="778">
                  <c:v>4.9480000000000004</c:v>
                </c:pt>
                <c:pt idx="779">
                  <c:v>4.734</c:v>
                </c:pt>
                <c:pt idx="780">
                  <c:v>4.7709999999999999</c:v>
                </c:pt>
                <c:pt idx="781">
                  <c:v>4.8890000000000002</c:v>
                </c:pt>
                <c:pt idx="782">
                  <c:v>4.726</c:v>
                </c:pt>
                <c:pt idx="783">
                  <c:v>5.1939999999999955</c:v>
                </c:pt>
                <c:pt idx="784">
                  <c:v>4.9089999999999998</c:v>
                </c:pt>
                <c:pt idx="785">
                  <c:v>4.8469999999999995</c:v>
                </c:pt>
                <c:pt idx="786">
                  <c:v>4.9189999999999996</c:v>
                </c:pt>
                <c:pt idx="787">
                  <c:v>7.4239999999999995</c:v>
                </c:pt>
                <c:pt idx="788">
                  <c:v>4.891</c:v>
                </c:pt>
                <c:pt idx="789">
                  <c:v>4.74</c:v>
                </c:pt>
                <c:pt idx="790">
                  <c:v>4.8559999999999945</c:v>
                </c:pt>
                <c:pt idx="791">
                  <c:v>4.8780000000000001</c:v>
                </c:pt>
                <c:pt idx="792">
                  <c:v>4.8139999999999965</c:v>
                </c:pt>
                <c:pt idx="793">
                  <c:v>4.8839999999999995</c:v>
                </c:pt>
                <c:pt idx="794">
                  <c:v>4.8310000000000004</c:v>
                </c:pt>
                <c:pt idx="795">
                  <c:v>4.7830000000000004</c:v>
                </c:pt>
                <c:pt idx="796">
                  <c:v>4.8679999999999914</c:v>
                </c:pt>
                <c:pt idx="797">
                  <c:v>4.9829999999999997</c:v>
                </c:pt>
                <c:pt idx="798">
                  <c:v>4.9189999999999996</c:v>
                </c:pt>
                <c:pt idx="799">
                  <c:v>4.9619999999999997</c:v>
                </c:pt>
                <c:pt idx="800">
                  <c:v>4.9669999999999996</c:v>
                </c:pt>
                <c:pt idx="801">
                  <c:v>4.8689999999999927</c:v>
                </c:pt>
                <c:pt idx="802">
                  <c:v>4.992</c:v>
                </c:pt>
                <c:pt idx="803">
                  <c:v>5.0469999999999997</c:v>
                </c:pt>
                <c:pt idx="804">
                  <c:v>4.9189999999999996</c:v>
                </c:pt>
                <c:pt idx="805">
                  <c:v>4.9210000000000003</c:v>
                </c:pt>
                <c:pt idx="806">
                  <c:v>4.9390000000000081</c:v>
                </c:pt>
                <c:pt idx="807">
                  <c:v>5.0330000000000004</c:v>
                </c:pt>
                <c:pt idx="808">
                  <c:v>5.0410000000000004</c:v>
                </c:pt>
                <c:pt idx="809">
                  <c:v>5.0510000000000002</c:v>
                </c:pt>
                <c:pt idx="810">
                  <c:v>5.1539999999999955</c:v>
                </c:pt>
                <c:pt idx="811">
                  <c:v>4.9109999999999996</c:v>
                </c:pt>
                <c:pt idx="812">
                  <c:v>4.9870000000000001</c:v>
                </c:pt>
                <c:pt idx="813">
                  <c:v>5.0239999999999965</c:v>
                </c:pt>
                <c:pt idx="814">
                  <c:v>5.0179999999999945</c:v>
                </c:pt>
                <c:pt idx="815">
                  <c:v>5.0789999999999997</c:v>
                </c:pt>
                <c:pt idx="816">
                  <c:v>5.077</c:v>
                </c:pt>
                <c:pt idx="817">
                  <c:v>5.0199999999999996</c:v>
                </c:pt>
                <c:pt idx="818">
                  <c:v>5.008</c:v>
                </c:pt>
                <c:pt idx="819">
                  <c:v>5.05</c:v>
                </c:pt>
                <c:pt idx="820">
                  <c:v>4.9130000000000003</c:v>
                </c:pt>
                <c:pt idx="821">
                  <c:v>5.0010000000000003</c:v>
                </c:pt>
                <c:pt idx="822">
                  <c:v>5.1039999999999965</c:v>
                </c:pt>
                <c:pt idx="823">
                  <c:v>5.1219999999999946</c:v>
                </c:pt>
                <c:pt idx="824">
                  <c:v>5.077</c:v>
                </c:pt>
                <c:pt idx="825">
                  <c:v>5.09</c:v>
                </c:pt>
                <c:pt idx="826">
                  <c:v>5.032</c:v>
                </c:pt>
                <c:pt idx="827">
                  <c:v>5.1079999999999917</c:v>
                </c:pt>
                <c:pt idx="828">
                  <c:v>4.9720000000000004</c:v>
                </c:pt>
                <c:pt idx="829">
                  <c:v>5.1289999999999916</c:v>
                </c:pt>
                <c:pt idx="830">
                  <c:v>0</c:v>
                </c:pt>
                <c:pt idx="831">
                  <c:v>5.0090000000000003</c:v>
                </c:pt>
                <c:pt idx="832">
                  <c:v>5.0049999999999955</c:v>
                </c:pt>
                <c:pt idx="833">
                  <c:v>5.0269999999999975</c:v>
                </c:pt>
                <c:pt idx="834">
                  <c:v>5.1689999999999916</c:v>
                </c:pt>
                <c:pt idx="835">
                  <c:v>5.1279999999999886</c:v>
                </c:pt>
                <c:pt idx="836">
                  <c:v>5.0369999999999999</c:v>
                </c:pt>
                <c:pt idx="837">
                  <c:v>5.1369999999999996</c:v>
                </c:pt>
                <c:pt idx="838">
                  <c:v>5.2309999999999999</c:v>
                </c:pt>
                <c:pt idx="839">
                  <c:v>5.141</c:v>
                </c:pt>
                <c:pt idx="840">
                  <c:v>5.141</c:v>
                </c:pt>
                <c:pt idx="841">
                  <c:v>5.1029999999999927</c:v>
                </c:pt>
                <c:pt idx="842">
                  <c:v>5.0810000000000004</c:v>
                </c:pt>
                <c:pt idx="843">
                  <c:v>5.1479999999999926</c:v>
                </c:pt>
                <c:pt idx="844">
                  <c:v>5.1199999999999966</c:v>
                </c:pt>
                <c:pt idx="845">
                  <c:v>5.1169999999999956</c:v>
                </c:pt>
                <c:pt idx="846">
                  <c:v>5.0249999999999932</c:v>
                </c:pt>
                <c:pt idx="847">
                  <c:v>6.6059999999999945</c:v>
                </c:pt>
                <c:pt idx="848">
                  <c:v>5.0249999999999932</c:v>
                </c:pt>
                <c:pt idx="849">
                  <c:v>5.1419999999999995</c:v>
                </c:pt>
                <c:pt idx="850">
                  <c:v>5.1819999999999995</c:v>
                </c:pt>
                <c:pt idx="851">
                  <c:v>5.1069999999999975</c:v>
                </c:pt>
                <c:pt idx="852">
                  <c:v>5.2489999999999997</c:v>
                </c:pt>
                <c:pt idx="853">
                  <c:v>5.1129999999999933</c:v>
                </c:pt>
                <c:pt idx="854">
                  <c:v>5.2359999999999998</c:v>
                </c:pt>
                <c:pt idx="855">
                  <c:v>5.032</c:v>
                </c:pt>
                <c:pt idx="856">
                  <c:v>5.8490000000000002</c:v>
                </c:pt>
                <c:pt idx="857">
                  <c:v>5.2519999999999998</c:v>
                </c:pt>
                <c:pt idx="858">
                  <c:v>5.218</c:v>
                </c:pt>
                <c:pt idx="859">
                  <c:v>5.085</c:v>
                </c:pt>
                <c:pt idx="860">
                  <c:v>5.0229999999999926</c:v>
                </c:pt>
                <c:pt idx="861">
                  <c:v>5.1790000000000003</c:v>
                </c:pt>
                <c:pt idx="862">
                  <c:v>5.0510000000000002</c:v>
                </c:pt>
                <c:pt idx="863">
                  <c:v>4.9420000000000002</c:v>
                </c:pt>
                <c:pt idx="864">
                  <c:v>5.101</c:v>
                </c:pt>
                <c:pt idx="865">
                  <c:v>5.1199999999999966</c:v>
                </c:pt>
                <c:pt idx="866">
                  <c:v>5.0860000000000003</c:v>
                </c:pt>
                <c:pt idx="867">
                  <c:v>5.0410000000000004</c:v>
                </c:pt>
                <c:pt idx="868">
                  <c:v>5.0190000000000001</c:v>
                </c:pt>
                <c:pt idx="869">
                  <c:v>5.0639999999999965</c:v>
                </c:pt>
                <c:pt idx="870">
                  <c:v>5.1279999999999886</c:v>
                </c:pt>
                <c:pt idx="871">
                  <c:v>5.1719999999999997</c:v>
                </c:pt>
                <c:pt idx="872">
                  <c:v>5.1099999999999985</c:v>
                </c:pt>
                <c:pt idx="873">
                  <c:v>5.0780000000000003</c:v>
                </c:pt>
                <c:pt idx="874">
                  <c:v>5.1519999999999975</c:v>
                </c:pt>
                <c:pt idx="875">
                  <c:v>5.0179999999999945</c:v>
                </c:pt>
                <c:pt idx="876">
                  <c:v>5.0129999999999955</c:v>
                </c:pt>
                <c:pt idx="877">
                  <c:v>5.0780000000000003</c:v>
                </c:pt>
                <c:pt idx="878">
                  <c:v>5.0279999999999916</c:v>
                </c:pt>
                <c:pt idx="879">
                  <c:v>5.0490000000000004</c:v>
                </c:pt>
                <c:pt idx="880">
                  <c:v>5.0780000000000003</c:v>
                </c:pt>
                <c:pt idx="881">
                  <c:v>4.9450000000000003</c:v>
                </c:pt>
                <c:pt idx="882">
                  <c:v>5.01</c:v>
                </c:pt>
                <c:pt idx="883">
                  <c:v>4.9930000000000003</c:v>
                </c:pt>
                <c:pt idx="884">
                  <c:v>4.9580000000000002</c:v>
                </c:pt>
                <c:pt idx="885">
                  <c:v>5.1279999999999886</c:v>
                </c:pt>
                <c:pt idx="886">
                  <c:v>5.282</c:v>
                </c:pt>
                <c:pt idx="887">
                  <c:v>5.2679999999999945</c:v>
                </c:pt>
                <c:pt idx="888">
                  <c:v>4.9660000000000002</c:v>
                </c:pt>
                <c:pt idx="889">
                  <c:v>5.048</c:v>
                </c:pt>
                <c:pt idx="890">
                  <c:v>4.9429999999999996</c:v>
                </c:pt>
                <c:pt idx="891">
                  <c:v>5.0030000000000001</c:v>
                </c:pt>
                <c:pt idx="892">
                  <c:v>4.9859999999999998</c:v>
                </c:pt>
                <c:pt idx="893">
                  <c:v>5.0609999999999955</c:v>
                </c:pt>
                <c:pt idx="894">
                  <c:v>4.9569999999999999</c:v>
                </c:pt>
                <c:pt idx="895">
                  <c:v>4.9820000000000002</c:v>
                </c:pt>
                <c:pt idx="896">
                  <c:v>5.2210000000000001</c:v>
                </c:pt>
                <c:pt idx="897">
                  <c:v>5.0649999999999933</c:v>
                </c:pt>
                <c:pt idx="898">
                  <c:v>4.9820000000000002</c:v>
                </c:pt>
                <c:pt idx="899">
                  <c:v>4.9729999999999999</c:v>
                </c:pt>
                <c:pt idx="900">
                  <c:v>5.1529999999999916</c:v>
                </c:pt>
                <c:pt idx="901">
                  <c:v>4.9539999999999997</c:v>
                </c:pt>
                <c:pt idx="902">
                  <c:v>4.9080000000000004</c:v>
                </c:pt>
                <c:pt idx="903">
                  <c:v>5.0060000000000002</c:v>
                </c:pt>
                <c:pt idx="904">
                  <c:v>4.88</c:v>
                </c:pt>
                <c:pt idx="905">
                  <c:v>4.8549999999999933</c:v>
                </c:pt>
                <c:pt idx="906">
                  <c:v>5.0419999999999998</c:v>
                </c:pt>
                <c:pt idx="907">
                  <c:v>5.1849999999999916</c:v>
                </c:pt>
                <c:pt idx="908">
                  <c:v>4.9829999999999997</c:v>
                </c:pt>
                <c:pt idx="909">
                  <c:v>4.9909999999999997</c:v>
                </c:pt>
                <c:pt idx="910">
                  <c:v>4.9800000000000004</c:v>
                </c:pt>
                <c:pt idx="911">
                  <c:v>4.9630000000000001</c:v>
                </c:pt>
                <c:pt idx="912">
                  <c:v>5.0449999999999955</c:v>
                </c:pt>
                <c:pt idx="913">
                  <c:v>4.95</c:v>
                </c:pt>
                <c:pt idx="914">
                  <c:v>4.84</c:v>
                </c:pt>
                <c:pt idx="915">
                  <c:v>4.9859999999999998</c:v>
                </c:pt>
                <c:pt idx="916">
                  <c:v>4.8439999999999985</c:v>
                </c:pt>
                <c:pt idx="917">
                  <c:v>4.8659999999999917</c:v>
                </c:pt>
                <c:pt idx="918">
                  <c:v>4.8479999999999945</c:v>
                </c:pt>
                <c:pt idx="919">
                  <c:v>4.859</c:v>
                </c:pt>
                <c:pt idx="920">
                  <c:v>4.8599999999999985</c:v>
                </c:pt>
                <c:pt idx="921">
                  <c:v>4.8499999999999996</c:v>
                </c:pt>
                <c:pt idx="922">
                  <c:v>4.9039999999999999</c:v>
                </c:pt>
                <c:pt idx="923">
                  <c:v>4.7720000000000002</c:v>
                </c:pt>
                <c:pt idx="924">
                  <c:v>4.7969999999999997</c:v>
                </c:pt>
                <c:pt idx="925">
                  <c:v>4.9260000000000002</c:v>
                </c:pt>
                <c:pt idx="926">
                  <c:v>4.8269999999999955</c:v>
                </c:pt>
                <c:pt idx="927">
                  <c:v>4.915</c:v>
                </c:pt>
                <c:pt idx="928">
                  <c:v>4.9119999999999999</c:v>
                </c:pt>
                <c:pt idx="929">
                  <c:v>4.7770000000000001</c:v>
                </c:pt>
                <c:pt idx="930">
                  <c:v>4.8209999999999926</c:v>
                </c:pt>
                <c:pt idx="931">
                  <c:v>4.7919999999999998</c:v>
                </c:pt>
                <c:pt idx="932">
                  <c:v>4.8</c:v>
                </c:pt>
                <c:pt idx="933">
                  <c:v>4.8689999999999927</c:v>
                </c:pt>
                <c:pt idx="934">
                  <c:v>4.7080000000000002</c:v>
                </c:pt>
                <c:pt idx="935">
                  <c:v>4.8019999999999996</c:v>
                </c:pt>
                <c:pt idx="936">
                  <c:v>4.6790000000000003</c:v>
                </c:pt>
                <c:pt idx="937">
                  <c:v>4.7269999999999985</c:v>
                </c:pt>
                <c:pt idx="938">
                  <c:v>4.6529999999999916</c:v>
                </c:pt>
                <c:pt idx="939">
                  <c:v>4.6839999999999975</c:v>
                </c:pt>
                <c:pt idx="940">
                  <c:v>4.7930000000000001</c:v>
                </c:pt>
                <c:pt idx="941">
                  <c:v>4.7</c:v>
                </c:pt>
                <c:pt idx="942">
                  <c:v>4.6269999999999945</c:v>
                </c:pt>
                <c:pt idx="943">
                  <c:v>4.9379999999999997</c:v>
                </c:pt>
                <c:pt idx="944">
                  <c:v>4.7060000000000004</c:v>
                </c:pt>
                <c:pt idx="945">
                  <c:v>4.6629999999999914</c:v>
                </c:pt>
                <c:pt idx="946">
                  <c:v>4.649</c:v>
                </c:pt>
                <c:pt idx="947">
                  <c:v>4.7350000000000003</c:v>
                </c:pt>
                <c:pt idx="948">
                  <c:v>4.7489999999999997</c:v>
                </c:pt>
                <c:pt idx="949">
                  <c:v>4.9050000000000002</c:v>
                </c:pt>
                <c:pt idx="950">
                  <c:v>4.6869999999999985</c:v>
                </c:pt>
                <c:pt idx="951">
                  <c:v>4.6509999999999945</c:v>
                </c:pt>
                <c:pt idx="952">
                  <c:v>4.7889999999999997</c:v>
                </c:pt>
                <c:pt idx="953">
                  <c:v>4.6469999999999985</c:v>
                </c:pt>
                <c:pt idx="954">
                  <c:v>4.6109999999999927</c:v>
                </c:pt>
                <c:pt idx="955">
                  <c:v>4.6419999999999995</c:v>
                </c:pt>
                <c:pt idx="956">
                  <c:v>4.6139999999999946</c:v>
                </c:pt>
                <c:pt idx="957">
                  <c:v>4.7030000000000003</c:v>
                </c:pt>
                <c:pt idx="958">
                  <c:v>4.5309999999999997</c:v>
                </c:pt>
                <c:pt idx="959">
                  <c:v>4.6989999999999945</c:v>
                </c:pt>
                <c:pt idx="960">
                  <c:v>4.5339999999999998</c:v>
                </c:pt>
                <c:pt idx="961">
                  <c:v>4.7039999999999997</c:v>
                </c:pt>
                <c:pt idx="962">
                  <c:v>4.5709999999999997</c:v>
                </c:pt>
                <c:pt idx="963">
                  <c:v>4.5579999999999945</c:v>
                </c:pt>
                <c:pt idx="964">
                  <c:v>4.7279999999999927</c:v>
                </c:pt>
                <c:pt idx="965">
                  <c:v>4.7709999999999999</c:v>
                </c:pt>
                <c:pt idx="966">
                  <c:v>4.5469999999999997</c:v>
                </c:pt>
                <c:pt idx="967">
                  <c:v>4.7290000000000001</c:v>
                </c:pt>
                <c:pt idx="968">
                  <c:v>4.633</c:v>
                </c:pt>
                <c:pt idx="969">
                  <c:v>4.6219999999999946</c:v>
                </c:pt>
                <c:pt idx="970">
                  <c:v>4.5780000000000003</c:v>
                </c:pt>
                <c:pt idx="971">
                  <c:v>4.6719999999999997</c:v>
                </c:pt>
                <c:pt idx="972">
                  <c:v>4.7039999999999997</c:v>
                </c:pt>
                <c:pt idx="973">
                  <c:v>4.6719999999999997</c:v>
                </c:pt>
                <c:pt idx="974">
                  <c:v>4.641</c:v>
                </c:pt>
                <c:pt idx="975">
                  <c:v>4.593</c:v>
                </c:pt>
                <c:pt idx="976">
                  <c:v>4.5919999999999996</c:v>
                </c:pt>
                <c:pt idx="977">
                  <c:v>4.7149999999999945</c:v>
                </c:pt>
                <c:pt idx="978">
                  <c:v>4.6169999999999956</c:v>
                </c:pt>
                <c:pt idx="979">
                  <c:v>4.6429999999999945</c:v>
                </c:pt>
                <c:pt idx="980">
                  <c:v>4.6829999999999945</c:v>
                </c:pt>
                <c:pt idx="981">
                  <c:v>4.7060000000000004</c:v>
                </c:pt>
                <c:pt idx="982">
                  <c:v>4.6429999999999945</c:v>
                </c:pt>
                <c:pt idx="983">
                  <c:v>4.6869999999999985</c:v>
                </c:pt>
                <c:pt idx="984">
                  <c:v>4.6939999999999955</c:v>
                </c:pt>
                <c:pt idx="985">
                  <c:v>4.5880000000000001</c:v>
                </c:pt>
                <c:pt idx="986">
                  <c:v>4.4800000000000004</c:v>
                </c:pt>
                <c:pt idx="987">
                  <c:v>4.5780000000000003</c:v>
                </c:pt>
                <c:pt idx="988">
                  <c:v>4.5789999999999997</c:v>
                </c:pt>
                <c:pt idx="989">
                  <c:v>4.7759999999999998</c:v>
                </c:pt>
                <c:pt idx="990">
                  <c:v>4.8739999999999997</c:v>
                </c:pt>
                <c:pt idx="991">
                  <c:v>4.5810000000000004</c:v>
                </c:pt>
                <c:pt idx="992">
                  <c:v>4.54</c:v>
                </c:pt>
                <c:pt idx="993">
                  <c:v>4.585</c:v>
                </c:pt>
                <c:pt idx="994">
                  <c:v>4.5960000000000001</c:v>
                </c:pt>
                <c:pt idx="995">
                  <c:v>4.7060000000000004</c:v>
                </c:pt>
                <c:pt idx="996">
                  <c:v>4.6599999999999975</c:v>
                </c:pt>
                <c:pt idx="997">
                  <c:v>4.6119999999999965</c:v>
                </c:pt>
                <c:pt idx="998">
                  <c:v>4.6839999999999975</c:v>
                </c:pt>
                <c:pt idx="999">
                  <c:v>4.6559999999999926</c:v>
                </c:pt>
                <c:pt idx="1000">
                  <c:v>4.6269999999999945</c:v>
                </c:pt>
                <c:pt idx="1001">
                  <c:v>4.6049999999999933</c:v>
                </c:pt>
                <c:pt idx="1002">
                  <c:v>4.6469999999999985</c:v>
                </c:pt>
                <c:pt idx="1003">
                  <c:v>4.6969999999999965</c:v>
                </c:pt>
                <c:pt idx="1004">
                  <c:v>4.6079999999999917</c:v>
                </c:pt>
                <c:pt idx="1005">
                  <c:v>4.6509999999999945</c:v>
                </c:pt>
                <c:pt idx="1006">
                  <c:v>4.6529999999999916</c:v>
                </c:pt>
                <c:pt idx="1007">
                  <c:v>4.5090000000000003</c:v>
                </c:pt>
                <c:pt idx="1008">
                  <c:v>4.6199999999999966</c:v>
                </c:pt>
                <c:pt idx="1009">
                  <c:v>4.5380000000000003</c:v>
                </c:pt>
                <c:pt idx="1010">
                  <c:v>4.5949999999999926</c:v>
                </c:pt>
                <c:pt idx="1011">
                  <c:v>4.6779999999999955</c:v>
                </c:pt>
                <c:pt idx="1012">
                  <c:v>4.6529999999999916</c:v>
                </c:pt>
                <c:pt idx="1013">
                  <c:v>4.5709999999999997</c:v>
                </c:pt>
                <c:pt idx="1014">
                  <c:v>4.7510000000000003</c:v>
                </c:pt>
                <c:pt idx="1015">
                  <c:v>4.6319999999999997</c:v>
                </c:pt>
                <c:pt idx="1016">
                  <c:v>4.7960000000000003</c:v>
                </c:pt>
                <c:pt idx="1017">
                  <c:v>4.6049999999999933</c:v>
                </c:pt>
                <c:pt idx="1018">
                  <c:v>4.6539999999999955</c:v>
                </c:pt>
                <c:pt idx="1019">
                  <c:v>4.649</c:v>
                </c:pt>
                <c:pt idx="1020">
                  <c:v>4.6199999999999966</c:v>
                </c:pt>
                <c:pt idx="1021">
                  <c:v>4.6949999999999914</c:v>
                </c:pt>
                <c:pt idx="1022">
                  <c:v>4.7249999999999917</c:v>
                </c:pt>
                <c:pt idx="1023">
                  <c:v>4.6689999999999916</c:v>
                </c:pt>
                <c:pt idx="1024">
                  <c:v>4.6119999999999965</c:v>
                </c:pt>
                <c:pt idx="1025">
                  <c:v>4.6710000000000003</c:v>
                </c:pt>
                <c:pt idx="1026">
                  <c:v>4.6119999999999965</c:v>
                </c:pt>
                <c:pt idx="1027">
                  <c:v>4.7279999999999927</c:v>
                </c:pt>
                <c:pt idx="1028">
                  <c:v>4.8339999999999996</c:v>
                </c:pt>
                <c:pt idx="1029">
                  <c:v>4.6319999999999997</c:v>
                </c:pt>
                <c:pt idx="1030">
                  <c:v>4.6989999999999945</c:v>
                </c:pt>
                <c:pt idx="1031">
                  <c:v>4.6249999999999885</c:v>
                </c:pt>
                <c:pt idx="1032">
                  <c:v>4.5919999999999996</c:v>
                </c:pt>
                <c:pt idx="1033">
                  <c:v>4.6790000000000003</c:v>
                </c:pt>
                <c:pt idx="1034">
                  <c:v>4.6390000000000002</c:v>
                </c:pt>
                <c:pt idx="1035">
                  <c:v>4.6710000000000003</c:v>
                </c:pt>
                <c:pt idx="1036">
                  <c:v>4.7269999999999985</c:v>
                </c:pt>
                <c:pt idx="1037">
                  <c:v>4.7069999999999999</c:v>
                </c:pt>
                <c:pt idx="1038">
                  <c:v>4.681</c:v>
                </c:pt>
                <c:pt idx="1039">
                  <c:v>4.6959999999999926</c:v>
                </c:pt>
                <c:pt idx="1040">
                  <c:v>4.7089999999999996</c:v>
                </c:pt>
                <c:pt idx="1041">
                  <c:v>4.6919999999999975</c:v>
                </c:pt>
                <c:pt idx="1042">
                  <c:v>4.7569999999999997</c:v>
                </c:pt>
                <c:pt idx="1043">
                  <c:v>4.7069999999999999</c:v>
                </c:pt>
                <c:pt idx="1044">
                  <c:v>4.7489999999999997</c:v>
                </c:pt>
                <c:pt idx="1045">
                  <c:v>4.6069999999999975</c:v>
                </c:pt>
                <c:pt idx="1046">
                  <c:v>4.72</c:v>
                </c:pt>
                <c:pt idx="1047">
                  <c:v>4.5819999999999999</c:v>
                </c:pt>
                <c:pt idx="1048">
                  <c:v>4.7560000000000002</c:v>
                </c:pt>
                <c:pt idx="1049">
                  <c:v>4.6969999999999965</c:v>
                </c:pt>
                <c:pt idx="1050">
                  <c:v>4.7720000000000002</c:v>
                </c:pt>
                <c:pt idx="1051">
                  <c:v>4.766</c:v>
                </c:pt>
                <c:pt idx="1052">
                  <c:v>4.7130000000000001</c:v>
                </c:pt>
                <c:pt idx="1053">
                  <c:v>4.8380000000000001</c:v>
                </c:pt>
                <c:pt idx="1054">
                  <c:v>4.7290000000000001</c:v>
                </c:pt>
                <c:pt idx="1055">
                  <c:v>4.6559999999999926</c:v>
                </c:pt>
                <c:pt idx="1056">
                  <c:v>4.71</c:v>
                </c:pt>
                <c:pt idx="1057">
                  <c:v>4.7590000000000003</c:v>
                </c:pt>
                <c:pt idx="1058">
                  <c:v>4.7450000000000001</c:v>
                </c:pt>
                <c:pt idx="1059">
                  <c:v>4.6760000000000002</c:v>
                </c:pt>
                <c:pt idx="1060">
                  <c:v>4.8499999999999996</c:v>
                </c:pt>
                <c:pt idx="1061">
                  <c:v>4.7880000000000003</c:v>
                </c:pt>
                <c:pt idx="1062">
                  <c:v>4.7859999999999996</c:v>
                </c:pt>
                <c:pt idx="1063">
                  <c:v>4.7469999999999999</c:v>
                </c:pt>
                <c:pt idx="1064">
                  <c:v>4.8819999999999997</c:v>
                </c:pt>
                <c:pt idx="1065">
                  <c:v>4.8869999999999996</c:v>
                </c:pt>
                <c:pt idx="1066">
                  <c:v>4.7430000000000003</c:v>
                </c:pt>
                <c:pt idx="1067">
                  <c:v>4.8010000000000002</c:v>
                </c:pt>
                <c:pt idx="1068">
                  <c:v>4.6979999999999933</c:v>
                </c:pt>
                <c:pt idx="1069">
                  <c:v>4.8810000000000002</c:v>
                </c:pt>
                <c:pt idx="1070">
                  <c:v>4.8629999999999933</c:v>
                </c:pt>
                <c:pt idx="1071">
                  <c:v>4.8179999999999916</c:v>
                </c:pt>
                <c:pt idx="1072">
                  <c:v>4.7329999999999997</c:v>
                </c:pt>
                <c:pt idx="1073">
                  <c:v>4.9119999999999999</c:v>
                </c:pt>
                <c:pt idx="1074">
                  <c:v>4.9210000000000003</c:v>
                </c:pt>
                <c:pt idx="1075">
                  <c:v>4.8079999999999945</c:v>
                </c:pt>
                <c:pt idx="1076">
                  <c:v>4.7519999999999998</c:v>
                </c:pt>
                <c:pt idx="1077">
                  <c:v>4.806</c:v>
                </c:pt>
                <c:pt idx="1078">
                  <c:v>4.84</c:v>
                </c:pt>
                <c:pt idx="1079">
                  <c:v>4.8919999999999995</c:v>
                </c:pt>
                <c:pt idx="1080">
                  <c:v>4.8629999999999933</c:v>
                </c:pt>
                <c:pt idx="1081">
                  <c:v>4.8380000000000001</c:v>
                </c:pt>
                <c:pt idx="1082">
                  <c:v>4.9359999999999999</c:v>
                </c:pt>
                <c:pt idx="1083">
                  <c:v>4.8969999999999985</c:v>
                </c:pt>
                <c:pt idx="1084">
                  <c:v>4.9109999999999996</c:v>
                </c:pt>
                <c:pt idx="1085">
                  <c:v>4.9390000000000081</c:v>
                </c:pt>
                <c:pt idx="1086">
                  <c:v>4.8849999999999945</c:v>
                </c:pt>
                <c:pt idx="1087">
                  <c:v>4.8939999999999975</c:v>
                </c:pt>
                <c:pt idx="1088">
                  <c:v>4.8760000000000003</c:v>
                </c:pt>
                <c:pt idx="1089">
                  <c:v>4.8499999999999996</c:v>
                </c:pt>
                <c:pt idx="1090">
                  <c:v>4.8259999999999916</c:v>
                </c:pt>
                <c:pt idx="1091">
                  <c:v>4.931000000000008</c:v>
                </c:pt>
                <c:pt idx="1092">
                  <c:v>4.8079999999999945</c:v>
                </c:pt>
                <c:pt idx="1093">
                  <c:v>4.9009999999999998</c:v>
                </c:pt>
                <c:pt idx="1094">
                  <c:v>4.9390000000000081</c:v>
                </c:pt>
                <c:pt idx="1095">
                  <c:v>4.9630000000000001</c:v>
                </c:pt>
                <c:pt idx="1096">
                  <c:v>4.95</c:v>
                </c:pt>
                <c:pt idx="1097">
                  <c:v>5.1869999999999985</c:v>
                </c:pt>
                <c:pt idx="1098">
                  <c:v>4.9829999999999997</c:v>
                </c:pt>
                <c:pt idx="1099">
                  <c:v>4.9509999999999996</c:v>
                </c:pt>
                <c:pt idx="1100">
                  <c:v>4.8969999999999985</c:v>
                </c:pt>
                <c:pt idx="1101">
                  <c:v>4.9269999999999996</c:v>
                </c:pt>
                <c:pt idx="1102">
                  <c:v>4.9239999999999995</c:v>
                </c:pt>
                <c:pt idx="1103">
                  <c:v>5.016</c:v>
                </c:pt>
                <c:pt idx="1104">
                  <c:v>5.1499999999999995</c:v>
                </c:pt>
                <c:pt idx="1105">
                  <c:v>5.0359999999999996</c:v>
                </c:pt>
                <c:pt idx="1106">
                  <c:v>5.0090000000000003</c:v>
                </c:pt>
                <c:pt idx="1107">
                  <c:v>4.9820000000000002</c:v>
                </c:pt>
                <c:pt idx="1108">
                  <c:v>4.9669999999999996</c:v>
                </c:pt>
                <c:pt idx="1109">
                  <c:v>4.9210000000000003</c:v>
                </c:pt>
                <c:pt idx="1110">
                  <c:v>4.9489999999999998</c:v>
                </c:pt>
                <c:pt idx="1111">
                  <c:v>4.9550000000000001</c:v>
                </c:pt>
                <c:pt idx="1112">
                  <c:v>5.0279999999999916</c:v>
                </c:pt>
                <c:pt idx="1113">
                  <c:v>4.9359999999999999</c:v>
                </c:pt>
                <c:pt idx="1114">
                  <c:v>5.0789999999999997</c:v>
                </c:pt>
                <c:pt idx="1115">
                  <c:v>5.0999999999999996</c:v>
                </c:pt>
                <c:pt idx="1116">
                  <c:v>5.0639999999999965</c:v>
                </c:pt>
                <c:pt idx="1117">
                  <c:v>4.9569999999999999</c:v>
                </c:pt>
                <c:pt idx="1118">
                  <c:v>4.9779999999999998</c:v>
                </c:pt>
                <c:pt idx="1119">
                  <c:v>5.1869999999999985</c:v>
                </c:pt>
                <c:pt idx="1120">
                  <c:v>5.0860000000000003</c:v>
                </c:pt>
                <c:pt idx="1121">
                  <c:v>5.101</c:v>
                </c:pt>
                <c:pt idx="1122">
                  <c:v>5.0129999999999955</c:v>
                </c:pt>
                <c:pt idx="1123">
                  <c:v>5.056</c:v>
                </c:pt>
                <c:pt idx="1124">
                  <c:v>5.0810000000000004</c:v>
                </c:pt>
                <c:pt idx="1125">
                  <c:v>5.1139999999999946</c:v>
                </c:pt>
                <c:pt idx="1126">
                  <c:v>5.0649999999999933</c:v>
                </c:pt>
                <c:pt idx="1127">
                  <c:v>5.1619999999999955</c:v>
                </c:pt>
                <c:pt idx="1128">
                  <c:v>5.1129999999999933</c:v>
                </c:pt>
                <c:pt idx="1129">
                  <c:v>5.2169999999999996</c:v>
                </c:pt>
                <c:pt idx="1130">
                  <c:v>5.1169999999999956</c:v>
                </c:pt>
                <c:pt idx="1131">
                  <c:v>5.101</c:v>
                </c:pt>
                <c:pt idx="1132">
                  <c:v>5.0579999999999945</c:v>
                </c:pt>
                <c:pt idx="1133">
                  <c:v>5.1069999999999975</c:v>
                </c:pt>
                <c:pt idx="1134">
                  <c:v>5.3019999999999996</c:v>
                </c:pt>
                <c:pt idx="1135">
                  <c:v>5.2279999999999927</c:v>
                </c:pt>
                <c:pt idx="1136">
                  <c:v>5.1459999999999955</c:v>
                </c:pt>
                <c:pt idx="1137">
                  <c:v>5.1629999999999914</c:v>
                </c:pt>
                <c:pt idx="1138">
                  <c:v>5.2460000000000004</c:v>
                </c:pt>
                <c:pt idx="1139">
                  <c:v>5.1849999999999916</c:v>
                </c:pt>
                <c:pt idx="1140">
                  <c:v>5.2249999999999917</c:v>
                </c:pt>
                <c:pt idx="1141">
                  <c:v>5.1929999999999916</c:v>
                </c:pt>
                <c:pt idx="1142">
                  <c:v>5.1549999999999914</c:v>
                </c:pt>
                <c:pt idx="1143">
                  <c:v>5.4720000000000004</c:v>
                </c:pt>
                <c:pt idx="1144">
                  <c:v>5.22</c:v>
                </c:pt>
                <c:pt idx="1145">
                  <c:v>5.2610000000000001</c:v>
                </c:pt>
                <c:pt idx="1146">
                  <c:v>5.2</c:v>
                </c:pt>
                <c:pt idx="1147">
                  <c:v>5.3229999999999933</c:v>
                </c:pt>
                <c:pt idx="1148">
                  <c:v>5.319</c:v>
                </c:pt>
                <c:pt idx="1149">
                  <c:v>5.2720000000000002</c:v>
                </c:pt>
                <c:pt idx="1150">
                  <c:v>5.2050000000000001</c:v>
                </c:pt>
                <c:pt idx="1151">
                  <c:v>5.2489999999999997</c:v>
                </c:pt>
                <c:pt idx="1152">
                  <c:v>5.2569999999999997</c:v>
                </c:pt>
                <c:pt idx="1153">
                  <c:v>5.24</c:v>
                </c:pt>
                <c:pt idx="1154">
                  <c:v>5.2309999999999999</c:v>
                </c:pt>
                <c:pt idx="1155">
                  <c:v>5.1779999999999955</c:v>
                </c:pt>
                <c:pt idx="1156">
                  <c:v>5.2069999999999999</c:v>
                </c:pt>
                <c:pt idx="1157">
                  <c:v>5.2990000000000004</c:v>
                </c:pt>
                <c:pt idx="1158">
                  <c:v>5.266</c:v>
                </c:pt>
                <c:pt idx="1159">
                  <c:v>5.3079999999999945</c:v>
                </c:pt>
                <c:pt idx="1160">
                  <c:v>5.343</c:v>
                </c:pt>
                <c:pt idx="1161">
                  <c:v>5.2990000000000004</c:v>
                </c:pt>
                <c:pt idx="1162">
                  <c:v>5.3199999999999985</c:v>
                </c:pt>
                <c:pt idx="1163">
                  <c:v>5.298</c:v>
                </c:pt>
                <c:pt idx="1164">
                  <c:v>5.2309999999999999</c:v>
                </c:pt>
                <c:pt idx="1165">
                  <c:v>5.3289999999999926</c:v>
                </c:pt>
                <c:pt idx="1166">
                  <c:v>5.2750000000000004</c:v>
                </c:pt>
                <c:pt idx="1167">
                  <c:v>5.1989999999999945</c:v>
                </c:pt>
                <c:pt idx="1168">
                  <c:v>5.2839999999999998</c:v>
                </c:pt>
                <c:pt idx="1169">
                  <c:v>5.5169999999999995</c:v>
                </c:pt>
                <c:pt idx="1170">
                  <c:v>0</c:v>
                </c:pt>
                <c:pt idx="1171">
                  <c:v>5.2119999999999997</c:v>
                </c:pt>
                <c:pt idx="1172">
                  <c:v>5.2690000000000001</c:v>
                </c:pt>
                <c:pt idx="1173">
                  <c:v>5.2279999999999927</c:v>
                </c:pt>
                <c:pt idx="1174">
                  <c:v>5.23</c:v>
                </c:pt>
                <c:pt idx="1175">
                  <c:v>5.1790000000000003</c:v>
                </c:pt>
                <c:pt idx="1176">
                  <c:v>5.2160000000000002</c:v>
                </c:pt>
                <c:pt idx="1177">
                  <c:v>5.2960000000000003</c:v>
                </c:pt>
                <c:pt idx="1178">
                  <c:v>5.2700000000000014</c:v>
                </c:pt>
                <c:pt idx="1179">
                  <c:v>5.2229999999999945</c:v>
                </c:pt>
                <c:pt idx="1180">
                  <c:v>5.2859999999999996</c:v>
                </c:pt>
                <c:pt idx="1181">
                  <c:v>5.3039999999999985</c:v>
                </c:pt>
                <c:pt idx="1182">
                  <c:v>5.282</c:v>
                </c:pt>
                <c:pt idx="1183">
                  <c:v>5.2729999999999997</c:v>
                </c:pt>
                <c:pt idx="1184">
                  <c:v>5.2649999999999926</c:v>
                </c:pt>
                <c:pt idx="1185">
                  <c:v>5.2050000000000001</c:v>
                </c:pt>
                <c:pt idx="1186">
                  <c:v>5.1579999999999933</c:v>
                </c:pt>
                <c:pt idx="1187">
                  <c:v>5.2539999999999996</c:v>
                </c:pt>
                <c:pt idx="1188">
                  <c:v>5.3569999999999975</c:v>
                </c:pt>
                <c:pt idx="1189">
                  <c:v>5.2560000000000002</c:v>
                </c:pt>
                <c:pt idx="1190">
                  <c:v>5.3039999999999985</c:v>
                </c:pt>
                <c:pt idx="1191">
                  <c:v>5.1790000000000003</c:v>
                </c:pt>
                <c:pt idx="1192">
                  <c:v>5.2850000000000001</c:v>
                </c:pt>
                <c:pt idx="1193">
                  <c:v>5.391</c:v>
                </c:pt>
                <c:pt idx="1194">
                  <c:v>5.1919999999999975</c:v>
                </c:pt>
                <c:pt idx="1195">
                  <c:v>5.2489999999999997</c:v>
                </c:pt>
                <c:pt idx="1196">
                  <c:v>5.1519999999999975</c:v>
                </c:pt>
                <c:pt idx="1197">
                  <c:v>5.3119999999999985</c:v>
                </c:pt>
                <c:pt idx="1198">
                  <c:v>5.3149999999999933</c:v>
                </c:pt>
                <c:pt idx="1199">
                  <c:v>5.2560000000000002</c:v>
                </c:pt>
                <c:pt idx="1200">
                  <c:v>5.1879999999999926</c:v>
                </c:pt>
                <c:pt idx="1201">
                  <c:v>5.5780000000000003</c:v>
                </c:pt>
                <c:pt idx="1202">
                  <c:v>5.2160000000000002</c:v>
                </c:pt>
                <c:pt idx="1203">
                  <c:v>5.0869999999999997</c:v>
                </c:pt>
                <c:pt idx="1204">
                  <c:v>5.2229999999999945</c:v>
                </c:pt>
                <c:pt idx="1205">
                  <c:v>5.18</c:v>
                </c:pt>
                <c:pt idx="1206">
                  <c:v>5.2480000000000002</c:v>
                </c:pt>
                <c:pt idx="1207">
                  <c:v>5.34</c:v>
                </c:pt>
                <c:pt idx="1208">
                  <c:v>5.2149999999999945</c:v>
                </c:pt>
                <c:pt idx="1209">
                  <c:v>5.17</c:v>
                </c:pt>
                <c:pt idx="1210">
                  <c:v>5.234</c:v>
                </c:pt>
                <c:pt idx="1211">
                  <c:v>5.1829999999999945</c:v>
                </c:pt>
                <c:pt idx="1212">
                  <c:v>5.226</c:v>
                </c:pt>
                <c:pt idx="1213">
                  <c:v>5.1159999999999917</c:v>
                </c:pt>
                <c:pt idx="1214">
                  <c:v>5.1379999999999955</c:v>
                </c:pt>
                <c:pt idx="1215">
                  <c:v>5.2430000000000003</c:v>
                </c:pt>
                <c:pt idx="1216">
                  <c:v>5.1390000000000002</c:v>
                </c:pt>
                <c:pt idx="1217">
                  <c:v>5.2219999999999995</c:v>
                </c:pt>
                <c:pt idx="1218">
                  <c:v>5.1829999999999945</c:v>
                </c:pt>
                <c:pt idx="1219">
                  <c:v>5.1749999999999945</c:v>
                </c:pt>
                <c:pt idx="1220">
                  <c:v>5.1049999999999933</c:v>
                </c:pt>
                <c:pt idx="1221">
                  <c:v>5.1349999999999945</c:v>
                </c:pt>
                <c:pt idx="1222">
                  <c:v>5.1539999999999955</c:v>
                </c:pt>
                <c:pt idx="1223">
                  <c:v>5.0269999999999975</c:v>
                </c:pt>
                <c:pt idx="1224">
                  <c:v>5.0289999999999955</c:v>
                </c:pt>
                <c:pt idx="1225">
                  <c:v>5.1229999999999913</c:v>
                </c:pt>
                <c:pt idx="1226">
                  <c:v>5.1859999999999955</c:v>
                </c:pt>
                <c:pt idx="1227">
                  <c:v>5.1569999999999965</c:v>
                </c:pt>
                <c:pt idx="1228">
                  <c:v>5.0730000000000004</c:v>
                </c:pt>
                <c:pt idx="1229">
                  <c:v>5.1259999999999915</c:v>
                </c:pt>
                <c:pt idx="1230">
                  <c:v>5.0239999999999965</c:v>
                </c:pt>
                <c:pt idx="1231">
                  <c:v>5.0569999999999995</c:v>
                </c:pt>
                <c:pt idx="1232">
                  <c:v>5.0039999999999996</c:v>
                </c:pt>
                <c:pt idx="1233">
                  <c:v>5.1349999999999945</c:v>
                </c:pt>
                <c:pt idx="1234">
                  <c:v>5.1109999999999927</c:v>
                </c:pt>
                <c:pt idx="1235">
                  <c:v>5.0910000000000002</c:v>
                </c:pt>
                <c:pt idx="1236">
                  <c:v>5.0720000000000001</c:v>
                </c:pt>
                <c:pt idx="1237">
                  <c:v>5.0179999999999945</c:v>
                </c:pt>
                <c:pt idx="1238">
                  <c:v>5.0999999999999996</c:v>
                </c:pt>
                <c:pt idx="1239">
                  <c:v>4.9930000000000003</c:v>
                </c:pt>
                <c:pt idx="1240">
                  <c:v>4.8789999999999996</c:v>
                </c:pt>
                <c:pt idx="1241">
                  <c:v>4.9760000000000071</c:v>
                </c:pt>
                <c:pt idx="1242">
                  <c:v>5.0430000000000001</c:v>
                </c:pt>
                <c:pt idx="1243">
                  <c:v>5.0819999999999999</c:v>
                </c:pt>
                <c:pt idx="1244">
                  <c:v>4.9969999999999999</c:v>
                </c:pt>
                <c:pt idx="1245">
                  <c:v>4.8780000000000001</c:v>
                </c:pt>
                <c:pt idx="1246">
                  <c:v>4.9669999999999996</c:v>
                </c:pt>
                <c:pt idx="1247">
                  <c:v>4.9779999999999998</c:v>
                </c:pt>
                <c:pt idx="1248">
                  <c:v>5.0359999999999996</c:v>
                </c:pt>
                <c:pt idx="1249">
                  <c:v>4.9459999999999997</c:v>
                </c:pt>
                <c:pt idx="1250">
                  <c:v>5.09</c:v>
                </c:pt>
                <c:pt idx="1251">
                  <c:v>4.9269999999999996</c:v>
                </c:pt>
                <c:pt idx="1252">
                  <c:v>4.8769999999999998</c:v>
                </c:pt>
                <c:pt idx="1253">
                  <c:v>4.8269999999999955</c:v>
                </c:pt>
                <c:pt idx="1254">
                  <c:v>4.7990000000000004</c:v>
                </c:pt>
                <c:pt idx="1255">
                  <c:v>4.8289999999999926</c:v>
                </c:pt>
                <c:pt idx="1256">
                  <c:v>4.8780000000000001</c:v>
                </c:pt>
                <c:pt idx="1257">
                  <c:v>4.9480000000000004</c:v>
                </c:pt>
                <c:pt idx="1258">
                  <c:v>4.9109999999999996</c:v>
                </c:pt>
                <c:pt idx="1259">
                  <c:v>4.7809999999999997</c:v>
                </c:pt>
                <c:pt idx="1260">
                  <c:v>4.8599999999999985</c:v>
                </c:pt>
                <c:pt idx="1261">
                  <c:v>4.891</c:v>
                </c:pt>
                <c:pt idx="1262">
                  <c:v>4.8569999999999975</c:v>
                </c:pt>
                <c:pt idx="1263">
                  <c:v>4.8109999999999955</c:v>
                </c:pt>
                <c:pt idx="1264">
                  <c:v>4.7759999999999998</c:v>
                </c:pt>
                <c:pt idx="1265">
                  <c:v>4.774</c:v>
                </c:pt>
                <c:pt idx="1266">
                  <c:v>4.9119999999999999</c:v>
                </c:pt>
                <c:pt idx="1267">
                  <c:v>4.798</c:v>
                </c:pt>
                <c:pt idx="1268">
                  <c:v>4.7910000000000004</c:v>
                </c:pt>
                <c:pt idx="1269">
                  <c:v>4.87</c:v>
                </c:pt>
                <c:pt idx="1270">
                  <c:v>4.8369999999999997</c:v>
                </c:pt>
                <c:pt idx="1271">
                  <c:v>4.79</c:v>
                </c:pt>
                <c:pt idx="1272">
                  <c:v>4.7219999999999995</c:v>
                </c:pt>
                <c:pt idx="1273">
                  <c:v>4.7219999999999995</c:v>
                </c:pt>
                <c:pt idx="1274">
                  <c:v>4.734</c:v>
                </c:pt>
                <c:pt idx="1275">
                  <c:v>4.6629999999999914</c:v>
                </c:pt>
                <c:pt idx="1276">
                  <c:v>4.6879999999999926</c:v>
                </c:pt>
                <c:pt idx="1277">
                  <c:v>4.7679999999999945</c:v>
                </c:pt>
                <c:pt idx="1278">
                  <c:v>4.7750000000000004</c:v>
                </c:pt>
                <c:pt idx="1279">
                  <c:v>4.6509999999999945</c:v>
                </c:pt>
                <c:pt idx="1280">
                  <c:v>4.58</c:v>
                </c:pt>
                <c:pt idx="1281">
                  <c:v>4.6339999999999995</c:v>
                </c:pt>
                <c:pt idx="1282">
                  <c:v>4.5810000000000004</c:v>
                </c:pt>
                <c:pt idx="1283">
                  <c:v>4.6869999999999985</c:v>
                </c:pt>
                <c:pt idx="1284">
                  <c:v>4.5890000000000004</c:v>
                </c:pt>
                <c:pt idx="1285">
                  <c:v>4.8069999999999995</c:v>
                </c:pt>
                <c:pt idx="1286">
                  <c:v>4.6349999999999945</c:v>
                </c:pt>
                <c:pt idx="1287">
                  <c:v>4.5639999999999965</c:v>
                </c:pt>
                <c:pt idx="1288">
                  <c:v>4.6149999999999913</c:v>
                </c:pt>
                <c:pt idx="1289">
                  <c:v>4.5999999999999996</c:v>
                </c:pt>
                <c:pt idx="1290">
                  <c:v>4.6559999999999926</c:v>
                </c:pt>
                <c:pt idx="1291">
                  <c:v>4.78</c:v>
                </c:pt>
                <c:pt idx="1292">
                  <c:v>4.6899999999999995</c:v>
                </c:pt>
                <c:pt idx="1293">
                  <c:v>4.7549999999999955</c:v>
                </c:pt>
                <c:pt idx="1294">
                  <c:v>4.5939999999999985</c:v>
                </c:pt>
                <c:pt idx="1295">
                  <c:v>4.593</c:v>
                </c:pt>
                <c:pt idx="1296">
                  <c:v>4.5359999999999996</c:v>
                </c:pt>
                <c:pt idx="1297">
                  <c:v>4.5720000000000001</c:v>
                </c:pt>
                <c:pt idx="1298">
                  <c:v>4.5569999999999995</c:v>
                </c:pt>
                <c:pt idx="1299">
                  <c:v>4.5209999999999955</c:v>
                </c:pt>
                <c:pt idx="1300">
                  <c:v>4.5609999999999955</c:v>
                </c:pt>
                <c:pt idx="1301">
                  <c:v>4.508</c:v>
                </c:pt>
                <c:pt idx="1302">
                  <c:v>4.4829999999999997</c:v>
                </c:pt>
                <c:pt idx="1303">
                  <c:v>4.5869999999999997</c:v>
                </c:pt>
                <c:pt idx="1304">
                  <c:v>4.5339999999999998</c:v>
                </c:pt>
                <c:pt idx="1305">
                  <c:v>4.641</c:v>
                </c:pt>
                <c:pt idx="1306">
                  <c:v>4.5549999999999926</c:v>
                </c:pt>
                <c:pt idx="1307">
                  <c:v>4.5999999999999996</c:v>
                </c:pt>
                <c:pt idx="1308">
                  <c:v>4.5529999999999955</c:v>
                </c:pt>
                <c:pt idx="1309">
                  <c:v>4.6059999999999945</c:v>
                </c:pt>
                <c:pt idx="1310">
                  <c:v>4.5209999999999955</c:v>
                </c:pt>
                <c:pt idx="1311">
                  <c:v>4.6289999999999916</c:v>
                </c:pt>
                <c:pt idx="1312">
                  <c:v>4.4669999999999996</c:v>
                </c:pt>
                <c:pt idx="1313">
                  <c:v>4.6139999999999946</c:v>
                </c:pt>
                <c:pt idx="1314">
                  <c:v>4.5869999999999997</c:v>
                </c:pt>
                <c:pt idx="1315">
                  <c:v>4.54</c:v>
                </c:pt>
                <c:pt idx="1316">
                  <c:v>4.6179999999999914</c:v>
                </c:pt>
                <c:pt idx="1317">
                  <c:v>4.4909999999999997</c:v>
                </c:pt>
                <c:pt idx="1318">
                  <c:v>4.415</c:v>
                </c:pt>
                <c:pt idx="1319">
                  <c:v>4.4349999999999996</c:v>
                </c:pt>
                <c:pt idx="1320">
                  <c:v>4.5490000000000004</c:v>
                </c:pt>
                <c:pt idx="1321">
                  <c:v>4.4639999999999995</c:v>
                </c:pt>
                <c:pt idx="1322">
                  <c:v>4.5380000000000003</c:v>
                </c:pt>
                <c:pt idx="1323">
                  <c:v>4.4340000000000002</c:v>
                </c:pt>
                <c:pt idx="1324">
                  <c:v>4.5010000000000003</c:v>
                </c:pt>
                <c:pt idx="1325">
                  <c:v>4.5249999999999932</c:v>
                </c:pt>
                <c:pt idx="1326">
                  <c:v>4.5359999999999996</c:v>
                </c:pt>
                <c:pt idx="1327">
                  <c:v>4.3959999999999955</c:v>
                </c:pt>
                <c:pt idx="1328">
                  <c:v>4.4509999999999996</c:v>
                </c:pt>
                <c:pt idx="1329">
                  <c:v>4.6779999999999955</c:v>
                </c:pt>
                <c:pt idx="1330">
                  <c:v>4.4989999999999997</c:v>
                </c:pt>
                <c:pt idx="1331">
                  <c:v>4.6629999999999914</c:v>
                </c:pt>
                <c:pt idx="1332">
                  <c:v>4.4850000000000003</c:v>
                </c:pt>
                <c:pt idx="1333">
                  <c:v>4.54</c:v>
                </c:pt>
                <c:pt idx="1334">
                  <c:v>4.4329999999999998</c:v>
                </c:pt>
                <c:pt idx="1335">
                  <c:v>4.6399999999999997</c:v>
                </c:pt>
                <c:pt idx="1336">
                  <c:v>4.516</c:v>
                </c:pt>
                <c:pt idx="1337">
                  <c:v>4.6659999999999933</c:v>
                </c:pt>
                <c:pt idx="1338">
                  <c:v>4.5060000000000002</c:v>
                </c:pt>
                <c:pt idx="1339">
                  <c:v>4.5510000000000002</c:v>
                </c:pt>
                <c:pt idx="1340">
                  <c:v>4.4589999999999996</c:v>
                </c:pt>
                <c:pt idx="1341">
                  <c:v>4.5010000000000003</c:v>
                </c:pt>
                <c:pt idx="1342">
                  <c:v>4.6349999999999945</c:v>
                </c:pt>
                <c:pt idx="1343">
                  <c:v>4.5449999999999955</c:v>
                </c:pt>
                <c:pt idx="1344">
                  <c:v>4.4930000000000003</c:v>
                </c:pt>
                <c:pt idx="1345">
                  <c:v>4.5339999999999998</c:v>
                </c:pt>
                <c:pt idx="1346">
                  <c:v>4.5810000000000004</c:v>
                </c:pt>
                <c:pt idx="1347">
                  <c:v>4.6109999999999927</c:v>
                </c:pt>
                <c:pt idx="1348">
                  <c:v>4.4790000000000081</c:v>
                </c:pt>
                <c:pt idx="1349">
                  <c:v>4.5730000000000004</c:v>
                </c:pt>
                <c:pt idx="1350">
                  <c:v>4.6769999999999996</c:v>
                </c:pt>
                <c:pt idx="1351">
                  <c:v>4.6279999999999886</c:v>
                </c:pt>
                <c:pt idx="1352">
                  <c:v>4.67</c:v>
                </c:pt>
                <c:pt idx="1353">
                  <c:v>4.5350000000000001</c:v>
                </c:pt>
                <c:pt idx="1354">
                  <c:v>4.5590000000000002</c:v>
                </c:pt>
                <c:pt idx="1355">
                  <c:v>4.4660000000000002</c:v>
                </c:pt>
                <c:pt idx="1356">
                  <c:v>4.7290000000000001</c:v>
                </c:pt>
                <c:pt idx="1357">
                  <c:v>4.6099999999999985</c:v>
                </c:pt>
                <c:pt idx="1358">
                  <c:v>4.6269999999999945</c:v>
                </c:pt>
                <c:pt idx="1359">
                  <c:v>4.5060000000000002</c:v>
                </c:pt>
                <c:pt idx="1360">
                  <c:v>4.6959999999999926</c:v>
                </c:pt>
                <c:pt idx="1361">
                  <c:v>4.6760000000000002</c:v>
                </c:pt>
                <c:pt idx="1362">
                  <c:v>4.6710000000000003</c:v>
                </c:pt>
                <c:pt idx="1363">
                  <c:v>4.6719999999999997</c:v>
                </c:pt>
                <c:pt idx="1364">
                  <c:v>4.6349999999999945</c:v>
                </c:pt>
                <c:pt idx="1365">
                  <c:v>4.6849999999999916</c:v>
                </c:pt>
                <c:pt idx="1366">
                  <c:v>4.6749999999999945</c:v>
                </c:pt>
                <c:pt idx="1367">
                  <c:v>4.5590000000000002</c:v>
                </c:pt>
                <c:pt idx="1368">
                  <c:v>4.4820000000000002</c:v>
                </c:pt>
                <c:pt idx="1369">
                  <c:v>4.6289999999999916</c:v>
                </c:pt>
                <c:pt idx="1370">
                  <c:v>4.6649999999999885</c:v>
                </c:pt>
                <c:pt idx="1371">
                  <c:v>4.6559999999999926</c:v>
                </c:pt>
                <c:pt idx="1372">
                  <c:v>4.58</c:v>
                </c:pt>
                <c:pt idx="1373">
                  <c:v>4.6849999999999916</c:v>
                </c:pt>
                <c:pt idx="1374">
                  <c:v>4.7869999999999999</c:v>
                </c:pt>
                <c:pt idx="1375">
                  <c:v>4.7910000000000004</c:v>
                </c:pt>
                <c:pt idx="1376">
                  <c:v>4.6269999999999945</c:v>
                </c:pt>
                <c:pt idx="1377">
                  <c:v>4.6189999999999927</c:v>
                </c:pt>
                <c:pt idx="1378">
                  <c:v>4.6349999999999945</c:v>
                </c:pt>
                <c:pt idx="1379">
                  <c:v>4.6399999999999997</c:v>
                </c:pt>
                <c:pt idx="1380">
                  <c:v>4.9550000000000001</c:v>
                </c:pt>
                <c:pt idx="1381">
                  <c:v>4.7300000000000004</c:v>
                </c:pt>
                <c:pt idx="1382">
                  <c:v>4.6819999999999995</c:v>
                </c:pt>
                <c:pt idx="1383">
                  <c:v>4.6819999999999995</c:v>
                </c:pt>
                <c:pt idx="1384">
                  <c:v>4.6760000000000002</c:v>
                </c:pt>
                <c:pt idx="1385">
                  <c:v>4.6449999999999916</c:v>
                </c:pt>
                <c:pt idx="1386">
                  <c:v>4.7050000000000001</c:v>
                </c:pt>
                <c:pt idx="1387">
                  <c:v>4.6779999999999955</c:v>
                </c:pt>
                <c:pt idx="1388">
                  <c:v>4.8229999999999933</c:v>
                </c:pt>
                <c:pt idx="1389">
                  <c:v>4.7469999999999999</c:v>
                </c:pt>
                <c:pt idx="1390">
                  <c:v>4.7690000000000001</c:v>
                </c:pt>
                <c:pt idx="1391">
                  <c:v>4.7569999999999997</c:v>
                </c:pt>
                <c:pt idx="1392">
                  <c:v>4.8439999999999985</c:v>
                </c:pt>
                <c:pt idx="1393">
                  <c:v>4.6790000000000003</c:v>
                </c:pt>
                <c:pt idx="1394">
                  <c:v>4.742</c:v>
                </c:pt>
                <c:pt idx="1395">
                  <c:v>4.8169999999999975</c:v>
                </c:pt>
                <c:pt idx="1396">
                  <c:v>4.79</c:v>
                </c:pt>
                <c:pt idx="1397">
                  <c:v>4.6979999999999933</c:v>
                </c:pt>
                <c:pt idx="1398">
                  <c:v>4.7729999999999997</c:v>
                </c:pt>
                <c:pt idx="1399">
                  <c:v>4.7409999999999997</c:v>
                </c:pt>
                <c:pt idx="1400">
                  <c:v>4.7720000000000002</c:v>
                </c:pt>
                <c:pt idx="1401">
                  <c:v>4.7649999999999926</c:v>
                </c:pt>
                <c:pt idx="1402">
                  <c:v>4.859</c:v>
                </c:pt>
                <c:pt idx="1403">
                  <c:v>4.7869999999999999</c:v>
                </c:pt>
                <c:pt idx="1404">
                  <c:v>4.8</c:v>
                </c:pt>
                <c:pt idx="1405">
                  <c:v>4.6859999999999955</c:v>
                </c:pt>
                <c:pt idx="1406">
                  <c:v>4.8730000000000002</c:v>
                </c:pt>
                <c:pt idx="1407">
                  <c:v>4.7669999999999995</c:v>
                </c:pt>
                <c:pt idx="1408">
                  <c:v>4.7549999999999955</c:v>
                </c:pt>
                <c:pt idx="1409">
                  <c:v>4.8310000000000004</c:v>
                </c:pt>
                <c:pt idx="1410">
                  <c:v>4.8019999999999996</c:v>
                </c:pt>
                <c:pt idx="1411">
                  <c:v>4.8449999999999926</c:v>
                </c:pt>
                <c:pt idx="1412">
                  <c:v>4.8539999999999965</c:v>
                </c:pt>
                <c:pt idx="1413">
                  <c:v>4.8890000000000002</c:v>
                </c:pt>
                <c:pt idx="1414">
                  <c:v>4.7619999999999996</c:v>
                </c:pt>
                <c:pt idx="1415">
                  <c:v>4.8099999999999996</c:v>
                </c:pt>
                <c:pt idx="1416">
                  <c:v>4.8019999999999996</c:v>
                </c:pt>
                <c:pt idx="1417">
                  <c:v>4.79</c:v>
                </c:pt>
                <c:pt idx="1418">
                  <c:v>4.7930000000000001</c:v>
                </c:pt>
                <c:pt idx="1419">
                  <c:v>4.9340000000000002</c:v>
                </c:pt>
                <c:pt idx="1420">
                  <c:v>4.819</c:v>
                </c:pt>
                <c:pt idx="1421">
                  <c:v>4.9409999999999998</c:v>
                </c:pt>
                <c:pt idx="1422">
                  <c:v>4.8289999999999926</c:v>
                </c:pt>
                <c:pt idx="1423">
                  <c:v>4.8099999999999996</c:v>
                </c:pt>
                <c:pt idx="1424">
                  <c:v>4.7850000000000001</c:v>
                </c:pt>
                <c:pt idx="1425">
                  <c:v>4.8629999999999933</c:v>
                </c:pt>
                <c:pt idx="1426">
                  <c:v>4.88</c:v>
                </c:pt>
                <c:pt idx="1427">
                  <c:v>4.907</c:v>
                </c:pt>
                <c:pt idx="1428">
                  <c:v>4.9370000000000003</c:v>
                </c:pt>
                <c:pt idx="1429">
                  <c:v>4.8679999999999914</c:v>
                </c:pt>
                <c:pt idx="1430">
                  <c:v>4.9139999999999997</c:v>
                </c:pt>
                <c:pt idx="1431">
                  <c:v>4.87</c:v>
                </c:pt>
                <c:pt idx="1432">
                  <c:v>4.8860000000000001</c:v>
                </c:pt>
                <c:pt idx="1433">
                  <c:v>4.9760000000000071</c:v>
                </c:pt>
                <c:pt idx="1434">
                  <c:v>4.9749999999999996</c:v>
                </c:pt>
                <c:pt idx="1435">
                  <c:v>5.0529999999999955</c:v>
                </c:pt>
                <c:pt idx="1436">
                  <c:v>4.9749999999999996</c:v>
                </c:pt>
                <c:pt idx="1437">
                  <c:v>4.9729999999999999</c:v>
                </c:pt>
                <c:pt idx="1438">
                  <c:v>4.8969999999999985</c:v>
                </c:pt>
                <c:pt idx="1439">
                  <c:v>4.8569999999999975</c:v>
                </c:pt>
                <c:pt idx="1440">
                  <c:v>5.0510000000000002</c:v>
                </c:pt>
                <c:pt idx="1441">
                  <c:v>5.0179999999999945</c:v>
                </c:pt>
                <c:pt idx="1442">
                  <c:v>4.9700000000000024</c:v>
                </c:pt>
                <c:pt idx="1443">
                  <c:v>4.9749999999999996</c:v>
                </c:pt>
                <c:pt idx="1444">
                  <c:v>5.1669999999999945</c:v>
                </c:pt>
                <c:pt idx="1445">
                  <c:v>4.9909999999999997</c:v>
                </c:pt>
                <c:pt idx="1446">
                  <c:v>4.9249999999999945</c:v>
                </c:pt>
                <c:pt idx="1447">
                  <c:v>5.0720000000000001</c:v>
                </c:pt>
                <c:pt idx="1448">
                  <c:v>5.0730000000000004</c:v>
                </c:pt>
                <c:pt idx="1449">
                  <c:v>5.0269999999999975</c:v>
                </c:pt>
                <c:pt idx="1450">
                  <c:v>5.1159999999999917</c:v>
                </c:pt>
                <c:pt idx="1451">
                  <c:v>5.0739999999999998</c:v>
                </c:pt>
                <c:pt idx="1452">
                  <c:v>5.0229999999999926</c:v>
                </c:pt>
                <c:pt idx="1453">
                  <c:v>5.0190000000000001</c:v>
                </c:pt>
                <c:pt idx="1454">
                  <c:v>5.0289999999999955</c:v>
                </c:pt>
                <c:pt idx="1455">
                  <c:v>5.0679999999999916</c:v>
                </c:pt>
                <c:pt idx="1456">
                  <c:v>5.0090000000000003</c:v>
                </c:pt>
                <c:pt idx="1457">
                  <c:v>5.0579999999999945</c:v>
                </c:pt>
                <c:pt idx="1458">
                  <c:v>5.0819999999999999</c:v>
                </c:pt>
                <c:pt idx="1459">
                  <c:v>5.1019999999999985</c:v>
                </c:pt>
                <c:pt idx="1460">
                  <c:v>5.1209999999999933</c:v>
                </c:pt>
                <c:pt idx="1461">
                  <c:v>5.1479999999999926</c:v>
                </c:pt>
                <c:pt idx="1462">
                  <c:v>5.1179999999999914</c:v>
                </c:pt>
                <c:pt idx="1463">
                  <c:v>5.1459999999999955</c:v>
                </c:pt>
                <c:pt idx="1464">
                  <c:v>5.2889999999999997</c:v>
                </c:pt>
                <c:pt idx="1465">
                  <c:v>5.2249999999999917</c:v>
                </c:pt>
                <c:pt idx="1466">
                  <c:v>5.1779999999999955</c:v>
                </c:pt>
                <c:pt idx="1467">
                  <c:v>5.2809999999999997</c:v>
                </c:pt>
                <c:pt idx="1468">
                  <c:v>5.1159999999999917</c:v>
                </c:pt>
                <c:pt idx="1469">
                  <c:v>5.1899999999999995</c:v>
                </c:pt>
                <c:pt idx="1470">
                  <c:v>5.093</c:v>
                </c:pt>
                <c:pt idx="1471">
                  <c:v>5.1529999999999916</c:v>
                </c:pt>
                <c:pt idx="1472">
                  <c:v>5.202</c:v>
                </c:pt>
                <c:pt idx="1473">
                  <c:v>5.2610000000000001</c:v>
                </c:pt>
                <c:pt idx="1474">
                  <c:v>5.1339999999999995</c:v>
                </c:pt>
                <c:pt idx="1475">
                  <c:v>5.2269999999999985</c:v>
                </c:pt>
                <c:pt idx="1476">
                  <c:v>5.1469999999999985</c:v>
                </c:pt>
                <c:pt idx="1477">
                  <c:v>5.2729999999999997</c:v>
                </c:pt>
                <c:pt idx="1478">
                  <c:v>5.2770000000000001</c:v>
                </c:pt>
                <c:pt idx="1479">
                  <c:v>5.25</c:v>
                </c:pt>
                <c:pt idx="1480">
                  <c:v>5.1649999999999885</c:v>
                </c:pt>
                <c:pt idx="1481">
                  <c:v>5.1589999999999945</c:v>
                </c:pt>
                <c:pt idx="1482">
                  <c:v>5.2910000000000004</c:v>
                </c:pt>
                <c:pt idx="1483">
                  <c:v>5.2960000000000003</c:v>
                </c:pt>
                <c:pt idx="1484">
                  <c:v>5.4329999999999998</c:v>
                </c:pt>
                <c:pt idx="1485">
                  <c:v>5.29</c:v>
                </c:pt>
                <c:pt idx="1486">
                  <c:v>5.2389999999999999</c:v>
                </c:pt>
                <c:pt idx="1487">
                  <c:v>5.21</c:v>
                </c:pt>
                <c:pt idx="1488">
                  <c:v>5.2439999999999998</c:v>
                </c:pt>
                <c:pt idx="1489">
                  <c:v>5.2960000000000003</c:v>
                </c:pt>
                <c:pt idx="1490">
                  <c:v>5.2669999999999995</c:v>
                </c:pt>
                <c:pt idx="1491">
                  <c:v>5.2560000000000002</c:v>
                </c:pt>
                <c:pt idx="1492">
                  <c:v>5.2269999999999985</c:v>
                </c:pt>
                <c:pt idx="1493">
                  <c:v>5.2560000000000002</c:v>
                </c:pt>
                <c:pt idx="1494">
                  <c:v>5.415</c:v>
                </c:pt>
                <c:pt idx="1495">
                  <c:v>5.1769999999999996</c:v>
                </c:pt>
                <c:pt idx="1496">
                  <c:v>5.375</c:v>
                </c:pt>
                <c:pt idx="1497">
                  <c:v>5.18</c:v>
                </c:pt>
                <c:pt idx="1498">
                  <c:v>5.25</c:v>
                </c:pt>
                <c:pt idx="1499">
                  <c:v>5.133</c:v>
                </c:pt>
                <c:pt idx="1500">
                  <c:v>5.2249999999999917</c:v>
                </c:pt>
                <c:pt idx="1501">
                  <c:v>5.3029999999999955</c:v>
                </c:pt>
                <c:pt idx="1502">
                  <c:v>5.2549999999999955</c:v>
                </c:pt>
                <c:pt idx="1503">
                  <c:v>5.4649999999999945</c:v>
                </c:pt>
                <c:pt idx="1504">
                  <c:v>5.266</c:v>
                </c:pt>
                <c:pt idx="1505">
                  <c:v>5.1529999999999916</c:v>
                </c:pt>
                <c:pt idx="1506">
                  <c:v>5.3219999999999965</c:v>
                </c:pt>
                <c:pt idx="1507">
                  <c:v>5.2709999999999999</c:v>
                </c:pt>
                <c:pt idx="1508">
                  <c:v>5.3619999999999965</c:v>
                </c:pt>
                <c:pt idx="1509">
                  <c:v>5.2969999999999997</c:v>
                </c:pt>
                <c:pt idx="1510">
                  <c:v>5.2409999999999997</c:v>
                </c:pt>
                <c:pt idx="1511">
                  <c:v>5.3659999999999917</c:v>
                </c:pt>
                <c:pt idx="1512">
                  <c:v>5.242</c:v>
                </c:pt>
                <c:pt idx="1513">
                  <c:v>5.3119999999999985</c:v>
                </c:pt>
                <c:pt idx="1514">
                  <c:v>5.2430000000000003</c:v>
                </c:pt>
                <c:pt idx="1515">
                  <c:v>5.3539999999999965</c:v>
                </c:pt>
                <c:pt idx="1516">
                  <c:v>5.23</c:v>
                </c:pt>
                <c:pt idx="1517">
                  <c:v>5.1379999999999955</c:v>
                </c:pt>
                <c:pt idx="1518">
                  <c:v>5.2850000000000001</c:v>
                </c:pt>
                <c:pt idx="1519">
                  <c:v>5.3069999999999995</c:v>
                </c:pt>
                <c:pt idx="1520">
                  <c:v>5.2880000000000003</c:v>
                </c:pt>
                <c:pt idx="1521">
                  <c:v>5.2359999999999998</c:v>
                </c:pt>
                <c:pt idx="1522">
                  <c:v>5.18</c:v>
                </c:pt>
                <c:pt idx="1523">
                  <c:v>5.3119999999999985</c:v>
                </c:pt>
                <c:pt idx="1524">
                  <c:v>5.3239999999999945</c:v>
                </c:pt>
                <c:pt idx="1525">
                  <c:v>5.2510000000000003</c:v>
                </c:pt>
                <c:pt idx="1526">
                  <c:v>5.18</c:v>
                </c:pt>
                <c:pt idx="1527">
                  <c:v>5.3159999999999945</c:v>
                </c:pt>
                <c:pt idx="1528">
                  <c:v>5.3090000000000002</c:v>
                </c:pt>
                <c:pt idx="1529">
                  <c:v>5.35</c:v>
                </c:pt>
                <c:pt idx="1530">
                  <c:v>5.2160000000000002</c:v>
                </c:pt>
                <c:pt idx="1531">
                  <c:v>5.149</c:v>
                </c:pt>
                <c:pt idx="1532">
                  <c:v>5.2030000000000003</c:v>
                </c:pt>
                <c:pt idx="1533">
                  <c:v>5.1949999999999914</c:v>
                </c:pt>
                <c:pt idx="1534">
                  <c:v>5.1049999999999933</c:v>
                </c:pt>
                <c:pt idx="1535">
                  <c:v>5.2039999999999997</c:v>
                </c:pt>
                <c:pt idx="1536">
                  <c:v>5.1929999999999916</c:v>
                </c:pt>
                <c:pt idx="1537">
                  <c:v>5.423</c:v>
                </c:pt>
                <c:pt idx="1538">
                  <c:v>5.1519999999999975</c:v>
                </c:pt>
                <c:pt idx="1539">
                  <c:v>5.2080000000000002</c:v>
                </c:pt>
                <c:pt idx="1540">
                  <c:v>5.2329999999999997</c:v>
                </c:pt>
                <c:pt idx="1541">
                  <c:v>5.1249999999999885</c:v>
                </c:pt>
                <c:pt idx="1542">
                  <c:v>5.2329999999999997</c:v>
                </c:pt>
                <c:pt idx="1543">
                  <c:v>5.2160000000000002</c:v>
                </c:pt>
                <c:pt idx="1544">
                  <c:v>5.3860000000000001</c:v>
                </c:pt>
                <c:pt idx="1545">
                  <c:v>5.0639999999999965</c:v>
                </c:pt>
                <c:pt idx="1546">
                  <c:v>5.22</c:v>
                </c:pt>
                <c:pt idx="1547">
                  <c:v>5.1599999999999975</c:v>
                </c:pt>
                <c:pt idx="1548">
                  <c:v>5.1529999999999916</c:v>
                </c:pt>
                <c:pt idx="1549">
                  <c:v>5.1209999999999933</c:v>
                </c:pt>
                <c:pt idx="1550">
                  <c:v>5.0590000000000002</c:v>
                </c:pt>
                <c:pt idx="1551">
                  <c:v>5.1459999999999955</c:v>
                </c:pt>
                <c:pt idx="1552">
                  <c:v>5.1599999999999975</c:v>
                </c:pt>
                <c:pt idx="1553">
                  <c:v>5.1790000000000003</c:v>
                </c:pt>
                <c:pt idx="1554">
                  <c:v>5.0169999999999995</c:v>
                </c:pt>
                <c:pt idx="1555">
                  <c:v>5.0350000000000001</c:v>
                </c:pt>
                <c:pt idx="1556">
                  <c:v>5.149</c:v>
                </c:pt>
                <c:pt idx="1557">
                  <c:v>5.0350000000000001</c:v>
                </c:pt>
                <c:pt idx="1558">
                  <c:v>4.9889999999999999</c:v>
                </c:pt>
                <c:pt idx="1559">
                  <c:v>4.9569999999999999</c:v>
                </c:pt>
                <c:pt idx="1560">
                  <c:v>4.9690000000000003</c:v>
                </c:pt>
                <c:pt idx="1561">
                  <c:v>5.0789999999999997</c:v>
                </c:pt>
                <c:pt idx="1562">
                  <c:v>4.8789999999999996</c:v>
                </c:pt>
                <c:pt idx="1563">
                  <c:v>5.0629999999999926</c:v>
                </c:pt>
                <c:pt idx="1564">
                  <c:v>4.8959999999999955</c:v>
                </c:pt>
                <c:pt idx="1565">
                  <c:v>4.9379999999999997</c:v>
                </c:pt>
                <c:pt idx="1566">
                  <c:v>5.1539999999999955</c:v>
                </c:pt>
                <c:pt idx="1567">
                  <c:v>4.952</c:v>
                </c:pt>
                <c:pt idx="1568">
                  <c:v>4.9740000000000002</c:v>
                </c:pt>
                <c:pt idx="1569">
                  <c:v>4.9210000000000003</c:v>
                </c:pt>
                <c:pt idx="1570">
                  <c:v>5.1139999999999946</c:v>
                </c:pt>
                <c:pt idx="1571">
                  <c:v>4.8879999999999955</c:v>
                </c:pt>
                <c:pt idx="1572">
                  <c:v>4.9639999999999995</c:v>
                </c:pt>
                <c:pt idx="1573">
                  <c:v>4.7789999999999999</c:v>
                </c:pt>
                <c:pt idx="1574">
                  <c:v>4.8029999999999955</c:v>
                </c:pt>
                <c:pt idx="1575">
                  <c:v>4.9400000000000004</c:v>
                </c:pt>
                <c:pt idx="1576">
                  <c:v>4.859</c:v>
                </c:pt>
                <c:pt idx="1577">
                  <c:v>4.8849999999999945</c:v>
                </c:pt>
                <c:pt idx="1578">
                  <c:v>4.9219999999999997</c:v>
                </c:pt>
                <c:pt idx="1579">
                  <c:v>4.8760000000000003</c:v>
                </c:pt>
                <c:pt idx="1580">
                  <c:v>4.9009999999999998</c:v>
                </c:pt>
                <c:pt idx="1581">
                  <c:v>4.8449999999999926</c:v>
                </c:pt>
                <c:pt idx="1582">
                  <c:v>4.8629999999999933</c:v>
                </c:pt>
                <c:pt idx="1583">
                  <c:v>4.9210000000000003</c:v>
                </c:pt>
                <c:pt idx="1584">
                  <c:v>4.7510000000000003</c:v>
                </c:pt>
                <c:pt idx="1585">
                  <c:v>4.8239999999999945</c:v>
                </c:pt>
                <c:pt idx="1586">
                  <c:v>4.7309999999999999</c:v>
                </c:pt>
                <c:pt idx="1587">
                  <c:v>4.7969999999999997</c:v>
                </c:pt>
                <c:pt idx="1588">
                  <c:v>4.8789999999999996</c:v>
                </c:pt>
                <c:pt idx="1589">
                  <c:v>4.798</c:v>
                </c:pt>
                <c:pt idx="1590">
                  <c:v>4.7830000000000004</c:v>
                </c:pt>
                <c:pt idx="1591">
                  <c:v>4.8139999999999965</c:v>
                </c:pt>
                <c:pt idx="1592">
                  <c:v>4.7069999999999999</c:v>
                </c:pt>
                <c:pt idx="1593">
                  <c:v>4.7069999999999999</c:v>
                </c:pt>
                <c:pt idx="1594">
                  <c:v>4.7839999999999998</c:v>
                </c:pt>
                <c:pt idx="1595">
                  <c:v>4.7469999999999999</c:v>
                </c:pt>
                <c:pt idx="1596">
                  <c:v>4.7130000000000001</c:v>
                </c:pt>
                <c:pt idx="1597">
                  <c:v>4.7069999999999999</c:v>
                </c:pt>
                <c:pt idx="1598">
                  <c:v>4.6519999999999975</c:v>
                </c:pt>
                <c:pt idx="1599">
                  <c:v>4.6689999999999916</c:v>
                </c:pt>
                <c:pt idx="1600">
                  <c:v>4.7</c:v>
                </c:pt>
                <c:pt idx="1601">
                  <c:v>4.6390000000000002</c:v>
                </c:pt>
                <c:pt idx="1602">
                  <c:v>4.5519999999999996</c:v>
                </c:pt>
                <c:pt idx="1603">
                  <c:v>4.6710000000000003</c:v>
                </c:pt>
                <c:pt idx="1604">
                  <c:v>4.6319999999999997</c:v>
                </c:pt>
                <c:pt idx="1605">
                  <c:v>4.6539999999999955</c:v>
                </c:pt>
                <c:pt idx="1606">
                  <c:v>4.5449999999999955</c:v>
                </c:pt>
                <c:pt idx="1607">
                  <c:v>4.7119999999999997</c:v>
                </c:pt>
                <c:pt idx="1608">
                  <c:v>4.609</c:v>
                </c:pt>
                <c:pt idx="1609">
                  <c:v>4.6349999999999945</c:v>
                </c:pt>
                <c:pt idx="1610">
                  <c:v>4.6149999999999913</c:v>
                </c:pt>
                <c:pt idx="1611">
                  <c:v>4.6579999999999933</c:v>
                </c:pt>
                <c:pt idx="1612">
                  <c:v>4.609</c:v>
                </c:pt>
                <c:pt idx="1613">
                  <c:v>4.569</c:v>
                </c:pt>
                <c:pt idx="1614">
                  <c:v>4.5780000000000003</c:v>
                </c:pt>
                <c:pt idx="1615">
                  <c:v>4.4969999999999999</c:v>
                </c:pt>
                <c:pt idx="1616">
                  <c:v>4.5069999999999997</c:v>
                </c:pt>
                <c:pt idx="1617">
                  <c:v>4.63</c:v>
                </c:pt>
                <c:pt idx="1618">
                  <c:v>4.5339999999999998</c:v>
                </c:pt>
                <c:pt idx="1619">
                  <c:v>4.556</c:v>
                </c:pt>
                <c:pt idx="1620">
                  <c:v>4.6339999999999995</c:v>
                </c:pt>
                <c:pt idx="1621">
                  <c:v>4.633</c:v>
                </c:pt>
                <c:pt idx="1622">
                  <c:v>4.5199999999999996</c:v>
                </c:pt>
                <c:pt idx="1623">
                  <c:v>4.4720000000000004</c:v>
                </c:pt>
                <c:pt idx="1624">
                  <c:v>4.5490000000000004</c:v>
                </c:pt>
                <c:pt idx="1625">
                  <c:v>4.4269999999999996</c:v>
                </c:pt>
                <c:pt idx="1626">
                  <c:v>4.4139999999999997</c:v>
                </c:pt>
                <c:pt idx="1627">
                  <c:v>4.4370000000000003</c:v>
                </c:pt>
                <c:pt idx="1628">
                  <c:v>4.4139999999999997</c:v>
                </c:pt>
                <c:pt idx="1629">
                  <c:v>4.577</c:v>
                </c:pt>
                <c:pt idx="1630">
                  <c:v>4.5380000000000003</c:v>
                </c:pt>
                <c:pt idx="1631">
                  <c:v>4.4889999999999999</c:v>
                </c:pt>
                <c:pt idx="1632">
                  <c:v>4.5969999999999995</c:v>
                </c:pt>
                <c:pt idx="1633">
                  <c:v>4.5129999999999955</c:v>
                </c:pt>
                <c:pt idx="1634">
                  <c:v>4.4720000000000004</c:v>
                </c:pt>
                <c:pt idx="1635">
                  <c:v>4.4969999999999999</c:v>
                </c:pt>
                <c:pt idx="1636">
                  <c:v>4.4400000000000004</c:v>
                </c:pt>
                <c:pt idx="1637">
                  <c:v>4.399</c:v>
                </c:pt>
                <c:pt idx="1638">
                  <c:v>4.4180000000000001</c:v>
                </c:pt>
                <c:pt idx="1639">
                  <c:v>4.5590000000000002</c:v>
                </c:pt>
                <c:pt idx="1640">
                  <c:v>4.4429999999999996</c:v>
                </c:pt>
                <c:pt idx="1641">
                  <c:v>4.3949999999999916</c:v>
                </c:pt>
                <c:pt idx="1642">
                  <c:v>4.399</c:v>
                </c:pt>
                <c:pt idx="1643">
                  <c:v>4.399</c:v>
                </c:pt>
                <c:pt idx="1644">
                  <c:v>4.5010000000000003</c:v>
                </c:pt>
                <c:pt idx="1645">
                  <c:v>4.4459999999999997</c:v>
                </c:pt>
                <c:pt idx="1646">
                  <c:v>4.3869999999999996</c:v>
                </c:pt>
                <c:pt idx="1647">
                  <c:v>4.4720000000000004</c:v>
                </c:pt>
                <c:pt idx="1648">
                  <c:v>4.3719999999999999</c:v>
                </c:pt>
                <c:pt idx="1649">
                  <c:v>4.4409999999999998</c:v>
                </c:pt>
                <c:pt idx="1650">
                  <c:v>4.3810000000000002</c:v>
                </c:pt>
                <c:pt idx="1651">
                  <c:v>4.3649999999999913</c:v>
                </c:pt>
                <c:pt idx="1652">
                  <c:v>4.468</c:v>
                </c:pt>
                <c:pt idx="1653">
                  <c:v>4.3109999999999955</c:v>
                </c:pt>
                <c:pt idx="1654">
                  <c:v>4.3849999999999945</c:v>
                </c:pt>
                <c:pt idx="1655">
                  <c:v>4.3249999999999913</c:v>
                </c:pt>
                <c:pt idx="1656">
                  <c:v>4.4219999999999997</c:v>
                </c:pt>
                <c:pt idx="1657">
                  <c:v>4.375</c:v>
                </c:pt>
                <c:pt idx="1658">
                  <c:v>4.4539999999999997</c:v>
                </c:pt>
                <c:pt idx="1659">
                  <c:v>4.3979999999999926</c:v>
                </c:pt>
                <c:pt idx="1660">
                  <c:v>4.484</c:v>
                </c:pt>
                <c:pt idx="1661">
                  <c:v>4.3579999999999917</c:v>
                </c:pt>
                <c:pt idx="1662">
                  <c:v>4.3719999999999999</c:v>
                </c:pt>
                <c:pt idx="1663">
                  <c:v>4.452</c:v>
                </c:pt>
                <c:pt idx="1664">
                  <c:v>4.4000000000000004</c:v>
                </c:pt>
                <c:pt idx="1665">
                  <c:v>4.3730000000000002</c:v>
                </c:pt>
                <c:pt idx="1666">
                  <c:v>4.431000000000008</c:v>
                </c:pt>
                <c:pt idx="1667">
                  <c:v>4.3099999999999996</c:v>
                </c:pt>
                <c:pt idx="1668">
                  <c:v>4.3239999999999945</c:v>
                </c:pt>
                <c:pt idx="1669">
                  <c:v>4.3780000000000001</c:v>
                </c:pt>
                <c:pt idx="1670">
                  <c:v>4.226</c:v>
                </c:pt>
                <c:pt idx="1671">
                  <c:v>4.3760000000000003</c:v>
                </c:pt>
                <c:pt idx="1672">
                  <c:v>4.3890000000000002</c:v>
                </c:pt>
                <c:pt idx="1673">
                  <c:v>4.3279999999999914</c:v>
                </c:pt>
                <c:pt idx="1674">
                  <c:v>4.2990000000000004</c:v>
                </c:pt>
                <c:pt idx="1675">
                  <c:v>4.3139999999999965</c:v>
                </c:pt>
                <c:pt idx="1676">
                  <c:v>4.3460000000000001</c:v>
                </c:pt>
                <c:pt idx="1677">
                  <c:v>4.3810000000000002</c:v>
                </c:pt>
                <c:pt idx="1678">
                  <c:v>4.3449999999999926</c:v>
                </c:pt>
                <c:pt idx="1679">
                  <c:v>4.3679999999999914</c:v>
                </c:pt>
                <c:pt idx="1680">
                  <c:v>4.2779999999999996</c:v>
                </c:pt>
                <c:pt idx="1681">
                  <c:v>4.4790000000000081</c:v>
                </c:pt>
                <c:pt idx="1682">
                  <c:v>4.2880000000000003</c:v>
                </c:pt>
                <c:pt idx="1683">
                  <c:v>4.4639999999999995</c:v>
                </c:pt>
                <c:pt idx="1684">
                  <c:v>4.3289999999999926</c:v>
                </c:pt>
                <c:pt idx="1685">
                  <c:v>4.3490000000000002</c:v>
                </c:pt>
                <c:pt idx="1686">
                  <c:v>4.3810000000000002</c:v>
                </c:pt>
                <c:pt idx="1687">
                  <c:v>4.3109999999999955</c:v>
                </c:pt>
                <c:pt idx="1688">
                  <c:v>4.3239999999999945</c:v>
                </c:pt>
                <c:pt idx="1689">
                  <c:v>4.3209999999999926</c:v>
                </c:pt>
                <c:pt idx="1690">
                  <c:v>4.3439999999999985</c:v>
                </c:pt>
                <c:pt idx="1691">
                  <c:v>4.4000000000000004</c:v>
                </c:pt>
                <c:pt idx="1692">
                  <c:v>4.3369999999999997</c:v>
                </c:pt>
                <c:pt idx="1693">
                  <c:v>4.3319999999999999</c:v>
                </c:pt>
                <c:pt idx="1694">
                  <c:v>4.4580000000000002</c:v>
                </c:pt>
                <c:pt idx="1695">
                  <c:v>4.4269999999999996</c:v>
                </c:pt>
                <c:pt idx="1696">
                  <c:v>4.3949999999999916</c:v>
                </c:pt>
                <c:pt idx="1697">
                  <c:v>4.3249999999999913</c:v>
                </c:pt>
                <c:pt idx="1698">
                  <c:v>4.3519999999999985</c:v>
                </c:pt>
                <c:pt idx="1699">
                  <c:v>4.3860000000000001</c:v>
                </c:pt>
                <c:pt idx="1700">
                  <c:v>4.2729999999999997</c:v>
                </c:pt>
                <c:pt idx="1701">
                  <c:v>4.34</c:v>
                </c:pt>
                <c:pt idx="1702">
                  <c:v>4.4429999999999996</c:v>
                </c:pt>
                <c:pt idx="1703">
                  <c:v>4.2969999999999997</c:v>
                </c:pt>
                <c:pt idx="1704">
                  <c:v>4.3609999999999927</c:v>
                </c:pt>
                <c:pt idx="1705">
                  <c:v>4.3879999999999955</c:v>
                </c:pt>
                <c:pt idx="1706">
                  <c:v>4.375</c:v>
                </c:pt>
                <c:pt idx="1707">
                  <c:v>4.4000000000000004</c:v>
                </c:pt>
                <c:pt idx="1708">
                  <c:v>4.383</c:v>
                </c:pt>
                <c:pt idx="1709">
                  <c:v>4.3639999999999946</c:v>
                </c:pt>
                <c:pt idx="1710">
                  <c:v>4.3629999999999933</c:v>
                </c:pt>
                <c:pt idx="1711">
                  <c:v>4.3539999999999965</c:v>
                </c:pt>
                <c:pt idx="1712">
                  <c:v>4.4720000000000004</c:v>
                </c:pt>
                <c:pt idx="1713">
                  <c:v>4.415</c:v>
                </c:pt>
                <c:pt idx="1714">
                  <c:v>4.38</c:v>
                </c:pt>
                <c:pt idx="1715">
                  <c:v>4.4050000000000002</c:v>
                </c:pt>
                <c:pt idx="1716">
                  <c:v>4.4219999999999997</c:v>
                </c:pt>
                <c:pt idx="1717">
                  <c:v>4.4279999999999955</c:v>
                </c:pt>
                <c:pt idx="1718">
                  <c:v>4.4130000000000003</c:v>
                </c:pt>
                <c:pt idx="1719">
                  <c:v>4.4429999999999996</c:v>
                </c:pt>
                <c:pt idx="1720">
                  <c:v>4.3659999999999917</c:v>
                </c:pt>
                <c:pt idx="1721">
                  <c:v>4.4000000000000004</c:v>
                </c:pt>
                <c:pt idx="1722">
                  <c:v>4.4749999999999996</c:v>
                </c:pt>
                <c:pt idx="1723">
                  <c:v>4.3410000000000002</c:v>
                </c:pt>
                <c:pt idx="1724">
                  <c:v>4.3609999999999927</c:v>
                </c:pt>
                <c:pt idx="1725">
                  <c:v>4.4269999999999996</c:v>
                </c:pt>
                <c:pt idx="1726">
                  <c:v>0</c:v>
                </c:pt>
                <c:pt idx="1727">
                  <c:v>0</c:v>
                </c:pt>
                <c:pt idx="1728">
                  <c:v>4.4710000000000081</c:v>
                </c:pt>
                <c:pt idx="1729">
                  <c:v>4.3899999999999997</c:v>
                </c:pt>
                <c:pt idx="1730">
                  <c:v>4.5209999999999955</c:v>
                </c:pt>
                <c:pt idx="1731">
                  <c:v>4.4930000000000003</c:v>
                </c:pt>
                <c:pt idx="1732">
                  <c:v>4.4690000000000003</c:v>
                </c:pt>
                <c:pt idx="1733">
                  <c:v>4.4729999999999999</c:v>
                </c:pt>
                <c:pt idx="1734">
                  <c:v>4.4930000000000003</c:v>
                </c:pt>
                <c:pt idx="1735">
                  <c:v>4.5139999999999985</c:v>
                </c:pt>
                <c:pt idx="1736">
                  <c:v>4.42</c:v>
                </c:pt>
                <c:pt idx="1737">
                  <c:v>4.4139999999999997</c:v>
                </c:pt>
                <c:pt idx="1738">
                  <c:v>4.5149999999999926</c:v>
                </c:pt>
                <c:pt idx="1739">
                  <c:v>4.5389999999999997</c:v>
                </c:pt>
                <c:pt idx="1740">
                  <c:v>4.3789999999999996</c:v>
                </c:pt>
                <c:pt idx="1741">
                  <c:v>4.3819999999999997</c:v>
                </c:pt>
                <c:pt idx="1742">
                  <c:v>4.359</c:v>
                </c:pt>
                <c:pt idx="1743">
                  <c:v>4.4269999999999996</c:v>
                </c:pt>
                <c:pt idx="1744">
                  <c:v>4.4459999999999997</c:v>
                </c:pt>
                <c:pt idx="1745">
                  <c:v>4.3710000000000004</c:v>
                </c:pt>
                <c:pt idx="1746">
                  <c:v>4.4770000000000003</c:v>
                </c:pt>
                <c:pt idx="1747">
                  <c:v>4.492</c:v>
                </c:pt>
                <c:pt idx="1748">
                  <c:v>4.3839999999999995</c:v>
                </c:pt>
                <c:pt idx="1749">
                  <c:v>4.484</c:v>
                </c:pt>
                <c:pt idx="1750">
                  <c:v>4.5129999999999955</c:v>
                </c:pt>
                <c:pt idx="1751">
                  <c:v>4.4790000000000081</c:v>
                </c:pt>
                <c:pt idx="1752">
                  <c:v>4.4279999999999955</c:v>
                </c:pt>
                <c:pt idx="1753">
                  <c:v>4.5129999999999955</c:v>
                </c:pt>
                <c:pt idx="1754">
                  <c:v>4.5090000000000003</c:v>
                </c:pt>
                <c:pt idx="1755">
                  <c:v>4.484</c:v>
                </c:pt>
                <c:pt idx="1756">
                  <c:v>4.4329999999999998</c:v>
                </c:pt>
                <c:pt idx="1757">
                  <c:v>4.5569999999999995</c:v>
                </c:pt>
                <c:pt idx="1758">
                  <c:v>4.5880000000000001</c:v>
                </c:pt>
                <c:pt idx="1759">
                  <c:v>4.4969999999999999</c:v>
                </c:pt>
                <c:pt idx="1760">
                  <c:v>4.5119999999999996</c:v>
                </c:pt>
                <c:pt idx="1761">
                  <c:v>4.55</c:v>
                </c:pt>
                <c:pt idx="1762">
                  <c:v>4.5149999999999926</c:v>
                </c:pt>
                <c:pt idx="1763">
                  <c:v>4.58</c:v>
                </c:pt>
                <c:pt idx="1764">
                  <c:v>4.5069999999999997</c:v>
                </c:pt>
                <c:pt idx="1765">
                  <c:v>4.5449999999999955</c:v>
                </c:pt>
                <c:pt idx="1766">
                  <c:v>4.5350000000000001</c:v>
                </c:pt>
                <c:pt idx="1767">
                  <c:v>4.5469999999999997</c:v>
                </c:pt>
                <c:pt idx="1768">
                  <c:v>4.5759999999999996</c:v>
                </c:pt>
                <c:pt idx="1769">
                  <c:v>4.6619999999999955</c:v>
                </c:pt>
                <c:pt idx="1770">
                  <c:v>4.4960000000000004</c:v>
                </c:pt>
                <c:pt idx="1771">
                  <c:v>4.4779999999999998</c:v>
                </c:pt>
                <c:pt idx="1772">
                  <c:v>4.8330000000000002</c:v>
                </c:pt>
                <c:pt idx="1773">
                  <c:v>4.5819999999999999</c:v>
                </c:pt>
                <c:pt idx="1774">
                  <c:v>4.5990000000000002</c:v>
                </c:pt>
                <c:pt idx="1775">
                  <c:v>4.585</c:v>
                </c:pt>
                <c:pt idx="1776">
                  <c:v>4.5990000000000002</c:v>
                </c:pt>
                <c:pt idx="1777">
                  <c:v>4.6639999999999926</c:v>
                </c:pt>
                <c:pt idx="1778">
                  <c:v>4.5960000000000001</c:v>
                </c:pt>
                <c:pt idx="1779">
                  <c:v>4.7439999999999998</c:v>
                </c:pt>
                <c:pt idx="1780">
                  <c:v>4.6509999999999945</c:v>
                </c:pt>
                <c:pt idx="1781">
                  <c:v>4.6659999999999933</c:v>
                </c:pt>
                <c:pt idx="1782">
                  <c:v>4.6599999999999975</c:v>
                </c:pt>
                <c:pt idx="1783">
                  <c:v>4.6039999999999965</c:v>
                </c:pt>
                <c:pt idx="1784">
                  <c:v>4.7329999999999997</c:v>
                </c:pt>
                <c:pt idx="1785">
                  <c:v>4.59</c:v>
                </c:pt>
                <c:pt idx="1786">
                  <c:v>4.5720000000000001</c:v>
                </c:pt>
                <c:pt idx="1787">
                  <c:v>4.5380000000000003</c:v>
                </c:pt>
                <c:pt idx="1788">
                  <c:v>4.7690000000000001</c:v>
                </c:pt>
                <c:pt idx="1789">
                  <c:v>4.6879999999999926</c:v>
                </c:pt>
                <c:pt idx="1790">
                  <c:v>4.742</c:v>
                </c:pt>
                <c:pt idx="1791">
                  <c:v>4.7080000000000002</c:v>
                </c:pt>
                <c:pt idx="1792">
                  <c:v>4.7380000000000004</c:v>
                </c:pt>
                <c:pt idx="1793">
                  <c:v>4.6849999999999916</c:v>
                </c:pt>
                <c:pt idx="1794">
                  <c:v>4.7350000000000003</c:v>
                </c:pt>
                <c:pt idx="1795">
                  <c:v>4.7450000000000001</c:v>
                </c:pt>
                <c:pt idx="1796">
                  <c:v>4.7469999999999999</c:v>
                </c:pt>
                <c:pt idx="1797">
                  <c:v>4.7409999999999997</c:v>
                </c:pt>
                <c:pt idx="1798">
                  <c:v>4.7300000000000004</c:v>
                </c:pt>
                <c:pt idx="1799">
                  <c:v>4.6559999999999926</c:v>
                </c:pt>
                <c:pt idx="1800">
                  <c:v>4.726</c:v>
                </c:pt>
                <c:pt idx="1801">
                  <c:v>4.8319999999999999</c:v>
                </c:pt>
                <c:pt idx="1802">
                  <c:v>4.7359999999999998</c:v>
                </c:pt>
                <c:pt idx="1803">
                  <c:v>4.7439999999999998</c:v>
                </c:pt>
                <c:pt idx="1804">
                  <c:v>4.7169999999999996</c:v>
                </c:pt>
                <c:pt idx="1805">
                  <c:v>4.7990000000000004</c:v>
                </c:pt>
                <c:pt idx="1806">
                  <c:v>4.7690000000000001</c:v>
                </c:pt>
                <c:pt idx="1807">
                  <c:v>4.7269999999999985</c:v>
                </c:pt>
                <c:pt idx="1808">
                  <c:v>4.7169999999999996</c:v>
                </c:pt>
                <c:pt idx="1809">
                  <c:v>4.7729999999999997</c:v>
                </c:pt>
                <c:pt idx="1810">
                  <c:v>4.9029999999999996</c:v>
                </c:pt>
                <c:pt idx="1811">
                  <c:v>4.7519999999999998</c:v>
                </c:pt>
                <c:pt idx="1812">
                  <c:v>4.7859999999999996</c:v>
                </c:pt>
                <c:pt idx="1813">
                  <c:v>4.8380000000000001</c:v>
                </c:pt>
                <c:pt idx="1814">
                  <c:v>4.766</c:v>
                </c:pt>
                <c:pt idx="1815">
                  <c:v>4.7430000000000003</c:v>
                </c:pt>
                <c:pt idx="1816">
                  <c:v>4.7850000000000001</c:v>
                </c:pt>
                <c:pt idx="1817">
                  <c:v>4.7720000000000002</c:v>
                </c:pt>
                <c:pt idx="1818">
                  <c:v>4.8219999999999965</c:v>
                </c:pt>
                <c:pt idx="1819">
                  <c:v>4.8039999999999985</c:v>
                </c:pt>
                <c:pt idx="1820">
                  <c:v>4.859</c:v>
                </c:pt>
                <c:pt idx="1821">
                  <c:v>4.8319999999999999</c:v>
                </c:pt>
                <c:pt idx="1822">
                  <c:v>4.7320000000000002</c:v>
                </c:pt>
                <c:pt idx="1823">
                  <c:v>4.8330000000000002</c:v>
                </c:pt>
                <c:pt idx="1824">
                  <c:v>4.7690000000000001</c:v>
                </c:pt>
                <c:pt idx="1825">
                  <c:v>4.899</c:v>
                </c:pt>
                <c:pt idx="1826">
                  <c:v>4.7649999999999926</c:v>
                </c:pt>
                <c:pt idx="1827">
                  <c:v>4.7939999999999996</c:v>
                </c:pt>
                <c:pt idx="1828">
                  <c:v>4.83</c:v>
                </c:pt>
                <c:pt idx="1829">
                  <c:v>4.9420000000000002</c:v>
                </c:pt>
                <c:pt idx="1830">
                  <c:v>4.7850000000000001</c:v>
                </c:pt>
                <c:pt idx="1831">
                  <c:v>4.7949999999999955</c:v>
                </c:pt>
                <c:pt idx="1832">
                  <c:v>4.758</c:v>
                </c:pt>
                <c:pt idx="1833">
                  <c:v>4.8410000000000002</c:v>
                </c:pt>
                <c:pt idx="1834">
                  <c:v>4.7960000000000003</c:v>
                </c:pt>
                <c:pt idx="1835">
                  <c:v>4.883</c:v>
                </c:pt>
                <c:pt idx="1836">
                  <c:v>4.8769999999999998</c:v>
                </c:pt>
                <c:pt idx="1837">
                  <c:v>4.8259999999999916</c:v>
                </c:pt>
                <c:pt idx="1838">
                  <c:v>4.8539999999999965</c:v>
                </c:pt>
                <c:pt idx="1839">
                  <c:v>4.992</c:v>
                </c:pt>
                <c:pt idx="1840">
                  <c:v>4.9059999999999997</c:v>
                </c:pt>
                <c:pt idx="1841">
                  <c:v>4.883</c:v>
                </c:pt>
                <c:pt idx="1842">
                  <c:v>4.9009999999999998</c:v>
                </c:pt>
                <c:pt idx="1843">
                  <c:v>4.8789999999999996</c:v>
                </c:pt>
                <c:pt idx="1844">
                  <c:v>4.8319999999999999</c:v>
                </c:pt>
                <c:pt idx="1845">
                  <c:v>4.8449999999999926</c:v>
                </c:pt>
                <c:pt idx="1846">
                  <c:v>4.9420000000000002</c:v>
                </c:pt>
                <c:pt idx="1847">
                  <c:v>5.016</c:v>
                </c:pt>
                <c:pt idx="1848">
                  <c:v>5.0249999999999932</c:v>
                </c:pt>
                <c:pt idx="1849">
                  <c:v>4.9029999999999996</c:v>
                </c:pt>
                <c:pt idx="1850">
                  <c:v>4.96</c:v>
                </c:pt>
                <c:pt idx="1851">
                  <c:v>4.9580000000000002</c:v>
                </c:pt>
                <c:pt idx="1852">
                  <c:v>4.9909999999999997</c:v>
                </c:pt>
                <c:pt idx="1853">
                  <c:v>4.9669999999999996</c:v>
                </c:pt>
                <c:pt idx="1854">
                  <c:v>5.0330000000000004</c:v>
                </c:pt>
                <c:pt idx="1855">
                  <c:v>4.931000000000008</c:v>
                </c:pt>
                <c:pt idx="1856">
                  <c:v>4.9960000000000004</c:v>
                </c:pt>
                <c:pt idx="1857">
                  <c:v>4.968</c:v>
                </c:pt>
                <c:pt idx="1858">
                  <c:v>4.9700000000000024</c:v>
                </c:pt>
                <c:pt idx="1859">
                  <c:v>4.8619999999999965</c:v>
                </c:pt>
                <c:pt idx="1860">
                  <c:v>4.9980000000000002</c:v>
                </c:pt>
                <c:pt idx="1861">
                  <c:v>5.0449999999999955</c:v>
                </c:pt>
                <c:pt idx="1862">
                  <c:v>5.0129999999999955</c:v>
                </c:pt>
                <c:pt idx="1863">
                  <c:v>5.0439999999999996</c:v>
                </c:pt>
                <c:pt idx="1864">
                  <c:v>4.9790000000000081</c:v>
                </c:pt>
                <c:pt idx="1865">
                  <c:v>4.915</c:v>
                </c:pt>
                <c:pt idx="1866">
                  <c:v>5.0819999999999999</c:v>
                </c:pt>
                <c:pt idx="1867">
                  <c:v>5.09</c:v>
                </c:pt>
                <c:pt idx="1868">
                  <c:v>5.0649999999999933</c:v>
                </c:pt>
                <c:pt idx="1869">
                  <c:v>5.0669999999999975</c:v>
                </c:pt>
                <c:pt idx="1870">
                  <c:v>5.1369999999999996</c:v>
                </c:pt>
                <c:pt idx="1871">
                  <c:v>5.0969999999999995</c:v>
                </c:pt>
                <c:pt idx="1872">
                  <c:v>5.0259999999999945</c:v>
                </c:pt>
                <c:pt idx="1873">
                  <c:v>5.1269999999999945</c:v>
                </c:pt>
                <c:pt idx="1874">
                  <c:v>5.0880000000000001</c:v>
                </c:pt>
                <c:pt idx="1875">
                  <c:v>5.0069999999999997</c:v>
                </c:pt>
                <c:pt idx="1876">
                  <c:v>5.1849999999999916</c:v>
                </c:pt>
                <c:pt idx="1877">
                  <c:v>5.242</c:v>
                </c:pt>
                <c:pt idx="1878">
                  <c:v>5.2149999999999945</c:v>
                </c:pt>
                <c:pt idx="1879">
                  <c:v>5.1109999999999927</c:v>
                </c:pt>
                <c:pt idx="1880">
                  <c:v>5.0669999999999975</c:v>
                </c:pt>
                <c:pt idx="1881">
                  <c:v>5.1609999999999916</c:v>
                </c:pt>
                <c:pt idx="1882">
                  <c:v>5.1519999999999975</c:v>
                </c:pt>
                <c:pt idx="1883">
                  <c:v>5.1189999999999927</c:v>
                </c:pt>
                <c:pt idx="1884">
                  <c:v>5.0949999999999926</c:v>
                </c:pt>
                <c:pt idx="1885">
                  <c:v>5.1339999999999995</c:v>
                </c:pt>
                <c:pt idx="1886">
                  <c:v>5.1659999999999933</c:v>
                </c:pt>
                <c:pt idx="1887">
                  <c:v>5.2119999999999997</c:v>
                </c:pt>
                <c:pt idx="1888">
                  <c:v>5.2679999999999945</c:v>
                </c:pt>
                <c:pt idx="1889">
                  <c:v>5.17</c:v>
                </c:pt>
                <c:pt idx="1890">
                  <c:v>5.2190000000000003</c:v>
                </c:pt>
                <c:pt idx="1891">
                  <c:v>5.1929999999999916</c:v>
                </c:pt>
                <c:pt idx="1892">
                  <c:v>5.1589999999999945</c:v>
                </c:pt>
                <c:pt idx="1893">
                  <c:v>5.2510000000000003</c:v>
                </c:pt>
                <c:pt idx="1894">
                  <c:v>5.23</c:v>
                </c:pt>
                <c:pt idx="1895">
                  <c:v>5.1629999999999914</c:v>
                </c:pt>
                <c:pt idx="1896">
                  <c:v>5.1569999999999965</c:v>
                </c:pt>
                <c:pt idx="1897">
                  <c:v>5.218</c:v>
                </c:pt>
                <c:pt idx="1898">
                  <c:v>5.1779999999999955</c:v>
                </c:pt>
                <c:pt idx="1899">
                  <c:v>5.2350000000000003</c:v>
                </c:pt>
                <c:pt idx="1900">
                  <c:v>5.2060000000000004</c:v>
                </c:pt>
                <c:pt idx="1901">
                  <c:v>5.1719999999999997</c:v>
                </c:pt>
                <c:pt idx="1902">
                  <c:v>5.2910000000000004</c:v>
                </c:pt>
                <c:pt idx="1903">
                  <c:v>5.2080000000000002</c:v>
                </c:pt>
                <c:pt idx="1904">
                  <c:v>5.1899999999999995</c:v>
                </c:pt>
                <c:pt idx="1905">
                  <c:v>5.3199999999999985</c:v>
                </c:pt>
                <c:pt idx="1906">
                  <c:v>5.1509999999999945</c:v>
                </c:pt>
                <c:pt idx="1907">
                  <c:v>5.1369999999999996</c:v>
                </c:pt>
                <c:pt idx="1908">
                  <c:v>5.1790000000000003</c:v>
                </c:pt>
                <c:pt idx="1909">
                  <c:v>5.2539999999999996</c:v>
                </c:pt>
                <c:pt idx="1910">
                  <c:v>5.1769999999999996</c:v>
                </c:pt>
                <c:pt idx="1911">
                  <c:v>5.31</c:v>
                </c:pt>
                <c:pt idx="1912">
                  <c:v>5.202</c:v>
                </c:pt>
                <c:pt idx="1913">
                  <c:v>5.2480000000000002</c:v>
                </c:pt>
                <c:pt idx="1914">
                  <c:v>5.2530000000000001</c:v>
                </c:pt>
                <c:pt idx="1915">
                  <c:v>5.2510000000000003</c:v>
                </c:pt>
                <c:pt idx="1916">
                  <c:v>5.2869999999999999</c:v>
                </c:pt>
                <c:pt idx="1917">
                  <c:v>5.3760000000000003</c:v>
                </c:pt>
                <c:pt idx="1918">
                  <c:v>5.3360000000000003</c:v>
                </c:pt>
                <c:pt idx="1919">
                  <c:v>5.4169999999999998</c:v>
                </c:pt>
                <c:pt idx="1920">
                  <c:v>5.2439999999999998</c:v>
                </c:pt>
                <c:pt idx="1921">
                  <c:v>5.2629999999999955</c:v>
                </c:pt>
                <c:pt idx="1922">
                  <c:v>5.2080000000000002</c:v>
                </c:pt>
                <c:pt idx="1923">
                  <c:v>5.2729999999999997</c:v>
                </c:pt>
                <c:pt idx="1924">
                  <c:v>5.3679999999999914</c:v>
                </c:pt>
                <c:pt idx="1925">
                  <c:v>5.3599999999999985</c:v>
                </c:pt>
                <c:pt idx="1926">
                  <c:v>5.3380000000000001</c:v>
                </c:pt>
                <c:pt idx="1927">
                  <c:v>5.2770000000000001</c:v>
                </c:pt>
                <c:pt idx="1928">
                  <c:v>5.3929999999999945</c:v>
                </c:pt>
                <c:pt idx="1929">
                  <c:v>5.5519999999999996</c:v>
                </c:pt>
                <c:pt idx="1930">
                  <c:v>5.2269999999999985</c:v>
                </c:pt>
                <c:pt idx="1931">
                  <c:v>5.1899999999999995</c:v>
                </c:pt>
                <c:pt idx="1932">
                  <c:v>5.258</c:v>
                </c:pt>
                <c:pt idx="1933">
                  <c:v>5.4560000000000004</c:v>
                </c:pt>
                <c:pt idx="1934">
                  <c:v>5.2889999999999997</c:v>
                </c:pt>
                <c:pt idx="1935">
                  <c:v>5.23</c:v>
                </c:pt>
                <c:pt idx="1936">
                  <c:v>5.3890000000000002</c:v>
                </c:pt>
                <c:pt idx="1937">
                  <c:v>5.2949999999999955</c:v>
                </c:pt>
                <c:pt idx="1938">
                  <c:v>5.2460000000000004</c:v>
                </c:pt>
                <c:pt idx="1939">
                  <c:v>5.2060000000000004</c:v>
                </c:pt>
                <c:pt idx="1940">
                  <c:v>5.2409999999999997</c:v>
                </c:pt>
                <c:pt idx="1941">
                  <c:v>5.2190000000000003</c:v>
                </c:pt>
                <c:pt idx="1942">
                  <c:v>5.2219999999999995</c:v>
                </c:pt>
                <c:pt idx="1943">
                  <c:v>5.2130000000000001</c:v>
                </c:pt>
                <c:pt idx="1944">
                  <c:v>5.258</c:v>
                </c:pt>
                <c:pt idx="1945">
                  <c:v>5.2380000000000004</c:v>
                </c:pt>
                <c:pt idx="1946">
                  <c:v>5.23</c:v>
                </c:pt>
                <c:pt idx="1947">
                  <c:v>5.1879999999999926</c:v>
                </c:pt>
                <c:pt idx="1948">
                  <c:v>5.22</c:v>
                </c:pt>
                <c:pt idx="1949">
                  <c:v>5.2839999999999998</c:v>
                </c:pt>
                <c:pt idx="1950">
                  <c:v>5.2590000000000003</c:v>
                </c:pt>
                <c:pt idx="1951">
                  <c:v>5.1979999999999933</c:v>
                </c:pt>
                <c:pt idx="1952">
                  <c:v>5.3109999999999955</c:v>
                </c:pt>
                <c:pt idx="1953">
                  <c:v>5.2350000000000003</c:v>
                </c:pt>
                <c:pt idx="1954">
                  <c:v>5.2439999999999998</c:v>
                </c:pt>
                <c:pt idx="1955">
                  <c:v>5.1429999999999945</c:v>
                </c:pt>
                <c:pt idx="1956">
                  <c:v>5.2370000000000001</c:v>
                </c:pt>
                <c:pt idx="1957">
                  <c:v>5.2759999999999998</c:v>
                </c:pt>
                <c:pt idx="1958">
                  <c:v>5.2269999999999985</c:v>
                </c:pt>
                <c:pt idx="1959">
                  <c:v>5.1199999999999966</c:v>
                </c:pt>
                <c:pt idx="1960">
                  <c:v>5.218</c:v>
                </c:pt>
                <c:pt idx="1961">
                  <c:v>5.2690000000000001</c:v>
                </c:pt>
                <c:pt idx="1962">
                  <c:v>5.1859999999999955</c:v>
                </c:pt>
                <c:pt idx="1963">
                  <c:v>5.2639999999999985</c:v>
                </c:pt>
                <c:pt idx="1964">
                  <c:v>5.2039999999999997</c:v>
                </c:pt>
                <c:pt idx="1965">
                  <c:v>5.1509999999999945</c:v>
                </c:pt>
                <c:pt idx="1966">
                  <c:v>5.1760000000000002</c:v>
                </c:pt>
                <c:pt idx="1967">
                  <c:v>5.1449999999999916</c:v>
                </c:pt>
                <c:pt idx="1968">
                  <c:v>5.1779999999999955</c:v>
                </c:pt>
                <c:pt idx="1969">
                  <c:v>5.14</c:v>
                </c:pt>
                <c:pt idx="1970">
                  <c:v>5.1979999999999933</c:v>
                </c:pt>
                <c:pt idx="1971">
                  <c:v>5.2290000000000001</c:v>
                </c:pt>
                <c:pt idx="1972">
                  <c:v>5.1739999999999995</c:v>
                </c:pt>
                <c:pt idx="1973">
                  <c:v>5.1649999999999885</c:v>
                </c:pt>
                <c:pt idx="1974">
                  <c:v>5.1349999999999945</c:v>
                </c:pt>
                <c:pt idx="1975">
                  <c:v>5.1149999999999913</c:v>
                </c:pt>
                <c:pt idx="1976">
                  <c:v>5.1459999999999955</c:v>
                </c:pt>
                <c:pt idx="1977">
                  <c:v>5.085</c:v>
                </c:pt>
                <c:pt idx="1978">
                  <c:v>5.1539999999999955</c:v>
                </c:pt>
                <c:pt idx="1979">
                  <c:v>5.1339999999999995</c:v>
                </c:pt>
                <c:pt idx="1980">
                  <c:v>5.1279999999999886</c:v>
                </c:pt>
                <c:pt idx="1981">
                  <c:v>5.1279999999999886</c:v>
                </c:pt>
                <c:pt idx="1982">
                  <c:v>5.14</c:v>
                </c:pt>
                <c:pt idx="1983">
                  <c:v>5.109</c:v>
                </c:pt>
                <c:pt idx="1984">
                  <c:v>5.0190000000000001</c:v>
                </c:pt>
                <c:pt idx="1985">
                  <c:v>5.0449999999999955</c:v>
                </c:pt>
                <c:pt idx="1986">
                  <c:v>5.1029999999999927</c:v>
                </c:pt>
                <c:pt idx="1987">
                  <c:v>5.1289999999999916</c:v>
                </c:pt>
                <c:pt idx="1988">
                  <c:v>5.069</c:v>
                </c:pt>
                <c:pt idx="1989">
                  <c:v>4.9939999999999998</c:v>
                </c:pt>
                <c:pt idx="1990">
                  <c:v>5.0380000000000003</c:v>
                </c:pt>
                <c:pt idx="1991">
                  <c:v>4.9269999999999996</c:v>
                </c:pt>
                <c:pt idx="1992">
                  <c:v>5.1429999999999945</c:v>
                </c:pt>
                <c:pt idx="1993">
                  <c:v>4.984</c:v>
                </c:pt>
                <c:pt idx="1994">
                  <c:v>4.8769999999999998</c:v>
                </c:pt>
                <c:pt idx="1995">
                  <c:v>5.0129999999999955</c:v>
                </c:pt>
                <c:pt idx="1996">
                  <c:v>4.9050000000000002</c:v>
                </c:pt>
                <c:pt idx="1997">
                  <c:v>4.9359999999999999</c:v>
                </c:pt>
                <c:pt idx="1998">
                  <c:v>4.8810000000000002</c:v>
                </c:pt>
                <c:pt idx="1999">
                  <c:v>5.03</c:v>
                </c:pt>
                <c:pt idx="2000">
                  <c:v>4.95</c:v>
                </c:pt>
                <c:pt idx="2001">
                  <c:v>4.9729999999999999</c:v>
                </c:pt>
                <c:pt idx="2002">
                  <c:v>5.0010000000000003</c:v>
                </c:pt>
                <c:pt idx="2003">
                  <c:v>4.952</c:v>
                </c:pt>
                <c:pt idx="2004">
                  <c:v>5.0119999999999996</c:v>
                </c:pt>
                <c:pt idx="2005">
                  <c:v>4.9269999999999996</c:v>
                </c:pt>
                <c:pt idx="2006">
                  <c:v>4.8780000000000001</c:v>
                </c:pt>
                <c:pt idx="2007">
                  <c:v>4.8539999999999965</c:v>
                </c:pt>
                <c:pt idx="2008">
                  <c:v>4.92</c:v>
                </c:pt>
                <c:pt idx="2009">
                  <c:v>4.9000000000000004</c:v>
                </c:pt>
                <c:pt idx="2010">
                  <c:v>4.9630000000000001</c:v>
                </c:pt>
                <c:pt idx="2011">
                  <c:v>4.8849999999999945</c:v>
                </c:pt>
                <c:pt idx="2012">
                  <c:v>4.95</c:v>
                </c:pt>
                <c:pt idx="2013">
                  <c:v>4.8890000000000002</c:v>
                </c:pt>
                <c:pt idx="2014">
                  <c:v>4.9400000000000004</c:v>
                </c:pt>
                <c:pt idx="2015">
                  <c:v>4.8609999999999927</c:v>
                </c:pt>
                <c:pt idx="2016">
                  <c:v>4.8529999999999927</c:v>
                </c:pt>
                <c:pt idx="2017">
                  <c:v>4.9249999999999945</c:v>
                </c:pt>
                <c:pt idx="2018">
                  <c:v>4.87</c:v>
                </c:pt>
                <c:pt idx="2019">
                  <c:v>4.8460000000000001</c:v>
                </c:pt>
                <c:pt idx="2020">
                  <c:v>4.8069999999999995</c:v>
                </c:pt>
                <c:pt idx="2021">
                  <c:v>4.9139999999999997</c:v>
                </c:pt>
                <c:pt idx="2022">
                  <c:v>4.8780000000000001</c:v>
                </c:pt>
                <c:pt idx="2023">
                  <c:v>4.7649999999999926</c:v>
                </c:pt>
                <c:pt idx="2024">
                  <c:v>4.7519999999999998</c:v>
                </c:pt>
                <c:pt idx="2025">
                  <c:v>4.7809999999999997</c:v>
                </c:pt>
                <c:pt idx="2026">
                  <c:v>4.84</c:v>
                </c:pt>
                <c:pt idx="2027">
                  <c:v>4.7759999999999998</c:v>
                </c:pt>
                <c:pt idx="2028">
                  <c:v>4.8069999999999995</c:v>
                </c:pt>
                <c:pt idx="2029">
                  <c:v>4.8629999999999933</c:v>
                </c:pt>
                <c:pt idx="2030">
                  <c:v>4.7480000000000002</c:v>
                </c:pt>
                <c:pt idx="2031">
                  <c:v>4.6969999999999965</c:v>
                </c:pt>
                <c:pt idx="2032">
                  <c:v>4.6899999999999995</c:v>
                </c:pt>
                <c:pt idx="2033">
                  <c:v>4.68</c:v>
                </c:pt>
                <c:pt idx="2034">
                  <c:v>4.6879999999999926</c:v>
                </c:pt>
                <c:pt idx="2035">
                  <c:v>4.7510000000000003</c:v>
                </c:pt>
                <c:pt idx="2036">
                  <c:v>4.7549999999999955</c:v>
                </c:pt>
                <c:pt idx="2037">
                  <c:v>4.7530000000000001</c:v>
                </c:pt>
                <c:pt idx="2038">
                  <c:v>4.7450000000000001</c:v>
                </c:pt>
                <c:pt idx="2039">
                  <c:v>4.6609999999999916</c:v>
                </c:pt>
                <c:pt idx="2040">
                  <c:v>4.7080000000000002</c:v>
                </c:pt>
                <c:pt idx="2041">
                  <c:v>4.5979999999999945</c:v>
                </c:pt>
                <c:pt idx="2042">
                  <c:v>4.7089999999999996</c:v>
                </c:pt>
                <c:pt idx="2043">
                  <c:v>4.601</c:v>
                </c:pt>
                <c:pt idx="2044">
                  <c:v>4.7149999999999945</c:v>
                </c:pt>
                <c:pt idx="2045">
                  <c:v>4.6310000000000002</c:v>
                </c:pt>
                <c:pt idx="2046">
                  <c:v>4.5519999999999996</c:v>
                </c:pt>
                <c:pt idx="2047">
                  <c:v>4.6349999999999945</c:v>
                </c:pt>
                <c:pt idx="2048">
                  <c:v>4.593</c:v>
                </c:pt>
                <c:pt idx="2049">
                  <c:v>4.6169999999999956</c:v>
                </c:pt>
                <c:pt idx="2050">
                  <c:v>4.5460000000000003</c:v>
                </c:pt>
                <c:pt idx="2051">
                  <c:v>4.5119999999999996</c:v>
                </c:pt>
                <c:pt idx="2052">
                  <c:v>4.609</c:v>
                </c:pt>
                <c:pt idx="2053">
                  <c:v>4.4950000000000001</c:v>
                </c:pt>
                <c:pt idx="2054">
                  <c:v>4.548</c:v>
                </c:pt>
                <c:pt idx="2055">
                  <c:v>4.4969999999999999</c:v>
                </c:pt>
                <c:pt idx="2056">
                  <c:v>4.548</c:v>
                </c:pt>
                <c:pt idx="2057">
                  <c:v>4.5069999999999997</c:v>
                </c:pt>
                <c:pt idx="2058">
                  <c:v>4.59</c:v>
                </c:pt>
                <c:pt idx="2059">
                  <c:v>4.4690000000000003</c:v>
                </c:pt>
                <c:pt idx="2060">
                  <c:v>4.5139999999999985</c:v>
                </c:pt>
                <c:pt idx="2061">
                  <c:v>4.4880000000000004</c:v>
                </c:pt>
                <c:pt idx="2062">
                  <c:v>4.532</c:v>
                </c:pt>
                <c:pt idx="2063">
                  <c:v>4.4770000000000003</c:v>
                </c:pt>
                <c:pt idx="2064">
                  <c:v>4.5910000000000002</c:v>
                </c:pt>
                <c:pt idx="2065">
                  <c:v>4.4660000000000002</c:v>
                </c:pt>
                <c:pt idx="2066">
                  <c:v>4.5369999999999999</c:v>
                </c:pt>
                <c:pt idx="2067">
                  <c:v>4.5359999999999996</c:v>
                </c:pt>
                <c:pt idx="2068">
                  <c:v>4.431000000000008</c:v>
                </c:pt>
                <c:pt idx="2069">
                  <c:v>4.5869999999999997</c:v>
                </c:pt>
                <c:pt idx="2070">
                  <c:v>4.3719999999999999</c:v>
                </c:pt>
                <c:pt idx="2071">
                  <c:v>4.5529999999999955</c:v>
                </c:pt>
                <c:pt idx="2072">
                  <c:v>4.42</c:v>
                </c:pt>
                <c:pt idx="2073">
                  <c:v>4.4760000000000071</c:v>
                </c:pt>
                <c:pt idx="2074">
                  <c:v>4.49</c:v>
                </c:pt>
                <c:pt idx="2075">
                  <c:v>4.5860000000000003</c:v>
                </c:pt>
                <c:pt idx="2076">
                  <c:v>4.4740000000000002</c:v>
                </c:pt>
                <c:pt idx="2077">
                  <c:v>4.4820000000000002</c:v>
                </c:pt>
                <c:pt idx="2078">
                  <c:v>4.4050000000000002</c:v>
                </c:pt>
                <c:pt idx="2079">
                  <c:v>4.468</c:v>
                </c:pt>
                <c:pt idx="2080">
                  <c:v>4.452</c:v>
                </c:pt>
                <c:pt idx="2081">
                  <c:v>4.4539999999999997</c:v>
                </c:pt>
                <c:pt idx="2082">
                  <c:v>4.5090000000000003</c:v>
                </c:pt>
                <c:pt idx="2083">
                  <c:v>4.4180000000000001</c:v>
                </c:pt>
                <c:pt idx="2084">
                  <c:v>4.4109999999999996</c:v>
                </c:pt>
                <c:pt idx="2085">
                  <c:v>4.5090000000000003</c:v>
                </c:pt>
                <c:pt idx="2086">
                  <c:v>4.4359999999999999</c:v>
                </c:pt>
                <c:pt idx="2087">
                  <c:v>4.3029999999999955</c:v>
                </c:pt>
                <c:pt idx="2088">
                  <c:v>4.3810000000000002</c:v>
                </c:pt>
                <c:pt idx="2089">
                  <c:v>4.4669999999999996</c:v>
                </c:pt>
                <c:pt idx="2090">
                  <c:v>4.4619999999999997</c:v>
                </c:pt>
                <c:pt idx="2091">
                  <c:v>4.3619999999999965</c:v>
                </c:pt>
                <c:pt idx="2092">
                  <c:v>4.4569999999999999</c:v>
                </c:pt>
                <c:pt idx="2093">
                  <c:v>4.4669999999999996</c:v>
                </c:pt>
                <c:pt idx="2094">
                  <c:v>4.4249999999999945</c:v>
                </c:pt>
                <c:pt idx="2095">
                  <c:v>4.4729999999999999</c:v>
                </c:pt>
                <c:pt idx="2096">
                  <c:v>4.3449999999999926</c:v>
                </c:pt>
                <c:pt idx="2097">
                  <c:v>4.4279999999999955</c:v>
                </c:pt>
                <c:pt idx="2098">
                  <c:v>4.4260000000000002</c:v>
                </c:pt>
                <c:pt idx="2099">
                  <c:v>4.4020000000000001</c:v>
                </c:pt>
                <c:pt idx="2100">
                  <c:v>4.37</c:v>
                </c:pt>
                <c:pt idx="2101">
                  <c:v>4.4539999999999997</c:v>
                </c:pt>
                <c:pt idx="2102">
                  <c:v>4.3249999999999913</c:v>
                </c:pt>
                <c:pt idx="2103">
                  <c:v>4.51</c:v>
                </c:pt>
                <c:pt idx="2104">
                  <c:v>4.3939999999999975</c:v>
                </c:pt>
                <c:pt idx="2105">
                  <c:v>4.4139999999999997</c:v>
                </c:pt>
                <c:pt idx="2106">
                  <c:v>4.4459999999999997</c:v>
                </c:pt>
                <c:pt idx="2107">
                  <c:v>4.3669999999999956</c:v>
                </c:pt>
                <c:pt idx="2108">
                  <c:v>4.4130000000000003</c:v>
                </c:pt>
                <c:pt idx="2109">
                  <c:v>4.4210000000000003</c:v>
                </c:pt>
                <c:pt idx="2110">
                  <c:v>4.3460000000000001</c:v>
                </c:pt>
                <c:pt idx="2111">
                  <c:v>4.3819999999999997</c:v>
                </c:pt>
                <c:pt idx="2112">
                  <c:v>4.3149999999999933</c:v>
                </c:pt>
                <c:pt idx="2113">
                  <c:v>4.3679999999999914</c:v>
                </c:pt>
                <c:pt idx="2114">
                  <c:v>4.5</c:v>
                </c:pt>
                <c:pt idx="2115">
                  <c:v>4.4390000000000081</c:v>
                </c:pt>
                <c:pt idx="2116">
                  <c:v>4.4279999999999955</c:v>
                </c:pt>
                <c:pt idx="2117">
                  <c:v>4.3549999999999933</c:v>
                </c:pt>
                <c:pt idx="2118">
                  <c:v>4.3319999999999999</c:v>
                </c:pt>
                <c:pt idx="2119">
                  <c:v>4.42</c:v>
                </c:pt>
                <c:pt idx="2120">
                  <c:v>4.3629999999999933</c:v>
                </c:pt>
                <c:pt idx="2121">
                  <c:v>4.4279999999999955</c:v>
                </c:pt>
                <c:pt idx="2122">
                  <c:v>4.3129999999999926</c:v>
                </c:pt>
                <c:pt idx="2123">
                  <c:v>4.3899999999999997</c:v>
                </c:pt>
                <c:pt idx="2124">
                  <c:v>4.4720000000000004</c:v>
                </c:pt>
                <c:pt idx="2125">
                  <c:v>4.4300000000000024</c:v>
                </c:pt>
                <c:pt idx="2126">
                  <c:v>4.4239999999999995</c:v>
                </c:pt>
                <c:pt idx="2127">
                  <c:v>4.3959999999999955</c:v>
                </c:pt>
                <c:pt idx="2128">
                  <c:v>4.5629999999999926</c:v>
                </c:pt>
                <c:pt idx="2129">
                  <c:v>4.3519999999999985</c:v>
                </c:pt>
                <c:pt idx="2130">
                  <c:v>4.4089999999999998</c:v>
                </c:pt>
                <c:pt idx="2131">
                  <c:v>4.383</c:v>
                </c:pt>
                <c:pt idx="2132">
                  <c:v>4.492</c:v>
                </c:pt>
                <c:pt idx="2133">
                  <c:v>4.4980000000000002</c:v>
                </c:pt>
                <c:pt idx="2134">
                  <c:v>4.4800000000000004</c:v>
                </c:pt>
                <c:pt idx="2135">
                  <c:v>4.4880000000000004</c:v>
                </c:pt>
                <c:pt idx="2136">
                  <c:v>4.4779999999999998</c:v>
                </c:pt>
                <c:pt idx="2137">
                  <c:v>4.4589999999999996</c:v>
                </c:pt>
                <c:pt idx="2138">
                  <c:v>4.4880000000000004</c:v>
                </c:pt>
                <c:pt idx="2139">
                  <c:v>4.4400000000000004</c:v>
                </c:pt>
                <c:pt idx="2140">
                  <c:v>4.5339999999999998</c:v>
                </c:pt>
                <c:pt idx="2141">
                  <c:v>4.5519999999999996</c:v>
                </c:pt>
                <c:pt idx="2142">
                  <c:v>4.7269999999999985</c:v>
                </c:pt>
                <c:pt idx="2143">
                  <c:v>4.4370000000000003</c:v>
                </c:pt>
                <c:pt idx="2144">
                  <c:v>4.4829999999999997</c:v>
                </c:pt>
                <c:pt idx="2145">
                  <c:v>4.4249999999999945</c:v>
                </c:pt>
                <c:pt idx="2146">
                  <c:v>4.4749999999999996</c:v>
                </c:pt>
                <c:pt idx="2147">
                  <c:v>4.4829999999999997</c:v>
                </c:pt>
                <c:pt idx="2148">
                  <c:v>4.4859999999999998</c:v>
                </c:pt>
                <c:pt idx="2149">
                  <c:v>4.6779999999999955</c:v>
                </c:pt>
                <c:pt idx="2150">
                  <c:v>4.5720000000000001</c:v>
                </c:pt>
                <c:pt idx="2151">
                  <c:v>4.6019999999999985</c:v>
                </c:pt>
                <c:pt idx="2152">
                  <c:v>4.4020000000000001</c:v>
                </c:pt>
                <c:pt idx="2153">
                  <c:v>4.5010000000000003</c:v>
                </c:pt>
                <c:pt idx="2154">
                  <c:v>4.4470000000000001</c:v>
                </c:pt>
                <c:pt idx="2155">
                  <c:v>4.5419999999999998</c:v>
                </c:pt>
                <c:pt idx="2156">
                  <c:v>4.53</c:v>
                </c:pt>
                <c:pt idx="2157">
                  <c:v>4.5389999999999997</c:v>
                </c:pt>
                <c:pt idx="2158">
                  <c:v>4.5069999999999997</c:v>
                </c:pt>
                <c:pt idx="2159">
                  <c:v>4.5239999999999965</c:v>
                </c:pt>
                <c:pt idx="2160">
                  <c:v>4.5359999999999996</c:v>
                </c:pt>
                <c:pt idx="2161">
                  <c:v>4.4429999999999996</c:v>
                </c:pt>
                <c:pt idx="2162">
                  <c:v>4.59</c:v>
                </c:pt>
                <c:pt idx="2163">
                  <c:v>4.5830000000000002</c:v>
                </c:pt>
                <c:pt idx="2164">
                  <c:v>4.5529999999999955</c:v>
                </c:pt>
                <c:pt idx="2165">
                  <c:v>4.577</c:v>
                </c:pt>
                <c:pt idx="2166">
                  <c:v>4.6149999999999913</c:v>
                </c:pt>
                <c:pt idx="2167">
                  <c:v>4.5919999999999996</c:v>
                </c:pt>
                <c:pt idx="2168">
                  <c:v>4.5110000000000001</c:v>
                </c:pt>
                <c:pt idx="2169">
                  <c:v>4.6099999999999985</c:v>
                </c:pt>
                <c:pt idx="2170">
                  <c:v>4.55</c:v>
                </c:pt>
                <c:pt idx="2171">
                  <c:v>4.5529999999999955</c:v>
                </c:pt>
                <c:pt idx="2172">
                  <c:v>4.5759999999999996</c:v>
                </c:pt>
                <c:pt idx="2173">
                  <c:v>4.6679999999999904</c:v>
                </c:pt>
                <c:pt idx="2174">
                  <c:v>4.6139999999999946</c:v>
                </c:pt>
                <c:pt idx="2175">
                  <c:v>4.5549999999999926</c:v>
                </c:pt>
                <c:pt idx="2176">
                  <c:v>4.5430000000000001</c:v>
                </c:pt>
                <c:pt idx="2177">
                  <c:v>4.6360000000000001</c:v>
                </c:pt>
                <c:pt idx="2178">
                  <c:v>4.46</c:v>
                </c:pt>
                <c:pt idx="2179">
                  <c:v>4.5780000000000003</c:v>
                </c:pt>
                <c:pt idx="2180">
                  <c:v>4.6199999999999966</c:v>
                </c:pt>
                <c:pt idx="2181">
                  <c:v>4.6579999999999933</c:v>
                </c:pt>
                <c:pt idx="2182">
                  <c:v>4.55</c:v>
                </c:pt>
                <c:pt idx="2183">
                  <c:v>4.6559999999999926</c:v>
                </c:pt>
                <c:pt idx="2184">
                  <c:v>4.7210000000000001</c:v>
                </c:pt>
                <c:pt idx="2185">
                  <c:v>4.6919999999999975</c:v>
                </c:pt>
                <c:pt idx="2186">
                  <c:v>4.6909999999999945</c:v>
                </c:pt>
                <c:pt idx="2187">
                  <c:v>4.6189999999999927</c:v>
                </c:pt>
                <c:pt idx="2188">
                  <c:v>4.6569999999999965</c:v>
                </c:pt>
                <c:pt idx="2189">
                  <c:v>4.7370000000000001</c:v>
                </c:pt>
                <c:pt idx="2190">
                  <c:v>4.5949999999999926</c:v>
                </c:pt>
                <c:pt idx="2191">
                  <c:v>4.63</c:v>
                </c:pt>
                <c:pt idx="2192">
                  <c:v>4.7</c:v>
                </c:pt>
                <c:pt idx="2193">
                  <c:v>4.7789999999999999</c:v>
                </c:pt>
                <c:pt idx="2194">
                  <c:v>4.7149999999999945</c:v>
                </c:pt>
                <c:pt idx="2195">
                  <c:v>4.6549999999999914</c:v>
                </c:pt>
                <c:pt idx="2196">
                  <c:v>4.6969999999999965</c:v>
                </c:pt>
                <c:pt idx="2197">
                  <c:v>4.7149999999999945</c:v>
                </c:pt>
                <c:pt idx="2198">
                  <c:v>4.758</c:v>
                </c:pt>
                <c:pt idx="2199">
                  <c:v>4.8019999999999996</c:v>
                </c:pt>
                <c:pt idx="2200">
                  <c:v>4.8449999999999926</c:v>
                </c:pt>
                <c:pt idx="2201">
                  <c:v>4.7679999999999945</c:v>
                </c:pt>
                <c:pt idx="2202">
                  <c:v>4.9320000000000004</c:v>
                </c:pt>
                <c:pt idx="2203">
                  <c:v>4.7380000000000004</c:v>
                </c:pt>
                <c:pt idx="2204">
                  <c:v>4.6939999999999955</c:v>
                </c:pt>
                <c:pt idx="2205">
                  <c:v>4.7709999999999999</c:v>
                </c:pt>
                <c:pt idx="2206">
                  <c:v>4.7939999999999996</c:v>
                </c:pt>
                <c:pt idx="2207">
                  <c:v>4.798</c:v>
                </c:pt>
                <c:pt idx="2208">
                  <c:v>4.7239999999999975</c:v>
                </c:pt>
                <c:pt idx="2209">
                  <c:v>4.7709999999999999</c:v>
                </c:pt>
                <c:pt idx="2210">
                  <c:v>4.7409999999999997</c:v>
                </c:pt>
                <c:pt idx="2211">
                  <c:v>4.8229999999999933</c:v>
                </c:pt>
                <c:pt idx="2212">
                  <c:v>4.76</c:v>
                </c:pt>
                <c:pt idx="2213">
                  <c:v>4.851</c:v>
                </c:pt>
                <c:pt idx="2214">
                  <c:v>4.8069999999999995</c:v>
                </c:pt>
                <c:pt idx="2215">
                  <c:v>4.8739999999999997</c:v>
                </c:pt>
                <c:pt idx="2216">
                  <c:v>4.7549999999999955</c:v>
                </c:pt>
                <c:pt idx="2217">
                  <c:v>4.8159999999999945</c:v>
                </c:pt>
                <c:pt idx="2218">
                  <c:v>4.7309999999999999</c:v>
                </c:pt>
                <c:pt idx="2219">
                  <c:v>4.819</c:v>
                </c:pt>
                <c:pt idx="2220">
                  <c:v>4.83</c:v>
                </c:pt>
                <c:pt idx="2221">
                  <c:v>4.8279999999999914</c:v>
                </c:pt>
                <c:pt idx="2222">
                  <c:v>4.78</c:v>
                </c:pt>
                <c:pt idx="2223">
                  <c:v>4.8419999999999996</c:v>
                </c:pt>
                <c:pt idx="2224">
                  <c:v>4.8549999999999933</c:v>
                </c:pt>
                <c:pt idx="2225">
                  <c:v>4.9400000000000004</c:v>
                </c:pt>
                <c:pt idx="2226">
                  <c:v>4.8439999999999985</c:v>
                </c:pt>
                <c:pt idx="2227">
                  <c:v>4.9690000000000003</c:v>
                </c:pt>
                <c:pt idx="2228">
                  <c:v>4.8899999999999997</c:v>
                </c:pt>
                <c:pt idx="2229">
                  <c:v>4.8659999999999917</c:v>
                </c:pt>
                <c:pt idx="2230">
                  <c:v>4.8939999999999975</c:v>
                </c:pt>
                <c:pt idx="2231">
                  <c:v>4.8739999999999997</c:v>
                </c:pt>
                <c:pt idx="2232">
                  <c:v>4.8639999999999946</c:v>
                </c:pt>
                <c:pt idx="2233">
                  <c:v>4.8249999999999913</c:v>
                </c:pt>
                <c:pt idx="2234">
                  <c:v>4.91</c:v>
                </c:pt>
                <c:pt idx="2235">
                  <c:v>4.9089999999999998</c:v>
                </c:pt>
                <c:pt idx="2236">
                  <c:v>4.8449999999999926</c:v>
                </c:pt>
                <c:pt idx="2237">
                  <c:v>4.8599999999999985</c:v>
                </c:pt>
                <c:pt idx="2238">
                  <c:v>4.8319999999999999</c:v>
                </c:pt>
                <c:pt idx="2239">
                  <c:v>4.9760000000000071</c:v>
                </c:pt>
                <c:pt idx="2240">
                  <c:v>5.0510000000000002</c:v>
                </c:pt>
                <c:pt idx="2241">
                  <c:v>4.9619999999999997</c:v>
                </c:pt>
                <c:pt idx="2242">
                  <c:v>4.8849999999999945</c:v>
                </c:pt>
                <c:pt idx="2243">
                  <c:v>4.9669999999999996</c:v>
                </c:pt>
                <c:pt idx="2244">
                  <c:v>4.9939999999999998</c:v>
                </c:pt>
                <c:pt idx="2245">
                  <c:v>5.0460000000000003</c:v>
                </c:pt>
                <c:pt idx="2246">
                  <c:v>5.077</c:v>
                </c:pt>
                <c:pt idx="2247">
                  <c:v>4.9370000000000003</c:v>
                </c:pt>
                <c:pt idx="2248">
                  <c:v>4.9329999999999998</c:v>
                </c:pt>
                <c:pt idx="2249">
                  <c:v>5.0030000000000001</c:v>
                </c:pt>
                <c:pt idx="2250">
                  <c:v>5.0730000000000004</c:v>
                </c:pt>
                <c:pt idx="2251">
                  <c:v>5.0199999999999996</c:v>
                </c:pt>
                <c:pt idx="2252">
                  <c:v>5.0110000000000001</c:v>
                </c:pt>
                <c:pt idx="2253">
                  <c:v>4.9379999999999997</c:v>
                </c:pt>
                <c:pt idx="2254">
                  <c:v>5.0629999999999926</c:v>
                </c:pt>
                <c:pt idx="2255">
                  <c:v>5.1269999999999945</c:v>
                </c:pt>
                <c:pt idx="2256">
                  <c:v>5.1149999999999913</c:v>
                </c:pt>
                <c:pt idx="2257">
                  <c:v>5.0679999999999916</c:v>
                </c:pt>
                <c:pt idx="2258">
                  <c:v>4.9580000000000002</c:v>
                </c:pt>
                <c:pt idx="2259">
                  <c:v>5.0239999999999965</c:v>
                </c:pt>
                <c:pt idx="2260">
                  <c:v>5.0190000000000001</c:v>
                </c:pt>
                <c:pt idx="2261">
                  <c:v>5.0659999999999945</c:v>
                </c:pt>
                <c:pt idx="2262">
                  <c:v>4.9980000000000002</c:v>
                </c:pt>
                <c:pt idx="2263">
                  <c:v>5.0110000000000001</c:v>
                </c:pt>
                <c:pt idx="2264">
                  <c:v>5.0359999999999996</c:v>
                </c:pt>
                <c:pt idx="2265">
                  <c:v>5.1879999999999926</c:v>
                </c:pt>
                <c:pt idx="2266">
                  <c:v>4.9610000000000003</c:v>
                </c:pt>
                <c:pt idx="2267">
                  <c:v>5</c:v>
                </c:pt>
                <c:pt idx="2268">
                  <c:v>5.04</c:v>
                </c:pt>
                <c:pt idx="2269">
                  <c:v>5.1390000000000002</c:v>
                </c:pt>
                <c:pt idx="2270">
                  <c:v>5.0759999999999996</c:v>
                </c:pt>
                <c:pt idx="2271">
                  <c:v>5.1390000000000002</c:v>
                </c:pt>
                <c:pt idx="2272">
                  <c:v>5.0939999999999985</c:v>
                </c:pt>
                <c:pt idx="2273">
                  <c:v>5.0190000000000001</c:v>
                </c:pt>
                <c:pt idx="2274">
                  <c:v>5.18</c:v>
                </c:pt>
                <c:pt idx="2275">
                  <c:v>5.1059999999999945</c:v>
                </c:pt>
                <c:pt idx="2276">
                  <c:v>5.13</c:v>
                </c:pt>
                <c:pt idx="2277">
                  <c:v>5.056</c:v>
                </c:pt>
                <c:pt idx="2278">
                  <c:v>5.0869999999999997</c:v>
                </c:pt>
                <c:pt idx="2279">
                  <c:v>5.173</c:v>
                </c:pt>
                <c:pt idx="2280">
                  <c:v>5.2030000000000003</c:v>
                </c:pt>
                <c:pt idx="2281">
                  <c:v>5.1039999999999965</c:v>
                </c:pt>
                <c:pt idx="2282">
                  <c:v>5.1689999999999916</c:v>
                </c:pt>
                <c:pt idx="2283">
                  <c:v>5.1429999999999945</c:v>
                </c:pt>
                <c:pt idx="2284">
                  <c:v>5.2759999999999998</c:v>
                </c:pt>
                <c:pt idx="2285">
                  <c:v>5.1449999999999916</c:v>
                </c:pt>
                <c:pt idx="2286">
                  <c:v>5.1779999999999955</c:v>
                </c:pt>
                <c:pt idx="2287">
                  <c:v>5.1909999999999945</c:v>
                </c:pt>
                <c:pt idx="2288">
                  <c:v>5.2169999999999996</c:v>
                </c:pt>
                <c:pt idx="2289">
                  <c:v>5.5960000000000001</c:v>
                </c:pt>
                <c:pt idx="2290">
                  <c:v>5.4059999999999997</c:v>
                </c:pt>
                <c:pt idx="2291">
                  <c:v>5.1319999999999997</c:v>
                </c:pt>
                <c:pt idx="2292">
                  <c:v>5.1979999999999933</c:v>
                </c:pt>
                <c:pt idx="2293">
                  <c:v>5.3519999999999985</c:v>
                </c:pt>
                <c:pt idx="2294">
                  <c:v>5.42</c:v>
                </c:pt>
                <c:pt idx="2295">
                  <c:v>5.2389999999999999</c:v>
                </c:pt>
                <c:pt idx="2296">
                  <c:v>5.1319999999999997</c:v>
                </c:pt>
                <c:pt idx="2297">
                  <c:v>5.2320000000000002</c:v>
                </c:pt>
                <c:pt idx="2298">
                  <c:v>5.2290000000000001</c:v>
                </c:pt>
                <c:pt idx="2299">
                  <c:v>5.1569999999999965</c:v>
                </c:pt>
                <c:pt idx="2300">
                  <c:v>5.1589999999999945</c:v>
                </c:pt>
                <c:pt idx="2301">
                  <c:v>5.1959999999999926</c:v>
                </c:pt>
                <c:pt idx="2302">
                  <c:v>5.1579999999999933</c:v>
                </c:pt>
                <c:pt idx="2303">
                  <c:v>5.2530000000000001</c:v>
                </c:pt>
                <c:pt idx="2304">
                  <c:v>5.2830000000000004</c:v>
                </c:pt>
                <c:pt idx="2305">
                  <c:v>5.2759999999999998</c:v>
                </c:pt>
                <c:pt idx="2306">
                  <c:v>5.21</c:v>
                </c:pt>
                <c:pt idx="2307">
                  <c:v>5.2389999999999999</c:v>
                </c:pt>
                <c:pt idx="2308">
                  <c:v>5.3010000000000002</c:v>
                </c:pt>
                <c:pt idx="2309">
                  <c:v>5.3199999999999985</c:v>
                </c:pt>
                <c:pt idx="2310">
                  <c:v>5.2119999999999997</c:v>
                </c:pt>
                <c:pt idx="2311">
                  <c:v>5.3249999999999913</c:v>
                </c:pt>
                <c:pt idx="2312">
                  <c:v>5.1899999999999995</c:v>
                </c:pt>
                <c:pt idx="2313">
                  <c:v>5.3289999999999926</c:v>
                </c:pt>
                <c:pt idx="2314">
                  <c:v>5.2569999999999997</c:v>
                </c:pt>
                <c:pt idx="2315">
                  <c:v>5.2939999999999996</c:v>
                </c:pt>
                <c:pt idx="2316">
                  <c:v>5.2249999999999917</c:v>
                </c:pt>
                <c:pt idx="2317">
                  <c:v>5.1890000000000001</c:v>
                </c:pt>
                <c:pt idx="2318">
                  <c:v>5.2350000000000003</c:v>
                </c:pt>
                <c:pt idx="2319">
                  <c:v>5.2859999999999996</c:v>
                </c:pt>
                <c:pt idx="2320">
                  <c:v>5.2859999999999996</c:v>
                </c:pt>
                <c:pt idx="2321">
                  <c:v>5.3849999999999945</c:v>
                </c:pt>
                <c:pt idx="2322">
                  <c:v>5.33</c:v>
                </c:pt>
                <c:pt idx="2323">
                  <c:v>5.4050000000000002</c:v>
                </c:pt>
                <c:pt idx="2324">
                  <c:v>5.3310000000000004</c:v>
                </c:pt>
                <c:pt idx="2325">
                  <c:v>5.2269999999999985</c:v>
                </c:pt>
                <c:pt idx="2326">
                  <c:v>5.2350000000000003</c:v>
                </c:pt>
                <c:pt idx="2327">
                  <c:v>5.3780000000000001</c:v>
                </c:pt>
                <c:pt idx="2328">
                  <c:v>5.3169999999999975</c:v>
                </c:pt>
                <c:pt idx="2329">
                  <c:v>5.3559999999999945</c:v>
                </c:pt>
                <c:pt idx="2330">
                  <c:v>5.2</c:v>
                </c:pt>
                <c:pt idx="2331">
                  <c:v>5.3539999999999965</c:v>
                </c:pt>
                <c:pt idx="2332">
                  <c:v>5.38</c:v>
                </c:pt>
                <c:pt idx="2333">
                  <c:v>5.4009999999999998</c:v>
                </c:pt>
                <c:pt idx="2334">
                  <c:v>5.2610000000000001</c:v>
                </c:pt>
                <c:pt idx="2335">
                  <c:v>5.2309999999999999</c:v>
                </c:pt>
                <c:pt idx="2336">
                  <c:v>5.21</c:v>
                </c:pt>
                <c:pt idx="2337">
                  <c:v>5.2350000000000003</c:v>
                </c:pt>
                <c:pt idx="2338">
                  <c:v>5.2469999999999999</c:v>
                </c:pt>
                <c:pt idx="2339">
                  <c:v>5.2039999999999997</c:v>
                </c:pt>
                <c:pt idx="2340">
                  <c:v>5.2880000000000003</c:v>
                </c:pt>
                <c:pt idx="2341">
                  <c:v>5.2919999999999998</c:v>
                </c:pt>
                <c:pt idx="2342">
                  <c:v>5.2069999999999999</c:v>
                </c:pt>
                <c:pt idx="2343">
                  <c:v>5.2380000000000004</c:v>
                </c:pt>
                <c:pt idx="2344">
                  <c:v>5.1819999999999995</c:v>
                </c:pt>
                <c:pt idx="2345">
                  <c:v>5.3019999999999996</c:v>
                </c:pt>
                <c:pt idx="2346">
                  <c:v>5.1599999999999975</c:v>
                </c:pt>
                <c:pt idx="2347">
                  <c:v>5.1599999999999975</c:v>
                </c:pt>
                <c:pt idx="2348">
                  <c:v>5.173</c:v>
                </c:pt>
                <c:pt idx="2349">
                  <c:v>5.1629999999999914</c:v>
                </c:pt>
                <c:pt idx="2350">
                  <c:v>5.173</c:v>
                </c:pt>
                <c:pt idx="2351">
                  <c:v>5.2359999999999998</c:v>
                </c:pt>
                <c:pt idx="2352">
                  <c:v>5.2290000000000001</c:v>
                </c:pt>
                <c:pt idx="2353">
                  <c:v>5.1459999999999955</c:v>
                </c:pt>
                <c:pt idx="2354">
                  <c:v>5.1659999999999933</c:v>
                </c:pt>
                <c:pt idx="2355">
                  <c:v>5.141</c:v>
                </c:pt>
                <c:pt idx="2356">
                  <c:v>5.2430000000000003</c:v>
                </c:pt>
                <c:pt idx="2357">
                  <c:v>5.242</c:v>
                </c:pt>
                <c:pt idx="2358">
                  <c:v>5.3139999999999965</c:v>
                </c:pt>
                <c:pt idx="2359">
                  <c:v>5.202</c:v>
                </c:pt>
                <c:pt idx="2360">
                  <c:v>5.29</c:v>
                </c:pt>
                <c:pt idx="2361">
                  <c:v>5.2069999999999999</c:v>
                </c:pt>
                <c:pt idx="2362">
                  <c:v>5.1689999999999916</c:v>
                </c:pt>
                <c:pt idx="2363">
                  <c:v>5.3310000000000004</c:v>
                </c:pt>
                <c:pt idx="2364">
                  <c:v>5.0880000000000001</c:v>
                </c:pt>
                <c:pt idx="2365">
                  <c:v>5.1239999999999917</c:v>
                </c:pt>
                <c:pt idx="2366">
                  <c:v>5.34</c:v>
                </c:pt>
                <c:pt idx="2367">
                  <c:v>5.1589999999999945</c:v>
                </c:pt>
                <c:pt idx="2368">
                  <c:v>5.0839999999999996</c:v>
                </c:pt>
                <c:pt idx="2369">
                  <c:v>5.1279999999999886</c:v>
                </c:pt>
                <c:pt idx="2370">
                  <c:v>5.07</c:v>
                </c:pt>
                <c:pt idx="2371">
                  <c:v>5.2239999999999975</c:v>
                </c:pt>
                <c:pt idx="2372">
                  <c:v>5.0789999999999997</c:v>
                </c:pt>
                <c:pt idx="2373">
                  <c:v>5.0880000000000001</c:v>
                </c:pt>
                <c:pt idx="2374">
                  <c:v>4.992</c:v>
                </c:pt>
                <c:pt idx="2375">
                  <c:v>5.0720000000000001</c:v>
                </c:pt>
                <c:pt idx="2376">
                  <c:v>5.1099999999999985</c:v>
                </c:pt>
                <c:pt idx="2377">
                  <c:v>5.0430000000000001</c:v>
                </c:pt>
                <c:pt idx="2378">
                  <c:v>5.0649999999999933</c:v>
                </c:pt>
                <c:pt idx="2379">
                  <c:v>5.1229999999999913</c:v>
                </c:pt>
                <c:pt idx="2380">
                  <c:v>4.992</c:v>
                </c:pt>
                <c:pt idx="2381">
                  <c:v>5.0289999999999955</c:v>
                </c:pt>
                <c:pt idx="2382">
                  <c:v>5.056</c:v>
                </c:pt>
                <c:pt idx="2383">
                  <c:v>4.9770000000000003</c:v>
                </c:pt>
                <c:pt idx="2384">
                  <c:v>5.0369999999999999</c:v>
                </c:pt>
                <c:pt idx="2385">
                  <c:v>4.8839999999999995</c:v>
                </c:pt>
                <c:pt idx="2386">
                  <c:v>4.9749999999999996</c:v>
                </c:pt>
                <c:pt idx="2387">
                  <c:v>5.1469999999999985</c:v>
                </c:pt>
                <c:pt idx="2388">
                  <c:v>4.9589999999999996</c:v>
                </c:pt>
                <c:pt idx="2389">
                  <c:v>5.0609999999999955</c:v>
                </c:pt>
                <c:pt idx="2390">
                  <c:v>5.01</c:v>
                </c:pt>
                <c:pt idx="2391">
                  <c:v>4.9189999999999996</c:v>
                </c:pt>
                <c:pt idx="2392">
                  <c:v>5.0010000000000003</c:v>
                </c:pt>
                <c:pt idx="2393">
                  <c:v>4.9939999999999998</c:v>
                </c:pt>
                <c:pt idx="2394">
                  <c:v>4.92</c:v>
                </c:pt>
                <c:pt idx="2395">
                  <c:v>4.8659999999999917</c:v>
                </c:pt>
                <c:pt idx="2396">
                  <c:v>4.8659999999999917</c:v>
                </c:pt>
                <c:pt idx="2397">
                  <c:v>4.8609999999999927</c:v>
                </c:pt>
                <c:pt idx="2398">
                  <c:v>4.8939999999999975</c:v>
                </c:pt>
                <c:pt idx="2399">
                  <c:v>5.01</c:v>
                </c:pt>
                <c:pt idx="2400">
                  <c:v>4.8529999999999927</c:v>
                </c:pt>
                <c:pt idx="2401">
                  <c:v>4.9969999999999999</c:v>
                </c:pt>
                <c:pt idx="2402">
                  <c:v>4.915</c:v>
                </c:pt>
                <c:pt idx="2403">
                  <c:v>4.9340000000000002</c:v>
                </c:pt>
                <c:pt idx="2404">
                  <c:v>4.8780000000000001</c:v>
                </c:pt>
                <c:pt idx="2405">
                  <c:v>4.8979999999999926</c:v>
                </c:pt>
                <c:pt idx="2406">
                  <c:v>4.8539999999999965</c:v>
                </c:pt>
                <c:pt idx="2407">
                  <c:v>4.8569999999999975</c:v>
                </c:pt>
                <c:pt idx="2408">
                  <c:v>4.8469999999999995</c:v>
                </c:pt>
                <c:pt idx="2409">
                  <c:v>4.7720000000000002</c:v>
                </c:pt>
                <c:pt idx="2410">
                  <c:v>4.7949999999999955</c:v>
                </c:pt>
                <c:pt idx="2411">
                  <c:v>4.8139999999999965</c:v>
                </c:pt>
                <c:pt idx="2412">
                  <c:v>4.883</c:v>
                </c:pt>
                <c:pt idx="2413">
                  <c:v>4.7949999999999955</c:v>
                </c:pt>
                <c:pt idx="2414">
                  <c:v>4.7699999999999996</c:v>
                </c:pt>
                <c:pt idx="2415">
                  <c:v>4.8460000000000001</c:v>
                </c:pt>
                <c:pt idx="2416">
                  <c:v>4.7300000000000004</c:v>
                </c:pt>
                <c:pt idx="2417">
                  <c:v>4.8639999999999946</c:v>
                </c:pt>
                <c:pt idx="2418">
                  <c:v>4.9009999999999998</c:v>
                </c:pt>
                <c:pt idx="2419">
                  <c:v>4.7699999999999996</c:v>
                </c:pt>
                <c:pt idx="2420">
                  <c:v>4.7110000000000003</c:v>
                </c:pt>
                <c:pt idx="2421">
                  <c:v>4.7239999999999975</c:v>
                </c:pt>
                <c:pt idx="2422">
                  <c:v>4.7030000000000003</c:v>
                </c:pt>
                <c:pt idx="2423">
                  <c:v>4.7439999999999998</c:v>
                </c:pt>
                <c:pt idx="2424">
                  <c:v>4.7139999999999995</c:v>
                </c:pt>
                <c:pt idx="2425">
                  <c:v>4.6779999999999955</c:v>
                </c:pt>
                <c:pt idx="2426">
                  <c:v>4.7359999999999998</c:v>
                </c:pt>
                <c:pt idx="2427">
                  <c:v>4.7229999999999945</c:v>
                </c:pt>
                <c:pt idx="2428">
                  <c:v>4.7569999999999997</c:v>
                </c:pt>
                <c:pt idx="2429">
                  <c:v>4.7720000000000002</c:v>
                </c:pt>
                <c:pt idx="2430">
                  <c:v>4.6429999999999945</c:v>
                </c:pt>
                <c:pt idx="2431">
                  <c:v>4.7290000000000001</c:v>
                </c:pt>
                <c:pt idx="2432">
                  <c:v>4.6890000000000001</c:v>
                </c:pt>
                <c:pt idx="2433">
                  <c:v>4.681</c:v>
                </c:pt>
                <c:pt idx="2434">
                  <c:v>4.7050000000000001</c:v>
                </c:pt>
                <c:pt idx="2435">
                  <c:v>4.6459999999999955</c:v>
                </c:pt>
                <c:pt idx="2436">
                  <c:v>4.6839999999999975</c:v>
                </c:pt>
                <c:pt idx="2437">
                  <c:v>4.8419999999999996</c:v>
                </c:pt>
                <c:pt idx="2438">
                  <c:v>4.63</c:v>
                </c:pt>
                <c:pt idx="2439">
                  <c:v>4.7510000000000003</c:v>
                </c:pt>
                <c:pt idx="2440">
                  <c:v>4.6119999999999965</c:v>
                </c:pt>
                <c:pt idx="2441">
                  <c:v>4.6049999999999933</c:v>
                </c:pt>
                <c:pt idx="2442">
                  <c:v>4.5419999999999998</c:v>
                </c:pt>
                <c:pt idx="2443">
                  <c:v>4.6159999999999917</c:v>
                </c:pt>
                <c:pt idx="2444">
                  <c:v>4.6199999999999966</c:v>
                </c:pt>
                <c:pt idx="2445">
                  <c:v>4.5569999999999995</c:v>
                </c:pt>
                <c:pt idx="2446">
                  <c:v>4.6109999999999927</c:v>
                </c:pt>
                <c:pt idx="2447">
                  <c:v>4.6069999999999975</c:v>
                </c:pt>
                <c:pt idx="2448">
                  <c:v>4.5219999999999985</c:v>
                </c:pt>
                <c:pt idx="2449">
                  <c:v>4.4530000000000003</c:v>
                </c:pt>
                <c:pt idx="2450">
                  <c:v>4.5910000000000002</c:v>
                </c:pt>
                <c:pt idx="2451">
                  <c:v>4.516</c:v>
                </c:pt>
                <c:pt idx="2452">
                  <c:v>4.51</c:v>
                </c:pt>
                <c:pt idx="2453">
                  <c:v>4.4850000000000003</c:v>
                </c:pt>
                <c:pt idx="2454">
                  <c:v>4.4939999999999998</c:v>
                </c:pt>
                <c:pt idx="2455">
                  <c:v>4.5309999999999997</c:v>
                </c:pt>
                <c:pt idx="2456">
                  <c:v>4.4980000000000002</c:v>
                </c:pt>
                <c:pt idx="2457">
                  <c:v>4.5139999999999985</c:v>
                </c:pt>
                <c:pt idx="2458">
                  <c:v>4.468</c:v>
                </c:pt>
                <c:pt idx="2459">
                  <c:v>4.4880000000000004</c:v>
                </c:pt>
                <c:pt idx="2460">
                  <c:v>4.5939999999999985</c:v>
                </c:pt>
                <c:pt idx="2461">
                  <c:v>4.5179999999999945</c:v>
                </c:pt>
                <c:pt idx="2462">
                  <c:v>4.4619999999999997</c:v>
                </c:pt>
                <c:pt idx="2463">
                  <c:v>4.4569999999999999</c:v>
                </c:pt>
                <c:pt idx="2464">
                  <c:v>4.484</c:v>
                </c:pt>
                <c:pt idx="2465">
                  <c:v>4.4969999999999999</c:v>
                </c:pt>
                <c:pt idx="2466">
                  <c:v>4.4180000000000001</c:v>
                </c:pt>
                <c:pt idx="2467">
                  <c:v>4.4210000000000003</c:v>
                </c:pt>
                <c:pt idx="2468">
                  <c:v>4.4729999999999999</c:v>
                </c:pt>
                <c:pt idx="2469">
                  <c:v>4.4989999999999997</c:v>
                </c:pt>
                <c:pt idx="2470">
                  <c:v>4.5049999999999955</c:v>
                </c:pt>
                <c:pt idx="2471">
                  <c:v>4.423</c:v>
                </c:pt>
                <c:pt idx="2472">
                  <c:v>4.4459999999999997</c:v>
                </c:pt>
                <c:pt idx="2473">
                  <c:v>4.4349999999999996</c:v>
                </c:pt>
                <c:pt idx="2474">
                  <c:v>4.3979999999999926</c:v>
                </c:pt>
                <c:pt idx="2475">
                  <c:v>4.4329999999999998</c:v>
                </c:pt>
                <c:pt idx="2476">
                  <c:v>4.45</c:v>
                </c:pt>
                <c:pt idx="2477">
                  <c:v>4.4630000000000001</c:v>
                </c:pt>
                <c:pt idx="2478">
                  <c:v>4.3810000000000002</c:v>
                </c:pt>
                <c:pt idx="2479">
                  <c:v>4.4450000000000003</c:v>
                </c:pt>
                <c:pt idx="2480">
                  <c:v>4.3860000000000001</c:v>
                </c:pt>
                <c:pt idx="2481">
                  <c:v>4.5339999999999998</c:v>
                </c:pt>
                <c:pt idx="2482">
                  <c:v>4.5730000000000004</c:v>
                </c:pt>
                <c:pt idx="2483">
                  <c:v>4.4359999999999999</c:v>
                </c:pt>
                <c:pt idx="2484">
                  <c:v>4.4249999999999945</c:v>
                </c:pt>
                <c:pt idx="2485">
                  <c:v>4.3760000000000003</c:v>
                </c:pt>
                <c:pt idx="2486">
                  <c:v>4.5169999999999995</c:v>
                </c:pt>
                <c:pt idx="2487">
                  <c:v>4.4400000000000004</c:v>
                </c:pt>
                <c:pt idx="2488">
                  <c:v>4.4740000000000002</c:v>
                </c:pt>
                <c:pt idx="2489">
                  <c:v>4.4969999999999999</c:v>
                </c:pt>
                <c:pt idx="2490">
                  <c:v>4.3919999999999995</c:v>
                </c:pt>
                <c:pt idx="2491">
                  <c:v>4.4340000000000002</c:v>
                </c:pt>
                <c:pt idx="2492">
                  <c:v>4.4450000000000003</c:v>
                </c:pt>
                <c:pt idx="2493">
                  <c:v>4.34</c:v>
                </c:pt>
                <c:pt idx="2494">
                  <c:v>4.4119999999999999</c:v>
                </c:pt>
                <c:pt idx="2495">
                  <c:v>4.3639999999999946</c:v>
                </c:pt>
                <c:pt idx="2496">
                  <c:v>4.4379999999999997</c:v>
                </c:pt>
                <c:pt idx="2497">
                  <c:v>4.4290000000000003</c:v>
                </c:pt>
                <c:pt idx="2498">
                  <c:v>4.4829999999999997</c:v>
                </c:pt>
                <c:pt idx="2499">
                  <c:v>4.3979999999999926</c:v>
                </c:pt>
                <c:pt idx="2500">
                  <c:v>4.3979999999999926</c:v>
                </c:pt>
                <c:pt idx="2501">
                  <c:v>4.4020000000000001</c:v>
                </c:pt>
                <c:pt idx="2502">
                  <c:v>4.4740000000000002</c:v>
                </c:pt>
                <c:pt idx="2503">
                  <c:v>4.42</c:v>
                </c:pt>
                <c:pt idx="2504">
                  <c:v>4.3780000000000001</c:v>
                </c:pt>
                <c:pt idx="2505">
                  <c:v>4.391</c:v>
                </c:pt>
                <c:pt idx="2506">
                  <c:v>4.4630000000000001</c:v>
                </c:pt>
                <c:pt idx="2507">
                  <c:v>4.5179999999999945</c:v>
                </c:pt>
                <c:pt idx="2508">
                  <c:v>4.577</c:v>
                </c:pt>
                <c:pt idx="2509">
                  <c:v>4.46</c:v>
                </c:pt>
                <c:pt idx="2510">
                  <c:v>4.4050000000000002</c:v>
                </c:pt>
                <c:pt idx="2511">
                  <c:v>4.3890000000000002</c:v>
                </c:pt>
                <c:pt idx="2512">
                  <c:v>4.4539999999999997</c:v>
                </c:pt>
                <c:pt idx="2513">
                  <c:v>4.49</c:v>
                </c:pt>
                <c:pt idx="2514">
                  <c:v>4.4649999999999945</c:v>
                </c:pt>
                <c:pt idx="2515">
                  <c:v>4.492</c:v>
                </c:pt>
                <c:pt idx="2516">
                  <c:v>4.4569999999999999</c:v>
                </c:pt>
                <c:pt idx="2517">
                  <c:v>4.4139999999999997</c:v>
                </c:pt>
                <c:pt idx="2518">
                  <c:v>4.4610000000000003</c:v>
                </c:pt>
                <c:pt idx="2519">
                  <c:v>4.4820000000000002</c:v>
                </c:pt>
                <c:pt idx="2520">
                  <c:v>4.4639999999999995</c:v>
                </c:pt>
                <c:pt idx="2521">
                  <c:v>4.4749999999999996</c:v>
                </c:pt>
                <c:pt idx="2522">
                  <c:v>4.4809999999999999</c:v>
                </c:pt>
                <c:pt idx="2523">
                  <c:v>4.4669999999999996</c:v>
                </c:pt>
                <c:pt idx="2524">
                  <c:v>4.53</c:v>
                </c:pt>
                <c:pt idx="2525">
                  <c:v>4.3719999999999999</c:v>
                </c:pt>
                <c:pt idx="2526">
                  <c:v>4.4370000000000003</c:v>
                </c:pt>
                <c:pt idx="2527">
                  <c:v>4.4690000000000003</c:v>
                </c:pt>
                <c:pt idx="2528">
                  <c:v>4.4180000000000001</c:v>
                </c:pt>
                <c:pt idx="2529">
                  <c:v>4.431000000000008</c:v>
                </c:pt>
                <c:pt idx="2530">
                  <c:v>4.5049999999999955</c:v>
                </c:pt>
                <c:pt idx="2531">
                  <c:v>4.4740000000000002</c:v>
                </c:pt>
                <c:pt idx="2532">
                  <c:v>4.3879999999999955</c:v>
                </c:pt>
                <c:pt idx="2533">
                  <c:v>4.5410000000000004</c:v>
                </c:pt>
                <c:pt idx="2534">
                  <c:v>4.5720000000000001</c:v>
                </c:pt>
                <c:pt idx="2535">
                  <c:v>4.5880000000000001</c:v>
                </c:pt>
                <c:pt idx="2536">
                  <c:v>4.5380000000000003</c:v>
                </c:pt>
                <c:pt idx="2537">
                  <c:v>4.6179999999999914</c:v>
                </c:pt>
                <c:pt idx="2538">
                  <c:v>4.5780000000000003</c:v>
                </c:pt>
                <c:pt idx="2539">
                  <c:v>4.5239999999999965</c:v>
                </c:pt>
                <c:pt idx="2540">
                  <c:v>4.51</c:v>
                </c:pt>
                <c:pt idx="2541">
                  <c:v>4.6119999999999965</c:v>
                </c:pt>
                <c:pt idx="2542">
                  <c:v>4.4429999999999996</c:v>
                </c:pt>
                <c:pt idx="2543">
                  <c:v>4.5309999999999997</c:v>
                </c:pt>
                <c:pt idx="2544">
                  <c:v>4.4889999999999999</c:v>
                </c:pt>
                <c:pt idx="2545">
                  <c:v>4.6039999999999965</c:v>
                </c:pt>
                <c:pt idx="2546">
                  <c:v>4.556</c:v>
                </c:pt>
                <c:pt idx="2547">
                  <c:v>4.5339999999999998</c:v>
                </c:pt>
                <c:pt idx="2548">
                  <c:v>4.556</c:v>
                </c:pt>
                <c:pt idx="2549">
                  <c:v>4.5090000000000003</c:v>
                </c:pt>
                <c:pt idx="2550">
                  <c:v>4.609</c:v>
                </c:pt>
                <c:pt idx="2551">
                  <c:v>4.5949999999999926</c:v>
                </c:pt>
                <c:pt idx="2552">
                  <c:v>4.5880000000000001</c:v>
                </c:pt>
                <c:pt idx="2553">
                  <c:v>4.7569999999999997</c:v>
                </c:pt>
                <c:pt idx="2554">
                  <c:v>4.5709999999999997</c:v>
                </c:pt>
                <c:pt idx="2555">
                  <c:v>4.58</c:v>
                </c:pt>
                <c:pt idx="2556">
                  <c:v>4.5149999999999926</c:v>
                </c:pt>
                <c:pt idx="2557">
                  <c:v>4.5910000000000002</c:v>
                </c:pt>
                <c:pt idx="2558">
                  <c:v>4.6719999999999997</c:v>
                </c:pt>
                <c:pt idx="2559">
                  <c:v>4.4770000000000003</c:v>
                </c:pt>
                <c:pt idx="2560">
                  <c:v>4.5649999999999933</c:v>
                </c:pt>
                <c:pt idx="2561">
                  <c:v>4.6549999999999914</c:v>
                </c:pt>
                <c:pt idx="2562">
                  <c:v>4.6239999999999917</c:v>
                </c:pt>
                <c:pt idx="2563">
                  <c:v>4.5709999999999997</c:v>
                </c:pt>
                <c:pt idx="2564">
                  <c:v>4.6449999999999916</c:v>
                </c:pt>
                <c:pt idx="2565">
                  <c:v>4.577</c:v>
                </c:pt>
                <c:pt idx="2566">
                  <c:v>4.5750000000000002</c:v>
                </c:pt>
                <c:pt idx="2567">
                  <c:v>4.6579999999999933</c:v>
                </c:pt>
                <c:pt idx="2568">
                  <c:v>4.6149999999999913</c:v>
                </c:pt>
                <c:pt idx="2569">
                  <c:v>4.6710000000000003</c:v>
                </c:pt>
                <c:pt idx="2570">
                  <c:v>4.6179999999999914</c:v>
                </c:pt>
                <c:pt idx="2571">
                  <c:v>4.6360000000000001</c:v>
                </c:pt>
                <c:pt idx="2572">
                  <c:v>4.6059999999999945</c:v>
                </c:pt>
                <c:pt idx="2573">
                  <c:v>4.649</c:v>
                </c:pt>
                <c:pt idx="2574">
                  <c:v>4.601</c:v>
                </c:pt>
                <c:pt idx="2575">
                  <c:v>4.7439999999999998</c:v>
                </c:pt>
                <c:pt idx="2576">
                  <c:v>4.7160000000000002</c:v>
                </c:pt>
                <c:pt idx="2577">
                  <c:v>4.6399999999999997</c:v>
                </c:pt>
                <c:pt idx="2578">
                  <c:v>4.7060000000000004</c:v>
                </c:pt>
                <c:pt idx="2579">
                  <c:v>4.6109999999999927</c:v>
                </c:pt>
                <c:pt idx="2580">
                  <c:v>4.6969999999999965</c:v>
                </c:pt>
                <c:pt idx="2581">
                  <c:v>4.7009999999999996</c:v>
                </c:pt>
                <c:pt idx="2582">
                  <c:v>4.7169999999999996</c:v>
                </c:pt>
                <c:pt idx="2583">
                  <c:v>4.585</c:v>
                </c:pt>
                <c:pt idx="2584">
                  <c:v>4.6710000000000003</c:v>
                </c:pt>
                <c:pt idx="2585">
                  <c:v>4.6749999999999945</c:v>
                </c:pt>
                <c:pt idx="2586">
                  <c:v>4.7329999999999997</c:v>
                </c:pt>
                <c:pt idx="2587">
                  <c:v>4.7160000000000002</c:v>
                </c:pt>
                <c:pt idx="2588">
                  <c:v>4.7850000000000001</c:v>
                </c:pt>
                <c:pt idx="2589">
                  <c:v>4.742</c:v>
                </c:pt>
                <c:pt idx="2590">
                  <c:v>4.78</c:v>
                </c:pt>
                <c:pt idx="2591">
                  <c:v>4.6549999999999914</c:v>
                </c:pt>
                <c:pt idx="2592">
                  <c:v>4.8029999999999955</c:v>
                </c:pt>
                <c:pt idx="2593">
                  <c:v>4.8499999999999996</c:v>
                </c:pt>
                <c:pt idx="2594">
                  <c:v>4.7699999999999996</c:v>
                </c:pt>
                <c:pt idx="2595">
                  <c:v>4.7130000000000001</c:v>
                </c:pt>
                <c:pt idx="2596">
                  <c:v>4.7439999999999998</c:v>
                </c:pt>
                <c:pt idx="2597">
                  <c:v>4.798</c:v>
                </c:pt>
                <c:pt idx="2598">
                  <c:v>4.8069999999999995</c:v>
                </c:pt>
                <c:pt idx="2599">
                  <c:v>4.7960000000000003</c:v>
                </c:pt>
                <c:pt idx="2600">
                  <c:v>4.7750000000000004</c:v>
                </c:pt>
                <c:pt idx="2601">
                  <c:v>4.8789999999999996</c:v>
                </c:pt>
                <c:pt idx="2602">
                  <c:v>4.8079999999999945</c:v>
                </c:pt>
                <c:pt idx="2603">
                  <c:v>4.774</c:v>
                </c:pt>
                <c:pt idx="2604">
                  <c:v>4.7560000000000002</c:v>
                </c:pt>
                <c:pt idx="2605">
                  <c:v>4.7869999999999999</c:v>
                </c:pt>
                <c:pt idx="2606">
                  <c:v>4.7320000000000002</c:v>
                </c:pt>
                <c:pt idx="2607">
                  <c:v>4.8159999999999945</c:v>
                </c:pt>
                <c:pt idx="2608">
                  <c:v>4.8380000000000001</c:v>
                </c:pt>
                <c:pt idx="2609">
                  <c:v>4.7990000000000004</c:v>
                </c:pt>
                <c:pt idx="2610">
                  <c:v>4.76</c:v>
                </c:pt>
                <c:pt idx="2611">
                  <c:v>4.8499999999999996</c:v>
                </c:pt>
                <c:pt idx="2612">
                  <c:v>4.8569999999999975</c:v>
                </c:pt>
                <c:pt idx="2613">
                  <c:v>4.8119999999999985</c:v>
                </c:pt>
                <c:pt idx="2614">
                  <c:v>4.8529999999999927</c:v>
                </c:pt>
                <c:pt idx="2615">
                  <c:v>4.9080000000000004</c:v>
                </c:pt>
                <c:pt idx="2616">
                  <c:v>4.8539999999999965</c:v>
                </c:pt>
                <c:pt idx="2617">
                  <c:v>4.8689999999999927</c:v>
                </c:pt>
                <c:pt idx="2618">
                  <c:v>4.8679999999999914</c:v>
                </c:pt>
                <c:pt idx="2619">
                  <c:v>4.9390000000000081</c:v>
                </c:pt>
                <c:pt idx="2620">
                  <c:v>4.9349999999999996</c:v>
                </c:pt>
                <c:pt idx="2621">
                  <c:v>4.9429999999999996</c:v>
                </c:pt>
                <c:pt idx="2622">
                  <c:v>4.9639999999999995</c:v>
                </c:pt>
                <c:pt idx="2623">
                  <c:v>4.8119999999999985</c:v>
                </c:pt>
                <c:pt idx="2624">
                  <c:v>4.9329999999999998</c:v>
                </c:pt>
                <c:pt idx="2625">
                  <c:v>4.9669999999999996</c:v>
                </c:pt>
                <c:pt idx="2626">
                  <c:v>5.0419999999999998</c:v>
                </c:pt>
                <c:pt idx="2627">
                  <c:v>4.9710000000000081</c:v>
                </c:pt>
                <c:pt idx="2628">
                  <c:v>4.9300000000000024</c:v>
                </c:pt>
                <c:pt idx="2629">
                  <c:v>4.9859999999999998</c:v>
                </c:pt>
                <c:pt idx="2630">
                  <c:v>5.0129999999999955</c:v>
                </c:pt>
                <c:pt idx="2631">
                  <c:v>4.95</c:v>
                </c:pt>
                <c:pt idx="2632">
                  <c:v>5.0990000000000002</c:v>
                </c:pt>
                <c:pt idx="2633">
                  <c:v>4.9770000000000003</c:v>
                </c:pt>
                <c:pt idx="2634">
                  <c:v>5.2539999999999996</c:v>
                </c:pt>
                <c:pt idx="2635">
                  <c:v>5.0720000000000001</c:v>
                </c:pt>
                <c:pt idx="2636">
                  <c:v>5.008</c:v>
                </c:pt>
                <c:pt idx="2637">
                  <c:v>4.9859999999999998</c:v>
                </c:pt>
                <c:pt idx="2638">
                  <c:v>4.968</c:v>
                </c:pt>
                <c:pt idx="2639">
                  <c:v>5.0599999999999996</c:v>
                </c:pt>
                <c:pt idx="2640">
                  <c:v>4.9880000000000004</c:v>
                </c:pt>
                <c:pt idx="2641">
                  <c:v>4.984</c:v>
                </c:pt>
                <c:pt idx="2642">
                  <c:v>5.0810000000000004</c:v>
                </c:pt>
                <c:pt idx="2643">
                  <c:v>4.9639999999999995</c:v>
                </c:pt>
                <c:pt idx="2644">
                  <c:v>5.0529999999999955</c:v>
                </c:pt>
                <c:pt idx="2645">
                  <c:v>5.1419999999999995</c:v>
                </c:pt>
                <c:pt idx="2646">
                  <c:v>5.0410000000000004</c:v>
                </c:pt>
                <c:pt idx="2647">
                  <c:v>5.0939999999999985</c:v>
                </c:pt>
                <c:pt idx="2648">
                  <c:v>4.9930000000000003</c:v>
                </c:pt>
                <c:pt idx="2649">
                  <c:v>5.1509999999999945</c:v>
                </c:pt>
                <c:pt idx="2650">
                  <c:v>5.0730000000000004</c:v>
                </c:pt>
                <c:pt idx="2651">
                  <c:v>5.0890000000000004</c:v>
                </c:pt>
                <c:pt idx="2652">
                  <c:v>5.1099999999999985</c:v>
                </c:pt>
                <c:pt idx="2653">
                  <c:v>5.5649999999999933</c:v>
                </c:pt>
                <c:pt idx="2654">
                  <c:v>5.1039999999999965</c:v>
                </c:pt>
                <c:pt idx="2655">
                  <c:v>5.0330000000000004</c:v>
                </c:pt>
                <c:pt idx="2656">
                  <c:v>5.1019999999999985</c:v>
                </c:pt>
                <c:pt idx="2657">
                  <c:v>5.1159999999999917</c:v>
                </c:pt>
                <c:pt idx="2658">
                  <c:v>5.1749999999999945</c:v>
                </c:pt>
                <c:pt idx="2659">
                  <c:v>5.0609999999999955</c:v>
                </c:pt>
                <c:pt idx="2660">
                  <c:v>5.1649999999999885</c:v>
                </c:pt>
                <c:pt idx="2661">
                  <c:v>5.0819999999999999</c:v>
                </c:pt>
                <c:pt idx="2662">
                  <c:v>5.1679999999999904</c:v>
                </c:pt>
                <c:pt idx="2663">
                  <c:v>5.1769999999999996</c:v>
                </c:pt>
                <c:pt idx="2664">
                  <c:v>5.1529999999999916</c:v>
                </c:pt>
                <c:pt idx="2665">
                  <c:v>5.2</c:v>
                </c:pt>
                <c:pt idx="2666">
                  <c:v>5.2839999999999998</c:v>
                </c:pt>
                <c:pt idx="2667">
                  <c:v>5.1039999999999965</c:v>
                </c:pt>
                <c:pt idx="2668">
                  <c:v>5.1559999999999926</c:v>
                </c:pt>
                <c:pt idx="2669">
                  <c:v>5.1119999999999965</c:v>
                </c:pt>
                <c:pt idx="2670">
                  <c:v>5.1079999999999917</c:v>
                </c:pt>
                <c:pt idx="2671">
                  <c:v>5.101</c:v>
                </c:pt>
                <c:pt idx="2672">
                  <c:v>5.2229999999999945</c:v>
                </c:pt>
                <c:pt idx="2673">
                  <c:v>5.1229999999999913</c:v>
                </c:pt>
                <c:pt idx="2674">
                  <c:v>5.1829999999999945</c:v>
                </c:pt>
                <c:pt idx="2675">
                  <c:v>5.1969999999999965</c:v>
                </c:pt>
                <c:pt idx="2676">
                  <c:v>5.17</c:v>
                </c:pt>
                <c:pt idx="2677">
                  <c:v>5.1879999999999926</c:v>
                </c:pt>
                <c:pt idx="2678">
                  <c:v>5.1719999999999997</c:v>
                </c:pt>
                <c:pt idx="2679">
                  <c:v>5.13</c:v>
                </c:pt>
                <c:pt idx="2680">
                  <c:v>5.1710000000000003</c:v>
                </c:pt>
                <c:pt idx="2681">
                  <c:v>5.298</c:v>
                </c:pt>
                <c:pt idx="2682">
                  <c:v>5.173</c:v>
                </c:pt>
                <c:pt idx="2683">
                  <c:v>5.2229999999999945</c:v>
                </c:pt>
                <c:pt idx="2684">
                  <c:v>5.1229999999999913</c:v>
                </c:pt>
                <c:pt idx="2685">
                  <c:v>5.266</c:v>
                </c:pt>
                <c:pt idx="2686">
                  <c:v>5.17</c:v>
                </c:pt>
                <c:pt idx="2687">
                  <c:v>5.2450000000000001</c:v>
                </c:pt>
                <c:pt idx="2688">
                  <c:v>5.1579999999999933</c:v>
                </c:pt>
                <c:pt idx="2689">
                  <c:v>5.2139999999999995</c:v>
                </c:pt>
                <c:pt idx="2690">
                  <c:v>5.18</c:v>
                </c:pt>
                <c:pt idx="2691">
                  <c:v>5.1579999999999933</c:v>
                </c:pt>
                <c:pt idx="2692">
                  <c:v>5.2269999999999985</c:v>
                </c:pt>
                <c:pt idx="2693">
                  <c:v>5.2309999999999999</c:v>
                </c:pt>
                <c:pt idx="2694">
                  <c:v>5.1439999999999975</c:v>
                </c:pt>
                <c:pt idx="2695">
                  <c:v>5.1710000000000003</c:v>
                </c:pt>
                <c:pt idx="2696">
                  <c:v>5.1360000000000001</c:v>
                </c:pt>
                <c:pt idx="2697">
                  <c:v>5.1849999999999916</c:v>
                </c:pt>
                <c:pt idx="2698">
                  <c:v>5.26</c:v>
                </c:pt>
                <c:pt idx="2699">
                  <c:v>5.1019999999999985</c:v>
                </c:pt>
                <c:pt idx="2700">
                  <c:v>5.1909999999999945</c:v>
                </c:pt>
                <c:pt idx="2701">
                  <c:v>5.2619999999999996</c:v>
                </c:pt>
                <c:pt idx="2702">
                  <c:v>5.2089999999999996</c:v>
                </c:pt>
                <c:pt idx="2703">
                  <c:v>5.2279999999999927</c:v>
                </c:pt>
                <c:pt idx="2704">
                  <c:v>5.1710000000000003</c:v>
                </c:pt>
                <c:pt idx="2705">
                  <c:v>5.3069999999999995</c:v>
                </c:pt>
                <c:pt idx="2706">
                  <c:v>5.1459999999999955</c:v>
                </c:pt>
                <c:pt idx="2707">
                  <c:v>5.226</c:v>
                </c:pt>
                <c:pt idx="2708">
                  <c:v>5.2149999999999945</c:v>
                </c:pt>
                <c:pt idx="2709">
                  <c:v>5.2139999999999995</c:v>
                </c:pt>
                <c:pt idx="2710">
                  <c:v>5.1449999999999916</c:v>
                </c:pt>
                <c:pt idx="2711">
                  <c:v>5.202</c:v>
                </c:pt>
                <c:pt idx="2712">
                  <c:v>5.2110000000000003</c:v>
                </c:pt>
                <c:pt idx="2713">
                  <c:v>5.2009999999999996</c:v>
                </c:pt>
                <c:pt idx="2714">
                  <c:v>5.2669999999999995</c:v>
                </c:pt>
                <c:pt idx="2715">
                  <c:v>5.2430000000000003</c:v>
                </c:pt>
                <c:pt idx="2716">
                  <c:v>5.242</c:v>
                </c:pt>
                <c:pt idx="2717">
                  <c:v>5.2080000000000002</c:v>
                </c:pt>
                <c:pt idx="2718">
                  <c:v>5.1099999999999985</c:v>
                </c:pt>
                <c:pt idx="2719">
                  <c:v>5.181</c:v>
                </c:pt>
                <c:pt idx="2720">
                  <c:v>5.1629999999999914</c:v>
                </c:pt>
                <c:pt idx="2721">
                  <c:v>5.2239999999999975</c:v>
                </c:pt>
                <c:pt idx="2722">
                  <c:v>5.2669999999999995</c:v>
                </c:pt>
                <c:pt idx="2723">
                  <c:v>5.1559999999999926</c:v>
                </c:pt>
                <c:pt idx="2724">
                  <c:v>5.1749999999999945</c:v>
                </c:pt>
                <c:pt idx="2725">
                  <c:v>5.1459999999999955</c:v>
                </c:pt>
                <c:pt idx="2726">
                  <c:v>5.2329999999999997</c:v>
                </c:pt>
                <c:pt idx="2727">
                  <c:v>5.2839999999999998</c:v>
                </c:pt>
                <c:pt idx="2728">
                  <c:v>5.1619999999999955</c:v>
                </c:pt>
                <c:pt idx="2729">
                  <c:v>5.0869999999999997</c:v>
                </c:pt>
                <c:pt idx="2730">
                  <c:v>5.1279999999999886</c:v>
                </c:pt>
                <c:pt idx="2731">
                  <c:v>5.0860000000000003</c:v>
                </c:pt>
                <c:pt idx="2732">
                  <c:v>5.0890000000000004</c:v>
                </c:pt>
                <c:pt idx="2733">
                  <c:v>5.1949999999999914</c:v>
                </c:pt>
                <c:pt idx="2734">
                  <c:v>5.1099999999999985</c:v>
                </c:pt>
                <c:pt idx="2735">
                  <c:v>5.0519999999999996</c:v>
                </c:pt>
                <c:pt idx="2736">
                  <c:v>5.1679999999999904</c:v>
                </c:pt>
                <c:pt idx="2737">
                  <c:v>5.2080000000000002</c:v>
                </c:pt>
                <c:pt idx="2738">
                  <c:v>5.2069999999999999</c:v>
                </c:pt>
                <c:pt idx="2739">
                  <c:v>5.1649999999999885</c:v>
                </c:pt>
                <c:pt idx="2740">
                  <c:v>5.1669999999999945</c:v>
                </c:pt>
                <c:pt idx="2741">
                  <c:v>5.1609999999999916</c:v>
                </c:pt>
                <c:pt idx="2742">
                  <c:v>5.1739999999999995</c:v>
                </c:pt>
                <c:pt idx="2743">
                  <c:v>5.2279999999999927</c:v>
                </c:pt>
                <c:pt idx="2744">
                  <c:v>5.1519999999999975</c:v>
                </c:pt>
                <c:pt idx="2745">
                  <c:v>5.1279999999999886</c:v>
                </c:pt>
                <c:pt idx="2746">
                  <c:v>5</c:v>
                </c:pt>
                <c:pt idx="2747">
                  <c:v>5.0369999999999999</c:v>
                </c:pt>
                <c:pt idx="2748">
                  <c:v>5.2249999999999917</c:v>
                </c:pt>
                <c:pt idx="2749">
                  <c:v>5.0269999999999975</c:v>
                </c:pt>
                <c:pt idx="2750">
                  <c:v>5.0810000000000004</c:v>
                </c:pt>
                <c:pt idx="2751">
                  <c:v>5.04</c:v>
                </c:pt>
                <c:pt idx="2752">
                  <c:v>5.0289999999999955</c:v>
                </c:pt>
                <c:pt idx="2753">
                  <c:v>5.0039999999999996</c:v>
                </c:pt>
                <c:pt idx="2754">
                  <c:v>4.9939999999999998</c:v>
                </c:pt>
                <c:pt idx="2755">
                  <c:v>4.9880000000000004</c:v>
                </c:pt>
                <c:pt idx="2756">
                  <c:v>4.9980000000000002</c:v>
                </c:pt>
                <c:pt idx="2757">
                  <c:v>4.9760000000000071</c:v>
                </c:pt>
                <c:pt idx="2758">
                  <c:v>5.0190000000000001</c:v>
                </c:pt>
                <c:pt idx="2759">
                  <c:v>5.0249999999999932</c:v>
                </c:pt>
                <c:pt idx="2760">
                  <c:v>4.9720000000000004</c:v>
                </c:pt>
                <c:pt idx="2761">
                  <c:v>5.0350000000000001</c:v>
                </c:pt>
                <c:pt idx="2762">
                  <c:v>4.9050000000000002</c:v>
                </c:pt>
                <c:pt idx="2763">
                  <c:v>5.0339999999999998</c:v>
                </c:pt>
                <c:pt idx="2764">
                  <c:v>4.92</c:v>
                </c:pt>
                <c:pt idx="2765">
                  <c:v>4.9539999999999997</c:v>
                </c:pt>
                <c:pt idx="2766">
                  <c:v>5.008</c:v>
                </c:pt>
                <c:pt idx="2767">
                  <c:v>4.9980000000000002</c:v>
                </c:pt>
                <c:pt idx="2768">
                  <c:v>4.9260000000000002</c:v>
                </c:pt>
                <c:pt idx="2769">
                  <c:v>4.9379999999999997</c:v>
                </c:pt>
                <c:pt idx="2770">
                  <c:v>4.8659999999999917</c:v>
                </c:pt>
                <c:pt idx="2771">
                  <c:v>4.9530000000000003</c:v>
                </c:pt>
                <c:pt idx="2772">
                  <c:v>4.9359999999999999</c:v>
                </c:pt>
                <c:pt idx="2773">
                  <c:v>4.9089999999999998</c:v>
                </c:pt>
                <c:pt idx="2774">
                  <c:v>4.9379999999999997</c:v>
                </c:pt>
                <c:pt idx="2775">
                  <c:v>4.9660000000000002</c:v>
                </c:pt>
                <c:pt idx="2776">
                  <c:v>5.0430000000000001</c:v>
                </c:pt>
                <c:pt idx="2777">
                  <c:v>5.0069999999999997</c:v>
                </c:pt>
                <c:pt idx="2778">
                  <c:v>4.9509999999999996</c:v>
                </c:pt>
                <c:pt idx="2779">
                  <c:v>4.8139999999999965</c:v>
                </c:pt>
                <c:pt idx="2780">
                  <c:v>4.8519999999999985</c:v>
                </c:pt>
                <c:pt idx="2781">
                  <c:v>4.8339999999999996</c:v>
                </c:pt>
                <c:pt idx="2782">
                  <c:v>4.9169999999999998</c:v>
                </c:pt>
                <c:pt idx="2783">
                  <c:v>4.8330000000000002</c:v>
                </c:pt>
                <c:pt idx="2784">
                  <c:v>4.8149999999999933</c:v>
                </c:pt>
                <c:pt idx="2785">
                  <c:v>4.8449999999999926</c:v>
                </c:pt>
                <c:pt idx="2786">
                  <c:v>4.8410000000000002</c:v>
                </c:pt>
                <c:pt idx="2787">
                  <c:v>4.7709999999999999</c:v>
                </c:pt>
                <c:pt idx="2788">
                  <c:v>4.9119999999999999</c:v>
                </c:pt>
                <c:pt idx="2789">
                  <c:v>4.7770000000000001</c:v>
                </c:pt>
                <c:pt idx="2790">
                  <c:v>4.718</c:v>
                </c:pt>
                <c:pt idx="2791">
                  <c:v>4.7889999999999997</c:v>
                </c:pt>
                <c:pt idx="2792">
                  <c:v>4.8289999999999926</c:v>
                </c:pt>
                <c:pt idx="2793">
                  <c:v>4.7709999999999999</c:v>
                </c:pt>
                <c:pt idx="2794">
                  <c:v>4.7030000000000003</c:v>
                </c:pt>
                <c:pt idx="2795">
                  <c:v>4.7050000000000001</c:v>
                </c:pt>
                <c:pt idx="2796">
                  <c:v>4.7889999999999997</c:v>
                </c:pt>
                <c:pt idx="2797">
                  <c:v>4.702</c:v>
                </c:pt>
                <c:pt idx="2798">
                  <c:v>4.7309999999999999</c:v>
                </c:pt>
                <c:pt idx="2799">
                  <c:v>4.5949999999999926</c:v>
                </c:pt>
                <c:pt idx="2800">
                  <c:v>4.6929999999999916</c:v>
                </c:pt>
                <c:pt idx="2801">
                  <c:v>4.72</c:v>
                </c:pt>
                <c:pt idx="2802">
                  <c:v>4.6849999999999916</c:v>
                </c:pt>
                <c:pt idx="2803">
                  <c:v>4.6669999999999945</c:v>
                </c:pt>
                <c:pt idx="2804">
                  <c:v>4.6829999999999945</c:v>
                </c:pt>
                <c:pt idx="2805">
                  <c:v>4.6139999999999946</c:v>
                </c:pt>
                <c:pt idx="2806">
                  <c:v>4.6909999999999945</c:v>
                </c:pt>
                <c:pt idx="2807">
                  <c:v>4.6429999999999945</c:v>
                </c:pt>
                <c:pt idx="2808">
                  <c:v>4.7279999999999927</c:v>
                </c:pt>
                <c:pt idx="2809">
                  <c:v>4.7050000000000001</c:v>
                </c:pt>
                <c:pt idx="2810">
                  <c:v>4.601</c:v>
                </c:pt>
                <c:pt idx="2811">
                  <c:v>4.6679999999999904</c:v>
                </c:pt>
                <c:pt idx="2812">
                  <c:v>4.5549999999999926</c:v>
                </c:pt>
                <c:pt idx="2813">
                  <c:v>4.6599999999999975</c:v>
                </c:pt>
                <c:pt idx="2814">
                  <c:v>4.532</c:v>
                </c:pt>
                <c:pt idx="2815">
                  <c:v>4.5659999999999945</c:v>
                </c:pt>
                <c:pt idx="2816">
                  <c:v>4.6859999999999955</c:v>
                </c:pt>
                <c:pt idx="2817">
                  <c:v>4.532</c:v>
                </c:pt>
                <c:pt idx="2818">
                  <c:v>4.6390000000000002</c:v>
                </c:pt>
                <c:pt idx="2819">
                  <c:v>4.5979999999999945</c:v>
                </c:pt>
                <c:pt idx="2820">
                  <c:v>4.6289999999999916</c:v>
                </c:pt>
                <c:pt idx="2821">
                  <c:v>4.5639999999999965</c:v>
                </c:pt>
                <c:pt idx="2822">
                  <c:v>4.5209999999999955</c:v>
                </c:pt>
                <c:pt idx="2823">
                  <c:v>4.8029999999999955</c:v>
                </c:pt>
                <c:pt idx="2824">
                  <c:v>4.5510000000000002</c:v>
                </c:pt>
                <c:pt idx="2825">
                  <c:v>4.5720000000000001</c:v>
                </c:pt>
                <c:pt idx="2826">
                  <c:v>4.57</c:v>
                </c:pt>
                <c:pt idx="2827">
                  <c:v>4.5810000000000004</c:v>
                </c:pt>
                <c:pt idx="2828">
                  <c:v>4.6119999999999965</c:v>
                </c:pt>
                <c:pt idx="2829">
                  <c:v>4.4790000000000081</c:v>
                </c:pt>
                <c:pt idx="2830">
                  <c:v>4.5510000000000002</c:v>
                </c:pt>
                <c:pt idx="2831">
                  <c:v>4.484</c:v>
                </c:pt>
                <c:pt idx="2832">
                  <c:v>4.5569999999999995</c:v>
                </c:pt>
                <c:pt idx="2833">
                  <c:v>4.5599999999999996</c:v>
                </c:pt>
                <c:pt idx="2834">
                  <c:v>4.5219999999999985</c:v>
                </c:pt>
                <c:pt idx="2835">
                  <c:v>4.5039999999999996</c:v>
                </c:pt>
                <c:pt idx="2836">
                  <c:v>4.4660000000000002</c:v>
                </c:pt>
                <c:pt idx="2837">
                  <c:v>4.5579999999999945</c:v>
                </c:pt>
                <c:pt idx="2838">
                  <c:v>4.5839999999999996</c:v>
                </c:pt>
                <c:pt idx="2839">
                  <c:v>4.5380000000000003</c:v>
                </c:pt>
                <c:pt idx="2840">
                  <c:v>4.4770000000000003</c:v>
                </c:pt>
                <c:pt idx="2841">
                  <c:v>4.5199999999999996</c:v>
                </c:pt>
                <c:pt idx="2842">
                  <c:v>4.49</c:v>
                </c:pt>
                <c:pt idx="2843">
                  <c:v>4.4269999999999996</c:v>
                </c:pt>
                <c:pt idx="2844">
                  <c:v>4.4300000000000024</c:v>
                </c:pt>
                <c:pt idx="2845">
                  <c:v>4.5609999999999955</c:v>
                </c:pt>
                <c:pt idx="2846">
                  <c:v>4.5339999999999998</c:v>
                </c:pt>
                <c:pt idx="2847">
                  <c:v>4.4560000000000004</c:v>
                </c:pt>
                <c:pt idx="2848">
                  <c:v>4.4690000000000003</c:v>
                </c:pt>
                <c:pt idx="2849">
                  <c:v>4.4160000000000004</c:v>
                </c:pt>
                <c:pt idx="2850">
                  <c:v>4.5519999999999996</c:v>
                </c:pt>
                <c:pt idx="2851">
                  <c:v>4.45</c:v>
                </c:pt>
                <c:pt idx="2852">
                  <c:v>4.484</c:v>
                </c:pt>
                <c:pt idx="2853">
                  <c:v>4.59</c:v>
                </c:pt>
                <c:pt idx="2854">
                  <c:v>4.4930000000000003</c:v>
                </c:pt>
                <c:pt idx="2855">
                  <c:v>4.6559999999999926</c:v>
                </c:pt>
                <c:pt idx="2856">
                  <c:v>4.4700000000000024</c:v>
                </c:pt>
                <c:pt idx="2857">
                  <c:v>4.5890000000000004</c:v>
                </c:pt>
                <c:pt idx="2858">
                  <c:v>4.5579999999999945</c:v>
                </c:pt>
                <c:pt idx="2859">
                  <c:v>4.3959999999999955</c:v>
                </c:pt>
                <c:pt idx="2860">
                  <c:v>4.4710000000000081</c:v>
                </c:pt>
                <c:pt idx="2861">
                  <c:v>4.4740000000000002</c:v>
                </c:pt>
                <c:pt idx="2862">
                  <c:v>4.4489999999999998</c:v>
                </c:pt>
                <c:pt idx="2863">
                  <c:v>4.4379999999999997</c:v>
                </c:pt>
                <c:pt idx="2864">
                  <c:v>4.45</c:v>
                </c:pt>
                <c:pt idx="2865">
                  <c:v>4.4400000000000004</c:v>
                </c:pt>
                <c:pt idx="2866">
                  <c:v>4.4039999999999999</c:v>
                </c:pt>
                <c:pt idx="2867">
                  <c:v>4.5019999999999998</c:v>
                </c:pt>
                <c:pt idx="2868">
                  <c:v>4.4589999999999996</c:v>
                </c:pt>
                <c:pt idx="2869">
                  <c:v>4.4980000000000002</c:v>
                </c:pt>
                <c:pt idx="2870">
                  <c:v>4.6439999999999975</c:v>
                </c:pt>
                <c:pt idx="2871">
                  <c:v>4.4489999999999998</c:v>
                </c:pt>
                <c:pt idx="2872">
                  <c:v>4.5169999999999995</c:v>
                </c:pt>
                <c:pt idx="2873">
                  <c:v>4.4470000000000001</c:v>
                </c:pt>
                <c:pt idx="2874">
                  <c:v>4.5860000000000003</c:v>
                </c:pt>
                <c:pt idx="2875">
                  <c:v>4.5750000000000002</c:v>
                </c:pt>
                <c:pt idx="2876">
                  <c:v>4.4740000000000002</c:v>
                </c:pt>
                <c:pt idx="2877">
                  <c:v>4.4989999999999997</c:v>
                </c:pt>
                <c:pt idx="2878">
                  <c:v>4.5830000000000002</c:v>
                </c:pt>
                <c:pt idx="2879">
                  <c:v>4.5350000000000001</c:v>
                </c:pt>
                <c:pt idx="2880">
                  <c:v>4.58</c:v>
                </c:pt>
                <c:pt idx="2881">
                  <c:v>4.6049999999999933</c:v>
                </c:pt>
                <c:pt idx="2882">
                  <c:v>4.5219999999999985</c:v>
                </c:pt>
                <c:pt idx="2883">
                  <c:v>4.4749999999999996</c:v>
                </c:pt>
                <c:pt idx="2884">
                  <c:v>4.5179999999999945</c:v>
                </c:pt>
                <c:pt idx="2885">
                  <c:v>4.5289999999999955</c:v>
                </c:pt>
                <c:pt idx="2886">
                  <c:v>4.58</c:v>
                </c:pt>
                <c:pt idx="2887">
                  <c:v>4.4390000000000081</c:v>
                </c:pt>
                <c:pt idx="2888">
                  <c:v>4.5549999999999926</c:v>
                </c:pt>
                <c:pt idx="2889">
                  <c:v>4.7139999999999995</c:v>
                </c:pt>
                <c:pt idx="2890">
                  <c:v>4.7430000000000003</c:v>
                </c:pt>
                <c:pt idx="2891">
                  <c:v>4.5679999999999916</c:v>
                </c:pt>
                <c:pt idx="2892">
                  <c:v>4.5449999999999955</c:v>
                </c:pt>
                <c:pt idx="2893">
                  <c:v>4.7389999999999999</c:v>
                </c:pt>
                <c:pt idx="2894">
                  <c:v>4.5639999999999965</c:v>
                </c:pt>
                <c:pt idx="2895">
                  <c:v>4.6149999999999913</c:v>
                </c:pt>
                <c:pt idx="2896">
                  <c:v>4.6760000000000002</c:v>
                </c:pt>
                <c:pt idx="2897">
                  <c:v>4.6099999999999985</c:v>
                </c:pt>
                <c:pt idx="2898">
                  <c:v>4.484</c:v>
                </c:pt>
                <c:pt idx="2899">
                  <c:v>4.5439999999999996</c:v>
                </c:pt>
                <c:pt idx="2900">
                  <c:v>4.53</c:v>
                </c:pt>
                <c:pt idx="2901">
                  <c:v>4.5419999999999998</c:v>
                </c:pt>
                <c:pt idx="2902">
                  <c:v>4.5519999999999996</c:v>
                </c:pt>
                <c:pt idx="2903">
                  <c:v>4.4459999999999997</c:v>
                </c:pt>
                <c:pt idx="2904">
                  <c:v>4.6289999999999916</c:v>
                </c:pt>
                <c:pt idx="2905">
                  <c:v>4.6209999999999933</c:v>
                </c:pt>
                <c:pt idx="2906">
                  <c:v>4.5279999999999916</c:v>
                </c:pt>
                <c:pt idx="2907">
                  <c:v>4.54</c:v>
                </c:pt>
                <c:pt idx="2908">
                  <c:v>4.6059999999999945</c:v>
                </c:pt>
                <c:pt idx="2909">
                  <c:v>4.5759999999999996</c:v>
                </c:pt>
                <c:pt idx="2910">
                  <c:v>4.4969999999999999</c:v>
                </c:pt>
                <c:pt idx="2911">
                  <c:v>4.5869999999999997</c:v>
                </c:pt>
                <c:pt idx="2912">
                  <c:v>4.5789999999999997</c:v>
                </c:pt>
                <c:pt idx="2913">
                  <c:v>4.585</c:v>
                </c:pt>
                <c:pt idx="2914">
                  <c:v>4.5730000000000004</c:v>
                </c:pt>
                <c:pt idx="2915">
                  <c:v>4.5289999999999955</c:v>
                </c:pt>
                <c:pt idx="2916">
                  <c:v>4.508</c:v>
                </c:pt>
                <c:pt idx="2917">
                  <c:v>4.5269999999999975</c:v>
                </c:pt>
                <c:pt idx="2918">
                  <c:v>4.6249999999999885</c:v>
                </c:pt>
                <c:pt idx="2919">
                  <c:v>4.5659999999999945</c:v>
                </c:pt>
                <c:pt idx="2920">
                  <c:v>4.5949999999999926</c:v>
                </c:pt>
                <c:pt idx="2921">
                  <c:v>4.6179999999999914</c:v>
                </c:pt>
                <c:pt idx="2922">
                  <c:v>4.5609999999999955</c:v>
                </c:pt>
                <c:pt idx="2923">
                  <c:v>4.6229999999999913</c:v>
                </c:pt>
                <c:pt idx="2924">
                  <c:v>4.6519999999999975</c:v>
                </c:pt>
                <c:pt idx="2925">
                  <c:v>4.5469999999999997</c:v>
                </c:pt>
                <c:pt idx="2926">
                  <c:v>4.681</c:v>
                </c:pt>
                <c:pt idx="2927">
                  <c:v>4.6890000000000001</c:v>
                </c:pt>
                <c:pt idx="2928">
                  <c:v>4.63</c:v>
                </c:pt>
                <c:pt idx="2929">
                  <c:v>4.585</c:v>
                </c:pt>
                <c:pt idx="2930">
                  <c:v>4.6239999999999917</c:v>
                </c:pt>
                <c:pt idx="2931">
                  <c:v>4.6189999999999927</c:v>
                </c:pt>
                <c:pt idx="2932">
                  <c:v>4.5619999999999985</c:v>
                </c:pt>
                <c:pt idx="2933">
                  <c:v>4.6469999999999985</c:v>
                </c:pt>
                <c:pt idx="2934">
                  <c:v>4.5510000000000002</c:v>
                </c:pt>
                <c:pt idx="2935">
                  <c:v>4.593</c:v>
                </c:pt>
                <c:pt idx="2936">
                  <c:v>4.6339999999999995</c:v>
                </c:pt>
                <c:pt idx="2937">
                  <c:v>4.71</c:v>
                </c:pt>
                <c:pt idx="2938">
                  <c:v>4.5789999999999997</c:v>
                </c:pt>
                <c:pt idx="2939">
                  <c:v>4.5990000000000002</c:v>
                </c:pt>
                <c:pt idx="2940">
                  <c:v>4.6339999999999995</c:v>
                </c:pt>
                <c:pt idx="2941">
                  <c:v>4.6469999999999985</c:v>
                </c:pt>
                <c:pt idx="2942">
                  <c:v>4.7089999999999996</c:v>
                </c:pt>
                <c:pt idx="2943">
                  <c:v>4.6619999999999955</c:v>
                </c:pt>
                <c:pt idx="2944">
                  <c:v>4.6349999999999945</c:v>
                </c:pt>
                <c:pt idx="2945">
                  <c:v>4.766</c:v>
                </c:pt>
                <c:pt idx="2946">
                  <c:v>4.6449999999999916</c:v>
                </c:pt>
                <c:pt idx="2947">
                  <c:v>4.6069999999999975</c:v>
                </c:pt>
                <c:pt idx="2948">
                  <c:v>4.7089999999999996</c:v>
                </c:pt>
                <c:pt idx="2949">
                  <c:v>4.7119999999999997</c:v>
                </c:pt>
                <c:pt idx="2950">
                  <c:v>4.742</c:v>
                </c:pt>
                <c:pt idx="2951">
                  <c:v>4.6139999999999946</c:v>
                </c:pt>
                <c:pt idx="2952">
                  <c:v>4.6369999999999996</c:v>
                </c:pt>
                <c:pt idx="2953">
                  <c:v>4.6949999999999914</c:v>
                </c:pt>
                <c:pt idx="2954">
                  <c:v>4.7869999999999999</c:v>
                </c:pt>
                <c:pt idx="2955">
                  <c:v>4.7569999999999997</c:v>
                </c:pt>
                <c:pt idx="2956">
                  <c:v>4.7380000000000004</c:v>
                </c:pt>
                <c:pt idx="2957">
                  <c:v>4.7610000000000001</c:v>
                </c:pt>
                <c:pt idx="2958">
                  <c:v>4.7030000000000003</c:v>
                </c:pt>
                <c:pt idx="2959">
                  <c:v>4.7409999999999997</c:v>
                </c:pt>
                <c:pt idx="2960">
                  <c:v>4.6929999999999916</c:v>
                </c:pt>
                <c:pt idx="2961">
                  <c:v>4.6449999999999916</c:v>
                </c:pt>
                <c:pt idx="2962">
                  <c:v>4.7249999999999917</c:v>
                </c:pt>
                <c:pt idx="2963">
                  <c:v>4.7830000000000004</c:v>
                </c:pt>
                <c:pt idx="2964">
                  <c:v>4.7119999999999997</c:v>
                </c:pt>
                <c:pt idx="2965">
                  <c:v>4.7329999999999997</c:v>
                </c:pt>
                <c:pt idx="2966">
                  <c:v>4.7080000000000002</c:v>
                </c:pt>
                <c:pt idx="2967">
                  <c:v>4.7869999999999999</c:v>
                </c:pt>
                <c:pt idx="2968">
                  <c:v>4.875</c:v>
                </c:pt>
                <c:pt idx="2969">
                  <c:v>4.8710000000000004</c:v>
                </c:pt>
                <c:pt idx="2970">
                  <c:v>4.7809999999999997</c:v>
                </c:pt>
                <c:pt idx="2971">
                  <c:v>4.7939999999999996</c:v>
                </c:pt>
                <c:pt idx="2972">
                  <c:v>4.7699999999999996</c:v>
                </c:pt>
                <c:pt idx="2973">
                  <c:v>4.7539999999999996</c:v>
                </c:pt>
                <c:pt idx="2974">
                  <c:v>4.7619999999999996</c:v>
                </c:pt>
                <c:pt idx="2975">
                  <c:v>4.8109999999999955</c:v>
                </c:pt>
                <c:pt idx="2976">
                  <c:v>4.8010000000000002</c:v>
                </c:pt>
                <c:pt idx="2977">
                  <c:v>4.84</c:v>
                </c:pt>
                <c:pt idx="2978">
                  <c:v>4.7619999999999996</c:v>
                </c:pt>
                <c:pt idx="2979">
                  <c:v>4.915</c:v>
                </c:pt>
                <c:pt idx="2980">
                  <c:v>4.7539999999999996</c:v>
                </c:pt>
                <c:pt idx="2981">
                  <c:v>4.8219999999999965</c:v>
                </c:pt>
                <c:pt idx="2982">
                  <c:v>4.8090000000000002</c:v>
                </c:pt>
                <c:pt idx="2983">
                  <c:v>4.899</c:v>
                </c:pt>
                <c:pt idx="2984">
                  <c:v>4.8179999999999916</c:v>
                </c:pt>
                <c:pt idx="2985">
                  <c:v>4.7969999999999997</c:v>
                </c:pt>
                <c:pt idx="2986">
                  <c:v>4.9359999999999999</c:v>
                </c:pt>
                <c:pt idx="2987">
                  <c:v>4.8539999999999965</c:v>
                </c:pt>
                <c:pt idx="2988">
                  <c:v>4.7990000000000004</c:v>
                </c:pt>
                <c:pt idx="2989">
                  <c:v>4.8810000000000002</c:v>
                </c:pt>
                <c:pt idx="2990">
                  <c:v>4.899</c:v>
                </c:pt>
                <c:pt idx="2991">
                  <c:v>4.9320000000000004</c:v>
                </c:pt>
                <c:pt idx="2992">
                  <c:v>4.8789999999999996</c:v>
                </c:pt>
                <c:pt idx="2993">
                  <c:v>4.8490000000000002</c:v>
                </c:pt>
                <c:pt idx="2994">
                  <c:v>4.8199999999999985</c:v>
                </c:pt>
                <c:pt idx="2995">
                  <c:v>4.8869999999999996</c:v>
                </c:pt>
                <c:pt idx="2996">
                  <c:v>4.758</c:v>
                </c:pt>
                <c:pt idx="2997">
                  <c:v>4.915</c:v>
                </c:pt>
                <c:pt idx="2998">
                  <c:v>4.9700000000000024</c:v>
                </c:pt>
                <c:pt idx="2999">
                  <c:v>4.8119999999999985</c:v>
                </c:pt>
                <c:pt idx="3000">
                  <c:v>4.851</c:v>
                </c:pt>
                <c:pt idx="3001">
                  <c:v>4.835</c:v>
                </c:pt>
                <c:pt idx="3002">
                  <c:v>4.9249999999999945</c:v>
                </c:pt>
                <c:pt idx="3003">
                  <c:v>4.9470000000000001</c:v>
                </c:pt>
                <c:pt idx="3004">
                  <c:v>4.8559999999999945</c:v>
                </c:pt>
                <c:pt idx="3005">
                  <c:v>4.8639999999999946</c:v>
                </c:pt>
                <c:pt idx="3006">
                  <c:v>4.9260000000000002</c:v>
                </c:pt>
                <c:pt idx="3007">
                  <c:v>4.8339999999999996</c:v>
                </c:pt>
                <c:pt idx="3008">
                  <c:v>4.9329999999999998</c:v>
                </c:pt>
                <c:pt idx="3009">
                  <c:v>4.8949999999999916</c:v>
                </c:pt>
                <c:pt idx="3010">
                  <c:v>5.0910000000000002</c:v>
                </c:pt>
                <c:pt idx="3011">
                  <c:v>4.9880000000000004</c:v>
                </c:pt>
                <c:pt idx="3012">
                  <c:v>4.9269999999999996</c:v>
                </c:pt>
                <c:pt idx="3013">
                  <c:v>5.0639999999999965</c:v>
                </c:pt>
                <c:pt idx="3014">
                  <c:v>5.0780000000000003</c:v>
                </c:pt>
                <c:pt idx="3015">
                  <c:v>4.9820000000000002</c:v>
                </c:pt>
                <c:pt idx="3016">
                  <c:v>4.984</c:v>
                </c:pt>
                <c:pt idx="3017">
                  <c:v>4.9700000000000024</c:v>
                </c:pt>
                <c:pt idx="3018">
                  <c:v>5.0659999999999945</c:v>
                </c:pt>
                <c:pt idx="3019">
                  <c:v>5.0890000000000004</c:v>
                </c:pt>
                <c:pt idx="3020">
                  <c:v>5.03</c:v>
                </c:pt>
                <c:pt idx="3021">
                  <c:v>5.0110000000000001</c:v>
                </c:pt>
                <c:pt idx="3022">
                  <c:v>5.1519999999999975</c:v>
                </c:pt>
                <c:pt idx="3023">
                  <c:v>5.1629999999999914</c:v>
                </c:pt>
                <c:pt idx="3024">
                  <c:v>5.0229999999999926</c:v>
                </c:pt>
                <c:pt idx="3025">
                  <c:v>5.0819999999999999</c:v>
                </c:pt>
                <c:pt idx="3026">
                  <c:v>5.1360000000000001</c:v>
                </c:pt>
                <c:pt idx="3027">
                  <c:v>4.9160000000000004</c:v>
                </c:pt>
                <c:pt idx="3028">
                  <c:v>5.1319999999999997</c:v>
                </c:pt>
                <c:pt idx="3029">
                  <c:v>5.09</c:v>
                </c:pt>
                <c:pt idx="3030">
                  <c:v>5.0860000000000003</c:v>
                </c:pt>
                <c:pt idx="3031">
                  <c:v>5.0810000000000004</c:v>
                </c:pt>
                <c:pt idx="3032">
                  <c:v>5.0720000000000001</c:v>
                </c:pt>
                <c:pt idx="3033">
                  <c:v>5.1469999999999985</c:v>
                </c:pt>
                <c:pt idx="3034">
                  <c:v>5.1649999999999885</c:v>
                </c:pt>
                <c:pt idx="3035">
                  <c:v>5.0750000000000002</c:v>
                </c:pt>
                <c:pt idx="3036">
                  <c:v>5.0949999999999926</c:v>
                </c:pt>
                <c:pt idx="3037">
                  <c:v>5.1419999999999995</c:v>
                </c:pt>
                <c:pt idx="3038">
                  <c:v>5.1259999999999915</c:v>
                </c:pt>
                <c:pt idx="3039">
                  <c:v>5.0030000000000001</c:v>
                </c:pt>
                <c:pt idx="3040">
                  <c:v>5.2110000000000003</c:v>
                </c:pt>
                <c:pt idx="3041">
                  <c:v>5.1129999999999933</c:v>
                </c:pt>
                <c:pt idx="3042">
                  <c:v>5.2320000000000002</c:v>
                </c:pt>
                <c:pt idx="3043">
                  <c:v>5.0949999999999926</c:v>
                </c:pt>
                <c:pt idx="3044">
                  <c:v>5.1629999999999914</c:v>
                </c:pt>
                <c:pt idx="3045">
                  <c:v>5.1569999999999965</c:v>
                </c:pt>
                <c:pt idx="3046">
                  <c:v>5.1259999999999915</c:v>
                </c:pt>
                <c:pt idx="3047">
                  <c:v>5.2930000000000001</c:v>
                </c:pt>
                <c:pt idx="3048">
                  <c:v>5.1310000000000002</c:v>
                </c:pt>
                <c:pt idx="3049">
                  <c:v>5.0990000000000002</c:v>
                </c:pt>
                <c:pt idx="3050">
                  <c:v>5.2320000000000002</c:v>
                </c:pt>
                <c:pt idx="3051">
                  <c:v>5.0629999999999926</c:v>
                </c:pt>
                <c:pt idx="3052">
                  <c:v>5.2569999999999997</c:v>
                </c:pt>
                <c:pt idx="3053">
                  <c:v>5.1499999999999995</c:v>
                </c:pt>
                <c:pt idx="3054">
                  <c:v>5.242</c:v>
                </c:pt>
                <c:pt idx="3055">
                  <c:v>5.2239999999999975</c:v>
                </c:pt>
                <c:pt idx="3056">
                  <c:v>5.2039999999999997</c:v>
                </c:pt>
                <c:pt idx="3057">
                  <c:v>5.1639999999999926</c:v>
                </c:pt>
                <c:pt idx="3058">
                  <c:v>5.2279999999999927</c:v>
                </c:pt>
                <c:pt idx="3059">
                  <c:v>5.2439999999999998</c:v>
                </c:pt>
                <c:pt idx="3060">
                  <c:v>5.1949999999999914</c:v>
                </c:pt>
                <c:pt idx="3061">
                  <c:v>5.2709999999999999</c:v>
                </c:pt>
                <c:pt idx="3062">
                  <c:v>5.226</c:v>
                </c:pt>
                <c:pt idx="3063">
                  <c:v>5.2329999999999997</c:v>
                </c:pt>
                <c:pt idx="3064">
                  <c:v>5.2060000000000004</c:v>
                </c:pt>
                <c:pt idx="3065">
                  <c:v>5.18</c:v>
                </c:pt>
                <c:pt idx="3066">
                  <c:v>5.1839999999999975</c:v>
                </c:pt>
                <c:pt idx="3067">
                  <c:v>5.1239999999999917</c:v>
                </c:pt>
                <c:pt idx="3068">
                  <c:v>5.274</c:v>
                </c:pt>
                <c:pt idx="3069">
                  <c:v>5.2530000000000001</c:v>
                </c:pt>
                <c:pt idx="3070">
                  <c:v>5.3029999999999955</c:v>
                </c:pt>
                <c:pt idx="3071">
                  <c:v>5.1939999999999955</c:v>
                </c:pt>
                <c:pt idx="3072">
                  <c:v>5.2709999999999999</c:v>
                </c:pt>
                <c:pt idx="3073">
                  <c:v>5.2409999999999997</c:v>
                </c:pt>
                <c:pt idx="3074">
                  <c:v>5.4210000000000003</c:v>
                </c:pt>
                <c:pt idx="3075">
                  <c:v>5.1909999999999945</c:v>
                </c:pt>
                <c:pt idx="3076">
                  <c:v>5.1679999999999904</c:v>
                </c:pt>
                <c:pt idx="3077">
                  <c:v>5.2439999999999998</c:v>
                </c:pt>
                <c:pt idx="3078">
                  <c:v>5.2160000000000002</c:v>
                </c:pt>
                <c:pt idx="3079">
                  <c:v>5.2889999999999997</c:v>
                </c:pt>
                <c:pt idx="3080">
                  <c:v>5.266</c:v>
                </c:pt>
                <c:pt idx="3081">
                  <c:v>5.2190000000000003</c:v>
                </c:pt>
                <c:pt idx="3082">
                  <c:v>5.2219999999999995</c:v>
                </c:pt>
                <c:pt idx="3083">
                  <c:v>5.2489999999999997</c:v>
                </c:pt>
                <c:pt idx="3084">
                  <c:v>5.2430000000000003</c:v>
                </c:pt>
                <c:pt idx="3085">
                  <c:v>5.2569999999999997</c:v>
                </c:pt>
                <c:pt idx="3086">
                  <c:v>5.3479999999999945</c:v>
                </c:pt>
                <c:pt idx="3087">
                  <c:v>5.1760000000000002</c:v>
                </c:pt>
                <c:pt idx="3088">
                  <c:v>5.3079999999999945</c:v>
                </c:pt>
                <c:pt idx="3089">
                  <c:v>5.42</c:v>
                </c:pt>
                <c:pt idx="3090">
                  <c:v>5.2439999999999998</c:v>
                </c:pt>
                <c:pt idx="3091">
                  <c:v>5.1929999999999916</c:v>
                </c:pt>
                <c:pt idx="3092">
                  <c:v>5.2239999999999975</c:v>
                </c:pt>
                <c:pt idx="3093">
                  <c:v>5.3380000000000001</c:v>
                </c:pt>
                <c:pt idx="3094">
                  <c:v>5.1559999999999926</c:v>
                </c:pt>
                <c:pt idx="3095">
                  <c:v>5.1219999999999946</c:v>
                </c:pt>
                <c:pt idx="3096">
                  <c:v>5.1879999999999926</c:v>
                </c:pt>
                <c:pt idx="3097">
                  <c:v>5.1579999999999933</c:v>
                </c:pt>
                <c:pt idx="3098">
                  <c:v>5.2279999999999927</c:v>
                </c:pt>
                <c:pt idx="3099">
                  <c:v>5.25</c:v>
                </c:pt>
                <c:pt idx="3100">
                  <c:v>5.2060000000000004</c:v>
                </c:pt>
                <c:pt idx="3101">
                  <c:v>5.2770000000000001</c:v>
                </c:pt>
                <c:pt idx="3102">
                  <c:v>5.1869999999999985</c:v>
                </c:pt>
                <c:pt idx="3103">
                  <c:v>5.2380000000000004</c:v>
                </c:pt>
                <c:pt idx="3104">
                  <c:v>5.23</c:v>
                </c:pt>
                <c:pt idx="3105">
                  <c:v>5.2990000000000004</c:v>
                </c:pt>
                <c:pt idx="3106">
                  <c:v>5.2389999999999999</c:v>
                </c:pt>
                <c:pt idx="3107">
                  <c:v>5.1199999999999966</c:v>
                </c:pt>
                <c:pt idx="3108">
                  <c:v>5.2279999999999927</c:v>
                </c:pt>
                <c:pt idx="3109">
                  <c:v>5.1869999999999985</c:v>
                </c:pt>
                <c:pt idx="3110">
                  <c:v>5.1379999999999955</c:v>
                </c:pt>
                <c:pt idx="3111">
                  <c:v>5.1049999999999933</c:v>
                </c:pt>
                <c:pt idx="3112">
                  <c:v>5.14</c:v>
                </c:pt>
                <c:pt idx="3113">
                  <c:v>5.1749999999999945</c:v>
                </c:pt>
                <c:pt idx="3114">
                  <c:v>5.1829999999999945</c:v>
                </c:pt>
                <c:pt idx="3115">
                  <c:v>5.1149999999999913</c:v>
                </c:pt>
                <c:pt idx="3116">
                  <c:v>5.1659999999999933</c:v>
                </c:pt>
                <c:pt idx="3117">
                  <c:v>5.2380000000000004</c:v>
                </c:pt>
                <c:pt idx="3118">
                  <c:v>5.1189999999999927</c:v>
                </c:pt>
                <c:pt idx="3119">
                  <c:v>5.1029999999999927</c:v>
                </c:pt>
                <c:pt idx="3120">
                  <c:v>5.2219999999999995</c:v>
                </c:pt>
                <c:pt idx="3121">
                  <c:v>5.1679999999999904</c:v>
                </c:pt>
                <c:pt idx="3122">
                  <c:v>5.173</c:v>
                </c:pt>
                <c:pt idx="3123">
                  <c:v>5.0939999999999985</c:v>
                </c:pt>
                <c:pt idx="3124">
                  <c:v>5.1129999999999933</c:v>
                </c:pt>
                <c:pt idx="3125">
                  <c:v>5.1949999999999914</c:v>
                </c:pt>
                <c:pt idx="3126">
                  <c:v>5.1279999999999886</c:v>
                </c:pt>
                <c:pt idx="3127">
                  <c:v>5.1390000000000002</c:v>
                </c:pt>
                <c:pt idx="3128">
                  <c:v>5.0830000000000002</c:v>
                </c:pt>
                <c:pt idx="3129">
                  <c:v>5.1069999999999975</c:v>
                </c:pt>
                <c:pt idx="3130">
                  <c:v>5.0519999999999996</c:v>
                </c:pt>
                <c:pt idx="3131">
                  <c:v>5.0169999999999995</c:v>
                </c:pt>
                <c:pt idx="3132">
                  <c:v>4.9820000000000002</c:v>
                </c:pt>
                <c:pt idx="3133">
                  <c:v>5.0880000000000001</c:v>
                </c:pt>
                <c:pt idx="3134">
                  <c:v>5.0289999999999955</c:v>
                </c:pt>
                <c:pt idx="3135">
                  <c:v>5.17</c:v>
                </c:pt>
                <c:pt idx="3136">
                  <c:v>5.0679999999999916</c:v>
                </c:pt>
                <c:pt idx="3137">
                  <c:v>5.0330000000000004</c:v>
                </c:pt>
                <c:pt idx="3138">
                  <c:v>5.05</c:v>
                </c:pt>
                <c:pt idx="3139">
                  <c:v>4.9790000000000081</c:v>
                </c:pt>
                <c:pt idx="3140">
                  <c:v>5.0590000000000002</c:v>
                </c:pt>
                <c:pt idx="3141">
                  <c:v>5.0339999999999998</c:v>
                </c:pt>
                <c:pt idx="3142">
                  <c:v>4.9889999999999999</c:v>
                </c:pt>
                <c:pt idx="3143">
                  <c:v>4.9880000000000004</c:v>
                </c:pt>
                <c:pt idx="3144">
                  <c:v>5.008</c:v>
                </c:pt>
                <c:pt idx="3145">
                  <c:v>5.0179999999999945</c:v>
                </c:pt>
                <c:pt idx="3146">
                  <c:v>5.0720000000000001</c:v>
                </c:pt>
                <c:pt idx="3147">
                  <c:v>4.9980000000000002</c:v>
                </c:pt>
                <c:pt idx="3148">
                  <c:v>4.9429999999999996</c:v>
                </c:pt>
                <c:pt idx="3149">
                  <c:v>4.9139999999999997</c:v>
                </c:pt>
                <c:pt idx="3150">
                  <c:v>5.0169999999999995</c:v>
                </c:pt>
                <c:pt idx="3151">
                  <c:v>4.9760000000000071</c:v>
                </c:pt>
                <c:pt idx="3152">
                  <c:v>5.0169999999999995</c:v>
                </c:pt>
                <c:pt idx="3153">
                  <c:v>4.9180000000000001</c:v>
                </c:pt>
                <c:pt idx="3154">
                  <c:v>5.056</c:v>
                </c:pt>
                <c:pt idx="3155">
                  <c:v>4.952</c:v>
                </c:pt>
                <c:pt idx="3156">
                  <c:v>4.8730000000000002</c:v>
                </c:pt>
                <c:pt idx="3157">
                  <c:v>4.9239999999999995</c:v>
                </c:pt>
                <c:pt idx="3158">
                  <c:v>4.9619999999999997</c:v>
                </c:pt>
                <c:pt idx="3159">
                  <c:v>4.8669999999999956</c:v>
                </c:pt>
                <c:pt idx="3160">
                  <c:v>4.8839999999999995</c:v>
                </c:pt>
                <c:pt idx="3161">
                  <c:v>5.0229999999999926</c:v>
                </c:pt>
                <c:pt idx="3162">
                  <c:v>4.8810000000000002</c:v>
                </c:pt>
                <c:pt idx="3163">
                  <c:v>4.8819999999999997</c:v>
                </c:pt>
                <c:pt idx="3164">
                  <c:v>4.8929999999999945</c:v>
                </c:pt>
                <c:pt idx="3165">
                  <c:v>4.8199999999999985</c:v>
                </c:pt>
                <c:pt idx="3166">
                  <c:v>4.9710000000000081</c:v>
                </c:pt>
                <c:pt idx="3167">
                  <c:v>4.9219999999999997</c:v>
                </c:pt>
                <c:pt idx="3168">
                  <c:v>4.8559999999999945</c:v>
                </c:pt>
                <c:pt idx="3169">
                  <c:v>4.9219999999999997</c:v>
                </c:pt>
                <c:pt idx="3170">
                  <c:v>4.7809999999999997</c:v>
                </c:pt>
                <c:pt idx="3171">
                  <c:v>4.8269999999999955</c:v>
                </c:pt>
                <c:pt idx="3172">
                  <c:v>4.9059999999999997</c:v>
                </c:pt>
                <c:pt idx="3173">
                  <c:v>4.8109999999999955</c:v>
                </c:pt>
                <c:pt idx="3174">
                  <c:v>4.8419999999999996</c:v>
                </c:pt>
                <c:pt idx="3175">
                  <c:v>4.7590000000000003</c:v>
                </c:pt>
                <c:pt idx="3176">
                  <c:v>4.7649999999999926</c:v>
                </c:pt>
                <c:pt idx="3177">
                  <c:v>4.7430000000000003</c:v>
                </c:pt>
                <c:pt idx="3178">
                  <c:v>4.7560000000000002</c:v>
                </c:pt>
                <c:pt idx="3179">
                  <c:v>4.7649999999999926</c:v>
                </c:pt>
                <c:pt idx="3180">
                  <c:v>4.8559999999999945</c:v>
                </c:pt>
                <c:pt idx="3181">
                  <c:v>4.7869999999999999</c:v>
                </c:pt>
                <c:pt idx="3182">
                  <c:v>4.79</c:v>
                </c:pt>
                <c:pt idx="3183">
                  <c:v>4.7450000000000001</c:v>
                </c:pt>
                <c:pt idx="3184">
                  <c:v>4.74</c:v>
                </c:pt>
                <c:pt idx="3185">
                  <c:v>4.7480000000000002</c:v>
                </c:pt>
                <c:pt idx="3186">
                  <c:v>4.7469999999999999</c:v>
                </c:pt>
                <c:pt idx="3187">
                  <c:v>4.7949999999999955</c:v>
                </c:pt>
                <c:pt idx="3188">
                  <c:v>4.6929999999999916</c:v>
                </c:pt>
                <c:pt idx="3189">
                  <c:v>4.7089999999999996</c:v>
                </c:pt>
                <c:pt idx="3190">
                  <c:v>4.7869999999999999</c:v>
                </c:pt>
                <c:pt idx="3191">
                  <c:v>4.7770000000000001</c:v>
                </c:pt>
                <c:pt idx="3192">
                  <c:v>4.7119999999999997</c:v>
                </c:pt>
                <c:pt idx="3193">
                  <c:v>4.7279999999999927</c:v>
                </c:pt>
                <c:pt idx="3194">
                  <c:v>4.7249999999999917</c:v>
                </c:pt>
                <c:pt idx="3195">
                  <c:v>4.6459999999999955</c:v>
                </c:pt>
                <c:pt idx="3196">
                  <c:v>4.6429999999999945</c:v>
                </c:pt>
                <c:pt idx="3197">
                  <c:v>4.7300000000000004</c:v>
                </c:pt>
                <c:pt idx="3198">
                  <c:v>4.6760000000000002</c:v>
                </c:pt>
                <c:pt idx="3199">
                  <c:v>4.6890000000000001</c:v>
                </c:pt>
                <c:pt idx="3200">
                  <c:v>4.7</c:v>
                </c:pt>
                <c:pt idx="3201">
                  <c:v>4.6369999999999996</c:v>
                </c:pt>
                <c:pt idx="3202">
                  <c:v>4.6879999999999926</c:v>
                </c:pt>
                <c:pt idx="3203">
                  <c:v>4.7089999999999996</c:v>
                </c:pt>
                <c:pt idx="3204">
                  <c:v>4.6139999999999946</c:v>
                </c:pt>
                <c:pt idx="3205">
                  <c:v>4.649</c:v>
                </c:pt>
                <c:pt idx="3206">
                  <c:v>4.6259999999999915</c:v>
                </c:pt>
                <c:pt idx="3207">
                  <c:v>4.5469999999999997</c:v>
                </c:pt>
                <c:pt idx="3208">
                  <c:v>4.6760000000000002</c:v>
                </c:pt>
                <c:pt idx="3209">
                  <c:v>4.5639999999999965</c:v>
                </c:pt>
                <c:pt idx="3210">
                  <c:v>4.6109999999999927</c:v>
                </c:pt>
                <c:pt idx="3211">
                  <c:v>4.5110000000000001</c:v>
                </c:pt>
                <c:pt idx="3212">
                  <c:v>4.5330000000000004</c:v>
                </c:pt>
                <c:pt idx="3213">
                  <c:v>4.4939999999999998</c:v>
                </c:pt>
                <c:pt idx="3214">
                  <c:v>4.7030000000000003</c:v>
                </c:pt>
                <c:pt idx="3215">
                  <c:v>4.6969999999999965</c:v>
                </c:pt>
                <c:pt idx="3216">
                  <c:v>4.4829999999999997</c:v>
                </c:pt>
                <c:pt idx="3217">
                  <c:v>4.6179999999999914</c:v>
                </c:pt>
                <c:pt idx="3218">
                  <c:v>4.6129999999999933</c:v>
                </c:pt>
                <c:pt idx="3219">
                  <c:v>4.6069999999999975</c:v>
                </c:pt>
                <c:pt idx="3220">
                  <c:v>4.5949999999999926</c:v>
                </c:pt>
                <c:pt idx="3221">
                  <c:v>4.55</c:v>
                </c:pt>
                <c:pt idx="3222">
                  <c:v>4.5510000000000002</c:v>
                </c:pt>
                <c:pt idx="3223">
                  <c:v>4.5679999999999916</c:v>
                </c:pt>
                <c:pt idx="3224">
                  <c:v>4.5139999999999985</c:v>
                </c:pt>
                <c:pt idx="3225">
                  <c:v>4.4850000000000003</c:v>
                </c:pt>
                <c:pt idx="3226">
                  <c:v>4.5669999999999975</c:v>
                </c:pt>
                <c:pt idx="3227">
                  <c:v>4.4409999999999998</c:v>
                </c:pt>
                <c:pt idx="3228">
                  <c:v>4.51</c:v>
                </c:pt>
                <c:pt idx="3229">
                  <c:v>4.5279999999999916</c:v>
                </c:pt>
                <c:pt idx="3230">
                  <c:v>4.5149999999999926</c:v>
                </c:pt>
                <c:pt idx="3231">
                  <c:v>4.5069999999999997</c:v>
                </c:pt>
                <c:pt idx="3232">
                  <c:v>4.4870000000000001</c:v>
                </c:pt>
                <c:pt idx="3233">
                  <c:v>4.4889999999999999</c:v>
                </c:pt>
                <c:pt idx="3234">
                  <c:v>4.4569999999999999</c:v>
                </c:pt>
                <c:pt idx="3235">
                  <c:v>4.5330000000000004</c:v>
                </c:pt>
                <c:pt idx="3236">
                  <c:v>4.4779999999999998</c:v>
                </c:pt>
                <c:pt idx="3237">
                  <c:v>4.4429999999999996</c:v>
                </c:pt>
                <c:pt idx="3238">
                  <c:v>4.4820000000000002</c:v>
                </c:pt>
                <c:pt idx="3239">
                  <c:v>4.4260000000000002</c:v>
                </c:pt>
                <c:pt idx="3240">
                  <c:v>4.5430000000000001</c:v>
                </c:pt>
                <c:pt idx="3241">
                  <c:v>4.4700000000000024</c:v>
                </c:pt>
                <c:pt idx="3242">
                  <c:v>4.3669999999999956</c:v>
                </c:pt>
                <c:pt idx="3243">
                  <c:v>4.51</c:v>
                </c:pt>
                <c:pt idx="3244">
                  <c:v>4.4279999999999955</c:v>
                </c:pt>
                <c:pt idx="3245">
                  <c:v>4.4639999999999995</c:v>
                </c:pt>
                <c:pt idx="3246">
                  <c:v>4.4610000000000003</c:v>
                </c:pt>
                <c:pt idx="3247">
                  <c:v>4.6159999999999917</c:v>
                </c:pt>
                <c:pt idx="3248">
                  <c:v>4.3730000000000002</c:v>
                </c:pt>
                <c:pt idx="3249">
                  <c:v>4.4589999999999996</c:v>
                </c:pt>
                <c:pt idx="3250">
                  <c:v>4.5269999999999975</c:v>
                </c:pt>
                <c:pt idx="3251">
                  <c:v>4.4000000000000004</c:v>
                </c:pt>
                <c:pt idx="3252">
                  <c:v>4.3979999999999926</c:v>
                </c:pt>
                <c:pt idx="3253">
                  <c:v>4.3619999999999965</c:v>
                </c:pt>
                <c:pt idx="3254">
                  <c:v>4.4329999999999998</c:v>
                </c:pt>
                <c:pt idx="3255">
                  <c:v>4.3579999999999917</c:v>
                </c:pt>
                <c:pt idx="3256">
                  <c:v>4.4390000000000081</c:v>
                </c:pt>
                <c:pt idx="3257">
                  <c:v>4.548</c:v>
                </c:pt>
                <c:pt idx="3258">
                  <c:v>4.359</c:v>
                </c:pt>
                <c:pt idx="3259">
                  <c:v>4.4660000000000002</c:v>
                </c:pt>
                <c:pt idx="3260">
                  <c:v>4.3879999999999955</c:v>
                </c:pt>
                <c:pt idx="3261">
                  <c:v>4.391</c:v>
                </c:pt>
                <c:pt idx="3262">
                  <c:v>4.4429999999999996</c:v>
                </c:pt>
                <c:pt idx="3263">
                  <c:v>4.4950000000000001</c:v>
                </c:pt>
                <c:pt idx="3264">
                  <c:v>4.4639999999999995</c:v>
                </c:pt>
                <c:pt idx="3265">
                  <c:v>4.5350000000000001</c:v>
                </c:pt>
                <c:pt idx="3266">
                  <c:v>4.4329999999999998</c:v>
                </c:pt>
                <c:pt idx="3267">
                  <c:v>4.3579999999999917</c:v>
                </c:pt>
                <c:pt idx="3268">
                  <c:v>4.4290000000000003</c:v>
                </c:pt>
                <c:pt idx="3269">
                  <c:v>4.5389999999999997</c:v>
                </c:pt>
                <c:pt idx="3270">
                  <c:v>4.4720000000000004</c:v>
                </c:pt>
                <c:pt idx="3271">
                  <c:v>4.3609999999999927</c:v>
                </c:pt>
                <c:pt idx="3272">
                  <c:v>4.4880000000000004</c:v>
                </c:pt>
                <c:pt idx="3273">
                  <c:v>4.4539999999999997</c:v>
                </c:pt>
                <c:pt idx="3274">
                  <c:v>4.4749999999999996</c:v>
                </c:pt>
                <c:pt idx="3275">
                  <c:v>4.399</c:v>
                </c:pt>
                <c:pt idx="3276">
                  <c:v>4.49</c:v>
                </c:pt>
                <c:pt idx="3277">
                  <c:v>4.3869999999999996</c:v>
                </c:pt>
                <c:pt idx="3278">
                  <c:v>4.4109999999999996</c:v>
                </c:pt>
                <c:pt idx="3279">
                  <c:v>4.3559999999999945</c:v>
                </c:pt>
                <c:pt idx="3280">
                  <c:v>4.5049999999999955</c:v>
                </c:pt>
                <c:pt idx="3281">
                  <c:v>4.4210000000000003</c:v>
                </c:pt>
                <c:pt idx="3282">
                  <c:v>4.4649999999999945</c:v>
                </c:pt>
                <c:pt idx="3283">
                  <c:v>4.6219999999999946</c:v>
                </c:pt>
                <c:pt idx="3284">
                  <c:v>4.4300000000000024</c:v>
                </c:pt>
                <c:pt idx="3285">
                  <c:v>4.4050000000000002</c:v>
                </c:pt>
                <c:pt idx="3286">
                  <c:v>4.492</c:v>
                </c:pt>
                <c:pt idx="3287">
                  <c:v>4.4459999999999997</c:v>
                </c:pt>
                <c:pt idx="3288">
                  <c:v>4.4260000000000002</c:v>
                </c:pt>
                <c:pt idx="3289">
                  <c:v>4.6139999999999946</c:v>
                </c:pt>
                <c:pt idx="3290">
                  <c:v>4.4489999999999998</c:v>
                </c:pt>
                <c:pt idx="3291">
                  <c:v>4.5410000000000004</c:v>
                </c:pt>
                <c:pt idx="3292">
                  <c:v>4.4370000000000003</c:v>
                </c:pt>
                <c:pt idx="3293">
                  <c:v>4.4909999999999997</c:v>
                </c:pt>
                <c:pt idx="3294">
                  <c:v>4.4980000000000002</c:v>
                </c:pt>
                <c:pt idx="3295">
                  <c:v>4.4550000000000001</c:v>
                </c:pt>
                <c:pt idx="3296">
                  <c:v>4.4180000000000001</c:v>
                </c:pt>
                <c:pt idx="3297">
                  <c:v>4.4119999999999999</c:v>
                </c:pt>
                <c:pt idx="3298">
                  <c:v>4.5279999999999916</c:v>
                </c:pt>
                <c:pt idx="3299">
                  <c:v>4.4669999999999996</c:v>
                </c:pt>
                <c:pt idx="3300">
                  <c:v>4.4569999999999999</c:v>
                </c:pt>
                <c:pt idx="3301">
                  <c:v>4.3760000000000003</c:v>
                </c:pt>
                <c:pt idx="3302">
                  <c:v>4.4459999999999997</c:v>
                </c:pt>
                <c:pt idx="3303">
                  <c:v>4.4539999999999997</c:v>
                </c:pt>
                <c:pt idx="3304">
                  <c:v>4.5309999999999997</c:v>
                </c:pt>
                <c:pt idx="3305">
                  <c:v>4.5169999999999995</c:v>
                </c:pt>
                <c:pt idx="3306">
                  <c:v>4.4639999999999995</c:v>
                </c:pt>
                <c:pt idx="3307">
                  <c:v>4.4729999999999999</c:v>
                </c:pt>
                <c:pt idx="3308">
                  <c:v>4.6189999999999927</c:v>
                </c:pt>
                <c:pt idx="3309">
                  <c:v>4.53</c:v>
                </c:pt>
                <c:pt idx="3310">
                  <c:v>4.516</c:v>
                </c:pt>
                <c:pt idx="3311">
                  <c:v>4.3839999999999995</c:v>
                </c:pt>
                <c:pt idx="3312">
                  <c:v>4.6279999999999886</c:v>
                </c:pt>
                <c:pt idx="3313">
                  <c:v>4.5090000000000003</c:v>
                </c:pt>
                <c:pt idx="3314">
                  <c:v>4.5569999999999995</c:v>
                </c:pt>
                <c:pt idx="3315">
                  <c:v>4.5599999999999996</c:v>
                </c:pt>
                <c:pt idx="3316">
                  <c:v>4.5149999999999926</c:v>
                </c:pt>
                <c:pt idx="3317">
                  <c:v>4.53</c:v>
                </c:pt>
                <c:pt idx="3318">
                  <c:v>4.5090000000000003</c:v>
                </c:pt>
                <c:pt idx="3319">
                  <c:v>4.57</c:v>
                </c:pt>
                <c:pt idx="3320">
                  <c:v>4.5969999999999995</c:v>
                </c:pt>
                <c:pt idx="3321">
                  <c:v>4.5439999999999996</c:v>
                </c:pt>
                <c:pt idx="3322">
                  <c:v>4.5789999999999997</c:v>
                </c:pt>
                <c:pt idx="3323">
                  <c:v>4.5839999999999996</c:v>
                </c:pt>
                <c:pt idx="3324">
                  <c:v>4.5529999999999955</c:v>
                </c:pt>
                <c:pt idx="3325">
                  <c:v>4.649</c:v>
                </c:pt>
                <c:pt idx="3326">
                  <c:v>4.5519999999999996</c:v>
                </c:pt>
                <c:pt idx="3327">
                  <c:v>4.6629999999999914</c:v>
                </c:pt>
                <c:pt idx="3328">
                  <c:v>4.5789999999999997</c:v>
                </c:pt>
                <c:pt idx="3329">
                  <c:v>4.55</c:v>
                </c:pt>
                <c:pt idx="3330">
                  <c:v>4.5939999999999985</c:v>
                </c:pt>
                <c:pt idx="3331">
                  <c:v>4.5819999999999999</c:v>
                </c:pt>
                <c:pt idx="3332">
                  <c:v>4.5659999999999945</c:v>
                </c:pt>
                <c:pt idx="3333">
                  <c:v>4.5679999999999916</c:v>
                </c:pt>
                <c:pt idx="3334">
                  <c:v>4.5869999999999997</c:v>
                </c:pt>
                <c:pt idx="3335">
                  <c:v>4.6949999999999914</c:v>
                </c:pt>
                <c:pt idx="3336">
                  <c:v>4.6899999999999995</c:v>
                </c:pt>
                <c:pt idx="3337">
                  <c:v>4.5750000000000002</c:v>
                </c:pt>
                <c:pt idx="3338">
                  <c:v>4.5279999999999916</c:v>
                </c:pt>
                <c:pt idx="3339">
                  <c:v>4.6429999999999945</c:v>
                </c:pt>
                <c:pt idx="3340">
                  <c:v>4.6239999999999917</c:v>
                </c:pt>
                <c:pt idx="3341">
                  <c:v>4.609</c:v>
                </c:pt>
                <c:pt idx="3342">
                  <c:v>4.6589999999999945</c:v>
                </c:pt>
                <c:pt idx="3343">
                  <c:v>4.7560000000000002</c:v>
                </c:pt>
                <c:pt idx="3344">
                  <c:v>4.6149999999999913</c:v>
                </c:pt>
                <c:pt idx="3345">
                  <c:v>4.7430000000000003</c:v>
                </c:pt>
                <c:pt idx="3346">
                  <c:v>4.6109999999999927</c:v>
                </c:pt>
                <c:pt idx="3347">
                  <c:v>4.6899999999999995</c:v>
                </c:pt>
                <c:pt idx="3348">
                  <c:v>4.5819999999999999</c:v>
                </c:pt>
                <c:pt idx="3349">
                  <c:v>4.6519999999999975</c:v>
                </c:pt>
                <c:pt idx="3350">
                  <c:v>4.7759999999999998</c:v>
                </c:pt>
                <c:pt idx="3351">
                  <c:v>4.7309999999999999</c:v>
                </c:pt>
                <c:pt idx="3352">
                  <c:v>4.7439999999999998</c:v>
                </c:pt>
                <c:pt idx="3353">
                  <c:v>4.7</c:v>
                </c:pt>
                <c:pt idx="3354">
                  <c:v>4.6859999999999955</c:v>
                </c:pt>
                <c:pt idx="3355">
                  <c:v>4.718</c:v>
                </c:pt>
                <c:pt idx="3356">
                  <c:v>4.6779999999999955</c:v>
                </c:pt>
                <c:pt idx="3357">
                  <c:v>4.6499999999999995</c:v>
                </c:pt>
                <c:pt idx="3358">
                  <c:v>4.7009999999999996</c:v>
                </c:pt>
                <c:pt idx="3359">
                  <c:v>4.6769999999999996</c:v>
                </c:pt>
                <c:pt idx="3360">
                  <c:v>4.7549999999999955</c:v>
                </c:pt>
                <c:pt idx="3361">
                  <c:v>4.7350000000000003</c:v>
                </c:pt>
                <c:pt idx="3362">
                  <c:v>4.7409999999999997</c:v>
                </c:pt>
                <c:pt idx="3363">
                  <c:v>4.7110000000000003</c:v>
                </c:pt>
                <c:pt idx="3364">
                  <c:v>4.7089999999999996</c:v>
                </c:pt>
                <c:pt idx="3365">
                  <c:v>4.7560000000000002</c:v>
                </c:pt>
                <c:pt idx="3366">
                  <c:v>4.7510000000000003</c:v>
                </c:pt>
                <c:pt idx="3367">
                  <c:v>4.7249999999999917</c:v>
                </c:pt>
                <c:pt idx="3368">
                  <c:v>4.8129999999999926</c:v>
                </c:pt>
                <c:pt idx="3369">
                  <c:v>4.8569999999999975</c:v>
                </c:pt>
                <c:pt idx="3370">
                  <c:v>4.641</c:v>
                </c:pt>
                <c:pt idx="3371">
                  <c:v>4.835</c:v>
                </c:pt>
                <c:pt idx="3372">
                  <c:v>4.7750000000000004</c:v>
                </c:pt>
                <c:pt idx="3373">
                  <c:v>4.798</c:v>
                </c:pt>
                <c:pt idx="3374">
                  <c:v>4.8479999999999945</c:v>
                </c:pt>
                <c:pt idx="3375">
                  <c:v>4.9130000000000003</c:v>
                </c:pt>
                <c:pt idx="3376">
                  <c:v>4.8899999999999997</c:v>
                </c:pt>
                <c:pt idx="3377">
                  <c:v>4.83</c:v>
                </c:pt>
                <c:pt idx="3378">
                  <c:v>4.7990000000000004</c:v>
                </c:pt>
                <c:pt idx="3379">
                  <c:v>4.8619999999999965</c:v>
                </c:pt>
                <c:pt idx="3380">
                  <c:v>4.8259999999999916</c:v>
                </c:pt>
                <c:pt idx="3381">
                  <c:v>4.7859999999999996</c:v>
                </c:pt>
                <c:pt idx="3382">
                  <c:v>4.8649999999999913</c:v>
                </c:pt>
                <c:pt idx="3383">
                  <c:v>4.798</c:v>
                </c:pt>
                <c:pt idx="3384">
                  <c:v>4.835</c:v>
                </c:pt>
                <c:pt idx="3385">
                  <c:v>4.8</c:v>
                </c:pt>
                <c:pt idx="3386">
                  <c:v>4.8479999999999945</c:v>
                </c:pt>
                <c:pt idx="3387">
                  <c:v>4.8490000000000002</c:v>
                </c:pt>
                <c:pt idx="3388">
                  <c:v>4.907</c:v>
                </c:pt>
                <c:pt idx="3389">
                  <c:v>4.8449999999999926</c:v>
                </c:pt>
                <c:pt idx="3390">
                  <c:v>5.0060000000000002</c:v>
                </c:pt>
                <c:pt idx="3391">
                  <c:v>4.7539999999999996</c:v>
                </c:pt>
                <c:pt idx="3392">
                  <c:v>4.9239999999999995</c:v>
                </c:pt>
                <c:pt idx="3393">
                  <c:v>4.9550000000000001</c:v>
                </c:pt>
                <c:pt idx="3394">
                  <c:v>4.9320000000000004</c:v>
                </c:pt>
                <c:pt idx="3395">
                  <c:v>4.95</c:v>
                </c:pt>
                <c:pt idx="3396">
                  <c:v>4.7919999999999998</c:v>
                </c:pt>
                <c:pt idx="3397">
                  <c:v>4.9180000000000001</c:v>
                </c:pt>
                <c:pt idx="3398">
                  <c:v>4.9290000000000003</c:v>
                </c:pt>
                <c:pt idx="3399">
                  <c:v>4.9400000000000004</c:v>
                </c:pt>
                <c:pt idx="3400">
                  <c:v>4.9009999999999998</c:v>
                </c:pt>
                <c:pt idx="3401">
                  <c:v>4.899</c:v>
                </c:pt>
                <c:pt idx="3402">
                  <c:v>4.9020000000000001</c:v>
                </c:pt>
                <c:pt idx="3403">
                  <c:v>4.96</c:v>
                </c:pt>
                <c:pt idx="3404">
                  <c:v>5.0139999999999985</c:v>
                </c:pt>
                <c:pt idx="3405">
                  <c:v>4.8279999999999914</c:v>
                </c:pt>
                <c:pt idx="3406">
                  <c:v>4.8869999999999996</c:v>
                </c:pt>
                <c:pt idx="3407">
                  <c:v>4.9029999999999996</c:v>
                </c:pt>
                <c:pt idx="3408">
                  <c:v>4.8639999999999946</c:v>
                </c:pt>
                <c:pt idx="3409">
                  <c:v>4.8390000000000004</c:v>
                </c:pt>
                <c:pt idx="3410">
                  <c:v>4.9589999999999996</c:v>
                </c:pt>
                <c:pt idx="3411">
                  <c:v>4.9239999999999995</c:v>
                </c:pt>
                <c:pt idx="3412">
                  <c:v>4.9740000000000002</c:v>
                </c:pt>
                <c:pt idx="3413">
                  <c:v>5.0510000000000002</c:v>
                </c:pt>
                <c:pt idx="3414">
                  <c:v>4.9550000000000001</c:v>
                </c:pt>
                <c:pt idx="3415">
                  <c:v>5.0669999999999975</c:v>
                </c:pt>
                <c:pt idx="3416">
                  <c:v>5.0449999999999955</c:v>
                </c:pt>
                <c:pt idx="3417">
                  <c:v>5.0090000000000003</c:v>
                </c:pt>
                <c:pt idx="3418">
                  <c:v>5.0430000000000001</c:v>
                </c:pt>
                <c:pt idx="3419">
                  <c:v>4.9980000000000002</c:v>
                </c:pt>
                <c:pt idx="3420">
                  <c:v>5.0010000000000003</c:v>
                </c:pt>
                <c:pt idx="3421">
                  <c:v>5.0239999999999965</c:v>
                </c:pt>
                <c:pt idx="3422">
                  <c:v>5</c:v>
                </c:pt>
                <c:pt idx="3423">
                  <c:v>5.0639999999999965</c:v>
                </c:pt>
                <c:pt idx="3424">
                  <c:v>4.952</c:v>
                </c:pt>
                <c:pt idx="3425">
                  <c:v>5.0030000000000001</c:v>
                </c:pt>
                <c:pt idx="3426">
                  <c:v>5.0860000000000003</c:v>
                </c:pt>
                <c:pt idx="3427">
                  <c:v>5.04</c:v>
                </c:pt>
                <c:pt idx="3428">
                  <c:v>5.1649999999999885</c:v>
                </c:pt>
                <c:pt idx="3429">
                  <c:v>5.0229999999999926</c:v>
                </c:pt>
                <c:pt idx="3430">
                  <c:v>5.0789999999999997</c:v>
                </c:pt>
                <c:pt idx="3431">
                  <c:v>4.9340000000000002</c:v>
                </c:pt>
                <c:pt idx="3432">
                  <c:v>5.0759999999999996</c:v>
                </c:pt>
                <c:pt idx="3433">
                  <c:v>5.1259999999999915</c:v>
                </c:pt>
                <c:pt idx="3434">
                  <c:v>5.1459999999999955</c:v>
                </c:pt>
                <c:pt idx="3435">
                  <c:v>5.1059999999999945</c:v>
                </c:pt>
                <c:pt idx="3436">
                  <c:v>5.0569999999999995</c:v>
                </c:pt>
                <c:pt idx="3437">
                  <c:v>5.05</c:v>
                </c:pt>
                <c:pt idx="3438">
                  <c:v>5.0529999999999955</c:v>
                </c:pt>
                <c:pt idx="3439">
                  <c:v>5.056</c:v>
                </c:pt>
                <c:pt idx="3440">
                  <c:v>5.0969999999999995</c:v>
                </c:pt>
                <c:pt idx="3441">
                  <c:v>5.1459999999999955</c:v>
                </c:pt>
                <c:pt idx="3442">
                  <c:v>5.1859999999999955</c:v>
                </c:pt>
                <c:pt idx="3443">
                  <c:v>5.1469999999999985</c:v>
                </c:pt>
                <c:pt idx="3444">
                  <c:v>5.0780000000000003</c:v>
                </c:pt>
                <c:pt idx="3445">
                  <c:v>5.1129999999999933</c:v>
                </c:pt>
                <c:pt idx="3446">
                  <c:v>5.1569999999999965</c:v>
                </c:pt>
                <c:pt idx="3447">
                  <c:v>5.1739999999999995</c:v>
                </c:pt>
                <c:pt idx="3448">
                  <c:v>5.181</c:v>
                </c:pt>
                <c:pt idx="3449">
                  <c:v>5.2290000000000001</c:v>
                </c:pt>
                <c:pt idx="3450">
                  <c:v>5.1349999999999945</c:v>
                </c:pt>
                <c:pt idx="3451">
                  <c:v>5.2720000000000002</c:v>
                </c:pt>
                <c:pt idx="3452">
                  <c:v>5.1419999999999995</c:v>
                </c:pt>
                <c:pt idx="3453">
                  <c:v>5.2809999999999997</c:v>
                </c:pt>
                <c:pt idx="3454">
                  <c:v>5.1149999999999913</c:v>
                </c:pt>
                <c:pt idx="3455">
                  <c:v>5.2489999999999997</c:v>
                </c:pt>
                <c:pt idx="3456">
                  <c:v>5.2830000000000004</c:v>
                </c:pt>
                <c:pt idx="3457">
                  <c:v>5.1119999999999965</c:v>
                </c:pt>
                <c:pt idx="3458">
                  <c:v>5.1449999999999916</c:v>
                </c:pt>
                <c:pt idx="3459">
                  <c:v>5.1559999999999926</c:v>
                </c:pt>
                <c:pt idx="3460">
                  <c:v>5.3710000000000004</c:v>
                </c:pt>
                <c:pt idx="3461">
                  <c:v>5.2</c:v>
                </c:pt>
                <c:pt idx="3462">
                  <c:v>5.2309999999999999</c:v>
                </c:pt>
                <c:pt idx="3463">
                  <c:v>5.2450000000000001</c:v>
                </c:pt>
                <c:pt idx="3464">
                  <c:v>5.2480000000000002</c:v>
                </c:pt>
                <c:pt idx="3465">
                  <c:v>5.2709999999999999</c:v>
                </c:pt>
                <c:pt idx="3466">
                  <c:v>5.1919999999999975</c:v>
                </c:pt>
                <c:pt idx="3467">
                  <c:v>5.1969999999999965</c:v>
                </c:pt>
                <c:pt idx="3468">
                  <c:v>5.1929999999999916</c:v>
                </c:pt>
                <c:pt idx="3469">
                  <c:v>5.1619999999999955</c:v>
                </c:pt>
                <c:pt idx="3470">
                  <c:v>5.2089999999999996</c:v>
                </c:pt>
                <c:pt idx="3471">
                  <c:v>5.2119999999999997</c:v>
                </c:pt>
                <c:pt idx="3472">
                  <c:v>5.1149999999999913</c:v>
                </c:pt>
                <c:pt idx="3473">
                  <c:v>5.1679999999999904</c:v>
                </c:pt>
                <c:pt idx="3474">
                  <c:v>5.3109999999999955</c:v>
                </c:pt>
                <c:pt idx="3475">
                  <c:v>5.1749999999999945</c:v>
                </c:pt>
                <c:pt idx="3476">
                  <c:v>5.2839999999999998</c:v>
                </c:pt>
                <c:pt idx="3477">
                  <c:v>5.2210000000000001</c:v>
                </c:pt>
                <c:pt idx="3478">
                  <c:v>5.1439999999999975</c:v>
                </c:pt>
                <c:pt idx="3479">
                  <c:v>5.1289999999999916</c:v>
                </c:pt>
                <c:pt idx="3480">
                  <c:v>5.1419999999999995</c:v>
                </c:pt>
                <c:pt idx="3481">
                  <c:v>5.17</c:v>
                </c:pt>
                <c:pt idx="3482">
                  <c:v>5.1689999999999916</c:v>
                </c:pt>
                <c:pt idx="3483">
                  <c:v>5.35</c:v>
                </c:pt>
                <c:pt idx="3484">
                  <c:v>5.226</c:v>
                </c:pt>
                <c:pt idx="3485">
                  <c:v>5.1069999999999975</c:v>
                </c:pt>
                <c:pt idx="3486">
                  <c:v>5.25</c:v>
                </c:pt>
                <c:pt idx="3487">
                  <c:v>5.23</c:v>
                </c:pt>
                <c:pt idx="3488">
                  <c:v>5.1639999999999926</c:v>
                </c:pt>
                <c:pt idx="3489">
                  <c:v>5.2320000000000002</c:v>
                </c:pt>
                <c:pt idx="3490">
                  <c:v>5.1249999999999885</c:v>
                </c:pt>
                <c:pt idx="3491">
                  <c:v>5.2190000000000003</c:v>
                </c:pt>
                <c:pt idx="3492">
                  <c:v>5.2030000000000003</c:v>
                </c:pt>
                <c:pt idx="3493">
                  <c:v>5.2409999999999997</c:v>
                </c:pt>
                <c:pt idx="3494">
                  <c:v>5.1649999999999885</c:v>
                </c:pt>
                <c:pt idx="3495">
                  <c:v>5.2510000000000003</c:v>
                </c:pt>
                <c:pt idx="3496">
                  <c:v>5.2080000000000002</c:v>
                </c:pt>
                <c:pt idx="3497">
                  <c:v>5.2239999999999975</c:v>
                </c:pt>
                <c:pt idx="3498">
                  <c:v>5.2130000000000001</c:v>
                </c:pt>
                <c:pt idx="3499">
                  <c:v>5.1499999999999995</c:v>
                </c:pt>
                <c:pt idx="3500">
                  <c:v>5.21</c:v>
                </c:pt>
                <c:pt idx="3501">
                  <c:v>5.25</c:v>
                </c:pt>
                <c:pt idx="3502">
                  <c:v>5.2139999999999995</c:v>
                </c:pt>
                <c:pt idx="3503">
                  <c:v>5.2910000000000004</c:v>
                </c:pt>
                <c:pt idx="3504">
                  <c:v>5.2569999999999997</c:v>
                </c:pt>
                <c:pt idx="3505">
                  <c:v>5.1879999999999926</c:v>
                </c:pt>
                <c:pt idx="3506">
                  <c:v>5.2030000000000003</c:v>
                </c:pt>
                <c:pt idx="3507">
                  <c:v>5.2649999999999926</c:v>
                </c:pt>
                <c:pt idx="3508">
                  <c:v>5.31</c:v>
                </c:pt>
                <c:pt idx="3509">
                  <c:v>5.2639999999999985</c:v>
                </c:pt>
                <c:pt idx="3510">
                  <c:v>5.23</c:v>
                </c:pt>
                <c:pt idx="3511">
                  <c:v>5.1649999999999885</c:v>
                </c:pt>
                <c:pt idx="3512">
                  <c:v>5.2370000000000001</c:v>
                </c:pt>
                <c:pt idx="3513">
                  <c:v>5.2380000000000004</c:v>
                </c:pt>
                <c:pt idx="3514">
                  <c:v>5.1859999999999955</c:v>
                </c:pt>
                <c:pt idx="3515">
                  <c:v>5.1419999999999995</c:v>
                </c:pt>
                <c:pt idx="3516">
                  <c:v>5.2930000000000001</c:v>
                </c:pt>
                <c:pt idx="3517">
                  <c:v>5.1169999999999956</c:v>
                </c:pt>
                <c:pt idx="3518">
                  <c:v>5.1609999999999916</c:v>
                </c:pt>
                <c:pt idx="3519">
                  <c:v>5.173</c:v>
                </c:pt>
                <c:pt idx="3520">
                  <c:v>5.2039999999999997</c:v>
                </c:pt>
                <c:pt idx="3521">
                  <c:v>5.1609999999999916</c:v>
                </c:pt>
                <c:pt idx="3522">
                  <c:v>5.1599999999999975</c:v>
                </c:pt>
                <c:pt idx="3523">
                  <c:v>5.1949999999999914</c:v>
                </c:pt>
                <c:pt idx="3524">
                  <c:v>5.2009999999999996</c:v>
                </c:pt>
                <c:pt idx="3525">
                  <c:v>5.1429999999999945</c:v>
                </c:pt>
                <c:pt idx="3526">
                  <c:v>5.0979999999999945</c:v>
                </c:pt>
                <c:pt idx="3527">
                  <c:v>5.1790000000000003</c:v>
                </c:pt>
                <c:pt idx="3528">
                  <c:v>5.1459999999999955</c:v>
                </c:pt>
                <c:pt idx="3529">
                  <c:v>5.1569999999999965</c:v>
                </c:pt>
                <c:pt idx="3530">
                  <c:v>5.1159999999999917</c:v>
                </c:pt>
                <c:pt idx="3531">
                  <c:v>5.0490000000000004</c:v>
                </c:pt>
                <c:pt idx="3532">
                  <c:v>5.1439999999999975</c:v>
                </c:pt>
                <c:pt idx="3533">
                  <c:v>5.1619999999999955</c:v>
                </c:pt>
                <c:pt idx="3534">
                  <c:v>5.0010000000000003</c:v>
                </c:pt>
                <c:pt idx="3535">
                  <c:v>5.0519999999999996</c:v>
                </c:pt>
                <c:pt idx="3536">
                  <c:v>5.2080000000000002</c:v>
                </c:pt>
                <c:pt idx="3537">
                  <c:v>5.0939999999999985</c:v>
                </c:pt>
                <c:pt idx="3538">
                  <c:v>5.202</c:v>
                </c:pt>
                <c:pt idx="3539">
                  <c:v>4.9960000000000004</c:v>
                </c:pt>
                <c:pt idx="3540">
                  <c:v>4.9859999999999998</c:v>
                </c:pt>
                <c:pt idx="3541">
                  <c:v>5.0579999999999945</c:v>
                </c:pt>
                <c:pt idx="3542">
                  <c:v>5.0460000000000003</c:v>
                </c:pt>
                <c:pt idx="3543">
                  <c:v>5.0759999999999996</c:v>
                </c:pt>
                <c:pt idx="3544">
                  <c:v>5.1199999999999966</c:v>
                </c:pt>
                <c:pt idx="3545">
                  <c:v>5.0199999999999996</c:v>
                </c:pt>
                <c:pt idx="3546">
                  <c:v>4.9639999999999995</c:v>
                </c:pt>
                <c:pt idx="3547">
                  <c:v>5.0669999999999975</c:v>
                </c:pt>
                <c:pt idx="3548">
                  <c:v>5.1229999999999913</c:v>
                </c:pt>
                <c:pt idx="3549">
                  <c:v>5.0309999999999997</c:v>
                </c:pt>
                <c:pt idx="3550">
                  <c:v>5.1449999999999916</c:v>
                </c:pt>
                <c:pt idx="3551">
                  <c:v>5.0750000000000002</c:v>
                </c:pt>
                <c:pt idx="3552">
                  <c:v>5.0419999999999998</c:v>
                </c:pt>
                <c:pt idx="3553">
                  <c:v>4.9669999999999996</c:v>
                </c:pt>
                <c:pt idx="3554">
                  <c:v>4.968</c:v>
                </c:pt>
                <c:pt idx="3555">
                  <c:v>5.0410000000000004</c:v>
                </c:pt>
                <c:pt idx="3556">
                  <c:v>5.0369999999999999</c:v>
                </c:pt>
                <c:pt idx="3557">
                  <c:v>4.95</c:v>
                </c:pt>
                <c:pt idx="3558">
                  <c:v>4.9829999999999997</c:v>
                </c:pt>
                <c:pt idx="3559">
                  <c:v>4.9130000000000003</c:v>
                </c:pt>
                <c:pt idx="3560">
                  <c:v>4.8939999999999975</c:v>
                </c:pt>
                <c:pt idx="3561">
                  <c:v>4.9020000000000001</c:v>
                </c:pt>
                <c:pt idx="3562">
                  <c:v>5.0069999999999997</c:v>
                </c:pt>
                <c:pt idx="3563">
                  <c:v>4.9210000000000003</c:v>
                </c:pt>
                <c:pt idx="3564">
                  <c:v>5.0019999999999998</c:v>
                </c:pt>
                <c:pt idx="3565">
                  <c:v>0</c:v>
                </c:pt>
                <c:pt idx="3566">
                  <c:v>4.9290000000000003</c:v>
                </c:pt>
                <c:pt idx="3567">
                  <c:v>4.9660000000000002</c:v>
                </c:pt>
                <c:pt idx="3568">
                  <c:v>5.0469999999999997</c:v>
                </c:pt>
                <c:pt idx="3569">
                  <c:v>4.883</c:v>
                </c:pt>
                <c:pt idx="3570">
                  <c:v>4.8360000000000003</c:v>
                </c:pt>
                <c:pt idx="3571">
                  <c:v>4.8969999999999985</c:v>
                </c:pt>
                <c:pt idx="3572">
                  <c:v>4.9059999999999997</c:v>
                </c:pt>
                <c:pt idx="3573">
                  <c:v>4.9039999999999999</c:v>
                </c:pt>
                <c:pt idx="3574">
                  <c:v>4.8159999999999945</c:v>
                </c:pt>
                <c:pt idx="3575">
                  <c:v>4.8360000000000003</c:v>
                </c:pt>
                <c:pt idx="3576">
                  <c:v>4.9160000000000004</c:v>
                </c:pt>
                <c:pt idx="3577">
                  <c:v>4.9189999999999996</c:v>
                </c:pt>
                <c:pt idx="3578">
                  <c:v>4.8959999999999955</c:v>
                </c:pt>
                <c:pt idx="3579">
                  <c:v>4.7859999999999996</c:v>
                </c:pt>
                <c:pt idx="3580">
                  <c:v>4.8019999999999996</c:v>
                </c:pt>
                <c:pt idx="3581">
                  <c:v>4.8049999999999926</c:v>
                </c:pt>
                <c:pt idx="3582">
                  <c:v>4.8119999999999985</c:v>
                </c:pt>
                <c:pt idx="3583">
                  <c:v>4.7750000000000004</c:v>
                </c:pt>
                <c:pt idx="3584">
                  <c:v>4.8159999999999945</c:v>
                </c:pt>
                <c:pt idx="3585">
                  <c:v>4.8890000000000002</c:v>
                </c:pt>
                <c:pt idx="3586">
                  <c:v>4.8029999999999955</c:v>
                </c:pt>
                <c:pt idx="3587">
                  <c:v>4.7320000000000002</c:v>
                </c:pt>
                <c:pt idx="3588">
                  <c:v>4.7539999999999996</c:v>
                </c:pt>
                <c:pt idx="3589">
                  <c:v>4.7149999999999945</c:v>
                </c:pt>
                <c:pt idx="3590">
                  <c:v>4.7639999999999985</c:v>
                </c:pt>
                <c:pt idx="3591">
                  <c:v>4.6829999999999945</c:v>
                </c:pt>
                <c:pt idx="3592">
                  <c:v>4.7080000000000002</c:v>
                </c:pt>
                <c:pt idx="3593">
                  <c:v>4.72</c:v>
                </c:pt>
                <c:pt idx="3594">
                  <c:v>4.7439999999999998</c:v>
                </c:pt>
                <c:pt idx="3595">
                  <c:v>4.8119999999999985</c:v>
                </c:pt>
                <c:pt idx="3596">
                  <c:v>4.7290000000000001</c:v>
                </c:pt>
                <c:pt idx="3597">
                  <c:v>4.7149999999999945</c:v>
                </c:pt>
                <c:pt idx="3598">
                  <c:v>4.6919999999999975</c:v>
                </c:pt>
                <c:pt idx="3599">
                  <c:v>4.673</c:v>
                </c:pt>
                <c:pt idx="3600">
                  <c:v>4.6249999999999885</c:v>
                </c:pt>
                <c:pt idx="3601">
                  <c:v>4.6949999999999914</c:v>
                </c:pt>
                <c:pt idx="3602">
                  <c:v>4.6649999999999885</c:v>
                </c:pt>
                <c:pt idx="3603">
                  <c:v>4.71</c:v>
                </c:pt>
                <c:pt idx="3604">
                  <c:v>4.6099999999999985</c:v>
                </c:pt>
                <c:pt idx="3605">
                  <c:v>4.7050000000000001</c:v>
                </c:pt>
                <c:pt idx="3606">
                  <c:v>4.6129999999999933</c:v>
                </c:pt>
                <c:pt idx="3607">
                  <c:v>4.6049999999999933</c:v>
                </c:pt>
                <c:pt idx="3608">
                  <c:v>4.5279999999999916</c:v>
                </c:pt>
                <c:pt idx="3609">
                  <c:v>4.6929999999999916</c:v>
                </c:pt>
                <c:pt idx="3610">
                  <c:v>4.6369999999999996</c:v>
                </c:pt>
                <c:pt idx="3611">
                  <c:v>4.5639999999999965</c:v>
                </c:pt>
                <c:pt idx="3612">
                  <c:v>4.54</c:v>
                </c:pt>
                <c:pt idx="3613">
                  <c:v>4.5309999999999997</c:v>
                </c:pt>
                <c:pt idx="3614">
                  <c:v>4.5129999999999955</c:v>
                </c:pt>
                <c:pt idx="3615">
                  <c:v>4.6149999999999913</c:v>
                </c:pt>
                <c:pt idx="3616">
                  <c:v>4.5439999999999996</c:v>
                </c:pt>
                <c:pt idx="3617">
                  <c:v>4.5979999999999945</c:v>
                </c:pt>
                <c:pt idx="3618">
                  <c:v>4.548</c:v>
                </c:pt>
                <c:pt idx="3619">
                  <c:v>4.593</c:v>
                </c:pt>
                <c:pt idx="3620">
                  <c:v>4.5069999999999997</c:v>
                </c:pt>
                <c:pt idx="3621">
                  <c:v>4.556</c:v>
                </c:pt>
                <c:pt idx="3622">
                  <c:v>4.6169999999999956</c:v>
                </c:pt>
                <c:pt idx="3623">
                  <c:v>4.5410000000000004</c:v>
                </c:pt>
                <c:pt idx="3624">
                  <c:v>4.5880000000000001</c:v>
                </c:pt>
                <c:pt idx="3625">
                  <c:v>4.45</c:v>
                </c:pt>
                <c:pt idx="3626">
                  <c:v>4.415</c:v>
                </c:pt>
                <c:pt idx="3627">
                  <c:v>4.4969999999999999</c:v>
                </c:pt>
                <c:pt idx="3628">
                  <c:v>4.4109999999999996</c:v>
                </c:pt>
                <c:pt idx="3629">
                  <c:v>4.4790000000000081</c:v>
                </c:pt>
                <c:pt idx="3630">
                  <c:v>4.6149999999999913</c:v>
                </c:pt>
                <c:pt idx="3631">
                  <c:v>4.4969999999999999</c:v>
                </c:pt>
                <c:pt idx="3632">
                  <c:v>4.5179999999999945</c:v>
                </c:pt>
                <c:pt idx="3633">
                  <c:v>4.45</c:v>
                </c:pt>
                <c:pt idx="3634">
                  <c:v>4.5839999999999996</c:v>
                </c:pt>
                <c:pt idx="3635">
                  <c:v>4.4320000000000004</c:v>
                </c:pt>
                <c:pt idx="3636">
                  <c:v>4.4470000000000001</c:v>
                </c:pt>
                <c:pt idx="3637">
                  <c:v>4.4749999999999996</c:v>
                </c:pt>
                <c:pt idx="3638">
                  <c:v>4.4960000000000004</c:v>
                </c:pt>
                <c:pt idx="3639">
                  <c:v>4.4450000000000003</c:v>
                </c:pt>
                <c:pt idx="3640">
                  <c:v>4.5430000000000001</c:v>
                </c:pt>
                <c:pt idx="3641">
                  <c:v>4.4589999999999996</c:v>
                </c:pt>
                <c:pt idx="3642">
                  <c:v>4.4020000000000001</c:v>
                </c:pt>
                <c:pt idx="3643">
                  <c:v>4.3659999999999917</c:v>
                </c:pt>
                <c:pt idx="3644">
                  <c:v>4.4749999999999996</c:v>
                </c:pt>
                <c:pt idx="3645">
                  <c:v>4.3789999999999996</c:v>
                </c:pt>
                <c:pt idx="3646">
                  <c:v>4.4969999999999999</c:v>
                </c:pt>
                <c:pt idx="3647">
                  <c:v>4.3380000000000001</c:v>
                </c:pt>
                <c:pt idx="3648">
                  <c:v>4.4850000000000003</c:v>
                </c:pt>
                <c:pt idx="3649">
                  <c:v>4.37</c:v>
                </c:pt>
                <c:pt idx="3650">
                  <c:v>4.3679999999999914</c:v>
                </c:pt>
                <c:pt idx="3651">
                  <c:v>4.4290000000000003</c:v>
                </c:pt>
                <c:pt idx="3652">
                  <c:v>4.4649999999999945</c:v>
                </c:pt>
                <c:pt idx="3653">
                  <c:v>4.4470000000000001</c:v>
                </c:pt>
                <c:pt idx="3654">
                  <c:v>4.4189999999999996</c:v>
                </c:pt>
                <c:pt idx="3655">
                  <c:v>4.3519999999999985</c:v>
                </c:pt>
                <c:pt idx="3656">
                  <c:v>4.3689999999999927</c:v>
                </c:pt>
                <c:pt idx="3657">
                  <c:v>4.4589999999999996</c:v>
                </c:pt>
                <c:pt idx="3658">
                  <c:v>4.4169999999999998</c:v>
                </c:pt>
                <c:pt idx="3659">
                  <c:v>4.4610000000000003</c:v>
                </c:pt>
                <c:pt idx="3660">
                  <c:v>4.3449999999999926</c:v>
                </c:pt>
                <c:pt idx="3661">
                  <c:v>4.3649999999999913</c:v>
                </c:pt>
                <c:pt idx="3662">
                  <c:v>4.3029999999999955</c:v>
                </c:pt>
                <c:pt idx="3663">
                  <c:v>4.4300000000000024</c:v>
                </c:pt>
                <c:pt idx="3664">
                  <c:v>4.3849999999999945</c:v>
                </c:pt>
                <c:pt idx="3665">
                  <c:v>4.4710000000000081</c:v>
                </c:pt>
                <c:pt idx="3666">
                  <c:v>4.3369999999999997</c:v>
                </c:pt>
                <c:pt idx="3667">
                  <c:v>4.3360000000000003</c:v>
                </c:pt>
                <c:pt idx="3668">
                  <c:v>4.4560000000000004</c:v>
                </c:pt>
                <c:pt idx="3669">
                  <c:v>4.4210000000000003</c:v>
                </c:pt>
                <c:pt idx="3670">
                  <c:v>4.3129999999999926</c:v>
                </c:pt>
                <c:pt idx="3671">
                  <c:v>4.3229999999999933</c:v>
                </c:pt>
                <c:pt idx="3672">
                  <c:v>4.4189999999999996</c:v>
                </c:pt>
                <c:pt idx="3673">
                  <c:v>4.3479999999999945</c:v>
                </c:pt>
                <c:pt idx="3674">
                  <c:v>4.383</c:v>
                </c:pt>
                <c:pt idx="3675">
                  <c:v>4.4109999999999996</c:v>
                </c:pt>
                <c:pt idx="3676">
                  <c:v>4.3710000000000004</c:v>
                </c:pt>
                <c:pt idx="3677">
                  <c:v>4.4020000000000001</c:v>
                </c:pt>
                <c:pt idx="3678">
                  <c:v>4.33</c:v>
                </c:pt>
                <c:pt idx="3679">
                  <c:v>4.3839999999999995</c:v>
                </c:pt>
                <c:pt idx="3680">
                  <c:v>4.351</c:v>
                </c:pt>
                <c:pt idx="3681">
                  <c:v>4.4939999999999998</c:v>
                </c:pt>
                <c:pt idx="3682">
                  <c:v>4.3569999999999975</c:v>
                </c:pt>
                <c:pt idx="3683">
                  <c:v>4.3819999999999997</c:v>
                </c:pt>
                <c:pt idx="3684">
                  <c:v>4.4359999999999999</c:v>
                </c:pt>
                <c:pt idx="3685">
                  <c:v>4.3719999999999999</c:v>
                </c:pt>
                <c:pt idx="3686">
                  <c:v>4.4329999999999998</c:v>
                </c:pt>
                <c:pt idx="3687">
                  <c:v>4.4119999999999999</c:v>
                </c:pt>
                <c:pt idx="3688">
                  <c:v>4.4130000000000003</c:v>
                </c:pt>
                <c:pt idx="3689">
                  <c:v>4.3879999999999955</c:v>
                </c:pt>
                <c:pt idx="3690">
                  <c:v>4.3599999999999985</c:v>
                </c:pt>
                <c:pt idx="3691">
                  <c:v>4.3949999999999916</c:v>
                </c:pt>
                <c:pt idx="3692">
                  <c:v>4.4409999999999998</c:v>
                </c:pt>
                <c:pt idx="3693">
                  <c:v>4.49</c:v>
                </c:pt>
                <c:pt idx="3694">
                  <c:v>4.3229999999999933</c:v>
                </c:pt>
                <c:pt idx="3695">
                  <c:v>4.516</c:v>
                </c:pt>
                <c:pt idx="3696">
                  <c:v>4.4080000000000004</c:v>
                </c:pt>
                <c:pt idx="3697">
                  <c:v>4.4909999999999997</c:v>
                </c:pt>
                <c:pt idx="3698">
                  <c:v>4.423</c:v>
                </c:pt>
                <c:pt idx="3699">
                  <c:v>4.383</c:v>
                </c:pt>
                <c:pt idx="3700">
                  <c:v>4.4379999999999997</c:v>
                </c:pt>
                <c:pt idx="3701">
                  <c:v>4.3730000000000002</c:v>
                </c:pt>
                <c:pt idx="3702">
                  <c:v>4.5750000000000002</c:v>
                </c:pt>
                <c:pt idx="3703">
                  <c:v>4.3490000000000002</c:v>
                </c:pt>
                <c:pt idx="3704">
                  <c:v>4.335</c:v>
                </c:pt>
                <c:pt idx="3705">
                  <c:v>4.335</c:v>
                </c:pt>
                <c:pt idx="3706">
                  <c:v>4.3979999999999926</c:v>
                </c:pt>
                <c:pt idx="3707">
                  <c:v>4.45</c:v>
                </c:pt>
                <c:pt idx="3708">
                  <c:v>4.4459999999999997</c:v>
                </c:pt>
                <c:pt idx="3709">
                  <c:v>4.4779999999999998</c:v>
                </c:pt>
                <c:pt idx="3710">
                  <c:v>4.3860000000000001</c:v>
                </c:pt>
                <c:pt idx="3711">
                  <c:v>4.5039999999999996</c:v>
                </c:pt>
                <c:pt idx="3712">
                  <c:v>4.4580000000000002</c:v>
                </c:pt>
                <c:pt idx="3713">
                  <c:v>4.5030000000000001</c:v>
                </c:pt>
                <c:pt idx="3714">
                  <c:v>4.4119999999999999</c:v>
                </c:pt>
                <c:pt idx="3715">
                  <c:v>4.4349999999999996</c:v>
                </c:pt>
                <c:pt idx="3716">
                  <c:v>4.4800000000000004</c:v>
                </c:pt>
                <c:pt idx="3717">
                  <c:v>4.5049999999999955</c:v>
                </c:pt>
                <c:pt idx="3718">
                  <c:v>4.4470000000000001</c:v>
                </c:pt>
                <c:pt idx="3719">
                  <c:v>4.5239999999999965</c:v>
                </c:pt>
                <c:pt idx="3720">
                  <c:v>4.4180000000000001</c:v>
                </c:pt>
                <c:pt idx="3721">
                  <c:v>4.6269999999999945</c:v>
                </c:pt>
                <c:pt idx="3722">
                  <c:v>4.4870000000000001</c:v>
                </c:pt>
                <c:pt idx="3723">
                  <c:v>4.5419999999999998</c:v>
                </c:pt>
                <c:pt idx="3724">
                  <c:v>4.4260000000000002</c:v>
                </c:pt>
                <c:pt idx="3725">
                  <c:v>4.5229999999999926</c:v>
                </c:pt>
                <c:pt idx="3726">
                  <c:v>4.4809999999999999</c:v>
                </c:pt>
                <c:pt idx="3727">
                  <c:v>4.5460000000000003</c:v>
                </c:pt>
                <c:pt idx="3728">
                  <c:v>4.5739999999999998</c:v>
                </c:pt>
                <c:pt idx="3729">
                  <c:v>4.49</c:v>
                </c:pt>
                <c:pt idx="3730">
                  <c:v>4.5659999999999945</c:v>
                </c:pt>
                <c:pt idx="3731">
                  <c:v>4.4800000000000004</c:v>
                </c:pt>
                <c:pt idx="3732">
                  <c:v>4.4749999999999996</c:v>
                </c:pt>
                <c:pt idx="3733">
                  <c:v>4.569</c:v>
                </c:pt>
                <c:pt idx="3734">
                  <c:v>4.4950000000000001</c:v>
                </c:pt>
                <c:pt idx="3735">
                  <c:v>4.6899999999999995</c:v>
                </c:pt>
                <c:pt idx="3736">
                  <c:v>4.4550000000000001</c:v>
                </c:pt>
                <c:pt idx="3737">
                  <c:v>4.49</c:v>
                </c:pt>
                <c:pt idx="3738">
                  <c:v>4.5190000000000001</c:v>
                </c:pt>
                <c:pt idx="3739">
                  <c:v>4.5669999999999975</c:v>
                </c:pt>
                <c:pt idx="3740">
                  <c:v>4.6390000000000002</c:v>
                </c:pt>
                <c:pt idx="3741">
                  <c:v>4.5569999999999995</c:v>
                </c:pt>
                <c:pt idx="3742">
                  <c:v>4.55</c:v>
                </c:pt>
                <c:pt idx="3743">
                  <c:v>4.5739999999999998</c:v>
                </c:pt>
                <c:pt idx="3744">
                  <c:v>4.5839999999999996</c:v>
                </c:pt>
                <c:pt idx="3745">
                  <c:v>4.72</c:v>
                </c:pt>
                <c:pt idx="3746">
                  <c:v>4.5960000000000001</c:v>
                </c:pt>
                <c:pt idx="3747">
                  <c:v>4.6169999999999956</c:v>
                </c:pt>
                <c:pt idx="3748">
                  <c:v>4.5619999999999985</c:v>
                </c:pt>
                <c:pt idx="3749">
                  <c:v>4.6249999999999885</c:v>
                </c:pt>
                <c:pt idx="3750">
                  <c:v>4.6079999999999917</c:v>
                </c:pt>
                <c:pt idx="3751">
                  <c:v>4.5279999999999916</c:v>
                </c:pt>
                <c:pt idx="3752">
                  <c:v>4.6139999999999946</c:v>
                </c:pt>
                <c:pt idx="3753">
                  <c:v>4.6689999999999916</c:v>
                </c:pt>
                <c:pt idx="3754">
                  <c:v>4.6859999999999955</c:v>
                </c:pt>
                <c:pt idx="3755">
                  <c:v>4.7130000000000001</c:v>
                </c:pt>
                <c:pt idx="3756">
                  <c:v>4.55</c:v>
                </c:pt>
                <c:pt idx="3757">
                  <c:v>4.6339999999999995</c:v>
                </c:pt>
                <c:pt idx="3758">
                  <c:v>4.5860000000000003</c:v>
                </c:pt>
                <c:pt idx="3759">
                  <c:v>4.633</c:v>
                </c:pt>
                <c:pt idx="3760">
                  <c:v>4.5960000000000001</c:v>
                </c:pt>
                <c:pt idx="3761">
                  <c:v>4.5659999999999945</c:v>
                </c:pt>
                <c:pt idx="3762">
                  <c:v>4.5819999999999999</c:v>
                </c:pt>
                <c:pt idx="3763">
                  <c:v>4.7190000000000003</c:v>
                </c:pt>
                <c:pt idx="3764">
                  <c:v>4.641</c:v>
                </c:pt>
                <c:pt idx="3765">
                  <c:v>4.6169999999999956</c:v>
                </c:pt>
                <c:pt idx="3766">
                  <c:v>4.72</c:v>
                </c:pt>
                <c:pt idx="3767">
                  <c:v>4.5999999999999996</c:v>
                </c:pt>
                <c:pt idx="3768">
                  <c:v>4.5939999999999985</c:v>
                </c:pt>
                <c:pt idx="3769">
                  <c:v>4.718</c:v>
                </c:pt>
                <c:pt idx="3770">
                  <c:v>4.7050000000000001</c:v>
                </c:pt>
                <c:pt idx="3771">
                  <c:v>4.6319999999999997</c:v>
                </c:pt>
                <c:pt idx="3772">
                  <c:v>4.6369999999999996</c:v>
                </c:pt>
                <c:pt idx="3773">
                  <c:v>4.7530000000000001</c:v>
                </c:pt>
                <c:pt idx="3774">
                  <c:v>4.6639999999999926</c:v>
                </c:pt>
                <c:pt idx="3775">
                  <c:v>4.702</c:v>
                </c:pt>
                <c:pt idx="3776">
                  <c:v>4.7239999999999975</c:v>
                </c:pt>
                <c:pt idx="3777">
                  <c:v>4.6349999999999945</c:v>
                </c:pt>
                <c:pt idx="3778">
                  <c:v>4.72</c:v>
                </c:pt>
                <c:pt idx="3779">
                  <c:v>4.7770000000000001</c:v>
                </c:pt>
                <c:pt idx="3780">
                  <c:v>4.7370000000000001</c:v>
                </c:pt>
                <c:pt idx="3781">
                  <c:v>4.8109999999999955</c:v>
                </c:pt>
                <c:pt idx="3782">
                  <c:v>4.742</c:v>
                </c:pt>
                <c:pt idx="3783">
                  <c:v>4.7320000000000002</c:v>
                </c:pt>
                <c:pt idx="3784">
                  <c:v>4.673</c:v>
                </c:pt>
                <c:pt idx="3785">
                  <c:v>4.7370000000000001</c:v>
                </c:pt>
                <c:pt idx="3786">
                  <c:v>4.8819999999999997</c:v>
                </c:pt>
                <c:pt idx="3787">
                  <c:v>4.7729999999999997</c:v>
                </c:pt>
                <c:pt idx="3788">
                  <c:v>4.6979999999999933</c:v>
                </c:pt>
                <c:pt idx="3789">
                  <c:v>4.7549999999999955</c:v>
                </c:pt>
                <c:pt idx="3790">
                  <c:v>4.7439999999999998</c:v>
                </c:pt>
                <c:pt idx="3791">
                  <c:v>4.7709999999999999</c:v>
                </c:pt>
                <c:pt idx="3792">
                  <c:v>4.702</c:v>
                </c:pt>
                <c:pt idx="3793">
                  <c:v>4.8369999999999997</c:v>
                </c:pt>
                <c:pt idx="3794">
                  <c:v>4.7880000000000003</c:v>
                </c:pt>
                <c:pt idx="3795">
                  <c:v>4.8760000000000003</c:v>
                </c:pt>
                <c:pt idx="3796">
                  <c:v>4.7919999999999998</c:v>
                </c:pt>
                <c:pt idx="3797">
                  <c:v>4.7610000000000001</c:v>
                </c:pt>
                <c:pt idx="3798">
                  <c:v>4.8029999999999955</c:v>
                </c:pt>
                <c:pt idx="3799">
                  <c:v>4.7530000000000001</c:v>
                </c:pt>
                <c:pt idx="3800">
                  <c:v>4.8249999999999913</c:v>
                </c:pt>
                <c:pt idx="3801">
                  <c:v>4.8109999999999955</c:v>
                </c:pt>
                <c:pt idx="3802">
                  <c:v>4.8069999999999995</c:v>
                </c:pt>
                <c:pt idx="3803">
                  <c:v>4.8330000000000002</c:v>
                </c:pt>
                <c:pt idx="3804">
                  <c:v>4.8969999999999985</c:v>
                </c:pt>
                <c:pt idx="3805">
                  <c:v>4.8619999999999965</c:v>
                </c:pt>
                <c:pt idx="3806">
                  <c:v>4.9050000000000002</c:v>
                </c:pt>
                <c:pt idx="3807">
                  <c:v>4.8730000000000002</c:v>
                </c:pt>
                <c:pt idx="3808">
                  <c:v>4.9050000000000002</c:v>
                </c:pt>
                <c:pt idx="3809">
                  <c:v>4.851</c:v>
                </c:pt>
                <c:pt idx="3810">
                  <c:v>4.923</c:v>
                </c:pt>
                <c:pt idx="3811">
                  <c:v>4.92</c:v>
                </c:pt>
                <c:pt idx="3812">
                  <c:v>4.9450000000000003</c:v>
                </c:pt>
                <c:pt idx="3813">
                  <c:v>4.9009999999999998</c:v>
                </c:pt>
                <c:pt idx="3814">
                  <c:v>4.8939999999999975</c:v>
                </c:pt>
                <c:pt idx="3815">
                  <c:v>4.9050000000000002</c:v>
                </c:pt>
                <c:pt idx="3816">
                  <c:v>4.92</c:v>
                </c:pt>
                <c:pt idx="3817">
                  <c:v>4.9470000000000001</c:v>
                </c:pt>
                <c:pt idx="3818">
                  <c:v>4.8449999999999926</c:v>
                </c:pt>
                <c:pt idx="3819">
                  <c:v>4.8669999999999956</c:v>
                </c:pt>
                <c:pt idx="3820">
                  <c:v>4.9059999999999997</c:v>
                </c:pt>
                <c:pt idx="3821">
                  <c:v>4.9169999999999998</c:v>
                </c:pt>
                <c:pt idx="3822">
                  <c:v>4.8929999999999945</c:v>
                </c:pt>
                <c:pt idx="3823">
                  <c:v>4.944</c:v>
                </c:pt>
                <c:pt idx="3824">
                  <c:v>4.9770000000000003</c:v>
                </c:pt>
                <c:pt idx="3825">
                  <c:v>5</c:v>
                </c:pt>
                <c:pt idx="3826">
                  <c:v>4.9729999999999999</c:v>
                </c:pt>
                <c:pt idx="3827">
                  <c:v>4.8939999999999975</c:v>
                </c:pt>
                <c:pt idx="3828">
                  <c:v>5.0169999999999995</c:v>
                </c:pt>
                <c:pt idx="3829">
                  <c:v>4.9939999999999998</c:v>
                </c:pt>
                <c:pt idx="3830">
                  <c:v>5.04</c:v>
                </c:pt>
                <c:pt idx="3831">
                  <c:v>5.1959999999999926</c:v>
                </c:pt>
                <c:pt idx="3832">
                  <c:v>5.1279999999999886</c:v>
                </c:pt>
                <c:pt idx="3833">
                  <c:v>5.0720000000000001</c:v>
                </c:pt>
                <c:pt idx="3834">
                  <c:v>5.1189999999999927</c:v>
                </c:pt>
                <c:pt idx="3835">
                  <c:v>4.9950000000000001</c:v>
                </c:pt>
                <c:pt idx="3836">
                  <c:v>5.0419999999999998</c:v>
                </c:pt>
                <c:pt idx="3837">
                  <c:v>5.0259999999999945</c:v>
                </c:pt>
                <c:pt idx="3838">
                  <c:v>5.17</c:v>
                </c:pt>
                <c:pt idx="3839">
                  <c:v>5.0490000000000004</c:v>
                </c:pt>
                <c:pt idx="3840">
                  <c:v>5.03</c:v>
                </c:pt>
                <c:pt idx="3841">
                  <c:v>5.1249999999999885</c:v>
                </c:pt>
                <c:pt idx="3842">
                  <c:v>5.1599999999999975</c:v>
                </c:pt>
                <c:pt idx="3843">
                  <c:v>5.0709999999999997</c:v>
                </c:pt>
                <c:pt idx="3844">
                  <c:v>5.0629999999999926</c:v>
                </c:pt>
                <c:pt idx="3845">
                  <c:v>5.1339999999999995</c:v>
                </c:pt>
                <c:pt idx="3846">
                  <c:v>5.0979999999999945</c:v>
                </c:pt>
                <c:pt idx="3847">
                  <c:v>5.1890000000000001</c:v>
                </c:pt>
                <c:pt idx="3848">
                  <c:v>5.0529999999999955</c:v>
                </c:pt>
                <c:pt idx="3849">
                  <c:v>5.1519999999999975</c:v>
                </c:pt>
                <c:pt idx="3850">
                  <c:v>5.1659999999999933</c:v>
                </c:pt>
                <c:pt idx="3851">
                  <c:v>5.2990000000000004</c:v>
                </c:pt>
                <c:pt idx="3852">
                  <c:v>5.1559999999999926</c:v>
                </c:pt>
                <c:pt idx="3853">
                  <c:v>5.1169999999999956</c:v>
                </c:pt>
                <c:pt idx="3854">
                  <c:v>5.17</c:v>
                </c:pt>
                <c:pt idx="3855">
                  <c:v>5.181</c:v>
                </c:pt>
                <c:pt idx="3856">
                  <c:v>5.2359999999999998</c:v>
                </c:pt>
                <c:pt idx="3857">
                  <c:v>5.1739999999999995</c:v>
                </c:pt>
                <c:pt idx="3858">
                  <c:v>5.2160000000000002</c:v>
                </c:pt>
                <c:pt idx="3859">
                  <c:v>5.1469999999999985</c:v>
                </c:pt>
                <c:pt idx="3860">
                  <c:v>5.1629999999999914</c:v>
                </c:pt>
                <c:pt idx="3861">
                  <c:v>5.2350000000000003</c:v>
                </c:pt>
                <c:pt idx="3862">
                  <c:v>5.1949999999999914</c:v>
                </c:pt>
                <c:pt idx="3863">
                  <c:v>5.2229999999999945</c:v>
                </c:pt>
                <c:pt idx="3864">
                  <c:v>5.306</c:v>
                </c:pt>
                <c:pt idx="3865">
                  <c:v>5.2469999999999999</c:v>
                </c:pt>
                <c:pt idx="3866">
                  <c:v>5.1169999999999956</c:v>
                </c:pt>
                <c:pt idx="3867">
                  <c:v>5.2639999999999985</c:v>
                </c:pt>
                <c:pt idx="3868">
                  <c:v>5.2869999999999999</c:v>
                </c:pt>
                <c:pt idx="3869">
                  <c:v>5.1929999999999916</c:v>
                </c:pt>
                <c:pt idx="3870">
                  <c:v>5.2069999999999999</c:v>
                </c:pt>
                <c:pt idx="3871">
                  <c:v>5.3319999999999999</c:v>
                </c:pt>
                <c:pt idx="3872">
                  <c:v>5.2249999999999917</c:v>
                </c:pt>
                <c:pt idx="3873">
                  <c:v>5.2629999999999955</c:v>
                </c:pt>
                <c:pt idx="3874">
                  <c:v>5.359</c:v>
                </c:pt>
                <c:pt idx="3875">
                  <c:v>5.242</c:v>
                </c:pt>
                <c:pt idx="3876">
                  <c:v>5.2770000000000001</c:v>
                </c:pt>
                <c:pt idx="3877">
                  <c:v>5.3259999999999916</c:v>
                </c:pt>
                <c:pt idx="3878">
                  <c:v>5.2869999999999999</c:v>
                </c:pt>
                <c:pt idx="3879">
                  <c:v>5.2629999999999955</c:v>
                </c:pt>
                <c:pt idx="3880">
                  <c:v>5.3229999999999933</c:v>
                </c:pt>
                <c:pt idx="3881">
                  <c:v>5.335</c:v>
                </c:pt>
                <c:pt idx="3882">
                  <c:v>5.3839999999999995</c:v>
                </c:pt>
                <c:pt idx="3883">
                  <c:v>5.2569999999999997</c:v>
                </c:pt>
                <c:pt idx="3884">
                  <c:v>5.3219999999999965</c:v>
                </c:pt>
                <c:pt idx="3885">
                  <c:v>5.3549999999999933</c:v>
                </c:pt>
                <c:pt idx="3886">
                  <c:v>5.2919999999999998</c:v>
                </c:pt>
                <c:pt idx="3887">
                  <c:v>5.343</c:v>
                </c:pt>
                <c:pt idx="3888">
                  <c:v>5.3549999999999933</c:v>
                </c:pt>
                <c:pt idx="3889">
                  <c:v>5.31</c:v>
                </c:pt>
                <c:pt idx="3890">
                  <c:v>5.3129999999999926</c:v>
                </c:pt>
                <c:pt idx="3891">
                  <c:v>5.2539999999999996</c:v>
                </c:pt>
                <c:pt idx="3892">
                  <c:v>5.4239999999999995</c:v>
                </c:pt>
                <c:pt idx="3893">
                  <c:v>5.2309999999999999</c:v>
                </c:pt>
                <c:pt idx="3894">
                  <c:v>5.3449999999999926</c:v>
                </c:pt>
                <c:pt idx="3895">
                  <c:v>5.3659999999999917</c:v>
                </c:pt>
                <c:pt idx="3896">
                  <c:v>5.3739999999999997</c:v>
                </c:pt>
                <c:pt idx="3897">
                  <c:v>5.359</c:v>
                </c:pt>
                <c:pt idx="3898">
                  <c:v>5.3519999999999985</c:v>
                </c:pt>
                <c:pt idx="3899">
                  <c:v>5.3839999999999995</c:v>
                </c:pt>
                <c:pt idx="3900">
                  <c:v>5.31</c:v>
                </c:pt>
                <c:pt idx="3901">
                  <c:v>5.444</c:v>
                </c:pt>
                <c:pt idx="3902">
                  <c:v>5.391</c:v>
                </c:pt>
                <c:pt idx="3903">
                  <c:v>5.4119999999999999</c:v>
                </c:pt>
                <c:pt idx="3904">
                  <c:v>5.375</c:v>
                </c:pt>
                <c:pt idx="3905">
                  <c:v>5.3629999999999933</c:v>
                </c:pt>
                <c:pt idx="3906">
                  <c:v>5.3649999999999913</c:v>
                </c:pt>
                <c:pt idx="3907">
                  <c:v>5.4119999999999999</c:v>
                </c:pt>
                <c:pt idx="3908">
                  <c:v>5.3479999999999945</c:v>
                </c:pt>
                <c:pt idx="3909">
                  <c:v>5.3609999999999927</c:v>
                </c:pt>
                <c:pt idx="3910">
                  <c:v>5.3649999999999913</c:v>
                </c:pt>
                <c:pt idx="3911">
                  <c:v>5.484</c:v>
                </c:pt>
                <c:pt idx="3912">
                  <c:v>5.3229999999999933</c:v>
                </c:pt>
                <c:pt idx="3913">
                  <c:v>5.45</c:v>
                </c:pt>
                <c:pt idx="3914">
                  <c:v>5.4279999999999955</c:v>
                </c:pt>
                <c:pt idx="3915">
                  <c:v>5.5030000000000001</c:v>
                </c:pt>
                <c:pt idx="3916">
                  <c:v>5.3810000000000002</c:v>
                </c:pt>
                <c:pt idx="3917">
                  <c:v>5.484</c:v>
                </c:pt>
                <c:pt idx="3918">
                  <c:v>5.359</c:v>
                </c:pt>
                <c:pt idx="3919">
                  <c:v>5.375</c:v>
                </c:pt>
                <c:pt idx="3920">
                  <c:v>5.3360000000000003</c:v>
                </c:pt>
                <c:pt idx="3921">
                  <c:v>5.2990000000000004</c:v>
                </c:pt>
                <c:pt idx="3922">
                  <c:v>5.2869999999999999</c:v>
                </c:pt>
                <c:pt idx="3923">
                  <c:v>5.4740000000000002</c:v>
                </c:pt>
                <c:pt idx="3924">
                  <c:v>5.4139999999999997</c:v>
                </c:pt>
                <c:pt idx="3925">
                  <c:v>5.3860000000000001</c:v>
                </c:pt>
                <c:pt idx="3926">
                  <c:v>5.2460000000000004</c:v>
                </c:pt>
                <c:pt idx="3927">
                  <c:v>5.2409999999999997</c:v>
                </c:pt>
                <c:pt idx="3928">
                  <c:v>5.3839999999999995</c:v>
                </c:pt>
                <c:pt idx="3929">
                  <c:v>5.274</c:v>
                </c:pt>
                <c:pt idx="3930">
                  <c:v>5.3339999999999996</c:v>
                </c:pt>
                <c:pt idx="3931">
                  <c:v>5.3419999999999996</c:v>
                </c:pt>
                <c:pt idx="3932">
                  <c:v>5.3380000000000001</c:v>
                </c:pt>
                <c:pt idx="3933">
                  <c:v>5.3269999999999955</c:v>
                </c:pt>
                <c:pt idx="3934">
                  <c:v>5.3710000000000004</c:v>
                </c:pt>
                <c:pt idx="3935">
                  <c:v>5.4349999999999996</c:v>
                </c:pt>
                <c:pt idx="3936">
                  <c:v>5.2960000000000003</c:v>
                </c:pt>
                <c:pt idx="3937">
                  <c:v>5.2789999999999999</c:v>
                </c:pt>
                <c:pt idx="3938">
                  <c:v>5.5219999999999985</c:v>
                </c:pt>
                <c:pt idx="3939">
                  <c:v>5.4059999999999997</c:v>
                </c:pt>
                <c:pt idx="3940">
                  <c:v>5.3380000000000001</c:v>
                </c:pt>
                <c:pt idx="3941">
                  <c:v>5.4130000000000003</c:v>
                </c:pt>
                <c:pt idx="3942">
                  <c:v>5.2869999999999999</c:v>
                </c:pt>
                <c:pt idx="3943">
                  <c:v>5.2460000000000004</c:v>
                </c:pt>
                <c:pt idx="3944">
                  <c:v>5.2839999999999998</c:v>
                </c:pt>
                <c:pt idx="3945">
                  <c:v>5.2919999999999998</c:v>
                </c:pt>
                <c:pt idx="3946">
                  <c:v>5.3919999999999995</c:v>
                </c:pt>
                <c:pt idx="3947">
                  <c:v>5.3199999999999985</c:v>
                </c:pt>
                <c:pt idx="3948">
                  <c:v>5.2549999999999955</c:v>
                </c:pt>
                <c:pt idx="3949">
                  <c:v>5.2880000000000003</c:v>
                </c:pt>
                <c:pt idx="3950">
                  <c:v>5.3049999999999926</c:v>
                </c:pt>
                <c:pt idx="3951">
                  <c:v>5.306</c:v>
                </c:pt>
                <c:pt idx="3952">
                  <c:v>5.18</c:v>
                </c:pt>
                <c:pt idx="3953">
                  <c:v>5.2960000000000003</c:v>
                </c:pt>
                <c:pt idx="3954">
                  <c:v>5.2930000000000001</c:v>
                </c:pt>
                <c:pt idx="3955">
                  <c:v>5.2539999999999996</c:v>
                </c:pt>
                <c:pt idx="3956">
                  <c:v>5.1509999999999945</c:v>
                </c:pt>
                <c:pt idx="3957">
                  <c:v>5.1549999999999914</c:v>
                </c:pt>
                <c:pt idx="3958">
                  <c:v>5.1279999999999886</c:v>
                </c:pt>
                <c:pt idx="3959">
                  <c:v>5.2229999999999945</c:v>
                </c:pt>
                <c:pt idx="3960">
                  <c:v>5.2380000000000004</c:v>
                </c:pt>
                <c:pt idx="3961">
                  <c:v>5.1769999999999996</c:v>
                </c:pt>
                <c:pt idx="3962">
                  <c:v>5.1859999999999955</c:v>
                </c:pt>
                <c:pt idx="3963">
                  <c:v>5.0539999999999985</c:v>
                </c:pt>
                <c:pt idx="3964">
                  <c:v>5.2679999999999945</c:v>
                </c:pt>
                <c:pt idx="3965">
                  <c:v>5.2060000000000004</c:v>
                </c:pt>
                <c:pt idx="3966">
                  <c:v>5.2190000000000003</c:v>
                </c:pt>
                <c:pt idx="3967">
                  <c:v>5.1459999999999955</c:v>
                </c:pt>
                <c:pt idx="3968">
                  <c:v>5.0759999999999996</c:v>
                </c:pt>
                <c:pt idx="3969">
                  <c:v>5.0890000000000004</c:v>
                </c:pt>
                <c:pt idx="3970">
                  <c:v>5.0460000000000003</c:v>
                </c:pt>
                <c:pt idx="3971">
                  <c:v>5.0490000000000004</c:v>
                </c:pt>
                <c:pt idx="3972">
                  <c:v>5.1109999999999927</c:v>
                </c:pt>
                <c:pt idx="3973">
                  <c:v>5.0990000000000002</c:v>
                </c:pt>
                <c:pt idx="3974">
                  <c:v>5.0389999999999997</c:v>
                </c:pt>
                <c:pt idx="3975">
                  <c:v>5.1039999999999965</c:v>
                </c:pt>
                <c:pt idx="3976">
                  <c:v>4.984</c:v>
                </c:pt>
                <c:pt idx="3977">
                  <c:v>5.0579999999999945</c:v>
                </c:pt>
                <c:pt idx="3978">
                  <c:v>4.9820000000000002</c:v>
                </c:pt>
                <c:pt idx="3979">
                  <c:v>5.0549999999999926</c:v>
                </c:pt>
                <c:pt idx="3980">
                  <c:v>5.0090000000000003</c:v>
                </c:pt>
                <c:pt idx="3981">
                  <c:v>5.0309999999999997</c:v>
                </c:pt>
                <c:pt idx="3982">
                  <c:v>4.992</c:v>
                </c:pt>
                <c:pt idx="3983">
                  <c:v>5.0449999999999955</c:v>
                </c:pt>
                <c:pt idx="3984">
                  <c:v>5.0330000000000004</c:v>
                </c:pt>
                <c:pt idx="3985">
                  <c:v>5.0449999999999955</c:v>
                </c:pt>
                <c:pt idx="3986">
                  <c:v>4.9809999999999999</c:v>
                </c:pt>
                <c:pt idx="3987">
                  <c:v>4.9509999999999996</c:v>
                </c:pt>
                <c:pt idx="3988">
                  <c:v>4.9219999999999997</c:v>
                </c:pt>
                <c:pt idx="3989">
                  <c:v>4.9630000000000001</c:v>
                </c:pt>
                <c:pt idx="3990">
                  <c:v>5.0960000000000001</c:v>
                </c:pt>
                <c:pt idx="3991">
                  <c:v>4.9180000000000001</c:v>
                </c:pt>
                <c:pt idx="3992">
                  <c:v>5.0149999999999926</c:v>
                </c:pt>
                <c:pt idx="3993">
                  <c:v>4.99</c:v>
                </c:pt>
                <c:pt idx="3994">
                  <c:v>5.0039999999999996</c:v>
                </c:pt>
                <c:pt idx="3995">
                  <c:v>4.899</c:v>
                </c:pt>
                <c:pt idx="3996">
                  <c:v>5.0049999999999955</c:v>
                </c:pt>
                <c:pt idx="3997">
                  <c:v>4.9349999999999996</c:v>
                </c:pt>
                <c:pt idx="3998">
                  <c:v>4.9649999999999945</c:v>
                </c:pt>
                <c:pt idx="3999">
                  <c:v>4.8679999999999914</c:v>
                </c:pt>
                <c:pt idx="4000">
                  <c:v>4.819</c:v>
                </c:pt>
                <c:pt idx="4001">
                  <c:v>4.8449999999999926</c:v>
                </c:pt>
                <c:pt idx="4002">
                  <c:v>5.0279999999999916</c:v>
                </c:pt>
                <c:pt idx="4003">
                  <c:v>4.8529999999999927</c:v>
                </c:pt>
                <c:pt idx="4004">
                  <c:v>4.835</c:v>
                </c:pt>
                <c:pt idx="4005">
                  <c:v>4.8179999999999916</c:v>
                </c:pt>
                <c:pt idx="4006">
                  <c:v>4.8649999999999913</c:v>
                </c:pt>
                <c:pt idx="4007">
                  <c:v>4.92</c:v>
                </c:pt>
                <c:pt idx="4008">
                  <c:v>4.8039999999999985</c:v>
                </c:pt>
                <c:pt idx="4009">
                  <c:v>4.84</c:v>
                </c:pt>
                <c:pt idx="4010">
                  <c:v>4.7930000000000001</c:v>
                </c:pt>
                <c:pt idx="4011">
                  <c:v>4.8149999999999933</c:v>
                </c:pt>
                <c:pt idx="4012">
                  <c:v>4.843</c:v>
                </c:pt>
                <c:pt idx="4013">
                  <c:v>4.8360000000000003</c:v>
                </c:pt>
                <c:pt idx="4014">
                  <c:v>4.8199999999999985</c:v>
                </c:pt>
                <c:pt idx="4015">
                  <c:v>4.7430000000000003</c:v>
                </c:pt>
                <c:pt idx="4016">
                  <c:v>4.7139999999999995</c:v>
                </c:pt>
                <c:pt idx="4017">
                  <c:v>4.8410000000000002</c:v>
                </c:pt>
                <c:pt idx="4018">
                  <c:v>4.7149999999999945</c:v>
                </c:pt>
                <c:pt idx="4019">
                  <c:v>4.7560000000000002</c:v>
                </c:pt>
                <c:pt idx="4020">
                  <c:v>4.7489999999999997</c:v>
                </c:pt>
                <c:pt idx="4021">
                  <c:v>4.7830000000000004</c:v>
                </c:pt>
                <c:pt idx="4022">
                  <c:v>4.9089999999999998</c:v>
                </c:pt>
                <c:pt idx="4023">
                  <c:v>4.7160000000000002</c:v>
                </c:pt>
                <c:pt idx="4024">
                  <c:v>4.7809999999999997</c:v>
                </c:pt>
                <c:pt idx="4025">
                  <c:v>4.7359999999999998</c:v>
                </c:pt>
                <c:pt idx="4026">
                  <c:v>4.609</c:v>
                </c:pt>
                <c:pt idx="4027">
                  <c:v>4.7110000000000003</c:v>
                </c:pt>
                <c:pt idx="4028">
                  <c:v>4.6619999999999955</c:v>
                </c:pt>
                <c:pt idx="4029">
                  <c:v>4.6629999999999914</c:v>
                </c:pt>
                <c:pt idx="4030">
                  <c:v>4.6629999999999914</c:v>
                </c:pt>
                <c:pt idx="4031">
                  <c:v>4.5869999999999997</c:v>
                </c:pt>
                <c:pt idx="4032">
                  <c:v>4.63</c:v>
                </c:pt>
                <c:pt idx="4033">
                  <c:v>4.6079999999999917</c:v>
                </c:pt>
                <c:pt idx="4034">
                  <c:v>4.6229999999999913</c:v>
                </c:pt>
                <c:pt idx="4035">
                  <c:v>4.6049999999999933</c:v>
                </c:pt>
                <c:pt idx="4036">
                  <c:v>4.5289999999999955</c:v>
                </c:pt>
                <c:pt idx="4037">
                  <c:v>4.601</c:v>
                </c:pt>
                <c:pt idx="4038">
                  <c:v>4.6279999999999886</c:v>
                </c:pt>
                <c:pt idx="4039">
                  <c:v>4.58</c:v>
                </c:pt>
                <c:pt idx="4040">
                  <c:v>4.6739999999999995</c:v>
                </c:pt>
                <c:pt idx="4041">
                  <c:v>4.5750000000000002</c:v>
                </c:pt>
                <c:pt idx="4042">
                  <c:v>4.6429999999999945</c:v>
                </c:pt>
                <c:pt idx="4043">
                  <c:v>4.6629999999999914</c:v>
                </c:pt>
                <c:pt idx="4044">
                  <c:v>4.633</c:v>
                </c:pt>
                <c:pt idx="4045">
                  <c:v>4.5669999999999975</c:v>
                </c:pt>
                <c:pt idx="4046">
                  <c:v>4.5830000000000002</c:v>
                </c:pt>
                <c:pt idx="4047">
                  <c:v>4.5090000000000003</c:v>
                </c:pt>
                <c:pt idx="4048">
                  <c:v>4.6139999999999946</c:v>
                </c:pt>
                <c:pt idx="4049">
                  <c:v>4.577</c:v>
                </c:pt>
                <c:pt idx="4050">
                  <c:v>4.5919999999999996</c:v>
                </c:pt>
                <c:pt idx="4051">
                  <c:v>4.532</c:v>
                </c:pt>
                <c:pt idx="4052">
                  <c:v>4.4969999999999999</c:v>
                </c:pt>
                <c:pt idx="4053">
                  <c:v>4.5469999999999997</c:v>
                </c:pt>
                <c:pt idx="4054">
                  <c:v>4.5019999999999998</c:v>
                </c:pt>
                <c:pt idx="4055">
                  <c:v>4.5190000000000001</c:v>
                </c:pt>
                <c:pt idx="4056">
                  <c:v>4.4429999999999996</c:v>
                </c:pt>
                <c:pt idx="4057">
                  <c:v>4.4710000000000081</c:v>
                </c:pt>
                <c:pt idx="4058">
                  <c:v>4.5279999999999916</c:v>
                </c:pt>
                <c:pt idx="4059">
                  <c:v>4.5730000000000004</c:v>
                </c:pt>
                <c:pt idx="4060">
                  <c:v>4.4160000000000004</c:v>
                </c:pt>
                <c:pt idx="4061">
                  <c:v>4.4480000000000004</c:v>
                </c:pt>
                <c:pt idx="4062">
                  <c:v>4.5709999999999997</c:v>
                </c:pt>
                <c:pt idx="4063">
                  <c:v>4.5469999999999997</c:v>
                </c:pt>
                <c:pt idx="4064">
                  <c:v>4.5139999999999985</c:v>
                </c:pt>
                <c:pt idx="4065">
                  <c:v>4.5019999999999998</c:v>
                </c:pt>
                <c:pt idx="4066">
                  <c:v>4.3959999999999955</c:v>
                </c:pt>
                <c:pt idx="4067">
                  <c:v>4.49</c:v>
                </c:pt>
                <c:pt idx="4068">
                  <c:v>4.41</c:v>
                </c:pt>
                <c:pt idx="4069">
                  <c:v>4.4589999999999996</c:v>
                </c:pt>
                <c:pt idx="4070">
                  <c:v>4.3559999999999945</c:v>
                </c:pt>
                <c:pt idx="4071">
                  <c:v>4.4009999999999998</c:v>
                </c:pt>
                <c:pt idx="4072">
                  <c:v>4.3410000000000002</c:v>
                </c:pt>
                <c:pt idx="4073">
                  <c:v>4.4009999999999998</c:v>
                </c:pt>
                <c:pt idx="4074">
                  <c:v>4.3760000000000003</c:v>
                </c:pt>
                <c:pt idx="4075">
                  <c:v>4.4470000000000001</c:v>
                </c:pt>
                <c:pt idx="4076">
                  <c:v>4.3410000000000002</c:v>
                </c:pt>
                <c:pt idx="4077">
                  <c:v>4.4400000000000004</c:v>
                </c:pt>
                <c:pt idx="4078">
                  <c:v>4.4180000000000001</c:v>
                </c:pt>
                <c:pt idx="4079">
                  <c:v>4.4180000000000001</c:v>
                </c:pt>
                <c:pt idx="4080">
                  <c:v>4.3869999999999996</c:v>
                </c:pt>
                <c:pt idx="4081">
                  <c:v>4.4180000000000001</c:v>
                </c:pt>
                <c:pt idx="4082">
                  <c:v>4.3760000000000003</c:v>
                </c:pt>
                <c:pt idx="4083">
                  <c:v>4.3410000000000002</c:v>
                </c:pt>
                <c:pt idx="4084">
                  <c:v>4.3810000000000002</c:v>
                </c:pt>
                <c:pt idx="4085">
                  <c:v>4.5139999999999985</c:v>
                </c:pt>
                <c:pt idx="4086">
                  <c:v>4.2699999999999996</c:v>
                </c:pt>
                <c:pt idx="4087">
                  <c:v>4.42</c:v>
                </c:pt>
                <c:pt idx="4088">
                  <c:v>4.4349999999999996</c:v>
                </c:pt>
                <c:pt idx="4089">
                  <c:v>4.4329999999999998</c:v>
                </c:pt>
                <c:pt idx="4090">
                  <c:v>4.3330000000000002</c:v>
                </c:pt>
                <c:pt idx="4091">
                  <c:v>4.3249999999999913</c:v>
                </c:pt>
                <c:pt idx="4092">
                  <c:v>4.2030000000000003</c:v>
                </c:pt>
                <c:pt idx="4093">
                  <c:v>4.3259999999999916</c:v>
                </c:pt>
                <c:pt idx="4094">
                  <c:v>4.407</c:v>
                </c:pt>
                <c:pt idx="4095">
                  <c:v>4.3619999999999965</c:v>
                </c:pt>
                <c:pt idx="4096">
                  <c:v>4.3539999999999965</c:v>
                </c:pt>
                <c:pt idx="4097">
                  <c:v>4.3819999999999997</c:v>
                </c:pt>
                <c:pt idx="4098">
                  <c:v>4.3330000000000002</c:v>
                </c:pt>
                <c:pt idx="4099">
                  <c:v>4.3219999999999965</c:v>
                </c:pt>
                <c:pt idx="4100">
                  <c:v>4.42</c:v>
                </c:pt>
                <c:pt idx="4101">
                  <c:v>4.4580000000000002</c:v>
                </c:pt>
                <c:pt idx="4102">
                  <c:v>4.3849999999999945</c:v>
                </c:pt>
                <c:pt idx="4103">
                  <c:v>4.4550000000000001</c:v>
                </c:pt>
                <c:pt idx="4104">
                  <c:v>4.3360000000000003</c:v>
                </c:pt>
                <c:pt idx="4105">
                  <c:v>4.4379999999999997</c:v>
                </c:pt>
                <c:pt idx="4106">
                  <c:v>4.3269999999999955</c:v>
                </c:pt>
                <c:pt idx="4107">
                  <c:v>4.2110000000000003</c:v>
                </c:pt>
                <c:pt idx="4108">
                  <c:v>4.3390000000000004</c:v>
                </c:pt>
                <c:pt idx="4109">
                  <c:v>4.3730000000000002</c:v>
                </c:pt>
                <c:pt idx="4110">
                  <c:v>4.3789999999999996</c:v>
                </c:pt>
                <c:pt idx="4111">
                  <c:v>4.4169999999999998</c:v>
                </c:pt>
                <c:pt idx="4112">
                  <c:v>4.3019999999999996</c:v>
                </c:pt>
                <c:pt idx="4113">
                  <c:v>4.4649999999999945</c:v>
                </c:pt>
                <c:pt idx="4114">
                  <c:v>4.2720000000000002</c:v>
                </c:pt>
                <c:pt idx="4115">
                  <c:v>4.3639999999999946</c:v>
                </c:pt>
                <c:pt idx="4116">
                  <c:v>4.3549999999999933</c:v>
                </c:pt>
                <c:pt idx="4117">
                  <c:v>4.2930000000000001</c:v>
                </c:pt>
                <c:pt idx="4118">
                  <c:v>4.2859999999999996</c:v>
                </c:pt>
                <c:pt idx="4119">
                  <c:v>4.3869999999999996</c:v>
                </c:pt>
                <c:pt idx="4120">
                  <c:v>4.4050000000000002</c:v>
                </c:pt>
                <c:pt idx="4121">
                  <c:v>4.4420000000000002</c:v>
                </c:pt>
                <c:pt idx="4122">
                  <c:v>4.3439999999999985</c:v>
                </c:pt>
                <c:pt idx="4123">
                  <c:v>4.3609999999999927</c:v>
                </c:pt>
                <c:pt idx="4124">
                  <c:v>4.3339999999999996</c:v>
                </c:pt>
                <c:pt idx="4125">
                  <c:v>4.3769999999999998</c:v>
                </c:pt>
                <c:pt idx="4126">
                  <c:v>4.63</c:v>
                </c:pt>
                <c:pt idx="4127">
                  <c:v>4.4989999999999997</c:v>
                </c:pt>
                <c:pt idx="4128">
                  <c:v>4.3330000000000002</c:v>
                </c:pt>
                <c:pt idx="4129">
                  <c:v>4.3259999999999916</c:v>
                </c:pt>
                <c:pt idx="4130">
                  <c:v>4.3479999999999945</c:v>
                </c:pt>
                <c:pt idx="4131">
                  <c:v>4.4139999999999997</c:v>
                </c:pt>
                <c:pt idx="4132">
                  <c:v>4.34</c:v>
                </c:pt>
                <c:pt idx="4133">
                  <c:v>4.4000000000000004</c:v>
                </c:pt>
                <c:pt idx="4134">
                  <c:v>4.5359999999999996</c:v>
                </c:pt>
                <c:pt idx="4135">
                  <c:v>4.4340000000000002</c:v>
                </c:pt>
                <c:pt idx="4136">
                  <c:v>4.3549999999999933</c:v>
                </c:pt>
                <c:pt idx="4137">
                  <c:v>4.51</c:v>
                </c:pt>
                <c:pt idx="4138">
                  <c:v>4.3410000000000002</c:v>
                </c:pt>
                <c:pt idx="4139">
                  <c:v>4.3609999999999927</c:v>
                </c:pt>
                <c:pt idx="4140">
                  <c:v>4.4379999999999997</c:v>
                </c:pt>
                <c:pt idx="4141">
                  <c:v>4.4619999999999997</c:v>
                </c:pt>
                <c:pt idx="4142">
                  <c:v>4.4219999999999997</c:v>
                </c:pt>
                <c:pt idx="4143">
                  <c:v>4.3649999999999913</c:v>
                </c:pt>
                <c:pt idx="4144">
                  <c:v>4.3449999999999926</c:v>
                </c:pt>
                <c:pt idx="4145">
                  <c:v>4.3919999999999995</c:v>
                </c:pt>
                <c:pt idx="4146">
                  <c:v>4.4889999999999999</c:v>
                </c:pt>
                <c:pt idx="4147">
                  <c:v>4.4260000000000002</c:v>
                </c:pt>
                <c:pt idx="4148">
                  <c:v>4.4379999999999997</c:v>
                </c:pt>
                <c:pt idx="4149">
                  <c:v>4.4169999999999998</c:v>
                </c:pt>
                <c:pt idx="4150">
                  <c:v>4.4400000000000004</c:v>
                </c:pt>
                <c:pt idx="4151">
                  <c:v>4.4760000000000071</c:v>
                </c:pt>
                <c:pt idx="4152">
                  <c:v>4.3890000000000002</c:v>
                </c:pt>
                <c:pt idx="4153">
                  <c:v>4.5449999999999955</c:v>
                </c:pt>
                <c:pt idx="4154">
                  <c:v>4.5669999999999975</c:v>
                </c:pt>
                <c:pt idx="4155">
                  <c:v>4.399</c:v>
                </c:pt>
                <c:pt idx="4156">
                  <c:v>4.4269999999999996</c:v>
                </c:pt>
                <c:pt idx="4157">
                  <c:v>4.3939999999999975</c:v>
                </c:pt>
                <c:pt idx="4158">
                  <c:v>4.46</c:v>
                </c:pt>
                <c:pt idx="4159">
                  <c:v>4.4219999999999997</c:v>
                </c:pt>
                <c:pt idx="4160">
                  <c:v>4.585</c:v>
                </c:pt>
                <c:pt idx="4161">
                  <c:v>4.6109999999999927</c:v>
                </c:pt>
                <c:pt idx="4162">
                  <c:v>4.4740000000000002</c:v>
                </c:pt>
                <c:pt idx="4163">
                  <c:v>4.468</c:v>
                </c:pt>
                <c:pt idx="4164">
                  <c:v>4.6269999999999945</c:v>
                </c:pt>
                <c:pt idx="4165">
                  <c:v>4.5460000000000003</c:v>
                </c:pt>
                <c:pt idx="4166">
                  <c:v>4.5430000000000001</c:v>
                </c:pt>
                <c:pt idx="4167">
                  <c:v>4.6239999999999917</c:v>
                </c:pt>
                <c:pt idx="4168">
                  <c:v>4.5529999999999955</c:v>
                </c:pt>
                <c:pt idx="4169">
                  <c:v>4.5449999999999955</c:v>
                </c:pt>
                <c:pt idx="4170">
                  <c:v>4.4850000000000003</c:v>
                </c:pt>
                <c:pt idx="4171">
                  <c:v>4.5759999999999996</c:v>
                </c:pt>
                <c:pt idx="4172">
                  <c:v>4.4880000000000004</c:v>
                </c:pt>
                <c:pt idx="4173">
                  <c:v>4.577</c:v>
                </c:pt>
                <c:pt idx="4174">
                  <c:v>4.4950000000000001</c:v>
                </c:pt>
                <c:pt idx="4175">
                  <c:v>4.5839999999999996</c:v>
                </c:pt>
                <c:pt idx="4176">
                  <c:v>4.4930000000000003</c:v>
                </c:pt>
                <c:pt idx="4177">
                  <c:v>4.4980000000000002</c:v>
                </c:pt>
                <c:pt idx="4178">
                  <c:v>4.5949999999999926</c:v>
                </c:pt>
                <c:pt idx="4179">
                  <c:v>4.5999999999999996</c:v>
                </c:pt>
                <c:pt idx="4180">
                  <c:v>4.5430000000000001</c:v>
                </c:pt>
                <c:pt idx="4181">
                  <c:v>4.5810000000000004</c:v>
                </c:pt>
                <c:pt idx="4182">
                  <c:v>4.57</c:v>
                </c:pt>
                <c:pt idx="4183">
                  <c:v>4.5249999999999932</c:v>
                </c:pt>
                <c:pt idx="4184">
                  <c:v>4.6019999999999985</c:v>
                </c:pt>
                <c:pt idx="4185">
                  <c:v>4.6449999999999916</c:v>
                </c:pt>
                <c:pt idx="4186">
                  <c:v>4.5030000000000001</c:v>
                </c:pt>
                <c:pt idx="4187">
                  <c:v>4.7709999999999999</c:v>
                </c:pt>
                <c:pt idx="4188">
                  <c:v>4.5860000000000003</c:v>
                </c:pt>
                <c:pt idx="4189">
                  <c:v>4.5289999999999955</c:v>
                </c:pt>
                <c:pt idx="4190">
                  <c:v>4.6339999999999995</c:v>
                </c:pt>
                <c:pt idx="4191">
                  <c:v>4.5010000000000003</c:v>
                </c:pt>
                <c:pt idx="4192">
                  <c:v>4.6419999999999995</c:v>
                </c:pt>
                <c:pt idx="4193">
                  <c:v>4.5590000000000002</c:v>
                </c:pt>
                <c:pt idx="4194">
                  <c:v>4.5490000000000004</c:v>
                </c:pt>
                <c:pt idx="4195">
                  <c:v>4.6519999999999975</c:v>
                </c:pt>
                <c:pt idx="4196">
                  <c:v>4.641</c:v>
                </c:pt>
                <c:pt idx="4197">
                  <c:v>4.6369999999999996</c:v>
                </c:pt>
                <c:pt idx="4198">
                  <c:v>4.7060000000000004</c:v>
                </c:pt>
                <c:pt idx="4199">
                  <c:v>4.7510000000000003</c:v>
                </c:pt>
                <c:pt idx="4200">
                  <c:v>4.6269999999999945</c:v>
                </c:pt>
                <c:pt idx="4201">
                  <c:v>4.5720000000000001</c:v>
                </c:pt>
                <c:pt idx="4202">
                  <c:v>4.6149999999999913</c:v>
                </c:pt>
                <c:pt idx="4203">
                  <c:v>4.702</c:v>
                </c:pt>
                <c:pt idx="4204">
                  <c:v>4.6989999999999945</c:v>
                </c:pt>
                <c:pt idx="4205">
                  <c:v>4.6689999999999916</c:v>
                </c:pt>
                <c:pt idx="4206">
                  <c:v>4.6390000000000002</c:v>
                </c:pt>
                <c:pt idx="4207">
                  <c:v>4.6739999999999995</c:v>
                </c:pt>
                <c:pt idx="4208">
                  <c:v>4.7530000000000001</c:v>
                </c:pt>
                <c:pt idx="4209">
                  <c:v>4.6719999999999997</c:v>
                </c:pt>
                <c:pt idx="4210">
                  <c:v>4.6219999999999946</c:v>
                </c:pt>
                <c:pt idx="4211">
                  <c:v>4.71</c:v>
                </c:pt>
                <c:pt idx="4212">
                  <c:v>4.6769999999999996</c:v>
                </c:pt>
                <c:pt idx="4213">
                  <c:v>4.6760000000000002</c:v>
                </c:pt>
                <c:pt idx="4214">
                  <c:v>4.7430000000000003</c:v>
                </c:pt>
                <c:pt idx="4215">
                  <c:v>4.7210000000000001</c:v>
                </c:pt>
                <c:pt idx="4216">
                  <c:v>4.7530000000000001</c:v>
                </c:pt>
                <c:pt idx="4217">
                  <c:v>4.7</c:v>
                </c:pt>
                <c:pt idx="4218">
                  <c:v>4.7639999999999985</c:v>
                </c:pt>
                <c:pt idx="4219">
                  <c:v>4.7389999999999999</c:v>
                </c:pt>
                <c:pt idx="4220">
                  <c:v>4.6469999999999985</c:v>
                </c:pt>
                <c:pt idx="4221">
                  <c:v>4.7560000000000002</c:v>
                </c:pt>
                <c:pt idx="4222">
                  <c:v>4.7629999999999955</c:v>
                </c:pt>
                <c:pt idx="4223">
                  <c:v>4.7210000000000001</c:v>
                </c:pt>
                <c:pt idx="4224">
                  <c:v>4.6139999999999946</c:v>
                </c:pt>
                <c:pt idx="4225">
                  <c:v>4.7290000000000001</c:v>
                </c:pt>
                <c:pt idx="4226">
                  <c:v>4.7149999999999945</c:v>
                </c:pt>
                <c:pt idx="4227">
                  <c:v>4.7779999999999996</c:v>
                </c:pt>
                <c:pt idx="4228">
                  <c:v>4.9390000000000081</c:v>
                </c:pt>
                <c:pt idx="4229">
                  <c:v>4.8519999999999985</c:v>
                </c:pt>
                <c:pt idx="4230">
                  <c:v>4.734</c:v>
                </c:pt>
                <c:pt idx="4231">
                  <c:v>4.7839999999999998</c:v>
                </c:pt>
                <c:pt idx="4232">
                  <c:v>4.7460000000000004</c:v>
                </c:pt>
                <c:pt idx="4233">
                  <c:v>4.7830000000000004</c:v>
                </c:pt>
                <c:pt idx="4234">
                  <c:v>4.8139999999999965</c:v>
                </c:pt>
                <c:pt idx="4235">
                  <c:v>4.8099999999999996</c:v>
                </c:pt>
                <c:pt idx="4236">
                  <c:v>4.7779999999999996</c:v>
                </c:pt>
                <c:pt idx="4237">
                  <c:v>4.7149999999999945</c:v>
                </c:pt>
                <c:pt idx="4238">
                  <c:v>4.8719999999999999</c:v>
                </c:pt>
                <c:pt idx="4239">
                  <c:v>4.8849999999999945</c:v>
                </c:pt>
                <c:pt idx="4240">
                  <c:v>4.7699999999999996</c:v>
                </c:pt>
                <c:pt idx="4241">
                  <c:v>4.7930000000000001</c:v>
                </c:pt>
                <c:pt idx="4242">
                  <c:v>4.8739999999999997</c:v>
                </c:pt>
                <c:pt idx="4243">
                  <c:v>4.9560000000000004</c:v>
                </c:pt>
                <c:pt idx="4244">
                  <c:v>4.8890000000000002</c:v>
                </c:pt>
                <c:pt idx="4245">
                  <c:v>4.7880000000000003</c:v>
                </c:pt>
                <c:pt idx="4246">
                  <c:v>4.8410000000000002</c:v>
                </c:pt>
                <c:pt idx="4247">
                  <c:v>4.9569999999999999</c:v>
                </c:pt>
                <c:pt idx="4248">
                  <c:v>4.8949999999999916</c:v>
                </c:pt>
                <c:pt idx="4249">
                  <c:v>4.88</c:v>
                </c:pt>
                <c:pt idx="4250">
                  <c:v>4.9109999999999996</c:v>
                </c:pt>
                <c:pt idx="4251">
                  <c:v>4.9169999999999998</c:v>
                </c:pt>
                <c:pt idx="4252">
                  <c:v>4.8959999999999955</c:v>
                </c:pt>
                <c:pt idx="4253">
                  <c:v>4.8929999999999945</c:v>
                </c:pt>
                <c:pt idx="4254">
                  <c:v>5.0139999999999985</c:v>
                </c:pt>
                <c:pt idx="4255">
                  <c:v>4.8979999999999926</c:v>
                </c:pt>
                <c:pt idx="4256">
                  <c:v>4.9610000000000003</c:v>
                </c:pt>
                <c:pt idx="4257">
                  <c:v>4.9470000000000001</c:v>
                </c:pt>
                <c:pt idx="4258">
                  <c:v>4.9690000000000003</c:v>
                </c:pt>
                <c:pt idx="4259">
                  <c:v>4.9470000000000001</c:v>
                </c:pt>
                <c:pt idx="4260">
                  <c:v>4.944</c:v>
                </c:pt>
                <c:pt idx="4261">
                  <c:v>4.8919999999999995</c:v>
                </c:pt>
                <c:pt idx="4262">
                  <c:v>5.0110000000000001</c:v>
                </c:pt>
                <c:pt idx="4263">
                  <c:v>4.9429999999999996</c:v>
                </c:pt>
                <c:pt idx="4264">
                  <c:v>4.91</c:v>
                </c:pt>
                <c:pt idx="4265">
                  <c:v>4.9169999999999998</c:v>
                </c:pt>
                <c:pt idx="4266">
                  <c:v>4.9290000000000003</c:v>
                </c:pt>
                <c:pt idx="4267">
                  <c:v>4.9139999999999997</c:v>
                </c:pt>
                <c:pt idx="4268">
                  <c:v>4.9710000000000081</c:v>
                </c:pt>
                <c:pt idx="4269">
                  <c:v>5.0179999999999945</c:v>
                </c:pt>
                <c:pt idx="4270">
                  <c:v>5.0389999999999997</c:v>
                </c:pt>
                <c:pt idx="4271">
                  <c:v>5.016</c:v>
                </c:pt>
                <c:pt idx="4272">
                  <c:v>4.9800000000000004</c:v>
                </c:pt>
                <c:pt idx="4273">
                  <c:v>4.9300000000000024</c:v>
                </c:pt>
                <c:pt idx="4274">
                  <c:v>5.0619999999999985</c:v>
                </c:pt>
                <c:pt idx="4275">
                  <c:v>4.968</c:v>
                </c:pt>
                <c:pt idx="4276">
                  <c:v>5.0030000000000001</c:v>
                </c:pt>
                <c:pt idx="4277">
                  <c:v>5.0659999999999945</c:v>
                </c:pt>
                <c:pt idx="4278">
                  <c:v>4.9269999999999996</c:v>
                </c:pt>
                <c:pt idx="4279">
                  <c:v>5.0819999999999999</c:v>
                </c:pt>
                <c:pt idx="4280">
                  <c:v>5.056</c:v>
                </c:pt>
                <c:pt idx="4281">
                  <c:v>5.0510000000000002</c:v>
                </c:pt>
                <c:pt idx="4282">
                  <c:v>5.0090000000000003</c:v>
                </c:pt>
                <c:pt idx="4283">
                  <c:v>5.0759999999999996</c:v>
                </c:pt>
                <c:pt idx="4284">
                  <c:v>5.0369999999999999</c:v>
                </c:pt>
                <c:pt idx="4285">
                  <c:v>5.1239999999999917</c:v>
                </c:pt>
                <c:pt idx="4286">
                  <c:v>5.0810000000000004</c:v>
                </c:pt>
                <c:pt idx="4287">
                  <c:v>5.0609999999999955</c:v>
                </c:pt>
                <c:pt idx="4288">
                  <c:v>5.1349999999999945</c:v>
                </c:pt>
                <c:pt idx="4289">
                  <c:v>5.0279999999999916</c:v>
                </c:pt>
                <c:pt idx="4290">
                  <c:v>5.0389999999999997</c:v>
                </c:pt>
                <c:pt idx="4291">
                  <c:v>5.101</c:v>
                </c:pt>
                <c:pt idx="4292">
                  <c:v>5.1569999999999965</c:v>
                </c:pt>
                <c:pt idx="4293">
                  <c:v>5.1890000000000001</c:v>
                </c:pt>
                <c:pt idx="4294">
                  <c:v>5.1869999999999985</c:v>
                </c:pt>
                <c:pt idx="4295">
                  <c:v>5.0780000000000003</c:v>
                </c:pt>
                <c:pt idx="4296">
                  <c:v>5.24</c:v>
                </c:pt>
                <c:pt idx="4297">
                  <c:v>5.1509999999999945</c:v>
                </c:pt>
                <c:pt idx="4298">
                  <c:v>5.1059999999999945</c:v>
                </c:pt>
                <c:pt idx="4299">
                  <c:v>5.1769999999999996</c:v>
                </c:pt>
                <c:pt idx="4300">
                  <c:v>5.1479999999999926</c:v>
                </c:pt>
                <c:pt idx="4301">
                  <c:v>5.1249999999999885</c:v>
                </c:pt>
                <c:pt idx="4302">
                  <c:v>5.306</c:v>
                </c:pt>
                <c:pt idx="4303">
                  <c:v>5.1849999999999916</c:v>
                </c:pt>
                <c:pt idx="4304">
                  <c:v>5.1619999999999955</c:v>
                </c:pt>
                <c:pt idx="4305">
                  <c:v>5.1539999999999955</c:v>
                </c:pt>
                <c:pt idx="4306">
                  <c:v>5.1649999999999885</c:v>
                </c:pt>
                <c:pt idx="4307">
                  <c:v>5.1579999999999933</c:v>
                </c:pt>
                <c:pt idx="4308">
                  <c:v>5.2720000000000002</c:v>
                </c:pt>
                <c:pt idx="4309">
                  <c:v>5.242</c:v>
                </c:pt>
                <c:pt idx="4310">
                  <c:v>5.085</c:v>
                </c:pt>
                <c:pt idx="4311">
                  <c:v>5.2590000000000003</c:v>
                </c:pt>
                <c:pt idx="4312">
                  <c:v>5.1929999999999916</c:v>
                </c:pt>
                <c:pt idx="4313">
                  <c:v>5.2610000000000001</c:v>
                </c:pt>
                <c:pt idx="4314">
                  <c:v>5.2649999999999926</c:v>
                </c:pt>
                <c:pt idx="4315">
                  <c:v>5.2080000000000002</c:v>
                </c:pt>
                <c:pt idx="4316">
                  <c:v>5.3069999999999995</c:v>
                </c:pt>
                <c:pt idx="4317">
                  <c:v>5.2450000000000001</c:v>
                </c:pt>
                <c:pt idx="4318">
                  <c:v>5.2880000000000003</c:v>
                </c:pt>
                <c:pt idx="4319">
                  <c:v>5.2750000000000004</c:v>
                </c:pt>
                <c:pt idx="4320">
                  <c:v>5.3149999999999933</c:v>
                </c:pt>
                <c:pt idx="4321">
                  <c:v>5.2320000000000002</c:v>
                </c:pt>
                <c:pt idx="4322">
                  <c:v>5.3639999999999946</c:v>
                </c:pt>
                <c:pt idx="4323">
                  <c:v>5.2649999999999926</c:v>
                </c:pt>
                <c:pt idx="4324">
                  <c:v>5.2969999999999997</c:v>
                </c:pt>
                <c:pt idx="4325">
                  <c:v>5.2789999999999999</c:v>
                </c:pt>
                <c:pt idx="4326">
                  <c:v>5.2539999999999996</c:v>
                </c:pt>
                <c:pt idx="4327">
                  <c:v>5.3269999999999955</c:v>
                </c:pt>
                <c:pt idx="4328">
                  <c:v>5.4189999999999996</c:v>
                </c:pt>
                <c:pt idx="4329">
                  <c:v>5.2649999999999926</c:v>
                </c:pt>
                <c:pt idx="4330">
                  <c:v>5.2389999999999999</c:v>
                </c:pt>
                <c:pt idx="4331">
                  <c:v>5.298</c:v>
                </c:pt>
                <c:pt idx="4332">
                  <c:v>5.2629999999999955</c:v>
                </c:pt>
                <c:pt idx="4333">
                  <c:v>5.2370000000000001</c:v>
                </c:pt>
                <c:pt idx="4334">
                  <c:v>5.2320000000000002</c:v>
                </c:pt>
                <c:pt idx="4335">
                  <c:v>5.2539999999999996</c:v>
                </c:pt>
                <c:pt idx="4336">
                  <c:v>5.2210000000000001</c:v>
                </c:pt>
                <c:pt idx="4337">
                  <c:v>5.1969999999999965</c:v>
                </c:pt>
                <c:pt idx="4338">
                  <c:v>5.3019999999999996</c:v>
                </c:pt>
                <c:pt idx="4339">
                  <c:v>5.2539999999999996</c:v>
                </c:pt>
                <c:pt idx="4340">
                  <c:v>5.3129999999999926</c:v>
                </c:pt>
                <c:pt idx="4341">
                  <c:v>5.2489999999999997</c:v>
                </c:pt>
                <c:pt idx="4342">
                  <c:v>5.4089999999999998</c:v>
                </c:pt>
                <c:pt idx="4343">
                  <c:v>5.2510000000000003</c:v>
                </c:pt>
                <c:pt idx="4344">
                  <c:v>5.4390000000000081</c:v>
                </c:pt>
                <c:pt idx="4345">
                  <c:v>5.3249999999999913</c:v>
                </c:pt>
                <c:pt idx="4346">
                  <c:v>5.319</c:v>
                </c:pt>
                <c:pt idx="4347">
                  <c:v>5.3169999999999975</c:v>
                </c:pt>
                <c:pt idx="4348">
                  <c:v>5.1929999999999916</c:v>
                </c:pt>
                <c:pt idx="4349">
                  <c:v>5.3479999999999945</c:v>
                </c:pt>
                <c:pt idx="4350">
                  <c:v>5.3810000000000002</c:v>
                </c:pt>
                <c:pt idx="4351">
                  <c:v>5.3469999999999995</c:v>
                </c:pt>
                <c:pt idx="4352">
                  <c:v>5.3090000000000002</c:v>
                </c:pt>
                <c:pt idx="4353">
                  <c:v>5.2679999999999945</c:v>
                </c:pt>
                <c:pt idx="4354">
                  <c:v>5.2770000000000001</c:v>
                </c:pt>
                <c:pt idx="4355">
                  <c:v>5.383</c:v>
                </c:pt>
                <c:pt idx="4356">
                  <c:v>5.3090000000000002</c:v>
                </c:pt>
                <c:pt idx="4357">
                  <c:v>5.3219999999999965</c:v>
                </c:pt>
                <c:pt idx="4358">
                  <c:v>5.3969999999999985</c:v>
                </c:pt>
                <c:pt idx="4359">
                  <c:v>5.3019999999999996</c:v>
                </c:pt>
                <c:pt idx="4360">
                  <c:v>5.3479999999999945</c:v>
                </c:pt>
                <c:pt idx="4361">
                  <c:v>5.3319999999999999</c:v>
                </c:pt>
                <c:pt idx="4362">
                  <c:v>5.2629999999999955</c:v>
                </c:pt>
                <c:pt idx="4363">
                  <c:v>5.25</c:v>
                </c:pt>
                <c:pt idx="4364">
                  <c:v>5.1989999999999945</c:v>
                </c:pt>
                <c:pt idx="4365">
                  <c:v>5.1919999999999975</c:v>
                </c:pt>
                <c:pt idx="4366">
                  <c:v>5.1469999999999985</c:v>
                </c:pt>
                <c:pt idx="4367">
                  <c:v>5.3369999999999997</c:v>
                </c:pt>
                <c:pt idx="4368">
                  <c:v>5.218</c:v>
                </c:pt>
                <c:pt idx="4369">
                  <c:v>5.2709999999999999</c:v>
                </c:pt>
                <c:pt idx="4370">
                  <c:v>5.1959999999999926</c:v>
                </c:pt>
                <c:pt idx="4371">
                  <c:v>5.1119999999999965</c:v>
                </c:pt>
                <c:pt idx="4372">
                  <c:v>5.202</c:v>
                </c:pt>
                <c:pt idx="4373">
                  <c:v>5.2700000000000014</c:v>
                </c:pt>
                <c:pt idx="4374">
                  <c:v>5.3490000000000002</c:v>
                </c:pt>
                <c:pt idx="4375">
                  <c:v>5.202</c:v>
                </c:pt>
                <c:pt idx="4376">
                  <c:v>5.2030000000000003</c:v>
                </c:pt>
                <c:pt idx="4377">
                  <c:v>5.2709999999999999</c:v>
                </c:pt>
                <c:pt idx="4378">
                  <c:v>5.3219999999999965</c:v>
                </c:pt>
                <c:pt idx="4379">
                  <c:v>5.24</c:v>
                </c:pt>
                <c:pt idx="4380">
                  <c:v>5.2460000000000004</c:v>
                </c:pt>
                <c:pt idx="4381">
                  <c:v>5.3049999999999926</c:v>
                </c:pt>
                <c:pt idx="4382">
                  <c:v>5.2489999999999997</c:v>
                </c:pt>
                <c:pt idx="4383">
                  <c:v>5.1239999999999917</c:v>
                </c:pt>
                <c:pt idx="4384">
                  <c:v>5.2210000000000001</c:v>
                </c:pt>
                <c:pt idx="4385">
                  <c:v>5.0490000000000004</c:v>
                </c:pt>
                <c:pt idx="4386">
                  <c:v>5.0949999999999926</c:v>
                </c:pt>
                <c:pt idx="4387">
                  <c:v>5.1859999999999955</c:v>
                </c:pt>
                <c:pt idx="4388">
                  <c:v>5.24</c:v>
                </c:pt>
                <c:pt idx="4389">
                  <c:v>5.242</c:v>
                </c:pt>
                <c:pt idx="4390">
                  <c:v>5.1139999999999946</c:v>
                </c:pt>
                <c:pt idx="4391">
                  <c:v>5.0730000000000004</c:v>
                </c:pt>
                <c:pt idx="4392">
                  <c:v>5.141</c:v>
                </c:pt>
                <c:pt idx="4393">
                  <c:v>5.226</c:v>
                </c:pt>
                <c:pt idx="4394">
                  <c:v>5.1429999999999945</c:v>
                </c:pt>
                <c:pt idx="4395">
                  <c:v>5.149</c:v>
                </c:pt>
                <c:pt idx="4396">
                  <c:v>5.0149999999999926</c:v>
                </c:pt>
                <c:pt idx="4397">
                  <c:v>5.1599999999999975</c:v>
                </c:pt>
                <c:pt idx="4398">
                  <c:v>5.1929999999999916</c:v>
                </c:pt>
                <c:pt idx="4399">
                  <c:v>5.0720000000000001</c:v>
                </c:pt>
                <c:pt idx="4400">
                  <c:v>5.0649999999999933</c:v>
                </c:pt>
                <c:pt idx="4401">
                  <c:v>5.0709999999999997</c:v>
                </c:pt>
                <c:pt idx="4402">
                  <c:v>5.2039999999999997</c:v>
                </c:pt>
                <c:pt idx="4403">
                  <c:v>5.016</c:v>
                </c:pt>
                <c:pt idx="4404">
                  <c:v>5.0730000000000004</c:v>
                </c:pt>
                <c:pt idx="4405">
                  <c:v>5.0919999999999996</c:v>
                </c:pt>
                <c:pt idx="4406">
                  <c:v>5.0649999999999933</c:v>
                </c:pt>
                <c:pt idx="4407">
                  <c:v>4.9800000000000004</c:v>
                </c:pt>
                <c:pt idx="4408">
                  <c:v>5.0599999999999996</c:v>
                </c:pt>
                <c:pt idx="4409">
                  <c:v>5.0279999999999916</c:v>
                </c:pt>
                <c:pt idx="4410">
                  <c:v>4.9989999999999997</c:v>
                </c:pt>
                <c:pt idx="4411">
                  <c:v>5.1739999999999995</c:v>
                </c:pt>
                <c:pt idx="4412">
                  <c:v>5.1749999999999945</c:v>
                </c:pt>
                <c:pt idx="4413">
                  <c:v>5.0890000000000004</c:v>
                </c:pt>
                <c:pt idx="4414">
                  <c:v>5.0339999999999998</c:v>
                </c:pt>
                <c:pt idx="4415">
                  <c:v>5.1039999999999965</c:v>
                </c:pt>
                <c:pt idx="4416">
                  <c:v>4.9420000000000002</c:v>
                </c:pt>
                <c:pt idx="4417">
                  <c:v>4.96</c:v>
                </c:pt>
                <c:pt idx="4418">
                  <c:v>4.944</c:v>
                </c:pt>
                <c:pt idx="4419">
                  <c:v>4.9820000000000002</c:v>
                </c:pt>
                <c:pt idx="4420">
                  <c:v>4.9870000000000001</c:v>
                </c:pt>
                <c:pt idx="4421">
                  <c:v>4.9829999999999997</c:v>
                </c:pt>
                <c:pt idx="4422">
                  <c:v>4.9169999999999998</c:v>
                </c:pt>
                <c:pt idx="4423">
                  <c:v>4.9639999999999995</c:v>
                </c:pt>
                <c:pt idx="4424">
                  <c:v>4.9870000000000001</c:v>
                </c:pt>
                <c:pt idx="4425">
                  <c:v>4.9700000000000024</c:v>
                </c:pt>
                <c:pt idx="4426">
                  <c:v>5.0539999999999985</c:v>
                </c:pt>
                <c:pt idx="4427">
                  <c:v>4.8959999999999955</c:v>
                </c:pt>
                <c:pt idx="4428">
                  <c:v>5.008</c:v>
                </c:pt>
                <c:pt idx="4429">
                  <c:v>4.8890000000000002</c:v>
                </c:pt>
                <c:pt idx="4430">
                  <c:v>4.9130000000000003</c:v>
                </c:pt>
                <c:pt idx="4431">
                  <c:v>4.9249999999999945</c:v>
                </c:pt>
                <c:pt idx="4432">
                  <c:v>4.8599999999999985</c:v>
                </c:pt>
                <c:pt idx="4433">
                  <c:v>4.7480000000000002</c:v>
                </c:pt>
                <c:pt idx="4434">
                  <c:v>4.96</c:v>
                </c:pt>
                <c:pt idx="4435">
                  <c:v>0</c:v>
                </c:pt>
                <c:pt idx="4436">
                  <c:v>4.9459999999999997</c:v>
                </c:pt>
                <c:pt idx="4437">
                  <c:v>4.87</c:v>
                </c:pt>
                <c:pt idx="4438">
                  <c:v>4.9560000000000004</c:v>
                </c:pt>
                <c:pt idx="4439">
                  <c:v>4.7489999999999997</c:v>
                </c:pt>
                <c:pt idx="4440">
                  <c:v>4.91</c:v>
                </c:pt>
                <c:pt idx="4441">
                  <c:v>4.7969999999999997</c:v>
                </c:pt>
                <c:pt idx="4442">
                  <c:v>4.8949999999999916</c:v>
                </c:pt>
                <c:pt idx="4443">
                  <c:v>4.9450000000000003</c:v>
                </c:pt>
                <c:pt idx="4444">
                  <c:v>4.7809999999999997</c:v>
                </c:pt>
                <c:pt idx="4445">
                  <c:v>4.8410000000000002</c:v>
                </c:pt>
                <c:pt idx="4446">
                  <c:v>4.7229999999999945</c:v>
                </c:pt>
                <c:pt idx="4447">
                  <c:v>4.7770000000000001</c:v>
                </c:pt>
                <c:pt idx="4448">
                  <c:v>4.9020000000000001</c:v>
                </c:pt>
                <c:pt idx="4449">
                  <c:v>4.7069999999999999</c:v>
                </c:pt>
                <c:pt idx="4450">
                  <c:v>4.8199999999999985</c:v>
                </c:pt>
                <c:pt idx="4451">
                  <c:v>4.7729999999999997</c:v>
                </c:pt>
                <c:pt idx="4452">
                  <c:v>4.7030000000000003</c:v>
                </c:pt>
                <c:pt idx="4453">
                  <c:v>4.7219999999999995</c:v>
                </c:pt>
                <c:pt idx="4454">
                  <c:v>4.7119999999999997</c:v>
                </c:pt>
                <c:pt idx="4455">
                  <c:v>4.6519999999999975</c:v>
                </c:pt>
                <c:pt idx="4456">
                  <c:v>4.6890000000000001</c:v>
                </c:pt>
                <c:pt idx="4457">
                  <c:v>4.6859999999999955</c:v>
                </c:pt>
                <c:pt idx="4458">
                  <c:v>4.7960000000000003</c:v>
                </c:pt>
                <c:pt idx="4459">
                  <c:v>4.5990000000000002</c:v>
                </c:pt>
                <c:pt idx="4460">
                  <c:v>4.6989999999999945</c:v>
                </c:pt>
                <c:pt idx="4461">
                  <c:v>4.8319999999999999</c:v>
                </c:pt>
                <c:pt idx="4462">
                  <c:v>4.7130000000000001</c:v>
                </c:pt>
                <c:pt idx="4463">
                  <c:v>4.71</c:v>
                </c:pt>
                <c:pt idx="4464">
                  <c:v>4.63</c:v>
                </c:pt>
                <c:pt idx="4465">
                  <c:v>4.7169999999999996</c:v>
                </c:pt>
                <c:pt idx="4466">
                  <c:v>4.6959999999999926</c:v>
                </c:pt>
                <c:pt idx="4467">
                  <c:v>4.6710000000000003</c:v>
                </c:pt>
                <c:pt idx="4468">
                  <c:v>4.6829999999999945</c:v>
                </c:pt>
                <c:pt idx="4469">
                  <c:v>4.7350000000000003</c:v>
                </c:pt>
                <c:pt idx="4470">
                  <c:v>4.6989999999999945</c:v>
                </c:pt>
                <c:pt idx="4471">
                  <c:v>4.6669999999999945</c:v>
                </c:pt>
                <c:pt idx="4472">
                  <c:v>4.6539999999999955</c:v>
                </c:pt>
                <c:pt idx="4473">
                  <c:v>4.7089999999999996</c:v>
                </c:pt>
                <c:pt idx="4474">
                  <c:v>4.6339999999999995</c:v>
                </c:pt>
                <c:pt idx="4475">
                  <c:v>4.6189999999999927</c:v>
                </c:pt>
                <c:pt idx="4476">
                  <c:v>4.681</c:v>
                </c:pt>
                <c:pt idx="4477">
                  <c:v>4.7</c:v>
                </c:pt>
                <c:pt idx="4478">
                  <c:v>4.5169999999999995</c:v>
                </c:pt>
                <c:pt idx="4479">
                  <c:v>4.7149999999999945</c:v>
                </c:pt>
                <c:pt idx="4480">
                  <c:v>4.5890000000000004</c:v>
                </c:pt>
                <c:pt idx="4481">
                  <c:v>4.556</c:v>
                </c:pt>
                <c:pt idx="4482">
                  <c:v>4.6069999999999975</c:v>
                </c:pt>
                <c:pt idx="4483">
                  <c:v>4.7210000000000001</c:v>
                </c:pt>
                <c:pt idx="4484">
                  <c:v>4.6259999999999915</c:v>
                </c:pt>
                <c:pt idx="4485">
                  <c:v>4.5569999999999995</c:v>
                </c:pt>
                <c:pt idx="4486">
                  <c:v>4.5919999999999996</c:v>
                </c:pt>
                <c:pt idx="4487">
                  <c:v>4.5629999999999926</c:v>
                </c:pt>
                <c:pt idx="4488">
                  <c:v>4.516</c:v>
                </c:pt>
                <c:pt idx="4489">
                  <c:v>4.6039999999999965</c:v>
                </c:pt>
                <c:pt idx="4490">
                  <c:v>4.6129999999999933</c:v>
                </c:pt>
                <c:pt idx="4491">
                  <c:v>4.7309999999999999</c:v>
                </c:pt>
                <c:pt idx="4492">
                  <c:v>4.6129999999999933</c:v>
                </c:pt>
                <c:pt idx="4493">
                  <c:v>4.5219999999999985</c:v>
                </c:pt>
                <c:pt idx="4494">
                  <c:v>4.492</c:v>
                </c:pt>
                <c:pt idx="4495">
                  <c:v>4.5039999999999996</c:v>
                </c:pt>
                <c:pt idx="4496">
                  <c:v>4.5529999999999955</c:v>
                </c:pt>
                <c:pt idx="4497">
                  <c:v>4.5659999999999945</c:v>
                </c:pt>
                <c:pt idx="4498">
                  <c:v>4.5750000000000002</c:v>
                </c:pt>
                <c:pt idx="4499">
                  <c:v>4.569</c:v>
                </c:pt>
                <c:pt idx="4500">
                  <c:v>4.59</c:v>
                </c:pt>
                <c:pt idx="4501">
                  <c:v>4.5810000000000004</c:v>
                </c:pt>
                <c:pt idx="4502">
                  <c:v>4.54</c:v>
                </c:pt>
                <c:pt idx="4503">
                  <c:v>4.5039999999999996</c:v>
                </c:pt>
                <c:pt idx="4504">
                  <c:v>4.5209999999999955</c:v>
                </c:pt>
                <c:pt idx="4505">
                  <c:v>4.7750000000000004</c:v>
                </c:pt>
                <c:pt idx="4506">
                  <c:v>4.5259999999999945</c:v>
                </c:pt>
                <c:pt idx="4507">
                  <c:v>4.6399999999999997</c:v>
                </c:pt>
                <c:pt idx="4508">
                  <c:v>4.63</c:v>
                </c:pt>
                <c:pt idx="4509">
                  <c:v>4.4880000000000004</c:v>
                </c:pt>
                <c:pt idx="4510">
                  <c:v>4.6069999999999975</c:v>
                </c:pt>
                <c:pt idx="4511">
                  <c:v>4.5469999999999997</c:v>
                </c:pt>
                <c:pt idx="4512">
                  <c:v>4.5860000000000003</c:v>
                </c:pt>
                <c:pt idx="4513">
                  <c:v>4.5229999999999926</c:v>
                </c:pt>
                <c:pt idx="4514">
                  <c:v>4.7160000000000002</c:v>
                </c:pt>
                <c:pt idx="4515">
                  <c:v>4.6649999999999885</c:v>
                </c:pt>
                <c:pt idx="4516">
                  <c:v>4.5609999999999955</c:v>
                </c:pt>
                <c:pt idx="4517">
                  <c:v>4.569</c:v>
                </c:pt>
                <c:pt idx="4518">
                  <c:v>4.6019999999999985</c:v>
                </c:pt>
                <c:pt idx="4519">
                  <c:v>4.6039999999999965</c:v>
                </c:pt>
                <c:pt idx="4520">
                  <c:v>4.5069999999999997</c:v>
                </c:pt>
                <c:pt idx="4521">
                  <c:v>4.6539999999999955</c:v>
                </c:pt>
                <c:pt idx="4522">
                  <c:v>4.6849999999999916</c:v>
                </c:pt>
                <c:pt idx="4523">
                  <c:v>4.5090000000000003</c:v>
                </c:pt>
                <c:pt idx="4524">
                  <c:v>4.5839999999999996</c:v>
                </c:pt>
                <c:pt idx="4525">
                  <c:v>4.601</c:v>
                </c:pt>
                <c:pt idx="4526">
                  <c:v>4.6019999999999985</c:v>
                </c:pt>
                <c:pt idx="4527">
                  <c:v>4.6369999999999996</c:v>
                </c:pt>
                <c:pt idx="4528">
                  <c:v>4.5239999999999965</c:v>
                </c:pt>
                <c:pt idx="4529">
                  <c:v>4.6519999999999975</c:v>
                </c:pt>
                <c:pt idx="4530">
                  <c:v>4.5279999999999916</c:v>
                </c:pt>
                <c:pt idx="4531">
                  <c:v>4.5679999999999916</c:v>
                </c:pt>
                <c:pt idx="4532">
                  <c:v>4.6119999999999965</c:v>
                </c:pt>
                <c:pt idx="4533">
                  <c:v>4.5529999999999955</c:v>
                </c:pt>
                <c:pt idx="4534">
                  <c:v>4.5039999999999996</c:v>
                </c:pt>
                <c:pt idx="4535">
                  <c:v>4.5839999999999996</c:v>
                </c:pt>
                <c:pt idx="4536">
                  <c:v>4.5350000000000001</c:v>
                </c:pt>
                <c:pt idx="4537">
                  <c:v>4.5060000000000002</c:v>
                </c:pt>
                <c:pt idx="4538">
                  <c:v>4.49</c:v>
                </c:pt>
                <c:pt idx="4539">
                  <c:v>4.5999999999999996</c:v>
                </c:pt>
                <c:pt idx="4540">
                  <c:v>4.5649999999999933</c:v>
                </c:pt>
                <c:pt idx="4541">
                  <c:v>4.6779999999999955</c:v>
                </c:pt>
                <c:pt idx="4542">
                  <c:v>4.5720000000000001</c:v>
                </c:pt>
                <c:pt idx="4543">
                  <c:v>4.5810000000000004</c:v>
                </c:pt>
                <c:pt idx="4544">
                  <c:v>4.5419999999999998</c:v>
                </c:pt>
                <c:pt idx="4545">
                  <c:v>4.702</c:v>
                </c:pt>
                <c:pt idx="4546">
                  <c:v>4.5780000000000003</c:v>
                </c:pt>
                <c:pt idx="4547">
                  <c:v>4.5129999999999955</c:v>
                </c:pt>
                <c:pt idx="4548">
                  <c:v>4.5939999999999985</c:v>
                </c:pt>
                <c:pt idx="4549">
                  <c:v>4.6049999999999933</c:v>
                </c:pt>
                <c:pt idx="4550">
                  <c:v>4.6099999999999985</c:v>
                </c:pt>
                <c:pt idx="4551">
                  <c:v>4.6139999999999946</c:v>
                </c:pt>
                <c:pt idx="4552">
                  <c:v>4.5490000000000004</c:v>
                </c:pt>
                <c:pt idx="4553">
                  <c:v>4.4829999999999997</c:v>
                </c:pt>
                <c:pt idx="4554">
                  <c:v>4.6169999999999956</c:v>
                </c:pt>
                <c:pt idx="4555">
                  <c:v>4.6099999999999985</c:v>
                </c:pt>
                <c:pt idx="4556">
                  <c:v>4.484</c:v>
                </c:pt>
                <c:pt idx="4557">
                  <c:v>4.5949999999999926</c:v>
                </c:pt>
                <c:pt idx="4558">
                  <c:v>4.5569999999999995</c:v>
                </c:pt>
                <c:pt idx="4559">
                  <c:v>4.6159999999999917</c:v>
                </c:pt>
                <c:pt idx="4560">
                  <c:v>4.6399999999999997</c:v>
                </c:pt>
                <c:pt idx="4561">
                  <c:v>4.5419999999999998</c:v>
                </c:pt>
                <c:pt idx="4562">
                  <c:v>4.5129999999999955</c:v>
                </c:pt>
                <c:pt idx="4563">
                  <c:v>4.58</c:v>
                </c:pt>
                <c:pt idx="4564">
                  <c:v>4.5490000000000004</c:v>
                </c:pt>
                <c:pt idx="4565">
                  <c:v>4.6129999999999933</c:v>
                </c:pt>
                <c:pt idx="4566">
                  <c:v>4.5750000000000002</c:v>
                </c:pt>
                <c:pt idx="4567">
                  <c:v>4.6609999999999916</c:v>
                </c:pt>
                <c:pt idx="4568">
                  <c:v>4.6109999999999927</c:v>
                </c:pt>
                <c:pt idx="4569">
                  <c:v>4.6349999999999945</c:v>
                </c:pt>
                <c:pt idx="4570">
                  <c:v>4.7139999999999995</c:v>
                </c:pt>
                <c:pt idx="4571">
                  <c:v>4.5990000000000002</c:v>
                </c:pt>
                <c:pt idx="4572">
                  <c:v>4.609</c:v>
                </c:pt>
                <c:pt idx="4573">
                  <c:v>4.6019999999999985</c:v>
                </c:pt>
                <c:pt idx="4574">
                  <c:v>4.6749999999999945</c:v>
                </c:pt>
                <c:pt idx="4575">
                  <c:v>4.72</c:v>
                </c:pt>
                <c:pt idx="4576">
                  <c:v>4.6739999999999995</c:v>
                </c:pt>
                <c:pt idx="4577">
                  <c:v>4.6919999999999975</c:v>
                </c:pt>
                <c:pt idx="4578">
                  <c:v>4.6310000000000002</c:v>
                </c:pt>
                <c:pt idx="4579">
                  <c:v>4.6849999999999916</c:v>
                </c:pt>
                <c:pt idx="4580">
                  <c:v>4.718</c:v>
                </c:pt>
                <c:pt idx="4581">
                  <c:v>4.7939999999999996</c:v>
                </c:pt>
                <c:pt idx="4582">
                  <c:v>4.68</c:v>
                </c:pt>
                <c:pt idx="4583">
                  <c:v>4.6679999999999904</c:v>
                </c:pt>
                <c:pt idx="4584">
                  <c:v>4.5590000000000002</c:v>
                </c:pt>
                <c:pt idx="4585">
                  <c:v>4.7030000000000003</c:v>
                </c:pt>
                <c:pt idx="4586">
                  <c:v>4.7389999999999999</c:v>
                </c:pt>
                <c:pt idx="4587">
                  <c:v>4.6509999999999945</c:v>
                </c:pt>
                <c:pt idx="4588">
                  <c:v>4.7239999999999975</c:v>
                </c:pt>
                <c:pt idx="4589">
                  <c:v>4.633</c:v>
                </c:pt>
                <c:pt idx="4590">
                  <c:v>4.6619999999999955</c:v>
                </c:pt>
                <c:pt idx="4591">
                  <c:v>4.8679999999999914</c:v>
                </c:pt>
                <c:pt idx="4592">
                  <c:v>4.7750000000000004</c:v>
                </c:pt>
                <c:pt idx="4593">
                  <c:v>4.6829999999999945</c:v>
                </c:pt>
                <c:pt idx="4594">
                  <c:v>4.6209999999999933</c:v>
                </c:pt>
                <c:pt idx="4595">
                  <c:v>4.7729999999999997</c:v>
                </c:pt>
                <c:pt idx="4596">
                  <c:v>4.74</c:v>
                </c:pt>
                <c:pt idx="4597">
                  <c:v>4.7679999999999945</c:v>
                </c:pt>
                <c:pt idx="4598">
                  <c:v>4.7679999999999945</c:v>
                </c:pt>
                <c:pt idx="4599">
                  <c:v>4.7359999999999998</c:v>
                </c:pt>
                <c:pt idx="4600">
                  <c:v>4.7859999999999996</c:v>
                </c:pt>
                <c:pt idx="4601">
                  <c:v>4.8760000000000003</c:v>
                </c:pt>
                <c:pt idx="4602">
                  <c:v>4.7850000000000001</c:v>
                </c:pt>
                <c:pt idx="4603">
                  <c:v>4.7530000000000001</c:v>
                </c:pt>
                <c:pt idx="4604">
                  <c:v>4.8109999999999955</c:v>
                </c:pt>
                <c:pt idx="4605">
                  <c:v>4.8069999999999995</c:v>
                </c:pt>
                <c:pt idx="4606">
                  <c:v>4.75</c:v>
                </c:pt>
                <c:pt idx="4607">
                  <c:v>4.7809999999999997</c:v>
                </c:pt>
                <c:pt idx="4608">
                  <c:v>4.891</c:v>
                </c:pt>
                <c:pt idx="4609">
                  <c:v>4.9349999999999996</c:v>
                </c:pt>
                <c:pt idx="4610">
                  <c:v>4.9189999999999996</c:v>
                </c:pt>
                <c:pt idx="4611">
                  <c:v>4.7549999999999955</c:v>
                </c:pt>
                <c:pt idx="4612">
                  <c:v>4.9059999999999997</c:v>
                </c:pt>
                <c:pt idx="4613">
                  <c:v>4.7639999999999985</c:v>
                </c:pt>
                <c:pt idx="4614">
                  <c:v>4.8139999999999965</c:v>
                </c:pt>
                <c:pt idx="4615">
                  <c:v>4.8460000000000001</c:v>
                </c:pt>
                <c:pt idx="4616">
                  <c:v>4.8619999999999965</c:v>
                </c:pt>
                <c:pt idx="4617">
                  <c:v>4.7699999999999996</c:v>
                </c:pt>
                <c:pt idx="4618">
                  <c:v>4.7949999999999955</c:v>
                </c:pt>
                <c:pt idx="4619">
                  <c:v>4.8010000000000002</c:v>
                </c:pt>
                <c:pt idx="4620">
                  <c:v>4.8519999999999985</c:v>
                </c:pt>
                <c:pt idx="4621">
                  <c:v>4.8239999999999945</c:v>
                </c:pt>
                <c:pt idx="4622">
                  <c:v>4.8310000000000004</c:v>
                </c:pt>
                <c:pt idx="4623">
                  <c:v>4.9089999999999998</c:v>
                </c:pt>
                <c:pt idx="4624">
                  <c:v>4.7930000000000001</c:v>
                </c:pt>
                <c:pt idx="4625">
                  <c:v>5.032</c:v>
                </c:pt>
                <c:pt idx="4626">
                  <c:v>4.9020000000000001</c:v>
                </c:pt>
                <c:pt idx="4627">
                  <c:v>4.9239999999999995</c:v>
                </c:pt>
                <c:pt idx="4628">
                  <c:v>4.819</c:v>
                </c:pt>
                <c:pt idx="4629">
                  <c:v>4.9370000000000003</c:v>
                </c:pt>
                <c:pt idx="4630">
                  <c:v>4.9009999999999998</c:v>
                </c:pt>
                <c:pt idx="4631">
                  <c:v>4.8860000000000001</c:v>
                </c:pt>
                <c:pt idx="4632">
                  <c:v>4.8689999999999927</c:v>
                </c:pt>
                <c:pt idx="4633">
                  <c:v>5.0060000000000002</c:v>
                </c:pt>
                <c:pt idx="4634">
                  <c:v>4.9829999999999997</c:v>
                </c:pt>
                <c:pt idx="4635">
                  <c:v>4.9409999999999998</c:v>
                </c:pt>
                <c:pt idx="4636">
                  <c:v>4.9729999999999999</c:v>
                </c:pt>
                <c:pt idx="4637">
                  <c:v>4.9760000000000071</c:v>
                </c:pt>
                <c:pt idx="4638">
                  <c:v>4.9409999999999998</c:v>
                </c:pt>
                <c:pt idx="4639">
                  <c:v>4.9210000000000003</c:v>
                </c:pt>
                <c:pt idx="4640">
                  <c:v>4.8619999999999965</c:v>
                </c:pt>
                <c:pt idx="4641">
                  <c:v>4.9119999999999999</c:v>
                </c:pt>
                <c:pt idx="4642">
                  <c:v>4.9880000000000004</c:v>
                </c:pt>
                <c:pt idx="4643">
                  <c:v>5.0869999999999997</c:v>
                </c:pt>
                <c:pt idx="4644">
                  <c:v>5.0249999999999932</c:v>
                </c:pt>
                <c:pt idx="4645">
                  <c:v>5.13</c:v>
                </c:pt>
                <c:pt idx="4646">
                  <c:v>4.9850000000000003</c:v>
                </c:pt>
                <c:pt idx="4647">
                  <c:v>5.0350000000000001</c:v>
                </c:pt>
                <c:pt idx="4648">
                  <c:v>4.9560000000000004</c:v>
                </c:pt>
                <c:pt idx="4649">
                  <c:v>5.0199999999999996</c:v>
                </c:pt>
                <c:pt idx="4650">
                  <c:v>4.9889999999999999</c:v>
                </c:pt>
                <c:pt idx="4651">
                  <c:v>5.0609999999999955</c:v>
                </c:pt>
                <c:pt idx="4652">
                  <c:v>5.0019999999999998</c:v>
                </c:pt>
                <c:pt idx="4653">
                  <c:v>5.133</c:v>
                </c:pt>
                <c:pt idx="4654">
                  <c:v>4.9390000000000081</c:v>
                </c:pt>
                <c:pt idx="4655">
                  <c:v>5.0339999999999998</c:v>
                </c:pt>
                <c:pt idx="4656">
                  <c:v>4.9619999999999997</c:v>
                </c:pt>
                <c:pt idx="4657">
                  <c:v>5.0010000000000003</c:v>
                </c:pt>
                <c:pt idx="4658">
                  <c:v>5.1069999999999975</c:v>
                </c:pt>
                <c:pt idx="4659">
                  <c:v>5.0579999999999945</c:v>
                </c:pt>
                <c:pt idx="4660">
                  <c:v>5.0609999999999955</c:v>
                </c:pt>
                <c:pt idx="4661">
                  <c:v>5.0659999999999945</c:v>
                </c:pt>
                <c:pt idx="4662">
                  <c:v>5.1369999999999996</c:v>
                </c:pt>
                <c:pt idx="4663">
                  <c:v>5.0060000000000002</c:v>
                </c:pt>
                <c:pt idx="4664">
                  <c:v>5.0350000000000001</c:v>
                </c:pt>
                <c:pt idx="4665">
                  <c:v>5.1569999999999965</c:v>
                </c:pt>
                <c:pt idx="4666">
                  <c:v>5.1949999999999914</c:v>
                </c:pt>
                <c:pt idx="4667">
                  <c:v>5.0789999999999997</c:v>
                </c:pt>
                <c:pt idx="4668">
                  <c:v>5.1360000000000001</c:v>
                </c:pt>
                <c:pt idx="4669">
                  <c:v>4.9560000000000004</c:v>
                </c:pt>
                <c:pt idx="4670">
                  <c:v>5.1069999999999975</c:v>
                </c:pt>
                <c:pt idx="4671">
                  <c:v>5.173</c:v>
                </c:pt>
                <c:pt idx="4672">
                  <c:v>5.101</c:v>
                </c:pt>
                <c:pt idx="4673">
                  <c:v>5.1899999999999995</c:v>
                </c:pt>
                <c:pt idx="4674">
                  <c:v>5.08</c:v>
                </c:pt>
                <c:pt idx="4675">
                  <c:v>5.181</c:v>
                </c:pt>
                <c:pt idx="4676">
                  <c:v>5.1609999999999916</c:v>
                </c:pt>
                <c:pt idx="4677">
                  <c:v>5.2039999999999997</c:v>
                </c:pt>
                <c:pt idx="4678">
                  <c:v>5.0759999999999996</c:v>
                </c:pt>
                <c:pt idx="4679">
                  <c:v>5.1390000000000002</c:v>
                </c:pt>
                <c:pt idx="4680">
                  <c:v>5.1519999999999975</c:v>
                </c:pt>
                <c:pt idx="4681">
                  <c:v>5.05</c:v>
                </c:pt>
                <c:pt idx="4682">
                  <c:v>5.1639999999999926</c:v>
                </c:pt>
                <c:pt idx="4683">
                  <c:v>5.1279999999999886</c:v>
                </c:pt>
                <c:pt idx="4684">
                  <c:v>5.26</c:v>
                </c:pt>
                <c:pt idx="4685">
                  <c:v>5.1379999999999955</c:v>
                </c:pt>
                <c:pt idx="4686">
                  <c:v>5.2089999999999996</c:v>
                </c:pt>
                <c:pt idx="4687">
                  <c:v>5.1429999999999945</c:v>
                </c:pt>
                <c:pt idx="4688">
                  <c:v>5.0860000000000003</c:v>
                </c:pt>
                <c:pt idx="4689">
                  <c:v>5.2409999999999997</c:v>
                </c:pt>
                <c:pt idx="4690">
                  <c:v>5.2869999999999999</c:v>
                </c:pt>
                <c:pt idx="4691">
                  <c:v>5.298</c:v>
                </c:pt>
                <c:pt idx="4692">
                  <c:v>5.1749999999999945</c:v>
                </c:pt>
                <c:pt idx="4693">
                  <c:v>5.2359999999999998</c:v>
                </c:pt>
                <c:pt idx="4694">
                  <c:v>5.181</c:v>
                </c:pt>
                <c:pt idx="4695">
                  <c:v>5.31</c:v>
                </c:pt>
                <c:pt idx="4696">
                  <c:v>5.2869999999999999</c:v>
                </c:pt>
                <c:pt idx="4697">
                  <c:v>5.2169999999999996</c:v>
                </c:pt>
                <c:pt idx="4698">
                  <c:v>5.2119999999999997</c:v>
                </c:pt>
                <c:pt idx="4699">
                  <c:v>5.2380000000000004</c:v>
                </c:pt>
                <c:pt idx="4700">
                  <c:v>5.2450000000000001</c:v>
                </c:pt>
                <c:pt idx="4701">
                  <c:v>5.1959999999999926</c:v>
                </c:pt>
                <c:pt idx="4702">
                  <c:v>5.1179999999999914</c:v>
                </c:pt>
                <c:pt idx="4703">
                  <c:v>5.07</c:v>
                </c:pt>
                <c:pt idx="4704">
                  <c:v>5.2149999999999945</c:v>
                </c:pt>
                <c:pt idx="4705">
                  <c:v>5.101</c:v>
                </c:pt>
                <c:pt idx="4706">
                  <c:v>5.2370000000000001</c:v>
                </c:pt>
                <c:pt idx="4707">
                  <c:v>5.1769999999999996</c:v>
                </c:pt>
                <c:pt idx="4708">
                  <c:v>5.3360000000000003</c:v>
                </c:pt>
                <c:pt idx="4709">
                  <c:v>5.3109999999999955</c:v>
                </c:pt>
                <c:pt idx="4710">
                  <c:v>5.1639999999999926</c:v>
                </c:pt>
                <c:pt idx="4711">
                  <c:v>5.1129999999999933</c:v>
                </c:pt>
                <c:pt idx="4712">
                  <c:v>5.3049999999999926</c:v>
                </c:pt>
                <c:pt idx="4713">
                  <c:v>5.149</c:v>
                </c:pt>
                <c:pt idx="4714">
                  <c:v>5.234</c:v>
                </c:pt>
                <c:pt idx="4715">
                  <c:v>5.3019999999999996</c:v>
                </c:pt>
                <c:pt idx="4716">
                  <c:v>5.21</c:v>
                </c:pt>
                <c:pt idx="4717">
                  <c:v>5.1099999999999985</c:v>
                </c:pt>
                <c:pt idx="4718">
                  <c:v>5.2619999999999996</c:v>
                </c:pt>
                <c:pt idx="4719">
                  <c:v>5.0599999999999996</c:v>
                </c:pt>
                <c:pt idx="4720">
                  <c:v>5.0810000000000004</c:v>
                </c:pt>
                <c:pt idx="4721">
                  <c:v>5.1099999999999985</c:v>
                </c:pt>
                <c:pt idx="4722">
                  <c:v>5.133</c:v>
                </c:pt>
                <c:pt idx="4723">
                  <c:v>5.2030000000000003</c:v>
                </c:pt>
                <c:pt idx="4724">
                  <c:v>5.2679999999999945</c:v>
                </c:pt>
                <c:pt idx="4725">
                  <c:v>5.093</c:v>
                </c:pt>
                <c:pt idx="4726">
                  <c:v>5.33</c:v>
                </c:pt>
                <c:pt idx="4727">
                  <c:v>5.3609999999999927</c:v>
                </c:pt>
                <c:pt idx="4728">
                  <c:v>5.1769999999999996</c:v>
                </c:pt>
                <c:pt idx="4729">
                  <c:v>5.1509999999999945</c:v>
                </c:pt>
                <c:pt idx="4730">
                  <c:v>5.2050000000000001</c:v>
                </c:pt>
                <c:pt idx="4731">
                  <c:v>5.2480000000000002</c:v>
                </c:pt>
                <c:pt idx="4732">
                  <c:v>5.1119999999999965</c:v>
                </c:pt>
                <c:pt idx="4733">
                  <c:v>5.0339999999999998</c:v>
                </c:pt>
                <c:pt idx="4734">
                  <c:v>5.2169999999999996</c:v>
                </c:pt>
                <c:pt idx="4735">
                  <c:v>5.2160000000000002</c:v>
                </c:pt>
                <c:pt idx="4736">
                  <c:v>5.1069999999999975</c:v>
                </c:pt>
                <c:pt idx="4737">
                  <c:v>5.2789999999999999</c:v>
                </c:pt>
                <c:pt idx="4738">
                  <c:v>5.069</c:v>
                </c:pt>
                <c:pt idx="4739">
                  <c:v>5.2329999999999997</c:v>
                </c:pt>
                <c:pt idx="4740">
                  <c:v>5.0460000000000003</c:v>
                </c:pt>
                <c:pt idx="4741">
                  <c:v>5.0389999999999997</c:v>
                </c:pt>
                <c:pt idx="4742">
                  <c:v>5.0910000000000002</c:v>
                </c:pt>
                <c:pt idx="4743">
                  <c:v>5.1669999999999945</c:v>
                </c:pt>
                <c:pt idx="4744">
                  <c:v>5.0110000000000001</c:v>
                </c:pt>
                <c:pt idx="4745">
                  <c:v>5.0529999999999955</c:v>
                </c:pt>
                <c:pt idx="4746">
                  <c:v>5.1479999999999926</c:v>
                </c:pt>
                <c:pt idx="4747">
                  <c:v>5.133</c:v>
                </c:pt>
                <c:pt idx="4748">
                  <c:v>5.0890000000000004</c:v>
                </c:pt>
                <c:pt idx="4749">
                  <c:v>4.99</c:v>
                </c:pt>
                <c:pt idx="4750">
                  <c:v>5.0350000000000001</c:v>
                </c:pt>
                <c:pt idx="4751">
                  <c:v>5.1549999999999914</c:v>
                </c:pt>
                <c:pt idx="4752">
                  <c:v>5.0939999999999985</c:v>
                </c:pt>
                <c:pt idx="4753">
                  <c:v>4.9859999999999998</c:v>
                </c:pt>
                <c:pt idx="4754">
                  <c:v>5.1929999999999916</c:v>
                </c:pt>
                <c:pt idx="4755">
                  <c:v>5.0990000000000002</c:v>
                </c:pt>
                <c:pt idx="4756">
                  <c:v>4.9279999999999955</c:v>
                </c:pt>
                <c:pt idx="4757">
                  <c:v>4.9809999999999999</c:v>
                </c:pt>
                <c:pt idx="4758">
                  <c:v>4.9530000000000003</c:v>
                </c:pt>
                <c:pt idx="4759">
                  <c:v>4.9480000000000004</c:v>
                </c:pt>
                <c:pt idx="4760">
                  <c:v>4.9610000000000003</c:v>
                </c:pt>
                <c:pt idx="4761">
                  <c:v>5.0119999999999996</c:v>
                </c:pt>
                <c:pt idx="4762">
                  <c:v>4.952</c:v>
                </c:pt>
                <c:pt idx="4763">
                  <c:v>4.9470000000000001</c:v>
                </c:pt>
                <c:pt idx="4764">
                  <c:v>5.0380000000000003</c:v>
                </c:pt>
                <c:pt idx="4765">
                  <c:v>4.9660000000000002</c:v>
                </c:pt>
                <c:pt idx="4766">
                  <c:v>4.8659999999999917</c:v>
                </c:pt>
                <c:pt idx="4767">
                  <c:v>4.95</c:v>
                </c:pt>
                <c:pt idx="4768">
                  <c:v>4.9619999999999997</c:v>
                </c:pt>
                <c:pt idx="4769">
                  <c:v>4.952</c:v>
                </c:pt>
                <c:pt idx="4770">
                  <c:v>4.8769999999999998</c:v>
                </c:pt>
                <c:pt idx="4771">
                  <c:v>5.032</c:v>
                </c:pt>
                <c:pt idx="4772">
                  <c:v>4.8689999999999927</c:v>
                </c:pt>
                <c:pt idx="4773">
                  <c:v>4.8819999999999997</c:v>
                </c:pt>
                <c:pt idx="4774">
                  <c:v>4.8599999999999985</c:v>
                </c:pt>
                <c:pt idx="4775">
                  <c:v>4.8719999999999999</c:v>
                </c:pt>
                <c:pt idx="4776">
                  <c:v>4.9139999999999997</c:v>
                </c:pt>
                <c:pt idx="4777">
                  <c:v>4.8649999999999913</c:v>
                </c:pt>
                <c:pt idx="4778">
                  <c:v>4.859</c:v>
                </c:pt>
                <c:pt idx="4779">
                  <c:v>4.9580000000000002</c:v>
                </c:pt>
                <c:pt idx="4780">
                  <c:v>5.0179999999999945</c:v>
                </c:pt>
                <c:pt idx="4781">
                  <c:v>4.9409999999999998</c:v>
                </c:pt>
                <c:pt idx="4782">
                  <c:v>4.9560000000000004</c:v>
                </c:pt>
                <c:pt idx="4783">
                  <c:v>4.7869999999999999</c:v>
                </c:pt>
                <c:pt idx="4784">
                  <c:v>4.8539999999999965</c:v>
                </c:pt>
                <c:pt idx="4785">
                  <c:v>4.798</c:v>
                </c:pt>
                <c:pt idx="4786">
                  <c:v>4.7880000000000003</c:v>
                </c:pt>
                <c:pt idx="4787">
                  <c:v>4.8169999999999975</c:v>
                </c:pt>
                <c:pt idx="4788">
                  <c:v>4.8519999999999985</c:v>
                </c:pt>
                <c:pt idx="4789">
                  <c:v>4.7910000000000004</c:v>
                </c:pt>
                <c:pt idx="4790">
                  <c:v>4.7530000000000001</c:v>
                </c:pt>
                <c:pt idx="4791">
                  <c:v>4.7699999999999996</c:v>
                </c:pt>
                <c:pt idx="4792">
                  <c:v>4.8319999999999999</c:v>
                </c:pt>
                <c:pt idx="4793">
                  <c:v>4.78</c:v>
                </c:pt>
                <c:pt idx="4794">
                  <c:v>4.6959999999999926</c:v>
                </c:pt>
                <c:pt idx="4795">
                  <c:v>4.6459999999999955</c:v>
                </c:pt>
                <c:pt idx="4796">
                  <c:v>4.7210000000000001</c:v>
                </c:pt>
                <c:pt idx="4797">
                  <c:v>4.8369999999999997</c:v>
                </c:pt>
                <c:pt idx="4798">
                  <c:v>4.7450000000000001</c:v>
                </c:pt>
                <c:pt idx="4799">
                  <c:v>4.67</c:v>
                </c:pt>
                <c:pt idx="4800">
                  <c:v>4.742</c:v>
                </c:pt>
                <c:pt idx="4801">
                  <c:v>4.6310000000000002</c:v>
                </c:pt>
                <c:pt idx="4802">
                  <c:v>4.7610000000000001</c:v>
                </c:pt>
                <c:pt idx="4803">
                  <c:v>4.7190000000000003</c:v>
                </c:pt>
                <c:pt idx="4804">
                  <c:v>4.75</c:v>
                </c:pt>
                <c:pt idx="4805">
                  <c:v>4.7320000000000002</c:v>
                </c:pt>
                <c:pt idx="4806">
                  <c:v>4.7709999999999999</c:v>
                </c:pt>
                <c:pt idx="4807">
                  <c:v>4.7789999999999999</c:v>
                </c:pt>
                <c:pt idx="4808">
                  <c:v>4.7139999999999995</c:v>
                </c:pt>
                <c:pt idx="4809">
                  <c:v>4.6869999999999985</c:v>
                </c:pt>
                <c:pt idx="4810">
                  <c:v>4.6399999999999997</c:v>
                </c:pt>
                <c:pt idx="4811">
                  <c:v>4.5939999999999985</c:v>
                </c:pt>
                <c:pt idx="4812">
                  <c:v>4.6529999999999916</c:v>
                </c:pt>
                <c:pt idx="4813">
                  <c:v>4.5949999999999926</c:v>
                </c:pt>
                <c:pt idx="4814">
                  <c:v>4.5939999999999985</c:v>
                </c:pt>
                <c:pt idx="4815">
                  <c:v>4.4880000000000004</c:v>
                </c:pt>
                <c:pt idx="4816">
                  <c:v>4.5830000000000002</c:v>
                </c:pt>
                <c:pt idx="4817">
                  <c:v>4.6279999999999886</c:v>
                </c:pt>
                <c:pt idx="4818">
                  <c:v>4.5119999999999996</c:v>
                </c:pt>
                <c:pt idx="4819">
                  <c:v>4.5090000000000003</c:v>
                </c:pt>
                <c:pt idx="4820">
                  <c:v>4.5819999999999999</c:v>
                </c:pt>
                <c:pt idx="4821">
                  <c:v>4.4800000000000004</c:v>
                </c:pt>
                <c:pt idx="4822">
                  <c:v>4.5709999999999997</c:v>
                </c:pt>
                <c:pt idx="4823">
                  <c:v>4.5139999999999985</c:v>
                </c:pt>
                <c:pt idx="4824">
                  <c:v>4.673</c:v>
                </c:pt>
                <c:pt idx="4825">
                  <c:v>4.5709999999999997</c:v>
                </c:pt>
                <c:pt idx="4826">
                  <c:v>4.4989999999999997</c:v>
                </c:pt>
                <c:pt idx="4827">
                  <c:v>4.6049999999999933</c:v>
                </c:pt>
                <c:pt idx="4828">
                  <c:v>4.6129999999999933</c:v>
                </c:pt>
                <c:pt idx="4829">
                  <c:v>4.5279999999999916</c:v>
                </c:pt>
                <c:pt idx="4830">
                  <c:v>4.4459999999999997</c:v>
                </c:pt>
                <c:pt idx="4831">
                  <c:v>4.4760000000000071</c:v>
                </c:pt>
                <c:pt idx="4832">
                  <c:v>4.5060000000000002</c:v>
                </c:pt>
                <c:pt idx="4833">
                  <c:v>4.5890000000000004</c:v>
                </c:pt>
                <c:pt idx="4834">
                  <c:v>4.508</c:v>
                </c:pt>
                <c:pt idx="4835">
                  <c:v>4.508</c:v>
                </c:pt>
                <c:pt idx="4836">
                  <c:v>4.5569999999999995</c:v>
                </c:pt>
                <c:pt idx="4837">
                  <c:v>4.6229999999999913</c:v>
                </c:pt>
                <c:pt idx="4838">
                  <c:v>4.5359999999999996</c:v>
                </c:pt>
                <c:pt idx="4839">
                  <c:v>4.4630000000000001</c:v>
                </c:pt>
                <c:pt idx="4840">
                  <c:v>4.4960000000000004</c:v>
                </c:pt>
                <c:pt idx="4841">
                  <c:v>4.4480000000000004</c:v>
                </c:pt>
                <c:pt idx="4842">
                  <c:v>4.4690000000000003</c:v>
                </c:pt>
                <c:pt idx="4843">
                  <c:v>4.4370000000000003</c:v>
                </c:pt>
                <c:pt idx="4844">
                  <c:v>4.5309999999999997</c:v>
                </c:pt>
                <c:pt idx="4845">
                  <c:v>4.4489999999999998</c:v>
                </c:pt>
                <c:pt idx="4846">
                  <c:v>4.5369999999999999</c:v>
                </c:pt>
                <c:pt idx="4847">
                  <c:v>4.4459999999999997</c:v>
                </c:pt>
                <c:pt idx="4848">
                  <c:v>4.5880000000000001</c:v>
                </c:pt>
                <c:pt idx="4849">
                  <c:v>4.4239999999999995</c:v>
                </c:pt>
                <c:pt idx="4850">
                  <c:v>4.3629999999999933</c:v>
                </c:pt>
                <c:pt idx="4851">
                  <c:v>4.5199999999999996</c:v>
                </c:pt>
                <c:pt idx="4852">
                  <c:v>4.4760000000000071</c:v>
                </c:pt>
                <c:pt idx="4853">
                  <c:v>4.4139999999999997</c:v>
                </c:pt>
                <c:pt idx="4854">
                  <c:v>4.4119999999999999</c:v>
                </c:pt>
                <c:pt idx="4855">
                  <c:v>4.4560000000000004</c:v>
                </c:pt>
                <c:pt idx="4856">
                  <c:v>4.5199999999999996</c:v>
                </c:pt>
                <c:pt idx="4857">
                  <c:v>4.5569999999999995</c:v>
                </c:pt>
                <c:pt idx="4858">
                  <c:v>4.4939999999999998</c:v>
                </c:pt>
                <c:pt idx="4859">
                  <c:v>4.4349999999999996</c:v>
                </c:pt>
                <c:pt idx="4860">
                  <c:v>4.4669999999999996</c:v>
                </c:pt>
                <c:pt idx="4861">
                  <c:v>4.6949999999999914</c:v>
                </c:pt>
                <c:pt idx="4862">
                  <c:v>4.4260000000000002</c:v>
                </c:pt>
                <c:pt idx="4863">
                  <c:v>4.5990000000000002</c:v>
                </c:pt>
                <c:pt idx="4864">
                  <c:v>4.4429999999999996</c:v>
                </c:pt>
                <c:pt idx="4865">
                  <c:v>4.4960000000000004</c:v>
                </c:pt>
                <c:pt idx="4866">
                  <c:v>4.5269999999999975</c:v>
                </c:pt>
                <c:pt idx="4867">
                  <c:v>4.4820000000000002</c:v>
                </c:pt>
                <c:pt idx="4868">
                  <c:v>4.4880000000000004</c:v>
                </c:pt>
                <c:pt idx="4869">
                  <c:v>4.5609999999999955</c:v>
                </c:pt>
                <c:pt idx="4870">
                  <c:v>4.4020000000000001</c:v>
                </c:pt>
                <c:pt idx="4871">
                  <c:v>4.6149999999999913</c:v>
                </c:pt>
                <c:pt idx="4872">
                  <c:v>4.4820000000000002</c:v>
                </c:pt>
                <c:pt idx="4873">
                  <c:v>4.5750000000000002</c:v>
                </c:pt>
                <c:pt idx="4874">
                  <c:v>4.5249999999999932</c:v>
                </c:pt>
                <c:pt idx="4875">
                  <c:v>4.4800000000000004</c:v>
                </c:pt>
                <c:pt idx="4876">
                  <c:v>4.57</c:v>
                </c:pt>
                <c:pt idx="4877">
                  <c:v>4.4379999999999997</c:v>
                </c:pt>
                <c:pt idx="4878">
                  <c:v>4.4729999999999999</c:v>
                </c:pt>
                <c:pt idx="4879">
                  <c:v>4.6269999999999945</c:v>
                </c:pt>
                <c:pt idx="4880">
                  <c:v>4.6639999999999926</c:v>
                </c:pt>
                <c:pt idx="4881">
                  <c:v>4.6139999999999946</c:v>
                </c:pt>
                <c:pt idx="4882">
                  <c:v>4.6509999999999945</c:v>
                </c:pt>
                <c:pt idx="4883">
                  <c:v>4.5249999999999932</c:v>
                </c:pt>
                <c:pt idx="4884">
                  <c:v>4.5289999999999955</c:v>
                </c:pt>
                <c:pt idx="4885">
                  <c:v>4.5190000000000001</c:v>
                </c:pt>
                <c:pt idx="4886">
                  <c:v>4.4809999999999999</c:v>
                </c:pt>
                <c:pt idx="4887">
                  <c:v>4.5569999999999995</c:v>
                </c:pt>
                <c:pt idx="4888">
                  <c:v>4.5410000000000004</c:v>
                </c:pt>
                <c:pt idx="4889">
                  <c:v>4.6019999999999985</c:v>
                </c:pt>
                <c:pt idx="4890">
                  <c:v>4.556</c:v>
                </c:pt>
                <c:pt idx="4891">
                  <c:v>4.5</c:v>
                </c:pt>
                <c:pt idx="4892">
                  <c:v>4.5460000000000003</c:v>
                </c:pt>
                <c:pt idx="4893">
                  <c:v>4.4760000000000071</c:v>
                </c:pt>
                <c:pt idx="4894">
                  <c:v>4.7969999999999997</c:v>
                </c:pt>
                <c:pt idx="4895">
                  <c:v>4.5469999999999997</c:v>
                </c:pt>
                <c:pt idx="4896">
                  <c:v>4.5789999999999997</c:v>
                </c:pt>
                <c:pt idx="4897">
                  <c:v>4.6199999999999966</c:v>
                </c:pt>
                <c:pt idx="4898">
                  <c:v>4.569</c:v>
                </c:pt>
                <c:pt idx="4899">
                  <c:v>4.5249999999999932</c:v>
                </c:pt>
                <c:pt idx="4900">
                  <c:v>4.5659999999999945</c:v>
                </c:pt>
                <c:pt idx="4901">
                  <c:v>4.5780000000000003</c:v>
                </c:pt>
                <c:pt idx="4902">
                  <c:v>4.67</c:v>
                </c:pt>
                <c:pt idx="4903">
                  <c:v>4.6019999999999985</c:v>
                </c:pt>
                <c:pt idx="4904">
                  <c:v>4.5720000000000001</c:v>
                </c:pt>
                <c:pt idx="4905">
                  <c:v>4.5839999999999996</c:v>
                </c:pt>
                <c:pt idx="4906">
                  <c:v>4.5830000000000002</c:v>
                </c:pt>
                <c:pt idx="4907">
                  <c:v>4.7519999999999998</c:v>
                </c:pt>
                <c:pt idx="4908">
                  <c:v>4.5730000000000004</c:v>
                </c:pt>
                <c:pt idx="4909">
                  <c:v>4.7009999999999996</c:v>
                </c:pt>
                <c:pt idx="4910">
                  <c:v>4.6959999999999926</c:v>
                </c:pt>
                <c:pt idx="4911">
                  <c:v>4.6909999999999945</c:v>
                </c:pt>
                <c:pt idx="4912">
                  <c:v>4.6629999999999914</c:v>
                </c:pt>
                <c:pt idx="4913">
                  <c:v>4.5599999999999996</c:v>
                </c:pt>
                <c:pt idx="4914">
                  <c:v>4.7320000000000002</c:v>
                </c:pt>
                <c:pt idx="4915">
                  <c:v>4.6549999999999914</c:v>
                </c:pt>
                <c:pt idx="4916">
                  <c:v>4.7389999999999999</c:v>
                </c:pt>
                <c:pt idx="4917">
                  <c:v>4.585</c:v>
                </c:pt>
                <c:pt idx="4918">
                  <c:v>4.6819999999999995</c:v>
                </c:pt>
                <c:pt idx="4919">
                  <c:v>4.7460000000000004</c:v>
                </c:pt>
                <c:pt idx="4920">
                  <c:v>4.78</c:v>
                </c:pt>
                <c:pt idx="4921">
                  <c:v>4.7439999999999998</c:v>
                </c:pt>
                <c:pt idx="4922">
                  <c:v>4.6979999999999933</c:v>
                </c:pt>
                <c:pt idx="4923">
                  <c:v>4.7309999999999999</c:v>
                </c:pt>
                <c:pt idx="4924">
                  <c:v>4.7130000000000001</c:v>
                </c:pt>
                <c:pt idx="4925">
                  <c:v>4.7309999999999999</c:v>
                </c:pt>
                <c:pt idx="4926">
                  <c:v>4.7690000000000001</c:v>
                </c:pt>
                <c:pt idx="4927">
                  <c:v>4.6419999999999995</c:v>
                </c:pt>
                <c:pt idx="4928">
                  <c:v>4.742</c:v>
                </c:pt>
                <c:pt idx="4929">
                  <c:v>4.6379999999999955</c:v>
                </c:pt>
                <c:pt idx="4930">
                  <c:v>4.6890000000000001</c:v>
                </c:pt>
                <c:pt idx="4931">
                  <c:v>4.7160000000000002</c:v>
                </c:pt>
                <c:pt idx="4932">
                  <c:v>4.7080000000000002</c:v>
                </c:pt>
                <c:pt idx="4933">
                  <c:v>4.8629999999999933</c:v>
                </c:pt>
                <c:pt idx="4934">
                  <c:v>4.7649999999999926</c:v>
                </c:pt>
                <c:pt idx="4935">
                  <c:v>4.7190000000000003</c:v>
                </c:pt>
                <c:pt idx="4936">
                  <c:v>4.7960000000000003</c:v>
                </c:pt>
                <c:pt idx="4937">
                  <c:v>4.7930000000000001</c:v>
                </c:pt>
                <c:pt idx="4938">
                  <c:v>4.9000000000000004</c:v>
                </c:pt>
                <c:pt idx="4939">
                  <c:v>4.8069999999999995</c:v>
                </c:pt>
                <c:pt idx="4940">
                  <c:v>4.8789999999999996</c:v>
                </c:pt>
                <c:pt idx="4941">
                  <c:v>4.851</c:v>
                </c:pt>
                <c:pt idx="4942">
                  <c:v>4.8259999999999916</c:v>
                </c:pt>
                <c:pt idx="4943">
                  <c:v>4.7939999999999996</c:v>
                </c:pt>
                <c:pt idx="4944">
                  <c:v>4.78</c:v>
                </c:pt>
                <c:pt idx="4945">
                  <c:v>4.6559999999999926</c:v>
                </c:pt>
                <c:pt idx="4946">
                  <c:v>4.7329999999999997</c:v>
                </c:pt>
                <c:pt idx="4947">
                  <c:v>4.8310000000000004</c:v>
                </c:pt>
                <c:pt idx="4948">
                  <c:v>4.8629999999999933</c:v>
                </c:pt>
                <c:pt idx="4949">
                  <c:v>4.7960000000000003</c:v>
                </c:pt>
                <c:pt idx="4950">
                  <c:v>4.7839999999999998</c:v>
                </c:pt>
                <c:pt idx="4951">
                  <c:v>4.8789999999999996</c:v>
                </c:pt>
                <c:pt idx="4952">
                  <c:v>4.891</c:v>
                </c:pt>
                <c:pt idx="4953">
                  <c:v>4.8209999999999926</c:v>
                </c:pt>
                <c:pt idx="4954">
                  <c:v>4.9770000000000003</c:v>
                </c:pt>
                <c:pt idx="4955">
                  <c:v>4.8649999999999913</c:v>
                </c:pt>
                <c:pt idx="4956">
                  <c:v>4.8460000000000001</c:v>
                </c:pt>
                <c:pt idx="4957">
                  <c:v>4.9249999999999945</c:v>
                </c:pt>
                <c:pt idx="4958">
                  <c:v>4.9180000000000001</c:v>
                </c:pt>
                <c:pt idx="4959">
                  <c:v>4.7930000000000001</c:v>
                </c:pt>
                <c:pt idx="4960">
                  <c:v>4.9139999999999997</c:v>
                </c:pt>
                <c:pt idx="4961">
                  <c:v>4.8579999999999917</c:v>
                </c:pt>
                <c:pt idx="4962">
                  <c:v>4.9039999999999999</c:v>
                </c:pt>
                <c:pt idx="4963">
                  <c:v>4.9450000000000003</c:v>
                </c:pt>
                <c:pt idx="4964">
                  <c:v>4.9320000000000004</c:v>
                </c:pt>
                <c:pt idx="4965">
                  <c:v>4.8629999999999933</c:v>
                </c:pt>
                <c:pt idx="4966">
                  <c:v>4.8919999999999995</c:v>
                </c:pt>
                <c:pt idx="4967">
                  <c:v>4.8919999999999995</c:v>
                </c:pt>
                <c:pt idx="4968">
                  <c:v>4.9050000000000002</c:v>
                </c:pt>
                <c:pt idx="4969">
                  <c:v>4.9880000000000004</c:v>
                </c:pt>
                <c:pt idx="4970">
                  <c:v>4.9800000000000004</c:v>
                </c:pt>
                <c:pt idx="4971">
                  <c:v>4.9489999999999998</c:v>
                </c:pt>
                <c:pt idx="4972">
                  <c:v>4.9610000000000003</c:v>
                </c:pt>
                <c:pt idx="4973">
                  <c:v>4.9390000000000081</c:v>
                </c:pt>
                <c:pt idx="4974">
                  <c:v>5.0289999999999955</c:v>
                </c:pt>
                <c:pt idx="4975">
                  <c:v>4.9470000000000001</c:v>
                </c:pt>
                <c:pt idx="4976">
                  <c:v>5.0780000000000003</c:v>
                </c:pt>
                <c:pt idx="4977">
                  <c:v>4.9300000000000024</c:v>
                </c:pt>
                <c:pt idx="4978">
                  <c:v>4.9980000000000002</c:v>
                </c:pt>
                <c:pt idx="4979">
                  <c:v>5.04</c:v>
                </c:pt>
                <c:pt idx="4980">
                  <c:v>4.8849999999999945</c:v>
                </c:pt>
                <c:pt idx="4981">
                  <c:v>4.9939999999999998</c:v>
                </c:pt>
                <c:pt idx="4982">
                  <c:v>5.0519999999999996</c:v>
                </c:pt>
                <c:pt idx="4983">
                  <c:v>5.1549999999999914</c:v>
                </c:pt>
                <c:pt idx="4984">
                  <c:v>5.0669999999999975</c:v>
                </c:pt>
                <c:pt idx="4985">
                  <c:v>5.0389999999999997</c:v>
                </c:pt>
                <c:pt idx="4986">
                  <c:v>5.0209999999999955</c:v>
                </c:pt>
                <c:pt idx="4987">
                  <c:v>4.9429999999999996</c:v>
                </c:pt>
                <c:pt idx="4988">
                  <c:v>4.96</c:v>
                </c:pt>
                <c:pt idx="4989">
                  <c:v>4.9589999999999996</c:v>
                </c:pt>
                <c:pt idx="4990">
                  <c:v>4.9859999999999998</c:v>
                </c:pt>
                <c:pt idx="4991">
                  <c:v>5.0460000000000003</c:v>
                </c:pt>
                <c:pt idx="4992">
                  <c:v>5.1219999999999946</c:v>
                </c:pt>
                <c:pt idx="4993">
                  <c:v>5.1029999999999927</c:v>
                </c:pt>
                <c:pt idx="4994">
                  <c:v>5.1229999999999913</c:v>
                </c:pt>
                <c:pt idx="4995">
                  <c:v>5.0529999999999955</c:v>
                </c:pt>
                <c:pt idx="4996">
                  <c:v>5.0619999999999985</c:v>
                </c:pt>
                <c:pt idx="4997">
                  <c:v>5.1159999999999917</c:v>
                </c:pt>
                <c:pt idx="4998">
                  <c:v>5.1209999999999933</c:v>
                </c:pt>
                <c:pt idx="4999">
                  <c:v>5.1079999999999917</c:v>
                </c:pt>
                <c:pt idx="5000">
                  <c:v>5.0739999999999998</c:v>
                </c:pt>
                <c:pt idx="5001">
                  <c:v>5.093</c:v>
                </c:pt>
                <c:pt idx="5002">
                  <c:v>5.0219999999999985</c:v>
                </c:pt>
                <c:pt idx="5003">
                  <c:v>5.0289999999999955</c:v>
                </c:pt>
                <c:pt idx="5004">
                  <c:v>5.1269999999999945</c:v>
                </c:pt>
                <c:pt idx="5005">
                  <c:v>5.25</c:v>
                </c:pt>
                <c:pt idx="5006">
                  <c:v>5.1749999999999945</c:v>
                </c:pt>
                <c:pt idx="5007">
                  <c:v>5.18</c:v>
                </c:pt>
                <c:pt idx="5008">
                  <c:v>5.1119999999999965</c:v>
                </c:pt>
                <c:pt idx="5009">
                  <c:v>5.1310000000000002</c:v>
                </c:pt>
                <c:pt idx="5010">
                  <c:v>5.22</c:v>
                </c:pt>
                <c:pt idx="5011">
                  <c:v>5.2069999999999999</c:v>
                </c:pt>
                <c:pt idx="5012">
                  <c:v>5.258</c:v>
                </c:pt>
                <c:pt idx="5013">
                  <c:v>5.3049999999999926</c:v>
                </c:pt>
                <c:pt idx="5014">
                  <c:v>5.0730000000000004</c:v>
                </c:pt>
                <c:pt idx="5015">
                  <c:v>5.2110000000000003</c:v>
                </c:pt>
                <c:pt idx="5016">
                  <c:v>5.2949999999999955</c:v>
                </c:pt>
                <c:pt idx="5017">
                  <c:v>5.3519999999999985</c:v>
                </c:pt>
                <c:pt idx="5018">
                  <c:v>5.2809999999999997</c:v>
                </c:pt>
                <c:pt idx="5019">
                  <c:v>5.1779999999999955</c:v>
                </c:pt>
                <c:pt idx="5020">
                  <c:v>5.2939999999999996</c:v>
                </c:pt>
                <c:pt idx="5021">
                  <c:v>5.38</c:v>
                </c:pt>
                <c:pt idx="5022">
                  <c:v>5.1639999999999926</c:v>
                </c:pt>
                <c:pt idx="5023">
                  <c:v>5.1539999999999955</c:v>
                </c:pt>
                <c:pt idx="5024">
                  <c:v>5.3019999999999996</c:v>
                </c:pt>
                <c:pt idx="5025">
                  <c:v>5.2639999999999985</c:v>
                </c:pt>
                <c:pt idx="5026">
                  <c:v>5.3629999999999933</c:v>
                </c:pt>
                <c:pt idx="5027">
                  <c:v>5.3199999999999985</c:v>
                </c:pt>
                <c:pt idx="5028">
                  <c:v>5.2530000000000001</c:v>
                </c:pt>
                <c:pt idx="5029">
                  <c:v>5.2889999999999997</c:v>
                </c:pt>
                <c:pt idx="5030">
                  <c:v>5.2320000000000002</c:v>
                </c:pt>
                <c:pt idx="5031">
                  <c:v>5.2320000000000002</c:v>
                </c:pt>
                <c:pt idx="5032">
                  <c:v>5.3090000000000002</c:v>
                </c:pt>
                <c:pt idx="5033">
                  <c:v>5.2439999999999998</c:v>
                </c:pt>
                <c:pt idx="5034">
                  <c:v>5.2770000000000001</c:v>
                </c:pt>
                <c:pt idx="5035">
                  <c:v>5.2510000000000003</c:v>
                </c:pt>
                <c:pt idx="5036">
                  <c:v>5.1969999999999965</c:v>
                </c:pt>
                <c:pt idx="5037">
                  <c:v>5.3639999999999946</c:v>
                </c:pt>
                <c:pt idx="5038">
                  <c:v>5.2869999999999999</c:v>
                </c:pt>
                <c:pt idx="5039">
                  <c:v>5.1659999999999933</c:v>
                </c:pt>
                <c:pt idx="5040">
                  <c:v>5.2469999999999999</c:v>
                </c:pt>
                <c:pt idx="5041">
                  <c:v>5.375</c:v>
                </c:pt>
                <c:pt idx="5042">
                  <c:v>5.423</c:v>
                </c:pt>
                <c:pt idx="5043">
                  <c:v>5.4029999999999996</c:v>
                </c:pt>
                <c:pt idx="5044">
                  <c:v>5.2269999999999985</c:v>
                </c:pt>
                <c:pt idx="5045">
                  <c:v>5.1939999999999955</c:v>
                </c:pt>
                <c:pt idx="5046">
                  <c:v>5.3319999999999999</c:v>
                </c:pt>
                <c:pt idx="5047">
                  <c:v>5.234</c:v>
                </c:pt>
                <c:pt idx="5048">
                  <c:v>5.3710000000000004</c:v>
                </c:pt>
                <c:pt idx="5049">
                  <c:v>5.4130000000000003</c:v>
                </c:pt>
                <c:pt idx="5050">
                  <c:v>5.351</c:v>
                </c:pt>
                <c:pt idx="5051">
                  <c:v>5.2</c:v>
                </c:pt>
                <c:pt idx="5052">
                  <c:v>5.2690000000000001</c:v>
                </c:pt>
                <c:pt idx="5053">
                  <c:v>5.48</c:v>
                </c:pt>
                <c:pt idx="5054">
                  <c:v>5.2939999999999996</c:v>
                </c:pt>
                <c:pt idx="5055">
                  <c:v>5.3380000000000001</c:v>
                </c:pt>
                <c:pt idx="5056">
                  <c:v>5.2649999999999926</c:v>
                </c:pt>
                <c:pt idx="5057">
                  <c:v>5.2549999999999955</c:v>
                </c:pt>
                <c:pt idx="5058">
                  <c:v>5.4109999999999996</c:v>
                </c:pt>
                <c:pt idx="5059">
                  <c:v>5.3860000000000001</c:v>
                </c:pt>
                <c:pt idx="5060">
                  <c:v>5.2679999999999945</c:v>
                </c:pt>
                <c:pt idx="5061">
                  <c:v>5.3219999999999965</c:v>
                </c:pt>
                <c:pt idx="5062">
                  <c:v>5.3219999999999965</c:v>
                </c:pt>
                <c:pt idx="5063">
                  <c:v>5.5629999999999926</c:v>
                </c:pt>
                <c:pt idx="5064">
                  <c:v>5.3310000000000004</c:v>
                </c:pt>
                <c:pt idx="5065">
                  <c:v>5.202</c:v>
                </c:pt>
                <c:pt idx="5066">
                  <c:v>5.4700000000000024</c:v>
                </c:pt>
                <c:pt idx="5067">
                  <c:v>5.2889999999999997</c:v>
                </c:pt>
                <c:pt idx="5068">
                  <c:v>5.3119999999999985</c:v>
                </c:pt>
                <c:pt idx="5069">
                  <c:v>5.2949999999999955</c:v>
                </c:pt>
                <c:pt idx="5070">
                  <c:v>5.3849999999999945</c:v>
                </c:pt>
                <c:pt idx="5071">
                  <c:v>5.3599999999999985</c:v>
                </c:pt>
                <c:pt idx="5072">
                  <c:v>5.2590000000000003</c:v>
                </c:pt>
                <c:pt idx="5073">
                  <c:v>5.351</c:v>
                </c:pt>
                <c:pt idx="5074">
                  <c:v>5.2750000000000004</c:v>
                </c:pt>
                <c:pt idx="5075">
                  <c:v>5.1689999999999916</c:v>
                </c:pt>
                <c:pt idx="5076">
                  <c:v>5.173</c:v>
                </c:pt>
                <c:pt idx="5077">
                  <c:v>5.1790000000000003</c:v>
                </c:pt>
                <c:pt idx="5078">
                  <c:v>5.1760000000000002</c:v>
                </c:pt>
                <c:pt idx="5079">
                  <c:v>5.3380000000000001</c:v>
                </c:pt>
                <c:pt idx="5080">
                  <c:v>5.3380000000000001</c:v>
                </c:pt>
                <c:pt idx="5081">
                  <c:v>5.1289999999999916</c:v>
                </c:pt>
                <c:pt idx="5082">
                  <c:v>5.1959999999999926</c:v>
                </c:pt>
                <c:pt idx="5083">
                  <c:v>5.2530000000000001</c:v>
                </c:pt>
                <c:pt idx="5084">
                  <c:v>5.2839999999999998</c:v>
                </c:pt>
                <c:pt idx="5085">
                  <c:v>5.2409999999999997</c:v>
                </c:pt>
                <c:pt idx="5086">
                  <c:v>5.13</c:v>
                </c:pt>
                <c:pt idx="5087">
                  <c:v>5.242</c:v>
                </c:pt>
                <c:pt idx="5088">
                  <c:v>5.1679999999999904</c:v>
                </c:pt>
                <c:pt idx="5089">
                  <c:v>5.0880000000000001</c:v>
                </c:pt>
                <c:pt idx="5090">
                  <c:v>5.1310000000000002</c:v>
                </c:pt>
                <c:pt idx="5091">
                  <c:v>5.1159999999999917</c:v>
                </c:pt>
                <c:pt idx="5092">
                  <c:v>5.109</c:v>
                </c:pt>
                <c:pt idx="5093">
                  <c:v>5.1979999999999933</c:v>
                </c:pt>
                <c:pt idx="5094">
                  <c:v>5.101</c:v>
                </c:pt>
                <c:pt idx="5095">
                  <c:v>5.1419999999999995</c:v>
                </c:pt>
                <c:pt idx="5096">
                  <c:v>5.0709999999999997</c:v>
                </c:pt>
                <c:pt idx="5097">
                  <c:v>5.1539999999999955</c:v>
                </c:pt>
                <c:pt idx="5098">
                  <c:v>5.0860000000000003</c:v>
                </c:pt>
                <c:pt idx="5099">
                  <c:v>6.6219999999999946</c:v>
                </c:pt>
                <c:pt idx="5100">
                  <c:v>5.0969999999999995</c:v>
                </c:pt>
                <c:pt idx="5101">
                  <c:v>5.1119999999999965</c:v>
                </c:pt>
                <c:pt idx="5102">
                  <c:v>5.1559999999999926</c:v>
                </c:pt>
                <c:pt idx="5103">
                  <c:v>5.1289999999999916</c:v>
                </c:pt>
                <c:pt idx="5104">
                  <c:v>5.1360000000000001</c:v>
                </c:pt>
                <c:pt idx="5105">
                  <c:v>5.08</c:v>
                </c:pt>
                <c:pt idx="5106">
                  <c:v>5.048</c:v>
                </c:pt>
                <c:pt idx="5107">
                  <c:v>5.0490000000000004</c:v>
                </c:pt>
                <c:pt idx="5108">
                  <c:v>4.9249999999999945</c:v>
                </c:pt>
                <c:pt idx="5109">
                  <c:v>5.1449999999999916</c:v>
                </c:pt>
                <c:pt idx="5110">
                  <c:v>4.9720000000000004</c:v>
                </c:pt>
                <c:pt idx="5111">
                  <c:v>5.0019999999999998</c:v>
                </c:pt>
                <c:pt idx="5112">
                  <c:v>5.1289999999999916</c:v>
                </c:pt>
                <c:pt idx="5113">
                  <c:v>5.4239999999999995</c:v>
                </c:pt>
                <c:pt idx="5114">
                  <c:v>5.0419999999999998</c:v>
                </c:pt>
                <c:pt idx="5115">
                  <c:v>5.0869999999999997</c:v>
                </c:pt>
                <c:pt idx="5116">
                  <c:v>5.0490000000000004</c:v>
                </c:pt>
                <c:pt idx="5117">
                  <c:v>4.9749999999999996</c:v>
                </c:pt>
                <c:pt idx="5118">
                  <c:v>5</c:v>
                </c:pt>
                <c:pt idx="5119">
                  <c:v>5.2610000000000001</c:v>
                </c:pt>
                <c:pt idx="5120">
                  <c:v>4.9639999999999995</c:v>
                </c:pt>
                <c:pt idx="5121">
                  <c:v>5.0269999999999975</c:v>
                </c:pt>
                <c:pt idx="5122">
                  <c:v>5.0839999999999996</c:v>
                </c:pt>
                <c:pt idx="5123">
                  <c:v>4.9530000000000003</c:v>
                </c:pt>
                <c:pt idx="5124">
                  <c:v>5.0590000000000002</c:v>
                </c:pt>
                <c:pt idx="5125">
                  <c:v>4.9829999999999997</c:v>
                </c:pt>
                <c:pt idx="5126">
                  <c:v>5.0030000000000001</c:v>
                </c:pt>
                <c:pt idx="5127">
                  <c:v>4.9569999999999999</c:v>
                </c:pt>
                <c:pt idx="5128">
                  <c:v>5.0679999999999916</c:v>
                </c:pt>
                <c:pt idx="5129">
                  <c:v>4.99</c:v>
                </c:pt>
                <c:pt idx="5130">
                  <c:v>4.9239999999999995</c:v>
                </c:pt>
                <c:pt idx="5131">
                  <c:v>4.9580000000000002</c:v>
                </c:pt>
                <c:pt idx="5132">
                  <c:v>4.9050000000000002</c:v>
                </c:pt>
                <c:pt idx="5133">
                  <c:v>4.9059999999999997</c:v>
                </c:pt>
                <c:pt idx="5134">
                  <c:v>4.9089999999999998</c:v>
                </c:pt>
                <c:pt idx="5135">
                  <c:v>4.8789999999999996</c:v>
                </c:pt>
                <c:pt idx="5136">
                  <c:v>4.8669999999999956</c:v>
                </c:pt>
                <c:pt idx="5137">
                  <c:v>4.859</c:v>
                </c:pt>
                <c:pt idx="5138">
                  <c:v>4.8949999999999916</c:v>
                </c:pt>
                <c:pt idx="5139">
                  <c:v>4.726</c:v>
                </c:pt>
                <c:pt idx="5140">
                  <c:v>4.9119999999999999</c:v>
                </c:pt>
                <c:pt idx="5141">
                  <c:v>4.7300000000000004</c:v>
                </c:pt>
                <c:pt idx="5142">
                  <c:v>4.8179999999999916</c:v>
                </c:pt>
                <c:pt idx="5143">
                  <c:v>4.843</c:v>
                </c:pt>
                <c:pt idx="5144">
                  <c:v>4.7610000000000001</c:v>
                </c:pt>
                <c:pt idx="5145">
                  <c:v>4.915</c:v>
                </c:pt>
                <c:pt idx="5146">
                  <c:v>4.8599999999999985</c:v>
                </c:pt>
                <c:pt idx="5147">
                  <c:v>4.9000000000000004</c:v>
                </c:pt>
                <c:pt idx="5148">
                  <c:v>4.774</c:v>
                </c:pt>
                <c:pt idx="5149">
                  <c:v>4.7919999999999998</c:v>
                </c:pt>
                <c:pt idx="5150">
                  <c:v>4.8789999999999996</c:v>
                </c:pt>
                <c:pt idx="5151">
                  <c:v>4.7910000000000004</c:v>
                </c:pt>
                <c:pt idx="5152">
                  <c:v>4.7779999999999996</c:v>
                </c:pt>
                <c:pt idx="5153">
                  <c:v>4.7080000000000002</c:v>
                </c:pt>
                <c:pt idx="5154">
                  <c:v>4.7510000000000003</c:v>
                </c:pt>
                <c:pt idx="5155">
                  <c:v>4.6989999999999945</c:v>
                </c:pt>
                <c:pt idx="5156">
                  <c:v>4.8310000000000004</c:v>
                </c:pt>
                <c:pt idx="5157">
                  <c:v>4.6609999999999916</c:v>
                </c:pt>
                <c:pt idx="5158">
                  <c:v>4.6790000000000003</c:v>
                </c:pt>
                <c:pt idx="5159">
                  <c:v>4.7119999999999997</c:v>
                </c:pt>
                <c:pt idx="5160">
                  <c:v>4.68</c:v>
                </c:pt>
                <c:pt idx="5161">
                  <c:v>4.7239999999999975</c:v>
                </c:pt>
                <c:pt idx="5162">
                  <c:v>4.601</c:v>
                </c:pt>
                <c:pt idx="5163">
                  <c:v>4.5860000000000003</c:v>
                </c:pt>
                <c:pt idx="5164">
                  <c:v>4.6629999999999914</c:v>
                </c:pt>
                <c:pt idx="5165">
                  <c:v>4.7830000000000004</c:v>
                </c:pt>
                <c:pt idx="5166">
                  <c:v>4.6269999999999945</c:v>
                </c:pt>
                <c:pt idx="5167">
                  <c:v>4.6769999999999996</c:v>
                </c:pt>
                <c:pt idx="5168">
                  <c:v>4.5269999999999975</c:v>
                </c:pt>
                <c:pt idx="5169">
                  <c:v>4.5469999999999997</c:v>
                </c:pt>
                <c:pt idx="5170">
                  <c:v>4.5939999999999985</c:v>
                </c:pt>
                <c:pt idx="5171">
                  <c:v>4.5720000000000001</c:v>
                </c:pt>
                <c:pt idx="5172">
                  <c:v>4.4589999999999996</c:v>
                </c:pt>
                <c:pt idx="5173">
                  <c:v>4.6049999999999933</c:v>
                </c:pt>
                <c:pt idx="5174">
                  <c:v>4.4329999999999998</c:v>
                </c:pt>
                <c:pt idx="5175">
                  <c:v>4.593</c:v>
                </c:pt>
                <c:pt idx="5176">
                  <c:v>4.5869999999999997</c:v>
                </c:pt>
                <c:pt idx="5177">
                  <c:v>4.6479999999999926</c:v>
                </c:pt>
                <c:pt idx="5178">
                  <c:v>4.6469999999999985</c:v>
                </c:pt>
                <c:pt idx="5179">
                  <c:v>4.444</c:v>
                </c:pt>
                <c:pt idx="5180">
                  <c:v>4.5359999999999996</c:v>
                </c:pt>
                <c:pt idx="5181">
                  <c:v>4.4870000000000001</c:v>
                </c:pt>
                <c:pt idx="5182">
                  <c:v>4.5439999999999996</c:v>
                </c:pt>
                <c:pt idx="5183">
                  <c:v>4.5669999999999975</c:v>
                </c:pt>
                <c:pt idx="5184">
                  <c:v>4.4889999999999999</c:v>
                </c:pt>
                <c:pt idx="5185">
                  <c:v>4.4569999999999999</c:v>
                </c:pt>
                <c:pt idx="5186">
                  <c:v>4.4880000000000004</c:v>
                </c:pt>
                <c:pt idx="5187">
                  <c:v>4.5910000000000002</c:v>
                </c:pt>
                <c:pt idx="5188">
                  <c:v>4.57</c:v>
                </c:pt>
                <c:pt idx="5189">
                  <c:v>4.4960000000000004</c:v>
                </c:pt>
                <c:pt idx="5190">
                  <c:v>4.3669999999999956</c:v>
                </c:pt>
                <c:pt idx="5191">
                  <c:v>4.5659999999999945</c:v>
                </c:pt>
                <c:pt idx="5192">
                  <c:v>4.4589999999999996</c:v>
                </c:pt>
                <c:pt idx="5193">
                  <c:v>4.4649999999999945</c:v>
                </c:pt>
                <c:pt idx="5194">
                  <c:v>4.3890000000000002</c:v>
                </c:pt>
                <c:pt idx="5195">
                  <c:v>4.4690000000000003</c:v>
                </c:pt>
                <c:pt idx="5196">
                  <c:v>4.5789999999999997</c:v>
                </c:pt>
                <c:pt idx="5197">
                  <c:v>4.4729999999999999</c:v>
                </c:pt>
                <c:pt idx="5198">
                  <c:v>4.4710000000000081</c:v>
                </c:pt>
                <c:pt idx="5199">
                  <c:v>4.3789999999999996</c:v>
                </c:pt>
                <c:pt idx="5200">
                  <c:v>4.3579999999999917</c:v>
                </c:pt>
                <c:pt idx="5201">
                  <c:v>4.4059999999999997</c:v>
                </c:pt>
                <c:pt idx="5202">
                  <c:v>4.4029999999999996</c:v>
                </c:pt>
                <c:pt idx="5203">
                  <c:v>4.343</c:v>
                </c:pt>
                <c:pt idx="5204">
                  <c:v>4.3919999999999995</c:v>
                </c:pt>
                <c:pt idx="5205">
                  <c:v>4.3929999999999945</c:v>
                </c:pt>
                <c:pt idx="5206">
                  <c:v>4.4029999999999996</c:v>
                </c:pt>
                <c:pt idx="5207">
                  <c:v>4.33</c:v>
                </c:pt>
                <c:pt idx="5208">
                  <c:v>4.4989999999999997</c:v>
                </c:pt>
                <c:pt idx="5209">
                  <c:v>4.5739999999999998</c:v>
                </c:pt>
                <c:pt idx="5210">
                  <c:v>4.4749999999999996</c:v>
                </c:pt>
                <c:pt idx="5211">
                  <c:v>4.4930000000000003</c:v>
                </c:pt>
                <c:pt idx="5212">
                  <c:v>4.415</c:v>
                </c:pt>
                <c:pt idx="5213">
                  <c:v>4.5380000000000003</c:v>
                </c:pt>
                <c:pt idx="5214">
                  <c:v>4.4450000000000003</c:v>
                </c:pt>
                <c:pt idx="5215">
                  <c:v>4.3460000000000001</c:v>
                </c:pt>
                <c:pt idx="5216">
                  <c:v>4.556</c:v>
                </c:pt>
                <c:pt idx="5217">
                  <c:v>4.3939999999999975</c:v>
                </c:pt>
                <c:pt idx="5218">
                  <c:v>4.4329999999999998</c:v>
                </c:pt>
                <c:pt idx="5219">
                  <c:v>4.4639999999999995</c:v>
                </c:pt>
                <c:pt idx="5220">
                  <c:v>4.4249999999999945</c:v>
                </c:pt>
                <c:pt idx="5221">
                  <c:v>4.38</c:v>
                </c:pt>
                <c:pt idx="5222">
                  <c:v>4.5209999999999955</c:v>
                </c:pt>
                <c:pt idx="5223">
                  <c:v>4.5239999999999965</c:v>
                </c:pt>
                <c:pt idx="5224">
                  <c:v>4.4039999999999999</c:v>
                </c:pt>
                <c:pt idx="5225">
                  <c:v>4.5010000000000003</c:v>
                </c:pt>
                <c:pt idx="5226">
                  <c:v>4.5110000000000001</c:v>
                </c:pt>
                <c:pt idx="5227">
                  <c:v>4.4320000000000004</c:v>
                </c:pt>
                <c:pt idx="5228">
                  <c:v>4.3369999999999997</c:v>
                </c:pt>
                <c:pt idx="5229">
                  <c:v>4.4390000000000081</c:v>
                </c:pt>
                <c:pt idx="5230">
                  <c:v>4.4249999999999945</c:v>
                </c:pt>
                <c:pt idx="5231">
                  <c:v>4.45</c:v>
                </c:pt>
                <c:pt idx="5232">
                  <c:v>4.3179999999999916</c:v>
                </c:pt>
                <c:pt idx="5233">
                  <c:v>4.5649999999999933</c:v>
                </c:pt>
                <c:pt idx="5234">
                  <c:v>4.4660000000000002</c:v>
                </c:pt>
                <c:pt idx="5235">
                  <c:v>4.3279999999999914</c:v>
                </c:pt>
                <c:pt idx="5236">
                  <c:v>4.5039999999999996</c:v>
                </c:pt>
                <c:pt idx="5237">
                  <c:v>4.4669999999999996</c:v>
                </c:pt>
                <c:pt idx="5238">
                  <c:v>4.5659999999999945</c:v>
                </c:pt>
                <c:pt idx="5239">
                  <c:v>4.4939999999999998</c:v>
                </c:pt>
                <c:pt idx="5240">
                  <c:v>4.452</c:v>
                </c:pt>
                <c:pt idx="5241">
                  <c:v>4.46</c:v>
                </c:pt>
                <c:pt idx="5242">
                  <c:v>4.5709999999999997</c:v>
                </c:pt>
                <c:pt idx="5243">
                  <c:v>4.4550000000000001</c:v>
                </c:pt>
                <c:pt idx="5244">
                  <c:v>4.431000000000008</c:v>
                </c:pt>
                <c:pt idx="5245">
                  <c:v>4.5169999999999995</c:v>
                </c:pt>
                <c:pt idx="5246">
                  <c:v>4.5190000000000001</c:v>
                </c:pt>
                <c:pt idx="5247">
                  <c:v>4.3899999999999997</c:v>
                </c:pt>
                <c:pt idx="5248">
                  <c:v>4.4760000000000071</c:v>
                </c:pt>
                <c:pt idx="5249">
                  <c:v>4.5039999999999996</c:v>
                </c:pt>
                <c:pt idx="5250">
                  <c:v>4.4000000000000004</c:v>
                </c:pt>
                <c:pt idx="5251">
                  <c:v>4.53</c:v>
                </c:pt>
                <c:pt idx="5252">
                  <c:v>4.5599999999999996</c:v>
                </c:pt>
                <c:pt idx="5253">
                  <c:v>4.452</c:v>
                </c:pt>
                <c:pt idx="5254">
                  <c:v>4.431000000000008</c:v>
                </c:pt>
                <c:pt idx="5255">
                  <c:v>4.5129999999999955</c:v>
                </c:pt>
                <c:pt idx="5256">
                  <c:v>4.5380000000000003</c:v>
                </c:pt>
                <c:pt idx="5257">
                  <c:v>4.391</c:v>
                </c:pt>
                <c:pt idx="5258">
                  <c:v>4.4820000000000002</c:v>
                </c:pt>
                <c:pt idx="5259">
                  <c:v>4.6039999999999965</c:v>
                </c:pt>
                <c:pt idx="5260">
                  <c:v>4.5649999999999933</c:v>
                </c:pt>
                <c:pt idx="5261">
                  <c:v>4.4660000000000002</c:v>
                </c:pt>
                <c:pt idx="5262">
                  <c:v>4.5579999999999945</c:v>
                </c:pt>
                <c:pt idx="5263">
                  <c:v>4.5830000000000002</c:v>
                </c:pt>
                <c:pt idx="5264">
                  <c:v>4.6159999999999917</c:v>
                </c:pt>
                <c:pt idx="5265">
                  <c:v>4.4980000000000002</c:v>
                </c:pt>
                <c:pt idx="5266">
                  <c:v>4.6149999999999913</c:v>
                </c:pt>
                <c:pt idx="5267">
                  <c:v>4.5149999999999926</c:v>
                </c:pt>
                <c:pt idx="5268">
                  <c:v>4.5410000000000004</c:v>
                </c:pt>
                <c:pt idx="5269">
                  <c:v>4.532</c:v>
                </c:pt>
                <c:pt idx="5270">
                  <c:v>4.5</c:v>
                </c:pt>
                <c:pt idx="5271">
                  <c:v>4.585</c:v>
                </c:pt>
                <c:pt idx="5272">
                  <c:v>4.5330000000000004</c:v>
                </c:pt>
                <c:pt idx="5273">
                  <c:v>4.5780000000000003</c:v>
                </c:pt>
                <c:pt idx="5274">
                  <c:v>4.6499999999999995</c:v>
                </c:pt>
                <c:pt idx="5275">
                  <c:v>4.5869999999999997</c:v>
                </c:pt>
                <c:pt idx="5276">
                  <c:v>4.5659999999999945</c:v>
                </c:pt>
                <c:pt idx="5277">
                  <c:v>4.508</c:v>
                </c:pt>
                <c:pt idx="5278">
                  <c:v>4.6369999999999996</c:v>
                </c:pt>
                <c:pt idx="5279">
                  <c:v>4.6559999999999926</c:v>
                </c:pt>
                <c:pt idx="5280">
                  <c:v>4.5419999999999998</c:v>
                </c:pt>
                <c:pt idx="5281">
                  <c:v>4.5430000000000001</c:v>
                </c:pt>
                <c:pt idx="5282">
                  <c:v>4.4509999999999996</c:v>
                </c:pt>
                <c:pt idx="5283">
                  <c:v>4.5419999999999998</c:v>
                </c:pt>
                <c:pt idx="5284">
                  <c:v>4.6669999999999945</c:v>
                </c:pt>
                <c:pt idx="5285">
                  <c:v>4.6169999999999956</c:v>
                </c:pt>
                <c:pt idx="5286">
                  <c:v>4.6379999999999955</c:v>
                </c:pt>
                <c:pt idx="5287">
                  <c:v>4.6239999999999917</c:v>
                </c:pt>
                <c:pt idx="5288">
                  <c:v>4.4649999999999945</c:v>
                </c:pt>
                <c:pt idx="5289">
                  <c:v>4.67</c:v>
                </c:pt>
                <c:pt idx="5290">
                  <c:v>4.6219999999999946</c:v>
                </c:pt>
                <c:pt idx="5291">
                  <c:v>4.5789999999999997</c:v>
                </c:pt>
                <c:pt idx="5292">
                  <c:v>4.734</c:v>
                </c:pt>
                <c:pt idx="5293">
                  <c:v>4.6619999999999955</c:v>
                </c:pt>
                <c:pt idx="5294">
                  <c:v>4.6449999999999916</c:v>
                </c:pt>
                <c:pt idx="5295">
                  <c:v>4.6710000000000003</c:v>
                </c:pt>
                <c:pt idx="5296">
                  <c:v>4.7300000000000004</c:v>
                </c:pt>
                <c:pt idx="5297">
                  <c:v>4.7549999999999955</c:v>
                </c:pt>
                <c:pt idx="5298">
                  <c:v>4.7039999999999997</c:v>
                </c:pt>
                <c:pt idx="5299">
                  <c:v>4.7639999999999985</c:v>
                </c:pt>
                <c:pt idx="5300">
                  <c:v>4.6879999999999926</c:v>
                </c:pt>
                <c:pt idx="5301">
                  <c:v>4.7190000000000003</c:v>
                </c:pt>
                <c:pt idx="5302">
                  <c:v>4.7789999999999999</c:v>
                </c:pt>
                <c:pt idx="5303">
                  <c:v>4.6399999999999997</c:v>
                </c:pt>
                <c:pt idx="5304">
                  <c:v>4.5789999999999997</c:v>
                </c:pt>
                <c:pt idx="5305">
                  <c:v>4.6969999999999965</c:v>
                </c:pt>
                <c:pt idx="5306">
                  <c:v>4.6829999999999945</c:v>
                </c:pt>
                <c:pt idx="5307">
                  <c:v>4.6539999999999955</c:v>
                </c:pt>
                <c:pt idx="5308">
                  <c:v>4.7530000000000001</c:v>
                </c:pt>
                <c:pt idx="5309">
                  <c:v>4.6689999999999916</c:v>
                </c:pt>
                <c:pt idx="5310">
                  <c:v>4.6390000000000002</c:v>
                </c:pt>
                <c:pt idx="5311">
                  <c:v>4.6319999999999997</c:v>
                </c:pt>
                <c:pt idx="5312">
                  <c:v>4.7060000000000004</c:v>
                </c:pt>
                <c:pt idx="5313">
                  <c:v>4.7880000000000003</c:v>
                </c:pt>
                <c:pt idx="5314">
                  <c:v>4.7720000000000002</c:v>
                </c:pt>
                <c:pt idx="5315">
                  <c:v>4.702</c:v>
                </c:pt>
                <c:pt idx="5316">
                  <c:v>4.9249999999999945</c:v>
                </c:pt>
                <c:pt idx="5317">
                  <c:v>4.7300000000000004</c:v>
                </c:pt>
                <c:pt idx="5318">
                  <c:v>4.6669999999999945</c:v>
                </c:pt>
                <c:pt idx="5319">
                  <c:v>4.7779999999999996</c:v>
                </c:pt>
                <c:pt idx="5320">
                  <c:v>4.7149999999999945</c:v>
                </c:pt>
                <c:pt idx="5321">
                  <c:v>4.7439999999999998</c:v>
                </c:pt>
                <c:pt idx="5322">
                  <c:v>4.7239999999999975</c:v>
                </c:pt>
                <c:pt idx="5323">
                  <c:v>4.742</c:v>
                </c:pt>
                <c:pt idx="5324">
                  <c:v>4.806</c:v>
                </c:pt>
                <c:pt idx="5325">
                  <c:v>4.7450000000000001</c:v>
                </c:pt>
                <c:pt idx="5326">
                  <c:v>4.7770000000000001</c:v>
                </c:pt>
                <c:pt idx="5327">
                  <c:v>4.7329999999999997</c:v>
                </c:pt>
                <c:pt idx="5328">
                  <c:v>4.7889999999999997</c:v>
                </c:pt>
                <c:pt idx="5329">
                  <c:v>4.798</c:v>
                </c:pt>
                <c:pt idx="5330">
                  <c:v>4.8279999999999914</c:v>
                </c:pt>
                <c:pt idx="5331">
                  <c:v>4.9390000000000081</c:v>
                </c:pt>
                <c:pt idx="5332">
                  <c:v>0</c:v>
                </c:pt>
                <c:pt idx="5333">
                  <c:v>4.7910000000000004</c:v>
                </c:pt>
                <c:pt idx="5334">
                  <c:v>4.9619999999999997</c:v>
                </c:pt>
                <c:pt idx="5335">
                  <c:v>4.9740000000000002</c:v>
                </c:pt>
                <c:pt idx="5336">
                  <c:v>4.8839999999999995</c:v>
                </c:pt>
                <c:pt idx="5337">
                  <c:v>4.718</c:v>
                </c:pt>
                <c:pt idx="5338">
                  <c:v>4.9349999999999996</c:v>
                </c:pt>
                <c:pt idx="5339">
                  <c:v>4.8490000000000002</c:v>
                </c:pt>
                <c:pt idx="5340">
                  <c:v>4.8539999999999965</c:v>
                </c:pt>
                <c:pt idx="5341">
                  <c:v>4.9109999999999996</c:v>
                </c:pt>
                <c:pt idx="5342">
                  <c:v>4.8539999999999965</c:v>
                </c:pt>
                <c:pt idx="5343">
                  <c:v>4.8649999999999913</c:v>
                </c:pt>
                <c:pt idx="5344">
                  <c:v>4.8679999999999914</c:v>
                </c:pt>
                <c:pt idx="5345">
                  <c:v>4.931000000000008</c:v>
                </c:pt>
                <c:pt idx="5346">
                  <c:v>4.8109999999999955</c:v>
                </c:pt>
                <c:pt idx="5347">
                  <c:v>4.9180000000000001</c:v>
                </c:pt>
                <c:pt idx="5348">
                  <c:v>4.8780000000000001</c:v>
                </c:pt>
                <c:pt idx="5349">
                  <c:v>5.0069999999999997</c:v>
                </c:pt>
                <c:pt idx="5350">
                  <c:v>4.9349999999999996</c:v>
                </c:pt>
                <c:pt idx="5351">
                  <c:v>4.9189999999999996</c:v>
                </c:pt>
                <c:pt idx="5352">
                  <c:v>4.9180000000000001</c:v>
                </c:pt>
                <c:pt idx="5353">
                  <c:v>4.83</c:v>
                </c:pt>
                <c:pt idx="5354">
                  <c:v>4.92</c:v>
                </c:pt>
                <c:pt idx="5355">
                  <c:v>4.8599999999999985</c:v>
                </c:pt>
                <c:pt idx="5356">
                  <c:v>5.01</c:v>
                </c:pt>
                <c:pt idx="5357">
                  <c:v>4.9189999999999996</c:v>
                </c:pt>
                <c:pt idx="5358">
                  <c:v>4.9109999999999996</c:v>
                </c:pt>
                <c:pt idx="5359">
                  <c:v>5.0590000000000002</c:v>
                </c:pt>
                <c:pt idx="5360">
                  <c:v>4.984</c:v>
                </c:pt>
                <c:pt idx="5361">
                  <c:v>5.1119999999999965</c:v>
                </c:pt>
                <c:pt idx="5362">
                  <c:v>5.1459999999999955</c:v>
                </c:pt>
                <c:pt idx="5363">
                  <c:v>5.0199999999999996</c:v>
                </c:pt>
                <c:pt idx="5364">
                  <c:v>5.0090000000000003</c:v>
                </c:pt>
                <c:pt idx="5365">
                  <c:v>5.0110000000000001</c:v>
                </c:pt>
                <c:pt idx="5366">
                  <c:v>5.1849999999999916</c:v>
                </c:pt>
                <c:pt idx="5367">
                  <c:v>5.1059999999999945</c:v>
                </c:pt>
                <c:pt idx="5368">
                  <c:v>5.0069999999999997</c:v>
                </c:pt>
                <c:pt idx="5369">
                  <c:v>5.0269999999999975</c:v>
                </c:pt>
                <c:pt idx="5370">
                  <c:v>5.1229999999999913</c:v>
                </c:pt>
                <c:pt idx="5371">
                  <c:v>5.0519999999999996</c:v>
                </c:pt>
                <c:pt idx="5372">
                  <c:v>5.0569999999999995</c:v>
                </c:pt>
                <c:pt idx="5373">
                  <c:v>5.0990000000000002</c:v>
                </c:pt>
                <c:pt idx="5374">
                  <c:v>5.1269999999999945</c:v>
                </c:pt>
                <c:pt idx="5375">
                  <c:v>5.0599999999999996</c:v>
                </c:pt>
                <c:pt idx="5376">
                  <c:v>5.4630000000000001</c:v>
                </c:pt>
                <c:pt idx="5377">
                  <c:v>5.1119999999999965</c:v>
                </c:pt>
                <c:pt idx="5378">
                  <c:v>5.0350000000000001</c:v>
                </c:pt>
                <c:pt idx="5379">
                  <c:v>5.2130000000000001</c:v>
                </c:pt>
                <c:pt idx="5380">
                  <c:v>5.13</c:v>
                </c:pt>
                <c:pt idx="5381">
                  <c:v>5.1529999999999916</c:v>
                </c:pt>
                <c:pt idx="5382">
                  <c:v>5.1169999999999956</c:v>
                </c:pt>
                <c:pt idx="5383">
                  <c:v>5.0939999999999985</c:v>
                </c:pt>
                <c:pt idx="5384">
                  <c:v>5.1760000000000002</c:v>
                </c:pt>
                <c:pt idx="5385">
                  <c:v>5.1229999999999913</c:v>
                </c:pt>
                <c:pt idx="5386">
                  <c:v>5.1360000000000001</c:v>
                </c:pt>
                <c:pt idx="5387">
                  <c:v>5.1829999999999945</c:v>
                </c:pt>
                <c:pt idx="5388">
                  <c:v>5.1659999999999933</c:v>
                </c:pt>
                <c:pt idx="5389">
                  <c:v>5.1969999999999965</c:v>
                </c:pt>
                <c:pt idx="5390">
                  <c:v>5.1519999999999975</c:v>
                </c:pt>
                <c:pt idx="5391">
                  <c:v>5.0679999999999916</c:v>
                </c:pt>
                <c:pt idx="5392">
                  <c:v>5.2869999999999999</c:v>
                </c:pt>
                <c:pt idx="5393">
                  <c:v>5.1019999999999985</c:v>
                </c:pt>
                <c:pt idx="5394">
                  <c:v>5.1739999999999995</c:v>
                </c:pt>
                <c:pt idx="5395">
                  <c:v>5.1710000000000003</c:v>
                </c:pt>
                <c:pt idx="5396">
                  <c:v>5.149</c:v>
                </c:pt>
                <c:pt idx="5397">
                  <c:v>5.681</c:v>
                </c:pt>
                <c:pt idx="5398">
                  <c:v>5.202</c:v>
                </c:pt>
                <c:pt idx="5399">
                  <c:v>5.2249999999999917</c:v>
                </c:pt>
                <c:pt idx="5400">
                  <c:v>5.2590000000000003</c:v>
                </c:pt>
                <c:pt idx="5401">
                  <c:v>5.2130000000000001</c:v>
                </c:pt>
                <c:pt idx="5402">
                  <c:v>5.24</c:v>
                </c:pt>
                <c:pt idx="5403">
                  <c:v>5.1569999999999965</c:v>
                </c:pt>
                <c:pt idx="5404">
                  <c:v>5.2149999999999945</c:v>
                </c:pt>
                <c:pt idx="5405">
                  <c:v>5.2089999999999996</c:v>
                </c:pt>
                <c:pt idx="5406">
                  <c:v>5.2839999999999998</c:v>
                </c:pt>
                <c:pt idx="5407">
                  <c:v>5.3169999999999975</c:v>
                </c:pt>
                <c:pt idx="5408">
                  <c:v>5.4210000000000003</c:v>
                </c:pt>
                <c:pt idx="5409">
                  <c:v>5.3569999999999975</c:v>
                </c:pt>
                <c:pt idx="5410">
                  <c:v>5.1979999999999933</c:v>
                </c:pt>
                <c:pt idx="5411">
                  <c:v>5.3139999999999965</c:v>
                </c:pt>
                <c:pt idx="5412">
                  <c:v>5.2370000000000001</c:v>
                </c:pt>
                <c:pt idx="5413">
                  <c:v>5.4729999999999999</c:v>
                </c:pt>
                <c:pt idx="5414">
                  <c:v>5.3159999999999945</c:v>
                </c:pt>
                <c:pt idx="5415">
                  <c:v>5.4550000000000001</c:v>
                </c:pt>
                <c:pt idx="5416">
                  <c:v>5.3209999999999926</c:v>
                </c:pt>
                <c:pt idx="5417">
                  <c:v>5.2729999999999997</c:v>
                </c:pt>
                <c:pt idx="5418">
                  <c:v>5.3629999999999933</c:v>
                </c:pt>
                <c:pt idx="5419">
                  <c:v>5.3229999999999933</c:v>
                </c:pt>
                <c:pt idx="5420">
                  <c:v>5.2560000000000002</c:v>
                </c:pt>
                <c:pt idx="5421">
                  <c:v>5.3289999999999926</c:v>
                </c:pt>
                <c:pt idx="5422">
                  <c:v>5.4020000000000001</c:v>
                </c:pt>
                <c:pt idx="5423">
                  <c:v>5.2960000000000003</c:v>
                </c:pt>
                <c:pt idx="5424">
                  <c:v>5.2030000000000003</c:v>
                </c:pt>
                <c:pt idx="5425">
                  <c:v>5.4059999999999997</c:v>
                </c:pt>
                <c:pt idx="5426">
                  <c:v>5.3159999999999945</c:v>
                </c:pt>
                <c:pt idx="5427">
                  <c:v>5.31</c:v>
                </c:pt>
                <c:pt idx="5428">
                  <c:v>5.4700000000000024</c:v>
                </c:pt>
                <c:pt idx="5429">
                  <c:v>5.2439999999999998</c:v>
                </c:pt>
                <c:pt idx="5430">
                  <c:v>5.4589999999999996</c:v>
                </c:pt>
                <c:pt idx="5431">
                  <c:v>5.5629999999999926</c:v>
                </c:pt>
                <c:pt idx="5432">
                  <c:v>5.2779999999999996</c:v>
                </c:pt>
                <c:pt idx="5433">
                  <c:v>5.2089999999999996</c:v>
                </c:pt>
                <c:pt idx="5434">
                  <c:v>5.2320000000000002</c:v>
                </c:pt>
                <c:pt idx="5435">
                  <c:v>5.2910000000000004</c:v>
                </c:pt>
                <c:pt idx="5436">
                  <c:v>5.3209999999999926</c:v>
                </c:pt>
                <c:pt idx="5437">
                  <c:v>5.2009999999999996</c:v>
                </c:pt>
                <c:pt idx="5438">
                  <c:v>5.3049999999999926</c:v>
                </c:pt>
                <c:pt idx="5439">
                  <c:v>5.3039999999999985</c:v>
                </c:pt>
                <c:pt idx="5440">
                  <c:v>5.3479999999999945</c:v>
                </c:pt>
                <c:pt idx="5441">
                  <c:v>5.2939999999999996</c:v>
                </c:pt>
                <c:pt idx="5442">
                  <c:v>5.3049999999999926</c:v>
                </c:pt>
                <c:pt idx="5443">
                  <c:v>5.3249999999999913</c:v>
                </c:pt>
                <c:pt idx="5444">
                  <c:v>5.2690000000000001</c:v>
                </c:pt>
                <c:pt idx="5445">
                  <c:v>5.3139999999999965</c:v>
                </c:pt>
                <c:pt idx="5446">
                  <c:v>5.2779999999999996</c:v>
                </c:pt>
                <c:pt idx="5447">
                  <c:v>5.3249999999999913</c:v>
                </c:pt>
                <c:pt idx="5448">
                  <c:v>5.2759999999999998</c:v>
                </c:pt>
                <c:pt idx="5449">
                  <c:v>5.2549999999999955</c:v>
                </c:pt>
                <c:pt idx="5450">
                  <c:v>5.319</c:v>
                </c:pt>
                <c:pt idx="5451">
                  <c:v>5.3639999999999946</c:v>
                </c:pt>
                <c:pt idx="5452">
                  <c:v>5.2269999999999985</c:v>
                </c:pt>
                <c:pt idx="5453">
                  <c:v>5.4080000000000004</c:v>
                </c:pt>
                <c:pt idx="5454">
                  <c:v>5.3849999999999945</c:v>
                </c:pt>
                <c:pt idx="5455">
                  <c:v>5.3209999999999926</c:v>
                </c:pt>
                <c:pt idx="5456">
                  <c:v>5.2350000000000003</c:v>
                </c:pt>
                <c:pt idx="5457">
                  <c:v>5.2619999999999996</c:v>
                </c:pt>
                <c:pt idx="5458">
                  <c:v>5.1519999999999975</c:v>
                </c:pt>
                <c:pt idx="5459">
                  <c:v>5.2910000000000004</c:v>
                </c:pt>
                <c:pt idx="5460">
                  <c:v>5.3179999999999916</c:v>
                </c:pt>
                <c:pt idx="5461">
                  <c:v>5.1710000000000003</c:v>
                </c:pt>
                <c:pt idx="5462">
                  <c:v>5.306</c:v>
                </c:pt>
                <c:pt idx="5463">
                  <c:v>5.2469999999999999</c:v>
                </c:pt>
                <c:pt idx="5464">
                  <c:v>5.3019999999999996</c:v>
                </c:pt>
                <c:pt idx="5465">
                  <c:v>5.1419999999999995</c:v>
                </c:pt>
                <c:pt idx="5466">
                  <c:v>5.226</c:v>
                </c:pt>
                <c:pt idx="5467">
                  <c:v>5.2700000000000014</c:v>
                </c:pt>
                <c:pt idx="5468">
                  <c:v>5.335</c:v>
                </c:pt>
                <c:pt idx="5469">
                  <c:v>5.0939999999999985</c:v>
                </c:pt>
                <c:pt idx="5470">
                  <c:v>5.1719999999999997</c:v>
                </c:pt>
                <c:pt idx="5471">
                  <c:v>5.1819999999999995</c:v>
                </c:pt>
                <c:pt idx="5472">
                  <c:v>5.2519999999999998</c:v>
                </c:pt>
                <c:pt idx="5473">
                  <c:v>5.141</c:v>
                </c:pt>
                <c:pt idx="5474">
                  <c:v>5.0990000000000002</c:v>
                </c:pt>
                <c:pt idx="5475">
                  <c:v>5.3129999999999926</c:v>
                </c:pt>
                <c:pt idx="5476">
                  <c:v>5.2269999999999985</c:v>
                </c:pt>
                <c:pt idx="5477">
                  <c:v>5.24</c:v>
                </c:pt>
                <c:pt idx="5478">
                  <c:v>5.1629999999999914</c:v>
                </c:pt>
                <c:pt idx="5479">
                  <c:v>5.3079999999999945</c:v>
                </c:pt>
                <c:pt idx="5480">
                  <c:v>5.1989999999999945</c:v>
                </c:pt>
                <c:pt idx="5481">
                  <c:v>5.2380000000000004</c:v>
                </c:pt>
                <c:pt idx="5482">
                  <c:v>5.1349999999999945</c:v>
                </c:pt>
                <c:pt idx="5483">
                  <c:v>5.1269999999999945</c:v>
                </c:pt>
                <c:pt idx="5484">
                  <c:v>5.1169999999999956</c:v>
                </c:pt>
                <c:pt idx="5485">
                  <c:v>5.09</c:v>
                </c:pt>
                <c:pt idx="5486">
                  <c:v>5.0659999999999945</c:v>
                </c:pt>
                <c:pt idx="5487">
                  <c:v>5.0819999999999999</c:v>
                </c:pt>
                <c:pt idx="5488">
                  <c:v>5.1079999999999917</c:v>
                </c:pt>
                <c:pt idx="5489">
                  <c:v>5.1310000000000002</c:v>
                </c:pt>
                <c:pt idx="5490">
                  <c:v>5.1509999999999945</c:v>
                </c:pt>
                <c:pt idx="5491">
                  <c:v>5.1139999999999946</c:v>
                </c:pt>
                <c:pt idx="5492">
                  <c:v>5.1149999999999913</c:v>
                </c:pt>
                <c:pt idx="5493">
                  <c:v>5.1069999999999975</c:v>
                </c:pt>
                <c:pt idx="5494">
                  <c:v>5.0860000000000003</c:v>
                </c:pt>
                <c:pt idx="5495">
                  <c:v>5.0169999999999995</c:v>
                </c:pt>
                <c:pt idx="5496">
                  <c:v>4.9960000000000004</c:v>
                </c:pt>
                <c:pt idx="5497">
                  <c:v>5.0819999999999999</c:v>
                </c:pt>
                <c:pt idx="5498">
                  <c:v>4.9700000000000024</c:v>
                </c:pt>
                <c:pt idx="5499">
                  <c:v>5.0350000000000001</c:v>
                </c:pt>
                <c:pt idx="5500">
                  <c:v>4.9909999999999997</c:v>
                </c:pt>
                <c:pt idx="5501">
                  <c:v>5.0249999999999932</c:v>
                </c:pt>
                <c:pt idx="5502">
                  <c:v>5.0469999999999997</c:v>
                </c:pt>
                <c:pt idx="5503">
                  <c:v>4.9700000000000024</c:v>
                </c:pt>
                <c:pt idx="5504">
                  <c:v>4.9790000000000081</c:v>
                </c:pt>
                <c:pt idx="5505">
                  <c:v>5.0679999999999916</c:v>
                </c:pt>
                <c:pt idx="5506">
                  <c:v>4.9269999999999996</c:v>
                </c:pt>
                <c:pt idx="5507">
                  <c:v>4.9710000000000081</c:v>
                </c:pt>
                <c:pt idx="5508">
                  <c:v>4.9870000000000001</c:v>
                </c:pt>
                <c:pt idx="5509">
                  <c:v>4.9580000000000002</c:v>
                </c:pt>
                <c:pt idx="5510">
                  <c:v>4.8649999999999913</c:v>
                </c:pt>
                <c:pt idx="5511">
                  <c:v>5.032</c:v>
                </c:pt>
                <c:pt idx="5512">
                  <c:v>4.8979999999999926</c:v>
                </c:pt>
                <c:pt idx="5513">
                  <c:v>4.9649999999999945</c:v>
                </c:pt>
                <c:pt idx="5514">
                  <c:v>4.9239999999999995</c:v>
                </c:pt>
                <c:pt idx="5515">
                  <c:v>4.9779999999999998</c:v>
                </c:pt>
                <c:pt idx="5516">
                  <c:v>4.9429999999999996</c:v>
                </c:pt>
                <c:pt idx="5517">
                  <c:v>4.875</c:v>
                </c:pt>
                <c:pt idx="5518">
                  <c:v>4.9130000000000003</c:v>
                </c:pt>
                <c:pt idx="5519">
                  <c:v>4.7770000000000001</c:v>
                </c:pt>
                <c:pt idx="5520">
                  <c:v>4.8039999999999985</c:v>
                </c:pt>
                <c:pt idx="5521">
                  <c:v>4.8490000000000002</c:v>
                </c:pt>
                <c:pt idx="5522">
                  <c:v>4.7789999999999999</c:v>
                </c:pt>
                <c:pt idx="5523">
                  <c:v>4.9539999999999997</c:v>
                </c:pt>
                <c:pt idx="5524">
                  <c:v>4.8259999999999916</c:v>
                </c:pt>
                <c:pt idx="5525">
                  <c:v>4.9359999999999999</c:v>
                </c:pt>
                <c:pt idx="5526">
                  <c:v>4.8360000000000003</c:v>
                </c:pt>
                <c:pt idx="5527">
                  <c:v>4.7720000000000002</c:v>
                </c:pt>
                <c:pt idx="5528">
                  <c:v>4.7850000000000001</c:v>
                </c:pt>
                <c:pt idx="5529">
                  <c:v>4.76</c:v>
                </c:pt>
                <c:pt idx="5530">
                  <c:v>4.8619999999999965</c:v>
                </c:pt>
                <c:pt idx="5531">
                  <c:v>4.8599999999999985</c:v>
                </c:pt>
                <c:pt idx="5532">
                  <c:v>4.7560000000000002</c:v>
                </c:pt>
                <c:pt idx="5533">
                  <c:v>5.0039999999999996</c:v>
                </c:pt>
                <c:pt idx="5534">
                  <c:v>4.72</c:v>
                </c:pt>
                <c:pt idx="5535">
                  <c:v>4.8460000000000001</c:v>
                </c:pt>
                <c:pt idx="5536">
                  <c:v>4.8169999999999975</c:v>
                </c:pt>
                <c:pt idx="5537">
                  <c:v>4.8090000000000002</c:v>
                </c:pt>
                <c:pt idx="5538">
                  <c:v>4.8959999999999955</c:v>
                </c:pt>
                <c:pt idx="5539">
                  <c:v>4.851</c:v>
                </c:pt>
                <c:pt idx="5540">
                  <c:v>4.726</c:v>
                </c:pt>
                <c:pt idx="5541">
                  <c:v>4.7990000000000004</c:v>
                </c:pt>
                <c:pt idx="5542">
                  <c:v>4.7269999999999985</c:v>
                </c:pt>
                <c:pt idx="5543">
                  <c:v>4.6959999999999926</c:v>
                </c:pt>
                <c:pt idx="5544">
                  <c:v>4.7439999999999998</c:v>
                </c:pt>
                <c:pt idx="5545">
                  <c:v>4.6629999999999914</c:v>
                </c:pt>
                <c:pt idx="5546">
                  <c:v>4.7069999999999999</c:v>
                </c:pt>
                <c:pt idx="5547">
                  <c:v>4.6169999999999956</c:v>
                </c:pt>
                <c:pt idx="5548">
                  <c:v>4.6059999999999945</c:v>
                </c:pt>
                <c:pt idx="5549">
                  <c:v>4.5880000000000001</c:v>
                </c:pt>
                <c:pt idx="5550">
                  <c:v>4.6509999999999945</c:v>
                </c:pt>
                <c:pt idx="5551">
                  <c:v>4.593</c:v>
                </c:pt>
                <c:pt idx="5552">
                  <c:v>4.6890000000000001</c:v>
                </c:pt>
                <c:pt idx="5553">
                  <c:v>4.7239999999999975</c:v>
                </c:pt>
                <c:pt idx="5554">
                  <c:v>4.5969999999999995</c:v>
                </c:pt>
                <c:pt idx="5555">
                  <c:v>4.7460000000000004</c:v>
                </c:pt>
                <c:pt idx="5556">
                  <c:v>4.5330000000000004</c:v>
                </c:pt>
                <c:pt idx="5557">
                  <c:v>4.5039999999999996</c:v>
                </c:pt>
                <c:pt idx="5558">
                  <c:v>4.7389999999999999</c:v>
                </c:pt>
                <c:pt idx="5559">
                  <c:v>4.55</c:v>
                </c:pt>
                <c:pt idx="5560">
                  <c:v>4.5999999999999996</c:v>
                </c:pt>
                <c:pt idx="5561">
                  <c:v>4.484</c:v>
                </c:pt>
                <c:pt idx="5562">
                  <c:v>4.5869999999999997</c:v>
                </c:pt>
                <c:pt idx="5563">
                  <c:v>4.5569999999999995</c:v>
                </c:pt>
                <c:pt idx="5564">
                  <c:v>4.6619999999999955</c:v>
                </c:pt>
                <c:pt idx="5565">
                  <c:v>4.569</c:v>
                </c:pt>
                <c:pt idx="5566">
                  <c:v>4.4470000000000001</c:v>
                </c:pt>
                <c:pt idx="5567">
                  <c:v>4.5830000000000002</c:v>
                </c:pt>
                <c:pt idx="5568">
                  <c:v>4.5629999999999926</c:v>
                </c:pt>
                <c:pt idx="5569">
                  <c:v>4.4729999999999999</c:v>
                </c:pt>
                <c:pt idx="5570">
                  <c:v>4.4989999999999997</c:v>
                </c:pt>
                <c:pt idx="5571">
                  <c:v>4.5659999999999945</c:v>
                </c:pt>
                <c:pt idx="5572">
                  <c:v>4.4960000000000004</c:v>
                </c:pt>
                <c:pt idx="5573">
                  <c:v>4.4189999999999996</c:v>
                </c:pt>
                <c:pt idx="5574">
                  <c:v>4.6419999999999995</c:v>
                </c:pt>
                <c:pt idx="5575">
                  <c:v>4.5579999999999945</c:v>
                </c:pt>
                <c:pt idx="5576">
                  <c:v>4.45</c:v>
                </c:pt>
                <c:pt idx="5577">
                  <c:v>4.5259999999999945</c:v>
                </c:pt>
                <c:pt idx="5578">
                  <c:v>4.4589999999999996</c:v>
                </c:pt>
                <c:pt idx="5579">
                  <c:v>4.508</c:v>
                </c:pt>
                <c:pt idx="5580">
                  <c:v>4.5439999999999996</c:v>
                </c:pt>
                <c:pt idx="5581">
                  <c:v>4.3710000000000004</c:v>
                </c:pt>
                <c:pt idx="5582">
                  <c:v>4.335</c:v>
                </c:pt>
                <c:pt idx="5583">
                  <c:v>4.5110000000000001</c:v>
                </c:pt>
                <c:pt idx="5584">
                  <c:v>4.4720000000000004</c:v>
                </c:pt>
                <c:pt idx="5585">
                  <c:v>4.5569999999999995</c:v>
                </c:pt>
                <c:pt idx="5586">
                  <c:v>4.3860000000000001</c:v>
                </c:pt>
                <c:pt idx="5587">
                  <c:v>4.6710000000000003</c:v>
                </c:pt>
                <c:pt idx="5588">
                  <c:v>4.399</c:v>
                </c:pt>
                <c:pt idx="5589">
                  <c:v>4.3849999999999945</c:v>
                </c:pt>
                <c:pt idx="5590">
                  <c:v>4.4509999999999996</c:v>
                </c:pt>
                <c:pt idx="5591">
                  <c:v>4.3919999999999995</c:v>
                </c:pt>
                <c:pt idx="5592">
                  <c:v>4.452</c:v>
                </c:pt>
                <c:pt idx="5593">
                  <c:v>4.5179999999999945</c:v>
                </c:pt>
                <c:pt idx="5594">
                  <c:v>4.4169999999999998</c:v>
                </c:pt>
                <c:pt idx="5595">
                  <c:v>4.3599999999999985</c:v>
                </c:pt>
                <c:pt idx="5596">
                  <c:v>4.4130000000000003</c:v>
                </c:pt>
                <c:pt idx="5597">
                  <c:v>4.38</c:v>
                </c:pt>
                <c:pt idx="5598">
                  <c:v>4.3810000000000002</c:v>
                </c:pt>
                <c:pt idx="5599">
                  <c:v>4.3689999999999927</c:v>
                </c:pt>
                <c:pt idx="5600">
                  <c:v>4.4080000000000004</c:v>
                </c:pt>
                <c:pt idx="5601">
                  <c:v>4.4000000000000004</c:v>
                </c:pt>
                <c:pt idx="5602">
                  <c:v>4.3</c:v>
                </c:pt>
                <c:pt idx="5603">
                  <c:v>4.3569999999999975</c:v>
                </c:pt>
                <c:pt idx="5604">
                  <c:v>4.4930000000000003</c:v>
                </c:pt>
                <c:pt idx="5605">
                  <c:v>4.3659999999999917</c:v>
                </c:pt>
                <c:pt idx="5606">
                  <c:v>4.5739999999999998</c:v>
                </c:pt>
                <c:pt idx="5607">
                  <c:v>4.5129999999999955</c:v>
                </c:pt>
                <c:pt idx="5608">
                  <c:v>4.5449999999999955</c:v>
                </c:pt>
                <c:pt idx="5609">
                  <c:v>4.3939999999999975</c:v>
                </c:pt>
                <c:pt idx="5610">
                  <c:v>4.4039999999999999</c:v>
                </c:pt>
                <c:pt idx="5611">
                  <c:v>4.4059999999999997</c:v>
                </c:pt>
                <c:pt idx="5612">
                  <c:v>4.5359999999999996</c:v>
                </c:pt>
                <c:pt idx="5613">
                  <c:v>4.516</c:v>
                </c:pt>
                <c:pt idx="5614">
                  <c:v>4.3460000000000001</c:v>
                </c:pt>
                <c:pt idx="5615">
                  <c:v>4.3319999999999999</c:v>
                </c:pt>
                <c:pt idx="5616">
                  <c:v>4.3890000000000002</c:v>
                </c:pt>
                <c:pt idx="5617">
                  <c:v>4.3789999999999996</c:v>
                </c:pt>
                <c:pt idx="5618">
                  <c:v>4.4480000000000004</c:v>
                </c:pt>
                <c:pt idx="5619">
                  <c:v>4.407</c:v>
                </c:pt>
                <c:pt idx="5620">
                  <c:v>4.4459999999999997</c:v>
                </c:pt>
                <c:pt idx="5621">
                  <c:v>4.5430000000000001</c:v>
                </c:pt>
                <c:pt idx="5622">
                  <c:v>4.5069999999999997</c:v>
                </c:pt>
                <c:pt idx="5623">
                  <c:v>4.3899999999999997</c:v>
                </c:pt>
                <c:pt idx="5624">
                  <c:v>4.4370000000000003</c:v>
                </c:pt>
                <c:pt idx="5625">
                  <c:v>4.3710000000000004</c:v>
                </c:pt>
                <c:pt idx="5626">
                  <c:v>4.6710000000000003</c:v>
                </c:pt>
                <c:pt idx="5627">
                  <c:v>4.548</c:v>
                </c:pt>
                <c:pt idx="5628">
                  <c:v>4.4509999999999996</c:v>
                </c:pt>
                <c:pt idx="5629">
                  <c:v>4.4760000000000071</c:v>
                </c:pt>
                <c:pt idx="5630">
                  <c:v>4.4189999999999996</c:v>
                </c:pt>
                <c:pt idx="5631">
                  <c:v>4.3659999999999917</c:v>
                </c:pt>
                <c:pt idx="5632">
                  <c:v>4.6349999999999945</c:v>
                </c:pt>
                <c:pt idx="5633">
                  <c:v>4.407</c:v>
                </c:pt>
                <c:pt idx="5634">
                  <c:v>4.4660000000000002</c:v>
                </c:pt>
                <c:pt idx="5635">
                  <c:v>4.4779999999999998</c:v>
                </c:pt>
                <c:pt idx="5636">
                  <c:v>4.4000000000000004</c:v>
                </c:pt>
                <c:pt idx="5637">
                  <c:v>4.4210000000000003</c:v>
                </c:pt>
                <c:pt idx="5638">
                  <c:v>4.4269999999999996</c:v>
                </c:pt>
                <c:pt idx="5639">
                  <c:v>4.5019999999999998</c:v>
                </c:pt>
                <c:pt idx="5640">
                  <c:v>4.6539999999999955</c:v>
                </c:pt>
                <c:pt idx="5641">
                  <c:v>4.5709999999999997</c:v>
                </c:pt>
                <c:pt idx="5642">
                  <c:v>4.4880000000000004</c:v>
                </c:pt>
                <c:pt idx="5643">
                  <c:v>4.67</c:v>
                </c:pt>
                <c:pt idx="5644">
                  <c:v>4.375</c:v>
                </c:pt>
                <c:pt idx="5645">
                  <c:v>4.4880000000000004</c:v>
                </c:pt>
                <c:pt idx="5646">
                  <c:v>4.5750000000000002</c:v>
                </c:pt>
                <c:pt idx="5647">
                  <c:v>4.4809999999999999</c:v>
                </c:pt>
                <c:pt idx="5648">
                  <c:v>4.4809999999999999</c:v>
                </c:pt>
                <c:pt idx="5649">
                  <c:v>4.5090000000000003</c:v>
                </c:pt>
                <c:pt idx="5650">
                  <c:v>4.4790000000000081</c:v>
                </c:pt>
                <c:pt idx="5651">
                  <c:v>4.49</c:v>
                </c:pt>
                <c:pt idx="5652">
                  <c:v>4.4639999999999995</c:v>
                </c:pt>
                <c:pt idx="5653">
                  <c:v>4.4660000000000002</c:v>
                </c:pt>
                <c:pt idx="5654">
                  <c:v>4.5219999999999985</c:v>
                </c:pt>
                <c:pt idx="5655">
                  <c:v>4.6219999999999946</c:v>
                </c:pt>
                <c:pt idx="5656">
                  <c:v>4.4960000000000004</c:v>
                </c:pt>
                <c:pt idx="5657">
                  <c:v>4.5019999999999998</c:v>
                </c:pt>
                <c:pt idx="5658">
                  <c:v>4.5359999999999996</c:v>
                </c:pt>
                <c:pt idx="5659">
                  <c:v>4.5190000000000001</c:v>
                </c:pt>
                <c:pt idx="5660">
                  <c:v>4.4729999999999999</c:v>
                </c:pt>
                <c:pt idx="5661">
                  <c:v>4.5209999999999955</c:v>
                </c:pt>
                <c:pt idx="5662">
                  <c:v>4.7249999999999917</c:v>
                </c:pt>
                <c:pt idx="5663">
                  <c:v>4.5810000000000004</c:v>
                </c:pt>
                <c:pt idx="5664">
                  <c:v>4.5419999999999998</c:v>
                </c:pt>
                <c:pt idx="5665">
                  <c:v>4.7069999999999999</c:v>
                </c:pt>
                <c:pt idx="5666">
                  <c:v>4.5990000000000002</c:v>
                </c:pt>
                <c:pt idx="5667">
                  <c:v>4.5330000000000004</c:v>
                </c:pt>
                <c:pt idx="5668">
                  <c:v>4.6019999999999985</c:v>
                </c:pt>
                <c:pt idx="5669">
                  <c:v>4.55</c:v>
                </c:pt>
                <c:pt idx="5670">
                  <c:v>4.5789999999999997</c:v>
                </c:pt>
                <c:pt idx="5671">
                  <c:v>4.4870000000000001</c:v>
                </c:pt>
                <c:pt idx="5672">
                  <c:v>4.6509999999999945</c:v>
                </c:pt>
                <c:pt idx="5673">
                  <c:v>4.5460000000000003</c:v>
                </c:pt>
                <c:pt idx="5674">
                  <c:v>4.5979999999999945</c:v>
                </c:pt>
                <c:pt idx="5675">
                  <c:v>4.4790000000000081</c:v>
                </c:pt>
                <c:pt idx="5676">
                  <c:v>4.5209999999999955</c:v>
                </c:pt>
                <c:pt idx="5677">
                  <c:v>4.673</c:v>
                </c:pt>
                <c:pt idx="5678">
                  <c:v>4.6519999999999975</c:v>
                </c:pt>
                <c:pt idx="5679">
                  <c:v>4.6519999999999975</c:v>
                </c:pt>
                <c:pt idx="5680">
                  <c:v>4.54</c:v>
                </c:pt>
                <c:pt idx="5681">
                  <c:v>4.6839999999999975</c:v>
                </c:pt>
                <c:pt idx="5682">
                  <c:v>4.6959999999999926</c:v>
                </c:pt>
                <c:pt idx="5683">
                  <c:v>4.5960000000000001</c:v>
                </c:pt>
                <c:pt idx="5684">
                  <c:v>4.57</c:v>
                </c:pt>
                <c:pt idx="5685">
                  <c:v>4.6769999999999996</c:v>
                </c:pt>
                <c:pt idx="5686">
                  <c:v>4.6909999999999945</c:v>
                </c:pt>
                <c:pt idx="5687">
                  <c:v>4.6779999999999955</c:v>
                </c:pt>
                <c:pt idx="5688">
                  <c:v>4.673</c:v>
                </c:pt>
                <c:pt idx="5689">
                  <c:v>4.6249999999999885</c:v>
                </c:pt>
                <c:pt idx="5690">
                  <c:v>4.6599999999999975</c:v>
                </c:pt>
                <c:pt idx="5691">
                  <c:v>4.5949999999999926</c:v>
                </c:pt>
                <c:pt idx="5692">
                  <c:v>4.6790000000000003</c:v>
                </c:pt>
                <c:pt idx="5693">
                  <c:v>4.7239999999999975</c:v>
                </c:pt>
                <c:pt idx="5694">
                  <c:v>4.5639999999999965</c:v>
                </c:pt>
                <c:pt idx="5695">
                  <c:v>4.5819999999999999</c:v>
                </c:pt>
                <c:pt idx="5696">
                  <c:v>4.7539999999999996</c:v>
                </c:pt>
                <c:pt idx="5697">
                  <c:v>4.766</c:v>
                </c:pt>
                <c:pt idx="5698">
                  <c:v>4.7060000000000004</c:v>
                </c:pt>
                <c:pt idx="5699">
                  <c:v>4.734</c:v>
                </c:pt>
                <c:pt idx="5700">
                  <c:v>4.5419999999999998</c:v>
                </c:pt>
                <c:pt idx="5701">
                  <c:v>4.7370000000000001</c:v>
                </c:pt>
                <c:pt idx="5702">
                  <c:v>4.7069999999999999</c:v>
                </c:pt>
                <c:pt idx="5703">
                  <c:v>4.8029999999999955</c:v>
                </c:pt>
                <c:pt idx="5704">
                  <c:v>4.7290000000000001</c:v>
                </c:pt>
                <c:pt idx="5705">
                  <c:v>4.702</c:v>
                </c:pt>
                <c:pt idx="5706">
                  <c:v>4.6649999999999885</c:v>
                </c:pt>
                <c:pt idx="5707">
                  <c:v>4.7269999999999985</c:v>
                </c:pt>
                <c:pt idx="5708">
                  <c:v>4.9189999999999996</c:v>
                </c:pt>
                <c:pt idx="5709">
                  <c:v>4.8010000000000002</c:v>
                </c:pt>
                <c:pt idx="5710">
                  <c:v>4.6569999999999965</c:v>
                </c:pt>
                <c:pt idx="5711">
                  <c:v>4.7699999999999996</c:v>
                </c:pt>
                <c:pt idx="5712">
                  <c:v>4.6819999999999995</c:v>
                </c:pt>
                <c:pt idx="5713">
                  <c:v>4.7329999999999997</c:v>
                </c:pt>
                <c:pt idx="5714">
                  <c:v>4.7</c:v>
                </c:pt>
                <c:pt idx="5715">
                  <c:v>4.7750000000000004</c:v>
                </c:pt>
                <c:pt idx="5716">
                  <c:v>4.8039999999999985</c:v>
                </c:pt>
                <c:pt idx="5717">
                  <c:v>4.7859999999999996</c:v>
                </c:pt>
                <c:pt idx="5718">
                  <c:v>4.8469999999999995</c:v>
                </c:pt>
                <c:pt idx="5719">
                  <c:v>4.7859999999999996</c:v>
                </c:pt>
                <c:pt idx="5720">
                  <c:v>4.7869999999999999</c:v>
                </c:pt>
                <c:pt idx="5721">
                  <c:v>4.9189999999999996</c:v>
                </c:pt>
                <c:pt idx="5722">
                  <c:v>4.8380000000000001</c:v>
                </c:pt>
                <c:pt idx="5723">
                  <c:v>4.7229999999999945</c:v>
                </c:pt>
                <c:pt idx="5724">
                  <c:v>4.8810000000000002</c:v>
                </c:pt>
                <c:pt idx="5725">
                  <c:v>4.7869999999999999</c:v>
                </c:pt>
                <c:pt idx="5726">
                  <c:v>4.7859999999999996</c:v>
                </c:pt>
                <c:pt idx="5727">
                  <c:v>4.8039999999999985</c:v>
                </c:pt>
                <c:pt idx="5728">
                  <c:v>4.8019999999999996</c:v>
                </c:pt>
                <c:pt idx="5729">
                  <c:v>4.7439999999999998</c:v>
                </c:pt>
                <c:pt idx="5730">
                  <c:v>4.992</c:v>
                </c:pt>
                <c:pt idx="5731">
                  <c:v>4.923</c:v>
                </c:pt>
                <c:pt idx="5732">
                  <c:v>4.9710000000000081</c:v>
                </c:pt>
                <c:pt idx="5733">
                  <c:v>4.9370000000000003</c:v>
                </c:pt>
                <c:pt idx="5734">
                  <c:v>4.9459999999999997</c:v>
                </c:pt>
                <c:pt idx="5735">
                  <c:v>4.891</c:v>
                </c:pt>
                <c:pt idx="5736">
                  <c:v>4.9700000000000024</c:v>
                </c:pt>
                <c:pt idx="5737">
                  <c:v>4.9409999999999998</c:v>
                </c:pt>
                <c:pt idx="5738">
                  <c:v>4.9589999999999996</c:v>
                </c:pt>
                <c:pt idx="5739">
                  <c:v>4.8929999999999945</c:v>
                </c:pt>
                <c:pt idx="5740">
                  <c:v>4.8559999999999945</c:v>
                </c:pt>
                <c:pt idx="5741">
                  <c:v>5.0049999999999955</c:v>
                </c:pt>
                <c:pt idx="5742">
                  <c:v>5.0419999999999998</c:v>
                </c:pt>
                <c:pt idx="5743">
                  <c:v>4.8810000000000002</c:v>
                </c:pt>
                <c:pt idx="5744">
                  <c:v>4.9340000000000002</c:v>
                </c:pt>
                <c:pt idx="5745">
                  <c:v>4.9649999999999945</c:v>
                </c:pt>
                <c:pt idx="5746">
                  <c:v>5.0490000000000004</c:v>
                </c:pt>
                <c:pt idx="5747">
                  <c:v>4.9059999999999997</c:v>
                </c:pt>
                <c:pt idx="5748">
                  <c:v>4.8849999999999945</c:v>
                </c:pt>
                <c:pt idx="5749">
                  <c:v>4.883</c:v>
                </c:pt>
                <c:pt idx="5750">
                  <c:v>4.952</c:v>
                </c:pt>
                <c:pt idx="5751">
                  <c:v>4.9909999999999997</c:v>
                </c:pt>
                <c:pt idx="5752">
                  <c:v>4.907</c:v>
                </c:pt>
                <c:pt idx="5753">
                  <c:v>4.9980000000000002</c:v>
                </c:pt>
                <c:pt idx="5754">
                  <c:v>4.9729999999999999</c:v>
                </c:pt>
                <c:pt idx="5755">
                  <c:v>4.9669999999999996</c:v>
                </c:pt>
                <c:pt idx="5756">
                  <c:v>4.9059999999999997</c:v>
                </c:pt>
                <c:pt idx="5757">
                  <c:v>4.9470000000000001</c:v>
                </c:pt>
                <c:pt idx="5758">
                  <c:v>5.0239999999999965</c:v>
                </c:pt>
                <c:pt idx="5759">
                  <c:v>4.984</c:v>
                </c:pt>
                <c:pt idx="5760">
                  <c:v>5.0759999999999996</c:v>
                </c:pt>
                <c:pt idx="5761">
                  <c:v>4.9939999999999998</c:v>
                </c:pt>
                <c:pt idx="5762">
                  <c:v>5.0289999999999955</c:v>
                </c:pt>
                <c:pt idx="5763">
                  <c:v>5.0619999999999985</c:v>
                </c:pt>
                <c:pt idx="5764">
                  <c:v>5.0720000000000001</c:v>
                </c:pt>
                <c:pt idx="5765">
                  <c:v>4.9960000000000004</c:v>
                </c:pt>
                <c:pt idx="5766">
                  <c:v>5.0759999999999996</c:v>
                </c:pt>
                <c:pt idx="5767">
                  <c:v>5.04</c:v>
                </c:pt>
                <c:pt idx="5768">
                  <c:v>5.0880000000000001</c:v>
                </c:pt>
                <c:pt idx="5769">
                  <c:v>5.0239999999999965</c:v>
                </c:pt>
                <c:pt idx="5770">
                  <c:v>5.0539999999999985</c:v>
                </c:pt>
                <c:pt idx="5771">
                  <c:v>4.9760000000000071</c:v>
                </c:pt>
                <c:pt idx="5772">
                  <c:v>5.1199999999999966</c:v>
                </c:pt>
                <c:pt idx="5773">
                  <c:v>5.1129999999999933</c:v>
                </c:pt>
                <c:pt idx="5774">
                  <c:v>5.0830000000000002</c:v>
                </c:pt>
                <c:pt idx="5775">
                  <c:v>5.0969999999999995</c:v>
                </c:pt>
                <c:pt idx="5776">
                  <c:v>5.0629999999999926</c:v>
                </c:pt>
                <c:pt idx="5777">
                  <c:v>5.1719999999999997</c:v>
                </c:pt>
                <c:pt idx="5778">
                  <c:v>5.0449999999999955</c:v>
                </c:pt>
                <c:pt idx="5779">
                  <c:v>5.1519999999999975</c:v>
                </c:pt>
                <c:pt idx="5780">
                  <c:v>5.1659999999999933</c:v>
                </c:pt>
                <c:pt idx="5781">
                  <c:v>5.032</c:v>
                </c:pt>
                <c:pt idx="5782">
                  <c:v>5.0810000000000004</c:v>
                </c:pt>
                <c:pt idx="5783">
                  <c:v>5.08</c:v>
                </c:pt>
                <c:pt idx="5784">
                  <c:v>5.1369999999999996</c:v>
                </c:pt>
                <c:pt idx="5785">
                  <c:v>5.1379999999999955</c:v>
                </c:pt>
                <c:pt idx="5786">
                  <c:v>5.181</c:v>
                </c:pt>
                <c:pt idx="5787">
                  <c:v>5.0979999999999945</c:v>
                </c:pt>
                <c:pt idx="5788">
                  <c:v>5.0369999999999999</c:v>
                </c:pt>
                <c:pt idx="5789">
                  <c:v>5.1149999999999913</c:v>
                </c:pt>
                <c:pt idx="5790">
                  <c:v>5.2160000000000002</c:v>
                </c:pt>
                <c:pt idx="5791">
                  <c:v>5.3109999999999955</c:v>
                </c:pt>
                <c:pt idx="5792">
                  <c:v>5.17</c:v>
                </c:pt>
                <c:pt idx="5793">
                  <c:v>5.1579999999999933</c:v>
                </c:pt>
                <c:pt idx="5794">
                  <c:v>5.1649999999999885</c:v>
                </c:pt>
                <c:pt idx="5795">
                  <c:v>5.1779999999999955</c:v>
                </c:pt>
                <c:pt idx="5796">
                  <c:v>5.2439999999999998</c:v>
                </c:pt>
                <c:pt idx="5797">
                  <c:v>5.2210000000000001</c:v>
                </c:pt>
                <c:pt idx="5798">
                  <c:v>5.0599999999999996</c:v>
                </c:pt>
                <c:pt idx="5799">
                  <c:v>5.2539999999999996</c:v>
                </c:pt>
                <c:pt idx="5800">
                  <c:v>5.2720000000000002</c:v>
                </c:pt>
                <c:pt idx="5801">
                  <c:v>5.1899999999999995</c:v>
                </c:pt>
                <c:pt idx="5802">
                  <c:v>5.1609999999999916</c:v>
                </c:pt>
                <c:pt idx="5803">
                  <c:v>5.3890000000000002</c:v>
                </c:pt>
                <c:pt idx="5804">
                  <c:v>5.2160000000000002</c:v>
                </c:pt>
                <c:pt idx="5805">
                  <c:v>5.1589999999999945</c:v>
                </c:pt>
                <c:pt idx="5806">
                  <c:v>5.3369999999999997</c:v>
                </c:pt>
                <c:pt idx="5807">
                  <c:v>5.274</c:v>
                </c:pt>
                <c:pt idx="5808">
                  <c:v>5.26</c:v>
                </c:pt>
                <c:pt idx="5809">
                  <c:v>5.2859999999999996</c:v>
                </c:pt>
                <c:pt idx="5810">
                  <c:v>5.2050000000000001</c:v>
                </c:pt>
                <c:pt idx="5811">
                  <c:v>5.4260000000000002</c:v>
                </c:pt>
                <c:pt idx="5812">
                  <c:v>5.1859999999999955</c:v>
                </c:pt>
                <c:pt idx="5813">
                  <c:v>5.3159999999999945</c:v>
                </c:pt>
                <c:pt idx="5814">
                  <c:v>5.2510000000000003</c:v>
                </c:pt>
                <c:pt idx="5815">
                  <c:v>5.2290000000000001</c:v>
                </c:pt>
                <c:pt idx="5816">
                  <c:v>5.29</c:v>
                </c:pt>
                <c:pt idx="5817">
                  <c:v>5.2139999999999995</c:v>
                </c:pt>
                <c:pt idx="5818">
                  <c:v>5.2160000000000002</c:v>
                </c:pt>
                <c:pt idx="5819">
                  <c:v>5.1890000000000001</c:v>
                </c:pt>
                <c:pt idx="5820">
                  <c:v>5.4080000000000004</c:v>
                </c:pt>
                <c:pt idx="5821">
                  <c:v>5.4020000000000001</c:v>
                </c:pt>
                <c:pt idx="5822">
                  <c:v>5.1869999999999985</c:v>
                </c:pt>
                <c:pt idx="5823">
                  <c:v>5.2460000000000004</c:v>
                </c:pt>
                <c:pt idx="5824">
                  <c:v>5.3239999999999945</c:v>
                </c:pt>
                <c:pt idx="5825">
                  <c:v>5.1839999999999975</c:v>
                </c:pt>
                <c:pt idx="5826">
                  <c:v>5.2460000000000004</c:v>
                </c:pt>
                <c:pt idx="5827">
                  <c:v>5.2590000000000003</c:v>
                </c:pt>
                <c:pt idx="5828">
                  <c:v>5.282</c:v>
                </c:pt>
                <c:pt idx="5829">
                  <c:v>5.2549999999999955</c:v>
                </c:pt>
                <c:pt idx="5830">
                  <c:v>5.3629999999999933</c:v>
                </c:pt>
                <c:pt idx="5831">
                  <c:v>5.22</c:v>
                </c:pt>
                <c:pt idx="5832">
                  <c:v>5.274</c:v>
                </c:pt>
                <c:pt idx="5833">
                  <c:v>5.2149999999999945</c:v>
                </c:pt>
                <c:pt idx="5834">
                  <c:v>5.218</c:v>
                </c:pt>
                <c:pt idx="5835">
                  <c:v>5.3629999999999933</c:v>
                </c:pt>
                <c:pt idx="5836">
                  <c:v>5.2889999999999997</c:v>
                </c:pt>
                <c:pt idx="5837">
                  <c:v>5.202</c:v>
                </c:pt>
                <c:pt idx="5838">
                  <c:v>5.2279999999999927</c:v>
                </c:pt>
                <c:pt idx="5839">
                  <c:v>5.202</c:v>
                </c:pt>
                <c:pt idx="5840">
                  <c:v>5.282</c:v>
                </c:pt>
                <c:pt idx="5841">
                  <c:v>5.1939999999999955</c:v>
                </c:pt>
                <c:pt idx="5842">
                  <c:v>5.3369999999999997</c:v>
                </c:pt>
                <c:pt idx="5843">
                  <c:v>5.2359999999999998</c:v>
                </c:pt>
                <c:pt idx="5844">
                  <c:v>5.1919999999999975</c:v>
                </c:pt>
                <c:pt idx="5845">
                  <c:v>5.306</c:v>
                </c:pt>
                <c:pt idx="5846">
                  <c:v>5.2990000000000004</c:v>
                </c:pt>
                <c:pt idx="5847">
                  <c:v>5.1679999999999904</c:v>
                </c:pt>
                <c:pt idx="5848">
                  <c:v>5.2629999999999955</c:v>
                </c:pt>
                <c:pt idx="5849">
                  <c:v>5.25</c:v>
                </c:pt>
                <c:pt idx="5850">
                  <c:v>5.17</c:v>
                </c:pt>
                <c:pt idx="5851">
                  <c:v>5.1339999999999995</c:v>
                </c:pt>
                <c:pt idx="5852">
                  <c:v>5.1619999999999955</c:v>
                </c:pt>
                <c:pt idx="5853">
                  <c:v>5.274</c:v>
                </c:pt>
                <c:pt idx="5854">
                  <c:v>5.1459999999999955</c:v>
                </c:pt>
                <c:pt idx="5855">
                  <c:v>5.1269999999999945</c:v>
                </c:pt>
                <c:pt idx="5856">
                  <c:v>5.1779999999999955</c:v>
                </c:pt>
                <c:pt idx="5857">
                  <c:v>5.2169999999999996</c:v>
                </c:pt>
                <c:pt idx="5858">
                  <c:v>5.181</c:v>
                </c:pt>
                <c:pt idx="5859">
                  <c:v>5.2219999999999995</c:v>
                </c:pt>
                <c:pt idx="5860">
                  <c:v>5.1369999999999996</c:v>
                </c:pt>
                <c:pt idx="5861">
                  <c:v>5.1379999999999955</c:v>
                </c:pt>
                <c:pt idx="5862">
                  <c:v>5.1619999999999955</c:v>
                </c:pt>
                <c:pt idx="5863">
                  <c:v>5.282</c:v>
                </c:pt>
                <c:pt idx="5864">
                  <c:v>5.2480000000000002</c:v>
                </c:pt>
                <c:pt idx="5865">
                  <c:v>5.2269999999999985</c:v>
                </c:pt>
                <c:pt idx="5866">
                  <c:v>5.1129999999999933</c:v>
                </c:pt>
                <c:pt idx="5867">
                  <c:v>5.1139999999999946</c:v>
                </c:pt>
                <c:pt idx="5868">
                  <c:v>5.0990000000000002</c:v>
                </c:pt>
                <c:pt idx="5869">
                  <c:v>5.1099999999999985</c:v>
                </c:pt>
                <c:pt idx="5870">
                  <c:v>5.0639999999999965</c:v>
                </c:pt>
                <c:pt idx="5871">
                  <c:v>5.0910000000000002</c:v>
                </c:pt>
                <c:pt idx="5872">
                  <c:v>5.0239999999999965</c:v>
                </c:pt>
                <c:pt idx="5873">
                  <c:v>5.2139999999999995</c:v>
                </c:pt>
                <c:pt idx="5874">
                  <c:v>5.0419999999999998</c:v>
                </c:pt>
                <c:pt idx="5875">
                  <c:v>5.141</c:v>
                </c:pt>
                <c:pt idx="5876">
                  <c:v>5.1310000000000002</c:v>
                </c:pt>
                <c:pt idx="5877">
                  <c:v>5.0999999999999996</c:v>
                </c:pt>
                <c:pt idx="5878">
                  <c:v>5.0709999999999997</c:v>
                </c:pt>
                <c:pt idx="5879">
                  <c:v>5.0880000000000001</c:v>
                </c:pt>
                <c:pt idx="5880">
                  <c:v>5.0019999999999998</c:v>
                </c:pt>
                <c:pt idx="5881">
                  <c:v>5.0239999999999965</c:v>
                </c:pt>
                <c:pt idx="5882">
                  <c:v>5.032</c:v>
                </c:pt>
                <c:pt idx="5883">
                  <c:v>5.07</c:v>
                </c:pt>
                <c:pt idx="5884">
                  <c:v>5.093</c:v>
                </c:pt>
                <c:pt idx="5885">
                  <c:v>5.1599999999999975</c:v>
                </c:pt>
                <c:pt idx="5886">
                  <c:v>5.1229999999999913</c:v>
                </c:pt>
                <c:pt idx="5887">
                  <c:v>5.0369999999999999</c:v>
                </c:pt>
                <c:pt idx="5888">
                  <c:v>5.0359999999999996</c:v>
                </c:pt>
                <c:pt idx="5889">
                  <c:v>5.1969999999999965</c:v>
                </c:pt>
                <c:pt idx="5890">
                  <c:v>4.9880000000000004</c:v>
                </c:pt>
                <c:pt idx="5891">
                  <c:v>4.9630000000000001</c:v>
                </c:pt>
                <c:pt idx="5892">
                  <c:v>4.9420000000000002</c:v>
                </c:pt>
                <c:pt idx="5893">
                  <c:v>5.0139999999999985</c:v>
                </c:pt>
                <c:pt idx="5894">
                  <c:v>5.0269999999999975</c:v>
                </c:pt>
                <c:pt idx="5895">
                  <c:v>5.0960000000000001</c:v>
                </c:pt>
                <c:pt idx="5896">
                  <c:v>4.9329999999999998</c:v>
                </c:pt>
                <c:pt idx="5897">
                  <c:v>5.0539999999999985</c:v>
                </c:pt>
                <c:pt idx="5898">
                  <c:v>4.91</c:v>
                </c:pt>
                <c:pt idx="5899">
                  <c:v>4.9960000000000004</c:v>
                </c:pt>
                <c:pt idx="5900">
                  <c:v>4.9329999999999998</c:v>
                </c:pt>
                <c:pt idx="5901">
                  <c:v>4.9139999999999997</c:v>
                </c:pt>
                <c:pt idx="5902">
                  <c:v>4.9359999999999999</c:v>
                </c:pt>
                <c:pt idx="5903">
                  <c:v>4.8410000000000002</c:v>
                </c:pt>
                <c:pt idx="5904">
                  <c:v>4.9809999999999999</c:v>
                </c:pt>
                <c:pt idx="5905">
                  <c:v>4.9420000000000002</c:v>
                </c:pt>
                <c:pt idx="5906">
                  <c:v>4.9639999999999995</c:v>
                </c:pt>
                <c:pt idx="5907">
                  <c:v>5.05</c:v>
                </c:pt>
                <c:pt idx="5908">
                  <c:v>4.9109999999999996</c:v>
                </c:pt>
                <c:pt idx="5909">
                  <c:v>4.9400000000000004</c:v>
                </c:pt>
                <c:pt idx="5910">
                  <c:v>5.0679999999999916</c:v>
                </c:pt>
                <c:pt idx="5911">
                  <c:v>4.8929999999999945</c:v>
                </c:pt>
                <c:pt idx="5912">
                  <c:v>4.9589999999999996</c:v>
                </c:pt>
                <c:pt idx="5913">
                  <c:v>4.8760000000000003</c:v>
                </c:pt>
                <c:pt idx="5914">
                  <c:v>4.9139999999999997</c:v>
                </c:pt>
                <c:pt idx="5915">
                  <c:v>4.88</c:v>
                </c:pt>
                <c:pt idx="5916">
                  <c:v>4.8439999999999985</c:v>
                </c:pt>
                <c:pt idx="5917">
                  <c:v>4.8010000000000002</c:v>
                </c:pt>
                <c:pt idx="5918">
                  <c:v>4.8609999999999927</c:v>
                </c:pt>
                <c:pt idx="5919">
                  <c:v>4.8049999999999926</c:v>
                </c:pt>
                <c:pt idx="5920">
                  <c:v>4.8679999999999914</c:v>
                </c:pt>
                <c:pt idx="5921">
                  <c:v>4.8839999999999995</c:v>
                </c:pt>
                <c:pt idx="5922">
                  <c:v>4.7239999999999975</c:v>
                </c:pt>
                <c:pt idx="5923">
                  <c:v>4.7169999999999996</c:v>
                </c:pt>
                <c:pt idx="5924">
                  <c:v>4.8279999999999914</c:v>
                </c:pt>
                <c:pt idx="5925">
                  <c:v>4.8519999999999985</c:v>
                </c:pt>
                <c:pt idx="5926">
                  <c:v>4.7930000000000001</c:v>
                </c:pt>
                <c:pt idx="5927">
                  <c:v>4.7549999999999955</c:v>
                </c:pt>
                <c:pt idx="5928">
                  <c:v>4.6549999999999914</c:v>
                </c:pt>
                <c:pt idx="5929">
                  <c:v>4.6969999999999965</c:v>
                </c:pt>
                <c:pt idx="5930">
                  <c:v>4.7389999999999999</c:v>
                </c:pt>
                <c:pt idx="5931">
                  <c:v>4.6829999999999945</c:v>
                </c:pt>
                <c:pt idx="5932">
                  <c:v>4.8269999999999955</c:v>
                </c:pt>
                <c:pt idx="5933">
                  <c:v>4.6909999999999945</c:v>
                </c:pt>
                <c:pt idx="5934">
                  <c:v>4.6669999999999945</c:v>
                </c:pt>
                <c:pt idx="5935">
                  <c:v>4.6459999999999955</c:v>
                </c:pt>
                <c:pt idx="5936">
                  <c:v>4.7110000000000003</c:v>
                </c:pt>
                <c:pt idx="5937">
                  <c:v>4.6819999999999995</c:v>
                </c:pt>
                <c:pt idx="5938">
                  <c:v>4.7629999999999955</c:v>
                </c:pt>
                <c:pt idx="5939">
                  <c:v>4.8330000000000002</c:v>
                </c:pt>
                <c:pt idx="5940">
                  <c:v>4.6529999999999916</c:v>
                </c:pt>
                <c:pt idx="5941">
                  <c:v>4.5720000000000001</c:v>
                </c:pt>
                <c:pt idx="5942">
                  <c:v>4.6239999999999917</c:v>
                </c:pt>
                <c:pt idx="5943">
                  <c:v>4.702</c:v>
                </c:pt>
                <c:pt idx="5944">
                  <c:v>4.7110000000000003</c:v>
                </c:pt>
                <c:pt idx="5945">
                  <c:v>4.7249999999999917</c:v>
                </c:pt>
                <c:pt idx="5946">
                  <c:v>4.5869999999999997</c:v>
                </c:pt>
                <c:pt idx="5947">
                  <c:v>4.6760000000000002</c:v>
                </c:pt>
                <c:pt idx="5948">
                  <c:v>4.5179999999999945</c:v>
                </c:pt>
                <c:pt idx="5949">
                  <c:v>4.5569999999999995</c:v>
                </c:pt>
                <c:pt idx="5950">
                  <c:v>4.6669999999999945</c:v>
                </c:pt>
                <c:pt idx="5951">
                  <c:v>4.5110000000000001</c:v>
                </c:pt>
                <c:pt idx="5952">
                  <c:v>4.5449999999999955</c:v>
                </c:pt>
                <c:pt idx="5953">
                  <c:v>4.5839999999999996</c:v>
                </c:pt>
                <c:pt idx="5954">
                  <c:v>4.569</c:v>
                </c:pt>
                <c:pt idx="5955">
                  <c:v>4.5330000000000004</c:v>
                </c:pt>
                <c:pt idx="5956">
                  <c:v>4.5439999999999996</c:v>
                </c:pt>
                <c:pt idx="5957">
                  <c:v>4.5599999999999996</c:v>
                </c:pt>
                <c:pt idx="5958">
                  <c:v>4.53</c:v>
                </c:pt>
                <c:pt idx="5959">
                  <c:v>4.5069999999999997</c:v>
                </c:pt>
                <c:pt idx="5960">
                  <c:v>4.6159999999999917</c:v>
                </c:pt>
                <c:pt idx="5961">
                  <c:v>4.4619999999999997</c:v>
                </c:pt>
                <c:pt idx="5962">
                  <c:v>0</c:v>
                </c:pt>
                <c:pt idx="5963">
                  <c:v>4.4539999999999997</c:v>
                </c:pt>
                <c:pt idx="5964">
                  <c:v>4.673</c:v>
                </c:pt>
                <c:pt idx="5965">
                  <c:v>4.5119999999999996</c:v>
                </c:pt>
                <c:pt idx="5966">
                  <c:v>4.5179999999999945</c:v>
                </c:pt>
                <c:pt idx="5967">
                  <c:v>4.5359999999999996</c:v>
                </c:pt>
                <c:pt idx="5968">
                  <c:v>4.5330000000000004</c:v>
                </c:pt>
                <c:pt idx="5969">
                  <c:v>4.5279999999999916</c:v>
                </c:pt>
                <c:pt idx="5970">
                  <c:v>4.4800000000000004</c:v>
                </c:pt>
                <c:pt idx="5971">
                  <c:v>4.5030000000000001</c:v>
                </c:pt>
                <c:pt idx="5972">
                  <c:v>4.5780000000000003</c:v>
                </c:pt>
                <c:pt idx="5973">
                  <c:v>4.633</c:v>
                </c:pt>
                <c:pt idx="5974">
                  <c:v>4.4930000000000003</c:v>
                </c:pt>
                <c:pt idx="5975">
                  <c:v>4.5579999999999945</c:v>
                </c:pt>
                <c:pt idx="5976">
                  <c:v>4.452</c:v>
                </c:pt>
                <c:pt idx="5977">
                  <c:v>4.5049999999999955</c:v>
                </c:pt>
                <c:pt idx="5978">
                  <c:v>4.5380000000000003</c:v>
                </c:pt>
                <c:pt idx="5979">
                  <c:v>4.49</c:v>
                </c:pt>
                <c:pt idx="5980">
                  <c:v>4.601</c:v>
                </c:pt>
                <c:pt idx="5981">
                  <c:v>4.5780000000000003</c:v>
                </c:pt>
                <c:pt idx="5982">
                  <c:v>4.4359999999999999</c:v>
                </c:pt>
                <c:pt idx="5983">
                  <c:v>4.4429999999999996</c:v>
                </c:pt>
                <c:pt idx="5984">
                  <c:v>4.5179999999999945</c:v>
                </c:pt>
                <c:pt idx="5985">
                  <c:v>4.4569999999999999</c:v>
                </c:pt>
                <c:pt idx="5986">
                  <c:v>4.4790000000000081</c:v>
                </c:pt>
                <c:pt idx="5987">
                  <c:v>4.6159999999999917</c:v>
                </c:pt>
                <c:pt idx="5988">
                  <c:v>4.4489999999999998</c:v>
                </c:pt>
                <c:pt idx="5989">
                  <c:v>4.468</c:v>
                </c:pt>
                <c:pt idx="5990">
                  <c:v>4.431000000000008</c:v>
                </c:pt>
                <c:pt idx="5991">
                  <c:v>4.423</c:v>
                </c:pt>
                <c:pt idx="5992">
                  <c:v>4.5239999999999965</c:v>
                </c:pt>
                <c:pt idx="5993">
                  <c:v>4.3860000000000001</c:v>
                </c:pt>
                <c:pt idx="5994">
                  <c:v>4.5</c:v>
                </c:pt>
                <c:pt idx="5995">
                  <c:v>4.3869999999999996</c:v>
                </c:pt>
                <c:pt idx="5996">
                  <c:v>4.5259999999999945</c:v>
                </c:pt>
                <c:pt idx="5997">
                  <c:v>4.5060000000000002</c:v>
                </c:pt>
                <c:pt idx="5998">
                  <c:v>4.5339999999999998</c:v>
                </c:pt>
                <c:pt idx="5999">
                  <c:v>4.3839999999999995</c:v>
                </c:pt>
                <c:pt idx="6000">
                  <c:v>4.4539999999999997</c:v>
                </c:pt>
                <c:pt idx="6001">
                  <c:v>4.4119999999999999</c:v>
                </c:pt>
                <c:pt idx="6002">
                  <c:v>4.4160000000000004</c:v>
                </c:pt>
                <c:pt idx="6003">
                  <c:v>4.4989999999999997</c:v>
                </c:pt>
                <c:pt idx="6004">
                  <c:v>4.4710000000000081</c:v>
                </c:pt>
                <c:pt idx="6005">
                  <c:v>4.4089999999999998</c:v>
                </c:pt>
                <c:pt idx="6006">
                  <c:v>4.3919999999999995</c:v>
                </c:pt>
                <c:pt idx="6007">
                  <c:v>4.4329999999999998</c:v>
                </c:pt>
                <c:pt idx="6008">
                  <c:v>4.6109999999999927</c:v>
                </c:pt>
                <c:pt idx="6009">
                  <c:v>4.4189999999999996</c:v>
                </c:pt>
                <c:pt idx="6010">
                  <c:v>4.4800000000000004</c:v>
                </c:pt>
                <c:pt idx="6011">
                  <c:v>4.5619999999999985</c:v>
                </c:pt>
                <c:pt idx="6012">
                  <c:v>4.55</c:v>
                </c:pt>
                <c:pt idx="6013">
                  <c:v>4.3789999999999996</c:v>
                </c:pt>
                <c:pt idx="6014">
                  <c:v>4.4740000000000002</c:v>
                </c:pt>
                <c:pt idx="6015">
                  <c:v>4.4880000000000004</c:v>
                </c:pt>
                <c:pt idx="6016">
                  <c:v>4.4359999999999999</c:v>
                </c:pt>
                <c:pt idx="6017">
                  <c:v>4.4300000000000024</c:v>
                </c:pt>
                <c:pt idx="6018">
                  <c:v>4.4960000000000004</c:v>
                </c:pt>
                <c:pt idx="6019">
                  <c:v>4.4779999999999998</c:v>
                </c:pt>
                <c:pt idx="6020">
                  <c:v>4.5010000000000003</c:v>
                </c:pt>
                <c:pt idx="6021">
                  <c:v>4.4939999999999998</c:v>
                </c:pt>
                <c:pt idx="6022">
                  <c:v>4.4889999999999999</c:v>
                </c:pt>
                <c:pt idx="6023">
                  <c:v>4.4829999999999997</c:v>
                </c:pt>
                <c:pt idx="6024">
                  <c:v>4.468</c:v>
                </c:pt>
                <c:pt idx="6025">
                  <c:v>4.4649999999999945</c:v>
                </c:pt>
                <c:pt idx="6026">
                  <c:v>4.5410000000000004</c:v>
                </c:pt>
                <c:pt idx="6027">
                  <c:v>4.4909999999999997</c:v>
                </c:pt>
                <c:pt idx="6028">
                  <c:v>4.5119999999999996</c:v>
                </c:pt>
                <c:pt idx="6029">
                  <c:v>4.4669999999999996</c:v>
                </c:pt>
                <c:pt idx="6030">
                  <c:v>4.5249999999999932</c:v>
                </c:pt>
                <c:pt idx="6031">
                  <c:v>4.452</c:v>
                </c:pt>
                <c:pt idx="6032">
                  <c:v>4.5469999999999997</c:v>
                </c:pt>
                <c:pt idx="6033">
                  <c:v>4.6419999999999995</c:v>
                </c:pt>
                <c:pt idx="6034">
                  <c:v>4.6689999999999916</c:v>
                </c:pt>
                <c:pt idx="6035">
                  <c:v>4.4729999999999999</c:v>
                </c:pt>
                <c:pt idx="6036">
                  <c:v>4.6459999999999955</c:v>
                </c:pt>
                <c:pt idx="6037">
                  <c:v>4.484</c:v>
                </c:pt>
                <c:pt idx="6038">
                  <c:v>4.5709999999999997</c:v>
                </c:pt>
                <c:pt idx="6039">
                  <c:v>4.4459999999999997</c:v>
                </c:pt>
                <c:pt idx="6040">
                  <c:v>4.5330000000000004</c:v>
                </c:pt>
                <c:pt idx="6041">
                  <c:v>4.4859999999999998</c:v>
                </c:pt>
                <c:pt idx="6042">
                  <c:v>4.6239999999999917</c:v>
                </c:pt>
                <c:pt idx="6043">
                  <c:v>4.593</c:v>
                </c:pt>
                <c:pt idx="6044">
                  <c:v>4.5569999999999995</c:v>
                </c:pt>
                <c:pt idx="6045">
                  <c:v>4.673</c:v>
                </c:pt>
                <c:pt idx="6046">
                  <c:v>4.5259999999999945</c:v>
                </c:pt>
                <c:pt idx="6047">
                  <c:v>4.5380000000000003</c:v>
                </c:pt>
                <c:pt idx="6048">
                  <c:v>4.5129999999999955</c:v>
                </c:pt>
                <c:pt idx="6049">
                  <c:v>4.5199999999999996</c:v>
                </c:pt>
                <c:pt idx="6050">
                  <c:v>4.4989999999999997</c:v>
                </c:pt>
                <c:pt idx="6051">
                  <c:v>4.6289999999999916</c:v>
                </c:pt>
                <c:pt idx="6052">
                  <c:v>4.5709999999999997</c:v>
                </c:pt>
                <c:pt idx="6053">
                  <c:v>4.6519999999999975</c:v>
                </c:pt>
                <c:pt idx="6054">
                  <c:v>4.5389999999999997</c:v>
                </c:pt>
                <c:pt idx="6055">
                  <c:v>4.6859999999999955</c:v>
                </c:pt>
                <c:pt idx="6056">
                  <c:v>4.5599999999999996</c:v>
                </c:pt>
                <c:pt idx="6057">
                  <c:v>4.6669999999999945</c:v>
                </c:pt>
                <c:pt idx="6058">
                  <c:v>4.6099999999999985</c:v>
                </c:pt>
                <c:pt idx="6059">
                  <c:v>4.6599999999999975</c:v>
                </c:pt>
                <c:pt idx="6060">
                  <c:v>4.6619999999999955</c:v>
                </c:pt>
                <c:pt idx="6061">
                  <c:v>4.6819999999999995</c:v>
                </c:pt>
                <c:pt idx="6062">
                  <c:v>4.649</c:v>
                </c:pt>
                <c:pt idx="6063">
                  <c:v>4.5659999999999945</c:v>
                </c:pt>
                <c:pt idx="6064">
                  <c:v>4.6529999999999916</c:v>
                </c:pt>
                <c:pt idx="6065">
                  <c:v>4.7549999999999955</c:v>
                </c:pt>
                <c:pt idx="6066">
                  <c:v>4.7279999999999927</c:v>
                </c:pt>
                <c:pt idx="6067">
                  <c:v>4.8010000000000002</c:v>
                </c:pt>
                <c:pt idx="6068">
                  <c:v>4.6429999999999945</c:v>
                </c:pt>
                <c:pt idx="6069">
                  <c:v>4.6779999999999955</c:v>
                </c:pt>
                <c:pt idx="6070">
                  <c:v>4.6589999999999945</c:v>
                </c:pt>
                <c:pt idx="6071">
                  <c:v>4.6159999999999917</c:v>
                </c:pt>
                <c:pt idx="6072">
                  <c:v>4.7219999999999995</c:v>
                </c:pt>
                <c:pt idx="6073">
                  <c:v>4.6760000000000002</c:v>
                </c:pt>
                <c:pt idx="6074">
                  <c:v>4.7009999999999996</c:v>
                </c:pt>
                <c:pt idx="6075">
                  <c:v>4.7460000000000004</c:v>
                </c:pt>
                <c:pt idx="6076">
                  <c:v>4.6499999999999995</c:v>
                </c:pt>
                <c:pt idx="6077">
                  <c:v>4.7300000000000004</c:v>
                </c:pt>
                <c:pt idx="6078">
                  <c:v>4.7990000000000004</c:v>
                </c:pt>
                <c:pt idx="6079">
                  <c:v>4.8539999999999965</c:v>
                </c:pt>
                <c:pt idx="6080">
                  <c:v>4.8979999999999926</c:v>
                </c:pt>
                <c:pt idx="6081">
                  <c:v>4.6890000000000001</c:v>
                </c:pt>
                <c:pt idx="6082">
                  <c:v>4.673</c:v>
                </c:pt>
                <c:pt idx="6083">
                  <c:v>4.8339999999999996</c:v>
                </c:pt>
                <c:pt idx="6084">
                  <c:v>4.7990000000000004</c:v>
                </c:pt>
                <c:pt idx="6085">
                  <c:v>4.7489999999999997</c:v>
                </c:pt>
                <c:pt idx="6086">
                  <c:v>4.7279999999999927</c:v>
                </c:pt>
                <c:pt idx="6087">
                  <c:v>4.8179999999999916</c:v>
                </c:pt>
                <c:pt idx="6088">
                  <c:v>4.7329999999999997</c:v>
                </c:pt>
                <c:pt idx="6089">
                  <c:v>4.8090000000000002</c:v>
                </c:pt>
                <c:pt idx="6090">
                  <c:v>4.8179999999999916</c:v>
                </c:pt>
                <c:pt idx="6091">
                  <c:v>4.92</c:v>
                </c:pt>
                <c:pt idx="6092">
                  <c:v>4.8149999999999933</c:v>
                </c:pt>
                <c:pt idx="6093">
                  <c:v>4.7919999999999998</c:v>
                </c:pt>
                <c:pt idx="6094">
                  <c:v>4.843</c:v>
                </c:pt>
                <c:pt idx="6095">
                  <c:v>4.83</c:v>
                </c:pt>
                <c:pt idx="6096">
                  <c:v>4.9359999999999999</c:v>
                </c:pt>
                <c:pt idx="6097">
                  <c:v>4.8339999999999996</c:v>
                </c:pt>
                <c:pt idx="6098">
                  <c:v>4.7699999999999996</c:v>
                </c:pt>
                <c:pt idx="6099">
                  <c:v>4.7320000000000002</c:v>
                </c:pt>
                <c:pt idx="6100">
                  <c:v>4.8380000000000001</c:v>
                </c:pt>
                <c:pt idx="6101">
                  <c:v>4.774</c:v>
                </c:pt>
                <c:pt idx="6102">
                  <c:v>4.8519999999999985</c:v>
                </c:pt>
                <c:pt idx="6103">
                  <c:v>4.8810000000000002</c:v>
                </c:pt>
                <c:pt idx="6104">
                  <c:v>4.8780000000000001</c:v>
                </c:pt>
                <c:pt idx="6105">
                  <c:v>4.9050000000000002</c:v>
                </c:pt>
                <c:pt idx="6106">
                  <c:v>4.8959999999999955</c:v>
                </c:pt>
                <c:pt idx="6107">
                  <c:v>4.9219999999999997</c:v>
                </c:pt>
                <c:pt idx="6108">
                  <c:v>4.899</c:v>
                </c:pt>
                <c:pt idx="6109">
                  <c:v>4.8539999999999965</c:v>
                </c:pt>
                <c:pt idx="6110">
                  <c:v>4.9450000000000003</c:v>
                </c:pt>
                <c:pt idx="6111">
                  <c:v>4.9489999999999998</c:v>
                </c:pt>
                <c:pt idx="6112">
                  <c:v>4.931000000000008</c:v>
                </c:pt>
                <c:pt idx="6113">
                  <c:v>4.9089999999999998</c:v>
                </c:pt>
                <c:pt idx="6114">
                  <c:v>4.9880000000000004</c:v>
                </c:pt>
                <c:pt idx="6115">
                  <c:v>4.83</c:v>
                </c:pt>
                <c:pt idx="6116">
                  <c:v>4.9059999999999997</c:v>
                </c:pt>
                <c:pt idx="6117">
                  <c:v>5.0110000000000001</c:v>
                </c:pt>
                <c:pt idx="6118">
                  <c:v>4.9340000000000002</c:v>
                </c:pt>
                <c:pt idx="6119">
                  <c:v>4.931000000000008</c:v>
                </c:pt>
                <c:pt idx="6120">
                  <c:v>4.968</c:v>
                </c:pt>
                <c:pt idx="6121">
                  <c:v>4.9530000000000003</c:v>
                </c:pt>
                <c:pt idx="6122">
                  <c:v>5.1919999999999975</c:v>
                </c:pt>
                <c:pt idx="6123">
                  <c:v>5.0309999999999997</c:v>
                </c:pt>
                <c:pt idx="6124">
                  <c:v>4.9480000000000004</c:v>
                </c:pt>
                <c:pt idx="6125">
                  <c:v>5.0730000000000004</c:v>
                </c:pt>
                <c:pt idx="6126">
                  <c:v>5.0460000000000003</c:v>
                </c:pt>
                <c:pt idx="6127">
                  <c:v>5.0730000000000004</c:v>
                </c:pt>
                <c:pt idx="6128">
                  <c:v>0</c:v>
                </c:pt>
                <c:pt idx="6129">
                  <c:v>5.0179999999999945</c:v>
                </c:pt>
                <c:pt idx="6130">
                  <c:v>5.0830000000000002</c:v>
                </c:pt>
                <c:pt idx="6131">
                  <c:v>4.9700000000000024</c:v>
                </c:pt>
                <c:pt idx="6132">
                  <c:v>5.1679999999999904</c:v>
                </c:pt>
                <c:pt idx="6133">
                  <c:v>5.1339999999999995</c:v>
                </c:pt>
                <c:pt idx="6134">
                  <c:v>5.03</c:v>
                </c:pt>
                <c:pt idx="6135">
                  <c:v>5.0780000000000003</c:v>
                </c:pt>
                <c:pt idx="6136">
                  <c:v>5.1189999999999927</c:v>
                </c:pt>
                <c:pt idx="6137">
                  <c:v>5.048</c:v>
                </c:pt>
                <c:pt idx="6138">
                  <c:v>5.109</c:v>
                </c:pt>
                <c:pt idx="6139">
                  <c:v>5.0469999999999997</c:v>
                </c:pt>
                <c:pt idx="6140">
                  <c:v>5.1629999999999914</c:v>
                </c:pt>
                <c:pt idx="6141">
                  <c:v>5.0569999999999995</c:v>
                </c:pt>
                <c:pt idx="6142">
                  <c:v>5.2269999999999985</c:v>
                </c:pt>
                <c:pt idx="6143">
                  <c:v>5.1249999999999885</c:v>
                </c:pt>
                <c:pt idx="6144">
                  <c:v>5.1519999999999975</c:v>
                </c:pt>
                <c:pt idx="6145">
                  <c:v>5.2949999999999955</c:v>
                </c:pt>
                <c:pt idx="6146">
                  <c:v>5.1229999999999913</c:v>
                </c:pt>
                <c:pt idx="6147">
                  <c:v>5.1989999999999945</c:v>
                </c:pt>
                <c:pt idx="6148">
                  <c:v>5.2469999999999999</c:v>
                </c:pt>
                <c:pt idx="6149">
                  <c:v>5.1839999999999975</c:v>
                </c:pt>
                <c:pt idx="6150">
                  <c:v>5.1879999999999926</c:v>
                </c:pt>
                <c:pt idx="6151">
                  <c:v>5.2720000000000002</c:v>
                </c:pt>
                <c:pt idx="6152">
                  <c:v>5.1589999999999945</c:v>
                </c:pt>
                <c:pt idx="6153">
                  <c:v>5.1539999999999955</c:v>
                </c:pt>
                <c:pt idx="6154">
                  <c:v>5.2089999999999996</c:v>
                </c:pt>
                <c:pt idx="6155">
                  <c:v>5.3199999999999985</c:v>
                </c:pt>
                <c:pt idx="6156">
                  <c:v>5.2539999999999996</c:v>
                </c:pt>
                <c:pt idx="6157">
                  <c:v>5.1919999999999975</c:v>
                </c:pt>
                <c:pt idx="6158">
                  <c:v>5.2350000000000003</c:v>
                </c:pt>
                <c:pt idx="6159">
                  <c:v>5.2460000000000004</c:v>
                </c:pt>
                <c:pt idx="6160">
                  <c:v>5.2569999999999997</c:v>
                </c:pt>
                <c:pt idx="6161">
                  <c:v>5.2830000000000004</c:v>
                </c:pt>
                <c:pt idx="6162">
                  <c:v>5.2229999999999945</c:v>
                </c:pt>
                <c:pt idx="6163">
                  <c:v>5.2729999999999997</c:v>
                </c:pt>
                <c:pt idx="6164">
                  <c:v>5.2869999999999999</c:v>
                </c:pt>
                <c:pt idx="6165">
                  <c:v>5.2130000000000001</c:v>
                </c:pt>
                <c:pt idx="6166">
                  <c:v>5.2009999999999996</c:v>
                </c:pt>
                <c:pt idx="6167">
                  <c:v>5.3129999999999926</c:v>
                </c:pt>
                <c:pt idx="6168">
                  <c:v>5.2919999999999998</c:v>
                </c:pt>
                <c:pt idx="6169">
                  <c:v>5.2910000000000004</c:v>
                </c:pt>
                <c:pt idx="6170">
                  <c:v>5.3269999999999955</c:v>
                </c:pt>
                <c:pt idx="6171">
                  <c:v>5.4169999999999998</c:v>
                </c:pt>
                <c:pt idx="6172">
                  <c:v>5.391</c:v>
                </c:pt>
                <c:pt idx="6173">
                  <c:v>5.3229999999999933</c:v>
                </c:pt>
                <c:pt idx="6174">
                  <c:v>5.3269999999999955</c:v>
                </c:pt>
                <c:pt idx="6175">
                  <c:v>5.3219999999999965</c:v>
                </c:pt>
                <c:pt idx="6176">
                  <c:v>5.3</c:v>
                </c:pt>
                <c:pt idx="6177">
                  <c:v>5.2569999999999997</c:v>
                </c:pt>
                <c:pt idx="6178">
                  <c:v>5.3410000000000002</c:v>
                </c:pt>
                <c:pt idx="6179">
                  <c:v>5.3090000000000002</c:v>
                </c:pt>
                <c:pt idx="6180">
                  <c:v>5.2569999999999997</c:v>
                </c:pt>
                <c:pt idx="6181">
                  <c:v>5.3629999999999933</c:v>
                </c:pt>
                <c:pt idx="6182">
                  <c:v>5.3330000000000002</c:v>
                </c:pt>
                <c:pt idx="6183">
                  <c:v>5.4249999999999945</c:v>
                </c:pt>
                <c:pt idx="6184">
                  <c:v>5.4939999999999998</c:v>
                </c:pt>
                <c:pt idx="6185">
                  <c:v>5.3479999999999945</c:v>
                </c:pt>
                <c:pt idx="6186">
                  <c:v>5.2770000000000001</c:v>
                </c:pt>
                <c:pt idx="6187">
                  <c:v>5.3419999999999996</c:v>
                </c:pt>
                <c:pt idx="6188">
                  <c:v>5.3669999999999956</c:v>
                </c:pt>
                <c:pt idx="6189">
                  <c:v>5.3959999999999955</c:v>
                </c:pt>
                <c:pt idx="6190">
                  <c:v>5.3129999999999926</c:v>
                </c:pt>
                <c:pt idx="6191">
                  <c:v>5.2910000000000004</c:v>
                </c:pt>
                <c:pt idx="6192">
                  <c:v>5.3869999999999996</c:v>
                </c:pt>
                <c:pt idx="6193">
                  <c:v>5.4300000000000024</c:v>
                </c:pt>
                <c:pt idx="6194">
                  <c:v>5.3689999999999927</c:v>
                </c:pt>
                <c:pt idx="6195">
                  <c:v>5.4390000000000081</c:v>
                </c:pt>
                <c:pt idx="6196">
                  <c:v>5.2809999999999997</c:v>
                </c:pt>
                <c:pt idx="6197">
                  <c:v>5.2960000000000003</c:v>
                </c:pt>
                <c:pt idx="6198">
                  <c:v>5.2889999999999997</c:v>
                </c:pt>
                <c:pt idx="6199">
                  <c:v>5.375</c:v>
                </c:pt>
                <c:pt idx="6200">
                  <c:v>5.3890000000000002</c:v>
                </c:pt>
                <c:pt idx="6201">
                  <c:v>5.2269999999999985</c:v>
                </c:pt>
                <c:pt idx="6202">
                  <c:v>5.4059999999999997</c:v>
                </c:pt>
                <c:pt idx="6203">
                  <c:v>5.3549999999999933</c:v>
                </c:pt>
                <c:pt idx="6204">
                  <c:v>5.3669999999999956</c:v>
                </c:pt>
                <c:pt idx="6205">
                  <c:v>5.3029999999999955</c:v>
                </c:pt>
                <c:pt idx="6206">
                  <c:v>5.423</c:v>
                </c:pt>
                <c:pt idx="6207">
                  <c:v>5.2460000000000004</c:v>
                </c:pt>
                <c:pt idx="6208">
                  <c:v>5.3029999999999955</c:v>
                </c:pt>
                <c:pt idx="6209">
                  <c:v>5.2519999999999998</c:v>
                </c:pt>
                <c:pt idx="6210">
                  <c:v>5.3390000000000004</c:v>
                </c:pt>
                <c:pt idx="6211">
                  <c:v>5.3860000000000001</c:v>
                </c:pt>
                <c:pt idx="6212">
                  <c:v>5.3149999999999933</c:v>
                </c:pt>
                <c:pt idx="6213">
                  <c:v>5.2290000000000001</c:v>
                </c:pt>
                <c:pt idx="6214">
                  <c:v>5.2169999999999996</c:v>
                </c:pt>
                <c:pt idx="6215">
                  <c:v>5.54</c:v>
                </c:pt>
                <c:pt idx="6216">
                  <c:v>5.3410000000000002</c:v>
                </c:pt>
                <c:pt idx="6217">
                  <c:v>5.351</c:v>
                </c:pt>
                <c:pt idx="6218">
                  <c:v>5.2779999999999996</c:v>
                </c:pt>
                <c:pt idx="6219">
                  <c:v>5.1959999999999926</c:v>
                </c:pt>
                <c:pt idx="6220">
                  <c:v>5.25</c:v>
                </c:pt>
                <c:pt idx="6221">
                  <c:v>5.26</c:v>
                </c:pt>
                <c:pt idx="6222">
                  <c:v>5.2389999999999999</c:v>
                </c:pt>
                <c:pt idx="6223">
                  <c:v>5.266</c:v>
                </c:pt>
                <c:pt idx="6224">
                  <c:v>5.25</c:v>
                </c:pt>
                <c:pt idx="6225">
                  <c:v>5.24</c:v>
                </c:pt>
                <c:pt idx="6226">
                  <c:v>5.1649999999999885</c:v>
                </c:pt>
                <c:pt idx="6227">
                  <c:v>5.2389999999999999</c:v>
                </c:pt>
                <c:pt idx="6228">
                  <c:v>5.3529999999999927</c:v>
                </c:pt>
                <c:pt idx="6229">
                  <c:v>5.2639999999999985</c:v>
                </c:pt>
                <c:pt idx="6230">
                  <c:v>5.226</c:v>
                </c:pt>
                <c:pt idx="6231">
                  <c:v>5.2839999999999998</c:v>
                </c:pt>
                <c:pt idx="6232">
                  <c:v>5.2690000000000001</c:v>
                </c:pt>
                <c:pt idx="6233">
                  <c:v>5.2830000000000004</c:v>
                </c:pt>
                <c:pt idx="6234">
                  <c:v>5.0869999999999997</c:v>
                </c:pt>
                <c:pt idx="6235">
                  <c:v>5.1929999999999916</c:v>
                </c:pt>
                <c:pt idx="6236">
                  <c:v>5.1890000000000001</c:v>
                </c:pt>
                <c:pt idx="6237">
                  <c:v>5.2460000000000004</c:v>
                </c:pt>
                <c:pt idx="6238">
                  <c:v>5.149</c:v>
                </c:pt>
                <c:pt idx="6239">
                  <c:v>5.1569999999999965</c:v>
                </c:pt>
                <c:pt idx="6240">
                  <c:v>5.0999999999999996</c:v>
                </c:pt>
                <c:pt idx="6241">
                  <c:v>5.1289999999999916</c:v>
                </c:pt>
                <c:pt idx="6242">
                  <c:v>5.1519999999999975</c:v>
                </c:pt>
                <c:pt idx="6243">
                  <c:v>5.173</c:v>
                </c:pt>
                <c:pt idx="6244">
                  <c:v>5.1939999999999955</c:v>
                </c:pt>
                <c:pt idx="6245">
                  <c:v>5.1959999999999926</c:v>
                </c:pt>
                <c:pt idx="6246">
                  <c:v>0</c:v>
                </c:pt>
                <c:pt idx="6247">
                  <c:v>5.1679999999999904</c:v>
                </c:pt>
                <c:pt idx="6248">
                  <c:v>5.0529999999999955</c:v>
                </c:pt>
                <c:pt idx="6249">
                  <c:v>5.1049999999999933</c:v>
                </c:pt>
                <c:pt idx="6250">
                  <c:v>5.0529999999999955</c:v>
                </c:pt>
                <c:pt idx="6251">
                  <c:v>5.1039999999999965</c:v>
                </c:pt>
                <c:pt idx="6252">
                  <c:v>5.0590000000000002</c:v>
                </c:pt>
                <c:pt idx="6253">
                  <c:v>5.1169999999999956</c:v>
                </c:pt>
                <c:pt idx="6254">
                  <c:v>5.1619999999999955</c:v>
                </c:pt>
                <c:pt idx="6255">
                  <c:v>5.2069999999999999</c:v>
                </c:pt>
                <c:pt idx="6256">
                  <c:v>5.0030000000000001</c:v>
                </c:pt>
                <c:pt idx="6257">
                  <c:v>5.234</c:v>
                </c:pt>
                <c:pt idx="6258">
                  <c:v>5.0490000000000004</c:v>
                </c:pt>
                <c:pt idx="6259">
                  <c:v>4.9649999999999945</c:v>
                </c:pt>
                <c:pt idx="6260">
                  <c:v>4.9800000000000004</c:v>
                </c:pt>
                <c:pt idx="6261">
                  <c:v>5.0049999999999955</c:v>
                </c:pt>
                <c:pt idx="6262">
                  <c:v>5.0030000000000001</c:v>
                </c:pt>
                <c:pt idx="6263">
                  <c:v>5.0639999999999965</c:v>
                </c:pt>
                <c:pt idx="6264">
                  <c:v>4.9480000000000004</c:v>
                </c:pt>
                <c:pt idx="6265">
                  <c:v>5.0369999999999999</c:v>
                </c:pt>
                <c:pt idx="6266">
                  <c:v>4.9260000000000002</c:v>
                </c:pt>
                <c:pt idx="6267">
                  <c:v>4.9930000000000003</c:v>
                </c:pt>
                <c:pt idx="6268">
                  <c:v>4.891</c:v>
                </c:pt>
                <c:pt idx="6269">
                  <c:v>5.0239999999999965</c:v>
                </c:pt>
                <c:pt idx="6270">
                  <c:v>4.9950000000000001</c:v>
                </c:pt>
                <c:pt idx="6271">
                  <c:v>5.0049999999999955</c:v>
                </c:pt>
                <c:pt idx="6272">
                  <c:v>5.1029999999999927</c:v>
                </c:pt>
                <c:pt idx="6273">
                  <c:v>4.9649999999999945</c:v>
                </c:pt>
                <c:pt idx="6274">
                  <c:v>4.9279999999999955</c:v>
                </c:pt>
                <c:pt idx="6275">
                  <c:v>4.9300000000000024</c:v>
                </c:pt>
                <c:pt idx="6276">
                  <c:v>5.0880000000000001</c:v>
                </c:pt>
                <c:pt idx="6277">
                  <c:v>4.9560000000000004</c:v>
                </c:pt>
                <c:pt idx="6278">
                  <c:v>4.952</c:v>
                </c:pt>
                <c:pt idx="6279">
                  <c:v>4.952</c:v>
                </c:pt>
                <c:pt idx="6280">
                  <c:v>4.9710000000000081</c:v>
                </c:pt>
                <c:pt idx="6281">
                  <c:v>4.8529999999999927</c:v>
                </c:pt>
                <c:pt idx="6282">
                  <c:v>4.9020000000000001</c:v>
                </c:pt>
                <c:pt idx="6283">
                  <c:v>4.8079999999999945</c:v>
                </c:pt>
                <c:pt idx="6284">
                  <c:v>4.8390000000000004</c:v>
                </c:pt>
                <c:pt idx="6285">
                  <c:v>4.8490000000000002</c:v>
                </c:pt>
                <c:pt idx="6286">
                  <c:v>4.9279999999999955</c:v>
                </c:pt>
                <c:pt idx="6287">
                  <c:v>4.9249999999999945</c:v>
                </c:pt>
                <c:pt idx="6288">
                  <c:v>4.843</c:v>
                </c:pt>
                <c:pt idx="6289">
                  <c:v>4.8890000000000002</c:v>
                </c:pt>
                <c:pt idx="6290">
                  <c:v>4.875</c:v>
                </c:pt>
                <c:pt idx="6291">
                  <c:v>4.8780000000000001</c:v>
                </c:pt>
                <c:pt idx="6292">
                  <c:v>5.0219999999999985</c:v>
                </c:pt>
                <c:pt idx="6293">
                  <c:v>4.8079999999999945</c:v>
                </c:pt>
                <c:pt idx="6294">
                  <c:v>4.8139999999999965</c:v>
                </c:pt>
                <c:pt idx="6295">
                  <c:v>4.7830000000000004</c:v>
                </c:pt>
                <c:pt idx="6296">
                  <c:v>4.7690000000000001</c:v>
                </c:pt>
                <c:pt idx="6297">
                  <c:v>4.6609999999999916</c:v>
                </c:pt>
                <c:pt idx="6298">
                  <c:v>4.6599999999999975</c:v>
                </c:pt>
                <c:pt idx="6299">
                  <c:v>4.78</c:v>
                </c:pt>
                <c:pt idx="6300">
                  <c:v>4.8460000000000001</c:v>
                </c:pt>
                <c:pt idx="6301">
                  <c:v>4.7080000000000002</c:v>
                </c:pt>
                <c:pt idx="6302">
                  <c:v>4.7690000000000001</c:v>
                </c:pt>
                <c:pt idx="6303">
                  <c:v>4.7560000000000002</c:v>
                </c:pt>
                <c:pt idx="6304">
                  <c:v>4.6859999999999955</c:v>
                </c:pt>
                <c:pt idx="6305">
                  <c:v>4.7</c:v>
                </c:pt>
                <c:pt idx="6306">
                  <c:v>4.7949999999999955</c:v>
                </c:pt>
                <c:pt idx="6307">
                  <c:v>4.8109999999999955</c:v>
                </c:pt>
                <c:pt idx="6308">
                  <c:v>4.8049999999999926</c:v>
                </c:pt>
                <c:pt idx="6309">
                  <c:v>4.57</c:v>
                </c:pt>
                <c:pt idx="6310">
                  <c:v>4.6829999999999945</c:v>
                </c:pt>
                <c:pt idx="6311">
                  <c:v>4.6639999999999926</c:v>
                </c:pt>
                <c:pt idx="6312">
                  <c:v>4.6539999999999955</c:v>
                </c:pt>
                <c:pt idx="6313">
                  <c:v>4.6289999999999916</c:v>
                </c:pt>
                <c:pt idx="6314">
                  <c:v>4.6109999999999927</c:v>
                </c:pt>
                <c:pt idx="6315">
                  <c:v>4.6109999999999927</c:v>
                </c:pt>
                <c:pt idx="6316">
                  <c:v>4.5819999999999999</c:v>
                </c:pt>
                <c:pt idx="6317">
                  <c:v>4.6269999999999945</c:v>
                </c:pt>
                <c:pt idx="6318">
                  <c:v>4.6249999999999885</c:v>
                </c:pt>
                <c:pt idx="6319">
                  <c:v>4.6209999999999933</c:v>
                </c:pt>
                <c:pt idx="6320">
                  <c:v>4.5949999999999926</c:v>
                </c:pt>
                <c:pt idx="6321">
                  <c:v>4.6739999999999995</c:v>
                </c:pt>
                <c:pt idx="6322">
                  <c:v>4.5330000000000004</c:v>
                </c:pt>
                <c:pt idx="6323">
                  <c:v>4.6310000000000002</c:v>
                </c:pt>
                <c:pt idx="6324">
                  <c:v>4.6369999999999996</c:v>
                </c:pt>
                <c:pt idx="6325">
                  <c:v>4.532</c:v>
                </c:pt>
                <c:pt idx="6326">
                  <c:v>4.5239999999999965</c:v>
                </c:pt>
                <c:pt idx="6327">
                  <c:v>4.5919999999999996</c:v>
                </c:pt>
                <c:pt idx="6328">
                  <c:v>4.5209999999999955</c:v>
                </c:pt>
                <c:pt idx="6329">
                  <c:v>4.5219999999999985</c:v>
                </c:pt>
                <c:pt idx="6330">
                  <c:v>4.6049999999999933</c:v>
                </c:pt>
                <c:pt idx="6331">
                  <c:v>4.5439999999999996</c:v>
                </c:pt>
                <c:pt idx="6332">
                  <c:v>4.5990000000000002</c:v>
                </c:pt>
                <c:pt idx="6333">
                  <c:v>4.4669999999999996</c:v>
                </c:pt>
                <c:pt idx="6334">
                  <c:v>4.5060000000000002</c:v>
                </c:pt>
                <c:pt idx="6335">
                  <c:v>4.6049999999999933</c:v>
                </c:pt>
                <c:pt idx="6336">
                  <c:v>4.5460000000000003</c:v>
                </c:pt>
                <c:pt idx="6337">
                  <c:v>4.6239999999999917</c:v>
                </c:pt>
                <c:pt idx="6338">
                  <c:v>4.7110000000000003</c:v>
                </c:pt>
                <c:pt idx="6339">
                  <c:v>4.5199999999999996</c:v>
                </c:pt>
                <c:pt idx="6340">
                  <c:v>4.4390000000000081</c:v>
                </c:pt>
                <c:pt idx="6341">
                  <c:v>4.5780000000000003</c:v>
                </c:pt>
                <c:pt idx="6342">
                  <c:v>4.4390000000000081</c:v>
                </c:pt>
                <c:pt idx="6343">
                  <c:v>4.5</c:v>
                </c:pt>
                <c:pt idx="6344">
                  <c:v>4.5119999999999996</c:v>
                </c:pt>
                <c:pt idx="6345">
                  <c:v>4.4370000000000003</c:v>
                </c:pt>
                <c:pt idx="6346">
                  <c:v>4.5039999999999996</c:v>
                </c:pt>
                <c:pt idx="6347">
                  <c:v>4.5539999999999985</c:v>
                </c:pt>
                <c:pt idx="6348">
                  <c:v>4.5339999999999998</c:v>
                </c:pt>
                <c:pt idx="6349">
                  <c:v>4.5449999999999955</c:v>
                </c:pt>
                <c:pt idx="6350">
                  <c:v>4.4760000000000071</c:v>
                </c:pt>
                <c:pt idx="6351">
                  <c:v>4.4300000000000024</c:v>
                </c:pt>
                <c:pt idx="6352">
                  <c:v>4.4820000000000002</c:v>
                </c:pt>
                <c:pt idx="6353">
                  <c:v>4.5380000000000003</c:v>
                </c:pt>
                <c:pt idx="6354">
                  <c:v>4.5259999999999945</c:v>
                </c:pt>
                <c:pt idx="6355">
                  <c:v>4.3959999999999955</c:v>
                </c:pt>
                <c:pt idx="6356">
                  <c:v>4.5330000000000004</c:v>
                </c:pt>
                <c:pt idx="6357">
                  <c:v>4.5669999999999975</c:v>
                </c:pt>
                <c:pt idx="6358">
                  <c:v>4.4139999999999997</c:v>
                </c:pt>
                <c:pt idx="6359">
                  <c:v>4.4539999999999997</c:v>
                </c:pt>
                <c:pt idx="6360">
                  <c:v>4.4459999999999997</c:v>
                </c:pt>
                <c:pt idx="6361">
                  <c:v>4.3629999999999933</c:v>
                </c:pt>
                <c:pt idx="6362">
                  <c:v>4.5169999999999995</c:v>
                </c:pt>
                <c:pt idx="6363">
                  <c:v>4.5750000000000002</c:v>
                </c:pt>
                <c:pt idx="6364">
                  <c:v>4.4630000000000001</c:v>
                </c:pt>
                <c:pt idx="6365">
                  <c:v>4.4630000000000001</c:v>
                </c:pt>
                <c:pt idx="6366">
                  <c:v>4.4639999999999995</c:v>
                </c:pt>
                <c:pt idx="6367">
                  <c:v>4.5469999999999997</c:v>
                </c:pt>
                <c:pt idx="6368">
                  <c:v>4.4550000000000001</c:v>
                </c:pt>
                <c:pt idx="6369">
                  <c:v>4.3939999999999975</c:v>
                </c:pt>
                <c:pt idx="6370">
                  <c:v>4.5139999999999985</c:v>
                </c:pt>
                <c:pt idx="6371">
                  <c:v>4.4480000000000004</c:v>
                </c:pt>
                <c:pt idx="6372">
                  <c:v>4.3860000000000001</c:v>
                </c:pt>
                <c:pt idx="6373">
                  <c:v>4.5359999999999996</c:v>
                </c:pt>
                <c:pt idx="6374">
                  <c:v>4.4420000000000002</c:v>
                </c:pt>
                <c:pt idx="6375">
                  <c:v>4.3979999999999926</c:v>
                </c:pt>
                <c:pt idx="6376">
                  <c:v>4.5199999999999996</c:v>
                </c:pt>
                <c:pt idx="6377">
                  <c:v>4.58</c:v>
                </c:pt>
                <c:pt idx="6378">
                  <c:v>4.4930000000000003</c:v>
                </c:pt>
                <c:pt idx="6379">
                  <c:v>4.49</c:v>
                </c:pt>
                <c:pt idx="6380">
                  <c:v>4.5810000000000004</c:v>
                </c:pt>
                <c:pt idx="6381">
                  <c:v>4.4370000000000003</c:v>
                </c:pt>
                <c:pt idx="6382">
                  <c:v>4.5649999999999933</c:v>
                </c:pt>
                <c:pt idx="6383">
                  <c:v>4.383</c:v>
                </c:pt>
                <c:pt idx="6384">
                  <c:v>4.5019999999999998</c:v>
                </c:pt>
                <c:pt idx="6385">
                  <c:v>4.4509999999999996</c:v>
                </c:pt>
                <c:pt idx="6386">
                  <c:v>4.431000000000008</c:v>
                </c:pt>
                <c:pt idx="6387">
                  <c:v>4.5030000000000001</c:v>
                </c:pt>
                <c:pt idx="6388">
                  <c:v>4.7629999999999955</c:v>
                </c:pt>
                <c:pt idx="6389">
                  <c:v>4.4989999999999997</c:v>
                </c:pt>
                <c:pt idx="6390">
                  <c:v>4.6229999999999913</c:v>
                </c:pt>
                <c:pt idx="6391">
                  <c:v>4.3789999999999996</c:v>
                </c:pt>
                <c:pt idx="6392">
                  <c:v>4.5619999999999985</c:v>
                </c:pt>
                <c:pt idx="6393">
                  <c:v>4.5060000000000002</c:v>
                </c:pt>
                <c:pt idx="6394">
                  <c:v>4.5439999999999996</c:v>
                </c:pt>
                <c:pt idx="6395">
                  <c:v>4.5</c:v>
                </c:pt>
                <c:pt idx="6396">
                  <c:v>4.4710000000000081</c:v>
                </c:pt>
                <c:pt idx="6397">
                  <c:v>4.5259999999999945</c:v>
                </c:pt>
                <c:pt idx="6398">
                  <c:v>4.6039999999999965</c:v>
                </c:pt>
                <c:pt idx="6399">
                  <c:v>4.8209999999999926</c:v>
                </c:pt>
                <c:pt idx="6400">
                  <c:v>4.5249999999999932</c:v>
                </c:pt>
                <c:pt idx="6401">
                  <c:v>4.4889999999999999</c:v>
                </c:pt>
                <c:pt idx="6402">
                  <c:v>4.548</c:v>
                </c:pt>
                <c:pt idx="6403">
                  <c:v>4.532</c:v>
                </c:pt>
                <c:pt idx="6404">
                  <c:v>4.5010000000000003</c:v>
                </c:pt>
                <c:pt idx="6405">
                  <c:v>4.5649999999999933</c:v>
                </c:pt>
                <c:pt idx="6406">
                  <c:v>4.59</c:v>
                </c:pt>
                <c:pt idx="6407">
                  <c:v>4.6390000000000002</c:v>
                </c:pt>
                <c:pt idx="6408">
                  <c:v>4.4400000000000004</c:v>
                </c:pt>
                <c:pt idx="6409">
                  <c:v>4.6760000000000002</c:v>
                </c:pt>
                <c:pt idx="6410">
                  <c:v>4.6769999999999996</c:v>
                </c:pt>
                <c:pt idx="6411">
                  <c:v>4.46</c:v>
                </c:pt>
                <c:pt idx="6412">
                  <c:v>4.4770000000000003</c:v>
                </c:pt>
                <c:pt idx="6413">
                  <c:v>4.5119999999999996</c:v>
                </c:pt>
                <c:pt idx="6414">
                  <c:v>4.8149999999999933</c:v>
                </c:pt>
                <c:pt idx="6415">
                  <c:v>4.6310000000000002</c:v>
                </c:pt>
                <c:pt idx="6416">
                  <c:v>4.7629999999999955</c:v>
                </c:pt>
                <c:pt idx="6417">
                  <c:v>4.5999999999999996</c:v>
                </c:pt>
                <c:pt idx="6418">
                  <c:v>4.4989999999999997</c:v>
                </c:pt>
                <c:pt idx="6419">
                  <c:v>4.681</c:v>
                </c:pt>
                <c:pt idx="6420">
                  <c:v>4.55</c:v>
                </c:pt>
                <c:pt idx="6421">
                  <c:v>4.577</c:v>
                </c:pt>
                <c:pt idx="6422">
                  <c:v>4.5469999999999997</c:v>
                </c:pt>
                <c:pt idx="6423">
                  <c:v>4.585</c:v>
                </c:pt>
                <c:pt idx="6424">
                  <c:v>4.5</c:v>
                </c:pt>
                <c:pt idx="6425">
                  <c:v>4.6059999999999945</c:v>
                </c:pt>
                <c:pt idx="6426">
                  <c:v>4.7080000000000002</c:v>
                </c:pt>
                <c:pt idx="6427">
                  <c:v>4.6739999999999995</c:v>
                </c:pt>
                <c:pt idx="6428">
                  <c:v>4.5860000000000003</c:v>
                </c:pt>
                <c:pt idx="6429">
                  <c:v>4.7139999999999995</c:v>
                </c:pt>
                <c:pt idx="6430">
                  <c:v>4.6459999999999955</c:v>
                </c:pt>
                <c:pt idx="6431">
                  <c:v>4.7050000000000001</c:v>
                </c:pt>
                <c:pt idx="6432">
                  <c:v>4.5999999999999996</c:v>
                </c:pt>
                <c:pt idx="6433">
                  <c:v>4.6499999999999995</c:v>
                </c:pt>
                <c:pt idx="6434">
                  <c:v>4.6319999999999997</c:v>
                </c:pt>
                <c:pt idx="6435">
                  <c:v>4.6129999999999933</c:v>
                </c:pt>
                <c:pt idx="6436">
                  <c:v>4.7219999999999995</c:v>
                </c:pt>
                <c:pt idx="6437">
                  <c:v>4.7329999999999997</c:v>
                </c:pt>
                <c:pt idx="6438">
                  <c:v>4.6919999999999975</c:v>
                </c:pt>
                <c:pt idx="6439">
                  <c:v>4.7110000000000003</c:v>
                </c:pt>
                <c:pt idx="6440">
                  <c:v>4.7530000000000001</c:v>
                </c:pt>
                <c:pt idx="6441">
                  <c:v>4.76</c:v>
                </c:pt>
                <c:pt idx="6442">
                  <c:v>4.7139999999999995</c:v>
                </c:pt>
                <c:pt idx="6443">
                  <c:v>4.742</c:v>
                </c:pt>
                <c:pt idx="6444">
                  <c:v>4.7249999999999917</c:v>
                </c:pt>
                <c:pt idx="6445">
                  <c:v>4.8679999999999914</c:v>
                </c:pt>
                <c:pt idx="6446">
                  <c:v>4.7990000000000004</c:v>
                </c:pt>
                <c:pt idx="6447">
                  <c:v>4.8479999999999945</c:v>
                </c:pt>
                <c:pt idx="6448">
                  <c:v>4.7969999999999997</c:v>
                </c:pt>
                <c:pt idx="6449">
                  <c:v>4.7779999999999996</c:v>
                </c:pt>
                <c:pt idx="6450">
                  <c:v>4.6979999999999933</c:v>
                </c:pt>
                <c:pt idx="6451">
                  <c:v>4.6749999999999945</c:v>
                </c:pt>
                <c:pt idx="6452">
                  <c:v>4.6899999999999995</c:v>
                </c:pt>
                <c:pt idx="6453">
                  <c:v>4.907</c:v>
                </c:pt>
                <c:pt idx="6454">
                  <c:v>4.8360000000000003</c:v>
                </c:pt>
                <c:pt idx="6455">
                  <c:v>4.8109999999999955</c:v>
                </c:pt>
                <c:pt idx="6456">
                  <c:v>4.891</c:v>
                </c:pt>
                <c:pt idx="6457">
                  <c:v>4.7770000000000001</c:v>
                </c:pt>
                <c:pt idx="6458">
                  <c:v>4.6779999999999955</c:v>
                </c:pt>
                <c:pt idx="6459">
                  <c:v>4.7309999999999999</c:v>
                </c:pt>
                <c:pt idx="6460">
                  <c:v>4.843</c:v>
                </c:pt>
                <c:pt idx="6461">
                  <c:v>4.7789999999999999</c:v>
                </c:pt>
                <c:pt idx="6462">
                  <c:v>4.806</c:v>
                </c:pt>
                <c:pt idx="6463">
                  <c:v>4.7779999999999996</c:v>
                </c:pt>
                <c:pt idx="6464">
                  <c:v>4.8839999999999995</c:v>
                </c:pt>
                <c:pt idx="6465">
                  <c:v>4.8730000000000002</c:v>
                </c:pt>
                <c:pt idx="6466">
                  <c:v>5.05</c:v>
                </c:pt>
                <c:pt idx="6467">
                  <c:v>4.8679999999999914</c:v>
                </c:pt>
                <c:pt idx="6468">
                  <c:v>4.8410000000000002</c:v>
                </c:pt>
                <c:pt idx="6469">
                  <c:v>4.875</c:v>
                </c:pt>
                <c:pt idx="6470">
                  <c:v>5.0810000000000004</c:v>
                </c:pt>
                <c:pt idx="6471">
                  <c:v>4.8139999999999965</c:v>
                </c:pt>
                <c:pt idx="6472">
                  <c:v>4.8969999999999985</c:v>
                </c:pt>
                <c:pt idx="6473">
                  <c:v>4.8539999999999965</c:v>
                </c:pt>
                <c:pt idx="6474">
                  <c:v>4.9260000000000002</c:v>
                </c:pt>
                <c:pt idx="6475">
                  <c:v>5.0880000000000001</c:v>
                </c:pt>
                <c:pt idx="6476">
                  <c:v>5.0880000000000001</c:v>
                </c:pt>
                <c:pt idx="6477">
                  <c:v>4.95</c:v>
                </c:pt>
                <c:pt idx="6478">
                  <c:v>4.8879999999999955</c:v>
                </c:pt>
                <c:pt idx="6479">
                  <c:v>4.8679999999999914</c:v>
                </c:pt>
                <c:pt idx="6480">
                  <c:v>4.9390000000000081</c:v>
                </c:pt>
                <c:pt idx="6481">
                  <c:v>4.9480000000000004</c:v>
                </c:pt>
                <c:pt idx="6482">
                  <c:v>4.9610000000000003</c:v>
                </c:pt>
                <c:pt idx="6483">
                  <c:v>4.9189999999999996</c:v>
                </c:pt>
                <c:pt idx="6484">
                  <c:v>5.0449999999999955</c:v>
                </c:pt>
                <c:pt idx="6485">
                  <c:v>4.9429999999999996</c:v>
                </c:pt>
                <c:pt idx="6486">
                  <c:v>4.9340000000000002</c:v>
                </c:pt>
                <c:pt idx="6487">
                  <c:v>4.9619999999999997</c:v>
                </c:pt>
                <c:pt idx="6488">
                  <c:v>5.0090000000000003</c:v>
                </c:pt>
                <c:pt idx="6489">
                  <c:v>5.0229999999999926</c:v>
                </c:pt>
                <c:pt idx="6490">
                  <c:v>4.9710000000000081</c:v>
                </c:pt>
                <c:pt idx="6491">
                  <c:v>5.0179999999999945</c:v>
                </c:pt>
                <c:pt idx="6492">
                  <c:v>4.9889999999999999</c:v>
                </c:pt>
                <c:pt idx="6493">
                  <c:v>5.03</c:v>
                </c:pt>
                <c:pt idx="6494">
                  <c:v>4.9969999999999999</c:v>
                </c:pt>
                <c:pt idx="6495">
                  <c:v>5.0179999999999945</c:v>
                </c:pt>
                <c:pt idx="6496">
                  <c:v>5.1659999999999933</c:v>
                </c:pt>
                <c:pt idx="6497">
                  <c:v>5.0309999999999997</c:v>
                </c:pt>
                <c:pt idx="6498">
                  <c:v>5.1269999999999945</c:v>
                </c:pt>
                <c:pt idx="6499">
                  <c:v>5.08</c:v>
                </c:pt>
                <c:pt idx="6500">
                  <c:v>4.9809999999999999</c:v>
                </c:pt>
                <c:pt idx="6501">
                  <c:v>5.4050000000000002</c:v>
                </c:pt>
                <c:pt idx="6502">
                  <c:v>5.0039999999999996</c:v>
                </c:pt>
                <c:pt idx="6503">
                  <c:v>4.9740000000000002</c:v>
                </c:pt>
                <c:pt idx="6504">
                  <c:v>5.032</c:v>
                </c:pt>
                <c:pt idx="6505">
                  <c:v>5.1529999999999916</c:v>
                </c:pt>
                <c:pt idx="6506">
                  <c:v>5.09</c:v>
                </c:pt>
                <c:pt idx="6507">
                  <c:v>5.0999999999999996</c:v>
                </c:pt>
                <c:pt idx="6508">
                  <c:v>5.0830000000000002</c:v>
                </c:pt>
                <c:pt idx="6509">
                  <c:v>5.0869999999999997</c:v>
                </c:pt>
                <c:pt idx="6510">
                  <c:v>5.1609999999999916</c:v>
                </c:pt>
                <c:pt idx="6511">
                  <c:v>5.0669999999999975</c:v>
                </c:pt>
                <c:pt idx="6512">
                  <c:v>5.1239999999999917</c:v>
                </c:pt>
                <c:pt idx="6513">
                  <c:v>5.0590000000000002</c:v>
                </c:pt>
                <c:pt idx="6514">
                  <c:v>5.0960000000000001</c:v>
                </c:pt>
                <c:pt idx="6515">
                  <c:v>5.3319999999999999</c:v>
                </c:pt>
                <c:pt idx="6516">
                  <c:v>5.1209999999999933</c:v>
                </c:pt>
                <c:pt idx="6517">
                  <c:v>5.0639999999999965</c:v>
                </c:pt>
                <c:pt idx="6518">
                  <c:v>5.0529999999999955</c:v>
                </c:pt>
                <c:pt idx="6519">
                  <c:v>5.202</c:v>
                </c:pt>
                <c:pt idx="6520">
                  <c:v>5.1790000000000003</c:v>
                </c:pt>
                <c:pt idx="6521">
                  <c:v>5.1890000000000001</c:v>
                </c:pt>
                <c:pt idx="6522">
                  <c:v>5.0919999999999996</c:v>
                </c:pt>
                <c:pt idx="6523">
                  <c:v>5.1589999999999945</c:v>
                </c:pt>
                <c:pt idx="6524">
                  <c:v>5.1989999999999945</c:v>
                </c:pt>
                <c:pt idx="6525">
                  <c:v>5.1760000000000002</c:v>
                </c:pt>
                <c:pt idx="6526">
                  <c:v>5.2030000000000003</c:v>
                </c:pt>
                <c:pt idx="6527">
                  <c:v>5.141</c:v>
                </c:pt>
                <c:pt idx="6528">
                  <c:v>5.21</c:v>
                </c:pt>
                <c:pt idx="6529">
                  <c:v>5.2239999999999975</c:v>
                </c:pt>
                <c:pt idx="6530">
                  <c:v>5.2030000000000003</c:v>
                </c:pt>
                <c:pt idx="6531">
                  <c:v>5.2269999999999985</c:v>
                </c:pt>
                <c:pt idx="6532">
                  <c:v>5.3239999999999945</c:v>
                </c:pt>
                <c:pt idx="6533">
                  <c:v>5.3649999999999913</c:v>
                </c:pt>
                <c:pt idx="6534">
                  <c:v>5.2839999999999998</c:v>
                </c:pt>
                <c:pt idx="6535">
                  <c:v>5.0669999999999975</c:v>
                </c:pt>
                <c:pt idx="6536">
                  <c:v>0</c:v>
                </c:pt>
                <c:pt idx="6537">
                  <c:v>5.2309999999999999</c:v>
                </c:pt>
                <c:pt idx="6538">
                  <c:v>5.1679999999999904</c:v>
                </c:pt>
                <c:pt idx="6539">
                  <c:v>5.1969999999999965</c:v>
                </c:pt>
                <c:pt idx="6540">
                  <c:v>5.1779999999999955</c:v>
                </c:pt>
                <c:pt idx="6541">
                  <c:v>5.3129999999999926</c:v>
                </c:pt>
                <c:pt idx="6542">
                  <c:v>5.2779999999999996</c:v>
                </c:pt>
                <c:pt idx="6543">
                  <c:v>5.2629999999999955</c:v>
                </c:pt>
                <c:pt idx="6544">
                  <c:v>5.2050000000000001</c:v>
                </c:pt>
                <c:pt idx="6545">
                  <c:v>5.1979999999999933</c:v>
                </c:pt>
                <c:pt idx="6546">
                  <c:v>5.2370000000000001</c:v>
                </c:pt>
                <c:pt idx="6547">
                  <c:v>5.1419999999999995</c:v>
                </c:pt>
                <c:pt idx="6548">
                  <c:v>5.1459999999999955</c:v>
                </c:pt>
                <c:pt idx="6549">
                  <c:v>5.2290000000000001</c:v>
                </c:pt>
                <c:pt idx="6550">
                  <c:v>5.2370000000000001</c:v>
                </c:pt>
                <c:pt idx="6551">
                  <c:v>5.173</c:v>
                </c:pt>
                <c:pt idx="6552">
                  <c:v>5.4210000000000003</c:v>
                </c:pt>
                <c:pt idx="6553">
                  <c:v>5.25</c:v>
                </c:pt>
                <c:pt idx="6554">
                  <c:v>5.2729999999999997</c:v>
                </c:pt>
                <c:pt idx="6555">
                  <c:v>5.2629999999999955</c:v>
                </c:pt>
                <c:pt idx="6556">
                  <c:v>5.4349999999999996</c:v>
                </c:pt>
                <c:pt idx="6557">
                  <c:v>5.1979999999999933</c:v>
                </c:pt>
                <c:pt idx="6558">
                  <c:v>5.2239999999999975</c:v>
                </c:pt>
                <c:pt idx="6559">
                  <c:v>5.2770000000000001</c:v>
                </c:pt>
                <c:pt idx="6560">
                  <c:v>5.3689999999999927</c:v>
                </c:pt>
                <c:pt idx="6561">
                  <c:v>5.3090000000000002</c:v>
                </c:pt>
                <c:pt idx="6562">
                  <c:v>5.2350000000000003</c:v>
                </c:pt>
                <c:pt idx="6563">
                  <c:v>5.21</c:v>
                </c:pt>
                <c:pt idx="6564">
                  <c:v>5.1969999999999965</c:v>
                </c:pt>
                <c:pt idx="6565">
                  <c:v>5.2030000000000003</c:v>
                </c:pt>
                <c:pt idx="6566">
                  <c:v>5.18</c:v>
                </c:pt>
                <c:pt idx="6567">
                  <c:v>5.2370000000000001</c:v>
                </c:pt>
                <c:pt idx="6568">
                  <c:v>5.1869999999999985</c:v>
                </c:pt>
                <c:pt idx="6569">
                  <c:v>5.2439999999999998</c:v>
                </c:pt>
                <c:pt idx="6570">
                  <c:v>5.569</c:v>
                </c:pt>
                <c:pt idx="6571">
                  <c:v>5.2619999999999996</c:v>
                </c:pt>
                <c:pt idx="6572">
                  <c:v>5.2160000000000002</c:v>
                </c:pt>
                <c:pt idx="6573">
                  <c:v>5.3330000000000002</c:v>
                </c:pt>
                <c:pt idx="6574">
                  <c:v>5.2469999999999999</c:v>
                </c:pt>
                <c:pt idx="6575">
                  <c:v>5.2510000000000003</c:v>
                </c:pt>
                <c:pt idx="6576">
                  <c:v>5.1819999999999995</c:v>
                </c:pt>
                <c:pt idx="6577">
                  <c:v>5.133</c:v>
                </c:pt>
                <c:pt idx="6578">
                  <c:v>5.1679999999999904</c:v>
                </c:pt>
                <c:pt idx="6579">
                  <c:v>5.2409999999999997</c:v>
                </c:pt>
                <c:pt idx="6580">
                  <c:v>5.2130000000000001</c:v>
                </c:pt>
                <c:pt idx="6581">
                  <c:v>5.2770000000000001</c:v>
                </c:pt>
                <c:pt idx="6582">
                  <c:v>5.4059999999999997</c:v>
                </c:pt>
                <c:pt idx="6583">
                  <c:v>5.1669999999999945</c:v>
                </c:pt>
                <c:pt idx="6584">
                  <c:v>5.2160000000000002</c:v>
                </c:pt>
                <c:pt idx="6585">
                  <c:v>5.1649999999999885</c:v>
                </c:pt>
                <c:pt idx="6586">
                  <c:v>5.2539999999999996</c:v>
                </c:pt>
                <c:pt idx="6587">
                  <c:v>5.2190000000000003</c:v>
                </c:pt>
                <c:pt idx="6588">
                  <c:v>5.2320000000000002</c:v>
                </c:pt>
                <c:pt idx="6589">
                  <c:v>5.1909999999999945</c:v>
                </c:pt>
                <c:pt idx="6590">
                  <c:v>5.1679999999999904</c:v>
                </c:pt>
                <c:pt idx="6591">
                  <c:v>5.22</c:v>
                </c:pt>
                <c:pt idx="6592">
                  <c:v>5.13</c:v>
                </c:pt>
                <c:pt idx="6593">
                  <c:v>5.4829999999999997</c:v>
                </c:pt>
                <c:pt idx="6594">
                  <c:v>5.2080000000000002</c:v>
                </c:pt>
                <c:pt idx="6595">
                  <c:v>5.2649999999999926</c:v>
                </c:pt>
                <c:pt idx="6596">
                  <c:v>5.1979999999999933</c:v>
                </c:pt>
                <c:pt idx="6597">
                  <c:v>5.202</c:v>
                </c:pt>
                <c:pt idx="6598">
                  <c:v>5.2549999999999955</c:v>
                </c:pt>
                <c:pt idx="6599">
                  <c:v>5.0939999999999985</c:v>
                </c:pt>
                <c:pt idx="6600">
                  <c:v>5.0869999999999997</c:v>
                </c:pt>
                <c:pt idx="6601">
                  <c:v>5.1769999999999996</c:v>
                </c:pt>
                <c:pt idx="6602">
                  <c:v>5.3890000000000002</c:v>
                </c:pt>
                <c:pt idx="6603">
                  <c:v>5.1079999999999917</c:v>
                </c:pt>
                <c:pt idx="6604">
                  <c:v>5.1659999999999933</c:v>
                </c:pt>
                <c:pt idx="6605">
                  <c:v>5.2219999999999995</c:v>
                </c:pt>
                <c:pt idx="6606">
                  <c:v>5.0949999999999926</c:v>
                </c:pt>
                <c:pt idx="6607">
                  <c:v>5.22</c:v>
                </c:pt>
                <c:pt idx="6608">
                  <c:v>5.1779999999999955</c:v>
                </c:pt>
                <c:pt idx="6609">
                  <c:v>5.1539999999999955</c:v>
                </c:pt>
                <c:pt idx="6610">
                  <c:v>5.23</c:v>
                </c:pt>
                <c:pt idx="6611">
                  <c:v>5.2139999999999995</c:v>
                </c:pt>
                <c:pt idx="6612">
                  <c:v>5.141</c:v>
                </c:pt>
                <c:pt idx="6613">
                  <c:v>5.1739999999999995</c:v>
                </c:pt>
                <c:pt idx="6614">
                  <c:v>5.1109999999999927</c:v>
                </c:pt>
                <c:pt idx="6615">
                  <c:v>5.1459999999999955</c:v>
                </c:pt>
                <c:pt idx="6616">
                  <c:v>5.2190000000000003</c:v>
                </c:pt>
                <c:pt idx="6617">
                  <c:v>5.1169999999999956</c:v>
                </c:pt>
                <c:pt idx="6618">
                  <c:v>5.0789999999999997</c:v>
                </c:pt>
                <c:pt idx="6619">
                  <c:v>5.1059999999999945</c:v>
                </c:pt>
                <c:pt idx="6620">
                  <c:v>5.0750000000000002</c:v>
                </c:pt>
                <c:pt idx="6621">
                  <c:v>5.0830000000000002</c:v>
                </c:pt>
                <c:pt idx="6622">
                  <c:v>5.0919999999999996</c:v>
                </c:pt>
                <c:pt idx="6623">
                  <c:v>5.1710000000000003</c:v>
                </c:pt>
                <c:pt idx="6624">
                  <c:v>5.2</c:v>
                </c:pt>
                <c:pt idx="6625">
                  <c:v>5.1029999999999927</c:v>
                </c:pt>
                <c:pt idx="6626">
                  <c:v>5.0169999999999995</c:v>
                </c:pt>
                <c:pt idx="6627">
                  <c:v>5.1189999999999927</c:v>
                </c:pt>
                <c:pt idx="6628">
                  <c:v>5.016</c:v>
                </c:pt>
                <c:pt idx="6629">
                  <c:v>4.8849999999999945</c:v>
                </c:pt>
                <c:pt idx="6630">
                  <c:v>4.88</c:v>
                </c:pt>
                <c:pt idx="6631">
                  <c:v>4.95</c:v>
                </c:pt>
                <c:pt idx="6632">
                  <c:v>4.9370000000000003</c:v>
                </c:pt>
                <c:pt idx="6633">
                  <c:v>5.0519999999999996</c:v>
                </c:pt>
                <c:pt idx="6634">
                  <c:v>4.9530000000000003</c:v>
                </c:pt>
                <c:pt idx="6635">
                  <c:v>5.0439999999999996</c:v>
                </c:pt>
                <c:pt idx="6636">
                  <c:v>4.9080000000000004</c:v>
                </c:pt>
                <c:pt idx="6637">
                  <c:v>4.8810000000000002</c:v>
                </c:pt>
                <c:pt idx="6638">
                  <c:v>4.9729999999999999</c:v>
                </c:pt>
                <c:pt idx="6639">
                  <c:v>4.9429999999999996</c:v>
                </c:pt>
                <c:pt idx="6640">
                  <c:v>5.1259999999999915</c:v>
                </c:pt>
                <c:pt idx="6641">
                  <c:v>4.9239999999999995</c:v>
                </c:pt>
                <c:pt idx="6642">
                  <c:v>5.0119999999999996</c:v>
                </c:pt>
                <c:pt idx="6643">
                  <c:v>4.8029999999999955</c:v>
                </c:pt>
                <c:pt idx="6644">
                  <c:v>4.9169999999999998</c:v>
                </c:pt>
                <c:pt idx="6645">
                  <c:v>4.9009999999999998</c:v>
                </c:pt>
                <c:pt idx="6646">
                  <c:v>4.9359999999999999</c:v>
                </c:pt>
                <c:pt idx="6647">
                  <c:v>4.9630000000000001</c:v>
                </c:pt>
                <c:pt idx="6648">
                  <c:v>4.9829999999999997</c:v>
                </c:pt>
                <c:pt idx="6649">
                  <c:v>4.8689999999999927</c:v>
                </c:pt>
                <c:pt idx="6650">
                  <c:v>4.9290000000000003</c:v>
                </c:pt>
                <c:pt idx="6651">
                  <c:v>4.8109999999999955</c:v>
                </c:pt>
                <c:pt idx="6652">
                  <c:v>4.8849999999999945</c:v>
                </c:pt>
                <c:pt idx="6653">
                  <c:v>4.8</c:v>
                </c:pt>
                <c:pt idx="6654">
                  <c:v>4.8090000000000002</c:v>
                </c:pt>
                <c:pt idx="6655">
                  <c:v>4.8819999999999997</c:v>
                </c:pt>
                <c:pt idx="6656">
                  <c:v>4.7770000000000001</c:v>
                </c:pt>
                <c:pt idx="6657">
                  <c:v>4.7329999999999997</c:v>
                </c:pt>
                <c:pt idx="6658">
                  <c:v>4.899</c:v>
                </c:pt>
                <c:pt idx="6659">
                  <c:v>4.8069999999999995</c:v>
                </c:pt>
                <c:pt idx="6660">
                  <c:v>4.7990000000000004</c:v>
                </c:pt>
                <c:pt idx="6661">
                  <c:v>4.8369999999999997</c:v>
                </c:pt>
                <c:pt idx="6662">
                  <c:v>4.8090000000000002</c:v>
                </c:pt>
                <c:pt idx="6663">
                  <c:v>4.7320000000000002</c:v>
                </c:pt>
                <c:pt idx="6664">
                  <c:v>4.7750000000000004</c:v>
                </c:pt>
                <c:pt idx="6665">
                  <c:v>4.702</c:v>
                </c:pt>
                <c:pt idx="6666">
                  <c:v>4.8689999999999927</c:v>
                </c:pt>
                <c:pt idx="6667">
                  <c:v>4.7089999999999996</c:v>
                </c:pt>
                <c:pt idx="6668">
                  <c:v>4.8259999999999916</c:v>
                </c:pt>
                <c:pt idx="6669">
                  <c:v>4.71</c:v>
                </c:pt>
                <c:pt idx="6670">
                  <c:v>4.7300000000000004</c:v>
                </c:pt>
                <c:pt idx="6671">
                  <c:v>4.6719999999999997</c:v>
                </c:pt>
                <c:pt idx="6672">
                  <c:v>4.6029999999999927</c:v>
                </c:pt>
                <c:pt idx="6673">
                  <c:v>4.7119999999999997</c:v>
                </c:pt>
                <c:pt idx="6674">
                  <c:v>4.67</c:v>
                </c:pt>
                <c:pt idx="6675">
                  <c:v>4.6399999999999997</c:v>
                </c:pt>
                <c:pt idx="6676">
                  <c:v>4.9720000000000004</c:v>
                </c:pt>
                <c:pt idx="6677">
                  <c:v>4.6919999999999975</c:v>
                </c:pt>
                <c:pt idx="6678">
                  <c:v>4.6589999999999945</c:v>
                </c:pt>
                <c:pt idx="6679">
                  <c:v>4.5750000000000002</c:v>
                </c:pt>
                <c:pt idx="6680">
                  <c:v>4.7469999999999999</c:v>
                </c:pt>
                <c:pt idx="6681">
                  <c:v>4.556</c:v>
                </c:pt>
                <c:pt idx="6682">
                  <c:v>4.5579999999999945</c:v>
                </c:pt>
                <c:pt idx="6683">
                  <c:v>4.6969999999999965</c:v>
                </c:pt>
                <c:pt idx="6684">
                  <c:v>4.6579999999999933</c:v>
                </c:pt>
                <c:pt idx="6685">
                  <c:v>4.6169999999999956</c:v>
                </c:pt>
                <c:pt idx="6686">
                  <c:v>4.6829999999999945</c:v>
                </c:pt>
                <c:pt idx="6687">
                  <c:v>4.4889999999999999</c:v>
                </c:pt>
                <c:pt idx="6688">
                  <c:v>4.5880000000000001</c:v>
                </c:pt>
                <c:pt idx="6689">
                  <c:v>4.6429999999999945</c:v>
                </c:pt>
                <c:pt idx="6690">
                  <c:v>4.5869999999999997</c:v>
                </c:pt>
                <c:pt idx="6691">
                  <c:v>4.5410000000000004</c:v>
                </c:pt>
                <c:pt idx="6692">
                  <c:v>4.6639999999999926</c:v>
                </c:pt>
                <c:pt idx="6693">
                  <c:v>4.5949999999999926</c:v>
                </c:pt>
                <c:pt idx="6694">
                  <c:v>4.7089999999999996</c:v>
                </c:pt>
                <c:pt idx="6695">
                  <c:v>4.4569999999999999</c:v>
                </c:pt>
                <c:pt idx="6696">
                  <c:v>4.6139999999999946</c:v>
                </c:pt>
                <c:pt idx="6697">
                  <c:v>4.5469999999999997</c:v>
                </c:pt>
                <c:pt idx="6698">
                  <c:v>4.4889999999999999</c:v>
                </c:pt>
                <c:pt idx="6699">
                  <c:v>4.6449999999999916</c:v>
                </c:pt>
                <c:pt idx="6700">
                  <c:v>4.5179999999999945</c:v>
                </c:pt>
                <c:pt idx="6701">
                  <c:v>4.5199999999999996</c:v>
                </c:pt>
                <c:pt idx="6702">
                  <c:v>4.5839999999999996</c:v>
                </c:pt>
                <c:pt idx="6703">
                  <c:v>4.4820000000000002</c:v>
                </c:pt>
                <c:pt idx="6704">
                  <c:v>4.5110000000000001</c:v>
                </c:pt>
                <c:pt idx="6705">
                  <c:v>4.532</c:v>
                </c:pt>
                <c:pt idx="6706">
                  <c:v>4.5449999999999955</c:v>
                </c:pt>
                <c:pt idx="6707">
                  <c:v>4.4729999999999999</c:v>
                </c:pt>
                <c:pt idx="6708">
                  <c:v>4.49</c:v>
                </c:pt>
                <c:pt idx="6709">
                  <c:v>4.55</c:v>
                </c:pt>
                <c:pt idx="6710">
                  <c:v>4.4880000000000004</c:v>
                </c:pt>
                <c:pt idx="6711">
                  <c:v>4.5229999999999926</c:v>
                </c:pt>
                <c:pt idx="6712">
                  <c:v>4.3929999999999945</c:v>
                </c:pt>
                <c:pt idx="6713">
                  <c:v>4.4740000000000002</c:v>
                </c:pt>
                <c:pt idx="6714">
                  <c:v>4.5249999999999932</c:v>
                </c:pt>
                <c:pt idx="6715">
                  <c:v>4.5229999999999926</c:v>
                </c:pt>
                <c:pt idx="6716">
                  <c:v>4.41</c:v>
                </c:pt>
                <c:pt idx="6717">
                  <c:v>4.492</c:v>
                </c:pt>
                <c:pt idx="6718">
                  <c:v>4.51</c:v>
                </c:pt>
                <c:pt idx="6719">
                  <c:v>4.4569999999999999</c:v>
                </c:pt>
                <c:pt idx="6720">
                  <c:v>4.6079999999999917</c:v>
                </c:pt>
                <c:pt idx="6721">
                  <c:v>4.4560000000000004</c:v>
                </c:pt>
                <c:pt idx="6722">
                  <c:v>4.5339999999999998</c:v>
                </c:pt>
                <c:pt idx="6723">
                  <c:v>4.4489999999999998</c:v>
                </c:pt>
                <c:pt idx="6724">
                  <c:v>4.4459999999999997</c:v>
                </c:pt>
                <c:pt idx="6725">
                  <c:v>4.4779999999999998</c:v>
                </c:pt>
                <c:pt idx="6726">
                  <c:v>4.3899999999999997</c:v>
                </c:pt>
                <c:pt idx="6727">
                  <c:v>4.4560000000000004</c:v>
                </c:pt>
                <c:pt idx="6728">
                  <c:v>4.6839999999999975</c:v>
                </c:pt>
                <c:pt idx="6729">
                  <c:v>4.5389999999999997</c:v>
                </c:pt>
                <c:pt idx="6730">
                  <c:v>4.4909999999999997</c:v>
                </c:pt>
                <c:pt idx="6731">
                  <c:v>4.4669999999999996</c:v>
                </c:pt>
                <c:pt idx="6732">
                  <c:v>4.5739999999999998</c:v>
                </c:pt>
                <c:pt idx="6733">
                  <c:v>4.4359999999999999</c:v>
                </c:pt>
                <c:pt idx="6734">
                  <c:v>4.5649999999999933</c:v>
                </c:pt>
                <c:pt idx="6735">
                  <c:v>4.4290000000000003</c:v>
                </c:pt>
                <c:pt idx="6736">
                  <c:v>4.4939999999999998</c:v>
                </c:pt>
                <c:pt idx="6737">
                  <c:v>4.5339999999999998</c:v>
                </c:pt>
                <c:pt idx="6738">
                  <c:v>4.532</c:v>
                </c:pt>
                <c:pt idx="6739">
                  <c:v>4.4160000000000004</c:v>
                </c:pt>
                <c:pt idx="6740">
                  <c:v>4.359</c:v>
                </c:pt>
                <c:pt idx="6741">
                  <c:v>4.5350000000000001</c:v>
                </c:pt>
                <c:pt idx="6742">
                  <c:v>4.4379999999999997</c:v>
                </c:pt>
                <c:pt idx="6743">
                  <c:v>4.4950000000000001</c:v>
                </c:pt>
                <c:pt idx="6744">
                  <c:v>4.4320000000000004</c:v>
                </c:pt>
                <c:pt idx="6745">
                  <c:v>4.4260000000000002</c:v>
                </c:pt>
                <c:pt idx="6746">
                  <c:v>4.4660000000000002</c:v>
                </c:pt>
                <c:pt idx="6747">
                  <c:v>4.4279999999999955</c:v>
                </c:pt>
                <c:pt idx="6748">
                  <c:v>4.5419999999999998</c:v>
                </c:pt>
                <c:pt idx="6749">
                  <c:v>4.4420000000000002</c:v>
                </c:pt>
                <c:pt idx="6750">
                  <c:v>4.5269999999999975</c:v>
                </c:pt>
                <c:pt idx="6751">
                  <c:v>4.49</c:v>
                </c:pt>
                <c:pt idx="6752">
                  <c:v>4.4279999999999955</c:v>
                </c:pt>
                <c:pt idx="6753">
                  <c:v>4.492</c:v>
                </c:pt>
                <c:pt idx="6754">
                  <c:v>4.6649999999999885</c:v>
                </c:pt>
                <c:pt idx="6755">
                  <c:v>4.4589999999999996</c:v>
                </c:pt>
                <c:pt idx="6756">
                  <c:v>4.532</c:v>
                </c:pt>
                <c:pt idx="6757">
                  <c:v>4.6339999999999995</c:v>
                </c:pt>
                <c:pt idx="6758">
                  <c:v>4.5090000000000003</c:v>
                </c:pt>
                <c:pt idx="6759">
                  <c:v>4.4889999999999999</c:v>
                </c:pt>
                <c:pt idx="6760">
                  <c:v>4.6129999999999933</c:v>
                </c:pt>
                <c:pt idx="6761">
                  <c:v>4.55</c:v>
                </c:pt>
                <c:pt idx="6762">
                  <c:v>4.444</c:v>
                </c:pt>
                <c:pt idx="6763">
                  <c:v>4.4489999999999998</c:v>
                </c:pt>
                <c:pt idx="6764">
                  <c:v>4.468</c:v>
                </c:pt>
                <c:pt idx="6765">
                  <c:v>4.5599999999999996</c:v>
                </c:pt>
                <c:pt idx="6766">
                  <c:v>4.4379999999999997</c:v>
                </c:pt>
                <c:pt idx="6767">
                  <c:v>4.5990000000000002</c:v>
                </c:pt>
                <c:pt idx="6768">
                  <c:v>4.51</c:v>
                </c:pt>
                <c:pt idx="6769">
                  <c:v>4.4989999999999997</c:v>
                </c:pt>
                <c:pt idx="6770">
                  <c:v>4.4909999999999997</c:v>
                </c:pt>
                <c:pt idx="6771">
                  <c:v>4.4269999999999996</c:v>
                </c:pt>
                <c:pt idx="6772">
                  <c:v>4.5969999999999995</c:v>
                </c:pt>
                <c:pt idx="6773">
                  <c:v>4.57</c:v>
                </c:pt>
                <c:pt idx="6774">
                  <c:v>4.6109999999999927</c:v>
                </c:pt>
                <c:pt idx="6775">
                  <c:v>4.4800000000000004</c:v>
                </c:pt>
                <c:pt idx="6776">
                  <c:v>4.5469999999999997</c:v>
                </c:pt>
                <c:pt idx="6777">
                  <c:v>4.5839999999999996</c:v>
                </c:pt>
                <c:pt idx="6778">
                  <c:v>4.5880000000000001</c:v>
                </c:pt>
                <c:pt idx="6779">
                  <c:v>4.6669999999999945</c:v>
                </c:pt>
                <c:pt idx="6780">
                  <c:v>4.5590000000000002</c:v>
                </c:pt>
                <c:pt idx="6781">
                  <c:v>4.5830000000000002</c:v>
                </c:pt>
                <c:pt idx="6782">
                  <c:v>4.633</c:v>
                </c:pt>
                <c:pt idx="6783">
                  <c:v>4.6719999999999997</c:v>
                </c:pt>
                <c:pt idx="6784">
                  <c:v>4.55</c:v>
                </c:pt>
                <c:pt idx="6785">
                  <c:v>4.6749999999999945</c:v>
                </c:pt>
                <c:pt idx="6786">
                  <c:v>4.5249999999999932</c:v>
                </c:pt>
                <c:pt idx="6787">
                  <c:v>4.6719999999999997</c:v>
                </c:pt>
                <c:pt idx="6788">
                  <c:v>4.7060000000000004</c:v>
                </c:pt>
                <c:pt idx="6789">
                  <c:v>4.5659999999999945</c:v>
                </c:pt>
                <c:pt idx="6790">
                  <c:v>4.6310000000000002</c:v>
                </c:pt>
                <c:pt idx="6791">
                  <c:v>4.673</c:v>
                </c:pt>
                <c:pt idx="6792">
                  <c:v>4.6890000000000001</c:v>
                </c:pt>
                <c:pt idx="6793">
                  <c:v>4.6339999999999995</c:v>
                </c:pt>
                <c:pt idx="6794">
                  <c:v>4.6939999999999955</c:v>
                </c:pt>
                <c:pt idx="6795">
                  <c:v>4.7679999999999945</c:v>
                </c:pt>
                <c:pt idx="6796">
                  <c:v>4.8269999999999955</c:v>
                </c:pt>
                <c:pt idx="6797">
                  <c:v>4.8899999999999997</c:v>
                </c:pt>
                <c:pt idx="6798">
                  <c:v>4.7069999999999999</c:v>
                </c:pt>
                <c:pt idx="6799">
                  <c:v>4.6319999999999997</c:v>
                </c:pt>
                <c:pt idx="6800">
                  <c:v>4.6399999999999997</c:v>
                </c:pt>
                <c:pt idx="6801">
                  <c:v>4.6760000000000002</c:v>
                </c:pt>
                <c:pt idx="6802">
                  <c:v>4.5990000000000002</c:v>
                </c:pt>
                <c:pt idx="6803">
                  <c:v>4.6549999999999914</c:v>
                </c:pt>
                <c:pt idx="6804">
                  <c:v>4.7130000000000001</c:v>
                </c:pt>
                <c:pt idx="6805">
                  <c:v>4.7629999999999955</c:v>
                </c:pt>
                <c:pt idx="6806">
                  <c:v>4.6669999999999945</c:v>
                </c:pt>
                <c:pt idx="6807">
                  <c:v>4.7300000000000004</c:v>
                </c:pt>
                <c:pt idx="6808">
                  <c:v>4.6609999999999916</c:v>
                </c:pt>
                <c:pt idx="6809">
                  <c:v>4.6129999999999933</c:v>
                </c:pt>
                <c:pt idx="6810">
                  <c:v>4.6159999999999917</c:v>
                </c:pt>
                <c:pt idx="6811">
                  <c:v>4.758</c:v>
                </c:pt>
                <c:pt idx="6812">
                  <c:v>4.9210000000000003</c:v>
                </c:pt>
                <c:pt idx="6813">
                  <c:v>4.8039999999999985</c:v>
                </c:pt>
                <c:pt idx="6814">
                  <c:v>4.6749999999999945</c:v>
                </c:pt>
                <c:pt idx="6815">
                  <c:v>4.7039999999999997</c:v>
                </c:pt>
                <c:pt idx="6816">
                  <c:v>4.6989999999999945</c:v>
                </c:pt>
                <c:pt idx="6817">
                  <c:v>4.7560000000000002</c:v>
                </c:pt>
                <c:pt idx="6818">
                  <c:v>4.7329999999999997</c:v>
                </c:pt>
                <c:pt idx="6819">
                  <c:v>4.7370000000000001</c:v>
                </c:pt>
                <c:pt idx="6820">
                  <c:v>4.8069999999999995</c:v>
                </c:pt>
                <c:pt idx="6821">
                  <c:v>4.8109999999999955</c:v>
                </c:pt>
                <c:pt idx="6822">
                  <c:v>4.8569999999999975</c:v>
                </c:pt>
                <c:pt idx="6823">
                  <c:v>4.9039999999999999</c:v>
                </c:pt>
                <c:pt idx="6824">
                  <c:v>4.8039999999999985</c:v>
                </c:pt>
                <c:pt idx="6825">
                  <c:v>4.8339999999999996</c:v>
                </c:pt>
                <c:pt idx="6826">
                  <c:v>4.633</c:v>
                </c:pt>
                <c:pt idx="6827">
                  <c:v>4.782</c:v>
                </c:pt>
                <c:pt idx="6828">
                  <c:v>4.8169999999999975</c:v>
                </c:pt>
                <c:pt idx="6829">
                  <c:v>4.7779999999999996</c:v>
                </c:pt>
                <c:pt idx="6830">
                  <c:v>4.9710000000000081</c:v>
                </c:pt>
                <c:pt idx="6831">
                  <c:v>4.8439999999999985</c:v>
                </c:pt>
                <c:pt idx="6832">
                  <c:v>4.8529999999999927</c:v>
                </c:pt>
                <c:pt idx="6833">
                  <c:v>4.7789999999999999</c:v>
                </c:pt>
                <c:pt idx="6834">
                  <c:v>4.8949999999999916</c:v>
                </c:pt>
                <c:pt idx="6835">
                  <c:v>4.8519999999999985</c:v>
                </c:pt>
                <c:pt idx="6836">
                  <c:v>4.9429999999999996</c:v>
                </c:pt>
                <c:pt idx="6837">
                  <c:v>4.8490000000000002</c:v>
                </c:pt>
                <c:pt idx="6838">
                  <c:v>4.87</c:v>
                </c:pt>
                <c:pt idx="6839">
                  <c:v>4.8360000000000003</c:v>
                </c:pt>
                <c:pt idx="6840">
                  <c:v>4.875</c:v>
                </c:pt>
                <c:pt idx="6841">
                  <c:v>4.9029999999999996</c:v>
                </c:pt>
                <c:pt idx="6842">
                  <c:v>4.9760000000000071</c:v>
                </c:pt>
                <c:pt idx="6843">
                  <c:v>4.96</c:v>
                </c:pt>
                <c:pt idx="6844">
                  <c:v>4.742</c:v>
                </c:pt>
                <c:pt idx="6845">
                  <c:v>4.9329999999999998</c:v>
                </c:pt>
                <c:pt idx="6846">
                  <c:v>5.0359999999999996</c:v>
                </c:pt>
                <c:pt idx="6847">
                  <c:v>4.8419999999999996</c:v>
                </c:pt>
                <c:pt idx="6848">
                  <c:v>4.9390000000000081</c:v>
                </c:pt>
                <c:pt idx="6849">
                  <c:v>4.899</c:v>
                </c:pt>
                <c:pt idx="6850">
                  <c:v>5.0639999999999965</c:v>
                </c:pt>
                <c:pt idx="6851">
                  <c:v>4.9409999999999998</c:v>
                </c:pt>
                <c:pt idx="6852">
                  <c:v>4.9160000000000004</c:v>
                </c:pt>
                <c:pt idx="6853">
                  <c:v>4.883</c:v>
                </c:pt>
                <c:pt idx="6854">
                  <c:v>4.9189999999999996</c:v>
                </c:pt>
                <c:pt idx="6855">
                  <c:v>4.9800000000000004</c:v>
                </c:pt>
                <c:pt idx="6856">
                  <c:v>5.0129999999999955</c:v>
                </c:pt>
                <c:pt idx="6857">
                  <c:v>4.9089999999999998</c:v>
                </c:pt>
                <c:pt idx="6858">
                  <c:v>4.9950000000000001</c:v>
                </c:pt>
                <c:pt idx="6859">
                  <c:v>4.8559999999999945</c:v>
                </c:pt>
                <c:pt idx="6860">
                  <c:v>4.9239999999999995</c:v>
                </c:pt>
                <c:pt idx="6861">
                  <c:v>4.9589999999999996</c:v>
                </c:pt>
                <c:pt idx="6862">
                  <c:v>5.0510000000000002</c:v>
                </c:pt>
                <c:pt idx="6863">
                  <c:v>5.0569999999999995</c:v>
                </c:pt>
                <c:pt idx="6864">
                  <c:v>5.0659999999999945</c:v>
                </c:pt>
                <c:pt idx="6865">
                  <c:v>4.9950000000000001</c:v>
                </c:pt>
                <c:pt idx="6866">
                  <c:v>4.9379999999999997</c:v>
                </c:pt>
                <c:pt idx="6867">
                  <c:v>4.9729999999999999</c:v>
                </c:pt>
                <c:pt idx="6868">
                  <c:v>5.1109999999999927</c:v>
                </c:pt>
                <c:pt idx="6869">
                  <c:v>4.9859999999999998</c:v>
                </c:pt>
                <c:pt idx="6870">
                  <c:v>4.9630000000000001</c:v>
                </c:pt>
                <c:pt idx="6871">
                  <c:v>5.0110000000000001</c:v>
                </c:pt>
                <c:pt idx="6872">
                  <c:v>5.0269999999999975</c:v>
                </c:pt>
                <c:pt idx="6873">
                  <c:v>5.0999999999999996</c:v>
                </c:pt>
                <c:pt idx="6874">
                  <c:v>5.0449999999999955</c:v>
                </c:pt>
                <c:pt idx="6875">
                  <c:v>4.9859999999999998</c:v>
                </c:pt>
                <c:pt idx="6876">
                  <c:v>5.0639999999999965</c:v>
                </c:pt>
                <c:pt idx="6877">
                  <c:v>5.0490000000000004</c:v>
                </c:pt>
                <c:pt idx="6878">
                  <c:v>5.18</c:v>
                </c:pt>
                <c:pt idx="6879">
                  <c:v>5.14</c:v>
                </c:pt>
                <c:pt idx="6880">
                  <c:v>5.069</c:v>
                </c:pt>
                <c:pt idx="6881">
                  <c:v>5.25</c:v>
                </c:pt>
                <c:pt idx="6882">
                  <c:v>5.2</c:v>
                </c:pt>
                <c:pt idx="6883">
                  <c:v>4.9960000000000004</c:v>
                </c:pt>
                <c:pt idx="6884">
                  <c:v>5.069</c:v>
                </c:pt>
                <c:pt idx="6885">
                  <c:v>5.1289999999999916</c:v>
                </c:pt>
                <c:pt idx="6886">
                  <c:v>5.0679999999999916</c:v>
                </c:pt>
                <c:pt idx="6887">
                  <c:v>5.0460000000000003</c:v>
                </c:pt>
                <c:pt idx="6888">
                  <c:v>4.9539999999999997</c:v>
                </c:pt>
                <c:pt idx="6889">
                  <c:v>5.0949999999999926</c:v>
                </c:pt>
                <c:pt idx="6890">
                  <c:v>5.1849999999999916</c:v>
                </c:pt>
                <c:pt idx="6891">
                  <c:v>5.1219999999999946</c:v>
                </c:pt>
                <c:pt idx="6892">
                  <c:v>5.1239999999999917</c:v>
                </c:pt>
                <c:pt idx="6893">
                  <c:v>5.3959999999999955</c:v>
                </c:pt>
                <c:pt idx="6894">
                  <c:v>5.17</c:v>
                </c:pt>
                <c:pt idx="6895">
                  <c:v>5.1279999999999886</c:v>
                </c:pt>
                <c:pt idx="6896">
                  <c:v>5.1859999999999955</c:v>
                </c:pt>
                <c:pt idx="6897">
                  <c:v>5.1779999999999955</c:v>
                </c:pt>
                <c:pt idx="6898">
                  <c:v>5.1149999999999913</c:v>
                </c:pt>
                <c:pt idx="6899">
                  <c:v>5.2119999999999997</c:v>
                </c:pt>
                <c:pt idx="6900">
                  <c:v>5.1469999999999985</c:v>
                </c:pt>
                <c:pt idx="6901">
                  <c:v>5.1619999999999955</c:v>
                </c:pt>
                <c:pt idx="6902">
                  <c:v>5.1499999999999995</c:v>
                </c:pt>
                <c:pt idx="6903">
                  <c:v>5.282</c:v>
                </c:pt>
                <c:pt idx="6904">
                  <c:v>5.3010000000000002</c:v>
                </c:pt>
                <c:pt idx="6905">
                  <c:v>5.1890000000000001</c:v>
                </c:pt>
                <c:pt idx="6906">
                  <c:v>5.2809999999999997</c:v>
                </c:pt>
                <c:pt idx="6907">
                  <c:v>5.266</c:v>
                </c:pt>
                <c:pt idx="6908">
                  <c:v>5.1360000000000001</c:v>
                </c:pt>
                <c:pt idx="6909">
                  <c:v>5.2690000000000001</c:v>
                </c:pt>
                <c:pt idx="6910">
                  <c:v>5.3010000000000002</c:v>
                </c:pt>
                <c:pt idx="6911">
                  <c:v>5.2039999999999997</c:v>
                </c:pt>
                <c:pt idx="6912">
                  <c:v>5.306</c:v>
                </c:pt>
                <c:pt idx="6913">
                  <c:v>5.31</c:v>
                </c:pt>
                <c:pt idx="6914">
                  <c:v>5.3369999999999997</c:v>
                </c:pt>
                <c:pt idx="6915">
                  <c:v>5.1499999999999995</c:v>
                </c:pt>
                <c:pt idx="6916">
                  <c:v>5.2919999999999998</c:v>
                </c:pt>
                <c:pt idx="6917">
                  <c:v>5.1239999999999917</c:v>
                </c:pt>
                <c:pt idx="6918">
                  <c:v>5.1739999999999995</c:v>
                </c:pt>
                <c:pt idx="6919">
                  <c:v>5.2949999999999955</c:v>
                </c:pt>
                <c:pt idx="6920">
                  <c:v>5.1749999999999945</c:v>
                </c:pt>
                <c:pt idx="6921">
                  <c:v>5.21</c:v>
                </c:pt>
                <c:pt idx="6922">
                  <c:v>5.2750000000000004</c:v>
                </c:pt>
                <c:pt idx="6923">
                  <c:v>5.2219999999999995</c:v>
                </c:pt>
                <c:pt idx="6924">
                  <c:v>5.1519999999999975</c:v>
                </c:pt>
                <c:pt idx="6925">
                  <c:v>5.37</c:v>
                </c:pt>
                <c:pt idx="6926">
                  <c:v>5.3549999999999933</c:v>
                </c:pt>
                <c:pt idx="6927">
                  <c:v>5.29</c:v>
                </c:pt>
                <c:pt idx="6928">
                  <c:v>5.46</c:v>
                </c:pt>
                <c:pt idx="6929">
                  <c:v>5.218</c:v>
                </c:pt>
                <c:pt idx="6930">
                  <c:v>5.2110000000000003</c:v>
                </c:pt>
                <c:pt idx="6931">
                  <c:v>5.2060000000000004</c:v>
                </c:pt>
                <c:pt idx="6932">
                  <c:v>5.2619999999999996</c:v>
                </c:pt>
                <c:pt idx="6933">
                  <c:v>5.2239999999999975</c:v>
                </c:pt>
                <c:pt idx="6934">
                  <c:v>5.2930000000000001</c:v>
                </c:pt>
                <c:pt idx="6935">
                  <c:v>5.4020000000000001</c:v>
                </c:pt>
                <c:pt idx="6936">
                  <c:v>5.2969999999999997</c:v>
                </c:pt>
                <c:pt idx="6937">
                  <c:v>5.2320000000000002</c:v>
                </c:pt>
                <c:pt idx="6938">
                  <c:v>5.3219999999999965</c:v>
                </c:pt>
                <c:pt idx="6939">
                  <c:v>5.39</c:v>
                </c:pt>
                <c:pt idx="6940">
                  <c:v>5.3369999999999997</c:v>
                </c:pt>
                <c:pt idx="6941">
                  <c:v>5.274</c:v>
                </c:pt>
                <c:pt idx="6942">
                  <c:v>5.0939999999999985</c:v>
                </c:pt>
                <c:pt idx="6943">
                  <c:v>5.335</c:v>
                </c:pt>
                <c:pt idx="6944">
                  <c:v>5.2359999999999998</c:v>
                </c:pt>
                <c:pt idx="6945">
                  <c:v>5.2219999999999995</c:v>
                </c:pt>
                <c:pt idx="6946">
                  <c:v>5.13</c:v>
                </c:pt>
                <c:pt idx="6947">
                  <c:v>5.1819999999999995</c:v>
                </c:pt>
                <c:pt idx="6948">
                  <c:v>5.266</c:v>
                </c:pt>
                <c:pt idx="6949">
                  <c:v>5.2519999999999998</c:v>
                </c:pt>
                <c:pt idx="6950">
                  <c:v>5.335</c:v>
                </c:pt>
                <c:pt idx="6951">
                  <c:v>5.1919999999999975</c:v>
                </c:pt>
                <c:pt idx="6952">
                  <c:v>5.2590000000000003</c:v>
                </c:pt>
                <c:pt idx="6953">
                  <c:v>5.2469999999999999</c:v>
                </c:pt>
                <c:pt idx="6954">
                  <c:v>5.266</c:v>
                </c:pt>
                <c:pt idx="6955">
                  <c:v>5.258</c:v>
                </c:pt>
                <c:pt idx="6956">
                  <c:v>5.282</c:v>
                </c:pt>
                <c:pt idx="6957">
                  <c:v>5.3</c:v>
                </c:pt>
                <c:pt idx="6958">
                  <c:v>5.3079999999999945</c:v>
                </c:pt>
                <c:pt idx="6959">
                  <c:v>5.351</c:v>
                </c:pt>
                <c:pt idx="6960">
                  <c:v>5.1769999999999996</c:v>
                </c:pt>
                <c:pt idx="6961">
                  <c:v>5.2779999999999996</c:v>
                </c:pt>
                <c:pt idx="6962">
                  <c:v>5.1559999999999926</c:v>
                </c:pt>
                <c:pt idx="6963">
                  <c:v>5.22</c:v>
                </c:pt>
                <c:pt idx="6964">
                  <c:v>5.181</c:v>
                </c:pt>
                <c:pt idx="6965">
                  <c:v>5.2729999999999997</c:v>
                </c:pt>
                <c:pt idx="6966">
                  <c:v>5.173</c:v>
                </c:pt>
                <c:pt idx="6967">
                  <c:v>5.1149999999999913</c:v>
                </c:pt>
                <c:pt idx="6968">
                  <c:v>5.2149999999999945</c:v>
                </c:pt>
                <c:pt idx="6969">
                  <c:v>5.0830000000000002</c:v>
                </c:pt>
                <c:pt idx="6970">
                  <c:v>5.1539999999999955</c:v>
                </c:pt>
                <c:pt idx="6971">
                  <c:v>5.032</c:v>
                </c:pt>
                <c:pt idx="6972">
                  <c:v>5.1369999999999996</c:v>
                </c:pt>
                <c:pt idx="6973">
                  <c:v>5.1579999999999933</c:v>
                </c:pt>
                <c:pt idx="6974">
                  <c:v>5.0609999999999955</c:v>
                </c:pt>
                <c:pt idx="6975">
                  <c:v>5.1159999999999917</c:v>
                </c:pt>
                <c:pt idx="6976">
                  <c:v>5.2939999999999996</c:v>
                </c:pt>
                <c:pt idx="6977">
                  <c:v>5.1390000000000002</c:v>
                </c:pt>
                <c:pt idx="6978">
                  <c:v>5.1429999999999945</c:v>
                </c:pt>
                <c:pt idx="6979">
                  <c:v>5.0609999999999955</c:v>
                </c:pt>
                <c:pt idx="6980">
                  <c:v>5.0229999999999926</c:v>
                </c:pt>
                <c:pt idx="6981">
                  <c:v>5.1109999999999927</c:v>
                </c:pt>
                <c:pt idx="6982">
                  <c:v>5.0780000000000003</c:v>
                </c:pt>
                <c:pt idx="6983">
                  <c:v>5.1149999999999913</c:v>
                </c:pt>
                <c:pt idx="6984">
                  <c:v>5.2249999999999917</c:v>
                </c:pt>
                <c:pt idx="6985">
                  <c:v>5.0869999999999997</c:v>
                </c:pt>
                <c:pt idx="6986">
                  <c:v>5.4169999999999998</c:v>
                </c:pt>
                <c:pt idx="6987">
                  <c:v>5.1929999999999916</c:v>
                </c:pt>
                <c:pt idx="6988">
                  <c:v>5.0380000000000003</c:v>
                </c:pt>
                <c:pt idx="6989">
                  <c:v>5.0439999999999996</c:v>
                </c:pt>
                <c:pt idx="6990">
                  <c:v>5.0119999999999996</c:v>
                </c:pt>
                <c:pt idx="6991">
                  <c:v>5.1449999999999916</c:v>
                </c:pt>
                <c:pt idx="6992">
                  <c:v>5.0330000000000004</c:v>
                </c:pt>
                <c:pt idx="6993">
                  <c:v>5.1559999999999926</c:v>
                </c:pt>
                <c:pt idx="6994">
                  <c:v>5.0430000000000001</c:v>
                </c:pt>
                <c:pt idx="6995">
                  <c:v>4.9880000000000004</c:v>
                </c:pt>
                <c:pt idx="6996">
                  <c:v>5.0380000000000003</c:v>
                </c:pt>
                <c:pt idx="6997">
                  <c:v>4.9710000000000081</c:v>
                </c:pt>
                <c:pt idx="6998">
                  <c:v>4.96</c:v>
                </c:pt>
                <c:pt idx="6999">
                  <c:v>4.9820000000000002</c:v>
                </c:pt>
                <c:pt idx="7000">
                  <c:v>4.9619999999999997</c:v>
                </c:pt>
                <c:pt idx="7001">
                  <c:v>4.8979999999999926</c:v>
                </c:pt>
                <c:pt idx="7002">
                  <c:v>4.9300000000000024</c:v>
                </c:pt>
                <c:pt idx="7003">
                  <c:v>5.01</c:v>
                </c:pt>
                <c:pt idx="7004">
                  <c:v>5.1589999999999945</c:v>
                </c:pt>
                <c:pt idx="7005">
                  <c:v>4.9080000000000004</c:v>
                </c:pt>
                <c:pt idx="7006">
                  <c:v>4.8789999999999996</c:v>
                </c:pt>
                <c:pt idx="7007">
                  <c:v>4.9740000000000002</c:v>
                </c:pt>
                <c:pt idx="7008">
                  <c:v>4.9249999999999945</c:v>
                </c:pt>
                <c:pt idx="7009">
                  <c:v>4.8959999999999955</c:v>
                </c:pt>
                <c:pt idx="7010">
                  <c:v>4.9420000000000002</c:v>
                </c:pt>
                <c:pt idx="7011">
                  <c:v>4.9690000000000003</c:v>
                </c:pt>
                <c:pt idx="7012">
                  <c:v>4.95</c:v>
                </c:pt>
                <c:pt idx="7013">
                  <c:v>4.8959999999999955</c:v>
                </c:pt>
                <c:pt idx="7014">
                  <c:v>4.9020000000000001</c:v>
                </c:pt>
                <c:pt idx="7015">
                  <c:v>4.9580000000000002</c:v>
                </c:pt>
                <c:pt idx="7016">
                  <c:v>4.8730000000000002</c:v>
                </c:pt>
                <c:pt idx="7017">
                  <c:v>4.9619999999999997</c:v>
                </c:pt>
                <c:pt idx="7018">
                  <c:v>4.7149999999999945</c:v>
                </c:pt>
                <c:pt idx="7019">
                  <c:v>4.7269999999999985</c:v>
                </c:pt>
                <c:pt idx="7020">
                  <c:v>4.992</c:v>
                </c:pt>
                <c:pt idx="7021">
                  <c:v>4.9530000000000003</c:v>
                </c:pt>
                <c:pt idx="7022">
                  <c:v>4.7549999999999955</c:v>
                </c:pt>
                <c:pt idx="7023">
                  <c:v>4.8289999999999926</c:v>
                </c:pt>
                <c:pt idx="7024">
                  <c:v>4.8739999999999997</c:v>
                </c:pt>
                <c:pt idx="7025">
                  <c:v>4.9669999999999996</c:v>
                </c:pt>
                <c:pt idx="7026">
                  <c:v>4.8139999999999965</c:v>
                </c:pt>
                <c:pt idx="7027">
                  <c:v>4.835</c:v>
                </c:pt>
                <c:pt idx="7028">
                  <c:v>4.7460000000000004</c:v>
                </c:pt>
                <c:pt idx="7029">
                  <c:v>4.7690000000000001</c:v>
                </c:pt>
                <c:pt idx="7030">
                  <c:v>4.7750000000000004</c:v>
                </c:pt>
                <c:pt idx="7031">
                  <c:v>4.71</c:v>
                </c:pt>
                <c:pt idx="7032">
                  <c:v>4.71</c:v>
                </c:pt>
                <c:pt idx="7033">
                  <c:v>4.7489999999999997</c:v>
                </c:pt>
                <c:pt idx="7034">
                  <c:v>4.8710000000000004</c:v>
                </c:pt>
                <c:pt idx="7035">
                  <c:v>4.74</c:v>
                </c:pt>
                <c:pt idx="7036">
                  <c:v>4.859</c:v>
                </c:pt>
                <c:pt idx="7037">
                  <c:v>4.7590000000000003</c:v>
                </c:pt>
                <c:pt idx="7038">
                  <c:v>4.7460000000000004</c:v>
                </c:pt>
                <c:pt idx="7039">
                  <c:v>4.6679999999999904</c:v>
                </c:pt>
                <c:pt idx="7040">
                  <c:v>4.718</c:v>
                </c:pt>
                <c:pt idx="7041">
                  <c:v>4.7139999999999995</c:v>
                </c:pt>
                <c:pt idx="7042">
                  <c:v>4.7460000000000004</c:v>
                </c:pt>
                <c:pt idx="7043">
                  <c:v>4.6609999999999916</c:v>
                </c:pt>
                <c:pt idx="7044">
                  <c:v>4.7649999999999926</c:v>
                </c:pt>
                <c:pt idx="7045">
                  <c:v>4.6129999999999933</c:v>
                </c:pt>
                <c:pt idx="7046">
                  <c:v>4.6379999999999955</c:v>
                </c:pt>
                <c:pt idx="7047">
                  <c:v>4.702</c:v>
                </c:pt>
                <c:pt idx="7048">
                  <c:v>4.7249999999999917</c:v>
                </c:pt>
                <c:pt idx="7049">
                  <c:v>4.609</c:v>
                </c:pt>
                <c:pt idx="7050">
                  <c:v>4.6189999999999927</c:v>
                </c:pt>
                <c:pt idx="7051">
                  <c:v>4.593</c:v>
                </c:pt>
                <c:pt idx="7052">
                  <c:v>4.5590000000000002</c:v>
                </c:pt>
                <c:pt idx="7053">
                  <c:v>4.5939999999999985</c:v>
                </c:pt>
                <c:pt idx="7054">
                  <c:v>4.548</c:v>
                </c:pt>
                <c:pt idx="7055">
                  <c:v>4.5449999999999955</c:v>
                </c:pt>
                <c:pt idx="7056">
                  <c:v>4.649</c:v>
                </c:pt>
                <c:pt idx="7057">
                  <c:v>4.5549999999999926</c:v>
                </c:pt>
                <c:pt idx="7058">
                  <c:v>4.6179999999999914</c:v>
                </c:pt>
                <c:pt idx="7059">
                  <c:v>4.5999999999999996</c:v>
                </c:pt>
                <c:pt idx="7060">
                  <c:v>4.649</c:v>
                </c:pt>
                <c:pt idx="7061">
                  <c:v>4.4329999999999998</c:v>
                </c:pt>
                <c:pt idx="7062">
                  <c:v>4.5229999999999926</c:v>
                </c:pt>
                <c:pt idx="7063">
                  <c:v>4.4930000000000003</c:v>
                </c:pt>
                <c:pt idx="7064">
                  <c:v>4.5219999999999985</c:v>
                </c:pt>
                <c:pt idx="7065">
                  <c:v>4.5190000000000001</c:v>
                </c:pt>
                <c:pt idx="7066">
                  <c:v>4.5979999999999945</c:v>
                </c:pt>
                <c:pt idx="7067">
                  <c:v>4.7239999999999975</c:v>
                </c:pt>
                <c:pt idx="7068">
                  <c:v>4.57</c:v>
                </c:pt>
                <c:pt idx="7069">
                  <c:v>4.4279999999999955</c:v>
                </c:pt>
                <c:pt idx="7070">
                  <c:v>4.5449999999999955</c:v>
                </c:pt>
                <c:pt idx="7071">
                  <c:v>4.6169999999999956</c:v>
                </c:pt>
                <c:pt idx="7072">
                  <c:v>4.4850000000000003</c:v>
                </c:pt>
                <c:pt idx="7073">
                  <c:v>4.5169999999999995</c:v>
                </c:pt>
                <c:pt idx="7074">
                  <c:v>4.5639999999999965</c:v>
                </c:pt>
                <c:pt idx="7075">
                  <c:v>4.5259999999999945</c:v>
                </c:pt>
                <c:pt idx="7076">
                  <c:v>4.4400000000000004</c:v>
                </c:pt>
                <c:pt idx="7077">
                  <c:v>4.5030000000000001</c:v>
                </c:pt>
                <c:pt idx="7078">
                  <c:v>4.53</c:v>
                </c:pt>
                <c:pt idx="7079">
                  <c:v>4.5649999999999933</c:v>
                </c:pt>
                <c:pt idx="7080">
                  <c:v>4.4820000000000002</c:v>
                </c:pt>
                <c:pt idx="7081">
                  <c:v>4.4489999999999998</c:v>
                </c:pt>
                <c:pt idx="7082">
                  <c:v>4.4639999999999995</c:v>
                </c:pt>
                <c:pt idx="7083">
                  <c:v>4.4859999999999998</c:v>
                </c:pt>
                <c:pt idx="7084">
                  <c:v>4.4639999999999995</c:v>
                </c:pt>
                <c:pt idx="7085">
                  <c:v>4.4429999999999996</c:v>
                </c:pt>
                <c:pt idx="7086">
                  <c:v>4.5669999999999975</c:v>
                </c:pt>
                <c:pt idx="7087">
                  <c:v>4.5110000000000001</c:v>
                </c:pt>
                <c:pt idx="7088">
                  <c:v>4.4480000000000004</c:v>
                </c:pt>
                <c:pt idx="7089">
                  <c:v>4.5259999999999945</c:v>
                </c:pt>
                <c:pt idx="7090">
                  <c:v>4.4589999999999996</c:v>
                </c:pt>
                <c:pt idx="7091">
                  <c:v>4.5910000000000002</c:v>
                </c:pt>
                <c:pt idx="7092">
                  <c:v>4.5010000000000003</c:v>
                </c:pt>
                <c:pt idx="7093">
                  <c:v>4.4029999999999996</c:v>
                </c:pt>
                <c:pt idx="7094">
                  <c:v>4.4459999999999997</c:v>
                </c:pt>
                <c:pt idx="7095">
                  <c:v>4.4379999999999997</c:v>
                </c:pt>
                <c:pt idx="7096">
                  <c:v>4.3869999999999996</c:v>
                </c:pt>
                <c:pt idx="7097">
                  <c:v>4.55</c:v>
                </c:pt>
                <c:pt idx="7098">
                  <c:v>4.5369999999999999</c:v>
                </c:pt>
                <c:pt idx="7099">
                  <c:v>4.9619999999999997</c:v>
                </c:pt>
                <c:pt idx="7100">
                  <c:v>4.4080000000000004</c:v>
                </c:pt>
                <c:pt idx="7101">
                  <c:v>4.45</c:v>
                </c:pt>
                <c:pt idx="7102">
                  <c:v>4.4960000000000004</c:v>
                </c:pt>
                <c:pt idx="7103">
                  <c:v>4.4690000000000003</c:v>
                </c:pt>
                <c:pt idx="7104">
                  <c:v>4.5430000000000001</c:v>
                </c:pt>
                <c:pt idx="7105">
                  <c:v>4.4939999999999998</c:v>
                </c:pt>
                <c:pt idx="7106">
                  <c:v>4.4029999999999996</c:v>
                </c:pt>
                <c:pt idx="7107">
                  <c:v>4.4850000000000003</c:v>
                </c:pt>
                <c:pt idx="7108">
                  <c:v>4.4779999999999998</c:v>
                </c:pt>
                <c:pt idx="7109">
                  <c:v>4.4400000000000004</c:v>
                </c:pt>
                <c:pt idx="7110">
                  <c:v>4.4560000000000004</c:v>
                </c:pt>
                <c:pt idx="7111">
                  <c:v>4.4669999999999996</c:v>
                </c:pt>
                <c:pt idx="7112">
                  <c:v>4.34</c:v>
                </c:pt>
                <c:pt idx="7113">
                  <c:v>4.4160000000000004</c:v>
                </c:pt>
                <c:pt idx="7114">
                  <c:v>4.5569999999999995</c:v>
                </c:pt>
                <c:pt idx="7115">
                  <c:v>4.49</c:v>
                </c:pt>
                <c:pt idx="7116">
                  <c:v>4.5529999999999955</c:v>
                </c:pt>
                <c:pt idx="7117">
                  <c:v>4.4169999999999998</c:v>
                </c:pt>
                <c:pt idx="7118">
                  <c:v>4.5169999999999995</c:v>
                </c:pt>
                <c:pt idx="7119">
                  <c:v>4.5539999999999985</c:v>
                </c:pt>
                <c:pt idx="7120">
                  <c:v>4.4569999999999999</c:v>
                </c:pt>
                <c:pt idx="7121">
                  <c:v>4.5119999999999996</c:v>
                </c:pt>
                <c:pt idx="7122">
                  <c:v>4.5659999999999945</c:v>
                </c:pt>
                <c:pt idx="7123">
                  <c:v>4.5510000000000002</c:v>
                </c:pt>
                <c:pt idx="7124">
                  <c:v>4.5010000000000003</c:v>
                </c:pt>
                <c:pt idx="7125">
                  <c:v>4.3959999999999955</c:v>
                </c:pt>
                <c:pt idx="7126">
                  <c:v>4.59</c:v>
                </c:pt>
                <c:pt idx="7127">
                  <c:v>4.4119999999999999</c:v>
                </c:pt>
                <c:pt idx="7128">
                  <c:v>4.4509999999999996</c:v>
                </c:pt>
                <c:pt idx="7129">
                  <c:v>4.6559999999999926</c:v>
                </c:pt>
                <c:pt idx="7130">
                  <c:v>4.4790000000000081</c:v>
                </c:pt>
                <c:pt idx="7131">
                  <c:v>4.5110000000000001</c:v>
                </c:pt>
                <c:pt idx="7132">
                  <c:v>4.4639999999999995</c:v>
                </c:pt>
                <c:pt idx="7133">
                  <c:v>4.5169999999999995</c:v>
                </c:pt>
                <c:pt idx="7134">
                  <c:v>4.5060000000000002</c:v>
                </c:pt>
                <c:pt idx="7135">
                  <c:v>4.5060000000000002</c:v>
                </c:pt>
                <c:pt idx="7136">
                  <c:v>4.4690000000000003</c:v>
                </c:pt>
                <c:pt idx="7137">
                  <c:v>4.4889999999999999</c:v>
                </c:pt>
                <c:pt idx="7138">
                  <c:v>4.548</c:v>
                </c:pt>
                <c:pt idx="7139">
                  <c:v>4.5149999999999926</c:v>
                </c:pt>
                <c:pt idx="7140">
                  <c:v>4.5119999999999996</c:v>
                </c:pt>
                <c:pt idx="7141">
                  <c:v>4.5669999999999975</c:v>
                </c:pt>
                <c:pt idx="7142">
                  <c:v>4.5259999999999945</c:v>
                </c:pt>
                <c:pt idx="7143">
                  <c:v>4.5410000000000004</c:v>
                </c:pt>
                <c:pt idx="7144">
                  <c:v>4.6069999999999975</c:v>
                </c:pt>
                <c:pt idx="7145">
                  <c:v>4.6449999999999916</c:v>
                </c:pt>
                <c:pt idx="7146">
                  <c:v>0</c:v>
                </c:pt>
                <c:pt idx="7147">
                  <c:v>4.5619999999999985</c:v>
                </c:pt>
                <c:pt idx="7148">
                  <c:v>4.6139999999999946</c:v>
                </c:pt>
                <c:pt idx="7149">
                  <c:v>4.6829999999999945</c:v>
                </c:pt>
                <c:pt idx="7150">
                  <c:v>4.556</c:v>
                </c:pt>
                <c:pt idx="7151">
                  <c:v>4.5529999999999955</c:v>
                </c:pt>
                <c:pt idx="7152">
                  <c:v>4.6310000000000002</c:v>
                </c:pt>
                <c:pt idx="7153">
                  <c:v>4.5860000000000003</c:v>
                </c:pt>
                <c:pt idx="7154">
                  <c:v>4.6279999999999886</c:v>
                </c:pt>
                <c:pt idx="7155">
                  <c:v>4.7350000000000003</c:v>
                </c:pt>
                <c:pt idx="7156">
                  <c:v>4.8539999999999965</c:v>
                </c:pt>
                <c:pt idx="7157">
                  <c:v>4.6039999999999965</c:v>
                </c:pt>
                <c:pt idx="7158">
                  <c:v>4.5780000000000003</c:v>
                </c:pt>
                <c:pt idx="7159">
                  <c:v>4.5149999999999926</c:v>
                </c:pt>
                <c:pt idx="7160">
                  <c:v>4.6079999999999917</c:v>
                </c:pt>
                <c:pt idx="7161">
                  <c:v>4.6429999999999945</c:v>
                </c:pt>
                <c:pt idx="7162">
                  <c:v>4.75</c:v>
                </c:pt>
                <c:pt idx="7163">
                  <c:v>4.8380000000000001</c:v>
                </c:pt>
                <c:pt idx="7164">
                  <c:v>4.57</c:v>
                </c:pt>
                <c:pt idx="7165">
                  <c:v>4.726</c:v>
                </c:pt>
                <c:pt idx="7166">
                  <c:v>4.5830000000000002</c:v>
                </c:pt>
                <c:pt idx="7167">
                  <c:v>4.6629999999999914</c:v>
                </c:pt>
                <c:pt idx="7168">
                  <c:v>4.6390000000000002</c:v>
                </c:pt>
                <c:pt idx="7169">
                  <c:v>4.5599999999999996</c:v>
                </c:pt>
                <c:pt idx="7170">
                  <c:v>4.6459999999999955</c:v>
                </c:pt>
                <c:pt idx="7171">
                  <c:v>4.7320000000000002</c:v>
                </c:pt>
                <c:pt idx="7172">
                  <c:v>4.6189999999999927</c:v>
                </c:pt>
                <c:pt idx="7173">
                  <c:v>4.6649999999999885</c:v>
                </c:pt>
                <c:pt idx="7174">
                  <c:v>4.6949999999999914</c:v>
                </c:pt>
                <c:pt idx="7175">
                  <c:v>4.7629999999999955</c:v>
                </c:pt>
                <c:pt idx="7176">
                  <c:v>4.6909999999999945</c:v>
                </c:pt>
                <c:pt idx="7177">
                  <c:v>4.7279999999999927</c:v>
                </c:pt>
                <c:pt idx="7178">
                  <c:v>4.649</c:v>
                </c:pt>
                <c:pt idx="7179">
                  <c:v>4.7380000000000004</c:v>
                </c:pt>
                <c:pt idx="7180">
                  <c:v>4.68</c:v>
                </c:pt>
                <c:pt idx="7181">
                  <c:v>4.6449999999999916</c:v>
                </c:pt>
                <c:pt idx="7182">
                  <c:v>4.7060000000000004</c:v>
                </c:pt>
                <c:pt idx="7183">
                  <c:v>4.8689999999999927</c:v>
                </c:pt>
                <c:pt idx="7184">
                  <c:v>4.6859999999999955</c:v>
                </c:pt>
                <c:pt idx="7185">
                  <c:v>4.7430000000000003</c:v>
                </c:pt>
                <c:pt idx="7186">
                  <c:v>4.6969999999999965</c:v>
                </c:pt>
                <c:pt idx="7187">
                  <c:v>4.6749999999999945</c:v>
                </c:pt>
                <c:pt idx="7188">
                  <c:v>4.7329999999999997</c:v>
                </c:pt>
                <c:pt idx="7189">
                  <c:v>4.6919999999999975</c:v>
                </c:pt>
                <c:pt idx="7190">
                  <c:v>4.6559999999999926</c:v>
                </c:pt>
                <c:pt idx="7191">
                  <c:v>4.8199999999999985</c:v>
                </c:pt>
                <c:pt idx="7192">
                  <c:v>4.7359999999999998</c:v>
                </c:pt>
                <c:pt idx="7193">
                  <c:v>4.758</c:v>
                </c:pt>
                <c:pt idx="7194">
                  <c:v>4.649</c:v>
                </c:pt>
                <c:pt idx="7195">
                  <c:v>4.944</c:v>
                </c:pt>
                <c:pt idx="7196">
                  <c:v>4.7750000000000004</c:v>
                </c:pt>
                <c:pt idx="7197">
                  <c:v>4.7219999999999995</c:v>
                </c:pt>
                <c:pt idx="7198">
                  <c:v>4.7269999999999985</c:v>
                </c:pt>
                <c:pt idx="7199">
                  <c:v>4.6839999999999975</c:v>
                </c:pt>
                <c:pt idx="7200">
                  <c:v>4.766</c:v>
                </c:pt>
                <c:pt idx="7201">
                  <c:v>4.7639999999999985</c:v>
                </c:pt>
                <c:pt idx="7202">
                  <c:v>4.7699999999999996</c:v>
                </c:pt>
                <c:pt idx="7203">
                  <c:v>4.7779999999999996</c:v>
                </c:pt>
                <c:pt idx="7204">
                  <c:v>4.8819999999999997</c:v>
                </c:pt>
                <c:pt idx="7205">
                  <c:v>4.8090000000000002</c:v>
                </c:pt>
                <c:pt idx="7206">
                  <c:v>4.8869999999999996</c:v>
                </c:pt>
                <c:pt idx="7207">
                  <c:v>4.8649999999999913</c:v>
                </c:pt>
                <c:pt idx="7208">
                  <c:v>4.7809999999999997</c:v>
                </c:pt>
                <c:pt idx="7209">
                  <c:v>4.9189999999999996</c:v>
                </c:pt>
                <c:pt idx="7210">
                  <c:v>4.8849999999999945</c:v>
                </c:pt>
                <c:pt idx="7211">
                  <c:v>4.9059999999999997</c:v>
                </c:pt>
                <c:pt idx="7212">
                  <c:v>4.92</c:v>
                </c:pt>
                <c:pt idx="7213">
                  <c:v>4.9039999999999999</c:v>
                </c:pt>
                <c:pt idx="7214">
                  <c:v>4.8689999999999927</c:v>
                </c:pt>
                <c:pt idx="7215">
                  <c:v>4.7930000000000001</c:v>
                </c:pt>
                <c:pt idx="7216">
                  <c:v>4.9180000000000001</c:v>
                </c:pt>
                <c:pt idx="7217">
                  <c:v>4.9930000000000003</c:v>
                </c:pt>
                <c:pt idx="7218">
                  <c:v>5.1169999999999956</c:v>
                </c:pt>
                <c:pt idx="7219">
                  <c:v>4.87</c:v>
                </c:pt>
                <c:pt idx="7220">
                  <c:v>4.9760000000000071</c:v>
                </c:pt>
                <c:pt idx="7221">
                  <c:v>5.0979999999999945</c:v>
                </c:pt>
                <c:pt idx="7222">
                  <c:v>5.1289999999999916</c:v>
                </c:pt>
                <c:pt idx="7223">
                  <c:v>4.9639999999999995</c:v>
                </c:pt>
                <c:pt idx="7224">
                  <c:v>5.0389999999999997</c:v>
                </c:pt>
                <c:pt idx="7225">
                  <c:v>5.0350000000000001</c:v>
                </c:pt>
                <c:pt idx="7226">
                  <c:v>4.9370000000000003</c:v>
                </c:pt>
                <c:pt idx="7227">
                  <c:v>5.008</c:v>
                </c:pt>
                <c:pt idx="7228">
                  <c:v>5.0419999999999998</c:v>
                </c:pt>
                <c:pt idx="7229">
                  <c:v>4.8879999999999955</c:v>
                </c:pt>
                <c:pt idx="7230">
                  <c:v>5.0609999999999955</c:v>
                </c:pt>
                <c:pt idx="7231">
                  <c:v>4.9820000000000002</c:v>
                </c:pt>
                <c:pt idx="7232">
                  <c:v>4.9850000000000003</c:v>
                </c:pt>
                <c:pt idx="7233">
                  <c:v>5.0460000000000003</c:v>
                </c:pt>
                <c:pt idx="7234">
                  <c:v>4.9329999999999998</c:v>
                </c:pt>
                <c:pt idx="7235">
                  <c:v>5.0919999999999996</c:v>
                </c:pt>
                <c:pt idx="7236">
                  <c:v>5.1059999999999945</c:v>
                </c:pt>
                <c:pt idx="7237">
                  <c:v>5.01</c:v>
                </c:pt>
                <c:pt idx="7238">
                  <c:v>4.9829999999999997</c:v>
                </c:pt>
                <c:pt idx="7239">
                  <c:v>4.9569999999999999</c:v>
                </c:pt>
                <c:pt idx="7240">
                  <c:v>5.1559999999999926</c:v>
                </c:pt>
                <c:pt idx="7241">
                  <c:v>4.9889999999999999</c:v>
                </c:pt>
                <c:pt idx="7242">
                  <c:v>4.9539999999999997</c:v>
                </c:pt>
                <c:pt idx="7243">
                  <c:v>5.077</c:v>
                </c:pt>
                <c:pt idx="7244">
                  <c:v>5.0369999999999999</c:v>
                </c:pt>
                <c:pt idx="7245">
                  <c:v>5.1189999999999927</c:v>
                </c:pt>
                <c:pt idx="7246">
                  <c:v>5.0529999999999955</c:v>
                </c:pt>
                <c:pt idx="7247">
                  <c:v>5.1119999999999965</c:v>
                </c:pt>
                <c:pt idx="7248">
                  <c:v>5.1079999999999917</c:v>
                </c:pt>
                <c:pt idx="7249">
                  <c:v>5.1109999999999927</c:v>
                </c:pt>
                <c:pt idx="7250">
                  <c:v>5.0890000000000004</c:v>
                </c:pt>
                <c:pt idx="7251">
                  <c:v>5.1539999999999955</c:v>
                </c:pt>
                <c:pt idx="7252">
                  <c:v>5.2759999999999998</c:v>
                </c:pt>
                <c:pt idx="7253">
                  <c:v>5.0739999999999998</c:v>
                </c:pt>
                <c:pt idx="7254">
                  <c:v>5.0709999999999997</c:v>
                </c:pt>
                <c:pt idx="7255">
                  <c:v>5.1129999999999933</c:v>
                </c:pt>
                <c:pt idx="7256">
                  <c:v>5.1259999999999915</c:v>
                </c:pt>
                <c:pt idx="7257">
                  <c:v>5.09</c:v>
                </c:pt>
                <c:pt idx="7258">
                  <c:v>5.077</c:v>
                </c:pt>
                <c:pt idx="7259">
                  <c:v>5.2290000000000001</c:v>
                </c:pt>
                <c:pt idx="7260">
                  <c:v>5.0780000000000003</c:v>
                </c:pt>
                <c:pt idx="7261">
                  <c:v>5.0819999999999999</c:v>
                </c:pt>
                <c:pt idx="7262">
                  <c:v>5.1449999999999916</c:v>
                </c:pt>
                <c:pt idx="7263">
                  <c:v>5.141</c:v>
                </c:pt>
                <c:pt idx="7264">
                  <c:v>5.13</c:v>
                </c:pt>
                <c:pt idx="7265">
                  <c:v>5.1209999999999933</c:v>
                </c:pt>
                <c:pt idx="7266">
                  <c:v>5.1279999999999886</c:v>
                </c:pt>
                <c:pt idx="7267">
                  <c:v>5.173</c:v>
                </c:pt>
                <c:pt idx="7268">
                  <c:v>5.1629999999999914</c:v>
                </c:pt>
                <c:pt idx="7269">
                  <c:v>5.1149999999999913</c:v>
                </c:pt>
                <c:pt idx="7270">
                  <c:v>5.133</c:v>
                </c:pt>
                <c:pt idx="7271">
                  <c:v>5.1769999999999996</c:v>
                </c:pt>
                <c:pt idx="7272">
                  <c:v>5.22</c:v>
                </c:pt>
                <c:pt idx="7273">
                  <c:v>5.226</c:v>
                </c:pt>
                <c:pt idx="7274">
                  <c:v>5.2539999999999996</c:v>
                </c:pt>
                <c:pt idx="7275">
                  <c:v>5.1259999999999915</c:v>
                </c:pt>
                <c:pt idx="7276">
                  <c:v>5.2649999999999926</c:v>
                </c:pt>
                <c:pt idx="7277">
                  <c:v>5.1859999999999955</c:v>
                </c:pt>
                <c:pt idx="7278">
                  <c:v>5.2649999999999926</c:v>
                </c:pt>
                <c:pt idx="7279">
                  <c:v>5.1869999999999985</c:v>
                </c:pt>
                <c:pt idx="7280">
                  <c:v>5.2809999999999997</c:v>
                </c:pt>
                <c:pt idx="7281">
                  <c:v>5.1390000000000002</c:v>
                </c:pt>
                <c:pt idx="7282">
                  <c:v>5.2530000000000001</c:v>
                </c:pt>
                <c:pt idx="7283">
                  <c:v>5.2510000000000003</c:v>
                </c:pt>
                <c:pt idx="7284">
                  <c:v>5.2320000000000002</c:v>
                </c:pt>
                <c:pt idx="7285">
                  <c:v>5.3169999999999975</c:v>
                </c:pt>
                <c:pt idx="7286">
                  <c:v>5.2569999999999997</c:v>
                </c:pt>
                <c:pt idx="7287">
                  <c:v>5.2960000000000003</c:v>
                </c:pt>
                <c:pt idx="7288">
                  <c:v>5.3769999999999998</c:v>
                </c:pt>
                <c:pt idx="7289">
                  <c:v>5.2889999999999997</c:v>
                </c:pt>
                <c:pt idx="7290">
                  <c:v>5.4059999999999997</c:v>
                </c:pt>
                <c:pt idx="7291">
                  <c:v>5.3659999999999917</c:v>
                </c:pt>
                <c:pt idx="7292">
                  <c:v>5.2789999999999999</c:v>
                </c:pt>
                <c:pt idx="7293">
                  <c:v>5.1539999999999955</c:v>
                </c:pt>
                <c:pt idx="7294">
                  <c:v>5.2269999999999985</c:v>
                </c:pt>
                <c:pt idx="7295">
                  <c:v>5.3259999999999916</c:v>
                </c:pt>
                <c:pt idx="7296">
                  <c:v>5.3569999999999975</c:v>
                </c:pt>
                <c:pt idx="7297">
                  <c:v>5.4390000000000081</c:v>
                </c:pt>
                <c:pt idx="7298">
                  <c:v>5.2720000000000002</c:v>
                </c:pt>
                <c:pt idx="7299">
                  <c:v>5.2859999999999996</c:v>
                </c:pt>
                <c:pt idx="7300">
                  <c:v>5.2439999999999998</c:v>
                </c:pt>
                <c:pt idx="7301">
                  <c:v>5.3049999999999926</c:v>
                </c:pt>
                <c:pt idx="7302">
                  <c:v>5.2939999999999996</c:v>
                </c:pt>
                <c:pt idx="7303">
                  <c:v>5.17</c:v>
                </c:pt>
                <c:pt idx="7304">
                  <c:v>5.3929999999999945</c:v>
                </c:pt>
                <c:pt idx="7305">
                  <c:v>5.3149999999999933</c:v>
                </c:pt>
                <c:pt idx="7306">
                  <c:v>5.2160000000000002</c:v>
                </c:pt>
                <c:pt idx="7307">
                  <c:v>5.2679999999999945</c:v>
                </c:pt>
                <c:pt idx="7308">
                  <c:v>5.0780000000000003</c:v>
                </c:pt>
                <c:pt idx="7309">
                  <c:v>5.2359999999999998</c:v>
                </c:pt>
                <c:pt idx="7310">
                  <c:v>5.2969999999999997</c:v>
                </c:pt>
                <c:pt idx="7311">
                  <c:v>5.1129999999999933</c:v>
                </c:pt>
                <c:pt idx="7312">
                  <c:v>5.2069999999999999</c:v>
                </c:pt>
                <c:pt idx="7313">
                  <c:v>5.1969999999999965</c:v>
                </c:pt>
                <c:pt idx="7314">
                  <c:v>5.1879999999999926</c:v>
                </c:pt>
                <c:pt idx="7315">
                  <c:v>5.226</c:v>
                </c:pt>
                <c:pt idx="7316">
                  <c:v>5.2679999999999945</c:v>
                </c:pt>
                <c:pt idx="7317">
                  <c:v>5.2069999999999999</c:v>
                </c:pt>
                <c:pt idx="7318">
                  <c:v>5.2160000000000002</c:v>
                </c:pt>
                <c:pt idx="7319">
                  <c:v>5.2219999999999995</c:v>
                </c:pt>
                <c:pt idx="7320">
                  <c:v>5.1829999999999945</c:v>
                </c:pt>
                <c:pt idx="7321">
                  <c:v>5.2489999999999997</c:v>
                </c:pt>
                <c:pt idx="7322">
                  <c:v>5.2389999999999999</c:v>
                </c:pt>
                <c:pt idx="7323">
                  <c:v>5.2789999999999999</c:v>
                </c:pt>
                <c:pt idx="7324">
                  <c:v>5.2039999999999997</c:v>
                </c:pt>
                <c:pt idx="7325">
                  <c:v>5.22</c:v>
                </c:pt>
                <c:pt idx="7326">
                  <c:v>5.2210000000000001</c:v>
                </c:pt>
                <c:pt idx="7327">
                  <c:v>5.1429999999999945</c:v>
                </c:pt>
                <c:pt idx="7328">
                  <c:v>5.09</c:v>
                </c:pt>
                <c:pt idx="7329">
                  <c:v>5.266</c:v>
                </c:pt>
                <c:pt idx="7330">
                  <c:v>5.1649999999999885</c:v>
                </c:pt>
                <c:pt idx="7331">
                  <c:v>5.0679999999999916</c:v>
                </c:pt>
                <c:pt idx="7332">
                  <c:v>5.2</c:v>
                </c:pt>
                <c:pt idx="7333">
                  <c:v>5.1719999999999997</c:v>
                </c:pt>
                <c:pt idx="7334">
                  <c:v>5.2939999999999996</c:v>
                </c:pt>
                <c:pt idx="7335">
                  <c:v>5.1760000000000002</c:v>
                </c:pt>
                <c:pt idx="7336">
                  <c:v>5.2370000000000001</c:v>
                </c:pt>
                <c:pt idx="7337">
                  <c:v>5.1029999999999927</c:v>
                </c:pt>
                <c:pt idx="7338">
                  <c:v>5.1169999999999956</c:v>
                </c:pt>
                <c:pt idx="7339">
                  <c:v>5.1109999999999927</c:v>
                </c:pt>
                <c:pt idx="7340">
                  <c:v>5.016</c:v>
                </c:pt>
                <c:pt idx="7341">
                  <c:v>5.077</c:v>
                </c:pt>
                <c:pt idx="7342">
                  <c:v>5.0410000000000004</c:v>
                </c:pt>
                <c:pt idx="7343">
                  <c:v>5.093</c:v>
                </c:pt>
                <c:pt idx="7344">
                  <c:v>5.0919999999999996</c:v>
                </c:pt>
                <c:pt idx="7345">
                  <c:v>5.085</c:v>
                </c:pt>
                <c:pt idx="7346">
                  <c:v>5.0239999999999965</c:v>
                </c:pt>
                <c:pt idx="7347">
                  <c:v>5.0439999999999996</c:v>
                </c:pt>
                <c:pt idx="7348">
                  <c:v>5.0789999999999997</c:v>
                </c:pt>
                <c:pt idx="7349">
                  <c:v>5.09</c:v>
                </c:pt>
                <c:pt idx="7350">
                  <c:v>5.0339999999999998</c:v>
                </c:pt>
                <c:pt idx="7351">
                  <c:v>5.1129999999999933</c:v>
                </c:pt>
                <c:pt idx="7352">
                  <c:v>4.9969999999999999</c:v>
                </c:pt>
                <c:pt idx="7353">
                  <c:v>4.9429999999999996</c:v>
                </c:pt>
                <c:pt idx="7354">
                  <c:v>4.9809999999999999</c:v>
                </c:pt>
                <c:pt idx="7355">
                  <c:v>5.0090000000000003</c:v>
                </c:pt>
                <c:pt idx="7356">
                  <c:v>5.01</c:v>
                </c:pt>
                <c:pt idx="7357">
                  <c:v>5.0229999999999926</c:v>
                </c:pt>
                <c:pt idx="7358">
                  <c:v>4.9269999999999996</c:v>
                </c:pt>
                <c:pt idx="7359">
                  <c:v>5.0869999999999997</c:v>
                </c:pt>
                <c:pt idx="7360">
                  <c:v>5.016</c:v>
                </c:pt>
                <c:pt idx="7361">
                  <c:v>4.9980000000000002</c:v>
                </c:pt>
                <c:pt idx="7362">
                  <c:v>5.0039999999999996</c:v>
                </c:pt>
                <c:pt idx="7363">
                  <c:v>4.9189999999999996</c:v>
                </c:pt>
                <c:pt idx="7364">
                  <c:v>4.9859999999999998</c:v>
                </c:pt>
                <c:pt idx="7365">
                  <c:v>4.952</c:v>
                </c:pt>
                <c:pt idx="7366">
                  <c:v>4.9379999999999997</c:v>
                </c:pt>
                <c:pt idx="7367">
                  <c:v>4.8519999999999985</c:v>
                </c:pt>
                <c:pt idx="7368">
                  <c:v>4.9669999999999996</c:v>
                </c:pt>
                <c:pt idx="7369">
                  <c:v>4.9619999999999997</c:v>
                </c:pt>
                <c:pt idx="7370">
                  <c:v>4.9550000000000001</c:v>
                </c:pt>
                <c:pt idx="7371">
                  <c:v>4.9390000000000081</c:v>
                </c:pt>
                <c:pt idx="7372">
                  <c:v>4.8919999999999995</c:v>
                </c:pt>
                <c:pt idx="7373">
                  <c:v>4.931000000000008</c:v>
                </c:pt>
                <c:pt idx="7374">
                  <c:v>4.9409999999999998</c:v>
                </c:pt>
                <c:pt idx="7375">
                  <c:v>4.9820000000000002</c:v>
                </c:pt>
                <c:pt idx="7376">
                  <c:v>4.8639999999999946</c:v>
                </c:pt>
                <c:pt idx="7377">
                  <c:v>4.9300000000000024</c:v>
                </c:pt>
                <c:pt idx="7378">
                  <c:v>4.9169999999999998</c:v>
                </c:pt>
                <c:pt idx="7379">
                  <c:v>4.8079999999999945</c:v>
                </c:pt>
                <c:pt idx="7380">
                  <c:v>4.8319999999999999</c:v>
                </c:pt>
                <c:pt idx="7381">
                  <c:v>4.8979999999999926</c:v>
                </c:pt>
                <c:pt idx="7382">
                  <c:v>4.8310000000000004</c:v>
                </c:pt>
                <c:pt idx="7383">
                  <c:v>4.8959999999999955</c:v>
                </c:pt>
                <c:pt idx="7384">
                  <c:v>4.8269999999999955</c:v>
                </c:pt>
                <c:pt idx="7385">
                  <c:v>4.8439999999999985</c:v>
                </c:pt>
                <c:pt idx="7386">
                  <c:v>4.8689999999999927</c:v>
                </c:pt>
                <c:pt idx="7387">
                  <c:v>4.75</c:v>
                </c:pt>
                <c:pt idx="7388">
                  <c:v>4.8390000000000004</c:v>
                </c:pt>
                <c:pt idx="7389">
                  <c:v>4.8069999999999995</c:v>
                </c:pt>
                <c:pt idx="7390">
                  <c:v>4.8499999999999996</c:v>
                </c:pt>
                <c:pt idx="7391">
                  <c:v>4.7389999999999999</c:v>
                </c:pt>
                <c:pt idx="7392">
                  <c:v>4.79</c:v>
                </c:pt>
                <c:pt idx="7393">
                  <c:v>4.7269999999999985</c:v>
                </c:pt>
                <c:pt idx="7394">
                  <c:v>4.7489999999999997</c:v>
                </c:pt>
                <c:pt idx="7395">
                  <c:v>4.8339999999999996</c:v>
                </c:pt>
                <c:pt idx="7396">
                  <c:v>4.8439999999999985</c:v>
                </c:pt>
                <c:pt idx="7397">
                  <c:v>4.7530000000000001</c:v>
                </c:pt>
                <c:pt idx="7398">
                  <c:v>4.7510000000000003</c:v>
                </c:pt>
                <c:pt idx="7399">
                  <c:v>4.6509999999999945</c:v>
                </c:pt>
                <c:pt idx="7400">
                  <c:v>4.702</c:v>
                </c:pt>
                <c:pt idx="7401">
                  <c:v>4.6969999999999965</c:v>
                </c:pt>
                <c:pt idx="7402">
                  <c:v>4.7009999999999996</c:v>
                </c:pt>
                <c:pt idx="7403">
                  <c:v>4.71</c:v>
                </c:pt>
                <c:pt idx="7404">
                  <c:v>4.6949999999999914</c:v>
                </c:pt>
                <c:pt idx="7405">
                  <c:v>4.6569999999999965</c:v>
                </c:pt>
                <c:pt idx="7406">
                  <c:v>4.702</c:v>
                </c:pt>
                <c:pt idx="7407">
                  <c:v>4.6189999999999927</c:v>
                </c:pt>
                <c:pt idx="7408">
                  <c:v>4.7919999999999998</c:v>
                </c:pt>
                <c:pt idx="7409">
                  <c:v>4.7030000000000003</c:v>
                </c:pt>
                <c:pt idx="7410">
                  <c:v>4.5590000000000002</c:v>
                </c:pt>
                <c:pt idx="7411">
                  <c:v>4.5359999999999996</c:v>
                </c:pt>
                <c:pt idx="7412">
                  <c:v>4.5380000000000003</c:v>
                </c:pt>
                <c:pt idx="7413">
                  <c:v>4.7249999999999917</c:v>
                </c:pt>
                <c:pt idx="7414">
                  <c:v>4.5739999999999998</c:v>
                </c:pt>
                <c:pt idx="7415">
                  <c:v>4.5030000000000001</c:v>
                </c:pt>
                <c:pt idx="7416">
                  <c:v>4.5750000000000002</c:v>
                </c:pt>
                <c:pt idx="7417">
                  <c:v>4.7619999999999996</c:v>
                </c:pt>
                <c:pt idx="7418">
                  <c:v>4.5960000000000001</c:v>
                </c:pt>
                <c:pt idx="7419">
                  <c:v>4.5720000000000001</c:v>
                </c:pt>
                <c:pt idx="7420">
                  <c:v>4.5990000000000002</c:v>
                </c:pt>
                <c:pt idx="7421">
                  <c:v>4.5239999999999965</c:v>
                </c:pt>
                <c:pt idx="7422">
                  <c:v>4.4740000000000002</c:v>
                </c:pt>
                <c:pt idx="7423">
                  <c:v>4.5590000000000002</c:v>
                </c:pt>
                <c:pt idx="7424">
                  <c:v>4.6639999999999926</c:v>
                </c:pt>
                <c:pt idx="7425">
                  <c:v>4.4649999999999945</c:v>
                </c:pt>
                <c:pt idx="7426">
                  <c:v>4.4700000000000024</c:v>
                </c:pt>
                <c:pt idx="7427">
                  <c:v>4.6059999999999945</c:v>
                </c:pt>
                <c:pt idx="7428">
                  <c:v>4.5030000000000001</c:v>
                </c:pt>
                <c:pt idx="7429">
                  <c:v>4.6129999999999933</c:v>
                </c:pt>
                <c:pt idx="7430">
                  <c:v>4.4509999999999996</c:v>
                </c:pt>
                <c:pt idx="7431">
                  <c:v>4.5609999999999955</c:v>
                </c:pt>
                <c:pt idx="7432">
                  <c:v>4.6069999999999975</c:v>
                </c:pt>
                <c:pt idx="7433">
                  <c:v>4.4989999999999997</c:v>
                </c:pt>
                <c:pt idx="7434">
                  <c:v>4.4669999999999996</c:v>
                </c:pt>
                <c:pt idx="7435">
                  <c:v>4.4480000000000004</c:v>
                </c:pt>
                <c:pt idx="7436">
                  <c:v>4.4000000000000004</c:v>
                </c:pt>
                <c:pt idx="7437">
                  <c:v>4.4539999999999997</c:v>
                </c:pt>
                <c:pt idx="7438">
                  <c:v>4.4720000000000004</c:v>
                </c:pt>
                <c:pt idx="7439">
                  <c:v>4.3730000000000002</c:v>
                </c:pt>
                <c:pt idx="7440">
                  <c:v>4.4639999999999995</c:v>
                </c:pt>
                <c:pt idx="7441">
                  <c:v>4.4700000000000024</c:v>
                </c:pt>
                <c:pt idx="7442">
                  <c:v>4.3890000000000002</c:v>
                </c:pt>
                <c:pt idx="7443">
                  <c:v>4.5739999999999998</c:v>
                </c:pt>
                <c:pt idx="7444">
                  <c:v>4.399</c:v>
                </c:pt>
                <c:pt idx="7445">
                  <c:v>4.4340000000000002</c:v>
                </c:pt>
                <c:pt idx="7446">
                  <c:v>4.4180000000000001</c:v>
                </c:pt>
                <c:pt idx="7447">
                  <c:v>4.452</c:v>
                </c:pt>
                <c:pt idx="7448">
                  <c:v>4.4300000000000024</c:v>
                </c:pt>
                <c:pt idx="7449">
                  <c:v>4.4269999999999996</c:v>
                </c:pt>
                <c:pt idx="7450">
                  <c:v>4.4589999999999996</c:v>
                </c:pt>
                <c:pt idx="7451">
                  <c:v>4.4260000000000002</c:v>
                </c:pt>
                <c:pt idx="7452">
                  <c:v>4.407</c:v>
                </c:pt>
                <c:pt idx="7453">
                  <c:v>4.3949999999999916</c:v>
                </c:pt>
                <c:pt idx="7454">
                  <c:v>4.4329999999999998</c:v>
                </c:pt>
                <c:pt idx="7455">
                  <c:v>4.4390000000000081</c:v>
                </c:pt>
                <c:pt idx="7456">
                  <c:v>4.375</c:v>
                </c:pt>
                <c:pt idx="7457">
                  <c:v>4.4269999999999996</c:v>
                </c:pt>
                <c:pt idx="7458">
                  <c:v>4.33</c:v>
                </c:pt>
                <c:pt idx="7459">
                  <c:v>4.4349999999999996</c:v>
                </c:pt>
                <c:pt idx="7460">
                  <c:v>4.4610000000000003</c:v>
                </c:pt>
                <c:pt idx="7461">
                  <c:v>4.3490000000000002</c:v>
                </c:pt>
                <c:pt idx="7462">
                  <c:v>4.5119999999999996</c:v>
                </c:pt>
                <c:pt idx="7463">
                  <c:v>4.3860000000000001</c:v>
                </c:pt>
                <c:pt idx="7464">
                  <c:v>4.42</c:v>
                </c:pt>
                <c:pt idx="7465">
                  <c:v>4.4480000000000004</c:v>
                </c:pt>
                <c:pt idx="7466">
                  <c:v>4.468</c:v>
                </c:pt>
                <c:pt idx="7467">
                  <c:v>4.5169999999999995</c:v>
                </c:pt>
                <c:pt idx="7468">
                  <c:v>4.3860000000000001</c:v>
                </c:pt>
                <c:pt idx="7469">
                  <c:v>4.3959999999999955</c:v>
                </c:pt>
                <c:pt idx="7470">
                  <c:v>4.431000000000008</c:v>
                </c:pt>
                <c:pt idx="7471">
                  <c:v>4.5880000000000001</c:v>
                </c:pt>
                <c:pt idx="7472">
                  <c:v>4.5169999999999995</c:v>
                </c:pt>
                <c:pt idx="7473">
                  <c:v>4.4279999999999955</c:v>
                </c:pt>
                <c:pt idx="7474">
                  <c:v>4.4050000000000002</c:v>
                </c:pt>
                <c:pt idx="7475">
                  <c:v>4.3539999999999965</c:v>
                </c:pt>
                <c:pt idx="7476">
                  <c:v>4.3719999999999999</c:v>
                </c:pt>
                <c:pt idx="7477">
                  <c:v>4.452</c:v>
                </c:pt>
                <c:pt idx="7478">
                  <c:v>4.3789999999999996</c:v>
                </c:pt>
                <c:pt idx="7479">
                  <c:v>4.4630000000000001</c:v>
                </c:pt>
                <c:pt idx="7480">
                  <c:v>4.4700000000000024</c:v>
                </c:pt>
                <c:pt idx="7481">
                  <c:v>4.3890000000000002</c:v>
                </c:pt>
                <c:pt idx="7482">
                  <c:v>4.4760000000000071</c:v>
                </c:pt>
                <c:pt idx="7483">
                  <c:v>4.375</c:v>
                </c:pt>
                <c:pt idx="7484">
                  <c:v>4.3529999999999927</c:v>
                </c:pt>
                <c:pt idx="7485">
                  <c:v>4.4930000000000003</c:v>
                </c:pt>
                <c:pt idx="7486">
                  <c:v>4.5629999999999926</c:v>
                </c:pt>
                <c:pt idx="7487">
                  <c:v>4.5410000000000004</c:v>
                </c:pt>
                <c:pt idx="7488">
                  <c:v>4.4760000000000071</c:v>
                </c:pt>
                <c:pt idx="7489">
                  <c:v>4.4400000000000004</c:v>
                </c:pt>
                <c:pt idx="7490">
                  <c:v>4.4749999999999996</c:v>
                </c:pt>
                <c:pt idx="7491">
                  <c:v>4.4740000000000002</c:v>
                </c:pt>
                <c:pt idx="7492">
                  <c:v>4.4569999999999999</c:v>
                </c:pt>
                <c:pt idx="7493">
                  <c:v>4.4169999999999998</c:v>
                </c:pt>
                <c:pt idx="7494">
                  <c:v>4.4889999999999999</c:v>
                </c:pt>
                <c:pt idx="7495">
                  <c:v>4.4909999999999997</c:v>
                </c:pt>
                <c:pt idx="7496">
                  <c:v>4.6139999999999946</c:v>
                </c:pt>
                <c:pt idx="7497">
                  <c:v>4.3860000000000001</c:v>
                </c:pt>
                <c:pt idx="7498">
                  <c:v>4.4089999999999998</c:v>
                </c:pt>
                <c:pt idx="7499">
                  <c:v>4.4690000000000003</c:v>
                </c:pt>
                <c:pt idx="7500">
                  <c:v>4.5510000000000002</c:v>
                </c:pt>
                <c:pt idx="7501">
                  <c:v>4.5219999999999985</c:v>
                </c:pt>
                <c:pt idx="7502">
                  <c:v>4.4340000000000002</c:v>
                </c:pt>
                <c:pt idx="7503">
                  <c:v>4.4210000000000003</c:v>
                </c:pt>
                <c:pt idx="7504">
                  <c:v>4.4349999999999996</c:v>
                </c:pt>
                <c:pt idx="7505">
                  <c:v>4.4359999999999999</c:v>
                </c:pt>
                <c:pt idx="7506">
                  <c:v>4.54</c:v>
                </c:pt>
                <c:pt idx="7507">
                  <c:v>4.4459999999999997</c:v>
                </c:pt>
                <c:pt idx="7508">
                  <c:v>4.5739999999999998</c:v>
                </c:pt>
                <c:pt idx="7509">
                  <c:v>4.4219999999999997</c:v>
                </c:pt>
                <c:pt idx="7510">
                  <c:v>4.5239999999999965</c:v>
                </c:pt>
                <c:pt idx="7511">
                  <c:v>4.4409999999999998</c:v>
                </c:pt>
                <c:pt idx="7512">
                  <c:v>4.7309999999999999</c:v>
                </c:pt>
                <c:pt idx="7513">
                  <c:v>4.5860000000000003</c:v>
                </c:pt>
                <c:pt idx="7514">
                  <c:v>4.6239999999999917</c:v>
                </c:pt>
                <c:pt idx="7515">
                  <c:v>4.5410000000000004</c:v>
                </c:pt>
                <c:pt idx="7516">
                  <c:v>4.6669999999999945</c:v>
                </c:pt>
                <c:pt idx="7517">
                  <c:v>4.5739999999999998</c:v>
                </c:pt>
                <c:pt idx="7518">
                  <c:v>4.5549999999999926</c:v>
                </c:pt>
                <c:pt idx="7519">
                  <c:v>4.5469999999999997</c:v>
                </c:pt>
                <c:pt idx="7520">
                  <c:v>4.5579999999999945</c:v>
                </c:pt>
                <c:pt idx="7521">
                  <c:v>4.548</c:v>
                </c:pt>
                <c:pt idx="7522">
                  <c:v>4.5539999999999985</c:v>
                </c:pt>
                <c:pt idx="7523">
                  <c:v>4.5830000000000002</c:v>
                </c:pt>
                <c:pt idx="7524">
                  <c:v>4.5249999999999932</c:v>
                </c:pt>
                <c:pt idx="7525">
                  <c:v>4.548</c:v>
                </c:pt>
                <c:pt idx="7526">
                  <c:v>4.7130000000000001</c:v>
                </c:pt>
                <c:pt idx="7527">
                  <c:v>4.5639999999999965</c:v>
                </c:pt>
                <c:pt idx="7528">
                  <c:v>4.6419999999999995</c:v>
                </c:pt>
                <c:pt idx="7529">
                  <c:v>4.6269999999999945</c:v>
                </c:pt>
                <c:pt idx="7530">
                  <c:v>4.5869999999999997</c:v>
                </c:pt>
                <c:pt idx="7531">
                  <c:v>4.5169999999999995</c:v>
                </c:pt>
                <c:pt idx="7532">
                  <c:v>4.6339999999999995</c:v>
                </c:pt>
                <c:pt idx="7533">
                  <c:v>4.5659999999999945</c:v>
                </c:pt>
                <c:pt idx="7534">
                  <c:v>4.6289999999999916</c:v>
                </c:pt>
                <c:pt idx="7535">
                  <c:v>4.5279999999999916</c:v>
                </c:pt>
                <c:pt idx="7536">
                  <c:v>4.6499999999999995</c:v>
                </c:pt>
                <c:pt idx="7537">
                  <c:v>4.6099999999999985</c:v>
                </c:pt>
                <c:pt idx="7538">
                  <c:v>4.6459999999999955</c:v>
                </c:pt>
                <c:pt idx="7539">
                  <c:v>4.7190000000000003</c:v>
                </c:pt>
                <c:pt idx="7540">
                  <c:v>4.7729999999999997</c:v>
                </c:pt>
                <c:pt idx="7541">
                  <c:v>4.6519999999999975</c:v>
                </c:pt>
                <c:pt idx="7542">
                  <c:v>4.5759999999999996</c:v>
                </c:pt>
                <c:pt idx="7543">
                  <c:v>4.5709999999999997</c:v>
                </c:pt>
                <c:pt idx="7544">
                  <c:v>4.6749999999999945</c:v>
                </c:pt>
                <c:pt idx="7545">
                  <c:v>4.7669999999999995</c:v>
                </c:pt>
                <c:pt idx="7546">
                  <c:v>4.7569999999999997</c:v>
                </c:pt>
                <c:pt idx="7547">
                  <c:v>4.6909999999999945</c:v>
                </c:pt>
                <c:pt idx="7548">
                  <c:v>4.68</c:v>
                </c:pt>
                <c:pt idx="7549">
                  <c:v>4.7679999999999945</c:v>
                </c:pt>
                <c:pt idx="7550">
                  <c:v>4.8259999999999916</c:v>
                </c:pt>
                <c:pt idx="7551">
                  <c:v>4.7</c:v>
                </c:pt>
                <c:pt idx="7552">
                  <c:v>4.6779999999999955</c:v>
                </c:pt>
                <c:pt idx="7553">
                  <c:v>4.6479999999999926</c:v>
                </c:pt>
                <c:pt idx="7554">
                  <c:v>4.702</c:v>
                </c:pt>
                <c:pt idx="7555">
                  <c:v>4.6989999999999945</c:v>
                </c:pt>
                <c:pt idx="7556">
                  <c:v>4.9119999999999999</c:v>
                </c:pt>
                <c:pt idx="7557">
                  <c:v>4.8169999999999975</c:v>
                </c:pt>
                <c:pt idx="7558">
                  <c:v>4.7279999999999927</c:v>
                </c:pt>
                <c:pt idx="7559">
                  <c:v>4.75</c:v>
                </c:pt>
                <c:pt idx="7560">
                  <c:v>4.7249999999999917</c:v>
                </c:pt>
                <c:pt idx="7561">
                  <c:v>4.7489999999999997</c:v>
                </c:pt>
                <c:pt idx="7562">
                  <c:v>4.782</c:v>
                </c:pt>
                <c:pt idx="7563">
                  <c:v>4.7619999999999996</c:v>
                </c:pt>
                <c:pt idx="7564">
                  <c:v>4.7919999999999998</c:v>
                </c:pt>
                <c:pt idx="7565">
                  <c:v>4.7560000000000002</c:v>
                </c:pt>
                <c:pt idx="7566">
                  <c:v>4.8469999999999995</c:v>
                </c:pt>
                <c:pt idx="7567">
                  <c:v>4.7380000000000004</c:v>
                </c:pt>
                <c:pt idx="7568">
                  <c:v>4.8849999999999945</c:v>
                </c:pt>
                <c:pt idx="7569">
                  <c:v>4.782</c:v>
                </c:pt>
                <c:pt idx="7570">
                  <c:v>4.8039999999999985</c:v>
                </c:pt>
                <c:pt idx="7571">
                  <c:v>4.74</c:v>
                </c:pt>
                <c:pt idx="7572">
                  <c:v>4.9000000000000004</c:v>
                </c:pt>
                <c:pt idx="7573">
                  <c:v>4.8549999999999933</c:v>
                </c:pt>
                <c:pt idx="7574">
                  <c:v>4.8669999999999956</c:v>
                </c:pt>
                <c:pt idx="7575">
                  <c:v>4.8279999999999914</c:v>
                </c:pt>
                <c:pt idx="7576">
                  <c:v>4.8380000000000001</c:v>
                </c:pt>
                <c:pt idx="7577">
                  <c:v>4.8330000000000002</c:v>
                </c:pt>
                <c:pt idx="7578">
                  <c:v>4.859</c:v>
                </c:pt>
                <c:pt idx="7579">
                  <c:v>4.8919999999999995</c:v>
                </c:pt>
                <c:pt idx="7580">
                  <c:v>4.8899999999999997</c:v>
                </c:pt>
                <c:pt idx="7581">
                  <c:v>5.0410000000000004</c:v>
                </c:pt>
                <c:pt idx="7582">
                  <c:v>4.875</c:v>
                </c:pt>
                <c:pt idx="7583">
                  <c:v>4.8579999999999917</c:v>
                </c:pt>
                <c:pt idx="7584">
                  <c:v>4.8439999999999985</c:v>
                </c:pt>
                <c:pt idx="7585">
                  <c:v>4.8659999999999917</c:v>
                </c:pt>
                <c:pt idx="7586">
                  <c:v>4.92</c:v>
                </c:pt>
                <c:pt idx="7587">
                  <c:v>4.8679999999999914</c:v>
                </c:pt>
                <c:pt idx="7588">
                  <c:v>4.931000000000008</c:v>
                </c:pt>
                <c:pt idx="7589">
                  <c:v>4.9489999999999998</c:v>
                </c:pt>
                <c:pt idx="7590">
                  <c:v>4.968</c:v>
                </c:pt>
                <c:pt idx="7591">
                  <c:v>4.923</c:v>
                </c:pt>
                <c:pt idx="7592">
                  <c:v>5.0209999999999955</c:v>
                </c:pt>
                <c:pt idx="7593">
                  <c:v>4.8609999999999927</c:v>
                </c:pt>
                <c:pt idx="7594">
                  <c:v>4.9210000000000003</c:v>
                </c:pt>
                <c:pt idx="7595">
                  <c:v>4.9690000000000003</c:v>
                </c:pt>
                <c:pt idx="7596">
                  <c:v>4.9710000000000081</c:v>
                </c:pt>
                <c:pt idx="7597">
                  <c:v>4.9210000000000003</c:v>
                </c:pt>
                <c:pt idx="7598">
                  <c:v>5.0229999999999926</c:v>
                </c:pt>
                <c:pt idx="7599">
                  <c:v>4.9989999999999997</c:v>
                </c:pt>
                <c:pt idx="7600">
                  <c:v>4.9630000000000001</c:v>
                </c:pt>
                <c:pt idx="7601">
                  <c:v>4.91</c:v>
                </c:pt>
                <c:pt idx="7602">
                  <c:v>5.0249999999999932</c:v>
                </c:pt>
                <c:pt idx="7603">
                  <c:v>5.0419999999999998</c:v>
                </c:pt>
                <c:pt idx="7604">
                  <c:v>5.0019999999999998</c:v>
                </c:pt>
                <c:pt idx="7605">
                  <c:v>5.0539999999999985</c:v>
                </c:pt>
                <c:pt idx="7606">
                  <c:v>4.944</c:v>
                </c:pt>
                <c:pt idx="7607">
                  <c:v>4.9880000000000004</c:v>
                </c:pt>
                <c:pt idx="7608">
                  <c:v>5.016</c:v>
                </c:pt>
                <c:pt idx="7609">
                  <c:v>5.141</c:v>
                </c:pt>
                <c:pt idx="7610">
                  <c:v>5.0939999999999985</c:v>
                </c:pt>
                <c:pt idx="7611">
                  <c:v>4.9980000000000002</c:v>
                </c:pt>
                <c:pt idx="7612">
                  <c:v>5.0219999999999985</c:v>
                </c:pt>
                <c:pt idx="7613">
                  <c:v>4.9829999999999997</c:v>
                </c:pt>
                <c:pt idx="7614">
                  <c:v>5.2789999999999999</c:v>
                </c:pt>
                <c:pt idx="7615">
                  <c:v>5.141</c:v>
                </c:pt>
                <c:pt idx="7616">
                  <c:v>5.0869999999999997</c:v>
                </c:pt>
                <c:pt idx="7617">
                  <c:v>5.0229999999999926</c:v>
                </c:pt>
                <c:pt idx="7618">
                  <c:v>5.101</c:v>
                </c:pt>
                <c:pt idx="7619">
                  <c:v>5.1669999999999945</c:v>
                </c:pt>
                <c:pt idx="7620">
                  <c:v>5.0569999999999995</c:v>
                </c:pt>
                <c:pt idx="7621">
                  <c:v>5.13</c:v>
                </c:pt>
                <c:pt idx="7622">
                  <c:v>5.0539999999999985</c:v>
                </c:pt>
                <c:pt idx="7623">
                  <c:v>5.0430000000000001</c:v>
                </c:pt>
                <c:pt idx="7624">
                  <c:v>5.2460000000000004</c:v>
                </c:pt>
                <c:pt idx="7625">
                  <c:v>4.9770000000000003</c:v>
                </c:pt>
                <c:pt idx="7626">
                  <c:v>5.1609999999999916</c:v>
                </c:pt>
                <c:pt idx="7627">
                  <c:v>5.0890000000000004</c:v>
                </c:pt>
                <c:pt idx="7628">
                  <c:v>5.0750000000000002</c:v>
                </c:pt>
                <c:pt idx="7629">
                  <c:v>5.0269999999999975</c:v>
                </c:pt>
                <c:pt idx="7630">
                  <c:v>5.2510000000000003</c:v>
                </c:pt>
                <c:pt idx="7631">
                  <c:v>5.1569999999999965</c:v>
                </c:pt>
                <c:pt idx="7632">
                  <c:v>5.2519999999999998</c:v>
                </c:pt>
                <c:pt idx="7633">
                  <c:v>5.1599999999999975</c:v>
                </c:pt>
                <c:pt idx="7634">
                  <c:v>5.1619999999999955</c:v>
                </c:pt>
                <c:pt idx="7635">
                  <c:v>5.1379999999999955</c:v>
                </c:pt>
                <c:pt idx="7636">
                  <c:v>5.2469999999999999</c:v>
                </c:pt>
                <c:pt idx="7637">
                  <c:v>5.1569999999999965</c:v>
                </c:pt>
                <c:pt idx="7638">
                  <c:v>5.1529999999999916</c:v>
                </c:pt>
                <c:pt idx="7639">
                  <c:v>5.1349999999999945</c:v>
                </c:pt>
                <c:pt idx="7640">
                  <c:v>5.234</c:v>
                </c:pt>
                <c:pt idx="7641">
                  <c:v>5.0490000000000004</c:v>
                </c:pt>
                <c:pt idx="7642">
                  <c:v>5.2030000000000003</c:v>
                </c:pt>
                <c:pt idx="7643">
                  <c:v>5.2830000000000004</c:v>
                </c:pt>
                <c:pt idx="7644">
                  <c:v>5.2389999999999999</c:v>
                </c:pt>
                <c:pt idx="7645">
                  <c:v>5.1239999999999917</c:v>
                </c:pt>
                <c:pt idx="7646">
                  <c:v>5.2510000000000003</c:v>
                </c:pt>
                <c:pt idx="7647">
                  <c:v>5.2320000000000002</c:v>
                </c:pt>
                <c:pt idx="7648">
                  <c:v>5.274</c:v>
                </c:pt>
                <c:pt idx="7649">
                  <c:v>5.3279999999999914</c:v>
                </c:pt>
                <c:pt idx="7650">
                  <c:v>5.2649999999999926</c:v>
                </c:pt>
                <c:pt idx="7651">
                  <c:v>5.242</c:v>
                </c:pt>
                <c:pt idx="7652">
                  <c:v>5.2039999999999997</c:v>
                </c:pt>
                <c:pt idx="7653">
                  <c:v>5.202</c:v>
                </c:pt>
                <c:pt idx="7654">
                  <c:v>5.3360000000000003</c:v>
                </c:pt>
                <c:pt idx="7655">
                  <c:v>5.2789999999999999</c:v>
                </c:pt>
                <c:pt idx="7656">
                  <c:v>5.2350000000000003</c:v>
                </c:pt>
                <c:pt idx="7657">
                  <c:v>5.226</c:v>
                </c:pt>
                <c:pt idx="7658">
                  <c:v>5.274</c:v>
                </c:pt>
                <c:pt idx="7659">
                  <c:v>5.3569999999999975</c:v>
                </c:pt>
                <c:pt idx="7660">
                  <c:v>5.3069999999999995</c:v>
                </c:pt>
                <c:pt idx="7661">
                  <c:v>5.2450000000000001</c:v>
                </c:pt>
                <c:pt idx="7662">
                  <c:v>5.1969999999999965</c:v>
                </c:pt>
                <c:pt idx="7663">
                  <c:v>5.226</c:v>
                </c:pt>
                <c:pt idx="7664">
                  <c:v>5.2279999999999927</c:v>
                </c:pt>
                <c:pt idx="7665">
                  <c:v>5.3209999999999926</c:v>
                </c:pt>
                <c:pt idx="7666">
                  <c:v>5.2569999999999997</c:v>
                </c:pt>
                <c:pt idx="7667">
                  <c:v>5.3659999999999917</c:v>
                </c:pt>
                <c:pt idx="7668">
                  <c:v>5.2700000000000014</c:v>
                </c:pt>
                <c:pt idx="7669">
                  <c:v>5.2130000000000001</c:v>
                </c:pt>
                <c:pt idx="7670">
                  <c:v>5.2720000000000002</c:v>
                </c:pt>
                <c:pt idx="7671">
                  <c:v>5.2830000000000004</c:v>
                </c:pt>
                <c:pt idx="7672">
                  <c:v>5.274</c:v>
                </c:pt>
                <c:pt idx="7673">
                  <c:v>5.2619999999999996</c:v>
                </c:pt>
                <c:pt idx="7674">
                  <c:v>5.2590000000000003</c:v>
                </c:pt>
                <c:pt idx="7675">
                  <c:v>5.3339999999999996</c:v>
                </c:pt>
                <c:pt idx="7676">
                  <c:v>5.1959999999999926</c:v>
                </c:pt>
                <c:pt idx="7677">
                  <c:v>5.266</c:v>
                </c:pt>
                <c:pt idx="7678">
                  <c:v>5.4409999999999998</c:v>
                </c:pt>
                <c:pt idx="7679">
                  <c:v>5.226</c:v>
                </c:pt>
                <c:pt idx="7680">
                  <c:v>5.2450000000000001</c:v>
                </c:pt>
                <c:pt idx="7681">
                  <c:v>5.2859999999999996</c:v>
                </c:pt>
                <c:pt idx="7682">
                  <c:v>5.3</c:v>
                </c:pt>
                <c:pt idx="7683">
                  <c:v>5.1749999999999945</c:v>
                </c:pt>
                <c:pt idx="7684">
                  <c:v>5.202</c:v>
                </c:pt>
                <c:pt idx="7685">
                  <c:v>5.2409999999999997</c:v>
                </c:pt>
                <c:pt idx="7686">
                  <c:v>5.2080000000000002</c:v>
                </c:pt>
                <c:pt idx="7687">
                  <c:v>5.2669999999999995</c:v>
                </c:pt>
                <c:pt idx="7688">
                  <c:v>5.2590000000000003</c:v>
                </c:pt>
                <c:pt idx="7689">
                  <c:v>5.2510000000000003</c:v>
                </c:pt>
                <c:pt idx="7690">
                  <c:v>5.2269999999999985</c:v>
                </c:pt>
                <c:pt idx="7691">
                  <c:v>5.2149999999999945</c:v>
                </c:pt>
                <c:pt idx="7692">
                  <c:v>5.1989999999999945</c:v>
                </c:pt>
                <c:pt idx="7693">
                  <c:v>5.1019999999999985</c:v>
                </c:pt>
                <c:pt idx="7694">
                  <c:v>5.2219999999999995</c:v>
                </c:pt>
                <c:pt idx="7695">
                  <c:v>5.1349999999999945</c:v>
                </c:pt>
                <c:pt idx="7696">
                  <c:v>5.3229999999999933</c:v>
                </c:pt>
                <c:pt idx="7697">
                  <c:v>5.2089999999999996</c:v>
                </c:pt>
                <c:pt idx="7698">
                  <c:v>5.2329999999999997</c:v>
                </c:pt>
                <c:pt idx="7699">
                  <c:v>5.3519999999999985</c:v>
                </c:pt>
                <c:pt idx="7700">
                  <c:v>5.2619999999999996</c:v>
                </c:pt>
                <c:pt idx="7701">
                  <c:v>5</c:v>
                </c:pt>
                <c:pt idx="7702">
                  <c:v>5.1369999999999996</c:v>
                </c:pt>
                <c:pt idx="7703">
                  <c:v>5.1519999999999975</c:v>
                </c:pt>
                <c:pt idx="7704">
                  <c:v>5.3439999999999985</c:v>
                </c:pt>
                <c:pt idx="7705">
                  <c:v>5.2219999999999995</c:v>
                </c:pt>
                <c:pt idx="7706">
                  <c:v>5.1629999999999914</c:v>
                </c:pt>
                <c:pt idx="7707">
                  <c:v>5.23</c:v>
                </c:pt>
                <c:pt idx="7708">
                  <c:v>5.1439999999999975</c:v>
                </c:pt>
                <c:pt idx="7709">
                  <c:v>5.1390000000000002</c:v>
                </c:pt>
                <c:pt idx="7710">
                  <c:v>5.274</c:v>
                </c:pt>
                <c:pt idx="7711">
                  <c:v>5.2039999999999997</c:v>
                </c:pt>
                <c:pt idx="7712">
                  <c:v>5.1279999999999886</c:v>
                </c:pt>
                <c:pt idx="7713">
                  <c:v>5.1609999999999916</c:v>
                </c:pt>
                <c:pt idx="7714">
                  <c:v>5.1379999999999955</c:v>
                </c:pt>
                <c:pt idx="7715">
                  <c:v>5.1739999999999995</c:v>
                </c:pt>
                <c:pt idx="7716">
                  <c:v>5.1069999999999975</c:v>
                </c:pt>
                <c:pt idx="7717">
                  <c:v>5.1869999999999985</c:v>
                </c:pt>
                <c:pt idx="7718">
                  <c:v>5.0949999999999926</c:v>
                </c:pt>
                <c:pt idx="7719">
                  <c:v>5.0549999999999926</c:v>
                </c:pt>
                <c:pt idx="7720">
                  <c:v>5.1449999999999916</c:v>
                </c:pt>
                <c:pt idx="7721">
                  <c:v>5.0939999999999985</c:v>
                </c:pt>
                <c:pt idx="7722">
                  <c:v>5.0529999999999955</c:v>
                </c:pt>
                <c:pt idx="7723">
                  <c:v>5.0599999999999996</c:v>
                </c:pt>
                <c:pt idx="7724">
                  <c:v>5.0529999999999955</c:v>
                </c:pt>
                <c:pt idx="7725">
                  <c:v>5.0839999999999996</c:v>
                </c:pt>
                <c:pt idx="7726">
                  <c:v>5.0090000000000003</c:v>
                </c:pt>
                <c:pt idx="7727">
                  <c:v>4.9790000000000081</c:v>
                </c:pt>
                <c:pt idx="7728">
                  <c:v>5.0380000000000003</c:v>
                </c:pt>
                <c:pt idx="7729">
                  <c:v>4.9939999999999998</c:v>
                </c:pt>
                <c:pt idx="7730">
                  <c:v>5.0249999999999932</c:v>
                </c:pt>
                <c:pt idx="7731">
                  <c:v>5.1439999999999975</c:v>
                </c:pt>
                <c:pt idx="7732">
                  <c:v>4.95</c:v>
                </c:pt>
                <c:pt idx="7733">
                  <c:v>4.9909999999999997</c:v>
                </c:pt>
                <c:pt idx="7734">
                  <c:v>4.95</c:v>
                </c:pt>
                <c:pt idx="7735">
                  <c:v>5.05</c:v>
                </c:pt>
                <c:pt idx="7736">
                  <c:v>4.9649999999999945</c:v>
                </c:pt>
                <c:pt idx="7737">
                  <c:v>4.9989999999999997</c:v>
                </c:pt>
                <c:pt idx="7738">
                  <c:v>4.9420000000000002</c:v>
                </c:pt>
                <c:pt idx="7739">
                  <c:v>4.9930000000000003</c:v>
                </c:pt>
                <c:pt idx="7740">
                  <c:v>4.8549999999999933</c:v>
                </c:pt>
                <c:pt idx="7741">
                  <c:v>5.008</c:v>
                </c:pt>
                <c:pt idx="7742">
                  <c:v>4.9989999999999997</c:v>
                </c:pt>
                <c:pt idx="7743">
                  <c:v>5.0659999999999945</c:v>
                </c:pt>
                <c:pt idx="7744">
                  <c:v>5.0259999999999945</c:v>
                </c:pt>
                <c:pt idx="7745">
                  <c:v>4.907</c:v>
                </c:pt>
                <c:pt idx="7746">
                  <c:v>4.84</c:v>
                </c:pt>
                <c:pt idx="7747">
                  <c:v>4.9080000000000004</c:v>
                </c:pt>
                <c:pt idx="7748">
                  <c:v>4.907</c:v>
                </c:pt>
                <c:pt idx="7749">
                  <c:v>4.9210000000000003</c:v>
                </c:pt>
                <c:pt idx="7750">
                  <c:v>4.8919999999999995</c:v>
                </c:pt>
                <c:pt idx="7751">
                  <c:v>4.8199999999999985</c:v>
                </c:pt>
                <c:pt idx="7752">
                  <c:v>4.8049999999999926</c:v>
                </c:pt>
                <c:pt idx="7753">
                  <c:v>4.8629999999999933</c:v>
                </c:pt>
                <c:pt idx="7754">
                  <c:v>4.8259999999999916</c:v>
                </c:pt>
                <c:pt idx="7755">
                  <c:v>4.8519999999999985</c:v>
                </c:pt>
                <c:pt idx="7756">
                  <c:v>4.9169999999999998</c:v>
                </c:pt>
                <c:pt idx="7757">
                  <c:v>4.7690000000000001</c:v>
                </c:pt>
                <c:pt idx="7758">
                  <c:v>4.9300000000000024</c:v>
                </c:pt>
                <c:pt idx="7759">
                  <c:v>4.782</c:v>
                </c:pt>
                <c:pt idx="7760">
                  <c:v>4.9639999999999995</c:v>
                </c:pt>
                <c:pt idx="7761">
                  <c:v>4.8499999999999996</c:v>
                </c:pt>
                <c:pt idx="7762">
                  <c:v>4.8469999999999995</c:v>
                </c:pt>
                <c:pt idx="7763">
                  <c:v>4.8730000000000002</c:v>
                </c:pt>
                <c:pt idx="7764">
                  <c:v>4.7309999999999999</c:v>
                </c:pt>
                <c:pt idx="7765">
                  <c:v>4.798</c:v>
                </c:pt>
                <c:pt idx="7766">
                  <c:v>5.1219999999999946</c:v>
                </c:pt>
                <c:pt idx="7767">
                  <c:v>4.9489999999999998</c:v>
                </c:pt>
                <c:pt idx="7768">
                  <c:v>4.8279999999999914</c:v>
                </c:pt>
                <c:pt idx="7769">
                  <c:v>4.71</c:v>
                </c:pt>
                <c:pt idx="7770">
                  <c:v>4.6760000000000002</c:v>
                </c:pt>
                <c:pt idx="7771">
                  <c:v>4.766</c:v>
                </c:pt>
                <c:pt idx="7772">
                  <c:v>4.8269999999999955</c:v>
                </c:pt>
                <c:pt idx="7773">
                  <c:v>4.8119999999999985</c:v>
                </c:pt>
                <c:pt idx="7774">
                  <c:v>4.7169999999999996</c:v>
                </c:pt>
                <c:pt idx="7775">
                  <c:v>4.6959999999999926</c:v>
                </c:pt>
                <c:pt idx="7776">
                  <c:v>4.7229999999999945</c:v>
                </c:pt>
                <c:pt idx="7777">
                  <c:v>4.6979999999999933</c:v>
                </c:pt>
                <c:pt idx="7778">
                  <c:v>4.6779999999999955</c:v>
                </c:pt>
                <c:pt idx="7779">
                  <c:v>4.7409999999999997</c:v>
                </c:pt>
                <c:pt idx="7780">
                  <c:v>4.7009999999999996</c:v>
                </c:pt>
                <c:pt idx="7781">
                  <c:v>4.6349999999999945</c:v>
                </c:pt>
                <c:pt idx="7782">
                  <c:v>0</c:v>
                </c:pt>
                <c:pt idx="7783">
                  <c:v>4.7080000000000002</c:v>
                </c:pt>
                <c:pt idx="7784">
                  <c:v>4.633</c:v>
                </c:pt>
                <c:pt idx="7785">
                  <c:v>4.6969999999999965</c:v>
                </c:pt>
                <c:pt idx="7786">
                  <c:v>4.8490000000000002</c:v>
                </c:pt>
                <c:pt idx="7787">
                  <c:v>4.7160000000000002</c:v>
                </c:pt>
                <c:pt idx="7788">
                  <c:v>4.7370000000000001</c:v>
                </c:pt>
                <c:pt idx="7789">
                  <c:v>4.7789999999999999</c:v>
                </c:pt>
                <c:pt idx="7790">
                  <c:v>4.6319999999999997</c:v>
                </c:pt>
                <c:pt idx="7791">
                  <c:v>4.6269999999999945</c:v>
                </c:pt>
                <c:pt idx="7792">
                  <c:v>4.6049999999999933</c:v>
                </c:pt>
                <c:pt idx="7793">
                  <c:v>4.6769999999999996</c:v>
                </c:pt>
                <c:pt idx="7794">
                  <c:v>4.6169999999999956</c:v>
                </c:pt>
                <c:pt idx="7795">
                  <c:v>4.6319999999999997</c:v>
                </c:pt>
                <c:pt idx="7796">
                  <c:v>4.55</c:v>
                </c:pt>
                <c:pt idx="7797">
                  <c:v>4.4660000000000002</c:v>
                </c:pt>
                <c:pt idx="7798">
                  <c:v>4.7239999999999975</c:v>
                </c:pt>
                <c:pt idx="7799">
                  <c:v>4.7089999999999996</c:v>
                </c:pt>
                <c:pt idx="7800">
                  <c:v>4.6169999999999956</c:v>
                </c:pt>
                <c:pt idx="7801">
                  <c:v>4.5819999999999999</c:v>
                </c:pt>
                <c:pt idx="7802">
                  <c:v>4.5539999999999985</c:v>
                </c:pt>
                <c:pt idx="7803">
                  <c:v>4.7359999999999998</c:v>
                </c:pt>
                <c:pt idx="7804">
                  <c:v>4.5669999999999975</c:v>
                </c:pt>
                <c:pt idx="7805">
                  <c:v>4.5739999999999998</c:v>
                </c:pt>
                <c:pt idx="7806">
                  <c:v>4.6779999999999955</c:v>
                </c:pt>
                <c:pt idx="7807">
                  <c:v>4.532</c:v>
                </c:pt>
                <c:pt idx="7808">
                  <c:v>4.5979999999999945</c:v>
                </c:pt>
                <c:pt idx="7809">
                  <c:v>4.4649999999999945</c:v>
                </c:pt>
                <c:pt idx="7810">
                  <c:v>4.5939999999999985</c:v>
                </c:pt>
                <c:pt idx="7811">
                  <c:v>4.6629999999999914</c:v>
                </c:pt>
                <c:pt idx="7812">
                  <c:v>4.6039999999999965</c:v>
                </c:pt>
                <c:pt idx="7813">
                  <c:v>4.6059999999999945</c:v>
                </c:pt>
                <c:pt idx="7814">
                  <c:v>4.5219999999999985</c:v>
                </c:pt>
                <c:pt idx="7815">
                  <c:v>4.6919999999999975</c:v>
                </c:pt>
                <c:pt idx="7816">
                  <c:v>4.5219999999999985</c:v>
                </c:pt>
                <c:pt idx="7817">
                  <c:v>4.4960000000000004</c:v>
                </c:pt>
                <c:pt idx="7818">
                  <c:v>4.5780000000000003</c:v>
                </c:pt>
                <c:pt idx="7819">
                  <c:v>4.5890000000000004</c:v>
                </c:pt>
                <c:pt idx="7820">
                  <c:v>4.5519999999999996</c:v>
                </c:pt>
                <c:pt idx="7821">
                  <c:v>4.4450000000000003</c:v>
                </c:pt>
                <c:pt idx="7822">
                  <c:v>4.5190000000000001</c:v>
                </c:pt>
                <c:pt idx="7823">
                  <c:v>4.6209999999999933</c:v>
                </c:pt>
                <c:pt idx="7824">
                  <c:v>4.91</c:v>
                </c:pt>
                <c:pt idx="7825">
                  <c:v>4.5679999999999916</c:v>
                </c:pt>
                <c:pt idx="7826">
                  <c:v>4.468</c:v>
                </c:pt>
                <c:pt idx="7827">
                  <c:v>4.5609999999999955</c:v>
                </c:pt>
                <c:pt idx="7828">
                  <c:v>4.548</c:v>
                </c:pt>
                <c:pt idx="7829">
                  <c:v>4.5090000000000003</c:v>
                </c:pt>
                <c:pt idx="7830">
                  <c:v>4.49</c:v>
                </c:pt>
                <c:pt idx="7831">
                  <c:v>4.4820000000000002</c:v>
                </c:pt>
                <c:pt idx="7832">
                  <c:v>4.4560000000000004</c:v>
                </c:pt>
                <c:pt idx="7833">
                  <c:v>4.5179999999999945</c:v>
                </c:pt>
                <c:pt idx="7834">
                  <c:v>4.4569999999999999</c:v>
                </c:pt>
                <c:pt idx="7835">
                  <c:v>4.5720000000000001</c:v>
                </c:pt>
                <c:pt idx="7836">
                  <c:v>4.516</c:v>
                </c:pt>
                <c:pt idx="7837">
                  <c:v>4.4630000000000001</c:v>
                </c:pt>
                <c:pt idx="7838">
                  <c:v>4.4589999999999996</c:v>
                </c:pt>
                <c:pt idx="7839">
                  <c:v>4.5039999999999996</c:v>
                </c:pt>
                <c:pt idx="7840">
                  <c:v>4.4489999999999998</c:v>
                </c:pt>
                <c:pt idx="7841">
                  <c:v>4.5869999999999997</c:v>
                </c:pt>
                <c:pt idx="7842">
                  <c:v>4.46</c:v>
                </c:pt>
                <c:pt idx="7843">
                  <c:v>4.4690000000000003</c:v>
                </c:pt>
                <c:pt idx="7844">
                  <c:v>4.5819999999999999</c:v>
                </c:pt>
                <c:pt idx="7845">
                  <c:v>4.5339999999999998</c:v>
                </c:pt>
                <c:pt idx="7846">
                  <c:v>4.4569999999999999</c:v>
                </c:pt>
                <c:pt idx="7847">
                  <c:v>4.5039999999999996</c:v>
                </c:pt>
                <c:pt idx="7848">
                  <c:v>4.4530000000000003</c:v>
                </c:pt>
                <c:pt idx="7849">
                  <c:v>4.4619999999999997</c:v>
                </c:pt>
                <c:pt idx="7850">
                  <c:v>4.516</c:v>
                </c:pt>
                <c:pt idx="7851">
                  <c:v>4.57</c:v>
                </c:pt>
                <c:pt idx="7852">
                  <c:v>4.53</c:v>
                </c:pt>
                <c:pt idx="7853">
                  <c:v>4.6279999999999886</c:v>
                </c:pt>
                <c:pt idx="7854">
                  <c:v>4.4619999999999997</c:v>
                </c:pt>
                <c:pt idx="7855">
                  <c:v>4.41</c:v>
                </c:pt>
                <c:pt idx="7856">
                  <c:v>4.6079999999999917</c:v>
                </c:pt>
                <c:pt idx="7857">
                  <c:v>4.5679999999999916</c:v>
                </c:pt>
                <c:pt idx="7858">
                  <c:v>4.516</c:v>
                </c:pt>
                <c:pt idx="7859">
                  <c:v>4.59</c:v>
                </c:pt>
                <c:pt idx="7860">
                  <c:v>4.5739999999999998</c:v>
                </c:pt>
                <c:pt idx="7861">
                  <c:v>4.6360000000000001</c:v>
                </c:pt>
                <c:pt idx="7862">
                  <c:v>4.577</c:v>
                </c:pt>
                <c:pt idx="7863">
                  <c:v>4.4880000000000004</c:v>
                </c:pt>
                <c:pt idx="7864">
                  <c:v>4.6259999999999915</c:v>
                </c:pt>
                <c:pt idx="7865">
                  <c:v>4.5199999999999996</c:v>
                </c:pt>
                <c:pt idx="7866">
                  <c:v>4.5049999999999955</c:v>
                </c:pt>
                <c:pt idx="7867">
                  <c:v>4.4630000000000001</c:v>
                </c:pt>
                <c:pt idx="7868">
                  <c:v>4.5430000000000001</c:v>
                </c:pt>
                <c:pt idx="7869">
                  <c:v>4.4569999999999999</c:v>
                </c:pt>
                <c:pt idx="7870">
                  <c:v>4.6569999999999965</c:v>
                </c:pt>
                <c:pt idx="7871">
                  <c:v>4.6149999999999913</c:v>
                </c:pt>
                <c:pt idx="7872">
                  <c:v>4.6259999999999915</c:v>
                </c:pt>
                <c:pt idx="7873">
                  <c:v>4.5819999999999999</c:v>
                </c:pt>
                <c:pt idx="7874">
                  <c:v>4.6029999999999927</c:v>
                </c:pt>
                <c:pt idx="7875">
                  <c:v>4.5389999999999997</c:v>
                </c:pt>
                <c:pt idx="7876">
                  <c:v>4.7930000000000001</c:v>
                </c:pt>
                <c:pt idx="7877">
                  <c:v>4.6379999999999955</c:v>
                </c:pt>
                <c:pt idx="7878">
                  <c:v>4.5979999999999945</c:v>
                </c:pt>
                <c:pt idx="7879">
                  <c:v>4.5649999999999933</c:v>
                </c:pt>
                <c:pt idx="7880">
                  <c:v>4.5839999999999996</c:v>
                </c:pt>
                <c:pt idx="7881">
                  <c:v>4.5149999999999926</c:v>
                </c:pt>
                <c:pt idx="7882">
                  <c:v>4.5839999999999996</c:v>
                </c:pt>
                <c:pt idx="7883">
                  <c:v>4.6390000000000002</c:v>
                </c:pt>
                <c:pt idx="7884">
                  <c:v>4.6289999999999916</c:v>
                </c:pt>
                <c:pt idx="7885">
                  <c:v>4.7149999999999945</c:v>
                </c:pt>
                <c:pt idx="7886">
                  <c:v>4.5730000000000004</c:v>
                </c:pt>
                <c:pt idx="7887">
                  <c:v>4.6399999999999997</c:v>
                </c:pt>
                <c:pt idx="7888">
                  <c:v>4.5880000000000001</c:v>
                </c:pt>
                <c:pt idx="7889">
                  <c:v>4.6969999999999965</c:v>
                </c:pt>
                <c:pt idx="7890">
                  <c:v>4.6169999999999956</c:v>
                </c:pt>
                <c:pt idx="7891">
                  <c:v>4.673</c:v>
                </c:pt>
                <c:pt idx="7892">
                  <c:v>4.5759999999999996</c:v>
                </c:pt>
                <c:pt idx="7893">
                  <c:v>4.633</c:v>
                </c:pt>
                <c:pt idx="7894">
                  <c:v>4.6019999999999985</c:v>
                </c:pt>
                <c:pt idx="7895">
                  <c:v>4.6949999999999914</c:v>
                </c:pt>
                <c:pt idx="7896">
                  <c:v>4.6859999999999955</c:v>
                </c:pt>
                <c:pt idx="7897">
                  <c:v>4.7300000000000004</c:v>
                </c:pt>
                <c:pt idx="7898">
                  <c:v>4.6619999999999955</c:v>
                </c:pt>
                <c:pt idx="7899">
                  <c:v>4.75</c:v>
                </c:pt>
                <c:pt idx="7900">
                  <c:v>4.7350000000000003</c:v>
                </c:pt>
                <c:pt idx="7901">
                  <c:v>4.7859999999999996</c:v>
                </c:pt>
                <c:pt idx="7902">
                  <c:v>4.7930000000000001</c:v>
                </c:pt>
                <c:pt idx="7903">
                  <c:v>4.6979999999999933</c:v>
                </c:pt>
                <c:pt idx="7904">
                  <c:v>4.7669999999999995</c:v>
                </c:pt>
                <c:pt idx="7905">
                  <c:v>4.7430000000000003</c:v>
                </c:pt>
                <c:pt idx="7906">
                  <c:v>4.7069999999999999</c:v>
                </c:pt>
                <c:pt idx="7907">
                  <c:v>4.7210000000000001</c:v>
                </c:pt>
                <c:pt idx="7908">
                  <c:v>4.6899999999999995</c:v>
                </c:pt>
                <c:pt idx="7909">
                  <c:v>4.7949999999999955</c:v>
                </c:pt>
                <c:pt idx="7910">
                  <c:v>4.8439999999999985</c:v>
                </c:pt>
                <c:pt idx="7911">
                  <c:v>4.6939999999999955</c:v>
                </c:pt>
                <c:pt idx="7912">
                  <c:v>4.7219999999999995</c:v>
                </c:pt>
                <c:pt idx="7913">
                  <c:v>4.6849999999999916</c:v>
                </c:pt>
                <c:pt idx="7914">
                  <c:v>4.7549999999999955</c:v>
                </c:pt>
                <c:pt idx="7915">
                  <c:v>4.7110000000000003</c:v>
                </c:pt>
                <c:pt idx="7916">
                  <c:v>4.7460000000000004</c:v>
                </c:pt>
                <c:pt idx="7917">
                  <c:v>4.7350000000000003</c:v>
                </c:pt>
                <c:pt idx="7918">
                  <c:v>4.7919999999999998</c:v>
                </c:pt>
                <c:pt idx="7919">
                  <c:v>4.7539999999999996</c:v>
                </c:pt>
                <c:pt idx="7920">
                  <c:v>4.7669999999999995</c:v>
                </c:pt>
                <c:pt idx="7921">
                  <c:v>4.7380000000000004</c:v>
                </c:pt>
                <c:pt idx="7922">
                  <c:v>4.8310000000000004</c:v>
                </c:pt>
                <c:pt idx="7923">
                  <c:v>4.8449999999999926</c:v>
                </c:pt>
                <c:pt idx="7924">
                  <c:v>4.7619999999999996</c:v>
                </c:pt>
                <c:pt idx="7925">
                  <c:v>4.7309999999999999</c:v>
                </c:pt>
                <c:pt idx="7926">
                  <c:v>4.8439999999999985</c:v>
                </c:pt>
                <c:pt idx="7927">
                  <c:v>5.0619999999999985</c:v>
                </c:pt>
                <c:pt idx="7928">
                  <c:v>4.8819999999999997</c:v>
                </c:pt>
                <c:pt idx="7929">
                  <c:v>4.78</c:v>
                </c:pt>
                <c:pt idx="7930">
                  <c:v>4.7859999999999996</c:v>
                </c:pt>
                <c:pt idx="7931">
                  <c:v>4.8449999999999926</c:v>
                </c:pt>
                <c:pt idx="7932">
                  <c:v>4.91</c:v>
                </c:pt>
                <c:pt idx="7933">
                  <c:v>4.8760000000000003</c:v>
                </c:pt>
                <c:pt idx="7934">
                  <c:v>4.8769999999999998</c:v>
                </c:pt>
                <c:pt idx="7935">
                  <c:v>4.8390000000000004</c:v>
                </c:pt>
                <c:pt idx="7936">
                  <c:v>4.8789999999999996</c:v>
                </c:pt>
                <c:pt idx="7937">
                  <c:v>5.0990000000000002</c:v>
                </c:pt>
                <c:pt idx="7938">
                  <c:v>4.8490000000000002</c:v>
                </c:pt>
                <c:pt idx="7939">
                  <c:v>5.0090000000000003</c:v>
                </c:pt>
                <c:pt idx="7940">
                  <c:v>4.9560000000000004</c:v>
                </c:pt>
                <c:pt idx="7941">
                  <c:v>4.96</c:v>
                </c:pt>
                <c:pt idx="7942">
                  <c:v>4.9630000000000001</c:v>
                </c:pt>
                <c:pt idx="7943">
                  <c:v>4.8810000000000002</c:v>
                </c:pt>
                <c:pt idx="7944">
                  <c:v>4.8649999999999913</c:v>
                </c:pt>
                <c:pt idx="7945">
                  <c:v>4.851</c:v>
                </c:pt>
                <c:pt idx="7946">
                  <c:v>4.8639999999999946</c:v>
                </c:pt>
                <c:pt idx="7947">
                  <c:v>5.0229999999999926</c:v>
                </c:pt>
                <c:pt idx="7948">
                  <c:v>5.0339999999999998</c:v>
                </c:pt>
                <c:pt idx="7949">
                  <c:v>4.9829999999999997</c:v>
                </c:pt>
                <c:pt idx="7950">
                  <c:v>4.9279999999999955</c:v>
                </c:pt>
                <c:pt idx="7951">
                  <c:v>5.0190000000000001</c:v>
                </c:pt>
                <c:pt idx="7952">
                  <c:v>4.9470000000000001</c:v>
                </c:pt>
                <c:pt idx="7953">
                  <c:v>4.9939999999999998</c:v>
                </c:pt>
                <c:pt idx="7954">
                  <c:v>5.008</c:v>
                </c:pt>
                <c:pt idx="7955">
                  <c:v>5.0369999999999999</c:v>
                </c:pt>
                <c:pt idx="7956">
                  <c:v>5.0830000000000002</c:v>
                </c:pt>
                <c:pt idx="7957">
                  <c:v>5.0839999999999996</c:v>
                </c:pt>
                <c:pt idx="7958">
                  <c:v>5.0990000000000002</c:v>
                </c:pt>
                <c:pt idx="7959">
                  <c:v>4.931000000000008</c:v>
                </c:pt>
                <c:pt idx="7960">
                  <c:v>5.0330000000000004</c:v>
                </c:pt>
                <c:pt idx="7961">
                  <c:v>5.0720000000000001</c:v>
                </c:pt>
                <c:pt idx="7962">
                  <c:v>5.1019999999999985</c:v>
                </c:pt>
                <c:pt idx="7963">
                  <c:v>5.0460000000000003</c:v>
                </c:pt>
                <c:pt idx="7964">
                  <c:v>5.0069999999999997</c:v>
                </c:pt>
                <c:pt idx="7965">
                  <c:v>5.1179999999999914</c:v>
                </c:pt>
                <c:pt idx="7966">
                  <c:v>4.9800000000000004</c:v>
                </c:pt>
                <c:pt idx="7967">
                  <c:v>4.9909999999999997</c:v>
                </c:pt>
                <c:pt idx="7968">
                  <c:v>5.0639999999999965</c:v>
                </c:pt>
                <c:pt idx="7969">
                  <c:v>5.1509999999999945</c:v>
                </c:pt>
                <c:pt idx="7970">
                  <c:v>5.0410000000000004</c:v>
                </c:pt>
                <c:pt idx="7971">
                  <c:v>4.9889999999999999</c:v>
                </c:pt>
                <c:pt idx="7972">
                  <c:v>5.0919999999999996</c:v>
                </c:pt>
                <c:pt idx="7973">
                  <c:v>5.1189999999999927</c:v>
                </c:pt>
                <c:pt idx="7974">
                  <c:v>5.1310000000000002</c:v>
                </c:pt>
                <c:pt idx="7975">
                  <c:v>5.1509999999999945</c:v>
                </c:pt>
                <c:pt idx="7976">
                  <c:v>5.0860000000000003</c:v>
                </c:pt>
                <c:pt idx="7977">
                  <c:v>5.1189999999999927</c:v>
                </c:pt>
                <c:pt idx="7978">
                  <c:v>5.1649999999999885</c:v>
                </c:pt>
                <c:pt idx="7979">
                  <c:v>5.1269999999999945</c:v>
                </c:pt>
                <c:pt idx="7980">
                  <c:v>5.2869999999999999</c:v>
                </c:pt>
                <c:pt idx="7981">
                  <c:v>5.2210000000000001</c:v>
                </c:pt>
                <c:pt idx="7982">
                  <c:v>5.2329999999999997</c:v>
                </c:pt>
                <c:pt idx="7983">
                  <c:v>5.1069999999999975</c:v>
                </c:pt>
                <c:pt idx="7984">
                  <c:v>5.181</c:v>
                </c:pt>
                <c:pt idx="7985">
                  <c:v>5.133</c:v>
                </c:pt>
                <c:pt idx="7986">
                  <c:v>5.149</c:v>
                </c:pt>
                <c:pt idx="7987">
                  <c:v>5.13</c:v>
                </c:pt>
                <c:pt idx="7988">
                  <c:v>5.1819999999999995</c:v>
                </c:pt>
                <c:pt idx="7989">
                  <c:v>5.46</c:v>
                </c:pt>
                <c:pt idx="7990">
                  <c:v>5.2190000000000003</c:v>
                </c:pt>
                <c:pt idx="7991">
                  <c:v>5.35</c:v>
                </c:pt>
                <c:pt idx="7992">
                  <c:v>5.3129999999999926</c:v>
                </c:pt>
                <c:pt idx="7993">
                  <c:v>5.3380000000000001</c:v>
                </c:pt>
                <c:pt idx="7994">
                  <c:v>5.3939999999999975</c:v>
                </c:pt>
                <c:pt idx="7995">
                  <c:v>5.4889999999999999</c:v>
                </c:pt>
                <c:pt idx="7996">
                  <c:v>5.2610000000000001</c:v>
                </c:pt>
                <c:pt idx="7997">
                  <c:v>5.3639999999999946</c:v>
                </c:pt>
                <c:pt idx="7998">
                  <c:v>5.3679999999999914</c:v>
                </c:pt>
                <c:pt idx="7999">
                  <c:v>5.3739999999999997</c:v>
                </c:pt>
                <c:pt idx="8000">
                  <c:v>5.3330000000000002</c:v>
                </c:pt>
                <c:pt idx="8001">
                  <c:v>5.3609999999999927</c:v>
                </c:pt>
                <c:pt idx="8002">
                  <c:v>5.4210000000000003</c:v>
                </c:pt>
                <c:pt idx="8003">
                  <c:v>5.399</c:v>
                </c:pt>
                <c:pt idx="8004">
                  <c:v>5.4059999999999997</c:v>
                </c:pt>
                <c:pt idx="8005">
                  <c:v>5.4610000000000003</c:v>
                </c:pt>
                <c:pt idx="8006">
                  <c:v>5.4219999999999997</c:v>
                </c:pt>
                <c:pt idx="8007">
                  <c:v>5.2960000000000003</c:v>
                </c:pt>
                <c:pt idx="8008">
                  <c:v>5.4020000000000001</c:v>
                </c:pt>
                <c:pt idx="8009">
                  <c:v>5.3330000000000002</c:v>
                </c:pt>
                <c:pt idx="8010">
                  <c:v>5.4219999999999997</c:v>
                </c:pt>
                <c:pt idx="8011">
                  <c:v>5.5949999999999926</c:v>
                </c:pt>
                <c:pt idx="8012">
                  <c:v>5.3629999999999933</c:v>
                </c:pt>
                <c:pt idx="8013">
                  <c:v>5.5139999999999985</c:v>
                </c:pt>
                <c:pt idx="8014">
                  <c:v>5.399</c:v>
                </c:pt>
                <c:pt idx="8015">
                  <c:v>5.407</c:v>
                </c:pt>
                <c:pt idx="8016">
                  <c:v>5.5030000000000001</c:v>
                </c:pt>
                <c:pt idx="8017">
                  <c:v>5.3869999999999996</c:v>
                </c:pt>
                <c:pt idx="8018">
                  <c:v>5.4180000000000001</c:v>
                </c:pt>
                <c:pt idx="8019">
                  <c:v>5.4720000000000004</c:v>
                </c:pt>
                <c:pt idx="8020">
                  <c:v>5.4880000000000004</c:v>
                </c:pt>
                <c:pt idx="8021">
                  <c:v>5.5289999999999955</c:v>
                </c:pt>
                <c:pt idx="8022">
                  <c:v>5.5430000000000001</c:v>
                </c:pt>
                <c:pt idx="8023">
                  <c:v>5.51</c:v>
                </c:pt>
                <c:pt idx="8024">
                  <c:v>5.5010000000000003</c:v>
                </c:pt>
                <c:pt idx="8025">
                  <c:v>5.4749999999999996</c:v>
                </c:pt>
                <c:pt idx="8026">
                  <c:v>5.4050000000000002</c:v>
                </c:pt>
                <c:pt idx="8027">
                  <c:v>5.4169999999999998</c:v>
                </c:pt>
                <c:pt idx="8028">
                  <c:v>5.3659999999999917</c:v>
                </c:pt>
                <c:pt idx="8029">
                  <c:v>5.4619999999999997</c:v>
                </c:pt>
                <c:pt idx="8030">
                  <c:v>5.391</c:v>
                </c:pt>
                <c:pt idx="8031">
                  <c:v>5.2859999999999996</c:v>
                </c:pt>
                <c:pt idx="8032">
                  <c:v>5.3959999999999955</c:v>
                </c:pt>
                <c:pt idx="8033">
                  <c:v>5.335</c:v>
                </c:pt>
                <c:pt idx="8034">
                  <c:v>5.4450000000000003</c:v>
                </c:pt>
                <c:pt idx="8035">
                  <c:v>5.5629999999999926</c:v>
                </c:pt>
                <c:pt idx="8036">
                  <c:v>5.3380000000000001</c:v>
                </c:pt>
                <c:pt idx="8037">
                  <c:v>5.2990000000000004</c:v>
                </c:pt>
                <c:pt idx="8038">
                  <c:v>5.3689999999999927</c:v>
                </c:pt>
                <c:pt idx="8039">
                  <c:v>5.9300000000000024</c:v>
                </c:pt>
                <c:pt idx="8040">
                  <c:v>5.383</c:v>
                </c:pt>
                <c:pt idx="8041">
                  <c:v>5.2639999999999985</c:v>
                </c:pt>
                <c:pt idx="8042">
                  <c:v>5.5209999999999955</c:v>
                </c:pt>
                <c:pt idx="8043">
                  <c:v>5.1979999999999933</c:v>
                </c:pt>
                <c:pt idx="8044">
                  <c:v>5.3539999999999965</c:v>
                </c:pt>
                <c:pt idx="8045">
                  <c:v>5.2669999999999995</c:v>
                </c:pt>
                <c:pt idx="8046">
                  <c:v>5.3879999999999955</c:v>
                </c:pt>
                <c:pt idx="8047">
                  <c:v>5.2869999999999999</c:v>
                </c:pt>
                <c:pt idx="8048">
                  <c:v>5.2990000000000004</c:v>
                </c:pt>
                <c:pt idx="8049">
                  <c:v>5.1519999999999975</c:v>
                </c:pt>
                <c:pt idx="8050">
                  <c:v>5.24</c:v>
                </c:pt>
                <c:pt idx="8051">
                  <c:v>5.2119999999999997</c:v>
                </c:pt>
                <c:pt idx="8052">
                  <c:v>5.3939999999999975</c:v>
                </c:pt>
                <c:pt idx="8053">
                  <c:v>5.343</c:v>
                </c:pt>
                <c:pt idx="8054">
                  <c:v>5.2050000000000001</c:v>
                </c:pt>
                <c:pt idx="8055">
                  <c:v>5.2409999999999997</c:v>
                </c:pt>
                <c:pt idx="8056">
                  <c:v>5.101</c:v>
                </c:pt>
                <c:pt idx="8057">
                  <c:v>5.1879999999999926</c:v>
                </c:pt>
                <c:pt idx="8058">
                  <c:v>5.4359999999999999</c:v>
                </c:pt>
                <c:pt idx="8059">
                  <c:v>5.2030000000000003</c:v>
                </c:pt>
                <c:pt idx="8060">
                  <c:v>5.1969999999999965</c:v>
                </c:pt>
                <c:pt idx="8061">
                  <c:v>5.133</c:v>
                </c:pt>
                <c:pt idx="8062">
                  <c:v>5.21</c:v>
                </c:pt>
                <c:pt idx="8063">
                  <c:v>5.1579999999999933</c:v>
                </c:pt>
                <c:pt idx="8064">
                  <c:v>5.14</c:v>
                </c:pt>
                <c:pt idx="8065">
                  <c:v>5.1790000000000003</c:v>
                </c:pt>
                <c:pt idx="8066">
                  <c:v>5.0990000000000002</c:v>
                </c:pt>
                <c:pt idx="8067">
                  <c:v>5.1159999999999917</c:v>
                </c:pt>
                <c:pt idx="8068">
                  <c:v>5.1179999999999914</c:v>
                </c:pt>
                <c:pt idx="8069">
                  <c:v>5.1749999999999945</c:v>
                </c:pt>
                <c:pt idx="8070">
                  <c:v>5.0649999999999933</c:v>
                </c:pt>
                <c:pt idx="8071">
                  <c:v>5.1599999999999975</c:v>
                </c:pt>
                <c:pt idx="8072">
                  <c:v>5.109</c:v>
                </c:pt>
                <c:pt idx="8073">
                  <c:v>5.3649999999999913</c:v>
                </c:pt>
                <c:pt idx="8074">
                  <c:v>5.0659999999999945</c:v>
                </c:pt>
                <c:pt idx="8075">
                  <c:v>5.1749999999999945</c:v>
                </c:pt>
                <c:pt idx="8076">
                  <c:v>5.0149999999999926</c:v>
                </c:pt>
                <c:pt idx="8077">
                  <c:v>5.1519999999999975</c:v>
                </c:pt>
                <c:pt idx="8078">
                  <c:v>5.1219999999999946</c:v>
                </c:pt>
                <c:pt idx="8079">
                  <c:v>4.9950000000000001</c:v>
                </c:pt>
                <c:pt idx="8080">
                  <c:v>5.077</c:v>
                </c:pt>
                <c:pt idx="8081">
                  <c:v>4.92</c:v>
                </c:pt>
                <c:pt idx="8082">
                  <c:v>5.1369999999999996</c:v>
                </c:pt>
                <c:pt idx="8083">
                  <c:v>4.9050000000000002</c:v>
                </c:pt>
                <c:pt idx="8084">
                  <c:v>4.9950000000000001</c:v>
                </c:pt>
                <c:pt idx="8085">
                  <c:v>5.0539999999999985</c:v>
                </c:pt>
                <c:pt idx="8086">
                  <c:v>5.08</c:v>
                </c:pt>
                <c:pt idx="8087">
                  <c:v>4.9359999999999999</c:v>
                </c:pt>
                <c:pt idx="8088">
                  <c:v>4.9779999999999998</c:v>
                </c:pt>
                <c:pt idx="8089">
                  <c:v>4.9700000000000024</c:v>
                </c:pt>
                <c:pt idx="8090">
                  <c:v>4.8049999999999926</c:v>
                </c:pt>
                <c:pt idx="8091">
                  <c:v>4.9029999999999996</c:v>
                </c:pt>
                <c:pt idx="8092">
                  <c:v>4.8760000000000003</c:v>
                </c:pt>
                <c:pt idx="8093">
                  <c:v>4.8969999999999985</c:v>
                </c:pt>
                <c:pt idx="8094">
                  <c:v>4.8319999999999999</c:v>
                </c:pt>
                <c:pt idx="8095">
                  <c:v>4.9450000000000003</c:v>
                </c:pt>
                <c:pt idx="8096">
                  <c:v>4.835</c:v>
                </c:pt>
                <c:pt idx="8097">
                  <c:v>4.8810000000000002</c:v>
                </c:pt>
                <c:pt idx="8098">
                  <c:v>4.8609999999999927</c:v>
                </c:pt>
                <c:pt idx="8099">
                  <c:v>4.8839999999999995</c:v>
                </c:pt>
                <c:pt idx="8100">
                  <c:v>4.9119999999999999</c:v>
                </c:pt>
                <c:pt idx="8101">
                  <c:v>4.9219999999999997</c:v>
                </c:pt>
                <c:pt idx="8102">
                  <c:v>4.7679999999999945</c:v>
                </c:pt>
                <c:pt idx="8103">
                  <c:v>4.78</c:v>
                </c:pt>
                <c:pt idx="8104">
                  <c:v>4.9700000000000024</c:v>
                </c:pt>
                <c:pt idx="8105">
                  <c:v>4.883</c:v>
                </c:pt>
                <c:pt idx="8106">
                  <c:v>4.843</c:v>
                </c:pt>
                <c:pt idx="8107">
                  <c:v>4.8289999999999926</c:v>
                </c:pt>
                <c:pt idx="8108">
                  <c:v>4.7779999999999996</c:v>
                </c:pt>
                <c:pt idx="8109">
                  <c:v>4.8719999999999999</c:v>
                </c:pt>
                <c:pt idx="8110">
                  <c:v>4.71</c:v>
                </c:pt>
                <c:pt idx="8111">
                  <c:v>4.8639999999999946</c:v>
                </c:pt>
                <c:pt idx="8112">
                  <c:v>4.8410000000000002</c:v>
                </c:pt>
                <c:pt idx="8113">
                  <c:v>4.8119999999999985</c:v>
                </c:pt>
                <c:pt idx="8114">
                  <c:v>4.6209999999999933</c:v>
                </c:pt>
                <c:pt idx="8115">
                  <c:v>4.7219999999999995</c:v>
                </c:pt>
                <c:pt idx="8116">
                  <c:v>4.7709999999999999</c:v>
                </c:pt>
                <c:pt idx="8117">
                  <c:v>4.7469999999999999</c:v>
                </c:pt>
                <c:pt idx="8118">
                  <c:v>4.6989999999999945</c:v>
                </c:pt>
                <c:pt idx="8119">
                  <c:v>4.6669999999999945</c:v>
                </c:pt>
                <c:pt idx="8120">
                  <c:v>4.8710000000000004</c:v>
                </c:pt>
                <c:pt idx="8121">
                  <c:v>4.7110000000000003</c:v>
                </c:pt>
                <c:pt idx="8122">
                  <c:v>4.6969999999999965</c:v>
                </c:pt>
                <c:pt idx="8123">
                  <c:v>4.72</c:v>
                </c:pt>
                <c:pt idx="8124">
                  <c:v>4.6949999999999914</c:v>
                </c:pt>
                <c:pt idx="8125">
                  <c:v>4.5759999999999996</c:v>
                </c:pt>
                <c:pt idx="8126">
                  <c:v>4.6339999999999995</c:v>
                </c:pt>
                <c:pt idx="8127">
                  <c:v>4.6159999999999917</c:v>
                </c:pt>
                <c:pt idx="8128">
                  <c:v>4.5289999999999955</c:v>
                </c:pt>
                <c:pt idx="8129">
                  <c:v>4.68</c:v>
                </c:pt>
                <c:pt idx="8130">
                  <c:v>4.5880000000000001</c:v>
                </c:pt>
                <c:pt idx="8131">
                  <c:v>4.4760000000000071</c:v>
                </c:pt>
                <c:pt idx="8132">
                  <c:v>4.5430000000000001</c:v>
                </c:pt>
                <c:pt idx="8133">
                  <c:v>4.55</c:v>
                </c:pt>
                <c:pt idx="8134">
                  <c:v>4.508</c:v>
                </c:pt>
                <c:pt idx="8135">
                  <c:v>4.5599999999999996</c:v>
                </c:pt>
                <c:pt idx="8136">
                  <c:v>4.6719999999999997</c:v>
                </c:pt>
                <c:pt idx="8137">
                  <c:v>4.5780000000000003</c:v>
                </c:pt>
                <c:pt idx="8138">
                  <c:v>4.4969999999999999</c:v>
                </c:pt>
                <c:pt idx="8139">
                  <c:v>4.5549999999999926</c:v>
                </c:pt>
                <c:pt idx="8140">
                  <c:v>4.5199999999999996</c:v>
                </c:pt>
                <c:pt idx="8141">
                  <c:v>4.5860000000000003</c:v>
                </c:pt>
                <c:pt idx="8142">
                  <c:v>4.609</c:v>
                </c:pt>
                <c:pt idx="8143">
                  <c:v>4.532</c:v>
                </c:pt>
                <c:pt idx="8144">
                  <c:v>4.4560000000000004</c:v>
                </c:pt>
                <c:pt idx="8145">
                  <c:v>4.5090000000000003</c:v>
                </c:pt>
                <c:pt idx="8146">
                  <c:v>4.6059999999999945</c:v>
                </c:pt>
                <c:pt idx="8147">
                  <c:v>4.4850000000000003</c:v>
                </c:pt>
                <c:pt idx="8148">
                  <c:v>4.5359999999999996</c:v>
                </c:pt>
                <c:pt idx="8149">
                  <c:v>4.5119999999999996</c:v>
                </c:pt>
                <c:pt idx="8150">
                  <c:v>4.4779999999999998</c:v>
                </c:pt>
                <c:pt idx="8151">
                  <c:v>4.6199999999999966</c:v>
                </c:pt>
                <c:pt idx="8152">
                  <c:v>4.4939999999999998</c:v>
                </c:pt>
                <c:pt idx="8153">
                  <c:v>4.4379999999999997</c:v>
                </c:pt>
                <c:pt idx="8154">
                  <c:v>4.4400000000000004</c:v>
                </c:pt>
                <c:pt idx="8155">
                  <c:v>4.37</c:v>
                </c:pt>
                <c:pt idx="8156">
                  <c:v>4.3199999999999985</c:v>
                </c:pt>
                <c:pt idx="8157">
                  <c:v>4.3279999999999914</c:v>
                </c:pt>
                <c:pt idx="8158">
                  <c:v>4.51</c:v>
                </c:pt>
                <c:pt idx="8159">
                  <c:v>4.4740000000000002</c:v>
                </c:pt>
                <c:pt idx="8160">
                  <c:v>4.5490000000000004</c:v>
                </c:pt>
                <c:pt idx="8161">
                  <c:v>4.5759999999999996</c:v>
                </c:pt>
                <c:pt idx="8162">
                  <c:v>4.4850000000000003</c:v>
                </c:pt>
                <c:pt idx="8163">
                  <c:v>4.4219999999999997</c:v>
                </c:pt>
                <c:pt idx="8164">
                  <c:v>4.3599999999999985</c:v>
                </c:pt>
                <c:pt idx="8165">
                  <c:v>4.399</c:v>
                </c:pt>
                <c:pt idx="8166">
                  <c:v>4.4320000000000004</c:v>
                </c:pt>
                <c:pt idx="8167">
                  <c:v>4.4859999999999998</c:v>
                </c:pt>
                <c:pt idx="8168">
                  <c:v>4.375</c:v>
                </c:pt>
                <c:pt idx="8169">
                  <c:v>4.3839999999999995</c:v>
                </c:pt>
                <c:pt idx="8170">
                  <c:v>4.3819999999999997</c:v>
                </c:pt>
                <c:pt idx="8171">
                  <c:v>4.3979999999999926</c:v>
                </c:pt>
                <c:pt idx="8172">
                  <c:v>4.4109999999999996</c:v>
                </c:pt>
                <c:pt idx="8173">
                  <c:v>4.4649999999999945</c:v>
                </c:pt>
                <c:pt idx="8174">
                  <c:v>4.5060000000000002</c:v>
                </c:pt>
                <c:pt idx="8175">
                  <c:v>4.4980000000000002</c:v>
                </c:pt>
                <c:pt idx="8176">
                  <c:v>4.3410000000000002</c:v>
                </c:pt>
                <c:pt idx="8177">
                  <c:v>4.3529999999999927</c:v>
                </c:pt>
                <c:pt idx="8178">
                  <c:v>4.4279999999999955</c:v>
                </c:pt>
                <c:pt idx="8179">
                  <c:v>4.423</c:v>
                </c:pt>
                <c:pt idx="8180">
                  <c:v>4.4690000000000003</c:v>
                </c:pt>
                <c:pt idx="8181">
                  <c:v>4.3939999999999975</c:v>
                </c:pt>
                <c:pt idx="8182">
                  <c:v>4.4509999999999996</c:v>
                </c:pt>
                <c:pt idx="8183">
                  <c:v>4.41</c:v>
                </c:pt>
                <c:pt idx="8184">
                  <c:v>4.452</c:v>
                </c:pt>
                <c:pt idx="8185">
                  <c:v>4.4639999999999995</c:v>
                </c:pt>
                <c:pt idx="8186">
                  <c:v>4.4800000000000004</c:v>
                </c:pt>
                <c:pt idx="8187">
                  <c:v>4.5209999999999955</c:v>
                </c:pt>
                <c:pt idx="8188">
                  <c:v>4.5519999999999996</c:v>
                </c:pt>
                <c:pt idx="8189">
                  <c:v>4.4169999999999998</c:v>
                </c:pt>
                <c:pt idx="8190">
                  <c:v>4.4770000000000003</c:v>
                </c:pt>
                <c:pt idx="8191">
                  <c:v>4.4820000000000002</c:v>
                </c:pt>
                <c:pt idx="8192">
                  <c:v>4.46</c:v>
                </c:pt>
                <c:pt idx="8193">
                  <c:v>4.4300000000000024</c:v>
                </c:pt>
                <c:pt idx="8194">
                  <c:v>4.4219999999999997</c:v>
                </c:pt>
                <c:pt idx="8195">
                  <c:v>4.42</c:v>
                </c:pt>
                <c:pt idx="8196">
                  <c:v>4.4889999999999999</c:v>
                </c:pt>
                <c:pt idx="8197">
                  <c:v>4.3919999999999995</c:v>
                </c:pt>
                <c:pt idx="8198">
                  <c:v>4.4560000000000004</c:v>
                </c:pt>
                <c:pt idx="8199">
                  <c:v>4.5369999999999999</c:v>
                </c:pt>
                <c:pt idx="8200">
                  <c:v>4.3899999999999997</c:v>
                </c:pt>
                <c:pt idx="8201">
                  <c:v>4.49</c:v>
                </c:pt>
                <c:pt idx="8202">
                  <c:v>4.5010000000000003</c:v>
                </c:pt>
                <c:pt idx="8203">
                  <c:v>4.383</c:v>
                </c:pt>
                <c:pt idx="8204">
                  <c:v>4.3969999999999985</c:v>
                </c:pt>
                <c:pt idx="8205">
                  <c:v>4.4989999999999997</c:v>
                </c:pt>
                <c:pt idx="8206">
                  <c:v>4.3739999999999997</c:v>
                </c:pt>
                <c:pt idx="8207">
                  <c:v>0</c:v>
                </c:pt>
                <c:pt idx="8208">
                  <c:v>4.4039999999999999</c:v>
                </c:pt>
                <c:pt idx="8209">
                  <c:v>4.4409999999999998</c:v>
                </c:pt>
                <c:pt idx="8210">
                  <c:v>4.5039999999999996</c:v>
                </c:pt>
                <c:pt idx="8211">
                  <c:v>4.4290000000000003</c:v>
                </c:pt>
                <c:pt idx="8212">
                  <c:v>4.4269999999999996</c:v>
                </c:pt>
                <c:pt idx="8213">
                  <c:v>4.5010000000000003</c:v>
                </c:pt>
                <c:pt idx="8214">
                  <c:v>4.5039999999999996</c:v>
                </c:pt>
                <c:pt idx="8215">
                  <c:v>4.5979999999999945</c:v>
                </c:pt>
                <c:pt idx="8216">
                  <c:v>4.4950000000000001</c:v>
                </c:pt>
                <c:pt idx="8217">
                  <c:v>4.5539999999999985</c:v>
                </c:pt>
                <c:pt idx="8218">
                  <c:v>4.6779999999999955</c:v>
                </c:pt>
                <c:pt idx="8219">
                  <c:v>4.5519999999999996</c:v>
                </c:pt>
                <c:pt idx="8220">
                  <c:v>4.5869999999999997</c:v>
                </c:pt>
                <c:pt idx="8221">
                  <c:v>4.4729999999999999</c:v>
                </c:pt>
                <c:pt idx="8222">
                  <c:v>4.548</c:v>
                </c:pt>
                <c:pt idx="8223">
                  <c:v>4.6249999999999885</c:v>
                </c:pt>
                <c:pt idx="8224">
                  <c:v>4.6239999999999917</c:v>
                </c:pt>
                <c:pt idx="8225">
                  <c:v>4.5830000000000002</c:v>
                </c:pt>
                <c:pt idx="8226">
                  <c:v>4.492</c:v>
                </c:pt>
                <c:pt idx="8227">
                  <c:v>4.5730000000000004</c:v>
                </c:pt>
                <c:pt idx="8228">
                  <c:v>4.6159999999999917</c:v>
                </c:pt>
                <c:pt idx="8229">
                  <c:v>4.6579999999999933</c:v>
                </c:pt>
                <c:pt idx="8230">
                  <c:v>4.6229999999999913</c:v>
                </c:pt>
                <c:pt idx="8231">
                  <c:v>4.6979999999999933</c:v>
                </c:pt>
                <c:pt idx="8232">
                  <c:v>4.6979999999999933</c:v>
                </c:pt>
                <c:pt idx="8233">
                  <c:v>4.6249999999999885</c:v>
                </c:pt>
                <c:pt idx="8234">
                  <c:v>4.6169999999999956</c:v>
                </c:pt>
                <c:pt idx="8235">
                  <c:v>4.6349999999999945</c:v>
                </c:pt>
                <c:pt idx="8236">
                  <c:v>4.8119999999999985</c:v>
                </c:pt>
                <c:pt idx="8237">
                  <c:v>4.7069999999999999</c:v>
                </c:pt>
                <c:pt idx="8238">
                  <c:v>4.5739999999999998</c:v>
                </c:pt>
                <c:pt idx="8239">
                  <c:v>4.742</c:v>
                </c:pt>
                <c:pt idx="8240">
                  <c:v>4.6949999999999914</c:v>
                </c:pt>
                <c:pt idx="8241">
                  <c:v>4.5919999999999996</c:v>
                </c:pt>
                <c:pt idx="8242">
                  <c:v>4.6619999999999955</c:v>
                </c:pt>
                <c:pt idx="8243">
                  <c:v>4.6049999999999933</c:v>
                </c:pt>
                <c:pt idx="8244">
                  <c:v>4.5819999999999999</c:v>
                </c:pt>
                <c:pt idx="8245">
                  <c:v>4.74</c:v>
                </c:pt>
                <c:pt idx="8246">
                  <c:v>4.6619999999999955</c:v>
                </c:pt>
                <c:pt idx="8247">
                  <c:v>4.7139999999999995</c:v>
                </c:pt>
                <c:pt idx="8248">
                  <c:v>4.7699999999999996</c:v>
                </c:pt>
                <c:pt idx="8249">
                  <c:v>4.7089999999999996</c:v>
                </c:pt>
                <c:pt idx="8250">
                  <c:v>4.6479999999999926</c:v>
                </c:pt>
                <c:pt idx="8251">
                  <c:v>4.6229999999999913</c:v>
                </c:pt>
                <c:pt idx="8252">
                  <c:v>4.6269999999999945</c:v>
                </c:pt>
                <c:pt idx="8253">
                  <c:v>4.6229999999999913</c:v>
                </c:pt>
                <c:pt idx="8254">
                  <c:v>4.78</c:v>
                </c:pt>
                <c:pt idx="8255">
                  <c:v>4.726</c:v>
                </c:pt>
                <c:pt idx="8256">
                  <c:v>4.6459999999999955</c:v>
                </c:pt>
                <c:pt idx="8257">
                  <c:v>4.6469999999999985</c:v>
                </c:pt>
                <c:pt idx="8258">
                  <c:v>4.5880000000000001</c:v>
                </c:pt>
                <c:pt idx="8259">
                  <c:v>4.7329999999999997</c:v>
                </c:pt>
                <c:pt idx="8260">
                  <c:v>4.7329999999999997</c:v>
                </c:pt>
                <c:pt idx="8261">
                  <c:v>4.5730000000000004</c:v>
                </c:pt>
                <c:pt idx="8262">
                  <c:v>4.6639999999999926</c:v>
                </c:pt>
                <c:pt idx="8263">
                  <c:v>4.6649999999999885</c:v>
                </c:pt>
                <c:pt idx="8264">
                  <c:v>4.6109999999999927</c:v>
                </c:pt>
                <c:pt idx="8265">
                  <c:v>4.8669999999999956</c:v>
                </c:pt>
                <c:pt idx="8266">
                  <c:v>4.7679999999999945</c:v>
                </c:pt>
                <c:pt idx="8267">
                  <c:v>4.7359999999999998</c:v>
                </c:pt>
                <c:pt idx="8268">
                  <c:v>4.6599999999999975</c:v>
                </c:pt>
                <c:pt idx="8269">
                  <c:v>4.7649999999999926</c:v>
                </c:pt>
                <c:pt idx="8270">
                  <c:v>4.7699999999999996</c:v>
                </c:pt>
                <c:pt idx="8271">
                  <c:v>4.71</c:v>
                </c:pt>
                <c:pt idx="8272">
                  <c:v>4.7069999999999999</c:v>
                </c:pt>
                <c:pt idx="8273">
                  <c:v>4.6579999999999933</c:v>
                </c:pt>
                <c:pt idx="8274">
                  <c:v>4.6379999999999955</c:v>
                </c:pt>
                <c:pt idx="8275">
                  <c:v>4.718</c:v>
                </c:pt>
                <c:pt idx="8276">
                  <c:v>4.726</c:v>
                </c:pt>
                <c:pt idx="8277">
                  <c:v>4.7329999999999997</c:v>
                </c:pt>
                <c:pt idx="8278">
                  <c:v>4.6919999999999975</c:v>
                </c:pt>
                <c:pt idx="8279">
                  <c:v>4.8209999999999926</c:v>
                </c:pt>
                <c:pt idx="8280">
                  <c:v>4.6909999999999945</c:v>
                </c:pt>
                <c:pt idx="8281">
                  <c:v>4.8039999999999985</c:v>
                </c:pt>
                <c:pt idx="8282">
                  <c:v>4.8490000000000002</c:v>
                </c:pt>
                <c:pt idx="8283">
                  <c:v>4.6149999999999913</c:v>
                </c:pt>
                <c:pt idx="8284">
                  <c:v>4.6790000000000003</c:v>
                </c:pt>
                <c:pt idx="8285">
                  <c:v>4.6360000000000001</c:v>
                </c:pt>
                <c:pt idx="8286">
                  <c:v>4.6849999999999916</c:v>
                </c:pt>
                <c:pt idx="8287">
                  <c:v>4.7839999999999998</c:v>
                </c:pt>
                <c:pt idx="8288">
                  <c:v>4.8269999999999955</c:v>
                </c:pt>
                <c:pt idx="8289">
                  <c:v>4.9409999999999998</c:v>
                </c:pt>
                <c:pt idx="8290">
                  <c:v>4.9089999999999998</c:v>
                </c:pt>
                <c:pt idx="8291">
                  <c:v>4.8959999999999955</c:v>
                </c:pt>
                <c:pt idx="8292">
                  <c:v>4.91</c:v>
                </c:pt>
                <c:pt idx="8293">
                  <c:v>4.7619999999999996</c:v>
                </c:pt>
                <c:pt idx="8294">
                  <c:v>4.7430000000000003</c:v>
                </c:pt>
                <c:pt idx="8295">
                  <c:v>4.7279999999999927</c:v>
                </c:pt>
                <c:pt idx="8296">
                  <c:v>4.734</c:v>
                </c:pt>
                <c:pt idx="8297">
                  <c:v>4.8969999999999985</c:v>
                </c:pt>
                <c:pt idx="8298">
                  <c:v>4.9809999999999999</c:v>
                </c:pt>
                <c:pt idx="8299">
                  <c:v>4.7759999999999998</c:v>
                </c:pt>
                <c:pt idx="8300">
                  <c:v>4.7160000000000002</c:v>
                </c:pt>
                <c:pt idx="8301">
                  <c:v>4.968</c:v>
                </c:pt>
                <c:pt idx="8302">
                  <c:v>4.8899999999999997</c:v>
                </c:pt>
                <c:pt idx="8303">
                  <c:v>4.984</c:v>
                </c:pt>
                <c:pt idx="8304">
                  <c:v>4.9089999999999998</c:v>
                </c:pt>
                <c:pt idx="8305">
                  <c:v>4.8499999999999996</c:v>
                </c:pt>
                <c:pt idx="8306">
                  <c:v>4.923</c:v>
                </c:pt>
                <c:pt idx="8307">
                  <c:v>4.7990000000000004</c:v>
                </c:pt>
                <c:pt idx="8308">
                  <c:v>4.7839999999999998</c:v>
                </c:pt>
                <c:pt idx="8309">
                  <c:v>4.8839999999999995</c:v>
                </c:pt>
                <c:pt idx="8310">
                  <c:v>5.1149999999999913</c:v>
                </c:pt>
                <c:pt idx="8311">
                  <c:v>4.8079999999999945</c:v>
                </c:pt>
                <c:pt idx="8312">
                  <c:v>5.0239999999999965</c:v>
                </c:pt>
                <c:pt idx="8313">
                  <c:v>4.8849999999999945</c:v>
                </c:pt>
                <c:pt idx="8314">
                  <c:v>4.9760000000000071</c:v>
                </c:pt>
                <c:pt idx="8315">
                  <c:v>4.9359999999999999</c:v>
                </c:pt>
                <c:pt idx="8316">
                  <c:v>4.9249999999999945</c:v>
                </c:pt>
                <c:pt idx="8317">
                  <c:v>4.9119999999999999</c:v>
                </c:pt>
                <c:pt idx="8318">
                  <c:v>4.7919999999999998</c:v>
                </c:pt>
                <c:pt idx="8319">
                  <c:v>5.0199999999999996</c:v>
                </c:pt>
                <c:pt idx="8320">
                  <c:v>5.1079999999999917</c:v>
                </c:pt>
                <c:pt idx="8321">
                  <c:v>4.9029999999999996</c:v>
                </c:pt>
                <c:pt idx="8322">
                  <c:v>4.8310000000000004</c:v>
                </c:pt>
                <c:pt idx="8323">
                  <c:v>5.0709999999999997</c:v>
                </c:pt>
                <c:pt idx="8324">
                  <c:v>5.0780000000000003</c:v>
                </c:pt>
                <c:pt idx="8325">
                  <c:v>4.9859999999999998</c:v>
                </c:pt>
                <c:pt idx="8326">
                  <c:v>4.8469999999999995</c:v>
                </c:pt>
                <c:pt idx="8327">
                  <c:v>6.516</c:v>
                </c:pt>
                <c:pt idx="8328">
                  <c:v>5.1519999999999975</c:v>
                </c:pt>
                <c:pt idx="8329">
                  <c:v>5.0549999999999926</c:v>
                </c:pt>
                <c:pt idx="8330">
                  <c:v>5.2130000000000001</c:v>
                </c:pt>
                <c:pt idx="8331">
                  <c:v>4.968</c:v>
                </c:pt>
                <c:pt idx="8332">
                  <c:v>4.9779999999999998</c:v>
                </c:pt>
                <c:pt idx="8333">
                  <c:v>5.07</c:v>
                </c:pt>
                <c:pt idx="8334">
                  <c:v>4.9329999999999998</c:v>
                </c:pt>
                <c:pt idx="8335">
                  <c:v>5.0259999999999945</c:v>
                </c:pt>
                <c:pt idx="8336">
                  <c:v>4.95</c:v>
                </c:pt>
                <c:pt idx="8337">
                  <c:v>4.9639999999999995</c:v>
                </c:pt>
                <c:pt idx="8338">
                  <c:v>4.9770000000000003</c:v>
                </c:pt>
                <c:pt idx="8339">
                  <c:v>5.01</c:v>
                </c:pt>
                <c:pt idx="8340">
                  <c:v>5.0639999999999965</c:v>
                </c:pt>
                <c:pt idx="8341">
                  <c:v>5.0529999999999955</c:v>
                </c:pt>
                <c:pt idx="8342">
                  <c:v>5.0709999999999997</c:v>
                </c:pt>
                <c:pt idx="8343">
                  <c:v>5.085</c:v>
                </c:pt>
                <c:pt idx="8344">
                  <c:v>5.0190000000000001</c:v>
                </c:pt>
                <c:pt idx="8345">
                  <c:v>5.0590000000000002</c:v>
                </c:pt>
                <c:pt idx="8346">
                  <c:v>5.2039999999999997</c:v>
                </c:pt>
                <c:pt idx="8347">
                  <c:v>5.2469999999999999</c:v>
                </c:pt>
                <c:pt idx="8348">
                  <c:v>5.1019999999999985</c:v>
                </c:pt>
                <c:pt idx="8349">
                  <c:v>5.1279999999999886</c:v>
                </c:pt>
                <c:pt idx="8350">
                  <c:v>5.1059999999999945</c:v>
                </c:pt>
                <c:pt idx="8351">
                  <c:v>5.0359999999999996</c:v>
                </c:pt>
                <c:pt idx="8352">
                  <c:v>5.1079999999999917</c:v>
                </c:pt>
                <c:pt idx="8353">
                  <c:v>5.04</c:v>
                </c:pt>
                <c:pt idx="8354">
                  <c:v>5.0289999999999955</c:v>
                </c:pt>
                <c:pt idx="8355">
                  <c:v>5.2569999999999997</c:v>
                </c:pt>
                <c:pt idx="8356">
                  <c:v>5.0810000000000004</c:v>
                </c:pt>
                <c:pt idx="8357">
                  <c:v>5.3460000000000001</c:v>
                </c:pt>
                <c:pt idx="8358">
                  <c:v>5.1959999999999926</c:v>
                </c:pt>
                <c:pt idx="8359">
                  <c:v>5.0410000000000004</c:v>
                </c:pt>
                <c:pt idx="8360">
                  <c:v>5.1849999999999916</c:v>
                </c:pt>
                <c:pt idx="8361">
                  <c:v>5.1339999999999995</c:v>
                </c:pt>
                <c:pt idx="8362">
                  <c:v>5.3710000000000004</c:v>
                </c:pt>
                <c:pt idx="8363">
                  <c:v>5.1519999999999975</c:v>
                </c:pt>
                <c:pt idx="8364">
                  <c:v>5.109</c:v>
                </c:pt>
                <c:pt idx="8365">
                  <c:v>5.1719999999999997</c:v>
                </c:pt>
                <c:pt idx="8366">
                  <c:v>5.1749999999999945</c:v>
                </c:pt>
                <c:pt idx="8367">
                  <c:v>5.306</c:v>
                </c:pt>
                <c:pt idx="8368">
                  <c:v>5.173</c:v>
                </c:pt>
                <c:pt idx="8369">
                  <c:v>5.2510000000000003</c:v>
                </c:pt>
                <c:pt idx="8370">
                  <c:v>5.234</c:v>
                </c:pt>
                <c:pt idx="8371">
                  <c:v>5.298</c:v>
                </c:pt>
                <c:pt idx="8372">
                  <c:v>5.1989999999999945</c:v>
                </c:pt>
                <c:pt idx="8373">
                  <c:v>5.2549999999999955</c:v>
                </c:pt>
                <c:pt idx="8374">
                  <c:v>5.2969999999999997</c:v>
                </c:pt>
                <c:pt idx="8375">
                  <c:v>5.2069999999999999</c:v>
                </c:pt>
                <c:pt idx="8376">
                  <c:v>5.3229999999999933</c:v>
                </c:pt>
                <c:pt idx="8377">
                  <c:v>5.2949999999999955</c:v>
                </c:pt>
                <c:pt idx="8378">
                  <c:v>5.2750000000000004</c:v>
                </c:pt>
                <c:pt idx="8379">
                  <c:v>5.298</c:v>
                </c:pt>
                <c:pt idx="8380">
                  <c:v>5.3719999999999999</c:v>
                </c:pt>
                <c:pt idx="8381">
                  <c:v>5.2690000000000001</c:v>
                </c:pt>
                <c:pt idx="8382">
                  <c:v>5.149</c:v>
                </c:pt>
                <c:pt idx="8383">
                  <c:v>5.3239999999999945</c:v>
                </c:pt>
                <c:pt idx="8384">
                  <c:v>5.3209999999999926</c:v>
                </c:pt>
                <c:pt idx="8385">
                  <c:v>5.4239999999999995</c:v>
                </c:pt>
                <c:pt idx="8386">
                  <c:v>5.28</c:v>
                </c:pt>
                <c:pt idx="8387">
                  <c:v>5.45</c:v>
                </c:pt>
                <c:pt idx="8388">
                  <c:v>5.2060000000000004</c:v>
                </c:pt>
                <c:pt idx="8389">
                  <c:v>5.3330000000000002</c:v>
                </c:pt>
                <c:pt idx="8390">
                  <c:v>5.38</c:v>
                </c:pt>
                <c:pt idx="8391">
                  <c:v>5.2629999999999955</c:v>
                </c:pt>
                <c:pt idx="8392">
                  <c:v>5.3310000000000004</c:v>
                </c:pt>
                <c:pt idx="8393">
                  <c:v>5.4649999999999945</c:v>
                </c:pt>
                <c:pt idx="8394">
                  <c:v>5.2830000000000004</c:v>
                </c:pt>
                <c:pt idx="8395">
                  <c:v>5.282</c:v>
                </c:pt>
                <c:pt idx="8396">
                  <c:v>5.3339999999999996</c:v>
                </c:pt>
                <c:pt idx="8397">
                  <c:v>5.3449999999999926</c:v>
                </c:pt>
                <c:pt idx="8398">
                  <c:v>5.4</c:v>
                </c:pt>
                <c:pt idx="8399">
                  <c:v>5.35</c:v>
                </c:pt>
                <c:pt idx="8400">
                  <c:v>5.2910000000000004</c:v>
                </c:pt>
                <c:pt idx="8401">
                  <c:v>5.3339999999999996</c:v>
                </c:pt>
                <c:pt idx="8402">
                  <c:v>5.2510000000000003</c:v>
                </c:pt>
                <c:pt idx="8403">
                  <c:v>5.3739999999999997</c:v>
                </c:pt>
                <c:pt idx="8404">
                  <c:v>5.2610000000000001</c:v>
                </c:pt>
                <c:pt idx="8405">
                  <c:v>5.343</c:v>
                </c:pt>
                <c:pt idx="8406">
                  <c:v>5.4290000000000003</c:v>
                </c:pt>
                <c:pt idx="8407">
                  <c:v>5.3049999999999926</c:v>
                </c:pt>
                <c:pt idx="8408">
                  <c:v>5.4189999999999996</c:v>
                </c:pt>
                <c:pt idx="8409">
                  <c:v>5.2560000000000002</c:v>
                </c:pt>
                <c:pt idx="8410">
                  <c:v>5.24</c:v>
                </c:pt>
                <c:pt idx="8411">
                  <c:v>5.4109999999999996</c:v>
                </c:pt>
                <c:pt idx="8412">
                  <c:v>5.31</c:v>
                </c:pt>
                <c:pt idx="8413">
                  <c:v>5.4029999999999996</c:v>
                </c:pt>
                <c:pt idx="8414">
                  <c:v>5.2409999999999997</c:v>
                </c:pt>
                <c:pt idx="8415">
                  <c:v>5.3969999999999985</c:v>
                </c:pt>
                <c:pt idx="8416">
                  <c:v>5.5179999999999945</c:v>
                </c:pt>
                <c:pt idx="8417">
                  <c:v>5.4029999999999996</c:v>
                </c:pt>
                <c:pt idx="8418">
                  <c:v>5.3579999999999917</c:v>
                </c:pt>
                <c:pt idx="8419">
                  <c:v>5.4939999999999998</c:v>
                </c:pt>
                <c:pt idx="8420">
                  <c:v>5.4880000000000004</c:v>
                </c:pt>
                <c:pt idx="8421">
                  <c:v>5.3460000000000001</c:v>
                </c:pt>
                <c:pt idx="8422">
                  <c:v>5.2229999999999945</c:v>
                </c:pt>
                <c:pt idx="8423">
                  <c:v>5.2779999999999996</c:v>
                </c:pt>
                <c:pt idx="8424">
                  <c:v>5.2350000000000003</c:v>
                </c:pt>
                <c:pt idx="8425">
                  <c:v>5.1249999999999885</c:v>
                </c:pt>
                <c:pt idx="8426">
                  <c:v>5.3019999999999996</c:v>
                </c:pt>
                <c:pt idx="8427">
                  <c:v>5.1749999999999945</c:v>
                </c:pt>
                <c:pt idx="8428">
                  <c:v>5.2669999999999995</c:v>
                </c:pt>
                <c:pt idx="8429">
                  <c:v>5.3119999999999985</c:v>
                </c:pt>
                <c:pt idx="8430">
                  <c:v>5.2320000000000002</c:v>
                </c:pt>
                <c:pt idx="8431">
                  <c:v>5.2809999999999997</c:v>
                </c:pt>
                <c:pt idx="8432">
                  <c:v>5.1289999999999916</c:v>
                </c:pt>
                <c:pt idx="8433">
                  <c:v>5.2530000000000001</c:v>
                </c:pt>
                <c:pt idx="8434">
                  <c:v>5.2370000000000001</c:v>
                </c:pt>
                <c:pt idx="8435">
                  <c:v>5.4109999999999996</c:v>
                </c:pt>
                <c:pt idx="8436">
                  <c:v>5.242</c:v>
                </c:pt>
                <c:pt idx="8437">
                  <c:v>5.2850000000000001</c:v>
                </c:pt>
                <c:pt idx="8438">
                  <c:v>5.2119999999999997</c:v>
                </c:pt>
                <c:pt idx="8439">
                  <c:v>5.2229999999999945</c:v>
                </c:pt>
                <c:pt idx="8440">
                  <c:v>5.415</c:v>
                </c:pt>
                <c:pt idx="8441">
                  <c:v>5.1509999999999945</c:v>
                </c:pt>
                <c:pt idx="8442">
                  <c:v>5.1859999999999955</c:v>
                </c:pt>
                <c:pt idx="8443">
                  <c:v>5.2210000000000001</c:v>
                </c:pt>
                <c:pt idx="8444">
                  <c:v>5.2750000000000004</c:v>
                </c:pt>
                <c:pt idx="8445">
                  <c:v>5.0949999999999926</c:v>
                </c:pt>
                <c:pt idx="8446">
                  <c:v>5.2080000000000002</c:v>
                </c:pt>
                <c:pt idx="8447">
                  <c:v>5.4300000000000024</c:v>
                </c:pt>
                <c:pt idx="8448">
                  <c:v>5.2430000000000003</c:v>
                </c:pt>
                <c:pt idx="8449">
                  <c:v>5.1629999999999914</c:v>
                </c:pt>
                <c:pt idx="8450">
                  <c:v>5.2</c:v>
                </c:pt>
                <c:pt idx="8451">
                  <c:v>5.1760000000000002</c:v>
                </c:pt>
                <c:pt idx="8452">
                  <c:v>5.173</c:v>
                </c:pt>
                <c:pt idx="8453">
                  <c:v>5.2450000000000001</c:v>
                </c:pt>
                <c:pt idx="8454">
                  <c:v>5.2030000000000003</c:v>
                </c:pt>
                <c:pt idx="8455">
                  <c:v>5.2350000000000003</c:v>
                </c:pt>
                <c:pt idx="8456">
                  <c:v>5.1669999999999945</c:v>
                </c:pt>
                <c:pt idx="8457">
                  <c:v>5.05</c:v>
                </c:pt>
                <c:pt idx="8458">
                  <c:v>5.0810000000000004</c:v>
                </c:pt>
                <c:pt idx="8459">
                  <c:v>5.1269999999999945</c:v>
                </c:pt>
                <c:pt idx="8460">
                  <c:v>5.1099999999999985</c:v>
                </c:pt>
                <c:pt idx="8461">
                  <c:v>5.0789999999999997</c:v>
                </c:pt>
                <c:pt idx="8462">
                  <c:v>5.1229999999999913</c:v>
                </c:pt>
                <c:pt idx="8463">
                  <c:v>5.0549999999999926</c:v>
                </c:pt>
                <c:pt idx="8464">
                  <c:v>5.0759999999999996</c:v>
                </c:pt>
                <c:pt idx="8465">
                  <c:v>5.1529999999999916</c:v>
                </c:pt>
                <c:pt idx="8466">
                  <c:v>5.39</c:v>
                </c:pt>
                <c:pt idx="8467">
                  <c:v>4.9779999999999998</c:v>
                </c:pt>
                <c:pt idx="8468">
                  <c:v>5.0289999999999955</c:v>
                </c:pt>
                <c:pt idx="8469">
                  <c:v>5.0709999999999997</c:v>
                </c:pt>
                <c:pt idx="8470">
                  <c:v>5.1629999999999914</c:v>
                </c:pt>
                <c:pt idx="8471">
                  <c:v>5.0309999999999997</c:v>
                </c:pt>
                <c:pt idx="8472">
                  <c:v>5</c:v>
                </c:pt>
                <c:pt idx="8473">
                  <c:v>5.1229999999999913</c:v>
                </c:pt>
                <c:pt idx="8474">
                  <c:v>5.0539999999999985</c:v>
                </c:pt>
                <c:pt idx="8475">
                  <c:v>5.0269999999999975</c:v>
                </c:pt>
                <c:pt idx="8476">
                  <c:v>4.9790000000000081</c:v>
                </c:pt>
                <c:pt idx="8477">
                  <c:v>5.077</c:v>
                </c:pt>
                <c:pt idx="8478">
                  <c:v>4.9809999999999999</c:v>
                </c:pt>
                <c:pt idx="8479">
                  <c:v>5.0259999999999945</c:v>
                </c:pt>
                <c:pt idx="8480">
                  <c:v>4.9279999999999955</c:v>
                </c:pt>
                <c:pt idx="8481">
                  <c:v>4.9269999999999996</c:v>
                </c:pt>
                <c:pt idx="8482">
                  <c:v>4.9459999999999997</c:v>
                </c:pt>
                <c:pt idx="8483">
                  <c:v>4.9909999999999997</c:v>
                </c:pt>
                <c:pt idx="8484">
                  <c:v>5.0289999999999955</c:v>
                </c:pt>
                <c:pt idx="8485">
                  <c:v>5.0739999999999998</c:v>
                </c:pt>
                <c:pt idx="8486">
                  <c:v>0</c:v>
                </c:pt>
                <c:pt idx="8487">
                  <c:v>5.1589999999999945</c:v>
                </c:pt>
                <c:pt idx="8488">
                  <c:v>4.9850000000000003</c:v>
                </c:pt>
                <c:pt idx="8489">
                  <c:v>4.9420000000000002</c:v>
                </c:pt>
                <c:pt idx="8490">
                  <c:v>4.8669999999999956</c:v>
                </c:pt>
                <c:pt idx="8491">
                  <c:v>5.0119999999999996</c:v>
                </c:pt>
                <c:pt idx="8492">
                  <c:v>4.9039999999999999</c:v>
                </c:pt>
                <c:pt idx="8493">
                  <c:v>4.8519999999999985</c:v>
                </c:pt>
                <c:pt idx="8494">
                  <c:v>4.8760000000000003</c:v>
                </c:pt>
                <c:pt idx="8495">
                  <c:v>4.8939999999999975</c:v>
                </c:pt>
                <c:pt idx="8496">
                  <c:v>4.8679999999999914</c:v>
                </c:pt>
                <c:pt idx="8497">
                  <c:v>5.03</c:v>
                </c:pt>
                <c:pt idx="8498">
                  <c:v>4.8719999999999999</c:v>
                </c:pt>
                <c:pt idx="8499">
                  <c:v>4.8380000000000001</c:v>
                </c:pt>
                <c:pt idx="8500">
                  <c:v>4.9290000000000003</c:v>
                </c:pt>
                <c:pt idx="8501">
                  <c:v>4.8269999999999955</c:v>
                </c:pt>
                <c:pt idx="8502">
                  <c:v>4.9450000000000003</c:v>
                </c:pt>
                <c:pt idx="8503">
                  <c:v>4.8179999999999916</c:v>
                </c:pt>
                <c:pt idx="8504">
                  <c:v>4.8919999999999995</c:v>
                </c:pt>
                <c:pt idx="8505">
                  <c:v>4.7069999999999999</c:v>
                </c:pt>
                <c:pt idx="8506">
                  <c:v>4.75</c:v>
                </c:pt>
                <c:pt idx="8507">
                  <c:v>4.7930000000000001</c:v>
                </c:pt>
                <c:pt idx="8508">
                  <c:v>4.7380000000000004</c:v>
                </c:pt>
                <c:pt idx="8509">
                  <c:v>4.7060000000000004</c:v>
                </c:pt>
                <c:pt idx="8510">
                  <c:v>4.7350000000000003</c:v>
                </c:pt>
                <c:pt idx="8511">
                  <c:v>4.8039999999999985</c:v>
                </c:pt>
                <c:pt idx="8512">
                  <c:v>4.8129999999999926</c:v>
                </c:pt>
                <c:pt idx="8513">
                  <c:v>4.8289999999999926</c:v>
                </c:pt>
                <c:pt idx="8514">
                  <c:v>4.7519999999999998</c:v>
                </c:pt>
                <c:pt idx="8515">
                  <c:v>4.742</c:v>
                </c:pt>
                <c:pt idx="8516">
                  <c:v>4.7450000000000001</c:v>
                </c:pt>
                <c:pt idx="8517">
                  <c:v>4.7359999999999998</c:v>
                </c:pt>
                <c:pt idx="8518">
                  <c:v>4.7450000000000001</c:v>
                </c:pt>
                <c:pt idx="8519">
                  <c:v>4.7709999999999999</c:v>
                </c:pt>
                <c:pt idx="8520">
                  <c:v>4.6619999999999955</c:v>
                </c:pt>
                <c:pt idx="8521">
                  <c:v>4.7409999999999997</c:v>
                </c:pt>
                <c:pt idx="8522">
                  <c:v>4.681</c:v>
                </c:pt>
                <c:pt idx="8523">
                  <c:v>4.7839999999999998</c:v>
                </c:pt>
                <c:pt idx="8524">
                  <c:v>4.7239999999999975</c:v>
                </c:pt>
                <c:pt idx="8525">
                  <c:v>4.7389999999999999</c:v>
                </c:pt>
                <c:pt idx="8526">
                  <c:v>4.6659999999999933</c:v>
                </c:pt>
                <c:pt idx="8527">
                  <c:v>4.6529999999999916</c:v>
                </c:pt>
                <c:pt idx="8528">
                  <c:v>4.6189999999999927</c:v>
                </c:pt>
                <c:pt idx="8529">
                  <c:v>4.6899999999999995</c:v>
                </c:pt>
                <c:pt idx="8530">
                  <c:v>4.7510000000000003</c:v>
                </c:pt>
                <c:pt idx="8531">
                  <c:v>4.6929999999999916</c:v>
                </c:pt>
                <c:pt idx="8532">
                  <c:v>4.6179999999999914</c:v>
                </c:pt>
                <c:pt idx="8533">
                  <c:v>4.5330000000000004</c:v>
                </c:pt>
                <c:pt idx="8534">
                  <c:v>4.6159999999999917</c:v>
                </c:pt>
                <c:pt idx="8535">
                  <c:v>4.5549999999999926</c:v>
                </c:pt>
                <c:pt idx="8536">
                  <c:v>4.6689999999999916</c:v>
                </c:pt>
                <c:pt idx="8537">
                  <c:v>4.4690000000000003</c:v>
                </c:pt>
                <c:pt idx="8538">
                  <c:v>4.5549999999999926</c:v>
                </c:pt>
                <c:pt idx="8539">
                  <c:v>4.5539999999999985</c:v>
                </c:pt>
                <c:pt idx="8540">
                  <c:v>4.58</c:v>
                </c:pt>
                <c:pt idx="8541">
                  <c:v>4.6019999999999985</c:v>
                </c:pt>
                <c:pt idx="8542">
                  <c:v>4.641</c:v>
                </c:pt>
                <c:pt idx="8543">
                  <c:v>4.5209999999999955</c:v>
                </c:pt>
                <c:pt idx="8544">
                  <c:v>4.4760000000000071</c:v>
                </c:pt>
                <c:pt idx="8545">
                  <c:v>4.556</c:v>
                </c:pt>
                <c:pt idx="8546">
                  <c:v>4.5810000000000004</c:v>
                </c:pt>
                <c:pt idx="8547">
                  <c:v>4.5839999999999996</c:v>
                </c:pt>
                <c:pt idx="8548">
                  <c:v>4.4829999999999997</c:v>
                </c:pt>
                <c:pt idx="8549">
                  <c:v>4.5049999999999955</c:v>
                </c:pt>
                <c:pt idx="8550">
                  <c:v>4.5830000000000002</c:v>
                </c:pt>
                <c:pt idx="8551">
                  <c:v>4.5529999999999955</c:v>
                </c:pt>
                <c:pt idx="8552">
                  <c:v>4.4370000000000003</c:v>
                </c:pt>
                <c:pt idx="8553">
                  <c:v>4.6219999999999946</c:v>
                </c:pt>
                <c:pt idx="8554">
                  <c:v>4.5279999999999916</c:v>
                </c:pt>
                <c:pt idx="8555">
                  <c:v>4.508</c:v>
                </c:pt>
                <c:pt idx="8556">
                  <c:v>4.5389999999999997</c:v>
                </c:pt>
                <c:pt idx="8557">
                  <c:v>4.4029999999999996</c:v>
                </c:pt>
                <c:pt idx="8558">
                  <c:v>4.468</c:v>
                </c:pt>
                <c:pt idx="8559">
                  <c:v>4.5249999999999932</c:v>
                </c:pt>
                <c:pt idx="8560">
                  <c:v>4.5490000000000004</c:v>
                </c:pt>
                <c:pt idx="8561">
                  <c:v>4.53</c:v>
                </c:pt>
                <c:pt idx="8562">
                  <c:v>4.4560000000000004</c:v>
                </c:pt>
                <c:pt idx="8563">
                  <c:v>4.4859999999999998</c:v>
                </c:pt>
                <c:pt idx="8564">
                  <c:v>4.4459999999999997</c:v>
                </c:pt>
                <c:pt idx="8565">
                  <c:v>4.3499999999999996</c:v>
                </c:pt>
                <c:pt idx="8566">
                  <c:v>4.3849999999999945</c:v>
                </c:pt>
                <c:pt idx="8567">
                  <c:v>4.4530000000000003</c:v>
                </c:pt>
                <c:pt idx="8568">
                  <c:v>4.4160000000000004</c:v>
                </c:pt>
                <c:pt idx="8569">
                  <c:v>4.4450000000000003</c:v>
                </c:pt>
                <c:pt idx="8570">
                  <c:v>4.4420000000000002</c:v>
                </c:pt>
                <c:pt idx="8571">
                  <c:v>4.4489999999999998</c:v>
                </c:pt>
                <c:pt idx="8572">
                  <c:v>4.5819999999999999</c:v>
                </c:pt>
                <c:pt idx="8573">
                  <c:v>4.3869999999999996</c:v>
                </c:pt>
                <c:pt idx="8574">
                  <c:v>4.375</c:v>
                </c:pt>
                <c:pt idx="8575">
                  <c:v>4.4189999999999996</c:v>
                </c:pt>
                <c:pt idx="8576">
                  <c:v>4.41</c:v>
                </c:pt>
                <c:pt idx="8577">
                  <c:v>4.3949999999999916</c:v>
                </c:pt>
                <c:pt idx="8578">
                  <c:v>4.4969999999999999</c:v>
                </c:pt>
                <c:pt idx="8579">
                  <c:v>4.516</c:v>
                </c:pt>
                <c:pt idx="8580">
                  <c:v>4.508</c:v>
                </c:pt>
                <c:pt idx="8581">
                  <c:v>4.4660000000000002</c:v>
                </c:pt>
                <c:pt idx="8582">
                  <c:v>4.4669999999999996</c:v>
                </c:pt>
                <c:pt idx="8583">
                  <c:v>4.2969999999999997</c:v>
                </c:pt>
                <c:pt idx="8584">
                  <c:v>4.5019999999999998</c:v>
                </c:pt>
                <c:pt idx="8585">
                  <c:v>4.4450000000000003</c:v>
                </c:pt>
                <c:pt idx="8586">
                  <c:v>4.5359999999999996</c:v>
                </c:pt>
                <c:pt idx="8587">
                  <c:v>4.4039999999999999</c:v>
                </c:pt>
                <c:pt idx="8588">
                  <c:v>4.3739999999999997</c:v>
                </c:pt>
                <c:pt idx="8589">
                  <c:v>4.4560000000000004</c:v>
                </c:pt>
                <c:pt idx="8590">
                  <c:v>4.4089999999999998</c:v>
                </c:pt>
                <c:pt idx="8591">
                  <c:v>4.3149999999999933</c:v>
                </c:pt>
                <c:pt idx="8592">
                  <c:v>4.4260000000000002</c:v>
                </c:pt>
                <c:pt idx="8593">
                  <c:v>4.4980000000000002</c:v>
                </c:pt>
                <c:pt idx="8594">
                  <c:v>4.3689999999999927</c:v>
                </c:pt>
                <c:pt idx="8595">
                  <c:v>4.4649999999999945</c:v>
                </c:pt>
                <c:pt idx="8596">
                  <c:v>4.5510000000000002</c:v>
                </c:pt>
                <c:pt idx="8597">
                  <c:v>4.4889999999999999</c:v>
                </c:pt>
                <c:pt idx="8598">
                  <c:v>4.4939999999999998</c:v>
                </c:pt>
                <c:pt idx="8599">
                  <c:v>4.3639999999999946</c:v>
                </c:pt>
                <c:pt idx="8600">
                  <c:v>4.4610000000000003</c:v>
                </c:pt>
                <c:pt idx="8601">
                  <c:v>4.4269999999999996</c:v>
                </c:pt>
                <c:pt idx="8602">
                  <c:v>4.4539999999999997</c:v>
                </c:pt>
                <c:pt idx="8603">
                  <c:v>4.4239999999999995</c:v>
                </c:pt>
                <c:pt idx="8604">
                  <c:v>4.4800000000000004</c:v>
                </c:pt>
                <c:pt idx="8605">
                  <c:v>4.4029999999999996</c:v>
                </c:pt>
                <c:pt idx="8606">
                  <c:v>4.3499999999999996</c:v>
                </c:pt>
                <c:pt idx="8607">
                  <c:v>4.4450000000000003</c:v>
                </c:pt>
                <c:pt idx="8608">
                  <c:v>4.5539999999999985</c:v>
                </c:pt>
                <c:pt idx="8609">
                  <c:v>4.4630000000000001</c:v>
                </c:pt>
                <c:pt idx="8610">
                  <c:v>4.4400000000000004</c:v>
                </c:pt>
                <c:pt idx="8611">
                  <c:v>4.4450000000000003</c:v>
                </c:pt>
                <c:pt idx="8612">
                  <c:v>4.4029999999999996</c:v>
                </c:pt>
                <c:pt idx="8613">
                  <c:v>4.4649999999999945</c:v>
                </c:pt>
                <c:pt idx="8614">
                  <c:v>4.6319999999999997</c:v>
                </c:pt>
                <c:pt idx="8615">
                  <c:v>4.4809999999999999</c:v>
                </c:pt>
                <c:pt idx="8616">
                  <c:v>4.5510000000000002</c:v>
                </c:pt>
                <c:pt idx="8617">
                  <c:v>4.5430000000000001</c:v>
                </c:pt>
                <c:pt idx="8618">
                  <c:v>4.6159999999999917</c:v>
                </c:pt>
                <c:pt idx="8619">
                  <c:v>4.5069999999999997</c:v>
                </c:pt>
                <c:pt idx="8620">
                  <c:v>4.51</c:v>
                </c:pt>
                <c:pt idx="8621">
                  <c:v>4.5789999999999997</c:v>
                </c:pt>
                <c:pt idx="8622">
                  <c:v>4.4980000000000002</c:v>
                </c:pt>
                <c:pt idx="8623">
                  <c:v>4.4909999999999997</c:v>
                </c:pt>
                <c:pt idx="8624">
                  <c:v>4.5110000000000001</c:v>
                </c:pt>
                <c:pt idx="8625">
                  <c:v>4.4989999999999997</c:v>
                </c:pt>
                <c:pt idx="8626">
                  <c:v>4.5569999999999995</c:v>
                </c:pt>
                <c:pt idx="8627">
                  <c:v>4.6939999999999955</c:v>
                </c:pt>
                <c:pt idx="8628">
                  <c:v>4.5469999999999997</c:v>
                </c:pt>
                <c:pt idx="8629">
                  <c:v>4.6390000000000002</c:v>
                </c:pt>
                <c:pt idx="8630">
                  <c:v>4.5519999999999996</c:v>
                </c:pt>
                <c:pt idx="8631">
                  <c:v>4.6899999999999995</c:v>
                </c:pt>
                <c:pt idx="8632">
                  <c:v>4.5190000000000001</c:v>
                </c:pt>
                <c:pt idx="8633">
                  <c:v>4.5239999999999965</c:v>
                </c:pt>
                <c:pt idx="8634">
                  <c:v>4.5169999999999995</c:v>
                </c:pt>
                <c:pt idx="8635">
                  <c:v>4.46</c:v>
                </c:pt>
                <c:pt idx="8636">
                  <c:v>4.58</c:v>
                </c:pt>
                <c:pt idx="8637">
                  <c:v>4.5629999999999926</c:v>
                </c:pt>
                <c:pt idx="8638">
                  <c:v>4.5819999999999999</c:v>
                </c:pt>
                <c:pt idx="8639">
                  <c:v>4.5969999999999995</c:v>
                </c:pt>
                <c:pt idx="8640">
                  <c:v>4.7560000000000002</c:v>
                </c:pt>
                <c:pt idx="8641">
                  <c:v>4.734</c:v>
                </c:pt>
                <c:pt idx="8642">
                  <c:v>4.5209999999999955</c:v>
                </c:pt>
                <c:pt idx="8643">
                  <c:v>4.5510000000000002</c:v>
                </c:pt>
                <c:pt idx="8644">
                  <c:v>4.5490000000000004</c:v>
                </c:pt>
                <c:pt idx="8645">
                  <c:v>4.6129999999999933</c:v>
                </c:pt>
                <c:pt idx="8646">
                  <c:v>4.63</c:v>
                </c:pt>
                <c:pt idx="8647">
                  <c:v>4.5469999999999997</c:v>
                </c:pt>
                <c:pt idx="8648">
                  <c:v>4.6629999999999914</c:v>
                </c:pt>
                <c:pt idx="8649">
                  <c:v>4.556</c:v>
                </c:pt>
                <c:pt idx="8650">
                  <c:v>4.7130000000000001</c:v>
                </c:pt>
                <c:pt idx="8651">
                  <c:v>4.7210000000000001</c:v>
                </c:pt>
                <c:pt idx="8652">
                  <c:v>4.7679999999999945</c:v>
                </c:pt>
                <c:pt idx="8653">
                  <c:v>4.5919999999999996</c:v>
                </c:pt>
                <c:pt idx="8654">
                  <c:v>4.7249999999999917</c:v>
                </c:pt>
                <c:pt idx="8655">
                  <c:v>4.6569999999999965</c:v>
                </c:pt>
                <c:pt idx="8656">
                  <c:v>4.5830000000000002</c:v>
                </c:pt>
                <c:pt idx="8657">
                  <c:v>4.7089999999999996</c:v>
                </c:pt>
                <c:pt idx="8658">
                  <c:v>4.8760000000000003</c:v>
                </c:pt>
                <c:pt idx="8659">
                  <c:v>5.03</c:v>
                </c:pt>
                <c:pt idx="8660">
                  <c:v>4.6259999999999915</c:v>
                </c:pt>
                <c:pt idx="8661">
                  <c:v>4.673</c:v>
                </c:pt>
                <c:pt idx="8662">
                  <c:v>4.6879999999999926</c:v>
                </c:pt>
                <c:pt idx="8663">
                  <c:v>4.7380000000000004</c:v>
                </c:pt>
                <c:pt idx="8664">
                  <c:v>4.7269999999999985</c:v>
                </c:pt>
                <c:pt idx="8665">
                  <c:v>5.0330000000000004</c:v>
                </c:pt>
                <c:pt idx="8666">
                  <c:v>4.7869999999999999</c:v>
                </c:pt>
                <c:pt idx="8667">
                  <c:v>4.7839999999999998</c:v>
                </c:pt>
                <c:pt idx="8668">
                  <c:v>4.7649999999999926</c:v>
                </c:pt>
                <c:pt idx="8669">
                  <c:v>4.7480000000000002</c:v>
                </c:pt>
                <c:pt idx="8670">
                  <c:v>4.6259999999999915</c:v>
                </c:pt>
                <c:pt idx="8671">
                  <c:v>4.7830000000000004</c:v>
                </c:pt>
                <c:pt idx="8672">
                  <c:v>4.7089999999999996</c:v>
                </c:pt>
                <c:pt idx="8673">
                  <c:v>4.6349999999999945</c:v>
                </c:pt>
                <c:pt idx="8674">
                  <c:v>4.8780000000000001</c:v>
                </c:pt>
                <c:pt idx="8675">
                  <c:v>4.7009999999999996</c:v>
                </c:pt>
                <c:pt idx="8676">
                  <c:v>4.7910000000000004</c:v>
                </c:pt>
                <c:pt idx="8677">
                  <c:v>4.8860000000000001</c:v>
                </c:pt>
                <c:pt idx="8678">
                  <c:v>4.8249999999999913</c:v>
                </c:pt>
                <c:pt idx="8679">
                  <c:v>4.7990000000000004</c:v>
                </c:pt>
                <c:pt idx="8680">
                  <c:v>4.6959999999999926</c:v>
                </c:pt>
                <c:pt idx="8681">
                  <c:v>4.7069999999999999</c:v>
                </c:pt>
                <c:pt idx="8682">
                  <c:v>4.8129999999999926</c:v>
                </c:pt>
                <c:pt idx="8683">
                  <c:v>4.851</c:v>
                </c:pt>
                <c:pt idx="8684">
                  <c:v>4.8609999999999927</c:v>
                </c:pt>
                <c:pt idx="8685">
                  <c:v>4.7949999999999955</c:v>
                </c:pt>
                <c:pt idx="8686">
                  <c:v>4.8199999999999985</c:v>
                </c:pt>
                <c:pt idx="8687">
                  <c:v>4.6989999999999945</c:v>
                </c:pt>
                <c:pt idx="8688">
                  <c:v>4.9329999999999998</c:v>
                </c:pt>
                <c:pt idx="8689">
                  <c:v>4.8929999999999945</c:v>
                </c:pt>
                <c:pt idx="8690">
                  <c:v>4.9180000000000001</c:v>
                </c:pt>
                <c:pt idx="8691">
                  <c:v>4.9829999999999997</c:v>
                </c:pt>
                <c:pt idx="8692">
                  <c:v>4.8039999999999985</c:v>
                </c:pt>
                <c:pt idx="8693">
                  <c:v>4.8330000000000002</c:v>
                </c:pt>
                <c:pt idx="8694">
                  <c:v>4.7990000000000004</c:v>
                </c:pt>
                <c:pt idx="8695">
                  <c:v>4.851</c:v>
                </c:pt>
                <c:pt idx="8696">
                  <c:v>4.7990000000000004</c:v>
                </c:pt>
                <c:pt idx="8697">
                  <c:v>4.8310000000000004</c:v>
                </c:pt>
                <c:pt idx="8698">
                  <c:v>4.8769999999999998</c:v>
                </c:pt>
                <c:pt idx="8699">
                  <c:v>4.87</c:v>
                </c:pt>
                <c:pt idx="8700">
                  <c:v>4.7750000000000004</c:v>
                </c:pt>
                <c:pt idx="8701">
                  <c:v>4.8609999999999927</c:v>
                </c:pt>
                <c:pt idx="8702">
                  <c:v>4.8549999999999933</c:v>
                </c:pt>
                <c:pt idx="8703">
                  <c:v>4.9569999999999999</c:v>
                </c:pt>
                <c:pt idx="8704">
                  <c:v>4.8479999999999945</c:v>
                </c:pt>
                <c:pt idx="8705">
                  <c:v>4.9029999999999996</c:v>
                </c:pt>
                <c:pt idx="8706">
                  <c:v>4.8730000000000002</c:v>
                </c:pt>
                <c:pt idx="8707">
                  <c:v>4.91</c:v>
                </c:pt>
                <c:pt idx="8708">
                  <c:v>4.9050000000000002</c:v>
                </c:pt>
                <c:pt idx="8709">
                  <c:v>4.9749999999999996</c:v>
                </c:pt>
                <c:pt idx="8710">
                  <c:v>4.9059999999999997</c:v>
                </c:pt>
                <c:pt idx="8711">
                  <c:v>4.9370000000000003</c:v>
                </c:pt>
                <c:pt idx="8712">
                  <c:v>5</c:v>
                </c:pt>
                <c:pt idx="8713">
                  <c:v>4.9560000000000004</c:v>
                </c:pt>
                <c:pt idx="8714">
                  <c:v>4.984</c:v>
                </c:pt>
                <c:pt idx="8715">
                  <c:v>5.0659999999999945</c:v>
                </c:pt>
                <c:pt idx="8716">
                  <c:v>4.9939999999999998</c:v>
                </c:pt>
                <c:pt idx="8717">
                  <c:v>4.9530000000000003</c:v>
                </c:pt>
                <c:pt idx="8718">
                  <c:v>4.9009999999999998</c:v>
                </c:pt>
                <c:pt idx="8719">
                  <c:v>5.0449999999999955</c:v>
                </c:pt>
                <c:pt idx="8720">
                  <c:v>5.14</c:v>
                </c:pt>
                <c:pt idx="8721">
                  <c:v>5.25</c:v>
                </c:pt>
                <c:pt idx="8722">
                  <c:v>4.8239999999999945</c:v>
                </c:pt>
                <c:pt idx="8723">
                  <c:v>5.01</c:v>
                </c:pt>
                <c:pt idx="8724">
                  <c:v>4.9770000000000003</c:v>
                </c:pt>
                <c:pt idx="8725">
                  <c:v>5.1449999999999916</c:v>
                </c:pt>
                <c:pt idx="8726">
                  <c:v>4.99</c:v>
                </c:pt>
                <c:pt idx="8727">
                  <c:v>5.0380000000000003</c:v>
                </c:pt>
                <c:pt idx="8728">
                  <c:v>5.0060000000000002</c:v>
                </c:pt>
                <c:pt idx="8729">
                  <c:v>4.9829999999999997</c:v>
                </c:pt>
                <c:pt idx="8730">
                  <c:v>5.1790000000000003</c:v>
                </c:pt>
                <c:pt idx="8731">
                  <c:v>5.1939999999999955</c:v>
                </c:pt>
                <c:pt idx="8732">
                  <c:v>5.0590000000000002</c:v>
                </c:pt>
                <c:pt idx="8733">
                  <c:v>5.0380000000000003</c:v>
                </c:pt>
                <c:pt idx="8734">
                  <c:v>5.1499999999999995</c:v>
                </c:pt>
                <c:pt idx="8735">
                  <c:v>5.0110000000000001</c:v>
                </c:pt>
                <c:pt idx="8736">
                  <c:v>5.2460000000000004</c:v>
                </c:pt>
                <c:pt idx="8737">
                  <c:v>5.0789999999999997</c:v>
                </c:pt>
                <c:pt idx="8738">
                  <c:v>4.9969999999999999</c:v>
                </c:pt>
                <c:pt idx="8739">
                  <c:v>5.09</c:v>
                </c:pt>
                <c:pt idx="8740">
                  <c:v>5.0720000000000001</c:v>
                </c:pt>
                <c:pt idx="8741">
                  <c:v>5.0969999999999995</c:v>
                </c:pt>
                <c:pt idx="8742">
                  <c:v>5.2219999999999995</c:v>
                </c:pt>
                <c:pt idx="8743">
                  <c:v>5.0960000000000001</c:v>
                </c:pt>
                <c:pt idx="8744">
                  <c:v>5.2309999999999999</c:v>
                </c:pt>
                <c:pt idx="8745">
                  <c:v>5.0169999999999995</c:v>
                </c:pt>
                <c:pt idx="8746">
                  <c:v>5.2460000000000004</c:v>
                </c:pt>
                <c:pt idx="8747">
                  <c:v>5.1269999999999945</c:v>
                </c:pt>
                <c:pt idx="8748">
                  <c:v>5.2409999999999997</c:v>
                </c:pt>
                <c:pt idx="8749">
                  <c:v>5.2649999999999926</c:v>
                </c:pt>
                <c:pt idx="8750">
                  <c:v>5.1829999999999945</c:v>
                </c:pt>
                <c:pt idx="8751">
                  <c:v>5.1499999999999995</c:v>
                </c:pt>
                <c:pt idx="8752">
                  <c:v>5.2469999999999999</c:v>
                </c:pt>
                <c:pt idx="8753">
                  <c:v>5.1239999999999917</c:v>
                </c:pt>
                <c:pt idx="8754">
                  <c:v>5.2089999999999996</c:v>
                </c:pt>
                <c:pt idx="8755">
                  <c:v>5.1769999999999996</c:v>
                </c:pt>
                <c:pt idx="8756">
                  <c:v>5.0730000000000004</c:v>
                </c:pt>
                <c:pt idx="8757">
                  <c:v>5.1419999999999995</c:v>
                </c:pt>
                <c:pt idx="8758">
                  <c:v>5.1499999999999995</c:v>
                </c:pt>
                <c:pt idx="8759">
                  <c:v>5.1959999999999926</c:v>
                </c:pt>
                <c:pt idx="8760">
                  <c:v>5.2859999999999996</c:v>
                </c:pt>
                <c:pt idx="8761">
                  <c:v>5.2229999999999945</c:v>
                </c:pt>
                <c:pt idx="8762">
                  <c:v>5.2910000000000004</c:v>
                </c:pt>
                <c:pt idx="8763">
                  <c:v>5.2290000000000001</c:v>
                </c:pt>
                <c:pt idx="8764">
                  <c:v>5.1769999999999996</c:v>
                </c:pt>
                <c:pt idx="8765">
                  <c:v>5.1829999999999945</c:v>
                </c:pt>
                <c:pt idx="8766">
                  <c:v>5.2460000000000004</c:v>
                </c:pt>
                <c:pt idx="8767">
                  <c:v>5.2450000000000001</c:v>
                </c:pt>
                <c:pt idx="8768">
                  <c:v>5.29</c:v>
                </c:pt>
                <c:pt idx="8769">
                  <c:v>5.3039999999999985</c:v>
                </c:pt>
                <c:pt idx="8770">
                  <c:v>5.1790000000000003</c:v>
                </c:pt>
                <c:pt idx="8771">
                  <c:v>5.3460000000000001</c:v>
                </c:pt>
                <c:pt idx="8772">
                  <c:v>5.3199999999999985</c:v>
                </c:pt>
                <c:pt idx="8773">
                  <c:v>5.25</c:v>
                </c:pt>
                <c:pt idx="8774">
                  <c:v>5.3229999999999933</c:v>
                </c:pt>
                <c:pt idx="8775">
                  <c:v>5.2619999999999996</c:v>
                </c:pt>
                <c:pt idx="8776">
                  <c:v>5.4160000000000004</c:v>
                </c:pt>
                <c:pt idx="8777">
                  <c:v>5.2539999999999996</c:v>
                </c:pt>
                <c:pt idx="8778">
                  <c:v>5.2759999999999998</c:v>
                </c:pt>
                <c:pt idx="8779">
                  <c:v>5.2969999999999997</c:v>
                </c:pt>
                <c:pt idx="8780">
                  <c:v>5.3039999999999985</c:v>
                </c:pt>
                <c:pt idx="8781">
                  <c:v>5.2839999999999998</c:v>
                </c:pt>
                <c:pt idx="8782">
                  <c:v>5.2169999999999996</c:v>
                </c:pt>
                <c:pt idx="8783">
                  <c:v>5.4089999999999998</c:v>
                </c:pt>
                <c:pt idx="8784">
                  <c:v>5.2619999999999996</c:v>
                </c:pt>
                <c:pt idx="8785">
                  <c:v>5.1479999999999926</c:v>
                </c:pt>
                <c:pt idx="8786">
                  <c:v>5.37</c:v>
                </c:pt>
                <c:pt idx="8787">
                  <c:v>5.1509999999999945</c:v>
                </c:pt>
                <c:pt idx="8788">
                  <c:v>5.2569999999999997</c:v>
                </c:pt>
                <c:pt idx="8789">
                  <c:v>5.3649999999999913</c:v>
                </c:pt>
                <c:pt idx="8790">
                  <c:v>5.2229999999999945</c:v>
                </c:pt>
                <c:pt idx="8791">
                  <c:v>5.1890000000000001</c:v>
                </c:pt>
                <c:pt idx="8792">
                  <c:v>5.26</c:v>
                </c:pt>
                <c:pt idx="8793">
                  <c:v>5.3239999999999945</c:v>
                </c:pt>
                <c:pt idx="8794">
                  <c:v>5.2610000000000001</c:v>
                </c:pt>
                <c:pt idx="8795">
                  <c:v>5.3639999999999946</c:v>
                </c:pt>
                <c:pt idx="8796">
                  <c:v>5.3559999999999945</c:v>
                </c:pt>
                <c:pt idx="8797">
                  <c:v>5.173</c:v>
                </c:pt>
                <c:pt idx="8798">
                  <c:v>5.1849999999999916</c:v>
                </c:pt>
                <c:pt idx="8799">
                  <c:v>5.484</c:v>
                </c:pt>
                <c:pt idx="8800">
                  <c:v>5.3109999999999955</c:v>
                </c:pt>
                <c:pt idx="8801">
                  <c:v>5.3469999999999995</c:v>
                </c:pt>
                <c:pt idx="8802">
                  <c:v>5.1569999999999965</c:v>
                </c:pt>
                <c:pt idx="8803">
                  <c:v>5.1599999999999975</c:v>
                </c:pt>
                <c:pt idx="8804">
                  <c:v>5.1909999999999945</c:v>
                </c:pt>
                <c:pt idx="8805">
                  <c:v>5.2210000000000001</c:v>
                </c:pt>
                <c:pt idx="8806">
                  <c:v>5.3719999999999999</c:v>
                </c:pt>
                <c:pt idx="8807">
                  <c:v>5.0939999999999985</c:v>
                </c:pt>
                <c:pt idx="8808">
                  <c:v>5.3269999999999955</c:v>
                </c:pt>
                <c:pt idx="8809">
                  <c:v>5.1589999999999945</c:v>
                </c:pt>
                <c:pt idx="8810">
                  <c:v>5.1839999999999975</c:v>
                </c:pt>
                <c:pt idx="8811">
                  <c:v>5.3879999999999955</c:v>
                </c:pt>
                <c:pt idx="8812">
                  <c:v>5.133</c:v>
                </c:pt>
                <c:pt idx="8813">
                  <c:v>5.2869999999999999</c:v>
                </c:pt>
                <c:pt idx="8814">
                  <c:v>5.2880000000000003</c:v>
                </c:pt>
                <c:pt idx="8815">
                  <c:v>5.1609999999999916</c:v>
                </c:pt>
                <c:pt idx="8816">
                  <c:v>5.1989999999999945</c:v>
                </c:pt>
                <c:pt idx="8817">
                  <c:v>5.1909999999999945</c:v>
                </c:pt>
                <c:pt idx="8818">
                  <c:v>5.22</c:v>
                </c:pt>
                <c:pt idx="8819">
                  <c:v>5.1429999999999945</c:v>
                </c:pt>
                <c:pt idx="8820">
                  <c:v>5.2249999999999917</c:v>
                </c:pt>
                <c:pt idx="8821">
                  <c:v>5.1689999999999916</c:v>
                </c:pt>
                <c:pt idx="8822">
                  <c:v>5.1909999999999945</c:v>
                </c:pt>
                <c:pt idx="8823">
                  <c:v>5.1829999999999945</c:v>
                </c:pt>
                <c:pt idx="8824">
                  <c:v>5.077</c:v>
                </c:pt>
                <c:pt idx="8825">
                  <c:v>5.133</c:v>
                </c:pt>
                <c:pt idx="8826">
                  <c:v>5.2130000000000001</c:v>
                </c:pt>
                <c:pt idx="8827">
                  <c:v>5.1159999999999917</c:v>
                </c:pt>
                <c:pt idx="8828">
                  <c:v>5.1919999999999975</c:v>
                </c:pt>
                <c:pt idx="8829">
                  <c:v>5.1449999999999916</c:v>
                </c:pt>
                <c:pt idx="8830">
                  <c:v>5.274</c:v>
                </c:pt>
                <c:pt idx="8831">
                  <c:v>5.1019999999999985</c:v>
                </c:pt>
                <c:pt idx="8832">
                  <c:v>5.109</c:v>
                </c:pt>
                <c:pt idx="8833">
                  <c:v>5.1239999999999917</c:v>
                </c:pt>
                <c:pt idx="8834">
                  <c:v>5.1589999999999945</c:v>
                </c:pt>
                <c:pt idx="8835">
                  <c:v>5.0949999999999926</c:v>
                </c:pt>
                <c:pt idx="8836">
                  <c:v>5.0789999999999997</c:v>
                </c:pt>
                <c:pt idx="8837">
                  <c:v>5.1019999999999985</c:v>
                </c:pt>
                <c:pt idx="8838">
                  <c:v>5.149</c:v>
                </c:pt>
                <c:pt idx="8839">
                  <c:v>5.069</c:v>
                </c:pt>
                <c:pt idx="8840">
                  <c:v>5.1339999999999995</c:v>
                </c:pt>
                <c:pt idx="8841">
                  <c:v>5.1819999999999995</c:v>
                </c:pt>
                <c:pt idx="8842">
                  <c:v>5.1689999999999916</c:v>
                </c:pt>
                <c:pt idx="8843">
                  <c:v>5.24</c:v>
                </c:pt>
                <c:pt idx="8844">
                  <c:v>4.99</c:v>
                </c:pt>
                <c:pt idx="8845">
                  <c:v>5.0599999999999996</c:v>
                </c:pt>
                <c:pt idx="8846">
                  <c:v>5.0529999999999955</c:v>
                </c:pt>
                <c:pt idx="8847">
                  <c:v>4.9960000000000004</c:v>
                </c:pt>
                <c:pt idx="8848">
                  <c:v>4.9219999999999997</c:v>
                </c:pt>
                <c:pt idx="8849">
                  <c:v>5.0380000000000003</c:v>
                </c:pt>
                <c:pt idx="8850">
                  <c:v>4.9160000000000004</c:v>
                </c:pt>
                <c:pt idx="8851">
                  <c:v>4.9550000000000001</c:v>
                </c:pt>
                <c:pt idx="8852">
                  <c:v>5.0539999999999985</c:v>
                </c:pt>
                <c:pt idx="8853">
                  <c:v>5.0380000000000003</c:v>
                </c:pt>
                <c:pt idx="8854">
                  <c:v>5.0139999999999985</c:v>
                </c:pt>
                <c:pt idx="8855">
                  <c:v>4.9800000000000004</c:v>
                </c:pt>
                <c:pt idx="8856">
                  <c:v>5.1199999999999966</c:v>
                </c:pt>
                <c:pt idx="8857">
                  <c:v>5.0389999999999997</c:v>
                </c:pt>
                <c:pt idx="8858">
                  <c:v>5.032</c:v>
                </c:pt>
                <c:pt idx="8859">
                  <c:v>4.9569999999999999</c:v>
                </c:pt>
                <c:pt idx="8860">
                  <c:v>5.0190000000000001</c:v>
                </c:pt>
                <c:pt idx="8861">
                  <c:v>4.9589999999999996</c:v>
                </c:pt>
                <c:pt idx="8862">
                  <c:v>4.9720000000000004</c:v>
                </c:pt>
                <c:pt idx="8863">
                  <c:v>5.0419999999999998</c:v>
                </c:pt>
                <c:pt idx="8864">
                  <c:v>4.95</c:v>
                </c:pt>
                <c:pt idx="8865">
                  <c:v>4.9189999999999996</c:v>
                </c:pt>
                <c:pt idx="8866">
                  <c:v>4.907</c:v>
                </c:pt>
                <c:pt idx="8867">
                  <c:v>4.9720000000000004</c:v>
                </c:pt>
                <c:pt idx="8868">
                  <c:v>4.9379999999999997</c:v>
                </c:pt>
                <c:pt idx="8869">
                  <c:v>4.9379999999999997</c:v>
                </c:pt>
                <c:pt idx="8870">
                  <c:v>4.9279999999999955</c:v>
                </c:pt>
                <c:pt idx="8871">
                  <c:v>4.9790000000000081</c:v>
                </c:pt>
                <c:pt idx="8872">
                  <c:v>4.8919999999999995</c:v>
                </c:pt>
                <c:pt idx="8873">
                  <c:v>4.9589999999999996</c:v>
                </c:pt>
                <c:pt idx="8874">
                  <c:v>4.8269999999999955</c:v>
                </c:pt>
                <c:pt idx="8875">
                  <c:v>4.8919999999999995</c:v>
                </c:pt>
                <c:pt idx="8876">
                  <c:v>4.9169999999999998</c:v>
                </c:pt>
                <c:pt idx="8877">
                  <c:v>4.9470000000000001</c:v>
                </c:pt>
                <c:pt idx="8878">
                  <c:v>4.8369999999999997</c:v>
                </c:pt>
                <c:pt idx="8879">
                  <c:v>4.9950000000000001</c:v>
                </c:pt>
                <c:pt idx="8880">
                  <c:v>4.851</c:v>
                </c:pt>
                <c:pt idx="8881">
                  <c:v>5.0039999999999996</c:v>
                </c:pt>
                <c:pt idx="8882">
                  <c:v>5.0469999999999997</c:v>
                </c:pt>
                <c:pt idx="8883">
                  <c:v>4.9219999999999997</c:v>
                </c:pt>
                <c:pt idx="8884">
                  <c:v>4.8259999999999916</c:v>
                </c:pt>
                <c:pt idx="8885">
                  <c:v>5.1139999999999946</c:v>
                </c:pt>
                <c:pt idx="8886">
                  <c:v>4.9359999999999999</c:v>
                </c:pt>
                <c:pt idx="8887">
                  <c:v>5.032</c:v>
                </c:pt>
                <c:pt idx="8888">
                  <c:v>4.95</c:v>
                </c:pt>
                <c:pt idx="8889">
                  <c:v>5.0219999999999985</c:v>
                </c:pt>
                <c:pt idx="8890">
                  <c:v>4.9569999999999999</c:v>
                </c:pt>
                <c:pt idx="8891">
                  <c:v>4.8719999999999999</c:v>
                </c:pt>
                <c:pt idx="8892">
                  <c:v>4.8619999999999965</c:v>
                </c:pt>
                <c:pt idx="8893">
                  <c:v>5.0259999999999945</c:v>
                </c:pt>
                <c:pt idx="8894">
                  <c:v>4.8579999999999917</c:v>
                </c:pt>
                <c:pt idx="8895">
                  <c:v>4.9269999999999996</c:v>
                </c:pt>
                <c:pt idx="8896">
                  <c:v>4.8390000000000004</c:v>
                </c:pt>
                <c:pt idx="8897">
                  <c:v>4.9409999999999998</c:v>
                </c:pt>
                <c:pt idx="8898">
                  <c:v>4.8439999999999985</c:v>
                </c:pt>
                <c:pt idx="8899">
                  <c:v>4.758</c:v>
                </c:pt>
                <c:pt idx="8900">
                  <c:v>4.84</c:v>
                </c:pt>
                <c:pt idx="8901">
                  <c:v>4.923</c:v>
                </c:pt>
                <c:pt idx="8902">
                  <c:v>4.7869999999999999</c:v>
                </c:pt>
                <c:pt idx="8903">
                  <c:v>4.851</c:v>
                </c:pt>
                <c:pt idx="8904">
                  <c:v>5.0609999999999955</c:v>
                </c:pt>
                <c:pt idx="8905">
                  <c:v>4.8019999999999996</c:v>
                </c:pt>
                <c:pt idx="8906">
                  <c:v>4.8569999999999975</c:v>
                </c:pt>
                <c:pt idx="8907">
                  <c:v>4.8490000000000002</c:v>
                </c:pt>
                <c:pt idx="8908">
                  <c:v>4.7949999999999955</c:v>
                </c:pt>
                <c:pt idx="8909">
                  <c:v>4.7309999999999999</c:v>
                </c:pt>
                <c:pt idx="8910">
                  <c:v>4.7309999999999999</c:v>
                </c:pt>
                <c:pt idx="8911">
                  <c:v>4.8609999999999927</c:v>
                </c:pt>
                <c:pt idx="8912">
                  <c:v>4.71</c:v>
                </c:pt>
                <c:pt idx="8913">
                  <c:v>4.7210000000000001</c:v>
                </c:pt>
                <c:pt idx="8914">
                  <c:v>4.79</c:v>
                </c:pt>
                <c:pt idx="8915">
                  <c:v>4.8710000000000004</c:v>
                </c:pt>
                <c:pt idx="8916">
                  <c:v>4.71</c:v>
                </c:pt>
                <c:pt idx="8917">
                  <c:v>4.8679999999999914</c:v>
                </c:pt>
                <c:pt idx="8918">
                  <c:v>4.6949999999999914</c:v>
                </c:pt>
                <c:pt idx="8919">
                  <c:v>4.6439999999999975</c:v>
                </c:pt>
                <c:pt idx="8920">
                  <c:v>4.6749999999999945</c:v>
                </c:pt>
                <c:pt idx="8921">
                  <c:v>4.726</c:v>
                </c:pt>
                <c:pt idx="8922">
                  <c:v>4.79</c:v>
                </c:pt>
                <c:pt idx="8923">
                  <c:v>4.7269999999999985</c:v>
                </c:pt>
                <c:pt idx="8924">
                  <c:v>4.7709999999999999</c:v>
                </c:pt>
                <c:pt idx="8925">
                  <c:v>4.6559999999999926</c:v>
                </c:pt>
                <c:pt idx="8926">
                  <c:v>4.7869999999999999</c:v>
                </c:pt>
                <c:pt idx="8927">
                  <c:v>4.6899999999999995</c:v>
                </c:pt>
                <c:pt idx="8928">
                  <c:v>4.5730000000000004</c:v>
                </c:pt>
                <c:pt idx="8929">
                  <c:v>4.5449999999999955</c:v>
                </c:pt>
                <c:pt idx="8930">
                  <c:v>4.6859999999999955</c:v>
                </c:pt>
                <c:pt idx="8931">
                  <c:v>4.6249999999999885</c:v>
                </c:pt>
                <c:pt idx="8932">
                  <c:v>4.569</c:v>
                </c:pt>
                <c:pt idx="8933">
                  <c:v>4.6069999999999975</c:v>
                </c:pt>
                <c:pt idx="8934">
                  <c:v>4.6609999999999916</c:v>
                </c:pt>
                <c:pt idx="8935">
                  <c:v>4.5709999999999997</c:v>
                </c:pt>
                <c:pt idx="8936">
                  <c:v>4.6019999999999985</c:v>
                </c:pt>
                <c:pt idx="8937">
                  <c:v>4.6239999999999917</c:v>
                </c:pt>
                <c:pt idx="8938">
                  <c:v>4.5309999999999997</c:v>
                </c:pt>
                <c:pt idx="8939">
                  <c:v>4.548</c:v>
                </c:pt>
                <c:pt idx="8940">
                  <c:v>4.4329999999999998</c:v>
                </c:pt>
                <c:pt idx="8941">
                  <c:v>4.5019999999999998</c:v>
                </c:pt>
                <c:pt idx="8942">
                  <c:v>4.585</c:v>
                </c:pt>
                <c:pt idx="8943">
                  <c:v>4.6099999999999985</c:v>
                </c:pt>
                <c:pt idx="8944">
                  <c:v>4.6379999999999955</c:v>
                </c:pt>
                <c:pt idx="8945">
                  <c:v>4.4580000000000002</c:v>
                </c:pt>
                <c:pt idx="8946">
                  <c:v>4.4690000000000003</c:v>
                </c:pt>
                <c:pt idx="8947">
                  <c:v>4.4800000000000004</c:v>
                </c:pt>
                <c:pt idx="8948">
                  <c:v>4.4630000000000001</c:v>
                </c:pt>
                <c:pt idx="8949">
                  <c:v>4.415</c:v>
                </c:pt>
                <c:pt idx="8950">
                  <c:v>4.5179999999999945</c:v>
                </c:pt>
                <c:pt idx="8951">
                  <c:v>4.5090000000000003</c:v>
                </c:pt>
                <c:pt idx="8952">
                  <c:v>4.5739999999999998</c:v>
                </c:pt>
                <c:pt idx="8953">
                  <c:v>4.5229999999999926</c:v>
                </c:pt>
                <c:pt idx="8954">
                  <c:v>4.5510000000000002</c:v>
                </c:pt>
                <c:pt idx="8955">
                  <c:v>4.6149999999999913</c:v>
                </c:pt>
                <c:pt idx="8956">
                  <c:v>4.4740000000000002</c:v>
                </c:pt>
                <c:pt idx="8957">
                  <c:v>4.444</c:v>
                </c:pt>
                <c:pt idx="8958">
                  <c:v>4.4409999999999998</c:v>
                </c:pt>
                <c:pt idx="8959">
                  <c:v>4.54</c:v>
                </c:pt>
                <c:pt idx="8960">
                  <c:v>4.5149999999999926</c:v>
                </c:pt>
                <c:pt idx="8961">
                  <c:v>4.3689999999999927</c:v>
                </c:pt>
                <c:pt idx="8962">
                  <c:v>4.4969999999999999</c:v>
                </c:pt>
                <c:pt idx="8963">
                  <c:v>4.4930000000000003</c:v>
                </c:pt>
                <c:pt idx="8964">
                  <c:v>4.4749999999999996</c:v>
                </c:pt>
                <c:pt idx="8965">
                  <c:v>4.4509999999999996</c:v>
                </c:pt>
                <c:pt idx="8966">
                  <c:v>4.5649999999999933</c:v>
                </c:pt>
                <c:pt idx="8967">
                  <c:v>4.5069999999999997</c:v>
                </c:pt>
                <c:pt idx="8968">
                  <c:v>4.5679999999999916</c:v>
                </c:pt>
                <c:pt idx="8969">
                  <c:v>4.5979999999999945</c:v>
                </c:pt>
                <c:pt idx="8970">
                  <c:v>4.42</c:v>
                </c:pt>
                <c:pt idx="8971">
                  <c:v>4.4470000000000001</c:v>
                </c:pt>
                <c:pt idx="8972">
                  <c:v>4.3959999999999955</c:v>
                </c:pt>
                <c:pt idx="8973">
                  <c:v>4.5010000000000003</c:v>
                </c:pt>
                <c:pt idx="8974">
                  <c:v>4.9530000000000003</c:v>
                </c:pt>
                <c:pt idx="8975">
                  <c:v>4.5529999999999955</c:v>
                </c:pt>
                <c:pt idx="8976">
                  <c:v>4.4530000000000003</c:v>
                </c:pt>
                <c:pt idx="8977">
                  <c:v>4.3710000000000004</c:v>
                </c:pt>
                <c:pt idx="8978">
                  <c:v>4.4340000000000002</c:v>
                </c:pt>
                <c:pt idx="8979">
                  <c:v>4.4320000000000004</c:v>
                </c:pt>
                <c:pt idx="8980">
                  <c:v>4.4020000000000001</c:v>
                </c:pt>
                <c:pt idx="8981">
                  <c:v>4.4539999999999997</c:v>
                </c:pt>
                <c:pt idx="8982">
                  <c:v>4.5179999999999945</c:v>
                </c:pt>
                <c:pt idx="8983">
                  <c:v>4.468</c:v>
                </c:pt>
                <c:pt idx="8984">
                  <c:v>4.5169999999999995</c:v>
                </c:pt>
                <c:pt idx="8985">
                  <c:v>4.415</c:v>
                </c:pt>
                <c:pt idx="8986">
                  <c:v>4.4619999999999997</c:v>
                </c:pt>
                <c:pt idx="8987">
                  <c:v>4.4770000000000003</c:v>
                </c:pt>
                <c:pt idx="8988">
                  <c:v>4.4269999999999996</c:v>
                </c:pt>
                <c:pt idx="8989">
                  <c:v>4.431000000000008</c:v>
                </c:pt>
                <c:pt idx="8990">
                  <c:v>4.3609999999999927</c:v>
                </c:pt>
                <c:pt idx="8991">
                  <c:v>4.3519999999999985</c:v>
                </c:pt>
                <c:pt idx="8992">
                  <c:v>4.4390000000000081</c:v>
                </c:pt>
                <c:pt idx="8993">
                  <c:v>4.4459999999999997</c:v>
                </c:pt>
                <c:pt idx="8994">
                  <c:v>4.4160000000000004</c:v>
                </c:pt>
                <c:pt idx="8995">
                  <c:v>4.4809999999999999</c:v>
                </c:pt>
                <c:pt idx="8996">
                  <c:v>4.4390000000000081</c:v>
                </c:pt>
                <c:pt idx="8997">
                  <c:v>4.5750000000000002</c:v>
                </c:pt>
                <c:pt idx="8998">
                  <c:v>4.5219999999999985</c:v>
                </c:pt>
                <c:pt idx="8999">
                  <c:v>4.508</c:v>
                </c:pt>
                <c:pt idx="9000">
                  <c:v>4.3689999999999927</c:v>
                </c:pt>
                <c:pt idx="9001">
                  <c:v>4.4710000000000081</c:v>
                </c:pt>
                <c:pt idx="9002">
                  <c:v>4.569</c:v>
                </c:pt>
                <c:pt idx="9003">
                  <c:v>4.5309999999999997</c:v>
                </c:pt>
                <c:pt idx="9004">
                  <c:v>4.5110000000000001</c:v>
                </c:pt>
                <c:pt idx="9005">
                  <c:v>4.5309999999999997</c:v>
                </c:pt>
                <c:pt idx="9006">
                  <c:v>4.4390000000000081</c:v>
                </c:pt>
                <c:pt idx="9007">
                  <c:v>4.4509999999999996</c:v>
                </c:pt>
                <c:pt idx="9008">
                  <c:v>4.6739999999999995</c:v>
                </c:pt>
                <c:pt idx="9009">
                  <c:v>4.4760000000000071</c:v>
                </c:pt>
                <c:pt idx="9010">
                  <c:v>4.5469999999999997</c:v>
                </c:pt>
                <c:pt idx="9011">
                  <c:v>4.4390000000000081</c:v>
                </c:pt>
                <c:pt idx="9012">
                  <c:v>4.5239999999999965</c:v>
                </c:pt>
                <c:pt idx="9013">
                  <c:v>4.468</c:v>
                </c:pt>
                <c:pt idx="9014">
                  <c:v>4.4370000000000003</c:v>
                </c:pt>
                <c:pt idx="9015">
                  <c:v>4.3879999999999955</c:v>
                </c:pt>
                <c:pt idx="9016">
                  <c:v>4.6019999999999985</c:v>
                </c:pt>
                <c:pt idx="9017">
                  <c:v>4.6179999999999914</c:v>
                </c:pt>
                <c:pt idx="9018">
                  <c:v>4.37</c:v>
                </c:pt>
                <c:pt idx="9019">
                  <c:v>4.5460000000000003</c:v>
                </c:pt>
                <c:pt idx="9020">
                  <c:v>4.516</c:v>
                </c:pt>
                <c:pt idx="9021">
                  <c:v>4.5539999999999985</c:v>
                </c:pt>
                <c:pt idx="9022">
                  <c:v>4.4820000000000002</c:v>
                </c:pt>
                <c:pt idx="9023">
                  <c:v>4.6609999999999916</c:v>
                </c:pt>
                <c:pt idx="9024">
                  <c:v>4.4889999999999999</c:v>
                </c:pt>
                <c:pt idx="9025">
                  <c:v>4.5590000000000002</c:v>
                </c:pt>
                <c:pt idx="9026">
                  <c:v>4.5460000000000003</c:v>
                </c:pt>
                <c:pt idx="9027">
                  <c:v>4.5579999999999945</c:v>
                </c:pt>
                <c:pt idx="9028">
                  <c:v>4.5339999999999998</c:v>
                </c:pt>
                <c:pt idx="9029">
                  <c:v>4.6129999999999933</c:v>
                </c:pt>
                <c:pt idx="9030">
                  <c:v>4.5199999999999996</c:v>
                </c:pt>
                <c:pt idx="9031">
                  <c:v>4.5389999999999997</c:v>
                </c:pt>
                <c:pt idx="9032">
                  <c:v>4.5860000000000003</c:v>
                </c:pt>
                <c:pt idx="9033">
                  <c:v>4.7809999999999997</c:v>
                </c:pt>
                <c:pt idx="9034">
                  <c:v>4.6429999999999945</c:v>
                </c:pt>
                <c:pt idx="9035">
                  <c:v>4.601</c:v>
                </c:pt>
                <c:pt idx="9036">
                  <c:v>4.5209999999999955</c:v>
                </c:pt>
                <c:pt idx="9037">
                  <c:v>4.5709999999999997</c:v>
                </c:pt>
                <c:pt idx="9038">
                  <c:v>4.681</c:v>
                </c:pt>
                <c:pt idx="9039">
                  <c:v>4.6129999999999933</c:v>
                </c:pt>
                <c:pt idx="9040">
                  <c:v>4.6269999999999945</c:v>
                </c:pt>
                <c:pt idx="9041">
                  <c:v>4.5569999999999995</c:v>
                </c:pt>
                <c:pt idx="9042">
                  <c:v>4.6619999999999955</c:v>
                </c:pt>
                <c:pt idx="9043">
                  <c:v>4.7519999999999998</c:v>
                </c:pt>
                <c:pt idx="9044">
                  <c:v>4.75</c:v>
                </c:pt>
                <c:pt idx="9045">
                  <c:v>4.6689999999999916</c:v>
                </c:pt>
                <c:pt idx="9046">
                  <c:v>4.6169999999999956</c:v>
                </c:pt>
                <c:pt idx="9047">
                  <c:v>4.6899999999999995</c:v>
                </c:pt>
                <c:pt idx="9048">
                  <c:v>4.6399999999999997</c:v>
                </c:pt>
                <c:pt idx="9049">
                  <c:v>4.6360000000000001</c:v>
                </c:pt>
                <c:pt idx="9050">
                  <c:v>4.5810000000000004</c:v>
                </c:pt>
                <c:pt idx="9051">
                  <c:v>4.6419999999999995</c:v>
                </c:pt>
                <c:pt idx="9052">
                  <c:v>4.5999999999999996</c:v>
                </c:pt>
                <c:pt idx="9053">
                  <c:v>4.6559999999999926</c:v>
                </c:pt>
                <c:pt idx="9054">
                  <c:v>4.6360000000000001</c:v>
                </c:pt>
                <c:pt idx="9055">
                  <c:v>4.7089999999999996</c:v>
                </c:pt>
                <c:pt idx="9056">
                  <c:v>4.633</c:v>
                </c:pt>
                <c:pt idx="9057">
                  <c:v>4.7329999999999997</c:v>
                </c:pt>
                <c:pt idx="9058">
                  <c:v>4.7759999999999998</c:v>
                </c:pt>
                <c:pt idx="9059">
                  <c:v>4.6169999999999956</c:v>
                </c:pt>
                <c:pt idx="9060">
                  <c:v>4.6419999999999995</c:v>
                </c:pt>
                <c:pt idx="9061">
                  <c:v>4.7060000000000004</c:v>
                </c:pt>
                <c:pt idx="9062">
                  <c:v>4.8229999999999933</c:v>
                </c:pt>
                <c:pt idx="9063">
                  <c:v>4.7139999999999995</c:v>
                </c:pt>
                <c:pt idx="9064">
                  <c:v>4.7939999999999996</c:v>
                </c:pt>
                <c:pt idx="9065">
                  <c:v>4.6499999999999995</c:v>
                </c:pt>
                <c:pt idx="9066">
                  <c:v>4.7610000000000001</c:v>
                </c:pt>
                <c:pt idx="9067">
                  <c:v>4.7370000000000001</c:v>
                </c:pt>
                <c:pt idx="9068">
                  <c:v>4.6390000000000002</c:v>
                </c:pt>
                <c:pt idx="9069">
                  <c:v>4.7839999999999998</c:v>
                </c:pt>
                <c:pt idx="9070">
                  <c:v>4.8380000000000001</c:v>
                </c:pt>
                <c:pt idx="9071">
                  <c:v>4.7269999999999985</c:v>
                </c:pt>
                <c:pt idx="9072">
                  <c:v>4.6839999999999975</c:v>
                </c:pt>
                <c:pt idx="9073">
                  <c:v>4.8129999999999926</c:v>
                </c:pt>
                <c:pt idx="9074">
                  <c:v>5.0119999999999996</c:v>
                </c:pt>
                <c:pt idx="9075">
                  <c:v>4.7629999999999955</c:v>
                </c:pt>
                <c:pt idx="9076">
                  <c:v>4.9710000000000081</c:v>
                </c:pt>
                <c:pt idx="9077">
                  <c:v>4.7329999999999997</c:v>
                </c:pt>
                <c:pt idx="9078">
                  <c:v>4.7519999999999998</c:v>
                </c:pt>
                <c:pt idx="9079">
                  <c:v>4.7229999999999945</c:v>
                </c:pt>
                <c:pt idx="9080">
                  <c:v>4.7060000000000004</c:v>
                </c:pt>
                <c:pt idx="9081">
                  <c:v>4.8819999999999997</c:v>
                </c:pt>
                <c:pt idx="9082">
                  <c:v>4.74</c:v>
                </c:pt>
                <c:pt idx="9083">
                  <c:v>4.6369999999999996</c:v>
                </c:pt>
                <c:pt idx="9084">
                  <c:v>4.7469999999999999</c:v>
                </c:pt>
                <c:pt idx="9085">
                  <c:v>4.6949999999999914</c:v>
                </c:pt>
                <c:pt idx="9086">
                  <c:v>4.7669999999999995</c:v>
                </c:pt>
                <c:pt idx="9087">
                  <c:v>4.8599999999999985</c:v>
                </c:pt>
                <c:pt idx="9088">
                  <c:v>4.8319999999999999</c:v>
                </c:pt>
                <c:pt idx="9089">
                  <c:v>4.7610000000000001</c:v>
                </c:pt>
                <c:pt idx="9090">
                  <c:v>4.9130000000000003</c:v>
                </c:pt>
                <c:pt idx="9091">
                  <c:v>4.9130000000000003</c:v>
                </c:pt>
                <c:pt idx="9092">
                  <c:v>4.931000000000008</c:v>
                </c:pt>
                <c:pt idx="9093">
                  <c:v>4.9779999999999998</c:v>
                </c:pt>
                <c:pt idx="9094">
                  <c:v>4.7930000000000001</c:v>
                </c:pt>
                <c:pt idx="9095">
                  <c:v>4.7869999999999999</c:v>
                </c:pt>
                <c:pt idx="9096">
                  <c:v>4.8659999999999917</c:v>
                </c:pt>
                <c:pt idx="9097">
                  <c:v>4.8839999999999995</c:v>
                </c:pt>
                <c:pt idx="9098">
                  <c:v>4.8039999999999985</c:v>
                </c:pt>
                <c:pt idx="9099">
                  <c:v>4.992</c:v>
                </c:pt>
                <c:pt idx="9100">
                  <c:v>5.056</c:v>
                </c:pt>
                <c:pt idx="9101">
                  <c:v>5.03</c:v>
                </c:pt>
                <c:pt idx="9102">
                  <c:v>4.8529999999999927</c:v>
                </c:pt>
                <c:pt idx="9103">
                  <c:v>4.83</c:v>
                </c:pt>
                <c:pt idx="9104">
                  <c:v>4.923</c:v>
                </c:pt>
                <c:pt idx="9105">
                  <c:v>4.8419999999999996</c:v>
                </c:pt>
                <c:pt idx="9106">
                  <c:v>4.8649999999999913</c:v>
                </c:pt>
                <c:pt idx="9107">
                  <c:v>4.8549999999999933</c:v>
                </c:pt>
                <c:pt idx="9108">
                  <c:v>4.8890000000000002</c:v>
                </c:pt>
                <c:pt idx="9109">
                  <c:v>4.8159999999999945</c:v>
                </c:pt>
                <c:pt idx="9110">
                  <c:v>4.9169999999999998</c:v>
                </c:pt>
                <c:pt idx="9111">
                  <c:v>4.9809999999999999</c:v>
                </c:pt>
                <c:pt idx="9112">
                  <c:v>4.9489999999999998</c:v>
                </c:pt>
                <c:pt idx="9113">
                  <c:v>4.95</c:v>
                </c:pt>
                <c:pt idx="9114">
                  <c:v>5.0679999999999916</c:v>
                </c:pt>
                <c:pt idx="9115">
                  <c:v>4.8339999999999996</c:v>
                </c:pt>
                <c:pt idx="9116">
                  <c:v>4.9630000000000001</c:v>
                </c:pt>
                <c:pt idx="9117">
                  <c:v>5.0730000000000004</c:v>
                </c:pt>
                <c:pt idx="9118">
                  <c:v>5.0609999999999955</c:v>
                </c:pt>
                <c:pt idx="9119">
                  <c:v>4.9909999999999997</c:v>
                </c:pt>
                <c:pt idx="9120">
                  <c:v>4.95</c:v>
                </c:pt>
                <c:pt idx="9121">
                  <c:v>5.1829999999999945</c:v>
                </c:pt>
                <c:pt idx="9122">
                  <c:v>4.9370000000000003</c:v>
                </c:pt>
                <c:pt idx="9123">
                  <c:v>4.8979999999999926</c:v>
                </c:pt>
                <c:pt idx="9124">
                  <c:v>5.0659999999999945</c:v>
                </c:pt>
                <c:pt idx="9125">
                  <c:v>4.9390000000000081</c:v>
                </c:pt>
                <c:pt idx="9126">
                  <c:v>5.0149999999999926</c:v>
                </c:pt>
                <c:pt idx="9127">
                  <c:v>5.0090000000000003</c:v>
                </c:pt>
                <c:pt idx="9128">
                  <c:v>4.952</c:v>
                </c:pt>
                <c:pt idx="9129">
                  <c:v>5.0289999999999955</c:v>
                </c:pt>
                <c:pt idx="9130">
                  <c:v>5.0229999999999926</c:v>
                </c:pt>
                <c:pt idx="9131">
                  <c:v>5.1019999999999985</c:v>
                </c:pt>
                <c:pt idx="9132">
                  <c:v>4.9509999999999996</c:v>
                </c:pt>
                <c:pt idx="9133">
                  <c:v>5.0249999999999932</c:v>
                </c:pt>
                <c:pt idx="9134">
                  <c:v>5.0430000000000001</c:v>
                </c:pt>
                <c:pt idx="9135">
                  <c:v>5.04</c:v>
                </c:pt>
                <c:pt idx="9136">
                  <c:v>5.1429999999999945</c:v>
                </c:pt>
                <c:pt idx="9137">
                  <c:v>5.1129999999999933</c:v>
                </c:pt>
                <c:pt idx="9138">
                  <c:v>5.109</c:v>
                </c:pt>
                <c:pt idx="9139">
                  <c:v>5.0810000000000004</c:v>
                </c:pt>
                <c:pt idx="9140">
                  <c:v>5.1379999999999955</c:v>
                </c:pt>
                <c:pt idx="9141">
                  <c:v>5.0119999999999996</c:v>
                </c:pt>
                <c:pt idx="9142">
                  <c:v>5.0999999999999996</c:v>
                </c:pt>
                <c:pt idx="9143">
                  <c:v>5.109</c:v>
                </c:pt>
                <c:pt idx="9144">
                  <c:v>5.0389999999999997</c:v>
                </c:pt>
                <c:pt idx="9145">
                  <c:v>5.1459999999999955</c:v>
                </c:pt>
                <c:pt idx="9146">
                  <c:v>5.133</c:v>
                </c:pt>
                <c:pt idx="9147">
                  <c:v>5.1429999999999945</c:v>
                </c:pt>
                <c:pt idx="9148">
                  <c:v>5.1509999999999945</c:v>
                </c:pt>
                <c:pt idx="9149">
                  <c:v>5.0539999999999985</c:v>
                </c:pt>
                <c:pt idx="9150">
                  <c:v>5.1639999999999926</c:v>
                </c:pt>
                <c:pt idx="9151">
                  <c:v>5.1269999999999945</c:v>
                </c:pt>
                <c:pt idx="9152">
                  <c:v>5.2290000000000001</c:v>
                </c:pt>
                <c:pt idx="9153">
                  <c:v>5.0880000000000001</c:v>
                </c:pt>
                <c:pt idx="9154">
                  <c:v>5.0609999999999955</c:v>
                </c:pt>
                <c:pt idx="9155">
                  <c:v>4.9749999999999996</c:v>
                </c:pt>
                <c:pt idx="9156">
                  <c:v>5.2080000000000002</c:v>
                </c:pt>
                <c:pt idx="9157">
                  <c:v>5.1859999999999955</c:v>
                </c:pt>
                <c:pt idx="9158">
                  <c:v>5.1390000000000002</c:v>
                </c:pt>
                <c:pt idx="9159">
                  <c:v>5.2610000000000001</c:v>
                </c:pt>
                <c:pt idx="9160">
                  <c:v>5.2269999999999985</c:v>
                </c:pt>
                <c:pt idx="9161">
                  <c:v>5.2139999999999995</c:v>
                </c:pt>
                <c:pt idx="9162">
                  <c:v>5.1989999999999945</c:v>
                </c:pt>
                <c:pt idx="9163">
                  <c:v>5.1589999999999945</c:v>
                </c:pt>
                <c:pt idx="9164">
                  <c:v>5.2290000000000001</c:v>
                </c:pt>
                <c:pt idx="9165">
                  <c:v>5.1509999999999945</c:v>
                </c:pt>
                <c:pt idx="9166">
                  <c:v>5.1239999999999917</c:v>
                </c:pt>
                <c:pt idx="9167">
                  <c:v>5.1209999999999933</c:v>
                </c:pt>
                <c:pt idx="9168">
                  <c:v>5.1509999999999945</c:v>
                </c:pt>
                <c:pt idx="9169">
                  <c:v>5.0919999999999996</c:v>
                </c:pt>
                <c:pt idx="9170">
                  <c:v>5.2050000000000001</c:v>
                </c:pt>
                <c:pt idx="9171">
                  <c:v>5.1989999999999945</c:v>
                </c:pt>
                <c:pt idx="9172">
                  <c:v>5.181</c:v>
                </c:pt>
                <c:pt idx="9173">
                  <c:v>5.1790000000000003</c:v>
                </c:pt>
                <c:pt idx="9174">
                  <c:v>5.23</c:v>
                </c:pt>
                <c:pt idx="9175">
                  <c:v>5.1269999999999945</c:v>
                </c:pt>
                <c:pt idx="9176">
                  <c:v>5.2139999999999995</c:v>
                </c:pt>
                <c:pt idx="9177">
                  <c:v>5.2910000000000004</c:v>
                </c:pt>
                <c:pt idx="9178">
                  <c:v>5.0730000000000004</c:v>
                </c:pt>
                <c:pt idx="9179">
                  <c:v>5.2839999999999998</c:v>
                </c:pt>
                <c:pt idx="9180">
                  <c:v>5.1760000000000002</c:v>
                </c:pt>
                <c:pt idx="9181">
                  <c:v>5.1689999999999916</c:v>
                </c:pt>
                <c:pt idx="9182">
                  <c:v>5.149</c:v>
                </c:pt>
                <c:pt idx="9183">
                  <c:v>5.3119999999999985</c:v>
                </c:pt>
                <c:pt idx="9184">
                  <c:v>5.1029999999999927</c:v>
                </c:pt>
                <c:pt idx="9185">
                  <c:v>5.1629999999999914</c:v>
                </c:pt>
                <c:pt idx="9186">
                  <c:v>5.2060000000000004</c:v>
                </c:pt>
                <c:pt idx="9187">
                  <c:v>5.1539999999999955</c:v>
                </c:pt>
                <c:pt idx="9188">
                  <c:v>5.0209999999999955</c:v>
                </c:pt>
                <c:pt idx="9189">
                  <c:v>5.1849999999999916</c:v>
                </c:pt>
                <c:pt idx="9190">
                  <c:v>5.1449999999999916</c:v>
                </c:pt>
                <c:pt idx="9191">
                  <c:v>0</c:v>
                </c:pt>
                <c:pt idx="9192">
                  <c:v>5.226</c:v>
                </c:pt>
                <c:pt idx="9193">
                  <c:v>5.2249999999999917</c:v>
                </c:pt>
                <c:pt idx="9194">
                  <c:v>5.2469999999999999</c:v>
                </c:pt>
                <c:pt idx="9195">
                  <c:v>5.048</c:v>
                </c:pt>
                <c:pt idx="9196">
                  <c:v>5.1379999999999955</c:v>
                </c:pt>
                <c:pt idx="9197">
                  <c:v>5.1579999999999933</c:v>
                </c:pt>
                <c:pt idx="9198">
                  <c:v>5.1339999999999995</c:v>
                </c:pt>
                <c:pt idx="9199">
                  <c:v>5.1049999999999933</c:v>
                </c:pt>
                <c:pt idx="9200">
                  <c:v>5.1499999999999995</c:v>
                </c:pt>
                <c:pt idx="9201">
                  <c:v>5.1429999999999945</c:v>
                </c:pt>
                <c:pt idx="9202">
                  <c:v>5.3669999999999956</c:v>
                </c:pt>
                <c:pt idx="9203">
                  <c:v>5.1869999999999985</c:v>
                </c:pt>
                <c:pt idx="9204">
                  <c:v>5.1319999999999997</c:v>
                </c:pt>
                <c:pt idx="9205">
                  <c:v>5.0539999999999985</c:v>
                </c:pt>
                <c:pt idx="9206">
                  <c:v>5.1909999999999945</c:v>
                </c:pt>
                <c:pt idx="9207">
                  <c:v>5.1079999999999917</c:v>
                </c:pt>
                <c:pt idx="9208">
                  <c:v>5.0759999999999996</c:v>
                </c:pt>
                <c:pt idx="9209">
                  <c:v>5.2489999999999997</c:v>
                </c:pt>
                <c:pt idx="9210">
                  <c:v>5.1109999999999927</c:v>
                </c:pt>
                <c:pt idx="9211">
                  <c:v>5.0629999999999926</c:v>
                </c:pt>
                <c:pt idx="9212">
                  <c:v>5.18</c:v>
                </c:pt>
                <c:pt idx="9213">
                  <c:v>5.0629999999999926</c:v>
                </c:pt>
                <c:pt idx="9214">
                  <c:v>5.2309999999999999</c:v>
                </c:pt>
                <c:pt idx="9215">
                  <c:v>5.14</c:v>
                </c:pt>
                <c:pt idx="9216">
                  <c:v>5.0529999999999955</c:v>
                </c:pt>
                <c:pt idx="9217">
                  <c:v>5.2039999999999997</c:v>
                </c:pt>
                <c:pt idx="9218">
                  <c:v>5.1739999999999995</c:v>
                </c:pt>
                <c:pt idx="9219">
                  <c:v>5.0439999999999996</c:v>
                </c:pt>
                <c:pt idx="9220">
                  <c:v>5.0279999999999916</c:v>
                </c:pt>
                <c:pt idx="9221">
                  <c:v>5.1239999999999917</c:v>
                </c:pt>
                <c:pt idx="9222">
                  <c:v>5.1609999999999916</c:v>
                </c:pt>
                <c:pt idx="9223">
                  <c:v>5.056</c:v>
                </c:pt>
                <c:pt idx="9224">
                  <c:v>5.17</c:v>
                </c:pt>
                <c:pt idx="9225">
                  <c:v>5.0569999999999995</c:v>
                </c:pt>
                <c:pt idx="9226">
                  <c:v>5.0979999999999945</c:v>
                </c:pt>
                <c:pt idx="9227">
                  <c:v>5.181</c:v>
                </c:pt>
                <c:pt idx="9228">
                  <c:v>5.0139999999999985</c:v>
                </c:pt>
                <c:pt idx="9229">
                  <c:v>5.0279999999999916</c:v>
                </c:pt>
                <c:pt idx="9230">
                  <c:v>5.1179999999999914</c:v>
                </c:pt>
                <c:pt idx="9231">
                  <c:v>5.1079999999999917</c:v>
                </c:pt>
                <c:pt idx="9232">
                  <c:v>5.2290000000000001</c:v>
                </c:pt>
                <c:pt idx="9233">
                  <c:v>5.1059999999999945</c:v>
                </c:pt>
                <c:pt idx="9234">
                  <c:v>5.0439999999999996</c:v>
                </c:pt>
                <c:pt idx="9235">
                  <c:v>4.9770000000000003</c:v>
                </c:pt>
                <c:pt idx="9236">
                  <c:v>5.0169999999999995</c:v>
                </c:pt>
                <c:pt idx="9237">
                  <c:v>4.95</c:v>
                </c:pt>
                <c:pt idx="9238">
                  <c:v>5.0149999999999926</c:v>
                </c:pt>
                <c:pt idx="9239">
                  <c:v>4.9300000000000024</c:v>
                </c:pt>
                <c:pt idx="9240">
                  <c:v>5.0169999999999995</c:v>
                </c:pt>
                <c:pt idx="9241">
                  <c:v>4.8129999999999926</c:v>
                </c:pt>
                <c:pt idx="9242">
                  <c:v>4.9720000000000004</c:v>
                </c:pt>
                <c:pt idx="9243">
                  <c:v>5.0209999999999955</c:v>
                </c:pt>
                <c:pt idx="9244">
                  <c:v>4.8979999999999926</c:v>
                </c:pt>
                <c:pt idx="9245">
                  <c:v>4.9610000000000003</c:v>
                </c:pt>
                <c:pt idx="9246">
                  <c:v>4.92</c:v>
                </c:pt>
                <c:pt idx="9247">
                  <c:v>4.9740000000000002</c:v>
                </c:pt>
                <c:pt idx="9248">
                  <c:v>4.7699999999999996</c:v>
                </c:pt>
                <c:pt idx="9249">
                  <c:v>4.9349999999999996</c:v>
                </c:pt>
                <c:pt idx="9250">
                  <c:v>4.9509999999999996</c:v>
                </c:pt>
                <c:pt idx="9251">
                  <c:v>4.9790000000000081</c:v>
                </c:pt>
                <c:pt idx="9252">
                  <c:v>4.8649999999999913</c:v>
                </c:pt>
                <c:pt idx="9253">
                  <c:v>4.9509999999999996</c:v>
                </c:pt>
                <c:pt idx="9254">
                  <c:v>4.9239999999999995</c:v>
                </c:pt>
                <c:pt idx="9255">
                  <c:v>4.9950000000000001</c:v>
                </c:pt>
                <c:pt idx="9256">
                  <c:v>4.8810000000000002</c:v>
                </c:pt>
                <c:pt idx="9257">
                  <c:v>4.8789999999999996</c:v>
                </c:pt>
                <c:pt idx="9258">
                  <c:v>4.9340000000000002</c:v>
                </c:pt>
                <c:pt idx="9259">
                  <c:v>5.1909999999999945</c:v>
                </c:pt>
                <c:pt idx="9260">
                  <c:v>4.8619999999999965</c:v>
                </c:pt>
                <c:pt idx="9261">
                  <c:v>4.8460000000000001</c:v>
                </c:pt>
                <c:pt idx="9262">
                  <c:v>4.7480000000000002</c:v>
                </c:pt>
                <c:pt idx="9263">
                  <c:v>4.8369999999999997</c:v>
                </c:pt>
                <c:pt idx="9264">
                  <c:v>4.7629999999999955</c:v>
                </c:pt>
                <c:pt idx="9265">
                  <c:v>4.8499999999999996</c:v>
                </c:pt>
                <c:pt idx="9266">
                  <c:v>4.7510000000000003</c:v>
                </c:pt>
                <c:pt idx="9267">
                  <c:v>4.7919999999999998</c:v>
                </c:pt>
                <c:pt idx="9268">
                  <c:v>4.72</c:v>
                </c:pt>
                <c:pt idx="9269">
                  <c:v>4.8490000000000002</c:v>
                </c:pt>
                <c:pt idx="9270">
                  <c:v>4.7050000000000001</c:v>
                </c:pt>
                <c:pt idx="9271">
                  <c:v>4.88</c:v>
                </c:pt>
                <c:pt idx="9272">
                  <c:v>4.8979999999999926</c:v>
                </c:pt>
                <c:pt idx="9273">
                  <c:v>4.7229999999999945</c:v>
                </c:pt>
                <c:pt idx="9274">
                  <c:v>4.7910000000000004</c:v>
                </c:pt>
                <c:pt idx="9275">
                  <c:v>4.7669999999999995</c:v>
                </c:pt>
                <c:pt idx="9276">
                  <c:v>4.6710000000000003</c:v>
                </c:pt>
                <c:pt idx="9277">
                  <c:v>4.7679999999999945</c:v>
                </c:pt>
                <c:pt idx="9278">
                  <c:v>4.7089999999999996</c:v>
                </c:pt>
                <c:pt idx="9279">
                  <c:v>4.7530000000000001</c:v>
                </c:pt>
                <c:pt idx="9280">
                  <c:v>4.7350000000000003</c:v>
                </c:pt>
                <c:pt idx="9281">
                  <c:v>4.7489999999999997</c:v>
                </c:pt>
                <c:pt idx="9282">
                  <c:v>4.6319999999999997</c:v>
                </c:pt>
                <c:pt idx="9283">
                  <c:v>4.7269999999999985</c:v>
                </c:pt>
                <c:pt idx="9284">
                  <c:v>4.7910000000000004</c:v>
                </c:pt>
                <c:pt idx="9285">
                  <c:v>4.7060000000000004</c:v>
                </c:pt>
                <c:pt idx="9286">
                  <c:v>4.734</c:v>
                </c:pt>
                <c:pt idx="9287">
                  <c:v>4.6639999999999926</c:v>
                </c:pt>
                <c:pt idx="9288">
                  <c:v>4.7530000000000001</c:v>
                </c:pt>
                <c:pt idx="9289">
                  <c:v>4.7789999999999999</c:v>
                </c:pt>
                <c:pt idx="9290">
                  <c:v>4.6369999999999996</c:v>
                </c:pt>
                <c:pt idx="9291">
                  <c:v>4.6349999999999945</c:v>
                </c:pt>
                <c:pt idx="9292">
                  <c:v>4.718</c:v>
                </c:pt>
                <c:pt idx="9293">
                  <c:v>4.6109999999999927</c:v>
                </c:pt>
                <c:pt idx="9294">
                  <c:v>4.8239999999999945</c:v>
                </c:pt>
                <c:pt idx="9295">
                  <c:v>4.6059999999999945</c:v>
                </c:pt>
                <c:pt idx="9296">
                  <c:v>4.6879999999999926</c:v>
                </c:pt>
                <c:pt idx="9297">
                  <c:v>4.6339999999999995</c:v>
                </c:pt>
                <c:pt idx="9298">
                  <c:v>4.6949999999999914</c:v>
                </c:pt>
                <c:pt idx="9299">
                  <c:v>4.5750000000000002</c:v>
                </c:pt>
                <c:pt idx="9300">
                  <c:v>4.6319999999999997</c:v>
                </c:pt>
                <c:pt idx="9301">
                  <c:v>4.7350000000000003</c:v>
                </c:pt>
                <c:pt idx="9302">
                  <c:v>4.5619999999999985</c:v>
                </c:pt>
                <c:pt idx="9303">
                  <c:v>4.6749999999999945</c:v>
                </c:pt>
                <c:pt idx="9304">
                  <c:v>4.5960000000000001</c:v>
                </c:pt>
                <c:pt idx="9305">
                  <c:v>4.6629999999999914</c:v>
                </c:pt>
                <c:pt idx="9306">
                  <c:v>4.63</c:v>
                </c:pt>
                <c:pt idx="9307">
                  <c:v>4.6509999999999945</c:v>
                </c:pt>
                <c:pt idx="9308">
                  <c:v>4.5629999999999926</c:v>
                </c:pt>
                <c:pt idx="9309">
                  <c:v>4.6339999999999995</c:v>
                </c:pt>
                <c:pt idx="9310">
                  <c:v>4.7510000000000003</c:v>
                </c:pt>
                <c:pt idx="9311">
                  <c:v>4.5579999999999945</c:v>
                </c:pt>
                <c:pt idx="9312">
                  <c:v>4.6169999999999956</c:v>
                </c:pt>
                <c:pt idx="9313">
                  <c:v>4.5629999999999926</c:v>
                </c:pt>
                <c:pt idx="9314">
                  <c:v>4.6429999999999945</c:v>
                </c:pt>
                <c:pt idx="9315">
                  <c:v>4.5529999999999955</c:v>
                </c:pt>
                <c:pt idx="9316">
                  <c:v>4.5279999999999916</c:v>
                </c:pt>
                <c:pt idx="9317">
                  <c:v>4.5179999999999945</c:v>
                </c:pt>
                <c:pt idx="9318">
                  <c:v>4.5999999999999996</c:v>
                </c:pt>
                <c:pt idx="9319">
                  <c:v>4.6499999999999995</c:v>
                </c:pt>
                <c:pt idx="9320">
                  <c:v>4.6529999999999916</c:v>
                </c:pt>
                <c:pt idx="9321">
                  <c:v>4.5039999999999996</c:v>
                </c:pt>
                <c:pt idx="9322">
                  <c:v>4.53</c:v>
                </c:pt>
                <c:pt idx="9323">
                  <c:v>4.577</c:v>
                </c:pt>
                <c:pt idx="9324">
                  <c:v>4.5330000000000004</c:v>
                </c:pt>
                <c:pt idx="9325">
                  <c:v>4.468</c:v>
                </c:pt>
                <c:pt idx="9326">
                  <c:v>4.6049999999999933</c:v>
                </c:pt>
                <c:pt idx="9327">
                  <c:v>4.5169999999999995</c:v>
                </c:pt>
                <c:pt idx="9328">
                  <c:v>4.5199999999999996</c:v>
                </c:pt>
                <c:pt idx="9329">
                  <c:v>4.6989999999999945</c:v>
                </c:pt>
                <c:pt idx="9330">
                  <c:v>4.6289999999999916</c:v>
                </c:pt>
                <c:pt idx="9331">
                  <c:v>4.5810000000000004</c:v>
                </c:pt>
                <c:pt idx="9332">
                  <c:v>4.4610000000000003</c:v>
                </c:pt>
                <c:pt idx="9333">
                  <c:v>4.5049999999999955</c:v>
                </c:pt>
                <c:pt idx="9334">
                  <c:v>4.6129999999999933</c:v>
                </c:pt>
                <c:pt idx="9335">
                  <c:v>4.6069999999999975</c:v>
                </c:pt>
                <c:pt idx="9336">
                  <c:v>4.6449999999999916</c:v>
                </c:pt>
                <c:pt idx="9337">
                  <c:v>4.5519999999999996</c:v>
                </c:pt>
                <c:pt idx="9338">
                  <c:v>4.548</c:v>
                </c:pt>
                <c:pt idx="9339">
                  <c:v>4.5609999999999955</c:v>
                </c:pt>
                <c:pt idx="9340">
                  <c:v>4.585</c:v>
                </c:pt>
                <c:pt idx="9341">
                  <c:v>4.6079999999999917</c:v>
                </c:pt>
                <c:pt idx="9342">
                  <c:v>4.53</c:v>
                </c:pt>
                <c:pt idx="9343">
                  <c:v>4.5060000000000002</c:v>
                </c:pt>
                <c:pt idx="9344">
                  <c:v>4.5839999999999996</c:v>
                </c:pt>
                <c:pt idx="9345">
                  <c:v>4.6259999999999915</c:v>
                </c:pt>
                <c:pt idx="9346">
                  <c:v>4.5639999999999965</c:v>
                </c:pt>
                <c:pt idx="9347">
                  <c:v>4.5269999999999975</c:v>
                </c:pt>
                <c:pt idx="9348">
                  <c:v>4.4359999999999999</c:v>
                </c:pt>
                <c:pt idx="9349">
                  <c:v>4.6059999999999945</c:v>
                </c:pt>
                <c:pt idx="9350">
                  <c:v>4.681</c:v>
                </c:pt>
                <c:pt idx="9351">
                  <c:v>4.71</c:v>
                </c:pt>
                <c:pt idx="9352">
                  <c:v>4.7239999999999975</c:v>
                </c:pt>
                <c:pt idx="9353">
                  <c:v>4.6029999999999927</c:v>
                </c:pt>
                <c:pt idx="9354">
                  <c:v>4.6790000000000003</c:v>
                </c:pt>
                <c:pt idx="9355">
                  <c:v>4.5389999999999997</c:v>
                </c:pt>
                <c:pt idx="9356">
                  <c:v>4.702</c:v>
                </c:pt>
                <c:pt idx="9357">
                  <c:v>4.5990000000000002</c:v>
                </c:pt>
                <c:pt idx="9358">
                  <c:v>4.54</c:v>
                </c:pt>
                <c:pt idx="9359">
                  <c:v>4.6310000000000002</c:v>
                </c:pt>
                <c:pt idx="9360">
                  <c:v>4.6790000000000003</c:v>
                </c:pt>
                <c:pt idx="9361">
                  <c:v>4.9089999999999998</c:v>
                </c:pt>
                <c:pt idx="9362">
                  <c:v>4.7229999999999945</c:v>
                </c:pt>
                <c:pt idx="9363">
                  <c:v>4.6679999999999904</c:v>
                </c:pt>
                <c:pt idx="9364">
                  <c:v>4.8710000000000004</c:v>
                </c:pt>
                <c:pt idx="9365">
                  <c:v>4.7809999999999997</c:v>
                </c:pt>
                <c:pt idx="9366">
                  <c:v>5.0590000000000002</c:v>
                </c:pt>
                <c:pt idx="9367">
                  <c:v>4.7030000000000003</c:v>
                </c:pt>
                <c:pt idx="9368">
                  <c:v>4.8119999999999985</c:v>
                </c:pt>
                <c:pt idx="9369">
                  <c:v>4.7669999999999995</c:v>
                </c:pt>
                <c:pt idx="9370">
                  <c:v>4.7770000000000001</c:v>
                </c:pt>
                <c:pt idx="9371">
                  <c:v>4.9669999999999996</c:v>
                </c:pt>
                <c:pt idx="9372">
                  <c:v>5.1109999999999927</c:v>
                </c:pt>
                <c:pt idx="9373">
                  <c:v>5.3490000000000002</c:v>
                </c:pt>
                <c:pt idx="9374">
                  <c:v>4.923</c:v>
                </c:pt>
                <c:pt idx="9375">
                  <c:v>5.2320000000000002</c:v>
                </c:pt>
                <c:pt idx="9376">
                  <c:v>4.83</c:v>
                </c:pt>
                <c:pt idx="9377">
                  <c:v>4.9109999999999996</c:v>
                </c:pt>
                <c:pt idx="9378">
                  <c:v>4.9569999999999999</c:v>
                </c:pt>
                <c:pt idx="9379">
                  <c:v>4.8819999999999997</c:v>
                </c:pt>
                <c:pt idx="9380">
                  <c:v>4.91</c:v>
                </c:pt>
                <c:pt idx="9381">
                  <c:v>4.9180000000000001</c:v>
                </c:pt>
                <c:pt idx="9382">
                  <c:v>4.883</c:v>
                </c:pt>
                <c:pt idx="9383">
                  <c:v>4.7239999999999975</c:v>
                </c:pt>
                <c:pt idx="9384">
                  <c:v>4.9710000000000081</c:v>
                </c:pt>
                <c:pt idx="9385">
                  <c:v>5.0239999999999965</c:v>
                </c:pt>
                <c:pt idx="9386">
                  <c:v>5.1959999999999926</c:v>
                </c:pt>
                <c:pt idx="9387">
                  <c:v>4.96</c:v>
                </c:pt>
                <c:pt idx="9388">
                  <c:v>4.9130000000000003</c:v>
                </c:pt>
                <c:pt idx="9389">
                  <c:v>4.9820000000000002</c:v>
                </c:pt>
                <c:pt idx="9390">
                  <c:v>5.0119999999999996</c:v>
                </c:pt>
                <c:pt idx="9391">
                  <c:v>5.048</c:v>
                </c:pt>
                <c:pt idx="9392">
                  <c:v>4.944</c:v>
                </c:pt>
                <c:pt idx="9393">
                  <c:v>4.9370000000000003</c:v>
                </c:pt>
                <c:pt idx="9394">
                  <c:v>5</c:v>
                </c:pt>
                <c:pt idx="9395">
                  <c:v>5.944</c:v>
                </c:pt>
                <c:pt idx="9396">
                  <c:v>5.2039999999999997</c:v>
                </c:pt>
                <c:pt idx="9397">
                  <c:v>5.0649999999999933</c:v>
                </c:pt>
                <c:pt idx="9398">
                  <c:v>4.9160000000000004</c:v>
                </c:pt>
                <c:pt idx="9399">
                  <c:v>5.681</c:v>
                </c:pt>
                <c:pt idx="9400">
                  <c:v>5.2629999999999955</c:v>
                </c:pt>
                <c:pt idx="9401">
                  <c:v>5.0590000000000002</c:v>
                </c:pt>
                <c:pt idx="9402">
                  <c:v>4.95</c:v>
                </c:pt>
                <c:pt idx="9403">
                  <c:v>5.04</c:v>
                </c:pt>
                <c:pt idx="9404">
                  <c:v>4.9020000000000001</c:v>
                </c:pt>
                <c:pt idx="9405">
                  <c:v>4.9790000000000081</c:v>
                </c:pt>
                <c:pt idx="9406">
                  <c:v>6.2350000000000003</c:v>
                </c:pt>
                <c:pt idx="9407">
                  <c:v>5.1749999999999945</c:v>
                </c:pt>
                <c:pt idx="9408">
                  <c:v>5.0259999999999945</c:v>
                </c:pt>
                <c:pt idx="9409">
                  <c:v>4.9539999999999997</c:v>
                </c:pt>
                <c:pt idx="9410">
                  <c:v>5.2510000000000003</c:v>
                </c:pt>
                <c:pt idx="9411">
                  <c:v>4.9119999999999999</c:v>
                </c:pt>
                <c:pt idx="9412">
                  <c:v>5.0539999999999985</c:v>
                </c:pt>
                <c:pt idx="9413">
                  <c:v>5.0359999999999996</c:v>
                </c:pt>
                <c:pt idx="9414">
                  <c:v>5.1059999999999945</c:v>
                </c:pt>
                <c:pt idx="9415">
                  <c:v>4.9639999999999995</c:v>
                </c:pt>
                <c:pt idx="9416">
                  <c:v>4.9029999999999996</c:v>
                </c:pt>
                <c:pt idx="9417">
                  <c:v>5.1469999999999985</c:v>
                </c:pt>
                <c:pt idx="9418">
                  <c:v>5.1339999999999995</c:v>
                </c:pt>
                <c:pt idx="9419">
                  <c:v>5.0869999999999997</c:v>
                </c:pt>
                <c:pt idx="9420">
                  <c:v>5.4480000000000004</c:v>
                </c:pt>
                <c:pt idx="9421">
                  <c:v>5.0549999999999926</c:v>
                </c:pt>
                <c:pt idx="9422">
                  <c:v>5.2089999999999996</c:v>
                </c:pt>
                <c:pt idx="9423">
                  <c:v>5.3109999999999955</c:v>
                </c:pt>
                <c:pt idx="9424">
                  <c:v>5.3619999999999965</c:v>
                </c:pt>
                <c:pt idx="9425">
                  <c:v>5.0549999999999926</c:v>
                </c:pt>
                <c:pt idx="9426">
                  <c:v>5.1769999999999996</c:v>
                </c:pt>
                <c:pt idx="9427">
                  <c:v>5.1019999999999985</c:v>
                </c:pt>
                <c:pt idx="9428">
                  <c:v>5.0259999999999945</c:v>
                </c:pt>
                <c:pt idx="9429">
                  <c:v>5.069</c:v>
                </c:pt>
                <c:pt idx="9430">
                  <c:v>5.0669999999999975</c:v>
                </c:pt>
                <c:pt idx="9431">
                  <c:v>5.2389999999999999</c:v>
                </c:pt>
                <c:pt idx="9432">
                  <c:v>5.891</c:v>
                </c:pt>
                <c:pt idx="9433">
                  <c:v>5.0619999999999985</c:v>
                </c:pt>
                <c:pt idx="9434">
                  <c:v>5.1519999999999975</c:v>
                </c:pt>
                <c:pt idx="9435">
                  <c:v>5.2080000000000002</c:v>
                </c:pt>
                <c:pt idx="9436">
                  <c:v>5.1199999999999966</c:v>
                </c:pt>
                <c:pt idx="9437">
                  <c:v>5.1509999999999945</c:v>
                </c:pt>
                <c:pt idx="9438">
                  <c:v>5.0419999999999998</c:v>
                </c:pt>
                <c:pt idx="9439">
                  <c:v>5.0010000000000003</c:v>
                </c:pt>
                <c:pt idx="9440">
                  <c:v>5.0309999999999997</c:v>
                </c:pt>
                <c:pt idx="9441">
                  <c:v>5.3129999999999926</c:v>
                </c:pt>
                <c:pt idx="9442">
                  <c:v>5.1099999999999985</c:v>
                </c:pt>
                <c:pt idx="9443">
                  <c:v>5.1369999999999996</c:v>
                </c:pt>
                <c:pt idx="9444">
                  <c:v>5.1669999999999945</c:v>
                </c:pt>
                <c:pt idx="9445">
                  <c:v>5.2679999999999945</c:v>
                </c:pt>
                <c:pt idx="9446">
                  <c:v>5.056</c:v>
                </c:pt>
                <c:pt idx="9447">
                  <c:v>5.1339999999999995</c:v>
                </c:pt>
                <c:pt idx="9448">
                  <c:v>5.0960000000000001</c:v>
                </c:pt>
                <c:pt idx="9449">
                  <c:v>5.2249999999999917</c:v>
                </c:pt>
                <c:pt idx="9450">
                  <c:v>5.1559999999999926</c:v>
                </c:pt>
                <c:pt idx="9451">
                  <c:v>5.1719999999999997</c:v>
                </c:pt>
                <c:pt idx="9452">
                  <c:v>5.3669999999999956</c:v>
                </c:pt>
                <c:pt idx="9453">
                  <c:v>5.1419999999999995</c:v>
                </c:pt>
                <c:pt idx="9454">
                  <c:v>5.1099999999999985</c:v>
                </c:pt>
                <c:pt idx="9455">
                  <c:v>5.6289999999999916</c:v>
                </c:pt>
                <c:pt idx="9456">
                  <c:v>5.29</c:v>
                </c:pt>
                <c:pt idx="9457">
                  <c:v>5.0590000000000002</c:v>
                </c:pt>
                <c:pt idx="9458">
                  <c:v>4.9720000000000004</c:v>
                </c:pt>
                <c:pt idx="9459">
                  <c:v>5.0330000000000004</c:v>
                </c:pt>
                <c:pt idx="9460">
                  <c:v>4.9930000000000003</c:v>
                </c:pt>
                <c:pt idx="9461">
                  <c:v>5.149</c:v>
                </c:pt>
                <c:pt idx="9462">
                  <c:v>5.08</c:v>
                </c:pt>
                <c:pt idx="9463">
                  <c:v>5.0869999999999997</c:v>
                </c:pt>
                <c:pt idx="9464">
                  <c:v>5.0549999999999926</c:v>
                </c:pt>
                <c:pt idx="9465">
                  <c:v>5.08</c:v>
                </c:pt>
                <c:pt idx="9466">
                  <c:v>5.1119999999999965</c:v>
                </c:pt>
                <c:pt idx="9467">
                  <c:v>4.9820000000000002</c:v>
                </c:pt>
                <c:pt idx="9468">
                  <c:v>5.1739999999999995</c:v>
                </c:pt>
                <c:pt idx="9469">
                  <c:v>5.0649999999999933</c:v>
                </c:pt>
                <c:pt idx="9470">
                  <c:v>5.0730000000000004</c:v>
                </c:pt>
                <c:pt idx="9471">
                  <c:v>5.016</c:v>
                </c:pt>
                <c:pt idx="9472">
                  <c:v>4.992</c:v>
                </c:pt>
                <c:pt idx="9473">
                  <c:v>4.9370000000000003</c:v>
                </c:pt>
                <c:pt idx="9474">
                  <c:v>4.9820000000000002</c:v>
                </c:pt>
                <c:pt idx="9475">
                  <c:v>4.9889999999999999</c:v>
                </c:pt>
                <c:pt idx="9476">
                  <c:v>4.9180000000000001</c:v>
                </c:pt>
                <c:pt idx="9477">
                  <c:v>5.2269999999999985</c:v>
                </c:pt>
                <c:pt idx="9478">
                  <c:v>4.9660000000000002</c:v>
                </c:pt>
                <c:pt idx="9479">
                  <c:v>5.0359999999999996</c:v>
                </c:pt>
                <c:pt idx="9480">
                  <c:v>5.1769999999999996</c:v>
                </c:pt>
                <c:pt idx="9481">
                  <c:v>4.9720000000000004</c:v>
                </c:pt>
                <c:pt idx="9482">
                  <c:v>4.9509999999999996</c:v>
                </c:pt>
                <c:pt idx="9483">
                  <c:v>4.9450000000000003</c:v>
                </c:pt>
                <c:pt idx="9484">
                  <c:v>4.9550000000000001</c:v>
                </c:pt>
                <c:pt idx="9485">
                  <c:v>5.0069999999999997</c:v>
                </c:pt>
                <c:pt idx="9486">
                  <c:v>5.0890000000000004</c:v>
                </c:pt>
                <c:pt idx="9487">
                  <c:v>4.875</c:v>
                </c:pt>
                <c:pt idx="9488">
                  <c:v>4.8899999999999997</c:v>
                </c:pt>
                <c:pt idx="9489">
                  <c:v>5.0030000000000001</c:v>
                </c:pt>
                <c:pt idx="9490">
                  <c:v>4.984</c:v>
                </c:pt>
                <c:pt idx="9491">
                  <c:v>5.1649999999999885</c:v>
                </c:pt>
                <c:pt idx="9492">
                  <c:v>4.9290000000000003</c:v>
                </c:pt>
                <c:pt idx="9493">
                  <c:v>5.3179999999999916</c:v>
                </c:pt>
                <c:pt idx="9494">
                  <c:v>5</c:v>
                </c:pt>
                <c:pt idx="9495">
                  <c:v>4.8869999999999996</c:v>
                </c:pt>
                <c:pt idx="9496">
                  <c:v>4.9349999999999996</c:v>
                </c:pt>
                <c:pt idx="9497">
                  <c:v>4.8629999999999933</c:v>
                </c:pt>
                <c:pt idx="9498">
                  <c:v>4.9760000000000071</c:v>
                </c:pt>
                <c:pt idx="9499">
                  <c:v>4.9089999999999998</c:v>
                </c:pt>
                <c:pt idx="9500">
                  <c:v>4.8949999999999916</c:v>
                </c:pt>
                <c:pt idx="9501">
                  <c:v>4.9800000000000004</c:v>
                </c:pt>
                <c:pt idx="9502">
                  <c:v>4.7269999999999985</c:v>
                </c:pt>
                <c:pt idx="9503">
                  <c:v>4.8619999999999965</c:v>
                </c:pt>
                <c:pt idx="9504">
                  <c:v>4.8839999999999995</c:v>
                </c:pt>
                <c:pt idx="9505">
                  <c:v>4.7699999999999996</c:v>
                </c:pt>
                <c:pt idx="9506">
                  <c:v>4.7779999999999996</c:v>
                </c:pt>
                <c:pt idx="9507">
                  <c:v>5.2859999999999996</c:v>
                </c:pt>
                <c:pt idx="9508">
                  <c:v>4.8760000000000003</c:v>
                </c:pt>
                <c:pt idx="9509">
                  <c:v>4.8899999999999997</c:v>
                </c:pt>
                <c:pt idx="9510">
                  <c:v>4.8119999999999985</c:v>
                </c:pt>
                <c:pt idx="9511">
                  <c:v>4.8919999999999995</c:v>
                </c:pt>
                <c:pt idx="9512">
                  <c:v>4.74</c:v>
                </c:pt>
                <c:pt idx="9513">
                  <c:v>4.7709999999999999</c:v>
                </c:pt>
                <c:pt idx="9514">
                  <c:v>4.6710000000000003</c:v>
                </c:pt>
                <c:pt idx="9515">
                  <c:v>4.8169999999999975</c:v>
                </c:pt>
                <c:pt idx="9516">
                  <c:v>4.7889999999999997</c:v>
                </c:pt>
                <c:pt idx="9517">
                  <c:v>4.649</c:v>
                </c:pt>
                <c:pt idx="9518">
                  <c:v>4.7859999999999996</c:v>
                </c:pt>
                <c:pt idx="9519">
                  <c:v>4.7519999999999998</c:v>
                </c:pt>
                <c:pt idx="9520">
                  <c:v>4.6229999999999913</c:v>
                </c:pt>
                <c:pt idx="9521">
                  <c:v>8.3290000000000006</c:v>
                </c:pt>
                <c:pt idx="9522">
                  <c:v>4.9059999999999997</c:v>
                </c:pt>
                <c:pt idx="9523">
                  <c:v>4.681</c:v>
                </c:pt>
                <c:pt idx="9524">
                  <c:v>0</c:v>
                </c:pt>
                <c:pt idx="9525">
                  <c:v>4.766</c:v>
                </c:pt>
                <c:pt idx="9526">
                  <c:v>4.7309999999999999</c:v>
                </c:pt>
                <c:pt idx="9527">
                  <c:v>4.6819999999999995</c:v>
                </c:pt>
                <c:pt idx="9528">
                  <c:v>4.6349999999999945</c:v>
                </c:pt>
                <c:pt idx="9529">
                  <c:v>4.7430000000000003</c:v>
                </c:pt>
                <c:pt idx="9530">
                  <c:v>4.7869999999999999</c:v>
                </c:pt>
                <c:pt idx="9531">
                  <c:v>4.6679999999999904</c:v>
                </c:pt>
                <c:pt idx="9532">
                  <c:v>4.6599999999999975</c:v>
                </c:pt>
                <c:pt idx="9533">
                  <c:v>4.6659999999999933</c:v>
                </c:pt>
                <c:pt idx="9534">
                  <c:v>4.6310000000000002</c:v>
                </c:pt>
                <c:pt idx="9535">
                  <c:v>4.6149999999999913</c:v>
                </c:pt>
                <c:pt idx="9536">
                  <c:v>4.4660000000000002</c:v>
                </c:pt>
                <c:pt idx="9537">
                  <c:v>4.7160000000000002</c:v>
                </c:pt>
                <c:pt idx="9538">
                  <c:v>4.6119999999999965</c:v>
                </c:pt>
                <c:pt idx="9539">
                  <c:v>4.7009999999999996</c:v>
                </c:pt>
                <c:pt idx="9540">
                  <c:v>4.6349999999999945</c:v>
                </c:pt>
                <c:pt idx="9541">
                  <c:v>4.6310000000000002</c:v>
                </c:pt>
                <c:pt idx="9542">
                  <c:v>4.8019999999999996</c:v>
                </c:pt>
                <c:pt idx="9543">
                  <c:v>4.492</c:v>
                </c:pt>
                <c:pt idx="9544">
                  <c:v>4.5910000000000002</c:v>
                </c:pt>
                <c:pt idx="9545">
                  <c:v>4.5359999999999996</c:v>
                </c:pt>
                <c:pt idx="9546">
                  <c:v>4.5149999999999926</c:v>
                </c:pt>
                <c:pt idx="9547">
                  <c:v>4.5010000000000003</c:v>
                </c:pt>
                <c:pt idx="9548">
                  <c:v>4.5030000000000001</c:v>
                </c:pt>
                <c:pt idx="9549">
                  <c:v>4.53</c:v>
                </c:pt>
                <c:pt idx="9550">
                  <c:v>4.6599999999999975</c:v>
                </c:pt>
                <c:pt idx="9551">
                  <c:v>4.5179999999999945</c:v>
                </c:pt>
                <c:pt idx="9552">
                  <c:v>4.5979999999999945</c:v>
                </c:pt>
                <c:pt idx="9553">
                  <c:v>4.5919999999999996</c:v>
                </c:pt>
                <c:pt idx="9554">
                  <c:v>4.5030000000000001</c:v>
                </c:pt>
                <c:pt idx="9555">
                  <c:v>4.4880000000000004</c:v>
                </c:pt>
                <c:pt idx="9556">
                  <c:v>4.5129999999999955</c:v>
                </c:pt>
                <c:pt idx="9557">
                  <c:v>4.431000000000008</c:v>
                </c:pt>
                <c:pt idx="9558">
                  <c:v>4.59</c:v>
                </c:pt>
                <c:pt idx="9559">
                  <c:v>4.55</c:v>
                </c:pt>
                <c:pt idx="9560">
                  <c:v>4.4770000000000003</c:v>
                </c:pt>
                <c:pt idx="9561">
                  <c:v>4.4740000000000002</c:v>
                </c:pt>
                <c:pt idx="9562">
                  <c:v>4.548</c:v>
                </c:pt>
                <c:pt idx="9563">
                  <c:v>4.8380000000000001</c:v>
                </c:pt>
                <c:pt idx="9564">
                  <c:v>4.6149999999999913</c:v>
                </c:pt>
                <c:pt idx="9565">
                  <c:v>4.4059999999999997</c:v>
                </c:pt>
                <c:pt idx="9566">
                  <c:v>4.4450000000000003</c:v>
                </c:pt>
                <c:pt idx="9567">
                  <c:v>4.3659999999999917</c:v>
                </c:pt>
                <c:pt idx="9568">
                  <c:v>4.4130000000000003</c:v>
                </c:pt>
                <c:pt idx="9569">
                  <c:v>4.5569999999999995</c:v>
                </c:pt>
                <c:pt idx="9570">
                  <c:v>4.5369999999999999</c:v>
                </c:pt>
                <c:pt idx="9571">
                  <c:v>4.7030000000000003</c:v>
                </c:pt>
                <c:pt idx="9572">
                  <c:v>4.6469999999999985</c:v>
                </c:pt>
                <c:pt idx="9573">
                  <c:v>4.5069999999999997</c:v>
                </c:pt>
                <c:pt idx="9574">
                  <c:v>4.4589999999999996</c:v>
                </c:pt>
                <c:pt idx="9575">
                  <c:v>4.4509999999999996</c:v>
                </c:pt>
                <c:pt idx="9576">
                  <c:v>4.4960000000000004</c:v>
                </c:pt>
                <c:pt idx="9577">
                  <c:v>4.4989999999999997</c:v>
                </c:pt>
                <c:pt idx="9578">
                  <c:v>4.5049999999999955</c:v>
                </c:pt>
                <c:pt idx="9579">
                  <c:v>4.5460000000000003</c:v>
                </c:pt>
                <c:pt idx="9580">
                  <c:v>4.5979999999999945</c:v>
                </c:pt>
                <c:pt idx="9581">
                  <c:v>4.6229999999999913</c:v>
                </c:pt>
                <c:pt idx="9582">
                  <c:v>4.492</c:v>
                </c:pt>
                <c:pt idx="9583">
                  <c:v>4.4790000000000081</c:v>
                </c:pt>
                <c:pt idx="9584">
                  <c:v>4.5529999999999955</c:v>
                </c:pt>
                <c:pt idx="9585">
                  <c:v>4.5219999999999985</c:v>
                </c:pt>
                <c:pt idx="9586">
                  <c:v>4.5149999999999926</c:v>
                </c:pt>
                <c:pt idx="9587">
                  <c:v>4.4580000000000002</c:v>
                </c:pt>
                <c:pt idx="9588">
                  <c:v>4.5350000000000001</c:v>
                </c:pt>
                <c:pt idx="9589">
                  <c:v>4.5010000000000003</c:v>
                </c:pt>
                <c:pt idx="9590">
                  <c:v>4.5780000000000003</c:v>
                </c:pt>
                <c:pt idx="9591">
                  <c:v>4.5449999999999955</c:v>
                </c:pt>
                <c:pt idx="9592">
                  <c:v>4.4669999999999996</c:v>
                </c:pt>
                <c:pt idx="9593">
                  <c:v>4.5019999999999998</c:v>
                </c:pt>
                <c:pt idx="9594">
                  <c:v>4.577</c:v>
                </c:pt>
                <c:pt idx="9595">
                  <c:v>4.601</c:v>
                </c:pt>
                <c:pt idx="9596">
                  <c:v>4.5289999999999955</c:v>
                </c:pt>
                <c:pt idx="9597">
                  <c:v>4.5169999999999995</c:v>
                </c:pt>
                <c:pt idx="9598">
                  <c:v>4.548</c:v>
                </c:pt>
                <c:pt idx="9599">
                  <c:v>4.6969999999999965</c:v>
                </c:pt>
                <c:pt idx="9600">
                  <c:v>4.5410000000000004</c:v>
                </c:pt>
                <c:pt idx="9601">
                  <c:v>4.5659999999999945</c:v>
                </c:pt>
                <c:pt idx="9602">
                  <c:v>4.7050000000000001</c:v>
                </c:pt>
                <c:pt idx="9603">
                  <c:v>4.851</c:v>
                </c:pt>
                <c:pt idx="9604">
                  <c:v>4.3899999999999997</c:v>
                </c:pt>
                <c:pt idx="9605">
                  <c:v>4.423</c:v>
                </c:pt>
                <c:pt idx="9606">
                  <c:v>4.6879999999999926</c:v>
                </c:pt>
                <c:pt idx="9607">
                  <c:v>4.6339999999999995</c:v>
                </c:pt>
                <c:pt idx="9608">
                  <c:v>4.5069999999999997</c:v>
                </c:pt>
                <c:pt idx="9609">
                  <c:v>4.54</c:v>
                </c:pt>
                <c:pt idx="9610">
                  <c:v>4.6029999999999927</c:v>
                </c:pt>
                <c:pt idx="9611">
                  <c:v>4.87</c:v>
                </c:pt>
                <c:pt idx="9612">
                  <c:v>6.202</c:v>
                </c:pt>
                <c:pt idx="9613">
                  <c:v>4.6029999999999927</c:v>
                </c:pt>
                <c:pt idx="9614">
                  <c:v>4.6919999999999975</c:v>
                </c:pt>
                <c:pt idx="9615">
                  <c:v>5.4349999999999996</c:v>
                </c:pt>
                <c:pt idx="9616">
                  <c:v>4.6639999999999926</c:v>
                </c:pt>
                <c:pt idx="9617">
                  <c:v>4.6569999999999965</c:v>
                </c:pt>
                <c:pt idx="9618">
                  <c:v>4.5039999999999996</c:v>
                </c:pt>
                <c:pt idx="9619">
                  <c:v>4.58</c:v>
                </c:pt>
                <c:pt idx="9620">
                  <c:v>4.7149999999999945</c:v>
                </c:pt>
                <c:pt idx="9621">
                  <c:v>4.5030000000000001</c:v>
                </c:pt>
                <c:pt idx="9622">
                  <c:v>4.5679999999999916</c:v>
                </c:pt>
                <c:pt idx="9623">
                  <c:v>4.49</c:v>
                </c:pt>
                <c:pt idx="9624">
                  <c:v>4.7050000000000001</c:v>
                </c:pt>
                <c:pt idx="9625">
                  <c:v>4.6049999999999933</c:v>
                </c:pt>
                <c:pt idx="9626">
                  <c:v>4.649</c:v>
                </c:pt>
                <c:pt idx="9627">
                  <c:v>4.6189999999999927</c:v>
                </c:pt>
                <c:pt idx="9628">
                  <c:v>4.6559999999999926</c:v>
                </c:pt>
                <c:pt idx="9629">
                  <c:v>4.6749999999999945</c:v>
                </c:pt>
                <c:pt idx="9630">
                  <c:v>4.7060000000000004</c:v>
                </c:pt>
                <c:pt idx="9631">
                  <c:v>4.6109999999999927</c:v>
                </c:pt>
                <c:pt idx="9632">
                  <c:v>4.6539999999999955</c:v>
                </c:pt>
                <c:pt idx="9633">
                  <c:v>4.6269999999999945</c:v>
                </c:pt>
                <c:pt idx="9634">
                  <c:v>4.8609999999999927</c:v>
                </c:pt>
                <c:pt idx="9635">
                  <c:v>4.5139999999999985</c:v>
                </c:pt>
                <c:pt idx="9636">
                  <c:v>4.6629999999999914</c:v>
                </c:pt>
                <c:pt idx="9637">
                  <c:v>4.6790000000000003</c:v>
                </c:pt>
                <c:pt idx="9638">
                  <c:v>4.7569999999999997</c:v>
                </c:pt>
                <c:pt idx="9639">
                  <c:v>4.7489999999999997</c:v>
                </c:pt>
                <c:pt idx="9640">
                  <c:v>4.7539999999999996</c:v>
                </c:pt>
                <c:pt idx="9641">
                  <c:v>4.7430000000000003</c:v>
                </c:pt>
                <c:pt idx="9642">
                  <c:v>4.71</c:v>
                </c:pt>
                <c:pt idx="9643">
                  <c:v>4.6390000000000002</c:v>
                </c:pt>
                <c:pt idx="9644">
                  <c:v>4.7450000000000001</c:v>
                </c:pt>
                <c:pt idx="9645">
                  <c:v>4.774</c:v>
                </c:pt>
                <c:pt idx="9646">
                  <c:v>4.8139999999999965</c:v>
                </c:pt>
                <c:pt idx="9647">
                  <c:v>4.742</c:v>
                </c:pt>
                <c:pt idx="9648">
                  <c:v>4.6429999999999945</c:v>
                </c:pt>
                <c:pt idx="9649">
                  <c:v>4.6829999999999945</c:v>
                </c:pt>
                <c:pt idx="9650">
                  <c:v>4.7809999999999997</c:v>
                </c:pt>
                <c:pt idx="9651">
                  <c:v>4.6929999999999916</c:v>
                </c:pt>
                <c:pt idx="9652">
                  <c:v>4.8099999999999996</c:v>
                </c:pt>
                <c:pt idx="9653">
                  <c:v>4.83</c:v>
                </c:pt>
                <c:pt idx="9654">
                  <c:v>4.718</c:v>
                </c:pt>
                <c:pt idx="9655">
                  <c:v>4.8199999999999985</c:v>
                </c:pt>
                <c:pt idx="9656">
                  <c:v>4.7460000000000004</c:v>
                </c:pt>
                <c:pt idx="9657">
                  <c:v>4.8249999999999913</c:v>
                </c:pt>
                <c:pt idx="9658">
                  <c:v>4.6689999999999916</c:v>
                </c:pt>
                <c:pt idx="9659">
                  <c:v>4.8249999999999913</c:v>
                </c:pt>
                <c:pt idx="9660">
                  <c:v>4.8390000000000004</c:v>
                </c:pt>
                <c:pt idx="9661">
                  <c:v>4.9020000000000001</c:v>
                </c:pt>
                <c:pt idx="9662">
                  <c:v>4.88</c:v>
                </c:pt>
                <c:pt idx="9663">
                  <c:v>4.7809999999999997</c:v>
                </c:pt>
                <c:pt idx="9664">
                  <c:v>4.915</c:v>
                </c:pt>
                <c:pt idx="9665">
                  <c:v>4.819</c:v>
                </c:pt>
                <c:pt idx="9666">
                  <c:v>4.7290000000000001</c:v>
                </c:pt>
                <c:pt idx="9667">
                  <c:v>4.7629999999999955</c:v>
                </c:pt>
                <c:pt idx="9668">
                  <c:v>4.7549999999999955</c:v>
                </c:pt>
                <c:pt idx="9669">
                  <c:v>4.7889999999999997</c:v>
                </c:pt>
                <c:pt idx="9670">
                  <c:v>4.7750000000000004</c:v>
                </c:pt>
                <c:pt idx="9671">
                  <c:v>4.9169999999999998</c:v>
                </c:pt>
                <c:pt idx="9672">
                  <c:v>4.7880000000000003</c:v>
                </c:pt>
                <c:pt idx="9673">
                  <c:v>5.3860000000000001</c:v>
                </c:pt>
                <c:pt idx="9674">
                  <c:v>4.8719999999999999</c:v>
                </c:pt>
                <c:pt idx="9675">
                  <c:v>4.819</c:v>
                </c:pt>
                <c:pt idx="9676">
                  <c:v>4.7030000000000003</c:v>
                </c:pt>
                <c:pt idx="9677">
                  <c:v>4.7160000000000002</c:v>
                </c:pt>
                <c:pt idx="9678">
                  <c:v>4.8149999999999933</c:v>
                </c:pt>
                <c:pt idx="9679">
                  <c:v>4.8</c:v>
                </c:pt>
                <c:pt idx="9680">
                  <c:v>4.7869999999999999</c:v>
                </c:pt>
                <c:pt idx="9681">
                  <c:v>5.202</c:v>
                </c:pt>
                <c:pt idx="9682">
                  <c:v>4.7859999999999996</c:v>
                </c:pt>
                <c:pt idx="9683">
                  <c:v>4.7919999999999998</c:v>
                </c:pt>
                <c:pt idx="9684">
                  <c:v>4.7569999999999997</c:v>
                </c:pt>
                <c:pt idx="9685">
                  <c:v>4.875</c:v>
                </c:pt>
                <c:pt idx="9686">
                  <c:v>4.8679999999999914</c:v>
                </c:pt>
                <c:pt idx="9687">
                  <c:v>4.8029999999999955</c:v>
                </c:pt>
                <c:pt idx="9688">
                  <c:v>4.9189999999999996</c:v>
                </c:pt>
                <c:pt idx="9689">
                  <c:v>4.859</c:v>
                </c:pt>
                <c:pt idx="9690">
                  <c:v>4.8169999999999975</c:v>
                </c:pt>
                <c:pt idx="9691">
                  <c:v>4.9239999999999995</c:v>
                </c:pt>
                <c:pt idx="9692">
                  <c:v>4.8219999999999965</c:v>
                </c:pt>
                <c:pt idx="9693">
                  <c:v>4.8079999999999945</c:v>
                </c:pt>
                <c:pt idx="9694">
                  <c:v>5.0460000000000003</c:v>
                </c:pt>
                <c:pt idx="9695">
                  <c:v>4.819</c:v>
                </c:pt>
                <c:pt idx="9696">
                  <c:v>4.9800000000000004</c:v>
                </c:pt>
                <c:pt idx="9697">
                  <c:v>4.8599999999999985</c:v>
                </c:pt>
                <c:pt idx="9698">
                  <c:v>4.8819999999999997</c:v>
                </c:pt>
                <c:pt idx="9699">
                  <c:v>4.8890000000000002</c:v>
                </c:pt>
                <c:pt idx="9700">
                  <c:v>5.274</c:v>
                </c:pt>
                <c:pt idx="9701">
                  <c:v>4.91</c:v>
                </c:pt>
                <c:pt idx="9702">
                  <c:v>5.03</c:v>
                </c:pt>
                <c:pt idx="9703">
                  <c:v>4.8529999999999927</c:v>
                </c:pt>
                <c:pt idx="9704">
                  <c:v>5.1019999999999985</c:v>
                </c:pt>
                <c:pt idx="9705">
                  <c:v>4.923</c:v>
                </c:pt>
                <c:pt idx="9706">
                  <c:v>4.883</c:v>
                </c:pt>
                <c:pt idx="9707">
                  <c:v>5.0090000000000003</c:v>
                </c:pt>
                <c:pt idx="9708">
                  <c:v>4.9850000000000003</c:v>
                </c:pt>
                <c:pt idx="9709">
                  <c:v>4.9320000000000004</c:v>
                </c:pt>
                <c:pt idx="9710">
                  <c:v>5.1029999999999927</c:v>
                </c:pt>
                <c:pt idx="9711">
                  <c:v>4.9260000000000002</c:v>
                </c:pt>
                <c:pt idx="9712">
                  <c:v>4.944</c:v>
                </c:pt>
                <c:pt idx="9713">
                  <c:v>4.8810000000000002</c:v>
                </c:pt>
                <c:pt idx="9714">
                  <c:v>4.9189999999999996</c:v>
                </c:pt>
                <c:pt idx="9715">
                  <c:v>4.8599999999999985</c:v>
                </c:pt>
                <c:pt idx="9716">
                  <c:v>4.9989999999999997</c:v>
                </c:pt>
                <c:pt idx="9717">
                  <c:v>5.0279999999999916</c:v>
                </c:pt>
                <c:pt idx="9718">
                  <c:v>5.0810000000000004</c:v>
                </c:pt>
                <c:pt idx="9719">
                  <c:v>4.931000000000008</c:v>
                </c:pt>
                <c:pt idx="9720">
                  <c:v>4.9710000000000081</c:v>
                </c:pt>
                <c:pt idx="9721">
                  <c:v>5.0090000000000003</c:v>
                </c:pt>
                <c:pt idx="9722">
                  <c:v>5.03</c:v>
                </c:pt>
                <c:pt idx="9723">
                  <c:v>4.9889999999999999</c:v>
                </c:pt>
                <c:pt idx="9724">
                  <c:v>5.0110000000000001</c:v>
                </c:pt>
                <c:pt idx="9725">
                  <c:v>4.952</c:v>
                </c:pt>
                <c:pt idx="9726">
                  <c:v>4.9489999999999998</c:v>
                </c:pt>
                <c:pt idx="9727">
                  <c:v>5.0039999999999996</c:v>
                </c:pt>
                <c:pt idx="9728">
                  <c:v>5.056</c:v>
                </c:pt>
                <c:pt idx="9729">
                  <c:v>5.0510000000000002</c:v>
                </c:pt>
                <c:pt idx="9730">
                  <c:v>5.093</c:v>
                </c:pt>
                <c:pt idx="9731">
                  <c:v>5.0709999999999997</c:v>
                </c:pt>
                <c:pt idx="9732">
                  <c:v>5.0330000000000004</c:v>
                </c:pt>
                <c:pt idx="9733">
                  <c:v>5.0949999999999926</c:v>
                </c:pt>
                <c:pt idx="9734">
                  <c:v>5.0639999999999965</c:v>
                </c:pt>
                <c:pt idx="9735">
                  <c:v>5.1819999999999995</c:v>
                </c:pt>
                <c:pt idx="9736">
                  <c:v>5.1929999999999916</c:v>
                </c:pt>
                <c:pt idx="9737">
                  <c:v>5.0780000000000003</c:v>
                </c:pt>
                <c:pt idx="9738">
                  <c:v>5.0750000000000002</c:v>
                </c:pt>
                <c:pt idx="9739">
                  <c:v>5.1639999999999926</c:v>
                </c:pt>
                <c:pt idx="9740">
                  <c:v>5.0279999999999916</c:v>
                </c:pt>
                <c:pt idx="9741">
                  <c:v>5.1119999999999965</c:v>
                </c:pt>
                <c:pt idx="9742">
                  <c:v>5.218</c:v>
                </c:pt>
                <c:pt idx="9743">
                  <c:v>5.0679999999999916</c:v>
                </c:pt>
                <c:pt idx="9744">
                  <c:v>4.9930000000000003</c:v>
                </c:pt>
                <c:pt idx="9745">
                  <c:v>5.0010000000000003</c:v>
                </c:pt>
                <c:pt idx="9746">
                  <c:v>5.0529999999999955</c:v>
                </c:pt>
                <c:pt idx="9747">
                  <c:v>5.0979999999999945</c:v>
                </c:pt>
                <c:pt idx="9748">
                  <c:v>5.1689999999999916</c:v>
                </c:pt>
                <c:pt idx="9749">
                  <c:v>5.0709999999999997</c:v>
                </c:pt>
                <c:pt idx="9750">
                  <c:v>5.1339999999999995</c:v>
                </c:pt>
                <c:pt idx="9751">
                  <c:v>5.1599999999999975</c:v>
                </c:pt>
                <c:pt idx="9752">
                  <c:v>5.1339999999999995</c:v>
                </c:pt>
                <c:pt idx="9753">
                  <c:v>5.1710000000000003</c:v>
                </c:pt>
                <c:pt idx="9754">
                  <c:v>5.149</c:v>
                </c:pt>
                <c:pt idx="9755">
                  <c:v>5.1529999999999916</c:v>
                </c:pt>
                <c:pt idx="9756">
                  <c:v>5.266</c:v>
                </c:pt>
                <c:pt idx="9757">
                  <c:v>5.1599999999999975</c:v>
                </c:pt>
                <c:pt idx="9758">
                  <c:v>5.1479999999999926</c:v>
                </c:pt>
                <c:pt idx="9759">
                  <c:v>5.2149999999999945</c:v>
                </c:pt>
                <c:pt idx="9760">
                  <c:v>5.085</c:v>
                </c:pt>
                <c:pt idx="9761">
                  <c:v>5.0910000000000002</c:v>
                </c:pt>
                <c:pt idx="9762">
                  <c:v>5.1890000000000001</c:v>
                </c:pt>
                <c:pt idx="9763">
                  <c:v>5.2279999999999927</c:v>
                </c:pt>
                <c:pt idx="9764">
                  <c:v>5.1509999999999945</c:v>
                </c:pt>
                <c:pt idx="9765">
                  <c:v>5.3609999999999927</c:v>
                </c:pt>
                <c:pt idx="9766">
                  <c:v>5.1819999999999995</c:v>
                </c:pt>
                <c:pt idx="9767">
                  <c:v>5.2910000000000004</c:v>
                </c:pt>
                <c:pt idx="9768">
                  <c:v>5.1459999999999955</c:v>
                </c:pt>
                <c:pt idx="9769">
                  <c:v>5.1039999999999965</c:v>
                </c:pt>
                <c:pt idx="9770">
                  <c:v>5.2249999999999917</c:v>
                </c:pt>
                <c:pt idx="9771">
                  <c:v>5.1839999999999975</c:v>
                </c:pt>
                <c:pt idx="9772">
                  <c:v>5.2350000000000003</c:v>
                </c:pt>
                <c:pt idx="9773">
                  <c:v>5.141</c:v>
                </c:pt>
                <c:pt idx="9774">
                  <c:v>5.1229999999999913</c:v>
                </c:pt>
                <c:pt idx="9775">
                  <c:v>5.1979999999999933</c:v>
                </c:pt>
                <c:pt idx="9776">
                  <c:v>5.282</c:v>
                </c:pt>
                <c:pt idx="9777">
                  <c:v>5.2229999999999945</c:v>
                </c:pt>
                <c:pt idx="9778">
                  <c:v>5.282</c:v>
                </c:pt>
                <c:pt idx="9779">
                  <c:v>5.2359999999999998</c:v>
                </c:pt>
                <c:pt idx="9780">
                  <c:v>5.2119999999999997</c:v>
                </c:pt>
                <c:pt idx="9781">
                  <c:v>5.2510000000000003</c:v>
                </c:pt>
                <c:pt idx="9782">
                  <c:v>5.2700000000000014</c:v>
                </c:pt>
                <c:pt idx="9783">
                  <c:v>5.1669999999999945</c:v>
                </c:pt>
                <c:pt idx="9784">
                  <c:v>5.2080000000000002</c:v>
                </c:pt>
                <c:pt idx="9785">
                  <c:v>5.2510000000000003</c:v>
                </c:pt>
                <c:pt idx="9786">
                  <c:v>5.1959999999999926</c:v>
                </c:pt>
                <c:pt idx="9787">
                  <c:v>5.2869999999999999</c:v>
                </c:pt>
                <c:pt idx="9788">
                  <c:v>5.2649999999999926</c:v>
                </c:pt>
                <c:pt idx="9789">
                  <c:v>5.2149999999999945</c:v>
                </c:pt>
                <c:pt idx="9790">
                  <c:v>5.1879999999999926</c:v>
                </c:pt>
                <c:pt idx="9791">
                  <c:v>5.351</c:v>
                </c:pt>
                <c:pt idx="9792">
                  <c:v>5.4059999999999997</c:v>
                </c:pt>
                <c:pt idx="9793">
                  <c:v>5.1959999999999926</c:v>
                </c:pt>
                <c:pt idx="9794">
                  <c:v>5.173</c:v>
                </c:pt>
                <c:pt idx="9795">
                  <c:v>5.2960000000000003</c:v>
                </c:pt>
                <c:pt idx="9796">
                  <c:v>5.2219999999999995</c:v>
                </c:pt>
                <c:pt idx="9797">
                  <c:v>5.1969999999999965</c:v>
                </c:pt>
                <c:pt idx="9798">
                  <c:v>5.1760000000000002</c:v>
                </c:pt>
                <c:pt idx="9799">
                  <c:v>5.2229999999999945</c:v>
                </c:pt>
                <c:pt idx="9800">
                  <c:v>5.1679999999999904</c:v>
                </c:pt>
                <c:pt idx="9801">
                  <c:v>5.1819999999999995</c:v>
                </c:pt>
                <c:pt idx="9802">
                  <c:v>5.1449999999999916</c:v>
                </c:pt>
                <c:pt idx="9803">
                  <c:v>5.1469999999999985</c:v>
                </c:pt>
                <c:pt idx="9804">
                  <c:v>5.3179999999999916</c:v>
                </c:pt>
                <c:pt idx="9805">
                  <c:v>5.2930000000000001</c:v>
                </c:pt>
                <c:pt idx="9806">
                  <c:v>5.3029999999999955</c:v>
                </c:pt>
                <c:pt idx="9807">
                  <c:v>5.1849999999999916</c:v>
                </c:pt>
                <c:pt idx="9808">
                  <c:v>5.2859999999999996</c:v>
                </c:pt>
                <c:pt idx="9809">
                  <c:v>5.1449999999999916</c:v>
                </c:pt>
                <c:pt idx="9810">
                  <c:v>5.26</c:v>
                </c:pt>
                <c:pt idx="9811">
                  <c:v>5.2619999999999996</c:v>
                </c:pt>
                <c:pt idx="9812">
                  <c:v>5.1749999999999945</c:v>
                </c:pt>
                <c:pt idx="9813">
                  <c:v>5.2149999999999945</c:v>
                </c:pt>
                <c:pt idx="9814">
                  <c:v>5.2290000000000001</c:v>
                </c:pt>
                <c:pt idx="9815">
                  <c:v>5.1959999999999926</c:v>
                </c:pt>
                <c:pt idx="9816">
                  <c:v>5.0839999999999996</c:v>
                </c:pt>
                <c:pt idx="9817">
                  <c:v>5.1139999999999946</c:v>
                </c:pt>
                <c:pt idx="9818">
                  <c:v>5.2489999999999997</c:v>
                </c:pt>
                <c:pt idx="9819">
                  <c:v>5.1179999999999914</c:v>
                </c:pt>
                <c:pt idx="9820">
                  <c:v>5.0359999999999996</c:v>
                </c:pt>
                <c:pt idx="9821">
                  <c:v>5.1459999999999955</c:v>
                </c:pt>
                <c:pt idx="9822">
                  <c:v>5.1239999999999917</c:v>
                </c:pt>
                <c:pt idx="9823">
                  <c:v>4.9859999999999998</c:v>
                </c:pt>
                <c:pt idx="9824">
                  <c:v>5.1549999999999914</c:v>
                </c:pt>
                <c:pt idx="9825">
                  <c:v>5.032</c:v>
                </c:pt>
                <c:pt idx="9826">
                  <c:v>5.1659999999999933</c:v>
                </c:pt>
                <c:pt idx="9827">
                  <c:v>5.1269999999999945</c:v>
                </c:pt>
                <c:pt idx="9828">
                  <c:v>5.0219999999999985</c:v>
                </c:pt>
                <c:pt idx="9829">
                  <c:v>5.2089999999999996</c:v>
                </c:pt>
                <c:pt idx="9830">
                  <c:v>5.1259999999999915</c:v>
                </c:pt>
                <c:pt idx="9831">
                  <c:v>5.0639999999999965</c:v>
                </c:pt>
                <c:pt idx="9832">
                  <c:v>5.0789999999999997</c:v>
                </c:pt>
                <c:pt idx="9833">
                  <c:v>5.1209999999999933</c:v>
                </c:pt>
                <c:pt idx="9834">
                  <c:v>5.1589999999999945</c:v>
                </c:pt>
                <c:pt idx="9835">
                  <c:v>4.9820000000000002</c:v>
                </c:pt>
                <c:pt idx="9836">
                  <c:v>5.2779999999999996</c:v>
                </c:pt>
                <c:pt idx="9837">
                  <c:v>5.0529999999999955</c:v>
                </c:pt>
                <c:pt idx="9838">
                  <c:v>5.0639999999999965</c:v>
                </c:pt>
                <c:pt idx="9839">
                  <c:v>5.0199999999999996</c:v>
                </c:pt>
                <c:pt idx="9840">
                  <c:v>5.0759999999999996</c:v>
                </c:pt>
                <c:pt idx="9841">
                  <c:v>5.0539999999999985</c:v>
                </c:pt>
                <c:pt idx="9842">
                  <c:v>5.0229999999999926</c:v>
                </c:pt>
                <c:pt idx="9843">
                  <c:v>5.13</c:v>
                </c:pt>
                <c:pt idx="9844">
                  <c:v>5.0069999999999997</c:v>
                </c:pt>
                <c:pt idx="9845">
                  <c:v>4.992</c:v>
                </c:pt>
                <c:pt idx="9846">
                  <c:v>4.9859999999999998</c:v>
                </c:pt>
                <c:pt idx="9847">
                  <c:v>4.8929999999999945</c:v>
                </c:pt>
                <c:pt idx="9848">
                  <c:v>4.968</c:v>
                </c:pt>
                <c:pt idx="9849">
                  <c:v>4.9269999999999996</c:v>
                </c:pt>
                <c:pt idx="9850">
                  <c:v>4.83</c:v>
                </c:pt>
                <c:pt idx="9851">
                  <c:v>5.048</c:v>
                </c:pt>
                <c:pt idx="9852">
                  <c:v>4.9000000000000004</c:v>
                </c:pt>
                <c:pt idx="9853">
                  <c:v>4.8890000000000002</c:v>
                </c:pt>
                <c:pt idx="9854">
                  <c:v>4.931000000000008</c:v>
                </c:pt>
                <c:pt idx="9855">
                  <c:v>4.9169999999999998</c:v>
                </c:pt>
                <c:pt idx="9856">
                  <c:v>4.8860000000000001</c:v>
                </c:pt>
                <c:pt idx="9857">
                  <c:v>4.8390000000000004</c:v>
                </c:pt>
                <c:pt idx="9858">
                  <c:v>5.032</c:v>
                </c:pt>
                <c:pt idx="9859">
                  <c:v>4.9489999999999998</c:v>
                </c:pt>
                <c:pt idx="9860">
                  <c:v>4.819</c:v>
                </c:pt>
                <c:pt idx="9861">
                  <c:v>4.8730000000000002</c:v>
                </c:pt>
                <c:pt idx="9862">
                  <c:v>4.968</c:v>
                </c:pt>
                <c:pt idx="9863">
                  <c:v>5.08</c:v>
                </c:pt>
                <c:pt idx="9864">
                  <c:v>4.8019999999999996</c:v>
                </c:pt>
                <c:pt idx="9865">
                  <c:v>4.8549999999999933</c:v>
                </c:pt>
                <c:pt idx="9866">
                  <c:v>5.4470000000000001</c:v>
                </c:pt>
                <c:pt idx="9867">
                  <c:v>4.8899999999999997</c:v>
                </c:pt>
                <c:pt idx="9868">
                  <c:v>4.8449999999999926</c:v>
                </c:pt>
                <c:pt idx="9869">
                  <c:v>4.79</c:v>
                </c:pt>
                <c:pt idx="9870">
                  <c:v>4.8629999999999933</c:v>
                </c:pt>
                <c:pt idx="9871">
                  <c:v>4.819</c:v>
                </c:pt>
                <c:pt idx="9872">
                  <c:v>4.9000000000000004</c:v>
                </c:pt>
                <c:pt idx="9873">
                  <c:v>4.8199999999999985</c:v>
                </c:pt>
                <c:pt idx="9874">
                  <c:v>4.8460000000000001</c:v>
                </c:pt>
                <c:pt idx="9875">
                  <c:v>4.9139999999999997</c:v>
                </c:pt>
                <c:pt idx="9876">
                  <c:v>4.8289999999999926</c:v>
                </c:pt>
                <c:pt idx="9877">
                  <c:v>4.8129999999999926</c:v>
                </c:pt>
                <c:pt idx="9878">
                  <c:v>4.8760000000000003</c:v>
                </c:pt>
                <c:pt idx="9879">
                  <c:v>4.7439999999999998</c:v>
                </c:pt>
                <c:pt idx="9880">
                  <c:v>4.8259999999999916</c:v>
                </c:pt>
                <c:pt idx="9881">
                  <c:v>4.6760000000000002</c:v>
                </c:pt>
                <c:pt idx="9882">
                  <c:v>4.7060000000000004</c:v>
                </c:pt>
                <c:pt idx="9883">
                  <c:v>4.6949999999999914</c:v>
                </c:pt>
                <c:pt idx="9884">
                  <c:v>4.6779999999999955</c:v>
                </c:pt>
                <c:pt idx="9885">
                  <c:v>4.8369999999999997</c:v>
                </c:pt>
                <c:pt idx="9886">
                  <c:v>4.6689999999999916</c:v>
                </c:pt>
                <c:pt idx="9887">
                  <c:v>4.71</c:v>
                </c:pt>
                <c:pt idx="9888">
                  <c:v>4.6909999999999945</c:v>
                </c:pt>
                <c:pt idx="9889">
                  <c:v>4.7139999999999995</c:v>
                </c:pt>
                <c:pt idx="9890">
                  <c:v>4.5869999999999997</c:v>
                </c:pt>
                <c:pt idx="9891">
                  <c:v>4.6449999999999916</c:v>
                </c:pt>
                <c:pt idx="9892">
                  <c:v>4.6649999999999885</c:v>
                </c:pt>
                <c:pt idx="9893">
                  <c:v>4.5969999999999995</c:v>
                </c:pt>
                <c:pt idx="9894">
                  <c:v>4.7050000000000001</c:v>
                </c:pt>
                <c:pt idx="9895">
                  <c:v>4.7939999999999996</c:v>
                </c:pt>
                <c:pt idx="9896">
                  <c:v>4.5999999999999996</c:v>
                </c:pt>
                <c:pt idx="9897">
                  <c:v>4.944</c:v>
                </c:pt>
                <c:pt idx="9898">
                  <c:v>4.6919999999999975</c:v>
                </c:pt>
                <c:pt idx="9899">
                  <c:v>4.5139999999999985</c:v>
                </c:pt>
                <c:pt idx="9900">
                  <c:v>4.5110000000000001</c:v>
                </c:pt>
                <c:pt idx="9901">
                  <c:v>4.415</c:v>
                </c:pt>
                <c:pt idx="9902">
                  <c:v>4.593</c:v>
                </c:pt>
                <c:pt idx="9903">
                  <c:v>4.6099999999999985</c:v>
                </c:pt>
                <c:pt idx="9904">
                  <c:v>4.5149999999999926</c:v>
                </c:pt>
                <c:pt idx="9905">
                  <c:v>4.5219999999999985</c:v>
                </c:pt>
                <c:pt idx="9906">
                  <c:v>4.548</c:v>
                </c:pt>
                <c:pt idx="9907">
                  <c:v>4.6219999999999946</c:v>
                </c:pt>
                <c:pt idx="9908">
                  <c:v>4.4420000000000002</c:v>
                </c:pt>
                <c:pt idx="9909">
                  <c:v>4.5569999999999995</c:v>
                </c:pt>
                <c:pt idx="9910">
                  <c:v>4.5330000000000004</c:v>
                </c:pt>
                <c:pt idx="9911">
                  <c:v>4.5460000000000003</c:v>
                </c:pt>
                <c:pt idx="9912">
                  <c:v>4.5460000000000003</c:v>
                </c:pt>
                <c:pt idx="9913">
                  <c:v>4.4760000000000071</c:v>
                </c:pt>
                <c:pt idx="9914">
                  <c:v>4.556</c:v>
                </c:pt>
                <c:pt idx="9915">
                  <c:v>4.5269999999999975</c:v>
                </c:pt>
                <c:pt idx="9916">
                  <c:v>4.55</c:v>
                </c:pt>
                <c:pt idx="9917">
                  <c:v>4.415</c:v>
                </c:pt>
                <c:pt idx="9918">
                  <c:v>4.5609999999999955</c:v>
                </c:pt>
                <c:pt idx="9919">
                  <c:v>4.5709999999999997</c:v>
                </c:pt>
                <c:pt idx="9920">
                  <c:v>4.3869999999999996</c:v>
                </c:pt>
                <c:pt idx="9921">
                  <c:v>4.343</c:v>
                </c:pt>
                <c:pt idx="9922">
                  <c:v>4.4989999999999997</c:v>
                </c:pt>
                <c:pt idx="9923">
                  <c:v>4.6249999999999885</c:v>
                </c:pt>
                <c:pt idx="9924">
                  <c:v>4.4210000000000003</c:v>
                </c:pt>
                <c:pt idx="9925">
                  <c:v>4.4700000000000024</c:v>
                </c:pt>
                <c:pt idx="9926">
                  <c:v>4.383</c:v>
                </c:pt>
                <c:pt idx="9927">
                  <c:v>4.4189999999999996</c:v>
                </c:pt>
                <c:pt idx="9928">
                  <c:v>4.4939999999999998</c:v>
                </c:pt>
                <c:pt idx="9929">
                  <c:v>4.4639999999999995</c:v>
                </c:pt>
                <c:pt idx="9930">
                  <c:v>4.5259999999999945</c:v>
                </c:pt>
                <c:pt idx="9931">
                  <c:v>4.3939999999999975</c:v>
                </c:pt>
                <c:pt idx="9932">
                  <c:v>4.4130000000000003</c:v>
                </c:pt>
                <c:pt idx="9933">
                  <c:v>4.4619999999999997</c:v>
                </c:pt>
                <c:pt idx="9934">
                  <c:v>4.3109999999999955</c:v>
                </c:pt>
                <c:pt idx="9935">
                  <c:v>4.3529999999999927</c:v>
                </c:pt>
                <c:pt idx="9936">
                  <c:v>4.3649999999999913</c:v>
                </c:pt>
                <c:pt idx="9937">
                  <c:v>4.4729999999999999</c:v>
                </c:pt>
                <c:pt idx="9938">
                  <c:v>4.375</c:v>
                </c:pt>
                <c:pt idx="9939">
                  <c:v>4.5</c:v>
                </c:pt>
                <c:pt idx="9940">
                  <c:v>4.4749999999999996</c:v>
                </c:pt>
                <c:pt idx="9941">
                  <c:v>4.4779999999999998</c:v>
                </c:pt>
                <c:pt idx="9942">
                  <c:v>4.335</c:v>
                </c:pt>
                <c:pt idx="9943">
                  <c:v>4.5739999999999998</c:v>
                </c:pt>
                <c:pt idx="9944">
                  <c:v>4.3609999999999927</c:v>
                </c:pt>
                <c:pt idx="9945">
                  <c:v>4.3949999999999916</c:v>
                </c:pt>
                <c:pt idx="9946">
                  <c:v>4.3789999999999996</c:v>
                </c:pt>
                <c:pt idx="9947">
                  <c:v>4.3149999999999933</c:v>
                </c:pt>
                <c:pt idx="9948">
                  <c:v>4.5199999999999996</c:v>
                </c:pt>
                <c:pt idx="9949">
                  <c:v>4.3090000000000002</c:v>
                </c:pt>
                <c:pt idx="9950">
                  <c:v>4.3879999999999955</c:v>
                </c:pt>
                <c:pt idx="9951">
                  <c:v>4.3330000000000002</c:v>
                </c:pt>
                <c:pt idx="9952">
                  <c:v>4.3979999999999926</c:v>
                </c:pt>
                <c:pt idx="9953">
                  <c:v>4.4710000000000081</c:v>
                </c:pt>
                <c:pt idx="9954">
                  <c:v>4.3819999999999997</c:v>
                </c:pt>
                <c:pt idx="9955">
                  <c:v>4.399</c:v>
                </c:pt>
                <c:pt idx="9956">
                  <c:v>4.3949999999999916</c:v>
                </c:pt>
                <c:pt idx="9957">
                  <c:v>4.3079999999999945</c:v>
                </c:pt>
                <c:pt idx="9958">
                  <c:v>4.4539999999999997</c:v>
                </c:pt>
                <c:pt idx="9959">
                  <c:v>4.4279999999999955</c:v>
                </c:pt>
                <c:pt idx="9960">
                  <c:v>4.4969999999999999</c:v>
                </c:pt>
                <c:pt idx="9961">
                  <c:v>4.4560000000000004</c:v>
                </c:pt>
                <c:pt idx="9962">
                  <c:v>4.3879999999999955</c:v>
                </c:pt>
                <c:pt idx="9963">
                  <c:v>4.4359999999999999</c:v>
                </c:pt>
                <c:pt idx="9964">
                  <c:v>4.4210000000000003</c:v>
                </c:pt>
                <c:pt idx="9965">
                  <c:v>4.3529999999999927</c:v>
                </c:pt>
                <c:pt idx="9966">
                  <c:v>4.2530000000000001</c:v>
                </c:pt>
                <c:pt idx="9967">
                  <c:v>4.46</c:v>
                </c:pt>
                <c:pt idx="9968">
                  <c:v>4.3339999999999996</c:v>
                </c:pt>
                <c:pt idx="9969">
                  <c:v>4.3460000000000001</c:v>
                </c:pt>
                <c:pt idx="9970">
                  <c:v>4.4960000000000004</c:v>
                </c:pt>
                <c:pt idx="9971">
                  <c:v>4.423</c:v>
                </c:pt>
                <c:pt idx="9972">
                  <c:v>4.3939999999999975</c:v>
                </c:pt>
                <c:pt idx="9973">
                  <c:v>4.3360000000000003</c:v>
                </c:pt>
                <c:pt idx="9974">
                  <c:v>4.5309999999999997</c:v>
                </c:pt>
                <c:pt idx="9975">
                  <c:v>4.3639999999999946</c:v>
                </c:pt>
                <c:pt idx="9976">
                  <c:v>4.4300000000000024</c:v>
                </c:pt>
                <c:pt idx="9977">
                  <c:v>4.343</c:v>
                </c:pt>
                <c:pt idx="9978">
                  <c:v>4.5069999999999997</c:v>
                </c:pt>
                <c:pt idx="9979">
                  <c:v>4.415</c:v>
                </c:pt>
                <c:pt idx="9980">
                  <c:v>4.4480000000000004</c:v>
                </c:pt>
                <c:pt idx="9981">
                  <c:v>4.5469999999999997</c:v>
                </c:pt>
                <c:pt idx="9982">
                  <c:v>4.5049999999999955</c:v>
                </c:pt>
                <c:pt idx="9983">
                  <c:v>4.37</c:v>
                </c:pt>
                <c:pt idx="9984">
                  <c:v>4.4370000000000003</c:v>
                </c:pt>
                <c:pt idx="9985">
                  <c:v>4.5190000000000001</c:v>
                </c:pt>
                <c:pt idx="9986">
                  <c:v>4.4550000000000001</c:v>
                </c:pt>
                <c:pt idx="9987">
                  <c:v>4.3929999999999945</c:v>
                </c:pt>
                <c:pt idx="9988">
                  <c:v>4.399</c:v>
                </c:pt>
                <c:pt idx="9989">
                  <c:v>4.3069999999999995</c:v>
                </c:pt>
                <c:pt idx="9990">
                  <c:v>4.569</c:v>
                </c:pt>
                <c:pt idx="9991">
                  <c:v>4.343</c:v>
                </c:pt>
                <c:pt idx="9992">
                  <c:v>4.68</c:v>
                </c:pt>
                <c:pt idx="9993">
                  <c:v>4.5449999999999955</c:v>
                </c:pt>
                <c:pt idx="9994">
                  <c:v>4.5309999999999997</c:v>
                </c:pt>
                <c:pt idx="9995">
                  <c:v>4.4029999999999996</c:v>
                </c:pt>
                <c:pt idx="9996">
                  <c:v>4.5539999999999985</c:v>
                </c:pt>
                <c:pt idx="9997">
                  <c:v>4.4960000000000004</c:v>
                </c:pt>
                <c:pt idx="9998">
                  <c:v>4.407</c:v>
                </c:pt>
                <c:pt idx="9999">
                  <c:v>4.5049999999999955</c:v>
                </c:pt>
                <c:pt idx="10000">
                  <c:v>4.5759999999999996</c:v>
                </c:pt>
                <c:pt idx="10001">
                  <c:v>4.5609999999999955</c:v>
                </c:pt>
                <c:pt idx="10002">
                  <c:v>4.41</c:v>
                </c:pt>
                <c:pt idx="10003">
                  <c:v>4.5449999999999955</c:v>
                </c:pt>
                <c:pt idx="10004">
                  <c:v>4.5179999999999945</c:v>
                </c:pt>
                <c:pt idx="10005">
                  <c:v>4.5629999999999926</c:v>
                </c:pt>
                <c:pt idx="10006">
                  <c:v>4.4370000000000003</c:v>
                </c:pt>
                <c:pt idx="10007">
                  <c:v>4.4989999999999997</c:v>
                </c:pt>
                <c:pt idx="10008">
                  <c:v>4.4050000000000002</c:v>
                </c:pt>
                <c:pt idx="10009">
                  <c:v>4.4639999999999995</c:v>
                </c:pt>
                <c:pt idx="10010">
                  <c:v>4.4139999999999997</c:v>
                </c:pt>
                <c:pt idx="10011">
                  <c:v>4.484</c:v>
                </c:pt>
                <c:pt idx="10012">
                  <c:v>4.4790000000000081</c:v>
                </c:pt>
                <c:pt idx="10013">
                  <c:v>4.4660000000000002</c:v>
                </c:pt>
                <c:pt idx="10014">
                  <c:v>4.4779999999999998</c:v>
                </c:pt>
                <c:pt idx="10015">
                  <c:v>4.5369999999999999</c:v>
                </c:pt>
                <c:pt idx="10016">
                  <c:v>4.5579999999999945</c:v>
                </c:pt>
                <c:pt idx="10017">
                  <c:v>4.5810000000000004</c:v>
                </c:pt>
                <c:pt idx="10018">
                  <c:v>4.6149999999999913</c:v>
                </c:pt>
                <c:pt idx="10019">
                  <c:v>4.468</c:v>
                </c:pt>
                <c:pt idx="10020">
                  <c:v>4.57</c:v>
                </c:pt>
                <c:pt idx="10021">
                  <c:v>4.5209999999999955</c:v>
                </c:pt>
                <c:pt idx="10022">
                  <c:v>4.5</c:v>
                </c:pt>
                <c:pt idx="10023">
                  <c:v>4.5239999999999965</c:v>
                </c:pt>
                <c:pt idx="10024">
                  <c:v>4.5410000000000004</c:v>
                </c:pt>
                <c:pt idx="10025">
                  <c:v>4.508</c:v>
                </c:pt>
                <c:pt idx="10026">
                  <c:v>4.6059999999999945</c:v>
                </c:pt>
                <c:pt idx="10027">
                  <c:v>4.6579999999999933</c:v>
                </c:pt>
                <c:pt idx="10028">
                  <c:v>4.7789999999999999</c:v>
                </c:pt>
                <c:pt idx="10029">
                  <c:v>4.5209999999999955</c:v>
                </c:pt>
                <c:pt idx="10030">
                  <c:v>4.5659999999999945</c:v>
                </c:pt>
                <c:pt idx="10031">
                  <c:v>4.5669999999999975</c:v>
                </c:pt>
                <c:pt idx="10032">
                  <c:v>4.5579999999999945</c:v>
                </c:pt>
                <c:pt idx="10033">
                  <c:v>4.5599999999999996</c:v>
                </c:pt>
                <c:pt idx="10034">
                  <c:v>4.585</c:v>
                </c:pt>
                <c:pt idx="10035">
                  <c:v>4.6369999999999996</c:v>
                </c:pt>
                <c:pt idx="10036">
                  <c:v>4.59</c:v>
                </c:pt>
                <c:pt idx="10037">
                  <c:v>4.7569999999999997</c:v>
                </c:pt>
                <c:pt idx="10038">
                  <c:v>4.6029999999999927</c:v>
                </c:pt>
                <c:pt idx="10039">
                  <c:v>4.5389999999999997</c:v>
                </c:pt>
                <c:pt idx="10040">
                  <c:v>4.6439999999999975</c:v>
                </c:pt>
                <c:pt idx="10041">
                  <c:v>4.7939999999999996</c:v>
                </c:pt>
                <c:pt idx="10042">
                  <c:v>4.5979999999999945</c:v>
                </c:pt>
                <c:pt idx="10043">
                  <c:v>4.7060000000000004</c:v>
                </c:pt>
                <c:pt idx="10044">
                  <c:v>4.5579999999999945</c:v>
                </c:pt>
                <c:pt idx="10045">
                  <c:v>4.58</c:v>
                </c:pt>
                <c:pt idx="10046">
                  <c:v>4.7110000000000003</c:v>
                </c:pt>
                <c:pt idx="10047">
                  <c:v>4.7050000000000001</c:v>
                </c:pt>
                <c:pt idx="10048">
                  <c:v>4.6229999999999913</c:v>
                </c:pt>
                <c:pt idx="10049">
                  <c:v>4.71</c:v>
                </c:pt>
                <c:pt idx="10050">
                  <c:v>4.6349999999999945</c:v>
                </c:pt>
                <c:pt idx="10051">
                  <c:v>4.8179999999999916</c:v>
                </c:pt>
                <c:pt idx="10052">
                  <c:v>4.7300000000000004</c:v>
                </c:pt>
                <c:pt idx="10053">
                  <c:v>4.6659999999999933</c:v>
                </c:pt>
                <c:pt idx="10054">
                  <c:v>4.6419999999999995</c:v>
                </c:pt>
                <c:pt idx="10055">
                  <c:v>4.7160000000000002</c:v>
                </c:pt>
                <c:pt idx="10056">
                  <c:v>4.7110000000000003</c:v>
                </c:pt>
                <c:pt idx="10057">
                  <c:v>4.859</c:v>
                </c:pt>
                <c:pt idx="10058">
                  <c:v>5.1469999999999985</c:v>
                </c:pt>
                <c:pt idx="10059">
                  <c:v>4.7639999999999985</c:v>
                </c:pt>
                <c:pt idx="10060">
                  <c:v>4.7850000000000001</c:v>
                </c:pt>
                <c:pt idx="10061">
                  <c:v>4.6439999999999975</c:v>
                </c:pt>
                <c:pt idx="10062">
                  <c:v>4.766</c:v>
                </c:pt>
                <c:pt idx="10063">
                  <c:v>4.8499999999999996</c:v>
                </c:pt>
                <c:pt idx="10064">
                  <c:v>4.8249999999999913</c:v>
                </c:pt>
                <c:pt idx="10065">
                  <c:v>4.8330000000000002</c:v>
                </c:pt>
                <c:pt idx="10066">
                  <c:v>4.8549999999999933</c:v>
                </c:pt>
                <c:pt idx="10067">
                  <c:v>4.7489999999999997</c:v>
                </c:pt>
                <c:pt idx="10068">
                  <c:v>4.8259999999999916</c:v>
                </c:pt>
                <c:pt idx="10069">
                  <c:v>4.9119999999999999</c:v>
                </c:pt>
                <c:pt idx="10070">
                  <c:v>4.7619999999999996</c:v>
                </c:pt>
                <c:pt idx="10071">
                  <c:v>4.8619999999999965</c:v>
                </c:pt>
                <c:pt idx="10072">
                  <c:v>4.7809999999999997</c:v>
                </c:pt>
                <c:pt idx="10073">
                  <c:v>4.7649999999999926</c:v>
                </c:pt>
                <c:pt idx="10074">
                  <c:v>4.7789999999999999</c:v>
                </c:pt>
                <c:pt idx="10075">
                  <c:v>4.843</c:v>
                </c:pt>
                <c:pt idx="10076">
                  <c:v>4.8390000000000004</c:v>
                </c:pt>
                <c:pt idx="10077">
                  <c:v>4.9359999999999999</c:v>
                </c:pt>
                <c:pt idx="10078">
                  <c:v>4.8619999999999965</c:v>
                </c:pt>
                <c:pt idx="10079">
                  <c:v>4.8079999999999945</c:v>
                </c:pt>
                <c:pt idx="10080">
                  <c:v>4.8679999999999914</c:v>
                </c:pt>
                <c:pt idx="10081">
                  <c:v>4.875</c:v>
                </c:pt>
                <c:pt idx="10082">
                  <c:v>5.0060000000000002</c:v>
                </c:pt>
                <c:pt idx="10083">
                  <c:v>4.8499999999999996</c:v>
                </c:pt>
                <c:pt idx="10084">
                  <c:v>4.8979999999999926</c:v>
                </c:pt>
                <c:pt idx="10085">
                  <c:v>4.9409999999999998</c:v>
                </c:pt>
                <c:pt idx="10086">
                  <c:v>4.9509999999999996</c:v>
                </c:pt>
                <c:pt idx="10087">
                  <c:v>4.8679999999999914</c:v>
                </c:pt>
                <c:pt idx="10088">
                  <c:v>5.0720000000000001</c:v>
                </c:pt>
                <c:pt idx="10089">
                  <c:v>4.8939999999999975</c:v>
                </c:pt>
                <c:pt idx="10090">
                  <c:v>4.9820000000000002</c:v>
                </c:pt>
                <c:pt idx="10091">
                  <c:v>4.8890000000000002</c:v>
                </c:pt>
                <c:pt idx="10092">
                  <c:v>5.1189999999999927</c:v>
                </c:pt>
                <c:pt idx="10093">
                  <c:v>4.9059999999999997</c:v>
                </c:pt>
                <c:pt idx="10094">
                  <c:v>5.0449999999999955</c:v>
                </c:pt>
                <c:pt idx="10095">
                  <c:v>5.0269999999999975</c:v>
                </c:pt>
                <c:pt idx="10096">
                  <c:v>4.923</c:v>
                </c:pt>
                <c:pt idx="10097">
                  <c:v>4.8949999999999916</c:v>
                </c:pt>
                <c:pt idx="10098">
                  <c:v>5.01</c:v>
                </c:pt>
                <c:pt idx="10099">
                  <c:v>4.9740000000000002</c:v>
                </c:pt>
                <c:pt idx="10100">
                  <c:v>4.923</c:v>
                </c:pt>
                <c:pt idx="10101">
                  <c:v>4.9690000000000003</c:v>
                </c:pt>
                <c:pt idx="10102">
                  <c:v>4.9429999999999996</c:v>
                </c:pt>
                <c:pt idx="10103">
                  <c:v>5.2569999999999997</c:v>
                </c:pt>
                <c:pt idx="10104">
                  <c:v>4.891</c:v>
                </c:pt>
                <c:pt idx="10105">
                  <c:v>5.016</c:v>
                </c:pt>
                <c:pt idx="10106">
                  <c:v>5.1449999999999916</c:v>
                </c:pt>
                <c:pt idx="10107">
                  <c:v>4.9870000000000001</c:v>
                </c:pt>
                <c:pt idx="10108">
                  <c:v>5.1049999999999933</c:v>
                </c:pt>
                <c:pt idx="10109">
                  <c:v>5.0960000000000001</c:v>
                </c:pt>
                <c:pt idx="10110">
                  <c:v>5.0649999999999933</c:v>
                </c:pt>
                <c:pt idx="10111">
                  <c:v>5.1209999999999933</c:v>
                </c:pt>
                <c:pt idx="10112">
                  <c:v>5.0309999999999997</c:v>
                </c:pt>
                <c:pt idx="10113">
                  <c:v>5.1929999999999916</c:v>
                </c:pt>
                <c:pt idx="10114">
                  <c:v>5.181</c:v>
                </c:pt>
                <c:pt idx="10115">
                  <c:v>5.1159999999999917</c:v>
                </c:pt>
                <c:pt idx="10116">
                  <c:v>5.09</c:v>
                </c:pt>
                <c:pt idx="10117">
                  <c:v>5.1989999999999945</c:v>
                </c:pt>
                <c:pt idx="10118">
                  <c:v>5.1390000000000002</c:v>
                </c:pt>
                <c:pt idx="10119">
                  <c:v>5.0939999999999985</c:v>
                </c:pt>
                <c:pt idx="10120">
                  <c:v>5.1369999999999996</c:v>
                </c:pt>
                <c:pt idx="10121">
                  <c:v>5.3</c:v>
                </c:pt>
                <c:pt idx="10122">
                  <c:v>5.1259999999999915</c:v>
                </c:pt>
                <c:pt idx="10123">
                  <c:v>5.1229999999999913</c:v>
                </c:pt>
                <c:pt idx="10124">
                  <c:v>5.1479999999999926</c:v>
                </c:pt>
                <c:pt idx="10125">
                  <c:v>5.1139999999999946</c:v>
                </c:pt>
                <c:pt idx="10126">
                  <c:v>5.2450000000000001</c:v>
                </c:pt>
                <c:pt idx="10127">
                  <c:v>5.1609999999999916</c:v>
                </c:pt>
                <c:pt idx="10128">
                  <c:v>5.0590000000000002</c:v>
                </c:pt>
                <c:pt idx="10129">
                  <c:v>5.1349999999999945</c:v>
                </c:pt>
                <c:pt idx="10130">
                  <c:v>5.2590000000000003</c:v>
                </c:pt>
                <c:pt idx="10131">
                  <c:v>5.1859999999999955</c:v>
                </c:pt>
                <c:pt idx="10132">
                  <c:v>5.1310000000000002</c:v>
                </c:pt>
                <c:pt idx="10133">
                  <c:v>5.1829999999999945</c:v>
                </c:pt>
                <c:pt idx="10134">
                  <c:v>5.2350000000000003</c:v>
                </c:pt>
                <c:pt idx="10135">
                  <c:v>5.226</c:v>
                </c:pt>
                <c:pt idx="10136">
                  <c:v>5.3179999999999916</c:v>
                </c:pt>
                <c:pt idx="10137">
                  <c:v>5.1949999999999914</c:v>
                </c:pt>
                <c:pt idx="10138">
                  <c:v>5.31</c:v>
                </c:pt>
                <c:pt idx="10139">
                  <c:v>5.343</c:v>
                </c:pt>
                <c:pt idx="10140">
                  <c:v>5.2320000000000002</c:v>
                </c:pt>
                <c:pt idx="10141">
                  <c:v>5.2359999999999998</c:v>
                </c:pt>
                <c:pt idx="10142">
                  <c:v>5.3279999999999914</c:v>
                </c:pt>
                <c:pt idx="10143">
                  <c:v>5.351</c:v>
                </c:pt>
                <c:pt idx="10144">
                  <c:v>5.2729999999999997</c:v>
                </c:pt>
                <c:pt idx="10145">
                  <c:v>5.2269999999999985</c:v>
                </c:pt>
                <c:pt idx="10146">
                  <c:v>5.1919999999999975</c:v>
                </c:pt>
                <c:pt idx="10147">
                  <c:v>5.1069999999999975</c:v>
                </c:pt>
                <c:pt idx="10148">
                  <c:v>5.48</c:v>
                </c:pt>
                <c:pt idx="10149">
                  <c:v>5.3549999999999933</c:v>
                </c:pt>
                <c:pt idx="10150">
                  <c:v>5.2030000000000003</c:v>
                </c:pt>
                <c:pt idx="10151">
                  <c:v>5.2039999999999997</c:v>
                </c:pt>
                <c:pt idx="10152">
                  <c:v>5.2880000000000003</c:v>
                </c:pt>
                <c:pt idx="10153">
                  <c:v>5.3490000000000002</c:v>
                </c:pt>
                <c:pt idx="10154">
                  <c:v>5.35</c:v>
                </c:pt>
                <c:pt idx="10155">
                  <c:v>5.4960000000000004</c:v>
                </c:pt>
                <c:pt idx="10156">
                  <c:v>5.2859999999999996</c:v>
                </c:pt>
                <c:pt idx="10157">
                  <c:v>5.3019999999999996</c:v>
                </c:pt>
                <c:pt idx="10158">
                  <c:v>5.2949999999999955</c:v>
                </c:pt>
                <c:pt idx="10159">
                  <c:v>5.2759999999999998</c:v>
                </c:pt>
                <c:pt idx="10160">
                  <c:v>5.1259999999999915</c:v>
                </c:pt>
                <c:pt idx="10161">
                  <c:v>5.3959999999999955</c:v>
                </c:pt>
                <c:pt idx="10162">
                  <c:v>5.4569999999999999</c:v>
                </c:pt>
                <c:pt idx="10163">
                  <c:v>5.3139999999999965</c:v>
                </c:pt>
                <c:pt idx="10164">
                  <c:v>5.2639999999999985</c:v>
                </c:pt>
                <c:pt idx="10165">
                  <c:v>5.3259999999999916</c:v>
                </c:pt>
                <c:pt idx="10166">
                  <c:v>5.226</c:v>
                </c:pt>
                <c:pt idx="10167">
                  <c:v>5.44</c:v>
                </c:pt>
                <c:pt idx="10168">
                  <c:v>5.2069999999999999</c:v>
                </c:pt>
                <c:pt idx="10169">
                  <c:v>5.2370000000000001</c:v>
                </c:pt>
                <c:pt idx="10170">
                  <c:v>5.3139999999999965</c:v>
                </c:pt>
                <c:pt idx="10171">
                  <c:v>5.2519999999999998</c:v>
                </c:pt>
                <c:pt idx="10172">
                  <c:v>5.3279999999999914</c:v>
                </c:pt>
                <c:pt idx="10173">
                  <c:v>5.4320000000000004</c:v>
                </c:pt>
                <c:pt idx="10174">
                  <c:v>5.6099999999999985</c:v>
                </c:pt>
                <c:pt idx="10175">
                  <c:v>5.24</c:v>
                </c:pt>
                <c:pt idx="10176">
                  <c:v>5.383</c:v>
                </c:pt>
                <c:pt idx="10177">
                  <c:v>5.3</c:v>
                </c:pt>
                <c:pt idx="10178">
                  <c:v>5.2949999999999955</c:v>
                </c:pt>
                <c:pt idx="10179">
                  <c:v>5.1899999999999995</c:v>
                </c:pt>
                <c:pt idx="10180">
                  <c:v>5.3249999999999913</c:v>
                </c:pt>
                <c:pt idx="10181">
                  <c:v>5.2239999999999975</c:v>
                </c:pt>
                <c:pt idx="10182">
                  <c:v>5.2709999999999999</c:v>
                </c:pt>
                <c:pt idx="10183">
                  <c:v>5.3109999999999955</c:v>
                </c:pt>
                <c:pt idx="10184">
                  <c:v>5.218</c:v>
                </c:pt>
                <c:pt idx="10185">
                  <c:v>5.3449999999999926</c:v>
                </c:pt>
                <c:pt idx="10186">
                  <c:v>5.3789999999999996</c:v>
                </c:pt>
                <c:pt idx="10187">
                  <c:v>5.2629999999999955</c:v>
                </c:pt>
                <c:pt idx="10188">
                  <c:v>5.2789999999999999</c:v>
                </c:pt>
                <c:pt idx="10189">
                  <c:v>5.33</c:v>
                </c:pt>
                <c:pt idx="10190">
                  <c:v>5.3460000000000001</c:v>
                </c:pt>
                <c:pt idx="10191">
                  <c:v>5.2389999999999999</c:v>
                </c:pt>
                <c:pt idx="10192">
                  <c:v>5.266</c:v>
                </c:pt>
                <c:pt idx="10193">
                  <c:v>5.2389999999999999</c:v>
                </c:pt>
                <c:pt idx="10194">
                  <c:v>5.1909999999999945</c:v>
                </c:pt>
                <c:pt idx="10195">
                  <c:v>5.2919999999999998</c:v>
                </c:pt>
                <c:pt idx="10196">
                  <c:v>5.4379999999999997</c:v>
                </c:pt>
                <c:pt idx="10197">
                  <c:v>5.3710000000000004</c:v>
                </c:pt>
                <c:pt idx="10198">
                  <c:v>5.3249999999999913</c:v>
                </c:pt>
                <c:pt idx="10199">
                  <c:v>5.2279999999999927</c:v>
                </c:pt>
                <c:pt idx="10200">
                  <c:v>5.2389999999999999</c:v>
                </c:pt>
                <c:pt idx="10201">
                  <c:v>5.2869999999999999</c:v>
                </c:pt>
                <c:pt idx="10202">
                  <c:v>5.2649999999999926</c:v>
                </c:pt>
                <c:pt idx="10203">
                  <c:v>5.2350000000000003</c:v>
                </c:pt>
                <c:pt idx="10204">
                  <c:v>5.1569999999999965</c:v>
                </c:pt>
                <c:pt idx="10205">
                  <c:v>5.1310000000000002</c:v>
                </c:pt>
                <c:pt idx="10206">
                  <c:v>5.2119999999999997</c:v>
                </c:pt>
                <c:pt idx="10207">
                  <c:v>5.1189999999999927</c:v>
                </c:pt>
                <c:pt idx="10208">
                  <c:v>5.133</c:v>
                </c:pt>
                <c:pt idx="10209">
                  <c:v>5.1529999999999916</c:v>
                </c:pt>
                <c:pt idx="10210">
                  <c:v>5.0469999999999997</c:v>
                </c:pt>
                <c:pt idx="10211">
                  <c:v>5.1390000000000002</c:v>
                </c:pt>
                <c:pt idx="10212">
                  <c:v>5.2119999999999997</c:v>
                </c:pt>
                <c:pt idx="10213">
                  <c:v>5.1349999999999945</c:v>
                </c:pt>
                <c:pt idx="10214">
                  <c:v>5.3</c:v>
                </c:pt>
                <c:pt idx="10215">
                  <c:v>5.1579999999999933</c:v>
                </c:pt>
                <c:pt idx="10216">
                  <c:v>5.2910000000000004</c:v>
                </c:pt>
                <c:pt idx="10217">
                  <c:v>5.173</c:v>
                </c:pt>
                <c:pt idx="10218">
                  <c:v>5.0460000000000003</c:v>
                </c:pt>
                <c:pt idx="10219">
                  <c:v>5.0860000000000003</c:v>
                </c:pt>
                <c:pt idx="10220">
                  <c:v>5.0039999999999996</c:v>
                </c:pt>
                <c:pt idx="10221">
                  <c:v>5.3390000000000004</c:v>
                </c:pt>
                <c:pt idx="10222">
                  <c:v>5.407</c:v>
                </c:pt>
                <c:pt idx="10223">
                  <c:v>5.0810000000000004</c:v>
                </c:pt>
                <c:pt idx="10224">
                  <c:v>5.0350000000000001</c:v>
                </c:pt>
                <c:pt idx="10225">
                  <c:v>5.069</c:v>
                </c:pt>
                <c:pt idx="10226">
                  <c:v>4.9359999999999999</c:v>
                </c:pt>
                <c:pt idx="10227">
                  <c:v>5.0510000000000002</c:v>
                </c:pt>
                <c:pt idx="10228">
                  <c:v>5.0419999999999998</c:v>
                </c:pt>
                <c:pt idx="10229">
                  <c:v>5.0190000000000001</c:v>
                </c:pt>
                <c:pt idx="10230">
                  <c:v>5.0990000000000002</c:v>
                </c:pt>
                <c:pt idx="10231">
                  <c:v>5.0410000000000004</c:v>
                </c:pt>
                <c:pt idx="10232">
                  <c:v>5.008</c:v>
                </c:pt>
                <c:pt idx="10233">
                  <c:v>5.07</c:v>
                </c:pt>
                <c:pt idx="10234">
                  <c:v>5.0410000000000004</c:v>
                </c:pt>
                <c:pt idx="10235">
                  <c:v>5.01</c:v>
                </c:pt>
                <c:pt idx="10236">
                  <c:v>4.9320000000000004</c:v>
                </c:pt>
                <c:pt idx="10237">
                  <c:v>5.0060000000000002</c:v>
                </c:pt>
                <c:pt idx="10238">
                  <c:v>4.9539999999999997</c:v>
                </c:pt>
                <c:pt idx="10239">
                  <c:v>5.0229999999999926</c:v>
                </c:pt>
                <c:pt idx="10240">
                  <c:v>4.9509999999999996</c:v>
                </c:pt>
                <c:pt idx="10241">
                  <c:v>4.9390000000000081</c:v>
                </c:pt>
                <c:pt idx="10242">
                  <c:v>4.9850000000000003</c:v>
                </c:pt>
                <c:pt idx="10243">
                  <c:v>4.8239999999999945</c:v>
                </c:pt>
                <c:pt idx="10244">
                  <c:v>4.9770000000000003</c:v>
                </c:pt>
                <c:pt idx="10245">
                  <c:v>4.875</c:v>
                </c:pt>
                <c:pt idx="10246">
                  <c:v>4.8149999999999933</c:v>
                </c:pt>
                <c:pt idx="10247">
                  <c:v>4.9210000000000003</c:v>
                </c:pt>
                <c:pt idx="10248">
                  <c:v>5.0590000000000002</c:v>
                </c:pt>
                <c:pt idx="10249">
                  <c:v>4.8710000000000004</c:v>
                </c:pt>
                <c:pt idx="10250">
                  <c:v>4.8849999999999945</c:v>
                </c:pt>
                <c:pt idx="10251">
                  <c:v>5.0339999999999998</c:v>
                </c:pt>
                <c:pt idx="10252">
                  <c:v>4.8229999999999933</c:v>
                </c:pt>
                <c:pt idx="10253">
                  <c:v>4.8129999999999926</c:v>
                </c:pt>
                <c:pt idx="10254">
                  <c:v>4.88</c:v>
                </c:pt>
                <c:pt idx="10255">
                  <c:v>4.9329999999999998</c:v>
                </c:pt>
                <c:pt idx="10256">
                  <c:v>4.7389999999999999</c:v>
                </c:pt>
                <c:pt idx="10257">
                  <c:v>4.7510000000000003</c:v>
                </c:pt>
                <c:pt idx="10258">
                  <c:v>4.9189999999999996</c:v>
                </c:pt>
                <c:pt idx="10259">
                  <c:v>4.835</c:v>
                </c:pt>
                <c:pt idx="10260">
                  <c:v>4.7519999999999998</c:v>
                </c:pt>
                <c:pt idx="10261">
                  <c:v>4.9119999999999999</c:v>
                </c:pt>
                <c:pt idx="10262">
                  <c:v>4.9720000000000004</c:v>
                </c:pt>
                <c:pt idx="10263">
                  <c:v>0</c:v>
                </c:pt>
                <c:pt idx="10264">
                  <c:v>4.8</c:v>
                </c:pt>
                <c:pt idx="10265">
                  <c:v>4.8249999999999913</c:v>
                </c:pt>
                <c:pt idx="10266">
                  <c:v>4.7610000000000001</c:v>
                </c:pt>
                <c:pt idx="10267">
                  <c:v>4.8689999999999927</c:v>
                </c:pt>
                <c:pt idx="10268">
                  <c:v>4.8689999999999927</c:v>
                </c:pt>
                <c:pt idx="10269">
                  <c:v>4.7510000000000003</c:v>
                </c:pt>
                <c:pt idx="10270">
                  <c:v>4.6839999999999975</c:v>
                </c:pt>
                <c:pt idx="10271">
                  <c:v>4.8669999999999956</c:v>
                </c:pt>
                <c:pt idx="10272">
                  <c:v>4.7009999999999996</c:v>
                </c:pt>
                <c:pt idx="10273">
                  <c:v>4.633</c:v>
                </c:pt>
                <c:pt idx="10274">
                  <c:v>4.6319999999999997</c:v>
                </c:pt>
                <c:pt idx="10275">
                  <c:v>4.6189999999999927</c:v>
                </c:pt>
                <c:pt idx="10276">
                  <c:v>4.7949999999999955</c:v>
                </c:pt>
                <c:pt idx="10277">
                  <c:v>4.7850000000000001</c:v>
                </c:pt>
                <c:pt idx="10278">
                  <c:v>4.7069999999999999</c:v>
                </c:pt>
                <c:pt idx="10279">
                  <c:v>4.7729999999999997</c:v>
                </c:pt>
                <c:pt idx="10280">
                  <c:v>4.6899999999999995</c:v>
                </c:pt>
                <c:pt idx="10281">
                  <c:v>4.7290000000000001</c:v>
                </c:pt>
                <c:pt idx="10282">
                  <c:v>4.8149999999999933</c:v>
                </c:pt>
                <c:pt idx="10283">
                  <c:v>4.6179999999999914</c:v>
                </c:pt>
                <c:pt idx="10284">
                  <c:v>4.6589999999999945</c:v>
                </c:pt>
                <c:pt idx="10285">
                  <c:v>4.5990000000000002</c:v>
                </c:pt>
                <c:pt idx="10286">
                  <c:v>4.6249999999999885</c:v>
                </c:pt>
                <c:pt idx="10287">
                  <c:v>4.5830000000000002</c:v>
                </c:pt>
                <c:pt idx="10288">
                  <c:v>4.5510000000000002</c:v>
                </c:pt>
                <c:pt idx="10289">
                  <c:v>4.63</c:v>
                </c:pt>
                <c:pt idx="10290">
                  <c:v>4.5780000000000003</c:v>
                </c:pt>
                <c:pt idx="10291">
                  <c:v>4.5669999999999975</c:v>
                </c:pt>
                <c:pt idx="10292">
                  <c:v>4.5469999999999997</c:v>
                </c:pt>
                <c:pt idx="10293">
                  <c:v>4.5860000000000003</c:v>
                </c:pt>
                <c:pt idx="10294">
                  <c:v>4.5830000000000002</c:v>
                </c:pt>
                <c:pt idx="10295">
                  <c:v>4.5510000000000002</c:v>
                </c:pt>
                <c:pt idx="10296">
                  <c:v>4.5860000000000003</c:v>
                </c:pt>
                <c:pt idx="10297">
                  <c:v>4.5759999999999996</c:v>
                </c:pt>
                <c:pt idx="10298">
                  <c:v>4.5439999999999996</c:v>
                </c:pt>
                <c:pt idx="10299">
                  <c:v>4.5649999999999933</c:v>
                </c:pt>
                <c:pt idx="10300">
                  <c:v>4.5659999999999945</c:v>
                </c:pt>
                <c:pt idx="10301">
                  <c:v>4.5359999999999996</c:v>
                </c:pt>
                <c:pt idx="10302">
                  <c:v>4.6099999999999985</c:v>
                </c:pt>
                <c:pt idx="10303">
                  <c:v>4.5619999999999985</c:v>
                </c:pt>
                <c:pt idx="10304">
                  <c:v>4.4700000000000024</c:v>
                </c:pt>
                <c:pt idx="10305">
                  <c:v>4.5599999999999996</c:v>
                </c:pt>
                <c:pt idx="10306">
                  <c:v>4.5590000000000002</c:v>
                </c:pt>
                <c:pt idx="10307">
                  <c:v>4.4470000000000001</c:v>
                </c:pt>
                <c:pt idx="10308">
                  <c:v>4.4850000000000003</c:v>
                </c:pt>
                <c:pt idx="10309">
                  <c:v>4.6079999999999917</c:v>
                </c:pt>
                <c:pt idx="10310">
                  <c:v>4.6339999999999995</c:v>
                </c:pt>
                <c:pt idx="10311">
                  <c:v>4.5590000000000002</c:v>
                </c:pt>
                <c:pt idx="10312">
                  <c:v>4.4630000000000001</c:v>
                </c:pt>
                <c:pt idx="10313">
                  <c:v>4.5289999999999955</c:v>
                </c:pt>
                <c:pt idx="10314">
                  <c:v>4.5759999999999996</c:v>
                </c:pt>
                <c:pt idx="10315">
                  <c:v>4.5110000000000001</c:v>
                </c:pt>
                <c:pt idx="10316">
                  <c:v>4.4329999999999998</c:v>
                </c:pt>
                <c:pt idx="10317">
                  <c:v>4.51</c:v>
                </c:pt>
                <c:pt idx="10318">
                  <c:v>4.4760000000000071</c:v>
                </c:pt>
                <c:pt idx="10319">
                  <c:v>4.5010000000000003</c:v>
                </c:pt>
                <c:pt idx="10320">
                  <c:v>4.45</c:v>
                </c:pt>
                <c:pt idx="10321">
                  <c:v>4.5880000000000001</c:v>
                </c:pt>
                <c:pt idx="10322">
                  <c:v>4.4790000000000081</c:v>
                </c:pt>
                <c:pt idx="10323">
                  <c:v>4.4359999999999999</c:v>
                </c:pt>
                <c:pt idx="10324">
                  <c:v>4.5309999999999997</c:v>
                </c:pt>
                <c:pt idx="10325">
                  <c:v>4.9059999999999997</c:v>
                </c:pt>
                <c:pt idx="10326">
                  <c:v>4.4489999999999998</c:v>
                </c:pt>
                <c:pt idx="10327">
                  <c:v>4.4059999999999997</c:v>
                </c:pt>
                <c:pt idx="10328">
                  <c:v>4.5209999999999955</c:v>
                </c:pt>
                <c:pt idx="10329">
                  <c:v>4.4660000000000002</c:v>
                </c:pt>
                <c:pt idx="10330">
                  <c:v>4.4089999999999998</c:v>
                </c:pt>
                <c:pt idx="10331">
                  <c:v>4.5410000000000004</c:v>
                </c:pt>
                <c:pt idx="10332">
                  <c:v>4.49</c:v>
                </c:pt>
                <c:pt idx="10333">
                  <c:v>4.5229999999999926</c:v>
                </c:pt>
                <c:pt idx="10334">
                  <c:v>4.6119999999999965</c:v>
                </c:pt>
                <c:pt idx="10335">
                  <c:v>4.5590000000000002</c:v>
                </c:pt>
                <c:pt idx="10336">
                  <c:v>4.5639999999999965</c:v>
                </c:pt>
                <c:pt idx="10337">
                  <c:v>4.4859999999999998</c:v>
                </c:pt>
                <c:pt idx="10338">
                  <c:v>4.4580000000000002</c:v>
                </c:pt>
                <c:pt idx="10339">
                  <c:v>4.5179999999999945</c:v>
                </c:pt>
                <c:pt idx="10340">
                  <c:v>4.5579999999999945</c:v>
                </c:pt>
                <c:pt idx="10341">
                  <c:v>4.5039999999999996</c:v>
                </c:pt>
                <c:pt idx="10342">
                  <c:v>4.6619999999999955</c:v>
                </c:pt>
                <c:pt idx="10343">
                  <c:v>4.6129999999999933</c:v>
                </c:pt>
                <c:pt idx="10344">
                  <c:v>4.5229999999999926</c:v>
                </c:pt>
                <c:pt idx="10345">
                  <c:v>4.6429999999999945</c:v>
                </c:pt>
                <c:pt idx="10346">
                  <c:v>4.4429999999999996</c:v>
                </c:pt>
                <c:pt idx="10347">
                  <c:v>4.46</c:v>
                </c:pt>
                <c:pt idx="10348">
                  <c:v>4.4370000000000003</c:v>
                </c:pt>
                <c:pt idx="10349">
                  <c:v>4.7329999999999997</c:v>
                </c:pt>
                <c:pt idx="10350">
                  <c:v>4.585</c:v>
                </c:pt>
                <c:pt idx="10351">
                  <c:v>4.6449999999999916</c:v>
                </c:pt>
                <c:pt idx="10352">
                  <c:v>4.444</c:v>
                </c:pt>
                <c:pt idx="10353">
                  <c:v>4.468</c:v>
                </c:pt>
                <c:pt idx="10354">
                  <c:v>4.6349999999999945</c:v>
                </c:pt>
                <c:pt idx="10355">
                  <c:v>4.5730000000000004</c:v>
                </c:pt>
                <c:pt idx="10356">
                  <c:v>4.5569999999999995</c:v>
                </c:pt>
                <c:pt idx="10357">
                  <c:v>4.4630000000000001</c:v>
                </c:pt>
                <c:pt idx="10358">
                  <c:v>4.5149999999999926</c:v>
                </c:pt>
                <c:pt idx="10359">
                  <c:v>4.49</c:v>
                </c:pt>
                <c:pt idx="10360">
                  <c:v>4.4349999999999996</c:v>
                </c:pt>
                <c:pt idx="10361">
                  <c:v>4.4639999999999995</c:v>
                </c:pt>
                <c:pt idx="10362">
                  <c:v>4.5730000000000004</c:v>
                </c:pt>
                <c:pt idx="10363">
                  <c:v>4.5569999999999995</c:v>
                </c:pt>
                <c:pt idx="10364">
                  <c:v>4.5069999999999997</c:v>
                </c:pt>
                <c:pt idx="10365">
                  <c:v>4.5579999999999945</c:v>
                </c:pt>
                <c:pt idx="10366">
                  <c:v>4.4450000000000003</c:v>
                </c:pt>
                <c:pt idx="10367">
                  <c:v>4.468</c:v>
                </c:pt>
                <c:pt idx="10368">
                  <c:v>4.4569999999999999</c:v>
                </c:pt>
                <c:pt idx="10369">
                  <c:v>4.5410000000000004</c:v>
                </c:pt>
                <c:pt idx="10370">
                  <c:v>4.6239999999999917</c:v>
                </c:pt>
                <c:pt idx="10371">
                  <c:v>4.4009999999999998</c:v>
                </c:pt>
                <c:pt idx="10372">
                  <c:v>4.5049999999999955</c:v>
                </c:pt>
                <c:pt idx="10373">
                  <c:v>4.4939999999999998</c:v>
                </c:pt>
                <c:pt idx="10374">
                  <c:v>4.6069999999999975</c:v>
                </c:pt>
                <c:pt idx="10375">
                  <c:v>4.5249999999999932</c:v>
                </c:pt>
                <c:pt idx="10376">
                  <c:v>4.5419999999999998</c:v>
                </c:pt>
                <c:pt idx="10377">
                  <c:v>4.758</c:v>
                </c:pt>
                <c:pt idx="10378">
                  <c:v>4.5549999999999926</c:v>
                </c:pt>
                <c:pt idx="10379">
                  <c:v>4.5590000000000002</c:v>
                </c:pt>
                <c:pt idx="10380">
                  <c:v>4.5519999999999996</c:v>
                </c:pt>
                <c:pt idx="10381">
                  <c:v>4.5380000000000003</c:v>
                </c:pt>
                <c:pt idx="10382">
                  <c:v>4.5279999999999916</c:v>
                </c:pt>
                <c:pt idx="10383">
                  <c:v>4.6209999999999933</c:v>
                </c:pt>
                <c:pt idx="10384">
                  <c:v>4.7219999999999995</c:v>
                </c:pt>
                <c:pt idx="10385">
                  <c:v>4.6360000000000001</c:v>
                </c:pt>
                <c:pt idx="10386">
                  <c:v>4.5239999999999965</c:v>
                </c:pt>
                <c:pt idx="10387">
                  <c:v>4.6599999999999975</c:v>
                </c:pt>
                <c:pt idx="10388">
                  <c:v>4.5939999999999985</c:v>
                </c:pt>
                <c:pt idx="10389">
                  <c:v>4.6059999999999945</c:v>
                </c:pt>
                <c:pt idx="10390">
                  <c:v>4.734</c:v>
                </c:pt>
                <c:pt idx="10391">
                  <c:v>4.6639999999999926</c:v>
                </c:pt>
                <c:pt idx="10392">
                  <c:v>4.548</c:v>
                </c:pt>
                <c:pt idx="10393">
                  <c:v>4.7370000000000001</c:v>
                </c:pt>
                <c:pt idx="10394">
                  <c:v>4.5789999999999997</c:v>
                </c:pt>
                <c:pt idx="10395">
                  <c:v>4.5069999999999997</c:v>
                </c:pt>
                <c:pt idx="10396">
                  <c:v>4.5469999999999997</c:v>
                </c:pt>
                <c:pt idx="10397">
                  <c:v>4.6669999999999945</c:v>
                </c:pt>
                <c:pt idx="10398">
                  <c:v>4.6219999999999946</c:v>
                </c:pt>
                <c:pt idx="10399">
                  <c:v>4.6619999999999955</c:v>
                </c:pt>
                <c:pt idx="10400">
                  <c:v>4.9279999999999955</c:v>
                </c:pt>
                <c:pt idx="10401">
                  <c:v>4.7619999999999996</c:v>
                </c:pt>
                <c:pt idx="10402">
                  <c:v>4.74</c:v>
                </c:pt>
                <c:pt idx="10403">
                  <c:v>4.6549999999999914</c:v>
                </c:pt>
                <c:pt idx="10404">
                  <c:v>4.72</c:v>
                </c:pt>
                <c:pt idx="10405">
                  <c:v>4.6059999999999945</c:v>
                </c:pt>
                <c:pt idx="10406">
                  <c:v>4.6519999999999975</c:v>
                </c:pt>
                <c:pt idx="10407">
                  <c:v>4.6349999999999945</c:v>
                </c:pt>
                <c:pt idx="10408">
                  <c:v>4.5830000000000002</c:v>
                </c:pt>
                <c:pt idx="10409">
                  <c:v>4.7569999999999997</c:v>
                </c:pt>
                <c:pt idx="10410">
                  <c:v>4.6519999999999975</c:v>
                </c:pt>
                <c:pt idx="10411">
                  <c:v>4.7560000000000002</c:v>
                </c:pt>
                <c:pt idx="10412">
                  <c:v>4.7249999999999917</c:v>
                </c:pt>
                <c:pt idx="10413">
                  <c:v>4.72</c:v>
                </c:pt>
                <c:pt idx="10414">
                  <c:v>4.7149999999999945</c:v>
                </c:pt>
                <c:pt idx="10415">
                  <c:v>4.6969999999999965</c:v>
                </c:pt>
                <c:pt idx="10416">
                  <c:v>4.782</c:v>
                </c:pt>
                <c:pt idx="10417">
                  <c:v>4.71</c:v>
                </c:pt>
                <c:pt idx="10418">
                  <c:v>4.609</c:v>
                </c:pt>
                <c:pt idx="10419">
                  <c:v>4.7149999999999945</c:v>
                </c:pt>
                <c:pt idx="10420">
                  <c:v>4.7</c:v>
                </c:pt>
                <c:pt idx="10421">
                  <c:v>4.7930000000000001</c:v>
                </c:pt>
                <c:pt idx="10422">
                  <c:v>4.7300000000000004</c:v>
                </c:pt>
                <c:pt idx="10423">
                  <c:v>4.843</c:v>
                </c:pt>
                <c:pt idx="10424">
                  <c:v>4.6859999999999955</c:v>
                </c:pt>
                <c:pt idx="10425">
                  <c:v>4.681</c:v>
                </c:pt>
                <c:pt idx="10426">
                  <c:v>4.6579999999999933</c:v>
                </c:pt>
                <c:pt idx="10427">
                  <c:v>4.7990000000000004</c:v>
                </c:pt>
                <c:pt idx="10428">
                  <c:v>4.6779999999999955</c:v>
                </c:pt>
                <c:pt idx="10429">
                  <c:v>4.7910000000000004</c:v>
                </c:pt>
                <c:pt idx="10430">
                  <c:v>4.6390000000000002</c:v>
                </c:pt>
                <c:pt idx="10431">
                  <c:v>4.7370000000000001</c:v>
                </c:pt>
                <c:pt idx="10432">
                  <c:v>4.7850000000000001</c:v>
                </c:pt>
                <c:pt idx="10433">
                  <c:v>4.7350000000000003</c:v>
                </c:pt>
                <c:pt idx="10434">
                  <c:v>4.8149999999999933</c:v>
                </c:pt>
                <c:pt idx="10435">
                  <c:v>4.8460000000000001</c:v>
                </c:pt>
                <c:pt idx="10436">
                  <c:v>4.8469999999999995</c:v>
                </c:pt>
                <c:pt idx="10437">
                  <c:v>4.7450000000000001</c:v>
                </c:pt>
                <c:pt idx="10438">
                  <c:v>4.6969999999999965</c:v>
                </c:pt>
                <c:pt idx="10439">
                  <c:v>4.758</c:v>
                </c:pt>
                <c:pt idx="10440">
                  <c:v>4.835</c:v>
                </c:pt>
                <c:pt idx="10441">
                  <c:v>4.8029999999999955</c:v>
                </c:pt>
                <c:pt idx="10442">
                  <c:v>4.7809999999999997</c:v>
                </c:pt>
                <c:pt idx="10443">
                  <c:v>4.7850000000000001</c:v>
                </c:pt>
                <c:pt idx="10444">
                  <c:v>4.8529999999999927</c:v>
                </c:pt>
                <c:pt idx="10445">
                  <c:v>5.1319999999999997</c:v>
                </c:pt>
                <c:pt idx="10446">
                  <c:v>5.4279999999999955</c:v>
                </c:pt>
                <c:pt idx="10447">
                  <c:v>4.9340000000000002</c:v>
                </c:pt>
                <c:pt idx="10448">
                  <c:v>4.758</c:v>
                </c:pt>
                <c:pt idx="10449">
                  <c:v>4.9189999999999996</c:v>
                </c:pt>
                <c:pt idx="10450">
                  <c:v>4.9480000000000004</c:v>
                </c:pt>
                <c:pt idx="10451">
                  <c:v>4.9700000000000024</c:v>
                </c:pt>
                <c:pt idx="10452">
                  <c:v>4.9269999999999996</c:v>
                </c:pt>
                <c:pt idx="10453">
                  <c:v>5.0010000000000003</c:v>
                </c:pt>
                <c:pt idx="10454">
                  <c:v>4.8890000000000002</c:v>
                </c:pt>
                <c:pt idx="10455">
                  <c:v>4.968</c:v>
                </c:pt>
                <c:pt idx="10456">
                  <c:v>4.9960000000000004</c:v>
                </c:pt>
                <c:pt idx="10457">
                  <c:v>4.9639999999999995</c:v>
                </c:pt>
                <c:pt idx="10458">
                  <c:v>4.899</c:v>
                </c:pt>
                <c:pt idx="10459">
                  <c:v>4.9059999999999997</c:v>
                </c:pt>
                <c:pt idx="10460">
                  <c:v>5.0730000000000004</c:v>
                </c:pt>
                <c:pt idx="10461">
                  <c:v>4.9619999999999997</c:v>
                </c:pt>
                <c:pt idx="10462">
                  <c:v>4.9300000000000024</c:v>
                </c:pt>
                <c:pt idx="10463">
                  <c:v>4.9020000000000001</c:v>
                </c:pt>
                <c:pt idx="10464">
                  <c:v>5.0279999999999916</c:v>
                </c:pt>
                <c:pt idx="10465">
                  <c:v>5.09</c:v>
                </c:pt>
                <c:pt idx="10466">
                  <c:v>4.8819999999999997</c:v>
                </c:pt>
                <c:pt idx="10467">
                  <c:v>5.032</c:v>
                </c:pt>
                <c:pt idx="10468">
                  <c:v>4.9560000000000004</c:v>
                </c:pt>
                <c:pt idx="10469">
                  <c:v>5.0369999999999999</c:v>
                </c:pt>
                <c:pt idx="10470">
                  <c:v>4.8929999999999945</c:v>
                </c:pt>
                <c:pt idx="10471">
                  <c:v>5.0119999999999996</c:v>
                </c:pt>
                <c:pt idx="10472">
                  <c:v>4.992</c:v>
                </c:pt>
                <c:pt idx="10473">
                  <c:v>5.0990000000000002</c:v>
                </c:pt>
                <c:pt idx="10474">
                  <c:v>5.0410000000000004</c:v>
                </c:pt>
                <c:pt idx="10475">
                  <c:v>4.9960000000000004</c:v>
                </c:pt>
                <c:pt idx="10476">
                  <c:v>5.1549999999999914</c:v>
                </c:pt>
                <c:pt idx="10477">
                  <c:v>5.0629999999999926</c:v>
                </c:pt>
                <c:pt idx="10478">
                  <c:v>5.0990000000000002</c:v>
                </c:pt>
                <c:pt idx="10479">
                  <c:v>5.24</c:v>
                </c:pt>
                <c:pt idx="10480">
                  <c:v>4.9269999999999996</c:v>
                </c:pt>
                <c:pt idx="10481">
                  <c:v>4.9710000000000081</c:v>
                </c:pt>
                <c:pt idx="10482">
                  <c:v>5.1219999999999946</c:v>
                </c:pt>
                <c:pt idx="10483">
                  <c:v>5.0949999999999926</c:v>
                </c:pt>
                <c:pt idx="10484">
                  <c:v>5.032</c:v>
                </c:pt>
                <c:pt idx="10485">
                  <c:v>5.0679999999999916</c:v>
                </c:pt>
                <c:pt idx="10486">
                  <c:v>5.1849999999999916</c:v>
                </c:pt>
                <c:pt idx="10487">
                  <c:v>5.0890000000000004</c:v>
                </c:pt>
                <c:pt idx="10488">
                  <c:v>5.2380000000000004</c:v>
                </c:pt>
                <c:pt idx="10489">
                  <c:v>5.1079999999999917</c:v>
                </c:pt>
                <c:pt idx="10490">
                  <c:v>5.1459999999999955</c:v>
                </c:pt>
                <c:pt idx="10491">
                  <c:v>5.085</c:v>
                </c:pt>
                <c:pt idx="10492">
                  <c:v>5.1219999999999946</c:v>
                </c:pt>
                <c:pt idx="10493">
                  <c:v>5.0919999999999996</c:v>
                </c:pt>
                <c:pt idx="10494">
                  <c:v>5.2530000000000001</c:v>
                </c:pt>
                <c:pt idx="10495">
                  <c:v>5.2709999999999999</c:v>
                </c:pt>
                <c:pt idx="10496">
                  <c:v>5.1079999999999917</c:v>
                </c:pt>
                <c:pt idx="10497">
                  <c:v>4.9859999999999998</c:v>
                </c:pt>
                <c:pt idx="10498">
                  <c:v>5.1129999999999933</c:v>
                </c:pt>
                <c:pt idx="10499">
                  <c:v>5.1869999999999985</c:v>
                </c:pt>
                <c:pt idx="10500">
                  <c:v>5.1899999999999995</c:v>
                </c:pt>
                <c:pt idx="10501">
                  <c:v>5.2859999999999996</c:v>
                </c:pt>
                <c:pt idx="10502">
                  <c:v>5.0910000000000002</c:v>
                </c:pt>
                <c:pt idx="10503">
                  <c:v>5.1579999999999933</c:v>
                </c:pt>
                <c:pt idx="10504">
                  <c:v>5.1689999999999916</c:v>
                </c:pt>
                <c:pt idx="10505">
                  <c:v>5.2</c:v>
                </c:pt>
                <c:pt idx="10506">
                  <c:v>5.2830000000000004</c:v>
                </c:pt>
                <c:pt idx="10507">
                  <c:v>5.3519999999999985</c:v>
                </c:pt>
                <c:pt idx="10508">
                  <c:v>5.2190000000000003</c:v>
                </c:pt>
                <c:pt idx="10509">
                  <c:v>5.234</c:v>
                </c:pt>
                <c:pt idx="10510">
                  <c:v>5.2949999999999955</c:v>
                </c:pt>
                <c:pt idx="10511">
                  <c:v>5.1869999999999985</c:v>
                </c:pt>
                <c:pt idx="10512">
                  <c:v>5.2169999999999996</c:v>
                </c:pt>
                <c:pt idx="10513">
                  <c:v>5.42</c:v>
                </c:pt>
                <c:pt idx="10514">
                  <c:v>5.0750000000000002</c:v>
                </c:pt>
                <c:pt idx="10515">
                  <c:v>5.1249999999999885</c:v>
                </c:pt>
                <c:pt idx="10516">
                  <c:v>5.3259999999999916</c:v>
                </c:pt>
                <c:pt idx="10517">
                  <c:v>5.2320000000000002</c:v>
                </c:pt>
                <c:pt idx="10518">
                  <c:v>5.1179999999999914</c:v>
                </c:pt>
                <c:pt idx="10519">
                  <c:v>5.2139999999999995</c:v>
                </c:pt>
                <c:pt idx="10520">
                  <c:v>5.1589999999999945</c:v>
                </c:pt>
                <c:pt idx="10521">
                  <c:v>5.2610000000000001</c:v>
                </c:pt>
                <c:pt idx="10522">
                  <c:v>5.1669999999999945</c:v>
                </c:pt>
                <c:pt idx="10523">
                  <c:v>5.4930000000000003</c:v>
                </c:pt>
                <c:pt idx="10524">
                  <c:v>5.3129999999999926</c:v>
                </c:pt>
                <c:pt idx="10525">
                  <c:v>5.0869999999999997</c:v>
                </c:pt>
                <c:pt idx="10526">
                  <c:v>5.2389999999999999</c:v>
                </c:pt>
                <c:pt idx="10527">
                  <c:v>5.2949999999999955</c:v>
                </c:pt>
                <c:pt idx="10528">
                  <c:v>5.226</c:v>
                </c:pt>
                <c:pt idx="10529">
                  <c:v>5.2060000000000004</c:v>
                </c:pt>
                <c:pt idx="10530">
                  <c:v>5.1479999999999926</c:v>
                </c:pt>
                <c:pt idx="10531">
                  <c:v>5.1519999999999975</c:v>
                </c:pt>
                <c:pt idx="10532">
                  <c:v>5.2830000000000004</c:v>
                </c:pt>
                <c:pt idx="10533">
                  <c:v>5.234</c:v>
                </c:pt>
                <c:pt idx="10534">
                  <c:v>5.23</c:v>
                </c:pt>
                <c:pt idx="10535">
                  <c:v>5.258</c:v>
                </c:pt>
                <c:pt idx="10536">
                  <c:v>5.1649999999999885</c:v>
                </c:pt>
                <c:pt idx="10537">
                  <c:v>5.24</c:v>
                </c:pt>
                <c:pt idx="10538">
                  <c:v>5.4260000000000002</c:v>
                </c:pt>
                <c:pt idx="10539">
                  <c:v>5.3</c:v>
                </c:pt>
                <c:pt idx="10540">
                  <c:v>5.28</c:v>
                </c:pt>
                <c:pt idx="10541">
                  <c:v>5.2639999999999985</c:v>
                </c:pt>
                <c:pt idx="10542">
                  <c:v>5.3169999999999975</c:v>
                </c:pt>
                <c:pt idx="10543">
                  <c:v>5.2629999999999955</c:v>
                </c:pt>
                <c:pt idx="10544">
                  <c:v>5.5430000000000001</c:v>
                </c:pt>
                <c:pt idx="10545">
                  <c:v>5.1539999999999955</c:v>
                </c:pt>
                <c:pt idx="10546">
                  <c:v>5.1649999999999885</c:v>
                </c:pt>
                <c:pt idx="10547">
                  <c:v>5.1289999999999916</c:v>
                </c:pt>
                <c:pt idx="10548">
                  <c:v>5.2149999999999945</c:v>
                </c:pt>
                <c:pt idx="10549">
                  <c:v>5.3029999999999955</c:v>
                </c:pt>
                <c:pt idx="10550">
                  <c:v>5.2009999999999996</c:v>
                </c:pt>
                <c:pt idx="10551">
                  <c:v>5.1989999999999945</c:v>
                </c:pt>
                <c:pt idx="10552">
                  <c:v>5.18</c:v>
                </c:pt>
                <c:pt idx="10553">
                  <c:v>5.3949999999999916</c:v>
                </c:pt>
                <c:pt idx="10554">
                  <c:v>5.2050000000000001</c:v>
                </c:pt>
                <c:pt idx="10555">
                  <c:v>5.2350000000000003</c:v>
                </c:pt>
                <c:pt idx="10556">
                  <c:v>5.2309999999999999</c:v>
                </c:pt>
                <c:pt idx="10557">
                  <c:v>5.1919999999999975</c:v>
                </c:pt>
                <c:pt idx="10558">
                  <c:v>5.3529999999999927</c:v>
                </c:pt>
                <c:pt idx="10559">
                  <c:v>5.1479999999999926</c:v>
                </c:pt>
                <c:pt idx="10560">
                  <c:v>5.1949999999999914</c:v>
                </c:pt>
                <c:pt idx="10561">
                  <c:v>5.2149999999999945</c:v>
                </c:pt>
                <c:pt idx="10562">
                  <c:v>5.1839999999999975</c:v>
                </c:pt>
                <c:pt idx="10563">
                  <c:v>5.2239999999999975</c:v>
                </c:pt>
                <c:pt idx="10564">
                  <c:v>5.149</c:v>
                </c:pt>
                <c:pt idx="10565">
                  <c:v>5.141</c:v>
                </c:pt>
                <c:pt idx="10566">
                  <c:v>5.0939999999999985</c:v>
                </c:pt>
                <c:pt idx="10567">
                  <c:v>5.1169999999999956</c:v>
                </c:pt>
                <c:pt idx="10568">
                  <c:v>5.1239999999999917</c:v>
                </c:pt>
                <c:pt idx="10569">
                  <c:v>5.1879999999999926</c:v>
                </c:pt>
                <c:pt idx="10570">
                  <c:v>5.0179999999999945</c:v>
                </c:pt>
                <c:pt idx="10571">
                  <c:v>5.09</c:v>
                </c:pt>
                <c:pt idx="10572">
                  <c:v>5.1939999999999955</c:v>
                </c:pt>
                <c:pt idx="10573">
                  <c:v>5.0629999999999926</c:v>
                </c:pt>
                <c:pt idx="10574">
                  <c:v>5.0810000000000004</c:v>
                </c:pt>
                <c:pt idx="10575">
                  <c:v>5.24</c:v>
                </c:pt>
                <c:pt idx="10576">
                  <c:v>5.1599999999999975</c:v>
                </c:pt>
                <c:pt idx="10577">
                  <c:v>5.141</c:v>
                </c:pt>
                <c:pt idx="10578">
                  <c:v>5.1109999999999927</c:v>
                </c:pt>
                <c:pt idx="10579">
                  <c:v>5.149</c:v>
                </c:pt>
                <c:pt idx="10580">
                  <c:v>5.1469999999999985</c:v>
                </c:pt>
                <c:pt idx="10581">
                  <c:v>5.1029999999999927</c:v>
                </c:pt>
                <c:pt idx="10582">
                  <c:v>5.0669999999999975</c:v>
                </c:pt>
                <c:pt idx="10583">
                  <c:v>4.9930000000000003</c:v>
                </c:pt>
                <c:pt idx="10584">
                  <c:v>5.2130000000000001</c:v>
                </c:pt>
                <c:pt idx="10585">
                  <c:v>4.9809999999999999</c:v>
                </c:pt>
                <c:pt idx="10586">
                  <c:v>5.0490000000000004</c:v>
                </c:pt>
                <c:pt idx="10587">
                  <c:v>5.0579999999999945</c:v>
                </c:pt>
                <c:pt idx="10588">
                  <c:v>5.2219999999999995</c:v>
                </c:pt>
                <c:pt idx="10589">
                  <c:v>4.9660000000000002</c:v>
                </c:pt>
                <c:pt idx="10590">
                  <c:v>4.99</c:v>
                </c:pt>
                <c:pt idx="10591">
                  <c:v>5.1849999999999916</c:v>
                </c:pt>
                <c:pt idx="10592">
                  <c:v>4.9870000000000001</c:v>
                </c:pt>
                <c:pt idx="10593">
                  <c:v>4.9000000000000004</c:v>
                </c:pt>
                <c:pt idx="10594">
                  <c:v>4.9960000000000004</c:v>
                </c:pt>
                <c:pt idx="10595">
                  <c:v>5.0330000000000004</c:v>
                </c:pt>
                <c:pt idx="10596">
                  <c:v>5.1909999999999945</c:v>
                </c:pt>
                <c:pt idx="10597">
                  <c:v>4.875</c:v>
                </c:pt>
                <c:pt idx="10598">
                  <c:v>4.9589999999999996</c:v>
                </c:pt>
                <c:pt idx="10599">
                  <c:v>4.8849999999999945</c:v>
                </c:pt>
                <c:pt idx="10600">
                  <c:v>4.95</c:v>
                </c:pt>
                <c:pt idx="10601">
                  <c:v>4.9260000000000002</c:v>
                </c:pt>
                <c:pt idx="10602">
                  <c:v>5.0019999999999998</c:v>
                </c:pt>
                <c:pt idx="10603">
                  <c:v>4.8879999999999955</c:v>
                </c:pt>
                <c:pt idx="10604">
                  <c:v>4.9610000000000003</c:v>
                </c:pt>
                <c:pt idx="10605">
                  <c:v>4.9660000000000002</c:v>
                </c:pt>
                <c:pt idx="10606">
                  <c:v>4.8310000000000004</c:v>
                </c:pt>
                <c:pt idx="10607">
                  <c:v>4.8839999999999995</c:v>
                </c:pt>
                <c:pt idx="10608">
                  <c:v>4.7880000000000003</c:v>
                </c:pt>
                <c:pt idx="10609">
                  <c:v>4.96</c:v>
                </c:pt>
                <c:pt idx="10610">
                  <c:v>4.7779999999999996</c:v>
                </c:pt>
                <c:pt idx="10611">
                  <c:v>4.8789999999999996</c:v>
                </c:pt>
                <c:pt idx="10612">
                  <c:v>4.8310000000000004</c:v>
                </c:pt>
                <c:pt idx="10613">
                  <c:v>4.8380000000000001</c:v>
                </c:pt>
                <c:pt idx="10614">
                  <c:v>4.8730000000000002</c:v>
                </c:pt>
                <c:pt idx="10615">
                  <c:v>4.7560000000000002</c:v>
                </c:pt>
                <c:pt idx="10616">
                  <c:v>4.6779999999999955</c:v>
                </c:pt>
                <c:pt idx="10617">
                  <c:v>4.84</c:v>
                </c:pt>
                <c:pt idx="10618">
                  <c:v>4.8090000000000002</c:v>
                </c:pt>
                <c:pt idx="10619">
                  <c:v>4.9470000000000001</c:v>
                </c:pt>
                <c:pt idx="10620">
                  <c:v>4.8330000000000002</c:v>
                </c:pt>
                <c:pt idx="10621">
                  <c:v>4.702</c:v>
                </c:pt>
                <c:pt idx="10622">
                  <c:v>4.7949999999999955</c:v>
                </c:pt>
                <c:pt idx="10623">
                  <c:v>4.875</c:v>
                </c:pt>
                <c:pt idx="10624">
                  <c:v>4.6710000000000003</c:v>
                </c:pt>
                <c:pt idx="10625">
                  <c:v>4.6689999999999916</c:v>
                </c:pt>
                <c:pt idx="10626">
                  <c:v>4.6549999999999914</c:v>
                </c:pt>
                <c:pt idx="10627">
                  <c:v>4.681</c:v>
                </c:pt>
                <c:pt idx="10628">
                  <c:v>4.6760000000000002</c:v>
                </c:pt>
                <c:pt idx="10629">
                  <c:v>4.7309999999999999</c:v>
                </c:pt>
                <c:pt idx="10630">
                  <c:v>4.6689999999999916</c:v>
                </c:pt>
                <c:pt idx="10631">
                  <c:v>4.6739999999999995</c:v>
                </c:pt>
                <c:pt idx="10632">
                  <c:v>4.7480000000000002</c:v>
                </c:pt>
                <c:pt idx="10633">
                  <c:v>4.7530000000000001</c:v>
                </c:pt>
                <c:pt idx="10634">
                  <c:v>4.7050000000000001</c:v>
                </c:pt>
                <c:pt idx="10635">
                  <c:v>4.609</c:v>
                </c:pt>
                <c:pt idx="10636">
                  <c:v>4.7309999999999999</c:v>
                </c:pt>
                <c:pt idx="10637">
                  <c:v>4.6979999999999933</c:v>
                </c:pt>
                <c:pt idx="10638">
                  <c:v>4.6609999999999916</c:v>
                </c:pt>
                <c:pt idx="10639">
                  <c:v>4.673</c:v>
                </c:pt>
                <c:pt idx="10640">
                  <c:v>4.5949999999999926</c:v>
                </c:pt>
                <c:pt idx="10641">
                  <c:v>4.6589999999999945</c:v>
                </c:pt>
                <c:pt idx="10642">
                  <c:v>4.6879999999999926</c:v>
                </c:pt>
                <c:pt idx="10643">
                  <c:v>4.6579999999999933</c:v>
                </c:pt>
                <c:pt idx="10644">
                  <c:v>4.5519999999999996</c:v>
                </c:pt>
                <c:pt idx="10645">
                  <c:v>4.5960000000000001</c:v>
                </c:pt>
                <c:pt idx="10646">
                  <c:v>4.5730000000000004</c:v>
                </c:pt>
                <c:pt idx="10647">
                  <c:v>4.6949999999999914</c:v>
                </c:pt>
                <c:pt idx="10648">
                  <c:v>4.5609999999999955</c:v>
                </c:pt>
                <c:pt idx="10649">
                  <c:v>4.5139999999999985</c:v>
                </c:pt>
                <c:pt idx="10650">
                  <c:v>4.5999999999999996</c:v>
                </c:pt>
                <c:pt idx="10651">
                  <c:v>4.55</c:v>
                </c:pt>
                <c:pt idx="10652">
                  <c:v>4.6559999999999926</c:v>
                </c:pt>
                <c:pt idx="10653">
                  <c:v>4.5780000000000003</c:v>
                </c:pt>
                <c:pt idx="10654">
                  <c:v>4.8090000000000002</c:v>
                </c:pt>
                <c:pt idx="10655">
                  <c:v>4.6049999999999933</c:v>
                </c:pt>
                <c:pt idx="10656">
                  <c:v>4.5830000000000002</c:v>
                </c:pt>
                <c:pt idx="10657">
                  <c:v>4.516</c:v>
                </c:pt>
                <c:pt idx="10658">
                  <c:v>4.5380000000000003</c:v>
                </c:pt>
                <c:pt idx="10659">
                  <c:v>4.5739999999999998</c:v>
                </c:pt>
                <c:pt idx="10660">
                  <c:v>4.4619999999999997</c:v>
                </c:pt>
                <c:pt idx="10661">
                  <c:v>4.4429999999999996</c:v>
                </c:pt>
                <c:pt idx="10662">
                  <c:v>4.4660000000000002</c:v>
                </c:pt>
                <c:pt idx="10663">
                  <c:v>4.5860000000000003</c:v>
                </c:pt>
                <c:pt idx="10664">
                  <c:v>4.468</c:v>
                </c:pt>
                <c:pt idx="10665">
                  <c:v>4.4610000000000003</c:v>
                </c:pt>
                <c:pt idx="10666">
                  <c:v>4.3929999999999945</c:v>
                </c:pt>
                <c:pt idx="10667">
                  <c:v>4.5780000000000003</c:v>
                </c:pt>
                <c:pt idx="10668">
                  <c:v>4.4880000000000004</c:v>
                </c:pt>
                <c:pt idx="10669">
                  <c:v>4.4669999999999996</c:v>
                </c:pt>
                <c:pt idx="10670">
                  <c:v>4.4429999999999996</c:v>
                </c:pt>
                <c:pt idx="10671">
                  <c:v>4.5289999999999955</c:v>
                </c:pt>
                <c:pt idx="10672">
                  <c:v>4.5219999999999985</c:v>
                </c:pt>
                <c:pt idx="10673">
                  <c:v>4.5359999999999996</c:v>
                </c:pt>
                <c:pt idx="10674">
                  <c:v>4.351</c:v>
                </c:pt>
                <c:pt idx="10675">
                  <c:v>4.4539999999999997</c:v>
                </c:pt>
                <c:pt idx="10676">
                  <c:v>4.468</c:v>
                </c:pt>
                <c:pt idx="10677">
                  <c:v>4.5969999999999995</c:v>
                </c:pt>
                <c:pt idx="10678">
                  <c:v>4.4870000000000001</c:v>
                </c:pt>
                <c:pt idx="10679">
                  <c:v>4.335</c:v>
                </c:pt>
                <c:pt idx="10680">
                  <c:v>4.734</c:v>
                </c:pt>
                <c:pt idx="10681">
                  <c:v>4.4539999999999997</c:v>
                </c:pt>
                <c:pt idx="10682">
                  <c:v>4.5449999999999955</c:v>
                </c:pt>
                <c:pt idx="10683">
                  <c:v>4.4980000000000002</c:v>
                </c:pt>
                <c:pt idx="10684">
                  <c:v>4.407</c:v>
                </c:pt>
                <c:pt idx="10685">
                  <c:v>4.4589999999999996</c:v>
                </c:pt>
                <c:pt idx="10686">
                  <c:v>4.4169999999999998</c:v>
                </c:pt>
                <c:pt idx="10687">
                  <c:v>4.4169999999999998</c:v>
                </c:pt>
                <c:pt idx="10688">
                  <c:v>4.7160000000000002</c:v>
                </c:pt>
                <c:pt idx="10689">
                  <c:v>4.3679999999999914</c:v>
                </c:pt>
                <c:pt idx="10690">
                  <c:v>4.4859999999999998</c:v>
                </c:pt>
                <c:pt idx="10691">
                  <c:v>4.5339999999999998</c:v>
                </c:pt>
                <c:pt idx="10692">
                  <c:v>4.4029999999999996</c:v>
                </c:pt>
                <c:pt idx="10693">
                  <c:v>4.3739999999999997</c:v>
                </c:pt>
                <c:pt idx="10694">
                  <c:v>4.4050000000000002</c:v>
                </c:pt>
                <c:pt idx="10695">
                  <c:v>4.468</c:v>
                </c:pt>
                <c:pt idx="10696">
                  <c:v>4.452</c:v>
                </c:pt>
                <c:pt idx="10697">
                  <c:v>4.5519999999999996</c:v>
                </c:pt>
                <c:pt idx="10698">
                  <c:v>4.516</c:v>
                </c:pt>
                <c:pt idx="10699">
                  <c:v>4.57</c:v>
                </c:pt>
                <c:pt idx="10700">
                  <c:v>4.532</c:v>
                </c:pt>
                <c:pt idx="10701">
                  <c:v>4.4930000000000003</c:v>
                </c:pt>
                <c:pt idx="10702">
                  <c:v>4.4379999999999997</c:v>
                </c:pt>
                <c:pt idx="10703">
                  <c:v>4.5229999999999926</c:v>
                </c:pt>
                <c:pt idx="10704">
                  <c:v>4.492</c:v>
                </c:pt>
                <c:pt idx="10705">
                  <c:v>4.5030000000000001</c:v>
                </c:pt>
                <c:pt idx="10706">
                  <c:v>4.5539999999999985</c:v>
                </c:pt>
                <c:pt idx="10707">
                  <c:v>4.6129999999999933</c:v>
                </c:pt>
                <c:pt idx="10708">
                  <c:v>4.4160000000000004</c:v>
                </c:pt>
                <c:pt idx="10709">
                  <c:v>4.532</c:v>
                </c:pt>
                <c:pt idx="10710">
                  <c:v>4.4580000000000002</c:v>
                </c:pt>
                <c:pt idx="10711">
                  <c:v>4.4139999999999997</c:v>
                </c:pt>
                <c:pt idx="10712">
                  <c:v>4.6239999999999917</c:v>
                </c:pt>
                <c:pt idx="10713">
                  <c:v>4.4130000000000003</c:v>
                </c:pt>
                <c:pt idx="10714">
                  <c:v>4.5279999999999916</c:v>
                </c:pt>
                <c:pt idx="10715">
                  <c:v>4.4989999999999997</c:v>
                </c:pt>
                <c:pt idx="10716">
                  <c:v>4.5789999999999997</c:v>
                </c:pt>
                <c:pt idx="10717">
                  <c:v>4.5519999999999996</c:v>
                </c:pt>
                <c:pt idx="10718">
                  <c:v>4.5199999999999996</c:v>
                </c:pt>
                <c:pt idx="10719">
                  <c:v>4.5539999999999985</c:v>
                </c:pt>
                <c:pt idx="10720">
                  <c:v>4.4969999999999999</c:v>
                </c:pt>
                <c:pt idx="10721">
                  <c:v>4.5659999999999945</c:v>
                </c:pt>
                <c:pt idx="10722">
                  <c:v>4.5190000000000001</c:v>
                </c:pt>
                <c:pt idx="10723">
                  <c:v>4.5439999999999996</c:v>
                </c:pt>
                <c:pt idx="10724">
                  <c:v>4.5389999999999997</c:v>
                </c:pt>
                <c:pt idx="10725">
                  <c:v>4.5219999999999985</c:v>
                </c:pt>
                <c:pt idx="10726">
                  <c:v>4.4760000000000071</c:v>
                </c:pt>
                <c:pt idx="10727">
                  <c:v>4.6479999999999926</c:v>
                </c:pt>
                <c:pt idx="10728">
                  <c:v>4.5539999999999985</c:v>
                </c:pt>
                <c:pt idx="10729">
                  <c:v>4.5819999999999999</c:v>
                </c:pt>
                <c:pt idx="10730">
                  <c:v>4.67</c:v>
                </c:pt>
                <c:pt idx="10731">
                  <c:v>4.5549999999999926</c:v>
                </c:pt>
                <c:pt idx="10732">
                  <c:v>4.5609999999999955</c:v>
                </c:pt>
                <c:pt idx="10733">
                  <c:v>4.6899999999999995</c:v>
                </c:pt>
                <c:pt idx="10734">
                  <c:v>4.4139999999999997</c:v>
                </c:pt>
                <c:pt idx="10735">
                  <c:v>4.5010000000000003</c:v>
                </c:pt>
                <c:pt idx="10736">
                  <c:v>4.484</c:v>
                </c:pt>
                <c:pt idx="10737">
                  <c:v>4.5309999999999997</c:v>
                </c:pt>
                <c:pt idx="10738">
                  <c:v>4.5960000000000001</c:v>
                </c:pt>
                <c:pt idx="10739">
                  <c:v>4.6349999999999945</c:v>
                </c:pt>
                <c:pt idx="10740">
                  <c:v>4.6269999999999945</c:v>
                </c:pt>
                <c:pt idx="10741">
                  <c:v>4.54</c:v>
                </c:pt>
                <c:pt idx="10742">
                  <c:v>4.6589999999999945</c:v>
                </c:pt>
                <c:pt idx="10743">
                  <c:v>4.6209999999999933</c:v>
                </c:pt>
                <c:pt idx="10744">
                  <c:v>4.4980000000000002</c:v>
                </c:pt>
                <c:pt idx="10745">
                  <c:v>4.5539999999999985</c:v>
                </c:pt>
                <c:pt idx="10746">
                  <c:v>4.7169999999999996</c:v>
                </c:pt>
                <c:pt idx="10747">
                  <c:v>4.6569999999999965</c:v>
                </c:pt>
                <c:pt idx="10748">
                  <c:v>4.6829999999999945</c:v>
                </c:pt>
                <c:pt idx="10749">
                  <c:v>4.6159999999999917</c:v>
                </c:pt>
                <c:pt idx="10750">
                  <c:v>4.6899999999999995</c:v>
                </c:pt>
                <c:pt idx="10751">
                  <c:v>4.6349999999999945</c:v>
                </c:pt>
                <c:pt idx="10752">
                  <c:v>4.6589999999999945</c:v>
                </c:pt>
                <c:pt idx="10753">
                  <c:v>4.702</c:v>
                </c:pt>
                <c:pt idx="10754">
                  <c:v>4.6159999999999917</c:v>
                </c:pt>
                <c:pt idx="10755">
                  <c:v>4.6319999999999997</c:v>
                </c:pt>
                <c:pt idx="10756">
                  <c:v>4.6669999999999945</c:v>
                </c:pt>
                <c:pt idx="10757">
                  <c:v>4.7770000000000001</c:v>
                </c:pt>
                <c:pt idx="10758">
                  <c:v>4.68</c:v>
                </c:pt>
                <c:pt idx="10759">
                  <c:v>0</c:v>
                </c:pt>
                <c:pt idx="10760">
                  <c:v>4.6469999999999985</c:v>
                </c:pt>
                <c:pt idx="10761">
                  <c:v>4.5839999999999996</c:v>
                </c:pt>
                <c:pt idx="10762">
                  <c:v>4.6609999999999916</c:v>
                </c:pt>
                <c:pt idx="10763">
                  <c:v>4.6839999999999975</c:v>
                </c:pt>
                <c:pt idx="10764">
                  <c:v>4.6189999999999927</c:v>
                </c:pt>
                <c:pt idx="10765">
                  <c:v>4.7380000000000004</c:v>
                </c:pt>
                <c:pt idx="10766">
                  <c:v>4.55</c:v>
                </c:pt>
                <c:pt idx="10767">
                  <c:v>4.6919999999999975</c:v>
                </c:pt>
                <c:pt idx="10768">
                  <c:v>4.569</c:v>
                </c:pt>
                <c:pt idx="10769">
                  <c:v>4.593</c:v>
                </c:pt>
                <c:pt idx="10770">
                  <c:v>4.7539999999999996</c:v>
                </c:pt>
                <c:pt idx="10771">
                  <c:v>4.7089999999999996</c:v>
                </c:pt>
                <c:pt idx="10772">
                  <c:v>4.6959999999999926</c:v>
                </c:pt>
                <c:pt idx="10773">
                  <c:v>4.7130000000000001</c:v>
                </c:pt>
                <c:pt idx="10774">
                  <c:v>4.6269999999999945</c:v>
                </c:pt>
                <c:pt idx="10775">
                  <c:v>4.6659999999999933</c:v>
                </c:pt>
                <c:pt idx="10776">
                  <c:v>4.7439999999999998</c:v>
                </c:pt>
                <c:pt idx="10777">
                  <c:v>4.6769999999999996</c:v>
                </c:pt>
                <c:pt idx="10778">
                  <c:v>4.8049999999999926</c:v>
                </c:pt>
                <c:pt idx="10779">
                  <c:v>4.6289999999999916</c:v>
                </c:pt>
                <c:pt idx="10780">
                  <c:v>4.7290000000000001</c:v>
                </c:pt>
                <c:pt idx="10781">
                  <c:v>4.7329999999999997</c:v>
                </c:pt>
                <c:pt idx="10782">
                  <c:v>4.8339999999999996</c:v>
                </c:pt>
                <c:pt idx="10783">
                  <c:v>4.7809999999999997</c:v>
                </c:pt>
                <c:pt idx="10784">
                  <c:v>4.7380000000000004</c:v>
                </c:pt>
                <c:pt idx="10785">
                  <c:v>4.9359999999999999</c:v>
                </c:pt>
                <c:pt idx="10786">
                  <c:v>4.7430000000000003</c:v>
                </c:pt>
                <c:pt idx="10787">
                  <c:v>4.6360000000000001</c:v>
                </c:pt>
                <c:pt idx="10788">
                  <c:v>4.7859999999999996</c:v>
                </c:pt>
                <c:pt idx="10789">
                  <c:v>4.7130000000000001</c:v>
                </c:pt>
                <c:pt idx="10790">
                  <c:v>4.7850000000000001</c:v>
                </c:pt>
                <c:pt idx="10791">
                  <c:v>4.8469999999999995</c:v>
                </c:pt>
                <c:pt idx="10792">
                  <c:v>4.8109999999999955</c:v>
                </c:pt>
                <c:pt idx="10793">
                  <c:v>4.7720000000000002</c:v>
                </c:pt>
                <c:pt idx="10794">
                  <c:v>4.8849999999999945</c:v>
                </c:pt>
                <c:pt idx="10795">
                  <c:v>4.6969999999999965</c:v>
                </c:pt>
                <c:pt idx="10796">
                  <c:v>5.0720000000000001</c:v>
                </c:pt>
                <c:pt idx="10797">
                  <c:v>4.7930000000000001</c:v>
                </c:pt>
                <c:pt idx="10798">
                  <c:v>4.8659999999999917</c:v>
                </c:pt>
                <c:pt idx="10799">
                  <c:v>4.9950000000000001</c:v>
                </c:pt>
                <c:pt idx="10800">
                  <c:v>4.8730000000000002</c:v>
                </c:pt>
                <c:pt idx="10801">
                  <c:v>4.8849999999999945</c:v>
                </c:pt>
                <c:pt idx="10802">
                  <c:v>4.9219999999999997</c:v>
                </c:pt>
                <c:pt idx="10803">
                  <c:v>4.8730000000000002</c:v>
                </c:pt>
                <c:pt idx="10804">
                  <c:v>4.9189999999999996</c:v>
                </c:pt>
                <c:pt idx="10805">
                  <c:v>4.7729999999999997</c:v>
                </c:pt>
                <c:pt idx="10806">
                  <c:v>4.8259999999999916</c:v>
                </c:pt>
                <c:pt idx="10807">
                  <c:v>4.9379999999999997</c:v>
                </c:pt>
                <c:pt idx="10808">
                  <c:v>4.9239999999999995</c:v>
                </c:pt>
                <c:pt idx="10809">
                  <c:v>4.8689999999999927</c:v>
                </c:pt>
                <c:pt idx="10810">
                  <c:v>4.8490000000000002</c:v>
                </c:pt>
                <c:pt idx="10811">
                  <c:v>4.7779999999999996</c:v>
                </c:pt>
                <c:pt idx="10812">
                  <c:v>4.88</c:v>
                </c:pt>
                <c:pt idx="10813">
                  <c:v>4.8289999999999926</c:v>
                </c:pt>
                <c:pt idx="10814">
                  <c:v>4.8559999999999945</c:v>
                </c:pt>
                <c:pt idx="10815">
                  <c:v>4.8439999999999985</c:v>
                </c:pt>
                <c:pt idx="10816">
                  <c:v>5.0049999999999955</c:v>
                </c:pt>
                <c:pt idx="10817">
                  <c:v>4.883</c:v>
                </c:pt>
                <c:pt idx="10818">
                  <c:v>4.9700000000000024</c:v>
                </c:pt>
                <c:pt idx="10819">
                  <c:v>5.0739999999999998</c:v>
                </c:pt>
                <c:pt idx="10820">
                  <c:v>4.9850000000000003</c:v>
                </c:pt>
                <c:pt idx="10821">
                  <c:v>4.8769999999999998</c:v>
                </c:pt>
                <c:pt idx="10822">
                  <c:v>4.907</c:v>
                </c:pt>
                <c:pt idx="10823">
                  <c:v>5.077</c:v>
                </c:pt>
                <c:pt idx="10824">
                  <c:v>4.9180000000000001</c:v>
                </c:pt>
                <c:pt idx="10825">
                  <c:v>4.9359999999999999</c:v>
                </c:pt>
                <c:pt idx="10826">
                  <c:v>4.9710000000000081</c:v>
                </c:pt>
                <c:pt idx="10827">
                  <c:v>4.9429999999999996</c:v>
                </c:pt>
                <c:pt idx="10828">
                  <c:v>4.9619999999999997</c:v>
                </c:pt>
                <c:pt idx="10829">
                  <c:v>5.0209999999999955</c:v>
                </c:pt>
                <c:pt idx="10830">
                  <c:v>4.9770000000000003</c:v>
                </c:pt>
                <c:pt idx="10831">
                  <c:v>5.0539999999999985</c:v>
                </c:pt>
                <c:pt idx="10832">
                  <c:v>5.0709999999999997</c:v>
                </c:pt>
                <c:pt idx="10833">
                  <c:v>5.0030000000000001</c:v>
                </c:pt>
                <c:pt idx="10834">
                  <c:v>4.9889999999999999</c:v>
                </c:pt>
                <c:pt idx="10835">
                  <c:v>4.9569999999999999</c:v>
                </c:pt>
                <c:pt idx="10836">
                  <c:v>5.0010000000000003</c:v>
                </c:pt>
                <c:pt idx="10837">
                  <c:v>5.0890000000000004</c:v>
                </c:pt>
                <c:pt idx="10838">
                  <c:v>5.0549999999999926</c:v>
                </c:pt>
                <c:pt idx="10839">
                  <c:v>5.08</c:v>
                </c:pt>
                <c:pt idx="10840">
                  <c:v>4.9420000000000002</c:v>
                </c:pt>
                <c:pt idx="10841">
                  <c:v>4.9859999999999998</c:v>
                </c:pt>
                <c:pt idx="10842">
                  <c:v>5.032</c:v>
                </c:pt>
                <c:pt idx="10843">
                  <c:v>5.0789999999999997</c:v>
                </c:pt>
                <c:pt idx="10844">
                  <c:v>5.1179999999999914</c:v>
                </c:pt>
                <c:pt idx="10845">
                  <c:v>5.2239999999999975</c:v>
                </c:pt>
                <c:pt idx="10846">
                  <c:v>5.0060000000000002</c:v>
                </c:pt>
                <c:pt idx="10847">
                  <c:v>5.0249999999999932</c:v>
                </c:pt>
                <c:pt idx="10848">
                  <c:v>5.2269999999999985</c:v>
                </c:pt>
                <c:pt idx="10849">
                  <c:v>5.0960000000000001</c:v>
                </c:pt>
                <c:pt idx="10850">
                  <c:v>5.1279999999999886</c:v>
                </c:pt>
                <c:pt idx="10851">
                  <c:v>5.0919999999999996</c:v>
                </c:pt>
                <c:pt idx="10852">
                  <c:v>5.1919999999999975</c:v>
                </c:pt>
                <c:pt idx="10853">
                  <c:v>5.1019999999999985</c:v>
                </c:pt>
                <c:pt idx="10854">
                  <c:v>5.0659999999999945</c:v>
                </c:pt>
                <c:pt idx="10855">
                  <c:v>5.2839999999999998</c:v>
                </c:pt>
                <c:pt idx="10856">
                  <c:v>5.1049999999999933</c:v>
                </c:pt>
                <c:pt idx="10857">
                  <c:v>5.1119999999999965</c:v>
                </c:pt>
                <c:pt idx="10858">
                  <c:v>5.0039999999999996</c:v>
                </c:pt>
                <c:pt idx="10859">
                  <c:v>5.0709999999999997</c:v>
                </c:pt>
                <c:pt idx="10860">
                  <c:v>5.1419999999999995</c:v>
                </c:pt>
                <c:pt idx="10861">
                  <c:v>5.1159999999999917</c:v>
                </c:pt>
                <c:pt idx="10862">
                  <c:v>5.1629999999999914</c:v>
                </c:pt>
                <c:pt idx="10863">
                  <c:v>5.0649999999999933</c:v>
                </c:pt>
                <c:pt idx="10864">
                  <c:v>5.1529999999999916</c:v>
                </c:pt>
                <c:pt idx="10865">
                  <c:v>5.2549999999999955</c:v>
                </c:pt>
                <c:pt idx="10866">
                  <c:v>5.181</c:v>
                </c:pt>
                <c:pt idx="10867">
                  <c:v>5.18</c:v>
                </c:pt>
                <c:pt idx="10868">
                  <c:v>5.1499999999999995</c:v>
                </c:pt>
                <c:pt idx="10869">
                  <c:v>5.484</c:v>
                </c:pt>
                <c:pt idx="10870">
                  <c:v>5.2480000000000002</c:v>
                </c:pt>
                <c:pt idx="10871">
                  <c:v>5.1439999999999975</c:v>
                </c:pt>
                <c:pt idx="10872">
                  <c:v>5.202</c:v>
                </c:pt>
                <c:pt idx="10873">
                  <c:v>5.0679999999999916</c:v>
                </c:pt>
                <c:pt idx="10874">
                  <c:v>5.1459999999999955</c:v>
                </c:pt>
                <c:pt idx="10875">
                  <c:v>5.3529999999999927</c:v>
                </c:pt>
                <c:pt idx="10876">
                  <c:v>5.1319999999999997</c:v>
                </c:pt>
                <c:pt idx="10877">
                  <c:v>5.4370000000000003</c:v>
                </c:pt>
                <c:pt idx="10878">
                  <c:v>5.1219999999999946</c:v>
                </c:pt>
                <c:pt idx="10879">
                  <c:v>5.1549999999999914</c:v>
                </c:pt>
                <c:pt idx="10880">
                  <c:v>5.24</c:v>
                </c:pt>
                <c:pt idx="10881">
                  <c:v>5.2720000000000002</c:v>
                </c:pt>
                <c:pt idx="10882">
                  <c:v>5.1739999999999995</c:v>
                </c:pt>
                <c:pt idx="10883">
                  <c:v>5.2480000000000002</c:v>
                </c:pt>
                <c:pt idx="10884">
                  <c:v>5.1029999999999927</c:v>
                </c:pt>
                <c:pt idx="10885">
                  <c:v>5.23</c:v>
                </c:pt>
                <c:pt idx="10886">
                  <c:v>5.4989999999999997</c:v>
                </c:pt>
                <c:pt idx="10887">
                  <c:v>5.1479999999999926</c:v>
                </c:pt>
                <c:pt idx="10888">
                  <c:v>5.218</c:v>
                </c:pt>
                <c:pt idx="10889">
                  <c:v>5.2</c:v>
                </c:pt>
                <c:pt idx="10890">
                  <c:v>5.2249999999999917</c:v>
                </c:pt>
                <c:pt idx="10891">
                  <c:v>5.1679999999999904</c:v>
                </c:pt>
                <c:pt idx="10892">
                  <c:v>5.2050000000000001</c:v>
                </c:pt>
                <c:pt idx="10893">
                  <c:v>5.093</c:v>
                </c:pt>
                <c:pt idx="10894">
                  <c:v>5.2030000000000003</c:v>
                </c:pt>
                <c:pt idx="10895">
                  <c:v>5.25</c:v>
                </c:pt>
                <c:pt idx="10896">
                  <c:v>5.2770000000000001</c:v>
                </c:pt>
                <c:pt idx="10897">
                  <c:v>5.3449999999999926</c:v>
                </c:pt>
                <c:pt idx="10898">
                  <c:v>5.1760000000000002</c:v>
                </c:pt>
                <c:pt idx="10899">
                  <c:v>5.2619999999999996</c:v>
                </c:pt>
                <c:pt idx="10900">
                  <c:v>5.1199999999999966</c:v>
                </c:pt>
                <c:pt idx="10901">
                  <c:v>5.2050000000000001</c:v>
                </c:pt>
                <c:pt idx="10902">
                  <c:v>5.1499999999999995</c:v>
                </c:pt>
                <c:pt idx="10903">
                  <c:v>5.3360000000000003</c:v>
                </c:pt>
                <c:pt idx="10904">
                  <c:v>5.35</c:v>
                </c:pt>
                <c:pt idx="10905">
                  <c:v>5.141</c:v>
                </c:pt>
                <c:pt idx="10906">
                  <c:v>5.1479999999999926</c:v>
                </c:pt>
                <c:pt idx="10907">
                  <c:v>5.0830000000000002</c:v>
                </c:pt>
                <c:pt idx="10908">
                  <c:v>5.1829999999999945</c:v>
                </c:pt>
                <c:pt idx="10909">
                  <c:v>5.1459999999999955</c:v>
                </c:pt>
                <c:pt idx="10910">
                  <c:v>5.282</c:v>
                </c:pt>
                <c:pt idx="10911">
                  <c:v>5.1479999999999926</c:v>
                </c:pt>
                <c:pt idx="10912">
                  <c:v>5.09</c:v>
                </c:pt>
                <c:pt idx="10913">
                  <c:v>5.1959999999999926</c:v>
                </c:pt>
                <c:pt idx="10914">
                  <c:v>5.2229999999999945</c:v>
                </c:pt>
                <c:pt idx="10915">
                  <c:v>5.1969999999999965</c:v>
                </c:pt>
                <c:pt idx="10916">
                  <c:v>5.1079999999999917</c:v>
                </c:pt>
                <c:pt idx="10917">
                  <c:v>5.1269999999999945</c:v>
                </c:pt>
                <c:pt idx="10918">
                  <c:v>5.1949999999999914</c:v>
                </c:pt>
                <c:pt idx="10919">
                  <c:v>5.1710000000000003</c:v>
                </c:pt>
                <c:pt idx="10920">
                  <c:v>5.1349999999999945</c:v>
                </c:pt>
                <c:pt idx="10921">
                  <c:v>5.1790000000000003</c:v>
                </c:pt>
                <c:pt idx="10922">
                  <c:v>5.0880000000000001</c:v>
                </c:pt>
                <c:pt idx="10923">
                  <c:v>5.17</c:v>
                </c:pt>
                <c:pt idx="10924">
                  <c:v>5.2119999999999997</c:v>
                </c:pt>
                <c:pt idx="10925">
                  <c:v>5.2239999999999975</c:v>
                </c:pt>
                <c:pt idx="10926">
                  <c:v>5.17</c:v>
                </c:pt>
                <c:pt idx="10927">
                  <c:v>5.1979999999999933</c:v>
                </c:pt>
                <c:pt idx="10928">
                  <c:v>5.351</c:v>
                </c:pt>
                <c:pt idx="10929">
                  <c:v>5.0549999999999926</c:v>
                </c:pt>
                <c:pt idx="10930">
                  <c:v>5.1659999999999933</c:v>
                </c:pt>
                <c:pt idx="10931">
                  <c:v>5.085</c:v>
                </c:pt>
                <c:pt idx="10932">
                  <c:v>5.1289999999999916</c:v>
                </c:pt>
                <c:pt idx="10933">
                  <c:v>5.1760000000000002</c:v>
                </c:pt>
                <c:pt idx="10934">
                  <c:v>5.1839999999999975</c:v>
                </c:pt>
                <c:pt idx="10935">
                  <c:v>5.0789999999999997</c:v>
                </c:pt>
                <c:pt idx="10936">
                  <c:v>4.9589999999999996</c:v>
                </c:pt>
                <c:pt idx="10937">
                  <c:v>5.0350000000000001</c:v>
                </c:pt>
                <c:pt idx="10938">
                  <c:v>5.1229999999999913</c:v>
                </c:pt>
                <c:pt idx="10939">
                  <c:v>5.1869999999999985</c:v>
                </c:pt>
                <c:pt idx="10940">
                  <c:v>5.0410000000000004</c:v>
                </c:pt>
                <c:pt idx="10941">
                  <c:v>5.0469999999999997</c:v>
                </c:pt>
                <c:pt idx="10942">
                  <c:v>5.0460000000000003</c:v>
                </c:pt>
                <c:pt idx="10943">
                  <c:v>5.0830000000000002</c:v>
                </c:pt>
                <c:pt idx="10944">
                  <c:v>5.1949999999999914</c:v>
                </c:pt>
                <c:pt idx="10945">
                  <c:v>5.0359999999999996</c:v>
                </c:pt>
                <c:pt idx="10946">
                  <c:v>5.0149999999999926</c:v>
                </c:pt>
                <c:pt idx="10947">
                  <c:v>4.9870000000000001</c:v>
                </c:pt>
                <c:pt idx="10948">
                  <c:v>5.1189999999999927</c:v>
                </c:pt>
                <c:pt idx="10949">
                  <c:v>4.9850000000000003</c:v>
                </c:pt>
                <c:pt idx="10950">
                  <c:v>4.9390000000000081</c:v>
                </c:pt>
                <c:pt idx="10951">
                  <c:v>5.0149999999999926</c:v>
                </c:pt>
                <c:pt idx="10952">
                  <c:v>5.0960000000000001</c:v>
                </c:pt>
                <c:pt idx="10953">
                  <c:v>5.2089999999999996</c:v>
                </c:pt>
                <c:pt idx="10954">
                  <c:v>4.915</c:v>
                </c:pt>
                <c:pt idx="10955">
                  <c:v>4.9539999999999997</c:v>
                </c:pt>
                <c:pt idx="10956">
                  <c:v>5.0830000000000002</c:v>
                </c:pt>
                <c:pt idx="10957">
                  <c:v>4.9539999999999997</c:v>
                </c:pt>
                <c:pt idx="10958">
                  <c:v>5.0380000000000003</c:v>
                </c:pt>
                <c:pt idx="10959">
                  <c:v>5.0759999999999996</c:v>
                </c:pt>
                <c:pt idx="10960">
                  <c:v>4.8969999999999985</c:v>
                </c:pt>
                <c:pt idx="10961">
                  <c:v>4.9690000000000003</c:v>
                </c:pt>
                <c:pt idx="10962">
                  <c:v>4.9870000000000001</c:v>
                </c:pt>
                <c:pt idx="10963">
                  <c:v>5.1209999999999933</c:v>
                </c:pt>
                <c:pt idx="10964">
                  <c:v>4.8689999999999927</c:v>
                </c:pt>
                <c:pt idx="10965">
                  <c:v>4.8629999999999933</c:v>
                </c:pt>
                <c:pt idx="10966">
                  <c:v>4.899</c:v>
                </c:pt>
                <c:pt idx="10967">
                  <c:v>4.9409999999999998</c:v>
                </c:pt>
                <c:pt idx="10968">
                  <c:v>4.9880000000000004</c:v>
                </c:pt>
                <c:pt idx="10969">
                  <c:v>4.8599999999999985</c:v>
                </c:pt>
                <c:pt idx="10970">
                  <c:v>4.8579999999999917</c:v>
                </c:pt>
                <c:pt idx="10971">
                  <c:v>4.7350000000000003</c:v>
                </c:pt>
                <c:pt idx="10972">
                  <c:v>5.0789999999999997</c:v>
                </c:pt>
                <c:pt idx="10973">
                  <c:v>4.8079999999999945</c:v>
                </c:pt>
                <c:pt idx="10974">
                  <c:v>4.8959999999999955</c:v>
                </c:pt>
                <c:pt idx="10975">
                  <c:v>4.8669999999999956</c:v>
                </c:pt>
                <c:pt idx="10976">
                  <c:v>4.9690000000000003</c:v>
                </c:pt>
                <c:pt idx="10977">
                  <c:v>4.7060000000000004</c:v>
                </c:pt>
                <c:pt idx="10978">
                  <c:v>4.7910000000000004</c:v>
                </c:pt>
                <c:pt idx="10979">
                  <c:v>4.798</c:v>
                </c:pt>
                <c:pt idx="10980">
                  <c:v>4.8279999999999914</c:v>
                </c:pt>
                <c:pt idx="10981">
                  <c:v>4.8949999999999916</c:v>
                </c:pt>
                <c:pt idx="10982">
                  <c:v>4.6909999999999945</c:v>
                </c:pt>
                <c:pt idx="10983">
                  <c:v>4.8319999999999999</c:v>
                </c:pt>
                <c:pt idx="10984">
                  <c:v>4.7229999999999945</c:v>
                </c:pt>
                <c:pt idx="10985">
                  <c:v>4.6679999999999904</c:v>
                </c:pt>
                <c:pt idx="10986">
                  <c:v>4.7430000000000003</c:v>
                </c:pt>
                <c:pt idx="10987">
                  <c:v>4.633</c:v>
                </c:pt>
                <c:pt idx="10988">
                  <c:v>4.6649999999999885</c:v>
                </c:pt>
                <c:pt idx="10989">
                  <c:v>4.6459999999999955</c:v>
                </c:pt>
                <c:pt idx="10990">
                  <c:v>4.7450000000000001</c:v>
                </c:pt>
                <c:pt idx="10991">
                  <c:v>4.7489999999999997</c:v>
                </c:pt>
                <c:pt idx="10992">
                  <c:v>4.673</c:v>
                </c:pt>
                <c:pt idx="10993">
                  <c:v>4.6909999999999945</c:v>
                </c:pt>
                <c:pt idx="10994">
                  <c:v>4.6790000000000003</c:v>
                </c:pt>
                <c:pt idx="10995">
                  <c:v>4.6529999999999916</c:v>
                </c:pt>
                <c:pt idx="10996">
                  <c:v>4.7210000000000001</c:v>
                </c:pt>
                <c:pt idx="10997">
                  <c:v>4.7649999999999926</c:v>
                </c:pt>
                <c:pt idx="10998">
                  <c:v>4.7469999999999999</c:v>
                </c:pt>
                <c:pt idx="10999">
                  <c:v>4.6989999999999945</c:v>
                </c:pt>
                <c:pt idx="11000">
                  <c:v>4.6399999999999997</c:v>
                </c:pt>
                <c:pt idx="11001">
                  <c:v>4.633</c:v>
                </c:pt>
                <c:pt idx="11002">
                  <c:v>4.6269999999999945</c:v>
                </c:pt>
                <c:pt idx="11003">
                  <c:v>4.8219999999999965</c:v>
                </c:pt>
                <c:pt idx="11004">
                  <c:v>4.7089999999999996</c:v>
                </c:pt>
                <c:pt idx="11005">
                  <c:v>4.6239999999999917</c:v>
                </c:pt>
                <c:pt idx="11006">
                  <c:v>4.6419999999999995</c:v>
                </c:pt>
                <c:pt idx="11007">
                  <c:v>4.6129999999999933</c:v>
                </c:pt>
                <c:pt idx="11008">
                  <c:v>4.5649999999999933</c:v>
                </c:pt>
                <c:pt idx="11009">
                  <c:v>4.58</c:v>
                </c:pt>
                <c:pt idx="11010">
                  <c:v>4.6749999999999945</c:v>
                </c:pt>
                <c:pt idx="11011">
                  <c:v>4.5469999999999997</c:v>
                </c:pt>
                <c:pt idx="11012">
                  <c:v>4.6249999999999885</c:v>
                </c:pt>
                <c:pt idx="11013">
                  <c:v>4.5649999999999933</c:v>
                </c:pt>
                <c:pt idx="11014">
                  <c:v>4.6849999999999916</c:v>
                </c:pt>
                <c:pt idx="11015">
                  <c:v>4.6109999999999927</c:v>
                </c:pt>
                <c:pt idx="11016">
                  <c:v>4.5619999999999985</c:v>
                </c:pt>
                <c:pt idx="11017">
                  <c:v>4.5830000000000002</c:v>
                </c:pt>
                <c:pt idx="11018">
                  <c:v>4.5249999999999932</c:v>
                </c:pt>
                <c:pt idx="11019">
                  <c:v>4.6209999999999933</c:v>
                </c:pt>
                <c:pt idx="11020">
                  <c:v>4.5590000000000002</c:v>
                </c:pt>
                <c:pt idx="11021">
                  <c:v>4.8269999999999955</c:v>
                </c:pt>
                <c:pt idx="11022">
                  <c:v>4.3929999999999945</c:v>
                </c:pt>
                <c:pt idx="11023">
                  <c:v>4.6249999999999885</c:v>
                </c:pt>
                <c:pt idx="11024">
                  <c:v>4.5239999999999965</c:v>
                </c:pt>
                <c:pt idx="11025">
                  <c:v>4.4660000000000002</c:v>
                </c:pt>
                <c:pt idx="11026">
                  <c:v>4.7030000000000003</c:v>
                </c:pt>
                <c:pt idx="11027">
                  <c:v>4.6599999999999975</c:v>
                </c:pt>
                <c:pt idx="11028">
                  <c:v>4.4779999999999998</c:v>
                </c:pt>
                <c:pt idx="11029">
                  <c:v>4.4969999999999999</c:v>
                </c:pt>
                <c:pt idx="11030">
                  <c:v>4.4760000000000071</c:v>
                </c:pt>
                <c:pt idx="11031">
                  <c:v>4.5839999999999996</c:v>
                </c:pt>
                <c:pt idx="11032">
                  <c:v>4.556</c:v>
                </c:pt>
                <c:pt idx="11033">
                  <c:v>4.4770000000000003</c:v>
                </c:pt>
                <c:pt idx="11034">
                  <c:v>4.4459999999999997</c:v>
                </c:pt>
                <c:pt idx="11035">
                  <c:v>4.5369999999999999</c:v>
                </c:pt>
                <c:pt idx="11036">
                  <c:v>4.4509999999999996</c:v>
                </c:pt>
                <c:pt idx="11037">
                  <c:v>4.492</c:v>
                </c:pt>
                <c:pt idx="11038">
                  <c:v>4.5590000000000002</c:v>
                </c:pt>
                <c:pt idx="11039">
                  <c:v>4.5330000000000004</c:v>
                </c:pt>
                <c:pt idx="11040">
                  <c:v>4.6249999999999885</c:v>
                </c:pt>
                <c:pt idx="11041">
                  <c:v>4.4480000000000004</c:v>
                </c:pt>
                <c:pt idx="11042">
                  <c:v>4.3449999999999926</c:v>
                </c:pt>
                <c:pt idx="11043">
                  <c:v>4.4619999999999997</c:v>
                </c:pt>
                <c:pt idx="11044">
                  <c:v>4.4269999999999996</c:v>
                </c:pt>
                <c:pt idx="11045">
                  <c:v>4.4420000000000002</c:v>
                </c:pt>
                <c:pt idx="11046">
                  <c:v>4.3460000000000001</c:v>
                </c:pt>
                <c:pt idx="11047">
                  <c:v>4.5939999999999985</c:v>
                </c:pt>
                <c:pt idx="11048">
                  <c:v>4.58</c:v>
                </c:pt>
                <c:pt idx="11049">
                  <c:v>4.4400000000000004</c:v>
                </c:pt>
                <c:pt idx="11050">
                  <c:v>4.468</c:v>
                </c:pt>
                <c:pt idx="11051">
                  <c:v>4.423</c:v>
                </c:pt>
                <c:pt idx="11052">
                  <c:v>4.5119999999999996</c:v>
                </c:pt>
                <c:pt idx="11053">
                  <c:v>4.5780000000000003</c:v>
                </c:pt>
                <c:pt idx="11054">
                  <c:v>4.5669999999999975</c:v>
                </c:pt>
                <c:pt idx="11055">
                  <c:v>4.4729999999999999</c:v>
                </c:pt>
                <c:pt idx="11056">
                  <c:v>4.5469999999999997</c:v>
                </c:pt>
                <c:pt idx="11057">
                  <c:v>4.4770000000000003</c:v>
                </c:pt>
                <c:pt idx="11058">
                  <c:v>4.4089999999999998</c:v>
                </c:pt>
                <c:pt idx="11059">
                  <c:v>4.4560000000000004</c:v>
                </c:pt>
                <c:pt idx="11060">
                  <c:v>4.4790000000000081</c:v>
                </c:pt>
                <c:pt idx="11061">
                  <c:v>4.5949999999999926</c:v>
                </c:pt>
                <c:pt idx="11062">
                  <c:v>4.516</c:v>
                </c:pt>
                <c:pt idx="11063">
                  <c:v>4.5629999999999926</c:v>
                </c:pt>
                <c:pt idx="11064">
                  <c:v>4.4989999999999997</c:v>
                </c:pt>
                <c:pt idx="11065">
                  <c:v>4.6239999999999917</c:v>
                </c:pt>
                <c:pt idx="11066">
                  <c:v>4.5019999999999998</c:v>
                </c:pt>
                <c:pt idx="11067">
                  <c:v>4.7239999999999975</c:v>
                </c:pt>
                <c:pt idx="11068">
                  <c:v>4.4530000000000003</c:v>
                </c:pt>
                <c:pt idx="11069">
                  <c:v>4.5960000000000001</c:v>
                </c:pt>
                <c:pt idx="11070">
                  <c:v>4.5139999999999985</c:v>
                </c:pt>
                <c:pt idx="11071">
                  <c:v>4.4400000000000004</c:v>
                </c:pt>
                <c:pt idx="11072">
                  <c:v>4.4639999999999995</c:v>
                </c:pt>
                <c:pt idx="11073">
                  <c:v>4.5739999999999998</c:v>
                </c:pt>
                <c:pt idx="11074">
                  <c:v>4.5549999999999926</c:v>
                </c:pt>
                <c:pt idx="11075">
                  <c:v>4.4740000000000002</c:v>
                </c:pt>
                <c:pt idx="11076">
                  <c:v>4.4269999999999996</c:v>
                </c:pt>
                <c:pt idx="11077">
                  <c:v>4.4039999999999999</c:v>
                </c:pt>
                <c:pt idx="11078">
                  <c:v>4.5609999999999955</c:v>
                </c:pt>
                <c:pt idx="11079">
                  <c:v>4.6029999999999927</c:v>
                </c:pt>
                <c:pt idx="11080">
                  <c:v>4.5449999999999955</c:v>
                </c:pt>
                <c:pt idx="11081">
                  <c:v>4.649</c:v>
                </c:pt>
                <c:pt idx="11082">
                  <c:v>4.4509999999999996</c:v>
                </c:pt>
                <c:pt idx="11083">
                  <c:v>4.5539999999999985</c:v>
                </c:pt>
                <c:pt idx="11084">
                  <c:v>4.4619999999999997</c:v>
                </c:pt>
                <c:pt idx="11085">
                  <c:v>4.5819999999999999</c:v>
                </c:pt>
                <c:pt idx="11086">
                  <c:v>4.5090000000000003</c:v>
                </c:pt>
                <c:pt idx="11087">
                  <c:v>4.5019999999999998</c:v>
                </c:pt>
                <c:pt idx="11088">
                  <c:v>4.3739999999999997</c:v>
                </c:pt>
                <c:pt idx="11089">
                  <c:v>4.6390000000000002</c:v>
                </c:pt>
                <c:pt idx="11090">
                  <c:v>4.5060000000000002</c:v>
                </c:pt>
                <c:pt idx="11091">
                  <c:v>4.585</c:v>
                </c:pt>
                <c:pt idx="11092">
                  <c:v>4.4909999999999997</c:v>
                </c:pt>
                <c:pt idx="11093">
                  <c:v>4.5789999999999997</c:v>
                </c:pt>
                <c:pt idx="11094">
                  <c:v>4.4260000000000002</c:v>
                </c:pt>
                <c:pt idx="11095">
                  <c:v>4.4850000000000003</c:v>
                </c:pt>
                <c:pt idx="11096">
                  <c:v>4.4740000000000002</c:v>
                </c:pt>
                <c:pt idx="11097">
                  <c:v>4.6909999999999945</c:v>
                </c:pt>
                <c:pt idx="11098">
                  <c:v>4.5309999999999997</c:v>
                </c:pt>
                <c:pt idx="11099">
                  <c:v>4.6619999999999955</c:v>
                </c:pt>
                <c:pt idx="11100">
                  <c:v>4.4960000000000004</c:v>
                </c:pt>
                <c:pt idx="11101">
                  <c:v>4.5549999999999926</c:v>
                </c:pt>
                <c:pt idx="11102">
                  <c:v>4.5430000000000001</c:v>
                </c:pt>
                <c:pt idx="11103">
                  <c:v>4.6639999999999926</c:v>
                </c:pt>
                <c:pt idx="11104">
                  <c:v>4.6629999999999914</c:v>
                </c:pt>
                <c:pt idx="11105">
                  <c:v>4.6659999999999933</c:v>
                </c:pt>
                <c:pt idx="11106">
                  <c:v>4.6399999999999997</c:v>
                </c:pt>
                <c:pt idx="11107">
                  <c:v>4.7770000000000001</c:v>
                </c:pt>
                <c:pt idx="11108">
                  <c:v>4.6109999999999927</c:v>
                </c:pt>
                <c:pt idx="11109">
                  <c:v>4.6890000000000001</c:v>
                </c:pt>
                <c:pt idx="11110">
                  <c:v>4.5679999999999916</c:v>
                </c:pt>
                <c:pt idx="11111">
                  <c:v>4.649</c:v>
                </c:pt>
                <c:pt idx="11112">
                  <c:v>4.5139999999999985</c:v>
                </c:pt>
                <c:pt idx="11113">
                  <c:v>4.6029999999999927</c:v>
                </c:pt>
                <c:pt idx="11114">
                  <c:v>4.5830000000000002</c:v>
                </c:pt>
                <c:pt idx="11115">
                  <c:v>4.6679999999999904</c:v>
                </c:pt>
                <c:pt idx="11116">
                  <c:v>4.5030000000000001</c:v>
                </c:pt>
                <c:pt idx="11117">
                  <c:v>4.5949999999999926</c:v>
                </c:pt>
                <c:pt idx="11118">
                  <c:v>4.6189999999999927</c:v>
                </c:pt>
                <c:pt idx="11119">
                  <c:v>4.8079999999999945</c:v>
                </c:pt>
                <c:pt idx="11120">
                  <c:v>4.7160000000000002</c:v>
                </c:pt>
                <c:pt idx="11121">
                  <c:v>4.5410000000000004</c:v>
                </c:pt>
                <c:pt idx="11122">
                  <c:v>4.6779999999999955</c:v>
                </c:pt>
                <c:pt idx="11123">
                  <c:v>4.7709999999999999</c:v>
                </c:pt>
                <c:pt idx="11124">
                  <c:v>4.774</c:v>
                </c:pt>
                <c:pt idx="11125">
                  <c:v>4.8049999999999926</c:v>
                </c:pt>
                <c:pt idx="11126">
                  <c:v>4.6539999999999955</c:v>
                </c:pt>
                <c:pt idx="11127">
                  <c:v>4.7320000000000002</c:v>
                </c:pt>
                <c:pt idx="11128">
                  <c:v>4.633</c:v>
                </c:pt>
                <c:pt idx="11129">
                  <c:v>4.7190000000000003</c:v>
                </c:pt>
                <c:pt idx="11130">
                  <c:v>4.84</c:v>
                </c:pt>
                <c:pt idx="11131">
                  <c:v>4.7919999999999998</c:v>
                </c:pt>
                <c:pt idx="11132">
                  <c:v>4.8090000000000002</c:v>
                </c:pt>
                <c:pt idx="11133">
                  <c:v>4.6479999999999926</c:v>
                </c:pt>
                <c:pt idx="11134">
                  <c:v>4.7110000000000003</c:v>
                </c:pt>
                <c:pt idx="11135">
                  <c:v>4.7930000000000001</c:v>
                </c:pt>
                <c:pt idx="11136">
                  <c:v>4.7590000000000003</c:v>
                </c:pt>
                <c:pt idx="11137">
                  <c:v>4.7510000000000003</c:v>
                </c:pt>
                <c:pt idx="11138">
                  <c:v>4.7569999999999997</c:v>
                </c:pt>
                <c:pt idx="11139">
                  <c:v>4.8029999999999955</c:v>
                </c:pt>
                <c:pt idx="11140">
                  <c:v>4.7229999999999945</c:v>
                </c:pt>
                <c:pt idx="11141">
                  <c:v>4.7830000000000004</c:v>
                </c:pt>
                <c:pt idx="11142">
                  <c:v>4.851</c:v>
                </c:pt>
                <c:pt idx="11143">
                  <c:v>4.7210000000000001</c:v>
                </c:pt>
                <c:pt idx="11144">
                  <c:v>4.7880000000000003</c:v>
                </c:pt>
                <c:pt idx="11145">
                  <c:v>4.7629999999999955</c:v>
                </c:pt>
                <c:pt idx="11146">
                  <c:v>4.6959999999999926</c:v>
                </c:pt>
                <c:pt idx="11147">
                  <c:v>4.8219999999999965</c:v>
                </c:pt>
                <c:pt idx="11148">
                  <c:v>4.742</c:v>
                </c:pt>
                <c:pt idx="11149">
                  <c:v>4.8159999999999945</c:v>
                </c:pt>
                <c:pt idx="11150">
                  <c:v>4.9080000000000004</c:v>
                </c:pt>
                <c:pt idx="11151">
                  <c:v>4.7629999999999955</c:v>
                </c:pt>
                <c:pt idx="11152">
                  <c:v>4.8159999999999945</c:v>
                </c:pt>
                <c:pt idx="11153">
                  <c:v>4.8330000000000002</c:v>
                </c:pt>
                <c:pt idx="11154">
                  <c:v>4.75</c:v>
                </c:pt>
                <c:pt idx="11155">
                  <c:v>4.9000000000000004</c:v>
                </c:pt>
                <c:pt idx="11156">
                  <c:v>4.8249999999999913</c:v>
                </c:pt>
                <c:pt idx="11157">
                  <c:v>4.9400000000000004</c:v>
                </c:pt>
                <c:pt idx="11158">
                  <c:v>4.83</c:v>
                </c:pt>
                <c:pt idx="11159">
                  <c:v>4.8179999999999916</c:v>
                </c:pt>
                <c:pt idx="11160">
                  <c:v>4.9960000000000004</c:v>
                </c:pt>
                <c:pt idx="11161">
                  <c:v>4.8259999999999916</c:v>
                </c:pt>
                <c:pt idx="11162">
                  <c:v>5.0149999999999926</c:v>
                </c:pt>
                <c:pt idx="11163">
                  <c:v>4.7629999999999955</c:v>
                </c:pt>
                <c:pt idx="11164">
                  <c:v>4.8499999999999996</c:v>
                </c:pt>
                <c:pt idx="11165">
                  <c:v>4.9480000000000004</c:v>
                </c:pt>
                <c:pt idx="11166">
                  <c:v>4.9740000000000002</c:v>
                </c:pt>
                <c:pt idx="11167">
                  <c:v>5.0369999999999999</c:v>
                </c:pt>
                <c:pt idx="11168">
                  <c:v>5.0430000000000001</c:v>
                </c:pt>
                <c:pt idx="11169">
                  <c:v>5.1109999999999927</c:v>
                </c:pt>
                <c:pt idx="11170">
                  <c:v>4.8860000000000001</c:v>
                </c:pt>
                <c:pt idx="11171">
                  <c:v>4.9390000000000081</c:v>
                </c:pt>
                <c:pt idx="11172">
                  <c:v>5.0839999999999996</c:v>
                </c:pt>
                <c:pt idx="11173">
                  <c:v>5.1899999999999995</c:v>
                </c:pt>
                <c:pt idx="11174">
                  <c:v>4.9589999999999996</c:v>
                </c:pt>
                <c:pt idx="11175">
                  <c:v>5.0629999999999926</c:v>
                </c:pt>
                <c:pt idx="11176">
                  <c:v>4.944</c:v>
                </c:pt>
                <c:pt idx="11177">
                  <c:v>4.9249999999999945</c:v>
                </c:pt>
                <c:pt idx="11178">
                  <c:v>4.9169999999999998</c:v>
                </c:pt>
                <c:pt idx="11179">
                  <c:v>5.4189999999999996</c:v>
                </c:pt>
                <c:pt idx="11180">
                  <c:v>4.9649999999999945</c:v>
                </c:pt>
                <c:pt idx="11181">
                  <c:v>5.07</c:v>
                </c:pt>
                <c:pt idx="11182">
                  <c:v>5.1029999999999927</c:v>
                </c:pt>
                <c:pt idx="11183">
                  <c:v>5.1390000000000002</c:v>
                </c:pt>
                <c:pt idx="11184">
                  <c:v>4.9610000000000003</c:v>
                </c:pt>
                <c:pt idx="11185">
                  <c:v>4.9859999999999998</c:v>
                </c:pt>
                <c:pt idx="11186">
                  <c:v>5.1079999999999917</c:v>
                </c:pt>
                <c:pt idx="11187">
                  <c:v>4.9189999999999996</c:v>
                </c:pt>
                <c:pt idx="11188">
                  <c:v>5.0380000000000003</c:v>
                </c:pt>
                <c:pt idx="11189">
                  <c:v>5.1559999999999926</c:v>
                </c:pt>
                <c:pt idx="11190">
                  <c:v>5.1169999999999956</c:v>
                </c:pt>
                <c:pt idx="11191">
                  <c:v>5.1390000000000002</c:v>
                </c:pt>
                <c:pt idx="11192">
                  <c:v>5.1360000000000001</c:v>
                </c:pt>
                <c:pt idx="11193">
                  <c:v>5.1179999999999914</c:v>
                </c:pt>
                <c:pt idx="11194">
                  <c:v>5.1169999999999956</c:v>
                </c:pt>
                <c:pt idx="11195">
                  <c:v>5.3129999999999926</c:v>
                </c:pt>
                <c:pt idx="11196">
                  <c:v>5.1469999999999985</c:v>
                </c:pt>
                <c:pt idx="11197">
                  <c:v>5.149</c:v>
                </c:pt>
                <c:pt idx="11198">
                  <c:v>5.1349999999999945</c:v>
                </c:pt>
                <c:pt idx="11199">
                  <c:v>5.2219999999999995</c:v>
                </c:pt>
                <c:pt idx="11200">
                  <c:v>5.1429999999999945</c:v>
                </c:pt>
                <c:pt idx="11201">
                  <c:v>5.1919999999999975</c:v>
                </c:pt>
                <c:pt idx="11202">
                  <c:v>4.9859999999999998</c:v>
                </c:pt>
                <c:pt idx="11203">
                  <c:v>5.1599999999999975</c:v>
                </c:pt>
                <c:pt idx="11204">
                  <c:v>5.1679999999999904</c:v>
                </c:pt>
                <c:pt idx="11205">
                  <c:v>5.2119999999999997</c:v>
                </c:pt>
                <c:pt idx="11206">
                  <c:v>5.0990000000000002</c:v>
                </c:pt>
                <c:pt idx="11207">
                  <c:v>5.2190000000000003</c:v>
                </c:pt>
                <c:pt idx="11208">
                  <c:v>5.2130000000000001</c:v>
                </c:pt>
                <c:pt idx="11209">
                  <c:v>5.1360000000000001</c:v>
                </c:pt>
                <c:pt idx="11210">
                  <c:v>5.2080000000000002</c:v>
                </c:pt>
                <c:pt idx="11211">
                  <c:v>5.1849999999999916</c:v>
                </c:pt>
                <c:pt idx="11212">
                  <c:v>5.1379999999999955</c:v>
                </c:pt>
                <c:pt idx="11213">
                  <c:v>5.1619999999999955</c:v>
                </c:pt>
                <c:pt idx="11214">
                  <c:v>5.3449999999999926</c:v>
                </c:pt>
                <c:pt idx="11215">
                  <c:v>5.1639999999999926</c:v>
                </c:pt>
                <c:pt idx="11216">
                  <c:v>5.1289999999999916</c:v>
                </c:pt>
                <c:pt idx="11217">
                  <c:v>5.2919999999999998</c:v>
                </c:pt>
                <c:pt idx="11218">
                  <c:v>5.1679999999999904</c:v>
                </c:pt>
                <c:pt idx="11219">
                  <c:v>5.1819999999999995</c:v>
                </c:pt>
                <c:pt idx="11220">
                  <c:v>0</c:v>
                </c:pt>
                <c:pt idx="11221">
                  <c:v>5.2669999999999995</c:v>
                </c:pt>
                <c:pt idx="11222">
                  <c:v>5.2919999999999998</c:v>
                </c:pt>
                <c:pt idx="11223">
                  <c:v>5.2489999999999997</c:v>
                </c:pt>
                <c:pt idx="11224">
                  <c:v>5.319</c:v>
                </c:pt>
                <c:pt idx="11225">
                  <c:v>5.3460000000000001</c:v>
                </c:pt>
                <c:pt idx="11226">
                  <c:v>5.2669999999999995</c:v>
                </c:pt>
                <c:pt idx="11227">
                  <c:v>5.4379999999999997</c:v>
                </c:pt>
                <c:pt idx="11228">
                  <c:v>5.077</c:v>
                </c:pt>
                <c:pt idx="11229">
                  <c:v>5.2779999999999996</c:v>
                </c:pt>
                <c:pt idx="11230">
                  <c:v>5.375</c:v>
                </c:pt>
                <c:pt idx="11231">
                  <c:v>5.1719999999999997</c:v>
                </c:pt>
                <c:pt idx="11232">
                  <c:v>5.2720000000000002</c:v>
                </c:pt>
                <c:pt idx="11233">
                  <c:v>5.2619999999999996</c:v>
                </c:pt>
                <c:pt idx="11234">
                  <c:v>5.5330000000000004</c:v>
                </c:pt>
                <c:pt idx="11235">
                  <c:v>5.2489999999999997</c:v>
                </c:pt>
                <c:pt idx="11236">
                  <c:v>5.1459999999999955</c:v>
                </c:pt>
                <c:pt idx="11237">
                  <c:v>5.1609999999999916</c:v>
                </c:pt>
                <c:pt idx="11238">
                  <c:v>5.2249999999999917</c:v>
                </c:pt>
                <c:pt idx="11239">
                  <c:v>5.24</c:v>
                </c:pt>
                <c:pt idx="11240">
                  <c:v>5.3029999999999955</c:v>
                </c:pt>
                <c:pt idx="11241">
                  <c:v>5.29</c:v>
                </c:pt>
                <c:pt idx="11242">
                  <c:v>5.2809999999999997</c:v>
                </c:pt>
                <c:pt idx="11243">
                  <c:v>5.23</c:v>
                </c:pt>
                <c:pt idx="11244">
                  <c:v>5.0739999999999998</c:v>
                </c:pt>
                <c:pt idx="11245">
                  <c:v>5.2990000000000004</c:v>
                </c:pt>
                <c:pt idx="11246">
                  <c:v>5.2080000000000002</c:v>
                </c:pt>
                <c:pt idx="11247">
                  <c:v>5.1499999999999995</c:v>
                </c:pt>
                <c:pt idx="11248">
                  <c:v>5.1589999999999945</c:v>
                </c:pt>
                <c:pt idx="11249">
                  <c:v>5.45</c:v>
                </c:pt>
                <c:pt idx="11250">
                  <c:v>5.25</c:v>
                </c:pt>
                <c:pt idx="11251">
                  <c:v>5.3119999999999985</c:v>
                </c:pt>
                <c:pt idx="11252">
                  <c:v>5.2229999999999945</c:v>
                </c:pt>
                <c:pt idx="11253">
                  <c:v>5.2279999999999927</c:v>
                </c:pt>
                <c:pt idx="11254">
                  <c:v>5.2720000000000002</c:v>
                </c:pt>
                <c:pt idx="11255">
                  <c:v>5.2190000000000003</c:v>
                </c:pt>
                <c:pt idx="11256">
                  <c:v>5.2480000000000002</c:v>
                </c:pt>
                <c:pt idx="11257">
                  <c:v>5.1919999999999975</c:v>
                </c:pt>
                <c:pt idx="11258">
                  <c:v>5.1719999999999997</c:v>
                </c:pt>
                <c:pt idx="11259">
                  <c:v>5.1939999999999955</c:v>
                </c:pt>
                <c:pt idx="11260">
                  <c:v>5.2720000000000002</c:v>
                </c:pt>
                <c:pt idx="11261">
                  <c:v>5.2729999999999997</c:v>
                </c:pt>
                <c:pt idx="11262">
                  <c:v>5.1269999999999945</c:v>
                </c:pt>
                <c:pt idx="11263">
                  <c:v>5.2229999999999945</c:v>
                </c:pt>
                <c:pt idx="11264">
                  <c:v>5.2629999999999955</c:v>
                </c:pt>
                <c:pt idx="11265">
                  <c:v>5.25</c:v>
                </c:pt>
                <c:pt idx="11266">
                  <c:v>5.3390000000000004</c:v>
                </c:pt>
                <c:pt idx="11267">
                  <c:v>5.2060000000000004</c:v>
                </c:pt>
                <c:pt idx="11268">
                  <c:v>5.1379999999999955</c:v>
                </c:pt>
                <c:pt idx="11269">
                  <c:v>5.1189999999999927</c:v>
                </c:pt>
                <c:pt idx="11270">
                  <c:v>5.141</c:v>
                </c:pt>
                <c:pt idx="11271">
                  <c:v>5.1390000000000002</c:v>
                </c:pt>
                <c:pt idx="11272">
                  <c:v>5.242</c:v>
                </c:pt>
                <c:pt idx="11273">
                  <c:v>5.1919999999999975</c:v>
                </c:pt>
                <c:pt idx="11274">
                  <c:v>5.0639999999999965</c:v>
                </c:pt>
                <c:pt idx="11275">
                  <c:v>5.1579999999999933</c:v>
                </c:pt>
                <c:pt idx="11276">
                  <c:v>5.0969999999999995</c:v>
                </c:pt>
                <c:pt idx="11277">
                  <c:v>5.2350000000000003</c:v>
                </c:pt>
                <c:pt idx="11278">
                  <c:v>5.0720000000000001</c:v>
                </c:pt>
                <c:pt idx="11279">
                  <c:v>5.0720000000000001</c:v>
                </c:pt>
                <c:pt idx="11280">
                  <c:v>5.1219999999999946</c:v>
                </c:pt>
                <c:pt idx="11281">
                  <c:v>5.1219999999999946</c:v>
                </c:pt>
                <c:pt idx="11282">
                  <c:v>5.1269999999999945</c:v>
                </c:pt>
                <c:pt idx="11283">
                  <c:v>5.01</c:v>
                </c:pt>
                <c:pt idx="11284">
                  <c:v>5.226</c:v>
                </c:pt>
                <c:pt idx="11285">
                  <c:v>5.0269999999999975</c:v>
                </c:pt>
                <c:pt idx="11286">
                  <c:v>5.202</c:v>
                </c:pt>
                <c:pt idx="11287">
                  <c:v>5.1859999999999955</c:v>
                </c:pt>
                <c:pt idx="11288">
                  <c:v>5.2669999999999995</c:v>
                </c:pt>
                <c:pt idx="11289">
                  <c:v>5.0030000000000001</c:v>
                </c:pt>
                <c:pt idx="11290">
                  <c:v>5.0249999999999932</c:v>
                </c:pt>
                <c:pt idx="11291">
                  <c:v>5.1179999999999914</c:v>
                </c:pt>
                <c:pt idx="11292">
                  <c:v>5.0460000000000003</c:v>
                </c:pt>
                <c:pt idx="11293">
                  <c:v>5.1109999999999927</c:v>
                </c:pt>
                <c:pt idx="11294">
                  <c:v>5.0990000000000002</c:v>
                </c:pt>
                <c:pt idx="11295">
                  <c:v>5.0469999999999997</c:v>
                </c:pt>
                <c:pt idx="11296">
                  <c:v>5.0090000000000003</c:v>
                </c:pt>
                <c:pt idx="11297">
                  <c:v>5.08</c:v>
                </c:pt>
                <c:pt idx="11298">
                  <c:v>4.9790000000000081</c:v>
                </c:pt>
                <c:pt idx="11299">
                  <c:v>4.9639999999999995</c:v>
                </c:pt>
                <c:pt idx="11300">
                  <c:v>4.9390000000000081</c:v>
                </c:pt>
                <c:pt idx="11301">
                  <c:v>4.9239999999999995</c:v>
                </c:pt>
                <c:pt idx="11302">
                  <c:v>4.8979999999999926</c:v>
                </c:pt>
                <c:pt idx="11303">
                  <c:v>4.9870000000000001</c:v>
                </c:pt>
                <c:pt idx="11304">
                  <c:v>4.9340000000000002</c:v>
                </c:pt>
                <c:pt idx="11305">
                  <c:v>4.9909999999999997</c:v>
                </c:pt>
                <c:pt idx="11306">
                  <c:v>4.8119999999999985</c:v>
                </c:pt>
                <c:pt idx="11307">
                  <c:v>4.9770000000000003</c:v>
                </c:pt>
                <c:pt idx="11308">
                  <c:v>4.9409999999999998</c:v>
                </c:pt>
                <c:pt idx="11309">
                  <c:v>4.9180000000000001</c:v>
                </c:pt>
                <c:pt idx="11310">
                  <c:v>4.8679999999999914</c:v>
                </c:pt>
                <c:pt idx="11311">
                  <c:v>4.9279999999999955</c:v>
                </c:pt>
                <c:pt idx="11312">
                  <c:v>4.87</c:v>
                </c:pt>
                <c:pt idx="11313">
                  <c:v>5.0460000000000003</c:v>
                </c:pt>
                <c:pt idx="11314">
                  <c:v>4.8679999999999914</c:v>
                </c:pt>
                <c:pt idx="11315">
                  <c:v>4.96</c:v>
                </c:pt>
                <c:pt idx="11316">
                  <c:v>4.798</c:v>
                </c:pt>
                <c:pt idx="11317">
                  <c:v>4.9109999999999996</c:v>
                </c:pt>
                <c:pt idx="11318">
                  <c:v>4.915</c:v>
                </c:pt>
                <c:pt idx="11319">
                  <c:v>4.8369999999999997</c:v>
                </c:pt>
                <c:pt idx="11320">
                  <c:v>4.9059999999999997</c:v>
                </c:pt>
                <c:pt idx="11321">
                  <c:v>4.9530000000000003</c:v>
                </c:pt>
                <c:pt idx="11322">
                  <c:v>4.8559999999999945</c:v>
                </c:pt>
                <c:pt idx="11323">
                  <c:v>4.8659999999999917</c:v>
                </c:pt>
                <c:pt idx="11324">
                  <c:v>4.8969999999999985</c:v>
                </c:pt>
                <c:pt idx="11325">
                  <c:v>4.7430000000000003</c:v>
                </c:pt>
                <c:pt idx="11326">
                  <c:v>4.8</c:v>
                </c:pt>
                <c:pt idx="11327">
                  <c:v>4.7679999999999945</c:v>
                </c:pt>
                <c:pt idx="11328">
                  <c:v>5.4550000000000001</c:v>
                </c:pt>
                <c:pt idx="11329">
                  <c:v>4.7469999999999999</c:v>
                </c:pt>
                <c:pt idx="11330">
                  <c:v>4.7750000000000004</c:v>
                </c:pt>
                <c:pt idx="11331">
                  <c:v>4.859</c:v>
                </c:pt>
                <c:pt idx="11332">
                  <c:v>4.7969999999999997</c:v>
                </c:pt>
                <c:pt idx="11333">
                  <c:v>4.9610000000000003</c:v>
                </c:pt>
                <c:pt idx="11334">
                  <c:v>4.7169999999999996</c:v>
                </c:pt>
                <c:pt idx="11335">
                  <c:v>4.7119999999999997</c:v>
                </c:pt>
                <c:pt idx="11336">
                  <c:v>4.7249999999999917</c:v>
                </c:pt>
                <c:pt idx="11337">
                  <c:v>4.782</c:v>
                </c:pt>
                <c:pt idx="11338">
                  <c:v>4.6639999999999926</c:v>
                </c:pt>
                <c:pt idx="11339">
                  <c:v>4.6719999999999997</c:v>
                </c:pt>
                <c:pt idx="11340">
                  <c:v>4.7110000000000003</c:v>
                </c:pt>
                <c:pt idx="11341">
                  <c:v>4.6890000000000001</c:v>
                </c:pt>
                <c:pt idx="11342">
                  <c:v>4.72</c:v>
                </c:pt>
                <c:pt idx="11343">
                  <c:v>4.8119999999999985</c:v>
                </c:pt>
                <c:pt idx="11344">
                  <c:v>5.0579999999999945</c:v>
                </c:pt>
                <c:pt idx="11345">
                  <c:v>4.6739999999999995</c:v>
                </c:pt>
                <c:pt idx="11346">
                  <c:v>4.6360000000000001</c:v>
                </c:pt>
                <c:pt idx="11347">
                  <c:v>4.5780000000000003</c:v>
                </c:pt>
                <c:pt idx="11348">
                  <c:v>4.6139999999999946</c:v>
                </c:pt>
                <c:pt idx="11349">
                  <c:v>4.6760000000000002</c:v>
                </c:pt>
                <c:pt idx="11350">
                  <c:v>4.6279999999999886</c:v>
                </c:pt>
                <c:pt idx="11351">
                  <c:v>4.6179999999999914</c:v>
                </c:pt>
                <c:pt idx="11352">
                  <c:v>4.5709999999999997</c:v>
                </c:pt>
                <c:pt idx="11353">
                  <c:v>4.5969999999999995</c:v>
                </c:pt>
                <c:pt idx="11354">
                  <c:v>4.6159999999999917</c:v>
                </c:pt>
                <c:pt idx="11355">
                  <c:v>4.6369999999999996</c:v>
                </c:pt>
                <c:pt idx="11356">
                  <c:v>4.6749999999999945</c:v>
                </c:pt>
                <c:pt idx="11357">
                  <c:v>4.5890000000000004</c:v>
                </c:pt>
                <c:pt idx="11358">
                  <c:v>4.5599999999999996</c:v>
                </c:pt>
                <c:pt idx="11359">
                  <c:v>4.41</c:v>
                </c:pt>
                <c:pt idx="11360">
                  <c:v>4.5049999999999955</c:v>
                </c:pt>
                <c:pt idx="11361">
                  <c:v>4.4690000000000003</c:v>
                </c:pt>
                <c:pt idx="11362">
                  <c:v>4.6659999999999933</c:v>
                </c:pt>
                <c:pt idx="11363">
                  <c:v>4.556</c:v>
                </c:pt>
                <c:pt idx="11364">
                  <c:v>4.5049999999999955</c:v>
                </c:pt>
                <c:pt idx="11365">
                  <c:v>4.4639999999999995</c:v>
                </c:pt>
                <c:pt idx="11366">
                  <c:v>4.4390000000000081</c:v>
                </c:pt>
                <c:pt idx="11367">
                  <c:v>4.5090000000000003</c:v>
                </c:pt>
                <c:pt idx="11368">
                  <c:v>4.5249999999999932</c:v>
                </c:pt>
                <c:pt idx="11369">
                  <c:v>4.5730000000000004</c:v>
                </c:pt>
                <c:pt idx="11370">
                  <c:v>4.4880000000000004</c:v>
                </c:pt>
                <c:pt idx="11371">
                  <c:v>4.4420000000000002</c:v>
                </c:pt>
                <c:pt idx="11372">
                  <c:v>4.4880000000000004</c:v>
                </c:pt>
                <c:pt idx="11373">
                  <c:v>4.4669999999999996</c:v>
                </c:pt>
                <c:pt idx="11374">
                  <c:v>4.5269999999999975</c:v>
                </c:pt>
                <c:pt idx="11375">
                  <c:v>4.55</c:v>
                </c:pt>
                <c:pt idx="11376">
                  <c:v>4.3679999999999914</c:v>
                </c:pt>
                <c:pt idx="11377">
                  <c:v>4.4009999999999998</c:v>
                </c:pt>
                <c:pt idx="11378">
                  <c:v>4.4130000000000003</c:v>
                </c:pt>
                <c:pt idx="11379">
                  <c:v>4.3819999999999997</c:v>
                </c:pt>
                <c:pt idx="11380">
                  <c:v>4.335</c:v>
                </c:pt>
                <c:pt idx="11381">
                  <c:v>4.6129999999999933</c:v>
                </c:pt>
                <c:pt idx="11382">
                  <c:v>4.5519999999999996</c:v>
                </c:pt>
                <c:pt idx="11383">
                  <c:v>4.4059999999999997</c:v>
                </c:pt>
                <c:pt idx="11384">
                  <c:v>4.4160000000000004</c:v>
                </c:pt>
                <c:pt idx="11385">
                  <c:v>4.3129999999999926</c:v>
                </c:pt>
                <c:pt idx="11386">
                  <c:v>4.5019999999999998</c:v>
                </c:pt>
                <c:pt idx="11387">
                  <c:v>4.3149999999999933</c:v>
                </c:pt>
                <c:pt idx="11388">
                  <c:v>4.3449999999999926</c:v>
                </c:pt>
                <c:pt idx="11389">
                  <c:v>4.4610000000000003</c:v>
                </c:pt>
                <c:pt idx="11390">
                  <c:v>4.3380000000000001</c:v>
                </c:pt>
                <c:pt idx="11391">
                  <c:v>4.4349999999999996</c:v>
                </c:pt>
                <c:pt idx="11392">
                  <c:v>4.3810000000000002</c:v>
                </c:pt>
                <c:pt idx="11393">
                  <c:v>4.4480000000000004</c:v>
                </c:pt>
                <c:pt idx="11394">
                  <c:v>4.4489999999999998</c:v>
                </c:pt>
                <c:pt idx="11395">
                  <c:v>4.5119999999999996</c:v>
                </c:pt>
                <c:pt idx="11396">
                  <c:v>4.4340000000000002</c:v>
                </c:pt>
                <c:pt idx="11397">
                  <c:v>4.3549999999999933</c:v>
                </c:pt>
                <c:pt idx="11398">
                  <c:v>4.5730000000000004</c:v>
                </c:pt>
                <c:pt idx="11399">
                  <c:v>4.4809999999999999</c:v>
                </c:pt>
                <c:pt idx="11400">
                  <c:v>4.3029999999999955</c:v>
                </c:pt>
                <c:pt idx="11401">
                  <c:v>4.5890000000000004</c:v>
                </c:pt>
                <c:pt idx="11402">
                  <c:v>4.4560000000000004</c:v>
                </c:pt>
                <c:pt idx="11403">
                  <c:v>4.3529999999999927</c:v>
                </c:pt>
                <c:pt idx="11404">
                  <c:v>4.3810000000000002</c:v>
                </c:pt>
                <c:pt idx="11405">
                  <c:v>4.4320000000000004</c:v>
                </c:pt>
                <c:pt idx="11406">
                  <c:v>4.423</c:v>
                </c:pt>
                <c:pt idx="11407">
                  <c:v>4.3419999999999996</c:v>
                </c:pt>
                <c:pt idx="11408">
                  <c:v>4.423</c:v>
                </c:pt>
                <c:pt idx="11409">
                  <c:v>4.3179999999999916</c:v>
                </c:pt>
                <c:pt idx="11410">
                  <c:v>4.3629999999999933</c:v>
                </c:pt>
                <c:pt idx="11411">
                  <c:v>4.3969999999999985</c:v>
                </c:pt>
                <c:pt idx="11412">
                  <c:v>4.3979999999999926</c:v>
                </c:pt>
                <c:pt idx="11413">
                  <c:v>4.3929999999999945</c:v>
                </c:pt>
                <c:pt idx="11414">
                  <c:v>4.3689999999999927</c:v>
                </c:pt>
                <c:pt idx="11415">
                  <c:v>4.4889999999999999</c:v>
                </c:pt>
                <c:pt idx="11416">
                  <c:v>4.351</c:v>
                </c:pt>
                <c:pt idx="11417">
                  <c:v>4.4700000000000024</c:v>
                </c:pt>
                <c:pt idx="11418">
                  <c:v>4.3219999999999965</c:v>
                </c:pt>
                <c:pt idx="11419">
                  <c:v>4.4300000000000024</c:v>
                </c:pt>
                <c:pt idx="11420">
                  <c:v>4.4180000000000001</c:v>
                </c:pt>
                <c:pt idx="11421">
                  <c:v>4.4939999999999998</c:v>
                </c:pt>
                <c:pt idx="11422">
                  <c:v>4.4109999999999996</c:v>
                </c:pt>
                <c:pt idx="11423">
                  <c:v>4.34</c:v>
                </c:pt>
                <c:pt idx="11424">
                  <c:v>4.5219999999999985</c:v>
                </c:pt>
                <c:pt idx="11425">
                  <c:v>4.4000000000000004</c:v>
                </c:pt>
                <c:pt idx="11426">
                  <c:v>4.4630000000000001</c:v>
                </c:pt>
                <c:pt idx="11427">
                  <c:v>4.63</c:v>
                </c:pt>
                <c:pt idx="11428">
                  <c:v>4.4909999999999997</c:v>
                </c:pt>
                <c:pt idx="11429">
                  <c:v>4.5149999999999926</c:v>
                </c:pt>
                <c:pt idx="11430">
                  <c:v>4.4349999999999996</c:v>
                </c:pt>
                <c:pt idx="11431">
                  <c:v>4.3849999999999945</c:v>
                </c:pt>
                <c:pt idx="11432">
                  <c:v>4.4400000000000004</c:v>
                </c:pt>
                <c:pt idx="11433">
                  <c:v>4.5750000000000002</c:v>
                </c:pt>
                <c:pt idx="11434">
                  <c:v>4.5330000000000004</c:v>
                </c:pt>
                <c:pt idx="11435">
                  <c:v>4.4889999999999999</c:v>
                </c:pt>
                <c:pt idx="11436">
                  <c:v>4.5649999999999933</c:v>
                </c:pt>
                <c:pt idx="11437">
                  <c:v>4.5309999999999997</c:v>
                </c:pt>
                <c:pt idx="11438">
                  <c:v>4.4539999999999997</c:v>
                </c:pt>
                <c:pt idx="11439">
                  <c:v>4.548</c:v>
                </c:pt>
                <c:pt idx="11440">
                  <c:v>4.5739999999999998</c:v>
                </c:pt>
                <c:pt idx="11441">
                  <c:v>4.3860000000000001</c:v>
                </c:pt>
                <c:pt idx="11442">
                  <c:v>4.4619999999999997</c:v>
                </c:pt>
                <c:pt idx="11443">
                  <c:v>4.452</c:v>
                </c:pt>
                <c:pt idx="11444">
                  <c:v>4.6749999999999945</c:v>
                </c:pt>
                <c:pt idx="11445">
                  <c:v>4.4560000000000004</c:v>
                </c:pt>
                <c:pt idx="11446">
                  <c:v>4.4720000000000004</c:v>
                </c:pt>
                <c:pt idx="11447">
                  <c:v>4.5990000000000002</c:v>
                </c:pt>
                <c:pt idx="11448">
                  <c:v>4.4770000000000003</c:v>
                </c:pt>
                <c:pt idx="11449">
                  <c:v>4.5569999999999995</c:v>
                </c:pt>
                <c:pt idx="11450">
                  <c:v>4.6119999999999965</c:v>
                </c:pt>
                <c:pt idx="11451">
                  <c:v>4.4850000000000003</c:v>
                </c:pt>
                <c:pt idx="11452">
                  <c:v>4.5119999999999996</c:v>
                </c:pt>
                <c:pt idx="11453">
                  <c:v>4.5830000000000002</c:v>
                </c:pt>
                <c:pt idx="11454">
                  <c:v>4.4530000000000003</c:v>
                </c:pt>
                <c:pt idx="11455">
                  <c:v>4.4809999999999999</c:v>
                </c:pt>
                <c:pt idx="11456">
                  <c:v>4.4989999999999997</c:v>
                </c:pt>
                <c:pt idx="11457">
                  <c:v>4.548</c:v>
                </c:pt>
                <c:pt idx="11458">
                  <c:v>4.59</c:v>
                </c:pt>
                <c:pt idx="11459">
                  <c:v>4.6199999999999966</c:v>
                </c:pt>
                <c:pt idx="11460">
                  <c:v>4.6790000000000003</c:v>
                </c:pt>
                <c:pt idx="11461">
                  <c:v>4.4400000000000004</c:v>
                </c:pt>
                <c:pt idx="11462">
                  <c:v>4.569</c:v>
                </c:pt>
                <c:pt idx="11463">
                  <c:v>4.3860000000000001</c:v>
                </c:pt>
                <c:pt idx="11464">
                  <c:v>4.5410000000000004</c:v>
                </c:pt>
                <c:pt idx="11465">
                  <c:v>4.5730000000000004</c:v>
                </c:pt>
                <c:pt idx="11466">
                  <c:v>4.5190000000000001</c:v>
                </c:pt>
                <c:pt idx="11467">
                  <c:v>4.5430000000000001</c:v>
                </c:pt>
                <c:pt idx="11468">
                  <c:v>4.6079999999999917</c:v>
                </c:pt>
                <c:pt idx="11469">
                  <c:v>4.5179999999999945</c:v>
                </c:pt>
                <c:pt idx="11470">
                  <c:v>4.5939999999999985</c:v>
                </c:pt>
                <c:pt idx="11471">
                  <c:v>4.6129999999999933</c:v>
                </c:pt>
                <c:pt idx="11472">
                  <c:v>4.6749999999999945</c:v>
                </c:pt>
                <c:pt idx="11473">
                  <c:v>4.649</c:v>
                </c:pt>
                <c:pt idx="11474">
                  <c:v>4.5410000000000004</c:v>
                </c:pt>
                <c:pt idx="11475">
                  <c:v>4.6549999999999914</c:v>
                </c:pt>
                <c:pt idx="11476">
                  <c:v>4.5910000000000002</c:v>
                </c:pt>
                <c:pt idx="11477">
                  <c:v>4.5439999999999996</c:v>
                </c:pt>
                <c:pt idx="11478">
                  <c:v>4.59</c:v>
                </c:pt>
                <c:pt idx="11479">
                  <c:v>4.6289999999999916</c:v>
                </c:pt>
                <c:pt idx="11480">
                  <c:v>4.5780000000000003</c:v>
                </c:pt>
                <c:pt idx="11481">
                  <c:v>4.5490000000000004</c:v>
                </c:pt>
                <c:pt idx="11482">
                  <c:v>4.6769999999999996</c:v>
                </c:pt>
                <c:pt idx="11483">
                  <c:v>4.6069999999999975</c:v>
                </c:pt>
                <c:pt idx="11484">
                  <c:v>4.5819999999999999</c:v>
                </c:pt>
                <c:pt idx="11485">
                  <c:v>4.6919999999999975</c:v>
                </c:pt>
                <c:pt idx="11486">
                  <c:v>4.6760000000000002</c:v>
                </c:pt>
                <c:pt idx="11487">
                  <c:v>4.8129999999999926</c:v>
                </c:pt>
                <c:pt idx="11488">
                  <c:v>4.8669999999999956</c:v>
                </c:pt>
                <c:pt idx="11489">
                  <c:v>4.6159999999999917</c:v>
                </c:pt>
                <c:pt idx="11490">
                  <c:v>4.6249999999999885</c:v>
                </c:pt>
                <c:pt idx="11491">
                  <c:v>4.7219999999999995</c:v>
                </c:pt>
                <c:pt idx="11492">
                  <c:v>4.6739999999999995</c:v>
                </c:pt>
                <c:pt idx="11493">
                  <c:v>4.8229999999999933</c:v>
                </c:pt>
                <c:pt idx="11494">
                  <c:v>4.7439999999999998</c:v>
                </c:pt>
                <c:pt idx="11495">
                  <c:v>4.6649999999999885</c:v>
                </c:pt>
                <c:pt idx="11496">
                  <c:v>4.8649999999999913</c:v>
                </c:pt>
                <c:pt idx="11497">
                  <c:v>4.7300000000000004</c:v>
                </c:pt>
                <c:pt idx="11498">
                  <c:v>4.7080000000000002</c:v>
                </c:pt>
                <c:pt idx="11499">
                  <c:v>4.8539999999999965</c:v>
                </c:pt>
                <c:pt idx="11500">
                  <c:v>4.7060000000000004</c:v>
                </c:pt>
                <c:pt idx="11501">
                  <c:v>4.7279999999999927</c:v>
                </c:pt>
                <c:pt idx="11502">
                  <c:v>4.8</c:v>
                </c:pt>
                <c:pt idx="11503">
                  <c:v>4.7729999999999997</c:v>
                </c:pt>
                <c:pt idx="11504">
                  <c:v>4.742</c:v>
                </c:pt>
                <c:pt idx="11505">
                  <c:v>4.7320000000000002</c:v>
                </c:pt>
                <c:pt idx="11506">
                  <c:v>4.7549999999999955</c:v>
                </c:pt>
                <c:pt idx="11507">
                  <c:v>4.6890000000000001</c:v>
                </c:pt>
                <c:pt idx="11508">
                  <c:v>4.7169999999999996</c:v>
                </c:pt>
                <c:pt idx="11509">
                  <c:v>4.6509999999999945</c:v>
                </c:pt>
                <c:pt idx="11510">
                  <c:v>5.0510000000000002</c:v>
                </c:pt>
                <c:pt idx="11511">
                  <c:v>4.718</c:v>
                </c:pt>
                <c:pt idx="11512">
                  <c:v>4.8239999999999945</c:v>
                </c:pt>
                <c:pt idx="11513">
                  <c:v>4.7389999999999999</c:v>
                </c:pt>
                <c:pt idx="11514">
                  <c:v>4.9359999999999999</c:v>
                </c:pt>
                <c:pt idx="11515">
                  <c:v>4.9160000000000004</c:v>
                </c:pt>
                <c:pt idx="11516">
                  <c:v>4.9349999999999996</c:v>
                </c:pt>
                <c:pt idx="11517">
                  <c:v>4.798</c:v>
                </c:pt>
                <c:pt idx="11518">
                  <c:v>4.7450000000000001</c:v>
                </c:pt>
                <c:pt idx="11519">
                  <c:v>4.7990000000000004</c:v>
                </c:pt>
                <c:pt idx="11520">
                  <c:v>4.7889999999999997</c:v>
                </c:pt>
                <c:pt idx="11521">
                  <c:v>4.8090000000000002</c:v>
                </c:pt>
                <c:pt idx="11522">
                  <c:v>5.0720000000000001</c:v>
                </c:pt>
                <c:pt idx="11523">
                  <c:v>4.8109999999999955</c:v>
                </c:pt>
                <c:pt idx="11524">
                  <c:v>4.8569999999999975</c:v>
                </c:pt>
                <c:pt idx="11525">
                  <c:v>4.7969999999999997</c:v>
                </c:pt>
                <c:pt idx="11526">
                  <c:v>4.78</c:v>
                </c:pt>
                <c:pt idx="11527">
                  <c:v>4.9109999999999996</c:v>
                </c:pt>
                <c:pt idx="11528">
                  <c:v>4.8229999999999933</c:v>
                </c:pt>
                <c:pt idx="11529">
                  <c:v>4.7930000000000001</c:v>
                </c:pt>
                <c:pt idx="11530">
                  <c:v>4.9639999999999995</c:v>
                </c:pt>
                <c:pt idx="11531">
                  <c:v>4.8219999999999965</c:v>
                </c:pt>
                <c:pt idx="11532">
                  <c:v>4.891</c:v>
                </c:pt>
                <c:pt idx="11533">
                  <c:v>4.8849999999999945</c:v>
                </c:pt>
                <c:pt idx="11534">
                  <c:v>4.88</c:v>
                </c:pt>
                <c:pt idx="11535">
                  <c:v>5.0139999999999985</c:v>
                </c:pt>
                <c:pt idx="11536">
                  <c:v>5.1129999999999933</c:v>
                </c:pt>
                <c:pt idx="11537">
                  <c:v>4.9779999999999998</c:v>
                </c:pt>
                <c:pt idx="11538">
                  <c:v>4.9269999999999996</c:v>
                </c:pt>
                <c:pt idx="11539">
                  <c:v>4.8819999999999997</c:v>
                </c:pt>
                <c:pt idx="11540">
                  <c:v>4.968</c:v>
                </c:pt>
                <c:pt idx="11541">
                  <c:v>5.0069999999999997</c:v>
                </c:pt>
                <c:pt idx="11542">
                  <c:v>5.0709999999999997</c:v>
                </c:pt>
                <c:pt idx="11543">
                  <c:v>4.9960000000000004</c:v>
                </c:pt>
                <c:pt idx="11544">
                  <c:v>5.0249999999999932</c:v>
                </c:pt>
                <c:pt idx="11545">
                  <c:v>5.1169999999999956</c:v>
                </c:pt>
                <c:pt idx="11546">
                  <c:v>5.0389999999999997</c:v>
                </c:pt>
                <c:pt idx="11547">
                  <c:v>5.0679999999999916</c:v>
                </c:pt>
                <c:pt idx="11548">
                  <c:v>5.1529999999999916</c:v>
                </c:pt>
                <c:pt idx="11549">
                  <c:v>5.0449999999999955</c:v>
                </c:pt>
                <c:pt idx="11550">
                  <c:v>5.1069999999999975</c:v>
                </c:pt>
                <c:pt idx="11551">
                  <c:v>4.9939999999999998</c:v>
                </c:pt>
                <c:pt idx="11552">
                  <c:v>5.0269999999999975</c:v>
                </c:pt>
                <c:pt idx="11553">
                  <c:v>5.109</c:v>
                </c:pt>
                <c:pt idx="11554">
                  <c:v>5.1109999999999927</c:v>
                </c:pt>
                <c:pt idx="11555">
                  <c:v>5.0369999999999999</c:v>
                </c:pt>
                <c:pt idx="11556">
                  <c:v>5.07</c:v>
                </c:pt>
                <c:pt idx="11557">
                  <c:v>5.0449999999999955</c:v>
                </c:pt>
                <c:pt idx="11558">
                  <c:v>4.9790000000000081</c:v>
                </c:pt>
                <c:pt idx="11559">
                  <c:v>4.9960000000000004</c:v>
                </c:pt>
                <c:pt idx="11560">
                  <c:v>5.0910000000000002</c:v>
                </c:pt>
                <c:pt idx="11561">
                  <c:v>5.0549999999999926</c:v>
                </c:pt>
                <c:pt idx="11562">
                  <c:v>5.0629999999999926</c:v>
                </c:pt>
                <c:pt idx="11563">
                  <c:v>5.1039999999999965</c:v>
                </c:pt>
                <c:pt idx="11564">
                  <c:v>5.2469999999999999</c:v>
                </c:pt>
                <c:pt idx="11565">
                  <c:v>5.2069999999999999</c:v>
                </c:pt>
                <c:pt idx="11566">
                  <c:v>5.1129999999999933</c:v>
                </c:pt>
                <c:pt idx="11567">
                  <c:v>5.1369999999999996</c:v>
                </c:pt>
                <c:pt idx="11568">
                  <c:v>5.1509999999999945</c:v>
                </c:pt>
                <c:pt idx="11569">
                  <c:v>5.1429999999999945</c:v>
                </c:pt>
                <c:pt idx="11570">
                  <c:v>5.149</c:v>
                </c:pt>
                <c:pt idx="11571">
                  <c:v>5.1029999999999927</c:v>
                </c:pt>
                <c:pt idx="11572">
                  <c:v>5.2430000000000003</c:v>
                </c:pt>
                <c:pt idx="11573">
                  <c:v>5.0669999999999975</c:v>
                </c:pt>
                <c:pt idx="11574">
                  <c:v>5.0960000000000001</c:v>
                </c:pt>
                <c:pt idx="11575">
                  <c:v>5.1449999999999916</c:v>
                </c:pt>
                <c:pt idx="11576">
                  <c:v>5.0649999999999933</c:v>
                </c:pt>
                <c:pt idx="11577">
                  <c:v>5.0269999999999975</c:v>
                </c:pt>
                <c:pt idx="11578">
                  <c:v>5.2190000000000003</c:v>
                </c:pt>
                <c:pt idx="11579">
                  <c:v>5.1039999999999965</c:v>
                </c:pt>
                <c:pt idx="11580">
                  <c:v>5.2119999999999997</c:v>
                </c:pt>
                <c:pt idx="11581">
                  <c:v>5.0839999999999996</c:v>
                </c:pt>
                <c:pt idx="11582">
                  <c:v>5.2130000000000001</c:v>
                </c:pt>
                <c:pt idx="11583">
                  <c:v>5.1239999999999917</c:v>
                </c:pt>
                <c:pt idx="11584">
                  <c:v>5.1339999999999995</c:v>
                </c:pt>
                <c:pt idx="11585">
                  <c:v>5.0229999999999926</c:v>
                </c:pt>
                <c:pt idx="11586">
                  <c:v>5.1959999999999926</c:v>
                </c:pt>
                <c:pt idx="11587">
                  <c:v>5.1239999999999917</c:v>
                </c:pt>
                <c:pt idx="11588">
                  <c:v>5.1579999999999933</c:v>
                </c:pt>
                <c:pt idx="11589">
                  <c:v>5.1139999999999946</c:v>
                </c:pt>
                <c:pt idx="11590">
                  <c:v>5.1249999999999885</c:v>
                </c:pt>
                <c:pt idx="11591">
                  <c:v>5.2290000000000001</c:v>
                </c:pt>
                <c:pt idx="11592">
                  <c:v>5.2869999999999999</c:v>
                </c:pt>
                <c:pt idx="11593">
                  <c:v>5.26</c:v>
                </c:pt>
                <c:pt idx="11594">
                  <c:v>5.08</c:v>
                </c:pt>
                <c:pt idx="11595">
                  <c:v>5.1839999999999975</c:v>
                </c:pt>
                <c:pt idx="11596">
                  <c:v>5.1289999999999916</c:v>
                </c:pt>
                <c:pt idx="11597">
                  <c:v>5.2190000000000003</c:v>
                </c:pt>
                <c:pt idx="11598">
                  <c:v>5.2720000000000002</c:v>
                </c:pt>
                <c:pt idx="11599">
                  <c:v>5.2610000000000001</c:v>
                </c:pt>
                <c:pt idx="11600">
                  <c:v>5.1719999999999997</c:v>
                </c:pt>
                <c:pt idx="11601">
                  <c:v>5.1029999999999927</c:v>
                </c:pt>
                <c:pt idx="11602">
                  <c:v>5.2320000000000002</c:v>
                </c:pt>
                <c:pt idx="11603">
                  <c:v>5.3279999999999914</c:v>
                </c:pt>
                <c:pt idx="11604">
                  <c:v>5.1959999999999926</c:v>
                </c:pt>
                <c:pt idx="11605">
                  <c:v>5.1669999999999945</c:v>
                </c:pt>
                <c:pt idx="11606">
                  <c:v>5.0839999999999996</c:v>
                </c:pt>
                <c:pt idx="11607">
                  <c:v>5.1749999999999945</c:v>
                </c:pt>
                <c:pt idx="11608">
                  <c:v>5.08</c:v>
                </c:pt>
                <c:pt idx="11609">
                  <c:v>5.1959999999999926</c:v>
                </c:pt>
                <c:pt idx="11610">
                  <c:v>5.1969999999999965</c:v>
                </c:pt>
                <c:pt idx="11611">
                  <c:v>5.22</c:v>
                </c:pt>
                <c:pt idx="11612">
                  <c:v>5.1419999999999995</c:v>
                </c:pt>
                <c:pt idx="11613">
                  <c:v>5.2770000000000001</c:v>
                </c:pt>
                <c:pt idx="11614">
                  <c:v>5.1779999999999955</c:v>
                </c:pt>
                <c:pt idx="11615">
                  <c:v>5.101</c:v>
                </c:pt>
                <c:pt idx="11616">
                  <c:v>5.1959999999999926</c:v>
                </c:pt>
                <c:pt idx="11617">
                  <c:v>5.1679999999999904</c:v>
                </c:pt>
                <c:pt idx="11618">
                  <c:v>5.2130000000000001</c:v>
                </c:pt>
                <c:pt idx="11619">
                  <c:v>5.0819999999999999</c:v>
                </c:pt>
                <c:pt idx="11620">
                  <c:v>5.0880000000000001</c:v>
                </c:pt>
                <c:pt idx="11621">
                  <c:v>5.1189999999999927</c:v>
                </c:pt>
                <c:pt idx="11622">
                  <c:v>5.1449999999999916</c:v>
                </c:pt>
                <c:pt idx="11623">
                  <c:v>5.3109999999999955</c:v>
                </c:pt>
                <c:pt idx="11624">
                  <c:v>5.1760000000000002</c:v>
                </c:pt>
                <c:pt idx="11625">
                  <c:v>5.1599999999999975</c:v>
                </c:pt>
                <c:pt idx="11626">
                  <c:v>5.1360000000000001</c:v>
                </c:pt>
                <c:pt idx="11627">
                  <c:v>5.0969999999999995</c:v>
                </c:pt>
                <c:pt idx="11628">
                  <c:v>5.1569999999999965</c:v>
                </c:pt>
                <c:pt idx="11629">
                  <c:v>5.0529999999999955</c:v>
                </c:pt>
                <c:pt idx="11630">
                  <c:v>5.0860000000000003</c:v>
                </c:pt>
                <c:pt idx="11631">
                  <c:v>5.0249999999999932</c:v>
                </c:pt>
                <c:pt idx="11632">
                  <c:v>5.056</c:v>
                </c:pt>
                <c:pt idx="11633">
                  <c:v>5.2030000000000003</c:v>
                </c:pt>
                <c:pt idx="11634">
                  <c:v>5.0269999999999975</c:v>
                </c:pt>
                <c:pt idx="11635">
                  <c:v>5.085</c:v>
                </c:pt>
                <c:pt idx="11636">
                  <c:v>5.1249999999999885</c:v>
                </c:pt>
                <c:pt idx="11637">
                  <c:v>5.2069999999999999</c:v>
                </c:pt>
                <c:pt idx="11638">
                  <c:v>5.1519999999999975</c:v>
                </c:pt>
                <c:pt idx="11639">
                  <c:v>5.1019999999999985</c:v>
                </c:pt>
                <c:pt idx="11640">
                  <c:v>5.1169999999999956</c:v>
                </c:pt>
                <c:pt idx="11641">
                  <c:v>5.0609999999999955</c:v>
                </c:pt>
                <c:pt idx="11642">
                  <c:v>5.1049999999999933</c:v>
                </c:pt>
                <c:pt idx="11643">
                  <c:v>5.0259999999999945</c:v>
                </c:pt>
                <c:pt idx="11644">
                  <c:v>5.0449999999999955</c:v>
                </c:pt>
                <c:pt idx="11645">
                  <c:v>5.1199999999999966</c:v>
                </c:pt>
                <c:pt idx="11646">
                  <c:v>4.9639999999999995</c:v>
                </c:pt>
                <c:pt idx="11647">
                  <c:v>5.0919999999999996</c:v>
                </c:pt>
                <c:pt idx="11648">
                  <c:v>4.9379999999999997</c:v>
                </c:pt>
                <c:pt idx="11649">
                  <c:v>5.21</c:v>
                </c:pt>
                <c:pt idx="11650">
                  <c:v>5.0830000000000002</c:v>
                </c:pt>
                <c:pt idx="11651">
                  <c:v>5.109</c:v>
                </c:pt>
                <c:pt idx="11652">
                  <c:v>5.0490000000000004</c:v>
                </c:pt>
                <c:pt idx="11653">
                  <c:v>4.9290000000000003</c:v>
                </c:pt>
                <c:pt idx="11654">
                  <c:v>5.0139999999999985</c:v>
                </c:pt>
                <c:pt idx="11655">
                  <c:v>5.1349999999999945</c:v>
                </c:pt>
                <c:pt idx="11656">
                  <c:v>4.8079999999999945</c:v>
                </c:pt>
                <c:pt idx="11657">
                  <c:v>5.0219999999999985</c:v>
                </c:pt>
                <c:pt idx="11658">
                  <c:v>5.0949999999999926</c:v>
                </c:pt>
                <c:pt idx="11659">
                  <c:v>4.9470000000000001</c:v>
                </c:pt>
                <c:pt idx="11660">
                  <c:v>5.056</c:v>
                </c:pt>
                <c:pt idx="11661">
                  <c:v>4.92</c:v>
                </c:pt>
                <c:pt idx="11662">
                  <c:v>5.1209999999999933</c:v>
                </c:pt>
                <c:pt idx="11663">
                  <c:v>4.8229999999999933</c:v>
                </c:pt>
                <c:pt idx="11664">
                  <c:v>5.0720000000000001</c:v>
                </c:pt>
                <c:pt idx="11665">
                  <c:v>4.92</c:v>
                </c:pt>
                <c:pt idx="11666">
                  <c:v>5.1039999999999965</c:v>
                </c:pt>
                <c:pt idx="11667">
                  <c:v>4.8879999999999955</c:v>
                </c:pt>
                <c:pt idx="11668">
                  <c:v>4.9800000000000004</c:v>
                </c:pt>
                <c:pt idx="11669">
                  <c:v>5.0129999999999955</c:v>
                </c:pt>
                <c:pt idx="11670">
                  <c:v>4.9829999999999997</c:v>
                </c:pt>
                <c:pt idx="11671">
                  <c:v>4.8949999999999916</c:v>
                </c:pt>
                <c:pt idx="11672">
                  <c:v>4.9160000000000004</c:v>
                </c:pt>
                <c:pt idx="11673">
                  <c:v>4.9300000000000024</c:v>
                </c:pt>
                <c:pt idx="11674">
                  <c:v>4.8289999999999926</c:v>
                </c:pt>
                <c:pt idx="11675">
                  <c:v>4.9219999999999997</c:v>
                </c:pt>
                <c:pt idx="11676">
                  <c:v>4.8599999999999985</c:v>
                </c:pt>
                <c:pt idx="11677">
                  <c:v>4.7750000000000004</c:v>
                </c:pt>
                <c:pt idx="11678">
                  <c:v>4.9249999999999945</c:v>
                </c:pt>
                <c:pt idx="11679">
                  <c:v>4.7809999999999997</c:v>
                </c:pt>
                <c:pt idx="11680">
                  <c:v>4.8669999999999956</c:v>
                </c:pt>
                <c:pt idx="11681">
                  <c:v>4.8619999999999965</c:v>
                </c:pt>
                <c:pt idx="11682">
                  <c:v>4.8179999999999916</c:v>
                </c:pt>
                <c:pt idx="11683">
                  <c:v>4.9039999999999999</c:v>
                </c:pt>
                <c:pt idx="11684">
                  <c:v>4.6119999999999965</c:v>
                </c:pt>
                <c:pt idx="11685">
                  <c:v>4.63</c:v>
                </c:pt>
                <c:pt idx="11686">
                  <c:v>5.0539999999999985</c:v>
                </c:pt>
                <c:pt idx="11687">
                  <c:v>4.875</c:v>
                </c:pt>
                <c:pt idx="11688">
                  <c:v>4.7649999999999926</c:v>
                </c:pt>
                <c:pt idx="11689">
                  <c:v>4.8330000000000002</c:v>
                </c:pt>
                <c:pt idx="11690">
                  <c:v>4.7639999999999985</c:v>
                </c:pt>
                <c:pt idx="11691">
                  <c:v>4.8390000000000004</c:v>
                </c:pt>
                <c:pt idx="11692">
                  <c:v>4.8079999999999945</c:v>
                </c:pt>
                <c:pt idx="11693">
                  <c:v>4.681</c:v>
                </c:pt>
                <c:pt idx="11694">
                  <c:v>4.7009999999999996</c:v>
                </c:pt>
                <c:pt idx="11695">
                  <c:v>4.673</c:v>
                </c:pt>
                <c:pt idx="11696">
                  <c:v>4.7309999999999999</c:v>
                </c:pt>
                <c:pt idx="11697">
                  <c:v>4.5960000000000001</c:v>
                </c:pt>
                <c:pt idx="11698">
                  <c:v>4.9560000000000004</c:v>
                </c:pt>
                <c:pt idx="11699">
                  <c:v>4.6899999999999995</c:v>
                </c:pt>
                <c:pt idx="11700">
                  <c:v>4.6609999999999916</c:v>
                </c:pt>
                <c:pt idx="11701">
                  <c:v>4.6599999999999975</c:v>
                </c:pt>
                <c:pt idx="11702">
                  <c:v>4.6419999999999995</c:v>
                </c:pt>
                <c:pt idx="11703">
                  <c:v>4.5979999999999945</c:v>
                </c:pt>
                <c:pt idx="11704">
                  <c:v>4.5609999999999955</c:v>
                </c:pt>
                <c:pt idx="11705">
                  <c:v>4.6279999999999886</c:v>
                </c:pt>
                <c:pt idx="11706">
                  <c:v>4.76</c:v>
                </c:pt>
                <c:pt idx="11707">
                  <c:v>4.7169999999999996</c:v>
                </c:pt>
                <c:pt idx="11708">
                  <c:v>4.5609999999999955</c:v>
                </c:pt>
                <c:pt idx="11709">
                  <c:v>4.5510000000000002</c:v>
                </c:pt>
                <c:pt idx="11710">
                  <c:v>4.6399999999999997</c:v>
                </c:pt>
                <c:pt idx="11711">
                  <c:v>4.57</c:v>
                </c:pt>
                <c:pt idx="11712">
                  <c:v>4.4790000000000081</c:v>
                </c:pt>
                <c:pt idx="11713">
                  <c:v>4.5860000000000003</c:v>
                </c:pt>
                <c:pt idx="11714">
                  <c:v>4.6079999999999917</c:v>
                </c:pt>
                <c:pt idx="11715">
                  <c:v>4.6199999999999966</c:v>
                </c:pt>
                <c:pt idx="11716">
                  <c:v>4.5890000000000004</c:v>
                </c:pt>
                <c:pt idx="11717">
                  <c:v>4.6679999999999904</c:v>
                </c:pt>
                <c:pt idx="11718">
                  <c:v>4.5569999999999995</c:v>
                </c:pt>
                <c:pt idx="11719">
                  <c:v>4.5549999999999926</c:v>
                </c:pt>
                <c:pt idx="11720">
                  <c:v>4.4870000000000001</c:v>
                </c:pt>
                <c:pt idx="11721">
                  <c:v>4.5730000000000004</c:v>
                </c:pt>
                <c:pt idx="11722">
                  <c:v>4.5730000000000004</c:v>
                </c:pt>
                <c:pt idx="11723">
                  <c:v>4.5139999999999985</c:v>
                </c:pt>
                <c:pt idx="11724">
                  <c:v>4.5460000000000003</c:v>
                </c:pt>
                <c:pt idx="11725">
                  <c:v>5.1249999999999885</c:v>
                </c:pt>
                <c:pt idx="11726">
                  <c:v>4.5339999999999998</c:v>
                </c:pt>
                <c:pt idx="11727">
                  <c:v>4.4939999999999998</c:v>
                </c:pt>
                <c:pt idx="11728">
                  <c:v>4.5229999999999926</c:v>
                </c:pt>
                <c:pt idx="11729">
                  <c:v>4.5669999999999975</c:v>
                </c:pt>
                <c:pt idx="11730">
                  <c:v>4.5309999999999997</c:v>
                </c:pt>
                <c:pt idx="11731">
                  <c:v>4.4420000000000002</c:v>
                </c:pt>
                <c:pt idx="11732">
                  <c:v>4.4279999999999955</c:v>
                </c:pt>
                <c:pt idx="11733">
                  <c:v>4.431000000000008</c:v>
                </c:pt>
                <c:pt idx="11734">
                  <c:v>4.5269999999999975</c:v>
                </c:pt>
                <c:pt idx="11735">
                  <c:v>4.4279999999999955</c:v>
                </c:pt>
                <c:pt idx="11736">
                  <c:v>4.6049999999999933</c:v>
                </c:pt>
                <c:pt idx="11737">
                  <c:v>4.6289999999999916</c:v>
                </c:pt>
                <c:pt idx="11738">
                  <c:v>4.3810000000000002</c:v>
                </c:pt>
                <c:pt idx="11739">
                  <c:v>4.3710000000000004</c:v>
                </c:pt>
                <c:pt idx="11740">
                  <c:v>4.3839999999999995</c:v>
                </c:pt>
                <c:pt idx="11741">
                  <c:v>4.5289999999999955</c:v>
                </c:pt>
                <c:pt idx="11742">
                  <c:v>4.5239999999999965</c:v>
                </c:pt>
                <c:pt idx="11743">
                  <c:v>4.4669999999999996</c:v>
                </c:pt>
                <c:pt idx="11744">
                  <c:v>4.7729999999999997</c:v>
                </c:pt>
                <c:pt idx="11745">
                  <c:v>4.4740000000000002</c:v>
                </c:pt>
                <c:pt idx="11746">
                  <c:v>4.4930000000000003</c:v>
                </c:pt>
                <c:pt idx="11747">
                  <c:v>4.6749999999999945</c:v>
                </c:pt>
                <c:pt idx="11748">
                  <c:v>4.3519999999999985</c:v>
                </c:pt>
                <c:pt idx="11749">
                  <c:v>4.38</c:v>
                </c:pt>
                <c:pt idx="11750">
                  <c:v>4.5869999999999997</c:v>
                </c:pt>
                <c:pt idx="11751">
                  <c:v>4.5410000000000004</c:v>
                </c:pt>
                <c:pt idx="11752">
                  <c:v>4.468</c:v>
                </c:pt>
                <c:pt idx="11753">
                  <c:v>4.4359999999999999</c:v>
                </c:pt>
                <c:pt idx="11754">
                  <c:v>4.3890000000000002</c:v>
                </c:pt>
                <c:pt idx="11755">
                  <c:v>4.4409999999999998</c:v>
                </c:pt>
                <c:pt idx="11756">
                  <c:v>4.4269999999999996</c:v>
                </c:pt>
                <c:pt idx="11757">
                  <c:v>4.4109999999999996</c:v>
                </c:pt>
                <c:pt idx="11758">
                  <c:v>4.3519999999999985</c:v>
                </c:pt>
                <c:pt idx="11759">
                  <c:v>4.569</c:v>
                </c:pt>
                <c:pt idx="11760">
                  <c:v>4.4770000000000003</c:v>
                </c:pt>
                <c:pt idx="11761">
                  <c:v>5.1119999999999965</c:v>
                </c:pt>
                <c:pt idx="11762">
                  <c:v>4.4329999999999998</c:v>
                </c:pt>
                <c:pt idx="11763">
                  <c:v>4.4619999999999997</c:v>
                </c:pt>
                <c:pt idx="11764">
                  <c:v>4.4349999999999996</c:v>
                </c:pt>
                <c:pt idx="11765">
                  <c:v>4.4630000000000001</c:v>
                </c:pt>
                <c:pt idx="11766">
                  <c:v>4.4029999999999996</c:v>
                </c:pt>
                <c:pt idx="11767">
                  <c:v>4.4939999999999998</c:v>
                </c:pt>
                <c:pt idx="11768">
                  <c:v>4.5289999999999955</c:v>
                </c:pt>
                <c:pt idx="11769">
                  <c:v>4.51</c:v>
                </c:pt>
                <c:pt idx="11770">
                  <c:v>4.4690000000000003</c:v>
                </c:pt>
                <c:pt idx="11771">
                  <c:v>4.54</c:v>
                </c:pt>
                <c:pt idx="11772">
                  <c:v>4.5090000000000003</c:v>
                </c:pt>
                <c:pt idx="11773">
                  <c:v>4.4119999999999999</c:v>
                </c:pt>
                <c:pt idx="11774">
                  <c:v>4.4950000000000001</c:v>
                </c:pt>
                <c:pt idx="11775">
                  <c:v>4.4300000000000024</c:v>
                </c:pt>
                <c:pt idx="11776">
                  <c:v>4.63</c:v>
                </c:pt>
                <c:pt idx="11777">
                  <c:v>4.6879999999999926</c:v>
                </c:pt>
                <c:pt idx="11778">
                  <c:v>4.51</c:v>
                </c:pt>
                <c:pt idx="11779">
                  <c:v>4.4649999999999945</c:v>
                </c:pt>
                <c:pt idx="11780">
                  <c:v>4.5649999999999933</c:v>
                </c:pt>
                <c:pt idx="11781">
                  <c:v>4.7460000000000004</c:v>
                </c:pt>
                <c:pt idx="11782">
                  <c:v>4.4569999999999999</c:v>
                </c:pt>
                <c:pt idx="11783">
                  <c:v>4.5179999999999945</c:v>
                </c:pt>
                <c:pt idx="11784">
                  <c:v>4.5239999999999965</c:v>
                </c:pt>
                <c:pt idx="11785">
                  <c:v>4.5069999999999997</c:v>
                </c:pt>
                <c:pt idx="11786">
                  <c:v>4.5979999999999945</c:v>
                </c:pt>
                <c:pt idx="11787">
                  <c:v>4.4740000000000002</c:v>
                </c:pt>
                <c:pt idx="11788">
                  <c:v>4.5679999999999916</c:v>
                </c:pt>
                <c:pt idx="11789">
                  <c:v>4.4580000000000002</c:v>
                </c:pt>
                <c:pt idx="11790">
                  <c:v>4.6059999999999945</c:v>
                </c:pt>
                <c:pt idx="11791">
                  <c:v>4.4530000000000003</c:v>
                </c:pt>
                <c:pt idx="11792">
                  <c:v>4.508</c:v>
                </c:pt>
                <c:pt idx="11793">
                  <c:v>4.5350000000000001</c:v>
                </c:pt>
                <c:pt idx="11794">
                  <c:v>4.7359999999999998</c:v>
                </c:pt>
                <c:pt idx="11795">
                  <c:v>4.5460000000000003</c:v>
                </c:pt>
                <c:pt idx="11796">
                  <c:v>4.5289999999999955</c:v>
                </c:pt>
                <c:pt idx="11797">
                  <c:v>4.4239999999999995</c:v>
                </c:pt>
                <c:pt idx="11798">
                  <c:v>4.5229999999999926</c:v>
                </c:pt>
                <c:pt idx="11799">
                  <c:v>4.5439999999999996</c:v>
                </c:pt>
                <c:pt idx="11800">
                  <c:v>4.4960000000000004</c:v>
                </c:pt>
                <c:pt idx="11801">
                  <c:v>4.4470000000000001</c:v>
                </c:pt>
                <c:pt idx="11802">
                  <c:v>4.5649999999999933</c:v>
                </c:pt>
                <c:pt idx="11803">
                  <c:v>4.5259999999999945</c:v>
                </c:pt>
                <c:pt idx="11804">
                  <c:v>4.6099999999999985</c:v>
                </c:pt>
                <c:pt idx="11805">
                  <c:v>4.5639999999999965</c:v>
                </c:pt>
                <c:pt idx="11806">
                  <c:v>4.5129999999999955</c:v>
                </c:pt>
                <c:pt idx="11807">
                  <c:v>4.6609999999999916</c:v>
                </c:pt>
                <c:pt idx="11808">
                  <c:v>4.5739999999999998</c:v>
                </c:pt>
                <c:pt idx="11809">
                  <c:v>4.4829999999999997</c:v>
                </c:pt>
                <c:pt idx="11810">
                  <c:v>4.7549999999999955</c:v>
                </c:pt>
                <c:pt idx="11811">
                  <c:v>4.51</c:v>
                </c:pt>
                <c:pt idx="11812">
                  <c:v>4.6149999999999913</c:v>
                </c:pt>
                <c:pt idx="11813">
                  <c:v>4.6169999999999956</c:v>
                </c:pt>
                <c:pt idx="11814">
                  <c:v>4.6619999999999955</c:v>
                </c:pt>
                <c:pt idx="11815">
                  <c:v>4.6119999999999965</c:v>
                </c:pt>
                <c:pt idx="11816">
                  <c:v>4.6269999999999945</c:v>
                </c:pt>
                <c:pt idx="11817">
                  <c:v>4.6629999999999914</c:v>
                </c:pt>
                <c:pt idx="11818">
                  <c:v>4.5979999999999945</c:v>
                </c:pt>
                <c:pt idx="11819">
                  <c:v>4.5249999999999932</c:v>
                </c:pt>
                <c:pt idx="11820">
                  <c:v>4.6369999999999996</c:v>
                </c:pt>
                <c:pt idx="11821">
                  <c:v>4.6390000000000002</c:v>
                </c:pt>
                <c:pt idx="11822">
                  <c:v>4.5830000000000002</c:v>
                </c:pt>
                <c:pt idx="11823">
                  <c:v>4.7229999999999945</c:v>
                </c:pt>
                <c:pt idx="11824">
                  <c:v>4.6109999999999927</c:v>
                </c:pt>
                <c:pt idx="11825">
                  <c:v>4.7130000000000001</c:v>
                </c:pt>
                <c:pt idx="11826">
                  <c:v>4.5469999999999997</c:v>
                </c:pt>
                <c:pt idx="11827">
                  <c:v>4.5599999999999996</c:v>
                </c:pt>
                <c:pt idx="11828">
                  <c:v>4.6189999999999927</c:v>
                </c:pt>
                <c:pt idx="11829">
                  <c:v>4.7809999999999997</c:v>
                </c:pt>
                <c:pt idx="11830">
                  <c:v>4.7649999999999926</c:v>
                </c:pt>
                <c:pt idx="11831">
                  <c:v>4.8199999999999985</c:v>
                </c:pt>
                <c:pt idx="11832">
                  <c:v>4.5949999999999926</c:v>
                </c:pt>
                <c:pt idx="11833">
                  <c:v>4.8019999999999996</c:v>
                </c:pt>
                <c:pt idx="11834">
                  <c:v>4.6509999999999945</c:v>
                </c:pt>
                <c:pt idx="11835">
                  <c:v>4.6449999999999916</c:v>
                </c:pt>
                <c:pt idx="11836">
                  <c:v>4.7750000000000004</c:v>
                </c:pt>
                <c:pt idx="11837">
                  <c:v>4.7009999999999996</c:v>
                </c:pt>
                <c:pt idx="11838">
                  <c:v>4.6149999999999913</c:v>
                </c:pt>
                <c:pt idx="11839">
                  <c:v>4.7439999999999998</c:v>
                </c:pt>
                <c:pt idx="11840">
                  <c:v>4.7939999999999996</c:v>
                </c:pt>
                <c:pt idx="11841">
                  <c:v>4.7889999999999997</c:v>
                </c:pt>
                <c:pt idx="11842">
                  <c:v>4.7089999999999996</c:v>
                </c:pt>
                <c:pt idx="11843">
                  <c:v>4.6839999999999975</c:v>
                </c:pt>
                <c:pt idx="11844">
                  <c:v>4.7469999999999999</c:v>
                </c:pt>
                <c:pt idx="11845">
                  <c:v>4.7139999999999995</c:v>
                </c:pt>
                <c:pt idx="11846">
                  <c:v>4.819</c:v>
                </c:pt>
                <c:pt idx="11847">
                  <c:v>4.7619999999999996</c:v>
                </c:pt>
                <c:pt idx="11848">
                  <c:v>4.6899999999999995</c:v>
                </c:pt>
                <c:pt idx="11849">
                  <c:v>4.7880000000000003</c:v>
                </c:pt>
                <c:pt idx="11850">
                  <c:v>4.6959999999999926</c:v>
                </c:pt>
                <c:pt idx="11851">
                  <c:v>4.6549999999999914</c:v>
                </c:pt>
                <c:pt idx="11852">
                  <c:v>4.6969999999999965</c:v>
                </c:pt>
                <c:pt idx="11853">
                  <c:v>4.87</c:v>
                </c:pt>
                <c:pt idx="11854">
                  <c:v>4.7889999999999997</c:v>
                </c:pt>
                <c:pt idx="11855">
                  <c:v>4.8149999999999933</c:v>
                </c:pt>
                <c:pt idx="11856">
                  <c:v>4.8760000000000003</c:v>
                </c:pt>
                <c:pt idx="11857">
                  <c:v>4.79</c:v>
                </c:pt>
                <c:pt idx="11858">
                  <c:v>4.7969999999999997</c:v>
                </c:pt>
                <c:pt idx="11859">
                  <c:v>4.84</c:v>
                </c:pt>
                <c:pt idx="11860">
                  <c:v>4.8969999999999985</c:v>
                </c:pt>
                <c:pt idx="11861">
                  <c:v>4.8719999999999999</c:v>
                </c:pt>
                <c:pt idx="11862">
                  <c:v>4.8179999999999916</c:v>
                </c:pt>
                <c:pt idx="11863">
                  <c:v>4.6529999999999916</c:v>
                </c:pt>
                <c:pt idx="11864">
                  <c:v>4.7850000000000001</c:v>
                </c:pt>
                <c:pt idx="11865">
                  <c:v>4.8659999999999917</c:v>
                </c:pt>
                <c:pt idx="11866">
                  <c:v>4.9530000000000003</c:v>
                </c:pt>
                <c:pt idx="11867">
                  <c:v>4.8109999999999955</c:v>
                </c:pt>
                <c:pt idx="11868">
                  <c:v>4.9119999999999999</c:v>
                </c:pt>
                <c:pt idx="11869">
                  <c:v>4.9320000000000004</c:v>
                </c:pt>
                <c:pt idx="11870">
                  <c:v>4.8319999999999999</c:v>
                </c:pt>
                <c:pt idx="11871">
                  <c:v>4.8780000000000001</c:v>
                </c:pt>
                <c:pt idx="11872">
                  <c:v>4.944</c:v>
                </c:pt>
                <c:pt idx="11873">
                  <c:v>4.9340000000000002</c:v>
                </c:pt>
                <c:pt idx="11874">
                  <c:v>4.8919999999999995</c:v>
                </c:pt>
                <c:pt idx="11875">
                  <c:v>4.8659999999999917</c:v>
                </c:pt>
                <c:pt idx="11876">
                  <c:v>4.8479999999999945</c:v>
                </c:pt>
                <c:pt idx="11877">
                  <c:v>4.8129999999999926</c:v>
                </c:pt>
                <c:pt idx="11878">
                  <c:v>4.992</c:v>
                </c:pt>
                <c:pt idx="11879">
                  <c:v>5.0339999999999998</c:v>
                </c:pt>
                <c:pt idx="11880">
                  <c:v>4.992</c:v>
                </c:pt>
                <c:pt idx="11881">
                  <c:v>4.8519999999999985</c:v>
                </c:pt>
                <c:pt idx="11882">
                  <c:v>4.931000000000008</c:v>
                </c:pt>
                <c:pt idx="11883">
                  <c:v>4.9589999999999996</c:v>
                </c:pt>
                <c:pt idx="11884">
                  <c:v>4.9569999999999999</c:v>
                </c:pt>
                <c:pt idx="11885">
                  <c:v>4.9960000000000004</c:v>
                </c:pt>
                <c:pt idx="11886">
                  <c:v>4.9080000000000004</c:v>
                </c:pt>
                <c:pt idx="11887">
                  <c:v>5.085</c:v>
                </c:pt>
                <c:pt idx="11888">
                  <c:v>4.9850000000000003</c:v>
                </c:pt>
                <c:pt idx="11889">
                  <c:v>4.8179999999999916</c:v>
                </c:pt>
                <c:pt idx="11890">
                  <c:v>5.0289999999999955</c:v>
                </c:pt>
                <c:pt idx="11891">
                  <c:v>5.0389999999999997</c:v>
                </c:pt>
                <c:pt idx="11892">
                  <c:v>4.944</c:v>
                </c:pt>
                <c:pt idx="11893">
                  <c:v>5.0049999999999955</c:v>
                </c:pt>
                <c:pt idx="11894">
                  <c:v>5.133</c:v>
                </c:pt>
                <c:pt idx="11895">
                  <c:v>5.0979999999999945</c:v>
                </c:pt>
                <c:pt idx="11896">
                  <c:v>5.0149999999999926</c:v>
                </c:pt>
                <c:pt idx="11897">
                  <c:v>5.032</c:v>
                </c:pt>
                <c:pt idx="11898">
                  <c:v>5.0579999999999945</c:v>
                </c:pt>
                <c:pt idx="11899">
                  <c:v>5.0209999999999955</c:v>
                </c:pt>
                <c:pt idx="11900">
                  <c:v>5.0679999999999916</c:v>
                </c:pt>
                <c:pt idx="11901">
                  <c:v>5.0060000000000002</c:v>
                </c:pt>
                <c:pt idx="11902">
                  <c:v>5.08</c:v>
                </c:pt>
                <c:pt idx="11903">
                  <c:v>5.04</c:v>
                </c:pt>
                <c:pt idx="11904">
                  <c:v>5.1539999999999955</c:v>
                </c:pt>
                <c:pt idx="11905">
                  <c:v>5.1659999999999933</c:v>
                </c:pt>
                <c:pt idx="11906">
                  <c:v>5.1229999999999913</c:v>
                </c:pt>
                <c:pt idx="11907">
                  <c:v>0</c:v>
                </c:pt>
                <c:pt idx="11908">
                  <c:v>5.1289999999999916</c:v>
                </c:pt>
                <c:pt idx="11909">
                  <c:v>5.048</c:v>
                </c:pt>
                <c:pt idx="11910">
                  <c:v>5.1349999999999945</c:v>
                </c:pt>
                <c:pt idx="11911">
                  <c:v>5.0819999999999999</c:v>
                </c:pt>
                <c:pt idx="11912">
                  <c:v>5.1929999999999916</c:v>
                </c:pt>
                <c:pt idx="11913">
                  <c:v>5.1289999999999916</c:v>
                </c:pt>
                <c:pt idx="11914">
                  <c:v>5.0549999999999926</c:v>
                </c:pt>
                <c:pt idx="11915">
                  <c:v>5.2110000000000003</c:v>
                </c:pt>
                <c:pt idx="11916">
                  <c:v>5.2779999999999996</c:v>
                </c:pt>
                <c:pt idx="11917">
                  <c:v>5.13</c:v>
                </c:pt>
                <c:pt idx="11918">
                  <c:v>5.0939999999999985</c:v>
                </c:pt>
                <c:pt idx="11919">
                  <c:v>5.2269999999999985</c:v>
                </c:pt>
                <c:pt idx="11920">
                  <c:v>5.0549999999999926</c:v>
                </c:pt>
                <c:pt idx="11921">
                  <c:v>5.2350000000000003</c:v>
                </c:pt>
                <c:pt idx="11922">
                  <c:v>5.1769999999999996</c:v>
                </c:pt>
                <c:pt idx="11923">
                  <c:v>5.2239999999999975</c:v>
                </c:pt>
                <c:pt idx="11924">
                  <c:v>5.4269999999999996</c:v>
                </c:pt>
                <c:pt idx="11925">
                  <c:v>5.2130000000000001</c:v>
                </c:pt>
                <c:pt idx="11926">
                  <c:v>5.3199999999999985</c:v>
                </c:pt>
                <c:pt idx="11927">
                  <c:v>5.3090000000000002</c:v>
                </c:pt>
                <c:pt idx="11928">
                  <c:v>5.1719999999999997</c:v>
                </c:pt>
                <c:pt idx="11929">
                  <c:v>5.28</c:v>
                </c:pt>
                <c:pt idx="11930">
                  <c:v>5.4130000000000003</c:v>
                </c:pt>
                <c:pt idx="11931">
                  <c:v>5.4320000000000004</c:v>
                </c:pt>
                <c:pt idx="11932">
                  <c:v>5.3269999999999955</c:v>
                </c:pt>
                <c:pt idx="11933">
                  <c:v>5.2969999999999997</c:v>
                </c:pt>
                <c:pt idx="11934">
                  <c:v>5.2139999999999995</c:v>
                </c:pt>
                <c:pt idx="11935">
                  <c:v>5.298</c:v>
                </c:pt>
                <c:pt idx="11936">
                  <c:v>5.2839999999999998</c:v>
                </c:pt>
                <c:pt idx="11937">
                  <c:v>5.2690000000000001</c:v>
                </c:pt>
                <c:pt idx="11938">
                  <c:v>5.1609999999999916</c:v>
                </c:pt>
                <c:pt idx="11939">
                  <c:v>5.3269999999999955</c:v>
                </c:pt>
                <c:pt idx="11940">
                  <c:v>5.3069999999999995</c:v>
                </c:pt>
                <c:pt idx="11941">
                  <c:v>5.4059999999999997</c:v>
                </c:pt>
                <c:pt idx="11942">
                  <c:v>5.1879999999999926</c:v>
                </c:pt>
                <c:pt idx="11943">
                  <c:v>5.4260000000000002</c:v>
                </c:pt>
                <c:pt idx="11944">
                  <c:v>5.383</c:v>
                </c:pt>
                <c:pt idx="11945">
                  <c:v>5.3289999999999926</c:v>
                </c:pt>
                <c:pt idx="11946">
                  <c:v>5.1949999999999914</c:v>
                </c:pt>
                <c:pt idx="11947">
                  <c:v>5.359</c:v>
                </c:pt>
                <c:pt idx="11948">
                  <c:v>5.3449999999999926</c:v>
                </c:pt>
                <c:pt idx="11949">
                  <c:v>5.2290000000000001</c:v>
                </c:pt>
                <c:pt idx="11950">
                  <c:v>5.3669999999999956</c:v>
                </c:pt>
                <c:pt idx="11951">
                  <c:v>5.1899999999999995</c:v>
                </c:pt>
                <c:pt idx="11952">
                  <c:v>5.3119999999999985</c:v>
                </c:pt>
                <c:pt idx="11953">
                  <c:v>5.4740000000000002</c:v>
                </c:pt>
                <c:pt idx="11954">
                  <c:v>5.2750000000000004</c:v>
                </c:pt>
                <c:pt idx="11955">
                  <c:v>5.1859999999999955</c:v>
                </c:pt>
                <c:pt idx="11956">
                  <c:v>5.46</c:v>
                </c:pt>
                <c:pt idx="11957">
                  <c:v>5.423</c:v>
                </c:pt>
                <c:pt idx="11958">
                  <c:v>5.3330000000000002</c:v>
                </c:pt>
                <c:pt idx="11959">
                  <c:v>5.2249999999999917</c:v>
                </c:pt>
                <c:pt idx="11960">
                  <c:v>5.3339999999999996</c:v>
                </c:pt>
                <c:pt idx="11961">
                  <c:v>5.3219999999999965</c:v>
                </c:pt>
                <c:pt idx="11962">
                  <c:v>5.2309999999999999</c:v>
                </c:pt>
                <c:pt idx="11963">
                  <c:v>5.2519999999999998</c:v>
                </c:pt>
                <c:pt idx="11964">
                  <c:v>5.2549999999999955</c:v>
                </c:pt>
                <c:pt idx="11965">
                  <c:v>5.3330000000000002</c:v>
                </c:pt>
                <c:pt idx="11966">
                  <c:v>5.3579999999999917</c:v>
                </c:pt>
                <c:pt idx="11967">
                  <c:v>5.2779999999999996</c:v>
                </c:pt>
                <c:pt idx="11968">
                  <c:v>5.28</c:v>
                </c:pt>
                <c:pt idx="11969">
                  <c:v>5.2450000000000001</c:v>
                </c:pt>
                <c:pt idx="11970">
                  <c:v>5.1790000000000003</c:v>
                </c:pt>
                <c:pt idx="11971">
                  <c:v>5.3559999999999945</c:v>
                </c:pt>
                <c:pt idx="11972">
                  <c:v>5.274</c:v>
                </c:pt>
                <c:pt idx="11973">
                  <c:v>5.2839999999999998</c:v>
                </c:pt>
                <c:pt idx="11974">
                  <c:v>5.4569999999999999</c:v>
                </c:pt>
                <c:pt idx="11975">
                  <c:v>5.4480000000000004</c:v>
                </c:pt>
                <c:pt idx="11976">
                  <c:v>5.173</c:v>
                </c:pt>
                <c:pt idx="11977">
                  <c:v>5.2039999999999997</c:v>
                </c:pt>
                <c:pt idx="11978">
                  <c:v>5.343</c:v>
                </c:pt>
                <c:pt idx="11979">
                  <c:v>5.2729999999999997</c:v>
                </c:pt>
                <c:pt idx="11980">
                  <c:v>5.1559999999999926</c:v>
                </c:pt>
                <c:pt idx="11981">
                  <c:v>5.2320000000000002</c:v>
                </c:pt>
                <c:pt idx="11982">
                  <c:v>5.3149999999999933</c:v>
                </c:pt>
                <c:pt idx="11983">
                  <c:v>5.1779999999999955</c:v>
                </c:pt>
                <c:pt idx="11984">
                  <c:v>5.242</c:v>
                </c:pt>
                <c:pt idx="11985">
                  <c:v>5.173</c:v>
                </c:pt>
                <c:pt idx="11986">
                  <c:v>5.2110000000000003</c:v>
                </c:pt>
                <c:pt idx="11987">
                  <c:v>5.0830000000000002</c:v>
                </c:pt>
                <c:pt idx="11988">
                  <c:v>5.2750000000000004</c:v>
                </c:pt>
                <c:pt idx="11989">
                  <c:v>5.1390000000000002</c:v>
                </c:pt>
                <c:pt idx="11990">
                  <c:v>5.1559999999999926</c:v>
                </c:pt>
                <c:pt idx="11991">
                  <c:v>5.1119999999999965</c:v>
                </c:pt>
                <c:pt idx="11992">
                  <c:v>5.1979999999999933</c:v>
                </c:pt>
                <c:pt idx="11993">
                  <c:v>5.1569999999999965</c:v>
                </c:pt>
                <c:pt idx="11994">
                  <c:v>5.22</c:v>
                </c:pt>
                <c:pt idx="11995">
                  <c:v>5.1239999999999917</c:v>
                </c:pt>
                <c:pt idx="11996">
                  <c:v>5.2539999999999996</c:v>
                </c:pt>
                <c:pt idx="11997">
                  <c:v>5.1279999999999886</c:v>
                </c:pt>
                <c:pt idx="11998">
                  <c:v>5.1049999999999933</c:v>
                </c:pt>
                <c:pt idx="11999">
                  <c:v>5.1769999999999996</c:v>
                </c:pt>
                <c:pt idx="12000">
                  <c:v>5.2190000000000003</c:v>
                </c:pt>
                <c:pt idx="12001">
                  <c:v>5.1119999999999965</c:v>
                </c:pt>
                <c:pt idx="12002">
                  <c:v>5.0880000000000001</c:v>
                </c:pt>
                <c:pt idx="12003">
                  <c:v>5.2039999999999997</c:v>
                </c:pt>
                <c:pt idx="12004">
                  <c:v>5.23</c:v>
                </c:pt>
                <c:pt idx="12005">
                  <c:v>4.992</c:v>
                </c:pt>
                <c:pt idx="12006">
                  <c:v>5.202</c:v>
                </c:pt>
                <c:pt idx="12007">
                  <c:v>5.0939999999999985</c:v>
                </c:pt>
                <c:pt idx="12008">
                  <c:v>5.1259999999999915</c:v>
                </c:pt>
                <c:pt idx="12009">
                  <c:v>5.0369999999999999</c:v>
                </c:pt>
                <c:pt idx="12010">
                  <c:v>4.9550000000000001</c:v>
                </c:pt>
                <c:pt idx="12011">
                  <c:v>5.0219999999999985</c:v>
                </c:pt>
                <c:pt idx="12012">
                  <c:v>5.0460000000000003</c:v>
                </c:pt>
                <c:pt idx="12013">
                  <c:v>5.0519999999999996</c:v>
                </c:pt>
                <c:pt idx="12014">
                  <c:v>5.1479999999999926</c:v>
                </c:pt>
                <c:pt idx="12015">
                  <c:v>5.1229999999999913</c:v>
                </c:pt>
                <c:pt idx="12016">
                  <c:v>4.9820000000000002</c:v>
                </c:pt>
                <c:pt idx="12017">
                  <c:v>5.0460000000000003</c:v>
                </c:pt>
                <c:pt idx="12018">
                  <c:v>4.9809999999999999</c:v>
                </c:pt>
                <c:pt idx="12019">
                  <c:v>4.95</c:v>
                </c:pt>
                <c:pt idx="12020">
                  <c:v>5.2130000000000001</c:v>
                </c:pt>
                <c:pt idx="12021">
                  <c:v>5.1569999999999965</c:v>
                </c:pt>
                <c:pt idx="12022">
                  <c:v>4.9370000000000003</c:v>
                </c:pt>
                <c:pt idx="12023">
                  <c:v>4.9400000000000004</c:v>
                </c:pt>
                <c:pt idx="12024">
                  <c:v>4.9980000000000002</c:v>
                </c:pt>
                <c:pt idx="12025">
                  <c:v>5.03</c:v>
                </c:pt>
                <c:pt idx="12026">
                  <c:v>4.8819999999999997</c:v>
                </c:pt>
                <c:pt idx="12027">
                  <c:v>4.9320000000000004</c:v>
                </c:pt>
                <c:pt idx="12028">
                  <c:v>4.8079999999999945</c:v>
                </c:pt>
                <c:pt idx="12029">
                  <c:v>4.9320000000000004</c:v>
                </c:pt>
                <c:pt idx="12030">
                  <c:v>4.9219999999999997</c:v>
                </c:pt>
                <c:pt idx="12031">
                  <c:v>4.9119999999999999</c:v>
                </c:pt>
                <c:pt idx="12032">
                  <c:v>5.032</c:v>
                </c:pt>
                <c:pt idx="12033">
                  <c:v>5.1599999999999975</c:v>
                </c:pt>
                <c:pt idx="12034">
                  <c:v>4.8679999999999914</c:v>
                </c:pt>
                <c:pt idx="12035">
                  <c:v>4.7709999999999999</c:v>
                </c:pt>
                <c:pt idx="12036">
                  <c:v>4.8579999999999917</c:v>
                </c:pt>
                <c:pt idx="12037">
                  <c:v>4.8369999999999997</c:v>
                </c:pt>
                <c:pt idx="12038">
                  <c:v>4.7610000000000001</c:v>
                </c:pt>
                <c:pt idx="12039">
                  <c:v>4.8949999999999916</c:v>
                </c:pt>
                <c:pt idx="12040">
                  <c:v>4.8719999999999999</c:v>
                </c:pt>
                <c:pt idx="12041">
                  <c:v>4.7859999999999996</c:v>
                </c:pt>
                <c:pt idx="12042">
                  <c:v>4.7809999999999997</c:v>
                </c:pt>
                <c:pt idx="12043">
                  <c:v>4.7519999999999998</c:v>
                </c:pt>
                <c:pt idx="12044">
                  <c:v>4.7699999999999996</c:v>
                </c:pt>
                <c:pt idx="12045">
                  <c:v>4.7910000000000004</c:v>
                </c:pt>
                <c:pt idx="12046">
                  <c:v>4.9779999999999998</c:v>
                </c:pt>
                <c:pt idx="12047">
                  <c:v>4.7510000000000003</c:v>
                </c:pt>
                <c:pt idx="12048">
                  <c:v>4.7039999999999997</c:v>
                </c:pt>
                <c:pt idx="12049">
                  <c:v>4.8010000000000002</c:v>
                </c:pt>
                <c:pt idx="12050">
                  <c:v>4.7539999999999996</c:v>
                </c:pt>
                <c:pt idx="12051">
                  <c:v>4.7119999999999997</c:v>
                </c:pt>
                <c:pt idx="12052">
                  <c:v>4.8529999999999927</c:v>
                </c:pt>
                <c:pt idx="12053">
                  <c:v>4.7699999999999996</c:v>
                </c:pt>
                <c:pt idx="12054">
                  <c:v>4.7359999999999998</c:v>
                </c:pt>
                <c:pt idx="12055">
                  <c:v>4.8689999999999927</c:v>
                </c:pt>
                <c:pt idx="12056">
                  <c:v>4.7309999999999999</c:v>
                </c:pt>
                <c:pt idx="12057">
                  <c:v>4.7290000000000001</c:v>
                </c:pt>
                <c:pt idx="12058">
                  <c:v>4.641</c:v>
                </c:pt>
                <c:pt idx="12059">
                  <c:v>4.84</c:v>
                </c:pt>
                <c:pt idx="12060">
                  <c:v>4.7389999999999999</c:v>
                </c:pt>
                <c:pt idx="12061">
                  <c:v>4.7160000000000002</c:v>
                </c:pt>
                <c:pt idx="12062">
                  <c:v>4.7750000000000004</c:v>
                </c:pt>
                <c:pt idx="12063">
                  <c:v>4.7869999999999999</c:v>
                </c:pt>
                <c:pt idx="12064">
                  <c:v>4.7169999999999996</c:v>
                </c:pt>
                <c:pt idx="12065">
                  <c:v>4.681</c:v>
                </c:pt>
                <c:pt idx="12066">
                  <c:v>4.6559999999999926</c:v>
                </c:pt>
                <c:pt idx="12067">
                  <c:v>4.633</c:v>
                </c:pt>
                <c:pt idx="12068">
                  <c:v>4.7460000000000004</c:v>
                </c:pt>
                <c:pt idx="12069">
                  <c:v>4.7639999999999985</c:v>
                </c:pt>
                <c:pt idx="12070">
                  <c:v>4.673</c:v>
                </c:pt>
                <c:pt idx="12071">
                  <c:v>4.6360000000000001</c:v>
                </c:pt>
                <c:pt idx="12072">
                  <c:v>4.63</c:v>
                </c:pt>
                <c:pt idx="12073">
                  <c:v>4.72</c:v>
                </c:pt>
                <c:pt idx="12074">
                  <c:v>4.6399999999999997</c:v>
                </c:pt>
                <c:pt idx="12075">
                  <c:v>4.6779999999999955</c:v>
                </c:pt>
                <c:pt idx="12076">
                  <c:v>4.63</c:v>
                </c:pt>
                <c:pt idx="12077">
                  <c:v>4.6219999999999946</c:v>
                </c:pt>
                <c:pt idx="12078">
                  <c:v>4.6509999999999945</c:v>
                </c:pt>
                <c:pt idx="12079">
                  <c:v>4.5539999999999985</c:v>
                </c:pt>
                <c:pt idx="12080">
                  <c:v>4.67</c:v>
                </c:pt>
                <c:pt idx="12081">
                  <c:v>4.6819999999999995</c:v>
                </c:pt>
                <c:pt idx="12082">
                  <c:v>4.6509999999999945</c:v>
                </c:pt>
                <c:pt idx="12083">
                  <c:v>4.4820000000000002</c:v>
                </c:pt>
                <c:pt idx="12084">
                  <c:v>4.585</c:v>
                </c:pt>
                <c:pt idx="12085">
                  <c:v>4.4729999999999999</c:v>
                </c:pt>
                <c:pt idx="12086">
                  <c:v>4.5549999999999926</c:v>
                </c:pt>
                <c:pt idx="12087">
                  <c:v>4.5730000000000004</c:v>
                </c:pt>
                <c:pt idx="12088">
                  <c:v>4.5490000000000004</c:v>
                </c:pt>
                <c:pt idx="12089">
                  <c:v>4.6349999999999945</c:v>
                </c:pt>
                <c:pt idx="12090">
                  <c:v>4.6449999999999916</c:v>
                </c:pt>
                <c:pt idx="12091">
                  <c:v>4.5639999999999965</c:v>
                </c:pt>
                <c:pt idx="12092">
                  <c:v>4.5730000000000004</c:v>
                </c:pt>
                <c:pt idx="12093">
                  <c:v>4.5169999999999995</c:v>
                </c:pt>
                <c:pt idx="12094">
                  <c:v>4.46</c:v>
                </c:pt>
                <c:pt idx="12095">
                  <c:v>4.5110000000000001</c:v>
                </c:pt>
                <c:pt idx="12096">
                  <c:v>4.4530000000000003</c:v>
                </c:pt>
                <c:pt idx="12097">
                  <c:v>4.5049999999999955</c:v>
                </c:pt>
                <c:pt idx="12098">
                  <c:v>4.5579999999999945</c:v>
                </c:pt>
                <c:pt idx="12099">
                  <c:v>4.6619999999999955</c:v>
                </c:pt>
                <c:pt idx="12100">
                  <c:v>4.5179999999999945</c:v>
                </c:pt>
                <c:pt idx="12101">
                  <c:v>4.4560000000000004</c:v>
                </c:pt>
                <c:pt idx="12102">
                  <c:v>4.6710000000000003</c:v>
                </c:pt>
                <c:pt idx="12103">
                  <c:v>4.6360000000000001</c:v>
                </c:pt>
                <c:pt idx="12104">
                  <c:v>4.8069999999999995</c:v>
                </c:pt>
                <c:pt idx="12105">
                  <c:v>4.4770000000000003</c:v>
                </c:pt>
                <c:pt idx="12106">
                  <c:v>4.5110000000000001</c:v>
                </c:pt>
                <c:pt idx="12107">
                  <c:v>4.4989999999999997</c:v>
                </c:pt>
                <c:pt idx="12108">
                  <c:v>4.6779999999999955</c:v>
                </c:pt>
                <c:pt idx="12109">
                  <c:v>4.4960000000000004</c:v>
                </c:pt>
                <c:pt idx="12110">
                  <c:v>4.4760000000000071</c:v>
                </c:pt>
                <c:pt idx="12111">
                  <c:v>4.4980000000000002</c:v>
                </c:pt>
                <c:pt idx="12112">
                  <c:v>4.5439999999999996</c:v>
                </c:pt>
                <c:pt idx="12113">
                  <c:v>4.5679999999999916</c:v>
                </c:pt>
                <c:pt idx="12114">
                  <c:v>4.5359999999999996</c:v>
                </c:pt>
                <c:pt idx="12115">
                  <c:v>4.4889999999999999</c:v>
                </c:pt>
                <c:pt idx="12116">
                  <c:v>4.4880000000000004</c:v>
                </c:pt>
                <c:pt idx="12117">
                  <c:v>4.4239999999999995</c:v>
                </c:pt>
                <c:pt idx="12118">
                  <c:v>4.4950000000000001</c:v>
                </c:pt>
                <c:pt idx="12119">
                  <c:v>4.484</c:v>
                </c:pt>
                <c:pt idx="12120">
                  <c:v>4.5539999999999985</c:v>
                </c:pt>
                <c:pt idx="12121">
                  <c:v>4.5269999999999975</c:v>
                </c:pt>
                <c:pt idx="12122">
                  <c:v>4.4349999999999996</c:v>
                </c:pt>
                <c:pt idx="12123">
                  <c:v>4.5419999999999998</c:v>
                </c:pt>
                <c:pt idx="12124">
                  <c:v>4.5410000000000004</c:v>
                </c:pt>
                <c:pt idx="12125">
                  <c:v>4.5669999999999975</c:v>
                </c:pt>
                <c:pt idx="12126">
                  <c:v>4.4580000000000002</c:v>
                </c:pt>
                <c:pt idx="12127">
                  <c:v>4.4580000000000002</c:v>
                </c:pt>
                <c:pt idx="12128">
                  <c:v>4.4779999999999998</c:v>
                </c:pt>
                <c:pt idx="12129">
                  <c:v>4.51</c:v>
                </c:pt>
                <c:pt idx="12130">
                  <c:v>4.5119999999999996</c:v>
                </c:pt>
                <c:pt idx="12131">
                  <c:v>4.5279999999999916</c:v>
                </c:pt>
                <c:pt idx="12132">
                  <c:v>4.5860000000000003</c:v>
                </c:pt>
                <c:pt idx="12133">
                  <c:v>4.5869999999999997</c:v>
                </c:pt>
                <c:pt idx="12134">
                  <c:v>4.6659999999999933</c:v>
                </c:pt>
                <c:pt idx="12135">
                  <c:v>4.5309999999999997</c:v>
                </c:pt>
                <c:pt idx="12136">
                  <c:v>4.6129999999999933</c:v>
                </c:pt>
                <c:pt idx="12137">
                  <c:v>4.5789999999999997</c:v>
                </c:pt>
                <c:pt idx="12138">
                  <c:v>4.5169999999999995</c:v>
                </c:pt>
                <c:pt idx="12139">
                  <c:v>4.5190000000000001</c:v>
                </c:pt>
                <c:pt idx="12140">
                  <c:v>4.6909999999999945</c:v>
                </c:pt>
                <c:pt idx="12141">
                  <c:v>4.5730000000000004</c:v>
                </c:pt>
                <c:pt idx="12142">
                  <c:v>4.4630000000000001</c:v>
                </c:pt>
                <c:pt idx="12143">
                  <c:v>4.548</c:v>
                </c:pt>
                <c:pt idx="12144">
                  <c:v>4.6529999999999916</c:v>
                </c:pt>
                <c:pt idx="12145">
                  <c:v>4.6199999999999966</c:v>
                </c:pt>
                <c:pt idx="12146">
                  <c:v>4.5720000000000001</c:v>
                </c:pt>
                <c:pt idx="12147">
                  <c:v>4.6909999999999945</c:v>
                </c:pt>
                <c:pt idx="12148">
                  <c:v>4.6339999999999995</c:v>
                </c:pt>
                <c:pt idx="12149">
                  <c:v>4.6539999999999955</c:v>
                </c:pt>
                <c:pt idx="12150">
                  <c:v>4.5990000000000002</c:v>
                </c:pt>
                <c:pt idx="12151">
                  <c:v>4.4770000000000003</c:v>
                </c:pt>
                <c:pt idx="12152">
                  <c:v>4.6609999999999916</c:v>
                </c:pt>
                <c:pt idx="12153">
                  <c:v>4.6319999999999997</c:v>
                </c:pt>
                <c:pt idx="12154">
                  <c:v>4.601</c:v>
                </c:pt>
                <c:pt idx="12155">
                  <c:v>4.6360000000000001</c:v>
                </c:pt>
                <c:pt idx="12156">
                  <c:v>4.5759999999999996</c:v>
                </c:pt>
                <c:pt idx="12157">
                  <c:v>4.6710000000000003</c:v>
                </c:pt>
                <c:pt idx="12158">
                  <c:v>4.5380000000000003</c:v>
                </c:pt>
                <c:pt idx="12159">
                  <c:v>4.681</c:v>
                </c:pt>
                <c:pt idx="12160">
                  <c:v>4.7549999999999955</c:v>
                </c:pt>
                <c:pt idx="12161">
                  <c:v>4.6289999999999916</c:v>
                </c:pt>
                <c:pt idx="12162">
                  <c:v>4.6369999999999996</c:v>
                </c:pt>
                <c:pt idx="12163">
                  <c:v>4.6969999999999965</c:v>
                </c:pt>
                <c:pt idx="12164">
                  <c:v>4.6459999999999955</c:v>
                </c:pt>
                <c:pt idx="12165">
                  <c:v>4.6029999999999927</c:v>
                </c:pt>
                <c:pt idx="12166">
                  <c:v>4.6949999999999914</c:v>
                </c:pt>
                <c:pt idx="12167">
                  <c:v>4.6899999999999995</c:v>
                </c:pt>
                <c:pt idx="12168">
                  <c:v>4.7590000000000003</c:v>
                </c:pt>
                <c:pt idx="12169">
                  <c:v>4.7569999999999997</c:v>
                </c:pt>
                <c:pt idx="12170">
                  <c:v>4.5679999999999916</c:v>
                </c:pt>
                <c:pt idx="12171">
                  <c:v>4.742</c:v>
                </c:pt>
                <c:pt idx="12172">
                  <c:v>4.6779999999999955</c:v>
                </c:pt>
                <c:pt idx="12173">
                  <c:v>4.6649999999999885</c:v>
                </c:pt>
                <c:pt idx="12174">
                  <c:v>4.7110000000000003</c:v>
                </c:pt>
                <c:pt idx="12175">
                  <c:v>4.7190000000000003</c:v>
                </c:pt>
                <c:pt idx="12176">
                  <c:v>4.7889999999999997</c:v>
                </c:pt>
                <c:pt idx="12177">
                  <c:v>4.7729999999999997</c:v>
                </c:pt>
                <c:pt idx="12178">
                  <c:v>4.67</c:v>
                </c:pt>
                <c:pt idx="12179">
                  <c:v>4.6569999999999965</c:v>
                </c:pt>
                <c:pt idx="12180">
                  <c:v>4.8549999999999933</c:v>
                </c:pt>
                <c:pt idx="12181">
                  <c:v>4.7839999999999998</c:v>
                </c:pt>
                <c:pt idx="12182">
                  <c:v>4.8069999999999995</c:v>
                </c:pt>
                <c:pt idx="12183">
                  <c:v>4.681</c:v>
                </c:pt>
                <c:pt idx="12184">
                  <c:v>4.72</c:v>
                </c:pt>
                <c:pt idx="12185">
                  <c:v>4.8559999999999945</c:v>
                </c:pt>
                <c:pt idx="12186">
                  <c:v>4.7069999999999999</c:v>
                </c:pt>
                <c:pt idx="12187">
                  <c:v>4.7329999999999997</c:v>
                </c:pt>
                <c:pt idx="12188">
                  <c:v>4.7809999999999997</c:v>
                </c:pt>
                <c:pt idx="12189">
                  <c:v>4.7690000000000001</c:v>
                </c:pt>
                <c:pt idx="12190">
                  <c:v>4.7690000000000001</c:v>
                </c:pt>
                <c:pt idx="12191">
                  <c:v>4.9139999999999997</c:v>
                </c:pt>
                <c:pt idx="12192">
                  <c:v>4.8069999999999995</c:v>
                </c:pt>
                <c:pt idx="12193">
                  <c:v>4.7610000000000001</c:v>
                </c:pt>
                <c:pt idx="12194">
                  <c:v>4.7990000000000004</c:v>
                </c:pt>
                <c:pt idx="12195">
                  <c:v>5.0609999999999955</c:v>
                </c:pt>
                <c:pt idx="12196">
                  <c:v>4.6569999999999965</c:v>
                </c:pt>
                <c:pt idx="12197">
                  <c:v>4.8559999999999945</c:v>
                </c:pt>
                <c:pt idx="12198">
                  <c:v>4.8380000000000001</c:v>
                </c:pt>
                <c:pt idx="12199">
                  <c:v>4.72</c:v>
                </c:pt>
                <c:pt idx="12200">
                  <c:v>4.7430000000000003</c:v>
                </c:pt>
                <c:pt idx="12201">
                  <c:v>4.8369999999999997</c:v>
                </c:pt>
                <c:pt idx="12202">
                  <c:v>4.8789999999999996</c:v>
                </c:pt>
                <c:pt idx="12203">
                  <c:v>4.8979999999999926</c:v>
                </c:pt>
                <c:pt idx="12204">
                  <c:v>4.9020000000000001</c:v>
                </c:pt>
                <c:pt idx="12205">
                  <c:v>4.8819999999999997</c:v>
                </c:pt>
                <c:pt idx="12206">
                  <c:v>4.7279999999999927</c:v>
                </c:pt>
                <c:pt idx="12207">
                  <c:v>4.7249999999999917</c:v>
                </c:pt>
                <c:pt idx="12208">
                  <c:v>4.8780000000000001</c:v>
                </c:pt>
                <c:pt idx="12209">
                  <c:v>4.8559999999999945</c:v>
                </c:pt>
                <c:pt idx="12210">
                  <c:v>4.6949999999999914</c:v>
                </c:pt>
                <c:pt idx="12211">
                  <c:v>4.984</c:v>
                </c:pt>
                <c:pt idx="12212">
                  <c:v>4.8259999999999916</c:v>
                </c:pt>
                <c:pt idx="12213">
                  <c:v>4.8219999999999965</c:v>
                </c:pt>
                <c:pt idx="12214">
                  <c:v>4.8619999999999965</c:v>
                </c:pt>
                <c:pt idx="12215">
                  <c:v>4.9359999999999999</c:v>
                </c:pt>
                <c:pt idx="12216">
                  <c:v>4.8710000000000004</c:v>
                </c:pt>
                <c:pt idx="12217">
                  <c:v>4.7889999999999997</c:v>
                </c:pt>
                <c:pt idx="12218">
                  <c:v>4.9320000000000004</c:v>
                </c:pt>
                <c:pt idx="12219">
                  <c:v>4.798</c:v>
                </c:pt>
                <c:pt idx="12220">
                  <c:v>4.9429999999999996</c:v>
                </c:pt>
                <c:pt idx="12221">
                  <c:v>4.9710000000000081</c:v>
                </c:pt>
                <c:pt idx="12222">
                  <c:v>5.048</c:v>
                </c:pt>
                <c:pt idx="12223">
                  <c:v>4.9560000000000004</c:v>
                </c:pt>
                <c:pt idx="12224">
                  <c:v>5.1269999999999945</c:v>
                </c:pt>
                <c:pt idx="12225">
                  <c:v>5.0860000000000003</c:v>
                </c:pt>
                <c:pt idx="12226">
                  <c:v>5.04</c:v>
                </c:pt>
                <c:pt idx="12227">
                  <c:v>4.9300000000000024</c:v>
                </c:pt>
                <c:pt idx="12228">
                  <c:v>5.0019999999999998</c:v>
                </c:pt>
                <c:pt idx="12229">
                  <c:v>5.1119999999999965</c:v>
                </c:pt>
                <c:pt idx="12230">
                  <c:v>4.8719999999999999</c:v>
                </c:pt>
                <c:pt idx="12231">
                  <c:v>4.9960000000000004</c:v>
                </c:pt>
                <c:pt idx="12232">
                  <c:v>5</c:v>
                </c:pt>
                <c:pt idx="12233">
                  <c:v>5.0810000000000004</c:v>
                </c:pt>
                <c:pt idx="12234">
                  <c:v>5.1609999999999916</c:v>
                </c:pt>
                <c:pt idx="12235">
                  <c:v>5.0219999999999985</c:v>
                </c:pt>
                <c:pt idx="12236">
                  <c:v>5.0880000000000001</c:v>
                </c:pt>
                <c:pt idx="12237">
                  <c:v>5.0999999999999996</c:v>
                </c:pt>
                <c:pt idx="12238">
                  <c:v>4.9820000000000002</c:v>
                </c:pt>
                <c:pt idx="12239">
                  <c:v>4.9770000000000003</c:v>
                </c:pt>
                <c:pt idx="12240">
                  <c:v>4.9700000000000024</c:v>
                </c:pt>
                <c:pt idx="12241">
                  <c:v>5.032</c:v>
                </c:pt>
                <c:pt idx="12242">
                  <c:v>5.093</c:v>
                </c:pt>
                <c:pt idx="12243">
                  <c:v>5.0249999999999932</c:v>
                </c:pt>
                <c:pt idx="12244">
                  <c:v>5.1569999999999965</c:v>
                </c:pt>
                <c:pt idx="12245">
                  <c:v>5.1649999999999885</c:v>
                </c:pt>
                <c:pt idx="12246">
                  <c:v>5.0599999999999996</c:v>
                </c:pt>
                <c:pt idx="12247">
                  <c:v>5.2149999999999945</c:v>
                </c:pt>
                <c:pt idx="12248">
                  <c:v>5.0739999999999998</c:v>
                </c:pt>
                <c:pt idx="12249">
                  <c:v>5.21</c:v>
                </c:pt>
                <c:pt idx="12250">
                  <c:v>5.1169999999999956</c:v>
                </c:pt>
                <c:pt idx="12251">
                  <c:v>4.9930000000000003</c:v>
                </c:pt>
                <c:pt idx="12252">
                  <c:v>5.1239999999999917</c:v>
                </c:pt>
                <c:pt idx="12253">
                  <c:v>5.0830000000000002</c:v>
                </c:pt>
                <c:pt idx="12254">
                  <c:v>5.0990000000000002</c:v>
                </c:pt>
                <c:pt idx="12255">
                  <c:v>5.0709999999999997</c:v>
                </c:pt>
                <c:pt idx="12256">
                  <c:v>5.0049999999999955</c:v>
                </c:pt>
                <c:pt idx="12257">
                  <c:v>5.1229999999999913</c:v>
                </c:pt>
                <c:pt idx="12258">
                  <c:v>5.1099999999999985</c:v>
                </c:pt>
                <c:pt idx="12259">
                  <c:v>5.1739999999999995</c:v>
                </c:pt>
                <c:pt idx="12260">
                  <c:v>5.1949999999999914</c:v>
                </c:pt>
                <c:pt idx="12261">
                  <c:v>5.1559999999999926</c:v>
                </c:pt>
                <c:pt idx="12262">
                  <c:v>5.1379999999999955</c:v>
                </c:pt>
                <c:pt idx="12263">
                  <c:v>5.0490000000000004</c:v>
                </c:pt>
                <c:pt idx="12264">
                  <c:v>5.1199999999999966</c:v>
                </c:pt>
                <c:pt idx="12265">
                  <c:v>5.1969999999999965</c:v>
                </c:pt>
                <c:pt idx="12266">
                  <c:v>5.1029999999999927</c:v>
                </c:pt>
                <c:pt idx="12267">
                  <c:v>5.0199999999999996</c:v>
                </c:pt>
                <c:pt idx="12268">
                  <c:v>5.2359999999999998</c:v>
                </c:pt>
                <c:pt idx="12269">
                  <c:v>5.2030000000000003</c:v>
                </c:pt>
                <c:pt idx="12270">
                  <c:v>5.1249999999999885</c:v>
                </c:pt>
                <c:pt idx="12271">
                  <c:v>5.26</c:v>
                </c:pt>
                <c:pt idx="12272">
                  <c:v>5.1739999999999995</c:v>
                </c:pt>
                <c:pt idx="12273">
                  <c:v>5.274</c:v>
                </c:pt>
                <c:pt idx="12274">
                  <c:v>5.1109999999999927</c:v>
                </c:pt>
                <c:pt idx="12275">
                  <c:v>5.133</c:v>
                </c:pt>
                <c:pt idx="12276">
                  <c:v>5.1769999999999996</c:v>
                </c:pt>
                <c:pt idx="12277">
                  <c:v>5.2549999999999955</c:v>
                </c:pt>
                <c:pt idx="12278">
                  <c:v>5.3659999999999917</c:v>
                </c:pt>
                <c:pt idx="12279">
                  <c:v>5.2229999999999945</c:v>
                </c:pt>
                <c:pt idx="12280">
                  <c:v>5.4969999999999999</c:v>
                </c:pt>
                <c:pt idx="12281">
                  <c:v>5.1019999999999985</c:v>
                </c:pt>
                <c:pt idx="12282">
                  <c:v>5.1579999999999933</c:v>
                </c:pt>
                <c:pt idx="12283">
                  <c:v>5.3019999999999996</c:v>
                </c:pt>
                <c:pt idx="12284">
                  <c:v>5.2130000000000001</c:v>
                </c:pt>
                <c:pt idx="12285">
                  <c:v>5.258</c:v>
                </c:pt>
                <c:pt idx="12286">
                  <c:v>5.6569999999999965</c:v>
                </c:pt>
                <c:pt idx="12287">
                  <c:v>5.1719999999999997</c:v>
                </c:pt>
                <c:pt idx="12288">
                  <c:v>5.2850000000000001</c:v>
                </c:pt>
                <c:pt idx="12289">
                  <c:v>5.2560000000000002</c:v>
                </c:pt>
                <c:pt idx="12290">
                  <c:v>5.2850000000000001</c:v>
                </c:pt>
                <c:pt idx="12291">
                  <c:v>5.2370000000000001</c:v>
                </c:pt>
                <c:pt idx="12292">
                  <c:v>5.3449999999999926</c:v>
                </c:pt>
                <c:pt idx="12293">
                  <c:v>5.1879999999999926</c:v>
                </c:pt>
                <c:pt idx="12294">
                  <c:v>5.2669999999999995</c:v>
                </c:pt>
                <c:pt idx="12295">
                  <c:v>5.1879999999999926</c:v>
                </c:pt>
                <c:pt idx="12296">
                  <c:v>5.1879999999999926</c:v>
                </c:pt>
                <c:pt idx="12297">
                  <c:v>5.2210000000000001</c:v>
                </c:pt>
                <c:pt idx="12298">
                  <c:v>5.2560000000000002</c:v>
                </c:pt>
                <c:pt idx="12299">
                  <c:v>5.1919999999999975</c:v>
                </c:pt>
                <c:pt idx="12300">
                  <c:v>5.2039999999999997</c:v>
                </c:pt>
                <c:pt idx="12301">
                  <c:v>5.258</c:v>
                </c:pt>
                <c:pt idx="12302">
                  <c:v>5.1390000000000002</c:v>
                </c:pt>
                <c:pt idx="12303">
                  <c:v>5.0359999999999996</c:v>
                </c:pt>
                <c:pt idx="12304">
                  <c:v>5.2430000000000003</c:v>
                </c:pt>
                <c:pt idx="12305">
                  <c:v>5.2139999999999995</c:v>
                </c:pt>
                <c:pt idx="12306">
                  <c:v>5.2370000000000001</c:v>
                </c:pt>
                <c:pt idx="12307">
                  <c:v>5.1890000000000001</c:v>
                </c:pt>
                <c:pt idx="12308">
                  <c:v>5.1549999999999914</c:v>
                </c:pt>
                <c:pt idx="12309">
                  <c:v>5.3659999999999917</c:v>
                </c:pt>
                <c:pt idx="12310">
                  <c:v>5.2239999999999975</c:v>
                </c:pt>
                <c:pt idx="12311">
                  <c:v>5.2110000000000003</c:v>
                </c:pt>
                <c:pt idx="12312">
                  <c:v>5.1419999999999995</c:v>
                </c:pt>
                <c:pt idx="12313">
                  <c:v>5.2219999999999995</c:v>
                </c:pt>
                <c:pt idx="12314">
                  <c:v>5.0789999999999997</c:v>
                </c:pt>
                <c:pt idx="12315">
                  <c:v>5.1419999999999995</c:v>
                </c:pt>
                <c:pt idx="12316">
                  <c:v>5.306</c:v>
                </c:pt>
                <c:pt idx="12317">
                  <c:v>5.069</c:v>
                </c:pt>
                <c:pt idx="12318">
                  <c:v>5.0910000000000002</c:v>
                </c:pt>
                <c:pt idx="12319">
                  <c:v>5.1289999999999916</c:v>
                </c:pt>
                <c:pt idx="12320">
                  <c:v>5.1149999999999913</c:v>
                </c:pt>
                <c:pt idx="12321">
                  <c:v>4.9989999999999997</c:v>
                </c:pt>
                <c:pt idx="12322">
                  <c:v>4.99</c:v>
                </c:pt>
                <c:pt idx="12323">
                  <c:v>5.1499999999999995</c:v>
                </c:pt>
                <c:pt idx="12324">
                  <c:v>5.24</c:v>
                </c:pt>
                <c:pt idx="12325">
                  <c:v>5.1099999999999985</c:v>
                </c:pt>
                <c:pt idx="12326">
                  <c:v>5.03</c:v>
                </c:pt>
                <c:pt idx="12327">
                  <c:v>5.0880000000000001</c:v>
                </c:pt>
                <c:pt idx="12328">
                  <c:v>5.1659999999999933</c:v>
                </c:pt>
                <c:pt idx="12329">
                  <c:v>5.141</c:v>
                </c:pt>
                <c:pt idx="12330">
                  <c:v>5.109</c:v>
                </c:pt>
                <c:pt idx="12331">
                  <c:v>5.0659999999999945</c:v>
                </c:pt>
                <c:pt idx="12332">
                  <c:v>5.2839999999999998</c:v>
                </c:pt>
                <c:pt idx="12333">
                  <c:v>5.0639999999999965</c:v>
                </c:pt>
                <c:pt idx="12334">
                  <c:v>5.0910000000000002</c:v>
                </c:pt>
                <c:pt idx="12335">
                  <c:v>5.0629999999999926</c:v>
                </c:pt>
                <c:pt idx="12336">
                  <c:v>5.0199999999999996</c:v>
                </c:pt>
                <c:pt idx="12337">
                  <c:v>4.9630000000000001</c:v>
                </c:pt>
                <c:pt idx="12338">
                  <c:v>5.0949999999999926</c:v>
                </c:pt>
                <c:pt idx="12339">
                  <c:v>5.016</c:v>
                </c:pt>
                <c:pt idx="12340">
                  <c:v>5.1239999999999917</c:v>
                </c:pt>
                <c:pt idx="12341">
                  <c:v>5.0449999999999955</c:v>
                </c:pt>
                <c:pt idx="12342">
                  <c:v>5.2610000000000001</c:v>
                </c:pt>
                <c:pt idx="12343">
                  <c:v>5.0609999999999955</c:v>
                </c:pt>
                <c:pt idx="12344">
                  <c:v>4.9610000000000003</c:v>
                </c:pt>
                <c:pt idx="12345">
                  <c:v>4.9370000000000003</c:v>
                </c:pt>
                <c:pt idx="12346">
                  <c:v>5.29</c:v>
                </c:pt>
                <c:pt idx="12347">
                  <c:v>5.0129999999999955</c:v>
                </c:pt>
                <c:pt idx="12348">
                  <c:v>4.8860000000000001</c:v>
                </c:pt>
                <c:pt idx="12349">
                  <c:v>4.9340000000000002</c:v>
                </c:pt>
                <c:pt idx="12350">
                  <c:v>5.0590000000000002</c:v>
                </c:pt>
                <c:pt idx="12351">
                  <c:v>4.8890000000000002</c:v>
                </c:pt>
                <c:pt idx="12352">
                  <c:v>4.9489999999999998</c:v>
                </c:pt>
                <c:pt idx="12353">
                  <c:v>4.88</c:v>
                </c:pt>
                <c:pt idx="12354">
                  <c:v>5.0609999999999955</c:v>
                </c:pt>
                <c:pt idx="12355">
                  <c:v>4.835</c:v>
                </c:pt>
                <c:pt idx="12356">
                  <c:v>4.88</c:v>
                </c:pt>
                <c:pt idx="12357">
                  <c:v>5.0369999999999999</c:v>
                </c:pt>
                <c:pt idx="12358">
                  <c:v>5.0019999999999998</c:v>
                </c:pt>
                <c:pt idx="12359">
                  <c:v>4.782</c:v>
                </c:pt>
                <c:pt idx="12360">
                  <c:v>4.8339999999999996</c:v>
                </c:pt>
                <c:pt idx="12361">
                  <c:v>4.8099999999999996</c:v>
                </c:pt>
                <c:pt idx="12362">
                  <c:v>4.8659999999999917</c:v>
                </c:pt>
                <c:pt idx="12363">
                  <c:v>4.8780000000000001</c:v>
                </c:pt>
                <c:pt idx="12364">
                  <c:v>4.8549999999999933</c:v>
                </c:pt>
                <c:pt idx="12365">
                  <c:v>4.8649999999999913</c:v>
                </c:pt>
                <c:pt idx="12366">
                  <c:v>4.8629999999999933</c:v>
                </c:pt>
                <c:pt idx="12367">
                  <c:v>4.7990000000000004</c:v>
                </c:pt>
                <c:pt idx="12368">
                  <c:v>4.8439999999999985</c:v>
                </c:pt>
                <c:pt idx="12369">
                  <c:v>4.9269999999999996</c:v>
                </c:pt>
                <c:pt idx="12370">
                  <c:v>4.7190000000000003</c:v>
                </c:pt>
                <c:pt idx="12371">
                  <c:v>4.9539999999999997</c:v>
                </c:pt>
                <c:pt idx="12372">
                  <c:v>4.8129999999999926</c:v>
                </c:pt>
                <c:pt idx="12373">
                  <c:v>4.7990000000000004</c:v>
                </c:pt>
                <c:pt idx="12374">
                  <c:v>4.8710000000000004</c:v>
                </c:pt>
                <c:pt idx="12375">
                  <c:v>4.7480000000000002</c:v>
                </c:pt>
                <c:pt idx="12376">
                  <c:v>4.7439999999999998</c:v>
                </c:pt>
                <c:pt idx="12377">
                  <c:v>4.7709999999999999</c:v>
                </c:pt>
                <c:pt idx="12378">
                  <c:v>4.7350000000000003</c:v>
                </c:pt>
                <c:pt idx="12379">
                  <c:v>4.6439999999999975</c:v>
                </c:pt>
                <c:pt idx="12380">
                  <c:v>4.6929999999999916</c:v>
                </c:pt>
                <c:pt idx="12381">
                  <c:v>4.7439999999999998</c:v>
                </c:pt>
                <c:pt idx="12382">
                  <c:v>4.766</c:v>
                </c:pt>
                <c:pt idx="12383">
                  <c:v>4.6549999999999914</c:v>
                </c:pt>
                <c:pt idx="12384">
                  <c:v>4.7690000000000001</c:v>
                </c:pt>
                <c:pt idx="12385">
                  <c:v>4.7430000000000003</c:v>
                </c:pt>
                <c:pt idx="12386">
                  <c:v>4.6259999999999915</c:v>
                </c:pt>
                <c:pt idx="12387">
                  <c:v>4.992</c:v>
                </c:pt>
                <c:pt idx="12388">
                  <c:v>4.7450000000000001</c:v>
                </c:pt>
                <c:pt idx="12389">
                  <c:v>4.7149999999999945</c:v>
                </c:pt>
                <c:pt idx="12390">
                  <c:v>4.6339999999999995</c:v>
                </c:pt>
                <c:pt idx="12391">
                  <c:v>4.5249999999999932</c:v>
                </c:pt>
                <c:pt idx="12392">
                  <c:v>4.6319999999999997</c:v>
                </c:pt>
                <c:pt idx="12393">
                  <c:v>4.5619999999999985</c:v>
                </c:pt>
                <c:pt idx="12394">
                  <c:v>4.7110000000000003</c:v>
                </c:pt>
                <c:pt idx="12395">
                  <c:v>4.8010000000000002</c:v>
                </c:pt>
                <c:pt idx="12396">
                  <c:v>4.6749999999999945</c:v>
                </c:pt>
                <c:pt idx="12397">
                  <c:v>4.6869999999999985</c:v>
                </c:pt>
                <c:pt idx="12398">
                  <c:v>4.7039999999999997</c:v>
                </c:pt>
                <c:pt idx="12399">
                  <c:v>4.6249999999999885</c:v>
                </c:pt>
                <c:pt idx="12400">
                  <c:v>4.8229999999999933</c:v>
                </c:pt>
                <c:pt idx="12401">
                  <c:v>4.6519999999999975</c:v>
                </c:pt>
                <c:pt idx="12402">
                  <c:v>4.6649999999999885</c:v>
                </c:pt>
                <c:pt idx="12403">
                  <c:v>4.5659999999999945</c:v>
                </c:pt>
                <c:pt idx="12404">
                  <c:v>4.5030000000000001</c:v>
                </c:pt>
                <c:pt idx="12405">
                  <c:v>4.4880000000000004</c:v>
                </c:pt>
                <c:pt idx="12406">
                  <c:v>4.5890000000000004</c:v>
                </c:pt>
                <c:pt idx="12407">
                  <c:v>4.8719999999999999</c:v>
                </c:pt>
                <c:pt idx="12408">
                  <c:v>4.7</c:v>
                </c:pt>
                <c:pt idx="12409">
                  <c:v>4.5469999999999997</c:v>
                </c:pt>
                <c:pt idx="12410">
                  <c:v>4.6139999999999946</c:v>
                </c:pt>
                <c:pt idx="12411">
                  <c:v>4.5259999999999945</c:v>
                </c:pt>
                <c:pt idx="12412">
                  <c:v>4.5529999999999955</c:v>
                </c:pt>
                <c:pt idx="12413">
                  <c:v>4.6269999999999945</c:v>
                </c:pt>
                <c:pt idx="12414">
                  <c:v>4.5469999999999997</c:v>
                </c:pt>
                <c:pt idx="12415">
                  <c:v>4.4740000000000002</c:v>
                </c:pt>
                <c:pt idx="12416">
                  <c:v>4.508</c:v>
                </c:pt>
                <c:pt idx="12417">
                  <c:v>4.5789999999999997</c:v>
                </c:pt>
                <c:pt idx="12418">
                  <c:v>4.601</c:v>
                </c:pt>
                <c:pt idx="12419">
                  <c:v>4.6760000000000002</c:v>
                </c:pt>
                <c:pt idx="12420">
                  <c:v>4.4390000000000081</c:v>
                </c:pt>
                <c:pt idx="12421">
                  <c:v>4.4870000000000001</c:v>
                </c:pt>
                <c:pt idx="12422">
                  <c:v>4.42</c:v>
                </c:pt>
                <c:pt idx="12423">
                  <c:v>4.4550000000000001</c:v>
                </c:pt>
                <c:pt idx="12424">
                  <c:v>4.5309999999999997</c:v>
                </c:pt>
                <c:pt idx="12425">
                  <c:v>4.4249999999999945</c:v>
                </c:pt>
                <c:pt idx="12426">
                  <c:v>4.3579999999999917</c:v>
                </c:pt>
                <c:pt idx="12427">
                  <c:v>4.6769999999999996</c:v>
                </c:pt>
                <c:pt idx="12428">
                  <c:v>4.5129999999999955</c:v>
                </c:pt>
                <c:pt idx="12429">
                  <c:v>4.4649999999999945</c:v>
                </c:pt>
                <c:pt idx="12430">
                  <c:v>4.569</c:v>
                </c:pt>
                <c:pt idx="12431">
                  <c:v>4.4509999999999996</c:v>
                </c:pt>
                <c:pt idx="12432">
                  <c:v>4.5469999999999997</c:v>
                </c:pt>
                <c:pt idx="12433">
                  <c:v>4.7229999999999945</c:v>
                </c:pt>
                <c:pt idx="12434">
                  <c:v>4.6139999999999946</c:v>
                </c:pt>
                <c:pt idx="12435">
                  <c:v>4.4480000000000004</c:v>
                </c:pt>
                <c:pt idx="12436">
                  <c:v>4.3649999999999913</c:v>
                </c:pt>
                <c:pt idx="12437">
                  <c:v>4.5569999999999995</c:v>
                </c:pt>
                <c:pt idx="12438">
                  <c:v>4.4790000000000081</c:v>
                </c:pt>
                <c:pt idx="12439">
                  <c:v>4.6689999999999916</c:v>
                </c:pt>
                <c:pt idx="12440">
                  <c:v>4.5209999999999955</c:v>
                </c:pt>
                <c:pt idx="12441">
                  <c:v>4.6229999999999913</c:v>
                </c:pt>
                <c:pt idx="12442">
                  <c:v>4.4130000000000003</c:v>
                </c:pt>
                <c:pt idx="12443">
                  <c:v>4.41</c:v>
                </c:pt>
                <c:pt idx="12444">
                  <c:v>4.4329999999999998</c:v>
                </c:pt>
                <c:pt idx="12445">
                  <c:v>4.3629999999999933</c:v>
                </c:pt>
                <c:pt idx="12446">
                  <c:v>4.4370000000000003</c:v>
                </c:pt>
                <c:pt idx="12447">
                  <c:v>4.4660000000000002</c:v>
                </c:pt>
                <c:pt idx="12448">
                  <c:v>4.53</c:v>
                </c:pt>
                <c:pt idx="12449">
                  <c:v>4.4870000000000001</c:v>
                </c:pt>
                <c:pt idx="12450">
                  <c:v>4.3609999999999927</c:v>
                </c:pt>
                <c:pt idx="12451">
                  <c:v>4.5060000000000002</c:v>
                </c:pt>
                <c:pt idx="12452">
                  <c:v>4.4669999999999996</c:v>
                </c:pt>
                <c:pt idx="12453">
                  <c:v>4.444</c:v>
                </c:pt>
                <c:pt idx="12454">
                  <c:v>4.5609999999999955</c:v>
                </c:pt>
                <c:pt idx="12455">
                  <c:v>4.5309999999999997</c:v>
                </c:pt>
                <c:pt idx="12456">
                  <c:v>4.5860000000000003</c:v>
                </c:pt>
                <c:pt idx="12457">
                  <c:v>4.5759999999999996</c:v>
                </c:pt>
                <c:pt idx="12458">
                  <c:v>4.508</c:v>
                </c:pt>
                <c:pt idx="12459">
                  <c:v>4.4180000000000001</c:v>
                </c:pt>
                <c:pt idx="12460">
                  <c:v>4.6059999999999945</c:v>
                </c:pt>
                <c:pt idx="12461">
                  <c:v>4.391</c:v>
                </c:pt>
                <c:pt idx="12462">
                  <c:v>4.4619999999999997</c:v>
                </c:pt>
                <c:pt idx="12463">
                  <c:v>4.3839999999999995</c:v>
                </c:pt>
                <c:pt idx="12464">
                  <c:v>4.6269999999999945</c:v>
                </c:pt>
                <c:pt idx="12465">
                  <c:v>4.5579999999999945</c:v>
                </c:pt>
                <c:pt idx="12466">
                  <c:v>4.7869999999999999</c:v>
                </c:pt>
                <c:pt idx="12467">
                  <c:v>4.5860000000000003</c:v>
                </c:pt>
                <c:pt idx="12468">
                  <c:v>4.54</c:v>
                </c:pt>
                <c:pt idx="12469">
                  <c:v>4.4669999999999996</c:v>
                </c:pt>
                <c:pt idx="12470">
                  <c:v>4.468</c:v>
                </c:pt>
                <c:pt idx="12471">
                  <c:v>4.5129999999999955</c:v>
                </c:pt>
                <c:pt idx="12472">
                  <c:v>4.5669999999999975</c:v>
                </c:pt>
                <c:pt idx="12473">
                  <c:v>4.4969999999999999</c:v>
                </c:pt>
                <c:pt idx="12474">
                  <c:v>4.5389999999999997</c:v>
                </c:pt>
                <c:pt idx="12475">
                  <c:v>4.5720000000000001</c:v>
                </c:pt>
                <c:pt idx="12476">
                  <c:v>4.5410000000000004</c:v>
                </c:pt>
                <c:pt idx="12477">
                  <c:v>4.4749999999999996</c:v>
                </c:pt>
                <c:pt idx="12478">
                  <c:v>4.6139999999999946</c:v>
                </c:pt>
                <c:pt idx="12479">
                  <c:v>4.5780000000000003</c:v>
                </c:pt>
                <c:pt idx="12480">
                  <c:v>4.5730000000000004</c:v>
                </c:pt>
                <c:pt idx="12481">
                  <c:v>4.59</c:v>
                </c:pt>
                <c:pt idx="12482">
                  <c:v>4.468</c:v>
                </c:pt>
                <c:pt idx="12483">
                  <c:v>4.6099999999999985</c:v>
                </c:pt>
                <c:pt idx="12484">
                  <c:v>4.5679999999999916</c:v>
                </c:pt>
                <c:pt idx="12485">
                  <c:v>4.4859999999999998</c:v>
                </c:pt>
                <c:pt idx="12486">
                  <c:v>4.4630000000000001</c:v>
                </c:pt>
                <c:pt idx="12487">
                  <c:v>4.6509999999999945</c:v>
                </c:pt>
                <c:pt idx="12488">
                  <c:v>4.5860000000000003</c:v>
                </c:pt>
                <c:pt idx="12489">
                  <c:v>4.569</c:v>
                </c:pt>
                <c:pt idx="12490">
                  <c:v>4.6819999999999995</c:v>
                </c:pt>
                <c:pt idx="12491">
                  <c:v>4.5869999999999997</c:v>
                </c:pt>
                <c:pt idx="12492">
                  <c:v>4.6719999999999997</c:v>
                </c:pt>
                <c:pt idx="12493">
                  <c:v>4.5289999999999955</c:v>
                </c:pt>
                <c:pt idx="12494">
                  <c:v>4.8319999999999999</c:v>
                </c:pt>
                <c:pt idx="12495">
                  <c:v>4.6769999999999996</c:v>
                </c:pt>
                <c:pt idx="12496">
                  <c:v>4.9950000000000001</c:v>
                </c:pt>
                <c:pt idx="12497">
                  <c:v>4.6319999999999997</c:v>
                </c:pt>
                <c:pt idx="12498">
                  <c:v>4.6169999999999956</c:v>
                </c:pt>
                <c:pt idx="12499">
                  <c:v>4.7639999999999985</c:v>
                </c:pt>
                <c:pt idx="12500">
                  <c:v>4.6139999999999946</c:v>
                </c:pt>
                <c:pt idx="12501">
                  <c:v>4.673</c:v>
                </c:pt>
                <c:pt idx="12502">
                  <c:v>4.6109999999999927</c:v>
                </c:pt>
                <c:pt idx="12503">
                  <c:v>4.6369999999999996</c:v>
                </c:pt>
                <c:pt idx="12504">
                  <c:v>4.6499999999999995</c:v>
                </c:pt>
                <c:pt idx="12505">
                  <c:v>4.5910000000000002</c:v>
                </c:pt>
                <c:pt idx="12506">
                  <c:v>4.7930000000000001</c:v>
                </c:pt>
                <c:pt idx="12507">
                  <c:v>4.5599999999999996</c:v>
                </c:pt>
                <c:pt idx="12508">
                  <c:v>4.6239999999999917</c:v>
                </c:pt>
                <c:pt idx="12509">
                  <c:v>4.6959999999999926</c:v>
                </c:pt>
                <c:pt idx="12510">
                  <c:v>4.7309999999999999</c:v>
                </c:pt>
                <c:pt idx="12511">
                  <c:v>4.5569999999999995</c:v>
                </c:pt>
                <c:pt idx="12512">
                  <c:v>4.6469999999999985</c:v>
                </c:pt>
                <c:pt idx="12513">
                  <c:v>4.681</c:v>
                </c:pt>
                <c:pt idx="12514">
                  <c:v>4.7939999999999996</c:v>
                </c:pt>
                <c:pt idx="12515">
                  <c:v>4.609</c:v>
                </c:pt>
                <c:pt idx="12516">
                  <c:v>4.71</c:v>
                </c:pt>
                <c:pt idx="12517">
                  <c:v>4.6929999999999916</c:v>
                </c:pt>
                <c:pt idx="12518">
                  <c:v>4.6379999999999955</c:v>
                </c:pt>
                <c:pt idx="12519">
                  <c:v>4.7569999999999997</c:v>
                </c:pt>
                <c:pt idx="12520">
                  <c:v>4.649</c:v>
                </c:pt>
                <c:pt idx="12521">
                  <c:v>4.6619999999999955</c:v>
                </c:pt>
                <c:pt idx="12522">
                  <c:v>4.7530000000000001</c:v>
                </c:pt>
                <c:pt idx="12523">
                  <c:v>4.6989999999999945</c:v>
                </c:pt>
                <c:pt idx="12524">
                  <c:v>4.6859999999999955</c:v>
                </c:pt>
                <c:pt idx="12525">
                  <c:v>4.7649999999999926</c:v>
                </c:pt>
                <c:pt idx="12526">
                  <c:v>4.7679999999999945</c:v>
                </c:pt>
                <c:pt idx="12527">
                  <c:v>4.7469999999999999</c:v>
                </c:pt>
                <c:pt idx="12528">
                  <c:v>4.7080000000000002</c:v>
                </c:pt>
                <c:pt idx="12529">
                  <c:v>4.8419999999999996</c:v>
                </c:pt>
                <c:pt idx="12530">
                  <c:v>4.7709999999999999</c:v>
                </c:pt>
                <c:pt idx="12531">
                  <c:v>4.8380000000000001</c:v>
                </c:pt>
                <c:pt idx="12532">
                  <c:v>4.7619999999999996</c:v>
                </c:pt>
                <c:pt idx="12533">
                  <c:v>4.8279999999999914</c:v>
                </c:pt>
                <c:pt idx="12534">
                  <c:v>4.8330000000000002</c:v>
                </c:pt>
                <c:pt idx="12535">
                  <c:v>4.8289999999999926</c:v>
                </c:pt>
                <c:pt idx="12536">
                  <c:v>4.7930000000000001</c:v>
                </c:pt>
                <c:pt idx="12537">
                  <c:v>4.79</c:v>
                </c:pt>
                <c:pt idx="12538">
                  <c:v>4.6829999999999945</c:v>
                </c:pt>
                <c:pt idx="12539">
                  <c:v>4.8259999999999916</c:v>
                </c:pt>
                <c:pt idx="12540">
                  <c:v>4.7750000000000004</c:v>
                </c:pt>
                <c:pt idx="12541">
                  <c:v>4.9420000000000002</c:v>
                </c:pt>
                <c:pt idx="12542">
                  <c:v>4.8769999999999998</c:v>
                </c:pt>
                <c:pt idx="12543">
                  <c:v>4.7770000000000001</c:v>
                </c:pt>
                <c:pt idx="12544">
                  <c:v>4.7080000000000002</c:v>
                </c:pt>
                <c:pt idx="12545">
                  <c:v>4.8310000000000004</c:v>
                </c:pt>
                <c:pt idx="12546">
                  <c:v>4.8659999999999917</c:v>
                </c:pt>
                <c:pt idx="12547">
                  <c:v>5.0629999999999926</c:v>
                </c:pt>
                <c:pt idx="12548">
                  <c:v>4.8710000000000004</c:v>
                </c:pt>
                <c:pt idx="12549">
                  <c:v>4.7889999999999997</c:v>
                </c:pt>
                <c:pt idx="12550">
                  <c:v>4.9589999999999996</c:v>
                </c:pt>
                <c:pt idx="12551">
                  <c:v>4.8439999999999985</c:v>
                </c:pt>
                <c:pt idx="12552">
                  <c:v>5.0519999999999996</c:v>
                </c:pt>
                <c:pt idx="12553">
                  <c:v>5.0629999999999926</c:v>
                </c:pt>
                <c:pt idx="12554">
                  <c:v>4.9660000000000002</c:v>
                </c:pt>
                <c:pt idx="12555">
                  <c:v>4.9539999999999997</c:v>
                </c:pt>
                <c:pt idx="12556">
                  <c:v>4.9260000000000002</c:v>
                </c:pt>
                <c:pt idx="12557">
                  <c:v>4.8860000000000001</c:v>
                </c:pt>
                <c:pt idx="12558">
                  <c:v>4.9459999999999997</c:v>
                </c:pt>
                <c:pt idx="12559">
                  <c:v>5.0039999999999996</c:v>
                </c:pt>
                <c:pt idx="12560">
                  <c:v>4.9340000000000002</c:v>
                </c:pt>
                <c:pt idx="12561">
                  <c:v>4.8959999999999955</c:v>
                </c:pt>
                <c:pt idx="12562">
                  <c:v>5.0229999999999926</c:v>
                </c:pt>
                <c:pt idx="12563">
                  <c:v>4.8959999999999955</c:v>
                </c:pt>
                <c:pt idx="12564">
                  <c:v>5.0339999999999998</c:v>
                </c:pt>
                <c:pt idx="12565">
                  <c:v>4.9000000000000004</c:v>
                </c:pt>
                <c:pt idx="12566">
                  <c:v>4.915</c:v>
                </c:pt>
                <c:pt idx="12567">
                  <c:v>5.0309999999999997</c:v>
                </c:pt>
                <c:pt idx="12568">
                  <c:v>5.1379999999999955</c:v>
                </c:pt>
                <c:pt idx="12569">
                  <c:v>5.0629999999999926</c:v>
                </c:pt>
                <c:pt idx="12570">
                  <c:v>4.9009999999999998</c:v>
                </c:pt>
                <c:pt idx="12571">
                  <c:v>4.8979999999999926</c:v>
                </c:pt>
                <c:pt idx="12572">
                  <c:v>5.08</c:v>
                </c:pt>
                <c:pt idx="12573">
                  <c:v>5.0069999999999997</c:v>
                </c:pt>
                <c:pt idx="12574">
                  <c:v>4.8539999999999965</c:v>
                </c:pt>
                <c:pt idx="12575">
                  <c:v>4.9829999999999997</c:v>
                </c:pt>
                <c:pt idx="12576">
                  <c:v>5.0279999999999916</c:v>
                </c:pt>
                <c:pt idx="12577">
                  <c:v>5.0649999999999933</c:v>
                </c:pt>
                <c:pt idx="12578">
                  <c:v>5.0869999999999997</c:v>
                </c:pt>
                <c:pt idx="12579">
                  <c:v>5.0389999999999997</c:v>
                </c:pt>
                <c:pt idx="12580">
                  <c:v>4.9880000000000004</c:v>
                </c:pt>
                <c:pt idx="12581">
                  <c:v>5.0190000000000001</c:v>
                </c:pt>
                <c:pt idx="12582">
                  <c:v>4.9889999999999999</c:v>
                </c:pt>
                <c:pt idx="12583">
                  <c:v>4.9669999999999996</c:v>
                </c:pt>
                <c:pt idx="12584">
                  <c:v>5.0720000000000001</c:v>
                </c:pt>
                <c:pt idx="12585">
                  <c:v>5.2009999999999996</c:v>
                </c:pt>
                <c:pt idx="12586">
                  <c:v>5.1349999999999945</c:v>
                </c:pt>
                <c:pt idx="12587">
                  <c:v>4.95</c:v>
                </c:pt>
                <c:pt idx="12588">
                  <c:v>5.1129999999999933</c:v>
                </c:pt>
                <c:pt idx="12589">
                  <c:v>5.0149999999999926</c:v>
                </c:pt>
                <c:pt idx="12590">
                  <c:v>5.0810000000000004</c:v>
                </c:pt>
                <c:pt idx="12591">
                  <c:v>5.0519999999999996</c:v>
                </c:pt>
                <c:pt idx="12592">
                  <c:v>4.9760000000000071</c:v>
                </c:pt>
                <c:pt idx="12593">
                  <c:v>4.9779999999999998</c:v>
                </c:pt>
                <c:pt idx="12594">
                  <c:v>5.0229999999999926</c:v>
                </c:pt>
                <c:pt idx="12595">
                  <c:v>5.1529999999999916</c:v>
                </c:pt>
                <c:pt idx="12596">
                  <c:v>5.0569999999999995</c:v>
                </c:pt>
                <c:pt idx="12597">
                  <c:v>5.1519999999999975</c:v>
                </c:pt>
                <c:pt idx="12598">
                  <c:v>5.21</c:v>
                </c:pt>
                <c:pt idx="12599">
                  <c:v>4.9969999999999999</c:v>
                </c:pt>
                <c:pt idx="12600">
                  <c:v>5.1229999999999913</c:v>
                </c:pt>
                <c:pt idx="12601">
                  <c:v>4.9800000000000004</c:v>
                </c:pt>
                <c:pt idx="12602">
                  <c:v>5.0549999999999926</c:v>
                </c:pt>
                <c:pt idx="12603">
                  <c:v>5.1039999999999965</c:v>
                </c:pt>
                <c:pt idx="12604">
                  <c:v>5.3139999999999965</c:v>
                </c:pt>
                <c:pt idx="12605">
                  <c:v>5.1979999999999933</c:v>
                </c:pt>
                <c:pt idx="12606">
                  <c:v>5.141</c:v>
                </c:pt>
                <c:pt idx="12607">
                  <c:v>5.1349999999999945</c:v>
                </c:pt>
                <c:pt idx="12608">
                  <c:v>5.1219999999999946</c:v>
                </c:pt>
                <c:pt idx="12609">
                  <c:v>5.2679999999999945</c:v>
                </c:pt>
                <c:pt idx="12610">
                  <c:v>5.1390000000000002</c:v>
                </c:pt>
                <c:pt idx="12611">
                  <c:v>5.1339999999999995</c:v>
                </c:pt>
                <c:pt idx="12612">
                  <c:v>5.1769999999999996</c:v>
                </c:pt>
                <c:pt idx="12613">
                  <c:v>5.0649999999999933</c:v>
                </c:pt>
                <c:pt idx="12614">
                  <c:v>5.22</c:v>
                </c:pt>
                <c:pt idx="12615">
                  <c:v>5.0219999999999985</c:v>
                </c:pt>
                <c:pt idx="12616">
                  <c:v>5.0510000000000002</c:v>
                </c:pt>
                <c:pt idx="12617">
                  <c:v>5.1029999999999927</c:v>
                </c:pt>
                <c:pt idx="12618">
                  <c:v>5.1919999999999975</c:v>
                </c:pt>
                <c:pt idx="12619">
                  <c:v>5.2069999999999999</c:v>
                </c:pt>
                <c:pt idx="12620">
                  <c:v>5.0789999999999997</c:v>
                </c:pt>
                <c:pt idx="12621">
                  <c:v>5.0519999999999996</c:v>
                </c:pt>
                <c:pt idx="12622">
                  <c:v>0</c:v>
                </c:pt>
                <c:pt idx="12623">
                  <c:v>5.1319999999999997</c:v>
                </c:pt>
                <c:pt idx="12624">
                  <c:v>5.0819999999999999</c:v>
                </c:pt>
                <c:pt idx="12625">
                  <c:v>5.1249999999999885</c:v>
                </c:pt>
                <c:pt idx="12626">
                  <c:v>5.226</c:v>
                </c:pt>
                <c:pt idx="12627">
                  <c:v>5.0839999999999996</c:v>
                </c:pt>
                <c:pt idx="12628">
                  <c:v>5.0969999999999995</c:v>
                </c:pt>
                <c:pt idx="12629">
                  <c:v>5.0339999999999998</c:v>
                </c:pt>
                <c:pt idx="12630">
                  <c:v>5.085</c:v>
                </c:pt>
                <c:pt idx="12631">
                  <c:v>5.1599999999999975</c:v>
                </c:pt>
                <c:pt idx="12632">
                  <c:v>5.1439999999999975</c:v>
                </c:pt>
                <c:pt idx="12633">
                  <c:v>4.9560000000000004</c:v>
                </c:pt>
                <c:pt idx="12634">
                  <c:v>5.0219999999999985</c:v>
                </c:pt>
                <c:pt idx="12635">
                  <c:v>5.1989999999999945</c:v>
                </c:pt>
                <c:pt idx="12636">
                  <c:v>5.1669999999999945</c:v>
                </c:pt>
                <c:pt idx="12637">
                  <c:v>5.069</c:v>
                </c:pt>
                <c:pt idx="12638">
                  <c:v>5.1069999999999975</c:v>
                </c:pt>
                <c:pt idx="12639">
                  <c:v>5.077</c:v>
                </c:pt>
                <c:pt idx="12640">
                  <c:v>5.1249999999999885</c:v>
                </c:pt>
                <c:pt idx="12641">
                  <c:v>5.0350000000000001</c:v>
                </c:pt>
                <c:pt idx="12642">
                  <c:v>5.0209999999999955</c:v>
                </c:pt>
                <c:pt idx="12643">
                  <c:v>5</c:v>
                </c:pt>
                <c:pt idx="12644">
                  <c:v>4.952</c:v>
                </c:pt>
                <c:pt idx="12645">
                  <c:v>4.9180000000000001</c:v>
                </c:pt>
                <c:pt idx="12646">
                  <c:v>5.0720000000000001</c:v>
                </c:pt>
                <c:pt idx="12647">
                  <c:v>5.18</c:v>
                </c:pt>
                <c:pt idx="12648">
                  <c:v>5.0830000000000002</c:v>
                </c:pt>
                <c:pt idx="12649">
                  <c:v>5.1109999999999927</c:v>
                </c:pt>
                <c:pt idx="12650">
                  <c:v>5.1149999999999913</c:v>
                </c:pt>
                <c:pt idx="12651">
                  <c:v>5.0019999999999998</c:v>
                </c:pt>
                <c:pt idx="12652">
                  <c:v>5.1790000000000003</c:v>
                </c:pt>
                <c:pt idx="12653">
                  <c:v>4.9790000000000081</c:v>
                </c:pt>
                <c:pt idx="12654">
                  <c:v>5.0639999999999965</c:v>
                </c:pt>
                <c:pt idx="12655">
                  <c:v>5.0350000000000001</c:v>
                </c:pt>
                <c:pt idx="12656">
                  <c:v>4.9669999999999996</c:v>
                </c:pt>
                <c:pt idx="12657">
                  <c:v>5.0049999999999955</c:v>
                </c:pt>
                <c:pt idx="12658">
                  <c:v>5.048</c:v>
                </c:pt>
                <c:pt idx="12659">
                  <c:v>5.0339999999999998</c:v>
                </c:pt>
                <c:pt idx="12660">
                  <c:v>5.109</c:v>
                </c:pt>
                <c:pt idx="12661">
                  <c:v>5.048</c:v>
                </c:pt>
                <c:pt idx="12662">
                  <c:v>5.0069999999999997</c:v>
                </c:pt>
                <c:pt idx="12663">
                  <c:v>5.0590000000000002</c:v>
                </c:pt>
                <c:pt idx="12664">
                  <c:v>4.944</c:v>
                </c:pt>
                <c:pt idx="12665">
                  <c:v>4.9729999999999999</c:v>
                </c:pt>
                <c:pt idx="12666">
                  <c:v>4.9809999999999999</c:v>
                </c:pt>
                <c:pt idx="12667">
                  <c:v>4.8979999999999926</c:v>
                </c:pt>
                <c:pt idx="12668">
                  <c:v>4.9089999999999998</c:v>
                </c:pt>
                <c:pt idx="12669">
                  <c:v>4.8939999999999975</c:v>
                </c:pt>
                <c:pt idx="12670">
                  <c:v>4.9700000000000024</c:v>
                </c:pt>
                <c:pt idx="12671">
                  <c:v>4.8769999999999998</c:v>
                </c:pt>
                <c:pt idx="12672">
                  <c:v>4.9939999999999998</c:v>
                </c:pt>
                <c:pt idx="12673">
                  <c:v>5.1169999999999956</c:v>
                </c:pt>
                <c:pt idx="12674">
                  <c:v>4.9580000000000002</c:v>
                </c:pt>
                <c:pt idx="12675">
                  <c:v>4.9279999999999955</c:v>
                </c:pt>
                <c:pt idx="12676">
                  <c:v>4.9370000000000003</c:v>
                </c:pt>
                <c:pt idx="12677">
                  <c:v>4.9429999999999996</c:v>
                </c:pt>
                <c:pt idx="12678">
                  <c:v>4.8269999999999955</c:v>
                </c:pt>
                <c:pt idx="12679">
                  <c:v>4.774</c:v>
                </c:pt>
                <c:pt idx="12680">
                  <c:v>4.8390000000000004</c:v>
                </c:pt>
                <c:pt idx="12681">
                  <c:v>4.91</c:v>
                </c:pt>
                <c:pt idx="12682">
                  <c:v>4.875</c:v>
                </c:pt>
                <c:pt idx="12683">
                  <c:v>4.8929999999999945</c:v>
                </c:pt>
                <c:pt idx="12684">
                  <c:v>4.8669999999999956</c:v>
                </c:pt>
                <c:pt idx="12685">
                  <c:v>4.8419999999999996</c:v>
                </c:pt>
                <c:pt idx="12686">
                  <c:v>5.1539999999999955</c:v>
                </c:pt>
                <c:pt idx="12687">
                  <c:v>4.8090000000000002</c:v>
                </c:pt>
                <c:pt idx="12688">
                  <c:v>4.7279999999999927</c:v>
                </c:pt>
                <c:pt idx="12689">
                  <c:v>4.899</c:v>
                </c:pt>
                <c:pt idx="12690">
                  <c:v>4.7359999999999998</c:v>
                </c:pt>
                <c:pt idx="12691">
                  <c:v>4.8479999999999945</c:v>
                </c:pt>
                <c:pt idx="12692">
                  <c:v>4.8519999999999985</c:v>
                </c:pt>
                <c:pt idx="12693">
                  <c:v>4.7779999999999996</c:v>
                </c:pt>
                <c:pt idx="12694">
                  <c:v>4.8490000000000002</c:v>
                </c:pt>
                <c:pt idx="12695">
                  <c:v>4.8380000000000001</c:v>
                </c:pt>
                <c:pt idx="12696">
                  <c:v>4.7839999999999998</c:v>
                </c:pt>
                <c:pt idx="12697">
                  <c:v>4.7809999999999997</c:v>
                </c:pt>
                <c:pt idx="12698">
                  <c:v>4.7779999999999996</c:v>
                </c:pt>
                <c:pt idx="12699">
                  <c:v>4.8639999999999946</c:v>
                </c:pt>
                <c:pt idx="12700">
                  <c:v>4.7590000000000003</c:v>
                </c:pt>
                <c:pt idx="12701">
                  <c:v>4.9020000000000001</c:v>
                </c:pt>
                <c:pt idx="12702">
                  <c:v>4.7770000000000001</c:v>
                </c:pt>
                <c:pt idx="12703">
                  <c:v>4.8669999999999956</c:v>
                </c:pt>
                <c:pt idx="12704">
                  <c:v>4.8010000000000002</c:v>
                </c:pt>
                <c:pt idx="12705">
                  <c:v>4.7409999999999997</c:v>
                </c:pt>
                <c:pt idx="12706">
                  <c:v>4.7359999999999998</c:v>
                </c:pt>
                <c:pt idx="12707">
                  <c:v>4.8239999999999945</c:v>
                </c:pt>
                <c:pt idx="12708">
                  <c:v>4.6619999999999955</c:v>
                </c:pt>
                <c:pt idx="12709">
                  <c:v>4.6849999999999916</c:v>
                </c:pt>
                <c:pt idx="12710">
                  <c:v>4.7679999999999945</c:v>
                </c:pt>
                <c:pt idx="12711">
                  <c:v>4.6779999999999955</c:v>
                </c:pt>
                <c:pt idx="12712">
                  <c:v>4.5359999999999996</c:v>
                </c:pt>
                <c:pt idx="12713">
                  <c:v>4.6890000000000001</c:v>
                </c:pt>
                <c:pt idx="12714">
                  <c:v>4.601</c:v>
                </c:pt>
                <c:pt idx="12715">
                  <c:v>4.7309999999999999</c:v>
                </c:pt>
                <c:pt idx="12716">
                  <c:v>4.7110000000000003</c:v>
                </c:pt>
                <c:pt idx="12717">
                  <c:v>4.673</c:v>
                </c:pt>
                <c:pt idx="12718">
                  <c:v>4.6659999999999933</c:v>
                </c:pt>
                <c:pt idx="12719">
                  <c:v>4.67</c:v>
                </c:pt>
                <c:pt idx="12720">
                  <c:v>4.7549999999999955</c:v>
                </c:pt>
                <c:pt idx="12721">
                  <c:v>4.6739999999999995</c:v>
                </c:pt>
                <c:pt idx="12722">
                  <c:v>4.5750000000000002</c:v>
                </c:pt>
                <c:pt idx="12723">
                  <c:v>4.6879999999999926</c:v>
                </c:pt>
                <c:pt idx="12724">
                  <c:v>5.1719999999999997</c:v>
                </c:pt>
                <c:pt idx="12725">
                  <c:v>4.6069999999999975</c:v>
                </c:pt>
                <c:pt idx="12726">
                  <c:v>4.6659999999999933</c:v>
                </c:pt>
                <c:pt idx="12727">
                  <c:v>4.6479999999999926</c:v>
                </c:pt>
                <c:pt idx="12728">
                  <c:v>4.6189999999999927</c:v>
                </c:pt>
                <c:pt idx="12729">
                  <c:v>4.633</c:v>
                </c:pt>
                <c:pt idx="12730">
                  <c:v>4.5990000000000002</c:v>
                </c:pt>
                <c:pt idx="12731">
                  <c:v>4.8369999999999997</c:v>
                </c:pt>
                <c:pt idx="12732">
                  <c:v>4.556</c:v>
                </c:pt>
                <c:pt idx="12733">
                  <c:v>4.7069999999999999</c:v>
                </c:pt>
                <c:pt idx="12734">
                  <c:v>4.5510000000000002</c:v>
                </c:pt>
                <c:pt idx="12735">
                  <c:v>4.5839999999999996</c:v>
                </c:pt>
                <c:pt idx="12736">
                  <c:v>4.5939999999999985</c:v>
                </c:pt>
                <c:pt idx="12737">
                  <c:v>4.8419999999999996</c:v>
                </c:pt>
                <c:pt idx="12738">
                  <c:v>4.5249999999999932</c:v>
                </c:pt>
                <c:pt idx="12739">
                  <c:v>4.5949999999999926</c:v>
                </c:pt>
                <c:pt idx="12740">
                  <c:v>4.516</c:v>
                </c:pt>
                <c:pt idx="12741">
                  <c:v>4.5239999999999965</c:v>
                </c:pt>
                <c:pt idx="12742">
                  <c:v>4.5389999999999997</c:v>
                </c:pt>
                <c:pt idx="12743">
                  <c:v>4.6069999999999975</c:v>
                </c:pt>
                <c:pt idx="12744">
                  <c:v>4.6349999999999945</c:v>
                </c:pt>
                <c:pt idx="12745">
                  <c:v>4.5350000000000001</c:v>
                </c:pt>
                <c:pt idx="12746">
                  <c:v>4.5169999999999995</c:v>
                </c:pt>
                <c:pt idx="12747">
                  <c:v>4.5599999999999996</c:v>
                </c:pt>
                <c:pt idx="12748">
                  <c:v>4.6790000000000003</c:v>
                </c:pt>
                <c:pt idx="12749">
                  <c:v>4.5939999999999985</c:v>
                </c:pt>
                <c:pt idx="12750">
                  <c:v>4.5810000000000004</c:v>
                </c:pt>
                <c:pt idx="12751">
                  <c:v>4.6049999999999933</c:v>
                </c:pt>
                <c:pt idx="12752">
                  <c:v>4.53</c:v>
                </c:pt>
                <c:pt idx="12753">
                  <c:v>4.5019999999999998</c:v>
                </c:pt>
                <c:pt idx="12754">
                  <c:v>4.5110000000000001</c:v>
                </c:pt>
                <c:pt idx="12755">
                  <c:v>4.6469999999999985</c:v>
                </c:pt>
                <c:pt idx="12756">
                  <c:v>4.5119999999999996</c:v>
                </c:pt>
                <c:pt idx="12757">
                  <c:v>4.5359999999999996</c:v>
                </c:pt>
                <c:pt idx="12758">
                  <c:v>4.6869999999999985</c:v>
                </c:pt>
                <c:pt idx="12759">
                  <c:v>4.7139999999999995</c:v>
                </c:pt>
                <c:pt idx="12760">
                  <c:v>4.5599999999999996</c:v>
                </c:pt>
                <c:pt idx="12761">
                  <c:v>4.53</c:v>
                </c:pt>
                <c:pt idx="12762">
                  <c:v>4.593</c:v>
                </c:pt>
                <c:pt idx="12763">
                  <c:v>4.5039999999999996</c:v>
                </c:pt>
                <c:pt idx="12764">
                  <c:v>4.593</c:v>
                </c:pt>
                <c:pt idx="12765">
                  <c:v>4.6739999999999995</c:v>
                </c:pt>
                <c:pt idx="12766">
                  <c:v>4.5990000000000002</c:v>
                </c:pt>
                <c:pt idx="12767">
                  <c:v>4.6429999999999945</c:v>
                </c:pt>
                <c:pt idx="12768">
                  <c:v>4.585</c:v>
                </c:pt>
                <c:pt idx="12769">
                  <c:v>4.6099999999999985</c:v>
                </c:pt>
                <c:pt idx="12770">
                  <c:v>4.5709999999999997</c:v>
                </c:pt>
                <c:pt idx="12771">
                  <c:v>4.5419999999999998</c:v>
                </c:pt>
                <c:pt idx="12772">
                  <c:v>4.7060000000000004</c:v>
                </c:pt>
                <c:pt idx="12773">
                  <c:v>4.4619999999999997</c:v>
                </c:pt>
                <c:pt idx="12774">
                  <c:v>4.6849999999999916</c:v>
                </c:pt>
                <c:pt idx="12775">
                  <c:v>4.5819999999999999</c:v>
                </c:pt>
                <c:pt idx="12776">
                  <c:v>4.6319999999999997</c:v>
                </c:pt>
                <c:pt idx="12777">
                  <c:v>4.6659999999999933</c:v>
                </c:pt>
                <c:pt idx="12778">
                  <c:v>4.6139999999999946</c:v>
                </c:pt>
                <c:pt idx="12779">
                  <c:v>4.6859999999999955</c:v>
                </c:pt>
                <c:pt idx="12780">
                  <c:v>4.5990000000000002</c:v>
                </c:pt>
                <c:pt idx="12781">
                  <c:v>4.5419999999999998</c:v>
                </c:pt>
                <c:pt idx="12782">
                  <c:v>0</c:v>
                </c:pt>
                <c:pt idx="12783">
                  <c:v>4.5759999999999996</c:v>
                </c:pt>
                <c:pt idx="12784">
                  <c:v>4.5490000000000004</c:v>
                </c:pt>
                <c:pt idx="12785">
                  <c:v>4.5720000000000001</c:v>
                </c:pt>
                <c:pt idx="12786">
                  <c:v>4.5629999999999926</c:v>
                </c:pt>
                <c:pt idx="12787">
                  <c:v>4.5890000000000004</c:v>
                </c:pt>
                <c:pt idx="12788">
                  <c:v>4.5569999999999995</c:v>
                </c:pt>
                <c:pt idx="12789">
                  <c:v>4.6629999999999914</c:v>
                </c:pt>
                <c:pt idx="12790">
                  <c:v>4.6869999999999985</c:v>
                </c:pt>
                <c:pt idx="12791">
                  <c:v>4.6129999999999933</c:v>
                </c:pt>
                <c:pt idx="12792">
                  <c:v>4.6899999999999995</c:v>
                </c:pt>
                <c:pt idx="12793">
                  <c:v>4.6719999999999997</c:v>
                </c:pt>
                <c:pt idx="12794">
                  <c:v>4.7779999999999996</c:v>
                </c:pt>
                <c:pt idx="12795">
                  <c:v>4.6199999999999966</c:v>
                </c:pt>
                <c:pt idx="12796">
                  <c:v>4.5359999999999996</c:v>
                </c:pt>
                <c:pt idx="12797">
                  <c:v>4.601</c:v>
                </c:pt>
                <c:pt idx="12798">
                  <c:v>4.6119999999999965</c:v>
                </c:pt>
                <c:pt idx="12799">
                  <c:v>4.5169999999999995</c:v>
                </c:pt>
                <c:pt idx="12800">
                  <c:v>4.7370000000000001</c:v>
                </c:pt>
                <c:pt idx="12801">
                  <c:v>4.7389999999999999</c:v>
                </c:pt>
                <c:pt idx="12802">
                  <c:v>4.6639999999999926</c:v>
                </c:pt>
                <c:pt idx="12803">
                  <c:v>4.7210000000000001</c:v>
                </c:pt>
                <c:pt idx="12804">
                  <c:v>4.673</c:v>
                </c:pt>
                <c:pt idx="12805">
                  <c:v>4.7229999999999945</c:v>
                </c:pt>
                <c:pt idx="12806">
                  <c:v>4.649</c:v>
                </c:pt>
                <c:pt idx="12807">
                  <c:v>4.71</c:v>
                </c:pt>
                <c:pt idx="12808">
                  <c:v>4.5880000000000001</c:v>
                </c:pt>
                <c:pt idx="12809">
                  <c:v>4.7519999999999998</c:v>
                </c:pt>
                <c:pt idx="12810">
                  <c:v>4.7469999999999999</c:v>
                </c:pt>
                <c:pt idx="12811">
                  <c:v>4.7560000000000002</c:v>
                </c:pt>
                <c:pt idx="12812">
                  <c:v>4.6390000000000002</c:v>
                </c:pt>
                <c:pt idx="12813">
                  <c:v>4.6619999999999955</c:v>
                </c:pt>
                <c:pt idx="12814">
                  <c:v>4.6249999999999885</c:v>
                </c:pt>
                <c:pt idx="12815">
                  <c:v>4.6710000000000003</c:v>
                </c:pt>
                <c:pt idx="12816">
                  <c:v>4.6249999999999885</c:v>
                </c:pt>
                <c:pt idx="12817">
                  <c:v>4.6469999999999985</c:v>
                </c:pt>
                <c:pt idx="12818">
                  <c:v>4.8229999999999933</c:v>
                </c:pt>
                <c:pt idx="12819">
                  <c:v>4.7389999999999999</c:v>
                </c:pt>
                <c:pt idx="12820">
                  <c:v>4.7080000000000002</c:v>
                </c:pt>
                <c:pt idx="12821">
                  <c:v>4.6909999999999945</c:v>
                </c:pt>
                <c:pt idx="12822">
                  <c:v>4.702</c:v>
                </c:pt>
                <c:pt idx="12823">
                  <c:v>0</c:v>
                </c:pt>
                <c:pt idx="12824">
                  <c:v>4.6849999999999916</c:v>
                </c:pt>
                <c:pt idx="12825">
                  <c:v>4.734</c:v>
                </c:pt>
                <c:pt idx="12826">
                  <c:v>4.8039999999999985</c:v>
                </c:pt>
                <c:pt idx="12827">
                  <c:v>4.6829999999999945</c:v>
                </c:pt>
                <c:pt idx="12828">
                  <c:v>4.6749999999999945</c:v>
                </c:pt>
                <c:pt idx="12829">
                  <c:v>4.7560000000000002</c:v>
                </c:pt>
                <c:pt idx="12830">
                  <c:v>4.8410000000000002</c:v>
                </c:pt>
                <c:pt idx="12831">
                  <c:v>4.8419999999999996</c:v>
                </c:pt>
                <c:pt idx="12832">
                  <c:v>4.7939999999999996</c:v>
                </c:pt>
                <c:pt idx="12833">
                  <c:v>4.7699999999999996</c:v>
                </c:pt>
                <c:pt idx="12834">
                  <c:v>4.7619999999999996</c:v>
                </c:pt>
                <c:pt idx="12835">
                  <c:v>4.8449999999999926</c:v>
                </c:pt>
                <c:pt idx="12836">
                  <c:v>4.7489999999999997</c:v>
                </c:pt>
                <c:pt idx="12837">
                  <c:v>4.7549999999999955</c:v>
                </c:pt>
                <c:pt idx="12838">
                  <c:v>4.8239999999999945</c:v>
                </c:pt>
                <c:pt idx="12839">
                  <c:v>4.7480000000000002</c:v>
                </c:pt>
                <c:pt idx="12840">
                  <c:v>4.9000000000000004</c:v>
                </c:pt>
                <c:pt idx="12841">
                  <c:v>4.7350000000000003</c:v>
                </c:pt>
                <c:pt idx="12842">
                  <c:v>4.8949999999999916</c:v>
                </c:pt>
                <c:pt idx="12843">
                  <c:v>4.9729999999999999</c:v>
                </c:pt>
                <c:pt idx="12844">
                  <c:v>4.7729999999999997</c:v>
                </c:pt>
                <c:pt idx="12845">
                  <c:v>4.9530000000000003</c:v>
                </c:pt>
                <c:pt idx="12846">
                  <c:v>5.0599999999999996</c:v>
                </c:pt>
                <c:pt idx="12847">
                  <c:v>4.9639999999999995</c:v>
                </c:pt>
                <c:pt idx="12848">
                  <c:v>4.7770000000000001</c:v>
                </c:pt>
                <c:pt idx="12849">
                  <c:v>4.8669999999999956</c:v>
                </c:pt>
                <c:pt idx="12850">
                  <c:v>4.8219999999999965</c:v>
                </c:pt>
                <c:pt idx="12851">
                  <c:v>4.8579999999999917</c:v>
                </c:pt>
                <c:pt idx="12852">
                  <c:v>4.8539999999999965</c:v>
                </c:pt>
                <c:pt idx="12853">
                  <c:v>4.9960000000000004</c:v>
                </c:pt>
                <c:pt idx="12854">
                  <c:v>4.8760000000000003</c:v>
                </c:pt>
                <c:pt idx="12855">
                  <c:v>4.851</c:v>
                </c:pt>
                <c:pt idx="12856">
                  <c:v>5.0019999999999998</c:v>
                </c:pt>
                <c:pt idx="12857">
                  <c:v>4.9059999999999997</c:v>
                </c:pt>
                <c:pt idx="12858">
                  <c:v>4.8419999999999996</c:v>
                </c:pt>
                <c:pt idx="12859">
                  <c:v>4.9160000000000004</c:v>
                </c:pt>
                <c:pt idx="12860">
                  <c:v>4.95</c:v>
                </c:pt>
                <c:pt idx="12861">
                  <c:v>4.9429999999999996</c:v>
                </c:pt>
                <c:pt idx="12862">
                  <c:v>4.9359999999999999</c:v>
                </c:pt>
                <c:pt idx="12863">
                  <c:v>5.0439999999999996</c:v>
                </c:pt>
                <c:pt idx="12864">
                  <c:v>4.8310000000000004</c:v>
                </c:pt>
                <c:pt idx="12865">
                  <c:v>4.9269999999999996</c:v>
                </c:pt>
                <c:pt idx="12866">
                  <c:v>4.992</c:v>
                </c:pt>
                <c:pt idx="12867">
                  <c:v>5.1209999999999933</c:v>
                </c:pt>
                <c:pt idx="12868">
                  <c:v>5.056</c:v>
                </c:pt>
                <c:pt idx="12869">
                  <c:v>4.9039999999999999</c:v>
                </c:pt>
                <c:pt idx="12870">
                  <c:v>4.9139999999999997</c:v>
                </c:pt>
                <c:pt idx="12871">
                  <c:v>4.9329999999999998</c:v>
                </c:pt>
                <c:pt idx="12872">
                  <c:v>5.0490000000000004</c:v>
                </c:pt>
                <c:pt idx="12873">
                  <c:v>4.9269999999999996</c:v>
                </c:pt>
                <c:pt idx="12874">
                  <c:v>5.0410000000000004</c:v>
                </c:pt>
                <c:pt idx="12875">
                  <c:v>5.0430000000000001</c:v>
                </c:pt>
                <c:pt idx="12876">
                  <c:v>5.0579999999999945</c:v>
                </c:pt>
                <c:pt idx="12877">
                  <c:v>5.0179999999999945</c:v>
                </c:pt>
                <c:pt idx="12878">
                  <c:v>5.0119999999999996</c:v>
                </c:pt>
                <c:pt idx="12879">
                  <c:v>5.1310000000000002</c:v>
                </c:pt>
                <c:pt idx="12880">
                  <c:v>5.069</c:v>
                </c:pt>
                <c:pt idx="12881">
                  <c:v>5.0579999999999945</c:v>
                </c:pt>
                <c:pt idx="12882">
                  <c:v>5.0679999999999916</c:v>
                </c:pt>
                <c:pt idx="12883">
                  <c:v>4.9219999999999997</c:v>
                </c:pt>
                <c:pt idx="12884">
                  <c:v>5.0169999999999995</c:v>
                </c:pt>
                <c:pt idx="12885">
                  <c:v>5.0999999999999996</c:v>
                </c:pt>
                <c:pt idx="12886">
                  <c:v>5.1289999999999916</c:v>
                </c:pt>
                <c:pt idx="12887">
                  <c:v>5.1689999999999916</c:v>
                </c:pt>
                <c:pt idx="12888">
                  <c:v>5.0430000000000001</c:v>
                </c:pt>
                <c:pt idx="12889">
                  <c:v>5.093</c:v>
                </c:pt>
                <c:pt idx="12890">
                  <c:v>5.2080000000000002</c:v>
                </c:pt>
                <c:pt idx="12891">
                  <c:v>5.1279999999999886</c:v>
                </c:pt>
                <c:pt idx="12892">
                  <c:v>5.0939999999999985</c:v>
                </c:pt>
                <c:pt idx="12893">
                  <c:v>5.1819999999999995</c:v>
                </c:pt>
                <c:pt idx="12894">
                  <c:v>5.2119999999999997</c:v>
                </c:pt>
                <c:pt idx="12895">
                  <c:v>5.0910000000000002</c:v>
                </c:pt>
                <c:pt idx="12896">
                  <c:v>5.0860000000000003</c:v>
                </c:pt>
                <c:pt idx="12897">
                  <c:v>5.1609999999999916</c:v>
                </c:pt>
                <c:pt idx="12898">
                  <c:v>5.085</c:v>
                </c:pt>
                <c:pt idx="12899">
                  <c:v>5.2770000000000001</c:v>
                </c:pt>
                <c:pt idx="12900">
                  <c:v>5.1419999999999995</c:v>
                </c:pt>
                <c:pt idx="12901">
                  <c:v>5.0730000000000004</c:v>
                </c:pt>
                <c:pt idx="12902">
                  <c:v>5.2169999999999996</c:v>
                </c:pt>
                <c:pt idx="12903">
                  <c:v>5.0839999999999996</c:v>
                </c:pt>
                <c:pt idx="12904">
                  <c:v>5.2110000000000003</c:v>
                </c:pt>
                <c:pt idx="12905">
                  <c:v>5.1029999999999927</c:v>
                </c:pt>
                <c:pt idx="12906">
                  <c:v>5.0289999999999955</c:v>
                </c:pt>
                <c:pt idx="12907">
                  <c:v>5.1790000000000003</c:v>
                </c:pt>
                <c:pt idx="12908">
                  <c:v>5.2080000000000002</c:v>
                </c:pt>
                <c:pt idx="12909">
                  <c:v>5.1989999999999945</c:v>
                </c:pt>
                <c:pt idx="12910">
                  <c:v>5.1310000000000002</c:v>
                </c:pt>
                <c:pt idx="12911">
                  <c:v>5.1169999999999956</c:v>
                </c:pt>
                <c:pt idx="12912">
                  <c:v>5.234</c:v>
                </c:pt>
                <c:pt idx="12913">
                  <c:v>5.226</c:v>
                </c:pt>
                <c:pt idx="12914">
                  <c:v>5.2510000000000003</c:v>
                </c:pt>
                <c:pt idx="12915">
                  <c:v>5.4249999999999945</c:v>
                </c:pt>
                <c:pt idx="12916">
                  <c:v>5.2169999999999996</c:v>
                </c:pt>
                <c:pt idx="12917">
                  <c:v>5.1929999999999916</c:v>
                </c:pt>
                <c:pt idx="12918">
                  <c:v>5.173</c:v>
                </c:pt>
                <c:pt idx="12919">
                  <c:v>5.1909999999999945</c:v>
                </c:pt>
                <c:pt idx="12920">
                  <c:v>5.2919999999999998</c:v>
                </c:pt>
                <c:pt idx="12921">
                  <c:v>5.2960000000000003</c:v>
                </c:pt>
                <c:pt idx="12922">
                  <c:v>5.4009999999999998</c:v>
                </c:pt>
                <c:pt idx="12923">
                  <c:v>5.3419999999999996</c:v>
                </c:pt>
                <c:pt idx="12924">
                  <c:v>5.0969999999999995</c:v>
                </c:pt>
                <c:pt idx="12925">
                  <c:v>5.1879999999999926</c:v>
                </c:pt>
                <c:pt idx="12926">
                  <c:v>5.2629999999999955</c:v>
                </c:pt>
                <c:pt idx="12927">
                  <c:v>5.3019999999999996</c:v>
                </c:pt>
                <c:pt idx="12928">
                  <c:v>5.4489999999999998</c:v>
                </c:pt>
                <c:pt idx="12929">
                  <c:v>5.3479999999999945</c:v>
                </c:pt>
                <c:pt idx="12930">
                  <c:v>5.0730000000000004</c:v>
                </c:pt>
                <c:pt idx="12931">
                  <c:v>5.3179999999999916</c:v>
                </c:pt>
                <c:pt idx="12932">
                  <c:v>5.173</c:v>
                </c:pt>
                <c:pt idx="12933">
                  <c:v>5.2050000000000001</c:v>
                </c:pt>
                <c:pt idx="12934">
                  <c:v>5.1839999999999975</c:v>
                </c:pt>
                <c:pt idx="12935">
                  <c:v>5.1669999999999945</c:v>
                </c:pt>
                <c:pt idx="12936">
                  <c:v>5.1779999999999955</c:v>
                </c:pt>
                <c:pt idx="12937">
                  <c:v>5.1869999999999985</c:v>
                </c:pt>
                <c:pt idx="12938">
                  <c:v>5.1769999999999996</c:v>
                </c:pt>
                <c:pt idx="12939">
                  <c:v>5.0860000000000003</c:v>
                </c:pt>
                <c:pt idx="12940">
                  <c:v>5.2560000000000002</c:v>
                </c:pt>
                <c:pt idx="12941">
                  <c:v>5.226</c:v>
                </c:pt>
                <c:pt idx="12942">
                  <c:v>5.2110000000000003</c:v>
                </c:pt>
                <c:pt idx="12943">
                  <c:v>5.1969999999999965</c:v>
                </c:pt>
                <c:pt idx="12944">
                  <c:v>5.2269999999999985</c:v>
                </c:pt>
                <c:pt idx="12945">
                  <c:v>5.3780000000000001</c:v>
                </c:pt>
                <c:pt idx="12946">
                  <c:v>5.09</c:v>
                </c:pt>
                <c:pt idx="12947">
                  <c:v>5.2560000000000002</c:v>
                </c:pt>
                <c:pt idx="12948">
                  <c:v>5.0369999999999999</c:v>
                </c:pt>
                <c:pt idx="12949">
                  <c:v>5.1129999999999933</c:v>
                </c:pt>
                <c:pt idx="12950">
                  <c:v>5.0969999999999995</c:v>
                </c:pt>
                <c:pt idx="12951">
                  <c:v>5.1059999999999945</c:v>
                </c:pt>
                <c:pt idx="12952">
                  <c:v>5.3869999999999996</c:v>
                </c:pt>
                <c:pt idx="12953">
                  <c:v>5.1429999999999945</c:v>
                </c:pt>
                <c:pt idx="12954">
                  <c:v>5.1429999999999945</c:v>
                </c:pt>
                <c:pt idx="12955">
                  <c:v>5.226</c:v>
                </c:pt>
                <c:pt idx="12956">
                  <c:v>5.1349999999999945</c:v>
                </c:pt>
                <c:pt idx="12957">
                  <c:v>5.0999999999999996</c:v>
                </c:pt>
                <c:pt idx="12958">
                  <c:v>5.0629999999999926</c:v>
                </c:pt>
                <c:pt idx="12959">
                  <c:v>5.0629999999999926</c:v>
                </c:pt>
                <c:pt idx="12960">
                  <c:v>5.1229999999999913</c:v>
                </c:pt>
                <c:pt idx="12961">
                  <c:v>5.1929999999999916</c:v>
                </c:pt>
                <c:pt idx="12962">
                  <c:v>5.1149999999999913</c:v>
                </c:pt>
                <c:pt idx="12963">
                  <c:v>5.0629999999999926</c:v>
                </c:pt>
                <c:pt idx="12964">
                  <c:v>5.077</c:v>
                </c:pt>
                <c:pt idx="12965">
                  <c:v>5.1499999999999995</c:v>
                </c:pt>
                <c:pt idx="12966">
                  <c:v>5.0460000000000003</c:v>
                </c:pt>
                <c:pt idx="12967">
                  <c:v>5.1079999999999917</c:v>
                </c:pt>
                <c:pt idx="12968">
                  <c:v>5.1189999999999927</c:v>
                </c:pt>
                <c:pt idx="12969">
                  <c:v>5.0709999999999997</c:v>
                </c:pt>
                <c:pt idx="12970">
                  <c:v>5.077</c:v>
                </c:pt>
                <c:pt idx="12971">
                  <c:v>4.9770000000000003</c:v>
                </c:pt>
                <c:pt idx="12972">
                  <c:v>5.0720000000000001</c:v>
                </c:pt>
                <c:pt idx="12973">
                  <c:v>5.0810000000000004</c:v>
                </c:pt>
                <c:pt idx="12974">
                  <c:v>5.07</c:v>
                </c:pt>
                <c:pt idx="12975">
                  <c:v>4.9420000000000002</c:v>
                </c:pt>
                <c:pt idx="12976">
                  <c:v>5.0529999999999955</c:v>
                </c:pt>
                <c:pt idx="12977">
                  <c:v>5.03</c:v>
                </c:pt>
                <c:pt idx="12978">
                  <c:v>4.9950000000000001</c:v>
                </c:pt>
                <c:pt idx="12979">
                  <c:v>5.0139999999999985</c:v>
                </c:pt>
                <c:pt idx="12980">
                  <c:v>5.07</c:v>
                </c:pt>
                <c:pt idx="12981">
                  <c:v>5.133</c:v>
                </c:pt>
                <c:pt idx="12982">
                  <c:v>5.008</c:v>
                </c:pt>
                <c:pt idx="12983">
                  <c:v>4.9340000000000002</c:v>
                </c:pt>
                <c:pt idx="12984">
                  <c:v>4.9790000000000081</c:v>
                </c:pt>
                <c:pt idx="12985">
                  <c:v>4.8669999999999956</c:v>
                </c:pt>
                <c:pt idx="12986">
                  <c:v>5.0619999999999985</c:v>
                </c:pt>
                <c:pt idx="12987">
                  <c:v>4.9560000000000004</c:v>
                </c:pt>
                <c:pt idx="12988">
                  <c:v>4.8549999999999933</c:v>
                </c:pt>
                <c:pt idx="12989">
                  <c:v>4.9749999999999996</c:v>
                </c:pt>
                <c:pt idx="12990">
                  <c:v>4.9800000000000004</c:v>
                </c:pt>
                <c:pt idx="12991">
                  <c:v>5.0129999999999955</c:v>
                </c:pt>
                <c:pt idx="12992">
                  <c:v>4.9580000000000002</c:v>
                </c:pt>
                <c:pt idx="12993">
                  <c:v>4.9300000000000024</c:v>
                </c:pt>
                <c:pt idx="12994">
                  <c:v>4.8490000000000002</c:v>
                </c:pt>
                <c:pt idx="12995">
                  <c:v>4.78</c:v>
                </c:pt>
                <c:pt idx="12996">
                  <c:v>5.0730000000000004</c:v>
                </c:pt>
                <c:pt idx="12997">
                  <c:v>4.9160000000000004</c:v>
                </c:pt>
                <c:pt idx="12998">
                  <c:v>4.819</c:v>
                </c:pt>
                <c:pt idx="12999">
                  <c:v>4.9880000000000004</c:v>
                </c:pt>
                <c:pt idx="13000">
                  <c:v>4.92</c:v>
                </c:pt>
                <c:pt idx="13001">
                  <c:v>4.9189999999999996</c:v>
                </c:pt>
                <c:pt idx="13002">
                  <c:v>4.8419999999999996</c:v>
                </c:pt>
                <c:pt idx="13003">
                  <c:v>4.8109999999999955</c:v>
                </c:pt>
                <c:pt idx="13004">
                  <c:v>4.8860000000000001</c:v>
                </c:pt>
                <c:pt idx="13005">
                  <c:v>4.7249999999999917</c:v>
                </c:pt>
                <c:pt idx="13006">
                  <c:v>4.8199999999999985</c:v>
                </c:pt>
                <c:pt idx="13007">
                  <c:v>4.8449999999999926</c:v>
                </c:pt>
                <c:pt idx="13008">
                  <c:v>4.78</c:v>
                </c:pt>
                <c:pt idx="13009">
                  <c:v>4.7350000000000003</c:v>
                </c:pt>
                <c:pt idx="13010">
                  <c:v>4.6939999999999955</c:v>
                </c:pt>
                <c:pt idx="13011">
                  <c:v>4.6849999999999916</c:v>
                </c:pt>
                <c:pt idx="13012">
                  <c:v>4.8269999999999955</c:v>
                </c:pt>
                <c:pt idx="13013">
                  <c:v>4.7560000000000002</c:v>
                </c:pt>
                <c:pt idx="13014">
                  <c:v>4.8959999999999955</c:v>
                </c:pt>
                <c:pt idx="13015">
                  <c:v>4.7190000000000003</c:v>
                </c:pt>
                <c:pt idx="13016">
                  <c:v>4.7320000000000002</c:v>
                </c:pt>
                <c:pt idx="13017">
                  <c:v>4.7300000000000004</c:v>
                </c:pt>
                <c:pt idx="13018">
                  <c:v>4.7329999999999997</c:v>
                </c:pt>
                <c:pt idx="13019">
                  <c:v>4.72</c:v>
                </c:pt>
                <c:pt idx="13020">
                  <c:v>4.6979999999999933</c:v>
                </c:pt>
                <c:pt idx="13021">
                  <c:v>4.6189999999999927</c:v>
                </c:pt>
                <c:pt idx="13022">
                  <c:v>4.8209999999999926</c:v>
                </c:pt>
                <c:pt idx="13023">
                  <c:v>4.7469999999999999</c:v>
                </c:pt>
                <c:pt idx="13024">
                  <c:v>4.6890000000000001</c:v>
                </c:pt>
                <c:pt idx="13025">
                  <c:v>4.6149999999999913</c:v>
                </c:pt>
                <c:pt idx="13026">
                  <c:v>4.7549999999999955</c:v>
                </c:pt>
                <c:pt idx="13027">
                  <c:v>4.6419999999999995</c:v>
                </c:pt>
                <c:pt idx="13028">
                  <c:v>4.6849999999999916</c:v>
                </c:pt>
                <c:pt idx="13029">
                  <c:v>4.7750000000000004</c:v>
                </c:pt>
                <c:pt idx="13030">
                  <c:v>4.7619999999999996</c:v>
                </c:pt>
                <c:pt idx="13031">
                  <c:v>4.6909999999999945</c:v>
                </c:pt>
                <c:pt idx="13032">
                  <c:v>4.6479999999999926</c:v>
                </c:pt>
                <c:pt idx="13033">
                  <c:v>4.7219999999999995</c:v>
                </c:pt>
                <c:pt idx="13034">
                  <c:v>4.6899999999999995</c:v>
                </c:pt>
                <c:pt idx="13035">
                  <c:v>4.5999999999999996</c:v>
                </c:pt>
                <c:pt idx="13036">
                  <c:v>4.5830000000000002</c:v>
                </c:pt>
                <c:pt idx="13037">
                  <c:v>4.6849999999999916</c:v>
                </c:pt>
                <c:pt idx="13038">
                  <c:v>4.5529999999999955</c:v>
                </c:pt>
                <c:pt idx="13039">
                  <c:v>4.5990000000000002</c:v>
                </c:pt>
                <c:pt idx="13040">
                  <c:v>4.569</c:v>
                </c:pt>
                <c:pt idx="13041">
                  <c:v>4.5949999999999926</c:v>
                </c:pt>
                <c:pt idx="13042">
                  <c:v>4.6390000000000002</c:v>
                </c:pt>
                <c:pt idx="13043">
                  <c:v>4.7720000000000002</c:v>
                </c:pt>
                <c:pt idx="13044">
                  <c:v>4.6839999999999975</c:v>
                </c:pt>
                <c:pt idx="13045">
                  <c:v>4.5019999999999998</c:v>
                </c:pt>
                <c:pt idx="13046">
                  <c:v>4.5149999999999926</c:v>
                </c:pt>
                <c:pt idx="13047">
                  <c:v>4.609</c:v>
                </c:pt>
                <c:pt idx="13048">
                  <c:v>4.6229999999999913</c:v>
                </c:pt>
                <c:pt idx="13049">
                  <c:v>4.5259999999999945</c:v>
                </c:pt>
                <c:pt idx="13050">
                  <c:v>4.6959999999999926</c:v>
                </c:pt>
                <c:pt idx="13051">
                  <c:v>4.5439999999999996</c:v>
                </c:pt>
                <c:pt idx="13052">
                  <c:v>4.532</c:v>
                </c:pt>
                <c:pt idx="13053">
                  <c:v>4.51</c:v>
                </c:pt>
                <c:pt idx="13054">
                  <c:v>4.5279999999999916</c:v>
                </c:pt>
                <c:pt idx="13055">
                  <c:v>4.6059999999999945</c:v>
                </c:pt>
                <c:pt idx="13056">
                  <c:v>4.5649999999999933</c:v>
                </c:pt>
                <c:pt idx="13057">
                  <c:v>4.5439999999999996</c:v>
                </c:pt>
                <c:pt idx="13058">
                  <c:v>4.4969999999999999</c:v>
                </c:pt>
                <c:pt idx="13059">
                  <c:v>4.5359999999999996</c:v>
                </c:pt>
                <c:pt idx="13060">
                  <c:v>4.7089999999999996</c:v>
                </c:pt>
                <c:pt idx="13061">
                  <c:v>4.5639999999999965</c:v>
                </c:pt>
                <c:pt idx="13062">
                  <c:v>4.5410000000000004</c:v>
                </c:pt>
                <c:pt idx="13063">
                  <c:v>4.5410000000000004</c:v>
                </c:pt>
                <c:pt idx="13064">
                  <c:v>4.4610000000000003</c:v>
                </c:pt>
                <c:pt idx="13065">
                  <c:v>4.5330000000000004</c:v>
                </c:pt>
                <c:pt idx="13066">
                  <c:v>4.4660000000000002</c:v>
                </c:pt>
                <c:pt idx="13067">
                  <c:v>4.6879999999999926</c:v>
                </c:pt>
                <c:pt idx="13068">
                  <c:v>4.5239999999999965</c:v>
                </c:pt>
                <c:pt idx="13069">
                  <c:v>4.423</c:v>
                </c:pt>
                <c:pt idx="13070">
                  <c:v>4.4700000000000024</c:v>
                </c:pt>
                <c:pt idx="13071">
                  <c:v>4.5049999999999955</c:v>
                </c:pt>
                <c:pt idx="13072">
                  <c:v>4.5339999999999998</c:v>
                </c:pt>
                <c:pt idx="13073">
                  <c:v>4.4969999999999999</c:v>
                </c:pt>
                <c:pt idx="13074">
                  <c:v>4.6149999999999913</c:v>
                </c:pt>
                <c:pt idx="13075">
                  <c:v>4.5460000000000003</c:v>
                </c:pt>
                <c:pt idx="13076">
                  <c:v>4.5229999999999926</c:v>
                </c:pt>
                <c:pt idx="13077">
                  <c:v>4.4870000000000001</c:v>
                </c:pt>
                <c:pt idx="13078">
                  <c:v>4.577</c:v>
                </c:pt>
                <c:pt idx="13079">
                  <c:v>4.4329999999999998</c:v>
                </c:pt>
                <c:pt idx="13080">
                  <c:v>4.4459999999999997</c:v>
                </c:pt>
                <c:pt idx="13081">
                  <c:v>4.7560000000000002</c:v>
                </c:pt>
                <c:pt idx="13082">
                  <c:v>4.5919999999999996</c:v>
                </c:pt>
                <c:pt idx="13083">
                  <c:v>4.5359999999999996</c:v>
                </c:pt>
                <c:pt idx="13084">
                  <c:v>4.3679999999999914</c:v>
                </c:pt>
                <c:pt idx="13085">
                  <c:v>4.4800000000000004</c:v>
                </c:pt>
                <c:pt idx="13086">
                  <c:v>4.516</c:v>
                </c:pt>
                <c:pt idx="13087">
                  <c:v>4.6139999999999946</c:v>
                </c:pt>
                <c:pt idx="13088">
                  <c:v>4.5780000000000003</c:v>
                </c:pt>
                <c:pt idx="13089">
                  <c:v>4.6129999999999933</c:v>
                </c:pt>
                <c:pt idx="13090">
                  <c:v>4.5350000000000001</c:v>
                </c:pt>
                <c:pt idx="13091">
                  <c:v>4.6459999999999955</c:v>
                </c:pt>
                <c:pt idx="13092">
                  <c:v>4.6969999999999965</c:v>
                </c:pt>
                <c:pt idx="13093">
                  <c:v>4.5890000000000004</c:v>
                </c:pt>
                <c:pt idx="13094">
                  <c:v>4.6139999999999946</c:v>
                </c:pt>
                <c:pt idx="13095">
                  <c:v>4.5709999999999997</c:v>
                </c:pt>
                <c:pt idx="13096">
                  <c:v>4.5869999999999997</c:v>
                </c:pt>
                <c:pt idx="13097">
                  <c:v>4.6849999999999916</c:v>
                </c:pt>
                <c:pt idx="13098">
                  <c:v>4.6829999999999945</c:v>
                </c:pt>
                <c:pt idx="13099">
                  <c:v>4.7110000000000003</c:v>
                </c:pt>
                <c:pt idx="13100">
                  <c:v>4.5939999999999985</c:v>
                </c:pt>
                <c:pt idx="13101">
                  <c:v>4.8899999999999997</c:v>
                </c:pt>
                <c:pt idx="13102">
                  <c:v>4.9160000000000004</c:v>
                </c:pt>
                <c:pt idx="13103">
                  <c:v>4.6319999999999997</c:v>
                </c:pt>
                <c:pt idx="13104">
                  <c:v>4.5830000000000002</c:v>
                </c:pt>
                <c:pt idx="13105">
                  <c:v>4.734</c:v>
                </c:pt>
                <c:pt idx="13106">
                  <c:v>4.6899999999999995</c:v>
                </c:pt>
                <c:pt idx="13107">
                  <c:v>4.6859999999999955</c:v>
                </c:pt>
                <c:pt idx="13108">
                  <c:v>4.7169999999999996</c:v>
                </c:pt>
                <c:pt idx="13109">
                  <c:v>4.83</c:v>
                </c:pt>
                <c:pt idx="13110">
                  <c:v>4.5860000000000003</c:v>
                </c:pt>
                <c:pt idx="13111">
                  <c:v>4.8449999999999926</c:v>
                </c:pt>
                <c:pt idx="13112">
                  <c:v>4.6849999999999916</c:v>
                </c:pt>
                <c:pt idx="13113">
                  <c:v>4.7</c:v>
                </c:pt>
                <c:pt idx="13114">
                  <c:v>4.9980000000000002</c:v>
                </c:pt>
                <c:pt idx="13115">
                  <c:v>4.5939999999999985</c:v>
                </c:pt>
                <c:pt idx="13116">
                  <c:v>4.5669999999999975</c:v>
                </c:pt>
                <c:pt idx="13117">
                  <c:v>4.6959999999999926</c:v>
                </c:pt>
                <c:pt idx="13118">
                  <c:v>4.75</c:v>
                </c:pt>
                <c:pt idx="13119">
                  <c:v>4.7990000000000004</c:v>
                </c:pt>
                <c:pt idx="13120">
                  <c:v>4.5730000000000004</c:v>
                </c:pt>
                <c:pt idx="13121">
                  <c:v>4.6509999999999945</c:v>
                </c:pt>
                <c:pt idx="13122">
                  <c:v>4.6360000000000001</c:v>
                </c:pt>
                <c:pt idx="13123">
                  <c:v>4.6139999999999946</c:v>
                </c:pt>
                <c:pt idx="13124">
                  <c:v>4.681</c:v>
                </c:pt>
                <c:pt idx="13125">
                  <c:v>4.7629999999999955</c:v>
                </c:pt>
                <c:pt idx="13126">
                  <c:v>4.6449999999999916</c:v>
                </c:pt>
                <c:pt idx="13127">
                  <c:v>4.7549999999999955</c:v>
                </c:pt>
                <c:pt idx="13128">
                  <c:v>4.6109999999999927</c:v>
                </c:pt>
                <c:pt idx="13129">
                  <c:v>4.7329999999999997</c:v>
                </c:pt>
                <c:pt idx="13130">
                  <c:v>4.7639999999999985</c:v>
                </c:pt>
                <c:pt idx="13131">
                  <c:v>4.7569999999999997</c:v>
                </c:pt>
                <c:pt idx="13132">
                  <c:v>4.593</c:v>
                </c:pt>
                <c:pt idx="13133">
                  <c:v>4.8109999999999955</c:v>
                </c:pt>
                <c:pt idx="13134">
                  <c:v>4.7919999999999998</c:v>
                </c:pt>
                <c:pt idx="13135">
                  <c:v>4.74</c:v>
                </c:pt>
                <c:pt idx="13136">
                  <c:v>4.8229999999999933</c:v>
                </c:pt>
                <c:pt idx="13137">
                  <c:v>5.3669999999999956</c:v>
                </c:pt>
                <c:pt idx="13138">
                  <c:v>4.6969999999999965</c:v>
                </c:pt>
                <c:pt idx="13139">
                  <c:v>4.7160000000000002</c:v>
                </c:pt>
                <c:pt idx="13140">
                  <c:v>4.6929999999999916</c:v>
                </c:pt>
                <c:pt idx="13141">
                  <c:v>5.1509999999999945</c:v>
                </c:pt>
                <c:pt idx="13142">
                  <c:v>4.6849999999999916</c:v>
                </c:pt>
                <c:pt idx="13143">
                  <c:v>4.7629999999999955</c:v>
                </c:pt>
                <c:pt idx="13144">
                  <c:v>4.7219999999999995</c:v>
                </c:pt>
                <c:pt idx="13145">
                  <c:v>5.0649999999999933</c:v>
                </c:pt>
                <c:pt idx="13146">
                  <c:v>4.7679999999999945</c:v>
                </c:pt>
                <c:pt idx="13147">
                  <c:v>4.6879999999999926</c:v>
                </c:pt>
                <c:pt idx="13148">
                  <c:v>4.7219999999999995</c:v>
                </c:pt>
                <c:pt idx="13149">
                  <c:v>4.7169999999999996</c:v>
                </c:pt>
                <c:pt idx="13150">
                  <c:v>4.8619999999999965</c:v>
                </c:pt>
                <c:pt idx="13151">
                  <c:v>4.7290000000000001</c:v>
                </c:pt>
                <c:pt idx="13152">
                  <c:v>4.8879999999999955</c:v>
                </c:pt>
                <c:pt idx="13153">
                  <c:v>4.6899999999999995</c:v>
                </c:pt>
                <c:pt idx="13154">
                  <c:v>4.8969999999999985</c:v>
                </c:pt>
                <c:pt idx="13155">
                  <c:v>4.7249999999999917</c:v>
                </c:pt>
                <c:pt idx="13156">
                  <c:v>4.8019999999999996</c:v>
                </c:pt>
                <c:pt idx="13157">
                  <c:v>4.6979999999999933</c:v>
                </c:pt>
                <c:pt idx="13158">
                  <c:v>4.7770000000000001</c:v>
                </c:pt>
                <c:pt idx="13159">
                  <c:v>5.0039999999999996</c:v>
                </c:pt>
                <c:pt idx="13160">
                  <c:v>4.7910000000000004</c:v>
                </c:pt>
                <c:pt idx="13161">
                  <c:v>4.8039999999999985</c:v>
                </c:pt>
                <c:pt idx="13162">
                  <c:v>4.7590000000000003</c:v>
                </c:pt>
                <c:pt idx="13163">
                  <c:v>4.7560000000000002</c:v>
                </c:pt>
                <c:pt idx="13164">
                  <c:v>4.79</c:v>
                </c:pt>
                <c:pt idx="13165">
                  <c:v>4.7859999999999996</c:v>
                </c:pt>
                <c:pt idx="13166">
                  <c:v>4.7699999999999996</c:v>
                </c:pt>
                <c:pt idx="13167">
                  <c:v>4.835</c:v>
                </c:pt>
                <c:pt idx="13168">
                  <c:v>4.8719999999999999</c:v>
                </c:pt>
                <c:pt idx="13169">
                  <c:v>4.8330000000000002</c:v>
                </c:pt>
                <c:pt idx="13170">
                  <c:v>4.8289999999999926</c:v>
                </c:pt>
                <c:pt idx="13171">
                  <c:v>4.9589999999999996</c:v>
                </c:pt>
                <c:pt idx="13172">
                  <c:v>4.8369999999999997</c:v>
                </c:pt>
                <c:pt idx="13173">
                  <c:v>4.9909999999999997</c:v>
                </c:pt>
                <c:pt idx="13174">
                  <c:v>4.9340000000000002</c:v>
                </c:pt>
                <c:pt idx="13175">
                  <c:v>4.8969999999999985</c:v>
                </c:pt>
                <c:pt idx="13176">
                  <c:v>4.8969999999999985</c:v>
                </c:pt>
                <c:pt idx="13177">
                  <c:v>4.8760000000000003</c:v>
                </c:pt>
                <c:pt idx="13178">
                  <c:v>5.0169999999999995</c:v>
                </c:pt>
                <c:pt idx="13179">
                  <c:v>5.0490000000000004</c:v>
                </c:pt>
                <c:pt idx="13180">
                  <c:v>4.8369999999999997</c:v>
                </c:pt>
                <c:pt idx="13181">
                  <c:v>5.3869999999999996</c:v>
                </c:pt>
                <c:pt idx="13182">
                  <c:v>5.1289999999999916</c:v>
                </c:pt>
                <c:pt idx="13183">
                  <c:v>4.9329999999999998</c:v>
                </c:pt>
                <c:pt idx="13184">
                  <c:v>4.931000000000008</c:v>
                </c:pt>
                <c:pt idx="13185">
                  <c:v>5.0839999999999996</c:v>
                </c:pt>
                <c:pt idx="13186">
                  <c:v>4.8949999999999916</c:v>
                </c:pt>
                <c:pt idx="13187">
                  <c:v>5.0049999999999955</c:v>
                </c:pt>
                <c:pt idx="13188">
                  <c:v>4.9379999999999997</c:v>
                </c:pt>
                <c:pt idx="13189">
                  <c:v>4.8939999999999975</c:v>
                </c:pt>
                <c:pt idx="13190">
                  <c:v>4.9119999999999999</c:v>
                </c:pt>
                <c:pt idx="13191">
                  <c:v>4.9669999999999996</c:v>
                </c:pt>
                <c:pt idx="13192">
                  <c:v>5.0330000000000004</c:v>
                </c:pt>
                <c:pt idx="13193">
                  <c:v>4.9320000000000004</c:v>
                </c:pt>
                <c:pt idx="13194">
                  <c:v>4.9630000000000001</c:v>
                </c:pt>
                <c:pt idx="13195">
                  <c:v>4.9569999999999999</c:v>
                </c:pt>
                <c:pt idx="13196">
                  <c:v>5.1229999999999913</c:v>
                </c:pt>
                <c:pt idx="13197">
                  <c:v>4.9130000000000003</c:v>
                </c:pt>
                <c:pt idx="13198">
                  <c:v>5.0110000000000001</c:v>
                </c:pt>
                <c:pt idx="13199">
                  <c:v>4.9989999999999997</c:v>
                </c:pt>
                <c:pt idx="13200">
                  <c:v>5.0969999999999995</c:v>
                </c:pt>
                <c:pt idx="13201">
                  <c:v>5.0759999999999996</c:v>
                </c:pt>
                <c:pt idx="13202">
                  <c:v>5.0609999999999955</c:v>
                </c:pt>
                <c:pt idx="13203">
                  <c:v>5.0510000000000002</c:v>
                </c:pt>
                <c:pt idx="13204">
                  <c:v>5.093</c:v>
                </c:pt>
                <c:pt idx="13205">
                  <c:v>5.0750000000000002</c:v>
                </c:pt>
                <c:pt idx="13206">
                  <c:v>5.0249999999999932</c:v>
                </c:pt>
                <c:pt idx="13207">
                  <c:v>5.0969999999999995</c:v>
                </c:pt>
                <c:pt idx="13208">
                  <c:v>5.1479999999999926</c:v>
                </c:pt>
                <c:pt idx="13209">
                  <c:v>5.1369999999999996</c:v>
                </c:pt>
                <c:pt idx="13210">
                  <c:v>5.0199999999999996</c:v>
                </c:pt>
                <c:pt idx="13211">
                  <c:v>5.1349999999999945</c:v>
                </c:pt>
                <c:pt idx="13212">
                  <c:v>5.0990000000000002</c:v>
                </c:pt>
                <c:pt idx="13213">
                  <c:v>5.1189999999999927</c:v>
                </c:pt>
                <c:pt idx="13214">
                  <c:v>5.0359999999999996</c:v>
                </c:pt>
                <c:pt idx="13215">
                  <c:v>5.0890000000000004</c:v>
                </c:pt>
                <c:pt idx="13216">
                  <c:v>5.1769999999999996</c:v>
                </c:pt>
                <c:pt idx="13217">
                  <c:v>5.0839999999999996</c:v>
                </c:pt>
                <c:pt idx="13218">
                  <c:v>5.1079999999999917</c:v>
                </c:pt>
                <c:pt idx="13219">
                  <c:v>5.1379999999999955</c:v>
                </c:pt>
                <c:pt idx="13220">
                  <c:v>5.0609999999999955</c:v>
                </c:pt>
                <c:pt idx="13221">
                  <c:v>5.1639999999999926</c:v>
                </c:pt>
                <c:pt idx="13222">
                  <c:v>5.0960000000000001</c:v>
                </c:pt>
                <c:pt idx="13223">
                  <c:v>5.0609999999999955</c:v>
                </c:pt>
                <c:pt idx="13224">
                  <c:v>5.1349999999999945</c:v>
                </c:pt>
                <c:pt idx="13225">
                  <c:v>5.1939999999999955</c:v>
                </c:pt>
                <c:pt idx="13226">
                  <c:v>5.3010000000000002</c:v>
                </c:pt>
                <c:pt idx="13227">
                  <c:v>5.2469999999999999</c:v>
                </c:pt>
                <c:pt idx="13228">
                  <c:v>5.1939999999999955</c:v>
                </c:pt>
                <c:pt idx="13229">
                  <c:v>5.1339999999999995</c:v>
                </c:pt>
                <c:pt idx="13230">
                  <c:v>5.07</c:v>
                </c:pt>
                <c:pt idx="13231">
                  <c:v>5.2370000000000001</c:v>
                </c:pt>
                <c:pt idx="13232">
                  <c:v>5.22</c:v>
                </c:pt>
                <c:pt idx="13233">
                  <c:v>5.2139999999999995</c:v>
                </c:pt>
                <c:pt idx="13234">
                  <c:v>5.0810000000000004</c:v>
                </c:pt>
                <c:pt idx="13235">
                  <c:v>5.1310000000000002</c:v>
                </c:pt>
                <c:pt idx="13236">
                  <c:v>5.1019999999999985</c:v>
                </c:pt>
                <c:pt idx="13237">
                  <c:v>5.2309999999999999</c:v>
                </c:pt>
                <c:pt idx="13238">
                  <c:v>5.2149999999999945</c:v>
                </c:pt>
                <c:pt idx="13239">
                  <c:v>5.2030000000000003</c:v>
                </c:pt>
                <c:pt idx="13240">
                  <c:v>5.2329999999999997</c:v>
                </c:pt>
                <c:pt idx="13241">
                  <c:v>5.3090000000000002</c:v>
                </c:pt>
                <c:pt idx="13242">
                  <c:v>5.26</c:v>
                </c:pt>
                <c:pt idx="13243">
                  <c:v>5.1839999999999975</c:v>
                </c:pt>
                <c:pt idx="13244">
                  <c:v>5.141</c:v>
                </c:pt>
                <c:pt idx="13245">
                  <c:v>5.1859999999999955</c:v>
                </c:pt>
                <c:pt idx="13246">
                  <c:v>5.2789999999999999</c:v>
                </c:pt>
                <c:pt idx="13247">
                  <c:v>5.306</c:v>
                </c:pt>
                <c:pt idx="13248">
                  <c:v>5.1819999999999995</c:v>
                </c:pt>
                <c:pt idx="13249">
                  <c:v>5.3179999999999916</c:v>
                </c:pt>
                <c:pt idx="13250">
                  <c:v>5.2669999999999995</c:v>
                </c:pt>
                <c:pt idx="13251">
                  <c:v>5.1719999999999997</c:v>
                </c:pt>
                <c:pt idx="13252">
                  <c:v>5.2089999999999996</c:v>
                </c:pt>
                <c:pt idx="13253">
                  <c:v>5.1379999999999955</c:v>
                </c:pt>
                <c:pt idx="13254">
                  <c:v>5.141</c:v>
                </c:pt>
                <c:pt idx="13255">
                  <c:v>5.2770000000000001</c:v>
                </c:pt>
                <c:pt idx="13256">
                  <c:v>5.2149999999999945</c:v>
                </c:pt>
                <c:pt idx="13257">
                  <c:v>5.2169999999999996</c:v>
                </c:pt>
                <c:pt idx="13258">
                  <c:v>5.5</c:v>
                </c:pt>
                <c:pt idx="13259">
                  <c:v>5.14</c:v>
                </c:pt>
                <c:pt idx="13260">
                  <c:v>5.1579999999999933</c:v>
                </c:pt>
                <c:pt idx="13261">
                  <c:v>5.274</c:v>
                </c:pt>
                <c:pt idx="13262">
                  <c:v>5.1589999999999945</c:v>
                </c:pt>
                <c:pt idx="13263">
                  <c:v>5.2110000000000003</c:v>
                </c:pt>
                <c:pt idx="13264">
                  <c:v>5.1239999999999917</c:v>
                </c:pt>
                <c:pt idx="13265">
                  <c:v>5.069</c:v>
                </c:pt>
                <c:pt idx="13266">
                  <c:v>5.1039999999999965</c:v>
                </c:pt>
                <c:pt idx="13267">
                  <c:v>5.1279999999999886</c:v>
                </c:pt>
                <c:pt idx="13268">
                  <c:v>5.133</c:v>
                </c:pt>
                <c:pt idx="13269">
                  <c:v>5.1129999999999933</c:v>
                </c:pt>
                <c:pt idx="13270">
                  <c:v>5.1619999999999955</c:v>
                </c:pt>
                <c:pt idx="13271">
                  <c:v>5.1989999999999945</c:v>
                </c:pt>
                <c:pt idx="13272">
                  <c:v>5.1979999999999933</c:v>
                </c:pt>
                <c:pt idx="13273">
                  <c:v>5.13</c:v>
                </c:pt>
                <c:pt idx="13274">
                  <c:v>5.09</c:v>
                </c:pt>
                <c:pt idx="13275">
                  <c:v>5.0969999999999995</c:v>
                </c:pt>
                <c:pt idx="13276">
                  <c:v>5.2190000000000003</c:v>
                </c:pt>
                <c:pt idx="13277">
                  <c:v>5.1159999999999917</c:v>
                </c:pt>
                <c:pt idx="13278">
                  <c:v>5.22</c:v>
                </c:pt>
                <c:pt idx="13279">
                  <c:v>5.1019999999999985</c:v>
                </c:pt>
                <c:pt idx="13280">
                  <c:v>5.2560000000000002</c:v>
                </c:pt>
                <c:pt idx="13281">
                  <c:v>5.1360000000000001</c:v>
                </c:pt>
                <c:pt idx="13282">
                  <c:v>5.1499999999999995</c:v>
                </c:pt>
                <c:pt idx="13283">
                  <c:v>5.0199999999999996</c:v>
                </c:pt>
                <c:pt idx="13284">
                  <c:v>5.0979999999999945</c:v>
                </c:pt>
                <c:pt idx="13285">
                  <c:v>5.1459999999999955</c:v>
                </c:pt>
                <c:pt idx="13286">
                  <c:v>5.1599999999999975</c:v>
                </c:pt>
                <c:pt idx="13287">
                  <c:v>5.0960000000000001</c:v>
                </c:pt>
                <c:pt idx="13288">
                  <c:v>5.0510000000000002</c:v>
                </c:pt>
                <c:pt idx="13289">
                  <c:v>5.03</c:v>
                </c:pt>
                <c:pt idx="13290">
                  <c:v>5.0239999999999965</c:v>
                </c:pt>
                <c:pt idx="13291">
                  <c:v>5.1939999999999955</c:v>
                </c:pt>
                <c:pt idx="13292">
                  <c:v>5.0139999999999985</c:v>
                </c:pt>
                <c:pt idx="13293">
                  <c:v>4.9859999999999998</c:v>
                </c:pt>
                <c:pt idx="13294">
                  <c:v>5.0590000000000002</c:v>
                </c:pt>
                <c:pt idx="13295">
                  <c:v>4.96</c:v>
                </c:pt>
                <c:pt idx="13296">
                  <c:v>5.0219999999999985</c:v>
                </c:pt>
                <c:pt idx="13297">
                  <c:v>5.1619999999999955</c:v>
                </c:pt>
                <c:pt idx="13298">
                  <c:v>4.9589999999999996</c:v>
                </c:pt>
                <c:pt idx="13299">
                  <c:v>4.9080000000000004</c:v>
                </c:pt>
                <c:pt idx="13300">
                  <c:v>5.0060000000000002</c:v>
                </c:pt>
                <c:pt idx="13301">
                  <c:v>5.1549999999999914</c:v>
                </c:pt>
                <c:pt idx="13302">
                  <c:v>5.0339999999999998</c:v>
                </c:pt>
                <c:pt idx="13303">
                  <c:v>4.9290000000000003</c:v>
                </c:pt>
                <c:pt idx="13304">
                  <c:v>5.1779999999999955</c:v>
                </c:pt>
                <c:pt idx="13305">
                  <c:v>4.9009999999999998</c:v>
                </c:pt>
                <c:pt idx="13306">
                  <c:v>4.9530000000000003</c:v>
                </c:pt>
                <c:pt idx="13307">
                  <c:v>4.9109999999999996</c:v>
                </c:pt>
                <c:pt idx="13308">
                  <c:v>5.0549999999999926</c:v>
                </c:pt>
                <c:pt idx="13309">
                  <c:v>4.9000000000000004</c:v>
                </c:pt>
                <c:pt idx="13310">
                  <c:v>5.0049999999999955</c:v>
                </c:pt>
                <c:pt idx="13311">
                  <c:v>4.8730000000000002</c:v>
                </c:pt>
                <c:pt idx="13312">
                  <c:v>4.9509999999999996</c:v>
                </c:pt>
                <c:pt idx="13313">
                  <c:v>4.9580000000000002</c:v>
                </c:pt>
                <c:pt idx="13314">
                  <c:v>4.9210000000000003</c:v>
                </c:pt>
                <c:pt idx="13315">
                  <c:v>4.9610000000000003</c:v>
                </c:pt>
                <c:pt idx="13316">
                  <c:v>5.0309999999999997</c:v>
                </c:pt>
                <c:pt idx="13317">
                  <c:v>4.9089999999999998</c:v>
                </c:pt>
                <c:pt idx="13318">
                  <c:v>4.9180000000000001</c:v>
                </c:pt>
                <c:pt idx="13319">
                  <c:v>4.9870000000000001</c:v>
                </c:pt>
                <c:pt idx="13320">
                  <c:v>4.875</c:v>
                </c:pt>
                <c:pt idx="13321">
                  <c:v>4.7990000000000004</c:v>
                </c:pt>
                <c:pt idx="13322">
                  <c:v>4.8559999999999945</c:v>
                </c:pt>
                <c:pt idx="13323">
                  <c:v>4.9630000000000001</c:v>
                </c:pt>
                <c:pt idx="13324">
                  <c:v>4.8609999999999927</c:v>
                </c:pt>
                <c:pt idx="13325">
                  <c:v>4.8769999999999998</c:v>
                </c:pt>
                <c:pt idx="13326">
                  <c:v>5.0209999999999955</c:v>
                </c:pt>
                <c:pt idx="13327">
                  <c:v>4.782</c:v>
                </c:pt>
                <c:pt idx="13328">
                  <c:v>4.7939999999999996</c:v>
                </c:pt>
                <c:pt idx="13329">
                  <c:v>4.8179999999999916</c:v>
                </c:pt>
                <c:pt idx="13330">
                  <c:v>4.8439999999999985</c:v>
                </c:pt>
                <c:pt idx="13331">
                  <c:v>4.7960000000000003</c:v>
                </c:pt>
                <c:pt idx="13332">
                  <c:v>4.8689999999999927</c:v>
                </c:pt>
                <c:pt idx="13333">
                  <c:v>4.6710000000000003</c:v>
                </c:pt>
                <c:pt idx="13334">
                  <c:v>4.7519999999999998</c:v>
                </c:pt>
                <c:pt idx="13335">
                  <c:v>4.67</c:v>
                </c:pt>
                <c:pt idx="13336">
                  <c:v>4.79</c:v>
                </c:pt>
                <c:pt idx="13337">
                  <c:v>4.8549999999999933</c:v>
                </c:pt>
                <c:pt idx="13338">
                  <c:v>4.6919999999999975</c:v>
                </c:pt>
                <c:pt idx="13339">
                  <c:v>4.7869999999999999</c:v>
                </c:pt>
                <c:pt idx="13340">
                  <c:v>4.5789999999999997</c:v>
                </c:pt>
                <c:pt idx="13341">
                  <c:v>4.7229999999999945</c:v>
                </c:pt>
                <c:pt idx="13342">
                  <c:v>4.8380000000000001</c:v>
                </c:pt>
                <c:pt idx="13343">
                  <c:v>4.7350000000000003</c:v>
                </c:pt>
                <c:pt idx="13344">
                  <c:v>4.7030000000000003</c:v>
                </c:pt>
                <c:pt idx="13345">
                  <c:v>4.7919999999999998</c:v>
                </c:pt>
                <c:pt idx="13346">
                  <c:v>4.7329999999999997</c:v>
                </c:pt>
                <c:pt idx="13347">
                  <c:v>4.6059999999999945</c:v>
                </c:pt>
                <c:pt idx="13348">
                  <c:v>4.7699999999999996</c:v>
                </c:pt>
                <c:pt idx="13349">
                  <c:v>4.7249999999999917</c:v>
                </c:pt>
                <c:pt idx="13350">
                  <c:v>4.6339999999999995</c:v>
                </c:pt>
                <c:pt idx="13351">
                  <c:v>4.952</c:v>
                </c:pt>
                <c:pt idx="13352">
                  <c:v>4.6879999999999926</c:v>
                </c:pt>
                <c:pt idx="13353">
                  <c:v>4.875</c:v>
                </c:pt>
                <c:pt idx="13354">
                  <c:v>4.7080000000000002</c:v>
                </c:pt>
                <c:pt idx="13355">
                  <c:v>4.7290000000000001</c:v>
                </c:pt>
                <c:pt idx="13356">
                  <c:v>4.5919999999999996</c:v>
                </c:pt>
                <c:pt idx="13357">
                  <c:v>4.7439999999999998</c:v>
                </c:pt>
                <c:pt idx="13358">
                  <c:v>4.6589999999999945</c:v>
                </c:pt>
                <c:pt idx="13359">
                  <c:v>4.6249999999999885</c:v>
                </c:pt>
                <c:pt idx="13360">
                  <c:v>4.5269999999999975</c:v>
                </c:pt>
                <c:pt idx="13361">
                  <c:v>4.5639999999999965</c:v>
                </c:pt>
                <c:pt idx="13362">
                  <c:v>4.5720000000000001</c:v>
                </c:pt>
                <c:pt idx="13363">
                  <c:v>4.5890000000000004</c:v>
                </c:pt>
                <c:pt idx="13364">
                  <c:v>4.5490000000000004</c:v>
                </c:pt>
                <c:pt idx="13365">
                  <c:v>4.6189999999999927</c:v>
                </c:pt>
                <c:pt idx="13366">
                  <c:v>4.5990000000000002</c:v>
                </c:pt>
                <c:pt idx="13367">
                  <c:v>4.5979999999999945</c:v>
                </c:pt>
                <c:pt idx="13368">
                  <c:v>4.4800000000000004</c:v>
                </c:pt>
                <c:pt idx="13369">
                  <c:v>4.5219999999999985</c:v>
                </c:pt>
                <c:pt idx="13370">
                  <c:v>4.5430000000000001</c:v>
                </c:pt>
                <c:pt idx="13371">
                  <c:v>4.6939999999999955</c:v>
                </c:pt>
                <c:pt idx="13372">
                  <c:v>4.5139999999999985</c:v>
                </c:pt>
                <c:pt idx="13373">
                  <c:v>4.63</c:v>
                </c:pt>
                <c:pt idx="13374">
                  <c:v>4.4370000000000003</c:v>
                </c:pt>
                <c:pt idx="13375">
                  <c:v>4.4509999999999996</c:v>
                </c:pt>
                <c:pt idx="13376">
                  <c:v>4.7510000000000003</c:v>
                </c:pt>
                <c:pt idx="13377">
                  <c:v>4.673</c:v>
                </c:pt>
                <c:pt idx="13378">
                  <c:v>4.6289999999999916</c:v>
                </c:pt>
                <c:pt idx="13379">
                  <c:v>4.556</c:v>
                </c:pt>
                <c:pt idx="13380">
                  <c:v>4.5229999999999926</c:v>
                </c:pt>
                <c:pt idx="13381">
                  <c:v>4.5209999999999955</c:v>
                </c:pt>
                <c:pt idx="13382">
                  <c:v>4.4820000000000002</c:v>
                </c:pt>
                <c:pt idx="13383">
                  <c:v>4.5259999999999945</c:v>
                </c:pt>
                <c:pt idx="13384">
                  <c:v>4.5330000000000004</c:v>
                </c:pt>
                <c:pt idx="13385">
                  <c:v>4.4870000000000001</c:v>
                </c:pt>
                <c:pt idx="13386">
                  <c:v>4.5209999999999955</c:v>
                </c:pt>
                <c:pt idx="13387">
                  <c:v>4.5289999999999955</c:v>
                </c:pt>
                <c:pt idx="13388">
                  <c:v>4.49</c:v>
                </c:pt>
                <c:pt idx="13389">
                  <c:v>4.3979999999999926</c:v>
                </c:pt>
                <c:pt idx="13390">
                  <c:v>4.57</c:v>
                </c:pt>
                <c:pt idx="13391">
                  <c:v>4.4420000000000002</c:v>
                </c:pt>
                <c:pt idx="13392">
                  <c:v>4.3919999999999995</c:v>
                </c:pt>
                <c:pt idx="13393">
                  <c:v>4.6509999999999945</c:v>
                </c:pt>
                <c:pt idx="13394">
                  <c:v>4.5810000000000004</c:v>
                </c:pt>
                <c:pt idx="13395">
                  <c:v>4.5339999999999998</c:v>
                </c:pt>
                <c:pt idx="13396">
                  <c:v>4.6019999999999985</c:v>
                </c:pt>
                <c:pt idx="13397">
                  <c:v>4.4390000000000081</c:v>
                </c:pt>
                <c:pt idx="13398">
                  <c:v>4.5149999999999926</c:v>
                </c:pt>
                <c:pt idx="13399">
                  <c:v>4.399</c:v>
                </c:pt>
                <c:pt idx="13400">
                  <c:v>4.484</c:v>
                </c:pt>
                <c:pt idx="13401">
                  <c:v>4.4480000000000004</c:v>
                </c:pt>
                <c:pt idx="13402">
                  <c:v>4.5949999999999926</c:v>
                </c:pt>
                <c:pt idx="13403">
                  <c:v>4.5639999999999965</c:v>
                </c:pt>
                <c:pt idx="13404">
                  <c:v>4.4320000000000004</c:v>
                </c:pt>
                <c:pt idx="13405">
                  <c:v>4.5810000000000004</c:v>
                </c:pt>
                <c:pt idx="13406">
                  <c:v>4.5350000000000001</c:v>
                </c:pt>
                <c:pt idx="13407">
                  <c:v>4.42</c:v>
                </c:pt>
                <c:pt idx="13408">
                  <c:v>4.4189999999999996</c:v>
                </c:pt>
                <c:pt idx="13409">
                  <c:v>4.4729999999999999</c:v>
                </c:pt>
                <c:pt idx="13410">
                  <c:v>4.4850000000000003</c:v>
                </c:pt>
                <c:pt idx="13411">
                  <c:v>4.4219999999999997</c:v>
                </c:pt>
                <c:pt idx="13412">
                  <c:v>4.468</c:v>
                </c:pt>
                <c:pt idx="13413">
                  <c:v>4.4939999999999998</c:v>
                </c:pt>
                <c:pt idx="13414">
                  <c:v>4.3849999999999945</c:v>
                </c:pt>
                <c:pt idx="13415">
                  <c:v>4.4930000000000003</c:v>
                </c:pt>
                <c:pt idx="13416">
                  <c:v>4.3730000000000002</c:v>
                </c:pt>
                <c:pt idx="13417">
                  <c:v>4.5649999999999933</c:v>
                </c:pt>
                <c:pt idx="13418">
                  <c:v>4.5939999999999985</c:v>
                </c:pt>
                <c:pt idx="13419">
                  <c:v>4.4829999999999997</c:v>
                </c:pt>
                <c:pt idx="13420">
                  <c:v>4.4749999999999996</c:v>
                </c:pt>
                <c:pt idx="13421">
                  <c:v>4.569</c:v>
                </c:pt>
                <c:pt idx="13422">
                  <c:v>4.5810000000000004</c:v>
                </c:pt>
                <c:pt idx="13423">
                  <c:v>4.4580000000000002</c:v>
                </c:pt>
                <c:pt idx="13424">
                  <c:v>4.3959999999999955</c:v>
                </c:pt>
                <c:pt idx="13425">
                  <c:v>4.508</c:v>
                </c:pt>
                <c:pt idx="13426">
                  <c:v>4.5449999999999955</c:v>
                </c:pt>
                <c:pt idx="13427">
                  <c:v>4.5339999999999998</c:v>
                </c:pt>
                <c:pt idx="13428">
                  <c:v>4.4669999999999996</c:v>
                </c:pt>
                <c:pt idx="13429">
                  <c:v>4.4829999999999997</c:v>
                </c:pt>
                <c:pt idx="13430">
                  <c:v>4.532</c:v>
                </c:pt>
                <c:pt idx="13431">
                  <c:v>4.5019999999999998</c:v>
                </c:pt>
                <c:pt idx="13432">
                  <c:v>4.4710000000000081</c:v>
                </c:pt>
                <c:pt idx="13433">
                  <c:v>4.6909999999999945</c:v>
                </c:pt>
                <c:pt idx="13434">
                  <c:v>4.4960000000000004</c:v>
                </c:pt>
                <c:pt idx="13435">
                  <c:v>4.508</c:v>
                </c:pt>
                <c:pt idx="13436">
                  <c:v>4.6099999999999985</c:v>
                </c:pt>
                <c:pt idx="13437">
                  <c:v>4.4950000000000001</c:v>
                </c:pt>
                <c:pt idx="13438">
                  <c:v>4.734</c:v>
                </c:pt>
                <c:pt idx="13439">
                  <c:v>4.5119999999999996</c:v>
                </c:pt>
                <c:pt idx="13440">
                  <c:v>4.5819999999999999</c:v>
                </c:pt>
                <c:pt idx="13441">
                  <c:v>4.6529999999999916</c:v>
                </c:pt>
                <c:pt idx="13442">
                  <c:v>4.6169999999999956</c:v>
                </c:pt>
                <c:pt idx="13443">
                  <c:v>4.5219999999999985</c:v>
                </c:pt>
                <c:pt idx="13444">
                  <c:v>4.5490000000000004</c:v>
                </c:pt>
                <c:pt idx="13445">
                  <c:v>4.7359999999999998</c:v>
                </c:pt>
                <c:pt idx="13446">
                  <c:v>4.6979999999999933</c:v>
                </c:pt>
                <c:pt idx="13447">
                  <c:v>4.6549999999999914</c:v>
                </c:pt>
                <c:pt idx="13448">
                  <c:v>4.4809999999999999</c:v>
                </c:pt>
                <c:pt idx="13449">
                  <c:v>4.5519999999999996</c:v>
                </c:pt>
                <c:pt idx="13450">
                  <c:v>4.5279999999999916</c:v>
                </c:pt>
                <c:pt idx="13451">
                  <c:v>4.4700000000000024</c:v>
                </c:pt>
                <c:pt idx="13452">
                  <c:v>4.5860000000000003</c:v>
                </c:pt>
                <c:pt idx="13453">
                  <c:v>4.5469999999999997</c:v>
                </c:pt>
                <c:pt idx="13454">
                  <c:v>4.5709999999999997</c:v>
                </c:pt>
                <c:pt idx="13455">
                  <c:v>4.6179999999999914</c:v>
                </c:pt>
                <c:pt idx="13456">
                  <c:v>4.6589999999999945</c:v>
                </c:pt>
                <c:pt idx="13457">
                  <c:v>4.4779999999999998</c:v>
                </c:pt>
                <c:pt idx="13458">
                  <c:v>4.5939999999999985</c:v>
                </c:pt>
                <c:pt idx="13459">
                  <c:v>4.649</c:v>
                </c:pt>
                <c:pt idx="13460">
                  <c:v>4.6219999999999946</c:v>
                </c:pt>
                <c:pt idx="13461">
                  <c:v>4.5380000000000003</c:v>
                </c:pt>
                <c:pt idx="13462">
                  <c:v>4.6569999999999965</c:v>
                </c:pt>
                <c:pt idx="13463">
                  <c:v>4.5449999999999955</c:v>
                </c:pt>
                <c:pt idx="13464">
                  <c:v>4.5269999999999975</c:v>
                </c:pt>
                <c:pt idx="13465">
                  <c:v>4.6039999999999965</c:v>
                </c:pt>
                <c:pt idx="13466">
                  <c:v>4.7130000000000001</c:v>
                </c:pt>
                <c:pt idx="13467">
                  <c:v>4.6249999999999885</c:v>
                </c:pt>
                <c:pt idx="13468">
                  <c:v>4.6849999999999916</c:v>
                </c:pt>
                <c:pt idx="13469">
                  <c:v>4.6139999999999946</c:v>
                </c:pt>
                <c:pt idx="13470">
                  <c:v>4.6310000000000002</c:v>
                </c:pt>
                <c:pt idx="13471">
                  <c:v>4.5539999999999985</c:v>
                </c:pt>
                <c:pt idx="13472">
                  <c:v>4.7919999999999998</c:v>
                </c:pt>
                <c:pt idx="13473">
                  <c:v>4.7320000000000002</c:v>
                </c:pt>
                <c:pt idx="13474">
                  <c:v>4.7030000000000003</c:v>
                </c:pt>
                <c:pt idx="13475">
                  <c:v>4.5510000000000002</c:v>
                </c:pt>
                <c:pt idx="13476">
                  <c:v>4.6129999999999933</c:v>
                </c:pt>
                <c:pt idx="13477">
                  <c:v>4.6429999999999945</c:v>
                </c:pt>
                <c:pt idx="13478">
                  <c:v>4.5619999999999985</c:v>
                </c:pt>
                <c:pt idx="13479">
                  <c:v>4.6669999999999945</c:v>
                </c:pt>
                <c:pt idx="13480">
                  <c:v>4.71</c:v>
                </c:pt>
                <c:pt idx="13481">
                  <c:v>4.7190000000000003</c:v>
                </c:pt>
                <c:pt idx="13482">
                  <c:v>4.7859999999999996</c:v>
                </c:pt>
                <c:pt idx="13483">
                  <c:v>4.6779999999999955</c:v>
                </c:pt>
                <c:pt idx="13484">
                  <c:v>4.74</c:v>
                </c:pt>
                <c:pt idx="13485">
                  <c:v>4.6469999999999985</c:v>
                </c:pt>
                <c:pt idx="13486">
                  <c:v>4.6399999999999997</c:v>
                </c:pt>
                <c:pt idx="13487">
                  <c:v>4.9039999999999999</c:v>
                </c:pt>
                <c:pt idx="13488">
                  <c:v>4.633</c:v>
                </c:pt>
                <c:pt idx="13489">
                  <c:v>4.6119999999999965</c:v>
                </c:pt>
                <c:pt idx="13490">
                  <c:v>4.7300000000000004</c:v>
                </c:pt>
                <c:pt idx="13491">
                  <c:v>4.835</c:v>
                </c:pt>
                <c:pt idx="13492">
                  <c:v>4.6939999999999955</c:v>
                </c:pt>
                <c:pt idx="13493">
                  <c:v>4.6649999999999885</c:v>
                </c:pt>
                <c:pt idx="13494">
                  <c:v>4.8780000000000001</c:v>
                </c:pt>
                <c:pt idx="13495">
                  <c:v>4.8579999999999917</c:v>
                </c:pt>
                <c:pt idx="13496">
                  <c:v>4.8419999999999996</c:v>
                </c:pt>
                <c:pt idx="13497">
                  <c:v>4.7770000000000001</c:v>
                </c:pt>
                <c:pt idx="13498">
                  <c:v>4.8339999999999996</c:v>
                </c:pt>
                <c:pt idx="13499">
                  <c:v>4.8249999999999913</c:v>
                </c:pt>
                <c:pt idx="13500">
                  <c:v>4.8319999999999999</c:v>
                </c:pt>
                <c:pt idx="13501">
                  <c:v>4.79</c:v>
                </c:pt>
                <c:pt idx="13502">
                  <c:v>4.7709999999999999</c:v>
                </c:pt>
                <c:pt idx="13503">
                  <c:v>4.7359999999999998</c:v>
                </c:pt>
                <c:pt idx="13504">
                  <c:v>4.798</c:v>
                </c:pt>
                <c:pt idx="13505">
                  <c:v>4.7569999999999997</c:v>
                </c:pt>
                <c:pt idx="13506">
                  <c:v>4.8269999999999955</c:v>
                </c:pt>
                <c:pt idx="13507">
                  <c:v>4.8330000000000002</c:v>
                </c:pt>
                <c:pt idx="13508">
                  <c:v>4.7720000000000002</c:v>
                </c:pt>
                <c:pt idx="13509">
                  <c:v>4.7530000000000001</c:v>
                </c:pt>
                <c:pt idx="13510">
                  <c:v>4.9359999999999999</c:v>
                </c:pt>
                <c:pt idx="13511">
                  <c:v>4.8899999999999997</c:v>
                </c:pt>
                <c:pt idx="13512">
                  <c:v>4.8099999999999996</c:v>
                </c:pt>
                <c:pt idx="13513">
                  <c:v>4.8039999999999985</c:v>
                </c:pt>
                <c:pt idx="13514">
                  <c:v>4.9580000000000002</c:v>
                </c:pt>
                <c:pt idx="13515">
                  <c:v>4.8869999999999996</c:v>
                </c:pt>
                <c:pt idx="13516">
                  <c:v>4.9160000000000004</c:v>
                </c:pt>
                <c:pt idx="13517">
                  <c:v>4.9409999999999998</c:v>
                </c:pt>
                <c:pt idx="13518">
                  <c:v>4.9130000000000003</c:v>
                </c:pt>
                <c:pt idx="13519">
                  <c:v>4.8249999999999913</c:v>
                </c:pt>
                <c:pt idx="13520">
                  <c:v>4.8319999999999999</c:v>
                </c:pt>
                <c:pt idx="13521">
                  <c:v>4.7080000000000002</c:v>
                </c:pt>
                <c:pt idx="13522">
                  <c:v>4.8549999999999933</c:v>
                </c:pt>
                <c:pt idx="13523">
                  <c:v>4.8710000000000004</c:v>
                </c:pt>
                <c:pt idx="13524">
                  <c:v>4.8739999999999997</c:v>
                </c:pt>
                <c:pt idx="13525">
                  <c:v>4.8739999999999997</c:v>
                </c:pt>
                <c:pt idx="13526">
                  <c:v>4.8730000000000002</c:v>
                </c:pt>
                <c:pt idx="13527">
                  <c:v>4.8879999999999955</c:v>
                </c:pt>
                <c:pt idx="13528">
                  <c:v>4.9300000000000024</c:v>
                </c:pt>
                <c:pt idx="13529">
                  <c:v>4.9649999999999945</c:v>
                </c:pt>
                <c:pt idx="13530">
                  <c:v>4.9509999999999996</c:v>
                </c:pt>
                <c:pt idx="13531">
                  <c:v>4.8860000000000001</c:v>
                </c:pt>
                <c:pt idx="13532">
                  <c:v>4.95</c:v>
                </c:pt>
                <c:pt idx="13533">
                  <c:v>5.0019999999999998</c:v>
                </c:pt>
                <c:pt idx="13534">
                  <c:v>5.0049999999999955</c:v>
                </c:pt>
                <c:pt idx="13535">
                  <c:v>4.9539999999999997</c:v>
                </c:pt>
                <c:pt idx="13536">
                  <c:v>4.9050000000000002</c:v>
                </c:pt>
                <c:pt idx="13537">
                  <c:v>5.0030000000000001</c:v>
                </c:pt>
                <c:pt idx="13538">
                  <c:v>5.2779999999999996</c:v>
                </c:pt>
                <c:pt idx="13539">
                  <c:v>5.1079999999999917</c:v>
                </c:pt>
                <c:pt idx="13540">
                  <c:v>4.8169999999999975</c:v>
                </c:pt>
                <c:pt idx="13541">
                  <c:v>5.0129999999999955</c:v>
                </c:pt>
                <c:pt idx="13542">
                  <c:v>5.07</c:v>
                </c:pt>
                <c:pt idx="13543">
                  <c:v>4.9300000000000024</c:v>
                </c:pt>
                <c:pt idx="13544">
                  <c:v>5.0309999999999997</c:v>
                </c:pt>
                <c:pt idx="13545">
                  <c:v>4.9450000000000003</c:v>
                </c:pt>
                <c:pt idx="13546">
                  <c:v>5.1429999999999945</c:v>
                </c:pt>
                <c:pt idx="13547">
                  <c:v>5.05</c:v>
                </c:pt>
                <c:pt idx="13548">
                  <c:v>5.2190000000000003</c:v>
                </c:pt>
                <c:pt idx="13549">
                  <c:v>4.9960000000000004</c:v>
                </c:pt>
                <c:pt idx="13550">
                  <c:v>5.0179999999999945</c:v>
                </c:pt>
                <c:pt idx="13551">
                  <c:v>5.0830000000000002</c:v>
                </c:pt>
                <c:pt idx="13552">
                  <c:v>5.2</c:v>
                </c:pt>
                <c:pt idx="13553">
                  <c:v>4.984</c:v>
                </c:pt>
                <c:pt idx="13554">
                  <c:v>4.9960000000000004</c:v>
                </c:pt>
                <c:pt idx="13555">
                  <c:v>5.085</c:v>
                </c:pt>
                <c:pt idx="13556">
                  <c:v>5.1179999999999914</c:v>
                </c:pt>
                <c:pt idx="13557">
                  <c:v>4.9969999999999999</c:v>
                </c:pt>
                <c:pt idx="13558">
                  <c:v>4.9770000000000003</c:v>
                </c:pt>
                <c:pt idx="13559">
                  <c:v>5.0669999999999975</c:v>
                </c:pt>
                <c:pt idx="13560">
                  <c:v>5.2139999999999995</c:v>
                </c:pt>
                <c:pt idx="13561">
                  <c:v>5.1390000000000002</c:v>
                </c:pt>
                <c:pt idx="13562">
                  <c:v>5.101</c:v>
                </c:pt>
                <c:pt idx="13563">
                  <c:v>5.0359999999999996</c:v>
                </c:pt>
                <c:pt idx="13564">
                  <c:v>5.1919999999999975</c:v>
                </c:pt>
                <c:pt idx="13565">
                  <c:v>5.218</c:v>
                </c:pt>
                <c:pt idx="13566">
                  <c:v>5.1049999999999933</c:v>
                </c:pt>
                <c:pt idx="13567">
                  <c:v>5.1269999999999945</c:v>
                </c:pt>
                <c:pt idx="13568">
                  <c:v>5.1899999999999995</c:v>
                </c:pt>
                <c:pt idx="13569">
                  <c:v>5.0730000000000004</c:v>
                </c:pt>
                <c:pt idx="13570">
                  <c:v>5.141</c:v>
                </c:pt>
                <c:pt idx="13571">
                  <c:v>5.1790000000000003</c:v>
                </c:pt>
                <c:pt idx="13572">
                  <c:v>5.1219999999999946</c:v>
                </c:pt>
                <c:pt idx="13573">
                  <c:v>5.17</c:v>
                </c:pt>
                <c:pt idx="13574">
                  <c:v>5.226</c:v>
                </c:pt>
                <c:pt idx="13575">
                  <c:v>5.1790000000000003</c:v>
                </c:pt>
                <c:pt idx="13576">
                  <c:v>5.1139999999999946</c:v>
                </c:pt>
                <c:pt idx="13577">
                  <c:v>5.04</c:v>
                </c:pt>
                <c:pt idx="13578">
                  <c:v>5.1599999999999975</c:v>
                </c:pt>
                <c:pt idx="13579">
                  <c:v>5.1360000000000001</c:v>
                </c:pt>
                <c:pt idx="13580">
                  <c:v>5.1109999999999927</c:v>
                </c:pt>
                <c:pt idx="13581">
                  <c:v>5.1059999999999945</c:v>
                </c:pt>
                <c:pt idx="13582">
                  <c:v>5.2329999999999997</c:v>
                </c:pt>
                <c:pt idx="13583">
                  <c:v>5.0830000000000002</c:v>
                </c:pt>
                <c:pt idx="13584">
                  <c:v>5.1119999999999965</c:v>
                </c:pt>
                <c:pt idx="13585">
                  <c:v>5.2560000000000002</c:v>
                </c:pt>
                <c:pt idx="13586">
                  <c:v>5.1269999999999945</c:v>
                </c:pt>
                <c:pt idx="13587">
                  <c:v>5.2389999999999999</c:v>
                </c:pt>
                <c:pt idx="13588">
                  <c:v>5.2809999999999997</c:v>
                </c:pt>
                <c:pt idx="13589">
                  <c:v>5.2869999999999999</c:v>
                </c:pt>
                <c:pt idx="13590">
                  <c:v>5.1769999999999996</c:v>
                </c:pt>
                <c:pt idx="13591">
                  <c:v>5.2009999999999996</c:v>
                </c:pt>
                <c:pt idx="13592">
                  <c:v>5.149</c:v>
                </c:pt>
                <c:pt idx="13593">
                  <c:v>5.1890000000000001</c:v>
                </c:pt>
                <c:pt idx="13594">
                  <c:v>5.1609999999999916</c:v>
                </c:pt>
                <c:pt idx="13595">
                  <c:v>5.1229999999999913</c:v>
                </c:pt>
                <c:pt idx="13596">
                  <c:v>5.1419999999999995</c:v>
                </c:pt>
                <c:pt idx="13597">
                  <c:v>5.2519999999999998</c:v>
                </c:pt>
                <c:pt idx="13598">
                  <c:v>5.5919999999999996</c:v>
                </c:pt>
                <c:pt idx="13599">
                  <c:v>5.3760000000000003</c:v>
                </c:pt>
                <c:pt idx="13600">
                  <c:v>5.2359999999999998</c:v>
                </c:pt>
                <c:pt idx="13601">
                  <c:v>5.109</c:v>
                </c:pt>
                <c:pt idx="13602">
                  <c:v>5.2770000000000001</c:v>
                </c:pt>
                <c:pt idx="13603">
                  <c:v>5.2039999999999997</c:v>
                </c:pt>
                <c:pt idx="13604">
                  <c:v>5.1519999999999975</c:v>
                </c:pt>
                <c:pt idx="13605">
                  <c:v>5.319</c:v>
                </c:pt>
                <c:pt idx="13606">
                  <c:v>5.1969999999999965</c:v>
                </c:pt>
                <c:pt idx="13607">
                  <c:v>5.2839999999999998</c:v>
                </c:pt>
                <c:pt idx="13608">
                  <c:v>5.2409999999999997</c:v>
                </c:pt>
                <c:pt idx="13609">
                  <c:v>5.2149999999999945</c:v>
                </c:pt>
                <c:pt idx="13610">
                  <c:v>5.2139999999999995</c:v>
                </c:pt>
                <c:pt idx="13611">
                  <c:v>5.0939999999999985</c:v>
                </c:pt>
                <c:pt idx="13612">
                  <c:v>5.218</c:v>
                </c:pt>
                <c:pt idx="13613">
                  <c:v>5.2210000000000001</c:v>
                </c:pt>
                <c:pt idx="13614">
                  <c:v>5.1919999999999975</c:v>
                </c:pt>
                <c:pt idx="13615">
                  <c:v>5.266</c:v>
                </c:pt>
                <c:pt idx="13616">
                  <c:v>5.1129999999999933</c:v>
                </c:pt>
                <c:pt idx="13617">
                  <c:v>5.18</c:v>
                </c:pt>
                <c:pt idx="13618">
                  <c:v>5.1979999999999933</c:v>
                </c:pt>
                <c:pt idx="13619">
                  <c:v>5.2700000000000014</c:v>
                </c:pt>
                <c:pt idx="13620">
                  <c:v>5.1749999999999945</c:v>
                </c:pt>
                <c:pt idx="13621">
                  <c:v>5.2359999999999998</c:v>
                </c:pt>
                <c:pt idx="13622">
                  <c:v>5.1099999999999985</c:v>
                </c:pt>
                <c:pt idx="13623">
                  <c:v>5.0629999999999926</c:v>
                </c:pt>
                <c:pt idx="13624">
                  <c:v>5.1849999999999916</c:v>
                </c:pt>
                <c:pt idx="13625">
                  <c:v>5.2249999999999917</c:v>
                </c:pt>
                <c:pt idx="13626">
                  <c:v>5.1469999999999985</c:v>
                </c:pt>
                <c:pt idx="13627">
                  <c:v>5.1719999999999997</c:v>
                </c:pt>
                <c:pt idx="13628">
                  <c:v>5.1469999999999985</c:v>
                </c:pt>
                <c:pt idx="13629">
                  <c:v>5.1029999999999927</c:v>
                </c:pt>
                <c:pt idx="13630">
                  <c:v>5.1469999999999985</c:v>
                </c:pt>
                <c:pt idx="13631">
                  <c:v>5.0910000000000002</c:v>
                </c:pt>
                <c:pt idx="13632">
                  <c:v>5.1209999999999933</c:v>
                </c:pt>
                <c:pt idx="13633">
                  <c:v>5.1129999999999933</c:v>
                </c:pt>
                <c:pt idx="13634">
                  <c:v>5.1109999999999927</c:v>
                </c:pt>
                <c:pt idx="13635">
                  <c:v>5.2510000000000003</c:v>
                </c:pt>
                <c:pt idx="13636">
                  <c:v>5.1689999999999916</c:v>
                </c:pt>
                <c:pt idx="13637">
                  <c:v>5.1499999999999995</c:v>
                </c:pt>
                <c:pt idx="13638">
                  <c:v>5.2060000000000004</c:v>
                </c:pt>
                <c:pt idx="13639">
                  <c:v>5.18</c:v>
                </c:pt>
                <c:pt idx="13640">
                  <c:v>5.1949999999999914</c:v>
                </c:pt>
                <c:pt idx="13641">
                  <c:v>5.0199999999999996</c:v>
                </c:pt>
                <c:pt idx="13642">
                  <c:v>5.0789999999999997</c:v>
                </c:pt>
                <c:pt idx="13643">
                  <c:v>5.2190000000000003</c:v>
                </c:pt>
                <c:pt idx="13644">
                  <c:v>5.1349999999999945</c:v>
                </c:pt>
                <c:pt idx="13645">
                  <c:v>5.0510000000000002</c:v>
                </c:pt>
                <c:pt idx="13646">
                  <c:v>5.0990000000000002</c:v>
                </c:pt>
                <c:pt idx="13647">
                  <c:v>5.0839999999999996</c:v>
                </c:pt>
                <c:pt idx="13648">
                  <c:v>5.1819999999999995</c:v>
                </c:pt>
                <c:pt idx="13649">
                  <c:v>5.1119999999999965</c:v>
                </c:pt>
                <c:pt idx="13650">
                  <c:v>4.99</c:v>
                </c:pt>
                <c:pt idx="13651">
                  <c:v>5.1449999999999916</c:v>
                </c:pt>
                <c:pt idx="13652">
                  <c:v>5.0259999999999945</c:v>
                </c:pt>
                <c:pt idx="13653">
                  <c:v>5.085</c:v>
                </c:pt>
                <c:pt idx="13654">
                  <c:v>5.0279999999999916</c:v>
                </c:pt>
                <c:pt idx="13655">
                  <c:v>5.1549999999999914</c:v>
                </c:pt>
                <c:pt idx="13656">
                  <c:v>5.1969999999999965</c:v>
                </c:pt>
                <c:pt idx="13657">
                  <c:v>4.9279999999999955</c:v>
                </c:pt>
                <c:pt idx="13658">
                  <c:v>5.0169999999999995</c:v>
                </c:pt>
                <c:pt idx="13659">
                  <c:v>4.9809999999999999</c:v>
                </c:pt>
                <c:pt idx="13660">
                  <c:v>5.1390000000000002</c:v>
                </c:pt>
                <c:pt idx="13661">
                  <c:v>4.9610000000000003</c:v>
                </c:pt>
                <c:pt idx="13662">
                  <c:v>5.04</c:v>
                </c:pt>
                <c:pt idx="13663">
                  <c:v>5.1139999999999946</c:v>
                </c:pt>
                <c:pt idx="13664">
                  <c:v>4.9340000000000002</c:v>
                </c:pt>
                <c:pt idx="13665">
                  <c:v>5.0249999999999932</c:v>
                </c:pt>
                <c:pt idx="13666">
                  <c:v>4.9340000000000002</c:v>
                </c:pt>
                <c:pt idx="13667">
                  <c:v>4.9480000000000004</c:v>
                </c:pt>
                <c:pt idx="13668">
                  <c:v>4.9139999999999997</c:v>
                </c:pt>
                <c:pt idx="13669">
                  <c:v>4.9960000000000004</c:v>
                </c:pt>
                <c:pt idx="13670">
                  <c:v>4.9939999999999998</c:v>
                </c:pt>
                <c:pt idx="13671">
                  <c:v>4.9569999999999999</c:v>
                </c:pt>
                <c:pt idx="13672">
                  <c:v>4.8899999999999997</c:v>
                </c:pt>
                <c:pt idx="13673">
                  <c:v>4.8969999999999985</c:v>
                </c:pt>
                <c:pt idx="13674">
                  <c:v>4.7889999999999997</c:v>
                </c:pt>
                <c:pt idx="13675">
                  <c:v>4.8</c:v>
                </c:pt>
                <c:pt idx="13676">
                  <c:v>4.9169999999999998</c:v>
                </c:pt>
                <c:pt idx="13677">
                  <c:v>4.9729999999999999</c:v>
                </c:pt>
                <c:pt idx="13678">
                  <c:v>4.8129999999999926</c:v>
                </c:pt>
                <c:pt idx="13679">
                  <c:v>4.8310000000000004</c:v>
                </c:pt>
                <c:pt idx="13680">
                  <c:v>4.8929999999999945</c:v>
                </c:pt>
                <c:pt idx="13681">
                  <c:v>4.88</c:v>
                </c:pt>
                <c:pt idx="13682">
                  <c:v>4.9210000000000003</c:v>
                </c:pt>
                <c:pt idx="13683">
                  <c:v>4.9489999999999998</c:v>
                </c:pt>
                <c:pt idx="13684">
                  <c:v>4.8849999999999945</c:v>
                </c:pt>
                <c:pt idx="13685">
                  <c:v>4.9020000000000001</c:v>
                </c:pt>
                <c:pt idx="13686">
                  <c:v>4.7949999999999955</c:v>
                </c:pt>
                <c:pt idx="13687">
                  <c:v>4.8229999999999933</c:v>
                </c:pt>
                <c:pt idx="13688">
                  <c:v>4.6879999999999926</c:v>
                </c:pt>
                <c:pt idx="13689">
                  <c:v>4.7489999999999997</c:v>
                </c:pt>
                <c:pt idx="13690">
                  <c:v>4.7050000000000001</c:v>
                </c:pt>
                <c:pt idx="13691">
                  <c:v>4.8029999999999955</c:v>
                </c:pt>
                <c:pt idx="13692">
                  <c:v>4.8449999999999926</c:v>
                </c:pt>
                <c:pt idx="13693">
                  <c:v>4.8390000000000004</c:v>
                </c:pt>
                <c:pt idx="13694">
                  <c:v>4.7569999999999997</c:v>
                </c:pt>
                <c:pt idx="13695">
                  <c:v>4.8310000000000004</c:v>
                </c:pt>
                <c:pt idx="13696">
                  <c:v>4.8490000000000002</c:v>
                </c:pt>
                <c:pt idx="13697">
                  <c:v>4.6689999999999916</c:v>
                </c:pt>
                <c:pt idx="13698">
                  <c:v>4.7949999999999955</c:v>
                </c:pt>
                <c:pt idx="13699">
                  <c:v>5.0049999999999955</c:v>
                </c:pt>
                <c:pt idx="13700">
                  <c:v>4.9300000000000024</c:v>
                </c:pt>
                <c:pt idx="13701">
                  <c:v>4.6979999999999933</c:v>
                </c:pt>
                <c:pt idx="13702">
                  <c:v>4.6869999999999985</c:v>
                </c:pt>
                <c:pt idx="13703">
                  <c:v>4.8219999999999965</c:v>
                </c:pt>
                <c:pt idx="13704">
                  <c:v>4.74</c:v>
                </c:pt>
                <c:pt idx="13705">
                  <c:v>4.7309999999999999</c:v>
                </c:pt>
                <c:pt idx="13706">
                  <c:v>4.8159999999999945</c:v>
                </c:pt>
                <c:pt idx="13707">
                  <c:v>4.8179999999999916</c:v>
                </c:pt>
                <c:pt idx="13708">
                  <c:v>4.6539999999999955</c:v>
                </c:pt>
                <c:pt idx="13709">
                  <c:v>4.633</c:v>
                </c:pt>
                <c:pt idx="13710">
                  <c:v>4.6760000000000002</c:v>
                </c:pt>
                <c:pt idx="13711">
                  <c:v>4.7469999999999999</c:v>
                </c:pt>
                <c:pt idx="13712">
                  <c:v>4.7050000000000001</c:v>
                </c:pt>
                <c:pt idx="13713">
                  <c:v>4.7229999999999945</c:v>
                </c:pt>
                <c:pt idx="13714">
                  <c:v>4.5960000000000001</c:v>
                </c:pt>
                <c:pt idx="13715">
                  <c:v>4.5669999999999975</c:v>
                </c:pt>
                <c:pt idx="13716">
                  <c:v>4.5780000000000003</c:v>
                </c:pt>
                <c:pt idx="13717">
                  <c:v>4.6239999999999917</c:v>
                </c:pt>
                <c:pt idx="13718">
                  <c:v>4.5129999999999955</c:v>
                </c:pt>
                <c:pt idx="13719">
                  <c:v>4.7219999999999995</c:v>
                </c:pt>
                <c:pt idx="13720">
                  <c:v>4.8199999999999985</c:v>
                </c:pt>
                <c:pt idx="13721">
                  <c:v>4.5669999999999975</c:v>
                </c:pt>
                <c:pt idx="13722">
                  <c:v>4.5389999999999997</c:v>
                </c:pt>
                <c:pt idx="13723">
                  <c:v>4.6829999999999945</c:v>
                </c:pt>
                <c:pt idx="13724">
                  <c:v>4.5590000000000002</c:v>
                </c:pt>
                <c:pt idx="13725">
                  <c:v>4.5490000000000004</c:v>
                </c:pt>
                <c:pt idx="13726">
                  <c:v>4.5679999999999916</c:v>
                </c:pt>
                <c:pt idx="13727">
                  <c:v>4.5659999999999945</c:v>
                </c:pt>
                <c:pt idx="13728">
                  <c:v>4.585</c:v>
                </c:pt>
                <c:pt idx="13729">
                  <c:v>4.6109999999999927</c:v>
                </c:pt>
                <c:pt idx="13730">
                  <c:v>4.468</c:v>
                </c:pt>
                <c:pt idx="13731">
                  <c:v>4.6719999999999997</c:v>
                </c:pt>
                <c:pt idx="13732">
                  <c:v>4.4700000000000024</c:v>
                </c:pt>
                <c:pt idx="13733">
                  <c:v>4.4800000000000004</c:v>
                </c:pt>
                <c:pt idx="13734">
                  <c:v>4.6039999999999965</c:v>
                </c:pt>
                <c:pt idx="13735">
                  <c:v>4.5730000000000004</c:v>
                </c:pt>
                <c:pt idx="13736">
                  <c:v>4.585</c:v>
                </c:pt>
                <c:pt idx="13737">
                  <c:v>4.5510000000000002</c:v>
                </c:pt>
                <c:pt idx="13738">
                  <c:v>4.6949999999999914</c:v>
                </c:pt>
                <c:pt idx="13739">
                  <c:v>4.55</c:v>
                </c:pt>
                <c:pt idx="13740">
                  <c:v>4.4960000000000004</c:v>
                </c:pt>
                <c:pt idx="13741">
                  <c:v>4.5110000000000001</c:v>
                </c:pt>
                <c:pt idx="13742">
                  <c:v>4.5129999999999955</c:v>
                </c:pt>
                <c:pt idx="13743">
                  <c:v>4.53</c:v>
                </c:pt>
                <c:pt idx="13744">
                  <c:v>4.4749999999999996</c:v>
                </c:pt>
                <c:pt idx="13745">
                  <c:v>4.5419999999999998</c:v>
                </c:pt>
                <c:pt idx="13746">
                  <c:v>4.6109999999999927</c:v>
                </c:pt>
                <c:pt idx="13747">
                  <c:v>4.5030000000000001</c:v>
                </c:pt>
                <c:pt idx="13748">
                  <c:v>4.5209999999999955</c:v>
                </c:pt>
                <c:pt idx="13749">
                  <c:v>4.4059999999999997</c:v>
                </c:pt>
                <c:pt idx="13750">
                  <c:v>4.5090000000000003</c:v>
                </c:pt>
                <c:pt idx="13751">
                  <c:v>4.4960000000000004</c:v>
                </c:pt>
                <c:pt idx="13752">
                  <c:v>4.444</c:v>
                </c:pt>
                <c:pt idx="13753">
                  <c:v>4.4660000000000002</c:v>
                </c:pt>
                <c:pt idx="13754">
                  <c:v>4.5169999999999995</c:v>
                </c:pt>
                <c:pt idx="13755">
                  <c:v>4.5880000000000001</c:v>
                </c:pt>
                <c:pt idx="13756">
                  <c:v>4.4850000000000003</c:v>
                </c:pt>
                <c:pt idx="13757">
                  <c:v>4.5030000000000001</c:v>
                </c:pt>
                <c:pt idx="13758">
                  <c:v>4.4329999999999998</c:v>
                </c:pt>
                <c:pt idx="13759">
                  <c:v>4.4720000000000004</c:v>
                </c:pt>
                <c:pt idx="13760">
                  <c:v>4.4160000000000004</c:v>
                </c:pt>
                <c:pt idx="13761">
                  <c:v>4.5739999999999998</c:v>
                </c:pt>
                <c:pt idx="13762">
                  <c:v>4.7759999999999998</c:v>
                </c:pt>
                <c:pt idx="13763">
                  <c:v>4.5510000000000002</c:v>
                </c:pt>
                <c:pt idx="13764">
                  <c:v>4.4779999999999998</c:v>
                </c:pt>
                <c:pt idx="13765">
                  <c:v>4.5999999999999996</c:v>
                </c:pt>
                <c:pt idx="13766">
                  <c:v>4.4580000000000002</c:v>
                </c:pt>
                <c:pt idx="13767">
                  <c:v>4.55</c:v>
                </c:pt>
                <c:pt idx="13768">
                  <c:v>4.5519999999999996</c:v>
                </c:pt>
                <c:pt idx="13769">
                  <c:v>4.5789999999999997</c:v>
                </c:pt>
                <c:pt idx="13770">
                  <c:v>4.5659999999999945</c:v>
                </c:pt>
                <c:pt idx="13771">
                  <c:v>4.4669999999999996</c:v>
                </c:pt>
                <c:pt idx="13772">
                  <c:v>4.4690000000000003</c:v>
                </c:pt>
                <c:pt idx="13773">
                  <c:v>4.4770000000000003</c:v>
                </c:pt>
                <c:pt idx="13774">
                  <c:v>4.4850000000000003</c:v>
                </c:pt>
                <c:pt idx="13775">
                  <c:v>4.5269999999999975</c:v>
                </c:pt>
                <c:pt idx="13776">
                  <c:v>4.54</c:v>
                </c:pt>
                <c:pt idx="13777">
                  <c:v>4.5720000000000001</c:v>
                </c:pt>
                <c:pt idx="13778">
                  <c:v>4.6739999999999995</c:v>
                </c:pt>
                <c:pt idx="13779">
                  <c:v>4.4820000000000002</c:v>
                </c:pt>
                <c:pt idx="13780">
                  <c:v>4.4889999999999999</c:v>
                </c:pt>
                <c:pt idx="13781">
                  <c:v>4.5019999999999998</c:v>
                </c:pt>
                <c:pt idx="13782">
                  <c:v>4.4219999999999997</c:v>
                </c:pt>
                <c:pt idx="13783">
                  <c:v>4.5289999999999955</c:v>
                </c:pt>
                <c:pt idx="13784">
                  <c:v>4.4770000000000003</c:v>
                </c:pt>
                <c:pt idx="13785">
                  <c:v>4.4980000000000002</c:v>
                </c:pt>
                <c:pt idx="13786">
                  <c:v>4.6129999999999933</c:v>
                </c:pt>
                <c:pt idx="13787">
                  <c:v>4.5460000000000003</c:v>
                </c:pt>
                <c:pt idx="13788">
                  <c:v>4.5979999999999945</c:v>
                </c:pt>
                <c:pt idx="13789">
                  <c:v>4.4989999999999997</c:v>
                </c:pt>
                <c:pt idx="13790">
                  <c:v>4.6259999999999915</c:v>
                </c:pt>
                <c:pt idx="13791">
                  <c:v>4.55</c:v>
                </c:pt>
                <c:pt idx="13792">
                  <c:v>4.5330000000000004</c:v>
                </c:pt>
                <c:pt idx="13793">
                  <c:v>4.55</c:v>
                </c:pt>
                <c:pt idx="13794">
                  <c:v>4.83</c:v>
                </c:pt>
                <c:pt idx="13795">
                  <c:v>4.5629999999999926</c:v>
                </c:pt>
                <c:pt idx="13796">
                  <c:v>4.5869999999999997</c:v>
                </c:pt>
                <c:pt idx="13797">
                  <c:v>4.5239999999999965</c:v>
                </c:pt>
                <c:pt idx="13798">
                  <c:v>4.5619999999999985</c:v>
                </c:pt>
                <c:pt idx="13799">
                  <c:v>4.5990000000000002</c:v>
                </c:pt>
                <c:pt idx="13800">
                  <c:v>4.5759999999999996</c:v>
                </c:pt>
                <c:pt idx="13801">
                  <c:v>4.7210000000000001</c:v>
                </c:pt>
                <c:pt idx="13802">
                  <c:v>4.782</c:v>
                </c:pt>
                <c:pt idx="13803">
                  <c:v>4.6499999999999995</c:v>
                </c:pt>
                <c:pt idx="13804">
                  <c:v>4.5269999999999975</c:v>
                </c:pt>
                <c:pt idx="13805">
                  <c:v>4.5529999999999955</c:v>
                </c:pt>
                <c:pt idx="13806">
                  <c:v>4.734</c:v>
                </c:pt>
                <c:pt idx="13807">
                  <c:v>4.6229999999999913</c:v>
                </c:pt>
                <c:pt idx="13808">
                  <c:v>4.55</c:v>
                </c:pt>
                <c:pt idx="13809">
                  <c:v>4.5199999999999996</c:v>
                </c:pt>
                <c:pt idx="13810">
                  <c:v>4.4279999999999955</c:v>
                </c:pt>
                <c:pt idx="13811">
                  <c:v>4.67</c:v>
                </c:pt>
                <c:pt idx="13812">
                  <c:v>4.5789999999999997</c:v>
                </c:pt>
                <c:pt idx="13813">
                  <c:v>4.6559999999999926</c:v>
                </c:pt>
                <c:pt idx="13814">
                  <c:v>4.7190000000000003</c:v>
                </c:pt>
                <c:pt idx="13815">
                  <c:v>4.58</c:v>
                </c:pt>
                <c:pt idx="13816">
                  <c:v>4.7549999999999955</c:v>
                </c:pt>
                <c:pt idx="13817">
                  <c:v>4.7149999999999945</c:v>
                </c:pt>
                <c:pt idx="13818">
                  <c:v>4.7779999999999996</c:v>
                </c:pt>
                <c:pt idx="13819">
                  <c:v>4.4989999999999997</c:v>
                </c:pt>
                <c:pt idx="13820">
                  <c:v>4.7519999999999998</c:v>
                </c:pt>
                <c:pt idx="13821">
                  <c:v>4.5389999999999997</c:v>
                </c:pt>
                <c:pt idx="13822">
                  <c:v>4.6599999999999975</c:v>
                </c:pt>
                <c:pt idx="13823">
                  <c:v>4.6879999999999926</c:v>
                </c:pt>
                <c:pt idx="13824">
                  <c:v>4.6569999999999965</c:v>
                </c:pt>
                <c:pt idx="13825">
                  <c:v>4.7249999999999917</c:v>
                </c:pt>
                <c:pt idx="13826">
                  <c:v>4.7510000000000003</c:v>
                </c:pt>
                <c:pt idx="13827">
                  <c:v>4.5890000000000004</c:v>
                </c:pt>
                <c:pt idx="13828">
                  <c:v>4.6589999999999945</c:v>
                </c:pt>
                <c:pt idx="13829">
                  <c:v>4.7229999999999945</c:v>
                </c:pt>
                <c:pt idx="13830">
                  <c:v>4.6349999999999945</c:v>
                </c:pt>
                <c:pt idx="13831">
                  <c:v>4.8939999999999975</c:v>
                </c:pt>
                <c:pt idx="13832">
                  <c:v>4.6439999999999975</c:v>
                </c:pt>
                <c:pt idx="13833">
                  <c:v>4.633</c:v>
                </c:pt>
                <c:pt idx="13834">
                  <c:v>4.8760000000000003</c:v>
                </c:pt>
                <c:pt idx="13835">
                  <c:v>4.7679999999999945</c:v>
                </c:pt>
                <c:pt idx="13836">
                  <c:v>4.843</c:v>
                </c:pt>
                <c:pt idx="13837">
                  <c:v>4.6459999999999955</c:v>
                </c:pt>
                <c:pt idx="13838">
                  <c:v>4.7309999999999999</c:v>
                </c:pt>
                <c:pt idx="13839">
                  <c:v>4.8890000000000002</c:v>
                </c:pt>
                <c:pt idx="13840">
                  <c:v>4.8029999999999955</c:v>
                </c:pt>
                <c:pt idx="13841">
                  <c:v>4.7919999999999998</c:v>
                </c:pt>
                <c:pt idx="13842">
                  <c:v>4.7699999999999996</c:v>
                </c:pt>
                <c:pt idx="13843">
                  <c:v>4.7690000000000001</c:v>
                </c:pt>
                <c:pt idx="13844">
                  <c:v>4.7210000000000001</c:v>
                </c:pt>
                <c:pt idx="13845">
                  <c:v>4.6969999999999965</c:v>
                </c:pt>
                <c:pt idx="13846">
                  <c:v>4.7859999999999996</c:v>
                </c:pt>
                <c:pt idx="13847">
                  <c:v>4.7930000000000001</c:v>
                </c:pt>
                <c:pt idx="13848">
                  <c:v>4.9169999999999998</c:v>
                </c:pt>
                <c:pt idx="13849">
                  <c:v>4.875</c:v>
                </c:pt>
                <c:pt idx="13850">
                  <c:v>4.8519999999999985</c:v>
                </c:pt>
                <c:pt idx="13851">
                  <c:v>4.9740000000000002</c:v>
                </c:pt>
                <c:pt idx="13852">
                  <c:v>4.7450000000000001</c:v>
                </c:pt>
                <c:pt idx="13853">
                  <c:v>4.9050000000000002</c:v>
                </c:pt>
                <c:pt idx="13854">
                  <c:v>4.8679999999999914</c:v>
                </c:pt>
                <c:pt idx="13855">
                  <c:v>4.71</c:v>
                </c:pt>
                <c:pt idx="13856">
                  <c:v>5.1049999999999933</c:v>
                </c:pt>
                <c:pt idx="13857">
                  <c:v>4.8029999999999955</c:v>
                </c:pt>
                <c:pt idx="13858">
                  <c:v>4.8810000000000002</c:v>
                </c:pt>
                <c:pt idx="13859">
                  <c:v>4.8090000000000002</c:v>
                </c:pt>
                <c:pt idx="13860">
                  <c:v>4.9269999999999996</c:v>
                </c:pt>
                <c:pt idx="13861">
                  <c:v>4.8929999999999945</c:v>
                </c:pt>
                <c:pt idx="13862">
                  <c:v>4.8939999999999975</c:v>
                </c:pt>
                <c:pt idx="13863">
                  <c:v>4.9530000000000003</c:v>
                </c:pt>
                <c:pt idx="13864">
                  <c:v>5.0819999999999999</c:v>
                </c:pt>
                <c:pt idx="13865">
                  <c:v>4.9169999999999998</c:v>
                </c:pt>
                <c:pt idx="13866">
                  <c:v>4.8679999999999914</c:v>
                </c:pt>
                <c:pt idx="13867">
                  <c:v>4.952</c:v>
                </c:pt>
                <c:pt idx="13868">
                  <c:v>5.0090000000000003</c:v>
                </c:pt>
                <c:pt idx="13869">
                  <c:v>5.0209999999999955</c:v>
                </c:pt>
                <c:pt idx="13870">
                  <c:v>4.8599999999999985</c:v>
                </c:pt>
                <c:pt idx="13871">
                  <c:v>5.0010000000000003</c:v>
                </c:pt>
                <c:pt idx="13872">
                  <c:v>4.8839999999999995</c:v>
                </c:pt>
                <c:pt idx="13873">
                  <c:v>4.9660000000000002</c:v>
                </c:pt>
                <c:pt idx="13874">
                  <c:v>5.0139999999999985</c:v>
                </c:pt>
                <c:pt idx="13875">
                  <c:v>4.9470000000000001</c:v>
                </c:pt>
                <c:pt idx="13876">
                  <c:v>5.05</c:v>
                </c:pt>
                <c:pt idx="13877">
                  <c:v>4.9269999999999996</c:v>
                </c:pt>
                <c:pt idx="13878">
                  <c:v>5.0739999999999998</c:v>
                </c:pt>
                <c:pt idx="13879">
                  <c:v>4.9000000000000004</c:v>
                </c:pt>
                <c:pt idx="13880">
                  <c:v>5.032</c:v>
                </c:pt>
                <c:pt idx="13881">
                  <c:v>4.9880000000000004</c:v>
                </c:pt>
                <c:pt idx="13882">
                  <c:v>4.9610000000000003</c:v>
                </c:pt>
                <c:pt idx="13883">
                  <c:v>4.9260000000000002</c:v>
                </c:pt>
                <c:pt idx="13884">
                  <c:v>5.048</c:v>
                </c:pt>
                <c:pt idx="13885">
                  <c:v>5.1169999999999956</c:v>
                </c:pt>
                <c:pt idx="13886">
                  <c:v>5.0830000000000002</c:v>
                </c:pt>
                <c:pt idx="13887">
                  <c:v>5.077</c:v>
                </c:pt>
                <c:pt idx="13888">
                  <c:v>5.2960000000000003</c:v>
                </c:pt>
                <c:pt idx="13889">
                  <c:v>5.1099999999999985</c:v>
                </c:pt>
                <c:pt idx="13890">
                  <c:v>5.077</c:v>
                </c:pt>
                <c:pt idx="13891">
                  <c:v>4.9610000000000003</c:v>
                </c:pt>
                <c:pt idx="13892">
                  <c:v>5.0780000000000003</c:v>
                </c:pt>
                <c:pt idx="13893">
                  <c:v>5.1839999999999975</c:v>
                </c:pt>
                <c:pt idx="13894">
                  <c:v>5.0810000000000004</c:v>
                </c:pt>
                <c:pt idx="13895">
                  <c:v>5.1139999999999946</c:v>
                </c:pt>
                <c:pt idx="13896">
                  <c:v>5.0709999999999997</c:v>
                </c:pt>
                <c:pt idx="13897">
                  <c:v>5.1949999999999914</c:v>
                </c:pt>
                <c:pt idx="13898">
                  <c:v>5.1469999999999985</c:v>
                </c:pt>
                <c:pt idx="13899">
                  <c:v>4.9909999999999997</c:v>
                </c:pt>
                <c:pt idx="13900">
                  <c:v>5.1769999999999996</c:v>
                </c:pt>
                <c:pt idx="13901">
                  <c:v>4.9760000000000071</c:v>
                </c:pt>
                <c:pt idx="13902">
                  <c:v>5.1189999999999927</c:v>
                </c:pt>
                <c:pt idx="13903">
                  <c:v>5.1339999999999995</c:v>
                </c:pt>
                <c:pt idx="13904">
                  <c:v>5.09</c:v>
                </c:pt>
                <c:pt idx="13905">
                  <c:v>5.0750000000000002</c:v>
                </c:pt>
                <c:pt idx="13906">
                  <c:v>5.109</c:v>
                </c:pt>
                <c:pt idx="13907">
                  <c:v>5.1509999999999945</c:v>
                </c:pt>
                <c:pt idx="13908">
                  <c:v>5.0269999999999975</c:v>
                </c:pt>
                <c:pt idx="13909">
                  <c:v>5.133</c:v>
                </c:pt>
                <c:pt idx="13910">
                  <c:v>5.2750000000000004</c:v>
                </c:pt>
                <c:pt idx="13911">
                  <c:v>5.1649999999999885</c:v>
                </c:pt>
                <c:pt idx="13912">
                  <c:v>5.0969999999999995</c:v>
                </c:pt>
                <c:pt idx="13913">
                  <c:v>5.0669999999999975</c:v>
                </c:pt>
                <c:pt idx="13914">
                  <c:v>5.1739999999999995</c:v>
                </c:pt>
                <c:pt idx="13915">
                  <c:v>5.1679999999999904</c:v>
                </c:pt>
                <c:pt idx="13916">
                  <c:v>5.1649999999999885</c:v>
                </c:pt>
                <c:pt idx="13917">
                  <c:v>5.22</c:v>
                </c:pt>
                <c:pt idx="13918">
                  <c:v>5.3959999999999955</c:v>
                </c:pt>
                <c:pt idx="13919">
                  <c:v>5.2880000000000003</c:v>
                </c:pt>
                <c:pt idx="13920">
                  <c:v>5.1779999999999955</c:v>
                </c:pt>
                <c:pt idx="13921">
                  <c:v>5.09</c:v>
                </c:pt>
                <c:pt idx="13922">
                  <c:v>5.1219999999999946</c:v>
                </c:pt>
                <c:pt idx="13923">
                  <c:v>5.1779999999999955</c:v>
                </c:pt>
                <c:pt idx="13924">
                  <c:v>5.2720000000000002</c:v>
                </c:pt>
                <c:pt idx="13925">
                  <c:v>5.1509999999999945</c:v>
                </c:pt>
                <c:pt idx="13926">
                  <c:v>5.1649999999999885</c:v>
                </c:pt>
                <c:pt idx="13927">
                  <c:v>5.2160000000000002</c:v>
                </c:pt>
                <c:pt idx="13928">
                  <c:v>5.2359999999999998</c:v>
                </c:pt>
                <c:pt idx="13929">
                  <c:v>5.3019999999999996</c:v>
                </c:pt>
                <c:pt idx="13930">
                  <c:v>5.1479999999999926</c:v>
                </c:pt>
                <c:pt idx="13931">
                  <c:v>5.1719999999999997</c:v>
                </c:pt>
                <c:pt idx="13932">
                  <c:v>5.1199999999999966</c:v>
                </c:pt>
                <c:pt idx="13933">
                  <c:v>5.048</c:v>
                </c:pt>
                <c:pt idx="13934">
                  <c:v>5.21</c:v>
                </c:pt>
                <c:pt idx="13935">
                  <c:v>5.2380000000000004</c:v>
                </c:pt>
                <c:pt idx="13936">
                  <c:v>5.298</c:v>
                </c:pt>
                <c:pt idx="13937">
                  <c:v>5.1639999999999926</c:v>
                </c:pt>
                <c:pt idx="13938">
                  <c:v>5.2080000000000002</c:v>
                </c:pt>
                <c:pt idx="13939">
                  <c:v>5.218</c:v>
                </c:pt>
                <c:pt idx="13940">
                  <c:v>5.1429999999999945</c:v>
                </c:pt>
                <c:pt idx="13941">
                  <c:v>5.3090000000000002</c:v>
                </c:pt>
                <c:pt idx="13942">
                  <c:v>5.2519999999999998</c:v>
                </c:pt>
                <c:pt idx="13943">
                  <c:v>5.1099999999999985</c:v>
                </c:pt>
                <c:pt idx="13944">
                  <c:v>5.1749999999999945</c:v>
                </c:pt>
                <c:pt idx="13945">
                  <c:v>5.1739999999999995</c:v>
                </c:pt>
                <c:pt idx="13946">
                  <c:v>5.1839999999999975</c:v>
                </c:pt>
                <c:pt idx="13947">
                  <c:v>5.3069999999999995</c:v>
                </c:pt>
                <c:pt idx="13948">
                  <c:v>5.1649999999999885</c:v>
                </c:pt>
                <c:pt idx="13949">
                  <c:v>5.3069999999999995</c:v>
                </c:pt>
                <c:pt idx="13950">
                  <c:v>5.1599999999999975</c:v>
                </c:pt>
                <c:pt idx="13951">
                  <c:v>5.1519999999999975</c:v>
                </c:pt>
                <c:pt idx="13952">
                  <c:v>5.2530000000000001</c:v>
                </c:pt>
                <c:pt idx="13953">
                  <c:v>5.1849999999999916</c:v>
                </c:pt>
                <c:pt idx="13954">
                  <c:v>5.3269999999999955</c:v>
                </c:pt>
                <c:pt idx="13955">
                  <c:v>5.1390000000000002</c:v>
                </c:pt>
                <c:pt idx="13956">
                  <c:v>5.133</c:v>
                </c:pt>
                <c:pt idx="13957">
                  <c:v>5.2489999999999997</c:v>
                </c:pt>
                <c:pt idx="13958">
                  <c:v>5.3810000000000002</c:v>
                </c:pt>
                <c:pt idx="13959">
                  <c:v>5.24</c:v>
                </c:pt>
                <c:pt idx="13960">
                  <c:v>5.2569999999999997</c:v>
                </c:pt>
                <c:pt idx="13961">
                  <c:v>5.0880000000000001</c:v>
                </c:pt>
                <c:pt idx="13962">
                  <c:v>5.2359999999999998</c:v>
                </c:pt>
                <c:pt idx="13963">
                  <c:v>5.2290000000000001</c:v>
                </c:pt>
                <c:pt idx="13964">
                  <c:v>5.2080000000000002</c:v>
                </c:pt>
                <c:pt idx="13965">
                  <c:v>5.2009999999999996</c:v>
                </c:pt>
                <c:pt idx="13966">
                  <c:v>5.1519999999999975</c:v>
                </c:pt>
                <c:pt idx="13967">
                  <c:v>5.1479999999999926</c:v>
                </c:pt>
                <c:pt idx="13968">
                  <c:v>5.0410000000000004</c:v>
                </c:pt>
                <c:pt idx="13969">
                  <c:v>5.1639999999999926</c:v>
                </c:pt>
                <c:pt idx="13970">
                  <c:v>5.1059999999999945</c:v>
                </c:pt>
                <c:pt idx="13971">
                  <c:v>5.1439999999999975</c:v>
                </c:pt>
                <c:pt idx="13972">
                  <c:v>5.0619999999999985</c:v>
                </c:pt>
                <c:pt idx="13973">
                  <c:v>5.1419999999999995</c:v>
                </c:pt>
                <c:pt idx="13974">
                  <c:v>5.1859999999999955</c:v>
                </c:pt>
                <c:pt idx="13975">
                  <c:v>5.1229999999999913</c:v>
                </c:pt>
                <c:pt idx="13976">
                  <c:v>5.1019999999999985</c:v>
                </c:pt>
                <c:pt idx="13977">
                  <c:v>5.0949999999999926</c:v>
                </c:pt>
                <c:pt idx="13978">
                  <c:v>5.181</c:v>
                </c:pt>
                <c:pt idx="13979">
                  <c:v>5.2930000000000001</c:v>
                </c:pt>
                <c:pt idx="13980">
                  <c:v>5.1689999999999916</c:v>
                </c:pt>
                <c:pt idx="13981">
                  <c:v>5.1129999999999933</c:v>
                </c:pt>
                <c:pt idx="13982">
                  <c:v>5.0599999999999996</c:v>
                </c:pt>
                <c:pt idx="13983">
                  <c:v>4.96</c:v>
                </c:pt>
                <c:pt idx="13984">
                  <c:v>5.0619999999999985</c:v>
                </c:pt>
                <c:pt idx="13985">
                  <c:v>5.0979999999999945</c:v>
                </c:pt>
                <c:pt idx="13986">
                  <c:v>5.1069999999999975</c:v>
                </c:pt>
                <c:pt idx="13987">
                  <c:v>5.0750000000000002</c:v>
                </c:pt>
                <c:pt idx="13988">
                  <c:v>5.1819999999999995</c:v>
                </c:pt>
                <c:pt idx="13989">
                  <c:v>5.0019999999999998</c:v>
                </c:pt>
                <c:pt idx="13990">
                  <c:v>5.1790000000000003</c:v>
                </c:pt>
                <c:pt idx="13991">
                  <c:v>5.1159999999999917</c:v>
                </c:pt>
                <c:pt idx="13992">
                  <c:v>5.0919999999999996</c:v>
                </c:pt>
                <c:pt idx="13993">
                  <c:v>5.09</c:v>
                </c:pt>
                <c:pt idx="13994">
                  <c:v>5.04</c:v>
                </c:pt>
                <c:pt idx="13995">
                  <c:v>4.9429999999999996</c:v>
                </c:pt>
                <c:pt idx="13996">
                  <c:v>5.1129999999999933</c:v>
                </c:pt>
                <c:pt idx="13997">
                  <c:v>5.202</c:v>
                </c:pt>
                <c:pt idx="13998">
                  <c:v>5.1529999999999916</c:v>
                </c:pt>
                <c:pt idx="13999">
                  <c:v>5.0309999999999997</c:v>
                </c:pt>
                <c:pt idx="14000">
                  <c:v>5.0869999999999997</c:v>
                </c:pt>
                <c:pt idx="14001">
                  <c:v>5.0910000000000002</c:v>
                </c:pt>
                <c:pt idx="14002">
                  <c:v>4.9950000000000001</c:v>
                </c:pt>
                <c:pt idx="14003">
                  <c:v>4.9760000000000071</c:v>
                </c:pt>
                <c:pt idx="14004">
                  <c:v>4.9450000000000003</c:v>
                </c:pt>
                <c:pt idx="14005">
                  <c:v>4.87</c:v>
                </c:pt>
                <c:pt idx="14006">
                  <c:v>4.9130000000000003</c:v>
                </c:pt>
                <c:pt idx="14007">
                  <c:v>4.891</c:v>
                </c:pt>
                <c:pt idx="14008">
                  <c:v>4.8479999999999945</c:v>
                </c:pt>
                <c:pt idx="14009">
                  <c:v>5.0169999999999995</c:v>
                </c:pt>
                <c:pt idx="14010">
                  <c:v>4.9210000000000003</c:v>
                </c:pt>
                <c:pt idx="14011">
                  <c:v>4.9610000000000003</c:v>
                </c:pt>
                <c:pt idx="14012">
                  <c:v>4.907</c:v>
                </c:pt>
                <c:pt idx="14013">
                  <c:v>4.9429999999999996</c:v>
                </c:pt>
                <c:pt idx="14014">
                  <c:v>4.8710000000000004</c:v>
                </c:pt>
                <c:pt idx="14015">
                  <c:v>4.899</c:v>
                </c:pt>
                <c:pt idx="14016">
                  <c:v>4.7910000000000004</c:v>
                </c:pt>
                <c:pt idx="14017">
                  <c:v>5.0209999999999955</c:v>
                </c:pt>
                <c:pt idx="14018">
                  <c:v>4.8849999999999945</c:v>
                </c:pt>
                <c:pt idx="14019">
                  <c:v>4.8319999999999999</c:v>
                </c:pt>
                <c:pt idx="14020">
                  <c:v>4.8559999999999945</c:v>
                </c:pt>
                <c:pt idx="14021">
                  <c:v>4.9880000000000004</c:v>
                </c:pt>
                <c:pt idx="14022">
                  <c:v>4.7949999999999955</c:v>
                </c:pt>
                <c:pt idx="14023">
                  <c:v>4.7919999999999998</c:v>
                </c:pt>
                <c:pt idx="14024">
                  <c:v>4.7789999999999999</c:v>
                </c:pt>
                <c:pt idx="14025">
                  <c:v>4.8719999999999999</c:v>
                </c:pt>
                <c:pt idx="14026">
                  <c:v>4.7830000000000004</c:v>
                </c:pt>
                <c:pt idx="14027">
                  <c:v>4.7910000000000004</c:v>
                </c:pt>
                <c:pt idx="14028">
                  <c:v>4.8689999999999927</c:v>
                </c:pt>
                <c:pt idx="14029">
                  <c:v>4.7149999999999945</c:v>
                </c:pt>
                <c:pt idx="14030">
                  <c:v>4.883</c:v>
                </c:pt>
                <c:pt idx="14031">
                  <c:v>4.7679999999999945</c:v>
                </c:pt>
                <c:pt idx="14032">
                  <c:v>4.7430000000000003</c:v>
                </c:pt>
                <c:pt idx="14033">
                  <c:v>4.67</c:v>
                </c:pt>
                <c:pt idx="14034">
                  <c:v>4.7279999999999927</c:v>
                </c:pt>
                <c:pt idx="14035">
                  <c:v>4.7139999999999995</c:v>
                </c:pt>
                <c:pt idx="14036">
                  <c:v>4.8109999999999955</c:v>
                </c:pt>
                <c:pt idx="14037">
                  <c:v>4.7050000000000001</c:v>
                </c:pt>
                <c:pt idx="14038">
                  <c:v>4.78</c:v>
                </c:pt>
                <c:pt idx="14039">
                  <c:v>4.67</c:v>
                </c:pt>
                <c:pt idx="14040">
                  <c:v>4.7329999999999997</c:v>
                </c:pt>
                <c:pt idx="14041">
                  <c:v>4.7370000000000001</c:v>
                </c:pt>
                <c:pt idx="14042">
                  <c:v>4.8289999999999926</c:v>
                </c:pt>
                <c:pt idx="14043">
                  <c:v>4.7380000000000004</c:v>
                </c:pt>
                <c:pt idx="14044">
                  <c:v>4.7469999999999999</c:v>
                </c:pt>
                <c:pt idx="14045">
                  <c:v>4.6939999999999955</c:v>
                </c:pt>
                <c:pt idx="14046">
                  <c:v>4.6149999999999913</c:v>
                </c:pt>
                <c:pt idx="14047">
                  <c:v>4.6839999999999975</c:v>
                </c:pt>
                <c:pt idx="14048">
                  <c:v>4.649</c:v>
                </c:pt>
                <c:pt idx="14049">
                  <c:v>4.7039999999999997</c:v>
                </c:pt>
                <c:pt idx="14050">
                  <c:v>4.6269999999999945</c:v>
                </c:pt>
                <c:pt idx="14051">
                  <c:v>4.6269999999999945</c:v>
                </c:pt>
                <c:pt idx="14052">
                  <c:v>4.6229999999999913</c:v>
                </c:pt>
                <c:pt idx="14053">
                  <c:v>4.7110000000000003</c:v>
                </c:pt>
                <c:pt idx="14054">
                  <c:v>4.6890000000000001</c:v>
                </c:pt>
                <c:pt idx="14055">
                  <c:v>4.548</c:v>
                </c:pt>
                <c:pt idx="14056">
                  <c:v>4.6229999999999913</c:v>
                </c:pt>
                <c:pt idx="14057">
                  <c:v>4.6319999999999997</c:v>
                </c:pt>
                <c:pt idx="14058">
                  <c:v>4.6839999999999975</c:v>
                </c:pt>
                <c:pt idx="14059">
                  <c:v>4.5279999999999916</c:v>
                </c:pt>
                <c:pt idx="14060">
                  <c:v>4.5969999999999995</c:v>
                </c:pt>
                <c:pt idx="14061">
                  <c:v>4.5460000000000003</c:v>
                </c:pt>
                <c:pt idx="14062">
                  <c:v>4.5960000000000001</c:v>
                </c:pt>
                <c:pt idx="14063">
                  <c:v>4.6229999999999913</c:v>
                </c:pt>
                <c:pt idx="14064">
                  <c:v>4.6239999999999917</c:v>
                </c:pt>
                <c:pt idx="14065">
                  <c:v>4.6459999999999955</c:v>
                </c:pt>
                <c:pt idx="14066">
                  <c:v>4.6179999999999914</c:v>
                </c:pt>
                <c:pt idx="14067">
                  <c:v>4.5369999999999999</c:v>
                </c:pt>
                <c:pt idx="14068">
                  <c:v>4.508</c:v>
                </c:pt>
                <c:pt idx="14069">
                  <c:v>4.577</c:v>
                </c:pt>
                <c:pt idx="14070">
                  <c:v>4.6859999999999955</c:v>
                </c:pt>
                <c:pt idx="14071">
                  <c:v>4.4630000000000001</c:v>
                </c:pt>
                <c:pt idx="14072">
                  <c:v>4.5190000000000001</c:v>
                </c:pt>
                <c:pt idx="14073">
                  <c:v>4.4960000000000004</c:v>
                </c:pt>
                <c:pt idx="14074">
                  <c:v>4.4470000000000001</c:v>
                </c:pt>
                <c:pt idx="14075">
                  <c:v>4.5049999999999955</c:v>
                </c:pt>
                <c:pt idx="14076">
                  <c:v>4.4950000000000001</c:v>
                </c:pt>
                <c:pt idx="14077">
                  <c:v>4.5339999999999998</c:v>
                </c:pt>
                <c:pt idx="14078">
                  <c:v>4.5309999999999997</c:v>
                </c:pt>
                <c:pt idx="14079">
                  <c:v>4.5529999999999955</c:v>
                </c:pt>
                <c:pt idx="14080">
                  <c:v>4.5039999999999996</c:v>
                </c:pt>
                <c:pt idx="14081">
                  <c:v>4.41</c:v>
                </c:pt>
                <c:pt idx="14082">
                  <c:v>4.492</c:v>
                </c:pt>
                <c:pt idx="14083">
                  <c:v>4.5249999999999932</c:v>
                </c:pt>
                <c:pt idx="14084">
                  <c:v>4.4059999999999997</c:v>
                </c:pt>
                <c:pt idx="14085">
                  <c:v>4.4950000000000001</c:v>
                </c:pt>
                <c:pt idx="14086">
                  <c:v>4.4169999999999998</c:v>
                </c:pt>
                <c:pt idx="14087">
                  <c:v>4.51</c:v>
                </c:pt>
                <c:pt idx="14088">
                  <c:v>4.6159999999999917</c:v>
                </c:pt>
                <c:pt idx="14089">
                  <c:v>4.5090000000000003</c:v>
                </c:pt>
                <c:pt idx="14090">
                  <c:v>4.4290000000000003</c:v>
                </c:pt>
                <c:pt idx="14091">
                  <c:v>4.3869999999999996</c:v>
                </c:pt>
                <c:pt idx="14092">
                  <c:v>4.5289999999999955</c:v>
                </c:pt>
                <c:pt idx="14093">
                  <c:v>4.5419999999999998</c:v>
                </c:pt>
                <c:pt idx="14094">
                  <c:v>4.59</c:v>
                </c:pt>
                <c:pt idx="14095">
                  <c:v>4.556</c:v>
                </c:pt>
                <c:pt idx="14096">
                  <c:v>4.4820000000000002</c:v>
                </c:pt>
                <c:pt idx="14097">
                  <c:v>4.4749999999999996</c:v>
                </c:pt>
                <c:pt idx="14098">
                  <c:v>4.4470000000000001</c:v>
                </c:pt>
                <c:pt idx="14099">
                  <c:v>4.548</c:v>
                </c:pt>
                <c:pt idx="14100">
                  <c:v>4.41</c:v>
                </c:pt>
                <c:pt idx="14101">
                  <c:v>4.5549999999999926</c:v>
                </c:pt>
                <c:pt idx="14102">
                  <c:v>4.5419999999999998</c:v>
                </c:pt>
                <c:pt idx="14103">
                  <c:v>4.468</c:v>
                </c:pt>
                <c:pt idx="14104">
                  <c:v>4.5949999999999926</c:v>
                </c:pt>
                <c:pt idx="14105">
                  <c:v>4.4729999999999999</c:v>
                </c:pt>
                <c:pt idx="14106">
                  <c:v>4.4480000000000004</c:v>
                </c:pt>
                <c:pt idx="14107">
                  <c:v>4.4379999999999997</c:v>
                </c:pt>
                <c:pt idx="14108">
                  <c:v>4.4550000000000001</c:v>
                </c:pt>
                <c:pt idx="14109">
                  <c:v>4.4760000000000071</c:v>
                </c:pt>
                <c:pt idx="14110">
                  <c:v>4.4619999999999997</c:v>
                </c:pt>
                <c:pt idx="14111">
                  <c:v>4.4639999999999995</c:v>
                </c:pt>
                <c:pt idx="14112">
                  <c:v>4.4050000000000002</c:v>
                </c:pt>
                <c:pt idx="14113">
                  <c:v>4.3780000000000001</c:v>
                </c:pt>
                <c:pt idx="14114">
                  <c:v>4.4859999999999998</c:v>
                </c:pt>
                <c:pt idx="14115">
                  <c:v>4.5669999999999975</c:v>
                </c:pt>
                <c:pt idx="14116">
                  <c:v>4.4569999999999999</c:v>
                </c:pt>
                <c:pt idx="14117">
                  <c:v>4.5359999999999996</c:v>
                </c:pt>
                <c:pt idx="14118">
                  <c:v>4.5529999999999955</c:v>
                </c:pt>
                <c:pt idx="14119">
                  <c:v>4.452</c:v>
                </c:pt>
                <c:pt idx="14120">
                  <c:v>4.4089999999999998</c:v>
                </c:pt>
                <c:pt idx="14121">
                  <c:v>4.4779999999999998</c:v>
                </c:pt>
                <c:pt idx="14122">
                  <c:v>4.5229999999999926</c:v>
                </c:pt>
                <c:pt idx="14123">
                  <c:v>4.508</c:v>
                </c:pt>
                <c:pt idx="14124">
                  <c:v>4.5490000000000004</c:v>
                </c:pt>
                <c:pt idx="14125">
                  <c:v>4.4560000000000004</c:v>
                </c:pt>
                <c:pt idx="14126">
                  <c:v>4.6569999999999965</c:v>
                </c:pt>
                <c:pt idx="14127">
                  <c:v>4.5030000000000001</c:v>
                </c:pt>
                <c:pt idx="14128">
                  <c:v>4.4429999999999996</c:v>
                </c:pt>
                <c:pt idx="14129">
                  <c:v>4.4349999999999996</c:v>
                </c:pt>
                <c:pt idx="14130">
                  <c:v>4.4169999999999998</c:v>
                </c:pt>
                <c:pt idx="14131">
                  <c:v>4.5730000000000004</c:v>
                </c:pt>
                <c:pt idx="14132">
                  <c:v>4.516</c:v>
                </c:pt>
                <c:pt idx="14133">
                  <c:v>4.4889999999999999</c:v>
                </c:pt>
                <c:pt idx="14134">
                  <c:v>4.4859999999999998</c:v>
                </c:pt>
                <c:pt idx="14135">
                  <c:v>4.6859999999999955</c:v>
                </c:pt>
                <c:pt idx="14136">
                  <c:v>4.4989999999999997</c:v>
                </c:pt>
                <c:pt idx="14137">
                  <c:v>4.4700000000000024</c:v>
                </c:pt>
                <c:pt idx="14138">
                  <c:v>4.6279999999999886</c:v>
                </c:pt>
                <c:pt idx="14139">
                  <c:v>4.5890000000000004</c:v>
                </c:pt>
                <c:pt idx="14140">
                  <c:v>4.5679999999999916</c:v>
                </c:pt>
                <c:pt idx="14141">
                  <c:v>4.5030000000000001</c:v>
                </c:pt>
                <c:pt idx="14142">
                  <c:v>4.54</c:v>
                </c:pt>
                <c:pt idx="14143">
                  <c:v>4.5410000000000004</c:v>
                </c:pt>
                <c:pt idx="14144">
                  <c:v>4.4980000000000002</c:v>
                </c:pt>
                <c:pt idx="14145">
                  <c:v>4.5949999999999926</c:v>
                </c:pt>
                <c:pt idx="14146">
                  <c:v>4.5999999999999996</c:v>
                </c:pt>
                <c:pt idx="14147">
                  <c:v>4.5389999999999997</c:v>
                </c:pt>
                <c:pt idx="14148">
                  <c:v>4.4720000000000004</c:v>
                </c:pt>
                <c:pt idx="14149">
                  <c:v>4.5339999999999998</c:v>
                </c:pt>
                <c:pt idx="14150">
                  <c:v>4.6059999999999945</c:v>
                </c:pt>
                <c:pt idx="14151">
                  <c:v>4.6969999999999965</c:v>
                </c:pt>
                <c:pt idx="14152">
                  <c:v>4.6839999999999975</c:v>
                </c:pt>
                <c:pt idx="14153">
                  <c:v>4.5190000000000001</c:v>
                </c:pt>
                <c:pt idx="14154">
                  <c:v>4.6459999999999955</c:v>
                </c:pt>
                <c:pt idx="14155">
                  <c:v>4.7619999999999996</c:v>
                </c:pt>
                <c:pt idx="14156">
                  <c:v>4.6579999999999933</c:v>
                </c:pt>
                <c:pt idx="14157">
                  <c:v>4.4690000000000003</c:v>
                </c:pt>
                <c:pt idx="14158">
                  <c:v>4.6469999999999985</c:v>
                </c:pt>
                <c:pt idx="14159">
                  <c:v>4.6569999999999965</c:v>
                </c:pt>
                <c:pt idx="14160">
                  <c:v>4.6649999999999885</c:v>
                </c:pt>
                <c:pt idx="14161">
                  <c:v>4.5969999999999995</c:v>
                </c:pt>
                <c:pt idx="14162">
                  <c:v>4.5449999999999955</c:v>
                </c:pt>
                <c:pt idx="14163">
                  <c:v>4.601</c:v>
                </c:pt>
                <c:pt idx="14164">
                  <c:v>4.7409999999999997</c:v>
                </c:pt>
                <c:pt idx="14165">
                  <c:v>4.6209999999999933</c:v>
                </c:pt>
                <c:pt idx="14166">
                  <c:v>4.5869999999999997</c:v>
                </c:pt>
                <c:pt idx="14167">
                  <c:v>4.7359999999999998</c:v>
                </c:pt>
                <c:pt idx="14168">
                  <c:v>4.8229999999999933</c:v>
                </c:pt>
                <c:pt idx="14169">
                  <c:v>4.5810000000000004</c:v>
                </c:pt>
                <c:pt idx="14170">
                  <c:v>4.6619999999999955</c:v>
                </c:pt>
                <c:pt idx="14171">
                  <c:v>4.6599999999999975</c:v>
                </c:pt>
                <c:pt idx="14172">
                  <c:v>4.7519999999999998</c:v>
                </c:pt>
                <c:pt idx="14173">
                  <c:v>4.6509999999999945</c:v>
                </c:pt>
                <c:pt idx="14174">
                  <c:v>4.7030000000000003</c:v>
                </c:pt>
                <c:pt idx="14175">
                  <c:v>4.6349999999999945</c:v>
                </c:pt>
                <c:pt idx="14176">
                  <c:v>4.923</c:v>
                </c:pt>
                <c:pt idx="14177">
                  <c:v>4.7720000000000002</c:v>
                </c:pt>
                <c:pt idx="14178">
                  <c:v>4.6559999999999926</c:v>
                </c:pt>
                <c:pt idx="14179">
                  <c:v>4.7590000000000003</c:v>
                </c:pt>
                <c:pt idx="14180">
                  <c:v>4.6529999999999916</c:v>
                </c:pt>
                <c:pt idx="14181">
                  <c:v>4.7949999999999955</c:v>
                </c:pt>
                <c:pt idx="14182">
                  <c:v>4.7359999999999998</c:v>
                </c:pt>
                <c:pt idx="14183">
                  <c:v>4.7030000000000003</c:v>
                </c:pt>
                <c:pt idx="14184">
                  <c:v>4.7809999999999997</c:v>
                </c:pt>
                <c:pt idx="14185">
                  <c:v>4.7910000000000004</c:v>
                </c:pt>
                <c:pt idx="14186">
                  <c:v>4.7569999999999997</c:v>
                </c:pt>
                <c:pt idx="14187">
                  <c:v>4.7510000000000003</c:v>
                </c:pt>
                <c:pt idx="14188">
                  <c:v>4.6689999999999916</c:v>
                </c:pt>
                <c:pt idx="14189">
                  <c:v>4.7439999999999998</c:v>
                </c:pt>
                <c:pt idx="14190">
                  <c:v>4.7649999999999926</c:v>
                </c:pt>
                <c:pt idx="14191">
                  <c:v>4.7</c:v>
                </c:pt>
                <c:pt idx="14192">
                  <c:v>4.8569999999999975</c:v>
                </c:pt>
                <c:pt idx="14193">
                  <c:v>4.8149999999999933</c:v>
                </c:pt>
                <c:pt idx="14194">
                  <c:v>4.8199999999999985</c:v>
                </c:pt>
                <c:pt idx="14195">
                  <c:v>4.8769999999999998</c:v>
                </c:pt>
                <c:pt idx="14196">
                  <c:v>4.8419999999999996</c:v>
                </c:pt>
                <c:pt idx="14197">
                  <c:v>4.8119999999999985</c:v>
                </c:pt>
                <c:pt idx="14198">
                  <c:v>4.7629999999999955</c:v>
                </c:pt>
                <c:pt idx="14199">
                  <c:v>4.8219999999999965</c:v>
                </c:pt>
                <c:pt idx="14200">
                  <c:v>4.8599999999999985</c:v>
                </c:pt>
                <c:pt idx="14201">
                  <c:v>4.8090000000000002</c:v>
                </c:pt>
                <c:pt idx="14202">
                  <c:v>4.8979999999999926</c:v>
                </c:pt>
                <c:pt idx="14203">
                  <c:v>4.7619999999999996</c:v>
                </c:pt>
                <c:pt idx="14204">
                  <c:v>4.9630000000000001</c:v>
                </c:pt>
                <c:pt idx="14205">
                  <c:v>4.8419999999999996</c:v>
                </c:pt>
                <c:pt idx="14206">
                  <c:v>4.8199999999999985</c:v>
                </c:pt>
                <c:pt idx="14207">
                  <c:v>4.8519999999999985</c:v>
                </c:pt>
                <c:pt idx="14208">
                  <c:v>4.9379999999999997</c:v>
                </c:pt>
                <c:pt idx="14209">
                  <c:v>4.8890000000000002</c:v>
                </c:pt>
                <c:pt idx="14210">
                  <c:v>4.8710000000000004</c:v>
                </c:pt>
                <c:pt idx="14211">
                  <c:v>4.9160000000000004</c:v>
                </c:pt>
                <c:pt idx="14212">
                  <c:v>4.8049999999999926</c:v>
                </c:pt>
                <c:pt idx="14213">
                  <c:v>4.9420000000000002</c:v>
                </c:pt>
                <c:pt idx="14214">
                  <c:v>4.83</c:v>
                </c:pt>
                <c:pt idx="14215">
                  <c:v>5.0569999999999995</c:v>
                </c:pt>
                <c:pt idx="14216">
                  <c:v>5.234</c:v>
                </c:pt>
                <c:pt idx="14217">
                  <c:v>4.9729999999999999</c:v>
                </c:pt>
                <c:pt idx="14218">
                  <c:v>4.8519999999999985</c:v>
                </c:pt>
                <c:pt idx="14219">
                  <c:v>4.883</c:v>
                </c:pt>
                <c:pt idx="14220">
                  <c:v>5.0880000000000001</c:v>
                </c:pt>
                <c:pt idx="14221">
                  <c:v>4.9530000000000003</c:v>
                </c:pt>
                <c:pt idx="14222">
                  <c:v>5.069</c:v>
                </c:pt>
                <c:pt idx="14223">
                  <c:v>4.8569999999999975</c:v>
                </c:pt>
                <c:pt idx="14224">
                  <c:v>4.9139999999999997</c:v>
                </c:pt>
                <c:pt idx="14225">
                  <c:v>4.9429999999999996</c:v>
                </c:pt>
                <c:pt idx="14226">
                  <c:v>4.8979999999999926</c:v>
                </c:pt>
                <c:pt idx="14227">
                  <c:v>4.9279999999999955</c:v>
                </c:pt>
                <c:pt idx="14228">
                  <c:v>5.1179999999999914</c:v>
                </c:pt>
                <c:pt idx="14229">
                  <c:v>4.9589999999999996</c:v>
                </c:pt>
                <c:pt idx="14230">
                  <c:v>4.9770000000000003</c:v>
                </c:pt>
                <c:pt idx="14231">
                  <c:v>5.01</c:v>
                </c:pt>
                <c:pt idx="14232">
                  <c:v>5.0149999999999926</c:v>
                </c:pt>
                <c:pt idx="14233">
                  <c:v>4.9800000000000004</c:v>
                </c:pt>
                <c:pt idx="14234">
                  <c:v>5.0869999999999997</c:v>
                </c:pt>
                <c:pt idx="14235">
                  <c:v>5.0309999999999997</c:v>
                </c:pt>
                <c:pt idx="14236">
                  <c:v>4.95</c:v>
                </c:pt>
                <c:pt idx="14237">
                  <c:v>5.1059999999999945</c:v>
                </c:pt>
                <c:pt idx="14238">
                  <c:v>5.1529999999999916</c:v>
                </c:pt>
                <c:pt idx="14239">
                  <c:v>5.0810000000000004</c:v>
                </c:pt>
                <c:pt idx="14240">
                  <c:v>4.9059999999999997</c:v>
                </c:pt>
                <c:pt idx="14241">
                  <c:v>4.9880000000000004</c:v>
                </c:pt>
                <c:pt idx="14242">
                  <c:v>5.0649999999999933</c:v>
                </c:pt>
                <c:pt idx="14243">
                  <c:v>4.907</c:v>
                </c:pt>
                <c:pt idx="14244">
                  <c:v>5.032</c:v>
                </c:pt>
                <c:pt idx="14245">
                  <c:v>5.0289999999999955</c:v>
                </c:pt>
                <c:pt idx="14246">
                  <c:v>5.1119999999999965</c:v>
                </c:pt>
                <c:pt idx="14247">
                  <c:v>5.1289999999999916</c:v>
                </c:pt>
                <c:pt idx="14248">
                  <c:v>5.069</c:v>
                </c:pt>
                <c:pt idx="14249">
                  <c:v>5.1479999999999926</c:v>
                </c:pt>
                <c:pt idx="14250">
                  <c:v>5.0709999999999997</c:v>
                </c:pt>
                <c:pt idx="14251">
                  <c:v>5.1919999999999975</c:v>
                </c:pt>
                <c:pt idx="14252">
                  <c:v>5.0969999999999995</c:v>
                </c:pt>
                <c:pt idx="14253">
                  <c:v>5.0449999999999955</c:v>
                </c:pt>
                <c:pt idx="14254">
                  <c:v>5.1719999999999997</c:v>
                </c:pt>
                <c:pt idx="14255">
                  <c:v>5.2030000000000003</c:v>
                </c:pt>
                <c:pt idx="14256">
                  <c:v>5.1479999999999926</c:v>
                </c:pt>
                <c:pt idx="14257">
                  <c:v>5.2030000000000003</c:v>
                </c:pt>
                <c:pt idx="14258">
                  <c:v>5.1639999999999926</c:v>
                </c:pt>
                <c:pt idx="14259">
                  <c:v>5.3119999999999985</c:v>
                </c:pt>
                <c:pt idx="14260">
                  <c:v>5.1419999999999995</c:v>
                </c:pt>
                <c:pt idx="14261">
                  <c:v>5.0939999999999985</c:v>
                </c:pt>
                <c:pt idx="14262">
                  <c:v>5.21</c:v>
                </c:pt>
                <c:pt idx="14263">
                  <c:v>5.41</c:v>
                </c:pt>
                <c:pt idx="14264">
                  <c:v>5.0339999999999998</c:v>
                </c:pt>
                <c:pt idx="14265">
                  <c:v>4.9939999999999998</c:v>
                </c:pt>
                <c:pt idx="14266">
                  <c:v>5.1049999999999933</c:v>
                </c:pt>
                <c:pt idx="14267">
                  <c:v>5.1229999999999913</c:v>
                </c:pt>
                <c:pt idx="14268">
                  <c:v>5.18</c:v>
                </c:pt>
                <c:pt idx="14269">
                  <c:v>5.1760000000000002</c:v>
                </c:pt>
                <c:pt idx="14270">
                  <c:v>5.077</c:v>
                </c:pt>
                <c:pt idx="14271">
                  <c:v>5.2510000000000003</c:v>
                </c:pt>
                <c:pt idx="14272">
                  <c:v>5.1629999999999914</c:v>
                </c:pt>
                <c:pt idx="14273">
                  <c:v>5.1209999999999933</c:v>
                </c:pt>
                <c:pt idx="14274">
                  <c:v>5.2880000000000003</c:v>
                </c:pt>
                <c:pt idx="14275">
                  <c:v>5.0949999999999926</c:v>
                </c:pt>
                <c:pt idx="14276">
                  <c:v>5.18</c:v>
                </c:pt>
                <c:pt idx="14277">
                  <c:v>5.1790000000000003</c:v>
                </c:pt>
                <c:pt idx="14278">
                  <c:v>5.1639999999999926</c:v>
                </c:pt>
                <c:pt idx="14279">
                  <c:v>5.1749999999999945</c:v>
                </c:pt>
                <c:pt idx="14280">
                  <c:v>5.1449999999999916</c:v>
                </c:pt>
                <c:pt idx="14281">
                  <c:v>5.1079999999999917</c:v>
                </c:pt>
                <c:pt idx="14282">
                  <c:v>5.181</c:v>
                </c:pt>
                <c:pt idx="14283">
                  <c:v>0</c:v>
                </c:pt>
                <c:pt idx="14284">
                  <c:v>5.1249999999999885</c:v>
                </c:pt>
                <c:pt idx="14285">
                  <c:v>5.2560000000000002</c:v>
                </c:pt>
                <c:pt idx="14286">
                  <c:v>5.1949999999999914</c:v>
                </c:pt>
                <c:pt idx="14287">
                  <c:v>5.173</c:v>
                </c:pt>
                <c:pt idx="14288">
                  <c:v>5.2489999999999997</c:v>
                </c:pt>
                <c:pt idx="14289">
                  <c:v>5.1349999999999945</c:v>
                </c:pt>
                <c:pt idx="14290">
                  <c:v>5.1559999999999926</c:v>
                </c:pt>
                <c:pt idx="14291">
                  <c:v>5.1199999999999966</c:v>
                </c:pt>
                <c:pt idx="14292">
                  <c:v>5.1619999999999955</c:v>
                </c:pt>
                <c:pt idx="14293">
                  <c:v>5.3669999999999956</c:v>
                </c:pt>
                <c:pt idx="14294">
                  <c:v>5.0960000000000001</c:v>
                </c:pt>
                <c:pt idx="14295">
                  <c:v>5.1209999999999933</c:v>
                </c:pt>
                <c:pt idx="14296">
                  <c:v>5.1869999999999985</c:v>
                </c:pt>
                <c:pt idx="14297">
                  <c:v>5.1059999999999945</c:v>
                </c:pt>
                <c:pt idx="14298">
                  <c:v>5.2190000000000003</c:v>
                </c:pt>
                <c:pt idx="14299">
                  <c:v>5.1689999999999916</c:v>
                </c:pt>
                <c:pt idx="14300">
                  <c:v>5.149</c:v>
                </c:pt>
                <c:pt idx="14301">
                  <c:v>5.1049999999999933</c:v>
                </c:pt>
                <c:pt idx="14302">
                  <c:v>5.1939999999999955</c:v>
                </c:pt>
                <c:pt idx="14303">
                  <c:v>5.1639999999999926</c:v>
                </c:pt>
                <c:pt idx="14304">
                  <c:v>5.1390000000000002</c:v>
                </c:pt>
                <c:pt idx="14305">
                  <c:v>5.3039999999999985</c:v>
                </c:pt>
                <c:pt idx="14306">
                  <c:v>5.1199999999999966</c:v>
                </c:pt>
                <c:pt idx="14307">
                  <c:v>5.1439999999999975</c:v>
                </c:pt>
                <c:pt idx="14308">
                  <c:v>5.1360000000000001</c:v>
                </c:pt>
                <c:pt idx="14309">
                  <c:v>5.149</c:v>
                </c:pt>
                <c:pt idx="14310">
                  <c:v>5.1919999999999975</c:v>
                </c:pt>
                <c:pt idx="14311">
                  <c:v>5.1849999999999916</c:v>
                </c:pt>
                <c:pt idx="14312">
                  <c:v>5.0949999999999926</c:v>
                </c:pt>
                <c:pt idx="14313">
                  <c:v>5.2110000000000003</c:v>
                </c:pt>
                <c:pt idx="14314">
                  <c:v>5.2789999999999999</c:v>
                </c:pt>
                <c:pt idx="14315">
                  <c:v>5.1879999999999926</c:v>
                </c:pt>
                <c:pt idx="14316">
                  <c:v>5.1819999999999995</c:v>
                </c:pt>
                <c:pt idx="14317">
                  <c:v>5.218</c:v>
                </c:pt>
                <c:pt idx="14318">
                  <c:v>5.1569999999999965</c:v>
                </c:pt>
                <c:pt idx="14319">
                  <c:v>5.141</c:v>
                </c:pt>
                <c:pt idx="14320">
                  <c:v>5.0860000000000003</c:v>
                </c:pt>
                <c:pt idx="14321">
                  <c:v>5.3369999999999997</c:v>
                </c:pt>
                <c:pt idx="14322">
                  <c:v>5.0869999999999997</c:v>
                </c:pt>
                <c:pt idx="14323">
                  <c:v>5.2779999999999996</c:v>
                </c:pt>
                <c:pt idx="14324">
                  <c:v>5.14</c:v>
                </c:pt>
                <c:pt idx="14325">
                  <c:v>5.0380000000000003</c:v>
                </c:pt>
                <c:pt idx="14326">
                  <c:v>5.1689999999999916</c:v>
                </c:pt>
                <c:pt idx="14327">
                  <c:v>5.0590000000000002</c:v>
                </c:pt>
                <c:pt idx="14328">
                  <c:v>5.1519999999999975</c:v>
                </c:pt>
                <c:pt idx="14329">
                  <c:v>5.1539999999999955</c:v>
                </c:pt>
                <c:pt idx="14330">
                  <c:v>5.2219999999999995</c:v>
                </c:pt>
                <c:pt idx="14331">
                  <c:v>5.1059999999999945</c:v>
                </c:pt>
                <c:pt idx="14332">
                  <c:v>5.0659999999999945</c:v>
                </c:pt>
                <c:pt idx="14333">
                  <c:v>5.2089999999999996</c:v>
                </c:pt>
                <c:pt idx="14334">
                  <c:v>5.173</c:v>
                </c:pt>
                <c:pt idx="14335">
                  <c:v>5.1229999999999913</c:v>
                </c:pt>
                <c:pt idx="14336">
                  <c:v>5.07</c:v>
                </c:pt>
                <c:pt idx="14337">
                  <c:v>5.2809999999999997</c:v>
                </c:pt>
                <c:pt idx="14338">
                  <c:v>4.9939999999999998</c:v>
                </c:pt>
                <c:pt idx="14339">
                  <c:v>5.0209999999999955</c:v>
                </c:pt>
                <c:pt idx="14340">
                  <c:v>5.1839999999999975</c:v>
                </c:pt>
                <c:pt idx="14341">
                  <c:v>5.0819999999999999</c:v>
                </c:pt>
                <c:pt idx="14342">
                  <c:v>5.01</c:v>
                </c:pt>
                <c:pt idx="14343">
                  <c:v>5.0919999999999996</c:v>
                </c:pt>
                <c:pt idx="14344">
                  <c:v>5.1129999999999933</c:v>
                </c:pt>
                <c:pt idx="14345">
                  <c:v>5.0350000000000001</c:v>
                </c:pt>
                <c:pt idx="14346">
                  <c:v>4.9969999999999999</c:v>
                </c:pt>
                <c:pt idx="14347">
                  <c:v>5.1619999999999955</c:v>
                </c:pt>
                <c:pt idx="14348">
                  <c:v>5.1349999999999945</c:v>
                </c:pt>
                <c:pt idx="14349">
                  <c:v>4.9589999999999996</c:v>
                </c:pt>
                <c:pt idx="14350">
                  <c:v>4.9130000000000003</c:v>
                </c:pt>
                <c:pt idx="14351">
                  <c:v>5.0179999999999945</c:v>
                </c:pt>
                <c:pt idx="14352">
                  <c:v>5.0199999999999996</c:v>
                </c:pt>
                <c:pt idx="14353">
                  <c:v>4.96</c:v>
                </c:pt>
                <c:pt idx="14354">
                  <c:v>5.0880000000000001</c:v>
                </c:pt>
                <c:pt idx="14355">
                  <c:v>5.0119999999999996</c:v>
                </c:pt>
                <c:pt idx="14356">
                  <c:v>5.0469999999999997</c:v>
                </c:pt>
                <c:pt idx="14357">
                  <c:v>4.9239999999999995</c:v>
                </c:pt>
                <c:pt idx="14358">
                  <c:v>4.9930000000000003</c:v>
                </c:pt>
                <c:pt idx="14359">
                  <c:v>4.9980000000000002</c:v>
                </c:pt>
                <c:pt idx="14360">
                  <c:v>4.8879999999999955</c:v>
                </c:pt>
                <c:pt idx="14361">
                  <c:v>5.1079999999999917</c:v>
                </c:pt>
                <c:pt idx="14362">
                  <c:v>4.9489999999999998</c:v>
                </c:pt>
                <c:pt idx="14363">
                  <c:v>4.915</c:v>
                </c:pt>
                <c:pt idx="14364">
                  <c:v>4.9400000000000004</c:v>
                </c:pt>
                <c:pt idx="14365">
                  <c:v>4.9969999999999999</c:v>
                </c:pt>
                <c:pt idx="14366">
                  <c:v>4.9530000000000003</c:v>
                </c:pt>
                <c:pt idx="14367">
                  <c:v>4.9700000000000024</c:v>
                </c:pt>
                <c:pt idx="14368">
                  <c:v>5.0229999999999926</c:v>
                </c:pt>
                <c:pt idx="14369">
                  <c:v>5.032</c:v>
                </c:pt>
                <c:pt idx="14370">
                  <c:v>4.8539999999999965</c:v>
                </c:pt>
                <c:pt idx="14371">
                  <c:v>4.84</c:v>
                </c:pt>
                <c:pt idx="14372">
                  <c:v>4.96</c:v>
                </c:pt>
                <c:pt idx="14373">
                  <c:v>4.8599999999999985</c:v>
                </c:pt>
                <c:pt idx="14374">
                  <c:v>4.8289999999999926</c:v>
                </c:pt>
                <c:pt idx="14375">
                  <c:v>4.7949999999999955</c:v>
                </c:pt>
                <c:pt idx="14376">
                  <c:v>4.8519999999999985</c:v>
                </c:pt>
                <c:pt idx="14377">
                  <c:v>4.9710000000000081</c:v>
                </c:pt>
                <c:pt idx="14378">
                  <c:v>4.8919999999999995</c:v>
                </c:pt>
                <c:pt idx="14379">
                  <c:v>4.7139999999999995</c:v>
                </c:pt>
                <c:pt idx="14380">
                  <c:v>4.8760000000000003</c:v>
                </c:pt>
                <c:pt idx="14381">
                  <c:v>4.7729999999999997</c:v>
                </c:pt>
                <c:pt idx="14382">
                  <c:v>4.766</c:v>
                </c:pt>
                <c:pt idx="14383">
                  <c:v>4.75</c:v>
                </c:pt>
                <c:pt idx="14384">
                  <c:v>4.7300000000000004</c:v>
                </c:pt>
                <c:pt idx="14385">
                  <c:v>4.6989999999999945</c:v>
                </c:pt>
                <c:pt idx="14386">
                  <c:v>4.6829999999999945</c:v>
                </c:pt>
                <c:pt idx="14387">
                  <c:v>4.734</c:v>
                </c:pt>
                <c:pt idx="14388">
                  <c:v>4.7409999999999997</c:v>
                </c:pt>
                <c:pt idx="14389">
                  <c:v>5.0389999999999997</c:v>
                </c:pt>
                <c:pt idx="14390">
                  <c:v>4.6989999999999945</c:v>
                </c:pt>
                <c:pt idx="14391">
                  <c:v>4.6669999999999945</c:v>
                </c:pt>
                <c:pt idx="14392">
                  <c:v>4.6829999999999945</c:v>
                </c:pt>
                <c:pt idx="14393">
                  <c:v>4.6949999999999914</c:v>
                </c:pt>
                <c:pt idx="14394">
                  <c:v>4.7519999999999998</c:v>
                </c:pt>
                <c:pt idx="14395">
                  <c:v>4.7910000000000004</c:v>
                </c:pt>
                <c:pt idx="14396">
                  <c:v>4.8149999999999933</c:v>
                </c:pt>
                <c:pt idx="14397">
                  <c:v>4.5439999999999996</c:v>
                </c:pt>
                <c:pt idx="14398">
                  <c:v>4.6429999999999945</c:v>
                </c:pt>
                <c:pt idx="14399">
                  <c:v>4.702</c:v>
                </c:pt>
                <c:pt idx="14400">
                  <c:v>4.68</c:v>
                </c:pt>
                <c:pt idx="14401">
                  <c:v>4.5579999999999945</c:v>
                </c:pt>
                <c:pt idx="14402">
                  <c:v>4.5430000000000001</c:v>
                </c:pt>
                <c:pt idx="14403">
                  <c:v>4.6360000000000001</c:v>
                </c:pt>
                <c:pt idx="14404">
                  <c:v>4.6049999999999933</c:v>
                </c:pt>
                <c:pt idx="14405">
                  <c:v>4.5149999999999926</c:v>
                </c:pt>
                <c:pt idx="14406">
                  <c:v>4.6529999999999916</c:v>
                </c:pt>
                <c:pt idx="14407">
                  <c:v>4.5449999999999955</c:v>
                </c:pt>
                <c:pt idx="14408">
                  <c:v>4.5090000000000003</c:v>
                </c:pt>
                <c:pt idx="14409">
                  <c:v>4.5419999999999998</c:v>
                </c:pt>
                <c:pt idx="14410">
                  <c:v>4.6679999999999904</c:v>
                </c:pt>
                <c:pt idx="14411">
                  <c:v>4.5720000000000001</c:v>
                </c:pt>
                <c:pt idx="14412">
                  <c:v>4.4980000000000002</c:v>
                </c:pt>
                <c:pt idx="14413">
                  <c:v>4.6119999999999965</c:v>
                </c:pt>
                <c:pt idx="14414">
                  <c:v>4.5010000000000003</c:v>
                </c:pt>
                <c:pt idx="14415">
                  <c:v>4.4580000000000002</c:v>
                </c:pt>
                <c:pt idx="14416">
                  <c:v>4.4530000000000003</c:v>
                </c:pt>
                <c:pt idx="14417">
                  <c:v>4.444</c:v>
                </c:pt>
                <c:pt idx="14418">
                  <c:v>4.46</c:v>
                </c:pt>
                <c:pt idx="14419">
                  <c:v>4.4119999999999999</c:v>
                </c:pt>
                <c:pt idx="14420">
                  <c:v>4.5339999999999998</c:v>
                </c:pt>
                <c:pt idx="14421">
                  <c:v>4.4390000000000081</c:v>
                </c:pt>
                <c:pt idx="14422">
                  <c:v>4.51</c:v>
                </c:pt>
                <c:pt idx="14423">
                  <c:v>4.4189999999999996</c:v>
                </c:pt>
                <c:pt idx="14424">
                  <c:v>4.5999999999999996</c:v>
                </c:pt>
                <c:pt idx="14425">
                  <c:v>4.4800000000000004</c:v>
                </c:pt>
                <c:pt idx="14426">
                  <c:v>4.5139999999999985</c:v>
                </c:pt>
                <c:pt idx="14427">
                  <c:v>4.51</c:v>
                </c:pt>
                <c:pt idx="14428">
                  <c:v>4.4509999999999996</c:v>
                </c:pt>
                <c:pt idx="14429">
                  <c:v>4.3499999999999996</c:v>
                </c:pt>
                <c:pt idx="14430">
                  <c:v>4.415</c:v>
                </c:pt>
                <c:pt idx="14431">
                  <c:v>4.4420000000000002</c:v>
                </c:pt>
                <c:pt idx="14432">
                  <c:v>4.5890000000000004</c:v>
                </c:pt>
                <c:pt idx="14433">
                  <c:v>4.5579999999999945</c:v>
                </c:pt>
                <c:pt idx="14434">
                  <c:v>4.4989999999999997</c:v>
                </c:pt>
                <c:pt idx="14435">
                  <c:v>4.4009999999999998</c:v>
                </c:pt>
                <c:pt idx="14436">
                  <c:v>4.5139999999999985</c:v>
                </c:pt>
                <c:pt idx="14437">
                  <c:v>4.5239999999999965</c:v>
                </c:pt>
                <c:pt idx="14438">
                  <c:v>4.4409999999999998</c:v>
                </c:pt>
                <c:pt idx="14439">
                  <c:v>4.4119999999999999</c:v>
                </c:pt>
                <c:pt idx="14440">
                  <c:v>4.4859999999999998</c:v>
                </c:pt>
                <c:pt idx="14441">
                  <c:v>4.5339999999999998</c:v>
                </c:pt>
                <c:pt idx="14442">
                  <c:v>4.4820000000000002</c:v>
                </c:pt>
                <c:pt idx="14443">
                  <c:v>4.4169999999999998</c:v>
                </c:pt>
                <c:pt idx="14444">
                  <c:v>4.351</c:v>
                </c:pt>
                <c:pt idx="14445">
                  <c:v>4.6189999999999927</c:v>
                </c:pt>
                <c:pt idx="14446">
                  <c:v>4.556</c:v>
                </c:pt>
                <c:pt idx="14447">
                  <c:v>4.4779999999999998</c:v>
                </c:pt>
                <c:pt idx="14448">
                  <c:v>4.4180000000000001</c:v>
                </c:pt>
                <c:pt idx="14449">
                  <c:v>4.3979999999999926</c:v>
                </c:pt>
                <c:pt idx="14450">
                  <c:v>4.3849999999999945</c:v>
                </c:pt>
                <c:pt idx="14451">
                  <c:v>4.3569999999999975</c:v>
                </c:pt>
                <c:pt idx="14452">
                  <c:v>4.4829999999999997</c:v>
                </c:pt>
                <c:pt idx="14453">
                  <c:v>4.4409999999999998</c:v>
                </c:pt>
                <c:pt idx="14454">
                  <c:v>4.3689999999999927</c:v>
                </c:pt>
                <c:pt idx="14455">
                  <c:v>4.359</c:v>
                </c:pt>
                <c:pt idx="14456">
                  <c:v>4.5069999999999997</c:v>
                </c:pt>
                <c:pt idx="14457">
                  <c:v>4.4080000000000004</c:v>
                </c:pt>
                <c:pt idx="14458">
                  <c:v>4.4260000000000002</c:v>
                </c:pt>
                <c:pt idx="14459">
                  <c:v>4.4950000000000001</c:v>
                </c:pt>
                <c:pt idx="14460">
                  <c:v>4.3319999999999999</c:v>
                </c:pt>
                <c:pt idx="14461">
                  <c:v>4.4009999999999998</c:v>
                </c:pt>
                <c:pt idx="14462">
                  <c:v>4.3879999999999955</c:v>
                </c:pt>
                <c:pt idx="14463">
                  <c:v>4.3169999999999975</c:v>
                </c:pt>
                <c:pt idx="14464">
                  <c:v>4.4550000000000001</c:v>
                </c:pt>
                <c:pt idx="14465">
                  <c:v>4.4119999999999999</c:v>
                </c:pt>
                <c:pt idx="14466">
                  <c:v>4.4829999999999997</c:v>
                </c:pt>
                <c:pt idx="14467">
                  <c:v>4.4009999999999998</c:v>
                </c:pt>
                <c:pt idx="14468">
                  <c:v>4.4560000000000004</c:v>
                </c:pt>
                <c:pt idx="14469">
                  <c:v>4.3719999999999999</c:v>
                </c:pt>
                <c:pt idx="14470">
                  <c:v>4.3490000000000002</c:v>
                </c:pt>
                <c:pt idx="14471">
                  <c:v>4.3479999999999945</c:v>
                </c:pt>
                <c:pt idx="14472">
                  <c:v>4.4939999999999998</c:v>
                </c:pt>
                <c:pt idx="14473">
                  <c:v>4.4349999999999996</c:v>
                </c:pt>
                <c:pt idx="14474">
                  <c:v>4.5279999999999916</c:v>
                </c:pt>
                <c:pt idx="14475">
                  <c:v>4.3599999999999985</c:v>
                </c:pt>
                <c:pt idx="14476">
                  <c:v>4.5490000000000004</c:v>
                </c:pt>
                <c:pt idx="14477">
                  <c:v>4.3679999999999914</c:v>
                </c:pt>
                <c:pt idx="14478">
                  <c:v>4.41</c:v>
                </c:pt>
                <c:pt idx="14479">
                  <c:v>4.4039999999999999</c:v>
                </c:pt>
                <c:pt idx="14480">
                  <c:v>4.4560000000000004</c:v>
                </c:pt>
                <c:pt idx="14481">
                  <c:v>4.4580000000000002</c:v>
                </c:pt>
                <c:pt idx="14482">
                  <c:v>4.4320000000000004</c:v>
                </c:pt>
                <c:pt idx="14483">
                  <c:v>4.415</c:v>
                </c:pt>
                <c:pt idx="14484">
                  <c:v>4.3890000000000002</c:v>
                </c:pt>
                <c:pt idx="14485">
                  <c:v>4.3360000000000003</c:v>
                </c:pt>
                <c:pt idx="14486">
                  <c:v>4.4260000000000002</c:v>
                </c:pt>
                <c:pt idx="14487">
                  <c:v>4.351</c:v>
                </c:pt>
                <c:pt idx="14488">
                  <c:v>4.4450000000000003</c:v>
                </c:pt>
                <c:pt idx="14489">
                  <c:v>4.5810000000000004</c:v>
                </c:pt>
                <c:pt idx="14490">
                  <c:v>4.4880000000000004</c:v>
                </c:pt>
                <c:pt idx="14491">
                  <c:v>4.452</c:v>
                </c:pt>
                <c:pt idx="14492">
                  <c:v>4.5110000000000001</c:v>
                </c:pt>
                <c:pt idx="14493">
                  <c:v>4.4169999999999998</c:v>
                </c:pt>
                <c:pt idx="14494">
                  <c:v>4.4770000000000003</c:v>
                </c:pt>
                <c:pt idx="14495">
                  <c:v>4.5720000000000001</c:v>
                </c:pt>
                <c:pt idx="14496">
                  <c:v>4.5169999999999995</c:v>
                </c:pt>
                <c:pt idx="14497">
                  <c:v>4.4139999999999997</c:v>
                </c:pt>
                <c:pt idx="14498">
                  <c:v>4.5569999999999995</c:v>
                </c:pt>
                <c:pt idx="14499">
                  <c:v>4.5030000000000001</c:v>
                </c:pt>
                <c:pt idx="14500">
                  <c:v>4.4000000000000004</c:v>
                </c:pt>
                <c:pt idx="14501">
                  <c:v>4.4329999999999998</c:v>
                </c:pt>
                <c:pt idx="14502">
                  <c:v>4.5</c:v>
                </c:pt>
                <c:pt idx="14503">
                  <c:v>4.4859999999999998</c:v>
                </c:pt>
                <c:pt idx="14504">
                  <c:v>4.4950000000000001</c:v>
                </c:pt>
                <c:pt idx="14505">
                  <c:v>4.6189999999999927</c:v>
                </c:pt>
                <c:pt idx="14506">
                  <c:v>4.5139999999999985</c:v>
                </c:pt>
                <c:pt idx="14507">
                  <c:v>4.5229999999999926</c:v>
                </c:pt>
                <c:pt idx="14508">
                  <c:v>4.5350000000000001</c:v>
                </c:pt>
                <c:pt idx="14509">
                  <c:v>4.5599999999999996</c:v>
                </c:pt>
                <c:pt idx="14510">
                  <c:v>4.5279999999999916</c:v>
                </c:pt>
                <c:pt idx="14511">
                  <c:v>4.4720000000000004</c:v>
                </c:pt>
                <c:pt idx="14512">
                  <c:v>4.4969999999999999</c:v>
                </c:pt>
                <c:pt idx="14513">
                  <c:v>4.4700000000000024</c:v>
                </c:pt>
                <c:pt idx="14514">
                  <c:v>4.4870000000000001</c:v>
                </c:pt>
                <c:pt idx="14515">
                  <c:v>4.5449999999999955</c:v>
                </c:pt>
                <c:pt idx="14516">
                  <c:v>4.59</c:v>
                </c:pt>
                <c:pt idx="14517">
                  <c:v>4.6589999999999945</c:v>
                </c:pt>
                <c:pt idx="14518">
                  <c:v>4.4630000000000001</c:v>
                </c:pt>
                <c:pt idx="14519">
                  <c:v>4.6419999999999995</c:v>
                </c:pt>
                <c:pt idx="14520">
                  <c:v>4.6429999999999945</c:v>
                </c:pt>
                <c:pt idx="14521">
                  <c:v>4.6579999999999933</c:v>
                </c:pt>
                <c:pt idx="14522">
                  <c:v>4.6229999999999913</c:v>
                </c:pt>
                <c:pt idx="14523">
                  <c:v>4.5259999999999945</c:v>
                </c:pt>
                <c:pt idx="14524">
                  <c:v>4.5149999999999926</c:v>
                </c:pt>
                <c:pt idx="14525">
                  <c:v>4.5469999999999997</c:v>
                </c:pt>
                <c:pt idx="14526">
                  <c:v>4.6529999999999916</c:v>
                </c:pt>
                <c:pt idx="14527">
                  <c:v>4.6469999999999985</c:v>
                </c:pt>
                <c:pt idx="14528">
                  <c:v>4.59</c:v>
                </c:pt>
                <c:pt idx="14529">
                  <c:v>4.5439999999999996</c:v>
                </c:pt>
                <c:pt idx="14530">
                  <c:v>4.5789999999999997</c:v>
                </c:pt>
                <c:pt idx="14531">
                  <c:v>4.6890000000000001</c:v>
                </c:pt>
                <c:pt idx="14532">
                  <c:v>4.5350000000000001</c:v>
                </c:pt>
                <c:pt idx="14533">
                  <c:v>4.6219999999999946</c:v>
                </c:pt>
                <c:pt idx="14534">
                  <c:v>4.6029999999999927</c:v>
                </c:pt>
                <c:pt idx="14535">
                  <c:v>4.5659999999999945</c:v>
                </c:pt>
                <c:pt idx="14536">
                  <c:v>4.6559999999999926</c:v>
                </c:pt>
                <c:pt idx="14537">
                  <c:v>4.6989999999999945</c:v>
                </c:pt>
                <c:pt idx="14538">
                  <c:v>4.5359999999999996</c:v>
                </c:pt>
                <c:pt idx="14539">
                  <c:v>4.6579999999999933</c:v>
                </c:pt>
                <c:pt idx="14540">
                  <c:v>4.6439999999999975</c:v>
                </c:pt>
                <c:pt idx="14541">
                  <c:v>4.5869999999999997</c:v>
                </c:pt>
                <c:pt idx="14542">
                  <c:v>4.6959999999999926</c:v>
                </c:pt>
                <c:pt idx="14543">
                  <c:v>4.6769999999999996</c:v>
                </c:pt>
                <c:pt idx="14544">
                  <c:v>4.6399999999999997</c:v>
                </c:pt>
                <c:pt idx="14545">
                  <c:v>4.6310000000000002</c:v>
                </c:pt>
                <c:pt idx="14546">
                  <c:v>4.7549999999999955</c:v>
                </c:pt>
                <c:pt idx="14547">
                  <c:v>4.6469999999999985</c:v>
                </c:pt>
                <c:pt idx="14548">
                  <c:v>4.6529999999999916</c:v>
                </c:pt>
                <c:pt idx="14549">
                  <c:v>4.6259999999999915</c:v>
                </c:pt>
                <c:pt idx="14550">
                  <c:v>4.5949999999999926</c:v>
                </c:pt>
                <c:pt idx="14551">
                  <c:v>4.6390000000000002</c:v>
                </c:pt>
                <c:pt idx="14552">
                  <c:v>4.7539999999999996</c:v>
                </c:pt>
                <c:pt idx="14553">
                  <c:v>4.8199999999999985</c:v>
                </c:pt>
                <c:pt idx="14554">
                  <c:v>4.6629999999999914</c:v>
                </c:pt>
                <c:pt idx="14555">
                  <c:v>4.6899999999999995</c:v>
                </c:pt>
                <c:pt idx="14556">
                  <c:v>4.7850000000000001</c:v>
                </c:pt>
                <c:pt idx="14557">
                  <c:v>4.8410000000000002</c:v>
                </c:pt>
                <c:pt idx="14558">
                  <c:v>4.7489999999999997</c:v>
                </c:pt>
                <c:pt idx="14559">
                  <c:v>4.74</c:v>
                </c:pt>
                <c:pt idx="14560">
                  <c:v>4.7919999999999998</c:v>
                </c:pt>
                <c:pt idx="14561">
                  <c:v>4.8939999999999975</c:v>
                </c:pt>
                <c:pt idx="14562">
                  <c:v>4.6979999999999933</c:v>
                </c:pt>
                <c:pt idx="14563">
                  <c:v>4.8269999999999955</c:v>
                </c:pt>
                <c:pt idx="14564">
                  <c:v>4.8449999999999926</c:v>
                </c:pt>
                <c:pt idx="14565">
                  <c:v>4.7649999999999926</c:v>
                </c:pt>
                <c:pt idx="14566">
                  <c:v>4.8819999999999997</c:v>
                </c:pt>
                <c:pt idx="14567">
                  <c:v>4.8259999999999916</c:v>
                </c:pt>
                <c:pt idx="14568">
                  <c:v>4.9160000000000004</c:v>
                </c:pt>
                <c:pt idx="14569">
                  <c:v>4.8979999999999926</c:v>
                </c:pt>
                <c:pt idx="14570">
                  <c:v>4.7669999999999995</c:v>
                </c:pt>
                <c:pt idx="14571">
                  <c:v>4.992</c:v>
                </c:pt>
                <c:pt idx="14572">
                  <c:v>4.8310000000000004</c:v>
                </c:pt>
                <c:pt idx="14573">
                  <c:v>4.9630000000000001</c:v>
                </c:pt>
                <c:pt idx="14574">
                  <c:v>4.7939999999999996</c:v>
                </c:pt>
                <c:pt idx="14575">
                  <c:v>4.7990000000000004</c:v>
                </c:pt>
                <c:pt idx="14576">
                  <c:v>4.8939999999999975</c:v>
                </c:pt>
                <c:pt idx="14577">
                  <c:v>4.8229999999999933</c:v>
                </c:pt>
                <c:pt idx="14578">
                  <c:v>4.9000000000000004</c:v>
                </c:pt>
                <c:pt idx="14579">
                  <c:v>4.9359999999999999</c:v>
                </c:pt>
                <c:pt idx="14580">
                  <c:v>4.9249999999999945</c:v>
                </c:pt>
                <c:pt idx="14581">
                  <c:v>4.9710000000000081</c:v>
                </c:pt>
                <c:pt idx="14582">
                  <c:v>4.8849999999999945</c:v>
                </c:pt>
                <c:pt idx="14583">
                  <c:v>4.8780000000000001</c:v>
                </c:pt>
                <c:pt idx="14584">
                  <c:v>4.8669999999999956</c:v>
                </c:pt>
                <c:pt idx="14585">
                  <c:v>4.9630000000000001</c:v>
                </c:pt>
                <c:pt idx="14586">
                  <c:v>4.9130000000000003</c:v>
                </c:pt>
                <c:pt idx="14587">
                  <c:v>4.8460000000000001</c:v>
                </c:pt>
                <c:pt idx="14588">
                  <c:v>4.8899999999999997</c:v>
                </c:pt>
                <c:pt idx="14589">
                  <c:v>4.9939999999999998</c:v>
                </c:pt>
                <c:pt idx="14590">
                  <c:v>4.8929999999999945</c:v>
                </c:pt>
                <c:pt idx="14591">
                  <c:v>4.8899999999999997</c:v>
                </c:pt>
                <c:pt idx="14592">
                  <c:v>4.8259999999999916</c:v>
                </c:pt>
                <c:pt idx="14593">
                  <c:v>4.9669999999999996</c:v>
                </c:pt>
                <c:pt idx="14594">
                  <c:v>5.0289999999999955</c:v>
                </c:pt>
                <c:pt idx="14595">
                  <c:v>4.91</c:v>
                </c:pt>
                <c:pt idx="14596">
                  <c:v>5.0279999999999916</c:v>
                </c:pt>
                <c:pt idx="14597">
                  <c:v>4.9630000000000001</c:v>
                </c:pt>
                <c:pt idx="14598">
                  <c:v>4.9660000000000002</c:v>
                </c:pt>
                <c:pt idx="14599">
                  <c:v>4.9450000000000003</c:v>
                </c:pt>
                <c:pt idx="14600">
                  <c:v>5.1039999999999965</c:v>
                </c:pt>
                <c:pt idx="14601">
                  <c:v>4.9829999999999997</c:v>
                </c:pt>
                <c:pt idx="14602">
                  <c:v>4.9429999999999996</c:v>
                </c:pt>
                <c:pt idx="14603">
                  <c:v>4.9509999999999996</c:v>
                </c:pt>
                <c:pt idx="14604">
                  <c:v>5.0039999999999996</c:v>
                </c:pt>
                <c:pt idx="14605">
                  <c:v>5.032</c:v>
                </c:pt>
                <c:pt idx="14606">
                  <c:v>4.9980000000000002</c:v>
                </c:pt>
                <c:pt idx="14607">
                  <c:v>5.0430000000000001</c:v>
                </c:pt>
                <c:pt idx="14608">
                  <c:v>5.0419999999999998</c:v>
                </c:pt>
                <c:pt idx="14609">
                  <c:v>4.9639999999999995</c:v>
                </c:pt>
                <c:pt idx="14610">
                  <c:v>4.8869999999999996</c:v>
                </c:pt>
                <c:pt idx="14611">
                  <c:v>5.1039999999999965</c:v>
                </c:pt>
                <c:pt idx="14612">
                  <c:v>5.056</c:v>
                </c:pt>
                <c:pt idx="14613">
                  <c:v>5.0169999999999995</c:v>
                </c:pt>
                <c:pt idx="14614">
                  <c:v>5.1479999999999926</c:v>
                </c:pt>
                <c:pt idx="14615">
                  <c:v>5.0119999999999996</c:v>
                </c:pt>
                <c:pt idx="14616">
                  <c:v>4.9770000000000003</c:v>
                </c:pt>
                <c:pt idx="14617">
                  <c:v>5.2409999999999997</c:v>
                </c:pt>
                <c:pt idx="14618">
                  <c:v>5.048</c:v>
                </c:pt>
                <c:pt idx="14619">
                  <c:v>5.0739999999999998</c:v>
                </c:pt>
                <c:pt idx="14620">
                  <c:v>5.0990000000000002</c:v>
                </c:pt>
                <c:pt idx="14621">
                  <c:v>5.1019999999999985</c:v>
                </c:pt>
                <c:pt idx="14622">
                  <c:v>5.1369999999999996</c:v>
                </c:pt>
                <c:pt idx="14623">
                  <c:v>5.0709999999999997</c:v>
                </c:pt>
                <c:pt idx="14624">
                  <c:v>5.1209999999999933</c:v>
                </c:pt>
                <c:pt idx="14625">
                  <c:v>5.1310000000000002</c:v>
                </c:pt>
                <c:pt idx="14626">
                  <c:v>5.1169999999999956</c:v>
                </c:pt>
                <c:pt idx="14627">
                  <c:v>5.1039999999999965</c:v>
                </c:pt>
                <c:pt idx="14628">
                  <c:v>5.2</c:v>
                </c:pt>
                <c:pt idx="14629">
                  <c:v>5.1710000000000003</c:v>
                </c:pt>
                <c:pt idx="14630">
                  <c:v>5.133</c:v>
                </c:pt>
                <c:pt idx="14631">
                  <c:v>5.05</c:v>
                </c:pt>
                <c:pt idx="14632">
                  <c:v>5.1859999999999955</c:v>
                </c:pt>
                <c:pt idx="14633">
                  <c:v>5.1529999999999916</c:v>
                </c:pt>
                <c:pt idx="14634">
                  <c:v>5.1199999999999966</c:v>
                </c:pt>
                <c:pt idx="14635">
                  <c:v>5.2450000000000001</c:v>
                </c:pt>
                <c:pt idx="14636">
                  <c:v>5.202</c:v>
                </c:pt>
                <c:pt idx="14637">
                  <c:v>5.23</c:v>
                </c:pt>
                <c:pt idx="14638">
                  <c:v>5.1760000000000002</c:v>
                </c:pt>
                <c:pt idx="14639">
                  <c:v>5.1779999999999955</c:v>
                </c:pt>
                <c:pt idx="14640">
                  <c:v>5.2789999999999999</c:v>
                </c:pt>
                <c:pt idx="14641">
                  <c:v>5.2309999999999999</c:v>
                </c:pt>
                <c:pt idx="14642">
                  <c:v>5.2370000000000001</c:v>
                </c:pt>
                <c:pt idx="14643">
                  <c:v>5.1769999999999996</c:v>
                </c:pt>
                <c:pt idx="14644">
                  <c:v>5.1599999999999975</c:v>
                </c:pt>
                <c:pt idx="14645">
                  <c:v>5.3079999999999945</c:v>
                </c:pt>
                <c:pt idx="14646">
                  <c:v>5.1519999999999975</c:v>
                </c:pt>
                <c:pt idx="14647">
                  <c:v>5.1859999999999955</c:v>
                </c:pt>
                <c:pt idx="14648">
                  <c:v>5.2210000000000001</c:v>
                </c:pt>
                <c:pt idx="14649">
                  <c:v>5.3339999999999996</c:v>
                </c:pt>
                <c:pt idx="14650">
                  <c:v>5.2880000000000003</c:v>
                </c:pt>
                <c:pt idx="14651">
                  <c:v>5.1459999999999955</c:v>
                </c:pt>
                <c:pt idx="14652">
                  <c:v>5.3549999999999933</c:v>
                </c:pt>
                <c:pt idx="14653">
                  <c:v>5.3519999999999985</c:v>
                </c:pt>
                <c:pt idx="14654">
                  <c:v>5.4269999999999996</c:v>
                </c:pt>
                <c:pt idx="14655">
                  <c:v>5.3819999999999997</c:v>
                </c:pt>
                <c:pt idx="14656">
                  <c:v>5.2060000000000004</c:v>
                </c:pt>
                <c:pt idx="14657">
                  <c:v>5.2590000000000003</c:v>
                </c:pt>
                <c:pt idx="14658">
                  <c:v>5.2279999999999927</c:v>
                </c:pt>
                <c:pt idx="14659">
                  <c:v>5.3310000000000004</c:v>
                </c:pt>
                <c:pt idx="14660">
                  <c:v>5.2560000000000002</c:v>
                </c:pt>
                <c:pt idx="14661">
                  <c:v>5.3860000000000001</c:v>
                </c:pt>
                <c:pt idx="14662">
                  <c:v>5.3869999999999996</c:v>
                </c:pt>
                <c:pt idx="14663">
                  <c:v>5.2469999999999999</c:v>
                </c:pt>
                <c:pt idx="14664">
                  <c:v>5.2110000000000003</c:v>
                </c:pt>
                <c:pt idx="14665">
                  <c:v>5.3469999999999995</c:v>
                </c:pt>
                <c:pt idx="14666">
                  <c:v>5.23</c:v>
                </c:pt>
                <c:pt idx="14667">
                  <c:v>5.2359999999999998</c:v>
                </c:pt>
                <c:pt idx="14668">
                  <c:v>5.375</c:v>
                </c:pt>
                <c:pt idx="14669">
                  <c:v>5.343</c:v>
                </c:pt>
                <c:pt idx="14670">
                  <c:v>5.383</c:v>
                </c:pt>
                <c:pt idx="14671">
                  <c:v>5.3780000000000001</c:v>
                </c:pt>
                <c:pt idx="14672">
                  <c:v>5.2679999999999945</c:v>
                </c:pt>
                <c:pt idx="14673">
                  <c:v>5.5030000000000001</c:v>
                </c:pt>
                <c:pt idx="14674">
                  <c:v>5.1719999999999997</c:v>
                </c:pt>
                <c:pt idx="14675">
                  <c:v>5.3079999999999945</c:v>
                </c:pt>
                <c:pt idx="14676">
                  <c:v>5.35</c:v>
                </c:pt>
                <c:pt idx="14677">
                  <c:v>5.2389999999999999</c:v>
                </c:pt>
                <c:pt idx="14678">
                  <c:v>5.2889999999999997</c:v>
                </c:pt>
                <c:pt idx="14679">
                  <c:v>5.3539999999999965</c:v>
                </c:pt>
                <c:pt idx="14680">
                  <c:v>5.2690000000000001</c:v>
                </c:pt>
                <c:pt idx="14681">
                  <c:v>5.2219999999999995</c:v>
                </c:pt>
                <c:pt idx="14682">
                  <c:v>5.2779999999999996</c:v>
                </c:pt>
                <c:pt idx="14683">
                  <c:v>5.2190000000000003</c:v>
                </c:pt>
                <c:pt idx="14684">
                  <c:v>5.2</c:v>
                </c:pt>
                <c:pt idx="14685">
                  <c:v>5.3380000000000001</c:v>
                </c:pt>
                <c:pt idx="14686">
                  <c:v>5.28</c:v>
                </c:pt>
                <c:pt idx="14687">
                  <c:v>5.2770000000000001</c:v>
                </c:pt>
                <c:pt idx="14688">
                  <c:v>5.2880000000000003</c:v>
                </c:pt>
                <c:pt idx="14689">
                  <c:v>5.3029999999999955</c:v>
                </c:pt>
                <c:pt idx="14690">
                  <c:v>5.4059999999999997</c:v>
                </c:pt>
                <c:pt idx="14691">
                  <c:v>5.2389999999999999</c:v>
                </c:pt>
                <c:pt idx="14692">
                  <c:v>5.4720000000000004</c:v>
                </c:pt>
                <c:pt idx="14693">
                  <c:v>5.2839999999999998</c:v>
                </c:pt>
                <c:pt idx="14694">
                  <c:v>5.2239999999999975</c:v>
                </c:pt>
                <c:pt idx="14695">
                  <c:v>5.2539999999999996</c:v>
                </c:pt>
                <c:pt idx="14696">
                  <c:v>5.298</c:v>
                </c:pt>
                <c:pt idx="14697">
                  <c:v>5.2350000000000003</c:v>
                </c:pt>
                <c:pt idx="14698">
                  <c:v>5.1989999999999945</c:v>
                </c:pt>
                <c:pt idx="14699">
                  <c:v>5.2489999999999997</c:v>
                </c:pt>
                <c:pt idx="14700">
                  <c:v>5.3879999999999955</c:v>
                </c:pt>
                <c:pt idx="14701">
                  <c:v>5.4119999999999999</c:v>
                </c:pt>
                <c:pt idx="14702">
                  <c:v>5.3169999999999975</c:v>
                </c:pt>
                <c:pt idx="14703">
                  <c:v>5.2939999999999996</c:v>
                </c:pt>
                <c:pt idx="14704">
                  <c:v>5.2669999999999995</c:v>
                </c:pt>
                <c:pt idx="14705">
                  <c:v>5.266</c:v>
                </c:pt>
                <c:pt idx="14706">
                  <c:v>5.3209999999999926</c:v>
                </c:pt>
                <c:pt idx="14707">
                  <c:v>5.23</c:v>
                </c:pt>
                <c:pt idx="14708">
                  <c:v>5.1219999999999946</c:v>
                </c:pt>
                <c:pt idx="14709">
                  <c:v>5.2389999999999999</c:v>
                </c:pt>
                <c:pt idx="14710">
                  <c:v>5.46</c:v>
                </c:pt>
                <c:pt idx="14711">
                  <c:v>5.1339999999999995</c:v>
                </c:pt>
                <c:pt idx="14712">
                  <c:v>5.1649999999999885</c:v>
                </c:pt>
                <c:pt idx="14713">
                  <c:v>5.2249999999999917</c:v>
                </c:pt>
                <c:pt idx="14714">
                  <c:v>5.2239999999999975</c:v>
                </c:pt>
                <c:pt idx="14715">
                  <c:v>5.1769999999999996</c:v>
                </c:pt>
                <c:pt idx="14716">
                  <c:v>5.1619999999999955</c:v>
                </c:pt>
                <c:pt idx="14717">
                  <c:v>5.2480000000000002</c:v>
                </c:pt>
                <c:pt idx="14718">
                  <c:v>5.2850000000000001</c:v>
                </c:pt>
                <c:pt idx="14719">
                  <c:v>5.2850000000000001</c:v>
                </c:pt>
                <c:pt idx="14720">
                  <c:v>5.1429999999999945</c:v>
                </c:pt>
                <c:pt idx="14721">
                  <c:v>5.1390000000000002</c:v>
                </c:pt>
                <c:pt idx="14722">
                  <c:v>5.133</c:v>
                </c:pt>
                <c:pt idx="14723">
                  <c:v>5.1609999999999916</c:v>
                </c:pt>
                <c:pt idx="14724">
                  <c:v>5.1279999999999886</c:v>
                </c:pt>
                <c:pt idx="14725">
                  <c:v>5.2060000000000004</c:v>
                </c:pt>
                <c:pt idx="14726">
                  <c:v>5.0590000000000002</c:v>
                </c:pt>
                <c:pt idx="14727">
                  <c:v>5.1379999999999955</c:v>
                </c:pt>
                <c:pt idx="14728">
                  <c:v>5.1749999999999945</c:v>
                </c:pt>
                <c:pt idx="14729">
                  <c:v>5.1279999999999886</c:v>
                </c:pt>
                <c:pt idx="14730">
                  <c:v>5.0949999999999926</c:v>
                </c:pt>
                <c:pt idx="14731">
                  <c:v>5.1439999999999975</c:v>
                </c:pt>
                <c:pt idx="14732">
                  <c:v>5.1339999999999995</c:v>
                </c:pt>
                <c:pt idx="14733">
                  <c:v>5.0269999999999975</c:v>
                </c:pt>
                <c:pt idx="14734">
                  <c:v>5.3109999999999955</c:v>
                </c:pt>
                <c:pt idx="14735">
                  <c:v>5.04</c:v>
                </c:pt>
                <c:pt idx="14736">
                  <c:v>4.984</c:v>
                </c:pt>
                <c:pt idx="14737">
                  <c:v>5.0619999999999985</c:v>
                </c:pt>
                <c:pt idx="14738">
                  <c:v>5.1039999999999965</c:v>
                </c:pt>
                <c:pt idx="14739">
                  <c:v>5.1149999999999913</c:v>
                </c:pt>
                <c:pt idx="14740">
                  <c:v>5.1129999999999933</c:v>
                </c:pt>
                <c:pt idx="14741">
                  <c:v>5.0720000000000001</c:v>
                </c:pt>
                <c:pt idx="14742">
                  <c:v>5.1609999999999916</c:v>
                </c:pt>
                <c:pt idx="14743">
                  <c:v>5.0519999999999996</c:v>
                </c:pt>
                <c:pt idx="14744">
                  <c:v>4.9379999999999997</c:v>
                </c:pt>
                <c:pt idx="14745">
                  <c:v>5.03</c:v>
                </c:pt>
                <c:pt idx="14746">
                  <c:v>5.0720000000000001</c:v>
                </c:pt>
                <c:pt idx="14747">
                  <c:v>5.0389999999999997</c:v>
                </c:pt>
                <c:pt idx="14748">
                  <c:v>4.9290000000000003</c:v>
                </c:pt>
                <c:pt idx="14749">
                  <c:v>4.9749999999999996</c:v>
                </c:pt>
                <c:pt idx="14750">
                  <c:v>5.0539999999999985</c:v>
                </c:pt>
                <c:pt idx="14751">
                  <c:v>4.9459999999999997</c:v>
                </c:pt>
                <c:pt idx="14752">
                  <c:v>4.8860000000000001</c:v>
                </c:pt>
                <c:pt idx="14753">
                  <c:v>5.0389999999999997</c:v>
                </c:pt>
                <c:pt idx="14754">
                  <c:v>5.0259999999999945</c:v>
                </c:pt>
                <c:pt idx="14755">
                  <c:v>4.968</c:v>
                </c:pt>
                <c:pt idx="14756">
                  <c:v>5.0169999999999995</c:v>
                </c:pt>
                <c:pt idx="14757">
                  <c:v>5.1319999999999997</c:v>
                </c:pt>
                <c:pt idx="14758">
                  <c:v>4.8010000000000002</c:v>
                </c:pt>
                <c:pt idx="14759">
                  <c:v>5.0309999999999997</c:v>
                </c:pt>
                <c:pt idx="14760">
                  <c:v>4.875</c:v>
                </c:pt>
                <c:pt idx="14761">
                  <c:v>5.1379999999999955</c:v>
                </c:pt>
                <c:pt idx="14762">
                  <c:v>4.87</c:v>
                </c:pt>
                <c:pt idx="14763">
                  <c:v>4.8219999999999965</c:v>
                </c:pt>
                <c:pt idx="14764">
                  <c:v>4.8890000000000002</c:v>
                </c:pt>
                <c:pt idx="14765">
                  <c:v>4.9379999999999997</c:v>
                </c:pt>
                <c:pt idx="14766">
                  <c:v>4.7969999999999997</c:v>
                </c:pt>
                <c:pt idx="14767">
                  <c:v>4.8390000000000004</c:v>
                </c:pt>
                <c:pt idx="14768">
                  <c:v>4.8839999999999995</c:v>
                </c:pt>
                <c:pt idx="14769">
                  <c:v>4.8789999999999996</c:v>
                </c:pt>
                <c:pt idx="14770">
                  <c:v>4.7759999999999998</c:v>
                </c:pt>
                <c:pt idx="14771">
                  <c:v>4.766</c:v>
                </c:pt>
                <c:pt idx="14772">
                  <c:v>4.8010000000000002</c:v>
                </c:pt>
                <c:pt idx="14773">
                  <c:v>4.8629999999999933</c:v>
                </c:pt>
                <c:pt idx="14774">
                  <c:v>4.8390000000000004</c:v>
                </c:pt>
                <c:pt idx="14775">
                  <c:v>4.9089999999999998</c:v>
                </c:pt>
                <c:pt idx="14776">
                  <c:v>4.9169999999999998</c:v>
                </c:pt>
                <c:pt idx="14777">
                  <c:v>4.8460000000000001</c:v>
                </c:pt>
                <c:pt idx="14778">
                  <c:v>4.6969999999999965</c:v>
                </c:pt>
                <c:pt idx="14779">
                  <c:v>4.8239999999999945</c:v>
                </c:pt>
                <c:pt idx="14780">
                  <c:v>4.6710000000000003</c:v>
                </c:pt>
                <c:pt idx="14781">
                  <c:v>4.726</c:v>
                </c:pt>
                <c:pt idx="14782">
                  <c:v>4.6919999999999975</c:v>
                </c:pt>
                <c:pt idx="14783">
                  <c:v>4.7629999999999955</c:v>
                </c:pt>
                <c:pt idx="14784">
                  <c:v>4.6279999999999886</c:v>
                </c:pt>
                <c:pt idx="14785">
                  <c:v>4.7190000000000003</c:v>
                </c:pt>
                <c:pt idx="14786">
                  <c:v>4.6929999999999916</c:v>
                </c:pt>
                <c:pt idx="14787">
                  <c:v>4.6559999999999926</c:v>
                </c:pt>
                <c:pt idx="14788">
                  <c:v>4.7300000000000004</c:v>
                </c:pt>
                <c:pt idx="14789">
                  <c:v>4.6629999999999914</c:v>
                </c:pt>
                <c:pt idx="14790">
                  <c:v>4.641</c:v>
                </c:pt>
                <c:pt idx="14791">
                  <c:v>4.6909999999999945</c:v>
                </c:pt>
                <c:pt idx="14792">
                  <c:v>4.6149999999999913</c:v>
                </c:pt>
                <c:pt idx="14793">
                  <c:v>4.5709999999999997</c:v>
                </c:pt>
                <c:pt idx="14794">
                  <c:v>4.7869999999999999</c:v>
                </c:pt>
                <c:pt idx="14795">
                  <c:v>4.6289999999999916</c:v>
                </c:pt>
                <c:pt idx="14796">
                  <c:v>4.6739999999999995</c:v>
                </c:pt>
                <c:pt idx="14797">
                  <c:v>4.7370000000000001</c:v>
                </c:pt>
                <c:pt idx="14798">
                  <c:v>4.5539999999999985</c:v>
                </c:pt>
                <c:pt idx="14799">
                  <c:v>4.5090000000000003</c:v>
                </c:pt>
                <c:pt idx="14800">
                  <c:v>4.7069999999999999</c:v>
                </c:pt>
                <c:pt idx="14801">
                  <c:v>4.6439999999999975</c:v>
                </c:pt>
                <c:pt idx="14802">
                  <c:v>4.8049999999999926</c:v>
                </c:pt>
                <c:pt idx="14803">
                  <c:v>4.5229999999999926</c:v>
                </c:pt>
                <c:pt idx="14804">
                  <c:v>4.46</c:v>
                </c:pt>
                <c:pt idx="14805">
                  <c:v>4.5010000000000003</c:v>
                </c:pt>
                <c:pt idx="14806">
                  <c:v>4.4889999999999999</c:v>
                </c:pt>
                <c:pt idx="14807">
                  <c:v>4.5529999999999955</c:v>
                </c:pt>
                <c:pt idx="14808">
                  <c:v>4.516</c:v>
                </c:pt>
                <c:pt idx="14809">
                  <c:v>4.5569999999999995</c:v>
                </c:pt>
                <c:pt idx="14810">
                  <c:v>4.4509999999999996</c:v>
                </c:pt>
                <c:pt idx="14811">
                  <c:v>4.4690000000000003</c:v>
                </c:pt>
                <c:pt idx="14812">
                  <c:v>4.6159999999999917</c:v>
                </c:pt>
                <c:pt idx="14813">
                  <c:v>4.569</c:v>
                </c:pt>
                <c:pt idx="14814">
                  <c:v>4.3979999999999926</c:v>
                </c:pt>
                <c:pt idx="14815">
                  <c:v>4.4610000000000003</c:v>
                </c:pt>
                <c:pt idx="14816">
                  <c:v>4.556</c:v>
                </c:pt>
                <c:pt idx="14817">
                  <c:v>4.4710000000000081</c:v>
                </c:pt>
                <c:pt idx="14818">
                  <c:v>4.5430000000000001</c:v>
                </c:pt>
                <c:pt idx="14819">
                  <c:v>4.4889999999999999</c:v>
                </c:pt>
                <c:pt idx="14820">
                  <c:v>4.79</c:v>
                </c:pt>
                <c:pt idx="14821">
                  <c:v>4.4119999999999999</c:v>
                </c:pt>
                <c:pt idx="14822">
                  <c:v>4.6199999999999966</c:v>
                </c:pt>
                <c:pt idx="14823">
                  <c:v>4.5249999999999932</c:v>
                </c:pt>
                <c:pt idx="14824">
                  <c:v>4.3659999999999917</c:v>
                </c:pt>
                <c:pt idx="14825">
                  <c:v>4.516</c:v>
                </c:pt>
                <c:pt idx="14826">
                  <c:v>4.5330000000000004</c:v>
                </c:pt>
                <c:pt idx="14827">
                  <c:v>4.34</c:v>
                </c:pt>
                <c:pt idx="14828">
                  <c:v>4.4539999999999997</c:v>
                </c:pt>
                <c:pt idx="14829">
                  <c:v>4.3609999999999927</c:v>
                </c:pt>
                <c:pt idx="14830">
                  <c:v>4.3719999999999999</c:v>
                </c:pt>
                <c:pt idx="14831">
                  <c:v>4.4269999999999996</c:v>
                </c:pt>
                <c:pt idx="14832">
                  <c:v>4.3969999999999985</c:v>
                </c:pt>
                <c:pt idx="14833">
                  <c:v>4.42</c:v>
                </c:pt>
                <c:pt idx="14834">
                  <c:v>4.5289999999999955</c:v>
                </c:pt>
                <c:pt idx="14835">
                  <c:v>4.4219999999999997</c:v>
                </c:pt>
                <c:pt idx="14836">
                  <c:v>4.4320000000000004</c:v>
                </c:pt>
                <c:pt idx="14837">
                  <c:v>4.34</c:v>
                </c:pt>
                <c:pt idx="14838">
                  <c:v>4.4269999999999996</c:v>
                </c:pt>
                <c:pt idx="14839">
                  <c:v>4.4760000000000071</c:v>
                </c:pt>
                <c:pt idx="14840">
                  <c:v>4.5259999999999945</c:v>
                </c:pt>
                <c:pt idx="14841">
                  <c:v>4.4889999999999999</c:v>
                </c:pt>
                <c:pt idx="14842">
                  <c:v>4.3730000000000002</c:v>
                </c:pt>
                <c:pt idx="14843">
                  <c:v>4.3539999999999965</c:v>
                </c:pt>
                <c:pt idx="14844">
                  <c:v>4.3159999999999945</c:v>
                </c:pt>
                <c:pt idx="14845">
                  <c:v>4.4619999999999997</c:v>
                </c:pt>
                <c:pt idx="14846">
                  <c:v>4.6069999999999975</c:v>
                </c:pt>
                <c:pt idx="14847">
                  <c:v>4.3939999999999975</c:v>
                </c:pt>
                <c:pt idx="14848">
                  <c:v>4.4669999999999996</c:v>
                </c:pt>
                <c:pt idx="14849">
                  <c:v>4.5350000000000001</c:v>
                </c:pt>
                <c:pt idx="14850">
                  <c:v>4.2809999999999997</c:v>
                </c:pt>
                <c:pt idx="14851">
                  <c:v>4.5679999999999916</c:v>
                </c:pt>
                <c:pt idx="14852">
                  <c:v>4.3269999999999955</c:v>
                </c:pt>
                <c:pt idx="14853">
                  <c:v>4.3139999999999965</c:v>
                </c:pt>
                <c:pt idx="14854">
                  <c:v>4.407</c:v>
                </c:pt>
                <c:pt idx="14855">
                  <c:v>4.4039999999999999</c:v>
                </c:pt>
                <c:pt idx="14856">
                  <c:v>4.4450000000000003</c:v>
                </c:pt>
                <c:pt idx="14857">
                  <c:v>4.4290000000000003</c:v>
                </c:pt>
                <c:pt idx="14858">
                  <c:v>4.3669999999999956</c:v>
                </c:pt>
                <c:pt idx="14859">
                  <c:v>4.4379999999999997</c:v>
                </c:pt>
                <c:pt idx="14860">
                  <c:v>4.423</c:v>
                </c:pt>
                <c:pt idx="14861">
                  <c:v>4.4409999999999998</c:v>
                </c:pt>
                <c:pt idx="14862">
                  <c:v>4.4489999999999998</c:v>
                </c:pt>
                <c:pt idx="14863">
                  <c:v>4.3559999999999945</c:v>
                </c:pt>
                <c:pt idx="14864">
                  <c:v>4.4390000000000081</c:v>
                </c:pt>
                <c:pt idx="14865">
                  <c:v>4.3929999999999945</c:v>
                </c:pt>
                <c:pt idx="14866">
                  <c:v>4.4530000000000003</c:v>
                </c:pt>
                <c:pt idx="14867">
                  <c:v>4.38</c:v>
                </c:pt>
                <c:pt idx="14868">
                  <c:v>4.4809999999999999</c:v>
                </c:pt>
                <c:pt idx="14869">
                  <c:v>4.5119999999999996</c:v>
                </c:pt>
                <c:pt idx="14870">
                  <c:v>4.4859999999999998</c:v>
                </c:pt>
                <c:pt idx="14871">
                  <c:v>4.4989999999999997</c:v>
                </c:pt>
                <c:pt idx="14872">
                  <c:v>4.37</c:v>
                </c:pt>
                <c:pt idx="14873">
                  <c:v>4.5519999999999996</c:v>
                </c:pt>
                <c:pt idx="14874">
                  <c:v>4.3780000000000001</c:v>
                </c:pt>
                <c:pt idx="14875">
                  <c:v>4.4219999999999997</c:v>
                </c:pt>
                <c:pt idx="14876">
                  <c:v>4.4969999999999999</c:v>
                </c:pt>
                <c:pt idx="14877">
                  <c:v>4.399</c:v>
                </c:pt>
                <c:pt idx="14878">
                  <c:v>4.46</c:v>
                </c:pt>
                <c:pt idx="14879">
                  <c:v>4.4930000000000003</c:v>
                </c:pt>
                <c:pt idx="14880">
                  <c:v>4.6039999999999965</c:v>
                </c:pt>
                <c:pt idx="14881">
                  <c:v>4.4630000000000001</c:v>
                </c:pt>
                <c:pt idx="14882">
                  <c:v>4.3879999999999955</c:v>
                </c:pt>
                <c:pt idx="14883">
                  <c:v>4.3529999999999927</c:v>
                </c:pt>
                <c:pt idx="14884">
                  <c:v>4.4409999999999998</c:v>
                </c:pt>
                <c:pt idx="14885">
                  <c:v>4.4189999999999996</c:v>
                </c:pt>
                <c:pt idx="14886">
                  <c:v>4.5759999999999996</c:v>
                </c:pt>
                <c:pt idx="14887">
                  <c:v>0</c:v>
                </c:pt>
                <c:pt idx="14888">
                  <c:v>4.5010000000000003</c:v>
                </c:pt>
                <c:pt idx="14889">
                  <c:v>4.5169999999999995</c:v>
                </c:pt>
                <c:pt idx="14890">
                  <c:v>4.4770000000000003</c:v>
                </c:pt>
                <c:pt idx="14891">
                  <c:v>4.6239999999999917</c:v>
                </c:pt>
                <c:pt idx="14892">
                  <c:v>4.6390000000000002</c:v>
                </c:pt>
                <c:pt idx="14893">
                  <c:v>4.5</c:v>
                </c:pt>
                <c:pt idx="14894">
                  <c:v>4.5239999999999965</c:v>
                </c:pt>
                <c:pt idx="14895">
                  <c:v>4.6459999999999955</c:v>
                </c:pt>
                <c:pt idx="14896">
                  <c:v>4.4969999999999999</c:v>
                </c:pt>
                <c:pt idx="14897">
                  <c:v>4.55</c:v>
                </c:pt>
                <c:pt idx="14898">
                  <c:v>4.5269999999999975</c:v>
                </c:pt>
                <c:pt idx="14899">
                  <c:v>4.53</c:v>
                </c:pt>
                <c:pt idx="14900">
                  <c:v>4.4880000000000004</c:v>
                </c:pt>
                <c:pt idx="14901">
                  <c:v>4.5350000000000001</c:v>
                </c:pt>
                <c:pt idx="14902">
                  <c:v>4.5679999999999916</c:v>
                </c:pt>
                <c:pt idx="14903">
                  <c:v>4.7249999999999917</c:v>
                </c:pt>
                <c:pt idx="14904">
                  <c:v>4.6279999999999886</c:v>
                </c:pt>
                <c:pt idx="14905">
                  <c:v>4.4729999999999999</c:v>
                </c:pt>
                <c:pt idx="14906">
                  <c:v>4.4530000000000003</c:v>
                </c:pt>
                <c:pt idx="14907">
                  <c:v>4.5149999999999926</c:v>
                </c:pt>
                <c:pt idx="14908">
                  <c:v>4.6039999999999965</c:v>
                </c:pt>
                <c:pt idx="14909">
                  <c:v>4.6039999999999965</c:v>
                </c:pt>
                <c:pt idx="14910">
                  <c:v>4.6419999999999995</c:v>
                </c:pt>
                <c:pt idx="14911">
                  <c:v>4.5410000000000004</c:v>
                </c:pt>
                <c:pt idx="14912">
                  <c:v>4.6679999999999904</c:v>
                </c:pt>
                <c:pt idx="14913">
                  <c:v>4.6649999999999885</c:v>
                </c:pt>
                <c:pt idx="14914">
                  <c:v>4.5519999999999996</c:v>
                </c:pt>
                <c:pt idx="14915">
                  <c:v>4.5629999999999926</c:v>
                </c:pt>
                <c:pt idx="14916">
                  <c:v>4.5709999999999997</c:v>
                </c:pt>
                <c:pt idx="14917">
                  <c:v>4.6969999999999965</c:v>
                </c:pt>
                <c:pt idx="14918">
                  <c:v>4.6939999999999955</c:v>
                </c:pt>
                <c:pt idx="14919">
                  <c:v>4.6029999999999927</c:v>
                </c:pt>
                <c:pt idx="14920">
                  <c:v>4.5579999999999945</c:v>
                </c:pt>
                <c:pt idx="14921">
                  <c:v>4.6869999999999985</c:v>
                </c:pt>
                <c:pt idx="14922">
                  <c:v>4.5910000000000002</c:v>
                </c:pt>
                <c:pt idx="14923">
                  <c:v>4.58</c:v>
                </c:pt>
                <c:pt idx="14924">
                  <c:v>4.6829999999999945</c:v>
                </c:pt>
                <c:pt idx="14925">
                  <c:v>4.5739999999999998</c:v>
                </c:pt>
                <c:pt idx="14926">
                  <c:v>4.891</c:v>
                </c:pt>
                <c:pt idx="14927">
                  <c:v>4.6349999999999945</c:v>
                </c:pt>
                <c:pt idx="14928">
                  <c:v>4.67</c:v>
                </c:pt>
                <c:pt idx="14929">
                  <c:v>4.6749999999999945</c:v>
                </c:pt>
                <c:pt idx="14930">
                  <c:v>4.8149999999999933</c:v>
                </c:pt>
                <c:pt idx="14931">
                  <c:v>4.6539999999999955</c:v>
                </c:pt>
                <c:pt idx="14932">
                  <c:v>4.6929999999999916</c:v>
                </c:pt>
                <c:pt idx="14933">
                  <c:v>4.6859999999999955</c:v>
                </c:pt>
                <c:pt idx="14934">
                  <c:v>4.8129999999999926</c:v>
                </c:pt>
                <c:pt idx="14935">
                  <c:v>4.7480000000000002</c:v>
                </c:pt>
                <c:pt idx="14936">
                  <c:v>4.7969999999999997</c:v>
                </c:pt>
                <c:pt idx="14937">
                  <c:v>4.7669999999999995</c:v>
                </c:pt>
                <c:pt idx="14938">
                  <c:v>4.9180000000000001</c:v>
                </c:pt>
                <c:pt idx="14939">
                  <c:v>4.6939999999999955</c:v>
                </c:pt>
                <c:pt idx="14940">
                  <c:v>4.8229999999999933</c:v>
                </c:pt>
                <c:pt idx="14941">
                  <c:v>4.7949999999999955</c:v>
                </c:pt>
                <c:pt idx="14942">
                  <c:v>4.8179999999999916</c:v>
                </c:pt>
                <c:pt idx="14943">
                  <c:v>4.6890000000000001</c:v>
                </c:pt>
                <c:pt idx="14944">
                  <c:v>4.7239999999999975</c:v>
                </c:pt>
                <c:pt idx="14945">
                  <c:v>4.9000000000000004</c:v>
                </c:pt>
                <c:pt idx="14946">
                  <c:v>4.6879999999999926</c:v>
                </c:pt>
                <c:pt idx="14947">
                  <c:v>4.7309999999999999</c:v>
                </c:pt>
                <c:pt idx="14948">
                  <c:v>4.8099999999999996</c:v>
                </c:pt>
                <c:pt idx="14949">
                  <c:v>4.7530000000000001</c:v>
                </c:pt>
                <c:pt idx="14950">
                  <c:v>4.8029999999999955</c:v>
                </c:pt>
                <c:pt idx="14951">
                  <c:v>4.734</c:v>
                </c:pt>
                <c:pt idx="14952">
                  <c:v>4.78</c:v>
                </c:pt>
                <c:pt idx="14953">
                  <c:v>4.7910000000000004</c:v>
                </c:pt>
                <c:pt idx="14954">
                  <c:v>4.8929999999999945</c:v>
                </c:pt>
                <c:pt idx="14955">
                  <c:v>4.851</c:v>
                </c:pt>
                <c:pt idx="14956">
                  <c:v>4.7859999999999996</c:v>
                </c:pt>
                <c:pt idx="14957">
                  <c:v>4.7809999999999997</c:v>
                </c:pt>
                <c:pt idx="14958">
                  <c:v>5.2960000000000003</c:v>
                </c:pt>
                <c:pt idx="14959">
                  <c:v>4.8499999999999996</c:v>
                </c:pt>
                <c:pt idx="14960">
                  <c:v>4.7610000000000001</c:v>
                </c:pt>
                <c:pt idx="14961">
                  <c:v>4.8939999999999975</c:v>
                </c:pt>
                <c:pt idx="14962">
                  <c:v>4.7619999999999996</c:v>
                </c:pt>
                <c:pt idx="14963">
                  <c:v>4.8129999999999926</c:v>
                </c:pt>
                <c:pt idx="14964">
                  <c:v>4.8979999999999926</c:v>
                </c:pt>
                <c:pt idx="14965">
                  <c:v>4.9630000000000001</c:v>
                </c:pt>
                <c:pt idx="14966">
                  <c:v>4.8939999999999975</c:v>
                </c:pt>
                <c:pt idx="14967">
                  <c:v>5.1169999999999956</c:v>
                </c:pt>
                <c:pt idx="14968">
                  <c:v>4.968</c:v>
                </c:pt>
                <c:pt idx="14969">
                  <c:v>4.9770000000000003</c:v>
                </c:pt>
                <c:pt idx="14970">
                  <c:v>4.9029999999999996</c:v>
                </c:pt>
                <c:pt idx="14971">
                  <c:v>4.9169999999999998</c:v>
                </c:pt>
                <c:pt idx="14972">
                  <c:v>5.0019999999999998</c:v>
                </c:pt>
                <c:pt idx="14973">
                  <c:v>4.9329999999999998</c:v>
                </c:pt>
                <c:pt idx="14974">
                  <c:v>4.9379999999999997</c:v>
                </c:pt>
                <c:pt idx="14975">
                  <c:v>5.01</c:v>
                </c:pt>
                <c:pt idx="14976">
                  <c:v>4.8179999999999916</c:v>
                </c:pt>
                <c:pt idx="14977">
                  <c:v>4.931000000000008</c:v>
                </c:pt>
                <c:pt idx="14978">
                  <c:v>4.899</c:v>
                </c:pt>
                <c:pt idx="14979">
                  <c:v>4.9379999999999997</c:v>
                </c:pt>
                <c:pt idx="14980">
                  <c:v>4.9889999999999999</c:v>
                </c:pt>
                <c:pt idx="14981">
                  <c:v>4.9400000000000004</c:v>
                </c:pt>
                <c:pt idx="14982">
                  <c:v>4.9779999999999998</c:v>
                </c:pt>
                <c:pt idx="14983">
                  <c:v>4.9560000000000004</c:v>
                </c:pt>
                <c:pt idx="14984">
                  <c:v>5.0430000000000001</c:v>
                </c:pt>
                <c:pt idx="14985">
                  <c:v>5.0010000000000003</c:v>
                </c:pt>
                <c:pt idx="14986">
                  <c:v>4.9569999999999999</c:v>
                </c:pt>
                <c:pt idx="14987">
                  <c:v>4.9409999999999998</c:v>
                </c:pt>
                <c:pt idx="14988">
                  <c:v>4.9300000000000024</c:v>
                </c:pt>
                <c:pt idx="14989">
                  <c:v>4.9329999999999998</c:v>
                </c:pt>
                <c:pt idx="14990">
                  <c:v>4.9790000000000081</c:v>
                </c:pt>
                <c:pt idx="14991">
                  <c:v>5.016</c:v>
                </c:pt>
                <c:pt idx="14992">
                  <c:v>5.016</c:v>
                </c:pt>
                <c:pt idx="14993">
                  <c:v>4.9700000000000024</c:v>
                </c:pt>
                <c:pt idx="14994">
                  <c:v>4.9690000000000003</c:v>
                </c:pt>
                <c:pt idx="14995">
                  <c:v>5.0199999999999996</c:v>
                </c:pt>
                <c:pt idx="14996">
                  <c:v>4.8939999999999975</c:v>
                </c:pt>
                <c:pt idx="14997">
                  <c:v>5.1239999999999917</c:v>
                </c:pt>
                <c:pt idx="14998">
                  <c:v>5.0090000000000003</c:v>
                </c:pt>
                <c:pt idx="14999">
                  <c:v>5.0430000000000001</c:v>
                </c:pt>
                <c:pt idx="15000">
                  <c:v>5.03</c:v>
                </c:pt>
                <c:pt idx="15001">
                  <c:v>4.8959999999999955</c:v>
                </c:pt>
                <c:pt idx="15002">
                  <c:v>5.1099999999999985</c:v>
                </c:pt>
                <c:pt idx="15003">
                  <c:v>5.0990000000000002</c:v>
                </c:pt>
                <c:pt idx="15004">
                  <c:v>5.1189999999999927</c:v>
                </c:pt>
                <c:pt idx="15005">
                  <c:v>5.0469999999999997</c:v>
                </c:pt>
                <c:pt idx="15006">
                  <c:v>5.0969999999999995</c:v>
                </c:pt>
                <c:pt idx="15007">
                  <c:v>5.1199999999999966</c:v>
                </c:pt>
                <c:pt idx="15008">
                  <c:v>5.0389999999999997</c:v>
                </c:pt>
                <c:pt idx="15009">
                  <c:v>5.09</c:v>
                </c:pt>
                <c:pt idx="15010">
                  <c:v>5.0679999999999916</c:v>
                </c:pt>
                <c:pt idx="15011">
                  <c:v>5.05</c:v>
                </c:pt>
                <c:pt idx="15012">
                  <c:v>5.085</c:v>
                </c:pt>
                <c:pt idx="15013">
                  <c:v>5.1339999999999995</c:v>
                </c:pt>
                <c:pt idx="15014">
                  <c:v>5.2110000000000003</c:v>
                </c:pt>
                <c:pt idx="15015">
                  <c:v>5.0359999999999996</c:v>
                </c:pt>
                <c:pt idx="15016">
                  <c:v>5.2639999999999985</c:v>
                </c:pt>
                <c:pt idx="15017">
                  <c:v>5.09</c:v>
                </c:pt>
                <c:pt idx="15018">
                  <c:v>5.1139999999999946</c:v>
                </c:pt>
                <c:pt idx="15019">
                  <c:v>5.101</c:v>
                </c:pt>
                <c:pt idx="15020">
                  <c:v>5.2030000000000003</c:v>
                </c:pt>
                <c:pt idx="15021">
                  <c:v>5.1949999999999914</c:v>
                </c:pt>
                <c:pt idx="15022">
                  <c:v>5.1849999999999916</c:v>
                </c:pt>
                <c:pt idx="15023">
                  <c:v>5.101</c:v>
                </c:pt>
                <c:pt idx="15024">
                  <c:v>5.21</c:v>
                </c:pt>
                <c:pt idx="15025">
                  <c:v>5.1279999999999886</c:v>
                </c:pt>
                <c:pt idx="15026">
                  <c:v>5.0549999999999926</c:v>
                </c:pt>
                <c:pt idx="15027">
                  <c:v>5.2110000000000003</c:v>
                </c:pt>
                <c:pt idx="15028">
                  <c:v>5.1859999999999955</c:v>
                </c:pt>
                <c:pt idx="15029">
                  <c:v>5.2869999999999999</c:v>
                </c:pt>
                <c:pt idx="15030">
                  <c:v>5.0860000000000003</c:v>
                </c:pt>
                <c:pt idx="15031">
                  <c:v>5.4239999999999995</c:v>
                </c:pt>
                <c:pt idx="15032">
                  <c:v>5.2629999999999955</c:v>
                </c:pt>
                <c:pt idx="15033">
                  <c:v>5.2219999999999995</c:v>
                </c:pt>
                <c:pt idx="15034">
                  <c:v>5.1710000000000003</c:v>
                </c:pt>
                <c:pt idx="15035">
                  <c:v>5.2560000000000002</c:v>
                </c:pt>
                <c:pt idx="15036">
                  <c:v>5.25</c:v>
                </c:pt>
                <c:pt idx="15037">
                  <c:v>5.1879999999999926</c:v>
                </c:pt>
                <c:pt idx="15038">
                  <c:v>5.14</c:v>
                </c:pt>
                <c:pt idx="15039">
                  <c:v>5.2750000000000004</c:v>
                </c:pt>
                <c:pt idx="15040">
                  <c:v>5.109</c:v>
                </c:pt>
                <c:pt idx="15041">
                  <c:v>5.2389999999999999</c:v>
                </c:pt>
                <c:pt idx="15042">
                  <c:v>5.101</c:v>
                </c:pt>
                <c:pt idx="15043">
                  <c:v>5.0389999999999997</c:v>
                </c:pt>
                <c:pt idx="15044">
                  <c:v>5.1369999999999996</c:v>
                </c:pt>
                <c:pt idx="15045">
                  <c:v>5.1239999999999917</c:v>
                </c:pt>
                <c:pt idx="15046">
                  <c:v>5.3959999999999955</c:v>
                </c:pt>
                <c:pt idx="15047">
                  <c:v>5.2430000000000003</c:v>
                </c:pt>
                <c:pt idx="15048">
                  <c:v>5.23</c:v>
                </c:pt>
                <c:pt idx="15049">
                  <c:v>5.2149999999999945</c:v>
                </c:pt>
                <c:pt idx="15050">
                  <c:v>5.1529999999999916</c:v>
                </c:pt>
                <c:pt idx="15051">
                  <c:v>5.1139999999999946</c:v>
                </c:pt>
                <c:pt idx="15052">
                  <c:v>5.2380000000000004</c:v>
                </c:pt>
                <c:pt idx="15053">
                  <c:v>5.1989999999999945</c:v>
                </c:pt>
                <c:pt idx="15054">
                  <c:v>5.3460000000000001</c:v>
                </c:pt>
                <c:pt idx="15055">
                  <c:v>5.46</c:v>
                </c:pt>
                <c:pt idx="15056">
                  <c:v>5.1539999999999955</c:v>
                </c:pt>
                <c:pt idx="15057">
                  <c:v>5.2939999999999996</c:v>
                </c:pt>
                <c:pt idx="15058">
                  <c:v>5.1849999999999916</c:v>
                </c:pt>
                <c:pt idx="15059">
                  <c:v>5.1719999999999997</c:v>
                </c:pt>
                <c:pt idx="15060">
                  <c:v>5.4089999999999998</c:v>
                </c:pt>
                <c:pt idx="15061">
                  <c:v>5.2329999999999997</c:v>
                </c:pt>
                <c:pt idx="15062">
                  <c:v>5.109</c:v>
                </c:pt>
                <c:pt idx="15063">
                  <c:v>5.226</c:v>
                </c:pt>
                <c:pt idx="15064">
                  <c:v>5.1919999999999975</c:v>
                </c:pt>
                <c:pt idx="15065">
                  <c:v>5.23</c:v>
                </c:pt>
                <c:pt idx="15066">
                  <c:v>5.2669999999999995</c:v>
                </c:pt>
                <c:pt idx="15067">
                  <c:v>5.2919999999999998</c:v>
                </c:pt>
                <c:pt idx="15068">
                  <c:v>5.1569999999999965</c:v>
                </c:pt>
                <c:pt idx="15069">
                  <c:v>5.2210000000000001</c:v>
                </c:pt>
                <c:pt idx="15070">
                  <c:v>5.1710000000000003</c:v>
                </c:pt>
                <c:pt idx="15071">
                  <c:v>5.1679999999999904</c:v>
                </c:pt>
                <c:pt idx="15072">
                  <c:v>5.1479999999999926</c:v>
                </c:pt>
                <c:pt idx="15073">
                  <c:v>5.133</c:v>
                </c:pt>
                <c:pt idx="15074">
                  <c:v>5.1579999999999933</c:v>
                </c:pt>
                <c:pt idx="15075">
                  <c:v>5.226</c:v>
                </c:pt>
                <c:pt idx="15076">
                  <c:v>5.1429999999999945</c:v>
                </c:pt>
                <c:pt idx="15077">
                  <c:v>5.181</c:v>
                </c:pt>
                <c:pt idx="15078">
                  <c:v>5.3860000000000001</c:v>
                </c:pt>
                <c:pt idx="15079">
                  <c:v>5.0579999999999945</c:v>
                </c:pt>
                <c:pt idx="15080">
                  <c:v>5.1209999999999933</c:v>
                </c:pt>
                <c:pt idx="15081">
                  <c:v>5.2700000000000014</c:v>
                </c:pt>
                <c:pt idx="15082">
                  <c:v>5.2450000000000001</c:v>
                </c:pt>
                <c:pt idx="15083">
                  <c:v>5.2960000000000003</c:v>
                </c:pt>
                <c:pt idx="15084">
                  <c:v>5.1959999999999926</c:v>
                </c:pt>
                <c:pt idx="15085">
                  <c:v>5.1289999999999916</c:v>
                </c:pt>
                <c:pt idx="15086">
                  <c:v>5.2050000000000001</c:v>
                </c:pt>
                <c:pt idx="15087">
                  <c:v>5.1979999999999933</c:v>
                </c:pt>
                <c:pt idx="15088">
                  <c:v>5.1599999999999975</c:v>
                </c:pt>
                <c:pt idx="15089">
                  <c:v>5.4429999999999996</c:v>
                </c:pt>
                <c:pt idx="15090">
                  <c:v>5.2679999999999945</c:v>
                </c:pt>
                <c:pt idx="15091">
                  <c:v>5.0149999999999926</c:v>
                </c:pt>
                <c:pt idx="15092">
                  <c:v>5.1029999999999927</c:v>
                </c:pt>
                <c:pt idx="15093">
                  <c:v>5.399</c:v>
                </c:pt>
                <c:pt idx="15094">
                  <c:v>5.2930000000000001</c:v>
                </c:pt>
                <c:pt idx="15095">
                  <c:v>5.1599999999999975</c:v>
                </c:pt>
                <c:pt idx="15096">
                  <c:v>5.2279999999999927</c:v>
                </c:pt>
                <c:pt idx="15097">
                  <c:v>5.1269999999999945</c:v>
                </c:pt>
                <c:pt idx="15098">
                  <c:v>5.0219999999999985</c:v>
                </c:pt>
                <c:pt idx="15099">
                  <c:v>5.0110000000000001</c:v>
                </c:pt>
                <c:pt idx="15100">
                  <c:v>5.1199999999999966</c:v>
                </c:pt>
                <c:pt idx="15101">
                  <c:v>5.0649999999999933</c:v>
                </c:pt>
                <c:pt idx="15102">
                  <c:v>4.9909999999999997</c:v>
                </c:pt>
                <c:pt idx="15103">
                  <c:v>5.0380000000000003</c:v>
                </c:pt>
                <c:pt idx="15104">
                  <c:v>5.0209999999999955</c:v>
                </c:pt>
                <c:pt idx="15105">
                  <c:v>5.3179999999999916</c:v>
                </c:pt>
                <c:pt idx="15106">
                  <c:v>5.0090000000000003</c:v>
                </c:pt>
                <c:pt idx="15107">
                  <c:v>5.1339999999999995</c:v>
                </c:pt>
                <c:pt idx="15108">
                  <c:v>4.8939999999999975</c:v>
                </c:pt>
                <c:pt idx="15109">
                  <c:v>5.0490000000000004</c:v>
                </c:pt>
                <c:pt idx="15110">
                  <c:v>4.9589999999999996</c:v>
                </c:pt>
                <c:pt idx="15111">
                  <c:v>5.141</c:v>
                </c:pt>
                <c:pt idx="15112">
                  <c:v>5.05</c:v>
                </c:pt>
                <c:pt idx="15113">
                  <c:v>4.9379999999999997</c:v>
                </c:pt>
                <c:pt idx="15114">
                  <c:v>5.0419999999999998</c:v>
                </c:pt>
                <c:pt idx="15115">
                  <c:v>5.0990000000000002</c:v>
                </c:pt>
                <c:pt idx="15116">
                  <c:v>5.0619999999999985</c:v>
                </c:pt>
                <c:pt idx="15117">
                  <c:v>4.9610000000000003</c:v>
                </c:pt>
                <c:pt idx="15118">
                  <c:v>5.0229999999999926</c:v>
                </c:pt>
                <c:pt idx="15119">
                  <c:v>4.96</c:v>
                </c:pt>
                <c:pt idx="15120">
                  <c:v>5.0169999999999995</c:v>
                </c:pt>
                <c:pt idx="15121">
                  <c:v>5.0529999999999955</c:v>
                </c:pt>
                <c:pt idx="15122">
                  <c:v>5.0330000000000004</c:v>
                </c:pt>
                <c:pt idx="15123">
                  <c:v>4.8760000000000003</c:v>
                </c:pt>
                <c:pt idx="15124">
                  <c:v>4.8719999999999999</c:v>
                </c:pt>
                <c:pt idx="15125">
                  <c:v>4.9589999999999996</c:v>
                </c:pt>
                <c:pt idx="15126">
                  <c:v>4.8360000000000003</c:v>
                </c:pt>
                <c:pt idx="15127">
                  <c:v>4.8679999999999914</c:v>
                </c:pt>
                <c:pt idx="15128">
                  <c:v>4.907</c:v>
                </c:pt>
                <c:pt idx="15129">
                  <c:v>4.9729999999999999</c:v>
                </c:pt>
                <c:pt idx="15130">
                  <c:v>4.8229999999999933</c:v>
                </c:pt>
                <c:pt idx="15131">
                  <c:v>4.7939999999999996</c:v>
                </c:pt>
                <c:pt idx="15132">
                  <c:v>4.702</c:v>
                </c:pt>
                <c:pt idx="15133">
                  <c:v>4.8410000000000002</c:v>
                </c:pt>
                <c:pt idx="15134">
                  <c:v>4.8149999999999933</c:v>
                </c:pt>
                <c:pt idx="15135">
                  <c:v>4.798</c:v>
                </c:pt>
                <c:pt idx="15136">
                  <c:v>4.7699999999999996</c:v>
                </c:pt>
                <c:pt idx="15137">
                  <c:v>4.9850000000000003</c:v>
                </c:pt>
                <c:pt idx="15138">
                  <c:v>4.9420000000000002</c:v>
                </c:pt>
                <c:pt idx="15139">
                  <c:v>4.7990000000000004</c:v>
                </c:pt>
                <c:pt idx="15140">
                  <c:v>4.8710000000000004</c:v>
                </c:pt>
                <c:pt idx="15141">
                  <c:v>4.8039999999999985</c:v>
                </c:pt>
                <c:pt idx="15142">
                  <c:v>4.8410000000000002</c:v>
                </c:pt>
                <c:pt idx="15143">
                  <c:v>4.7619999999999996</c:v>
                </c:pt>
                <c:pt idx="15144">
                  <c:v>4.7699999999999996</c:v>
                </c:pt>
                <c:pt idx="15145">
                  <c:v>4.7809999999999997</c:v>
                </c:pt>
                <c:pt idx="15146">
                  <c:v>4.9729999999999999</c:v>
                </c:pt>
                <c:pt idx="15147">
                  <c:v>4.68</c:v>
                </c:pt>
                <c:pt idx="15148">
                  <c:v>4.7210000000000001</c:v>
                </c:pt>
                <c:pt idx="15149">
                  <c:v>4.7699999999999996</c:v>
                </c:pt>
                <c:pt idx="15150">
                  <c:v>4.7210000000000001</c:v>
                </c:pt>
                <c:pt idx="15151">
                  <c:v>4.7300000000000004</c:v>
                </c:pt>
                <c:pt idx="15152">
                  <c:v>4.5979999999999945</c:v>
                </c:pt>
                <c:pt idx="15153">
                  <c:v>4.8099999999999996</c:v>
                </c:pt>
                <c:pt idx="15154">
                  <c:v>4.8569999999999975</c:v>
                </c:pt>
                <c:pt idx="15155">
                  <c:v>4.6390000000000002</c:v>
                </c:pt>
                <c:pt idx="15156">
                  <c:v>4.6979999999999933</c:v>
                </c:pt>
                <c:pt idx="15157">
                  <c:v>4.67</c:v>
                </c:pt>
                <c:pt idx="15158">
                  <c:v>4.6949999999999914</c:v>
                </c:pt>
                <c:pt idx="15159">
                  <c:v>4.5569999999999995</c:v>
                </c:pt>
                <c:pt idx="15160">
                  <c:v>4.7110000000000003</c:v>
                </c:pt>
                <c:pt idx="15161">
                  <c:v>4.92</c:v>
                </c:pt>
                <c:pt idx="15162">
                  <c:v>4.593</c:v>
                </c:pt>
                <c:pt idx="15163">
                  <c:v>4.6159999999999917</c:v>
                </c:pt>
                <c:pt idx="15164">
                  <c:v>4.6599999999999975</c:v>
                </c:pt>
                <c:pt idx="15165">
                  <c:v>4.6229999999999913</c:v>
                </c:pt>
                <c:pt idx="15166">
                  <c:v>4.601</c:v>
                </c:pt>
                <c:pt idx="15167">
                  <c:v>4.6279999999999886</c:v>
                </c:pt>
                <c:pt idx="15168">
                  <c:v>4.6769999999999996</c:v>
                </c:pt>
                <c:pt idx="15169">
                  <c:v>4.5169999999999995</c:v>
                </c:pt>
                <c:pt idx="15170">
                  <c:v>4.6689999999999916</c:v>
                </c:pt>
                <c:pt idx="15171">
                  <c:v>4.6819999999999995</c:v>
                </c:pt>
                <c:pt idx="15172">
                  <c:v>4.5939999999999985</c:v>
                </c:pt>
                <c:pt idx="15173">
                  <c:v>4.6509999999999945</c:v>
                </c:pt>
                <c:pt idx="15174">
                  <c:v>4.5279999999999916</c:v>
                </c:pt>
                <c:pt idx="15175">
                  <c:v>4.6169999999999956</c:v>
                </c:pt>
                <c:pt idx="15176">
                  <c:v>4.5</c:v>
                </c:pt>
                <c:pt idx="15177">
                  <c:v>4.5419999999999998</c:v>
                </c:pt>
                <c:pt idx="15178">
                  <c:v>4.4530000000000003</c:v>
                </c:pt>
                <c:pt idx="15179">
                  <c:v>4.5869999999999997</c:v>
                </c:pt>
                <c:pt idx="15180">
                  <c:v>4.5129999999999955</c:v>
                </c:pt>
                <c:pt idx="15181">
                  <c:v>4.6519999999999975</c:v>
                </c:pt>
                <c:pt idx="15182">
                  <c:v>4.4930000000000003</c:v>
                </c:pt>
                <c:pt idx="15183">
                  <c:v>4.5259999999999945</c:v>
                </c:pt>
                <c:pt idx="15184">
                  <c:v>4.4610000000000003</c:v>
                </c:pt>
                <c:pt idx="15185">
                  <c:v>4.4459999999999997</c:v>
                </c:pt>
                <c:pt idx="15186">
                  <c:v>4.38</c:v>
                </c:pt>
                <c:pt idx="15187">
                  <c:v>4.4249999999999945</c:v>
                </c:pt>
                <c:pt idx="15188">
                  <c:v>4.3730000000000002</c:v>
                </c:pt>
                <c:pt idx="15189">
                  <c:v>4.383</c:v>
                </c:pt>
                <c:pt idx="15190">
                  <c:v>4.4770000000000003</c:v>
                </c:pt>
                <c:pt idx="15191">
                  <c:v>4.4480000000000004</c:v>
                </c:pt>
                <c:pt idx="15192">
                  <c:v>4.4740000000000002</c:v>
                </c:pt>
                <c:pt idx="15193">
                  <c:v>4.4480000000000004</c:v>
                </c:pt>
                <c:pt idx="15194">
                  <c:v>4.407</c:v>
                </c:pt>
                <c:pt idx="15195">
                  <c:v>4.5049999999999955</c:v>
                </c:pt>
                <c:pt idx="15196">
                  <c:v>4.3559999999999945</c:v>
                </c:pt>
                <c:pt idx="15197">
                  <c:v>4.3939999999999975</c:v>
                </c:pt>
                <c:pt idx="15198">
                  <c:v>4.5179999999999945</c:v>
                </c:pt>
                <c:pt idx="15199">
                  <c:v>4.4820000000000002</c:v>
                </c:pt>
                <c:pt idx="15200">
                  <c:v>4.3819999999999997</c:v>
                </c:pt>
                <c:pt idx="15201">
                  <c:v>4.3279999999999914</c:v>
                </c:pt>
                <c:pt idx="15202">
                  <c:v>4.3330000000000002</c:v>
                </c:pt>
                <c:pt idx="15203">
                  <c:v>4.4649999999999945</c:v>
                </c:pt>
                <c:pt idx="15204">
                  <c:v>4.3959999999999955</c:v>
                </c:pt>
                <c:pt idx="15205">
                  <c:v>4.319</c:v>
                </c:pt>
                <c:pt idx="15206">
                  <c:v>4.3319999999999999</c:v>
                </c:pt>
                <c:pt idx="15207">
                  <c:v>4.3149999999999933</c:v>
                </c:pt>
                <c:pt idx="15208">
                  <c:v>4.3949999999999916</c:v>
                </c:pt>
                <c:pt idx="15209">
                  <c:v>4.3769999999999998</c:v>
                </c:pt>
                <c:pt idx="15210">
                  <c:v>4.407</c:v>
                </c:pt>
                <c:pt idx="15211">
                  <c:v>4.3490000000000002</c:v>
                </c:pt>
                <c:pt idx="15212">
                  <c:v>4.4009999999999998</c:v>
                </c:pt>
                <c:pt idx="15213">
                  <c:v>4.3899999999999997</c:v>
                </c:pt>
                <c:pt idx="15214">
                  <c:v>4.4770000000000003</c:v>
                </c:pt>
                <c:pt idx="15215">
                  <c:v>4.3719999999999999</c:v>
                </c:pt>
                <c:pt idx="15216">
                  <c:v>4.3449999999999926</c:v>
                </c:pt>
                <c:pt idx="15217">
                  <c:v>4.3469999999999995</c:v>
                </c:pt>
                <c:pt idx="15218">
                  <c:v>4.359</c:v>
                </c:pt>
                <c:pt idx="15219">
                  <c:v>4.4239999999999995</c:v>
                </c:pt>
                <c:pt idx="15220">
                  <c:v>4.3619999999999965</c:v>
                </c:pt>
                <c:pt idx="15221">
                  <c:v>4.3369999999999997</c:v>
                </c:pt>
                <c:pt idx="15222">
                  <c:v>4.3689999999999927</c:v>
                </c:pt>
                <c:pt idx="15223">
                  <c:v>4.4820000000000002</c:v>
                </c:pt>
                <c:pt idx="15224">
                  <c:v>4.4530000000000003</c:v>
                </c:pt>
                <c:pt idx="15225">
                  <c:v>4.3639999999999946</c:v>
                </c:pt>
                <c:pt idx="15226">
                  <c:v>4.4269999999999996</c:v>
                </c:pt>
                <c:pt idx="15227">
                  <c:v>4.3890000000000002</c:v>
                </c:pt>
                <c:pt idx="15228">
                  <c:v>4.3239999999999945</c:v>
                </c:pt>
                <c:pt idx="15229">
                  <c:v>4.3209999999999926</c:v>
                </c:pt>
                <c:pt idx="15230">
                  <c:v>4.3719999999999999</c:v>
                </c:pt>
                <c:pt idx="15231">
                  <c:v>4.4470000000000001</c:v>
                </c:pt>
                <c:pt idx="15232">
                  <c:v>4.3159999999999945</c:v>
                </c:pt>
                <c:pt idx="15233">
                  <c:v>4.3069999999999995</c:v>
                </c:pt>
                <c:pt idx="15234">
                  <c:v>4.4039999999999999</c:v>
                </c:pt>
                <c:pt idx="15235">
                  <c:v>4.4800000000000004</c:v>
                </c:pt>
                <c:pt idx="15236">
                  <c:v>4.3519999999999985</c:v>
                </c:pt>
                <c:pt idx="15237">
                  <c:v>4.391</c:v>
                </c:pt>
                <c:pt idx="15238">
                  <c:v>4.484</c:v>
                </c:pt>
                <c:pt idx="15239">
                  <c:v>4.3710000000000004</c:v>
                </c:pt>
                <c:pt idx="15240">
                  <c:v>4.468</c:v>
                </c:pt>
                <c:pt idx="15241">
                  <c:v>4.5359999999999996</c:v>
                </c:pt>
                <c:pt idx="15242">
                  <c:v>4.4219999999999997</c:v>
                </c:pt>
                <c:pt idx="15243">
                  <c:v>4.3730000000000002</c:v>
                </c:pt>
                <c:pt idx="15244">
                  <c:v>4.4039999999999999</c:v>
                </c:pt>
                <c:pt idx="15245">
                  <c:v>4.4429999999999996</c:v>
                </c:pt>
                <c:pt idx="15246">
                  <c:v>4.5169999999999995</c:v>
                </c:pt>
                <c:pt idx="15247">
                  <c:v>4.399</c:v>
                </c:pt>
                <c:pt idx="15248">
                  <c:v>4.4130000000000003</c:v>
                </c:pt>
                <c:pt idx="15249">
                  <c:v>4.4729999999999999</c:v>
                </c:pt>
                <c:pt idx="15250">
                  <c:v>4.6119999999999965</c:v>
                </c:pt>
                <c:pt idx="15251">
                  <c:v>4.492</c:v>
                </c:pt>
                <c:pt idx="15252">
                  <c:v>4.3939999999999975</c:v>
                </c:pt>
                <c:pt idx="15253">
                  <c:v>4.3869999999999996</c:v>
                </c:pt>
                <c:pt idx="15254">
                  <c:v>4.4880000000000004</c:v>
                </c:pt>
                <c:pt idx="15255">
                  <c:v>4.6549999999999914</c:v>
                </c:pt>
                <c:pt idx="15256">
                  <c:v>4.4370000000000003</c:v>
                </c:pt>
                <c:pt idx="15257">
                  <c:v>4.5679999999999916</c:v>
                </c:pt>
                <c:pt idx="15258">
                  <c:v>4.8539999999999965</c:v>
                </c:pt>
                <c:pt idx="15259">
                  <c:v>4.5629999999999926</c:v>
                </c:pt>
                <c:pt idx="15260">
                  <c:v>4.556</c:v>
                </c:pt>
                <c:pt idx="15261">
                  <c:v>4.5369999999999999</c:v>
                </c:pt>
                <c:pt idx="15262">
                  <c:v>4.5339999999999998</c:v>
                </c:pt>
                <c:pt idx="15263">
                  <c:v>4.5590000000000002</c:v>
                </c:pt>
                <c:pt idx="15264">
                  <c:v>4.5839999999999996</c:v>
                </c:pt>
                <c:pt idx="15265">
                  <c:v>4.5789999999999997</c:v>
                </c:pt>
                <c:pt idx="15266">
                  <c:v>4.55</c:v>
                </c:pt>
                <c:pt idx="15267">
                  <c:v>4.5679999999999916</c:v>
                </c:pt>
                <c:pt idx="15268">
                  <c:v>4.5669999999999975</c:v>
                </c:pt>
                <c:pt idx="15269">
                  <c:v>4.4820000000000002</c:v>
                </c:pt>
                <c:pt idx="15270">
                  <c:v>4.4690000000000003</c:v>
                </c:pt>
                <c:pt idx="15271">
                  <c:v>4.5179999999999945</c:v>
                </c:pt>
                <c:pt idx="15272">
                  <c:v>4.4960000000000004</c:v>
                </c:pt>
                <c:pt idx="15273">
                  <c:v>4.5679999999999916</c:v>
                </c:pt>
                <c:pt idx="15274">
                  <c:v>4.5359999999999996</c:v>
                </c:pt>
                <c:pt idx="15275">
                  <c:v>4.5309999999999997</c:v>
                </c:pt>
                <c:pt idx="15276">
                  <c:v>4.6099999999999985</c:v>
                </c:pt>
                <c:pt idx="15277">
                  <c:v>4.5750000000000002</c:v>
                </c:pt>
                <c:pt idx="15278">
                  <c:v>4.5619999999999985</c:v>
                </c:pt>
                <c:pt idx="15279">
                  <c:v>4.5759999999999996</c:v>
                </c:pt>
                <c:pt idx="15280">
                  <c:v>4.6219999999999946</c:v>
                </c:pt>
                <c:pt idx="15281">
                  <c:v>4.5669999999999975</c:v>
                </c:pt>
                <c:pt idx="15282">
                  <c:v>4.6559999999999926</c:v>
                </c:pt>
                <c:pt idx="15283">
                  <c:v>4.6369999999999996</c:v>
                </c:pt>
                <c:pt idx="15284">
                  <c:v>4.6749999999999945</c:v>
                </c:pt>
                <c:pt idx="15285">
                  <c:v>4.6339999999999995</c:v>
                </c:pt>
                <c:pt idx="15286">
                  <c:v>4.4710000000000081</c:v>
                </c:pt>
                <c:pt idx="15287">
                  <c:v>4.6869999999999985</c:v>
                </c:pt>
                <c:pt idx="15288">
                  <c:v>4.556</c:v>
                </c:pt>
                <c:pt idx="15289">
                  <c:v>4.7030000000000003</c:v>
                </c:pt>
                <c:pt idx="15290">
                  <c:v>4.7050000000000001</c:v>
                </c:pt>
                <c:pt idx="15291">
                  <c:v>4.5720000000000001</c:v>
                </c:pt>
                <c:pt idx="15292">
                  <c:v>4.5949999999999926</c:v>
                </c:pt>
                <c:pt idx="15293">
                  <c:v>4.7510000000000003</c:v>
                </c:pt>
                <c:pt idx="15294">
                  <c:v>4.7919999999999998</c:v>
                </c:pt>
                <c:pt idx="15295">
                  <c:v>4.6849999999999916</c:v>
                </c:pt>
                <c:pt idx="15296">
                  <c:v>4.6939999999999955</c:v>
                </c:pt>
                <c:pt idx="15297">
                  <c:v>4.6890000000000001</c:v>
                </c:pt>
                <c:pt idx="15298">
                  <c:v>4.5720000000000001</c:v>
                </c:pt>
                <c:pt idx="15299">
                  <c:v>4.6629999999999914</c:v>
                </c:pt>
                <c:pt idx="15300">
                  <c:v>4.6769999999999996</c:v>
                </c:pt>
                <c:pt idx="15301">
                  <c:v>4.7210000000000001</c:v>
                </c:pt>
                <c:pt idx="15302">
                  <c:v>4.6579999999999933</c:v>
                </c:pt>
                <c:pt idx="15303">
                  <c:v>4.7409999999999997</c:v>
                </c:pt>
                <c:pt idx="15304">
                  <c:v>4.5960000000000001</c:v>
                </c:pt>
                <c:pt idx="15305">
                  <c:v>4.6749999999999945</c:v>
                </c:pt>
                <c:pt idx="15306">
                  <c:v>4.6869999999999985</c:v>
                </c:pt>
                <c:pt idx="15307">
                  <c:v>4.6899999999999995</c:v>
                </c:pt>
                <c:pt idx="15308">
                  <c:v>4.8090000000000002</c:v>
                </c:pt>
                <c:pt idx="15309">
                  <c:v>4.6819999999999995</c:v>
                </c:pt>
                <c:pt idx="15310">
                  <c:v>4.6710000000000003</c:v>
                </c:pt>
                <c:pt idx="15311">
                  <c:v>4.8219999999999965</c:v>
                </c:pt>
                <c:pt idx="15312">
                  <c:v>4.7510000000000003</c:v>
                </c:pt>
                <c:pt idx="15313">
                  <c:v>4.6029999999999927</c:v>
                </c:pt>
                <c:pt idx="15314">
                  <c:v>4.7549999999999955</c:v>
                </c:pt>
                <c:pt idx="15315">
                  <c:v>4.7469999999999999</c:v>
                </c:pt>
                <c:pt idx="15316">
                  <c:v>4.7300000000000004</c:v>
                </c:pt>
                <c:pt idx="15317">
                  <c:v>4.7949999999999955</c:v>
                </c:pt>
                <c:pt idx="15318">
                  <c:v>4.8380000000000001</c:v>
                </c:pt>
                <c:pt idx="15319">
                  <c:v>4.8380000000000001</c:v>
                </c:pt>
                <c:pt idx="15320">
                  <c:v>4.8310000000000004</c:v>
                </c:pt>
                <c:pt idx="15321">
                  <c:v>4.718</c:v>
                </c:pt>
                <c:pt idx="15322">
                  <c:v>4.8049999999999926</c:v>
                </c:pt>
                <c:pt idx="15323">
                  <c:v>4.7389999999999999</c:v>
                </c:pt>
                <c:pt idx="15324">
                  <c:v>4.8810000000000002</c:v>
                </c:pt>
                <c:pt idx="15325">
                  <c:v>4.7</c:v>
                </c:pt>
                <c:pt idx="15326">
                  <c:v>4.7619999999999996</c:v>
                </c:pt>
                <c:pt idx="15327">
                  <c:v>4.8499999999999996</c:v>
                </c:pt>
                <c:pt idx="15328">
                  <c:v>4.8419999999999996</c:v>
                </c:pt>
                <c:pt idx="15329">
                  <c:v>4.8330000000000002</c:v>
                </c:pt>
                <c:pt idx="15330">
                  <c:v>4.9249999999999945</c:v>
                </c:pt>
                <c:pt idx="15331">
                  <c:v>4.9269999999999996</c:v>
                </c:pt>
                <c:pt idx="15332">
                  <c:v>4.8629999999999933</c:v>
                </c:pt>
                <c:pt idx="15333">
                  <c:v>4.8669999999999956</c:v>
                </c:pt>
                <c:pt idx="15334">
                  <c:v>4.859</c:v>
                </c:pt>
                <c:pt idx="15335">
                  <c:v>4.9119999999999999</c:v>
                </c:pt>
                <c:pt idx="15336">
                  <c:v>5.0090000000000003</c:v>
                </c:pt>
                <c:pt idx="15337">
                  <c:v>4.84</c:v>
                </c:pt>
                <c:pt idx="15338">
                  <c:v>4.9340000000000002</c:v>
                </c:pt>
                <c:pt idx="15339">
                  <c:v>4.9539999999999997</c:v>
                </c:pt>
                <c:pt idx="15340">
                  <c:v>4.9000000000000004</c:v>
                </c:pt>
                <c:pt idx="15341">
                  <c:v>5.05</c:v>
                </c:pt>
                <c:pt idx="15342">
                  <c:v>4.9409999999999998</c:v>
                </c:pt>
                <c:pt idx="15343">
                  <c:v>4.8849999999999945</c:v>
                </c:pt>
                <c:pt idx="15344">
                  <c:v>5.0529999999999955</c:v>
                </c:pt>
                <c:pt idx="15345">
                  <c:v>5.0119999999999996</c:v>
                </c:pt>
                <c:pt idx="15346">
                  <c:v>4.9450000000000003</c:v>
                </c:pt>
                <c:pt idx="15347">
                  <c:v>4.8780000000000001</c:v>
                </c:pt>
                <c:pt idx="15348">
                  <c:v>4.8380000000000001</c:v>
                </c:pt>
                <c:pt idx="15349">
                  <c:v>4.9139999999999997</c:v>
                </c:pt>
                <c:pt idx="15350">
                  <c:v>4.9589999999999996</c:v>
                </c:pt>
                <c:pt idx="15351">
                  <c:v>4.9320000000000004</c:v>
                </c:pt>
                <c:pt idx="15352">
                  <c:v>4.9960000000000004</c:v>
                </c:pt>
                <c:pt idx="15353">
                  <c:v>4.8780000000000001</c:v>
                </c:pt>
                <c:pt idx="15354">
                  <c:v>5.0519999999999996</c:v>
                </c:pt>
                <c:pt idx="15355">
                  <c:v>5.0389999999999997</c:v>
                </c:pt>
                <c:pt idx="15356">
                  <c:v>4.9420000000000002</c:v>
                </c:pt>
                <c:pt idx="15357">
                  <c:v>4.9300000000000024</c:v>
                </c:pt>
                <c:pt idx="15358">
                  <c:v>5.1379999999999955</c:v>
                </c:pt>
                <c:pt idx="15359">
                  <c:v>5.0019999999999998</c:v>
                </c:pt>
                <c:pt idx="15360">
                  <c:v>5.101</c:v>
                </c:pt>
                <c:pt idx="15361">
                  <c:v>5.0599999999999996</c:v>
                </c:pt>
                <c:pt idx="15362">
                  <c:v>5.008</c:v>
                </c:pt>
                <c:pt idx="15363">
                  <c:v>5.0339999999999998</c:v>
                </c:pt>
                <c:pt idx="15364">
                  <c:v>5.25</c:v>
                </c:pt>
                <c:pt idx="15365">
                  <c:v>4.9930000000000003</c:v>
                </c:pt>
                <c:pt idx="15366">
                  <c:v>5.133</c:v>
                </c:pt>
                <c:pt idx="15367">
                  <c:v>5.1310000000000002</c:v>
                </c:pt>
                <c:pt idx="15368">
                  <c:v>5.0169999999999995</c:v>
                </c:pt>
                <c:pt idx="15369">
                  <c:v>5.016</c:v>
                </c:pt>
                <c:pt idx="15370">
                  <c:v>4.9960000000000004</c:v>
                </c:pt>
                <c:pt idx="15371">
                  <c:v>5.0519999999999996</c:v>
                </c:pt>
                <c:pt idx="15372">
                  <c:v>5.0129999999999955</c:v>
                </c:pt>
                <c:pt idx="15373">
                  <c:v>5.1099999999999985</c:v>
                </c:pt>
                <c:pt idx="15374">
                  <c:v>5.1199999999999966</c:v>
                </c:pt>
                <c:pt idx="15375">
                  <c:v>5.1499999999999995</c:v>
                </c:pt>
                <c:pt idx="15376">
                  <c:v>5.1229999999999913</c:v>
                </c:pt>
                <c:pt idx="15377">
                  <c:v>5.0609999999999955</c:v>
                </c:pt>
                <c:pt idx="15378">
                  <c:v>4.9930000000000003</c:v>
                </c:pt>
                <c:pt idx="15379">
                  <c:v>5.2370000000000001</c:v>
                </c:pt>
                <c:pt idx="15380">
                  <c:v>5.0679999999999916</c:v>
                </c:pt>
                <c:pt idx="15381">
                  <c:v>5.0179999999999945</c:v>
                </c:pt>
                <c:pt idx="15382">
                  <c:v>5.0780000000000003</c:v>
                </c:pt>
                <c:pt idx="15383">
                  <c:v>5.2669999999999995</c:v>
                </c:pt>
                <c:pt idx="15384">
                  <c:v>5.1879999999999926</c:v>
                </c:pt>
                <c:pt idx="15385">
                  <c:v>5.1419999999999995</c:v>
                </c:pt>
                <c:pt idx="15386">
                  <c:v>5.351</c:v>
                </c:pt>
                <c:pt idx="15387">
                  <c:v>5.1269999999999945</c:v>
                </c:pt>
                <c:pt idx="15388">
                  <c:v>5.2880000000000003</c:v>
                </c:pt>
                <c:pt idx="15389">
                  <c:v>5.1890000000000001</c:v>
                </c:pt>
                <c:pt idx="15390">
                  <c:v>5.1949999999999914</c:v>
                </c:pt>
                <c:pt idx="15391">
                  <c:v>5.1649999999999885</c:v>
                </c:pt>
                <c:pt idx="15392">
                  <c:v>5.25</c:v>
                </c:pt>
                <c:pt idx="15393">
                  <c:v>5.4870000000000001</c:v>
                </c:pt>
                <c:pt idx="15394">
                  <c:v>5.1979999999999933</c:v>
                </c:pt>
                <c:pt idx="15395">
                  <c:v>5.3259999999999916</c:v>
                </c:pt>
                <c:pt idx="15396">
                  <c:v>5.1739999999999995</c:v>
                </c:pt>
                <c:pt idx="15397">
                  <c:v>5.2239999999999975</c:v>
                </c:pt>
                <c:pt idx="15398">
                  <c:v>5.3079999999999945</c:v>
                </c:pt>
                <c:pt idx="15399">
                  <c:v>5.1179999999999914</c:v>
                </c:pt>
                <c:pt idx="15400">
                  <c:v>5.2850000000000001</c:v>
                </c:pt>
                <c:pt idx="15401">
                  <c:v>5.1819999999999995</c:v>
                </c:pt>
                <c:pt idx="15402">
                  <c:v>5.2329999999999997</c:v>
                </c:pt>
                <c:pt idx="15403">
                  <c:v>5.1739999999999995</c:v>
                </c:pt>
                <c:pt idx="15404">
                  <c:v>5.1639999999999926</c:v>
                </c:pt>
                <c:pt idx="15405">
                  <c:v>5.2460000000000004</c:v>
                </c:pt>
                <c:pt idx="15406">
                  <c:v>5.181</c:v>
                </c:pt>
                <c:pt idx="15407">
                  <c:v>5.1539999999999955</c:v>
                </c:pt>
                <c:pt idx="15408">
                  <c:v>5.2450000000000001</c:v>
                </c:pt>
                <c:pt idx="15409">
                  <c:v>5.1890000000000001</c:v>
                </c:pt>
                <c:pt idx="15410">
                  <c:v>5.2239999999999975</c:v>
                </c:pt>
                <c:pt idx="15411">
                  <c:v>5.3199999999999985</c:v>
                </c:pt>
                <c:pt idx="15412">
                  <c:v>5.5019999999999998</c:v>
                </c:pt>
                <c:pt idx="15413">
                  <c:v>5.2039999999999997</c:v>
                </c:pt>
                <c:pt idx="15414">
                  <c:v>5.1629999999999914</c:v>
                </c:pt>
                <c:pt idx="15415">
                  <c:v>5.1839999999999975</c:v>
                </c:pt>
                <c:pt idx="15416">
                  <c:v>5.2409999999999997</c:v>
                </c:pt>
                <c:pt idx="15417">
                  <c:v>5.2160000000000002</c:v>
                </c:pt>
                <c:pt idx="15418">
                  <c:v>5.2309999999999999</c:v>
                </c:pt>
                <c:pt idx="15419">
                  <c:v>5.2229999999999945</c:v>
                </c:pt>
                <c:pt idx="15420">
                  <c:v>5.2160000000000002</c:v>
                </c:pt>
                <c:pt idx="15421">
                  <c:v>5.1679999999999904</c:v>
                </c:pt>
                <c:pt idx="15422">
                  <c:v>5.2960000000000003</c:v>
                </c:pt>
                <c:pt idx="15423">
                  <c:v>5.4550000000000001</c:v>
                </c:pt>
                <c:pt idx="15424">
                  <c:v>5.1259999999999915</c:v>
                </c:pt>
                <c:pt idx="15425">
                  <c:v>5.4470000000000001</c:v>
                </c:pt>
                <c:pt idx="15426">
                  <c:v>5.3249999999999913</c:v>
                </c:pt>
                <c:pt idx="15427">
                  <c:v>5.2850000000000001</c:v>
                </c:pt>
                <c:pt idx="15428">
                  <c:v>5.141</c:v>
                </c:pt>
                <c:pt idx="15429">
                  <c:v>5.1679999999999904</c:v>
                </c:pt>
                <c:pt idx="15430">
                  <c:v>5.2889999999999997</c:v>
                </c:pt>
                <c:pt idx="15431">
                  <c:v>5.2080000000000002</c:v>
                </c:pt>
                <c:pt idx="15432">
                  <c:v>5.2750000000000004</c:v>
                </c:pt>
                <c:pt idx="15433">
                  <c:v>5.2510000000000003</c:v>
                </c:pt>
                <c:pt idx="15434">
                  <c:v>5.4139999999999997</c:v>
                </c:pt>
                <c:pt idx="15435">
                  <c:v>5.1369999999999996</c:v>
                </c:pt>
                <c:pt idx="15436">
                  <c:v>5.2329999999999997</c:v>
                </c:pt>
                <c:pt idx="15437">
                  <c:v>5.2619999999999996</c:v>
                </c:pt>
                <c:pt idx="15438">
                  <c:v>5.2960000000000003</c:v>
                </c:pt>
                <c:pt idx="15439">
                  <c:v>5.3380000000000001</c:v>
                </c:pt>
                <c:pt idx="15440">
                  <c:v>5.2130000000000001</c:v>
                </c:pt>
                <c:pt idx="15441">
                  <c:v>5.1669999999999945</c:v>
                </c:pt>
                <c:pt idx="15442">
                  <c:v>5.3629999999999933</c:v>
                </c:pt>
                <c:pt idx="15443">
                  <c:v>5.1760000000000002</c:v>
                </c:pt>
                <c:pt idx="15444">
                  <c:v>5.0629999999999926</c:v>
                </c:pt>
                <c:pt idx="15445">
                  <c:v>5.2669999999999995</c:v>
                </c:pt>
                <c:pt idx="15446">
                  <c:v>5.1339999999999995</c:v>
                </c:pt>
                <c:pt idx="15447">
                  <c:v>5.2249999999999917</c:v>
                </c:pt>
                <c:pt idx="15448">
                  <c:v>5.2690000000000001</c:v>
                </c:pt>
                <c:pt idx="15449">
                  <c:v>5.35</c:v>
                </c:pt>
                <c:pt idx="15450">
                  <c:v>5.0979999999999945</c:v>
                </c:pt>
                <c:pt idx="15451">
                  <c:v>5.2320000000000002</c:v>
                </c:pt>
                <c:pt idx="15452">
                  <c:v>5.2210000000000001</c:v>
                </c:pt>
                <c:pt idx="15453">
                  <c:v>5.1360000000000001</c:v>
                </c:pt>
                <c:pt idx="15454">
                  <c:v>5.25</c:v>
                </c:pt>
                <c:pt idx="15455">
                  <c:v>5.08</c:v>
                </c:pt>
                <c:pt idx="15456">
                  <c:v>5.2350000000000003</c:v>
                </c:pt>
                <c:pt idx="15457">
                  <c:v>5.1619999999999955</c:v>
                </c:pt>
                <c:pt idx="15458">
                  <c:v>5.0939999999999985</c:v>
                </c:pt>
                <c:pt idx="15459">
                  <c:v>5.3559999999999945</c:v>
                </c:pt>
                <c:pt idx="15460">
                  <c:v>5.2119999999999997</c:v>
                </c:pt>
                <c:pt idx="15461">
                  <c:v>5.1469999999999985</c:v>
                </c:pt>
                <c:pt idx="15462">
                  <c:v>5.1129999999999933</c:v>
                </c:pt>
                <c:pt idx="15463">
                  <c:v>5.2350000000000003</c:v>
                </c:pt>
                <c:pt idx="15464">
                  <c:v>5.0949999999999926</c:v>
                </c:pt>
                <c:pt idx="15465">
                  <c:v>5.1360000000000001</c:v>
                </c:pt>
                <c:pt idx="15466">
                  <c:v>5.0569999999999995</c:v>
                </c:pt>
                <c:pt idx="15467">
                  <c:v>5.0720000000000001</c:v>
                </c:pt>
                <c:pt idx="15468">
                  <c:v>5.1369999999999996</c:v>
                </c:pt>
                <c:pt idx="15469">
                  <c:v>5.1879999999999926</c:v>
                </c:pt>
                <c:pt idx="15470">
                  <c:v>5.0330000000000004</c:v>
                </c:pt>
                <c:pt idx="15471">
                  <c:v>5.1929999999999916</c:v>
                </c:pt>
                <c:pt idx="15472">
                  <c:v>5.1259999999999915</c:v>
                </c:pt>
                <c:pt idx="15473">
                  <c:v>5.0999999999999996</c:v>
                </c:pt>
                <c:pt idx="15474">
                  <c:v>5.0090000000000003</c:v>
                </c:pt>
                <c:pt idx="15475">
                  <c:v>5.0369999999999999</c:v>
                </c:pt>
                <c:pt idx="15476">
                  <c:v>5.03</c:v>
                </c:pt>
                <c:pt idx="15477">
                  <c:v>4.9450000000000003</c:v>
                </c:pt>
                <c:pt idx="15478">
                  <c:v>5.0249999999999932</c:v>
                </c:pt>
                <c:pt idx="15479">
                  <c:v>5.1310000000000002</c:v>
                </c:pt>
                <c:pt idx="15480">
                  <c:v>5.0269999999999975</c:v>
                </c:pt>
                <c:pt idx="15481">
                  <c:v>4.9359999999999999</c:v>
                </c:pt>
                <c:pt idx="15482">
                  <c:v>4.91</c:v>
                </c:pt>
                <c:pt idx="15483">
                  <c:v>4.923</c:v>
                </c:pt>
                <c:pt idx="15484">
                  <c:v>4.9740000000000002</c:v>
                </c:pt>
                <c:pt idx="15485">
                  <c:v>4.9989999999999997</c:v>
                </c:pt>
                <c:pt idx="15486">
                  <c:v>4.9169999999999998</c:v>
                </c:pt>
                <c:pt idx="15487">
                  <c:v>5.0919999999999996</c:v>
                </c:pt>
                <c:pt idx="15488">
                  <c:v>4.9320000000000004</c:v>
                </c:pt>
                <c:pt idx="15489">
                  <c:v>5.0419999999999998</c:v>
                </c:pt>
                <c:pt idx="15490">
                  <c:v>4.9589999999999996</c:v>
                </c:pt>
                <c:pt idx="15491">
                  <c:v>4.9710000000000081</c:v>
                </c:pt>
                <c:pt idx="15492">
                  <c:v>4.8689999999999927</c:v>
                </c:pt>
                <c:pt idx="15493">
                  <c:v>4.8760000000000003</c:v>
                </c:pt>
                <c:pt idx="15494">
                  <c:v>4.9740000000000002</c:v>
                </c:pt>
                <c:pt idx="15495">
                  <c:v>4.9530000000000003</c:v>
                </c:pt>
                <c:pt idx="15496">
                  <c:v>4.9420000000000002</c:v>
                </c:pt>
                <c:pt idx="15497">
                  <c:v>4.9160000000000004</c:v>
                </c:pt>
                <c:pt idx="15498">
                  <c:v>4.9470000000000001</c:v>
                </c:pt>
                <c:pt idx="15499">
                  <c:v>4.9480000000000004</c:v>
                </c:pt>
                <c:pt idx="15500">
                  <c:v>4.8899999999999997</c:v>
                </c:pt>
                <c:pt idx="15501">
                  <c:v>4.8689999999999927</c:v>
                </c:pt>
                <c:pt idx="15502">
                  <c:v>4.8780000000000001</c:v>
                </c:pt>
                <c:pt idx="15503">
                  <c:v>4.9260000000000002</c:v>
                </c:pt>
                <c:pt idx="15504">
                  <c:v>4.7709999999999999</c:v>
                </c:pt>
                <c:pt idx="15505">
                  <c:v>5.0789999999999997</c:v>
                </c:pt>
                <c:pt idx="15506">
                  <c:v>4.8490000000000002</c:v>
                </c:pt>
                <c:pt idx="15507">
                  <c:v>4.76</c:v>
                </c:pt>
                <c:pt idx="15508">
                  <c:v>4.8739999999999997</c:v>
                </c:pt>
                <c:pt idx="15509">
                  <c:v>4.7549999999999955</c:v>
                </c:pt>
                <c:pt idx="15510">
                  <c:v>4.9989999999999997</c:v>
                </c:pt>
                <c:pt idx="15511">
                  <c:v>4.8330000000000002</c:v>
                </c:pt>
                <c:pt idx="15512">
                  <c:v>4.7549999999999955</c:v>
                </c:pt>
                <c:pt idx="15513">
                  <c:v>4.734</c:v>
                </c:pt>
                <c:pt idx="15514">
                  <c:v>4.8689999999999927</c:v>
                </c:pt>
                <c:pt idx="15515">
                  <c:v>4.774</c:v>
                </c:pt>
                <c:pt idx="15516">
                  <c:v>4.6849999999999916</c:v>
                </c:pt>
                <c:pt idx="15517">
                  <c:v>4.726</c:v>
                </c:pt>
                <c:pt idx="15518">
                  <c:v>4.8</c:v>
                </c:pt>
                <c:pt idx="15519">
                  <c:v>4.7519999999999998</c:v>
                </c:pt>
                <c:pt idx="15520">
                  <c:v>4.5510000000000002</c:v>
                </c:pt>
                <c:pt idx="15521">
                  <c:v>4.7510000000000003</c:v>
                </c:pt>
                <c:pt idx="15522">
                  <c:v>4.7759999999999998</c:v>
                </c:pt>
                <c:pt idx="15523">
                  <c:v>4.87</c:v>
                </c:pt>
                <c:pt idx="15524">
                  <c:v>4.9800000000000004</c:v>
                </c:pt>
                <c:pt idx="15525">
                  <c:v>4.76</c:v>
                </c:pt>
                <c:pt idx="15526">
                  <c:v>4.702</c:v>
                </c:pt>
                <c:pt idx="15527">
                  <c:v>4.67</c:v>
                </c:pt>
                <c:pt idx="15528">
                  <c:v>4.6159999999999917</c:v>
                </c:pt>
                <c:pt idx="15529">
                  <c:v>4.7309999999999999</c:v>
                </c:pt>
                <c:pt idx="15530">
                  <c:v>4.6079999999999917</c:v>
                </c:pt>
                <c:pt idx="15531">
                  <c:v>4.6109999999999927</c:v>
                </c:pt>
                <c:pt idx="15532">
                  <c:v>4.6499999999999995</c:v>
                </c:pt>
                <c:pt idx="15533">
                  <c:v>4.5169999999999995</c:v>
                </c:pt>
                <c:pt idx="15534">
                  <c:v>4.6159999999999917</c:v>
                </c:pt>
                <c:pt idx="15535">
                  <c:v>4.68</c:v>
                </c:pt>
                <c:pt idx="15536">
                  <c:v>4.6959999999999926</c:v>
                </c:pt>
                <c:pt idx="15537">
                  <c:v>4.6129999999999933</c:v>
                </c:pt>
                <c:pt idx="15538">
                  <c:v>4.5880000000000001</c:v>
                </c:pt>
                <c:pt idx="15539">
                  <c:v>4.718</c:v>
                </c:pt>
                <c:pt idx="15540">
                  <c:v>4.5979999999999945</c:v>
                </c:pt>
                <c:pt idx="15541">
                  <c:v>4.6159999999999917</c:v>
                </c:pt>
                <c:pt idx="15542">
                  <c:v>4.6539999999999955</c:v>
                </c:pt>
                <c:pt idx="15543">
                  <c:v>4.5949999999999926</c:v>
                </c:pt>
                <c:pt idx="15544">
                  <c:v>4.4790000000000081</c:v>
                </c:pt>
                <c:pt idx="15545">
                  <c:v>4.6469999999999985</c:v>
                </c:pt>
                <c:pt idx="15546">
                  <c:v>4.4829999999999997</c:v>
                </c:pt>
                <c:pt idx="15547">
                  <c:v>4.5119999999999996</c:v>
                </c:pt>
                <c:pt idx="15548">
                  <c:v>4.3899999999999997</c:v>
                </c:pt>
                <c:pt idx="15549">
                  <c:v>4.6159999999999917</c:v>
                </c:pt>
                <c:pt idx="15550">
                  <c:v>4.5439999999999996</c:v>
                </c:pt>
                <c:pt idx="15551">
                  <c:v>4.5460000000000003</c:v>
                </c:pt>
                <c:pt idx="15552">
                  <c:v>4.4760000000000071</c:v>
                </c:pt>
                <c:pt idx="15553">
                  <c:v>4.5380000000000003</c:v>
                </c:pt>
                <c:pt idx="15554">
                  <c:v>4.6319999999999997</c:v>
                </c:pt>
                <c:pt idx="15555">
                  <c:v>4.4800000000000004</c:v>
                </c:pt>
                <c:pt idx="15556">
                  <c:v>4.5179999999999945</c:v>
                </c:pt>
                <c:pt idx="15557">
                  <c:v>4.681</c:v>
                </c:pt>
                <c:pt idx="15558">
                  <c:v>4.4059999999999997</c:v>
                </c:pt>
                <c:pt idx="15559">
                  <c:v>4.407</c:v>
                </c:pt>
                <c:pt idx="15560">
                  <c:v>4.6599999999999975</c:v>
                </c:pt>
                <c:pt idx="15561">
                  <c:v>4.5049999999999955</c:v>
                </c:pt>
                <c:pt idx="15562">
                  <c:v>4.4950000000000001</c:v>
                </c:pt>
                <c:pt idx="15563">
                  <c:v>4.5199999999999996</c:v>
                </c:pt>
                <c:pt idx="15564">
                  <c:v>4.4859999999999998</c:v>
                </c:pt>
                <c:pt idx="15565">
                  <c:v>4.4169999999999998</c:v>
                </c:pt>
                <c:pt idx="15566">
                  <c:v>4.4059999999999997</c:v>
                </c:pt>
                <c:pt idx="15567">
                  <c:v>4.5019999999999998</c:v>
                </c:pt>
                <c:pt idx="15568">
                  <c:v>4.3939999999999975</c:v>
                </c:pt>
                <c:pt idx="15569">
                  <c:v>4.5380000000000003</c:v>
                </c:pt>
                <c:pt idx="15570">
                  <c:v>4.4560000000000004</c:v>
                </c:pt>
                <c:pt idx="15571">
                  <c:v>4.4850000000000003</c:v>
                </c:pt>
                <c:pt idx="15572">
                  <c:v>4.5939999999999985</c:v>
                </c:pt>
                <c:pt idx="15573">
                  <c:v>4.4619999999999997</c:v>
                </c:pt>
                <c:pt idx="15574">
                  <c:v>4.3810000000000002</c:v>
                </c:pt>
                <c:pt idx="15575">
                  <c:v>4.4000000000000004</c:v>
                </c:pt>
                <c:pt idx="15576">
                  <c:v>4.4729999999999999</c:v>
                </c:pt>
                <c:pt idx="15577">
                  <c:v>4.4550000000000001</c:v>
                </c:pt>
                <c:pt idx="15578">
                  <c:v>4.4539999999999997</c:v>
                </c:pt>
                <c:pt idx="15579">
                  <c:v>4.3769999999999998</c:v>
                </c:pt>
                <c:pt idx="15580">
                  <c:v>4.5289999999999955</c:v>
                </c:pt>
                <c:pt idx="15581">
                  <c:v>4.4210000000000003</c:v>
                </c:pt>
                <c:pt idx="15582">
                  <c:v>4.3490000000000002</c:v>
                </c:pt>
                <c:pt idx="15583">
                  <c:v>4.4950000000000001</c:v>
                </c:pt>
                <c:pt idx="15584">
                  <c:v>4.4210000000000003</c:v>
                </c:pt>
                <c:pt idx="15585">
                  <c:v>4.5579999999999945</c:v>
                </c:pt>
                <c:pt idx="15586">
                  <c:v>4.468</c:v>
                </c:pt>
                <c:pt idx="15587">
                  <c:v>4.5190000000000001</c:v>
                </c:pt>
                <c:pt idx="15588">
                  <c:v>4.5810000000000004</c:v>
                </c:pt>
                <c:pt idx="15589">
                  <c:v>4.4660000000000002</c:v>
                </c:pt>
                <c:pt idx="15590">
                  <c:v>4.4329999999999998</c:v>
                </c:pt>
                <c:pt idx="15591">
                  <c:v>4.5549999999999926</c:v>
                </c:pt>
                <c:pt idx="15592">
                  <c:v>4.4400000000000004</c:v>
                </c:pt>
                <c:pt idx="15593">
                  <c:v>4.423</c:v>
                </c:pt>
                <c:pt idx="15594">
                  <c:v>4.4690000000000003</c:v>
                </c:pt>
                <c:pt idx="15595">
                  <c:v>4.3579999999999917</c:v>
                </c:pt>
                <c:pt idx="15596">
                  <c:v>4.3619999999999965</c:v>
                </c:pt>
                <c:pt idx="15597">
                  <c:v>4.5249999999999932</c:v>
                </c:pt>
                <c:pt idx="15598">
                  <c:v>4.4710000000000081</c:v>
                </c:pt>
                <c:pt idx="15599">
                  <c:v>4.4619999999999997</c:v>
                </c:pt>
                <c:pt idx="15600">
                  <c:v>4.4009999999999998</c:v>
                </c:pt>
                <c:pt idx="15601">
                  <c:v>4.4850000000000003</c:v>
                </c:pt>
                <c:pt idx="15602">
                  <c:v>4.4459999999999997</c:v>
                </c:pt>
                <c:pt idx="15603">
                  <c:v>4.5069999999999997</c:v>
                </c:pt>
                <c:pt idx="15604">
                  <c:v>4.4000000000000004</c:v>
                </c:pt>
                <c:pt idx="15605">
                  <c:v>4.4950000000000001</c:v>
                </c:pt>
                <c:pt idx="15606">
                  <c:v>4.4630000000000001</c:v>
                </c:pt>
                <c:pt idx="15607">
                  <c:v>4.6310000000000002</c:v>
                </c:pt>
                <c:pt idx="15608">
                  <c:v>4.4639999999999995</c:v>
                </c:pt>
                <c:pt idx="15609">
                  <c:v>4.46</c:v>
                </c:pt>
                <c:pt idx="15610">
                  <c:v>4.4489999999999998</c:v>
                </c:pt>
                <c:pt idx="15611">
                  <c:v>4.5419999999999998</c:v>
                </c:pt>
                <c:pt idx="15612">
                  <c:v>4.3979999999999926</c:v>
                </c:pt>
                <c:pt idx="15613">
                  <c:v>4.5209999999999955</c:v>
                </c:pt>
                <c:pt idx="15614">
                  <c:v>4.4729999999999999</c:v>
                </c:pt>
                <c:pt idx="15615">
                  <c:v>4.4560000000000004</c:v>
                </c:pt>
                <c:pt idx="15616">
                  <c:v>4.5219999999999985</c:v>
                </c:pt>
                <c:pt idx="15617">
                  <c:v>4.609</c:v>
                </c:pt>
                <c:pt idx="15618">
                  <c:v>4.5060000000000002</c:v>
                </c:pt>
                <c:pt idx="15619">
                  <c:v>4.5339999999999998</c:v>
                </c:pt>
                <c:pt idx="15620">
                  <c:v>4.468</c:v>
                </c:pt>
                <c:pt idx="15621">
                  <c:v>4.6399999999999997</c:v>
                </c:pt>
                <c:pt idx="15622">
                  <c:v>4.4989999999999997</c:v>
                </c:pt>
                <c:pt idx="15623">
                  <c:v>4.5410000000000004</c:v>
                </c:pt>
                <c:pt idx="15624">
                  <c:v>4.6119999999999965</c:v>
                </c:pt>
                <c:pt idx="15625">
                  <c:v>4.5830000000000002</c:v>
                </c:pt>
                <c:pt idx="15626">
                  <c:v>4.46</c:v>
                </c:pt>
                <c:pt idx="15627">
                  <c:v>4.5709999999999997</c:v>
                </c:pt>
                <c:pt idx="15628">
                  <c:v>4.5810000000000004</c:v>
                </c:pt>
                <c:pt idx="15629">
                  <c:v>4.548</c:v>
                </c:pt>
                <c:pt idx="15630">
                  <c:v>4.7190000000000003</c:v>
                </c:pt>
                <c:pt idx="15631">
                  <c:v>4.5750000000000002</c:v>
                </c:pt>
                <c:pt idx="15632">
                  <c:v>4.516</c:v>
                </c:pt>
                <c:pt idx="15633">
                  <c:v>4.5789999999999997</c:v>
                </c:pt>
                <c:pt idx="15634">
                  <c:v>4.532</c:v>
                </c:pt>
                <c:pt idx="15635">
                  <c:v>4.6159999999999917</c:v>
                </c:pt>
                <c:pt idx="15636">
                  <c:v>4.649</c:v>
                </c:pt>
                <c:pt idx="15637">
                  <c:v>4.6269999999999945</c:v>
                </c:pt>
                <c:pt idx="15638">
                  <c:v>4.7160000000000002</c:v>
                </c:pt>
                <c:pt idx="15639">
                  <c:v>4.53</c:v>
                </c:pt>
                <c:pt idx="15640">
                  <c:v>4.5490000000000004</c:v>
                </c:pt>
                <c:pt idx="15641">
                  <c:v>4.6429999999999945</c:v>
                </c:pt>
                <c:pt idx="15642">
                  <c:v>4.6679999999999904</c:v>
                </c:pt>
                <c:pt idx="15643">
                  <c:v>4.6549999999999914</c:v>
                </c:pt>
                <c:pt idx="15644">
                  <c:v>4.6079999999999917</c:v>
                </c:pt>
                <c:pt idx="15645">
                  <c:v>4.6239999999999917</c:v>
                </c:pt>
                <c:pt idx="15646">
                  <c:v>4.5569999999999995</c:v>
                </c:pt>
                <c:pt idx="15647">
                  <c:v>4.6159999999999917</c:v>
                </c:pt>
                <c:pt idx="15648">
                  <c:v>4.5709999999999997</c:v>
                </c:pt>
                <c:pt idx="15649">
                  <c:v>4.6890000000000001</c:v>
                </c:pt>
                <c:pt idx="15650">
                  <c:v>4.5569999999999995</c:v>
                </c:pt>
                <c:pt idx="15651">
                  <c:v>4.6419999999999995</c:v>
                </c:pt>
                <c:pt idx="15652">
                  <c:v>4.7430000000000003</c:v>
                </c:pt>
                <c:pt idx="15653">
                  <c:v>4.6219999999999946</c:v>
                </c:pt>
                <c:pt idx="15654">
                  <c:v>4.742</c:v>
                </c:pt>
                <c:pt idx="15655">
                  <c:v>4.7039999999999997</c:v>
                </c:pt>
                <c:pt idx="15656">
                  <c:v>4.6839999999999975</c:v>
                </c:pt>
                <c:pt idx="15657">
                  <c:v>4.6509999999999945</c:v>
                </c:pt>
                <c:pt idx="15658">
                  <c:v>4.6039999999999965</c:v>
                </c:pt>
                <c:pt idx="15659">
                  <c:v>4.58</c:v>
                </c:pt>
                <c:pt idx="15660">
                  <c:v>4.6939999999999955</c:v>
                </c:pt>
                <c:pt idx="15661">
                  <c:v>4.6819999999999995</c:v>
                </c:pt>
                <c:pt idx="15662">
                  <c:v>4.6029999999999927</c:v>
                </c:pt>
                <c:pt idx="15663">
                  <c:v>4.6849999999999916</c:v>
                </c:pt>
                <c:pt idx="15664">
                  <c:v>4.7460000000000004</c:v>
                </c:pt>
                <c:pt idx="15665">
                  <c:v>4.601</c:v>
                </c:pt>
                <c:pt idx="15666">
                  <c:v>4.6449999999999916</c:v>
                </c:pt>
                <c:pt idx="15667">
                  <c:v>4.6719999999999997</c:v>
                </c:pt>
                <c:pt idx="15668">
                  <c:v>4.72</c:v>
                </c:pt>
                <c:pt idx="15669">
                  <c:v>4.78</c:v>
                </c:pt>
                <c:pt idx="15670">
                  <c:v>4.6669999999999945</c:v>
                </c:pt>
                <c:pt idx="15671">
                  <c:v>4.6849999999999916</c:v>
                </c:pt>
                <c:pt idx="15672">
                  <c:v>4.9130000000000003</c:v>
                </c:pt>
                <c:pt idx="15673">
                  <c:v>4.6919999999999975</c:v>
                </c:pt>
                <c:pt idx="15674">
                  <c:v>4.8010000000000002</c:v>
                </c:pt>
                <c:pt idx="15675">
                  <c:v>4.6929999999999916</c:v>
                </c:pt>
                <c:pt idx="15676">
                  <c:v>4.6869999999999985</c:v>
                </c:pt>
                <c:pt idx="15677">
                  <c:v>4.6939999999999955</c:v>
                </c:pt>
                <c:pt idx="15678">
                  <c:v>4.859</c:v>
                </c:pt>
                <c:pt idx="15679">
                  <c:v>4.8469999999999995</c:v>
                </c:pt>
                <c:pt idx="15680">
                  <c:v>4.766</c:v>
                </c:pt>
                <c:pt idx="15681">
                  <c:v>4.7450000000000001</c:v>
                </c:pt>
                <c:pt idx="15682">
                  <c:v>4.7469999999999999</c:v>
                </c:pt>
                <c:pt idx="15683">
                  <c:v>4.8069999999999995</c:v>
                </c:pt>
                <c:pt idx="15684">
                  <c:v>4.87</c:v>
                </c:pt>
                <c:pt idx="15685">
                  <c:v>4.7690000000000001</c:v>
                </c:pt>
                <c:pt idx="15686">
                  <c:v>4.7510000000000003</c:v>
                </c:pt>
                <c:pt idx="15687">
                  <c:v>4.7460000000000004</c:v>
                </c:pt>
                <c:pt idx="15688">
                  <c:v>4.7919999999999998</c:v>
                </c:pt>
                <c:pt idx="15689">
                  <c:v>4.9249999999999945</c:v>
                </c:pt>
                <c:pt idx="15690">
                  <c:v>4.8419999999999996</c:v>
                </c:pt>
                <c:pt idx="15691">
                  <c:v>4.8010000000000002</c:v>
                </c:pt>
                <c:pt idx="15692">
                  <c:v>4.8269999999999955</c:v>
                </c:pt>
                <c:pt idx="15693">
                  <c:v>4.9509999999999996</c:v>
                </c:pt>
                <c:pt idx="15694">
                  <c:v>4.8249999999999913</c:v>
                </c:pt>
                <c:pt idx="15695">
                  <c:v>4.8099999999999996</c:v>
                </c:pt>
                <c:pt idx="15696">
                  <c:v>4.8810000000000002</c:v>
                </c:pt>
                <c:pt idx="15697">
                  <c:v>4.9530000000000003</c:v>
                </c:pt>
                <c:pt idx="15698">
                  <c:v>4.9909999999999997</c:v>
                </c:pt>
                <c:pt idx="15699">
                  <c:v>4.7489999999999997</c:v>
                </c:pt>
                <c:pt idx="15700">
                  <c:v>4.8679999999999914</c:v>
                </c:pt>
                <c:pt idx="15701">
                  <c:v>4.8259999999999916</c:v>
                </c:pt>
                <c:pt idx="15702">
                  <c:v>4.984</c:v>
                </c:pt>
                <c:pt idx="15703">
                  <c:v>4.9390000000000081</c:v>
                </c:pt>
                <c:pt idx="15704">
                  <c:v>4.9249999999999945</c:v>
                </c:pt>
                <c:pt idx="15705">
                  <c:v>4.9950000000000001</c:v>
                </c:pt>
                <c:pt idx="15706">
                  <c:v>4.883</c:v>
                </c:pt>
                <c:pt idx="15707">
                  <c:v>5.0469999999999997</c:v>
                </c:pt>
                <c:pt idx="15708">
                  <c:v>4.9989999999999997</c:v>
                </c:pt>
                <c:pt idx="15709">
                  <c:v>4.8460000000000001</c:v>
                </c:pt>
                <c:pt idx="15710">
                  <c:v>4.8899999999999997</c:v>
                </c:pt>
                <c:pt idx="15711">
                  <c:v>4.8869999999999996</c:v>
                </c:pt>
                <c:pt idx="15712">
                  <c:v>4.9610000000000003</c:v>
                </c:pt>
                <c:pt idx="15713">
                  <c:v>4.99</c:v>
                </c:pt>
                <c:pt idx="15714">
                  <c:v>4.8730000000000002</c:v>
                </c:pt>
                <c:pt idx="15715">
                  <c:v>4.9530000000000003</c:v>
                </c:pt>
                <c:pt idx="15716">
                  <c:v>4.8069999999999995</c:v>
                </c:pt>
                <c:pt idx="15717">
                  <c:v>4.9470000000000001</c:v>
                </c:pt>
                <c:pt idx="15718">
                  <c:v>4.9909999999999997</c:v>
                </c:pt>
                <c:pt idx="15719">
                  <c:v>5.0789999999999997</c:v>
                </c:pt>
                <c:pt idx="15720">
                  <c:v>5.0249999999999932</c:v>
                </c:pt>
                <c:pt idx="15721">
                  <c:v>4.9210000000000003</c:v>
                </c:pt>
                <c:pt idx="15722">
                  <c:v>5.0609999999999955</c:v>
                </c:pt>
                <c:pt idx="15723">
                  <c:v>5.0389999999999997</c:v>
                </c:pt>
                <c:pt idx="15724">
                  <c:v>5.069</c:v>
                </c:pt>
                <c:pt idx="15725">
                  <c:v>5.05</c:v>
                </c:pt>
                <c:pt idx="15726">
                  <c:v>4.9429999999999996</c:v>
                </c:pt>
                <c:pt idx="15727">
                  <c:v>5.03</c:v>
                </c:pt>
                <c:pt idx="15728">
                  <c:v>4.9690000000000003</c:v>
                </c:pt>
                <c:pt idx="15729">
                  <c:v>5.0190000000000001</c:v>
                </c:pt>
                <c:pt idx="15730">
                  <c:v>4.9539999999999997</c:v>
                </c:pt>
                <c:pt idx="15731">
                  <c:v>5.1969999999999965</c:v>
                </c:pt>
                <c:pt idx="15732">
                  <c:v>5.2249999999999917</c:v>
                </c:pt>
                <c:pt idx="15733">
                  <c:v>4.9829999999999997</c:v>
                </c:pt>
                <c:pt idx="15734">
                  <c:v>5.05</c:v>
                </c:pt>
                <c:pt idx="15735">
                  <c:v>5.0309999999999997</c:v>
                </c:pt>
                <c:pt idx="15736">
                  <c:v>5.2130000000000001</c:v>
                </c:pt>
                <c:pt idx="15737">
                  <c:v>5.1069999999999975</c:v>
                </c:pt>
                <c:pt idx="15738">
                  <c:v>4.9569999999999999</c:v>
                </c:pt>
                <c:pt idx="15739">
                  <c:v>5.0199999999999996</c:v>
                </c:pt>
                <c:pt idx="15740">
                  <c:v>5.0949999999999926</c:v>
                </c:pt>
                <c:pt idx="15741">
                  <c:v>5.0949999999999926</c:v>
                </c:pt>
                <c:pt idx="15742">
                  <c:v>5.0419999999999998</c:v>
                </c:pt>
                <c:pt idx="15743">
                  <c:v>5.1529999999999916</c:v>
                </c:pt>
                <c:pt idx="15744">
                  <c:v>5.1529999999999916</c:v>
                </c:pt>
                <c:pt idx="15745">
                  <c:v>5.101</c:v>
                </c:pt>
                <c:pt idx="15746">
                  <c:v>5.1149999999999913</c:v>
                </c:pt>
                <c:pt idx="15747">
                  <c:v>5.0369999999999999</c:v>
                </c:pt>
                <c:pt idx="15748">
                  <c:v>5.1369999999999996</c:v>
                </c:pt>
                <c:pt idx="15749">
                  <c:v>5.149</c:v>
                </c:pt>
                <c:pt idx="15750">
                  <c:v>5.0839999999999996</c:v>
                </c:pt>
                <c:pt idx="15751">
                  <c:v>5.1360000000000001</c:v>
                </c:pt>
                <c:pt idx="15752">
                  <c:v>5.0990000000000002</c:v>
                </c:pt>
                <c:pt idx="15753">
                  <c:v>5.2930000000000001</c:v>
                </c:pt>
                <c:pt idx="15754">
                  <c:v>5.1390000000000002</c:v>
                </c:pt>
                <c:pt idx="15755">
                  <c:v>5.1469999999999985</c:v>
                </c:pt>
                <c:pt idx="15756">
                  <c:v>5.1349999999999945</c:v>
                </c:pt>
                <c:pt idx="15757">
                  <c:v>5.1249999999999885</c:v>
                </c:pt>
                <c:pt idx="15758">
                  <c:v>5.202</c:v>
                </c:pt>
                <c:pt idx="15759">
                  <c:v>5.2789999999999999</c:v>
                </c:pt>
                <c:pt idx="15760">
                  <c:v>5.1929999999999916</c:v>
                </c:pt>
                <c:pt idx="15761">
                  <c:v>5.1909999999999945</c:v>
                </c:pt>
                <c:pt idx="15762">
                  <c:v>5.1790000000000003</c:v>
                </c:pt>
                <c:pt idx="15763">
                  <c:v>5.2610000000000001</c:v>
                </c:pt>
                <c:pt idx="15764">
                  <c:v>5.1959999999999926</c:v>
                </c:pt>
                <c:pt idx="15765">
                  <c:v>5.3010000000000002</c:v>
                </c:pt>
                <c:pt idx="15766">
                  <c:v>5.2290000000000001</c:v>
                </c:pt>
                <c:pt idx="15767">
                  <c:v>5.1969999999999965</c:v>
                </c:pt>
                <c:pt idx="15768">
                  <c:v>5.2549999999999955</c:v>
                </c:pt>
                <c:pt idx="15769">
                  <c:v>5.2</c:v>
                </c:pt>
                <c:pt idx="15770">
                  <c:v>5.2619999999999996</c:v>
                </c:pt>
                <c:pt idx="15771">
                  <c:v>5.1649999999999885</c:v>
                </c:pt>
                <c:pt idx="15772">
                  <c:v>5.3090000000000002</c:v>
                </c:pt>
                <c:pt idx="15773">
                  <c:v>5.226</c:v>
                </c:pt>
                <c:pt idx="15774">
                  <c:v>5.2480000000000002</c:v>
                </c:pt>
                <c:pt idx="15775">
                  <c:v>5.1979999999999933</c:v>
                </c:pt>
                <c:pt idx="15776">
                  <c:v>5.3849999999999945</c:v>
                </c:pt>
                <c:pt idx="15777">
                  <c:v>5.2430000000000003</c:v>
                </c:pt>
                <c:pt idx="15778">
                  <c:v>5.1969999999999965</c:v>
                </c:pt>
                <c:pt idx="15779">
                  <c:v>5.2880000000000003</c:v>
                </c:pt>
                <c:pt idx="15780">
                  <c:v>5.2510000000000003</c:v>
                </c:pt>
                <c:pt idx="15781">
                  <c:v>5.26</c:v>
                </c:pt>
                <c:pt idx="15782">
                  <c:v>5.2160000000000002</c:v>
                </c:pt>
                <c:pt idx="15783">
                  <c:v>5.29</c:v>
                </c:pt>
                <c:pt idx="15784">
                  <c:v>5.3229999999999933</c:v>
                </c:pt>
                <c:pt idx="15785">
                  <c:v>5.2969999999999997</c:v>
                </c:pt>
                <c:pt idx="15786">
                  <c:v>5.1639999999999926</c:v>
                </c:pt>
                <c:pt idx="15787">
                  <c:v>5.39</c:v>
                </c:pt>
                <c:pt idx="15788">
                  <c:v>5.3330000000000002</c:v>
                </c:pt>
                <c:pt idx="15789">
                  <c:v>5.2649999999999926</c:v>
                </c:pt>
                <c:pt idx="15790">
                  <c:v>5.2139999999999995</c:v>
                </c:pt>
                <c:pt idx="15791">
                  <c:v>5.3939999999999975</c:v>
                </c:pt>
                <c:pt idx="15792">
                  <c:v>5.1609999999999916</c:v>
                </c:pt>
                <c:pt idx="15793">
                  <c:v>5.2110000000000003</c:v>
                </c:pt>
                <c:pt idx="15794">
                  <c:v>5.2380000000000004</c:v>
                </c:pt>
                <c:pt idx="15795">
                  <c:v>5.1779999999999955</c:v>
                </c:pt>
                <c:pt idx="15796">
                  <c:v>5.2720000000000002</c:v>
                </c:pt>
                <c:pt idx="15797">
                  <c:v>5.2110000000000003</c:v>
                </c:pt>
                <c:pt idx="15798">
                  <c:v>5.2569999999999997</c:v>
                </c:pt>
                <c:pt idx="15799">
                  <c:v>5.2370000000000001</c:v>
                </c:pt>
                <c:pt idx="15800">
                  <c:v>5.2430000000000003</c:v>
                </c:pt>
                <c:pt idx="15801">
                  <c:v>5.077</c:v>
                </c:pt>
                <c:pt idx="15802">
                  <c:v>5.3259999999999916</c:v>
                </c:pt>
                <c:pt idx="15803">
                  <c:v>5.0979999999999945</c:v>
                </c:pt>
                <c:pt idx="15804">
                  <c:v>5.1669999999999945</c:v>
                </c:pt>
                <c:pt idx="15805">
                  <c:v>5.2110000000000003</c:v>
                </c:pt>
                <c:pt idx="15806">
                  <c:v>5.2969999999999997</c:v>
                </c:pt>
                <c:pt idx="15807">
                  <c:v>5.0839999999999996</c:v>
                </c:pt>
                <c:pt idx="15808">
                  <c:v>5.2130000000000001</c:v>
                </c:pt>
                <c:pt idx="15809">
                  <c:v>5.2850000000000001</c:v>
                </c:pt>
                <c:pt idx="15810">
                  <c:v>5.1899999999999995</c:v>
                </c:pt>
                <c:pt idx="15811">
                  <c:v>5.4020000000000001</c:v>
                </c:pt>
                <c:pt idx="15812">
                  <c:v>5.22</c:v>
                </c:pt>
                <c:pt idx="15813">
                  <c:v>5.1539999999999955</c:v>
                </c:pt>
                <c:pt idx="15814">
                  <c:v>5.1249999999999885</c:v>
                </c:pt>
                <c:pt idx="15815">
                  <c:v>5.3199999999999985</c:v>
                </c:pt>
                <c:pt idx="15816">
                  <c:v>5.0949999999999926</c:v>
                </c:pt>
                <c:pt idx="15817">
                  <c:v>5.1189999999999927</c:v>
                </c:pt>
                <c:pt idx="15818">
                  <c:v>5.3039999999999985</c:v>
                </c:pt>
                <c:pt idx="15819">
                  <c:v>5.1749999999999945</c:v>
                </c:pt>
                <c:pt idx="15820">
                  <c:v>5.1629999999999914</c:v>
                </c:pt>
                <c:pt idx="15821">
                  <c:v>5.1589999999999945</c:v>
                </c:pt>
                <c:pt idx="15822">
                  <c:v>5.2149999999999945</c:v>
                </c:pt>
                <c:pt idx="15823">
                  <c:v>5.1259999999999915</c:v>
                </c:pt>
                <c:pt idx="15824">
                  <c:v>5.2190000000000003</c:v>
                </c:pt>
                <c:pt idx="15825">
                  <c:v>5.1559999999999926</c:v>
                </c:pt>
                <c:pt idx="15826">
                  <c:v>5.2249999999999917</c:v>
                </c:pt>
                <c:pt idx="15827">
                  <c:v>5.0789999999999997</c:v>
                </c:pt>
                <c:pt idx="15828">
                  <c:v>5.0819999999999999</c:v>
                </c:pt>
                <c:pt idx="15829">
                  <c:v>5.1029999999999927</c:v>
                </c:pt>
                <c:pt idx="15830">
                  <c:v>4.9909999999999997</c:v>
                </c:pt>
                <c:pt idx="15831">
                  <c:v>5.0249999999999932</c:v>
                </c:pt>
                <c:pt idx="15832">
                  <c:v>5.0999999999999996</c:v>
                </c:pt>
                <c:pt idx="15833">
                  <c:v>5.0869999999999997</c:v>
                </c:pt>
                <c:pt idx="15834">
                  <c:v>5.0169999999999995</c:v>
                </c:pt>
                <c:pt idx="15835">
                  <c:v>5.0839999999999996</c:v>
                </c:pt>
                <c:pt idx="15836">
                  <c:v>5.181</c:v>
                </c:pt>
                <c:pt idx="15837">
                  <c:v>5.0949999999999926</c:v>
                </c:pt>
                <c:pt idx="15838">
                  <c:v>5.0810000000000004</c:v>
                </c:pt>
                <c:pt idx="15839">
                  <c:v>5.1019999999999985</c:v>
                </c:pt>
                <c:pt idx="15840">
                  <c:v>5.0469999999999997</c:v>
                </c:pt>
                <c:pt idx="15841">
                  <c:v>5.0239999999999965</c:v>
                </c:pt>
                <c:pt idx="15842">
                  <c:v>5.0819999999999999</c:v>
                </c:pt>
                <c:pt idx="15843">
                  <c:v>5.08</c:v>
                </c:pt>
                <c:pt idx="15844">
                  <c:v>4.9669999999999996</c:v>
                </c:pt>
                <c:pt idx="15845">
                  <c:v>5.03</c:v>
                </c:pt>
                <c:pt idx="15846">
                  <c:v>4.9690000000000003</c:v>
                </c:pt>
                <c:pt idx="15847">
                  <c:v>5.0759999999999996</c:v>
                </c:pt>
                <c:pt idx="15848">
                  <c:v>4.96</c:v>
                </c:pt>
                <c:pt idx="15849">
                  <c:v>5.0649999999999933</c:v>
                </c:pt>
                <c:pt idx="15850">
                  <c:v>5.0249999999999932</c:v>
                </c:pt>
                <c:pt idx="15851">
                  <c:v>4.96</c:v>
                </c:pt>
                <c:pt idx="15852">
                  <c:v>4.88</c:v>
                </c:pt>
                <c:pt idx="15853">
                  <c:v>5.008</c:v>
                </c:pt>
                <c:pt idx="15854">
                  <c:v>5.0199999999999996</c:v>
                </c:pt>
                <c:pt idx="15855">
                  <c:v>4.8629999999999933</c:v>
                </c:pt>
                <c:pt idx="15856">
                  <c:v>5.0460000000000003</c:v>
                </c:pt>
                <c:pt idx="15857">
                  <c:v>4.8899999999999997</c:v>
                </c:pt>
                <c:pt idx="15858">
                  <c:v>4.7850000000000001</c:v>
                </c:pt>
                <c:pt idx="15859">
                  <c:v>4.9089999999999998</c:v>
                </c:pt>
                <c:pt idx="15860">
                  <c:v>4.7949999999999955</c:v>
                </c:pt>
                <c:pt idx="15861">
                  <c:v>4.9470000000000001</c:v>
                </c:pt>
                <c:pt idx="15862">
                  <c:v>5.0129999999999955</c:v>
                </c:pt>
                <c:pt idx="15863">
                  <c:v>4.8380000000000001</c:v>
                </c:pt>
                <c:pt idx="15864">
                  <c:v>4.9279999999999955</c:v>
                </c:pt>
                <c:pt idx="15865">
                  <c:v>4.9930000000000003</c:v>
                </c:pt>
                <c:pt idx="15866">
                  <c:v>4.8490000000000002</c:v>
                </c:pt>
                <c:pt idx="15867">
                  <c:v>4.843</c:v>
                </c:pt>
                <c:pt idx="15868">
                  <c:v>4.8460000000000001</c:v>
                </c:pt>
                <c:pt idx="15869">
                  <c:v>4.7779999999999996</c:v>
                </c:pt>
                <c:pt idx="15870">
                  <c:v>4.9139999999999997</c:v>
                </c:pt>
                <c:pt idx="15871">
                  <c:v>4.7380000000000004</c:v>
                </c:pt>
                <c:pt idx="15872">
                  <c:v>4.7130000000000001</c:v>
                </c:pt>
                <c:pt idx="15873">
                  <c:v>4.8419999999999996</c:v>
                </c:pt>
                <c:pt idx="15874">
                  <c:v>4.7699999999999996</c:v>
                </c:pt>
                <c:pt idx="15875">
                  <c:v>4.7549999999999955</c:v>
                </c:pt>
                <c:pt idx="15876">
                  <c:v>4.8860000000000001</c:v>
                </c:pt>
                <c:pt idx="15877">
                  <c:v>4.7919999999999998</c:v>
                </c:pt>
                <c:pt idx="15878">
                  <c:v>4.7380000000000004</c:v>
                </c:pt>
                <c:pt idx="15879">
                  <c:v>4.8319999999999999</c:v>
                </c:pt>
                <c:pt idx="15880">
                  <c:v>4.7539999999999996</c:v>
                </c:pt>
                <c:pt idx="15881">
                  <c:v>4.79</c:v>
                </c:pt>
                <c:pt idx="15882">
                  <c:v>4.6659999999999933</c:v>
                </c:pt>
                <c:pt idx="15883">
                  <c:v>4.8360000000000003</c:v>
                </c:pt>
                <c:pt idx="15884">
                  <c:v>4.8119999999999985</c:v>
                </c:pt>
                <c:pt idx="15885">
                  <c:v>4.8419999999999996</c:v>
                </c:pt>
                <c:pt idx="15886">
                  <c:v>4.7729999999999997</c:v>
                </c:pt>
                <c:pt idx="15887">
                  <c:v>4.7480000000000002</c:v>
                </c:pt>
                <c:pt idx="15888">
                  <c:v>4.6790000000000003</c:v>
                </c:pt>
                <c:pt idx="15889">
                  <c:v>4.6229999999999913</c:v>
                </c:pt>
                <c:pt idx="15890">
                  <c:v>4.8029999999999955</c:v>
                </c:pt>
                <c:pt idx="15891">
                  <c:v>4.8010000000000002</c:v>
                </c:pt>
                <c:pt idx="15892">
                  <c:v>4.7320000000000002</c:v>
                </c:pt>
                <c:pt idx="15893">
                  <c:v>4.6459999999999955</c:v>
                </c:pt>
                <c:pt idx="15894">
                  <c:v>4.67</c:v>
                </c:pt>
                <c:pt idx="15895">
                  <c:v>4.6599999999999975</c:v>
                </c:pt>
                <c:pt idx="15896">
                  <c:v>4.7889999999999997</c:v>
                </c:pt>
                <c:pt idx="15897">
                  <c:v>4.7880000000000003</c:v>
                </c:pt>
                <c:pt idx="15898">
                  <c:v>4.6739999999999995</c:v>
                </c:pt>
                <c:pt idx="15899">
                  <c:v>4.6689999999999916</c:v>
                </c:pt>
                <c:pt idx="15900">
                  <c:v>4.6209999999999933</c:v>
                </c:pt>
                <c:pt idx="15901">
                  <c:v>4.5990000000000002</c:v>
                </c:pt>
                <c:pt idx="15902">
                  <c:v>4.5949999999999926</c:v>
                </c:pt>
                <c:pt idx="15903">
                  <c:v>4.5129999999999955</c:v>
                </c:pt>
                <c:pt idx="15904">
                  <c:v>4.6790000000000003</c:v>
                </c:pt>
                <c:pt idx="15905">
                  <c:v>4.6119999999999965</c:v>
                </c:pt>
                <c:pt idx="15906">
                  <c:v>4.6099999999999985</c:v>
                </c:pt>
                <c:pt idx="15907">
                  <c:v>4.5659999999999945</c:v>
                </c:pt>
                <c:pt idx="15908">
                  <c:v>4.7409999999999997</c:v>
                </c:pt>
                <c:pt idx="15909">
                  <c:v>4.516</c:v>
                </c:pt>
                <c:pt idx="15910">
                  <c:v>4.532</c:v>
                </c:pt>
                <c:pt idx="15911">
                  <c:v>4.5750000000000002</c:v>
                </c:pt>
                <c:pt idx="15912">
                  <c:v>4.5439999999999996</c:v>
                </c:pt>
                <c:pt idx="15913">
                  <c:v>4.5369999999999999</c:v>
                </c:pt>
                <c:pt idx="15914">
                  <c:v>4.6319999999999997</c:v>
                </c:pt>
                <c:pt idx="15915">
                  <c:v>4.5519999999999996</c:v>
                </c:pt>
                <c:pt idx="15916">
                  <c:v>4.5510000000000002</c:v>
                </c:pt>
                <c:pt idx="15917">
                  <c:v>4.641</c:v>
                </c:pt>
                <c:pt idx="15918">
                  <c:v>4.5939999999999985</c:v>
                </c:pt>
                <c:pt idx="15919">
                  <c:v>4.5519999999999996</c:v>
                </c:pt>
                <c:pt idx="15920">
                  <c:v>4.492</c:v>
                </c:pt>
                <c:pt idx="15921">
                  <c:v>4.5199999999999996</c:v>
                </c:pt>
                <c:pt idx="15922">
                  <c:v>4.46</c:v>
                </c:pt>
                <c:pt idx="15923">
                  <c:v>4.4450000000000003</c:v>
                </c:pt>
                <c:pt idx="15924">
                  <c:v>4.4770000000000003</c:v>
                </c:pt>
                <c:pt idx="15925">
                  <c:v>4.4909999999999997</c:v>
                </c:pt>
                <c:pt idx="15926">
                  <c:v>4.4610000000000003</c:v>
                </c:pt>
                <c:pt idx="15927">
                  <c:v>4.5579999999999945</c:v>
                </c:pt>
                <c:pt idx="15928">
                  <c:v>4.3629999999999933</c:v>
                </c:pt>
                <c:pt idx="15929">
                  <c:v>4.4880000000000004</c:v>
                </c:pt>
                <c:pt idx="15930">
                  <c:v>4.4700000000000024</c:v>
                </c:pt>
                <c:pt idx="15931">
                  <c:v>4.5730000000000004</c:v>
                </c:pt>
                <c:pt idx="15932">
                  <c:v>4.6219999999999946</c:v>
                </c:pt>
                <c:pt idx="15933">
                  <c:v>4.5209999999999955</c:v>
                </c:pt>
                <c:pt idx="15934">
                  <c:v>4.5010000000000003</c:v>
                </c:pt>
                <c:pt idx="15935">
                  <c:v>4.444</c:v>
                </c:pt>
                <c:pt idx="15936">
                  <c:v>4.4189999999999996</c:v>
                </c:pt>
                <c:pt idx="15937">
                  <c:v>4.5490000000000004</c:v>
                </c:pt>
                <c:pt idx="15938">
                  <c:v>4.4379999999999997</c:v>
                </c:pt>
                <c:pt idx="15939">
                  <c:v>4.4760000000000071</c:v>
                </c:pt>
                <c:pt idx="15940">
                  <c:v>4.4239999999999995</c:v>
                </c:pt>
                <c:pt idx="15941">
                  <c:v>4.508</c:v>
                </c:pt>
                <c:pt idx="15942">
                  <c:v>4.4820000000000002</c:v>
                </c:pt>
                <c:pt idx="15943">
                  <c:v>4.4820000000000002</c:v>
                </c:pt>
                <c:pt idx="15944">
                  <c:v>4.5249999999999932</c:v>
                </c:pt>
                <c:pt idx="15945">
                  <c:v>4.4139999999999997</c:v>
                </c:pt>
                <c:pt idx="15946">
                  <c:v>4.4349999999999996</c:v>
                </c:pt>
                <c:pt idx="15947">
                  <c:v>4.5069999999999997</c:v>
                </c:pt>
                <c:pt idx="15948">
                  <c:v>4.4880000000000004</c:v>
                </c:pt>
                <c:pt idx="15949">
                  <c:v>4.4740000000000002</c:v>
                </c:pt>
                <c:pt idx="15950">
                  <c:v>4.6039999999999965</c:v>
                </c:pt>
                <c:pt idx="15951">
                  <c:v>4.4340000000000002</c:v>
                </c:pt>
                <c:pt idx="15952">
                  <c:v>4.4269999999999996</c:v>
                </c:pt>
                <c:pt idx="15953">
                  <c:v>4.4980000000000002</c:v>
                </c:pt>
                <c:pt idx="15954">
                  <c:v>4.4320000000000004</c:v>
                </c:pt>
                <c:pt idx="15955">
                  <c:v>4.3669999999999956</c:v>
                </c:pt>
                <c:pt idx="15956">
                  <c:v>4.4569999999999999</c:v>
                </c:pt>
                <c:pt idx="15957">
                  <c:v>4.3619999999999965</c:v>
                </c:pt>
                <c:pt idx="15958">
                  <c:v>4.5860000000000003</c:v>
                </c:pt>
                <c:pt idx="15959">
                  <c:v>4.4160000000000004</c:v>
                </c:pt>
                <c:pt idx="15960">
                  <c:v>4.4279999999999955</c:v>
                </c:pt>
                <c:pt idx="15961">
                  <c:v>4.3619999999999965</c:v>
                </c:pt>
                <c:pt idx="15962">
                  <c:v>4.5939999999999985</c:v>
                </c:pt>
                <c:pt idx="15963">
                  <c:v>4.4760000000000071</c:v>
                </c:pt>
                <c:pt idx="15964">
                  <c:v>4.593</c:v>
                </c:pt>
                <c:pt idx="15965">
                  <c:v>4.4349999999999996</c:v>
                </c:pt>
                <c:pt idx="15966">
                  <c:v>4.4130000000000003</c:v>
                </c:pt>
                <c:pt idx="15967">
                  <c:v>4.4660000000000002</c:v>
                </c:pt>
                <c:pt idx="15968">
                  <c:v>4.4470000000000001</c:v>
                </c:pt>
                <c:pt idx="15969">
                  <c:v>4.5419999999999998</c:v>
                </c:pt>
                <c:pt idx="15970">
                  <c:v>4.4269999999999996</c:v>
                </c:pt>
                <c:pt idx="15971">
                  <c:v>4.5019999999999998</c:v>
                </c:pt>
                <c:pt idx="15972">
                  <c:v>4.38</c:v>
                </c:pt>
                <c:pt idx="15973">
                  <c:v>4.5129999999999955</c:v>
                </c:pt>
                <c:pt idx="15974">
                  <c:v>4.4269999999999996</c:v>
                </c:pt>
                <c:pt idx="15975">
                  <c:v>4.4459999999999997</c:v>
                </c:pt>
                <c:pt idx="15976">
                  <c:v>4.4610000000000003</c:v>
                </c:pt>
                <c:pt idx="15977">
                  <c:v>4.5939999999999985</c:v>
                </c:pt>
                <c:pt idx="15978">
                  <c:v>4.41</c:v>
                </c:pt>
                <c:pt idx="15979">
                  <c:v>4.5259999999999945</c:v>
                </c:pt>
                <c:pt idx="15980">
                  <c:v>4.4909999999999997</c:v>
                </c:pt>
                <c:pt idx="15981">
                  <c:v>4.492</c:v>
                </c:pt>
                <c:pt idx="15982">
                  <c:v>4.6209999999999933</c:v>
                </c:pt>
                <c:pt idx="15983">
                  <c:v>4.6559999999999926</c:v>
                </c:pt>
                <c:pt idx="15984">
                  <c:v>4.5750000000000002</c:v>
                </c:pt>
                <c:pt idx="15985">
                  <c:v>4.45</c:v>
                </c:pt>
                <c:pt idx="15986">
                  <c:v>4.4740000000000002</c:v>
                </c:pt>
                <c:pt idx="15987">
                  <c:v>4.577</c:v>
                </c:pt>
                <c:pt idx="15988">
                  <c:v>4.6469999999999985</c:v>
                </c:pt>
                <c:pt idx="15989">
                  <c:v>4.5519999999999996</c:v>
                </c:pt>
                <c:pt idx="15990">
                  <c:v>4.5110000000000001</c:v>
                </c:pt>
                <c:pt idx="15991">
                  <c:v>4.5030000000000001</c:v>
                </c:pt>
                <c:pt idx="15992">
                  <c:v>4.5739999999999998</c:v>
                </c:pt>
                <c:pt idx="15993">
                  <c:v>4.4969999999999999</c:v>
                </c:pt>
                <c:pt idx="15994">
                  <c:v>4.4530000000000003</c:v>
                </c:pt>
                <c:pt idx="15995">
                  <c:v>4.5350000000000001</c:v>
                </c:pt>
                <c:pt idx="15996">
                  <c:v>4.5510000000000002</c:v>
                </c:pt>
                <c:pt idx="15997">
                  <c:v>4.5330000000000004</c:v>
                </c:pt>
                <c:pt idx="15998">
                  <c:v>4.6239999999999917</c:v>
                </c:pt>
                <c:pt idx="15999">
                  <c:v>4.5839999999999996</c:v>
                </c:pt>
                <c:pt idx="16000">
                  <c:v>4.59</c:v>
                </c:pt>
                <c:pt idx="16001">
                  <c:v>4.5880000000000001</c:v>
                </c:pt>
                <c:pt idx="16002">
                  <c:v>4.57</c:v>
                </c:pt>
                <c:pt idx="16003">
                  <c:v>4.5129999999999955</c:v>
                </c:pt>
                <c:pt idx="16004">
                  <c:v>4.6429999999999945</c:v>
                </c:pt>
                <c:pt idx="16005">
                  <c:v>4.6689999999999916</c:v>
                </c:pt>
                <c:pt idx="16006">
                  <c:v>4.6209999999999933</c:v>
                </c:pt>
                <c:pt idx="16007">
                  <c:v>4.6790000000000003</c:v>
                </c:pt>
                <c:pt idx="16008">
                  <c:v>4.492</c:v>
                </c:pt>
                <c:pt idx="16009">
                  <c:v>4.6899999999999995</c:v>
                </c:pt>
                <c:pt idx="16010">
                  <c:v>4.5999999999999996</c:v>
                </c:pt>
                <c:pt idx="16011">
                  <c:v>4.4989999999999997</c:v>
                </c:pt>
                <c:pt idx="16012">
                  <c:v>4.5239999999999965</c:v>
                </c:pt>
                <c:pt idx="16013">
                  <c:v>4.5759999999999996</c:v>
                </c:pt>
                <c:pt idx="16014">
                  <c:v>4.6539999999999955</c:v>
                </c:pt>
                <c:pt idx="16015">
                  <c:v>4.641</c:v>
                </c:pt>
                <c:pt idx="16016">
                  <c:v>4.5830000000000002</c:v>
                </c:pt>
                <c:pt idx="16017">
                  <c:v>4.5169999999999995</c:v>
                </c:pt>
                <c:pt idx="16018">
                  <c:v>4.5730000000000004</c:v>
                </c:pt>
                <c:pt idx="16019">
                  <c:v>4.6599999999999975</c:v>
                </c:pt>
                <c:pt idx="16020">
                  <c:v>4.7089999999999996</c:v>
                </c:pt>
                <c:pt idx="16021">
                  <c:v>4.6219999999999946</c:v>
                </c:pt>
                <c:pt idx="16022">
                  <c:v>4.71</c:v>
                </c:pt>
                <c:pt idx="16023">
                  <c:v>4.5730000000000004</c:v>
                </c:pt>
                <c:pt idx="16024">
                  <c:v>4.6819999999999995</c:v>
                </c:pt>
                <c:pt idx="16025">
                  <c:v>4.6749999999999945</c:v>
                </c:pt>
                <c:pt idx="16026">
                  <c:v>4.7210000000000001</c:v>
                </c:pt>
                <c:pt idx="16027">
                  <c:v>4.7450000000000001</c:v>
                </c:pt>
                <c:pt idx="16028">
                  <c:v>4.7039999999999997</c:v>
                </c:pt>
                <c:pt idx="16029">
                  <c:v>4.7169999999999996</c:v>
                </c:pt>
                <c:pt idx="16030">
                  <c:v>4.6519999999999975</c:v>
                </c:pt>
                <c:pt idx="16031">
                  <c:v>4.6139999999999946</c:v>
                </c:pt>
                <c:pt idx="16032">
                  <c:v>4.7329999999999997</c:v>
                </c:pt>
                <c:pt idx="16033">
                  <c:v>4.7060000000000004</c:v>
                </c:pt>
                <c:pt idx="16034">
                  <c:v>4.6569999999999965</c:v>
                </c:pt>
                <c:pt idx="16035">
                  <c:v>4.8249999999999913</c:v>
                </c:pt>
                <c:pt idx="16036">
                  <c:v>4.7539999999999996</c:v>
                </c:pt>
                <c:pt idx="16037">
                  <c:v>4.8810000000000002</c:v>
                </c:pt>
                <c:pt idx="16038">
                  <c:v>4.774</c:v>
                </c:pt>
                <c:pt idx="16039">
                  <c:v>4.7709999999999999</c:v>
                </c:pt>
                <c:pt idx="16040">
                  <c:v>4.75</c:v>
                </c:pt>
                <c:pt idx="16041">
                  <c:v>4.7629999999999955</c:v>
                </c:pt>
                <c:pt idx="16042">
                  <c:v>4.7480000000000002</c:v>
                </c:pt>
                <c:pt idx="16043">
                  <c:v>4.74</c:v>
                </c:pt>
                <c:pt idx="16044">
                  <c:v>4.7969999999999997</c:v>
                </c:pt>
                <c:pt idx="16045">
                  <c:v>4.78</c:v>
                </c:pt>
                <c:pt idx="16046">
                  <c:v>4.8569999999999975</c:v>
                </c:pt>
                <c:pt idx="16047">
                  <c:v>4.7910000000000004</c:v>
                </c:pt>
                <c:pt idx="16048">
                  <c:v>4.8360000000000003</c:v>
                </c:pt>
                <c:pt idx="16049">
                  <c:v>4.8810000000000002</c:v>
                </c:pt>
                <c:pt idx="16050">
                  <c:v>4.9649999999999945</c:v>
                </c:pt>
                <c:pt idx="16051">
                  <c:v>4.931000000000008</c:v>
                </c:pt>
                <c:pt idx="16052">
                  <c:v>4.8360000000000003</c:v>
                </c:pt>
                <c:pt idx="16053">
                  <c:v>4.8149999999999933</c:v>
                </c:pt>
                <c:pt idx="16054">
                  <c:v>4.8229999999999933</c:v>
                </c:pt>
                <c:pt idx="16055">
                  <c:v>4.7850000000000001</c:v>
                </c:pt>
                <c:pt idx="16056">
                  <c:v>5.008</c:v>
                </c:pt>
                <c:pt idx="16057">
                  <c:v>4.9530000000000003</c:v>
                </c:pt>
                <c:pt idx="16058">
                  <c:v>4.8159999999999945</c:v>
                </c:pt>
                <c:pt idx="16059">
                  <c:v>4.8499999999999996</c:v>
                </c:pt>
                <c:pt idx="16060">
                  <c:v>4.819</c:v>
                </c:pt>
                <c:pt idx="16061">
                  <c:v>4.8490000000000002</c:v>
                </c:pt>
                <c:pt idx="16062">
                  <c:v>4.88</c:v>
                </c:pt>
                <c:pt idx="16063">
                  <c:v>4.8519999999999985</c:v>
                </c:pt>
                <c:pt idx="16064">
                  <c:v>4.8490000000000002</c:v>
                </c:pt>
                <c:pt idx="16065">
                  <c:v>4.875</c:v>
                </c:pt>
                <c:pt idx="16066">
                  <c:v>4.8949999999999916</c:v>
                </c:pt>
                <c:pt idx="16067">
                  <c:v>4.8079999999999945</c:v>
                </c:pt>
                <c:pt idx="16068">
                  <c:v>4.8249999999999913</c:v>
                </c:pt>
                <c:pt idx="16069">
                  <c:v>4.9039999999999999</c:v>
                </c:pt>
                <c:pt idx="16070">
                  <c:v>4.9939999999999998</c:v>
                </c:pt>
                <c:pt idx="16071">
                  <c:v>4.9459999999999997</c:v>
                </c:pt>
                <c:pt idx="16072">
                  <c:v>4.8319999999999999</c:v>
                </c:pt>
                <c:pt idx="16073">
                  <c:v>5.0119999999999996</c:v>
                </c:pt>
                <c:pt idx="16074">
                  <c:v>4.9379999999999997</c:v>
                </c:pt>
                <c:pt idx="16075">
                  <c:v>5.2160000000000002</c:v>
                </c:pt>
                <c:pt idx="16076">
                  <c:v>5.0129999999999955</c:v>
                </c:pt>
                <c:pt idx="16077">
                  <c:v>4.9039999999999999</c:v>
                </c:pt>
                <c:pt idx="16078">
                  <c:v>4.9969999999999999</c:v>
                </c:pt>
                <c:pt idx="16079">
                  <c:v>4.9509999999999996</c:v>
                </c:pt>
                <c:pt idx="16080">
                  <c:v>4.9610000000000003</c:v>
                </c:pt>
                <c:pt idx="16081">
                  <c:v>5.0939999999999985</c:v>
                </c:pt>
                <c:pt idx="16082">
                  <c:v>5.0139999999999985</c:v>
                </c:pt>
                <c:pt idx="16083">
                  <c:v>4.9320000000000004</c:v>
                </c:pt>
                <c:pt idx="16084">
                  <c:v>4.9480000000000004</c:v>
                </c:pt>
                <c:pt idx="16085">
                  <c:v>4.9989999999999997</c:v>
                </c:pt>
                <c:pt idx="16086">
                  <c:v>5.0239999999999965</c:v>
                </c:pt>
                <c:pt idx="16087">
                  <c:v>4.9989999999999997</c:v>
                </c:pt>
                <c:pt idx="16088">
                  <c:v>4.9880000000000004</c:v>
                </c:pt>
                <c:pt idx="16089">
                  <c:v>5.0209999999999955</c:v>
                </c:pt>
                <c:pt idx="16090">
                  <c:v>4.9800000000000004</c:v>
                </c:pt>
                <c:pt idx="16091">
                  <c:v>5.1790000000000003</c:v>
                </c:pt>
                <c:pt idx="16092">
                  <c:v>5.0639999999999965</c:v>
                </c:pt>
                <c:pt idx="16093">
                  <c:v>5.1019999999999985</c:v>
                </c:pt>
                <c:pt idx="16094">
                  <c:v>5.1049999999999933</c:v>
                </c:pt>
                <c:pt idx="16095">
                  <c:v>5.0380000000000003</c:v>
                </c:pt>
                <c:pt idx="16096">
                  <c:v>5.0979999999999945</c:v>
                </c:pt>
                <c:pt idx="16097">
                  <c:v>5.0789999999999997</c:v>
                </c:pt>
                <c:pt idx="16098">
                  <c:v>5.0819999999999999</c:v>
                </c:pt>
                <c:pt idx="16099">
                  <c:v>4.9880000000000004</c:v>
                </c:pt>
                <c:pt idx="16100">
                  <c:v>5.1390000000000002</c:v>
                </c:pt>
                <c:pt idx="16101">
                  <c:v>5.1519999999999975</c:v>
                </c:pt>
                <c:pt idx="16102">
                  <c:v>5.0919999999999996</c:v>
                </c:pt>
                <c:pt idx="16103">
                  <c:v>5.1229999999999913</c:v>
                </c:pt>
                <c:pt idx="16104">
                  <c:v>5.0539999999999985</c:v>
                </c:pt>
                <c:pt idx="16105">
                  <c:v>5.1129999999999933</c:v>
                </c:pt>
                <c:pt idx="16106">
                  <c:v>5.0569999999999995</c:v>
                </c:pt>
                <c:pt idx="16107">
                  <c:v>5.1209999999999933</c:v>
                </c:pt>
                <c:pt idx="16108">
                  <c:v>5.1509999999999945</c:v>
                </c:pt>
                <c:pt idx="16109">
                  <c:v>5.1219999999999946</c:v>
                </c:pt>
                <c:pt idx="16110">
                  <c:v>5.1549999999999914</c:v>
                </c:pt>
                <c:pt idx="16111">
                  <c:v>5.1769999999999996</c:v>
                </c:pt>
                <c:pt idx="16112">
                  <c:v>5.1639999999999926</c:v>
                </c:pt>
                <c:pt idx="16113">
                  <c:v>5.1649999999999885</c:v>
                </c:pt>
                <c:pt idx="16114">
                  <c:v>5.0960000000000001</c:v>
                </c:pt>
                <c:pt idx="16115">
                  <c:v>5.0239999999999965</c:v>
                </c:pt>
                <c:pt idx="16116">
                  <c:v>5.2139999999999995</c:v>
                </c:pt>
                <c:pt idx="16117">
                  <c:v>5.1679999999999904</c:v>
                </c:pt>
                <c:pt idx="16118">
                  <c:v>5.173</c:v>
                </c:pt>
                <c:pt idx="16119">
                  <c:v>5.1369999999999996</c:v>
                </c:pt>
                <c:pt idx="16120">
                  <c:v>5.2309999999999999</c:v>
                </c:pt>
                <c:pt idx="16121">
                  <c:v>5.141</c:v>
                </c:pt>
                <c:pt idx="16122">
                  <c:v>5.2009999999999996</c:v>
                </c:pt>
                <c:pt idx="16123">
                  <c:v>5.2050000000000001</c:v>
                </c:pt>
                <c:pt idx="16124">
                  <c:v>5.1019999999999985</c:v>
                </c:pt>
                <c:pt idx="16125">
                  <c:v>5.3049999999999926</c:v>
                </c:pt>
                <c:pt idx="16126">
                  <c:v>5.1239999999999917</c:v>
                </c:pt>
                <c:pt idx="16127">
                  <c:v>5.1659999999999933</c:v>
                </c:pt>
                <c:pt idx="16128">
                  <c:v>5.101</c:v>
                </c:pt>
                <c:pt idx="16129">
                  <c:v>5.3439999999999985</c:v>
                </c:pt>
                <c:pt idx="16130">
                  <c:v>5.218</c:v>
                </c:pt>
                <c:pt idx="16131">
                  <c:v>5.274</c:v>
                </c:pt>
                <c:pt idx="16132">
                  <c:v>5.2519999999999998</c:v>
                </c:pt>
                <c:pt idx="16133">
                  <c:v>5.1829999999999945</c:v>
                </c:pt>
                <c:pt idx="16134">
                  <c:v>5.22</c:v>
                </c:pt>
                <c:pt idx="16135">
                  <c:v>5.1979999999999933</c:v>
                </c:pt>
                <c:pt idx="16136">
                  <c:v>5.2249999999999917</c:v>
                </c:pt>
                <c:pt idx="16137">
                  <c:v>5.1589999999999945</c:v>
                </c:pt>
                <c:pt idx="16138">
                  <c:v>5.2649999999999926</c:v>
                </c:pt>
                <c:pt idx="16139">
                  <c:v>5.2380000000000004</c:v>
                </c:pt>
                <c:pt idx="16140">
                  <c:v>5.2169999999999996</c:v>
                </c:pt>
                <c:pt idx="16141">
                  <c:v>5.1289999999999916</c:v>
                </c:pt>
                <c:pt idx="16142">
                  <c:v>5.2880000000000003</c:v>
                </c:pt>
                <c:pt idx="16143">
                  <c:v>5.1669999999999945</c:v>
                </c:pt>
                <c:pt idx="16144">
                  <c:v>5.282</c:v>
                </c:pt>
                <c:pt idx="16145">
                  <c:v>5.1969999999999965</c:v>
                </c:pt>
                <c:pt idx="16146">
                  <c:v>5.24</c:v>
                </c:pt>
                <c:pt idx="16147">
                  <c:v>5.1829999999999945</c:v>
                </c:pt>
                <c:pt idx="16148">
                  <c:v>5.2639999999999985</c:v>
                </c:pt>
                <c:pt idx="16149">
                  <c:v>5.1479999999999926</c:v>
                </c:pt>
                <c:pt idx="16150">
                  <c:v>5.3410000000000002</c:v>
                </c:pt>
                <c:pt idx="16151">
                  <c:v>5.2249999999999917</c:v>
                </c:pt>
                <c:pt idx="16152">
                  <c:v>5.1769999999999996</c:v>
                </c:pt>
                <c:pt idx="16153">
                  <c:v>5.101</c:v>
                </c:pt>
                <c:pt idx="16154">
                  <c:v>5.1890000000000001</c:v>
                </c:pt>
                <c:pt idx="16155">
                  <c:v>5.2</c:v>
                </c:pt>
                <c:pt idx="16156">
                  <c:v>5.2380000000000004</c:v>
                </c:pt>
                <c:pt idx="16157">
                  <c:v>5.2089999999999996</c:v>
                </c:pt>
                <c:pt idx="16158">
                  <c:v>5.2279999999999927</c:v>
                </c:pt>
                <c:pt idx="16159">
                  <c:v>5.21</c:v>
                </c:pt>
                <c:pt idx="16160">
                  <c:v>5.3119999999999985</c:v>
                </c:pt>
                <c:pt idx="16161">
                  <c:v>5.1209999999999933</c:v>
                </c:pt>
                <c:pt idx="16162">
                  <c:v>5.1249999999999885</c:v>
                </c:pt>
                <c:pt idx="16163">
                  <c:v>5.1360000000000001</c:v>
                </c:pt>
                <c:pt idx="16164">
                  <c:v>5.1369999999999996</c:v>
                </c:pt>
                <c:pt idx="16165">
                  <c:v>5.1979999999999933</c:v>
                </c:pt>
                <c:pt idx="16166">
                  <c:v>5.1339999999999995</c:v>
                </c:pt>
                <c:pt idx="16167">
                  <c:v>5.13</c:v>
                </c:pt>
                <c:pt idx="16168">
                  <c:v>5.2690000000000001</c:v>
                </c:pt>
                <c:pt idx="16169">
                  <c:v>5.1609999999999916</c:v>
                </c:pt>
                <c:pt idx="16170">
                  <c:v>5.1739999999999995</c:v>
                </c:pt>
                <c:pt idx="16171">
                  <c:v>5.25</c:v>
                </c:pt>
                <c:pt idx="16172">
                  <c:v>5.2139999999999995</c:v>
                </c:pt>
                <c:pt idx="16173">
                  <c:v>5.2130000000000001</c:v>
                </c:pt>
                <c:pt idx="16174">
                  <c:v>5.1219999999999946</c:v>
                </c:pt>
                <c:pt idx="16175">
                  <c:v>5.1639999999999926</c:v>
                </c:pt>
                <c:pt idx="16176">
                  <c:v>4.9989999999999997</c:v>
                </c:pt>
                <c:pt idx="16177">
                  <c:v>5.1659999999999933</c:v>
                </c:pt>
                <c:pt idx="16178">
                  <c:v>5.2169999999999996</c:v>
                </c:pt>
                <c:pt idx="16179">
                  <c:v>5.1749999999999945</c:v>
                </c:pt>
                <c:pt idx="16180">
                  <c:v>5.1499999999999995</c:v>
                </c:pt>
                <c:pt idx="16181">
                  <c:v>5.2210000000000001</c:v>
                </c:pt>
                <c:pt idx="16182">
                  <c:v>5.0969999999999995</c:v>
                </c:pt>
                <c:pt idx="16183">
                  <c:v>5.1269999999999945</c:v>
                </c:pt>
                <c:pt idx="16184">
                  <c:v>5.1099999999999985</c:v>
                </c:pt>
                <c:pt idx="16185">
                  <c:v>5.1219999999999946</c:v>
                </c:pt>
                <c:pt idx="16186">
                  <c:v>4.9950000000000001</c:v>
                </c:pt>
                <c:pt idx="16187">
                  <c:v>5.0380000000000003</c:v>
                </c:pt>
                <c:pt idx="16188">
                  <c:v>5.1689999999999916</c:v>
                </c:pt>
                <c:pt idx="16189">
                  <c:v>5.1449999999999916</c:v>
                </c:pt>
                <c:pt idx="16190">
                  <c:v>5.3249999999999913</c:v>
                </c:pt>
                <c:pt idx="16191">
                  <c:v>5.0810000000000004</c:v>
                </c:pt>
                <c:pt idx="16192">
                  <c:v>5.069</c:v>
                </c:pt>
                <c:pt idx="16193">
                  <c:v>5.1379999999999955</c:v>
                </c:pt>
                <c:pt idx="16194">
                  <c:v>5.2439999999999998</c:v>
                </c:pt>
                <c:pt idx="16195">
                  <c:v>5.0549999999999926</c:v>
                </c:pt>
                <c:pt idx="16196">
                  <c:v>5.1129999999999933</c:v>
                </c:pt>
                <c:pt idx="16197">
                  <c:v>5.0780000000000003</c:v>
                </c:pt>
                <c:pt idx="16198">
                  <c:v>5.008</c:v>
                </c:pt>
                <c:pt idx="16199">
                  <c:v>4.9390000000000081</c:v>
                </c:pt>
                <c:pt idx="16200">
                  <c:v>5.0590000000000002</c:v>
                </c:pt>
                <c:pt idx="16201">
                  <c:v>5.0010000000000003</c:v>
                </c:pt>
                <c:pt idx="16202">
                  <c:v>4.9489999999999998</c:v>
                </c:pt>
                <c:pt idx="16203">
                  <c:v>5.0369999999999999</c:v>
                </c:pt>
                <c:pt idx="16204">
                  <c:v>5.0419999999999998</c:v>
                </c:pt>
                <c:pt idx="16205">
                  <c:v>4.9779999999999998</c:v>
                </c:pt>
                <c:pt idx="16206">
                  <c:v>4.9349999999999996</c:v>
                </c:pt>
                <c:pt idx="16207">
                  <c:v>4.9989999999999997</c:v>
                </c:pt>
                <c:pt idx="16208">
                  <c:v>5.032</c:v>
                </c:pt>
                <c:pt idx="16209">
                  <c:v>5.0179999999999945</c:v>
                </c:pt>
                <c:pt idx="16210">
                  <c:v>5</c:v>
                </c:pt>
                <c:pt idx="16211">
                  <c:v>4.8689999999999927</c:v>
                </c:pt>
                <c:pt idx="16212">
                  <c:v>4.8079999999999945</c:v>
                </c:pt>
                <c:pt idx="16213">
                  <c:v>4.8959999999999955</c:v>
                </c:pt>
                <c:pt idx="16214">
                  <c:v>4.8239999999999945</c:v>
                </c:pt>
                <c:pt idx="16215">
                  <c:v>5.1459999999999955</c:v>
                </c:pt>
                <c:pt idx="16216">
                  <c:v>5.0490000000000004</c:v>
                </c:pt>
                <c:pt idx="16217">
                  <c:v>4.8739999999999997</c:v>
                </c:pt>
                <c:pt idx="16218">
                  <c:v>4.851</c:v>
                </c:pt>
                <c:pt idx="16219">
                  <c:v>4.9300000000000024</c:v>
                </c:pt>
                <c:pt idx="16220">
                  <c:v>4.7590000000000003</c:v>
                </c:pt>
                <c:pt idx="16221">
                  <c:v>4.9550000000000001</c:v>
                </c:pt>
                <c:pt idx="16222">
                  <c:v>4.9219999999999997</c:v>
                </c:pt>
                <c:pt idx="16223">
                  <c:v>4.88</c:v>
                </c:pt>
                <c:pt idx="16224">
                  <c:v>4.83</c:v>
                </c:pt>
                <c:pt idx="16225">
                  <c:v>4.91</c:v>
                </c:pt>
                <c:pt idx="16226">
                  <c:v>4.9020000000000001</c:v>
                </c:pt>
                <c:pt idx="16227">
                  <c:v>4.8380000000000001</c:v>
                </c:pt>
                <c:pt idx="16228">
                  <c:v>4.9039999999999999</c:v>
                </c:pt>
                <c:pt idx="16229">
                  <c:v>4.8639999999999946</c:v>
                </c:pt>
                <c:pt idx="16230">
                  <c:v>4.9530000000000003</c:v>
                </c:pt>
                <c:pt idx="16231">
                  <c:v>4.8249999999999913</c:v>
                </c:pt>
                <c:pt idx="16232">
                  <c:v>4.8419999999999996</c:v>
                </c:pt>
                <c:pt idx="16233">
                  <c:v>4.7350000000000003</c:v>
                </c:pt>
                <c:pt idx="16234">
                  <c:v>4.8559999999999945</c:v>
                </c:pt>
                <c:pt idx="16235">
                  <c:v>4.8380000000000001</c:v>
                </c:pt>
                <c:pt idx="16236">
                  <c:v>4.8010000000000002</c:v>
                </c:pt>
                <c:pt idx="16237">
                  <c:v>4.7169999999999996</c:v>
                </c:pt>
                <c:pt idx="16238">
                  <c:v>4.6839999999999975</c:v>
                </c:pt>
                <c:pt idx="16239">
                  <c:v>4.7619999999999996</c:v>
                </c:pt>
                <c:pt idx="16240">
                  <c:v>4.8669999999999956</c:v>
                </c:pt>
                <c:pt idx="16241">
                  <c:v>4.7309999999999999</c:v>
                </c:pt>
                <c:pt idx="16242">
                  <c:v>4.7759999999999998</c:v>
                </c:pt>
                <c:pt idx="16243">
                  <c:v>4.6829999999999945</c:v>
                </c:pt>
                <c:pt idx="16244">
                  <c:v>4.9409999999999998</c:v>
                </c:pt>
                <c:pt idx="16245">
                  <c:v>4.6949999999999914</c:v>
                </c:pt>
                <c:pt idx="16246">
                  <c:v>4.71</c:v>
                </c:pt>
                <c:pt idx="16247">
                  <c:v>4.6479999999999926</c:v>
                </c:pt>
                <c:pt idx="16248">
                  <c:v>4.7089999999999996</c:v>
                </c:pt>
                <c:pt idx="16249">
                  <c:v>4.7809999999999997</c:v>
                </c:pt>
                <c:pt idx="16250">
                  <c:v>4.6589999999999945</c:v>
                </c:pt>
                <c:pt idx="16251">
                  <c:v>4.5460000000000003</c:v>
                </c:pt>
                <c:pt idx="16252">
                  <c:v>4.6790000000000003</c:v>
                </c:pt>
                <c:pt idx="16253">
                  <c:v>4.6890000000000001</c:v>
                </c:pt>
                <c:pt idx="16254">
                  <c:v>4.6890000000000001</c:v>
                </c:pt>
                <c:pt idx="16255">
                  <c:v>4.59</c:v>
                </c:pt>
                <c:pt idx="16256">
                  <c:v>4.5529999999999955</c:v>
                </c:pt>
                <c:pt idx="16257">
                  <c:v>4.6649999999999885</c:v>
                </c:pt>
                <c:pt idx="16258">
                  <c:v>4.633</c:v>
                </c:pt>
                <c:pt idx="16259">
                  <c:v>4.5359999999999996</c:v>
                </c:pt>
                <c:pt idx="16260">
                  <c:v>4.6059999999999945</c:v>
                </c:pt>
                <c:pt idx="16261">
                  <c:v>4.6659999999999933</c:v>
                </c:pt>
                <c:pt idx="16262">
                  <c:v>4.6669999999999945</c:v>
                </c:pt>
                <c:pt idx="16263">
                  <c:v>4.609</c:v>
                </c:pt>
                <c:pt idx="16264">
                  <c:v>4.5529999999999955</c:v>
                </c:pt>
                <c:pt idx="16265">
                  <c:v>4.5720000000000001</c:v>
                </c:pt>
                <c:pt idx="16266">
                  <c:v>4.5629999999999926</c:v>
                </c:pt>
                <c:pt idx="16267">
                  <c:v>4.6649999999999885</c:v>
                </c:pt>
                <c:pt idx="16268">
                  <c:v>4.6769999999999996</c:v>
                </c:pt>
                <c:pt idx="16269">
                  <c:v>4.71</c:v>
                </c:pt>
                <c:pt idx="16270">
                  <c:v>4.4889999999999999</c:v>
                </c:pt>
                <c:pt idx="16271">
                  <c:v>4.5339999999999998</c:v>
                </c:pt>
                <c:pt idx="16272">
                  <c:v>4.5179999999999945</c:v>
                </c:pt>
                <c:pt idx="16273">
                  <c:v>4.4420000000000002</c:v>
                </c:pt>
                <c:pt idx="16274">
                  <c:v>4.6219999999999946</c:v>
                </c:pt>
                <c:pt idx="16275">
                  <c:v>4.4779999999999998</c:v>
                </c:pt>
                <c:pt idx="16276">
                  <c:v>4.5309999999999997</c:v>
                </c:pt>
                <c:pt idx="16277">
                  <c:v>4.577</c:v>
                </c:pt>
                <c:pt idx="16278">
                  <c:v>4.4790000000000081</c:v>
                </c:pt>
                <c:pt idx="16279">
                  <c:v>4.6049999999999933</c:v>
                </c:pt>
                <c:pt idx="16280">
                  <c:v>4.6899999999999995</c:v>
                </c:pt>
                <c:pt idx="16281">
                  <c:v>4.5069999999999997</c:v>
                </c:pt>
                <c:pt idx="16282">
                  <c:v>4.468</c:v>
                </c:pt>
                <c:pt idx="16283">
                  <c:v>4.492</c:v>
                </c:pt>
                <c:pt idx="16284">
                  <c:v>4.6549999999999914</c:v>
                </c:pt>
                <c:pt idx="16285">
                  <c:v>4.5239999999999965</c:v>
                </c:pt>
                <c:pt idx="16286">
                  <c:v>4.71</c:v>
                </c:pt>
                <c:pt idx="16287">
                  <c:v>4.4180000000000001</c:v>
                </c:pt>
                <c:pt idx="16288">
                  <c:v>4.468</c:v>
                </c:pt>
                <c:pt idx="16289">
                  <c:v>4.4390000000000081</c:v>
                </c:pt>
                <c:pt idx="16290">
                  <c:v>4.5389999999999997</c:v>
                </c:pt>
                <c:pt idx="16291">
                  <c:v>4.5709999999999997</c:v>
                </c:pt>
                <c:pt idx="16292">
                  <c:v>4.4969999999999999</c:v>
                </c:pt>
                <c:pt idx="16293">
                  <c:v>4.4700000000000024</c:v>
                </c:pt>
                <c:pt idx="16294">
                  <c:v>4.4409999999999998</c:v>
                </c:pt>
                <c:pt idx="16295">
                  <c:v>4.3669999999999956</c:v>
                </c:pt>
                <c:pt idx="16296">
                  <c:v>4.4850000000000003</c:v>
                </c:pt>
                <c:pt idx="16297">
                  <c:v>4.5339999999999998</c:v>
                </c:pt>
                <c:pt idx="16298">
                  <c:v>4.5649999999999933</c:v>
                </c:pt>
                <c:pt idx="16299">
                  <c:v>4.5010000000000003</c:v>
                </c:pt>
                <c:pt idx="16300">
                  <c:v>4.4530000000000003</c:v>
                </c:pt>
                <c:pt idx="16301">
                  <c:v>4.5309999999999997</c:v>
                </c:pt>
                <c:pt idx="16302">
                  <c:v>4.5129999999999955</c:v>
                </c:pt>
                <c:pt idx="16303">
                  <c:v>4.5229999999999926</c:v>
                </c:pt>
                <c:pt idx="16304">
                  <c:v>4.4809999999999999</c:v>
                </c:pt>
                <c:pt idx="16305">
                  <c:v>4.5</c:v>
                </c:pt>
                <c:pt idx="16306">
                  <c:v>4.5549999999999926</c:v>
                </c:pt>
                <c:pt idx="16307">
                  <c:v>4.423</c:v>
                </c:pt>
                <c:pt idx="16308">
                  <c:v>4.57</c:v>
                </c:pt>
                <c:pt idx="16309">
                  <c:v>4.5979999999999945</c:v>
                </c:pt>
                <c:pt idx="16310">
                  <c:v>4.3849999999999945</c:v>
                </c:pt>
                <c:pt idx="16311">
                  <c:v>4.4950000000000001</c:v>
                </c:pt>
                <c:pt idx="16312">
                  <c:v>4.4859999999999998</c:v>
                </c:pt>
                <c:pt idx="16313">
                  <c:v>4.5369999999999999</c:v>
                </c:pt>
                <c:pt idx="16314">
                  <c:v>4.3959999999999955</c:v>
                </c:pt>
                <c:pt idx="16315">
                  <c:v>4.516</c:v>
                </c:pt>
                <c:pt idx="16316">
                  <c:v>4.452</c:v>
                </c:pt>
                <c:pt idx="16317">
                  <c:v>4.4580000000000002</c:v>
                </c:pt>
                <c:pt idx="16318">
                  <c:v>4.5539999999999985</c:v>
                </c:pt>
                <c:pt idx="16319">
                  <c:v>4.4660000000000002</c:v>
                </c:pt>
                <c:pt idx="16320">
                  <c:v>4.6199999999999966</c:v>
                </c:pt>
                <c:pt idx="16321">
                  <c:v>4.6059999999999945</c:v>
                </c:pt>
                <c:pt idx="16322">
                  <c:v>4.5430000000000001</c:v>
                </c:pt>
                <c:pt idx="16323">
                  <c:v>4.5490000000000004</c:v>
                </c:pt>
                <c:pt idx="16324">
                  <c:v>4.516</c:v>
                </c:pt>
                <c:pt idx="16325">
                  <c:v>4.5659999999999945</c:v>
                </c:pt>
                <c:pt idx="16326">
                  <c:v>4.45</c:v>
                </c:pt>
                <c:pt idx="16327">
                  <c:v>4.4189999999999996</c:v>
                </c:pt>
                <c:pt idx="16328">
                  <c:v>4.4660000000000002</c:v>
                </c:pt>
                <c:pt idx="16329">
                  <c:v>4.4820000000000002</c:v>
                </c:pt>
                <c:pt idx="16330">
                  <c:v>4.5119999999999996</c:v>
                </c:pt>
                <c:pt idx="16331">
                  <c:v>4.5039999999999996</c:v>
                </c:pt>
                <c:pt idx="16332">
                  <c:v>4.5259999999999945</c:v>
                </c:pt>
                <c:pt idx="16333">
                  <c:v>4.6189999999999927</c:v>
                </c:pt>
                <c:pt idx="16334">
                  <c:v>4.5190000000000001</c:v>
                </c:pt>
                <c:pt idx="16335">
                  <c:v>4.577</c:v>
                </c:pt>
                <c:pt idx="16336">
                  <c:v>4.5469999999999997</c:v>
                </c:pt>
                <c:pt idx="16337">
                  <c:v>4.4950000000000001</c:v>
                </c:pt>
                <c:pt idx="16338">
                  <c:v>4.5890000000000004</c:v>
                </c:pt>
                <c:pt idx="16339">
                  <c:v>4.5860000000000003</c:v>
                </c:pt>
                <c:pt idx="16340">
                  <c:v>4.5890000000000004</c:v>
                </c:pt>
                <c:pt idx="16341">
                  <c:v>4.484</c:v>
                </c:pt>
                <c:pt idx="16342">
                  <c:v>4.5759999999999996</c:v>
                </c:pt>
                <c:pt idx="16343">
                  <c:v>4.4450000000000003</c:v>
                </c:pt>
                <c:pt idx="16344">
                  <c:v>4.4710000000000081</c:v>
                </c:pt>
                <c:pt idx="16345">
                  <c:v>4.6819999999999995</c:v>
                </c:pt>
                <c:pt idx="16346">
                  <c:v>4.7149999999999945</c:v>
                </c:pt>
                <c:pt idx="16347">
                  <c:v>4.5010000000000003</c:v>
                </c:pt>
                <c:pt idx="16348">
                  <c:v>4.5269999999999975</c:v>
                </c:pt>
                <c:pt idx="16349">
                  <c:v>4.5599999999999996</c:v>
                </c:pt>
                <c:pt idx="16350">
                  <c:v>4.5819999999999999</c:v>
                </c:pt>
                <c:pt idx="16351">
                  <c:v>4.5569999999999995</c:v>
                </c:pt>
                <c:pt idx="16352">
                  <c:v>4.4539999999999997</c:v>
                </c:pt>
                <c:pt idx="16353">
                  <c:v>4.5339999999999998</c:v>
                </c:pt>
                <c:pt idx="16354">
                  <c:v>4.6339999999999995</c:v>
                </c:pt>
                <c:pt idx="16355">
                  <c:v>4.76</c:v>
                </c:pt>
                <c:pt idx="16356">
                  <c:v>4.4400000000000004</c:v>
                </c:pt>
                <c:pt idx="16357">
                  <c:v>4.6179999999999914</c:v>
                </c:pt>
                <c:pt idx="16358">
                  <c:v>4.4560000000000004</c:v>
                </c:pt>
                <c:pt idx="16359">
                  <c:v>4.548</c:v>
                </c:pt>
                <c:pt idx="16360">
                  <c:v>4.6559999999999926</c:v>
                </c:pt>
                <c:pt idx="16361">
                  <c:v>4.59</c:v>
                </c:pt>
                <c:pt idx="16362">
                  <c:v>4.6049999999999933</c:v>
                </c:pt>
                <c:pt idx="16363">
                  <c:v>4.6019999999999985</c:v>
                </c:pt>
                <c:pt idx="16364">
                  <c:v>4.5469999999999997</c:v>
                </c:pt>
                <c:pt idx="16365">
                  <c:v>4.6949999999999914</c:v>
                </c:pt>
                <c:pt idx="16366">
                  <c:v>4.6679999999999904</c:v>
                </c:pt>
                <c:pt idx="16367">
                  <c:v>4.5229999999999926</c:v>
                </c:pt>
                <c:pt idx="16368">
                  <c:v>4.5249999999999932</c:v>
                </c:pt>
                <c:pt idx="16369">
                  <c:v>4.5629999999999926</c:v>
                </c:pt>
                <c:pt idx="16370">
                  <c:v>4.5569999999999995</c:v>
                </c:pt>
                <c:pt idx="16371">
                  <c:v>4.6899999999999995</c:v>
                </c:pt>
                <c:pt idx="16372">
                  <c:v>4.7720000000000002</c:v>
                </c:pt>
                <c:pt idx="16373">
                  <c:v>4.5969999999999995</c:v>
                </c:pt>
                <c:pt idx="16374">
                  <c:v>4.6139999999999946</c:v>
                </c:pt>
                <c:pt idx="16375">
                  <c:v>4.5990000000000002</c:v>
                </c:pt>
                <c:pt idx="16376">
                  <c:v>4.6659999999999933</c:v>
                </c:pt>
                <c:pt idx="16377">
                  <c:v>4.7720000000000002</c:v>
                </c:pt>
                <c:pt idx="16378">
                  <c:v>4.6849999999999916</c:v>
                </c:pt>
                <c:pt idx="16379">
                  <c:v>4.8159999999999945</c:v>
                </c:pt>
                <c:pt idx="16380">
                  <c:v>4.6229999999999913</c:v>
                </c:pt>
                <c:pt idx="16381">
                  <c:v>4.9109999999999996</c:v>
                </c:pt>
                <c:pt idx="16382">
                  <c:v>4.633</c:v>
                </c:pt>
                <c:pt idx="16383">
                  <c:v>4.6289999999999916</c:v>
                </c:pt>
                <c:pt idx="16384">
                  <c:v>4.7229999999999945</c:v>
                </c:pt>
                <c:pt idx="16385">
                  <c:v>4.6429999999999945</c:v>
                </c:pt>
                <c:pt idx="16386">
                  <c:v>4.7809999999999997</c:v>
                </c:pt>
                <c:pt idx="16387">
                  <c:v>4.6659999999999933</c:v>
                </c:pt>
                <c:pt idx="16388">
                  <c:v>4.6829999999999945</c:v>
                </c:pt>
                <c:pt idx="16389">
                  <c:v>4.7269999999999985</c:v>
                </c:pt>
                <c:pt idx="16390">
                  <c:v>4.8360000000000003</c:v>
                </c:pt>
                <c:pt idx="16391">
                  <c:v>4.7219999999999995</c:v>
                </c:pt>
                <c:pt idx="16392">
                  <c:v>4.7549999999999955</c:v>
                </c:pt>
                <c:pt idx="16393">
                  <c:v>4.7229999999999945</c:v>
                </c:pt>
                <c:pt idx="16394">
                  <c:v>4.6649999999999885</c:v>
                </c:pt>
                <c:pt idx="16395">
                  <c:v>4.6659999999999933</c:v>
                </c:pt>
                <c:pt idx="16396">
                  <c:v>4.8929999999999945</c:v>
                </c:pt>
                <c:pt idx="16397">
                  <c:v>4.8819999999999997</c:v>
                </c:pt>
                <c:pt idx="16398">
                  <c:v>4.7629999999999955</c:v>
                </c:pt>
                <c:pt idx="16399">
                  <c:v>4.7649999999999926</c:v>
                </c:pt>
                <c:pt idx="16400">
                  <c:v>4.7380000000000004</c:v>
                </c:pt>
                <c:pt idx="16401">
                  <c:v>4.8490000000000002</c:v>
                </c:pt>
                <c:pt idx="16402">
                  <c:v>4.7460000000000004</c:v>
                </c:pt>
                <c:pt idx="16403">
                  <c:v>4.7919999999999998</c:v>
                </c:pt>
                <c:pt idx="16404">
                  <c:v>4.7709999999999999</c:v>
                </c:pt>
                <c:pt idx="16405">
                  <c:v>4.8629999999999933</c:v>
                </c:pt>
                <c:pt idx="16406">
                  <c:v>4.7590000000000003</c:v>
                </c:pt>
                <c:pt idx="16407">
                  <c:v>4.806</c:v>
                </c:pt>
                <c:pt idx="16408">
                  <c:v>4.8019999999999996</c:v>
                </c:pt>
                <c:pt idx="16409">
                  <c:v>4.9300000000000024</c:v>
                </c:pt>
                <c:pt idx="16410">
                  <c:v>4.8010000000000002</c:v>
                </c:pt>
                <c:pt idx="16411">
                  <c:v>4.76</c:v>
                </c:pt>
                <c:pt idx="16412">
                  <c:v>4.8159999999999945</c:v>
                </c:pt>
                <c:pt idx="16413">
                  <c:v>4.9909999999999997</c:v>
                </c:pt>
                <c:pt idx="16414">
                  <c:v>4.7729999999999997</c:v>
                </c:pt>
                <c:pt idx="16415">
                  <c:v>4.8019999999999996</c:v>
                </c:pt>
                <c:pt idx="16416">
                  <c:v>4.7619999999999996</c:v>
                </c:pt>
                <c:pt idx="16417">
                  <c:v>4.899</c:v>
                </c:pt>
                <c:pt idx="16418">
                  <c:v>4.931000000000008</c:v>
                </c:pt>
                <c:pt idx="16419">
                  <c:v>4.9509999999999996</c:v>
                </c:pt>
                <c:pt idx="16420">
                  <c:v>5.0339999999999998</c:v>
                </c:pt>
                <c:pt idx="16421">
                  <c:v>4.8769999999999998</c:v>
                </c:pt>
                <c:pt idx="16422">
                  <c:v>4.9489999999999998</c:v>
                </c:pt>
                <c:pt idx="16423">
                  <c:v>4.8310000000000004</c:v>
                </c:pt>
                <c:pt idx="16424">
                  <c:v>4.819</c:v>
                </c:pt>
                <c:pt idx="16425">
                  <c:v>4.9279999999999955</c:v>
                </c:pt>
                <c:pt idx="16426">
                  <c:v>5.0039999999999996</c:v>
                </c:pt>
                <c:pt idx="16427">
                  <c:v>4.8219999999999965</c:v>
                </c:pt>
                <c:pt idx="16428">
                  <c:v>4.9160000000000004</c:v>
                </c:pt>
                <c:pt idx="16429">
                  <c:v>4.899</c:v>
                </c:pt>
                <c:pt idx="16430">
                  <c:v>4.9619999999999997</c:v>
                </c:pt>
                <c:pt idx="16431">
                  <c:v>4.8549999999999933</c:v>
                </c:pt>
                <c:pt idx="16432">
                  <c:v>4.95</c:v>
                </c:pt>
                <c:pt idx="16433">
                  <c:v>5</c:v>
                </c:pt>
                <c:pt idx="16434">
                  <c:v>4.8479999999999945</c:v>
                </c:pt>
                <c:pt idx="16435">
                  <c:v>4.9160000000000004</c:v>
                </c:pt>
                <c:pt idx="16436">
                  <c:v>5.09</c:v>
                </c:pt>
                <c:pt idx="16437">
                  <c:v>5.0289999999999955</c:v>
                </c:pt>
                <c:pt idx="16438">
                  <c:v>4.9219999999999997</c:v>
                </c:pt>
                <c:pt idx="16439">
                  <c:v>4.8969999999999985</c:v>
                </c:pt>
                <c:pt idx="16440">
                  <c:v>4.9020000000000001</c:v>
                </c:pt>
                <c:pt idx="16441">
                  <c:v>5.016</c:v>
                </c:pt>
                <c:pt idx="16442">
                  <c:v>5.0139999999999985</c:v>
                </c:pt>
                <c:pt idx="16443">
                  <c:v>5.0139999999999985</c:v>
                </c:pt>
                <c:pt idx="16444">
                  <c:v>5.1529999999999916</c:v>
                </c:pt>
                <c:pt idx="16445">
                  <c:v>4.9939999999999998</c:v>
                </c:pt>
                <c:pt idx="16446">
                  <c:v>5.0380000000000003</c:v>
                </c:pt>
                <c:pt idx="16447">
                  <c:v>4.968</c:v>
                </c:pt>
                <c:pt idx="16448">
                  <c:v>5.0990000000000002</c:v>
                </c:pt>
                <c:pt idx="16449">
                  <c:v>5.0030000000000001</c:v>
                </c:pt>
                <c:pt idx="16450">
                  <c:v>5.2290000000000001</c:v>
                </c:pt>
                <c:pt idx="16451">
                  <c:v>4.9809999999999999</c:v>
                </c:pt>
                <c:pt idx="16452">
                  <c:v>5.0720000000000001</c:v>
                </c:pt>
                <c:pt idx="16453">
                  <c:v>5.0119999999999996</c:v>
                </c:pt>
                <c:pt idx="16454">
                  <c:v>5.0469999999999997</c:v>
                </c:pt>
                <c:pt idx="16455">
                  <c:v>5.1599999999999975</c:v>
                </c:pt>
                <c:pt idx="16456">
                  <c:v>5.2269999999999985</c:v>
                </c:pt>
                <c:pt idx="16457">
                  <c:v>4.9989999999999997</c:v>
                </c:pt>
                <c:pt idx="16458">
                  <c:v>5.0910000000000002</c:v>
                </c:pt>
                <c:pt idx="16459">
                  <c:v>5.0709999999999997</c:v>
                </c:pt>
                <c:pt idx="16460">
                  <c:v>5.0219999999999985</c:v>
                </c:pt>
                <c:pt idx="16461">
                  <c:v>5.1619999999999955</c:v>
                </c:pt>
                <c:pt idx="16462">
                  <c:v>5.0469999999999997</c:v>
                </c:pt>
                <c:pt idx="16463">
                  <c:v>5.1269999999999945</c:v>
                </c:pt>
                <c:pt idx="16464">
                  <c:v>5.1449999999999916</c:v>
                </c:pt>
                <c:pt idx="16465">
                  <c:v>5.056</c:v>
                </c:pt>
                <c:pt idx="16466">
                  <c:v>5.0810000000000004</c:v>
                </c:pt>
                <c:pt idx="16467">
                  <c:v>5.07</c:v>
                </c:pt>
                <c:pt idx="16468">
                  <c:v>5.109</c:v>
                </c:pt>
                <c:pt idx="16469">
                  <c:v>5.1829999999999945</c:v>
                </c:pt>
                <c:pt idx="16470">
                  <c:v>5.0419999999999998</c:v>
                </c:pt>
                <c:pt idx="16471">
                  <c:v>5.2409999999999997</c:v>
                </c:pt>
                <c:pt idx="16472">
                  <c:v>5.31</c:v>
                </c:pt>
                <c:pt idx="16473">
                  <c:v>5.109</c:v>
                </c:pt>
                <c:pt idx="16474">
                  <c:v>5.1629999999999914</c:v>
                </c:pt>
                <c:pt idx="16475">
                  <c:v>5.2030000000000003</c:v>
                </c:pt>
                <c:pt idx="16476">
                  <c:v>5.0979999999999945</c:v>
                </c:pt>
                <c:pt idx="16477">
                  <c:v>5.226</c:v>
                </c:pt>
                <c:pt idx="16478">
                  <c:v>5.1059999999999945</c:v>
                </c:pt>
                <c:pt idx="16479">
                  <c:v>5.3249999999999913</c:v>
                </c:pt>
                <c:pt idx="16480">
                  <c:v>5.1360000000000001</c:v>
                </c:pt>
                <c:pt idx="16481">
                  <c:v>5.2610000000000001</c:v>
                </c:pt>
                <c:pt idx="16482">
                  <c:v>5.5629999999999926</c:v>
                </c:pt>
                <c:pt idx="16483">
                  <c:v>5.1939999999999955</c:v>
                </c:pt>
                <c:pt idx="16484">
                  <c:v>5.2460000000000004</c:v>
                </c:pt>
                <c:pt idx="16485">
                  <c:v>5.1679999999999904</c:v>
                </c:pt>
                <c:pt idx="16486">
                  <c:v>5.226</c:v>
                </c:pt>
                <c:pt idx="16487">
                  <c:v>5.1459999999999955</c:v>
                </c:pt>
                <c:pt idx="16488">
                  <c:v>5.1689999999999916</c:v>
                </c:pt>
                <c:pt idx="16489">
                  <c:v>5.2359999999999998</c:v>
                </c:pt>
                <c:pt idx="16490">
                  <c:v>5.2380000000000004</c:v>
                </c:pt>
                <c:pt idx="16491">
                  <c:v>5.0969999999999995</c:v>
                </c:pt>
                <c:pt idx="16492">
                  <c:v>5.26</c:v>
                </c:pt>
                <c:pt idx="16493">
                  <c:v>5.391</c:v>
                </c:pt>
                <c:pt idx="16494">
                  <c:v>5.14</c:v>
                </c:pt>
                <c:pt idx="16495">
                  <c:v>5.282</c:v>
                </c:pt>
                <c:pt idx="16496">
                  <c:v>5.1719999999999997</c:v>
                </c:pt>
                <c:pt idx="16497">
                  <c:v>5.1819999999999995</c:v>
                </c:pt>
                <c:pt idx="16498">
                  <c:v>5.2869999999999999</c:v>
                </c:pt>
                <c:pt idx="16499">
                  <c:v>5.3010000000000002</c:v>
                </c:pt>
                <c:pt idx="16500">
                  <c:v>5.1969999999999965</c:v>
                </c:pt>
                <c:pt idx="16501">
                  <c:v>5.1339999999999995</c:v>
                </c:pt>
                <c:pt idx="16502">
                  <c:v>5.2</c:v>
                </c:pt>
                <c:pt idx="16503">
                  <c:v>5.1449999999999916</c:v>
                </c:pt>
                <c:pt idx="16504">
                  <c:v>5.2080000000000002</c:v>
                </c:pt>
                <c:pt idx="16505">
                  <c:v>5.3049999999999926</c:v>
                </c:pt>
                <c:pt idx="16506">
                  <c:v>5.1279999999999886</c:v>
                </c:pt>
                <c:pt idx="16507">
                  <c:v>5.1849999999999916</c:v>
                </c:pt>
                <c:pt idx="16508">
                  <c:v>5.2370000000000001</c:v>
                </c:pt>
                <c:pt idx="16509">
                  <c:v>5.3090000000000002</c:v>
                </c:pt>
                <c:pt idx="16510">
                  <c:v>5.2939999999999996</c:v>
                </c:pt>
                <c:pt idx="16511">
                  <c:v>5.274</c:v>
                </c:pt>
                <c:pt idx="16512">
                  <c:v>5.2519999999999998</c:v>
                </c:pt>
                <c:pt idx="16513">
                  <c:v>5.1469999999999985</c:v>
                </c:pt>
                <c:pt idx="16514">
                  <c:v>5.2229999999999945</c:v>
                </c:pt>
                <c:pt idx="16515">
                  <c:v>5.1360000000000001</c:v>
                </c:pt>
                <c:pt idx="16516">
                  <c:v>5.3</c:v>
                </c:pt>
                <c:pt idx="16517">
                  <c:v>5.4329999999999998</c:v>
                </c:pt>
                <c:pt idx="16518">
                  <c:v>5.2639999999999985</c:v>
                </c:pt>
                <c:pt idx="16519">
                  <c:v>5.3029999999999955</c:v>
                </c:pt>
                <c:pt idx="16520">
                  <c:v>5.2549999999999955</c:v>
                </c:pt>
                <c:pt idx="16521">
                  <c:v>5.1659999999999933</c:v>
                </c:pt>
                <c:pt idx="16522">
                  <c:v>5.2239999999999975</c:v>
                </c:pt>
                <c:pt idx="16523">
                  <c:v>5.1539999999999955</c:v>
                </c:pt>
                <c:pt idx="16524">
                  <c:v>5.1349999999999945</c:v>
                </c:pt>
                <c:pt idx="16525">
                  <c:v>5.3549999999999933</c:v>
                </c:pt>
                <c:pt idx="16526">
                  <c:v>5.2329999999999997</c:v>
                </c:pt>
                <c:pt idx="16527">
                  <c:v>5.2759999999999998</c:v>
                </c:pt>
                <c:pt idx="16528">
                  <c:v>5.29</c:v>
                </c:pt>
                <c:pt idx="16529">
                  <c:v>5.1659999999999933</c:v>
                </c:pt>
                <c:pt idx="16530">
                  <c:v>5.2069999999999999</c:v>
                </c:pt>
                <c:pt idx="16531">
                  <c:v>5.21</c:v>
                </c:pt>
                <c:pt idx="16532">
                  <c:v>5.2249999999999917</c:v>
                </c:pt>
                <c:pt idx="16533">
                  <c:v>5.1979999999999933</c:v>
                </c:pt>
                <c:pt idx="16534">
                  <c:v>5.1710000000000003</c:v>
                </c:pt>
                <c:pt idx="16535">
                  <c:v>5.1279999999999886</c:v>
                </c:pt>
                <c:pt idx="16536">
                  <c:v>5.1539999999999955</c:v>
                </c:pt>
                <c:pt idx="16537">
                  <c:v>5.0869999999999997</c:v>
                </c:pt>
                <c:pt idx="16538">
                  <c:v>5.0960000000000001</c:v>
                </c:pt>
                <c:pt idx="16539">
                  <c:v>5.1829999999999945</c:v>
                </c:pt>
                <c:pt idx="16540">
                  <c:v>5.2850000000000001</c:v>
                </c:pt>
                <c:pt idx="16541">
                  <c:v>5.0979999999999945</c:v>
                </c:pt>
                <c:pt idx="16542">
                  <c:v>5.2069999999999999</c:v>
                </c:pt>
                <c:pt idx="16543">
                  <c:v>5.1829999999999945</c:v>
                </c:pt>
                <c:pt idx="16544">
                  <c:v>5.141</c:v>
                </c:pt>
                <c:pt idx="16545">
                  <c:v>5.133</c:v>
                </c:pt>
                <c:pt idx="16546">
                  <c:v>5.1890000000000001</c:v>
                </c:pt>
                <c:pt idx="16547">
                  <c:v>5.2219999999999995</c:v>
                </c:pt>
                <c:pt idx="16548">
                  <c:v>5.0999999999999996</c:v>
                </c:pt>
                <c:pt idx="16549">
                  <c:v>4.9820000000000002</c:v>
                </c:pt>
                <c:pt idx="16550">
                  <c:v>5.1279999999999886</c:v>
                </c:pt>
                <c:pt idx="16551">
                  <c:v>5.234</c:v>
                </c:pt>
                <c:pt idx="16552">
                  <c:v>5.0830000000000002</c:v>
                </c:pt>
                <c:pt idx="16553">
                  <c:v>5.0350000000000001</c:v>
                </c:pt>
                <c:pt idx="16554">
                  <c:v>5.0430000000000001</c:v>
                </c:pt>
                <c:pt idx="16555">
                  <c:v>5.226</c:v>
                </c:pt>
                <c:pt idx="16556">
                  <c:v>5.1069999999999975</c:v>
                </c:pt>
                <c:pt idx="16557">
                  <c:v>4.9669999999999996</c:v>
                </c:pt>
                <c:pt idx="16558">
                  <c:v>5.1929999999999916</c:v>
                </c:pt>
                <c:pt idx="16559">
                  <c:v>5.234</c:v>
                </c:pt>
                <c:pt idx="16560">
                  <c:v>5.2309999999999999</c:v>
                </c:pt>
                <c:pt idx="16561">
                  <c:v>5.0110000000000001</c:v>
                </c:pt>
                <c:pt idx="16562">
                  <c:v>4.952</c:v>
                </c:pt>
                <c:pt idx="16563">
                  <c:v>5.0860000000000003</c:v>
                </c:pt>
                <c:pt idx="16564">
                  <c:v>4.9560000000000004</c:v>
                </c:pt>
                <c:pt idx="16565">
                  <c:v>4.9950000000000001</c:v>
                </c:pt>
                <c:pt idx="16566">
                  <c:v>4.9630000000000001</c:v>
                </c:pt>
                <c:pt idx="16567">
                  <c:v>4.9300000000000024</c:v>
                </c:pt>
                <c:pt idx="16568">
                  <c:v>4.944</c:v>
                </c:pt>
                <c:pt idx="16569">
                  <c:v>5.0010000000000003</c:v>
                </c:pt>
                <c:pt idx="16570">
                  <c:v>5.0720000000000001</c:v>
                </c:pt>
                <c:pt idx="16571">
                  <c:v>4.9630000000000001</c:v>
                </c:pt>
                <c:pt idx="16572">
                  <c:v>5.1629999999999914</c:v>
                </c:pt>
                <c:pt idx="16573">
                  <c:v>4.84</c:v>
                </c:pt>
                <c:pt idx="16574">
                  <c:v>4.9420000000000002</c:v>
                </c:pt>
                <c:pt idx="16575">
                  <c:v>4.8899999999999997</c:v>
                </c:pt>
                <c:pt idx="16576">
                  <c:v>5.0090000000000003</c:v>
                </c:pt>
                <c:pt idx="16577">
                  <c:v>4.9059999999999997</c:v>
                </c:pt>
                <c:pt idx="16578">
                  <c:v>4.8730000000000002</c:v>
                </c:pt>
                <c:pt idx="16579">
                  <c:v>4.8659999999999917</c:v>
                </c:pt>
                <c:pt idx="16580">
                  <c:v>4.92</c:v>
                </c:pt>
                <c:pt idx="16581">
                  <c:v>4.899</c:v>
                </c:pt>
                <c:pt idx="16582">
                  <c:v>4.8939999999999975</c:v>
                </c:pt>
                <c:pt idx="16583">
                  <c:v>4.9690000000000003</c:v>
                </c:pt>
                <c:pt idx="16584">
                  <c:v>4.8029999999999955</c:v>
                </c:pt>
                <c:pt idx="16585">
                  <c:v>4.8339999999999996</c:v>
                </c:pt>
                <c:pt idx="16586">
                  <c:v>4.8129999999999926</c:v>
                </c:pt>
                <c:pt idx="16587">
                  <c:v>4.8410000000000002</c:v>
                </c:pt>
                <c:pt idx="16588">
                  <c:v>4.9660000000000002</c:v>
                </c:pt>
                <c:pt idx="16589">
                  <c:v>4.75</c:v>
                </c:pt>
                <c:pt idx="16590">
                  <c:v>4.774</c:v>
                </c:pt>
                <c:pt idx="16591">
                  <c:v>4.8179999999999916</c:v>
                </c:pt>
                <c:pt idx="16592">
                  <c:v>4.7930000000000001</c:v>
                </c:pt>
                <c:pt idx="16593">
                  <c:v>4.8079999999999945</c:v>
                </c:pt>
                <c:pt idx="16594">
                  <c:v>4.8380000000000001</c:v>
                </c:pt>
                <c:pt idx="16595">
                  <c:v>4.7359999999999998</c:v>
                </c:pt>
                <c:pt idx="16596">
                  <c:v>4.8239999999999945</c:v>
                </c:pt>
                <c:pt idx="16597">
                  <c:v>4.7210000000000001</c:v>
                </c:pt>
                <c:pt idx="16598">
                  <c:v>4.78</c:v>
                </c:pt>
                <c:pt idx="16599">
                  <c:v>4.8159999999999945</c:v>
                </c:pt>
                <c:pt idx="16600">
                  <c:v>4.6779999999999955</c:v>
                </c:pt>
                <c:pt idx="16601">
                  <c:v>4.6969999999999965</c:v>
                </c:pt>
                <c:pt idx="16602">
                  <c:v>4.7480000000000002</c:v>
                </c:pt>
                <c:pt idx="16603">
                  <c:v>4.7880000000000003</c:v>
                </c:pt>
                <c:pt idx="16604">
                  <c:v>4.8479999999999945</c:v>
                </c:pt>
                <c:pt idx="16605">
                  <c:v>4.7119999999999997</c:v>
                </c:pt>
                <c:pt idx="16606">
                  <c:v>4.7729999999999997</c:v>
                </c:pt>
                <c:pt idx="16607">
                  <c:v>4.7069999999999999</c:v>
                </c:pt>
                <c:pt idx="16608">
                  <c:v>4.6199999999999966</c:v>
                </c:pt>
                <c:pt idx="16609">
                  <c:v>4.6749999999999945</c:v>
                </c:pt>
                <c:pt idx="16610">
                  <c:v>4.7750000000000004</c:v>
                </c:pt>
                <c:pt idx="16611">
                  <c:v>4.601</c:v>
                </c:pt>
                <c:pt idx="16612">
                  <c:v>4.7089999999999996</c:v>
                </c:pt>
                <c:pt idx="16613">
                  <c:v>4.6429999999999945</c:v>
                </c:pt>
                <c:pt idx="16614">
                  <c:v>4.6219999999999946</c:v>
                </c:pt>
                <c:pt idx="16615">
                  <c:v>4.6779999999999955</c:v>
                </c:pt>
                <c:pt idx="16616">
                  <c:v>4.6119999999999965</c:v>
                </c:pt>
                <c:pt idx="16617">
                  <c:v>4.5139999999999985</c:v>
                </c:pt>
                <c:pt idx="16618">
                  <c:v>4.5939999999999985</c:v>
                </c:pt>
                <c:pt idx="16619">
                  <c:v>4.5999999999999996</c:v>
                </c:pt>
                <c:pt idx="16620">
                  <c:v>4.5639999999999965</c:v>
                </c:pt>
                <c:pt idx="16621">
                  <c:v>4.6909999999999945</c:v>
                </c:pt>
                <c:pt idx="16622">
                  <c:v>4.7119999999999997</c:v>
                </c:pt>
                <c:pt idx="16623">
                  <c:v>4.5569999999999995</c:v>
                </c:pt>
                <c:pt idx="16624">
                  <c:v>4.5860000000000003</c:v>
                </c:pt>
                <c:pt idx="16625">
                  <c:v>4.5590000000000002</c:v>
                </c:pt>
                <c:pt idx="16626">
                  <c:v>4.5939999999999985</c:v>
                </c:pt>
                <c:pt idx="16627">
                  <c:v>4.6269999999999945</c:v>
                </c:pt>
                <c:pt idx="16628">
                  <c:v>4.5019999999999998</c:v>
                </c:pt>
                <c:pt idx="16629">
                  <c:v>4.5090000000000003</c:v>
                </c:pt>
                <c:pt idx="16630">
                  <c:v>4.4749999999999996</c:v>
                </c:pt>
                <c:pt idx="16631">
                  <c:v>4.5669999999999975</c:v>
                </c:pt>
                <c:pt idx="16632">
                  <c:v>4.5519999999999996</c:v>
                </c:pt>
                <c:pt idx="16633">
                  <c:v>4.4859999999999998</c:v>
                </c:pt>
                <c:pt idx="16634">
                  <c:v>4.5599999999999996</c:v>
                </c:pt>
                <c:pt idx="16635">
                  <c:v>4.4610000000000003</c:v>
                </c:pt>
                <c:pt idx="16636">
                  <c:v>4.5439999999999996</c:v>
                </c:pt>
                <c:pt idx="16637">
                  <c:v>4.6099999999999985</c:v>
                </c:pt>
                <c:pt idx="16638">
                  <c:v>4.4649999999999945</c:v>
                </c:pt>
                <c:pt idx="16639">
                  <c:v>4.5069999999999997</c:v>
                </c:pt>
                <c:pt idx="16640">
                  <c:v>4.4400000000000004</c:v>
                </c:pt>
                <c:pt idx="16641">
                  <c:v>4.5069999999999997</c:v>
                </c:pt>
                <c:pt idx="16642">
                  <c:v>4.452</c:v>
                </c:pt>
                <c:pt idx="16643">
                  <c:v>4.4930000000000003</c:v>
                </c:pt>
                <c:pt idx="16644">
                  <c:v>4.5510000000000002</c:v>
                </c:pt>
                <c:pt idx="16645">
                  <c:v>4.5629999999999926</c:v>
                </c:pt>
                <c:pt idx="16646">
                  <c:v>4.5469999999999997</c:v>
                </c:pt>
                <c:pt idx="16647">
                  <c:v>4.6219999999999946</c:v>
                </c:pt>
                <c:pt idx="16648">
                  <c:v>4.4390000000000081</c:v>
                </c:pt>
                <c:pt idx="16649">
                  <c:v>4.3860000000000001</c:v>
                </c:pt>
                <c:pt idx="16650">
                  <c:v>4.407</c:v>
                </c:pt>
                <c:pt idx="16651">
                  <c:v>4.4450000000000003</c:v>
                </c:pt>
                <c:pt idx="16652">
                  <c:v>4.3839999999999995</c:v>
                </c:pt>
                <c:pt idx="16653">
                  <c:v>4.49</c:v>
                </c:pt>
                <c:pt idx="16654">
                  <c:v>4.5599999999999996</c:v>
                </c:pt>
                <c:pt idx="16655">
                  <c:v>4.3939999999999975</c:v>
                </c:pt>
                <c:pt idx="16656">
                  <c:v>4.3969999999999985</c:v>
                </c:pt>
                <c:pt idx="16657">
                  <c:v>4.5759999999999996</c:v>
                </c:pt>
                <c:pt idx="16658">
                  <c:v>4.5249999999999932</c:v>
                </c:pt>
                <c:pt idx="16659">
                  <c:v>4.4080000000000004</c:v>
                </c:pt>
                <c:pt idx="16660">
                  <c:v>4.4239999999999995</c:v>
                </c:pt>
                <c:pt idx="16661">
                  <c:v>4.5609999999999955</c:v>
                </c:pt>
                <c:pt idx="16662">
                  <c:v>4.3760000000000003</c:v>
                </c:pt>
                <c:pt idx="16663">
                  <c:v>4.4459999999999997</c:v>
                </c:pt>
                <c:pt idx="16664">
                  <c:v>4.4260000000000002</c:v>
                </c:pt>
                <c:pt idx="16665">
                  <c:v>4.4660000000000002</c:v>
                </c:pt>
                <c:pt idx="16666">
                  <c:v>4.4169999999999998</c:v>
                </c:pt>
                <c:pt idx="16667">
                  <c:v>4.4690000000000003</c:v>
                </c:pt>
                <c:pt idx="16668">
                  <c:v>4.4390000000000081</c:v>
                </c:pt>
                <c:pt idx="16669">
                  <c:v>4.556</c:v>
                </c:pt>
                <c:pt idx="16670">
                  <c:v>4.4119999999999999</c:v>
                </c:pt>
                <c:pt idx="16671">
                  <c:v>4.4180000000000001</c:v>
                </c:pt>
                <c:pt idx="16672">
                  <c:v>4.5389999999999997</c:v>
                </c:pt>
                <c:pt idx="16673">
                  <c:v>4.4349999999999996</c:v>
                </c:pt>
                <c:pt idx="16674">
                  <c:v>4.516</c:v>
                </c:pt>
                <c:pt idx="16675">
                  <c:v>4.5649999999999933</c:v>
                </c:pt>
                <c:pt idx="16676">
                  <c:v>4.5830000000000002</c:v>
                </c:pt>
                <c:pt idx="16677">
                  <c:v>4.6239999999999917</c:v>
                </c:pt>
                <c:pt idx="16678">
                  <c:v>4.4740000000000002</c:v>
                </c:pt>
                <c:pt idx="16679">
                  <c:v>4.3949999999999916</c:v>
                </c:pt>
                <c:pt idx="16680">
                  <c:v>4.3819999999999997</c:v>
                </c:pt>
                <c:pt idx="16681">
                  <c:v>4.4880000000000004</c:v>
                </c:pt>
                <c:pt idx="16682">
                  <c:v>4.7460000000000004</c:v>
                </c:pt>
                <c:pt idx="16683">
                  <c:v>4.5239999999999965</c:v>
                </c:pt>
                <c:pt idx="16684">
                  <c:v>4.4420000000000002</c:v>
                </c:pt>
                <c:pt idx="16685">
                  <c:v>4.45</c:v>
                </c:pt>
                <c:pt idx="16686">
                  <c:v>4.4639999999999995</c:v>
                </c:pt>
                <c:pt idx="16687">
                  <c:v>4.5910000000000002</c:v>
                </c:pt>
                <c:pt idx="16688">
                  <c:v>4.4429999999999996</c:v>
                </c:pt>
                <c:pt idx="16689">
                  <c:v>4.5519999999999996</c:v>
                </c:pt>
                <c:pt idx="16690">
                  <c:v>4.4249999999999945</c:v>
                </c:pt>
                <c:pt idx="16691">
                  <c:v>4.4370000000000003</c:v>
                </c:pt>
                <c:pt idx="16692">
                  <c:v>4.4119999999999999</c:v>
                </c:pt>
                <c:pt idx="16693">
                  <c:v>4.4909999999999997</c:v>
                </c:pt>
                <c:pt idx="16694">
                  <c:v>4.5609999999999955</c:v>
                </c:pt>
                <c:pt idx="16695">
                  <c:v>4.55</c:v>
                </c:pt>
                <c:pt idx="16696">
                  <c:v>4.5289999999999955</c:v>
                </c:pt>
                <c:pt idx="16697">
                  <c:v>4.3310000000000004</c:v>
                </c:pt>
                <c:pt idx="16698">
                  <c:v>4.4939999999999998</c:v>
                </c:pt>
                <c:pt idx="16699">
                  <c:v>4.5860000000000003</c:v>
                </c:pt>
                <c:pt idx="16700">
                  <c:v>4.5279999999999916</c:v>
                </c:pt>
                <c:pt idx="16701">
                  <c:v>4.4359999999999999</c:v>
                </c:pt>
                <c:pt idx="16702">
                  <c:v>4.5679999999999916</c:v>
                </c:pt>
                <c:pt idx="16703">
                  <c:v>4.6209999999999933</c:v>
                </c:pt>
                <c:pt idx="16704">
                  <c:v>4.5010000000000003</c:v>
                </c:pt>
                <c:pt idx="16705">
                  <c:v>4.5239999999999965</c:v>
                </c:pt>
                <c:pt idx="16706">
                  <c:v>4.4239999999999995</c:v>
                </c:pt>
                <c:pt idx="16707">
                  <c:v>4.5510000000000002</c:v>
                </c:pt>
                <c:pt idx="16708">
                  <c:v>4.53</c:v>
                </c:pt>
                <c:pt idx="16709">
                  <c:v>4.5039999999999996</c:v>
                </c:pt>
                <c:pt idx="16710">
                  <c:v>4.6479999999999926</c:v>
                </c:pt>
                <c:pt idx="16711">
                  <c:v>4.7190000000000003</c:v>
                </c:pt>
                <c:pt idx="16712">
                  <c:v>4.5350000000000001</c:v>
                </c:pt>
                <c:pt idx="16713">
                  <c:v>4.5259999999999945</c:v>
                </c:pt>
                <c:pt idx="16714">
                  <c:v>4.5129999999999955</c:v>
                </c:pt>
                <c:pt idx="16715">
                  <c:v>4.5639999999999965</c:v>
                </c:pt>
                <c:pt idx="16716">
                  <c:v>4.5380000000000003</c:v>
                </c:pt>
                <c:pt idx="16717">
                  <c:v>4.4489999999999998</c:v>
                </c:pt>
                <c:pt idx="16718">
                  <c:v>4.6399999999999997</c:v>
                </c:pt>
                <c:pt idx="16719">
                  <c:v>4.5010000000000003</c:v>
                </c:pt>
                <c:pt idx="16720">
                  <c:v>4.5750000000000002</c:v>
                </c:pt>
                <c:pt idx="16721">
                  <c:v>4.5010000000000003</c:v>
                </c:pt>
                <c:pt idx="16722">
                  <c:v>4.5969999999999995</c:v>
                </c:pt>
                <c:pt idx="16723">
                  <c:v>4.4960000000000004</c:v>
                </c:pt>
                <c:pt idx="16724">
                  <c:v>4.5229999999999926</c:v>
                </c:pt>
                <c:pt idx="16725">
                  <c:v>4.6609999999999916</c:v>
                </c:pt>
                <c:pt idx="16726">
                  <c:v>4.6739999999999995</c:v>
                </c:pt>
                <c:pt idx="16727">
                  <c:v>4.6259999999999915</c:v>
                </c:pt>
                <c:pt idx="16728">
                  <c:v>4.5730000000000004</c:v>
                </c:pt>
                <c:pt idx="16729">
                  <c:v>4.5969999999999995</c:v>
                </c:pt>
                <c:pt idx="16730">
                  <c:v>4.6049999999999933</c:v>
                </c:pt>
                <c:pt idx="16731">
                  <c:v>4.5179999999999945</c:v>
                </c:pt>
                <c:pt idx="16732">
                  <c:v>4.5590000000000002</c:v>
                </c:pt>
                <c:pt idx="16733">
                  <c:v>4.6390000000000002</c:v>
                </c:pt>
                <c:pt idx="16734">
                  <c:v>4.6979999999999933</c:v>
                </c:pt>
                <c:pt idx="16735">
                  <c:v>4.5599999999999996</c:v>
                </c:pt>
                <c:pt idx="16736">
                  <c:v>4.6289999999999916</c:v>
                </c:pt>
                <c:pt idx="16737">
                  <c:v>4.7039999999999997</c:v>
                </c:pt>
                <c:pt idx="16738">
                  <c:v>4.6079999999999917</c:v>
                </c:pt>
                <c:pt idx="16739">
                  <c:v>4.6169999999999956</c:v>
                </c:pt>
                <c:pt idx="16740">
                  <c:v>4.6229999999999913</c:v>
                </c:pt>
                <c:pt idx="16741">
                  <c:v>4.5869999999999997</c:v>
                </c:pt>
                <c:pt idx="16742">
                  <c:v>4.7119999999999997</c:v>
                </c:pt>
                <c:pt idx="16743">
                  <c:v>4.5880000000000001</c:v>
                </c:pt>
                <c:pt idx="16744">
                  <c:v>4.726</c:v>
                </c:pt>
                <c:pt idx="16745">
                  <c:v>4.6049999999999933</c:v>
                </c:pt>
                <c:pt idx="16746">
                  <c:v>4.7939999999999996</c:v>
                </c:pt>
                <c:pt idx="16747">
                  <c:v>4.5999999999999996</c:v>
                </c:pt>
                <c:pt idx="16748">
                  <c:v>4.7679999999999945</c:v>
                </c:pt>
                <c:pt idx="16749">
                  <c:v>4.819</c:v>
                </c:pt>
                <c:pt idx="16750">
                  <c:v>4.6669999999999945</c:v>
                </c:pt>
                <c:pt idx="16751">
                  <c:v>4.5129999999999955</c:v>
                </c:pt>
                <c:pt idx="16752">
                  <c:v>4.5780000000000003</c:v>
                </c:pt>
                <c:pt idx="16753">
                  <c:v>4.76</c:v>
                </c:pt>
                <c:pt idx="16754">
                  <c:v>4.7750000000000004</c:v>
                </c:pt>
                <c:pt idx="16755">
                  <c:v>4.6679999999999904</c:v>
                </c:pt>
                <c:pt idx="16756">
                  <c:v>4.7279999999999927</c:v>
                </c:pt>
                <c:pt idx="16757">
                  <c:v>4.7290000000000001</c:v>
                </c:pt>
                <c:pt idx="16758">
                  <c:v>4.7889999999999997</c:v>
                </c:pt>
                <c:pt idx="16759">
                  <c:v>4.7859999999999996</c:v>
                </c:pt>
                <c:pt idx="16760">
                  <c:v>4.7880000000000003</c:v>
                </c:pt>
                <c:pt idx="16761">
                  <c:v>4.8049999999999926</c:v>
                </c:pt>
                <c:pt idx="16762">
                  <c:v>4.7</c:v>
                </c:pt>
                <c:pt idx="16763">
                  <c:v>4.7699999999999996</c:v>
                </c:pt>
                <c:pt idx="16764">
                  <c:v>4.7910000000000004</c:v>
                </c:pt>
                <c:pt idx="16765">
                  <c:v>4.9400000000000004</c:v>
                </c:pt>
                <c:pt idx="16766">
                  <c:v>4.7639999999999985</c:v>
                </c:pt>
                <c:pt idx="16767">
                  <c:v>4.7839999999999998</c:v>
                </c:pt>
                <c:pt idx="16768">
                  <c:v>4.84</c:v>
                </c:pt>
                <c:pt idx="16769">
                  <c:v>4.7249999999999917</c:v>
                </c:pt>
                <c:pt idx="16770">
                  <c:v>4.8919999999999995</c:v>
                </c:pt>
                <c:pt idx="16771">
                  <c:v>5.1629999999999914</c:v>
                </c:pt>
                <c:pt idx="16772">
                  <c:v>4.7930000000000001</c:v>
                </c:pt>
                <c:pt idx="16773">
                  <c:v>4.9589999999999996</c:v>
                </c:pt>
                <c:pt idx="16774">
                  <c:v>4.843</c:v>
                </c:pt>
                <c:pt idx="16775">
                  <c:v>5.0209999999999955</c:v>
                </c:pt>
                <c:pt idx="16776">
                  <c:v>4.8039999999999985</c:v>
                </c:pt>
                <c:pt idx="16777">
                  <c:v>4.9050000000000002</c:v>
                </c:pt>
                <c:pt idx="16778">
                  <c:v>4.9560000000000004</c:v>
                </c:pt>
                <c:pt idx="16779">
                  <c:v>4.8099999999999996</c:v>
                </c:pt>
                <c:pt idx="16780">
                  <c:v>4.8209999999999926</c:v>
                </c:pt>
                <c:pt idx="16781">
                  <c:v>4.78</c:v>
                </c:pt>
                <c:pt idx="16782">
                  <c:v>4.9189999999999996</c:v>
                </c:pt>
                <c:pt idx="16783">
                  <c:v>4.8689999999999927</c:v>
                </c:pt>
                <c:pt idx="16784">
                  <c:v>4.9009999999999998</c:v>
                </c:pt>
                <c:pt idx="16785">
                  <c:v>4.87</c:v>
                </c:pt>
                <c:pt idx="16786">
                  <c:v>5.016</c:v>
                </c:pt>
                <c:pt idx="16787">
                  <c:v>5.1179999999999914</c:v>
                </c:pt>
                <c:pt idx="16788">
                  <c:v>4.8069999999999995</c:v>
                </c:pt>
                <c:pt idx="16789">
                  <c:v>5.0049999999999955</c:v>
                </c:pt>
                <c:pt idx="16790">
                  <c:v>4.9649999999999945</c:v>
                </c:pt>
                <c:pt idx="16791">
                  <c:v>4.9089999999999998</c:v>
                </c:pt>
                <c:pt idx="16792">
                  <c:v>4.9870000000000001</c:v>
                </c:pt>
                <c:pt idx="16793">
                  <c:v>4.87</c:v>
                </c:pt>
                <c:pt idx="16794">
                  <c:v>4.8519999999999985</c:v>
                </c:pt>
                <c:pt idx="16795">
                  <c:v>4.9219999999999997</c:v>
                </c:pt>
                <c:pt idx="16796">
                  <c:v>4.8439999999999985</c:v>
                </c:pt>
                <c:pt idx="16797">
                  <c:v>4.9370000000000003</c:v>
                </c:pt>
                <c:pt idx="16798">
                  <c:v>4.9589999999999996</c:v>
                </c:pt>
                <c:pt idx="16799">
                  <c:v>5.0030000000000001</c:v>
                </c:pt>
                <c:pt idx="16800">
                  <c:v>4.9909999999999997</c:v>
                </c:pt>
                <c:pt idx="16801">
                  <c:v>5.0519999999999996</c:v>
                </c:pt>
                <c:pt idx="16802">
                  <c:v>4.9760000000000071</c:v>
                </c:pt>
                <c:pt idx="16803">
                  <c:v>5.0750000000000002</c:v>
                </c:pt>
                <c:pt idx="16804">
                  <c:v>4.9239999999999995</c:v>
                </c:pt>
                <c:pt idx="16805">
                  <c:v>0</c:v>
                </c:pt>
                <c:pt idx="16806">
                  <c:v>5.0709999999999997</c:v>
                </c:pt>
                <c:pt idx="16807">
                  <c:v>4.9740000000000002</c:v>
                </c:pt>
                <c:pt idx="16808">
                  <c:v>4.944</c:v>
                </c:pt>
                <c:pt idx="16809">
                  <c:v>5.0069999999999997</c:v>
                </c:pt>
                <c:pt idx="16810">
                  <c:v>5.0139999999999985</c:v>
                </c:pt>
                <c:pt idx="16811">
                  <c:v>5.0209999999999955</c:v>
                </c:pt>
                <c:pt idx="16812">
                  <c:v>5.0410000000000004</c:v>
                </c:pt>
                <c:pt idx="16813">
                  <c:v>4.9889999999999999</c:v>
                </c:pt>
                <c:pt idx="16814">
                  <c:v>5.0720000000000001</c:v>
                </c:pt>
                <c:pt idx="16815">
                  <c:v>5.0350000000000001</c:v>
                </c:pt>
                <c:pt idx="16816">
                  <c:v>5.016</c:v>
                </c:pt>
                <c:pt idx="16817">
                  <c:v>5.0139999999999985</c:v>
                </c:pt>
                <c:pt idx="16818">
                  <c:v>5.1769999999999996</c:v>
                </c:pt>
                <c:pt idx="16819">
                  <c:v>5.1599999999999975</c:v>
                </c:pt>
                <c:pt idx="16820">
                  <c:v>5.0430000000000001</c:v>
                </c:pt>
                <c:pt idx="16821">
                  <c:v>5.0709999999999997</c:v>
                </c:pt>
                <c:pt idx="16822">
                  <c:v>5.07</c:v>
                </c:pt>
                <c:pt idx="16823">
                  <c:v>5.0039999999999996</c:v>
                </c:pt>
                <c:pt idx="16824">
                  <c:v>5.1079999999999917</c:v>
                </c:pt>
                <c:pt idx="16825">
                  <c:v>5.09</c:v>
                </c:pt>
                <c:pt idx="16826">
                  <c:v>5.2009999999999996</c:v>
                </c:pt>
                <c:pt idx="16827">
                  <c:v>5.1069999999999975</c:v>
                </c:pt>
                <c:pt idx="16828">
                  <c:v>5.1429999999999945</c:v>
                </c:pt>
                <c:pt idx="16829">
                  <c:v>5.0789999999999997</c:v>
                </c:pt>
                <c:pt idx="16830">
                  <c:v>5.1360000000000001</c:v>
                </c:pt>
                <c:pt idx="16831">
                  <c:v>5.0659999999999945</c:v>
                </c:pt>
                <c:pt idx="16832">
                  <c:v>5.1519999999999975</c:v>
                </c:pt>
                <c:pt idx="16833">
                  <c:v>5.0739999999999998</c:v>
                </c:pt>
                <c:pt idx="16834">
                  <c:v>5.0289999999999955</c:v>
                </c:pt>
                <c:pt idx="16835">
                  <c:v>5.2169999999999996</c:v>
                </c:pt>
                <c:pt idx="16836">
                  <c:v>5.1579999999999933</c:v>
                </c:pt>
                <c:pt idx="16837">
                  <c:v>5.1269999999999945</c:v>
                </c:pt>
                <c:pt idx="16838">
                  <c:v>5.2249999999999917</c:v>
                </c:pt>
                <c:pt idx="16839">
                  <c:v>5.1039999999999965</c:v>
                </c:pt>
                <c:pt idx="16840">
                  <c:v>5.298</c:v>
                </c:pt>
                <c:pt idx="16841">
                  <c:v>5.2110000000000003</c:v>
                </c:pt>
                <c:pt idx="16842">
                  <c:v>5.1519999999999975</c:v>
                </c:pt>
                <c:pt idx="16843">
                  <c:v>5.0569999999999995</c:v>
                </c:pt>
                <c:pt idx="16844">
                  <c:v>5.1710000000000003</c:v>
                </c:pt>
                <c:pt idx="16845">
                  <c:v>5.2480000000000002</c:v>
                </c:pt>
                <c:pt idx="16846">
                  <c:v>5.093</c:v>
                </c:pt>
                <c:pt idx="16847">
                  <c:v>5.1239999999999917</c:v>
                </c:pt>
                <c:pt idx="16848">
                  <c:v>5.1969999999999965</c:v>
                </c:pt>
                <c:pt idx="16849">
                  <c:v>5.1519999999999975</c:v>
                </c:pt>
                <c:pt idx="16850">
                  <c:v>5.25</c:v>
                </c:pt>
                <c:pt idx="16851">
                  <c:v>5.1669999999999945</c:v>
                </c:pt>
                <c:pt idx="16852">
                  <c:v>5.1659999999999933</c:v>
                </c:pt>
                <c:pt idx="16853">
                  <c:v>5.3390000000000004</c:v>
                </c:pt>
                <c:pt idx="16854">
                  <c:v>5.3380000000000001</c:v>
                </c:pt>
                <c:pt idx="16855">
                  <c:v>5.2050000000000001</c:v>
                </c:pt>
                <c:pt idx="16856">
                  <c:v>5.1539999999999955</c:v>
                </c:pt>
                <c:pt idx="16857">
                  <c:v>5.0919999999999996</c:v>
                </c:pt>
                <c:pt idx="16858">
                  <c:v>5.2480000000000002</c:v>
                </c:pt>
                <c:pt idx="16859">
                  <c:v>5.234</c:v>
                </c:pt>
                <c:pt idx="16860">
                  <c:v>5.141</c:v>
                </c:pt>
                <c:pt idx="16861">
                  <c:v>5.173</c:v>
                </c:pt>
                <c:pt idx="16862">
                  <c:v>5.1919999999999975</c:v>
                </c:pt>
                <c:pt idx="16863">
                  <c:v>5.3209999999999926</c:v>
                </c:pt>
                <c:pt idx="16864">
                  <c:v>5.2990000000000004</c:v>
                </c:pt>
                <c:pt idx="16865">
                  <c:v>5.234</c:v>
                </c:pt>
                <c:pt idx="16866">
                  <c:v>5.3439999999999985</c:v>
                </c:pt>
                <c:pt idx="16867">
                  <c:v>5.202</c:v>
                </c:pt>
                <c:pt idx="16868">
                  <c:v>5.2770000000000001</c:v>
                </c:pt>
                <c:pt idx="16869">
                  <c:v>5.3339999999999996</c:v>
                </c:pt>
                <c:pt idx="16870">
                  <c:v>5.3479999999999945</c:v>
                </c:pt>
                <c:pt idx="16871">
                  <c:v>5.3</c:v>
                </c:pt>
                <c:pt idx="16872">
                  <c:v>5.2139999999999995</c:v>
                </c:pt>
                <c:pt idx="16873">
                  <c:v>5.34</c:v>
                </c:pt>
                <c:pt idx="16874">
                  <c:v>5.1390000000000002</c:v>
                </c:pt>
                <c:pt idx="16875">
                  <c:v>5.3890000000000002</c:v>
                </c:pt>
                <c:pt idx="16876">
                  <c:v>5.1269999999999945</c:v>
                </c:pt>
                <c:pt idx="16877">
                  <c:v>5.1929999999999916</c:v>
                </c:pt>
                <c:pt idx="16878">
                  <c:v>5.1760000000000002</c:v>
                </c:pt>
                <c:pt idx="16879">
                  <c:v>5.2560000000000002</c:v>
                </c:pt>
                <c:pt idx="16880">
                  <c:v>5.3339999999999996</c:v>
                </c:pt>
                <c:pt idx="16881">
                  <c:v>5.2560000000000002</c:v>
                </c:pt>
                <c:pt idx="16882">
                  <c:v>5.1619999999999955</c:v>
                </c:pt>
                <c:pt idx="16883">
                  <c:v>5.2320000000000002</c:v>
                </c:pt>
                <c:pt idx="16884">
                  <c:v>5.1779999999999955</c:v>
                </c:pt>
                <c:pt idx="16885">
                  <c:v>5.3229999999999933</c:v>
                </c:pt>
                <c:pt idx="16886">
                  <c:v>5.1559999999999926</c:v>
                </c:pt>
                <c:pt idx="16887">
                  <c:v>5.2510000000000003</c:v>
                </c:pt>
                <c:pt idx="16888">
                  <c:v>5.2350000000000003</c:v>
                </c:pt>
                <c:pt idx="16889">
                  <c:v>5.1969999999999965</c:v>
                </c:pt>
                <c:pt idx="16890">
                  <c:v>5.1629999999999914</c:v>
                </c:pt>
                <c:pt idx="16891">
                  <c:v>5.2050000000000001</c:v>
                </c:pt>
                <c:pt idx="16892">
                  <c:v>5.2610000000000001</c:v>
                </c:pt>
                <c:pt idx="16893">
                  <c:v>5.2190000000000003</c:v>
                </c:pt>
                <c:pt idx="16894">
                  <c:v>5.17</c:v>
                </c:pt>
                <c:pt idx="16895">
                  <c:v>5.1869999999999985</c:v>
                </c:pt>
                <c:pt idx="16896">
                  <c:v>5.1369999999999996</c:v>
                </c:pt>
                <c:pt idx="16897">
                  <c:v>5.056</c:v>
                </c:pt>
                <c:pt idx="16898">
                  <c:v>5.1360000000000001</c:v>
                </c:pt>
                <c:pt idx="16899">
                  <c:v>5.1760000000000002</c:v>
                </c:pt>
                <c:pt idx="16900">
                  <c:v>5.1039999999999965</c:v>
                </c:pt>
                <c:pt idx="16901">
                  <c:v>5.0750000000000002</c:v>
                </c:pt>
                <c:pt idx="16902">
                  <c:v>5.03</c:v>
                </c:pt>
                <c:pt idx="16903">
                  <c:v>5.0910000000000002</c:v>
                </c:pt>
                <c:pt idx="16904">
                  <c:v>5.2709999999999999</c:v>
                </c:pt>
                <c:pt idx="16905">
                  <c:v>5.22</c:v>
                </c:pt>
                <c:pt idx="16906">
                  <c:v>5.08</c:v>
                </c:pt>
                <c:pt idx="16907">
                  <c:v>5.1099999999999985</c:v>
                </c:pt>
                <c:pt idx="16908">
                  <c:v>5.1609999999999916</c:v>
                </c:pt>
                <c:pt idx="16909">
                  <c:v>5.1589999999999945</c:v>
                </c:pt>
                <c:pt idx="16910">
                  <c:v>5.3310000000000004</c:v>
                </c:pt>
                <c:pt idx="16911">
                  <c:v>5.077</c:v>
                </c:pt>
                <c:pt idx="16912">
                  <c:v>5.0569999999999995</c:v>
                </c:pt>
                <c:pt idx="16913">
                  <c:v>5.0030000000000001</c:v>
                </c:pt>
                <c:pt idx="16914">
                  <c:v>4.9790000000000081</c:v>
                </c:pt>
                <c:pt idx="16915">
                  <c:v>4.9550000000000001</c:v>
                </c:pt>
                <c:pt idx="16916">
                  <c:v>5.141</c:v>
                </c:pt>
                <c:pt idx="16917">
                  <c:v>5.0359999999999996</c:v>
                </c:pt>
                <c:pt idx="16918">
                  <c:v>5.0880000000000001</c:v>
                </c:pt>
                <c:pt idx="16919">
                  <c:v>4.9639999999999995</c:v>
                </c:pt>
                <c:pt idx="16920">
                  <c:v>4.9749999999999996</c:v>
                </c:pt>
                <c:pt idx="16921">
                  <c:v>5.0579999999999945</c:v>
                </c:pt>
                <c:pt idx="16922">
                  <c:v>5.0469999999999997</c:v>
                </c:pt>
                <c:pt idx="16923">
                  <c:v>5.0629999999999926</c:v>
                </c:pt>
                <c:pt idx="16924">
                  <c:v>5.218</c:v>
                </c:pt>
                <c:pt idx="16925">
                  <c:v>4.9829999999999997</c:v>
                </c:pt>
                <c:pt idx="16926">
                  <c:v>4.9710000000000081</c:v>
                </c:pt>
                <c:pt idx="16927">
                  <c:v>4.9080000000000004</c:v>
                </c:pt>
                <c:pt idx="16928">
                  <c:v>4.9539999999999997</c:v>
                </c:pt>
                <c:pt idx="16929">
                  <c:v>4.9580000000000002</c:v>
                </c:pt>
                <c:pt idx="16930">
                  <c:v>5.0249999999999932</c:v>
                </c:pt>
                <c:pt idx="16931">
                  <c:v>4.9550000000000001</c:v>
                </c:pt>
                <c:pt idx="16932">
                  <c:v>4.9459999999999997</c:v>
                </c:pt>
                <c:pt idx="16933">
                  <c:v>4.931000000000008</c:v>
                </c:pt>
                <c:pt idx="16934">
                  <c:v>4.92</c:v>
                </c:pt>
                <c:pt idx="16935">
                  <c:v>4.9119999999999999</c:v>
                </c:pt>
                <c:pt idx="16936">
                  <c:v>4.9260000000000002</c:v>
                </c:pt>
                <c:pt idx="16937">
                  <c:v>4.9459999999999997</c:v>
                </c:pt>
                <c:pt idx="16938">
                  <c:v>4.9009999999999998</c:v>
                </c:pt>
                <c:pt idx="16939">
                  <c:v>4.8439999999999985</c:v>
                </c:pt>
                <c:pt idx="16940">
                  <c:v>4.9450000000000003</c:v>
                </c:pt>
                <c:pt idx="16941">
                  <c:v>4.851</c:v>
                </c:pt>
                <c:pt idx="16942">
                  <c:v>4.9059999999999997</c:v>
                </c:pt>
                <c:pt idx="16943">
                  <c:v>4.819</c:v>
                </c:pt>
                <c:pt idx="16944">
                  <c:v>4.7510000000000003</c:v>
                </c:pt>
                <c:pt idx="16945">
                  <c:v>4.8369999999999997</c:v>
                </c:pt>
                <c:pt idx="16946">
                  <c:v>4.7930000000000001</c:v>
                </c:pt>
                <c:pt idx="16947">
                  <c:v>4.7990000000000004</c:v>
                </c:pt>
                <c:pt idx="16948">
                  <c:v>4.8419999999999996</c:v>
                </c:pt>
                <c:pt idx="16949">
                  <c:v>4.8879999999999955</c:v>
                </c:pt>
                <c:pt idx="16950">
                  <c:v>4.8159999999999945</c:v>
                </c:pt>
                <c:pt idx="16951">
                  <c:v>4.819</c:v>
                </c:pt>
                <c:pt idx="16952">
                  <c:v>4.7649999999999926</c:v>
                </c:pt>
                <c:pt idx="16953">
                  <c:v>4.7229999999999945</c:v>
                </c:pt>
                <c:pt idx="16954">
                  <c:v>4.8310000000000004</c:v>
                </c:pt>
                <c:pt idx="16955">
                  <c:v>4.7430000000000003</c:v>
                </c:pt>
                <c:pt idx="16956">
                  <c:v>4.9260000000000002</c:v>
                </c:pt>
                <c:pt idx="16957">
                  <c:v>4.6909999999999945</c:v>
                </c:pt>
                <c:pt idx="16958">
                  <c:v>4.8319999999999999</c:v>
                </c:pt>
                <c:pt idx="16959">
                  <c:v>4.7539999999999996</c:v>
                </c:pt>
                <c:pt idx="16960">
                  <c:v>4.6949999999999914</c:v>
                </c:pt>
                <c:pt idx="16961">
                  <c:v>4.8</c:v>
                </c:pt>
                <c:pt idx="16962">
                  <c:v>4.76</c:v>
                </c:pt>
                <c:pt idx="16963">
                  <c:v>4.7149999999999945</c:v>
                </c:pt>
                <c:pt idx="16964">
                  <c:v>4.7149999999999945</c:v>
                </c:pt>
                <c:pt idx="16965">
                  <c:v>4.6989999999999945</c:v>
                </c:pt>
                <c:pt idx="16966">
                  <c:v>4.7709999999999999</c:v>
                </c:pt>
                <c:pt idx="16967">
                  <c:v>4.6979999999999933</c:v>
                </c:pt>
                <c:pt idx="16968">
                  <c:v>4.7080000000000002</c:v>
                </c:pt>
                <c:pt idx="16969">
                  <c:v>4.8129999999999926</c:v>
                </c:pt>
                <c:pt idx="16970">
                  <c:v>4.6549999999999914</c:v>
                </c:pt>
                <c:pt idx="16971">
                  <c:v>4.8109999999999955</c:v>
                </c:pt>
                <c:pt idx="16972">
                  <c:v>4.7139999999999995</c:v>
                </c:pt>
                <c:pt idx="16973">
                  <c:v>4.6839999999999975</c:v>
                </c:pt>
                <c:pt idx="16974">
                  <c:v>4.7469999999999999</c:v>
                </c:pt>
                <c:pt idx="16975">
                  <c:v>4.7380000000000004</c:v>
                </c:pt>
                <c:pt idx="16976">
                  <c:v>4.7</c:v>
                </c:pt>
                <c:pt idx="16977">
                  <c:v>4.6879999999999926</c:v>
                </c:pt>
                <c:pt idx="16978">
                  <c:v>4.5359999999999996</c:v>
                </c:pt>
                <c:pt idx="16979">
                  <c:v>4.6499999999999995</c:v>
                </c:pt>
                <c:pt idx="16980">
                  <c:v>4.6429999999999945</c:v>
                </c:pt>
                <c:pt idx="16981">
                  <c:v>4.5780000000000003</c:v>
                </c:pt>
                <c:pt idx="16982">
                  <c:v>4.5730000000000004</c:v>
                </c:pt>
                <c:pt idx="16983">
                  <c:v>4.6779999999999955</c:v>
                </c:pt>
                <c:pt idx="16984">
                  <c:v>4.6319999999999997</c:v>
                </c:pt>
                <c:pt idx="16985">
                  <c:v>4.6619999999999955</c:v>
                </c:pt>
                <c:pt idx="16986">
                  <c:v>4.4809999999999999</c:v>
                </c:pt>
                <c:pt idx="16987">
                  <c:v>4.5149999999999926</c:v>
                </c:pt>
                <c:pt idx="16988">
                  <c:v>4.54</c:v>
                </c:pt>
                <c:pt idx="16989">
                  <c:v>4.649</c:v>
                </c:pt>
                <c:pt idx="16990">
                  <c:v>4.6589999999999945</c:v>
                </c:pt>
                <c:pt idx="16991">
                  <c:v>4.5990000000000002</c:v>
                </c:pt>
                <c:pt idx="16992">
                  <c:v>4.5380000000000003</c:v>
                </c:pt>
                <c:pt idx="16993">
                  <c:v>4.7460000000000004</c:v>
                </c:pt>
                <c:pt idx="16994">
                  <c:v>4.5419999999999998</c:v>
                </c:pt>
                <c:pt idx="16995">
                  <c:v>4.5569999999999995</c:v>
                </c:pt>
                <c:pt idx="16996">
                  <c:v>4.5609999999999955</c:v>
                </c:pt>
                <c:pt idx="16997">
                  <c:v>4.5249999999999932</c:v>
                </c:pt>
                <c:pt idx="16998">
                  <c:v>4.556</c:v>
                </c:pt>
                <c:pt idx="16999">
                  <c:v>4.5039999999999996</c:v>
                </c:pt>
                <c:pt idx="17000">
                  <c:v>4.4880000000000004</c:v>
                </c:pt>
                <c:pt idx="17001">
                  <c:v>4.5060000000000002</c:v>
                </c:pt>
                <c:pt idx="17002">
                  <c:v>4.484</c:v>
                </c:pt>
                <c:pt idx="17003">
                  <c:v>4.5199999999999996</c:v>
                </c:pt>
                <c:pt idx="17004">
                  <c:v>4.4249999999999945</c:v>
                </c:pt>
                <c:pt idx="17005">
                  <c:v>4.5830000000000002</c:v>
                </c:pt>
                <c:pt idx="17006">
                  <c:v>4.5069999999999997</c:v>
                </c:pt>
                <c:pt idx="17007">
                  <c:v>4.4459999999999997</c:v>
                </c:pt>
                <c:pt idx="17008">
                  <c:v>4.569</c:v>
                </c:pt>
                <c:pt idx="17009">
                  <c:v>4.5339999999999998</c:v>
                </c:pt>
                <c:pt idx="17010">
                  <c:v>4.4279999999999955</c:v>
                </c:pt>
                <c:pt idx="17011">
                  <c:v>4.4029999999999996</c:v>
                </c:pt>
                <c:pt idx="17012">
                  <c:v>4.4000000000000004</c:v>
                </c:pt>
                <c:pt idx="17013">
                  <c:v>4.415</c:v>
                </c:pt>
                <c:pt idx="17014">
                  <c:v>4.5149999999999926</c:v>
                </c:pt>
                <c:pt idx="17015">
                  <c:v>4.5179999999999945</c:v>
                </c:pt>
                <c:pt idx="17016">
                  <c:v>4.4260000000000002</c:v>
                </c:pt>
                <c:pt idx="17017">
                  <c:v>4.4130000000000003</c:v>
                </c:pt>
                <c:pt idx="17018">
                  <c:v>4.5750000000000002</c:v>
                </c:pt>
                <c:pt idx="17019">
                  <c:v>4.4800000000000004</c:v>
                </c:pt>
                <c:pt idx="17020">
                  <c:v>4.53</c:v>
                </c:pt>
                <c:pt idx="17021">
                  <c:v>4.3839999999999995</c:v>
                </c:pt>
                <c:pt idx="17022">
                  <c:v>4.5709999999999997</c:v>
                </c:pt>
                <c:pt idx="17023">
                  <c:v>4.4300000000000024</c:v>
                </c:pt>
                <c:pt idx="17024">
                  <c:v>4.4779999999999998</c:v>
                </c:pt>
                <c:pt idx="17025">
                  <c:v>4.4690000000000003</c:v>
                </c:pt>
                <c:pt idx="17026">
                  <c:v>4.4660000000000002</c:v>
                </c:pt>
                <c:pt idx="17027">
                  <c:v>4.4589999999999996</c:v>
                </c:pt>
                <c:pt idx="17028">
                  <c:v>4.5049999999999955</c:v>
                </c:pt>
                <c:pt idx="17029">
                  <c:v>4.4619999999999997</c:v>
                </c:pt>
                <c:pt idx="17030">
                  <c:v>4.5860000000000003</c:v>
                </c:pt>
                <c:pt idx="17031">
                  <c:v>4.4509999999999996</c:v>
                </c:pt>
                <c:pt idx="17032">
                  <c:v>4.444</c:v>
                </c:pt>
                <c:pt idx="17033">
                  <c:v>4.63</c:v>
                </c:pt>
                <c:pt idx="17034">
                  <c:v>4.5369999999999999</c:v>
                </c:pt>
                <c:pt idx="17035">
                  <c:v>4.5389999999999997</c:v>
                </c:pt>
                <c:pt idx="17036">
                  <c:v>4.7069999999999999</c:v>
                </c:pt>
                <c:pt idx="17037">
                  <c:v>4.4219999999999997</c:v>
                </c:pt>
                <c:pt idx="17038">
                  <c:v>4.4489999999999998</c:v>
                </c:pt>
                <c:pt idx="17039">
                  <c:v>4.5430000000000001</c:v>
                </c:pt>
                <c:pt idx="17040">
                  <c:v>4.4880000000000004</c:v>
                </c:pt>
                <c:pt idx="17041">
                  <c:v>4.4009999999999998</c:v>
                </c:pt>
                <c:pt idx="17042">
                  <c:v>4.5049999999999955</c:v>
                </c:pt>
                <c:pt idx="17043">
                  <c:v>4.4450000000000003</c:v>
                </c:pt>
                <c:pt idx="17044">
                  <c:v>4.4000000000000004</c:v>
                </c:pt>
                <c:pt idx="17045">
                  <c:v>4.4800000000000004</c:v>
                </c:pt>
                <c:pt idx="17046">
                  <c:v>4.6339999999999995</c:v>
                </c:pt>
                <c:pt idx="17047">
                  <c:v>4.508</c:v>
                </c:pt>
                <c:pt idx="17048">
                  <c:v>4.5090000000000003</c:v>
                </c:pt>
                <c:pt idx="17049">
                  <c:v>4.4980000000000002</c:v>
                </c:pt>
                <c:pt idx="17050">
                  <c:v>4.468</c:v>
                </c:pt>
                <c:pt idx="17051">
                  <c:v>4.5090000000000003</c:v>
                </c:pt>
                <c:pt idx="17052">
                  <c:v>4.5</c:v>
                </c:pt>
                <c:pt idx="17053">
                  <c:v>4.516</c:v>
                </c:pt>
                <c:pt idx="17054">
                  <c:v>4.5810000000000004</c:v>
                </c:pt>
                <c:pt idx="17055">
                  <c:v>4.5060000000000002</c:v>
                </c:pt>
                <c:pt idx="17056">
                  <c:v>4.4269999999999996</c:v>
                </c:pt>
                <c:pt idx="17057">
                  <c:v>4.4290000000000003</c:v>
                </c:pt>
                <c:pt idx="17058">
                  <c:v>4.569</c:v>
                </c:pt>
                <c:pt idx="17059">
                  <c:v>4.5720000000000001</c:v>
                </c:pt>
                <c:pt idx="17060">
                  <c:v>4.7439999999999998</c:v>
                </c:pt>
                <c:pt idx="17061">
                  <c:v>4.6039999999999965</c:v>
                </c:pt>
                <c:pt idx="17062">
                  <c:v>4.4530000000000003</c:v>
                </c:pt>
                <c:pt idx="17063">
                  <c:v>5.7619999999999996</c:v>
                </c:pt>
                <c:pt idx="17064">
                  <c:v>4.6659999999999933</c:v>
                </c:pt>
                <c:pt idx="17065">
                  <c:v>4.4160000000000004</c:v>
                </c:pt>
                <c:pt idx="17066">
                  <c:v>4.5049999999999955</c:v>
                </c:pt>
                <c:pt idx="17067">
                  <c:v>4.5199999999999996</c:v>
                </c:pt>
                <c:pt idx="17068">
                  <c:v>4.585</c:v>
                </c:pt>
                <c:pt idx="17069">
                  <c:v>4.5469999999999997</c:v>
                </c:pt>
                <c:pt idx="17070">
                  <c:v>4.6079999999999917</c:v>
                </c:pt>
                <c:pt idx="17071">
                  <c:v>4.6249999999999885</c:v>
                </c:pt>
                <c:pt idx="17072">
                  <c:v>4.6569999999999965</c:v>
                </c:pt>
                <c:pt idx="17073">
                  <c:v>4.57</c:v>
                </c:pt>
                <c:pt idx="17074">
                  <c:v>4.5060000000000002</c:v>
                </c:pt>
                <c:pt idx="17075">
                  <c:v>4.5359999999999996</c:v>
                </c:pt>
                <c:pt idx="17076">
                  <c:v>4.5430000000000001</c:v>
                </c:pt>
                <c:pt idx="17077">
                  <c:v>4.5669999999999975</c:v>
                </c:pt>
                <c:pt idx="17078">
                  <c:v>4.4569999999999999</c:v>
                </c:pt>
                <c:pt idx="17079">
                  <c:v>4.7469999999999999</c:v>
                </c:pt>
                <c:pt idx="17080">
                  <c:v>4.5969999999999995</c:v>
                </c:pt>
                <c:pt idx="17081">
                  <c:v>4.5890000000000004</c:v>
                </c:pt>
                <c:pt idx="17082">
                  <c:v>4.49</c:v>
                </c:pt>
                <c:pt idx="17083">
                  <c:v>4.5939999999999985</c:v>
                </c:pt>
                <c:pt idx="17084">
                  <c:v>4.6109999999999927</c:v>
                </c:pt>
                <c:pt idx="17085">
                  <c:v>4.6319999999999997</c:v>
                </c:pt>
                <c:pt idx="17086">
                  <c:v>4.5119999999999996</c:v>
                </c:pt>
                <c:pt idx="17087">
                  <c:v>4.5460000000000003</c:v>
                </c:pt>
                <c:pt idx="17088">
                  <c:v>4.6519999999999975</c:v>
                </c:pt>
                <c:pt idx="17089">
                  <c:v>4.5439999999999996</c:v>
                </c:pt>
                <c:pt idx="17090">
                  <c:v>4.5619999999999985</c:v>
                </c:pt>
                <c:pt idx="17091">
                  <c:v>4.5460000000000003</c:v>
                </c:pt>
                <c:pt idx="17092">
                  <c:v>4.633</c:v>
                </c:pt>
                <c:pt idx="17093">
                  <c:v>4.641</c:v>
                </c:pt>
                <c:pt idx="17094">
                  <c:v>4.7110000000000003</c:v>
                </c:pt>
                <c:pt idx="17095">
                  <c:v>4.74</c:v>
                </c:pt>
                <c:pt idx="17096">
                  <c:v>4.7</c:v>
                </c:pt>
                <c:pt idx="17097">
                  <c:v>4.5759999999999996</c:v>
                </c:pt>
                <c:pt idx="17098">
                  <c:v>4.6269999999999945</c:v>
                </c:pt>
                <c:pt idx="17099">
                  <c:v>4.5860000000000003</c:v>
                </c:pt>
                <c:pt idx="17100">
                  <c:v>4.6129999999999933</c:v>
                </c:pt>
                <c:pt idx="17101">
                  <c:v>4.6269999999999945</c:v>
                </c:pt>
                <c:pt idx="17102">
                  <c:v>4.6859999999999955</c:v>
                </c:pt>
                <c:pt idx="17103">
                  <c:v>4.9880000000000004</c:v>
                </c:pt>
                <c:pt idx="17104">
                  <c:v>4.6099999999999985</c:v>
                </c:pt>
                <c:pt idx="17105">
                  <c:v>4.7590000000000003</c:v>
                </c:pt>
                <c:pt idx="17106">
                  <c:v>4.7949999999999955</c:v>
                </c:pt>
                <c:pt idx="17107">
                  <c:v>4.593</c:v>
                </c:pt>
                <c:pt idx="17108">
                  <c:v>4.6199999999999966</c:v>
                </c:pt>
                <c:pt idx="17109">
                  <c:v>4.7060000000000004</c:v>
                </c:pt>
                <c:pt idx="17110">
                  <c:v>4.718</c:v>
                </c:pt>
                <c:pt idx="17111">
                  <c:v>4.6669999999999945</c:v>
                </c:pt>
                <c:pt idx="17112">
                  <c:v>4.7210000000000001</c:v>
                </c:pt>
                <c:pt idx="17113">
                  <c:v>4.6969999999999965</c:v>
                </c:pt>
                <c:pt idx="17114">
                  <c:v>4.7619999999999996</c:v>
                </c:pt>
                <c:pt idx="17115">
                  <c:v>4.7839999999999998</c:v>
                </c:pt>
                <c:pt idx="17116">
                  <c:v>4.851</c:v>
                </c:pt>
                <c:pt idx="17117">
                  <c:v>4.6909999999999945</c:v>
                </c:pt>
                <c:pt idx="17118">
                  <c:v>4.7539999999999996</c:v>
                </c:pt>
                <c:pt idx="17119">
                  <c:v>4.6899999999999995</c:v>
                </c:pt>
                <c:pt idx="17120">
                  <c:v>4.6249999999999885</c:v>
                </c:pt>
                <c:pt idx="17121">
                  <c:v>4.681</c:v>
                </c:pt>
                <c:pt idx="17122">
                  <c:v>4.5629999999999926</c:v>
                </c:pt>
                <c:pt idx="17123">
                  <c:v>4.7729999999999997</c:v>
                </c:pt>
                <c:pt idx="17124">
                  <c:v>4.6469999999999985</c:v>
                </c:pt>
                <c:pt idx="17125">
                  <c:v>4.8029999999999955</c:v>
                </c:pt>
                <c:pt idx="17126">
                  <c:v>4.5969999999999995</c:v>
                </c:pt>
                <c:pt idx="17127">
                  <c:v>5.6029999999999927</c:v>
                </c:pt>
                <c:pt idx="17128">
                  <c:v>4.7629999999999955</c:v>
                </c:pt>
                <c:pt idx="17129">
                  <c:v>4.6469999999999985</c:v>
                </c:pt>
                <c:pt idx="17130">
                  <c:v>4.6979999999999933</c:v>
                </c:pt>
                <c:pt idx="17131">
                  <c:v>4.7560000000000002</c:v>
                </c:pt>
                <c:pt idx="17132">
                  <c:v>4.7460000000000004</c:v>
                </c:pt>
                <c:pt idx="17133">
                  <c:v>4.7869999999999999</c:v>
                </c:pt>
                <c:pt idx="17134">
                  <c:v>4.7430000000000003</c:v>
                </c:pt>
                <c:pt idx="17135">
                  <c:v>4.7969999999999997</c:v>
                </c:pt>
                <c:pt idx="17136">
                  <c:v>4.7679999999999945</c:v>
                </c:pt>
                <c:pt idx="17137">
                  <c:v>4.8199999999999985</c:v>
                </c:pt>
                <c:pt idx="17138">
                  <c:v>4.819</c:v>
                </c:pt>
                <c:pt idx="17139">
                  <c:v>4.8109999999999955</c:v>
                </c:pt>
                <c:pt idx="17140">
                  <c:v>4.8549999999999933</c:v>
                </c:pt>
                <c:pt idx="17141">
                  <c:v>4.7789999999999999</c:v>
                </c:pt>
                <c:pt idx="17142">
                  <c:v>4.8039999999999985</c:v>
                </c:pt>
                <c:pt idx="17143">
                  <c:v>5.0239999999999965</c:v>
                </c:pt>
                <c:pt idx="17144">
                  <c:v>4.9300000000000024</c:v>
                </c:pt>
                <c:pt idx="17145">
                  <c:v>4.8939999999999975</c:v>
                </c:pt>
                <c:pt idx="17146">
                  <c:v>4.9130000000000003</c:v>
                </c:pt>
                <c:pt idx="17147">
                  <c:v>4.9320000000000004</c:v>
                </c:pt>
                <c:pt idx="17148">
                  <c:v>4.8780000000000001</c:v>
                </c:pt>
                <c:pt idx="17149">
                  <c:v>4.835</c:v>
                </c:pt>
                <c:pt idx="17150">
                  <c:v>4.9359999999999999</c:v>
                </c:pt>
                <c:pt idx="17151">
                  <c:v>4.7939999999999996</c:v>
                </c:pt>
                <c:pt idx="17152">
                  <c:v>4.9539999999999997</c:v>
                </c:pt>
                <c:pt idx="17153">
                  <c:v>4.8479999999999945</c:v>
                </c:pt>
                <c:pt idx="17154">
                  <c:v>4.8879999999999955</c:v>
                </c:pt>
                <c:pt idx="17155">
                  <c:v>4.8869999999999996</c:v>
                </c:pt>
                <c:pt idx="17156">
                  <c:v>4.9340000000000002</c:v>
                </c:pt>
                <c:pt idx="17157">
                  <c:v>4.875</c:v>
                </c:pt>
                <c:pt idx="17158">
                  <c:v>4.843</c:v>
                </c:pt>
                <c:pt idx="17159">
                  <c:v>5.01</c:v>
                </c:pt>
                <c:pt idx="17160">
                  <c:v>5.0330000000000004</c:v>
                </c:pt>
                <c:pt idx="17161">
                  <c:v>5.0239999999999965</c:v>
                </c:pt>
                <c:pt idx="17162">
                  <c:v>5.0199999999999996</c:v>
                </c:pt>
                <c:pt idx="17163">
                  <c:v>4.9139999999999997</c:v>
                </c:pt>
                <c:pt idx="17164">
                  <c:v>4.99</c:v>
                </c:pt>
                <c:pt idx="17165">
                  <c:v>5.0069999999999997</c:v>
                </c:pt>
                <c:pt idx="17166">
                  <c:v>4.8890000000000002</c:v>
                </c:pt>
                <c:pt idx="17167">
                  <c:v>5</c:v>
                </c:pt>
                <c:pt idx="17168">
                  <c:v>5.1249999999999885</c:v>
                </c:pt>
                <c:pt idx="17169">
                  <c:v>5.1099999999999985</c:v>
                </c:pt>
                <c:pt idx="17170">
                  <c:v>5</c:v>
                </c:pt>
                <c:pt idx="17171">
                  <c:v>5.1259999999999915</c:v>
                </c:pt>
                <c:pt idx="17172">
                  <c:v>4.9729999999999999</c:v>
                </c:pt>
                <c:pt idx="17173">
                  <c:v>5.0309999999999997</c:v>
                </c:pt>
                <c:pt idx="17174">
                  <c:v>4.9690000000000003</c:v>
                </c:pt>
                <c:pt idx="17175">
                  <c:v>5.1519999999999975</c:v>
                </c:pt>
                <c:pt idx="17176">
                  <c:v>5.008</c:v>
                </c:pt>
                <c:pt idx="17177">
                  <c:v>5.0819999999999999</c:v>
                </c:pt>
                <c:pt idx="17178">
                  <c:v>5.0149999999999926</c:v>
                </c:pt>
                <c:pt idx="17179">
                  <c:v>4.931000000000008</c:v>
                </c:pt>
                <c:pt idx="17180">
                  <c:v>5.109</c:v>
                </c:pt>
                <c:pt idx="17181">
                  <c:v>5.1849999999999916</c:v>
                </c:pt>
                <c:pt idx="17182">
                  <c:v>5.0730000000000004</c:v>
                </c:pt>
                <c:pt idx="17183">
                  <c:v>5.202</c:v>
                </c:pt>
                <c:pt idx="17184">
                  <c:v>5.1069999999999975</c:v>
                </c:pt>
                <c:pt idx="17185">
                  <c:v>5.2610000000000001</c:v>
                </c:pt>
                <c:pt idx="17186">
                  <c:v>5.0949999999999926</c:v>
                </c:pt>
                <c:pt idx="17187">
                  <c:v>5.0249999999999932</c:v>
                </c:pt>
                <c:pt idx="17188">
                  <c:v>5.1569999999999965</c:v>
                </c:pt>
                <c:pt idx="17189">
                  <c:v>5.2009999999999996</c:v>
                </c:pt>
                <c:pt idx="17190">
                  <c:v>5.2110000000000003</c:v>
                </c:pt>
                <c:pt idx="17191">
                  <c:v>4.9980000000000002</c:v>
                </c:pt>
                <c:pt idx="17192">
                  <c:v>5.14</c:v>
                </c:pt>
                <c:pt idx="17193">
                  <c:v>5.1679999999999904</c:v>
                </c:pt>
                <c:pt idx="17194">
                  <c:v>5.1269999999999945</c:v>
                </c:pt>
                <c:pt idx="17195">
                  <c:v>5.2619999999999996</c:v>
                </c:pt>
                <c:pt idx="17196">
                  <c:v>5.0750000000000002</c:v>
                </c:pt>
                <c:pt idx="17197">
                  <c:v>5.1499999999999995</c:v>
                </c:pt>
                <c:pt idx="17198">
                  <c:v>5.0910000000000002</c:v>
                </c:pt>
                <c:pt idx="17199">
                  <c:v>5.218</c:v>
                </c:pt>
                <c:pt idx="17200">
                  <c:v>5.2160000000000002</c:v>
                </c:pt>
                <c:pt idx="17201">
                  <c:v>5.1039999999999965</c:v>
                </c:pt>
                <c:pt idx="17202">
                  <c:v>5.1019999999999985</c:v>
                </c:pt>
                <c:pt idx="17203">
                  <c:v>5.173</c:v>
                </c:pt>
                <c:pt idx="17204">
                  <c:v>5.2139999999999995</c:v>
                </c:pt>
                <c:pt idx="17205">
                  <c:v>5.3719999999999999</c:v>
                </c:pt>
                <c:pt idx="17206">
                  <c:v>5.3249999999999913</c:v>
                </c:pt>
                <c:pt idx="17207">
                  <c:v>5.1549999999999914</c:v>
                </c:pt>
                <c:pt idx="17208">
                  <c:v>5.2889999999999997</c:v>
                </c:pt>
                <c:pt idx="17209">
                  <c:v>5.2309999999999999</c:v>
                </c:pt>
                <c:pt idx="17210">
                  <c:v>5.2169999999999996</c:v>
                </c:pt>
                <c:pt idx="17211">
                  <c:v>5.2249999999999917</c:v>
                </c:pt>
                <c:pt idx="17212">
                  <c:v>5.2279999999999927</c:v>
                </c:pt>
                <c:pt idx="17213">
                  <c:v>5.2510000000000003</c:v>
                </c:pt>
                <c:pt idx="17214">
                  <c:v>5.1949999999999914</c:v>
                </c:pt>
                <c:pt idx="17215">
                  <c:v>5.2080000000000002</c:v>
                </c:pt>
                <c:pt idx="17216">
                  <c:v>5.2960000000000003</c:v>
                </c:pt>
                <c:pt idx="17217">
                  <c:v>5.1949999999999914</c:v>
                </c:pt>
                <c:pt idx="17218">
                  <c:v>5.1949999999999914</c:v>
                </c:pt>
                <c:pt idx="17219">
                  <c:v>5.4909999999999997</c:v>
                </c:pt>
                <c:pt idx="17220">
                  <c:v>5.2439999999999998</c:v>
                </c:pt>
                <c:pt idx="17221">
                  <c:v>5.17</c:v>
                </c:pt>
                <c:pt idx="17222">
                  <c:v>5.3</c:v>
                </c:pt>
                <c:pt idx="17223">
                  <c:v>5.3659999999999917</c:v>
                </c:pt>
                <c:pt idx="17224">
                  <c:v>5.2050000000000001</c:v>
                </c:pt>
                <c:pt idx="17225">
                  <c:v>5.2329999999999997</c:v>
                </c:pt>
                <c:pt idx="17226">
                  <c:v>5.3010000000000002</c:v>
                </c:pt>
                <c:pt idx="17227">
                  <c:v>5.3959999999999955</c:v>
                </c:pt>
                <c:pt idx="17228">
                  <c:v>5.274</c:v>
                </c:pt>
                <c:pt idx="17229">
                  <c:v>5.2889999999999997</c:v>
                </c:pt>
                <c:pt idx="17230">
                  <c:v>5.2750000000000004</c:v>
                </c:pt>
                <c:pt idx="17231">
                  <c:v>5.2290000000000001</c:v>
                </c:pt>
                <c:pt idx="17232">
                  <c:v>5.2130000000000001</c:v>
                </c:pt>
                <c:pt idx="17233">
                  <c:v>5.3199999999999985</c:v>
                </c:pt>
                <c:pt idx="17234">
                  <c:v>5.2279999999999927</c:v>
                </c:pt>
                <c:pt idx="17235">
                  <c:v>5.266</c:v>
                </c:pt>
                <c:pt idx="17236">
                  <c:v>5.2530000000000001</c:v>
                </c:pt>
                <c:pt idx="17237">
                  <c:v>5.2869999999999999</c:v>
                </c:pt>
                <c:pt idx="17238">
                  <c:v>5.306</c:v>
                </c:pt>
                <c:pt idx="17239">
                  <c:v>5.1819999999999995</c:v>
                </c:pt>
                <c:pt idx="17240">
                  <c:v>5.2050000000000001</c:v>
                </c:pt>
                <c:pt idx="17241">
                  <c:v>5.298</c:v>
                </c:pt>
                <c:pt idx="17242">
                  <c:v>5.1979999999999933</c:v>
                </c:pt>
                <c:pt idx="17243">
                  <c:v>5.3039999999999985</c:v>
                </c:pt>
                <c:pt idx="17244">
                  <c:v>5.2750000000000004</c:v>
                </c:pt>
                <c:pt idx="17245">
                  <c:v>5.1719999999999997</c:v>
                </c:pt>
                <c:pt idx="17246">
                  <c:v>5.258</c:v>
                </c:pt>
                <c:pt idx="17247">
                  <c:v>5.2729999999999997</c:v>
                </c:pt>
                <c:pt idx="17248">
                  <c:v>5.3879999999999955</c:v>
                </c:pt>
                <c:pt idx="17249">
                  <c:v>5.2880000000000003</c:v>
                </c:pt>
                <c:pt idx="17250">
                  <c:v>5.2519999999999998</c:v>
                </c:pt>
                <c:pt idx="17251">
                  <c:v>5.2069999999999999</c:v>
                </c:pt>
                <c:pt idx="17252">
                  <c:v>5.1559999999999926</c:v>
                </c:pt>
                <c:pt idx="17253">
                  <c:v>5.2409999999999997</c:v>
                </c:pt>
                <c:pt idx="17254">
                  <c:v>5.2729999999999997</c:v>
                </c:pt>
                <c:pt idx="17255">
                  <c:v>5.1829999999999945</c:v>
                </c:pt>
                <c:pt idx="17256">
                  <c:v>5.3669999999999956</c:v>
                </c:pt>
                <c:pt idx="17257">
                  <c:v>5.0979999999999945</c:v>
                </c:pt>
                <c:pt idx="17258">
                  <c:v>5.2549999999999955</c:v>
                </c:pt>
                <c:pt idx="17259">
                  <c:v>5.3219999999999965</c:v>
                </c:pt>
                <c:pt idx="17260">
                  <c:v>5.1899999999999995</c:v>
                </c:pt>
                <c:pt idx="17261">
                  <c:v>5.1479999999999926</c:v>
                </c:pt>
                <c:pt idx="17262">
                  <c:v>5.141</c:v>
                </c:pt>
                <c:pt idx="17263">
                  <c:v>5.2750000000000004</c:v>
                </c:pt>
                <c:pt idx="17264">
                  <c:v>5.1599999999999975</c:v>
                </c:pt>
                <c:pt idx="17265">
                  <c:v>5.1669999999999945</c:v>
                </c:pt>
                <c:pt idx="17266">
                  <c:v>5.1639999999999926</c:v>
                </c:pt>
                <c:pt idx="17267">
                  <c:v>5.1760000000000002</c:v>
                </c:pt>
                <c:pt idx="17268">
                  <c:v>5.2</c:v>
                </c:pt>
                <c:pt idx="17269">
                  <c:v>5.0460000000000003</c:v>
                </c:pt>
                <c:pt idx="17270">
                  <c:v>5.1360000000000001</c:v>
                </c:pt>
                <c:pt idx="17271">
                  <c:v>5.1739999999999995</c:v>
                </c:pt>
                <c:pt idx="17272">
                  <c:v>5.0659999999999945</c:v>
                </c:pt>
                <c:pt idx="17273">
                  <c:v>5.2080000000000002</c:v>
                </c:pt>
                <c:pt idx="17274">
                  <c:v>5.2069999999999999</c:v>
                </c:pt>
                <c:pt idx="17275">
                  <c:v>5.1109999999999927</c:v>
                </c:pt>
                <c:pt idx="17276">
                  <c:v>5.1629999999999914</c:v>
                </c:pt>
                <c:pt idx="17277">
                  <c:v>5.093</c:v>
                </c:pt>
                <c:pt idx="17278">
                  <c:v>5.093</c:v>
                </c:pt>
                <c:pt idx="17279">
                  <c:v>5.1119999999999965</c:v>
                </c:pt>
                <c:pt idx="17280">
                  <c:v>5.2329999999999997</c:v>
                </c:pt>
                <c:pt idx="17281">
                  <c:v>5.0330000000000004</c:v>
                </c:pt>
                <c:pt idx="17282">
                  <c:v>5.0539999999999985</c:v>
                </c:pt>
                <c:pt idx="17283">
                  <c:v>5.1839999999999975</c:v>
                </c:pt>
                <c:pt idx="17284">
                  <c:v>5.1039999999999965</c:v>
                </c:pt>
                <c:pt idx="17285">
                  <c:v>5.0490000000000004</c:v>
                </c:pt>
                <c:pt idx="17286">
                  <c:v>5.09</c:v>
                </c:pt>
                <c:pt idx="17287">
                  <c:v>5.14</c:v>
                </c:pt>
                <c:pt idx="17288">
                  <c:v>4.9909999999999997</c:v>
                </c:pt>
                <c:pt idx="17289">
                  <c:v>5.3010000000000002</c:v>
                </c:pt>
                <c:pt idx="17290">
                  <c:v>5.1449999999999916</c:v>
                </c:pt>
                <c:pt idx="17291">
                  <c:v>5.0810000000000004</c:v>
                </c:pt>
                <c:pt idx="17292">
                  <c:v>5.1849999999999916</c:v>
                </c:pt>
                <c:pt idx="17293">
                  <c:v>5.0860000000000003</c:v>
                </c:pt>
                <c:pt idx="17294">
                  <c:v>5.0289999999999955</c:v>
                </c:pt>
                <c:pt idx="17295">
                  <c:v>5.2089999999999996</c:v>
                </c:pt>
                <c:pt idx="17296">
                  <c:v>5.032</c:v>
                </c:pt>
                <c:pt idx="17297">
                  <c:v>4.99</c:v>
                </c:pt>
                <c:pt idx="17298">
                  <c:v>4.9300000000000024</c:v>
                </c:pt>
                <c:pt idx="17299">
                  <c:v>5.0010000000000003</c:v>
                </c:pt>
                <c:pt idx="17300">
                  <c:v>4.9370000000000003</c:v>
                </c:pt>
                <c:pt idx="17301">
                  <c:v>5.1360000000000001</c:v>
                </c:pt>
                <c:pt idx="17302">
                  <c:v>4.9180000000000001</c:v>
                </c:pt>
                <c:pt idx="17303">
                  <c:v>4.9400000000000004</c:v>
                </c:pt>
                <c:pt idx="17304">
                  <c:v>4.9050000000000002</c:v>
                </c:pt>
                <c:pt idx="17305">
                  <c:v>4.9269999999999996</c:v>
                </c:pt>
                <c:pt idx="17306">
                  <c:v>4.9710000000000081</c:v>
                </c:pt>
                <c:pt idx="17307">
                  <c:v>4.9580000000000002</c:v>
                </c:pt>
                <c:pt idx="17308">
                  <c:v>5.01</c:v>
                </c:pt>
                <c:pt idx="17309">
                  <c:v>4.9349999999999996</c:v>
                </c:pt>
                <c:pt idx="17310">
                  <c:v>4.9760000000000071</c:v>
                </c:pt>
                <c:pt idx="17311">
                  <c:v>4.9269999999999996</c:v>
                </c:pt>
                <c:pt idx="17312">
                  <c:v>4.8869999999999996</c:v>
                </c:pt>
                <c:pt idx="17313">
                  <c:v>4.8499999999999996</c:v>
                </c:pt>
                <c:pt idx="17314">
                  <c:v>4.891</c:v>
                </c:pt>
                <c:pt idx="17315">
                  <c:v>4.8710000000000004</c:v>
                </c:pt>
                <c:pt idx="17316">
                  <c:v>4.798</c:v>
                </c:pt>
                <c:pt idx="17317">
                  <c:v>4.8649999999999913</c:v>
                </c:pt>
                <c:pt idx="17318">
                  <c:v>4.8410000000000002</c:v>
                </c:pt>
                <c:pt idx="17319">
                  <c:v>4.7960000000000003</c:v>
                </c:pt>
                <c:pt idx="17320">
                  <c:v>4.7130000000000001</c:v>
                </c:pt>
                <c:pt idx="17321">
                  <c:v>5.04</c:v>
                </c:pt>
                <c:pt idx="17322">
                  <c:v>4.9939999999999998</c:v>
                </c:pt>
                <c:pt idx="17323">
                  <c:v>4.907</c:v>
                </c:pt>
                <c:pt idx="17324">
                  <c:v>4.7590000000000003</c:v>
                </c:pt>
                <c:pt idx="17325">
                  <c:v>4.8410000000000002</c:v>
                </c:pt>
                <c:pt idx="17326">
                  <c:v>4.9089999999999998</c:v>
                </c:pt>
                <c:pt idx="17327">
                  <c:v>4.7549999999999955</c:v>
                </c:pt>
                <c:pt idx="17328">
                  <c:v>4.8539999999999965</c:v>
                </c:pt>
                <c:pt idx="17329">
                  <c:v>4.7469999999999999</c:v>
                </c:pt>
                <c:pt idx="17330">
                  <c:v>4.6829999999999945</c:v>
                </c:pt>
                <c:pt idx="17331">
                  <c:v>4.7869999999999999</c:v>
                </c:pt>
                <c:pt idx="17332">
                  <c:v>4.7880000000000003</c:v>
                </c:pt>
                <c:pt idx="17333">
                  <c:v>4.6819999999999995</c:v>
                </c:pt>
                <c:pt idx="17334">
                  <c:v>4.758</c:v>
                </c:pt>
                <c:pt idx="17335">
                  <c:v>4.8529999999999927</c:v>
                </c:pt>
                <c:pt idx="17336">
                  <c:v>4.7050000000000001</c:v>
                </c:pt>
                <c:pt idx="17337">
                  <c:v>4.734</c:v>
                </c:pt>
                <c:pt idx="17338">
                  <c:v>4.7939999999999996</c:v>
                </c:pt>
                <c:pt idx="17339">
                  <c:v>4.6710000000000003</c:v>
                </c:pt>
                <c:pt idx="17340">
                  <c:v>4.6949999999999914</c:v>
                </c:pt>
                <c:pt idx="17341">
                  <c:v>4.6819999999999995</c:v>
                </c:pt>
                <c:pt idx="17342">
                  <c:v>4.5969999999999995</c:v>
                </c:pt>
                <c:pt idx="17343">
                  <c:v>4.58</c:v>
                </c:pt>
                <c:pt idx="17344">
                  <c:v>4.7219999999999995</c:v>
                </c:pt>
                <c:pt idx="17345">
                  <c:v>4.7839999999999998</c:v>
                </c:pt>
                <c:pt idx="17346">
                  <c:v>4.6749999999999945</c:v>
                </c:pt>
                <c:pt idx="17347">
                  <c:v>4.7069999999999999</c:v>
                </c:pt>
                <c:pt idx="17348">
                  <c:v>4.601</c:v>
                </c:pt>
                <c:pt idx="17349">
                  <c:v>5.04</c:v>
                </c:pt>
                <c:pt idx="17350">
                  <c:v>4.7669999999999995</c:v>
                </c:pt>
                <c:pt idx="17351">
                  <c:v>4.7239999999999975</c:v>
                </c:pt>
                <c:pt idx="17352">
                  <c:v>4.5880000000000001</c:v>
                </c:pt>
                <c:pt idx="17353">
                  <c:v>4.6479999999999926</c:v>
                </c:pt>
                <c:pt idx="17354">
                  <c:v>4.5720000000000001</c:v>
                </c:pt>
                <c:pt idx="17355">
                  <c:v>4.6269999999999945</c:v>
                </c:pt>
                <c:pt idx="17356">
                  <c:v>4.5049999999999955</c:v>
                </c:pt>
                <c:pt idx="17357">
                  <c:v>4.5369999999999999</c:v>
                </c:pt>
                <c:pt idx="17358">
                  <c:v>4.4660000000000002</c:v>
                </c:pt>
                <c:pt idx="17359">
                  <c:v>4.5369999999999999</c:v>
                </c:pt>
                <c:pt idx="17360">
                  <c:v>4.6259999999999915</c:v>
                </c:pt>
                <c:pt idx="17361">
                  <c:v>4.4909999999999997</c:v>
                </c:pt>
                <c:pt idx="17362">
                  <c:v>4.6639999999999926</c:v>
                </c:pt>
                <c:pt idx="17363">
                  <c:v>4.5659999999999945</c:v>
                </c:pt>
                <c:pt idx="17364">
                  <c:v>4.4939999999999998</c:v>
                </c:pt>
                <c:pt idx="17365">
                  <c:v>4.6119999999999965</c:v>
                </c:pt>
                <c:pt idx="17366">
                  <c:v>4.5289999999999955</c:v>
                </c:pt>
                <c:pt idx="17367">
                  <c:v>4.5939999999999985</c:v>
                </c:pt>
                <c:pt idx="17368">
                  <c:v>4.92</c:v>
                </c:pt>
                <c:pt idx="17369">
                  <c:v>4.4409999999999998</c:v>
                </c:pt>
                <c:pt idx="17370">
                  <c:v>4.5330000000000004</c:v>
                </c:pt>
                <c:pt idx="17371">
                  <c:v>4.5720000000000001</c:v>
                </c:pt>
                <c:pt idx="17372">
                  <c:v>4.5380000000000003</c:v>
                </c:pt>
                <c:pt idx="17373">
                  <c:v>4.4450000000000003</c:v>
                </c:pt>
                <c:pt idx="17374">
                  <c:v>4.4249999999999945</c:v>
                </c:pt>
                <c:pt idx="17375">
                  <c:v>4.484</c:v>
                </c:pt>
                <c:pt idx="17376">
                  <c:v>4.5709999999999997</c:v>
                </c:pt>
                <c:pt idx="17377">
                  <c:v>4.4489999999999998</c:v>
                </c:pt>
                <c:pt idx="17378">
                  <c:v>4.5350000000000001</c:v>
                </c:pt>
                <c:pt idx="17379">
                  <c:v>4.4720000000000004</c:v>
                </c:pt>
                <c:pt idx="17380">
                  <c:v>5.218</c:v>
                </c:pt>
                <c:pt idx="17381">
                  <c:v>4.6919999999999975</c:v>
                </c:pt>
                <c:pt idx="17382">
                  <c:v>4.5219999999999985</c:v>
                </c:pt>
                <c:pt idx="17383">
                  <c:v>4.4989999999999997</c:v>
                </c:pt>
                <c:pt idx="17384">
                  <c:v>4.3689999999999927</c:v>
                </c:pt>
                <c:pt idx="17385">
                  <c:v>4.53</c:v>
                </c:pt>
                <c:pt idx="17386">
                  <c:v>4.593</c:v>
                </c:pt>
                <c:pt idx="17387">
                  <c:v>4.452</c:v>
                </c:pt>
                <c:pt idx="17388">
                  <c:v>4.4260000000000002</c:v>
                </c:pt>
                <c:pt idx="17389">
                  <c:v>4.5039999999999996</c:v>
                </c:pt>
                <c:pt idx="17390">
                  <c:v>4.46</c:v>
                </c:pt>
                <c:pt idx="17391">
                  <c:v>4.508</c:v>
                </c:pt>
                <c:pt idx="17392">
                  <c:v>4.5030000000000001</c:v>
                </c:pt>
                <c:pt idx="17393">
                  <c:v>4.5139999999999985</c:v>
                </c:pt>
                <c:pt idx="17394">
                  <c:v>4.4809999999999999</c:v>
                </c:pt>
                <c:pt idx="17395">
                  <c:v>4.5469999999999997</c:v>
                </c:pt>
                <c:pt idx="17396">
                  <c:v>4.4720000000000004</c:v>
                </c:pt>
                <c:pt idx="17397">
                  <c:v>4.5269999999999975</c:v>
                </c:pt>
                <c:pt idx="17398">
                  <c:v>4.4569999999999999</c:v>
                </c:pt>
                <c:pt idx="17399">
                  <c:v>4.7069999999999999</c:v>
                </c:pt>
                <c:pt idx="17400">
                  <c:v>4.3679999999999914</c:v>
                </c:pt>
                <c:pt idx="17401">
                  <c:v>4.5219999999999985</c:v>
                </c:pt>
                <c:pt idx="17402">
                  <c:v>4.601</c:v>
                </c:pt>
                <c:pt idx="17403">
                  <c:v>4.4160000000000004</c:v>
                </c:pt>
                <c:pt idx="17404">
                  <c:v>4.5219999999999985</c:v>
                </c:pt>
                <c:pt idx="17405">
                  <c:v>4.4589999999999996</c:v>
                </c:pt>
                <c:pt idx="17406">
                  <c:v>4.8179999999999916</c:v>
                </c:pt>
                <c:pt idx="17407">
                  <c:v>4.391</c:v>
                </c:pt>
                <c:pt idx="17408">
                  <c:v>4.4480000000000004</c:v>
                </c:pt>
                <c:pt idx="17409">
                  <c:v>4.4009999999999998</c:v>
                </c:pt>
                <c:pt idx="17410">
                  <c:v>4.4210000000000003</c:v>
                </c:pt>
                <c:pt idx="17411">
                  <c:v>4.415</c:v>
                </c:pt>
                <c:pt idx="17412">
                  <c:v>4.3629999999999933</c:v>
                </c:pt>
                <c:pt idx="17413">
                  <c:v>4.4729999999999999</c:v>
                </c:pt>
                <c:pt idx="17414">
                  <c:v>4.4809999999999999</c:v>
                </c:pt>
                <c:pt idx="17415">
                  <c:v>4.3939999999999975</c:v>
                </c:pt>
                <c:pt idx="17416">
                  <c:v>4.6219999999999946</c:v>
                </c:pt>
                <c:pt idx="17417">
                  <c:v>4.4889999999999999</c:v>
                </c:pt>
                <c:pt idx="17418">
                  <c:v>4.4180000000000001</c:v>
                </c:pt>
                <c:pt idx="17419">
                  <c:v>4.5019999999999998</c:v>
                </c:pt>
                <c:pt idx="17420">
                  <c:v>4.4749999999999996</c:v>
                </c:pt>
                <c:pt idx="17421">
                  <c:v>4.4660000000000002</c:v>
                </c:pt>
                <c:pt idx="17422">
                  <c:v>4.4969999999999999</c:v>
                </c:pt>
                <c:pt idx="17423">
                  <c:v>4.3369999999999997</c:v>
                </c:pt>
                <c:pt idx="17424">
                  <c:v>4.5439999999999996</c:v>
                </c:pt>
                <c:pt idx="17425">
                  <c:v>4.5720000000000001</c:v>
                </c:pt>
                <c:pt idx="17426">
                  <c:v>4.4550000000000001</c:v>
                </c:pt>
                <c:pt idx="17427">
                  <c:v>4.5139999999999985</c:v>
                </c:pt>
                <c:pt idx="17428">
                  <c:v>4.4459999999999997</c:v>
                </c:pt>
                <c:pt idx="17429">
                  <c:v>4.4219999999999997</c:v>
                </c:pt>
                <c:pt idx="17430">
                  <c:v>4.6349999999999945</c:v>
                </c:pt>
                <c:pt idx="17431">
                  <c:v>4.5269999999999975</c:v>
                </c:pt>
                <c:pt idx="17432">
                  <c:v>4.7080000000000002</c:v>
                </c:pt>
                <c:pt idx="17433">
                  <c:v>4.4370000000000003</c:v>
                </c:pt>
                <c:pt idx="17434">
                  <c:v>4.6159999999999917</c:v>
                </c:pt>
                <c:pt idx="17435">
                  <c:v>4.4610000000000003</c:v>
                </c:pt>
                <c:pt idx="17436">
                  <c:v>4.5359999999999996</c:v>
                </c:pt>
                <c:pt idx="17437">
                  <c:v>4.4859999999999998</c:v>
                </c:pt>
                <c:pt idx="17438">
                  <c:v>4.5730000000000004</c:v>
                </c:pt>
                <c:pt idx="17439">
                  <c:v>4.4909999999999997</c:v>
                </c:pt>
                <c:pt idx="17440">
                  <c:v>4.4459999999999997</c:v>
                </c:pt>
                <c:pt idx="17441">
                  <c:v>4.5199999999999996</c:v>
                </c:pt>
                <c:pt idx="17442">
                  <c:v>4.5969999999999995</c:v>
                </c:pt>
                <c:pt idx="17443">
                  <c:v>4.5539999999999985</c:v>
                </c:pt>
                <c:pt idx="17444">
                  <c:v>4.609</c:v>
                </c:pt>
                <c:pt idx="17445">
                  <c:v>4.5949999999999926</c:v>
                </c:pt>
                <c:pt idx="17446">
                  <c:v>4.4580000000000002</c:v>
                </c:pt>
                <c:pt idx="17447">
                  <c:v>4.5869999999999997</c:v>
                </c:pt>
                <c:pt idx="17448">
                  <c:v>4.492</c:v>
                </c:pt>
                <c:pt idx="17449">
                  <c:v>4.569</c:v>
                </c:pt>
                <c:pt idx="17450">
                  <c:v>4.6169999999999956</c:v>
                </c:pt>
                <c:pt idx="17451">
                  <c:v>4.6379999999999955</c:v>
                </c:pt>
                <c:pt idx="17452">
                  <c:v>4.484</c:v>
                </c:pt>
                <c:pt idx="17453">
                  <c:v>4.5579999999999945</c:v>
                </c:pt>
                <c:pt idx="17454">
                  <c:v>4.6129999999999933</c:v>
                </c:pt>
                <c:pt idx="17455">
                  <c:v>4.5439999999999996</c:v>
                </c:pt>
                <c:pt idx="17456">
                  <c:v>4.5949999999999926</c:v>
                </c:pt>
                <c:pt idx="17457">
                  <c:v>4.6760000000000002</c:v>
                </c:pt>
                <c:pt idx="17458">
                  <c:v>4.7080000000000002</c:v>
                </c:pt>
                <c:pt idx="17459">
                  <c:v>4.6939999999999955</c:v>
                </c:pt>
                <c:pt idx="17460">
                  <c:v>4.5</c:v>
                </c:pt>
                <c:pt idx="17461">
                  <c:v>4.5819999999999999</c:v>
                </c:pt>
                <c:pt idx="17462">
                  <c:v>4.6719999999999997</c:v>
                </c:pt>
                <c:pt idx="17463">
                  <c:v>4.6719999999999997</c:v>
                </c:pt>
                <c:pt idx="17464">
                  <c:v>4.5759999999999996</c:v>
                </c:pt>
                <c:pt idx="17465">
                  <c:v>4.6749999999999945</c:v>
                </c:pt>
                <c:pt idx="17466">
                  <c:v>4.6429999999999945</c:v>
                </c:pt>
                <c:pt idx="17467">
                  <c:v>4.6449999999999916</c:v>
                </c:pt>
                <c:pt idx="17468">
                  <c:v>4.5839999999999996</c:v>
                </c:pt>
                <c:pt idx="17469">
                  <c:v>4.5709999999999997</c:v>
                </c:pt>
                <c:pt idx="17470">
                  <c:v>4.6369999999999996</c:v>
                </c:pt>
                <c:pt idx="17471">
                  <c:v>4.7050000000000001</c:v>
                </c:pt>
                <c:pt idx="17472">
                  <c:v>4.6890000000000001</c:v>
                </c:pt>
                <c:pt idx="17473">
                  <c:v>4.7</c:v>
                </c:pt>
                <c:pt idx="17474">
                  <c:v>4.7130000000000001</c:v>
                </c:pt>
                <c:pt idx="17475">
                  <c:v>4.6819999999999995</c:v>
                </c:pt>
                <c:pt idx="17476">
                  <c:v>4.6390000000000002</c:v>
                </c:pt>
                <c:pt idx="17477">
                  <c:v>4.6989999999999945</c:v>
                </c:pt>
                <c:pt idx="17478">
                  <c:v>4.6609999999999916</c:v>
                </c:pt>
                <c:pt idx="17479">
                  <c:v>4.5939999999999985</c:v>
                </c:pt>
                <c:pt idx="17480">
                  <c:v>4.6669999999999945</c:v>
                </c:pt>
                <c:pt idx="17481">
                  <c:v>4.6979999999999933</c:v>
                </c:pt>
                <c:pt idx="17482">
                  <c:v>4.7669999999999995</c:v>
                </c:pt>
                <c:pt idx="17483">
                  <c:v>4.6479999999999926</c:v>
                </c:pt>
                <c:pt idx="17484">
                  <c:v>4.6849999999999916</c:v>
                </c:pt>
                <c:pt idx="17485">
                  <c:v>4.7480000000000002</c:v>
                </c:pt>
                <c:pt idx="17486">
                  <c:v>4.7229999999999945</c:v>
                </c:pt>
                <c:pt idx="17487">
                  <c:v>4.9080000000000004</c:v>
                </c:pt>
                <c:pt idx="17488">
                  <c:v>4.766</c:v>
                </c:pt>
                <c:pt idx="17489">
                  <c:v>4.673</c:v>
                </c:pt>
                <c:pt idx="17490">
                  <c:v>4.7720000000000002</c:v>
                </c:pt>
                <c:pt idx="17491">
                  <c:v>4.6649999999999885</c:v>
                </c:pt>
                <c:pt idx="17492">
                  <c:v>4.7409999999999997</c:v>
                </c:pt>
                <c:pt idx="17493">
                  <c:v>4.75</c:v>
                </c:pt>
                <c:pt idx="17494">
                  <c:v>4.9509999999999996</c:v>
                </c:pt>
                <c:pt idx="17495">
                  <c:v>4.6739999999999995</c:v>
                </c:pt>
                <c:pt idx="17496">
                  <c:v>4.758</c:v>
                </c:pt>
                <c:pt idx="17497">
                  <c:v>4.6899999999999995</c:v>
                </c:pt>
                <c:pt idx="17498">
                  <c:v>4.7539999999999996</c:v>
                </c:pt>
                <c:pt idx="17499">
                  <c:v>4.7139999999999995</c:v>
                </c:pt>
                <c:pt idx="17500">
                  <c:v>4.7460000000000004</c:v>
                </c:pt>
                <c:pt idx="17501">
                  <c:v>4.7859999999999996</c:v>
                </c:pt>
                <c:pt idx="17502">
                  <c:v>4.8279999999999914</c:v>
                </c:pt>
                <c:pt idx="17503">
                  <c:v>4.7190000000000003</c:v>
                </c:pt>
                <c:pt idx="17504">
                  <c:v>4.8139999999999965</c:v>
                </c:pt>
                <c:pt idx="17505">
                  <c:v>4.6790000000000003</c:v>
                </c:pt>
                <c:pt idx="17506">
                  <c:v>4.7210000000000001</c:v>
                </c:pt>
                <c:pt idx="17507">
                  <c:v>4.6310000000000002</c:v>
                </c:pt>
                <c:pt idx="17508">
                  <c:v>4.835</c:v>
                </c:pt>
                <c:pt idx="17509">
                  <c:v>4.734</c:v>
                </c:pt>
                <c:pt idx="17510">
                  <c:v>4.7990000000000004</c:v>
                </c:pt>
                <c:pt idx="17511">
                  <c:v>4.7919999999999998</c:v>
                </c:pt>
                <c:pt idx="17512">
                  <c:v>4.806</c:v>
                </c:pt>
                <c:pt idx="17513">
                  <c:v>4.7699999999999996</c:v>
                </c:pt>
                <c:pt idx="17514">
                  <c:v>4.9509999999999996</c:v>
                </c:pt>
                <c:pt idx="17515">
                  <c:v>4.7770000000000001</c:v>
                </c:pt>
                <c:pt idx="17516">
                  <c:v>4.9139999999999997</c:v>
                </c:pt>
                <c:pt idx="17517">
                  <c:v>4.8029999999999955</c:v>
                </c:pt>
                <c:pt idx="17518">
                  <c:v>4.8659999999999917</c:v>
                </c:pt>
                <c:pt idx="17519">
                  <c:v>4.7960000000000003</c:v>
                </c:pt>
                <c:pt idx="17520">
                  <c:v>4.8559999999999945</c:v>
                </c:pt>
                <c:pt idx="17521">
                  <c:v>5.0030000000000001</c:v>
                </c:pt>
                <c:pt idx="17522">
                  <c:v>4.8949999999999916</c:v>
                </c:pt>
                <c:pt idx="17523">
                  <c:v>4.9960000000000004</c:v>
                </c:pt>
                <c:pt idx="17524">
                  <c:v>5.1139999999999946</c:v>
                </c:pt>
                <c:pt idx="17525">
                  <c:v>4.8959999999999955</c:v>
                </c:pt>
                <c:pt idx="17526">
                  <c:v>5.0039999999999996</c:v>
                </c:pt>
                <c:pt idx="17527">
                  <c:v>4.8149999999999933</c:v>
                </c:pt>
                <c:pt idx="17528">
                  <c:v>4.8319999999999999</c:v>
                </c:pt>
                <c:pt idx="17529">
                  <c:v>4.8339999999999996</c:v>
                </c:pt>
                <c:pt idx="17530">
                  <c:v>4.9619999999999997</c:v>
                </c:pt>
                <c:pt idx="17531">
                  <c:v>4.843</c:v>
                </c:pt>
                <c:pt idx="17532">
                  <c:v>5.0490000000000004</c:v>
                </c:pt>
                <c:pt idx="17533">
                  <c:v>5.0289999999999955</c:v>
                </c:pt>
                <c:pt idx="17534">
                  <c:v>4.9580000000000002</c:v>
                </c:pt>
                <c:pt idx="17535">
                  <c:v>4.8819999999999997</c:v>
                </c:pt>
                <c:pt idx="17536">
                  <c:v>4.8319999999999999</c:v>
                </c:pt>
                <c:pt idx="17537">
                  <c:v>4.9340000000000002</c:v>
                </c:pt>
                <c:pt idx="17538">
                  <c:v>4.9320000000000004</c:v>
                </c:pt>
                <c:pt idx="17539">
                  <c:v>5.0209999999999955</c:v>
                </c:pt>
                <c:pt idx="17540">
                  <c:v>4.9329999999999998</c:v>
                </c:pt>
                <c:pt idx="17541">
                  <c:v>4.9870000000000001</c:v>
                </c:pt>
                <c:pt idx="17542">
                  <c:v>5.0510000000000002</c:v>
                </c:pt>
                <c:pt idx="17543">
                  <c:v>4.9630000000000001</c:v>
                </c:pt>
                <c:pt idx="17544">
                  <c:v>4.9649999999999945</c:v>
                </c:pt>
                <c:pt idx="17545">
                  <c:v>5.0269999999999975</c:v>
                </c:pt>
                <c:pt idx="17546">
                  <c:v>4.9690000000000003</c:v>
                </c:pt>
                <c:pt idx="17547">
                  <c:v>4.8760000000000003</c:v>
                </c:pt>
                <c:pt idx="17548">
                  <c:v>5.109</c:v>
                </c:pt>
                <c:pt idx="17549">
                  <c:v>4.8689999999999927</c:v>
                </c:pt>
                <c:pt idx="17550">
                  <c:v>4.9359999999999999</c:v>
                </c:pt>
                <c:pt idx="17551">
                  <c:v>4.9560000000000004</c:v>
                </c:pt>
                <c:pt idx="17552">
                  <c:v>5.03</c:v>
                </c:pt>
                <c:pt idx="17553">
                  <c:v>4.9850000000000003</c:v>
                </c:pt>
                <c:pt idx="17554">
                  <c:v>4.91</c:v>
                </c:pt>
                <c:pt idx="17555">
                  <c:v>5.0019999999999998</c:v>
                </c:pt>
                <c:pt idx="17556">
                  <c:v>5.0190000000000001</c:v>
                </c:pt>
                <c:pt idx="17557">
                  <c:v>5.1539999999999955</c:v>
                </c:pt>
                <c:pt idx="17558">
                  <c:v>5.0369999999999999</c:v>
                </c:pt>
                <c:pt idx="17559">
                  <c:v>5.1479999999999926</c:v>
                </c:pt>
                <c:pt idx="17560">
                  <c:v>5.2110000000000003</c:v>
                </c:pt>
                <c:pt idx="17561">
                  <c:v>5.1289999999999916</c:v>
                </c:pt>
                <c:pt idx="17562">
                  <c:v>5.0449999999999955</c:v>
                </c:pt>
                <c:pt idx="17563">
                  <c:v>5.093</c:v>
                </c:pt>
                <c:pt idx="17564">
                  <c:v>5.0110000000000001</c:v>
                </c:pt>
                <c:pt idx="17565">
                  <c:v>5.1039999999999965</c:v>
                </c:pt>
                <c:pt idx="17566">
                  <c:v>5.0709999999999997</c:v>
                </c:pt>
                <c:pt idx="17567">
                  <c:v>5.0659999999999945</c:v>
                </c:pt>
                <c:pt idx="17568">
                  <c:v>5.4420000000000002</c:v>
                </c:pt>
                <c:pt idx="17569">
                  <c:v>5.0380000000000003</c:v>
                </c:pt>
                <c:pt idx="17570">
                  <c:v>5.0249999999999932</c:v>
                </c:pt>
                <c:pt idx="17571">
                  <c:v>5.1379999999999955</c:v>
                </c:pt>
                <c:pt idx="17572">
                  <c:v>5.2350000000000003</c:v>
                </c:pt>
                <c:pt idx="17573">
                  <c:v>5.1549999999999914</c:v>
                </c:pt>
                <c:pt idx="17574">
                  <c:v>5.173</c:v>
                </c:pt>
                <c:pt idx="17575">
                  <c:v>5.2869999999999999</c:v>
                </c:pt>
                <c:pt idx="17576">
                  <c:v>5.1819999999999995</c:v>
                </c:pt>
                <c:pt idx="17577">
                  <c:v>5.2080000000000002</c:v>
                </c:pt>
                <c:pt idx="17578">
                  <c:v>5.03</c:v>
                </c:pt>
                <c:pt idx="17579">
                  <c:v>5.1390000000000002</c:v>
                </c:pt>
                <c:pt idx="17580">
                  <c:v>5.0449999999999955</c:v>
                </c:pt>
                <c:pt idx="17581">
                  <c:v>5.1249999999999885</c:v>
                </c:pt>
                <c:pt idx="17582">
                  <c:v>5.22</c:v>
                </c:pt>
                <c:pt idx="17583">
                  <c:v>5.1179999999999914</c:v>
                </c:pt>
                <c:pt idx="17584">
                  <c:v>5.1199999999999966</c:v>
                </c:pt>
                <c:pt idx="17585">
                  <c:v>5.1119999999999965</c:v>
                </c:pt>
                <c:pt idx="17586">
                  <c:v>5.0939999999999985</c:v>
                </c:pt>
                <c:pt idx="17587">
                  <c:v>5.28</c:v>
                </c:pt>
                <c:pt idx="17588">
                  <c:v>5.1269999999999945</c:v>
                </c:pt>
                <c:pt idx="17589">
                  <c:v>5.1719999999999997</c:v>
                </c:pt>
                <c:pt idx="17590">
                  <c:v>5.1949999999999914</c:v>
                </c:pt>
                <c:pt idx="17591">
                  <c:v>5.0949999999999926</c:v>
                </c:pt>
                <c:pt idx="17592">
                  <c:v>5.3279999999999914</c:v>
                </c:pt>
                <c:pt idx="17593">
                  <c:v>5.1989999999999945</c:v>
                </c:pt>
                <c:pt idx="17594">
                  <c:v>5.3339999999999996</c:v>
                </c:pt>
                <c:pt idx="17595">
                  <c:v>5.0810000000000004</c:v>
                </c:pt>
                <c:pt idx="17596">
                  <c:v>5.1899999999999995</c:v>
                </c:pt>
                <c:pt idx="17597">
                  <c:v>5.0949999999999926</c:v>
                </c:pt>
                <c:pt idx="17598">
                  <c:v>5.1459999999999955</c:v>
                </c:pt>
                <c:pt idx="17599">
                  <c:v>5.1419999999999995</c:v>
                </c:pt>
                <c:pt idx="17600">
                  <c:v>5.3179999999999916</c:v>
                </c:pt>
                <c:pt idx="17601">
                  <c:v>5.173</c:v>
                </c:pt>
                <c:pt idx="17602">
                  <c:v>5.0999999999999996</c:v>
                </c:pt>
                <c:pt idx="17603">
                  <c:v>5.1029999999999927</c:v>
                </c:pt>
                <c:pt idx="17604">
                  <c:v>5.2</c:v>
                </c:pt>
                <c:pt idx="17605">
                  <c:v>5.1459999999999955</c:v>
                </c:pt>
                <c:pt idx="17606">
                  <c:v>5.1819999999999995</c:v>
                </c:pt>
                <c:pt idx="17607">
                  <c:v>5.1829999999999945</c:v>
                </c:pt>
                <c:pt idx="17608">
                  <c:v>5.2510000000000003</c:v>
                </c:pt>
                <c:pt idx="17609">
                  <c:v>5.3719999999999999</c:v>
                </c:pt>
                <c:pt idx="17610">
                  <c:v>5.29</c:v>
                </c:pt>
                <c:pt idx="17611">
                  <c:v>5.3149999999999933</c:v>
                </c:pt>
                <c:pt idx="17612">
                  <c:v>5.18</c:v>
                </c:pt>
                <c:pt idx="17613">
                  <c:v>5.077</c:v>
                </c:pt>
                <c:pt idx="17614">
                  <c:v>5.1859999999999955</c:v>
                </c:pt>
                <c:pt idx="17615">
                  <c:v>5.2709999999999999</c:v>
                </c:pt>
                <c:pt idx="17616">
                  <c:v>5.1669999999999945</c:v>
                </c:pt>
                <c:pt idx="17617">
                  <c:v>5.1360000000000001</c:v>
                </c:pt>
                <c:pt idx="17618">
                  <c:v>5.1569999999999965</c:v>
                </c:pt>
                <c:pt idx="17619">
                  <c:v>5.1289999999999916</c:v>
                </c:pt>
                <c:pt idx="17620">
                  <c:v>5.1049999999999933</c:v>
                </c:pt>
                <c:pt idx="17621">
                  <c:v>5.1779999999999955</c:v>
                </c:pt>
                <c:pt idx="17622">
                  <c:v>5.1899999999999995</c:v>
                </c:pt>
                <c:pt idx="17623">
                  <c:v>5.3119999999999985</c:v>
                </c:pt>
                <c:pt idx="17624">
                  <c:v>5.2089999999999996</c:v>
                </c:pt>
                <c:pt idx="17625">
                  <c:v>5.1669999999999945</c:v>
                </c:pt>
                <c:pt idx="17626">
                  <c:v>5.1079999999999917</c:v>
                </c:pt>
                <c:pt idx="17627">
                  <c:v>5.1319999999999997</c:v>
                </c:pt>
                <c:pt idx="17628">
                  <c:v>5.33</c:v>
                </c:pt>
                <c:pt idx="17629">
                  <c:v>5.0869999999999997</c:v>
                </c:pt>
                <c:pt idx="17630">
                  <c:v>5.1269999999999945</c:v>
                </c:pt>
                <c:pt idx="17631">
                  <c:v>5.1239999999999917</c:v>
                </c:pt>
                <c:pt idx="17632">
                  <c:v>5.0969999999999995</c:v>
                </c:pt>
                <c:pt idx="17633">
                  <c:v>5.141</c:v>
                </c:pt>
                <c:pt idx="17634">
                  <c:v>5.1529999999999916</c:v>
                </c:pt>
                <c:pt idx="17635">
                  <c:v>5.1349999999999945</c:v>
                </c:pt>
                <c:pt idx="17636">
                  <c:v>5.0979999999999945</c:v>
                </c:pt>
                <c:pt idx="17637">
                  <c:v>5.0780000000000003</c:v>
                </c:pt>
                <c:pt idx="17638">
                  <c:v>5.2069999999999999</c:v>
                </c:pt>
                <c:pt idx="17639">
                  <c:v>5.2060000000000004</c:v>
                </c:pt>
                <c:pt idx="17640">
                  <c:v>5.1219999999999946</c:v>
                </c:pt>
                <c:pt idx="17641">
                  <c:v>5.181</c:v>
                </c:pt>
                <c:pt idx="17642">
                  <c:v>5.1469999999999985</c:v>
                </c:pt>
                <c:pt idx="17643">
                  <c:v>5.1119999999999965</c:v>
                </c:pt>
                <c:pt idx="17644">
                  <c:v>4.9669999999999996</c:v>
                </c:pt>
                <c:pt idx="17645">
                  <c:v>5.016</c:v>
                </c:pt>
                <c:pt idx="17646">
                  <c:v>5.2</c:v>
                </c:pt>
                <c:pt idx="17647">
                  <c:v>5.1139999999999946</c:v>
                </c:pt>
                <c:pt idx="17648">
                  <c:v>5.03</c:v>
                </c:pt>
                <c:pt idx="17649">
                  <c:v>5.101</c:v>
                </c:pt>
                <c:pt idx="17650">
                  <c:v>5.0839999999999996</c:v>
                </c:pt>
                <c:pt idx="17651">
                  <c:v>5.0709999999999997</c:v>
                </c:pt>
                <c:pt idx="17652">
                  <c:v>5.0860000000000003</c:v>
                </c:pt>
                <c:pt idx="17653">
                  <c:v>4.9950000000000001</c:v>
                </c:pt>
                <c:pt idx="17654">
                  <c:v>5.0469999999999997</c:v>
                </c:pt>
                <c:pt idx="17655">
                  <c:v>5.0750000000000002</c:v>
                </c:pt>
                <c:pt idx="17656">
                  <c:v>5.0960000000000001</c:v>
                </c:pt>
                <c:pt idx="17657">
                  <c:v>5.1079999999999917</c:v>
                </c:pt>
                <c:pt idx="17658">
                  <c:v>4.99</c:v>
                </c:pt>
                <c:pt idx="17659">
                  <c:v>4.9720000000000004</c:v>
                </c:pt>
                <c:pt idx="17660">
                  <c:v>4.9450000000000003</c:v>
                </c:pt>
                <c:pt idx="17661">
                  <c:v>4.9829999999999997</c:v>
                </c:pt>
                <c:pt idx="17662">
                  <c:v>5.1869999999999985</c:v>
                </c:pt>
                <c:pt idx="17663">
                  <c:v>5.0259999999999945</c:v>
                </c:pt>
                <c:pt idx="17664">
                  <c:v>4.9119999999999999</c:v>
                </c:pt>
                <c:pt idx="17665">
                  <c:v>5.3169999999999975</c:v>
                </c:pt>
                <c:pt idx="17666">
                  <c:v>5.1179999999999914</c:v>
                </c:pt>
                <c:pt idx="17667">
                  <c:v>4.9470000000000001</c:v>
                </c:pt>
                <c:pt idx="17668">
                  <c:v>4.8599999999999985</c:v>
                </c:pt>
                <c:pt idx="17669">
                  <c:v>5.0419999999999998</c:v>
                </c:pt>
                <c:pt idx="17670">
                  <c:v>4.8959999999999955</c:v>
                </c:pt>
                <c:pt idx="17671">
                  <c:v>5.0259999999999945</c:v>
                </c:pt>
                <c:pt idx="17672">
                  <c:v>4.9889999999999999</c:v>
                </c:pt>
                <c:pt idx="17673">
                  <c:v>5.0019999999999998</c:v>
                </c:pt>
                <c:pt idx="17674">
                  <c:v>4.9379999999999997</c:v>
                </c:pt>
                <c:pt idx="17675">
                  <c:v>4.9720000000000004</c:v>
                </c:pt>
                <c:pt idx="17676">
                  <c:v>4.9020000000000001</c:v>
                </c:pt>
                <c:pt idx="17677">
                  <c:v>4.992</c:v>
                </c:pt>
                <c:pt idx="17678">
                  <c:v>4.9020000000000001</c:v>
                </c:pt>
                <c:pt idx="17679">
                  <c:v>4.92</c:v>
                </c:pt>
                <c:pt idx="17680">
                  <c:v>4.8769999999999998</c:v>
                </c:pt>
                <c:pt idx="17681">
                  <c:v>4.83</c:v>
                </c:pt>
                <c:pt idx="17682">
                  <c:v>4.7939999999999996</c:v>
                </c:pt>
                <c:pt idx="17683">
                  <c:v>4.8090000000000002</c:v>
                </c:pt>
                <c:pt idx="17684">
                  <c:v>4.859</c:v>
                </c:pt>
                <c:pt idx="17685">
                  <c:v>4.91</c:v>
                </c:pt>
                <c:pt idx="17686">
                  <c:v>4.9340000000000002</c:v>
                </c:pt>
                <c:pt idx="17687">
                  <c:v>4.9359999999999999</c:v>
                </c:pt>
                <c:pt idx="17688">
                  <c:v>5.01</c:v>
                </c:pt>
                <c:pt idx="17689">
                  <c:v>4.9160000000000004</c:v>
                </c:pt>
                <c:pt idx="17690">
                  <c:v>4.8860000000000001</c:v>
                </c:pt>
                <c:pt idx="17691">
                  <c:v>4.931000000000008</c:v>
                </c:pt>
                <c:pt idx="17692">
                  <c:v>4.7859999999999996</c:v>
                </c:pt>
                <c:pt idx="17693">
                  <c:v>4.8469999999999995</c:v>
                </c:pt>
                <c:pt idx="17694">
                  <c:v>4.7830000000000004</c:v>
                </c:pt>
                <c:pt idx="17695">
                  <c:v>4.7969999999999997</c:v>
                </c:pt>
                <c:pt idx="17696">
                  <c:v>4.7610000000000001</c:v>
                </c:pt>
                <c:pt idx="17697">
                  <c:v>4.8169999999999975</c:v>
                </c:pt>
                <c:pt idx="17698">
                  <c:v>4.71</c:v>
                </c:pt>
                <c:pt idx="17699">
                  <c:v>4.72</c:v>
                </c:pt>
                <c:pt idx="17700">
                  <c:v>4.6719999999999997</c:v>
                </c:pt>
                <c:pt idx="17701">
                  <c:v>4.68</c:v>
                </c:pt>
                <c:pt idx="17702">
                  <c:v>4.6969999999999965</c:v>
                </c:pt>
                <c:pt idx="17703">
                  <c:v>4.7450000000000001</c:v>
                </c:pt>
                <c:pt idx="17704">
                  <c:v>4.758</c:v>
                </c:pt>
                <c:pt idx="17705">
                  <c:v>4.6360000000000001</c:v>
                </c:pt>
                <c:pt idx="17706">
                  <c:v>4.7750000000000004</c:v>
                </c:pt>
                <c:pt idx="17707">
                  <c:v>4.6339999999999995</c:v>
                </c:pt>
                <c:pt idx="17708">
                  <c:v>4.7720000000000002</c:v>
                </c:pt>
                <c:pt idx="17709">
                  <c:v>4.6479999999999926</c:v>
                </c:pt>
                <c:pt idx="17710">
                  <c:v>4.6119999999999965</c:v>
                </c:pt>
                <c:pt idx="17711">
                  <c:v>4.7839999999999998</c:v>
                </c:pt>
                <c:pt idx="17712">
                  <c:v>4.7110000000000003</c:v>
                </c:pt>
                <c:pt idx="17713">
                  <c:v>4.7130000000000001</c:v>
                </c:pt>
                <c:pt idx="17714">
                  <c:v>4.6749999999999945</c:v>
                </c:pt>
                <c:pt idx="17715">
                  <c:v>4.6019999999999985</c:v>
                </c:pt>
                <c:pt idx="17716">
                  <c:v>4.548</c:v>
                </c:pt>
                <c:pt idx="17717">
                  <c:v>0</c:v>
                </c:pt>
                <c:pt idx="17718">
                  <c:v>4.5639999999999965</c:v>
                </c:pt>
                <c:pt idx="17719">
                  <c:v>4.5199999999999996</c:v>
                </c:pt>
                <c:pt idx="17720">
                  <c:v>4.5209999999999955</c:v>
                </c:pt>
                <c:pt idx="17721">
                  <c:v>4.532</c:v>
                </c:pt>
                <c:pt idx="17722">
                  <c:v>4.6079999999999917</c:v>
                </c:pt>
                <c:pt idx="17723">
                  <c:v>4.7300000000000004</c:v>
                </c:pt>
                <c:pt idx="17724">
                  <c:v>4.8</c:v>
                </c:pt>
                <c:pt idx="17725">
                  <c:v>4.5529999999999955</c:v>
                </c:pt>
                <c:pt idx="17726">
                  <c:v>4.6369999999999996</c:v>
                </c:pt>
                <c:pt idx="17727">
                  <c:v>4.4700000000000024</c:v>
                </c:pt>
                <c:pt idx="17728">
                  <c:v>4.54</c:v>
                </c:pt>
                <c:pt idx="17729">
                  <c:v>4.5</c:v>
                </c:pt>
                <c:pt idx="17730">
                  <c:v>4.6179999999999914</c:v>
                </c:pt>
                <c:pt idx="17731">
                  <c:v>4.5010000000000003</c:v>
                </c:pt>
                <c:pt idx="17732">
                  <c:v>4.6119999999999965</c:v>
                </c:pt>
                <c:pt idx="17733">
                  <c:v>4.5579999999999945</c:v>
                </c:pt>
                <c:pt idx="17734">
                  <c:v>4.4509999999999996</c:v>
                </c:pt>
                <c:pt idx="17735">
                  <c:v>4.4239999999999995</c:v>
                </c:pt>
                <c:pt idx="17736">
                  <c:v>4.6069999999999975</c:v>
                </c:pt>
                <c:pt idx="17737">
                  <c:v>4.5639999999999965</c:v>
                </c:pt>
                <c:pt idx="17738">
                  <c:v>4.5119999999999996</c:v>
                </c:pt>
                <c:pt idx="17739">
                  <c:v>4.5179999999999945</c:v>
                </c:pt>
                <c:pt idx="17740">
                  <c:v>4.532</c:v>
                </c:pt>
                <c:pt idx="17741">
                  <c:v>4.3769999999999998</c:v>
                </c:pt>
                <c:pt idx="17742">
                  <c:v>4.492</c:v>
                </c:pt>
                <c:pt idx="17743">
                  <c:v>4.46</c:v>
                </c:pt>
                <c:pt idx="17744">
                  <c:v>4.548</c:v>
                </c:pt>
                <c:pt idx="17745">
                  <c:v>4.5890000000000004</c:v>
                </c:pt>
                <c:pt idx="17746">
                  <c:v>4.38</c:v>
                </c:pt>
                <c:pt idx="17747">
                  <c:v>4.4409999999999998</c:v>
                </c:pt>
                <c:pt idx="17748">
                  <c:v>4.5629999999999926</c:v>
                </c:pt>
                <c:pt idx="17749">
                  <c:v>4.4239999999999995</c:v>
                </c:pt>
                <c:pt idx="17750">
                  <c:v>4.49</c:v>
                </c:pt>
                <c:pt idx="17751">
                  <c:v>4.59</c:v>
                </c:pt>
                <c:pt idx="17752">
                  <c:v>4.4080000000000004</c:v>
                </c:pt>
                <c:pt idx="17753">
                  <c:v>4.4589999999999996</c:v>
                </c:pt>
                <c:pt idx="17754">
                  <c:v>4.4619999999999997</c:v>
                </c:pt>
                <c:pt idx="17755">
                  <c:v>4.3719999999999999</c:v>
                </c:pt>
                <c:pt idx="17756">
                  <c:v>4.5720000000000001</c:v>
                </c:pt>
                <c:pt idx="17757">
                  <c:v>4.3199999999999985</c:v>
                </c:pt>
                <c:pt idx="17758">
                  <c:v>4.431000000000008</c:v>
                </c:pt>
                <c:pt idx="17759">
                  <c:v>4.6189999999999927</c:v>
                </c:pt>
                <c:pt idx="17760">
                  <c:v>4.5419999999999998</c:v>
                </c:pt>
                <c:pt idx="17761">
                  <c:v>4.2910000000000004</c:v>
                </c:pt>
                <c:pt idx="17762">
                  <c:v>4.4610000000000003</c:v>
                </c:pt>
                <c:pt idx="17763">
                  <c:v>4.452</c:v>
                </c:pt>
                <c:pt idx="17764">
                  <c:v>4.5510000000000002</c:v>
                </c:pt>
                <c:pt idx="17765">
                  <c:v>4.399</c:v>
                </c:pt>
                <c:pt idx="17766">
                  <c:v>4.3939999999999975</c:v>
                </c:pt>
                <c:pt idx="17767">
                  <c:v>4.4130000000000003</c:v>
                </c:pt>
                <c:pt idx="17768">
                  <c:v>4.4320000000000004</c:v>
                </c:pt>
                <c:pt idx="17769">
                  <c:v>4.3769999999999998</c:v>
                </c:pt>
                <c:pt idx="17770">
                  <c:v>4.3789999999999996</c:v>
                </c:pt>
                <c:pt idx="17771">
                  <c:v>4.4560000000000004</c:v>
                </c:pt>
                <c:pt idx="17772">
                  <c:v>4.3649999999999913</c:v>
                </c:pt>
                <c:pt idx="17773">
                  <c:v>4.6109999999999927</c:v>
                </c:pt>
                <c:pt idx="17774">
                  <c:v>4.4420000000000002</c:v>
                </c:pt>
                <c:pt idx="17775">
                  <c:v>4.4329999999999998</c:v>
                </c:pt>
                <c:pt idx="17776">
                  <c:v>4.4349999999999996</c:v>
                </c:pt>
                <c:pt idx="17777">
                  <c:v>4.5430000000000001</c:v>
                </c:pt>
                <c:pt idx="17778">
                  <c:v>4.484</c:v>
                </c:pt>
                <c:pt idx="17779">
                  <c:v>4.5659999999999945</c:v>
                </c:pt>
                <c:pt idx="17780">
                  <c:v>4.4930000000000003</c:v>
                </c:pt>
                <c:pt idx="17781">
                  <c:v>4.4509999999999996</c:v>
                </c:pt>
                <c:pt idx="17782">
                  <c:v>4.38</c:v>
                </c:pt>
                <c:pt idx="17783">
                  <c:v>4.46</c:v>
                </c:pt>
                <c:pt idx="17784">
                  <c:v>4.5149999999999926</c:v>
                </c:pt>
                <c:pt idx="17785">
                  <c:v>4.6839999999999975</c:v>
                </c:pt>
                <c:pt idx="17786">
                  <c:v>4.5519999999999996</c:v>
                </c:pt>
                <c:pt idx="17787">
                  <c:v>4.3719999999999999</c:v>
                </c:pt>
                <c:pt idx="17788">
                  <c:v>4.5309999999999997</c:v>
                </c:pt>
                <c:pt idx="17789">
                  <c:v>4.5110000000000001</c:v>
                </c:pt>
                <c:pt idx="17790">
                  <c:v>4.484</c:v>
                </c:pt>
                <c:pt idx="17791">
                  <c:v>4.3919999999999995</c:v>
                </c:pt>
                <c:pt idx="17792">
                  <c:v>4.4530000000000003</c:v>
                </c:pt>
                <c:pt idx="17793">
                  <c:v>4.5469999999999997</c:v>
                </c:pt>
                <c:pt idx="17794">
                  <c:v>4.5960000000000001</c:v>
                </c:pt>
                <c:pt idx="17795">
                  <c:v>4.5239999999999965</c:v>
                </c:pt>
                <c:pt idx="17796">
                  <c:v>4.484</c:v>
                </c:pt>
                <c:pt idx="17797">
                  <c:v>4.7089999999999996</c:v>
                </c:pt>
                <c:pt idx="17798">
                  <c:v>4.5149999999999926</c:v>
                </c:pt>
                <c:pt idx="17799">
                  <c:v>4.601</c:v>
                </c:pt>
                <c:pt idx="17800">
                  <c:v>4.5819999999999999</c:v>
                </c:pt>
                <c:pt idx="17801">
                  <c:v>4.5460000000000003</c:v>
                </c:pt>
                <c:pt idx="17802">
                  <c:v>4.4980000000000002</c:v>
                </c:pt>
                <c:pt idx="17803">
                  <c:v>4.4880000000000004</c:v>
                </c:pt>
                <c:pt idx="17804">
                  <c:v>4.58</c:v>
                </c:pt>
                <c:pt idx="17805">
                  <c:v>4.6079999999999917</c:v>
                </c:pt>
                <c:pt idx="17806">
                  <c:v>0</c:v>
                </c:pt>
                <c:pt idx="17807">
                  <c:v>4.4429999999999996</c:v>
                </c:pt>
                <c:pt idx="17808">
                  <c:v>4.5119999999999996</c:v>
                </c:pt>
                <c:pt idx="17809">
                  <c:v>4.5060000000000002</c:v>
                </c:pt>
                <c:pt idx="17810">
                  <c:v>4.4749999999999996</c:v>
                </c:pt>
                <c:pt idx="17811">
                  <c:v>4.6139999999999946</c:v>
                </c:pt>
                <c:pt idx="17812">
                  <c:v>4.5679999999999916</c:v>
                </c:pt>
                <c:pt idx="17813">
                  <c:v>4.5890000000000004</c:v>
                </c:pt>
                <c:pt idx="17814">
                  <c:v>4.6189999999999927</c:v>
                </c:pt>
                <c:pt idx="17815">
                  <c:v>4.4700000000000024</c:v>
                </c:pt>
                <c:pt idx="17816">
                  <c:v>4.5259999999999945</c:v>
                </c:pt>
                <c:pt idx="17817">
                  <c:v>4.5179999999999945</c:v>
                </c:pt>
                <c:pt idx="17818">
                  <c:v>4.5750000000000002</c:v>
                </c:pt>
                <c:pt idx="17819">
                  <c:v>4.5439999999999996</c:v>
                </c:pt>
                <c:pt idx="17820">
                  <c:v>4.7009999999999996</c:v>
                </c:pt>
                <c:pt idx="17821">
                  <c:v>4.5880000000000001</c:v>
                </c:pt>
                <c:pt idx="17822">
                  <c:v>4.5369999999999999</c:v>
                </c:pt>
                <c:pt idx="17823">
                  <c:v>4.68</c:v>
                </c:pt>
                <c:pt idx="17824">
                  <c:v>4.5449999999999955</c:v>
                </c:pt>
                <c:pt idx="17825">
                  <c:v>4.4969999999999999</c:v>
                </c:pt>
                <c:pt idx="17826">
                  <c:v>4.5819999999999999</c:v>
                </c:pt>
                <c:pt idx="17827">
                  <c:v>4.7889999999999997</c:v>
                </c:pt>
                <c:pt idx="17828">
                  <c:v>4.5629999999999926</c:v>
                </c:pt>
                <c:pt idx="17829">
                  <c:v>4.6369999999999996</c:v>
                </c:pt>
                <c:pt idx="17830">
                  <c:v>4.6319999999999997</c:v>
                </c:pt>
                <c:pt idx="17831">
                  <c:v>4.601</c:v>
                </c:pt>
                <c:pt idx="17832">
                  <c:v>4.67</c:v>
                </c:pt>
                <c:pt idx="17833">
                  <c:v>4.5669999999999975</c:v>
                </c:pt>
                <c:pt idx="17834">
                  <c:v>4.5890000000000004</c:v>
                </c:pt>
                <c:pt idx="17835">
                  <c:v>4.6939999999999955</c:v>
                </c:pt>
                <c:pt idx="17836">
                  <c:v>4.6029999999999927</c:v>
                </c:pt>
                <c:pt idx="17837">
                  <c:v>4.516</c:v>
                </c:pt>
                <c:pt idx="17838">
                  <c:v>4.7519999999999998</c:v>
                </c:pt>
                <c:pt idx="17839">
                  <c:v>4.6459999999999955</c:v>
                </c:pt>
                <c:pt idx="17840">
                  <c:v>4.7169999999999996</c:v>
                </c:pt>
                <c:pt idx="17841">
                  <c:v>4.6459999999999955</c:v>
                </c:pt>
                <c:pt idx="17842">
                  <c:v>4.8079999999999945</c:v>
                </c:pt>
                <c:pt idx="17843">
                  <c:v>4.7130000000000001</c:v>
                </c:pt>
                <c:pt idx="17844">
                  <c:v>4.6569999999999965</c:v>
                </c:pt>
                <c:pt idx="17845">
                  <c:v>4.6159999999999917</c:v>
                </c:pt>
                <c:pt idx="17846">
                  <c:v>4.7359999999999998</c:v>
                </c:pt>
                <c:pt idx="17847">
                  <c:v>4.681</c:v>
                </c:pt>
                <c:pt idx="17848">
                  <c:v>4.8119999999999985</c:v>
                </c:pt>
                <c:pt idx="17849">
                  <c:v>4.6779999999999955</c:v>
                </c:pt>
                <c:pt idx="17850">
                  <c:v>4.7169999999999996</c:v>
                </c:pt>
                <c:pt idx="17851">
                  <c:v>4.7910000000000004</c:v>
                </c:pt>
                <c:pt idx="17852">
                  <c:v>4.7380000000000004</c:v>
                </c:pt>
                <c:pt idx="17853">
                  <c:v>4.7789999999999999</c:v>
                </c:pt>
                <c:pt idx="17854">
                  <c:v>4.726</c:v>
                </c:pt>
                <c:pt idx="17855">
                  <c:v>4.79</c:v>
                </c:pt>
                <c:pt idx="17856">
                  <c:v>4.7370000000000001</c:v>
                </c:pt>
                <c:pt idx="17857">
                  <c:v>4.9260000000000002</c:v>
                </c:pt>
                <c:pt idx="17858">
                  <c:v>4.7080000000000002</c:v>
                </c:pt>
                <c:pt idx="17859">
                  <c:v>4.7789999999999999</c:v>
                </c:pt>
                <c:pt idx="17860">
                  <c:v>4.6399999999999997</c:v>
                </c:pt>
                <c:pt idx="17861">
                  <c:v>4.835</c:v>
                </c:pt>
                <c:pt idx="17862">
                  <c:v>4.7469999999999999</c:v>
                </c:pt>
                <c:pt idx="17863">
                  <c:v>4.7300000000000004</c:v>
                </c:pt>
                <c:pt idx="17864">
                  <c:v>4.8539999999999965</c:v>
                </c:pt>
                <c:pt idx="17865">
                  <c:v>4.9850000000000003</c:v>
                </c:pt>
                <c:pt idx="17866">
                  <c:v>4.7779999999999996</c:v>
                </c:pt>
                <c:pt idx="17867">
                  <c:v>4.8159999999999945</c:v>
                </c:pt>
                <c:pt idx="17868">
                  <c:v>4.8169999999999975</c:v>
                </c:pt>
                <c:pt idx="17869">
                  <c:v>4.8719999999999999</c:v>
                </c:pt>
                <c:pt idx="17870">
                  <c:v>4.7919999999999998</c:v>
                </c:pt>
                <c:pt idx="17871">
                  <c:v>4.8390000000000004</c:v>
                </c:pt>
                <c:pt idx="17872">
                  <c:v>4.9370000000000003</c:v>
                </c:pt>
                <c:pt idx="17873">
                  <c:v>4.8719999999999999</c:v>
                </c:pt>
                <c:pt idx="17874">
                  <c:v>4.726</c:v>
                </c:pt>
                <c:pt idx="17875">
                  <c:v>5.7130000000000001</c:v>
                </c:pt>
                <c:pt idx="17876">
                  <c:v>4.9530000000000003</c:v>
                </c:pt>
                <c:pt idx="17877">
                  <c:v>4.8269999999999955</c:v>
                </c:pt>
                <c:pt idx="17878">
                  <c:v>4.9349999999999996</c:v>
                </c:pt>
                <c:pt idx="17879">
                  <c:v>4.9909999999999997</c:v>
                </c:pt>
                <c:pt idx="17880">
                  <c:v>4.8629999999999933</c:v>
                </c:pt>
                <c:pt idx="17881">
                  <c:v>4.8649999999999913</c:v>
                </c:pt>
                <c:pt idx="17882">
                  <c:v>4.8049999999999926</c:v>
                </c:pt>
                <c:pt idx="17883">
                  <c:v>4.9939999999999998</c:v>
                </c:pt>
                <c:pt idx="17884">
                  <c:v>4.8519999999999985</c:v>
                </c:pt>
                <c:pt idx="17885">
                  <c:v>4.8979999999999926</c:v>
                </c:pt>
                <c:pt idx="17886">
                  <c:v>4.8860000000000001</c:v>
                </c:pt>
                <c:pt idx="17887">
                  <c:v>5.0139999999999985</c:v>
                </c:pt>
                <c:pt idx="17888">
                  <c:v>5.1459999999999955</c:v>
                </c:pt>
                <c:pt idx="17889">
                  <c:v>4.9400000000000004</c:v>
                </c:pt>
                <c:pt idx="17890">
                  <c:v>4.9290000000000003</c:v>
                </c:pt>
                <c:pt idx="17891">
                  <c:v>4.8899999999999997</c:v>
                </c:pt>
                <c:pt idx="17892">
                  <c:v>4.9290000000000003</c:v>
                </c:pt>
                <c:pt idx="17893">
                  <c:v>4.9219999999999997</c:v>
                </c:pt>
                <c:pt idx="17894">
                  <c:v>4.8939999999999975</c:v>
                </c:pt>
                <c:pt idx="17895">
                  <c:v>4.8780000000000001</c:v>
                </c:pt>
                <c:pt idx="17896">
                  <c:v>4.8939999999999975</c:v>
                </c:pt>
                <c:pt idx="17897">
                  <c:v>4.9950000000000001</c:v>
                </c:pt>
                <c:pt idx="17898">
                  <c:v>4.9349999999999996</c:v>
                </c:pt>
                <c:pt idx="17899">
                  <c:v>4.9139999999999997</c:v>
                </c:pt>
                <c:pt idx="17900">
                  <c:v>4.8979999999999926</c:v>
                </c:pt>
                <c:pt idx="17901">
                  <c:v>4.8919999999999995</c:v>
                </c:pt>
                <c:pt idx="17902">
                  <c:v>5.0229999999999926</c:v>
                </c:pt>
                <c:pt idx="17903">
                  <c:v>4.9800000000000004</c:v>
                </c:pt>
                <c:pt idx="17904">
                  <c:v>5.0990000000000002</c:v>
                </c:pt>
                <c:pt idx="17905">
                  <c:v>5.0060000000000002</c:v>
                </c:pt>
                <c:pt idx="17906">
                  <c:v>5.0389999999999997</c:v>
                </c:pt>
                <c:pt idx="17907">
                  <c:v>5.1429999999999945</c:v>
                </c:pt>
                <c:pt idx="17908">
                  <c:v>5.0069999999999997</c:v>
                </c:pt>
                <c:pt idx="17909">
                  <c:v>5.0139999999999985</c:v>
                </c:pt>
                <c:pt idx="17910">
                  <c:v>5.0309999999999997</c:v>
                </c:pt>
                <c:pt idx="17911">
                  <c:v>5.0659999999999945</c:v>
                </c:pt>
                <c:pt idx="17912">
                  <c:v>4.9969999999999999</c:v>
                </c:pt>
                <c:pt idx="17913">
                  <c:v>5.0739999999999998</c:v>
                </c:pt>
                <c:pt idx="17914">
                  <c:v>5.0990000000000002</c:v>
                </c:pt>
                <c:pt idx="17915">
                  <c:v>5.0730000000000004</c:v>
                </c:pt>
                <c:pt idx="17916">
                  <c:v>5.0430000000000001</c:v>
                </c:pt>
                <c:pt idx="17917">
                  <c:v>5.0730000000000004</c:v>
                </c:pt>
                <c:pt idx="17918">
                  <c:v>5.0609999999999955</c:v>
                </c:pt>
                <c:pt idx="17919">
                  <c:v>5.0460000000000003</c:v>
                </c:pt>
                <c:pt idx="17920">
                  <c:v>4.9829999999999997</c:v>
                </c:pt>
                <c:pt idx="17921">
                  <c:v>5.1710000000000003</c:v>
                </c:pt>
                <c:pt idx="17922">
                  <c:v>5.1569999999999965</c:v>
                </c:pt>
                <c:pt idx="17923">
                  <c:v>5.149</c:v>
                </c:pt>
                <c:pt idx="17924">
                  <c:v>5.0539999999999985</c:v>
                </c:pt>
                <c:pt idx="17925">
                  <c:v>5.0030000000000001</c:v>
                </c:pt>
                <c:pt idx="17926">
                  <c:v>5.1039999999999965</c:v>
                </c:pt>
                <c:pt idx="17927">
                  <c:v>5.1019999999999985</c:v>
                </c:pt>
                <c:pt idx="17928">
                  <c:v>4.9930000000000003</c:v>
                </c:pt>
                <c:pt idx="17929">
                  <c:v>5.05</c:v>
                </c:pt>
                <c:pt idx="17930">
                  <c:v>5.1189999999999927</c:v>
                </c:pt>
                <c:pt idx="17931">
                  <c:v>5.2709999999999999</c:v>
                </c:pt>
                <c:pt idx="17932">
                  <c:v>5.2279999999999927</c:v>
                </c:pt>
                <c:pt idx="17933">
                  <c:v>5.0910000000000002</c:v>
                </c:pt>
                <c:pt idx="17934">
                  <c:v>5.0999999999999996</c:v>
                </c:pt>
                <c:pt idx="17935">
                  <c:v>5.1879999999999926</c:v>
                </c:pt>
                <c:pt idx="17936">
                  <c:v>5.0720000000000001</c:v>
                </c:pt>
                <c:pt idx="17937">
                  <c:v>5.2239999999999975</c:v>
                </c:pt>
                <c:pt idx="17938">
                  <c:v>5.173</c:v>
                </c:pt>
                <c:pt idx="17939">
                  <c:v>5.1390000000000002</c:v>
                </c:pt>
                <c:pt idx="17940">
                  <c:v>4.9950000000000001</c:v>
                </c:pt>
                <c:pt idx="17941">
                  <c:v>5.1059999999999945</c:v>
                </c:pt>
                <c:pt idx="17942">
                  <c:v>5.1249999999999885</c:v>
                </c:pt>
                <c:pt idx="17943">
                  <c:v>5.09</c:v>
                </c:pt>
                <c:pt idx="17944">
                  <c:v>5.0839999999999996</c:v>
                </c:pt>
                <c:pt idx="17945">
                  <c:v>5.3390000000000004</c:v>
                </c:pt>
                <c:pt idx="17946">
                  <c:v>5.1609999999999916</c:v>
                </c:pt>
                <c:pt idx="17947">
                  <c:v>5.2539999999999996</c:v>
                </c:pt>
                <c:pt idx="17948">
                  <c:v>5.1739999999999995</c:v>
                </c:pt>
                <c:pt idx="17949">
                  <c:v>5.0720000000000001</c:v>
                </c:pt>
                <c:pt idx="17950">
                  <c:v>5.2350000000000003</c:v>
                </c:pt>
                <c:pt idx="17951">
                  <c:v>5.0709999999999997</c:v>
                </c:pt>
                <c:pt idx="17952">
                  <c:v>5.1939999999999955</c:v>
                </c:pt>
                <c:pt idx="17953">
                  <c:v>5.0919999999999996</c:v>
                </c:pt>
                <c:pt idx="17954">
                  <c:v>5.2809999999999997</c:v>
                </c:pt>
                <c:pt idx="17955">
                  <c:v>5.2839999999999998</c:v>
                </c:pt>
                <c:pt idx="17956">
                  <c:v>5.1989999999999945</c:v>
                </c:pt>
                <c:pt idx="17957">
                  <c:v>5.1710000000000003</c:v>
                </c:pt>
                <c:pt idx="17958">
                  <c:v>5.1890000000000001</c:v>
                </c:pt>
                <c:pt idx="17959">
                  <c:v>5.0780000000000003</c:v>
                </c:pt>
                <c:pt idx="17960">
                  <c:v>5.1349999999999945</c:v>
                </c:pt>
                <c:pt idx="17961">
                  <c:v>5.1369999999999996</c:v>
                </c:pt>
                <c:pt idx="17962">
                  <c:v>5.0949999999999926</c:v>
                </c:pt>
                <c:pt idx="17963">
                  <c:v>5.0649999999999933</c:v>
                </c:pt>
                <c:pt idx="17964">
                  <c:v>5.3529999999999927</c:v>
                </c:pt>
                <c:pt idx="17965">
                  <c:v>5.2039999999999997</c:v>
                </c:pt>
                <c:pt idx="17966">
                  <c:v>5.6719999999999997</c:v>
                </c:pt>
                <c:pt idx="17967">
                  <c:v>5.1589999999999945</c:v>
                </c:pt>
                <c:pt idx="17968">
                  <c:v>5.1639999999999926</c:v>
                </c:pt>
                <c:pt idx="17969">
                  <c:v>5.0209999999999955</c:v>
                </c:pt>
                <c:pt idx="17970">
                  <c:v>5.1209999999999933</c:v>
                </c:pt>
                <c:pt idx="17971">
                  <c:v>5.0669999999999975</c:v>
                </c:pt>
                <c:pt idx="17972">
                  <c:v>5.0990000000000002</c:v>
                </c:pt>
                <c:pt idx="17973">
                  <c:v>5.09</c:v>
                </c:pt>
                <c:pt idx="17974">
                  <c:v>5.0969999999999995</c:v>
                </c:pt>
                <c:pt idx="17975">
                  <c:v>5.1339999999999995</c:v>
                </c:pt>
                <c:pt idx="17976">
                  <c:v>5.343</c:v>
                </c:pt>
                <c:pt idx="17977">
                  <c:v>5.1790000000000003</c:v>
                </c:pt>
                <c:pt idx="17978">
                  <c:v>5.2350000000000003</c:v>
                </c:pt>
                <c:pt idx="17979">
                  <c:v>5.1469999999999985</c:v>
                </c:pt>
                <c:pt idx="17980">
                  <c:v>5.2009999999999996</c:v>
                </c:pt>
                <c:pt idx="17981">
                  <c:v>5.1579999999999933</c:v>
                </c:pt>
                <c:pt idx="17982">
                  <c:v>5.0419999999999998</c:v>
                </c:pt>
                <c:pt idx="17983">
                  <c:v>5.0869999999999997</c:v>
                </c:pt>
                <c:pt idx="17984">
                  <c:v>5.3599999999999985</c:v>
                </c:pt>
                <c:pt idx="17985">
                  <c:v>5.0629999999999926</c:v>
                </c:pt>
                <c:pt idx="17986">
                  <c:v>5.0830000000000002</c:v>
                </c:pt>
                <c:pt idx="17987">
                  <c:v>5.2519999999999998</c:v>
                </c:pt>
                <c:pt idx="17988">
                  <c:v>5.1179999999999914</c:v>
                </c:pt>
                <c:pt idx="17989">
                  <c:v>5.1039999999999965</c:v>
                </c:pt>
                <c:pt idx="17990">
                  <c:v>5.2069999999999999</c:v>
                </c:pt>
                <c:pt idx="17991">
                  <c:v>5.1029999999999927</c:v>
                </c:pt>
                <c:pt idx="17992">
                  <c:v>5.14</c:v>
                </c:pt>
                <c:pt idx="17993">
                  <c:v>5.056</c:v>
                </c:pt>
                <c:pt idx="17994">
                  <c:v>5.1349999999999945</c:v>
                </c:pt>
                <c:pt idx="17995">
                  <c:v>5.0529999999999955</c:v>
                </c:pt>
                <c:pt idx="17996">
                  <c:v>5.1129999999999933</c:v>
                </c:pt>
                <c:pt idx="17997">
                  <c:v>5.0869999999999997</c:v>
                </c:pt>
                <c:pt idx="17998">
                  <c:v>5.07</c:v>
                </c:pt>
                <c:pt idx="17999">
                  <c:v>4.952</c:v>
                </c:pt>
                <c:pt idx="18000">
                  <c:v>5.0649999999999933</c:v>
                </c:pt>
                <c:pt idx="18001">
                  <c:v>5.3469999999999995</c:v>
                </c:pt>
                <c:pt idx="18002">
                  <c:v>4.9820000000000002</c:v>
                </c:pt>
                <c:pt idx="18003">
                  <c:v>4.9880000000000004</c:v>
                </c:pt>
                <c:pt idx="18004">
                  <c:v>5.09</c:v>
                </c:pt>
                <c:pt idx="18005">
                  <c:v>4.9139999999999997</c:v>
                </c:pt>
                <c:pt idx="18006">
                  <c:v>5.1390000000000002</c:v>
                </c:pt>
                <c:pt idx="18007">
                  <c:v>4.9459999999999997</c:v>
                </c:pt>
                <c:pt idx="18008">
                  <c:v>4.9539999999999997</c:v>
                </c:pt>
                <c:pt idx="18009">
                  <c:v>5.2119999999999997</c:v>
                </c:pt>
                <c:pt idx="18010">
                  <c:v>4.9390000000000081</c:v>
                </c:pt>
                <c:pt idx="18011">
                  <c:v>4.923</c:v>
                </c:pt>
                <c:pt idx="18012">
                  <c:v>4.95</c:v>
                </c:pt>
                <c:pt idx="18013">
                  <c:v>5.0359999999999996</c:v>
                </c:pt>
                <c:pt idx="18014">
                  <c:v>5.0590000000000002</c:v>
                </c:pt>
                <c:pt idx="18015">
                  <c:v>4.9249999999999945</c:v>
                </c:pt>
                <c:pt idx="18016">
                  <c:v>5.1259999999999915</c:v>
                </c:pt>
                <c:pt idx="18017">
                  <c:v>4.9729999999999999</c:v>
                </c:pt>
                <c:pt idx="18018">
                  <c:v>4.9290000000000003</c:v>
                </c:pt>
                <c:pt idx="18019">
                  <c:v>4.8410000000000002</c:v>
                </c:pt>
                <c:pt idx="18020">
                  <c:v>4.9880000000000004</c:v>
                </c:pt>
                <c:pt idx="18021">
                  <c:v>5.0339999999999998</c:v>
                </c:pt>
                <c:pt idx="18022">
                  <c:v>4.8499999999999996</c:v>
                </c:pt>
                <c:pt idx="18023">
                  <c:v>5.0119999999999996</c:v>
                </c:pt>
                <c:pt idx="18024">
                  <c:v>5.0199999999999996</c:v>
                </c:pt>
                <c:pt idx="18025">
                  <c:v>4.843</c:v>
                </c:pt>
                <c:pt idx="18026">
                  <c:v>4.8919999999999995</c:v>
                </c:pt>
                <c:pt idx="18027">
                  <c:v>4.9029999999999996</c:v>
                </c:pt>
                <c:pt idx="18028">
                  <c:v>4.9059999999999997</c:v>
                </c:pt>
                <c:pt idx="18029">
                  <c:v>4.8919999999999995</c:v>
                </c:pt>
                <c:pt idx="18030">
                  <c:v>4.798</c:v>
                </c:pt>
                <c:pt idx="18031">
                  <c:v>4.7489999999999997</c:v>
                </c:pt>
                <c:pt idx="18032">
                  <c:v>4.8669999999999956</c:v>
                </c:pt>
                <c:pt idx="18033">
                  <c:v>4.7610000000000001</c:v>
                </c:pt>
                <c:pt idx="18034">
                  <c:v>4.7919999999999998</c:v>
                </c:pt>
                <c:pt idx="18035">
                  <c:v>4.6929999999999916</c:v>
                </c:pt>
                <c:pt idx="18036">
                  <c:v>5.0119999999999996</c:v>
                </c:pt>
                <c:pt idx="18037">
                  <c:v>4.7239999999999975</c:v>
                </c:pt>
                <c:pt idx="18038">
                  <c:v>4.8129999999999926</c:v>
                </c:pt>
                <c:pt idx="18039">
                  <c:v>4.8019999999999996</c:v>
                </c:pt>
                <c:pt idx="18040">
                  <c:v>4.8919999999999995</c:v>
                </c:pt>
                <c:pt idx="18041">
                  <c:v>4.7450000000000001</c:v>
                </c:pt>
                <c:pt idx="18042">
                  <c:v>4.6979999999999933</c:v>
                </c:pt>
                <c:pt idx="18043">
                  <c:v>4.726</c:v>
                </c:pt>
                <c:pt idx="18044">
                  <c:v>4.6839999999999975</c:v>
                </c:pt>
                <c:pt idx="18045">
                  <c:v>4.7359999999999998</c:v>
                </c:pt>
                <c:pt idx="18046">
                  <c:v>4.7219999999999995</c:v>
                </c:pt>
                <c:pt idx="18047">
                  <c:v>4.673</c:v>
                </c:pt>
                <c:pt idx="18048">
                  <c:v>4.7380000000000004</c:v>
                </c:pt>
                <c:pt idx="18049">
                  <c:v>4.7190000000000003</c:v>
                </c:pt>
                <c:pt idx="18050">
                  <c:v>4.7119999999999997</c:v>
                </c:pt>
                <c:pt idx="18051">
                  <c:v>4.8099999999999996</c:v>
                </c:pt>
                <c:pt idx="18052">
                  <c:v>4.6529999999999916</c:v>
                </c:pt>
                <c:pt idx="18053">
                  <c:v>4.5969999999999995</c:v>
                </c:pt>
                <c:pt idx="18054">
                  <c:v>4.633</c:v>
                </c:pt>
                <c:pt idx="18055">
                  <c:v>4.7190000000000003</c:v>
                </c:pt>
                <c:pt idx="18056">
                  <c:v>4.6909999999999945</c:v>
                </c:pt>
                <c:pt idx="18057">
                  <c:v>4.6360000000000001</c:v>
                </c:pt>
                <c:pt idx="18058">
                  <c:v>4.6529999999999916</c:v>
                </c:pt>
                <c:pt idx="18059">
                  <c:v>5.2430000000000003</c:v>
                </c:pt>
                <c:pt idx="18060">
                  <c:v>4.9180000000000001</c:v>
                </c:pt>
                <c:pt idx="18061">
                  <c:v>4.641</c:v>
                </c:pt>
                <c:pt idx="18062">
                  <c:v>4.5490000000000004</c:v>
                </c:pt>
                <c:pt idx="18063">
                  <c:v>4.6249999999999885</c:v>
                </c:pt>
                <c:pt idx="18064">
                  <c:v>4.6219999999999946</c:v>
                </c:pt>
                <c:pt idx="18065">
                  <c:v>4.5830000000000002</c:v>
                </c:pt>
                <c:pt idx="18066">
                  <c:v>4.5330000000000004</c:v>
                </c:pt>
                <c:pt idx="18067">
                  <c:v>4.4969999999999999</c:v>
                </c:pt>
                <c:pt idx="18068">
                  <c:v>4.5669999999999975</c:v>
                </c:pt>
                <c:pt idx="18069">
                  <c:v>4.54</c:v>
                </c:pt>
                <c:pt idx="18070">
                  <c:v>4.5599999999999996</c:v>
                </c:pt>
                <c:pt idx="18071">
                  <c:v>4.7960000000000003</c:v>
                </c:pt>
                <c:pt idx="18072">
                  <c:v>4.4720000000000004</c:v>
                </c:pt>
                <c:pt idx="18073">
                  <c:v>4.5339999999999998</c:v>
                </c:pt>
                <c:pt idx="18074">
                  <c:v>4.5279999999999916</c:v>
                </c:pt>
                <c:pt idx="18075">
                  <c:v>4.5019999999999998</c:v>
                </c:pt>
                <c:pt idx="18076">
                  <c:v>4.4889999999999999</c:v>
                </c:pt>
                <c:pt idx="18077">
                  <c:v>4.5460000000000003</c:v>
                </c:pt>
                <c:pt idx="18078">
                  <c:v>4.569</c:v>
                </c:pt>
                <c:pt idx="18079">
                  <c:v>4.5649999999999933</c:v>
                </c:pt>
                <c:pt idx="18080">
                  <c:v>4.5149999999999926</c:v>
                </c:pt>
                <c:pt idx="18081">
                  <c:v>4.4509999999999996</c:v>
                </c:pt>
                <c:pt idx="18082">
                  <c:v>4.5209999999999955</c:v>
                </c:pt>
                <c:pt idx="18083">
                  <c:v>4.4630000000000001</c:v>
                </c:pt>
                <c:pt idx="18084">
                  <c:v>4.4630000000000001</c:v>
                </c:pt>
                <c:pt idx="18085">
                  <c:v>4.51</c:v>
                </c:pt>
                <c:pt idx="18086">
                  <c:v>4.4790000000000081</c:v>
                </c:pt>
                <c:pt idx="18087">
                  <c:v>4.4119999999999999</c:v>
                </c:pt>
                <c:pt idx="18088">
                  <c:v>4.4950000000000001</c:v>
                </c:pt>
                <c:pt idx="18089">
                  <c:v>4.4400000000000004</c:v>
                </c:pt>
                <c:pt idx="18090">
                  <c:v>4.4530000000000003</c:v>
                </c:pt>
                <c:pt idx="18091">
                  <c:v>4.5069999999999997</c:v>
                </c:pt>
                <c:pt idx="18092">
                  <c:v>4.4580000000000002</c:v>
                </c:pt>
                <c:pt idx="18093">
                  <c:v>4.4320000000000004</c:v>
                </c:pt>
                <c:pt idx="18094">
                  <c:v>4.3879999999999955</c:v>
                </c:pt>
                <c:pt idx="18095">
                  <c:v>4.5490000000000004</c:v>
                </c:pt>
                <c:pt idx="18096">
                  <c:v>4.5369999999999999</c:v>
                </c:pt>
                <c:pt idx="18097">
                  <c:v>4.4160000000000004</c:v>
                </c:pt>
                <c:pt idx="18098">
                  <c:v>4.4390000000000081</c:v>
                </c:pt>
                <c:pt idx="18099">
                  <c:v>4.4379999999999997</c:v>
                </c:pt>
                <c:pt idx="18100">
                  <c:v>4.4710000000000081</c:v>
                </c:pt>
                <c:pt idx="18101">
                  <c:v>4.5679999999999916</c:v>
                </c:pt>
                <c:pt idx="18102">
                  <c:v>4.3499999999999996</c:v>
                </c:pt>
                <c:pt idx="18103">
                  <c:v>4.4710000000000081</c:v>
                </c:pt>
                <c:pt idx="18104">
                  <c:v>4.4189999999999996</c:v>
                </c:pt>
                <c:pt idx="18105">
                  <c:v>4.2910000000000004</c:v>
                </c:pt>
                <c:pt idx="18106">
                  <c:v>4.3369999999999997</c:v>
                </c:pt>
                <c:pt idx="18107">
                  <c:v>4.4420000000000002</c:v>
                </c:pt>
                <c:pt idx="18108">
                  <c:v>4.3169999999999975</c:v>
                </c:pt>
                <c:pt idx="18109">
                  <c:v>4.5049999999999955</c:v>
                </c:pt>
                <c:pt idx="18110">
                  <c:v>4.4169999999999998</c:v>
                </c:pt>
                <c:pt idx="18111">
                  <c:v>4.3599999999999985</c:v>
                </c:pt>
                <c:pt idx="18112">
                  <c:v>4.4530000000000003</c:v>
                </c:pt>
                <c:pt idx="18113">
                  <c:v>4.4139999999999997</c:v>
                </c:pt>
                <c:pt idx="18114">
                  <c:v>4.3109999999999955</c:v>
                </c:pt>
                <c:pt idx="18115">
                  <c:v>4.4029999999999996</c:v>
                </c:pt>
                <c:pt idx="18116">
                  <c:v>4.4880000000000004</c:v>
                </c:pt>
                <c:pt idx="18117">
                  <c:v>4.444</c:v>
                </c:pt>
                <c:pt idx="18118">
                  <c:v>4.46</c:v>
                </c:pt>
                <c:pt idx="18119">
                  <c:v>4.351</c:v>
                </c:pt>
                <c:pt idx="18120">
                  <c:v>4.4539999999999997</c:v>
                </c:pt>
                <c:pt idx="18121">
                  <c:v>4.484</c:v>
                </c:pt>
                <c:pt idx="18122">
                  <c:v>4.4669999999999996</c:v>
                </c:pt>
                <c:pt idx="18123">
                  <c:v>4.3619999999999965</c:v>
                </c:pt>
                <c:pt idx="18124">
                  <c:v>4.4370000000000003</c:v>
                </c:pt>
                <c:pt idx="18125">
                  <c:v>4.5129999999999955</c:v>
                </c:pt>
                <c:pt idx="18126">
                  <c:v>4.468</c:v>
                </c:pt>
                <c:pt idx="18127">
                  <c:v>4.3839999999999995</c:v>
                </c:pt>
                <c:pt idx="18128">
                  <c:v>4.6589999999999945</c:v>
                </c:pt>
                <c:pt idx="18129">
                  <c:v>4.3810000000000002</c:v>
                </c:pt>
                <c:pt idx="18130">
                  <c:v>4.4080000000000004</c:v>
                </c:pt>
                <c:pt idx="18131">
                  <c:v>4.6139999999999946</c:v>
                </c:pt>
                <c:pt idx="18132">
                  <c:v>4.492</c:v>
                </c:pt>
                <c:pt idx="18133">
                  <c:v>4.4489999999999998</c:v>
                </c:pt>
                <c:pt idx="18134">
                  <c:v>4.3789999999999996</c:v>
                </c:pt>
                <c:pt idx="18135">
                  <c:v>4.3819999999999997</c:v>
                </c:pt>
                <c:pt idx="18136">
                  <c:v>4.359</c:v>
                </c:pt>
                <c:pt idx="18137">
                  <c:v>4.55</c:v>
                </c:pt>
                <c:pt idx="18138">
                  <c:v>4.3949999999999916</c:v>
                </c:pt>
                <c:pt idx="18139">
                  <c:v>4.4219999999999997</c:v>
                </c:pt>
                <c:pt idx="18140">
                  <c:v>4.4939999999999998</c:v>
                </c:pt>
                <c:pt idx="18141">
                  <c:v>4.484</c:v>
                </c:pt>
                <c:pt idx="18142">
                  <c:v>4.4300000000000024</c:v>
                </c:pt>
                <c:pt idx="18143">
                  <c:v>4.4130000000000003</c:v>
                </c:pt>
                <c:pt idx="18144">
                  <c:v>4.38</c:v>
                </c:pt>
                <c:pt idx="18145">
                  <c:v>4.4760000000000071</c:v>
                </c:pt>
                <c:pt idx="18146">
                  <c:v>4.46</c:v>
                </c:pt>
                <c:pt idx="18147">
                  <c:v>4.5249999999999932</c:v>
                </c:pt>
                <c:pt idx="18148">
                  <c:v>4.4089999999999998</c:v>
                </c:pt>
                <c:pt idx="18149">
                  <c:v>4.4550000000000001</c:v>
                </c:pt>
                <c:pt idx="18150">
                  <c:v>4.4969999999999999</c:v>
                </c:pt>
                <c:pt idx="18151">
                  <c:v>4.6349999999999945</c:v>
                </c:pt>
                <c:pt idx="18152">
                  <c:v>4.6049999999999933</c:v>
                </c:pt>
                <c:pt idx="18153">
                  <c:v>4.5639999999999965</c:v>
                </c:pt>
                <c:pt idx="18154">
                  <c:v>4.508</c:v>
                </c:pt>
                <c:pt idx="18155">
                  <c:v>4.5209999999999955</c:v>
                </c:pt>
                <c:pt idx="18156">
                  <c:v>4.6279999999999886</c:v>
                </c:pt>
                <c:pt idx="18157">
                  <c:v>4.4580000000000002</c:v>
                </c:pt>
                <c:pt idx="18158">
                  <c:v>4.5119999999999996</c:v>
                </c:pt>
                <c:pt idx="18159">
                  <c:v>4.6439999999999975</c:v>
                </c:pt>
                <c:pt idx="18160">
                  <c:v>4.5330000000000004</c:v>
                </c:pt>
                <c:pt idx="18161">
                  <c:v>4.444</c:v>
                </c:pt>
                <c:pt idx="18162">
                  <c:v>4.585</c:v>
                </c:pt>
                <c:pt idx="18163">
                  <c:v>4.5269999999999975</c:v>
                </c:pt>
                <c:pt idx="18164">
                  <c:v>4.4779999999999998</c:v>
                </c:pt>
                <c:pt idx="18165">
                  <c:v>4.6369999999999996</c:v>
                </c:pt>
                <c:pt idx="18166">
                  <c:v>4.5010000000000003</c:v>
                </c:pt>
                <c:pt idx="18167">
                  <c:v>4.4669999999999996</c:v>
                </c:pt>
                <c:pt idx="18168">
                  <c:v>4.5510000000000002</c:v>
                </c:pt>
                <c:pt idx="18169">
                  <c:v>4.5739999999999998</c:v>
                </c:pt>
                <c:pt idx="18170">
                  <c:v>4.5910000000000002</c:v>
                </c:pt>
                <c:pt idx="18171">
                  <c:v>4.5739999999999998</c:v>
                </c:pt>
                <c:pt idx="18172">
                  <c:v>4.5</c:v>
                </c:pt>
                <c:pt idx="18173">
                  <c:v>4.5659999999999945</c:v>
                </c:pt>
                <c:pt idx="18174">
                  <c:v>4.6739999999999995</c:v>
                </c:pt>
                <c:pt idx="18175">
                  <c:v>4.5060000000000002</c:v>
                </c:pt>
                <c:pt idx="18176">
                  <c:v>4.5619999999999985</c:v>
                </c:pt>
                <c:pt idx="18177">
                  <c:v>4.548</c:v>
                </c:pt>
                <c:pt idx="18178">
                  <c:v>4.6519999999999975</c:v>
                </c:pt>
                <c:pt idx="18179">
                  <c:v>4.4749999999999996</c:v>
                </c:pt>
                <c:pt idx="18180">
                  <c:v>4.4649999999999945</c:v>
                </c:pt>
                <c:pt idx="18181">
                  <c:v>4.6379999999999955</c:v>
                </c:pt>
                <c:pt idx="18182">
                  <c:v>4.6390000000000002</c:v>
                </c:pt>
                <c:pt idx="18183">
                  <c:v>4.6569999999999965</c:v>
                </c:pt>
                <c:pt idx="18184">
                  <c:v>4.4950000000000001</c:v>
                </c:pt>
                <c:pt idx="18185">
                  <c:v>4.5789999999999997</c:v>
                </c:pt>
                <c:pt idx="18186">
                  <c:v>4.6449999999999916</c:v>
                </c:pt>
                <c:pt idx="18187">
                  <c:v>4.577</c:v>
                </c:pt>
                <c:pt idx="18188">
                  <c:v>4.5490000000000004</c:v>
                </c:pt>
                <c:pt idx="18189">
                  <c:v>4.5960000000000001</c:v>
                </c:pt>
                <c:pt idx="18190">
                  <c:v>4.5439999999999996</c:v>
                </c:pt>
                <c:pt idx="18191">
                  <c:v>4.6199999999999966</c:v>
                </c:pt>
                <c:pt idx="18192">
                  <c:v>4.585</c:v>
                </c:pt>
                <c:pt idx="18193">
                  <c:v>4.5969999999999995</c:v>
                </c:pt>
                <c:pt idx="18194">
                  <c:v>4.6390000000000002</c:v>
                </c:pt>
                <c:pt idx="18195">
                  <c:v>4.6319999999999997</c:v>
                </c:pt>
                <c:pt idx="18196">
                  <c:v>4.6429999999999945</c:v>
                </c:pt>
                <c:pt idx="18197">
                  <c:v>4.68</c:v>
                </c:pt>
                <c:pt idx="18198">
                  <c:v>4.5239999999999965</c:v>
                </c:pt>
                <c:pt idx="18199">
                  <c:v>4.7149999999999945</c:v>
                </c:pt>
                <c:pt idx="18200">
                  <c:v>4.6679999999999904</c:v>
                </c:pt>
                <c:pt idx="18201">
                  <c:v>4.5990000000000002</c:v>
                </c:pt>
                <c:pt idx="18202">
                  <c:v>4.8229999999999933</c:v>
                </c:pt>
                <c:pt idx="18203">
                  <c:v>4.6599999999999975</c:v>
                </c:pt>
                <c:pt idx="18204">
                  <c:v>4.742</c:v>
                </c:pt>
                <c:pt idx="18205">
                  <c:v>4.6719999999999997</c:v>
                </c:pt>
                <c:pt idx="18206">
                  <c:v>4.6790000000000003</c:v>
                </c:pt>
                <c:pt idx="18207">
                  <c:v>4.7539999999999996</c:v>
                </c:pt>
                <c:pt idx="18208">
                  <c:v>4.7139999999999995</c:v>
                </c:pt>
                <c:pt idx="18209">
                  <c:v>4.6449999999999916</c:v>
                </c:pt>
                <c:pt idx="18210">
                  <c:v>4.5839999999999996</c:v>
                </c:pt>
                <c:pt idx="18211">
                  <c:v>4.7549999999999955</c:v>
                </c:pt>
                <c:pt idx="18212">
                  <c:v>4.7539999999999996</c:v>
                </c:pt>
                <c:pt idx="18213">
                  <c:v>4.8169999999999975</c:v>
                </c:pt>
                <c:pt idx="18214">
                  <c:v>4.6890000000000001</c:v>
                </c:pt>
                <c:pt idx="18215">
                  <c:v>4.8049999999999926</c:v>
                </c:pt>
                <c:pt idx="18216">
                  <c:v>4.7789999999999999</c:v>
                </c:pt>
                <c:pt idx="18217">
                  <c:v>5.0199999999999996</c:v>
                </c:pt>
                <c:pt idx="18218">
                  <c:v>4.7629999999999955</c:v>
                </c:pt>
                <c:pt idx="18219">
                  <c:v>4.6659999999999933</c:v>
                </c:pt>
                <c:pt idx="18220">
                  <c:v>4.6779999999999955</c:v>
                </c:pt>
                <c:pt idx="18221">
                  <c:v>4.76</c:v>
                </c:pt>
                <c:pt idx="18222">
                  <c:v>4.7560000000000002</c:v>
                </c:pt>
                <c:pt idx="18223">
                  <c:v>4.6549999999999914</c:v>
                </c:pt>
                <c:pt idx="18224">
                  <c:v>4.8369999999999997</c:v>
                </c:pt>
                <c:pt idx="18225">
                  <c:v>4.6279999999999886</c:v>
                </c:pt>
                <c:pt idx="18226">
                  <c:v>4.74</c:v>
                </c:pt>
                <c:pt idx="18227">
                  <c:v>4.8419999999999996</c:v>
                </c:pt>
                <c:pt idx="18228">
                  <c:v>4.774</c:v>
                </c:pt>
                <c:pt idx="18229">
                  <c:v>4.9249999999999945</c:v>
                </c:pt>
                <c:pt idx="18230">
                  <c:v>4.8890000000000002</c:v>
                </c:pt>
                <c:pt idx="18231">
                  <c:v>4.7939999999999996</c:v>
                </c:pt>
                <c:pt idx="18232">
                  <c:v>4.8639999999999946</c:v>
                </c:pt>
                <c:pt idx="18233">
                  <c:v>4.8669999999999956</c:v>
                </c:pt>
                <c:pt idx="18234">
                  <c:v>4.9260000000000002</c:v>
                </c:pt>
                <c:pt idx="18235">
                  <c:v>4.6760000000000002</c:v>
                </c:pt>
                <c:pt idx="18236">
                  <c:v>5.0110000000000001</c:v>
                </c:pt>
                <c:pt idx="18237">
                  <c:v>4.7939999999999996</c:v>
                </c:pt>
                <c:pt idx="18238">
                  <c:v>4.8029999999999955</c:v>
                </c:pt>
                <c:pt idx="18239">
                  <c:v>4.7729999999999997</c:v>
                </c:pt>
                <c:pt idx="18240">
                  <c:v>4.8449999999999926</c:v>
                </c:pt>
                <c:pt idx="18241">
                  <c:v>4.8739999999999997</c:v>
                </c:pt>
                <c:pt idx="18242">
                  <c:v>4.8529999999999927</c:v>
                </c:pt>
                <c:pt idx="18243">
                  <c:v>4.9610000000000003</c:v>
                </c:pt>
                <c:pt idx="18244">
                  <c:v>4.8979999999999926</c:v>
                </c:pt>
                <c:pt idx="18245">
                  <c:v>4.8569999999999975</c:v>
                </c:pt>
                <c:pt idx="18246">
                  <c:v>4.782</c:v>
                </c:pt>
                <c:pt idx="18247">
                  <c:v>4.9539999999999997</c:v>
                </c:pt>
                <c:pt idx="18248">
                  <c:v>4.8460000000000001</c:v>
                </c:pt>
                <c:pt idx="18249">
                  <c:v>4.8689999999999927</c:v>
                </c:pt>
                <c:pt idx="18250">
                  <c:v>4.9359999999999999</c:v>
                </c:pt>
                <c:pt idx="18251">
                  <c:v>4.9059999999999997</c:v>
                </c:pt>
                <c:pt idx="18252">
                  <c:v>4.9300000000000024</c:v>
                </c:pt>
                <c:pt idx="18253">
                  <c:v>4.9630000000000001</c:v>
                </c:pt>
                <c:pt idx="18254">
                  <c:v>4.8469999999999995</c:v>
                </c:pt>
                <c:pt idx="18255">
                  <c:v>4.9829999999999997</c:v>
                </c:pt>
                <c:pt idx="18256">
                  <c:v>4.9169999999999998</c:v>
                </c:pt>
                <c:pt idx="18257">
                  <c:v>5.0169999999999995</c:v>
                </c:pt>
                <c:pt idx="18258">
                  <c:v>4.9219999999999997</c:v>
                </c:pt>
                <c:pt idx="18259">
                  <c:v>4.9539999999999997</c:v>
                </c:pt>
                <c:pt idx="18260">
                  <c:v>5.093</c:v>
                </c:pt>
                <c:pt idx="18261">
                  <c:v>5.048</c:v>
                </c:pt>
                <c:pt idx="18262">
                  <c:v>5.0659999999999945</c:v>
                </c:pt>
                <c:pt idx="18263">
                  <c:v>5.0750000000000002</c:v>
                </c:pt>
                <c:pt idx="18264">
                  <c:v>4.9109999999999996</c:v>
                </c:pt>
                <c:pt idx="18265">
                  <c:v>4.95</c:v>
                </c:pt>
                <c:pt idx="18266">
                  <c:v>5.1099999999999985</c:v>
                </c:pt>
                <c:pt idx="18267">
                  <c:v>4.9720000000000004</c:v>
                </c:pt>
                <c:pt idx="18268">
                  <c:v>5.093</c:v>
                </c:pt>
                <c:pt idx="18269">
                  <c:v>5.05</c:v>
                </c:pt>
                <c:pt idx="18270">
                  <c:v>5.1659999999999933</c:v>
                </c:pt>
                <c:pt idx="18271">
                  <c:v>5.1229999999999913</c:v>
                </c:pt>
                <c:pt idx="18272">
                  <c:v>5.2249999999999917</c:v>
                </c:pt>
                <c:pt idx="18273">
                  <c:v>4.9870000000000001</c:v>
                </c:pt>
                <c:pt idx="18274">
                  <c:v>5.0239999999999965</c:v>
                </c:pt>
                <c:pt idx="18275">
                  <c:v>5.1449999999999916</c:v>
                </c:pt>
                <c:pt idx="18276">
                  <c:v>4.9800000000000004</c:v>
                </c:pt>
                <c:pt idx="18277">
                  <c:v>5.0019999999999998</c:v>
                </c:pt>
                <c:pt idx="18278">
                  <c:v>5.0979999999999945</c:v>
                </c:pt>
                <c:pt idx="18279">
                  <c:v>5.2450000000000001</c:v>
                </c:pt>
                <c:pt idx="18280">
                  <c:v>4.992</c:v>
                </c:pt>
                <c:pt idx="18281">
                  <c:v>5.1179999999999914</c:v>
                </c:pt>
                <c:pt idx="18282">
                  <c:v>5.0030000000000001</c:v>
                </c:pt>
                <c:pt idx="18283">
                  <c:v>5.0510000000000002</c:v>
                </c:pt>
                <c:pt idx="18284">
                  <c:v>5.0750000000000002</c:v>
                </c:pt>
                <c:pt idx="18285">
                  <c:v>5.1239999999999917</c:v>
                </c:pt>
                <c:pt idx="18286">
                  <c:v>5.069</c:v>
                </c:pt>
                <c:pt idx="18287">
                  <c:v>5.0289999999999955</c:v>
                </c:pt>
                <c:pt idx="18288">
                  <c:v>5.1579999999999933</c:v>
                </c:pt>
                <c:pt idx="18289">
                  <c:v>5.1419999999999995</c:v>
                </c:pt>
                <c:pt idx="18290">
                  <c:v>5.1529999999999916</c:v>
                </c:pt>
                <c:pt idx="18291">
                  <c:v>5.21</c:v>
                </c:pt>
                <c:pt idx="18292">
                  <c:v>5.0279999999999916</c:v>
                </c:pt>
                <c:pt idx="18293">
                  <c:v>5.0490000000000004</c:v>
                </c:pt>
                <c:pt idx="18294">
                  <c:v>5.1719999999999997</c:v>
                </c:pt>
                <c:pt idx="18295">
                  <c:v>5.1069999999999975</c:v>
                </c:pt>
                <c:pt idx="18296">
                  <c:v>5.1379999999999955</c:v>
                </c:pt>
                <c:pt idx="18297">
                  <c:v>5.1419999999999995</c:v>
                </c:pt>
                <c:pt idx="18298">
                  <c:v>5.0830000000000002</c:v>
                </c:pt>
                <c:pt idx="18299">
                  <c:v>5.0819999999999999</c:v>
                </c:pt>
                <c:pt idx="18300">
                  <c:v>5.0969999999999995</c:v>
                </c:pt>
                <c:pt idx="18301">
                  <c:v>5.2770000000000001</c:v>
                </c:pt>
                <c:pt idx="18302">
                  <c:v>5.0949999999999926</c:v>
                </c:pt>
                <c:pt idx="18303">
                  <c:v>5.1829999999999945</c:v>
                </c:pt>
                <c:pt idx="18304">
                  <c:v>5.2850000000000001</c:v>
                </c:pt>
                <c:pt idx="18305">
                  <c:v>5.37</c:v>
                </c:pt>
                <c:pt idx="18306">
                  <c:v>5.2210000000000001</c:v>
                </c:pt>
                <c:pt idx="18307">
                  <c:v>5.1939999999999955</c:v>
                </c:pt>
                <c:pt idx="18308">
                  <c:v>5.2039999999999997</c:v>
                </c:pt>
                <c:pt idx="18309">
                  <c:v>5.1029999999999927</c:v>
                </c:pt>
                <c:pt idx="18310">
                  <c:v>5.2590000000000003</c:v>
                </c:pt>
                <c:pt idx="18311">
                  <c:v>5.2679999999999945</c:v>
                </c:pt>
                <c:pt idx="18312">
                  <c:v>5.0810000000000004</c:v>
                </c:pt>
                <c:pt idx="18313">
                  <c:v>5.1289999999999916</c:v>
                </c:pt>
                <c:pt idx="18314">
                  <c:v>5.2060000000000004</c:v>
                </c:pt>
                <c:pt idx="18315">
                  <c:v>5.1599999999999975</c:v>
                </c:pt>
                <c:pt idx="18316">
                  <c:v>5.2160000000000002</c:v>
                </c:pt>
                <c:pt idx="18317">
                  <c:v>5.1169999999999956</c:v>
                </c:pt>
                <c:pt idx="18318">
                  <c:v>5.1219999999999946</c:v>
                </c:pt>
                <c:pt idx="18319">
                  <c:v>5.3199999999999985</c:v>
                </c:pt>
                <c:pt idx="18320">
                  <c:v>5.2329999999999997</c:v>
                </c:pt>
                <c:pt idx="18321">
                  <c:v>5.3719999999999999</c:v>
                </c:pt>
                <c:pt idx="18322">
                  <c:v>5.1379999999999955</c:v>
                </c:pt>
                <c:pt idx="18323">
                  <c:v>5.2759999999999998</c:v>
                </c:pt>
                <c:pt idx="18324">
                  <c:v>5.2779999999999996</c:v>
                </c:pt>
                <c:pt idx="18325">
                  <c:v>5.3109999999999955</c:v>
                </c:pt>
                <c:pt idx="18326">
                  <c:v>5.3090000000000002</c:v>
                </c:pt>
                <c:pt idx="18327">
                  <c:v>5.2069999999999999</c:v>
                </c:pt>
                <c:pt idx="18328">
                  <c:v>5.1499999999999995</c:v>
                </c:pt>
                <c:pt idx="18329">
                  <c:v>5.1469999999999985</c:v>
                </c:pt>
                <c:pt idx="18330">
                  <c:v>5.2960000000000003</c:v>
                </c:pt>
                <c:pt idx="18331">
                  <c:v>5.3119999999999985</c:v>
                </c:pt>
                <c:pt idx="18332">
                  <c:v>5.3789999999999996</c:v>
                </c:pt>
                <c:pt idx="18333">
                  <c:v>5.1189999999999927</c:v>
                </c:pt>
                <c:pt idx="18334">
                  <c:v>5.1349999999999945</c:v>
                </c:pt>
                <c:pt idx="18335">
                  <c:v>5.3569999999999975</c:v>
                </c:pt>
                <c:pt idx="18336">
                  <c:v>5.0880000000000001</c:v>
                </c:pt>
                <c:pt idx="18337">
                  <c:v>5.1319999999999997</c:v>
                </c:pt>
                <c:pt idx="18338">
                  <c:v>5.1839999999999975</c:v>
                </c:pt>
                <c:pt idx="18339">
                  <c:v>5.1659999999999933</c:v>
                </c:pt>
                <c:pt idx="18340">
                  <c:v>5.2380000000000004</c:v>
                </c:pt>
                <c:pt idx="18341">
                  <c:v>5.1249999999999885</c:v>
                </c:pt>
                <c:pt idx="18342">
                  <c:v>5.109</c:v>
                </c:pt>
                <c:pt idx="18343">
                  <c:v>5.2460000000000004</c:v>
                </c:pt>
                <c:pt idx="18344">
                  <c:v>5.1099999999999985</c:v>
                </c:pt>
                <c:pt idx="18345">
                  <c:v>5.3639999999999946</c:v>
                </c:pt>
                <c:pt idx="18346">
                  <c:v>5.0999999999999996</c:v>
                </c:pt>
                <c:pt idx="18347">
                  <c:v>5.2370000000000001</c:v>
                </c:pt>
                <c:pt idx="18348">
                  <c:v>5.2080000000000002</c:v>
                </c:pt>
                <c:pt idx="18349">
                  <c:v>5.391</c:v>
                </c:pt>
                <c:pt idx="18350">
                  <c:v>5.1360000000000001</c:v>
                </c:pt>
                <c:pt idx="18351">
                  <c:v>5.1679999999999904</c:v>
                </c:pt>
                <c:pt idx="18352">
                  <c:v>5.28</c:v>
                </c:pt>
                <c:pt idx="18353">
                  <c:v>5.3119999999999985</c:v>
                </c:pt>
                <c:pt idx="18354">
                  <c:v>5.1390000000000002</c:v>
                </c:pt>
                <c:pt idx="18355">
                  <c:v>5.1499999999999995</c:v>
                </c:pt>
                <c:pt idx="18356">
                  <c:v>5.1719999999999997</c:v>
                </c:pt>
                <c:pt idx="18357">
                  <c:v>5.2190000000000003</c:v>
                </c:pt>
                <c:pt idx="18358">
                  <c:v>5.1219999999999946</c:v>
                </c:pt>
                <c:pt idx="18359">
                  <c:v>5.085</c:v>
                </c:pt>
                <c:pt idx="18360">
                  <c:v>5.0739999999999998</c:v>
                </c:pt>
                <c:pt idx="18361">
                  <c:v>5.0810000000000004</c:v>
                </c:pt>
                <c:pt idx="18362">
                  <c:v>5.1869999999999985</c:v>
                </c:pt>
                <c:pt idx="18363">
                  <c:v>5.0789999999999997</c:v>
                </c:pt>
                <c:pt idx="18364">
                  <c:v>5.1449999999999916</c:v>
                </c:pt>
                <c:pt idx="18365">
                  <c:v>5.1529999999999916</c:v>
                </c:pt>
                <c:pt idx="18366">
                  <c:v>5.2050000000000001</c:v>
                </c:pt>
                <c:pt idx="18367">
                  <c:v>5.0819999999999999</c:v>
                </c:pt>
                <c:pt idx="18368">
                  <c:v>5.3010000000000002</c:v>
                </c:pt>
                <c:pt idx="18369">
                  <c:v>5.0669999999999975</c:v>
                </c:pt>
                <c:pt idx="18370">
                  <c:v>5.1519999999999975</c:v>
                </c:pt>
                <c:pt idx="18371">
                  <c:v>5.0539999999999985</c:v>
                </c:pt>
                <c:pt idx="18372">
                  <c:v>5.0219999999999985</c:v>
                </c:pt>
                <c:pt idx="18373">
                  <c:v>5.0430000000000001</c:v>
                </c:pt>
                <c:pt idx="18374">
                  <c:v>5.0190000000000001</c:v>
                </c:pt>
                <c:pt idx="18375">
                  <c:v>5.09</c:v>
                </c:pt>
                <c:pt idx="18376">
                  <c:v>5.0279999999999916</c:v>
                </c:pt>
                <c:pt idx="18377">
                  <c:v>5.0359999999999996</c:v>
                </c:pt>
                <c:pt idx="18378">
                  <c:v>5.1169999999999956</c:v>
                </c:pt>
                <c:pt idx="18379">
                  <c:v>5.0010000000000003</c:v>
                </c:pt>
                <c:pt idx="18380">
                  <c:v>5.0209999999999955</c:v>
                </c:pt>
                <c:pt idx="18381">
                  <c:v>5.1109999999999927</c:v>
                </c:pt>
                <c:pt idx="18382">
                  <c:v>4.9589999999999996</c:v>
                </c:pt>
                <c:pt idx="18383">
                  <c:v>4.9859999999999998</c:v>
                </c:pt>
                <c:pt idx="18384">
                  <c:v>4.9619999999999997</c:v>
                </c:pt>
                <c:pt idx="18385">
                  <c:v>4.8649999999999913</c:v>
                </c:pt>
                <c:pt idx="18386">
                  <c:v>5.0490000000000004</c:v>
                </c:pt>
                <c:pt idx="18387">
                  <c:v>5.0890000000000004</c:v>
                </c:pt>
                <c:pt idx="18388">
                  <c:v>4.944</c:v>
                </c:pt>
                <c:pt idx="18389">
                  <c:v>4.9870000000000001</c:v>
                </c:pt>
                <c:pt idx="18390">
                  <c:v>5.0289999999999955</c:v>
                </c:pt>
                <c:pt idx="18391">
                  <c:v>4.9550000000000001</c:v>
                </c:pt>
                <c:pt idx="18392">
                  <c:v>5.0590000000000002</c:v>
                </c:pt>
                <c:pt idx="18393">
                  <c:v>4.9359999999999999</c:v>
                </c:pt>
                <c:pt idx="18394">
                  <c:v>4.931000000000008</c:v>
                </c:pt>
                <c:pt idx="18395">
                  <c:v>4.9249999999999945</c:v>
                </c:pt>
                <c:pt idx="18396">
                  <c:v>4.9459999999999997</c:v>
                </c:pt>
                <c:pt idx="18397">
                  <c:v>4.9269999999999996</c:v>
                </c:pt>
                <c:pt idx="18398">
                  <c:v>5.0389999999999997</c:v>
                </c:pt>
                <c:pt idx="18399">
                  <c:v>4.944</c:v>
                </c:pt>
                <c:pt idx="18400">
                  <c:v>4.9219999999999997</c:v>
                </c:pt>
                <c:pt idx="18401">
                  <c:v>5.0060000000000002</c:v>
                </c:pt>
                <c:pt idx="18402">
                  <c:v>4.8919999999999995</c:v>
                </c:pt>
                <c:pt idx="18403">
                  <c:v>4.91</c:v>
                </c:pt>
                <c:pt idx="18404">
                  <c:v>4.8679999999999914</c:v>
                </c:pt>
                <c:pt idx="18405">
                  <c:v>4.9039999999999999</c:v>
                </c:pt>
                <c:pt idx="18406">
                  <c:v>4.9320000000000004</c:v>
                </c:pt>
                <c:pt idx="18407">
                  <c:v>4.915</c:v>
                </c:pt>
                <c:pt idx="18408">
                  <c:v>4.8959999999999955</c:v>
                </c:pt>
                <c:pt idx="18409">
                  <c:v>4.7439999999999998</c:v>
                </c:pt>
                <c:pt idx="18410">
                  <c:v>4.92</c:v>
                </c:pt>
                <c:pt idx="18411">
                  <c:v>4.8929999999999945</c:v>
                </c:pt>
                <c:pt idx="18412">
                  <c:v>4.8579999999999917</c:v>
                </c:pt>
                <c:pt idx="18413">
                  <c:v>4.742</c:v>
                </c:pt>
                <c:pt idx="18414">
                  <c:v>4.8769999999999998</c:v>
                </c:pt>
                <c:pt idx="18415">
                  <c:v>4.9219999999999997</c:v>
                </c:pt>
                <c:pt idx="18416">
                  <c:v>4.7690000000000001</c:v>
                </c:pt>
                <c:pt idx="18417">
                  <c:v>4.7069999999999999</c:v>
                </c:pt>
                <c:pt idx="18418">
                  <c:v>4.8559999999999945</c:v>
                </c:pt>
                <c:pt idx="18419">
                  <c:v>4.7639999999999985</c:v>
                </c:pt>
                <c:pt idx="18420">
                  <c:v>4.7450000000000001</c:v>
                </c:pt>
                <c:pt idx="18421">
                  <c:v>4.6349999999999945</c:v>
                </c:pt>
                <c:pt idx="18422">
                  <c:v>4.8529999999999927</c:v>
                </c:pt>
                <c:pt idx="18423">
                  <c:v>4.7359999999999998</c:v>
                </c:pt>
                <c:pt idx="18424">
                  <c:v>4.7030000000000003</c:v>
                </c:pt>
                <c:pt idx="18425">
                  <c:v>4.7969999999999997</c:v>
                </c:pt>
                <c:pt idx="18426">
                  <c:v>4.6609999999999916</c:v>
                </c:pt>
                <c:pt idx="18427">
                  <c:v>4.7450000000000001</c:v>
                </c:pt>
                <c:pt idx="18428">
                  <c:v>4.7699999999999996</c:v>
                </c:pt>
                <c:pt idx="18429">
                  <c:v>4.71</c:v>
                </c:pt>
                <c:pt idx="18430">
                  <c:v>4.702</c:v>
                </c:pt>
                <c:pt idx="18431">
                  <c:v>4.6959999999999926</c:v>
                </c:pt>
                <c:pt idx="18432">
                  <c:v>4.7290000000000001</c:v>
                </c:pt>
                <c:pt idx="18433">
                  <c:v>4.7729999999999997</c:v>
                </c:pt>
                <c:pt idx="18434">
                  <c:v>4.6739999999999995</c:v>
                </c:pt>
                <c:pt idx="18435">
                  <c:v>4.7050000000000001</c:v>
                </c:pt>
                <c:pt idx="18436">
                  <c:v>4.7269999999999985</c:v>
                </c:pt>
                <c:pt idx="18437">
                  <c:v>4.6229999999999913</c:v>
                </c:pt>
                <c:pt idx="18438">
                  <c:v>4.6519999999999975</c:v>
                </c:pt>
                <c:pt idx="18439">
                  <c:v>4.7359999999999998</c:v>
                </c:pt>
                <c:pt idx="18440">
                  <c:v>4.7409999999999997</c:v>
                </c:pt>
                <c:pt idx="18441">
                  <c:v>4.742</c:v>
                </c:pt>
                <c:pt idx="18442">
                  <c:v>4.5449999999999955</c:v>
                </c:pt>
                <c:pt idx="18443">
                  <c:v>4.8330000000000002</c:v>
                </c:pt>
                <c:pt idx="18444">
                  <c:v>4.548</c:v>
                </c:pt>
                <c:pt idx="18445">
                  <c:v>4.5449999999999955</c:v>
                </c:pt>
                <c:pt idx="18446">
                  <c:v>4.4950000000000001</c:v>
                </c:pt>
                <c:pt idx="18447">
                  <c:v>4.5759999999999996</c:v>
                </c:pt>
                <c:pt idx="18448">
                  <c:v>4.58</c:v>
                </c:pt>
                <c:pt idx="18449">
                  <c:v>4.6069999999999975</c:v>
                </c:pt>
                <c:pt idx="18450">
                  <c:v>4.7249999999999917</c:v>
                </c:pt>
                <c:pt idx="18451">
                  <c:v>4.5539999999999985</c:v>
                </c:pt>
                <c:pt idx="18452">
                  <c:v>4.532</c:v>
                </c:pt>
                <c:pt idx="18453">
                  <c:v>4.59</c:v>
                </c:pt>
                <c:pt idx="18454">
                  <c:v>4.4639999999999995</c:v>
                </c:pt>
                <c:pt idx="18455">
                  <c:v>4.4749999999999996</c:v>
                </c:pt>
                <c:pt idx="18456">
                  <c:v>4.5149999999999926</c:v>
                </c:pt>
                <c:pt idx="18457">
                  <c:v>4.4720000000000004</c:v>
                </c:pt>
                <c:pt idx="18458">
                  <c:v>4.5720000000000001</c:v>
                </c:pt>
                <c:pt idx="18459">
                  <c:v>4.5350000000000001</c:v>
                </c:pt>
                <c:pt idx="18460">
                  <c:v>4.4980000000000002</c:v>
                </c:pt>
                <c:pt idx="18461">
                  <c:v>4.57</c:v>
                </c:pt>
                <c:pt idx="18462">
                  <c:v>4.4790000000000081</c:v>
                </c:pt>
                <c:pt idx="18463">
                  <c:v>4.4770000000000003</c:v>
                </c:pt>
                <c:pt idx="18464">
                  <c:v>4.4969999999999999</c:v>
                </c:pt>
                <c:pt idx="18465">
                  <c:v>4.5199999999999996</c:v>
                </c:pt>
                <c:pt idx="18466">
                  <c:v>4.4639999999999995</c:v>
                </c:pt>
                <c:pt idx="18467">
                  <c:v>4.4710000000000081</c:v>
                </c:pt>
                <c:pt idx="18468">
                  <c:v>4.6019999999999985</c:v>
                </c:pt>
                <c:pt idx="18469">
                  <c:v>4.4610000000000003</c:v>
                </c:pt>
                <c:pt idx="18470">
                  <c:v>4.5739999999999998</c:v>
                </c:pt>
                <c:pt idx="18471">
                  <c:v>4.4370000000000003</c:v>
                </c:pt>
                <c:pt idx="18472">
                  <c:v>4.5369999999999999</c:v>
                </c:pt>
                <c:pt idx="18473">
                  <c:v>4.5739999999999998</c:v>
                </c:pt>
                <c:pt idx="18474">
                  <c:v>4.4409999999999998</c:v>
                </c:pt>
                <c:pt idx="18475">
                  <c:v>4.5289999999999955</c:v>
                </c:pt>
                <c:pt idx="18476">
                  <c:v>4.4400000000000004</c:v>
                </c:pt>
                <c:pt idx="18477">
                  <c:v>4.5019999999999998</c:v>
                </c:pt>
                <c:pt idx="18478">
                  <c:v>4.5910000000000002</c:v>
                </c:pt>
                <c:pt idx="18479">
                  <c:v>4.5179999999999945</c:v>
                </c:pt>
                <c:pt idx="18480">
                  <c:v>4.4470000000000001</c:v>
                </c:pt>
                <c:pt idx="18481">
                  <c:v>4.5119999999999996</c:v>
                </c:pt>
                <c:pt idx="18482">
                  <c:v>4.4749999999999996</c:v>
                </c:pt>
                <c:pt idx="18483">
                  <c:v>4.444</c:v>
                </c:pt>
                <c:pt idx="18484">
                  <c:v>4.516</c:v>
                </c:pt>
                <c:pt idx="18485">
                  <c:v>4.5410000000000004</c:v>
                </c:pt>
                <c:pt idx="18486">
                  <c:v>4.4800000000000004</c:v>
                </c:pt>
                <c:pt idx="18487">
                  <c:v>4.3619999999999965</c:v>
                </c:pt>
                <c:pt idx="18488">
                  <c:v>4.4800000000000004</c:v>
                </c:pt>
                <c:pt idx="18489">
                  <c:v>4.5590000000000002</c:v>
                </c:pt>
                <c:pt idx="18490">
                  <c:v>4.4550000000000001</c:v>
                </c:pt>
                <c:pt idx="18491">
                  <c:v>4.5</c:v>
                </c:pt>
                <c:pt idx="18492">
                  <c:v>4.4089999999999998</c:v>
                </c:pt>
                <c:pt idx="18493">
                  <c:v>4.5199999999999996</c:v>
                </c:pt>
                <c:pt idx="18494">
                  <c:v>4.5249999999999932</c:v>
                </c:pt>
                <c:pt idx="18495">
                  <c:v>4.5269999999999975</c:v>
                </c:pt>
                <c:pt idx="18496">
                  <c:v>4.4700000000000024</c:v>
                </c:pt>
                <c:pt idx="18497">
                  <c:v>4.4669999999999996</c:v>
                </c:pt>
                <c:pt idx="18498">
                  <c:v>4.4660000000000002</c:v>
                </c:pt>
                <c:pt idx="18499">
                  <c:v>4.3780000000000001</c:v>
                </c:pt>
                <c:pt idx="18500">
                  <c:v>4.5060000000000002</c:v>
                </c:pt>
                <c:pt idx="18501">
                  <c:v>4.585</c:v>
                </c:pt>
                <c:pt idx="18502">
                  <c:v>4.6549999999999914</c:v>
                </c:pt>
                <c:pt idx="18503">
                  <c:v>4.5590000000000002</c:v>
                </c:pt>
                <c:pt idx="18504">
                  <c:v>4.444</c:v>
                </c:pt>
                <c:pt idx="18505">
                  <c:v>4.5709999999999997</c:v>
                </c:pt>
                <c:pt idx="18506">
                  <c:v>4.6019999999999985</c:v>
                </c:pt>
                <c:pt idx="18507">
                  <c:v>4.4710000000000081</c:v>
                </c:pt>
                <c:pt idx="18508">
                  <c:v>4.601</c:v>
                </c:pt>
                <c:pt idx="18509">
                  <c:v>4.5030000000000001</c:v>
                </c:pt>
                <c:pt idx="18510">
                  <c:v>4.5359999999999996</c:v>
                </c:pt>
                <c:pt idx="18511">
                  <c:v>4.5969999999999995</c:v>
                </c:pt>
                <c:pt idx="18512">
                  <c:v>4.5919999999999996</c:v>
                </c:pt>
                <c:pt idx="18513">
                  <c:v>4.6339999999999995</c:v>
                </c:pt>
                <c:pt idx="18514">
                  <c:v>4.5110000000000001</c:v>
                </c:pt>
                <c:pt idx="18515">
                  <c:v>4.6219999999999946</c:v>
                </c:pt>
                <c:pt idx="18516">
                  <c:v>4.5780000000000003</c:v>
                </c:pt>
                <c:pt idx="18517">
                  <c:v>4.5119999999999996</c:v>
                </c:pt>
                <c:pt idx="18518">
                  <c:v>4.468</c:v>
                </c:pt>
                <c:pt idx="18519">
                  <c:v>4.4690000000000003</c:v>
                </c:pt>
                <c:pt idx="18520">
                  <c:v>4.6310000000000002</c:v>
                </c:pt>
                <c:pt idx="18521">
                  <c:v>4.4969999999999999</c:v>
                </c:pt>
                <c:pt idx="18522">
                  <c:v>4.5659999999999945</c:v>
                </c:pt>
                <c:pt idx="18523">
                  <c:v>4.5259999999999945</c:v>
                </c:pt>
                <c:pt idx="18524">
                  <c:v>4.5490000000000004</c:v>
                </c:pt>
                <c:pt idx="18525">
                  <c:v>4.7060000000000004</c:v>
                </c:pt>
                <c:pt idx="18526">
                  <c:v>4.6769999999999996</c:v>
                </c:pt>
                <c:pt idx="18527">
                  <c:v>4.6390000000000002</c:v>
                </c:pt>
                <c:pt idx="18528">
                  <c:v>4.6279999999999886</c:v>
                </c:pt>
                <c:pt idx="18529">
                  <c:v>4.569</c:v>
                </c:pt>
                <c:pt idx="18530">
                  <c:v>4.6229999999999913</c:v>
                </c:pt>
                <c:pt idx="18531">
                  <c:v>4.4969999999999999</c:v>
                </c:pt>
                <c:pt idx="18532">
                  <c:v>4.5369999999999999</c:v>
                </c:pt>
                <c:pt idx="18533">
                  <c:v>4.5750000000000002</c:v>
                </c:pt>
                <c:pt idx="18534">
                  <c:v>4.633</c:v>
                </c:pt>
                <c:pt idx="18535">
                  <c:v>4.6379999999999955</c:v>
                </c:pt>
                <c:pt idx="18536">
                  <c:v>4.5839999999999996</c:v>
                </c:pt>
                <c:pt idx="18537">
                  <c:v>4.5309999999999997</c:v>
                </c:pt>
                <c:pt idx="18538">
                  <c:v>4.6349999999999945</c:v>
                </c:pt>
                <c:pt idx="18539">
                  <c:v>4.6149999999999913</c:v>
                </c:pt>
                <c:pt idx="18540">
                  <c:v>4.6119999999999965</c:v>
                </c:pt>
                <c:pt idx="18541">
                  <c:v>4.6189999999999927</c:v>
                </c:pt>
                <c:pt idx="18542">
                  <c:v>4.5780000000000003</c:v>
                </c:pt>
                <c:pt idx="18543">
                  <c:v>4.8119999999999985</c:v>
                </c:pt>
                <c:pt idx="18544">
                  <c:v>4.7269999999999985</c:v>
                </c:pt>
                <c:pt idx="18545">
                  <c:v>4.6479999999999926</c:v>
                </c:pt>
                <c:pt idx="18546">
                  <c:v>4.6779999999999955</c:v>
                </c:pt>
                <c:pt idx="18547">
                  <c:v>4.6779999999999955</c:v>
                </c:pt>
                <c:pt idx="18548">
                  <c:v>4.5669999999999975</c:v>
                </c:pt>
                <c:pt idx="18549">
                  <c:v>4.5739999999999998</c:v>
                </c:pt>
                <c:pt idx="18550">
                  <c:v>4.7850000000000001</c:v>
                </c:pt>
                <c:pt idx="18551">
                  <c:v>4.7009999999999996</c:v>
                </c:pt>
                <c:pt idx="18552">
                  <c:v>4.7610000000000001</c:v>
                </c:pt>
                <c:pt idx="18553">
                  <c:v>4.7080000000000002</c:v>
                </c:pt>
                <c:pt idx="18554">
                  <c:v>4.7649999999999926</c:v>
                </c:pt>
                <c:pt idx="18555">
                  <c:v>4.6429999999999945</c:v>
                </c:pt>
                <c:pt idx="18556">
                  <c:v>4.6829999999999945</c:v>
                </c:pt>
                <c:pt idx="18557">
                  <c:v>4.6929999999999916</c:v>
                </c:pt>
                <c:pt idx="18558">
                  <c:v>4.7450000000000001</c:v>
                </c:pt>
                <c:pt idx="18559">
                  <c:v>4.8559999999999945</c:v>
                </c:pt>
                <c:pt idx="18560">
                  <c:v>4.7409999999999997</c:v>
                </c:pt>
                <c:pt idx="18561">
                  <c:v>4.74</c:v>
                </c:pt>
                <c:pt idx="18562">
                  <c:v>4.758</c:v>
                </c:pt>
                <c:pt idx="18563">
                  <c:v>4.7320000000000002</c:v>
                </c:pt>
                <c:pt idx="18564">
                  <c:v>4.7119999999999997</c:v>
                </c:pt>
                <c:pt idx="18565">
                  <c:v>4.7489999999999997</c:v>
                </c:pt>
                <c:pt idx="18566">
                  <c:v>4.9359999999999999</c:v>
                </c:pt>
                <c:pt idx="18567">
                  <c:v>4.9690000000000003</c:v>
                </c:pt>
                <c:pt idx="18568">
                  <c:v>4.7720000000000002</c:v>
                </c:pt>
                <c:pt idx="18569">
                  <c:v>4.8659999999999917</c:v>
                </c:pt>
                <c:pt idx="18570">
                  <c:v>4.7750000000000004</c:v>
                </c:pt>
                <c:pt idx="18571">
                  <c:v>4.84</c:v>
                </c:pt>
                <c:pt idx="18572">
                  <c:v>4.774</c:v>
                </c:pt>
                <c:pt idx="18573">
                  <c:v>5.0149999999999926</c:v>
                </c:pt>
                <c:pt idx="18574">
                  <c:v>4.76</c:v>
                </c:pt>
                <c:pt idx="18575">
                  <c:v>4.75</c:v>
                </c:pt>
                <c:pt idx="18576">
                  <c:v>4.84</c:v>
                </c:pt>
                <c:pt idx="18577">
                  <c:v>4.8179999999999916</c:v>
                </c:pt>
                <c:pt idx="18578">
                  <c:v>4.8179999999999916</c:v>
                </c:pt>
                <c:pt idx="18579">
                  <c:v>4.7160000000000002</c:v>
                </c:pt>
                <c:pt idx="18580">
                  <c:v>4.899</c:v>
                </c:pt>
                <c:pt idx="18581">
                  <c:v>4.8019999999999996</c:v>
                </c:pt>
                <c:pt idx="18582">
                  <c:v>4.7919999999999998</c:v>
                </c:pt>
                <c:pt idx="18583">
                  <c:v>4.8179999999999916</c:v>
                </c:pt>
                <c:pt idx="18584">
                  <c:v>4.9710000000000081</c:v>
                </c:pt>
                <c:pt idx="18585">
                  <c:v>5.0569999999999995</c:v>
                </c:pt>
                <c:pt idx="18586">
                  <c:v>4.8569999999999975</c:v>
                </c:pt>
                <c:pt idx="18587">
                  <c:v>4.984</c:v>
                </c:pt>
                <c:pt idx="18588">
                  <c:v>4.984</c:v>
                </c:pt>
                <c:pt idx="18589">
                  <c:v>4.9539999999999997</c:v>
                </c:pt>
                <c:pt idx="18590">
                  <c:v>4.9249999999999945</c:v>
                </c:pt>
                <c:pt idx="18591">
                  <c:v>4.8739999999999997</c:v>
                </c:pt>
                <c:pt idx="18592">
                  <c:v>4.8460000000000001</c:v>
                </c:pt>
                <c:pt idx="18593">
                  <c:v>5.1029999999999927</c:v>
                </c:pt>
                <c:pt idx="18594">
                  <c:v>4.9109999999999996</c:v>
                </c:pt>
                <c:pt idx="18595">
                  <c:v>4.8310000000000004</c:v>
                </c:pt>
                <c:pt idx="18596">
                  <c:v>4.9180000000000001</c:v>
                </c:pt>
                <c:pt idx="18597">
                  <c:v>4.8969999999999985</c:v>
                </c:pt>
                <c:pt idx="18598">
                  <c:v>4.923</c:v>
                </c:pt>
                <c:pt idx="18599">
                  <c:v>4.9450000000000003</c:v>
                </c:pt>
                <c:pt idx="18600">
                  <c:v>5.0619999999999985</c:v>
                </c:pt>
                <c:pt idx="18601">
                  <c:v>4.851</c:v>
                </c:pt>
                <c:pt idx="18602">
                  <c:v>4.9610000000000003</c:v>
                </c:pt>
                <c:pt idx="18603">
                  <c:v>4.851</c:v>
                </c:pt>
                <c:pt idx="18604">
                  <c:v>5.0259999999999945</c:v>
                </c:pt>
                <c:pt idx="18605">
                  <c:v>5.0720000000000001</c:v>
                </c:pt>
                <c:pt idx="18606">
                  <c:v>5.0129999999999955</c:v>
                </c:pt>
                <c:pt idx="18607">
                  <c:v>4.931000000000008</c:v>
                </c:pt>
                <c:pt idx="18608">
                  <c:v>4.9980000000000002</c:v>
                </c:pt>
                <c:pt idx="18609">
                  <c:v>5.0190000000000001</c:v>
                </c:pt>
                <c:pt idx="18610">
                  <c:v>4.9950000000000001</c:v>
                </c:pt>
                <c:pt idx="18611">
                  <c:v>5.1779999999999955</c:v>
                </c:pt>
                <c:pt idx="18612">
                  <c:v>5.0419999999999998</c:v>
                </c:pt>
                <c:pt idx="18613">
                  <c:v>5.05</c:v>
                </c:pt>
                <c:pt idx="18614">
                  <c:v>5.0359999999999996</c:v>
                </c:pt>
                <c:pt idx="18615">
                  <c:v>4.9400000000000004</c:v>
                </c:pt>
                <c:pt idx="18616">
                  <c:v>4.9630000000000001</c:v>
                </c:pt>
                <c:pt idx="18617">
                  <c:v>5.1199999999999966</c:v>
                </c:pt>
                <c:pt idx="18618">
                  <c:v>4.9729999999999999</c:v>
                </c:pt>
                <c:pt idx="18619">
                  <c:v>5.0350000000000001</c:v>
                </c:pt>
                <c:pt idx="18620">
                  <c:v>5.0419999999999998</c:v>
                </c:pt>
                <c:pt idx="18621">
                  <c:v>5.1269999999999945</c:v>
                </c:pt>
                <c:pt idx="18622">
                  <c:v>5.0949999999999926</c:v>
                </c:pt>
                <c:pt idx="18623">
                  <c:v>5.1109999999999927</c:v>
                </c:pt>
                <c:pt idx="18624">
                  <c:v>5.0219999999999985</c:v>
                </c:pt>
                <c:pt idx="18625">
                  <c:v>5.13</c:v>
                </c:pt>
                <c:pt idx="18626">
                  <c:v>5.1169999999999956</c:v>
                </c:pt>
                <c:pt idx="18627">
                  <c:v>5.1269999999999945</c:v>
                </c:pt>
                <c:pt idx="18628">
                  <c:v>5.0819999999999999</c:v>
                </c:pt>
                <c:pt idx="18629">
                  <c:v>5.0880000000000001</c:v>
                </c:pt>
                <c:pt idx="18630">
                  <c:v>5.101</c:v>
                </c:pt>
                <c:pt idx="18631">
                  <c:v>5.1539999999999955</c:v>
                </c:pt>
                <c:pt idx="18632">
                  <c:v>5.1569999999999965</c:v>
                </c:pt>
                <c:pt idx="18633">
                  <c:v>5.1239999999999917</c:v>
                </c:pt>
                <c:pt idx="18634">
                  <c:v>5.2009999999999996</c:v>
                </c:pt>
                <c:pt idx="18635">
                  <c:v>5.0549999999999926</c:v>
                </c:pt>
                <c:pt idx="18636">
                  <c:v>5.1790000000000003</c:v>
                </c:pt>
                <c:pt idx="18637">
                  <c:v>5.08</c:v>
                </c:pt>
                <c:pt idx="18638">
                  <c:v>5.2069999999999999</c:v>
                </c:pt>
                <c:pt idx="18639">
                  <c:v>5.3639999999999946</c:v>
                </c:pt>
                <c:pt idx="18640">
                  <c:v>5.0739999999999998</c:v>
                </c:pt>
                <c:pt idx="18641">
                  <c:v>5.13</c:v>
                </c:pt>
                <c:pt idx="18642">
                  <c:v>5.1599999999999975</c:v>
                </c:pt>
                <c:pt idx="18643">
                  <c:v>5.1469999999999985</c:v>
                </c:pt>
                <c:pt idx="18644">
                  <c:v>5.1619999999999955</c:v>
                </c:pt>
                <c:pt idx="18645">
                  <c:v>5.22</c:v>
                </c:pt>
                <c:pt idx="18646">
                  <c:v>5.1379999999999955</c:v>
                </c:pt>
                <c:pt idx="18647">
                  <c:v>5.1579999999999933</c:v>
                </c:pt>
                <c:pt idx="18648">
                  <c:v>5.1649999999999885</c:v>
                </c:pt>
                <c:pt idx="18649">
                  <c:v>5.1710000000000003</c:v>
                </c:pt>
                <c:pt idx="18650">
                  <c:v>5.1109999999999927</c:v>
                </c:pt>
                <c:pt idx="18651">
                  <c:v>5.1679999999999904</c:v>
                </c:pt>
                <c:pt idx="18652">
                  <c:v>5.149</c:v>
                </c:pt>
                <c:pt idx="18653">
                  <c:v>5.173</c:v>
                </c:pt>
                <c:pt idx="18654">
                  <c:v>5.2919999999999998</c:v>
                </c:pt>
                <c:pt idx="18655">
                  <c:v>5.2089999999999996</c:v>
                </c:pt>
                <c:pt idx="18656">
                  <c:v>5.1849999999999916</c:v>
                </c:pt>
                <c:pt idx="18657">
                  <c:v>5.2409999999999997</c:v>
                </c:pt>
                <c:pt idx="18658">
                  <c:v>5.1909999999999945</c:v>
                </c:pt>
                <c:pt idx="18659">
                  <c:v>5.1559999999999926</c:v>
                </c:pt>
                <c:pt idx="18660">
                  <c:v>5.17</c:v>
                </c:pt>
                <c:pt idx="18661">
                  <c:v>5.2639999999999985</c:v>
                </c:pt>
                <c:pt idx="18662">
                  <c:v>5.3139999999999965</c:v>
                </c:pt>
                <c:pt idx="18663">
                  <c:v>5.2089999999999996</c:v>
                </c:pt>
                <c:pt idx="18664">
                  <c:v>5.2850000000000001</c:v>
                </c:pt>
                <c:pt idx="18665">
                  <c:v>5.1619999999999955</c:v>
                </c:pt>
                <c:pt idx="18666">
                  <c:v>5.1649999999999885</c:v>
                </c:pt>
                <c:pt idx="18667">
                  <c:v>5.2</c:v>
                </c:pt>
                <c:pt idx="18668">
                  <c:v>5.3780000000000001</c:v>
                </c:pt>
                <c:pt idx="18669">
                  <c:v>5.1949999999999914</c:v>
                </c:pt>
                <c:pt idx="18670">
                  <c:v>5.0369999999999999</c:v>
                </c:pt>
                <c:pt idx="18671">
                  <c:v>5.1719999999999997</c:v>
                </c:pt>
                <c:pt idx="18672">
                  <c:v>5.3549999999999933</c:v>
                </c:pt>
                <c:pt idx="18673">
                  <c:v>5.17</c:v>
                </c:pt>
                <c:pt idx="18674">
                  <c:v>5.2750000000000004</c:v>
                </c:pt>
                <c:pt idx="18675">
                  <c:v>5.1939999999999955</c:v>
                </c:pt>
                <c:pt idx="18676">
                  <c:v>5.2119999999999997</c:v>
                </c:pt>
                <c:pt idx="18677">
                  <c:v>5.2700000000000014</c:v>
                </c:pt>
                <c:pt idx="18678">
                  <c:v>5.2</c:v>
                </c:pt>
                <c:pt idx="18679">
                  <c:v>5.1349999999999945</c:v>
                </c:pt>
                <c:pt idx="18680">
                  <c:v>5.2880000000000003</c:v>
                </c:pt>
                <c:pt idx="18681">
                  <c:v>5.1119999999999965</c:v>
                </c:pt>
                <c:pt idx="18682">
                  <c:v>5.3</c:v>
                </c:pt>
                <c:pt idx="18683">
                  <c:v>5.2139999999999995</c:v>
                </c:pt>
                <c:pt idx="18684">
                  <c:v>5.25</c:v>
                </c:pt>
                <c:pt idx="18685">
                  <c:v>5.1569999999999965</c:v>
                </c:pt>
                <c:pt idx="18686">
                  <c:v>5.22</c:v>
                </c:pt>
                <c:pt idx="18687">
                  <c:v>5.258</c:v>
                </c:pt>
                <c:pt idx="18688">
                  <c:v>5.375</c:v>
                </c:pt>
                <c:pt idx="18689">
                  <c:v>5.1669999999999945</c:v>
                </c:pt>
                <c:pt idx="18690">
                  <c:v>5.1779999999999955</c:v>
                </c:pt>
                <c:pt idx="18691">
                  <c:v>5.1669999999999945</c:v>
                </c:pt>
                <c:pt idx="18692">
                  <c:v>5.4489999999999998</c:v>
                </c:pt>
                <c:pt idx="18693">
                  <c:v>5.2590000000000003</c:v>
                </c:pt>
                <c:pt idx="18694">
                  <c:v>5.2219999999999995</c:v>
                </c:pt>
                <c:pt idx="18695">
                  <c:v>5.1049999999999933</c:v>
                </c:pt>
                <c:pt idx="18696">
                  <c:v>5.0339999999999998</c:v>
                </c:pt>
                <c:pt idx="18697">
                  <c:v>5.2880000000000003</c:v>
                </c:pt>
                <c:pt idx="18698">
                  <c:v>5.09</c:v>
                </c:pt>
                <c:pt idx="18699">
                  <c:v>5.133</c:v>
                </c:pt>
                <c:pt idx="18700">
                  <c:v>5.0720000000000001</c:v>
                </c:pt>
                <c:pt idx="18701">
                  <c:v>5.1779999999999955</c:v>
                </c:pt>
                <c:pt idx="18702">
                  <c:v>5.2089999999999996</c:v>
                </c:pt>
                <c:pt idx="18703">
                  <c:v>5.25</c:v>
                </c:pt>
                <c:pt idx="18704">
                  <c:v>5.0309999999999997</c:v>
                </c:pt>
                <c:pt idx="18705">
                  <c:v>5.1419999999999995</c:v>
                </c:pt>
                <c:pt idx="18706">
                  <c:v>5.2229999999999945</c:v>
                </c:pt>
                <c:pt idx="18707">
                  <c:v>5.1619999999999955</c:v>
                </c:pt>
                <c:pt idx="18708">
                  <c:v>5.0709999999999997</c:v>
                </c:pt>
                <c:pt idx="18709">
                  <c:v>5.1269999999999945</c:v>
                </c:pt>
                <c:pt idx="18710">
                  <c:v>5.1969999999999965</c:v>
                </c:pt>
                <c:pt idx="18711">
                  <c:v>5.0649999999999933</c:v>
                </c:pt>
                <c:pt idx="18712">
                  <c:v>5.1079999999999917</c:v>
                </c:pt>
                <c:pt idx="18713">
                  <c:v>5.077</c:v>
                </c:pt>
                <c:pt idx="18714">
                  <c:v>5.1119999999999965</c:v>
                </c:pt>
                <c:pt idx="18715">
                  <c:v>5.149</c:v>
                </c:pt>
                <c:pt idx="18716">
                  <c:v>5.0949999999999926</c:v>
                </c:pt>
                <c:pt idx="18717">
                  <c:v>5.1289999999999916</c:v>
                </c:pt>
                <c:pt idx="18718">
                  <c:v>5.0789999999999997</c:v>
                </c:pt>
                <c:pt idx="18719">
                  <c:v>5.0309999999999997</c:v>
                </c:pt>
                <c:pt idx="18720">
                  <c:v>5.1879999999999926</c:v>
                </c:pt>
                <c:pt idx="18721">
                  <c:v>5.1149999999999913</c:v>
                </c:pt>
                <c:pt idx="18722">
                  <c:v>4.9880000000000004</c:v>
                </c:pt>
                <c:pt idx="18723">
                  <c:v>5.0339999999999998</c:v>
                </c:pt>
                <c:pt idx="18724">
                  <c:v>4.9539999999999997</c:v>
                </c:pt>
                <c:pt idx="18725">
                  <c:v>5.101</c:v>
                </c:pt>
                <c:pt idx="18726">
                  <c:v>5.0460000000000003</c:v>
                </c:pt>
                <c:pt idx="18727">
                  <c:v>5.093</c:v>
                </c:pt>
                <c:pt idx="18728">
                  <c:v>5.07</c:v>
                </c:pt>
                <c:pt idx="18729">
                  <c:v>5.0839999999999996</c:v>
                </c:pt>
                <c:pt idx="18730">
                  <c:v>4.9930000000000003</c:v>
                </c:pt>
                <c:pt idx="18731">
                  <c:v>5.07</c:v>
                </c:pt>
                <c:pt idx="18732">
                  <c:v>4.8929999999999945</c:v>
                </c:pt>
                <c:pt idx="18733">
                  <c:v>5.0810000000000004</c:v>
                </c:pt>
                <c:pt idx="18734">
                  <c:v>5.1139999999999946</c:v>
                </c:pt>
                <c:pt idx="18735">
                  <c:v>4.9669999999999996</c:v>
                </c:pt>
                <c:pt idx="18736">
                  <c:v>4.9770000000000003</c:v>
                </c:pt>
                <c:pt idx="18737">
                  <c:v>4.992</c:v>
                </c:pt>
                <c:pt idx="18738">
                  <c:v>5.08</c:v>
                </c:pt>
                <c:pt idx="18739">
                  <c:v>4.8619999999999965</c:v>
                </c:pt>
                <c:pt idx="18740">
                  <c:v>4.8919999999999995</c:v>
                </c:pt>
                <c:pt idx="18741">
                  <c:v>4.9260000000000002</c:v>
                </c:pt>
                <c:pt idx="18742">
                  <c:v>4.8499999999999996</c:v>
                </c:pt>
                <c:pt idx="18743">
                  <c:v>4.9950000000000001</c:v>
                </c:pt>
                <c:pt idx="18744">
                  <c:v>4.944</c:v>
                </c:pt>
                <c:pt idx="18745">
                  <c:v>4.91</c:v>
                </c:pt>
                <c:pt idx="18746">
                  <c:v>4.8919999999999995</c:v>
                </c:pt>
                <c:pt idx="18747">
                  <c:v>4.9059999999999997</c:v>
                </c:pt>
                <c:pt idx="18748">
                  <c:v>4.8979999999999926</c:v>
                </c:pt>
                <c:pt idx="18749">
                  <c:v>4.8109999999999955</c:v>
                </c:pt>
                <c:pt idx="18750">
                  <c:v>4.9320000000000004</c:v>
                </c:pt>
                <c:pt idx="18751">
                  <c:v>4.7880000000000003</c:v>
                </c:pt>
                <c:pt idx="18752">
                  <c:v>4.8689999999999927</c:v>
                </c:pt>
                <c:pt idx="18753">
                  <c:v>4.843</c:v>
                </c:pt>
                <c:pt idx="18754">
                  <c:v>4.9109999999999996</c:v>
                </c:pt>
                <c:pt idx="18755">
                  <c:v>4.8760000000000003</c:v>
                </c:pt>
                <c:pt idx="18756">
                  <c:v>4.7679999999999945</c:v>
                </c:pt>
                <c:pt idx="18757">
                  <c:v>4.8719999999999999</c:v>
                </c:pt>
                <c:pt idx="18758">
                  <c:v>4.7729999999999997</c:v>
                </c:pt>
                <c:pt idx="18759">
                  <c:v>4.6629999999999914</c:v>
                </c:pt>
                <c:pt idx="18760">
                  <c:v>4.7990000000000004</c:v>
                </c:pt>
                <c:pt idx="18761">
                  <c:v>4.7039999999999997</c:v>
                </c:pt>
                <c:pt idx="18762">
                  <c:v>4.7880000000000003</c:v>
                </c:pt>
                <c:pt idx="18763">
                  <c:v>4.6689999999999916</c:v>
                </c:pt>
                <c:pt idx="18764">
                  <c:v>4.7880000000000003</c:v>
                </c:pt>
                <c:pt idx="18765">
                  <c:v>4.6989999999999945</c:v>
                </c:pt>
                <c:pt idx="18766">
                  <c:v>4.7850000000000001</c:v>
                </c:pt>
                <c:pt idx="18767">
                  <c:v>4.75</c:v>
                </c:pt>
                <c:pt idx="18768">
                  <c:v>4.7069999999999999</c:v>
                </c:pt>
                <c:pt idx="18769">
                  <c:v>4.6469999999999985</c:v>
                </c:pt>
                <c:pt idx="18770">
                  <c:v>4.7690000000000001</c:v>
                </c:pt>
                <c:pt idx="18771">
                  <c:v>4.7329999999999997</c:v>
                </c:pt>
                <c:pt idx="18772">
                  <c:v>4.6349999999999945</c:v>
                </c:pt>
                <c:pt idx="18773">
                  <c:v>4.6849999999999916</c:v>
                </c:pt>
                <c:pt idx="18774">
                  <c:v>4.7190000000000003</c:v>
                </c:pt>
                <c:pt idx="18775">
                  <c:v>4.7669999999999995</c:v>
                </c:pt>
                <c:pt idx="18776">
                  <c:v>4.734</c:v>
                </c:pt>
                <c:pt idx="18777">
                  <c:v>4.6449999999999916</c:v>
                </c:pt>
                <c:pt idx="18778">
                  <c:v>4.6579999999999933</c:v>
                </c:pt>
                <c:pt idx="18779">
                  <c:v>4.7139999999999995</c:v>
                </c:pt>
                <c:pt idx="18780">
                  <c:v>4.6419999999999995</c:v>
                </c:pt>
                <c:pt idx="18781">
                  <c:v>4.6039999999999965</c:v>
                </c:pt>
                <c:pt idx="18782">
                  <c:v>4.6319999999999997</c:v>
                </c:pt>
                <c:pt idx="18783">
                  <c:v>4.7300000000000004</c:v>
                </c:pt>
                <c:pt idx="18784">
                  <c:v>4.6509999999999945</c:v>
                </c:pt>
                <c:pt idx="18785">
                  <c:v>4.6739999999999995</c:v>
                </c:pt>
                <c:pt idx="18786">
                  <c:v>4.6189999999999927</c:v>
                </c:pt>
                <c:pt idx="18787">
                  <c:v>4.6719999999999997</c:v>
                </c:pt>
                <c:pt idx="18788">
                  <c:v>4.5549999999999926</c:v>
                </c:pt>
                <c:pt idx="18789">
                  <c:v>4.6019999999999985</c:v>
                </c:pt>
                <c:pt idx="18790">
                  <c:v>4.58</c:v>
                </c:pt>
                <c:pt idx="18791">
                  <c:v>4.5190000000000001</c:v>
                </c:pt>
                <c:pt idx="18792">
                  <c:v>4.5869999999999997</c:v>
                </c:pt>
                <c:pt idx="18793">
                  <c:v>4.492</c:v>
                </c:pt>
                <c:pt idx="18794">
                  <c:v>4.508</c:v>
                </c:pt>
                <c:pt idx="18795">
                  <c:v>4.585</c:v>
                </c:pt>
                <c:pt idx="18796">
                  <c:v>4.6869999999999985</c:v>
                </c:pt>
                <c:pt idx="18797">
                  <c:v>4.5430000000000001</c:v>
                </c:pt>
                <c:pt idx="18798">
                  <c:v>4.6029999999999927</c:v>
                </c:pt>
                <c:pt idx="18799">
                  <c:v>4.4539999999999997</c:v>
                </c:pt>
                <c:pt idx="18800">
                  <c:v>4.508</c:v>
                </c:pt>
                <c:pt idx="18801">
                  <c:v>4.6379999999999955</c:v>
                </c:pt>
                <c:pt idx="18802">
                  <c:v>4.41</c:v>
                </c:pt>
                <c:pt idx="18803">
                  <c:v>4.609</c:v>
                </c:pt>
                <c:pt idx="18804">
                  <c:v>4.5010000000000003</c:v>
                </c:pt>
                <c:pt idx="18805">
                  <c:v>4.42</c:v>
                </c:pt>
                <c:pt idx="18806">
                  <c:v>4.5830000000000002</c:v>
                </c:pt>
                <c:pt idx="18807">
                  <c:v>4.4980000000000002</c:v>
                </c:pt>
                <c:pt idx="18808">
                  <c:v>4.5639999999999965</c:v>
                </c:pt>
                <c:pt idx="18809">
                  <c:v>4.5739999999999998</c:v>
                </c:pt>
                <c:pt idx="18810">
                  <c:v>4.4749999999999996</c:v>
                </c:pt>
                <c:pt idx="18811">
                  <c:v>4.4909999999999997</c:v>
                </c:pt>
                <c:pt idx="18812">
                  <c:v>4.4760000000000071</c:v>
                </c:pt>
                <c:pt idx="18813">
                  <c:v>4.6239999999999917</c:v>
                </c:pt>
                <c:pt idx="18814">
                  <c:v>4.4829999999999997</c:v>
                </c:pt>
                <c:pt idx="18815">
                  <c:v>4.4779999999999998</c:v>
                </c:pt>
                <c:pt idx="18816">
                  <c:v>4.4409999999999998</c:v>
                </c:pt>
                <c:pt idx="18817">
                  <c:v>4.4850000000000003</c:v>
                </c:pt>
                <c:pt idx="18818">
                  <c:v>4.6029999999999927</c:v>
                </c:pt>
                <c:pt idx="18819">
                  <c:v>4.4820000000000002</c:v>
                </c:pt>
                <c:pt idx="18820">
                  <c:v>4.468</c:v>
                </c:pt>
                <c:pt idx="18821">
                  <c:v>4.5010000000000003</c:v>
                </c:pt>
                <c:pt idx="18822">
                  <c:v>4.4009999999999998</c:v>
                </c:pt>
                <c:pt idx="18823">
                  <c:v>4.4000000000000004</c:v>
                </c:pt>
                <c:pt idx="18824">
                  <c:v>4.3289999999999926</c:v>
                </c:pt>
                <c:pt idx="18825">
                  <c:v>4.4349999999999996</c:v>
                </c:pt>
                <c:pt idx="18826">
                  <c:v>4.4249999999999945</c:v>
                </c:pt>
                <c:pt idx="18827">
                  <c:v>4.4589999999999996</c:v>
                </c:pt>
                <c:pt idx="18828">
                  <c:v>4.4720000000000004</c:v>
                </c:pt>
                <c:pt idx="18829">
                  <c:v>4.49</c:v>
                </c:pt>
                <c:pt idx="18830">
                  <c:v>4.4550000000000001</c:v>
                </c:pt>
                <c:pt idx="18831">
                  <c:v>4.4329999999999998</c:v>
                </c:pt>
                <c:pt idx="18832">
                  <c:v>4.4239999999999995</c:v>
                </c:pt>
                <c:pt idx="18833">
                  <c:v>4.343</c:v>
                </c:pt>
                <c:pt idx="18834">
                  <c:v>4.3939999999999975</c:v>
                </c:pt>
                <c:pt idx="18835">
                  <c:v>4.4939999999999998</c:v>
                </c:pt>
                <c:pt idx="18836">
                  <c:v>4.4950000000000001</c:v>
                </c:pt>
                <c:pt idx="18837">
                  <c:v>4.5460000000000003</c:v>
                </c:pt>
                <c:pt idx="18838">
                  <c:v>4.407</c:v>
                </c:pt>
                <c:pt idx="18839">
                  <c:v>4.4550000000000001</c:v>
                </c:pt>
                <c:pt idx="18840">
                  <c:v>4.4489999999999998</c:v>
                </c:pt>
                <c:pt idx="18841">
                  <c:v>4.4560000000000004</c:v>
                </c:pt>
                <c:pt idx="18842">
                  <c:v>4.4870000000000001</c:v>
                </c:pt>
                <c:pt idx="18843">
                  <c:v>4.5430000000000001</c:v>
                </c:pt>
                <c:pt idx="18844">
                  <c:v>4.4710000000000081</c:v>
                </c:pt>
                <c:pt idx="18845">
                  <c:v>4.4980000000000002</c:v>
                </c:pt>
                <c:pt idx="18846">
                  <c:v>4.5060000000000002</c:v>
                </c:pt>
                <c:pt idx="18847">
                  <c:v>4.4300000000000024</c:v>
                </c:pt>
                <c:pt idx="18848">
                  <c:v>4.4219999999999997</c:v>
                </c:pt>
                <c:pt idx="18849">
                  <c:v>4.4349999999999996</c:v>
                </c:pt>
                <c:pt idx="18850">
                  <c:v>4.4809999999999999</c:v>
                </c:pt>
                <c:pt idx="18851">
                  <c:v>4.4729999999999999</c:v>
                </c:pt>
                <c:pt idx="18852">
                  <c:v>4.4790000000000081</c:v>
                </c:pt>
                <c:pt idx="18853">
                  <c:v>4.57</c:v>
                </c:pt>
                <c:pt idx="18854">
                  <c:v>4.5679999999999916</c:v>
                </c:pt>
                <c:pt idx="18855">
                  <c:v>4.4390000000000081</c:v>
                </c:pt>
                <c:pt idx="18856">
                  <c:v>4.484</c:v>
                </c:pt>
                <c:pt idx="18857">
                  <c:v>4.5169999999999995</c:v>
                </c:pt>
                <c:pt idx="18858">
                  <c:v>4.4349999999999996</c:v>
                </c:pt>
                <c:pt idx="18859">
                  <c:v>4.444</c:v>
                </c:pt>
                <c:pt idx="18860">
                  <c:v>4.5249999999999932</c:v>
                </c:pt>
                <c:pt idx="18861">
                  <c:v>4.4400000000000004</c:v>
                </c:pt>
                <c:pt idx="18862">
                  <c:v>4.4660000000000002</c:v>
                </c:pt>
                <c:pt idx="18863">
                  <c:v>4.5249999999999932</c:v>
                </c:pt>
                <c:pt idx="18864">
                  <c:v>4.3679999999999914</c:v>
                </c:pt>
                <c:pt idx="18865">
                  <c:v>4.4829999999999997</c:v>
                </c:pt>
                <c:pt idx="18866">
                  <c:v>4.4279999999999955</c:v>
                </c:pt>
                <c:pt idx="18867">
                  <c:v>4.4859999999999998</c:v>
                </c:pt>
                <c:pt idx="18868">
                  <c:v>4.4850000000000003</c:v>
                </c:pt>
                <c:pt idx="18869">
                  <c:v>4.53</c:v>
                </c:pt>
                <c:pt idx="18870">
                  <c:v>4.5449999999999955</c:v>
                </c:pt>
                <c:pt idx="18871">
                  <c:v>4.4820000000000002</c:v>
                </c:pt>
                <c:pt idx="18872">
                  <c:v>4.57</c:v>
                </c:pt>
                <c:pt idx="18873">
                  <c:v>4.649</c:v>
                </c:pt>
                <c:pt idx="18874">
                  <c:v>4.5289999999999955</c:v>
                </c:pt>
                <c:pt idx="18875">
                  <c:v>4.5939999999999985</c:v>
                </c:pt>
                <c:pt idx="18876">
                  <c:v>4.4770000000000003</c:v>
                </c:pt>
                <c:pt idx="18877">
                  <c:v>4.5350000000000001</c:v>
                </c:pt>
                <c:pt idx="18878">
                  <c:v>4.4429999999999996</c:v>
                </c:pt>
                <c:pt idx="18879">
                  <c:v>4.5249999999999932</c:v>
                </c:pt>
                <c:pt idx="18880">
                  <c:v>4.516</c:v>
                </c:pt>
                <c:pt idx="18881">
                  <c:v>4.4770000000000003</c:v>
                </c:pt>
                <c:pt idx="18882">
                  <c:v>4.57</c:v>
                </c:pt>
                <c:pt idx="18883">
                  <c:v>4.6289999999999916</c:v>
                </c:pt>
                <c:pt idx="18884">
                  <c:v>4.5010000000000003</c:v>
                </c:pt>
                <c:pt idx="18885">
                  <c:v>4.5709999999999997</c:v>
                </c:pt>
                <c:pt idx="18886">
                  <c:v>4.6219999999999946</c:v>
                </c:pt>
                <c:pt idx="18887">
                  <c:v>4.6019999999999985</c:v>
                </c:pt>
                <c:pt idx="18888">
                  <c:v>4.55</c:v>
                </c:pt>
                <c:pt idx="18889">
                  <c:v>4.57</c:v>
                </c:pt>
                <c:pt idx="18890">
                  <c:v>4.5419999999999998</c:v>
                </c:pt>
                <c:pt idx="18891">
                  <c:v>4.4930000000000003</c:v>
                </c:pt>
                <c:pt idx="18892">
                  <c:v>4.53</c:v>
                </c:pt>
                <c:pt idx="18893">
                  <c:v>4.492</c:v>
                </c:pt>
                <c:pt idx="18894">
                  <c:v>4.6479999999999926</c:v>
                </c:pt>
                <c:pt idx="18895">
                  <c:v>4.5030000000000001</c:v>
                </c:pt>
                <c:pt idx="18896">
                  <c:v>4.7110000000000003</c:v>
                </c:pt>
                <c:pt idx="18897">
                  <c:v>4.5469999999999997</c:v>
                </c:pt>
                <c:pt idx="18898">
                  <c:v>4.5780000000000003</c:v>
                </c:pt>
                <c:pt idx="18899">
                  <c:v>4.5819999999999999</c:v>
                </c:pt>
                <c:pt idx="18900">
                  <c:v>4.6059999999999945</c:v>
                </c:pt>
                <c:pt idx="18901">
                  <c:v>4.74</c:v>
                </c:pt>
                <c:pt idx="18902">
                  <c:v>4.7089999999999996</c:v>
                </c:pt>
                <c:pt idx="18903">
                  <c:v>4.633</c:v>
                </c:pt>
                <c:pt idx="18904">
                  <c:v>4.6219999999999946</c:v>
                </c:pt>
                <c:pt idx="18905">
                  <c:v>4.641</c:v>
                </c:pt>
                <c:pt idx="18906">
                  <c:v>4.59</c:v>
                </c:pt>
                <c:pt idx="18907">
                  <c:v>4.649</c:v>
                </c:pt>
                <c:pt idx="18908">
                  <c:v>4.74</c:v>
                </c:pt>
                <c:pt idx="18909">
                  <c:v>4.6539999999999955</c:v>
                </c:pt>
                <c:pt idx="18910">
                  <c:v>4.702</c:v>
                </c:pt>
                <c:pt idx="18911">
                  <c:v>4.8109999999999955</c:v>
                </c:pt>
                <c:pt idx="18912">
                  <c:v>4.6979999999999933</c:v>
                </c:pt>
                <c:pt idx="18913">
                  <c:v>4.5579999999999945</c:v>
                </c:pt>
                <c:pt idx="18914">
                  <c:v>4.7030000000000003</c:v>
                </c:pt>
                <c:pt idx="18915">
                  <c:v>4.8310000000000004</c:v>
                </c:pt>
                <c:pt idx="18916">
                  <c:v>4.6779999999999955</c:v>
                </c:pt>
                <c:pt idx="18917">
                  <c:v>4.6629999999999914</c:v>
                </c:pt>
                <c:pt idx="18918">
                  <c:v>4.6479999999999926</c:v>
                </c:pt>
                <c:pt idx="18919">
                  <c:v>4.6849999999999916</c:v>
                </c:pt>
                <c:pt idx="18920">
                  <c:v>4.649</c:v>
                </c:pt>
                <c:pt idx="18921">
                  <c:v>4.7009999999999996</c:v>
                </c:pt>
                <c:pt idx="18922">
                  <c:v>4.6039999999999965</c:v>
                </c:pt>
                <c:pt idx="18923">
                  <c:v>4.6739999999999995</c:v>
                </c:pt>
                <c:pt idx="18924">
                  <c:v>4.75</c:v>
                </c:pt>
                <c:pt idx="18925">
                  <c:v>4.7530000000000001</c:v>
                </c:pt>
                <c:pt idx="18926">
                  <c:v>4.6039999999999965</c:v>
                </c:pt>
                <c:pt idx="18927">
                  <c:v>4.8219999999999965</c:v>
                </c:pt>
                <c:pt idx="18928">
                  <c:v>4.6639999999999926</c:v>
                </c:pt>
                <c:pt idx="18929">
                  <c:v>4.6549999999999914</c:v>
                </c:pt>
                <c:pt idx="18930">
                  <c:v>4.7590000000000003</c:v>
                </c:pt>
                <c:pt idx="18931">
                  <c:v>4.6339999999999995</c:v>
                </c:pt>
                <c:pt idx="18932">
                  <c:v>4.7039999999999997</c:v>
                </c:pt>
                <c:pt idx="18933">
                  <c:v>4.8079999999999945</c:v>
                </c:pt>
                <c:pt idx="18934">
                  <c:v>4.8129999999999926</c:v>
                </c:pt>
                <c:pt idx="18935">
                  <c:v>4.6859999999999955</c:v>
                </c:pt>
                <c:pt idx="18936">
                  <c:v>4.9189999999999996</c:v>
                </c:pt>
                <c:pt idx="18937">
                  <c:v>4.8469999999999995</c:v>
                </c:pt>
                <c:pt idx="18938">
                  <c:v>4.7720000000000002</c:v>
                </c:pt>
                <c:pt idx="18939">
                  <c:v>4.7889999999999997</c:v>
                </c:pt>
                <c:pt idx="18940">
                  <c:v>4.7779999999999996</c:v>
                </c:pt>
                <c:pt idx="18941">
                  <c:v>4.9050000000000002</c:v>
                </c:pt>
                <c:pt idx="18942">
                  <c:v>4.835</c:v>
                </c:pt>
                <c:pt idx="18943">
                  <c:v>4.7430000000000003</c:v>
                </c:pt>
                <c:pt idx="18944">
                  <c:v>4.7750000000000004</c:v>
                </c:pt>
                <c:pt idx="18945">
                  <c:v>4.8289999999999926</c:v>
                </c:pt>
                <c:pt idx="18946">
                  <c:v>4.8669999999999956</c:v>
                </c:pt>
                <c:pt idx="18947">
                  <c:v>4.8069999999999995</c:v>
                </c:pt>
                <c:pt idx="18948">
                  <c:v>4.8079999999999945</c:v>
                </c:pt>
                <c:pt idx="18949">
                  <c:v>4.875</c:v>
                </c:pt>
                <c:pt idx="18950">
                  <c:v>4.7930000000000001</c:v>
                </c:pt>
                <c:pt idx="18951">
                  <c:v>4.7750000000000004</c:v>
                </c:pt>
                <c:pt idx="18952">
                  <c:v>4.8499999999999996</c:v>
                </c:pt>
                <c:pt idx="18953">
                  <c:v>4.8139999999999965</c:v>
                </c:pt>
                <c:pt idx="18954">
                  <c:v>4.7850000000000001</c:v>
                </c:pt>
                <c:pt idx="18955">
                  <c:v>4.8219999999999965</c:v>
                </c:pt>
                <c:pt idx="18956">
                  <c:v>4.8179999999999916</c:v>
                </c:pt>
                <c:pt idx="18957">
                  <c:v>4.8490000000000002</c:v>
                </c:pt>
                <c:pt idx="18958">
                  <c:v>4.9370000000000003</c:v>
                </c:pt>
                <c:pt idx="18959">
                  <c:v>5.0510000000000002</c:v>
                </c:pt>
                <c:pt idx="18960">
                  <c:v>4.95</c:v>
                </c:pt>
                <c:pt idx="18961">
                  <c:v>4.9029999999999996</c:v>
                </c:pt>
                <c:pt idx="18962">
                  <c:v>4.8099999999999996</c:v>
                </c:pt>
                <c:pt idx="18963">
                  <c:v>4.8419999999999996</c:v>
                </c:pt>
                <c:pt idx="18964">
                  <c:v>4.8879999999999955</c:v>
                </c:pt>
                <c:pt idx="18965">
                  <c:v>4.8769999999999998</c:v>
                </c:pt>
                <c:pt idx="18966">
                  <c:v>4.8109999999999955</c:v>
                </c:pt>
                <c:pt idx="18967">
                  <c:v>4.8819999999999997</c:v>
                </c:pt>
                <c:pt idx="18968">
                  <c:v>4.9300000000000024</c:v>
                </c:pt>
                <c:pt idx="18969">
                  <c:v>4.9619999999999997</c:v>
                </c:pt>
                <c:pt idx="18970">
                  <c:v>4.9649999999999945</c:v>
                </c:pt>
                <c:pt idx="18971">
                  <c:v>4.8979999999999926</c:v>
                </c:pt>
                <c:pt idx="18972">
                  <c:v>4.9400000000000004</c:v>
                </c:pt>
                <c:pt idx="18973">
                  <c:v>4.8929999999999945</c:v>
                </c:pt>
                <c:pt idx="18974">
                  <c:v>4.9089999999999998</c:v>
                </c:pt>
                <c:pt idx="18975">
                  <c:v>4.9939999999999998</c:v>
                </c:pt>
                <c:pt idx="18976">
                  <c:v>5.1259999999999915</c:v>
                </c:pt>
                <c:pt idx="18977">
                  <c:v>4.968</c:v>
                </c:pt>
                <c:pt idx="18978">
                  <c:v>4.8559999999999945</c:v>
                </c:pt>
                <c:pt idx="18979">
                  <c:v>4.9889999999999999</c:v>
                </c:pt>
                <c:pt idx="18980">
                  <c:v>4.91</c:v>
                </c:pt>
                <c:pt idx="18981">
                  <c:v>5.0069999999999997</c:v>
                </c:pt>
                <c:pt idx="18982">
                  <c:v>4.9509999999999996</c:v>
                </c:pt>
                <c:pt idx="18983">
                  <c:v>4.9379999999999997</c:v>
                </c:pt>
                <c:pt idx="18984">
                  <c:v>4.952</c:v>
                </c:pt>
                <c:pt idx="18985">
                  <c:v>5.0389999999999997</c:v>
                </c:pt>
                <c:pt idx="18986">
                  <c:v>4.9859999999999998</c:v>
                </c:pt>
                <c:pt idx="18987">
                  <c:v>5.0229999999999926</c:v>
                </c:pt>
                <c:pt idx="18988">
                  <c:v>4.9409999999999998</c:v>
                </c:pt>
                <c:pt idx="18989">
                  <c:v>5.0369999999999999</c:v>
                </c:pt>
                <c:pt idx="18990">
                  <c:v>5.1879999999999926</c:v>
                </c:pt>
                <c:pt idx="18991">
                  <c:v>5.1379999999999955</c:v>
                </c:pt>
                <c:pt idx="18992">
                  <c:v>4.9809999999999999</c:v>
                </c:pt>
                <c:pt idx="18993">
                  <c:v>5.04</c:v>
                </c:pt>
                <c:pt idx="18994">
                  <c:v>5.0449999999999955</c:v>
                </c:pt>
                <c:pt idx="18995">
                  <c:v>5.0490000000000004</c:v>
                </c:pt>
                <c:pt idx="18996">
                  <c:v>5.085</c:v>
                </c:pt>
                <c:pt idx="18997">
                  <c:v>5.0510000000000002</c:v>
                </c:pt>
                <c:pt idx="18998">
                  <c:v>5.2469999999999999</c:v>
                </c:pt>
                <c:pt idx="18999">
                  <c:v>5.149</c:v>
                </c:pt>
                <c:pt idx="19000">
                  <c:v>5.1659999999999933</c:v>
                </c:pt>
                <c:pt idx="19001">
                  <c:v>5.0730000000000004</c:v>
                </c:pt>
                <c:pt idx="19002">
                  <c:v>5.0369999999999999</c:v>
                </c:pt>
                <c:pt idx="19003">
                  <c:v>5.0619999999999985</c:v>
                </c:pt>
                <c:pt idx="19004">
                  <c:v>5.0979999999999945</c:v>
                </c:pt>
                <c:pt idx="19005">
                  <c:v>5.149</c:v>
                </c:pt>
                <c:pt idx="19006">
                  <c:v>5.0639999999999965</c:v>
                </c:pt>
                <c:pt idx="19007">
                  <c:v>5.0590000000000002</c:v>
                </c:pt>
                <c:pt idx="19008">
                  <c:v>5.05</c:v>
                </c:pt>
                <c:pt idx="19009">
                  <c:v>5.1189999999999927</c:v>
                </c:pt>
                <c:pt idx="19010">
                  <c:v>5.258</c:v>
                </c:pt>
                <c:pt idx="19011">
                  <c:v>5.2</c:v>
                </c:pt>
                <c:pt idx="19012">
                  <c:v>5.0999999999999996</c:v>
                </c:pt>
                <c:pt idx="19013">
                  <c:v>5.2320000000000002</c:v>
                </c:pt>
                <c:pt idx="19014">
                  <c:v>5.3</c:v>
                </c:pt>
                <c:pt idx="19015">
                  <c:v>5.1049999999999933</c:v>
                </c:pt>
                <c:pt idx="19016">
                  <c:v>5.1269999999999945</c:v>
                </c:pt>
                <c:pt idx="19017">
                  <c:v>5.141</c:v>
                </c:pt>
                <c:pt idx="19018">
                  <c:v>5.1429999999999945</c:v>
                </c:pt>
                <c:pt idx="19019">
                  <c:v>5.1179999999999914</c:v>
                </c:pt>
                <c:pt idx="19020">
                  <c:v>5.2709999999999999</c:v>
                </c:pt>
                <c:pt idx="19021">
                  <c:v>5.181</c:v>
                </c:pt>
                <c:pt idx="19022">
                  <c:v>5.2779999999999996</c:v>
                </c:pt>
                <c:pt idx="19023">
                  <c:v>5.1349999999999945</c:v>
                </c:pt>
                <c:pt idx="19024">
                  <c:v>5.1609999999999916</c:v>
                </c:pt>
                <c:pt idx="19025">
                  <c:v>5.3010000000000002</c:v>
                </c:pt>
                <c:pt idx="19026">
                  <c:v>5.0739999999999998</c:v>
                </c:pt>
                <c:pt idx="19027">
                  <c:v>5.38</c:v>
                </c:pt>
                <c:pt idx="19028">
                  <c:v>5.1109999999999927</c:v>
                </c:pt>
                <c:pt idx="19029">
                  <c:v>5.3090000000000002</c:v>
                </c:pt>
                <c:pt idx="19030">
                  <c:v>5.1019999999999985</c:v>
                </c:pt>
                <c:pt idx="19031">
                  <c:v>5.1119999999999965</c:v>
                </c:pt>
                <c:pt idx="19032">
                  <c:v>5.2530000000000001</c:v>
                </c:pt>
                <c:pt idx="19033">
                  <c:v>5.1349999999999945</c:v>
                </c:pt>
                <c:pt idx="19034">
                  <c:v>5.343</c:v>
                </c:pt>
                <c:pt idx="19035">
                  <c:v>5.2389999999999999</c:v>
                </c:pt>
                <c:pt idx="19036">
                  <c:v>5.0819999999999999</c:v>
                </c:pt>
                <c:pt idx="19037">
                  <c:v>5.2229999999999945</c:v>
                </c:pt>
                <c:pt idx="19038">
                  <c:v>5.1629999999999914</c:v>
                </c:pt>
                <c:pt idx="19039">
                  <c:v>5.1919999999999975</c:v>
                </c:pt>
                <c:pt idx="19040">
                  <c:v>5.1289999999999916</c:v>
                </c:pt>
                <c:pt idx="19041">
                  <c:v>5.2190000000000003</c:v>
                </c:pt>
                <c:pt idx="19042">
                  <c:v>5.1289999999999916</c:v>
                </c:pt>
                <c:pt idx="19043">
                  <c:v>5.1059999999999945</c:v>
                </c:pt>
                <c:pt idx="19044">
                  <c:v>5.1019999999999985</c:v>
                </c:pt>
                <c:pt idx="19045">
                  <c:v>5.2409999999999997</c:v>
                </c:pt>
                <c:pt idx="19046">
                  <c:v>5.0579999999999945</c:v>
                </c:pt>
                <c:pt idx="19047">
                  <c:v>5.1659999999999933</c:v>
                </c:pt>
                <c:pt idx="19048">
                  <c:v>5.1209999999999933</c:v>
                </c:pt>
                <c:pt idx="19049">
                  <c:v>5.0750000000000002</c:v>
                </c:pt>
                <c:pt idx="19050">
                  <c:v>5.1499999999999995</c:v>
                </c:pt>
                <c:pt idx="19051">
                  <c:v>5.0739999999999998</c:v>
                </c:pt>
                <c:pt idx="19052">
                  <c:v>0</c:v>
                </c:pt>
                <c:pt idx="19053">
                  <c:v>5.0919999999999996</c:v>
                </c:pt>
                <c:pt idx="19054">
                  <c:v>5.319</c:v>
                </c:pt>
                <c:pt idx="19055">
                  <c:v>5.1919999999999975</c:v>
                </c:pt>
                <c:pt idx="19056">
                  <c:v>5.0739999999999998</c:v>
                </c:pt>
                <c:pt idx="19057">
                  <c:v>5.1390000000000002</c:v>
                </c:pt>
                <c:pt idx="19058">
                  <c:v>5.1519999999999975</c:v>
                </c:pt>
                <c:pt idx="19059">
                  <c:v>5.0730000000000004</c:v>
                </c:pt>
                <c:pt idx="19060">
                  <c:v>5.1599999999999975</c:v>
                </c:pt>
                <c:pt idx="19061">
                  <c:v>5.1129999999999933</c:v>
                </c:pt>
                <c:pt idx="19062">
                  <c:v>5.0919999999999996</c:v>
                </c:pt>
                <c:pt idx="19063">
                  <c:v>5.0890000000000004</c:v>
                </c:pt>
                <c:pt idx="19064">
                  <c:v>5.0939999999999985</c:v>
                </c:pt>
                <c:pt idx="19065">
                  <c:v>5.2</c:v>
                </c:pt>
                <c:pt idx="19066">
                  <c:v>5.1639999999999926</c:v>
                </c:pt>
                <c:pt idx="19067">
                  <c:v>5.0629999999999926</c:v>
                </c:pt>
                <c:pt idx="19068">
                  <c:v>5.093</c:v>
                </c:pt>
                <c:pt idx="19069">
                  <c:v>4.9969999999999999</c:v>
                </c:pt>
                <c:pt idx="19070">
                  <c:v>4.9889999999999999</c:v>
                </c:pt>
                <c:pt idx="19071">
                  <c:v>5.085</c:v>
                </c:pt>
                <c:pt idx="19072">
                  <c:v>5.1219999999999946</c:v>
                </c:pt>
                <c:pt idx="19073">
                  <c:v>5.0279999999999916</c:v>
                </c:pt>
                <c:pt idx="19074">
                  <c:v>5.0179999999999945</c:v>
                </c:pt>
                <c:pt idx="19075">
                  <c:v>5.07</c:v>
                </c:pt>
                <c:pt idx="19076">
                  <c:v>5.0430000000000001</c:v>
                </c:pt>
                <c:pt idx="19077">
                  <c:v>5.03</c:v>
                </c:pt>
                <c:pt idx="19078">
                  <c:v>5.1649999999999885</c:v>
                </c:pt>
                <c:pt idx="19079">
                  <c:v>5.0169999999999995</c:v>
                </c:pt>
                <c:pt idx="19080">
                  <c:v>5.0239999999999965</c:v>
                </c:pt>
                <c:pt idx="19081">
                  <c:v>5.093</c:v>
                </c:pt>
                <c:pt idx="19082">
                  <c:v>5.0410000000000004</c:v>
                </c:pt>
                <c:pt idx="19083">
                  <c:v>4.9480000000000004</c:v>
                </c:pt>
                <c:pt idx="19084">
                  <c:v>5.0389999999999997</c:v>
                </c:pt>
                <c:pt idx="19085">
                  <c:v>4.968</c:v>
                </c:pt>
                <c:pt idx="19086">
                  <c:v>5.1349999999999945</c:v>
                </c:pt>
                <c:pt idx="19087">
                  <c:v>4.9939999999999998</c:v>
                </c:pt>
                <c:pt idx="19088">
                  <c:v>5.0149999999999926</c:v>
                </c:pt>
                <c:pt idx="19089">
                  <c:v>5.0119999999999996</c:v>
                </c:pt>
                <c:pt idx="19090">
                  <c:v>4.9269999999999996</c:v>
                </c:pt>
                <c:pt idx="19091">
                  <c:v>5.1229999999999913</c:v>
                </c:pt>
                <c:pt idx="19092">
                  <c:v>5.1049999999999933</c:v>
                </c:pt>
                <c:pt idx="19093">
                  <c:v>4.8879999999999955</c:v>
                </c:pt>
                <c:pt idx="19094">
                  <c:v>4.9889999999999999</c:v>
                </c:pt>
                <c:pt idx="19095">
                  <c:v>4.9340000000000002</c:v>
                </c:pt>
                <c:pt idx="19096">
                  <c:v>4.883</c:v>
                </c:pt>
                <c:pt idx="19097">
                  <c:v>4.9480000000000004</c:v>
                </c:pt>
                <c:pt idx="19098">
                  <c:v>4.9779999999999998</c:v>
                </c:pt>
                <c:pt idx="19099">
                  <c:v>4.9809999999999999</c:v>
                </c:pt>
                <c:pt idx="19100">
                  <c:v>4.9450000000000003</c:v>
                </c:pt>
                <c:pt idx="19101">
                  <c:v>4.7889999999999997</c:v>
                </c:pt>
                <c:pt idx="19102">
                  <c:v>5.0019999999999998</c:v>
                </c:pt>
                <c:pt idx="19103">
                  <c:v>4.9039999999999999</c:v>
                </c:pt>
                <c:pt idx="19104">
                  <c:v>4.8519999999999985</c:v>
                </c:pt>
                <c:pt idx="19105">
                  <c:v>4.8310000000000004</c:v>
                </c:pt>
                <c:pt idx="19106">
                  <c:v>4.9000000000000004</c:v>
                </c:pt>
                <c:pt idx="19107">
                  <c:v>4.718</c:v>
                </c:pt>
                <c:pt idx="19108">
                  <c:v>4.774</c:v>
                </c:pt>
                <c:pt idx="19109">
                  <c:v>4.7269999999999985</c:v>
                </c:pt>
                <c:pt idx="19110">
                  <c:v>4.8789999999999996</c:v>
                </c:pt>
                <c:pt idx="19111">
                  <c:v>4.8449999999999926</c:v>
                </c:pt>
                <c:pt idx="19112">
                  <c:v>4.8029999999999955</c:v>
                </c:pt>
                <c:pt idx="19113">
                  <c:v>4.7949999999999955</c:v>
                </c:pt>
                <c:pt idx="19114">
                  <c:v>4.758</c:v>
                </c:pt>
                <c:pt idx="19115">
                  <c:v>4.72</c:v>
                </c:pt>
                <c:pt idx="19116">
                  <c:v>4.71</c:v>
                </c:pt>
                <c:pt idx="19117">
                  <c:v>4.6859999999999955</c:v>
                </c:pt>
                <c:pt idx="19118">
                  <c:v>4.7619999999999996</c:v>
                </c:pt>
                <c:pt idx="19119">
                  <c:v>4.6859999999999955</c:v>
                </c:pt>
                <c:pt idx="19120">
                  <c:v>4.7629999999999955</c:v>
                </c:pt>
                <c:pt idx="19121">
                  <c:v>4.9139999999999997</c:v>
                </c:pt>
                <c:pt idx="19122">
                  <c:v>4.673</c:v>
                </c:pt>
                <c:pt idx="19123">
                  <c:v>4.79</c:v>
                </c:pt>
                <c:pt idx="19124">
                  <c:v>4.766</c:v>
                </c:pt>
                <c:pt idx="19125">
                  <c:v>4.6859999999999955</c:v>
                </c:pt>
                <c:pt idx="19126">
                  <c:v>4.6749999999999945</c:v>
                </c:pt>
                <c:pt idx="19127">
                  <c:v>4.6369999999999996</c:v>
                </c:pt>
                <c:pt idx="19128">
                  <c:v>4.6519999999999975</c:v>
                </c:pt>
                <c:pt idx="19129">
                  <c:v>4.6249999999999885</c:v>
                </c:pt>
                <c:pt idx="19130">
                  <c:v>4.6949999999999914</c:v>
                </c:pt>
                <c:pt idx="19131">
                  <c:v>4.6360000000000001</c:v>
                </c:pt>
                <c:pt idx="19132">
                  <c:v>0</c:v>
                </c:pt>
                <c:pt idx="19133">
                  <c:v>4.6529999999999916</c:v>
                </c:pt>
                <c:pt idx="19134">
                  <c:v>4.7720000000000002</c:v>
                </c:pt>
                <c:pt idx="19135">
                  <c:v>4.6039999999999965</c:v>
                </c:pt>
                <c:pt idx="19136">
                  <c:v>4.6559999999999926</c:v>
                </c:pt>
                <c:pt idx="19137">
                  <c:v>4.7930000000000001</c:v>
                </c:pt>
                <c:pt idx="19138">
                  <c:v>4.6839999999999975</c:v>
                </c:pt>
                <c:pt idx="19139">
                  <c:v>4.7089999999999996</c:v>
                </c:pt>
                <c:pt idx="19140">
                  <c:v>4.556</c:v>
                </c:pt>
                <c:pt idx="19141">
                  <c:v>4.7560000000000002</c:v>
                </c:pt>
                <c:pt idx="19142">
                  <c:v>4.5810000000000004</c:v>
                </c:pt>
                <c:pt idx="19143">
                  <c:v>4.6969999999999965</c:v>
                </c:pt>
                <c:pt idx="19144">
                  <c:v>4.5990000000000002</c:v>
                </c:pt>
                <c:pt idx="19145">
                  <c:v>4.7060000000000004</c:v>
                </c:pt>
                <c:pt idx="19146">
                  <c:v>4.53</c:v>
                </c:pt>
                <c:pt idx="19147">
                  <c:v>4.6310000000000002</c:v>
                </c:pt>
                <c:pt idx="19148">
                  <c:v>4.5449999999999955</c:v>
                </c:pt>
                <c:pt idx="19149">
                  <c:v>4.6139999999999946</c:v>
                </c:pt>
                <c:pt idx="19150">
                  <c:v>4.6259999999999915</c:v>
                </c:pt>
                <c:pt idx="19151">
                  <c:v>4.6039999999999965</c:v>
                </c:pt>
                <c:pt idx="19152">
                  <c:v>4.7750000000000004</c:v>
                </c:pt>
                <c:pt idx="19153">
                  <c:v>4.7619999999999996</c:v>
                </c:pt>
                <c:pt idx="19154">
                  <c:v>4.5269999999999975</c:v>
                </c:pt>
                <c:pt idx="19155">
                  <c:v>4.5229999999999926</c:v>
                </c:pt>
                <c:pt idx="19156">
                  <c:v>4.4800000000000004</c:v>
                </c:pt>
                <c:pt idx="19157">
                  <c:v>4.6369999999999996</c:v>
                </c:pt>
                <c:pt idx="19158">
                  <c:v>4.5169999999999995</c:v>
                </c:pt>
                <c:pt idx="19159">
                  <c:v>4.6269999999999945</c:v>
                </c:pt>
                <c:pt idx="19160">
                  <c:v>4.5569999999999995</c:v>
                </c:pt>
                <c:pt idx="19161">
                  <c:v>4.5529999999999955</c:v>
                </c:pt>
                <c:pt idx="19162">
                  <c:v>4.4870000000000001</c:v>
                </c:pt>
                <c:pt idx="19163">
                  <c:v>4.593</c:v>
                </c:pt>
                <c:pt idx="19164">
                  <c:v>4.6029999999999927</c:v>
                </c:pt>
                <c:pt idx="19165">
                  <c:v>4.4909999999999997</c:v>
                </c:pt>
                <c:pt idx="19166">
                  <c:v>4.5780000000000003</c:v>
                </c:pt>
                <c:pt idx="19167">
                  <c:v>4.6199999999999966</c:v>
                </c:pt>
                <c:pt idx="19168">
                  <c:v>4.5830000000000002</c:v>
                </c:pt>
                <c:pt idx="19169">
                  <c:v>4.6189999999999927</c:v>
                </c:pt>
                <c:pt idx="19170">
                  <c:v>4.8549999999999933</c:v>
                </c:pt>
                <c:pt idx="19171">
                  <c:v>4.4960000000000004</c:v>
                </c:pt>
                <c:pt idx="19172">
                  <c:v>4.4610000000000003</c:v>
                </c:pt>
                <c:pt idx="19173">
                  <c:v>4.4509999999999996</c:v>
                </c:pt>
                <c:pt idx="19174">
                  <c:v>4.5289999999999955</c:v>
                </c:pt>
                <c:pt idx="19175">
                  <c:v>4.3879999999999955</c:v>
                </c:pt>
                <c:pt idx="19176">
                  <c:v>4.5069999999999997</c:v>
                </c:pt>
                <c:pt idx="19177">
                  <c:v>4.5110000000000001</c:v>
                </c:pt>
                <c:pt idx="19178">
                  <c:v>4.4850000000000003</c:v>
                </c:pt>
                <c:pt idx="19179">
                  <c:v>4.6069999999999975</c:v>
                </c:pt>
                <c:pt idx="19180">
                  <c:v>4.4729999999999999</c:v>
                </c:pt>
                <c:pt idx="19181">
                  <c:v>4.6339999999999995</c:v>
                </c:pt>
                <c:pt idx="19182">
                  <c:v>4.6349999999999945</c:v>
                </c:pt>
                <c:pt idx="19183">
                  <c:v>4.5709999999999997</c:v>
                </c:pt>
                <c:pt idx="19184">
                  <c:v>4.6139999999999946</c:v>
                </c:pt>
                <c:pt idx="19185">
                  <c:v>4.4950000000000001</c:v>
                </c:pt>
                <c:pt idx="19186">
                  <c:v>4.5410000000000004</c:v>
                </c:pt>
                <c:pt idx="19187">
                  <c:v>4.4980000000000002</c:v>
                </c:pt>
                <c:pt idx="19188">
                  <c:v>4.5629999999999926</c:v>
                </c:pt>
                <c:pt idx="19189">
                  <c:v>4.63</c:v>
                </c:pt>
                <c:pt idx="19190">
                  <c:v>4.63</c:v>
                </c:pt>
                <c:pt idx="19191">
                  <c:v>4.5569999999999995</c:v>
                </c:pt>
                <c:pt idx="19192">
                  <c:v>4.4729999999999999</c:v>
                </c:pt>
                <c:pt idx="19193">
                  <c:v>4.6229999999999913</c:v>
                </c:pt>
                <c:pt idx="19194">
                  <c:v>4.5750000000000002</c:v>
                </c:pt>
                <c:pt idx="19195">
                  <c:v>4.5990000000000002</c:v>
                </c:pt>
                <c:pt idx="19196">
                  <c:v>4.4909999999999997</c:v>
                </c:pt>
                <c:pt idx="19197">
                  <c:v>4.4089999999999998</c:v>
                </c:pt>
                <c:pt idx="19198">
                  <c:v>4.6469999999999985</c:v>
                </c:pt>
                <c:pt idx="19199">
                  <c:v>4.6519999999999975</c:v>
                </c:pt>
                <c:pt idx="19200">
                  <c:v>4.4859999999999998</c:v>
                </c:pt>
                <c:pt idx="19201">
                  <c:v>4.5249999999999932</c:v>
                </c:pt>
                <c:pt idx="19202">
                  <c:v>4.5949999999999926</c:v>
                </c:pt>
                <c:pt idx="19203">
                  <c:v>4.5669999999999975</c:v>
                </c:pt>
                <c:pt idx="19204">
                  <c:v>4.5030000000000001</c:v>
                </c:pt>
                <c:pt idx="19205">
                  <c:v>4.4569999999999999</c:v>
                </c:pt>
                <c:pt idx="19206">
                  <c:v>4.4760000000000071</c:v>
                </c:pt>
                <c:pt idx="19207">
                  <c:v>4.41</c:v>
                </c:pt>
                <c:pt idx="19208">
                  <c:v>4.5469999999999997</c:v>
                </c:pt>
                <c:pt idx="19209">
                  <c:v>4.6659999999999933</c:v>
                </c:pt>
                <c:pt idx="19210">
                  <c:v>4.5609999999999955</c:v>
                </c:pt>
                <c:pt idx="19211">
                  <c:v>4.4269999999999996</c:v>
                </c:pt>
                <c:pt idx="19212">
                  <c:v>4.5669999999999975</c:v>
                </c:pt>
                <c:pt idx="19213">
                  <c:v>4.4770000000000003</c:v>
                </c:pt>
                <c:pt idx="19214">
                  <c:v>4.8229999999999933</c:v>
                </c:pt>
                <c:pt idx="19215">
                  <c:v>4.7149999999999945</c:v>
                </c:pt>
                <c:pt idx="19216">
                  <c:v>4.556</c:v>
                </c:pt>
                <c:pt idx="19217">
                  <c:v>4.6499999999999995</c:v>
                </c:pt>
                <c:pt idx="19218">
                  <c:v>4.5639999999999965</c:v>
                </c:pt>
                <c:pt idx="19219">
                  <c:v>4.5919999999999996</c:v>
                </c:pt>
                <c:pt idx="19220">
                  <c:v>4.5369999999999999</c:v>
                </c:pt>
                <c:pt idx="19221">
                  <c:v>4.641</c:v>
                </c:pt>
                <c:pt idx="19222">
                  <c:v>4.5860000000000003</c:v>
                </c:pt>
                <c:pt idx="19223">
                  <c:v>4.59</c:v>
                </c:pt>
                <c:pt idx="19224">
                  <c:v>4.6639999999999926</c:v>
                </c:pt>
                <c:pt idx="19225">
                  <c:v>4.6959999999999926</c:v>
                </c:pt>
                <c:pt idx="19226">
                  <c:v>4.5810000000000004</c:v>
                </c:pt>
                <c:pt idx="19227">
                  <c:v>4.7119999999999997</c:v>
                </c:pt>
                <c:pt idx="19228">
                  <c:v>4.6339999999999995</c:v>
                </c:pt>
                <c:pt idx="19229">
                  <c:v>4.6879999999999926</c:v>
                </c:pt>
                <c:pt idx="19230">
                  <c:v>4.6819999999999995</c:v>
                </c:pt>
                <c:pt idx="19231">
                  <c:v>4.6419999999999995</c:v>
                </c:pt>
                <c:pt idx="19232">
                  <c:v>4.5599999999999996</c:v>
                </c:pt>
                <c:pt idx="19233">
                  <c:v>4.6129999999999933</c:v>
                </c:pt>
                <c:pt idx="19234">
                  <c:v>4.6079999999999917</c:v>
                </c:pt>
                <c:pt idx="19235">
                  <c:v>4.931000000000008</c:v>
                </c:pt>
                <c:pt idx="19236">
                  <c:v>4.5839999999999996</c:v>
                </c:pt>
                <c:pt idx="19237">
                  <c:v>4.63</c:v>
                </c:pt>
                <c:pt idx="19238">
                  <c:v>4.6639999999999926</c:v>
                </c:pt>
                <c:pt idx="19239">
                  <c:v>4.7409999999999997</c:v>
                </c:pt>
                <c:pt idx="19240">
                  <c:v>4.673</c:v>
                </c:pt>
                <c:pt idx="19241">
                  <c:v>4.633</c:v>
                </c:pt>
                <c:pt idx="19242">
                  <c:v>4.6339999999999995</c:v>
                </c:pt>
                <c:pt idx="19243">
                  <c:v>4.8099999999999996</c:v>
                </c:pt>
                <c:pt idx="19244">
                  <c:v>4.6719999999999997</c:v>
                </c:pt>
                <c:pt idx="19245">
                  <c:v>4.7450000000000001</c:v>
                </c:pt>
                <c:pt idx="19246">
                  <c:v>4.7</c:v>
                </c:pt>
                <c:pt idx="19247">
                  <c:v>4.7300000000000004</c:v>
                </c:pt>
                <c:pt idx="19248">
                  <c:v>4.798</c:v>
                </c:pt>
                <c:pt idx="19249">
                  <c:v>4.806</c:v>
                </c:pt>
                <c:pt idx="19250">
                  <c:v>4.6769999999999996</c:v>
                </c:pt>
                <c:pt idx="19251">
                  <c:v>4.6869999999999985</c:v>
                </c:pt>
                <c:pt idx="19252">
                  <c:v>4.758</c:v>
                </c:pt>
                <c:pt idx="19253">
                  <c:v>4.843</c:v>
                </c:pt>
                <c:pt idx="19254">
                  <c:v>4.7439999999999998</c:v>
                </c:pt>
                <c:pt idx="19255">
                  <c:v>4.8139999999999965</c:v>
                </c:pt>
                <c:pt idx="19256">
                  <c:v>4.8490000000000002</c:v>
                </c:pt>
                <c:pt idx="19257">
                  <c:v>4.8179999999999916</c:v>
                </c:pt>
                <c:pt idx="19258">
                  <c:v>4.859</c:v>
                </c:pt>
                <c:pt idx="19259">
                  <c:v>4.734</c:v>
                </c:pt>
                <c:pt idx="19260">
                  <c:v>4.726</c:v>
                </c:pt>
                <c:pt idx="19261">
                  <c:v>4.9020000000000001</c:v>
                </c:pt>
                <c:pt idx="19262">
                  <c:v>4.8479999999999945</c:v>
                </c:pt>
                <c:pt idx="19263">
                  <c:v>5.1439999999999975</c:v>
                </c:pt>
                <c:pt idx="19264">
                  <c:v>4.8710000000000004</c:v>
                </c:pt>
                <c:pt idx="19265">
                  <c:v>4.8199999999999985</c:v>
                </c:pt>
                <c:pt idx="19266">
                  <c:v>4.9039999999999999</c:v>
                </c:pt>
                <c:pt idx="19267">
                  <c:v>4.9470000000000001</c:v>
                </c:pt>
                <c:pt idx="19268">
                  <c:v>4.7430000000000003</c:v>
                </c:pt>
                <c:pt idx="19269">
                  <c:v>5.2779999999999996</c:v>
                </c:pt>
                <c:pt idx="19270">
                  <c:v>4.87</c:v>
                </c:pt>
                <c:pt idx="19271">
                  <c:v>4.9329999999999998</c:v>
                </c:pt>
                <c:pt idx="19272">
                  <c:v>5.0369999999999999</c:v>
                </c:pt>
                <c:pt idx="19273">
                  <c:v>5.1639999999999926</c:v>
                </c:pt>
                <c:pt idx="19274">
                  <c:v>4.9450000000000003</c:v>
                </c:pt>
                <c:pt idx="19275">
                  <c:v>5.0439999999999996</c:v>
                </c:pt>
                <c:pt idx="19276">
                  <c:v>4.9580000000000002</c:v>
                </c:pt>
                <c:pt idx="19277">
                  <c:v>5.0259999999999945</c:v>
                </c:pt>
                <c:pt idx="19278">
                  <c:v>4.8219999999999965</c:v>
                </c:pt>
                <c:pt idx="19279">
                  <c:v>5.0239999999999965</c:v>
                </c:pt>
                <c:pt idx="19280">
                  <c:v>4.9470000000000001</c:v>
                </c:pt>
                <c:pt idx="19281">
                  <c:v>5.0359999999999996</c:v>
                </c:pt>
                <c:pt idx="19282">
                  <c:v>4.9560000000000004</c:v>
                </c:pt>
                <c:pt idx="19283">
                  <c:v>5.0350000000000001</c:v>
                </c:pt>
                <c:pt idx="19284">
                  <c:v>5.0269999999999975</c:v>
                </c:pt>
                <c:pt idx="19285">
                  <c:v>5.431000000000008</c:v>
                </c:pt>
                <c:pt idx="19286">
                  <c:v>4.9320000000000004</c:v>
                </c:pt>
                <c:pt idx="19287">
                  <c:v>5.2469999999999999</c:v>
                </c:pt>
                <c:pt idx="19288">
                  <c:v>4.952</c:v>
                </c:pt>
                <c:pt idx="19289">
                  <c:v>4.9489999999999998</c:v>
                </c:pt>
                <c:pt idx="19290">
                  <c:v>4.9950000000000001</c:v>
                </c:pt>
                <c:pt idx="19291">
                  <c:v>5.0519999999999996</c:v>
                </c:pt>
                <c:pt idx="19292">
                  <c:v>4.9790000000000081</c:v>
                </c:pt>
                <c:pt idx="19293">
                  <c:v>4.9630000000000001</c:v>
                </c:pt>
                <c:pt idx="19294">
                  <c:v>4.9630000000000001</c:v>
                </c:pt>
                <c:pt idx="19295">
                  <c:v>4.9980000000000002</c:v>
                </c:pt>
                <c:pt idx="19296">
                  <c:v>5.085</c:v>
                </c:pt>
                <c:pt idx="19297">
                  <c:v>5.2009999999999996</c:v>
                </c:pt>
                <c:pt idx="19298">
                  <c:v>5.0209999999999955</c:v>
                </c:pt>
                <c:pt idx="19299">
                  <c:v>5.0430000000000001</c:v>
                </c:pt>
                <c:pt idx="19300">
                  <c:v>5.109</c:v>
                </c:pt>
                <c:pt idx="19301">
                  <c:v>5.0030000000000001</c:v>
                </c:pt>
                <c:pt idx="19302">
                  <c:v>5.1969999999999965</c:v>
                </c:pt>
                <c:pt idx="19303">
                  <c:v>5.1209999999999933</c:v>
                </c:pt>
                <c:pt idx="19304">
                  <c:v>5.0169999999999995</c:v>
                </c:pt>
                <c:pt idx="19305">
                  <c:v>5.1069999999999975</c:v>
                </c:pt>
                <c:pt idx="19306">
                  <c:v>5.0569999999999995</c:v>
                </c:pt>
                <c:pt idx="19307">
                  <c:v>5.1079999999999917</c:v>
                </c:pt>
                <c:pt idx="19308">
                  <c:v>5.1029999999999927</c:v>
                </c:pt>
                <c:pt idx="19309">
                  <c:v>5.0199999999999996</c:v>
                </c:pt>
                <c:pt idx="19310">
                  <c:v>5.1069999999999975</c:v>
                </c:pt>
                <c:pt idx="19311">
                  <c:v>5.0090000000000003</c:v>
                </c:pt>
                <c:pt idx="19312">
                  <c:v>5.1129999999999933</c:v>
                </c:pt>
                <c:pt idx="19313">
                  <c:v>5.1929999999999916</c:v>
                </c:pt>
                <c:pt idx="19314">
                  <c:v>5.1509999999999945</c:v>
                </c:pt>
                <c:pt idx="19315">
                  <c:v>5.1609999999999916</c:v>
                </c:pt>
                <c:pt idx="19316">
                  <c:v>5.1849999999999916</c:v>
                </c:pt>
                <c:pt idx="19317">
                  <c:v>5.0810000000000004</c:v>
                </c:pt>
                <c:pt idx="19318">
                  <c:v>5.0819999999999999</c:v>
                </c:pt>
                <c:pt idx="19319">
                  <c:v>5.0960000000000001</c:v>
                </c:pt>
                <c:pt idx="19320">
                  <c:v>5.1679999999999904</c:v>
                </c:pt>
                <c:pt idx="19321">
                  <c:v>5.1609999999999916</c:v>
                </c:pt>
                <c:pt idx="19322">
                  <c:v>5.1319999999999997</c:v>
                </c:pt>
                <c:pt idx="19323">
                  <c:v>5.0599999999999996</c:v>
                </c:pt>
                <c:pt idx="19324">
                  <c:v>5.1099999999999985</c:v>
                </c:pt>
                <c:pt idx="19325">
                  <c:v>5.17</c:v>
                </c:pt>
                <c:pt idx="19326">
                  <c:v>5.242</c:v>
                </c:pt>
                <c:pt idx="19327">
                  <c:v>5.1849999999999916</c:v>
                </c:pt>
                <c:pt idx="19328">
                  <c:v>5.1619999999999955</c:v>
                </c:pt>
                <c:pt idx="19329">
                  <c:v>5.0619999999999985</c:v>
                </c:pt>
                <c:pt idx="19330">
                  <c:v>5.343</c:v>
                </c:pt>
                <c:pt idx="19331">
                  <c:v>5.1059999999999945</c:v>
                </c:pt>
                <c:pt idx="19332">
                  <c:v>5.1199999999999966</c:v>
                </c:pt>
                <c:pt idx="19333">
                  <c:v>5.048</c:v>
                </c:pt>
                <c:pt idx="19334">
                  <c:v>5.492</c:v>
                </c:pt>
                <c:pt idx="19335">
                  <c:v>5.2700000000000014</c:v>
                </c:pt>
                <c:pt idx="19336">
                  <c:v>5.18</c:v>
                </c:pt>
                <c:pt idx="19337">
                  <c:v>5.1360000000000001</c:v>
                </c:pt>
                <c:pt idx="19338">
                  <c:v>5.181</c:v>
                </c:pt>
                <c:pt idx="19339">
                  <c:v>5.1259999999999915</c:v>
                </c:pt>
                <c:pt idx="19340">
                  <c:v>5.4379999999999997</c:v>
                </c:pt>
                <c:pt idx="19341">
                  <c:v>5.133</c:v>
                </c:pt>
                <c:pt idx="19342">
                  <c:v>5.0679999999999916</c:v>
                </c:pt>
                <c:pt idx="19343">
                  <c:v>5.0490000000000004</c:v>
                </c:pt>
                <c:pt idx="19344">
                  <c:v>5.226</c:v>
                </c:pt>
                <c:pt idx="19345">
                  <c:v>5.5410000000000004</c:v>
                </c:pt>
                <c:pt idx="19346">
                  <c:v>5.9139999999999997</c:v>
                </c:pt>
                <c:pt idx="19347">
                  <c:v>5.4130000000000003</c:v>
                </c:pt>
                <c:pt idx="19348">
                  <c:v>5.109</c:v>
                </c:pt>
                <c:pt idx="19349">
                  <c:v>5.0229999999999926</c:v>
                </c:pt>
                <c:pt idx="19350">
                  <c:v>5.1519999999999975</c:v>
                </c:pt>
                <c:pt idx="19351">
                  <c:v>5.1649999999999885</c:v>
                </c:pt>
                <c:pt idx="19352">
                  <c:v>5.13</c:v>
                </c:pt>
                <c:pt idx="19353">
                  <c:v>5.077</c:v>
                </c:pt>
                <c:pt idx="19354">
                  <c:v>5.1129999999999933</c:v>
                </c:pt>
                <c:pt idx="19355">
                  <c:v>5.03</c:v>
                </c:pt>
                <c:pt idx="19356">
                  <c:v>4.9760000000000071</c:v>
                </c:pt>
                <c:pt idx="19357">
                  <c:v>5.1379999999999955</c:v>
                </c:pt>
                <c:pt idx="19358">
                  <c:v>4.9359999999999999</c:v>
                </c:pt>
                <c:pt idx="19359">
                  <c:v>5.109</c:v>
                </c:pt>
                <c:pt idx="19360">
                  <c:v>5.3360000000000003</c:v>
                </c:pt>
                <c:pt idx="19361">
                  <c:v>4.9779999999999998</c:v>
                </c:pt>
                <c:pt idx="19362">
                  <c:v>5.0249999999999932</c:v>
                </c:pt>
                <c:pt idx="19363">
                  <c:v>4.92</c:v>
                </c:pt>
                <c:pt idx="19364">
                  <c:v>5.0219999999999985</c:v>
                </c:pt>
                <c:pt idx="19365">
                  <c:v>4.984</c:v>
                </c:pt>
                <c:pt idx="19366">
                  <c:v>5.0030000000000001</c:v>
                </c:pt>
                <c:pt idx="19367">
                  <c:v>4.9960000000000004</c:v>
                </c:pt>
                <c:pt idx="19368">
                  <c:v>5.1419999999999995</c:v>
                </c:pt>
                <c:pt idx="19369">
                  <c:v>4.9870000000000001</c:v>
                </c:pt>
                <c:pt idx="19370">
                  <c:v>4.9870000000000001</c:v>
                </c:pt>
                <c:pt idx="19371">
                  <c:v>5.0839999999999996</c:v>
                </c:pt>
                <c:pt idx="19372">
                  <c:v>4.8839999999999995</c:v>
                </c:pt>
                <c:pt idx="19373">
                  <c:v>4.9889999999999999</c:v>
                </c:pt>
                <c:pt idx="19374">
                  <c:v>4.9980000000000002</c:v>
                </c:pt>
                <c:pt idx="19375">
                  <c:v>5.1029999999999927</c:v>
                </c:pt>
                <c:pt idx="19376">
                  <c:v>5.03</c:v>
                </c:pt>
                <c:pt idx="19377">
                  <c:v>4.944</c:v>
                </c:pt>
                <c:pt idx="19378">
                  <c:v>4.84</c:v>
                </c:pt>
                <c:pt idx="19379">
                  <c:v>5.0119999999999996</c:v>
                </c:pt>
                <c:pt idx="19380">
                  <c:v>4.9409999999999998</c:v>
                </c:pt>
                <c:pt idx="19381">
                  <c:v>4.8569999999999975</c:v>
                </c:pt>
                <c:pt idx="19382">
                  <c:v>4.9359999999999999</c:v>
                </c:pt>
                <c:pt idx="19383">
                  <c:v>4.9429999999999996</c:v>
                </c:pt>
                <c:pt idx="19384">
                  <c:v>4.8539999999999965</c:v>
                </c:pt>
                <c:pt idx="19385">
                  <c:v>4.8769999999999998</c:v>
                </c:pt>
                <c:pt idx="19386">
                  <c:v>4.8279999999999914</c:v>
                </c:pt>
                <c:pt idx="19387">
                  <c:v>4.8819999999999997</c:v>
                </c:pt>
                <c:pt idx="19388">
                  <c:v>4.899</c:v>
                </c:pt>
                <c:pt idx="19389">
                  <c:v>4.8890000000000002</c:v>
                </c:pt>
                <c:pt idx="19390">
                  <c:v>4.819</c:v>
                </c:pt>
                <c:pt idx="19391">
                  <c:v>4.8539999999999965</c:v>
                </c:pt>
                <c:pt idx="19392">
                  <c:v>4.8159999999999945</c:v>
                </c:pt>
                <c:pt idx="19393">
                  <c:v>4.8179999999999916</c:v>
                </c:pt>
                <c:pt idx="19394">
                  <c:v>4.8529999999999927</c:v>
                </c:pt>
                <c:pt idx="19395">
                  <c:v>4.8679999999999914</c:v>
                </c:pt>
                <c:pt idx="19396">
                  <c:v>4.8339999999999996</c:v>
                </c:pt>
                <c:pt idx="19397">
                  <c:v>4.883</c:v>
                </c:pt>
                <c:pt idx="19398">
                  <c:v>5.0780000000000003</c:v>
                </c:pt>
                <c:pt idx="19399">
                  <c:v>4.7219999999999995</c:v>
                </c:pt>
                <c:pt idx="19400">
                  <c:v>4.7480000000000002</c:v>
                </c:pt>
                <c:pt idx="19401">
                  <c:v>4.7519999999999998</c:v>
                </c:pt>
                <c:pt idx="19402">
                  <c:v>4.7139999999999995</c:v>
                </c:pt>
                <c:pt idx="19403">
                  <c:v>4.7629999999999955</c:v>
                </c:pt>
                <c:pt idx="19404">
                  <c:v>4.7309999999999999</c:v>
                </c:pt>
                <c:pt idx="19405">
                  <c:v>4.8330000000000002</c:v>
                </c:pt>
                <c:pt idx="19406">
                  <c:v>4.6949999999999914</c:v>
                </c:pt>
                <c:pt idx="19407">
                  <c:v>4.7539999999999996</c:v>
                </c:pt>
                <c:pt idx="19408">
                  <c:v>4.6419999999999995</c:v>
                </c:pt>
                <c:pt idx="19409">
                  <c:v>4.851</c:v>
                </c:pt>
                <c:pt idx="19410">
                  <c:v>4.6229999999999913</c:v>
                </c:pt>
                <c:pt idx="19411">
                  <c:v>4.83</c:v>
                </c:pt>
                <c:pt idx="19412">
                  <c:v>4.851</c:v>
                </c:pt>
                <c:pt idx="19413">
                  <c:v>4.7370000000000001</c:v>
                </c:pt>
                <c:pt idx="19414">
                  <c:v>4.0639999999999965</c:v>
                </c:pt>
                <c:pt idx="19415">
                  <c:v>4.6879999999999926</c:v>
                </c:pt>
                <c:pt idx="19416">
                  <c:v>4.5490000000000004</c:v>
                </c:pt>
                <c:pt idx="19417">
                  <c:v>4.7089999999999996</c:v>
                </c:pt>
                <c:pt idx="19418">
                  <c:v>4.6719999999999997</c:v>
                </c:pt>
                <c:pt idx="19419">
                  <c:v>4.6469999999999985</c:v>
                </c:pt>
                <c:pt idx="19420">
                  <c:v>4.8069999999999995</c:v>
                </c:pt>
                <c:pt idx="19421">
                  <c:v>4.5890000000000004</c:v>
                </c:pt>
                <c:pt idx="19422">
                  <c:v>4.6159999999999917</c:v>
                </c:pt>
                <c:pt idx="19423">
                  <c:v>4.7229999999999945</c:v>
                </c:pt>
                <c:pt idx="19424">
                  <c:v>4.6069999999999975</c:v>
                </c:pt>
                <c:pt idx="19425">
                  <c:v>4.5549999999999926</c:v>
                </c:pt>
                <c:pt idx="19426">
                  <c:v>4.6199999999999966</c:v>
                </c:pt>
                <c:pt idx="19427">
                  <c:v>4.4850000000000003</c:v>
                </c:pt>
                <c:pt idx="19428">
                  <c:v>4.7639999999999985</c:v>
                </c:pt>
                <c:pt idx="19429">
                  <c:v>4.5750000000000002</c:v>
                </c:pt>
                <c:pt idx="19430">
                  <c:v>4.6869999999999985</c:v>
                </c:pt>
                <c:pt idx="19431">
                  <c:v>4.556</c:v>
                </c:pt>
                <c:pt idx="19432">
                  <c:v>4.6429999999999945</c:v>
                </c:pt>
                <c:pt idx="19433">
                  <c:v>4.5949999999999926</c:v>
                </c:pt>
                <c:pt idx="19434">
                  <c:v>4.6419999999999995</c:v>
                </c:pt>
                <c:pt idx="19435">
                  <c:v>4.7229999999999945</c:v>
                </c:pt>
                <c:pt idx="19436">
                  <c:v>4.4829999999999997</c:v>
                </c:pt>
                <c:pt idx="19437">
                  <c:v>4.5330000000000004</c:v>
                </c:pt>
                <c:pt idx="19438">
                  <c:v>4.577</c:v>
                </c:pt>
                <c:pt idx="19439">
                  <c:v>4.5339999999999998</c:v>
                </c:pt>
                <c:pt idx="19440">
                  <c:v>4.5529999999999955</c:v>
                </c:pt>
                <c:pt idx="19441">
                  <c:v>4.5449999999999955</c:v>
                </c:pt>
                <c:pt idx="19442">
                  <c:v>4.6509999999999945</c:v>
                </c:pt>
                <c:pt idx="19443">
                  <c:v>6.9260000000000002</c:v>
                </c:pt>
                <c:pt idx="19444">
                  <c:v>4.7359999999999998</c:v>
                </c:pt>
                <c:pt idx="19445">
                  <c:v>4.6529999999999916</c:v>
                </c:pt>
                <c:pt idx="19446">
                  <c:v>4.59</c:v>
                </c:pt>
                <c:pt idx="19447">
                  <c:v>4.7389999999999999</c:v>
                </c:pt>
                <c:pt idx="19448">
                  <c:v>4.6829999999999945</c:v>
                </c:pt>
                <c:pt idx="19449">
                  <c:v>4.6349999999999945</c:v>
                </c:pt>
                <c:pt idx="19450">
                  <c:v>4.5830000000000002</c:v>
                </c:pt>
                <c:pt idx="19451">
                  <c:v>4.5380000000000003</c:v>
                </c:pt>
                <c:pt idx="19452">
                  <c:v>4.6599999999999975</c:v>
                </c:pt>
                <c:pt idx="19453">
                  <c:v>4.6189999999999927</c:v>
                </c:pt>
                <c:pt idx="19454">
                  <c:v>4.8129999999999926</c:v>
                </c:pt>
                <c:pt idx="19455">
                  <c:v>6.9080000000000004</c:v>
                </c:pt>
                <c:pt idx="19456">
                  <c:v>4.96</c:v>
                </c:pt>
                <c:pt idx="19457">
                  <c:v>4.7279999999999927</c:v>
                </c:pt>
                <c:pt idx="19458">
                  <c:v>4.5939999999999985</c:v>
                </c:pt>
                <c:pt idx="19459">
                  <c:v>4.6339999999999995</c:v>
                </c:pt>
                <c:pt idx="19460">
                  <c:v>4.6429999999999945</c:v>
                </c:pt>
                <c:pt idx="19461">
                  <c:v>4.7320000000000002</c:v>
                </c:pt>
                <c:pt idx="19462">
                  <c:v>4.6519999999999975</c:v>
                </c:pt>
                <c:pt idx="19463">
                  <c:v>4.5969999999999995</c:v>
                </c:pt>
                <c:pt idx="19464">
                  <c:v>0</c:v>
                </c:pt>
                <c:pt idx="19465">
                  <c:v>4.5510000000000002</c:v>
                </c:pt>
                <c:pt idx="19466">
                  <c:v>4.71</c:v>
                </c:pt>
                <c:pt idx="19467">
                  <c:v>4.7050000000000001</c:v>
                </c:pt>
                <c:pt idx="19468">
                  <c:v>4.5669999999999975</c:v>
                </c:pt>
                <c:pt idx="19469">
                  <c:v>4.6609999999999916</c:v>
                </c:pt>
                <c:pt idx="19470">
                  <c:v>4.6279999999999886</c:v>
                </c:pt>
                <c:pt idx="19471">
                  <c:v>4.6179999999999914</c:v>
                </c:pt>
                <c:pt idx="19472">
                  <c:v>4.6079999999999917</c:v>
                </c:pt>
                <c:pt idx="19473">
                  <c:v>4.5720000000000001</c:v>
                </c:pt>
                <c:pt idx="19474">
                  <c:v>4.8319999999999999</c:v>
                </c:pt>
                <c:pt idx="19475">
                  <c:v>4.5619999999999985</c:v>
                </c:pt>
                <c:pt idx="19476">
                  <c:v>4.5750000000000002</c:v>
                </c:pt>
                <c:pt idx="19477">
                  <c:v>4.6649999999999885</c:v>
                </c:pt>
                <c:pt idx="19478">
                  <c:v>4.5949999999999926</c:v>
                </c:pt>
                <c:pt idx="19479">
                  <c:v>4.55</c:v>
                </c:pt>
                <c:pt idx="19480">
                  <c:v>4.5269999999999975</c:v>
                </c:pt>
                <c:pt idx="19481">
                  <c:v>4.7990000000000004</c:v>
                </c:pt>
                <c:pt idx="19482">
                  <c:v>4.6219999999999946</c:v>
                </c:pt>
                <c:pt idx="19483">
                  <c:v>4.6869999999999985</c:v>
                </c:pt>
                <c:pt idx="19484">
                  <c:v>4.5919999999999996</c:v>
                </c:pt>
                <c:pt idx="19485">
                  <c:v>4.5759999999999996</c:v>
                </c:pt>
                <c:pt idx="19486">
                  <c:v>4.6879999999999926</c:v>
                </c:pt>
                <c:pt idx="19487">
                  <c:v>4.5309999999999997</c:v>
                </c:pt>
                <c:pt idx="19488">
                  <c:v>4.53</c:v>
                </c:pt>
                <c:pt idx="19489">
                  <c:v>4.508</c:v>
                </c:pt>
                <c:pt idx="19490">
                  <c:v>4.6229999999999913</c:v>
                </c:pt>
                <c:pt idx="19491">
                  <c:v>4.6989999999999945</c:v>
                </c:pt>
                <c:pt idx="19492">
                  <c:v>4.6429999999999945</c:v>
                </c:pt>
                <c:pt idx="19493">
                  <c:v>4.718</c:v>
                </c:pt>
                <c:pt idx="19494">
                  <c:v>4.5629999999999926</c:v>
                </c:pt>
                <c:pt idx="19495">
                  <c:v>4.5449999999999955</c:v>
                </c:pt>
                <c:pt idx="19496">
                  <c:v>4.6519999999999975</c:v>
                </c:pt>
                <c:pt idx="19497">
                  <c:v>4.63</c:v>
                </c:pt>
                <c:pt idx="19498">
                  <c:v>4.5830000000000002</c:v>
                </c:pt>
                <c:pt idx="19499">
                  <c:v>4.5049999999999955</c:v>
                </c:pt>
                <c:pt idx="19500">
                  <c:v>4.7130000000000001</c:v>
                </c:pt>
                <c:pt idx="19501">
                  <c:v>4.57</c:v>
                </c:pt>
                <c:pt idx="19502">
                  <c:v>4.5419999999999998</c:v>
                </c:pt>
                <c:pt idx="19503">
                  <c:v>4.6139999999999946</c:v>
                </c:pt>
                <c:pt idx="19504">
                  <c:v>4.6219999999999946</c:v>
                </c:pt>
                <c:pt idx="19505">
                  <c:v>4.6589999999999945</c:v>
                </c:pt>
                <c:pt idx="19506">
                  <c:v>4.516</c:v>
                </c:pt>
                <c:pt idx="19507">
                  <c:v>4.585</c:v>
                </c:pt>
                <c:pt idx="19508">
                  <c:v>4.5759999999999996</c:v>
                </c:pt>
                <c:pt idx="19509">
                  <c:v>4.6629999999999914</c:v>
                </c:pt>
                <c:pt idx="19510">
                  <c:v>4.6159999999999917</c:v>
                </c:pt>
                <c:pt idx="19511">
                  <c:v>4.601</c:v>
                </c:pt>
                <c:pt idx="19512">
                  <c:v>4.6679999999999904</c:v>
                </c:pt>
                <c:pt idx="19513">
                  <c:v>4.5269999999999975</c:v>
                </c:pt>
                <c:pt idx="19514">
                  <c:v>4.6399999999999997</c:v>
                </c:pt>
                <c:pt idx="19515">
                  <c:v>4.5529999999999955</c:v>
                </c:pt>
                <c:pt idx="19516">
                  <c:v>4.6499999999999995</c:v>
                </c:pt>
                <c:pt idx="19517">
                  <c:v>4.766</c:v>
                </c:pt>
                <c:pt idx="19518">
                  <c:v>4.6599999999999975</c:v>
                </c:pt>
                <c:pt idx="19519">
                  <c:v>4.6609999999999916</c:v>
                </c:pt>
                <c:pt idx="19520">
                  <c:v>4.6269999999999945</c:v>
                </c:pt>
                <c:pt idx="19521">
                  <c:v>4.7629999999999955</c:v>
                </c:pt>
                <c:pt idx="19522">
                  <c:v>4.6209999999999933</c:v>
                </c:pt>
                <c:pt idx="19523">
                  <c:v>4.673</c:v>
                </c:pt>
                <c:pt idx="19524">
                  <c:v>4.6679999999999904</c:v>
                </c:pt>
                <c:pt idx="19525">
                  <c:v>4.5979999999999945</c:v>
                </c:pt>
                <c:pt idx="19526">
                  <c:v>4.5599999999999996</c:v>
                </c:pt>
                <c:pt idx="19527">
                  <c:v>4.6760000000000002</c:v>
                </c:pt>
                <c:pt idx="19528">
                  <c:v>5.3969999999999985</c:v>
                </c:pt>
                <c:pt idx="19529">
                  <c:v>4.6609999999999916</c:v>
                </c:pt>
                <c:pt idx="19530">
                  <c:v>11.676</c:v>
                </c:pt>
                <c:pt idx="19531">
                  <c:v>4.7990000000000004</c:v>
                </c:pt>
                <c:pt idx="19532">
                  <c:v>4.6929999999999916</c:v>
                </c:pt>
                <c:pt idx="19533">
                  <c:v>4.6509999999999945</c:v>
                </c:pt>
                <c:pt idx="19534">
                  <c:v>4.6099999999999985</c:v>
                </c:pt>
                <c:pt idx="19535">
                  <c:v>4.6379999999999955</c:v>
                </c:pt>
                <c:pt idx="19536">
                  <c:v>4.7069999999999999</c:v>
                </c:pt>
                <c:pt idx="19537">
                  <c:v>4.9660000000000002</c:v>
                </c:pt>
                <c:pt idx="19538">
                  <c:v>4.7169999999999996</c:v>
                </c:pt>
                <c:pt idx="19539">
                  <c:v>4.7649999999999926</c:v>
                </c:pt>
                <c:pt idx="19540">
                  <c:v>5.984</c:v>
                </c:pt>
                <c:pt idx="19541">
                  <c:v>4.8330000000000002</c:v>
                </c:pt>
                <c:pt idx="19542">
                  <c:v>4.7320000000000002</c:v>
                </c:pt>
                <c:pt idx="19543">
                  <c:v>4.8239999999999945</c:v>
                </c:pt>
                <c:pt idx="19544">
                  <c:v>4.7530000000000001</c:v>
                </c:pt>
                <c:pt idx="19545">
                  <c:v>4.6589999999999945</c:v>
                </c:pt>
                <c:pt idx="19546">
                  <c:v>4.6469999999999985</c:v>
                </c:pt>
                <c:pt idx="19547">
                  <c:v>4.7439999999999998</c:v>
                </c:pt>
                <c:pt idx="19548">
                  <c:v>4.7510000000000003</c:v>
                </c:pt>
                <c:pt idx="19549">
                  <c:v>4.7629999999999955</c:v>
                </c:pt>
                <c:pt idx="19550">
                  <c:v>4.6289999999999916</c:v>
                </c:pt>
                <c:pt idx="19551">
                  <c:v>4.7850000000000001</c:v>
                </c:pt>
                <c:pt idx="19552">
                  <c:v>4.6959999999999926</c:v>
                </c:pt>
                <c:pt idx="19553">
                  <c:v>4.8519999999999985</c:v>
                </c:pt>
                <c:pt idx="19554">
                  <c:v>4.8479999999999945</c:v>
                </c:pt>
                <c:pt idx="19555">
                  <c:v>4.7469999999999999</c:v>
                </c:pt>
                <c:pt idx="19556">
                  <c:v>4.7969999999999997</c:v>
                </c:pt>
                <c:pt idx="19557">
                  <c:v>4.8119999999999985</c:v>
                </c:pt>
                <c:pt idx="19558">
                  <c:v>4.8710000000000004</c:v>
                </c:pt>
                <c:pt idx="19559">
                  <c:v>4.8090000000000002</c:v>
                </c:pt>
                <c:pt idx="19560">
                  <c:v>4.7839999999999998</c:v>
                </c:pt>
                <c:pt idx="19561">
                  <c:v>4.7190000000000003</c:v>
                </c:pt>
                <c:pt idx="19562">
                  <c:v>4.7110000000000003</c:v>
                </c:pt>
                <c:pt idx="19563">
                  <c:v>4.9580000000000002</c:v>
                </c:pt>
                <c:pt idx="19564">
                  <c:v>4.9189999999999996</c:v>
                </c:pt>
                <c:pt idx="19565">
                  <c:v>4.9169999999999998</c:v>
                </c:pt>
                <c:pt idx="19566">
                  <c:v>4.7750000000000004</c:v>
                </c:pt>
                <c:pt idx="19567">
                  <c:v>4.7830000000000004</c:v>
                </c:pt>
                <c:pt idx="19568">
                  <c:v>4.7089999999999996</c:v>
                </c:pt>
                <c:pt idx="19569">
                  <c:v>4.8439999999999985</c:v>
                </c:pt>
                <c:pt idx="19570">
                  <c:v>4.8490000000000002</c:v>
                </c:pt>
                <c:pt idx="19571">
                  <c:v>4.952</c:v>
                </c:pt>
                <c:pt idx="19572">
                  <c:v>4.8410000000000002</c:v>
                </c:pt>
                <c:pt idx="19573">
                  <c:v>4.8730000000000002</c:v>
                </c:pt>
                <c:pt idx="19574">
                  <c:v>4.8310000000000004</c:v>
                </c:pt>
                <c:pt idx="19575">
                  <c:v>4.9800000000000004</c:v>
                </c:pt>
                <c:pt idx="19576">
                  <c:v>4.9700000000000024</c:v>
                </c:pt>
                <c:pt idx="19577">
                  <c:v>5.0529999999999955</c:v>
                </c:pt>
                <c:pt idx="19578">
                  <c:v>4.9530000000000003</c:v>
                </c:pt>
                <c:pt idx="19579">
                  <c:v>4.7269999999999985</c:v>
                </c:pt>
                <c:pt idx="19580">
                  <c:v>4.8619999999999965</c:v>
                </c:pt>
                <c:pt idx="19581">
                  <c:v>4.8609999999999927</c:v>
                </c:pt>
                <c:pt idx="19582">
                  <c:v>4.8949999999999916</c:v>
                </c:pt>
                <c:pt idx="19583">
                  <c:v>4.9459999999999997</c:v>
                </c:pt>
                <c:pt idx="19584">
                  <c:v>4.8769999999999998</c:v>
                </c:pt>
                <c:pt idx="19585">
                  <c:v>4.9420000000000002</c:v>
                </c:pt>
                <c:pt idx="19586">
                  <c:v>4.8969999999999985</c:v>
                </c:pt>
                <c:pt idx="19587">
                  <c:v>4.8289999999999926</c:v>
                </c:pt>
                <c:pt idx="19588">
                  <c:v>5.0019999999999998</c:v>
                </c:pt>
                <c:pt idx="19589">
                  <c:v>4.923</c:v>
                </c:pt>
                <c:pt idx="19590">
                  <c:v>4.8890000000000002</c:v>
                </c:pt>
                <c:pt idx="19591">
                  <c:v>4.95</c:v>
                </c:pt>
                <c:pt idx="19592">
                  <c:v>4.9000000000000004</c:v>
                </c:pt>
                <c:pt idx="19593">
                  <c:v>4.8669999999999956</c:v>
                </c:pt>
                <c:pt idx="19594">
                  <c:v>4.9850000000000003</c:v>
                </c:pt>
                <c:pt idx="19595">
                  <c:v>4.8789999999999996</c:v>
                </c:pt>
                <c:pt idx="19596">
                  <c:v>5.3639999999999946</c:v>
                </c:pt>
                <c:pt idx="19597">
                  <c:v>4.9829999999999997</c:v>
                </c:pt>
                <c:pt idx="19598">
                  <c:v>4.8529999999999927</c:v>
                </c:pt>
                <c:pt idx="19599">
                  <c:v>4.91</c:v>
                </c:pt>
                <c:pt idx="19600">
                  <c:v>4.923</c:v>
                </c:pt>
                <c:pt idx="19601">
                  <c:v>4.992</c:v>
                </c:pt>
                <c:pt idx="19602">
                  <c:v>5.0339999999999998</c:v>
                </c:pt>
                <c:pt idx="19603">
                  <c:v>4.9420000000000002</c:v>
                </c:pt>
                <c:pt idx="19604">
                  <c:v>5.0910000000000002</c:v>
                </c:pt>
                <c:pt idx="19605">
                  <c:v>4.96</c:v>
                </c:pt>
                <c:pt idx="19606">
                  <c:v>4.92</c:v>
                </c:pt>
                <c:pt idx="19607">
                  <c:v>4.883</c:v>
                </c:pt>
                <c:pt idx="19608">
                  <c:v>5.1609999999999916</c:v>
                </c:pt>
                <c:pt idx="19609">
                  <c:v>4.9530000000000003</c:v>
                </c:pt>
                <c:pt idx="19610">
                  <c:v>4.8</c:v>
                </c:pt>
                <c:pt idx="19611">
                  <c:v>4.9219999999999997</c:v>
                </c:pt>
                <c:pt idx="19612">
                  <c:v>5.1049999999999933</c:v>
                </c:pt>
                <c:pt idx="19613">
                  <c:v>5.1790000000000003</c:v>
                </c:pt>
                <c:pt idx="19614">
                  <c:v>4.9660000000000002</c:v>
                </c:pt>
                <c:pt idx="19615">
                  <c:v>5.0010000000000003</c:v>
                </c:pt>
                <c:pt idx="19616">
                  <c:v>5.109</c:v>
                </c:pt>
                <c:pt idx="19617">
                  <c:v>5.1159999999999917</c:v>
                </c:pt>
                <c:pt idx="19618">
                  <c:v>5.0350000000000001</c:v>
                </c:pt>
                <c:pt idx="19619">
                  <c:v>5.0229999999999926</c:v>
                </c:pt>
                <c:pt idx="19620">
                  <c:v>5.0219999999999985</c:v>
                </c:pt>
                <c:pt idx="19621">
                  <c:v>4.9930000000000003</c:v>
                </c:pt>
                <c:pt idx="19622">
                  <c:v>5.08</c:v>
                </c:pt>
                <c:pt idx="19623">
                  <c:v>4.875</c:v>
                </c:pt>
                <c:pt idx="19624">
                  <c:v>5.07</c:v>
                </c:pt>
                <c:pt idx="19625">
                  <c:v>4.984</c:v>
                </c:pt>
                <c:pt idx="19626">
                  <c:v>4.9989999999999997</c:v>
                </c:pt>
                <c:pt idx="19627">
                  <c:v>6.4649999999999945</c:v>
                </c:pt>
                <c:pt idx="19628">
                  <c:v>4.4009999999999998</c:v>
                </c:pt>
                <c:pt idx="19629">
                  <c:v>4.95</c:v>
                </c:pt>
                <c:pt idx="19630">
                  <c:v>5.1289999999999916</c:v>
                </c:pt>
                <c:pt idx="19631">
                  <c:v>5.069</c:v>
                </c:pt>
                <c:pt idx="19632">
                  <c:v>4.9960000000000004</c:v>
                </c:pt>
                <c:pt idx="19633">
                  <c:v>5.1559999999999926</c:v>
                </c:pt>
                <c:pt idx="19634">
                  <c:v>5.0860000000000003</c:v>
                </c:pt>
                <c:pt idx="19635">
                  <c:v>5.1609999999999916</c:v>
                </c:pt>
                <c:pt idx="19636">
                  <c:v>5.1379999999999955</c:v>
                </c:pt>
                <c:pt idx="19637">
                  <c:v>5.0839999999999996</c:v>
                </c:pt>
                <c:pt idx="19638">
                  <c:v>5.0549999999999926</c:v>
                </c:pt>
                <c:pt idx="19639">
                  <c:v>5.23</c:v>
                </c:pt>
                <c:pt idx="19640">
                  <c:v>5.0960000000000001</c:v>
                </c:pt>
                <c:pt idx="19641">
                  <c:v>5.0919999999999996</c:v>
                </c:pt>
                <c:pt idx="19642">
                  <c:v>5.1129999999999933</c:v>
                </c:pt>
                <c:pt idx="19643">
                  <c:v>5.0439999999999996</c:v>
                </c:pt>
                <c:pt idx="19644">
                  <c:v>5.09</c:v>
                </c:pt>
                <c:pt idx="19645">
                  <c:v>5.18</c:v>
                </c:pt>
                <c:pt idx="19646">
                  <c:v>5.2409999999999997</c:v>
                </c:pt>
                <c:pt idx="19647">
                  <c:v>5.1529999999999916</c:v>
                </c:pt>
                <c:pt idx="19648">
                  <c:v>5.1749999999999945</c:v>
                </c:pt>
                <c:pt idx="19649">
                  <c:v>5.1079999999999917</c:v>
                </c:pt>
                <c:pt idx="19650">
                  <c:v>5.0389999999999997</c:v>
                </c:pt>
                <c:pt idx="19651">
                  <c:v>5.0750000000000002</c:v>
                </c:pt>
                <c:pt idx="19652">
                  <c:v>5.0380000000000003</c:v>
                </c:pt>
                <c:pt idx="19653">
                  <c:v>5.1429999999999945</c:v>
                </c:pt>
                <c:pt idx="19654">
                  <c:v>5.0810000000000004</c:v>
                </c:pt>
                <c:pt idx="19655">
                  <c:v>5.2290000000000001</c:v>
                </c:pt>
                <c:pt idx="19656">
                  <c:v>5.1279999999999886</c:v>
                </c:pt>
                <c:pt idx="19657">
                  <c:v>5.1310000000000002</c:v>
                </c:pt>
                <c:pt idx="19658">
                  <c:v>5.0739999999999998</c:v>
                </c:pt>
                <c:pt idx="19659">
                  <c:v>5.1989999999999945</c:v>
                </c:pt>
                <c:pt idx="19660">
                  <c:v>5.1549999999999914</c:v>
                </c:pt>
                <c:pt idx="19661">
                  <c:v>5.1379999999999955</c:v>
                </c:pt>
                <c:pt idx="19662">
                  <c:v>5.1209999999999933</c:v>
                </c:pt>
                <c:pt idx="19663">
                  <c:v>5.0460000000000003</c:v>
                </c:pt>
                <c:pt idx="19664">
                  <c:v>5.1319999999999997</c:v>
                </c:pt>
                <c:pt idx="19665">
                  <c:v>0</c:v>
                </c:pt>
                <c:pt idx="19666">
                  <c:v>5.1609999999999916</c:v>
                </c:pt>
                <c:pt idx="19667">
                  <c:v>5.234</c:v>
                </c:pt>
                <c:pt idx="19668">
                  <c:v>5.1509999999999945</c:v>
                </c:pt>
                <c:pt idx="19669">
                  <c:v>5.1449999999999916</c:v>
                </c:pt>
                <c:pt idx="19670">
                  <c:v>5.2919999999999998</c:v>
                </c:pt>
                <c:pt idx="19671">
                  <c:v>5.1319999999999997</c:v>
                </c:pt>
                <c:pt idx="19672">
                  <c:v>5.23</c:v>
                </c:pt>
                <c:pt idx="19673">
                  <c:v>5.0860000000000003</c:v>
                </c:pt>
                <c:pt idx="19674">
                  <c:v>5.0619999999999985</c:v>
                </c:pt>
                <c:pt idx="19675">
                  <c:v>5.0999999999999996</c:v>
                </c:pt>
                <c:pt idx="19676">
                  <c:v>5.0659999999999945</c:v>
                </c:pt>
                <c:pt idx="19677">
                  <c:v>5.1449999999999916</c:v>
                </c:pt>
                <c:pt idx="19678">
                  <c:v>5.0410000000000004</c:v>
                </c:pt>
                <c:pt idx="19679">
                  <c:v>5.1390000000000002</c:v>
                </c:pt>
                <c:pt idx="19680">
                  <c:v>5.1499999999999995</c:v>
                </c:pt>
                <c:pt idx="19681">
                  <c:v>5.085</c:v>
                </c:pt>
                <c:pt idx="19682">
                  <c:v>5.1339999999999995</c:v>
                </c:pt>
                <c:pt idx="19683">
                  <c:v>5.085</c:v>
                </c:pt>
                <c:pt idx="19684">
                  <c:v>5.1519999999999975</c:v>
                </c:pt>
                <c:pt idx="19685">
                  <c:v>5.1519999999999975</c:v>
                </c:pt>
                <c:pt idx="19686">
                  <c:v>5.1189999999999927</c:v>
                </c:pt>
                <c:pt idx="19687">
                  <c:v>5.1760000000000002</c:v>
                </c:pt>
                <c:pt idx="19688">
                  <c:v>5.056</c:v>
                </c:pt>
                <c:pt idx="19689">
                  <c:v>5.3860000000000001</c:v>
                </c:pt>
                <c:pt idx="19690">
                  <c:v>5.6569999999999965</c:v>
                </c:pt>
                <c:pt idx="19691">
                  <c:v>5.1529999999999916</c:v>
                </c:pt>
                <c:pt idx="19692">
                  <c:v>5.1449999999999916</c:v>
                </c:pt>
                <c:pt idx="19693">
                  <c:v>5.1269999999999945</c:v>
                </c:pt>
                <c:pt idx="19694">
                  <c:v>5.0969999999999995</c:v>
                </c:pt>
                <c:pt idx="19695">
                  <c:v>5.1310000000000002</c:v>
                </c:pt>
                <c:pt idx="19696">
                  <c:v>4.9939999999999998</c:v>
                </c:pt>
                <c:pt idx="19697">
                  <c:v>5.1159999999999917</c:v>
                </c:pt>
                <c:pt idx="19698">
                  <c:v>5.0289999999999955</c:v>
                </c:pt>
                <c:pt idx="19699">
                  <c:v>5.18</c:v>
                </c:pt>
                <c:pt idx="19700">
                  <c:v>4.9720000000000004</c:v>
                </c:pt>
                <c:pt idx="19701">
                  <c:v>5.1390000000000002</c:v>
                </c:pt>
                <c:pt idx="19702">
                  <c:v>5.0839999999999996</c:v>
                </c:pt>
                <c:pt idx="19703">
                  <c:v>5.1049999999999933</c:v>
                </c:pt>
                <c:pt idx="19704">
                  <c:v>5.141</c:v>
                </c:pt>
                <c:pt idx="19705">
                  <c:v>5.0629999999999926</c:v>
                </c:pt>
                <c:pt idx="19706">
                  <c:v>5.0460000000000003</c:v>
                </c:pt>
                <c:pt idx="19707">
                  <c:v>4.9749999999999996</c:v>
                </c:pt>
                <c:pt idx="19708">
                  <c:v>4.9239999999999995</c:v>
                </c:pt>
                <c:pt idx="19709">
                  <c:v>5.0439999999999996</c:v>
                </c:pt>
                <c:pt idx="19710">
                  <c:v>4.9169999999999998</c:v>
                </c:pt>
                <c:pt idx="19711">
                  <c:v>4.9610000000000003</c:v>
                </c:pt>
                <c:pt idx="19712">
                  <c:v>4.95</c:v>
                </c:pt>
                <c:pt idx="19713">
                  <c:v>4.8679999999999914</c:v>
                </c:pt>
                <c:pt idx="19714">
                  <c:v>4.8810000000000002</c:v>
                </c:pt>
                <c:pt idx="19715">
                  <c:v>4.9480000000000004</c:v>
                </c:pt>
                <c:pt idx="19716">
                  <c:v>4.9669999999999996</c:v>
                </c:pt>
                <c:pt idx="19717">
                  <c:v>5.08</c:v>
                </c:pt>
                <c:pt idx="19718">
                  <c:v>5.0030000000000001</c:v>
                </c:pt>
                <c:pt idx="19719">
                  <c:v>5.0720000000000001</c:v>
                </c:pt>
                <c:pt idx="19720">
                  <c:v>4.9539999999999997</c:v>
                </c:pt>
                <c:pt idx="19721">
                  <c:v>4.9450000000000003</c:v>
                </c:pt>
                <c:pt idx="19722">
                  <c:v>4.9889999999999999</c:v>
                </c:pt>
                <c:pt idx="19723">
                  <c:v>4.8679999999999914</c:v>
                </c:pt>
                <c:pt idx="19724">
                  <c:v>4.7679999999999945</c:v>
                </c:pt>
                <c:pt idx="19725">
                  <c:v>4.9000000000000004</c:v>
                </c:pt>
                <c:pt idx="19726">
                  <c:v>4.8710000000000004</c:v>
                </c:pt>
                <c:pt idx="19727">
                  <c:v>4.883</c:v>
                </c:pt>
                <c:pt idx="19728">
                  <c:v>4.9530000000000003</c:v>
                </c:pt>
                <c:pt idx="19729">
                  <c:v>4.907</c:v>
                </c:pt>
                <c:pt idx="19730">
                  <c:v>4.8490000000000002</c:v>
                </c:pt>
                <c:pt idx="19731">
                  <c:v>4.9039999999999999</c:v>
                </c:pt>
                <c:pt idx="19732">
                  <c:v>4.8890000000000002</c:v>
                </c:pt>
                <c:pt idx="19733">
                  <c:v>4.8310000000000004</c:v>
                </c:pt>
                <c:pt idx="19734">
                  <c:v>4.9169999999999998</c:v>
                </c:pt>
                <c:pt idx="19735">
                  <c:v>4.8819999999999997</c:v>
                </c:pt>
                <c:pt idx="19736">
                  <c:v>4.7869999999999999</c:v>
                </c:pt>
                <c:pt idx="19737">
                  <c:v>4.8410000000000002</c:v>
                </c:pt>
                <c:pt idx="19738">
                  <c:v>4.8579999999999917</c:v>
                </c:pt>
                <c:pt idx="19739">
                  <c:v>4.8209999999999926</c:v>
                </c:pt>
                <c:pt idx="19740">
                  <c:v>4.7889999999999997</c:v>
                </c:pt>
                <c:pt idx="19741">
                  <c:v>4.8369999999999997</c:v>
                </c:pt>
                <c:pt idx="19742">
                  <c:v>4.8959999999999955</c:v>
                </c:pt>
                <c:pt idx="19743">
                  <c:v>4.7889999999999997</c:v>
                </c:pt>
                <c:pt idx="19744">
                  <c:v>4.7069999999999999</c:v>
                </c:pt>
                <c:pt idx="19745">
                  <c:v>4.8010000000000002</c:v>
                </c:pt>
                <c:pt idx="19746">
                  <c:v>4.7469999999999999</c:v>
                </c:pt>
                <c:pt idx="19747">
                  <c:v>4.8169999999999975</c:v>
                </c:pt>
                <c:pt idx="19748">
                  <c:v>4.7779999999999996</c:v>
                </c:pt>
                <c:pt idx="19749">
                  <c:v>4.7210000000000001</c:v>
                </c:pt>
                <c:pt idx="19750">
                  <c:v>4.7869999999999999</c:v>
                </c:pt>
                <c:pt idx="19751">
                  <c:v>4.8</c:v>
                </c:pt>
                <c:pt idx="19752">
                  <c:v>4.7679999999999945</c:v>
                </c:pt>
                <c:pt idx="19753">
                  <c:v>4.7</c:v>
                </c:pt>
                <c:pt idx="19754">
                  <c:v>4.74</c:v>
                </c:pt>
                <c:pt idx="19755">
                  <c:v>4.68</c:v>
                </c:pt>
                <c:pt idx="19756">
                  <c:v>4.7910000000000004</c:v>
                </c:pt>
                <c:pt idx="19757">
                  <c:v>4.7309999999999999</c:v>
                </c:pt>
                <c:pt idx="19758">
                  <c:v>4.7389999999999999</c:v>
                </c:pt>
                <c:pt idx="19759">
                  <c:v>4.7160000000000002</c:v>
                </c:pt>
                <c:pt idx="19760">
                  <c:v>4.5830000000000002</c:v>
                </c:pt>
                <c:pt idx="19761">
                  <c:v>4.6929999999999916</c:v>
                </c:pt>
                <c:pt idx="19762">
                  <c:v>4.6469999999999985</c:v>
                </c:pt>
                <c:pt idx="19763">
                  <c:v>4.6959999999999926</c:v>
                </c:pt>
                <c:pt idx="19764">
                  <c:v>4.6639999999999926</c:v>
                </c:pt>
                <c:pt idx="19765">
                  <c:v>4.5629999999999926</c:v>
                </c:pt>
                <c:pt idx="19766">
                  <c:v>4.7039999999999997</c:v>
                </c:pt>
                <c:pt idx="19767">
                  <c:v>4.8289999999999926</c:v>
                </c:pt>
                <c:pt idx="19768">
                  <c:v>4.7489999999999997</c:v>
                </c:pt>
                <c:pt idx="19769">
                  <c:v>4.6629999999999914</c:v>
                </c:pt>
                <c:pt idx="19770">
                  <c:v>4.6209999999999933</c:v>
                </c:pt>
                <c:pt idx="19771">
                  <c:v>4.7210000000000001</c:v>
                </c:pt>
                <c:pt idx="19772">
                  <c:v>4.5430000000000001</c:v>
                </c:pt>
                <c:pt idx="19773">
                  <c:v>4.7130000000000001</c:v>
                </c:pt>
                <c:pt idx="19774">
                  <c:v>4.5960000000000001</c:v>
                </c:pt>
                <c:pt idx="19775">
                  <c:v>4.5649999999999933</c:v>
                </c:pt>
                <c:pt idx="19776">
                  <c:v>4.4580000000000002</c:v>
                </c:pt>
                <c:pt idx="19777">
                  <c:v>4.71</c:v>
                </c:pt>
                <c:pt idx="19778">
                  <c:v>4.5649999999999933</c:v>
                </c:pt>
                <c:pt idx="19779">
                  <c:v>4.5069999999999997</c:v>
                </c:pt>
                <c:pt idx="19780">
                  <c:v>4.7300000000000004</c:v>
                </c:pt>
                <c:pt idx="19781">
                  <c:v>4.6579999999999933</c:v>
                </c:pt>
                <c:pt idx="19782">
                  <c:v>4.5609999999999955</c:v>
                </c:pt>
                <c:pt idx="19783">
                  <c:v>4.5579999999999945</c:v>
                </c:pt>
                <c:pt idx="19784">
                  <c:v>4.5919999999999996</c:v>
                </c:pt>
                <c:pt idx="19785">
                  <c:v>4.5919999999999996</c:v>
                </c:pt>
                <c:pt idx="19786">
                  <c:v>4.5359999999999996</c:v>
                </c:pt>
                <c:pt idx="19787">
                  <c:v>4.5430000000000001</c:v>
                </c:pt>
                <c:pt idx="19788">
                  <c:v>4.6349999999999945</c:v>
                </c:pt>
                <c:pt idx="19789">
                  <c:v>4.431000000000008</c:v>
                </c:pt>
                <c:pt idx="19790">
                  <c:v>4.7439999999999998</c:v>
                </c:pt>
                <c:pt idx="19791">
                  <c:v>4.569</c:v>
                </c:pt>
                <c:pt idx="19792">
                  <c:v>4.6269999999999945</c:v>
                </c:pt>
                <c:pt idx="19793">
                  <c:v>4.4610000000000003</c:v>
                </c:pt>
                <c:pt idx="19794">
                  <c:v>4.5549999999999926</c:v>
                </c:pt>
                <c:pt idx="19795">
                  <c:v>4.5389999999999997</c:v>
                </c:pt>
                <c:pt idx="19796">
                  <c:v>4.4610000000000003</c:v>
                </c:pt>
                <c:pt idx="19797">
                  <c:v>4.5330000000000004</c:v>
                </c:pt>
                <c:pt idx="19798">
                  <c:v>4.5289999999999955</c:v>
                </c:pt>
                <c:pt idx="19799">
                  <c:v>4.6319999999999997</c:v>
                </c:pt>
                <c:pt idx="19800">
                  <c:v>4.5149999999999926</c:v>
                </c:pt>
                <c:pt idx="19801">
                  <c:v>4.4420000000000002</c:v>
                </c:pt>
                <c:pt idx="19802">
                  <c:v>4.42</c:v>
                </c:pt>
                <c:pt idx="19803">
                  <c:v>4.5049999999999955</c:v>
                </c:pt>
                <c:pt idx="19804">
                  <c:v>4.516</c:v>
                </c:pt>
                <c:pt idx="19805">
                  <c:v>4.532</c:v>
                </c:pt>
                <c:pt idx="19806">
                  <c:v>4.4639999999999995</c:v>
                </c:pt>
                <c:pt idx="19807">
                  <c:v>4.5810000000000004</c:v>
                </c:pt>
                <c:pt idx="19808">
                  <c:v>4.5649999999999933</c:v>
                </c:pt>
                <c:pt idx="19809">
                  <c:v>4.4829999999999997</c:v>
                </c:pt>
                <c:pt idx="19810">
                  <c:v>4.407</c:v>
                </c:pt>
                <c:pt idx="19811">
                  <c:v>4.5309999999999997</c:v>
                </c:pt>
                <c:pt idx="19812">
                  <c:v>4.5579999999999945</c:v>
                </c:pt>
                <c:pt idx="19813">
                  <c:v>4.5249999999999932</c:v>
                </c:pt>
                <c:pt idx="19814">
                  <c:v>4.5269999999999975</c:v>
                </c:pt>
                <c:pt idx="19815">
                  <c:v>4.3679999999999914</c:v>
                </c:pt>
                <c:pt idx="19816">
                  <c:v>4.41</c:v>
                </c:pt>
                <c:pt idx="19817">
                  <c:v>4.5110000000000001</c:v>
                </c:pt>
                <c:pt idx="19818">
                  <c:v>4.6109999999999927</c:v>
                </c:pt>
                <c:pt idx="19819">
                  <c:v>4.4720000000000004</c:v>
                </c:pt>
                <c:pt idx="19820">
                  <c:v>4.4770000000000003</c:v>
                </c:pt>
                <c:pt idx="19821">
                  <c:v>4.5549999999999926</c:v>
                </c:pt>
                <c:pt idx="19822">
                  <c:v>4.5279999999999916</c:v>
                </c:pt>
                <c:pt idx="19823">
                  <c:v>4.5289999999999955</c:v>
                </c:pt>
                <c:pt idx="19824">
                  <c:v>4.5759999999999996</c:v>
                </c:pt>
                <c:pt idx="19825">
                  <c:v>4.5199999999999996</c:v>
                </c:pt>
                <c:pt idx="19826">
                  <c:v>4.5389999999999997</c:v>
                </c:pt>
                <c:pt idx="19827">
                  <c:v>4.54</c:v>
                </c:pt>
                <c:pt idx="19828">
                  <c:v>4.4610000000000003</c:v>
                </c:pt>
                <c:pt idx="19829">
                  <c:v>4.4720000000000004</c:v>
                </c:pt>
                <c:pt idx="19830">
                  <c:v>4.5439999999999996</c:v>
                </c:pt>
                <c:pt idx="19831">
                  <c:v>4.4459999999999997</c:v>
                </c:pt>
                <c:pt idx="19832">
                  <c:v>4.5199999999999996</c:v>
                </c:pt>
                <c:pt idx="19833">
                  <c:v>4.5960000000000001</c:v>
                </c:pt>
                <c:pt idx="19834">
                  <c:v>4.5519999999999996</c:v>
                </c:pt>
                <c:pt idx="19835">
                  <c:v>4.5350000000000001</c:v>
                </c:pt>
                <c:pt idx="19836">
                  <c:v>4.6599999999999975</c:v>
                </c:pt>
                <c:pt idx="19837">
                  <c:v>4.492</c:v>
                </c:pt>
                <c:pt idx="19838">
                  <c:v>4.5269999999999975</c:v>
                </c:pt>
              </c:numCache>
            </c:numRef>
          </c:yVal>
        </c:ser>
        <c:ser>
          <c:idx val="1"/>
          <c:order val="1"/>
          <c:tx>
            <c:v>Effluent Turbidity</c:v>
          </c:tx>
          <c:spPr>
            <a:ln>
              <a:noFill/>
            </a:ln>
          </c:spPr>
          <c:marker>
            <c:symbol val="square"/>
            <c:size val="4"/>
          </c:marker>
          <c:xVal>
            <c:numRef>
              <c:f>Sheet1!$E$2:$E$19840</c:f>
              <c:numCache>
                <c:formatCode>General</c:formatCode>
                <c:ptCount val="19839"/>
                <c:pt idx="0">
                  <c:v>0</c:v>
                </c:pt>
                <c:pt idx="1">
                  <c:v>1.388880000000372E-3</c:v>
                </c:pt>
                <c:pt idx="2">
                  <c:v>2.7777599999994082E-3</c:v>
                </c:pt>
                <c:pt idx="3">
                  <c:v>4.1666399999997824E-3</c:v>
                </c:pt>
                <c:pt idx="4">
                  <c:v>5.5555200000001513E-3</c:v>
                </c:pt>
                <c:pt idx="5">
                  <c:v>6.9443999999992019E-3</c:v>
                </c:pt>
                <c:pt idx="6">
                  <c:v>8.3361599999993881E-3</c:v>
                </c:pt>
                <c:pt idx="7">
                  <c:v>9.7250399999997648E-3</c:v>
                </c:pt>
                <c:pt idx="8">
                  <c:v>1.1119439999999868E-2</c:v>
                </c:pt>
                <c:pt idx="9">
                  <c:v>1.2508320000000241E-2</c:v>
                </c:pt>
                <c:pt idx="10">
                  <c:v>1.389719999999928E-2</c:v>
                </c:pt>
                <c:pt idx="11">
                  <c:v>1.5288959999999463E-2</c:v>
                </c:pt>
                <c:pt idx="12">
                  <c:v>1.667783999999984E-2</c:v>
                </c:pt>
                <c:pt idx="13">
                  <c:v>1.8055679999999359E-2</c:v>
                </c:pt>
                <c:pt idx="14">
                  <c:v>1.9444559999999764E-2</c:v>
                </c:pt>
                <c:pt idx="15">
                  <c:v>2.0836080000000042E-2</c:v>
                </c:pt>
                <c:pt idx="16">
                  <c:v>2.2230720000000075E-2</c:v>
                </c:pt>
                <c:pt idx="17">
                  <c:v>2.3611199999999489E-2</c:v>
                </c:pt>
                <c:pt idx="18">
                  <c:v>2.5000079999999876E-2</c:v>
                </c:pt>
                <c:pt idx="19">
                  <c:v>2.6388960000000242E-2</c:v>
                </c:pt>
                <c:pt idx="20">
                  <c:v>2.7777839999999315E-2</c:v>
                </c:pt>
                <c:pt idx="21">
                  <c:v>2.9166719999999629E-2</c:v>
                </c:pt>
                <c:pt idx="22">
                  <c:v>3.0555600000000016E-2</c:v>
                </c:pt>
                <c:pt idx="23">
                  <c:v>3.1944480000000386E-2</c:v>
                </c:pt>
                <c:pt idx="24">
                  <c:v>3.333335999999943E-2</c:v>
                </c:pt>
                <c:pt idx="25">
                  <c:v>3.4722239999999793E-2</c:v>
                </c:pt>
                <c:pt idx="26">
                  <c:v>3.6111120000000191E-2</c:v>
                </c:pt>
                <c:pt idx="27">
                  <c:v>3.7499999999999242E-2</c:v>
                </c:pt>
                <c:pt idx="28">
                  <c:v>3.8888879999999591E-2</c:v>
                </c:pt>
                <c:pt idx="29">
                  <c:v>4.0277759999999885E-2</c:v>
                </c:pt>
                <c:pt idx="30">
                  <c:v>4.1666640000000324E-2</c:v>
                </c:pt>
                <c:pt idx="31">
                  <c:v>4.3055519999999362E-2</c:v>
                </c:pt>
                <c:pt idx="32">
                  <c:v>4.4444399999999724E-2</c:v>
                </c:pt>
                <c:pt idx="33">
                  <c:v>4.5833280000000171E-2</c:v>
                </c:pt>
                <c:pt idx="34">
                  <c:v>4.7222400000000414E-2</c:v>
                </c:pt>
                <c:pt idx="35">
                  <c:v>4.8611279999999382E-2</c:v>
                </c:pt>
                <c:pt idx="36">
                  <c:v>5.0000159999999738E-2</c:v>
                </c:pt>
                <c:pt idx="37">
                  <c:v>5.1391680000000134E-2</c:v>
                </c:pt>
                <c:pt idx="38">
                  <c:v>5.2780560000000434E-2</c:v>
                </c:pt>
                <c:pt idx="39">
                  <c:v>5.4169439999999534E-2</c:v>
                </c:pt>
                <c:pt idx="40">
                  <c:v>5.5558319999999828E-2</c:v>
                </c:pt>
                <c:pt idx="41">
                  <c:v>5.6947200000000198E-2</c:v>
                </c:pt>
                <c:pt idx="42">
                  <c:v>5.8338960000000432E-2</c:v>
                </c:pt>
                <c:pt idx="43">
                  <c:v>5.9727839999999498E-2</c:v>
                </c:pt>
                <c:pt idx="44">
                  <c:v>6.1116719999999833E-2</c:v>
                </c:pt>
                <c:pt idx="45">
                  <c:v>6.251111999999992E-2</c:v>
                </c:pt>
                <c:pt idx="46">
                  <c:v>6.3888959999999453E-2</c:v>
                </c:pt>
                <c:pt idx="47">
                  <c:v>6.5277839999999809E-2</c:v>
                </c:pt>
                <c:pt idx="48">
                  <c:v>6.6666720000000193E-2</c:v>
                </c:pt>
                <c:pt idx="49">
                  <c:v>6.8055599999999231E-2</c:v>
                </c:pt>
                <c:pt idx="50">
                  <c:v>6.9447359999999403E-2</c:v>
                </c:pt>
                <c:pt idx="51">
                  <c:v>7.0836239999999898E-2</c:v>
                </c:pt>
                <c:pt idx="52">
                  <c:v>7.2225120000000143E-2</c:v>
                </c:pt>
                <c:pt idx="53">
                  <c:v>7.3616640000000511E-2</c:v>
                </c:pt>
                <c:pt idx="54">
                  <c:v>7.5002879999999564E-2</c:v>
                </c:pt>
                <c:pt idx="55">
                  <c:v>7.639175999999992E-2</c:v>
                </c:pt>
                <c:pt idx="56">
                  <c:v>7.7780640000000414E-2</c:v>
                </c:pt>
                <c:pt idx="57">
                  <c:v>7.9169519999999383E-2</c:v>
                </c:pt>
                <c:pt idx="58">
                  <c:v>8.0561279999999721E-2</c:v>
                </c:pt>
                <c:pt idx="59">
                  <c:v>8.1950160000000064E-2</c:v>
                </c:pt>
                <c:pt idx="60">
                  <c:v>8.3341680000000182E-2</c:v>
                </c:pt>
                <c:pt idx="61">
                  <c:v>8.4730559999999469E-2</c:v>
                </c:pt>
                <c:pt idx="62">
                  <c:v>8.6122319999999628E-2</c:v>
                </c:pt>
                <c:pt idx="63">
                  <c:v>8.7511199999999956E-2</c:v>
                </c:pt>
                <c:pt idx="64">
                  <c:v>8.8900080000000201E-2</c:v>
                </c:pt>
                <c:pt idx="65">
                  <c:v>9.0288959999999224E-2</c:v>
                </c:pt>
                <c:pt idx="66">
                  <c:v>9.1677839999999761E-2</c:v>
                </c:pt>
                <c:pt idx="67">
                  <c:v>9.3066720000000047E-2</c:v>
                </c:pt>
                <c:pt idx="68">
                  <c:v>9.4455600000000348E-2</c:v>
                </c:pt>
                <c:pt idx="69">
                  <c:v>9.5836080000000032E-2</c:v>
                </c:pt>
                <c:pt idx="70">
                  <c:v>9.7224960000000304E-2</c:v>
                </c:pt>
                <c:pt idx="71">
                  <c:v>9.861383999999937E-2</c:v>
                </c:pt>
                <c:pt idx="72">
                  <c:v>0.10001112000000049</c:v>
                </c:pt>
                <c:pt idx="73">
                  <c:v>0.10139999999999948</c:v>
                </c:pt>
                <c:pt idx="74">
                  <c:v>0.10278887999999986</c:v>
                </c:pt>
                <c:pt idx="75">
                  <c:v>0.10417776000000023</c:v>
                </c:pt>
                <c:pt idx="76">
                  <c:v>0.10556663999999943</c:v>
                </c:pt>
                <c:pt idx="77">
                  <c:v>0.10695551999999964</c:v>
                </c:pt>
                <c:pt idx="78">
                  <c:v>0.10834440000000002</c:v>
                </c:pt>
                <c:pt idx="79">
                  <c:v>0.10973328000000063</c:v>
                </c:pt>
                <c:pt idx="80">
                  <c:v>0.11112239999999925</c:v>
                </c:pt>
                <c:pt idx="81">
                  <c:v>0.11250552000000009</c:v>
                </c:pt>
                <c:pt idx="82">
                  <c:v>0.11389728000000021</c:v>
                </c:pt>
                <c:pt idx="83">
                  <c:v>0.11528615999999926</c:v>
                </c:pt>
                <c:pt idx="84">
                  <c:v>0.11667503999999962</c:v>
                </c:pt>
                <c:pt idx="85">
                  <c:v>0.11806128000000017</c:v>
                </c:pt>
                <c:pt idx="86">
                  <c:v>0.11945016000000042</c:v>
                </c:pt>
                <c:pt idx="87">
                  <c:v>0.12083903999999945</c:v>
                </c:pt>
                <c:pt idx="88">
                  <c:v>0.12222791999999982</c:v>
                </c:pt>
                <c:pt idx="89">
                  <c:v>0.12361680000000019</c:v>
                </c:pt>
                <c:pt idx="90">
                  <c:v>0.1250083199999992</c:v>
                </c:pt>
                <c:pt idx="91">
                  <c:v>0.12639719999999954</c:v>
                </c:pt>
                <c:pt idx="92">
                  <c:v>0.12778895999999973</c:v>
                </c:pt>
                <c:pt idx="93">
                  <c:v>0.1291778400000001</c:v>
                </c:pt>
                <c:pt idx="94">
                  <c:v>0.13056671999999914</c:v>
                </c:pt>
                <c:pt idx="95">
                  <c:v>0.13194720000000024</c:v>
                </c:pt>
                <c:pt idx="96">
                  <c:v>0.1333389600000002</c:v>
                </c:pt>
                <c:pt idx="97">
                  <c:v>0.13472783999999921</c:v>
                </c:pt>
                <c:pt idx="98">
                  <c:v>0.13611671999999952</c:v>
                </c:pt>
                <c:pt idx="99">
                  <c:v>0.13750559999999989</c:v>
                </c:pt>
                <c:pt idx="100">
                  <c:v>0.13889448000000054</c:v>
                </c:pt>
                <c:pt idx="101">
                  <c:v>0.14028335999999941</c:v>
                </c:pt>
                <c:pt idx="102">
                  <c:v>0.1416722399999997</c:v>
                </c:pt>
                <c:pt idx="103">
                  <c:v>0.14306112000000004</c:v>
                </c:pt>
                <c:pt idx="104">
                  <c:v>0.14445000000000041</c:v>
                </c:pt>
                <c:pt idx="105">
                  <c:v>0.14583887999999945</c:v>
                </c:pt>
                <c:pt idx="106">
                  <c:v>0.1472277599999999</c:v>
                </c:pt>
                <c:pt idx="107">
                  <c:v>0.14861952</c:v>
                </c:pt>
                <c:pt idx="108">
                  <c:v>0.15000840000000068</c:v>
                </c:pt>
                <c:pt idx="109">
                  <c:v>0.15140015999999948</c:v>
                </c:pt>
                <c:pt idx="110">
                  <c:v>0.15278064000000025</c:v>
                </c:pt>
                <c:pt idx="111">
                  <c:v>0.15416952000000039</c:v>
                </c:pt>
                <c:pt idx="112">
                  <c:v>0.15555839999999974</c:v>
                </c:pt>
                <c:pt idx="113">
                  <c:v>0.15695015999999992</c:v>
                </c:pt>
                <c:pt idx="114">
                  <c:v>0.15834167999999993</c:v>
                </c:pt>
                <c:pt idx="115">
                  <c:v>0.15973056000000041</c:v>
                </c:pt>
                <c:pt idx="116">
                  <c:v>0.16111943999999956</c:v>
                </c:pt>
                <c:pt idx="117">
                  <c:v>0.16250831999999971</c:v>
                </c:pt>
                <c:pt idx="118">
                  <c:v>0.16389720000000021</c:v>
                </c:pt>
                <c:pt idx="119">
                  <c:v>0.16528608000000067</c:v>
                </c:pt>
                <c:pt idx="120">
                  <c:v>0.16667495999999937</c:v>
                </c:pt>
                <c:pt idx="121">
                  <c:v>0.1680667199999997</c:v>
                </c:pt>
                <c:pt idx="122">
                  <c:v>0.16944455999999924</c:v>
                </c:pt>
                <c:pt idx="123">
                  <c:v>0.17083343999999981</c:v>
                </c:pt>
                <c:pt idx="124">
                  <c:v>0.17222231999999993</c:v>
                </c:pt>
                <c:pt idx="125">
                  <c:v>0.17361384000000024</c:v>
                </c:pt>
                <c:pt idx="126">
                  <c:v>0.17500271999999928</c:v>
                </c:pt>
                <c:pt idx="127">
                  <c:v>0.17639447999999949</c:v>
                </c:pt>
                <c:pt idx="128">
                  <c:v>0.17778336000000006</c:v>
                </c:pt>
                <c:pt idx="129">
                  <c:v>0.17917512000000002</c:v>
                </c:pt>
                <c:pt idx="130">
                  <c:v>0.18056664000000044</c:v>
                </c:pt>
                <c:pt idx="131">
                  <c:v>0.1819555199999994</c:v>
                </c:pt>
                <c:pt idx="132">
                  <c:v>0.18334440000000007</c:v>
                </c:pt>
                <c:pt idx="133">
                  <c:v>0.18473328000000058</c:v>
                </c:pt>
                <c:pt idx="134">
                  <c:v>0.18612240000000041</c:v>
                </c:pt>
                <c:pt idx="135">
                  <c:v>0.18750000000000025</c:v>
                </c:pt>
                <c:pt idx="136">
                  <c:v>0.18888888000000062</c:v>
                </c:pt>
                <c:pt idx="137">
                  <c:v>0.19027775999999938</c:v>
                </c:pt>
                <c:pt idx="138">
                  <c:v>0.19166663999999978</c:v>
                </c:pt>
                <c:pt idx="139">
                  <c:v>0.19305839999999996</c:v>
                </c:pt>
                <c:pt idx="140">
                  <c:v>0.19444728000000075</c:v>
                </c:pt>
                <c:pt idx="141">
                  <c:v>0.1958361599999994</c:v>
                </c:pt>
                <c:pt idx="142">
                  <c:v>0.19722791999999956</c:v>
                </c:pt>
                <c:pt idx="143">
                  <c:v>0.19861679999999993</c:v>
                </c:pt>
                <c:pt idx="144">
                  <c:v>0.20000568000000041</c:v>
                </c:pt>
                <c:pt idx="145">
                  <c:v>0.20139455999999933</c:v>
                </c:pt>
                <c:pt idx="146">
                  <c:v>0.20278343999999995</c:v>
                </c:pt>
                <c:pt idx="147">
                  <c:v>0.20416680000000031</c:v>
                </c:pt>
                <c:pt idx="148">
                  <c:v>0.20555831999999929</c:v>
                </c:pt>
                <c:pt idx="149">
                  <c:v>0.20694720000000008</c:v>
                </c:pt>
                <c:pt idx="150">
                  <c:v>0.20833608000000031</c:v>
                </c:pt>
                <c:pt idx="151">
                  <c:v>0.2097249600000004</c:v>
                </c:pt>
                <c:pt idx="152">
                  <c:v>0.21111383999999944</c:v>
                </c:pt>
                <c:pt idx="153">
                  <c:v>0.21250271999999981</c:v>
                </c:pt>
                <c:pt idx="154">
                  <c:v>0.21389184000000031</c:v>
                </c:pt>
                <c:pt idx="155">
                  <c:v>0.21528336000000062</c:v>
                </c:pt>
                <c:pt idx="156">
                  <c:v>0.21667511999999922</c:v>
                </c:pt>
                <c:pt idx="157">
                  <c:v>0.21806399999999987</c:v>
                </c:pt>
                <c:pt idx="158">
                  <c:v>0.21945287999999996</c:v>
                </c:pt>
                <c:pt idx="159">
                  <c:v>0.22083887999999918</c:v>
                </c:pt>
                <c:pt idx="160">
                  <c:v>0.22222775999999955</c:v>
                </c:pt>
                <c:pt idx="161">
                  <c:v>0.22361951999999968</c:v>
                </c:pt>
                <c:pt idx="162">
                  <c:v>0.22500840000000033</c:v>
                </c:pt>
                <c:pt idx="163">
                  <c:v>0.2263972799999992</c:v>
                </c:pt>
                <c:pt idx="164">
                  <c:v>0.22778615999999954</c:v>
                </c:pt>
                <c:pt idx="165">
                  <c:v>0.22917791999999967</c:v>
                </c:pt>
                <c:pt idx="166">
                  <c:v>0.23056680000000021</c:v>
                </c:pt>
                <c:pt idx="167">
                  <c:v>0.23194440000000013</c:v>
                </c:pt>
                <c:pt idx="168">
                  <c:v>0.2333361599999999</c:v>
                </c:pt>
                <c:pt idx="169">
                  <c:v>0.23472792000000009</c:v>
                </c:pt>
                <c:pt idx="170">
                  <c:v>0.23611680000000046</c:v>
                </c:pt>
                <c:pt idx="171">
                  <c:v>0.23750831999999944</c:v>
                </c:pt>
                <c:pt idx="172">
                  <c:v>0.23889720000000006</c:v>
                </c:pt>
                <c:pt idx="173">
                  <c:v>0.24028608000000048</c:v>
                </c:pt>
                <c:pt idx="174">
                  <c:v>0.24167495999999922</c:v>
                </c:pt>
                <c:pt idx="175">
                  <c:v>0.2430667199999994</c:v>
                </c:pt>
                <c:pt idx="176">
                  <c:v>0.24445559999999991</c:v>
                </c:pt>
                <c:pt idx="177">
                  <c:v>0.24584448000000059</c:v>
                </c:pt>
                <c:pt idx="178">
                  <c:v>0.24723335999999949</c:v>
                </c:pt>
                <c:pt idx="179">
                  <c:v>0.24862223999999974</c:v>
                </c:pt>
                <c:pt idx="180">
                  <c:v>0.25001111999999992</c:v>
                </c:pt>
                <c:pt idx="181">
                  <c:v>0.25138608000000034</c:v>
                </c:pt>
                <c:pt idx="182">
                  <c:v>0.2527888800000001</c:v>
                </c:pt>
                <c:pt idx="183">
                  <c:v>0.25416384000000025</c:v>
                </c:pt>
                <c:pt idx="184">
                  <c:v>0.25555559999999938</c:v>
                </c:pt>
                <c:pt idx="185">
                  <c:v>0.25694448000000014</c:v>
                </c:pt>
                <c:pt idx="186">
                  <c:v>0.25833335999999996</c:v>
                </c:pt>
                <c:pt idx="187">
                  <c:v>0.25971960000000033</c:v>
                </c:pt>
                <c:pt idx="188">
                  <c:v>0.26110848000000003</c:v>
                </c:pt>
                <c:pt idx="189">
                  <c:v>0.26250000000000001</c:v>
                </c:pt>
                <c:pt idx="190">
                  <c:v>0.26388888000000094</c:v>
                </c:pt>
                <c:pt idx="191">
                  <c:v>0.26527775999999931</c:v>
                </c:pt>
                <c:pt idx="192">
                  <c:v>0.26666951999999938</c:v>
                </c:pt>
                <c:pt idx="193">
                  <c:v>0.2680584000000002</c:v>
                </c:pt>
                <c:pt idx="194">
                  <c:v>0.26944728000000007</c:v>
                </c:pt>
                <c:pt idx="195">
                  <c:v>0.27083616000000088</c:v>
                </c:pt>
                <c:pt idx="196">
                  <c:v>0.27222791999999985</c:v>
                </c:pt>
                <c:pt idx="197">
                  <c:v>0.27361943999999988</c:v>
                </c:pt>
                <c:pt idx="198">
                  <c:v>0.27501120000000001</c:v>
                </c:pt>
                <c:pt idx="199">
                  <c:v>0.27640008000000038</c:v>
                </c:pt>
                <c:pt idx="200">
                  <c:v>0.27778895999999986</c:v>
                </c:pt>
                <c:pt idx="201">
                  <c:v>0.27917784000000001</c:v>
                </c:pt>
                <c:pt idx="202">
                  <c:v>0.28056672000000032</c:v>
                </c:pt>
                <c:pt idx="203">
                  <c:v>0.28195560000000031</c:v>
                </c:pt>
                <c:pt idx="204">
                  <c:v>0.28334448000000018</c:v>
                </c:pt>
                <c:pt idx="205">
                  <c:v>0.28473335999999971</c:v>
                </c:pt>
                <c:pt idx="206">
                  <c:v>0.28612224000000008</c:v>
                </c:pt>
                <c:pt idx="207">
                  <c:v>0.28751112000000045</c:v>
                </c:pt>
                <c:pt idx="208">
                  <c:v>0.28888896000000097</c:v>
                </c:pt>
                <c:pt idx="209">
                  <c:v>0.29027784000000034</c:v>
                </c:pt>
                <c:pt idx="210">
                  <c:v>0.2916667200000001</c:v>
                </c:pt>
                <c:pt idx="211">
                  <c:v>0.29305560000000008</c:v>
                </c:pt>
                <c:pt idx="212">
                  <c:v>0.29444736000000032</c:v>
                </c:pt>
                <c:pt idx="213">
                  <c:v>0.29583624000000031</c:v>
                </c:pt>
                <c:pt idx="214">
                  <c:v>0.29722511999999984</c:v>
                </c:pt>
                <c:pt idx="215">
                  <c:v>0.29861400000000027</c:v>
                </c:pt>
                <c:pt idx="216">
                  <c:v>0.30000288000000075</c:v>
                </c:pt>
                <c:pt idx="217">
                  <c:v>0.30139176000000095</c:v>
                </c:pt>
                <c:pt idx="218">
                  <c:v>0.30278064000000016</c:v>
                </c:pt>
                <c:pt idx="219">
                  <c:v>0.30416952000000008</c:v>
                </c:pt>
                <c:pt idx="220">
                  <c:v>0.30556128000000032</c:v>
                </c:pt>
                <c:pt idx="221">
                  <c:v>0.30695016000000103</c:v>
                </c:pt>
                <c:pt idx="222">
                  <c:v>0.30833903999999995</c:v>
                </c:pt>
                <c:pt idx="223">
                  <c:v>0.30972792000000032</c:v>
                </c:pt>
                <c:pt idx="224">
                  <c:v>0.31111680000000086</c:v>
                </c:pt>
                <c:pt idx="225">
                  <c:v>0.31250832000000006</c:v>
                </c:pt>
                <c:pt idx="226">
                  <c:v>0.31389720000000021</c:v>
                </c:pt>
                <c:pt idx="227">
                  <c:v>0.31528608000000052</c:v>
                </c:pt>
                <c:pt idx="228">
                  <c:v>0.31667496000000123</c:v>
                </c:pt>
                <c:pt idx="229">
                  <c:v>0.31806384000000004</c:v>
                </c:pt>
                <c:pt idx="230">
                  <c:v>0.31945560000000023</c:v>
                </c:pt>
                <c:pt idx="231">
                  <c:v>0.32084448000000076</c:v>
                </c:pt>
                <c:pt idx="232">
                  <c:v>0.3222333600000003</c:v>
                </c:pt>
                <c:pt idx="233">
                  <c:v>0.32362224000000012</c:v>
                </c:pt>
                <c:pt idx="234">
                  <c:v>0.32501112000000026</c:v>
                </c:pt>
                <c:pt idx="235">
                  <c:v>0.32638896000000051</c:v>
                </c:pt>
                <c:pt idx="236">
                  <c:v>0.32777496000000073</c:v>
                </c:pt>
                <c:pt idx="237">
                  <c:v>0.32916672000000052</c:v>
                </c:pt>
                <c:pt idx="238">
                  <c:v>0.33055848000000088</c:v>
                </c:pt>
                <c:pt idx="239">
                  <c:v>0.33194735999999986</c:v>
                </c:pt>
                <c:pt idx="240">
                  <c:v>0.33333624000000023</c:v>
                </c:pt>
                <c:pt idx="241">
                  <c:v>0.33472512000000032</c:v>
                </c:pt>
                <c:pt idx="242">
                  <c:v>0.33611400000000086</c:v>
                </c:pt>
                <c:pt idx="243">
                  <c:v>0.3375028800000005</c:v>
                </c:pt>
                <c:pt idx="244">
                  <c:v>0.33889176000000043</c:v>
                </c:pt>
                <c:pt idx="245">
                  <c:v>0.34028064000000002</c:v>
                </c:pt>
                <c:pt idx="246">
                  <c:v>0.34166952000000039</c:v>
                </c:pt>
                <c:pt idx="247">
                  <c:v>0.34305840000000015</c:v>
                </c:pt>
                <c:pt idx="248">
                  <c:v>0.34444728000000002</c:v>
                </c:pt>
                <c:pt idx="249">
                  <c:v>0.34583904000000004</c:v>
                </c:pt>
                <c:pt idx="250">
                  <c:v>0.3472305600000003</c:v>
                </c:pt>
                <c:pt idx="251">
                  <c:v>0.34861943999999984</c:v>
                </c:pt>
                <c:pt idx="252">
                  <c:v>0.35000832000000026</c:v>
                </c:pt>
                <c:pt idx="253">
                  <c:v>0.35140008000000045</c:v>
                </c:pt>
                <c:pt idx="254">
                  <c:v>0.35277791999999997</c:v>
                </c:pt>
                <c:pt idx="255">
                  <c:v>0.35416680000000039</c:v>
                </c:pt>
                <c:pt idx="256">
                  <c:v>0.35555568000000032</c:v>
                </c:pt>
                <c:pt idx="257">
                  <c:v>0.35694719999999974</c:v>
                </c:pt>
                <c:pt idx="258">
                  <c:v>0.35833896000000004</c:v>
                </c:pt>
                <c:pt idx="259">
                  <c:v>0.35972784000000002</c:v>
                </c:pt>
                <c:pt idx="260">
                  <c:v>0.3611167200000005</c:v>
                </c:pt>
                <c:pt idx="261">
                  <c:v>0.36250560000000048</c:v>
                </c:pt>
                <c:pt idx="262">
                  <c:v>0.36389448000000035</c:v>
                </c:pt>
                <c:pt idx="263">
                  <c:v>0.36528336000000028</c:v>
                </c:pt>
                <c:pt idx="264">
                  <c:v>0.36666960000000032</c:v>
                </c:pt>
                <c:pt idx="265">
                  <c:v>0.36805848000000013</c:v>
                </c:pt>
                <c:pt idx="266">
                  <c:v>0.36945000000000028</c:v>
                </c:pt>
                <c:pt idx="267">
                  <c:v>0.37084176000000035</c:v>
                </c:pt>
                <c:pt idx="268">
                  <c:v>0.37223064000000017</c:v>
                </c:pt>
                <c:pt idx="269">
                  <c:v>0.37361951999999993</c:v>
                </c:pt>
                <c:pt idx="270">
                  <c:v>0.37500840000000041</c:v>
                </c:pt>
                <c:pt idx="271">
                  <c:v>0.37639728000000044</c:v>
                </c:pt>
                <c:pt idx="272">
                  <c:v>0.37778616000000104</c:v>
                </c:pt>
                <c:pt idx="273">
                  <c:v>0.37917503999999991</c:v>
                </c:pt>
                <c:pt idx="274">
                  <c:v>0.38056680000000043</c:v>
                </c:pt>
                <c:pt idx="275">
                  <c:v>0.38194440000000007</c:v>
                </c:pt>
                <c:pt idx="276">
                  <c:v>0.38333328000000022</c:v>
                </c:pt>
                <c:pt idx="277">
                  <c:v>0.38472240000000046</c:v>
                </c:pt>
                <c:pt idx="278">
                  <c:v>0.38610000000000017</c:v>
                </c:pt>
                <c:pt idx="279">
                  <c:v>0.38750568000000085</c:v>
                </c:pt>
                <c:pt idx="280">
                  <c:v>0.38889456000000022</c:v>
                </c:pt>
                <c:pt idx="281">
                  <c:v>0.39028344000000026</c:v>
                </c:pt>
                <c:pt idx="282">
                  <c:v>0.39167232000000063</c:v>
                </c:pt>
                <c:pt idx="283">
                  <c:v>0.39306120000000089</c:v>
                </c:pt>
                <c:pt idx="284">
                  <c:v>0.39444168000000052</c:v>
                </c:pt>
                <c:pt idx="285">
                  <c:v>0.39583344000000031</c:v>
                </c:pt>
                <c:pt idx="286">
                  <c:v>0.39722232000000102</c:v>
                </c:pt>
                <c:pt idx="287">
                  <c:v>0.39861120000000022</c:v>
                </c:pt>
                <c:pt idx="288">
                  <c:v>0.40000008000000031</c:v>
                </c:pt>
                <c:pt idx="289">
                  <c:v>0.40138896000000129</c:v>
                </c:pt>
                <c:pt idx="290">
                  <c:v>0.40277783999999972</c:v>
                </c:pt>
                <c:pt idx="291">
                  <c:v>0.4041667200000002</c:v>
                </c:pt>
                <c:pt idx="292">
                  <c:v>0.40555560000000002</c:v>
                </c:pt>
                <c:pt idx="293">
                  <c:v>0.40694448000000083</c:v>
                </c:pt>
                <c:pt idx="294">
                  <c:v>0.40833623999999985</c:v>
                </c:pt>
                <c:pt idx="295">
                  <c:v>0.40972512</c:v>
                </c:pt>
                <c:pt idx="296">
                  <c:v>0.41111400000000031</c:v>
                </c:pt>
                <c:pt idx="297">
                  <c:v>0.4125028800000009</c:v>
                </c:pt>
                <c:pt idx="298">
                  <c:v>0.41389175999999983</c:v>
                </c:pt>
                <c:pt idx="299">
                  <c:v>0.41528064000000026</c:v>
                </c:pt>
                <c:pt idx="300">
                  <c:v>0.41667240000000044</c:v>
                </c:pt>
                <c:pt idx="301">
                  <c:v>0.41806128000000031</c:v>
                </c:pt>
                <c:pt idx="302">
                  <c:v>0.41945015999999991</c:v>
                </c:pt>
                <c:pt idx="303">
                  <c:v>0.42084456000000015</c:v>
                </c:pt>
                <c:pt idx="304">
                  <c:v>0.42223343999999985</c:v>
                </c:pt>
                <c:pt idx="305">
                  <c:v>0.42362232000000066</c:v>
                </c:pt>
                <c:pt idx="306">
                  <c:v>0.42501119999999992</c:v>
                </c:pt>
                <c:pt idx="307">
                  <c:v>0.42640008000000046</c:v>
                </c:pt>
                <c:pt idx="308">
                  <c:v>0.42778896000000088</c:v>
                </c:pt>
                <c:pt idx="309">
                  <c:v>0.42917784000000037</c:v>
                </c:pt>
                <c:pt idx="310">
                  <c:v>0.43056672000000024</c:v>
                </c:pt>
                <c:pt idx="311">
                  <c:v>0.43195560000000033</c:v>
                </c:pt>
                <c:pt idx="312">
                  <c:v>0.4333334399999999</c:v>
                </c:pt>
                <c:pt idx="313">
                  <c:v>0.43472232000000027</c:v>
                </c:pt>
                <c:pt idx="314">
                  <c:v>0.43610832000000038</c:v>
                </c:pt>
                <c:pt idx="315">
                  <c:v>0.4375000800000009</c:v>
                </c:pt>
                <c:pt idx="316">
                  <c:v>0.43888896000000077</c:v>
                </c:pt>
                <c:pt idx="317">
                  <c:v>0.44027783999999981</c:v>
                </c:pt>
                <c:pt idx="318">
                  <c:v>0.44166672000000018</c:v>
                </c:pt>
                <c:pt idx="319">
                  <c:v>0.44305559999999938</c:v>
                </c:pt>
                <c:pt idx="320">
                  <c:v>0.44444448000000014</c:v>
                </c:pt>
                <c:pt idx="321">
                  <c:v>0.44583335999999996</c:v>
                </c:pt>
                <c:pt idx="322">
                  <c:v>0.44722224000000033</c:v>
                </c:pt>
                <c:pt idx="323">
                  <c:v>0.44861111999999936</c:v>
                </c:pt>
                <c:pt idx="324">
                  <c:v>0.45</c:v>
                </c:pt>
                <c:pt idx="325">
                  <c:v>0.45138888000000094</c:v>
                </c:pt>
                <c:pt idx="326">
                  <c:v>0.45277775999999931</c:v>
                </c:pt>
                <c:pt idx="327">
                  <c:v>0.45416664000000001</c:v>
                </c:pt>
                <c:pt idx="328">
                  <c:v>0.45555551999999988</c:v>
                </c:pt>
                <c:pt idx="329">
                  <c:v>0.45694440000000031</c:v>
                </c:pt>
                <c:pt idx="330">
                  <c:v>0.45833616000000088</c:v>
                </c:pt>
                <c:pt idx="331">
                  <c:v>0.45972503999999947</c:v>
                </c:pt>
                <c:pt idx="332">
                  <c:v>0.46111392000000001</c:v>
                </c:pt>
                <c:pt idx="333">
                  <c:v>0.46250280000000032</c:v>
                </c:pt>
                <c:pt idx="334">
                  <c:v>0.46389167999999992</c:v>
                </c:pt>
                <c:pt idx="335">
                  <c:v>0.46528343999999988</c:v>
                </c:pt>
                <c:pt idx="336">
                  <c:v>0.46667496000000042</c:v>
                </c:pt>
                <c:pt idx="337">
                  <c:v>0.46806384000000012</c:v>
                </c:pt>
                <c:pt idx="338">
                  <c:v>0.46945271999999993</c:v>
                </c:pt>
                <c:pt idx="339">
                  <c:v>0.4708418399999999</c:v>
                </c:pt>
                <c:pt idx="340">
                  <c:v>0.47223335999999971</c:v>
                </c:pt>
                <c:pt idx="341">
                  <c:v>0.47362224000000008</c:v>
                </c:pt>
                <c:pt idx="342">
                  <c:v>0.47501112000000045</c:v>
                </c:pt>
                <c:pt idx="343">
                  <c:v>0.47640000000000016</c:v>
                </c:pt>
                <c:pt idx="344">
                  <c:v>0.47778624000000008</c:v>
                </c:pt>
                <c:pt idx="345">
                  <c:v>0.47917512000000034</c:v>
                </c:pt>
                <c:pt idx="346">
                  <c:v>0.4805640000000001</c:v>
                </c:pt>
                <c:pt idx="347">
                  <c:v>0.48195288000000047</c:v>
                </c:pt>
                <c:pt idx="348">
                  <c:v>0.48334176000000056</c:v>
                </c:pt>
                <c:pt idx="349">
                  <c:v>0.48473064000000043</c:v>
                </c:pt>
                <c:pt idx="350">
                  <c:v>0.48610848000000051</c:v>
                </c:pt>
                <c:pt idx="351">
                  <c:v>0.48750000000000032</c:v>
                </c:pt>
                <c:pt idx="352">
                  <c:v>0.48889176000000095</c:v>
                </c:pt>
                <c:pt idx="353">
                  <c:v>0.49028064000000016</c:v>
                </c:pt>
                <c:pt idx="354">
                  <c:v>0.49166952000000008</c:v>
                </c:pt>
                <c:pt idx="355">
                  <c:v>0.49305840000000073</c:v>
                </c:pt>
                <c:pt idx="356">
                  <c:v>0.49444728000000004</c:v>
                </c:pt>
                <c:pt idx="357">
                  <c:v>0.49583616000000036</c:v>
                </c:pt>
                <c:pt idx="358">
                  <c:v>0.49722504000000001</c:v>
                </c:pt>
                <c:pt idx="359">
                  <c:v>0.49861392000000038</c:v>
                </c:pt>
                <c:pt idx="360">
                  <c:v>0.50000279999999842</c:v>
                </c:pt>
                <c:pt idx="361">
                  <c:v>0.50139167999999978</c:v>
                </c:pt>
                <c:pt idx="362">
                  <c:v>0.50278055999999949</c:v>
                </c:pt>
                <c:pt idx="363">
                  <c:v>0.50416943999999919</c:v>
                </c:pt>
                <c:pt idx="364">
                  <c:v>0.50555831999999956</c:v>
                </c:pt>
                <c:pt idx="365">
                  <c:v>0.50694719999999949</c:v>
                </c:pt>
                <c:pt idx="366">
                  <c:v>0.50833895999999956</c:v>
                </c:pt>
                <c:pt idx="367">
                  <c:v>0.50972783999999915</c:v>
                </c:pt>
                <c:pt idx="368">
                  <c:v>0.51111959999999856</c:v>
                </c:pt>
                <c:pt idx="369">
                  <c:v>0.51250847999999949</c:v>
                </c:pt>
                <c:pt idx="370">
                  <c:v>0.51389736000000008</c:v>
                </c:pt>
                <c:pt idx="371">
                  <c:v>0.51528623999999956</c:v>
                </c:pt>
                <c:pt idx="372">
                  <c:v>0.5166638400000001</c:v>
                </c:pt>
                <c:pt idx="373">
                  <c:v>0.51805271999999858</c:v>
                </c:pt>
                <c:pt idx="374">
                  <c:v>0.5194418399999996</c:v>
                </c:pt>
                <c:pt idx="375">
                  <c:v>0.52083071999999953</c:v>
                </c:pt>
                <c:pt idx="376">
                  <c:v>0.52221960000000012</c:v>
                </c:pt>
                <c:pt idx="377">
                  <c:v>0.52360847999999915</c:v>
                </c:pt>
                <c:pt idx="378">
                  <c:v>0.52499999999999969</c:v>
                </c:pt>
                <c:pt idx="379">
                  <c:v>0.5263888799999995</c:v>
                </c:pt>
                <c:pt idx="380">
                  <c:v>0.52777776000000021</c:v>
                </c:pt>
                <c:pt idx="381">
                  <c:v>0.52916663999999858</c:v>
                </c:pt>
                <c:pt idx="382">
                  <c:v>0.5305555199999995</c:v>
                </c:pt>
                <c:pt idx="383">
                  <c:v>0.53195015999999951</c:v>
                </c:pt>
                <c:pt idx="384">
                  <c:v>0.53334167999999993</c:v>
                </c:pt>
                <c:pt idx="385">
                  <c:v>0.5347305600000003</c:v>
                </c:pt>
                <c:pt idx="386">
                  <c:v>0.53611943999999934</c:v>
                </c:pt>
                <c:pt idx="387">
                  <c:v>0.53751119999999852</c:v>
                </c:pt>
                <c:pt idx="388">
                  <c:v>0.53890007999999989</c:v>
                </c:pt>
                <c:pt idx="389">
                  <c:v>0.54028896000000026</c:v>
                </c:pt>
                <c:pt idx="390">
                  <c:v>0.54167783999999963</c:v>
                </c:pt>
                <c:pt idx="391">
                  <c:v>0.54306671999999956</c:v>
                </c:pt>
                <c:pt idx="392">
                  <c:v>0.54445560000000004</c:v>
                </c:pt>
                <c:pt idx="393">
                  <c:v>0.54584448000000063</c:v>
                </c:pt>
                <c:pt idx="394">
                  <c:v>0.54722231999999948</c:v>
                </c:pt>
                <c:pt idx="395">
                  <c:v>0.54861120000000063</c:v>
                </c:pt>
                <c:pt idx="396">
                  <c:v>0.55000007999999934</c:v>
                </c:pt>
                <c:pt idx="397">
                  <c:v>0.55138895999999959</c:v>
                </c:pt>
                <c:pt idx="398">
                  <c:v>0.55278071999999989</c:v>
                </c:pt>
                <c:pt idx="399">
                  <c:v>0.5541696000000006</c:v>
                </c:pt>
                <c:pt idx="400">
                  <c:v>0.5555584799999993</c:v>
                </c:pt>
                <c:pt idx="401">
                  <c:v>0.55694735999999967</c:v>
                </c:pt>
                <c:pt idx="402">
                  <c:v>0.55833623999999948</c:v>
                </c:pt>
                <c:pt idx="403">
                  <c:v>0.55972512000000063</c:v>
                </c:pt>
                <c:pt idx="404">
                  <c:v>0.56111399999999856</c:v>
                </c:pt>
                <c:pt idx="405">
                  <c:v>0.56250551999999976</c:v>
                </c:pt>
                <c:pt idx="406">
                  <c:v>0.56389440000000113</c:v>
                </c:pt>
                <c:pt idx="407">
                  <c:v>0.56528327999999917</c:v>
                </c:pt>
                <c:pt idx="408">
                  <c:v>0.56667239999999941</c:v>
                </c:pt>
                <c:pt idx="409">
                  <c:v>0.56806127999999978</c:v>
                </c:pt>
                <c:pt idx="410">
                  <c:v>0.56944175999999924</c:v>
                </c:pt>
                <c:pt idx="411">
                  <c:v>0.57083327999999955</c:v>
                </c:pt>
                <c:pt idx="412">
                  <c:v>0.57222239999999958</c:v>
                </c:pt>
                <c:pt idx="413">
                  <c:v>0.57361679999999959</c:v>
                </c:pt>
                <c:pt idx="414">
                  <c:v>0.57500568000000063</c:v>
                </c:pt>
                <c:pt idx="415">
                  <c:v>0.57639719999999928</c:v>
                </c:pt>
                <c:pt idx="416">
                  <c:v>0.5777834399999997</c:v>
                </c:pt>
                <c:pt idx="417">
                  <c:v>0.57917232000000007</c:v>
                </c:pt>
                <c:pt idx="418">
                  <c:v>0.58056119999999922</c:v>
                </c:pt>
                <c:pt idx="419">
                  <c:v>0.58195007999999948</c:v>
                </c:pt>
                <c:pt idx="420">
                  <c:v>0.58333895999999863</c:v>
                </c:pt>
                <c:pt idx="421">
                  <c:v>0.58472784000000022</c:v>
                </c:pt>
                <c:pt idx="422">
                  <c:v>0.58611960000000041</c:v>
                </c:pt>
                <c:pt idx="423">
                  <c:v>0.58750847999999856</c:v>
                </c:pt>
                <c:pt idx="424">
                  <c:v>0.58889735999999959</c:v>
                </c:pt>
                <c:pt idx="425">
                  <c:v>0.59027231999999841</c:v>
                </c:pt>
                <c:pt idx="426">
                  <c:v>0.591661199999999</c:v>
                </c:pt>
                <c:pt idx="427">
                  <c:v>0.59306399999999837</c:v>
                </c:pt>
                <c:pt idx="428">
                  <c:v>0.59445287999999885</c:v>
                </c:pt>
                <c:pt idx="429">
                  <c:v>0.59583071999999948</c:v>
                </c:pt>
                <c:pt idx="430">
                  <c:v>0.59721959999999863</c:v>
                </c:pt>
                <c:pt idx="431">
                  <c:v>0.59860848000000022</c:v>
                </c:pt>
                <c:pt idx="432">
                  <c:v>0.59999735999999926</c:v>
                </c:pt>
                <c:pt idx="433">
                  <c:v>0.60138623999999952</c:v>
                </c:pt>
                <c:pt idx="434">
                  <c:v>0.60278904000000022</c:v>
                </c:pt>
                <c:pt idx="435">
                  <c:v>0.6041640000000007</c:v>
                </c:pt>
                <c:pt idx="436">
                  <c:v>0.6055528799999994</c:v>
                </c:pt>
                <c:pt idx="437">
                  <c:v>0.60694176000000066</c:v>
                </c:pt>
                <c:pt idx="438">
                  <c:v>0.6083445599999997</c:v>
                </c:pt>
                <c:pt idx="439">
                  <c:v>0.60972504000000161</c:v>
                </c:pt>
                <c:pt idx="440">
                  <c:v>0.61111680000000068</c:v>
                </c:pt>
                <c:pt idx="441">
                  <c:v>0.61250567999999961</c:v>
                </c:pt>
                <c:pt idx="442">
                  <c:v>0.61389719999999981</c:v>
                </c:pt>
                <c:pt idx="443">
                  <c:v>0.61528608000000018</c:v>
                </c:pt>
                <c:pt idx="444">
                  <c:v>0.61667496000000011</c:v>
                </c:pt>
                <c:pt idx="445">
                  <c:v>0.6180638399999997</c:v>
                </c:pt>
                <c:pt idx="446">
                  <c:v>0.61944168000000133</c:v>
                </c:pt>
                <c:pt idx="447">
                  <c:v>0.62083343999999963</c:v>
                </c:pt>
                <c:pt idx="448">
                  <c:v>0.62222495999999961</c:v>
                </c:pt>
                <c:pt idx="449">
                  <c:v>0.62361384000000064</c:v>
                </c:pt>
                <c:pt idx="450">
                  <c:v>0.62500272000000034</c:v>
                </c:pt>
                <c:pt idx="451">
                  <c:v>0.62638895999999944</c:v>
                </c:pt>
                <c:pt idx="452">
                  <c:v>0.62777784000000092</c:v>
                </c:pt>
                <c:pt idx="453">
                  <c:v>0.62916960000000088</c:v>
                </c:pt>
                <c:pt idx="454">
                  <c:v>0.6305584800000007</c:v>
                </c:pt>
                <c:pt idx="455">
                  <c:v>0.63195000000000034</c:v>
                </c:pt>
                <c:pt idx="456">
                  <c:v>0.63333888000000105</c:v>
                </c:pt>
                <c:pt idx="457">
                  <c:v>0.63472775999999875</c:v>
                </c:pt>
                <c:pt idx="458">
                  <c:v>0.6361195200000006</c:v>
                </c:pt>
                <c:pt idx="459">
                  <c:v>0.63750840000000064</c:v>
                </c:pt>
                <c:pt idx="460">
                  <c:v>0.63888623999999883</c:v>
                </c:pt>
                <c:pt idx="461">
                  <c:v>0.64027511999999964</c:v>
                </c:pt>
                <c:pt idx="462">
                  <c:v>0.64166399999999968</c:v>
                </c:pt>
                <c:pt idx="463">
                  <c:v>0.64305287999999994</c:v>
                </c:pt>
                <c:pt idx="464">
                  <c:v>0.64444176000000064</c:v>
                </c:pt>
                <c:pt idx="465">
                  <c:v>0.64583064000000157</c:v>
                </c:pt>
                <c:pt idx="466">
                  <c:v>0.64721952000000105</c:v>
                </c:pt>
                <c:pt idx="467">
                  <c:v>0.6486112800000009</c:v>
                </c:pt>
                <c:pt idx="468">
                  <c:v>0.6500001600000006</c:v>
                </c:pt>
                <c:pt idx="469">
                  <c:v>0.65138904000000064</c:v>
                </c:pt>
                <c:pt idx="470">
                  <c:v>0.65277792000000201</c:v>
                </c:pt>
                <c:pt idx="471">
                  <c:v>0.65416679999999849</c:v>
                </c:pt>
                <c:pt idx="472">
                  <c:v>0.65555567999999964</c:v>
                </c:pt>
                <c:pt idx="473">
                  <c:v>0.65694456000000045</c:v>
                </c:pt>
                <c:pt idx="474">
                  <c:v>0.65833343999999983</c:v>
                </c:pt>
                <c:pt idx="475">
                  <c:v>0.65972232000000064</c:v>
                </c:pt>
                <c:pt idx="476">
                  <c:v>0.66111120000000156</c:v>
                </c:pt>
                <c:pt idx="477">
                  <c:v>0.66250008000000093</c:v>
                </c:pt>
                <c:pt idx="478">
                  <c:v>0.66389184000000157</c:v>
                </c:pt>
                <c:pt idx="479">
                  <c:v>0.6652807200000006</c:v>
                </c:pt>
                <c:pt idx="480">
                  <c:v>0.66666960000000208</c:v>
                </c:pt>
                <c:pt idx="481">
                  <c:v>0.66806399999999933</c:v>
                </c:pt>
                <c:pt idx="482">
                  <c:v>0.66945287999999969</c:v>
                </c:pt>
                <c:pt idx="483">
                  <c:v>0.67084176000000151</c:v>
                </c:pt>
                <c:pt idx="484">
                  <c:v>0.67223064000000132</c:v>
                </c:pt>
                <c:pt idx="485">
                  <c:v>0.67361952000000191</c:v>
                </c:pt>
                <c:pt idx="486">
                  <c:v>0.67500839999999862</c:v>
                </c:pt>
                <c:pt idx="487">
                  <c:v>0.67638623999999969</c:v>
                </c:pt>
                <c:pt idx="488">
                  <c:v>0.67777512000000095</c:v>
                </c:pt>
                <c:pt idx="489">
                  <c:v>0.67916951999999864</c:v>
                </c:pt>
                <c:pt idx="490">
                  <c:v>0.68055839999999856</c:v>
                </c:pt>
                <c:pt idx="491">
                  <c:v>0.6819472799999996</c:v>
                </c:pt>
                <c:pt idx="492">
                  <c:v>0.68333615999999853</c:v>
                </c:pt>
                <c:pt idx="493">
                  <c:v>0.68472504000000101</c:v>
                </c:pt>
                <c:pt idx="494">
                  <c:v>0.68611679999999786</c:v>
                </c:pt>
                <c:pt idx="495">
                  <c:v>0.68750567999999923</c:v>
                </c:pt>
                <c:pt idx="496">
                  <c:v>0.68889719999999954</c:v>
                </c:pt>
                <c:pt idx="497">
                  <c:v>0.69028607999999958</c:v>
                </c:pt>
                <c:pt idx="498">
                  <c:v>0.69167496000000062</c:v>
                </c:pt>
                <c:pt idx="499">
                  <c:v>0.69306384000000054</c:v>
                </c:pt>
                <c:pt idx="500">
                  <c:v>0.69444167999999884</c:v>
                </c:pt>
                <c:pt idx="501">
                  <c:v>0.69583055999999921</c:v>
                </c:pt>
                <c:pt idx="502">
                  <c:v>0.69721943999999969</c:v>
                </c:pt>
                <c:pt idx="503">
                  <c:v>0.69860831999999995</c:v>
                </c:pt>
                <c:pt idx="504">
                  <c:v>0.70000848000000104</c:v>
                </c:pt>
                <c:pt idx="505">
                  <c:v>0.70139735999999853</c:v>
                </c:pt>
                <c:pt idx="506">
                  <c:v>0.70278623999999912</c:v>
                </c:pt>
                <c:pt idx="507">
                  <c:v>0.7041751199999996</c:v>
                </c:pt>
                <c:pt idx="508">
                  <c:v>0.70556399999999886</c:v>
                </c:pt>
                <c:pt idx="509">
                  <c:v>0.70695288000000023</c:v>
                </c:pt>
                <c:pt idx="510">
                  <c:v>0.7083417600000006</c:v>
                </c:pt>
                <c:pt idx="511">
                  <c:v>0.70973064000000163</c:v>
                </c:pt>
                <c:pt idx="512">
                  <c:v>0.71110847999999915</c:v>
                </c:pt>
                <c:pt idx="513">
                  <c:v>0.71249735999999952</c:v>
                </c:pt>
                <c:pt idx="514">
                  <c:v>0.71388623999999989</c:v>
                </c:pt>
                <c:pt idx="515">
                  <c:v>0.7152751200000006</c:v>
                </c:pt>
                <c:pt idx="516">
                  <c:v>0.71666400000000063</c:v>
                </c:pt>
                <c:pt idx="517">
                  <c:v>0.718052880000001</c:v>
                </c:pt>
                <c:pt idx="518">
                  <c:v>0.71944439999999854</c:v>
                </c:pt>
                <c:pt idx="519">
                  <c:v>0.72083616000000017</c:v>
                </c:pt>
                <c:pt idx="520">
                  <c:v>0.72222504000000065</c:v>
                </c:pt>
                <c:pt idx="521">
                  <c:v>0.72361679999999939</c:v>
                </c:pt>
                <c:pt idx="522">
                  <c:v>0.72500831999999971</c:v>
                </c:pt>
                <c:pt idx="523">
                  <c:v>0.72639720000000063</c:v>
                </c:pt>
                <c:pt idx="524">
                  <c:v>0.72778608000000045</c:v>
                </c:pt>
                <c:pt idx="525">
                  <c:v>0.72917496000000082</c:v>
                </c:pt>
                <c:pt idx="526">
                  <c:v>0.73056383999999852</c:v>
                </c:pt>
                <c:pt idx="527">
                  <c:v>0.73195271999999889</c:v>
                </c:pt>
                <c:pt idx="528">
                  <c:v>0.73334184000000147</c:v>
                </c:pt>
                <c:pt idx="529">
                  <c:v>0.73473072000000084</c:v>
                </c:pt>
                <c:pt idx="530">
                  <c:v>0.73611959999999854</c:v>
                </c:pt>
                <c:pt idx="531">
                  <c:v>0.73750847999999891</c:v>
                </c:pt>
                <c:pt idx="532">
                  <c:v>0.73889735999999961</c:v>
                </c:pt>
                <c:pt idx="533">
                  <c:v>0.74028623999999954</c:v>
                </c:pt>
                <c:pt idx="534">
                  <c:v>0.74166383999999963</c:v>
                </c:pt>
                <c:pt idx="535">
                  <c:v>0.74305560000000193</c:v>
                </c:pt>
                <c:pt idx="536">
                  <c:v>0.74444447999999863</c:v>
                </c:pt>
                <c:pt idx="537">
                  <c:v>0.74583335999999889</c:v>
                </c:pt>
                <c:pt idx="538">
                  <c:v>0.7472222399999997</c:v>
                </c:pt>
                <c:pt idx="539">
                  <c:v>0.74861111999999963</c:v>
                </c:pt>
                <c:pt idx="540">
                  <c:v>0.7500028799999986</c:v>
                </c:pt>
                <c:pt idx="541">
                  <c:v>0.75139175999999885</c:v>
                </c:pt>
                <c:pt idx="542">
                  <c:v>0.7527751200000018</c:v>
                </c:pt>
                <c:pt idx="543">
                  <c:v>0.75416664000000111</c:v>
                </c:pt>
                <c:pt idx="544">
                  <c:v>0.75555551999999881</c:v>
                </c:pt>
                <c:pt idx="545">
                  <c:v>0.75694439999999963</c:v>
                </c:pt>
                <c:pt idx="546">
                  <c:v>0.75833327999999955</c:v>
                </c:pt>
                <c:pt idx="547">
                  <c:v>0.75972504000000263</c:v>
                </c:pt>
                <c:pt idx="548">
                  <c:v>0.76111391999999878</c:v>
                </c:pt>
                <c:pt idx="549">
                  <c:v>0.76250279999999859</c:v>
                </c:pt>
                <c:pt idx="550">
                  <c:v>0.76389168000000085</c:v>
                </c:pt>
                <c:pt idx="551">
                  <c:v>0.76528344000000104</c:v>
                </c:pt>
                <c:pt idx="552">
                  <c:v>0.76667231999999874</c:v>
                </c:pt>
                <c:pt idx="553">
                  <c:v>0.76806383999999905</c:v>
                </c:pt>
                <c:pt idx="554">
                  <c:v>0.7694500799999997</c:v>
                </c:pt>
                <c:pt idx="555">
                  <c:v>0.77084184000000278</c:v>
                </c:pt>
                <c:pt idx="556">
                  <c:v>0.7722307199999987</c:v>
                </c:pt>
                <c:pt idx="557">
                  <c:v>0.77361959999999963</c:v>
                </c:pt>
                <c:pt idx="558">
                  <c:v>0.77499719999999872</c:v>
                </c:pt>
                <c:pt idx="559">
                  <c:v>0.77638607999999909</c:v>
                </c:pt>
                <c:pt idx="560">
                  <c:v>0.77777496000000046</c:v>
                </c:pt>
                <c:pt idx="561">
                  <c:v>0.77916383999999983</c:v>
                </c:pt>
                <c:pt idx="562">
                  <c:v>0.7805527199999992</c:v>
                </c:pt>
                <c:pt idx="563">
                  <c:v>0.78194184000000011</c:v>
                </c:pt>
                <c:pt idx="564">
                  <c:v>0.78333071999999948</c:v>
                </c:pt>
                <c:pt idx="565">
                  <c:v>0.78472223999999979</c:v>
                </c:pt>
                <c:pt idx="566">
                  <c:v>0.78611663999999859</c:v>
                </c:pt>
                <c:pt idx="567">
                  <c:v>0.78750551999999896</c:v>
                </c:pt>
                <c:pt idx="568">
                  <c:v>0.78889439999999933</c:v>
                </c:pt>
                <c:pt idx="569">
                  <c:v>0.79028327999999959</c:v>
                </c:pt>
                <c:pt idx="570">
                  <c:v>0.7916723999999985</c:v>
                </c:pt>
                <c:pt idx="571">
                  <c:v>0.79306391999999859</c:v>
                </c:pt>
                <c:pt idx="572">
                  <c:v>0.79445279999999818</c:v>
                </c:pt>
                <c:pt idx="573">
                  <c:v>0.79584168000000055</c:v>
                </c:pt>
                <c:pt idx="574">
                  <c:v>0.79722239999999811</c:v>
                </c:pt>
                <c:pt idx="575">
                  <c:v>0.7986112799999997</c:v>
                </c:pt>
                <c:pt idx="576">
                  <c:v>0.80000279999999957</c:v>
                </c:pt>
                <c:pt idx="577">
                  <c:v>0.80139455999999853</c:v>
                </c:pt>
                <c:pt idx="578">
                  <c:v>0.8027834399999989</c:v>
                </c:pt>
                <c:pt idx="579">
                  <c:v>0.80417231999999927</c:v>
                </c:pt>
                <c:pt idx="580">
                  <c:v>0.80556119999999865</c:v>
                </c:pt>
                <c:pt idx="581">
                  <c:v>0.80695008000000001</c:v>
                </c:pt>
                <c:pt idx="582">
                  <c:v>0.80833896000000038</c:v>
                </c:pt>
                <c:pt idx="583">
                  <c:v>0.80972784000000075</c:v>
                </c:pt>
                <c:pt idx="584">
                  <c:v>0.8111195999999995</c:v>
                </c:pt>
                <c:pt idx="585">
                  <c:v>0.81250847999999998</c:v>
                </c:pt>
                <c:pt idx="586">
                  <c:v>0.81389736000000035</c:v>
                </c:pt>
                <c:pt idx="587">
                  <c:v>0.81527495999999999</c:v>
                </c:pt>
                <c:pt idx="588">
                  <c:v>0.81666671999999851</c:v>
                </c:pt>
                <c:pt idx="589">
                  <c:v>0.81805559999999922</c:v>
                </c:pt>
                <c:pt idx="590">
                  <c:v>0.8194444799999997</c:v>
                </c:pt>
                <c:pt idx="591">
                  <c:v>0.82083335999999996</c:v>
                </c:pt>
                <c:pt idx="592">
                  <c:v>0.82222224000000033</c:v>
                </c:pt>
                <c:pt idx="593">
                  <c:v>0.8236111200000007</c:v>
                </c:pt>
                <c:pt idx="594">
                  <c:v>0.82500287999999955</c:v>
                </c:pt>
                <c:pt idx="595">
                  <c:v>0.82639175999999992</c:v>
                </c:pt>
                <c:pt idx="596">
                  <c:v>0.82778064000000062</c:v>
                </c:pt>
                <c:pt idx="597">
                  <c:v>0.82916952000000066</c:v>
                </c:pt>
                <c:pt idx="598">
                  <c:v>0.83055840000000103</c:v>
                </c:pt>
                <c:pt idx="599">
                  <c:v>0.83195015999999988</c:v>
                </c:pt>
                <c:pt idx="600">
                  <c:v>0.83333904000000025</c:v>
                </c:pt>
                <c:pt idx="601">
                  <c:v>0.83472792000000062</c:v>
                </c:pt>
                <c:pt idx="602">
                  <c:v>0.83611391999999951</c:v>
                </c:pt>
                <c:pt idx="603">
                  <c:v>0.83750280000000021</c:v>
                </c:pt>
                <c:pt idx="604">
                  <c:v>0.83889455999999962</c:v>
                </c:pt>
                <c:pt idx="605">
                  <c:v>0.84028343999999944</c:v>
                </c:pt>
                <c:pt idx="606">
                  <c:v>0.84167231999999981</c:v>
                </c:pt>
                <c:pt idx="607">
                  <c:v>0.84306120000000062</c:v>
                </c:pt>
                <c:pt idx="608">
                  <c:v>0.84445008000000055</c:v>
                </c:pt>
                <c:pt idx="609">
                  <c:v>0.84584184000000073</c:v>
                </c:pt>
                <c:pt idx="610">
                  <c:v>0.84721943999999905</c:v>
                </c:pt>
                <c:pt idx="611">
                  <c:v>0.84860831999999964</c:v>
                </c:pt>
                <c:pt idx="612">
                  <c:v>0.84999719999999979</c:v>
                </c:pt>
                <c:pt idx="613">
                  <c:v>0.85138895999999853</c:v>
                </c:pt>
                <c:pt idx="614">
                  <c:v>0.85277784000000001</c:v>
                </c:pt>
                <c:pt idx="615">
                  <c:v>0.85416960000000064</c:v>
                </c:pt>
                <c:pt idx="616">
                  <c:v>0.8555584800000009</c:v>
                </c:pt>
                <c:pt idx="617">
                  <c:v>0.8569473599999986</c:v>
                </c:pt>
                <c:pt idx="618">
                  <c:v>0.85833623999999897</c:v>
                </c:pt>
                <c:pt idx="619">
                  <c:v>0.85972512000000034</c:v>
                </c:pt>
                <c:pt idx="620">
                  <c:v>0.86111399999999949</c:v>
                </c:pt>
                <c:pt idx="621">
                  <c:v>0.86250288000000008</c:v>
                </c:pt>
                <c:pt idx="622">
                  <c:v>0.86389176000000145</c:v>
                </c:pt>
                <c:pt idx="623">
                  <c:v>0.86528064000000082</c:v>
                </c:pt>
                <c:pt idx="624">
                  <c:v>0.86666951999999864</c:v>
                </c:pt>
                <c:pt idx="625">
                  <c:v>0.86806128000000005</c:v>
                </c:pt>
                <c:pt idx="626">
                  <c:v>0.86945280000000069</c:v>
                </c:pt>
                <c:pt idx="627">
                  <c:v>0.87084168000000195</c:v>
                </c:pt>
                <c:pt idx="628">
                  <c:v>0.8722305600000011</c:v>
                </c:pt>
                <c:pt idx="629">
                  <c:v>0.87361943999999991</c:v>
                </c:pt>
                <c:pt idx="630">
                  <c:v>0.87500831999999962</c:v>
                </c:pt>
                <c:pt idx="631">
                  <c:v>0.87639719999999954</c:v>
                </c:pt>
                <c:pt idx="632">
                  <c:v>0.87778607999999991</c:v>
                </c:pt>
                <c:pt idx="633">
                  <c:v>0.87917496000000062</c:v>
                </c:pt>
                <c:pt idx="634">
                  <c:v>0.88056383999999965</c:v>
                </c:pt>
                <c:pt idx="635">
                  <c:v>0.88195272000000058</c:v>
                </c:pt>
                <c:pt idx="636">
                  <c:v>0.88334183999999993</c:v>
                </c:pt>
                <c:pt idx="637">
                  <c:v>0.88472232000000051</c:v>
                </c:pt>
                <c:pt idx="638">
                  <c:v>0.8861112000000011</c:v>
                </c:pt>
                <c:pt idx="639">
                  <c:v>0.88750007999999858</c:v>
                </c:pt>
                <c:pt idx="640">
                  <c:v>0.88888895999999917</c:v>
                </c:pt>
                <c:pt idx="641">
                  <c:v>0.89028072000000058</c:v>
                </c:pt>
                <c:pt idx="642">
                  <c:v>0.89166960000000162</c:v>
                </c:pt>
                <c:pt idx="643">
                  <c:v>0.89306111999999849</c:v>
                </c:pt>
                <c:pt idx="644">
                  <c:v>0.89445287999999956</c:v>
                </c:pt>
                <c:pt idx="645">
                  <c:v>0.89583072000000108</c:v>
                </c:pt>
                <c:pt idx="646">
                  <c:v>0.89721959999999856</c:v>
                </c:pt>
                <c:pt idx="647">
                  <c:v>0.89860847999999915</c:v>
                </c:pt>
                <c:pt idx="648">
                  <c:v>0.89999735999999952</c:v>
                </c:pt>
                <c:pt idx="649">
                  <c:v>0.90138623999999956</c:v>
                </c:pt>
                <c:pt idx="650">
                  <c:v>0.9027751200000006</c:v>
                </c:pt>
                <c:pt idx="651">
                  <c:v>0.90416664000000058</c:v>
                </c:pt>
                <c:pt idx="652">
                  <c:v>0.9055555200000005</c:v>
                </c:pt>
                <c:pt idx="653">
                  <c:v>0.90694439999999854</c:v>
                </c:pt>
                <c:pt idx="654">
                  <c:v>0.90833327999999858</c:v>
                </c:pt>
                <c:pt idx="655">
                  <c:v>0.9097224000000006</c:v>
                </c:pt>
                <c:pt idx="656">
                  <c:v>0.91111128000000097</c:v>
                </c:pt>
                <c:pt idx="657">
                  <c:v>0.91250015999999856</c:v>
                </c:pt>
                <c:pt idx="658">
                  <c:v>0.91388903999999904</c:v>
                </c:pt>
                <c:pt idx="659">
                  <c:v>0.91528055999999858</c:v>
                </c:pt>
                <c:pt idx="660">
                  <c:v>0.91666943999999972</c:v>
                </c:pt>
                <c:pt idx="661">
                  <c:v>0.91805832000000009</c:v>
                </c:pt>
                <c:pt idx="662">
                  <c:v>0.91944720000000069</c:v>
                </c:pt>
                <c:pt idx="663">
                  <c:v>0.9208360800000005</c:v>
                </c:pt>
                <c:pt idx="664">
                  <c:v>0.92222495999999854</c:v>
                </c:pt>
                <c:pt idx="665">
                  <c:v>0.92361672000000006</c:v>
                </c:pt>
                <c:pt idx="666">
                  <c:v>0.92500847999999891</c:v>
                </c:pt>
                <c:pt idx="667">
                  <c:v>0.92639735999999928</c:v>
                </c:pt>
                <c:pt idx="668">
                  <c:v>0.92778623999999954</c:v>
                </c:pt>
                <c:pt idx="669">
                  <c:v>0.92917512000000002</c:v>
                </c:pt>
                <c:pt idx="670">
                  <c:v>0.93055560000000082</c:v>
                </c:pt>
                <c:pt idx="671">
                  <c:v>0.93194447999999863</c:v>
                </c:pt>
                <c:pt idx="672">
                  <c:v>0.93333335999999856</c:v>
                </c:pt>
                <c:pt idx="673">
                  <c:v>0.93472512000000063</c:v>
                </c:pt>
                <c:pt idx="674">
                  <c:v>0.93611400000000078</c:v>
                </c:pt>
                <c:pt idx="675">
                  <c:v>0.93750287999999848</c:v>
                </c:pt>
                <c:pt idx="676">
                  <c:v>0.93889175999999885</c:v>
                </c:pt>
                <c:pt idx="677">
                  <c:v>0.94028063999999922</c:v>
                </c:pt>
                <c:pt idx="678">
                  <c:v>0.94167240000000074</c:v>
                </c:pt>
                <c:pt idx="679">
                  <c:v>0.94306128000000111</c:v>
                </c:pt>
                <c:pt idx="680">
                  <c:v>0.94445015999999848</c:v>
                </c:pt>
                <c:pt idx="681">
                  <c:v>0.94584168000000013</c:v>
                </c:pt>
                <c:pt idx="682">
                  <c:v>0.94722791999999967</c:v>
                </c:pt>
                <c:pt idx="683">
                  <c:v>0.94860840000000135</c:v>
                </c:pt>
                <c:pt idx="684">
                  <c:v>0.95000015999999921</c:v>
                </c:pt>
                <c:pt idx="685">
                  <c:v>0.95138903999999969</c:v>
                </c:pt>
                <c:pt idx="686">
                  <c:v>0.95278055999999989</c:v>
                </c:pt>
                <c:pt idx="687">
                  <c:v>0.9541694400000007</c:v>
                </c:pt>
                <c:pt idx="688">
                  <c:v>0.95556119999999856</c:v>
                </c:pt>
                <c:pt idx="689">
                  <c:v>0.9569500799999997</c:v>
                </c:pt>
                <c:pt idx="690">
                  <c:v>0.95833895999999952</c:v>
                </c:pt>
                <c:pt idx="691">
                  <c:v>0.95972784000000111</c:v>
                </c:pt>
                <c:pt idx="692">
                  <c:v>0.96111672000000059</c:v>
                </c:pt>
                <c:pt idx="693">
                  <c:v>0.96247223999999854</c:v>
                </c:pt>
                <c:pt idx="694">
                  <c:v>0.96389183999999994</c:v>
                </c:pt>
                <c:pt idx="695">
                  <c:v>0.96528335999999859</c:v>
                </c:pt>
                <c:pt idx="696">
                  <c:v>0.96667512000000144</c:v>
                </c:pt>
                <c:pt idx="697">
                  <c:v>0.96805559999999868</c:v>
                </c:pt>
                <c:pt idx="698">
                  <c:v>0.9694473600000002</c:v>
                </c:pt>
                <c:pt idx="699">
                  <c:v>0.97084175999999989</c:v>
                </c:pt>
                <c:pt idx="700">
                  <c:v>0.9722306399999997</c:v>
                </c:pt>
                <c:pt idx="701">
                  <c:v>0.97361951999999974</c:v>
                </c:pt>
                <c:pt idx="702">
                  <c:v>0.975008400000001</c:v>
                </c:pt>
                <c:pt idx="703">
                  <c:v>0.9763972800000007</c:v>
                </c:pt>
                <c:pt idx="704">
                  <c:v>0.97778616000000051</c:v>
                </c:pt>
                <c:pt idx="705">
                  <c:v>0.97917503999999944</c:v>
                </c:pt>
                <c:pt idx="706">
                  <c:v>0.98055551999999857</c:v>
                </c:pt>
                <c:pt idx="707">
                  <c:v>0.9819443999999995</c:v>
                </c:pt>
                <c:pt idx="708">
                  <c:v>0.98333327999999909</c:v>
                </c:pt>
                <c:pt idx="709">
                  <c:v>0.98472239999999811</c:v>
                </c:pt>
                <c:pt idx="710">
                  <c:v>0.98611127999999937</c:v>
                </c:pt>
                <c:pt idx="711">
                  <c:v>0.98750279999999813</c:v>
                </c:pt>
                <c:pt idx="712">
                  <c:v>0.98889168000000005</c:v>
                </c:pt>
                <c:pt idx="713">
                  <c:v>0.99028343999999857</c:v>
                </c:pt>
                <c:pt idx="714">
                  <c:v>0.99167231999999927</c:v>
                </c:pt>
                <c:pt idx="715">
                  <c:v>0.99306119999999865</c:v>
                </c:pt>
                <c:pt idx="716">
                  <c:v>0.99445007999999957</c:v>
                </c:pt>
                <c:pt idx="717">
                  <c:v>0.99583896000000038</c:v>
                </c:pt>
                <c:pt idx="718">
                  <c:v>0.99723071999999857</c:v>
                </c:pt>
                <c:pt idx="719">
                  <c:v>0.99860831999999888</c:v>
                </c:pt>
                <c:pt idx="720">
                  <c:v>0.99999719999999859</c:v>
                </c:pt>
                <c:pt idx="721">
                  <c:v>1.0013860799999996</c:v>
                </c:pt>
                <c:pt idx="722">
                  <c:v>1.00277496</c:v>
                </c:pt>
                <c:pt idx="723">
                  <c:v>1.0041638400000004</c:v>
                </c:pt>
                <c:pt idx="724">
                  <c:v>1.0055527200000007</c:v>
                </c:pt>
                <c:pt idx="725">
                  <c:v>1.0069418399999996</c:v>
                </c:pt>
                <c:pt idx="726">
                  <c:v>1.00833072</c:v>
                </c:pt>
                <c:pt idx="727">
                  <c:v>1.0097195999999986</c:v>
                </c:pt>
                <c:pt idx="728">
                  <c:v>1.0111084800000008</c:v>
                </c:pt>
                <c:pt idx="729">
                  <c:v>1.0124611200000002</c:v>
                </c:pt>
                <c:pt idx="730">
                  <c:v>1.0138639199999966</c:v>
                </c:pt>
                <c:pt idx="731">
                  <c:v>1.0152751199999992</c:v>
                </c:pt>
                <c:pt idx="732">
                  <c:v>1.0166639999999996</c:v>
                </c:pt>
                <c:pt idx="733">
                  <c:v>1.0180528800000017</c:v>
                </c:pt>
                <c:pt idx="734">
                  <c:v>1.0194417599999985</c:v>
                </c:pt>
                <c:pt idx="735">
                  <c:v>1.0208306399999998</c:v>
                </c:pt>
                <c:pt idx="736">
                  <c:v>1.0222195200000028</c:v>
                </c:pt>
                <c:pt idx="737">
                  <c:v>1.0236083999999965</c:v>
                </c:pt>
                <c:pt idx="738">
                  <c:v>1.0250001600000003</c:v>
                </c:pt>
                <c:pt idx="739">
                  <c:v>1.0263890400000006</c:v>
                </c:pt>
                <c:pt idx="740">
                  <c:v>1.0277779200000021</c:v>
                </c:pt>
                <c:pt idx="741">
                  <c:v>1.0291694399999978</c:v>
                </c:pt>
                <c:pt idx="742">
                  <c:v>1.030558319999999</c:v>
                </c:pt>
                <c:pt idx="743">
                  <c:v>1.0319471999999994</c:v>
                </c:pt>
                <c:pt idx="744">
                  <c:v>1.0333360799999998</c:v>
                </c:pt>
                <c:pt idx="745">
                  <c:v>1.0347249599999984</c:v>
                </c:pt>
                <c:pt idx="746">
                  <c:v>1.0361138400000005</c:v>
                </c:pt>
                <c:pt idx="747">
                  <c:v>1.0375027200000009</c:v>
                </c:pt>
                <c:pt idx="748">
                  <c:v>1.0388918399999998</c:v>
                </c:pt>
                <c:pt idx="749">
                  <c:v>1.0402807200000019</c:v>
                </c:pt>
                <c:pt idx="750">
                  <c:v>1.0416695999999981</c:v>
                </c:pt>
                <c:pt idx="751">
                  <c:v>1.0430584800000009</c:v>
                </c:pt>
                <c:pt idx="752">
                  <c:v>1.0444473599999986</c:v>
                </c:pt>
                <c:pt idx="753">
                  <c:v>1.0458362399999968</c:v>
                </c:pt>
                <c:pt idx="754">
                  <c:v>1.0472251199999978</c:v>
                </c:pt>
                <c:pt idx="755">
                  <c:v>1.0486139999999997</c:v>
                </c:pt>
                <c:pt idx="756">
                  <c:v>1.0500055200000022</c:v>
                </c:pt>
                <c:pt idx="757">
                  <c:v>1.0513943999999975</c:v>
                </c:pt>
                <c:pt idx="758">
                  <c:v>1.0527832800000008</c:v>
                </c:pt>
                <c:pt idx="759">
                  <c:v>1.0541750400000001</c:v>
                </c:pt>
                <c:pt idx="760">
                  <c:v>1.05556392</c:v>
                </c:pt>
                <c:pt idx="761">
                  <c:v>1.0569528000000021</c:v>
                </c:pt>
                <c:pt idx="762">
                  <c:v>1.0583306399999979</c:v>
                </c:pt>
                <c:pt idx="763">
                  <c:v>1.0597195199999978</c:v>
                </c:pt>
                <c:pt idx="764">
                  <c:v>1.0611194399999988</c:v>
                </c:pt>
                <c:pt idx="765">
                  <c:v>1.0625083199999992</c:v>
                </c:pt>
                <c:pt idx="766">
                  <c:v>1.0638971999999978</c:v>
                </c:pt>
                <c:pt idx="767">
                  <c:v>1.0652860799999999</c:v>
                </c:pt>
                <c:pt idx="768">
                  <c:v>1.0666639200000021</c:v>
                </c:pt>
                <c:pt idx="769">
                  <c:v>1.0680638400000007</c:v>
                </c:pt>
                <c:pt idx="770">
                  <c:v>1.0694527200000021</c:v>
                </c:pt>
                <c:pt idx="771">
                  <c:v>1.0708334400000004</c:v>
                </c:pt>
                <c:pt idx="772">
                  <c:v>1.0721779200000006</c:v>
                </c:pt>
                <c:pt idx="773">
                  <c:v>1.073613840000001</c:v>
                </c:pt>
                <c:pt idx="774">
                  <c:v>1.075008480000001</c:v>
                </c:pt>
                <c:pt idx="775">
                  <c:v>1.0763779200000021</c:v>
                </c:pt>
                <c:pt idx="776">
                  <c:v>1.0777778399999995</c:v>
                </c:pt>
                <c:pt idx="777">
                  <c:v>1.079161199999997</c:v>
                </c:pt>
                <c:pt idx="778">
                  <c:v>1.0805639999999999</c:v>
                </c:pt>
                <c:pt idx="779">
                  <c:v>1.0819528800000002</c:v>
                </c:pt>
                <c:pt idx="780">
                  <c:v>1.0833417600000006</c:v>
                </c:pt>
                <c:pt idx="781">
                  <c:v>1.084730640000001</c:v>
                </c:pt>
                <c:pt idx="782">
                  <c:v>1.0860945599999978</c:v>
                </c:pt>
                <c:pt idx="783">
                  <c:v>1.0874973599999977</c:v>
                </c:pt>
                <c:pt idx="784">
                  <c:v>1.0888833599999979</c:v>
                </c:pt>
                <c:pt idx="785">
                  <c:v>1.0902832799999986</c:v>
                </c:pt>
                <c:pt idx="786">
                  <c:v>1.0916666399999986</c:v>
                </c:pt>
                <c:pt idx="787">
                  <c:v>1.0930639200000005</c:v>
                </c:pt>
                <c:pt idx="788">
                  <c:v>1.0944528000000029</c:v>
                </c:pt>
                <c:pt idx="789">
                  <c:v>1.0958416799999968</c:v>
                </c:pt>
                <c:pt idx="790">
                  <c:v>1.097230559999999</c:v>
                </c:pt>
                <c:pt idx="791">
                  <c:v>1.0986194399999993</c:v>
                </c:pt>
                <c:pt idx="792">
                  <c:v>1.1000083199999997</c:v>
                </c:pt>
                <c:pt idx="793">
                  <c:v>1.1013971999999999</c:v>
                </c:pt>
                <c:pt idx="794">
                  <c:v>1.1027750400000009</c:v>
                </c:pt>
                <c:pt idx="795">
                  <c:v>1.1041639199999986</c:v>
                </c:pt>
                <c:pt idx="796">
                  <c:v>1.105552799999999</c:v>
                </c:pt>
                <c:pt idx="797">
                  <c:v>1.1069416799999994</c:v>
                </c:pt>
                <c:pt idx="798">
                  <c:v>1.1083334400000009</c:v>
                </c:pt>
                <c:pt idx="799">
                  <c:v>1.1097223199999968</c:v>
                </c:pt>
                <c:pt idx="800">
                  <c:v>1.1111138399999989</c:v>
                </c:pt>
                <c:pt idx="801">
                  <c:v>1.1125027199999993</c:v>
                </c:pt>
                <c:pt idx="802">
                  <c:v>1.1138918399999991</c:v>
                </c:pt>
                <c:pt idx="803">
                  <c:v>1.1152807199999986</c:v>
                </c:pt>
                <c:pt idx="804">
                  <c:v>1.1166695999999978</c:v>
                </c:pt>
                <c:pt idx="805">
                  <c:v>1.1180584800000011</c:v>
                </c:pt>
                <c:pt idx="806">
                  <c:v>1.1194223999999977</c:v>
                </c:pt>
                <c:pt idx="807">
                  <c:v>1.12083888</c:v>
                </c:pt>
                <c:pt idx="808">
                  <c:v>1.1222277600000021</c:v>
                </c:pt>
                <c:pt idx="809">
                  <c:v>1.1236166399999998</c:v>
                </c:pt>
                <c:pt idx="810">
                  <c:v>1.1249944799999978</c:v>
                </c:pt>
                <c:pt idx="811">
                  <c:v>1.1263943999999968</c:v>
                </c:pt>
                <c:pt idx="812">
                  <c:v>1.1277861600000003</c:v>
                </c:pt>
                <c:pt idx="813">
                  <c:v>1.1291750400000007</c:v>
                </c:pt>
                <c:pt idx="814">
                  <c:v>1.1305639200000028</c:v>
                </c:pt>
                <c:pt idx="815">
                  <c:v>1.1319527999999988</c:v>
                </c:pt>
                <c:pt idx="816">
                  <c:v>1.1333306399999996</c:v>
                </c:pt>
                <c:pt idx="817">
                  <c:v>1.1347195200000018</c:v>
                </c:pt>
                <c:pt idx="818">
                  <c:v>1.1361084000000021</c:v>
                </c:pt>
                <c:pt idx="819">
                  <c:v>1.1374972799999998</c:v>
                </c:pt>
                <c:pt idx="820">
                  <c:v>1.1388861600000031</c:v>
                </c:pt>
                <c:pt idx="821">
                  <c:v>1.1402750400000001</c:v>
                </c:pt>
                <c:pt idx="822">
                  <c:v>1.1416639199999992</c:v>
                </c:pt>
                <c:pt idx="823">
                  <c:v>1.1430527999999995</c:v>
                </c:pt>
                <c:pt idx="824">
                  <c:v>1.1444416799999999</c:v>
                </c:pt>
                <c:pt idx="825">
                  <c:v>1.1458305600000003</c:v>
                </c:pt>
                <c:pt idx="826">
                  <c:v>1.1472223199999978</c:v>
                </c:pt>
                <c:pt idx="827">
                  <c:v>1.1486138400000001</c:v>
                </c:pt>
                <c:pt idx="828">
                  <c:v>1.1500056000000021</c:v>
                </c:pt>
                <c:pt idx="829">
                  <c:v>1.1513944799999978</c:v>
                </c:pt>
                <c:pt idx="830">
                  <c:v>1.152783359999999</c:v>
                </c:pt>
                <c:pt idx="831">
                  <c:v>1.1541722400000001</c:v>
                </c:pt>
                <c:pt idx="832">
                  <c:v>1.1555527200000022</c:v>
                </c:pt>
                <c:pt idx="833">
                  <c:v>1.1569418399999991</c:v>
                </c:pt>
                <c:pt idx="834">
                  <c:v>1.1583307199999995</c:v>
                </c:pt>
                <c:pt idx="835">
                  <c:v>1.1597195999999999</c:v>
                </c:pt>
                <c:pt idx="836">
                  <c:v>1.1611111200000019</c:v>
                </c:pt>
                <c:pt idx="837">
                  <c:v>1.1624973600000021</c:v>
                </c:pt>
                <c:pt idx="838">
                  <c:v>1.1638888800000009</c:v>
                </c:pt>
                <c:pt idx="839">
                  <c:v>1.1652751199999987</c:v>
                </c:pt>
                <c:pt idx="840">
                  <c:v>1.1666695200000001</c:v>
                </c:pt>
                <c:pt idx="841">
                  <c:v>1.1680584000000027</c:v>
                </c:pt>
                <c:pt idx="842">
                  <c:v>1.1694472800000009</c:v>
                </c:pt>
                <c:pt idx="843">
                  <c:v>1.1708361599999986</c:v>
                </c:pt>
                <c:pt idx="844">
                  <c:v>1.1722250399999989</c:v>
                </c:pt>
                <c:pt idx="845">
                  <c:v>1.1736112799999994</c:v>
                </c:pt>
                <c:pt idx="846">
                  <c:v>1.1750001599999997</c:v>
                </c:pt>
                <c:pt idx="847">
                  <c:v>1.1763890400000001</c:v>
                </c:pt>
                <c:pt idx="848">
                  <c:v>1.1777779200000027</c:v>
                </c:pt>
                <c:pt idx="849">
                  <c:v>1.1791668000000008</c:v>
                </c:pt>
                <c:pt idx="850">
                  <c:v>1.1805556800000001</c:v>
                </c:pt>
                <c:pt idx="851">
                  <c:v>1.1819445599999978</c:v>
                </c:pt>
                <c:pt idx="852">
                  <c:v>1.1833334399999993</c:v>
                </c:pt>
                <c:pt idx="853">
                  <c:v>1.1847223199999997</c:v>
                </c:pt>
                <c:pt idx="854">
                  <c:v>1.1861112</c:v>
                </c:pt>
                <c:pt idx="855">
                  <c:v>1.1875000800000004</c:v>
                </c:pt>
                <c:pt idx="856">
                  <c:v>1.1888889600000037</c:v>
                </c:pt>
                <c:pt idx="857">
                  <c:v>1.1902807200000018</c:v>
                </c:pt>
                <c:pt idx="858">
                  <c:v>1.1916722399999999</c:v>
                </c:pt>
                <c:pt idx="859">
                  <c:v>1.1930639999999988</c:v>
                </c:pt>
                <c:pt idx="860">
                  <c:v>1.1944528800000016</c:v>
                </c:pt>
                <c:pt idx="861">
                  <c:v>1.19583072</c:v>
                </c:pt>
                <c:pt idx="862">
                  <c:v>1.1972196000000004</c:v>
                </c:pt>
                <c:pt idx="863">
                  <c:v>1.1986084800000021</c:v>
                </c:pt>
                <c:pt idx="864">
                  <c:v>1.1999973600000011</c:v>
                </c:pt>
                <c:pt idx="865">
                  <c:v>1.2013888799999988</c:v>
                </c:pt>
                <c:pt idx="866">
                  <c:v>1.2027806399999998</c:v>
                </c:pt>
                <c:pt idx="867">
                  <c:v>1.2041695200000007</c:v>
                </c:pt>
                <c:pt idx="868">
                  <c:v>1.205558400000001</c:v>
                </c:pt>
                <c:pt idx="869">
                  <c:v>1.2069472799999978</c:v>
                </c:pt>
                <c:pt idx="870">
                  <c:v>1.2083390399999998</c:v>
                </c:pt>
                <c:pt idx="871">
                  <c:v>1.2097279200000006</c:v>
                </c:pt>
                <c:pt idx="872">
                  <c:v>1.211116800000001</c:v>
                </c:pt>
                <c:pt idx="873">
                  <c:v>1.2125028000000002</c:v>
                </c:pt>
                <c:pt idx="874">
                  <c:v>1.2138945599999955</c:v>
                </c:pt>
                <c:pt idx="875">
                  <c:v>1.2152860799999994</c:v>
                </c:pt>
                <c:pt idx="876">
                  <c:v>1.216674959999998</c:v>
                </c:pt>
                <c:pt idx="877">
                  <c:v>1.2180638399999999</c:v>
                </c:pt>
                <c:pt idx="878">
                  <c:v>1.2194527200000005</c:v>
                </c:pt>
                <c:pt idx="879">
                  <c:v>1.2208418399999994</c:v>
                </c:pt>
                <c:pt idx="880">
                  <c:v>1.222219439999999</c:v>
                </c:pt>
                <c:pt idx="881">
                  <c:v>1.2236111999999986</c:v>
                </c:pt>
                <c:pt idx="882">
                  <c:v>1.2250055999999994</c:v>
                </c:pt>
                <c:pt idx="883">
                  <c:v>1.226394479999998</c:v>
                </c:pt>
                <c:pt idx="884">
                  <c:v>1.2277833599999981</c:v>
                </c:pt>
                <c:pt idx="885">
                  <c:v>1.2291722399999998</c:v>
                </c:pt>
                <c:pt idx="886">
                  <c:v>1.2305611200000008</c:v>
                </c:pt>
                <c:pt idx="887">
                  <c:v>1.2319499999999961</c:v>
                </c:pt>
                <c:pt idx="888">
                  <c:v>1.2333388799999978</c:v>
                </c:pt>
                <c:pt idx="889">
                  <c:v>1.2347306399999998</c:v>
                </c:pt>
                <c:pt idx="890">
                  <c:v>1.2361084799999986</c:v>
                </c:pt>
                <c:pt idx="891">
                  <c:v>1.2375083999999958</c:v>
                </c:pt>
                <c:pt idx="892">
                  <c:v>1.2388972799999978</c:v>
                </c:pt>
                <c:pt idx="893">
                  <c:v>1.2402861599999992</c:v>
                </c:pt>
                <c:pt idx="894">
                  <c:v>1.2416750399999996</c:v>
                </c:pt>
                <c:pt idx="895">
                  <c:v>1.24306392</c:v>
                </c:pt>
                <c:pt idx="896">
                  <c:v>1.2444388799999997</c:v>
                </c:pt>
                <c:pt idx="897">
                  <c:v>1.2458416799999983</c:v>
                </c:pt>
                <c:pt idx="898">
                  <c:v>1.2472305600000011</c:v>
                </c:pt>
                <c:pt idx="899">
                  <c:v>1.2486194399999988</c:v>
                </c:pt>
                <c:pt idx="900">
                  <c:v>1.2500083199999992</c:v>
                </c:pt>
                <c:pt idx="901">
                  <c:v>1.2513971999999978</c:v>
                </c:pt>
                <c:pt idx="902">
                  <c:v>1.2527860799999999</c:v>
                </c:pt>
                <c:pt idx="903">
                  <c:v>1.2541639200000021</c:v>
                </c:pt>
                <c:pt idx="904">
                  <c:v>1.2555527999999978</c:v>
                </c:pt>
                <c:pt idx="905">
                  <c:v>1.2569416799999971</c:v>
                </c:pt>
                <c:pt idx="906">
                  <c:v>1.2583305599999992</c:v>
                </c:pt>
                <c:pt idx="907">
                  <c:v>1.259722319999999</c:v>
                </c:pt>
                <c:pt idx="908">
                  <c:v>1.261113840000001</c:v>
                </c:pt>
                <c:pt idx="909">
                  <c:v>1.262508480000001</c:v>
                </c:pt>
                <c:pt idx="910">
                  <c:v>1.2638973599999965</c:v>
                </c:pt>
                <c:pt idx="911">
                  <c:v>1.2652862399999978</c:v>
                </c:pt>
                <c:pt idx="912">
                  <c:v>1.266661199999997</c:v>
                </c:pt>
                <c:pt idx="913">
                  <c:v>1.2680639999999999</c:v>
                </c:pt>
                <c:pt idx="914">
                  <c:v>1.2694528800000002</c:v>
                </c:pt>
                <c:pt idx="915">
                  <c:v>1.2708417600000006</c:v>
                </c:pt>
                <c:pt idx="916">
                  <c:v>1.272230640000001</c:v>
                </c:pt>
                <c:pt idx="917">
                  <c:v>1.2736195199999978</c:v>
                </c:pt>
                <c:pt idx="918">
                  <c:v>1.2750083999999973</c:v>
                </c:pt>
                <c:pt idx="919">
                  <c:v>1.2763862399999999</c:v>
                </c:pt>
                <c:pt idx="920">
                  <c:v>1.2777777600000002</c:v>
                </c:pt>
                <c:pt idx="921">
                  <c:v>1.2791666399999986</c:v>
                </c:pt>
                <c:pt idx="922">
                  <c:v>1.2805555200000032</c:v>
                </c:pt>
                <c:pt idx="923">
                  <c:v>1.2819472799999998</c:v>
                </c:pt>
                <c:pt idx="924">
                  <c:v>1.2833361600000002</c:v>
                </c:pt>
                <c:pt idx="925">
                  <c:v>1.2847250399999999</c:v>
                </c:pt>
                <c:pt idx="926">
                  <c:v>1.2861167999999994</c:v>
                </c:pt>
                <c:pt idx="927">
                  <c:v>1.2875083199999979</c:v>
                </c:pt>
                <c:pt idx="928">
                  <c:v>1.2888971999999999</c:v>
                </c:pt>
                <c:pt idx="929">
                  <c:v>1.2902860800000004</c:v>
                </c:pt>
                <c:pt idx="930">
                  <c:v>1.2916639199999969</c:v>
                </c:pt>
                <c:pt idx="931">
                  <c:v>1.293052799999999</c:v>
                </c:pt>
                <c:pt idx="932">
                  <c:v>1.2944445600000005</c:v>
                </c:pt>
                <c:pt idx="933">
                  <c:v>1.2958334399999998</c:v>
                </c:pt>
                <c:pt idx="934">
                  <c:v>1.2972223199999968</c:v>
                </c:pt>
                <c:pt idx="935">
                  <c:v>1.2986138399999989</c:v>
                </c:pt>
                <c:pt idx="936">
                  <c:v>1.3000000799999993</c:v>
                </c:pt>
                <c:pt idx="937">
                  <c:v>1.3013944799999988</c:v>
                </c:pt>
                <c:pt idx="938">
                  <c:v>1.3027833599999978</c:v>
                </c:pt>
                <c:pt idx="939">
                  <c:v>1.3041417600000003</c:v>
                </c:pt>
                <c:pt idx="940">
                  <c:v>1.3055611199999972</c:v>
                </c:pt>
                <c:pt idx="941">
                  <c:v>1.3069389600000001</c:v>
                </c:pt>
                <c:pt idx="942">
                  <c:v>1.3083307199999978</c:v>
                </c:pt>
                <c:pt idx="943">
                  <c:v>1.3097195999999978</c:v>
                </c:pt>
                <c:pt idx="944">
                  <c:v>1.3111111199999996</c:v>
                </c:pt>
                <c:pt idx="945">
                  <c:v>1.3125</c:v>
                </c:pt>
                <c:pt idx="946">
                  <c:v>1.3138888800000004</c:v>
                </c:pt>
                <c:pt idx="947">
                  <c:v>1.3152777600000007</c:v>
                </c:pt>
                <c:pt idx="948">
                  <c:v>1.3166666399999998</c:v>
                </c:pt>
                <c:pt idx="949">
                  <c:v>1.3180555200000008</c:v>
                </c:pt>
                <c:pt idx="950">
                  <c:v>1.319444399999997</c:v>
                </c:pt>
                <c:pt idx="951">
                  <c:v>1.3208361600000007</c:v>
                </c:pt>
                <c:pt idx="952">
                  <c:v>1.3222250400000011</c:v>
                </c:pt>
                <c:pt idx="953">
                  <c:v>1.3236167999999982</c:v>
                </c:pt>
                <c:pt idx="954">
                  <c:v>1.3250056799999999</c:v>
                </c:pt>
                <c:pt idx="955">
                  <c:v>1.3263972000000006</c:v>
                </c:pt>
                <c:pt idx="956">
                  <c:v>1.327786080000001</c:v>
                </c:pt>
                <c:pt idx="957">
                  <c:v>1.3291639199999992</c:v>
                </c:pt>
                <c:pt idx="958">
                  <c:v>1.3305556800000007</c:v>
                </c:pt>
                <c:pt idx="959">
                  <c:v>1.3319500799999995</c:v>
                </c:pt>
                <c:pt idx="960">
                  <c:v>1.3333389599999999</c:v>
                </c:pt>
                <c:pt idx="961">
                  <c:v>1.3347278400000002</c:v>
                </c:pt>
                <c:pt idx="962">
                  <c:v>1.3361167200000021</c:v>
                </c:pt>
                <c:pt idx="963">
                  <c:v>1.3375084799999994</c:v>
                </c:pt>
                <c:pt idx="964">
                  <c:v>1.3388973599999998</c:v>
                </c:pt>
                <c:pt idx="965">
                  <c:v>1.3402862400000002</c:v>
                </c:pt>
                <c:pt idx="966">
                  <c:v>1.3416751200000021</c:v>
                </c:pt>
                <c:pt idx="967">
                  <c:v>1.3430639999999998</c:v>
                </c:pt>
                <c:pt idx="968">
                  <c:v>1.3444418399999991</c:v>
                </c:pt>
                <c:pt idx="969">
                  <c:v>1.3458307199999975</c:v>
                </c:pt>
                <c:pt idx="970">
                  <c:v>1.3472195999999999</c:v>
                </c:pt>
                <c:pt idx="971">
                  <c:v>1.3486084800000002</c:v>
                </c:pt>
                <c:pt idx="972">
                  <c:v>1.3499973600000006</c:v>
                </c:pt>
                <c:pt idx="973">
                  <c:v>1.351386240000001</c:v>
                </c:pt>
                <c:pt idx="974">
                  <c:v>1.3527751199999987</c:v>
                </c:pt>
                <c:pt idx="975">
                  <c:v>1.354163999999999</c:v>
                </c:pt>
                <c:pt idx="976">
                  <c:v>1.3555528800000001</c:v>
                </c:pt>
                <c:pt idx="977">
                  <c:v>1.3569417599999998</c:v>
                </c:pt>
                <c:pt idx="978">
                  <c:v>1.3583306399999999</c:v>
                </c:pt>
                <c:pt idx="979">
                  <c:v>1.3597195200000005</c:v>
                </c:pt>
                <c:pt idx="980">
                  <c:v>1.3611084000000009</c:v>
                </c:pt>
                <c:pt idx="981">
                  <c:v>1.3625001599999997</c:v>
                </c:pt>
                <c:pt idx="982">
                  <c:v>1.3638916799999974</c:v>
                </c:pt>
                <c:pt idx="983">
                  <c:v>1.3652805600000024</c:v>
                </c:pt>
                <c:pt idx="984">
                  <c:v>1.3666694400000008</c:v>
                </c:pt>
                <c:pt idx="985">
                  <c:v>1.3680611999999996</c:v>
                </c:pt>
                <c:pt idx="986">
                  <c:v>1.3694416799999998</c:v>
                </c:pt>
                <c:pt idx="987">
                  <c:v>1.3708305600000021</c:v>
                </c:pt>
                <c:pt idx="988">
                  <c:v>1.3722194399999985</c:v>
                </c:pt>
                <c:pt idx="989">
                  <c:v>1.3736111999999998</c:v>
                </c:pt>
                <c:pt idx="990">
                  <c:v>1.3750000800000004</c:v>
                </c:pt>
                <c:pt idx="991">
                  <c:v>1.3763918399999993</c:v>
                </c:pt>
                <c:pt idx="992">
                  <c:v>1.3777833599999996</c:v>
                </c:pt>
                <c:pt idx="993">
                  <c:v>1.3791751200000031</c:v>
                </c:pt>
                <c:pt idx="994">
                  <c:v>1.3805527200000034</c:v>
                </c:pt>
                <c:pt idx="995">
                  <c:v>1.3819389599999978</c:v>
                </c:pt>
                <c:pt idx="996">
                  <c:v>1.38333072</c:v>
                </c:pt>
                <c:pt idx="997">
                  <c:v>1.3847196000000004</c:v>
                </c:pt>
                <c:pt idx="998">
                  <c:v>1.3861084800000021</c:v>
                </c:pt>
                <c:pt idx="999">
                  <c:v>1.3874973600000011</c:v>
                </c:pt>
                <c:pt idx="1000">
                  <c:v>1.3888862399999988</c:v>
                </c:pt>
                <c:pt idx="1001">
                  <c:v>1.3902751200000012</c:v>
                </c:pt>
                <c:pt idx="1002">
                  <c:v>1.3916639999999996</c:v>
                </c:pt>
                <c:pt idx="1003">
                  <c:v>1.3930528800000017</c:v>
                </c:pt>
                <c:pt idx="1004">
                  <c:v>1.3944444000000003</c:v>
                </c:pt>
                <c:pt idx="1005">
                  <c:v>1.3958083200000004</c:v>
                </c:pt>
                <c:pt idx="1006">
                  <c:v>1.3972223999999978</c:v>
                </c:pt>
                <c:pt idx="1007">
                  <c:v>1.3986112799999999</c:v>
                </c:pt>
                <c:pt idx="1008">
                  <c:v>1.4000001600000003</c:v>
                </c:pt>
                <c:pt idx="1009">
                  <c:v>1.4013945599999955</c:v>
                </c:pt>
                <c:pt idx="1010">
                  <c:v>1.4027834399999994</c:v>
                </c:pt>
                <c:pt idx="1011">
                  <c:v>1.4041723199999998</c:v>
                </c:pt>
                <c:pt idx="1012">
                  <c:v>1.4055638399999979</c:v>
                </c:pt>
                <c:pt idx="1013">
                  <c:v>1.4069416799999988</c:v>
                </c:pt>
                <c:pt idx="1014">
                  <c:v>1.4083360799999998</c:v>
                </c:pt>
                <c:pt idx="1015">
                  <c:v>1.4097249599999966</c:v>
                </c:pt>
                <c:pt idx="1016">
                  <c:v>1.4111138399999998</c:v>
                </c:pt>
                <c:pt idx="1017">
                  <c:v>1.4125027200000009</c:v>
                </c:pt>
                <c:pt idx="1018">
                  <c:v>1.4138918399999969</c:v>
                </c:pt>
                <c:pt idx="1019">
                  <c:v>1.4152807200000002</c:v>
                </c:pt>
                <c:pt idx="1020">
                  <c:v>1.4166695999999981</c:v>
                </c:pt>
                <c:pt idx="1021">
                  <c:v>1.4180584800000009</c:v>
                </c:pt>
                <c:pt idx="1022">
                  <c:v>1.4194499999999961</c:v>
                </c:pt>
                <c:pt idx="1023">
                  <c:v>1.4208278399999994</c:v>
                </c:pt>
                <c:pt idx="1024">
                  <c:v>1.4222167199999998</c:v>
                </c:pt>
                <c:pt idx="1025">
                  <c:v>1.4236055999999981</c:v>
                </c:pt>
                <c:pt idx="1026">
                  <c:v>1.4249944799999978</c:v>
                </c:pt>
                <c:pt idx="1027">
                  <c:v>1.4263833600000009</c:v>
                </c:pt>
                <c:pt idx="1028">
                  <c:v>1.4277777599999977</c:v>
                </c:pt>
                <c:pt idx="1029">
                  <c:v>1.4291666399999974</c:v>
                </c:pt>
                <c:pt idx="1030">
                  <c:v>1.4305583999999978</c:v>
                </c:pt>
                <c:pt idx="1031">
                  <c:v>1.4319472799999975</c:v>
                </c:pt>
                <c:pt idx="1032">
                  <c:v>1.4333361599999974</c:v>
                </c:pt>
                <c:pt idx="1033">
                  <c:v>1.4347250399999998</c:v>
                </c:pt>
                <c:pt idx="1034">
                  <c:v>1.4361167999999978</c:v>
                </c:pt>
                <c:pt idx="1035">
                  <c:v>1.4375056799999972</c:v>
                </c:pt>
                <c:pt idx="1036">
                  <c:v>1.4388971999999978</c:v>
                </c:pt>
                <c:pt idx="1037">
                  <c:v>1.4402860799999999</c:v>
                </c:pt>
                <c:pt idx="1038">
                  <c:v>1.4416749599999983</c:v>
                </c:pt>
                <c:pt idx="1039">
                  <c:v>1.4430638399999998</c:v>
                </c:pt>
                <c:pt idx="1040">
                  <c:v>1.4444527200000021</c:v>
                </c:pt>
                <c:pt idx="1041">
                  <c:v>1.4458418399999982</c:v>
                </c:pt>
                <c:pt idx="1042">
                  <c:v>1.4472307199999983</c:v>
                </c:pt>
                <c:pt idx="1043">
                  <c:v>1.4486195999999998</c:v>
                </c:pt>
                <c:pt idx="1044">
                  <c:v>1.450008480000001</c:v>
                </c:pt>
                <c:pt idx="1045">
                  <c:v>1.4513860799999998</c:v>
                </c:pt>
                <c:pt idx="1046">
                  <c:v>1.4527749600000011</c:v>
                </c:pt>
                <c:pt idx="1047">
                  <c:v>1.4541638399999988</c:v>
                </c:pt>
                <c:pt idx="1048">
                  <c:v>1.4555527199999978</c:v>
                </c:pt>
                <c:pt idx="1049">
                  <c:v>1.4569418399999998</c:v>
                </c:pt>
                <c:pt idx="1050">
                  <c:v>1.458333360000001</c:v>
                </c:pt>
                <c:pt idx="1051">
                  <c:v>1.4597222399999963</c:v>
                </c:pt>
                <c:pt idx="1052">
                  <c:v>1.4611111199999978</c:v>
                </c:pt>
                <c:pt idx="1053">
                  <c:v>1.4624999999999975</c:v>
                </c:pt>
                <c:pt idx="1054">
                  <c:v>1.4638888799999998</c:v>
                </c:pt>
                <c:pt idx="1055">
                  <c:v>1.4652777600000002</c:v>
                </c:pt>
                <c:pt idx="1056">
                  <c:v>1.4666666399999986</c:v>
                </c:pt>
                <c:pt idx="1057">
                  <c:v>1.4680555200000032</c:v>
                </c:pt>
                <c:pt idx="1058">
                  <c:v>1.4694472799999998</c:v>
                </c:pt>
                <c:pt idx="1059">
                  <c:v>1.4708361600000002</c:v>
                </c:pt>
                <c:pt idx="1060">
                  <c:v>1.4722250399999999</c:v>
                </c:pt>
                <c:pt idx="1061">
                  <c:v>1.4736139200000009</c:v>
                </c:pt>
                <c:pt idx="1062">
                  <c:v>1.4750027999999968</c:v>
                </c:pt>
                <c:pt idx="1063">
                  <c:v>1.4763916799999968</c:v>
                </c:pt>
                <c:pt idx="1064">
                  <c:v>1.4777805599999994</c:v>
                </c:pt>
                <c:pt idx="1065">
                  <c:v>1.4791694399999979</c:v>
                </c:pt>
                <c:pt idx="1066">
                  <c:v>1.4805583200000001</c:v>
                </c:pt>
                <c:pt idx="1067">
                  <c:v>1.4819471999999998</c:v>
                </c:pt>
                <c:pt idx="1068">
                  <c:v>1.4833360799999991</c:v>
                </c:pt>
                <c:pt idx="1069">
                  <c:v>1.4847249599999961</c:v>
                </c:pt>
                <c:pt idx="1070">
                  <c:v>1.4861138399999989</c:v>
                </c:pt>
                <c:pt idx="1071">
                  <c:v>1.4874971999999991</c:v>
                </c:pt>
                <c:pt idx="1072">
                  <c:v>1.4888944799999988</c:v>
                </c:pt>
                <c:pt idx="1073">
                  <c:v>1.490272319999999</c:v>
                </c:pt>
                <c:pt idx="1074">
                  <c:v>1.4916638399999975</c:v>
                </c:pt>
                <c:pt idx="1075">
                  <c:v>1.4930527199999997</c:v>
                </c:pt>
                <c:pt idx="1076">
                  <c:v>1.4944418399999986</c:v>
                </c:pt>
                <c:pt idx="1077">
                  <c:v>1.4958307199999961</c:v>
                </c:pt>
                <c:pt idx="1078">
                  <c:v>1.4972195999999978</c:v>
                </c:pt>
                <c:pt idx="1079">
                  <c:v>1.4986084799999997</c:v>
                </c:pt>
                <c:pt idx="1080">
                  <c:v>1.5</c:v>
                </c:pt>
                <c:pt idx="1081">
                  <c:v>1.5013888800000004</c:v>
                </c:pt>
                <c:pt idx="1082">
                  <c:v>1.5027777600000007</c:v>
                </c:pt>
                <c:pt idx="1083">
                  <c:v>1.5041666399999998</c:v>
                </c:pt>
                <c:pt idx="1084">
                  <c:v>1.5055584</c:v>
                </c:pt>
                <c:pt idx="1085">
                  <c:v>1.5069472799999999</c:v>
                </c:pt>
                <c:pt idx="1086">
                  <c:v>1.5083390399999992</c:v>
                </c:pt>
                <c:pt idx="1087">
                  <c:v>1.5097279199999996</c:v>
                </c:pt>
                <c:pt idx="1088">
                  <c:v>1.5111167999999982</c:v>
                </c:pt>
                <c:pt idx="1089">
                  <c:v>1.5125056799999999</c:v>
                </c:pt>
                <c:pt idx="1090">
                  <c:v>1.5138971999999988</c:v>
                </c:pt>
                <c:pt idx="1091">
                  <c:v>1.515286080000001</c:v>
                </c:pt>
                <c:pt idx="1092">
                  <c:v>1.5166749599999978</c:v>
                </c:pt>
                <c:pt idx="1093">
                  <c:v>1.5180638399999991</c:v>
                </c:pt>
                <c:pt idx="1094">
                  <c:v>1.5194527199999994</c:v>
                </c:pt>
                <c:pt idx="1095">
                  <c:v>1.5208305600000003</c:v>
                </c:pt>
                <c:pt idx="1096">
                  <c:v>1.5222194400000006</c:v>
                </c:pt>
                <c:pt idx="1097">
                  <c:v>1.523608320000001</c:v>
                </c:pt>
                <c:pt idx="1098">
                  <c:v>1.5249971999999978</c:v>
                </c:pt>
                <c:pt idx="1099">
                  <c:v>1.5263860799999991</c:v>
                </c:pt>
                <c:pt idx="1100">
                  <c:v>1.5277749599999975</c:v>
                </c:pt>
                <c:pt idx="1101">
                  <c:v>1.5291638399999998</c:v>
                </c:pt>
                <c:pt idx="1102">
                  <c:v>1.5305555999999987</c:v>
                </c:pt>
                <c:pt idx="1103">
                  <c:v>1.5319444799999973</c:v>
                </c:pt>
                <c:pt idx="1104">
                  <c:v>1.5333307199999975</c:v>
                </c:pt>
                <c:pt idx="1105">
                  <c:v>1.5347195999999999</c:v>
                </c:pt>
                <c:pt idx="1106">
                  <c:v>1.5361111200000019</c:v>
                </c:pt>
                <c:pt idx="1107">
                  <c:v>1.537502879999999</c:v>
                </c:pt>
                <c:pt idx="1108">
                  <c:v>1.538894399999996</c:v>
                </c:pt>
                <c:pt idx="1109">
                  <c:v>1.5402832799999997</c:v>
                </c:pt>
                <c:pt idx="1110">
                  <c:v>1.5416584800000006</c:v>
                </c:pt>
                <c:pt idx="1111">
                  <c:v>1.5430500000000009</c:v>
                </c:pt>
                <c:pt idx="1112">
                  <c:v>1.5444417599999998</c:v>
                </c:pt>
                <c:pt idx="1113">
                  <c:v>1.5458306399999981</c:v>
                </c:pt>
                <c:pt idx="1114">
                  <c:v>1.5472195200000005</c:v>
                </c:pt>
                <c:pt idx="1115">
                  <c:v>1.5486084000000009</c:v>
                </c:pt>
                <c:pt idx="1116">
                  <c:v>1.5499972799999966</c:v>
                </c:pt>
                <c:pt idx="1117">
                  <c:v>1.551386159999999</c:v>
                </c:pt>
                <c:pt idx="1118">
                  <c:v>1.5527779200000027</c:v>
                </c:pt>
                <c:pt idx="1119">
                  <c:v>1.5541668000000008</c:v>
                </c:pt>
                <c:pt idx="1120">
                  <c:v>1.5555556799999986</c:v>
                </c:pt>
                <c:pt idx="1121">
                  <c:v>1.5569445599999978</c:v>
                </c:pt>
                <c:pt idx="1122">
                  <c:v>1.5583334399999993</c:v>
                </c:pt>
                <c:pt idx="1123">
                  <c:v>1.5597249599999972</c:v>
                </c:pt>
                <c:pt idx="1124">
                  <c:v>1.56111384</c:v>
                </c:pt>
                <c:pt idx="1125">
                  <c:v>1.5625027200000003</c:v>
                </c:pt>
                <c:pt idx="1126">
                  <c:v>1.5638918399999973</c:v>
                </c:pt>
                <c:pt idx="1127">
                  <c:v>1.5652807199999996</c:v>
                </c:pt>
                <c:pt idx="1128">
                  <c:v>1.5666695999999998</c:v>
                </c:pt>
                <c:pt idx="1129">
                  <c:v>1.5680584800000021</c:v>
                </c:pt>
                <c:pt idx="1130">
                  <c:v>1.5694473600000007</c:v>
                </c:pt>
                <c:pt idx="1131">
                  <c:v>1.5708362399999998</c:v>
                </c:pt>
                <c:pt idx="1132">
                  <c:v>1.5722138400000021</c:v>
                </c:pt>
                <c:pt idx="1133">
                  <c:v>1.5736055999999996</c:v>
                </c:pt>
                <c:pt idx="1134">
                  <c:v>1.5749944799999998</c:v>
                </c:pt>
                <c:pt idx="1135">
                  <c:v>1.5763833600000003</c:v>
                </c:pt>
                <c:pt idx="1136">
                  <c:v>1.5777861599999978</c:v>
                </c:pt>
                <c:pt idx="1137">
                  <c:v>1.5791666399999977</c:v>
                </c:pt>
                <c:pt idx="1138">
                  <c:v>1.5805584000000021</c:v>
                </c:pt>
                <c:pt idx="1139">
                  <c:v>1.5819472799999978</c:v>
                </c:pt>
                <c:pt idx="1140">
                  <c:v>1.5833361599999978</c:v>
                </c:pt>
                <c:pt idx="1141">
                  <c:v>1.5847279200000024</c:v>
                </c:pt>
                <c:pt idx="1142">
                  <c:v>1.5861168000000021</c:v>
                </c:pt>
                <c:pt idx="1143">
                  <c:v>1.5875083199999978</c:v>
                </c:pt>
                <c:pt idx="1144">
                  <c:v>1.588897199999999</c:v>
                </c:pt>
                <c:pt idx="1145">
                  <c:v>1.59028608</c:v>
                </c:pt>
                <c:pt idx="1146">
                  <c:v>1.591674959999998</c:v>
                </c:pt>
                <c:pt idx="1147">
                  <c:v>1.5930528000000024</c:v>
                </c:pt>
                <c:pt idx="1148">
                  <c:v>1.594441680000001</c:v>
                </c:pt>
                <c:pt idx="1149">
                  <c:v>1.5958305599999978</c:v>
                </c:pt>
                <c:pt idx="1150">
                  <c:v>1.5972223200000002</c:v>
                </c:pt>
                <c:pt idx="1151">
                  <c:v>1.5986083199999994</c:v>
                </c:pt>
                <c:pt idx="1152">
                  <c:v>1.6000000800000009</c:v>
                </c:pt>
                <c:pt idx="1153">
                  <c:v>1.6013889599999986</c:v>
                </c:pt>
                <c:pt idx="1154">
                  <c:v>1.6027778400000001</c:v>
                </c:pt>
                <c:pt idx="1155">
                  <c:v>1.6041695999999999</c:v>
                </c:pt>
                <c:pt idx="1156">
                  <c:v>1.6055555999999997</c:v>
                </c:pt>
                <c:pt idx="1157">
                  <c:v>1.6069444799999999</c:v>
                </c:pt>
                <c:pt idx="1158">
                  <c:v>1.608336239999999</c:v>
                </c:pt>
                <c:pt idx="1159">
                  <c:v>1.6097251199999978</c:v>
                </c:pt>
                <c:pt idx="1160">
                  <c:v>1.6111139999999997</c:v>
                </c:pt>
                <c:pt idx="1161">
                  <c:v>1.6125055200000022</c:v>
                </c:pt>
                <c:pt idx="1162">
                  <c:v>1.6138833600000009</c:v>
                </c:pt>
                <c:pt idx="1163">
                  <c:v>1.6152861599999992</c:v>
                </c:pt>
                <c:pt idx="1164">
                  <c:v>1.6166750400000001</c:v>
                </c:pt>
                <c:pt idx="1165">
                  <c:v>1.6180499999999993</c:v>
                </c:pt>
                <c:pt idx="1166">
                  <c:v>1.6194528000000021</c:v>
                </c:pt>
                <c:pt idx="1167">
                  <c:v>1.6208416799999998</c:v>
                </c:pt>
                <c:pt idx="1168">
                  <c:v>1.6222305600000031</c:v>
                </c:pt>
                <c:pt idx="1169">
                  <c:v>1.6236194399999988</c:v>
                </c:pt>
                <c:pt idx="1170">
                  <c:v>1.6250083199999992</c:v>
                </c:pt>
                <c:pt idx="1171">
                  <c:v>1.6263971999999995</c:v>
                </c:pt>
                <c:pt idx="1172">
                  <c:v>1.6277860799999999</c:v>
                </c:pt>
                <c:pt idx="1173">
                  <c:v>1.629161279999999</c:v>
                </c:pt>
                <c:pt idx="1174">
                  <c:v>1.6305638400000007</c:v>
                </c:pt>
                <c:pt idx="1175">
                  <c:v>1.6319527200000021</c:v>
                </c:pt>
                <c:pt idx="1176">
                  <c:v>1.6333418399999999</c:v>
                </c:pt>
                <c:pt idx="1177">
                  <c:v>1.6347307200000003</c:v>
                </c:pt>
                <c:pt idx="1178">
                  <c:v>1.63610568</c:v>
                </c:pt>
                <c:pt idx="1179">
                  <c:v>1.6374945600000004</c:v>
                </c:pt>
                <c:pt idx="1180">
                  <c:v>1.6388834400000007</c:v>
                </c:pt>
                <c:pt idx="1181">
                  <c:v>1.6402723200000031</c:v>
                </c:pt>
                <c:pt idx="1182">
                  <c:v>1.641661199999997</c:v>
                </c:pt>
                <c:pt idx="1183">
                  <c:v>1.6430500800000001</c:v>
                </c:pt>
                <c:pt idx="1184">
                  <c:v>1.6444389600000013</c:v>
                </c:pt>
                <c:pt idx="1185">
                  <c:v>1.6458278399999999</c:v>
                </c:pt>
                <c:pt idx="1186">
                  <c:v>1.6472167200000003</c:v>
                </c:pt>
                <c:pt idx="1187">
                  <c:v>1.6486056000000007</c:v>
                </c:pt>
                <c:pt idx="1188">
                  <c:v>1.6499973599999977</c:v>
                </c:pt>
                <c:pt idx="1189">
                  <c:v>1.6513862399999999</c:v>
                </c:pt>
                <c:pt idx="1190">
                  <c:v>1.6527751200000025</c:v>
                </c:pt>
                <c:pt idx="1191">
                  <c:v>1.6541666400000006</c:v>
                </c:pt>
                <c:pt idx="1192">
                  <c:v>1.6555555200000032</c:v>
                </c:pt>
                <c:pt idx="1193">
                  <c:v>1.6569443999999978</c:v>
                </c:pt>
                <c:pt idx="1194">
                  <c:v>1.6583361600000019</c:v>
                </c:pt>
                <c:pt idx="1195">
                  <c:v>1.6597250399999999</c:v>
                </c:pt>
                <c:pt idx="1196">
                  <c:v>1.6611139200000031</c:v>
                </c:pt>
                <c:pt idx="1197">
                  <c:v>1.6625027999999986</c:v>
                </c:pt>
                <c:pt idx="1198">
                  <c:v>1.6638916799999968</c:v>
                </c:pt>
                <c:pt idx="1199">
                  <c:v>1.6652834400000005</c:v>
                </c:pt>
                <c:pt idx="1200">
                  <c:v>1.6666723200000029</c:v>
                </c:pt>
                <c:pt idx="1201">
                  <c:v>1.6680638399999985</c:v>
                </c:pt>
                <c:pt idx="1202">
                  <c:v>1.6694527199999989</c:v>
                </c:pt>
                <c:pt idx="1203">
                  <c:v>1.6708334400000009</c:v>
                </c:pt>
                <c:pt idx="1204">
                  <c:v>1.6722194400000001</c:v>
                </c:pt>
                <c:pt idx="1205">
                  <c:v>1.6736083200000005</c:v>
                </c:pt>
                <c:pt idx="1206">
                  <c:v>1.6750000799999993</c:v>
                </c:pt>
                <c:pt idx="1207">
                  <c:v>1.6763860800000001</c:v>
                </c:pt>
                <c:pt idx="1208">
                  <c:v>1.6777749599999978</c:v>
                </c:pt>
                <c:pt idx="1209">
                  <c:v>1.6791667200000004</c:v>
                </c:pt>
                <c:pt idx="1210">
                  <c:v>1.6805556000000021</c:v>
                </c:pt>
                <c:pt idx="1211">
                  <c:v>1.6819444799999979</c:v>
                </c:pt>
                <c:pt idx="1212">
                  <c:v>1.6833333599999978</c:v>
                </c:pt>
                <c:pt idx="1213">
                  <c:v>1.6847251200000022</c:v>
                </c:pt>
                <c:pt idx="1214">
                  <c:v>1.6861166400000007</c:v>
                </c:pt>
                <c:pt idx="1215">
                  <c:v>1.6875055200000031</c:v>
                </c:pt>
                <c:pt idx="1216">
                  <c:v>1.6888943999999968</c:v>
                </c:pt>
                <c:pt idx="1217">
                  <c:v>1.6902832800000001</c:v>
                </c:pt>
                <c:pt idx="1218">
                  <c:v>1.6916639999999978</c:v>
                </c:pt>
                <c:pt idx="1219">
                  <c:v>1.6930528800000009</c:v>
                </c:pt>
                <c:pt idx="1220">
                  <c:v>1.6944417599999992</c:v>
                </c:pt>
                <c:pt idx="1221">
                  <c:v>1.6958306399999996</c:v>
                </c:pt>
                <c:pt idx="1222">
                  <c:v>1.6972195200000018</c:v>
                </c:pt>
                <c:pt idx="1223">
                  <c:v>1.6986084000000021</c:v>
                </c:pt>
                <c:pt idx="1224">
                  <c:v>1.7000001599999992</c:v>
                </c:pt>
                <c:pt idx="1225">
                  <c:v>1.7013890399999996</c:v>
                </c:pt>
                <c:pt idx="1226">
                  <c:v>1.7027779199999999</c:v>
                </c:pt>
                <c:pt idx="1227">
                  <c:v>1.7041667999999985</c:v>
                </c:pt>
                <c:pt idx="1228">
                  <c:v>1.7055556799999998</c:v>
                </c:pt>
                <c:pt idx="1229">
                  <c:v>1.7069416799999981</c:v>
                </c:pt>
                <c:pt idx="1230">
                  <c:v>1.7083305600000003</c:v>
                </c:pt>
                <c:pt idx="1231">
                  <c:v>1.7097223199999962</c:v>
                </c:pt>
                <c:pt idx="1232">
                  <c:v>1.7111111999999977</c:v>
                </c:pt>
                <c:pt idx="1233">
                  <c:v>1.712505600000001</c:v>
                </c:pt>
                <c:pt idx="1234">
                  <c:v>1.7138944799999956</c:v>
                </c:pt>
                <c:pt idx="1235">
                  <c:v>1.715283359999997</c:v>
                </c:pt>
                <c:pt idx="1236">
                  <c:v>1.7166695999999975</c:v>
                </c:pt>
                <c:pt idx="1237">
                  <c:v>1.7180611199999998</c:v>
                </c:pt>
                <c:pt idx="1238">
                  <c:v>1.7194499999999984</c:v>
                </c:pt>
                <c:pt idx="1239">
                  <c:v>1.7208388799999998</c:v>
                </c:pt>
                <c:pt idx="1240">
                  <c:v>1.7222277600000009</c:v>
                </c:pt>
                <c:pt idx="1241">
                  <c:v>1.7236055999999973</c:v>
                </c:pt>
                <c:pt idx="1242">
                  <c:v>1.7249999999999988</c:v>
                </c:pt>
                <c:pt idx="1243">
                  <c:v>1.7263888800000009</c:v>
                </c:pt>
                <c:pt idx="1244">
                  <c:v>1.7277777599999968</c:v>
                </c:pt>
                <c:pt idx="1245">
                  <c:v>1.7291695199999984</c:v>
                </c:pt>
                <c:pt idx="1246">
                  <c:v>1.7305584000000005</c:v>
                </c:pt>
                <c:pt idx="1247">
                  <c:v>1.7319472799999998</c:v>
                </c:pt>
                <c:pt idx="1248">
                  <c:v>1.7333361599999966</c:v>
                </c:pt>
                <c:pt idx="1249">
                  <c:v>1.7347250399999978</c:v>
                </c:pt>
                <c:pt idx="1250">
                  <c:v>1.7361084000000009</c:v>
                </c:pt>
                <c:pt idx="1251">
                  <c:v>1.7374972799999966</c:v>
                </c:pt>
                <c:pt idx="1252">
                  <c:v>1.738886159999999</c:v>
                </c:pt>
                <c:pt idx="1253">
                  <c:v>1.7402779200000027</c:v>
                </c:pt>
                <c:pt idx="1254">
                  <c:v>1.7416667999999984</c:v>
                </c:pt>
                <c:pt idx="1255">
                  <c:v>1.7430583199999978</c:v>
                </c:pt>
                <c:pt idx="1256">
                  <c:v>1.7444471999999989</c:v>
                </c:pt>
                <c:pt idx="1257">
                  <c:v>1.7458360799999972</c:v>
                </c:pt>
                <c:pt idx="1258">
                  <c:v>1.7472249599999972</c:v>
                </c:pt>
                <c:pt idx="1259">
                  <c:v>1.74861384</c:v>
                </c:pt>
                <c:pt idx="1260">
                  <c:v>1.7500027200000003</c:v>
                </c:pt>
                <c:pt idx="1261">
                  <c:v>1.7513918399999973</c:v>
                </c:pt>
                <c:pt idx="1262">
                  <c:v>1.7527807199999996</c:v>
                </c:pt>
                <c:pt idx="1263">
                  <c:v>1.7541695999999998</c:v>
                </c:pt>
                <c:pt idx="1264">
                  <c:v>1.7555584800000004</c:v>
                </c:pt>
                <c:pt idx="1265">
                  <c:v>1.7569473600000007</c:v>
                </c:pt>
                <c:pt idx="1266">
                  <c:v>1.758338880000001</c:v>
                </c:pt>
                <c:pt idx="1267">
                  <c:v>1.7597277599999965</c:v>
                </c:pt>
                <c:pt idx="1268">
                  <c:v>1.7611166399999978</c:v>
                </c:pt>
                <c:pt idx="1269">
                  <c:v>1.7624944799999998</c:v>
                </c:pt>
                <c:pt idx="1270">
                  <c:v>1.7638917599999961</c:v>
                </c:pt>
                <c:pt idx="1271">
                  <c:v>1.7652806399999998</c:v>
                </c:pt>
                <c:pt idx="1272">
                  <c:v>1.7666723999999978</c:v>
                </c:pt>
                <c:pt idx="1273">
                  <c:v>1.7680612799999977</c:v>
                </c:pt>
                <c:pt idx="1274">
                  <c:v>1.7694388799999992</c:v>
                </c:pt>
                <c:pt idx="1275">
                  <c:v>1.7708277599999978</c:v>
                </c:pt>
                <c:pt idx="1276">
                  <c:v>1.7722223999999978</c:v>
                </c:pt>
                <c:pt idx="1277">
                  <c:v>1.7736139199999998</c:v>
                </c:pt>
                <c:pt idx="1278">
                  <c:v>1.7750028000000002</c:v>
                </c:pt>
                <c:pt idx="1279">
                  <c:v>1.7763916799999986</c:v>
                </c:pt>
                <c:pt idx="1280">
                  <c:v>1.7777805600000021</c:v>
                </c:pt>
                <c:pt idx="1281">
                  <c:v>1.7791723199999998</c:v>
                </c:pt>
                <c:pt idx="1282">
                  <c:v>1.7805611999999984</c:v>
                </c:pt>
                <c:pt idx="1283">
                  <c:v>1.7819500799999999</c:v>
                </c:pt>
                <c:pt idx="1284">
                  <c:v>1.7833305599999978</c:v>
                </c:pt>
                <c:pt idx="1285">
                  <c:v>1.7847167999999978</c:v>
                </c:pt>
                <c:pt idx="1286">
                  <c:v>1.7861056799999995</c:v>
                </c:pt>
                <c:pt idx="1287">
                  <c:v>1.7874945599999976</c:v>
                </c:pt>
                <c:pt idx="1288">
                  <c:v>1.7888834400000002</c:v>
                </c:pt>
                <c:pt idx="1289">
                  <c:v>1.7902723200000021</c:v>
                </c:pt>
                <c:pt idx="1290">
                  <c:v>1.7916667199999969</c:v>
                </c:pt>
                <c:pt idx="1291">
                  <c:v>1.7930555999999997</c:v>
                </c:pt>
                <c:pt idx="1292">
                  <c:v>1.7944444799999999</c:v>
                </c:pt>
                <c:pt idx="1293">
                  <c:v>1.7958333599999985</c:v>
                </c:pt>
                <c:pt idx="1294">
                  <c:v>1.7972222399999991</c:v>
                </c:pt>
                <c:pt idx="1295">
                  <c:v>1.7986139999999997</c:v>
                </c:pt>
                <c:pt idx="1296">
                  <c:v>1.8000028800000001</c:v>
                </c:pt>
                <c:pt idx="1297">
                  <c:v>1.8013943999999975</c:v>
                </c:pt>
                <c:pt idx="1298">
                  <c:v>1.8027751199999997</c:v>
                </c:pt>
                <c:pt idx="1299">
                  <c:v>1.8041639999999999</c:v>
                </c:pt>
                <c:pt idx="1300">
                  <c:v>1.8055555200000022</c:v>
                </c:pt>
                <c:pt idx="1301">
                  <c:v>1.8069444000000008</c:v>
                </c:pt>
                <c:pt idx="1302">
                  <c:v>1.8083332799999978</c:v>
                </c:pt>
                <c:pt idx="1303">
                  <c:v>1.8097250399999998</c:v>
                </c:pt>
                <c:pt idx="1304">
                  <c:v>1.8111139200000022</c:v>
                </c:pt>
                <c:pt idx="1305">
                  <c:v>1.8125028000000007</c:v>
                </c:pt>
                <c:pt idx="1306">
                  <c:v>1.813891679999998</c:v>
                </c:pt>
                <c:pt idx="1307">
                  <c:v>1.8152805599999988</c:v>
                </c:pt>
                <c:pt idx="1308">
                  <c:v>1.8166694399999992</c:v>
                </c:pt>
                <c:pt idx="1309">
                  <c:v>1.8180583200000013</c:v>
                </c:pt>
                <c:pt idx="1310">
                  <c:v>1.8194471999999999</c:v>
                </c:pt>
                <c:pt idx="1311">
                  <c:v>1.8208360799999999</c:v>
                </c:pt>
                <c:pt idx="1312">
                  <c:v>1.82222784</c:v>
                </c:pt>
                <c:pt idx="1313">
                  <c:v>1.8236167199999977</c:v>
                </c:pt>
                <c:pt idx="1314">
                  <c:v>1.8250027199999979</c:v>
                </c:pt>
                <c:pt idx="1315">
                  <c:v>1.8263918399999999</c:v>
                </c:pt>
                <c:pt idx="1316">
                  <c:v>1.8277807200000007</c:v>
                </c:pt>
                <c:pt idx="1317">
                  <c:v>1.8291695999999993</c:v>
                </c:pt>
                <c:pt idx="1318">
                  <c:v>1.8305584800000001</c:v>
                </c:pt>
                <c:pt idx="1319">
                  <c:v>1.8319473599999978</c:v>
                </c:pt>
                <c:pt idx="1320">
                  <c:v>1.8333362399999977</c:v>
                </c:pt>
                <c:pt idx="1321">
                  <c:v>1.8347251199999999</c:v>
                </c:pt>
                <c:pt idx="1322">
                  <c:v>1.8361140000000002</c:v>
                </c:pt>
                <c:pt idx="1323">
                  <c:v>1.8375028800000006</c:v>
                </c:pt>
                <c:pt idx="1324">
                  <c:v>1.838891760000001</c:v>
                </c:pt>
                <c:pt idx="1325">
                  <c:v>1.8402806399999987</c:v>
                </c:pt>
                <c:pt idx="1326">
                  <c:v>1.8416724000000002</c:v>
                </c:pt>
                <c:pt idx="1327">
                  <c:v>1.8430499999999999</c:v>
                </c:pt>
                <c:pt idx="1328">
                  <c:v>1.8444417599999978</c:v>
                </c:pt>
                <c:pt idx="1329">
                  <c:v>1.845833279999997</c:v>
                </c:pt>
                <c:pt idx="1330">
                  <c:v>1.8472224000000006</c:v>
                </c:pt>
                <c:pt idx="1331">
                  <c:v>1.848611280000001</c:v>
                </c:pt>
                <c:pt idx="1332">
                  <c:v>1.8500001599999987</c:v>
                </c:pt>
                <c:pt idx="1333">
                  <c:v>1.8513916799999968</c:v>
                </c:pt>
                <c:pt idx="1334">
                  <c:v>1.8527805600000011</c:v>
                </c:pt>
                <c:pt idx="1335">
                  <c:v>1.8541612799999978</c:v>
                </c:pt>
                <c:pt idx="1336">
                  <c:v>1.8555611999999966</c:v>
                </c:pt>
                <c:pt idx="1337">
                  <c:v>1.8569500799999989</c:v>
                </c:pt>
                <c:pt idx="1338">
                  <c:v>1.8583389599999993</c:v>
                </c:pt>
                <c:pt idx="1339">
                  <c:v>1.8597278399999997</c:v>
                </c:pt>
                <c:pt idx="1340">
                  <c:v>1.8611056799999999</c:v>
                </c:pt>
                <c:pt idx="1341">
                  <c:v>1.8624945600000009</c:v>
                </c:pt>
                <c:pt idx="1342">
                  <c:v>1.8638834399999986</c:v>
                </c:pt>
                <c:pt idx="1343">
                  <c:v>1.865272319999999</c:v>
                </c:pt>
                <c:pt idx="1344">
                  <c:v>1.8666611999999994</c:v>
                </c:pt>
                <c:pt idx="1345">
                  <c:v>1.8680500800000015</c:v>
                </c:pt>
                <c:pt idx="1346">
                  <c:v>1.8694389600000001</c:v>
                </c:pt>
                <c:pt idx="1347">
                  <c:v>1.8708278400000005</c:v>
                </c:pt>
                <c:pt idx="1348">
                  <c:v>1.8722167200000026</c:v>
                </c:pt>
                <c:pt idx="1349">
                  <c:v>1.8736055999999979</c:v>
                </c:pt>
                <c:pt idx="1350">
                  <c:v>1.8749944799999978</c:v>
                </c:pt>
                <c:pt idx="1351">
                  <c:v>1.8763888800000021</c:v>
                </c:pt>
                <c:pt idx="1352">
                  <c:v>1.8777832799999992</c:v>
                </c:pt>
                <c:pt idx="1353">
                  <c:v>1.8791724000000007</c:v>
                </c:pt>
                <c:pt idx="1354">
                  <c:v>1.8805612799999998</c:v>
                </c:pt>
                <c:pt idx="1355">
                  <c:v>1.8819501599999988</c:v>
                </c:pt>
                <c:pt idx="1356">
                  <c:v>1.8833390399999992</c:v>
                </c:pt>
                <c:pt idx="1357">
                  <c:v>1.8847139999999989</c:v>
                </c:pt>
                <c:pt idx="1358">
                  <c:v>1.8861055200000012</c:v>
                </c:pt>
                <c:pt idx="1359">
                  <c:v>1.8874943999999971</c:v>
                </c:pt>
                <c:pt idx="1360">
                  <c:v>1.8888832799999999</c:v>
                </c:pt>
                <c:pt idx="1361">
                  <c:v>1.8902723999999989</c:v>
                </c:pt>
                <c:pt idx="1362">
                  <c:v>1.8916639199999992</c:v>
                </c:pt>
                <c:pt idx="1363">
                  <c:v>1.8930527999999995</c:v>
                </c:pt>
                <c:pt idx="1364">
                  <c:v>1.8944416799999999</c:v>
                </c:pt>
                <c:pt idx="1365">
                  <c:v>1.8958305600000003</c:v>
                </c:pt>
                <c:pt idx="1366">
                  <c:v>1.8972194400000006</c:v>
                </c:pt>
                <c:pt idx="1367">
                  <c:v>1.8986083200000021</c:v>
                </c:pt>
                <c:pt idx="1368">
                  <c:v>1.9000000800000001</c:v>
                </c:pt>
                <c:pt idx="1369">
                  <c:v>1.9013889600000022</c:v>
                </c:pt>
                <c:pt idx="1370">
                  <c:v>1.9027778400000024</c:v>
                </c:pt>
                <c:pt idx="1371">
                  <c:v>1.9041667200000021</c:v>
                </c:pt>
                <c:pt idx="1372">
                  <c:v>1.9055555999999987</c:v>
                </c:pt>
                <c:pt idx="1373">
                  <c:v>1.9069444799999991</c:v>
                </c:pt>
                <c:pt idx="1374">
                  <c:v>1.9083333599999994</c:v>
                </c:pt>
                <c:pt idx="1375">
                  <c:v>1.9097222399999998</c:v>
                </c:pt>
                <c:pt idx="1376">
                  <c:v>1.9111111200000019</c:v>
                </c:pt>
                <c:pt idx="1377">
                  <c:v>1.9125000000000005</c:v>
                </c:pt>
                <c:pt idx="1378">
                  <c:v>1.9138888800000009</c:v>
                </c:pt>
                <c:pt idx="1379">
                  <c:v>1.91528064</c:v>
                </c:pt>
                <c:pt idx="1380">
                  <c:v>1.9166695200000001</c:v>
                </c:pt>
                <c:pt idx="1381">
                  <c:v>1.9180584000000027</c:v>
                </c:pt>
                <c:pt idx="1382">
                  <c:v>1.9194501600000011</c:v>
                </c:pt>
                <c:pt idx="1383">
                  <c:v>1.9208390399999997</c:v>
                </c:pt>
                <c:pt idx="1384">
                  <c:v>1.9222279200000025</c:v>
                </c:pt>
                <c:pt idx="1385">
                  <c:v>1.9236168000000005</c:v>
                </c:pt>
                <c:pt idx="1386">
                  <c:v>1.9250027999999997</c:v>
                </c:pt>
                <c:pt idx="1387">
                  <c:v>1.9263945599999979</c:v>
                </c:pt>
                <c:pt idx="1388">
                  <c:v>1.9277834399999989</c:v>
                </c:pt>
                <c:pt idx="1389">
                  <c:v>1.9291723199999993</c:v>
                </c:pt>
                <c:pt idx="1390">
                  <c:v>1.9305611999999996</c:v>
                </c:pt>
                <c:pt idx="1391">
                  <c:v>1.93195008</c:v>
                </c:pt>
                <c:pt idx="1392">
                  <c:v>1.9333389600000022</c:v>
                </c:pt>
                <c:pt idx="1393">
                  <c:v>1.9347278400000021</c:v>
                </c:pt>
                <c:pt idx="1394">
                  <c:v>1.9361167200000031</c:v>
                </c:pt>
                <c:pt idx="1395">
                  <c:v>1.9375055999999988</c:v>
                </c:pt>
                <c:pt idx="1396">
                  <c:v>1.9388944799999992</c:v>
                </c:pt>
                <c:pt idx="1397">
                  <c:v>1.9402833600000013</c:v>
                </c:pt>
                <c:pt idx="1398">
                  <c:v>1.9416722399999999</c:v>
                </c:pt>
                <c:pt idx="1399">
                  <c:v>1.9430611200000003</c:v>
                </c:pt>
                <c:pt idx="1400">
                  <c:v>1.9444500000000027</c:v>
                </c:pt>
                <c:pt idx="1401">
                  <c:v>1.9458278399999989</c:v>
                </c:pt>
                <c:pt idx="1402">
                  <c:v>1.9472251199999988</c:v>
                </c:pt>
                <c:pt idx="1403">
                  <c:v>1.9486140000000001</c:v>
                </c:pt>
                <c:pt idx="1404">
                  <c:v>1.9500028800000015</c:v>
                </c:pt>
                <c:pt idx="1405">
                  <c:v>1.9513917599999981</c:v>
                </c:pt>
                <c:pt idx="1406">
                  <c:v>1.9527806400000003</c:v>
                </c:pt>
                <c:pt idx="1407">
                  <c:v>1.9541695200000027</c:v>
                </c:pt>
                <c:pt idx="1408">
                  <c:v>1.9555584000000021</c:v>
                </c:pt>
                <c:pt idx="1409">
                  <c:v>1.9569472799999987</c:v>
                </c:pt>
                <c:pt idx="1410">
                  <c:v>1.9583390400000003</c:v>
                </c:pt>
                <c:pt idx="1411">
                  <c:v>1.9597279200000024</c:v>
                </c:pt>
                <c:pt idx="1412">
                  <c:v>1.9611168000000021</c:v>
                </c:pt>
                <c:pt idx="1413">
                  <c:v>1.9624972799999991</c:v>
                </c:pt>
                <c:pt idx="1414">
                  <c:v>1.9638916799999986</c:v>
                </c:pt>
                <c:pt idx="1415">
                  <c:v>1.9652805600000038</c:v>
                </c:pt>
                <c:pt idx="1416">
                  <c:v>1.9666723200000018</c:v>
                </c:pt>
                <c:pt idx="1417">
                  <c:v>1.9680583200000012</c:v>
                </c:pt>
                <c:pt idx="1418">
                  <c:v>1.9694445599999995</c:v>
                </c:pt>
                <c:pt idx="1419">
                  <c:v>1.9708279199999987</c:v>
                </c:pt>
                <c:pt idx="1420">
                  <c:v>1.9722167999999991</c:v>
                </c:pt>
                <c:pt idx="1421">
                  <c:v>1.9736083199999994</c:v>
                </c:pt>
                <c:pt idx="1422">
                  <c:v>1.9749972</c:v>
                </c:pt>
                <c:pt idx="1423">
                  <c:v>1.9763860800000019</c:v>
                </c:pt>
                <c:pt idx="1424">
                  <c:v>1.9777749600000005</c:v>
                </c:pt>
                <c:pt idx="1425">
                  <c:v>1.9791638400000009</c:v>
                </c:pt>
                <c:pt idx="1426">
                  <c:v>1.9805556000000015</c:v>
                </c:pt>
                <c:pt idx="1427">
                  <c:v>1.9819444799999999</c:v>
                </c:pt>
                <c:pt idx="1428">
                  <c:v>1.9833333600000005</c:v>
                </c:pt>
                <c:pt idx="1429">
                  <c:v>1.9847222400000009</c:v>
                </c:pt>
                <c:pt idx="1430">
                  <c:v>1.9861056000000001</c:v>
                </c:pt>
                <c:pt idx="1431">
                  <c:v>1.9874944799999998</c:v>
                </c:pt>
                <c:pt idx="1432">
                  <c:v>1.9888833600000029</c:v>
                </c:pt>
                <c:pt idx="1433">
                  <c:v>1.9902722400000001</c:v>
                </c:pt>
                <c:pt idx="1434">
                  <c:v>1.991661119999999</c:v>
                </c:pt>
                <c:pt idx="1435">
                  <c:v>1.9930499999999993</c:v>
                </c:pt>
                <c:pt idx="1436">
                  <c:v>1.9944388800000001</c:v>
                </c:pt>
                <c:pt idx="1437">
                  <c:v>1.9958306399999979</c:v>
                </c:pt>
                <c:pt idx="1438">
                  <c:v>1.9972195199999989</c:v>
                </c:pt>
                <c:pt idx="1439">
                  <c:v>1.9986083999999993</c:v>
                </c:pt>
                <c:pt idx="1440">
                  <c:v>1.9999972799999997</c:v>
                </c:pt>
                <c:pt idx="1441">
                  <c:v>2.00138616</c:v>
                </c:pt>
                <c:pt idx="1442">
                  <c:v>2.0027750400000004</c:v>
                </c:pt>
                <c:pt idx="1443">
                  <c:v>2.0041667999999992</c:v>
                </c:pt>
                <c:pt idx="1444">
                  <c:v>2.0055556799999987</c:v>
                </c:pt>
                <c:pt idx="1445">
                  <c:v>2.00694456</c:v>
                </c:pt>
                <c:pt idx="1446">
                  <c:v>2.0083360800000012</c:v>
                </c:pt>
                <c:pt idx="1447">
                  <c:v>2.0097249600000011</c:v>
                </c:pt>
                <c:pt idx="1448">
                  <c:v>2.011113840000001</c:v>
                </c:pt>
                <c:pt idx="1449">
                  <c:v>2.0125027199999987</c:v>
                </c:pt>
                <c:pt idx="1450">
                  <c:v>2.0138918400000012</c:v>
                </c:pt>
                <c:pt idx="1451">
                  <c:v>2.0152807200000007</c:v>
                </c:pt>
                <c:pt idx="1452">
                  <c:v>2.0166695999999966</c:v>
                </c:pt>
                <c:pt idx="1453">
                  <c:v>2.0180584799999952</c:v>
                </c:pt>
                <c:pt idx="1454">
                  <c:v>2.0194473599999987</c:v>
                </c:pt>
                <c:pt idx="1455">
                  <c:v>2.0208362399999995</c:v>
                </c:pt>
                <c:pt idx="1456">
                  <c:v>2.0222277600000012</c:v>
                </c:pt>
                <c:pt idx="1457">
                  <c:v>2.0236166400000002</c:v>
                </c:pt>
                <c:pt idx="1458">
                  <c:v>2.024994480000001</c:v>
                </c:pt>
                <c:pt idx="1459">
                  <c:v>2.0263862399999999</c:v>
                </c:pt>
                <c:pt idx="1460">
                  <c:v>2.0277777600000055</c:v>
                </c:pt>
                <c:pt idx="1461">
                  <c:v>2.0291666400000006</c:v>
                </c:pt>
                <c:pt idx="1462">
                  <c:v>2.0305555199999987</c:v>
                </c:pt>
                <c:pt idx="1463">
                  <c:v>2.0319443999999987</c:v>
                </c:pt>
                <c:pt idx="1464">
                  <c:v>2.0333332800000012</c:v>
                </c:pt>
                <c:pt idx="1465">
                  <c:v>2.0347223999999997</c:v>
                </c:pt>
                <c:pt idx="1466">
                  <c:v>2.0361139199999987</c:v>
                </c:pt>
                <c:pt idx="1467">
                  <c:v>2.037494399999999</c:v>
                </c:pt>
                <c:pt idx="1468">
                  <c:v>2.0388832799999994</c:v>
                </c:pt>
                <c:pt idx="1469">
                  <c:v>2.0402723999999997</c:v>
                </c:pt>
                <c:pt idx="1470">
                  <c:v>2.0416723199999987</c:v>
                </c:pt>
                <c:pt idx="1471">
                  <c:v>2.0430611999999986</c:v>
                </c:pt>
                <c:pt idx="1472">
                  <c:v>2.0444500799999989</c:v>
                </c:pt>
                <c:pt idx="1473">
                  <c:v>2.0458389599999993</c:v>
                </c:pt>
                <c:pt idx="1474">
                  <c:v>2.0472168000000002</c:v>
                </c:pt>
                <c:pt idx="1475">
                  <c:v>2.0486056799999997</c:v>
                </c:pt>
                <c:pt idx="1476">
                  <c:v>2.0499945600000049</c:v>
                </c:pt>
                <c:pt idx="1477">
                  <c:v>2.0513834399999977</c:v>
                </c:pt>
                <c:pt idx="1478">
                  <c:v>2.0527723199999977</c:v>
                </c:pt>
                <c:pt idx="1479">
                  <c:v>2.0541611999999994</c:v>
                </c:pt>
                <c:pt idx="1480">
                  <c:v>2.0555527199999997</c:v>
                </c:pt>
                <c:pt idx="1481">
                  <c:v>2.0569418399999977</c:v>
                </c:pt>
                <c:pt idx="1482">
                  <c:v>2.0583307200000012</c:v>
                </c:pt>
                <c:pt idx="1483">
                  <c:v>2.0597195999999993</c:v>
                </c:pt>
                <c:pt idx="1484">
                  <c:v>2.0611084799999997</c:v>
                </c:pt>
                <c:pt idx="1485">
                  <c:v>2.0624973600000001</c:v>
                </c:pt>
                <c:pt idx="1486">
                  <c:v>2.063886240000004</c:v>
                </c:pt>
                <c:pt idx="1487">
                  <c:v>2.0652751199999977</c:v>
                </c:pt>
                <c:pt idx="1488">
                  <c:v>2.0666639999999967</c:v>
                </c:pt>
                <c:pt idx="1489">
                  <c:v>2.0680528799999989</c:v>
                </c:pt>
                <c:pt idx="1490">
                  <c:v>2.0694443999999987</c:v>
                </c:pt>
                <c:pt idx="1491">
                  <c:v>2.0708306399999987</c:v>
                </c:pt>
                <c:pt idx="1492">
                  <c:v>2.0722250399999975</c:v>
                </c:pt>
                <c:pt idx="1493">
                  <c:v>2.0736139199999988</c:v>
                </c:pt>
                <c:pt idx="1494">
                  <c:v>2.0750001599999988</c:v>
                </c:pt>
                <c:pt idx="1495">
                  <c:v>2.0763916799999995</c:v>
                </c:pt>
                <c:pt idx="1496">
                  <c:v>2.0777805600000012</c:v>
                </c:pt>
                <c:pt idx="1497">
                  <c:v>2.0791694400000003</c:v>
                </c:pt>
                <c:pt idx="1498">
                  <c:v>2.0805583199999997</c:v>
                </c:pt>
                <c:pt idx="1499">
                  <c:v>2.0819445600000011</c:v>
                </c:pt>
                <c:pt idx="1500">
                  <c:v>2.0833334399999992</c:v>
                </c:pt>
                <c:pt idx="1501">
                  <c:v>2.0847223199999991</c:v>
                </c:pt>
                <c:pt idx="1502">
                  <c:v>2.0861138399999994</c:v>
                </c:pt>
                <c:pt idx="1503">
                  <c:v>2.0875027200000011</c:v>
                </c:pt>
                <c:pt idx="1504">
                  <c:v>2.0888918399999992</c:v>
                </c:pt>
                <c:pt idx="1505">
                  <c:v>2.0902807199999991</c:v>
                </c:pt>
                <c:pt idx="1506">
                  <c:v>2.0916722399999967</c:v>
                </c:pt>
                <c:pt idx="1507">
                  <c:v>2.0930611199999998</c:v>
                </c:pt>
                <c:pt idx="1508">
                  <c:v>2.0944418399999987</c:v>
                </c:pt>
                <c:pt idx="1509">
                  <c:v>2.0958307199999995</c:v>
                </c:pt>
                <c:pt idx="1510">
                  <c:v>2.0972195999999999</c:v>
                </c:pt>
                <c:pt idx="1511">
                  <c:v>2.0986084799999967</c:v>
                </c:pt>
                <c:pt idx="1512">
                  <c:v>2.0999973600000006</c:v>
                </c:pt>
                <c:pt idx="1513">
                  <c:v>2.101386240000005</c:v>
                </c:pt>
                <c:pt idx="1514">
                  <c:v>2.1027751199999987</c:v>
                </c:pt>
                <c:pt idx="1515">
                  <c:v>2.104163999999999</c:v>
                </c:pt>
                <c:pt idx="1516">
                  <c:v>2.1055528799999994</c:v>
                </c:pt>
                <c:pt idx="1517">
                  <c:v>2.1069417600000002</c:v>
                </c:pt>
                <c:pt idx="1518">
                  <c:v>2.1083306400000046</c:v>
                </c:pt>
                <c:pt idx="1519">
                  <c:v>2.1097195200000005</c:v>
                </c:pt>
                <c:pt idx="1520">
                  <c:v>2.1111083999999987</c:v>
                </c:pt>
                <c:pt idx="1521">
                  <c:v>2.1124972799999986</c:v>
                </c:pt>
                <c:pt idx="1522">
                  <c:v>2.113886159999999</c:v>
                </c:pt>
                <c:pt idx="1523">
                  <c:v>2.1152750399999967</c:v>
                </c:pt>
                <c:pt idx="1524">
                  <c:v>2.1166667999999977</c:v>
                </c:pt>
                <c:pt idx="1525">
                  <c:v>2.1180556799999977</c:v>
                </c:pt>
                <c:pt idx="1526">
                  <c:v>2.1194445599999989</c:v>
                </c:pt>
                <c:pt idx="1527">
                  <c:v>2.1208334399999993</c:v>
                </c:pt>
                <c:pt idx="1528">
                  <c:v>2.1222223199999997</c:v>
                </c:pt>
                <c:pt idx="1529">
                  <c:v>2.123611200000004</c:v>
                </c:pt>
                <c:pt idx="1530">
                  <c:v>2.1250027200000003</c:v>
                </c:pt>
                <c:pt idx="1531">
                  <c:v>2.1263918400000033</c:v>
                </c:pt>
                <c:pt idx="1532">
                  <c:v>2.1277807200000036</c:v>
                </c:pt>
                <c:pt idx="1533">
                  <c:v>2.1291638400000039</c:v>
                </c:pt>
                <c:pt idx="1534">
                  <c:v>2.1305555999999988</c:v>
                </c:pt>
                <c:pt idx="1535">
                  <c:v>2.1319473600000007</c:v>
                </c:pt>
                <c:pt idx="1536">
                  <c:v>2.1333362400000069</c:v>
                </c:pt>
                <c:pt idx="1537">
                  <c:v>2.1347251199999988</c:v>
                </c:pt>
                <c:pt idx="1538">
                  <c:v>2.1361139999999987</c:v>
                </c:pt>
                <c:pt idx="1539">
                  <c:v>2.1375055199999995</c:v>
                </c:pt>
                <c:pt idx="1540">
                  <c:v>2.1388943999999999</c:v>
                </c:pt>
                <c:pt idx="1541">
                  <c:v>2.1402722400000012</c:v>
                </c:pt>
                <c:pt idx="1542">
                  <c:v>2.1416611199999998</c:v>
                </c:pt>
                <c:pt idx="1543">
                  <c:v>2.1430499999999988</c:v>
                </c:pt>
                <c:pt idx="1544">
                  <c:v>2.1444388799999992</c:v>
                </c:pt>
                <c:pt idx="1545">
                  <c:v>2.1458277600000031</c:v>
                </c:pt>
                <c:pt idx="1546">
                  <c:v>2.1472166399999999</c:v>
                </c:pt>
                <c:pt idx="1547">
                  <c:v>2.1486055200000003</c:v>
                </c:pt>
                <c:pt idx="1548">
                  <c:v>2.1499944000000006</c:v>
                </c:pt>
                <c:pt idx="1549">
                  <c:v>2.1513861599999995</c:v>
                </c:pt>
                <c:pt idx="1550">
                  <c:v>2.1527750399999968</c:v>
                </c:pt>
                <c:pt idx="1551">
                  <c:v>2.1541639199999998</c:v>
                </c:pt>
                <c:pt idx="1552">
                  <c:v>2.1555527999999997</c:v>
                </c:pt>
                <c:pt idx="1553">
                  <c:v>2.1569416799999988</c:v>
                </c:pt>
                <c:pt idx="1554">
                  <c:v>2.1583334399999998</c:v>
                </c:pt>
                <c:pt idx="1555">
                  <c:v>2.1597223199999998</c:v>
                </c:pt>
                <c:pt idx="1556">
                  <c:v>2.161111200000005</c:v>
                </c:pt>
                <c:pt idx="1557">
                  <c:v>2.1625027200000009</c:v>
                </c:pt>
                <c:pt idx="1558">
                  <c:v>2.1638944800000002</c:v>
                </c:pt>
                <c:pt idx="1559">
                  <c:v>2.1652833600000001</c:v>
                </c:pt>
                <c:pt idx="1560">
                  <c:v>2.166661200000001</c:v>
                </c:pt>
                <c:pt idx="1561">
                  <c:v>2.1680500799999991</c:v>
                </c:pt>
                <c:pt idx="1562">
                  <c:v>2.169438959999999</c:v>
                </c:pt>
                <c:pt idx="1563">
                  <c:v>2.1708307200000005</c:v>
                </c:pt>
                <c:pt idx="1564">
                  <c:v>2.1722195999999987</c:v>
                </c:pt>
                <c:pt idx="1565">
                  <c:v>2.1736084799999977</c:v>
                </c:pt>
                <c:pt idx="1566">
                  <c:v>2.1749973600000012</c:v>
                </c:pt>
                <c:pt idx="1567">
                  <c:v>2.1763862399999994</c:v>
                </c:pt>
                <c:pt idx="1568">
                  <c:v>2.1777777600000046</c:v>
                </c:pt>
                <c:pt idx="1569">
                  <c:v>2.17916664</c:v>
                </c:pt>
                <c:pt idx="1570">
                  <c:v>2.1805555200000004</c:v>
                </c:pt>
                <c:pt idx="1571">
                  <c:v>2.1819472800000002</c:v>
                </c:pt>
                <c:pt idx="1572">
                  <c:v>2.1833361600000036</c:v>
                </c:pt>
                <c:pt idx="1573">
                  <c:v>2.184725040000004</c:v>
                </c:pt>
                <c:pt idx="1574">
                  <c:v>2.1861139200000004</c:v>
                </c:pt>
                <c:pt idx="1575">
                  <c:v>2.1875028000000012</c:v>
                </c:pt>
                <c:pt idx="1576">
                  <c:v>2.1888916800000011</c:v>
                </c:pt>
                <c:pt idx="1577">
                  <c:v>2.1902805600000002</c:v>
                </c:pt>
                <c:pt idx="1578">
                  <c:v>2.1916694399999948</c:v>
                </c:pt>
                <c:pt idx="1579">
                  <c:v>2.1930583199999987</c:v>
                </c:pt>
                <c:pt idx="1580">
                  <c:v>2.1944471999999977</c:v>
                </c:pt>
                <c:pt idx="1581">
                  <c:v>2.1958389599999988</c:v>
                </c:pt>
                <c:pt idx="1582">
                  <c:v>2.1972278399999992</c:v>
                </c:pt>
                <c:pt idx="1583">
                  <c:v>2.1986167199999995</c:v>
                </c:pt>
                <c:pt idx="1584">
                  <c:v>2.2000055999999999</c:v>
                </c:pt>
                <c:pt idx="1585">
                  <c:v>2.2013944800000012</c:v>
                </c:pt>
                <c:pt idx="1586">
                  <c:v>2.2027723200000007</c:v>
                </c:pt>
                <c:pt idx="1587">
                  <c:v>2.2041667200000012</c:v>
                </c:pt>
                <c:pt idx="1588">
                  <c:v>2.2055556000000003</c:v>
                </c:pt>
                <c:pt idx="1589">
                  <c:v>2.2069444800000007</c:v>
                </c:pt>
                <c:pt idx="1590">
                  <c:v>2.2083333600000055</c:v>
                </c:pt>
                <c:pt idx="1591">
                  <c:v>2.2097222399999992</c:v>
                </c:pt>
                <c:pt idx="1592">
                  <c:v>2.2111140000000002</c:v>
                </c:pt>
                <c:pt idx="1593">
                  <c:v>2.2125055199999997</c:v>
                </c:pt>
                <c:pt idx="1594">
                  <c:v>2.2138944000000009</c:v>
                </c:pt>
                <c:pt idx="1595">
                  <c:v>2.2152722399999987</c:v>
                </c:pt>
                <c:pt idx="1596">
                  <c:v>2.2166639999999971</c:v>
                </c:pt>
                <c:pt idx="1597">
                  <c:v>2.2180499999999967</c:v>
                </c:pt>
                <c:pt idx="1598">
                  <c:v>2.2194388799999998</c:v>
                </c:pt>
                <c:pt idx="1599">
                  <c:v>2.220827760000005</c:v>
                </c:pt>
                <c:pt idx="1600">
                  <c:v>2.2222195199999994</c:v>
                </c:pt>
                <c:pt idx="1601">
                  <c:v>2.2236083999999998</c:v>
                </c:pt>
                <c:pt idx="1602">
                  <c:v>2.2249944000000026</c:v>
                </c:pt>
                <c:pt idx="1603">
                  <c:v>2.2263832800000012</c:v>
                </c:pt>
                <c:pt idx="1604">
                  <c:v>2.227772400000001</c:v>
                </c:pt>
                <c:pt idx="1605">
                  <c:v>2.2291612800000027</c:v>
                </c:pt>
                <c:pt idx="1606">
                  <c:v>2.2305501599999991</c:v>
                </c:pt>
                <c:pt idx="1607">
                  <c:v>2.2319390399999994</c:v>
                </c:pt>
                <c:pt idx="1608">
                  <c:v>2.2333279200000002</c:v>
                </c:pt>
                <c:pt idx="1609">
                  <c:v>2.2347194400000001</c:v>
                </c:pt>
                <c:pt idx="1610">
                  <c:v>2.2361083199999987</c:v>
                </c:pt>
                <c:pt idx="1611">
                  <c:v>2.2374972000000044</c:v>
                </c:pt>
                <c:pt idx="1612">
                  <c:v>2.2388860799999986</c:v>
                </c:pt>
                <c:pt idx="1613">
                  <c:v>2.2402807200000012</c:v>
                </c:pt>
                <c:pt idx="1614">
                  <c:v>2.2416722399999989</c:v>
                </c:pt>
                <c:pt idx="1615">
                  <c:v>2.2430611199999992</c:v>
                </c:pt>
                <c:pt idx="1616">
                  <c:v>2.2444389600000001</c:v>
                </c:pt>
                <c:pt idx="1617">
                  <c:v>2.2458307200000012</c:v>
                </c:pt>
                <c:pt idx="1618">
                  <c:v>2.2472196000000002</c:v>
                </c:pt>
                <c:pt idx="1619">
                  <c:v>2.2486084799999997</c:v>
                </c:pt>
                <c:pt idx="1620">
                  <c:v>2.2499973600000041</c:v>
                </c:pt>
                <c:pt idx="1621">
                  <c:v>2.2513888800000004</c:v>
                </c:pt>
                <c:pt idx="1622">
                  <c:v>2.2527777600000012</c:v>
                </c:pt>
                <c:pt idx="1623">
                  <c:v>2.2541666400000011</c:v>
                </c:pt>
                <c:pt idx="1624">
                  <c:v>2.2555555199999988</c:v>
                </c:pt>
                <c:pt idx="1625">
                  <c:v>2.2569443999999987</c:v>
                </c:pt>
                <c:pt idx="1626">
                  <c:v>2.2583332800000036</c:v>
                </c:pt>
                <c:pt idx="1627">
                  <c:v>2.2597223999999985</c:v>
                </c:pt>
                <c:pt idx="1628">
                  <c:v>2.2611084000000004</c:v>
                </c:pt>
                <c:pt idx="1629">
                  <c:v>2.2624972800000012</c:v>
                </c:pt>
                <c:pt idx="1630">
                  <c:v>2.2638861600000011</c:v>
                </c:pt>
                <c:pt idx="1631">
                  <c:v>2.2652779199999999</c:v>
                </c:pt>
                <c:pt idx="1632">
                  <c:v>2.2666668000000003</c:v>
                </c:pt>
                <c:pt idx="1633">
                  <c:v>2.2680583199999997</c:v>
                </c:pt>
                <c:pt idx="1634">
                  <c:v>2.269447200000001</c:v>
                </c:pt>
                <c:pt idx="1635">
                  <c:v>2.2708389599999999</c:v>
                </c:pt>
                <c:pt idx="1636">
                  <c:v>2.2722278400000002</c:v>
                </c:pt>
                <c:pt idx="1637">
                  <c:v>2.2736167200000006</c:v>
                </c:pt>
                <c:pt idx="1638">
                  <c:v>2.2749971999999992</c:v>
                </c:pt>
                <c:pt idx="1639">
                  <c:v>2.2763860799999991</c:v>
                </c:pt>
                <c:pt idx="1640">
                  <c:v>2.277777840000005</c:v>
                </c:pt>
                <c:pt idx="1641">
                  <c:v>2.279166720000001</c:v>
                </c:pt>
                <c:pt idx="1642">
                  <c:v>2.2805555999999991</c:v>
                </c:pt>
                <c:pt idx="1643">
                  <c:v>2.2819444799999991</c:v>
                </c:pt>
                <c:pt idx="1644">
                  <c:v>2.283336240000009</c:v>
                </c:pt>
                <c:pt idx="1645">
                  <c:v>2.2847277600000089</c:v>
                </c:pt>
                <c:pt idx="1646">
                  <c:v>2.2861166399999986</c:v>
                </c:pt>
                <c:pt idx="1647">
                  <c:v>2.2875055200000012</c:v>
                </c:pt>
                <c:pt idx="1648">
                  <c:v>2.2888944000000002</c:v>
                </c:pt>
                <c:pt idx="1649">
                  <c:v>2.2902806399999998</c:v>
                </c:pt>
                <c:pt idx="1650">
                  <c:v>2.2916695199999997</c:v>
                </c:pt>
                <c:pt idx="1651">
                  <c:v>2.2930612800000012</c:v>
                </c:pt>
                <c:pt idx="1652">
                  <c:v>2.2944501599999994</c:v>
                </c:pt>
                <c:pt idx="1653">
                  <c:v>2.2958390399999997</c:v>
                </c:pt>
                <c:pt idx="1654">
                  <c:v>2.2972279200000001</c:v>
                </c:pt>
                <c:pt idx="1655">
                  <c:v>2.2986168000000005</c:v>
                </c:pt>
                <c:pt idx="1656">
                  <c:v>2.3000027999999997</c:v>
                </c:pt>
                <c:pt idx="1657">
                  <c:v>2.3013945600000012</c:v>
                </c:pt>
                <c:pt idx="1658">
                  <c:v>2.3027834399999967</c:v>
                </c:pt>
                <c:pt idx="1659">
                  <c:v>2.3041723199999993</c:v>
                </c:pt>
                <c:pt idx="1660">
                  <c:v>2.3055611999999988</c:v>
                </c:pt>
                <c:pt idx="1661">
                  <c:v>2.3069500799999987</c:v>
                </c:pt>
                <c:pt idx="1662">
                  <c:v>2.3083389600000004</c:v>
                </c:pt>
                <c:pt idx="1663">
                  <c:v>2.3097167999999986</c:v>
                </c:pt>
                <c:pt idx="1664">
                  <c:v>2.3111056799999967</c:v>
                </c:pt>
                <c:pt idx="1665">
                  <c:v>2.3125055999999953</c:v>
                </c:pt>
                <c:pt idx="1666">
                  <c:v>2.3138944799999988</c:v>
                </c:pt>
                <c:pt idx="1667">
                  <c:v>2.3152723199999956</c:v>
                </c:pt>
                <c:pt idx="1668">
                  <c:v>2.316663839999995</c:v>
                </c:pt>
                <c:pt idx="1669">
                  <c:v>2.3180555999999952</c:v>
                </c:pt>
                <c:pt idx="1670">
                  <c:v>2.3194473599999972</c:v>
                </c:pt>
                <c:pt idx="1671">
                  <c:v>2.3208362400000011</c:v>
                </c:pt>
                <c:pt idx="1672">
                  <c:v>2.3222251199999953</c:v>
                </c:pt>
                <c:pt idx="1673">
                  <c:v>2.3236139999999987</c:v>
                </c:pt>
                <c:pt idx="1674">
                  <c:v>2.3249999999999997</c:v>
                </c:pt>
                <c:pt idx="1675">
                  <c:v>2.3263917600000035</c:v>
                </c:pt>
                <c:pt idx="1676">
                  <c:v>2.3277806400000012</c:v>
                </c:pt>
                <c:pt idx="1677">
                  <c:v>2.3291695200000007</c:v>
                </c:pt>
                <c:pt idx="1678">
                  <c:v>2.3305583999999966</c:v>
                </c:pt>
                <c:pt idx="1679">
                  <c:v>2.3319472799999987</c:v>
                </c:pt>
                <c:pt idx="1680">
                  <c:v>2.3333361599999991</c:v>
                </c:pt>
                <c:pt idx="1681">
                  <c:v>2.3347250399999977</c:v>
                </c:pt>
                <c:pt idx="1682">
                  <c:v>2.3361139199999967</c:v>
                </c:pt>
                <c:pt idx="1683">
                  <c:v>2.3375056799999987</c:v>
                </c:pt>
                <c:pt idx="1684">
                  <c:v>2.3388945599999991</c:v>
                </c:pt>
                <c:pt idx="1685">
                  <c:v>2.3402723999999977</c:v>
                </c:pt>
                <c:pt idx="1686">
                  <c:v>2.3416639199999967</c:v>
                </c:pt>
                <c:pt idx="1687">
                  <c:v>2.3430556799999978</c:v>
                </c:pt>
                <c:pt idx="1688">
                  <c:v>2.3444445599999995</c:v>
                </c:pt>
                <c:pt idx="1689">
                  <c:v>2.3458389599999987</c:v>
                </c:pt>
                <c:pt idx="1690">
                  <c:v>2.3472167999999991</c:v>
                </c:pt>
                <c:pt idx="1691">
                  <c:v>2.3486056799999977</c:v>
                </c:pt>
                <c:pt idx="1692">
                  <c:v>2.3499971999999998</c:v>
                </c:pt>
                <c:pt idx="1693">
                  <c:v>2.3513860799999997</c:v>
                </c:pt>
                <c:pt idx="1694">
                  <c:v>2.3527749599999987</c:v>
                </c:pt>
                <c:pt idx="1695">
                  <c:v>2.3541638400000009</c:v>
                </c:pt>
                <c:pt idx="1696">
                  <c:v>2.3555527199999977</c:v>
                </c:pt>
                <c:pt idx="1697">
                  <c:v>2.3569418399999966</c:v>
                </c:pt>
                <c:pt idx="1698">
                  <c:v>2.3583333600000005</c:v>
                </c:pt>
                <c:pt idx="1699">
                  <c:v>2.3597222400000009</c:v>
                </c:pt>
                <c:pt idx="1700">
                  <c:v>2.3611111199999986</c:v>
                </c:pt>
                <c:pt idx="1701">
                  <c:v>2.3624999999999967</c:v>
                </c:pt>
                <c:pt idx="1702">
                  <c:v>2.3638888799999993</c:v>
                </c:pt>
                <c:pt idx="1703">
                  <c:v>2.3652777600000001</c:v>
                </c:pt>
                <c:pt idx="1704">
                  <c:v>2.366666639999996</c:v>
                </c:pt>
                <c:pt idx="1705">
                  <c:v>2.3680555199999977</c:v>
                </c:pt>
                <c:pt idx="1706">
                  <c:v>2.3694443999999977</c:v>
                </c:pt>
                <c:pt idx="1707">
                  <c:v>2.3708332799999985</c:v>
                </c:pt>
                <c:pt idx="1708">
                  <c:v>2.3722223999999956</c:v>
                </c:pt>
                <c:pt idx="1709">
                  <c:v>2.3736112800000004</c:v>
                </c:pt>
                <c:pt idx="1710">
                  <c:v>2.3750001599999977</c:v>
                </c:pt>
                <c:pt idx="1711">
                  <c:v>2.3763890399999967</c:v>
                </c:pt>
                <c:pt idx="1712">
                  <c:v>2.3777805600000002</c:v>
                </c:pt>
                <c:pt idx="1713">
                  <c:v>2.3791694399999948</c:v>
                </c:pt>
                <c:pt idx="1714">
                  <c:v>2.3805583199999987</c:v>
                </c:pt>
                <c:pt idx="1715">
                  <c:v>2.3819471999999977</c:v>
                </c:pt>
                <c:pt idx="1716">
                  <c:v>2.3833360800000012</c:v>
                </c:pt>
                <c:pt idx="1717">
                  <c:v>2.3847249600000011</c:v>
                </c:pt>
                <c:pt idx="1718">
                  <c:v>2.386113840000001</c:v>
                </c:pt>
                <c:pt idx="1719">
                  <c:v>2.3875027199999992</c:v>
                </c:pt>
                <c:pt idx="1720">
                  <c:v>2.3888944800000003</c:v>
                </c:pt>
                <c:pt idx="1721">
                  <c:v>2.3902833599999997</c:v>
                </c:pt>
                <c:pt idx="1722">
                  <c:v>2.391672239999997</c:v>
                </c:pt>
                <c:pt idx="1723">
                  <c:v>2.3930472000000007</c:v>
                </c:pt>
                <c:pt idx="1724">
                  <c:v>2.3944499999999938</c:v>
                </c:pt>
                <c:pt idx="1725">
                  <c:v>2.3958388799999977</c:v>
                </c:pt>
                <c:pt idx="1726">
                  <c:v>2.3972138399999987</c:v>
                </c:pt>
                <c:pt idx="1727">
                  <c:v>2.3986027199999977</c:v>
                </c:pt>
                <c:pt idx="1728">
                  <c:v>2.3999918400000011</c:v>
                </c:pt>
                <c:pt idx="1729">
                  <c:v>2.4013807199999992</c:v>
                </c:pt>
                <c:pt idx="1730">
                  <c:v>2.4027695999999987</c:v>
                </c:pt>
                <c:pt idx="1731">
                  <c:v>2.4041640000000006</c:v>
                </c:pt>
                <c:pt idx="1732">
                  <c:v>2.4055555199999987</c:v>
                </c:pt>
                <c:pt idx="1733">
                  <c:v>2.4069443999999987</c:v>
                </c:pt>
                <c:pt idx="1734">
                  <c:v>2.4083332800000012</c:v>
                </c:pt>
                <c:pt idx="1735">
                  <c:v>2.4097195199999994</c:v>
                </c:pt>
                <c:pt idx="1736">
                  <c:v>2.411111280000001</c:v>
                </c:pt>
                <c:pt idx="1737">
                  <c:v>2.4125027999999977</c:v>
                </c:pt>
                <c:pt idx="1738">
                  <c:v>2.413891679999999</c:v>
                </c:pt>
                <c:pt idx="1739">
                  <c:v>2.4152805599999994</c:v>
                </c:pt>
                <c:pt idx="1740">
                  <c:v>2.4166723199999955</c:v>
                </c:pt>
                <c:pt idx="1741">
                  <c:v>2.4180611999999977</c:v>
                </c:pt>
                <c:pt idx="1742">
                  <c:v>2.4194500799999967</c:v>
                </c:pt>
                <c:pt idx="1743">
                  <c:v>2.4208389599999993</c:v>
                </c:pt>
                <c:pt idx="1744">
                  <c:v>2.4222278399999997</c:v>
                </c:pt>
                <c:pt idx="1745">
                  <c:v>2.4236167200000001</c:v>
                </c:pt>
                <c:pt idx="1746">
                  <c:v>2.4250055999999987</c:v>
                </c:pt>
                <c:pt idx="1747">
                  <c:v>2.4263834399999977</c:v>
                </c:pt>
                <c:pt idx="1748">
                  <c:v>2.4277833600000012</c:v>
                </c:pt>
                <c:pt idx="1749">
                  <c:v>2.4291611999999994</c:v>
                </c:pt>
                <c:pt idx="1750">
                  <c:v>2.4305500799999997</c:v>
                </c:pt>
                <c:pt idx="1751">
                  <c:v>2.4319418399999977</c:v>
                </c:pt>
                <c:pt idx="1752">
                  <c:v>2.4333307200000012</c:v>
                </c:pt>
                <c:pt idx="1753">
                  <c:v>2.4347195999999993</c:v>
                </c:pt>
                <c:pt idx="1754">
                  <c:v>2.4361084799999957</c:v>
                </c:pt>
                <c:pt idx="1755">
                  <c:v>2.4374973600000001</c:v>
                </c:pt>
                <c:pt idx="1756">
                  <c:v>2.4388862400000004</c:v>
                </c:pt>
                <c:pt idx="1757">
                  <c:v>2.4402751199999977</c:v>
                </c:pt>
                <c:pt idx="1758">
                  <c:v>2.4416639999999967</c:v>
                </c:pt>
                <c:pt idx="1759">
                  <c:v>2.4430528799999989</c:v>
                </c:pt>
                <c:pt idx="1760">
                  <c:v>2.4444417599999992</c:v>
                </c:pt>
                <c:pt idx="1761">
                  <c:v>2.4458306399999987</c:v>
                </c:pt>
                <c:pt idx="1762">
                  <c:v>2.44721952</c:v>
                </c:pt>
                <c:pt idx="1763">
                  <c:v>2.4486083999999977</c:v>
                </c:pt>
                <c:pt idx="1764">
                  <c:v>2.4499972800000012</c:v>
                </c:pt>
                <c:pt idx="1765">
                  <c:v>2.4513861599999998</c:v>
                </c:pt>
                <c:pt idx="1766">
                  <c:v>2.4527750399999952</c:v>
                </c:pt>
                <c:pt idx="1767">
                  <c:v>2.4541639199999987</c:v>
                </c:pt>
                <c:pt idx="1768">
                  <c:v>2.4555556799999967</c:v>
                </c:pt>
                <c:pt idx="1769">
                  <c:v>2.456947199999997</c:v>
                </c:pt>
                <c:pt idx="1770">
                  <c:v>2.4583360799999991</c:v>
                </c:pt>
                <c:pt idx="1771">
                  <c:v>2.4597278400000002</c:v>
                </c:pt>
                <c:pt idx="1772">
                  <c:v>2.4611056799999997</c:v>
                </c:pt>
                <c:pt idx="1773">
                  <c:v>2.4624971999999987</c:v>
                </c:pt>
                <c:pt idx="1774">
                  <c:v>2.4638889599999998</c:v>
                </c:pt>
                <c:pt idx="1775">
                  <c:v>2.4652778400000006</c:v>
                </c:pt>
                <c:pt idx="1776">
                  <c:v>2.4666667199999988</c:v>
                </c:pt>
                <c:pt idx="1777">
                  <c:v>2.4680555999999987</c:v>
                </c:pt>
                <c:pt idx="1778">
                  <c:v>2.4694444799999977</c:v>
                </c:pt>
                <c:pt idx="1779">
                  <c:v>2.4708362400000006</c:v>
                </c:pt>
                <c:pt idx="1780">
                  <c:v>2.4722251199999961</c:v>
                </c:pt>
                <c:pt idx="1781">
                  <c:v>2.4736139999999978</c:v>
                </c:pt>
                <c:pt idx="1782">
                  <c:v>2.4750055199999967</c:v>
                </c:pt>
                <c:pt idx="1783">
                  <c:v>2.4763807199999999</c:v>
                </c:pt>
                <c:pt idx="1784">
                  <c:v>2.4777695999999998</c:v>
                </c:pt>
                <c:pt idx="1785">
                  <c:v>2.4791611199999997</c:v>
                </c:pt>
                <c:pt idx="1786">
                  <c:v>2.4805500000000009</c:v>
                </c:pt>
                <c:pt idx="1787">
                  <c:v>2.4819388799999986</c:v>
                </c:pt>
                <c:pt idx="1788">
                  <c:v>2.4833277600000057</c:v>
                </c:pt>
                <c:pt idx="1789">
                  <c:v>2.4847166399999994</c:v>
                </c:pt>
                <c:pt idx="1790">
                  <c:v>2.4861083999999987</c:v>
                </c:pt>
                <c:pt idx="1791">
                  <c:v>2.4874972800000021</c:v>
                </c:pt>
                <c:pt idx="1792">
                  <c:v>2.488886159999999</c:v>
                </c:pt>
                <c:pt idx="1793">
                  <c:v>2.4902750399999967</c:v>
                </c:pt>
                <c:pt idx="1794">
                  <c:v>2.4916667999999977</c:v>
                </c:pt>
                <c:pt idx="1795">
                  <c:v>2.4930583199999967</c:v>
                </c:pt>
                <c:pt idx="1796">
                  <c:v>2.4944471999999953</c:v>
                </c:pt>
                <c:pt idx="1797">
                  <c:v>2.4958389599999977</c:v>
                </c:pt>
                <c:pt idx="1798">
                  <c:v>2.4972278400000012</c:v>
                </c:pt>
                <c:pt idx="1799">
                  <c:v>2.4986167200000007</c:v>
                </c:pt>
                <c:pt idx="1800">
                  <c:v>2.5000055999999988</c:v>
                </c:pt>
                <c:pt idx="1801">
                  <c:v>2.5013944799999992</c:v>
                </c:pt>
                <c:pt idx="1802">
                  <c:v>2.5027833599999996</c:v>
                </c:pt>
                <c:pt idx="1803">
                  <c:v>2.5041722399999999</c:v>
                </c:pt>
                <c:pt idx="1804">
                  <c:v>2.5055611200000003</c:v>
                </c:pt>
                <c:pt idx="1805">
                  <c:v>2.5069500000000007</c:v>
                </c:pt>
                <c:pt idx="1806">
                  <c:v>2.508338880000001</c:v>
                </c:pt>
                <c:pt idx="1807">
                  <c:v>2.5097167199999992</c:v>
                </c:pt>
                <c:pt idx="1808">
                  <c:v>2.5111055999999987</c:v>
                </c:pt>
                <c:pt idx="1809">
                  <c:v>2.5124944799999978</c:v>
                </c:pt>
                <c:pt idx="1810">
                  <c:v>2.5138833600000003</c:v>
                </c:pt>
                <c:pt idx="1811">
                  <c:v>2.5152751199999948</c:v>
                </c:pt>
                <c:pt idx="1812">
                  <c:v>2.5166611199999966</c:v>
                </c:pt>
                <c:pt idx="1813">
                  <c:v>2.5180528799999977</c:v>
                </c:pt>
                <c:pt idx="1814">
                  <c:v>2.5194417600000003</c:v>
                </c:pt>
                <c:pt idx="1815">
                  <c:v>2.5208306400000011</c:v>
                </c:pt>
                <c:pt idx="1816">
                  <c:v>2.5222195199999997</c:v>
                </c:pt>
                <c:pt idx="1817">
                  <c:v>2.5236112800000012</c:v>
                </c:pt>
                <c:pt idx="1818">
                  <c:v>2.5250001600000003</c:v>
                </c:pt>
                <c:pt idx="1819">
                  <c:v>2.5263890400000006</c:v>
                </c:pt>
                <c:pt idx="1820">
                  <c:v>2.527777920000001</c:v>
                </c:pt>
                <c:pt idx="1821">
                  <c:v>2.5291667999999992</c:v>
                </c:pt>
                <c:pt idx="1822">
                  <c:v>2.5305556799999978</c:v>
                </c:pt>
                <c:pt idx="1823">
                  <c:v>2.5319445599999995</c:v>
                </c:pt>
                <c:pt idx="1824">
                  <c:v>2.5333334399999998</c:v>
                </c:pt>
                <c:pt idx="1825">
                  <c:v>2.5347223199999998</c:v>
                </c:pt>
                <c:pt idx="1826">
                  <c:v>2.5361138400000005</c:v>
                </c:pt>
                <c:pt idx="1827">
                  <c:v>2.5375027200000009</c:v>
                </c:pt>
                <c:pt idx="1828">
                  <c:v>2.5388918399999998</c:v>
                </c:pt>
                <c:pt idx="1829">
                  <c:v>2.5402807200000002</c:v>
                </c:pt>
                <c:pt idx="1830">
                  <c:v>2.5416722400000005</c:v>
                </c:pt>
                <c:pt idx="1831">
                  <c:v>2.5430500799999991</c:v>
                </c:pt>
                <c:pt idx="1832">
                  <c:v>2.544438959999999</c:v>
                </c:pt>
                <c:pt idx="1833">
                  <c:v>2.5458278399999994</c:v>
                </c:pt>
                <c:pt idx="1834">
                  <c:v>2.5472167200000002</c:v>
                </c:pt>
                <c:pt idx="1835">
                  <c:v>2.5486084799999977</c:v>
                </c:pt>
                <c:pt idx="1836">
                  <c:v>2.5499973600000012</c:v>
                </c:pt>
                <c:pt idx="1837">
                  <c:v>2.5513862399999994</c:v>
                </c:pt>
                <c:pt idx="1838">
                  <c:v>2.5527751199999962</c:v>
                </c:pt>
                <c:pt idx="1839">
                  <c:v>2.5541640000000001</c:v>
                </c:pt>
                <c:pt idx="1840">
                  <c:v>2.5555528799999987</c:v>
                </c:pt>
                <c:pt idx="1841">
                  <c:v>2.5569443999999977</c:v>
                </c:pt>
                <c:pt idx="1842">
                  <c:v>2.5583332800000012</c:v>
                </c:pt>
                <c:pt idx="1843">
                  <c:v>2.5597223999999987</c:v>
                </c:pt>
                <c:pt idx="1844">
                  <c:v>2.5611112800000044</c:v>
                </c:pt>
                <c:pt idx="1845">
                  <c:v>2.5625001600000008</c:v>
                </c:pt>
                <c:pt idx="1846">
                  <c:v>2.5638890399999985</c:v>
                </c:pt>
                <c:pt idx="1847">
                  <c:v>2.5652779199999989</c:v>
                </c:pt>
                <c:pt idx="1848">
                  <c:v>2.5666667999999988</c:v>
                </c:pt>
                <c:pt idx="1849">
                  <c:v>2.5680583199999987</c:v>
                </c:pt>
                <c:pt idx="1850">
                  <c:v>2.5694471999999977</c:v>
                </c:pt>
                <c:pt idx="1851">
                  <c:v>2.5708360800000003</c:v>
                </c:pt>
                <c:pt idx="1852">
                  <c:v>2.5722249600000007</c:v>
                </c:pt>
                <c:pt idx="1853">
                  <c:v>2.573613840000001</c:v>
                </c:pt>
                <c:pt idx="1854">
                  <c:v>2.5750027199999987</c:v>
                </c:pt>
                <c:pt idx="1855">
                  <c:v>2.5763918400000012</c:v>
                </c:pt>
                <c:pt idx="1856">
                  <c:v>2.5777807200000011</c:v>
                </c:pt>
                <c:pt idx="1857">
                  <c:v>2.5791695999999997</c:v>
                </c:pt>
                <c:pt idx="1858">
                  <c:v>2.5805584799999988</c:v>
                </c:pt>
                <c:pt idx="1859">
                  <c:v>2.5819473599999991</c:v>
                </c:pt>
                <c:pt idx="1860">
                  <c:v>2.5833362400000062</c:v>
                </c:pt>
                <c:pt idx="1861">
                  <c:v>2.5847251199999999</c:v>
                </c:pt>
                <c:pt idx="1862">
                  <c:v>2.5861027199999995</c:v>
                </c:pt>
                <c:pt idx="1863">
                  <c:v>2.587494480000001</c:v>
                </c:pt>
                <c:pt idx="1864">
                  <c:v>2.5888833599999992</c:v>
                </c:pt>
                <c:pt idx="1865">
                  <c:v>2.5902751199999967</c:v>
                </c:pt>
                <c:pt idx="1866">
                  <c:v>2.5916639999999971</c:v>
                </c:pt>
                <c:pt idx="1867">
                  <c:v>2.5930555199999987</c:v>
                </c:pt>
                <c:pt idx="1868">
                  <c:v>2.5944443999999987</c:v>
                </c:pt>
                <c:pt idx="1869">
                  <c:v>2.595833279999999</c:v>
                </c:pt>
                <c:pt idx="1870">
                  <c:v>2.5972223999999997</c:v>
                </c:pt>
                <c:pt idx="1871">
                  <c:v>2.5986167999999994</c:v>
                </c:pt>
                <c:pt idx="1872">
                  <c:v>2.6000056799999998</c:v>
                </c:pt>
                <c:pt idx="1873">
                  <c:v>2.6013945600000046</c:v>
                </c:pt>
                <c:pt idx="1874">
                  <c:v>2.6027834400000005</c:v>
                </c:pt>
                <c:pt idx="1875">
                  <c:v>2.6041723200000009</c:v>
                </c:pt>
                <c:pt idx="1876">
                  <c:v>2.6055501599999991</c:v>
                </c:pt>
                <c:pt idx="1877">
                  <c:v>2.6069390399999994</c:v>
                </c:pt>
                <c:pt idx="1878">
                  <c:v>2.6083279200000002</c:v>
                </c:pt>
                <c:pt idx="1879">
                  <c:v>2.6097168000000002</c:v>
                </c:pt>
                <c:pt idx="1880">
                  <c:v>2.6111056799999997</c:v>
                </c:pt>
                <c:pt idx="1881">
                  <c:v>2.6124945600000009</c:v>
                </c:pt>
                <c:pt idx="1882">
                  <c:v>2.6138834399999977</c:v>
                </c:pt>
                <c:pt idx="1883">
                  <c:v>2.6152749599999989</c:v>
                </c:pt>
                <c:pt idx="1884">
                  <c:v>2.6166638399999957</c:v>
                </c:pt>
                <c:pt idx="1885">
                  <c:v>2.6180527199999997</c:v>
                </c:pt>
                <c:pt idx="1886">
                  <c:v>2.6194418399999977</c:v>
                </c:pt>
                <c:pt idx="1887">
                  <c:v>2.6208307200000012</c:v>
                </c:pt>
                <c:pt idx="1888">
                  <c:v>2.6222222399999993</c:v>
                </c:pt>
                <c:pt idx="1889">
                  <c:v>2.6236140000000012</c:v>
                </c:pt>
                <c:pt idx="1890">
                  <c:v>2.6250028799999985</c:v>
                </c:pt>
                <c:pt idx="1891">
                  <c:v>2.6263917600000046</c:v>
                </c:pt>
                <c:pt idx="1892">
                  <c:v>2.6277806399999992</c:v>
                </c:pt>
                <c:pt idx="1893">
                  <c:v>2.6291695199999996</c:v>
                </c:pt>
                <c:pt idx="1894">
                  <c:v>2.6305583999999977</c:v>
                </c:pt>
                <c:pt idx="1895">
                  <c:v>2.6319472800000003</c:v>
                </c:pt>
                <c:pt idx="1896">
                  <c:v>2.6333361600000011</c:v>
                </c:pt>
                <c:pt idx="1897">
                  <c:v>2.6347250400000011</c:v>
                </c:pt>
                <c:pt idx="1898">
                  <c:v>2.6361139199999988</c:v>
                </c:pt>
                <c:pt idx="1899">
                  <c:v>2.6375027999999991</c:v>
                </c:pt>
                <c:pt idx="1900">
                  <c:v>2.6388916799999995</c:v>
                </c:pt>
                <c:pt idx="1901">
                  <c:v>2.6402723999999989</c:v>
                </c:pt>
                <c:pt idx="1902">
                  <c:v>2.6416639199999987</c:v>
                </c:pt>
                <c:pt idx="1903">
                  <c:v>2.6430527999999995</c:v>
                </c:pt>
                <c:pt idx="1904">
                  <c:v>2.6444416799999999</c:v>
                </c:pt>
                <c:pt idx="1905">
                  <c:v>2.6458305600000012</c:v>
                </c:pt>
                <c:pt idx="1906">
                  <c:v>2.6472194400000006</c:v>
                </c:pt>
                <c:pt idx="1907">
                  <c:v>2.6486083199999997</c:v>
                </c:pt>
                <c:pt idx="1908">
                  <c:v>2.6499971999999992</c:v>
                </c:pt>
                <c:pt idx="1909">
                  <c:v>2.6513860799999991</c:v>
                </c:pt>
                <c:pt idx="1910">
                  <c:v>2.6527749599999995</c:v>
                </c:pt>
                <c:pt idx="1911">
                  <c:v>2.6541638399999998</c:v>
                </c:pt>
                <c:pt idx="1912">
                  <c:v>2.6555555999999987</c:v>
                </c:pt>
                <c:pt idx="1913">
                  <c:v>2.6569444799999977</c:v>
                </c:pt>
                <c:pt idx="1914">
                  <c:v>2.658336240000005</c:v>
                </c:pt>
                <c:pt idx="1915">
                  <c:v>2.6597251199999987</c:v>
                </c:pt>
                <c:pt idx="1916">
                  <c:v>2.6611139999999986</c:v>
                </c:pt>
                <c:pt idx="1917">
                  <c:v>2.662502879999999</c:v>
                </c:pt>
                <c:pt idx="1918">
                  <c:v>2.6638944000000002</c:v>
                </c:pt>
                <c:pt idx="1919">
                  <c:v>2.6652832800000001</c:v>
                </c:pt>
                <c:pt idx="1920">
                  <c:v>2.6666584799999966</c:v>
                </c:pt>
                <c:pt idx="1921">
                  <c:v>2.668047360000001</c:v>
                </c:pt>
                <c:pt idx="1922">
                  <c:v>2.6694501599999994</c:v>
                </c:pt>
                <c:pt idx="1923">
                  <c:v>2.6708390399999997</c:v>
                </c:pt>
                <c:pt idx="1924">
                  <c:v>2.6722279199999988</c:v>
                </c:pt>
                <c:pt idx="1925">
                  <c:v>2.6736055199999997</c:v>
                </c:pt>
                <c:pt idx="1926">
                  <c:v>2.6749944000000001</c:v>
                </c:pt>
                <c:pt idx="1927">
                  <c:v>2.6763832800000005</c:v>
                </c:pt>
                <c:pt idx="1928">
                  <c:v>2.6777723999999994</c:v>
                </c:pt>
                <c:pt idx="1929">
                  <c:v>2.6791694400000008</c:v>
                </c:pt>
                <c:pt idx="1930">
                  <c:v>2.6805583199999985</c:v>
                </c:pt>
                <c:pt idx="1931">
                  <c:v>2.6819471999999989</c:v>
                </c:pt>
                <c:pt idx="1932">
                  <c:v>2.6833360800000037</c:v>
                </c:pt>
                <c:pt idx="1933">
                  <c:v>2.6847249600000036</c:v>
                </c:pt>
                <c:pt idx="1934">
                  <c:v>2.6861138400000035</c:v>
                </c:pt>
                <c:pt idx="1935">
                  <c:v>2.6875027200000012</c:v>
                </c:pt>
                <c:pt idx="1936">
                  <c:v>2.6888918400000033</c:v>
                </c:pt>
                <c:pt idx="1937">
                  <c:v>2.6902807199999996</c:v>
                </c:pt>
                <c:pt idx="1938">
                  <c:v>2.6916695999999987</c:v>
                </c:pt>
                <c:pt idx="1939">
                  <c:v>2.6930584799999977</c:v>
                </c:pt>
                <c:pt idx="1940">
                  <c:v>2.6944473600000007</c:v>
                </c:pt>
                <c:pt idx="1941">
                  <c:v>2.6958249600000004</c:v>
                </c:pt>
                <c:pt idx="1942">
                  <c:v>2.6972138400000012</c:v>
                </c:pt>
                <c:pt idx="1943">
                  <c:v>2.6986027200000007</c:v>
                </c:pt>
                <c:pt idx="1944">
                  <c:v>2.69999448</c:v>
                </c:pt>
                <c:pt idx="1945">
                  <c:v>2.7013833600000012</c:v>
                </c:pt>
                <c:pt idx="1946">
                  <c:v>2.7027722400000012</c:v>
                </c:pt>
                <c:pt idx="1947">
                  <c:v>2.7041611200000011</c:v>
                </c:pt>
                <c:pt idx="1948">
                  <c:v>2.7055499999999988</c:v>
                </c:pt>
                <c:pt idx="1949">
                  <c:v>2.7069388799999992</c:v>
                </c:pt>
                <c:pt idx="1950">
                  <c:v>2.7083277600000066</c:v>
                </c:pt>
                <c:pt idx="1951">
                  <c:v>2.7097166399999999</c:v>
                </c:pt>
                <c:pt idx="1952">
                  <c:v>2.7111055200000003</c:v>
                </c:pt>
                <c:pt idx="1953">
                  <c:v>2.7124943999999998</c:v>
                </c:pt>
                <c:pt idx="1954">
                  <c:v>2.713883280000001</c:v>
                </c:pt>
                <c:pt idx="1955">
                  <c:v>2.7152723999999977</c:v>
                </c:pt>
                <c:pt idx="1956">
                  <c:v>2.7166612800000003</c:v>
                </c:pt>
                <c:pt idx="1957">
                  <c:v>2.7180501600000007</c:v>
                </c:pt>
                <c:pt idx="1958">
                  <c:v>2.7194416799999988</c:v>
                </c:pt>
                <c:pt idx="1959">
                  <c:v>2.7208305600000027</c:v>
                </c:pt>
                <c:pt idx="1960">
                  <c:v>2.7222194399999977</c:v>
                </c:pt>
                <c:pt idx="1961">
                  <c:v>2.7236083199999994</c:v>
                </c:pt>
                <c:pt idx="1962">
                  <c:v>2.7249972000000056</c:v>
                </c:pt>
                <c:pt idx="1963">
                  <c:v>2.7263860800000002</c:v>
                </c:pt>
                <c:pt idx="1964">
                  <c:v>2.7277749600000045</c:v>
                </c:pt>
                <c:pt idx="1965">
                  <c:v>2.7291638400000049</c:v>
                </c:pt>
                <c:pt idx="1966">
                  <c:v>2.7305527199999986</c:v>
                </c:pt>
                <c:pt idx="1967">
                  <c:v>2.7319418400000002</c:v>
                </c:pt>
                <c:pt idx="1968">
                  <c:v>2.7333333600000045</c:v>
                </c:pt>
                <c:pt idx="1969">
                  <c:v>2.7347222400000044</c:v>
                </c:pt>
                <c:pt idx="1970">
                  <c:v>2.7361111199999986</c:v>
                </c:pt>
                <c:pt idx="1971">
                  <c:v>2.7374999999999989</c:v>
                </c:pt>
                <c:pt idx="1972">
                  <c:v>2.7388888799999993</c:v>
                </c:pt>
                <c:pt idx="1973">
                  <c:v>2.7402806400000044</c:v>
                </c:pt>
                <c:pt idx="1974">
                  <c:v>2.7416695199999985</c:v>
                </c:pt>
                <c:pt idx="1975">
                  <c:v>2.7430583999999989</c:v>
                </c:pt>
                <c:pt idx="1976">
                  <c:v>2.7444472800000002</c:v>
                </c:pt>
                <c:pt idx="1977">
                  <c:v>2.7458361599999996</c:v>
                </c:pt>
                <c:pt idx="1978">
                  <c:v>2.747225040000004</c:v>
                </c:pt>
                <c:pt idx="1979">
                  <c:v>2.7486139200000004</c:v>
                </c:pt>
                <c:pt idx="1980">
                  <c:v>2.7499917600000052</c:v>
                </c:pt>
                <c:pt idx="1981">
                  <c:v>2.7513945600000036</c:v>
                </c:pt>
                <c:pt idx="1982">
                  <c:v>2.75278344</c:v>
                </c:pt>
                <c:pt idx="1983">
                  <c:v>2.7541612800000044</c:v>
                </c:pt>
                <c:pt idx="1984">
                  <c:v>2.7555501599999985</c:v>
                </c:pt>
                <c:pt idx="1985">
                  <c:v>2.7569416799999988</c:v>
                </c:pt>
                <c:pt idx="1986">
                  <c:v>2.7583305600000037</c:v>
                </c:pt>
                <c:pt idx="1987">
                  <c:v>2.7597223200000007</c:v>
                </c:pt>
                <c:pt idx="1988">
                  <c:v>2.7611112000000069</c:v>
                </c:pt>
                <c:pt idx="1989">
                  <c:v>2.7625000799999992</c:v>
                </c:pt>
                <c:pt idx="1990">
                  <c:v>2.7638889599999992</c:v>
                </c:pt>
                <c:pt idx="1991">
                  <c:v>2.7652778399999995</c:v>
                </c:pt>
                <c:pt idx="1992">
                  <c:v>2.7666667199999999</c:v>
                </c:pt>
                <c:pt idx="1993">
                  <c:v>2.7680556000000003</c:v>
                </c:pt>
                <c:pt idx="1994">
                  <c:v>2.7694444800000007</c:v>
                </c:pt>
                <c:pt idx="1995">
                  <c:v>2.7708362399999995</c:v>
                </c:pt>
                <c:pt idx="1996">
                  <c:v>2.7722251199999977</c:v>
                </c:pt>
                <c:pt idx="1997">
                  <c:v>2.7736140000000002</c:v>
                </c:pt>
                <c:pt idx="1998">
                  <c:v>2.7750028799999997</c:v>
                </c:pt>
                <c:pt idx="1999">
                  <c:v>2.7763917600000054</c:v>
                </c:pt>
                <c:pt idx="2000">
                  <c:v>2.7777695999999992</c:v>
                </c:pt>
                <c:pt idx="2001">
                  <c:v>2.7791584799999987</c:v>
                </c:pt>
                <c:pt idx="2002">
                  <c:v>2.7805473600000012</c:v>
                </c:pt>
                <c:pt idx="2003">
                  <c:v>2.7819362400000061</c:v>
                </c:pt>
                <c:pt idx="2004">
                  <c:v>2.783327760000009</c:v>
                </c:pt>
                <c:pt idx="2005">
                  <c:v>2.784716640000005</c:v>
                </c:pt>
                <c:pt idx="2006">
                  <c:v>2.7861055199999991</c:v>
                </c:pt>
                <c:pt idx="2007">
                  <c:v>2.7874944000000026</c:v>
                </c:pt>
                <c:pt idx="2008">
                  <c:v>2.7888832800000012</c:v>
                </c:pt>
                <c:pt idx="2009">
                  <c:v>2.7902723999999997</c:v>
                </c:pt>
                <c:pt idx="2010">
                  <c:v>2.7916612799999991</c:v>
                </c:pt>
                <c:pt idx="2011">
                  <c:v>2.7930501599999991</c:v>
                </c:pt>
                <c:pt idx="2012">
                  <c:v>2.7944390399999994</c:v>
                </c:pt>
                <c:pt idx="2013">
                  <c:v>2.7958305600000002</c:v>
                </c:pt>
                <c:pt idx="2014">
                  <c:v>2.7972194400000001</c:v>
                </c:pt>
                <c:pt idx="2015">
                  <c:v>2.7986083199999987</c:v>
                </c:pt>
                <c:pt idx="2016">
                  <c:v>2.7999972000000044</c:v>
                </c:pt>
                <c:pt idx="2017">
                  <c:v>2.8013860799999986</c:v>
                </c:pt>
                <c:pt idx="2018">
                  <c:v>2.8027749599999989</c:v>
                </c:pt>
                <c:pt idx="2019">
                  <c:v>2.8041638399999993</c:v>
                </c:pt>
                <c:pt idx="2020">
                  <c:v>2.8055527199999997</c:v>
                </c:pt>
                <c:pt idx="2021">
                  <c:v>2.8069418399999977</c:v>
                </c:pt>
                <c:pt idx="2022">
                  <c:v>2.8083307200000012</c:v>
                </c:pt>
                <c:pt idx="2023">
                  <c:v>2.8097195999999993</c:v>
                </c:pt>
                <c:pt idx="2024">
                  <c:v>2.8111084799999957</c:v>
                </c:pt>
                <c:pt idx="2025">
                  <c:v>2.8124973599999987</c:v>
                </c:pt>
                <c:pt idx="2026">
                  <c:v>2.8138862400000004</c:v>
                </c:pt>
                <c:pt idx="2027">
                  <c:v>2.8152751199999941</c:v>
                </c:pt>
                <c:pt idx="2028">
                  <c:v>2.8166639999999923</c:v>
                </c:pt>
                <c:pt idx="2029">
                  <c:v>2.8180528799999967</c:v>
                </c:pt>
                <c:pt idx="2030">
                  <c:v>2.8194417599999988</c:v>
                </c:pt>
                <c:pt idx="2031">
                  <c:v>2.8208306399999987</c:v>
                </c:pt>
                <c:pt idx="2032">
                  <c:v>2.8222195199999978</c:v>
                </c:pt>
                <c:pt idx="2033">
                  <c:v>2.8236083999999977</c:v>
                </c:pt>
                <c:pt idx="2034">
                  <c:v>2.8249972800000012</c:v>
                </c:pt>
                <c:pt idx="2035">
                  <c:v>2.8263890399999987</c:v>
                </c:pt>
                <c:pt idx="2036">
                  <c:v>2.8277779199999999</c:v>
                </c:pt>
                <c:pt idx="2037">
                  <c:v>2.8291668000000003</c:v>
                </c:pt>
                <c:pt idx="2038">
                  <c:v>2.8305556799999967</c:v>
                </c:pt>
                <c:pt idx="2039">
                  <c:v>2.8319445599999997</c:v>
                </c:pt>
                <c:pt idx="2040">
                  <c:v>2.8333334399999988</c:v>
                </c:pt>
                <c:pt idx="2041">
                  <c:v>2.8347249599999991</c:v>
                </c:pt>
                <c:pt idx="2042">
                  <c:v>2.8361138399999977</c:v>
                </c:pt>
                <c:pt idx="2043">
                  <c:v>2.8375027199999998</c:v>
                </c:pt>
                <c:pt idx="2044">
                  <c:v>2.8388918399999987</c:v>
                </c:pt>
                <c:pt idx="2045">
                  <c:v>2.8402807199999991</c:v>
                </c:pt>
                <c:pt idx="2046">
                  <c:v>2.8416695999999977</c:v>
                </c:pt>
                <c:pt idx="2047">
                  <c:v>2.8430584799999967</c:v>
                </c:pt>
                <c:pt idx="2048">
                  <c:v>2.8444473599999998</c:v>
                </c:pt>
                <c:pt idx="2049">
                  <c:v>2.8458249599999998</c:v>
                </c:pt>
                <c:pt idx="2050">
                  <c:v>2.8472138400000002</c:v>
                </c:pt>
                <c:pt idx="2051">
                  <c:v>2.8486027199999997</c:v>
                </c:pt>
                <c:pt idx="2052">
                  <c:v>2.8499918399999995</c:v>
                </c:pt>
                <c:pt idx="2053">
                  <c:v>2.8513833599999998</c:v>
                </c:pt>
                <c:pt idx="2054">
                  <c:v>2.8527722399999966</c:v>
                </c:pt>
                <c:pt idx="2055">
                  <c:v>2.8541611199999997</c:v>
                </c:pt>
                <c:pt idx="2056">
                  <c:v>2.8555499999999969</c:v>
                </c:pt>
                <c:pt idx="2057">
                  <c:v>2.8569417599999998</c:v>
                </c:pt>
                <c:pt idx="2058">
                  <c:v>2.8583306400000001</c:v>
                </c:pt>
                <c:pt idx="2059">
                  <c:v>2.8597223999999977</c:v>
                </c:pt>
                <c:pt idx="2060">
                  <c:v>2.8611139199999993</c:v>
                </c:pt>
                <c:pt idx="2061">
                  <c:v>2.8625027999999997</c:v>
                </c:pt>
                <c:pt idx="2062">
                  <c:v>2.8638916800000001</c:v>
                </c:pt>
                <c:pt idx="2063">
                  <c:v>2.8652805600000004</c:v>
                </c:pt>
                <c:pt idx="2064">
                  <c:v>2.8666723199999957</c:v>
                </c:pt>
                <c:pt idx="2065">
                  <c:v>2.868047279999999</c:v>
                </c:pt>
                <c:pt idx="2066">
                  <c:v>2.8694500799999987</c:v>
                </c:pt>
                <c:pt idx="2067">
                  <c:v>2.8708279199999978</c:v>
                </c:pt>
                <c:pt idx="2068">
                  <c:v>2.8722167999999977</c:v>
                </c:pt>
                <c:pt idx="2069">
                  <c:v>2.8736083199999967</c:v>
                </c:pt>
                <c:pt idx="2070">
                  <c:v>2.8749971999999993</c:v>
                </c:pt>
                <c:pt idx="2071">
                  <c:v>2.8763834399999957</c:v>
                </c:pt>
                <c:pt idx="2072">
                  <c:v>2.8777723199999987</c:v>
                </c:pt>
                <c:pt idx="2073">
                  <c:v>2.8791638400000004</c:v>
                </c:pt>
                <c:pt idx="2074">
                  <c:v>2.8805527200000007</c:v>
                </c:pt>
                <c:pt idx="2075">
                  <c:v>2.8819418399999988</c:v>
                </c:pt>
                <c:pt idx="2076">
                  <c:v>2.883330720000004</c:v>
                </c:pt>
                <c:pt idx="2077">
                  <c:v>2.8847196000000004</c:v>
                </c:pt>
                <c:pt idx="2078">
                  <c:v>2.8861084799999972</c:v>
                </c:pt>
                <c:pt idx="2079">
                  <c:v>2.8875000000000011</c:v>
                </c:pt>
                <c:pt idx="2080">
                  <c:v>2.8888888799999988</c:v>
                </c:pt>
                <c:pt idx="2081">
                  <c:v>2.8902806400000003</c:v>
                </c:pt>
                <c:pt idx="2082">
                  <c:v>2.8916695199999967</c:v>
                </c:pt>
                <c:pt idx="2083">
                  <c:v>2.8930499999999952</c:v>
                </c:pt>
                <c:pt idx="2084">
                  <c:v>2.8944417600000003</c:v>
                </c:pt>
                <c:pt idx="2085">
                  <c:v>2.8958332799999997</c:v>
                </c:pt>
                <c:pt idx="2086">
                  <c:v>2.8972223999999978</c:v>
                </c:pt>
                <c:pt idx="2087">
                  <c:v>2.8986112799999999</c:v>
                </c:pt>
                <c:pt idx="2088">
                  <c:v>2.9000001600000003</c:v>
                </c:pt>
                <c:pt idx="2089">
                  <c:v>2.9013916800000006</c:v>
                </c:pt>
                <c:pt idx="2090">
                  <c:v>2.902780560000001</c:v>
                </c:pt>
                <c:pt idx="2091">
                  <c:v>2.9041694399999987</c:v>
                </c:pt>
                <c:pt idx="2092">
                  <c:v>2.9055612000000002</c:v>
                </c:pt>
                <c:pt idx="2093">
                  <c:v>2.9069361599999999</c:v>
                </c:pt>
                <c:pt idx="2094">
                  <c:v>2.9083360800000002</c:v>
                </c:pt>
                <c:pt idx="2095">
                  <c:v>2.9097249600000001</c:v>
                </c:pt>
                <c:pt idx="2096">
                  <c:v>2.9111027999999997</c:v>
                </c:pt>
                <c:pt idx="2097">
                  <c:v>2.9124945599999998</c:v>
                </c:pt>
                <c:pt idx="2098">
                  <c:v>2.9138834399999967</c:v>
                </c:pt>
                <c:pt idx="2099">
                  <c:v>2.9152723199999966</c:v>
                </c:pt>
                <c:pt idx="2100">
                  <c:v>2.9166583199999931</c:v>
                </c:pt>
                <c:pt idx="2101">
                  <c:v>2.9180500799999987</c:v>
                </c:pt>
                <c:pt idx="2102">
                  <c:v>2.9194389599999977</c:v>
                </c:pt>
                <c:pt idx="2103">
                  <c:v>2.9208278399999994</c:v>
                </c:pt>
                <c:pt idx="2104">
                  <c:v>2.9222167199999998</c:v>
                </c:pt>
                <c:pt idx="2105">
                  <c:v>2.9236055999999997</c:v>
                </c:pt>
                <c:pt idx="2106">
                  <c:v>2.9249944800000005</c:v>
                </c:pt>
                <c:pt idx="2107">
                  <c:v>2.9263833600000009</c:v>
                </c:pt>
                <c:pt idx="2108">
                  <c:v>2.9277751199999997</c:v>
                </c:pt>
                <c:pt idx="2109">
                  <c:v>2.92916664</c:v>
                </c:pt>
                <c:pt idx="2110">
                  <c:v>2.9305555199999977</c:v>
                </c:pt>
                <c:pt idx="2111">
                  <c:v>2.9319443999999977</c:v>
                </c:pt>
                <c:pt idx="2112">
                  <c:v>2.9333332800000012</c:v>
                </c:pt>
                <c:pt idx="2113">
                  <c:v>2.9347223999999987</c:v>
                </c:pt>
                <c:pt idx="2114">
                  <c:v>2.9361112800000004</c:v>
                </c:pt>
                <c:pt idx="2115">
                  <c:v>2.9375001600000008</c:v>
                </c:pt>
                <c:pt idx="2116">
                  <c:v>2.9388890399999967</c:v>
                </c:pt>
                <c:pt idx="2117">
                  <c:v>2.9402779199999989</c:v>
                </c:pt>
                <c:pt idx="2118">
                  <c:v>2.9416667999999988</c:v>
                </c:pt>
                <c:pt idx="2119">
                  <c:v>2.9430583199999987</c:v>
                </c:pt>
                <c:pt idx="2120">
                  <c:v>2.9444471999999977</c:v>
                </c:pt>
                <c:pt idx="2121">
                  <c:v>2.9458360800000003</c:v>
                </c:pt>
                <c:pt idx="2122">
                  <c:v>2.9472249600000011</c:v>
                </c:pt>
                <c:pt idx="2123">
                  <c:v>2.9486027999999989</c:v>
                </c:pt>
                <c:pt idx="2124">
                  <c:v>2.9499916799999992</c:v>
                </c:pt>
                <c:pt idx="2125">
                  <c:v>2.9513834400000007</c:v>
                </c:pt>
                <c:pt idx="2126">
                  <c:v>2.9527694399999955</c:v>
                </c:pt>
                <c:pt idx="2127">
                  <c:v>2.9541583199999977</c:v>
                </c:pt>
                <c:pt idx="2128">
                  <c:v>2.9555472000000007</c:v>
                </c:pt>
                <c:pt idx="2129">
                  <c:v>2.9569360799999997</c:v>
                </c:pt>
                <c:pt idx="2130">
                  <c:v>2.9583249599999992</c:v>
                </c:pt>
                <c:pt idx="2131">
                  <c:v>2.9597138399999987</c:v>
                </c:pt>
                <c:pt idx="2132">
                  <c:v>2.9611056000000007</c:v>
                </c:pt>
                <c:pt idx="2133">
                  <c:v>2.9624860799999988</c:v>
                </c:pt>
                <c:pt idx="2134">
                  <c:v>2.9638917600000054</c:v>
                </c:pt>
                <c:pt idx="2135">
                  <c:v>2.9652695999999987</c:v>
                </c:pt>
                <c:pt idx="2136">
                  <c:v>2.9666584799999947</c:v>
                </c:pt>
                <c:pt idx="2137">
                  <c:v>2.9680473599999999</c:v>
                </c:pt>
                <c:pt idx="2138">
                  <c:v>2.9694362400000012</c:v>
                </c:pt>
                <c:pt idx="2139">
                  <c:v>2.9708251199999967</c:v>
                </c:pt>
                <c:pt idx="2140">
                  <c:v>2.972213999999997</c:v>
                </c:pt>
                <c:pt idx="2141">
                  <c:v>2.9736028799999987</c:v>
                </c:pt>
                <c:pt idx="2142">
                  <c:v>2.9749917600000026</c:v>
                </c:pt>
                <c:pt idx="2143">
                  <c:v>2.9763832799999994</c:v>
                </c:pt>
                <c:pt idx="2144">
                  <c:v>2.9777750400000009</c:v>
                </c:pt>
                <c:pt idx="2145">
                  <c:v>2.9791612799999991</c:v>
                </c:pt>
                <c:pt idx="2146">
                  <c:v>2.980552799999999</c:v>
                </c:pt>
                <c:pt idx="2147">
                  <c:v>2.9819416799999994</c:v>
                </c:pt>
                <c:pt idx="2148">
                  <c:v>2.9833305600000051</c:v>
                </c:pt>
                <c:pt idx="2149">
                  <c:v>2.9847194400000001</c:v>
                </c:pt>
                <c:pt idx="2150">
                  <c:v>2.986111199999999</c:v>
                </c:pt>
                <c:pt idx="2151">
                  <c:v>2.9875000800000002</c:v>
                </c:pt>
                <c:pt idx="2152">
                  <c:v>2.9888918400000044</c:v>
                </c:pt>
                <c:pt idx="2153">
                  <c:v>2.9902807199999986</c:v>
                </c:pt>
                <c:pt idx="2154">
                  <c:v>2.9916667199999987</c:v>
                </c:pt>
                <c:pt idx="2155">
                  <c:v>2.9930555999999977</c:v>
                </c:pt>
                <c:pt idx="2156">
                  <c:v>2.9944444799999967</c:v>
                </c:pt>
                <c:pt idx="2157">
                  <c:v>2.9958333599999989</c:v>
                </c:pt>
                <c:pt idx="2158">
                  <c:v>2.9972222399999993</c:v>
                </c:pt>
                <c:pt idx="2159">
                  <c:v>2.9986111199999987</c:v>
                </c:pt>
                <c:pt idx="2160">
                  <c:v>3</c:v>
                </c:pt>
                <c:pt idx="2161">
                  <c:v>3.0013888800000004</c:v>
                </c:pt>
                <c:pt idx="2162">
                  <c:v>3.0027777600000012</c:v>
                </c:pt>
                <c:pt idx="2163">
                  <c:v>3.0041666400000011</c:v>
                </c:pt>
                <c:pt idx="2164">
                  <c:v>3.0055555199999988</c:v>
                </c:pt>
                <c:pt idx="2165">
                  <c:v>3.0069472800000003</c:v>
                </c:pt>
                <c:pt idx="2166">
                  <c:v>3.0083361600000011</c:v>
                </c:pt>
                <c:pt idx="2167">
                  <c:v>3.0097250400000011</c:v>
                </c:pt>
                <c:pt idx="2168">
                  <c:v>3.0111139199999988</c:v>
                </c:pt>
                <c:pt idx="2169">
                  <c:v>3.0124749599999987</c:v>
                </c:pt>
                <c:pt idx="2170">
                  <c:v>3.0138751199999967</c:v>
                </c:pt>
                <c:pt idx="2171">
                  <c:v>3.0152779199999977</c:v>
                </c:pt>
                <c:pt idx="2172">
                  <c:v>3.0166667999999977</c:v>
                </c:pt>
                <c:pt idx="2173">
                  <c:v>3.0180556799999967</c:v>
                </c:pt>
                <c:pt idx="2174">
                  <c:v>3.0194445599999997</c:v>
                </c:pt>
                <c:pt idx="2175">
                  <c:v>3.0208360799999991</c:v>
                </c:pt>
                <c:pt idx="2176">
                  <c:v>3.0222249599999991</c:v>
                </c:pt>
                <c:pt idx="2177">
                  <c:v>3.0236138399999994</c:v>
                </c:pt>
                <c:pt idx="2178">
                  <c:v>3.0249916800000012</c:v>
                </c:pt>
                <c:pt idx="2179">
                  <c:v>3.0263805600000011</c:v>
                </c:pt>
                <c:pt idx="2180">
                  <c:v>3.027769440000001</c:v>
                </c:pt>
                <c:pt idx="2181">
                  <c:v>3.0291583199999987</c:v>
                </c:pt>
                <c:pt idx="2182">
                  <c:v>3.0305500800000003</c:v>
                </c:pt>
                <c:pt idx="2183">
                  <c:v>3.0319389599999997</c:v>
                </c:pt>
                <c:pt idx="2184">
                  <c:v>3.0333278400000054</c:v>
                </c:pt>
                <c:pt idx="2185">
                  <c:v>3.0347195999999999</c:v>
                </c:pt>
                <c:pt idx="2186">
                  <c:v>3.0361111199999997</c:v>
                </c:pt>
                <c:pt idx="2187">
                  <c:v>3.037502879999999</c:v>
                </c:pt>
                <c:pt idx="2188">
                  <c:v>3.0388917600000012</c:v>
                </c:pt>
                <c:pt idx="2189">
                  <c:v>3.0402806399999998</c:v>
                </c:pt>
                <c:pt idx="2190">
                  <c:v>3.0416695199999997</c:v>
                </c:pt>
                <c:pt idx="2191">
                  <c:v>3.043047360000001</c:v>
                </c:pt>
                <c:pt idx="2192">
                  <c:v>3.0444362399999991</c:v>
                </c:pt>
                <c:pt idx="2193">
                  <c:v>3.0458361599999986</c:v>
                </c:pt>
                <c:pt idx="2194">
                  <c:v>3.0472250399999989</c:v>
                </c:pt>
                <c:pt idx="2195">
                  <c:v>3.0486139199999993</c:v>
                </c:pt>
                <c:pt idx="2196">
                  <c:v>3.0499917600000046</c:v>
                </c:pt>
                <c:pt idx="2197">
                  <c:v>3.0513806400000005</c:v>
                </c:pt>
                <c:pt idx="2198">
                  <c:v>3.0527834399999967</c:v>
                </c:pt>
                <c:pt idx="2199">
                  <c:v>3.0541583999999977</c:v>
                </c:pt>
                <c:pt idx="2200">
                  <c:v>3.0555611999999988</c:v>
                </c:pt>
                <c:pt idx="2201">
                  <c:v>3.0569361599999993</c:v>
                </c:pt>
                <c:pt idx="2202">
                  <c:v>3.0583279200000009</c:v>
                </c:pt>
                <c:pt idx="2203">
                  <c:v>3.0597167999999986</c:v>
                </c:pt>
                <c:pt idx="2204">
                  <c:v>3.0611056799999989</c:v>
                </c:pt>
                <c:pt idx="2205">
                  <c:v>3.0624945600000002</c:v>
                </c:pt>
                <c:pt idx="2206">
                  <c:v>3.0638834399999997</c:v>
                </c:pt>
                <c:pt idx="2207">
                  <c:v>3.0652723199999987</c:v>
                </c:pt>
                <c:pt idx="2208">
                  <c:v>3.0666638400000004</c:v>
                </c:pt>
                <c:pt idx="2209">
                  <c:v>3.0680527200000007</c:v>
                </c:pt>
                <c:pt idx="2210">
                  <c:v>3.0694418399999988</c:v>
                </c:pt>
                <c:pt idx="2211">
                  <c:v>3.07083072</c:v>
                </c:pt>
                <c:pt idx="2212">
                  <c:v>3.0722195999999977</c:v>
                </c:pt>
                <c:pt idx="2213">
                  <c:v>3.0736084799999972</c:v>
                </c:pt>
                <c:pt idx="2214">
                  <c:v>3.0749999999999997</c:v>
                </c:pt>
                <c:pt idx="2215">
                  <c:v>3.0763917600000035</c:v>
                </c:pt>
                <c:pt idx="2216">
                  <c:v>3.0777696000000008</c:v>
                </c:pt>
                <c:pt idx="2217">
                  <c:v>3.0791611199999998</c:v>
                </c:pt>
                <c:pt idx="2218">
                  <c:v>3.0805499999999988</c:v>
                </c:pt>
                <c:pt idx="2219">
                  <c:v>3.0819388799999992</c:v>
                </c:pt>
                <c:pt idx="2220">
                  <c:v>3.0833277600000066</c:v>
                </c:pt>
                <c:pt idx="2221">
                  <c:v>3.0847223999999995</c:v>
                </c:pt>
                <c:pt idx="2222">
                  <c:v>3.0861112800000012</c:v>
                </c:pt>
                <c:pt idx="2223">
                  <c:v>3.0875001600000012</c:v>
                </c:pt>
                <c:pt idx="2224">
                  <c:v>3.0888890400000006</c:v>
                </c:pt>
                <c:pt idx="2225">
                  <c:v>3.0902779199999997</c:v>
                </c:pt>
                <c:pt idx="2226">
                  <c:v>3.0916694399999942</c:v>
                </c:pt>
                <c:pt idx="2227">
                  <c:v>3.0930583199999977</c:v>
                </c:pt>
                <c:pt idx="2228">
                  <c:v>3.0944471999999967</c:v>
                </c:pt>
                <c:pt idx="2229">
                  <c:v>3.0958360799999998</c:v>
                </c:pt>
                <c:pt idx="2230">
                  <c:v>3.0972249600000001</c:v>
                </c:pt>
                <c:pt idx="2231">
                  <c:v>3.0986138400000005</c:v>
                </c:pt>
                <c:pt idx="2232">
                  <c:v>3.1000027200000009</c:v>
                </c:pt>
                <c:pt idx="2233">
                  <c:v>3.1013918400000056</c:v>
                </c:pt>
                <c:pt idx="2234">
                  <c:v>3.1027807200000002</c:v>
                </c:pt>
                <c:pt idx="2235">
                  <c:v>3.1041696000000005</c:v>
                </c:pt>
                <c:pt idx="2236">
                  <c:v>3.1055584799999987</c:v>
                </c:pt>
                <c:pt idx="2237">
                  <c:v>3.1069473599999986</c:v>
                </c:pt>
                <c:pt idx="2238">
                  <c:v>3.1083362400000039</c:v>
                </c:pt>
                <c:pt idx="2239">
                  <c:v>3.1097251199999993</c:v>
                </c:pt>
                <c:pt idx="2240">
                  <c:v>3.1111139999999997</c:v>
                </c:pt>
                <c:pt idx="2241">
                  <c:v>3.1124944799999987</c:v>
                </c:pt>
                <c:pt idx="2242">
                  <c:v>3.1138888799999993</c:v>
                </c:pt>
                <c:pt idx="2243">
                  <c:v>3.1152806400000008</c:v>
                </c:pt>
                <c:pt idx="2244">
                  <c:v>3.1166695199999968</c:v>
                </c:pt>
                <c:pt idx="2245">
                  <c:v>3.1180444799999987</c:v>
                </c:pt>
                <c:pt idx="2246">
                  <c:v>3.1194362399999997</c:v>
                </c:pt>
                <c:pt idx="2247">
                  <c:v>3.1208277600000041</c:v>
                </c:pt>
                <c:pt idx="2248">
                  <c:v>3.1222166400000004</c:v>
                </c:pt>
                <c:pt idx="2249">
                  <c:v>3.1236055200000008</c:v>
                </c:pt>
                <c:pt idx="2250">
                  <c:v>3.1249972800000045</c:v>
                </c:pt>
                <c:pt idx="2251">
                  <c:v>3.1263832800000002</c:v>
                </c:pt>
                <c:pt idx="2252">
                  <c:v>3.1277750400000039</c:v>
                </c:pt>
                <c:pt idx="2253">
                  <c:v>3.1291612800000044</c:v>
                </c:pt>
                <c:pt idx="2254">
                  <c:v>3.1305527999999985</c:v>
                </c:pt>
                <c:pt idx="2255">
                  <c:v>3.1319416799999988</c:v>
                </c:pt>
                <c:pt idx="2256">
                  <c:v>3.1333305600000037</c:v>
                </c:pt>
                <c:pt idx="2257">
                  <c:v>3.1347194399999987</c:v>
                </c:pt>
                <c:pt idx="2258">
                  <c:v>3.1361083199999977</c:v>
                </c:pt>
                <c:pt idx="2259">
                  <c:v>3.1374916799999992</c:v>
                </c:pt>
                <c:pt idx="2260">
                  <c:v>3.1388805599999996</c:v>
                </c:pt>
                <c:pt idx="2261">
                  <c:v>3.14026944</c:v>
                </c:pt>
                <c:pt idx="2262">
                  <c:v>3.1416583199999977</c:v>
                </c:pt>
                <c:pt idx="2263">
                  <c:v>3.1430472000000012</c:v>
                </c:pt>
                <c:pt idx="2264">
                  <c:v>3.1444360800000011</c:v>
                </c:pt>
                <c:pt idx="2265">
                  <c:v>3.1458249599999992</c:v>
                </c:pt>
                <c:pt idx="2266">
                  <c:v>3.1472167200000012</c:v>
                </c:pt>
                <c:pt idx="2267">
                  <c:v>3.1486056000000007</c:v>
                </c:pt>
                <c:pt idx="2268">
                  <c:v>3.149994480000001</c:v>
                </c:pt>
                <c:pt idx="2269">
                  <c:v>3.1513833599999992</c:v>
                </c:pt>
                <c:pt idx="2270">
                  <c:v>3.1527751199999967</c:v>
                </c:pt>
                <c:pt idx="2271">
                  <c:v>3.1541640000000006</c:v>
                </c:pt>
                <c:pt idx="2272">
                  <c:v>3.1555528799999997</c:v>
                </c:pt>
                <c:pt idx="2273">
                  <c:v>3.1569417599999992</c:v>
                </c:pt>
                <c:pt idx="2274">
                  <c:v>3.1583306399999991</c:v>
                </c:pt>
                <c:pt idx="2275">
                  <c:v>3.1597195199999994</c:v>
                </c:pt>
                <c:pt idx="2276">
                  <c:v>3.1611083999999998</c:v>
                </c:pt>
                <c:pt idx="2277">
                  <c:v>3.1624972800000002</c:v>
                </c:pt>
                <c:pt idx="2278">
                  <c:v>3.1638861600000006</c:v>
                </c:pt>
                <c:pt idx="2279">
                  <c:v>3.1652750400000009</c:v>
                </c:pt>
                <c:pt idx="2280">
                  <c:v>3.1666667999999998</c:v>
                </c:pt>
                <c:pt idx="2281">
                  <c:v>3.1680556799999997</c:v>
                </c:pt>
                <c:pt idx="2282">
                  <c:v>3.1694332800000002</c:v>
                </c:pt>
                <c:pt idx="2283">
                  <c:v>3.1708223999999987</c:v>
                </c:pt>
                <c:pt idx="2284">
                  <c:v>3.1722249599999985</c:v>
                </c:pt>
                <c:pt idx="2285">
                  <c:v>3.1736027999999994</c:v>
                </c:pt>
                <c:pt idx="2286">
                  <c:v>3.1749916800000002</c:v>
                </c:pt>
                <c:pt idx="2287">
                  <c:v>3.1763805600000001</c:v>
                </c:pt>
                <c:pt idx="2288">
                  <c:v>3.1777694400000005</c:v>
                </c:pt>
                <c:pt idx="2289">
                  <c:v>3.1791583199999978</c:v>
                </c:pt>
                <c:pt idx="2290">
                  <c:v>3.1805471999999986</c:v>
                </c:pt>
                <c:pt idx="2291">
                  <c:v>3.181933439999999</c:v>
                </c:pt>
                <c:pt idx="2292">
                  <c:v>3.1833307200000056</c:v>
                </c:pt>
                <c:pt idx="2293">
                  <c:v>3.1847196000000002</c:v>
                </c:pt>
                <c:pt idx="2294">
                  <c:v>3.1861084799999997</c:v>
                </c:pt>
                <c:pt idx="2295">
                  <c:v>3.187500000000004</c:v>
                </c:pt>
                <c:pt idx="2296">
                  <c:v>3.1888888800000004</c:v>
                </c:pt>
                <c:pt idx="2297">
                  <c:v>3.1902777600000012</c:v>
                </c:pt>
                <c:pt idx="2298">
                  <c:v>3.1916666400000007</c:v>
                </c:pt>
                <c:pt idx="2299">
                  <c:v>3.1930583999999977</c:v>
                </c:pt>
                <c:pt idx="2300">
                  <c:v>3.1944362400000044</c:v>
                </c:pt>
                <c:pt idx="2301">
                  <c:v>3.1958361600000007</c:v>
                </c:pt>
                <c:pt idx="2302">
                  <c:v>3.1972166399999988</c:v>
                </c:pt>
                <c:pt idx="2303">
                  <c:v>3.1986055199999988</c:v>
                </c:pt>
                <c:pt idx="2304">
                  <c:v>3.1999943999999996</c:v>
                </c:pt>
                <c:pt idx="2305">
                  <c:v>3.2013861600000011</c:v>
                </c:pt>
                <c:pt idx="2306">
                  <c:v>3.2027750399999988</c:v>
                </c:pt>
                <c:pt idx="2307">
                  <c:v>3.2041612800000037</c:v>
                </c:pt>
                <c:pt idx="2308">
                  <c:v>3.2055501599999996</c:v>
                </c:pt>
                <c:pt idx="2309">
                  <c:v>3.2069390400000035</c:v>
                </c:pt>
                <c:pt idx="2310">
                  <c:v>3.2083279200000012</c:v>
                </c:pt>
                <c:pt idx="2311">
                  <c:v>3.2097168000000011</c:v>
                </c:pt>
                <c:pt idx="2312">
                  <c:v>3.2111056799999997</c:v>
                </c:pt>
                <c:pt idx="2313">
                  <c:v>3.2124945599999992</c:v>
                </c:pt>
                <c:pt idx="2314">
                  <c:v>3.2138860799999991</c:v>
                </c:pt>
                <c:pt idx="2315">
                  <c:v>3.2152749599999995</c:v>
                </c:pt>
                <c:pt idx="2316">
                  <c:v>3.2166638399999967</c:v>
                </c:pt>
                <c:pt idx="2317">
                  <c:v>3.2180555999999987</c:v>
                </c:pt>
                <c:pt idx="2318">
                  <c:v>3.2194473599999998</c:v>
                </c:pt>
                <c:pt idx="2319">
                  <c:v>3.220836240000005</c:v>
                </c:pt>
                <c:pt idx="2320">
                  <c:v>3.2222251199999987</c:v>
                </c:pt>
                <c:pt idx="2321">
                  <c:v>3.2236139999999986</c:v>
                </c:pt>
                <c:pt idx="2322">
                  <c:v>3.225002879999999</c:v>
                </c:pt>
                <c:pt idx="2323">
                  <c:v>3.2263807200000012</c:v>
                </c:pt>
                <c:pt idx="2324">
                  <c:v>3.2277696000000002</c:v>
                </c:pt>
                <c:pt idx="2325">
                  <c:v>3.2291611200000006</c:v>
                </c:pt>
                <c:pt idx="2326">
                  <c:v>3.2305500000000009</c:v>
                </c:pt>
                <c:pt idx="2327">
                  <c:v>3.2319417600000002</c:v>
                </c:pt>
                <c:pt idx="2328">
                  <c:v>3.2333306400000046</c:v>
                </c:pt>
                <c:pt idx="2329">
                  <c:v>3.2347166399999994</c:v>
                </c:pt>
                <c:pt idx="2330">
                  <c:v>3.2361055199999997</c:v>
                </c:pt>
                <c:pt idx="2331">
                  <c:v>3.2374944000000001</c:v>
                </c:pt>
                <c:pt idx="2332">
                  <c:v>3.2388832800000005</c:v>
                </c:pt>
                <c:pt idx="2333">
                  <c:v>3.2402723999999994</c:v>
                </c:pt>
                <c:pt idx="2334">
                  <c:v>3.2416612800000002</c:v>
                </c:pt>
                <c:pt idx="2335">
                  <c:v>3.2430501600000001</c:v>
                </c:pt>
                <c:pt idx="2336">
                  <c:v>3.2444390400000045</c:v>
                </c:pt>
                <c:pt idx="2337">
                  <c:v>3.2458279200000009</c:v>
                </c:pt>
                <c:pt idx="2338">
                  <c:v>3.2472168000000012</c:v>
                </c:pt>
                <c:pt idx="2339">
                  <c:v>3.2486056799999989</c:v>
                </c:pt>
                <c:pt idx="2340">
                  <c:v>3.2499945600000046</c:v>
                </c:pt>
                <c:pt idx="2341">
                  <c:v>3.2513834399999997</c:v>
                </c:pt>
                <c:pt idx="2342">
                  <c:v>3.2527723199999987</c:v>
                </c:pt>
                <c:pt idx="2343">
                  <c:v>3.2541638400000039</c:v>
                </c:pt>
                <c:pt idx="2344">
                  <c:v>3.2555527200000007</c:v>
                </c:pt>
                <c:pt idx="2345">
                  <c:v>3.2569418399999988</c:v>
                </c:pt>
                <c:pt idx="2346">
                  <c:v>3.2583333600000035</c:v>
                </c:pt>
                <c:pt idx="2347">
                  <c:v>3.2597222400000012</c:v>
                </c:pt>
                <c:pt idx="2348">
                  <c:v>3.2611111200000011</c:v>
                </c:pt>
                <c:pt idx="2349">
                  <c:v>3.2625000000000011</c:v>
                </c:pt>
                <c:pt idx="2350">
                  <c:v>3.2638917600000066</c:v>
                </c:pt>
                <c:pt idx="2351">
                  <c:v>3.2652806400000012</c:v>
                </c:pt>
                <c:pt idx="2352">
                  <c:v>3.2666695200000007</c:v>
                </c:pt>
                <c:pt idx="2353">
                  <c:v>3.2680583999999997</c:v>
                </c:pt>
                <c:pt idx="2354">
                  <c:v>3.2694472799999992</c:v>
                </c:pt>
                <c:pt idx="2355">
                  <c:v>3.2708361599999991</c:v>
                </c:pt>
                <c:pt idx="2356">
                  <c:v>3.2722250399999977</c:v>
                </c:pt>
                <c:pt idx="2357">
                  <c:v>3.2736112800000012</c:v>
                </c:pt>
                <c:pt idx="2358">
                  <c:v>3.2750001600000003</c:v>
                </c:pt>
                <c:pt idx="2359">
                  <c:v>3.2763890400000006</c:v>
                </c:pt>
                <c:pt idx="2360">
                  <c:v>3.2777695199999992</c:v>
                </c:pt>
                <c:pt idx="2361">
                  <c:v>3.2791583999999987</c:v>
                </c:pt>
                <c:pt idx="2362">
                  <c:v>3.2805472800000031</c:v>
                </c:pt>
                <c:pt idx="2363">
                  <c:v>3.2819361600000012</c:v>
                </c:pt>
                <c:pt idx="2364">
                  <c:v>3.283325040000006</c:v>
                </c:pt>
                <c:pt idx="2365">
                  <c:v>3.2847139200000006</c:v>
                </c:pt>
                <c:pt idx="2366">
                  <c:v>3.286102800000001</c:v>
                </c:pt>
                <c:pt idx="2367">
                  <c:v>3.2874916800000027</c:v>
                </c:pt>
                <c:pt idx="2368">
                  <c:v>3.2888834400000002</c:v>
                </c:pt>
                <c:pt idx="2369">
                  <c:v>3.2902723199999997</c:v>
                </c:pt>
                <c:pt idx="2370">
                  <c:v>3.2916638400000009</c:v>
                </c:pt>
                <c:pt idx="2371">
                  <c:v>3.2930555999999997</c:v>
                </c:pt>
                <c:pt idx="2372">
                  <c:v>3.2944444799999997</c:v>
                </c:pt>
                <c:pt idx="2373">
                  <c:v>3.295836239999999</c:v>
                </c:pt>
                <c:pt idx="2374">
                  <c:v>3.2972251199999993</c:v>
                </c:pt>
                <c:pt idx="2375">
                  <c:v>3.2986139999999997</c:v>
                </c:pt>
                <c:pt idx="2376">
                  <c:v>3.3000028799999988</c:v>
                </c:pt>
                <c:pt idx="2377">
                  <c:v>3.3013807200000009</c:v>
                </c:pt>
                <c:pt idx="2378">
                  <c:v>3.3027695999999978</c:v>
                </c:pt>
                <c:pt idx="2379">
                  <c:v>3.3041584799999977</c:v>
                </c:pt>
                <c:pt idx="2380">
                  <c:v>3.3055473599999994</c:v>
                </c:pt>
                <c:pt idx="2381">
                  <c:v>3.3069362399999997</c:v>
                </c:pt>
                <c:pt idx="2382">
                  <c:v>3.3083251199999997</c:v>
                </c:pt>
                <c:pt idx="2383">
                  <c:v>3.3097140000000005</c:v>
                </c:pt>
                <c:pt idx="2384">
                  <c:v>3.3111028799999978</c:v>
                </c:pt>
                <c:pt idx="2385">
                  <c:v>3.3124917599999986</c:v>
                </c:pt>
                <c:pt idx="2386">
                  <c:v>3.3138806399999967</c:v>
                </c:pt>
                <c:pt idx="2387">
                  <c:v>3.3152695199999958</c:v>
                </c:pt>
                <c:pt idx="2388">
                  <c:v>3.3166583999999921</c:v>
                </c:pt>
                <c:pt idx="2389">
                  <c:v>3.3180472799999987</c:v>
                </c:pt>
                <c:pt idx="2390">
                  <c:v>3.3194361599999977</c:v>
                </c:pt>
                <c:pt idx="2391">
                  <c:v>3.3208334400000004</c:v>
                </c:pt>
                <c:pt idx="2392">
                  <c:v>3.3222223199999972</c:v>
                </c:pt>
                <c:pt idx="2393">
                  <c:v>3.323613840000001</c:v>
                </c:pt>
                <c:pt idx="2394">
                  <c:v>3.3250027199999987</c:v>
                </c:pt>
                <c:pt idx="2395">
                  <c:v>3.3263805599999996</c:v>
                </c:pt>
                <c:pt idx="2396">
                  <c:v>3.32776944</c:v>
                </c:pt>
                <c:pt idx="2397">
                  <c:v>3.3291583199999977</c:v>
                </c:pt>
                <c:pt idx="2398">
                  <c:v>3.3305472000000007</c:v>
                </c:pt>
                <c:pt idx="2399">
                  <c:v>3.3319360799999997</c:v>
                </c:pt>
                <c:pt idx="2400">
                  <c:v>3.3333249599999992</c:v>
                </c:pt>
                <c:pt idx="2401">
                  <c:v>3.3347138399999987</c:v>
                </c:pt>
                <c:pt idx="2402">
                  <c:v>3.3361027199999977</c:v>
                </c:pt>
                <c:pt idx="2403">
                  <c:v>3.3374918400000011</c:v>
                </c:pt>
                <c:pt idx="2404">
                  <c:v>3.3388807199999988</c:v>
                </c:pt>
                <c:pt idx="2405">
                  <c:v>3.3402695999999987</c:v>
                </c:pt>
                <c:pt idx="2406">
                  <c:v>3.3416584799999947</c:v>
                </c:pt>
                <c:pt idx="2407">
                  <c:v>3.3430473599999999</c:v>
                </c:pt>
                <c:pt idx="2408">
                  <c:v>3.3444362400000012</c:v>
                </c:pt>
                <c:pt idx="2409">
                  <c:v>3.3458251199999967</c:v>
                </c:pt>
                <c:pt idx="2410">
                  <c:v>3.347214000000001</c:v>
                </c:pt>
                <c:pt idx="2411">
                  <c:v>3.3486083999999967</c:v>
                </c:pt>
                <c:pt idx="2412">
                  <c:v>3.3499972800000002</c:v>
                </c:pt>
                <c:pt idx="2413">
                  <c:v>3.3513861599999997</c:v>
                </c:pt>
                <c:pt idx="2414">
                  <c:v>3.3527750399999969</c:v>
                </c:pt>
                <c:pt idx="2415">
                  <c:v>3.3541639199999977</c:v>
                </c:pt>
                <c:pt idx="2416">
                  <c:v>3.3555527999999977</c:v>
                </c:pt>
                <c:pt idx="2417">
                  <c:v>3.3569416799999967</c:v>
                </c:pt>
                <c:pt idx="2418">
                  <c:v>3.3583334400000009</c:v>
                </c:pt>
                <c:pt idx="2419">
                  <c:v>3.3597223199999977</c:v>
                </c:pt>
                <c:pt idx="2420">
                  <c:v>3.361111199999999</c:v>
                </c:pt>
                <c:pt idx="2421">
                  <c:v>3.3625000799999993</c:v>
                </c:pt>
                <c:pt idx="2422">
                  <c:v>3.3638918400000044</c:v>
                </c:pt>
                <c:pt idx="2423">
                  <c:v>3.3652807199999986</c:v>
                </c:pt>
                <c:pt idx="2424">
                  <c:v>3.3666695999999967</c:v>
                </c:pt>
                <c:pt idx="2425">
                  <c:v>3.3680500799999997</c:v>
                </c:pt>
                <c:pt idx="2426">
                  <c:v>3.3694418399999977</c:v>
                </c:pt>
                <c:pt idx="2427">
                  <c:v>3.3708307199999989</c:v>
                </c:pt>
                <c:pt idx="2428">
                  <c:v>3.3722222399999957</c:v>
                </c:pt>
                <c:pt idx="2429">
                  <c:v>3.3736140000000008</c:v>
                </c:pt>
                <c:pt idx="2430">
                  <c:v>3.3750028799999967</c:v>
                </c:pt>
                <c:pt idx="2431">
                  <c:v>3.3763917600000002</c:v>
                </c:pt>
                <c:pt idx="2432">
                  <c:v>3.3777806399999988</c:v>
                </c:pt>
                <c:pt idx="2433">
                  <c:v>3.3791695199999987</c:v>
                </c:pt>
                <c:pt idx="2434">
                  <c:v>3.3805473600000004</c:v>
                </c:pt>
                <c:pt idx="2435">
                  <c:v>3.3819362400000044</c:v>
                </c:pt>
                <c:pt idx="2436">
                  <c:v>3.3833251199999985</c:v>
                </c:pt>
                <c:pt idx="2437">
                  <c:v>3.3847166399999988</c:v>
                </c:pt>
                <c:pt idx="2438">
                  <c:v>3.3861083999999977</c:v>
                </c:pt>
                <c:pt idx="2439">
                  <c:v>3.3874972800000012</c:v>
                </c:pt>
                <c:pt idx="2440">
                  <c:v>3.3888861599999998</c:v>
                </c:pt>
                <c:pt idx="2441">
                  <c:v>3.3902750399999952</c:v>
                </c:pt>
                <c:pt idx="2442">
                  <c:v>3.3916639199999947</c:v>
                </c:pt>
                <c:pt idx="2443">
                  <c:v>3.3930556799999967</c:v>
                </c:pt>
                <c:pt idx="2444">
                  <c:v>3.394447199999997</c:v>
                </c:pt>
                <c:pt idx="2445">
                  <c:v>3.3958360799999987</c:v>
                </c:pt>
                <c:pt idx="2446">
                  <c:v>3.3972249599999991</c:v>
                </c:pt>
                <c:pt idx="2447">
                  <c:v>3.3986138399999977</c:v>
                </c:pt>
                <c:pt idx="2448">
                  <c:v>3.4000027199999998</c:v>
                </c:pt>
                <c:pt idx="2449">
                  <c:v>3.4013918399999992</c:v>
                </c:pt>
                <c:pt idx="2450">
                  <c:v>3.4027807199999991</c:v>
                </c:pt>
                <c:pt idx="2451">
                  <c:v>3.4041583199999987</c:v>
                </c:pt>
                <c:pt idx="2452">
                  <c:v>3.4055500800000003</c:v>
                </c:pt>
                <c:pt idx="2453">
                  <c:v>3.4069389599999997</c:v>
                </c:pt>
                <c:pt idx="2454">
                  <c:v>3.4083278400000054</c:v>
                </c:pt>
                <c:pt idx="2455">
                  <c:v>3.4097222399999998</c:v>
                </c:pt>
                <c:pt idx="2456">
                  <c:v>3.4111111199999997</c:v>
                </c:pt>
                <c:pt idx="2457">
                  <c:v>3.4124999999999965</c:v>
                </c:pt>
                <c:pt idx="2458">
                  <c:v>3.4138917600000012</c:v>
                </c:pt>
                <c:pt idx="2459">
                  <c:v>3.4152806399999962</c:v>
                </c:pt>
                <c:pt idx="2460">
                  <c:v>3.4166695199999957</c:v>
                </c:pt>
                <c:pt idx="2461">
                  <c:v>3.4180583999999961</c:v>
                </c:pt>
                <c:pt idx="2462">
                  <c:v>3.4194472799999978</c:v>
                </c:pt>
                <c:pt idx="2463">
                  <c:v>3.4208361599999986</c:v>
                </c:pt>
                <c:pt idx="2464">
                  <c:v>3.4222250399999967</c:v>
                </c:pt>
                <c:pt idx="2465">
                  <c:v>3.4236139199999993</c:v>
                </c:pt>
                <c:pt idx="2466">
                  <c:v>3.4250027999999997</c:v>
                </c:pt>
                <c:pt idx="2467">
                  <c:v>3.4263806400000005</c:v>
                </c:pt>
                <c:pt idx="2468">
                  <c:v>3.4277695200000009</c:v>
                </c:pt>
                <c:pt idx="2469">
                  <c:v>3.4291583999999977</c:v>
                </c:pt>
                <c:pt idx="2470">
                  <c:v>3.430547279999999</c:v>
                </c:pt>
                <c:pt idx="2471">
                  <c:v>3.4319390400000005</c:v>
                </c:pt>
                <c:pt idx="2472">
                  <c:v>3.4333279200000009</c:v>
                </c:pt>
                <c:pt idx="2473">
                  <c:v>3.4347167999999986</c:v>
                </c:pt>
                <c:pt idx="2474">
                  <c:v>3.4361056799999967</c:v>
                </c:pt>
                <c:pt idx="2475">
                  <c:v>3.4374945600000002</c:v>
                </c:pt>
                <c:pt idx="2476">
                  <c:v>3.4388860799999987</c:v>
                </c:pt>
                <c:pt idx="2477">
                  <c:v>3.44027496</c:v>
                </c:pt>
                <c:pt idx="2478">
                  <c:v>3.4416638400000004</c:v>
                </c:pt>
                <c:pt idx="2479">
                  <c:v>3.4430527200000007</c:v>
                </c:pt>
                <c:pt idx="2480">
                  <c:v>3.4444418399999988</c:v>
                </c:pt>
                <c:pt idx="2481">
                  <c:v>3.44583072</c:v>
                </c:pt>
                <c:pt idx="2482">
                  <c:v>3.4472196000000004</c:v>
                </c:pt>
                <c:pt idx="2483">
                  <c:v>3.4486084799999972</c:v>
                </c:pt>
                <c:pt idx="2484">
                  <c:v>3.4499973600000011</c:v>
                </c:pt>
                <c:pt idx="2485">
                  <c:v>3.4513862399999988</c:v>
                </c:pt>
                <c:pt idx="2486">
                  <c:v>3.4527751199999948</c:v>
                </c:pt>
                <c:pt idx="2487">
                  <c:v>3.4541639999999987</c:v>
                </c:pt>
                <c:pt idx="2488">
                  <c:v>3.4555528799999977</c:v>
                </c:pt>
                <c:pt idx="2489">
                  <c:v>3.4569417600000003</c:v>
                </c:pt>
                <c:pt idx="2490">
                  <c:v>3.4583306400000011</c:v>
                </c:pt>
                <c:pt idx="2491">
                  <c:v>3.4597223999999978</c:v>
                </c:pt>
                <c:pt idx="2492">
                  <c:v>3.4611112800000012</c:v>
                </c:pt>
                <c:pt idx="2493">
                  <c:v>3.4625001600000003</c:v>
                </c:pt>
                <c:pt idx="2494">
                  <c:v>3.4638890400000006</c:v>
                </c:pt>
                <c:pt idx="2495">
                  <c:v>3.4652779199999997</c:v>
                </c:pt>
                <c:pt idx="2496">
                  <c:v>3.4666555199999967</c:v>
                </c:pt>
                <c:pt idx="2497">
                  <c:v>3.4680583199999977</c:v>
                </c:pt>
                <c:pt idx="2498">
                  <c:v>3.4694471999999967</c:v>
                </c:pt>
                <c:pt idx="2499">
                  <c:v>3.4708250400000003</c:v>
                </c:pt>
                <c:pt idx="2500">
                  <c:v>3.4722139199999966</c:v>
                </c:pt>
                <c:pt idx="2501">
                  <c:v>3.4736056799999977</c:v>
                </c:pt>
                <c:pt idx="2502">
                  <c:v>3.4750000799999987</c:v>
                </c:pt>
                <c:pt idx="2503">
                  <c:v>3.4763889599999978</c:v>
                </c:pt>
                <c:pt idx="2504">
                  <c:v>3.4777807200000002</c:v>
                </c:pt>
                <c:pt idx="2505">
                  <c:v>3.4791695999999988</c:v>
                </c:pt>
                <c:pt idx="2506">
                  <c:v>3.4805584799999987</c:v>
                </c:pt>
                <c:pt idx="2507">
                  <c:v>3.4819473599999986</c:v>
                </c:pt>
                <c:pt idx="2508">
                  <c:v>3.4833362400000039</c:v>
                </c:pt>
                <c:pt idx="2509">
                  <c:v>3.4847251199999993</c:v>
                </c:pt>
                <c:pt idx="2510">
                  <c:v>3.486102719999999</c:v>
                </c:pt>
                <c:pt idx="2511">
                  <c:v>3.4874944800000005</c:v>
                </c:pt>
                <c:pt idx="2512">
                  <c:v>3.4888807200000009</c:v>
                </c:pt>
                <c:pt idx="2513">
                  <c:v>3.4902695999999978</c:v>
                </c:pt>
                <c:pt idx="2514">
                  <c:v>3.4916584799999923</c:v>
                </c:pt>
                <c:pt idx="2515">
                  <c:v>3.4930473599999994</c:v>
                </c:pt>
                <c:pt idx="2516">
                  <c:v>3.4944362399999997</c:v>
                </c:pt>
                <c:pt idx="2517">
                  <c:v>3.4958251199999957</c:v>
                </c:pt>
                <c:pt idx="2518">
                  <c:v>3.4972140000000005</c:v>
                </c:pt>
                <c:pt idx="2519">
                  <c:v>3.4986028799999978</c:v>
                </c:pt>
                <c:pt idx="2520">
                  <c:v>3.4999917600000012</c:v>
                </c:pt>
                <c:pt idx="2521">
                  <c:v>3.5013806399999989</c:v>
                </c:pt>
                <c:pt idx="2522">
                  <c:v>3.5027695199999993</c:v>
                </c:pt>
                <c:pt idx="2523">
                  <c:v>3.5041583999999997</c:v>
                </c:pt>
                <c:pt idx="2524">
                  <c:v>3.50554728</c:v>
                </c:pt>
                <c:pt idx="2525">
                  <c:v>3.5069361600000004</c:v>
                </c:pt>
                <c:pt idx="2526">
                  <c:v>3.5083250400000012</c:v>
                </c:pt>
                <c:pt idx="2527">
                  <c:v>3.5097167999999996</c:v>
                </c:pt>
                <c:pt idx="2528">
                  <c:v>3.5111056799999987</c:v>
                </c:pt>
                <c:pt idx="2529">
                  <c:v>3.5124945600000004</c:v>
                </c:pt>
                <c:pt idx="2530">
                  <c:v>3.5138834400000007</c:v>
                </c:pt>
                <c:pt idx="2531">
                  <c:v>3.5152749599999997</c:v>
                </c:pt>
                <c:pt idx="2532">
                  <c:v>3.5166667199999977</c:v>
                </c:pt>
                <c:pt idx="2533">
                  <c:v>3.5180555999999967</c:v>
                </c:pt>
                <c:pt idx="2534">
                  <c:v>3.5194473599999987</c:v>
                </c:pt>
                <c:pt idx="2535">
                  <c:v>3.5208249599999992</c:v>
                </c:pt>
                <c:pt idx="2536">
                  <c:v>3.5222138399999987</c:v>
                </c:pt>
                <c:pt idx="2537">
                  <c:v>3.5236027199999995</c:v>
                </c:pt>
                <c:pt idx="2538">
                  <c:v>3.5249918400000069</c:v>
                </c:pt>
                <c:pt idx="2539">
                  <c:v>3.5263807199999992</c:v>
                </c:pt>
                <c:pt idx="2540">
                  <c:v>3.5277722399999991</c:v>
                </c:pt>
                <c:pt idx="2541">
                  <c:v>3.5291611199999995</c:v>
                </c:pt>
                <c:pt idx="2542">
                  <c:v>3.5305528799999997</c:v>
                </c:pt>
                <c:pt idx="2543">
                  <c:v>3.5319417599999992</c:v>
                </c:pt>
                <c:pt idx="2544">
                  <c:v>3.5333306399999991</c:v>
                </c:pt>
                <c:pt idx="2545">
                  <c:v>3.5347195199999994</c:v>
                </c:pt>
                <c:pt idx="2546">
                  <c:v>3.5361083999999967</c:v>
                </c:pt>
                <c:pt idx="2547">
                  <c:v>3.5374972800000002</c:v>
                </c:pt>
                <c:pt idx="2548">
                  <c:v>3.5388861599999997</c:v>
                </c:pt>
                <c:pt idx="2549">
                  <c:v>3.5402750400000009</c:v>
                </c:pt>
                <c:pt idx="2550">
                  <c:v>3.5416639199999977</c:v>
                </c:pt>
                <c:pt idx="2551">
                  <c:v>3.543052799999999</c:v>
                </c:pt>
                <c:pt idx="2552">
                  <c:v>3.5444416799999994</c:v>
                </c:pt>
                <c:pt idx="2553">
                  <c:v>3.5458305600000002</c:v>
                </c:pt>
                <c:pt idx="2554">
                  <c:v>3.5472194400000001</c:v>
                </c:pt>
                <c:pt idx="2555">
                  <c:v>3.5486083199999987</c:v>
                </c:pt>
                <c:pt idx="2556">
                  <c:v>3.5499972000000044</c:v>
                </c:pt>
                <c:pt idx="2557">
                  <c:v>3.5513860799999986</c:v>
                </c:pt>
                <c:pt idx="2558">
                  <c:v>3.5527778400000001</c:v>
                </c:pt>
                <c:pt idx="2559">
                  <c:v>3.5541695999999989</c:v>
                </c:pt>
                <c:pt idx="2560">
                  <c:v>3.5555584799999957</c:v>
                </c:pt>
                <c:pt idx="2561">
                  <c:v>3.5569360799999989</c:v>
                </c:pt>
                <c:pt idx="2562">
                  <c:v>3.5583278400000045</c:v>
                </c:pt>
                <c:pt idx="2563">
                  <c:v>3.5597195999999993</c:v>
                </c:pt>
                <c:pt idx="2564">
                  <c:v>3.5611084799999997</c:v>
                </c:pt>
                <c:pt idx="2565">
                  <c:v>3.5624973600000001</c:v>
                </c:pt>
                <c:pt idx="2566">
                  <c:v>3.563886240000004</c:v>
                </c:pt>
                <c:pt idx="2567">
                  <c:v>3.5652751199999977</c:v>
                </c:pt>
                <c:pt idx="2568">
                  <c:v>3.5666639999999967</c:v>
                </c:pt>
                <c:pt idx="2569">
                  <c:v>3.5680528799999989</c:v>
                </c:pt>
                <c:pt idx="2570">
                  <c:v>3.5694417599999992</c:v>
                </c:pt>
                <c:pt idx="2571">
                  <c:v>3.5708306399999987</c:v>
                </c:pt>
                <c:pt idx="2572">
                  <c:v>3.5722195199999978</c:v>
                </c:pt>
                <c:pt idx="2573">
                  <c:v>3.5736083999999977</c:v>
                </c:pt>
                <c:pt idx="2574">
                  <c:v>3.5749972800000012</c:v>
                </c:pt>
                <c:pt idx="2575">
                  <c:v>3.5763890399999987</c:v>
                </c:pt>
                <c:pt idx="2576">
                  <c:v>3.5777779199999999</c:v>
                </c:pt>
                <c:pt idx="2577">
                  <c:v>3.5791694400000003</c:v>
                </c:pt>
                <c:pt idx="2578">
                  <c:v>3.5805583199999997</c:v>
                </c:pt>
                <c:pt idx="2579">
                  <c:v>3.581947200000001</c:v>
                </c:pt>
                <c:pt idx="2580">
                  <c:v>3.5833360800000031</c:v>
                </c:pt>
                <c:pt idx="2581">
                  <c:v>3.5847249600000026</c:v>
                </c:pt>
                <c:pt idx="2582">
                  <c:v>3.5861138399999994</c:v>
                </c:pt>
                <c:pt idx="2583">
                  <c:v>3.5874916800000012</c:v>
                </c:pt>
                <c:pt idx="2584">
                  <c:v>3.5888805600000011</c:v>
                </c:pt>
                <c:pt idx="2585">
                  <c:v>3.5902694399999975</c:v>
                </c:pt>
                <c:pt idx="2586">
                  <c:v>3.5916583199999947</c:v>
                </c:pt>
                <c:pt idx="2587">
                  <c:v>3.5930471999999987</c:v>
                </c:pt>
                <c:pt idx="2588">
                  <c:v>3.5944360799999995</c:v>
                </c:pt>
                <c:pt idx="2589">
                  <c:v>3.5958362400000006</c:v>
                </c:pt>
                <c:pt idx="2590">
                  <c:v>3.5972251199999987</c:v>
                </c:pt>
                <c:pt idx="2591">
                  <c:v>3.5986139999999978</c:v>
                </c:pt>
                <c:pt idx="2592">
                  <c:v>3.600002879999999</c:v>
                </c:pt>
                <c:pt idx="2593">
                  <c:v>3.6013917600000056</c:v>
                </c:pt>
                <c:pt idx="2594">
                  <c:v>3.6027806399999998</c:v>
                </c:pt>
                <c:pt idx="2595">
                  <c:v>3.6041695200000001</c:v>
                </c:pt>
                <c:pt idx="2596">
                  <c:v>3.605547360000001</c:v>
                </c:pt>
                <c:pt idx="2597">
                  <c:v>3.6069362399999991</c:v>
                </c:pt>
                <c:pt idx="2598">
                  <c:v>3.6083277600000057</c:v>
                </c:pt>
                <c:pt idx="2599">
                  <c:v>3.6097166399999994</c:v>
                </c:pt>
                <c:pt idx="2600">
                  <c:v>3.6111083999999987</c:v>
                </c:pt>
                <c:pt idx="2601">
                  <c:v>3.6124972799999986</c:v>
                </c:pt>
                <c:pt idx="2602">
                  <c:v>3.613886159999999</c:v>
                </c:pt>
                <c:pt idx="2603">
                  <c:v>3.6152750399999967</c:v>
                </c:pt>
                <c:pt idx="2604">
                  <c:v>3.6166667999999977</c:v>
                </c:pt>
                <c:pt idx="2605">
                  <c:v>3.6180583199999967</c:v>
                </c:pt>
                <c:pt idx="2606">
                  <c:v>3.6194361599999993</c:v>
                </c:pt>
                <c:pt idx="2607">
                  <c:v>3.6208279200000009</c:v>
                </c:pt>
                <c:pt idx="2608">
                  <c:v>3.6222167999999986</c:v>
                </c:pt>
                <c:pt idx="2609">
                  <c:v>3.6236056799999989</c:v>
                </c:pt>
                <c:pt idx="2610">
                  <c:v>3.6249945600000046</c:v>
                </c:pt>
                <c:pt idx="2611">
                  <c:v>3.6263834399999997</c:v>
                </c:pt>
                <c:pt idx="2612">
                  <c:v>3.6277723200000001</c:v>
                </c:pt>
                <c:pt idx="2613">
                  <c:v>3.629161200000004</c:v>
                </c:pt>
                <c:pt idx="2614">
                  <c:v>3.6305527200000007</c:v>
                </c:pt>
                <c:pt idx="2615">
                  <c:v>3.6319418399999988</c:v>
                </c:pt>
                <c:pt idx="2616">
                  <c:v>3.6333333600000035</c:v>
                </c:pt>
                <c:pt idx="2617">
                  <c:v>3.6347222400000012</c:v>
                </c:pt>
                <c:pt idx="2618">
                  <c:v>3.6361111200000007</c:v>
                </c:pt>
                <c:pt idx="2619">
                  <c:v>3.6375000000000011</c:v>
                </c:pt>
                <c:pt idx="2620">
                  <c:v>3.6388888799999988</c:v>
                </c:pt>
                <c:pt idx="2621">
                  <c:v>3.6402777600000027</c:v>
                </c:pt>
                <c:pt idx="2622">
                  <c:v>3.6416666399999977</c:v>
                </c:pt>
                <c:pt idx="2623">
                  <c:v>3.6430555199999999</c:v>
                </c:pt>
                <c:pt idx="2624">
                  <c:v>3.6444362399999992</c:v>
                </c:pt>
                <c:pt idx="2625">
                  <c:v>3.6458251199999987</c:v>
                </c:pt>
                <c:pt idx="2626">
                  <c:v>3.6472140000000035</c:v>
                </c:pt>
                <c:pt idx="2627">
                  <c:v>3.6486028800000003</c:v>
                </c:pt>
                <c:pt idx="2628">
                  <c:v>3.6499944000000006</c:v>
                </c:pt>
                <c:pt idx="2629">
                  <c:v>3.6513861599999995</c:v>
                </c:pt>
                <c:pt idx="2630">
                  <c:v>3.6527750399999968</c:v>
                </c:pt>
                <c:pt idx="2631">
                  <c:v>3.6541667999999992</c:v>
                </c:pt>
                <c:pt idx="2632">
                  <c:v>3.6555583199999977</c:v>
                </c:pt>
                <c:pt idx="2633">
                  <c:v>3.6569471999999967</c:v>
                </c:pt>
                <c:pt idx="2634">
                  <c:v>3.6583360800000002</c:v>
                </c:pt>
                <c:pt idx="2635">
                  <c:v>3.6597249600000001</c:v>
                </c:pt>
                <c:pt idx="2636">
                  <c:v>3.6611138400000045</c:v>
                </c:pt>
                <c:pt idx="2637">
                  <c:v>3.6625027200000009</c:v>
                </c:pt>
                <c:pt idx="2638">
                  <c:v>3.6638805600000026</c:v>
                </c:pt>
                <c:pt idx="2639">
                  <c:v>3.6652694399999977</c:v>
                </c:pt>
                <c:pt idx="2640">
                  <c:v>3.6666583199999967</c:v>
                </c:pt>
                <c:pt idx="2641">
                  <c:v>3.6680472000000002</c:v>
                </c:pt>
                <c:pt idx="2642">
                  <c:v>3.6694360800000005</c:v>
                </c:pt>
                <c:pt idx="2643">
                  <c:v>3.6708249600000009</c:v>
                </c:pt>
                <c:pt idx="2644">
                  <c:v>3.6722138399999977</c:v>
                </c:pt>
                <c:pt idx="2645">
                  <c:v>3.6736055999999997</c:v>
                </c:pt>
                <c:pt idx="2646">
                  <c:v>3.6749944800000005</c:v>
                </c:pt>
                <c:pt idx="2647">
                  <c:v>3.6763807200000009</c:v>
                </c:pt>
                <c:pt idx="2648">
                  <c:v>3.6777695999999986</c:v>
                </c:pt>
                <c:pt idx="2649">
                  <c:v>3.6791584799999977</c:v>
                </c:pt>
                <c:pt idx="2650">
                  <c:v>3.6805499999999993</c:v>
                </c:pt>
                <c:pt idx="2651">
                  <c:v>3.6819388800000001</c:v>
                </c:pt>
                <c:pt idx="2652">
                  <c:v>3.6833277600000081</c:v>
                </c:pt>
                <c:pt idx="2653">
                  <c:v>3.6847166400000044</c:v>
                </c:pt>
                <c:pt idx="2654">
                  <c:v>3.6861055200000008</c:v>
                </c:pt>
                <c:pt idx="2655">
                  <c:v>3.6874944000000012</c:v>
                </c:pt>
                <c:pt idx="2656">
                  <c:v>3.6888832800000002</c:v>
                </c:pt>
                <c:pt idx="2657">
                  <c:v>3.6902723999999987</c:v>
                </c:pt>
                <c:pt idx="2658">
                  <c:v>3.6916612800000008</c:v>
                </c:pt>
                <c:pt idx="2659">
                  <c:v>3.6930501599999985</c:v>
                </c:pt>
                <c:pt idx="2660">
                  <c:v>3.6944390399999989</c:v>
                </c:pt>
                <c:pt idx="2661">
                  <c:v>3.6958279199999993</c:v>
                </c:pt>
                <c:pt idx="2662">
                  <c:v>3.6972223200000007</c:v>
                </c:pt>
                <c:pt idx="2663">
                  <c:v>3.6986027999999989</c:v>
                </c:pt>
                <c:pt idx="2664">
                  <c:v>3.7000027199999992</c:v>
                </c:pt>
                <c:pt idx="2665">
                  <c:v>3.7013918400000065</c:v>
                </c:pt>
                <c:pt idx="2666">
                  <c:v>3.70276944</c:v>
                </c:pt>
                <c:pt idx="2667">
                  <c:v>3.7041583200000003</c:v>
                </c:pt>
                <c:pt idx="2668">
                  <c:v>3.7055472000000012</c:v>
                </c:pt>
                <c:pt idx="2669">
                  <c:v>3.7069360800000011</c:v>
                </c:pt>
                <c:pt idx="2670">
                  <c:v>3.7083249600000037</c:v>
                </c:pt>
                <c:pt idx="2671">
                  <c:v>3.7097138399999992</c:v>
                </c:pt>
                <c:pt idx="2672">
                  <c:v>3.7111027199999995</c:v>
                </c:pt>
                <c:pt idx="2673">
                  <c:v>3.7124918400000011</c:v>
                </c:pt>
                <c:pt idx="2674">
                  <c:v>3.7138807199999992</c:v>
                </c:pt>
                <c:pt idx="2675">
                  <c:v>3.7152695999999987</c:v>
                </c:pt>
                <c:pt idx="2676">
                  <c:v>3.7166584799999947</c:v>
                </c:pt>
                <c:pt idx="2677">
                  <c:v>3.7180499999999967</c:v>
                </c:pt>
                <c:pt idx="2678">
                  <c:v>3.7194388799999998</c:v>
                </c:pt>
                <c:pt idx="2679">
                  <c:v>3.7208306399999991</c:v>
                </c:pt>
                <c:pt idx="2680">
                  <c:v>3.7222195199999994</c:v>
                </c:pt>
                <c:pt idx="2681">
                  <c:v>3.7236083999999998</c:v>
                </c:pt>
                <c:pt idx="2682">
                  <c:v>3.7250001599999991</c:v>
                </c:pt>
                <c:pt idx="2683">
                  <c:v>3.726389039999999</c:v>
                </c:pt>
                <c:pt idx="2684">
                  <c:v>3.7277779200000012</c:v>
                </c:pt>
                <c:pt idx="2685">
                  <c:v>3.7291694399999997</c:v>
                </c:pt>
                <c:pt idx="2686">
                  <c:v>3.7305472800000006</c:v>
                </c:pt>
                <c:pt idx="2687">
                  <c:v>3.7319416799999994</c:v>
                </c:pt>
                <c:pt idx="2688">
                  <c:v>3.7333305600000051</c:v>
                </c:pt>
                <c:pt idx="2689">
                  <c:v>3.7347194400000001</c:v>
                </c:pt>
                <c:pt idx="2690">
                  <c:v>3.7361083199999987</c:v>
                </c:pt>
                <c:pt idx="2691">
                  <c:v>3.7374972000000044</c:v>
                </c:pt>
                <c:pt idx="2692">
                  <c:v>3.7388860799999986</c:v>
                </c:pt>
                <c:pt idx="2693">
                  <c:v>3.7402749600000011</c:v>
                </c:pt>
                <c:pt idx="2694">
                  <c:v>3.7416638399999993</c:v>
                </c:pt>
                <c:pt idx="2695">
                  <c:v>3.7430527200000001</c:v>
                </c:pt>
                <c:pt idx="2696">
                  <c:v>3.7444418399999986</c:v>
                </c:pt>
                <c:pt idx="2697">
                  <c:v>3.7458307200000012</c:v>
                </c:pt>
                <c:pt idx="2698">
                  <c:v>3.7472196000000002</c:v>
                </c:pt>
                <c:pt idx="2699">
                  <c:v>3.7486084799999997</c:v>
                </c:pt>
                <c:pt idx="2700">
                  <c:v>3.7499973600000041</c:v>
                </c:pt>
                <c:pt idx="2701">
                  <c:v>3.751386240000004</c:v>
                </c:pt>
                <c:pt idx="2702">
                  <c:v>3.7527751199999977</c:v>
                </c:pt>
                <c:pt idx="2703">
                  <c:v>3.7541639999999985</c:v>
                </c:pt>
                <c:pt idx="2704">
                  <c:v>3.7555528799999989</c:v>
                </c:pt>
                <c:pt idx="2705">
                  <c:v>3.7569443999999987</c:v>
                </c:pt>
                <c:pt idx="2706">
                  <c:v>3.7583332800000036</c:v>
                </c:pt>
                <c:pt idx="2707">
                  <c:v>3.7597223999999985</c:v>
                </c:pt>
                <c:pt idx="2708">
                  <c:v>3.7611139199999992</c:v>
                </c:pt>
                <c:pt idx="2709">
                  <c:v>3.7624888799999985</c:v>
                </c:pt>
                <c:pt idx="2710">
                  <c:v>3.7638777600000046</c:v>
                </c:pt>
                <c:pt idx="2711">
                  <c:v>3.7652805600000012</c:v>
                </c:pt>
                <c:pt idx="2712">
                  <c:v>3.7666694400000003</c:v>
                </c:pt>
                <c:pt idx="2713">
                  <c:v>3.7680444</c:v>
                </c:pt>
                <c:pt idx="2714">
                  <c:v>3.769447200000001</c:v>
                </c:pt>
                <c:pt idx="2715">
                  <c:v>3.7708360799999991</c:v>
                </c:pt>
                <c:pt idx="2716">
                  <c:v>3.7722112799999996</c:v>
                </c:pt>
                <c:pt idx="2717">
                  <c:v>3.7736027999999999</c:v>
                </c:pt>
                <c:pt idx="2718">
                  <c:v>3.7749916800000012</c:v>
                </c:pt>
                <c:pt idx="2719">
                  <c:v>3.7763805600000011</c:v>
                </c:pt>
                <c:pt idx="2720">
                  <c:v>3.777769440000001</c:v>
                </c:pt>
                <c:pt idx="2721">
                  <c:v>3.7791695999999995</c:v>
                </c:pt>
                <c:pt idx="2722">
                  <c:v>3.7805471999999991</c:v>
                </c:pt>
                <c:pt idx="2723">
                  <c:v>3.781936080000003</c:v>
                </c:pt>
                <c:pt idx="2724">
                  <c:v>3.7833249600000061</c:v>
                </c:pt>
                <c:pt idx="2725">
                  <c:v>3.784713840000006</c:v>
                </c:pt>
                <c:pt idx="2726">
                  <c:v>3.7861027200000006</c:v>
                </c:pt>
                <c:pt idx="2727">
                  <c:v>3.7874944800000012</c:v>
                </c:pt>
                <c:pt idx="2728">
                  <c:v>3.7888833600000011</c:v>
                </c:pt>
                <c:pt idx="2729">
                  <c:v>3.7902722400000002</c:v>
                </c:pt>
                <c:pt idx="2730">
                  <c:v>3.7916611199999997</c:v>
                </c:pt>
                <c:pt idx="2731">
                  <c:v>3.7930528799999994</c:v>
                </c:pt>
                <c:pt idx="2732">
                  <c:v>3.7944417600000002</c:v>
                </c:pt>
                <c:pt idx="2733">
                  <c:v>3.7958306400000001</c:v>
                </c:pt>
                <c:pt idx="2734">
                  <c:v>3.7972195200000005</c:v>
                </c:pt>
                <c:pt idx="2735">
                  <c:v>3.7986139199999993</c:v>
                </c:pt>
                <c:pt idx="2736">
                  <c:v>3.8000027999999997</c:v>
                </c:pt>
                <c:pt idx="2737">
                  <c:v>3.8013806400000005</c:v>
                </c:pt>
                <c:pt idx="2738">
                  <c:v>3.8027723999999967</c:v>
                </c:pt>
                <c:pt idx="2739">
                  <c:v>3.8041639199999997</c:v>
                </c:pt>
                <c:pt idx="2740">
                  <c:v>3.8055527999999987</c:v>
                </c:pt>
                <c:pt idx="2741">
                  <c:v>3.8069416799999987</c:v>
                </c:pt>
                <c:pt idx="2742">
                  <c:v>3.8083305600000044</c:v>
                </c:pt>
                <c:pt idx="2743">
                  <c:v>3.8097194399999967</c:v>
                </c:pt>
                <c:pt idx="2744">
                  <c:v>3.8111001599999987</c:v>
                </c:pt>
                <c:pt idx="2745">
                  <c:v>3.8124890399999964</c:v>
                </c:pt>
                <c:pt idx="2746">
                  <c:v>3.8138779199999977</c:v>
                </c:pt>
                <c:pt idx="2747">
                  <c:v>3.8152667999999967</c:v>
                </c:pt>
                <c:pt idx="2748">
                  <c:v>3.8166583199999922</c:v>
                </c:pt>
                <c:pt idx="2749">
                  <c:v>3.8180471999999956</c:v>
                </c:pt>
                <c:pt idx="2750">
                  <c:v>3.8194389599999967</c:v>
                </c:pt>
                <c:pt idx="2751">
                  <c:v>3.8208249600000004</c:v>
                </c:pt>
                <c:pt idx="2752">
                  <c:v>3.8222167199999988</c:v>
                </c:pt>
                <c:pt idx="2753">
                  <c:v>3.8236055999999987</c:v>
                </c:pt>
                <c:pt idx="2754">
                  <c:v>3.82499448</c:v>
                </c:pt>
                <c:pt idx="2755">
                  <c:v>3.8263833600000003</c:v>
                </c:pt>
                <c:pt idx="2756">
                  <c:v>3.8277751199999988</c:v>
                </c:pt>
                <c:pt idx="2757">
                  <c:v>3.8291639999999987</c:v>
                </c:pt>
                <c:pt idx="2758">
                  <c:v>3.8305528799999977</c:v>
                </c:pt>
                <c:pt idx="2759">
                  <c:v>3.8319417600000003</c:v>
                </c:pt>
                <c:pt idx="2760">
                  <c:v>3.8333306400000011</c:v>
                </c:pt>
                <c:pt idx="2761">
                  <c:v>3.8347223999999978</c:v>
                </c:pt>
                <c:pt idx="2762">
                  <c:v>3.8361112799999999</c:v>
                </c:pt>
                <c:pt idx="2763">
                  <c:v>3.8375001600000003</c:v>
                </c:pt>
                <c:pt idx="2764">
                  <c:v>3.8388890399999971</c:v>
                </c:pt>
                <c:pt idx="2765">
                  <c:v>3.8402779199999997</c:v>
                </c:pt>
                <c:pt idx="2766">
                  <c:v>3.8416667999999987</c:v>
                </c:pt>
                <c:pt idx="2767">
                  <c:v>3.8430583199999977</c:v>
                </c:pt>
                <c:pt idx="2768">
                  <c:v>3.8444471999999967</c:v>
                </c:pt>
                <c:pt idx="2769">
                  <c:v>3.8458360799999998</c:v>
                </c:pt>
                <c:pt idx="2770">
                  <c:v>3.8472249600000001</c:v>
                </c:pt>
                <c:pt idx="2771">
                  <c:v>3.8486138400000005</c:v>
                </c:pt>
                <c:pt idx="2772">
                  <c:v>3.8500027199999987</c:v>
                </c:pt>
                <c:pt idx="2773">
                  <c:v>3.8513918399999998</c:v>
                </c:pt>
                <c:pt idx="2774">
                  <c:v>3.8527694399999932</c:v>
                </c:pt>
                <c:pt idx="2775">
                  <c:v>3.8541583199999967</c:v>
                </c:pt>
                <c:pt idx="2776">
                  <c:v>3.8555471999999966</c:v>
                </c:pt>
                <c:pt idx="2777">
                  <c:v>3.8569389599999977</c:v>
                </c:pt>
                <c:pt idx="2778">
                  <c:v>3.8583278399999994</c:v>
                </c:pt>
                <c:pt idx="2779">
                  <c:v>3.8597138399999977</c:v>
                </c:pt>
                <c:pt idx="2780">
                  <c:v>3.861102719999999</c:v>
                </c:pt>
                <c:pt idx="2781">
                  <c:v>3.8624918400000006</c:v>
                </c:pt>
                <c:pt idx="2782">
                  <c:v>3.8638833600000009</c:v>
                </c:pt>
                <c:pt idx="2783">
                  <c:v>3.8652722399999977</c:v>
                </c:pt>
                <c:pt idx="2784">
                  <c:v>3.8666611199999967</c:v>
                </c:pt>
                <c:pt idx="2785">
                  <c:v>3.8680499999999967</c:v>
                </c:pt>
                <c:pt idx="2786">
                  <c:v>3.8694362399999997</c:v>
                </c:pt>
                <c:pt idx="2787">
                  <c:v>3.8708277600000001</c:v>
                </c:pt>
                <c:pt idx="2788">
                  <c:v>3.872216639999996</c:v>
                </c:pt>
                <c:pt idx="2789">
                  <c:v>3.8736083999999957</c:v>
                </c:pt>
                <c:pt idx="2790">
                  <c:v>3.8749972800000001</c:v>
                </c:pt>
                <c:pt idx="2791">
                  <c:v>3.8763861599999987</c:v>
                </c:pt>
                <c:pt idx="2792">
                  <c:v>3.8777805600000002</c:v>
                </c:pt>
                <c:pt idx="2793">
                  <c:v>3.8791694399999948</c:v>
                </c:pt>
                <c:pt idx="2794">
                  <c:v>3.88054728</c:v>
                </c:pt>
                <c:pt idx="2795">
                  <c:v>3.8819361600000004</c:v>
                </c:pt>
                <c:pt idx="2796">
                  <c:v>3.8833250400000012</c:v>
                </c:pt>
                <c:pt idx="2797">
                  <c:v>3.8847139199999985</c:v>
                </c:pt>
                <c:pt idx="2798">
                  <c:v>3.8861027999999989</c:v>
                </c:pt>
                <c:pt idx="2799">
                  <c:v>3.8874916799999992</c:v>
                </c:pt>
                <c:pt idx="2800">
                  <c:v>3.8888805599999996</c:v>
                </c:pt>
                <c:pt idx="2801">
                  <c:v>3.8902694399999955</c:v>
                </c:pt>
                <c:pt idx="2802">
                  <c:v>3.8916583199999941</c:v>
                </c:pt>
                <c:pt idx="2803">
                  <c:v>3.8930472000000007</c:v>
                </c:pt>
                <c:pt idx="2804">
                  <c:v>3.8944360799999997</c:v>
                </c:pt>
                <c:pt idx="2805">
                  <c:v>3.8958249599999988</c:v>
                </c:pt>
                <c:pt idx="2806">
                  <c:v>3.8972138399999987</c:v>
                </c:pt>
                <c:pt idx="2807">
                  <c:v>3.8986055999999967</c:v>
                </c:pt>
                <c:pt idx="2808">
                  <c:v>3.8999973599999995</c:v>
                </c:pt>
                <c:pt idx="2809">
                  <c:v>3.9013862399999999</c:v>
                </c:pt>
                <c:pt idx="2810">
                  <c:v>3.9027751199999967</c:v>
                </c:pt>
                <c:pt idx="2811">
                  <c:v>3.9041640000000006</c:v>
                </c:pt>
                <c:pt idx="2812">
                  <c:v>3.9055528799999997</c:v>
                </c:pt>
                <c:pt idx="2813">
                  <c:v>3.9069443999999987</c:v>
                </c:pt>
                <c:pt idx="2814">
                  <c:v>3.9083332800000012</c:v>
                </c:pt>
                <c:pt idx="2815">
                  <c:v>3.9097223999999997</c:v>
                </c:pt>
                <c:pt idx="2816">
                  <c:v>3.911111280000001</c:v>
                </c:pt>
                <c:pt idx="2817">
                  <c:v>3.9125001599999987</c:v>
                </c:pt>
                <c:pt idx="2818">
                  <c:v>3.913891679999999</c:v>
                </c:pt>
                <c:pt idx="2819">
                  <c:v>3.9152805599999994</c:v>
                </c:pt>
                <c:pt idx="2820">
                  <c:v>3.9166583999999927</c:v>
                </c:pt>
                <c:pt idx="2821">
                  <c:v>3.9180472799999997</c:v>
                </c:pt>
                <c:pt idx="2822">
                  <c:v>3.9194390399999977</c:v>
                </c:pt>
                <c:pt idx="2823">
                  <c:v>3.9208279199999998</c:v>
                </c:pt>
                <c:pt idx="2824">
                  <c:v>3.9222167999999997</c:v>
                </c:pt>
                <c:pt idx="2825">
                  <c:v>3.9236056799999997</c:v>
                </c:pt>
                <c:pt idx="2826">
                  <c:v>3.9249972000000044</c:v>
                </c:pt>
                <c:pt idx="2827">
                  <c:v>3.9263834399999977</c:v>
                </c:pt>
                <c:pt idx="2828">
                  <c:v>3.9277749600000011</c:v>
                </c:pt>
                <c:pt idx="2829">
                  <c:v>3.9291638399999993</c:v>
                </c:pt>
                <c:pt idx="2830">
                  <c:v>3.9305500799999997</c:v>
                </c:pt>
                <c:pt idx="2831">
                  <c:v>3.9319389599999988</c:v>
                </c:pt>
                <c:pt idx="2832">
                  <c:v>3.9333278400000045</c:v>
                </c:pt>
                <c:pt idx="2833">
                  <c:v>3.9347167200000008</c:v>
                </c:pt>
                <c:pt idx="2834">
                  <c:v>3.9361140000000008</c:v>
                </c:pt>
                <c:pt idx="2835">
                  <c:v>3.9374889599999987</c:v>
                </c:pt>
                <c:pt idx="2836">
                  <c:v>3.9388917600000002</c:v>
                </c:pt>
                <c:pt idx="2837">
                  <c:v>3.9402806399999988</c:v>
                </c:pt>
                <c:pt idx="2838">
                  <c:v>3.9416695199999987</c:v>
                </c:pt>
                <c:pt idx="2839">
                  <c:v>3.9430444799999993</c:v>
                </c:pt>
                <c:pt idx="2840">
                  <c:v>3.9444333600000001</c:v>
                </c:pt>
                <c:pt idx="2841">
                  <c:v>3.94582224</c:v>
                </c:pt>
                <c:pt idx="2842">
                  <c:v>3.9472111200000004</c:v>
                </c:pt>
                <c:pt idx="2843">
                  <c:v>3.9486139199999988</c:v>
                </c:pt>
                <c:pt idx="2844">
                  <c:v>3.9500027999999987</c:v>
                </c:pt>
                <c:pt idx="2845">
                  <c:v>3.9513777600000002</c:v>
                </c:pt>
                <c:pt idx="2846">
                  <c:v>3.9527805599999999</c:v>
                </c:pt>
                <c:pt idx="2847">
                  <c:v>3.9541555199999987</c:v>
                </c:pt>
                <c:pt idx="2848">
                  <c:v>3.9555583199999966</c:v>
                </c:pt>
                <c:pt idx="2849">
                  <c:v>3.9569361599999988</c:v>
                </c:pt>
                <c:pt idx="2850">
                  <c:v>3.9583305600000012</c:v>
                </c:pt>
                <c:pt idx="2851">
                  <c:v>3.9597194399999971</c:v>
                </c:pt>
                <c:pt idx="2852">
                  <c:v>3.9611083199999997</c:v>
                </c:pt>
                <c:pt idx="2853">
                  <c:v>3.9624667199999997</c:v>
                </c:pt>
                <c:pt idx="2854">
                  <c:v>3.9638416799999998</c:v>
                </c:pt>
                <c:pt idx="2855">
                  <c:v>3.9652723199999977</c:v>
                </c:pt>
                <c:pt idx="2856">
                  <c:v>3.9666611999999977</c:v>
                </c:pt>
                <c:pt idx="2857">
                  <c:v>3.9680527199999998</c:v>
                </c:pt>
                <c:pt idx="2858">
                  <c:v>3.9694389599999997</c:v>
                </c:pt>
                <c:pt idx="2859">
                  <c:v>3.970827840000001</c:v>
                </c:pt>
                <c:pt idx="2860">
                  <c:v>3.9722167199999987</c:v>
                </c:pt>
                <c:pt idx="2861">
                  <c:v>3.9736084799999967</c:v>
                </c:pt>
                <c:pt idx="2862">
                  <c:v>3.9749973600000006</c:v>
                </c:pt>
                <c:pt idx="2863">
                  <c:v>3.976386240000001</c:v>
                </c:pt>
                <c:pt idx="2864">
                  <c:v>3.9777751199999987</c:v>
                </c:pt>
                <c:pt idx="2865">
                  <c:v>3.9791639999999977</c:v>
                </c:pt>
                <c:pt idx="2866">
                  <c:v>3.9805528799999994</c:v>
                </c:pt>
                <c:pt idx="2867">
                  <c:v>3.9819417600000002</c:v>
                </c:pt>
                <c:pt idx="2868">
                  <c:v>3.9833306400000046</c:v>
                </c:pt>
                <c:pt idx="2869">
                  <c:v>3.9847195200000005</c:v>
                </c:pt>
                <c:pt idx="2870">
                  <c:v>3.9861112800000011</c:v>
                </c:pt>
                <c:pt idx="2871">
                  <c:v>3.9875001600000002</c:v>
                </c:pt>
                <c:pt idx="2872">
                  <c:v>3.9888890400000001</c:v>
                </c:pt>
                <c:pt idx="2873">
                  <c:v>3.9902779199999987</c:v>
                </c:pt>
                <c:pt idx="2874">
                  <c:v>3.9916667999999977</c:v>
                </c:pt>
                <c:pt idx="2875">
                  <c:v>3.9930556799999977</c:v>
                </c:pt>
                <c:pt idx="2876">
                  <c:v>3.9944445599999989</c:v>
                </c:pt>
                <c:pt idx="2877">
                  <c:v>3.9958360799999988</c:v>
                </c:pt>
                <c:pt idx="2878">
                  <c:v>3.9972112800000001</c:v>
                </c:pt>
                <c:pt idx="2879">
                  <c:v>3.9986001599999987</c:v>
                </c:pt>
                <c:pt idx="2880">
                  <c:v>3.9999890400000009</c:v>
                </c:pt>
                <c:pt idx="2881">
                  <c:v>4.0013779199999986</c:v>
                </c:pt>
                <c:pt idx="2882">
                  <c:v>4.002766799999999</c:v>
                </c:pt>
                <c:pt idx="2883">
                  <c:v>4.0041583199999886</c:v>
                </c:pt>
                <c:pt idx="2884">
                  <c:v>4.0055471999999996</c:v>
                </c:pt>
                <c:pt idx="2885">
                  <c:v>4.00693608</c:v>
                </c:pt>
                <c:pt idx="2886">
                  <c:v>4.0083278399999918</c:v>
                </c:pt>
                <c:pt idx="2887">
                  <c:v>4.0097167199999975</c:v>
                </c:pt>
                <c:pt idx="2888">
                  <c:v>4.0111084800000034</c:v>
                </c:pt>
                <c:pt idx="2889">
                  <c:v>4.0124973599999931</c:v>
                </c:pt>
                <c:pt idx="2890">
                  <c:v>4.0138862399999846</c:v>
                </c:pt>
                <c:pt idx="2891">
                  <c:v>4.0152751199999965</c:v>
                </c:pt>
                <c:pt idx="2892">
                  <c:v>4.0166666399999995</c:v>
                </c:pt>
                <c:pt idx="2893">
                  <c:v>4.0180444800000004</c:v>
                </c:pt>
                <c:pt idx="2894">
                  <c:v>4.0194333600000007</c:v>
                </c:pt>
                <c:pt idx="2895">
                  <c:v>4.0208251199999916</c:v>
                </c:pt>
                <c:pt idx="2896">
                  <c:v>4.0222166399999866</c:v>
                </c:pt>
                <c:pt idx="2897">
                  <c:v>4.0236112799999866</c:v>
                </c:pt>
                <c:pt idx="2898">
                  <c:v>4.0250001599999914</c:v>
                </c:pt>
                <c:pt idx="2899">
                  <c:v>4.0263890400000006</c:v>
                </c:pt>
                <c:pt idx="2900">
                  <c:v>4.0277779199999921</c:v>
                </c:pt>
                <c:pt idx="2901">
                  <c:v>4.0291667999999987</c:v>
                </c:pt>
                <c:pt idx="2902">
                  <c:v>4.0305556799999867</c:v>
                </c:pt>
                <c:pt idx="2903">
                  <c:v>4.0319445599999915</c:v>
                </c:pt>
                <c:pt idx="2904">
                  <c:v>4.0333334399999998</c:v>
                </c:pt>
                <c:pt idx="2905">
                  <c:v>4.0347223200000002</c:v>
                </c:pt>
                <c:pt idx="2906">
                  <c:v>4.036100160000001</c:v>
                </c:pt>
                <c:pt idx="2907">
                  <c:v>4.0374890399999908</c:v>
                </c:pt>
                <c:pt idx="2908">
                  <c:v>4.0388779199999965</c:v>
                </c:pt>
                <c:pt idx="2909">
                  <c:v>4.0402668000000004</c:v>
                </c:pt>
                <c:pt idx="2910">
                  <c:v>4.0416556799999945</c:v>
                </c:pt>
                <c:pt idx="2911">
                  <c:v>4.0430445599999913</c:v>
                </c:pt>
                <c:pt idx="2912">
                  <c:v>4.0444334400000006</c:v>
                </c:pt>
                <c:pt idx="2913">
                  <c:v>4.0458249599999903</c:v>
                </c:pt>
                <c:pt idx="2914">
                  <c:v>4.0472138399999906</c:v>
                </c:pt>
                <c:pt idx="2915">
                  <c:v>4.048602719999999</c:v>
                </c:pt>
                <c:pt idx="2916">
                  <c:v>4.0499918400000006</c:v>
                </c:pt>
                <c:pt idx="2917">
                  <c:v>4.0513833600000009</c:v>
                </c:pt>
                <c:pt idx="2918">
                  <c:v>4.0527722399999906</c:v>
                </c:pt>
                <c:pt idx="2919">
                  <c:v>4.0541639999999965</c:v>
                </c:pt>
                <c:pt idx="2920">
                  <c:v>4.0555528800000005</c:v>
                </c:pt>
                <c:pt idx="2921">
                  <c:v>4.0569417600000008</c:v>
                </c:pt>
                <c:pt idx="2922">
                  <c:v>4.0583306399999897</c:v>
                </c:pt>
                <c:pt idx="2923">
                  <c:v>4.0597140000000005</c:v>
                </c:pt>
                <c:pt idx="2924">
                  <c:v>4.0611028800000009</c:v>
                </c:pt>
                <c:pt idx="2925">
                  <c:v>4.0624917599999906</c:v>
                </c:pt>
                <c:pt idx="2926">
                  <c:v>4.0638806399999856</c:v>
                </c:pt>
                <c:pt idx="2927">
                  <c:v>4.0652724000000013</c:v>
                </c:pt>
                <c:pt idx="2928">
                  <c:v>4.0666612800000079</c:v>
                </c:pt>
                <c:pt idx="2929">
                  <c:v>4.0680527999999985</c:v>
                </c:pt>
                <c:pt idx="2930">
                  <c:v>4.0694416799999917</c:v>
                </c:pt>
                <c:pt idx="2931">
                  <c:v>4.0708305599999877</c:v>
                </c:pt>
                <c:pt idx="2932">
                  <c:v>4.0722194399999996</c:v>
                </c:pt>
                <c:pt idx="2933">
                  <c:v>4.0736083199999999</c:v>
                </c:pt>
                <c:pt idx="2934">
                  <c:v>4.0749971999999985</c:v>
                </c:pt>
                <c:pt idx="2935">
                  <c:v>4.0763860800000034</c:v>
                </c:pt>
                <c:pt idx="2936">
                  <c:v>4.0777749599999931</c:v>
                </c:pt>
                <c:pt idx="2937">
                  <c:v>4.0791556800000004</c:v>
                </c:pt>
                <c:pt idx="2938">
                  <c:v>4.0805472000000007</c:v>
                </c:pt>
                <c:pt idx="2939">
                  <c:v>4.0819360800000011</c:v>
                </c:pt>
                <c:pt idx="2940">
                  <c:v>4.0833278399999955</c:v>
                </c:pt>
                <c:pt idx="2941">
                  <c:v>4.0847195999999917</c:v>
                </c:pt>
                <c:pt idx="2942">
                  <c:v>4.0861084799999965</c:v>
                </c:pt>
                <c:pt idx="2943">
                  <c:v>4.0874973599999915</c:v>
                </c:pt>
                <c:pt idx="2944">
                  <c:v>4.0888888799999865</c:v>
                </c:pt>
                <c:pt idx="2945">
                  <c:v>4.0902777600000002</c:v>
                </c:pt>
                <c:pt idx="2946">
                  <c:v>4.0916666400000024</c:v>
                </c:pt>
                <c:pt idx="2947">
                  <c:v>4.0930555199999903</c:v>
                </c:pt>
                <c:pt idx="2948">
                  <c:v>4.0944443999999907</c:v>
                </c:pt>
                <c:pt idx="2949">
                  <c:v>4.0958332799999866</c:v>
                </c:pt>
                <c:pt idx="2950">
                  <c:v>4.0972111199999945</c:v>
                </c:pt>
                <c:pt idx="2951">
                  <c:v>4.0986000000000002</c:v>
                </c:pt>
                <c:pt idx="2952">
                  <c:v>4.1000027999999986</c:v>
                </c:pt>
                <c:pt idx="2953">
                  <c:v>4.1013806399999915</c:v>
                </c:pt>
                <c:pt idx="2954">
                  <c:v>4.1027695199999945</c:v>
                </c:pt>
                <c:pt idx="2955">
                  <c:v>4.1041583999999913</c:v>
                </c:pt>
                <c:pt idx="2956">
                  <c:v>4.1055472800000006</c:v>
                </c:pt>
                <c:pt idx="2957">
                  <c:v>4.1069361599999903</c:v>
                </c:pt>
                <c:pt idx="2958">
                  <c:v>4.1083250399999907</c:v>
                </c:pt>
                <c:pt idx="2959">
                  <c:v>4.1097139199999955</c:v>
                </c:pt>
                <c:pt idx="2960">
                  <c:v>4.1111027999999985</c:v>
                </c:pt>
                <c:pt idx="2961">
                  <c:v>4.1124916799999855</c:v>
                </c:pt>
                <c:pt idx="2962">
                  <c:v>4.1138805599999833</c:v>
                </c:pt>
                <c:pt idx="2963">
                  <c:v>4.1152668000000006</c:v>
                </c:pt>
                <c:pt idx="2964">
                  <c:v>4.1166556800000009</c:v>
                </c:pt>
                <c:pt idx="2965">
                  <c:v>4.1180445599999835</c:v>
                </c:pt>
                <c:pt idx="2966">
                  <c:v>4.1194334399999946</c:v>
                </c:pt>
                <c:pt idx="2967">
                  <c:v>4.1208223199999896</c:v>
                </c:pt>
                <c:pt idx="2968">
                  <c:v>4.1222111999999926</c:v>
                </c:pt>
                <c:pt idx="2969">
                  <c:v>4.1236000800000001</c:v>
                </c:pt>
                <c:pt idx="2970">
                  <c:v>4.1249889599999801</c:v>
                </c:pt>
                <c:pt idx="2971">
                  <c:v>4.1263778399999902</c:v>
                </c:pt>
                <c:pt idx="2972">
                  <c:v>4.1277667199999906</c:v>
                </c:pt>
                <c:pt idx="2973">
                  <c:v>4.1291555999999856</c:v>
                </c:pt>
                <c:pt idx="2974">
                  <c:v>4.1305473599999933</c:v>
                </c:pt>
                <c:pt idx="2975">
                  <c:v>4.1319362399999884</c:v>
                </c:pt>
                <c:pt idx="2976">
                  <c:v>4.1333251199999985</c:v>
                </c:pt>
                <c:pt idx="2977">
                  <c:v>4.1347139999999918</c:v>
                </c:pt>
                <c:pt idx="2978">
                  <c:v>4.1361055199999877</c:v>
                </c:pt>
                <c:pt idx="2979">
                  <c:v>4.1374972800000007</c:v>
                </c:pt>
                <c:pt idx="2980">
                  <c:v>4.1388861599999931</c:v>
                </c:pt>
                <c:pt idx="2981">
                  <c:v>4.1402750399999917</c:v>
                </c:pt>
                <c:pt idx="2982">
                  <c:v>4.1416639199999992</c:v>
                </c:pt>
                <c:pt idx="2983">
                  <c:v>4.1430527999999995</c:v>
                </c:pt>
                <c:pt idx="2984">
                  <c:v>4.1444416799999866</c:v>
                </c:pt>
                <c:pt idx="2985">
                  <c:v>4.1458305599999852</c:v>
                </c:pt>
                <c:pt idx="2986">
                  <c:v>4.1472194400000006</c:v>
                </c:pt>
                <c:pt idx="2987">
                  <c:v>4.148608320000001</c:v>
                </c:pt>
                <c:pt idx="2988">
                  <c:v>4.1499971999999987</c:v>
                </c:pt>
                <c:pt idx="2989">
                  <c:v>4.1513860799999867</c:v>
                </c:pt>
                <c:pt idx="2990">
                  <c:v>4.1527778399999873</c:v>
                </c:pt>
                <c:pt idx="2991">
                  <c:v>4.1541667199999903</c:v>
                </c:pt>
                <c:pt idx="2992">
                  <c:v>4.1555555999999836</c:v>
                </c:pt>
                <c:pt idx="2993">
                  <c:v>4.1569334399999915</c:v>
                </c:pt>
                <c:pt idx="2994">
                  <c:v>4.1583223199999955</c:v>
                </c:pt>
                <c:pt idx="2995">
                  <c:v>4.1597111999999985</c:v>
                </c:pt>
                <c:pt idx="2996">
                  <c:v>4.1611027200000006</c:v>
                </c:pt>
                <c:pt idx="2997">
                  <c:v>4.1624918399999844</c:v>
                </c:pt>
                <c:pt idx="2998">
                  <c:v>4.1638833599999865</c:v>
                </c:pt>
                <c:pt idx="2999">
                  <c:v>4.1652722399999913</c:v>
                </c:pt>
                <c:pt idx="3000">
                  <c:v>4.1666611200000014</c:v>
                </c:pt>
                <c:pt idx="3001">
                  <c:v>4.1680499999999965</c:v>
                </c:pt>
                <c:pt idx="3002">
                  <c:v>4.1694417599999927</c:v>
                </c:pt>
                <c:pt idx="3003">
                  <c:v>4.1708306399999904</c:v>
                </c:pt>
                <c:pt idx="3004">
                  <c:v>4.1722195200000005</c:v>
                </c:pt>
                <c:pt idx="3005">
                  <c:v>4.173608400000008</c:v>
                </c:pt>
                <c:pt idx="3006">
                  <c:v>4.1749972799999835</c:v>
                </c:pt>
                <c:pt idx="3007">
                  <c:v>4.1763861599999945</c:v>
                </c:pt>
                <c:pt idx="3008">
                  <c:v>4.1777750399999896</c:v>
                </c:pt>
                <c:pt idx="3009">
                  <c:v>4.1791639199999997</c:v>
                </c:pt>
                <c:pt idx="3010">
                  <c:v>4.1805527999999965</c:v>
                </c:pt>
                <c:pt idx="3011">
                  <c:v>4.1819416800000004</c:v>
                </c:pt>
                <c:pt idx="3012">
                  <c:v>4.1833305599999884</c:v>
                </c:pt>
                <c:pt idx="3013">
                  <c:v>4.1847194399999896</c:v>
                </c:pt>
                <c:pt idx="3014">
                  <c:v>4.1861083199999918</c:v>
                </c:pt>
                <c:pt idx="3015">
                  <c:v>4.1874971999999975</c:v>
                </c:pt>
                <c:pt idx="3016">
                  <c:v>4.1888889599999883</c:v>
                </c:pt>
                <c:pt idx="3017">
                  <c:v>4.1902778399999896</c:v>
                </c:pt>
                <c:pt idx="3018">
                  <c:v>4.1916667199999988</c:v>
                </c:pt>
                <c:pt idx="3019">
                  <c:v>4.1930555999999877</c:v>
                </c:pt>
                <c:pt idx="3020">
                  <c:v>4.1944444799999854</c:v>
                </c:pt>
                <c:pt idx="3021">
                  <c:v>4.1958333599999884</c:v>
                </c:pt>
                <c:pt idx="3022">
                  <c:v>4.1972222399999914</c:v>
                </c:pt>
                <c:pt idx="3023">
                  <c:v>4.1986111200000007</c:v>
                </c:pt>
                <c:pt idx="3024">
                  <c:v>4.2000000000000011</c:v>
                </c:pt>
                <c:pt idx="3025">
                  <c:v>4.2013778399999975</c:v>
                </c:pt>
                <c:pt idx="3026">
                  <c:v>4.2027667199999996</c:v>
                </c:pt>
                <c:pt idx="3027">
                  <c:v>4.2041555999999884</c:v>
                </c:pt>
                <c:pt idx="3028">
                  <c:v>4.2055473599999917</c:v>
                </c:pt>
                <c:pt idx="3029">
                  <c:v>4.2069388799999876</c:v>
                </c:pt>
                <c:pt idx="3030">
                  <c:v>4.2083277599999995</c:v>
                </c:pt>
                <c:pt idx="3031">
                  <c:v>4.2097166399999955</c:v>
                </c:pt>
                <c:pt idx="3032">
                  <c:v>4.2111112799999866</c:v>
                </c:pt>
                <c:pt idx="3033">
                  <c:v>4.2125001599999914</c:v>
                </c:pt>
                <c:pt idx="3034">
                  <c:v>4.2138890400000006</c:v>
                </c:pt>
                <c:pt idx="3035">
                  <c:v>4.215277920000001</c:v>
                </c:pt>
                <c:pt idx="3036">
                  <c:v>4.2166668000000014</c:v>
                </c:pt>
                <c:pt idx="3037">
                  <c:v>4.2180556799999867</c:v>
                </c:pt>
                <c:pt idx="3038">
                  <c:v>4.2194445599999915</c:v>
                </c:pt>
                <c:pt idx="3039">
                  <c:v>4.2208334399999945</c:v>
                </c:pt>
                <c:pt idx="3040">
                  <c:v>4.2222223200000002</c:v>
                </c:pt>
                <c:pt idx="3041">
                  <c:v>4.2236112000000006</c:v>
                </c:pt>
                <c:pt idx="3042">
                  <c:v>4.2249971999999945</c:v>
                </c:pt>
                <c:pt idx="3043">
                  <c:v>4.2263860800000002</c:v>
                </c:pt>
                <c:pt idx="3044">
                  <c:v>4.2277749599999872</c:v>
                </c:pt>
                <c:pt idx="3045">
                  <c:v>4.2291667199999985</c:v>
                </c:pt>
                <c:pt idx="3046">
                  <c:v>4.2305555999999926</c:v>
                </c:pt>
                <c:pt idx="3047">
                  <c:v>4.2319444800000081</c:v>
                </c:pt>
                <c:pt idx="3048">
                  <c:v>4.233322320000009</c:v>
                </c:pt>
                <c:pt idx="3049">
                  <c:v>4.2347111999999987</c:v>
                </c:pt>
                <c:pt idx="3050">
                  <c:v>4.236102719999999</c:v>
                </c:pt>
                <c:pt idx="3051">
                  <c:v>4.2374918400000006</c:v>
                </c:pt>
                <c:pt idx="3052">
                  <c:v>4.2388807200000009</c:v>
                </c:pt>
                <c:pt idx="3053">
                  <c:v>4.2402696000000075</c:v>
                </c:pt>
                <c:pt idx="3054">
                  <c:v>4.241658479999999</c:v>
                </c:pt>
                <c:pt idx="3055">
                  <c:v>4.2430473599999985</c:v>
                </c:pt>
                <c:pt idx="3056">
                  <c:v>4.2444362399999855</c:v>
                </c:pt>
                <c:pt idx="3057">
                  <c:v>4.2458251200000001</c:v>
                </c:pt>
                <c:pt idx="3058">
                  <c:v>4.2472140000000005</c:v>
                </c:pt>
                <c:pt idx="3059">
                  <c:v>4.248602880000008</c:v>
                </c:pt>
                <c:pt idx="3060">
                  <c:v>4.2499917599999986</c:v>
                </c:pt>
                <c:pt idx="3061">
                  <c:v>4.2513806399999945</c:v>
                </c:pt>
                <c:pt idx="3062">
                  <c:v>4.2527750399999933</c:v>
                </c:pt>
                <c:pt idx="3063">
                  <c:v>4.2541639200000008</c:v>
                </c:pt>
                <c:pt idx="3064">
                  <c:v>4.2555527999999985</c:v>
                </c:pt>
                <c:pt idx="3065">
                  <c:v>4.2569416799999917</c:v>
                </c:pt>
                <c:pt idx="3066">
                  <c:v>4.2583334400000004</c:v>
                </c:pt>
                <c:pt idx="3067">
                  <c:v>4.2597223200000034</c:v>
                </c:pt>
                <c:pt idx="3068">
                  <c:v>4.2611083199999955</c:v>
                </c:pt>
                <c:pt idx="3069">
                  <c:v>4.2624971999999985</c:v>
                </c:pt>
                <c:pt idx="3070">
                  <c:v>4.2638889599999876</c:v>
                </c:pt>
                <c:pt idx="3071">
                  <c:v>4.2652778399999915</c:v>
                </c:pt>
                <c:pt idx="3072">
                  <c:v>4.2666667199999999</c:v>
                </c:pt>
                <c:pt idx="3073">
                  <c:v>4.2680445599999883</c:v>
                </c:pt>
                <c:pt idx="3074">
                  <c:v>4.2694334399999985</c:v>
                </c:pt>
                <c:pt idx="3075">
                  <c:v>4.2708223199999988</c:v>
                </c:pt>
                <c:pt idx="3076">
                  <c:v>4.2722138399999965</c:v>
                </c:pt>
                <c:pt idx="3077">
                  <c:v>4.2736027200000093</c:v>
                </c:pt>
                <c:pt idx="3078">
                  <c:v>4.2749973599999915</c:v>
                </c:pt>
                <c:pt idx="3079">
                  <c:v>4.2763862399999955</c:v>
                </c:pt>
                <c:pt idx="3080">
                  <c:v>4.2777777600000002</c:v>
                </c:pt>
                <c:pt idx="3081">
                  <c:v>4.2791666400000024</c:v>
                </c:pt>
                <c:pt idx="3082">
                  <c:v>4.2805444799999908</c:v>
                </c:pt>
                <c:pt idx="3083">
                  <c:v>4.2819362399999914</c:v>
                </c:pt>
                <c:pt idx="3084">
                  <c:v>4.2833251200000024</c:v>
                </c:pt>
                <c:pt idx="3085">
                  <c:v>4.2847166399999903</c:v>
                </c:pt>
                <c:pt idx="3086">
                  <c:v>4.2861083999999998</c:v>
                </c:pt>
                <c:pt idx="3087">
                  <c:v>4.2874972800000002</c:v>
                </c:pt>
                <c:pt idx="3088">
                  <c:v>4.2888861600000006</c:v>
                </c:pt>
                <c:pt idx="3089">
                  <c:v>4.2902750400000009</c:v>
                </c:pt>
                <c:pt idx="3090">
                  <c:v>4.2916639200000075</c:v>
                </c:pt>
                <c:pt idx="3091">
                  <c:v>4.293052799999999</c:v>
                </c:pt>
                <c:pt idx="3092">
                  <c:v>4.2944445599999872</c:v>
                </c:pt>
                <c:pt idx="3093">
                  <c:v>4.2958334400000009</c:v>
                </c:pt>
                <c:pt idx="3094">
                  <c:v>4.2972223199999986</c:v>
                </c:pt>
                <c:pt idx="3095">
                  <c:v>4.2986001599999986</c:v>
                </c:pt>
                <c:pt idx="3096">
                  <c:v>4.2999890399999945</c:v>
                </c:pt>
                <c:pt idx="3097">
                  <c:v>4.3013779200000002</c:v>
                </c:pt>
                <c:pt idx="3098">
                  <c:v>4.3027668000000006</c:v>
                </c:pt>
                <c:pt idx="3099">
                  <c:v>4.3041556799999858</c:v>
                </c:pt>
                <c:pt idx="3100">
                  <c:v>4.3055445599999835</c:v>
                </c:pt>
                <c:pt idx="3101">
                  <c:v>4.3069334399999946</c:v>
                </c:pt>
                <c:pt idx="3102">
                  <c:v>4.3083223199999985</c:v>
                </c:pt>
                <c:pt idx="3103">
                  <c:v>4.3097111999999997</c:v>
                </c:pt>
                <c:pt idx="3104">
                  <c:v>4.3111000800000001</c:v>
                </c:pt>
                <c:pt idx="3105">
                  <c:v>4.3124889599999872</c:v>
                </c:pt>
                <c:pt idx="3106">
                  <c:v>4.3138778399999902</c:v>
                </c:pt>
                <c:pt idx="3107">
                  <c:v>4.3152695999999997</c:v>
                </c:pt>
                <c:pt idx="3108">
                  <c:v>4.3166584800000081</c:v>
                </c:pt>
                <c:pt idx="3109">
                  <c:v>4.3180473599999933</c:v>
                </c:pt>
                <c:pt idx="3110">
                  <c:v>4.3194362399999884</c:v>
                </c:pt>
                <c:pt idx="3111">
                  <c:v>4.3208251199999896</c:v>
                </c:pt>
                <c:pt idx="3112">
                  <c:v>4.3222166399999846</c:v>
                </c:pt>
                <c:pt idx="3113">
                  <c:v>4.3236084000000004</c:v>
                </c:pt>
                <c:pt idx="3114">
                  <c:v>4.324997279999983</c:v>
                </c:pt>
                <c:pt idx="3115">
                  <c:v>4.3263890399999916</c:v>
                </c:pt>
                <c:pt idx="3116">
                  <c:v>4.3277666399999877</c:v>
                </c:pt>
                <c:pt idx="3117">
                  <c:v>4.3291667999999985</c:v>
                </c:pt>
                <c:pt idx="3118">
                  <c:v>4.3305556800000007</c:v>
                </c:pt>
                <c:pt idx="3119">
                  <c:v>4.3319445599999922</c:v>
                </c:pt>
                <c:pt idx="3120">
                  <c:v>4.3333334399999988</c:v>
                </c:pt>
                <c:pt idx="3121">
                  <c:v>4.3347223199999965</c:v>
                </c:pt>
                <c:pt idx="3122">
                  <c:v>4.3361111999999995</c:v>
                </c:pt>
                <c:pt idx="3123">
                  <c:v>4.3375000799999865</c:v>
                </c:pt>
                <c:pt idx="3124">
                  <c:v>4.3388889599999914</c:v>
                </c:pt>
                <c:pt idx="3125">
                  <c:v>4.3402778400000006</c:v>
                </c:pt>
                <c:pt idx="3126">
                  <c:v>4.341666720000009</c:v>
                </c:pt>
                <c:pt idx="3127">
                  <c:v>4.3430555999999907</c:v>
                </c:pt>
                <c:pt idx="3128">
                  <c:v>4.3444334399999915</c:v>
                </c:pt>
                <c:pt idx="3129">
                  <c:v>4.3458249599999865</c:v>
                </c:pt>
                <c:pt idx="3130">
                  <c:v>4.3472167199999907</c:v>
                </c:pt>
                <c:pt idx="3131">
                  <c:v>4.3486055999999955</c:v>
                </c:pt>
                <c:pt idx="3132">
                  <c:v>4.3499944799999897</c:v>
                </c:pt>
                <c:pt idx="3133">
                  <c:v>4.3513833599999945</c:v>
                </c:pt>
                <c:pt idx="3134">
                  <c:v>4.3527722399999913</c:v>
                </c:pt>
                <c:pt idx="3135">
                  <c:v>4.3541611200000006</c:v>
                </c:pt>
                <c:pt idx="3136">
                  <c:v>4.3555499999999965</c:v>
                </c:pt>
                <c:pt idx="3137">
                  <c:v>4.3569388799999835</c:v>
                </c:pt>
                <c:pt idx="3138">
                  <c:v>4.3583277599999946</c:v>
                </c:pt>
                <c:pt idx="3139">
                  <c:v>4.3597166399999896</c:v>
                </c:pt>
                <c:pt idx="3140">
                  <c:v>4.3611055199999855</c:v>
                </c:pt>
                <c:pt idx="3141">
                  <c:v>4.3624943999999886</c:v>
                </c:pt>
                <c:pt idx="3142">
                  <c:v>4.3638832800000005</c:v>
                </c:pt>
                <c:pt idx="3143">
                  <c:v>4.3652723999999985</c:v>
                </c:pt>
                <c:pt idx="3144">
                  <c:v>4.3666612799999927</c:v>
                </c:pt>
                <c:pt idx="3145">
                  <c:v>4.3680527999999965</c:v>
                </c:pt>
                <c:pt idx="3146">
                  <c:v>4.3694416800000004</c:v>
                </c:pt>
                <c:pt idx="3147">
                  <c:v>4.3708305599999884</c:v>
                </c:pt>
                <c:pt idx="3148">
                  <c:v>4.3722223199999997</c:v>
                </c:pt>
                <c:pt idx="3149">
                  <c:v>4.3736001600000014</c:v>
                </c:pt>
                <c:pt idx="3150">
                  <c:v>4.3749890399999902</c:v>
                </c:pt>
                <c:pt idx="3151">
                  <c:v>4.3763779199999986</c:v>
                </c:pt>
                <c:pt idx="3152">
                  <c:v>4.377766799999999</c:v>
                </c:pt>
                <c:pt idx="3153">
                  <c:v>4.3791556799999896</c:v>
                </c:pt>
                <c:pt idx="3154">
                  <c:v>4.3805445599999855</c:v>
                </c:pt>
                <c:pt idx="3155">
                  <c:v>4.3819334400000001</c:v>
                </c:pt>
                <c:pt idx="3156">
                  <c:v>4.3833249599999933</c:v>
                </c:pt>
                <c:pt idx="3157">
                  <c:v>4.3847138399999883</c:v>
                </c:pt>
                <c:pt idx="3158">
                  <c:v>4.3861027200000011</c:v>
                </c:pt>
                <c:pt idx="3159">
                  <c:v>4.3874918399999885</c:v>
                </c:pt>
                <c:pt idx="3160">
                  <c:v>4.3888807199999933</c:v>
                </c:pt>
                <c:pt idx="3161">
                  <c:v>4.3902696000000034</c:v>
                </c:pt>
                <c:pt idx="3162">
                  <c:v>4.3916584799999985</c:v>
                </c:pt>
                <c:pt idx="3163">
                  <c:v>4.3930499999999988</c:v>
                </c:pt>
                <c:pt idx="3164">
                  <c:v>4.3944388799999823</c:v>
                </c:pt>
                <c:pt idx="3165">
                  <c:v>4.3958251199999916</c:v>
                </c:pt>
                <c:pt idx="3166">
                  <c:v>4.3972166399999866</c:v>
                </c:pt>
                <c:pt idx="3167">
                  <c:v>4.3986028800000003</c:v>
                </c:pt>
                <c:pt idx="3168">
                  <c:v>4.3999917600000007</c:v>
                </c:pt>
                <c:pt idx="3169">
                  <c:v>4.4013806400000011</c:v>
                </c:pt>
                <c:pt idx="3170">
                  <c:v>4.4027695199999988</c:v>
                </c:pt>
                <c:pt idx="3171">
                  <c:v>4.4041612800000003</c:v>
                </c:pt>
                <c:pt idx="3172">
                  <c:v>4.4055501600000007</c:v>
                </c:pt>
                <c:pt idx="3173">
                  <c:v>4.406939040000001</c:v>
                </c:pt>
                <c:pt idx="3174">
                  <c:v>4.4083279199999987</c:v>
                </c:pt>
                <c:pt idx="3175">
                  <c:v>4.4097167999999991</c:v>
                </c:pt>
                <c:pt idx="3176">
                  <c:v>4.4111056799999915</c:v>
                </c:pt>
                <c:pt idx="3177">
                  <c:v>4.4124945599999865</c:v>
                </c:pt>
                <c:pt idx="3178">
                  <c:v>4.4138860800000002</c:v>
                </c:pt>
                <c:pt idx="3179">
                  <c:v>4.4152749600000005</c:v>
                </c:pt>
                <c:pt idx="3180">
                  <c:v>4.416663840000008</c:v>
                </c:pt>
                <c:pt idx="3181">
                  <c:v>4.4180555999999926</c:v>
                </c:pt>
                <c:pt idx="3182">
                  <c:v>4.4194334400000024</c:v>
                </c:pt>
                <c:pt idx="3183">
                  <c:v>4.4208249599999903</c:v>
                </c:pt>
                <c:pt idx="3184">
                  <c:v>4.4222138399999906</c:v>
                </c:pt>
                <c:pt idx="3185">
                  <c:v>4.4236056000000001</c:v>
                </c:pt>
                <c:pt idx="3186">
                  <c:v>4.4249944800000005</c:v>
                </c:pt>
                <c:pt idx="3187">
                  <c:v>4.4263833600000009</c:v>
                </c:pt>
                <c:pt idx="3188">
                  <c:v>4.4277722399999906</c:v>
                </c:pt>
                <c:pt idx="3189">
                  <c:v>4.429161119999999</c:v>
                </c:pt>
                <c:pt idx="3190">
                  <c:v>4.4305499999999993</c:v>
                </c:pt>
                <c:pt idx="3191">
                  <c:v>4.4319388799999926</c:v>
                </c:pt>
                <c:pt idx="3192">
                  <c:v>4.4333277600000081</c:v>
                </c:pt>
                <c:pt idx="3193">
                  <c:v>4.4347166399999933</c:v>
                </c:pt>
                <c:pt idx="3194">
                  <c:v>4.4361055200000008</c:v>
                </c:pt>
                <c:pt idx="3195">
                  <c:v>4.4374943999999985</c:v>
                </c:pt>
                <c:pt idx="3196">
                  <c:v>4.4388832799999918</c:v>
                </c:pt>
                <c:pt idx="3197">
                  <c:v>4.4402750400000004</c:v>
                </c:pt>
                <c:pt idx="3198">
                  <c:v>4.4416639200000132</c:v>
                </c:pt>
                <c:pt idx="3199">
                  <c:v>4.4430527999999994</c:v>
                </c:pt>
                <c:pt idx="3200">
                  <c:v>4.4444416799999917</c:v>
                </c:pt>
                <c:pt idx="3201">
                  <c:v>4.4458305599999877</c:v>
                </c:pt>
                <c:pt idx="3202">
                  <c:v>4.4472194399999996</c:v>
                </c:pt>
                <c:pt idx="3203">
                  <c:v>4.4486083199999999</c:v>
                </c:pt>
                <c:pt idx="3204">
                  <c:v>4.4500000799999917</c:v>
                </c:pt>
                <c:pt idx="3205">
                  <c:v>4.4513889599999965</c:v>
                </c:pt>
                <c:pt idx="3206">
                  <c:v>4.4527668</c:v>
                </c:pt>
                <c:pt idx="3207">
                  <c:v>4.4541556799999862</c:v>
                </c:pt>
                <c:pt idx="3208">
                  <c:v>4.4555445599999883</c:v>
                </c:pt>
                <c:pt idx="3209">
                  <c:v>4.4569334399999985</c:v>
                </c:pt>
                <c:pt idx="3210">
                  <c:v>4.4583223199999988</c:v>
                </c:pt>
                <c:pt idx="3211">
                  <c:v>4.4597138399999965</c:v>
                </c:pt>
                <c:pt idx="3212">
                  <c:v>4.4611000799999916</c:v>
                </c:pt>
                <c:pt idx="3213">
                  <c:v>4.4624918399999931</c:v>
                </c:pt>
                <c:pt idx="3214">
                  <c:v>4.4638807199999917</c:v>
                </c:pt>
                <c:pt idx="3215">
                  <c:v>4.4652722399999965</c:v>
                </c:pt>
                <c:pt idx="3216">
                  <c:v>4.4666640000000024</c:v>
                </c:pt>
                <c:pt idx="3217">
                  <c:v>4.468052880000001</c:v>
                </c:pt>
                <c:pt idx="3218">
                  <c:v>4.4694417599999987</c:v>
                </c:pt>
                <c:pt idx="3219">
                  <c:v>4.4708306399999955</c:v>
                </c:pt>
                <c:pt idx="3220">
                  <c:v>4.4722195199999986</c:v>
                </c:pt>
                <c:pt idx="3221">
                  <c:v>4.4736084000000123</c:v>
                </c:pt>
                <c:pt idx="3222">
                  <c:v>4.4749972800000002</c:v>
                </c:pt>
                <c:pt idx="3223">
                  <c:v>4.4763861600000014</c:v>
                </c:pt>
                <c:pt idx="3224">
                  <c:v>4.4777750400000009</c:v>
                </c:pt>
                <c:pt idx="3225">
                  <c:v>4.4791639200000075</c:v>
                </c:pt>
                <c:pt idx="3226">
                  <c:v>4.4805443999999985</c:v>
                </c:pt>
                <c:pt idx="3227">
                  <c:v>4.4819361600000009</c:v>
                </c:pt>
                <c:pt idx="3228">
                  <c:v>4.4833224000000094</c:v>
                </c:pt>
                <c:pt idx="3229">
                  <c:v>4.4847112799999866</c:v>
                </c:pt>
                <c:pt idx="3230">
                  <c:v>4.4861001599999986</c:v>
                </c:pt>
                <c:pt idx="3231">
                  <c:v>4.4874916799999927</c:v>
                </c:pt>
                <c:pt idx="3232">
                  <c:v>4.4888805599999904</c:v>
                </c:pt>
                <c:pt idx="3233">
                  <c:v>4.4902694400000112</c:v>
                </c:pt>
                <c:pt idx="3234">
                  <c:v>4.491658320000008</c:v>
                </c:pt>
                <c:pt idx="3235">
                  <c:v>4.4930472000000004</c:v>
                </c:pt>
                <c:pt idx="3236">
                  <c:v>4.4944389599999885</c:v>
                </c:pt>
                <c:pt idx="3237">
                  <c:v>4.4958278400000005</c:v>
                </c:pt>
                <c:pt idx="3238">
                  <c:v>4.4972195999999975</c:v>
                </c:pt>
                <c:pt idx="3239">
                  <c:v>4.4986084799999997</c:v>
                </c:pt>
                <c:pt idx="3240">
                  <c:v>4.4999973600000001</c:v>
                </c:pt>
                <c:pt idx="3241">
                  <c:v>4.5013862399999933</c:v>
                </c:pt>
                <c:pt idx="3242">
                  <c:v>4.5027751200000008</c:v>
                </c:pt>
                <c:pt idx="3243">
                  <c:v>4.5041666399999931</c:v>
                </c:pt>
                <c:pt idx="3244">
                  <c:v>4.5055555199999846</c:v>
                </c:pt>
                <c:pt idx="3245">
                  <c:v>4.5069443999999965</c:v>
                </c:pt>
                <c:pt idx="3246">
                  <c:v>4.5083332799999916</c:v>
                </c:pt>
                <c:pt idx="3247">
                  <c:v>4.5097223999999994</c:v>
                </c:pt>
                <c:pt idx="3248">
                  <c:v>4.5110918399999926</c:v>
                </c:pt>
                <c:pt idx="3249">
                  <c:v>4.5124943999999916</c:v>
                </c:pt>
                <c:pt idx="3250">
                  <c:v>4.5138832799999866</c:v>
                </c:pt>
                <c:pt idx="3251">
                  <c:v>4.5152723999999989</c:v>
                </c:pt>
                <c:pt idx="3252">
                  <c:v>4.5166612799999966</c:v>
                </c:pt>
                <c:pt idx="3253">
                  <c:v>4.5180501599999916</c:v>
                </c:pt>
                <c:pt idx="3254">
                  <c:v>4.51943904</c:v>
                </c:pt>
                <c:pt idx="3255">
                  <c:v>4.5208279199999915</c:v>
                </c:pt>
                <c:pt idx="3256">
                  <c:v>4.5222167999999945</c:v>
                </c:pt>
                <c:pt idx="3257">
                  <c:v>4.5236056800000011</c:v>
                </c:pt>
                <c:pt idx="3258">
                  <c:v>4.5249945599999775</c:v>
                </c:pt>
                <c:pt idx="3259">
                  <c:v>4.5263834399999965</c:v>
                </c:pt>
                <c:pt idx="3260">
                  <c:v>4.5277749599999844</c:v>
                </c:pt>
                <c:pt idx="3261">
                  <c:v>4.529166720000001</c:v>
                </c:pt>
                <c:pt idx="3262">
                  <c:v>4.5305500800000003</c:v>
                </c:pt>
                <c:pt idx="3263">
                  <c:v>4.5319389600000006</c:v>
                </c:pt>
                <c:pt idx="3264">
                  <c:v>4.533327840000001</c:v>
                </c:pt>
                <c:pt idx="3265">
                  <c:v>4.5347167199999907</c:v>
                </c:pt>
                <c:pt idx="3266">
                  <c:v>4.5361055999999955</c:v>
                </c:pt>
                <c:pt idx="3267">
                  <c:v>4.5374944799999897</c:v>
                </c:pt>
                <c:pt idx="3268">
                  <c:v>4.5388833599999945</c:v>
                </c:pt>
                <c:pt idx="3269">
                  <c:v>4.5402722400000002</c:v>
                </c:pt>
                <c:pt idx="3270">
                  <c:v>4.5416611200000112</c:v>
                </c:pt>
                <c:pt idx="3271">
                  <c:v>4.5430528799999896</c:v>
                </c:pt>
                <c:pt idx="3272">
                  <c:v>4.5444417599999927</c:v>
                </c:pt>
                <c:pt idx="3273">
                  <c:v>4.5458306399999904</c:v>
                </c:pt>
                <c:pt idx="3274">
                  <c:v>4.547222399999999</c:v>
                </c:pt>
                <c:pt idx="3275">
                  <c:v>4.5486112799999896</c:v>
                </c:pt>
                <c:pt idx="3276">
                  <c:v>4.5500001599999926</c:v>
                </c:pt>
                <c:pt idx="3277">
                  <c:v>4.5513890400000001</c:v>
                </c:pt>
                <c:pt idx="3278">
                  <c:v>4.5527779200000005</c:v>
                </c:pt>
                <c:pt idx="3279">
                  <c:v>4.5541555199999832</c:v>
                </c:pt>
                <c:pt idx="3280">
                  <c:v>4.5555444000000005</c:v>
                </c:pt>
                <c:pt idx="3281">
                  <c:v>4.5569332800000009</c:v>
                </c:pt>
                <c:pt idx="3282">
                  <c:v>4.5583223999999998</c:v>
                </c:pt>
                <c:pt idx="3283">
                  <c:v>4.5597112800000001</c:v>
                </c:pt>
                <c:pt idx="3284">
                  <c:v>4.5611028000000005</c:v>
                </c:pt>
                <c:pt idx="3285">
                  <c:v>4.5624916800000008</c:v>
                </c:pt>
                <c:pt idx="3286">
                  <c:v>4.5638834399999926</c:v>
                </c:pt>
                <c:pt idx="3287">
                  <c:v>4.5652778399999896</c:v>
                </c:pt>
                <c:pt idx="3288">
                  <c:v>4.5666667199999988</c:v>
                </c:pt>
                <c:pt idx="3289">
                  <c:v>4.5680555999999877</c:v>
                </c:pt>
                <c:pt idx="3290">
                  <c:v>4.5694444799999916</c:v>
                </c:pt>
                <c:pt idx="3291">
                  <c:v>4.57083336</c:v>
                </c:pt>
                <c:pt idx="3292">
                  <c:v>4.5722112000000008</c:v>
                </c:pt>
                <c:pt idx="3293">
                  <c:v>4.5736000799999985</c:v>
                </c:pt>
                <c:pt idx="3294">
                  <c:v>4.5749889599999847</c:v>
                </c:pt>
                <c:pt idx="3295">
                  <c:v>4.5763807200000004</c:v>
                </c:pt>
                <c:pt idx="3296">
                  <c:v>4.5777696000000034</c:v>
                </c:pt>
                <c:pt idx="3297">
                  <c:v>4.5791584799999985</c:v>
                </c:pt>
                <c:pt idx="3298">
                  <c:v>4.5805473599999917</c:v>
                </c:pt>
                <c:pt idx="3299">
                  <c:v>4.5819362399999877</c:v>
                </c:pt>
                <c:pt idx="3300">
                  <c:v>4.5833251199999996</c:v>
                </c:pt>
                <c:pt idx="3301">
                  <c:v>4.5847139999999955</c:v>
                </c:pt>
                <c:pt idx="3302">
                  <c:v>4.5861028800000003</c:v>
                </c:pt>
                <c:pt idx="3303">
                  <c:v>4.5874917600000007</c:v>
                </c:pt>
                <c:pt idx="3304">
                  <c:v>4.588883280000001</c:v>
                </c:pt>
                <c:pt idx="3305">
                  <c:v>4.5902723999999999</c:v>
                </c:pt>
                <c:pt idx="3306">
                  <c:v>4.5916612800000092</c:v>
                </c:pt>
                <c:pt idx="3307">
                  <c:v>4.5930501600000007</c:v>
                </c:pt>
                <c:pt idx="3308">
                  <c:v>4.5944390399999921</c:v>
                </c:pt>
                <c:pt idx="3309">
                  <c:v>4.5958279199999907</c:v>
                </c:pt>
                <c:pt idx="3310">
                  <c:v>4.5972194399999955</c:v>
                </c:pt>
                <c:pt idx="3311">
                  <c:v>4.5986083199999985</c:v>
                </c:pt>
                <c:pt idx="3312">
                  <c:v>4.5999971999999998</c:v>
                </c:pt>
                <c:pt idx="3313">
                  <c:v>4.6013889599999906</c:v>
                </c:pt>
                <c:pt idx="3314">
                  <c:v>4.6027749599999872</c:v>
                </c:pt>
                <c:pt idx="3315">
                  <c:v>4.6041611999999965</c:v>
                </c:pt>
                <c:pt idx="3316">
                  <c:v>4.6055500799999836</c:v>
                </c:pt>
                <c:pt idx="3317">
                  <c:v>4.6069418399999913</c:v>
                </c:pt>
                <c:pt idx="3318">
                  <c:v>4.6083333600000005</c:v>
                </c:pt>
                <c:pt idx="3319">
                  <c:v>4.6097222400000009</c:v>
                </c:pt>
                <c:pt idx="3320">
                  <c:v>4.6111111199999906</c:v>
                </c:pt>
                <c:pt idx="3321">
                  <c:v>4.6124999999999945</c:v>
                </c:pt>
                <c:pt idx="3322">
                  <c:v>4.6138888799999824</c:v>
                </c:pt>
                <c:pt idx="3323">
                  <c:v>4.6152667200000002</c:v>
                </c:pt>
                <c:pt idx="3324">
                  <c:v>4.6166556000000005</c:v>
                </c:pt>
                <c:pt idx="3325">
                  <c:v>4.6180473599999896</c:v>
                </c:pt>
                <c:pt idx="3326">
                  <c:v>4.6194362399999855</c:v>
                </c:pt>
                <c:pt idx="3327">
                  <c:v>4.6208251199999903</c:v>
                </c:pt>
                <c:pt idx="3328">
                  <c:v>4.6222139999999934</c:v>
                </c:pt>
                <c:pt idx="3329">
                  <c:v>4.6236028800000009</c:v>
                </c:pt>
                <c:pt idx="3330">
                  <c:v>4.6249917599999835</c:v>
                </c:pt>
                <c:pt idx="3331">
                  <c:v>4.6263806399999856</c:v>
                </c:pt>
                <c:pt idx="3332">
                  <c:v>4.6277695199999895</c:v>
                </c:pt>
                <c:pt idx="3333">
                  <c:v>4.6291612800000008</c:v>
                </c:pt>
                <c:pt idx="3334">
                  <c:v>4.6305501599999896</c:v>
                </c:pt>
                <c:pt idx="3335">
                  <c:v>4.6319390399999945</c:v>
                </c:pt>
                <c:pt idx="3336">
                  <c:v>4.6333279199999975</c:v>
                </c:pt>
                <c:pt idx="3337">
                  <c:v>4.6347167999999916</c:v>
                </c:pt>
                <c:pt idx="3338">
                  <c:v>4.6361083199999955</c:v>
                </c:pt>
                <c:pt idx="3339">
                  <c:v>4.6374971999999985</c:v>
                </c:pt>
                <c:pt idx="3340">
                  <c:v>4.6388860800000007</c:v>
                </c:pt>
                <c:pt idx="3341">
                  <c:v>4.6402749599999931</c:v>
                </c:pt>
                <c:pt idx="3342">
                  <c:v>4.6416638399999988</c:v>
                </c:pt>
                <c:pt idx="3343">
                  <c:v>4.6430527199999965</c:v>
                </c:pt>
                <c:pt idx="3344">
                  <c:v>4.6444418399999883</c:v>
                </c:pt>
                <c:pt idx="3345">
                  <c:v>4.6458307199999931</c:v>
                </c:pt>
                <c:pt idx="3346">
                  <c:v>4.6472222399999907</c:v>
                </c:pt>
                <c:pt idx="3347">
                  <c:v>4.6486111199999955</c:v>
                </c:pt>
                <c:pt idx="3348">
                  <c:v>4.6499860799999846</c:v>
                </c:pt>
                <c:pt idx="3349">
                  <c:v>4.6513749599999876</c:v>
                </c:pt>
                <c:pt idx="3350">
                  <c:v>4.6527667200000007</c:v>
                </c:pt>
                <c:pt idx="3351">
                  <c:v>4.6541555999999842</c:v>
                </c:pt>
                <c:pt idx="3352">
                  <c:v>4.6555444799999837</c:v>
                </c:pt>
                <c:pt idx="3353">
                  <c:v>4.6569333599999876</c:v>
                </c:pt>
                <c:pt idx="3354">
                  <c:v>4.6583222399999915</c:v>
                </c:pt>
                <c:pt idx="3355">
                  <c:v>4.6597111199999945</c:v>
                </c:pt>
                <c:pt idx="3356">
                  <c:v>4.6611028799999836</c:v>
                </c:pt>
                <c:pt idx="3357">
                  <c:v>4.6624943999999866</c:v>
                </c:pt>
                <c:pt idx="3358">
                  <c:v>4.6638861599999872</c:v>
                </c:pt>
                <c:pt idx="3359">
                  <c:v>4.6652779199999896</c:v>
                </c:pt>
                <c:pt idx="3360">
                  <c:v>4.6666555199999866</c:v>
                </c:pt>
                <c:pt idx="3361">
                  <c:v>4.6680443999999897</c:v>
                </c:pt>
                <c:pt idx="3362">
                  <c:v>4.6694332799999865</c:v>
                </c:pt>
                <c:pt idx="3363">
                  <c:v>4.6708223999999987</c:v>
                </c:pt>
                <c:pt idx="3364">
                  <c:v>4.6722112799999866</c:v>
                </c:pt>
                <c:pt idx="3365">
                  <c:v>4.6736001599999986</c:v>
                </c:pt>
                <c:pt idx="3366">
                  <c:v>4.6749890399999865</c:v>
                </c:pt>
                <c:pt idx="3367">
                  <c:v>4.6763779200000002</c:v>
                </c:pt>
                <c:pt idx="3368">
                  <c:v>4.6777668000000006</c:v>
                </c:pt>
                <c:pt idx="3369">
                  <c:v>4.6791556800000009</c:v>
                </c:pt>
                <c:pt idx="3370">
                  <c:v>4.6805471999999986</c:v>
                </c:pt>
                <c:pt idx="3371">
                  <c:v>4.6819389599999885</c:v>
                </c:pt>
                <c:pt idx="3372">
                  <c:v>4.6833278400000005</c:v>
                </c:pt>
                <c:pt idx="3373">
                  <c:v>4.6847167199999884</c:v>
                </c:pt>
                <c:pt idx="3374">
                  <c:v>4.6861084799999926</c:v>
                </c:pt>
                <c:pt idx="3375">
                  <c:v>4.6874944799999856</c:v>
                </c:pt>
                <c:pt idx="3376">
                  <c:v>4.6888833599999886</c:v>
                </c:pt>
                <c:pt idx="3377">
                  <c:v>4.6902722399999917</c:v>
                </c:pt>
                <c:pt idx="3378">
                  <c:v>4.691661120000008</c:v>
                </c:pt>
                <c:pt idx="3379">
                  <c:v>4.6930528799999847</c:v>
                </c:pt>
                <c:pt idx="3380">
                  <c:v>4.6944417599999886</c:v>
                </c:pt>
                <c:pt idx="3381">
                  <c:v>4.6958222399999885</c:v>
                </c:pt>
                <c:pt idx="3382">
                  <c:v>4.6972111199999933</c:v>
                </c:pt>
                <c:pt idx="3383">
                  <c:v>4.6986000000000008</c:v>
                </c:pt>
                <c:pt idx="3384">
                  <c:v>4.6999888799999834</c:v>
                </c:pt>
                <c:pt idx="3385">
                  <c:v>4.7013777599999989</c:v>
                </c:pt>
                <c:pt idx="3386">
                  <c:v>4.7027695200000004</c:v>
                </c:pt>
                <c:pt idx="3387">
                  <c:v>4.7041612799999877</c:v>
                </c:pt>
                <c:pt idx="3388">
                  <c:v>4.7055501599999916</c:v>
                </c:pt>
                <c:pt idx="3389">
                  <c:v>4.70693904</c:v>
                </c:pt>
                <c:pt idx="3390">
                  <c:v>4.7083279200000003</c:v>
                </c:pt>
                <c:pt idx="3391">
                  <c:v>4.7097168000000007</c:v>
                </c:pt>
                <c:pt idx="3392">
                  <c:v>4.7111056800000011</c:v>
                </c:pt>
                <c:pt idx="3393">
                  <c:v>4.7124945599999846</c:v>
                </c:pt>
                <c:pt idx="3394">
                  <c:v>4.7138834399999965</c:v>
                </c:pt>
                <c:pt idx="3395">
                  <c:v>4.7152723199999995</c:v>
                </c:pt>
                <c:pt idx="3396">
                  <c:v>4.7166638399999998</c:v>
                </c:pt>
                <c:pt idx="3397">
                  <c:v>4.7180527200000002</c:v>
                </c:pt>
                <c:pt idx="3398">
                  <c:v>4.7194444799999955</c:v>
                </c:pt>
                <c:pt idx="3399">
                  <c:v>4.7208333599999897</c:v>
                </c:pt>
                <c:pt idx="3400">
                  <c:v>4.7222222399999945</c:v>
                </c:pt>
                <c:pt idx="3401">
                  <c:v>4.7236000800000024</c:v>
                </c:pt>
                <c:pt idx="3402">
                  <c:v>4.7249889599999841</c:v>
                </c:pt>
                <c:pt idx="3403">
                  <c:v>4.7263807199999945</c:v>
                </c:pt>
                <c:pt idx="3404">
                  <c:v>4.7277696000000002</c:v>
                </c:pt>
                <c:pt idx="3405">
                  <c:v>4.7291584800000024</c:v>
                </c:pt>
                <c:pt idx="3406">
                  <c:v>4.730547360000001</c:v>
                </c:pt>
                <c:pt idx="3407">
                  <c:v>4.7319362399999907</c:v>
                </c:pt>
                <c:pt idx="3408">
                  <c:v>4.7333251199999991</c:v>
                </c:pt>
                <c:pt idx="3409">
                  <c:v>4.7347111200000009</c:v>
                </c:pt>
                <c:pt idx="3410">
                  <c:v>4.7361000000000004</c:v>
                </c:pt>
                <c:pt idx="3411">
                  <c:v>4.7374888799999866</c:v>
                </c:pt>
                <c:pt idx="3412">
                  <c:v>4.7388777599999985</c:v>
                </c:pt>
                <c:pt idx="3413">
                  <c:v>4.7402666399999998</c:v>
                </c:pt>
                <c:pt idx="3414">
                  <c:v>4.7416555200000001</c:v>
                </c:pt>
                <c:pt idx="3415">
                  <c:v>4.7430444000000014</c:v>
                </c:pt>
                <c:pt idx="3416">
                  <c:v>4.7444332800000009</c:v>
                </c:pt>
                <c:pt idx="3417">
                  <c:v>4.7458223999999998</c:v>
                </c:pt>
                <c:pt idx="3418">
                  <c:v>4.7472112800000001</c:v>
                </c:pt>
                <c:pt idx="3419">
                  <c:v>4.7486001600000014</c:v>
                </c:pt>
                <c:pt idx="3420">
                  <c:v>4.7499890400000009</c:v>
                </c:pt>
                <c:pt idx="3421">
                  <c:v>4.7513779199999986</c:v>
                </c:pt>
                <c:pt idx="3422">
                  <c:v>4.752766799999999</c:v>
                </c:pt>
                <c:pt idx="3423">
                  <c:v>4.7541556799999825</c:v>
                </c:pt>
                <c:pt idx="3424">
                  <c:v>4.7555445599999855</c:v>
                </c:pt>
                <c:pt idx="3425">
                  <c:v>4.7569334400000001</c:v>
                </c:pt>
                <c:pt idx="3426">
                  <c:v>4.7583249599999933</c:v>
                </c:pt>
                <c:pt idx="3427">
                  <c:v>4.7597167199999975</c:v>
                </c:pt>
                <c:pt idx="3428">
                  <c:v>4.7611055999999916</c:v>
                </c:pt>
                <c:pt idx="3429">
                  <c:v>4.76249448</c:v>
                </c:pt>
                <c:pt idx="3430">
                  <c:v>4.7638862399999846</c:v>
                </c:pt>
                <c:pt idx="3431">
                  <c:v>4.7652751199999965</c:v>
                </c:pt>
                <c:pt idx="3432">
                  <c:v>4.7666611200000091</c:v>
                </c:pt>
                <c:pt idx="3433">
                  <c:v>4.7680499999999988</c:v>
                </c:pt>
                <c:pt idx="3434">
                  <c:v>4.7694388799999876</c:v>
                </c:pt>
                <c:pt idx="3435">
                  <c:v>4.7708277599999995</c:v>
                </c:pt>
                <c:pt idx="3436">
                  <c:v>4.7722166399999955</c:v>
                </c:pt>
                <c:pt idx="3437">
                  <c:v>4.7736055200000003</c:v>
                </c:pt>
                <c:pt idx="3438">
                  <c:v>4.7749944000000006</c:v>
                </c:pt>
                <c:pt idx="3439">
                  <c:v>4.776383280000009</c:v>
                </c:pt>
                <c:pt idx="3440">
                  <c:v>4.7777723999999999</c:v>
                </c:pt>
                <c:pt idx="3441">
                  <c:v>4.7791612800000092</c:v>
                </c:pt>
                <c:pt idx="3442">
                  <c:v>4.7805528000000006</c:v>
                </c:pt>
                <c:pt idx="3443">
                  <c:v>4.781941680000009</c:v>
                </c:pt>
                <c:pt idx="3444">
                  <c:v>4.7833305599999907</c:v>
                </c:pt>
                <c:pt idx="3445">
                  <c:v>4.7847194399999955</c:v>
                </c:pt>
                <c:pt idx="3446">
                  <c:v>4.786100160000001</c:v>
                </c:pt>
                <c:pt idx="3447">
                  <c:v>4.7874916799999907</c:v>
                </c:pt>
                <c:pt idx="3448">
                  <c:v>4.7888805599999866</c:v>
                </c:pt>
                <c:pt idx="3449">
                  <c:v>4.7902694399999994</c:v>
                </c:pt>
                <c:pt idx="3450">
                  <c:v>4.7916583199999998</c:v>
                </c:pt>
                <c:pt idx="3451">
                  <c:v>4.7930472000000002</c:v>
                </c:pt>
                <c:pt idx="3452">
                  <c:v>4.7944360800000005</c:v>
                </c:pt>
                <c:pt idx="3453">
                  <c:v>4.7958249599999903</c:v>
                </c:pt>
                <c:pt idx="3454">
                  <c:v>4.7972138399999906</c:v>
                </c:pt>
                <c:pt idx="3455">
                  <c:v>4.7986056000000001</c:v>
                </c:pt>
                <c:pt idx="3456">
                  <c:v>4.7999944800000014</c:v>
                </c:pt>
                <c:pt idx="3457">
                  <c:v>4.8013833600000009</c:v>
                </c:pt>
                <c:pt idx="3458">
                  <c:v>4.8027722399999906</c:v>
                </c:pt>
                <c:pt idx="3459">
                  <c:v>4.8041611199999945</c:v>
                </c:pt>
                <c:pt idx="3460">
                  <c:v>4.8055499999999975</c:v>
                </c:pt>
                <c:pt idx="3461">
                  <c:v>4.8069388799999855</c:v>
                </c:pt>
                <c:pt idx="3462">
                  <c:v>4.8083277600000001</c:v>
                </c:pt>
                <c:pt idx="3463">
                  <c:v>4.8097166399999933</c:v>
                </c:pt>
                <c:pt idx="3464">
                  <c:v>4.8111083999999975</c:v>
                </c:pt>
                <c:pt idx="3465">
                  <c:v>4.8124972799999854</c:v>
                </c:pt>
                <c:pt idx="3466">
                  <c:v>4.8138861599999885</c:v>
                </c:pt>
                <c:pt idx="3467">
                  <c:v>4.8152750399999933</c:v>
                </c:pt>
                <c:pt idx="3468">
                  <c:v>4.8166639200000034</c:v>
                </c:pt>
                <c:pt idx="3469">
                  <c:v>4.8180527999999985</c:v>
                </c:pt>
                <c:pt idx="3470">
                  <c:v>4.8194416799999917</c:v>
                </c:pt>
                <c:pt idx="3471">
                  <c:v>4.8208305599999823</c:v>
                </c:pt>
                <c:pt idx="3472">
                  <c:v>4.8222194399999916</c:v>
                </c:pt>
                <c:pt idx="3473">
                  <c:v>4.8236083199999955</c:v>
                </c:pt>
                <c:pt idx="3474">
                  <c:v>4.8249971999999914</c:v>
                </c:pt>
                <c:pt idx="3475">
                  <c:v>4.8263860800000007</c:v>
                </c:pt>
                <c:pt idx="3476">
                  <c:v>4.8277749599999842</c:v>
                </c:pt>
                <c:pt idx="3477">
                  <c:v>4.8291638399999908</c:v>
                </c:pt>
                <c:pt idx="3478">
                  <c:v>4.8305527199999965</c:v>
                </c:pt>
                <c:pt idx="3479">
                  <c:v>4.8319444800000024</c:v>
                </c:pt>
                <c:pt idx="3480">
                  <c:v>4.8333307200000011</c:v>
                </c:pt>
                <c:pt idx="3481">
                  <c:v>4.8347056800000008</c:v>
                </c:pt>
                <c:pt idx="3482">
                  <c:v>4.8361084799999965</c:v>
                </c:pt>
                <c:pt idx="3483">
                  <c:v>4.8374973599999915</c:v>
                </c:pt>
                <c:pt idx="3484">
                  <c:v>4.8388862399999866</c:v>
                </c:pt>
                <c:pt idx="3485">
                  <c:v>4.8402751200000003</c:v>
                </c:pt>
                <c:pt idx="3486">
                  <c:v>4.8416640000000024</c:v>
                </c:pt>
                <c:pt idx="3487">
                  <c:v>4.843052880000001</c:v>
                </c:pt>
                <c:pt idx="3488">
                  <c:v>4.8444417599999907</c:v>
                </c:pt>
                <c:pt idx="3489">
                  <c:v>4.8458306399999866</c:v>
                </c:pt>
                <c:pt idx="3490">
                  <c:v>4.8472195199999906</c:v>
                </c:pt>
                <c:pt idx="3491">
                  <c:v>4.848611280000001</c:v>
                </c:pt>
                <c:pt idx="3492">
                  <c:v>4.8499917599999955</c:v>
                </c:pt>
                <c:pt idx="3493">
                  <c:v>4.8513806399999915</c:v>
                </c:pt>
                <c:pt idx="3494">
                  <c:v>4.8527695199999945</c:v>
                </c:pt>
                <c:pt idx="3495">
                  <c:v>4.8541583999999913</c:v>
                </c:pt>
                <c:pt idx="3496">
                  <c:v>4.8555472800000006</c:v>
                </c:pt>
                <c:pt idx="3497">
                  <c:v>4.8569361599999903</c:v>
                </c:pt>
                <c:pt idx="3498">
                  <c:v>4.8583279199999945</c:v>
                </c:pt>
                <c:pt idx="3499">
                  <c:v>4.8597167999999975</c:v>
                </c:pt>
                <c:pt idx="3500">
                  <c:v>4.8611056800000005</c:v>
                </c:pt>
                <c:pt idx="3501">
                  <c:v>4.862494559999984</c:v>
                </c:pt>
                <c:pt idx="3502">
                  <c:v>4.8638860799999835</c:v>
                </c:pt>
                <c:pt idx="3503">
                  <c:v>4.8652749599999856</c:v>
                </c:pt>
                <c:pt idx="3504">
                  <c:v>4.8666527999999998</c:v>
                </c:pt>
                <c:pt idx="3505">
                  <c:v>4.8680445599999835</c:v>
                </c:pt>
                <c:pt idx="3506">
                  <c:v>4.8694334399999946</c:v>
                </c:pt>
                <c:pt idx="3507">
                  <c:v>4.8708223199999985</c:v>
                </c:pt>
                <c:pt idx="3508">
                  <c:v>4.8722111999999997</c:v>
                </c:pt>
                <c:pt idx="3509">
                  <c:v>4.8736000800000081</c:v>
                </c:pt>
                <c:pt idx="3510">
                  <c:v>4.8749889599999872</c:v>
                </c:pt>
                <c:pt idx="3511">
                  <c:v>4.8763749599999926</c:v>
                </c:pt>
                <c:pt idx="3512">
                  <c:v>4.8777528000000006</c:v>
                </c:pt>
                <c:pt idx="3513">
                  <c:v>4.8791555999999945</c:v>
                </c:pt>
                <c:pt idx="3514">
                  <c:v>4.8805444799999895</c:v>
                </c:pt>
                <c:pt idx="3515">
                  <c:v>4.8819333599999917</c:v>
                </c:pt>
                <c:pt idx="3516">
                  <c:v>4.88332224</c:v>
                </c:pt>
                <c:pt idx="3517">
                  <c:v>4.8847111199999933</c:v>
                </c:pt>
                <c:pt idx="3518">
                  <c:v>4.8861000000000008</c:v>
                </c:pt>
                <c:pt idx="3519">
                  <c:v>4.8874917599999916</c:v>
                </c:pt>
                <c:pt idx="3520">
                  <c:v>4.8888806399999885</c:v>
                </c:pt>
                <c:pt idx="3521">
                  <c:v>4.8902695200000004</c:v>
                </c:pt>
                <c:pt idx="3522">
                  <c:v>4.8916612799999966</c:v>
                </c:pt>
                <c:pt idx="3523">
                  <c:v>4.8930501599999916</c:v>
                </c:pt>
                <c:pt idx="3524">
                  <c:v>4.8944390399999884</c:v>
                </c:pt>
                <c:pt idx="3525">
                  <c:v>4.8958279199999915</c:v>
                </c:pt>
                <c:pt idx="3526">
                  <c:v>4.8972167999999945</c:v>
                </c:pt>
                <c:pt idx="3527">
                  <c:v>4.8986056800000011</c:v>
                </c:pt>
                <c:pt idx="3528">
                  <c:v>4.8999971999999987</c:v>
                </c:pt>
                <c:pt idx="3529">
                  <c:v>4.9013860799999955</c:v>
                </c:pt>
                <c:pt idx="3530">
                  <c:v>4.9027723199999995</c:v>
                </c:pt>
                <c:pt idx="3531">
                  <c:v>4.9041638399999945</c:v>
                </c:pt>
                <c:pt idx="3532">
                  <c:v>4.9055527200000002</c:v>
                </c:pt>
                <c:pt idx="3533">
                  <c:v>4.9069418399999956</c:v>
                </c:pt>
                <c:pt idx="3534">
                  <c:v>4.9083307199999995</c:v>
                </c:pt>
                <c:pt idx="3535">
                  <c:v>4.9097083199999991</c:v>
                </c:pt>
                <c:pt idx="3536">
                  <c:v>4.9110972000000004</c:v>
                </c:pt>
                <c:pt idx="3537">
                  <c:v>4.9124860799999865</c:v>
                </c:pt>
                <c:pt idx="3538">
                  <c:v>4.9138749599999914</c:v>
                </c:pt>
                <c:pt idx="3539">
                  <c:v>4.9152777599999986</c:v>
                </c:pt>
                <c:pt idx="3540">
                  <c:v>4.916652720000009</c:v>
                </c:pt>
                <c:pt idx="3541">
                  <c:v>4.9180555199999896</c:v>
                </c:pt>
                <c:pt idx="3542">
                  <c:v>4.9194443999999997</c:v>
                </c:pt>
                <c:pt idx="3543">
                  <c:v>4.9208332800000001</c:v>
                </c:pt>
                <c:pt idx="3544">
                  <c:v>4.922222399999999</c:v>
                </c:pt>
                <c:pt idx="3545">
                  <c:v>4.9236112799999896</c:v>
                </c:pt>
                <c:pt idx="3546">
                  <c:v>4.9250001599999926</c:v>
                </c:pt>
                <c:pt idx="3547">
                  <c:v>4.9263751199999986</c:v>
                </c:pt>
                <c:pt idx="3548">
                  <c:v>4.9277639999999998</c:v>
                </c:pt>
                <c:pt idx="3549">
                  <c:v>4.9291555199999904</c:v>
                </c:pt>
                <c:pt idx="3550">
                  <c:v>4.9305444000000014</c:v>
                </c:pt>
                <c:pt idx="3551">
                  <c:v>4.931933280000008</c:v>
                </c:pt>
                <c:pt idx="3552">
                  <c:v>4.9333224000000113</c:v>
                </c:pt>
                <c:pt idx="3553">
                  <c:v>4.9347167999999986</c:v>
                </c:pt>
                <c:pt idx="3554">
                  <c:v>4.9361056799999945</c:v>
                </c:pt>
                <c:pt idx="3555">
                  <c:v>4.9374945599999895</c:v>
                </c:pt>
                <c:pt idx="3556">
                  <c:v>4.9388834399999997</c:v>
                </c:pt>
                <c:pt idx="3557">
                  <c:v>4.940272320000008</c:v>
                </c:pt>
                <c:pt idx="3558">
                  <c:v>4.9416612000000102</c:v>
                </c:pt>
                <c:pt idx="3559">
                  <c:v>4.9430527200000034</c:v>
                </c:pt>
                <c:pt idx="3560">
                  <c:v>4.9444418399999917</c:v>
                </c:pt>
                <c:pt idx="3561">
                  <c:v>4.94583336</c:v>
                </c:pt>
                <c:pt idx="3562">
                  <c:v>4.9472083199999997</c:v>
                </c:pt>
                <c:pt idx="3563">
                  <c:v>4.9486111200000034</c:v>
                </c:pt>
                <c:pt idx="3564">
                  <c:v>4.9499860800000004</c:v>
                </c:pt>
                <c:pt idx="3565">
                  <c:v>4.9513749600000008</c:v>
                </c:pt>
                <c:pt idx="3566">
                  <c:v>4.9527638399999985</c:v>
                </c:pt>
                <c:pt idx="3567">
                  <c:v>4.9541584799999896</c:v>
                </c:pt>
                <c:pt idx="3568">
                  <c:v>4.9555473599999917</c:v>
                </c:pt>
                <c:pt idx="3569">
                  <c:v>4.9569362399999877</c:v>
                </c:pt>
                <c:pt idx="3570">
                  <c:v>4.9583251199999996</c:v>
                </c:pt>
                <c:pt idx="3571">
                  <c:v>4.959714</c:v>
                </c:pt>
                <c:pt idx="3572">
                  <c:v>4.9611028800000003</c:v>
                </c:pt>
                <c:pt idx="3573">
                  <c:v>4.9624555199999865</c:v>
                </c:pt>
                <c:pt idx="3574">
                  <c:v>4.963883280000001</c:v>
                </c:pt>
                <c:pt idx="3575">
                  <c:v>4.9652723999999999</c:v>
                </c:pt>
                <c:pt idx="3576">
                  <c:v>4.9666612800000092</c:v>
                </c:pt>
                <c:pt idx="3577">
                  <c:v>4.9680501600000007</c:v>
                </c:pt>
                <c:pt idx="3578">
                  <c:v>4.9694332799999907</c:v>
                </c:pt>
                <c:pt idx="3579">
                  <c:v>4.9708250400000003</c:v>
                </c:pt>
                <c:pt idx="3580">
                  <c:v>4.9722167999999991</c:v>
                </c:pt>
                <c:pt idx="3581">
                  <c:v>4.9736056799999995</c:v>
                </c:pt>
                <c:pt idx="3582">
                  <c:v>4.9749945599999865</c:v>
                </c:pt>
                <c:pt idx="3583">
                  <c:v>4.9763834400000082</c:v>
                </c:pt>
                <c:pt idx="3584">
                  <c:v>4.9777749600000005</c:v>
                </c:pt>
                <c:pt idx="3585">
                  <c:v>4.979163840000008</c:v>
                </c:pt>
                <c:pt idx="3586">
                  <c:v>4.9805527199999986</c:v>
                </c:pt>
                <c:pt idx="3587">
                  <c:v>4.9819418400000002</c:v>
                </c:pt>
                <c:pt idx="3588">
                  <c:v>4.9833307200000014</c:v>
                </c:pt>
                <c:pt idx="3589">
                  <c:v>4.9847196000000009</c:v>
                </c:pt>
                <c:pt idx="3590">
                  <c:v>4.9861084799999986</c:v>
                </c:pt>
                <c:pt idx="3591">
                  <c:v>4.9874973599999946</c:v>
                </c:pt>
                <c:pt idx="3592">
                  <c:v>4.9888862399999896</c:v>
                </c:pt>
                <c:pt idx="3593">
                  <c:v>4.9902751199999997</c:v>
                </c:pt>
                <c:pt idx="3594">
                  <c:v>4.9916640000000081</c:v>
                </c:pt>
                <c:pt idx="3595">
                  <c:v>4.993041840000001</c:v>
                </c:pt>
                <c:pt idx="3596">
                  <c:v>4.9944307199999907</c:v>
                </c:pt>
                <c:pt idx="3597">
                  <c:v>4.9958195999999955</c:v>
                </c:pt>
                <c:pt idx="3598">
                  <c:v>4.9972084799999985</c:v>
                </c:pt>
                <c:pt idx="3599">
                  <c:v>4.9985973599999927</c:v>
                </c:pt>
                <c:pt idx="3600">
                  <c:v>4.9999888800000001</c:v>
                </c:pt>
                <c:pt idx="3601">
                  <c:v>5.0013777600000004</c:v>
                </c:pt>
                <c:pt idx="3602">
                  <c:v>5.0027750399999933</c:v>
                </c:pt>
                <c:pt idx="3603">
                  <c:v>5.0041555199999834</c:v>
                </c:pt>
                <c:pt idx="3604">
                  <c:v>5.0055443999999945</c:v>
                </c:pt>
                <c:pt idx="3605">
                  <c:v>5.0069332799999886</c:v>
                </c:pt>
                <c:pt idx="3606">
                  <c:v>5.0083224000000079</c:v>
                </c:pt>
                <c:pt idx="3607">
                  <c:v>5.0097112799999897</c:v>
                </c:pt>
                <c:pt idx="3608">
                  <c:v>5.0111001599999945</c:v>
                </c:pt>
                <c:pt idx="3609">
                  <c:v>5.0124890399999895</c:v>
                </c:pt>
                <c:pt idx="3610">
                  <c:v>5.0138779199999917</c:v>
                </c:pt>
                <c:pt idx="3611">
                  <c:v>5.0152668</c:v>
                </c:pt>
                <c:pt idx="3612">
                  <c:v>5.0166556800000004</c:v>
                </c:pt>
                <c:pt idx="3613">
                  <c:v>5.0180445599999883</c:v>
                </c:pt>
                <c:pt idx="3614">
                  <c:v>5.0194360800000011</c:v>
                </c:pt>
                <c:pt idx="3615">
                  <c:v>5.0208249599999846</c:v>
                </c:pt>
                <c:pt idx="3616">
                  <c:v>5.0222138399999876</c:v>
                </c:pt>
                <c:pt idx="3617">
                  <c:v>5.0236027199999995</c:v>
                </c:pt>
                <c:pt idx="3618">
                  <c:v>5.0249918399999842</c:v>
                </c:pt>
                <c:pt idx="3619">
                  <c:v>5.0263807199999917</c:v>
                </c:pt>
                <c:pt idx="3620">
                  <c:v>5.0277695999999965</c:v>
                </c:pt>
                <c:pt idx="3621">
                  <c:v>5.0291584799999915</c:v>
                </c:pt>
                <c:pt idx="3622">
                  <c:v>5.0305473599999955</c:v>
                </c:pt>
                <c:pt idx="3623">
                  <c:v>5.0319362399999914</c:v>
                </c:pt>
                <c:pt idx="3624">
                  <c:v>5.0333251200000024</c:v>
                </c:pt>
                <c:pt idx="3625">
                  <c:v>5.0347139999999975</c:v>
                </c:pt>
                <c:pt idx="3626">
                  <c:v>5.0361028799999907</c:v>
                </c:pt>
                <c:pt idx="3627">
                  <c:v>5.0374917599999955</c:v>
                </c:pt>
                <c:pt idx="3628">
                  <c:v>5.0388806399999915</c:v>
                </c:pt>
                <c:pt idx="3629">
                  <c:v>5.0402695199999998</c:v>
                </c:pt>
                <c:pt idx="3630">
                  <c:v>5.0416584000000082</c:v>
                </c:pt>
                <c:pt idx="3631">
                  <c:v>5.0430472800000024</c:v>
                </c:pt>
                <c:pt idx="3632">
                  <c:v>5.0444361599999903</c:v>
                </c:pt>
                <c:pt idx="3633">
                  <c:v>5.0458250399999907</c:v>
                </c:pt>
                <c:pt idx="3634">
                  <c:v>5.0472167999999975</c:v>
                </c:pt>
                <c:pt idx="3635">
                  <c:v>5.0486056800000014</c:v>
                </c:pt>
                <c:pt idx="3636">
                  <c:v>5.0499972000000009</c:v>
                </c:pt>
                <c:pt idx="3637">
                  <c:v>5.0513889599999926</c:v>
                </c:pt>
                <c:pt idx="3638">
                  <c:v>5.0527639199999985</c:v>
                </c:pt>
                <c:pt idx="3639">
                  <c:v>5.0541527999999927</c:v>
                </c:pt>
                <c:pt idx="3640">
                  <c:v>5.0555445599999835</c:v>
                </c:pt>
                <c:pt idx="3641">
                  <c:v>5.0569305599999872</c:v>
                </c:pt>
                <c:pt idx="3642">
                  <c:v>5.0583194400000009</c:v>
                </c:pt>
                <c:pt idx="3643">
                  <c:v>5.0597083199999986</c:v>
                </c:pt>
                <c:pt idx="3644">
                  <c:v>5.0611000800000001</c:v>
                </c:pt>
                <c:pt idx="3645">
                  <c:v>5.0624889599999872</c:v>
                </c:pt>
                <c:pt idx="3646">
                  <c:v>5.0638778399999902</c:v>
                </c:pt>
                <c:pt idx="3647">
                  <c:v>5.0652695999999997</c:v>
                </c:pt>
                <c:pt idx="3648">
                  <c:v>5.0666584800000081</c:v>
                </c:pt>
                <c:pt idx="3649">
                  <c:v>5.0680473599999933</c:v>
                </c:pt>
                <c:pt idx="3650">
                  <c:v>5.0694388800000008</c:v>
                </c:pt>
                <c:pt idx="3651">
                  <c:v>5.0708277600000011</c:v>
                </c:pt>
                <c:pt idx="3652">
                  <c:v>5.0722166399999917</c:v>
                </c:pt>
                <c:pt idx="3653">
                  <c:v>5.0736055199999965</c:v>
                </c:pt>
                <c:pt idx="3654">
                  <c:v>5.0749862399999834</c:v>
                </c:pt>
                <c:pt idx="3655">
                  <c:v>5.0763751199999989</c:v>
                </c:pt>
                <c:pt idx="3656">
                  <c:v>5.0777779199999955</c:v>
                </c:pt>
                <c:pt idx="3657">
                  <c:v>5.0791555199999916</c:v>
                </c:pt>
                <c:pt idx="3658">
                  <c:v>5.0805444</c:v>
                </c:pt>
                <c:pt idx="3659">
                  <c:v>5.0819332800000003</c:v>
                </c:pt>
                <c:pt idx="3660">
                  <c:v>5.0833279200000003</c:v>
                </c:pt>
                <c:pt idx="3661">
                  <c:v>5.0847167999999945</c:v>
                </c:pt>
                <c:pt idx="3662">
                  <c:v>5.0861056800000011</c:v>
                </c:pt>
                <c:pt idx="3663">
                  <c:v>5.0874945599999846</c:v>
                </c:pt>
                <c:pt idx="3664">
                  <c:v>5.0888805599999873</c:v>
                </c:pt>
                <c:pt idx="3665">
                  <c:v>5.0902723199999995</c:v>
                </c:pt>
                <c:pt idx="3666">
                  <c:v>5.0916612000000034</c:v>
                </c:pt>
                <c:pt idx="3667">
                  <c:v>5.0930471999999991</c:v>
                </c:pt>
                <c:pt idx="3668">
                  <c:v>5.0944389599999873</c:v>
                </c:pt>
                <c:pt idx="3669">
                  <c:v>5.0958249599999865</c:v>
                </c:pt>
                <c:pt idx="3670">
                  <c:v>5.0972138399999913</c:v>
                </c:pt>
                <c:pt idx="3671">
                  <c:v>5.0986055999999955</c:v>
                </c:pt>
                <c:pt idx="3672">
                  <c:v>5.0999944799999897</c:v>
                </c:pt>
                <c:pt idx="3673">
                  <c:v>5.1013833599999945</c:v>
                </c:pt>
                <c:pt idx="3674">
                  <c:v>5.1027722399999913</c:v>
                </c:pt>
                <c:pt idx="3675">
                  <c:v>5.1041639999999955</c:v>
                </c:pt>
                <c:pt idx="3676">
                  <c:v>5.1055528799999834</c:v>
                </c:pt>
                <c:pt idx="3677">
                  <c:v>5.1069417599999927</c:v>
                </c:pt>
                <c:pt idx="3678">
                  <c:v>5.1083332800000001</c:v>
                </c:pt>
                <c:pt idx="3679">
                  <c:v>5.109708480000009</c:v>
                </c:pt>
                <c:pt idx="3680">
                  <c:v>5.1111112799999834</c:v>
                </c:pt>
                <c:pt idx="3681">
                  <c:v>5.1125001599999855</c:v>
                </c:pt>
                <c:pt idx="3682">
                  <c:v>5.1138751199999897</c:v>
                </c:pt>
                <c:pt idx="3683">
                  <c:v>5.1152639999999998</c:v>
                </c:pt>
                <c:pt idx="3684">
                  <c:v>5.1166528800000002</c:v>
                </c:pt>
                <c:pt idx="3685">
                  <c:v>5.1180417600000006</c:v>
                </c:pt>
                <c:pt idx="3686">
                  <c:v>5.1194306399999903</c:v>
                </c:pt>
                <c:pt idx="3687">
                  <c:v>5.1208195199999835</c:v>
                </c:pt>
                <c:pt idx="3688">
                  <c:v>5.1221944799999859</c:v>
                </c:pt>
                <c:pt idx="3689">
                  <c:v>5.1236083199999918</c:v>
                </c:pt>
                <c:pt idx="3690">
                  <c:v>5.1249971999999886</c:v>
                </c:pt>
                <c:pt idx="3691">
                  <c:v>5.1263834399999926</c:v>
                </c:pt>
                <c:pt idx="3692">
                  <c:v>5.1277723199999885</c:v>
                </c:pt>
                <c:pt idx="3693">
                  <c:v>5.1291611999999995</c:v>
                </c:pt>
                <c:pt idx="3694">
                  <c:v>5.1305500800000008</c:v>
                </c:pt>
                <c:pt idx="3695">
                  <c:v>5.1319389599999896</c:v>
                </c:pt>
                <c:pt idx="3696">
                  <c:v>5.1333278399999918</c:v>
                </c:pt>
                <c:pt idx="3697">
                  <c:v>5.1347167199999886</c:v>
                </c:pt>
                <c:pt idx="3698">
                  <c:v>5.1361055999999916</c:v>
                </c:pt>
                <c:pt idx="3699">
                  <c:v>5.13749448</c:v>
                </c:pt>
                <c:pt idx="3700">
                  <c:v>5.1388833599999932</c:v>
                </c:pt>
                <c:pt idx="3701">
                  <c:v>5.1402722400000007</c:v>
                </c:pt>
                <c:pt idx="3702">
                  <c:v>5.1416611200000091</c:v>
                </c:pt>
                <c:pt idx="3703">
                  <c:v>5.1430499999999988</c:v>
                </c:pt>
                <c:pt idx="3704">
                  <c:v>5.1444417599999914</c:v>
                </c:pt>
                <c:pt idx="3705">
                  <c:v>5.1458306399999882</c:v>
                </c:pt>
                <c:pt idx="3706">
                  <c:v>5.1472084799999918</c:v>
                </c:pt>
                <c:pt idx="3707">
                  <c:v>5.1486028800000003</c:v>
                </c:pt>
                <c:pt idx="3708">
                  <c:v>5.1499917600000007</c:v>
                </c:pt>
                <c:pt idx="3709">
                  <c:v>5.1513806399999931</c:v>
                </c:pt>
                <c:pt idx="3710">
                  <c:v>5.1527723999999955</c:v>
                </c:pt>
                <c:pt idx="3711">
                  <c:v>5.1541612799999852</c:v>
                </c:pt>
                <c:pt idx="3712">
                  <c:v>5.1555501599999873</c:v>
                </c:pt>
                <c:pt idx="3713">
                  <c:v>5.1569390399999921</c:v>
                </c:pt>
                <c:pt idx="3714">
                  <c:v>5.1583305599999836</c:v>
                </c:pt>
                <c:pt idx="3715">
                  <c:v>5.1597194399999955</c:v>
                </c:pt>
                <c:pt idx="3716">
                  <c:v>5.1611083199999896</c:v>
                </c:pt>
                <c:pt idx="3717">
                  <c:v>5.1624971999999945</c:v>
                </c:pt>
                <c:pt idx="3718">
                  <c:v>5.1638860799999842</c:v>
                </c:pt>
                <c:pt idx="3719">
                  <c:v>5.1652749599999872</c:v>
                </c:pt>
                <c:pt idx="3720">
                  <c:v>5.1666638400000009</c:v>
                </c:pt>
                <c:pt idx="3721">
                  <c:v>5.1680416799999866</c:v>
                </c:pt>
                <c:pt idx="3722">
                  <c:v>5.1694418399999913</c:v>
                </c:pt>
                <c:pt idx="3723">
                  <c:v>5.1708307200000005</c:v>
                </c:pt>
                <c:pt idx="3724">
                  <c:v>5.1722196000000009</c:v>
                </c:pt>
                <c:pt idx="3725">
                  <c:v>5.1736084799999986</c:v>
                </c:pt>
                <c:pt idx="3726">
                  <c:v>5.1749973599999857</c:v>
                </c:pt>
                <c:pt idx="3727">
                  <c:v>5.1763862399999896</c:v>
                </c:pt>
                <c:pt idx="3728">
                  <c:v>5.1777751199999926</c:v>
                </c:pt>
                <c:pt idx="3729">
                  <c:v>5.1791640000000001</c:v>
                </c:pt>
                <c:pt idx="3730">
                  <c:v>5.1805528800000005</c:v>
                </c:pt>
                <c:pt idx="3731">
                  <c:v>5.1819278399999913</c:v>
                </c:pt>
                <c:pt idx="3732">
                  <c:v>5.1833306399999897</c:v>
                </c:pt>
                <c:pt idx="3733">
                  <c:v>5.1847195199999856</c:v>
                </c:pt>
                <c:pt idx="3734">
                  <c:v>5.1861083999999975</c:v>
                </c:pt>
                <c:pt idx="3735">
                  <c:v>5.1874862399999833</c:v>
                </c:pt>
                <c:pt idx="3736">
                  <c:v>5.1888751200000005</c:v>
                </c:pt>
                <c:pt idx="3737">
                  <c:v>5.1902640000000009</c:v>
                </c:pt>
                <c:pt idx="3738">
                  <c:v>5.1916528799999906</c:v>
                </c:pt>
                <c:pt idx="3739">
                  <c:v>5.1930417599999945</c:v>
                </c:pt>
                <c:pt idx="3740">
                  <c:v>5.1944306399999824</c:v>
                </c:pt>
                <c:pt idx="3741">
                  <c:v>5.1958334399999933</c:v>
                </c:pt>
                <c:pt idx="3742">
                  <c:v>5.1972112799999834</c:v>
                </c:pt>
                <c:pt idx="3743">
                  <c:v>5.1986001599999945</c:v>
                </c:pt>
                <c:pt idx="3744">
                  <c:v>5.1999890399999895</c:v>
                </c:pt>
                <c:pt idx="3745">
                  <c:v>5.2013779199999997</c:v>
                </c:pt>
                <c:pt idx="3746">
                  <c:v>5.2027694400000071</c:v>
                </c:pt>
                <c:pt idx="3747">
                  <c:v>5.2041611999999988</c:v>
                </c:pt>
                <c:pt idx="3748">
                  <c:v>5.2055500799999876</c:v>
                </c:pt>
                <c:pt idx="3749">
                  <c:v>5.2069389599999916</c:v>
                </c:pt>
                <c:pt idx="3750">
                  <c:v>5.2083278399999955</c:v>
                </c:pt>
                <c:pt idx="3751">
                  <c:v>5.2097167200000003</c:v>
                </c:pt>
                <c:pt idx="3752">
                  <c:v>5.2111056000000007</c:v>
                </c:pt>
                <c:pt idx="3753">
                  <c:v>5.2124973599999915</c:v>
                </c:pt>
                <c:pt idx="3754">
                  <c:v>5.2138749599999876</c:v>
                </c:pt>
                <c:pt idx="3755">
                  <c:v>5.2152638399999995</c:v>
                </c:pt>
                <c:pt idx="3756">
                  <c:v>5.2166527199999999</c:v>
                </c:pt>
                <c:pt idx="3757">
                  <c:v>5.2180444799999908</c:v>
                </c:pt>
                <c:pt idx="3758">
                  <c:v>5.2194333599999965</c:v>
                </c:pt>
                <c:pt idx="3759">
                  <c:v>5.2208222399999915</c:v>
                </c:pt>
                <c:pt idx="3760">
                  <c:v>5.2222139999999975</c:v>
                </c:pt>
                <c:pt idx="3761">
                  <c:v>5.2236028799999907</c:v>
                </c:pt>
                <c:pt idx="3762">
                  <c:v>5.2249943999999866</c:v>
                </c:pt>
                <c:pt idx="3763">
                  <c:v>5.2263832799999896</c:v>
                </c:pt>
                <c:pt idx="3764">
                  <c:v>5.2277750399999903</c:v>
                </c:pt>
                <c:pt idx="3765">
                  <c:v>5.2291555199999866</c:v>
                </c:pt>
                <c:pt idx="3766">
                  <c:v>5.2305443999999985</c:v>
                </c:pt>
                <c:pt idx="3767">
                  <c:v>5.2319332799999945</c:v>
                </c:pt>
                <c:pt idx="3768">
                  <c:v>5.2333224000000094</c:v>
                </c:pt>
                <c:pt idx="3769">
                  <c:v>5.2347112799999866</c:v>
                </c:pt>
                <c:pt idx="3770">
                  <c:v>5.2361001599999986</c:v>
                </c:pt>
                <c:pt idx="3771">
                  <c:v>5.2374861599999907</c:v>
                </c:pt>
                <c:pt idx="3772">
                  <c:v>5.2388750399999955</c:v>
                </c:pt>
                <c:pt idx="3773">
                  <c:v>5.2402639199999994</c:v>
                </c:pt>
                <c:pt idx="3774">
                  <c:v>5.2416556800000089</c:v>
                </c:pt>
                <c:pt idx="3775">
                  <c:v>5.2430445599999906</c:v>
                </c:pt>
                <c:pt idx="3776">
                  <c:v>5.2444389599999885</c:v>
                </c:pt>
                <c:pt idx="3777">
                  <c:v>5.2458278400000005</c:v>
                </c:pt>
                <c:pt idx="3778">
                  <c:v>5.2472167200000008</c:v>
                </c:pt>
                <c:pt idx="3779">
                  <c:v>5.2486084799999997</c:v>
                </c:pt>
                <c:pt idx="3780">
                  <c:v>5.2499973600000001</c:v>
                </c:pt>
                <c:pt idx="3781">
                  <c:v>5.2513862399999933</c:v>
                </c:pt>
                <c:pt idx="3782">
                  <c:v>5.2527751200000008</c:v>
                </c:pt>
                <c:pt idx="3783">
                  <c:v>5.2541639999999985</c:v>
                </c:pt>
                <c:pt idx="3784">
                  <c:v>5.2555528799999847</c:v>
                </c:pt>
                <c:pt idx="3785">
                  <c:v>5.2569307199999926</c:v>
                </c:pt>
                <c:pt idx="3786">
                  <c:v>5.2583251199999985</c:v>
                </c:pt>
                <c:pt idx="3787">
                  <c:v>5.2597166399999917</c:v>
                </c:pt>
                <c:pt idx="3788">
                  <c:v>5.2611055199999877</c:v>
                </c:pt>
                <c:pt idx="3789">
                  <c:v>5.2624943999999916</c:v>
                </c:pt>
                <c:pt idx="3790">
                  <c:v>5.2638861599999931</c:v>
                </c:pt>
                <c:pt idx="3791">
                  <c:v>5.2652750399999917</c:v>
                </c:pt>
                <c:pt idx="3792">
                  <c:v>5.2666639199999992</c:v>
                </c:pt>
                <c:pt idx="3793">
                  <c:v>5.2680527999999995</c:v>
                </c:pt>
                <c:pt idx="3794">
                  <c:v>5.2694416799999955</c:v>
                </c:pt>
                <c:pt idx="3795">
                  <c:v>5.2708305599999914</c:v>
                </c:pt>
                <c:pt idx="3796">
                  <c:v>5.2722194400000024</c:v>
                </c:pt>
                <c:pt idx="3797">
                  <c:v>5.2735972799999917</c:v>
                </c:pt>
                <c:pt idx="3798">
                  <c:v>5.2749861599999877</c:v>
                </c:pt>
                <c:pt idx="3799">
                  <c:v>5.2763750399999996</c:v>
                </c:pt>
                <c:pt idx="3800">
                  <c:v>5.2777639199999999</c:v>
                </c:pt>
                <c:pt idx="3801">
                  <c:v>5.2791528000000003</c:v>
                </c:pt>
                <c:pt idx="3802">
                  <c:v>5.2805416800000033</c:v>
                </c:pt>
                <c:pt idx="3803">
                  <c:v>5.2819334399999995</c:v>
                </c:pt>
                <c:pt idx="3804">
                  <c:v>5.2833223199999999</c:v>
                </c:pt>
                <c:pt idx="3805">
                  <c:v>5.2847111999999985</c:v>
                </c:pt>
                <c:pt idx="3806">
                  <c:v>5.2861000800000024</c:v>
                </c:pt>
                <c:pt idx="3807">
                  <c:v>5.2874918399999915</c:v>
                </c:pt>
                <c:pt idx="3808">
                  <c:v>5.2888807199999945</c:v>
                </c:pt>
                <c:pt idx="3809">
                  <c:v>5.2902696000000091</c:v>
                </c:pt>
                <c:pt idx="3810">
                  <c:v>5.2916611200000112</c:v>
                </c:pt>
                <c:pt idx="3811">
                  <c:v>5.2930528799999896</c:v>
                </c:pt>
                <c:pt idx="3812">
                  <c:v>5.2944307199999914</c:v>
                </c:pt>
                <c:pt idx="3813">
                  <c:v>5.2958196000000006</c:v>
                </c:pt>
                <c:pt idx="3814">
                  <c:v>5.2972111200000009</c:v>
                </c:pt>
                <c:pt idx="3815">
                  <c:v>5.2985999999999986</c:v>
                </c:pt>
                <c:pt idx="3816">
                  <c:v>5.2999888799999866</c:v>
                </c:pt>
                <c:pt idx="3817">
                  <c:v>5.3013777599999985</c:v>
                </c:pt>
                <c:pt idx="3818">
                  <c:v>5.3027666399999926</c:v>
                </c:pt>
                <c:pt idx="3819">
                  <c:v>5.3041583999999906</c:v>
                </c:pt>
                <c:pt idx="3820">
                  <c:v>5.3055501599999904</c:v>
                </c:pt>
                <c:pt idx="3821">
                  <c:v>5.3069390400000005</c:v>
                </c:pt>
                <c:pt idx="3822">
                  <c:v>5.3083305599999884</c:v>
                </c:pt>
                <c:pt idx="3823">
                  <c:v>5.3097167999999986</c:v>
                </c:pt>
                <c:pt idx="3824">
                  <c:v>5.3111056799999856</c:v>
                </c:pt>
                <c:pt idx="3825">
                  <c:v>5.3124971999999975</c:v>
                </c:pt>
                <c:pt idx="3826">
                  <c:v>5.3138860799999854</c:v>
                </c:pt>
                <c:pt idx="3827">
                  <c:v>5.3152749599999884</c:v>
                </c:pt>
                <c:pt idx="3828">
                  <c:v>5.3166528000000008</c:v>
                </c:pt>
                <c:pt idx="3829">
                  <c:v>5.3180416799999897</c:v>
                </c:pt>
                <c:pt idx="3830">
                  <c:v>5.3194334400000001</c:v>
                </c:pt>
                <c:pt idx="3831">
                  <c:v>5.3208249599999853</c:v>
                </c:pt>
                <c:pt idx="3832">
                  <c:v>5.3222138399999883</c:v>
                </c:pt>
                <c:pt idx="3833">
                  <c:v>5.3236027200000011</c:v>
                </c:pt>
                <c:pt idx="3834">
                  <c:v>5.3249918399999832</c:v>
                </c:pt>
                <c:pt idx="3835">
                  <c:v>5.3263807199999933</c:v>
                </c:pt>
                <c:pt idx="3836">
                  <c:v>5.3277696000000008</c:v>
                </c:pt>
                <c:pt idx="3837">
                  <c:v>5.3291584799999896</c:v>
                </c:pt>
                <c:pt idx="3838">
                  <c:v>5.3305473599999917</c:v>
                </c:pt>
                <c:pt idx="3839">
                  <c:v>5.3319362399999877</c:v>
                </c:pt>
                <c:pt idx="3840">
                  <c:v>5.3333277599999995</c:v>
                </c:pt>
                <c:pt idx="3841">
                  <c:v>5.3347166399999866</c:v>
                </c:pt>
                <c:pt idx="3842">
                  <c:v>5.3360973599999975</c:v>
                </c:pt>
                <c:pt idx="3843">
                  <c:v>5.3374917600000007</c:v>
                </c:pt>
                <c:pt idx="3844">
                  <c:v>5.3388806399999931</c:v>
                </c:pt>
                <c:pt idx="3845">
                  <c:v>5.3402695199999988</c:v>
                </c:pt>
                <c:pt idx="3846">
                  <c:v>5.3416583999999991</c:v>
                </c:pt>
                <c:pt idx="3847">
                  <c:v>5.3430472799999915</c:v>
                </c:pt>
                <c:pt idx="3848">
                  <c:v>5.3444361599999866</c:v>
                </c:pt>
                <c:pt idx="3849">
                  <c:v>5.3458224000000003</c:v>
                </c:pt>
                <c:pt idx="3850">
                  <c:v>5.3472139200000006</c:v>
                </c:pt>
                <c:pt idx="3851">
                  <c:v>5.3486056799999915</c:v>
                </c:pt>
                <c:pt idx="3852">
                  <c:v>5.3499945599999865</c:v>
                </c:pt>
                <c:pt idx="3853">
                  <c:v>5.3513834400000002</c:v>
                </c:pt>
                <c:pt idx="3854">
                  <c:v>5.3527749599999872</c:v>
                </c:pt>
                <c:pt idx="3855">
                  <c:v>5.3541638399999902</c:v>
                </c:pt>
                <c:pt idx="3856">
                  <c:v>5.3555527199999906</c:v>
                </c:pt>
                <c:pt idx="3857">
                  <c:v>5.3569418399999913</c:v>
                </c:pt>
                <c:pt idx="3858">
                  <c:v>5.3583307200000005</c:v>
                </c:pt>
                <c:pt idx="3859">
                  <c:v>5.3597196000000009</c:v>
                </c:pt>
                <c:pt idx="3860">
                  <c:v>5.3610972000000006</c:v>
                </c:pt>
                <c:pt idx="3861">
                  <c:v>5.3624860799999858</c:v>
                </c:pt>
                <c:pt idx="3862">
                  <c:v>5.3638749599999835</c:v>
                </c:pt>
                <c:pt idx="3863">
                  <c:v>5.3652638399999955</c:v>
                </c:pt>
                <c:pt idx="3864">
                  <c:v>5.3666527199999985</c:v>
                </c:pt>
                <c:pt idx="3865">
                  <c:v>5.3680418399999903</c:v>
                </c:pt>
                <c:pt idx="3866">
                  <c:v>5.3694307199999907</c:v>
                </c:pt>
                <c:pt idx="3867">
                  <c:v>5.3708195999999955</c:v>
                </c:pt>
                <c:pt idx="3868">
                  <c:v>5.3722084799999985</c:v>
                </c:pt>
                <c:pt idx="3869">
                  <c:v>5.3735999999999997</c:v>
                </c:pt>
                <c:pt idx="3870">
                  <c:v>5.3749917599999906</c:v>
                </c:pt>
                <c:pt idx="3871">
                  <c:v>5.3763806399999945</c:v>
                </c:pt>
                <c:pt idx="3872">
                  <c:v>5.3777695199999975</c:v>
                </c:pt>
                <c:pt idx="3873">
                  <c:v>5.3791612800000079</c:v>
                </c:pt>
                <c:pt idx="3874">
                  <c:v>5.3805527999999985</c:v>
                </c:pt>
                <c:pt idx="3875">
                  <c:v>5.3819416799999917</c:v>
                </c:pt>
                <c:pt idx="3876">
                  <c:v>5.3833305599999877</c:v>
                </c:pt>
                <c:pt idx="3877">
                  <c:v>5.3847194399999916</c:v>
                </c:pt>
                <c:pt idx="3878">
                  <c:v>5.3861083199999955</c:v>
                </c:pt>
                <c:pt idx="3879">
                  <c:v>5.3874971999999985</c:v>
                </c:pt>
                <c:pt idx="3880">
                  <c:v>5.3888860800000007</c:v>
                </c:pt>
                <c:pt idx="3881">
                  <c:v>5.3902749599999931</c:v>
                </c:pt>
                <c:pt idx="3882">
                  <c:v>5.3916527999999992</c:v>
                </c:pt>
                <c:pt idx="3883">
                  <c:v>5.3930416799999916</c:v>
                </c:pt>
                <c:pt idx="3884">
                  <c:v>5.3944305599999822</c:v>
                </c:pt>
                <c:pt idx="3885">
                  <c:v>5.3958194399999933</c:v>
                </c:pt>
                <c:pt idx="3886">
                  <c:v>5.3972083200000007</c:v>
                </c:pt>
                <c:pt idx="3887">
                  <c:v>5.3986000799999916</c:v>
                </c:pt>
                <c:pt idx="3888">
                  <c:v>5.3999918399999931</c:v>
                </c:pt>
                <c:pt idx="3889">
                  <c:v>5.4013807199999988</c:v>
                </c:pt>
                <c:pt idx="3890">
                  <c:v>5.4027695999999992</c:v>
                </c:pt>
                <c:pt idx="3891">
                  <c:v>5.4041584799999915</c:v>
                </c:pt>
                <c:pt idx="3892">
                  <c:v>5.4055473599999955</c:v>
                </c:pt>
                <c:pt idx="3893">
                  <c:v>5.4069362399999914</c:v>
                </c:pt>
                <c:pt idx="3894">
                  <c:v>5.4083251200000024</c:v>
                </c:pt>
                <c:pt idx="3895">
                  <c:v>5.409716640000001</c:v>
                </c:pt>
                <c:pt idx="3896">
                  <c:v>5.4111055199999907</c:v>
                </c:pt>
                <c:pt idx="3897">
                  <c:v>5.4124943999999955</c:v>
                </c:pt>
                <c:pt idx="3898">
                  <c:v>5.4138832799999896</c:v>
                </c:pt>
                <c:pt idx="3899">
                  <c:v>5.415272400000009</c:v>
                </c:pt>
                <c:pt idx="3900">
                  <c:v>5.4166612799999987</c:v>
                </c:pt>
                <c:pt idx="3901">
                  <c:v>5.4180501599999955</c:v>
                </c:pt>
                <c:pt idx="3902">
                  <c:v>5.4194390399999985</c:v>
                </c:pt>
                <c:pt idx="3903">
                  <c:v>5.4208279199999945</c:v>
                </c:pt>
                <c:pt idx="3904">
                  <c:v>5.4222055199999906</c:v>
                </c:pt>
                <c:pt idx="3905">
                  <c:v>5.4235943999999945</c:v>
                </c:pt>
                <c:pt idx="3906">
                  <c:v>5.4249971999999955</c:v>
                </c:pt>
                <c:pt idx="3907">
                  <c:v>5.4263860799999906</c:v>
                </c:pt>
                <c:pt idx="3908">
                  <c:v>5.4277668000000006</c:v>
                </c:pt>
                <c:pt idx="3909">
                  <c:v>5.4291583200000009</c:v>
                </c:pt>
                <c:pt idx="3910">
                  <c:v>5.4305472000000004</c:v>
                </c:pt>
                <c:pt idx="3911">
                  <c:v>5.4319360799999945</c:v>
                </c:pt>
                <c:pt idx="3912">
                  <c:v>5.4333249599999975</c:v>
                </c:pt>
                <c:pt idx="3913">
                  <c:v>5.4347167200000008</c:v>
                </c:pt>
                <c:pt idx="3914">
                  <c:v>5.4361055999999985</c:v>
                </c:pt>
                <c:pt idx="3915">
                  <c:v>5.4374944799999945</c:v>
                </c:pt>
                <c:pt idx="3916">
                  <c:v>5.4388833599999975</c:v>
                </c:pt>
                <c:pt idx="3917">
                  <c:v>5.4402722399999996</c:v>
                </c:pt>
                <c:pt idx="3918">
                  <c:v>5.4416640000000083</c:v>
                </c:pt>
                <c:pt idx="3919">
                  <c:v>5.4430528799999918</c:v>
                </c:pt>
                <c:pt idx="3920">
                  <c:v>5.4444417599999975</c:v>
                </c:pt>
                <c:pt idx="3921">
                  <c:v>5.4458306399999916</c:v>
                </c:pt>
                <c:pt idx="3922">
                  <c:v>5.44721952</c:v>
                </c:pt>
                <c:pt idx="3923">
                  <c:v>5.4486084000000092</c:v>
                </c:pt>
                <c:pt idx="3924">
                  <c:v>5.4499972800000034</c:v>
                </c:pt>
                <c:pt idx="3925">
                  <c:v>5.4513861600000011</c:v>
                </c:pt>
                <c:pt idx="3926">
                  <c:v>5.4527750399999917</c:v>
                </c:pt>
                <c:pt idx="3927">
                  <c:v>5.4541528799999854</c:v>
                </c:pt>
                <c:pt idx="3928">
                  <c:v>5.45554176</c:v>
                </c:pt>
                <c:pt idx="3929">
                  <c:v>5.4569306399999933</c:v>
                </c:pt>
                <c:pt idx="3930">
                  <c:v>5.4583223999999992</c:v>
                </c:pt>
                <c:pt idx="3931">
                  <c:v>5.4597112799999916</c:v>
                </c:pt>
                <c:pt idx="3932">
                  <c:v>5.46110016</c:v>
                </c:pt>
                <c:pt idx="3933">
                  <c:v>5.4624890399999932</c:v>
                </c:pt>
                <c:pt idx="3934">
                  <c:v>5.4638834399999965</c:v>
                </c:pt>
                <c:pt idx="3935">
                  <c:v>5.4652723199999995</c:v>
                </c:pt>
                <c:pt idx="3936">
                  <c:v>5.4666612000000034</c:v>
                </c:pt>
                <c:pt idx="3937">
                  <c:v>5.4680500800000003</c:v>
                </c:pt>
                <c:pt idx="3938">
                  <c:v>5.4694305599999922</c:v>
                </c:pt>
                <c:pt idx="3939">
                  <c:v>5.4708194399999988</c:v>
                </c:pt>
                <c:pt idx="3940">
                  <c:v>5.4722083199999991</c:v>
                </c:pt>
                <c:pt idx="3941">
                  <c:v>5.4735972000000004</c:v>
                </c:pt>
                <c:pt idx="3942">
                  <c:v>5.4749860799999865</c:v>
                </c:pt>
                <c:pt idx="3943">
                  <c:v>5.4763749600000002</c:v>
                </c:pt>
                <c:pt idx="3944">
                  <c:v>5.4777638400000024</c:v>
                </c:pt>
                <c:pt idx="3945">
                  <c:v>5.479152720000009</c:v>
                </c:pt>
                <c:pt idx="3946">
                  <c:v>5.4805418399999946</c:v>
                </c:pt>
                <c:pt idx="3947">
                  <c:v>5.4819307200000003</c:v>
                </c:pt>
                <c:pt idx="3948">
                  <c:v>5.4833196000000024</c:v>
                </c:pt>
                <c:pt idx="3949">
                  <c:v>5.484708480000009</c:v>
                </c:pt>
                <c:pt idx="3950">
                  <c:v>5.4860973599999987</c:v>
                </c:pt>
                <c:pt idx="3951">
                  <c:v>5.4874862399999866</c:v>
                </c:pt>
                <c:pt idx="3952">
                  <c:v>5.4888751199999986</c:v>
                </c:pt>
                <c:pt idx="3953">
                  <c:v>5.4902666399999998</c:v>
                </c:pt>
                <c:pt idx="3954">
                  <c:v>5.4916584000000066</c:v>
                </c:pt>
                <c:pt idx="3955">
                  <c:v>5.4930472799999945</c:v>
                </c:pt>
                <c:pt idx="3956">
                  <c:v>5.4944361599999896</c:v>
                </c:pt>
                <c:pt idx="3957">
                  <c:v>5.4958250399999926</c:v>
                </c:pt>
                <c:pt idx="3958">
                  <c:v>5.4972139200000001</c:v>
                </c:pt>
                <c:pt idx="3959">
                  <c:v>5.4986028000000013</c:v>
                </c:pt>
                <c:pt idx="3960">
                  <c:v>5.4999916800000079</c:v>
                </c:pt>
                <c:pt idx="3961">
                  <c:v>5.5013805599999897</c:v>
                </c:pt>
                <c:pt idx="3962">
                  <c:v>5.5027694399999989</c:v>
                </c:pt>
                <c:pt idx="3963">
                  <c:v>5.5041583199999886</c:v>
                </c:pt>
                <c:pt idx="3964">
                  <c:v>5.5055471999999996</c:v>
                </c:pt>
                <c:pt idx="3965">
                  <c:v>5.50693608</c:v>
                </c:pt>
                <c:pt idx="3966">
                  <c:v>5.5083249599999933</c:v>
                </c:pt>
                <c:pt idx="3967">
                  <c:v>5.5097138400000008</c:v>
                </c:pt>
                <c:pt idx="3968">
                  <c:v>5.5111055999999916</c:v>
                </c:pt>
                <c:pt idx="3969">
                  <c:v>5.51249448</c:v>
                </c:pt>
                <c:pt idx="3970">
                  <c:v>5.5138833599999932</c:v>
                </c:pt>
                <c:pt idx="3971">
                  <c:v>5.5152751199999965</c:v>
                </c:pt>
                <c:pt idx="3972">
                  <c:v>5.5166640000000013</c:v>
                </c:pt>
                <c:pt idx="3973">
                  <c:v>5.5180528799999866</c:v>
                </c:pt>
                <c:pt idx="3974">
                  <c:v>5.5194417600000003</c:v>
                </c:pt>
                <c:pt idx="3975">
                  <c:v>5.5208306399999882</c:v>
                </c:pt>
                <c:pt idx="3976">
                  <c:v>5.5222084799999918</c:v>
                </c:pt>
                <c:pt idx="3977">
                  <c:v>5.5235973599999886</c:v>
                </c:pt>
                <c:pt idx="3978">
                  <c:v>5.5249862399999783</c:v>
                </c:pt>
                <c:pt idx="3979">
                  <c:v>5.5263777599999955</c:v>
                </c:pt>
                <c:pt idx="3980">
                  <c:v>5.5277666399999914</c:v>
                </c:pt>
                <c:pt idx="3981">
                  <c:v>5.5291555199999873</c:v>
                </c:pt>
                <c:pt idx="3982">
                  <c:v>5.5305472799999915</c:v>
                </c:pt>
                <c:pt idx="3983">
                  <c:v>5.5319361599999946</c:v>
                </c:pt>
                <c:pt idx="3984">
                  <c:v>5.5333250400000003</c:v>
                </c:pt>
                <c:pt idx="3985">
                  <c:v>5.5347139200000006</c:v>
                </c:pt>
                <c:pt idx="3986">
                  <c:v>5.536102800000001</c:v>
                </c:pt>
                <c:pt idx="3987">
                  <c:v>5.5374916799999907</c:v>
                </c:pt>
                <c:pt idx="3988">
                  <c:v>5.5388805599999866</c:v>
                </c:pt>
                <c:pt idx="3989">
                  <c:v>5.5402694399999994</c:v>
                </c:pt>
                <c:pt idx="3990">
                  <c:v>5.5416583199999998</c:v>
                </c:pt>
                <c:pt idx="3991">
                  <c:v>5.5430500799999907</c:v>
                </c:pt>
                <c:pt idx="3992">
                  <c:v>5.5444418399999913</c:v>
                </c:pt>
                <c:pt idx="3993">
                  <c:v>5.5458307200000005</c:v>
                </c:pt>
                <c:pt idx="3994">
                  <c:v>5.5472196000000009</c:v>
                </c:pt>
                <c:pt idx="3995">
                  <c:v>5.5486084799999986</c:v>
                </c:pt>
                <c:pt idx="3996">
                  <c:v>5.5499860800000009</c:v>
                </c:pt>
                <c:pt idx="3997">
                  <c:v>5.5513778399999945</c:v>
                </c:pt>
                <c:pt idx="3998">
                  <c:v>5.5527667200000002</c:v>
                </c:pt>
                <c:pt idx="3999">
                  <c:v>5.5541555999999872</c:v>
                </c:pt>
                <c:pt idx="4000">
                  <c:v>5.5555444800000009</c:v>
                </c:pt>
                <c:pt idx="4001">
                  <c:v>5.5569333599999906</c:v>
                </c:pt>
                <c:pt idx="4002">
                  <c:v>5.5583222399999945</c:v>
                </c:pt>
                <c:pt idx="4003">
                  <c:v>5.5597140000000005</c:v>
                </c:pt>
                <c:pt idx="4004">
                  <c:v>5.5611055199999884</c:v>
                </c:pt>
                <c:pt idx="4005">
                  <c:v>5.5624943999999896</c:v>
                </c:pt>
                <c:pt idx="4006">
                  <c:v>5.5638832799999847</c:v>
                </c:pt>
                <c:pt idx="4007">
                  <c:v>5.5652724000000013</c:v>
                </c:pt>
                <c:pt idx="4008">
                  <c:v>5.5666639200000034</c:v>
                </c:pt>
                <c:pt idx="4009">
                  <c:v>5.5680527999999985</c:v>
                </c:pt>
                <c:pt idx="4010">
                  <c:v>5.5694416799999917</c:v>
                </c:pt>
                <c:pt idx="4011">
                  <c:v>5.5708305599999877</c:v>
                </c:pt>
                <c:pt idx="4012">
                  <c:v>5.5722194399999996</c:v>
                </c:pt>
                <c:pt idx="4013">
                  <c:v>5.5735972800000004</c:v>
                </c:pt>
                <c:pt idx="4014">
                  <c:v>5.5749861599999884</c:v>
                </c:pt>
                <c:pt idx="4015">
                  <c:v>5.5763779199999997</c:v>
                </c:pt>
                <c:pt idx="4016">
                  <c:v>5.5777668</c:v>
                </c:pt>
                <c:pt idx="4017">
                  <c:v>5.5791556800000004</c:v>
                </c:pt>
                <c:pt idx="4018">
                  <c:v>5.5805445599999883</c:v>
                </c:pt>
                <c:pt idx="4019">
                  <c:v>5.5819334399999985</c:v>
                </c:pt>
                <c:pt idx="4020">
                  <c:v>5.5833223199999988</c:v>
                </c:pt>
                <c:pt idx="4021">
                  <c:v>5.5847138399999876</c:v>
                </c:pt>
                <c:pt idx="4022">
                  <c:v>5.5861027199999995</c:v>
                </c:pt>
                <c:pt idx="4023">
                  <c:v>5.5874918399999931</c:v>
                </c:pt>
                <c:pt idx="4024">
                  <c:v>5.5888807199999917</c:v>
                </c:pt>
                <c:pt idx="4025">
                  <c:v>5.5902695999999992</c:v>
                </c:pt>
                <c:pt idx="4026">
                  <c:v>5.5916584799999995</c:v>
                </c:pt>
                <c:pt idx="4027">
                  <c:v>5.5930499999999999</c:v>
                </c:pt>
                <c:pt idx="4028">
                  <c:v>5.5944388799999851</c:v>
                </c:pt>
                <c:pt idx="4029">
                  <c:v>5.5958277600000006</c:v>
                </c:pt>
                <c:pt idx="4030">
                  <c:v>5.5972166399999903</c:v>
                </c:pt>
                <c:pt idx="4031">
                  <c:v>5.5986055199999907</c:v>
                </c:pt>
                <c:pt idx="4032">
                  <c:v>5.5999943999999955</c:v>
                </c:pt>
                <c:pt idx="4033">
                  <c:v>5.6013832799999896</c:v>
                </c:pt>
                <c:pt idx="4034">
                  <c:v>5.6027750399999903</c:v>
                </c:pt>
                <c:pt idx="4035">
                  <c:v>5.6041639199999906</c:v>
                </c:pt>
                <c:pt idx="4036">
                  <c:v>5.6055527999999955</c:v>
                </c:pt>
                <c:pt idx="4037">
                  <c:v>5.6069416799999896</c:v>
                </c:pt>
                <c:pt idx="4038">
                  <c:v>5.6083195199999913</c:v>
                </c:pt>
                <c:pt idx="4039">
                  <c:v>5.6097112799999866</c:v>
                </c:pt>
                <c:pt idx="4040">
                  <c:v>5.6111001599999906</c:v>
                </c:pt>
                <c:pt idx="4041">
                  <c:v>5.6124890399999865</c:v>
                </c:pt>
                <c:pt idx="4042">
                  <c:v>5.6138779199999913</c:v>
                </c:pt>
                <c:pt idx="4043">
                  <c:v>5.6152723199999945</c:v>
                </c:pt>
                <c:pt idx="4044">
                  <c:v>5.6166611999999994</c:v>
                </c:pt>
                <c:pt idx="4045">
                  <c:v>5.6180500799999855</c:v>
                </c:pt>
                <c:pt idx="4046">
                  <c:v>5.6194389599999885</c:v>
                </c:pt>
                <c:pt idx="4047">
                  <c:v>5.6208278399999871</c:v>
                </c:pt>
                <c:pt idx="4048">
                  <c:v>5.6222167199999884</c:v>
                </c:pt>
                <c:pt idx="4049">
                  <c:v>5.6235971999999945</c:v>
                </c:pt>
                <c:pt idx="4050">
                  <c:v>5.6249860799999762</c:v>
                </c:pt>
                <c:pt idx="4051">
                  <c:v>5.6263749599999855</c:v>
                </c:pt>
                <c:pt idx="4052">
                  <c:v>5.6277638399999885</c:v>
                </c:pt>
                <c:pt idx="4053">
                  <c:v>5.6291527199999933</c:v>
                </c:pt>
                <c:pt idx="4054">
                  <c:v>5.6305418399999896</c:v>
                </c:pt>
                <c:pt idx="4055">
                  <c:v>5.6319333599999917</c:v>
                </c:pt>
                <c:pt idx="4056">
                  <c:v>5.6333196000000001</c:v>
                </c:pt>
                <c:pt idx="4057">
                  <c:v>5.6347111199999933</c:v>
                </c:pt>
                <c:pt idx="4058">
                  <c:v>5.6361028799999886</c:v>
                </c:pt>
                <c:pt idx="4059">
                  <c:v>5.6374917599999916</c:v>
                </c:pt>
                <c:pt idx="4060">
                  <c:v>5.6388806399999885</c:v>
                </c:pt>
                <c:pt idx="4061">
                  <c:v>5.6402666399999966</c:v>
                </c:pt>
                <c:pt idx="4062">
                  <c:v>5.6416555199999916</c:v>
                </c:pt>
                <c:pt idx="4063">
                  <c:v>5.6430444</c:v>
                </c:pt>
                <c:pt idx="4064">
                  <c:v>5.6444332799999852</c:v>
                </c:pt>
                <c:pt idx="4065">
                  <c:v>5.6458223999999975</c:v>
                </c:pt>
                <c:pt idx="4066">
                  <c:v>5.6472112799999854</c:v>
                </c:pt>
                <c:pt idx="4067">
                  <c:v>5.6486056800000011</c:v>
                </c:pt>
                <c:pt idx="4068">
                  <c:v>5.6499945599999846</c:v>
                </c:pt>
                <c:pt idx="4069">
                  <c:v>5.6513834399999965</c:v>
                </c:pt>
                <c:pt idx="4070">
                  <c:v>5.6527723199999915</c:v>
                </c:pt>
                <c:pt idx="4071">
                  <c:v>5.6541527999999914</c:v>
                </c:pt>
                <c:pt idx="4072">
                  <c:v>5.6555416800000007</c:v>
                </c:pt>
                <c:pt idx="4073">
                  <c:v>5.6569305599999842</c:v>
                </c:pt>
                <c:pt idx="4074">
                  <c:v>5.6583194399999908</c:v>
                </c:pt>
                <c:pt idx="4075">
                  <c:v>5.6597083199999965</c:v>
                </c:pt>
                <c:pt idx="4076">
                  <c:v>5.6610971999999995</c:v>
                </c:pt>
                <c:pt idx="4077">
                  <c:v>5.6624889599999841</c:v>
                </c:pt>
                <c:pt idx="4078">
                  <c:v>5.6638778399999836</c:v>
                </c:pt>
                <c:pt idx="4079">
                  <c:v>5.6652667199999955</c:v>
                </c:pt>
                <c:pt idx="4080">
                  <c:v>5.6666584800000024</c:v>
                </c:pt>
                <c:pt idx="4081">
                  <c:v>5.6680499999999965</c:v>
                </c:pt>
                <c:pt idx="4082">
                  <c:v>5.6694362399999836</c:v>
                </c:pt>
                <c:pt idx="4083">
                  <c:v>5.6708277599999946</c:v>
                </c:pt>
                <c:pt idx="4084">
                  <c:v>5.6722166399999896</c:v>
                </c:pt>
                <c:pt idx="4085">
                  <c:v>5.6736055199999926</c:v>
                </c:pt>
                <c:pt idx="4086">
                  <c:v>5.6749917599999904</c:v>
                </c:pt>
                <c:pt idx="4087">
                  <c:v>5.6763806400000005</c:v>
                </c:pt>
                <c:pt idx="4088">
                  <c:v>5.6777695200000009</c:v>
                </c:pt>
                <c:pt idx="4089">
                  <c:v>5.6791583999999986</c:v>
                </c:pt>
                <c:pt idx="4090">
                  <c:v>5.6805472799999857</c:v>
                </c:pt>
                <c:pt idx="4091">
                  <c:v>5.6819361599999896</c:v>
                </c:pt>
                <c:pt idx="4092">
                  <c:v>5.6833279200000009</c:v>
                </c:pt>
                <c:pt idx="4093">
                  <c:v>5.6847167999999906</c:v>
                </c:pt>
                <c:pt idx="4094">
                  <c:v>5.6861083199999918</c:v>
                </c:pt>
                <c:pt idx="4095">
                  <c:v>5.6874971999999975</c:v>
                </c:pt>
                <c:pt idx="4096">
                  <c:v>5.6888860799999854</c:v>
                </c:pt>
                <c:pt idx="4097">
                  <c:v>5.6902749599999884</c:v>
                </c:pt>
                <c:pt idx="4098">
                  <c:v>5.6916583199999975</c:v>
                </c:pt>
                <c:pt idx="4099">
                  <c:v>5.6930471999999996</c:v>
                </c:pt>
                <c:pt idx="4100">
                  <c:v>5.694436079999984</c:v>
                </c:pt>
                <c:pt idx="4101">
                  <c:v>5.6958249599999853</c:v>
                </c:pt>
                <c:pt idx="4102">
                  <c:v>5.6972167199999886</c:v>
                </c:pt>
                <c:pt idx="4103">
                  <c:v>5.6986055999999916</c:v>
                </c:pt>
                <c:pt idx="4104">
                  <c:v>5.69999448</c:v>
                </c:pt>
                <c:pt idx="4105">
                  <c:v>5.7013833600000003</c:v>
                </c:pt>
                <c:pt idx="4106">
                  <c:v>5.7027722400000007</c:v>
                </c:pt>
                <c:pt idx="4107">
                  <c:v>5.7041611200000011</c:v>
                </c:pt>
                <c:pt idx="4108">
                  <c:v>5.7055389599999886</c:v>
                </c:pt>
                <c:pt idx="4109">
                  <c:v>5.7069278399999916</c:v>
                </c:pt>
                <c:pt idx="4110">
                  <c:v>5.70831672</c:v>
                </c:pt>
                <c:pt idx="4111">
                  <c:v>5.7097056000000004</c:v>
                </c:pt>
                <c:pt idx="4112">
                  <c:v>5.7111083999999988</c:v>
                </c:pt>
                <c:pt idx="4113">
                  <c:v>5.7124972799999876</c:v>
                </c:pt>
                <c:pt idx="4114">
                  <c:v>5.7138777599999955</c:v>
                </c:pt>
                <c:pt idx="4115">
                  <c:v>5.7152640000000003</c:v>
                </c:pt>
                <c:pt idx="4116">
                  <c:v>5.7166528800000034</c:v>
                </c:pt>
                <c:pt idx="4117">
                  <c:v>5.7180417600000011</c:v>
                </c:pt>
                <c:pt idx="4118">
                  <c:v>5.7194306399999917</c:v>
                </c:pt>
                <c:pt idx="4119">
                  <c:v>5.7208224000000003</c:v>
                </c:pt>
                <c:pt idx="4120">
                  <c:v>5.7222139200000006</c:v>
                </c:pt>
                <c:pt idx="4121">
                  <c:v>5.7236056799999915</c:v>
                </c:pt>
                <c:pt idx="4122">
                  <c:v>5.7249945599999803</c:v>
                </c:pt>
                <c:pt idx="4123">
                  <c:v>5.7263860800000002</c:v>
                </c:pt>
                <c:pt idx="4124">
                  <c:v>5.727763920000001</c:v>
                </c:pt>
                <c:pt idx="4125">
                  <c:v>5.7291527999999987</c:v>
                </c:pt>
                <c:pt idx="4126">
                  <c:v>5.7305445599999913</c:v>
                </c:pt>
                <c:pt idx="4127">
                  <c:v>5.7319334400000024</c:v>
                </c:pt>
                <c:pt idx="4128">
                  <c:v>5.733322320000009</c:v>
                </c:pt>
                <c:pt idx="4129">
                  <c:v>5.7347111999999987</c:v>
                </c:pt>
                <c:pt idx="4130">
                  <c:v>5.7361000799999955</c:v>
                </c:pt>
                <c:pt idx="4131">
                  <c:v>5.7374889599999896</c:v>
                </c:pt>
                <c:pt idx="4132">
                  <c:v>5.7388807200000009</c:v>
                </c:pt>
                <c:pt idx="4133">
                  <c:v>5.7402696000000075</c:v>
                </c:pt>
                <c:pt idx="4134">
                  <c:v>5.741658479999999</c:v>
                </c:pt>
                <c:pt idx="4135">
                  <c:v>5.7430473599999985</c:v>
                </c:pt>
                <c:pt idx="4136">
                  <c:v>5.7444388799999855</c:v>
                </c:pt>
                <c:pt idx="4137">
                  <c:v>5.7458277600000001</c:v>
                </c:pt>
                <c:pt idx="4138">
                  <c:v>5.7472195199999945</c:v>
                </c:pt>
                <c:pt idx="4139">
                  <c:v>5.7486083999999993</c:v>
                </c:pt>
                <c:pt idx="4140">
                  <c:v>5.7499862399999904</c:v>
                </c:pt>
                <c:pt idx="4141">
                  <c:v>5.7513777600000004</c:v>
                </c:pt>
                <c:pt idx="4142">
                  <c:v>5.7527666400000008</c:v>
                </c:pt>
                <c:pt idx="4143">
                  <c:v>5.7541555199999834</c:v>
                </c:pt>
                <c:pt idx="4144">
                  <c:v>5.75554728</c:v>
                </c:pt>
                <c:pt idx="4145">
                  <c:v>5.7569361599999933</c:v>
                </c:pt>
                <c:pt idx="4146">
                  <c:v>5.7583250400000008</c:v>
                </c:pt>
                <c:pt idx="4147">
                  <c:v>5.7597139199999985</c:v>
                </c:pt>
                <c:pt idx="4148">
                  <c:v>5.7611027999999989</c:v>
                </c:pt>
                <c:pt idx="4149">
                  <c:v>5.7624916799999886</c:v>
                </c:pt>
                <c:pt idx="4150">
                  <c:v>5.7638834400000007</c:v>
                </c:pt>
                <c:pt idx="4151">
                  <c:v>5.7652749599999931</c:v>
                </c:pt>
                <c:pt idx="4152">
                  <c:v>5.7666556800000004</c:v>
                </c:pt>
                <c:pt idx="4153">
                  <c:v>5.7680445599999883</c:v>
                </c:pt>
                <c:pt idx="4154">
                  <c:v>5.7694334399999985</c:v>
                </c:pt>
                <c:pt idx="4155">
                  <c:v>5.7708223199999988</c:v>
                </c:pt>
                <c:pt idx="4156">
                  <c:v>5.7722138399999965</c:v>
                </c:pt>
                <c:pt idx="4157">
                  <c:v>5.7736027200000093</c:v>
                </c:pt>
                <c:pt idx="4158">
                  <c:v>5.7749918399999931</c:v>
                </c:pt>
                <c:pt idx="4159">
                  <c:v>5.7763807199999988</c:v>
                </c:pt>
                <c:pt idx="4160">
                  <c:v>5.7777695999999992</c:v>
                </c:pt>
                <c:pt idx="4161">
                  <c:v>5.7791584799999995</c:v>
                </c:pt>
                <c:pt idx="4162">
                  <c:v>5.7805473599999955</c:v>
                </c:pt>
                <c:pt idx="4163">
                  <c:v>5.7819362399999914</c:v>
                </c:pt>
                <c:pt idx="4164">
                  <c:v>5.7833251200000024</c:v>
                </c:pt>
                <c:pt idx="4165">
                  <c:v>5.7847166399999903</c:v>
                </c:pt>
                <c:pt idx="4166">
                  <c:v>5.7861083999999998</c:v>
                </c:pt>
                <c:pt idx="4167">
                  <c:v>5.7874972800000002</c:v>
                </c:pt>
                <c:pt idx="4168">
                  <c:v>5.788875120000001</c:v>
                </c:pt>
                <c:pt idx="4169">
                  <c:v>5.7902640000000014</c:v>
                </c:pt>
                <c:pt idx="4170">
                  <c:v>5.7916528799999965</c:v>
                </c:pt>
                <c:pt idx="4171">
                  <c:v>5.7930443999999985</c:v>
                </c:pt>
                <c:pt idx="4172">
                  <c:v>5.7944361599999903</c:v>
                </c:pt>
                <c:pt idx="4173">
                  <c:v>5.7958279199999945</c:v>
                </c:pt>
                <c:pt idx="4174">
                  <c:v>5.7972194400000001</c:v>
                </c:pt>
                <c:pt idx="4175">
                  <c:v>5.7986083200000014</c:v>
                </c:pt>
                <c:pt idx="4176">
                  <c:v>5.7999972000000009</c:v>
                </c:pt>
                <c:pt idx="4177">
                  <c:v>5.8013750399999955</c:v>
                </c:pt>
                <c:pt idx="4178">
                  <c:v>5.8027639199999985</c:v>
                </c:pt>
                <c:pt idx="4179">
                  <c:v>5.8041583199999902</c:v>
                </c:pt>
                <c:pt idx="4180">
                  <c:v>5.8055471999999986</c:v>
                </c:pt>
                <c:pt idx="4181">
                  <c:v>5.8069389599999885</c:v>
                </c:pt>
                <c:pt idx="4182">
                  <c:v>5.8083278400000005</c:v>
                </c:pt>
                <c:pt idx="4183">
                  <c:v>5.8097167200000008</c:v>
                </c:pt>
                <c:pt idx="4184">
                  <c:v>5.8111084799999926</c:v>
                </c:pt>
                <c:pt idx="4185">
                  <c:v>5.8124973599999885</c:v>
                </c:pt>
                <c:pt idx="4186">
                  <c:v>5.8138862399999853</c:v>
                </c:pt>
                <c:pt idx="4187">
                  <c:v>5.8152751200000008</c:v>
                </c:pt>
                <c:pt idx="4188">
                  <c:v>5.8166639999999994</c:v>
                </c:pt>
                <c:pt idx="4189">
                  <c:v>5.8180528799999847</c:v>
                </c:pt>
                <c:pt idx="4190">
                  <c:v>5.8194307199999926</c:v>
                </c:pt>
                <c:pt idx="4191">
                  <c:v>5.8208195999999885</c:v>
                </c:pt>
                <c:pt idx="4192">
                  <c:v>5.8222084800000014</c:v>
                </c:pt>
                <c:pt idx="4193">
                  <c:v>5.8235973599999884</c:v>
                </c:pt>
                <c:pt idx="4194">
                  <c:v>5.8249862399999763</c:v>
                </c:pt>
                <c:pt idx="4195">
                  <c:v>5.8263806399999885</c:v>
                </c:pt>
                <c:pt idx="4196">
                  <c:v>5.8277695199999933</c:v>
                </c:pt>
                <c:pt idx="4197">
                  <c:v>5.8291584000000007</c:v>
                </c:pt>
                <c:pt idx="4198">
                  <c:v>5.8305472800000011</c:v>
                </c:pt>
                <c:pt idx="4199">
                  <c:v>5.8319361599999917</c:v>
                </c:pt>
                <c:pt idx="4200">
                  <c:v>5.8333279200000003</c:v>
                </c:pt>
                <c:pt idx="4201">
                  <c:v>5.8347167999999945</c:v>
                </c:pt>
                <c:pt idx="4202">
                  <c:v>5.8360972799999917</c:v>
                </c:pt>
                <c:pt idx="4203">
                  <c:v>5.8374861599999877</c:v>
                </c:pt>
                <c:pt idx="4204">
                  <c:v>5.8388750399999916</c:v>
                </c:pt>
                <c:pt idx="4205">
                  <c:v>5.8402639199999999</c:v>
                </c:pt>
                <c:pt idx="4206">
                  <c:v>5.8416528000000003</c:v>
                </c:pt>
                <c:pt idx="4207">
                  <c:v>5.8430416800000033</c:v>
                </c:pt>
                <c:pt idx="4208">
                  <c:v>5.8444334399999915</c:v>
                </c:pt>
                <c:pt idx="4209">
                  <c:v>5.8458223199999955</c:v>
                </c:pt>
                <c:pt idx="4210">
                  <c:v>5.8472111999999985</c:v>
                </c:pt>
                <c:pt idx="4211">
                  <c:v>5.8486000800000024</c:v>
                </c:pt>
                <c:pt idx="4212">
                  <c:v>5.8499889599999921</c:v>
                </c:pt>
                <c:pt idx="4213">
                  <c:v>5.8513778399999907</c:v>
                </c:pt>
                <c:pt idx="4214">
                  <c:v>5.8527667199999955</c:v>
                </c:pt>
                <c:pt idx="4215">
                  <c:v>5.8541555999999844</c:v>
                </c:pt>
                <c:pt idx="4216">
                  <c:v>5.8555473599999903</c:v>
                </c:pt>
                <c:pt idx="4217">
                  <c:v>5.8569362399999836</c:v>
                </c:pt>
                <c:pt idx="4218">
                  <c:v>5.8583251199999955</c:v>
                </c:pt>
                <c:pt idx="4219">
                  <c:v>5.8597166399999896</c:v>
                </c:pt>
                <c:pt idx="4220">
                  <c:v>5.8611028799999865</c:v>
                </c:pt>
                <c:pt idx="4221">
                  <c:v>5.8624917599999904</c:v>
                </c:pt>
                <c:pt idx="4222">
                  <c:v>5.8638806399999872</c:v>
                </c:pt>
                <c:pt idx="4223">
                  <c:v>5.8652723999999985</c:v>
                </c:pt>
                <c:pt idx="4224">
                  <c:v>5.8666612799999927</c:v>
                </c:pt>
                <c:pt idx="4225">
                  <c:v>5.8680501599999904</c:v>
                </c:pt>
                <c:pt idx="4226">
                  <c:v>5.8694390400000005</c:v>
                </c:pt>
                <c:pt idx="4227">
                  <c:v>5.8708279200000009</c:v>
                </c:pt>
                <c:pt idx="4228">
                  <c:v>5.8722167999999986</c:v>
                </c:pt>
                <c:pt idx="4229">
                  <c:v>5.8736083199999989</c:v>
                </c:pt>
                <c:pt idx="4230">
                  <c:v>5.8749890399999902</c:v>
                </c:pt>
                <c:pt idx="4231">
                  <c:v>5.8763805599999897</c:v>
                </c:pt>
                <c:pt idx="4232">
                  <c:v>5.8777694399999989</c:v>
                </c:pt>
                <c:pt idx="4233">
                  <c:v>5.8791583199999975</c:v>
                </c:pt>
                <c:pt idx="4234">
                  <c:v>5.8805471999999996</c:v>
                </c:pt>
                <c:pt idx="4235">
                  <c:v>5.88193608</c:v>
                </c:pt>
                <c:pt idx="4236">
                  <c:v>5.8833249599999933</c:v>
                </c:pt>
                <c:pt idx="4237">
                  <c:v>5.8847167199999886</c:v>
                </c:pt>
                <c:pt idx="4238">
                  <c:v>5.8861055999999916</c:v>
                </c:pt>
                <c:pt idx="4239">
                  <c:v>5.8874973599999931</c:v>
                </c:pt>
                <c:pt idx="4240">
                  <c:v>5.8888723200000008</c:v>
                </c:pt>
                <c:pt idx="4241">
                  <c:v>5.8902751199999965</c:v>
                </c:pt>
                <c:pt idx="4242">
                  <c:v>5.8916500799999945</c:v>
                </c:pt>
                <c:pt idx="4243">
                  <c:v>5.8930528799999866</c:v>
                </c:pt>
                <c:pt idx="4244">
                  <c:v>5.8944417599999914</c:v>
                </c:pt>
                <c:pt idx="4245">
                  <c:v>5.8958306399999882</c:v>
                </c:pt>
                <c:pt idx="4246">
                  <c:v>5.8972195199999922</c:v>
                </c:pt>
                <c:pt idx="4247">
                  <c:v>5.8985944800000008</c:v>
                </c:pt>
                <c:pt idx="4248">
                  <c:v>5.8999833599999931</c:v>
                </c:pt>
                <c:pt idx="4249">
                  <c:v>5.9013751200000071</c:v>
                </c:pt>
                <c:pt idx="4250">
                  <c:v>5.9027640000000003</c:v>
                </c:pt>
                <c:pt idx="4251">
                  <c:v>5.9041528800000007</c:v>
                </c:pt>
                <c:pt idx="4252">
                  <c:v>5.9055417600000011</c:v>
                </c:pt>
                <c:pt idx="4253">
                  <c:v>5.9069306399999917</c:v>
                </c:pt>
                <c:pt idx="4254">
                  <c:v>5.9083224000000092</c:v>
                </c:pt>
                <c:pt idx="4255">
                  <c:v>5.9097112800000033</c:v>
                </c:pt>
                <c:pt idx="4256">
                  <c:v>5.911100160000001</c:v>
                </c:pt>
                <c:pt idx="4257">
                  <c:v>5.9124890399999908</c:v>
                </c:pt>
                <c:pt idx="4258">
                  <c:v>5.9138779199999965</c:v>
                </c:pt>
                <c:pt idx="4259">
                  <c:v>5.9152694399999994</c:v>
                </c:pt>
                <c:pt idx="4260">
                  <c:v>5.9166583199999998</c:v>
                </c:pt>
                <c:pt idx="4261">
                  <c:v>5.9180472000000002</c:v>
                </c:pt>
                <c:pt idx="4262">
                  <c:v>5.9194360800000014</c:v>
                </c:pt>
                <c:pt idx="4263">
                  <c:v>5.9208278399999896</c:v>
                </c:pt>
                <c:pt idx="4264">
                  <c:v>5.9222167199999927</c:v>
                </c:pt>
                <c:pt idx="4265">
                  <c:v>5.9236056000000001</c:v>
                </c:pt>
                <c:pt idx="4266">
                  <c:v>5.9249944800000005</c:v>
                </c:pt>
                <c:pt idx="4267">
                  <c:v>5.9263862399999896</c:v>
                </c:pt>
                <c:pt idx="4268">
                  <c:v>5.9277722399999906</c:v>
                </c:pt>
                <c:pt idx="4269">
                  <c:v>5.929161119999999</c:v>
                </c:pt>
                <c:pt idx="4270">
                  <c:v>5.9305499999999993</c:v>
                </c:pt>
                <c:pt idx="4271">
                  <c:v>5.9319388799999926</c:v>
                </c:pt>
                <c:pt idx="4272">
                  <c:v>5.9333277600000081</c:v>
                </c:pt>
                <c:pt idx="4273">
                  <c:v>5.9347166399999933</c:v>
                </c:pt>
                <c:pt idx="4274">
                  <c:v>5.9361083999999993</c:v>
                </c:pt>
                <c:pt idx="4275">
                  <c:v>5.9374972799999917</c:v>
                </c:pt>
                <c:pt idx="4276">
                  <c:v>5.93888616</c:v>
                </c:pt>
                <c:pt idx="4277">
                  <c:v>5.940264000000008</c:v>
                </c:pt>
                <c:pt idx="4278">
                  <c:v>5.9416555199999985</c:v>
                </c:pt>
                <c:pt idx="4279">
                  <c:v>5.943047280000008</c:v>
                </c:pt>
                <c:pt idx="4280">
                  <c:v>5.9444361599999933</c:v>
                </c:pt>
                <c:pt idx="4281">
                  <c:v>5.9458250400000008</c:v>
                </c:pt>
                <c:pt idx="4282">
                  <c:v>5.9472139199999985</c:v>
                </c:pt>
                <c:pt idx="4283">
                  <c:v>5.9486056800000071</c:v>
                </c:pt>
                <c:pt idx="4284">
                  <c:v>5.9499972000000003</c:v>
                </c:pt>
                <c:pt idx="4285">
                  <c:v>5.9513750399999985</c:v>
                </c:pt>
                <c:pt idx="4286">
                  <c:v>5.9527639199999989</c:v>
                </c:pt>
                <c:pt idx="4287">
                  <c:v>5.9541527999999975</c:v>
                </c:pt>
                <c:pt idx="4288">
                  <c:v>5.9555445599999883</c:v>
                </c:pt>
                <c:pt idx="4289">
                  <c:v>5.9569334399999985</c:v>
                </c:pt>
                <c:pt idx="4290">
                  <c:v>5.9583223199999988</c:v>
                </c:pt>
                <c:pt idx="4291">
                  <c:v>5.9597138399999965</c:v>
                </c:pt>
                <c:pt idx="4292">
                  <c:v>5.9611056000000007</c:v>
                </c:pt>
                <c:pt idx="4293">
                  <c:v>5.9624416799999915</c:v>
                </c:pt>
                <c:pt idx="4294">
                  <c:v>5.9638833599999908</c:v>
                </c:pt>
                <c:pt idx="4295">
                  <c:v>5.9652722399999965</c:v>
                </c:pt>
                <c:pt idx="4296">
                  <c:v>5.9666611200000084</c:v>
                </c:pt>
                <c:pt idx="4297">
                  <c:v>5.9680499999999999</c:v>
                </c:pt>
                <c:pt idx="4298">
                  <c:v>5.9694388800000002</c:v>
                </c:pt>
                <c:pt idx="4299">
                  <c:v>5.9708277600000024</c:v>
                </c:pt>
                <c:pt idx="4300">
                  <c:v>5.972216640000001</c:v>
                </c:pt>
                <c:pt idx="4301">
                  <c:v>5.9736055199999987</c:v>
                </c:pt>
                <c:pt idx="4302">
                  <c:v>5.9749943999999955</c:v>
                </c:pt>
                <c:pt idx="4303">
                  <c:v>5.9763832799999985</c:v>
                </c:pt>
                <c:pt idx="4304">
                  <c:v>5.977772400000009</c:v>
                </c:pt>
                <c:pt idx="4305">
                  <c:v>5.9791612799999987</c:v>
                </c:pt>
                <c:pt idx="4306">
                  <c:v>5.9805501599999955</c:v>
                </c:pt>
                <c:pt idx="4307">
                  <c:v>5.9819390399999985</c:v>
                </c:pt>
                <c:pt idx="4308">
                  <c:v>5.9833279199999998</c:v>
                </c:pt>
                <c:pt idx="4309">
                  <c:v>5.9847167999999975</c:v>
                </c:pt>
                <c:pt idx="4310">
                  <c:v>5.9861056800000014</c:v>
                </c:pt>
                <c:pt idx="4311">
                  <c:v>5.9874945599999903</c:v>
                </c:pt>
                <c:pt idx="4312">
                  <c:v>5.9888834399999986</c:v>
                </c:pt>
                <c:pt idx="4313">
                  <c:v>5.990272319999999</c:v>
                </c:pt>
                <c:pt idx="4314">
                  <c:v>5.9916612000000082</c:v>
                </c:pt>
                <c:pt idx="4315">
                  <c:v>5.9930527199999997</c:v>
                </c:pt>
                <c:pt idx="4316">
                  <c:v>5.9944305599999872</c:v>
                </c:pt>
                <c:pt idx="4317">
                  <c:v>5.9958194400000009</c:v>
                </c:pt>
                <c:pt idx="4318">
                  <c:v>5.9972083199999986</c:v>
                </c:pt>
                <c:pt idx="4319">
                  <c:v>5.998597199999999</c:v>
                </c:pt>
                <c:pt idx="4320">
                  <c:v>5.9999860799999896</c:v>
                </c:pt>
                <c:pt idx="4321">
                  <c:v>6.0013749599999926</c:v>
                </c:pt>
                <c:pt idx="4322">
                  <c:v>6.0027667199999986</c:v>
                </c:pt>
                <c:pt idx="4323">
                  <c:v>6.0041555999999856</c:v>
                </c:pt>
                <c:pt idx="4324">
                  <c:v>6.0055473599999933</c:v>
                </c:pt>
                <c:pt idx="4325">
                  <c:v>6.0069388800000008</c:v>
                </c:pt>
                <c:pt idx="4326">
                  <c:v>6.0083277600000011</c:v>
                </c:pt>
                <c:pt idx="4327">
                  <c:v>6.0097166399999917</c:v>
                </c:pt>
                <c:pt idx="4328">
                  <c:v>6.0111055199999877</c:v>
                </c:pt>
                <c:pt idx="4329">
                  <c:v>6.0124943999999916</c:v>
                </c:pt>
                <c:pt idx="4330">
                  <c:v>6.0138832799999866</c:v>
                </c:pt>
                <c:pt idx="4331">
                  <c:v>6.0152723999999989</c:v>
                </c:pt>
                <c:pt idx="4332">
                  <c:v>6.0166499999999994</c:v>
                </c:pt>
                <c:pt idx="4333">
                  <c:v>6.01804176</c:v>
                </c:pt>
                <c:pt idx="4334">
                  <c:v>6.0194306399999933</c:v>
                </c:pt>
                <c:pt idx="4335">
                  <c:v>6.0208195199999883</c:v>
                </c:pt>
                <c:pt idx="4336">
                  <c:v>6.0222084000000011</c:v>
                </c:pt>
                <c:pt idx="4337">
                  <c:v>6.0235972799999846</c:v>
                </c:pt>
                <c:pt idx="4338">
                  <c:v>6.0249890399999853</c:v>
                </c:pt>
                <c:pt idx="4339">
                  <c:v>6.0263779200000007</c:v>
                </c:pt>
                <c:pt idx="4340">
                  <c:v>6.0277667999999975</c:v>
                </c:pt>
                <c:pt idx="4341">
                  <c:v>6.0291556799999846</c:v>
                </c:pt>
                <c:pt idx="4342">
                  <c:v>6.0305445599999876</c:v>
                </c:pt>
                <c:pt idx="4343">
                  <c:v>6.0319334399999995</c:v>
                </c:pt>
                <c:pt idx="4344">
                  <c:v>6.0333249599999945</c:v>
                </c:pt>
                <c:pt idx="4345">
                  <c:v>6.0347138399999913</c:v>
                </c:pt>
                <c:pt idx="4346">
                  <c:v>6.0361027200000024</c:v>
                </c:pt>
                <c:pt idx="4347">
                  <c:v>6.0374944799999897</c:v>
                </c:pt>
                <c:pt idx="4348">
                  <c:v>6.0388807199999945</c:v>
                </c:pt>
                <c:pt idx="4349">
                  <c:v>6.0402696000000091</c:v>
                </c:pt>
                <c:pt idx="4350">
                  <c:v>6.0416584800000122</c:v>
                </c:pt>
                <c:pt idx="4351">
                  <c:v>6.043047360000001</c:v>
                </c:pt>
                <c:pt idx="4352">
                  <c:v>6.0444388799999835</c:v>
                </c:pt>
                <c:pt idx="4353">
                  <c:v>6.0458277599999946</c:v>
                </c:pt>
                <c:pt idx="4354">
                  <c:v>6.0472166399999896</c:v>
                </c:pt>
                <c:pt idx="4355">
                  <c:v>6.0486055199999926</c:v>
                </c:pt>
                <c:pt idx="4356">
                  <c:v>6.0499944000000001</c:v>
                </c:pt>
                <c:pt idx="4357">
                  <c:v>6.0513861599999945</c:v>
                </c:pt>
                <c:pt idx="4358">
                  <c:v>6.0527750399999896</c:v>
                </c:pt>
                <c:pt idx="4359">
                  <c:v>6.0541639199999926</c:v>
                </c:pt>
                <c:pt idx="4360">
                  <c:v>6.0555527999999965</c:v>
                </c:pt>
                <c:pt idx="4361">
                  <c:v>6.0569416800000004</c:v>
                </c:pt>
                <c:pt idx="4362">
                  <c:v>6.0583195199999906</c:v>
                </c:pt>
                <c:pt idx="4363">
                  <c:v>6.059708399999999</c:v>
                </c:pt>
                <c:pt idx="4364">
                  <c:v>6.0610972799999896</c:v>
                </c:pt>
                <c:pt idx="4365">
                  <c:v>6.0624861599999855</c:v>
                </c:pt>
                <c:pt idx="4366">
                  <c:v>6.0638750399999886</c:v>
                </c:pt>
                <c:pt idx="4367">
                  <c:v>6.0652639200000014</c:v>
                </c:pt>
                <c:pt idx="4368">
                  <c:v>6.0666556799999896</c:v>
                </c:pt>
                <c:pt idx="4369">
                  <c:v>6.0680416799999897</c:v>
                </c:pt>
                <c:pt idx="4370">
                  <c:v>6.0694334400000001</c:v>
                </c:pt>
                <c:pt idx="4371">
                  <c:v>6.0708249599999933</c:v>
                </c:pt>
                <c:pt idx="4372">
                  <c:v>6.0722138400000008</c:v>
                </c:pt>
                <c:pt idx="4373">
                  <c:v>6.0736027200000091</c:v>
                </c:pt>
                <c:pt idx="4374">
                  <c:v>6.0749918399999885</c:v>
                </c:pt>
                <c:pt idx="4375">
                  <c:v>6.0763807200000004</c:v>
                </c:pt>
                <c:pt idx="4376">
                  <c:v>6.0777696000000034</c:v>
                </c:pt>
                <c:pt idx="4377">
                  <c:v>6.0791584799999985</c:v>
                </c:pt>
                <c:pt idx="4378">
                  <c:v>6.0805473599999917</c:v>
                </c:pt>
                <c:pt idx="4379">
                  <c:v>6.0819362399999877</c:v>
                </c:pt>
                <c:pt idx="4380">
                  <c:v>6.0833277599999995</c:v>
                </c:pt>
                <c:pt idx="4381">
                  <c:v>6.0847055999999933</c:v>
                </c:pt>
                <c:pt idx="4382">
                  <c:v>6.0860973599999975</c:v>
                </c:pt>
                <c:pt idx="4383">
                  <c:v>6.0874888799999844</c:v>
                </c:pt>
                <c:pt idx="4384">
                  <c:v>6.0888777599999955</c:v>
                </c:pt>
                <c:pt idx="4385">
                  <c:v>6.0902666400000003</c:v>
                </c:pt>
                <c:pt idx="4386">
                  <c:v>6.0916555200000007</c:v>
                </c:pt>
                <c:pt idx="4387">
                  <c:v>6.093044400000001</c:v>
                </c:pt>
                <c:pt idx="4388">
                  <c:v>6.0944390399999921</c:v>
                </c:pt>
                <c:pt idx="4389">
                  <c:v>6.0958166399999882</c:v>
                </c:pt>
                <c:pt idx="4390">
                  <c:v>6.0972055199999922</c:v>
                </c:pt>
                <c:pt idx="4391">
                  <c:v>6.0985943999999908</c:v>
                </c:pt>
                <c:pt idx="4392">
                  <c:v>6.0999832799999876</c:v>
                </c:pt>
                <c:pt idx="4393">
                  <c:v>6.1013750400000006</c:v>
                </c:pt>
                <c:pt idx="4394">
                  <c:v>6.102763920000001</c:v>
                </c:pt>
                <c:pt idx="4395">
                  <c:v>6.1041556799999803</c:v>
                </c:pt>
                <c:pt idx="4396">
                  <c:v>6.1055445599999851</c:v>
                </c:pt>
                <c:pt idx="4397">
                  <c:v>6.1069360800000005</c:v>
                </c:pt>
                <c:pt idx="4398">
                  <c:v>6.1083139199999907</c:v>
                </c:pt>
                <c:pt idx="4399">
                  <c:v>6.1097056800000002</c:v>
                </c:pt>
                <c:pt idx="4400">
                  <c:v>6.1111084799999906</c:v>
                </c:pt>
                <c:pt idx="4401">
                  <c:v>6.1124973599999857</c:v>
                </c:pt>
                <c:pt idx="4402">
                  <c:v>6.1138723199999907</c:v>
                </c:pt>
                <c:pt idx="4403">
                  <c:v>6.1152638399999955</c:v>
                </c:pt>
                <c:pt idx="4404">
                  <c:v>6.1166527199999985</c:v>
                </c:pt>
                <c:pt idx="4405">
                  <c:v>6.1180444800000009</c:v>
                </c:pt>
                <c:pt idx="4406">
                  <c:v>6.1194333599999906</c:v>
                </c:pt>
                <c:pt idx="4407">
                  <c:v>6.1208251199999903</c:v>
                </c:pt>
                <c:pt idx="4408">
                  <c:v>6.1222139999999934</c:v>
                </c:pt>
                <c:pt idx="4409">
                  <c:v>6.1236028800000009</c:v>
                </c:pt>
                <c:pt idx="4410">
                  <c:v>6.1249917599999835</c:v>
                </c:pt>
                <c:pt idx="4411">
                  <c:v>6.1263832799999847</c:v>
                </c:pt>
                <c:pt idx="4412">
                  <c:v>6.1277724000000005</c:v>
                </c:pt>
                <c:pt idx="4413">
                  <c:v>6.1291528799999835</c:v>
                </c:pt>
                <c:pt idx="4414">
                  <c:v>6.1305443999999945</c:v>
                </c:pt>
                <c:pt idx="4415">
                  <c:v>6.1319332799999886</c:v>
                </c:pt>
                <c:pt idx="4416">
                  <c:v>6.1333224000000079</c:v>
                </c:pt>
                <c:pt idx="4417">
                  <c:v>6.1347112799999834</c:v>
                </c:pt>
                <c:pt idx="4418">
                  <c:v>6.1361001599999945</c:v>
                </c:pt>
                <c:pt idx="4419">
                  <c:v>6.1374890399999895</c:v>
                </c:pt>
                <c:pt idx="4420">
                  <c:v>6.1388779199999917</c:v>
                </c:pt>
                <c:pt idx="4421">
                  <c:v>6.1402668</c:v>
                </c:pt>
                <c:pt idx="4422">
                  <c:v>6.1416556800000004</c:v>
                </c:pt>
                <c:pt idx="4423">
                  <c:v>6.1430445599999883</c:v>
                </c:pt>
                <c:pt idx="4424">
                  <c:v>6.1444334399999896</c:v>
                </c:pt>
                <c:pt idx="4425">
                  <c:v>6.1458223199999917</c:v>
                </c:pt>
                <c:pt idx="4426">
                  <c:v>6.1472111999999965</c:v>
                </c:pt>
                <c:pt idx="4427">
                  <c:v>6.1486000799999916</c:v>
                </c:pt>
                <c:pt idx="4428">
                  <c:v>6.1499889599999866</c:v>
                </c:pt>
                <c:pt idx="4429">
                  <c:v>6.1513778399999914</c:v>
                </c:pt>
                <c:pt idx="4430">
                  <c:v>6.1527667200000007</c:v>
                </c:pt>
                <c:pt idx="4431">
                  <c:v>6.1541555999999842</c:v>
                </c:pt>
                <c:pt idx="4432">
                  <c:v>6.1555473599999866</c:v>
                </c:pt>
                <c:pt idx="4433">
                  <c:v>6.1569388799999851</c:v>
                </c:pt>
                <c:pt idx="4434">
                  <c:v>6.1583277600000006</c:v>
                </c:pt>
                <c:pt idx="4435">
                  <c:v>6.1597166399999903</c:v>
                </c:pt>
                <c:pt idx="4436">
                  <c:v>6.1610973599999914</c:v>
                </c:pt>
                <c:pt idx="4437">
                  <c:v>6.1624943999999866</c:v>
                </c:pt>
                <c:pt idx="4438">
                  <c:v>6.1638832799999834</c:v>
                </c:pt>
                <c:pt idx="4439">
                  <c:v>6.165272400000001</c:v>
                </c:pt>
                <c:pt idx="4440">
                  <c:v>6.1666612799999907</c:v>
                </c:pt>
                <c:pt idx="4441">
                  <c:v>6.1680501599999866</c:v>
                </c:pt>
                <c:pt idx="4442">
                  <c:v>6.1694390399999897</c:v>
                </c:pt>
                <c:pt idx="4443">
                  <c:v>6.1708166399999866</c:v>
                </c:pt>
                <c:pt idx="4444">
                  <c:v>6.1722194400000001</c:v>
                </c:pt>
                <c:pt idx="4445">
                  <c:v>6.1736083200000014</c:v>
                </c:pt>
                <c:pt idx="4446">
                  <c:v>6.1749971999999955</c:v>
                </c:pt>
                <c:pt idx="4447">
                  <c:v>6.1763750399999955</c:v>
                </c:pt>
                <c:pt idx="4448">
                  <c:v>6.1777639199999985</c:v>
                </c:pt>
                <c:pt idx="4449">
                  <c:v>6.1791556800000009</c:v>
                </c:pt>
                <c:pt idx="4450">
                  <c:v>6.1805416800000001</c:v>
                </c:pt>
                <c:pt idx="4451">
                  <c:v>6.1819305599999872</c:v>
                </c:pt>
                <c:pt idx="4452">
                  <c:v>6.1833223199999985</c:v>
                </c:pt>
                <c:pt idx="4453">
                  <c:v>6.1847111999999926</c:v>
                </c:pt>
                <c:pt idx="4454">
                  <c:v>6.1861000800000001</c:v>
                </c:pt>
                <c:pt idx="4455">
                  <c:v>6.1874889599999872</c:v>
                </c:pt>
                <c:pt idx="4456">
                  <c:v>6.1888778399999902</c:v>
                </c:pt>
                <c:pt idx="4457">
                  <c:v>6.1902667199999986</c:v>
                </c:pt>
                <c:pt idx="4458">
                  <c:v>6.1916584800000081</c:v>
                </c:pt>
                <c:pt idx="4459">
                  <c:v>6.1930473599999933</c:v>
                </c:pt>
                <c:pt idx="4460">
                  <c:v>6.1944362399999813</c:v>
                </c:pt>
                <c:pt idx="4461">
                  <c:v>6.1958277599999931</c:v>
                </c:pt>
                <c:pt idx="4462">
                  <c:v>6.1972166399999846</c:v>
                </c:pt>
                <c:pt idx="4463">
                  <c:v>6.1985944799999855</c:v>
                </c:pt>
                <c:pt idx="4464">
                  <c:v>6.1999862399999834</c:v>
                </c:pt>
                <c:pt idx="4465">
                  <c:v>6.2013751199999989</c:v>
                </c:pt>
                <c:pt idx="4466">
                  <c:v>6.2027666399999966</c:v>
                </c:pt>
                <c:pt idx="4467">
                  <c:v>6.2041528799999854</c:v>
                </c:pt>
                <c:pt idx="4468">
                  <c:v>6.20554176</c:v>
                </c:pt>
                <c:pt idx="4469">
                  <c:v>6.2069332800000003</c:v>
                </c:pt>
                <c:pt idx="4470">
                  <c:v>6.2083223999999992</c:v>
                </c:pt>
                <c:pt idx="4471">
                  <c:v>6.2097112799999916</c:v>
                </c:pt>
                <c:pt idx="4472">
                  <c:v>6.2111027999999999</c:v>
                </c:pt>
                <c:pt idx="4473">
                  <c:v>6.2124916800000003</c:v>
                </c:pt>
                <c:pt idx="4474">
                  <c:v>6.2138805599999873</c:v>
                </c:pt>
                <c:pt idx="4475">
                  <c:v>6.2152723199999995</c:v>
                </c:pt>
                <c:pt idx="4476">
                  <c:v>6.2166612000000034</c:v>
                </c:pt>
                <c:pt idx="4477">
                  <c:v>6.2180500800000003</c:v>
                </c:pt>
                <c:pt idx="4478">
                  <c:v>6.2194389600000006</c:v>
                </c:pt>
                <c:pt idx="4479">
                  <c:v>6.2208278399999903</c:v>
                </c:pt>
                <c:pt idx="4480">
                  <c:v>6.2222167199999907</c:v>
                </c:pt>
                <c:pt idx="4481">
                  <c:v>6.2236055999999955</c:v>
                </c:pt>
                <c:pt idx="4482">
                  <c:v>6.2249944799999835</c:v>
                </c:pt>
                <c:pt idx="4483">
                  <c:v>6.2263833599999945</c:v>
                </c:pt>
                <c:pt idx="4484">
                  <c:v>6.2277722399999913</c:v>
                </c:pt>
                <c:pt idx="4485">
                  <c:v>6.2291611200000014</c:v>
                </c:pt>
                <c:pt idx="4486">
                  <c:v>6.2305500000000009</c:v>
                </c:pt>
                <c:pt idx="4487">
                  <c:v>6.2319388799999906</c:v>
                </c:pt>
                <c:pt idx="4488">
                  <c:v>6.233327759999999</c:v>
                </c:pt>
                <c:pt idx="4489">
                  <c:v>6.2347055999999945</c:v>
                </c:pt>
                <c:pt idx="4490">
                  <c:v>6.2360944800000082</c:v>
                </c:pt>
                <c:pt idx="4491">
                  <c:v>6.2374833600000006</c:v>
                </c:pt>
                <c:pt idx="4492">
                  <c:v>6.238872240000001</c:v>
                </c:pt>
                <c:pt idx="4493">
                  <c:v>6.2402640000000034</c:v>
                </c:pt>
                <c:pt idx="4494">
                  <c:v>6.2416528800000082</c:v>
                </c:pt>
                <c:pt idx="4495">
                  <c:v>6.2430417600000014</c:v>
                </c:pt>
                <c:pt idx="4496">
                  <c:v>6.2444306399999903</c:v>
                </c:pt>
                <c:pt idx="4497">
                  <c:v>6.2458223999999998</c:v>
                </c:pt>
                <c:pt idx="4498">
                  <c:v>6.2472139200000001</c:v>
                </c:pt>
                <c:pt idx="4499">
                  <c:v>6.2486028000000013</c:v>
                </c:pt>
                <c:pt idx="4500">
                  <c:v>6.2499916800000079</c:v>
                </c:pt>
                <c:pt idx="4501">
                  <c:v>6.2513805599999897</c:v>
                </c:pt>
                <c:pt idx="4502">
                  <c:v>6.2527612800000014</c:v>
                </c:pt>
                <c:pt idx="4503">
                  <c:v>6.2541501599999902</c:v>
                </c:pt>
                <c:pt idx="4504">
                  <c:v>6.2555416799999897</c:v>
                </c:pt>
                <c:pt idx="4505">
                  <c:v>6.2569279199999945</c:v>
                </c:pt>
                <c:pt idx="4506">
                  <c:v>6.2583167999999985</c:v>
                </c:pt>
                <c:pt idx="4507">
                  <c:v>6.2597056799999926</c:v>
                </c:pt>
                <c:pt idx="4508">
                  <c:v>6.2610972</c:v>
                </c:pt>
                <c:pt idx="4509">
                  <c:v>6.2624860799999862</c:v>
                </c:pt>
                <c:pt idx="4510">
                  <c:v>6.2638778399999886</c:v>
                </c:pt>
                <c:pt idx="4511">
                  <c:v>6.2652667199999996</c:v>
                </c:pt>
                <c:pt idx="4512">
                  <c:v>6.2666556</c:v>
                </c:pt>
                <c:pt idx="4513">
                  <c:v>6.2680444800000004</c:v>
                </c:pt>
                <c:pt idx="4514">
                  <c:v>6.2694333600000007</c:v>
                </c:pt>
                <c:pt idx="4515">
                  <c:v>6.2708251199999996</c:v>
                </c:pt>
                <c:pt idx="4516">
                  <c:v>6.272214</c:v>
                </c:pt>
                <c:pt idx="4517">
                  <c:v>6.2735944800000034</c:v>
                </c:pt>
                <c:pt idx="4518">
                  <c:v>6.2749862399999854</c:v>
                </c:pt>
                <c:pt idx="4519">
                  <c:v>6.2763777599999999</c:v>
                </c:pt>
                <c:pt idx="4520">
                  <c:v>6.2777666400000003</c:v>
                </c:pt>
                <c:pt idx="4521">
                  <c:v>6.2791555200000007</c:v>
                </c:pt>
                <c:pt idx="4522">
                  <c:v>6.2805472799999915</c:v>
                </c:pt>
                <c:pt idx="4523">
                  <c:v>6.2819361599999946</c:v>
                </c:pt>
                <c:pt idx="4524">
                  <c:v>6.2833250400000003</c:v>
                </c:pt>
                <c:pt idx="4525">
                  <c:v>6.2847139200000006</c:v>
                </c:pt>
                <c:pt idx="4526">
                  <c:v>6.286100160000001</c:v>
                </c:pt>
                <c:pt idx="4527">
                  <c:v>6.2874916799999907</c:v>
                </c:pt>
                <c:pt idx="4528">
                  <c:v>6.2888779199999965</c:v>
                </c:pt>
                <c:pt idx="4529">
                  <c:v>6.2902668000000004</c:v>
                </c:pt>
                <c:pt idx="4530">
                  <c:v>6.2916612000000089</c:v>
                </c:pt>
                <c:pt idx="4531">
                  <c:v>6.2930500799999907</c:v>
                </c:pt>
                <c:pt idx="4532">
                  <c:v>6.2944279199999915</c:v>
                </c:pt>
                <c:pt idx="4533">
                  <c:v>6.2958167999999946</c:v>
                </c:pt>
                <c:pt idx="4534">
                  <c:v>6.2972056800000002</c:v>
                </c:pt>
                <c:pt idx="4535">
                  <c:v>6.2985945599999873</c:v>
                </c:pt>
                <c:pt idx="4536">
                  <c:v>6.2999860800000009</c:v>
                </c:pt>
                <c:pt idx="4537">
                  <c:v>6.3013778399999945</c:v>
                </c:pt>
                <c:pt idx="4538">
                  <c:v>6.3027667200000002</c:v>
                </c:pt>
                <c:pt idx="4539">
                  <c:v>6.3041611199999945</c:v>
                </c:pt>
                <c:pt idx="4540">
                  <c:v>6.3055499999999975</c:v>
                </c:pt>
                <c:pt idx="4541">
                  <c:v>6.3069278399999913</c:v>
                </c:pt>
                <c:pt idx="4542">
                  <c:v>6.3083251200000001</c:v>
                </c:pt>
                <c:pt idx="4543">
                  <c:v>6.3097140000000005</c:v>
                </c:pt>
                <c:pt idx="4544">
                  <c:v>6.3111028800000009</c:v>
                </c:pt>
                <c:pt idx="4545">
                  <c:v>6.3124943999999896</c:v>
                </c:pt>
                <c:pt idx="4546">
                  <c:v>6.3138722399999896</c:v>
                </c:pt>
                <c:pt idx="4547">
                  <c:v>6.3152611199999997</c:v>
                </c:pt>
                <c:pt idx="4548">
                  <c:v>6.3166528799999906</c:v>
                </c:pt>
                <c:pt idx="4549">
                  <c:v>6.3180443999999945</c:v>
                </c:pt>
                <c:pt idx="4550">
                  <c:v>6.3194332799999886</c:v>
                </c:pt>
                <c:pt idx="4551">
                  <c:v>6.3208224000000008</c:v>
                </c:pt>
                <c:pt idx="4552">
                  <c:v>6.3222112799999834</c:v>
                </c:pt>
                <c:pt idx="4553">
                  <c:v>6.3236001599999945</c:v>
                </c:pt>
                <c:pt idx="4554">
                  <c:v>6.3249890399999824</c:v>
                </c:pt>
                <c:pt idx="4555">
                  <c:v>6.3263779199999917</c:v>
                </c:pt>
                <c:pt idx="4556">
                  <c:v>6.3277667999999965</c:v>
                </c:pt>
                <c:pt idx="4557">
                  <c:v>6.3291583199999915</c:v>
                </c:pt>
                <c:pt idx="4558">
                  <c:v>6.3305500799999876</c:v>
                </c:pt>
                <c:pt idx="4559">
                  <c:v>6.3319389599999916</c:v>
                </c:pt>
                <c:pt idx="4560">
                  <c:v>6.3333278399999955</c:v>
                </c:pt>
                <c:pt idx="4561">
                  <c:v>6.3347167199999914</c:v>
                </c:pt>
                <c:pt idx="4562">
                  <c:v>6.3360945599999896</c:v>
                </c:pt>
                <c:pt idx="4563">
                  <c:v>6.3374834399999918</c:v>
                </c:pt>
                <c:pt idx="4564">
                  <c:v>6.3388723199999975</c:v>
                </c:pt>
                <c:pt idx="4565">
                  <c:v>6.3402612000000014</c:v>
                </c:pt>
                <c:pt idx="4566">
                  <c:v>6.3416500800000071</c:v>
                </c:pt>
                <c:pt idx="4567">
                  <c:v>6.3430389599999915</c:v>
                </c:pt>
                <c:pt idx="4568">
                  <c:v>6.3444307199999876</c:v>
                </c:pt>
                <c:pt idx="4569">
                  <c:v>6.3458222399999915</c:v>
                </c:pt>
                <c:pt idx="4570">
                  <c:v>6.3472111199999945</c:v>
                </c:pt>
                <c:pt idx="4571">
                  <c:v>6.3486055199999907</c:v>
                </c:pt>
                <c:pt idx="4572">
                  <c:v>6.3499943999999955</c:v>
                </c:pt>
                <c:pt idx="4573">
                  <c:v>6.3513832799999896</c:v>
                </c:pt>
                <c:pt idx="4574">
                  <c:v>6.3527611200000003</c:v>
                </c:pt>
                <c:pt idx="4575">
                  <c:v>6.3541499999999935</c:v>
                </c:pt>
                <c:pt idx="4576">
                  <c:v>6.3555388799999859</c:v>
                </c:pt>
                <c:pt idx="4577">
                  <c:v>6.3569332799999865</c:v>
                </c:pt>
                <c:pt idx="4578">
                  <c:v>6.3583223999999987</c:v>
                </c:pt>
                <c:pt idx="4579">
                  <c:v>6.3597112799999866</c:v>
                </c:pt>
                <c:pt idx="4580">
                  <c:v>6.3611001599999906</c:v>
                </c:pt>
                <c:pt idx="4581">
                  <c:v>6.3624890399999865</c:v>
                </c:pt>
                <c:pt idx="4582">
                  <c:v>6.3638779199999913</c:v>
                </c:pt>
                <c:pt idx="4583">
                  <c:v>6.3652668000000006</c:v>
                </c:pt>
                <c:pt idx="4584">
                  <c:v>6.3666527999999998</c:v>
                </c:pt>
                <c:pt idx="4585">
                  <c:v>6.3680471999999986</c:v>
                </c:pt>
                <c:pt idx="4586">
                  <c:v>6.3694360799999856</c:v>
                </c:pt>
                <c:pt idx="4587">
                  <c:v>6.3708278400000005</c:v>
                </c:pt>
                <c:pt idx="4588">
                  <c:v>6.3722083199999986</c:v>
                </c:pt>
                <c:pt idx="4589">
                  <c:v>6.373597199999999</c:v>
                </c:pt>
                <c:pt idx="4590">
                  <c:v>6.3749889599999872</c:v>
                </c:pt>
                <c:pt idx="4591">
                  <c:v>6.3763778400000009</c:v>
                </c:pt>
                <c:pt idx="4592">
                  <c:v>6.3777667199999986</c:v>
                </c:pt>
                <c:pt idx="4593">
                  <c:v>6.3791555999999945</c:v>
                </c:pt>
                <c:pt idx="4594">
                  <c:v>6.3805444799999895</c:v>
                </c:pt>
                <c:pt idx="4595">
                  <c:v>6.3819333599999917</c:v>
                </c:pt>
                <c:pt idx="4596">
                  <c:v>6.38332224</c:v>
                </c:pt>
                <c:pt idx="4597">
                  <c:v>6.3847111199999933</c:v>
                </c:pt>
                <c:pt idx="4598">
                  <c:v>6.3861000000000008</c:v>
                </c:pt>
                <c:pt idx="4599">
                  <c:v>6.3874888799999834</c:v>
                </c:pt>
                <c:pt idx="4600">
                  <c:v>6.3888777599999917</c:v>
                </c:pt>
                <c:pt idx="4601">
                  <c:v>6.3902695200000004</c:v>
                </c:pt>
                <c:pt idx="4602">
                  <c:v>6.3916584000000034</c:v>
                </c:pt>
                <c:pt idx="4603">
                  <c:v>6.3930472800000011</c:v>
                </c:pt>
                <c:pt idx="4604">
                  <c:v>6.3944361599999846</c:v>
                </c:pt>
                <c:pt idx="4605">
                  <c:v>6.3958250399999876</c:v>
                </c:pt>
                <c:pt idx="4606">
                  <c:v>6.3972139199999916</c:v>
                </c:pt>
                <c:pt idx="4607">
                  <c:v>6.3986027999999999</c:v>
                </c:pt>
                <c:pt idx="4608">
                  <c:v>6.3999916800000003</c:v>
                </c:pt>
                <c:pt idx="4609">
                  <c:v>6.4013805600000007</c:v>
                </c:pt>
                <c:pt idx="4610">
                  <c:v>6.402769440000009</c:v>
                </c:pt>
                <c:pt idx="4611">
                  <c:v>6.4041472799999877</c:v>
                </c:pt>
                <c:pt idx="4612">
                  <c:v>6.4055500800000003</c:v>
                </c:pt>
                <c:pt idx="4613">
                  <c:v>6.4069389600000006</c:v>
                </c:pt>
                <c:pt idx="4614">
                  <c:v>6.4083167999999988</c:v>
                </c:pt>
                <c:pt idx="4615">
                  <c:v>6.4097056799999965</c:v>
                </c:pt>
                <c:pt idx="4616">
                  <c:v>6.4110972000000004</c:v>
                </c:pt>
                <c:pt idx="4617">
                  <c:v>6.4124860799999865</c:v>
                </c:pt>
                <c:pt idx="4618">
                  <c:v>6.4138749599999914</c:v>
                </c:pt>
                <c:pt idx="4619">
                  <c:v>6.4152638400000024</c:v>
                </c:pt>
                <c:pt idx="4620">
                  <c:v>6.4166584800000122</c:v>
                </c:pt>
                <c:pt idx="4621">
                  <c:v>6.418047360000001</c:v>
                </c:pt>
                <c:pt idx="4622">
                  <c:v>6.4194362399999907</c:v>
                </c:pt>
                <c:pt idx="4623">
                  <c:v>6.4208251199999955</c:v>
                </c:pt>
                <c:pt idx="4624">
                  <c:v>6.4222139999999985</c:v>
                </c:pt>
                <c:pt idx="4625">
                  <c:v>6.4236028799999945</c:v>
                </c:pt>
                <c:pt idx="4626">
                  <c:v>6.4249917599999904</c:v>
                </c:pt>
                <c:pt idx="4627">
                  <c:v>6.4263806400000005</c:v>
                </c:pt>
                <c:pt idx="4628">
                  <c:v>6.4277695200000009</c:v>
                </c:pt>
                <c:pt idx="4629">
                  <c:v>6.4291583999999986</c:v>
                </c:pt>
                <c:pt idx="4630">
                  <c:v>6.4305472799999945</c:v>
                </c:pt>
                <c:pt idx="4631">
                  <c:v>6.4319361599999985</c:v>
                </c:pt>
                <c:pt idx="4632">
                  <c:v>6.4333224000000113</c:v>
                </c:pt>
                <c:pt idx="4633">
                  <c:v>6.4347139200000001</c:v>
                </c:pt>
                <c:pt idx="4634">
                  <c:v>6.4361001600000014</c:v>
                </c:pt>
                <c:pt idx="4635">
                  <c:v>6.4374916800000079</c:v>
                </c:pt>
                <c:pt idx="4636">
                  <c:v>6.4388805599999897</c:v>
                </c:pt>
                <c:pt idx="4637">
                  <c:v>6.4402694400000113</c:v>
                </c:pt>
                <c:pt idx="4638">
                  <c:v>6.4416583199999993</c:v>
                </c:pt>
                <c:pt idx="4639">
                  <c:v>6.4430472000000014</c:v>
                </c:pt>
                <c:pt idx="4640">
                  <c:v>6.44443608</c:v>
                </c:pt>
                <c:pt idx="4641">
                  <c:v>6.4458278399999918</c:v>
                </c:pt>
                <c:pt idx="4642">
                  <c:v>6.4472056799999926</c:v>
                </c:pt>
                <c:pt idx="4643">
                  <c:v>6.4485945599999885</c:v>
                </c:pt>
                <c:pt idx="4644">
                  <c:v>6.4499834400000013</c:v>
                </c:pt>
                <c:pt idx="4645">
                  <c:v>6.4513723200000079</c:v>
                </c:pt>
                <c:pt idx="4646">
                  <c:v>6.4527638399999985</c:v>
                </c:pt>
                <c:pt idx="4647">
                  <c:v>6.4541527199999917</c:v>
                </c:pt>
                <c:pt idx="4648">
                  <c:v>6.4555418399999933</c:v>
                </c:pt>
                <c:pt idx="4649">
                  <c:v>6.4569307200000008</c:v>
                </c:pt>
                <c:pt idx="4650">
                  <c:v>6.4583195999999985</c:v>
                </c:pt>
                <c:pt idx="4651">
                  <c:v>6.459714</c:v>
                </c:pt>
                <c:pt idx="4652">
                  <c:v>6.4611028800000003</c:v>
                </c:pt>
                <c:pt idx="4653">
                  <c:v>6.4624917600000007</c:v>
                </c:pt>
                <c:pt idx="4654">
                  <c:v>6.4638806399999931</c:v>
                </c:pt>
                <c:pt idx="4655">
                  <c:v>6.4652666400000003</c:v>
                </c:pt>
                <c:pt idx="4656">
                  <c:v>6.4666555200000007</c:v>
                </c:pt>
                <c:pt idx="4657">
                  <c:v>6.4680501600000007</c:v>
                </c:pt>
                <c:pt idx="4658">
                  <c:v>6.4694251200000004</c:v>
                </c:pt>
                <c:pt idx="4659">
                  <c:v>6.4708166400000007</c:v>
                </c:pt>
                <c:pt idx="4660">
                  <c:v>6.472205520000001</c:v>
                </c:pt>
                <c:pt idx="4661">
                  <c:v>6.4736056799999995</c:v>
                </c:pt>
                <c:pt idx="4662">
                  <c:v>6.4749832799999876</c:v>
                </c:pt>
                <c:pt idx="4663">
                  <c:v>6.4763724000000131</c:v>
                </c:pt>
                <c:pt idx="4664">
                  <c:v>6.4777612800000091</c:v>
                </c:pt>
                <c:pt idx="4665">
                  <c:v>6.4791501599999988</c:v>
                </c:pt>
                <c:pt idx="4666">
                  <c:v>6.4805390399999965</c:v>
                </c:pt>
                <c:pt idx="4667">
                  <c:v>6.4819279199999995</c:v>
                </c:pt>
                <c:pt idx="4668">
                  <c:v>6.4833194399999998</c:v>
                </c:pt>
                <c:pt idx="4669">
                  <c:v>6.4847111999999987</c:v>
                </c:pt>
                <c:pt idx="4670">
                  <c:v>6.4861000799999955</c:v>
                </c:pt>
                <c:pt idx="4671">
                  <c:v>6.4874889599999896</c:v>
                </c:pt>
                <c:pt idx="4672">
                  <c:v>6.4888778399999945</c:v>
                </c:pt>
                <c:pt idx="4673">
                  <c:v>6.4902667200000081</c:v>
                </c:pt>
                <c:pt idx="4674">
                  <c:v>6.4916556000000014</c:v>
                </c:pt>
                <c:pt idx="4675">
                  <c:v>6.493044480000008</c:v>
                </c:pt>
                <c:pt idx="4676">
                  <c:v>6.4944362399999855</c:v>
                </c:pt>
                <c:pt idx="4677">
                  <c:v>6.4958222399999945</c:v>
                </c:pt>
                <c:pt idx="4678">
                  <c:v>6.4972111199999985</c:v>
                </c:pt>
                <c:pt idx="4679">
                  <c:v>6.4985999999999997</c:v>
                </c:pt>
                <c:pt idx="4680">
                  <c:v>6.4999917599999986</c:v>
                </c:pt>
                <c:pt idx="4681">
                  <c:v>6.5013806399999945</c:v>
                </c:pt>
                <c:pt idx="4682">
                  <c:v>6.5027695199999975</c:v>
                </c:pt>
                <c:pt idx="4683">
                  <c:v>6.5041612800000008</c:v>
                </c:pt>
                <c:pt idx="4684">
                  <c:v>6.5055501599999896</c:v>
                </c:pt>
                <c:pt idx="4685">
                  <c:v>6.5069390399999945</c:v>
                </c:pt>
                <c:pt idx="4686">
                  <c:v>6.5083279199999975</c:v>
                </c:pt>
                <c:pt idx="4687">
                  <c:v>6.5097167999999996</c:v>
                </c:pt>
                <c:pt idx="4688">
                  <c:v>6.5110943999999975</c:v>
                </c:pt>
                <c:pt idx="4689">
                  <c:v>6.5124945599999853</c:v>
                </c:pt>
                <c:pt idx="4690">
                  <c:v>6.5138723999999986</c:v>
                </c:pt>
                <c:pt idx="4691">
                  <c:v>6.5152612799999945</c:v>
                </c:pt>
                <c:pt idx="4692">
                  <c:v>6.5166501599999975</c:v>
                </c:pt>
                <c:pt idx="4693">
                  <c:v>6.5180416799999916</c:v>
                </c:pt>
                <c:pt idx="4694">
                  <c:v>6.5194305599999884</c:v>
                </c:pt>
                <c:pt idx="4695">
                  <c:v>6.5208194399999933</c:v>
                </c:pt>
                <c:pt idx="4696">
                  <c:v>6.5222083200000007</c:v>
                </c:pt>
                <c:pt idx="4697">
                  <c:v>6.5235971999999975</c:v>
                </c:pt>
                <c:pt idx="4698">
                  <c:v>6.5249889599999822</c:v>
                </c:pt>
                <c:pt idx="4699">
                  <c:v>6.5263833599999908</c:v>
                </c:pt>
                <c:pt idx="4700">
                  <c:v>6.5277722399999876</c:v>
                </c:pt>
                <c:pt idx="4701">
                  <c:v>6.5291611199999995</c:v>
                </c:pt>
                <c:pt idx="4702">
                  <c:v>6.5305499999999999</c:v>
                </c:pt>
                <c:pt idx="4703">
                  <c:v>6.5319388800000002</c:v>
                </c:pt>
                <c:pt idx="4704">
                  <c:v>6.5333277600000024</c:v>
                </c:pt>
                <c:pt idx="4705">
                  <c:v>6.5347166399999903</c:v>
                </c:pt>
                <c:pt idx="4706">
                  <c:v>6.5360944799999965</c:v>
                </c:pt>
                <c:pt idx="4707">
                  <c:v>6.5374833599999915</c:v>
                </c:pt>
                <c:pt idx="4708">
                  <c:v>6.5388722399999955</c:v>
                </c:pt>
                <c:pt idx="4709">
                  <c:v>6.5402640000000014</c:v>
                </c:pt>
                <c:pt idx="4710">
                  <c:v>6.5416528799999965</c:v>
                </c:pt>
                <c:pt idx="4711">
                  <c:v>6.5430417599999995</c:v>
                </c:pt>
                <c:pt idx="4712">
                  <c:v>6.5444332799999865</c:v>
                </c:pt>
                <c:pt idx="4713">
                  <c:v>6.5458195199999913</c:v>
                </c:pt>
                <c:pt idx="4714">
                  <c:v>6.5472112799999866</c:v>
                </c:pt>
                <c:pt idx="4715">
                  <c:v>6.5486027999999994</c:v>
                </c:pt>
                <c:pt idx="4716">
                  <c:v>6.5499916799999927</c:v>
                </c:pt>
                <c:pt idx="4717">
                  <c:v>6.5513805599999904</c:v>
                </c:pt>
                <c:pt idx="4718">
                  <c:v>6.5527694400000014</c:v>
                </c:pt>
                <c:pt idx="4719">
                  <c:v>6.5541611999999985</c:v>
                </c:pt>
                <c:pt idx="4720">
                  <c:v>6.5555500799999855</c:v>
                </c:pt>
                <c:pt idx="4721">
                  <c:v>6.5569279200000006</c:v>
                </c:pt>
                <c:pt idx="4722">
                  <c:v>6.5583167999999965</c:v>
                </c:pt>
                <c:pt idx="4723">
                  <c:v>6.5597083199999986</c:v>
                </c:pt>
                <c:pt idx="4724">
                  <c:v>6.561097199999999</c:v>
                </c:pt>
                <c:pt idx="4725">
                  <c:v>6.5624860799999833</c:v>
                </c:pt>
                <c:pt idx="4726">
                  <c:v>6.5638749599999855</c:v>
                </c:pt>
                <c:pt idx="4727">
                  <c:v>6.5652638400000001</c:v>
                </c:pt>
                <c:pt idx="4728">
                  <c:v>6.5666527200000004</c:v>
                </c:pt>
                <c:pt idx="4729">
                  <c:v>6.5680418399999896</c:v>
                </c:pt>
                <c:pt idx="4730">
                  <c:v>6.5694307199999926</c:v>
                </c:pt>
                <c:pt idx="4731">
                  <c:v>6.5708196000000001</c:v>
                </c:pt>
                <c:pt idx="4732">
                  <c:v>6.5722084800000111</c:v>
                </c:pt>
                <c:pt idx="4733">
                  <c:v>6.5735973600000008</c:v>
                </c:pt>
                <c:pt idx="4734">
                  <c:v>6.5749862399999834</c:v>
                </c:pt>
                <c:pt idx="4735">
                  <c:v>6.5763751199999989</c:v>
                </c:pt>
                <c:pt idx="4736">
                  <c:v>6.5777639999999993</c:v>
                </c:pt>
                <c:pt idx="4737">
                  <c:v>6.5791528799999917</c:v>
                </c:pt>
                <c:pt idx="4738">
                  <c:v>6.58054176</c:v>
                </c:pt>
                <c:pt idx="4739">
                  <c:v>6.5819306399999933</c:v>
                </c:pt>
                <c:pt idx="4740">
                  <c:v>6.5833195200000008</c:v>
                </c:pt>
                <c:pt idx="4741">
                  <c:v>6.5847084000000011</c:v>
                </c:pt>
                <c:pt idx="4742">
                  <c:v>6.5860972799999917</c:v>
                </c:pt>
                <c:pt idx="4743">
                  <c:v>6.5874861599999877</c:v>
                </c:pt>
                <c:pt idx="4744">
                  <c:v>6.5888750399999916</c:v>
                </c:pt>
                <c:pt idx="4745">
                  <c:v>6.5902639199999999</c:v>
                </c:pt>
                <c:pt idx="4746">
                  <c:v>6.5916501600000004</c:v>
                </c:pt>
                <c:pt idx="4747">
                  <c:v>6.5930416800000033</c:v>
                </c:pt>
                <c:pt idx="4748">
                  <c:v>6.5944334399999915</c:v>
                </c:pt>
                <c:pt idx="4749">
                  <c:v>6.5958249599999865</c:v>
                </c:pt>
                <c:pt idx="4750">
                  <c:v>6.5972138399999913</c:v>
                </c:pt>
                <c:pt idx="4751">
                  <c:v>6.5986027200000024</c:v>
                </c:pt>
                <c:pt idx="4752">
                  <c:v>6.5999918399999915</c:v>
                </c:pt>
                <c:pt idx="4753">
                  <c:v>6.6013807199999945</c:v>
                </c:pt>
                <c:pt idx="4754">
                  <c:v>6.6027722399999913</c:v>
                </c:pt>
                <c:pt idx="4755">
                  <c:v>6.6041500799999859</c:v>
                </c:pt>
                <c:pt idx="4756">
                  <c:v>6.6055418399999866</c:v>
                </c:pt>
                <c:pt idx="4757">
                  <c:v>6.6069307199999914</c:v>
                </c:pt>
                <c:pt idx="4758">
                  <c:v>6.6083196000000006</c:v>
                </c:pt>
                <c:pt idx="4759">
                  <c:v>6.6097111200000009</c:v>
                </c:pt>
                <c:pt idx="4760">
                  <c:v>6.6111028799999865</c:v>
                </c:pt>
                <c:pt idx="4761">
                  <c:v>6.6124917599999904</c:v>
                </c:pt>
                <c:pt idx="4762">
                  <c:v>6.6138806399999872</c:v>
                </c:pt>
                <c:pt idx="4763">
                  <c:v>6.6152695200000009</c:v>
                </c:pt>
                <c:pt idx="4764">
                  <c:v>6.6166583999999986</c:v>
                </c:pt>
                <c:pt idx="4765">
                  <c:v>6.6180472799999857</c:v>
                </c:pt>
                <c:pt idx="4766">
                  <c:v>6.6194277599999927</c:v>
                </c:pt>
                <c:pt idx="4767">
                  <c:v>6.6208166399999833</c:v>
                </c:pt>
                <c:pt idx="4768">
                  <c:v>6.6222055199999872</c:v>
                </c:pt>
                <c:pt idx="4769">
                  <c:v>6.6235943999999902</c:v>
                </c:pt>
                <c:pt idx="4770">
                  <c:v>6.6249832799999764</c:v>
                </c:pt>
                <c:pt idx="4771">
                  <c:v>6.6263724000000002</c:v>
                </c:pt>
                <c:pt idx="4772">
                  <c:v>6.6277639200000005</c:v>
                </c:pt>
                <c:pt idx="4773">
                  <c:v>6.6291527999999955</c:v>
                </c:pt>
                <c:pt idx="4774">
                  <c:v>6.6305416799999897</c:v>
                </c:pt>
                <c:pt idx="4775">
                  <c:v>6.6319334400000001</c:v>
                </c:pt>
                <c:pt idx="4776">
                  <c:v>6.6333223200000004</c:v>
                </c:pt>
                <c:pt idx="4777">
                  <c:v>6.6347111999999955</c:v>
                </c:pt>
                <c:pt idx="4778">
                  <c:v>6.6361000799999896</c:v>
                </c:pt>
                <c:pt idx="4779">
                  <c:v>6.6374889599999847</c:v>
                </c:pt>
                <c:pt idx="4780">
                  <c:v>6.6388833599999932</c:v>
                </c:pt>
                <c:pt idx="4781">
                  <c:v>6.6402722400000007</c:v>
                </c:pt>
                <c:pt idx="4782">
                  <c:v>6.6416611200000091</c:v>
                </c:pt>
                <c:pt idx="4783">
                  <c:v>6.6430389599999886</c:v>
                </c:pt>
                <c:pt idx="4784">
                  <c:v>6.6444278399999854</c:v>
                </c:pt>
                <c:pt idx="4785">
                  <c:v>6.6458167199999885</c:v>
                </c:pt>
                <c:pt idx="4786">
                  <c:v>6.6472055999999933</c:v>
                </c:pt>
                <c:pt idx="4787">
                  <c:v>6.6485944800000008</c:v>
                </c:pt>
                <c:pt idx="4788">
                  <c:v>6.6499833599999931</c:v>
                </c:pt>
                <c:pt idx="4789">
                  <c:v>6.6513722399999917</c:v>
                </c:pt>
                <c:pt idx="4790">
                  <c:v>6.6527611199999965</c:v>
                </c:pt>
                <c:pt idx="4791">
                  <c:v>6.6541499999999916</c:v>
                </c:pt>
                <c:pt idx="4792">
                  <c:v>6.6555417599999931</c:v>
                </c:pt>
                <c:pt idx="4793">
                  <c:v>6.6569332799999836</c:v>
                </c:pt>
                <c:pt idx="4794">
                  <c:v>6.6583224000000003</c:v>
                </c:pt>
                <c:pt idx="4795">
                  <c:v>6.6597112800000007</c:v>
                </c:pt>
                <c:pt idx="4796">
                  <c:v>6.6611001599999922</c:v>
                </c:pt>
                <c:pt idx="4797">
                  <c:v>6.6624890399999837</c:v>
                </c:pt>
                <c:pt idx="4798">
                  <c:v>6.6638779199999876</c:v>
                </c:pt>
                <c:pt idx="4799">
                  <c:v>6.6652667999999995</c:v>
                </c:pt>
                <c:pt idx="4800">
                  <c:v>6.6666556799999865</c:v>
                </c:pt>
                <c:pt idx="4801">
                  <c:v>6.6680445599999851</c:v>
                </c:pt>
                <c:pt idx="4802">
                  <c:v>6.6694334400000006</c:v>
                </c:pt>
                <c:pt idx="4803">
                  <c:v>6.670822320000001</c:v>
                </c:pt>
                <c:pt idx="4804">
                  <c:v>6.6722111999999987</c:v>
                </c:pt>
                <c:pt idx="4805">
                  <c:v>6.6736000799999955</c:v>
                </c:pt>
                <c:pt idx="4806">
                  <c:v>6.6749918399999872</c:v>
                </c:pt>
                <c:pt idx="4807">
                  <c:v>6.6763807200000009</c:v>
                </c:pt>
                <c:pt idx="4808">
                  <c:v>6.6777695999999986</c:v>
                </c:pt>
                <c:pt idx="4809">
                  <c:v>6.679161119999999</c:v>
                </c:pt>
                <c:pt idx="4810">
                  <c:v>6.6805360799999836</c:v>
                </c:pt>
                <c:pt idx="4811">
                  <c:v>6.6819249599999866</c:v>
                </c:pt>
                <c:pt idx="4812">
                  <c:v>6.6833138399999896</c:v>
                </c:pt>
                <c:pt idx="4813">
                  <c:v>6.6847084799999896</c:v>
                </c:pt>
                <c:pt idx="4814">
                  <c:v>6.6860944799999906</c:v>
                </c:pt>
                <c:pt idx="4815">
                  <c:v>6.6874833599999857</c:v>
                </c:pt>
                <c:pt idx="4816">
                  <c:v>6.6888751200000005</c:v>
                </c:pt>
                <c:pt idx="4817">
                  <c:v>6.6902640000000009</c:v>
                </c:pt>
                <c:pt idx="4818">
                  <c:v>6.6916528799999906</c:v>
                </c:pt>
                <c:pt idx="4819">
                  <c:v>6.6930388800000005</c:v>
                </c:pt>
                <c:pt idx="4820">
                  <c:v>6.6944306399999824</c:v>
                </c:pt>
                <c:pt idx="4821">
                  <c:v>6.6958195199999855</c:v>
                </c:pt>
                <c:pt idx="4822">
                  <c:v>6.6972084000000001</c:v>
                </c:pt>
                <c:pt idx="4823">
                  <c:v>6.6985972799999862</c:v>
                </c:pt>
                <c:pt idx="4824">
                  <c:v>6.6999861599999884</c:v>
                </c:pt>
                <c:pt idx="4825">
                  <c:v>6.7013750399999985</c:v>
                </c:pt>
                <c:pt idx="4826">
                  <c:v>6.7027639199999989</c:v>
                </c:pt>
                <c:pt idx="4827">
                  <c:v>6.7041527999999975</c:v>
                </c:pt>
                <c:pt idx="4828">
                  <c:v>6.7055416799999916</c:v>
                </c:pt>
                <c:pt idx="4829">
                  <c:v>6.7069305599999884</c:v>
                </c:pt>
                <c:pt idx="4830">
                  <c:v>6.7083194400000004</c:v>
                </c:pt>
                <c:pt idx="4831">
                  <c:v>6.7097056800000034</c:v>
                </c:pt>
                <c:pt idx="4832">
                  <c:v>6.7111027199999995</c:v>
                </c:pt>
                <c:pt idx="4833">
                  <c:v>6.712494480000001</c:v>
                </c:pt>
                <c:pt idx="4834">
                  <c:v>6.7138833599999908</c:v>
                </c:pt>
                <c:pt idx="4835">
                  <c:v>6.7152722399999965</c:v>
                </c:pt>
                <c:pt idx="4836">
                  <c:v>6.7166611200000084</c:v>
                </c:pt>
                <c:pt idx="4837">
                  <c:v>6.7180499999999999</c:v>
                </c:pt>
                <c:pt idx="4838">
                  <c:v>6.7194388800000002</c:v>
                </c:pt>
                <c:pt idx="4839">
                  <c:v>6.7208277600000006</c:v>
                </c:pt>
                <c:pt idx="4840">
                  <c:v>6.7222055999999917</c:v>
                </c:pt>
                <c:pt idx="4841">
                  <c:v>6.7235944799999876</c:v>
                </c:pt>
                <c:pt idx="4842">
                  <c:v>6.7249833599999844</c:v>
                </c:pt>
                <c:pt idx="4843">
                  <c:v>6.726375120000001</c:v>
                </c:pt>
                <c:pt idx="4844">
                  <c:v>6.7277666399999907</c:v>
                </c:pt>
                <c:pt idx="4845">
                  <c:v>6.7291555199999866</c:v>
                </c:pt>
                <c:pt idx="4846">
                  <c:v>6.7305443999999985</c:v>
                </c:pt>
                <c:pt idx="4847">
                  <c:v>6.7319332799999945</c:v>
                </c:pt>
                <c:pt idx="4848">
                  <c:v>6.7333224000000094</c:v>
                </c:pt>
                <c:pt idx="4849">
                  <c:v>6.7347139199999955</c:v>
                </c:pt>
                <c:pt idx="4850">
                  <c:v>6.7361027999999994</c:v>
                </c:pt>
                <c:pt idx="4851">
                  <c:v>6.7374916799999927</c:v>
                </c:pt>
                <c:pt idx="4852">
                  <c:v>6.7388805599999904</c:v>
                </c:pt>
                <c:pt idx="4853">
                  <c:v>6.7402694400000112</c:v>
                </c:pt>
                <c:pt idx="4854">
                  <c:v>6.741658320000008</c:v>
                </c:pt>
                <c:pt idx="4855">
                  <c:v>6.7430472000000004</c:v>
                </c:pt>
                <c:pt idx="4856">
                  <c:v>6.7444360799999856</c:v>
                </c:pt>
                <c:pt idx="4857">
                  <c:v>6.7458278400000005</c:v>
                </c:pt>
                <c:pt idx="4858">
                  <c:v>6.7472167200000008</c:v>
                </c:pt>
                <c:pt idx="4859">
                  <c:v>6.748597199999999</c:v>
                </c:pt>
                <c:pt idx="4860">
                  <c:v>6.7499860799999896</c:v>
                </c:pt>
                <c:pt idx="4861">
                  <c:v>6.7513749599999926</c:v>
                </c:pt>
                <c:pt idx="4862">
                  <c:v>6.7527638400000001</c:v>
                </c:pt>
                <c:pt idx="4863">
                  <c:v>6.7541527199999933</c:v>
                </c:pt>
                <c:pt idx="4864">
                  <c:v>6.7555418399999896</c:v>
                </c:pt>
                <c:pt idx="4865">
                  <c:v>6.7569307199999926</c:v>
                </c:pt>
                <c:pt idx="4866">
                  <c:v>6.7583196000000001</c:v>
                </c:pt>
                <c:pt idx="4867">
                  <c:v>6.7597084800000111</c:v>
                </c:pt>
                <c:pt idx="4868">
                  <c:v>6.7610973600000008</c:v>
                </c:pt>
                <c:pt idx="4869">
                  <c:v>6.7624862399999834</c:v>
                </c:pt>
                <c:pt idx="4870">
                  <c:v>6.7638777599999917</c:v>
                </c:pt>
                <c:pt idx="4871">
                  <c:v>6.7652695200000004</c:v>
                </c:pt>
                <c:pt idx="4872">
                  <c:v>6.7666584000000034</c:v>
                </c:pt>
                <c:pt idx="4873">
                  <c:v>6.7680472800000011</c:v>
                </c:pt>
                <c:pt idx="4874">
                  <c:v>6.7694361599999917</c:v>
                </c:pt>
                <c:pt idx="4875">
                  <c:v>6.7708250399999965</c:v>
                </c:pt>
                <c:pt idx="4876">
                  <c:v>6.7722139199999996</c:v>
                </c:pt>
                <c:pt idx="4877">
                  <c:v>6.773602800000007</c:v>
                </c:pt>
                <c:pt idx="4878">
                  <c:v>6.7749916800000003</c:v>
                </c:pt>
                <c:pt idx="4879">
                  <c:v>6.7763834399999991</c:v>
                </c:pt>
                <c:pt idx="4880">
                  <c:v>6.7777723199999995</c:v>
                </c:pt>
                <c:pt idx="4881">
                  <c:v>6.7791612000000034</c:v>
                </c:pt>
                <c:pt idx="4882">
                  <c:v>6.7805390400000007</c:v>
                </c:pt>
                <c:pt idx="4883">
                  <c:v>6.7819279200000011</c:v>
                </c:pt>
                <c:pt idx="4884">
                  <c:v>6.7833167999999988</c:v>
                </c:pt>
                <c:pt idx="4885">
                  <c:v>6.7847111999999985</c:v>
                </c:pt>
                <c:pt idx="4886">
                  <c:v>6.7861000800000024</c:v>
                </c:pt>
                <c:pt idx="4887">
                  <c:v>6.7874918399999915</c:v>
                </c:pt>
                <c:pt idx="4888">
                  <c:v>6.7888807199999945</c:v>
                </c:pt>
                <c:pt idx="4889">
                  <c:v>6.7902696000000091</c:v>
                </c:pt>
                <c:pt idx="4890">
                  <c:v>6.7916584800000122</c:v>
                </c:pt>
                <c:pt idx="4891">
                  <c:v>6.793047360000001</c:v>
                </c:pt>
                <c:pt idx="4892">
                  <c:v>6.7944388799999835</c:v>
                </c:pt>
                <c:pt idx="4893">
                  <c:v>6.7958138399999903</c:v>
                </c:pt>
                <c:pt idx="4894">
                  <c:v>6.7972055999999945</c:v>
                </c:pt>
                <c:pt idx="4895">
                  <c:v>6.7985944800000002</c:v>
                </c:pt>
                <c:pt idx="4896">
                  <c:v>6.7999833600000006</c:v>
                </c:pt>
                <c:pt idx="4897">
                  <c:v>6.801372240000001</c:v>
                </c:pt>
                <c:pt idx="4898">
                  <c:v>6.8027611199999987</c:v>
                </c:pt>
                <c:pt idx="4899">
                  <c:v>6.8041499999999955</c:v>
                </c:pt>
                <c:pt idx="4900">
                  <c:v>6.8055417600000006</c:v>
                </c:pt>
                <c:pt idx="4901">
                  <c:v>6.8069306399999903</c:v>
                </c:pt>
                <c:pt idx="4902">
                  <c:v>6.8083166399999904</c:v>
                </c:pt>
                <c:pt idx="4903">
                  <c:v>6.809708399999999</c:v>
                </c:pt>
                <c:pt idx="4904">
                  <c:v>6.8111001600000005</c:v>
                </c:pt>
                <c:pt idx="4905">
                  <c:v>6.8124890399999902</c:v>
                </c:pt>
                <c:pt idx="4906">
                  <c:v>6.8138779199999906</c:v>
                </c:pt>
                <c:pt idx="4907">
                  <c:v>6.815266799999999</c:v>
                </c:pt>
                <c:pt idx="4908">
                  <c:v>6.8166612000000004</c:v>
                </c:pt>
                <c:pt idx="4909">
                  <c:v>6.8180390399999906</c:v>
                </c:pt>
                <c:pt idx="4910">
                  <c:v>6.8194279199999945</c:v>
                </c:pt>
                <c:pt idx="4911">
                  <c:v>6.8208194399999895</c:v>
                </c:pt>
                <c:pt idx="4912">
                  <c:v>6.8222083199999917</c:v>
                </c:pt>
                <c:pt idx="4913">
                  <c:v>6.8236000799999896</c:v>
                </c:pt>
                <c:pt idx="4914">
                  <c:v>6.8249889599999785</c:v>
                </c:pt>
                <c:pt idx="4915">
                  <c:v>6.8263778399999886</c:v>
                </c:pt>
                <c:pt idx="4916">
                  <c:v>6.8277667199999916</c:v>
                </c:pt>
                <c:pt idx="4917">
                  <c:v>6.8291555999999884</c:v>
                </c:pt>
                <c:pt idx="4918">
                  <c:v>6.8305444800000004</c:v>
                </c:pt>
                <c:pt idx="4919">
                  <c:v>6.8319333600000007</c:v>
                </c:pt>
                <c:pt idx="4920">
                  <c:v>6.8333251199999996</c:v>
                </c:pt>
                <c:pt idx="4921">
                  <c:v>6.8347139999999955</c:v>
                </c:pt>
                <c:pt idx="4922">
                  <c:v>6.8361028800000003</c:v>
                </c:pt>
                <c:pt idx="4923">
                  <c:v>6.8374917600000007</c:v>
                </c:pt>
                <c:pt idx="4924">
                  <c:v>6.8388806399999931</c:v>
                </c:pt>
                <c:pt idx="4925">
                  <c:v>6.8402695199999988</c:v>
                </c:pt>
                <c:pt idx="4926">
                  <c:v>6.8416555200000007</c:v>
                </c:pt>
                <c:pt idx="4927">
                  <c:v>6.843044400000001</c:v>
                </c:pt>
                <c:pt idx="4928">
                  <c:v>6.8444332799999836</c:v>
                </c:pt>
                <c:pt idx="4929">
                  <c:v>6.8458224000000003</c:v>
                </c:pt>
                <c:pt idx="4930">
                  <c:v>6.8472112800000007</c:v>
                </c:pt>
                <c:pt idx="4931">
                  <c:v>6.848600160000001</c:v>
                </c:pt>
                <c:pt idx="4932">
                  <c:v>6.8499890399999908</c:v>
                </c:pt>
                <c:pt idx="4933">
                  <c:v>6.8513779199999965</c:v>
                </c:pt>
                <c:pt idx="4934">
                  <c:v>6.8527667999999995</c:v>
                </c:pt>
                <c:pt idx="4935">
                  <c:v>6.8541556799999803</c:v>
                </c:pt>
                <c:pt idx="4936">
                  <c:v>6.8555445599999851</c:v>
                </c:pt>
                <c:pt idx="4937">
                  <c:v>6.8569334400000006</c:v>
                </c:pt>
                <c:pt idx="4938">
                  <c:v>6.858322320000001</c:v>
                </c:pt>
                <c:pt idx="4939">
                  <c:v>6.8597111999999987</c:v>
                </c:pt>
                <c:pt idx="4940">
                  <c:v>6.8611000799999866</c:v>
                </c:pt>
                <c:pt idx="4941">
                  <c:v>6.8624889599999834</c:v>
                </c:pt>
                <c:pt idx="4942">
                  <c:v>6.8638807199999903</c:v>
                </c:pt>
                <c:pt idx="4943">
                  <c:v>6.8652695999999986</c:v>
                </c:pt>
                <c:pt idx="4944">
                  <c:v>6.8666584799999955</c:v>
                </c:pt>
                <c:pt idx="4945">
                  <c:v>6.8680499999999975</c:v>
                </c:pt>
                <c:pt idx="4946">
                  <c:v>6.8694388799999855</c:v>
                </c:pt>
                <c:pt idx="4947">
                  <c:v>6.8708138399999896</c:v>
                </c:pt>
                <c:pt idx="4948">
                  <c:v>6.8722056000000009</c:v>
                </c:pt>
                <c:pt idx="4949">
                  <c:v>6.8735944799999906</c:v>
                </c:pt>
                <c:pt idx="4950">
                  <c:v>6.8749943999999896</c:v>
                </c:pt>
                <c:pt idx="4951">
                  <c:v>6.8763695999999994</c:v>
                </c:pt>
                <c:pt idx="4952">
                  <c:v>6.8777611199999997</c:v>
                </c:pt>
                <c:pt idx="4953">
                  <c:v>6.8791500000000001</c:v>
                </c:pt>
                <c:pt idx="4954">
                  <c:v>6.8805388800000005</c:v>
                </c:pt>
                <c:pt idx="4955">
                  <c:v>6.8819332799999886</c:v>
                </c:pt>
                <c:pt idx="4956">
                  <c:v>6.8833224000000079</c:v>
                </c:pt>
                <c:pt idx="4957">
                  <c:v>6.8847112799999834</c:v>
                </c:pt>
                <c:pt idx="4958">
                  <c:v>6.8861001599999945</c:v>
                </c:pt>
                <c:pt idx="4959">
                  <c:v>6.8874916799999886</c:v>
                </c:pt>
                <c:pt idx="4960">
                  <c:v>6.8888834400000007</c:v>
                </c:pt>
                <c:pt idx="4961">
                  <c:v>6.8902723200000011</c:v>
                </c:pt>
                <c:pt idx="4962">
                  <c:v>6.8916612000000024</c:v>
                </c:pt>
                <c:pt idx="4963">
                  <c:v>6.8930500799999876</c:v>
                </c:pt>
                <c:pt idx="4964">
                  <c:v>6.8944389599999854</c:v>
                </c:pt>
                <c:pt idx="4965">
                  <c:v>6.8958167999999915</c:v>
                </c:pt>
                <c:pt idx="4966">
                  <c:v>6.8972056800000008</c:v>
                </c:pt>
                <c:pt idx="4967">
                  <c:v>6.8985945599999834</c:v>
                </c:pt>
                <c:pt idx="4968">
                  <c:v>6.8999834399999918</c:v>
                </c:pt>
                <c:pt idx="4969">
                  <c:v>6.9013723199999992</c:v>
                </c:pt>
                <c:pt idx="4970">
                  <c:v>6.9027638399999995</c:v>
                </c:pt>
                <c:pt idx="4971">
                  <c:v>6.9041527199999955</c:v>
                </c:pt>
                <c:pt idx="4972">
                  <c:v>6.9055418399999917</c:v>
                </c:pt>
                <c:pt idx="4973">
                  <c:v>6.9069307199999965</c:v>
                </c:pt>
                <c:pt idx="4974">
                  <c:v>6.9083195999999996</c:v>
                </c:pt>
                <c:pt idx="4975">
                  <c:v>6.9097084799999999</c:v>
                </c:pt>
                <c:pt idx="4976">
                  <c:v>6.9111000000000002</c:v>
                </c:pt>
                <c:pt idx="4977">
                  <c:v>6.9124888800000006</c:v>
                </c:pt>
                <c:pt idx="4978">
                  <c:v>6.913877760000001</c:v>
                </c:pt>
                <c:pt idx="4979">
                  <c:v>6.9152666399999987</c:v>
                </c:pt>
                <c:pt idx="4980">
                  <c:v>6.9166584000000082</c:v>
                </c:pt>
                <c:pt idx="4981">
                  <c:v>6.9180501599999955</c:v>
                </c:pt>
                <c:pt idx="4982">
                  <c:v>6.9194390399999985</c:v>
                </c:pt>
                <c:pt idx="4983">
                  <c:v>6.9208279199999945</c:v>
                </c:pt>
                <c:pt idx="4984">
                  <c:v>6.9222055199999906</c:v>
                </c:pt>
                <c:pt idx="4985">
                  <c:v>6.923597280000001</c:v>
                </c:pt>
                <c:pt idx="4986">
                  <c:v>6.9249861599999836</c:v>
                </c:pt>
                <c:pt idx="4987">
                  <c:v>6.9263750399999955</c:v>
                </c:pt>
                <c:pt idx="4988">
                  <c:v>6.9277639199999985</c:v>
                </c:pt>
                <c:pt idx="4989">
                  <c:v>6.9291527999999998</c:v>
                </c:pt>
                <c:pt idx="4990">
                  <c:v>6.9305445599999906</c:v>
                </c:pt>
                <c:pt idx="4991">
                  <c:v>6.931933439999999</c:v>
                </c:pt>
                <c:pt idx="4992">
                  <c:v>6.9333223199999994</c:v>
                </c:pt>
                <c:pt idx="4993">
                  <c:v>6.9347138399999926</c:v>
                </c:pt>
                <c:pt idx="4994">
                  <c:v>6.936102720000008</c:v>
                </c:pt>
                <c:pt idx="4995">
                  <c:v>6.9374834399999985</c:v>
                </c:pt>
                <c:pt idx="4996">
                  <c:v>6.9388694400000066</c:v>
                </c:pt>
                <c:pt idx="4997">
                  <c:v>6.940258319999999</c:v>
                </c:pt>
                <c:pt idx="4998">
                  <c:v>6.9416472000000082</c:v>
                </c:pt>
                <c:pt idx="4999">
                  <c:v>6.9430389600000009</c:v>
                </c:pt>
                <c:pt idx="5000">
                  <c:v>6.9444278399999906</c:v>
                </c:pt>
                <c:pt idx="5001">
                  <c:v>6.9458138400000005</c:v>
                </c:pt>
                <c:pt idx="5002">
                  <c:v>6.9472055999999975</c:v>
                </c:pt>
                <c:pt idx="5003">
                  <c:v>6.9485944799999926</c:v>
                </c:pt>
                <c:pt idx="5004">
                  <c:v>6.9499833600000001</c:v>
                </c:pt>
                <c:pt idx="5005">
                  <c:v>6.9513722400000004</c:v>
                </c:pt>
                <c:pt idx="5006">
                  <c:v>6.9527611200000079</c:v>
                </c:pt>
                <c:pt idx="5007">
                  <c:v>6.9541499999999985</c:v>
                </c:pt>
                <c:pt idx="5008">
                  <c:v>6.9555388799999847</c:v>
                </c:pt>
                <c:pt idx="5009">
                  <c:v>6.9569277599999975</c:v>
                </c:pt>
                <c:pt idx="5010">
                  <c:v>6.9583195200000008</c:v>
                </c:pt>
                <c:pt idx="5011">
                  <c:v>6.9597112799999916</c:v>
                </c:pt>
                <c:pt idx="5012">
                  <c:v>6.9611056800000011</c:v>
                </c:pt>
                <c:pt idx="5013">
                  <c:v>6.9624501599999915</c:v>
                </c:pt>
                <c:pt idx="5014">
                  <c:v>6.9638695199999985</c:v>
                </c:pt>
                <c:pt idx="5015">
                  <c:v>6.9652723199999995</c:v>
                </c:pt>
                <c:pt idx="5016">
                  <c:v>6.9666612000000034</c:v>
                </c:pt>
                <c:pt idx="5017">
                  <c:v>6.9680361599999916</c:v>
                </c:pt>
                <c:pt idx="5018">
                  <c:v>6.9694389600000006</c:v>
                </c:pt>
                <c:pt idx="5019">
                  <c:v>6.970827840000001</c:v>
                </c:pt>
                <c:pt idx="5020">
                  <c:v>6.9722056799999965</c:v>
                </c:pt>
                <c:pt idx="5021">
                  <c:v>6.9735972000000004</c:v>
                </c:pt>
                <c:pt idx="5022">
                  <c:v>6.9749860799999865</c:v>
                </c:pt>
                <c:pt idx="5023">
                  <c:v>6.9763723200000092</c:v>
                </c:pt>
                <c:pt idx="5024">
                  <c:v>6.9777667199999991</c:v>
                </c:pt>
                <c:pt idx="5025">
                  <c:v>6.9791555999999995</c:v>
                </c:pt>
                <c:pt idx="5026">
                  <c:v>6.9805389599999907</c:v>
                </c:pt>
                <c:pt idx="5027">
                  <c:v>6.9819278399999956</c:v>
                </c:pt>
                <c:pt idx="5028">
                  <c:v>6.9833196000000024</c:v>
                </c:pt>
                <c:pt idx="5029">
                  <c:v>6.984708480000009</c:v>
                </c:pt>
                <c:pt idx="5030">
                  <c:v>6.9860973599999987</c:v>
                </c:pt>
                <c:pt idx="5031">
                  <c:v>6.9874862399999866</c:v>
                </c:pt>
                <c:pt idx="5032">
                  <c:v>6.9888751199999986</c:v>
                </c:pt>
                <c:pt idx="5033">
                  <c:v>6.9902640000000034</c:v>
                </c:pt>
                <c:pt idx="5034">
                  <c:v>6.9916555200000001</c:v>
                </c:pt>
                <c:pt idx="5035">
                  <c:v>6.9930472799999945</c:v>
                </c:pt>
                <c:pt idx="5036">
                  <c:v>6.9944361599999896</c:v>
                </c:pt>
                <c:pt idx="5037">
                  <c:v>6.9958166399999904</c:v>
                </c:pt>
                <c:pt idx="5038">
                  <c:v>6.9972055200000005</c:v>
                </c:pt>
                <c:pt idx="5039">
                  <c:v>6.9985944000000009</c:v>
                </c:pt>
                <c:pt idx="5040">
                  <c:v>6.9999832799999906</c:v>
                </c:pt>
                <c:pt idx="5041">
                  <c:v>7.0013724000000082</c:v>
                </c:pt>
                <c:pt idx="5042">
                  <c:v>7.0027612800000014</c:v>
                </c:pt>
                <c:pt idx="5043">
                  <c:v>7.0041501599999902</c:v>
                </c:pt>
                <c:pt idx="5044">
                  <c:v>7.0055416799999897</c:v>
                </c:pt>
                <c:pt idx="5045">
                  <c:v>7.0069305599999856</c:v>
                </c:pt>
                <c:pt idx="5046">
                  <c:v>7.0083194399999975</c:v>
                </c:pt>
                <c:pt idx="5047">
                  <c:v>7.0097112000000008</c:v>
                </c:pt>
                <c:pt idx="5048">
                  <c:v>7.0111000799999896</c:v>
                </c:pt>
                <c:pt idx="5049">
                  <c:v>7.0124889599999847</c:v>
                </c:pt>
                <c:pt idx="5050">
                  <c:v>7.0138778399999886</c:v>
                </c:pt>
                <c:pt idx="5051">
                  <c:v>7.0152667199999996</c:v>
                </c:pt>
                <c:pt idx="5052">
                  <c:v>7.0166556</c:v>
                </c:pt>
                <c:pt idx="5053">
                  <c:v>7.0180444800000004</c:v>
                </c:pt>
                <c:pt idx="5054">
                  <c:v>7.0194333600000007</c:v>
                </c:pt>
                <c:pt idx="5055">
                  <c:v>7.0208222399999931</c:v>
                </c:pt>
                <c:pt idx="5056">
                  <c:v>7.0222139999999955</c:v>
                </c:pt>
                <c:pt idx="5057">
                  <c:v>7.0236028800000003</c:v>
                </c:pt>
                <c:pt idx="5058">
                  <c:v>7.0249917599999883</c:v>
                </c:pt>
                <c:pt idx="5059">
                  <c:v>7.0263806399999931</c:v>
                </c:pt>
                <c:pt idx="5060">
                  <c:v>7.0277695199999908</c:v>
                </c:pt>
                <c:pt idx="5061">
                  <c:v>7.0291583999999965</c:v>
                </c:pt>
                <c:pt idx="5062">
                  <c:v>7.0305362399999884</c:v>
                </c:pt>
                <c:pt idx="5063">
                  <c:v>7.0319251200000004</c:v>
                </c:pt>
                <c:pt idx="5064">
                  <c:v>7.0333279199999987</c:v>
                </c:pt>
                <c:pt idx="5065">
                  <c:v>7.0347167999999956</c:v>
                </c:pt>
                <c:pt idx="5066">
                  <c:v>7.0360917599999988</c:v>
                </c:pt>
                <c:pt idx="5067">
                  <c:v>7.0374832799999876</c:v>
                </c:pt>
                <c:pt idx="5068">
                  <c:v>7.0388779199999965</c:v>
                </c:pt>
                <c:pt idx="5069">
                  <c:v>7.0402668000000004</c:v>
                </c:pt>
                <c:pt idx="5070">
                  <c:v>7.0416556799999945</c:v>
                </c:pt>
                <c:pt idx="5071">
                  <c:v>7.0430445599999913</c:v>
                </c:pt>
                <c:pt idx="5072">
                  <c:v>7.0444334400000006</c:v>
                </c:pt>
                <c:pt idx="5073">
                  <c:v>7.045822320000001</c:v>
                </c:pt>
                <c:pt idx="5074">
                  <c:v>7.0472111999999987</c:v>
                </c:pt>
                <c:pt idx="5075">
                  <c:v>7.0486000799999955</c:v>
                </c:pt>
                <c:pt idx="5076">
                  <c:v>7.0499889599999896</c:v>
                </c:pt>
                <c:pt idx="5077">
                  <c:v>7.0513778399999945</c:v>
                </c:pt>
                <c:pt idx="5078">
                  <c:v>7.0527667200000002</c:v>
                </c:pt>
                <c:pt idx="5079">
                  <c:v>7.0541555999999872</c:v>
                </c:pt>
                <c:pt idx="5080">
                  <c:v>7.0555444800000009</c:v>
                </c:pt>
                <c:pt idx="5081">
                  <c:v>7.0569223199999955</c:v>
                </c:pt>
                <c:pt idx="5082">
                  <c:v>7.0583138399999896</c:v>
                </c:pt>
                <c:pt idx="5083">
                  <c:v>7.0597027199999998</c:v>
                </c:pt>
                <c:pt idx="5084">
                  <c:v>7.0610944799999906</c:v>
                </c:pt>
                <c:pt idx="5085">
                  <c:v>7.0624833599999857</c:v>
                </c:pt>
                <c:pt idx="5086">
                  <c:v>7.0638722399999896</c:v>
                </c:pt>
                <c:pt idx="5087">
                  <c:v>7.0652611199999997</c:v>
                </c:pt>
                <c:pt idx="5088">
                  <c:v>7.0666500000000001</c:v>
                </c:pt>
                <c:pt idx="5089">
                  <c:v>7.0680417599999945</c:v>
                </c:pt>
                <c:pt idx="5090">
                  <c:v>7.0694306399999896</c:v>
                </c:pt>
                <c:pt idx="5091">
                  <c:v>7.0708195199999926</c:v>
                </c:pt>
                <c:pt idx="5092">
                  <c:v>7.0722167999999996</c:v>
                </c:pt>
                <c:pt idx="5093">
                  <c:v>7.0735917599999985</c:v>
                </c:pt>
                <c:pt idx="5094">
                  <c:v>7.0749806399999855</c:v>
                </c:pt>
                <c:pt idx="5095">
                  <c:v>7.0763724000000066</c:v>
                </c:pt>
                <c:pt idx="5096">
                  <c:v>7.0777612799999945</c:v>
                </c:pt>
                <c:pt idx="5097">
                  <c:v>7.0791501599999975</c:v>
                </c:pt>
                <c:pt idx="5098">
                  <c:v>7.0805390399999926</c:v>
                </c:pt>
                <c:pt idx="5099">
                  <c:v>7.08192792</c:v>
                </c:pt>
                <c:pt idx="5100">
                  <c:v>7.0833167999999995</c:v>
                </c:pt>
                <c:pt idx="5101">
                  <c:v>7.0847083200000007</c:v>
                </c:pt>
                <c:pt idx="5102">
                  <c:v>7.0860972000000011</c:v>
                </c:pt>
                <c:pt idx="5103">
                  <c:v>7.0874860799999846</c:v>
                </c:pt>
                <c:pt idx="5104">
                  <c:v>7.0888749599999876</c:v>
                </c:pt>
                <c:pt idx="5105">
                  <c:v>7.0902638399999995</c:v>
                </c:pt>
                <c:pt idx="5106">
                  <c:v>7.0916527199999999</c:v>
                </c:pt>
                <c:pt idx="5107">
                  <c:v>7.0930418399999917</c:v>
                </c:pt>
                <c:pt idx="5108">
                  <c:v>7.0944307199999876</c:v>
                </c:pt>
                <c:pt idx="5109">
                  <c:v>7.0958195999999916</c:v>
                </c:pt>
                <c:pt idx="5110">
                  <c:v>7.0972084799999955</c:v>
                </c:pt>
                <c:pt idx="5111">
                  <c:v>7.0985973599999914</c:v>
                </c:pt>
                <c:pt idx="5112">
                  <c:v>7.0999862399999882</c:v>
                </c:pt>
                <c:pt idx="5113">
                  <c:v>7.101375120000001</c:v>
                </c:pt>
                <c:pt idx="5114">
                  <c:v>7.1027639999999987</c:v>
                </c:pt>
                <c:pt idx="5115">
                  <c:v>7.1041528799999822</c:v>
                </c:pt>
                <c:pt idx="5116">
                  <c:v>7.1055417599999915</c:v>
                </c:pt>
                <c:pt idx="5117">
                  <c:v>7.1069306399999865</c:v>
                </c:pt>
                <c:pt idx="5118">
                  <c:v>7.1083195199999913</c:v>
                </c:pt>
                <c:pt idx="5119">
                  <c:v>7.1097084000000024</c:v>
                </c:pt>
                <c:pt idx="5120">
                  <c:v>7.111097280000001</c:v>
                </c:pt>
                <c:pt idx="5121">
                  <c:v>7.1124890399999865</c:v>
                </c:pt>
                <c:pt idx="5122">
                  <c:v>7.1138779199999913</c:v>
                </c:pt>
                <c:pt idx="5123">
                  <c:v>7.1152668000000006</c:v>
                </c:pt>
                <c:pt idx="5124">
                  <c:v>7.1166556800000009</c:v>
                </c:pt>
                <c:pt idx="5125">
                  <c:v>7.1180445599999835</c:v>
                </c:pt>
                <c:pt idx="5126">
                  <c:v>7.1194334399999946</c:v>
                </c:pt>
                <c:pt idx="5127">
                  <c:v>7.1208223199999896</c:v>
                </c:pt>
                <c:pt idx="5128">
                  <c:v>7.1222111999999926</c:v>
                </c:pt>
                <c:pt idx="5129">
                  <c:v>7.1236000800000001</c:v>
                </c:pt>
                <c:pt idx="5130">
                  <c:v>7.1249889599999801</c:v>
                </c:pt>
                <c:pt idx="5131">
                  <c:v>7.1263778399999902</c:v>
                </c:pt>
                <c:pt idx="5132">
                  <c:v>7.1277667199999906</c:v>
                </c:pt>
                <c:pt idx="5133">
                  <c:v>7.1291555999999856</c:v>
                </c:pt>
                <c:pt idx="5134">
                  <c:v>7.1305444799999895</c:v>
                </c:pt>
                <c:pt idx="5135">
                  <c:v>7.1319333599999917</c:v>
                </c:pt>
                <c:pt idx="5136">
                  <c:v>7.1333251199999985</c:v>
                </c:pt>
                <c:pt idx="5137">
                  <c:v>7.1347139999999918</c:v>
                </c:pt>
                <c:pt idx="5138">
                  <c:v>7.1361028799999886</c:v>
                </c:pt>
                <c:pt idx="5139">
                  <c:v>7.1374917599999916</c:v>
                </c:pt>
                <c:pt idx="5140">
                  <c:v>7.1388667199999976</c:v>
                </c:pt>
                <c:pt idx="5141">
                  <c:v>7.140258480000008</c:v>
                </c:pt>
                <c:pt idx="5142">
                  <c:v>7.1416473599999986</c:v>
                </c:pt>
                <c:pt idx="5143">
                  <c:v>7.1430362399999856</c:v>
                </c:pt>
                <c:pt idx="5144">
                  <c:v>7.1444251199999895</c:v>
                </c:pt>
                <c:pt idx="5145">
                  <c:v>7.1458139999999917</c:v>
                </c:pt>
                <c:pt idx="5146">
                  <c:v>7.1472055199999884</c:v>
                </c:pt>
                <c:pt idx="5147">
                  <c:v>7.1485943999999932</c:v>
                </c:pt>
                <c:pt idx="5148">
                  <c:v>7.1499832800000007</c:v>
                </c:pt>
                <c:pt idx="5149">
                  <c:v>7.1513723999999996</c:v>
                </c:pt>
                <c:pt idx="5150">
                  <c:v>7.15276128</c:v>
                </c:pt>
                <c:pt idx="5151">
                  <c:v>7.1541501599999853</c:v>
                </c:pt>
                <c:pt idx="5152">
                  <c:v>7.1555390399999883</c:v>
                </c:pt>
                <c:pt idx="5153">
                  <c:v>7.1569279199999931</c:v>
                </c:pt>
                <c:pt idx="5154">
                  <c:v>7.1583167999999917</c:v>
                </c:pt>
                <c:pt idx="5155">
                  <c:v>7.1597056799999876</c:v>
                </c:pt>
                <c:pt idx="5156">
                  <c:v>7.1610945599999845</c:v>
                </c:pt>
                <c:pt idx="5157">
                  <c:v>7.1624834399999866</c:v>
                </c:pt>
                <c:pt idx="5158">
                  <c:v>7.1638749599999851</c:v>
                </c:pt>
                <c:pt idx="5159">
                  <c:v>7.1652638400000006</c:v>
                </c:pt>
                <c:pt idx="5160">
                  <c:v>7.166652720000001</c:v>
                </c:pt>
                <c:pt idx="5161">
                  <c:v>7.1680418399999866</c:v>
                </c:pt>
                <c:pt idx="5162">
                  <c:v>7.1694307199999914</c:v>
                </c:pt>
                <c:pt idx="5163">
                  <c:v>7.1708196000000006</c:v>
                </c:pt>
                <c:pt idx="5164">
                  <c:v>7.172208480000009</c:v>
                </c:pt>
                <c:pt idx="5165">
                  <c:v>7.1735973599999907</c:v>
                </c:pt>
                <c:pt idx="5166">
                  <c:v>7.1749862399999795</c:v>
                </c:pt>
                <c:pt idx="5167">
                  <c:v>7.1763751199999986</c:v>
                </c:pt>
                <c:pt idx="5168">
                  <c:v>7.1777639999999998</c:v>
                </c:pt>
                <c:pt idx="5169">
                  <c:v>7.1791555199999904</c:v>
                </c:pt>
                <c:pt idx="5170">
                  <c:v>7.1805444000000005</c:v>
                </c:pt>
                <c:pt idx="5171">
                  <c:v>7.1819361599999896</c:v>
                </c:pt>
                <c:pt idx="5172">
                  <c:v>7.1833166399999904</c:v>
                </c:pt>
                <c:pt idx="5173">
                  <c:v>7.1847055199999872</c:v>
                </c:pt>
                <c:pt idx="5174">
                  <c:v>7.1860944000000009</c:v>
                </c:pt>
                <c:pt idx="5175">
                  <c:v>7.1874832799999835</c:v>
                </c:pt>
                <c:pt idx="5176">
                  <c:v>7.1888724000000002</c:v>
                </c:pt>
                <c:pt idx="5177">
                  <c:v>7.1902612800000014</c:v>
                </c:pt>
                <c:pt idx="5178">
                  <c:v>7.1916528000000008</c:v>
                </c:pt>
                <c:pt idx="5179">
                  <c:v>7.1930445599999855</c:v>
                </c:pt>
                <c:pt idx="5180">
                  <c:v>7.1944334399999885</c:v>
                </c:pt>
                <c:pt idx="5181">
                  <c:v>7.1958249599999853</c:v>
                </c:pt>
                <c:pt idx="5182">
                  <c:v>7.1972138399999883</c:v>
                </c:pt>
                <c:pt idx="5183">
                  <c:v>7.1985945599999832</c:v>
                </c:pt>
                <c:pt idx="5184">
                  <c:v>7.1999805599999824</c:v>
                </c:pt>
                <c:pt idx="5185">
                  <c:v>7.2013694400000103</c:v>
                </c:pt>
                <c:pt idx="5186">
                  <c:v>7.20275832</c:v>
                </c:pt>
                <c:pt idx="5187">
                  <c:v>7.2041471999999995</c:v>
                </c:pt>
                <c:pt idx="5188">
                  <c:v>7.2055360800000008</c:v>
                </c:pt>
                <c:pt idx="5189">
                  <c:v>7.2069278399999916</c:v>
                </c:pt>
                <c:pt idx="5190">
                  <c:v>7.20831672</c:v>
                </c:pt>
                <c:pt idx="5191">
                  <c:v>7.2097056000000004</c:v>
                </c:pt>
                <c:pt idx="5192">
                  <c:v>7.2110944800000034</c:v>
                </c:pt>
                <c:pt idx="5193">
                  <c:v>7.2124862399999854</c:v>
                </c:pt>
                <c:pt idx="5194">
                  <c:v>7.2138777599999955</c:v>
                </c:pt>
                <c:pt idx="5195">
                  <c:v>7.2152666400000003</c:v>
                </c:pt>
                <c:pt idx="5196">
                  <c:v>7.2166555200000007</c:v>
                </c:pt>
                <c:pt idx="5197">
                  <c:v>7.218044400000001</c:v>
                </c:pt>
                <c:pt idx="5198">
                  <c:v>7.2194361599999946</c:v>
                </c:pt>
                <c:pt idx="5199">
                  <c:v>7.2208250399999914</c:v>
                </c:pt>
                <c:pt idx="5200">
                  <c:v>7.2222139200000006</c:v>
                </c:pt>
                <c:pt idx="5201">
                  <c:v>7.223602800000001</c:v>
                </c:pt>
                <c:pt idx="5202">
                  <c:v>7.2249916799999836</c:v>
                </c:pt>
                <c:pt idx="5203">
                  <c:v>7.2263805599999866</c:v>
                </c:pt>
                <c:pt idx="5204">
                  <c:v>7.2277583999999955</c:v>
                </c:pt>
                <c:pt idx="5205">
                  <c:v>7.2291472800000003</c:v>
                </c:pt>
                <c:pt idx="5206">
                  <c:v>7.2305361600000007</c:v>
                </c:pt>
                <c:pt idx="5207">
                  <c:v>7.231925040000001</c:v>
                </c:pt>
                <c:pt idx="5208">
                  <c:v>7.2333139199999987</c:v>
                </c:pt>
                <c:pt idx="5209">
                  <c:v>7.2347027999999991</c:v>
                </c:pt>
                <c:pt idx="5210">
                  <c:v>7.2360916799999995</c:v>
                </c:pt>
                <c:pt idx="5211">
                  <c:v>7.2374805599999865</c:v>
                </c:pt>
                <c:pt idx="5212">
                  <c:v>7.2388694400000082</c:v>
                </c:pt>
                <c:pt idx="5213">
                  <c:v>7.2402583200000024</c:v>
                </c:pt>
                <c:pt idx="5214">
                  <c:v>7.2416472000000089</c:v>
                </c:pt>
                <c:pt idx="5215">
                  <c:v>7.2430360799999907</c:v>
                </c:pt>
                <c:pt idx="5216">
                  <c:v>7.2444278399999913</c:v>
                </c:pt>
                <c:pt idx="5217">
                  <c:v>7.2458167200000005</c:v>
                </c:pt>
                <c:pt idx="5218">
                  <c:v>7.2472056000000009</c:v>
                </c:pt>
                <c:pt idx="5219">
                  <c:v>7.2485944799999906</c:v>
                </c:pt>
                <c:pt idx="5220">
                  <c:v>7.2499833599999945</c:v>
                </c:pt>
                <c:pt idx="5221">
                  <c:v>7.2513722399999985</c:v>
                </c:pt>
                <c:pt idx="5222">
                  <c:v>7.2527611199999997</c:v>
                </c:pt>
                <c:pt idx="5223">
                  <c:v>7.2541528799999835</c:v>
                </c:pt>
                <c:pt idx="5224">
                  <c:v>7.2555362399999872</c:v>
                </c:pt>
                <c:pt idx="5225">
                  <c:v>7.2569251200000009</c:v>
                </c:pt>
                <c:pt idx="5226">
                  <c:v>7.2583139999999986</c:v>
                </c:pt>
                <c:pt idx="5227">
                  <c:v>7.2597028799999945</c:v>
                </c:pt>
                <c:pt idx="5228">
                  <c:v>7.2610917599999985</c:v>
                </c:pt>
                <c:pt idx="5229">
                  <c:v>7.2624832799999854</c:v>
                </c:pt>
                <c:pt idx="5230">
                  <c:v>7.2638750399999896</c:v>
                </c:pt>
                <c:pt idx="5231">
                  <c:v>7.2652639199999989</c:v>
                </c:pt>
                <c:pt idx="5232">
                  <c:v>7.2666527999999992</c:v>
                </c:pt>
                <c:pt idx="5233">
                  <c:v>7.2680445599999883</c:v>
                </c:pt>
                <c:pt idx="5234">
                  <c:v>7.2694360800000011</c:v>
                </c:pt>
                <c:pt idx="5235">
                  <c:v>7.2708249599999917</c:v>
                </c:pt>
                <c:pt idx="5236">
                  <c:v>7.2722138399999965</c:v>
                </c:pt>
                <c:pt idx="5237">
                  <c:v>7.2736027200000093</c:v>
                </c:pt>
                <c:pt idx="5238">
                  <c:v>7.2749889599999866</c:v>
                </c:pt>
                <c:pt idx="5239">
                  <c:v>7.2763778400000003</c:v>
                </c:pt>
                <c:pt idx="5240">
                  <c:v>7.2777667200000034</c:v>
                </c:pt>
                <c:pt idx="5241">
                  <c:v>7.2791556000000011</c:v>
                </c:pt>
                <c:pt idx="5242">
                  <c:v>7.2805444799999908</c:v>
                </c:pt>
                <c:pt idx="5243">
                  <c:v>7.2819362399999914</c:v>
                </c:pt>
                <c:pt idx="5244">
                  <c:v>7.2833138399999955</c:v>
                </c:pt>
                <c:pt idx="5245">
                  <c:v>7.2847027200000003</c:v>
                </c:pt>
                <c:pt idx="5246">
                  <c:v>7.2860918399999965</c:v>
                </c:pt>
                <c:pt idx="5247">
                  <c:v>7.2874833599999915</c:v>
                </c:pt>
                <c:pt idx="5248">
                  <c:v>7.288875120000001</c:v>
                </c:pt>
                <c:pt idx="5249">
                  <c:v>7.2902666399999987</c:v>
                </c:pt>
                <c:pt idx="5250">
                  <c:v>7.2916555199999955</c:v>
                </c:pt>
                <c:pt idx="5251">
                  <c:v>7.2930443999999985</c:v>
                </c:pt>
                <c:pt idx="5252">
                  <c:v>7.2944332799999865</c:v>
                </c:pt>
                <c:pt idx="5253">
                  <c:v>7.2958250399999907</c:v>
                </c:pt>
                <c:pt idx="5254">
                  <c:v>7.2972139199999955</c:v>
                </c:pt>
                <c:pt idx="5255">
                  <c:v>7.2986027999999994</c:v>
                </c:pt>
                <c:pt idx="5256">
                  <c:v>7.2999916799999927</c:v>
                </c:pt>
                <c:pt idx="5257">
                  <c:v>7.3013695200000024</c:v>
                </c:pt>
                <c:pt idx="5258">
                  <c:v>7.3027639199999985</c:v>
                </c:pt>
                <c:pt idx="5259">
                  <c:v>7.3041527999999927</c:v>
                </c:pt>
                <c:pt idx="5260">
                  <c:v>7.3055445599999835</c:v>
                </c:pt>
                <c:pt idx="5261">
                  <c:v>7.3069334399999946</c:v>
                </c:pt>
                <c:pt idx="5262">
                  <c:v>7.3083223199999985</c:v>
                </c:pt>
                <c:pt idx="5263">
                  <c:v>7.3097111999999997</c:v>
                </c:pt>
                <c:pt idx="5264">
                  <c:v>7.3111000800000001</c:v>
                </c:pt>
                <c:pt idx="5265">
                  <c:v>7.3124889599999872</c:v>
                </c:pt>
                <c:pt idx="5266">
                  <c:v>7.3138778399999902</c:v>
                </c:pt>
                <c:pt idx="5267">
                  <c:v>7.3152695999999997</c:v>
                </c:pt>
                <c:pt idx="5268">
                  <c:v>7.3166584800000081</c:v>
                </c:pt>
                <c:pt idx="5269">
                  <c:v>7.3180473599999933</c:v>
                </c:pt>
                <c:pt idx="5270">
                  <c:v>7.3194362399999884</c:v>
                </c:pt>
                <c:pt idx="5271">
                  <c:v>7.3208251199999896</c:v>
                </c:pt>
                <c:pt idx="5272">
                  <c:v>7.3222139999999918</c:v>
                </c:pt>
                <c:pt idx="5273">
                  <c:v>7.3236028799999886</c:v>
                </c:pt>
                <c:pt idx="5274">
                  <c:v>7.3249833599999832</c:v>
                </c:pt>
                <c:pt idx="5275">
                  <c:v>7.3263722399999933</c:v>
                </c:pt>
                <c:pt idx="5276">
                  <c:v>7.3277639999999975</c:v>
                </c:pt>
                <c:pt idx="5277">
                  <c:v>7.3291555199999854</c:v>
                </c:pt>
                <c:pt idx="5278">
                  <c:v>7.3305472800000011</c:v>
                </c:pt>
                <c:pt idx="5279">
                  <c:v>7.3319361599999917</c:v>
                </c:pt>
                <c:pt idx="5280">
                  <c:v>7.3333250399999965</c:v>
                </c:pt>
                <c:pt idx="5281">
                  <c:v>7.3347139199999916</c:v>
                </c:pt>
                <c:pt idx="5282">
                  <c:v>7.3361027999999999</c:v>
                </c:pt>
                <c:pt idx="5283">
                  <c:v>7.3374916800000003</c:v>
                </c:pt>
                <c:pt idx="5284">
                  <c:v>7.3388805599999873</c:v>
                </c:pt>
                <c:pt idx="5285">
                  <c:v>7.340269440000009</c:v>
                </c:pt>
                <c:pt idx="5286">
                  <c:v>7.3416472799999966</c:v>
                </c:pt>
                <c:pt idx="5287">
                  <c:v>7.3430361599999916</c:v>
                </c:pt>
                <c:pt idx="5288">
                  <c:v>7.3444279199999931</c:v>
                </c:pt>
                <c:pt idx="5289">
                  <c:v>7.3458167999999917</c:v>
                </c:pt>
                <c:pt idx="5290">
                  <c:v>7.3472028000000007</c:v>
                </c:pt>
                <c:pt idx="5291">
                  <c:v>7.3485916800000011</c:v>
                </c:pt>
                <c:pt idx="5292">
                  <c:v>7.3499805599999846</c:v>
                </c:pt>
                <c:pt idx="5293">
                  <c:v>7.3513694399999991</c:v>
                </c:pt>
                <c:pt idx="5294">
                  <c:v>7.3527612000000007</c:v>
                </c:pt>
                <c:pt idx="5295">
                  <c:v>7.3541500799999859</c:v>
                </c:pt>
                <c:pt idx="5296">
                  <c:v>7.3555389599999836</c:v>
                </c:pt>
                <c:pt idx="5297">
                  <c:v>7.3569278399999867</c:v>
                </c:pt>
                <c:pt idx="5298">
                  <c:v>7.3583167199999915</c:v>
                </c:pt>
                <c:pt idx="5299">
                  <c:v>7.3597055999999945</c:v>
                </c:pt>
                <c:pt idx="5300">
                  <c:v>7.3610944800000002</c:v>
                </c:pt>
                <c:pt idx="5301">
                  <c:v>7.3624862399999795</c:v>
                </c:pt>
                <c:pt idx="5302">
                  <c:v>7.3638722399999903</c:v>
                </c:pt>
                <c:pt idx="5303">
                  <c:v>7.3652611199999987</c:v>
                </c:pt>
                <c:pt idx="5304">
                  <c:v>7.366649999999999</c:v>
                </c:pt>
                <c:pt idx="5305">
                  <c:v>7.3680388799999834</c:v>
                </c:pt>
                <c:pt idx="5306">
                  <c:v>7.3694277599999927</c:v>
                </c:pt>
                <c:pt idx="5307">
                  <c:v>7.3708166399999904</c:v>
                </c:pt>
                <c:pt idx="5308">
                  <c:v>7.3722055200000005</c:v>
                </c:pt>
                <c:pt idx="5309">
                  <c:v>7.3735944000000009</c:v>
                </c:pt>
                <c:pt idx="5310">
                  <c:v>7.3749861599999855</c:v>
                </c:pt>
                <c:pt idx="5311">
                  <c:v>7.3763750400000001</c:v>
                </c:pt>
                <c:pt idx="5312">
                  <c:v>7.3777639200000014</c:v>
                </c:pt>
                <c:pt idx="5313">
                  <c:v>7.3791528000000008</c:v>
                </c:pt>
                <c:pt idx="5314">
                  <c:v>7.3805416799999897</c:v>
                </c:pt>
                <c:pt idx="5315">
                  <c:v>7.3819305599999856</c:v>
                </c:pt>
                <c:pt idx="5316">
                  <c:v>7.3833194399999975</c:v>
                </c:pt>
                <c:pt idx="5317">
                  <c:v>7.3847111999999955</c:v>
                </c:pt>
                <c:pt idx="5318">
                  <c:v>7.3861000799999896</c:v>
                </c:pt>
                <c:pt idx="5319">
                  <c:v>7.3874889599999847</c:v>
                </c:pt>
                <c:pt idx="5320">
                  <c:v>7.3888778399999886</c:v>
                </c:pt>
                <c:pt idx="5321">
                  <c:v>7.3902667199999996</c:v>
                </c:pt>
                <c:pt idx="5322">
                  <c:v>7.3916556</c:v>
                </c:pt>
                <c:pt idx="5323">
                  <c:v>7.3930444800000004</c:v>
                </c:pt>
                <c:pt idx="5324">
                  <c:v>7.3944333599999883</c:v>
                </c:pt>
                <c:pt idx="5325">
                  <c:v>7.3958222399999931</c:v>
                </c:pt>
                <c:pt idx="5326">
                  <c:v>7.3972111199999917</c:v>
                </c:pt>
                <c:pt idx="5327">
                  <c:v>7.3985999999999965</c:v>
                </c:pt>
                <c:pt idx="5328">
                  <c:v>7.3999888799999844</c:v>
                </c:pt>
                <c:pt idx="5329">
                  <c:v>7.4013806400000011</c:v>
                </c:pt>
                <c:pt idx="5330">
                  <c:v>7.4027695199999988</c:v>
                </c:pt>
                <c:pt idx="5331">
                  <c:v>7.4041583999999965</c:v>
                </c:pt>
                <c:pt idx="5332">
                  <c:v>7.4055472799999915</c:v>
                </c:pt>
                <c:pt idx="5333">
                  <c:v>7.4069361599999946</c:v>
                </c:pt>
                <c:pt idx="5334">
                  <c:v>7.4083250400000003</c:v>
                </c:pt>
                <c:pt idx="5335">
                  <c:v>7.4097139200000024</c:v>
                </c:pt>
                <c:pt idx="5336">
                  <c:v>7.411102800000001</c:v>
                </c:pt>
                <c:pt idx="5337">
                  <c:v>7.4124916799999907</c:v>
                </c:pt>
                <c:pt idx="5338">
                  <c:v>7.4138805599999866</c:v>
                </c:pt>
                <c:pt idx="5339">
                  <c:v>7.4152694399999994</c:v>
                </c:pt>
                <c:pt idx="5340">
                  <c:v>7.4166472800000092</c:v>
                </c:pt>
                <c:pt idx="5341">
                  <c:v>7.4180390399999965</c:v>
                </c:pt>
                <c:pt idx="5342">
                  <c:v>7.419425040000001</c:v>
                </c:pt>
                <c:pt idx="5343">
                  <c:v>7.4208139199999907</c:v>
                </c:pt>
                <c:pt idx="5344">
                  <c:v>7.4222056800000002</c:v>
                </c:pt>
                <c:pt idx="5345">
                  <c:v>7.4235945599999873</c:v>
                </c:pt>
                <c:pt idx="5346">
                  <c:v>7.4249860799999858</c:v>
                </c:pt>
                <c:pt idx="5347">
                  <c:v>7.4263749599999906</c:v>
                </c:pt>
                <c:pt idx="5348">
                  <c:v>7.4277638399999955</c:v>
                </c:pt>
                <c:pt idx="5349">
                  <c:v>7.4291527199999985</c:v>
                </c:pt>
                <c:pt idx="5350">
                  <c:v>7.430541840000001</c:v>
                </c:pt>
                <c:pt idx="5351">
                  <c:v>7.4319307199999987</c:v>
                </c:pt>
                <c:pt idx="5352">
                  <c:v>7.433322239999999</c:v>
                </c:pt>
                <c:pt idx="5353">
                  <c:v>7.4347027199999998</c:v>
                </c:pt>
                <c:pt idx="5354">
                  <c:v>7.4360918399999987</c:v>
                </c:pt>
                <c:pt idx="5355">
                  <c:v>7.4374639199999999</c:v>
                </c:pt>
                <c:pt idx="5356">
                  <c:v>7.4388777600000004</c:v>
                </c:pt>
                <c:pt idx="5357">
                  <c:v>7.4402666400000079</c:v>
                </c:pt>
                <c:pt idx="5358">
                  <c:v>7.4416555199999985</c:v>
                </c:pt>
                <c:pt idx="5359">
                  <c:v>7.4430443999999989</c:v>
                </c:pt>
                <c:pt idx="5360">
                  <c:v>7.4444306399999896</c:v>
                </c:pt>
                <c:pt idx="5361">
                  <c:v>7.4458224000000079</c:v>
                </c:pt>
                <c:pt idx="5362">
                  <c:v>7.4472139199999985</c:v>
                </c:pt>
                <c:pt idx="5363">
                  <c:v>7.4485917599999985</c:v>
                </c:pt>
                <c:pt idx="5364">
                  <c:v>7.4499806399999926</c:v>
                </c:pt>
                <c:pt idx="5365">
                  <c:v>7.4513695200000081</c:v>
                </c:pt>
                <c:pt idx="5366">
                  <c:v>7.4527584000000004</c:v>
                </c:pt>
                <c:pt idx="5367">
                  <c:v>7.4541472800000008</c:v>
                </c:pt>
                <c:pt idx="5368">
                  <c:v>7.4555361599999896</c:v>
                </c:pt>
                <c:pt idx="5369">
                  <c:v>7.4569250399999945</c:v>
                </c:pt>
                <c:pt idx="5370">
                  <c:v>7.4583139199999975</c:v>
                </c:pt>
                <c:pt idx="5371">
                  <c:v>7.4597028000000014</c:v>
                </c:pt>
                <c:pt idx="5372">
                  <c:v>7.4610916800000071</c:v>
                </c:pt>
                <c:pt idx="5373">
                  <c:v>7.4624805599999853</c:v>
                </c:pt>
                <c:pt idx="5374">
                  <c:v>7.4638694400000034</c:v>
                </c:pt>
                <c:pt idx="5375">
                  <c:v>7.4652583200000011</c:v>
                </c:pt>
                <c:pt idx="5376">
                  <c:v>7.4666472000000024</c:v>
                </c:pt>
                <c:pt idx="5377">
                  <c:v>7.4680389599999915</c:v>
                </c:pt>
                <c:pt idx="5378">
                  <c:v>7.4694307199999965</c:v>
                </c:pt>
                <c:pt idx="5379">
                  <c:v>7.4708195999999996</c:v>
                </c:pt>
                <c:pt idx="5380">
                  <c:v>7.4722084799999999</c:v>
                </c:pt>
                <c:pt idx="5381">
                  <c:v>7.4735973600000003</c:v>
                </c:pt>
                <c:pt idx="5382">
                  <c:v>7.4749862399999882</c:v>
                </c:pt>
                <c:pt idx="5383">
                  <c:v>7.476375120000009</c:v>
                </c:pt>
                <c:pt idx="5384">
                  <c:v>7.4777640000000014</c:v>
                </c:pt>
                <c:pt idx="5385">
                  <c:v>7.4791528799999965</c:v>
                </c:pt>
                <c:pt idx="5386">
                  <c:v>7.4805417599999995</c:v>
                </c:pt>
                <c:pt idx="5387">
                  <c:v>7.4819332799999945</c:v>
                </c:pt>
                <c:pt idx="5388">
                  <c:v>7.4833224000000094</c:v>
                </c:pt>
                <c:pt idx="5389">
                  <c:v>7.4847112799999866</c:v>
                </c:pt>
                <c:pt idx="5390">
                  <c:v>7.4861001599999986</c:v>
                </c:pt>
                <c:pt idx="5391">
                  <c:v>7.4874890399999945</c:v>
                </c:pt>
                <c:pt idx="5392">
                  <c:v>7.4888805599999904</c:v>
                </c:pt>
                <c:pt idx="5393">
                  <c:v>7.4902694400000112</c:v>
                </c:pt>
                <c:pt idx="5394">
                  <c:v>7.491658320000008</c:v>
                </c:pt>
                <c:pt idx="5395">
                  <c:v>7.4930472000000004</c:v>
                </c:pt>
                <c:pt idx="5396">
                  <c:v>7.4944360799999856</c:v>
                </c:pt>
                <c:pt idx="5397">
                  <c:v>7.4958249599999895</c:v>
                </c:pt>
                <c:pt idx="5398">
                  <c:v>7.4972138399999926</c:v>
                </c:pt>
                <c:pt idx="5399">
                  <c:v>7.498602720000008</c:v>
                </c:pt>
                <c:pt idx="5400">
                  <c:v>7.4999918399999945</c:v>
                </c:pt>
                <c:pt idx="5401">
                  <c:v>7.5013807199999976</c:v>
                </c:pt>
                <c:pt idx="5402">
                  <c:v>7.5027695999999997</c:v>
                </c:pt>
                <c:pt idx="5403">
                  <c:v>7.5041584800000001</c:v>
                </c:pt>
                <c:pt idx="5404">
                  <c:v>7.5055473599999933</c:v>
                </c:pt>
                <c:pt idx="5405">
                  <c:v>7.5069362399999884</c:v>
                </c:pt>
                <c:pt idx="5406">
                  <c:v>7.5083138400000005</c:v>
                </c:pt>
                <c:pt idx="5407">
                  <c:v>7.5097027200000079</c:v>
                </c:pt>
                <c:pt idx="5408">
                  <c:v>7.5110918399999926</c:v>
                </c:pt>
                <c:pt idx="5409">
                  <c:v>7.5124807199999886</c:v>
                </c:pt>
                <c:pt idx="5410">
                  <c:v>7.5138696000000014</c:v>
                </c:pt>
                <c:pt idx="5411">
                  <c:v>7.515258480000008</c:v>
                </c:pt>
                <c:pt idx="5412">
                  <c:v>7.5166473599999986</c:v>
                </c:pt>
                <c:pt idx="5413">
                  <c:v>7.5180388799999847</c:v>
                </c:pt>
                <c:pt idx="5414">
                  <c:v>7.5194277599999975</c:v>
                </c:pt>
                <c:pt idx="5415">
                  <c:v>7.5208166399999854</c:v>
                </c:pt>
                <c:pt idx="5416">
                  <c:v>7.5222055199999884</c:v>
                </c:pt>
                <c:pt idx="5417">
                  <c:v>7.5235943999999932</c:v>
                </c:pt>
                <c:pt idx="5418">
                  <c:v>7.524983279999983</c:v>
                </c:pt>
                <c:pt idx="5419">
                  <c:v>7.5263695199999985</c:v>
                </c:pt>
                <c:pt idx="5420">
                  <c:v>7.5277667999999975</c:v>
                </c:pt>
                <c:pt idx="5421">
                  <c:v>7.5291444000000007</c:v>
                </c:pt>
                <c:pt idx="5422">
                  <c:v>7.5305445599999876</c:v>
                </c:pt>
                <c:pt idx="5423">
                  <c:v>7.5319305599999922</c:v>
                </c:pt>
                <c:pt idx="5424">
                  <c:v>7.5333223199999999</c:v>
                </c:pt>
                <c:pt idx="5425">
                  <c:v>7.5347111999999985</c:v>
                </c:pt>
                <c:pt idx="5426">
                  <c:v>7.5361000800000024</c:v>
                </c:pt>
                <c:pt idx="5427">
                  <c:v>7.5374889599999921</c:v>
                </c:pt>
                <c:pt idx="5428">
                  <c:v>7.5388778399999907</c:v>
                </c:pt>
                <c:pt idx="5429">
                  <c:v>7.5402667199999991</c:v>
                </c:pt>
                <c:pt idx="5430">
                  <c:v>7.5416555999999995</c:v>
                </c:pt>
                <c:pt idx="5431">
                  <c:v>7.5430444799999945</c:v>
                </c:pt>
                <c:pt idx="5432">
                  <c:v>7.5444333599999913</c:v>
                </c:pt>
                <c:pt idx="5433">
                  <c:v>7.5458222400000006</c:v>
                </c:pt>
                <c:pt idx="5434">
                  <c:v>7.5472111200000009</c:v>
                </c:pt>
                <c:pt idx="5435">
                  <c:v>7.5486028799999945</c:v>
                </c:pt>
                <c:pt idx="5436">
                  <c:v>7.5499917600000002</c:v>
                </c:pt>
                <c:pt idx="5437">
                  <c:v>7.5513806400000005</c:v>
                </c:pt>
                <c:pt idx="5438">
                  <c:v>7.5527584799999907</c:v>
                </c:pt>
                <c:pt idx="5439">
                  <c:v>7.5541499999999955</c:v>
                </c:pt>
                <c:pt idx="5440">
                  <c:v>7.5555388799999834</c:v>
                </c:pt>
                <c:pt idx="5441">
                  <c:v>7.5569251199999945</c:v>
                </c:pt>
                <c:pt idx="5442">
                  <c:v>7.5583139999999975</c:v>
                </c:pt>
                <c:pt idx="5443">
                  <c:v>7.5597028800000023</c:v>
                </c:pt>
                <c:pt idx="5444">
                  <c:v>7.5610917600000009</c:v>
                </c:pt>
                <c:pt idx="5445">
                  <c:v>7.5624832799999835</c:v>
                </c:pt>
                <c:pt idx="5446">
                  <c:v>7.5638695199999955</c:v>
                </c:pt>
                <c:pt idx="5447">
                  <c:v>7.5652583999999985</c:v>
                </c:pt>
                <c:pt idx="5448">
                  <c:v>7.5666472799999926</c:v>
                </c:pt>
                <c:pt idx="5449">
                  <c:v>7.5680361599999904</c:v>
                </c:pt>
                <c:pt idx="5450">
                  <c:v>7.5694250400000005</c:v>
                </c:pt>
                <c:pt idx="5451">
                  <c:v>7.5708139200000009</c:v>
                </c:pt>
                <c:pt idx="5452">
                  <c:v>7.5722028000000003</c:v>
                </c:pt>
                <c:pt idx="5453">
                  <c:v>7.5735916799999945</c:v>
                </c:pt>
                <c:pt idx="5454">
                  <c:v>7.5749805599999824</c:v>
                </c:pt>
                <c:pt idx="5455">
                  <c:v>7.5763723200000079</c:v>
                </c:pt>
                <c:pt idx="5456">
                  <c:v>7.5777667199999996</c:v>
                </c:pt>
                <c:pt idx="5457">
                  <c:v>7.5791556</c:v>
                </c:pt>
                <c:pt idx="5458">
                  <c:v>7.5805444800000004</c:v>
                </c:pt>
                <c:pt idx="5459">
                  <c:v>7.5819333600000007</c:v>
                </c:pt>
                <c:pt idx="5460">
                  <c:v>7.5833222400000011</c:v>
                </c:pt>
                <c:pt idx="5461">
                  <c:v>7.5847111199999917</c:v>
                </c:pt>
                <c:pt idx="5462">
                  <c:v>7.5860999999999992</c:v>
                </c:pt>
                <c:pt idx="5463">
                  <c:v>7.5874888799999844</c:v>
                </c:pt>
                <c:pt idx="5464">
                  <c:v>7.5888777599999955</c:v>
                </c:pt>
                <c:pt idx="5465">
                  <c:v>7.5902666400000003</c:v>
                </c:pt>
                <c:pt idx="5466">
                  <c:v>7.5916444799999985</c:v>
                </c:pt>
                <c:pt idx="5467">
                  <c:v>7.5930472799999915</c:v>
                </c:pt>
                <c:pt idx="5468">
                  <c:v>7.5944361599999866</c:v>
                </c:pt>
                <c:pt idx="5469">
                  <c:v>7.5958250399999914</c:v>
                </c:pt>
                <c:pt idx="5470">
                  <c:v>7.5972028800000011</c:v>
                </c:pt>
                <c:pt idx="5471">
                  <c:v>7.5985917599999917</c:v>
                </c:pt>
                <c:pt idx="5472">
                  <c:v>7.5999832799999876</c:v>
                </c:pt>
                <c:pt idx="5473">
                  <c:v>7.6013695199999995</c:v>
                </c:pt>
                <c:pt idx="5474">
                  <c:v>7.6027583999999955</c:v>
                </c:pt>
                <c:pt idx="5475">
                  <c:v>7.6041472799999852</c:v>
                </c:pt>
                <c:pt idx="5476">
                  <c:v>7.6055361599999873</c:v>
                </c:pt>
                <c:pt idx="5477">
                  <c:v>7.6069250399999921</c:v>
                </c:pt>
                <c:pt idx="5478">
                  <c:v>7.6083139199999907</c:v>
                </c:pt>
                <c:pt idx="5479">
                  <c:v>7.6097027999999991</c:v>
                </c:pt>
                <c:pt idx="5480">
                  <c:v>7.6110916799999915</c:v>
                </c:pt>
                <c:pt idx="5481">
                  <c:v>7.6124805599999803</c:v>
                </c:pt>
                <c:pt idx="5482">
                  <c:v>7.6138723199999907</c:v>
                </c:pt>
                <c:pt idx="5483">
                  <c:v>7.6152611999999991</c:v>
                </c:pt>
                <c:pt idx="5484">
                  <c:v>7.6166500799999897</c:v>
                </c:pt>
                <c:pt idx="5485">
                  <c:v>7.6180389599999865</c:v>
                </c:pt>
                <c:pt idx="5486">
                  <c:v>7.6194278399999913</c:v>
                </c:pt>
                <c:pt idx="5487">
                  <c:v>7.6208167199999872</c:v>
                </c:pt>
                <c:pt idx="5488">
                  <c:v>7.6222084799999896</c:v>
                </c:pt>
                <c:pt idx="5489">
                  <c:v>7.6235973599999856</c:v>
                </c:pt>
                <c:pt idx="5490">
                  <c:v>7.624986239999977</c:v>
                </c:pt>
                <c:pt idx="5491">
                  <c:v>7.6263751200000005</c:v>
                </c:pt>
                <c:pt idx="5492">
                  <c:v>7.6277639999999955</c:v>
                </c:pt>
                <c:pt idx="5493">
                  <c:v>7.6291528799999835</c:v>
                </c:pt>
                <c:pt idx="5494">
                  <c:v>7.6305417599999945</c:v>
                </c:pt>
                <c:pt idx="5495">
                  <c:v>7.6319332799999886</c:v>
                </c:pt>
                <c:pt idx="5496">
                  <c:v>7.6333224000000079</c:v>
                </c:pt>
                <c:pt idx="5497">
                  <c:v>7.6347112799999834</c:v>
                </c:pt>
                <c:pt idx="5498">
                  <c:v>7.6361001599999945</c:v>
                </c:pt>
                <c:pt idx="5499">
                  <c:v>7.6374861599999884</c:v>
                </c:pt>
                <c:pt idx="5500">
                  <c:v>7.6388779199999917</c:v>
                </c:pt>
                <c:pt idx="5501">
                  <c:v>7.6402668</c:v>
                </c:pt>
                <c:pt idx="5502">
                  <c:v>7.6416556800000004</c:v>
                </c:pt>
                <c:pt idx="5503">
                  <c:v>7.6430445599999883</c:v>
                </c:pt>
                <c:pt idx="5504">
                  <c:v>7.6444334399999896</c:v>
                </c:pt>
                <c:pt idx="5505">
                  <c:v>7.6458249599999846</c:v>
                </c:pt>
                <c:pt idx="5506">
                  <c:v>7.6472027999999996</c:v>
                </c:pt>
                <c:pt idx="5507">
                  <c:v>7.6485945599999834</c:v>
                </c:pt>
                <c:pt idx="5508">
                  <c:v>7.6499834399999918</c:v>
                </c:pt>
                <c:pt idx="5509">
                  <c:v>7.6513749599999876</c:v>
                </c:pt>
                <c:pt idx="5510">
                  <c:v>7.6527638399999915</c:v>
                </c:pt>
                <c:pt idx="5511">
                  <c:v>7.6541527199999866</c:v>
                </c:pt>
                <c:pt idx="5512">
                  <c:v>7.6555418399999846</c:v>
                </c:pt>
                <c:pt idx="5513">
                  <c:v>7.6569307199999876</c:v>
                </c:pt>
                <c:pt idx="5514">
                  <c:v>7.6583195999999916</c:v>
                </c:pt>
                <c:pt idx="5515">
                  <c:v>7.6597139999999975</c:v>
                </c:pt>
                <c:pt idx="5516">
                  <c:v>7.6610918399999877</c:v>
                </c:pt>
                <c:pt idx="5517">
                  <c:v>7.6624833599999844</c:v>
                </c:pt>
                <c:pt idx="5518">
                  <c:v>7.6638751199999922</c:v>
                </c:pt>
                <c:pt idx="5519">
                  <c:v>7.6652639999999987</c:v>
                </c:pt>
                <c:pt idx="5520">
                  <c:v>7.6666528799999876</c:v>
                </c:pt>
                <c:pt idx="5521">
                  <c:v>7.6680417599999915</c:v>
                </c:pt>
                <c:pt idx="5522">
                  <c:v>7.6694332799999865</c:v>
                </c:pt>
                <c:pt idx="5523">
                  <c:v>7.6708250399999907</c:v>
                </c:pt>
                <c:pt idx="5524">
                  <c:v>7.6722139199999955</c:v>
                </c:pt>
                <c:pt idx="5525">
                  <c:v>7.6736027999999994</c:v>
                </c:pt>
                <c:pt idx="5526">
                  <c:v>7.6749916799999855</c:v>
                </c:pt>
                <c:pt idx="5527">
                  <c:v>7.6763805599999904</c:v>
                </c:pt>
                <c:pt idx="5528">
                  <c:v>7.677758400000001</c:v>
                </c:pt>
                <c:pt idx="5529">
                  <c:v>7.6791472799999907</c:v>
                </c:pt>
                <c:pt idx="5530">
                  <c:v>7.6805361599999866</c:v>
                </c:pt>
                <c:pt idx="5531">
                  <c:v>7.6818861599999906</c:v>
                </c:pt>
                <c:pt idx="5532">
                  <c:v>7.6832860800000011</c:v>
                </c:pt>
                <c:pt idx="5533">
                  <c:v>7.6847138399999855</c:v>
                </c:pt>
                <c:pt idx="5534">
                  <c:v>7.6861027200000001</c:v>
                </c:pt>
                <c:pt idx="5535">
                  <c:v>7.6874918399999856</c:v>
                </c:pt>
                <c:pt idx="5536">
                  <c:v>7.6888807199999896</c:v>
                </c:pt>
                <c:pt idx="5537">
                  <c:v>7.6902695999999997</c:v>
                </c:pt>
                <c:pt idx="5538">
                  <c:v>7.6916584800000081</c:v>
                </c:pt>
                <c:pt idx="5539">
                  <c:v>7.6930473599999933</c:v>
                </c:pt>
                <c:pt idx="5540">
                  <c:v>7.6944362399999813</c:v>
                </c:pt>
                <c:pt idx="5541">
                  <c:v>7.6958111999999934</c:v>
                </c:pt>
                <c:pt idx="5542">
                  <c:v>7.6972027200000008</c:v>
                </c:pt>
                <c:pt idx="5543">
                  <c:v>7.6985918399999855</c:v>
                </c:pt>
                <c:pt idx="5544">
                  <c:v>7.6999807199999886</c:v>
                </c:pt>
                <c:pt idx="5545">
                  <c:v>7.7013696000000111</c:v>
                </c:pt>
                <c:pt idx="5546">
                  <c:v>7.702758480000008</c:v>
                </c:pt>
                <c:pt idx="5547">
                  <c:v>7.7041473599999906</c:v>
                </c:pt>
                <c:pt idx="5548">
                  <c:v>7.7055388799999847</c:v>
                </c:pt>
                <c:pt idx="5549">
                  <c:v>7.7069277599999975</c:v>
                </c:pt>
                <c:pt idx="5550">
                  <c:v>7.7083166399999916</c:v>
                </c:pt>
                <c:pt idx="5551">
                  <c:v>7.70970552</c:v>
                </c:pt>
                <c:pt idx="5552">
                  <c:v>7.7110944000000003</c:v>
                </c:pt>
                <c:pt idx="5553">
                  <c:v>7.7124861599999877</c:v>
                </c:pt>
                <c:pt idx="5554">
                  <c:v>7.7138723999999996</c:v>
                </c:pt>
                <c:pt idx="5555">
                  <c:v>7.7152639199999999</c:v>
                </c:pt>
                <c:pt idx="5556">
                  <c:v>7.7166528000000003</c:v>
                </c:pt>
                <c:pt idx="5557">
                  <c:v>7.7180416800000033</c:v>
                </c:pt>
                <c:pt idx="5558">
                  <c:v>7.7194305599999922</c:v>
                </c:pt>
                <c:pt idx="5559">
                  <c:v>7.7208194399999908</c:v>
                </c:pt>
                <c:pt idx="5560">
                  <c:v>7.7222083199999965</c:v>
                </c:pt>
                <c:pt idx="5561">
                  <c:v>7.7236000800000024</c:v>
                </c:pt>
                <c:pt idx="5562">
                  <c:v>7.7249918399999844</c:v>
                </c:pt>
                <c:pt idx="5563">
                  <c:v>7.7263807199999945</c:v>
                </c:pt>
                <c:pt idx="5564">
                  <c:v>7.7277612000000007</c:v>
                </c:pt>
                <c:pt idx="5565">
                  <c:v>7.729150080000001</c:v>
                </c:pt>
                <c:pt idx="5566">
                  <c:v>7.7305389599999907</c:v>
                </c:pt>
                <c:pt idx="5567">
                  <c:v>7.7319278399999956</c:v>
                </c:pt>
                <c:pt idx="5568">
                  <c:v>7.7333167199999995</c:v>
                </c:pt>
                <c:pt idx="5569">
                  <c:v>7.7347055999999945</c:v>
                </c:pt>
                <c:pt idx="5570">
                  <c:v>7.7360973599999987</c:v>
                </c:pt>
                <c:pt idx="5571">
                  <c:v>7.7374862399999866</c:v>
                </c:pt>
                <c:pt idx="5572">
                  <c:v>7.7388751199999986</c:v>
                </c:pt>
                <c:pt idx="5573">
                  <c:v>7.7402640000000034</c:v>
                </c:pt>
                <c:pt idx="5574">
                  <c:v>7.7416528800000082</c:v>
                </c:pt>
                <c:pt idx="5575">
                  <c:v>7.7430417600000014</c:v>
                </c:pt>
                <c:pt idx="5576">
                  <c:v>7.7444332800000009</c:v>
                </c:pt>
                <c:pt idx="5577">
                  <c:v>7.7458223999999998</c:v>
                </c:pt>
                <c:pt idx="5578">
                  <c:v>7.7472112800000001</c:v>
                </c:pt>
                <c:pt idx="5579">
                  <c:v>7.7486028000000013</c:v>
                </c:pt>
                <c:pt idx="5580">
                  <c:v>7.7499890400000009</c:v>
                </c:pt>
                <c:pt idx="5581">
                  <c:v>7.7513779199999986</c:v>
                </c:pt>
                <c:pt idx="5582">
                  <c:v>7.752766799999999</c:v>
                </c:pt>
                <c:pt idx="5583">
                  <c:v>7.7541556799999825</c:v>
                </c:pt>
                <c:pt idx="5584">
                  <c:v>7.7555445599999855</c:v>
                </c:pt>
                <c:pt idx="5585">
                  <c:v>7.7569334400000001</c:v>
                </c:pt>
                <c:pt idx="5586">
                  <c:v>7.7583249599999933</c:v>
                </c:pt>
                <c:pt idx="5587">
                  <c:v>7.7597112000000008</c:v>
                </c:pt>
                <c:pt idx="5588">
                  <c:v>7.7611000799999896</c:v>
                </c:pt>
                <c:pt idx="5589">
                  <c:v>7.7624805599999824</c:v>
                </c:pt>
                <c:pt idx="5590">
                  <c:v>7.7638694399999997</c:v>
                </c:pt>
                <c:pt idx="5591">
                  <c:v>7.76525832</c:v>
                </c:pt>
                <c:pt idx="5592">
                  <c:v>7.7666472000000004</c:v>
                </c:pt>
                <c:pt idx="5593">
                  <c:v>7.7680389599999886</c:v>
                </c:pt>
                <c:pt idx="5594">
                  <c:v>7.7694278399999916</c:v>
                </c:pt>
                <c:pt idx="5595">
                  <c:v>7.77081672</c:v>
                </c:pt>
                <c:pt idx="5596">
                  <c:v>7.7722056000000004</c:v>
                </c:pt>
                <c:pt idx="5597">
                  <c:v>7.7735944800000034</c:v>
                </c:pt>
                <c:pt idx="5598">
                  <c:v>7.7749833599999931</c:v>
                </c:pt>
                <c:pt idx="5599">
                  <c:v>7.7763696000000095</c:v>
                </c:pt>
                <c:pt idx="5600">
                  <c:v>7.7777611199999992</c:v>
                </c:pt>
                <c:pt idx="5601">
                  <c:v>7.7791528800000034</c:v>
                </c:pt>
                <c:pt idx="5602">
                  <c:v>7.7805417600000011</c:v>
                </c:pt>
                <c:pt idx="5603">
                  <c:v>7.7819306399999917</c:v>
                </c:pt>
                <c:pt idx="5604">
                  <c:v>7.7833195199999965</c:v>
                </c:pt>
                <c:pt idx="5605">
                  <c:v>7.7847083999999995</c:v>
                </c:pt>
                <c:pt idx="5606">
                  <c:v>7.7860972799999955</c:v>
                </c:pt>
                <c:pt idx="5607">
                  <c:v>7.7874777600000007</c:v>
                </c:pt>
                <c:pt idx="5608">
                  <c:v>7.7888805599999866</c:v>
                </c:pt>
                <c:pt idx="5609">
                  <c:v>7.7902583999999999</c:v>
                </c:pt>
                <c:pt idx="5610">
                  <c:v>7.7916472800000092</c:v>
                </c:pt>
                <c:pt idx="5611">
                  <c:v>7.7930361600000007</c:v>
                </c:pt>
                <c:pt idx="5612">
                  <c:v>7.7944250399999921</c:v>
                </c:pt>
                <c:pt idx="5613">
                  <c:v>7.7958139199999907</c:v>
                </c:pt>
                <c:pt idx="5614">
                  <c:v>7.7972027999999991</c:v>
                </c:pt>
                <c:pt idx="5615">
                  <c:v>7.7985945599999873</c:v>
                </c:pt>
                <c:pt idx="5616">
                  <c:v>7.799983440000001</c:v>
                </c:pt>
                <c:pt idx="5617">
                  <c:v>7.8013749599999906</c:v>
                </c:pt>
                <c:pt idx="5618">
                  <c:v>7.8027667200000002</c:v>
                </c:pt>
                <c:pt idx="5619">
                  <c:v>7.8041361599999837</c:v>
                </c:pt>
                <c:pt idx="5620">
                  <c:v>7.8055360799999836</c:v>
                </c:pt>
                <c:pt idx="5621">
                  <c:v>7.8069249599999866</c:v>
                </c:pt>
                <c:pt idx="5622">
                  <c:v>7.8083138399999896</c:v>
                </c:pt>
                <c:pt idx="5623">
                  <c:v>7.8097027199999998</c:v>
                </c:pt>
                <c:pt idx="5624">
                  <c:v>7.8110918399999907</c:v>
                </c:pt>
                <c:pt idx="5625">
                  <c:v>7.8124807199999866</c:v>
                </c:pt>
                <c:pt idx="5626">
                  <c:v>7.8138695999999985</c:v>
                </c:pt>
                <c:pt idx="5627">
                  <c:v>7.8152584799999945</c:v>
                </c:pt>
                <c:pt idx="5628">
                  <c:v>7.8166500000000001</c:v>
                </c:pt>
                <c:pt idx="5629">
                  <c:v>7.8180388800000005</c:v>
                </c:pt>
                <c:pt idx="5630">
                  <c:v>7.8194306399999896</c:v>
                </c:pt>
                <c:pt idx="5631">
                  <c:v>7.8208195199999855</c:v>
                </c:pt>
                <c:pt idx="5632">
                  <c:v>7.8222112799999834</c:v>
                </c:pt>
                <c:pt idx="5633">
                  <c:v>7.8235972799999862</c:v>
                </c:pt>
                <c:pt idx="5634">
                  <c:v>7.8249861599999813</c:v>
                </c:pt>
                <c:pt idx="5635">
                  <c:v>7.8263750399999896</c:v>
                </c:pt>
                <c:pt idx="5636">
                  <c:v>7.8277639199999918</c:v>
                </c:pt>
                <c:pt idx="5637">
                  <c:v>7.8291527999999975</c:v>
                </c:pt>
                <c:pt idx="5638">
                  <c:v>7.8305416799999916</c:v>
                </c:pt>
                <c:pt idx="5639">
                  <c:v>7.8319305599999884</c:v>
                </c:pt>
                <c:pt idx="5640">
                  <c:v>7.8333223199999988</c:v>
                </c:pt>
                <c:pt idx="5641">
                  <c:v>7.8347111999999965</c:v>
                </c:pt>
                <c:pt idx="5642">
                  <c:v>7.8361000799999916</c:v>
                </c:pt>
                <c:pt idx="5643">
                  <c:v>7.8374889599999866</c:v>
                </c:pt>
                <c:pt idx="5644">
                  <c:v>7.8388778399999914</c:v>
                </c:pt>
                <c:pt idx="5645">
                  <c:v>7.8402667200000034</c:v>
                </c:pt>
                <c:pt idx="5646">
                  <c:v>7.8416472000000024</c:v>
                </c:pt>
                <c:pt idx="5647">
                  <c:v>7.8430360799999876</c:v>
                </c:pt>
                <c:pt idx="5648">
                  <c:v>7.8444278399999883</c:v>
                </c:pt>
                <c:pt idx="5649">
                  <c:v>7.8458167199999931</c:v>
                </c:pt>
                <c:pt idx="5650">
                  <c:v>7.8472055999999917</c:v>
                </c:pt>
                <c:pt idx="5651">
                  <c:v>7.8485973599999914</c:v>
                </c:pt>
                <c:pt idx="5652">
                  <c:v>7.8499833599999915</c:v>
                </c:pt>
                <c:pt idx="5653">
                  <c:v>7.8513722399999955</c:v>
                </c:pt>
                <c:pt idx="5654">
                  <c:v>7.8527639999999987</c:v>
                </c:pt>
                <c:pt idx="5655">
                  <c:v>7.8541528799999822</c:v>
                </c:pt>
                <c:pt idx="5656">
                  <c:v>7.8555417599999915</c:v>
                </c:pt>
                <c:pt idx="5657">
                  <c:v>7.8569306399999865</c:v>
                </c:pt>
                <c:pt idx="5658">
                  <c:v>7.8583223999999987</c:v>
                </c:pt>
                <c:pt idx="5659">
                  <c:v>7.8597112799999866</c:v>
                </c:pt>
                <c:pt idx="5660">
                  <c:v>7.8611001599999906</c:v>
                </c:pt>
                <c:pt idx="5661">
                  <c:v>7.8624890399999865</c:v>
                </c:pt>
                <c:pt idx="5662">
                  <c:v>7.8638779199999913</c:v>
                </c:pt>
                <c:pt idx="5663">
                  <c:v>7.8652694400000014</c:v>
                </c:pt>
                <c:pt idx="5664">
                  <c:v>7.8666583200000009</c:v>
                </c:pt>
                <c:pt idx="5665">
                  <c:v>7.8680332800000006</c:v>
                </c:pt>
                <c:pt idx="5666">
                  <c:v>7.8694223999999995</c:v>
                </c:pt>
                <c:pt idx="5667">
                  <c:v>7.8708249599999895</c:v>
                </c:pt>
                <c:pt idx="5668">
                  <c:v>7.8722001600000002</c:v>
                </c:pt>
                <c:pt idx="5669">
                  <c:v>7.8735890400000006</c:v>
                </c:pt>
                <c:pt idx="5670">
                  <c:v>7.874980559999984</c:v>
                </c:pt>
                <c:pt idx="5671">
                  <c:v>7.8763694400000066</c:v>
                </c:pt>
                <c:pt idx="5672">
                  <c:v>7.8777583199999945</c:v>
                </c:pt>
                <c:pt idx="5673">
                  <c:v>7.8791471999999994</c:v>
                </c:pt>
                <c:pt idx="5674">
                  <c:v>7.8805389599999902</c:v>
                </c:pt>
                <c:pt idx="5675">
                  <c:v>7.8819278399999906</c:v>
                </c:pt>
                <c:pt idx="5676">
                  <c:v>7.8833167199999945</c:v>
                </c:pt>
                <c:pt idx="5677">
                  <c:v>7.8847055999999895</c:v>
                </c:pt>
                <c:pt idx="5678">
                  <c:v>7.8860973600000008</c:v>
                </c:pt>
                <c:pt idx="5679">
                  <c:v>7.8874862399999834</c:v>
                </c:pt>
                <c:pt idx="5680">
                  <c:v>7.8888777599999917</c:v>
                </c:pt>
                <c:pt idx="5681">
                  <c:v>7.8902666399999966</c:v>
                </c:pt>
                <c:pt idx="5682">
                  <c:v>7.8916555199999916</c:v>
                </c:pt>
                <c:pt idx="5683">
                  <c:v>7.8930472800000011</c:v>
                </c:pt>
                <c:pt idx="5684">
                  <c:v>7.8944361599999846</c:v>
                </c:pt>
                <c:pt idx="5685">
                  <c:v>7.8958195199999883</c:v>
                </c:pt>
                <c:pt idx="5686">
                  <c:v>7.8972112799999854</c:v>
                </c:pt>
                <c:pt idx="5687">
                  <c:v>7.8986027999999999</c:v>
                </c:pt>
                <c:pt idx="5688">
                  <c:v>7.8999916800000003</c:v>
                </c:pt>
                <c:pt idx="5689">
                  <c:v>7.9013805600000007</c:v>
                </c:pt>
                <c:pt idx="5690">
                  <c:v>7.902769440000009</c:v>
                </c:pt>
                <c:pt idx="5691">
                  <c:v>7.9041583199999907</c:v>
                </c:pt>
                <c:pt idx="5692">
                  <c:v>7.9055471999999991</c:v>
                </c:pt>
                <c:pt idx="5693">
                  <c:v>7.9069279200000011</c:v>
                </c:pt>
                <c:pt idx="5694">
                  <c:v>7.9083167999999988</c:v>
                </c:pt>
                <c:pt idx="5695">
                  <c:v>7.9097056799999965</c:v>
                </c:pt>
                <c:pt idx="5696">
                  <c:v>7.9110945599999916</c:v>
                </c:pt>
                <c:pt idx="5697">
                  <c:v>7.9124834399999955</c:v>
                </c:pt>
                <c:pt idx="5698">
                  <c:v>7.9138723200000003</c:v>
                </c:pt>
                <c:pt idx="5699">
                  <c:v>7.9152638400000024</c:v>
                </c:pt>
                <c:pt idx="5700">
                  <c:v>7.916652720000009</c:v>
                </c:pt>
                <c:pt idx="5701">
                  <c:v>7.9180418399999946</c:v>
                </c:pt>
                <c:pt idx="5702">
                  <c:v>7.9194307200000003</c:v>
                </c:pt>
                <c:pt idx="5703">
                  <c:v>7.9208196000000006</c:v>
                </c:pt>
                <c:pt idx="5704">
                  <c:v>7.922208480000009</c:v>
                </c:pt>
                <c:pt idx="5705">
                  <c:v>7.9235973599999907</c:v>
                </c:pt>
                <c:pt idx="5706">
                  <c:v>7.9249888799999786</c:v>
                </c:pt>
                <c:pt idx="5707">
                  <c:v>7.9263777599999985</c:v>
                </c:pt>
                <c:pt idx="5708">
                  <c:v>7.9277666399999926</c:v>
                </c:pt>
                <c:pt idx="5709">
                  <c:v>7.9291555199999904</c:v>
                </c:pt>
                <c:pt idx="5710">
                  <c:v>7.930533360000001</c:v>
                </c:pt>
                <c:pt idx="5711">
                  <c:v>7.9319222399999987</c:v>
                </c:pt>
                <c:pt idx="5712">
                  <c:v>7.9333140000000002</c:v>
                </c:pt>
                <c:pt idx="5713">
                  <c:v>7.9347028800000023</c:v>
                </c:pt>
                <c:pt idx="5714">
                  <c:v>7.9360917600000089</c:v>
                </c:pt>
                <c:pt idx="5715">
                  <c:v>7.9374806399999907</c:v>
                </c:pt>
                <c:pt idx="5716">
                  <c:v>7.938869519999999</c:v>
                </c:pt>
                <c:pt idx="5717">
                  <c:v>7.9402583999999994</c:v>
                </c:pt>
                <c:pt idx="5718">
                  <c:v>7.9416472799999998</c:v>
                </c:pt>
                <c:pt idx="5719">
                  <c:v>7.9430390399999986</c:v>
                </c:pt>
                <c:pt idx="5720">
                  <c:v>7.9444334400000001</c:v>
                </c:pt>
                <c:pt idx="5721">
                  <c:v>7.9458223200000004</c:v>
                </c:pt>
                <c:pt idx="5722">
                  <c:v>7.9472112000000008</c:v>
                </c:pt>
                <c:pt idx="5723">
                  <c:v>7.9486000799999985</c:v>
                </c:pt>
                <c:pt idx="5724">
                  <c:v>7.9499889599999918</c:v>
                </c:pt>
                <c:pt idx="5725">
                  <c:v>7.9513778399999975</c:v>
                </c:pt>
                <c:pt idx="5726">
                  <c:v>7.9527667199999996</c:v>
                </c:pt>
                <c:pt idx="5727">
                  <c:v>7.9541555999999884</c:v>
                </c:pt>
                <c:pt idx="5728">
                  <c:v>7.9555444800000004</c:v>
                </c:pt>
                <c:pt idx="5729">
                  <c:v>7.9569333600000007</c:v>
                </c:pt>
                <c:pt idx="5730">
                  <c:v>7.9583222400000011</c:v>
                </c:pt>
                <c:pt idx="5731">
                  <c:v>7.9597111199999988</c:v>
                </c:pt>
                <c:pt idx="5732">
                  <c:v>7.9610999999999992</c:v>
                </c:pt>
                <c:pt idx="5733">
                  <c:v>7.9624612799999896</c:v>
                </c:pt>
                <c:pt idx="5734">
                  <c:v>7.9638722399999917</c:v>
                </c:pt>
                <c:pt idx="5735">
                  <c:v>7.9652611199999992</c:v>
                </c:pt>
                <c:pt idx="5736">
                  <c:v>7.9666500000000013</c:v>
                </c:pt>
                <c:pt idx="5737">
                  <c:v>7.9680388799999866</c:v>
                </c:pt>
                <c:pt idx="5738">
                  <c:v>7.9694277600000003</c:v>
                </c:pt>
                <c:pt idx="5739">
                  <c:v>7.9708195199999965</c:v>
                </c:pt>
                <c:pt idx="5740">
                  <c:v>7.9722084000000093</c:v>
                </c:pt>
                <c:pt idx="5741">
                  <c:v>7.9735972799999955</c:v>
                </c:pt>
                <c:pt idx="5742">
                  <c:v>7.9749861599999914</c:v>
                </c:pt>
                <c:pt idx="5743">
                  <c:v>7.9763666400000091</c:v>
                </c:pt>
                <c:pt idx="5744">
                  <c:v>7.9777583999999999</c:v>
                </c:pt>
                <c:pt idx="5745">
                  <c:v>7.9791472800000092</c:v>
                </c:pt>
                <c:pt idx="5746">
                  <c:v>7.9805390399999965</c:v>
                </c:pt>
                <c:pt idx="5747">
                  <c:v>7.9819305599999915</c:v>
                </c:pt>
                <c:pt idx="5748">
                  <c:v>7.9833194399999998</c:v>
                </c:pt>
                <c:pt idx="5749">
                  <c:v>7.9847083200000002</c:v>
                </c:pt>
                <c:pt idx="5750">
                  <c:v>7.9861000799999955</c:v>
                </c:pt>
                <c:pt idx="5751">
                  <c:v>7.987483440000001</c:v>
                </c:pt>
                <c:pt idx="5752">
                  <c:v>7.9888723199999987</c:v>
                </c:pt>
                <c:pt idx="5753">
                  <c:v>7.9902612000000062</c:v>
                </c:pt>
                <c:pt idx="5754">
                  <c:v>7.9916500799999985</c:v>
                </c:pt>
                <c:pt idx="5755">
                  <c:v>7.993041840000001</c:v>
                </c:pt>
                <c:pt idx="5756">
                  <c:v>7.9944307199999907</c:v>
                </c:pt>
                <c:pt idx="5757">
                  <c:v>7.9958222399999945</c:v>
                </c:pt>
                <c:pt idx="5758">
                  <c:v>7.9972111199999985</c:v>
                </c:pt>
                <c:pt idx="5759">
                  <c:v>7.9985999999999997</c:v>
                </c:pt>
                <c:pt idx="5760">
                  <c:v>7.9999862399999904</c:v>
                </c:pt>
                <c:pt idx="5761">
                  <c:v>8.0013777599999969</c:v>
                </c:pt>
                <c:pt idx="5762">
                  <c:v>8.0027666400000008</c:v>
                </c:pt>
                <c:pt idx="5763">
                  <c:v>8.0041555200000012</c:v>
                </c:pt>
                <c:pt idx="5764">
                  <c:v>8.0055444000000158</c:v>
                </c:pt>
                <c:pt idx="5765">
                  <c:v>8.0069332800000037</c:v>
                </c:pt>
                <c:pt idx="5766">
                  <c:v>8.008311119999993</c:v>
                </c:pt>
                <c:pt idx="5767">
                  <c:v>8.0097028800000025</c:v>
                </c:pt>
                <c:pt idx="5768">
                  <c:v>8.0110917599999993</c:v>
                </c:pt>
                <c:pt idx="5769">
                  <c:v>8.0124806400000068</c:v>
                </c:pt>
                <c:pt idx="5770">
                  <c:v>8.0138723999999986</c:v>
                </c:pt>
                <c:pt idx="5771">
                  <c:v>8.0152639200000007</c:v>
                </c:pt>
                <c:pt idx="5772">
                  <c:v>8.0166528000000028</c:v>
                </c:pt>
                <c:pt idx="5773">
                  <c:v>8.0180416799999996</c:v>
                </c:pt>
                <c:pt idx="5774">
                  <c:v>8.019433440000002</c:v>
                </c:pt>
                <c:pt idx="5775">
                  <c:v>8.0208223199999988</c:v>
                </c:pt>
                <c:pt idx="5776">
                  <c:v>8.0222111999999992</c:v>
                </c:pt>
                <c:pt idx="5777">
                  <c:v>8.0236000800000014</c:v>
                </c:pt>
                <c:pt idx="5778">
                  <c:v>8.0249889599999999</c:v>
                </c:pt>
                <c:pt idx="5779">
                  <c:v>8.0263778400000003</c:v>
                </c:pt>
                <c:pt idx="5780">
                  <c:v>8.0277696000000009</c:v>
                </c:pt>
                <c:pt idx="5781">
                  <c:v>8.0291445600000042</c:v>
                </c:pt>
                <c:pt idx="5782">
                  <c:v>8.0305360800000027</c:v>
                </c:pt>
                <c:pt idx="5783">
                  <c:v>8.0319249599999996</c:v>
                </c:pt>
                <c:pt idx="5784">
                  <c:v>8.0333138399999999</c:v>
                </c:pt>
                <c:pt idx="5785">
                  <c:v>8.0347027200000003</c:v>
                </c:pt>
                <c:pt idx="5786">
                  <c:v>8.036091840000001</c:v>
                </c:pt>
                <c:pt idx="5787">
                  <c:v>8.0374807200000014</c:v>
                </c:pt>
                <c:pt idx="5788">
                  <c:v>8.0388695999999999</c:v>
                </c:pt>
                <c:pt idx="5789">
                  <c:v>8.0402611199999949</c:v>
                </c:pt>
                <c:pt idx="5790">
                  <c:v>8.0416528800000009</c:v>
                </c:pt>
                <c:pt idx="5791">
                  <c:v>8.0430417599999995</c:v>
                </c:pt>
                <c:pt idx="5792">
                  <c:v>8.0444306400000034</c:v>
                </c:pt>
                <c:pt idx="5793">
                  <c:v>8.0458195200000002</c:v>
                </c:pt>
                <c:pt idx="5794">
                  <c:v>8.047208399999997</c:v>
                </c:pt>
                <c:pt idx="5795">
                  <c:v>8.048597280000001</c:v>
                </c:pt>
                <c:pt idx="5796">
                  <c:v>8.0499861600000013</c:v>
                </c:pt>
                <c:pt idx="5797">
                  <c:v>8.0513750399999999</c:v>
                </c:pt>
                <c:pt idx="5798">
                  <c:v>8.0527555200000158</c:v>
                </c:pt>
                <c:pt idx="5799">
                  <c:v>8.0541501600000007</c:v>
                </c:pt>
                <c:pt idx="5800">
                  <c:v>8.055539040000026</c:v>
                </c:pt>
                <c:pt idx="5801">
                  <c:v>8.0569279200000015</c:v>
                </c:pt>
                <c:pt idx="5802">
                  <c:v>8.0583168000000001</c:v>
                </c:pt>
                <c:pt idx="5803">
                  <c:v>8.0597056800000022</c:v>
                </c:pt>
                <c:pt idx="5804">
                  <c:v>8.0610945600000026</c:v>
                </c:pt>
                <c:pt idx="5805">
                  <c:v>8.062486080000026</c:v>
                </c:pt>
                <c:pt idx="5806">
                  <c:v>8.06387784</c:v>
                </c:pt>
                <c:pt idx="5807">
                  <c:v>8.0652667200000021</c:v>
                </c:pt>
                <c:pt idx="5808">
                  <c:v>8.0666556000000043</c:v>
                </c:pt>
                <c:pt idx="5809">
                  <c:v>8.0680418400000011</c:v>
                </c:pt>
                <c:pt idx="5810">
                  <c:v>8.0694307200000068</c:v>
                </c:pt>
                <c:pt idx="5811">
                  <c:v>8.0708196000000001</c:v>
                </c:pt>
                <c:pt idx="5812">
                  <c:v>8.0722084800000005</c:v>
                </c:pt>
                <c:pt idx="5813">
                  <c:v>8.0735973600000008</c:v>
                </c:pt>
                <c:pt idx="5814">
                  <c:v>8.0749862400000048</c:v>
                </c:pt>
                <c:pt idx="5815">
                  <c:v>8.0763751199999998</c:v>
                </c:pt>
                <c:pt idx="5816">
                  <c:v>8.0777640000000002</c:v>
                </c:pt>
                <c:pt idx="5817">
                  <c:v>8.0791473600000021</c:v>
                </c:pt>
                <c:pt idx="5818">
                  <c:v>8.0805362400000238</c:v>
                </c:pt>
                <c:pt idx="5819">
                  <c:v>8.0819277599999992</c:v>
                </c:pt>
                <c:pt idx="5820">
                  <c:v>8.0833166400000014</c:v>
                </c:pt>
                <c:pt idx="5821">
                  <c:v>8.0847084000000002</c:v>
                </c:pt>
                <c:pt idx="5822">
                  <c:v>8.0860972800000024</c:v>
                </c:pt>
                <c:pt idx="5823">
                  <c:v>8.0874861600000028</c:v>
                </c:pt>
                <c:pt idx="5824">
                  <c:v>8.0888779199999998</c:v>
                </c:pt>
                <c:pt idx="5825">
                  <c:v>8.0902694400000001</c:v>
                </c:pt>
                <c:pt idx="5826">
                  <c:v>8.0916472800000001</c:v>
                </c:pt>
                <c:pt idx="5827">
                  <c:v>8.0930416800000025</c:v>
                </c:pt>
                <c:pt idx="5828">
                  <c:v>8.0944305600000028</c:v>
                </c:pt>
                <c:pt idx="5829">
                  <c:v>8.0958194400000014</c:v>
                </c:pt>
                <c:pt idx="5830">
                  <c:v>8.0972111999999985</c:v>
                </c:pt>
                <c:pt idx="5831">
                  <c:v>8.0986000800000024</c:v>
                </c:pt>
                <c:pt idx="5832">
                  <c:v>8.0999918400000013</c:v>
                </c:pt>
                <c:pt idx="5833">
                  <c:v>8.1013778399999978</c:v>
                </c:pt>
                <c:pt idx="5834">
                  <c:v>8.1027667200000018</c:v>
                </c:pt>
                <c:pt idx="5835">
                  <c:v>8.1041555999999986</c:v>
                </c:pt>
                <c:pt idx="5836">
                  <c:v>8.1055334400000003</c:v>
                </c:pt>
                <c:pt idx="5837">
                  <c:v>8.1069223200000025</c:v>
                </c:pt>
                <c:pt idx="5838">
                  <c:v>8.108308319999999</c:v>
                </c:pt>
                <c:pt idx="5839">
                  <c:v>8.1097000800000014</c:v>
                </c:pt>
                <c:pt idx="5840">
                  <c:v>8.1110860800000015</c:v>
                </c:pt>
                <c:pt idx="5841">
                  <c:v>8.1124888800000026</c:v>
                </c:pt>
                <c:pt idx="5842">
                  <c:v>8.1138777599999994</c:v>
                </c:pt>
                <c:pt idx="5843">
                  <c:v>8.1152666400000015</c:v>
                </c:pt>
                <c:pt idx="5844">
                  <c:v>8.1166418400000016</c:v>
                </c:pt>
                <c:pt idx="5845">
                  <c:v>8.1180444000000005</c:v>
                </c:pt>
                <c:pt idx="5846">
                  <c:v>8.1194222400000022</c:v>
                </c:pt>
                <c:pt idx="5847">
                  <c:v>8.1208111199999991</c:v>
                </c:pt>
                <c:pt idx="5848">
                  <c:v>8.1222000000000012</c:v>
                </c:pt>
                <c:pt idx="5849">
                  <c:v>8.1235888800000016</c:v>
                </c:pt>
                <c:pt idx="5850">
                  <c:v>8.1249777599999931</c:v>
                </c:pt>
                <c:pt idx="5851">
                  <c:v>8.1263666400000005</c:v>
                </c:pt>
                <c:pt idx="5852">
                  <c:v>8.1277555200000009</c:v>
                </c:pt>
                <c:pt idx="5853">
                  <c:v>8.1291501599999982</c:v>
                </c:pt>
                <c:pt idx="5854">
                  <c:v>8.1305416799999985</c:v>
                </c:pt>
                <c:pt idx="5855">
                  <c:v>8.1319334399999992</c:v>
                </c:pt>
                <c:pt idx="5856">
                  <c:v>8.1333223199999996</c:v>
                </c:pt>
                <c:pt idx="5857">
                  <c:v>8.1347111999999999</c:v>
                </c:pt>
                <c:pt idx="5858">
                  <c:v>8.1360890400000017</c:v>
                </c:pt>
                <c:pt idx="5859">
                  <c:v>8.1374779199999985</c:v>
                </c:pt>
                <c:pt idx="5860">
                  <c:v>8.1388667999999988</c:v>
                </c:pt>
                <c:pt idx="5861">
                  <c:v>8.1402556799999992</c:v>
                </c:pt>
                <c:pt idx="5862">
                  <c:v>8.1416584799999985</c:v>
                </c:pt>
                <c:pt idx="5863">
                  <c:v>8.14303344</c:v>
                </c:pt>
                <c:pt idx="5864">
                  <c:v>8.1444223199999985</c:v>
                </c:pt>
                <c:pt idx="5865">
                  <c:v>8.1458111999999989</c:v>
                </c:pt>
                <c:pt idx="5866">
                  <c:v>8.1472000799999993</c:v>
                </c:pt>
                <c:pt idx="5867">
                  <c:v>8.1485918400000017</c:v>
                </c:pt>
                <c:pt idx="5868">
                  <c:v>8.1499807199999985</c:v>
                </c:pt>
                <c:pt idx="5869">
                  <c:v>8.1513696000000007</c:v>
                </c:pt>
                <c:pt idx="5870">
                  <c:v>8.152758480000001</c:v>
                </c:pt>
                <c:pt idx="5871">
                  <c:v>8.1541473600000014</c:v>
                </c:pt>
                <c:pt idx="5872">
                  <c:v>8.1555362400000284</c:v>
                </c:pt>
                <c:pt idx="5873">
                  <c:v>8.1569251200000004</c:v>
                </c:pt>
                <c:pt idx="5874">
                  <c:v>8.158313999999999</c:v>
                </c:pt>
                <c:pt idx="5875">
                  <c:v>8.1597028800000047</c:v>
                </c:pt>
                <c:pt idx="5876">
                  <c:v>8.1610917599999997</c:v>
                </c:pt>
                <c:pt idx="5877">
                  <c:v>8.1624806400000178</c:v>
                </c:pt>
                <c:pt idx="5878">
                  <c:v>8.1638695200000022</c:v>
                </c:pt>
                <c:pt idx="5879">
                  <c:v>8.165258399999999</c:v>
                </c:pt>
                <c:pt idx="5880">
                  <c:v>8.1666472800000047</c:v>
                </c:pt>
                <c:pt idx="5881">
                  <c:v>8.1680361600000015</c:v>
                </c:pt>
                <c:pt idx="5882">
                  <c:v>8.1694250400000001</c:v>
                </c:pt>
                <c:pt idx="5883">
                  <c:v>8.1708112799999988</c:v>
                </c:pt>
                <c:pt idx="5884">
                  <c:v>8.1722028000000027</c:v>
                </c:pt>
                <c:pt idx="5885">
                  <c:v>8.1735916800000012</c:v>
                </c:pt>
                <c:pt idx="5886">
                  <c:v>8.1749805600000016</c:v>
                </c:pt>
                <c:pt idx="5887">
                  <c:v>8.1763694400000002</c:v>
                </c:pt>
                <c:pt idx="5888">
                  <c:v>8.1777583200000006</c:v>
                </c:pt>
                <c:pt idx="5889">
                  <c:v>8.1791500800000012</c:v>
                </c:pt>
                <c:pt idx="5890">
                  <c:v>8.1805418400000001</c:v>
                </c:pt>
                <c:pt idx="5891">
                  <c:v>8.1819307199999987</c:v>
                </c:pt>
                <c:pt idx="5892">
                  <c:v>8.183322239999999</c:v>
                </c:pt>
                <c:pt idx="5893">
                  <c:v>8.1847111199999993</c:v>
                </c:pt>
                <c:pt idx="5894">
                  <c:v>8.1861000000000015</c:v>
                </c:pt>
                <c:pt idx="5895">
                  <c:v>8.1874888800000001</c:v>
                </c:pt>
                <c:pt idx="5896">
                  <c:v>8.1888777599999969</c:v>
                </c:pt>
                <c:pt idx="5897">
                  <c:v>8.1902666400000008</c:v>
                </c:pt>
                <c:pt idx="5898">
                  <c:v>8.1916555200000012</c:v>
                </c:pt>
                <c:pt idx="5899">
                  <c:v>8.1930444000000016</c:v>
                </c:pt>
                <c:pt idx="5900">
                  <c:v>8.1944332800000037</c:v>
                </c:pt>
                <c:pt idx="5901">
                  <c:v>8.1958224000000008</c:v>
                </c:pt>
                <c:pt idx="5902">
                  <c:v>8.1972112799999977</c:v>
                </c:pt>
                <c:pt idx="5903">
                  <c:v>8.1986001599999998</c:v>
                </c:pt>
                <c:pt idx="5904">
                  <c:v>8.1999890400000037</c:v>
                </c:pt>
                <c:pt idx="5905">
                  <c:v>8.2013695200000001</c:v>
                </c:pt>
                <c:pt idx="5906">
                  <c:v>8.2027639200000007</c:v>
                </c:pt>
                <c:pt idx="5907">
                  <c:v>8.2041527999999992</c:v>
                </c:pt>
                <c:pt idx="5908">
                  <c:v>8.2055416800000014</c:v>
                </c:pt>
                <c:pt idx="5909">
                  <c:v>8.20693056</c:v>
                </c:pt>
                <c:pt idx="5910">
                  <c:v>8.208319439999995</c:v>
                </c:pt>
                <c:pt idx="5911">
                  <c:v>8.2097083200000025</c:v>
                </c:pt>
                <c:pt idx="5912">
                  <c:v>8.2110972000000011</c:v>
                </c:pt>
                <c:pt idx="5913">
                  <c:v>8.2124889600000035</c:v>
                </c:pt>
                <c:pt idx="5914">
                  <c:v>8.2138778400000003</c:v>
                </c:pt>
                <c:pt idx="5915">
                  <c:v>8.2152556799999985</c:v>
                </c:pt>
                <c:pt idx="5916">
                  <c:v>8.2166445600000042</c:v>
                </c:pt>
                <c:pt idx="5917">
                  <c:v>8.2180334399999992</c:v>
                </c:pt>
                <c:pt idx="5918">
                  <c:v>8.2194249600000013</c:v>
                </c:pt>
                <c:pt idx="5919">
                  <c:v>8.2208138399999999</c:v>
                </c:pt>
                <c:pt idx="5920">
                  <c:v>8.2222027200000003</c:v>
                </c:pt>
                <c:pt idx="5921">
                  <c:v>8.223591840000001</c:v>
                </c:pt>
                <c:pt idx="5922">
                  <c:v>8.2249807199999996</c:v>
                </c:pt>
                <c:pt idx="5923">
                  <c:v>8.2263695999999999</c:v>
                </c:pt>
                <c:pt idx="5924">
                  <c:v>8.2277611199999949</c:v>
                </c:pt>
                <c:pt idx="5925">
                  <c:v>8.2291500000000024</c:v>
                </c:pt>
                <c:pt idx="5926">
                  <c:v>8.230538880000001</c:v>
                </c:pt>
                <c:pt idx="5927">
                  <c:v>8.2319277599999889</c:v>
                </c:pt>
                <c:pt idx="5928">
                  <c:v>8.2333166399999982</c:v>
                </c:pt>
                <c:pt idx="5929">
                  <c:v>8.234708399999997</c:v>
                </c:pt>
                <c:pt idx="5930">
                  <c:v>8.236097280000001</c:v>
                </c:pt>
                <c:pt idx="5931">
                  <c:v>8.2374890400000016</c:v>
                </c:pt>
                <c:pt idx="5932">
                  <c:v>8.2388666399999995</c:v>
                </c:pt>
                <c:pt idx="5933">
                  <c:v>8.2402555199999998</c:v>
                </c:pt>
                <c:pt idx="5934">
                  <c:v>8.2416444000000002</c:v>
                </c:pt>
                <c:pt idx="5935">
                  <c:v>8.2430332800000006</c:v>
                </c:pt>
                <c:pt idx="5936">
                  <c:v>8.2444223999999995</c:v>
                </c:pt>
                <c:pt idx="5937">
                  <c:v>8.2458112799999999</c:v>
                </c:pt>
                <c:pt idx="5938">
                  <c:v>8.2472001599999949</c:v>
                </c:pt>
                <c:pt idx="5939">
                  <c:v>8.2485890400000006</c:v>
                </c:pt>
                <c:pt idx="5940">
                  <c:v>8.2499779199999992</c:v>
                </c:pt>
                <c:pt idx="5941">
                  <c:v>8.2513667999999996</c:v>
                </c:pt>
                <c:pt idx="5942">
                  <c:v>8.2527556800000035</c:v>
                </c:pt>
                <c:pt idx="5943">
                  <c:v>8.2541472000000002</c:v>
                </c:pt>
                <c:pt idx="5944">
                  <c:v>8.2555360800000219</c:v>
                </c:pt>
                <c:pt idx="5945">
                  <c:v>8.256924960000001</c:v>
                </c:pt>
                <c:pt idx="5946">
                  <c:v>8.2583138399999996</c:v>
                </c:pt>
                <c:pt idx="5947">
                  <c:v>8.2597027200000035</c:v>
                </c:pt>
                <c:pt idx="5948">
                  <c:v>8.2610918400000006</c:v>
                </c:pt>
                <c:pt idx="5949">
                  <c:v>8.2624888800000047</c:v>
                </c:pt>
                <c:pt idx="5950">
                  <c:v>8.2638667200000011</c:v>
                </c:pt>
                <c:pt idx="5951">
                  <c:v>8.2652556000000015</c:v>
                </c:pt>
                <c:pt idx="5952">
                  <c:v>8.2666444800000001</c:v>
                </c:pt>
                <c:pt idx="5953">
                  <c:v>8.2680362400000043</c:v>
                </c:pt>
                <c:pt idx="5954">
                  <c:v>8.269427760000001</c:v>
                </c:pt>
                <c:pt idx="5955">
                  <c:v>8.2708166400000014</c:v>
                </c:pt>
                <c:pt idx="5956">
                  <c:v>8.27220552</c:v>
                </c:pt>
                <c:pt idx="5957">
                  <c:v>8.2735972800000024</c:v>
                </c:pt>
                <c:pt idx="5958">
                  <c:v>8.274986160000001</c:v>
                </c:pt>
                <c:pt idx="5959">
                  <c:v>8.2763750399999996</c:v>
                </c:pt>
                <c:pt idx="5960">
                  <c:v>8.2777639199999999</c:v>
                </c:pt>
                <c:pt idx="5961">
                  <c:v>8.2791556799999988</c:v>
                </c:pt>
                <c:pt idx="5962">
                  <c:v>8.2805332800000002</c:v>
                </c:pt>
                <c:pt idx="5963">
                  <c:v>8.2819223999999991</c:v>
                </c:pt>
                <c:pt idx="5964">
                  <c:v>8.2833112799999995</c:v>
                </c:pt>
                <c:pt idx="5965">
                  <c:v>8.2847001599999999</c:v>
                </c:pt>
                <c:pt idx="5966">
                  <c:v>8.2860890400000002</c:v>
                </c:pt>
                <c:pt idx="5967">
                  <c:v>8.287483439999999</c:v>
                </c:pt>
                <c:pt idx="5968">
                  <c:v>8.2888723199999994</c:v>
                </c:pt>
                <c:pt idx="5969">
                  <c:v>8.290261199999998</c:v>
                </c:pt>
                <c:pt idx="5970">
                  <c:v>8.2916500800000001</c:v>
                </c:pt>
                <c:pt idx="5971">
                  <c:v>8.2930389599999987</c:v>
                </c:pt>
                <c:pt idx="5972">
                  <c:v>8.2944249600000006</c:v>
                </c:pt>
                <c:pt idx="5973">
                  <c:v>8.295813840000001</c:v>
                </c:pt>
                <c:pt idx="5974">
                  <c:v>8.2972027199999978</c:v>
                </c:pt>
                <c:pt idx="5975">
                  <c:v>8.2985918400000003</c:v>
                </c:pt>
                <c:pt idx="5976">
                  <c:v>8.2999807200000024</c:v>
                </c:pt>
                <c:pt idx="5977">
                  <c:v>8.301369600000001</c:v>
                </c:pt>
                <c:pt idx="5978">
                  <c:v>8.3027584800000014</c:v>
                </c:pt>
                <c:pt idx="5979">
                  <c:v>8.3041473600000018</c:v>
                </c:pt>
                <c:pt idx="5980">
                  <c:v>8.3055362400000323</c:v>
                </c:pt>
                <c:pt idx="5981">
                  <c:v>8.3069306400000027</c:v>
                </c:pt>
                <c:pt idx="5982">
                  <c:v>8.3083223999999998</c:v>
                </c:pt>
                <c:pt idx="5983">
                  <c:v>8.3097028800000068</c:v>
                </c:pt>
                <c:pt idx="5984">
                  <c:v>8.3110917600000001</c:v>
                </c:pt>
                <c:pt idx="5985">
                  <c:v>8.3124806400000182</c:v>
                </c:pt>
                <c:pt idx="5986">
                  <c:v>8.3138695200000026</c:v>
                </c:pt>
                <c:pt idx="5987">
                  <c:v>8.3152612800000014</c:v>
                </c:pt>
                <c:pt idx="5988">
                  <c:v>8.3166501600000018</c:v>
                </c:pt>
                <c:pt idx="5989">
                  <c:v>8.3180390400000022</c:v>
                </c:pt>
                <c:pt idx="5990">
                  <c:v>8.3194279200000025</c:v>
                </c:pt>
                <c:pt idx="5991">
                  <c:v>8.3208139200000009</c:v>
                </c:pt>
                <c:pt idx="5992">
                  <c:v>8.3222028000000048</c:v>
                </c:pt>
                <c:pt idx="5993">
                  <c:v>8.3235916800000016</c:v>
                </c:pt>
                <c:pt idx="5994">
                  <c:v>8.3249805600000002</c:v>
                </c:pt>
                <c:pt idx="5995">
                  <c:v>8.3263694400000006</c:v>
                </c:pt>
                <c:pt idx="5996">
                  <c:v>8.3277583200000009</c:v>
                </c:pt>
                <c:pt idx="5997">
                  <c:v>8.3291472000000066</c:v>
                </c:pt>
                <c:pt idx="5998">
                  <c:v>8.3305360800000159</c:v>
                </c:pt>
                <c:pt idx="5999">
                  <c:v>8.3319249599999985</c:v>
                </c:pt>
                <c:pt idx="6000">
                  <c:v>8.3333138400000006</c:v>
                </c:pt>
                <c:pt idx="6001">
                  <c:v>8.334702720000001</c:v>
                </c:pt>
                <c:pt idx="6002">
                  <c:v>8.3360918400000017</c:v>
                </c:pt>
                <c:pt idx="6003">
                  <c:v>8.3374807200000021</c:v>
                </c:pt>
                <c:pt idx="6004">
                  <c:v>8.3388696000000007</c:v>
                </c:pt>
                <c:pt idx="6005">
                  <c:v>8.3402584799999993</c:v>
                </c:pt>
                <c:pt idx="6006">
                  <c:v>8.3416473600000014</c:v>
                </c:pt>
                <c:pt idx="6007">
                  <c:v>8.343036240000016</c:v>
                </c:pt>
                <c:pt idx="6008">
                  <c:v>8.3444251200000004</c:v>
                </c:pt>
                <c:pt idx="6009">
                  <c:v>8.3458140000000007</c:v>
                </c:pt>
                <c:pt idx="6010">
                  <c:v>8.3472028800000011</c:v>
                </c:pt>
                <c:pt idx="6011">
                  <c:v>8.3485917599999997</c:v>
                </c:pt>
                <c:pt idx="6012">
                  <c:v>8.3499806400000018</c:v>
                </c:pt>
                <c:pt idx="6013">
                  <c:v>8.3513724000000025</c:v>
                </c:pt>
                <c:pt idx="6014">
                  <c:v>8.3527612800000028</c:v>
                </c:pt>
                <c:pt idx="6015">
                  <c:v>8.3541501600000014</c:v>
                </c:pt>
                <c:pt idx="6016">
                  <c:v>8.3555390400000285</c:v>
                </c:pt>
                <c:pt idx="6017">
                  <c:v>8.3569279200000004</c:v>
                </c:pt>
                <c:pt idx="6018">
                  <c:v>8.3583168000000008</c:v>
                </c:pt>
                <c:pt idx="6019">
                  <c:v>8.3597083200000046</c:v>
                </c:pt>
                <c:pt idx="6020">
                  <c:v>8.3610972000000068</c:v>
                </c:pt>
                <c:pt idx="6021">
                  <c:v>8.3624860800000285</c:v>
                </c:pt>
                <c:pt idx="6022">
                  <c:v>8.3638749600000022</c:v>
                </c:pt>
                <c:pt idx="6023">
                  <c:v>8.3652638400000026</c:v>
                </c:pt>
                <c:pt idx="6024">
                  <c:v>8.3666527200000047</c:v>
                </c:pt>
                <c:pt idx="6025">
                  <c:v>8.3680444800000018</c:v>
                </c:pt>
                <c:pt idx="6026">
                  <c:v>8.3694333600000217</c:v>
                </c:pt>
                <c:pt idx="6027">
                  <c:v>8.3708222400000025</c:v>
                </c:pt>
                <c:pt idx="6028">
                  <c:v>8.3722027200000007</c:v>
                </c:pt>
                <c:pt idx="6029">
                  <c:v>8.3735918400000067</c:v>
                </c:pt>
                <c:pt idx="6030">
                  <c:v>8.3749833600000017</c:v>
                </c:pt>
                <c:pt idx="6031">
                  <c:v>8.3763751200000005</c:v>
                </c:pt>
                <c:pt idx="6032">
                  <c:v>8.3777640000000027</c:v>
                </c:pt>
                <c:pt idx="6033">
                  <c:v>8.3791528800000048</c:v>
                </c:pt>
                <c:pt idx="6034">
                  <c:v>8.3805417600000016</c:v>
                </c:pt>
                <c:pt idx="6035">
                  <c:v>8.3819306400000002</c:v>
                </c:pt>
                <c:pt idx="6036">
                  <c:v>8.3833195200000006</c:v>
                </c:pt>
                <c:pt idx="6037">
                  <c:v>8.3847084000000009</c:v>
                </c:pt>
                <c:pt idx="6038">
                  <c:v>8.3860972800000066</c:v>
                </c:pt>
                <c:pt idx="6039">
                  <c:v>8.3874890400000162</c:v>
                </c:pt>
                <c:pt idx="6040">
                  <c:v>8.3888779199999988</c:v>
                </c:pt>
                <c:pt idx="6041">
                  <c:v>8.390252880000002</c:v>
                </c:pt>
                <c:pt idx="6042">
                  <c:v>8.3916444000000006</c:v>
                </c:pt>
                <c:pt idx="6043">
                  <c:v>8.3930332800000027</c:v>
                </c:pt>
                <c:pt idx="6044">
                  <c:v>8.3944224000000016</c:v>
                </c:pt>
                <c:pt idx="6045">
                  <c:v>8.3958112800000002</c:v>
                </c:pt>
                <c:pt idx="6046">
                  <c:v>8.3972001600000006</c:v>
                </c:pt>
                <c:pt idx="6047">
                  <c:v>8.3985890400000027</c:v>
                </c:pt>
                <c:pt idx="6048">
                  <c:v>8.3999805600000048</c:v>
                </c:pt>
                <c:pt idx="6049">
                  <c:v>8.4013668000000017</c:v>
                </c:pt>
                <c:pt idx="6050">
                  <c:v>8.4027556800000021</c:v>
                </c:pt>
                <c:pt idx="6051">
                  <c:v>8.4041445600000042</c:v>
                </c:pt>
                <c:pt idx="6052">
                  <c:v>8.4055334400000028</c:v>
                </c:pt>
                <c:pt idx="6053">
                  <c:v>8.4069223200000014</c:v>
                </c:pt>
                <c:pt idx="6054">
                  <c:v>8.4083111999999982</c:v>
                </c:pt>
                <c:pt idx="6055">
                  <c:v>8.4097000800000004</c:v>
                </c:pt>
                <c:pt idx="6056">
                  <c:v>8.411091840000001</c:v>
                </c:pt>
                <c:pt idx="6057">
                  <c:v>8.4124807200000067</c:v>
                </c:pt>
                <c:pt idx="6058">
                  <c:v>8.4138696000000035</c:v>
                </c:pt>
                <c:pt idx="6059">
                  <c:v>8.4152584800000003</c:v>
                </c:pt>
                <c:pt idx="6060">
                  <c:v>8.4166473600000007</c:v>
                </c:pt>
                <c:pt idx="6061">
                  <c:v>8.4180362400000028</c:v>
                </c:pt>
                <c:pt idx="6062">
                  <c:v>8.4194251200000014</c:v>
                </c:pt>
                <c:pt idx="6063">
                  <c:v>8.420814</c:v>
                </c:pt>
                <c:pt idx="6064">
                  <c:v>8.4222055200000021</c:v>
                </c:pt>
                <c:pt idx="6065">
                  <c:v>8.4236001600000012</c:v>
                </c:pt>
                <c:pt idx="6066">
                  <c:v>8.4249777599999991</c:v>
                </c:pt>
                <c:pt idx="6067">
                  <c:v>8.4263666400000012</c:v>
                </c:pt>
                <c:pt idx="6068">
                  <c:v>8.4277555200000016</c:v>
                </c:pt>
                <c:pt idx="6069">
                  <c:v>8.4291444000000002</c:v>
                </c:pt>
                <c:pt idx="6070">
                  <c:v>8.4305332800000006</c:v>
                </c:pt>
                <c:pt idx="6071">
                  <c:v>8.4319223999999995</c:v>
                </c:pt>
                <c:pt idx="6072">
                  <c:v>8.4333112799999999</c:v>
                </c:pt>
                <c:pt idx="6073">
                  <c:v>8.4347001600000002</c:v>
                </c:pt>
                <c:pt idx="6074">
                  <c:v>8.4360890400000006</c:v>
                </c:pt>
                <c:pt idx="6075">
                  <c:v>8.437477920000001</c:v>
                </c:pt>
                <c:pt idx="6076">
                  <c:v>8.4388667999999996</c:v>
                </c:pt>
                <c:pt idx="6077">
                  <c:v>8.4402556799999999</c:v>
                </c:pt>
                <c:pt idx="6078">
                  <c:v>8.4416445600000003</c:v>
                </c:pt>
                <c:pt idx="6079">
                  <c:v>8.4430334400000024</c:v>
                </c:pt>
                <c:pt idx="6080">
                  <c:v>8.444424960000001</c:v>
                </c:pt>
                <c:pt idx="6081">
                  <c:v>8.4458167200000016</c:v>
                </c:pt>
                <c:pt idx="6082">
                  <c:v>8.4472056000000002</c:v>
                </c:pt>
                <c:pt idx="6083">
                  <c:v>8.4485944800000006</c:v>
                </c:pt>
                <c:pt idx="6084">
                  <c:v>8.4499833600000009</c:v>
                </c:pt>
                <c:pt idx="6085">
                  <c:v>8.4513722400000013</c:v>
                </c:pt>
                <c:pt idx="6086">
                  <c:v>8.4527611200000017</c:v>
                </c:pt>
                <c:pt idx="6087">
                  <c:v>8.4541500000000021</c:v>
                </c:pt>
                <c:pt idx="6088">
                  <c:v>8.4555417600000027</c:v>
                </c:pt>
                <c:pt idx="6089">
                  <c:v>8.4569306400000048</c:v>
                </c:pt>
                <c:pt idx="6090">
                  <c:v>8.4583195200000034</c:v>
                </c:pt>
                <c:pt idx="6091">
                  <c:v>8.4597084000000002</c:v>
                </c:pt>
                <c:pt idx="6092">
                  <c:v>8.4611001600000009</c:v>
                </c:pt>
                <c:pt idx="6093">
                  <c:v>8.4624777600000023</c:v>
                </c:pt>
                <c:pt idx="6094">
                  <c:v>8.4638666400000027</c:v>
                </c:pt>
                <c:pt idx="6095">
                  <c:v>8.465266800000018</c:v>
                </c:pt>
                <c:pt idx="6096">
                  <c:v>8.4666556800000023</c:v>
                </c:pt>
                <c:pt idx="6097">
                  <c:v>8.4680445600000027</c:v>
                </c:pt>
                <c:pt idx="6098">
                  <c:v>8.4694334400000066</c:v>
                </c:pt>
                <c:pt idx="6099">
                  <c:v>8.4708223200000035</c:v>
                </c:pt>
                <c:pt idx="6100">
                  <c:v>8.4722112000000003</c:v>
                </c:pt>
                <c:pt idx="6101">
                  <c:v>8.4736000800000006</c:v>
                </c:pt>
                <c:pt idx="6102">
                  <c:v>8.4749779199999988</c:v>
                </c:pt>
                <c:pt idx="6103">
                  <c:v>8.4763668000000028</c:v>
                </c:pt>
                <c:pt idx="6104">
                  <c:v>8.4777556800000013</c:v>
                </c:pt>
                <c:pt idx="6105">
                  <c:v>8.4791445600000195</c:v>
                </c:pt>
                <c:pt idx="6106">
                  <c:v>8.4805334400000003</c:v>
                </c:pt>
                <c:pt idx="6107">
                  <c:v>8.4819278400000009</c:v>
                </c:pt>
                <c:pt idx="6108">
                  <c:v>8.4833167200000013</c:v>
                </c:pt>
                <c:pt idx="6109">
                  <c:v>8.4847056000000016</c:v>
                </c:pt>
                <c:pt idx="6110">
                  <c:v>8.4860944800000002</c:v>
                </c:pt>
                <c:pt idx="6111">
                  <c:v>8.4874833600000006</c:v>
                </c:pt>
                <c:pt idx="6112">
                  <c:v>8.4888777599999994</c:v>
                </c:pt>
                <c:pt idx="6113">
                  <c:v>8.4902666400000015</c:v>
                </c:pt>
                <c:pt idx="6114">
                  <c:v>8.4916555200000001</c:v>
                </c:pt>
                <c:pt idx="6115">
                  <c:v>8.4930444000000005</c:v>
                </c:pt>
                <c:pt idx="6116">
                  <c:v>8.4944332800000026</c:v>
                </c:pt>
                <c:pt idx="6117">
                  <c:v>8.4958224000000016</c:v>
                </c:pt>
                <c:pt idx="6118">
                  <c:v>8.4972000000000012</c:v>
                </c:pt>
                <c:pt idx="6119">
                  <c:v>8.4985888800000016</c:v>
                </c:pt>
                <c:pt idx="6120">
                  <c:v>8.4999777600000002</c:v>
                </c:pt>
                <c:pt idx="6121">
                  <c:v>8.501369519999999</c:v>
                </c:pt>
                <c:pt idx="6122">
                  <c:v>8.5027584000000012</c:v>
                </c:pt>
                <c:pt idx="6123">
                  <c:v>8.5041472800000015</c:v>
                </c:pt>
                <c:pt idx="6124">
                  <c:v>8.5055361600000161</c:v>
                </c:pt>
                <c:pt idx="6125">
                  <c:v>8.5069250400000005</c:v>
                </c:pt>
                <c:pt idx="6126">
                  <c:v>8.5083139199999991</c:v>
                </c:pt>
                <c:pt idx="6127">
                  <c:v>8.5097028000000048</c:v>
                </c:pt>
                <c:pt idx="6128">
                  <c:v>8.5110945600000001</c:v>
                </c:pt>
                <c:pt idx="6129">
                  <c:v>8.5124860800000164</c:v>
                </c:pt>
                <c:pt idx="6130">
                  <c:v>8.5138749600000008</c:v>
                </c:pt>
                <c:pt idx="6131">
                  <c:v>8.5152667200000014</c:v>
                </c:pt>
                <c:pt idx="6132">
                  <c:v>8.5166556</c:v>
                </c:pt>
                <c:pt idx="6133">
                  <c:v>8.5180444800000004</c:v>
                </c:pt>
                <c:pt idx="6134">
                  <c:v>8.5194333600000007</c:v>
                </c:pt>
                <c:pt idx="6135">
                  <c:v>8.5208111999999989</c:v>
                </c:pt>
                <c:pt idx="6136">
                  <c:v>8.522202720000001</c:v>
                </c:pt>
                <c:pt idx="6137">
                  <c:v>8.5235918400000017</c:v>
                </c:pt>
                <c:pt idx="6138">
                  <c:v>8.5249807199999985</c:v>
                </c:pt>
                <c:pt idx="6139">
                  <c:v>8.5263696000000007</c:v>
                </c:pt>
                <c:pt idx="6140">
                  <c:v>8.5277584799999993</c:v>
                </c:pt>
                <c:pt idx="6141">
                  <c:v>8.5291473600000014</c:v>
                </c:pt>
                <c:pt idx="6142">
                  <c:v>8.530536240000016</c:v>
                </c:pt>
                <c:pt idx="6143">
                  <c:v>8.531925119999995</c:v>
                </c:pt>
                <c:pt idx="6144">
                  <c:v>8.5333166400000025</c:v>
                </c:pt>
                <c:pt idx="6145">
                  <c:v>8.534705520000001</c:v>
                </c:pt>
                <c:pt idx="6146">
                  <c:v>8.5360944000000014</c:v>
                </c:pt>
                <c:pt idx="6147">
                  <c:v>8.5374890400000023</c:v>
                </c:pt>
                <c:pt idx="6148">
                  <c:v>8.5388779199999991</c:v>
                </c:pt>
                <c:pt idx="6149">
                  <c:v>8.5402667999999995</c:v>
                </c:pt>
                <c:pt idx="6150">
                  <c:v>8.5416444000000009</c:v>
                </c:pt>
                <c:pt idx="6151">
                  <c:v>8.5430332800000013</c:v>
                </c:pt>
                <c:pt idx="6152">
                  <c:v>8.5444250400000001</c:v>
                </c:pt>
                <c:pt idx="6153">
                  <c:v>8.5458139199999987</c:v>
                </c:pt>
                <c:pt idx="6154">
                  <c:v>8.5472056799999994</c:v>
                </c:pt>
                <c:pt idx="6155">
                  <c:v>8.5485945600000015</c:v>
                </c:pt>
                <c:pt idx="6156">
                  <c:v>8.54998608</c:v>
                </c:pt>
                <c:pt idx="6157">
                  <c:v>8.5513749599999986</c:v>
                </c:pt>
                <c:pt idx="6158">
                  <c:v>8.5527638400000026</c:v>
                </c:pt>
                <c:pt idx="6159">
                  <c:v>8.5541527200000012</c:v>
                </c:pt>
                <c:pt idx="6160">
                  <c:v>8.5555444800000178</c:v>
                </c:pt>
                <c:pt idx="6161">
                  <c:v>8.5569333600000022</c:v>
                </c:pt>
                <c:pt idx="6162">
                  <c:v>8.5583111999999986</c:v>
                </c:pt>
                <c:pt idx="6163">
                  <c:v>8.5597027200000007</c:v>
                </c:pt>
                <c:pt idx="6164">
                  <c:v>8.5610973600000015</c:v>
                </c:pt>
                <c:pt idx="6165">
                  <c:v>8.5624862400000286</c:v>
                </c:pt>
                <c:pt idx="6166">
                  <c:v>8.5638751200000005</c:v>
                </c:pt>
                <c:pt idx="6167">
                  <c:v>8.5652640000000027</c:v>
                </c:pt>
                <c:pt idx="6168">
                  <c:v>8.5666555200000047</c:v>
                </c:pt>
                <c:pt idx="6169">
                  <c:v>8.5680307200000012</c:v>
                </c:pt>
                <c:pt idx="6170">
                  <c:v>8.5694332800000161</c:v>
                </c:pt>
                <c:pt idx="6171">
                  <c:v>8.5708224000000008</c:v>
                </c:pt>
                <c:pt idx="6172">
                  <c:v>8.5722112800000012</c:v>
                </c:pt>
                <c:pt idx="6173">
                  <c:v>8.5736001600000016</c:v>
                </c:pt>
                <c:pt idx="6174">
                  <c:v>8.5749777599999994</c:v>
                </c:pt>
                <c:pt idx="6175">
                  <c:v>8.5763666400000016</c:v>
                </c:pt>
                <c:pt idx="6176">
                  <c:v>8.5777555200000002</c:v>
                </c:pt>
                <c:pt idx="6177">
                  <c:v>8.5791444000000006</c:v>
                </c:pt>
                <c:pt idx="6178">
                  <c:v>8.5805361600000047</c:v>
                </c:pt>
                <c:pt idx="6179">
                  <c:v>8.5819250399999998</c:v>
                </c:pt>
                <c:pt idx="6180">
                  <c:v>8.5833139199999984</c:v>
                </c:pt>
                <c:pt idx="6181">
                  <c:v>8.5847056800000008</c:v>
                </c:pt>
                <c:pt idx="6182">
                  <c:v>8.5860916800000009</c:v>
                </c:pt>
                <c:pt idx="6183">
                  <c:v>8.5874834400000015</c:v>
                </c:pt>
                <c:pt idx="6184">
                  <c:v>8.5888723200000001</c:v>
                </c:pt>
                <c:pt idx="6185">
                  <c:v>8.5902638399999987</c:v>
                </c:pt>
                <c:pt idx="6186">
                  <c:v>8.591652719999999</c:v>
                </c:pt>
                <c:pt idx="6187">
                  <c:v>8.5930418400000015</c:v>
                </c:pt>
                <c:pt idx="6188">
                  <c:v>8.59443336</c:v>
                </c:pt>
                <c:pt idx="6189">
                  <c:v>8.5958112</c:v>
                </c:pt>
                <c:pt idx="6190">
                  <c:v>8.5972000800000004</c:v>
                </c:pt>
                <c:pt idx="6191">
                  <c:v>8.5985889600000025</c:v>
                </c:pt>
                <c:pt idx="6192">
                  <c:v>8.5999778400000011</c:v>
                </c:pt>
                <c:pt idx="6193">
                  <c:v>8.6013667199999997</c:v>
                </c:pt>
                <c:pt idx="6194">
                  <c:v>8.6027556000000018</c:v>
                </c:pt>
                <c:pt idx="6195">
                  <c:v>8.6041444799999987</c:v>
                </c:pt>
                <c:pt idx="6196">
                  <c:v>8.6055333600000026</c:v>
                </c:pt>
                <c:pt idx="6197">
                  <c:v>8.6069277599999978</c:v>
                </c:pt>
                <c:pt idx="6198">
                  <c:v>8.6083166399999982</c:v>
                </c:pt>
                <c:pt idx="6199">
                  <c:v>8.6097055200000021</c:v>
                </c:pt>
                <c:pt idx="6200">
                  <c:v>8.6110944000000007</c:v>
                </c:pt>
                <c:pt idx="6201">
                  <c:v>8.6124861600000067</c:v>
                </c:pt>
                <c:pt idx="6202">
                  <c:v>8.6138750399999999</c:v>
                </c:pt>
                <c:pt idx="6203">
                  <c:v>8.6152639200000003</c:v>
                </c:pt>
                <c:pt idx="6204">
                  <c:v>8.6166501600000007</c:v>
                </c:pt>
                <c:pt idx="6205">
                  <c:v>8.6180390400000011</c:v>
                </c:pt>
                <c:pt idx="6206">
                  <c:v>8.6194279200000015</c:v>
                </c:pt>
                <c:pt idx="6207">
                  <c:v>8.6208194399999982</c:v>
                </c:pt>
                <c:pt idx="6208">
                  <c:v>8.6222083199999986</c:v>
                </c:pt>
                <c:pt idx="6209">
                  <c:v>8.6235972000000007</c:v>
                </c:pt>
                <c:pt idx="6210">
                  <c:v>8.6249860800000011</c:v>
                </c:pt>
                <c:pt idx="6211">
                  <c:v>8.6263749599999997</c:v>
                </c:pt>
                <c:pt idx="6212">
                  <c:v>8.6277638400000001</c:v>
                </c:pt>
                <c:pt idx="6213">
                  <c:v>8.6291472000000002</c:v>
                </c:pt>
                <c:pt idx="6214">
                  <c:v>8.6305360800000024</c:v>
                </c:pt>
                <c:pt idx="6215">
                  <c:v>8.6319278399999995</c:v>
                </c:pt>
                <c:pt idx="6216">
                  <c:v>8.6333167199999998</c:v>
                </c:pt>
                <c:pt idx="6217">
                  <c:v>8.6347056000000002</c:v>
                </c:pt>
                <c:pt idx="6218">
                  <c:v>8.6360944800000006</c:v>
                </c:pt>
                <c:pt idx="6219">
                  <c:v>8.6374888800000011</c:v>
                </c:pt>
                <c:pt idx="6220">
                  <c:v>8.638877759999998</c:v>
                </c:pt>
                <c:pt idx="6221">
                  <c:v>8.6402666400000001</c:v>
                </c:pt>
                <c:pt idx="6222">
                  <c:v>8.6416444800000001</c:v>
                </c:pt>
                <c:pt idx="6223">
                  <c:v>8.6430307200000005</c:v>
                </c:pt>
                <c:pt idx="6224">
                  <c:v>8.6444222400000008</c:v>
                </c:pt>
                <c:pt idx="6225">
                  <c:v>8.6458111199999976</c:v>
                </c:pt>
                <c:pt idx="6226">
                  <c:v>8.64720288</c:v>
                </c:pt>
                <c:pt idx="6227">
                  <c:v>8.6485917599999969</c:v>
                </c:pt>
                <c:pt idx="6228">
                  <c:v>8.6499806400000008</c:v>
                </c:pt>
                <c:pt idx="6229">
                  <c:v>8.6513723999999996</c:v>
                </c:pt>
                <c:pt idx="6230">
                  <c:v>8.65276128</c:v>
                </c:pt>
                <c:pt idx="6231">
                  <c:v>8.6541501600000004</c:v>
                </c:pt>
                <c:pt idx="6232">
                  <c:v>8.6555390400000185</c:v>
                </c:pt>
                <c:pt idx="6233">
                  <c:v>8.6569279200000011</c:v>
                </c:pt>
                <c:pt idx="6234">
                  <c:v>8.6583167999999997</c:v>
                </c:pt>
                <c:pt idx="6235">
                  <c:v>8.6597056800000018</c:v>
                </c:pt>
                <c:pt idx="6236">
                  <c:v>8.6610945600000022</c:v>
                </c:pt>
                <c:pt idx="6237">
                  <c:v>8.6624834400000026</c:v>
                </c:pt>
                <c:pt idx="6238">
                  <c:v>8.6638723200000012</c:v>
                </c:pt>
                <c:pt idx="6239">
                  <c:v>8.6652667200000018</c:v>
                </c:pt>
                <c:pt idx="6240">
                  <c:v>8.6666556000000021</c:v>
                </c:pt>
                <c:pt idx="6241">
                  <c:v>8.6680444800000007</c:v>
                </c:pt>
                <c:pt idx="6242">
                  <c:v>8.6694223200000007</c:v>
                </c:pt>
                <c:pt idx="6243">
                  <c:v>8.6708112000000011</c:v>
                </c:pt>
                <c:pt idx="6244">
                  <c:v>8.6722000800000014</c:v>
                </c:pt>
                <c:pt idx="6245">
                  <c:v>8.67358896</c:v>
                </c:pt>
                <c:pt idx="6246">
                  <c:v>8.6749778400000004</c:v>
                </c:pt>
                <c:pt idx="6247">
                  <c:v>8.6763667200000008</c:v>
                </c:pt>
                <c:pt idx="6248">
                  <c:v>8.6777584799999978</c:v>
                </c:pt>
                <c:pt idx="6249">
                  <c:v>8.6791500000000035</c:v>
                </c:pt>
                <c:pt idx="6250">
                  <c:v>8.6805388800000003</c:v>
                </c:pt>
                <c:pt idx="6251">
                  <c:v>8.6819277599999971</c:v>
                </c:pt>
                <c:pt idx="6252">
                  <c:v>8.683316640000001</c:v>
                </c:pt>
                <c:pt idx="6253">
                  <c:v>8.6847055200000014</c:v>
                </c:pt>
                <c:pt idx="6254">
                  <c:v>8.686097280000002</c:v>
                </c:pt>
                <c:pt idx="6255">
                  <c:v>8.6874832800000021</c:v>
                </c:pt>
                <c:pt idx="6256">
                  <c:v>8.6888750399999992</c:v>
                </c:pt>
                <c:pt idx="6257">
                  <c:v>8.6902639199999996</c:v>
                </c:pt>
                <c:pt idx="6258">
                  <c:v>8.6916528</c:v>
                </c:pt>
                <c:pt idx="6259">
                  <c:v>8.6930416799999985</c:v>
                </c:pt>
                <c:pt idx="6260">
                  <c:v>8.6944305600000042</c:v>
                </c:pt>
                <c:pt idx="6261">
                  <c:v>8.6958194400000011</c:v>
                </c:pt>
                <c:pt idx="6262">
                  <c:v>8.6972111999999999</c:v>
                </c:pt>
                <c:pt idx="6263">
                  <c:v>8.6986000799999985</c:v>
                </c:pt>
                <c:pt idx="6264">
                  <c:v>8.6999889600000007</c:v>
                </c:pt>
                <c:pt idx="6265">
                  <c:v>8.701369439999997</c:v>
                </c:pt>
                <c:pt idx="6266">
                  <c:v>8.7027583200000009</c:v>
                </c:pt>
                <c:pt idx="6267">
                  <c:v>8.7041500799999998</c:v>
                </c:pt>
                <c:pt idx="6268">
                  <c:v>8.7055389600000037</c:v>
                </c:pt>
                <c:pt idx="6269">
                  <c:v>8.7069278399999988</c:v>
                </c:pt>
                <c:pt idx="6270">
                  <c:v>8.7083167199999991</c:v>
                </c:pt>
                <c:pt idx="6271">
                  <c:v>8.7097111199999997</c:v>
                </c:pt>
                <c:pt idx="6272">
                  <c:v>8.7110918400000017</c:v>
                </c:pt>
                <c:pt idx="6273">
                  <c:v>8.7124807200000021</c:v>
                </c:pt>
                <c:pt idx="6274">
                  <c:v>8.7138696000000007</c:v>
                </c:pt>
                <c:pt idx="6275">
                  <c:v>8.7152584799999993</c:v>
                </c:pt>
                <c:pt idx="6276">
                  <c:v>8.7166473600000014</c:v>
                </c:pt>
                <c:pt idx="6277">
                  <c:v>8.71803624</c:v>
                </c:pt>
                <c:pt idx="6278">
                  <c:v>8.7194251200000004</c:v>
                </c:pt>
                <c:pt idx="6279">
                  <c:v>8.720813999999999</c:v>
                </c:pt>
                <c:pt idx="6280">
                  <c:v>8.7222028800000011</c:v>
                </c:pt>
                <c:pt idx="6281">
                  <c:v>8.7235917599999997</c:v>
                </c:pt>
                <c:pt idx="6282">
                  <c:v>8.7249806399999983</c:v>
                </c:pt>
                <c:pt idx="6283">
                  <c:v>8.7263695199999987</c:v>
                </c:pt>
                <c:pt idx="6284">
                  <c:v>8.727758399999999</c:v>
                </c:pt>
                <c:pt idx="6285">
                  <c:v>8.7291472800000012</c:v>
                </c:pt>
                <c:pt idx="6286">
                  <c:v>8.73053904</c:v>
                </c:pt>
                <c:pt idx="6287">
                  <c:v>8.7319279199999951</c:v>
                </c:pt>
                <c:pt idx="6288">
                  <c:v>8.733316799999999</c:v>
                </c:pt>
                <c:pt idx="6289">
                  <c:v>8.7347083199999993</c:v>
                </c:pt>
                <c:pt idx="6290">
                  <c:v>8.7360971999999997</c:v>
                </c:pt>
                <c:pt idx="6291">
                  <c:v>8.7374889600000003</c:v>
                </c:pt>
                <c:pt idx="6292">
                  <c:v>8.7388778399999971</c:v>
                </c:pt>
                <c:pt idx="6293">
                  <c:v>8.7402667199999993</c:v>
                </c:pt>
                <c:pt idx="6294">
                  <c:v>8.7416555999999996</c:v>
                </c:pt>
                <c:pt idx="6295">
                  <c:v>8.7430444799999982</c:v>
                </c:pt>
                <c:pt idx="6296">
                  <c:v>8.7444223199999982</c:v>
                </c:pt>
                <c:pt idx="6297">
                  <c:v>8.7458111999999986</c:v>
                </c:pt>
                <c:pt idx="6298">
                  <c:v>8.7472000799999972</c:v>
                </c:pt>
                <c:pt idx="6299">
                  <c:v>8.7485918399999996</c:v>
                </c:pt>
                <c:pt idx="6300">
                  <c:v>8.7499833600000017</c:v>
                </c:pt>
                <c:pt idx="6301">
                  <c:v>8.7513722399999985</c:v>
                </c:pt>
                <c:pt idx="6302">
                  <c:v>8.7527640000000027</c:v>
                </c:pt>
                <c:pt idx="6303">
                  <c:v>8.7541528800000012</c:v>
                </c:pt>
                <c:pt idx="6304">
                  <c:v>8.7555417600000016</c:v>
                </c:pt>
                <c:pt idx="6305">
                  <c:v>8.7569306400000002</c:v>
                </c:pt>
                <c:pt idx="6306">
                  <c:v>8.7583195200000006</c:v>
                </c:pt>
                <c:pt idx="6307">
                  <c:v>8.7597084000000009</c:v>
                </c:pt>
                <c:pt idx="6308">
                  <c:v>8.7610972800000013</c:v>
                </c:pt>
                <c:pt idx="6309">
                  <c:v>8.7624751200000013</c:v>
                </c:pt>
                <c:pt idx="6310">
                  <c:v>8.7638779199999988</c:v>
                </c:pt>
                <c:pt idx="6311">
                  <c:v>8.765252880000002</c:v>
                </c:pt>
                <c:pt idx="6312">
                  <c:v>8.7666444000000006</c:v>
                </c:pt>
                <c:pt idx="6313">
                  <c:v>8.7680361600000012</c:v>
                </c:pt>
                <c:pt idx="6314">
                  <c:v>8.7694250400000016</c:v>
                </c:pt>
                <c:pt idx="6315">
                  <c:v>8.7708139199999984</c:v>
                </c:pt>
                <c:pt idx="6316">
                  <c:v>8.7722056800000008</c:v>
                </c:pt>
                <c:pt idx="6317">
                  <c:v>8.7735945600000047</c:v>
                </c:pt>
                <c:pt idx="6318">
                  <c:v>8.7749834399999997</c:v>
                </c:pt>
                <c:pt idx="6319">
                  <c:v>8.7763723200000001</c:v>
                </c:pt>
                <c:pt idx="6320">
                  <c:v>8.7777611999999987</c:v>
                </c:pt>
                <c:pt idx="6321">
                  <c:v>8.7791500800000009</c:v>
                </c:pt>
                <c:pt idx="6322">
                  <c:v>8.7805418400000015</c:v>
                </c:pt>
                <c:pt idx="6323">
                  <c:v>8.7819223199999996</c:v>
                </c:pt>
                <c:pt idx="6324">
                  <c:v>8.7833138399999999</c:v>
                </c:pt>
                <c:pt idx="6325">
                  <c:v>8.7847027200000003</c:v>
                </c:pt>
                <c:pt idx="6326">
                  <c:v>8.7860973600000012</c:v>
                </c:pt>
                <c:pt idx="6327">
                  <c:v>8.7874862400000158</c:v>
                </c:pt>
                <c:pt idx="6328">
                  <c:v>8.788877759999993</c:v>
                </c:pt>
                <c:pt idx="6329">
                  <c:v>8.7902639999999987</c:v>
                </c:pt>
                <c:pt idx="6330">
                  <c:v>8.7916418400000005</c:v>
                </c:pt>
                <c:pt idx="6331">
                  <c:v>8.7930307200000009</c:v>
                </c:pt>
                <c:pt idx="6332">
                  <c:v>8.7944196000000012</c:v>
                </c:pt>
                <c:pt idx="6333">
                  <c:v>8.7958084799999998</c:v>
                </c:pt>
                <c:pt idx="6334">
                  <c:v>8.7972000000000001</c:v>
                </c:pt>
                <c:pt idx="6335">
                  <c:v>8.7985888799999987</c:v>
                </c:pt>
                <c:pt idx="6336">
                  <c:v>8.7999777599999991</c:v>
                </c:pt>
                <c:pt idx="6337">
                  <c:v>8.8013666400000012</c:v>
                </c:pt>
                <c:pt idx="6338">
                  <c:v>8.8027555200000158</c:v>
                </c:pt>
                <c:pt idx="6339">
                  <c:v>8.8041472800000022</c:v>
                </c:pt>
                <c:pt idx="6340">
                  <c:v>8.8055361600000239</c:v>
                </c:pt>
                <c:pt idx="6341">
                  <c:v>8.8069279200000015</c:v>
                </c:pt>
                <c:pt idx="6342">
                  <c:v>8.8083168000000001</c:v>
                </c:pt>
                <c:pt idx="6343">
                  <c:v>8.8097056800000022</c:v>
                </c:pt>
                <c:pt idx="6344">
                  <c:v>8.8110945600000026</c:v>
                </c:pt>
                <c:pt idx="6345">
                  <c:v>8.812486080000026</c:v>
                </c:pt>
                <c:pt idx="6346">
                  <c:v>8.81387784</c:v>
                </c:pt>
                <c:pt idx="6347">
                  <c:v>8.8152556800000035</c:v>
                </c:pt>
                <c:pt idx="6348">
                  <c:v>8.8166472000000162</c:v>
                </c:pt>
                <c:pt idx="6349">
                  <c:v>8.8180389600000009</c:v>
                </c:pt>
                <c:pt idx="6350">
                  <c:v>8.8194278400000048</c:v>
                </c:pt>
                <c:pt idx="6351">
                  <c:v>8.8208167200000016</c:v>
                </c:pt>
                <c:pt idx="6352">
                  <c:v>8.8222056000000002</c:v>
                </c:pt>
                <c:pt idx="6353">
                  <c:v>8.8235944800000006</c:v>
                </c:pt>
                <c:pt idx="6354">
                  <c:v>8.8249833600000009</c:v>
                </c:pt>
                <c:pt idx="6355">
                  <c:v>8.8263722400000013</c:v>
                </c:pt>
                <c:pt idx="6356">
                  <c:v>8.8277611200000017</c:v>
                </c:pt>
                <c:pt idx="6357">
                  <c:v>8.8291500000000021</c:v>
                </c:pt>
                <c:pt idx="6358">
                  <c:v>8.8305388800000042</c:v>
                </c:pt>
                <c:pt idx="6359">
                  <c:v>8.8319277599999992</c:v>
                </c:pt>
                <c:pt idx="6360">
                  <c:v>8.8333166400000014</c:v>
                </c:pt>
                <c:pt idx="6361">
                  <c:v>8.8347084000000002</c:v>
                </c:pt>
                <c:pt idx="6362">
                  <c:v>8.8361001600000009</c:v>
                </c:pt>
                <c:pt idx="6363">
                  <c:v>8.8374890400000048</c:v>
                </c:pt>
                <c:pt idx="6364">
                  <c:v>8.8388640000000009</c:v>
                </c:pt>
                <c:pt idx="6365">
                  <c:v>8.840266800000002</c:v>
                </c:pt>
                <c:pt idx="6366">
                  <c:v>8.8416556799999988</c:v>
                </c:pt>
                <c:pt idx="6367">
                  <c:v>8.8430445600000027</c:v>
                </c:pt>
                <c:pt idx="6368">
                  <c:v>8.8444195200000042</c:v>
                </c:pt>
                <c:pt idx="6369">
                  <c:v>8.8458223200000035</c:v>
                </c:pt>
                <c:pt idx="6370">
                  <c:v>8.8472111999999985</c:v>
                </c:pt>
                <c:pt idx="6371">
                  <c:v>8.84858616</c:v>
                </c:pt>
                <c:pt idx="6372">
                  <c:v>8.849988960000001</c:v>
                </c:pt>
                <c:pt idx="6373">
                  <c:v>8.8513639200000025</c:v>
                </c:pt>
                <c:pt idx="6374">
                  <c:v>8.852752800000026</c:v>
                </c:pt>
                <c:pt idx="6375">
                  <c:v>8.8541445600000195</c:v>
                </c:pt>
                <c:pt idx="6376">
                  <c:v>8.8555334400000181</c:v>
                </c:pt>
                <c:pt idx="6377">
                  <c:v>8.8569223200000007</c:v>
                </c:pt>
                <c:pt idx="6378">
                  <c:v>8.8583112000000011</c:v>
                </c:pt>
                <c:pt idx="6379">
                  <c:v>8.8597000800000067</c:v>
                </c:pt>
                <c:pt idx="6380">
                  <c:v>8.86108896</c:v>
                </c:pt>
                <c:pt idx="6381">
                  <c:v>8.8624807200000184</c:v>
                </c:pt>
                <c:pt idx="6382">
                  <c:v>8.8638696000000028</c:v>
                </c:pt>
                <c:pt idx="6383">
                  <c:v>8.8652611200000013</c:v>
                </c:pt>
                <c:pt idx="6384">
                  <c:v>8.8666500000000195</c:v>
                </c:pt>
                <c:pt idx="6385">
                  <c:v>8.8680417600000006</c:v>
                </c:pt>
                <c:pt idx="6386">
                  <c:v>8.869430640000024</c:v>
                </c:pt>
                <c:pt idx="6387">
                  <c:v>8.8708195200000048</c:v>
                </c:pt>
                <c:pt idx="6388">
                  <c:v>8.8721973600000048</c:v>
                </c:pt>
                <c:pt idx="6389">
                  <c:v>8.873597280000018</c:v>
                </c:pt>
                <c:pt idx="6390">
                  <c:v>8.8749861600000024</c:v>
                </c:pt>
                <c:pt idx="6391">
                  <c:v>8.8763779200000013</c:v>
                </c:pt>
                <c:pt idx="6392">
                  <c:v>8.8777528800000027</c:v>
                </c:pt>
                <c:pt idx="6393">
                  <c:v>8.8791417600000013</c:v>
                </c:pt>
                <c:pt idx="6394">
                  <c:v>8.8805306400000195</c:v>
                </c:pt>
                <c:pt idx="6395">
                  <c:v>8.8819250400000005</c:v>
                </c:pt>
                <c:pt idx="6396">
                  <c:v>8.8833139200000009</c:v>
                </c:pt>
                <c:pt idx="6397">
                  <c:v>8.8847028000000048</c:v>
                </c:pt>
                <c:pt idx="6398">
                  <c:v>8.8860916800000016</c:v>
                </c:pt>
                <c:pt idx="6399">
                  <c:v>8.8874805600000162</c:v>
                </c:pt>
                <c:pt idx="6400">
                  <c:v>8.8888694400000006</c:v>
                </c:pt>
                <c:pt idx="6401">
                  <c:v>8.8902611999999976</c:v>
                </c:pt>
                <c:pt idx="6402">
                  <c:v>8.8916500800000016</c:v>
                </c:pt>
                <c:pt idx="6403">
                  <c:v>8.8930389600000037</c:v>
                </c:pt>
                <c:pt idx="6404">
                  <c:v>8.8944278400000023</c:v>
                </c:pt>
                <c:pt idx="6405">
                  <c:v>8.8958196000000047</c:v>
                </c:pt>
                <c:pt idx="6406">
                  <c:v>8.8972084799999998</c:v>
                </c:pt>
                <c:pt idx="6407">
                  <c:v>8.8985973600000001</c:v>
                </c:pt>
                <c:pt idx="6408">
                  <c:v>8.8999862400000165</c:v>
                </c:pt>
                <c:pt idx="6409">
                  <c:v>8.9013751199999991</c:v>
                </c:pt>
                <c:pt idx="6410">
                  <c:v>8.9027527200000023</c:v>
                </c:pt>
                <c:pt idx="6411">
                  <c:v>8.9041418400000012</c:v>
                </c:pt>
                <c:pt idx="6412">
                  <c:v>8.9055333600000068</c:v>
                </c:pt>
                <c:pt idx="6413">
                  <c:v>8.9069222400000001</c:v>
                </c:pt>
                <c:pt idx="6414">
                  <c:v>8.9083111199999969</c:v>
                </c:pt>
                <c:pt idx="6415">
                  <c:v>8.9097000000000008</c:v>
                </c:pt>
                <c:pt idx="6416">
                  <c:v>8.9110917599999997</c:v>
                </c:pt>
                <c:pt idx="6417">
                  <c:v>8.9124806400000178</c:v>
                </c:pt>
                <c:pt idx="6418">
                  <c:v>8.9138724000000025</c:v>
                </c:pt>
                <c:pt idx="6419">
                  <c:v>8.9152612800000011</c:v>
                </c:pt>
                <c:pt idx="6420">
                  <c:v>8.9166501600000014</c:v>
                </c:pt>
                <c:pt idx="6421">
                  <c:v>8.9180416799999982</c:v>
                </c:pt>
                <c:pt idx="6422">
                  <c:v>8.9194305600000217</c:v>
                </c:pt>
                <c:pt idx="6423">
                  <c:v>8.9208194400000007</c:v>
                </c:pt>
                <c:pt idx="6424">
                  <c:v>8.9222083200000011</c:v>
                </c:pt>
                <c:pt idx="6425">
                  <c:v>8.9235972000000068</c:v>
                </c:pt>
                <c:pt idx="6426">
                  <c:v>8.92498608</c:v>
                </c:pt>
                <c:pt idx="6427">
                  <c:v>8.9263749599999986</c:v>
                </c:pt>
                <c:pt idx="6428">
                  <c:v>8.927763839999999</c:v>
                </c:pt>
                <c:pt idx="6429">
                  <c:v>8.9291556000000014</c:v>
                </c:pt>
                <c:pt idx="6430">
                  <c:v>8.9305444800000018</c:v>
                </c:pt>
                <c:pt idx="6431">
                  <c:v>8.9319333599999986</c:v>
                </c:pt>
                <c:pt idx="6432">
                  <c:v>8.933322239999999</c:v>
                </c:pt>
                <c:pt idx="6433">
                  <c:v>8.9347111199999993</c:v>
                </c:pt>
                <c:pt idx="6434">
                  <c:v>8.9360860800000026</c:v>
                </c:pt>
                <c:pt idx="6435">
                  <c:v>8.9374888800000001</c:v>
                </c:pt>
                <c:pt idx="6436">
                  <c:v>8.9388638399999998</c:v>
                </c:pt>
                <c:pt idx="6437">
                  <c:v>8.9402666400000008</c:v>
                </c:pt>
                <c:pt idx="6438">
                  <c:v>8.9416418399999991</c:v>
                </c:pt>
                <c:pt idx="6439">
                  <c:v>8.9430333600000012</c:v>
                </c:pt>
                <c:pt idx="6440">
                  <c:v>8.9444222400000015</c:v>
                </c:pt>
                <c:pt idx="6441">
                  <c:v>8.9458140000000004</c:v>
                </c:pt>
                <c:pt idx="6442">
                  <c:v>8.9472055200000007</c:v>
                </c:pt>
                <c:pt idx="6443">
                  <c:v>8.9485944000000011</c:v>
                </c:pt>
                <c:pt idx="6444">
                  <c:v>8.9499832800000014</c:v>
                </c:pt>
                <c:pt idx="6445">
                  <c:v>8.9513723999999986</c:v>
                </c:pt>
                <c:pt idx="6446">
                  <c:v>8.9527639200000042</c:v>
                </c:pt>
                <c:pt idx="6447">
                  <c:v>8.9541528000000028</c:v>
                </c:pt>
                <c:pt idx="6448">
                  <c:v>8.9555416800000067</c:v>
                </c:pt>
                <c:pt idx="6449">
                  <c:v>8.9569195200000067</c:v>
                </c:pt>
                <c:pt idx="6450">
                  <c:v>8.9583083999999999</c:v>
                </c:pt>
                <c:pt idx="6451">
                  <c:v>8.9597001600000006</c:v>
                </c:pt>
                <c:pt idx="6452">
                  <c:v>8.9610916800000009</c:v>
                </c:pt>
                <c:pt idx="6453">
                  <c:v>8.9624277600000042</c:v>
                </c:pt>
                <c:pt idx="6454">
                  <c:v>8.9638668000000159</c:v>
                </c:pt>
                <c:pt idx="6455">
                  <c:v>8.9652583200000002</c:v>
                </c:pt>
                <c:pt idx="6456">
                  <c:v>8.9666472000000184</c:v>
                </c:pt>
                <c:pt idx="6457">
                  <c:v>8.9680360800000027</c:v>
                </c:pt>
                <c:pt idx="6458">
                  <c:v>8.9694249600000067</c:v>
                </c:pt>
                <c:pt idx="6459">
                  <c:v>8.9708138400000035</c:v>
                </c:pt>
                <c:pt idx="6460">
                  <c:v>8.972208479999999</c:v>
                </c:pt>
                <c:pt idx="6461">
                  <c:v>8.9735860800000165</c:v>
                </c:pt>
                <c:pt idx="6462">
                  <c:v>8.9749888800000015</c:v>
                </c:pt>
                <c:pt idx="6463">
                  <c:v>8.9763751200000002</c:v>
                </c:pt>
                <c:pt idx="6464">
                  <c:v>8.9777640000000005</c:v>
                </c:pt>
                <c:pt idx="6465">
                  <c:v>8.9791528800000027</c:v>
                </c:pt>
                <c:pt idx="6466">
                  <c:v>8.9805417600000013</c:v>
                </c:pt>
                <c:pt idx="6467">
                  <c:v>8.9819306400000034</c:v>
                </c:pt>
                <c:pt idx="6468">
                  <c:v>8.9833084799999998</c:v>
                </c:pt>
                <c:pt idx="6469">
                  <c:v>8.984697360000002</c:v>
                </c:pt>
                <c:pt idx="6470">
                  <c:v>8.9860862400000219</c:v>
                </c:pt>
                <c:pt idx="6471">
                  <c:v>8.9874777600000009</c:v>
                </c:pt>
                <c:pt idx="6472">
                  <c:v>8.9888666400000012</c:v>
                </c:pt>
                <c:pt idx="6473">
                  <c:v>8.9902555200000016</c:v>
                </c:pt>
                <c:pt idx="6474">
                  <c:v>8.9916444000000002</c:v>
                </c:pt>
                <c:pt idx="6475">
                  <c:v>8.9930390400000046</c:v>
                </c:pt>
                <c:pt idx="6476">
                  <c:v>8.9944279200000015</c:v>
                </c:pt>
                <c:pt idx="6477">
                  <c:v>8.995816800000016</c:v>
                </c:pt>
                <c:pt idx="6478">
                  <c:v>8.9972056799999987</c:v>
                </c:pt>
                <c:pt idx="6479">
                  <c:v>8.998600080000001</c:v>
                </c:pt>
                <c:pt idx="6480">
                  <c:v>8.9999889600000014</c:v>
                </c:pt>
                <c:pt idx="6481">
                  <c:v>9.00137784</c:v>
                </c:pt>
                <c:pt idx="6482">
                  <c:v>9.0027528000000068</c:v>
                </c:pt>
                <c:pt idx="6483">
                  <c:v>9.0041556000000007</c:v>
                </c:pt>
                <c:pt idx="6484">
                  <c:v>9.0055334400000007</c:v>
                </c:pt>
                <c:pt idx="6485">
                  <c:v>9.006924960000001</c:v>
                </c:pt>
                <c:pt idx="6486">
                  <c:v>9.0083138399999996</c:v>
                </c:pt>
                <c:pt idx="6487">
                  <c:v>9.0097027200000035</c:v>
                </c:pt>
                <c:pt idx="6488">
                  <c:v>9.0110918400000006</c:v>
                </c:pt>
                <c:pt idx="6489">
                  <c:v>9.0124807200000028</c:v>
                </c:pt>
                <c:pt idx="6490">
                  <c:v>9.0138722400000013</c:v>
                </c:pt>
                <c:pt idx="6491">
                  <c:v>9.0152611200000017</c:v>
                </c:pt>
                <c:pt idx="6492">
                  <c:v>9.0166500000000021</c:v>
                </c:pt>
                <c:pt idx="6493">
                  <c:v>9.0180362400000043</c:v>
                </c:pt>
                <c:pt idx="6494">
                  <c:v>9.0194251200000011</c:v>
                </c:pt>
                <c:pt idx="6495">
                  <c:v>9.0208166400000014</c:v>
                </c:pt>
                <c:pt idx="6496">
                  <c:v>9.02220552</c:v>
                </c:pt>
                <c:pt idx="6497">
                  <c:v>9.0235944000000003</c:v>
                </c:pt>
                <c:pt idx="6498">
                  <c:v>9.0249832800000025</c:v>
                </c:pt>
                <c:pt idx="6499">
                  <c:v>9.0263723999999996</c:v>
                </c:pt>
                <c:pt idx="6500">
                  <c:v>9.02776128</c:v>
                </c:pt>
                <c:pt idx="6501">
                  <c:v>9.0291528000000003</c:v>
                </c:pt>
                <c:pt idx="6502">
                  <c:v>9.0305416800000025</c:v>
                </c:pt>
                <c:pt idx="6503">
                  <c:v>9.0319195200000006</c:v>
                </c:pt>
                <c:pt idx="6504">
                  <c:v>9.0333083999999992</c:v>
                </c:pt>
                <c:pt idx="6505">
                  <c:v>9.0346972800000014</c:v>
                </c:pt>
                <c:pt idx="6506">
                  <c:v>9.03608616</c:v>
                </c:pt>
                <c:pt idx="6507">
                  <c:v>9.0374750400000003</c:v>
                </c:pt>
                <c:pt idx="6508">
                  <c:v>9.0388639199999972</c:v>
                </c:pt>
                <c:pt idx="6509">
                  <c:v>9.0402528000000011</c:v>
                </c:pt>
                <c:pt idx="6510">
                  <c:v>9.0416416799999997</c:v>
                </c:pt>
                <c:pt idx="6511">
                  <c:v>9.0430305600000018</c:v>
                </c:pt>
                <c:pt idx="6512">
                  <c:v>9.0444194399999986</c:v>
                </c:pt>
                <c:pt idx="6513">
                  <c:v>9.045808319999999</c:v>
                </c:pt>
                <c:pt idx="6514">
                  <c:v>9.0472000799999996</c:v>
                </c:pt>
                <c:pt idx="6515">
                  <c:v>9.0485918400000003</c:v>
                </c:pt>
                <c:pt idx="6516">
                  <c:v>9.0499807200000024</c:v>
                </c:pt>
                <c:pt idx="6517">
                  <c:v>9.051369600000001</c:v>
                </c:pt>
                <c:pt idx="6518">
                  <c:v>9.0527584800000014</c:v>
                </c:pt>
                <c:pt idx="6519">
                  <c:v>9.0541473600000018</c:v>
                </c:pt>
                <c:pt idx="6520">
                  <c:v>9.0555362400000323</c:v>
                </c:pt>
                <c:pt idx="6521">
                  <c:v>9.0569251200000007</c:v>
                </c:pt>
                <c:pt idx="6522">
                  <c:v>9.0583139999999993</c:v>
                </c:pt>
                <c:pt idx="6523">
                  <c:v>9.0597028800000068</c:v>
                </c:pt>
                <c:pt idx="6524">
                  <c:v>9.0610917600000001</c:v>
                </c:pt>
                <c:pt idx="6525">
                  <c:v>9.0624832800000217</c:v>
                </c:pt>
                <c:pt idx="6526">
                  <c:v>9.063875040000001</c:v>
                </c:pt>
                <c:pt idx="6527">
                  <c:v>9.0652639200000014</c:v>
                </c:pt>
                <c:pt idx="6528">
                  <c:v>9.0666528000000142</c:v>
                </c:pt>
                <c:pt idx="6529">
                  <c:v>9.0680416799999985</c:v>
                </c:pt>
                <c:pt idx="6530">
                  <c:v>9.0694305600000238</c:v>
                </c:pt>
                <c:pt idx="6531">
                  <c:v>9.0708194400000011</c:v>
                </c:pt>
                <c:pt idx="6532">
                  <c:v>9.0721972800000028</c:v>
                </c:pt>
                <c:pt idx="6533">
                  <c:v>9.0735890400000159</c:v>
                </c:pt>
                <c:pt idx="6534">
                  <c:v>9.0749805600000002</c:v>
                </c:pt>
                <c:pt idx="6535">
                  <c:v>9.0763694400000006</c:v>
                </c:pt>
                <c:pt idx="6536">
                  <c:v>9.0777583200000009</c:v>
                </c:pt>
                <c:pt idx="6537">
                  <c:v>9.0791472000000066</c:v>
                </c:pt>
                <c:pt idx="6538">
                  <c:v>9.0805389600000037</c:v>
                </c:pt>
                <c:pt idx="6539">
                  <c:v>9.0819278399999988</c:v>
                </c:pt>
                <c:pt idx="6540">
                  <c:v>9.0833167200000009</c:v>
                </c:pt>
                <c:pt idx="6541">
                  <c:v>9.0847056000000013</c:v>
                </c:pt>
                <c:pt idx="6542">
                  <c:v>9.0860973600000001</c:v>
                </c:pt>
                <c:pt idx="6543">
                  <c:v>9.0874862400000165</c:v>
                </c:pt>
                <c:pt idx="6544">
                  <c:v>9.0888751199999991</c:v>
                </c:pt>
                <c:pt idx="6545">
                  <c:v>9.0902640000000012</c:v>
                </c:pt>
                <c:pt idx="6546">
                  <c:v>9.0916418400000012</c:v>
                </c:pt>
                <c:pt idx="6547">
                  <c:v>9.0930417599999984</c:v>
                </c:pt>
                <c:pt idx="6548">
                  <c:v>9.0944196000000037</c:v>
                </c:pt>
                <c:pt idx="6549">
                  <c:v>9.0958084799999988</c:v>
                </c:pt>
                <c:pt idx="6550">
                  <c:v>9.0971973600000009</c:v>
                </c:pt>
                <c:pt idx="6551">
                  <c:v>9.0985862400000048</c:v>
                </c:pt>
                <c:pt idx="6552">
                  <c:v>9.0999751199999999</c:v>
                </c:pt>
                <c:pt idx="6553">
                  <c:v>9.1013666399999984</c:v>
                </c:pt>
                <c:pt idx="6554">
                  <c:v>9.1027555200000023</c:v>
                </c:pt>
                <c:pt idx="6555">
                  <c:v>9.1041444000000009</c:v>
                </c:pt>
                <c:pt idx="6556">
                  <c:v>9.1055332800000048</c:v>
                </c:pt>
                <c:pt idx="6557">
                  <c:v>9.1069223999999984</c:v>
                </c:pt>
                <c:pt idx="6558">
                  <c:v>9.1083112799999988</c:v>
                </c:pt>
                <c:pt idx="6559">
                  <c:v>9.1097001600000009</c:v>
                </c:pt>
                <c:pt idx="6560">
                  <c:v>9.1110945600000015</c:v>
                </c:pt>
                <c:pt idx="6561">
                  <c:v>9.1124834400000037</c:v>
                </c:pt>
                <c:pt idx="6562">
                  <c:v>9.1138749599999986</c:v>
                </c:pt>
                <c:pt idx="6563">
                  <c:v>9.1152528000000004</c:v>
                </c:pt>
                <c:pt idx="6564">
                  <c:v>9.1166556000000014</c:v>
                </c:pt>
                <c:pt idx="6565">
                  <c:v>9.1180305600000011</c:v>
                </c:pt>
                <c:pt idx="6566">
                  <c:v>9.1194194400000015</c:v>
                </c:pt>
                <c:pt idx="6567">
                  <c:v>9.1208083200000019</c:v>
                </c:pt>
                <c:pt idx="6568">
                  <c:v>9.1222000800000007</c:v>
                </c:pt>
                <c:pt idx="6569">
                  <c:v>9.1235889600000011</c:v>
                </c:pt>
                <c:pt idx="6570">
                  <c:v>9.1249778399999997</c:v>
                </c:pt>
                <c:pt idx="6571">
                  <c:v>9.12636672</c:v>
                </c:pt>
                <c:pt idx="6572">
                  <c:v>9.1277555999999986</c:v>
                </c:pt>
                <c:pt idx="6573">
                  <c:v>9.129144479999999</c:v>
                </c:pt>
                <c:pt idx="6574">
                  <c:v>9.1305362400000067</c:v>
                </c:pt>
                <c:pt idx="6575">
                  <c:v>9.1319251199999982</c:v>
                </c:pt>
                <c:pt idx="6576">
                  <c:v>9.1333139999999986</c:v>
                </c:pt>
                <c:pt idx="6577">
                  <c:v>9.134702879999999</c:v>
                </c:pt>
                <c:pt idx="6578">
                  <c:v>9.1360917599999993</c:v>
                </c:pt>
                <c:pt idx="6579">
                  <c:v>9.1374806400000015</c:v>
                </c:pt>
                <c:pt idx="6580">
                  <c:v>9.1388723999999986</c:v>
                </c:pt>
                <c:pt idx="6581">
                  <c:v>9.1402612799999972</c:v>
                </c:pt>
                <c:pt idx="6582">
                  <c:v>9.1416501599999993</c:v>
                </c:pt>
                <c:pt idx="6583">
                  <c:v>9.1430390400000014</c:v>
                </c:pt>
                <c:pt idx="6584">
                  <c:v>9.14443056</c:v>
                </c:pt>
                <c:pt idx="6585">
                  <c:v>9.1458112800000002</c:v>
                </c:pt>
                <c:pt idx="6586">
                  <c:v>9.147200159999997</c:v>
                </c:pt>
                <c:pt idx="6587">
                  <c:v>9.1485890400000009</c:v>
                </c:pt>
                <c:pt idx="6588">
                  <c:v>9.1499779199999995</c:v>
                </c:pt>
                <c:pt idx="6589">
                  <c:v>9.1513668000000017</c:v>
                </c:pt>
                <c:pt idx="6590">
                  <c:v>9.1527556800000021</c:v>
                </c:pt>
                <c:pt idx="6591">
                  <c:v>9.1541445600000042</c:v>
                </c:pt>
                <c:pt idx="6592">
                  <c:v>9.1555360800000241</c:v>
                </c:pt>
                <c:pt idx="6593">
                  <c:v>9.1569278400000016</c:v>
                </c:pt>
                <c:pt idx="6594">
                  <c:v>9.1583167199999984</c:v>
                </c:pt>
                <c:pt idx="6595">
                  <c:v>9.1597056000000023</c:v>
                </c:pt>
                <c:pt idx="6596">
                  <c:v>9.1610944800000009</c:v>
                </c:pt>
                <c:pt idx="6597">
                  <c:v>9.1624862400000282</c:v>
                </c:pt>
                <c:pt idx="6598">
                  <c:v>9.1638751200000002</c:v>
                </c:pt>
                <c:pt idx="6599">
                  <c:v>9.1652640000000005</c:v>
                </c:pt>
                <c:pt idx="6600">
                  <c:v>9.1666528800000027</c:v>
                </c:pt>
                <c:pt idx="6601">
                  <c:v>9.1680417599999995</c:v>
                </c:pt>
                <c:pt idx="6602">
                  <c:v>9.1694306400000176</c:v>
                </c:pt>
                <c:pt idx="6603">
                  <c:v>9.1708084799999998</c:v>
                </c:pt>
                <c:pt idx="6604">
                  <c:v>9.172197360000002</c:v>
                </c:pt>
                <c:pt idx="6605">
                  <c:v>9.1735888800000023</c:v>
                </c:pt>
                <c:pt idx="6606">
                  <c:v>9.1749777599999991</c:v>
                </c:pt>
                <c:pt idx="6607">
                  <c:v>9.1763695200000015</c:v>
                </c:pt>
                <c:pt idx="6608">
                  <c:v>9.1777612799999986</c:v>
                </c:pt>
                <c:pt idx="6609">
                  <c:v>9.1791417600000003</c:v>
                </c:pt>
                <c:pt idx="6610">
                  <c:v>9.1805306400000006</c:v>
                </c:pt>
                <c:pt idx="6611">
                  <c:v>9.1819223999999995</c:v>
                </c:pt>
                <c:pt idx="6612">
                  <c:v>9.1833112799999999</c:v>
                </c:pt>
                <c:pt idx="6613">
                  <c:v>9.1847001600000002</c:v>
                </c:pt>
                <c:pt idx="6614">
                  <c:v>9.1860890400000006</c:v>
                </c:pt>
                <c:pt idx="6615">
                  <c:v>9.187477920000001</c:v>
                </c:pt>
                <c:pt idx="6616">
                  <c:v>9.1888723199999998</c:v>
                </c:pt>
                <c:pt idx="6617">
                  <c:v>9.1902527999999997</c:v>
                </c:pt>
                <c:pt idx="6618">
                  <c:v>9.1916500800000005</c:v>
                </c:pt>
                <c:pt idx="6619">
                  <c:v>9.1930027199999991</c:v>
                </c:pt>
                <c:pt idx="6620">
                  <c:v>9.1944278400000012</c:v>
                </c:pt>
                <c:pt idx="6621">
                  <c:v>9.1958196000000001</c:v>
                </c:pt>
                <c:pt idx="6622">
                  <c:v>9.1971806400000009</c:v>
                </c:pt>
                <c:pt idx="6623">
                  <c:v>9.1985584799999991</c:v>
                </c:pt>
                <c:pt idx="6624">
                  <c:v>9.1999084799999995</c:v>
                </c:pt>
                <c:pt idx="6625">
                  <c:v>9.2013667199999993</c:v>
                </c:pt>
                <c:pt idx="6626">
                  <c:v>9.2027556000000015</c:v>
                </c:pt>
                <c:pt idx="6627">
                  <c:v>9.2041444800000001</c:v>
                </c:pt>
                <c:pt idx="6628">
                  <c:v>9.2055333600000004</c:v>
                </c:pt>
                <c:pt idx="6629">
                  <c:v>9.2069222400000008</c:v>
                </c:pt>
                <c:pt idx="6630">
                  <c:v>9.2083111199999959</c:v>
                </c:pt>
                <c:pt idx="6631">
                  <c:v>9.2097000000000016</c:v>
                </c:pt>
                <c:pt idx="6632">
                  <c:v>9.2110888799999984</c:v>
                </c:pt>
                <c:pt idx="6633">
                  <c:v>9.2124777599999987</c:v>
                </c:pt>
                <c:pt idx="6634">
                  <c:v>9.2138695200000011</c:v>
                </c:pt>
                <c:pt idx="6635">
                  <c:v>9.2152583999999997</c:v>
                </c:pt>
                <c:pt idx="6636">
                  <c:v>9.2166472800000001</c:v>
                </c:pt>
                <c:pt idx="6637">
                  <c:v>9.2180056799999992</c:v>
                </c:pt>
                <c:pt idx="6638">
                  <c:v>9.2194140000000004</c:v>
                </c:pt>
                <c:pt idx="6639">
                  <c:v>9.2207805600000015</c:v>
                </c:pt>
                <c:pt idx="6640">
                  <c:v>9.2221972800000014</c:v>
                </c:pt>
                <c:pt idx="6641">
                  <c:v>9.22358616</c:v>
                </c:pt>
                <c:pt idx="6642">
                  <c:v>9.2249779199999988</c:v>
                </c:pt>
                <c:pt idx="6643">
                  <c:v>9.2263694399999991</c:v>
                </c:pt>
                <c:pt idx="6644">
                  <c:v>9.227761199999998</c:v>
                </c:pt>
                <c:pt idx="6645">
                  <c:v>9.2291500800000001</c:v>
                </c:pt>
                <c:pt idx="6646">
                  <c:v>9.2305389599999987</c:v>
                </c:pt>
                <c:pt idx="6647">
                  <c:v>9.2319278399999991</c:v>
                </c:pt>
                <c:pt idx="6648">
                  <c:v>9.2333167199999995</c:v>
                </c:pt>
                <c:pt idx="6649">
                  <c:v>9.2347055999999998</c:v>
                </c:pt>
                <c:pt idx="6650">
                  <c:v>9.2360918400000003</c:v>
                </c:pt>
                <c:pt idx="6651">
                  <c:v>9.2374807200000024</c:v>
                </c:pt>
                <c:pt idx="6652">
                  <c:v>9.2388722399999992</c:v>
                </c:pt>
                <c:pt idx="6653">
                  <c:v>9.2402611199999889</c:v>
                </c:pt>
                <c:pt idx="6654">
                  <c:v>9.2416418399999998</c:v>
                </c:pt>
                <c:pt idx="6655">
                  <c:v>9.2430307200000001</c:v>
                </c:pt>
                <c:pt idx="6656">
                  <c:v>9.2444195999999987</c:v>
                </c:pt>
                <c:pt idx="6657">
                  <c:v>9.2458084799999991</c:v>
                </c:pt>
                <c:pt idx="6658">
                  <c:v>9.2471999999999994</c:v>
                </c:pt>
                <c:pt idx="6659">
                  <c:v>9.2485888799999998</c:v>
                </c:pt>
                <c:pt idx="6660">
                  <c:v>9.2499806399999986</c:v>
                </c:pt>
                <c:pt idx="6661">
                  <c:v>9.251369519999999</c:v>
                </c:pt>
                <c:pt idx="6662">
                  <c:v>9.2527584000000012</c:v>
                </c:pt>
                <c:pt idx="6663">
                  <c:v>9.2541472800000015</c:v>
                </c:pt>
                <c:pt idx="6664">
                  <c:v>9.2555390400000217</c:v>
                </c:pt>
                <c:pt idx="6665">
                  <c:v>9.256927919999999</c:v>
                </c:pt>
                <c:pt idx="6666">
                  <c:v>9.2583194399999993</c:v>
                </c:pt>
                <c:pt idx="6667">
                  <c:v>9.2596944000000025</c:v>
                </c:pt>
                <c:pt idx="6668">
                  <c:v>9.2610861600000014</c:v>
                </c:pt>
                <c:pt idx="6669">
                  <c:v>9.2624750400000018</c:v>
                </c:pt>
                <c:pt idx="6670">
                  <c:v>9.2638749600000008</c:v>
                </c:pt>
                <c:pt idx="6671">
                  <c:v>9.2652528000000007</c:v>
                </c:pt>
                <c:pt idx="6672">
                  <c:v>9.2666445600000067</c:v>
                </c:pt>
                <c:pt idx="6673">
                  <c:v>9.2680360800000017</c:v>
                </c:pt>
                <c:pt idx="6674">
                  <c:v>9.269424960000002</c:v>
                </c:pt>
                <c:pt idx="6675">
                  <c:v>9.2708111999999989</c:v>
                </c:pt>
                <c:pt idx="6676">
                  <c:v>9.2721972000000008</c:v>
                </c:pt>
                <c:pt idx="6677">
                  <c:v>9.2735889600000014</c:v>
                </c:pt>
                <c:pt idx="6678">
                  <c:v>9.2749807199999985</c:v>
                </c:pt>
                <c:pt idx="6679">
                  <c:v>9.2763696000000007</c:v>
                </c:pt>
                <c:pt idx="6680">
                  <c:v>9.2777584799999993</c:v>
                </c:pt>
                <c:pt idx="6681">
                  <c:v>9.2791473600000014</c:v>
                </c:pt>
                <c:pt idx="6682">
                  <c:v>9.280536240000016</c:v>
                </c:pt>
                <c:pt idx="6683">
                  <c:v>9.281927759999995</c:v>
                </c:pt>
                <c:pt idx="6684">
                  <c:v>9.2833166400000025</c:v>
                </c:pt>
                <c:pt idx="6685">
                  <c:v>9.284705520000001</c:v>
                </c:pt>
                <c:pt idx="6686">
                  <c:v>9.2860972800000035</c:v>
                </c:pt>
                <c:pt idx="6687">
                  <c:v>9.2874861600000003</c:v>
                </c:pt>
                <c:pt idx="6688">
                  <c:v>9.2888750399999971</c:v>
                </c:pt>
                <c:pt idx="6689">
                  <c:v>9.2902639199999992</c:v>
                </c:pt>
                <c:pt idx="6690">
                  <c:v>9.2916527999999978</c:v>
                </c:pt>
                <c:pt idx="6691">
                  <c:v>9.2930416799999982</c:v>
                </c:pt>
                <c:pt idx="6692">
                  <c:v>9.2944305600000021</c:v>
                </c:pt>
                <c:pt idx="6693">
                  <c:v>9.2958194400000007</c:v>
                </c:pt>
                <c:pt idx="6694">
                  <c:v>9.2972083199999993</c:v>
                </c:pt>
                <c:pt idx="6695">
                  <c:v>9.2985971999999997</c:v>
                </c:pt>
                <c:pt idx="6696">
                  <c:v>9.29998608</c:v>
                </c:pt>
                <c:pt idx="6697">
                  <c:v>9.3013749599999986</c:v>
                </c:pt>
                <c:pt idx="6698">
                  <c:v>9.3027638400000026</c:v>
                </c:pt>
                <c:pt idx="6699">
                  <c:v>9.3041416800000007</c:v>
                </c:pt>
                <c:pt idx="6700">
                  <c:v>9.3055334400000067</c:v>
                </c:pt>
                <c:pt idx="6701">
                  <c:v>9.3069223200000017</c:v>
                </c:pt>
                <c:pt idx="6702">
                  <c:v>9.3083111999999986</c:v>
                </c:pt>
                <c:pt idx="6703">
                  <c:v>9.3097000800000043</c:v>
                </c:pt>
                <c:pt idx="6704">
                  <c:v>9.3110889600000011</c:v>
                </c:pt>
                <c:pt idx="6705">
                  <c:v>9.3124778400000068</c:v>
                </c:pt>
                <c:pt idx="6706">
                  <c:v>9.31386672</c:v>
                </c:pt>
                <c:pt idx="6707">
                  <c:v>9.3152556000000022</c:v>
                </c:pt>
                <c:pt idx="6708">
                  <c:v>9.3166444800000026</c:v>
                </c:pt>
                <c:pt idx="6709">
                  <c:v>9.3180333600000012</c:v>
                </c:pt>
                <c:pt idx="6710">
                  <c:v>9.3194222400000157</c:v>
                </c:pt>
                <c:pt idx="6711">
                  <c:v>9.3208111200000001</c:v>
                </c:pt>
                <c:pt idx="6712">
                  <c:v>9.3222000000000005</c:v>
                </c:pt>
                <c:pt idx="6713">
                  <c:v>9.3235888800000026</c:v>
                </c:pt>
                <c:pt idx="6714">
                  <c:v>9.3249777599999994</c:v>
                </c:pt>
                <c:pt idx="6715">
                  <c:v>9.3263666400000016</c:v>
                </c:pt>
                <c:pt idx="6716">
                  <c:v>9.3277555200000002</c:v>
                </c:pt>
                <c:pt idx="6717">
                  <c:v>9.3291444000000006</c:v>
                </c:pt>
                <c:pt idx="6718">
                  <c:v>9.3305361600000047</c:v>
                </c:pt>
                <c:pt idx="6719">
                  <c:v>9.3319250399999998</c:v>
                </c:pt>
                <c:pt idx="6720">
                  <c:v>9.3333139199999984</c:v>
                </c:pt>
                <c:pt idx="6721">
                  <c:v>9.3347028000000005</c:v>
                </c:pt>
                <c:pt idx="6722">
                  <c:v>9.3360916800000009</c:v>
                </c:pt>
                <c:pt idx="6723">
                  <c:v>9.3374805600000048</c:v>
                </c:pt>
                <c:pt idx="6724">
                  <c:v>9.3388694399999999</c:v>
                </c:pt>
                <c:pt idx="6725">
                  <c:v>9.3402583200000002</c:v>
                </c:pt>
                <c:pt idx="6726">
                  <c:v>9.3416472000000006</c:v>
                </c:pt>
                <c:pt idx="6727">
                  <c:v>9.3430360800000027</c:v>
                </c:pt>
                <c:pt idx="6728">
                  <c:v>9.3444249600000013</c:v>
                </c:pt>
                <c:pt idx="6729">
                  <c:v>9.3458138400000035</c:v>
                </c:pt>
                <c:pt idx="6730">
                  <c:v>9.3472027200000003</c:v>
                </c:pt>
                <c:pt idx="6731">
                  <c:v>9.348591840000001</c:v>
                </c:pt>
                <c:pt idx="6732">
                  <c:v>9.3499807200000014</c:v>
                </c:pt>
                <c:pt idx="6733">
                  <c:v>9.3513696000000035</c:v>
                </c:pt>
                <c:pt idx="6734">
                  <c:v>9.3527584800000003</c:v>
                </c:pt>
                <c:pt idx="6735">
                  <c:v>9.3541500000000006</c:v>
                </c:pt>
                <c:pt idx="6736">
                  <c:v>9.3555388800000241</c:v>
                </c:pt>
                <c:pt idx="6737">
                  <c:v>9.3569277600000014</c:v>
                </c:pt>
                <c:pt idx="6738">
                  <c:v>9.3583166400000017</c:v>
                </c:pt>
                <c:pt idx="6739">
                  <c:v>9.3597055200000217</c:v>
                </c:pt>
                <c:pt idx="6740">
                  <c:v>9.3610972800000027</c:v>
                </c:pt>
                <c:pt idx="6741">
                  <c:v>9.3624861600000262</c:v>
                </c:pt>
                <c:pt idx="6742">
                  <c:v>9.3638695200000068</c:v>
                </c:pt>
                <c:pt idx="6743">
                  <c:v>9.3652612800000021</c:v>
                </c:pt>
                <c:pt idx="6744">
                  <c:v>9.3666501600000043</c:v>
                </c:pt>
                <c:pt idx="6745">
                  <c:v>9.3680390400000046</c:v>
                </c:pt>
                <c:pt idx="6746">
                  <c:v>9.3694279200000068</c:v>
                </c:pt>
                <c:pt idx="6747">
                  <c:v>9.370816800000016</c:v>
                </c:pt>
                <c:pt idx="6748">
                  <c:v>9.3722083200000021</c:v>
                </c:pt>
                <c:pt idx="6749">
                  <c:v>9.3735972000000185</c:v>
                </c:pt>
                <c:pt idx="6750">
                  <c:v>9.3749860800000047</c:v>
                </c:pt>
                <c:pt idx="6751">
                  <c:v>9.3763749600000015</c:v>
                </c:pt>
                <c:pt idx="6752">
                  <c:v>9.3777528000000068</c:v>
                </c:pt>
                <c:pt idx="6753">
                  <c:v>9.37914168</c:v>
                </c:pt>
                <c:pt idx="6754">
                  <c:v>9.3805305600000182</c:v>
                </c:pt>
                <c:pt idx="6755">
                  <c:v>9.381919439999999</c:v>
                </c:pt>
                <c:pt idx="6756">
                  <c:v>9.3833112000000014</c:v>
                </c:pt>
                <c:pt idx="6757">
                  <c:v>9.3846972000000068</c:v>
                </c:pt>
                <c:pt idx="6758">
                  <c:v>9.3860860800000161</c:v>
                </c:pt>
                <c:pt idx="6759">
                  <c:v>9.3874749600000005</c:v>
                </c:pt>
                <c:pt idx="6760">
                  <c:v>9.3888638400000008</c:v>
                </c:pt>
                <c:pt idx="6761">
                  <c:v>9.3902556000000015</c:v>
                </c:pt>
                <c:pt idx="6762">
                  <c:v>9.3916444800000001</c:v>
                </c:pt>
                <c:pt idx="6763">
                  <c:v>9.3930333600000004</c:v>
                </c:pt>
                <c:pt idx="6764">
                  <c:v>9.3944222400000008</c:v>
                </c:pt>
                <c:pt idx="6765">
                  <c:v>9.3958111200000012</c:v>
                </c:pt>
                <c:pt idx="6766">
                  <c:v>9.3972000000000016</c:v>
                </c:pt>
                <c:pt idx="6767">
                  <c:v>9.3985888800000037</c:v>
                </c:pt>
                <c:pt idx="6768">
                  <c:v>9.3999806400000008</c:v>
                </c:pt>
                <c:pt idx="6769">
                  <c:v>9.4013695200000011</c:v>
                </c:pt>
                <c:pt idx="6770">
                  <c:v>9.4027584000000015</c:v>
                </c:pt>
                <c:pt idx="6771">
                  <c:v>9.4041472800000001</c:v>
                </c:pt>
                <c:pt idx="6772">
                  <c:v>9.4055361600000165</c:v>
                </c:pt>
                <c:pt idx="6773">
                  <c:v>9.4069250400000008</c:v>
                </c:pt>
                <c:pt idx="6774">
                  <c:v>9.4083139199999994</c:v>
                </c:pt>
                <c:pt idx="6775">
                  <c:v>9.4097028000000158</c:v>
                </c:pt>
                <c:pt idx="6776">
                  <c:v>9.4110945600000022</c:v>
                </c:pt>
                <c:pt idx="6777">
                  <c:v>9.4124860800000221</c:v>
                </c:pt>
                <c:pt idx="6778">
                  <c:v>9.4138749600000011</c:v>
                </c:pt>
                <c:pt idx="6779">
                  <c:v>9.4152638400000015</c:v>
                </c:pt>
                <c:pt idx="6780">
                  <c:v>9.4166527200000036</c:v>
                </c:pt>
                <c:pt idx="6781">
                  <c:v>9.4180389599999987</c:v>
                </c:pt>
                <c:pt idx="6782">
                  <c:v>9.4194278400000027</c:v>
                </c:pt>
                <c:pt idx="6783">
                  <c:v>9.4208196000000015</c:v>
                </c:pt>
                <c:pt idx="6784">
                  <c:v>9.4222084800000019</c:v>
                </c:pt>
                <c:pt idx="6785">
                  <c:v>9.4235860800000157</c:v>
                </c:pt>
                <c:pt idx="6786">
                  <c:v>9.4249749600000001</c:v>
                </c:pt>
                <c:pt idx="6787">
                  <c:v>9.4263638399999987</c:v>
                </c:pt>
                <c:pt idx="6788">
                  <c:v>9.4277527200000009</c:v>
                </c:pt>
                <c:pt idx="6789">
                  <c:v>9.4291418400000016</c:v>
                </c:pt>
                <c:pt idx="6790">
                  <c:v>9.4305307200000001</c:v>
                </c:pt>
                <c:pt idx="6791">
                  <c:v>9.4319195999999987</c:v>
                </c:pt>
                <c:pt idx="6792">
                  <c:v>9.4333139999999993</c:v>
                </c:pt>
                <c:pt idx="6793">
                  <c:v>9.4347028800000015</c:v>
                </c:pt>
                <c:pt idx="6794">
                  <c:v>9.4360917600000001</c:v>
                </c:pt>
                <c:pt idx="6795">
                  <c:v>9.4374806400000022</c:v>
                </c:pt>
                <c:pt idx="6796">
                  <c:v>9.4388723999999993</c:v>
                </c:pt>
                <c:pt idx="6797">
                  <c:v>9.4402612799999996</c:v>
                </c:pt>
                <c:pt idx="6798">
                  <c:v>9.4416501599999982</c:v>
                </c:pt>
                <c:pt idx="6799">
                  <c:v>9.4430390400000022</c:v>
                </c:pt>
                <c:pt idx="6800">
                  <c:v>9.4444305600000042</c:v>
                </c:pt>
                <c:pt idx="6801">
                  <c:v>9.4458194400000011</c:v>
                </c:pt>
                <c:pt idx="6802">
                  <c:v>9.4472083199999997</c:v>
                </c:pt>
                <c:pt idx="6803">
                  <c:v>9.4485972</c:v>
                </c:pt>
                <c:pt idx="6804">
                  <c:v>9.4499750399999982</c:v>
                </c:pt>
                <c:pt idx="6805">
                  <c:v>9.4513639199999986</c:v>
                </c:pt>
                <c:pt idx="6806">
                  <c:v>9.4527528000000185</c:v>
                </c:pt>
                <c:pt idx="6807">
                  <c:v>9.4541416800000011</c:v>
                </c:pt>
                <c:pt idx="6808">
                  <c:v>9.4555334400000142</c:v>
                </c:pt>
                <c:pt idx="6809">
                  <c:v>9.4569223200000021</c:v>
                </c:pt>
                <c:pt idx="6810">
                  <c:v>9.4583111999999989</c:v>
                </c:pt>
                <c:pt idx="6811">
                  <c:v>9.4597000800000028</c:v>
                </c:pt>
                <c:pt idx="6812">
                  <c:v>9.4610889600000014</c:v>
                </c:pt>
                <c:pt idx="6813">
                  <c:v>9.462477840000016</c:v>
                </c:pt>
                <c:pt idx="6814">
                  <c:v>9.4638667200000004</c:v>
                </c:pt>
                <c:pt idx="6815">
                  <c:v>9.4652556000000008</c:v>
                </c:pt>
                <c:pt idx="6816">
                  <c:v>9.4666444800000047</c:v>
                </c:pt>
                <c:pt idx="6817">
                  <c:v>9.468036240000016</c:v>
                </c:pt>
                <c:pt idx="6818">
                  <c:v>9.4694306400000219</c:v>
                </c:pt>
                <c:pt idx="6819">
                  <c:v>9.4708195200000027</c:v>
                </c:pt>
                <c:pt idx="6820">
                  <c:v>9.4721973600000027</c:v>
                </c:pt>
                <c:pt idx="6821">
                  <c:v>9.4735862400000244</c:v>
                </c:pt>
                <c:pt idx="6822">
                  <c:v>9.4749751199999999</c:v>
                </c:pt>
                <c:pt idx="6823">
                  <c:v>9.476366640000002</c:v>
                </c:pt>
                <c:pt idx="6824">
                  <c:v>9.4777555200000023</c:v>
                </c:pt>
                <c:pt idx="6825">
                  <c:v>9.4791444000000027</c:v>
                </c:pt>
                <c:pt idx="6826">
                  <c:v>9.4805332800000048</c:v>
                </c:pt>
                <c:pt idx="6827">
                  <c:v>9.4819223999999984</c:v>
                </c:pt>
                <c:pt idx="6828">
                  <c:v>9.4833112799999988</c:v>
                </c:pt>
                <c:pt idx="6829">
                  <c:v>9.4847001600000009</c:v>
                </c:pt>
                <c:pt idx="6830">
                  <c:v>9.4860890400000066</c:v>
                </c:pt>
                <c:pt idx="6831">
                  <c:v>9.4874779200000035</c:v>
                </c:pt>
                <c:pt idx="6832">
                  <c:v>9.4888668000000003</c:v>
                </c:pt>
                <c:pt idx="6833">
                  <c:v>9.4902556800000024</c:v>
                </c:pt>
                <c:pt idx="6834">
                  <c:v>9.4916445600000028</c:v>
                </c:pt>
                <c:pt idx="6835">
                  <c:v>9.4930334400000014</c:v>
                </c:pt>
                <c:pt idx="6836">
                  <c:v>9.4944249600000035</c:v>
                </c:pt>
                <c:pt idx="6837">
                  <c:v>9.4958138400000003</c:v>
                </c:pt>
                <c:pt idx="6838">
                  <c:v>9.4972027200000024</c:v>
                </c:pt>
                <c:pt idx="6839">
                  <c:v>9.4985918400000013</c:v>
                </c:pt>
                <c:pt idx="6840">
                  <c:v>9.4999807200000035</c:v>
                </c:pt>
                <c:pt idx="6841">
                  <c:v>9.5013696000000003</c:v>
                </c:pt>
                <c:pt idx="6842">
                  <c:v>9.5027611199999988</c:v>
                </c:pt>
                <c:pt idx="6843">
                  <c:v>9.504150000000001</c:v>
                </c:pt>
                <c:pt idx="6844">
                  <c:v>9.5055417600000016</c:v>
                </c:pt>
                <c:pt idx="6845">
                  <c:v>9.5069222400000015</c:v>
                </c:pt>
                <c:pt idx="6846">
                  <c:v>9.5083139999999986</c:v>
                </c:pt>
                <c:pt idx="6847">
                  <c:v>9.5097028800000025</c:v>
                </c:pt>
                <c:pt idx="6848">
                  <c:v>9.5110972800000013</c:v>
                </c:pt>
                <c:pt idx="6849">
                  <c:v>9.5124861600000159</c:v>
                </c:pt>
                <c:pt idx="6850">
                  <c:v>9.5138640000000017</c:v>
                </c:pt>
                <c:pt idx="6851">
                  <c:v>9.515252880000002</c:v>
                </c:pt>
                <c:pt idx="6852">
                  <c:v>9.5166444000000006</c:v>
                </c:pt>
                <c:pt idx="6853">
                  <c:v>9.5180332800000009</c:v>
                </c:pt>
                <c:pt idx="6854">
                  <c:v>9.5194224000000016</c:v>
                </c:pt>
                <c:pt idx="6855">
                  <c:v>9.5208112800000002</c:v>
                </c:pt>
                <c:pt idx="6856">
                  <c:v>9.5222001600000006</c:v>
                </c:pt>
                <c:pt idx="6857">
                  <c:v>9.5235890400000027</c:v>
                </c:pt>
                <c:pt idx="6858">
                  <c:v>9.5249779199999995</c:v>
                </c:pt>
                <c:pt idx="6859">
                  <c:v>9.5263668000000017</c:v>
                </c:pt>
                <c:pt idx="6860">
                  <c:v>9.5277556799999985</c:v>
                </c:pt>
                <c:pt idx="6861">
                  <c:v>9.5291472000000006</c:v>
                </c:pt>
                <c:pt idx="6862">
                  <c:v>9.5305360800000027</c:v>
                </c:pt>
                <c:pt idx="6863">
                  <c:v>9.5319249599999996</c:v>
                </c:pt>
                <c:pt idx="6864">
                  <c:v>9.5333138399999999</c:v>
                </c:pt>
                <c:pt idx="6865">
                  <c:v>9.5347027200000003</c:v>
                </c:pt>
                <c:pt idx="6866">
                  <c:v>9.5360944800000009</c:v>
                </c:pt>
                <c:pt idx="6867">
                  <c:v>9.5374833600000013</c:v>
                </c:pt>
                <c:pt idx="6868">
                  <c:v>9.538875119999993</c:v>
                </c:pt>
                <c:pt idx="6869">
                  <c:v>9.5402639999999987</c:v>
                </c:pt>
                <c:pt idx="6870">
                  <c:v>9.5416418400000005</c:v>
                </c:pt>
                <c:pt idx="6871">
                  <c:v>9.543033359999999</c:v>
                </c:pt>
                <c:pt idx="6872">
                  <c:v>9.5444251199999997</c:v>
                </c:pt>
                <c:pt idx="6873">
                  <c:v>9.5458166400000017</c:v>
                </c:pt>
                <c:pt idx="6874">
                  <c:v>9.5472028800000004</c:v>
                </c:pt>
                <c:pt idx="6875">
                  <c:v>9.5485944000000007</c:v>
                </c:pt>
                <c:pt idx="6876">
                  <c:v>9.5499832800000011</c:v>
                </c:pt>
                <c:pt idx="6877">
                  <c:v>9.5513723999999982</c:v>
                </c:pt>
                <c:pt idx="6878">
                  <c:v>9.5527584000000036</c:v>
                </c:pt>
                <c:pt idx="6879">
                  <c:v>9.5541501600000007</c:v>
                </c:pt>
                <c:pt idx="6880">
                  <c:v>9.555539040000026</c:v>
                </c:pt>
                <c:pt idx="6881">
                  <c:v>9.5569279200000015</c:v>
                </c:pt>
                <c:pt idx="6882">
                  <c:v>9.5583168000000001</c:v>
                </c:pt>
                <c:pt idx="6883">
                  <c:v>9.5597056800000022</c:v>
                </c:pt>
                <c:pt idx="6884">
                  <c:v>9.5610945600000026</c:v>
                </c:pt>
                <c:pt idx="6885">
                  <c:v>9.5624834400000047</c:v>
                </c:pt>
                <c:pt idx="6886">
                  <c:v>9.5638723200000015</c:v>
                </c:pt>
                <c:pt idx="6887">
                  <c:v>9.5652612000000001</c:v>
                </c:pt>
                <c:pt idx="6888">
                  <c:v>9.5666500800000005</c:v>
                </c:pt>
                <c:pt idx="6889">
                  <c:v>9.5680389600000009</c:v>
                </c:pt>
                <c:pt idx="6890">
                  <c:v>9.5694278400000048</c:v>
                </c:pt>
                <c:pt idx="6891">
                  <c:v>9.5708167200000016</c:v>
                </c:pt>
                <c:pt idx="6892">
                  <c:v>9.5722056000000002</c:v>
                </c:pt>
                <c:pt idx="6893">
                  <c:v>9.5735944800000006</c:v>
                </c:pt>
                <c:pt idx="6894">
                  <c:v>9.5749862400000048</c:v>
                </c:pt>
                <c:pt idx="6895">
                  <c:v>9.5763638400000008</c:v>
                </c:pt>
                <c:pt idx="6896">
                  <c:v>9.5777527200000012</c:v>
                </c:pt>
                <c:pt idx="6897">
                  <c:v>9.5791418400000001</c:v>
                </c:pt>
                <c:pt idx="6898">
                  <c:v>9.5805307200000005</c:v>
                </c:pt>
                <c:pt idx="6899">
                  <c:v>9.5819222400000008</c:v>
                </c:pt>
                <c:pt idx="6900">
                  <c:v>9.5833111199999976</c:v>
                </c:pt>
                <c:pt idx="6901">
                  <c:v>9.5847000000000016</c:v>
                </c:pt>
                <c:pt idx="6902">
                  <c:v>9.5860917600000004</c:v>
                </c:pt>
                <c:pt idx="6903">
                  <c:v>9.5874806400000008</c:v>
                </c:pt>
                <c:pt idx="6904">
                  <c:v>9.5888695200000011</c:v>
                </c:pt>
                <c:pt idx="6905">
                  <c:v>9.59026128</c:v>
                </c:pt>
                <c:pt idx="6906">
                  <c:v>9.5916472800000001</c:v>
                </c:pt>
                <c:pt idx="6907">
                  <c:v>9.5930390400000007</c:v>
                </c:pt>
                <c:pt idx="6908">
                  <c:v>9.5944250400000008</c:v>
                </c:pt>
                <c:pt idx="6909">
                  <c:v>9.5958139200000012</c:v>
                </c:pt>
                <c:pt idx="6910">
                  <c:v>9.5972028000000016</c:v>
                </c:pt>
                <c:pt idx="6911">
                  <c:v>9.5985945600000022</c:v>
                </c:pt>
                <c:pt idx="6912">
                  <c:v>9.599983439999999</c:v>
                </c:pt>
                <c:pt idx="6913">
                  <c:v>9.6013723199999994</c:v>
                </c:pt>
                <c:pt idx="6914">
                  <c:v>9.6027611999999998</c:v>
                </c:pt>
                <c:pt idx="6915">
                  <c:v>9.6041500800000001</c:v>
                </c:pt>
                <c:pt idx="6916">
                  <c:v>9.6055389600000023</c:v>
                </c:pt>
                <c:pt idx="6917">
                  <c:v>9.6069278400000009</c:v>
                </c:pt>
                <c:pt idx="6918">
                  <c:v>9.6083167199999995</c:v>
                </c:pt>
                <c:pt idx="6919">
                  <c:v>9.6097084800000019</c:v>
                </c:pt>
                <c:pt idx="6920">
                  <c:v>9.6110973599999987</c:v>
                </c:pt>
                <c:pt idx="6921">
                  <c:v>9.6124862400000239</c:v>
                </c:pt>
                <c:pt idx="6922">
                  <c:v>9.6138751199999994</c:v>
                </c:pt>
                <c:pt idx="6923">
                  <c:v>9.6152639999999998</c:v>
                </c:pt>
                <c:pt idx="6924">
                  <c:v>9.6166444800000015</c:v>
                </c:pt>
                <c:pt idx="6925">
                  <c:v>9.6180388800000003</c:v>
                </c:pt>
                <c:pt idx="6926">
                  <c:v>9.6194306400000027</c:v>
                </c:pt>
                <c:pt idx="6927">
                  <c:v>9.6208195200000013</c:v>
                </c:pt>
                <c:pt idx="6928">
                  <c:v>9.6221973600000013</c:v>
                </c:pt>
                <c:pt idx="6929">
                  <c:v>9.6235862400000158</c:v>
                </c:pt>
                <c:pt idx="6930">
                  <c:v>9.6249751199999949</c:v>
                </c:pt>
                <c:pt idx="6931">
                  <c:v>9.6263639999999988</c:v>
                </c:pt>
                <c:pt idx="6932">
                  <c:v>9.6277500000000007</c:v>
                </c:pt>
                <c:pt idx="6933">
                  <c:v>9.6291417599999996</c:v>
                </c:pt>
                <c:pt idx="6934">
                  <c:v>9.6305277599999997</c:v>
                </c:pt>
                <c:pt idx="6935">
                  <c:v>9.63191664</c:v>
                </c:pt>
                <c:pt idx="6936">
                  <c:v>9.6333055199999986</c:v>
                </c:pt>
                <c:pt idx="6937">
                  <c:v>9.634694399999999</c:v>
                </c:pt>
                <c:pt idx="6938">
                  <c:v>9.6360832800000011</c:v>
                </c:pt>
                <c:pt idx="6939">
                  <c:v>9.6374724000000001</c:v>
                </c:pt>
                <c:pt idx="6940">
                  <c:v>9.638869439999997</c:v>
                </c:pt>
                <c:pt idx="6941">
                  <c:v>9.6402583199999992</c:v>
                </c:pt>
                <c:pt idx="6942">
                  <c:v>9.6416500799999998</c:v>
                </c:pt>
                <c:pt idx="6943">
                  <c:v>9.6430389599999984</c:v>
                </c:pt>
                <c:pt idx="6944">
                  <c:v>9.6444278399999988</c:v>
                </c:pt>
                <c:pt idx="6945">
                  <c:v>9.6458196000000012</c:v>
                </c:pt>
                <c:pt idx="6946">
                  <c:v>9.647208479999998</c:v>
                </c:pt>
                <c:pt idx="6947">
                  <c:v>9.6485973600000001</c:v>
                </c:pt>
                <c:pt idx="6948">
                  <c:v>9.6499862400000005</c:v>
                </c:pt>
                <c:pt idx="6949">
                  <c:v>9.6513751199999991</c:v>
                </c:pt>
                <c:pt idx="6950">
                  <c:v>9.6527640000000048</c:v>
                </c:pt>
                <c:pt idx="6951">
                  <c:v>9.6541528800000016</c:v>
                </c:pt>
                <c:pt idx="6952">
                  <c:v>9.655541760000002</c:v>
                </c:pt>
                <c:pt idx="6953">
                  <c:v>9.6569306400000023</c:v>
                </c:pt>
                <c:pt idx="6954">
                  <c:v>9.6583195200000009</c:v>
                </c:pt>
                <c:pt idx="6955">
                  <c:v>9.6597084000000013</c:v>
                </c:pt>
                <c:pt idx="6956">
                  <c:v>9.661083360000001</c:v>
                </c:pt>
                <c:pt idx="6957">
                  <c:v>9.6624722400000067</c:v>
                </c:pt>
                <c:pt idx="6958">
                  <c:v>9.6638640000000002</c:v>
                </c:pt>
                <c:pt idx="6959">
                  <c:v>9.6652528800000024</c:v>
                </c:pt>
                <c:pt idx="6960">
                  <c:v>9.666641760000001</c:v>
                </c:pt>
                <c:pt idx="6961">
                  <c:v>9.6680306400000013</c:v>
                </c:pt>
                <c:pt idx="6962">
                  <c:v>9.6694195200000195</c:v>
                </c:pt>
                <c:pt idx="6963">
                  <c:v>9.6708084000000003</c:v>
                </c:pt>
                <c:pt idx="6964">
                  <c:v>9.6721972800000007</c:v>
                </c:pt>
                <c:pt idx="6965">
                  <c:v>9.6735861600000028</c:v>
                </c:pt>
                <c:pt idx="6966">
                  <c:v>9.6749750399999996</c:v>
                </c:pt>
                <c:pt idx="6967">
                  <c:v>9.6763668000000003</c:v>
                </c:pt>
                <c:pt idx="6968">
                  <c:v>9.6777556800000024</c:v>
                </c:pt>
                <c:pt idx="6969">
                  <c:v>9.6791445600000028</c:v>
                </c:pt>
                <c:pt idx="6970">
                  <c:v>9.6805360800000066</c:v>
                </c:pt>
                <c:pt idx="6971">
                  <c:v>9.6819278400000002</c:v>
                </c:pt>
                <c:pt idx="6972">
                  <c:v>9.6833167200000005</c:v>
                </c:pt>
                <c:pt idx="6973">
                  <c:v>9.6847084799999994</c:v>
                </c:pt>
                <c:pt idx="6974">
                  <c:v>9.6860860800000026</c:v>
                </c:pt>
                <c:pt idx="6975">
                  <c:v>9.6874778400000014</c:v>
                </c:pt>
                <c:pt idx="6976">
                  <c:v>9.68886672</c:v>
                </c:pt>
                <c:pt idx="6977">
                  <c:v>9.6902555999999986</c:v>
                </c:pt>
                <c:pt idx="6978">
                  <c:v>9.691644479999999</c:v>
                </c:pt>
                <c:pt idx="6979">
                  <c:v>9.6930333600000012</c:v>
                </c:pt>
                <c:pt idx="6980">
                  <c:v>9.6944222400000015</c:v>
                </c:pt>
                <c:pt idx="6981">
                  <c:v>9.6958111200000001</c:v>
                </c:pt>
                <c:pt idx="6982">
                  <c:v>9.6972000000000005</c:v>
                </c:pt>
                <c:pt idx="6983">
                  <c:v>9.6985917599999993</c:v>
                </c:pt>
                <c:pt idx="6984">
                  <c:v>9.6999806400000015</c:v>
                </c:pt>
                <c:pt idx="6985">
                  <c:v>9.7013695200000001</c:v>
                </c:pt>
                <c:pt idx="6986">
                  <c:v>9.7027584000000004</c:v>
                </c:pt>
                <c:pt idx="6987">
                  <c:v>9.7041472800000008</c:v>
                </c:pt>
                <c:pt idx="6988">
                  <c:v>9.7055390400000068</c:v>
                </c:pt>
                <c:pt idx="6989">
                  <c:v>9.70692792</c:v>
                </c:pt>
                <c:pt idx="6990">
                  <c:v>9.7083167999999986</c:v>
                </c:pt>
                <c:pt idx="6991">
                  <c:v>9.7097056800000008</c:v>
                </c:pt>
                <c:pt idx="6992">
                  <c:v>9.7110945600000012</c:v>
                </c:pt>
                <c:pt idx="6993">
                  <c:v>9.7124834400000015</c:v>
                </c:pt>
                <c:pt idx="6994">
                  <c:v>9.7138723200000001</c:v>
                </c:pt>
                <c:pt idx="6995">
                  <c:v>9.7152611999999987</c:v>
                </c:pt>
                <c:pt idx="6996">
                  <c:v>9.7166500800000009</c:v>
                </c:pt>
                <c:pt idx="6997">
                  <c:v>9.7180418399999997</c:v>
                </c:pt>
                <c:pt idx="6998">
                  <c:v>9.7194307200000036</c:v>
                </c:pt>
                <c:pt idx="6999">
                  <c:v>9.7208195999999987</c:v>
                </c:pt>
                <c:pt idx="7000">
                  <c:v>9.722208479999999</c:v>
                </c:pt>
                <c:pt idx="7001">
                  <c:v>9.7235973600000012</c:v>
                </c:pt>
                <c:pt idx="7002">
                  <c:v>9.7249862400000016</c:v>
                </c:pt>
                <c:pt idx="7003">
                  <c:v>9.726375119999993</c:v>
                </c:pt>
                <c:pt idx="7004">
                  <c:v>9.7277639999999987</c:v>
                </c:pt>
                <c:pt idx="7005">
                  <c:v>9.7291528800000009</c:v>
                </c:pt>
                <c:pt idx="7006">
                  <c:v>9.730538880000001</c:v>
                </c:pt>
                <c:pt idx="7007">
                  <c:v>9.7319277599999889</c:v>
                </c:pt>
                <c:pt idx="7008">
                  <c:v>9.7333166399999982</c:v>
                </c:pt>
                <c:pt idx="7009">
                  <c:v>9.7347055199999986</c:v>
                </c:pt>
                <c:pt idx="7010">
                  <c:v>9.7360944000000007</c:v>
                </c:pt>
                <c:pt idx="7011">
                  <c:v>9.7374832800000011</c:v>
                </c:pt>
                <c:pt idx="7012">
                  <c:v>9.7388723999999982</c:v>
                </c:pt>
                <c:pt idx="7013">
                  <c:v>9.7402612799999986</c:v>
                </c:pt>
                <c:pt idx="7014">
                  <c:v>9.7416501599999972</c:v>
                </c:pt>
                <c:pt idx="7015">
                  <c:v>9.7430390400000011</c:v>
                </c:pt>
                <c:pt idx="7016">
                  <c:v>9.7444166400000007</c:v>
                </c:pt>
                <c:pt idx="7017">
                  <c:v>9.7458194399999982</c:v>
                </c:pt>
                <c:pt idx="7018">
                  <c:v>9.7471943999999997</c:v>
                </c:pt>
                <c:pt idx="7019">
                  <c:v>9.7485861599999986</c:v>
                </c:pt>
                <c:pt idx="7020">
                  <c:v>9.7499750399999972</c:v>
                </c:pt>
                <c:pt idx="7021">
                  <c:v>9.7513667999999996</c:v>
                </c:pt>
                <c:pt idx="7022">
                  <c:v>9.7527556800000035</c:v>
                </c:pt>
                <c:pt idx="7023">
                  <c:v>9.7541445600000003</c:v>
                </c:pt>
                <c:pt idx="7024">
                  <c:v>9.7555334400000007</c:v>
                </c:pt>
                <c:pt idx="7025">
                  <c:v>9.756922320000001</c:v>
                </c:pt>
                <c:pt idx="7026">
                  <c:v>9.7583111999999979</c:v>
                </c:pt>
                <c:pt idx="7027">
                  <c:v>9.7597000800000018</c:v>
                </c:pt>
                <c:pt idx="7028">
                  <c:v>9.7610889599999986</c:v>
                </c:pt>
                <c:pt idx="7029">
                  <c:v>9.7624807200000028</c:v>
                </c:pt>
                <c:pt idx="7030">
                  <c:v>9.7638696000000014</c:v>
                </c:pt>
                <c:pt idx="7031">
                  <c:v>9.76525848</c:v>
                </c:pt>
                <c:pt idx="7032">
                  <c:v>9.7666473600000021</c:v>
                </c:pt>
                <c:pt idx="7033">
                  <c:v>9.7680362400000043</c:v>
                </c:pt>
                <c:pt idx="7034">
                  <c:v>9.7694251200000011</c:v>
                </c:pt>
                <c:pt idx="7035">
                  <c:v>9.7708139999999997</c:v>
                </c:pt>
                <c:pt idx="7036">
                  <c:v>9.77220552</c:v>
                </c:pt>
                <c:pt idx="7037">
                  <c:v>9.7735944000000003</c:v>
                </c:pt>
                <c:pt idx="7038">
                  <c:v>9.7749722399999985</c:v>
                </c:pt>
                <c:pt idx="7039">
                  <c:v>9.7763611199999971</c:v>
                </c:pt>
                <c:pt idx="7040">
                  <c:v>9.7777500000000011</c:v>
                </c:pt>
                <c:pt idx="7041">
                  <c:v>9.7791528000000003</c:v>
                </c:pt>
                <c:pt idx="7042">
                  <c:v>9.78052776</c:v>
                </c:pt>
                <c:pt idx="7043">
                  <c:v>9.7819305600000011</c:v>
                </c:pt>
                <c:pt idx="7044">
                  <c:v>9.7833055200000008</c:v>
                </c:pt>
                <c:pt idx="7045">
                  <c:v>9.7846972800000014</c:v>
                </c:pt>
                <c:pt idx="7046">
                  <c:v>9.78608616</c:v>
                </c:pt>
                <c:pt idx="7047">
                  <c:v>9.7874750400000003</c:v>
                </c:pt>
                <c:pt idx="7048">
                  <c:v>9.7888667999999992</c:v>
                </c:pt>
                <c:pt idx="7049">
                  <c:v>9.7902556799999996</c:v>
                </c:pt>
                <c:pt idx="7050">
                  <c:v>9.7916472000000017</c:v>
                </c:pt>
                <c:pt idx="7051">
                  <c:v>9.7930360800000003</c:v>
                </c:pt>
                <c:pt idx="7052">
                  <c:v>9.7944249600000006</c:v>
                </c:pt>
                <c:pt idx="7053">
                  <c:v>9.795813840000001</c:v>
                </c:pt>
                <c:pt idx="7054">
                  <c:v>9.7972027199999978</c:v>
                </c:pt>
                <c:pt idx="7055">
                  <c:v>9.7985944800000002</c:v>
                </c:pt>
                <c:pt idx="7056">
                  <c:v>9.7999833600000006</c:v>
                </c:pt>
                <c:pt idx="7057">
                  <c:v>9.8013638399999987</c:v>
                </c:pt>
                <c:pt idx="7058">
                  <c:v>9.8027584800000014</c:v>
                </c:pt>
                <c:pt idx="7059">
                  <c:v>9.8041473600000018</c:v>
                </c:pt>
                <c:pt idx="7060">
                  <c:v>9.8055388800000163</c:v>
                </c:pt>
                <c:pt idx="7061">
                  <c:v>9.8069277600000024</c:v>
                </c:pt>
                <c:pt idx="7062">
                  <c:v>9.808316640000001</c:v>
                </c:pt>
                <c:pt idx="7063">
                  <c:v>9.8097055200000067</c:v>
                </c:pt>
                <c:pt idx="7064">
                  <c:v>9.8110944000000018</c:v>
                </c:pt>
                <c:pt idx="7065">
                  <c:v>9.8124832800000217</c:v>
                </c:pt>
                <c:pt idx="7066">
                  <c:v>9.8138611199999986</c:v>
                </c:pt>
                <c:pt idx="7067">
                  <c:v>9.8152639200000014</c:v>
                </c:pt>
                <c:pt idx="7068">
                  <c:v>9.8166388800000028</c:v>
                </c:pt>
                <c:pt idx="7069">
                  <c:v>9.8180306400000035</c:v>
                </c:pt>
                <c:pt idx="7070">
                  <c:v>9.8194305600000238</c:v>
                </c:pt>
                <c:pt idx="7071">
                  <c:v>9.8208055200000022</c:v>
                </c:pt>
                <c:pt idx="7072">
                  <c:v>9.8222056800000015</c:v>
                </c:pt>
                <c:pt idx="7073">
                  <c:v>9.823597200000016</c:v>
                </c:pt>
                <c:pt idx="7074">
                  <c:v>9.8249724000000001</c:v>
                </c:pt>
                <c:pt idx="7075">
                  <c:v>9.8263639199999986</c:v>
                </c:pt>
                <c:pt idx="7076">
                  <c:v>9.827755680000001</c:v>
                </c:pt>
                <c:pt idx="7077">
                  <c:v>9.8291472000000066</c:v>
                </c:pt>
                <c:pt idx="7078">
                  <c:v>9.8305389600000037</c:v>
                </c:pt>
                <c:pt idx="7079">
                  <c:v>9.8319307200000008</c:v>
                </c:pt>
                <c:pt idx="7080">
                  <c:v>9.8333056800000005</c:v>
                </c:pt>
                <c:pt idx="7081">
                  <c:v>9.8347084799999998</c:v>
                </c:pt>
                <c:pt idx="7082">
                  <c:v>9.8360860800000047</c:v>
                </c:pt>
                <c:pt idx="7083">
                  <c:v>9.8374749600000015</c:v>
                </c:pt>
                <c:pt idx="7084">
                  <c:v>9.8388638399999984</c:v>
                </c:pt>
                <c:pt idx="7085">
                  <c:v>9.8402527199999987</c:v>
                </c:pt>
                <c:pt idx="7086">
                  <c:v>9.8416418400000012</c:v>
                </c:pt>
                <c:pt idx="7087">
                  <c:v>9.8430307200000016</c:v>
                </c:pt>
                <c:pt idx="7088">
                  <c:v>9.8444196000000037</c:v>
                </c:pt>
                <c:pt idx="7089">
                  <c:v>9.8458084799999988</c:v>
                </c:pt>
                <c:pt idx="7090">
                  <c:v>9.8471973600000009</c:v>
                </c:pt>
                <c:pt idx="7091">
                  <c:v>9.8485862400000048</c:v>
                </c:pt>
                <c:pt idx="7092">
                  <c:v>9.8499751199999999</c:v>
                </c:pt>
                <c:pt idx="7093">
                  <c:v>9.8513640000000002</c:v>
                </c:pt>
                <c:pt idx="7094">
                  <c:v>9.8527528800000219</c:v>
                </c:pt>
                <c:pt idx="7095">
                  <c:v>9.854141760000001</c:v>
                </c:pt>
                <c:pt idx="7096">
                  <c:v>9.8555332800000244</c:v>
                </c:pt>
                <c:pt idx="7097">
                  <c:v>9.856922400000002</c:v>
                </c:pt>
                <c:pt idx="7098">
                  <c:v>9.8583112799999988</c:v>
                </c:pt>
                <c:pt idx="7099">
                  <c:v>9.8597001600000027</c:v>
                </c:pt>
                <c:pt idx="7100">
                  <c:v>9.8610890400000066</c:v>
                </c:pt>
                <c:pt idx="7101">
                  <c:v>9.8624805600000283</c:v>
                </c:pt>
                <c:pt idx="7102">
                  <c:v>9.8638694400000002</c:v>
                </c:pt>
                <c:pt idx="7103">
                  <c:v>9.8652583200000006</c:v>
                </c:pt>
                <c:pt idx="7104">
                  <c:v>9.866647200000024</c:v>
                </c:pt>
                <c:pt idx="7105">
                  <c:v>9.8680360800000066</c:v>
                </c:pt>
                <c:pt idx="7106">
                  <c:v>9.8694249600000195</c:v>
                </c:pt>
                <c:pt idx="7107">
                  <c:v>9.8708167200000005</c:v>
                </c:pt>
                <c:pt idx="7108">
                  <c:v>9.8722084800000012</c:v>
                </c:pt>
                <c:pt idx="7109">
                  <c:v>9.8735889600000046</c:v>
                </c:pt>
                <c:pt idx="7110">
                  <c:v>9.8749778400000014</c:v>
                </c:pt>
                <c:pt idx="7111">
                  <c:v>9.87636672</c:v>
                </c:pt>
                <c:pt idx="7112">
                  <c:v>9.8777556000000022</c:v>
                </c:pt>
                <c:pt idx="7113">
                  <c:v>9.8791444800000026</c:v>
                </c:pt>
                <c:pt idx="7114">
                  <c:v>9.8805362400000263</c:v>
                </c:pt>
                <c:pt idx="7115">
                  <c:v>9.8819251199999982</c:v>
                </c:pt>
                <c:pt idx="7116">
                  <c:v>9.8832945600000048</c:v>
                </c:pt>
                <c:pt idx="7117">
                  <c:v>9.8847055200000042</c:v>
                </c:pt>
                <c:pt idx="7118">
                  <c:v>9.8860944000000028</c:v>
                </c:pt>
                <c:pt idx="7119">
                  <c:v>9.8874832800000068</c:v>
                </c:pt>
                <c:pt idx="7120">
                  <c:v>9.8888611199999996</c:v>
                </c:pt>
                <c:pt idx="7121">
                  <c:v>9.8902612800000007</c:v>
                </c:pt>
                <c:pt idx="7122">
                  <c:v>9.8916501600000011</c:v>
                </c:pt>
                <c:pt idx="7123">
                  <c:v>9.8930390400000068</c:v>
                </c:pt>
                <c:pt idx="7124">
                  <c:v>9.89442792</c:v>
                </c:pt>
                <c:pt idx="7125">
                  <c:v>9.8958168000000164</c:v>
                </c:pt>
                <c:pt idx="7126">
                  <c:v>9.8972056800000008</c:v>
                </c:pt>
                <c:pt idx="7127">
                  <c:v>9.8985945600000047</c:v>
                </c:pt>
                <c:pt idx="7128">
                  <c:v>9.8999834400000015</c:v>
                </c:pt>
                <c:pt idx="7129">
                  <c:v>9.9013723200000001</c:v>
                </c:pt>
                <c:pt idx="7130">
                  <c:v>9.9027612000000005</c:v>
                </c:pt>
                <c:pt idx="7131">
                  <c:v>9.9041500800000009</c:v>
                </c:pt>
                <c:pt idx="7132">
                  <c:v>9.9055250400000006</c:v>
                </c:pt>
                <c:pt idx="7133">
                  <c:v>9.9069278400000016</c:v>
                </c:pt>
                <c:pt idx="7134">
                  <c:v>9.9083167199999984</c:v>
                </c:pt>
                <c:pt idx="7135">
                  <c:v>9.9097056000000023</c:v>
                </c:pt>
                <c:pt idx="7136">
                  <c:v>9.9110944800000009</c:v>
                </c:pt>
                <c:pt idx="7137">
                  <c:v>9.9124833600000066</c:v>
                </c:pt>
                <c:pt idx="7138">
                  <c:v>9.9138638400000012</c:v>
                </c:pt>
                <c:pt idx="7139">
                  <c:v>9.9152527200000016</c:v>
                </c:pt>
                <c:pt idx="7140">
                  <c:v>9.9166418400000005</c:v>
                </c:pt>
                <c:pt idx="7141">
                  <c:v>9.918033359999999</c:v>
                </c:pt>
                <c:pt idx="7142">
                  <c:v>9.9194222400000047</c:v>
                </c:pt>
                <c:pt idx="7143">
                  <c:v>9.920814</c:v>
                </c:pt>
                <c:pt idx="7144">
                  <c:v>9.9222028800000004</c:v>
                </c:pt>
                <c:pt idx="7145">
                  <c:v>9.9235917600000008</c:v>
                </c:pt>
                <c:pt idx="7146">
                  <c:v>9.9249806400000011</c:v>
                </c:pt>
                <c:pt idx="7147">
                  <c:v>9.9263695200000015</c:v>
                </c:pt>
                <c:pt idx="7148">
                  <c:v>9.9277584000000019</c:v>
                </c:pt>
                <c:pt idx="7149">
                  <c:v>9.9291444000000002</c:v>
                </c:pt>
                <c:pt idx="7150">
                  <c:v>9.9305332800000006</c:v>
                </c:pt>
                <c:pt idx="7151">
                  <c:v>9.9319279199999997</c:v>
                </c:pt>
                <c:pt idx="7152">
                  <c:v>9.9333168000000001</c:v>
                </c:pt>
                <c:pt idx="7153">
                  <c:v>9.9346944000000015</c:v>
                </c:pt>
                <c:pt idx="7154">
                  <c:v>9.9360832800000018</c:v>
                </c:pt>
                <c:pt idx="7155">
                  <c:v>9.9374724000000008</c:v>
                </c:pt>
                <c:pt idx="7156">
                  <c:v>9.9388639199999993</c:v>
                </c:pt>
                <c:pt idx="7157">
                  <c:v>9.9402527999999997</c:v>
                </c:pt>
                <c:pt idx="7158">
                  <c:v>9.94164168</c:v>
                </c:pt>
                <c:pt idx="7159">
                  <c:v>9.9430305600000022</c:v>
                </c:pt>
                <c:pt idx="7160">
                  <c:v>9.944419439999999</c:v>
                </c:pt>
                <c:pt idx="7161">
                  <c:v>9.9458083200000011</c:v>
                </c:pt>
                <c:pt idx="7162">
                  <c:v>9.9471971999999997</c:v>
                </c:pt>
                <c:pt idx="7163">
                  <c:v>9.9485860800000001</c:v>
                </c:pt>
                <c:pt idx="7164">
                  <c:v>9.949980720000001</c:v>
                </c:pt>
                <c:pt idx="7165">
                  <c:v>9.9513696000000014</c:v>
                </c:pt>
                <c:pt idx="7166">
                  <c:v>9.9527640000000162</c:v>
                </c:pt>
                <c:pt idx="7167">
                  <c:v>9.9541500000000021</c:v>
                </c:pt>
                <c:pt idx="7168">
                  <c:v>9.9555307200000165</c:v>
                </c:pt>
                <c:pt idx="7169">
                  <c:v>9.9569196000000026</c:v>
                </c:pt>
                <c:pt idx="7170">
                  <c:v>9.958305600000001</c:v>
                </c:pt>
                <c:pt idx="7171">
                  <c:v>9.9596973600000158</c:v>
                </c:pt>
                <c:pt idx="7172">
                  <c:v>9.9610862400000162</c:v>
                </c:pt>
                <c:pt idx="7173">
                  <c:v>9.9624751200000006</c:v>
                </c:pt>
                <c:pt idx="7174">
                  <c:v>9.9638640000000027</c:v>
                </c:pt>
                <c:pt idx="7175">
                  <c:v>9.9652528800000066</c:v>
                </c:pt>
                <c:pt idx="7176">
                  <c:v>9.9666417600000017</c:v>
                </c:pt>
                <c:pt idx="7177">
                  <c:v>9.9680332800000002</c:v>
                </c:pt>
                <c:pt idx="7178">
                  <c:v>9.9694195200000237</c:v>
                </c:pt>
                <c:pt idx="7179">
                  <c:v>9.9708028800000008</c:v>
                </c:pt>
                <c:pt idx="7180">
                  <c:v>9.9721972800000067</c:v>
                </c:pt>
                <c:pt idx="7181">
                  <c:v>9.973586160000016</c:v>
                </c:pt>
                <c:pt idx="7182">
                  <c:v>9.9749779199999988</c:v>
                </c:pt>
                <c:pt idx="7183">
                  <c:v>9.9763694400000009</c:v>
                </c:pt>
                <c:pt idx="7184">
                  <c:v>9.9777583200000013</c:v>
                </c:pt>
                <c:pt idx="7185">
                  <c:v>9.9791472000000159</c:v>
                </c:pt>
                <c:pt idx="7186">
                  <c:v>9.9805360800000162</c:v>
                </c:pt>
                <c:pt idx="7187">
                  <c:v>9.9819249600000006</c:v>
                </c:pt>
                <c:pt idx="7188">
                  <c:v>9.983313840000001</c:v>
                </c:pt>
                <c:pt idx="7189">
                  <c:v>9.9847027200000014</c:v>
                </c:pt>
                <c:pt idx="7190">
                  <c:v>9.9860944800000002</c:v>
                </c:pt>
                <c:pt idx="7191">
                  <c:v>9.9874833600000006</c:v>
                </c:pt>
                <c:pt idx="7192">
                  <c:v>9.988872240000001</c:v>
                </c:pt>
                <c:pt idx="7193">
                  <c:v>9.9902611199999996</c:v>
                </c:pt>
                <c:pt idx="7194">
                  <c:v>9.9916500000000035</c:v>
                </c:pt>
                <c:pt idx="7195">
                  <c:v>9.9930388800000003</c:v>
                </c:pt>
                <c:pt idx="7196">
                  <c:v>9.9944277600000024</c:v>
                </c:pt>
                <c:pt idx="7197">
                  <c:v>9.9958166400000028</c:v>
                </c:pt>
                <c:pt idx="7198">
                  <c:v>9.9972055200000014</c:v>
                </c:pt>
                <c:pt idx="7199">
                  <c:v>9.9985944000000018</c:v>
                </c:pt>
                <c:pt idx="7200">
                  <c:v>9.9999832800000021</c:v>
                </c:pt>
                <c:pt idx="7201">
                  <c:v>10.001372399999999</c:v>
                </c:pt>
                <c:pt idx="7202">
                  <c:v>10.002752880000006</c:v>
                </c:pt>
                <c:pt idx="7203">
                  <c:v>10.00414176</c:v>
                </c:pt>
                <c:pt idx="7204">
                  <c:v>10.005536160000016</c:v>
                </c:pt>
                <c:pt idx="7205">
                  <c:v>10.00692504</c:v>
                </c:pt>
                <c:pt idx="7206">
                  <c:v>10.008313919999999</c:v>
                </c:pt>
                <c:pt idx="7207">
                  <c:v>10.009702800000014</c:v>
                </c:pt>
                <c:pt idx="7208">
                  <c:v>10.01109168</c:v>
                </c:pt>
                <c:pt idx="7209">
                  <c:v>10.012480560000016</c:v>
                </c:pt>
                <c:pt idx="7210">
                  <c:v>10.013872320000001</c:v>
                </c:pt>
                <c:pt idx="7211">
                  <c:v>10.015250160000001</c:v>
                </c:pt>
                <c:pt idx="7212">
                  <c:v>10.016639040000006</c:v>
                </c:pt>
                <c:pt idx="7213">
                  <c:v>10.01802792</c:v>
                </c:pt>
                <c:pt idx="7214">
                  <c:v>10.019416800000016</c:v>
                </c:pt>
                <c:pt idx="7215">
                  <c:v>10.02080568</c:v>
                </c:pt>
                <c:pt idx="7216">
                  <c:v>10.022197200000004</c:v>
                </c:pt>
                <c:pt idx="7217">
                  <c:v>10.023586080000015</c:v>
                </c:pt>
                <c:pt idx="7218">
                  <c:v>10.024974959999998</c:v>
                </c:pt>
                <c:pt idx="7219">
                  <c:v>10.026363839999998</c:v>
                </c:pt>
                <c:pt idx="7220">
                  <c:v>10.027752720000001</c:v>
                </c:pt>
                <c:pt idx="7221">
                  <c:v>10.029144480000001</c:v>
                </c:pt>
                <c:pt idx="7222">
                  <c:v>10.03053336</c:v>
                </c:pt>
                <c:pt idx="7223">
                  <c:v>10.03192224</c:v>
                </c:pt>
                <c:pt idx="7224">
                  <c:v>10.033314000000001</c:v>
                </c:pt>
                <c:pt idx="7225">
                  <c:v>10.034702880000001</c:v>
                </c:pt>
                <c:pt idx="7226">
                  <c:v>10.036088880000001</c:v>
                </c:pt>
                <c:pt idx="7227">
                  <c:v>10.037477759999998</c:v>
                </c:pt>
                <c:pt idx="7228">
                  <c:v>10.038866639999998</c:v>
                </c:pt>
                <c:pt idx="7229">
                  <c:v>10.040255520000001</c:v>
                </c:pt>
                <c:pt idx="7230">
                  <c:v>10.041647280000001</c:v>
                </c:pt>
                <c:pt idx="7231">
                  <c:v>10.04303328</c:v>
                </c:pt>
                <c:pt idx="7232">
                  <c:v>10.044422399999998</c:v>
                </c:pt>
                <c:pt idx="7233">
                  <c:v>10.045813920000001</c:v>
                </c:pt>
                <c:pt idx="7234">
                  <c:v>10.047202799999999</c:v>
                </c:pt>
                <c:pt idx="7235">
                  <c:v>10.048591679999999</c:v>
                </c:pt>
                <c:pt idx="7236">
                  <c:v>10.04998056</c:v>
                </c:pt>
                <c:pt idx="7237">
                  <c:v>10.05136944</c:v>
                </c:pt>
                <c:pt idx="7238">
                  <c:v>10.052758320000002</c:v>
                </c:pt>
                <c:pt idx="7239">
                  <c:v>10.054150080000001</c:v>
                </c:pt>
                <c:pt idx="7240">
                  <c:v>10.055538960000014</c:v>
                </c:pt>
                <c:pt idx="7241">
                  <c:v>10.05692784</c:v>
                </c:pt>
                <c:pt idx="7242">
                  <c:v>10.058316720000001</c:v>
                </c:pt>
                <c:pt idx="7243">
                  <c:v>10.059705600000004</c:v>
                </c:pt>
                <c:pt idx="7244">
                  <c:v>10.06109736</c:v>
                </c:pt>
                <c:pt idx="7245">
                  <c:v>10.062472320000015</c:v>
                </c:pt>
                <c:pt idx="7246">
                  <c:v>10.063875120000001</c:v>
                </c:pt>
                <c:pt idx="7247">
                  <c:v>10.06525008</c:v>
                </c:pt>
                <c:pt idx="7248">
                  <c:v>10.066641840000004</c:v>
                </c:pt>
                <c:pt idx="7249">
                  <c:v>10.068030720000001</c:v>
                </c:pt>
                <c:pt idx="7250">
                  <c:v>10.069419600000014</c:v>
                </c:pt>
                <c:pt idx="7251">
                  <c:v>10.0708056</c:v>
                </c:pt>
                <c:pt idx="7252">
                  <c:v>10.072197360000002</c:v>
                </c:pt>
                <c:pt idx="7253">
                  <c:v>10.073586240000024</c:v>
                </c:pt>
                <c:pt idx="7254">
                  <c:v>10.074972240000001</c:v>
                </c:pt>
                <c:pt idx="7255">
                  <c:v>10.076361119999998</c:v>
                </c:pt>
                <c:pt idx="7256">
                  <c:v>10.077752880000002</c:v>
                </c:pt>
                <c:pt idx="7257">
                  <c:v>10.079141760000001</c:v>
                </c:pt>
                <c:pt idx="7258">
                  <c:v>10.080530640000006</c:v>
                </c:pt>
                <c:pt idx="7259">
                  <c:v>10.08191952</c:v>
                </c:pt>
                <c:pt idx="7260">
                  <c:v>10.0833084</c:v>
                </c:pt>
                <c:pt idx="7261">
                  <c:v>10.084697280000002</c:v>
                </c:pt>
                <c:pt idx="7262">
                  <c:v>10.086089040000006</c:v>
                </c:pt>
                <c:pt idx="7263">
                  <c:v>10.08748344</c:v>
                </c:pt>
                <c:pt idx="7264">
                  <c:v>10.08887232</c:v>
                </c:pt>
                <c:pt idx="7265">
                  <c:v>10.090261199999999</c:v>
                </c:pt>
                <c:pt idx="7266">
                  <c:v>10.091650080000001</c:v>
                </c:pt>
                <c:pt idx="7267">
                  <c:v>10.093038960000001</c:v>
                </c:pt>
                <c:pt idx="7268">
                  <c:v>10.094427840000002</c:v>
                </c:pt>
                <c:pt idx="7269">
                  <c:v>10.095816720000002</c:v>
                </c:pt>
                <c:pt idx="7270">
                  <c:v>10.097205600000001</c:v>
                </c:pt>
                <c:pt idx="7271">
                  <c:v>10.098594480000001</c:v>
                </c:pt>
                <c:pt idx="7272">
                  <c:v>10.099972320000001</c:v>
                </c:pt>
                <c:pt idx="7273">
                  <c:v>10.101361199999998</c:v>
                </c:pt>
                <c:pt idx="7274">
                  <c:v>10.102752720000002</c:v>
                </c:pt>
                <c:pt idx="7275">
                  <c:v>10.10414184</c:v>
                </c:pt>
                <c:pt idx="7276">
                  <c:v>10.105530720000004</c:v>
                </c:pt>
                <c:pt idx="7277">
                  <c:v>10.106922240000001</c:v>
                </c:pt>
                <c:pt idx="7278">
                  <c:v>10.108311119999993</c:v>
                </c:pt>
                <c:pt idx="7279">
                  <c:v>10.10970288</c:v>
                </c:pt>
                <c:pt idx="7280">
                  <c:v>10.111091759999999</c:v>
                </c:pt>
                <c:pt idx="7281">
                  <c:v>10.112480640000006</c:v>
                </c:pt>
                <c:pt idx="7282">
                  <c:v>10.113869520000002</c:v>
                </c:pt>
                <c:pt idx="7283">
                  <c:v>10.115261279999999</c:v>
                </c:pt>
                <c:pt idx="7284">
                  <c:v>10.116650160000001</c:v>
                </c:pt>
                <c:pt idx="7285">
                  <c:v>10.118039040000001</c:v>
                </c:pt>
                <c:pt idx="7286">
                  <c:v>10.11942792</c:v>
                </c:pt>
                <c:pt idx="7287">
                  <c:v>10.1208168</c:v>
                </c:pt>
                <c:pt idx="7288">
                  <c:v>10.122197280000002</c:v>
                </c:pt>
                <c:pt idx="7289">
                  <c:v>10.123586160000002</c:v>
                </c:pt>
                <c:pt idx="7290">
                  <c:v>10.124975039999999</c:v>
                </c:pt>
                <c:pt idx="7291">
                  <c:v>10.126363919999999</c:v>
                </c:pt>
                <c:pt idx="7292">
                  <c:v>10.1277528</c:v>
                </c:pt>
                <c:pt idx="7293">
                  <c:v>10.12914168</c:v>
                </c:pt>
                <c:pt idx="7294">
                  <c:v>10.130536080000002</c:v>
                </c:pt>
                <c:pt idx="7295">
                  <c:v>10.131924959999999</c:v>
                </c:pt>
                <c:pt idx="7296">
                  <c:v>10.13331384</c:v>
                </c:pt>
                <c:pt idx="7297">
                  <c:v>10.13470272</c:v>
                </c:pt>
                <c:pt idx="7298">
                  <c:v>10.136091840000001</c:v>
                </c:pt>
                <c:pt idx="7299">
                  <c:v>10.137480720000001</c:v>
                </c:pt>
                <c:pt idx="7300">
                  <c:v>10.1388696</c:v>
                </c:pt>
                <c:pt idx="7301">
                  <c:v>10.140261119999998</c:v>
                </c:pt>
                <c:pt idx="7302">
                  <c:v>10.141647359999999</c:v>
                </c:pt>
                <c:pt idx="7303">
                  <c:v>10.143036240000002</c:v>
                </c:pt>
                <c:pt idx="7304">
                  <c:v>10.144425119999999</c:v>
                </c:pt>
                <c:pt idx="7305">
                  <c:v>10.145814</c:v>
                </c:pt>
                <c:pt idx="7306">
                  <c:v>10.14720552</c:v>
                </c:pt>
                <c:pt idx="7307">
                  <c:v>10.1485944</c:v>
                </c:pt>
                <c:pt idx="7308">
                  <c:v>10.149983280000001</c:v>
                </c:pt>
                <c:pt idx="7309">
                  <c:v>10.1513724</c:v>
                </c:pt>
                <c:pt idx="7310">
                  <c:v>10.15276128</c:v>
                </c:pt>
                <c:pt idx="7311">
                  <c:v>10.15413888</c:v>
                </c:pt>
                <c:pt idx="7312">
                  <c:v>10.15552776</c:v>
                </c:pt>
                <c:pt idx="7313">
                  <c:v>10.15691664</c:v>
                </c:pt>
                <c:pt idx="7314">
                  <c:v>10.158305520000001</c:v>
                </c:pt>
                <c:pt idx="7315">
                  <c:v>10.159694400000006</c:v>
                </c:pt>
                <c:pt idx="7316">
                  <c:v>10.16108328</c:v>
                </c:pt>
                <c:pt idx="7317">
                  <c:v>10.1624724</c:v>
                </c:pt>
                <c:pt idx="7318">
                  <c:v>10.163861280000001</c:v>
                </c:pt>
                <c:pt idx="7319">
                  <c:v>10.165252800000006</c:v>
                </c:pt>
                <c:pt idx="7320">
                  <c:v>10.166644560000016</c:v>
                </c:pt>
                <c:pt idx="7321">
                  <c:v>10.16803344</c:v>
                </c:pt>
                <c:pt idx="7322">
                  <c:v>10.169422320000002</c:v>
                </c:pt>
                <c:pt idx="7323">
                  <c:v>10.170813840000001</c:v>
                </c:pt>
                <c:pt idx="7324">
                  <c:v>10.172202720000001</c:v>
                </c:pt>
                <c:pt idx="7325">
                  <c:v>10.17359184</c:v>
                </c:pt>
                <c:pt idx="7326">
                  <c:v>10.174980720000001</c:v>
                </c:pt>
                <c:pt idx="7327">
                  <c:v>10.176369600000001</c:v>
                </c:pt>
                <c:pt idx="7328">
                  <c:v>10.177758479999998</c:v>
                </c:pt>
                <c:pt idx="7329">
                  <c:v>10.179147360000002</c:v>
                </c:pt>
                <c:pt idx="7330">
                  <c:v>10.180536240000022</c:v>
                </c:pt>
                <c:pt idx="7331">
                  <c:v>10.181925119999999</c:v>
                </c:pt>
                <c:pt idx="7332">
                  <c:v>10.183313999999999</c:v>
                </c:pt>
                <c:pt idx="7333">
                  <c:v>10.184705520000001</c:v>
                </c:pt>
                <c:pt idx="7334">
                  <c:v>10.186094400000002</c:v>
                </c:pt>
                <c:pt idx="7335">
                  <c:v>10.187483280000002</c:v>
                </c:pt>
                <c:pt idx="7336">
                  <c:v>10.188861119999999</c:v>
                </c:pt>
                <c:pt idx="7337">
                  <c:v>10.190252880000001</c:v>
                </c:pt>
                <c:pt idx="7338">
                  <c:v>10.19164176</c:v>
                </c:pt>
                <c:pt idx="7339">
                  <c:v>10.19303064</c:v>
                </c:pt>
                <c:pt idx="7340">
                  <c:v>10.194422400000001</c:v>
                </c:pt>
                <c:pt idx="7341">
                  <c:v>10.195813920000001</c:v>
                </c:pt>
                <c:pt idx="7342">
                  <c:v>10.197202799999999</c:v>
                </c:pt>
                <c:pt idx="7343">
                  <c:v>10.19859456</c:v>
                </c:pt>
                <c:pt idx="7344">
                  <c:v>10.1999724</c:v>
                </c:pt>
                <c:pt idx="7345">
                  <c:v>10.201361279999999</c:v>
                </c:pt>
                <c:pt idx="7346">
                  <c:v>10.202750160000001</c:v>
                </c:pt>
                <c:pt idx="7347">
                  <c:v>10.204139040000001</c:v>
                </c:pt>
                <c:pt idx="7348">
                  <c:v>10.20552792</c:v>
                </c:pt>
                <c:pt idx="7349">
                  <c:v>10.2069168</c:v>
                </c:pt>
                <c:pt idx="7350">
                  <c:v>10.208308319999997</c:v>
                </c:pt>
                <c:pt idx="7351">
                  <c:v>10.209697200000004</c:v>
                </c:pt>
                <c:pt idx="7352">
                  <c:v>10.21108896</c:v>
                </c:pt>
                <c:pt idx="7353">
                  <c:v>10.212480720000002</c:v>
                </c:pt>
                <c:pt idx="7354">
                  <c:v>10.213869600000001</c:v>
                </c:pt>
                <c:pt idx="7355">
                  <c:v>10.215258479999999</c:v>
                </c:pt>
                <c:pt idx="7356">
                  <c:v>10.21665</c:v>
                </c:pt>
                <c:pt idx="7357">
                  <c:v>10.21803888</c:v>
                </c:pt>
                <c:pt idx="7358">
                  <c:v>10.21942776</c:v>
                </c:pt>
                <c:pt idx="7359">
                  <c:v>10.220816640000001</c:v>
                </c:pt>
                <c:pt idx="7360">
                  <c:v>10.222205520000001</c:v>
                </c:pt>
                <c:pt idx="7361">
                  <c:v>10.2235944</c:v>
                </c:pt>
                <c:pt idx="7362">
                  <c:v>10.22497224</c:v>
                </c:pt>
                <c:pt idx="7363">
                  <c:v>10.226361119999995</c:v>
                </c:pt>
                <c:pt idx="7364">
                  <c:v>10.22775</c:v>
                </c:pt>
                <c:pt idx="7365">
                  <c:v>10.229144400000001</c:v>
                </c:pt>
                <c:pt idx="7366">
                  <c:v>10.23053328</c:v>
                </c:pt>
                <c:pt idx="7367">
                  <c:v>10.231922399999998</c:v>
                </c:pt>
                <c:pt idx="7368">
                  <c:v>10.233311279999999</c:v>
                </c:pt>
                <c:pt idx="7369">
                  <c:v>10.234700159999999</c:v>
                </c:pt>
                <c:pt idx="7370">
                  <c:v>10.23608904</c:v>
                </c:pt>
                <c:pt idx="7371">
                  <c:v>10.23747792</c:v>
                </c:pt>
                <c:pt idx="7372">
                  <c:v>10.238872319999999</c:v>
                </c:pt>
                <c:pt idx="7373">
                  <c:v>10.240261199999985</c:v>
                </c:pt>
                <c:pt idx="7374">
                  <c:v>10.241650079999999</c:v>
                </c:pt>
                <c:pt idx="7375">
                  <c:v>10.243027919999999</c:v>
                </c:pt>
                <c:pt idx="7376">
                  <c:v>10.2444168</c:v>
                </c:pt>
                <c:pt idx="7377">
                  <c:v>10.24580568</c:v>
                </c:pt>
                <c:pt idx="7378">
                  <c:v>10.247197199999999</c:v>
                </c:pt>
                <c:pt idx="7379">
                  <c:v>10.248588959999999</c:v>
                </c:pt>
                <c:pt idx="7380">
                  <c:v>10.24997784</c:v>
                </c:pt>
                <c:pt idx="7381">
                  <c:v>10.2513696</c:v>
                </c:pt>
                <c:pt idx="7382">
                  <c:v>10.252758480000001</c:v>
                </c:pt>
                <c:pt idx="7383">
                  <c:v>10.254147360000001</c:v>
                </c:pt>
                <c:pt idx="7384">
                  <c:v>10.255538880000014</c:v>
                </c:pt>
                <c:pt idx="7385">
                  <c:v>10.25692776</c:v>
                </c:pt>
                <c:pt idx="7386">
                  <c:v>10.258316639999999</c:v>
                </c:pt>
                <c:pt idx="7387">
                  <c:v>10.259705520000002</c:v>
                </c:pt>
                <c:pt idx="7388">
                  <c:v>10.261094400000001</c:v>
                </c:pt>
                <c:pt idx="7389">
                  <c:v>10.262483280000014</c:v>
                </c:pt>
                <c:pt idx="7390">
                  <c:v>10.263872399999999</c:v>
                </c:pt>
                <c:pt idx="7391">
                  <c:v>10.265261280000001</c:v>
                </c:pt>
                <c:pt idx="7392">
                  <c:v>10.266650160000001</c:v>
                </c:pt>
                <c:pt idx="7393">
                  <c:v>10.26803904</c:v>
                </c:pt>
                <c:pt idx="7394">
                  <c:v>10.26942792</c:v>
                </c:pt>
                <c:pt idx="7395">
                  <c:v>10.27080552</c:v>
                </c:pt>
                <c:pt idx="7396">
                  <c:v>10.272197280000002</c:v>
                </c:pt>
                <c:pt idx="7397">
                  <c:v>10.273586160000002</c:v>
                </c:pt>
                <c:pt idx="7398">
                  <c:v>10.274975039999999</c:v>
                </c:pt>
                <c:pt idx="7399">
                  <c:v>10.27636392</c:v>
                </c:pt>
                <c:pt idx="7400">
                  <c:v>10.2777528</c:v>
                </c:pt>
                <c:pt idx="7401">
                  <c:v>10.27914168</c:v>
                </c:pt>
                <c:pt idx="7402">
                  <c:v>10.280527920000001</c:v>
                </c:pt>
                <c:pt idx="7403">
                  <c:v>10.281919439999999</c:v>
                </c:pt>
                <c:pt idx="7404">
                  <c:v>10.28330832</c:v>
                </c:pt>
                <c:pt idx="7405">
                  <c:v>10.28470008</c:v>
                </c:pt>
                <c:pt idx="7406">
                  <c:v>10.286088960000001</c:v>
                </c:pt>
                <c:pt idx="7407">
                  <c:v>10.287477840000001</c:v>
                </c:pt>
                <c:pt idx="7408">
                  <c:v>10.288866719999998</c:v>
                </c:pt>
                <c:pt idx="7409">
                  <c:v>10.290255599999998</c:v>
                </c:pt>
                <c:pt idx="7410">
                  <c:v>10.29164184</c:v>
                </c:pt>
                <c:pt idx="7411">
                  <c:v>10.293030720000001</c:v>
                </c:pt>
                <c:pt idx="7412">
                  <c:v>10.294419600000001</c:v>
                </c:pt>
                <c:pt idx="7413">
                  <c:v>10.295808479999998</c:v>
                </c:pt>
                <c:pt idx="7414">
                  <c:v>10.297197359999998</c:v>
                </c:pt>
                <c:pt idx="7415">
                  <c:v>10.298586240000002</c:v>
                </c:pt>
                <c:pt idx="7416">
                  <c:v>10.299975119999999</c:v>
                </c:pt>
                <c:pt idx="7417">
                  <c:v>10.301364</c:v>
                </c:pt>
                <c:pt idx="7418">
                  <c:v>10.302752880000016</c:v>
                </c:pt>
                <c:pt idx="7419">
                  <c:v>10.3041444</c:v>
                </c:pt>
                <c:pt idx="7420">
                  <c:v>10.305533280000024</c:v>
                </c:pt>
                <c:pt idx="7421">
                  <c:v>10.306922400000001</c:v>
                </c:pt>
                <c:pt idx="7422">
                  <c:v>10.30831128</c:v>
                </c:pt>
                <c:pt idx="7423">
                  <c:v>10.309702800000016</c:v>
                </c:pt>
                <c:pt idx="7424">
                  <c:v>10.311091680000001</c:v>
                </c:pt>
                <c:pt idx="7425">
                  <c:v>10.312480560000024</c:v>
                </c:pt>
                <c:pt idx="7426">
                  <c:v>10.31387232</c:v>
                </c:pt>
                <c:pt idx="7427">
                  <c:v>10.3152612</c:v>
                </c:pt>
                <c:pt idx="7428">
                  <c:v>10.316647200000016</c:v>
                </c:pt>
                <c:pt idx="7429">
                  <c:v>10.318036080000002</c:v>
                </c:pt>
                <c:pt idx="7430">
                  <c:v>10.319424960000006</c:v>
                </c:pt>
                <c:pt idx="7431">
                  <c:v>10.32081384</c:v>
                </c:pt>
                <c:pt idx="7432">
                  <c:v>10.32220272</c:v>
                </c:pt>
                <c:pt idx="7433">
                  <c:v>10.323591840000002</c:v>
                </c:pt>
                <c:pt idx="7434">
                  <c:v>10.324980720000001</c:v>
                </c:pt>
                <c:pt idx="7435">
                  <c:v>10.3263696</c:v>
                </c:pt>
                <c:pt idx="7436">
                  <c:v>10.32775848</c:v>
                </c:pt>
                <c:pt idx="7437">
                  <c:v>10.329147360000002</c:v>
                </c:pt>
                <c:pt idx="7438">
                  <c:v>10.330536240000024</c:v>
                </c:pt>
                <c:pt idx="7439">
                  <c:v>10.331925119999999</c:v>
                </c:pt>
                <c:pt idx="7440">
                  <c:v>10.333314</c:v>
                </c:pt>
                <c:pt idx="7441">
                  <c:v>10.33470288</c:v>
                </c:pt>
                <c:pt idx="7442">
                  <c:v>10.33609176</c:v>
                </c:pt>
                <c:pt idx="7443">
                  <c:v>10.337480640000004</c:v>
                </c:pt>
                <c:pt idx="7444">
                  <c:v>10.338869520000001</c:v>
                </c:pt>
                <c:pt idx="7445">
                  <c:v>10.34026128</c:v>
                </c:pt>
                <c:pt idx="7446">
                  <c:v>10.34165016</c:v>
                </c:pt>
                <c:pt idx="7447">
                  <c:v>10.343039040000004</c:v>
                </c:pt>
                <c:pt idx="7448">
                  <c:v>10.344427920000001</c:v>
                </c:pt>
                <c:pt idx="7449">
                  <c:v>10.345816800000014</c:v>
                </c:pt>
                <c:pt idx="7450">
                  <c:v>10.347205679999998</c:v>
                </c:pt>
                <c:pt idx="7451">
                  <c:v>10.348594560000002</c:v>
                </c:pt>
                <c:pt idx="7452">
                  <c:v>10.3499724</c:v>
                </c:pt>
                <c:pt idx="7453">
                  <c:v>10.351361280000001</c:v>
                </c:pt>
                <c:pt idx="7454">
                  <c:v>10.352750160000006</c:v>
                </c:pt>
                <c:pt idx="7455">
                  <c:v>10.354139040000014</c:v>
                </c:pt>
                <c:pt idx="7456">
                  <c:v>10.355527920000016</c:v>
                </c:pt>
                <c:pt idx="7457">
                  <c:v>10.356916800000022</c:v>
                </c:pt>
                <c:pt idx="7458">
                  <c:v>10.358308320000001</c:v>
                </c:pt>
                <c:pt idx="7459">
                  <c:v>10.359694560000028</c:v>
                </c:pt>
                <c:pt idx="7460">
                  <c:v>10.361083440000002</c:v>
                </c:pt>
                <c:pt idx="7461">
                  <c:v>10.362472320000018</c:v>
                </c:pt>
                <c:pt idx="7462">
                  <c:v>10.363861200000002</c:v>
                </c:pt>
                <c:pt idx="7463">
                  <c:v>10.365250080000004</c:v>
                </c:pt>
                <c:pt idx="7464">
                  <c:v>10.366638960000014</c:v>
                </c:pt>
                <c:pt idx="7465">
                  <c:v>10.36802784</c:v>
                </c:pt>
                <c:pt idx="7466">
                  <c:v>10.369419600000024</c:v>
                </c:pt>
                <c:pt idx="7467">
                  <c:v>10.370808480000001</c:v>
                </c:pt>
                <c:pt idx="7468">
                  <c:v>10.372202880000014</c:v>
                </c:pt>
                <c:pt idx="7469">
                  <c:v>10.37359176</c:v>
                </c:pt>
                <c:pt idx="7470">
                  <c:v>10.374983280000002</c:v>
                </c:pt>
                <c:pt idx="7471">
                  <c:v>10.376361119999999</c:v>
                </c:pt>
                <c:pt idx="7472">
                  <c:v>10.377750000000002</c:v>
                </c:pt>
                <c:pt idx="7473">
                  <c:v>10.379138880000006</c:v>
                </c:pt>
                <c:pt idx="7474">
                  <c:v>10.38052776</c:v>
                </c:pt>
                <c:pt idx="7475">
                  <c:v>10.38191664</c:v>
                </c:pt>
                <c:pt idx="7476">
                  <c:v>10.383305520000002</c:v>
                </c:pt>
                <c:pt idx="7477">
                  <c:v>10.384697280000006</c:v>
                </c:pt>
                <c:pt idx="7478">
                  <c:v>10.386086160000016</c:v>
                </c:pt>
                <c:pt idx="7479">
                  <c:v>10.387475040000002</c:v>
                </c:pt>
                <c:pt idx="7480">
                  <c:v>10.388863919999999</c:v>
                </c:pt>
                <c:pt idx="7481">
                  <c:v>10.390252800000004</c:v>
                </c:pt>
                <c:pt idx="7482">
                  <c:v>10.391641680000001</c:v>
                </c:pt>
                <c:pt idx="7483">
                  <c:v>10.39303344</c:v>
                </c:pt>
                <c:pt idx="7484">
                  <c:v>10.394422320000002</c:v>
                </c:pt>
                <c:pt idx="7485">
                  <c:v>10.395811200000002</c:v>
                </c:pt>
                <c:pt idx="7486">
                  <c:v>10.397200080000001</c:v>
                </c:pt>
                <c:pt idx="7487">
                  <c:v>10.39858896</c:v>
                </c:pt>
                <c:pt idx="7488">
                  <c:v>10.39998336</c:v>
                </c:pt>
                <c:pt idx="7489">
                  <c:v>10.401372240000001</c:v>
                </c:pt>
                <c:pt idx="7490">
                  <c:v>10.402761120000001</c:v>
                </c:pt>
                <c:pt idx="7491">
                  <c:v>10.40415</c:v>
                </c:pt>
                <c:pt idx="7492">
                  <c:v>10.405538880000016</c:v>
                </c:pt>
                <c:pt idx="7493">
                  <c:v>10.40692776</c:v>
                </c:pt>
                <c:pt idx="7494">
                  <c:v>10.408316640000001</c:v>
                </c:pt>
                <c:pt idx="7495">
                  <c:v>10.409705520000006</c:v>
                </c:pt>
                <c:pt idx="7496">
                  <c:v>10.411083360000001</c:v>
                </c:pt>
                <c:pt idx="7497">
                  <c:v>10.412472240000014</c:v>
                </c:pt>
                <c:pt idx="7498">
                  <c:v>10.413866640000002</c:v>
                </c:pt>
                <c:pt idx="7499">
                  <c:v>10.415255520000002</c:v>
                </c:pt>
                <c:pt idx="7500">
                  <c:v>10.416644400000004</c:v>
                </c:pt>
                <c:pt idx="7501">
                  <c:v>10.41803328</c:v>
                </c:pt>
                <c:pt idx="7502">
                  <c:v>10.419422400000002</c:v>
                </c:pt>
                <c:pt idx="7503">
                  <c:v>10.420811280000001</c:v>
                </c:pt>
                <c:pt idx="7504">
                  <c:v>10.422200160000001</c:v>
                </c:pt>
                <c:pt idx="7505">
                  <c:v>10.423589040000014</c:v>
                </c:pt>
                <c:pt idx="7506">
                  <c:v>10.42497792</c:v>
                </c:pt>
                <c:pt idx="7507">
                  <c:v>10.4263668</c:v>
                </c:pt>
                <c:pt idx="7508">
                  <c:v>10.427755680000001</c:v>
                </c:pt>
                <c:pt idx="7509">
                  <c:v>10.429144560000006</c:v>
                </c:pt>
                <c:pt idx="7510">
                  <c:v>10.430533440000001</c:v>
                </c:pt>
                <c:pt idx="7511">
                  <c:v>10.43192496</c:v>
                </c:pt>
                <c:pt idx="7512">
                  <c:v>10.43331384</c:v>
                </c:pt>
                <c:pt idx="7513">
                  <c:v>10.434702720000001</c:v>
                </c:pt>
                <c:pt idx="7514">
                  <c:v>10.43609184</c:v>
                </c:pt>
                <c:pt idx="7515">
                  <c:v>10.437483360000002</c:v>
                </c:pt>
                <c:pt idx="7516">
                  <c:v>10.438872239999998</c:v>
                </c:pt>
                <c:pt idx="7517">
                  <c:v>10.440261119999999</c:v>
                </c:pt>
                <c:pt idx="7518">
                  <c:v>10.441650000000001</c:v>
                </c:pt>
                <c:pt idx="7519">
                  <c:v>10.44303888</c:v>
                </c:pt>
                <c:pt idx="7520">
                  <c:v>10.44442776</c:v>
                </c:pt>
                <c:pt idx="7521">
                  <c:v>10.4458056</c:v>
                </c:pt>
                <c:pt idx="7522">
                  <c:v>10.447197360000001</c:v>
                </c:pt>
                <c:pt idx="7523">
                  <c:v>10.448588880000001</c:v>
                </c:pt>
                <c:pt idx="7524">
                  <c:v>10.44998064</c:v>
                </c:pt>
                <c:pt idx="7525">
                  <c:v>10.451372399999999</c:v>
                </c:pt>
                <c:pt idx="7526">
                  <c:v>10.452761280000002</c:v>
                </c:pt>
                <c:pt idx="7527">
                  <c:v>10.454138880000002</c:v>
                </c:pt>
                <c:pt idx="7528">
                  <c:v>10.455530640000026</c:v>
                </c:pt>
                <c:pt idx="7529">
                  <c:v>10.456919520000014</c:v>
                </c:pt>
                <c:pt idx="7530">
                  <c:v>10.4583084</c:v>
                </c:pt>
                <c:pt idx="7531">
                  <c:v>10.459700160000002</c:v>
                </c:pt>
                <c:pt idx="7532">
                  <c:v>10.461091680000001</c:v>
                </c:pt>
                <c:pt idx="7533">
                  <c:v>10.462483440000014</c:v>
                </c:pt>
                <c:pt idx="7534">
                  <c:v>10.463866800000018</c:v>
                </c:pt>
                <c:pt idx="7535">
                  <c:v>10.46525832</c:v>
                </c:pt>
                <c:pt idx="7536">
                  <c:v>10.466650080000004</c:v>
                </c:pt>
                <c:pt idx="7537">
                  <c:v>10.468038960000001</c:v>
                </c:pt>
                <c:pt idx="7538">
                  <c:v>10.469427840000016</c:v>
                </c:pt>
                <c:pt idx="7539">
                  <c:v>10.470816720000002</c:v>
                </c:pt>
                <c:pt idx="7540">
                  <c:v>10.472205600000002</c:v>
                </c:pt>
                <c:pt idx="7541">
                  <c:v>10.473594480000004</c:v>
                </c:pt>
                <c:pt idx="7542">
                  <c:v>10.474972320000001</c:v>
                </c:pt>
                <c:pt idx="7543">
                  <c:v>10.476363840000001</c:v>
                </c:pt>
                <c:pt idx="7544">
                  <c:v>10.477752720000002</c:v>
                </c:pt>
                <c:pt idx="7545">
                  <c:v>10.47914184</c:v>
                </c:pt>
                <c:pt idx="7546">
                  <c:v>10.480530720000004</c:v>
                </c:pt>
                <c:pt idx="7547">
                  <c:v>10.481919600000001</c:v>
                </c:pt>
                <c:pt idx="7548">
                  <c:v>10.483308479999998</c:v>
                </c:pt>
                <c:pt idx="7549">
                  <c:v>10.484697360000002</c:v>
                </c:pt>
                <c:pt idx="7550">
                  <c:v>10.486088880000002</c:v>
                </c:pt>
                <c:pt idx="7551">
                  <c:v>10.487477760000001</c:v>
                </c:pt>
                <c:pt idx="7552">
                  <c:v>10.488866640000001</c:v>
                </c:pt>
                <c:pt idx="7553">
                  <c:v>10.49025552</c:v>
                </c:pt>
                <c:pt idx="7554">
                  <c:v>10.4916444</c:v>
                </c:pt>
                <c:pt idx="7555">
                  <c:v>10.493036160000004</c:v>
                </c:pt>
                <c:pt idx="7556">
                  <c:v>10.49442792</c:v>
                </c:pt>
                <c:pt idx="7557">
                  <c:v>10.495816800000016</c:v>
                </c:pt>
                <c:pt idx="7558">
                  <c:v>10.497205679999999</c:v>
                </c:pt>
                <c:pt idx="7559">
                  <c:v>10.498583280000002</c:v>
                </c:pt>
                <c:pt idx="7560">
                  <c:v>10.499972400000001</c:v>
                </c:pt>
                <c:pt idx="7561">
                  <c:v>10.501363919999999</c:v>
                </c:pt>
                <c:pt idx="7562">
                  <c:v>10.502752800000014</c:v>
                </c:pt>
                <c:pt idx="7563">
                  <c:v>10.50414168</c:v>
                </c:pt>
                <c:pt idx="7564">
                  <c:v>10.505530560000023</c:v>
                </c:pt>
                <c:pt idx="7565">
                  <c:v>10.506919440000001</c:v>
                </c:pt>
                <c:pt idx="7566">
                  <c:v>10.508308319999999</c:v>
                </c:pt>
                <c:pt idx="7567">
                  <c:v>10.509697200000014</c:v>
                </c:pt>
                <c:pt idx="7568">
                  <c:v>10.51108608</c:v>
                </c:pt>
                <c:pt idx="7569">
                  <c:v>10.51247496</c:v>
                </c:pt>
                <c:pt idx="7570">
                  <c:v>10.513866720000001</c:v>
                </c:pt>
                <c:pt idx="7571">
                  <c:v>10.5152556</c:v>
                </c:pt>
                <c:pt idx="7572">
                  <c:v>10.51664448</c:v>
                </c:pt>
                <c:pt idx="7573">
                  <c:v>10.518036240000002</c:v>
                </c:pt>
                <c:pt idx="7574">
                  <c:v>10.519425120000001</c:v>
                </c:pt>
                <c:pt idx="7575">
                  <c:v>10.52081664</c:v>
                </c:pt>
                <c:pt idx="7576">
                  <c:v>10.52220288</c:v>
                </c:pt>
                <c:pt idx="7577">
                  <c:v>10.52358336</c:v>
                </c:pt>
                <c:pt idx="7578">
                  <c:v>10.524972239999999</c:v>
                </c:pt>
                <c:pt idx="7579">
                  <c:v>10.526361119999999</c:v>
                </c:pt>
                <c:pt idx="7580">
                  <c:v>10.527750000000001</c:v>
                </c:pt>
                <c:pt idx="7581">
                  <c:v>10.52913888</c:v>
                </c:pt>
                <c:pt idx="7582">
                  <c:v>10.530530640000002</c:v>
                </c:pt>
                <c:pt idx="7583">
                  <c:v>10.531919520000001</c:v>
                </c:pt>
                <c:pt idx="7584">
                  <c:v>10.533305520000001</c:v>
                </c:pt>
                <c:pt idx="7585">
                  <c:v>10.53469728</c:v>
                </c:pt>
                <c:pt idx="7586">
                  <c:v>10.53608328</c:v>
                </c:pt>
                <c:pt idx="7587">
                  <c:v>10.5374724</c:v>
                </c:pt>
                <c:pt idx="7588">
                  <c:v>10.538861279999999</c:v>
                </c:pt>
                <c:pt idx="7589">
                  <c:v>10.540250159999999</c:v>
                </c:pt>
                <c:pt idx="7590">
                  <c:v>10.54163904</c:v>
                </c:pt>
                <c:pt idx="7591">
                  <c:v>10.54302792</c:v>
                </c:pt>
                <c:pt idx="7592">
                  <c:v>10.5444168</c:v>
                </c:pt>
                <c:pt idx="7593">
                  <c:v>10.545805680000001</c:v>
                </c:pt>
                <c:pt idx="7594">
                  <c:v>10.547194560000001</c:v>
                </c:pt>
                <c:pt idx="7595">
                  <c:v>10.54858608</c:v>
                </c:pt>
                <c:pt idx="7596">
                  <c:v>10.54997496</c:v>
                </c:pt>
                <c:pt idx="7597">
                  <c:v>10.551363839999999</c:v>
                </c:pt>
                <c:pt idx="7598">
                  <c:v>10.552752720000004</c:v>
                </c:pt>
                <c:pt idx="7599">
                  <c:v>10.55414184</c:v>
                </c:pt>
                <c:pt idx="7600">
                  <c:v>10.555533360000018</c:v>
                </c:pt>
                <c:pt idx="7601">
                  <c:v>10.556925120000001</c:v>
                </c:pt>
                <c:pt idx="7602">
                  <c:v>10.558316640000001</c:v>
                </c:pt>
                <c:pt idx="7603">
                  <c:v>10.559694480000006</c:v>
                </c:pt>
                <c:pt idx="7604">
                  <c:v>10.561083360000001</c:v>
                </c:pt>
                <c:pt idx="7605">
                  <c:v>10.56247512</c:v>
                </c:pt>
                <c:pt idx="7606">
                  <c:v>10.563869520000004</c:v>
                </c:pt>
                <c:pt idx="7607">
                  <c:v>10.565261280000001</c:v>
                </c:pt>
                <c:pt idx="7608">
                  <c:v>10.566650160000002</c:v>
                </c:pt>
                <c:pt idx="7609">
                  <c:v>10.56802776</c:v>
                </c:pt>
                <c:pt idx="7610">
                  <c:v>10.569416640000016</c:v>
                </c:pt>
                <c:pt idx="7611">
                  <c:v>10.570805520000002</c:v>
                </c:pt>
                <c:pt idx="7612">
                  <c:v>10.572194400000004</c:v>
                </c:pt>
                <c:pt idx="7613">
                  <c:v>10.573586160000016</c:v>
                </c:pt>
                <c:pt idx="7614">
                  <c:v>10.574975039999998</c:v>
                </c:pt>
                <c:pt idx="7615">
                  <c:v>10.576363919999999</c:v>
                </c:pt>
                <c:pt idx="7616">
                  <c:v>10.577752800000004</c:v>
                </c:pt>
                <c:pt idx="7617">
                  <c:v>10.579141680000001</c:v>
                </c:pt>
                <c:pt idx="7618">
                  <c:v>10.580530560000014</c:v>
                </c:pt>
                <c:pt idx="7619">
                  <c:v>10.58191944</c:v>
                </c:pt>
                <c:pt idx="7620">
                  <c:v>10.58330832</c:v>
                </c:pt>
                <c:pt idx="7621">
                  <c:v>10.584700080000001</c:v>
                </c:pt>
                <c:pt idx="7622">
                  <c:v>10.58608896</c:v>
                </c:pt>
                <c:pt idx="7623">
                  <c:v>10.58747784</c:v>
                </c:pt>
                <c:pt idx="7624">
                  <c:v>10.58886672</c:v>
                </c:pt>
                <c:pt idx="7625">
                  <c:v>10.590255600000001</c:v>
                </c:pt>
                <c:pt idx="7626">
                  <c:v>10.591644480000001</c:v>
                </c:pt>
                <c:pt idx="7627">
                  <c:v>10.59303336</c:v>
                </c:pt>
                <c:pt idx="7628">
                  <c:v>10.59442224</c:v>
                </c:pt>
                <c:pt idx="7629">
                  <c:v>10.59581112</c:v>
                </c:pt>
                <c:pt idx="7630">
                  <c:v>10.597200000000001</c:v>
                </c:pt>
                <c:pt idx="7631">
                  <c:v>10.598588880000001</c:v>
                </c:pt>
                <c:pt idx="7632">
                  <c:v>10.599977759999998</c:v>
                </c:pt>
                <c:pt idx="7633">
                  <c:v>10.601369519999999</c:v>
                </c:pt>
                <c:pt idx="7634">
                  <c:v>10.602758400000001</c:v>
                </c:pt>
                <c:pt idx="7635">
                  <c:v>10.604147280000001</c:v>
                </c:pt>
                <c:pt idx="7636">
                  <c:v>10.605536160000014</c:v>
                </c:pt>
                <c:pt idx="7637">
                  <c:v>10.60692504</c:v>
                </c:pt>
                <c:pt idx="7638">
                  <c:v>10.608313919999999</c:v>
                </c:pt>
                <c:pt idx="7639">
                  <c:v>10.609702800000004</c:v>
                </c:pt>
                <c:pt idx="7640">
                  <c:v>10.611091679999999</c:v>
                </c:pt>
                <c:pt idx="7641">
                  <c:v>10.612483440000002</c:v>
                </c:pt>
                <c:pt idx="7642">
                  <c:v>10.613861279999998</c:v>
                </c:pt>
                <c:pt idx="7643">
                  <c:v>10.615247280000002</c:v>
                </c:pt>
                <c:pt idx="7644">
                  <c:v>10.616636160000002</c:v>
                </c:pt>
                <c:pt idx="7645">
                  <c:v>10.618025039999999</c:v>
                </c:pt>
                <c:pt idx="7646">
                  <c:v>10.61941392</c:v>
                </c:pt>
                <c:pt idx="7647">
                  <c:v>10.62080568</c:v>
                </c:pt>
                <c:pt idx="7648">
                  <c:v>10.6221972</c:v>
                </c:pt>
                <c:pt idx="7649">
                  <c:v>10.623586080000004</c:v>
                </c:pt>
                <c:pt idx="7650">
                  <c:v>10.624974959999999</c:v>
                </c:pt>
                <c:pt idx="7651">
                  <c:v>10.62636384</c:v>
                </c:pt>
                <c:pt idx="7652">
                  <c:v>10.627755599999999</c:v>
                </c:pt>
                <c:pt idx="7653">
                  <c:v>10.629147360000001</c:v>
                </c:pt>
                <c:pt idx="7654">
                  <c:v>10.630536240000016</c:v>
                </c:pt>
                <c:pt idx="7655">
                  <c:v>10.63191672</c:v>
                </c:pt>
                <c:pt idx="7656">
                  <c:v>10.6333056</c:v>
                </c:pt>
                <c:pt idx="7657">
                  <c:v>10.634697360000001</c:v>
                </c:pt>
                <c:pt idx="7658">
                  <c:v>10.636086240000004</c:v>
                </c:pt>
                <c:pt idx="7659">
                  <c:v>10.63748064</c:v>
                </c:pt>
                <c:pt idx="7660">
                  <c:v>10.638872399999999</c:v>
                </c:pt>
                <c:pt idx="7661">
                  <c:v>10.640252879999998</c:v>
                </c:pt>
                <c:pt idx="7662">
                  <c:v>10.641641759999999</c:v>
                </c:pt>
                <c:pt idx="7663">
                  <c:v>10.643030640000001</c:v>
                </c:pt>
                <c:pt idx="7664">
                  <c:v>10.64441952</c:v>
                </c:pt>
                <c:pt idx="7665">
                  <c:v>10.6458084</c:v>
                </c:pt>
                <c:pt idx="7666">
                  <c:v>10.647205679999999</c:v>
                </c:pt>
                <c:pt idx="7667">
                  <c:v>10.648594560000001</c:v>
                </c:pt>
                <c:pt idx="7668">
                  <c:v>10.64998344</c:v>
                </c:pt>
                <c:pt idx="7669">
                  <c:v>10.65137232</c:v>
                </c:pt>
                <c:pt idx="7670">
                  <c:v>10.6527612</c:v>
                </c:pt>
                <c:pt idx="7671">
                  <c:v>10.654150080000001</c:v>
                </c:pt>
                <c:pt idx="7672">
                  <c:v>10.655538960000015</c:v>
                </c:pt>
                <c:pt idx="7673">
                  <c:v>10.656913920000001</c:v>
                </c:pt>
                <c:pt idx="7674">
                  <c:v>10.658305679999998</c:v>
                </c:pt>
                <c:pt idx="7675">
                  <c:v>10.659697200000016</c:v>
                </c:pt>
                <c:pt idx="7676">
                  <c:v>10.66108608</c:v>
                </c:pt>
                <c:pt idx="7677">
                  <c:v>10.662474960000004</c:v>
                </c:pt>
                <c:pt idx="7678">
                  <c:v>10.663863840000001</c:v>
                </c:pt>
                <c:pt idx="7679">
                  <c:v>10.665252720000002</c:v>
                </c:pt>
                <c:pt idx="7680">
                  <c:v>10.66664184</c:v>
                </c:pt>
                <c:pt idx="7681">
                  <c:v>10.668030720000001</c:v>
                </c:pt>
                <c:pt idx="7682">
                  <c:v>10.669422240000006</c:v>
                </c:pt>
                <c:pt idx="7683">
                  <c:v>10.67081112</c:v>
                </c:pt>
                <c:pt idx="7684">
                  <c:v>10.6722</c:v>
                </c:pt>
                <c:pt idx="7685">
                  <c:v>10.673588880000002</c:v>
                </c:pt>
                <c:pt idx="7686">
                  <c:v>10.674977759999999</c:v>
                </c:pt>
                <c:pt idx="7687">
                  <c:v>10.676366640000001</c:v>
                </c:pt>
                <c:pt idx="7688">
                  <c:v>10.677758399999998</c:v>
                </c:pt>
                <c:pt idx="7689">
                  <c:v>10.679150160000001</c:v>
                </c:pt>
                <c:pt idx="7690">
                  <c:v>10.68052776</c:v>
                </c:pt>
                <c:pt idx="7691">
                  <c:v>10.681916640000001</c:v>
                </c:pt>
                <c:pt idx="7692">
                  <c:v>10.683305520000001</c:v>
                </c:pt>
                <c:pt idx="7693">
                  <c:v>10.684697280000002</c:v>
                </c:pt>
                <c:pt idx="7694">
                  <c:v>10.686089040000002</c:v>
                </c:pt>
                <c:pt idx="7695">
                  <c:v>10.687480560000004</c:v>
                </c:pt>
                <c:pt idx="7696">
                  <c:v>10.688855520000001</c:v>
                </c:pt>
                <c:pt idx="7697">
                  <c:v>10.690258319999998</c:v>
                </c:pt>
                <c:pt idx="7698">
                  <c:v>10.6916472</c:v>
                </c:pt>
                <c:pt idx="7699">
                  <c:v>10.693036080000002</c:v>
                </c:pt>
                <c:pt idx="7700">
                  <c:v>10.694427840000001</c:v>
                </c:pt>
                <c:pt idx="7701">
                  <c:v>10.69581672</c:v>
                </c:pt>
                <c:pt idx="7702">
                  <c:v>10.6972056</c:v>
                </c:pt>
                <c:pt idx="7703">
                  <c:v>10.69858344</c:v>
                </c:pt>
                <c:pt idx="7704">
                  <c:v>10.699972320000001</c:v>
                </c:pt>
                <c:pt idx="7705">
                  <c:v>10.701361199999987</c:v>
                </c:pt>
                <c:pt idx="7706">
                  <c:v>10.702750080000001</c:v>
                </c:pt>
                <c:pt idx="7707">
                  <c:v>10.70414448</c:v>
                </c:pt>
                <c:pt idx="7708">
                  <c:v>10.705536240000024</c:v>
                </c:pt>
                <c:pt idx="7709">
                  <c:v>10.706925119999999</c:v>
                </c:pt>
                <c:pt idx="7710">
                  <c:v>10.708313999999998</c:v>
                </c:pt>
                <c:pt idx="7711">
                  <c:v>10.70970288</c:v>
                </c:pt>
                <c:pt idx="7712">
                  <c:v>10.711091759999997</c:v>
                </c:pt>
                <c:pt idx="7713">
                  <c:v>10.712483280000002</c:v>
                </c:pt>
                <c:pt idx="7714">
                  <c:v>10.7138724</c:v>
                </c:pt>
                <c:pt idx="7715">
                  <c:v>10.715250000000001</c:v>
                </c:pt>
                <c:pt idx="7716">
                  <c:v>10.716641759999998</c:v>
                </c:pt>
                <c:pt idx="7717">
                  <c:v>10.718030639999998</c:v>
                </c:pt>
                <c:pt idx="7718">
                  <c:v>10.719425040000001</c:v>
                </c:pt>
                <c:pt idx="7719">
                  <c:v>10.720813919999999</c:v>
                </c:pt>
                <c:pt idx="7720">
                  <c:v>10.722202800000002</c:v>
                </c:pt>
                <c:pt idx="7721">
                  <c:v>10.723591679999998</c:v>
                </c:pt>
                <c:pt idx="7722">
                  <c:v>10.724980560000001</c:v>
                </c:pt>
                <c:pt idx="7723">
                  <c:v>10.726358399999999</c:v>
                </c:pt>
                <c:pt idx="7724">
                  <c:v>10.727750159999999</c:v>
                </c:pt>
                <c:pt idx="7725">
                  <c:v>10.72913904</c:v>
                </c:pt>
                <c:pt idx="7726">
                  <c:v>10.73052792</c:v>
                </c:pt>
                <c:pt idx="7727">
                  <c:v>10.731916799999999</c:v>
                </c:pt>
                <c:pt idx="7728">
                  <c:v>10.733305679999999</c:v>
                </c:pt>
                <c:pt idx="7729">
                  <c:v>10.734694560000001</c:v>
                </c:pt>
                <c:pt idx="7730">
                  <c:v>10.736083439999998</c:v>
                </c:pt>
                <c:pt idx="7731">
                  <c:v>10.73746944</c:v>
                </c:pt>
                <c:pt idx="7732">
                  <c:v>10.738866719999999</c:v>
                </c:pt>
                <c:pt idx="7733">
                  <c:v>10.740255599999999</c:v>
                </c:pt>
                <c:pt idx="7734">
                  <c:v>10.741644479999998</c:v>
                </c:pt>
                <c:pt idx="7735">
                  <c:v>10.743033359999998</c:v>
                </c:pt>
                <c:pt idx="7736">
                  <c:v>10.744422239999999</c:v>
                </c:pt>
                <c:pt idx="7737">
                  <c:v>10.745811119999999</c:v>
                </c:pt>
                <c:pt idx="7738">
                  <c:v>10.747199999999999</c:v>
                </c:pt>
                <c:pt idx="7739">
                  <c:v>10.748591759999995</c:v>
                </c:pt>
                <c:pt idx="7740">
                  <c:v>10.749983279999999</c:v>
                </c:pt>
                <c:pt idx="7741">
                  <c:v>10.751358479999997</c:v>
                </c:pt>
                <c:pt idx="7742">
                  <c:v>10.752761280000001</c:v>
                </c:pt>
                <c:pt idx="7743">
                  <c:v>10.754136240000006</c:v>
                </c:pt>
                <c:pt idx="7744">
                  <c:v>10.755525120000001</c:v>
                </c:pt>
                <c:pt idx="7745">
                  <c:v>10.756914000000002</c:v>
                </c:pt>
                <c:pt idx="7746">
                  <c:v>10.758305519999999</c:v>
                </c:pt>
                <c:pt idx="7747">
                  <c:v>10.759694400000004</c:v>
                </c:pt>
                <c:pt idx="7748">
                  <c:v>10.761083280000001</c:v>
                </c:pt>
                <c:pt idx="7749">
                  <c:v>10.7624724</c:v>
                </c:pt>
                <c:pt idx="7750">
                  <c:v>10.763861279999999</c:v>
                </c:pt>
                <c:pt idx="7751">
                  <c:v>10.765250160000001</c:v>
                </c:pt>
                <c:pt idx="7752">
                  <c:v>10.766639040000006</c:v>
                </c:pt>
                <c:pt idx="7753">
                  <c:v>10.76802792</c:v>
                </c:pt>
                <c:pt idx="7754">
                  <c:v>10.769416800000016</c:v>
                </c:pt>
                <c:pt idx="7755">
                  <c:v>10.77080568</c:v>
                </c:pt>
                <c:pt idx="7756">
                  <c:v>10.772194560000004</c:v>
                </c:pt>
                <c:pt idx="7757">
                  <c:v>10.773583440000001</c:v>
                </c:pt>
                <c:pt idx="7758">
                  <c:v>10.77497232</c:v>
                </c:pt>
                <c:pt idx="7759">
                  <c:v>10.77636672</c:v>
                </c:pt>
                <c:pt idx="7760">
                  <c:v>10.777755600000001</c:v>
                </c:pt>
                <c:pt idx="7761">
                  <c:v>10.779144480000001</c:v>
                </c:pt>
                <c:pt idx="7762">
                  <c:v>10.78053336</c:v>
                </c:pt>
                <c:pt idx="7763">
                  <c:v>10.78192224</c:v>
                </c:pt>
                <c:pt idx="7764">
                  <c:v>10.783311119999997</c:v>
                </c:pt>
                <c:pt idx="7765">
                  <c:v>10.784702880000001</c:v>
                </c:pt>
                <c:pt idx="7766">
                  <c:v>10.786091759999998</c:v>
                </c:pt>
                <c:pt idx="7767">
                  <c:v>10.787480640000002</c:v>
                </c:pt>
                <c:pt idx="7768">
                  <c:v>10.788858479999995</c:v>
                </c:pt>
                <c:pt idx="7769">
                  <c:v>10.790261279999999</c:v>
                </c:pt>
                <c:pt idx="7770">
                  <c:v>10.791638880000001</c:v>
                </c:pt>
                <c:pt idx="7771">
                  <c:v>10.793027759999999</c:v>
                </c:pt>
                <c:pt idx="7772">
                  <c:v>10.79441952</c:v>
                </c:pt>
                <c:pt idx="7773">
                  <c:v>10.7958084</c:v>
                </c:pt>
                <c:pt idx="7774">
                  <c:v>10.797197280000001</c:v>
                </c:pt>
                <c:pt idx="7775">
                  <c:v>10.798583280000001</c:v>
                </c:pt>
                <c:pt idx="7776">
                  <c:v>10.799972399999998</c:v>
                </c:pt>
                <c:pt idx="7777">
                  <c:v>10.801361279999998</c:v>
                </c:pt>
                <c:pt idx="7778">
                  <c:v>10.802752800000018</c:v>
                </c:pt>
                <c:pt idx="7779">
                  <c:v>10.804141680000001</c:v>
                </c:pt>
                <c:pt idx="7780">
                  <c:v>10.805530560000026</c:v>
                </c:pt>
                <c:pt idx="7781">
                  <c:v>10.806919440000001</c:v>
                </c:pt>
                <c:pt idx="7782">
                  <c:v>10.808308319999998</c:v>
                </c:pt>
                <c:pt idx="7783">
                  <c:v>10.809697200000022</c:v>
                </c:pt>
                <c:pt idx="7784">
                  <c:v>10.811086080000004</c:v>
                </c:pt>
                <c:pt idx="7785">
                  <c:v>10.812477840000014</c:v>
                </c:pt>
                <c:pt idx="7786">
                  <c:v>10.8138696</c:v>
                </c:pt>
                <c:pt idx="7787">
                  <c:v>10.815261120000001</c:v>
                </c:pt>
                <c:pt idx="7788">
                  <c:v>10.816650000000006</c:v>
                </c:pt>
                <c:pt idx="7789">
                  <c:v>10.81803888</c:v>
                </c:pt>
                <c:pt idx="7790">
                  <c:v>10.81942776</c:v>
                </c:pt>
                <c:pt idx="7791">
                  <c:v>10.820816640000002</c:v>
                </c:pt>
                <c:pt idx="7792">
                  <c:v>10.822205520000002</c:v>
                </c:pt>
                <c:pt idx="7793">
                  <c:v>10.823594400000006</c:v>
                </c:pt>
                <c:pt idx="7794">
                  <c:v>10.824972240000001</c:v>
                </c:pt>
                <c:pt idx="7795">
                  <c:v>10.826361119999998</c:v>
                </c:pt>
                <c:pt idx="7796">
                  <c:v>10.827750000000002</c:v>
                </c:pt>
                <c:pt idx="7797">
                  <c:v>10.829124960000001</c:v>
                </c:pt>
                <c:pt idx="7798">
                  <c:v>10.830533280000004</c:v>
                </c:pt>
                <c:pt idx="7799">
                  <c:v>10.8319224</c:v>
                </c:pt>
                <c:pt idx="7800">
                  <c:v>10.8333084</c:v>
                </c:pt>
                <c:pt idx="7801">
                  <c:v>10.834697280000002</c:v>
                </c:pt>
                <c:pt idx="7802">
                  <c:v>10.836089040000006</c:v>
                </c:pt>
                <c:pt idx="7803">
                  <c:v>10.837477920000001</c:v>
                </c:pt>
                <c:pt idx="7804">
                  <c:v>10.838866800000002</c:v>
                </c:pt>
                <c:pt idx="7805">
                  <c:v>10.840255679999999</c:v>
                </c:pt>
                <c:pt idx="7806">
                  <c:v>10.841647200000002</c:v>
                </c:pt>
                <c:pt idx="7807">
                  <c:v>10.843036080000006</c:v>
                </c:pt>
                <c:pt idx="7808">
                  <c:v>10.84442496</c:v>
                </c:pt>
                <c:pt idx="7809">
                  <c:v>10.84581384</c:v>
                </c:pt>
                <c:pt idx="7810">
                  <c:v>10.84720272</c:v>
                </c:pt>
                <c:pt idx="7811">
                  <c:v>10.848580560000002</c:v>
                </c:pt>
                <c:pt idx="7812">
                  <c:v>10.849974960000001</c:v>
                </c:pt>
                <c:pt idx="7813">
                  <c:v>10.851363840000001</c:v>
                </c:pt>
                <c:pt idx="7814">
                  <c:v>10.852752720000016</c:v>
                </c:pt>
                <c:pt idx="7815">
                  <c:v>10.854144480000002</c:v>
                </c:pt>
                <c:pt idx="7816">
                  <c:v>10.855533360000024</c:v>
                </c:pt>
                <c:pt idx="7817">
                  <c:v>10.856922240000006</c:v>
                </c:pt>
                <c:pt idx="7818">
                  <c:v>10.85831112</c:v>
                </c:pt>
                <c:pt idx="7819">
                  <c:v>10.859700000000016</c:v>
                </c:pt>
                <c:pt idx="7820">
                  <c:v>10.861086240000024</c:v>
                </c:pt>
                <c:pt idx="7821">
                  <c:v>10.862483280000026</c:v>
                </c:pt>
                <c:pt idx="7822">
                  <c:v>10.863858480000001</c:v>
                </c:pt>
                <c:pt idx="7823">
                  <c:v>10.865250000000014</c:v>
                </c:pt>
                <c:pt idx="7824">
                  <c:v>10.866638880000016</c:v>
                </c:pt>
                <c:pt idx="7825">
                  <c:v>10.86802776</c:v>
                </c:pt>
                <c:pt idx="7826">
                  <c:v>10.869416640000024</c:v>
                </c:pt>
                <c:pt idx="7827">
                  <c:v>10.870805520000006</c:v>
                </c:pt>
                <c:pt idx="7828">
                  <c:v>10.872194400000016</c:v>
                </c:pt>
                <c:pt idx="7829">
                  <c:v>10.873586160000022</c:v>
                </c:pt>
                <c:pt idx="7830">
                  <c:v>10.874975040000001</c:v>
                </c:pt>
                <c:pt idx="7831">
                  <c:v>10.876363920000001</c:v>
                </c:pt>
                <c:pt idx="7832">
                  <c:v>10.877752800000014</c:v>
                </c:pt>
                <c:pt idx="7833">
                  <c:v>10.87914168</c:v>
                </c:pt>
                <c:pt idx="7834">
                  <c:v>10.880530560000023</c:v>
                </c:pt>
                <c:pt idx="7835">
                  <c:v>10.881919440000001</c:v>
                </c:pt>
                <c:pt idx="7836">
                  <c:v>10.883311200000001</c:v>
                </c:pt>
                <c:pt idx="7837">
                  <c:v>10.88470272</c:v>
                </c:pt>
                <c:pt idx="7838">
                  <c:v>10.886091840000002</c:v>
                </c:pt>
                <c:pt idx="7839">
                  <c:v>10.88746944</c:v>
                </c:pt>
                <c:pt idx="7840">
                  <c:v>10.888858320000001</c:v>
                </c:pt>
                <c:pt idx="7841">
                  <c:v>10.890261119999998</c:v>
                </c:pt>
                <c:pt idx="7842">
                  <c:v>10.891650000000002</c:v>
                </c:pt>
                <c:pt idx="7843">
                  <c:v>10.893024960000002</c:v>
                </c:pt>
                <c:pt idx="7844">
                  <c:v>10.894413840000002</c:v>
                </c:pt>
                <c:pt idx="7845">
                  <c:v>10.895816640000014</c:v>
                </c:pt>
                <c:pt idx="7846">
                  <c:v>10.897191840000001</c:v>
                </c:pt>
                <c:pt idx="7847">
                  <c:v>10.898580720000002</c:v>
                </c:pt>
                <c:pt idx="7848">
                  <c:v>10.899983280000002</c:v>
                </c:pt>
                <c:pt idx="7849">
                  <c:v>10.9013724</c:v>
                </c:pt>
                <c:pt idx="7850">
                  <c:v>10.90276128</c:v>
                </c:pt>
                <c:pt idx="7851">
                  <c:v>10.904136240000014</c:v>
                </c:pt>
                <c:pt idx="7852">
                  <c:v>10.90552512</c:v>
                </c:pt>
                <c:pt idx="7853">
                  <c:v>10.906914</c:v>
                </c:pt>
                <c:pt idx="7854">
                  <c:v>10.908308399999999</c:v>
                </c:pt>
                <c:pt idx="7855">
                  <c:v>10.909697280000014</c:v>
                </c:pt>
                <c:pt idx="7856">
                  <c:v>10.91108616</c:v>
                </c:pt>
                <c:pt idx="7857">
                  <c:v>10.9124724</c:v>
                </c:pt>
                <c:pt idx="7858">
                  <c:v>10.913861280000001</c:v>
                </c:pt>
                <c:pt idx="7859">
                  <c:v>10.915250160000001</c:v>
                </c:pt>
                <c:pt idx="7860">
                  <c:v>10.916639040000014</c:v>
                </c:pt>
                <c:pt idx="7861">
                  <c:v>10.91802792</c:v>
                </c:pt>
                <c:pt idx="7862">
                  <c:v>10.919416800000022</c:v>
                </c:pt>
                <c:pt idx="7863">
                  <c:v>10.920808320000001</c:v>
                </c:pt>
                <c:pt idx="7864">
                  <c:v>10.922202720000001</c:v>
                </c:pt>
                <c:pt idx="7865">
                  <c:v>10.923583440000002</c:v>
                </c:pt>
                <c:pt idx="7866">
                  <c:v>10.924972319999998</c:v>
                </c:pt>
                <c:pt idx="7867">
                  <c:v>10.926361199999999</c:v>
                </c:pt>
                <c:pt idx="7868">
                  <c:v>10.927750080000001</c:v>
                </c:pt>
                <c:pt idx="7869">
                  <c:v>10.92913896</c:v>
                </c:pt>
                <c:pt idx="7870">
                  <c:v>10.93052784</c:v>
                </c:pt>
                <c:pt idx="7871">
                  <c:v>10.93191672</c:v>
                </c:pt>
                <c:pt idx="7872">
                  <c:v>10.933308479999999</c:v>
                </c:pt>
                <c:pt idx="7873">
                  <c:v>10.934697360000001</c:v>
                </c:pt>
                <c:pt idx="7874">
                  <c:v>10.936086240000016</c:v>
                </c:pt>
                <c:pt idx="7875">
                  <c:v>10.93747512</c:v>
                </c:pt>
                <c:pt idx="7876">
                  <c:v>10.938864000000001</c:v>
                </c:pt>
                <c:pt idx="7877">
                  <c:v>10.940255520000001</c:v>
                </c:pt>
                <c:pt idx="7878">
                  <c:v>10.941644400000001</c:v>
                </c:pt>
                <c:pt idx="7879">
                  <c:v>10.943033280000002</c:v>
                </c:pt>
                <c:pt idx="7880">
                  <c:v>10.944422400000001</c:v>
                </c:pt>
                <c:pt idx="7881">
                  <c:v>10.945811280000001</c:v>
                </c:pt>
                <c:pt idx="7882">
                  <c:v>10.947200159999998</c:v>
                </c:pt>
                <c:pt idx="7883">
                  <c:v>10.948589040000002</c:v>
                </c:pt>
                <c:pt idx="7884">
                  <c:v>10.94996952</c:v>
                </c:pt>
                <c:pt idx="7885">
                  <c:v>10.9513584</c:v>
                </c:pt>
                <c:pt idx="7886">
                  <c:v>10.952747280000024</c:v>
                </c:pt>
                <c:pt idx="7887">
                  <c:v>10.954136160000004</c:v>
                </c:pt>
                <c:pt idx="7888">
                  <c:v>10.955525040000015</c:v>
                </c:pt>
                <c:pt idx="7889">
                  <c:v>10.956913920000002</c:v>
                </c:pt>
                <c:pt idx="7890">
                  <c:v>10.95830832</c:v>
                </c:pt>
                <c:pt idx="7891">
                  <c:v>10.959700080000006</c:v>
                </c:pt>
                <c:pt idx="7892">
                  <c:v>10.961077920000001</c:v>
                </c:pt>
                <c:pt idx="7893">
                  <c:v>10.962480720000022</c:v>
                </c:pt>
                <c:pt idx="7894">
                  <c:v>10.963869600000002</c:v>
                </c:pt>
                <c:pt idx="7895">
                  <c:v>10.965258480000001</c:v>
                </c:pt>
                <c:pt idx="7896">
                  <c:v>10.966647360000014</c:v>
                </c:pt>
                <c:pt idx="7897">
                  <c:v>10.968036240000016</c:v>
                </c:pt>
                <c:pt idx="7898">
                  <c:v>10.96942512</c:v>
                </c:pt>
                <c:pt idx="7899">
                  <c:v>10.970816640000002</c:v>
                </c:pt>
                <c:pt idx="7900">
                  <c:v>10.972191840000002</c:v>
                </c:pt>
                <c:pt idx="7901">
                  <c:v>10.973580720000006</c:v>
                </c:pt>
                <c:pt idx="7902">
                  <c:v>10.9749696</c:v>
                </c:pt>
                <c:pt idx="7903">
                  <c:v>10.97635848</c:v>
                </c:pt>
                <c:pt idx="7904">
                  <c:v>10.97774736</c:v>
                </c:pt>
                <c:pt idx="7905">
                  <c:v>10.979136240000024</c:v>
                </c:pt>
                <c:pt idx="7906">
                  <c:v>10.980527760000001</c:v>
                </c:pt>
                <c:pt idx="7907">
                  <c:v>10.981916640000001</c:v>
                </c:pt>
                <c:pt idx="7908">
                  <c:v>10.98330288</c:v>
                </c:pt>
                <c:pt idx="7909">
                  <c:v>10.984697280000002</c:v>
                </c:pt>
                <c:pt idx="7910">
                  <c:v>10.986086160000006</c:v>
                </c:pt>
                <c:pt idx="7911">
                  <c:v>10.98747504</c:v>
                </c:pt>
                <c:pt idx="7912">
                  <c:v>10.9888668</c:v>
                </c:pt>
                <c:pt idx="7913">
                  <c:v>10.990255680000001</c:v>
                </c:pt>
                <c:pt idx="7914">
                  <c:v>10.991644560000006</c:v>
                </c:pt>
                <c:pt idx="7915">
                  <c:v>10.993033440000001</c:v>
                </c:pt>
                <c:pt idx="7916">
                  <c:v>10.99442496</c:v>
                </c:pt>
                <c:pt idx="7917">
                  <c:v>10.995802800000016</c:v>
                </c:pt>
                <c:pt idx="7918">
                  <c:v>10.99719168</c:v>
                </c:pt>
                <c:pt idx="7919">
                  <c:v>10.998580560000002</c:v>
                </c:pt>
                <c:pt idx="7920">
                  <c:v>10.999969440000001</c:v>
                </c:pt>
                <c:pt idx="7921">
                  <c:v>11.001358319999998</c:v>
                </c:pt>
                <c:pt idx="7922">
                  <c:v>11.002725120000001</c:v>
                </c:pt>
                <c:pt idx="7923">
                  <c:v>11.004141840000001</c:v>
                </c:pt>
                <c:pt idx="7924">
                  <c:v>11.005530720000015</c:v>
                </c:pt>
                <c:pt idx="7925">
                  <c:v>11.0069196</c:v>
                </c:pt>
                <c:pt idx="7926">
                  <c:v>11.008308479999997</c:v>
                </c:pt>
                <c:pt idx="7927">
                  <c:v>11.0097</c:v>
                </c:pt>
                <c:pt idx="7928">
                  <c:v>11.011088880000001</c:v>
                </c:pt>
                <c:pt idx="7929">
                  <c:v>11.012463840000002</c:v>
                </c:pt>
                <c:pt idx="7930">
                  <c:v>11.013864</c:v>
                </c:pt>
                <c:pt idx="7931">
                  <c:v>11.01525552</c:v>
                </c:pt>
                <c:pt idx="7932">
                  <c:v>11.016641760000001</c:v>
                </c:pt>
                <c:pt idx="7933">
                  <c:v>11.018030640000001</c:v>
                </c:pt>
                <c:pt idx="7934">
                  <c:v>11.0194224</c:v>
                </c:pt>
                <c:pt idx="7935">
                  <c:v>11.02081128</c:v>
                </c:pt>
                <c:pt idx="7936">
                  <c:v>11.022200160000001</c:v>
                </c:pt>
                <c:pt idx="7937">
                  <c:v>11.023591680000001</c:v>
                </c:pt>
                <c:pt idx="7938">
                  <c:v>11.024969520000001</c:v>
                </c:pt>
                <c:pt idx="7939">
                  <c:v>11.026358399999999</c:v>
                </c:pt>
                <c:pt idx="7940">
                  <c:v>11.02774728</c:v>
                </c:pt>
                <c:pt idx="7941">
                  <c:v>11.02913616</c:v>
                </c:pt>
                <c:pt idx="7942">
                  <c:v>11.030525040000001</c:v>
                </c:pt>
                <c:pt idx="7943">
                  <c:v>11.031919439999999</c:v>
                </c:pt>
                <c:pt idx="7944">
                  <c:v>11.03330832</c:v>
                </c:pt>
                <c:pt idx="7945">
                  <c:v>11.0346972</c:v>
                </c:pt>
                <c:pt idx="7946">
                  <c:v>11.03608608</c:v>
                </c:pt>
                <c:pt idx="7947">
                  <c:v>11.037474960000001</c:v>
                </c:pt>
                <c:pt idx="7948">
                  <c:v>11.038863839999999</c:v>
                </c:pt>
                <c:pt idx="7949">
                  <c:v>11.040252719999998</c:v>
                </c:pt>
                <c:pt idx="7950">
                  <c:v>11.04164184</c:v>
                </c:pt>
                <c:pt idx="7951">
                  <c:v>11.043033360000001</c:v>
                </c:pt>
                <c:pt idx="7952">
                  <c:v>11.044422240000001</c:v>
                </c:pt>
                <c:pt idx="7953">
                  <c:v>11.045814</c:v>
                </c:pt>
                <c:pt idx="7954">
                  <c:v>11.04720288</c:v>
                </c:pt>
                <c:pt idx="7955">
                  <c:v>11.048591759999999</c:v>
                </c:pt>
                <c:pt idx="7956">
                  <c:v>11.049980640000001</c:v>
                </c:pt>
                <c:pt idx="7957">
                  <c:v>11.051369520000002</c:v>
                </c:pt>
                <c:pt idx="7958">
                  <c:v>11.052758400000002</c:v>
                </c:pt>
                <c:pt idx="7959">
                  <c:v>11.054147280000002</c:v>
                </c:pt>
                <c:pt idx="7960">
                  <c:v>11.055525120000002</c:v>
                </c:pt>
                <c:pt idx="7961">
                  <c:v>11.056925040000001</c:v>
                </c:pt>
                <c:pt idx="7962">
                  <c:v>11.05831392</c:v>
                </c:pt>
                <c:pt idx="7963">
                  <c:v>11.059702800000016</c:v>
                </c:pt>
                <c:pt idx="7964">
                  <c:v>11.061091680000001</c:v>
                </c:pt>
                <c:pt idx="7965">
                  <c:v>11.062480560000024</c:v>
                </c:pt>
                <c:pt idx="7966">
                  <c:v>11.063869440000001</c:v>
                </c:pt>
                <c:pt idx="7967">
                  <c:v>11.065258320000002</c:v>
                </c:pt>
                <c:pt idx="7968">
                  <c:v>11.066647200000016</c:v>
                </c:pt>
                <c:pt idx="7969">
                  <c:v>11.068036080000002</c:v>
                </c:pt>
                <c:pt idx="7970">
                  <c:v>11.069424960000006</c:v>
                </c:pt>
                <c:pt idx="7971">
                  <c:v>11.07081384</c:v>
                </c:pt>
                <c:pt idx="7972">
                  <c:v>11.07220272</c:v>
                </c:pt>
                <c:pt idx="7973">
                  <c:v>11.073580560000016</c:v>
                </c:pt>
                <c:pt idx="7974">
                  <c:v>11.07496944</c:v>
                </c:pt>
                <c:pt idx="7975">
                  <c:v>11.076358320000001</c:v>
                </c:pt>
                <c:pt idx="7976">
                  <c:v>11.077747200000006</c:v>
                </c:pt>
                <c:pt idx="7977">
                  <c:v>11.079138960000002</c:v>
                </c:pt>
                <c:pt idx="7978">
                  <c:v>11.08053072</c:v>
                </c:pt>
                <c:pt idx="7979">
                  <c:v>11.081916720000001</c:v>
                </c:pt>
                <c:pt idx="7980">
                  <c:v>11.083305600000001</c:v>
                </c:pt>
                <c:pt idx="7981">
                  <c:v>11.08469448</c:v>
                </c:pt>
                <c:pt idx="7982">
                  <c:v>11.08608336</c:v>
                </c:pt>
                <c:pt idx="7983">
                  <c:v>11.087472240000002</c:v>
                </c:pt>
                <c:pt idx="7984">
                  <c:v>11.088861119999999</c:v>
                </c:pt>
                <c:pt idx="7985">
                  <c:v>11.090250000000001</c:v>
                </c:pt>
                <c:pt idx="7986">
                  <c:v>11.09163888</c:v>
                </c:pt>
                <c:pt idx="7987">
                  <c:v>11.093030640000002</c:v>
                </c:pt>
                <c:pt idx="7988">
                  <c:v>11.094419520000002</c:v>
                </c:pt>
                <c:pt idx="7989">
                  <c:v>11.095808400000001</c:v>
                </c:pt>
                <c:pt idx="7990">
                  <c:v>11.09719728</c:v>
                </c:pt>
                <c:pt idx="7991">
                  <c:v>11.09858904</c:v>
                </c:pt>
                <c:pt idx="7992">
                  <c:v>11.099977920000001</c:v>
                </c:pt>
                <c:pt idx="7993">
                  <c:v>11.101366799999999</c:v>
                </c:pt>
                <c:pt idx="7994">
                  <c:v>11.10275832</c:v>
                </c:pt>
                <c:pt idx="7995">
                  <c:v>11.104136160000001</c:v>
                </c:pt>
                <c:pt idx="7996">
                  <c:v>11.10552792</c:v>
                </c:pt>
                <c:pt idx="7997">
                  <c:v>11.106919439999999</c:v>
                </c:pt>
                <c:pt idx="7998">
                  <c:v>11.108308319999999</c:v>
                </c:pt>
                <c:pt idx="7999">
                  <c:v>11.109697200000006</c:v>
                </c:pt>
                <c:pt idx="8000">
                  <c:v>11.11108608</c:v>
                </c:pt>
                <c:pt idx="8001">
                  <c:v>11.11247496</c:v>
                </c:pt>
                <c:pt idx="8002">
                  <c:v>11.113866720000001</c:v>
                </c:pt>
                <c:pt idx="8003">
                  <c:v>11.115255600000001</c:v>
                </c:pt>
                <c:pt idx="8004">
                  <c:v>11.116644480000001</c:v>
                </c:pt>
                <c:pt idx="8005">
                  <c:v>11.118033359999998</c:v>
                </c:pt>
                <c:pt idx="8006">
                  <c:v>11.119422240000002</c:v>
                </c:pt>
                <c:pt idx="8007">
                  <c:v>11.120811119999999</c:v>
                </c:pt>
                <c:pt idx="8008">
                  <c:v>11.12220288</c:v>
                </c:pt>
                <c:pt idx="8009">
                  <c:v>11.12359176</c:v>
                </c:pt>
                <c:pt idx="8010">
                  <c:v>11.124977759999997</c:v>
                </c:pt>
                <c:pt idx="8011">
                  <c:v>11.126366640000001</c:v>
                </c:pt>
                <c:pt idx="8012">
                  <c:v>11.127755520000001</c:v>
                </c:pt>
                <c:pt idx="8013">
                  <c:v>11.129144400000001</c:v>
                </c:pt>
                <c:pt idx="8014">
                  <c:v>11.13053616</c:v>
                </c:pt>
                <c:pt idx="8015">
                  <c:v>11.131925039999997</c:v>
                </c:pt>
                <c:pt idx="8016">
                  <c:v>11.133313919999999</c:v>
                </c:pt>
                <c:pt idx="8017">
                  <c:v>11.134702799999999</c:v>
                </c:pt>
                <c:pt idx="8018">
                  <c:v>11.13609168</c:v>
                </c:pt>
                <c:pt idx="8019">
                  <c:v>11.13748056</c:v>
                </c:pt>
                <c:pt idx="8020">
                  <c:v>11.138869439999999</c:v>
                </c:pt>
                <c:pt idx="8021">
                  <c:v>11.140252799999999</c:v>
                </c:pt>
                <c:pt idx="8022">
                  <c:v>11.141639040000001</c:v>
                </c:pt>
                <c:pt idx="8023">
                  <c:v>11.14303344</c:v>
                </c:pt>
                <c:pt idx="8024">
                  <c:v>11.144422319999999</c:v>
                </c:pt>
                <c:pt idx="8025">
                  <c:v>11.145811199999999</c:v>
                </c:pt>
                <c:pt idx="8026">
                  <c:v>11.147200079999999</c:v>
                </c:pt>
                <c:pt idx="8027">
                  <c:v>11.14858896</c:v>
                </c:pt>
                <c:pt idx="8028">
                  <c:v>11.149980719999999</c:v>
                </c:pt>
                <c:pt idx="8029">
                  <c:v>11.151355679999998</c:v>
                </c:pt>
                <c:pt idx="8030">
                  <c:v>11.152758480000001</c:v>
                </c:pt>
                <c:pt idx="8031">
                  <c:v>11.154136080000002</c:v>
                </c:pt>
                <c:pt idx="8032">
                  <c:v>11.155524960000006</c:v>
                </c:pt>
                <c:pt idx="8033">
                  <c:v>11.15691384</c:v>
                </c:pt>
                <c:pt idx="8034">
                  <c:v>11.15830272</c:v>
                </c:pt>
                <c:pt idx="8035">
                  <c:v>11.159691840000002</c:v>
                </c:pt>
                <c:pt idx="8036">
                  <c:v>11.161083360000001</c:v>
                </c:pt>
                <c:pt idx="8037">
                  <c:v>11.162472240000014</c:v>
                </c:pt>
                <c:pt idx="8038">
                  <c:v>11.16386112</c:v>
                </c:pt>
                <c:pt idx="8039">
                  <c:v>11.16525</c:v>
                </c:pt>
                <c:pt idx="8040">
                  <c:v>11.166638880000002</c:v>
                </c:pt>
                <c:pt idx="8041">
                  <c:v>11.168027759999999</c:v>
                </c:pt>
                <c:pt idx="8042">
                  <c:v>11.169416640000016</c:v>
                </c:pt>
                <c:pt idx="8043">
                  <c:v>11.1708084</c:v>
                </c:pt>
                <c:pt idx="8044">
                  <c:v>11.172197280000002</c:v>
                </c:pt>
                <c:pt idx="8045">
                  <c:v>11.173586160000006</c:v>
                </c:pt>
                <c:pt idx="8046">
                  <c:v>11.17497504</c:v>
                </c:pt>
                <c:pt idx="8047">
                  <c:v>11.176358399999998</c:v>
                </c:pt>
                <c:pt idx="8048">
                  <c:v>11.177747280000002</c:v>
                </c:pt>
                <c:pt idx="8049">
                  <c:v>11.179136160000002</c:v>
                </c:pt>
                <c:pt idx="8050">
                  <c:v>11.180525040000001</c:v>
                </c:pt>
                <c:pt idx="8051">
                  <c:v>11.18191392</c:v>
                </c:pt>
                <c:pt idx="8052">
                  <c:v>11.1833028</c:v>
                </c:pt>
                <c:pt idx="8053">
                  <c:v>11.184694560000002</c:v>
                </c:pt>
                <c:pt idx="8054">
                  <c:v>11.186083440000001</c:v>
                </c:pt>
                <c:pt idx="8055">
                  <c:v>11.187474960000001</c:v>
                </c:pt>
                <c:pt idx="8056">
                  <c:v>11.18886384</c:v>
                </c:pt>
                <c:pt idx="8057">
                  <c:v>11.190255599999999</c:v>
                </c:pt>
                <c:pt idx="8058">
                  <c:v>11.191647360000001</c:v>
                </c:pt>
                <c:pt idx="8059">
                  <c:v>11.193024960000001</c:v>
                </c:pt>
                <c:pt idx="8060">
                  <c:v>11.194413840000001</c:v>
                </c:pt>
                <c:pt idx="8061">
                  <c:v>11.19581112</c:v>
                </c:pt>
                <c:pt idx="8062">
                  <c:v>11.197191839999999</c:v>
                </c:pt>
                <c:pt idx="8063">
                  <c:v>11.198580720000001</c:v>
                </c:pt>
                <c:pt idx="8064">
                  <c:v>11.199969600000001</c:v>
                </c:pt>
                <c:pt idx="8065">
                  <c:v>11.201358479999993</c:v>
                </c:pt>
                <c:pt idx="8066">
                  <c:v>11.20274736</c:v>
                </c:pt>
                <c:pt idx="8067">
                  <c:v>11.204138879999999</c:v>
                </c:pt>
                <c:pt idx="8068">
                  <c:v>11.205527760000001</c:v>
                </c:pt>
                <c:pt idx="8069">
                  <c:v>11.20691952</c:v>
                </c:pt>
                <c:pt idx="8070">
                  <c:v>11.208308399999995</c:v>
                </c:pt>
                <c:pt idx="8071">
                  <c:v>11.209697280000002</c:v>
                </c:pt>
                <c:pt idx="8072">
                  <c:v>11.211086160000001</c:v>
                </c:pt>
                <c:pt idx="8073">
                  <c:v>11.212475040000001</c:v>
                </c:pt>
                <c:pt idx="8074">
                  <c:v>11.213866800000002</c:v>
                </c:pt>
                <c:pt idx="8075">
                  <c:v>11.215255679999999</c:v>
                </c:pt>
                <c:pt idx="8076">
                  <c:v>11.216644560000002</c:v>
                </c:pt>
                <c:pt idx="8077">
                  <c:v>11.218033439999999</c:v>
                </c:pt>
                <c:pt idx="8078">
                  <c:v>11.21942232</c:v>
                </c:pt>
                <c:pt idx="8079">
                  <c:v>11.22081384</c:v>
                </c:pt>
                <c:pt idx="8080">
                  <c:v>11.222191679999998</c:v>
                </c:pt>
                <c:pt idx="8081">
                  <c:v>11.223580560000002</c:v>
                </c:pt>
                <c:pt idx="8082">
                  <c:v>11.224972319999999</c:v>
                </c:pt>
                <c:pt idx="8083">
                  <c:v>11.226358319999999</c:v>
                </c:pt>
                <c:pt idx="8084">
                  <c:v>11.22775008</c:v>
                </c:pt>
                <c:pt idx="8085">
                  <c:v>11.22913608</c:v>
                </c:pt>
                <c:pt idx="8086">
                  <c:v>11.23052496</c:v>
                </c:pt>
                <c:pt idx="8087">
                  <c:v>11.231919599999999</c:v>
                </c:pt>
                <c:pt idx="8088">
                  <c:v>11.233308479999998</c:v>
                </c:pt>
                <c:pt idx="8089">
                  <c:v>11.234697359999998</c:v>
                </c:pt>
                <c:pt idx="8090">
                  <c:v>11.23608336</c:v>
                </c:pt>
                <c:pt idx="8091">
                  <c:v>11.237475119999999</c:v>
                </c:pt>
                <c:pt idx="8092">
                  <c:v>11.238861119999985</c:v>
                </c:pt>
                <c:pt idx="8093">
                  <c:v>11.24025288</c:v>
                </c:pt>
                <c:pt idx="8094">
                  <c:v>11.241641759999997</c:v>
                </c:pt>
                <c:pt idx="8095">
                  <c:v>11.243030640000001</c:v>
                </c:pt>
                <c:pt idx="8096">
                  <c:v>11.244419520000001</c:v>
                </c:pt>
                <c:pt idx="8097">
                  <c:v>11.245808399999998</c:v>
                </c:pt>
                <c:pt idx="8098">
                  <c:v>11.247197279999998</c:v>
                </c:pt>
                <c:pt idx="8099">
                  <c:v>11.248589040000001</c:v>
                </c:pt>
                <c:pt idx="8100">
                  <c:v>11.249980560000001</c:v>
                </c:pt>
                <c:pt idx="8101">
                  <c:v>11.251369439999999</c:v>
                </c:pt>
                <c:pt idx="8102">
                  <c:v>11.252758320000002</c:v>
                </c:pt>
                <c:pt idx="8103">
                  <c:v>11.2541472</c:v>
                </c:pt>
                <c:pt idx="8104">
                  <c:v>11.255536080000024</c:v>
                </c:pt>
                <c:pt idx="8105">
                  <c:v>11.256924960000001</c:v>
                </c:pt>
                <c:pt idx="8106">
                  <c:v>11.25831384</c:v>
                </c:pt>
                <c:pt idx="8107">
                  <c:v>11.25970272</c:v>
                </c:pt>
                <c:pt idx="8108">
                  <c:v>11.261091840000001</c:v>
                </c:pt>
                <c:pt idx="8109">
                  <c:v>11.26246944</c:v>
                </c:pt>
                <c:pt idx="8110">
                  <c:v>11.263858320000001</c:v>
                </c:pt>
                <c:pt idx="8111">
                  <c:v>11.265250080000001</c:v>
                </c:pt>
                <c:pt idx="8112">
                  <c:v>11.266638960000002</c:v>
                </c:pt>
                <c:pt idx="8113">
                  <c:v>11.268027839999998</c:v>
                </c:pt>
                <c:pt idx="8114">
                  <c:v>11.269416720000002</c:v>
                </c:pt>
                <c:pt idx="8115">
                  <c:v>11.270805600000001</c:v>
                </c:pt>
                <c:pt idx="8116">
                  <c:v>11.27219448</c:v>
                </c:pt>
                <c:pt idx="8117">
                  <c:v>11.27358336</c:v>
                </c:pt>
                <c:pt idx="8118">
                  <c:v>11.274972239999999</c:v>
                </c:pt>
                <c:pt idx="8119">
                  <c:v>11.276361119999999</c:v>
                </c:pt>
                <c:pt idx="8120">
                  <c:v>11.277750000000001</c:v>
                </c:pt>
                <c:pt idx="8121">
                  <c:v>11.27913888</c:v>
                </c:pt>
                <c:pt idx="8122">
                  <c:v>11.28052776</c:v>
                </c:pt>
                <c:pt idx="8123">
                  <c:v>11.28191664</c:v>
                </c:pt>
                <c:pt idx="8124">
                  <c:v>11.283305520000001</c:v>
                </c:pt>
                <c:pt idx="8125">
                  <c:v>11.284694400000001</c:v>
                </c:pt>
                <c:pt idx="8126">
                  <c:v>11.28608616</c:v>
                </c:pt>
                <c:pt idx="8127">
                  <c:v>11.28747504</c:v>
                </c:pt>
                <c:pt idx="8128">
                  <c:v>11.288863919999999</c:v>
                </c:pt>
                <c:pt idx="8129">
                  <c:v>11.29025568</c:v>
                </c:pt>
                <c:pt idx="8130">
                  <c:v>11.29164456</c:v>
                </c:pt>
                <c:pt idx="8131">
                  <c:v>11.29303608</c:v>
                </c:pt>
                <c:pt idx="8132">
                  <c:v>11.294411279999998</c:v>
                </c:pt>
                <c:pt idx="8133">
                  <c:v>11.295805680000001</c:v>
                </c:pt>
                <c:pt idx="8134">
                  <c:v>11.297194560000001</c:v>
                </c:pt>
                <c:pt idx="8135">
                  <c:v>11.29858608</c:v>
                </c:pt>
                <c:pt idx="8136">
                  <c:v>11.29997496</c:v>
                </c:pt>
                <c:pt idx="8137">
                  <c:v>11.301363839999999</c:v>
                </c:pt>
                <c:pt idx="8138">
                  <c:v>11.302755600000006</c:v>
                </c:pt>
                <c:pt idx="8139">
                  <c:v>11.304144480000001</c:v>
                </c:pt>
                <c:pt idx="8140">
                  <c:v>11.305533360000018</c:v>
                </c:pt>
                <c:pt idx="8141">
                  <c:v>11.306922240000002</c:v>
                </c:pt>
                <c:pt idx="8142">
                  <c:v>11.308311119999999</c:v>
                </c:pt>
                <c:pt idx="8143">
                  <c:v>11.309700000000015</c:v>
                </c:pt>
                <c:pt idx="8144">
                  <c:v>11.31108888</c:v>
                </c:pt>
                <c:pt idx="8145">
                  <c:v>11.31247776</c:v>
                </c:pt>
                <c:pt idx="8146">
                  <c:v>11.313866640000002</c:v>
                </c:pt>
                <c:pt idx="8147">
                  <c:v>11.315255520000004</c:v>
                </c:pt>
                <c:pt idx="8148">
                  <c:v>11.316647280000014</c:v>
                </c:pt>
                <c:pt idx="8149">
                  <c:v>11.31803616</c:v>
                </c:pt>
                <c:pt idx="8150">
                  <c:v>11.31942504</c:v>
                </c:pt>
                <c:pt idx="8151">
                  <c:v>11.320813920000001</c:v>
                </c:pt>
                <c:pt idx="8152">
                  <c:v>11.322202800000014</c:v>
                </c:pt>
                <c:pt idx="8153">
                  <c:v>11.32359168</c:v>
                </c:pt>
                <c:pt idx="8154">
                  <c:v>11.32496952</c:v>
                </c:pt>
                <c:pt idx="8155">
                  <c:v>11.326361279999999</c:v>
                </c:pt>
                <c:pt idx="8156">
                  <c:v>11.327755680000001</c:v>
                </c:pt>
                <c:pt idx="8157">
                  <c:v>11.329144560000014</c:v>
                </c:pt>
                <c:pt idx="8158">
                  <c:v>11.33053344</c:v>
                </c:pt>
                <c:pt idx="8159">
                  <c:v>11.331922319999999</c:v>
                </c:pt>
                <c:pt idx="8160">
                  <c:v>11.333311199999999</c:v>
                </c:pt>
                <c:pt idx="8161">
                  <c:v>11.334700080000001</c:v>
                </c:pt>
                <c:pt idx="8162">
                  <c:v>11.33608896</c:v>
                </c:pt>
                <c:pt idx="8163">
                  <c:v>11.33747784</c:v>
                </c:pt>
                <c:pt idx="8164">
                  <c:v>11.338869600000001</c:v>
                </c:pt>
                <c:pt idx="8165">
                  <c:v>11.340258479999999</c:v>
                </c:pt>
                <c:pt idx="8166">
                  <c:v>11.34164736</c:v>
                </c:pt>
                <c:pt idx="8167">
                  <c:v>11.343036240000016</c:v>
                </c:pt>
                <c:pt idx="8168">
                  <c:v>11.34441384</c:v>
                </c:pt>
                <c:pt idx="8169">
                  <c:v>11.34580272</c:v>
                </c:pt>
                <c:pt idx="8170">
                  <c:v>11.347191840000001</c:v>
                </c:pt>
                <c:pt idx="8171">
                  <c:v>11.348580720000001</c:v>
                </c:pt>
                <c:pt idx="8172">
                  <c:v>11.3499696</c:v>
                </c:pt>
                <c:pt idx="8173">
                  <c:v>11.35135848</c:v>
                </c:pt>
                <c:pt idx="8174">
                  <c:v>11.352747360000022</c:v>
                </c:pt>
                <c:pt idx="8175">
                  <c:v>11.354136240000024</c:v>
                </c:pt>
                <c:pt idx="8176">
                  <c:v>11.355525120000006</c:v>
                </c:pt>
                <c:pt idx="8177">
                  <c:v>11.356914000000014</c:v>
                </c:pt>
                <c:pt idx="8178">
                  <c:v>11.35830288</c:v>
                </c:pt>
                <c:pt idx="8179">
                  <c:v>11.359694400000024</c:v>
                </c:pt>
                <c:pt idx="8180">
                  <c:v>11.361086160000006</c:v>
                </c:pt>
                <c:pt idx="8181">
                  <c:v>11.362475040000014</c:v>
                </c:pt>
                <c:pt idx="8182">
                  <c:v>11.363866800000016</c:v>
                </c:pt>
                <c:pt idx="8183">
                  <c:v>11.365255680000002</c:v>
                </c:pt>
                <c:pt idx="8184">
                  <c:v>11.366636160000024</c:v>
                </c:pt>
                <c:pt idx="8185">
                  <c:v>11.368025040000001</c:v>
                </c:pt>
                <c:pt idx="8186">
                  <c:v>11.369413920000014</c:v>
                </c:pt>
                <c:pt idx="8187">
                  <c:v>11.370802800000016</c:v>
                </c:pt>
                <c:pt idx="8188">
                  <c:v>11.372194560000024</c:v>
                </c:pt>
                <c:pt idx="8189">
                  <c:v>11.373580560000024</c:v>
                </c:pt>
                <c:pt idx="8190">
                  <c:v>11.374972320000001</c:v>
                </c:pt>
                <c:pt idx="8191">
                  <c:v>11.3763612</c:v>
                </c:pt>
                <c:pt idx="8192">
                  <c:v>11.37775008</c:v>
                </c:pt>
                <c:pt idx="8193">
                  <c:v>11.379147360000006</c:v>
                </c:pt>
                <c:pt idx="8194">
                  <c:v>11.380524960000002</c:v>
                </c:pt>
                <c:pt idx="8195">
                  <c:v>11.381913840000001</c:v>
                </c:pt>
                <c:pt idx="8196">
                  <c:v>11.383314</c:v>
                </c:pt>
                <c:pt idx="8197">
                  <c:v>11.384702880000004</c:v>
                </c:pt>
                <c:pt idx="8198">
                  <c:v>11.386080720000002</c:v>
                </c:pt>
                <c:pt idx="8199">
                  <c:v>11.387469600000006</c:v>
                </c:pt>
                <c:pt idx="8200">
                  <c:v>11.38885848</c:v>
                </c:pt>
                <c:pt idx="8201">
                  <c:v>11.39024736</c:v>
                </c:pt>
                <c:pt idx="8202">
                  <c:v>11.391636240000024</c:v>
                </c:pt>
                <c:pt idx="8203">
                  <c:v>11.393025120000001</c:v>
                </c:pt>
                <c:pt idx="8204">
                  <c:v>11.394414000000006</c:v>
                </c:pt>
                <c:pt idx="8205">
                  <c:v>11.3958084</c:v>
                </c:pt>
                <c:pt idx="8206">
                  <c:v>11.397197280000002</c:v>
                </c:pt>
                <c:pt idx="8207">
                  <c:v>11.398586160000002</c:v>
                </c:pt>
                <c:pt idx="8208">
                  <c:v>11.399975040000001</c:v>
                </c:pt>
                <c:pt idx="8209">
                  <c:v>11.40136392</c:v>
                </c:pt>
                <c:pt idx="8210">
                  <c:v>11.402752800000016</c:v>
                </c:pt>
                <c:pt idx="8211">
                  <c:v>11.404144560000002</c:v>
                </c:pt>
                <c:pt idx="8212">
                  <c:v>11.405533440000006</c:v>
                </c:pt>
                <c:pt idx="8213">
                  <c:v>11.40692232</c:v>
                </c:pt>
                <c:pt idx="8214">
                  <c:v>11.40831384</c:v>
                </c:pt>
                <c:pt idx="8215">
                  <c:v>11.40970272</c:v>
                </c:pt>
                <c:pt idx="8216">
                  <c:v>11.411077919999999</c:v>
                </c:pt>
                <c:pt idx="8217">
                  <c:v>11.412466800000022</c:v>
                </c:pt>
                <c:pt idx="8218">
                  <c:v>11.413858320000001</c:v>
                </c:pt>
                <c:pt idx="8219">
                  <c:v>11.415247200000014</c:v>
                </c:pt>
                <c:pt idx="8220">
                  <c:v>11.416636080000016</c:v>
                </c:pt>
                <c:pt idx="8221">
                  <c:v>11.41802232</c:v>
                </c:pt>
                <c:pt idx="8222">
                  <c:v>11.41942512</c:v>
                </c:pt>
                <c:pt idx="8223">
                  <c:v>11.420800080000001</c:v>
                </c:pt>
                <c:pt idx="8224">
                  <c:v>11.42219184</c:v>
                </c:pt>
                <c:pt idx="8225">
                  <c:v>11.42358072</c:v>
                </c:pt>
                <c:pt idx="8226">
                  <c:v>11.424969600000001</c:v>
                </c:pt>
                <c:pt idx="8227">
                  <c:v>11.426361119999999</c:v>
                </c:pt>
                <c:pt idx="8228">
                  <c:v>11.42775</c:v>
                </c:pt>
                <c:pt idx="8229">
                  <c:v>11.42913888</c:v>
                </c:pt>
                <c:pt idx="8230">
                  <c:v>11.43052776</c:v>
                </c:pt>
                <c:pt idx="8231">
                  <c:v>11.431916640000001</c:v>
                </c:pt>
                <c:pt idx="8232">
                  <c:v>11.433305520000001</c:v>
                </c:pt>
                <c:pt idx="8233">
                  <c:v>11.434694400000001</c:v>
                </c:pt>
                <c:pt idx="8234">
                  <c:v>11.436083280000002</c:v>
                </c:pt>
                <c:pt idx="8235">
                  <c:v>11.437472400000001</c:v>
                </c:pt>
                <c:pt idx="8236">
                  <c:v>11.438861279999999</c:v>
                </c:pt>
                <c:pt idx="8237">
                  <c:v>11.440250159999998</c:v>
                </c:pt>
                <c:pt idx="8238">
                  <c:v>11.441639040000002</c:v>
                </c:pt>
                <c:pt idx="8239">
                  <c:v>11.443027919999999</c:v>
                </c:pt>
                <c:pt idx="8240">
                  <c:v>11.444416800000004</c:v>
                </c:pt>
                <c:pt idx="8241">
                  <c:v>11.445805680000001</c:v>
                </c:pt>
                <c:pt idx="8242">
                  <c:v>11.44719456</c:v>
                </c:pt>
                <c:pt idx="8243">
                  <c:v>11.44858344</c:v>
                </c:pt>
                <c:pt idx="8244">
                  <c:v>11.449972320000001</c:v>
                </c:pt>
                <c:pt idx="8245">
                  <c:v>11.451361200000001</c:v>
                </c:pt>
                <c:pt idx="8246">
                  <c:v>11.452750080000015</c:v>
                </c:pt>
                <c:pt idx="8247">
                  <c:v>11.454138960000002</c:v>
                </c:pt>
                <c:pt idx="8248">
                  <c:v>11.455527840000018</c:v>
                </c:pt>
                <c:pt idx="8249">
                  <c:v>11.456922240000004</c:v>
                </c:pt>
                <c:pt idx="8250">
                  <c:v>11.458308479999999</c:v>
                </c:pt>
                <c:pt idx="8251">
                  <c:v>11.459697360000014</c:v>
                </c:pt>
                <c:pt idx="8252">
                  <c:v>11.461086240000016</c:v>
                </c:pt>
                <c:pt idx="8253">
                  <c:v>11.462475120000002</c:v>
                </c:pt>
                <c:pt idx="8254">
                  <c:v>11.463864000000004</c:v>
                </c:pt>
                <c:pt idx="8255">
                  <c:v>11.465255520000015</c:v>
                </c:pt>
                <c:pt idx="8256">
                  <c:v>11.466644400000016</c:v>
                </c:pt>
                <c:pt idx="8257">
                  <c:v>11.46803328</c:v>
                </c:pt>
                <c:pt idx="8258">
                  <c:v>11.469422400000004</c:v>
                </c:pt>
                <c:pt idx="8259">
                  <c:v>11.470780560000016</c:v>
                </c:pt>
                <c:pt idx="8260">
                  <c:v>11.472194400000006</c:v>
                </c:pt>
                <c:pt idx="8261">
                  <c:v>11.473583280000014</c:v>
                </c:pt>
                <c:pt idx="8262">
                  <c:v>11.4749724</c:v>
                </c:pt>
                <c:pt idx="8263">
                  <c:v>11.476361280000001</c:v>
                </c:pt>
                <c:pt idx="8264">
                  <c:v>11.477750160000001</c:v>
                </c:pt>
                <c:pt idx="8265">
                  <c:v>11.479141680000001</c:v>
                </c:pt>
                <c:pt idx="8266">
                  <c:v>11.480530560000018</c:v>
                </c:pt>
                <c:pt idx="8267">
                  <c:v>11.481919439999999</c:v>
                </c:pt>
                <c:pt idx="8268">
                  <c:v>11.483308320000001</c:v>
                </c:pt>
                <c:pt idx="8269">
                  <c:v>11.48470008</c:v>
                </c:pt>
                <c:pt idx="8270">
                  <c:v>11.48608896</c:v>
                </c:pt>
                <c:pt idx="8271">
                  <c:v>11.48747784</c:v>
                </c:pt>
                <c:pt idx="8272">
                  <c:v>11.48885568</c:v>
                </c:pt>
                <c:pt idx="8273">
                  <c:v>11.490244560000002</c:v>
                </c:pt>
                <c:pt idx="8274">
                  <c:v>11.491644480000001</c:v>
                </c:pt>
                <c:pt idx="8275">
                  <c:v>11.493022320000001</c:v>
                </c:pt>
                <c:pt idx="8276">
                  <c:v>11.494425120000001</c:v>
                </c:pt>
                <c:pt idx="8277">
                  <c:v>11.495814000000006</c:v>
                </c:pt>
                <c:pt idx="8278">
                  <c:v>11.497188960000001</c:v>
                </c:pt>
                <c:pt idx="8279">
                  <c:v>11.49858072</c:v>
                </c:pt>
                <c:pt idx="8280">
                  <c:v>11.499972240000002</c:v>
                </c:pt>
                <c:pt idx="8281">
                  <c:v>11.501361119999999</c:v>
                </c:pt>
                <c:pt idx="8282">
                  <c:v>11.502750000000002</c:v>
                </c:pt>
                <c:pt idx="8283">
                  <c:v>11.504138880000001</c:v>
                </c:pt>
                <c:pt idx="8284">
                  <c:v>11.505533280000018</c:v>
                </c:pt>
                <c:pt idx="8285">
                  <c:v>11.506922400000001</c:v>
                </c:pt>
                <c:pt idx="8286">
                  <c:v>11.508311279999999</c:v>
                </c:pt>
                <c:pt idx="8287">
                  <c:v>11.509700160000001</c:v>
                </c:pt>
                <c:pt idx="8288">
                  <c:v>11.511089040000002</c:v>
                </c:pt>
                <c:pt idx="8289">
                  <c:v>11.512477920000002</c:v>
                </c:pt>
                <c:pt idx="8290">
                  <c:v>11.513866800000002</c:v>
                </c:pt>
                <c:pt idx="8291">
                  <c:v>11.515255680000001</c:v>
                </c:pt>
                <c:pt idx="8292">
                  <c:v>11.516644560000014</c:v>
                </c:pt>
                <c:pt idx="8293">
                  <c:v>11.5180224</c:v>
                </c:pt>
                <c:pt idx="8294">
                  <c:v>11.51941128</c:v>
                </c:pt>
                <c:pt idx="8295">
                  <c:v>11.52080016</c:v>
                </c:pt>
                <c:pt idx="8296">
                  <c:v>11.522189040000002</c:v>
                </c:pt>
                <c:pt idx="8297">
                  <c:v>11.523580560000006</c:v>
                </c:pt>
                <c:pt idx="8298">
                  <c:v>11.52496944</c:v>
                </c:pt>
                <c:pt idx="8299">
                  <c:v>11.52635832</c:v>
                </c:pt>
                <c:pt idx="8300">
                  <c:v>11.5277472</c:v>
                </c:pt>
                <c:pt idx="8301">
                  <c:v>11.529136080000002</c:v>
                </c:pt>
                <c:pt idx="8302">
                  <c:v>11.530524960000001</c:v>
                </c:pt>
                <c:pt idx="8303">
                  <c:v>11.53191384</c:v>
                </c:pt>
                <c:pt idx="8304">
                  <c:v>11.53330272</c:v>
                </c:pt>
                <c:pt idx="8305">
                  <c:v>11.534691840000001</c:v>
                </c:pt>
                <c:pt idx="8306">
                  <c:v>11.536080720000001</c:v>
                </c:pt>
                <c:pt idx="8307">
                  <c:v>11.5374696</c:v>
                </c:pt>
                <c:pt idx="8308">
                  <c:v>11.538858479999995</c:v>
                </c:pt>
                <c:pt idx="8309">
                  <c:v>11.54024736</c:v>
                </c:pt>
                <c:pt idx="8310">
                  <c:v>11.541636240000004</c:v>
                </c:pt>
                <c:pt idx="8311">
                  <c:v>11.543025119999999</c:v>
                </c:pt>
                <c:pt idx="8312">
                  <c:v>11.544414</c:v>
                </c:pt>
                <c:pt idx="8313">
                  <c:v>11.54580288</c:v>
                </c:pt>
                <c:pt idx="8314">
                  <c:v>11.547191759999997</c:v>
                </c:pt>
                <c:pt idx="8315">
                  <c:v>11.548580640000001</c:v>
                </c:pt>
                <c:pt idx="8316">
                  <c:v>11.549972399999998</c:v>
                </c:pt>
                <c:pt idx="8317">
                  <c:v>11.551361279999998</c:v>
                </c:pt>
                <c:pt idx="8318">
                  <c:v>11.552752800000018</c:v>
                </c:pt>
                <c:pt idx="8319">
                  <c:v>11.554141680000001</c:v>
                </c:pt>
                <c:pt idx="8320">
                  <c:v>11.555533440000016</c:v>
                </c:pt>
                <c:pt idx="8321">
                  <c:v>11.556922320000002</c:v>
                </c:pt>
                <c:pt idx="8322">
                  <c:v>11.558308319999998</c:v>
                </c:pt>
                <c:pt idx="8323">
                  <c:v>11.559700080000002</c:v>
                </c:pt>
                <c:pt idx="8324">
                  <c:v>11.561088960000001</c:v>
                </c:pt>
                <c:pt idx="8325">
                  <c:v>11.562469440000006</c:v>
                </c:pt>
                <c:pt idx="8326">
                  <c:v>11.563858320000001</c:v>
                </c:pt>
                <c:pt idx="8327">
                  <c:v>11.565247200000016</c:v>
                </c:pt>
                <c:pt idx="8328">
                  <c:v>11.566638960000002</c:v>
                </c:pt>
                <c:pt idx="8329">
                  <c:v>11.568030720000001</c:v>
                </c:pt>
                <c:pt idx="8330">
                  <c:v>11.569419600000014</c:v>
                </c:pt>
                <c:pt idx="8331">
                  <c:v>11.57080848</c:v>
                </c:pt>
                <c:pt idx="8332">
                  <c:v>11.572197360000002</c:v>
                </c:pt>
                <c:pt idx="8333">
                  <c:v>11.573586240000024</c:v>
                </c:pt>
                <c:pt idx="8334">
                  <c:v>11.574975119999998</c:v>
                </c:pt>
                <c:pt idx="8335">
                  <c:v>11.576364</c:v>
                </c:pt>
                <c:pt idx="8336">
                  <c:v>11.577752880000002</c:v>
                </c:pt>
                <c:pt idx="8337">
                  <c:v>11.579141760000001</c:v>
                </c:pt>
                <c:pt idx="8338">
                  <c:v>11.580530640000006</c:v>
                </c:pt>
                <c:pt idx="8339">
                  <c:v>11.5819224</c:v>
                </c:pt>
                <c:pt idx="8340">
                  <c:v>11.58331128</c:v>
                </c:pt>
                <c:pt idx="8341">
                  <c:v>11.58469176</c:v>
                </c:pt>
                <c:pt idx="8342">
                  <c:v>11.58608064</c:v>
                </c:pt>
                <c:pt idx="8343">
                  <c:v>11.587469520000004</c:v>
                </c:pt>
                <c:pt idx="8344">
                  <c:v>11.58886128</c:v>
                </c:pt>
                <c:pt idx="8345">
                  <c:v>11.59024728</c:v>
                </c:pt>
                <c:pt idx="8346">
                  <c:v>11.59163904</c:v>
                </c:pt>
                <c:pt idx="8347">
                  <c:v>11.593030560000004</c:v>
                </c:pt>
                <c:pt idx="8348">
                  <c:v>11.594419440000001</c:v>
                </c:pt>
                <c:pt idx="8349">
                  <c:v>11.59580832</c:v>
                </c:pt>
                <c:pt idx="8350">
                  <c:v>11.5971972</c:v>
                </c:pt>
                <c:pt idx="8351">
                  <c:v>11.59858608</c:v>
                </c:pt>
                <c:pt idx="8352">
                  <c:v>11.599974960000001</c:v>
                </c:pt>
                <c:pt idx="8353">
                  <c:v>11.601363839999999</c:v>
                </c:pt>
                <c:pt idx="8354">
                  <c:v>11.602752720000002</c:v>
                </c:pt>
                <c:pt idx="8355">
                  <c:v>11.60414184</c:v>
                </c:pt>
                <c:pt idx="8356">
                  <c:v>11.605530720000004</c:v>
                </c:pt>
                <c:pt idx="8357">
                  <c:v>11.606922240000001</c:v>
                </c:pt>
                <c:pt idx="8358">
                  <c:v>11.608311119999993</c:v>
                </c:pt>
                <c:pt idx="8359">
                  <c:v>11.60969184</c:v>
                </c:pt>
                <c:pt idx="8360">
                  <c:v>11.61108336</c:v>
                </c:pt>
                <c:pt idx="8361">
                  <c:v>11.612475120000001</c:v>
                </c:pt>
                <c:pt idx="8362">
                  <c:v>11.613864</c:v>
                </c:pt>
                <c:pt idx="8363">
                  <c:v>11.615244480000001</c:v>
                </c:pt>
                <c:pt idx="8364">
                  <c:v>11.616647280000002</c:v>
                </c:pt>
                <c:pt idx="8365">
                  <c:v>11.618022239999998</c:v>
                </c:pt>
                <c:pt idx="8366">
                  <c:v>11.619411120000001</c:v>
                </c:pt>
                <c:pt idx="8367">
                  <c:v>11.620800000000001</c:v>
                </c:pt>
                <c:pt idx="8368">
                  <c:v>11.62218888</c:v>
                </c:pt>
                <c:pt idx="8369">
                  <c:v>11.62357776</c:v>
                </c:pt>
                <c:pt idx="8370">
                  <c:v>11.62496664</c:v>
                </c:pt>
                <c:pt idx="8371">
                  <c:v>11.626355520000001</c:v>
                </c:pt>
                <c:pt idx="8372">
                  <c:v>11.627744400000001</c:v>
                </c:pt>
                <c:pt idx="8373">
                  <c:v>11.629133280000001</c:v>
                </c:pt>
                <c:pt idx="8374">
                  <c:v>11.630536080000002</c:v>
                </c:pt>
                <c:pt idx="8375">
                  <c:v>11.631924959999999</c:v>
                </c:pt>
                <c:pt idx="8376">
                  <c:v>11.63331384</c:v>
                </c:pt>
                <c:pt idx="8377">
                  <c:v>11.634689040000001</c:v>
                </c:pt>
                <c:pt idx="8378">
                  <c:v>11.636077919999998</c:v>
                </c:pt>
                <c:pt idx="8379">
                  <c:v>11.6374668</c:v>
                </c:pt>
                <c:pt idx="8380">
                  <c:v>11.638858319999999</c:v>
                </c:pt>
                <c:pt idx="8381">
                  <c:v>11.640247200000001</c:v>
                </c:pt>
                <c:pt idx="8382">
                  <c:v>11.641638959999998</c:v>
                </c:pt>
                <c:pt idx="8383">
                  <c:v>11.643027839999998</c:v>
                </c:pt>
                <c:pt idx="8384">
                  <c:v>11.644416720000001</c:v>
                </c:pt>
                <c:pt idx="8385">
                  <c:v>11.645805600000001</c:v>
                </c:pt>
                <c:pt idx="8386">
                  <c:v>11.64719736</c:v>
                </c:pt>
                <c:pt idx="8387">
                  <c:v>11.64858624</c:v>
                </c:pt>
                <c:pt idx="8388">
                  <c:v>11.649975119999999</c:v>
                </c:pt>
                <c:pt idx="8389">
                  <c:v>11.651366640000001</c:v>
                </c:pt>
                <c:pt idx="8390">
                  <c:v>11.652755520000015</c:v>
                </c:pt>
                <c:pt idx="8391">
                  <c:v>11.65413888</c:v>
                </c:pt>
                <c:pt idx="8392">
                  <c:v>11.65552776</c:v>
                </c:pt>
                <c:pt idx="8393">
                  <c:v>11.656919520000002</c:v>
                </c:pt>
                <c:pt idx="8394">
                  <c:v>11.658308399999999</c:v>
                </c:pt>
                <c:pt idx="8395">
                  <c:v>11.659686240000026</c:v>
                </c:pt>
                <c:pt idx="8396">
                  <c:v>11.661077759999998</c:v>
                </c:pt>
                <c:pt idx="8397">
                  <c:v>11.662469520000018</c:v>
                </c:pt>
                <c:pt idx="8398">
                  <c:v>11.663858400000001</c:v>
                </c:pt>
                <c:pt idx="8399">
                  <c:v>11.665244400000002</c:v>
                </c:pt>
                <c:pt idx="8400">
                  <c:v>11.666636160000015</c:v>
                </c:pt>
                <c:pt idx="8401">
                  <c:v>11.66802504</c:v>
                </c:pt>
                <c:pt idx="8402">
                  <c:v>11.669416800000022</c:v>
                </c:pt>
                <c:pt idx="8403">
                  <c:v>11.670805680000001</c:v>
                </c:pt>
                <c:pt idx="8404">
                  <c:v>11.672197200000006</c:v>
                </c:pt>
                <c:pt idx="8405">
                  <c:v>11.673586080000014</c:v>
                </c:pt>
                <c:pt idx="8406">
                  <c:v>11.67497496</c:v>
                </c:pt>
                <c:pt idx="8407">
                  <c:v>11.676363839999999</c:v>
                </c:pt>
                <c:pt idx="8408">
                  <c:v>11.67774168</c:v>
                </c:pt>
                <c:pt idx="8409">
                  <c:v>11.679133440000001</c:v>
                </c:pt>
                <c:pt idx="8410">
                  <c:v>11.680522320000001</c:v>
                </c:pt>
                <c:pt idx="8411">
                  <c:v>11.681911199999998</c:v>
                </c:pt>
                <c:pt idx="8412">
                  <c:v>11.68330272</c:v>
                </c:pt>
                <c:pt idx="8413">
                  <c:v>11.684694480000001</c:v>
                </c:pt>
                <c:pt idx="8414">
                  <c:v>11.686086240000016</c:v>
                </c:pt>
                <c:pt idx="8415">
                  <c:v>11.68747776</c:v>
                </c:pt>
                <c:pt idx="8416">
                  <c:v>11.6888556</c:v>
                </c:pt>
                <c:pt idx="8417">
                  <c:v>11.690244479999999</c:v>
                </c:pt>
                <c:pt idx="8418">
                  <c:v>11.691633360000001</c:v>
                </c:pt>
                <c:pt idx="8419">
                  <c:v>11.693022240000001</c:v>
                </c:pt>
                <c:pt idx="8420">
                  <c:v>11.69441112</c:v>
                </c:pt>
                <c:pt idx="8421">
                  <c:v>11.695802880000002</c:v>
                </c:pt>
                <c:pt idx="8422">
                  <c:v>11.697194400000001</c:v>
                </c:pt>
                <c:pt idx="8423">
                  <c:v>11.698583280000001</c:v>
                </c:pt>
                <c:pt idx="8424">
                  <c:v>11.6999724</c:v>
                </c:pt>
                <c:pt idx="8425">
                  <c:v>11.701361279999999</c:v>
                </c:pt>
                <c:pt idx="8426">
                  <c:v>11.702750160000001</c:v>
                </c:pt>
                <c:pt idx="8427">
                  <c:v>11.704141679999999</c:v>
                </c:pt>
                <c:pt idx="8428">
                  <c:v>11.705530560000014</c:v>
                </c:pt>
                <c:pt idx="8429">
                  <c:v>11.706922319999999</c:v>
                </c:pt>
                <c:pt idx="8430">
                  <c:v>11.708311199999983</c:v>
                </c:pt>
                <c:pt idx="8431">
                  <c:v>11.709700080000001</c:v>
                </c:pt>
                <c:pt idx="8432">
                  <c:v>11.71108896</c:v>
                </c:pt>
                <c:pt idx="8433">
                  <c:v>11.71247784</c:v>
                </c:pt>
                <c:pt idx="8434">
                  <c:v>11.713855679999998</c:v>
                </c:pt>
                <c:pt idx="8435">
                  <c:v>11.715244560000002</c:v>
                </c:pt>
                <c:pt idx="8436">
                  <c:v>11.716633440000001</c:v>
                </c:pt>
                <c:pt idx="8437">
                  <c:v>11.718022319999999</c:v>
                </c:pt>
                <c:pt idx="8438">
                  <c:v>11.7194112</c:v>
                </c:pt>
                <c:pt idx="8439">
                  <c:v>11.72080272</c:v>
                </c:pt>
                <c:pt idx="8440">
                  <c:v>11.722191840000001</c:v>
                </c:pt>
                <c:pt idx="8441">
                  <c:v>11.723580720000001</c:v>
                </c:pt>
                <c:pt idx="8442">
                  <c:v>11.7249696</c:v>
                </c:pt>
                <c:pt idx="8443">
                  <c:v>11.726358479999995</c:v>
                </c:pt>
                <c:pt idx="8444">
                  <c:v>11.72774736</c:v>
                </c:pt>
                <c:pt idx="8445">
                  <c:v>11.729136240000004</c:v>
                </c:pt>
                <c:pt idx="8446">
                  <c:v>11.730525119999999</c:v>
                </c:pt>
                <c:pt idx="8447">
                  <c:v>11.731913999999998</c:v>
                </c:pt>
                <c:pt idx="8448">
                  <c:v>11.733305519999998</c:v>
                </c:pt>
                <c:pt idx="8449">
                  <c:v>11.734694399999999</c:v>
                </c:pt>
                <c:pt idx="8450">
                  <c:v>11.736086160000001</c:v>
                </c:pt>
                <c:pt idx="8451">
                  <c:v>11.73747504</c:v>
                </c:pt>
                <c:pt idx="8452">
                  <c:v>11.738863919999995</c:v>
                </c:pt>
                <c:pt idx="8453">
                  <c:v>11.740252799999999</c:v>
                </c:pt>
                <c:pt idx="8454">
                  <c:v>11.741644560000001</c:v>
                </c:pt>
                <c:pt idx="8455">
                  <c:v>11.743033439999998</c:v>
                </c:pt>
                <c:pt idx="8456">
                  <c:v>11.744422319999998</c:v>
                </c:pt>
                <c:pt idx="8457">
                  <c:v>11.74580016</c:v>
                </c:pt>
                <c:pt idx="8458">
                  <c:v>11.747191679999997</c:v>
                </c:pt>
                <c:pt idx="8459">
                  <c:v>11.748580560000001</c:v>
                </c:pt>
                <c:pt idx="8460">
                  <c:v>11.749969439999999</c:v>
                </c:pt>
                <c:pt idx="8461">
                  <c:v>11.751358319999998</c:v>
                </c:pt>
                <c:pt idx="8462">
                  <c:v>11.75275008</c:v>
                </c:pt>
                <c:pt idx="8463">
                  <c:v>11.754138960000001</c:v>
                </c:pt>
                <c:pt idx="8464">
                  <c:v>11.755530720000015</c:v>
                </c:pt>
                <c:pt idx="8465">
                  <c:v>11.7569196</c:v>
                </c:pt>
                <c:pt idx="8466">
                  <c:v>11.758308479999997</c:v>
                </c:pt>
                <c:pt idx="8467">
                  <c:v>11.759697360000002</c:v>
                </c:pt>
                <c:pt idx="8468">
                  <c:v>11.761086240000004</c:v>
                </c:pt>
                <c:pt idx="8469">
                  <c:v>11.762475120000001</c:v>
                </c:pt>
                <c:pt idx="8470">
                  <c:v>11.763864</c:v>
                </c:pt>
                <c:pt idx="8471">
                  <c:v>11.765252880000002</c:v>
                </c:pt>
                <c:pt idx="8472">
                  <c:v>11.766641760000001</c:v>
                </c:pt>
                <c:pt idx="8473">
                  <c:v>11.768027759999999</c:v>
                </c:pt>
                <c:pt idx="8474">
                  <c:v>11.769419520000014</c:v>
                </c:pt>
                <c:pt idx="8475">
                  <c:v>11.77081128</c:v>
                </c:pt>
                <c:pt idx="8476">
                  <c:v>11.772188880000002</c:v>
                </c:pt>
                <c:pt idx="8477">
                  <c:v>11.77358064</c:v>
                </c:pt>
                <c:pt idx="8478">
                  <c:v>11.774969520000001</c:v>
                </c:pt>
                <c:pt idx="8479">
                  <c:v>11.776358399999999</c:v>
                </c:pt>
                <c:pt idx="8480">
                  <c:v>11.7777444</c:v>
                </c:pt>
                <c:pt idx="8481">
                  <c:v>11.77913904</c:v>
                </c:pt>
                <c:pt idx="8482">
                  <c:v>11.780527920000001</c:v>
                </c:pt>
                <c:pt idx="8483">
                  <c:v>11.781916799999999</c:v>
                </c:pt>
                <c:pt idx="8484">
                  <c:v>11.78330832</c:v>
                </c:pt>
                <c:pt idx="8485">
                  <c:v>11.7846972</c:v>
                </c:pt>
                <c:pt idx="8486">
                  <c:v>11.78608608</c:v>
                </c:pt>
                <c:pt idx="8487">
                  <c:v>11.787474960000001</c:v>
                </c:pt>
                <c:pt idx="8488">
                  <c:v>11.788866719999998</c:v>
                </c:pt>
                <c:pt idx="8489">
                  <c:v>11.79024456</c:v>
                </c:pt>
                <c:pt idx="8490">
                  <c:v>11.79163344</c:v>
                </c:pt>
                <c:pt idx="8491">
                  <c:v>11.79302232</c:v>
                </c:pt>
                <c:pt idx="8492">
                  <c:v>11.794411200000001</c:v>
                </c:pt>
                <c:pt idx="8493">
                  <c:v>11.795800080000001</c:v>
                </c:pt>
                <c:pt idx="8494">
                  <c:v>11.79719184</c:v>
                </c:pt>
                <c:pt idx="8495">
                  <c:v>11.798588880000001</c:v>
                </c:pt>
                <c:pt idx="8496">
                  <c:v>11.79996672</c:v>
                </c:pt>
                <c:pt idx="8497">
                  <c:v>11.801355600000001</c:v>
                </c:pt>
                <c:pt idx="8498">
                  <c:v>11.802744480000015</c:v>
                </c:pt>
                <c:pt idx="8499">
                  <c:v>11.804133360000002</c:v>
                </c:pt>
                <c:pt idx="8500">
                  <c:v>11.805522240000018</c:v>
                </c:pt>
                <c:pt idx="8501">
                  <c:v>11.806911120000001</c:v>
                </c:pt>
                <c:pt idx="8502">
                  <c:v>11.808300000000001</c:v>
                </c:pt>
                <c:pt idx="8503">
                  <c:v>11.809688880000014</c:v>
                </c:pt>
                <c:pt idx="8504">
                  <c:v>11.81107776</c:v>
                </c:pt>
                <c:pt idx="8505">
                  <c:v>11.812466640000016</c:v>
                </c:pt>
                <c:pt idx="8506">
                  <c:v>11.813855520000002</c:v>
                </c:pt>
                <c:pt idx="8507">
                  <c:v>11.815244400000006</c:v>
                </c:pt>
                <c:pt idx="8508">
                  <c:v>11.816633280000016</c:v>
                </c:pt>
                <c:pt idx="8509">
                  <c:v>11.8180224</c:v>
                </c:pt>
                <c:pt idx="8510">
                  <c:v>11.819411280000002</c:v>
                </c:pt>
                <c:pt idx="8511">
                  <c:v>11.820800160000001</c:v>
                </c:pt>
                <c:pt idx="8512">
                  <c:v>11.822189040000016</c:v>
                </c:pt>
                <c:pt idx="8513">
                  <c:v>11.82358344</c:v>
                </c:pt>
                <c:pt idx="8514">
                  <c:v>11.824972320000001</c:v>
                </c:pt>
                <c:pt idx="8515">
                  <c:v>11.826361200000001</c:v>
                </c:pt>
                <c:pt idx="8516">
                  <c:v>11.827750080000001</c:v>
                </c:pt>
                <c:pt idx="8517">
                  <c:v>11.829138960000002</c:v>
                </c:pt>
                <c:pt idx="8518">
                  <c:v>11.830527840000002</c:v>
                </c:pt>
                <c:pt idx="8519">
                  <c:v>11.831919600000001</c:v>
                </c:pt>
                <c:pt idx="8520">
                  <c:v>11.833311119999999</c:v>
                </c:pt>
                <c:pt idx="8521">
                  <c:v>11.834700000000002</c:v>
                </c:pt>
                <c:pt idx="8522">
                  <c:v>11.836088880000002</c:v>
                </c:pt>
                <c:pt idx="8523">
                  <c:v>11.837469600000002</c:v>
                </c:pt>
                <c:pt idx="8524">
                  <c:v>11.838861119999999</c:v>
                </c:pt>
                <c:pt idx="8525">
                  <c:v>11.840250000000001</c:v>
                </c:pt>
                <c:pt idx="8526">
                  <c:v>11.84163888</c:v>
                </c:pt>
                <c:pt idx="8527">
                  <c:v>11.84302776</c:v>
                </c:pt>
                <c:pt idx="8528">
                  <c:v>11.844419520000002</c:v>
                </c:pt>
                <c:pt idx="8529">
                  <c:v>11.845808400000001</c:v>
                </c:pt>
                <c:pt idx="8530">
                  <c:v>11.84719728</c:v>
                </c:pt>
                <c:pt idx="8531">
                  <c:v>11.84858904</c:v>
                </c:pt>
                <c:pt idx="8532">
                  <c:v>11.849977920000001</c:v>
                </c:pt>
                <c:pt idx="8533">
                  <c:v>11.851366800000006</c:v>
                </c:pt>
                <c:pt idx="8534">
                  <c:v>11.852755680000014</c:v>
                </c:pt>
                <c:pt idx="8535">
                  <c:v>11.854144560000016</c:v>
                </c:pt>
                <c:pt idx="8536">
                  <c:v>11.855533440000018</c:v>
                </c:pt>
                <c:pt idx="8537">
                  <c:v>11.856922320000002</c:v>
                </c:pt>
                <c:pt idx="8538">
                  <c:v>11.858311200000001</c:v>
                </c:pt>
                <c:pt idx="8539">
                  <c:v>11.859700080000014</c:v>
                </c:pt>
                <c:pt idx="8540">
                  <c:v>11.86108896</c:v>
                </c:pt>
                <c:pt idx="8541">
                  <c:v>11.86246680000003</c:v>
                </c:pt>
                <c:pt idx="8542">
                  <c:v>11.86385568</c:v>
                </c:pt>
                <c:pt idx="8543">
                  <c:v>11.865244560000024</c:v>
                </c:pt>
                <c:pt idx="8544">
                  <c:v>11.866633440000006</c:v>
                </c:pt>
                <c:pt idx="8545">
                  <c:v>11.868022320000001</c:v>
                </c:pt>
                <c:pt idx="8546">
                  <c:v>11.869413840000016</c:v>
                </c:pt>
                <c:pt idx="8547">
                  <c:v>11.87080272</c:v>
                </c:pt>
                <c:pt idx="8548">
                  <c:v>11.872191840000006</c:v>
                </c:pt>
                <c:pt idx="8549">
                  <c:v>11.873580720000014</c:v>
                </c:pt>
                <c:pt idx="8550">
                  <c:v>11.8749696</c:v>
                </c:pt>
                <c:pt idx="8551">
                  <c:v>11.87635848</c:v>
                </c:pt>
                <c:pt idx="8552">
                  <c:v>11.877747360000004</c:v>
                </c:pt>
                <c:pt idx="8553">
                  <c:v>11.879138880000006</c:v>
                </c:pt>
                <c:pt idx="8554">
                  <c:v>11.880530640000016</c:v>
                </c:pt>
                <c:pt idx="8555">
                  <c:v>11.881922400000001</c:v>
                </c:pt>
                <c:pt idx="8556">
                  <c:v>11.883311280000001</c:v>
                </c:pt>
                <c:pt idx="8557">
                  <c:v>11.884700160000001</c:v>
                </c:pt>
                <c:pt idx="8558">
                  <c:v>11.886089040000018</c:v>
                </c:pt>
                <c:pt idx="8559">
                  <c:v>11.887477920000002</c:v>
                </c:pt>
                <c:pt idx="8560">
                  <c:v>11.888866800000002</c:v>
                </c:pt>
                <c:pt idx="8561">
                  <c:v>11.890255680000001</c:v>
                </c:pt>
                <c:pt idx="8562">
                  <c:v>11.891644560000014</c:v>
                </c:pt>
                <c:pt idx="8563">
                  <c:v>11.8930224</c:v>
                </c:pt>
                <c:pt idx="8564">
                  <c:v>11.89441128</c:v>
                </c:pt>
                <c:pt idx="8565">
                  <c:v>11.89580016</c:v>
                </c:pt>
                <c:pt idx="8566">
                  <c:v>11.897189040000002</c:v>
                </c:pt>
                <c:pt idx="8567">
                  <c:v>11.898577920000001</c:v>
                </c:pt>
                <c:pt idx="8568">
                  <c:v>11.899966800000016</c:v>
                </c:pt>
                <c:pt idx="8569">
                  <c:v>11.901355679999998</c:v>
                </c:pt>
                <c:pt idx="8570">
                  <c:v>11.902744560000022</c:v>
                </c:pt>
                <c:pt idx="8571">
                  <c:v>11.904136080000002</c:v>
                </c:pt>
                <c:pt idx="8572">
                  <c:v>11.905524960000006</c:v>
                </c:pt>
                <c:pt idx="8573">
                  <c:v>11.90691384</c:v>
                </c:pt>
                <c:pt idx="8574">
                  <c:v>11.90830272</c:v>
                </c:pt>
                <c:pt idx="8575">
                  <c:v>11.909691840000002</c:v>
                </c:pt>
                <c:pt idx="8576">
                  <c:v>11.911080720000001</c:v>
                </c:pt>
                <c:pt idx="8577">
                  <c:v>11.912469600000014</c:v>
                </c:pt>
                <c:pt idx="8578">
                  <c:v>11.91385848</c:v>
                </c:pt>
                <c:pt idx="8579">
                  <c:v>11.91524736</c:v>
                </c:pt>
                <c:pt idx="8580">
                  <c:v>11.916636240000024</c:v>
                </c:pt>
                <c:pt idx="8581">
                  <c:v>11.918027759999999</c:v>
                </c:pt>
                <c:pt idx="8582">
                  <c:v>11.919419520000016</c:v>
                </c:pt>
                <c:pt idx="8583">
                  <c:v>11.920811280000001</c:v>
                </c:pt>
                <c:pt idx="8584">
                  <c:v>11.922200160000001</c:v>
                </c:pt>
                <c:pt idx="8585">
                  <c:v>11.923589040000014</c:v>
                </c:pt>
                <c:pt idx="8586">
                  <c:v>11.92497792</c:v>
                </c:pt>
                <c:pt idx="8587">
                  <c:v>11.92636392</c:v>
                </c:pt>
                <c:pt idx="8588">
                  <c:v>11.927755680000001</c:v>
                </c:pt>
                <c:pt idx="8589">
                  <c:v>11.929141680000001</c:v>
                </c:pt>
                <c:pt idx="8590">
                  <c:v>11.930530560000006</c:v>
                </c:pt>
                <c:pt idx="8591">
                  <c:v>11.931919439999998</c:v>
                </c:pt>
                <c:pt idx="8592">
                  <c:v>11.933311199999999</c:v>
                </c:pt>
                <c:pt idx="8593">
                  <c:v>11.934700080000001</c:v>
                </c:pt>
                <c:pt idx="8594">
                  <c:v>11.936083440000001</c:v>
                </c:pt>
                <c:pt idx="8595">
                  <c:v>11.937472320000001</c:v>
                </c:pt>
                <c:pt idx="8596">
                  <c:v>11.938861199999998</c:v>
                </c:pt>
                <c:pt idx="8597">
                  <c:v>11.94025008</c:v>
                </c:pt>
                <c:pt idx="8598">
                  <c:v>11.941641840000001</c:v>
                </c:pt>
                <c:pt idx="8599">
                  <c:v>11.943030720000001</c:v>
                </c:pt>
                <c:pt idx="8600">
                  <c:v>11.94442224</c:v>
                </c:pt>
                <c:pt idx="8601">
                  <c:v>11.94581112</c:v>
                </c:pt>
                <c:pt idx="8602">
                  <c:v>11.9472</c:v>
                </c:pt>
                <c:pt idx="8603">
                  <c:v>11.948588880000001</c:v>
                </c:pt>
                <c:pt idx="8604">
                  <c:v>11.949977759999999</c:v>
                </c:pt>
                <c:pt idx="8605">
                  <c:v>11.95136664</c:v>
                </c:pt>
                <c:pt idx="8606">
                  <c:v>11.952755520000016</c:v>
                </c:pt>
                <c:pt idx="8607">
                  <c:v>11.954144400000002</c:v>
                </c:pt>
                <c:pt idx="8608">
                  <c:v>11.955533280000024</c:v>
                </c:pt>
                <c:pt idx="8609">
                  <c:v>11.956911120000001</c:v>
                </c:pt>
                <c:pt idx="8610">
                  <c:v>11.95830288</c:v>
                </c:pt>
                <c:pt idx="8611">
                  <c:v>11.959688880000018</c:v>
                </c:pt>
                <c:pt idx="8612">
                  <c:v>11.96108064</c:v>
                </c:pt>
                <c:pt idx="8613">
                  <c:v>11.962464000000024</c:v>
                </c:pt>
                <c:pt idx="8614">
                  <c:v>11.96386128</c:v>
                </c:pt>
                <c:pt idx="8615">
                  <c:v>11.965252800000016</c:v>
                </c:pt>
                <c:pt idx="8616">
                  <c:v>11.96664168</c:v>
                </c:pt>
                <c:pt idx="8617">
                  <c:v>11.968030560000004</c:v>
                </c:pt>
                <c:pt idx="8618">
                  <c:v>11.969419440000006</c:v>
                </c:pt>
                <c:pt idx="8619">
                  <c:v>11.9708112</c:v>
                </c:pt>
                <c:pt idx="8620">
                  <c:v>11.97220008</c:v>
                </c:pt>
                <c:pt idx="8621">
                  <c:v>11.973588960000004</c:v>
                </c:pt>
                <c:pt idx="8622">
                  <c:v>11.974966800000002</c:v>
                </c:pt>
                <c:pt idx="8623">
                  <c:v>11.976355680000001</c:v>
                </c:pt>
                <c:pt idx="8624">
                  <c:v>11.977744560000014</c:v>
                </c:pt>
                <c:pt idx="8625">
                  <c:v>11.97913344</c:v>
                </c:pt>
                <c:pt idx="8626">
                  <c:v>11.98052232</c:v>
                </c:pt>
                <c:pt idx="8627">
                  <c:v>11.981913840000001</c:v>
                </c:pt>
                <c:pt idx="8628">
                  <c:v>11.983300080000001</c:v>
                </c:pt>
                <c:pt idx="8629">
                  <c:v>11.98468896</c:v>
                </c:pt>
                <c:pt idx="8630">
                  <c:v>11.98607784</c:v>
                </c:pt>
                <c:pt idx="8631">
                  <c:v>11.98746672</c:v>
                </c:pt>
                <c:pt idx="8632">
                  <c:v>11.988858479999999</c:v>
                </c:pt>
                <c:pt idx="8633">
                  <c:v>11.99025</c:v>
                </c:pt>
                <c:pt idx="8634">
                  <c:v>11.99163888</c:v>
                </c:pt>
                <c:pt idx="8635">
                  <c:v>11.99302776</c:v>
                </c:pt>
                <c:pt idx="8636">
                  <c:v>11.994416640000004</c:v>
                </c:pt>
                <c:pt idx="8637">
                  <c:v>11.995805520000006</c:v>
                </c:pt>
                <c:pt idx="8638">
                  <c:v>11.99715552</c:v>
                </c:pt>
                <c:pt idx="8639">
                  <c:v>11.998583280000002</c:v>
                </c:pt>
                <c:pt idx="8640">
                  <c:v>11.999972400000001</c:v>
                </c:pt>
                <c:pt idx="8641">
                  <c:v>12.001361279999999</c:v>
                </c:pt>
                <c:pt idx="8642">
                  <c:v>12.002750160000002</c:v>
                </c:pt>
                <c:pt idx="8643">
                  <c:v>12.004139040000002</c:v>
                </c:pt>
                <c:pt idx="8644">
                  <c:v>12.005527920000002</c:v>
                </c:pt>
                <c:pt idx="8645">
                  <c:v>12.006919440000001</c:v>
                </c:pt>
                <c:pt idx="8646">
                  <c:v>12.008308319999999</c:v>
                </c:pt>
                <c:pt idx="8647">
                  <c:v>12.009697200000014</c:v>
                </c:pt>
                <c:pt idx="8648">
                  <c:v>12.011088959999999</c:v>
                </c:pt>
                <c:pt idx="8649">
                  <c:v>12.012477840000004</c:v>
                </c:pt>
                <c:pt idx="8650">
                  <c:v>12.013866720000001</c:v>
                </c:pt>
                <c:pt idx="8651">
                  <c:v>12.0152556</c:v>
                </c:pt>
                <c:pt idx="8652">
                  <c:v>12.01663344</c:v>
                </c:pt>
                <c:pt idx="8653">
                  <c:v>12.01802232</c:v>
                </c:pt>
                <c:pt idx="8654">
                  <c:v>12.0194112</c:v>
                </c:pt>
                <c:pt idx="8655">
                  <c:v>12.020805600000001</c:v>
                </c:pt>
                <c:pt idx="8656">
                  <c:v>12.02219448</c:v>
                </c:pt>
                <c:pt idx="8657">
                  <c:v>12.02358336</c:v>
                </c:pt>
                <c:pt idx="8658">
                  <c:v>12.024972239999999</c:v>
                </c:pt>
                <c:pt idx="8659">
                  <c:v>12.026361119999999</c:v>
                </c:pt>
                <c:pt idx="8660">
                  <c:v>12.027750000000001</c:v>
                </c:pt>
                <c:pt idx="8661">
                  <c:v>12.02913888</c:v>
                </c:pt>
                <c:pt idx="8662">
                  <c:v>12.03052776</c:v>
                </c:pt>
                <c:pt idx="8663">
                  <c:v>12.031922399999999</c:v>
                </c:pt>
                <c:pt idx="8664">
                  <c:v>12.033311279999999</c:v>
                </c:pt>
                <c:pt idx="8665">
                  <c:v>12.03470016</c:v>
                </c:pt>
                <c:pt idx="8666">
                  <c:v>12.03608904</c:v>
                </c:pt>
                <c:pt idx="8667">
                  <c:v>12.037477920000001</c:v>
                </c:pt>
                <c:pt idx="8668">
                  <c:v>12.038852879999999</c:v>
                </c:pt>
                <c:pt idx="8669">
                  <c:v>12.04025568</c:v>
                </c:pt>
                <c:pt idx="8670">
                  <c:v>12.04164456</c:v>
                </c:pt>
                <c:pt idx="8671">
                  <c:v>12.04303344</c:v>
                </c:pt>
                <c:pt idx="8672">
                  <c:v>12.044422320000001</c:v>
                </c:pt>
                <c:pt idx="8673">
                  <c:v>12.045811200000001</c:v>
                </c:pt>
                <c:pt idx="8674">
                  <c:v>12.04720008</c:v>
                </c:pt>
                <c:pt idx="8675">
                  <c:v>12.04857792</c:v>
                </c:pt>
                <c:pt idx="8676">
                  <c:v>12.0499668</c:v>
                </c:pt>
                <c:pt idx="8677">
                  <c:v>12.05135568</c:v>
                </c:pt>
                <c:pt idx="8678">
                  <c:v>12.052744560000024</c:v>
                </c:pt>
                <c:pt idx="8679">
                  <c:v>12.054133440000001</c:v>
                </c:pt>
                <c:pt idx="8680">
                  <c:v>12.055524960000014</c:v>
                </c:pt>
                <c:pt idx="8681">
                  <c:v>12.05691384</c:v>
                </c:pt>
                <c:pt idx="8682">
                  <c:v>12.05830272</c:v>
                </c:pt>
                <c:pt idx="8683">
                  <c:v>12.059694480000006</c:v>
                </c:pt>
                <c:pt idx="8684">
                  <c:v>12.061086240000016</c:v>
                </c:pt>
                <c:pt idx="8685">
                  <c:v>12.06247776</c:v>
                </c:pt>
                <c:pt idx="8686">
                  <c:v>12.063866640000002</c:v>
                </c:pt>
                <c:pt idx="8687">
                  <c:v>12.065255520000004</c:v>
                </c:pt>
                <c:pt idx="8688">
                  <c:v>12.066644400000015</c:v>
                </c:pt>
                <c:pt idx="8689">
                  <c:v>12.068033280000002</c:v>
                </c:pt>
                <c:pt idx="8690">
                  <c:v>12.069422400000002</c:v>
                </c:pt>
                <c:pt idx="8691">
                  <c:v>12.070811280000001</c:v>
                </c:pt>
                <c:pt idx="8692">
                  <c:v>12.072200160000001</c:v>
                </c:pt>
                <c:pt idx="8693">
                  <c:v>12.073589040000018</c:v>
                </c:pt>
                <c:pt idx="8694">
                  <c:v>12.074977919999998</c:v>
                </c:pt>
                <c:pt idx="8695">
                  <c:v>12.07635552</c:v>
                </c:pt>
                <c:pt idx="8696">
                  <c:v>12.0777444</c:v>
                </c:pt>
                <c:pt idx="8697">
                  <c:v>12.079133280000002</c:v>
                </c:pt>
                <c:pt idx="8698">
                  <c:v>12.080525040000001</c:v>
                </c:pt>
                <c:pt idx="8699">
                  <c:v>12.081913919999998</c:v>
                </c:pt>
                <c:pt idx="8700">
                  <c:v>12.0833028</c:v>
                </c:pt>
                <c:pt idx="8701">
                  <c:v>12.084691680000001</c:v>
                </c:pt>
                <c:pt idx="8702">
                  <c:v>12.086080560000006</c:v>
                </c:pt>
                <c:pt idx="8703">
                  <c:v>12.08747232</c:v>
                </c:pt>
                <c:pt idx="8704">
                  <c:v>12.088861199999998</c:v>
                </c:pt>
                <c:pt idx="8705">
                  <c:v>12.090250080000001</c:v>
                </c:pt>
                <c:pt idx="8706">
                  <c:v>12.091641840000001</c:v>
                </c:pt>
                <c:pt idx="8707">
                  <c:v>12.093022320000001</c:v>
                </c:pt>
                <c:pt idx="8708">
                  <c:v>12.09441384</c:v>
                </c:pt>
                <c:pt idx="8709">
                  <c:v>12.09580272</c:v>
                </c:pt>
                <c:pt idx="8710">
                  <c:v>12.097191840000001</c:v>
                </c:pt>
                <c:pt idx="8711">
                  <c:v>12.098580720000001</c:v>
                </c:pt>
                <c:pt idx="8712">
                  <c:v>12.09997224</c:v>
                </c:pt>
                <c:pt idx="8713">
                  <c:v>12.101361119999995</c:v>
                </c:pt>
                <c:pt idx="8714">
                  <c:v>12.10275</c:v>
                </c:pt>
                <c:pt idx="8715">
                  <c:v>12.104138880000001</c:v>
                </c:pt>
                <c:pt idx="8716">
                  <c:v>12.105527760000001</c:v>
                </c:pt>
                <c:pt idx="8717">
                  <c:v>12.10691952</c:v>
                </c:pt>
                <c:pt idx="8718">
                  <c:v>12.108308399999997</c:v>
                </c:pt>
                <c:pt idx="8719">
                  <c:v>12.109697280000002</c:v>
                </c:pt>
                <c:pt idx="8720">
                  <c:v>12.111086160000001</c:v>
                </c:pt>
                <c:pt idx="8721">
                  <c:v>12.11247504</c:v>
                </c:pt>
                <c:pt idx="8722">
                  <c:v>12.11386392</c:v>
                </c:pt>
                <c:pt idx="8723">
                  <c:v>12.1152528</c:v>
                </c:pt>
                <c:pt idx="8724">
                  <c:v>12.116641680000001</c:v>
                </c:pt>
                <c:pt idx="8725">
                  <c:v>12.118030560000001</c:v>
                </c:pt>
                <c:pt idx="8726">
                  <c:v>12.119419440000001</c:v>
                </c:pt>
                <c:pt idx="8727">
                  <c:v>12.120808319999998</c:v>
                </c:pt>
                <c:pt idx="8728">
                  <c:v>12.1221972</c:v>
                </c:pt>
                <c:pt idx="8729">
                  <c:v>12.123586080000004</c:v>
                </c:pt>
                <c:pt idx="8730">
                  <c:v>12.124974959999999</c:v>
                </c:pt>
                <c:pt idx="8731">
                  <c:v>12.12636384</c:v>
                </c:pt>
                <c:pt idx="8732">
                  <c:v>12.12775272</c:v>
                </c:pt>
                <c:pt idx="8733">
                  <c:v>12.129141840000001</c:v>
                </c:pt>
                <c:pt idx="8734">
                  <c:v>12.130533360000001</c:v>
                </c:pt>
                <c:pt idx="8735">
                  <c:v>12.13192224</c:v>
                </c:pt>
                <c:pt idx="8736">
                  <c:v>12.133300079999998</c:v>
                </c:pt>
                <c:pt idx="8737">
                  <c:v>12.134688959999998</c:v>
                </c:pt>
                <c:pt idx="8738">
                  <c:v>12.136080720000001</c:v>
                </c:pt>
                <c:pt idx="8739">
                  <c:v>12.137469600000001</c:v>
                </c:pt>
                <c:pt idx="8740">
                  <c:v>12.138855599999999</c:v>
                </c:pt>
                <c:pt idx="8741">
                  <c:v>12.14024448</c:v>
                </c:pt>
                <c:pt idx="8742">
                  <c:v>12.14163336</c:v>
                </c:pt>
                <c:pt idx="8743">
                  <c:v>12.143022240000001</c:v>
                </c:pt>
                <c:pt idx="8744">
                  <c:v>12.144411119999999</c:v>
                </c:pt>
                <c:pt idx="8745">
                  <c:v>12.14580288</c:v>
                </c:pt>
                <c:pt idx="8746">
                  <c:v>12.147188879999998</c:v>
                </c:pt>
                <c:pt idx="8747">
                  <c:v>12.148577759999998</c:v>
                </c:pt>
                <c:pt idx="8748">
                  <c:v>12.149966640000001</c:v>
                </c:pt>
                <c:pt idx="8749">
                  <c:v>12.151358399999999</c:v>
                </c:pt>
                <c:pt idx="8750">
                  <c:v>12.152747280000014</c:v>
                </c:pt>
                <c:pt idx="8751">
                  <c:v>12.15413616</c:v>
                </c:pt>
                <c:pt idx="8752">
                  <c:v>12.155525040000002</c:v>
                </c:pt>
                <c:pt idx="8753">
                  <c:v>12.156913920000001</c:v>
                </c:pt>
                <c:pt idx="8754">
                  <c:v>12.158302800000001</c:v>
                </c:pt>
                <c:pt idx="8755">
                  <c:v>12.159694560000018</c:v>
                </c:pt>
                <c:pt idx="8756">
                  <c:v>12.161083440000001</c:v>
                </c:pt>
                <c:pt idx="8757">
                  <c:v>12.162472320000004</c:v>
                </c:pt>
                <c:pt idx="8758">
                  <c:v>12.163861199999999</c:v>
                </c:pt>
                <c:pt idx="8759">
                  <c:v>12.165255600000002</c:v>
                </c:pt>
                <c:pt idx="8760">
                  <c:v>12.16663344</c:v>
                </c:pt>
                <c:pt idx="8761">
                  <c:v>12.16802232</c:v>
                </c:pt>
                <c:pt idx="8762">
                  <c:v>12.169413840000002</c:v>
                </c:pt>
                <c:pt idx="8763">
                  <c:v>12.170802720000001</c:v>
                </c:pt>
                <c:pt idx="8764">
                  <c:v>12.17219448</c:v>
                </c:pt>
                <c:pt idx="8765">
                  <c:v>12.17358336</c:v>
                </c:pt>
                <c:pt idx="8766">
                  <c:v>12.174972240000001</c:v>
                </c:pt>
                <c:pt idx="8767">
                  <c:v>12.176364</c:v>
                </c:pt>
                <c:pt idx="8768">
                  <c:v>12.177741840000001</c:v>
                </c:pt>
                <c:pt idx="8769">
                  <c:v>12.17913072</c:v>
                </c:pt>
                <c:pt idx="8770">
                  <c:v>12.1805196</c:v>
                </c:pt>
                <c:pt idx="8771">
                  <c:v>12.181922399999999</c:v>
                </c:pt>
                <c:pt idx="8772">
                  <c:v>12.183297360000001</c:v>
                </c:pt>
                <c:pt idx="8773">
                  <c:v>12.184686240000014</c:v>
                </c:pt>
                <c:pt idx="8774">
                  <c:v>12.18607776</c:v>
                </c:pt>
                <c:pt idx="8775">
                  <c:v>12.18746664</c:v>
                </c:pt>
                <c:pt idx="8776">
                  <c:v>12.188855520000001</c:v>
                </c:pt>
                <c:pt idx="8777">
                  <c:v>12.190244400000001</c:v>
                </c:pt>
                <c:pt idx="8778">
                  <c:v>12.191633280000001</c:v>
                </c:pt>
                <c:pt idx="8779">
                  <c:v>12.1930224</c:v>
                </c:pt>
                <c:pt idx="8780">
                  <c:v>12.194411280000001</c:v>
                </c:pt>
                <c:pt idx="8781">
                  <c:v>12.195802800000004</c:v>
                </c:pt>
                <c:pt idx="8782">
                  <c:v>12.19719168</c:v>
                </c:pt>
                <c:pt idx="8783">
                  <c:v>12.19858344</c:v>
                </c:pt>
                <c:pt idx="8784">
                  <c:v>12.19997496</c:v>
                </c:pt>
                <c:pt idx="8785">
                  <c:v>12.201363839999999</c:v>
                </c:pt>
                <c:pt idx="8786">
                  <c:v>12.202752720000001</c:v>
                </c:pt>
                <c:pt idx="8787">
                  <c:v>12.20414448</c:v>
                </c:pt>
                <c:pt idx="8788">
                  <c:v>12.20552232</c:v>
                </c:pt>
                <c:pt idx="8789">
                  <c:v>12.206911199999999</c:v>
                </c:pt>
                <c:pt idx="8790">
                  <c:v>12.208305599999999</c:v>
                </c:pt>
                <c:pt idx="8791">
                  <c:v>12.20969448</c:v>
                </c:pt>
                <c:pt idx="8792">
                  <c:v>12.21108336</c:v>
                </c:pt>
                <c:pt idx="8793">
                  <c:v>12.212472240000002</c:v>
                </c:pt>
                <c:pt idx="8794">
                  <c:v>12.213861119999999</c:v>
                </c:pt>
                <c:pt idx="8795">
                  <c:v>12.215250000000001</c:v>
                </c:pt>
                <c:pt idx="8796">
                  <c:v>12.21663888</c:v>
                </c:pt>
                <c:pt idx="8797">
                  <c:v>12.218027759999995</c:v>
                </c:pt>
                <c:pt idx="8798">
                  <c:v>12.21941664</c:v>
                </c:pt>
                <c:pt idx="8799">
                  <c:v>12.220805520000001</c:v>
                </c:pt>
                <c:pt idx="8800">
                  <c:v>12.222194400000001</c:v>
                </c:pt>
                <c:pt idx="8801">
                  <c:v>12.22358616</c:v>
                </c:pt>
                <c:pt idx="8802">
                  <c:v>12.224963999999998</c:v>
                </c:pt>
                <c:pt idx="8803">
                  <c:v>12.226352879999999</c:v>
                </c:pt>
                <c:pt idx="8804">
                  <c:v>12.22775568</c:v>
                </c:pt>
                <c:pt idx="8805">
                  <c:v>12.229130640000001</c:v>
                </c:pt>
                <c:pt idx="8806">
                  <c:v>12.23051952</c:v>
                </c:pt>
                <c:pt idx="8807">
                  <c:v>12.231908399999995</c:v>
                </c:pt>
                <c:pt idx="8808">
                  <c:v>12.233300159999999</c:v>
                </c:pt>
                <c:pt idx="8809">
                  <c:v>12.234689040000001</c:v>
                </c:pt>
                <c:pt idx="8810">
                  <c:v>12.23607792</c:v>
                </c:pt>
                <c:pt idx="8811">
                  <c:v>12.2374668</c:v>
                </c:pt>
                <c:pt idx="8812">
                  <c:v>12.238855679999997</c:v>
                </c:pt>
                <c:pt idx="8813">
                  <c:v>12.240244560000001</c:v>
                </c:pt>
                <c:pt idx="8814">
                  <c:v>12.241636080000001</c:v>
                </c:pt>
                <c:pt idx="8815">
                  <c:v>12.24302496</c:v>
                </c:pt>
                <c:pt idx="8816">
                  <c:v>12.24441672</c:v>
                </c:pt>
                <c:pt idx="8817">
                  <c:v>12.245808479999999</c:v>
                </c:pt>
                <c:pt idx="8818">
                  <c:v>12.247197359999999</c:v>
                </c:pt>
                <c:pt idx="8819">
                  <c:v>12.24858888</c:v>
                </c:pt>
                <c:pt idx="8820">
                  <c:v>12.249975119999997</c:v>
                </c:pt>
                <c:pt idx="8821">
                  <c:v>12.251366640000001</c:v>
                </c:pt>
                <c:pt idx="8822">
                  <c:v>12.252755520000004</c:v>
                </c:pt>
                <c:pt idx="8823">
                  <c:v>12.254144400000001</c:v>
                </c:pt>
                <c:pt idx="8824">
                  <c:v>12.255519600000014</c:v>
                </c:pt>
                <c:pt idx="8825">
                  <c:v>12.25691112</c:v>
                </c:pt>
                <c:pt idx="8826">
                  <c:v>12.2583</c:v>
                </c:pt>
                <c:pt idx="8827">
                  <c:v>12.259688880000002</c:v>
                </c:pt>
                <c:pt idx="8828">
                  <c:v>12.261077759999999</c:v>
                </c:pt>
                <c:pt idx="8829">
                  <c:v>12.262466640000014</c:v>
                </c:pt>
                <c:pt idx="8830">
                  <c:v>12.26385552</c:v>
                </c:pt>
                <c:pt idx="8831">
                  <c:v>12.2652444</c:v>
                </c:pt>
                <c:pt idx="8832">
                  <c:v>12.266633280000002</c:v>
                </c:pt>
                <c:pt idx="8833">
                  <c:v>12.2680224</c:v>
                </c:pt>
                <c:pt idx="8834">
                  <c:v>12.26941128</c:v>
                </c:pt>
                <c:pt idx="8835">
                  <c:v>12.27080016</c:v>
                </c:pt>
                <c:pt idx="8836">
                  <c:v>12.272191680000001</c:v>
                </c:pt>
                <c:pt idx="8837">
                  <c:v>12.273580560000006</c:v>
                </c:pt>
                <c:pt idx="8838">
                  <c:v>12.27497232</c:v>
                </c:pt>
                <c:pt idx="8839">
                  <c:v>12.276361199999998</c:v>
                </c:pt>
                <c:pt idx="8840">
                  <c:v>12.277750080000001</c:v>
                </c:pt>
                <c:pt idx="8841">
                  <c:v>12.279138960000001</c:v>
                </c:pt>
                <c:pt idx="8842">
                  <c:v>12.280527840000001</c:v>
                </c:pt>
                <c:pt idx="8843">
                  <c:v>12.281919599999998</c:v>
                </c:pt>
                <c:pt idx="8844">
                  <c:v>12.283308479999999</c:v>
                </c:pt>
                <c:pt idx="8845">
                  <c:v>12.284697360000001</c:v>
                </c:pt>
                <c:pt idx="8846">
                  <c:v>12.286086240000015</c:v>
                </c:pt>
                <c:pt idx="8847">
                  <c:v>12.28747512</c:v>
                </c:pt>
                <c:pt idx="8848">
                  <c:v>12.288855599999998</c:v>
                </c:pt>
                <c:pt idx="8849">
                  <c:v>12.29024736</c:v>
                </c:pt>
                <c:pt idx="8850">
                  <c:v>12.291636240000004</c:v>
                </c:pt>
                <c:pt idx="8851">
                  <c:v>12.293025119999999</c:v>
                </c:pt>
                <c:pt idx="8852">
                  <c:v>12.294414</c:v>
                </c:pt>
                <c:pt idx="8853">
                  <c:v>12.295797360000002</c:v>
                </c:pt>
                <c:pt idx="8854">
                  <c:v>12.297186240000002</c:v>
                </c:pt>
                <c:pt idx="8855">
                  <c:v>12.298575119999999</c:v>
                </c:pt>
                <c:pt idx="8856">
                  <c:v>12.299963999999999</c:v>
                </c:pt>
                <c:pt idx="8857">
                  <c:v>12.30135552</c:v>
                </c:pt>
                <c:pt idx="8858">
                  <c:v>12.302744400000016</c:v>
                </c:pt>
                <c:pt idx="8859">
                  <c:v>12.30413328</c:v>
                </c:pt>
                <c:pt idx="8860">
                  <c:v>12.305522400000006</c:v>
                </c:pt>
                <c:pt idx="8861">
                  <c:v>12.30691128</c:v>
                </c:pt>
                <c:pt idx="8862">
                  <c:v>12.30830016</c:v>
                </c:pt>
                <c:pt idx="8863">
                  <c:v>12.309689040000018</c:v>
                </c:pt>
                <c:pt idx="8864">
                  <c:v>12.311077920000001</c:v>
                </c:pt>
                <c:pt idx="8865">
                  <c:v>12.312469440000006</c:v>
                </c:pt>
                <c:pt idx="8866">
                  <c:v>12.313858320000001</c:v>
                </c:pt>
                <c:pt idx="8867">
                  <c:v>12.31525272</c:v>
                </c:pt>
                <c:pt idx="8868">
                  <c:v>12.316641840000004</c:v>
                </c:pt>
                <c:pt idx="8869">
                  <c:v>12.318030720000001</c:v>
                </c:pt>
                <c:pt idx="8870">
                  <c:v>12.319419600000014</c:v>
                </c:pt>
                <c:pt idx="8871">
                  <c:v>12.320797200000014</c:v>
                </c:pt>
                <c:pt idx="8872">
                  <c:v>12.322186080000014</c:v>
                </c:pt>
                <c:pt idx="8873">
                  <c:v>12.323577840000002</c:v>
                </c:pt>
                <c:pt idx="8874">
                  <c:v>12.324969600000001</c:v>
                </c:pt>
                <c:pt idx="8875">
                  <c:v>12.32635848</c:v>
                </c:pt>
                <c:pt idx="8876">
                  <c:v>12.32774736</c:v>
                </c:pt>
                <c:pt idx="8877">
                  <c:v>12.329136240000024</c:v>
                </c:pt>
                <c:pt idx="8878">
                  <c:v>12.330525120000001</c:v>
                </c:pt>
                <c:pt idx="8879">
                  <c:v>12.331913999999999</c:v>
                </c:pt>
                <c:pt idx="8880">
                  <c:v>12.33330288</c:v>
                </c:pt>
                <c:pt idx="8881">
                  <c:v>12.334688880000002</c:v>
                </c:pt>
                <c:pt idx="8882">
                  <c:v>12.336077759999998</c:v>
                </c:pt>
                <c:pt idx="8883">
                  <c:v>12.337466640000002</c:v>
                </c:pt>
                <c:pt idx="8884">
                  <c:v>12.338855520000001</c:v>
                </c:pt>
                <c:pt idx="8885">
                  <c:v>12.3402444</c:v>
                </c:pt>
                <c:pt idx="8886">
                  <c:v>12.34163328</c:v>
                </c:pt>
                <c:pt idx="8887">
                  <c:v>12.343025040000001</c:v>
                </c:pt>
                <c:pt idx="8888">
                  <c:v>12.344413920000001</c:v>
                </c:pt>
                <c:pt idx="8889">
                  <c:v>12.34580832</c:v>
                </c:pt>
                <c:pt idx="8890">
                  <c:v>12.34718904</c:v>
                </c:pt>
                <c:pt idx="8891">
                  <c:v>12.348577919999999</c:v>
                </c:pt>
                <c:pt idx="8892">
                  <c:v>12.349966800000002</c:v>
                </c:pt>
                <c:pt idx="8893">
                  <c:v>12.351355680000001</c:v>
                </c:pt>
                <c:pt idx="8894">
                  <c:v>12.352744560000028</c:v>
                </c:pt>
                <c:pt idx="8895">
                  <c:v>12.354136080000016</c:v>
                </c:pt>
                <c:pt idx="8896">
                  <c:v>12.355524960000018</c:v>
                </c:pt>
                <c:pt idx="8897">
                  <c:v>12.356913840000002</c:v>
                </c:pt>
                <c:pt idx="8898">
                  <c:v>12.358302720000001</c:v>
                </c:pt>
                <c:pt idx="8899">
                  <c:v>12.359691840000016</c:v>
                </c:pt>
                <c:pt idx="8900">
                  <c:v>12.36108072</c:v>
                </c:pt>
                <c:pt idx="8901">
                  <c:v>12.362472240000024</c:v>
                </c:pt>
                <c:pt idx="8902">
                  <c:v>12.363861120000001</c:v>
                </c:pt>
                <c:pt idx="8903">
                  <c:v>12.365250000000014</c:v>
                </c:pt>
                <c:pt idx="8904">
                  <c:v>12.366638880000016</c:v>
                </c:pt>
                <c:pt idx="8905">
                  <c:v>12.36802776</c:v>
                </c:pt>
                <c:pt idx="8906">
                  <c:v>12.369416640000024</c:v>
                </c:pt>
                <c:pt idx="8907">
                  <c:v>12.370808400000001</c:v>
                </c:pt>
                <c:pt idx="8908">
                  <c:v>12.372197280000018</c:v>
                </c:pt>
                <c:pt idx="8909">
                  <c:v>12.373586160000022</c:v>
                </c:pt>
                <c:pt idx="8910">
                  <c:v>12.374964</c:v>
                </c:pt>
                <c:pt idx="8911">
                  <c:v>12.376352880000002</c:v>
                </c:pt>
                <c:pt idx="8912">
                  <c:v>12.377741760000001</c:v>
                </c:pt>
                <c:pt idx="8913">
                  <c:v>12.379130640000014</c:v>
                </c:pt>
                <c:pt idx="8914">
                  <c:v>12.380519520000016</c:v>
                </c:pt>
                <c:pt idx="8915">
                  <c:v>12.3819084</c:v>
                </c:pt>
                <c:pt idx="8916">
                  <c:v>12.383297280000004</c:v>
                </c:pt>
                <c:pt idx="8917">
                  <c:v>12.38469168</c:v>
                </c:pt>
                <c:pt idx="8918">
                  <c:v>12.38608344</c:v>
                </c:pt>
                <c:pt idx="8919">
                  <c:v>12.387472320000002</c:v>
                </c:pt>
                <c:pt idx="8920">
                  <c:v>12.388861200000001</c:v>
                </c:pt>
                <c:pt idx="8921">
                  <c:v>12.390250080000001</c:v>
                </c:pt>
                <c:pt idx="8922">
                  <c:v>12.391638960000002</c:v>
                </c:pt>
                <c:pt idx="8923">
                  <c:v>12.393027840000002</c:v>
                </c:pt>
                <c:pt idx="8924">
                  <c:v>12.394416720000002</c:v>
                </c:pt>
                <c:pt idx="8925">
                  <c:v>12.395805600000006</c:v>
                </c:pt>
                <c:pt idx="8926">
                  <c:v>12.39719448</c:v>
                </c:pt>
                <c:pt idx="8927">
                  <c:v>12.398586240000016</c:v>
                </c:pt>
                <c:pt idx="8928">
                  <c:v>12.399975120000001</c:v>
                </c:pt>
                <c:pt idx="8929">
                  <c:v>12.401364000000001</c:v>
                </c:pt>
                <c:pt idx="8930">
                  <c:v>12.402741840000004</c:v>
                </c:pt>
                <c:pt idx="8931">
                  <c:v>12.404130720000001</c:v>
                </c:pt>
                <c:pt idx="8932">
                  <c:v>12.405522240000014</c:v>
                </c:pt>
                <c:pt idx="8933">
                  <c:v>12.40691112</c:v>
                </c:pt>
                <c:pt idx="8934">
                  <c:v>12.408300000000001</c:v>
                </c:pt>
                <c:pt idx="8935">
                  <c:v>12.409688880000004</c:v>
                </c:pt>
                <c:pt idx="8936">
                  <c:v>12.41108328</c:v>
                </c:pt>
                <c:pt idx="8937">
                  <c:v>12.41247504</c:v>
                </c:pt>
                <c:pt idx="8938">
                  <c:v>12.413852880000002</c:v>
                </c:pt>
                <c:pt idx="8939">
                  <c:v>12.415241760000001</c:v>
                </c:pt>
                <c:pt idx="8940">
                  <c:v>12.416630640000006</c:v>
                </c:pt>
                <c:pt idx="8941">
                  <c:v>12.41802504</c:v>
                </c:pt>
                <c:pt idx="8942">
                  <c:v>12.41941392</c:v>
                </c:pt>
                <c:pt idx="8943">
                  <c:v>12.420802800000002</c:v>
                </c:pt>
                <c:pt idx="8944">
                  <c:v>12.422191680000001</c:v>
                </c:pt>
                <c:pt idx="8945">
                  <c:v>12.423580560000014</c:v>
                </c:pt>
                <c:pt idx="8946">
                  <c:v>12.42496944</c:v>
                </c:pt>
                <c:pt idx="8947">
                  <c:v>12.426361199999999</c:v>
                </c:pt>
                <c:pt idx="8948">
                  <c:v>12.427747200000002</c:v>
                </c:pt>
                <c:pt idx="8949">
                  <c:v>12.42913896</c:v>
                </c:pt>
                <c:pt idx="8950">
                  <c:v>12.43053072</c:v>
                </c:pt>
                <c:pt idx="8951">
                  <c:v>12.431922239999999</c:v>
                </c:pt>
                <c:pt idx="8952">
                  <c:v>12.433308479999999</c:v>
                </c:pt>
                <c:pt idx="8953">
                  <c:v>12.434686080000002</c:v>
                </c:pt>
                <c:pt idx="8954">
                  <c:v>12.436074960000001</c:v>
                </c:pt>
                <c:pt idx="8955">
                  <c:v>12.437463840000001</c:v>
                </c:pt>
                <c:pt idx="8956">
                  <c:v>12.43885272</c:v>
                </c:pt>
                <c:pt idx="8957">
                  <c:v>12.440241840000001</c:v>
                </c:pt>
                <c:pt idx="8958">
                  <c:v>12.441633360000001</c:v>
                </c:pt>
                <c:pt idx="8959">
                  <c:v>12.443022240000001</c:v>
                </c:pt>
                <c:pt idx="8960">
                  <c:v>12.44441112</c:v>
                </c:pt>
                <c:pt idx="8961">
                  <c:v>12.445802880000002</c:v>
                </c:pt>
                <c:pt idx="8962">
                  <c:v>12.447191759999999</c:v>
                </c:pt>
                <c:pt idx="8963">
                  <c:v>12.448580640000001</c:v>
                </c:pt>
                <c:pt idx="8964">
                  <c:v>12.44996952</c:v>
                </c:pt>
                <c:pt idx="8965">
                  <c:v>12.4513584</c:v>
                </c:pt>
                <c:pt idx="8966">
                  <c:v>12.452747280000024</c:v>
                </c:pt>
                <c:pt idx="8967">
                  <c:v>12.454136160000004</c:v>
                </c:pt>
                <c:pt idx="8968">
                  <c:v>12.455525040000015</c:v>
                </c:pt>
                <c:pt idx="8969">
                  <c:v>12.456913920000002</c:v>
                </c:pt>
                <c:pt idx="8970">
                  <c:v>12.4583028</c:v>
                </c:pt>
                <c:pt idx="8971">
                  <c:v>12.459691680000002</c:v>
                </c:pt>
                <c:pt idx="8972">
                  <c:v>12.461080560000006</c:v>
                </c:pt>
                <c:pt idx="8973">
                  <c:v>12.462469440000014</c:v>
                </c:pt>
                <c:pt idx="8974">
                  <c:v>12.46385832</c:v>
                </c:pt>
                <c:pt idx="8975">
                  <c:v>12.465247200000018</c:v>
                </c:pt>
                <c:pt idx="8976">
                  <c:v>12.466636080000024</c:v>
                </c:pt>
                <c:pt idx="8977">
                  <c:v>12.468024960000001</c:v>
                </c:pt>
                <c:pt idx="8978">
                  <c:v>12.469413840000014</c:v>
                </c:pt>
                <c:pt idx="8979">
                  <c:v>12.47080272</c:v>
                </c:pt>
                <c:pt idx="8980">
                  <c:v>12.472194480000002</c:v>
                </c:pt>
                <c:pt idx="8981">
                  <c:v>12.473583360000006</c:v>
                </c:pt>
                <c:pt idx="8982">
                  <c:v>12.47497224</c:v>
                </c:pt>
                <c:pt idx="8983">
                  <c:v>12.47636112</c:v>
                </c:pt>
                <c:pt idx="8984">
                  <c:v>12.47775</c:v>
                </c:pt>
                <c:pt idx="8985">
                  <c:v>12.479136240000024</c:v>
                </c:pt>
                <c:pt idx="8986">
                  <c:v>12.480525120000001</c:v>
                </c:pt>
                <c:pt idx="8987">
                  <c:v>12.481914</c:v>
                </c:pt>
                <c:pt idx="8988">
                  <c:v>12.48330288</c:v>
                </c:pt>
                <c:pt idx="8989">
                  <c:v>12.484694400000002</c:v>
                </c:pt>
                <c:pt idx="8990">
                  <c:v>12.486086160000006</c:v>
                </c:pt>
                <c:pt idx="8991">
                  <c:v>12.48747504</c:v>
                </c:pt>
                <c:pt idx="8992">
                  <c:v>12.48886392</c:v>
                </c:pt>
                <c:pt idx="8993">
                  <c:v>12.49024176</c:v>
                </c:pt>
                <c:pt idx="8994">
                  <c:v>12.49163064</c:v>
                </c:pt>
                <c:pt idx="8995">
                  <c:v>12.493022400000001</c:v>
                </c:pt>
                <c:pt idx="8996">
                  <c:v>12.49441128</c:v>
                </c:pt>
                <c:pt idx="8997">
                  <c:v>12.49580016</c:v>
                </c:pt>
                <c:pt idx="8998">
                  <c:v>12.49719168</c:v>
                </c:pt>
                <c:pt idx="8999">
                  <c:v>12.498580560000002</c:v>
                </c:pt>
                <c:pt idx="9000">
                  <c:v>12.499974960000001</c:v>
                </c:pt>
                <c:pt idx="9001">
                  <c:v>12.50136384</c:v>
                </c:pt>
                <c:pt idx="9002">
                  <c:v>12.50275272</c:v>
                </c:pt>
                <c:pt idx="9003">
                  <c:v>12.504141840000001</c:v>
                </c:pt>
                <c:pt idx="9004">
                  <c:v>12.505530720000015</c:v>
                </c:pt>
                <c:pt idx="9005">
                  <c:v>12.5069196</c:v>
                </c:pt>
                <c:pt idx="9006">
                  <c:v>12.508297199999999</c:v>
                </c:pt>
                <c:pt idx="9007">
                  <c:v>12.509686080000014</c:v>
                </c:pt>
                <c:pt idx="9008">
                  <c:v>12.51107496</c:v>
                </c:pt>
                <c:pt idx="9009">
                  <c:v>12.512463840000002</c:v>
                </c:pt>
                <c:pt idx="9010">
                  <c:v>12.513855600000001</c:v>
                </c:pt>
                <c:pt idx="9011">
                  <c:v>12.51524448</c:v>
                </c:pt>
                <c:pt idx="9012">
                  <c:v>12.51663336</c:v>
                </c:pt>
                <c:pt idx="9013">
                  <c:v>12.518022240000001</c:v>
                </c:pt>
                <c:pt idx="9014">
                  <c:v>12.519414000000006</c:v>
                </c:pt>
                <c:pt idx="9015">
                  <c:v>12.52080288</c:v>
                </c:pt>
                <c:pt idx="9016">
                  <c:v>12.52219176</c:v>
                </c:pt>
                <c:pt idx="9017">
                  <c:v>12.52358064</c:v>
                </c:pt>
                <c:pt idx="9018">
                  <c:v>12.524969520000001</c:v>
                </c:pt>
                <c:pt idx="9019">
                  <c:v>12.526358399999999</c:v>
                </c:pt>
                <c:pt idx="9020">
                  <c:v>12.52774728</c:v>
                </c:pt>
                <c:pt idx="9021">
                  <c:v>12.52913616</c:v>
                </c:pt>
                <c:pt idx="9022">
                  <c:v>12.530527920000001</c:v>
                </c:pt>
                <c:pt idx="9023">
                  <c:v>12.531916799999999</c:v>
                </c:pt>
                <c:pt idx="9024">
                  <c:v>12.53330832</c:v>
                </c:pt>
                <c:pt idx="9025">
                  <c:v>12.5346972</c:v>
                </c:pt>
                <c:pt idx="9026">
                  <c:v>12.53607504</c:v>
                </c:pt>
                <c:pt idx="9027">
                  <c:v>12.537466800000002</c:v>
                </c:pt>
                <c:pt idx="9028">
                  <c:v>12.538855679999999</c:v>
                </c:pt>
                <c:pt idx="9029">
                  <c:v>12.54024456</c:v>
                </c:pt>
                <c:pt idx="9030">
                  <c:v>12.54163344</c:v>
                </c:pt>
                <c:pt idx="9031">
                  <c:v>12.54302232</c:v>
                </c:pt>
                <c:pt idx="9032">
                  <c:v>12.544411200000001</c:v>
                </c:pt>
                <c:pt idx="9033">
                  <c:v>12.545800080000001</c:v>
                </c:pt>
                <c:pt idx="9034">
                  <c:v>12.54718896</c:v>
                </c:pt>
                <c:pt idx="9035">
                  <c:v>12.54857784</c:v>
                </c:pt>
                <c:pt idx="9036">
                  <c:v>12.54996672</c:v>
                </c:pt>
                <c:pt idx="9037">
                  <c:v>12.551355600000001</c:v>
                </c:pt>
                <c:pt idx="9038">
                  <c:v>12.552747360000016</c:v>
                </c:pt>
                <c:pt idx="9039">
                  <c:v>12.554136240000018</c:v>
                </c:pt>
                <c:pt idx="9040">
                  <c:v>12.55552776</c:v>
                </c:pt>
                <c:pt idx="9041">
                  <c:v>12.556916640000004</c:v>
                </c:pt>
                <c:pt idx="9042">
                  <c:v>12.558308399999998</c:v>
                </c:pt>
                <c:pt idx="9043">
                  <c:v>12.559697280000018</c:v>
                </c:pt>
                <c:pt idx="9044">
                  <c:v>12.561086160000002</c:v>
                </c:pt>
                <c:pt idx="9045">
                  <c:v>12.562475040000002</c:v>
                </c:pt>
                <c:pt idx="9046">
                  <c:v>12.563863920000001</c:v>
                </c:pt>
                <c:pt idx="9047">
                  <c:v>12.565252800000014</c:v>
                </c:pt>
                <c:pt idx="9048">
                  <c:v>12.566633280000016</c:v>
                </c:pt>
                <c:pt idx="9049">
                  <c:v>12.5680224</c:v>
                </c:pt>
                <c:pt idx="9050">
                  <c:v>12.569413920000002</c:v>
                </c:pt>
                <c:pt idx="9051">
                  <c:v>12.570808320000001</c:v>
                </c:pt>
                <c:pt idx="9052">
                  <c:v>12.572197200000014</c:v>
                </c:pt>
                <c:pt idx="9053">
                  <c:v>12.573586080000016</c:v>
                </c:pt>
                <c:pt idx="9054">
                  <c:v>12.57497496</c:v>
                </c:pt>
                <c:pt idx="9055">
                  <c:v>12.5763528</c:v>
                </c:pt>
                <c:pt idx="9056">
                  <c:v>12.577741680000001</c:v>
                </c:pt>
                <c:pt idx="9057">
                  <c:v>12.579130560000015</c:v>
                </c:pt>
                <c:pt idx="9058">
                  <c:v>12.58051944</c:v>
                </c:pt>
                <c:pt idx="9059">
                  <c:v>12.58190832</c:v>
                </c:pt>
                <c:pt idx="9060">
                  <c:v>12.583297200000002</c:v>
                </c:pt>
                <c:pt idx="9061">
                  <c:v>12.584686080000004</c:v>
                </c:pt>
                <c:pt idx="9062">
                  <c:v>12.586074960000001</c:v>
                </c:pt>
                <c:pt idx="9063">
                  <c:v>12.587463840000002</c:v>
                </c:pt>
                <c:pt idx="9064">
                  <c:v>12.588852719999998</c:v>
                </c:pt>
                <c:pt idx="9065">
                  <c:v>12.590244480000001</c:v>
                </c:pt>
                <c:pt idx="9066">
                  <c:v>12.591636240000014</c:v>
                </c:pt>
                <c:pt idx="9067">
                  <c:v>12.59302776</c:v>
                </c:pt>
                <c:pt idx="9068">
                  <c:v>12.59441664</c:v>
                </c:pt>
                <c:pt idx="9069">
                  <c:v>12.595805520000004</c:v>
                </c:pt>
                <c:pt idx="9070">
                  <c:v>12.59719728</c:v>
                </c:pt>
                <c:pt idx="9071">
                  <c:v>12.59857512</c:v>
                </c:pt>
                <c:pt idx="9072">
                  <c:v>12.599964</c:v>
                </c:pt>
                <c:pt idx="9073">
                  <c:v>12.601352879999999</c:v>
                </c:pt>
                <c:pt idx="9074">
                  <c:v>12.602741760000001</c:v>
                </c:pt>
                <c:pt idx="9075">
                  <c:v>12.604130640000001</c:v>
                </c:pt>
                <c:pt idx="9076">
                  <c:v>12.605519520000014</c:v>
                </c:pt>
                <c:pt idx="9077">
                  <c:v>12.6069084</c:v>
                </c:pt>
                <c:pt idx="9078">
                  <c:v>12.608300159999999</c:v>
                </c:pt>
                <c:pt idx="9079">
                  <c:v>12.609691680000001</c:v>
                </c:pt>
                <c:pt idx="9080">
                  <c:v>12.61108056</c:v>
                </c:pt>
                <c:pt idx="9081">
                  <c:v>12.61246944</c:v>
                </c:pt>
                <c:pt idx="9082">
                  <c:v>12.613861199999999</c:v>
                </c:pt>
                <c:pt idx="9083">
                  <c:v>12.615247200000002</c:v>
                </c:pt>
                <c:pt idx="9084">
                  <c:v>12.61663896</c:v>
                </c:pt>
                <c:pt idx="9085">
                  <c:v>12.61802784</c:v>
                </c:pt>
                <c:pt idx="9086">
                  <c:v>12.61941672</c:v>
                </c:pt>
                <c:pt idx="9087">
                  <c:v>12.620808479999999</c:v>
                </c:pt>
                <c:pt idx="9088">
                  <c:v>12.622197360000001</c:v>
                </c:pt>
                <c:pt idx="9089">
                  <c:v>12.623583360000001</c:v>
                </c:pt>
                <c:pt idx="9090">
                  <c:v>12.624972239999998</c:v>
                </c:pt>
                <c:pt idx="9091">
                  <c:v>12.626361119999999</c:v>
                </c:pt>
                <c:pt idx="9092">
                  <c:v>12.627752880000001</c:v>
                </c:pt>
                <c:pt idx="9093">
                  <c:v>12.62914176</c:v>
                </c:pt>
                <c:pt idx="9094">
                  <c:v>12.63053064</c:v>
                </c:pt>
                <c:pt idx="9095">
                  <c:v>12.63191952</c:v>
                </c:pt>
                <c:pt idx="9096">
                  <c:v>12.63293616</c:v>
                </c:pt>
                <c:pt idx="9097">
                  <c:v>12.634325039999997</c:v>
                </c:pt>
                <c:pt idx="9098">
                  <c:v>12.635713920000001</c:v>
                </c:pt>
                <c:pt idx="9099">
                  <c:v>12.637105439999999</c:v>
                </c:pt>
                <c:pt idx="9100">
                  <c:v>12.63850008</c:v>
                </c:pt>
                <c:pt idx="9101">
                  <c:v>12.63988896</c:v>
                </c:pt>
                <c:pt idx="9102">
                  <c:v>12.641277839999999</c:v>
                </c:pt>
                <c:pt idx="9103">
                  <c:v>12.642666720000001</c:v>
                </c:pt>
                <c:pt idx="9104">
                  <c:v>12.6440556</c:v>
                </c:pt>
                <c:pt idx="9105">
                  <c:v>12.64544448</c:v>
                </c:pt>
                <c:pt idx="9106">
                  <c:v>12.64682496</c:v>
                </c:pt>
                <c:pt idx="9107">
                  <c:v>12.648213839999997</c:v>
                </c:pt>
                <c:pt idx="9108">
                  <c:v>12.649602720000001</c:v>
                </c:pt>
                <c:pt idx="9109">
                  <c:v>12.650988960000001</c:v>
                </c:pt>
                <c:pt idx="9110">
                  <c:v>12.65238336</c:v>
                </c:pt>
                <c:pt idx="9111">
                  <c:v>12.65377224</c:v>
                </c:pt>
                <c:pt idx="9112">
                  <c:v>12.655163760000001</c:v>
                </c:pt>
                <c:pt idx="9113">
                  <c:v>12.656552640000006</c:v>
                </c:pt>
                <c:pt idx="9114">
                  <c:v>12.65794152</c:v>
                </c:pt>
                <c:pt idx="9115">
                  <c:v>12.65933064</c:v>
                </c:pt>
                <c:pt idx="9116">
                  <c:v>12.660719520000002</c:v>
                </c:pt>
                <c:pt idx="9117">
                  <c:v>12.662113920000001</c:v>
                </c:pt>
                <c:pt idx="9118">
                  <c:v>12.663502800000014</c:v>
                </c:pt>
                <c:pt idx="9119">
                  <c:v>12.66488064</c:v>
                </c:pt>
                <c:pt idx="9120">
                  <c:v>12.66626952</c:v>
                </c:pt>
                <c:pt idx="9121">
                  <c:v>12.667658400000001</c:v>
                </c:pt>
                <c:pt idx="9122">
                  <c:v>12.669047280000004</c:v>
                </c:pt>
                <c:pt idx="9123">
                  <c:v>12.670438800000014</c:v>
                </c:pt>
                <c:pt idx="9124">
                  <c:v>12.67182768</c:v>
                </c:pt>
                <c:pt idx="9125">
                  <c:v>12.67321656</c:v>
                </c:pt>
                <c:pt idx="9126">
                  <c:v>12.674605440000001</c:v>
                </c:pt>
                <c:pt idx="9127">
                  <c:v>12.675994320000004</c:v>
                </c:pt>
                <c:pt idx="9128">
                  <c:v>12.6773832</c:v>
                </c:pt>
                <c:pt idx="9129">
                  <c:v>12.67877208</c:v>
                </c:pt>
                <c:pt idx="9130">
                  <c:v>12.680161200000001</c:v>
                </c:pt>
                <c:pt idx="9131">
                  <c:v>12.681552720000001</c:v>
                </c:pt>
                <c:pt idx="9132">
                  <c:v>12.682941600000001</c:v>
                </c:pt>
                <c:pt idx="9133">
                  <c:v>12.68433048</c:v>
                </c:pt>
                <c:pt idx="9134">
                  <c:v>12.68571936</c:v>
                </c:pt>
                <c:pt idx="9135">
                  <c:v>12.687108240000001</c:v>
                </c:pt>
                <c:pt idx="9136">
                  <c:v>12.688497120000001</c:v>
                </c:pt>
                <c:pt idx="9137">
                  <c:v>12.68988888</c:v>
                </c:pt>
                <c:pt idx="9138">
                  <c:v>12.69128064</c:v>
                </c:pt>
                <c:pt idx="9139">
                  <c:v>12.692669520000004</c:v>
                </c:pt>
                <c:pt idx="9140">
                  <c:v>12.694058399999999</c:v>
                </c:pt>
                <c:pt idx="9141">
                  <c:v>12.695447280000014</c:v>
                </c:pt>
                <c:pt idx="9142">
                  <c:v>12.69683616</c:v>
                </c:pt>
                <c:pt idx="9143">
                  <c:v>12.698225039999999</c:v>
                </c:pt>
                <c:pt idx="9144">
                  <c:v>12.699613920000001</c:v>
                </c:pt>
                <c:pt idx="9145">
                  <c:v>12.701002799999999</c:v>
                </c:pt>
                <c:pt idx="9146">
                  <c:v>12.702380640000001</c:v>
                </c:pt>
                <c:pt idx="9147">
                  <c:v>12.70377216</c:v>
                </c:pt>
                <c:pt idx="9148">
                  <c:v>12.70516104</c:v>
                </c:pt>
                <c:pt idx="9149">
                  <c:v>12.70654992</c:v>
                </c:pt>
                <c:pt idx="9150">
                  <c:v>12.707938800000001</c:v>
                </c:pt>
                <c:pt idx="9151">
                  <c:v>12.709327679999999</c:v>
                </c:pt>
                <c:pt idx="9152">
                  <c:v>12.71071944</c:v>
                </c:pt>
                <c:pt idx="9153">
                  <c:v>12.71210832</c:v>
                </c:pt>
                <c:pt idx="9154">
                  <c:v>12.713497200000004</c:v>
                </c:pt>
                <c:pt idx="9155">
                  <c:v>12.714886080000001</c:v>
                </c:pt>
                <c:pt idx="9156">
                  <c:v>12.71627496</c:v>
                </c:pt>
                <c:pt idx="9157">
                  <c:v>12.71766384</c:v>
                </c:pt>
                <c:pt idx="9158">
                  <c:v>12.719052720000001</c:v>
                </c:pt>
                <c:pt idx="9159">
                  <c:v>12.720441600000001</c:v>
                </c:pt>
                <c:pt idx="9160">
                  <c:v>12.721830479999999</c:v>
                </c:pt>
                <c:pt idx="9161">
                  <c:v>12.72322224</c:v>
                </c:pt>
                <c:pt idx="9162">
                  <c:v>12.724611119999997</c:v>
                </c:pt>
                <c:pt idx="9163">
                  <c:v>12.726000000000001</c:v>
                </c:pt>
                <c:pt idx="9164">
                  <c:v>12.727388879999999</c:v>
                </c:pt>
                <c:pt idx="9165">
                  <c:v>12.728777759999995</c:v>
                </c:pt>
                <c:pt idx="9166">
                  <c:v>12.73016664</c:v>
                </c:pt>
                <c:pt idx="9167">
                  <c:v>12.731555520000001</c:v>
                </c:pt>
                <c:pt idx="9168">
                  <c:v>12.732944400000001</c:v>
                </c:pt>
                <c:pt idx="9169">
                  <c:v>12.73433616</c:v>
                </c:pt>
                <c:pt idx="9170">
                  <c:v>12.73572504</c:v>
                </c:pt>
                <c:pt idx="9171">
                  <c:v>12.737113919999999</c:v>
                </c:pt>
                <c:pt idx="9172">
                  <c:v>12.738502800000001</c:v>
                </c:pt>
                <c:pt idx="9173">
                  <c:v>12.739891679999999</c:v>
                </c:pt>
                <c:pt idx="9174">
                  <c:v>12.74128056</c:v>
                </c:pt>
                <c:pt idx="9175">
                  <c:v>12.7426584</c:v>
                </c:pt>
                <c:pt idx="9176">
                  <c:v>12.74404728</c:v>
                </c:pt>
                <c:pt idx="9177">
                  <c:v>12.745436160000002</c:v>
                </c:pt>
                <c:pt idx="9178">
                  <c:v>12.746825039999999</c:v>
                </c:pt>
                <c:pt idx="9179">
                  <c:v>12.748213919999991</c:v>
                </c:pt>
                <c:pt idx="9180">
                  <c:v>12.7496028</c:v>
                </c:pt>
                <c:pt idx="9181">
                  <c:v>12.75099168</c:v>
                </c:pt>
                <c:pt idx="9182">
                  <c:v>12.752380560000002</c:v>
                </c:pt>
                <c:pt idx="9183">
                  <c:v>12.75377784</c:v>
                </c:pt>
                <c:pt idx="9184">
                  <c:v>12.75516672</c:v>
                </c:pt>
                <c:pt idx="9185">
                  <c:v>12.7565556</c:v>
                </c:pt>
                <c:pt idx="9186">
                  <c:v>12.757944480000001</c:v>
                </c:pt>
                <c:pt idx="9187">
                  <c:v>12.759333360000001</c:v>
                </c:pt>
                <c:pt idx="9188">
                  <c:v>12.76072224</c:v>
                </c:pt>
                <c:pt idx="9189">
                  <c:v>12.76211112</c:v>
                </c:pt>
                <c:pt idx="9190">
                  <c:v>12.763500000000002</c:v>
                </c:pt>
                <c:pt idx="9191">
                  <c:v>12.764891520000001</c:v>
                </c:pt>
                <c:pt idx="9192">
                  <c:v>12.76628064</c:v>
                </c:pt>
                <c:pt idx="9193">
                  <c:v>12.76766952</c:v>
                </c:pt>
                <c:pt idx="9194">
                  <c:v>12.7690584</c:v>
                </c:pt>
                <c:pt idx="9195">
                  <c:v>12.770447280000004</c:v>
                </c:pt>
                <c:pt idx="9196">
                  <c:v>12.771836160000001</c:v>
                </c:pt>
                <c:pt idx="9197">
                  <c:v>12.773213759999999</c:v>
                </c:pt>
                <c:pt idx="9198">
                  <c:v>12.774602640000001</c:v>
                </c:pt>
                <c:pt idx="9199">
                  <c:v>12.77599152</c:v>
                </c:pt>
                <c:pt idx="9200">
                  <c:v>12.777380640000001</c:v>
                </c:pt>
                <c:pt idx="9201">
                  <c:v>12.778769520000001</c:v>
                </c:pt>
                <c:pt idx="9202">
                  <c:v>12.780158399999999</c:v>
                </c:pt>
                <c:pt idx="9203">
                  <c:v>12.78154992</c:v>
                </c:pt>
                <c:pt idx="9204">
                  <c:v>12.7829388</c:v>
                </c:pt>
                <c:pt idx="9205">
                  <c:v>12.784330560000001</c:v>
                </c:pt>
                <c:pt idx="9206">
                  <c:v>12.785719440000001</c:v>
                </c:pt>
                <c:pt idx="9207">
                  <c:v>12.787111199999998</c:v>
                </c:pt>
                <c:pt idx="9208">
                  <c:v>12.78850272</c:v>
                </c:pt>
                <c:pt idx="9209">
                  <c:v>12.78988056</c:v>
                </c:pt>
                <c:pt idx="9210">
                  <c:v>12.791269439999999</c:v>
                </c:pt>
                <c:pt idx="9211">
                  <c:v>12.792658320000001</c:v>
                </c:pt>
                <c:pt idx="9212">
                  <c:v>12.7940472</c:v>
                </c:pt>
                <c:pt idx="9213">
                  <c:v>12.795436080000016</c:v>
                </c:pt>
                <c:pt idx="9214">
                  <c:v>12.79682496</c:v>
                </c:pt>
                <c:pt idx="9215">
                  <c:v>12.798213839999999</c:v>
                </c:pt>
                <c:pt idx="9216">
                  <c:v>12.799602720000001</c:v>
                </c:pt>
                <c:pt idx="9217">
                  <c:v>12.8009916</c:v>
                </c:pt>
                <c:pt idx="9218">
                  <c:v>12.80238048</c:v>
                </c:pt>
                <c:pt idx="9219">
                  <c:v>12.80376936</c:v>
                </c:pt>
                <c:pt idx="9220">
                  <c:v>12.805158240000004</c:v>
                </c:pt>
                <c:pt idx="9221">
                  <c:v>12.806547120000015</c:v>
                </c:pt>
                <c:pt idx="9222">
                  <c:v>12.807936000000014</c:v>
                </c:pt>
                <c:pt idx="9223">
                  <c:v>12.80932488</c:v>
                </c:pt>
                <c:pt idx="9224">
                  <c:v>12.810713760000001</c:v>
                </c:pt>
                <c:pt idx="9225">
                  <c:v>12.812102640000004</c:v>
                </c:pt>
                <c:pt idx="9226">
                  <c:v>12.813494400000014</c:v>
                </c:pt>
                <c:pt idx="9227">
                  <c:v>12.81488328</c:v>
                </c:pt>
                <c:pt idx="9228">
                  <c:v>12.816275040000001</c:v>
                </c:pt>
                <c:pt idx="9229">
                  <c:v>12.817663920000001</c:v>
                </c:pt>
                <c:pt idx="9230">
                  <c:v>12.819052800000014</c:v>
                </c:pt>
                <c:pt idx="9231">
                  <c:v>12.820444320000016</c:v>
                </c:pt>
                <c:pt idx="9232">
                  <c:v>12.8218332</c:v>
                </c:pt>
                <c:pt idx="9233">
                  <c:v>12.823222080000001</c:v>
                </c:pt>
                <c:pt idx="9234">
                  <c:v>12.82461384</c:v>
                </c:pt>
                <c:pt idx="9235">
                  <c:v>12.82599168</c:v>
                </c:pt>
                <c:pt idx="9236">
                  <c:v>12.8273832</c:v>
                </c:pt>
                <c:pt idx="9237">
                  <c:v>12.82877208</c:v>
                </c:pt>
                <c:pt idx="9238">
                  <c:v>12.830161200000001</c:v>
                </c:pt>
                <c:pt idx="9239">
                  <c:v>12.83155008</c:v>
                </c:pt>
                <c:pt idx="9240">
                  <c:v>12.83293896</c:v>
                </c:pt>
                <c:pt idx="9241">
                  <c:v>12.83432784</c:v>
                </c:pt>
                <c:pt idx="9242">
                  <c:v>12.835719360000002</c:v>
                </c:pt>
                <c:pt idx="9243">
                  <c:v>12.837108240000001</c:v>
                </c:pt>
                <c:pt idx="9244">
                  <c:v>12.83849712</c:v>
                </c:pt>
                <c:pt idx="9245">
                  <c:v>12.839886000000016</c:v>
                </c:pt>
                <c:pt idx="9246">
                  <c:v>12.84127488</c:v>
                </c:pt>
                <c:pt idx="9247">
                  <c:v>12.842666640000004</c:v>
                </c:pt>
                <c:pt idx="9248">
                  <c:v>12.844044480000001</c:v>
                </c:pt>
                <c:pt idx="9249">
                  <c:v>12.845447280000016</c:v>
                </c:pt>
                <c:pt idx="9250">
                  <c:v>12.84682488</c:v>
                </c:pt>
                <c:pt idx="9251">
                  <c:v>12.848213759999997</c:v>
                </c:pt>
                <c:pt idx="9252">
                  <c:v>12.849605520000004</c:v>
                </c:pt>
                <c:pt idx="9253">
                  <c:v>12.850997280000014</c:v>
                </c:pt>
                <c:pt idx="9254">
                  <c:v>12.852386160000016</c:v>
                </c:pt>
                <c:pt idx="9255">
                  <c:v>12.85377504</c:v>
                </c:pt>
                <c:pt idx="9256">
                  <c:v>12.855169440000004</c:v>
                </c:pt>
                <c:pt idx="9257">
                  <c:v>12.856558320000014</c:v>
                </c:pt>
                <c:pt idx="9258">
                  <c:v>12.857947200000016</c:v>
                </c:pt>
                <c:pt idx="9259">
                  <c:v>12.859336080000016</c:v>
                </c:pt>
                <c:pt idx="9260">
                  <c:v>12.860724960000002</c:v>
                </c:pt>
                <c:pt idx="9261">
                  <c:v>12.862113840000006</c:v>
                </c:pt>
                <c:pt idx="9262">
                  <c:v>12.863502720000014</c:v>
                </c:pt>
                <c:pt idx="9263">
                  <c:v>12.8648916</c:v>
                </c:pt>
                <c:pt idx="9264">
                  <c:v>12.86628048</c:v>
                </c:pt>
                <c:pt idx="9265">
                  <c:v>12.867669360000002</c:v>
                </c:pt>
                <c:pt idx="9266">
                  <c:v>12.869047200000024</c:v>
                </c:pt>
                <c:pt idx="9267">
                  <c:v>12.870436080000026</c:v>
                </c:pt>
                <c:pt idx="9268">
                  <c:v>12.87182496</c:v>
                </c:pt>
                <c:pt idx="9269">
                  <c:v>12.87321384</c:v>
                </c:pt>
                <c:pt idx="9270">
                  <c:v>12.87460272</c:v>
                </c:pt>
                <c:pt idx="9271">
                  <c:v>12.875994480000006</c:v>
                </c:pt>
                <c:pt idx="9272">
                  <c:v>12.87738336</c:v>
                </c:pt>
                <c:pt idx="9273">
                  <c:v>12.87877224</c:v>
                </c:pt>
                <c:pt idx="9274">
                  <c:v>12.88016376</c:v>
                </c:pt>
                <c:pt idx="9275">
                  <c:v>12.881552640000002</c:v>
                </c:pt>
                <c:pt idx="9276">
                  <c:v>12.882938880000006</c:v>
                </c:pt>
                <c:pt idx="9277">
                  <c:v>12.88433064</c:v>
                </c:pt>
                <c:pt idx="9278">
                  <c:v>12.885719520000018</c:v>
                </c:pt>
                <c:pt idx="9279">
                  <c:v>12.887108400000001</c:v>
                </c:pt>
                <c:pt idx="9280">
                  <c:v>12.888497280000006</c:v>
                </c:pt>
                <c:pt idx="9281">
                  <c:v>12.889888800000014</c:v>
                </c:pt>
                <c:pt idx="9282">
                  <c:v>12.89127768</c:v>
                </c:pt>
                <c:pt idx="9283">
                  <c:v>12.892666560000018</c:v>
                </c:pt>
                <c:pt idx="9284">
                  <c:v>12.894058320000001</c:v>
                </c:pt>
                <c:pt idx="9285">
                  <c:v>12.895436160000024</c:v>
                </c:pt>
                <c:pt idx="9286">
                  <c:v>12.896827680000001</c:v>
                </c:pt>
                <c:pt idx="9287">
                  <c:v>12.89821656</c:v>
                </c:pt>
                <c:pt idx="9288">
                  <c:v>12.89960544</c:v>
                </c:pt>
                <c:pt idx="9289">
                  <c:v>12.900994320000002</c:v>
                </c:pt>
                <c:pt idx="9290">
                  <c:v>12.902383200000004</c:v>
                </c:pt>
                <c:pt idx="9291">
                  <c:v>12.90377208</c:v>
                </c:pt>
                <c:pt idx="9292">
                  <c:v>12.9051612</c:v>
                </c:pt>
                <c:pt idx="9293">
                  <c:v>12.906550080000002</c:v>
                </c:pt>
                <c:pt idx="9294">
                  <c:v>12.907941600000001</c:v>
                </c:pt>
                <c:pt idx="9295">
                  <c:v>12.909330480000001</c:v>
                </c:pt>
                <c:pt idx="9296">
                  <c:v>12.91071936</c:v>
                </c:pt>
                <c:pt idx="9297">
                  <c:v>12.91211112</c:v>
                </c:pt>
                <c:pt idx="9298">
                  <c:v>12.913500000000004</c:v>
                </c:pt>
                <c:pt idx="9299">
                  <c:v>12.914888880000001</c:v>
                </c:pt>
                <c:pt idx="9300">
                  <c:v>12.91627776</c:v>
                </c:pt>
                <c:pt idx="9301">
                  <c:v>12.91766664</c:v>
                </c:pt>
                <c:pt idx="9302">
                  <c:v>12.919055520000002</c:v>
                </c:pt>
                <c:pt idx="9303">
                  <c:v>12.920444400000004</c:v>
                </c:pt>
                <c:pt idx="9304">
                  <c:v>12.92183328</c:v>
                </c:pt>
                <c:pt idx="9305">
                  <c:v>12.92322216</c:v>
                </c:pt>
                <c:pt idx="9306">
                  <c:v>12.92461104</c:v>
                </c:pt>
                <c:pt idx="9307">
                  <c:v>12.926002800000004</c:v>
                </c:pt>
                <c:pt idx="9308">
                  <c:v>12.927391679999999</c:v>
                </c:pt>
                <c:pt idx="9309">
                  <c:v>12.92878056</c:v>
                </c:pt>
                <c:pt idx="9310">
                  <c:v>12.93016944</c:v>
                </c:pt>
                <c:pt idx="9311">
                  <c:v>12.931558320000001</c:v>
                </c:pt>
                <c:pt idx="9312">
                  <c:v>12.932936160000002</c:v>
                </c:pt>
                <c:pt idx="9313">
                  <c:v>12.934325039999999</c:v>
                </c:pt>
                <c:pt idx="9314">
                  <c:v>12.93571944</c:v>
                </c:pt>
                <c:pt idx="9315">
                  <c:v>12.937111199999999</c:v>
                </c:pt>
                <c:pt idx="9316">
                  <c:v>12.938500080000001</c:v>
                </c:pt>
                <c:pt idx="9317">
                  <c:v>12.939888960000001</c:v>
                </c:pt>
                <c:pt idx="9318">
                  <c:v>12.94127784</c:v>
                </c:pt>
                <c:pt idx="9319">
                  <c:v>12.94266672</c:v>
                </c:pt>
                <c:pt idx="9320">
                  <c:v>12.9440556</c:v>
                </c:pt>
                <c:pt idx="9321">
                  <c:v>12.945444480000004</c:v>
                </c:pt>
                <c:pt idx="9322">
                  <c:v>12.946833360000001</c:v>
                </c:pt>
                <c:pt idx="9323">
                  <c:v>12.94822224</c:v>
                </c:pt>
                <c:pt idx="9324">
                  <c:v>12.94961112</c:v>
                </c:pt>
                <c:pt idx="9325">
                  <c:v>12.951000000000002</c:v>
                </c:pt>
                <c:pt idx="9326">
                  <c:v>12.952388880000004</c:v>
                </c:pt>
                <c:pt idx="9327">
                  <c:v>12.953777760000001</c:v>
                </c:pt>
                <c:pt idx="9328">
                  <c:v>12.955166640000016</c:v>
                </c:pt>
                <c:pt idx="9329">
                  <c:v>12.956555520000016</c:v>
                </c:pt>
                <c:pt idx="9330">
                  <c:v>12.95793336</c:v>
                </c:pt>
                <c:pt idx="9331">
                  <c:v>12.959322240000002</c:v>
                </c:pt>
                <c:pt idx="9332">
                  <c:v>12.960716640000006</c:v>
                </c:pt>
                <c:pt idx="9333">
                  <c:v>12.962105520000014</c:v>
                </c:pt>
                <c:pt idx="9334">
                  <c:v>12.963491520000014</c:v>
                </c:pt>
                <c:pt idx="9335">
                  <c:v>12.964880640000002</c:v>
                </c:pt>
                <c:pt idx="9336">
                  <c:v>12.966269520000004</c:v>
                </c:pt>
                <c:pt idx="9337">
                  <c:v>12.967661040000001</c:v>
                </c:pt>
                <c:pt idx="9338">
                  <c:v>12.969052800000016</c:v>
                </c:pt>
                <c:pt idx="9339">
                  <c:v>12.97044168</c:v>
                </c:pt>
                <c:pt idx="9340">
                  <c:v>12.971833200000004</c:v>
                </c:pt>
                <c:pt idx="9341">
                  <c:v>12.973222080000001</c:v>
                </c:pt>
                <c:pt idx="9342">
                  <c:v>12.9746112</c:v>
                </c:pt>
                <c:pt idx="9343">
                  <c:v>12.97600272</c:v>
                </c:pt>
                <c:pt idx="9344">
                  <c:v>12.97737768</c:v>
                </c:pt>
                <c:pt idx="9345">
                  <c:v>12.978769440000001</c:v>
                </c:pt>
                <c:pt idx="9346">
                  <c:v>12.980158320000001</c:v>
                </c:pt>
                <c:pt idx="9347">
                  <c:v>12.981547200000014</c:v>
                </c:pt>
                <c:pt idx="9348">
                  <c:v>12.982936080000016</c:v>
                </c:pt>
                <c:pt idx="9349">
                  <c:v>12.98432496</c:v>
                </c:pt>
                <c:pt idx="9350">
                  <c:v>12.985713840000004</c:v>
                </c:pt>
                <c:pt idx="9351">
                  <c:v>12.9871056</c:v>
                </c:pt>
                <c:pt idx="9352">
                  <c:v>12.98849448</c:v>
                </c:pt>
                <c:pt idx="9353">
                  <c:v>12.989886000000016</c:v>
                </c:pt>
                <c:pt idx="9354">
                  <c:v>12.991274880000001</c:v>
                </c:pt>
                <c:pt idx="9355">
                  <c:v>12.992663760000001</c:v>
                </c:pt>
                <c:pt idx="9356">
                  <c:v>12.99405552</c:v>
                </c:pt>
                <c:pt idx="9357">
                  <c:v>12.995433360000014</c:v>
                </c:pt>
                <c:pt idx="9358">
                  <c:v>12.99682488</c:v>
                </c:pt>
                <c:pt idx="9359">
                  <c:v>12.998213759999999</c:v>
                </c:pt>
                <c:pt idx="9360">
                  <c:v>12.9996084</c:v>
                </c:pt>
                <c:pt idx="9361">
                  <c:v>13.00099728</c:v>
                </c:pt>
                <c:pt idx="9362">
                  <c:v>13.0023888</c:v>
                </c:pt>
                <c:pt idx="9363">
                  <c:v>13.003775040000001</c:v>
                </c:pt>
                <c:pt idx="9364">
                  <c:v>13.005163920000001</c:v>
                </c:pt>
                <c:pt idx="9365">
                  <c:v>13.00655832</c:v>
                </c:pt>
                <c:pt idx="9366">
                  <c:v>13.0079472</c:v>
                </c:pt>
                <c:pt idx="9367">
                  <c:v>13.009336080000002</c:v>
                </c:pt>
                <c:pt idx="9368">
                  <c:v>13.010713920000001</c:v>
                </c:pt>
                <c:pt idx="9369">
                  <c:v>13.012105440000001</c:v>
                </c:pt>
                <c:pt idx="9370">
                  <c:v>13.013494320000014</c:v>
                </c:pt>
                <c:pt idx="9371">
                  <c:v>13.01488608</c:v>
                </c:pt>
                <c:pt idx="9372">
                  <c:v>13.016274960000001</c:v>
                </c:pt>
                <c:pt idx="9373">
                  <c:v>13.017663840000001</c:v>
                </c:pt>
                <c:pt idx="9374">
                  <c:v>13.019052720000001</c:v>
                </c:pt>
                <c:pt idx="9375">
                  <c:v>13.0204416</c:v>
                </c:pt>
                <c:pt idx="9376">
                  <c:v>13.02183336</c:v>
                </c:pt>
                <c:pt idx="9377">
                  <c:v>13.023222240000001</c:v>
                </c:pt>
                <c:pt idx="9378">
                  <c:v>13.024611119999999</c:v>
                </c:pt>
                <c:pt idx="9379">
                  <c:v>13.026</c:v>
                </c:pt>
                <c:pt idx="9380">
                  <c:v>13.027372079999999</c:v>
                </c:pt>
                <c:pt idx="9381">
                  <c:v>13.02877488</c:v>
                </c:pt>
                <c:pt idx="9382">
                  <c:v>13.030163759999999</c:v>
                </c:pt>
                <c:pt idx="9383">
                  <c:v>13.031552640000001</c:v>
                </c:pt>
                <c:pt idx="9384">
                  <c:v>13.03294152</c:v>
                </c:pt>
                <c:pt idx="9385">
                  <c:v>13.03433328</c:v>
                </c:pt>
                <c:pt idx="9386">
                  <c:v>13.035725040000001</c:v>
                </c:pt>
                <c:pt idx="9387">
                  <c:v>13.037100000000001</c:v>
                </c:pt>
                <c:pt idx="9388">
                  <c:v>13.038491520000001</c:v>
                </c:pt>
                <c:pt idx="9389">
                  <c:v>13.03988064</c:v>
                </c:pt>
                <c:pt idx="9390">
                  <c:v>13.04126952</c:v>
                </c:pt>
                <c:pt idx="9391">
                  <c:v>13.042658400000001</c:v>
                </c:pt>
                <c:pt idx="9392">
                  <c:v>13.044047280000001</c:v>
                </c:pt>
                <c:pt idx="9393">
                  <c:v>13.045438800000014</c:v>
                </c:pt>
                <c:pt idx="9394">
                  <c:v>13.04682768</c:v>
                </c:pt>
                <c:pt idx="9395">
                  <c:v>13.04821656</c:v>
                </c:pt>
                <c:pt idx="9396">
                  <c:v>13.049605440000001</c:v>
                </c:pt>
                <c:pt idx="9397">
                  <c:v>13.050994320000004</c:v>
                </c:pt>
                <c:pt idx="9398">
                  <c:v>13.052383200000014</c:v>
                </c:pt>
                <c:pt idx="9399">
                  <c:v>13.05377208</c:v>
                </c:pt>
                <c:pt idx="9400">
                  <c:v>13.055161200000002</c:v>
                </c:pt>
                <c:pt idx="9401">
                  <c:v>13.056550080000004</c:v>
                </c:pt>
                <c:pt idx="9402">
                  <c:v>13.05793896</c:v>
                </c:pt>
                <c:pt idx="9403">
                  <c:v>13.05932784</c:v>
                </c:pt>
                <c:pt idx="9404">
                  <c:v>13.06071936</c:v>
                </c:pt>
                <c:pt idx="9405">
                  <c:v>13.062108240000002</c:v>
                </c:pt>
                <c:pt idx="9406">
                  <c:v>13.063497120000006</c:v>
                </c:pt>
                <c:pt idx="9407">
                  <c:v>13.064886000000014</c:v>
                </c:pt>
                <c:pt idx="9408">
                  <c:v>13.06627488</c:v>
                </c:pt>
                <c:pt idx="9409">
                  <c:v>13.06766376</c:v>
                </c:pt>
                <c:pt idx="9410">
                  <c:v>13.069052640000002</c:v>
                </c:pt>
                <c:pt idx="9411">
                  <c:v>13.070441520000006</c:v>
                </c:pt>
                <c:pt idx="9412">
                  <c:v>13.07183064</c:v>
                </c:pt>
                <c:pt idx="9413">
                  <c:v>13.07322216</c:v>
                </c:pt>
                <c:pt idx="9414">
                  <c:v>13.074611040000001</c:v>
                </c:pt>
                <c:pt idx="9415">
                  <c:v>13.075988880000002</c:v>
                </c:pt>
                <c:pt idx="9416">
                  <c:v>13.077383280000001</c:v>
                </c:pt>
                <c:pt idx="9417">
                  <c:v>13.07877216</c:v>
                </c:pt>
                <c:pt idx="9418">
                  <c:v>13.08016104</c:v>
                </c:pt>
                <c:pt idx="9419">
                  <c:v>13.08154992</c:v>
                </c:pt>
                <c:pt idx="9420">
                  <c:v>13.082938800000004</c:v>
                </c:pt>
                <c:pt idx="9421">
                  <c:v>13.08433056</c:v>
                </c:pt>
                <c:pt idx="9422">
                  <c:v>13.08572208</c:v>
                </c:pt>
                <c:pt idx="9423">
                  <c:v>13.087111200000001</c:v>
                </c:pt>
                <c:pt idx="9424">
                  <c:v>13.088500080000001</c:v>
                </c:pt>
                <c:pt idx="9425">
                  <c:v>13.089877680000001</c:v>
                </c:pt>
                <c:pt idx="9426">
                  <c:v>13.09127208</c:v>
                </c:pt>
                <c:pt idx="9427">
                  <c:v>13.0926612</c:v>
                </c:pt>
                <c:pt idx="9428">
                  <c:v>13.094050080000001</c:v>
                </c:pt>
                <c:pt idx="9429">
                  <c:v>13.095438960000006</c:v>
                </c:pt>
                <c:pt idx="9430">
                  <c:v>13.09682784</c:v>
                </c:pt>
                <c:pt idx="9431">
                  <c:v>13.09821672</c:v>
                </c:pt>
                <c:pt idx="9432">
                  <c:v>13.09960272</c:v>
                </c:pt>
                <c:pt idx="9433">
                  <c:v>13.1009916</c:v>
                </c:pt>
                <c:pt idx="9434">
                  <c:v>13.102380480000001</c:v>
                </c:pt>
                <c:pt idx="9435">
                  <c:v>13.103769360000001</c:v>
                </c:pt>
                <c:pt idx="9436">
                  <c:v>13.10515824</c:v>
                </c:pt>
                <c:pt idx="9437">
                  <c:v>13.10654712</c:v>
                </c:pt>
                <c:pt idx="9438">
                  <c:v>13.107938880000001</c:v>
                </c:pt>
                <c:pt idx="9439">
                  <c:v>13.109327759999999</c:v>
                </c:pt>
                <c:pt idx="9440">
                  <c:v>13.11071664</c:v>
                </c:pt>
                <c:pt idx="9441">
                  <c:v>13.1121084</c:v>
                </c:pt>
                <c:pt idx="9442">
                  <c:v>13.113499920000002</c:v>
                </c:pt>
                <c:pt idx="9443">
                  <c:v>13.114888800000001</c:v>
                </c:pt>
                <c:pt idx="9444">
                  <c:v>13.11627768</c:v>
                </c:pt>
                <c:pt idx="9445">
                  <c:v>13.11766656</c:v>
                </c:pt>
                <c:pt idx="9446">
                  <c:v>13.1190444</c:v>
                </c:pt>
                <c:pt idx="9447">
                  <c:v>13.120444320000002</c:v>
                </c:pt>
                <c:pt idx="9448">
                  <c:v>13.121833200000001</c:v>
                </c:pt>
                <c:pt idx="9449">
                  <c:v>13.12322208</c:v>
                </c:pt>
                <c:pt idx="9450">
                  <c:v>13.124611199999999</c:v>
                </c:pt>
                <c:pt idx="9451">
                  <c:v>13.126000080000001</c:v>
                </c:pt>
                <c:pt idx="9452">
                  <c:v>13.127388959999999</c:v>
                </c:pt>
                <c:pt idx="9453">
                  <c:v>13.128769439999999</c:v>
                </c:pt>
                <c:pt idx="9454">
                  <c:v>13.13015832</c:v>
                </c:pt>
                <c:pt idx="9455">
                  <c:v>13.1315472</c:v>
                </c:pt>
                <c:pt idx="9456">
                  <c:v>13.13293608</c:v>
                </c:pt>
                <c:pt idx="9457">
                  <c:v>13.134324959999999</c:v>
                </c:pt>
                <c:pt idx="9458">
                  <c:v>13.135713840000001</c:v>
                </c:pt>
                <c:pt idx="9459">
                  <c:v>13.13710272</c:v>
                </c:pt>
                <c:pt idx="9460">
                  <c:v>13.1384916</c:v>
                </c:pt>
                <c:pt idx="9461">
                  <c:v>13.13988048</c:v>
                </c:pt>
                <c:pt idx="9462">
                  <c:v>13.141269359999999</c:v>
                </c:pt>
                <c:pt idx="9463">
                  <c:v>13.142658240000001</c:v>
                </c:pt>
                <c:pt idx="9464">
                  <c:v>13.14405264</c:v>
                </c:pt>
                <c:pt idx="9465">
                  <c:v>13.145444400000002</c:v>
                </c:pt>
                <c:pt idx="9466">
                  <c:v>13.146833280000001</c:v>
                </c:pt>
                <c:pt idx="9467">
                  <c:v>13.148222159999991</c:v>
                </c:pt>
                <c:pt idx="9468">
                  <c:v>13.14961104</c:v>
                </c:pt>
                <c:pt idx="9469">
                  <c:v>13.15099152</c:v>
                </c:pt>
                <c:pt idx="9470">
                  <c:v>13.152380640000002</c:v>
                </c:pt>
                <c:pt idx="9471">
                  <c:v>13.153769520000004</c:v>
                </c:pt>
                <c:pt idx="9472">
                  <c:v>13.155158400000001</c:v>
                </c:pt>
                <c:pt idx="9473">
                  <c:v>13.156547280000016</c:v>
                </c:pt>
                <c:pt idx="9474">
                  <c:v>13.1579388</c:v>
                </c:pt>
                <c:pt idx="9475">
                  <c:v>13.159327680000001</c:v>
                </c:pt>
                <c:pt idx="9476">
                  <c:v>13.160716560000004</c:v>
                </c:pt>
                <c:pt idx="9477">
                  <c:v>13.162105440000001</c:v>
                </c:pt>
                <c:pt idx="9478">
                  <c:v>13.163494320000016</c:v>
                </c:pt>
                <c:pt idx="9479">
                  <c:v>13.1648832</c:v>
                </c:pt>
                <c:pt idx="9480">
                  <c:v>13.166272080000001</c:v>
                </c:pt>
                <c:pt idx="9481">
                  <c:v>13.1676612</c:v>
                </c:pt>
                <c:pt idx="9482">
                  <c:v>13.16905272</c:v>
                </c:pt>
                <c:pt idx="9483">
                  <c:v>13.1704416</c:v>
                </c:pt>
                <c:pt idx="9484">
                  <c:v>13.171830480000001</c:v>
                </c:pt>
                <c:pt idx="9485">
                  <c:v>13.173219360000001</c:v>
                </c:pt>
                <c:pt idx="9486">
                  <c:v>13.17460824</c:v>
                </c:pt>
                <c:pt idx="9487">
                  <c:v>13.176</c:v>
                </c:pt>
                <c:pt idx="9488">
                  <c:v>13.177386</c:v>
                </c:pt>
                <c:pt idx="9489">
                  <c:v>13.178774880000001</c:v>
                </c:pt>
                <c:pt idx="9490">
                  <c:v>13.180163759999999</c:v>
                </c:pt>
                <c:pt idx="9491">
                  <c:v>13.18155264</c:v>
                </c:pt>
                <c:pt idx="9492">
                  <c:v>13.18294152</c:v>
                </c:pt>
                <c:pt idx="9493">
                  <c:v>13.184333280000001</c:v>
                </c:pt>
                <c:pt idx="9494">
                  <c:v>13.185722160000001</c:v>
                </c:pt>
                <c:pt idx="9495">
                  <c:v>13.18711104</c:v>
                </c:pt>
                <c:pt idx="9496">
                  <c:v>13.18849992</c:v>
                </c:pt>
                <c:pt idx="9497">
                  <c:v>13.1898888</c:v>
                </c:pt>
                <c:pt idx="9498">
                  <c:v>13.191277679999999</c:v>
                </c:pt>
                <c:pt idx="9499">
                  <c:v>13.192666560000006</c:v>
                </c:pt>
                <c:pt idx="9500">
                  <c:v>13.19405544</c:v>
                </c:pt>
                <c:pt idx="9501">
                  <c:v>13.195444320000016</c:v>
                </c:pt>
                <c:pt idx="9502">
                  <c:v>13.1968332</c:v>
                </c:pt>
                <c:pt idx="9503">
                  <c:v>13.198222079999999</c:v>
                </c:pt>
                <c:pt idx="9504">
                  <c:v>13.1996112</c:v>
                </c:pt>
                <c:pt idx="9505">
                  <c:v>13.200988800000001</c:v>
                </c:pt>
                <c:pt idx="9506">
                  <c:v>13.20237768</c:v>
                </c:pt>
                <c:pt idx="9507">
                  <c:v>13.20376656</c:v>
                </c:pt>
                <c:pt idx="9508">
                  <c:v>13.20515544</c:v>
                </c:pt>
                <c:pt idx="9509">
                  <c:v>13.206544320000004</c:v>
                </c:pt>
                <c:pt idx="9510">
                  <c:v>13.207933199999999</c:v>
                </c:pt>
                <c:pt idx="9511">
                  <c:v>13.20932496</c:v>
                </c:pt>
                <c:pt idx="9512">
                  <c:v>13.210716720000001</c:v>
                </c:pt>
                <c:pt idx="9513">
                  <c:v>13.212105600000001</c:v>
                </c:pt>
                <c:pt idx="9514">
                  <c:v>13.21349712</c:v>
                </c:pt>
                <c:pt idx="9515">
                  <c:v>13.214886</c:v>
                </c:pt>
                <c:pt idx="9516">
                  <c:v>13.216277759999999</c:v>
                </c:pt>
                <c:pt idx="9517">
                  <c:v>13.217666640000001</c:v>
                </c:pt>
                <c:pt idx="9518">
                  <c:v>13.219044480000001</c:v>
                </c:pt>
                <c:pt idx="9519">
                  <c:v>13.220433360000001</c:v>
                </c:pt>
                <c:pt idx="9520">
                  <c:v>13.22182224</c:v>
                </c:pt>
                <c:pt idx="9521">
                  <c:v>13.223211119999997</c:v>
                </c:pt>
                <c:pt idx="9522">
                  <c:v>13.224600000000001</c:v>
                </c:pt>
                <c:pt idx="9523">
                  <c:v>13.225988880000001</c:v>
                </c:pt>
                <c:pt idx="9524">
                  <c:v>13.227377759999991</c:v>
                </c:pt>
                <c:pt idx="9525">
                  <c:v>13.22876664</c:v>
                </c:pt>
                <c:pt idx="9526">
                  <c:v>13.23015552</c:v>
                </c:pt>
                <c:pt idx="9527">
                  <c:v>13.231544400000001</c:v>
                </c:pt>
                <c:pt idx="9528">
                  <c:v>13.232933280000001</c:v>
                </c:pt>
                <c:pt idx="9529">
                  <c:v>13.234322159999993</c:v>
                </c:pt>
                <c:pt idx="9530">
                  <c:v>13.235724960000001</c:v>
                </c:pt>
                <c:pt idx="9531">
                  <c:v>13.23709992</c:v>
                </c:pt>
                <c:pt idx="9532">
                  <c:v>13.238488800000001</c:v>
                </c:pt>
                <c:pt idx="9533">
                  <c:v>13.239877679999999</c:v>
                </c:pt>
                <c:pt idx="9534">
                  <c:v>13.24126656</c:v>
                </c:pt>
                <c:pt idx="9535">
                  <c:v>13.24265544</c:v>
                </c:pt>
                <c:pt idx="9536">
                  <c:v>13.24404432</c:v>
                </c:pt>
                <c:pt idx="9537">
                  <c:v>13.245433200000004</c:v>
                </c:pt>
                <c:pt idx="9538">
                  <c:v>13.246822079999999</c:v>
                </c:pt>
                <c:pt idx="9539">
                  <c:v>13.248211199999979</c:v>
                </c:pt>
                <c:pt idx="9540">
                  <c:v>13.24960272</c:v>
                </c:pt>
                <c:pt idx="9541">
                  <c:v>13.250991600000001</c:v>
                </c:pt>
                <c:pt idx="9542">
                  <c:v>13.252386000000014</c:v>
                </c:pt>
                <c:pt idx="9543">
                  <c:v>13.25377488</c:v>
                </c:pt>
                <c:pt idx="9544">
                  <c:v>13.25516376</c:v>
                </c:pt>
                <c:pt idx="9545">
                  <c:v>13.256552640000002</c:v>
                </c:pt>
                <c:pt idx="9546">
                  <c:v>13.257941520000001</c:v>
                </c:pt>
                <c:pt idx="9547">
                  <c:v>13.25933064</c:v>
                </c:pt>
                <c:pt idx="9548">
                  <c:v>13.26072216</c:v>
                </c:pt>
                <c:pt idx="9549">
                  <c:v>13.262111040000001</c:v>
                </c:pt>
                <c:pt idx="9550">
                  <c:v>13.263499920000006</c:v>
                </c:pt>
                <c:pt idx="9551">
                  <c:v>13.2648888</c:v>
                </c:pt>
                <c:pt idx="9552">
                  <c:v>13.26627768</c:v>
                </c:pt>
                <c:pt idx="9553">
                  <c:v>13.26766656</c:v>
                </c:pt>
                <c:pt idx="9554">
                  <c:v>13.269055440000001</c:v>
                </c:pt>
                <c:pt idx="9555">
                  <c:v>13.270444320000006</c:v>
                </c:pt>
                <c:pt idx="9556">
                  <c:v>13.2718332</c:v>
                </c:pt>
                <c:pt idx="9557">
                  <c:v>13.27322208</c:v>
                </c:pt>
                <c:pt idx="9558">
                  <c:v>13.274611200000001</c:v>
                </c:pt>
                <c:pt idx="9559">
                  <c:v>13.2759888</c:v>
                </c:pt>
                <c:pt idx="9560">
                  <c:v>13.277383200000001</c:v>
                </c:pt>
                <c:pt idx="9561">
                  <c:v>13.27877208</c:v>
                </c:pt>
                <c:pt idx="9562">
                  <c:v>13.280161199999998</c:v>
                </c:pt>
                <c:pt idx="9563">
                  <c:v>13.281550080000001</c:v>
                </c:pt>
                <c:pt idx="9564">
                  <c:v>13.282938960000001</c:v>
                </c:pt>
                <c:pt idx="9565">
                  <c:v>13.284324959999999</c:v>
                </c:pt>
                <c:pt idx="9566">
                  <c:v>13.28571672</c:v>
                </c:pt>
                <c:pt idx="9567">
                  <c:v>13.2871056</c:v>
                </c:pt>
                <c:pt idx="9568">
                  <c:v>13.288494480000001</c:v>
                </c:pt>
                <c:pt idx="9569">
                  <c:v>13.289883360000001</c:v>
                </c:pt>
                <c:pt idx="9570">
                  <c:v>13.29127224</c:v>
                </c:pt>
                <c:pt idx="9571">
                  <c:v>13.29266112</c:v>
                </c:pt>
                <c:pt idx="9572">
                  <c:v>13.29405</c:v>
                </c:pt>
                <c:pt idx="9573">
                  <c:v>13.295441520000002</c:v>
                </c:pt>
                <c:pt idx="9574">
                  <c:v>13.29683328</c:v>
                </c:pt>
                <c:pt idx="9575">
                  <c:v>13.298222159999995</c:v>
                </c:pt>
                <c:pt idx="9576">
                  <c:v>13.29961104</c:v>
                </c:pt>
                <c:pt idx="9577">
                  <c:v>13.300999920000002</c:v>
                </c:pt>
                <c:pt idx="9578">
                  <c:v>13.302380640000004</c:v>
                </c:pt>
                <c:pt idx="9579">
                  <c:v>13.30377768</c:v>
                </c:pt>
                <c:pt idx="9580">
                  <c:v>13.305166560000016</c:v>
                </c:pt>
                <c:pt idx="9581">
                  <c:v>13.30655544</c:v>
                </c:pt>
                <c:pt idx="9582">
                  <c:v>13.30793328</c:v>
                </c:pt>
                <c:pt idx="9583">
                  <c:v>13.309322160000001</c:v>
                </c:pt>
                <c:pt idx="9584">
                  <c:v>13.310711040000001</c:v>
                </c:pt>
                <c:pt idx="9585">
                  <c:v>13.312099920000014</c:v>
                </c:pt>
                <c:pt idx="9586">
                  <c:v>13.313488800000016</c:v>
                </c:pt>
                <c:pt idx="9587">
                  <c:v>13.314880560000002</c:v>
                </c:pt>
                <c:pt idx="9588">
                  <c:v>13.316269440000001</c:v>
                </c:pt>
                <c:pt idx="9589">
                  <c:v>13.31765832</c:v>
                </c:pt>
                <c:pt idx="9590">
                  <c:v>13.319047200000016</c:v>
                </c:pt>
                <c:pt idx="9591">
                  <c:v>13.320436080000018</c:v>
                </c:pt>
                <c:pt idx="9592">
                  <c:v>13.321824960000001</c:v>
                </c:pt>
                <c:pt idx="9593">
                  <c:v>13.32321672</c:v>
                </c:pt>
                <c:pt idx="9594">
                  <c:v>13.32460824</c:v>
                </c:pt>
                <c:pt idx="9595">
                  <c:v>13.32599712</c:v>
                </c:pt>
                <c:pt idx="9596">
                  <c:v>13.327386000000002</c:v>
                </c:pt>
                <c:pt idx="9597">
                  <c:v>13.328774880000001</c:v>
                </c:pt>
                <c:pt idx="9598">
                  <c:v>13.33016664</c:v>
                </c:pt>
                <c:pt idx="9599">
                  <c:v>13.33155552</c:v>
                </c:pt>
                <c:pt idx="9600">
                  <c:v>13.332944400000002</c:v>
                </c:pt>
                <c:pt idx="9601">
                  <c:v>13.33432488</c:v>
                </c:pt>
                <c:pt idx="9602">
                  <c:v>13.335713760000001</c:v>
                </c:pt>
                <c:pt idx="9603">
                  <c:v>13.337102640000001</c:v>
                </c:pt>
                <c:pt idx="9604">
                  <c:v>13.33849152</c:v>
                </c:pt>
                <c:pt idx="9605">
                  <c:v>13.339880640000002</c:v>
                </c:pt>
                <c:pt idx="9606">
                  <c:v>13.341269520000001</c:v>
                </c:pt>
                <c:pt idx="9607">
                  <c:v>13.342658400000001</c:v>
                </c:pt>
                <c:pt idx="9608">
                  <c:v>13.34404728</c:v>
                </c:pt>
                <c:pt idx="9609">
                  <c:v>13.345436160000016</c:v>
                </c:pt>
                <c:pt idx="9610">
                  <c:v>13.346825040000001</c:v>
                </c:pt>
                <c:pt idx="9611">
                  <c:v>13.348216560000001</c:v>
                </c:pt>
                <c:pt idx="9612">
                  <c:v>13.349605440000001</c:v>
                </c:pt>
                <c:pt idx="9613">
                  <c:v>13.350994320000016</c:v>
                </c:pt>
                <c:pt idx="9614">
                  <c:v>13.352383200000016</c:v>
                </c:pt>
                <c:pt idx="9615">
                  <c:v>13.353772080000002</c:v>
                </c:pt>
                <c:pt idx="9616">
                  <c:v>13.355163840000015</c:v>
                </c:pt>
                <c:pt idx="9617">
                  <c:v>13.356552720000014</c:v>
                </c:pt>
                <c:pt idx="9618">
                  <c:v>13.3579416</c:v>
                </c:pt>
                <c:pt idx="9619">
                  <c:v>13.359333360000004</c:v>
                </c:pt>
                <c:pt idx="9620">
                  <c:v>13.360722240000015</c:v>
                </c:pt>
                <c:pt idx="9621">
                  <c:v>13.36211112</c:v>
                </c:pt>
                <c:pt idx="9622">
                  <c:v>13.363500000000016</c:v>
                </c:pt>
                <c:pt idx="9623">
                  <c:v>13.364888880000002</c:v>
                </c:pt>
                <c:pt idx="9624">
                  <c:v>13.366277760000001</c:v>
                </c:pt>
                <c:pt idx="9625">
                  <c:v>13.367666640000015</c:v>
                </c:pt>
                <c:pt idx="9626">
                  <c:v>13.369044480000015</c:v>
                </c:pt>
                <c:pt idx="9627">
                  <c:v>13.370433360000014</c:v>
                </c:pt>
                <c:pt idx="9628">
                  <c:v>13.37182224</c:v>
                </c:pt>
                <c:pt idx="9629">
                  <c:v>13.373211120000001</c:v>
                </c:pt>
                <c:pt idx="9630">
                  <c:v>13.374600000000004</c:v>
                </c:pt>
                <c:pt idx="9631">
                  <c:v>13.375991520000015</c:v>
                </c:pt>
                <c:pt idx="9632">
                  <c:v>13.37738064</c:v>
                </c:pt>
                <c:pt idx="9633">
                  <c:v>13.378769520000002</c:v>
                </c:pt>
                <c:pt idx="9634">
                  <c:v>13.380161040000001</c:v>
                </c:pt>
                <c:pt idx="9635">
                  <c:v>13.381549920000015</c:v>
                </c:pt>
                <c:pt idx="9636">
                  <c:v>13.382936160000016</c:v>
                </c:pt>
                <c:pt idx="9637">
                  <c:v>13.38432768</c:v>
                </c:pt>
                <c:pt idx="9638">
                  <c:v>13.385719440000004</c:v>
                </c:pt>
                <c:pt idx="9639">
                  <c:v>13.387108320000001</c:v>
                </c:pt>
                <c:pt idx="9640">
                  <c:v>13.388497200000014</c:v>
                </c:pt>
                <c:pt idx="9641">
                  <c:v>13.389883200000016</c:v>
                </c:pt>
                <c:pt idx="9642">
                  <c:v>13.391274960000001</c:v>
                </c:pt>
                <c:pt idx="9643">
                  <c:v>13.392663840000004</c:v>
                </c:pt>
                <c:pt idx="9644">
                  <c:v>13.394041680000001</c:v>
                </c:pt>
                <c:pt idx="9645">
                  <c:v>13.395433200000024</c:v>
                </c:pt>
                <c:pt idx="9646">
                  <c:v>13.39682208</c:v>
                </c:pt>
                <c:pt idx="9647">
                  <c:v>13.39821384</c:v>
                </c:pt>
                <c:pt idx="9648">
                  <c:v>13.399602720000004</c:v>
                </c:pt>
                <c:pt idx="9649">
                  <c:v>13.400991600000001</c:v>
                </c:pt>
                <c:pt idx="9650">
                  <c:v>13.40238048</c:v>
                </c:pt>
                <c:pt idx="9651">
                  <c:v>13.40376936</c:v>
                </c:pt>
                <c:pt idx="9652">
                  <c:v>13.40515824</c:v>
                </c:pt>
                <c:pt idx="9653">
                  <c:v>13.406550000000006</c:v>
                </c:pt>
                <c:pt idx="9654">
                  <c:v>13.40793888</c:v>
                </c:pt>
                <c:pt idx="9655">
                  <c:v>13.40932776</c:v>
                </c:pt>
                <c:pt idx="9656">
                  <c:v>13.41071664</c:v>
                </c:pt>
                <c:pt idx="9657">
                  <c:v>13.412105520000004</c:v>
                </c:pt>
                <c:pt idx="9658">
                  <c:v>13.413497280000014</c:v>
                </c:pt>
                <c:pt idx="9659">
                  <c:v>13.4148888</c:v>
                </c:pt>
                <c:pt idx="9660">
                  <c:v>13.41626664</c:v>
                </c:pt>
                <c:pt idx="9661">
                  <c:v>13.41765552</c:v>
                </c:pt>
                <c:pt idx="9662">
                  <c:v>13.419044400000002</c:v>
                </c:pt>
                <c:pt idx="9663">
                  <c:v>13.420436160000014</c:v>
                </c:pt>
                <c:pt idx="9664">
                  <c:v>13.42182504</c:v>
                </c:pt>
                <c:pt idx="9665">
                  <c:v>13.42321392</c:v>
                </c:pt>
                <c:pt idx="9666">
                  <c:v>13.424602800000002</c:v>
                </c:pt>
                <c:pt idx="9667">
                  <c:v>13.425991680000001</c:v>
                </c:pt>
                <c:pt idx="9668">
                  <c:v>13.42738056</c:v>
                </c:pt>
                <c:pt idx="9669">
                  <c:v>13.42876944</c:v>
                </c:pt>
                <c:pt idx="9670">
                  <c:v>13.430161200000001</c:v>
                </c:pt>
                <c:pt idx="9671">
                  <c:v>13.431550080000001</c:v>
                </c:pt>
                <c:pt idx="9672">
                  <c:v>13.43293896</c:v>
                </c:pt>
                <c:pt idx="9673">
                  <c:v>13.43432784</c:v>
                </c:pt>
                <c:pt idx="9674">
                  <c:v>13.43571672</c:v>
                </c:pt>
                <c:pt idx="9675">
                  <c:v>13.437105600000001</c:v>
                </c:pt>
                <c:pt idx="9676">
                  <c:v>13.438494480000001</c:v>
                </c:pt>
                <c:pt idx="9677">
                  <c:v>13.43988336</c:v>
                </c:pt>
                <c:pt idx="9678">
                  <c:v>13.44127488</c:v>
                </c:pt>
                <c:pt idx="9679">
                  <c:v>13.44266376</c:v>
                </c:pt>
                <c:pt idx="9680">
                  <c:v>13.444052640000001</c:v>
                </c:pt>
                <c:pt idx="9681">
                  <c:v>13.445441520000006</c:v>
                </c:pt>
                <c:pt idx="9682">
                  <c:v>13.44683064</c:v>
                </c:pt>
                <c:pt idx="9683">
                  <c:v>13.44821952</c:v>
                </c:pt>
                <c:pt idx="9684">
                  <c:v>13.449608400000001</c:v>
                </c:pt>
                <c:pt idx="9685">
                  <c:v>13.450999920000006</c:v>
                </c:pt>
                <c:pt idx="9686">
                  <c:v>13.452380640000015</c:v>
                </c:pt>
                <c:pt idx="9687">
                  <c:v>13.45377216</c:v>
                </c:pt>
                <c:pt idx="9688">
                  <c:v>13.45516104</c:v>
                </c:pt>
                <c:pt idx="9689">
                  <c:v>13.456549920000022</c:v>
                </c:pt>
                <c:pt idx="9690">
                  <c:v>13.457938800000004</c:v>
                </c:pt>
                <c:pt idx="9691">
                  <c:v>13.45932504</c:v>
                </c:pt>
                <c:pt idx="9692">
                  <c:v>13.460716560000014</c:v>
                </c:pt>
                <c:pt idx="9693">
                  <c:v>13.462102800000016</c:v>
                </c:pt>
                <c:pt idx="9694">
                  <c:v>13.463491680000002</c:v>
                </c:pt>
                <c:pt idx="9695">
                  <c:v>13.464880560000006</c:v>
                </c:pt>
                <c:pt idx="9696">
                  <c:v>13.46626944</c:v>
                </c:pt>
                <c:pt idx="9697">
                  <c:v>13.46765832</c:v>
                </c:pt>
                <c:pt idx="9698">
                  <c:v>13.469052720000002</c:v>
                </c:pt>
                <c:pt idx="9699">
                  <c:v>13.470441600000004</c:v>
                </c:pt>
                <c:pt idx="9700">
                  <c:v>13.471830480000001</c:v>
                </c:pt>
                <c:pt idx="9701">
                  <c:v>13.47322224</c:v>
                </c:pt>
                <c:pt idx="9702">
                  <c:v>13.47460008</c:v>
                </c:pt>
                <c:pt idx="9703">
                  <c:v>13.47598896</c:v>
                </c:pt>
                <c:pt idx="9704">
                  <c:v>13.477377840000001</c:v>
                </c:pt>
                <c:pt idx="9705">
                  <c:v>13.478766720000001</c:v>
                </c:pt>
                <c:pt idx="9706">
                  <c:v>13.480144320000004</c:v>
                </c:pt>
                <c:pt idx="9707">
                  <c:v>13.481555520000002</c:v>
                </c:pt>
                <c:pt idx="9708">
                  <c:v>13.482944400000004</c:v>
                </c:pt>
                <c:pt idx="9709">
                  <c:v>13.48433328</c:v>
                </c:pt>
                <c:pt idx="9710">
                  <c:v>13.48572216</c:v>
                </c:pt>
                <c:pt idx="9711">
                  <c:v>13.4871</c:v>
                </c:pt>
                <c:pt idx="9712">
                  <c:v>13.48848888</c:v>
                </c:pt>
                <c:pt idx="9713">
                  <c:v>13.489880640000004</c:v>
                </c:pt>
                <c:pt idx="9714">
                  <c:v>13.491272159999999</c:v>
                </c:pt>
                <c:pt idx="9715">
                  <c:v>13.49266392</c:v>
                </c:pt>
                <c:pt idx="9716">
                  <c:v>13.4940528</c:v>
                </c:pt>
                <c:pt idx="9717">
                  <c:v>13.495441680000004</c:v>
                </c:pt>
                <c:pt idx="9718">
                  <c:v>13.496830560000006</c:v>
                </c:pt>
                <c:pt idx="9719">
                  <c:v>13.49821944</c:v>
                </c:pt>
                <c:pt idx="9720">
                  <c:v>13.4996112</c:v>
                </c:pt>
                <c:pt idx="9721">
                  <c:v>13.501000080000001</c:v>
                </c:pt>
                <c:pt idx="9722">
                  <c:v>13.502388960000001</c:v>
                </c:pt>
                <c:pt idx="9723">
                  <c:v>13.50377784</c:v>
                </c:pt>
                <c:pt idx="9724">
                  <c:v>13.50516672</c:v>
                </c:pt>
                <c:pt idx="9725">
                  <c:v>13.5065556</c:v>
                </c:pt>
                <c:pt idx="9726">
                  <c:v>13.507944480000001</c:v>
                </c:pt>
                <c:pt idx="9727">
                  <c:v>13.50932208</c:v>
                </c:pt>
                <c:pt idx="9728">
                  <c:v>13.510713840000001</c:v>
                </c:pt>
                <c:pt idx="9729">
                  <c:v>13.51210272</c:v>
                </c:pt>
                <c:pt idx="9730">
                  <c:v>13.5134916</c:v>
                </c:pt>
                <c:pt idx="9731">
                  <c:v>13.51488048</c:v>
                </c:pt>
                <c:pt idx="9732">
                  <c:v>13.516269360000001</c:v>
                </c:pt>
                <c:pt idx="9733">
                  <c:v>13.517658240000001</c:v>
                </c:pt>
                <c:pt idx="9734">
                  <c:v>13.51904712</c:v>
                </c:pt>
                <c:pt idx="9735">
                  <c:v>13.520436000000016</c:v>
                </c:pt>
                <c:pt idx="9736">
                  <c:v>13.521827759999999</c:v>
                </c:pt>
                <c:pt idx="9737">
                  <c:v>13.523216640000001</c:v>
                </c:pt>
                <c:pt idx="9738">
                  <c:v>13.5246084</c:v>
                </c:pt>
                <c:pt idx="9739">
                  <c:v>13.52599728</c:v>
                </c:pt>
                <c:pt idx="9740">
                  <c:v>13.527377759999997</c:v>
                </c:pt>
                <c:pt idx="9741">
                  <c:v>13.528777679999999</c:v>
                </c:pt>
                <c:pt idx="9742">
                  <c:v>13.530155520000001</c:v>
                </c:pt>
                <c:pt idx="9743">
                  <c:v>13.5315444</c:v>
                </c:pt>
                <c:pt idx="9744">
                  <c:v>13.53293328</c:v>
                </c:pt>
                <c:pt idx="9745">
                  <c:v>13.534322159999997</c:v>
                </c:pt>
                <c:pt idx="9746">
                  <c:v>13.535722080000001</c:v>
                </c:pt>
                <c:pt idx="9747">
                  <c:v>13.537099920000001</c:v>
                </c:pt>
                <c:pt idx="9748">
                  <c:v>13.5384888</c:v>
                </c:pt>
                <c:pt idx="9749">
                  <c:v>13.53987768</c:v>
                </c:pt>
                <c:pt idx="9750">
                  <c:v>13.54126656</c:v>
                </c:pt>
                <c:pt idx="9751">
                  <c:v>13.542655440000001</c:v>
                </c:pt>
                <c:pt idx="9752">
                  <c:v>13.5440472</c:v>
                </c:pt>
                <c:pt idx="9753">
                  <c:v>13.545436080000016</c:v>
                </c:pt>
                <c:pt idx="9754">
                  <c:v>13.54682496</c:v>
                </c:pt>
                <c:pt idx="9755">
                  <c:v>13.548213839999999</c:v>
                </c:pt>
                <c:pt idx="9756">
                  <c:v>13.549602720000001</c:v>
                </c:pt>
                <c:pt idx="9757">
                  <c:v>13.55099448</c:v>
                </c:pt>
                <c:pt idx="9758">
                  <c:v>13.552386000000016</c:v>
                </c:pt>
                <c:pt idx="9759">
                  <c:v>13.553774880000002</c:v>
                </c:pt>
                <c:pt idx="9760">
                  <c:v>13.555163760000001</c:v>
                </c:pt>
                <c:pt idx="9761">
                  <c:v>13.556552640000014</c:v>
                </c:pt>
                <c:pt idx="9762">
                  <c:v>13.55794152</c:v>
                </c:pt>
                <c:pt idx="9763">
                  <c:v>13.559330640000002</c:v>
                </c:pt>
                <c:pt idx="9764">
                  <c:v>13.560719520000006</c:v>
                </c:pt>
                <c:pt idx="9765">
                  <c:v>13.5621084</c:v>
                </c:pt>
                <c:pt idx="9766">
                  <c:v>13.563497280000016</c:v>
                </c:pt>
                <c:pt idx="9767">
                  <c:v>13.56488616</c:v>
                </c:pt>
                <c:pt idx="9768">
                  <c:v>13.566275040000001</c:v>
                </c:pt>
                <c:pt idx="9769">
                  <c:v>13.567663920000001</c:v>
                </c:pt>
                <c:pt idx="9770">
                  <c:v>13.56905544</c:v>
                </c:pt>
                <c:pt idx="9771">
                  <c:v>13.570430640000014</c:v>
                </c:pt>
                <c:pt idx="9772">
                  <c:v>13.57182768</c:v>
                </c:pt>
                <c:pt idx="9773">
                  <c:v>13.573219440000001</c:v>
                </c:pt>
                <c:pt idx="9774">
                  <c:v>13.574608320000001</c:v>
                </c:pt>
                <c:pt idx="9775">
                  <c:v>13.575997200000014</c:v>
                </c:pt>
                <c:pt idx="9776">
                  <c:v>13.57738608</c:v>
                </c:pt>
                <c:pt idx="9777">
                  <c:v>13.578777840000001</c:v>
                </c:pt>
                <c:pt idx="9778">
                  <c:v>13.580166720000001</c:v>
                </c:pt>
                <c:pt idx="9779">
                  <c:v>13.5815556</c:v>
                </c:pt>
                <c:pt idx="9780">
                  <c:v>13.582933200000006</c:v>
                </c:pt>
                <c:pt idx="9781">
                  <c:v>13.58432208</c:v>
                </c:pt>
                <c:pt idx="9782">
                  <c:v>13.5857112</c:v>
                </c:pt>
                <c:pt idx="9783">
                  <c:v>13.587100080000001</c:v>
                </c:pt>
                <c:pt idx="9784">
                  <c:v>13.588488960000001</c:v>
                </c:pt>
                <c:pt idx="9785">
                  <c:v>13.58987784</c:v>
                </c:pt>
                <c:pt idx="9786">
                  <c:v>13.59126672</c:v>
                </c:pt>
                <c:pt idx="9787">
                  <c:v>13.592655600000002</c:v>
                </c:pt>
                <c:pt idx="9788">
                  <c:v>13.594044480000001</c:v>
                </c:pt>
                <c:pt idx="9789">
                  <c:v>13.595433360000015</c:v>
                </c:pt>
                <c:pt idx="9790">
                  <c:v>13.59682224</c:v>
                </c:pt>
                <c:pt idx="9791">
                  <c:v>13.598211119999997</c:v>
                </c:pt>
                <c:pt idx="9792">
                  <c:v>13.599605520000004</c:v>
                </c:pt>
                <c:pt idx="9793">
                  <c:v>13.60099728</c:v>
                </c:pt>
                <c:pt idx="9794">
                  <c:v>13.60238328</c:v>
                </c:pt>
                <c:pt idx="9795">
                  <c:v>13.60377216</c:v>
                </c:pt>
                <c:pt idx="9796">
                  <c:v>13.60516104</c:v>
                </c:pt>
                <c:pt idx="9797">
                  <c:v>13.606549920000004</c:v>
                </c:pt>
                <c:pt idx="9798">
                  <c:v>13.60794432</c:v>
                </c:pt>
                <c:pt idx="9799">
                  <c:v>13.60933056</c:v>
                </c:pt>
                <c:pt idx="9800">
                  <c:v>13.61071944</c:v>
                </c:pt>
                <c:pt idx="9801">
                  <c:v>13.612108320000001</c:v>
                </c:pt>
                <c:pt idx="9802">
                  <c:v>13.613497200000015</c:v>
                </c:pt>
                <c:pt idx="9803">
                  <c:v>13.61488608</c:v>
                </c:pt>
                <c:pt idx="9804">
                  <c:v>13.61627496</c:v>
                </c:pt>
                <c:pt idx="9805">
                  <c:v>13.617666720000001</c:v>
                </c:pt>
                <c:pt idx="9806">
                  <c:v>13.619055600000001</c:v>
                </c:pt>
                <c:pt idx="9807">
                  <c:v>13.62044448</c:v>
                </c:pt>
                <c:pt idx="9808">
                  <c:v>13.62183336</c:v>
                </c:pt>
                <c:pt idx="9809">
                  <c:v>13.62322224</c:v>
                </c:pt>
                <c:pt idx="9810">
                  <c:v>13.624611119999999</c:v>
                </c:pt>
                <c:pt idx="9811">
                  <c:v>13.625988960000001</c:v>
                </c:pt>
                <c:pt idx="9812">
                  <c:v>13.627380479999999</c:v>
                </c:pt>
                <c:pt idx="9813">
                  <c:v>13.62877224</c:v>
                </c:pt>
                <c:pt idx="9814">
                  <c:v>13.630161119999997</c:v>
                </c:pt>
                <c:pt idx="9815">
                  <c:v>13.631550000000001</c:v>
                </c:pt>
                <c:pt idx="9816">
                  <c:v>13.632938880000001</c:v>
                </c:pt>
                <c:pt idx="9817">
                  <c:v>13.634327759999993</c:v>
                </c:pt>
                <c:pt idx="9818">
                  <c:v>13.63571664</c:v>
                </c:pt>
                <c:pt idx="9819">
                  <c:v>13.637108399999999</c:v>
                </c:pt>
                <c:pt idx="9820">
                  <c:v>13.638497280000001</c:v>
                </c:pt>
                <c:pt idx="9821">
                  <c:v>13.63988616</c:v>
                </c:pt>
                <c:pt idx="9822">
                  <c:v>13.641275039999995</c:v>
                </c:pt>
                <c:pt idx="9823">
                  <c:v>13.64266392</c:v>
                </c:pt>
                <c:pt idx="9824">
                  <c:v>13.644052800000001</c:v>
                </c:pt>
                <c:pt idx="9825">
                  <c:v>13.645441680000001</c:v>
                </c:pt>
                <c:pt idx="9826">
                  <c:v>13.64683056</c:v>
                </c:pt>
                <c:pt idx="9827">
                  <c:v>13.648222079999995</c:v>
                </c:pt>
                <c:pt idx="9828">
                  <c:v>13.649611200000001</c:v>
                </c:pt>
                <c:pt idx="9829">
                  <c:v>13.651000080000001</c:v>
                </c:pt>
                <c:pt idx="9830">
                  <c:v>13.65238896</c:v>
                </c:pt>
                <c:pt idx="9831">
                  <c:v>13.65377784</c:v>
                </c:pt>
                <c:pt idx="9832">
                  <c:v>13.65516672</c:v>
                </c:pt>
                <c:pt idx="9833">
                  <c:v>13.656555600000004</c:v>
                </c:pt>
                <c:pt idx="9834">
                  <c:v>13.657944480000001</c:v>
                </c:pt>
                <c:pt idx="9835">
                  <c:v>13.65933336</c:v>
                </c:pt>
                <c:pt idx="9836">
                  <c:v>13.6607112</c:v>
                </c:pt>
                <c:pt idx="9837">
                  <c:v>13.66210008</c:v>
                </c:pt>
                <c:pt idx="9838">
                  <c:v>13.663497120000002</c:v>
                </c:pt>
                <c:pt idx="9839">
                  <c:v>13.664888880000001</c:v>
                </c:pt>
                <c:pt idx="9840">
                  <c:v>13.66627776</c:v>
                </c:pt>
                <c:pt idx="9841">
                  <c:v>13.66766664</c:v>
                </c:pt>
                <c:pt idx="9842">
                  <c:v>13.669055520000002</c:v>
                </c:pt>
                <c:pt idx="9843">
                  <c:v>13.670444400000004</c:v>
                </c:pt>
                <c:pt idx="9844">
                  <c:v>13.67183328</c:v>
                </c:pt>
                <c:pt idx="9845">
                  <c:v>13.67322216</c:v>
                </c:pt>
                <c:pt idx="9846">
                  <c:v>13.67461104</c:v>
                </c:pt>
                <c:pt idx="9847">
                  <c:v>13.675999920000002</c:v>
                </c:pt>
                <c:pt idx="9848">
                  <c:v>13.677388799999999</c:v>
                </c:pt>
                <c:pt idx="9849">
                  <c:v>13.67877768</c:v>
                </c:pt>
                <c:pt idx="9850">
                  <c:v>13.68016656</c:v>
                </c:pt>
                <c:pt idx="9851">
                  <c:v>13.68155544</c:v>
                </c:pt>
                <c:pt idx="9852">
                  <c:v>13.68293064</c:v>
                </c:pt>
                <c:pt idx="9853">
                  <c:v>13.684322159999999</c:v>
                </c:pt>
                <c:pt idx="9854">
                  <c:v>13.685711040000001</c:v>
                </c:pt>
                <c:pt idx="9855">
                  <c:v>13.68709992</c:v>
                </c:pt>
                <c:pt idx="9856">
                  <c:v>13.6884888</c:v>
                </c:pt>
                <c:pt idx="9857">
                  <c:v>13.68987768</c:v>
                </c:pt>
                <c:pt idx="9858">
                  <c:v>13.691266560000001</c:v>
                </c:pt>
                <c:pt idx="9859">
                  <c:v>13.69265832</c:v>
                </c:pt>
                <c:pt idx="9860">
                  <c:v>13.6940472</c:v>
                </c:pt>
                <c:pt idx="9861">
                  <c:v>13.695436080000018</c:v>
                </c:pt>
                <c:pt idx="9862">
                  <c:v>13.696824960000001</c:v>
                </c:pt>
                <c:pt idx="9863">
                  <c:v>13.698213839999999</c:v>
                </c:pt>
                <c:pt idx="9864">
                  <c:v>13.69960272</c:v>
                </c:pt>
                <c:pt idx="9865">
                  <c:v>13.70099448</c:v>
                </c:pt>
                <c:pt idx="9866">
                  <c:v>13.702383360000001</c:v>
                </c:pt>
                <c:pt idx="9867">
                  <c:v>13.703772240000001</c:v>
                </c:pt>
                <c:pt idx="9868">
                  <c:v>13.70516112</c:v>
                </c:pt>
                <c:pt idx="9869">
                  <c:v>13.70655</c:v>
                </c:pt>
                <c:pt idx="9870">
                  <c:v>13.70793888</c:v>
                </c:pt>
                <c:pt idx="9871">
                  <c:v>13.709330640000001</c:v>
                </c:pt>
                <c:pt idx="9872">
                  <c:v>13.71071952</c:v>
                </c:pt>
                <c:pt idx="9873">
                  <c:v>13.7121084</c:v>
                </c:pt>
                <c:pt idx="9874">
                  <c:v>13.71349728</c:v>
                </c:pt>
                <c:pt idx="9875">
                  <c:v>13.714886160000001</c:v>
                </c:pt>
                <c:pt idx="9876">
                  <c:v>13.716275039999999</c:v>
                </c:pt>
                <c:pt idx="9877">
                  <c:v>13.71766392</c:v>
                </c:pt>
                <c:pt idx="9878">
                  <c:v>13.7190528</c:v>
                </c:pt>
                <c:pt idx="9879">
                  <c:v>13.72044168</c:v>
                </c:pt>
                <c:pt idx="9880">
                  <c:v>13.721830560000001</c:v>
                </c:pt>
                <c:pt idx="9881">
                  <c:v>13.723222079999999</c:v>
                </c:pt>
                <c:pt idx="9882">
                  <c:v>13.72460832</c:v>
                </c:pt>
                <c:pt idx="9883">
                  <c:v>13.72600008</c:v>
                </c:pt>
                <c:pt idx="9884">
                  <c:v>13.727388959999999</c:v>
                </c:pt>
                <c:pt idx="9885">
                  <c:v>13.728777839999999</c:v>
                </c:pt>
                <c:pt idx="9886">
                  <c:v>13.73016672</c:v>
                </c:pt>
                <c:pt idx="9887">
                  <c:v>13.7315556</c:v>
                </c:pt>
                <c:pt idx="9888">
                  <c:v>13.73294448</c:v>
                </c:pt>
                <c:pt idx="9889">
                  <c:v>13.734322079999997</c:v>
                </c:pt>
                <c:pt idx="9890">
                  <c:v>13.735711200000001</c:v>
                </c:pt>
                <c:pt idx="9891">
                  <c:v>13.737100079999999</c:v>
                </c:pt>
                <c:pt idx="9892">
                  <c:v>13.73848896</c:v>
                </c:pt>
                <c:pt idx="9893">
                  <c:v>13.73987784</c:v>
                </c:pt>
                <c:pt idx="9894">
                  <c:v>13.741266719999997</c:v>
                </c:pt>
                <c:pt idx="9895">
                  <c:v>13.742655600000001</c:v>
                </c:pt>
                <c:pt idx="9896">
                  <c:v>13.744047119999999</c:v>
                </c:pt>
                <c:pt idx="9897">
                  <c:v>13.745436000000014</c:v>
                </c:pt>
                <c:pt idx="9898">
                  <c:v>13.74682488</c:v>
                </c:pt>
                <c:pt idx="9899">
                  <c:v>13.748213759999983</c:v>
                </c:pt>
                <c:pt idx="9900">
                  <c:v>13.749602640000001</c:v>
                </c:pt>
                <c:pt idx="9901">
                  <c:v>13.750991520000001</c:v>
                </c:pt>
                <c:pt idx="9902">
                  <c:v>13.75238064</c:v>
                </c:pt>
                <c:pt idx="9903">
                  <c:v>13.753769520000002</c:v>
                </c:pt>
                <c:pt idx="9904">
                  <c:v>13.755158400000001</c:v>
                </c:pt>
                <c:pt idx="9905">
                  <c:v>13.756547280000015</c:v>
                </c:pt>
                <c:pt idx="9906">
                  <c:v>13.75793616</c:v>
                </c:pt>
                <c:pt idx="9907">
                  <c:v>13.75932504</c:v>
                </c:pt>
                <c:pt idx="9908">
                  <c:v>13.760713920000001</c:v>
                </c:pt>
                <c:pt idx="9909">
                  <c:v>13.762102800000006</c:v>
                </c:pt>
                <c:pt idx="9910">
                  <c:v>13.76349168</c:v>
                </c:pt>
                <c:pt idx="9911">
                  <c:v>13.76488056</c:v>
                </c:pt>
                <c:pt idx="9912">
                  <c:v>13.76627208</c:v>
                </c:pt>
                <c:pt idx="9913">
                  <c:v>13.767661200000001</c:v>
                </c:pt>
                <c:pt idx="9914">
                  <c:v>13.76905008</c:v>
                </c:pt>
                <c:pt idx="9915">
                  <c:v>13.77043896</c:v>
                </c:pt>
                <c:pt idx="9916">
                  <c:v>13.77182208</c:v>
                </c:pt>
                <c:pt idx="9917">
                  <c:v>13.773211199999999</c:v>
                </c:pt>
                <c:pt idx="9918">
                  <c:v>13.774600080000001</c:v>
                </c:pt>
                <c:pt idx="9919">
                  <c:v>13.775988960000001</c:v>
                </c:pt>
                <c:pt idx="9920">
                  <c:v>13.77737784</c:v>
                </c:pt>
                <c:pt idx="9921">
                  <c:v>13.77876672</c:v>
                </c:pt>
                <c:pt idx="9922">
                  <c:v>13.780155600000001</c:v>
                </c:pt>
                <c:pt idx="9923">
                  <c:v>13.781544480000001</c:v>
                </c:pt>
                <c:pt idx="9924">
                  <c:v>13.782933360000001</c:v>
                </c:pt>
                <c:pt idx="9925">
                  <c:v>13.78432224</c:v>
                </c:pt>
                <c:pt idx="9926">
                  <c:v>13.78571112</c:v>
                </c:pt>
                <c:pt idx="9927">
                  <c:v>13.787100000000001</c:v>
                </c:pt>
                <c:pt idx="9928">
                  <c:v>13.788488880000001</c:v>
                </c:pt>
                <c:pt idx="9929">
                  <c:v>13.78988064</c:v>
                </c:pt>
                <c:pt idx="9930">
                  <c:v>13.79126952</c:v>
                </c:pt>
                <c:pt idx="9931">
                  <c:v>13.792658400000001</c:v>
                </c:pt>
                <c:pt idx="9932">
                  <c:v>13.794049920000001</c:v>
                </c:pt>
                <c:pt idx="9933">
                  <c:v>13.795438800000014</c:v>
                </c:pt>
                <c:pt idx="9934">
                  <c:v>13.79682768</c:v>
                </c:pt>
                <c:pt idx="9935">
                  <c:v>13.79821656</c:v>
                </c:pt>
                <c:pt idx="9936">
                  <c:v>13.799605440000001</c:v>
                </c:pt>
                <c:pt idx="9937">
                  <c:v>13.800997200000015</c:v>
                </c:pt>
                <c:pt idx="9938">
                  <c:v>13.802386080000014</c:v>
                </c:pt>
                <c:pt idx="9939">
                  <c:v>13.80377496</c:v>
                </c:pt>
                <c:pt idx="9940">
                  <c:v>13.805166720000004</c:v>
                </c:pt>
                <c:pt idx="9941">
                  <c:v>13.806555600000006</c:v>
                </c:pt>
                <c:pt idx="9942">
                  <c:v>13.80794448</c:v>
                </c:pt>
                <c:pt idx="9943">
                  <c:v>13.809322080000001</c:v>
                </c:pt>
                <c:pt idx="9944">
                  <c:v>13.81071384</c:v>
                </c:pt>
                <c:pt idx="9945">
                  <c:v>13.812108240000002</c:v>
                </c:pt>
                <c:pt idx="9946">
                  <c:v>13.813497120000006</c:v>
                </c:pt>
                <c:pt idx="9947">
                  <c:v>13.814886000000014</c:v>
                </c:pt>
                <c:pt idx="9948">
                  <c:v>13.81627488</c:v>
                </c:pt>
                <c:pt idx="9949">
                  <c:v>13.81765272</c:v>
                </c:pt>
                <c:pt idx="9950">
                  <c:v>13.819055520000004</c:v>
                </c:pt>
                <c:pt idx="9951">
                  <c:v>13.820433360000004</c:v>
                </c:pt>
                <c:pt idx="9952">
                  <c:v>13.821822240000001</c:v>
                </c:pt>
                <c:pt idx="9953">
                  <c:v>13.82321112</c:v>
                </c:pt>
                <c:pt idx="9954">
                  <c:v>13.82459712</c:v>
                </c:pt>
                <c:pt idx="9955">
                  <c:v>13.825986000000018</c:v>
                </c:pt>
                <c:pt idx="9956">
                  <c:v>13.827377759999999</c:v>
                </c:pt>
                <c:pt idx="9957">
                  <c:v>13.828763759999999</c:v>
                </c:pt>
                <c:pt idx="9958">
                  <c:v>13.83015264</c:v>
                </c:pt>
                <c:pt idx="9959">
                  <c:v>13.8315444</c:v>
                </c:pt>
                <c:pt idx="9960">
                  <c:v>13.832933280000002</c:v>
                </c:pt>
                <c:pt idx="9961">
                  <c:v>13.834322159999999</c:v>
                </c:pt>
                <c:pt idx="9962">
                  <c:v>13.83571104</c:v>
                </c:pt>
                <c:pt idx="9963">
                  <c:v>13.83709992</c:v>
                </c:pt>
                <c:pt idx="9964">
                  <c:v>13.8384888</c:v>
                </c:pt>
                <c:pt idx="9965">
                  <c:v>13.839877680000001</c:v>
                </c:pt>
                <c:pt idx="9966">
                  <c:v>13.841266560000001</c:v>
                </c:pt>
                <c:pt idx="9967">
                  <c:v>13.84265544</c:v>
                </c:pt>
                <c:pt idx="9968">
                  <c:v>13.84404432</c:v>
                </c:pt>
                <c:pt idx="9969">
                  <c:v>13.845433200000022</c:v>
                </c:pt>
                <c:pt idx="9970">
                  <c:v>13.846819440000001</c:v>
                </c:pt>
                <c:pt idx="9971">
                  <c:v>13.84822224</c:v>
                </c:pt>
                <c:pt idx="9972">
                  <c:v>13.849597200000014</c:v>
                </c:pt>
                <c:pt idx="9973">
                  <c:v>13.850986080000016</c:v>
                </c:pt>
                <c:pt idx="9974">
                  <c:v>13.852377840000004</c:v>
                </c:pt>
                <c:pt idx="9975">
                  <c:v>13.853769360000006</c:v>
                </c:pt>
                <c:pt idx="9976">
                  <c:v>13.855158240000014</c:v>
                </c:pt>
                <c:pt idx="9977">
                  <c:v>13.856550000000018</c:v>
                </c:pt>
                <c:pt idx="9978">
                  <c:v>13.857938880000004</c:v>
                </c:pt>
                <c:pt idx="9979">
                  <c:v>13.859327760000001</c:v>
                </c:pt>
                <c:pt idx="9980">
                  <c:v>13.860716640000014</c:v>
                </c:pt>
                <c:pt idx="9981">
                  <c:v>13.8621084</c:v>
                </c:pt>
                <c:pt idx="9982">
                  <c:v>13.863483360000016</c:v>
                </c:pt>
                <c:pt idx="9983">
                  <c:v>13.86487224</c:v>
                </c:pt>
                <c:pt idx="9984">
                  <c:v>13.86627504</c:v>
                </c:pt>
                <c:pt idx="9985">
                  <c:v>13.867652640000006</c:v>
                </c:pt>
                <c:pt idx="9986">
                  <c:v>13.869041520000014</c:v>
                </c:pt>
                <c:pt idx="9987">
                  <c:v>13.870430640000018</c:v>
                </c:pt>
                <c:pt idx="9988">
                  <c:v>13.871819520000004</c:v>
                </c:pt>
                <c:pt idx="9989">
                  <c:v>13.873208400000001</c:v>
                </c:pt>
                <c:pt idx="9990">
                  <c:v>13.874597280000014</c:v>
                </c:pt>
                <c:pt idx="9991">
                  <c:v>13.875988800000016</c:v>
                </c:pt>
                <c:pt idx="9992">
                  <c:v>13.87737768</c:v>
                </c:pt>
                <c:pt idx="9993">
                  <c:v>13.878772080000001</c:v>
                </c:pt>
                <c:pt idx="9994">
                  <c:v>13.8801612</c:v>
                </c:pt>
                <c:pt idx="9995">
                  <c:v>13.88155008</c:v>
                </c:pt>
                <c:pt idx="9996">
                  <c:v>13.882938960000002</c:v>
                </c:pt>
                <c:pt idx="9997">
                  <c:v>13.884327840000001</c:v>
                </c:pt>
                <c:pt idx="9998">
                  <c:v>13.885719360000014</c:v>
                </c:pt>
                <c:pt idx="9999">
                  <c:v>13.88710824</c:v>
                </c:pt>
                <c:pt idx="10000">
                  <c:v>13.88849712</c:v>
                </c:pt>
                <c:pt idx="10001">
                  <c:v>13.889886000000024</c:v>
                </c:pt>
                <c:pt idx="10002">
                  <c:v>13.891274880000001</c:v>
                </c:pt>
                <c:pt idx="10003">
                  <c:v>13.892652720000006</c:v>
                </c:pt>
                <c:pt idx="10004">
                  <c:v>13.89405552</c:v>
                </c:pt>
                <c:pt idx="10005">
                  <c:v>13.895430480000016</c:v>
                </c:pt>
                <c:pt idx="10006">
                  <c:v>13.89681936</c:v>
                </c:pt>
                <c:pt idx="10007">
                  <c:v>13.898208240000001</c:v>
                </c:pt>
                <c:pt idx="10008">
                  <c:v>13.899600000000014</c:v>
                </c:pt>
                <c:pt idx="10009">
                  <c:v>13.900986000000014</c:v>
                </c:pt>
                <c:pt idx="10010">
                  <c:v>13.90237488</c:v>
                </c:pt>
                <c:pt idx="10011">
                  <c:v>13.90376376</c:v>
                </c:pt>
                <c:pt idx="10012">
                  <c:v>13.905152640000004</c:v>
                </c:pt>
                <c:pt idx="10013">
                  <c:v>13.906541520000006</c:v>
                </c:pt>
                <c:pt idx="10014">
                  <c:v>13.90793064</c:v>
                </c:pt>
                <c:pt idx="10015">
                  <c:v>13.90932216</c:v>
                </c:pt>
                <c:pt idx="10016">
                  <c:v>13.910711040000001</c:v>
                </c:pt>
                <c:pt idx="10017">
                  <c:v>13.912099920000006</c:v>
                </c:pt>
                <c:pt idx="10018">
                  <c:v>13.91349168</c:v>
                </c:pt>
                <c:pt idx="10019">
                  <c:v>13.9148832</c:v>
                </c:pt>
                <c:pt idx="10020">
                  <c:v>13.916274960000001</c:v>
                </c:pt>
                <c:pt idx="10021">
                  <c:v>13.917652800000004</c:v>
                </c:pt>
                <c:pt idx="10022">
                  <c:v>13.919041680000001</c:v>
                </c:pt>
                <c:pt idx="10023">
                  <c:v>13.920430560000014</c:v>
                </c:pt>
                <c:pt idx="10024">
                  <c:v>13.921833360000001</c:v>
                </c:pt>
                <c:pt idx="10025">
                  <c:v>13.923208320000001</c:v>
                </c:pt>
                <c:pt idx="10026">
                  <c:v>13.92461112</c:v>
                </c:pt>
                <c:pt idx="10027">
                  <c:v>13.925986080000015</c:v>
                </c:pt>
                <c:pt idx="10028">
                  <c:v>13.92738048</c:v>
                </c:pt>
                <c:pt idx="10029">
                  <c:v>13.92876936</c:v>
                </c:pt>
                <c:pt idx="10030">
                  <c:v>13.930155600000001</c:v>
                </c:pt>
                <c:pt idx="10031">
                  <c:v>13.931547120000001</c:v>
                </c:pt>
                <c:pt idx="10032">
                  <c:v>13.932936000000014</c:v>
                </c:pt>
                <c:pt idx="10033">
                  <c:v>13.93432488</c:v>
                </c:pt>
                <c:pt idx="10034">
                  <c:v>13.935711120000001</c:v>
                </c:pt>
                <c:pt idx="10035">
                  <c:v>13.937105520000001</c:v>
                </c:pt>
                <c:pt idx="10036">
                  <c:v>13.93849728</c:v>
                </c:pt>
                <c:pt idx="10037">
                  <c:v>13.93988616</c:v>
                </c:pt>
                <c:pt idx="10038">
                  <c:v>13.941275039999999</c:v>
                </c:pt>
                <c:pt idx="10039">
                  <c:v>13.942663920000001</c:v>
                </c:pt>
                <c:pt idx="10040">
                  <c:v>13.9440528</c:v>
                </c:pt>
                <c:pt idx="10041">
                  <c:v>13.945430640000014</c:v>
                </c:pt>
                <c:pt idx="10042">
                  <c:v>13.94682216</c:v>
                </c:pt>
                <c:pt idx="10043">
                  <c:v>13.948211039999997</c:v>
                </c:pt>
                <c:pt idx="10044">
                  <c:v>13.949599920000002</c:v>
                </c:pt>
                <c:pt idx="10045">
                  <c:v>13.950988800000006</c:v>
                </c:pt>
                <c:pt idx="10046">
                  <c:v>13.952380560000016</c:v>
                </c:pt>
                <c:pt idx="10047">
                  <c:v>13.95376944</c:v>
                </c:pt>
                <c:pt idx="10048">
                  <c:v>13.955158320000002</c:v>
                </c:pt>
                <c:pt idx="10049">
                  <c:v>13.956547200000024</c:v>
                </c:pt>
                <c:pt idx="10050">
                  <c:v>13.957936080000014</c:v>
                </c:pt>
                <c:pt idx="10051">
                  <c:v>13.95932784</c:v>
                </c:pt>
                <c:pt idx="10052">
                  <c:v>13.9607112</c:v>
                </c:pt>
                <c:pt idx="10053">
                  <c:v>13.962105600000006</c:v>
                </c:pt>
                <c:pt idx="10054">
                  <c:v>13.963491600000006</c:v>
                </c:pt>
                <c:pt idx="10055">
                  <c:v>13.96488336</c:v>
                </c:pt>
                <c:pt idx="10056">
                  <c:v>13.96627224</c:v>
                </c:pt>
                <c:pt idx="10057">
                  <c:v>13.967661120000001</c:v>
                </c:pt>
                <c:pt idx="10058">
                  <c:v>13.969050000000006</c:v>
                </c:pt>
                <c:pt idx="10059">
                  <c:v>13.970438880000014</c:v>
                </c:pt>
                <c:pt idx="10060">
                  <c:v>13.97183064</c:v>
                </c:pt>
                <c:pt idx="10061">
                  <c:v>13.973219520000002</c:v>
                </c:pt>
                <c:pt idx="10062">
                  <c:v>13.974605520000004</c:v>
                </c:pt>
                <c:pt idx="10063">
                  <c:v>13.975997280000014</c:v>
                </c:pt>
                <c:pt idx="10064">
                  <c:v>13.97738616</c:v>
                </c:pt>
                <c:pt idx="10065">
                  <c:v>13.97877504</c:v>
                </c:pt>
                <c:pt idx="10066">
                  <c:v>13.98015264</c:v>
                </c:pt>
                <c:pt idx="10067">
                  <c:v>13.98154152</c:v>
                </c:pt>
                <c:pt idx="10068">
                  <c:v>13.982930640000006</c:v>
                </c:pt>
                <c:pt idx="10069">
                  <c:v>13.98431952</c:v>
                </c:pt>
                <c:pt idx="10070">
                  <c:v>13.9857084</c:v>
                </c:pt>
                <c:pt idx="10071">
                  <c:v>13.98709728</c:v>
                </c:pt>
                <c:pt idx="10072">
                  <c:v>13.988486160000004</c:v>
                </c:pt>
                <c:pt idx="10073">
                  <c:v>13.989875040000001</c:v>
                </c:pt>
                <c:pt idx="10074">
                  <c:v>13.99126392</c:v>
                </c:pt>
                <c:pt idx="10075">
                  <c:v>13.99265544</c:v>
                </c:pt>
                <c:pt idx="10076">
                  <c:v>13.994047200000002</c:v>
                </c:pt>
                <c:pt idx="10077">
                  <c:v>13.995438960000014</c:v>
                </c:pt>
                <c:pt idx="10078">
                  <c:v>13.99682784</c:v>
                </c:pt>
                <c:pt idx="10079">
                  <c:v>13.99821672</c:v>
                </c:pt>
                <c:pt idx="10080">
                  <c:v>13.999608240000002</c:v>
                </c:pt>
                <c:pt idx="10081">
                  <c:v>14.000997120000001</c:v>
                </c:pt>
                <c:pt idx="10082">
                  <c:v>14.002386000000014</c:v>
                </c:pt>
                <c:pt idx="10083">
                  <c:v>14.00376672</c:v>
                </c:pt>
                <c:pt idx="10084">
                  <c:v>14.0051556</c:v>
                </c:pt>
                <c:pt idx="10085">
                  <c:v>14.006544480000002</c:v>
                </c:pt>
                <c:pt idx="10086">
                  <c:v>14.007936000000004</c:v>
                </c:pt>
                <c:pt idx="10087">
                  <c:v>14.00932776</c:v>
                </c:pt>
                <c:pt idx="10088">
                  <c:v>14.01071664</c:v>
                </c:pt>
                <c:pt idx="10089">
                  <c:v>14.01210552</c:v>
                </c:pt>
                <c:pt idx="10090">
                  <c:v>14.013494400000004</c:v>
                </c:pt>
                <c:pt idx="10091">
                  <c:v>14.01488616</c:v>
                </c:pt>
                <c:pt idx="10092">
                  <c:v>14.01627504</c:v>
                </c:pt>
                <c:pt idx="10093">
                  <c:v>14.01766392</c:v>
                </c:pt>
                <c:pt idx="10094">
                  <c:v>14.019052800000004</c:v>
                </c:pt>
                <c:pt idx="10095">
                  <c:v>14.020441680000001</c:v>
                </c:pt>
                <c:pt idx="10096">
                  <c:v>14.02183056</c:v>
                </c:pt>
                <c:pt idx="10097">
                  <c:v>14.0232084</c:v>
                </c:pt>
                <c:pt idx="10098">
                  <c:v>14.02459728</c:v>
                </c:pt>
                <c:pt idx="10099">
                  <c:v>14.02598616</c:v>
                </c:pt>
                <c:pt idx="10100">
                  <c:v>14.027375039999999</c:v>
                </c:pt>
                <c:pt idx="10101">
                  <c:v>14.028763919999999</c:v>
                </c:pt>
                <c:pt idx="10102">
                  <c:v>14.0301528</c:v>
                </c:pt>
                <c:pt idx="10103">
                  <c:v>14.03154168</c:v>
                </c:pt>
                <c:pt idx="10104">
                  <c:v>14.03293056</c:v>
                </c:pt>
                <c:pt idx="10105">
                  <c:v>14.034322079999999</c:v>
                </c:pt>
                <c:pt idx="10106">
                  <c:v>14.0357112</c:v>
                </c:pt>
                <c:pt idx="10107">
                  <c:v>14.03710008</c:v>
                </c:pt>
                <c:pt idx="10108">
                  <c:v>14.038494480000001</c:v>
                </c:pt>
                <c:pt idx="10109">
                  <c:v>14.039883360000001</c:v>
                </c:pt>
                <c:pt idx="10110">
                  <c:v>14.04127224</c:v>
                </c:pt>
                <c:pt idx="10111">
                  <c:v>14.04266112</c:v>
                </c:pt>
                <c:pt idx="10112">
                  <c:v>14.04405</c:v>
                </c:pt>
                <c:pt idx="10113">
                  <c:v>14.045441520000002</c:v>
                </c:pt>
                <c:pt idx="10114">
                  <c:v>14.046816720000001</c:v>
                </c:pt>
                <c:pt idx="10115">
                  <c:v>14.048205599999999</c:v>
                </c:pt>
                <c:pt idx="10116">
                  <c:v>14.04959448</c:v>
                </c:pt>
                <c:pt idx="10117">
                  <c:v>14.05098336</c:v>
                </c:pt>
                <c:pt idx="10118">
                  <c:v>14.052386160000006</c:v>
                </c:pt>
                <c:pt idx="10119">
                  <c:v>14.05377504</c:v>
                </c:pt>
                <c:pt idx="10120">
                  <c:v>14.055152640000006</c:v>
                </c:pt>
                <c:pt idx="10121">
                  <c:v>14.056541520000014</c:v>
                </c:pt>
                <c:pt idx="10122">
                  <c:v>14.05793328</c:v>
                </c:pt>
                <c:pt idx="10123">
                  <c:v>14.059325040000001</c:v>
                </c:pt>
                <c:pt idx="10124">
                  <c:v>14.06071392</c:v>
                </c:pt>
                <c:pt idx="10125">
                  <c:v>14.062102800000016</c:v>
                </c:pt>
                <c:pt idx="10126">
                  <c:v>14.06349168</c:v>
                </c:pt>
                <c:pt idx="10127">
                  <c:v>14.064880560000002</c:v>
                </c:pt>
                <c:pt idx="10128">
                  <c:v>14.066272080000001</c:v>
                </c:pt>
                <c:pt idx="10129">
                  <c:v>14.0676612</c:v>
                </c:pt>
                <c:pt idx="10130">
                  <c:v>14.06905008</c:v>
                </c:pt>
                <c:pt idx="10131">
                  <c:v>14.070441600000002</c:v>
                </c:pt>
                <c:pt idx="10132">
                  <c:v>14.071830480000001</c:v>
                </c:pt>
                <c:pt idx="10133">
                  <c:v>14.07321936</c:v>
                </c:pt>
                <c:pt idx="10134">
                  <c:v>14.07460824</c:v>
                </c:pt>
                <c:pt idx="10135">
                  <c:v>14.07599712</c:v>
                </c:pt>
                <c:pt idx="10136">
                  <c:v>14.077386000000002</c:v>
                </c:pt>
                <c:pt idx="10137">
                  <c:v>14.078774880000001</c:v>
                </c:pt>
                <c:pt idx="10138">
                  <c:v>14.080163759999998</c:v>
                </c:pt>
                <c:pt idx="10139">
                  <c:v>14.08155264</c:v>
                </c:pt>
                <c:pt idx="10140">
                  <c:v>14.08294152</c:v>
                </c:pt>
                <c:pt idx="10141">
                  <c:v>14.084330640000001</c:v>
                </c:pt>
                <c:pt idx="10142">
                  <c:v>14.085705600000002</c:v>
                </c:pt>
                <c:pt idx="10143">
                  <c:v>14.0871084</c:v>
                </c:pt>
                <c:pt idx="10144">
                  <c:v>14.08849728</c:v>
                </c:pt>
                <c:pt idx="10145">
                  <c:v>14.089886160000002</c:v>
                </c:pt>
                <c:pt idx="10146">
                  <c:v>14.091275039999999</c:v>
                </c:pt>
                <c:pt idx="10147">
                  <c:v>14.09266392</c:v>
                </c:pt>
                <c:pt idx="10148">
                  <c:v>14.094041520000001</c:v>
                </c:pt>
                <c:pt idx="10149">
                  <c:v>14.095430640000016</c:v>
                </c:pt>
                <c:pt idx="10150">
                  <c:v>14.09681952</c:v>
                </c:pt>
                <c:pt idx="10151">
                  <c:v>14.098208399999999</c:v>
                </c:pt>
                <c:pt idx="10152">
                  <c:v>14.099597280000006</c:v>
                </c:pt>
                <c:pt idx="10153">
                  <c:v>14.10098616</c:v>
                </c:pt>
                <c:pt idx="10154">
                  <c:v>14.10237504</c:v>
                </c:pt>
                <c:pt idx="10155">
                  <c:v>14.10376392</c:v>
                </c:pt>
                <c:pt idx="10156">
                  <c:v>14.105155440000001</c:v>
                </c:pt>
                <c:pt idx="10157">
                  <c:v>14.106544320000006</c:v>
                </c:pt>
                <c:pt idx="10158">
                  <c:v>14.10793608</c:v>
                </c:pt>
                <c:pt idx="10159">
                  <c:v>14.10932496</c:v>
                </c:pt>
                <c:pt idx="10160">
                  <c:v>14.110719360000001</c:v>
                </c:pt>
                <c:pt idx="10161">
                  <c:v>14.11210824</c:v>
                </c:pt>
                <c:pt idx="10162">
                  <c:v>14.11349712</c:v>
                </c:pt>
                <c:pt idx="10163">
                  <c:v>14.11487208</c:v>
                </c:pt>
                <c:pt idx="10164">
                  <c:v>14.116274880000001</c:v>
                </c:pt>
                <c:pt idx="10165">
                  <c:v>14.117652720000001</c:v>
                </c:pt>
                <c:pt idx="10166">
                  <c:v>14.119041600000001</c:v>
                </c:pt>
                <c:pt idx="10167">
                  <c:v>14.12043048</c:v>
                </c:pt>
                <c:pt idx="10168">
                  <c:v>14.121830640000001</c:v>
                </c:pt>
                <c:pt idx="10169">
                  <c:v>14.123219520000001</c:v>
                </c:pt>
                <c:pt idx="10170">
                  <c:v>14.1246084</c:v>
                </c:pt>
                <c:pt idx="10171">
                  <c:v>14.125986000000006</c:v>
                </c:pt>
                <c:pt idx="10172">
                  <c:v>14.12737488</c:v>
                </c:pt>
                <c:pt idx="10173">
                  <c:v>14.12876664</c:v>
                </c:pt>
                <c:pt idx="10174">
                  <c:v>14.130155520000001</c:v>
                </c:pt>
                <c:pt idx="10175">
                  <c:v>14.131544400000001</c:v>
                </c:pt>
                <c:pt idx="10176">
                  <c:v>14.13293328</c:v>
                </c:pt>
                <c:pt idx="10177">
                  <c:v>14.134322159999995</c:v>
                </c:pt>
                <c:pt idx="10178">
                  <c:v>14.13571104</c:v>
                </c:pt>
                <c:pt idx="10179">
                  <c:v>14.137099920000001</c:v>
                </c:pt>
                <c:pt idx="10180">
                  <c:v>14.13849432</c:v>
                </c:pt>
                <c:pt idx="10181">
                  <c:v>14.13988608</c:v>
                </c:pt>
                <c:pt idx="10182">
                  <c:v>14.141263919999997</c:v>
                </c:pt>
                <c:pt idx="10183">
                  <c:v>14.1426528</c:v>
                </c:pt>
                <c:pt idx="10184">
                  <c:v>14.144044320000001</c:v>
                </c:pt>
                <c:pt idx="10185">
                  <c:v>14.145433200000006</c:v>
                </c:pt>
                <c:pt idx="10186">
                  <c:v>14.14682208</c:v>
                </c:pt>
                <c:pt idx="10187">
                  <c:v>14.148211199999983</c:v>
                </c:pt>
                <c:pt idx="10188">
                  <c:v>14.149600080000001</c:v>
                </c:pt>
                <c:pt idx="10189">
                  <c:v>14.150991600000001</c:v>
                </c:pt>
                <c:pt idx="10190">
                  <c:v>14.15238048</c:v>
                </c:pt>
                <c:pt idx="10191">
                  <c:v>14.15376936</c:v>
                </c:pt>
                <c:pt idx="10192">
                  <c:v>14.15515824</c:v>
                </c:pt>
                <c:pt idx="10193">
                  <c:v>14.156550000000006</c:v>
                </c:pt>
                <c:pt idx="10194">
                  <c:v>14.15794152</c:v>
                </c:pt>
                <c:pt idx="10195">
                  <c:v>14.15933064</c:v>
                </c:pt>
                <c:pt idx="10196">
                  <c:v>14.160719520000002</c:v>
                </c:pt>
                <c:pt idx="10197">
                  <c:v>14.162108400000001</c:v>
                </c:pt>
                <c:pt idx="10198">
                  <c:v>14.163497280000014</c:v>
                </c:pt>
                <c:pt idx="10199">
                  <c:v>14.16488616</c:v>
                </c:pt>
                <c:pt idx="10200">
                  <c:v>14.16627504</c:v>
                </c:pt>
                <c:pt idx="10201">
                  <c:v>14.16765264</c:v>
                </c:pt>
                <c:pt idx="10202">
                  <c:v>14.16904152</c:v>
                </c:pt>
                <c:pt idx="10203">
                  <c:v>14.170430640000006</c:v>
                </c:pt>
                <c:pt idx="10204">
                  <c:v>14.17181952</c:v>
                </c:pt>
                <c:pt idx="10205">
                  <c:v>14.17321104</c:v>
                </c:pt>
                <c:pt idx="10206">
                  <c:v>14.174602800000002</c:v>
                </c:pt>
                <c:pt idx="10207">
                  <c:v>14.175994320000004</c:v>
                </c:pt>
                <c:pt idx="10208">
                  <c:v>14.177383200000001</c:v>
                </c:pt>
                <c:pt idx="10209">
                  <c:v>14.17877208</c:v>
                </c:pt>
                <c:pt idx="10210">
                  <c:v>14.180163840000001</c:v>
                </c:pt>
                <c:pt idx="10211">
                  <c:v>14.181552720000001</c:v>
                </c:pt>
                <c:pt idx="10212">
                  <c:v>14.182941600000001</c:v>
                </c:pt>
                <c:pt idx="10213">
                  <c:v>14.18433048</c:v>
                </c:pt>
                <c:pt idx="10214">
                  <c:v>14.18571936</c:v>
                </c:pt>
                <c:pt idx="10215">
                  <c:v>14.187108240000001</c:v>
                </c:pt>
                <c:pt idx="10216">
                  <c:v>14.188497120000001</c:v>
                </c:pt>
                <c:pt idx="10217">
                  <c:v>14.189886000000014</c:v>
                </c:pt>
                <c:pt idx="10218">
                  <c:v>14.19127488</c:v>
                </c:pt>
                <c:pt idx="10219">
                  <c:v>14.19266376</c:v>
                </c:pt>
                <c:pt idx="10220">
                  <c:v>14.194052640000001</c:v>
                </c:pt>
                <c:pt idx="10221">
                  <c:v>14.195430480000002</c:v>
                </c:pt>
                <c:pt idx="10222">
                  <c:v>14.196819360000001</c:v>
                </c:pt>
                <c:pt idx="10223">
                  <c:v>14.19820824</c:v>
                </c:pt>
                <c:pt idx="10224">
                  <c:v>14.19959712</c:v>
                </c:pt>
                <c:pt idx="10225">
                  <c:v>14.200986</c:v>
                </c:pt>
                <c:pt idx="10226">
                  <c:v>14.202380640000001</c:v>
                </c:pt>
                <c:pt idx="10227">
                  <c:v>14.20376952</c:v>
                </c:pt>
                <c:pt idx="10228">
                  <c:v>14.2051584</c:v>
                </c:pt>
                <c:pt idx="10229">
                  <c:v>14.206547280000002</c:v>
                </c:pt>
                <c:pt idx="10230">
                  <c:v>14.207941679999999</c:v>
                </c:pt>
                <c:pt idx="10231">
                  <c:v>14.209319520000001</c:v>
                </c:pt>
                <c:pt idx="10232">
                  <c:v>14.2107084</c:v>
                </c:pt>
                <c:pt idx="10233">
                  <c:v>14.21209992</c:v>
                </c:pt>
                <c:pt idx="10234">
                  <c:v>14.21348616</c:v>
                </c:pt>
                <c:pt idx="10235">
                  <c:v>14.214875039999999</c:v>
                </c:pt>
                <c:pt idx="10236">
                  <c:v>14.216266560000001</c:v>
                </c:pt>
                <c:pt idx="10237">
                  <c:v>14.21765544</c:v>
                </c:pt>
                <c:pt idx="10238">
                  <c:v>14.21904432</c:v>
                </c:pt>
                <c:pt idx="10239">
                  <c:v>14.2204332</c:v>
                </c:pt>
                <c:pt idx="10240">
                  <c:v>14.221819439999999</c:v>
                </c:pt>
                <c:pt idx="10241">
                  <c:v>14.223211199999998</c:v>
                </c:pt>
                <c:pt idx="10242">
                  <c:v>14.22460008</c:v>
                </c:pt>
                <c:pt idx="10243">
                  <c:v>14.22598896</c:v>
                </c:pt>
                <c:pt idx="10244">
                  <c:v>14.227380479999999</c:v>
                </c:pt>
                <c:pt idx="10245">
                  <c:v>14.228769359999999</c:v>
                </c:pt>
                <c:pt idx="10246">
                  <c:v>14.23015824</c:v>
                </c:pt>
                <c:pt idx="10247">
                  <c:v>14.23154712</c:v>
                </c:pt>
                <c:pt idx="10248">
                  <c:v>14.232936</c:v>
                </c:pt>
                <c:pt idx="10249">
                  <c:v>14.234327759999998</c:v>
                </c:pt>
                <c:pt idx="10250">
                  <c:v>14.23571664</c:v>
                </c:pt>
                <c:pt idx="10251">
                  <c:v>14.23710552</c:v>
                </c:pt>
                <c:pt idx="10252">
                  <c:v>14.238497280000001</c:v>
                </c:pt>
                <c:pt idx="10253">
                  <c:v>14.23987488</c:v>
                </c:pt>
                <c:pt idx="10254">
                  <c:v>14.241263759999985</c:v>
                </c:pt>
                <c:pt idx="10255">
                  <c:v>14.24265552</c:v>
                </c:pt>
                <c:pt idx="10256">
                  <c:v>14.24404728</c:v>
                </c:pt>
                <c:pt idx="10257">
                  <c:v>14.245436160000002</c:v>
                </c:pt>
                <c:pt idx="10258">
                  <c:v>14.246825039999999</c:v>
                </c:pt>
                <c:pt idx="10259">
                  <c:v>14.248213919999998</c:v>
                </c:pt>
                <c:pt idx="10260">
                  <c:v>14.2496028</c:v>
                </c:pt>
                <c:pt idx="10261">
                  <c:v>14.25099168</c:v>
                </c:pt>
                <c:pt idx="10262">
                  <c:v>14.252380560000002</c:v>
                </c:pt>
                <c:pt idx="10263">
                  <c:v>14.253769440000001</c:v>
                </c:pt>
                <c:pt idx="10264">
                  <c:v>14.25515832</c:v>
                </c:pt>
                <c:pt idx="10265">
                  <c:v>14.256547200000016</c:v>
                </c:pt>
                <c:pt idx="10266">
                  <c:v>14.257938960000001</c:v>
                </c:pt>
                <c:pt idx="10267">
                  <c:v>14.259327840000001</c:v>
                </c:pt>
                <c:pt idx="10268">
                  <c:v>14.26071672</c:v>
                </c:pt>
                <c:pt idx="10269">
                  <c:v>14.2621056</c:v>
                </c:pt>
                <c:pt idx="10270">
                  <c:v>14.26349448</c:v>
                </c:pt>
                <c:pt idx="10271">
                  <c:v>14.264883360000001</c:v>
                </c:pt>
                <c:pt idx="10272">
                  <c:v>14.266272240000001</c:v>
                </c:pt>
                <c:pt idx="10273">
                  <c:v>14.26766112</c:v>
                </c:pt>
                <c:pt idx="10274">
                  <c:v>14.26905</c:v>
                </c:pt>
                <c:pt idx="10275">
                  <c:v>14.27043888</c:v>
                </c:pt>
                <c:pt idx="10276">
                  <c:v>14.271827759999999</c:v>
                </c:pt>
                <c:pt idx="10277">
                  <c:v>14.273177759999999</c:v>
                </c:pt>
                <c:pt idx="10278">
                  <c:v>14.27457768</c:v>
                </c:pt>
                <c:pt idx="10279">
                  <c:v>14.27599152</c:v>
                </c:pt>
                <c:pt idx="10280">
                  <c:v>14.27738328</c:v>
                </c:pt>
                <c:pt idx="10281">
                  <c:v>14.278772159999999</c:v>
                </c:pt>
                <c:pt idx="10282">
                  <c:v>14.280161039999999</c:v>
                </c:pt>
                <c:pt idx="10283">
                  <c:v>14.2815528</c:v>
                </c:pt>
                <c:pt idx="10284">
                  <c:v>14.28294168</c:v>
                </c:pt>
                <c:pt idx="10285">
                  <c:v>14.284330560000001</c:v>
                </c:pt>
                <c:pt idx="10286">
                  <c:v>14.285719440000001</c:v>
                </c:pt>
                <c:pt idx="10287">
                  <c:v>14.28710832</c:v>
                </c:pt>
                <c:pt idx="10288">
                  <c:v>14.2884972</c:v>
                </c:pt>
                <c:pt idx="10289">
                  <c:v>14.28988608</c:v>
                </c:pt>
                <c:pt idx="10290">
                  <c:v>14.291274959999999</c:v>
                </c:pt>
                <c:pt idx="10291">
                  <c:v>14.292663840000001</c:v>
                </c:pt>
                <c:pt idx="10292">
                  <c:v>14.29405272</c:v>
                </c:pt>
                <c:pt idx="10293">
                  <c:v>14.2954416</c:v>
                </c:pt>
                <c:pt idx="10294">
                  <c:v>14.296830480000001</c:v>
                </c:pt>
                <c:pt idx="10295">
                  <c:v>14.298219359999999</c:v>
                </c:pt>
                <c:pt idx="10296">
                  <c:v>14.299597200000004</c:v>
                </c:pt>
                <c:pt idx="10297">
                  <c:v>14.300986080000015</c:v>
                </c:pt>
                <c:pt idx="10298">
                  <c:v>14.30237496</c:v>
                </c:pt>
                <c:pt idx="10299">
                  <c:v>14.30376672</c:v>
                </c:pt>
                <c:pt idx="10300">
                  <c:v>14.305155600000004</c:v>
                </c:pt>
                <c:pt idx="10301">
                  <c:v>14.306544480000015</c:v>
                </c:pt>
                <c:pt idx="10302">
                  <c:v>14.307936000000014</c:v>
                </c:pt>
                <c:pt idx="10303">
                  <c:v>14.30932488</c:v>
                </c:pt>
                <c:pt idx="10304">
                  <c:v>14.310713760000001</c:v>
                </c:pt>
                <c:pt idx="10305">
                  <c:v>14.312102640000004</c:v>
                </c:pt>
                <c:pt idx="10306">
                  <c:v>14.313491520000015</c:v>
                </c:pt>
                <c:pt idx="10307">
                  <c:v>14.31488064</c:v>
                </c:pt>
                <c:pt idx="10308">
                  <c:v>14.316269520000002</c:v>
                </c:pt>
                <c:pt idx="10309">
                  <c:v>14.317658400000001</c:v>
                </c:pt>
                <c:pt idx="10310">
                  <c:v>14.319049920000015</c:v>
                </c:pt>
                <c:pt idx="10311">
                  <c:v>14.320438800000014</c:v>
                </c:pt>
                <c:pt idx="10312">
                  <c:v>14.32183056</c:v>
                </c:pt>
                <c:pt idx="10313">
                  <c:v>14.3232084</c:v>
                </c:pt>
                <c:pt idx="10314">
                  <c:v>14.324599920000002</c:v>
                </c:pt>
                <c:pt idx="10315">
                  <c:v>14.325988800000006</c:v>
                </c:pt>
                <c:pt idx="10316">
                  <c:v>14.327377679999998</c:v>
                </c:pt>
                <c:pt idx="10317">
                  <c:v>14.32876656</c:v>
                </c:pt>
                <c:pt idx="10318">
                  <c:v>14.33015544</c:v>
                </c:pt>
                <c:pt idx="10319">
                  <c:v>14.331547200000006</c:v>
                </c:pt>
                <c:pt idx="10320">
                  <c:v>14.33293896</c:v>
                </c:pt>
                <c:pt idx="10321">
                  <c:v>14.33432784</c:v>
                </c:pt>
                <c:pt idx="10322">
                  <c:v>14.335716720000002</c:v>
                </c:pt>
                <c:pt idx="10323">
                  <c:v>14.337108240000001</c:v>
                </c:pt>
                <c:pt idx="10324">
                  <c:v>14.338494480000001</c:v>
                </c:pt>
                <c:pt idx="10325">
                  <c:v>14.33988336</c:v>
                </c:pt>
                <c:pt idx="10326">
                  <c:v>14.34127224</c:v>
                </c:pt>
                <c:pt idx="10327">
                  <c:v>14.342661120000001</c:v>
                </c:pt>
                <c:pt idx="10328">
                  <c:v>14.344052640000001</c:v>
                </c:pt>
                <c:pt idx="10329">
                  <c:v>14.345441520000014</c:v>
                </c:pt>
                <c:pt idx="10330">
                  <c:v>14.34683064</c:v>
                </c:pt>
                <c:pt idx="10331">
                  <c:v>14.348219520000001</c:v>
                </c:pt>
                <c:pt idx="10332">
                  <c:v>14.349608400000001</c:v>
                </c:pt>
                <c:pt idx="10333">
                  <c:v>14.350997280000014</c:v>
                </c:pt>
                <c:pt idx="10334">
                  <c:v>14.352386160000016</c:v>
                </c:pt>
                <c:pt idx="10335">
                  <c:v>14.35377504</c:v>
                </c:pt>
                <c:pt idx="10336">
                  <c:v>14.355152640000016</c:v>
                </c:pt>
                <c:pt idx="10337">
                  <c:v>14.356541520000018</c:v>
                </c:pt>
                <c:pt idx="10338">
                  <c:v>14.357930640000006</c:v>
                </c:pt>
                <c:pt idx="10339">
                  <c:v>14.35932504</c:v>
                </c:pt>
                <c:pt idx="10340">
                  <c:v>14.360716560000016</c:v>
                </c:pt>
                <c:pt idx="10341">
                  <c:v>14.362105440000002</c:v>
                </c:pt>
                <c:pt idx="10342">
                  <c:v>14.363497200000028</c:v>
                </c:pt>
                <c:pt idx="10343">
                  <c:v>14.364886080000014</c:v>
                </c:pt>
                <c:pt idx="10344">
                  <c:v>14.36627496</c:v>
                </c:pt>
                <c:pt idx="10345">
                  <c:v>14.367663840000002</c:v>
                </c:pt>
                <c:pt idx="10346">
                  <c:v>14.369052720000004</c:v>
                </c:pt>
                <c:pt idx="10347">
                  <c:v>14.370441600000015</c:v>
                </c:pt>
                <c:pt idx="10348">
                  <c:v>14.371819440000001</c:v>
                </c:pt>
                <c:pt idx="10349">
                  <c:v>14.37320832</c:v>
                </c:pt>
                <c:pt idx="10350">
                  <c:v>14.374597200000016</c:v>
                </c:pt>
                <c:pt idx="10351">
                  <c:v>14.375986080000024</c:v>
                </c:pt>
                <c:pt idx="10352">
                  <c:v>14.377374960000001</c:v>
                </c:pt>
                <c:pt idx="10353">
                  <c:v>14.378763840000001</c:v>
                </c:pt>
                <c:pt idx="10354">
                  <c:v>14.38015824</c:v>
                </c:pt>
                <c:pt idx="10355">
                  <c:v>14.38154712</c:v>
                </c:pt>
                <c:pt idx="10356">
                  <c:v>14.382936000000024</c:v>
                </c:pt>
                <c:pt idx="10357">
                  <c:v>14.384324880000001</c:v>
                </c:pt>
                <c:pt idx="10358">
                  <c:v>14.38571376</c:v>
                </c:pt>
                <c:pt idx="10359">
                  <c:v>14.38710552</c:v>
                </c:pt>
                <c:pt idx="10360">
                  <c:v>14.388494400000004</c:v>
                </c:pt>
                <c:pt idx="10361">
                  <c:v>14.389883280000006</c:v>
                </c:pt>
                <c:pt idx="10362">
                  <c:v>14.391263759999999</c:v>
                </c:pt>
                <c:pt idx="10363">
                  <c:v>14.392652640000016</c:v>
                </c:pt>
                <c:pt idx="10364">
                  <c:v>14.39404152</c:v>
                </c:pt>
                <c:pt idx="10365">
                  <c:v>14.395430640000024</c:v>
                </c:pt>
                <c:pt idx="10366">
                  <c:v>14.396819520000006</c:v>
                </c:pt>
                <c:pt idx="10367">
                  <c:v>14.3982084</c:v>
                </c:pt>
                <c:pt idx="10368">
                  <c:v>14.399597280000016</c:v>
                </c:pt>
                <c:pt idx="10369">
                  <c:v>14.40098616</c:v>
                </c:pt>
                <c:pt idx="10370">
                  <c:v>14.402375040000001</c:v>
                </c:pt>
                <c:pt idx="10371">
                  <c:v>14.403763920000001</c:v>
                </c:pt>
                <c:pt idx="10372">
                  <c:v>14.40515544</c:v>
                </c:pt>
                <c:pt idx="10373">
                  <c:v>14.406547200000018</c:v>
                </c:pt>
                <c:pt idx="10374">
                  <c:v>14.407936080000002</c:v>
                </c:pt>
                <c:pt idx="10375">
                  <c:v>14.409324960000001</c:v>
                </c:pt>
                <c:pt idx="10376">
                  <c:v>14.41071384</c:v>
                </c:pt>
                <c:pt idx="10377">
                  <c:v>14.41210272</c:v>
                </c:pt>
                <c:pt idx="10378">
                  <c:v>14.4134916</c:v>
                </c:pt>
                <c:pt idx="10379">
                  <c:v>14.414880480000001</c:v>
                </c:pt>
                <c:pt idx="10380">
                  <c:v>14.416269360000001</c:v>
                </c:pt>
                <c:pt idx="10381">
                  <c:v>14.41765824</c:v>
                </c:pt>
                <c:pt idx="10382">
                  <c:v>14.41904712</c:v>
                </c:pt>
                <c:pt idx="10383">
                  <c:v>14.420436000000022</c:v>
                </c:pt>
                <c:pt idx="10384">
                  <c:v>14.421827759999999</c:v>
                </c:pt>
                <c:pt idx="10385">
                  <c:v>14.42321664</c:v>
                </c:pt>
                <c:pt idx="10386">
                  <c:v>14.42460552</c:v>
                </c:pt>
                <c:pt idx="10387">
                  <c:v>14.4259944</c:v>
                </c:pt>
                <c:pt idx="10388">
                  <c:v>14.427383280000001</c:v>
                </c:pt>
                <c:pt idx="10389">
                  <c:v>14.428772159999999</c:v>
                </c:pt>
                <c:pt idx="10390">
                  <c:v>14.43016392</c:v>
                </c:pt>
                <c:pt idx="10391">
                  <c:v>14.4315528</c:v>
                </c:pt>
                <c:pt idx="10392">
                  <c:v>14.43293064</c:v>
                </c:pt>
                <c:pt idx="10393">
                  <c:v>14.434319520000001</c:v>
                </c:pt>
                <c:pt idx="10394">
                  <c:v>14.435708400000001</c:v>
                </c:pt>
                <c:pt idx="10395">
                  <c:v>14.43709992</c:v>
                </c:pt>
                <c:pt idx="10396">
                  <c:v>14.43849168</c:v>
                </c:pt>
                <c:pt idx="10397">
                  <c:v>14.439880560000002</c:v>
                </c:pt>
                <c:pt idx="10398">
                  <c:v>14.441269439999999</c:v>
                </c:pt>
                <c:pt idx="10399">
                  <c:v>14.4426612</c:v>
                </c:pt>
                <c:pt idx="10400">
                  <c:v>14.444038800000001</c:v>
                </c:pt>
                <c:pt idx="10401">
                  <c:v>14.445441600000002</c:v>
                </c:pt>
                <c:pt idx="10402">
                  <c:v>14.44681656</c:v>
                </c:pt>
                <c:pt idx="10403">
                  <c:v>14.44821936</c:v>
                </c:pt>
                <c:pt idx="10404">
                  <c:v>14.449597200000014</c:v>
                </c:pt>
                <c:pt idx="10405">
                  <c:v>14.450986080000016</c:v>
                </c:pt>
                <c:pt idx="10406">
                  <c:v>14.452386000000024</c:v>
                </c:pt>
                <c:pt idx="10407">
                  <c:v>14.453774880000006</c:v>
                </c:pt>
                <c:pt idx="10408">
                  <c:v>14.455163760000001</c:v>
                </c:pt>
                <c:pt idx="10409">
                  <c:v>14.456552640000016</c:v>
                </c:pt>
                <c:pt idx="10410">
                  <c:v>14.45794152</c:v>
                </c:pt>
                <c:pt idx="10411">
                  <c:v>14.45931672</c:v>
                </c:pt>
                <c:pt idx="10412">
                  <c:v>14.460719520000016</c:v>
                </c:pt>
                <c:pt idx="10413">
                  <c:v>14.4621084</c:v>
                </c:pt>
                <c:pt idx="10414">
                  <c:v>14.463497280000018</c:v>
                </c:pt>
                <c:pt idx="10415">
                  <c:v>14.464886160000002</c:v>
                </c:pt>
                <c:pt idx="10416">
                  <c:v>14.466275040000001</c:v>
                </c:pt>
                <c:pt idx="10417">
                  <c:v>14.46766392</c:v>
                </c:pt>
                <c:pt idx="10418">
                  <c:v>14.469052800000016</c:v>
                </c:pt>
                <c:pt idx="10419">
                  <c:v>14.47044168</c:v>
                </c:pt>
                <c:pt idx="10420">
                  <c:v>14.471830560000004</c:v>
                </c:pt>
                <c:pt idx="10421">
                  <c:v>14.473219440000001</c:v>
                </c:pt>
                <c:pt idx="10422">
                  <c:v>14.47460832</c:v>
                </c:pt>
                <c:pt idx="10423">
                  <c:v>14.475997200000016</c:v>
                </c:pt>
                <c:pt idx="10424">
                  <c:v>14.47738608</c:v>
                </c:pt>
                <c:pt idx="10425">
                  <c:v>14.478774960000001</c:v>
                </c:pt>
                <c:pt idx="10426">
                  <c:v>14.480163840000001</c:v>
                </c:pt>
                <c:pt idx="10427">
                  <c:v>14.48155272</c:v>
                </c:pt>
                <c:pt idx="10428">
                  <c:v>14.4829416</c:v>
                </c:pt>
                <c:pt idx="10429">
                  <c:v>14.484330480000001</c:v>
                </c:pt>
                <c:pt idx="10430">
                  <c:v>14.485708320000002</c:v>
                </c:pt>
                <c:pt idx="10431">
                  <c:v>14.487097200000004</c:v>
                </c:pt>
                <c:pt idx="10432">
                  <c:v>14.488486080000015</c:v>
                </c:pt>
                <c:pt idx="10433">
                  <c:v>14.48987496</c:v>
                </c:pt>
                <c:pt idx="10434">
                  <c:v>14.49126384</c:v>
                </c:pt>
                <c:pt idx="10435">
                  <c:v>14.492652720000002</c:v>
                </c:pt>
                <c:pt idx="10436">
                  <c:v>14.494041600000001</c:v>
                </c:pt>
                <c:pt idx="10437">
                  <c:v>14.495430480000014</c:v>
                </c:pt>
                <c:pt idx="10438">
                  <c:v>14.49681936</c:v>
                </c:pt>
                <c:pt idx="10439">
                  <c:v>14.49820824</c:v>
                </c:pt>
                <c:pt idx="10440">
                  <c:v>14.499600000000004</c:v>
                </c:pt>
                <c:pt idx="10441">
                  <c:v>14.500988880000001</c:v>
                </c:pt>
                <c:pt idx="10442">
                  <c:v>14.50237776</c:v>
                </c:pt>
                <c:pt idx="10443">
                  <c:v>14.503769520000002</c:v>
                </c:pt>
                <c:pt idx="10444">
                  <c:v>14.505158400000001</c:v>
                </c:pt>
                <c:pt idx="10445">
                  <c:v>14.506547280000015</c:v>
                </c:pt>
                <c:pt idx="10446">
                  <c:v>14.50793616</c:v>
                </c:pt>
                <c:pt idx="10447">
                  <c:v>14.50932768</c:v>
                </c:pt>
                <c:pt idx="10448">
                  <c:v>14.510716560000002</c:v>
                </c:pt>
                <c:pt idx="10449">
                  <c:v>14.512105440000001</c:v>
                </c:pt>
                <c:pt idx="10450">
                  <c:v>14.513483280000004</c:v>
                </c:pt>
                <c:pt idx="10451">
                  <c:v>14.514872159999999</c:v>
                </c:pt>
                <c:pt idx="10452">
                  <c:v>14.51626392</c:v>
                </c:pt>
                <c:pt idx="10453">
                  <c:v>14.51764992</c:v>
                </c:pt>
                <c:pt idx="10454">
                  <c:v>14.519038800000002</c:v>
                </c:pt>
                <c:pt idx="10455">
                  <c:v>14.5204416</c:v>
                </c:pt>
                <c:pt idx="10456">
                  <c:v>14.52181656</c:v>
                </c:pt>
                <c:pt idx="10457">
                  <c:v>14.523219360000001</c:v>
                </c:pt>
                <c:pt idx="10458">
                  <c:v>14.524608240000001</c:v>
                </c:pt>
                <c:pt idx="10459">
                  <c:v>14.52599712</c:v>
                </c:pt>
                <c:pt idx="10460">
                  <c:v>14.527372079999999</c:v>
                </c:pt>
                <c:pt idx="10461">
                  <c:v>14.52876384</c:v>
                </c:pt>
                <c:pt idx="10462">
                  <c:v>14.530155600000001</c:v>
                </c:pt>
                <c:pt idx="10463">
                  <c:v>14.531544480000001</c:v>
                </c:pt>
                <c:pt idx="10464">
                  <c:v>14.532933360000001</c:v>
                </c:pt>
                <c:pt idx="10465">
                  <c:v>14.53432488</c:v>
                </c:pt>
                <c:pt idx="10466">
                  <c:v>14.53571664</c:v>
                </c:pt>
                <c:pt idx="10467">
                  <c:v>14.537105520000001</c:v>
                </c:pt>
                <c:pt idx="10468">
                  <c:v>14.538494400000001</c:v>
                </c:pt>
                <c:pt idx="10469">
                  <c:v>14.53988328</c:v>
                </c:pt>
                <c:pt idx="10470">
                  <c:v>14.541275039999997</c:v>
                </c:pt>
                <c:pt idx="10471">
                  <c:v>14.542663920000001</c:v>
                </c:pt>
                <c:pt idx="10472">
                  <c:v>14.544052799999999</c:v>
                </c:pt>
                <c:pt idx="10473">
                  <c:v>14.54544168</c:v>
                </c:pt>
                <c:pt idx="10474">
                  <c:v>14.54683056</c:v>
                </c:pt>
                <c:pt idx="10475">
                  <c:v>14.54821656</c:v>
                </c:pt>
                <c:pt idx="10476">
                  <c:v>14.549608320000001</c:v>
                </c:pt>
                <c:pt idx="10477">
                  <c:v>14.550983280000002</c:v>
                </c:pt>
                <c:pt idx="10478">
                  <c:v>14.552372160000001</c:v>
                </c:pt>
                <c:pt idx="10479">
                  <c:v>14.553761040000001</c:v>
                </c:pt>
                <c:pt idx="10480">
                  <c:v>14.555149920000016</c:v>
                </c:pt>
                <c:pt idx="10481">
                  <c:v>14.556538800000016</c:v>
                </c:pt>
                <c:pt idx="10482">
                  <c:v>14.557927680000001</c:v>
                </c:pt>
                <c:pt idx="10483">
                  <c:v>14.559316560000006</c:v>
                </c:pt>
                <c:pt idx="10484">
                  <c:v>14.56070544</c:v>
                </c:pt>
                <c:pt idx="10485">
                  <c:v>14.562097200000016</c:v>
                </c:pt>
                <c:pt idx="10486">
                  <c:v>14.563486080000024</c:v>
                </c:pt>
                <c:pt idx="10487">
                  <c:v>14.564874960000001</c:v>
                </c:pt>
                <c:pt idx="10488">
                  <c:v>14.566263840000001</c:v>
                </c:pt>
                <c:pt idx="10489">
                  <c:v>14.56765272</c:v>
                </c:pt>
                <c:pt idx="10490">
                  <c:v>14.5690416</c:v>
                </c:pt>
                <c:pt idx="10491">
                  <c:v>14.570430480000002</c:v>
                </c:pt>
                <c:pt idx="10492">
                  <c:v>14.571819360000001</c:v>
                </c:pt>
                <c:pt idx="10493">
                  <c:v>14.57320824</c:v>
                </c:pt>
                <c:pt idx="10494">
                  <c:v>14.57459712</c:v>
                </c:pt>
                <c:pt idx="10495">
                  <c:v>14.575986000000018</c:v>
                </c:pt>
                <c:pt idx="10496">
                  <c:v>14.577374880000001</c:v>
                </c:pt>
                <c:pt idx="10497">
                  <c:v>14.578763759999999</c:v>
                </c:pt>
                <c:pt idx="10498">
                  <c:v>14.580152640000001</c:v>
                </c:pt>
                <c:pt idx="10499">
                  <c:v>14.58154152</c:v>
                </c:pt>
                <c:pt idx="10500">
                  <c:v>14.582930640000002</c:v>
                </c:pt>
                <c:pt idx="10501">
                  <c:v>14.584319520000001</c:v>
                </c:pt>
                <c:pt idx="10502">
                  <c:v>14.58571104</c:v>
                </c:pt>
                <c:pt idx="10503">
                  <c:v>14.5871028</c:v>
                </c:pt>
                <c:pt idx="10504">
                  <c:v>14.588494320000002</c:v>
                </c:pt>
                <c:pt idx="10505">
                  <c:v>14.589880560000006</c:v>
                </c:pt>
                <c:pt idx="10506">
                  <c:v>14.591269439999998</c:v>
                </c:pt>
                <c:pt idx="10507">
                  <c:v>14.5926612</c:v>
                </c:pt>
                <c:pt idx="10508">
                  <c:v>14.59403616</c:v>
                </c:pt>
                <c:pt idx="10509">
                  <c:v>14.595438960000006</c:v>
                </c:pt>
                <c:pt idx="10510">
                  <c:v>14.59682784</c:v>
                </c:pt>
                <c:pt idx="10511">
                  <c:v>14.59821672</c:v>
                </c:pt>
                <c:pt idx="10512">
                  <c:v>14.5996056</c:v>
                </c:pt>
                <c:pt idx="10513">
                  <c:v>14.600994480000001</c:v>
                </c:pt>
                <c:pt idx="10514">
                  <c:v>14.602383360000001</c:v>
                </c:pt>
                <c:pt idx="10515">
                  <c:v>14.60377224</c:v>
                </c:pt>
                <c:pt idx="10516">
                  <c:v>14.60516112</c:v>
                </c:pt>
                <c:pt idx="10517">
                  <c:v>14.60655</c:v>
                </c:pt>
                <c:pt idx="10518">
                  <c:v>14.607938880000001</c:v>
                </c:pt>
                <c:pt idx="10519">
                  <c:v>14.609327759999999</c:v>
                </c:pt>
                <c:pt idx="10520">
                  <c:v>14.61071664</c:v>
                </c:pt>
                <c:pt idx="10521">
                  <c:v>14.6121084</c:v>
                </c:pt>
                <c:pt idx="10522">
                  <c:v>14.61348336</c:v>
                </c:pt>
                <c:pt idx="10523">
                  <c:v>14.614886160000001</c:v>
                </c:pt>
                <c:pt idx="10524">
                  <c:v>14.616261119999999</c:v>
                </c:pt>
                <c:pt idx="10525">
                  <c:v>14.61766392</c:v>
                </c:pt>
                <c:pt idx="10526">
                  <c:v>14.6190528</c:v>
                </c:pt>
                <c:pt idx="10527">
                  <c:v>14.620441680000001</c:v>
                </c:pt>
                <c:pt idx="10528">
                  <c:v>14.621819520000001</c:v>
                </c:pt>
                <c:pt idx="10529">
                  <c:v>14.623211039999999</c:v>
                </c:pt>
                <c:pt idx="10530">
                  <c:v>14.6246028</c:v>
                </c:pt>
                <c:pt idx="10531">
                  <c:v>14.6259888</c:v>
                </c:pt>
                <c:pt idx="10532">
                  <c:v>14.627380560000001</c:v>
                </c:pt>
                <c:pt idx="10533">
                  <c:v>14.628769439999999</c:v>
                </c:pt>
                <c:pt idx="10534">
                  <c:v>14.63015832</c:v>
                </c:pt>
                <c:pt idx="10535">
                  <c:v>14.6315472</c:v>
                </c:pt>
                <c:pt idx="10536">
                  <c:v>14.63293608</c:v>
                </c:pt>
                <c:pt idx="10537">
                  <c:v>14.634324959999999</c:v>
                </c:pt>
                <c:pt idx="10538">
                  <c:v>14.635713840000001</c:v>
                </c:pt>
                <c:pt idx="10539">
                  <c:v>14.637102719999998</c:v>
                </c:pt>
                <c:pt idx="10540">
                  <c:v>14.6384916</c:v>
                </c:pt>
                <c:pt idx="10541">
                  <c:v>14.639883360000001</c:v>
                </c:pt>
                <c:pt idx="10542">
                  <c:v>14.641272239999999</c:v>
                </c:pt>
                <c:pt idx="10543">
                  <c:v>14.64266112</c:v>
                </c:pt>
                <c:pt idx="10544">
                  <c:v>14.64405</c:v>
                </c:pt>
                <c:pt idx="10545">
                  <c:v>14.64542784</c:v>
                </c:pt>
                <c:pt idx="10546">
                  <c:v>14.646830640000001</c:v>
                </c:pt>
                <c:pt idx="10547">
                  <c:v>14.648205599999999</c:v>
                </c:pt>
                <c:pt idx="10548">
                  <c:v>14.649594480000001</c:v>
                </c:pt>
                <c:pt idx="10549">
                  <c:v>14.650983360000001</c:v>
                </c:pt>
                <c:pt idx="10550">
                  <c:v>14.65237224</c:v>
                </c:pt>
                <c:pt idx="10551">
                  <c:v>14.65376376</c:v>
                </c:pt>
                <c:pt idx="10552">
                  <c:v>14.655152640000004</c:v>
                </c:pt>
                <c:pt idx="10553">
                  <c:v>14.656544400000016</c:v>
                </c:pt>
                <c:pt idx="10554">
                  <c:v>14.65793328</c:v>
                </c:pt>
                <c:pt idx="10555">
                  <c:v>14.659327680000001</c:v>
                </c:pt>
                <c:pt idx="10556">
                  <c:v>14.660716560000004</c:v>
                </c:pt>
                <c:pt idx="10557">
                  <c:v>14.662102800000014</c:v>
                </c:pt>
                <c:pt idx="10558">
                  <c:v>14.663494320000016</c:v>
                </c:pt>
                <c:pt idx="10559">
                  <c:v>14.6648832</c:v>
                </c:pt>
                <c:pt idx="10560">
                  <c:v>14.66626104</c:v>
                </c:pt>
                <c:pt idx="10561">
                  <c:v>14.667652800000004</c:v>
                </c:pt>
                <c:pt idx="10562">
                  <c:v>14.669041680000001</c:v>
                </c:pt>
                <c:pt idx="10563">
                  <c:v>14.670430560000014</c:v>
                </c:pt>
                <c:pt idx="10564">
                  <c:v>14.67182208</c:v>
                </c:pt>
                <c:pt idx="10565">
                  <c:v>14.673211200000001</c:v>
                </c:pt>
                <c:pt idx="10566">
                  <c:v>14.674600080000001</c:v>
                </c:pt>
                <c:pt idx="10567">
                  <c:v>14.675988960000002</c:v>
                </c:pt>
                <c:pt idx="10568">
                  <c:v>14.67738048</c:v>
                </c:pt>
                <c:pt idx="10569">
                  <c:v>14.67876936</c:v>
                </c:pt>
                <c:pt idx="10570">
                  <c:v>14.680158240000001</c:v>
                </c:pt>
                <c:pt idx="10571">
                  <c:v>14.681547120000001</c:v>
                </c:pt>
                <c:pt idx="10572">
                  <c:v>14.682936000000014</c:v>
                </c:pt>
                <c:pt idx="10573">
                  <c:v>14.68432488</c:v>
                </c:pt>
                <c:pt idx="10574">
                  <c:v>14.685716640000004</c:v>
                </c:pt>
                <c:pt idx="10575">
                  <c:v>14.687105520000001</c:v>
                </c:pt>
                <c:pt idx="10576">
                  <c:v>14.6884944</c:v>
                </c:pt>
                <c:pt idx="10577">
                  <c:v>14.68988328</c:v>
                </c:pt>
                <c:pt idx="10578">
                  <c:v>14.691272159999997</c:v>
                </c:pt>
                <c:pt idx="10579">
                  <c:v>14.69265264</c:v>
                </c:pt>
                <c:pt idx="10580">
                  <c:v>14.694041520000001</c:v>
                </c:pt>
                <c:pt idx="10581">
                  <c:v>14.695433280000014</c:v>
                </c:pt>
                <c:pt idx="10582">
                  <c:v>14.69682216</c:v>
                </c:pt>
                <c:pt idx="10583">
                  <c:v>14.698211039999997</c:v>
                </c:pt>
                <c:pt idx="10584">
                  <c:v>14.699599920000002</c:v>
                </c:pt>
                <c:pt idx="10585">
                  <c:v>14.700986160000001</c:v>
                </c:pt>
                <c:pt idx="10586">
                  <c:v>14.70238056</c:v>
                </c:pt>
                <c:pt idx="10587">
                  <c:v>14.70376944</c:v>
                </c:pt>
                <c:pt idx="10588">
                  <c:v>14.705158320000001</c:v>
                </c:pt>
                <c:pt idx="10589">
                  <c:v>14.706547200000006</c:v>
                </c:pt>
                <c:pt idx="10590">
                  <c:v>14.70793608</c:v>
                </c:pt>
                <c:pt idx="10591">
                  <c:v>14.70932496</c:v>
                </c:pt>
                <c:pt idx="10592">
                  <c:v>14.71071384</c:v>
                </c:pt>
                <c:pt idx="10593">
                  <c:v>14.712105600000001</c:v>
                </c:pt>
                <c:pt idx="10594">
                  <c:v>14.713494480000001</c:v>
                </c:pt>
                <c:pt idx="10595">
                  <c:v>14.71488336</c:v>
                </c:pt>
                <c:pt idx="10596">
                  <c:v>14.71627224</c:v>
                </c:pt>
                <c:pt idx="10597">
                  <c:v>14.717661119999999</c:v>
                </c:pt>
                <c:pt idx="10598">
                  <c:v>14.719050000000001</c:v>
                </c:pt>
                <c:pt idx="10599">
                  <c:v>14.72043888</c:v>
                </c:pt>
                <c:pt idx="10600">
                  <c:v>14.721827759999995</c:v>
                </c:pt>
                <c:pt idx="10601">
                  <c:v>14.72321664</c:v>
                </c:pt>
                <c:pt idx="10602">
                  <c:v>14.724605520000001</c:v>
                </c:pt>
                <c:pt idx="10603">
                  <c:v>14.725994400000001</c:v>
                </c:pt>
                <c:pt idx="10604">
                  <c:v>14.727374879999999</c:v>
                </c:pt>
                <c:pt idx="10605">
                  <c:v>14.728763759999993</c:v>
                </c:pt>
                <c:pt idx="10606">
                  <c:v>14.73015264</c:v>
                </c:pt>
                <c:pt idx="10607">
                  <c:v>14.731544400000001</c:v>
                </c:pt>
                <c:pt idx="10608">
                  <c:v>14.732933280000001</c:v>
                </c:pt>
                <c:pt idx="10609">
                  <c:v>14.734322159999993</c:v>
                </c:pt>
                <c:pt idx="10610">
                  <c:v>14.73571104</c:v>
                </c:pt>
                <c:pt idx="10611">
                  <c:v>14.737102800000001</c:v>
                </c:pt>
                <c:pt idx="10612">
                  <c:v>14.738494320000001</c:v>
                </c:pt>
                <c:pt idx="10613">
                  <c:v>14.739883200000001</c:v>
                </c:pt>
                <c:pt idx="10614">
                  <c:v>14.741272079999995</c:v>
                </c:pt>
                <c:pt idx="10615">
                  <c:v>14.742661200000001</c:v>
                </c:pt>
                <c:pt idx="10616">
                  <c:v>14.744050079999999</c:v>
                </c:pt>
                <c:pt idx="10617">
                  <c:v>14.745427680000001</c:v>
                </c:pt>
                <c:pt idx="10618">
                  <c:v>14.746816560000001</c:v>
                </c:pt>
                <c:pt idx="10619">
                  <c:v>14.748205439999991</c:v>
                </c:pt>
                <c:pt idx="10620">
                  <c:v>14.74959432</c:v>
                </c:pt>
                <c:pt idx="10621">
                  <c:v>14.750986080000002</c:v>
                </c:pt>
                <c:pt idx="10622">
                  <c:v>14.752374960000001</c:v>
                </c:pt>
                <c:pt idx="10623">
                  <c:v>14.753763840000001</c:v>
                </c:pt>
                <c:pt idx="10624">
                  <c:v>14.75515272</c:v>
                </c:pt>
                <c:pt idx="10625">
                  <c:v>14.7565416</c:v>
                </c:pt>
                <c:pt idx="10626">
                  <c:v>14.757933360000001</c:v>
                </c:pt>
                <c:pt idx="10627">
                  <c:v>14.759322240000001</c:v>
                </c:pt>
                <c:pt idx="10628">
                  <c:v>14.76071112</c:v>
                </c:pt>
                <c:pt idx="10629">
                  <c:v>14.7621</c:v>
                </c:pt>
                <c:pt idx="10630">
                  <c:v>14.763488880000002</c:v>
                </c:pt>
                <c:pt idx="10631">
                  <c:v>14.764883280000001</c:v>
                </c:pt>
                <c:pt idx="10632">
                  <c:v>14.76627216</c:v>
                </c:pt>
                <c:pt idx="10633">
                  <c:v>14.76766104</c:v>
                </c:pt>
                <c:pt idx="10634">
                  <c:v>14.76904992</c:v>
                </c:pt>
                <c:pt idx="10635">
                  <c:v>14.77042776</c:v>
                </c:pt>
                <c:pt idx="10636">
                  <c:v>14.771827679999999</c:v>
                </c:pt>
                <c:pt idx="10637">
                  <c:v>14.77321656</c:v>
                </c:pt>
                <c:pt idx="10638">
                  <c:v>14.77460544</c:v>
                </c:pt>
                <c:pt idx="10639">
                  <c:v>14.77598328</c:v>
                </c:pt>
                <c:pt idx="10640">
                  <c:v>14.777375039999999</c:v>
                </c:pt>
                <c:pt idx="10641">
                  <c:v>14.778761039999999</c:v>
                </c:pt>
                <c:pt idx="10642">
                  <c:v>14.7801528</c:v>
                </c:pt>
                <c:pt idx="10643">
                  <c:v>14.78154168</c:v>
                </c:pt>
                <c:pt idx="10644">
                  <c:v>14.78293056</c:v>
                </c:pt>
                <c:pt idx="10645">
                  <c:v>14.784322079999999</c:v>
                </c:pt>
                <c:pt idx="10646">
                  <c:v>14.78571384</c:v>
                </c:pt>
                <c:pt idx="10647">
                  <c:v>14.78710272</c:v>
                </c:pt>
                <c:pt idx="10648">
                  <c:v>14.7884916</c:v>
                </c:pt>
                <c:pt idx="10649">
                  <c:v>14.789880480000001</c:v>
                </c:pt>
                <c:pt idx="10650">
                  <c:v>14.791269359999999</c:v>
                </c:pt>
                <c:pt idx="10651">
                  <c:v>14.792658240000002</c:v>
                </c:pt>
                <c:pt idx="10652">
                  <c:v>14.79404712</c:v>
                </c:pt>
                <c:pt idx="10653">
                  <c:v>14.795436000000022</c:v>
                </c:pt>
                <c:pt idx="10654">
                  <c:v>14.796824880000001</c:v>
                </c:pt>
                <c:pt idx="10655">
                  <c:v>14.798205599999999</c:v>
                </c:pt>
                <c:pt idx="10656">
                  <c:v>14.79959448</c:v>
                </c:pt>
                <c:pt idx="10657">
                  <c:v>14.80098336</c:v>
                </c:pt>
                <c:pt idx="10658">
                  <c:v>14.80237224</c:v>
                </c:pt>
                <c:pt idx="10659">
                  <c:v>14.803775040000001</c:v>
                </c:pt>
                <c:pt idx="10660">
                  <c:v>14.805152640000006</c:v>
                </c:pt>
                <c:pt idx="10661">
                  <c:v>14.806541520000014</c:v>
                </c:pt>
                <c:pt idx="10662">
                  <c:v>14.80793064</c:v>
                </c:pt>
                <c:pt idx="10663">
                  <c:v>14.809319520000004</c:v>
                </c:pt>
                <c:pt idx="10664">
                  <c:v>14.810708400000001</c:v>
                </c:pt>
                <c:pt idx="10665">
                  <c:v>14.812097280000014</c:v>
                </c:pt>
                <c:pt idx="10666">
                  <c:v>14.813486160000016</c:v>
                </c:pt>
                <c:pt idx="10667">
                  <c:v>14.81487504</c:v>
                </c:pt>
                <c:pt idx="10668">
                  <c:v>14.816263920000001</c:v>
                </c:pt>
                <c:pt idx="10669">
                  <c:v>14.817655440000001</c:v>
                </c:pt>
                <c:pt idx="10670">
                  <c:v>14.819044320000014</c:v>
                </c:pt>
                <c:pt idx="10671">
                  <c:v>14.820433200000016</c:v>
                </c:pt>
                <c:pt idx="10672">
                  <c:v>14.82182208</c:v>
                </c:pt>
                <c:pt idx="10673">
                  <c:v>14.823211199999999</c:v>
                </c:pt>
                <c:pt idx="10674">
                  <c:v>14.82460008</c:v>
                </c:pt>
                <c:pt idx="10675">
                  <c:v>14.82598896</c:v>
                </c:pt>
                <c:pt idx="10676">
                  <c:v>14.82737784</c:v>
                </c:pt>
                <c:pt idx="10677">
                  <c:v>14.828766720000001</c:v>
                </c:pt>
                <c:pt idx="10678">
                  <c:v>14.830155600000001</c:v>
                </c:pt>
                <c:pt idx="10679">
                  <c:v>14.83154712</c:v>
                </c:pt>
                <c:pt idx="10680">
                  <c:v>14.83292784</c:v>
                </c:pt>
                <c:pt idx="10681">
                  <c:v>14.83431672</c:v>
                </c:pt>
                <c:pt idx="10682">
                  <c:v>14.835708240000002</c:v>
                </c:pt>
                <c:pt idx="10683">
                  <c:v>14.837097120000001</c:v>
                </c:pt>
                <c:pt idx="10684">
                  <c:v>14.838486000000014</c:v>
                </c:pt>
                <c:pt idx="10685">
                  <c:v>14.83987488</c:v>
                </c:pt>
                <c:pt idx="10686">
                  <c:v>14.841263759999997</c:v>
                </c:pt>
                <c:pt idx="10687">
                  <c:v>14.842652640000004</c:v>
                </c:pt>
                <c:pt idx="10688">
                  <c:v>14.844044400000001</c:v>
                </c:pt>
                <c:pt idx="10689">
                  <c:v>14.845433280000016</c:v>
                </c:pt>
                <c:pt idx="10690">
                  <c:v>14.84682216</c:v>
                </c:pt>
                <c:pt idx="10691">
                  <c:v>14.848211039999999</c:v>
                </c:pt>
                <c:pt idx="10692">
                  <c:v>14.849599920000006</c:v>
                </c:pt>
                <c:pt idx="10693">
                  <c:v>14.850988800000014</c:v>
                </c:pt>
                <c:pt idx="10694">
                  <c:v>14.85237768</c:v>
                </c:pt>
                <c:pt idx="10695">
                  <c:v>14.853769440000002</c:v>
                </c:pt>
                <c:pt idx="10696">
                  <c:v>14.855161200000015</c:v>
                </c:pt>
                <c:pt idx="10697">
                  <c:v>14.856538800000024</c:v>
                </c:pt>
                <c:pt idx="10698">
                  <c:v>14.85792768</c:v>
                </c:pt>
                <c:pt idx="10699">
                  <c:v>14.859316560000016</c:v>
                </c:pt>
                <c:pt idx="10700">
                  <c:v>14.860708320000002</c:v>
                </c:pt>
                <c:pt idx="10701">
                  <c:v>14.862097200000024</c:v>
                </c:pt>
                <c:pt idx="10702">
                  <c:v>14.863483200000026</c:v>
                </c:pt>
                <c:pt idx="10703">
                  <c:v>14.86487496</c:v>
                </c:pt>
                <c:pt idx="10704">
                  <c:v>14.86626672</c:v>
                </c:pt>
                <c:pt idx="10705">
                  <c:v>14.867655600000004</c:v>
                </c:pt>
                <c:pt idx="10706">
                  <c:v>14.869044480000015</c:v>
                </c:pt>
                <c:pt idx="10707">
                  <c:v>14.870433360000014</c:v>
                </c:pt>
                <c:pt idx="10708">
                  <c:v>14.87182224</c:v>
                </c:pt>
                <c:pt idx="10709">
                  <c:v>14.873211120000001</c:v>
                </c:pt>
                <c:pt idx="10710">
                  <c:v>14.874602640000004</c:v>
                </c:pt>
                <c:pt idx="10711">
                  <c:v>14.875991520000015</c:v>
                </c:pt>
                <c:pt idx="10712">
                  <c:v>14.87738064</c:v>
                </c:pt>
                <c:pt idx="10713">
                  <c:v>14.878769520000002</c:v>
                </c:pt>
                <c:pt idx="10714">
                  <c:v>14.880158400000001</c:v>
                </c:pt>
                <c:pt idx="10715">
                  <c:v>14.881547280000015</c:v>
                </c:pt>
                <c:pt idx="10716">
                  <c:v>14.882936160000016</c:v>
                </c:pt>
                <c:pt idx="10717">
                  <c:v>14.88432504</c:v>
                </c:pt>
                <c:pt idx="10718">
                  <c:v>14.885713920000002</c:v>
                </c:pt>
                <c:pt idx="10719">
                  <c:v>14.887102800000006</c:v>
                </c:pt>
                <c:pt idx="10720">
                  <c:v>14.888491680000001</c:v>
                </c:pt>
                <c:pt idx="10721">
                  <c:v>14.889880560000016</c:v>
                </c:pt>
                <c:pt idx="10722">
                  <c:v>14.89126944</c:v>
                </c:pt>
                <c:pt idx="10723">
                  <c:v>14.892661200000004</c:v>
                </c:pt>
                <c:pt idx="10724">
                  <c:v>14.89405008</c:v>
                </c:pt>
                <c:pt idx="10725">
                  <c:v>14.895438960000016</c:v>
                </c:pt>
                <c:pt idx="10726">
                  <c:v>14.896816560000016</c:v>
                </c:pt>
                <c:pt idx="10727">
                  <c:v>14.89820544</c:v>
                </c:pt>
                <c:pt idx="10728">
                  <c:v>14.899597200000024</c:v>
                </c:pt>
                <c:pt idx="10729">
                  <c:v>14.900986080000004</c:v>
                </c:pt>
                <c:pt idx="10730">
                  <c:v>14.90237496</c:v>
                </c:pt>
                <c:pt idx="10731">
                  <c:v>14.90376384</c:v>
                </c:pt>
                <c:pt idx="10732">
                  <c:v>14.90515272</c:v>
                </c:pt>
                <c:pt idx="10733">
                  <c:v>14.906541600000002</c:v>
                </c:pt>
                <c:pt idx="10734">
                  <c:v>14.907936000000014</c:v>
                </c:pt>
                <c:pt idx="10735">
                  <c:v>14.90932776</c:v>
                </c:pt>
                <c:pt idx="10736">
                  <c:v>14.91071664</c:v>
                </c:pt>
                <c:pt idx="10737">
                  <c:v>14.912105520000004</c:v>
                </c:pt>
                <c:pt idx="10738">
                  <c:v>14.913483360000004</c:v>
                </c:pt>
                <c:pt idx="10739">
                  <c:v>14.914872240000001</c:v>
                </c:pt>
                <c:pt idx="10740">
                  <c:v>14.91626376</c:v>
                </c:pt>
                <c:pt idx="10741">
                  <c:v>14.91765264</c:v>
                </c:pt>
                <c:pt idx="10742">
                  <c:v>14.919044400000002</c:v>
                </c:pt>
                <c:pt idx="10743">
                  <c:v>14.920436160000015</c:v>
                </c:pt>
                <c:pt idx="10744">
                  <c:v>14.92182768</c:v>
                </c:pt>
                <c:pt idx="10745">
                  <c:v>14.92321656</c:v>
                </c:pt>
                <c:pt idx="10746">
                  <c:v>14.924602800000002</c:v>
                </c:pt>
                <c:pt idx="10747">
                  <c:v>14.925991680000001</c:v>
                </c:pt>
                <c:pt idx="10748">
                  <c:v>14.92738056</c:v>
                </c:pt>
                <c:pt idx="10749">
                  <c:v>14.928761039999999</c:v>
                </c:pt>
                <c:pt idx="10750">
                  <c:v>14.93014992</c:v>
                </c:pt>
                <c:pt idx="10751">
                  <c:v>14.93154168</c:v>
                </c:pt>
                <c:pt idx="10752">
                  <c:v>14.932930560000004</c:v>
                </c:pt>
                <c:pt idx="10753">
                  <c:v>14.934319439999999</c:v>
                </c:pt>
                <c:pt idx="10754">
                  <c:v>14.93570832</c:v>
                </c:pt>
                <c:pt idx="10755">
                  <c:v>14.9370972</c:v>
                </c:pt>
                <c:pt idx="10756">
                  <c:v>14.938486080000002</c:v>
                </c:pt>
                <c:pt idx="10757">
                  <c:v>14.939877840000001</c:v>
                </c:pt>
                <c:pt idx="10758">
                  <c:v>14.94126672</c:v>
                </c:pt>
                <c:pt idx="10759">
                  <c:v>14.94265824</c:v>
                </c:pt>
                <c:pt idx="10760">
                  <c:v>14.94404712</c:v>
                </c:pt>
                <c:pt idx="10761">
                  <c:v>14.945436000000024</c:v>
                </c:pt>
                <c:pt idx="10762">
                  <c:v>14.946819360000001</c:v>
                </c:pt>
                <c:pt idx="10763">
                  <c:v>14.94820824</c:v>
                </c:pt>
                <c:pt idx="10764">
                  <c:v>14.94959712</c:v>
                </c:pt>
                <c:pt idx="10765">
                  <c:v>14.950986000000018</c:v>
                </c:pt>
                <c:pt idx="10766">
                  <c:v>14.952374880000002</c:v>
                </c:pt>
                <c:pt idx="10767">
                  <c:v>14.953766640000016</c:v>
                </c:pt>
                <c:pt idx="10768">
                  <c:v>14.9551584</c:v>
                </c:pt>
                <c:pt idx="10769">
                  <c:v>14.956547280000024</c:v>
                </c:pt>
                <c:pt idx="10770">
                  <c:v>14.957936160000004</c:v>
                </c:pt>
                <c:pt idx="10771">
                  <c:v>14.95932504</c:v>
                </c:pt>
                <c:pt idx="10772">
                  <c:v>14.96071392</c:v>
                </c:pt>
                <c:pt idx="10773">
                  <c:v>14.962099920000016</c:v>
                </c:pt>
                <c:pt idx="10774">
                  <c:v>14.963494320000024</c:v>
                </c:pt>
                <c:pt idx="10775">
                  <c:v>14.964883200000004</c:v>
                </c:pt>
                <c:pt idx="10776">
                  <c:v>14.96627208</c:v>
                </c:pt>
                <c:pt idx="10777">
                  <c:v>14.9676612</c:v>
                </c:pt>
                <c:pt idx="10778">
                  <c:v>14.969050080000002</c:v>
                </c:pt>
                <c:pt idx="10779">
                  <c:v>14.970438960000006</c:v>
                </c:pt>
                <c:pt idx="10780">
                  <c:v>14.971816560000002</c:v>
                </c:pt>
                <c:pt idx="10781">
                  <c:v>14.973205440000001</c:v>
                </c:pt>
                <c:pt idx="10782">
                  <c:v>14.974594320000016</c:v>
                </c:pt>
                <c:pt idx="10783">
                  <c:v>14.975983200000016</c:v>
                </c:pt>
                <c:pt idx="10784">
                  <c:v>14.97737208</c:v>
                </c:pt>
                <c:pt idx="10785">
                  <c:v>14.978761200000001</c:v>
                </c:pt>
                <c:pt idx="10786">
                  <c:v>14.98015272</c:v>
                </c:pt>
                <c:pt idx="10787">
                  <c:v>14.98154448</c:v>
                </c:pt>
                <c:pt idx="10788">
                  <c:v>14.982936000000022</c:v>
                </c:pt>
                <c:pt idx="10789">
                  <c:v>14.984324880000001</c:v>
                </c:pt>
                <c:pt idx="10790">
                  <c:v>14.985716640000014</c:v>
                </c:pt>
                <c:pt idx="10791">
                  <c:v>14.98710552</c:v>
                </c:pt>
                <c:pt idx="10792">
                  <c:v>14.9884944</c:v>
                </c:pt>
                <c:pt idx="10793">
                  <c:v>14.989883280000004</c:v>
                </c:pt>
                <c:pt idx="10794">
                  <c:v>14.991261119999999</c:v>
                </c:pt>
                <c:pt idx="10795">
                  <c:v>14.992650000000006</c:v>
                </c:pt>
                <c:pt idx="10796">
                  <c:v>14.99404152</c:v>
                </c:pt>
                <c:pt idx="10797">
                  <c:v>14.99542776</c:v>
                </c:pt>
                <c:pt idx="10798">
                  <c:v>14.99681664</c:v>
                </c:pt>
                <c:pt idx="10799">
                  <c:v>14.998205520000001</c:v>
                </c:pt>
                <c:pt idx="10800">
                  <c:v>14.999594400000015</c:v>
                </c:pt>
                <c:pt idx="10801">
                  <c:v>15.00098328</c:v>
                </c:pt>
                <c:pt idx="10802">
                  <c:v>15.00237216</c:v>
                </c:pt>
                <c:pt idx="10803">
                  <c:v>15.003761040000001</c:v>
                </c:pt>
                <c:pt idx="10804">
                  <c:v>15.005149920000004</c:v>
                </c:pt>
                <c:pt idx="10805">
                  <c:v>15.006538800000015</c:v>
                </c:pt>
                <c:pt idx="10806">
                  <c:v>15.00792768</c:v>
                </c:pt>
                <c:pt idx="10807">
                  <c:v>15.00931656</c:v>
                </c:pt>
                <c:pt idx="10808">
                  <c:v>15.010705440000001</c:v>
                </c:pt>
                <c:pt idx="10809">
                  <c:v>15.012094320000006</c:v>
                </c:pt>
                <c:pt idx="10810">
                  <c:v>15.013483200000014</c:v>
                </c:pt>
                <c:pt idx="10811">
                  <c:v>15.01487208</c:v>
                </c:pt>
                <c:pt idx="10812">
                  <c:v>15.016261200000001</c:v>
                </c:pt>
                <c:pt idx="10813">
                  <c:v>15.017650080000001</c:v>
                </c:pt>
                <c:pt idx="10814">
                  <c:v>15.01903896</c:v>
                </c:pt>
                <c:pt idx="10815">
                  <c:v>15.02043048</c:v>
                </c:pt>
                <c:pt idx="10816">
                  <c:v>15.02181936</c:v>
                </c:pt>
                <c:pt idx="10817">
                  <c:v>15.023208240000001</c:v>
                </c:pt>
                <c:pt idx="10818">
                  <c:v>15.024597120000001</c:v>
                </c:pt>
                <c:pt idx="10819">
                  <c:v>15.025986000000014</c:v>
                </c:pt>
                <c:pt idx="10820">
                  <c:v>15.027377759999997</c:v>
                </c:pt>
                <c:pt idx="10821">
                  <c:v>15.028769520000001</c:v>
                </c:pt>
                <c:pt idx="10822">
                  <c:v>15.030158399999999</c:v>
                </c:pt>
                <c:pt idx="10823">
                  <c:v>15.031544400000001</c:v>
                </c:pt>
                <c:pt idx="10824">
                  <c:v>15.03293328</c:v>
                </c:pt>
                <c:pt idx="10825">
                  <c:v>15.034322159999997</c:v>
                </c:pt>
                <c:pt idx="10826">
                  <c:v>15.035711040000001</c:v>
                </c:pt>
                <c:pt idx="10827">
                  <c:v>15.037099920000001</c:v>
                </c:pt>
                <c:pt idx="10828">
                  <c:v>15.0384888</c:v>
                </c:pt>
                <c:pt idx="10829">
                  <c:v>15.03987768</c:v>
                </c:pt>
                <c:pt idx="10830">
                  <c:v>15.041269439999999</c:v>
                </c:pt>
                <c:pt idx="10831">
                  <c:v>15.042658320000001</c:v>
                </c:pt>
                <c:pt idx="10832">
                  <c:v>15.0440472</c:v>
                </c:pt>
                <c:pt idx="10833">
                  <c:v>15.045436080000016</c:v>
                </c:pt>
                <c:pt idx="10834">
                  <c:v>15.04682496</c:v>
                </c:pt>
                <c:pt idx="10835">
                  <c:v>15.048213839999999</c:v>
                </c:pt>
                <c:pt idx="10836">
                  <c:v>15.049602720000001</c:v>
                </c:pt>
                <c:pt idx="10837">
                  <c:v>15.050983200000006</c:v>
                </c:pt>
                <c:pt idx="10838">
                  <c:v>15.05237784</c:v>
                </c:pt>
                <c:pt idx="10839">
                  <c:v>15.05376672</c:v>
                </c:pt>
                <c:pt idx="10840">
                  <c:v>15.055155600000004</c:v>
                </c:pt>
                <c:pt idx="10841">
                  <c:v>15.056544480000015</c:v>
                </c:pt>
                <c:pt idx="10842">
                  <c:v>15.05793336</c:v>
                </c:pt>
                <c:pt idx="10843">
                  <c:v>15.05932224</c:v>
                </c:pt>
                <c:pt idx="10844">
                  <c:v>15.060711120000001</c:v>
                </c:pt>
                <c:pt idx="10845">
                  <c:v>15.062100000000004</c:v>
                </c:pt>
                <c:pt idx="10846">
                  <c:v>15.063488880000016</c:v>
                </c:pt>
                <c:pt idx="10847">
                  <c:v>15.06487776</c:v>
                </c:pt>
                <c:pt idx="10848">
                  <c:v>15.06626664</c:v>
                </c:pt>
                <c:pt idx="10849">
                  <c:v>15.067655520000002</c:v>
                </c:pt>
                <c:pt idx="10850">
                  <c:v>15.069047280000015</c:v>
                </c:pt>
                <c:pt idx="10851">
                  <c:v>15.070438800000014</c:v>
                </c:pt>
                <c:pt idx="10852">
                  <c:v>15.07181664</c:v>
                </c:pt>
                <c:pt idx="10853">
                  <c:v>15.07320552</c:v>
                </c:pt>
                <c:pt idx="10854">
                  <c:v>15.074594400000002</c:v>
                </c:pt>
                <c:pt idx="10855">
                  <c:v>15.075983280000004</c:v>
                </c:pt>
                <c:pt idx="10856">
                  <c:v>15.077372159999999</c:v>
                </c:pt>
                <c:pt idx="10857">
                  <c:v>15.07876104</c:v>
                </c:pt>
                <c:pt idx="10858">
                  <c:v>15.08014992</c:v>
                </c:pt>
                <c:pt idx="10859">
                  <c:v>15.081538800000002</c:v>
                </c:pt>
                <c:pt idx="10860">
                  <c:v>15.082927680000001</c:v>
                </c:pt>
                <c:pt idx="10861">
                  <c:v>15.084316560000001</c:v>
                </c:pt>
                <c:pt idx="10862">
                  <c:v>15.08570544</c:v>
                </c:pt>
                <c:pt idx="10863">
                  <c:v>15.08709432</c:v>
                </c:pt>
                <c:pt idx="10864">
                  <c:v>15.088486080000004</c:v>
                </c:pt>
                <c:pt idx="10865">
                  <c:v>15.08987496</c:v>
                </c:pt>
                <c:pt idx="10866">
                  <c:v>15.09126672</c:v>
                </c:pt>
                <c:pt idx="10867">
                  <c:v>15.092655600000002</c:v>
                </c:pt>
                <c:pt idx="10868">
                  <c:v>15.094044480000001</c:v>
                </c:pt>
                <c:pt idx="10869">
                  <c:v>15.095433360000015</c:v>
                </c:pt>
                <c:pt idx="10870">
                  <c:v>15.09682224</c:v>
                </c:pt>
                <c:pt idx="10871">
                  <c:v>15.098211119999997</c:v>
                </c:pt>
                <c:pt idx="10872">
                  <c:v>15.099600000000002</c:v>
                </c:pt>
                <c:pt idx="10873">
                  <c:v>15.100991520000001</c:v>
                </c:pt>
                <c:pt idx="10874">
                  <c:v>15.10237776</c:v>
                </c:pt>
                <c:pt idx="10875">
                  <c:v>15.10376664</c:v>
                </c:pt>
                <c:pt idx="10876">
                  <c:v>15.10515552</c:v>
                </c:pt>
                <c:pt idx="10877">
                  <c:v>15.106544400000002</c:v>
                </c:pt>
                <c:pt idx="10878">
                  <c:v>15.107933280000001</c:v>
                </c:pt>
                <c:pt idx="10879">
                  <c:v>15.10932216</c:v>
                </c:pt>
                <c:pt idx="10880">
                  <c:v>15.11071104</c:v>
                </c:pt>
                <c:pt idx="10881">
                  <c:v>15.11209992</c:v>
                </c:pt>
                <c:pt idx="10882">
                  <c:v>15.113491680000001</c:v>
                </c:pt>
                <c:pt idx="10883">
                  <c:v>15.114883200000001</c:v>
                </c:pt>
                <c:pt idx="10884">
                  <c:v>15.11627208</c:v>
                </c:pt>
                <c:pt idx="10885">
                  <c:v>15.117661200000001</c:v>
                </c:pt>
                <c:pt idx="10886">
                  <c:v>15.1190388</c:v>
                </c:pt>
                <c:pt idx="10887">
                  <c:v>15.120427680000001</c:v>
                </c:pt>
                <c:pt idx="10888">
                  <c:v>15.121819439999999</c:v>
                </c:pt>
                <c:pt idx="10889">
                  <c:v>15.12320832</c:v>
                </c:pt>
                <c:pt idx="10890">
                  <c:v>15.1245972</c:v>
                </c:pt>
                <c:pt idx="10891">
                  <c:v>15.125986080000002</c:v>
                </c:pt>
                <c:pt idx="10892">
                  <c:v>15.127374959999999</c:v>
                </c:pt>
                <c:pt idx="10893">
                  <c:v>15.12876672</c:v>
                </c:pt>
                <c:pt idx="10894">
                  <c:v>15.13015272</c:v>
                </c:pt>
                <c:pt idx="10895">
                  <c:v>15.1315416</c:v>
                </c:pt>
                <c:pt idx="10896">
                  <c:v>15.132930480000001</c:v>
                </c:pt>
                <c:pt idx="10897">
                  <c:v>15.134319359999999</c:v>
                </c:pt>
                <c:pt idx="10898">
                  <c:v>15.13570824</c:v>
                </c:pt>
                <c:pt idx="10899">
                  <c:v>15.13709712</c:v>
                </c:pt>
                <c:pt idx="10900">
                  <c:v>15.138486</c:v>
                </c:pt>
                <c:pt idx="10901">
                  <c:v>15.139880640000001</c:v>
                </c:pt>
                <c:pt idx="10902">
                  <c:v>15.14126952</c:v>
                </c:pt>
                <c:pt idx="10903">
                  <c:v>15.1426584</c:v>
                </c:pt>
                <c:pt idx="10904">
                  <c:v>15.144047280000001</c:v>
                </c:pt>
                <c:pt idx="10905">
                  <c:v>15.145436160000004</c:v>
                </c:pt>
                <c:pt idx="10906">
                  <c:v>15.14682504</c:v>
                </c:pt>
                <c:pt idx="10907">
                  <c:v>15.14821656</c:v>
                </c:pt>
                <c:pt idx="10908">
                  <c:v>15.14960544</c:v>
                </c:pt>
                <c:pt idx="10909">
                  <c:v>15.150994320000002</c:v>
                </c:pt>
                <c:pt idx="10910">
                  <c:v>15.152383200000004</c:v>
                </c:pt>
                <c:pt idx="10911">
                  <c:v>15.15377208</c:v>
                </c:pt>
                <c:pt idx="10912">
                  <c:v>15.1551612</c:v>
                </c:pt>
                <c:pt idx="10913">
                  <c:v>15.156538800000016</c:v>
                </c:pt>
                <c:pt idx="10914">
                  <c:v>15.15792768</c:v>
                </c:pt>
                <c:pt idx="10915">
                  <c:v>15.159319440000001</c:v>
                </c:pt>
                <c:pt idx="10916">
                  <c:v>15.16071384</c:v>
                </c:pt>
                <c:pt idx="10917">
                  <c:v>15.16210272</c:v>
                </c:pt>
                <c:pt idx="10918">
                  <c:v>15.1634916</c:v>
                </c:pt>
                <c:pt idx="10919">
                  <c:v>15.164880480000001</c:v>
                </c:pt>
                <c:pt idx="10920">
                  <c:v>15.166269360000001</c:v>
                </c:pt>
                <c:pt idx="10921">
                  <c:v>15.167658240000002</c:v>
                </c:pt>
                <c:pt idx="10922">
                  <c:v>15.16904712</c:v>
                </c:pt>
                <c:pt idx="10923">
                  <c:v>15.170436000000022</c:v>
                </c:pt>
                <c:pt idx="10924">
                  <c:v>15.171824880000001</c:v>
                </c:pt>
                <c:pt idx="10925">
                  <c:v>15.17321664</c:v>
                </c:pt>
                <c:pt idx="10926">
                  <c:v>15.17460552</c:v>
                </c:pt>
                <c:pt idx="10927">
                  <c:v>15.1759944</c:v>
                </c:pt>
                <c:pt idx="10928">
                  <c:v>15.177383280000001</c:v>
                </c:pt>
                <c:pt idx="10929">
                  <c:v>15.178772159999999</c:v>
                </c:pt>
                <c:pt idx="10930">
                  <c:v>15.18016104</c:v>
                </c:pt>
                <c:pt idx="10931">
                  <c:v>15.181538880000002</c:v>
                </c:pt>
                <c:pt idx="10932">
                  <c:v>15.18292776</c:v>
                </c:pt>
                <c:pt idx="10933">
                  <c:v>15.18431664</c:v>
                </c:pt>
                <c:pt idx="10934">
                  <c:v>15.185705520000004</c:v>
                </c:pt>
                <c:pt idx="10935">
                  <c:v>15.18709728</c:v>
                </c:pt>
                <c:pt idx="10936">
                  <c:v>15.1884888</c:v>
                </c:pt>
                <c:pt idx="10937">
                  <c:v>15.189880560000002</c:v>
                </c:pt>
                <c:pt idx="10938">
                  <c:v>15.191269439999999</c:v>
                </c:pt>
                <c:pt idx="10939">
                  <c:v>15.19265832</c:v>
                </c:pt>
                <c:pt idx="10940">
                  <c:v>15.194038800000001</c:v>
                </c:pt>
                <c:pt idx="10941">
                  <c:v>15.19542768</c:v>
                </c:pt>
                <c:pt idx="10942">
                  <c:v>15.196819440000001</c:v>
                </c:pt>
                <c:pt idx="10943">
                  <c:v>15.198211199999998</c:v>
                </c:pt>
                <c:pt idx="10944">
                  <c:v>15.199602720000001</c:v>
                </c:pt>
                <c:pt idx="10945">
                  <c:v>15.2009916</c:v>
                </c:pt>
                <c:pt idx="10946">
                  <c:v>15.20236944</c:v>
                </c:pt>
                <c:pt idx="10947">
                  <c:v>15.203761200000001</c:v>
                </c:pt>
                <c:pt idx="10948">
                  <c:v>15.205150080000001</c:v>
                </c:pt>
                <c:pt idx="10949">
                  <c:v>15.20653896</c:v>
                </c:pt>
                <c:pt idx="10950">
                  <c:v>15.20792784</c:v>
                </c:pt>
                <c:pt idx="10951">
                  <c:v>15.20931672</c:v>
                </c:pt>
                <c:pt idx="10952">
                  <c:v>15.210705600000001</c:v>
                </c:pt>
                <c:pt idx="10953">
                  <c:v>15.212094480000001</c:v>
                </c:pt>
                <c:pt idx="10954">
                  <c:v>15.213486000000014</c:v>
                </c:pt>
                <c:pt idx="10955">
                  <c:v>15.21487488</c:v>
                </c:pt>
                <c:pt idx="10956">
                  <c:v>15.216263759999997</c:v>
                </c:pt>
                <c:pt idx="10957">
                  <c:v>15.217655520000001</c:v>
                </c:pt>
                <c:pt idx="10958">
                  <c:v>15.219044400000001</c:v>
                </c:pt>
                <c:pt idx="10959">
                  <c:v>15.22043328</c:v>
                </c:pt>
                <c:pt idx="10960">
                  <c:v>15.221822159999997</c:v>
                </c:pt>
                <c:pt idx="10961">
                  <c:v>15.223213919999999</c:v>
                </c:pt>
                <c:pt idx="10962">
                  <c:v>15.2246028</c:v>
                </c:pt>
                <c:pt idx="10963">
                  <c:v>15.22599168</c:v>
                </c:pt>
                <c:pt idx="10964">
                  <c:v>15.22738056</c:v>
                </c:pt>
                <c:pt idx="10965">
                  <c:v>15.228761039999997</c:v>
                </c:pt>
                <c:pt idx="10966">
                  <c:v>15.230149920000001</c:v>
                </c:pt>
                <c:pt idx="10967">
                  <c:v>15.231541679999999</c:v>
                </c:pt>
                <c:pt idx="10968">
                  <c:v>15.23293608</c:v>
                </c:pt>
                <c:pt idx="10969">
                  <c:v>15.234324959999997</c:v>
                </c:pt>
                <c:pt idx="10970">
                  <c:v>15.235716720000001</c:v>
                </c:pt>
                <c:pt idx="10971">
                  <c:v>15.2371056</c:v>
                </c:pt>
                <c:pt idx="10972">
                  <c:v>15.238486080000001</c:v>
                </c:pt>
                <c:pt idx="10973">
                  <c:v>15.23987784</c:v>
                </c:pt>
                <c:pt idx="10974">
                  <c:v>15.241266719999997</c:v>
                </c:pt>
                <c:pt idx="10975">
                  <c:v>15.242655600000001</c:v>
                </c:pt>
                <c:pt idx="10976">
                  <c:v>15.244047119999999</c:v>
                </c:pt>
                <c:pt idx="10977">
                  <c:v>15.245436000000014</c:v>
                </c:pt>
                <c:pt idx="10978">
                  <c:v>15.24682488</c:v>
                </c:pt>
                <c:pt idx="10979">
                  <c:v>15.248213759999983</c:v>
                </c:pt>
                <c:pt idx="10980">
                  <c:v>15.2495916</c:v>
                </c:pt>
                <c:pt idx="10981">
                  <c:v>15.250980480000001</c:v>
                </c:pt>
                <c:pt idx="10982">
                  <c:v>15.25238328</c:v>
                </c:pt>
                <c:pt idx="10983">
                  <c:v>15.25377216</c:v>
                </c:pt>
                <c:pt idx="10984">
                  <c:v>15.255161040000001</c:v>
                </c:pt>
                <c:pt idx="10985">
                  <c:v>15.256536000000024</c:v>
                </c:pt>
                <c:pt idx="10986">
                  <c:v>15.2579388</c:v>
                </c:pt>
                <c:pt idx="10987">
                  <c:v>15.25932768</c:v>
                </c:pt>
                <c:pt idx="10988">
                  <c:v>15.260716560000002</c:v>
                </c:pt>
                <c:pt idx="10989">
                  <c:v>15.262105440000001</c:v>
                </c:pt>
                <c:pt idx="10990">
                  <c:v>15.263494320000014</c:v>
                </c:pt>
                <c:pt idx="10991">
                  <c:v>15.264872159999999</c:v>
                </c:pt>
                <c:pt idx="10992">
                  <c:v>15.26626104</c:v>
                </c:pt>
                <c:pt idx="10993">
                  <c:v>15.26764992</c:v>
                </c:pt>
                <c:pt idx="10994">
                  <c:v>15.269038800000002</c:v>
                </c:pt>
                <c:pt idx="10995">
                  <c:v>15.270427680000001</c:v>
                </c:pt>
                <c:pt idx="10996">
                  <c:v>15.271816560000001</c:v>
                </c:pt>
                <c:pt idx="10997">
                  <c:v>15.27320544</c:v>
                </c:pt>
                <c:pt idx="10998">
                  <c:v>15.274597200000002</c:v>
                </c:pt>
                <c:pt idx="10999">
                  <c:v>15.275988960000001</c:v>
                </c:pt>
                <c:pt idx="11000">
                  <c:v>15.27738048</c:v>
                </c:pt>
                <c:pt idx="11001">
                  <c:v>15.27876936</c:v>
                </c:pt>
                <c:pt idx="11002">
                  <c:v>15.2801472</c:v>
                </c:pt>
                <c:pt idx="11003">
                  <c:v>15.28153608</c:v>
                </c:pt>
                <c:pt idx="11004">
                  <c:v>15.28293888</c:v>
                </c:pt>
                <c:pt idx="11005">
                  <c:v>15.28431672</c:v>
                </c:pt>
                <c:pt idx="11006">
                  <c:v>15.2857056</c:v>
                </c:pt>
                <c:pt idx="11007">
                  <c:v>15.28709448</c:v>
                </c:pt>
                <c:pt idx="11008">
                  <c:v>15.288486000000002</c:v>
                </c:pt>
                <c:pt idx="11009">
                  <c:v>15.289874880000001</c:v>
                </c:pt>
                <c:pt idx="11010">
                  <c:v>15.29126664</c:v>
                </c:pt>
                <c:pt idx="11011">
                  <c:v>15.29265552</c:v>
                </c:pt>
                <c:pt idx="11012">
                  <c:v>15.29404152</c:v>
                </c:pt>
                <c:pt idx="11013">
                  <c:v>15.295430640000006</c:v>
                </c:pt>
                <c:pt idx="11014">
                  <c:v>15.29681952</c:v>
                </c:pt>
                <c:pt idx="11015">
                  <c:v>15.298208399999995</c:v>
                </c:pt>
                <c:pt idx="11016">
                  <c:v>15.29959728</c:v>
                </c:pt>
                <c:pt idx="11017">
                  <c:v>15.300988800000002</c:v>
                </c:pt>
                <c:pt idx="11018">
                  <c:v>15.302377680000001</c:v>
                </c:pt>
                <c:pt idx="11019">
                  <c:v>15.303766560000014</c:v>
                </c:pt>
                <c:pt idx="11020">
                  <c:v>15.30515544</c:v>
                </c:pt>
                <c:pt idx="11021">
                  <c:v>15.306544320000022</c:v>
                </c:pt>
                <c:pt idx="11022">
                  <c:v>15.307933200000004</c:v>
                </c:pt>
                <c:pt idx="11023">
                  <c:v>15.309322080000001</c:v>
                </c:pt>
                <c:pt idx="11024">
                  <c:v>15.31071384</c:v>
                </c:pt>
                <c:pt idx="11025">
                  <c:v>15.312086160000014</c:v>
                </c:pt>
                <c:pt idx="11026">
                  <c:v>15.313491600000004</c:v>
                </c:pt>
                <c:pt idx="11027">
                  <c:v>15.31488336</c:v>
                </c:pt>
                <c:pt idx="11028">
                  <c:v>15.31626936</c:v>
                </c:pt>
                <c:pt idx="11029">
                  <c:v>15.31766112</c:v>
                </c:pt>
                <c:pt idx="11030">
                  <c:v>15.319050000000002</c:v>
                </c:pt>
                <c:pt idx="11031">
                  <c:v>15.320427840000002</c:v>
                </c:pt>
                <c:pt idx="11032">
                  <c:v>15.321813840000001</c:v>
                </c:pt>
                <c:pt idx="11033">
                  <c:v>15.323202720000001</c:v>
                </c:pt>
                <c:pt idx="11034">
                  <c:v>15.32459448</c:v>
                </c:pt>
                <c:pt idx="11035">
                  <c:v>15.32598336</c:v>
                </c:pt>
                <c:pt idx="11036">
                  <c:v>15.327372240000001</c:v>
                </c:pt>
                <c:pt idx="11037">
                  <c:v>15.328763759999999</c:v>
                </c:pt>
                <c:pt idx="11038">
                  <c:v>15.330152640000001</c:v>
                </c:pt>
                <c:pt idx="11039">
                  <c:v>15.33153888</c:v>
                </c:pt>
                <c:pt idx="11040">
                  <c:v>15.332930640000002</c:v>
                </c:pt>
                <c:pt idx="11041">
                  <c:v>15.334316640000001</c:v>
                </c:pt>
                <c:pt idx="11042">
                  <c:v>15.3357084</c:v>
                </c:pt>
                <c:pt idx="11043">
                  <c:v>15.33709728</c:v>
                </c:pt>
                <c:pt idx="11044">
                  <c:v>15.3384888</c:v>
                </c:pt>
                <c:pt idx="11045">
                  <c:v>15.339880560000006</c:v>
                </c:pt>
                <c:pt idx="11046">
                  <c:v>15.341269439999998</c:v>
                </c:pt>
                <c:pt idx="11047">
                  <c:v>15.34265832</c:v>
                </c:pt>
                <c:pt idx="11048">
                  <c:v>15.344050080000001</c:v>
                </c:pt>
                <c:pt idx="11049">
                  <c:v>15.345438960000006</c:v>
                </c:pt>
                <c:pt idx="11050">
                  <c:v>15.34682784</c:v>
                </c:pt>
                <c:pt idx="11051">
                  <c:v>15.34821672</c:v>
                </c:pt>
                <c:pt idx="11052">
                  <c:v>15.3496056</c:v>
                </c:pt>
                <c:pt idx="11053">
                  <c:v>15.350994480000002</c:v>
                </c:pt>
                <c:pt idx="11054">
                  <c:v>15.352383360000006</c:v>
                </c:pt>
                <c:pt idx="11055">
                  <c:v>15.353772240000014</c:v>
                </c:pt>
                <c:pt idx="11056">
                  <c:v>15.35516112</c:v>
                </c:pt>
                <c:pt idx="11057">
                  <c:v>15.356550000000018</c:v>
                </c:pt>
                <c:pt idx="11058">
                  <c:v>15.35792784</c:v>
                </c:pt>
                <c:pt idx="11059">
                  <c:v>15.359316720000002</c:v>
                </c:pt>
                <c:pt idx="11060">
                  <c:v>15.360708240000006</c:v>
                </c:pt>
                <c:pt idx="11061">
                  <c:v>15.362097120000014</c:v>
                </c:pt>
                <c:pt idx="11062">
                  <c:v>15.36348600000003</c:v>
                </c:pt>
                <c:pt idx="11063">
                  <c:v>15.36487488</c:v>
                </c:pt>
                <c:pt idx="11064">
                  <c:v>15.366261120000001</c:v>
                </c:pt>
                <c:pt idx="11065">
                  <c:v>15.367650000000006</c:v>
                </c:pt>
                <c:pt idx="11066">
                  <c:v>15.369041520000014</c:v>
                </c:pt>
                <c:pt idx="11067">
                  <c:v>15.370430640000018</c:v>
                </c:pt>
                <c:pt idx="11068">
                  <c:v>15.371822160000001</c:v>
                </c:pt>
                <c:pt idx="11069">
                  <c:v>15.373211040000001</c:v>
                </c:pt>
                <c:pt idx="11070">
                  <c:v>15.374599920000016</c:v>
                </c:pt>
                <c:pt idx="11071">
                  <c:v>15.375988800000016</c:v>
                </c:pt>
                <c:pt idx="11072">
                  <c:v>15.37737768</c:v>
                </c:pt>
                <c:pt idx="11073">
                  <c:v>15.378766560000004</c:v>
                </c:pt>
                <c:pt idx="11074">
                  <c:v>15.38015832</c:v>
                </c:pt>
                <c:pt idx="11075">
                  <c:v>15.381547200000016</c:v>
                </c:pt>
                <c:pt idx="11076">
                  <c:v>15.382938960000002</c:v>
                </c:pt>
                <c:pt idx="11077">
                  <c:v>15.38431656</c:v>
                </c:pt>
                <c:pt idx="11078">
                  <c:v>15.385705440000002</c:v>
                </c:pt>
                <c:pt idx="11079">
                  <c:v>15.387094320000006</c:v>
                </c:pt>
                <c:pt idx="11080">
                  <c:v>15.388483200000014</c:v>
                </c:pt>
                <c:pt idx="11081">
                  <c:v>15.38987208</c:v>
                </c:pt>
                <c:pt idx="11082">
                  <c:v>15.391261200000001</c:v>
                </c:pt>
                <c:pt idx="11083">
                  <c:v>15.392652720000006</c:v>
                </c:pt>
                <c:pt idx="11084">
                  <c:v>15.394041600000001</c:v>
                </c:pt>
                <c:pt idx="11085">
                  <c:v>15.395430480000016</c:v>
                </c:pt>
                <c:pt idx="11086">
                  <c:v>15.39681936</c:v>
                </c:pt>
                <c:pt idx="11087">
                  <c:v>15.398208240000001</c:v>
                </c:pt>
                <c:pt idx="11088">
                  <c:v>15.399597120000006</c:v>
                </c:pt>
                <c:pt idx="11089">
                  <c:v>15.40098888</c:v>
                </c:pt>
                <c:pt idx="11090">
                  <c:v>15.40237776</c:v>
                </c:pt>
                <c:pt idx="11091">
                  <c:v>15.40376112</c:v>
                </c:pt>
                <c:pt idx="11092">
                  <c:v>15.405155520000006</c:v>
                </c:pt>
                <c:pt idx="11093">
                  <c:v>15.406544400000016</c:v>
                </c:pt>
                <c:pt idx="11094">
                  <c:v>15.40793328</c:v>
                </c:pt>
                <c:pt idx="11095">
                  <c:v>15.40932216</c:v>
                </c:pt>
                <c:pt idx="11096">
                  <c:v>15.410711040000001</c:v>
                </c:pt>
                <c:pt idx="11097">
                  <c:v>15.412099920000006</c:v>
                </c:pt>
                <c:pt idx="11098">
                  <c:v>15.413488800000014</c:v>
                </c:pt>
                <c:pt idx="11099">
                  <c:v>15.41487768</c:v>
                </c:pt>
                <c:pt idx="11100">
                  <c:v>15.41626656</c:v>
                </c:pt>
                <c:pt idx="11101">
                  <c:v>15.417655440000001</c:v>
                </c:pt>
                <c:pt idx="11102">
                  <c:v>15.419047200000014</c:v>
                </c:pt>
                <c:pt idx="11103">
                  <c:v>15.420436080000016</c:v>
                </c:pt>
                <c:pt idx="11104">
                  <c:v>15.421827840000001</c:v>
                </c:pt>
                <c:pt idx="11105">
                  <c:v>15.423216720000001</c:v>
                </c:pt>
                <c:pt idx="11106">
                  <c:v>15.4246056</c:v>
                </c:pt>
                <c:pt idx="11107">
                  <c:v>15.42599448</c:v>
                </c:pt>
                <c:pt idx="11108">
                  <c:v>15.42737208</c:v>
                </c:pt>
                <c:pt idx="11109">
                  <c:v>15.42876384</c:v>
                </c:pt>
                <c:pt idx="11110">
                  <c:v>15.430152720000001</c:v>
                </c:pt>
                <c:pt idx="11111">
                  <c:v>15.431541600000001</c:v>
                </c:pt>
                <c:pt idx="11112">
                  <c:v>15.43293048</c:v>
                </c:pt>
                <c:pt idx="11113">
                  <c:v>15.43431936</c:v>
                </c:pt>
                <c:pt idx="11114">
                  <c:v>15.43570824</c:v>
                </c:pt>
                <c:pt idx="11115">
                  <c:v>15.437100000000001</c:v>
                </c:pt>
                <c:pt idx="11116">
                  <c:v>15.438488880000001</c:v>
                </c:pt>
                <c:pt idx="11117">
                  <c:v>15.43987776</c:v>
                </c:pt>
                <c:pt idx="11118">
                  <c:v>15.44126664</c:v>
                </c:pt>
                <c:pt idx="11119">
                  <c:v>15.442661040000001</c:v>
                </c:pt>
                <c:pt idx="11120">
                  <c:v>15.444036000000002</c:v>
                </c:pt>
                <c:pt idx="11121">
                  <c:v>15.445424880000004</c:v>
                </c:pt>
                <c:pt idx="11122">
                  <c:v>15.446813759999998</c:v>
                </c:pt>
                <c:pt idx="11123">
                  <c:v>15.44820264</c:v>
                </c:pt>
                <c:pt idx="11124">
                  <c:v>15.44959152</c:v>
                </c:pt>
                <c:pt idx="11125">
                  <c:v>15.450983280000004</c:v>
                </c:pt>
                <c:pt idx="11126">
                  <c:v>15.452372160000001</c:v>
                </c:pt>
                <c:pt idx="11127">
                  <c:v>15.45376104</c:v>
                </c:pt>
                <c:pt idx="11128">
                  <c:v>15.455152800000022</c:v>
                </c:pt>
                <c:pt idx="11129">
                  <c:v>15.456544320000024</c:v>
                </c:pt>
                <c:pt idx="11130">
                  <c:v>15.45793896</c:v>
                </c:pt>
                <c:pt idx="11131">
                  <c:v>15.45932784</c:v>
                </c:pt>
                <c:pt idx="11132">
                  <c:v>15.460716720000002</c:v>
                </c:pt>
                <c:pt idx="11133">
                  <c:v>15.462105600000006</c:v>
                </c:pt>
                <c:pt idx="11134">
                  <c:v>15.463480560000024</c:v>
                </c:pt>
                <c:pt idx="11135">
                  <c:v>15.464869440000001</c:v>
                </c:pt>
                <c:pt idx="11136">
                  <c:v>15.4662612</c:v>
                </c:pt>
                <c:pt idx="11137">
                  <c:v>15.467647200000016</c:v>
                </c:pt>
                <c:pt idx="11138">
                  <c:v>15.469036080000022</c:v>
                </c:pt>
                <c:pt idx="11139">
                  <c:v>15.470424960000004</c:v>
                </c:pt>
                <c:pt idx="11140">
                  <c:v>15.471813840000001</c:v>
                </c:pt>
                <c:pt idx="11141">
                  <c:v>15.4732056</c:v>
                </c:pt>
                <c:pt idx="11142">
                  <c:v>15.47459712</c:v>
                </c:pt>
                <c:pt idx="11143">
                  <c:v>15.475986000000024</c:v>
                </c:pt>
                <c:pt idx="11144">
                  <c:v>15.477374880000001</c:v>
                </c:pt>
                <c:pt idx="11145">
                  <c:v>15.47876664</c:v>
                </c:pt>
                <c:pt idx="11146">
                  <c:v>15.48015552</c:v>
                </c:pt>
                <c:pt idx="11147">
                  <c:v>15.481544400000002</c:v>
                </c:pt>
                <c:pt idx="11148">
                  <c:v>15.482933280000006</c:v>
                </c:pt>
                <c:pt idx="11149">
                  <c:v>15.48432216</c:v>
                </c:pt>
                <c:pt idx="11150">
                  <c:v>15.48571104</c:v>
                </c:pt>
                <c:pt idx="11151">
                  <c:v>15.48709992</c:v>
                </c:pt>
                <c:pt idx="11152">
                  <c:v>15.488491680000001</c:v>
                </c:pt>
                <c:pt idx="11153">
                  <c:v>15.489875040000001</c:v>
                </c:pt>
                <c:pt idx="11154">
                  <c:v>15.491263919999998</c:v>
                </c:pt>
                <c:pt idx="11155">
                  <c:v>15.492652800000016</c:v>
                </c:pt>
                <c:pt idx="11156">
                  <c:v>15.49404168</c:v>
                </c:pt>
                <c:pt idx="11157">
                  <c:v>15.495425040000002</c:v>
                </c:pt>
                <c:pt idx="11158">
                  <c:v>15.496824960000001</c:v>
                </c:pt>
                <c:pt idx="11159">
                  <c:v>15.49821672</c:v>
                </c:pt>
                <c:pt idx="11160">
                  <c:v>15.499605600000002</c:v>
                </c:pt>
                <c:pt idx="11161">
                  <c:v>15.50098056</c:v>
                </c:pt>
                <c:pt idx="11162">
                  <c:v>15.502369440000001</c:v>
                </c:pt>
                <c:pt idx="11163">
                  <c:v>15.503758320000001</c:v>
                </c:pt>
                <c:pt idx="11164">
                  <c:v>15.505147200000014</c:v>
                </c:pt>
                <c:pt idx="11165">
                  <c:v>15.50653896</c:v>
                </c:pt>
                <c:pt idx="11166">
                  <c:v>15.507927840000001</c:v>
                </c:pt>
                <c:pt idx="11167">
                  <c:v>15.509316720000001</c:v>
                </c:pt>
                <c:pt idx="11168">
                  <c:v>15.510705600000001</c:v>
                </c:pt>
                <c:pt idx="11169">
                  <c:v>15.51209448</c:v>
                </c:pt>
                <c:pt idx="11170">
                  <c:v>15.51348336</c:v>
                </c:pt>
                <c:pt idx="11171">
                  <c:v>15.514874880000001</c:v>
                </c:pt>
                <c:pt idx="11172">
                  <c:v>15.516263759999999</c:v>
                </c:pt>
                <c:pt idx="11173">
                  <c:v>15.517652640000001</c:v>
                </c:pt>
                <c:pt idx="11174">
                  <c:v>15.51904152</c:v>
                </c:pt>
                <c:pt idx="11175">
                  <c:v>15.520430640000002</c:v>
                </c:pt>
                <c:pt idx="11176">
                  <c:v>15.521822159999999</c:v>
                </c:pt>
                <c:pt idx="11177">
                  <c:v>15.52321104</c:v>
                </c:pt>
                <c:pt idx="11178">
                  <c:v>15.52460544</c:v>
                </c:pt>
                <c:pt idx="11179">
                  <c:v>15.52598328</c:v>
                </c:pt>
                <c:pt idx="11180">
                  <c:v>15.527375039999999</c:v>
                </c:pt>
                <c:pt idx="11181">
                  <c:v>15.528769439999998</c:v>
                </c:pt>
                <c:pt idx="11182">
                  <c:v>15.53015832</c:v>
                </c:pt>
                <c:pt idx="11183">
                  <c:v>15.531550080000001</c:v>
                </c:pt>
                <c:pt idx="11184">
                  <c:v>15.532938960000001</c:v>
                </c:pt>
                <c:pt idx="11185">
                  <c:v>15.534313919999999</c:v>
                </c:pt>
                <c:pt idx="11186">
                  <c:v>15.535705440000001</c:v>
                </c:pt>
                <c:pt idx="11187">
                  <c:v>15.537094320000001</c:v>
                </c:pt>
                <c:pt idx="11188">
                  <c:v>15.53848608</c:v>
                </c:pt>
                <c:pt idx="11189">
                  <c:v>15.539874960000001</c:v>
                </c:pt>
                <c:pt idx="11190">
                  <c:v>15.541263839999999</c:v>
                </c:pt>
                <c:pt idx="11191">
                  <c:v>15.54265272</c:v>
                </c:pt>
                <c:pt idx="11192">
                  <c:v>15.5440416</c:v>
                </c:pt>
                <c:pt idx="11193">
                  <c:v>15.545433360000002</c:v>
                </c:pt>
                <c:pt idx="11194">
                  <c:v>15.546822240000001</c:v>
                </c:pt>
                <c:pt idx="11195">
                  <c:v>15.548211119999998</c:v>
                </c:pt>
                <c:pt idx="11196">
                  <c:v>15.54959712</c:v>
                </c:pt>
                <c:pt idx="11197">
                  <c:v>15.550986000000016</c:v>
                </c:pt>
                <c:pt idx="11198">
                  <c:v>15.55237488</c:v>
                </c:pt>
                <c:pt idx="11199">
                  <c:v>15.553763760000001</c:v>
                </c:pt>
                <c:pt idx="11200">
                  <c:v>15.555152640000006</c:v>
                </c:pt>
                <c:pt idx="11201">
                  <c:v>15.556541520000014</c:v>
                </c:pt>
                <c:pt idx="11202">
                  <c:v>15.55793328</c:v>
                </c:pt>
                <c:pt idx="11203">
                  <c:v>15.559322160000001</c:v>
                </c:pt>
                <c:pt idx="11204">
                  <c:v>15.560711040000001</c:v>
                </c:pt>
                <c:pt idx="11205">
                  <c:v>15.562099920000016</c:v>
                </c:pt>
                <c:pt idx="11206">
                  <c:v>15.56349168</c:v>
                </c:pt>
                <c:pt idx="11207">
                  <c:v>15.56486952</c:v>
                </c:pt>
                <c:pt idx="11208">
                  <c:v>15.566261040000001</c:v>
                </c:pt>
                <c:pt idx="11209">
                  <c:v>15.567655440000001</c:v>
                </c:pt>
                <c:pt idx="11210">
                  <c:v>15.569047200000016</c:v>
                </c:pt>
                <c:pt idx="11211">
                  <c:v>15.570436080000018</c:v>
                </c:pt>
                <c:pt idx="11212">
                  <c:v>15.571824960000001</c:v>
                </c:pt>
                <c:pt idx="11213">
                  <c:v>15.57319992</c:v>
                </c:pt>
                <c:pt idx="11214">
                  <c:v>15.574591680000001</c:v>
                </c:pt>
                <c:pt idx="11215">
                  <c:v>15.575983200000014</c:v>
                </c:pt>
                <c:pt idx="11216">
                  <c:v>15.57737208</c:v>
                </c:pt>
                <c:pt idx="11217">
                  <c:v>15.578761200000001</c:v>
                </c:pt>
                <c:pt idx="11218">
                  <c:v>15.580150080000001</c:v>
                </c:pt>
                <c:pt idx="11219">
                  <c:v>15.58153896</c:v>
                </c:pt>
                <c:pt idx="11220">
                  <c:v>15.58292496</c:v>
                </c:pt>
                <c:pt idx="11221">
                  <c:v>15.58431384</c:v>
                </c:pt>
                <c:pt idx="11222">
                  <c:v>15.585705600000002</c:v>
                </c:pt>
                <c:pt idx="11223">
                  <c:v>15.587097120000001</c:v>
                </c:pt>
                <c:pt idx="11224">
                  <c:v>15.588483360000001</c:v>
                </c:pt>
                <c:pt idx="11225">
                  <c:v>15.58987224</c:v>
                </c:pt>
                <c:pt idx="11226">
                  <c:v>15.591261119999997</c:v>
                </c:pt>
                <c:pt idx="11227">
                  <c:v>15.592650000000004</c:v>
                </c:pt>
                <c:pt idx="11228">
                  <c:v>15.594044400000001</c:v>
                </c:pt>
                <c:pt idx="11229">
                  <c:v>15.595433280000016</c:v>
                </c:pt>
                <c:pt idx="11230">
                  <c:v>15.59682216</c:v>
                </c:pt>
                <c:pt idx="11231">
                  <c:v>15.598211039999999</c:v>
                </c:pt>
                <c:pt idx="11232">
                  <c:v>15.599599920000006</c:v>
                </c:pt>
                <c:pt idx="11233">
                  <c:v>15.6009888</c:v>
                </c:pt>
                <c:pt idx="11234">
                  <c:v>15.60237768</c:v>
                </c:pt>
                <c:pt idx="11235">
                  <c:v>15.60376656</c:v>
                </c:pt>
                <c:pt idx="11236">
                  <c:v>15.605158320000001</c:v>
                </c:pt>
                <c:pt idx="11237">
                  <c:v>15.606547200000014</c:v>
                </c:pt>
                <c:pt idx="11238">
                  <c:v>15.60793608</c:v>
                </c:pt>
                <c:pt idx="11239">
                  <c:v>15.60932496</c:v>
                </c:pt>
                <c:pt idx="11240">
                  <c:v>15.610713840000001</c:v>
                </c:pt>
                <c:pt idx="11241">
                  <c:v>15.612102720000001</c:v>
                </c:pt>
                <c:pt idx="11242">
                  <c:v>15.6134916</c:v>
                </c:pt>
                <c:pt idx="11243">
                  <c:v>15.61488048</c:v>
                </c:pt>
                <c:pt idx="11244">
                  <c:v>15.61625832</c:v>
                </c:pt>
                <c:pt idx="11245">
                  <c:v>15.6176472</c:v>
                </c:pt>
                <c:pt idx="11246">
                  <c:v>15.619036080000004</c:v>
                </c:pt>
                <c:pt idx="11247">
                  <c:v>15.620422080000001</c:v>
                </c:pt>
                <c:pt idx="11248">
                  <c:v>15.621813839999998</c:v>
                </c:pt>
                <c:pt idx="11249">
                  <c:v>15.62320272</c:v>
                </c:pt>
                <c:pt idx="11250">
                  <c:v>15.6245916</c:v>
                </c:pt>
                <c:pt idx="11251">
                  <c:v>15.625980480000001</c:v>
                </c:pt>
                <c:pt idx="11252">
                  <c:v>15.627369359999999</c:v>
                </c:pt>
                <c:pt idx="11253">
                  <c:v>15.62875824</c:v>
                </c:pt>
                <c:pt idx="11254">
                  <c:v>15.63015</c:v>
                </c:pt>
                <c:pt idx="11255">
                  <c:v>15.631538880000001</c:v>
                </c:pt>
                <c:pt idx="11256">
                  <c:v>15.632930640000001</c:v>
                </c:pt>
                <c:pt idx="11257">
                  <c:v>15.634325039999997</c:v>
                </c:pt>
                <c:pt idx="11258">
                  <c:v>15.63570264</c:v>
                </c:pt>
                <c:pt idx="11259">
                  <c:v>15.63709152</c:v>
                </c:pt>
                <c:pt idx="11260">
                  <c:v>15.638480640000001</c:v>
                </c:pt>
                <c:pt idx="11261">
                  <c:v>15.639869520000001</c:v>
                </c:pt>
                <c:pt idx="11262">
                  <c:v>15.641258399999995</c:v>
                </c:pt>
                <c:pt idx="11263">
                  <c:v>15.64264992</c:v>
                </c:pt>
                <c:pt idx="11264">
                  <c:v>15.644041679999999</c:v>
                </c:pt>
                <c:pt idx="11265">
                  <c:v>15.645430560000015</c:v>
                </c:pt>
                <c:pt idx="11266">
                  <c:v>15.64681944</c:v>
                </c:pt>
                <c:pt idx="11267">
                  <c:v>15.648208319999997</c:v>
                </c:pt>
                <c:pt idx="11268">
                  <c:v>15.649597200000002</c:v>
                </c:pt>
                <c:pt idx="11269">
                  <c:v>15.650986080000004</c:v>
                </c:pt>
                <c:pt idx="11270">
                  <c:v>15.65237496</c:v>
                </c:pt>
                <c:pt idx="11271">
                  <c:v>15.65376384</c:v>
                </c:pt>
                <c:pt idx="11272">
                  <c:v>15.65515272</c:v>
                </c:pt>
                <c:pt idx="11273">
                  <c:v>15.656541600000002</c:v>
                </c:pt>
                <c:pt idx="11274">
                  <c:v>15.657930480000001</c:v>
                </c:pt>
                <c:pt idx="11275">
                  <c:v>15.65931936</c:v>
                </c:pt>
                <c:pt idx="11276">
                  <c:v>15.66070824</c:v>
                </c:pt>
                <c:pt idx="11277">
                  <c:v>15.66209712</c:v>
                </c:pt>
                <c:pt idx="11278">
                  <c:v>15.663486000000024</c:v>
                </c:pt>
                <c:pt idx="11279">
                  <c:v>15.664874880000001</c:v>
                </c:pt>
                <c:pt idx="11280">
                  <c:v>15.66626376</c:v>
                </c:pt>
                <c:pt idx="11281">
                  <c:v>15.667658400000001</c:v>
                </c:pt>
                <c:pt idx="11282">
                  <c:v>15.669047280000004</c:v>
                </c:pt>
                <c:pt idx="11283">
                  <c:v>15.670424880000002</c:v>
                </c:pt>
                <c:pt idx="11284">
                  <c:v>15.67181952</c:v>
                </c:pt>
                <c:pt idx="11285">
                  <c:v>15.6732084</c:v>
                </c:pt>
                <c:pt idx="11286">
                  <c:v>15.67459728</c:v>
                </c:pt>
                <c:pt idx="11287">
                  <c:v>15.675986160000004</c:v>
                </c:pt>
                <c:pt idx="11288">
                  <c:v>15.677375039999999</c:v>
                </c:pt>
                <c:pt idx="11289">
                  <c:v>15.678755520000001</c:v>
                </c:pt>
                <c:pt idx="11290">
                  <c:v>15.6801528</c:v>
                </c:pt>
                <c:pt idx="11291">
                  <c:v>15.68154168</c:v>
                </c:pt>
                <c:pt idx="11292">
                  <c:v>15.682930560000004</c:v>
                </c:pt>
                <c:pt idx="11293">
                  <c:v>15.684319439999999</c:v>
                </c:pt>
                <c:pt idx="11294">
                  <c:v>15.68570832</c:v>
                </c:pt>
                <c:pt idx="11295">
                  <c:v>15.6870972</c:v>
                </c:pt>
                <c:pt idx="11296">
                  <c:v>15.688486080000002</c:v>
                </c:pt>
                <c:pt idx="11297">
                  <c:v>15.689874960000001</c:v>
                </c:pt>
                <c:pt idx="11298">
                  <c:v>15.691263839999998</c:v>
                </c:pt>
                <c:pt idx="11299">
                  <c:v>15.69265272</c:v>
                </c:pt>
                <c:pt idx="11300">
                  <c:v>15.6940416</c:v>
                </c:pt>
                <c:pt idx="11301">
                  <c:v>15.695430480000002</c:v>
                </c:pt>
                <c:pt idx="11302">
                  <c:v>15.696819360000001</c:v>
                </c:pt>
                <c:pt idx="11303">
                  <c:v>15.69820824</c:v>
                </c:pt>
                <c:pt idx="11304">
                  <c:v>15.69959712</c:v>
                </c:pt>
                <c:pt idx="11305">
                  <c:v>15.700988880000001</c:v>
                </c:pt>
                <c:pt idx="11306">
                  <c:v>15.702377759999999</c:v>
                </c:pt>
                <c:pt idx="11307">
                  <c:v>15.703766640000001</c:v>
                </c:pt>
                <c:pt idx="11308">
                  <c:v>15.7051584</c:v>
                </c:pt>
                <c:pt idx="11309">
                  <c:v>15.706536000000014</c:v>
                </c:pt>
                <c:pt idx="11310">
                  <c:v>15.707927759999997</c:v>
                </c:pt>
                <c:pt idx="11311">
                  <c:v>15.709316640000001</c:v>
                </c:pt>
                <c:pt idx="11312">
                  <c:v>15.7107084</c:v>
                </c:pt>
                <c:pt idx="11313">
                  <c:v>15.71209992</c:v>
                </c:pt>
                <c:pt idx="11314">
                  <c:v>15.713491680000001</c:v>
                </c:pt>
                <c:pt idx="11315">
                  <c:v>15.714880560000001</c:v>
                </c:pt>
                <c:pt idx="11316">
                  <c:v>15.71626944</c:v>
                </c:pt>
                <c:pt idx="11317">
                  <c:v>15.71765832</c:v>
                </c:pt>
                <c:pt idx="11318">
                  <c:v>15.719036160000002</c:v>
                </c:pt>
                <c:pt idx="11319">
                  <c:v>15.72042504</c:v>
                </c:pt>
                <c:pt idx="11320">
                  <c:v>15.721816560000001</c:v>
                </c:pt>
                <c:pt idx="11321">
                  <c:v>15.723205439999999</c:v>
                </c:pt>
                <c:pt idx="11322">
                  <c:v>15.72459432</c:v>
                </c:pt>
                <c:pt idx="11323">
                  <c:v>15.7259832</c:v>
                </c:pt>
                <c:pt idx="11324">
                  <c:v>15.727372079999997</c:v>
                </c:pt>
                <c:pt idx="11325">
                  <c:v>15.728761199999987</c:v>
                </c:pt>
                <c:pt idx="11326">
                  <c:v>15.73015008</c:v>
                </c:pt>
                <c:pt idx="11327">
                  <c:v>15.73153896</c:v>
                </c:pt>
                <c:pt idx="11328">
                  <c:v>15.73292784</c:v>
                </c:pt>
                <c:pt idx="11329">
                  <c:v>15.734319359999999</c:v>
                </c:pt>
                <c:pt idx="11330">
                  <c:v>15.735708240000001</c:v>
                </c:pt>
                <c:pt idx="11331">
                  <c:v>15.7371</c:v>
                </c:pt>
                <c:pt idx="11332">
                  <c:v>15.73848888</c:v>
                </c:pt>
                <c:pt idx="11333">
                  <c:v>15.739880640000001</c:v>
                </c:pt>
                <c:pt idx="11334">
                  <c:v>15.741269519999999</c:v>
                </c:pt>
                <c:pt idx="11335">
                  <c:v>15.7426584</c:v>
                </c:pt>
                <c:pt idx="11336">
                  <c:v>15.744038879999998</c:v>
                </c:pt>
                <c:pt idx="11337">
                  <c:v>15.74542776</c:v>
                </c:pt>
                <c:pt idx="11338">
                  <c:v>15.74681664</c:v>
                </c:pt>
                <c:pt idx="11339">
                  <c:v>15.748208399999998</c:v>
                </c:pt>
                <c:pt idx="11340">
                  <c:v>15.749599920000001</c:v>
                </c:pt>
                <c:pt idx="11341">
                  <c:v>15.7509888</c:v>
                </c:pt>
                <c:pt idx="11342">
                  <c:v>15.752380560000002</c:v>
                </c:pt>
                <c:pt idx="11343">
                  <c:v>15.753761040000001</c:v>
                </c:pt>
                <c:pt idx="11344">
                  <c:v>15.755149920000004</c:v>
                </c:pt>
                <c:pt idx="11345">
                  <c:v>15.756538800000015</c:v>
                </c:pt>
                <c:pt idx="11346">
                  <c:v>15.75792768</c:v>
                </c:pt>
                <c:pt idx="11347">
                  <c:v>15.75931656</c:v>
                </c:pt>
                <c:pt idx="11348">
                  <c:v>15.760705440000001</c:v>
                </c:pt>
                <c:pt idx="11349">
                  <c:v>15.762094320000006</c:v>
                </c:pt>
                <c:pt idx="11350">
                  <c:v>15.763483200000014</c:v>
                </c:pt>
                <c:pt idx="11351">
                  <c:v>15.76487208</c:v>
                </c:pt>
                <c:pt idx="11352">
                  <c:v>15.766261200000001</c:v>
                </c:pt>
                <c:pt idx="11353">
                  <c:v>15.767650080000001</c:v>
                </c:pt>
                <c:pt idx="11354">
                  <c:v>15.76903896</c:v>
                </c:pt>
                <c:pt idx="11355">
                  <c:v>15.770411040000001</c:v>
                </c:pt>
                <c:pt idx="11356">
                  <c:v>15.771822240000001</c:v>
                </c:pt>
                <c:pt idx="11357">
                  <c:v>15.773211119999999</c:v>
                </c:pt>
                <c:pt idx="11358">
                  <c:v>15.7746</c:v>
                </c:pt>
                <c:pt idx="11359">
                  <c:v>15.77598888</c:v>
                </c:pt>
                <c:pt idx="11360">
                  <c:v>15.777377759999997</c:v>
                </c:pt>
                <c:pt idx="11361">
                  <c:v>15.778766640000001</c:v>
                </c:pt>
                <c:pt idx="11362">
                  <c:v>15.780155520000001</c:v>
                </c:pt>
                <c:pt idx="11363">
                  <c:v>15.781547280000002</c:v>
                </c:pt>
                <c:pt idx="11364">
                  <c:v>15.78293616</c:v>
                </c:pt>
                <c:pt idx="11365">
                  <c:v>15.784325039999999</c:v>
                </c:pt>
                <c:pt idx="11366">
                  <c:v>15.785713920000001</c:v>
                </c:pt>
                <c:pt idx="11367">
                  <c:v>15.7871028</c:v>
                </c:pt>
                <c:pt idx="11368">
                  <c:v>15.78849168</c:v>
                </c:pt>
                <c:pt idx="11369">
                  <c:v>15.78988056</c:v>
                </c:pt>
                <c:pt idx="11370">
                  <c:v>15.791269439999999</c:v>
                </c:pt>
                <c:pt idx="11371">
                  <c:v>15.792647280000002</c:v>
                </c:pt>
                <c:pt idx="11372">
                  <c:v>15.794036160000001</c:v>
                </c:pt>
                <c:pt idx="11373">
                  <c:v>15.79542504</c:v>
                </c:pt>
                <c:pt idx="11374">
                  <c:v>15.79681392</c:v>
                </c:pt>
                <c:pt idx="11375">
                  <c:v>15.798202799999999</c:v>
                </c:pt>
                <c:pt idx="11376">
                  <c:v>15.799591680000001</c:v>
                </c:pt>
                <c:pt idx="11377">
                  <c:v>15.800983200000006</c:v>
                </c:pt>
                <c:pt idx="11378">
                  <c:v>15.802372080000001</c:v>
                </c:pt>
                <c:pt idx="11379">
                  <c:v>15.80375832</c:v>
                </c:pt>
                <c:pt idx="11380">
                  <c:v>15.805147200000022</c:v>
                </c:pt>
                <c:pt idx="11381">
                  <c:v>15.806538960000006</c:v>
                </c:pt>
                <c:pt idx="11382">
                  <c:v>15.807927840000001</c:v>
                </c:pt>
                <c:pt idx="11383">
                  <c:v>15.80931672</c:v>
                </c:pt>
                <c:pt idx="11384">
                  <c:v>15.8107056</c:v>
                </c:pt>
                <c:pt idx="11385">
                  <c:v>15.812097120000002</c:v>
                </c:pt>
                <c:pt idx="11386">
                  <c:v>15.813486000000026</c:v>
                </c:pt>
                <c:pt idx="11387">
                  <c:v>15.814874880000001</c:v>
                </c:pt>
                <c:pt idx="11388">
                  <c:v>15.81626376</c:v>
                </c:pt>
                <c:pt idx="11389">
                  <c:v>15.81765264</c:v>
                </c:pt>
                <c:pt idx="11390">
                  <c:v>15.819041520000004</c:v>
                </c:pt>
                <c:pt idx="11391">
                  <c:v>15.820433280000014</c:v>
                </c:pt>
                <c:pt idx="11392">
                  <c:v>15.82182504</c:v>
                </c:pt>
                <c:pt idx="11393">
                  <c:v>15.82320264</c:v>
                </c:pt>
                <c:pt idx="11394">
                  <c:v>15.82459152</c:v>
                </c:pt>
                <c:pt idx="11395">
                  <c:v>15.825980640000004</c:v>
                </c:pt>
                <c:pt idx="11396">
                  <c:v>15.827369520000001</c:v>
                </c:pt>
                <c:pt idx="11397">
                  <c:v>15.8287584</c:v>
                </c:pt>
                <c:pt idx="11398">
                  <c:v>15.83014728</c:v>
                </c:pt>
                <c:pt idx="11399">
                  <c:v>15.831536160000002</c:v>
                </c:pt>
                <c:pt idx="11400">
                  <c:v>15.832925040000001</c:v>
                </c:pt>
                <c:pt idx="11401">
                  <c:v>15.83431392</c:v>
                </c:pt>
                <c:pt idx="11402">
                  <c:v>15.835702800000016</c:v>
                </c:pt>
                <c:pt idx="11403">
                  <c:v>15.83709168</c:v>
                </c:pt>
                <c:pt idx="11404">
                  <c:v>15.838480560000002</c:v>
                </c:pt>
                <c:pt idx="11405">
                  <c:v>15.839869440000001</c:v>
                </c:pt>
                <c:pt idx="11406">
                  <c:v>15.84125832</c:v>
                </c:pt>
                <c:pt idx="11407">
                  <c:v>15.842647200000016</c:v>
                </c:pt>
                <c:pt idx="11408">
                  <c:v>15.84403608</c:v>
                </c:pt>
                <c:pt idx="11409">
                  <c:v>15.845427840000006</c:v>
                </c:pt>
                <c:pt idx="11410">
                  <c:v>15.84681672</c:v>
                </c:pt>
                <c:pt idx="11411">
                  <c:v>15.84820824</c:v>
                </c:pt>
                <c:pt idx="11412">
                  <c:v>15.84959712</c:v>
                </c:pt>
                <c:pt idx="11413">
                  <c:v>15.850986000000024</c:v>
                </c:pt>
                <c:pt idx="11414">
                  <c:v>15.852374880000006</c:v>
                </c:pt>
                <c:pt idx="11415">
                  <c:v>15.85376376</c:v>
                </c:pt>
                <c:pt idx="11416">
                  <c:v>15.855152640000016</c:v>
                </c:pt>
                <c:pt idx="11417">
                  <c:v>15.856541520000018</c:v>
                </c:pt>
                <c:pt idx="11418">
                  <c:v>15.857930640000006</c:v>
                </c:pt>
                <c:pt idx="11419">
                  <c:v>15.859319520000014</c:v>
                </c:pt>
                <c:pt idx="11420">
                  <c:v>15.86071104</c:v>
                </c:pt>
                <c:pt idx="11421">
                  <c:v>15.862097280000022</c:v>
                </c:pt>
                <c:pt idx="11422">
                  <c:v>15.863486160000024</c:v>
                </c:pt>
                <c:pt idx="11423">
                  <c:v>15.864875040000001</c:v>
                </c:pt>
                <c:pt idx="11424">
                  <c:v>15.866263920000002</c:v>
                </c:pt>
                <c:pt idx="11425">
                  <c:v>15.867652800000016</c:v>
                </c:pt>
                <c:pt idx="11426">
                  <c:v>15.86904168</c:v>
                </c:pt>
                <c:pt idx="11427">
                  <c:v>15.870430560000024</c:v>
                </c:pt>
                <c:pt idx="11428">
                  <c:v>15.871819440000001</c:v>
                </c:pt>
                <c:pt idx="11429">
                  <c:v>15.87320832</c:v>
                </c:pt>
                <c:pt idx="11430">
                  <c:v>15.874597200000016</c:v>
                </c:pt>
                <c:pt idx="11431">
                  <c:v>15.875986080000024</c:v>
                </c:pt>
                <c:pt idx="11432">
                  <c:v>15.877374960000001</c:v>
                </c:pt>
                <c:pt idx="11433">
                  <c:v>15.87876672</c:v>
                </c:pt>
                <c:pt idx="11434">
                  <c:v>15.88015824</c:v>
                </c:pt>
                <c:pt idx="11435">
                  <c:v>15.88154712</c:v>
                </c:pt>
                <c:pt idx="11436">
                  <c:v>15.882936000000024</c:v>
                </c:pt>
                <c:pt idx="11437">
                  <c:v>15.884324880000001</c:v>
                </c:pt>
                <c:pt idx="11438">
                  <c:v>15.88571376</c:v>
                </c:pt>
                <c:pt idx="11439">
                  <c:v>15.88710264</c:v>
                </c:pt>
                <c:pt idx="11440">
                  <c:v>15.888491520000002</c:v>
                </c:pt>
                <c:pt idx="11441">
                  <c:v>15.889880640000015</c:v>
                </c:pt>
                <c:pt idx="11442">
                  <c:v>15.891258240000001</c:v>
                </c:pt>
                <c:pt idx="11443">
                  <c:v>15.892647120000015</c:v>
                </c:pt>
                <c:pt idx="11444">
                  <c:v>15.894036000000014</c:v>
                </c:pt>
                <c:pt idx="11445">
                  <c:v>15.895424880000016</c:v>
                </c:pt>
                <c:pt idx="11446">
                  <c:v>15.896813760000001</c:v>
                </c:pt>
                <c:pt idx="11447">
                  <c:v>15.898205520000001</c:v>
                </c:pt>
                <c:pt idx="11448">
                  <c:v>15.899594400000014</c:v>
                </c:pt>
                <c:pt idx="11449">
                  <c:v>15.90098328</c:v>
                </c:pt>
                <c:pt idx="11450">
                  <c:v>15.902375040000001</c:v>
                </c:pt>
                <c:pt idx="11451">
                  <c:v>15.903763920000001</c:v>
                </c:pt>
                <c:pt idx="11452">
                  <c:v>15.905152800000014</c:v>
                </c:pt>
                <c:pt idx="11453">
                  <c:v>15.906544320000016</c:v>
                </c:pt>
                <c:pt idx="11454">
                  <c:v>15.9079332</c:v>
                </c:pt>
                <c:pt idx="11455">
                  <c:v>15.909322080000001</c:v>
                </c:pt>
                <c:pt idx="11456">
                  <c:v>15.910711200000001</c:v>
                </c:pt>
                <c:pt idx="11457">
                  <c:v>15.912097200000016</c:v>
                </c:pt>
                <c:pt idx="11458">
                  <c:v>15.913486080000016</c:v>
                </c:pt>
                <c:pt idx="11459">
                  <c:v>15.914874960000001</c:v>
                </c:pt>
                <c:pt idx="11460">
                  <c:v>15.916266720000001</c:v>
                </c:pt>
                <c:pt idx="11461">
                  <c:v>15.9176556</c:v>
                </c:pt>
                <c:pt idx="11462">
                  <c:v>15.91904448</c:v>
                </c:pt>
                <c:pt idx="11463">
                  <c:v>15.920436000000022</c:v>
                </c:pt>
                <c:pt idx="11464">
                  <c:v>15.92181384</c:v>
                </c:pt>
                <c:pt idx="11465">
                  <c:v>15.923202720000001</c:v>
                </c:pt>
                <c:pt idx="11466">
                  <c:v>15.924591600000001</c:v>
                </c:pt>
                <c:pt idx="11467">
                  <c:v>15.92598336</c:v>
                </c:pt>
                <c:pt idx="11468">
                  <c:v>15.927377759999999</c:v>
                </c:pt>
                <c:pt idx="11469">
                  <c:v>15.928769520000001</c:v>
                </c:pt>
                <c:pt idx="11470">
                  <c:v>15.930150000000001</c:v>
                </c:pt>
                <c:pt idx="11471">
                  <c:v>15.931538880000002</c:v>
                </c:pt>
                <c:pt idx="11472">
                  <c:v>15.93292776</c:v>
                </c:pt>
                <c:pt idx="11473">
                  <c:v>15.934319520000001</c:v>
                </c:pt>
                <c:pt idx="11474">
                  <c:v>15.935708400000001</c:v>
                </c:pt>
                <c:pt idx="11475">
                  <c:v>15.93709728</c:v>
                </c:pt>
                <c:pt idx="11476">
                  <c:v>15.93848616</c:v>
                </c:pt>
                <c:pt idx="11477">
                  <c:v>15.93987504</c:v>
                </c:pt>
                <c:pt idx="11478">
                  <c:v>15.941263919999999</c:v>
                </c:pt>
                <c:pt idx="11479">
                  <c:v>15.942649920000004</c:v>
                </c:pt>
                <c:pt idx="11480">
                  <c:v>15.94404168</c:v>
                </c:pt>
                <c:pt idx="11481">
                  <c:v>15.945430560000016</c:v>
                </c:pt>
                <c:pt idx="11482">
                  <c:v>15.94682208</c:v>
                </c:pt>
                <c:pt idx="11483">
                  <c:v>15.948211199999998</c:v>
                </c:pt>
                <c:pt idx="11484">
                  <c:v>15.94960008</c:v>
                </c:pt>
                <c:pt idx="11485">
                  <c:v>15.95098896</c:v>
                </c:pt>
                <c:pt idx="11486">
                  <c:v>15.95238048</c:v>
                </c:pt>
                <c:pt idx="11487">
                  <c:v>15.953763840000002</c:v>
                </c:pt>
                <c:pt idx="11488">
                  <c:v>15.955152720000006</c:v>
                </c:pt>
                <c:pt idx="11489">
                  <c:v>15.956544480000014</c:v>
                </c:pt>
                <c:pt idx="11490">
                  <c:v>15.95793336</c:v>
                </c:pt>
                <c:pt idx="11491">
                  <c:v>15.959322240000002</c:v>
                </c:pt>
                <c:pt idx="11492">
                  <c:v>15.960708240000002</c:v>
                </c:pt>
                <c:pt idx="11493">
                  <c:v>15.962102640000015</c:v>
                </c:pt>
                <c:pt idx="11494">
                  <c:v>15.963488880000016</c:v>
                </c:pt>
                <c:pt idx="11495">
                  <c:v>15.96487776</c:v>
                </c:pt>
                <c:pt idx="11496">
                  <c:v>15.966266640000002</c:v>
                </c:pt>
                <c:pt idx="11497">
                  <c:v>15.967655520000006</c:v>
                </c:pt>
                <c:pt idx="11498">
                  <c:v>15.969044400000014</c:v>
                </c:pt>
                <c:pt idx="11499">
                  <c:v>15.970424880000015</c:v>
                </c:pt>
                <c:pt idx="11500">
                  <c:v>15.97181664</c:v>
                </c:pt>
                <c:pt idx="11501">
                  <c:v>15.97320552</c:v>
                </c:pt>
                <c:pt idx="11502">
                  <c:v>15.974594400000004</c:v>
                </c:pt>
                <c:pt idx="11503">
                  <c:v>15.975983280000015</c:v>
                </c:pt>
                <c:pt idx="11504">
                  <c:v>15.977372159999998</c:v>
                </c:pt>
                <c:pt idx="11505">
                  <c:v>15.97876104</c:v>
                </c:pt>
                <c:pt idx="11506">
                  <c:v>15.980149920000002</c:v>
                </c:pt>
                <c:pt idx="11507">
                  <c:v>15.981538800000004</c:v>
                </c:pt>
                <c:pt idx="11508">
                  <c:v>15.98292768</c:v>
                </c:pt>
                <c:pt idx="11509">
                  <c:v>15.98431392</c:v>
                </c:pt>
                <c:pt idx="11510">
                  <c:v>15.985702800000018</c:v>
                </c:pt>
                <c:pt idx="11511">
                  <c:v>15.987091680000001</c:v>
                </c:pt>
                <c:pt idx="11512">
                  <c:v>15.988480560000006</c:v>
                </c:pt>
                <c:pt idx="11513">
                  <c:v>15.98986944</c:v>
                </c:pt>
                <c:pt idx="11514">
                  <c:v>15.99125832</c:v>
                </c:pt>
                <c:pt idx="11515">
                  <c:v>15.992647200000022</c:v>
                </c:pt>
                <c:pt idx="11516">
                  <c:v>15.994036080000004</c:v>
                </c:pt>
                <c:pt idx="11517">
                  <c:v>15.995427840000016</c:v>
                </c:pt>
                <c:pt idx="11518">
                  <c:v>15.99681672</c:v>
                </c:pt>
                <c:pt idx="11519">
                  <c:v>15.99820272</c:v>
                </c:pt>
                <c:pt idx="11520">
                  <c:v>15.999594480000004</c:v>
                </c:pt>
                <c:pt idx="11521">
                  <c:v>16.000983359999999</c:v>
                </c:pt>
                <c:pt idx="11522">
                  <c:v>16.00237223999995</c:v>
                </c:pt>
                <c:pt idx="11523">
                  <c:v>16.003761120000028</c:v>
                </c:pt>
                <c:pt idx="11524">
                  <c:v>16.00515</c:v>
                </c:pt>
                <c:pt idx="11525">
                  <c:v>16.006538879999965</c:v>
                </c:pt>
                <c:pt idx="11526">
                  <c:v>16.007930640000001</c:v>
                </c:pt>
                <c:pt idx="11527">
                  <c:v>16.009319519999963</c:v>
                </c:pt>
                <c:pt idx="11528">
                  <c:v>16.010708399999999</c:v>
                </c:pt>
                <c:pt idx="11529">
                  <c:v>16.012097279999967</c:v>
                </c:pt>
                <c:pt idx="11530">
                  <c:v>16.013486159999999</c:v>
                </c:pt>
                <c:pt idx="11531">
                  <c:v>16.014875040000053</c:v>
                </c:pt>
                <c:pt idx="11532">
                  <c:v>16.016263920000029</c:v>
                </c:pt>
                <c:pt idx="11533">
                  <c:v>16.017655440000041</c:v>
                </c:pt>
                <c:pt idx="11534">
                  <c:v>16.019044319999999</c:v>
                </c:pt>
                <c:pt idx="11535">
                  <c:v>16.020433199999989</c:v>
                </c:pt>
                <c:pt idx="11536">
                  <c:v>16.021819440000005</c:v>
                </c:pt>
                <c:pt idx="11537">
                  <c:v>16.02320832000003</c:v>
                </c:pt>
                <c:pt idx="11538">
                  <c:v>16.024597199999999</c:v>
                </c:pt>
                <c:pt idx="11539">
                  <c:v>16.025986079999971</c:v>
                </c:pt>
                <c:pt idx="11540">
                  <c:v>16.027374960000028</c:v>
                </c:pt>
                <c:pt idx="11541">
                  <c:v>16.028763839999961</c:v>
                </c:pt>
                <c:pt idx="11542">
                  <c:v>16.030152720000036</c:v>
                </c:pt>
                <c:pt idx="11543">
                  <c:v>16.031541600000001</c:v>
                </c:pt>
                <c:pt idx="11544">
                  <c:v>16.032933360000001</c:v>
                </c:pt>
                <c:pt idx="11545">
                  <c:v>16.03432488</c:v>
                </c:pt>
                <c:pt idx="11546">
                  <c:v>16.03571376</c:v>
                </c:pt>
                <c:pt idx="11547">
                  <c:v>16.037091600000029</c:v>
                </c:pt>
                <c:pt idx="11548">
                  <c:v>16.038485999999999</c:v>
                </c:pt>
                <c:pt idx="11549">
                  <c:v>16.039877760000053</c:v>
                </c:pt>
                <c:pt idx="11550">
                  <c:v>16.04126664</c:v>
                </c:pt>
                <c:pt idx="11551">
                  <c:v>16.04265552</c:v>
                </c:pt>
                <c:pt idx="11552">
                  <c:v>16.044044400000001</c:v>
                </c:pt>
                <c:pt idx="11553">
                  <c:v>16.045430639999942</c:v>
                </c:pt>
                <c:pt idx="11554">
                  <c:v>16.04681952</c:v>
                </c:pt>
                <c:pt idx="11555">
                  <c:v>16.048211039999963</c:v>
                </c:pt>
                <c:pt idx="11556">
                  <c:v>16.049599919999967</c:v>
                </c:pt>
                <c:pt idx="11557">
                  <c:v>16.050980639999999</c:v>
                </c:pt>
                <c:pt idx="11558">
                  <c:v>16.05238056</c:v>
                </c:pt>
                <c:pt idx="11559">
                  <c:v>16.053761040000001</c:v>
                </c:pt>
                <c:pt idx="11560">
                  <c:v>16.055149920000002</c:v>
                </c:pt>
                <c:pt idx="11561">
                  <c:v>16.056538799999988</c:v>
                </c:pt>
                <c:pt idx="11562">
                  <c:v>16.057927679999999</c:v>
                </c:pt>
                <c:pt idx="11563">
                  <c:v>16.059319439999989</c:v>
                </c:pt>
                <c:pt idx="11564">
                  <c:v>16.06070832</c:v>
                </c:pt>
                <c:pt idx="11565">
                  <c:v>16.062097199999986</c:v>
                </c:pt>
                <c:pt idx="11566">
                  <c:v>16.063486079999965</c:v>
                </c:pt>
                <c:pt idx="11567">
                  <c:v>16.06487496000004</c:v>
                </c:pt>
                <c:pt idx="11568">
                  <c:v>16.066266720000005</c:v>
                </c:pt>
                <c:pt idx="11569">
                  <c:v>16.06765824</c:v>
                </c:pt>
                <c:pt idx="11570">
                  <c:v>16.06904712</c:v>
                </c:pt>
                <c:pt idx="11571">
                  <c:v>16.070435999999987</c:v>
                </c:pt>
                <c:pt idx="11572">
                  <c:v>16.071824880000001</c:v>
                </c:pt>
                <c:pt idx="11573">
                  <c:v>16.073202720000001</c:v>
                </c:pt>
                <c:pt idx="11574">
                  <c:v>16.074591600000005</c:v>
                </c:pt>
                <c:pt idx="11575">
                  <c:v>16.075980480000005</c:v>
                </c:pt>
                <c:pt idx="11576">
                  <c:v>16.077369359999999</c:v>
                </c:pt>
                <c:pt idx="11577">
                  <c:v>16.078758239999971</c:v>
                </c:pt>
                <c:pt idx="11578">
                  <c:v>16.080147119999989</c:v>
                </c:pt>
                <c:pt idx="11579">
                  <c:v>16.081535999999989</c:v>
                </c:pt>
                <c:pt idx="11580">
                  <c:v>16.082924879999954</c:v>
                </c:pt>
                <c:pt idx="11581">
                  <c:v>16.084313760000001</c:v>
                </c:pt>
                <c:pt idx="11582">
                  <c:v>16.085702639999933</c:v>
                </c:pt>
                <c:pt idx="11583">
                  <c:v>16.087091520000001</c:v>
                </c:pt>
                <c:pt idx="11584">
                  <c:v>16.088483279999934</c:v>
                </c:pt>
                <c:pt idx="11585">
                  <c:v>16.089872159999999</c:v>
                </c:pt>
                <c:pt idx="11586">
                  <c:v>16.091261039999999</c:v>
                </c:pt>
                <c:pt idx="11587">
                  <c:v>16.092649919999943</c:v>
                </c:pt>
                <c:pt idx="11588">
                  <c:v>16.0940388</c:v>
                </c:pt>
                <c:pt idx="11589">
                  <c:v>16.095427679999954</c:v>
                </c:pt>
                <c:pt idx="11590">
                  <c:v>16.096816560000001</c:v>
                </c:pt>
                <c:pt idx="11591">
                  <c:v>16.098205440000001</c:v>
                </c:pt>
                <c:pt idx="11592">
                  <c:v>16.099594320000001</c:v>
                </c:pt>
                <c:pt idx="11593">
                  <c:v>16.100983200000005</c:v>
                </c:pt>
                <c:pt idx="11594">
                  <c:v>16.102372080000002</c:v>
                </c:pt>
                <c:pt idx="11595">
                  <c:v>16.103761200000001</c:v>
                </c:pt>
                <c:pt idx="11596">
                  <c:v>16.105152720000028</c:v>
                </c:pt>
                <c:pt idx="11597">
                  <c:v>16.1065416</c:v>
                </c:pt>
                <c:pt idx="11598">
                  <c:v>16.107933360000036</c:v>
                </c:pt>
                <c:pt idx="11599">
                  <c:v>16.109322239999965</c:v>
                </c:pt>
                <c:pt idx="11600">
                  <c:v>16.11071112000004</c:v>
                </c:pt>
                <c:pt idx="11601">
                  <c:v>16.112100000000005</c:v>
                </c:pt>
                <c:pt idx="11602">
                  <c:v>16.113488879999988</c:v>
                </c:pt>
                <c:pt idx="11603">
                  <c:v>16.114877760000073</c:v>
                </c:pt>
                <c:pt idx="11604">
                  <c:v>16.116266639999999</c:v>
                </c:pt>
                <c:pt idx="11605">
                  <c:v>16.117655520000053</c:v>
                </c:pt>
                <c:pt idx="11606">
                  <c:v>16.119044400000028</c:v>
                </c:pt>
                <c:pt idx="11607">
                  <c:v>16.120422239999961</c:v>
                </c:pt>
                <c:pt idx="11608">
                  <c:v>16.12182504000004</c:v>
                </c:pt>
                <c:pt idx="11609">
                  <c:v>16.123202640000002</c:v>
                </c:pt>
                <c:pt idx="11610">
                  <c:v>16.124602799999987</c:v>
                </c:pt>
                <c:pt idx="11611">
                  <c:v>16.12597776000004</c:v>
                </c:pt>
                <c:pt idx="11612">
                  <c:v>16.12736952000003</c:v>
                </c:pt>
                <c:pt idx="11613">
                  <c:v>16.128758400000031</c:v>
                </c:pt>
                <c:pt idx="11614">
                  <c:v>16.130147279999989</c:v>
                </c:pt>
                <c:pt idx="11615">
                  <c:v>16.131536160000028</c:v>
                </c:pt>
                <c:pt idx="11616">
                  <c:v>16.132925040000028</c:v>
                </c:pt>
                <c:pt idx="11617">
                  <c:v>16.134313920000036</c:v>
                </c:pt>
                <c:pt idx="11618">
                  <c:v>16.135702799999986</c:v>
                </c:pt>
                <c:pt idx="11619">
                  <c:v>16.137100080000028</c:v>
                </c:pt>
                <c:pt idx="11620">
                  <c:v>16.138488960000029</c:v>
                </c:pt>
                <c:pt idx="11621">
                  <c:v>16.139877840000036</c:v>
                </c:pt>
                <c:pt idx="11622">
                  <c:v>16.14126672000004</c:v>
                </c:pt>
                <c:pt idx="11623">
                  <c:v>16.142655600000001</c:v>
                </c:pt>
                <c:pt idx="11624">
                  <c:v>16.144044479999987</c:v>
                </c:pt>
                <c:pt idx="11625">
                  <c:v>16.145433359999963</c:v>
                </c:pt>
                <c:pt idx="11626">
                  <c:v>16.146822239999967</c:v>
                </c:pt>
                <c:pt idx="11627">
                  <c:v>16.148213760000001</c:v>
                </c:pt>
                <c:pt idx="11628">
                  <c:v>16.149602639999966</c:v>
                </c:pt>
                <c:pt idx="11629">
                  <c:v>16.150991520000044</c:v>
                </c:pt>
                <c:pt idx="11630">
                  <c:v>16.152380640000001</c:v>
                </c:pt>
                <c:pt idx="11631">
                  <c:v>16.153769520000001</c:v>
                </c:pt>
                <c:pt idx="11632">
                  <c:v>16.15515840000004</c:v>
                </c:pt>
                <c:pt idx="11633">
                  <c:v>16.156535999999999</c:v>
                </c:pt>
                <c:pt idx="11634">
                  <c:v>16.157924879999999</c:v>
                </c:pt>
                <c:pt idx="11635">
                  <c:v>16.159313760000028</c:v>
                </c:pt>
                <c:pt idx="11636">
                  <c:v>16.160702639999954</c:v>
                </c:pt>
                <c:pt idx="11637">
                  <c:v>16.162091520000001</c:v>
                </c:pt>
                <c:pt idx="11638">
                  <c:v>16.163483279999966</c:v>
                </c:pt>
                <c:pt idx="11639">
                  <c:v>16.164869520000028</c:v>
                </c:pt>
                <c:pt idx="11640">
                  <c:v>16.16626104000003</c:v>
                </c:pt>
                <c:pt idx="11641">
                  <c:v>16.167647279999965</c:v>
                </c:pt>
                <c:pt idx="11642">
                  <c:v>16.169036160000001</c:v>
                </c:pt>
                <c:pt idx="11643">
                  <c:v>16.170425040000001</c:v>
                </c:pt>
                <c:pt idx="11644">
                  <c:v>16.171813920000044</c:v>
                </c:pt>
                <c:pt idx="11645">
                  <c:v>16.173202799999999</c:v>
                </c:pt>
                <c:pt idx="11646">
                  <c:v>16.174591679999999</c:v>
                </c:pt>
                <c:pt idx="11647">
                  <c:v>16.175980559999999</c:v>
                </c:pt>
                <c:pt idx="11648">
                  <c:v>16.177369440000028</c:v>
                </c:pt>
                <c:pt idx="11649">
                  <c:v>16.178763840000002</c:v>
                </c:pt>
                <c:pt idx="11650">
                  <c:v>16.180152720000031</c:v>
                </c:pt>
                <c:pt idx="11651">
                  <c:v>16.181541599999989</c:v>
                </c:pt>
                <c:pt idx="11652">
                  <c:v>16.18293048</c:v>
                </c:pt>
                <c:pt idx="11653">
                  <c:v>16.18431936</c:v>
                </c:pt>
                <c:pt idx="11654">
                  <c:v>16.185711120000001</c:v>
                </c:pt>
                <c:pt idx="11655">
                  <c:v>16.187091600000031</c:v>
                </c:pt>
                <c:pt idx="11656">
                  <c:v>16.188480479999971</c:v>
                </c:pt>
                <c:pt idx="11657">
                  <c:v>16.189869359999999</c:v>
                </c:pt>
                <c:pt idx="11658">
                  <c:v>16.191258240000028</c:v>
                </c:pt>
                <c:pt idx="11659">
                  <c:v>16.19264712</c:v>
                </c:pt>
                <c:pt idx="11660">
                  <c:v>16.194038880000001</c:v>
                </c:pt>
                <c:pt idx="11661">
                  <c:v>16.195424879999965</c:v>
                </c:pt>
                <c:pt idx="11662">
                  <c:v>16.19681376000004</c:v>
                </c:pt>
                <c:pt idx="11663">
                  <c:v>16.198202639999963</c:v>
                </c:pt>
                <c:pt idx="11664">
                  <c:v>16.199591519999988</c:v>
                </c:pt>
                <c:pt idx="11665">
                  <c:v>16.200983279999971</c:v>
                </c:pt>
                <c:pt idx="11666">
                  <c:v>16.20237504</c:v>
                </c:pt>
                <c:pt idx="11667">
                  <c:v>16.20376392</c:v>
                </c:pt>
                <c:pt idx="11668">
                  <c:v>16.205152799999986</c:v>
                </c:pt>
                <c:pt idx="11669">
                  <c:v>16.206541679999965</c:v>
                </c:pt>
                <c:pt idx="11670">
                  <c:v>16.207930560000001</c:v>
                </c:pt>
                <c:pt idx="11671">
                  <c:v>16.209319440000002</c:v>
                </c:pt>
                <c:pt idx="11672">
                  <c:v>16.21070832000003</c:v>
                </c:pt>
                <c:pt idx="11673">
                  <c:v>16.212097199999999</c:v>
                </c:pt>
                <c:pt idx="11674">
                  <c:v>16.213486079999971</c:v>
                </c:pt>
                <c:pt idx="11675">
                  <c:v>16.214874960000053</c:v>
                </c:pt>
                <c:pt idx="11676">
                  <c:v>16.21626384</c:v>
                </c:pt>
                <c:pt idx="11677">
                  <c:v>16.217652720000036</c:v>
                </c:pt>
                <c:pt idx="11678">
                  <c:v>16.219044480000001</c:v>
                </c:pt>
                <c:pt idx="11679">
                  <c:v>16.220433359999966</c:v>
                </c:pt>
                <c:pt idx="11680">
                  <c:v>16.221822240000002</c:v>
                </c:pt>
                <c:pt idx="11681">
                  <c:v>16.22321112000003</c:v>
                </c:pt>
                <c:pt idx="11682">
                  <c:v>16.224600000000002</c:v>
                </c:pt>
                <c:pt idx="11683">
                  <c:v>16.225988879999989</c:v>
                </c:pt>
                <c:pt idx="11684">
                  <c:v>16.22738064</c:v>
                </c:pt>
                <c:pt idx="11685">
                  <c:v>16.22876376</c:v>
                </c:pt>
                <c:pt idx="11686">
                  <c:v>16.23015264</c:v>
                </c:pt>
                <c:pt idx="11687">
                  <c:v>16.23154152</c:v>
                </c:pt>
                <c:pt idx="11688">
                  <c:v>16.232930639999989</c:v>
                </c:pt>
                <c:pt idx="11689">
                  <c:v>16.23431952</c:v>
                </c:pt>
                <c:pt idx="11690">
                  <c:v>16.2357084</c:v>
                </c:pt>
                <c:pt idx="11691">
                  <c:v>16.23709728</c:v>
                </c:pt>
                <c:pt idx="11692">
                  <c:v>16.238486160000001</c:v>
                </c:pt>
                <c:pt idx="11693">
                  <c:v>16.239877679999999</c:v>
                </c:pt>
                <c:pt idx="11694">
                  <c:v>16.24126656</c:v>
                </c:pt>
                <c:pt idx="11695">
                  <c:v>16.24265544</c:v>
                </c:pt>
                <c:pt idx="11696">
                  <c:v>16.24404432</c:v>
                </c:pt>
                <c:pt idx="11697">
                  <c:v>16.245433199999965</c:v>
                </c:pt>
                <c:pt idx="11698">
                  <c:v>16.246822079999966</c:v>
                </c:pt>
                <c:pt idx="11699">
                  <c:v>16.248211199999989</c:v>
                </c:pt>
                <c:pt idx="11700">
                  <c:v>16.249588799999987</c:v>
                </c:pt>
                <c:pt idx="11701">
                  <c:v>16.250977679999988</c:v>
                </c:pt>
                <c:pt idx="11702">
                  <c:v>16.252366559999967</c:v>
                </c:pt>
                <c:pt idx="11703">
                  <c:v>16.25376936</c:v>
                </c:pt>
                <c:pt idx="11704">
                  <c:v>16.255147199999989</c:v>
                </c:pt>
                <c:pt idx="11705">
                  <c:v>16.256536079999961</c:v>
                </c:pt>
                <c:pt idx="11706">
                  <c:v>16.257927840000001</c:v>
                </c:pt>
                <c:pt idx="11707">
                  <c:v>16.259316720000001</c:v>
                </c:pt>
                <c:pt idx="11708">
                  <c:v>16.260705599999966</c:v>
                </c:pt>
                <c:pt idx="11709">
                  <c:v>16.262094480000002</c:v>
                </c:pt>
                <c:pt idx="11710">
                  <c:v>16.263483360000002</c:v>
                </c:pt>
                <c:pt idx="11711">
                  <c:v>16.264872239999967</c:v>
                </c:pt>
                <c:pt idx="11712">
                  <c:v>16.266263760000001</c:v>
                </c:pt>
                <c:pt idx="11713">
                  <c:v>16.267655520000005</c:v>
                </c:pt>
                <c:pt idx="11714">
                  <c:v>16.269041520000002</c:v>
                </c:pt>
                <c:pt idx="11715">
                  <c:v>16.270430639999965</c:v>
                </c:pt>
                <c:pt idx="11716">
                  <c:v>16.271819520000001</c:v>
                </c:pt>
                <c:pt idx="11717">
                  <c:v>16.273208400000001</c:v>
                </c:pt>
                <c:pt idx="11718">
                  <c:v>16.27459992</c:v>
                </c:pt>
                <c:pt idx="11719">
                  <c:v>16.2759888</c:v>
                </c:pt>
                <c:pt idx="11720">
                  <c:v>16.277377680000001</c:v>
                </c:pt>
                <c:pt idx="11721">
                  <c:v>16.278755520000001</c:v>
                </c:pt>
                <c:pt idx="11722">
                  <c:v>16.280144399999966</c:v>
                </c:pt>
                <c:pt idx="11723">
                  <c:v>16.281533279999934</c:v>
                </c:pt>
                <c:pt idx="11724">
                  <c:v>16.282925040000002</c:v>
                </c:pt>
                <c:pt idx="11725">
                  <c:v>16.284313919999967</c:v>
                </c:pt>
                <c:pt idx="11726">
                  <c:v>16.285702799999942</c:v>
                </c:pt>
                <c:pt idx="11727">
                  <c:v>16.28709168</c:v>
                </c:pt>
                <c:pt idx="11728">
                  <c:v>16.288480559999961</c:v>
                </c:pt>
                <c:pt idx="11729">
                  <c:v>16.289872080000002</c:v>
                </c:pt>
                <c:pt idx="11730">
                  <c:v>16.291261200000001</c:v>
                </c:pt>
                <c:pt idx="11731">
                  <c:v>16.292650079999966</c:v>
                </c:pt>
                <c:pt idx="11732">
                  <c:v>16.294038960000005</c:v>
                </c:pt>
                <c:pt idx="11733">
                  <c:v>16.295427839999945</c:v>
                </c:pt>
                <c:pt idx="11734">
                  <c:v>16.296819360000001</c:v>
                </c:pt>
                <c:pt idx="11735">
                  <c:v>16.298211120000001</c:v>
                </c:pt>
                <c:pt idx="11736">
                  <c:v>16.299602639999957</c:v>
                </c:pt>
                <c:pt idx="11737">
                  <c:v>16.300991520000029</c:v>
                </c:pt>
                <c:pt idx="11738">
                  <c:v>16.30236672000003</c:v>
                </c:pt>
                <c:pt idx="11739">
                  <c:v>16.303758240000001</c:v>
                </c:pt>
                <c:pt idx="11740">
                  <c:v>16.305150000000001</c:v>
                </c:pt>
                <c:pt idx="11741">
                  <c:v>16.30654152</c:v>
                </c:pt>
                <c:pt idx="11742">
                  <c:v>16.307930640000031</c:v>
                </c:pt>
                <c:pt idx="11743">
                  <c:v>16.309319519999967</c:v>
                </c:pt>
                <c:pt idx="11744">
                  <c:v>16.310708399999999</c:v>
                </c:pt>
                <c:pt idx="11745">
                  <c:v>16.31209728</c:v>
                </c:pt>
                <c:pt idx="11746">
                  <c:v>16.313486160000028</c:v>
                </c:pt>
                <c:pt idx="11747">
                  <c:v>16.314875040000061</c:v>
                </c:pt>
                <c:pt idx="11748">
                  <c:v>16.316263920000036</c:v>
                </c:pt>
                <c:pt idx="11749">
                  <c:v>16.317652800000001</c:v>
                </c:pt>
                <c:pt idx="11750">
                  <c:v>16.319041680000005</c:v>
                </c:pt>
                <c:pt idx="11751">
                  <c:v>16.32042216</c:v>
                </c:pt>
                <c:pt idx="11752">
                  <c:v>16.321811040000028</c:v>
                </c:pt>
                <c:pt idx="11753">
                  <c:v>16.32319992</c:v>
                </c:pt>
                <c:pt idx="11754">
                  <c:v>16.324588800000001</c:v>
                </c:pt>
                <c:pt idx="11755">
                  <c:v>16.325977680000001</c:v>
                </c:pt>
                <c:pt idx="11756">
                  <c:v>16.327366560000005</c:v>
                </c:pt>
                <c:pt idx="11757">
                  <c:v>16.328755440000005</c:v>
                </c:pt>
                <c:pt idx="11758">
                  <c:v>16.330144320000031</c:v>
                </c:pt>
                <c:pt idx="11759">
                  <c:v>16.331533199999999</c:v>
                </c:pt>
                <c:pt idx="11760">
                  <c:v>16.332924960000028</c:v>
                </c:pt>
                <c:pt idx="11761">
                  <c:v>16.33431384</c:v>
                </c:pt>
                <c:pt idx="11762">
                  <c:v>16.33570272</c:v>
                </c:pt>
                <c:pt idx="11763">
                  <c:v>16.337091600000036</c:v>
                </c:pt>
                <c:pt idx="11764">
                  <c:v>16.338483360000001</c:v>
                </c:pt>
                <c:pt idx="11765">
                  <c:v>16.339872240000005</c:v>
                </c:pt>
                <c:pt idx="11766">
                  <c:v>16.341263760000036</c:v>
                </c:pt>
                <c:pt idx="11767">
                  <c:v>16.342652639999965</c:v>
                </c:pt>
                <c:pt idx="11768">
                  <c:v>16.344041520000001</c:v>
                </c:pt>
                <c:pt idx="11769">
                  <c:v>16.345430639999961</c:v>
                </c:pt>
                <c:pt idx="11770">
                  <c:v>16.346822160000031</c:v>
                </c:pt>
                <c:pt idx="11771">
                  <c:v>16.348208400000001</c:v>
                </c:pt>
                <c:pt idx="11772">
                  <c:v>16.349597279999966</c:v>
                </c:pt>
                <c:pt idx="11773">
                  <c:v>16.350986160000041</c:v>
                </c:pt>
                <c:pt idx="11774">
                  <c:v>16.35237768</c:v>
                </c:pt>
                <c:pt idx="11775">
                  <c:v>16.35376656</c:v>
                </c:pt>
                <c:pt idx="11776">
                  <c:v>16.355155440000036</c:v>
                </c:pt>
                <c:pt idx="11777">
                  <c:v>16.356544320000001</c:v>
                </c:pt>
                <c:pt idx="11778">
                  <c:v>16.35792216000004</c:v>
                </c:pt>
                <c:pt idx="11779">
                  <c:v>16.359313920000005</c:v>
                </c:pt>
                <c:pt idx="11780">
                  <c:v>16.360702799999967</c:v>
                </c:pt>
                <c:pt idx="11781">
                  <c:v>16.362091679999967</c:v>
                </c:pt>
                <c:pt idx="11782">
                  <c:v>16.363480559999989</c:v>
                </c:pt>
                <c:pt idx="11783">
                  <c:v>16.364872080000001</c:v>
                </c:pt>
                <c:pt idx="11784">
                  <c:v>16.3662612</c:v>
                </c:pt>
                <c:pt idx="11785">
                  <c:v>16.367650080000001</c:v>
                </c:pt>
                <c:pt idx="11786">
                  <c:v>16.369038960000001</c:v>
                </c:pt>
                <c:pt idx="11787">
                  <c:v>16.370427839999966</c:v>
                </c:pt>
                <c:pt idx="11788">
                  <c:v>16.371816719999998</c:v>
                </c:pt>
                <c:pt idx="11789">
                  <c:v>16.37320824</c:v>
                </c:pt>
                <c:pt idx="11790">
                  <c:v>16.374600000000001</c:v>
                </c:pt>
                <c:pt idx="11791">
                  <c:v>16.375988880000001</c:v>
                </c:pt>
                <c:pt idx="11792">
                  <c:v>16.377374880000001</c:v>
                </c:pt>
                <c:pt idx="11793">
                  <c:v>16.378763759999988</c:v>
                </c:pt>
                <c:pt idx="11794">
                  <c:v>16.380152639999967</c:v>
                </c:pt>
                <c:pt idx="11795">
                  <c:v>16.381541519999967</c:v>
                </c:pt>
                <c:pt idx="11796">
                  <c:v>16.382930639999966</c:v>
                </c:pt>
                <c:pt idx="11797">
                  <c:v>16.384308239999989</c:v>
                </c:pt>
                <c:pt idx="11798">
                  <c:v>16.38569712</c:v>
                </c:pt>
                <c:pt idx="11799">
                  <c:v>16.387091519999988</c:v>
                </c:pt>
                <c:pt idx="11800">
                  <c:v>16.388480639999965</c:v>
                </c:pt>
                <c:pt idx="11801">
                  <c:v>16.389869520000001</c:v>
                </c:pt>
                <c:pt idx="11802">
                  <c:v>16.391258399999998</c:v>
                </c:pt>
                <c:pt idx="11803">
                  <c:v>16.392647279999935</c:v>
                </c:pt>
                <c:pt idx="11804">
                  <c:v>16.394036159999999</c:v>
                </c:pt>
                <c:pt idx="11805">
                  <c:v>16.395425039999989</c:v>
                </c:pt>
                <c:pt idx="11806">
                  <c:v>16.396813920000028</c:v>
                </c:pt>
                <c:pt idx="11807">
                  <c:v>16.398202799999989</c:v>
                </c:pt>
                <c:pt idx="11808">
                  <c:v>16.39959168</c:v>
                </c:pt>
                <c:pt idx="11809">
                  <c:v>16.400980560000001</c:v>
                </c:pt>
                <c:pt idx="11810">
                  <c:v>16.40237496</c:v>
                </c:pt>
                <c:pt idx="11811">
                  <c:v>16.403763839999961</c:v>
                </c:pt>
                <c:pt idx="11812">
                  <c:v>16.40515272</c:v>
                </c:pt>
                <c:pt idx="11813">
                  <c:v>16.406541599999965</c:v>
                </c:pt>
                <c:pt idx="11814">
                  <c:v>16.407930480000001</c:v>
                </c:pt>
                <c:pt idx="11815">
                  <c:v>16.409322239999945</c:v>
                </c:pt>
                <c:pt idx="11816">
                  <c:v>16.41071112000003</c:v>
                </c:pt>
                <c:pt idx="11817">
                  <c:v>16.412097119999999</c:v>
                </c:pt>
                <c:pt idx="11818">
                  <c:v>16.413488879999989</c:v>
                </c:pt>
                <c:pt idx="11819">
                  <c:v>16.414877760000053</c:v>
                </c:pt>
                <c:pt idx="11820">
                  <c:v>16.41626664</c:v>
                </c:pt>
                <c:pt idx="11821">
                  <c:v>16.417655520000036</c:v>
                </c:pt>
                <c:pt idx="11822">
                  <c:v>16.419044400000001</c:v>
                </c:pt>
                <c:pt idx="11823">
                  <c:v>16.420422239999933</c:v>
                </c:pt>
                <c:pt idx="11824">
                  <c:v>16.42181112000004</c:v>
                </c:pt>
                <c:pt idx="11825">
                  <c:v>16.423199999999966</c:v>
                </c:pt>
                <c:pt idx="11826">
                  <c:v>16.424588880000002</c:v>
                </c:pt>
                <c:pt idx="11827">
                  <c:v>16.425977760000031</c:v>
                </c:pt>
                <c:pt idx="11828">
                  <c:v>16.427366640000002</c:v>
                </c:pt>
                <c:pt idx="11829">
                  <c:v>16.428755519999989</c:v>
                </c:pt>
                <c:pt idx="11830">
                  <c:v>16.4301444</c:v>
                </c:pt>
                <c:pt idx="11831">
                  <c:v>16.431533279999961</c:v>
                </c:pt>
                <c:pt idx="11832">
                  <c:v>16.43292216</c:v>
                </c:pt>
                <c:pt idx="11833">
                  <c:v>16.434311040000001</c:v>
                </c:pt>
                <c:pt idx="11834">
                  <c:v>16.435702799999966</c:v>
                </c:pt>
                <c:pt idx="11835">
                  <c:v>16.437091680000005</c:v>
                </c:pt>
                <c:pt idx="11836">
                  <c:v>16.438480560000002</c:v>
                </c:pt>
                <c:pt idx="11837">
                  <c:v>16.439869439999999</c:v>
                </c:pt>
                <c:pt idx="11838">
                  <c:v>16.441258319999999</c:v>
                </c:pt>
                <c:pt idx="11839">
                  <c:v>16.442647199999943</c:v>
                </c:pt>
                <c:pt idx="11840">
                  <c:v>16.444036079999961</c:v>
                </c:pt>
                <c:pt idx="11841">
                  <c:v>16.445427839999933</c:v>
                </c:pt>
                <c:pt idx="11842">
                  <c:v>16.446816720000001</c:v>
                </c:pt>
                <c:pt idx="11843">
                  <c:v>16.44820823999995</c:v>
                </c:pt>
                <c:pt idx="11844">
                  <c:v>16.449599999999954</c:v>
                </c:pt>
                <c:pt idx="11845">
                  <c:v>16.450991519999999</c:v>
                </c:pt>
                <c:pt idx="11846">
                  <c:v>16.452380639999966</c:v>
                </c:pt>
                <c:pt idx="11847">
                  <c:v>16.453755600000001</c:v>
                </c:pt>
                <c:pt idx="11848">
                  <c:v>16.455144479999966</c:v>
                </c:pt>
                <c:pt idx="11849">
                  <c:v>16.456533360000002</c:v>
                </c:pt>
                <c:pt idx="11850">
                  <c:v>16.457922240000002</c:v>
                </c:pt>
                <c:pt idx="11851">
                  <c:v>16.459311119999999</c:v>
                </c:pt>
                <c:pt idx="11852">
                  <c:v>16.460699999999942</c:v>
                </c:pt>
                <c:pt idx="11853">
                  <c:v>16.46208887999995</c:v>
                </c:pt>
                <c:pt idx="11854">
                  <c:v>16.46347776</c:v>
                </c:pt>
                <c:pt idx="11855">
                  <c:v>16.46486664</c:v>
                </c:pt>
                <c:pt idx="11856">
                  <c:v>16.466258400000001</c:v>
                </c:pt>
                <c:pt idx="11857">
                  <c:v>16.467652799999989</c:v>
                </c:pt>
                <c:pt idx="11858">
                  <c:v>16.469041679999961</c:v>
                </c:pt>
                <c:pt idx="11859">
                  <c:v>16.470430559999965</c:v>
                </c:pt>
                <c:pt idx="11860">
                  <c:v>16.471819440000001</c:v>
                </c:pt>
                <c:pt idx="11861">
                  <c:v>16.473208320000001</c:v>
                </c:pt>
                <c:pt idx="11862">
                  <c:v>16.474597200000002</c:v>
                </c:pt>
                <c:pt idx="11863">
                  <c:v>16.475986079999963</c:v>
                </c:pt>
                <c:pt idx="11864">
                  <c:v>16.477374959999999</c:v>
                </c:pt>
                <c:pt idx="11865">
                  <c:v>16.478763839999942</c:v>
                </c:pt>
                <c:pt idx="11866">
                  <c:v>16.48015272</c:v>
                </c:pt>
                <c:pt idx="11867">
                  <c:v>16.481541599999961</c:v>
                </c:pt>
                <c:pt idx="11868">
                  <c:v>16.482930479999954</c:v>
                </c:pt>
                <c:pt idx="11869">
                  <c:v>16.484319359999965</c:v>
                </c:pt>
                <c:pt idx="11870">
                  <c:v>16.485708239999934</c:v>
                </c:pt>
                <c:pt idx="11871">
                  <c:v>16.487097120000001</c:v>
                </c:pt>
                <c:pt idx="11872">
                  <c:v>16.488477839999945</c:v>
                </c:pt>
                <c:pt idx="11873">
                  <c:v>16.489877759999999</c:v>
                </c:pt>
                <c:pt idx="11874">
                  <c:v>16.491266639999989</c:v>
                </c:pt>
                <c:pt idx="11875">
                  <c:v>16.49265552</c:v>
                </c:pt>
                <c:pt idx="11876">
                  <c:v>16.4940444</c:v>
                </c:pt>
                <c:pt idx="11877">
                  <c:v>16.495433279999922</c:v>
                </c:pt>
                <c:pt idx="11878">
                  <c:v>16.496811120000036</c:v>
                </c:pt>
                <c:pt idx="11879">
                  <c:v>16.498199999999965</c:v>
                </c:pt>
                <c:pt idx="11880">
                  <c:v>16.499591519999989</c:v>
                </c:pt>
                <c:pt idx="11881">
                  <c:v>16.500980640000005</c:v>
                </c:pt>
                <c:pt idx="11882">
                  <c:v>16.502369520000002</c:v>
                </c:pt>
                <c:pt idx="11883">
                  <c:v>16.503758400000031</c:v>
                </c:pt>
                <c:pt idx="11884">
                  <c:v>16.505147279999942</c:v>
                </c:pt>
                <c:pt idx="11885">
                  <c:v>16.50653616</c:v>
                </c:pt>
                <c:pt idx="11886">
                  <c:v>16.507925040000028</c:v>
                </c:pt>
                <c:pt idx="11887">
                  <c:v>16.50931392</c:v>
                </c:pt>
                <c:pt idx="11888">
                  <c:v>16.510702799999986</c:v>
                </c:pt>
                <c:pt idx="11889">
                  <c:v>16.512091680000001</c:v>
                </c:pt>
                <c:pt idx="11890">
                  <c:v>16.513480560000001</c:v>
                </c:pt>
                <c:pt idx="11891">
                  <c:v>16.514869439999998</c:v>
                </c:pt>
                <c:pt idx="11892">
                  <c:v>16.516261200000027</c:v>
                </c:pt>
                <c:pt idx="11893">
                  <c:v>16.517650079999999</c:v>
                </c:pt>
                <c:pt idx="11894">
                  <c:v>16.519038960000028</c:v>
                </c:pt>
                <c:pt idx="11895">
                  <c:v>16.520427839999961</c:v>
                </c:pt>
                <c:pt idx="11896">
                  <c:v>16.521816720000036</c:v>
                </c:pt>
                <c:pt idx="11897">
                  <c:v>16.523205600000001</c:v>
                </c:pt>
                <c:pt idx="11898">
                  <c:v>16.524591600000001</c:v>
                </c:pt>
                <c:pt idx="11899">
                  <c:v>16.525980480000001</c:v>
                </c:pt>
                <c:pt idx="11900">
                  <c:v>16.527369360000005</c:v>
                </c:pt>
                <c:pt idx="11901">
                  <c:v>16.528758240000002</c:v>
                </c:pt>
                <c:pt idx="11902">
                  <c:v>16.530147119999999</c:v>
                </c:pt>
                <c:pt idx="11903">
                  <c:v>16.531535999999999</c:v>
                </c:pt>
                <c:pt idx="11904">
                  <c:v>16.532924879999989</c:v>
                </c:pt>
                <c:pt idx="11905">
                  <c:v>16.534313760000028</c:v>
                </c:pt>
                <c:pt idx="11906">
                  <c:v>16.535708400000001</c:v>
                </c:pt>
                <c:pt idx="11907">
                  <c:v>16.53709440000004</c:v>
                </c:pt>
                <c:pt idx="11908">
                  <c:v>16.538483279999966</c:v>
                </c:pt>
                <c:pt idx="11909">
                  <c:v>16.539872160000044</c:v>
                </c:pt>
                <c:pt idx="11910">
                  <c:v>16.54126104000003</c:v>
                </c:pt>
                <c:pt idx="11911">
                  <c:v>16.542649919999949</c:v>
                </c:pt>
                <c:pt idx="11912">
                  <c:v>16.544038799999999</c:v>
                </c:pt>
                <c:pt idx="11913">
                  <c:v>16.545430559999957</c:v>
                </c:pt>
                <c:pt idx="11914">
                  <c:v>16.54681944</c:v>
                </c:pt>
                <c:pt idx="11915">
                  <c:v>16.548208320000001</c:v>
                </c:pt>
                <c:pt idx="11916">
                  <c:v>16.549597199999987</c:v>
                </c:pt>
                <c:pt idx="11917">
                  <c:v>16.550986080000001</c:v>
                </c:pt>
                <c:pt idx="11918">
                  <c:v>16.552374960000005</c:v>
                </c:pt>
                <c:pt idx="11919">
                  <c:v>16.553766719999999</c:v>
                </c:pt>
                <c:pt idx="11920">
                  <c:v>16.555155599999999</c:v>
                </c:pt>
                <c:pt idx="11921">
                  <c:v>16.556533199999986</c:v>
                </c:pt>
                <c:pt idx="11922">
                  <c:v>16.55792496000004</c:v>
                </c:pt>
                <c:pt idx="11923">
                  <c:v>16.559313840000002</c:v>
                </c:pt>
                <c:pt idx="11924">
                  <c:v>16.560702720000002</c:v>
                </c:pt>
                <c:pt idx="11925">
                  <c:v>16.562091600000002</c:v>
                </c:pt>
                <c:pt idx="11926">
                  <c:v>16.563480479999971</c:v>
                </c:pt>
                <c:pt idx="11927">
                  <c:v>16.564869359999999</c:v>
                </c:pt>
                <c:pt idx="11928">
                  <c:v>16.56625824</c:v>
                </c:pt>
                <c:pt idx="11929">
                  <c:v>16.56764712</c:v>
                </c:pt>
                <c:pt idx="11930">
                  <c:v>16.569035999999986</c:v>
                </c:pt>
                <c:pt idx="11931">
                  <c:v>16.570427760000001</c:v>
                </c:pt>
                <c:pt idx="11932">
                  <c:v>16.571819519999988</c:v>
                </c:pt>
                <c:pt idx="11933">
                  <c:v>16.573208399999999</c:v>
                </c:pt>
                <c:pt idx="11934">
                  <c:v>16.574597279999967</c:v>
                </c:pt>
                <c:pt idx="11935">
                  <c:v>16.575986159999999</c:v>
                </c:pt>
                <c:pt idx="11936">
                  <c:v>16.577375040000028</c:v>
                </c:pt>
                <c:pt idx="11937">
                  <c:v>16.57876392</c:v>
                </c:pt>
                <c:pt idx="11938">
                  <c:v>16.580152799999986</c:v>
                </c:pt>
                <c:pt idx="11939">
                  <c:v>16.581541679999965</c:v>
                </c:pt>
                <c:pt idx="11940">
                  <c:v>16.582930559999966</c:v>
                </c:pt>
                <c:pt idx="11941">
                  <c:v>16.584319440000002</c:v>
                </c:pt>
                <c:pt idx="11942">
                  <c:v>16.58569991999995</c:v>
                </c:pt>
                <c:pt idx="11943">
                  <c:v>16.5870888</c:v>
                </c:pt>
                <c:pt idx="11944">
                  <c:v>16.588480559999965</c:v>
                </c:pt>
                <c:pt idx="11945">
                  <c:v>16.589869440000001</c:v>
                </c:pt>
                <c:pt idx="11946">
                  <c:v>16.591261200000005</c:v>
                </c:pt>
                <c:pt idx="11947">
                  <c:v>16.592650079999967</c:v>
                </c:pt>
                <c:pt idx="11948">
                  <c:v>16.594038959999999</c:v>
                </c:pt>
                <c:pt idx="11949">
                  <c:v>16.595433359999966</c:v>
                </c:pt>
                <c:pt idx="11950">
                  <c:v>16.596822240000002</c:v>
                </c:pt>
                <c:pt idx="11951">
                  <c:v>16.59821112000003</c:v>
                </c:pt>
                <c:pt idx="11952">
                  <c:v>16.599588959999988</c:v>
                </c:pt>
                <c:pt idx="11953">
                  <c:v>16.600977839999999</c:v>
                </c:pt>
                <c:pt idx="11954">
                  <c:v>16.602366719999999</c:v>
                </c:pt>
                <c:pt idx="11955">
                  <c:v>16.603755600000028</c:v>
                </c:pt>
                <c:pt idx="11956">
                  <c:v>16.60514448</c:v>
                </c:pt>
                <c:pt idx="11957">
                  <c:v>16.60653336</c:v>
                </c:pt>
                <c:pt idx="11958">
                  <c:v>16.607922240000001</c:v>
                </c:pt>
                <c:pt idx="11959">
                  <c:v>16.60931112000004</c:v>
                </c:pt>
                <c:pt idx="11960">
                  <c:v>16.610700000000001</c:v>
                </c:pt>
                <c:pt idx="11961">
                  <c:v>16.612088880000005</c:v>
                </c:pt>
                <c:pt idx="11962">
                  <c:v>16.613477760000045</c:v>
                </c:pt>
                <c:pt idx="11963">
                  <c:v>16.614866640000049</c:v>
                </c:pt>
                <c:pt idx="11964">
                  <c:v>16.616255520000042</c:v>
                </c:pt>
                <c:pt idx="11965">
                  <c:v>16.617644400000028</c:v>
                </c:pt>
                <c:pt idx="11966">
                  <c:v>16.61903328</c:v>
                </c:pt>
                <c:pt idx="11967">
                  <c:v>16.62042216</c:v>
                </c:pt>
                <c:pt idx="11968">
                  <c:v>16.62181392000004</c:v>
                </c:pt>
                <c:pt idx="11969">
                  <c:v>16.623202799999987</c:v>
                </c:pt>
                <c:pt idx="11970">
                  <c:v>16.624594320000028</c:v>
                </c:pt>
                <c:pt idx="11971">
                  <c:v>16.6259832</c:v>
                </c:pt>
                <c:pt idx="11972">
                  <c:v>16.627372080000001</c:v>
                </c:pt>
                <c:pt idx="11973">
                  <c:v>16.6287612</c:v>
                </c:pt>
                <c:pt idx="11974">
                  <c:v>16.630150080000028</c:v>
                </c:pt>
                <c:pt idx="11975">
                  <c:v>16.631538960000036</c:v>
                </c:pt>
                <c:pt idx="11976">
                  <c:v>16.632927840000001</c:v>
                </c:pt>
                <c:pt idx="11977">
                  <c:v>16.63431672000004</c:v>
                </c:pt>
                <c:pt idx="11978">
                  <c:v>16.635705600000001</c:v>
                </c:pt>
                <c:pt idx="11979">
                  <c:v>16.637097120000053</c:v>
                </c:pt>
                <c:pt idx="11980">
                  <c:v>16.638486</c:v>
                </c:pt>
                <c:pt idx="11981">
                  <c:v>16.639874880000036</c:v>
                </c:pt>
                <c:pt idx="11982">
                  <c:v>16.641261120000042</c:v>
                </c:pt>
                <c:pt idx="11983">
                  <c:v>16.642652639999966</c:v>
                </c:pt>
                <c:pt idx="11984">
                  <c:v>16.644044399999999</c:v>
                </c:pt>
                <c:pt idx="11985">
                  <c:v>16.645433279999942</c:v>
                </c:pt>
                <c:pt idx="11986">
                  <c:v>16.646822159999999</c:v>
                </c:pt>
                <c:pt idx="11987">
                  <c:v>16.64821104</c:v>
                </c:pt>
                <c:pt idx="11988">
                  <c:v>16.64958888</c:v>
                </c:pt>
                <c:pt idx="11989">
                  <c:v>16.650977760000053</c:v>
                </c:pt>
                <c:pt idx="11990">
                  <c:v>16.65236664</c:v>
                </c:pt>
                <c:pt idx="11991">
                  <c:v>16.65375840000004</c:v>
                </c:pt>
                <c:pt idx="11992">
                  <c:v>16.655149919999989</c:v>
                </c:pt>
                <c:pt idx="11993">
                  <c:v>16.6565388</c:v>
                </c:pt>
                <c:pt idx="11994">
                  <c:v>16.657927680000036</c:v>
                </c:pt>
                <c:pt idx="11995">
                  <c:v>16.659316560000001</c:v>
                </c:pt>
                <c:pt idx="11996">
                  <c:v>16.660705440000001</c:v>
                </c:pt>
                <c:pt idx="11997">
                  <c:v>16.662094320000001</c:v>
                </c:pt>
                <c:pt idx="11998">
                  <c:v>16.663483200000002</c:v>
                </c:pt>
                <c:pt idx="11999">
                  <c:v>16.664874960000041</c:v>
                </c:pt>
                <c:pt idx="12000">
                  <c:v>16.666263839999989</c:v>
                </c:pt>
                <c:pt idx="12001">
                  <c:v>16.667652720000028</c:v>
                </c:pt>
                <c:pt idx="12002">
                  <c:v>16.6690416</c:v>
                </c:pt>
                <c:pt idx="12003">
                  <c:v>16.67043048</c:v>
                </c:pt>
                <c:pt idx="12004">
                  <c:v>16.671822240000001</c:v>
                </c:pt>
                <c:pt idx="12005">
                  <c:v>16.673200080000001</c:v>
                </c:pt>
                <c:pt idx="12006">
                  <c:v>16.67458896000004</c:v>
                </c:pt>
                <c:pt idx="12007">
                  <c:v>16.675980480000028</c:v>
                </c:pt>
                <c:pt idx="12008">
                  <c:v>16.677369360000029</c:v>
                </c:pt>
                <c:pt idx="12009">
                  <c:v>16.678758240000001</c:v>
                </c:pt>
                <c:pt idx="12010">
                  <c:v>16.680150000000001</c:v>
                </c:pt>
                <c:pt idx="12011">
                  <c:v>16.681535999999987</c:v>
                </c:pt>
                <c:pt idx="12012">
                  <c:v>16.682924880000002</c:v>
                </c:pt>
                <c:pt idx="12013">
                  <c:v>16.68431376000003</c:v>
                </c:pt>
                <c:pt idx="12014">
                  <c:v>16.685705519999971</c:v>
                </c:pt>
                <c:pt idx="12015">
                  <c:v>16.687094399999999</c:v>
                </c:pt>
                <c:pt idx="12016">
                  <c:v>16.68848616</c:v>
                </c:pt>
                <c:pt idx="12017">
                  <c:v>16.689877680000031</c:v>
                </c:pt>
                <c:pt idx="12018">
                  <c:v>16.691266559999999</c:v>
                </c:pt>
                <c:pt idx="12019">
                  <c:v>16.692655439999999</c:v>
                </c:pt>
                <c:pt idx="12020">
                  <c:v>16.694033279999989</c:v>
                </c:pt>
                <c:pt idx="12021">
                  <c:v>16.69542504</c:v>
                </c:pt>
                <c:pt idx="12022">
                  <c:v>16.696813920000036</c:v>
                </c:pt>
                <c:pt idx="12023">
                  <c:v>16.698202799999986</c:v>
                </c:pt>
                <c:pt idx="12024">
                  <c:v>16.699591680000001</c:v>
                </c:pt>
                <c:pt idx="12025">
                  <c:v>16.700980560000001</c:v>
                </c:pt>
                <c:pt idx="12026">
                  <c:v>16.702369439999963</c:v>
                </c:pt>
                <c:pt idx="12027">
                  <c:v>16.703758319999999</c:v>
                </c:pt>
                <c:pt idx="12028">
                  <c:v>16.705147199999967</c:v>
                </c:pt>
                <c:pt idx="12029">
                  <c:v>16.706536079999943</c:v>
                </c:pt>
                <c:pt idx="12030">
                  <c:v>16.707924960000028</c:v>
                </c:pt>
                <c:pt idx="12031">
                  <c:v>16.709313839999961</c:v>
                </c:pt>
                <c:pt idx="12032">
                  <c:v>16.71070272</c:v>
                </c:pt>
                <c:pt idx="12033">
                  <c:v>16.712091600000001</c:v>
                </c:pt>
                <c:pt idx="12034">
                  <c:v>16.713480480000001</c:v>
                </c:pt>
                <c:pt idx="12035">
                  <c:v>16.714869360000044</c:v>
                </c:pt>
                <c:pt idx="12036">
                  <c:v>16.716261120000041</c:v>
                </c:pt>
                <c:pt idx="12037">
                  <c:v>16.717647120000031</c:v>
                </c:pt>
                <c:pt idx="12038">
                  <c:v>16.719036000000003</c:v>
                </c:pt>
                <c:pt idx="12039">
                  <c:v>16.72042776</c:v>
                </c:pt>
                <c:pt idx="12040">
                  <c:v>16.721813760000028</c:v>
                </c:pt>
                <c:pt idx="12041">
                  <c:v>16.723202639999954</c:v>
                </c:pt>
                <c:pt idx="12042">
                  <c:v>16.724591520000001</c:v>
                </c:pt>
                <c:pt idx="12043">
                  <c:v>16.725983279999966</c:v>
                </c:pt>
                <c:pt idx="12044">
                  <c:v>16.727372160000005</c:v>
                </c:pt>
                <c:pt idx="12045">
                  <c:v>16.728761040000002</c:v>
                </c:pt>
                <c:pt idx="12046">
                  <c:v>16.730152799999999</c:v>
                </c:pt>
                <c:pt idx="12047">
                  <c:v>16.731541679999989</c:v>
                </c:pt>
                <c:pt idx="12048">
                  <c:v>16.73293056</c:v>
                </c:pt>
                <c:pt idx="12049">
                  <c:v>16.73431944</c:v>
                </c:pt>
                <c:pt idx="12050">
                  <c:v>16.735708320000001</c:v>
                </c:pt>
                <c:pt idx="12051">
                  <c:v>16.737097200000001</c:v>
                </c:pt>
                <c:pt idx="12052">
                  <c:v>16.738486079999966</c:v>
                </c:pt>
                <c:pt idx="12053">
                  <c:v>16.739874960000044</c:v>
                </c:pt>
                <c:pt idx="12054">
                  <c:v>16.741263840000002</c:v>
                </c:pt>
                <c:pt idx="12055">
                  <c:v>16.742655599999971</c:v>
                </c:pt>
                <c:pt idx="12056">
                  <c:v>16.744033199999986</c:v>
                </c:pt>
                <c:pt idx="12057">
                  <c:v>16.745433359999961</c:v>
                </c:pt>
                <c:pt idx="12058">
                  <c:v>16.7468112</c:v>
                </c:pt>
                <c:pt idx="12059">
                  <c:v>16.748200079999961</c:v>
                </c:pt>
                <c:pt idx="12060">
                  <c:v>16.749588960000001</c:v>
                </c:pt>
                <c:pt idx="12061">
                  <c:v>16.750977840000001</c:v>
                </c:pt>
                <c:pt idx="12062">
                  <c:v>16.752366720000001</c:v>
                </c:pt>
                <c:pt idx="12063">
                  <c:v>16.753755599999987</c:v>
                </c:pt>
                <c:pt idx="12064">
                  <c:v>16.755144479999963</c:v>
                </c:pt>
                <c:pt idx="12065">
                  <c:v>16.756533359999967</c:v>
                </c:pt>
                <c:pt idx="12066">
                  <c:v>16.757922239999989</c:v>
                </c:pt>
                <c:pt idx="12067">
                  <c:v>16.759311120000028</c:v>
                </c:pt>
                <c:pt idx="12068">
                  <c:v>16.760699999999961</c:v>
                </c:pt>
                <c:pt idx="12069">
                  <c:v>16.762088879999954</c:v>
                </c:pt>
                <c:pt idx="12070">
                  <c:v>16.763477760000001</c:v>
                </c:pt>
                <c:pt idx="12071">
                  <c:v>16.764869520000001</c:v>
                </c:pt>
                <c:pt idx="12072">
                  <c:v>16.76626104</c:v>
                </c:pt>
                <c:pt idx="12073">
                  <c:v>16.767652799999986</c:v>
                </c:pt>
                <c:pt idx="12074">
                  <c:v>16.769041679999965</c:v>
                </c:pt>
                <c:pt idx="12075">
                  <c:v>16.770430559999966</c:v>
                </c:pt>
                <c:pt idx="12076">
                  <c:v>16.771819440000005</c:v>
                </c:pt>
                <c:pt idx="12077">
                  <c:v>16.77320832000003</c:v>
                </c:pt>
                <c:pt idx="12078">
                  <c:v>16.7745888</c:v>
                </c:pt>
                <c:pt idx="12079">
                  <c:v>16.77597768</c:v>
                </c:pt>
                <c:pt idx="12080">
                  <c:v>16.777366560000001</c:v>
                </c:pt>
                <c:pt idx="12081">
                  <c:v>16.778758320000001</c:v>
                </c:pt>
                <c:pt idx="12082">
                  <c:v>16.780147199999966</c:v>
                </c:pt>
                <c:pt idx="12083">
                  <c:v>16.781536079999949</c:v>
                </c:pt>
                <c:pt idx="12084">
                  <c:v>16.782924960000003</c:v>
                </c:pt>
                <c:pt idx="12085">
                  <c:v>16.78431672</c:v>
                </c:pt>
                <c:pt idx="12086">
                  <c:v>16.785705599999961</c:v>
                </c:pt>
                <c:pt idx="12087">
                  <c:v>16.78709448</c:v>
                </c:pt>
                <c:pt idx="12088">
                  <c:v>16.788483359999965</c:v>
                </c:pt>
                <c:pt idx="12089">
                  <c:v>16.789872239999966</c:v>
                </c:pt>
                <c:pt idx="12090">
                  <c:v>16.791261120000041</c:v>
                </c:pt>
                <c:pt idx="12091">
                  <c:v>16.792650000000002</c:v>
                </c:pt>
                <c:pt idx="12092">
                  <c:v>16.794038880000002</c:v>
                </c:pt>
                <c:pt idx="12093">
                  <c:v>16.795430639999942</c:v>
                </c:pt>
                <c:pt idx="12094">
                  <c:v>16.79681952</c:v>
                </c:pt>
                <c:pt idx="12095">
                  <c:v>16.798211039999963</c:v>
                </c:pt>
                <c:pt idx="12096">
                  <c:v>16.799599919999967</c:v>
                </c:pt>
                <c:pt idx="12097">
                  <c:v>16.800977760000045</c:v>
                </c:pt>
                <c:pt idx="12098">
                  <c:v>16.802366640000002</c:v>
                </c:pt>
                <c:pt idx="12099">
                  <c:v>16.803755519999999</c:v>
                </c:pt>
                <c:pt idx="12100">
                  <c:v>16.8051444</c:v>
                </c:pt>
                <c:pt idx="12101">
                  <c:v>16.806533279999961</c:v>
                </c:pt>
                <c:pt idx="12102">
                  <c:v>16.807922160000036</c:v>
                </c:pt>
                <c:pt idx="12103">
                  <c:v>16.809313920000001</c:v>
                </c:pt>
                <c:pt idx="12104">
                  <c:v>16.810702799999987</c:v>
                </c:pt>
                <c:pt idx="12105">
                  <c:v>16.812091680000005</c:v>
                </c:pt>
                <c:pt idx="12106">
                  <c:v>16.813480560000031</c:v>
                </c:pt>
                <c:pt idx="12107">
                  <c:v>16.814869440000049</c:v>
                </c:pt>
                <c:pt idx="12108">
                  <c:v>16.816258320000042</c:v>
                </c:pt>
                <c:pt idx="12109">
                  <c:v>16.8176472</c:v>
                </c:pt>
                <c:pt idx="12110">
                  <c:v>16.819038960000036</c:v>
                </c:pt>
                <c:pt idx="12111">
                  <c:v>16.820427839999965</c:v>
                </c:pt>
                <c:pt idx="12112">
                  <c:v>16.82181672000004</c:v>
                </c:pt>
                <c:pt idx="12113">
                  <c:v>16.823205600000001</c:v>
                </c:pt>
                <c:pt idx="12114">
                  <c:v>16.824597120000028</c:v>
                </c:pt>
                <c:pt idx="12115">
                  <c:v>16.825986</c:v>
                </c:pt>
                <c:pt idx="12116">
                  <c:v>16.82737776000004</c:v>
                </c:pt>
                <c:pt idx="12117">
                  <c:v>16.828766639999966</c:v>
                </c:pt>
                <c:pt idx="12118">
                  <c:v>16.830155520000044</c:v>
                </c:pt>
                <c:pt idx="12119">
                  <c:v>16.831544399999999</c:v>
                </c:pt>
                <c:pt idx="12120">
                  <c:v>16.832933279999967</c:v>
                </c:pt>
                <c:pt idx="12121">
                  <c:v>16.834322159999999</c:v>
                </c:pt>
                <c:pt idx="12122">
                  <c:v>16.83571104</c:v>
                </c:pt>
                <c:pt idx="12123">
                  <c:v>16.837099920000028</c:v>
                </c:pt>
                <c:pt idx="12124">
                  <c:v>16.83844152</c:v>
                </c:pt>
                <c:pt idx="12125">
                  <c:v>16.839838800000031</c:v>
                </c:pt>
                <c:pt idx="12126">
                  <c:v>16.841261039999999</c:v>
                </c:pt>
                <c:pt idx="12127">
                  <c:v>16.842649919999943</c:v>
                </c:pt>
                <c:pt idx="12128">
                  <c:v>16.8440388</c:v>
                </c:pt>
                <c:pt idx="12129">
                  <c:v>16.845427679999954</c:v>
                </c:pt>
                <c:pt idx="12130">
                  <c:v>16.846816560000001</c:v>
                </c:pt>
                <c:pt idx="12131">
                  <c:v>16.848205440000001</c:v>
                </c:pt>
                <c:pt idx="12132">
                  <c:v>16.849597200000002</c:v>
                </c:pt>
                <c:pt idx="12133">
                  <c:v>16.850988960000045</c:v>
                </c:pt>
                <c:pt idx="12134">
                  <c:v>16.852377840000003</c:v>
                </c:pt>
                <c:pt idx="12135">
                  <c:v>16.853766719999999</c:v>
                </c:pt>
                <c:pt idx="12136">
                  <c:v>16.855155600000028</c:v>
                </c:pt>
                <c:pt idx="12137">
                  <c:v>16.85654448</c:v>
                </c:pt>
                <c:pt idx="12138">
                  <c:v>16.857933360000036</c:v>
                </c:pt>
                <c:pt idx="12139">
                  <c:v>16.859322239999965</c:v>
                </c:pt>
                <c:pt idx="12140">
                  <c:v>16.860711120000001</c:v>
                </c:pt>
                <c:pt idx="12141">
                  <c:v>16.862099999999963</c:v>
                </c:pt>
                <c:pt idx="12142">
                  <c:v>16.863488879999963</c:v>
                </c:pt>
                <c:pt idx="12143">
                  <c:v>16.864877760000041</c:v>
                </c:pt>
                <c:pt idx="12144">
                  <c:v>16.866266639999989</c:v>
                </c:pt>
                <c:pt idx="12145">
                  <c:v>16.867655520000028</c:v>
                </c:pt>
                <c:pt idx="12146">
                  <c:v>16.8690444</c:v>
                </c:pt>
                <c:pt idx="12147">
                  <c:v>16.870424880000002</c:v>
                </c:pt>
                <c:pt idx="12148">
                  <c:v>16.871816639999999</c:v>
                </c:pt>
                <c:pt idx="12149">
                  <c:v>16.873208399999999</c:v>
                </c:pt>
                <c:pt idx="12150">
                  <c:v>16.87459728</c:v>
                </c:pt>
                <c:pt idx="12151">
                  <c:v>16.875988800000005</c:v>
                </c:pt>
                <c:pt idx="12152">
                  <c:v>16.877377680000031</c:v>
                </c:pt>
                <c:pt idx="12153">
                  <c:v>16.878755519999999</c:v>
                </c:pt>
                <c:pt idx="12154">
                  <c:v>16.880144399999967</c:v>
                </c:pt>
                <c:pt idx="12155">
                  <c:v>16.88153616</c:v>
                </c:pt>
                <c:pt idx="12156">
                  <c:v>16.882930559999963</c:v>
                </c:pt>
                <c:pt idx="12157">
                  <c:v>16.884322079999961</c:v>
                </c:pt>
                <c:pt idx="12158">
                  <c:v>16.885711199999989</c:v>
                </c:pt>
                <c:pt idx="12159">
                  <c:v>16.88710008</c:v>
                </c:pt>
                <c:pt idx="12160">
                  <c:v>16.88848896</c:v>
                </c:pt>
                <c:pt idx="12161">
                  <c:v>16.88987784</c:v>
                </c:pt>
                <c:pt idx="12162">
                  <c:v>16.89126672000004</c:v>
                </c:pt>
                <c:pt idx="12163">
                  <c:v>16.892655600000001</c:v>
                </c:pt>
                <c:pt idx="12164">
                  <c:v>16.894033199999999</c:v>
                </c:pt>
                <c:pt idx="12165">
                  <c:v>16.895422079999943</c:v>
                </c:pt>
                <c:pt idx="12166">
                  <c:v>16.89681384</c:v>
                </c:pt>
                <c:pt idx="12167">
                  <c:v>16.898205600000001</c:v>
                </c:pt>
                <c:pt idx="12168">
                  <c:v>16.899594480000001</c:v>
                </c:pt>
                <c:pt idx="12169">
                  <c:v>16.900980480000001</c:v>
                </c:pt>
                <c:pt idx="12170">
                  <c:v>16.902369360000002</c:v>
                </c:pt>
                <c:pt idx="12171">
                  <c:v>16.903758240000002</c:v>
                </c:pt>
                <c:pt idx="12172">
                  <c:v>16.905147120000002</c:v>
                </c:pt>
                <c:pt idx="12173">
                  <c:v>16.906535999999974</c:v>
                </c:pt>
                <c:pt idx="12174">
                  <c:v>16.907924879999989</c:v>
                </c:pt>
                <c:pt idx="12175">
                  <c:v>16.90931376</c:v>
                </c:pt>
                <c:pt idx="12176">
                  <c:v>16.910702639999954</c:v>
                </c:pt>
                <c:pt idx="12177">
                  <c:v>16.912091520000001</c:v>
                </c:pt>
                <c:pt idx="12178">
                  <c:v>16.913483279999966</c:v>
                </c:pt>
                <c:pt idx="12179">
                  <c:v>16.914872160000044</c:v>
                </c:pt>
                <c:pt idx="12180">
                  <c:v>16.91626104000003</c:v>
                </c:pt>
                <c:pt idx="12181">
                  <c:v>16.917649920000002</c:v>
                </c:pt>
                <c:pt idx="12182">
                  <c:v>16.919038799999999</c:v>
                </c:pt>
                <c:pt idx="12183">
                  <c:v>16.920430559999957</c:v>
                </c:pt>
                <c:pt idx="12184">
                  <c:v>16.92181944</c:v>
                </c:pt>
                <c:pt idx="12185">
                  <c:v>16.923208320000001</c:v>
                </c:pt>
                <c:pt idx="12186">
                  <c:v>16.924600079999966</c:v>
                </c:pt>
                <c:pt idx="12187">
                  <c:v>16.925986079999966</c:v>
                </c:pt>
                <c:pt idx="12188">
                  <c:v>16.927363920000001</c:v>
                </c:pt>
                <c:pt idx="12189">
                  <c:v>16.928752799999966</c:v>
                </c:pt>
                <c:pt idx="12190">
                  <c:v>16.930141679999963</c:v>
                </c:pt>
                <c:pt idx="12191">
                  <c:v>16.931530559999967</c:v>
                </c:pt>
                <c:pt idx="12192">
                  <c:v>16.93293336</c:v>
                </c:pt>
                <c:pt idx="12193">
                  <c:v>16.934308320000028</c:v>
                </c:pt>
                <c:pt idx="12194">
                  <c:v>16.935697199999989</c:v>
                </c:pt>
                <c:pt idx="12195">
                  <c:v>16.937088960000036</c:v>
                </c:pt>
                <c:pt idx="12196">
                  <c:v>16.938477839999965</c:v>
                </c:pt>
                <c:pt idx="12197">
                  <c:v>16.93986672000004</c:v>
                </c:pt>
                <c:pt idx="12198">
                  <c:v>16.941255599999987</c:v>
                </c:pt>
                <c:pt idx="12199">
                  <c:v>16.942644479999935</c:v>
                </c:pt>
                <c:pt idx="12200">
                  <c:v>16.944033359999967</c:v>
                </c:pt>
                <c:pt idx="12201">
                  <c:v>16.945422239999917</c:v>
                </c:pt>
                <c:pt idx="12202">
                  <c:v>16.946811120000028</c:v>
                </c:pt>
                <c:pt idx="12203">
                  <c:v>16.948202639999934</c:v>
                </c:pt>
                <c:pt idx="12204">
                  <c:v>16.949594400000002</c:v>
                </c:pt>
                <c:pt idx="12205">
                  <c:v>16.950986159999999</c:v>
                </c:pt>
                <c:pt idx="12206">
                  <c:v>16.95237504</c:v>
                </c:pt>
                <c:pt idx="12207">
                  <c:v>16.953766559999963</c:v>
                </c:pt>
                <c:pt idx="12208">
                  <c:v>16.955155439999999</c:v>
                </c:pt>
                <c:pt idx="12209">
                  <c:v>16.956544319999967</c:v>
                </c:pt>
                <c:pt idx="12210">
                  <c:v>16.957933199999999</c:v>
                </c:pt>
                <c:pt idx="12211">
                  <c:v>16.959322079999957</c:v>
                </c:pt>
                <c:pt idx="12212">
                  <c:v>16.96069991999995</c:v>
                </c:pt>
                <c:pt idx="12213">
                  <c:v>16.962100079999942</c:v>
                </c:pt>
                <c:pt idx="12214">
                  <c:v>16.963483199999967</c:v>
                </c:pt>
                <c:pt idx="12215">
                  <c:v>16.964874960000028</c:v>
                </c:pt>
                <c:pt idx="12216">
                  <c:v>16.966261200000002</c:v>
                </c:pt>
                <c:pt idx="12217">
                  <c:v>16.96765272</c:v>
                </c:pt>
                <c:pt idx="12218">
                  <c:v>16.969041599999965</c:v>
                </c:pt>
                <c:pt idx="12219">
                  <c:v>16.970430479999965</c:v>
                </c:pt>
                <c:pt idx="12220">
                  <c:v>16.971819359999987</c:v>
                </c:pt>
                <c:pt idx="12221">
                  <c:v>16.973208239999963</c:v>
                </c:pt>
                <c:pt idx="12222">
                  <c:v>16.974597119999999</c:v>
                </c:pt>
                <c:pt idx="12223">
                  <c:v>16.975988879999989</c:v>
                </c:pt>
                <c:pt idx="12224">
                  <c:v>16.977377760000028</c:v>
                </c:pt>
                <c:pt idx="12225">
                  <c:v>16.978766639999961</c:v>
                </c:pt>
                <c:pt idx="12226">
                  <c:v>16.980144479999961</c:v>
                </c:pt>
                <c:pt idx="12227">
                  <c:v>16.981533359999954</c:v>
                </c:pt>
                <c:pt idx="12228">
                  <c:v>16.982922239999933</c:v>
                </c:pt>
                <c:pt idx="12229">
                  <c:v>16.984311120000001</c:v>
                </c:pt>
                <c:pt idx="12230">
                  <c:v>16.985699999999934</c:v>
                </c:pt>
                <c:pt idx="12231">
                  <c:v>16.987088880000002</c:v>
                </c:pt>
                <c:pt idx="12232">
                  <c:v>16.988477760000002</c:v>
                </c:pt>
                <c:pt idx="12233">
                  <c:v>16.989866640000002</c:v>
                </c:pt>
                <c:pt idx="12234">
                  <c:v>16.991255519999999</c:v>
                </c:pt>
                <c:pt idx="12235">
                  <c:v>16.992647279999922</c:v>
                </c:pt>
                <c:pt idx="12236">
                  <c:v>16.99403616</c:v>
                </c:pt>
                <c:pt idx="12237">
                  <c:v>16.995425039999965</c:v>
                </c:pt>
                <c:pt idx="12238">
                  <c:v>16.996813920000001</c:v>
                </c:pt>
                <c:pt idx="12239">
                  <c:v>16.998202799999966</c:v>
                </c:pt>
                <c:pt idx="12240">
                  <c:v>16.99959432</c:v>
                </c:pt>
                <c:pt idx="12241">
                  <c:v>17.0009832</c:v>
                </c:pt>
                <c:pt idx="12242">
                  <c:v>17.002374960000001</c:v>
                </c:pt>
                <c:pt idx="12243">
                  <c:v>17.003763839999966</c:v>
                </c:pt>
                <c:pt idx="12244">
                  <c:v>17.005152719999987</c:v>
                </c:pt>
                <c:pt idx="12245">
                  <c:v>17.006541599999963</c:v>
                </c:pt>
                <c:pt idx="12246">
                  <c:v>17.007930479999999</c:v>
                </c:pt>
                <c:pt idx="12247">
                  <c:v>17.009319359999989</c:v>
                </c:pt>
                <c:pt idx="12248">
                  <c:v>17.010711120000028</c:v>
                </c:pt>
                <c:pt idx="12249">
                  <c:v>17.012088960000028</c:v>
                </c:pt>
                <c:pt idx="12250">
                  <c:v>17.01347784</c:v>
                </c:pt>
                <c:pt idx="12251">
                  <c:v>17.014866720000061</c:v>
                </c:pt>
                <c:pt idx="12252">
                  <c:v>17.01625560000004</c:v>
                </c:pt>
                <c:pt idx="12253">
                  <c:v>17.017644480000001</c:v>
                </c:pt>
                <c:pt idx="12254">
                  <c:v>17.019036</c:v>
                </c:pt>
                <c:pt idx="12255">
                  <c:v>17.02042776</c:v>
                </c:pt>
                <c:pt idx="12256">
                  <c:v>17.021816640000001</c:v>
                </c:pt>
                <c:pt idx="12257">
                  <c:v>17.023205520000001</c:v>
                </c:pt>
                <c:pt idx="12258">
                  <c:v>17.024597280000002</c:v>
                </c:pt>
                <c:pt idx="12259">
                  <c:v>17.0259888</c:v>
                </c:pt>
                <c:pt idx="12260">
                  <c:v>17.02736664</c:v>
                </c:pt>
                <c:pt idx="12261">
                  <c:v>17.028755520000001</c:v>
                </c:pt>
                <c:pt idx="12262">
                  <c:v>17.030149919999989</c:v>
                </c:pt>
                <c:pt idx="12263">
                  <c:v>17.0315388</c:v>
                </c:pt>
                <c:pt idx="12264">
                  <c:v>17.03292768</c:v>
                </c:pt>
                <c:pt idx="12265">
                  <c:v>17.034316560000001</c:v>
                </c:pt>
                <c:pt idx="12266">
                  <c:v>17.035705440000001</c:v>
                </c:pt>
                <c:pt idx="12267">
                  <c:v>17.03709432000004</c:v>
                </c:pt>
                <c:pt idx="12268">
                  <c:v>17.038483200000002</c:v>
                </c:pt>
                <c:pt idx="12269">
                  <c:v>17.039872080000031</c:v>
                </c:pt>
                <c:pt idx="12270">
                  <c:v>17.041263839999989</c:v>
                </c:pt>
                <c:pt idx="12271">
                  <c:v>17.042638799999967</c:v>
                </c:pt>
                <c:pt idx="12272">
                  <c:v>17.044030559999989</c:v>
                </c:pt>
                <c:pt idx="12273">
                  <c:v>17.045419439999961</c:v>
                </c:pt>
                <c:pt idx="12274">
                  <c:v>17.046808320000036</c:v>
                </c:pt>
                <c:pt idx="12275">
                  <c:v>17.048197199999986</c:v>
                </c:pt>
                <c:pt idx="12276">
                  <c:v>17.049586079999965</c:v>
                </c:pt>
                <c:pt idx="12277">
                  <c:v>17.050974959999998</c:v>
                </c:pt>
                <c:pt idx="12278">
                  <c:v>17.05236672000003</c:v>
                </c:pt>
                <c:pt idx="12279">
                  <c:v>17.053755600000031</c:v>
                </c:pt>
                <c:pt idx="12280">
                  <c:v>17.055144479999989</c:v>
                </c:pt>
                <c:pt idx="12281">
                  <c:v>17.056538880000002</c:v>
                </c:pt>
                <c:pt idx="12282">
                  <c:v>17.057927759999998</c:v>
                </c:pt>
                <c:pt idx="12283">
                  <c:v>17.059322160000001</c:v>
                </c:pt>
                <c:pt idx="12284">
                  <c:v>17.06069712</c:v>
                </c:pt>
                <c:pt idx="12285">
                  <c:v>17.062085999999987</c:v>
                </c:pt>
                <c:pt idx="12286">
                  <c:v>17.063474879999966</c:v>
                </c:pt>
                <c:pt idx="12287">
                  <c:v>17.064863760000041</c:v>
                </c:pt>
                <c:pt idx="12288">
                  <c:v>17.066255519999999</c:v>
                </c:pt>
                <c:pt idx="12289">
                  <c:v>17.067644399999967</c:v>
                </c:pt>
                <c:pt idx="12290">
                  <c:v>17.069033279999942</c:v>
                </c:pt>
                <c:pt idx="12291">
                  <c:v>17.07042216</c:v>
                </c:pt>
                <c:pt idx="12292">
                  <c:v>17.071811040000028</c:v>
                </c:pt>
                <c:pt idx="12293">
                  <c:v>17.07319992</c:v>
                </c:pt>
                <c:pt idx="12294">
                  <c:v>17.074588800000001</c:v>
                </c:pt>
                <c:pt idx="12295">
                  <c:v>17.075977680000001</c:v>
                </c:pt>
                <c:pt idx="12296">
                  <c:v>17.077366560000005</c:v>
                </c:pt>
                <c:pt idx="12297">
                  <c:v>17.078755440000005</c:v>
                </c:pt>
                <c:pt idx="12298">
                  <c:v>17.080144320000002</c:v>
                </c:pt>
                <c:pt idx="12299">
                  <c:v>17.081536079999943</c:v>
                </c:pt>
                <c:pt idx="12300">
                  <c:v>17.08292496</c:v>
                </c:pt>
                <c:pt idx="12301">
                  <c:v>17.084313839999961</c:v>
                </c:pt>
                <c:pt idx="12302">
                  <c:v>17.085705599999965</c:v>
                </c:pt>
                <c:pt idx="12303">
                  <c:v>17.087094480000001</c:v>
                </c:pt>
                <c:pt idx="12304">
                  <c:v>17.088483359999962</c:v>
                </c:pt>
                <c:pt idx="12305">
                  <c:v>17.089872239999963</c:v>
                </c:pt>
                <c:pt idx="12306">
                  <c:v>17.091261120000041</c:v>
                </c:pt>
                <c:pt idx="12307">
                  <c:v>17.092649999999942</c:v>
                </c:pt>
                <c:pt idx="12308">
                  <c:v>17.094038879999989</c:v>
                </c:pt>
                <c:pt idx="12309">
                  <c:v>17.09542776</c:v>
                </c:pt>
                <c:pt idx="12310">
                  <c:v>17.09681952</c:v>
                </c:pt>
                <c:pt idx="12311">
                  <c:v>17.098208400000001</c:v>
                </c:pt>
                <c:pt idx="12312">
                  <c:v>17.099597279999966</c:v>
                </c:pt>
                <c:pt idx="12313">
                  <c:v>17.100986160000041</c:v>
                </c:pt>
                <c:pt idx="12314">
                  <c:v>17.10237768</c:v>
                </c:pt>
                <c:pt idx="12315">
                  <c:v>17.10375264</c:v>
                </c:pt>
                <c:pt idx="12316">
                  <c:v>17.10514152</c:v>
                </c:pt>
                <c:pt idx="12317">
                  <c:v>17.106533279999965</c:v>
                </c:pt>
                <c:pt idx="12318">
                  <c:v>17.10792216000004</c:v>
                </c:pt>
                <c:pt idx="12319">
                  <c:v>17.109308400000028</c:v>
                </c:pt>
                <c:pt idx="12320">
                  <c:v>17.11069728</c:v>
                </c:pt>
                <c:pt idx="12321">
                  <c:v>17.112091679999999</c:v>
                </c:pt>
                <c:pt idx="12322">
                  <c:v>17.113480559999999</c:v>
                </c:pt>
                <c:pt idx="12323">
                  <c:v>17.114869440000053</c:v>
                </c:pt>
                <c:pt idx="12324">
                  <c:v>17.116258320000057</c:v>
                </c:pt>
                <c:pt idx="12325">
                  <c:v>17.1176472</c:v>
                </c:pt>
                <c:pt idx="12326">
                  <c:v>17.11903896000004</c:v>
                </c:pt>
                <c:pt idx="12327">
                  <c:v>17.120427839999966</c:v>
                </c:pt>
                <c:pt idx="12328">
                  <c:v>17.121816719999998</c:v>
                </c:pt>
                <c:pt idx="12329">
                  <c:v>17.123205599999999</c:v>
                </c:pt>
                <c:pt idx="12330">
                  <c:v>17.124597120000036</c:v>
                </c:pt>
                <c:pt idx="12331">
                  <c:v>17.125986000000001</c:v>
                </c:pt>
                <c:pt idx="12332">
                  <c:v>17.127374880000001</c:v>
                </c:pt>
                <c:pt idx="12333">
                  <c:v>17.128763759999988</c:v>
                </c:pt>
                <c:pt idx="12334">
                  <c:v>17.130152639999999</c:v>
                </c:pt>
                <c:pt idx="12335">
                  <c:v>17.131541519999999</c:v>
                </c:pt>
                <c:pt idx="12336">
                  <c:v>17.132930640000001</c:v>
                </c:pt>
                <c:pt idx="12337">
                  <c:v>17.134319519999988</c:v>
                </c:pt>
                <c:pt idx="12338">
                  <c:v>17.135708399999999</c:v>
                </c:pt>
                <c:pt idx="12339">
                  <c:v>17.137097279999999</c:v>
                </c:pt>
                <c:pt idx="12340">
                  <c:v>17.138488800000001</c:v>
                </c:pt>
                <c:pt idx="12341">
                  <c:v>17.139877679999998</c:v>
                </c:pt>
                <c:pt idx="12342">
                  <c:v>17.141266559999988</c:v>
                </c:pt>
                <c:pt idx="12343">
                  <c:v>17.142641519999962</c:v>
                </c:pt>
                <c:pt idx="12344">
                  <c:v>17.144044319999999</c:v>
                </c:pt>
                <c:pt idx="12345">
                  <c:v>17.145425039999989</c:v>
                </c:pt>
                <c:pt idx="12346">
                  <c:v>17.146811039999999</c:v>
                </c:pt>
                <c:pt idx="12347">
                  <c:v>17.14819992</c:v>
                </c:pt>
                <c:pt idx="12348">
                  <c:v>17.1495888</c:v>
                </c:pt>
                <c:pt idx="12349">
                  <c:v>17.150980560000036</c:v>
                </c:pt>
                <c:pt idx="12350">
                  <c:v>17.152369440000001</c:v>
                </c:pt>
                <c:pt idx="12351">
                  <c:v>17.15375544000004</c:v>
                </c:pt>
                <c:pt idx="12352">
                  <c:v>17.155144319999987</c:v>
                </c:pt>
                <c:pt idx="12353">
                  <c:v>17.156533199999988</c:v>
                </c:pt>
                <c:pt idx="12354">
                  <c:v>17.157922079999999</c:v>
                </c:pt>
                <c:pt idx="12355">
                  <c:v>17.159311200000001</c:v>
                </c:pt>
                <c:pt idx="12356">
                  <c:v>17.160700079999962</c:v>
                </c:pt>
                <c:pt idx="12357">
                  <c:v>17.1620916</c:v>
                </c:pt>
                <c:pt idx="12358">
                  <c:v>17.16348048</c:v>
                </c:pt>
                <c:pt idx="12359">
                  <c:v>17.16486936000004</c:v>
                </c:pt>
                <c:pt idx="12360">
                  <c:v>17.166258240000001</c:v>
                </c:pt>
                <c:pt idx="12361">
                  <c:v>17.167647120000005</c:v>
                </c:pt>
                <c:pt idx="12362">
                  <c:v>17.169035999999988</c:v>
                </c:pt>
                <c:pt idx="12363">
                  <c:v>17.170427760000031</c:v>
                </c:pt>
                <c:pt idx="12364">
                  <c:v>17.171816639999999</c:v>
                </c:pt>
                <c:pt idx="12365">
                  <c:v>17.173208400000028</c:v>
                </c:pt>
                <c:pt idx="12366">
                  <c:v>17.174599919999999</c:v>
                </c:pt>
                <c:pt idx="12367">
                  <c:v>17.175977760000045</c:v>
                </c:pt>
                <c:pt idx="12368">
                  <c:v>17.177366640000031</c:v>
                </c:pt>
                <c:pt idx="12369">
                  <c:v>17.178755519999999</c:v>
                </c:pt>
                <c:pt idx="12370">
                  <c:v>17.1801444</c:v>
                </c:pt>
                <c:pt idx="12371">
                  <c:v>17.181533279999961</c:v>
                </c:pt>
                <c:pt idx="12372">
                  <c:v>17.18292216</c:v>
                </c:pt>
                <c:pt idx="12373">
                  <c:v>17.184313920000001</c:v>
                </c:pt>
                <c:pt idx="12374">
                  <c:v>17.18570832</c:v>
                </c:pt>
                <c:pt idx="12375">
                  <c:v>17.1870972</c:v>
                </c:pt>
                <c:pt idx="12376">
                  <c:v>17.188486079999965</c:v>
                </c:pt>
                <c:pt idx="12377">
                  <c:v>17.18987496000004</c:v>
                </c:pt>
                <c:pt idx="12378">
                  <c:v>17.191263840000001</c:v>
                </c:pt>
                <c:pt idx="12379">
                  <c:v>17.19265008</c:v>
                </c:pt>
                <c:pt idx="12380">
                  <c:v>17.194041599999988</c:v>
                </c:pt>
                <c:pt idx="12381">
                  <c:v>17.195430479999967</c:v>
                </c:pt>
                <c:pt idx="12382">
                  <c:v>17.196819359999999</c:v>
                </c:pt>
                <c:pt idx="12383">
                  <c:v>17.19820824</c:v>
                </c:pt>
                <c:pt idx="12384">
                  <c:v>17.199597120000028</c:v>
                </c:pt>
                <c:pt idx="12385">
                  <c:v>17.200986</c:v>
                </c:pt>
                <c:pt idx="12386">
                  <c:v>17.202363839999954</c:v>
                </c:pt>
                <c:pt idx="12387">
                  <c:v>17.203752720000001</c:v>
                </c:pt>
                <c:pt idx="12388">
                  <c:v>17.205144479999966</c:v>
                </c:pt>
                <c:pt idx="12389">
                  <c:v>17.206535999999989</c:v>
                </c:pt>
                <c:pt idx="12390">
                  <c:v>17.207927760000036</c:v>
                </c:pt>
                <c:pt idx="12391">
                  <c:v>17.209316639999965</c:v>
                </c:pt>
                <c:pt idx="12392">
                  <c:v>17.210705520000001</c:v>
                </c:pt>
                <c:pt idx="12393">
                  <c:v>17.212094399999987</c:v>
                </c:pt>
                <c:pt idx="12394">
                  <c:v>17.213483279999963</c:v>
                </c:pt>
                <c:pt idx="12395">
                  <c:v>17.214875040000049</c:v>
                </c:pt>
                <c:pt idx="12396">
                  <c:v>17.216263919999999</c:v>
                </c:pt>
                <c:pt idx="12397">
                  <c:v>17.2176528</c:v>
                </c:pt>
                <c:pt idx="12398">
                  <c:v>17.21904168</c:v>
                </c:pt>
                <c:pt idx="12399">
                  <c:v>17.220430559999965</c:v>
                </c:pt>
                <c:pt idx="12400">
                  <c:v>17.221819440000001</c:v>
                </c:pt>
                <c:pt idx="12401">
                  <c:v>17.223208320000001</c:v>
                </c:pt>
                <c:pt idx="12402">
                  <c:v>17.224586160000001</c:v>
                </c:pt>
                <c:pt idx="12403">
                  <c:v>17.225975040000005</c:v>
                </c:pt>
                <c:pt idx="12404">
                  <c:v>17.227363920000005</c:v>
                </c:pt>
                <c:pt idx="12405">
                  <c:v>17.22875279999997</c:v>
                </c:pt>
                <c:pt idx="12406">
                  <c:v>17.230141680000003</c:v>
                </c:pt>
                <c:pt idx="12407">
                  <c:v>17.231530559999989</c:v>
                </c:pt>
                <c:pt idx="12408">
                  <c:v>17.23291944</c:v>
                </c:pt>
                <c:pt idx="12409">
                  <c:v>17.2343112</c:v>
                </c:pt>
                <c:pt idx="12410">
                  <c:v>17.235700079999965</c:v>
                </c:pt>
                <c:pt idx="12411">
                  <c:v>17.237094480000028</c:v>
                </c:pt>
                <c:pt idx="12412">
                  <c:v>17.23848336</c:v>
                </c:pt>
                <c:pt idx="12413">
                  <c:v>17.23987224</c:v>
                </c:pt>
                <c:pt idx="12414">
                  <c:v>17.241263760000031</c:v>
                </c:pt>
                <c:pt idx="12415">
                  <c:v>17.242641599999942</c:v>
                </c:pt>
                <c:pt idx="12416">
                  <c:v>17.244030479999989</c:v>
                </c:pt>
                <c:pt idx="12417">
                  <c:v>17.24541935999995</c:v>
                </c:pt>
                <c:pt idx="12418">
                  <c:v>17.24680824</c:v>
                </c:pt>
                <c:pt idx="12419">
                  <c:v>17.24819712</c:v>
                </c:pt>
                <c:pt idx="12420">
                  <c:v>17.249585999999987</c:v>
                </c:pt>
                <c:pt idx="12421">
                  <c:v>17.250980640000005</c:v>
                </c:pt>
                <c:pt idx="12422">
                  <c:v>17.252369520000002</c:v>
                </c:pt>
                <c:pt idx="12423">
                  <c:v>17.253761040000001</c:v>
                </c:pt>
                <c:pt idx="12424">
                  <c:v>17.255149919999965</c:v>
                </c:pt>
                <c:pt idx="12425">
                  <c:v>17.256541679999962</c:v>
                </c:pt>
                <c:pt idx="12426">
                  <c:v>17.257930559999988</c:v>
                </c:pt>
                <c:pt idx="12427">
                  <c:v>17.259319439999967</c:v>
                </c:pt>
                <c:pt idx="12428">
                  <c:v>17.260694399999963</c:v>
                </c:pt>
                <c:pt idx="12429">
                  <c:v>17.262083279999942</c:v>
                </c:pt>
                <c:pt idx="12430">
                  <c:v>17.263486079999961</c:v>
                </c:pt>
                <c:pt idx="12431">
                  <c:v>17.264863920000028</c:v>
                </c:pt>
                <c:pt idx="12432">
                  <c:v>17.266252799999986</c:v>
                </c:pt>
                <c:pt idx="12433">
                  <c:v>17.267641679999965</c:v>
                </c:pt>
                <c:pt idx="12434">
                  <c:v>17.269030559999965</c:v>
                </c:pt>
                <c:pt idx="12435">
                  <c:v>17.270422079999943</c:v>
                </c:pt>
                <c:pt idx="12436">
                  <c:v>17.27181384</c:v>
                </c:pt>
                <c:pt idx="12437">
                  <c:v>17.27320272</c:v>
                </c:pt>
                <c:pt idx="12438">
                  <c:v>17.274591600000001</c:v>
                </c:pt>
                <c:pt idx="12439">
                  <c:v>17.275980480000001</c:v>
                </c:pt>
                <c:pt idx="12440">
                  <c:v>17.277369360000005</c:v>
                </c:pt>
                <c:pt idx="12441">
                  <c:v>17.278761119999999</c:v>
                </c:pt>
                <c:pt idx="12442">
                  <c:v>17.280149999999942</c:v>
                </c:pt>
                <c:pt idx="12443">
                  <c:v>17.281538879999943</c:v>
                </c:pt>
                <c:pt idx="12444">
                  <c:v>17.28292776</c:v>
                </c:pt>
                <c:pt idx="12445">
                  <c:v>17.284316639999961</c:v>
                </c:pt>
                <c:pt idx="12446">
                  <c:v>17.285705519999965</c:v>
                </c:pt>
                <c:pt idx="12447">
                  <c:v>17.287097279999966</c:v>
                </c:pt>
                <c:pt idx="12448">
                  <c:v>17.288486159999966</c:v>
                </c:pt>
                <c:pt idx="12449">
                  <c:v>17.289863759999999</c:v>
                </c:pt>
                <c:pt idx="12450">
                  <c:v>17.29125264</c:v>
                </c:pt>
                <c:pt idx="12451">
                  <c:v>17.292644399999954</c:v>
                </c:pt>
                <c:pt idx="12452">
                  <c:v>17.294036160000001</c:v>
                </c:pt>
                <c:pt idx="12453">
                  <c:v>17.295425039999962</c:v>
                </c:pt>
                <c:pt idx="12454">
                  <c:v>17.296813919999988</c:v>
                </c:pt>
                <c:pt idx="12455">
                  <c:v>17.298202799999967</c:v>
                </c:pt>
                <c:pt idx="12456">
                  <c:v>17.299591679999967</c:v>
                </c:pt>
                <c:pt idx="12457">
                  <c:v>17.300980559999999</c:v>
                </c:pt>
                <c:pt idx="12458">
                  <c:v>17.30236944</c:v>
                </c:pt>
                <c:pt idx="12459">
                  <c:v>17.303758320000028</c:v>
                </c:pt>
                <c:pt idx="12460">
                  <c:v>17.305147199999986</c:v>
                </c:pt>
                <c:pt idx="12461">
                  <c:v>17.306536079999965</c:v>
                </c:pt>
                <c:pt idx="12462">
                  <c:v>17.307927840000001</c:v>
                </c:pt>
                <c:pt idx="12463">
                  <c:v>17.309316719999988</c:v>
                </c:pt>
                <c:pt idx="12464">
                  <c:v>17.31070824</c:v>
                </c:pt>
                <c:pt idx="12465">
                  <c:v>17.312097120000036</c:v>
                </c:pt>
                <c:pt idx="12466">
                  <c:v>17.313486000000001</c:v>
                </c:pt>
                <c:pt idx="12467">
                  <c:v>17.31487488000004</c:v>
                </c:pt>
                <c:pt idx="12468">
                  <c:v>17.31625272000004</c:v>
                </c:pt>
                <c:pt idx="12469">
                  <c:v>17.317644479999988</c:v>
                </c:pt>
                <c:pt idx="12470">
                  <c:v>17.319036000000001</c:v>
                </c:pt>
                <c:pt idx="12471">
                  <c:v>17.320427760000001</c:v>
                </c:pt>
                <c:pt idx="12472">
                  <c:v>17.321816640000005</c:v>
                </c:pt>
                <c:pt idx="12473">
                  <c:v>17.323208399999999</c:v>
                </c:pt>
                <c:pt idx="12474">
                  <c:v>17.324597279999967</c:v>
                </c:pt>
                <c:pt idx="12475">
                  <c:v>17.325986159999999</c:v>
                </c:pt>
                <c:pt idx="12476">
                  <c:v>17.327363760000036</c:v>
                </c:pt>
                <c:pt idx="12477">
                  <c:v>17.328758399999987</c:v>
                </c:pt>
                <c:pt idx="12478">
                  <c:v>17.330147279999963</c:v>
                </c:pt>
                <c:pt idx="12479">
                  <c:v>17.331538800000001</c:v>
                </c:pt>
                <c:pt idx="12480">
                  <c:v>17.332927680000001</c:v>
                </c:pt>
                <c:pt idx="12481">
                  <c:v>17.334316560000001</c:v>
                </c:pt>
                <c:pt idx="12482">
                  <c:v>17.33570832000003</c:v>
                </c:pt>
                <c:pt idx="12483">
                  <c:v>17.337072240000001</c:v>
                </c:pt>
                <c:pt idx="12484">
                  <c:v>17.338483199999999</c:v>
                </c:pt>
                <c:pt idx="12485">
                  <c:v>17.33986944000004</c:v>
                </c:pt>
                <c:pt idx="12486">
                  <c:v>17.341261200000005</c:v>
                </c:pt>
                <c:pt idx="12487">
                  <c:v>17.342650079999967</c:v>
                </c:pt>
                <c:pt idx="12488">
                  <c:v>17.344013760000031</c:v>
                </c:pt>
                <c:pt idx="12489">
                  <c:v>17.345388960000001</c:v>
                </c:pt>
                <c:pt idx="12490">
                  <c:v>17.346813839999989</c:v>
                </c:pt>
                <c:pt idx="12491">
                  <c:v>17.348152799999987</c:v>
                </c:pt>
                <c:pt idx="12492">
                  <c:v>17.34959448</c:v>
                </c:pt>
                <c:pt idx="12493">
                  <c:v>17.35096104000004</c:v>
                </c:pt>
                <c:pt idx="12494">
                  <c:v>17.352335999999987</c:v>
                </c:pt>
                <c:pt idx="12495">
                  <c:v>17.353761120000041</c:v>
                </c:pt>
                <c:pt idx="12496">
                  <c:v>17.355150000000005</c:v>
                </c:pt>
                <c:pt idx="12497">
                  <c:v>17.356538880000002</c:v>
                </c:pt>
                <c:pt idx="12498">
                  <c:v>17.357927760000049</c:v>
                </c:pt>
                <c:pt idx="12499">
                  <c:v>17.359316639999989</c:v>
                </c:pt>
                <c:pt idx="12500">
                  <c:v>17.36070552</c:v>
                </c:pt>
                <c:pt idx="12501">
                  <c:v>17.362097279999961</c:v>
                </c:pt>
                <c:pt idx="12502">
                  <c:v>17.363477760000031</c:v>
                </c:pt>
                <c:pt idx="12503">
                  <c:v>17.364866640000031</c:v>
                </c:pt>
                <c:pt idx="12504">
                  <c:v>17.366255519999999</c:v>
                </c:pt>
                <c:pt idx="12505">
                  <c:v>17.3676444</c:v>
                </c:pt>
                <c:pt idx="12506">
                  <c:v>17.36903616</c:v>
                </c:pt>
                <c:pt idx="12507">
                  <c:v>17.370425040000001</c:v>
                </c:pt>
                <c:pt idx="12508">
                  <c:v>17.37181392000004</c:v>
                </c:pt>
                <c:pt idx="12509">
                  <c:v>17.373202799999987</c:v>
                </c:pt>
                <c:pt idx="12510">
                  <c:v>17.374591680000005</c:v>
                </c:pt>
                <c:pt idx="12511">
                  <c:v>17.375980560000031</c:v>
                </c:pt>
                <c:pt idx="12512">
                  <c:v>17.377369440000031</c:v>
                </c:pt>
                <c:pt idx="12513">
                  <c:v>17.378758319999999</c:v>
                </c:pt>
                <c:pt idx="12514">
                  <c:v>17.38015008</c:v>
                </c:pt>
                <c:pt idx="12515">
                  <c:v>17.38153896</c:v>
                </c:pt>
                <c:pt idx="12516">
                  <c:v>17.382930479999967</c:v>
                </c:pt>
                <c:pt idx="12517">
                  <c:v>17.384319359999989</c:v>
                </c:pt>
                <c:pt idx="12518">
                  <c:v>17.38570823999995</c:v>
                </c:pt>
                <c:pt idx="12519">
                  <c:v>17.38708608</c:v>
                </c:pt>
                <c:pt idx="12520">
                  <c:v>17.38847496</c:v>
                </c:pt>
                <c:pt idx="12521">
                  <c:v>17.389866720000036</c:v>
                </c:pt>
                <c:pt idx="12522">
                  <c:v>17.391258239999999</c:v>
                </c:pt>
                <c:pt idx="12523">
                  <c:v>17.39265</c:v>
                </c:pt>
                <c:pt idx="12524">
                  <c:v>17.39403888</c:v>
                </c:pt>
                <c:pt idx="12525">
                  <c:v>17.395430639999965</c:v>
                </c:pt>
                <c:pt idx="12526">
                  <c:v>17.396819520000001</c:v>
                </c:pt>
                <c:pt idx="12527">
                  <c:v>17.398208400000001</c:v>
                </c:pt>
                <c:pt idx="12528">
                  <c:v>17.399597280000002</c:v>
                </c:pt>
                <c:pt idx="12529">
                  <c:v>17.40097488</c:v>
                </c:pt>
                <c:pt idx="12530">
                  <c:v>17.402366639999954</c:v>
                </c:pt>
                <c:pt idx="12531">
                  <c:v>17.403758400000001</c:v>
                </c:pt>
                <c:pt idx="12532">
                  <c:v>17.405147279999934</c:v>
                </c:pt>
                <c:pt idx="12533">
                  <c:v>17.406536160000002</c:v>
                </c:pt>
                <c:pt idx="12534">
                  <c:v>17.40792504000003</c:v>
                </c:pt>
                <c:pt idx="12535">
                  <c:v>17.409313919999967</c:v>
                </c:pt>
                <c:pt idx="12536">
                  <c:v>17.410702799999989</c:v>
                </c:pt>
                <c:pt idx="12537">
                  <c:v>17.41209168</c:v>
                </c:pt>
                <c:pt idx="12538">
                  <c:v>17.41348056</c:v>
                </c:pt>
                <c:pt idx="12539">
                  <c:v>17.414869440000036</c:v>
                </c:pt>
                <c:pt idx="12540">
                  <c:v>17.416261200000001</c:v>
                </c:pt>
                <c:pt idx="12541">
                  <c:v>17.417652720000028</c:v>
                </c:pt>
                <c:pt idx="12542">
                  <c:v>17.4190416</c:v>
                </c:pt>
                <c:pt idx="12543">
                  <c:v>17.420427839999945</c:v>
                </c:pt>
                <c:pt idx="12544">
                  <c:v>17.4218112</c:v>
                </c:pt>
                <c:pt idx="12545">
                  <c:v>17.423208239999965</c:v>
                </c:pt>
                <c:pt idx="12546">
                  <c:v>17.424586079999965</c:v>
                </c:pt>
                <c:pt idx="12547">
                  <c:v>17.425974959999987</c:v>
                </c:pt>
                <c:pt idx="12548">
                  <c:v>17.427363839999963</c:v>
                </c:pt>
                <c:pt idx="12549">
                  <c:v>17.428752719999967</c:v>
                </c:pt>
                <c:pt idx="12550">
                  <c:v>17.430141599999967</c:v>
                </c:pt>
                <c:pt idx="12551">
                  <c:v>17.431530479999989</c:v>
                </c:pt>
                <c:pt idx="12552">
                  <c:v>17.43291936</c:v>
                </c:pt>
                <c:pt idx="12553">
                  <c:v>17.43430824</c:v>
                </c:pt>
                <c:pt idx="12554">
                  <c:v>17.43569712</c:v>
                </c:pt>
                <c:pt idx="12555">
                  <c:v>17.437088880000001</c:v>
                </c:pt>
                <c:pt idx="12556">
                  <c:v>17.438477760000001</c:v>
                </c:pt>
                <c:pt idx="12557">
                  <c:v>17.439866639999988</c:v>
                </c:pt>
                <c:pt idx="12558">
                  <c:v>17.441255519999999</c:v>
                </c:pt>
                <c:pt idx="12559">
                  <c:v>17.442647279999917</c:v>
                </c:pt>
                <c:pt idx="12560">
                  <c:v>17.44403616</c:v>
                </c:pt>
                <c:pt idx="12561">
                  <c:v>17.445425039999961</c:v>
                </c:pt>
                <c:pt idx="12562">
                  <c:v>17.44681392</c:v>
                </c:pt>
                <c:pt idx="12563">
                  <c:v>17.448202799999965</c:v>
                </c:pt>
                <c:pt idx="12564">
                  <c:v>17.449591679999966</c:v>
                </c:pt>
                <c:pt idx="12565">
                  <c:v>17.450980560000001</c:v>
                </c:pt>
                <c:pt idx="12566">
                  <c:v>17.452369439999963</c:v>
                </c:pt>
                <c:pt idx="12567">
                  <c:v>17.453758319999999</c:v>
                </c:pt>
                <c:pt idx="12568">
                  <c:v>17.455147199999967</c:v>
                </c:pt>
                <c:pt idx="12569">
                  <c:v>17.456536079999943</c:v>
                </c:pt>
                <c:pt idx="12570">
                  <c:v>17.457924960000028</c:v>
                </c:pt>
                <c:pt idx="12571">
                  <c:v>17.459313839999961</c:v>
                </c:pt>
                <c:pt idx="12572">
                  <c:v>17.460705599999965</c:v>
                </c:pt>
                <c:pt idx="12573">
                  <c:v>17.462097119999989</c:v>
                </c:pt>
                <c:pt idx="12574">
                  <c:v>17.463485999999989</c:v>
                </c:pt>
                <c:pt idx="12575">
                  <c:v>17.46487488</c:v>
                </c:pt>
                <c:pt idx="12576">
                  <c:v>17.46625272</c:v>
                </c:pt>
                <c:pt idx="12577">
                  <c:v>17.467641599999954</c:v>
                </c:pt>
                <c:pt idx="12578">
                  <c:v>17.469030479999965</c:v>
                </c:pt>
                <c:pt idx="12579">
                  <c:v>17.470419359999966</c:v>
                </c:pt>
                <c:pt idx="12580">
                  <c:v>17.471808240000001</c:v>
                </c:pt>
                <c:pt idx="12581">
                  <c:v>17.473197120000005</c:v>
                </c:pt>
                <c:pt idx="12582">
                  <c:v>17.474586000000002</c:v>
                </c:pt>
                <c:pt idx="12583">
                  <c:v>17.475977759999999</c:v>
                </c:pt>
                <c:pt idx="12584">
                  <c:v>17.477363759999999</c:v>
                </c:pt>
                <c:pt idx="12585">
                  <c:v>17.478752639999957</c:v>
                </c:pt>
                <c:pt idx="12586">
                  <c:v>17.480144399999954</c:v>
                </c:pt>
                <c:pt idx="12587">
                  <c:v>17.481530639999949</c:v>
                </c:pt>
                <c:pt idx="12588">
                  <c:v>17.482922159999966</c:v>
                </c:pt>
                <c:pt idx="12589">
                  <c:v>17.484311039999966</c:v>
                </c:pt>
                <c:pt idx="12590">
                  <c:v>17.485699919999945</c:v>
                </c:pt>
                <c:pt idx="12591">
                  <c:v>17.487091679999967</c:v>
                </c:pt>
                <c:pt idx="12592">
                  <c:v>17.488483199999965</c:v>
                </c:pt>
                <c:pt idx="12593">
                  <c:v>17.489872079999966</c:v>
                </c:pt>
                <c:pt idx="12594">
                  <c:v>17.4912612</c:v>
                </c:pt>
                <c:pt idx="12595">
                  <c:v>17.492652720000002</c:v>
                </c:pt>
                <c:pt idx="12596">
                  <c:v>17.494041599999989</c:v>
                </c:pt>
                <c:pt idx="12597">
                  <c:v>17.49543047999995</c:v>
                </c:pt>
                <c:pt idx="12598">
                  <c:v>17.49681936</c:v>
                </c:pt>
                <c:pt idx="12599">
                  <c:v>17.498208239999954</c:v>
                </c:pt>
                <c:pt idx="12600">
                  <c:v>17.499597120000001</c:v>
                </c:pt>
                <c:pt idx="12601">
                  <c:v>17.500986000000001</c:v>
                </c:pt>
                <c:pt idx="12602">
                  <c:v>17.502374879999966</c:v>
                </c:pt>
                <c:pt idx="12603">
                  <c:v>17.503752720000001</c:v>
                </c:pt>
                <c:pt idx="12604">
                  <c:v>17.505141600000002</c:v>
                </c:pt>
                <c:pt idx="12605">
                  <c:v>17.506530480000002</c:v>
                </c:pt>
                <c:pt idx="12606">
                  <c:v>17.507919360000031</c:v>
                </c:pt>
                <c:pt idx="12607">
                  <c:v>17.509308239999989</c:v>
                </c:pt>
                <c:pt idx="12608">
                  <c:v>17.510697120000028</c:v>
                </c:pt>
                <c:pt idx="12609">
                  <c:v>17.512086</c:v>
                </c:pt>
                <c:pt idx="12610">
                  <c:v>17.513477760000036</c:v>
                </c:pt>
                <c:pt idx="12611">
                  <c:v>17.514863760000061</c:v>
                </c:pt>
                <c:pt idx="12612">
                  <c:v>17.51625552000004</c:v>
                </c:pt>
                <c:pt idx="12613">
                  <c:v>17.517644400000005</c:v>
                </c:pt>
                <c:pt idx="12614">
                  <c:v>17.519033280000002</c:v>
                </c:pt>
                <c:pt idx="12615">
                  <c:v>17.520422159999967</c:v>
                </c:pt>
                <c:pt idx="12616">
                  <c:v>17.521811039999999</c:v>
                </c:pt>
                <c:pt idx="12617">
                  <c:v>17.523202799999989</c:v>
                </c:pt>
                <c:pt idx="12618">
                  <c:v>17.52459168</c:v>
                </c:pt>
                <c:pt idx="12619">
                  <c:v>17.525980560000001</c:v>
                </c:pt>
                <c:pt idx="12620">
                  <c:v>17.527369440000001</c:v>
                </c:pt>
                <c:pt idx="12621">
                  <c:v>17.528758320000001</c:v>
                </c:pt>
                <c:pt idx="12622">
                  <c:v>17.530147200000002</c:v>
                </c:pt>
                <c:pt idx="12623">
                  <c:v>17.531536080000002</c:v>
                </c:pt>
                <c:pt idx="12624">
                  <c:v>17.532924960000031</c:v>
                </c:pt>
                <c:pt idx="12625">
                  <c:v>17.534316720000028</c:v>
                </c:pt>
                <c:pt idx="12626">
                  <c:v>17.5357056</c:v>
                </c:pt>
                <c:pt idx="12627">
                  <c:v>17.537086080000005</c:v>
                </c:pt>
                <c:pt idx="12628">
                  <c:v>17.538477839999967</c:v>
                </c:pt>
                <c:pt idx="12629">
                  <c:v>17.539866720000042</c:v>
                </c:pt>
                <c:pt idx="12630">
                  <c:v>17.541255600000028</c:v>
                </c:pt>
                <c:pt idx="12631">
                  <c:v>17.542647120000002</c:v>
                </c:pt>
                <c:pt idx="12632">
                  <c:v>17.544035999999988</c:v>
                </c:pt>
                <c:pt idx="12633">
                  <c:v>17.545424879999942</c:v>
                </c:pt>
                <c:pt idx="12634">
                  <c:v>17.546813759999999</c:v>
                </c:pt>
                <c:pt idx="12635">
                  <c:v>17.54820552</c:v>
                </c:pt>
                <c:pt idx="12636">
                  <c:v>17.5495944</c:v>
                </c:pt>
                <c:pt idx="12637">
                  <c:v>17.550983280000001</c:v>
                </c:pt>
                <c:pt idx="12638">
                  <c:v>17.552375040000001</c:v>
                </c:pt>
                <c:pt idx="12639">
                  <c:v>17.553752639999967</c:v>
                </c:pt>
                <c:pt idx="12640">
                  <c:v>17.555152800000002</c:v>
                </c:pt>
                <c:pt idx="12641">
                  <c:v>17.556541680000002</c:v>
                </c:pt>
                <c:pt idx="12642">
                  <c:v>17.557930559999999</c:v>
                </c:pt>
                <c:pt idx="12643">
                  <c:v>17.559319439999989</c:v>
                </c:pt>
                <c:pt idx="12644">
                  <c:v>17.560697279999943</c:v>
                </c:pt>
                <c:pt idx="12645">
                  <c:v>17.56208616</c:v>
                </c:pt>
                <c:pt idx="12646">
                  <c:v>17.56347504</c:v>
                </c:pt>
                <c:pt idx="12647">
                  <c:v>17.564863920000036</c:v>
                </c:pt>
                <c:pt idx="12648">
                  <c:v>17.566252799999987</c:v>
                </c:pt>
                <c:pt idx="12649">
                  <c:v>17.567641679999966</c:v>
                </c:pt>
                <c:pt idx="12650">
                  <c:v>17.569033199999989</c:v>
                </c:pt>
                <c:pt idx="12651">
                  <c:v>17.57042496</c:v>
                </c:pt>
                <c:pt idx="12652">
                  <c:v>17.57181672000004</c:v>
                </c:pt>
                <c:pt idx="12653">
                  <c:v>17.573205600000001</c:v>
                </c:pt>
                <c:pt idx="12654">
                  <c:v>17.574594480000005</c:v>
                </c:pt>
                <c:pt idx="12655">
                  <c:v>17.575983360000031</c:v>
                </c:pt>
                <c:pt idx="12656">
                  <c:v>17.577374880000001</c:v>
                </c:pt>
                <c:pt idx="12657">
                  <c:v>17.578763760000001</c:v>
                </c:pt>
                <c:pt idx="12658">
                  <c:v>17.580152639999966</c:v>
                </c:pt>
                <c:pt idx="12659">
                  <c:v>17.581541520000002</c:v>
                </c:pt>
                <c:pt idx="12660">
                  <c:v>17.582930639999965</c:v>
                </c:pt>
                <c:pt idx="12661">
                  <c:v>17.584319519999966</c:v>
                </c:pt>
                <c:pt idx="12662">
                  <c:v>17.585694479999965</c:v>
                </c:pt>
                <c:pt idx="12663">
                  <c:v>17.587097280000002</c:v>
                </c:pt>
                <c:pt idx="12664">
                  <c:v>17.588486160000002</c:v>
                </c:pt>
                <c:pt idx="12665">
                  <c:v>17.589875040000031</c:v>
                </c:pt>
                <c:pt idx="12666">
                  <c:v>17.591263919999999</c:v>
                </c:pt>
                <c:pt idx="12667">
                  <c:v>17.592641519999965</c:v>
                </c:pt>
                <c:pt idx="12668">
                  <c:v>17.59403064</c:v>
                </c:pt>
                <c:pt idx="12669">
                  <c:v>17.595419519999961</c:v>
                </c:pt>
                <c:pt idx="12670">
                  <c:v>17.596808400000036</c:v>
                </c:pt>
                <c:pt idx="12671">
                  <c:v>17.598197279999965</c:v>
                </c:pt>
                <c:pt idx="12672">
                  <c:v>17.599586160000001</c:v>
                </c:pt>
                <c:pt idx="12673">
                  <c:v>17.600977680000028</c:v>
                </c:pt>
                <c:pt idx="12674">
                  <c:v>17.60236656</c:v>
                </c:pt>
                <c:pt idx="12675">
                  <c:v>17.603755440000036</c:v>
                </c:pt>
                <c:pt idx="12676">
                  <c:v>17.605147199999987</c:v>
                </c:pt>
                <c:pt idx="12677">
                  <c:v>17.606533199999987</c:v>
                </c:pt>
                <c:pt idx="12678">
                  <c:v>17.607922080000005</c:v>
                </c:pt>
                <c:pt idx="12679">
                  <c:v>17.6093112</c:v>
                </c:pt>
                <c:pt idx="12680">
                  <c:v>17.610700080000001</c:v>
                </c:pt>
                <c:pt idx="12681">
                  <c:v>17.61208896000004</c:v>
                </c:pt>
                <c:pt idx="12682">
                  <c:v>17.613477840000005</c:v>
                </c:pt>
                <c:pt idx="12683">
                  <c:v>17.614866720000073</c:v>
                </c:pt>
                <c:pt idx="12684">
                  <c:v>17.616255600000045</c:v>
                </c:pt>
                <c:pt idx="12685">
                  <c:v>17.617644479999999</c:v>
                </c:pt>
                <c:pt idx="12686">
                  <c:v>17.619033360000028</c:v>
                </c:pt>
                <c:pt idx="12687">
                  <c:v>17.620422239999961</c:v>
                </c:pt>
                <c:pt idx="12688">
                  <c:v>17.621813760000045</c:v>
                </c:pt>
                <c:pt idx="12689">
                  <c:v>17.623205519999999</c:v>
                </c:pt>
                <c:pt idx="12690">
                  <c:v>17.624594399999999</c:v>
                </c:pt>
                <c:pt idx="12691">
                  <c:v>17.625980640000005</c:v>
                </c:pt>
                <c:pt idx="12692">
                  <c:v>17.62736952000003</c:v>
                </c:pt>
                <c:pt idx="12693">
                  <c:v>17.628758400000031</c:v>
                </c:pt>
                <c:pt idx="12694">
                  <c:v>17.630149920000001</c:v>
                </c:pt>
                <c:pt idx="12695">
                  <c:v>17.631538800000001</c:v>
                </c:pt>
                <c:pt idx="12696">
                  <c:v>17.632927680000005</c:v>
                </c:pt>
                <c:pt idx="12697">
                  <c:v>17.634319439999999</c:v>
                </c:pt>
                <c:pt idx="12698">
                  <c:v>17.635708319999999</c:v>
                </c:pt>
                <c:pt idx="12699">
                  <c:v>17.637086160000042</c:v>
                </c:pt>
                <c:pt idx="12700">
                  <c:v>17.638475039999999</c:v>
                </c:pt>
                <c:pt idx="12701">
                  <c:v>17.639863920000053</c:v>
                </c:pt>
                <c:pt idx="12702">
                  <c:v>17.6412528</c:v>
                </c:pt>
                <c:pt idx="12703">
                  <c:v>17.642647199999967</c:v>
                </c:pt>
                <c:pt idx="12704">
                  <c:v>17.644036079999989</c:v>
                </c:pt>
                <c:pt idx="12705">
                  <c:v>17.64542496</c:v>
                </c:pt>
                <c:pt idx="12706">
                  <c:v>17.64681384</c:v>
                </c:pt>
                <c:pt idx="12707">
                  <c:v>17.64820272</c:v>
                </c:pt>
                <c:pt idx="12708">
                  <c:v>17.649591600000001</c:v>
                </c:pt>
                <c:pt idx="12709">
                  <c:v>17.65098048000004</c:v>
                </c:pt>
                <c:pt idx="12710">
                  <c:v>17.652369360000005</c:v>
                </c:pt>
                <c:pt idx="12711">
                  <c:v>17.653758240000005</c:v>
                </c:pt>
                <c:pt idx="12712">
                  <c:v>17.655147120000031</c:v>
                </c:pt>
                <c:pt idx="12713">
                  <c:v>17.656538879999989</c:v>
                </c:pt>
                <c:pt idx="12714">
                  <c:v>17.657927760000053</c:v>
                </c:pt>
                <c:pt idx="12715">
                  <c:v>17.65931664</c:v>
                </c:pt>
                <c:pt idx="12716">
                  <c:v>17.660708400000001</c:v>
                </c:pt>
                <c:pt idx="12717">
                  <c:v>17.662097279999966</c:v>
                </c:pt>
                <c:pt idx="12718">
                  <c:v>17.663486160000001</c:v>
                </c:pt>
                <c:pt idx="12719">
                  <c:v>17.664875039999998</c:v>
                </c:pt>
                <c:pt idx="12720">
                  <c:v>17.666263919999999</c:v>
                </c:pt>
                <c:pt idx="12721">
                  <c:v>17.667652799999999</c:v>
                </c:pt>
                <c:pt idx="12722">
                  <c:v>17.669041679999989</c:v>
                </c:pt>
                <c:pt idx="12723">
                  <c:v>17.67043056</c:v>
                </c:pt>
                <c:pt idx="12724">
                  <c:v>17.671819440000029</c:v>
                </c:pt>
                <c:pt idx="12725">
                  <c:v>17.673208320000036</c:v>
                </c:pt>
                <c:pt idx="12726">
                  <c:v>17.674597200000001</c:v>
                </c:pt>
                <c:pt idx="12727">
                  <c:v>17.67597504000004</c:v>
                </c:pt>
                <c:pt idx="12728">
                  <c:v>17.67736392000004</c:v>
                </c:pt>
                <c:pt idx="12729">
                  <c:v>17.678752800000002</c:v>
                </c:pt>
                <c:pt idx="12730">
                  <c:v>17.680141679999963</c:v>
                </c:pt>
                <c:pt idx="12731">
                  <c:v>17.681530559999967</c:v>
                </c:pt>
                <c:pt idx="12732">
                  <c:v>17.682919439999971</c:v>
                </c:pt>
                <c:pt idx="12733">
                  <c:v>17.6843112</c:v>
                </c:pt>
                <c:pt idx="12734">
                  <c:v>17.685702720000002</c:v>
                </c:pt>
                <c:pt idx="12735">
                  <c:v>17.687091600000031</c:v>
                </c:pt>
                <c:pt idx="12736">
                  <c:v>17.688483359999989</c:v>
                </c:pt>
                <c:pt idx="12737">
                  <c:v>17.689874880000001</c:v>
                </c:pt>
                <c:pt idx="12738">
                  <c:v>17.691261120000057</c:v>
                </c:pt>
                <c:pt idx="12739">
                  <c:v>17.692652639999967</c:v>
                </c:pt>
                <c:pt idx="12740">
                  <c:v>17.694041519999999</c:v>
                </c:pt>
                <c:pt idx="12741">
                  <c:v>17.695430639999966</c:v>
                </c:pt>
                <c:pt idx="12742">
                  <c:v>17.696819519999988</c:v>
                </c:pt>
                <c:pt idx="12743">
                  <c:v>17.698205520000005</c:v>
                </c:pt>
                <c:pt idx="12744">
                  <c:v>17.699594400000031</c:v>
                </c:pt>
                <c:pt idx="12745">
                  <c:v>17.700983279999971</c:v>
                </c:pt>
                <c:pt idx="12746">
                  <c:v>17.702372159999989</c:v>
                </c:pt>
                <c:pt idx="12747">
                  <c:v>17.70376392</c:v>
                </c:pt>
                <c:pt idx="12748">
                  <c:v>17.705152799999986</c:v>
                </c:pt>
                <c:pt idx="12749">
                  <c:v>17.706541679999965</c:v>
                </c:pt>
                <c:pt idx="12750">
                  <c:v>17.707919520000001</c:v>
                </c:pt>
                <c:pt idx="12751">
                  <c:v>17.709308400000001</c:v>
                </c:pt>
                <c:pt idx="12752">
                  <c:v>17.710697279999962</c:v>
                </c:pt>
                <c:pt idx="12753">
                  <c:v>17.712086159999988</c:v>
                </c:pt>
                <c:pt idx="12754">
                  <c:v>17.71347768</c:v>
                </c:pt>
                <c:pt idx="12755">
                  <c:v>17.71486944000004</c:v>
                </c:pt>
                <c:pt idx="12756">
                  <c:v>17.716258320000041</c:v>
                </c:pt>
                <c:pt idx="12757">
                  <c:v>17.717647200000002</c:v>
                </c:pt>
                <c:pt idx="12758">
                  <c:v>17.719038959999999</c:v>
                </c:pt>
                <c:pt idx="12759">
                  <c:v>17.720430479999965</c:v>
                </c:pt>
                <c:pt idx="12760">
                  <c:v>17.721811200000001</c:v>
                </c:pt>
                <c:pt idx="12761">
                  <c:v>17.723200079999962</c:v>
                </c:pt>
                <c:pt idx="12762">
                  <c:v>17.724588959999988</c:v>
                </c:pt>
                <c:pt idx="12763">
                  <c:v>17.725977839999967</c:v>
                </c:pt>
                <c:pt idx="12764">
                  <c:v>17.727369360000001</c:v>
                </c:pt>
                <c:pt idx="12765">
                  <c:v>17.728758239999966</c:v>
                </c:pt>
                <c:pt idx="12766">
                  <c:v>17.730147120000005</c:v>
                </c:pt>
                <c:pt idx="12767">
                  <c:v>17.731535999999988</c:v>
                </c:pt>
                <c:pt idx="12768">
                  <c:v>17.732924879999967</c:v>
                </c:pt>
                <c:pt idx="12769">
                  <c:v>17.734313759999999</c:v>
                </c:pt>
                <c:pt idx="12770">
                  <c:v>17.73570263999995</c:v>
                </c:pt>
                <c:pt idx="12771">
                  <c:v>17.737091520000028</c:v>
                </c:pt>
                <c:pt idx="12772">
                  <c:v>17.738480639999967</c:v>
                </c:pt>
                <c:pt idx="12773">
                  <c:v>17.739869519999999</c:v>
                </c:pt>
                <c:pt idx="12774">
                  <c:v>17.741263920000005</c:v>
                </c:pt>
                <c:pt idx="12775">
                  <c:v>17.742652799999966</c:v>
                </c:pt>
                <c:pt idx="12776">
                  <c:v>17.744041680000002</c:v>
                </c:pt>
                <c:pt idx="12777">
                  <c:v>17.745419519999942</c:v>
                </c:pt>
                <c:pt idx="12778">
                  <c:v>17.746808399999999</c:v>
                </c:pt>
                <c:pt idx="12779">
                  <c:v>17.748197279999943</c:v>
                </c:pt>
                <c:pt idx="12780">
                  <c:v>17.74958616</c:v>
                </c:pt>
                <c:pt idx="12781">
                  <c:v>17.750975040000029</c:v>
                </c:pt>
                <c:pt idx="12782">
                  <c:v>17.752363920000001</c:v>
                </c:pt>
                <c:pt idx="12783">
                  <c:v>17.753752799999987</c:v>
                </c:pt>
                <c:pt idx="12784">
                  <c:v>17.755141679999966</c:v>
                </c:pt>
                <c:pt idx="12785">
                  <c:v>17.756536079999961</c:v>
                </c:pt>
                <c:pt idx="12786">
                  <c:v>17.757927840000001</c:v>
                </c:pt>
                <c:pt idx="12787">
                  <c:v>17.759319359999989</c:v>
                </c:pt>
                <c:pt idx="12788">
                  <c:v>17.76070823999995</c:v>
                </c:pt>
                <c:pt idx="12789">
                  <c:v>17.76209712</c:v>
                </c:pt>
                <c:pt idx="12790">
                  <c:v>17.76347496</c:v>
                </c:pt>
                <c:pt idx="12791">
                  <c:v>17.76486384</c:v>
                </c:pt>
                <c:pt idx="12792">
                  <c:v>17.766252720000001</c:v>
                </c:pt>
                <c:pt idx="12793">
                  <c:v>17.767641599999966</c:v>
                </c:pt>
                <c:pt idx="12794">
                  <c:v>17.769030479999966</c:v>
                </c:pt>
                <c:pt idx="12795">
                  <c:v>17.770419359999963</c:v>
                </c:pt>
                <c:pt idx="12796">
                  <c:v>17.771808239999999</c:v>
                </c:pt>
                <c:pt idx="12797">
                  <c:v>17.773197119999999</c:v>
                </c:pt>
                <c:pt idx="12798">
                  <c:v>17.774585999999999</c:v>
                </c:pt>
                <c:pt idx="12799">
                  <c:v>17.775977760000028</c:v>
                </c:pt>
                <c:pt idx="12800">
                  <c:v>17.77736664</c:v>
                </c:pt>
                <c:pt idx="12801">
                  <c:v>17.778755520000001</c:v>
                </c:pt>
                <c:pt idx="12802">
                  <c:v>17.780144399999966</c:v>
                </c:pt>
                <c:pt idx="12803">
                  <c:v>17.781536160000002</c:v>
                </c:pt>
                <c:pt idx="12804">
                  <c:v>17.782925040000002</c:v>
                </c:pt>
                <c:pt idx="12805">
                  <c:v>17.784316559999965</c:v>
                </c:pt>
                <c:pt idx="12806">
                  <c:v>17.785705439999965</c:v>
                </c:pt>
                <c:pt idx="12807">
                  <c:v>17.787094320000001</c:v>
                </c:pt>
                <c:pt idx="12808">
                  <c:v>17.788475040000002</c:v>
                </c:pt>
                <c:pt idx="12809">
                  <c:v>17.78986656</c:v>
                </c:pt>
                <c:pt idx="12810">
                  <c:v>17.791255440000036</c:v>
                </c:pt>
                <c:pt idx="12811">
                  <c:v>17.792644319999965</c:v>
                </c:pt>
                <c:pt idx="12812">
                  <c:v>17.794033199999987</c:v>
                </c:pt>
                <c:pt idx="12813">
                  <c:v>17.795422079999945</c:v>
                </c:pt>
                <c:pt idx="12814">
                  <c:v>17.7968112</c:v>
                </c:pt>
                <c:pt idx="12815">
                  <c:v>17.798205599999989</c:v>
                </c:pt>
                <c:pt idx="12816">
                  <c:v>17.79959448</c:v>
                </c:pt>
                <c:pt idx="12817">
                  <c:v>17.800983360000028</c:v>
                </c:pt>
                <c:pt idx="12818">
                  <c:v>17.802372239999961</c:v>
                </c:pt>
                <c:pt idx="12819">
                  <c:v>17.803763760000031</c:v>
                </c:pt>
                <c:pt idx="12820">
                  <c:v>17.805138960000001</c:v>
                </c:pt>
                <c:pt idx="12821">
                  <c:v>17.806527839999966</c:v>
                </c:pt>
                <c:pt idx="12822">
                  <c:v>17.807919360000028</c:v>
                </c:pt>
                <c:pt idx="12823">
                  <c:v>17.80930824</c:v>
                </c:pt>
                <c:pt idx="12824">
                  <c:v>17.810697120000036</c:v>
                </c:pt>
                <c:pt idx="12825">
                  <c:v>17.812086000000001</c:v>
                </c:pt>
                <c:pt idx="12826">
                  <c:v>17.813486160000028</c:v>
                </c:pt>
                <c:pt idx="12827">
                  <c:v>17.814875040000061</c:v>
                </c:pt>
                <c:pt idx="12828">
                  <c:v>17.816263920000036</c:v>
                </c:pt>
                <c:pt idx="12829">
                  <c:v>17.817641520000031</c:v>
                </c:pt>
                <c:pt idx="12830">
                  <c:v>17.819030640000001</c:v>
                </c:pt>
                <c:pt idx="12831">
                  <c:v>17.820419520000002</c:v>
                </c:pt>
                <c:pt idx="12832">
                  <c:v>17.821811040000028</c:v>
                </c:pt>
                <c:pt idx="12833">
                  <c:v>17.82319992</c:v>
                </c:pt>
                <c:pt idx="12834">
                  <c:v>17.824591680000001</c:v>
                </c:pt>
                <c:pt idx="12835">
                  <c:v>17.825980560000001</c:v>
                </c:pt>
                <c:pt idx="12836">
                  <c:v>17.827369439999988</c:v>
                </c:pt>
                <c:pt idx="12837">
                  <c:v>17.828758319999999</c:v>
                </c:pt>
                <c:pt idx="12838">
                  <c:v>17.830147199999999</c:v>
                </c:pt>
                <c:pt idx="12839">
                  <c:v>17.831536079999989</c:v>
                </c:pt>
                <c:pt idx="12840">
                  <c:v>17.832924960000028</c:v>
                </c:pt>
                <c:pt idx="12841">
                  <c:v>17.83431384</c:v>
                </c:pt>
                <c:pt idx="12842">
                  <c:v>17.83570272</c:v>
                </c:pt>
                <c:pt idx="12843">
                  <c:v>17.837091600000036</c:v>
                </c:pt>
                <c:pt idx="12844">
                  <c:v>17.838480480000001</c:v>
                </c:pt>
                <c:pt idx="12845">
                  <c:v>17.839869360000044</c:v>
                </c:pt>
                <c:pt idx="12846">
                  <c:v>17.841258240000005</c:v>
                </c:pt>
                <c:pt idx="12847">
                  <c:v>17.842647120000002</c:v>
                </c:pt>
                <c:pt idx="12848">
                  <c:v>17.844038879999989</c:v>
                </c:pt>
                <c:pt idx="12849">
                  <c:v>17.84542776</c:v>
                </c:pt>
                <c:pt idx="12850">
                  <c:v>17.84681664</c:v>
                </c:pt>
                <c:pt idx="12851">
                  <c:v>17.84820552</c:v>
                </c:pt>
                <c:pt idx="12852">
                  <c:v>17.849594400000001</c:v>
                </c:pt>
                <c:pt idx="12853">
                  <c:v>17.850983280000001</c:v>
                </c:pt>
                <c:pt idx="12854">
                  <c:v>17.852372160000005</c:v>
                </c:pt>
                <c:pt idx="12855">
                  <c:v>17.85376104000003</c:v>
                </c:pt>
                <c:pt idx="12856">
                  <c:v>17.855152799999999</c:v>
                </c:pt>
                <c:pt idx="12857">
                  <c:v>17.856530640000003</c:v>
                </c:pt>
                <c:pt idx="12858">
                  <c:v>17.857919519999999</c:v>
                </c:pt>
                <c:pt idx="12859">
                  <c:v>17.859308400000028</c:v>
                </c:pt>
                <c:pt idx="12860">
                  <c:v>17.860697279999961</c:v>
                </c:pt>
                <c:pt idx="12861">
                  <c:v>17.86208616</c:v>
                </c:pt>
                <c:pt idx="12862">
                  <c:v>17.863475040000001</c:v>
                </c:pt>
                <c:pt idx="12863">
                  <c:v>17.86486392000004</c:v>
                </c:pt>
                <c:pt idx="12864">
                  <c:v>17.866255440000028</c:v>
                </c:pt>
                <c:pt idx="12865">
                  <c:v>17.867647199999986</c:v>
                </c:pt>
                <c:pt idx="12866">
                  <c:v>17.869036079999965</c:v>
                </c:pt>
                <c:pt idx="12867">
                  <c:v>17.870424960000001</c:v>
                </c:pt>
                <c:pt idx="12868">
                  <c:v>17.871813840000005</c:v>
                </c:pt>
                <c:pt idx="12869">
                  <c:v>17.873202720000005</c:v>
                </c:pt>
                <c:pt idx="12870">
                  <c:v>17.874594479999999</c:v>
                </c:pt>
                <c:pt idx="12871">
                  <c:v>17.87597208</c:v>
                </c:pt>
                <c:pt idx="12872">
                  <c:v>17.87737224</c:v>
                </c:pt>
                <c:pt idx="12873">
                  <c:v>17.87875008</c:v>
                </c:pt>
                <c:pt idx="12874">
                  <c:v>17.88013896</c:v>
                </c:pt>
                <c:pt idx="12875">
                  <c:v>17.881541519999967</c:v>
                </c:pt>
                <c:pt idx="12876">
                  <c:v>17.882927760000001</c:v>
                </c:pt>
                <c:pt idx="12877">
                  <c:v>17.884316640000002</c:v>
                </c:pt>
                <c:pt idx="12878">
                  <c:v>17.885694480000002</c:v>
                </c:pt>
                <c:pt idx="12879">
                  <c:v>17.887097279999967</c:v>
                </c:pt>
                <c:pt idx="12880">
                  <c:v>17.888474879999961</c:v>
                </c:pt>
                <c:pt idx="12881">
                  <c:v>17.889863760000036</c:v>
                </c:pt>
                <c:pt idx="12882">
                  <c:v>17.891252640000001</c:v>
                </c:pt>
                <c:pt idx="12883">
                  <c:v>17.892641519999962</c:v>
                </c:pt>
                <c:pt idx="12884">
                  <c:v>17.89403064</c:v>
                </c:pt>
                <c:pt idx="12885">
                  <c:v>17.895419519999965</c:v>
                </c:pt>
                <c:pt idx="12886">
                  <c:v>17.896811039999999</c:v>
                </c:pt>
                <c:pt idx="12887">
                  <c:v>17.89819992</c:v>
                </c:pt>
                <c:pt idx="12888">
                  <c:v>17.8995888</c:v>
                </c:pt>
                <c:pt idx="12889">
                  <c:v>17.90097768</c:v>
                </c:pt>
                <c:pt idx="12890">
                  <c:v>17.902366559999965</c:v>
                </c:pt>
                <c:pt idx="12891">
                  <c:v>17.903755440000001</c:v>
                </c:pt>
                <c:pt idx="12892">
                  <c:v>17.905144319999962</c:v>
                </c:pt>
                <c:pt idx="12893">
                  <c:v>17.906533199999963</c:v>
                </c:pt>
                <c:pt idx="12894">
                  <c:v>17.907924960000031</c:v>
                </c:pt>
                <c:pt idx="12895">
                  <c:v>17.909313839999943</c:v>
                </c:pt>
                <c:pt idx="12896">
                  <c:v>17.9107056</c:v>
                </c:pt>
                <c:pt idx="12897">
                  <c:v>17.91209448</c:v>
                </c:pt>
                <c:pt idx="12898">
                  <c:v>17.913483360000001</c:v>
                </c:pt>
                <c:pt idx="12899">
                  <c:v>17.914872240000001</c:v>
                </c:pt>
                <c:pt idx="12900">
                  <c:v>17.916261120000041</c:v>
                </c:pt>
                <c:pt idx="12901">
                  <c:v>17.917650000000005</c:v>
                </c:pt>
                <c:pt idx="12902">
                  <c:v>17.919027839999963</c:v>
                </c:pt>
                <c:pt idx="12903">
                  <c:v>17.920427760000003</c:v>
                </c:pt>
                <c:pt idx="12904">
                  <c:v>17.921816639999989</c:v>
                </c:pt>
                <c:pt idx="12905">
                  <c:v>17.92320552</c:v>
                </c:pt>
                <c:pt idx="12906">
                  <c:v>17.9245944</c:v>
                </c:pt>
                <c:pt idx="12907">
                  <c:v>17.925983279999965</c:v>
                </c:pt>
                <c:pt idx="12908">
                  <c:v>17.927372160000001</c:v>
                </c:pt>
                <c:pt idx="12909">
                  <c:v>17.928761039999966</c:v>
                </c:pt>
                <c:pt idx="12910">
                  <c:v>17.930149919999963</c:v>
                </c:pt>
                <c:pt idx="12911">
                  <c:v>17.931538799999988</c:v>
                </c:pt>
                <c:pt idx="12912">
                  <c:v>17.932927679999967</c:v>
                </c:pt>
                <c:pt idx="12913">
                  <c:v>17.934316559999989</c:v>
                </c:pt>
                <c:pt idx="12914">
                  <c:v>17.935694399999971</c:v>
                </c:pt>
                <c:pt idx="12915">
                  <c:v>17.9370972</c:v>
                </c:pt>
                <c:pt idx="12916">
                  <c:v>17.938486079999965</c:v>
                </c:pt>
                <c:pt idx="12917">
                  <c:v>17.93987496000004</c:v>
                </c:pt>
                <c:pt idx="12918">
                  <c:v>17.941263839999966</c:v>
                </c:pt>
                <c:pt idx="12919">
                  <c:v>17.942652719999963</c:v>
                </c:pt>
                <c:pt idx="12920">
                  <c:v>17.944030560000002</c:v>
                </c:pt>
                <c:pt idx="12921">
                  <c:v>17.945422079999922</c:v>
                </c:pt>
                <c:pt idx="12922">
                  <c:v>17.946813839999965</c:v>
                </c:pt>
                <c:pt idx="12923">
                  <c:v>17.948205599999966</c:v>
                </c:pt>
                <c:pt idx="12924">
                  <c:v>17.949594480000002</c:v>
                </c:pt>
                <c:pt idx="12925">
                  <c:v>17.950983360000031</c:v>
                </c:pt>
                <c:pt idx="12926">
                  <c:v>17.952372239999942</c:v>
                </c:pt>
                <c:pt idx="12927">
                  <c:v>17.953761119999999</c:v>
                </c:pt>
                <c:pt idx="12928">
                  <c:v>17.95515</c:v>
                </c:pt>
                <c:pt idx="12929">
                  <c:v>17.956538879999961</c:v>
                </c:pt>
                <c:pt idx="12930">
                  <c:v>17.957927760000036</c:v>
                </c:pt>
                <c:pt idx="12931">
                  <c:v>17.959316639999965</c:v>
                </c:pt>
                <c:pt idx="12932">
                  <c:v>17.960708399999966</c:v>
                </c:pt>
                <c:pt idx="12933">
                  <c:v>17.962083359999966</c:v>
                </c:pt>
                <c:pt idx="12934">
                  <c:v>17.96347487999995</c:v>
                </c:pt>
                <c:pt idx="12935">
                  <c:v>17.964863760000028</c:v>
                </c:pt>
                <c:pt idx="12936">
                  <c:v>17.966252639999961</c:v>
                </c:pt>
                <c:pt idx="12937">
                  <c:v>17.967619439999961</c:v>
                </c:pt>
                <c:pt idx="12938">
                  <c:v>17.969038799999989</c:v>
                </c:pt>
                <c:pt idx="12939">
                  <c:v>17.970427679999954</c:v>
                </c:pt>
                <c:pt idx="12940">
                  <c:v>17.971808400000036</c:v>
                </c:pt>
                <c:pt idx="12941">
                  <c:v>17.973197279999965</c:v>
                </c:pt>
                <c:pt idx="12942">
                  <c:v>17.974588799999999</c:v>
                </c:pt>
                <c:pt idx="12943">
                  <c:v>17.97597768</c:v>
                </c:pt>
                <c:pt idx="12944">
                  <c:v>17.97736656</c:v>
                </c:pt>
                <c:pt idx="12945">
                  <c:v>17.97875544</c:v>
                </c:pt>
                <c:pt idx="12946">
                  <c:v>17.980144319999965</c:v>
                </c:pt>
                <c:pt idx="12947">
                  <c:v>17.981533199999966</c:v>
                </c:pt>
                <c:pt idx="12948">
                  <c:v>17.982924959999963</c:v>
                </c:pt>
                <c:pt idx="12949">
                  <c:v>17.984313839999942</c:v>
                </c:pt>
                <c:pt idx="12950">
                  <c:v>17.985702719999942</c:v>
                </c:pt>
                <c:pt idx="12951">
                  <c:v>17.987091599999989</c:v>
                </c:pt>
                <c:pt idx="12952">
                  <c:v>17.988480479999957</c:v>
                </c:pt>
                <c:pt idx="12953">
                  <c:v>17.98986936</c:v>
                </c:pt>
                <c:pt idx="12954">
                  <c:v>17.991261120000036</c:v>
                </c:pt>
                <c:pt idx="12955">
                  <c:v>17.992649999999941</c:v>
                </c:pt>
                <c:pt idx="12956">
                  <c:v>17.994038880000002</c:v>
                </c:pt>
                <c:pt idx="12957">
                  <c:v>17.995427759999963</c:v>
                </c:pt>
                <c:pt idx="12958">
                  <c:v>17.996816639999967</c:v>
                </c:pt>
                <c:pt idx="12959">
                  <c:v>17.998205519999971</c:v>
                </c:pt>
                <c:pt idx="12960">
                  <c:v>17.999594399999989</c:v>
                </c:pt>
                <c:pt idx="12961">
                  <c:v>18.00098328</c:v>
                </c:pt>
                <c:pt idx="12962">
                  <c:v>18.00237216</c:v>
                </c:pt>
                <c:pt idx="12963">
                  <c:v>18.003761040000001</c:v>
                </c:pt>
                <c:pt idx="12964">
                  <c:v>18.005149919999965</c:v>
                </c:pt>
                <c:pt idx="12965">
                  <c:v>18.006538799999987</c:v>
                </c:pt>
                <c:pt idx="12966">
                  <c:v>18.007927680000005</c:v>
                </c:pt>
                <c:pt idx="12967">
                  <c:v>18.009316560000002</c:v>
                </c:pt>
                <c:pt idx="12968">
                  <c:v>18.010705440000031</c:v>
                </c:pt>
                <c:pt idx="12969">
                  <c:v>18.012097199999999</c:v>
                </c:pt>
                <c:pt idx="12970">
                  <c:v>18.01348608</c:v>
                </c:pt>
                <c:pt idx="12971">
                  <c:v>18.014874960000061</c:v>
                </c:pt>
                <c:pt idx="12972">
                  <c:v>18.016263840000001</c:v>
                </c:pt>
                <c:pt idx="12973">
                  <c:v>18.01765272000004</c:v>
                </c:pt>
                <c:pt idx="12974">
                  <c:v>18.019030560000001</c:v>
                </c:pt>
                <c:pt idx="12975">
                  <c:v>18.020419439999966</c:v>
                </c:pt>
                <c:pt idx="12976">
                  <c:v>18.021808319999998</c:v>
                </c:pt>
                <c:pt idx="12977">
                  <c:v>18.023197199999988</c:v>
                </c:pt>
                <c:pt idx="12978">
                  <c:v>18.024586079999967</c:v>
                </c:pt>
                <c:pt idx="12979">
                  <c:v>18.025974959999999</c:v>
                </c:pt>
                <c:pt idx="12980">
                  <c:v>18.02736384</c:v>
                </c:pt>
                <c:pt idx="12981">
                  <c:v>18.02875272</c:v>
                </c:pt>
                <c:pt idx="12982">
                  <c:v>18.0301416</c:v>
                </c:pt>
                <c:pt idx="12983">
                  <c:v>18.031527839999967</c:v>
                </c:pt>
                <c:pt idx="12984">
                  <c:v>18.032916719999999</c:v>
                </c:pt>
                <c:pt idx="12985">
                  <c:v>18.034305600000028</c:v>
                </c:pt>
                <c:pt idx="12986">
                  <c:v>18.03569448</c:v>
                </c:pt>
                <c:pt idx="12987">
                  <c:v>18.037083360000036</c:v>
                </c:pt>
                <c:pt idx="12988">
                  <c:v>18.038472239999965</c:v>
                </c:pt>
                <c:pt idx="12989">
                  <c:v>18.039863760000042</c:v>
                </c:pt>
                <c:pt idx="12990">
                  <c:v>18.04125264</c:v>
                </c:pt>
                <c:pt idx="12991">
                  <c:v>18.042641519999961</c:v>
                </c:pt>
                <c:pt idx="12992">
                  <c:v>18.044030640000003</c:v>
                </c:pt>
                <c:pt idx="12993">
                  <c:v>18.045419519999943</c:v>
                </c:pt>
                <c:pt idx="12994">
                  <c:v>18.046808400000028</c:v>
                </c:pt>
                <c:pt idx="12995">
                  <c:v>18.048199920000002</c:v>
                </c:pt>
                <c:pt idx="12996">
                  <c:v>18.049588800000002</c:v>
                </c:pt>
                <c:pt idx="12997">
                  <c:v>18.050977680000031</c:v>
                </c:pt>
                <c:pt idx="12998">
                  <c:v>18.052366559999989</c:v>
                </c:pt>
                <c:pt idx="12999">
                  <c:v>18.053755440000028</c:v>
                </c:pt>
                <c:pt idx="13000">
                  <c:v>18.05514432</c:v>
                </c:pt>
                <c:pt idx="13001">
                  <c:v>18.056533199999986</c:v>
                </c:pt>
                <c:pt idx="13002">
                  <c:v>18.057922080000001</c:v>
                </c:pt>
                <c:pt idx="13003">
                  <c:v>18.0593112</c:v>
                </c:pt>
                <c:pt idx="13004">
                  <c:v>18.060700079999961</c:v>
                </c:pt>
                <c:pt idx="13005">
                  <c:v>18.062088960000001</c:v>
                </c:pt>
                <c:pt idx="13006">
                  <c:v>18.06345</c:v>
                </c:pt>
                <c:pt idx="13007">
                  <c:v>18.06486672000004</c:v>
                </c:pt>
                <c:pt idx="13008">
                  <c:v>18.066255599999987</c:v>
                </c:pt>
                <c:pt idx="13009">
                  <c:v>18.067644479999963</c:v>
                </c:pt>
                <c:pt idx="13010">
                  <c:v>18.069033359999967</c:v>
                </c:pt>
                <c:pt idx="13011">
                  <c:v>18.070422239999942</c:v>
                </c:pt>
                <c:pt idx="13012">
                  <c:v>18.071811120000053</c:v>
                </c:pt>
                <c:pt idx="13013">
                  <c:v>18.0732</c:v>
                </c:pt>
                <c:pt idx="13014">
                  <c:v>18.07458888</c:v>
                </c:pt>
                <c:pt idx="13015">
                  <c:v>18.075980640000001</c:v>
                </c:pt>
                <c:pt idx="13016">
                  <c:v>18.077369520000001</c:v>
                </c:pt>
                <c:pt idx="13017">
                  <c:v>18.078758399999987</c:v>
                </c:pt>
                <c:pt idx="13018">
                  <c:v>18.080147279999935</c:v>
                </c:pt>
                <c:pt idx="13019">
                  <c:v>18.081536159999967</c:v>
                </c:pt>
                <c:pt idx="13020">
                  <c:v>18.082925039999989</c:v>
                </c:pt>
                <c:pt idx="13021">
                  <c:v>18.084316559999966</c:v>
                </c:pt>
                <c:pt idx="13022">
                  <c:v>18.085705440000002</c:v>
                </c:pt>
                <c:pt idx="13023">
                  <c:v>18.087094319999999</c:v>
                </c:pt>
                <c:pt idx="13024">
                  <c:v>18.088483199999967</c:v>
                </c:pt>
                <c:pt idx="13025">
                  <c:v>18.089872079999989</c:v>
                </c:pt>
                <c:pt idx="13026">
                  <c:v>18.091261200000005</c:v>
                </c:pt>
                <c:pt idx="13027">
                  <c:v>18.092638799999989</c:v>
                </c:pt>
                <c:pt idx="13028">
                  <c:v>18.094041600000001</c:v>
                </c:pt>
                <c:pt idx="13029">
                  <c:v>18.095430479999965</c:v>
                </c:pt>
                <c:pt idx="13030">
                  <c:v>18.096805440000036</c:v>
                </c:pt>
                <c:pt idx="13031">
                  <c:v>18.0982056</c:v>
                </c:pt>
                <c:pt idx="13032">
                  <c:v>18.099583199999987</c:v>
                </c:pt>
                <c:pt idx="13033">
                  <c:v>18.100974960000045</c:v>
                </c:pt>
                <c:pt idx="13034">
                  <c:v>18.102366719999999</c:v>
                </c:pt>
                <c:pt idx="13035">
                  <c:v>18.103752719999999</c:v>
                </c:pt>
                <c:pt idx="13036">
                  <c:v>18.1051416</c:v>
                </c:pt>
                <c:pt idx="13037">
                  <c:v>18.10653048</c:v>
                </c:pt>
                <c:pt idx="13038">
                  <c:v>18.107919360000036</c:v>
                </c:pt>
                <c:pt idx="13039">
                  <c:v>18.109308240000001</c:v>
                </c:pt>
                <c:pt idx="13040">
                  <c:v>18.11069712000004</c:v>
                </c:pt>
                <c:pt idx="13041">
                  <c:v>18.112086000000001</c:v>
                </c:pt>
                <c:pt idx="13042">
                  <c:v>18.113474879999988</c:v>
                </c:pt>
                <c:pt idx="13043">
                  <c:v>18.114863760000073</c:v>
                </c:pt>
                <c:pt idx="13044">
                  <c:v>18.116252639999999</c:v>
                </c:pt>
                <c:pt idx="13045">
                  <c:v>18.117641519999999</c:v>
                </c:pt>
                <c:pt idx="13046">
                  <c:v>18.119030639999988</c:v>
                </c:pt>
                <c:pt idx="13047">
                  <c:v>18.120419519999967</c:v>
                </c:pt>
                <c:pt idx="13048">
                  <c:v>18.121808400000042</c:v>
                </c:pt>
                <c:pt idx="13049">
                  <c:v>18.123197279999989</c:v>
                </c:pt>
                <c:pt idx="13050">
                  <c:v>18.124586160000028</c:v>
                </c:pt>
                <c:pt idx="13051">
                  <c:v>18.125975040000029</c:v>
                </c:pt>
                <c:pt idx="13052">
                  <c:v>18.127363920000036</c:v>
                </c:pt>
                <c:pt idx="13053">
                  <c:v>18.128752799999987</c:v>
                </c:pt>
                <c:pt idx="13054">
                  <c:v>18.130141680000001</c:v>
                </c:pt>
                <c:pt idx="13055">
                  <c:v>18.131530560000005</c:v>
                </c:pt>
                <c:pt idx="13056">
                  <c:v>18.13291944000003</c:v>
                </c:pt>
                <c:pt idx="13057">
                  <c:v>18.134308320000045</c:v>
                </c:pt>
                <c:pt idx="13058">
                  <c:v>18.135697199999999</c:v>
                </c:pt>
                <c:pt idx="13059">
                  <c:v>18.137086080000028</c:v>
                </c:pt>
                <c:pt idx="13060">
                  <c:v>18.138474960000028</c:v>
                </c:pt>
                <c:pt idx="13061">
                  <c:v>18.139863840000036</c:v>
                </c:pt>
                <c:pt idx="13062">
                  <c:v>18.141252720000036</c:v>
                </c:pt>
                <c:pt idx="13063">
                  <c:v>18.142641599999966</c:v>
                </c:pt>
                <c:pt idx="13064">
                  <c:v>18.144036</c:v>
                </c:pt>
                <c:pt idx="13065">
                  <c:v>18.145424879999954</c:v>
                </c:pt>
                <c:pt idx="13066">
                  <c:v>18.146816640000001</c:v>
                </c:pt>
                <c:pt idx="13067">
                  <c:v>18.148205520000001</c:v>
                </c:pt>
                <c:pt idx="13068">
                  <c:v>18.149594399999987</c:v>
                </c:pt>
                <c:pt idx="13069">
                  <c:v>18.150972240000005</c:v>
                </c:pt>
                <c:pt idx="13070">
                  <c:v>18.152363760000028</c:v>
                </c:pt>
                <c:pt idx="13071">
                  <c:v>18.15375264</c:v>
                </c:pt>
                <c:pt idx="13072">
                  <c:v>18.155141520000001</c:v>
                </c:pt>
                <c:pt idx="13073">
                  <c:v>18.15653064</c:v>
                </c:pt>
                <c:pt idx="13074">
                  <c:v>18.157919520000029</c:v>
                </c:pt>
                <c:pt idx="13075">
                  <c:v>18.159308400000036</c:v>
                </c:pt>
                <c:pt idx="13076">
                  <c:v>18.160699919999967</c:v>
                </c:pt>
                <c:pt idx="13077">
                  <c:v>18.162088799999999</c:v>
                </c:pt>
                <c:pt idx="13078">
                  <c:v>18.16347768</c:v>
                </c:pt>
                <c:pt idx="13079">
                  <c:v>18.164866560000029</c:v>
                </c:pt>
                <c:pt idx="13080">
                  <c:v>18.166258320000036</c:v>
                </c:pt>
                <c:pt idx="13081">
                  <c:v>18.167647199999987</c:v>
                </c:pt>
                <c:pt idx="13082">
                  <c:v>18.169036079999966</c:v>
                </c:pt>
                <c:pt idx="13083">
                  <c:v>18.170424959999988</c:v>
                </c:pt>
                <c:pt idx="13084">
                  <c:v>18.171813839999999</c:v>
                </c:pt>
                <c:pt idx="13085">
                  <c:v>18.173202719999999</c:v>
                </c:pt>
                <c:pt idx="13086">
                  <c:v>18.174591599999999</c:v>
                </c:pt>
                <c:pt idx="13087">
                  <c:v>18.175980480000028</c:v>
                </c:pt>
                <c:pt idx="13088">
                  <c:v>18.177369360000029</c:v>
                </c:pt>
                <c:pt idx="13089">
                  <c:v>18.178761120000036</c:v>
                </c:pt>
                <c:pt idx="13090">
                  <c:v>18.180147120000001</c:v>
                </c:pt>
                <c:pt idx="13091">
                  <c:v>18.181535999999987</c:v>
                </c:pt>
                <c:pt idx="13092">
                  <c:v>18.182924880000002</c:v>
                </c:pt>
                <c:pt idx="13093">
                  <c:v>18.18431376000003</c:v>
                </c:pt>
                <c:pt idx="13094">
                  <c:v>18.185702639999949</c:v>
                </c:pt>
                <c:pt idx="13095">
                  <c:v>18.187091519999999</c:v>
                </c:pt>
                <c:pt idx="13096">
                  <c:v>18.188480640000002</c:v>
                </c:pt>
                <c:pt idx="13097">
                  <c:v>18.18986952000003</c:v>
                </c:pt>
                <c:pt idx="13098">
                  <c:v>18.191258400000045</c:v>
                </c:pt>
                <c:pt idx="13099">
                  <c:v>18.192647279999942</c:v>
                </c:pt>
                <c:pt idx="13100">
                  <c:v>18.194036160000028</c:v>
                </c:pt>
                <c:pt idx="13101">
                  <c:v>18.19542504</c:v>
                </c:pt>
                <c:pt idx="13102">
                  <c:v>18.19681656000003</c:v>
                </c:pt>
                <c:pt idx="13103">
                  <c:v>18.198205440000031</c:v>
                </c:pt>
                <c:pt idx="13104">
                  <c:v>18.199583279999967</c:v>
                </c:pt>
                <c:pt idx="13105">
                  <c:v>18.200975039999999</c:v>
                </c:pt>
                <c:pt idx="13106">
                  <c:v>18.202369439999963</c:v>
                </c:pt>
                <c:pt idx="13107">
                  <c:v>18.203758319999999</c:v>
                </c:pt>
                <c:pt idx="13108">
                  <c:v>18.205147199999967</c:v>
                </c:pt>
                <c:pt idx="13109">
                  <c:v>18.206536079999943</c:v>
                </c:pt>
                <c:pt idx="13110">
                  <c:v>18.207924960000028</c:v>
                </c:pt>
                <c:pt idx="13111">
                  <c:v>18.209313839999961</c:v>
                </c:pt>
                <c:pt idx="13112">
                  <c:v>18.21070272</c:v>
                </c:pt>
                <c:pt idx="13113">
                  <c:v>18.212091600000001</c:v>
                </c:pt>
                <c:pt idx="13114">
                  <c:v>18.213480480000001</c:v>
                </c:pt>
                <c:pt idx="13115">
                  <c:v>18.214869360000044</c:v>
                </c:pt>
                <c:pt idx="13116">
                  <c:v>18.216258240000005</c:v>
                </c:pt>
                <c:pt idx="13117">
                  <c:v>18.217647120000031</c:v>
                </c:pt>
                <c:pt idx="13118">
                  <c:v>18.219038879999989</c:v>
                </c:pt>
                <c:pt idx="13119">
                  <c:v>18.22042776</c:v>
                </c:pt>
                <c:pt idx="13120">
                  <c:v>18.22181664</c:v>
                </c:pt>
                <c:pt idx="13121">
                  <c:v>18.22320552</c:v>
                </c:pt>
                <c:pt idx="13122">
                  <c:v>18.22458336</c:v>
                </c:pt>
                <c:pt idx="13123">
                  <c:v>18.225972239999965</c:v>
                </c:pt>
                <c:pt idx="13124">
                  <c:v>18.22736112000004</c:v>
                </c:pt>
                <c:pt idx="13125">
                  <c:v>18.228749999999934</c:v>
                </c:pt>
                <c:pt idx="13126">
                  <c:v>18.230138879999963</c:v>
                </c:pt>
                <c:pt idx="13127">
                  <c:v>18.231527759999999</c:v>
                </c:pt>
                <c:pt idx="13128">
                  <c:v>18.232916639999971</c:v>
                </c:pt>
                <c:pt idx="13129">
                  <c:v>18.234308400000028</c:v>
                </c:pt>
                <c:pt idx="13130">
                  <c:v>18.235697279999961</c:v>
                </c:pt>
                <c:pt idx="13131">
                  <c:v>18.237086160000036</c:v>
                </c:pt>
                <c:pt idx="13132">
                  <c:v>18.238475040000001</c:v>
                </c:pt>
                <c:pt idx="13133">
                  <c:v>18.239866559999999</c:v>
                </c:pt>
                <c:pt idx="13134">
                  <c:v>18.241255440000028</c:v>
                </c:pt>
                <c:pt idx="13135">
                  <c:v>18.242644319999961</c:v>
                </c:pt>
                <c:pt idx="13136">
                  <c:v>18.244033199999986</c:v>
                </c:pt>
                <c:pt idx="13137">
                  <c:v>18.245422079999933</c:v>
                </c:pt>
                <c:pt idx="13138">
                  <c:v>18.246816719999988</c:v>
                </c:pt>
                <c:pt idx="13139">
                  <c:v>18.248200079999961</c:v>
                </c:pt>
                <c:pt idx="13140">
                  <c:v>18.249588960000001</c:v>
                </c:pt>
                <c:pt idx="13141">
                  <c:v>18.250980479999999</c:v>
                </c:pt>
                <c:pt idx="13142">
                  <c:v>18.252366720000001</c:v>
                </c:pt>
                <c:pt idx="13143">
                  <c:v>18.253755599999987</c:v>
                </c:pt>
                <c:pt idx="13144">
                  <c:v>18.255144479999963</c:v>
                </c:pt>
                <c:pt idx="13145">
                  <c:v>18.256533359999967</c:v>
                </c:pt>
                <c:pt idx="13146">
                  <c:v>18.257922239999989</c:v>
                </c:pt>
                <c:pt idx="13147">
                  <c:v>18.259311120000028</c:v>
                </c:pt>
                <c:pt idx="13148">
                  <c:v>18.260699999999961</c:v>
                </c:pt>
                <c:pt idx="13149">
                  <c:v>18.262088879999954</c:v>
                </c:pt>
                <c:pt idx="13150">
                  <c:v>18.263477760000001</c:v>
                </c:pt>
                <c:pt idx="13151">
                  <c:v>18.264866640000001</c:v>
                </c:pt>
                <c:pt idx="13152">
                  <c:v>18.266255520000001</c:v>
                </c:pt>
                <c:pt idx="13153">
                  <c:v>18.267647279999935</c:v>
                </c:pt>
                <c:pt idx="13154">
                  <c:v>18.269036159999967</c:v>
                </c:pt>
                <c:pt idx="13155">
                  <c:v>18.270427679999965</c:v>
                </c:pt>
                <c:pt idx="13156">
                  <c:v>18.271816560000001</c:v>
                </c:pt>
                <c:pt idx="13157">
                  <c:v>18.273194400000001</c:v>
                </c:pt>
                <c:pt idx="13158">
                  <c:v>18.274583280000002</c:v>
                </c:pt>
                <c:pt idx="13159">
                  <c:v>18.27597216000003</c:v>
                </c:pt>
                <c:pt idx="13160">
                  <c:v>18.277361040000031</c:v>
                </c:pt>
                <c:pt idx="13161">
                  <c:v>18.278752799999989</c:v>
                </c:pt>
                <c:pt idx="13162">
                  <c:v>18.280141679999961</c:v>
                </c:pt>
                <c:pt idx="13163">
                  <c:v>18.281527679999961</c:v>
                </c:pt>
                <c:pt idx="13164">
                  <c:v>18.282916559999954</c:v>
                </c:pt>
                <c:pt idx="13165">
                  <c:v>18.284305440000001</c:v>
                </c:pt>
                <c:pt idx="13166">
                  <c:v>18.285694319999966</c:v>
                </c:pt>
                <c:pt idx="13167">
                  <c:v>18.287083199999987</c:v>
                </c:pt>
                <c:pt idx="13168">
                  <c:v>18.288472079999934</c:v>
                </c:pt>
                <c:pt idx="13169">
                  <c:v>18.289861200000001</c:v>
                </c:pt>
                <c:pt idx="13170">
                  <c:v>18.291250080000001</c:v>
                </c:pt>
                <c:pt idx="13171">
                  <c:v>18.292638959999962</c:v>
                </c:pt>
                <c:pt idx="13172">
                  <c:v>18.29403048</c:v>
                </c:pt>
                <c:pt idx="13173">
                  <c:v>18.295422239999933</c:v>
                </c:pt>
                <c:pt idx="13174">
                  <c:v>18.29681112000004</c:v>
                </c:pt>
                <c:pt idx="13175">
                  <c:v>18.29820263999995</c:v>
                </c:pt>
                <c:pt idx="13176">
                  <c:v>18.2995944</c:v>
                </c:pt>
                <c:pt idx="13177">
                  <c:v>18.30097224</c:v>
                </c:pt>
                <c:pt idx="13178">
                  <c:v>18.302361120000036</c:v>
                </c:pt>
                <c:pt idx="13179">
                  <c:v>18.303750000000001</c:v>
                </c:pt>
                <c:pt idx="13180">
                  <c:v>18.305138879999966</c:v>
                </c:pt>
                <c:pt idx="13181">
                  <c:v>18.306530639999963</c:v>
                </c:pt>
                <c:pt idx="13182">
                  <c:v>18.307922160000036</c:v>
                </c:pt>
                <c:pt idx="13183">
                  <c:v>18.309313920000001</c:v>
                </c:pt>
                <c:pt idx="13184">
                  <c:v>18.310705440000028</c:v>
                </c:pt>
                <c:pt idx="13185">
                  <c:v>18.312094320000028</c:v>
                </c:pt>
                <c:pt idx="13186">
                  <c:v>18.3134832</c:v>
                </c:pt>
                <c:pt idx="13187">
                  <c:v>18.314872080000036</c:v>
                </c:pt>
                <c:pt idx="13188">
                  <c:v>18.316261200000028</c:v>
                </c:pt>
                <c:pt idx="13189">
                  <c:v>18.317650080000028</c:v>
                </c:pt>
                <c:pt idx="13190">
                  <c:v>18.319025040000028</c:v>
                </c:pt>
                <c:pt idx="13191">
                  <c:v>18.320416559999963</c:v>
                </c:pt>
                <c:pt idx="13192">
                  <c:v>18.321805440000041</c:v>
                </c:pt>
                <c:pt idx="13193">
                  <c:v>18.323197199999999</c:v>
                </c:pt>
                <c:pt idx="13194">
                  <c:v>18.32458608</c:v>
                </c:pt>
                <c:pt idx="13195">
                  <c:v>18.325974960000028</c:v>
                </c:pt>
                <c:pt idx="13196">
                  <c:v>18.32736384</c:v>
                </c:pt>
                <c:pt idx="13197">
                  <c:v>18.328752720000001</c:v>
                </c:pt>
                <c:pt idx="13198">
                  <c:v>18.330141600000001</c:v>
                </c:pt>
                <c:pt idx="13199">
                  <c:v>18.331530480000001</c:v>
                </c:pt>
                <c:pt idx="13200">
                  <c:v>18.332919359999988</c:v>
                </c:pt>
                <c:pt idx="13201">
                  <c:v>18.334311120000045</c:v>
                </c:pt>
                <c:pt idx="13202">
                  <c:v>18.335700000000003</c:v>
                </c:pt>
                <c:pt idx="13203">
                  <c:v>18.337088880000028</c:v>
                </c:pt>
                <c:pt idx="13204">
                  <c:v>18.338463839999989</c:v>
                </c:pt>
                <c:pt idx="13205">
                  <c:v>18.339863760000057</c:v>
                </c:pt>
                <c:pt idx="13206">
                  <c:v>18.34125264</c:v>
                </c:pt>
                <c:pt idx="13207">
                  <c:v>18.342641519999965</c:v>
                </c:pt>
                <c:pt idx="13208">
                  <c:v>18.34403064</c:v>
                </c:pt>
                <c:pt idx="13209">
                  <c:v>18.345419519999961</c:v>
                </c:pt>
                <c:pt idx="13210">
                  <c:v>18.346808400000036</c:v>
                </c:pt>
                <c:pt idx="13211">
                  <c:v>18.348197279999965</c:v>
                </c:pt>
                <c:pt idx="13212">
                  <c:v>18.349586160000001</c:v>
                </c:pt>
                <c:pt idx="13213">
                  <c:v>18.350975040000044</c:v>
                </c:pt>
                <c:pt idx="13214">
                  <c:v>18.352363920000005</c:v>
                </c:pt>
                <c:pt idx="13215">
                  <c:v>18.353755440000036</c:v>
                </c:pt>
                <c:pt idx="13216">
                  <c:v>18.355144320000001</c:v>
                </c:pt>
                <c:pt idx="13217">
                  <c:v>18.356533199999987</c:v>
                </c:pt>
                <c:pt idx="13218">
                  <c:v>18.357922080000005</c:v>
                </c:pt>
                <c:pt idx="13219">
                  <c:v>18.3593112</c:v>
                </c:pt>
                <c:pt idx="13220">
                  <c:v>18.360700079999965</c:v>
                </c:pt>
                <c:pt idx="13221">
                  <c:v>18.362088960000001</c:v>
                </c:pt>
                <c:pt idx="13222">
                  <c:v>18.363477840000002</c:v>
                </c:pt>
                <c:pt idx="13223">
                  <c:v>18.364866720000045</c:v>
                </c:pt>
                <c:pt idx="13224">
                  <c:v>18.366255600000031</c:v>
                </c:pt>
                <c:pt idx="13225">
                  <c:v>18.367644479999989</c:v>
                </c:pt>
                <c:pt idx="13226">
                  <c:v>18.36903336</c:v>
                </c:pt>
                <c:pt idx="13227">
                  <c:v>18.370424880000002</c:v>
                </c:pt>
                <c:pt idx="13228">
                  <c:v>18.371813760000045</c:v>
                </c:pt>
                <c:pt idx="13229">
                  <c:v>18.373205519999999</c:v>
                </c:pt>
                <c:pt idx="13230">
                  <c:v>18.374594399999999</c:v>
                </c:pt>
                <c:pt idx="13231">
                  <c:v>18.375972239999989</c:v>
                </c:pt>
                <c:pt idx="13232">
                  <c:v>18.377361120000053</c:v>
                </c:pt>
                <c:pt idx="13233">
                  <c:v>18.37875</c:v>
                </c:pt>
                <c:pt idx="13234">
                  <c:v>18.380138879999965</c:v>
                </c:pt>
                <c:pt idx="13235">
                  <c:v>18.381533279999942</c:v>
                </c:pt>
                <c:pt idx="13236">
                  <c:v>18.38292504</c:v>
                </c:pt>
                <c:pt idx="13237">
                  <c:v>18.38431392</c:v>
                </c:pt>
                <c:pt idx="13238">
                  <c:v>18.385702799999965</c:v>
                </c:pt>
                <c:pt idx="13239">
                  <c:v>18.387091680000001</c:v>
                </c:pt>
                <c:pt idx="13240">
                  <c:v>18.388483199999989</c:v>
                </c:pt>
                <c:pt idx="13241">
                  <c:v>18.38987208</c:v>
                </c:pt>
                <c:pt idx="13242">
                  <c:v>18.391261200000031</c:v>
                </c:pt>
                <c:pt idx="13243">
                  <c:v>18.392650080000003</c:v>
                </c:pt>
                <c:pt idx="13244">
                  <c:v>18.394027680000001</c:v>
                </c:pt>
                <c:pt idx="13245">
                  <c:v>18.395416559999966</c:v>
                </c:pt>
                <c:pt idx="13246">
                  <c:v>18.39680544000004</c:v>
                </c:pt>
                <c:pt idx="13247">
                  <c:v>18.398194320000005</c:v>
                </c:pt>
                <c:pt idx="13248">
                  <c:v>18.399583200000002</c:v>
                </c:pt>
                <c:pt idx="13249">
                  <c:v>18.400972079999967</c:v>
                </c:pt>
                <c:pt idx="13250">
                  <c:v>18.402361199999987</c:v>
                </c:pt>
                <c:pt idx="13251">
                  <c:v>18.403750080000002</c:v>
                </c:pt>
                <c:pt idx="13252">
                  <c:v>18.405138960000002</c:v>
                </c:pt>
                <c:pt idx="13253">
                  <c:v>18.406527839999942</c:v>
                </c:pt>
                <c:pt idx="13254">
                  <c:v>18.407919360000001</c:v>
                </c:pt>
                <c:pt idx="13255">
                  <c:v>18.409311120000005</c:v>
                </c:pt>
                <c:pt idx="13256">
                  <c:v>18.410699999999967</c:v>
                </c:pt>
                <c:pt idx="13257">
                  <c:v>18.412088879999967</c:v>
                </c:pt>
                <c:pt idx="13258">
                  <c:v>18.413477759999999</c:v>
                </c:pt>
                <c:pt idx="13259">
                  <c:v>18.414866640000028</c:v>
                </c:pt>
                <c:pt idx="13260">
                  <c:v>18.416255520000028</c:v>
                </c:pt>
                <c:pt idx="13261">
                  <c:v>18.417647279999965</c:v>
                </c:pt>
                <c:pt idx="13262">
                  <c:v>18.419038799999999</c:v>
                </c:pt>
                <c:pt idx="13263">
                  <c:v>18.42042767999995</c:v>
                </c:pt>
                <c:pt idx="13264">
                  <c:v>18.42181656</c:v>
                </c:pt>
                <c:pt idx="13265">
                  <c:v>18.4231944</c:v>
                </c:pt>
                <c:pt idx="13266">
                  <c:v>18.424583279999954</c:v>
                </c:pt>
                <c:pt idx="13267">
                  <c:v>18.425975040000001</c:v>
                </c:pt>
                <c:pt idx="13268">
                  <c:v>18.427363920000001</c:v>
                </c:pt>
                <c:pt idx="13269">
                  <c:v>18.428752799999966</c:v>
                </c:pt>
                <c:pt idx="13270">
                  <c:v>18.430150080000001</c:v>
                </c:pt>
                <c:pt idx="13271">
                  <c:v>18.431538960000001</c:v>
                </c:pt>
                <c:pt idx="13272">
                  <c:v>18.432927839999966</c:v>
                </c:pt>
                <c:pt idx="13273">
                  <c:v>18.434316719999988</c:v>
                </c:pt>
                <c:pt idx="13274">
                  <c:v>18.435705599999967</c:v>
                </c:pt>
                <c:pt idx="13275">
                  <c:v>18.437091600000031</c:v>
                </c:pt>
                <c:pt idx="13276">
                  <c:v>18.438480479999971</c:v>
                </c:pt>
                <c:pt idx="13277">
                  <c:v>18.43987224</c:v>
                </c:pt>
                <c:pt idx="13278">
                  <c:v>18.441261120000028</c:v>
                </c:pt>
                <c:pt idx="13279">
                  <c:v>18.442638959999961</c:v>
                </c:pt>
                <c:pt idx="13280">
                  <c:v>18.444030480000002</c:v>
                </c:pt>
                <c:pt idx="13281">
                  <c:v>18.445422239999917</c:v>
                </c:pt>
                <c:pt idx="13282">
                  <c:v>18.446811120000028</c:v>
                </c:pt>
                <c:pt idx="13283">
                  <c:v>18.448199999999961</c:v>
                </c:pt>
                <c:pt idx="13284">
                  <c:v>18.449588879999954</c:v>
                </c:pt>
                <c:pt idx="13285">
                  <c:v>18.450977760000036</c:v>
                </c:pt>
                <c:pt idx="13286">
                  <c:v>18.452366639999966</c:v>
                </c:pt>
                <c:pt idx="13287">
                  <c:v>18.453755520000001</c:v>
                </c:pt>
                <c:pt idx="13288">
                  <c:v>18.455144400000002</c:v>
                </c:pt>
                <c:pt idx="13289">
                  <c:v>18.456536159999967</c:v>
                </c:pt>
                <c:pt idx="13290">
                  <c:v>18.457925039999999</c:v>
                </c:pt>
                <c:pt idx="13291">
                  <c:v>18.45931392</c:v>
                </c:pt>
                <c:pt idx="13292">
                  <c:v>18.460702799999954</c:v>
                </c:pt>
                <c:pt idx="13293">
                  <c:v>18.462091679999954</c:v>
                </c:pt>
                <c:pt idx="13294">
                  <c:v>18.463480559999965</c:v>
                </c:pt>
                <c:pt idx="13295">
                  <c:v>18.464869440000001</c:v>
                </c:pt>
                <c:pt idx="13296">
                  <c:v>18.466261200000002</c:v>
                </c:pt>
                <c:pt idx="13297">
                  <c:v>18.467650079999967</c:v>
                </c:pt>
                <c:pt idx="13298">
                  <c:v>18.469038959999967</c:v>
                </c:pt>
                <c:pt idx="13299">
                  <c:v>18.470427839999942</c:v>
                </c:pt>
                <c:pt idx="13300">
                  <c:v>18.471816720000028</c:v>
                </c:pt>
                <c:pt idx="13301">
                  <c:v>18.473194320000001</c:v>
                </c:pt>
                <c:pt idx="13302">
                  <c:v>18.474583199999987</c:v>
                </c:pt>
                <c:pt idx="13303">
                  <c:v>18.475972079999963</c:v>
                </c:pt>
                <c:pt idx="13304">
                  <c:v>18.477361200000001</c:v>
                </c:pt>
                <c:pt idx="13305">
                  <c:v>18.478750079999966</c:v>
                </c:pt>
                <c:pt idx="13306">
                  <c:v>18.48014159999995</c:v>
                </c:pt>
                <c:pt idx="13307">
                  <c:v>18.481533359999954</c:v>
                </c:pt>
                <c:pt idx="13308">
                  <c:v>18.482922239999933</c:v>
                </c:pt>
                <c:pt idx="13309">
                  <c:v>18.484316639999943</c:v>
                </c:pt>
                <c:pt idx="13310">
                  <c:v>18.485705519999957</c:v>
                </c:pt>
                <c:pt idx="13311">
                  <c:v>18.4870944</c:v>
                </c:pt>
                <c:pt idx="13312">
                  <c:v>18.488483279999929</c:v>
                </c:pt>
                <c:pt idx="13313">
                  <c:v>18.489872160000001</c:v>
                </c:pt>
                <c:pt idx="13314">
                  <c:v>18.491261040000001</c:v>
                </c:pt>
                <c:pt idx="13315">
                  <c:v>18.492649919999934</c:v>
                </c:pt>
                <c:pt idx="13316">
                  <c:v>18.494038799999988</c:v>
                </c:pt>
                <c:pt idx="13317">
                  <c:v>18.495416639999945</c:v>
                </c:pt>
                <c:pt idx="13318">
                  <c:v>18.496805520000031</c:v>
                </c:pt>
                <c:pt idx="13319">
                  <c:v>18.498194399999971</c:v>
                </c:pt>
                <c:pt idx="13320">
                  <c:v>18.49958327999995</c:v>
                </c:pt>
                <c:pt idx="13321">
                  <c:v>18.500972160000028</c:v>
                </c:pt>
                <c:pt idx="13322">
                  <c:v>18.50236104</c:v>
                </c:pt>
                <c:pt idx="13323">
                  <c:v>18.503749919999965</c:v>
                </c:pt>
                <c:pt idx="13324">
                  <c:v>18.505138799999987</c:v>
                </c:pt>
                <c:pt idx="13325">
                  <c:v>18.506527679999966</c:v>
                </c:pt>
                <c:pt idx="13326">
                  <c:v>18.507916559999988</c:v>
                </c:pt>
                <c:pt idx="13327">
                  <c:v>18.509305439999999</c:v>
                </c:pt>
                <c:pt idx="13328">
                  <c:v>18.510694319999999</c:v>
                </c:pt>
                <c:pt idx="13329">
                  <c:v>18.512083199999999</c:v>
                </c:pt>
                <c:pt idx="13330">
                  <c:v>18.513474960000028</c:v>
                </c:pt>
                <c:pt idx="13331">
                  <c:v>18.514863840000036</c:v>
                </c:pt>
                <c:pt idx="13332">
                  <c:v>18.516252720000036</c:v>
                </c:pt>
                <c:pt idx="13333">
                  <c:v>18.517641600000001</c:v>
                </c:pt>
                <c:pt idx="13334">
                  <c:v>18.519030480000001</c:v>
                </c:pt>
                <c:pt idx="13335">
                  <c:v>18.520419359999963</c:v>
                </c:pt>
                <c:pt idx="13336">
                  <c:v>18.521805600000036</c:v>
                </c:pt>
                <c:pt idx="13337">
                  <c:v>18.523197119999999</c:v>
                </c:pt>
                <c:pt idx="13338">
                  <c:v>18.524585999999999</c:v>
                </c:pt>
                <c:pt idx="13339">
                  <c:v>18.52597488</c:v>
                </c:pt>
                <c:pt idx="13340">
                  <c:v>18.527363760000028</c:v>
                </c:pt>
                <c:pt idx="13341">
                  <c:v>18.528752639999961</c:v>
                </c:pt>
                <c:pt idx="13342">
                  <c:v>18.530141520000001</c:v>
                </c:pt>
                <c:pt idx="13343">
                  <c:v>18.53153064</c:v>
                </c:pt>
                <c:pt idx="13344">
                  <c:v>18.53291952</c:v>
                </c:pt>
                <c:pt idx="13345">
                  <c:v>18.534308400000036</c:v>
                </c:pt>
                <c:pt idx="13346">
                  <c:v>18.535697279999965</c:v>
                </c:pt>
                <c:pt idx="13347">
                  <c:v>18.53708616000004</c:v>
                </c:pt>
                <c:pt idx="13348">
                  <c:v>18.538475040000005</c:v>
                </c:pt>
                <c:pt idx="13349">
                  <c:v>18.539863920000045</c:v>
                </c:pt>
                <c:pt idx="13350">
                  <c:v>18.541252800000002</c:v>
                </c:pt>
                <c:pt idx="13351">
                  <c:v>18.542644319999965</c:v>
                </c:pt>
                <c:pt idx="13352">
                  <c:v>18.544036079999966</c:v>
                </c:pt>
                <c:pt idx="13353">
                  <c:v>18.545424959999963</c:v>
                </c:pt>
                <c:pt idx="13354">
                  <c:v>18.546813839999967</c:v>
                </c:pt>
                <c:pt idx="13355">
                  <c:v>18.548202719999967</c:v>
                </c:pt>
                <c:pt idx="13356">
                  <c:v>18.549591599999989</c:v>
                </c:pt>
                <c:pt idx="13357">
                  <c:v>18.550980480000028</c:v>
                </c:pt>
                <c:pt idx="13358">
                  <c:v>18.55236936</c:v>
                </c:pt>
                <c:pt idx="13359">
                  <c:v>18.553761120000036</c:v>
                </c:pt>
                <c:pt idx="13360">
                  <c:v>18.555150000000001</c:v>
                </c:pt>
                <c:pt idx="13361">
                  <c:v>18.556538880000002</c:v>
                </c:pt>
                <c:pt idx="13362">
                  <c:v>18.557927759999998</c:v>
                </c:pt>
                <c:pt idx="13363">
                  <c:v>18.559316639999967</c:v>
                </c:pt>
                <c:pt idx="13364">
                  <c:v>18.560705519999971</c:v>
                </c:pt>
                <c:pt idx="13365">
                  <c:v>18.562094399999989</c:v>
                </c:pt>
                <c:pt idx="13366">
                  <c:v>18.563483279999957</c:v>
                </c:pt>
                <c:pt idx="13367">
                  <c:v>18.564872160000029</c:v>
                </c:pt>
                <c:pt idx="13368">
                  <c:v>18.56625</c:v>
                </c:pt>
                <c:pt idx="13369">
                  <c:v>18.567638879999965</c:v>
                </c:pt>
                <c:pt idx="13370">
                  <c:v>18.569027760000001</c:v>
                </c:pt>
                <c:pt idx="13371">
                  <c:v>18.570416639999966</c:v>
                </c:pt>
                <c:pt idx="13372">
                  <c:v>18.571805519999998</c:v>
                </c:pt>
                <c:pt idx="13373">
                  <c:v>18.573194399999988</c:v>
                </c:pt>
                <c:pt idx="13374">
                  <c:v>18.574583279999967</c:v>
                </c:pt>
                <c:pt idx="13375">
                  <c:v>18.575972159999999</c:v>
                </c:pt>
                <c:pt idx="13376">
                  <c:v>18.577361040000028</c:v>
                </c:pt>
                <c:pt idx="13377">
                  <c:v>18.578749919999961</c:v>
                </c:pt>
                <c:pt idx="13378">
                  <c:v>18.580138799999986</c:v>
                </c:pt>
                <c:pt idx="13379">
                  <c:v>18.581527679999965</c:v>
                </c:pt>
                <c:pt idx="13380">
                  <c:v>18.582916559999966</c:v>
                </c:pt>
                <c:pt idx="13381">
                  <c:v>18.584305440000001</c:v>
                </c:pt>
                <c:pt idx="13382">
                  <c:v>18.585694320000002</c:v>
                </c:pt>
                <c:pt idx="13383">
                  <c:v>18.587083200000002</c:v>
                </c:pt>
                <c:pt idx="13384">
                  <c:v>18.588472079999942</c:v>
                </c:pt>
                <c:pt idx="13385">
                  <c:v>18.589861200000001</c:v>
                </c:pt>
                <c:pt idx="13386">
                  <c:v>18.591250080000005</c:v>
                </c:pt>
                <c:pt idx="13387">
                  <c:v>18.592638960000002</c:v>
                </c:pt>
                <c:pt idx="13388">
                  <c:v>18.594027839999967</c:v>
                </c:pt>
                <c:pt idx="13389">
                  <c:v>18.595419359999966</c:v>
                </c:pt>
                <c:pt idx="13390">
                  <c:v>18.596808240000001</c:v>
                </c:pt>
                <c:pt idx="13391">
                  <c:v>18.598197120000005</c:v>
                </c:pt>
                <c:pt idx="13392">
                  <c:v>18.599588879999967</c:v>
                </c:pt>
                <c:pt idx="13393">
                  <c:v>18.600977760000042</c:v>
                </c:pt>
                <c:pt idx="13394">
                  <c:v>18.60236664</c:v>
                </c:pt>
                <c:pt idx="13395">
                  <c:v>18.603758400000036</c:v>
                </c:pt>
                <c:pt idx="13396">
                  <c:v>18.605147279999965</c:v>
                </c:pt>
                <c:pt idx="13397">
                  <c:v>18.606536160000001</c:v>
                </c:pt>
                <c:pt idx="13398">
                  <c:v>18.607925039999998</c:v>
                </c:pt>
                <c:pt idx="13399">
                  <c:v>18.609313919999988</c:v>
                </c:pt>
                <c:pt idx="13400">
                  <c:v>18.610705440000036</c:v>
                </c:pt>
                <c:pt idx="13401">
                  <c:v>18.612091679999999</c:v>
                </c:pt>
                <c:pt idx="13402">
                  <c:v>18.61347504000004</c:v>
                </c:pt>
                <c:pt idx="13403">
                  <c:v>18.614863920000062</c:v>
                </c:pt>
                <c:pt idx="13404">
                  <c:v>18.616252800000005</c:v>
                </c:pt>
                <c:pt idx="13405">
                  <c:v>18.6176472</c:v>
                </c:pt>
                <c:pt idx="13406">
                  <c:v>18.619036080000001</c:v>
                </c:pt>
                <c:pt idx="13407">
                  <c:v>18.620413920000001</c:v>
                </c:pt>
                <c:pt idx="13408">
                  <c:v>18.621816719999998</c:v>
                </c:pt>
                <c:pt idx="13409">
                  <c:v>18.623205599999999</c:v>
                </c:pt>
                <c:pt idx="13410">
                  <c:v>18.624580559999988</c:v>
                </c:pt>
                <c:pt idx="13411">
                  <c:v>18.625983359999999</c:v>
                </c:pt>
                <c:pt idx="13412">
                  <c:v>18.62737224</c:v>
                </c:pt>
                <c:pt idx="13413">
                  <c:v>18.628761120000028</c:v>
                </c:pt>
                <c:pt idx="13414">
                  <c:v>18.630150000000036</c:v>
                </c:pt>
                <c:pt idx="13415">
                  <c:v>18.631533359999999</c:v>
                </c:pt>
                <c:pt idx="13416">
                  <c:v>18.632924880000001</c:v>
                </c:pt>
                <c:pt idx="13417">
                  <c:v>18.63431376000004</c:v>
                </c:pt>
                <c:pt idx="13418">
                  <c:v>18.635702640000002</c:v>
                </c:pt>
                <c:pt idx="13419">
                  <c:v>18.637091519999998</c:v>
                </c:pt>
                <c:pt idx="13420">
                  <c:v>18.63846936000003</c:v>
                </c:pt>
                <c:pt idx="13421">
                  <c:v>18.639858240000041</c:v>
                </c:pt>
                <c:pt idx="13422">
                  <c:v>18.641249999999989</c:v>
                </c:pt>
                <c:pt idx="13423">
                  <c:v>18.642641519999962</c:v>
                </c:pt>
                <c:pt idx="13424">
                  <c:v>18.64403064</c:v>
                </c:pt>
                <c:pt idx="13425">
                  <c:v>18.645419519999965</c:v>
                </c:pt>
                <c:pt idx="13426">
                  <c:v>18.646808399999998</c:v>
                </c:pt>
                <c:pt idx="13427">
                  <c:v>18.64819992</c:v>
                </c:pt>
                <c:pt idx="13428">
                  <c:v>18.6495888</c:v>
                </c:pt>
                <c:pt idx="13429">
                  <c:v>18.650975040000041</c:v>
                </c:pt>
                <c:pt idx="13430">
                  <c:v>18.652366560000001</c:v>
                </c:pt>
                <c:pt idx="13431">
                  <c:v>18.65375544000004</c:v>
                </c:pt>
                <c:pt idx="13432">
                  <c:v>18.655144320000005</c:v>
                </c:pt>
                <c:pt idx="13433">
                  <c:v>18.656533199999988</c:v>
                </c:pt>
                <c:pt idx="13434">
                  <c:v>18.657922079999999</c:v>
                </c:pt>
                <c:pt idx="13435">
                  <c:v>18.659311200000001</c:v>
                </c:pt>
                <c:pt idx="13436">
                  <c:v>18.660700080000002</c:v>
                </c:pt>
                <c:pt idx="13437">
                  <c:v>18.6620916</c:v>
                </c:pt>
                <c:pt idx="13438">
                  <c:v>18.66348048</c:v>
                </c:pt>
                <c:pt idx="13439">
                  <c:v>18.66486936000004</c:v>
                </c:pt>
                <c:pt idx="13440">
                  <c:v>18.666261120000041</c:v>
                </c:pt>
                <c:pt idx="13441">
                  <c:v>18.667636079999966</c:v>
                </c:pt>
                <c:pt idx="13442">
                  <c:v>18.669024960000005</c:v>
                </c:pt>
                <c:pt idx="13443">
                  <c:v>18.670413840000002</c:v>
                </c:pt>
                <c:pt idx="13444">
                  <c:v>18.671802720000045</c:v>
                </c:pt>
                <c:pt idx="13445">
                  <c:v>18.673194479999999</c:v>
                </c:pt>
                <c:pt idx="13446">
                  <c:v>18.674583360000028</c:v>
                </c:pt>
                <c:pt idx="13447">
                  <c:v>18.67597224</c:v>
                </c:pt>
                <c:pt idx="13448">
                  <c:v>18.677363760000041</c:v>
                </c:pt>
                <c:pt idx="13449">
                  <c:v>18.678752639999967</c:v>
                </c:pt>
                <c:pt idx="13450">
                  <c:v>18.680141519999989</c:v>
                </c:pt>
                <c:pt idx="13451">
                  <c:v>18.681530639999963</c:v>
                </c:pt>
                <c:pt idx="13452">
                  <c:v>18.68292216</c:v>
                </c:pt>
                <c:pt idx="13453">
                  <c:v>18.684308399999999</c:v>
                </c:pt>
                <c:pt idx="13454">
                  <c:v>18.685699919999966</c:v>
                </c:pt>
                <c:pt idx="13455">
                  <c:v>18.687086160000028</c:v>
                </c:pt>
                <c:pt idx="13456">
                  <c:v>18.688477679999963</c:v>
                </c:pt>
                <c:pt idx="13457">
                  <c:v>18.689869440000031</c:v>
                </c:pt>
                <c:pt idx="13458">
                  <c:v>18.691258320000049</c:v>
                </c:pt>
                <c:pt idx="13459">
                  <c:v>18.692647199999989</c:v>
                </c:pt>
                <c:pt idx="13460">
                  <c:v>18.69403608</c:v>
                </c:pt>
                <c:pt idx="13461">
                  <c:v>18.69542496</c:v>
                </c:pt>
                <c:pt idx="13462">
                  <c:v>18.696813840000001</c:v>
                </c:pt>
                <c:pt idx="13463">
                  <c:v>18.698202719999987</c:v>
                </c:pt>
                <c:pt idx="13464">
                  <c:v>18.699591599999987</c:v>
                </c:pt>
                <c:pt idx="13465">
                  <c:v>18.700983360000031</c:v>
                </c:pt>
                <c:pt idx="13466">
                  <c:v>18.702372239999949</c:v>
                </c:pt>
                <c:pt idx="13467">
                  <c:v>18.703752720000001</c:v>
                </c:pt>
                <c:pt idx="13468">
                  <c:v>18.705138959999989</c:v>
                </c:pt>
                <c:pt idx="13469">
                  <c:v>18.706530479999962</c:v>
                </c:pt>
                <c:pt idx="13470">
                  <c:v>18.707922240000002</c:v>
                </c:pt>
                <c:pt idx="13471">
                  <c:v>18.709311120000031</c:v>
                </c:pt>
                <c:pt idx="13472">
                  <c:v>18.710700000000003</c:v>
                </c:pt>
                <c:pt idx="13473">
                  <c:v>18.712088880000003</c:v>
                </c:pt>
                <c:pt idx="13474">
                  <c:v>18.713477760000028</c:v>
                </c:pt>
                <c:pt idx="13475">
                  <c:v>18.714866640000036</c:v>
                </c:pt>
                <c:pt idx="13476">
                  <c:v>18.71625840000004</c:v>
                </c:pt>
                <c:pt idx="13477">
                  <c:v>18.717638879999971</c:v>
                </c:pt>
                <c:pt idx="13478">
                  <c:v>18.719027759999999</c:v>
                </c:pt>
                <c:pt idx="13479">
                  <c:v>18.720416639999961</c:v>
                </c:pt>
                <c:pt idx="13480">
                  <c:v>18.721805520000036</c:v>
                </c:pt>
                <c:pt idx="13481">
                  <c:v>18.723194400000001</c:v>
                </c:pt>
                <c:pt idx="13482">
                  <c:v>18.724583279999965</c:v>
                </c:pt>
                <c:pt idx="13483">
                  <c:v>18.725972160000001</c:v>
                </c:pt>
                <c:pt idx="13484">
                  <c:v>18.727358400000028</c:v>
                </c:pt>
                <c:pt idx="13485">
                  <c:v>18.728747279999922</c:v>
                </c:pt>
                <c:pt idx="13486">
                  <c:v>18.730136160000001</c:v>
                </c:pt>
                <c:pt idx="13487">
                  <c:v>18.731525040000001</c:v>
                </c:pt>
                <c:pt idx="13488">
                  <c:v>18.732927840000002</c:v>
                </c:pt>
                <c:pt idx="13489">
                  <c:v>18.734305440000028</c:v>
                </c:pt>
                <c:pt idx="13490">
                  <c:v>18.73569432</c:v>
                </c:pt>
                <c:pt idx="13491">
                  <c:v>18.737083200000001</c:v>
                </c:pt>
                <c:pt idx="13492">
                  <c:v>18.738472079999966</c:v>
                </c:pt>
                <c:pt idx="13493">
                  <c:v>18.739861200000028</c:v>
                </c:pt>
                <c:pt idx="13494">
                  <c:v>18.741252719999999</c:v>
                </c:pt>
                <c:pt idx="13495">
                  <c:v>18.742644479999949</c:v>
                </c:pt>
                <c:pt idx="13496">
                  <c:v>18.744035999999987</c:v>
                </c:pt>
                <c:pt idx="13497">
                  <c:v>18.745427759999963</c:v>
                </c:pt>
                <c:pt idx="13498">
                  <c:v>18.746816639999967</c:v>
                </c:pt>
                <c:pt idx="13499">
                  <c:v>18.748205519999971</c:v>
                </c:pt>
                <c:pt idx="13500">
                  <c:v>18.749594399999989</c:v>
                </c:pt>
                <c:pt idx="13501">
                  <c:v>18.75098328</c:v>
                </c:pt>
                <c:pt idx="13502">
                  <c:v>18.75237216</c:v>
                </c:pt>
                <c:pt idx="13503">
                  <c:v>18.753761040000001</c:v>
                </c:pt>
                <c:pt idx="13504">
                  <c:v>18.755149919999965</c:v>
                </c:pt>
                <c:pt idx="13505">
                  <c:v>18.756527760000001</c:v>
                </c:pt>
                <c:pt idx="13506">
                  <c:v>18.757919520000005</c:v>
                </c:pt>
                <c:pt idx="13507">
                  <c:v>18.759308400000005</c:v>
                </c:pt>
                <c:pt idx="13508">
                  <c:v>18.760697279999949</c:v>
                </c:pt>
                <c:pt idx="13509">
                  <c:v>18.762086160000003</c:v>
                </c:pt>
                <c:pt idx="13510">
                  <c:v>18.763477679999966</c:v>
                </c:pt>
                <c:pt idx="13511">
                  <c:v>18.764866560000005</c:v>
                </c:pt>
                <c:pt idx="13512">
                  <c:v>18.766255440000005</c:v>
                </c:pt>
                <c:pt idx="13513">
                  <c:v>18.767636160000002</c:v>
                </c:pt>
                <c:pt idx="13514">
                  <c:v>18.769025040000002</c:v>
                </c:pt>
                <c:pt idx="13515">
                  <c:v>18.770416559999966</c:v>
                </c:pt>
                <c:pt idx="13516">
                  <c:v>18.77180544000004</c:v>
                </c:pt>
                <c:pt idx="13517">
                  <c:v>18.773194320000005</c:v>
                </c:pt>
                <c:pt idx="13518">
                  <c:v>18.774583200000002</c:v>
                </c:pt>
                <c:pt idx="13519">
                  <c:v>18.775972080000003</c:v>
                </c:pt>
                <c:pt idx="13520">
                  <c:v>18.777361200000001</c:v>
                </c:pt>
                <c:pt idx="13521">
                  <c:v>18.778750080000002</c:v>
                </c:pt>
                <c:pt idx="13522">
                  <c:v>18.780138960000002</c:v>
                </c:pt>
                <c:pt idx="13523">
                  <c:v>18.781527839999949</c:v>
                </c:pt>
                <c:pt idx="13524">
                  <c:v>18.782916719999989</c:v>
                </c:pt>
                <c:pt idx="13525">
                  <c:v>18.7843056</c:v>
                </c:pt>
                <c:pt idx="13526">
                  <c:v>18.785694479999961</c:v>
                </c:pt>
                <c:pt idx="13527">
                  <c:v>18.787086000000002</c:v>
                </c:pt>
                <c:pt idx="13528">
                  <c:v>18.788474879999942</c:v>
                </c:pt>
                <c:pt idx="13529">
                  <c:v>18.789863759999999</c:v>
                </c:pt>
                <c:pt idx="13530">
                  <c:v>18.79125264</c:v>
                </c:pt>
                <c:pt idx="13531">
                  <c:v>18.792644399999954</c:v>
                </c:pt>
                <c:pt idx="13532">
                  <c:v>18.794033279999965</c:v>
                </c:pt>
                <c:pt idx="13533">
                  <c:v>18.795422159999966</c:v>
                </c:pt>
                <c:pt idx="13534">
                  <c:v>18.796802639999989</c:v>
                </c:pt>
                <c:pt idx="13535">
                  <c:v>18.79819152</c:v>
                </c:pt>
                <c:pt idx="13536">
                  <c:v>18.799580640000002</c:v>
                </c:pt>
                <c:pt idx="13537">
                  <c:v>18.800980559999999</c:v>
                </c:pt>
                <c:pt idx="13538">
                  <c:v>18.80236944</c:v>
                </c:pt>
                <c:pt idx="13539">
                  <c:v>18.803758320000028</c:v>
                </c:pt>
                <c:pt idx="13540">
                  <c:v>18.805147199999986</c:v>
                </c:pt>
                <c:pt idx="13541">
                  <c:v>18.806536079999965</c:v>
                </c:pt>
                <c:pt idx="13542">
                  <c:v>18.80792496000004</c:v>
                </c:pt>
                <c:pt idx="13543">
                  <c:v>18.809313840000002</c:v>
                </c:pt>
                <c:pt idx="13544">
                  <c:v>18.810702720000005</c:v>
                </c:pt>
                <c:pt idx="13545">
                  <c:v>18.812091600000031</c:v>
                </c:pt>
                <c:pt idx="13546">
                  <c:v>18.813480480000031</c:v>
                </c:pt>
                <c:pt idx="13547">
                  <c:v>18.814869360000046</c:v>
                </c:pt>
                <c:pt idx="13548">
                  <c:v>18.816258240000028</c:v>
                </c:pt>
                <c:pt idx="13549">
                  <c:v>18.817647120000029</c:v>
                </c:pt>
                <c:pt idx="13550">
                  <c:v>18.819036000000001</c:v>
                </c:pt>
                <c:pt idx="13551">
                  <c:v>18.820427760000001</c:v>
                </c:pt>
                <c:pt idx="13552">
                  <c:v>18.821808240000031</c:v>
                </c:pt>
                <c:pt idx="13553">
                  <c:v>18.823197120000028</c:v>
                </c:pt>
                <c:pt idx="13554">
                  <c:v>18.82458888</c:v>
                </c:pt>
                <c:pt idx="13555">
                  <c:v>18.825977760000036</c:v>
                </c:pt>
                <c:pt idx="13556">
                  <c:v>18.827366640000001</c:v>
                </c:pt>
                <c:pt idx="13557">
                  <c:v>18.828755520000001</c:v>
                </c:pt>
                <c:pt idx="13558">
                  <c:v>18.830144400000005</c:v>
                </c:pt>
                <c:pt idx="13559">
                  <c:v>18.831533280000002</c:v>
                </c:pt>
                <c:pt idx="13560">
                  <c:v>18.832922160000031</c:v>
                </c:pt>
                <c:pt idx="13561">
                  <c:v>18.834311039999999</c:v>
                </c:pt>
                <c:pt idx="13562">
                  <c:v>18.83569992</c:v>
                </c:pt>
                <c:pt idx="13563">
                  <c:v>18.837091680000036</c:v>
                </c:pt>
                <c:pt idx="13564">
                  <c:v>18.83846952</c:v>
                </c:pt>
                <c:pt idx="13565">
                  <c:v>18.839858400000061</c:v>
                </c:pt>
                <c:pt idx="13566">
                  <c:v>18.841247279999966</c:v>
                </c:pt>
                <c:pt idx="13567">
                  <c:v>18.842636159999962</c:v>
                </c:pt>
                <c:pt idx="13568">
                  <c:v>18.844025039999988</c:v>
                </c:pt>
                <c:pt idx="13569">
                  <c:v>18.845413919999967</c:v>
                </c:pt>
                <c:pt idx="13570">
                  <c:v>18.846802799999999</c:v>
                </c:pt>
                <c:pt idx="13571">
                  <c:v>18.848191679999989</c:v>
                </c:pt>
                <c:pt idx="13572">
                  <c:v>18.84958056</c:v>
                </c:pt>
                <c:pt idx="13573">
                  <c:v>18.850969440000028</c:v>
                </c:pt>
                <c:pt idx="13574">
                  <c:v>18.852358320000036</c:v>
                </c:pt>
                <c:pt idx="13575">
                  <c:v>18.853747199999987</c:v>
                </c:pt>
                <c:pt idx="13576">
                  <c:v>18.855136079999966</c:v>
                </c:pt>
                <c:pt idx="13577">
                  <c:v>18.856524960000005</c:v>
                </c:pt>
                <c:pt idx="13578">
                  <c:v>18.857913840000005</c:v>
                </c:pt>
                <c:pt idx="13579">
                  <c:v>18.859302720000031</c:v>
                </c:pt>
                <c:pt idx="13580">
                  <c:v>18.860694479999989</c:v>
                </c:pt>
                <c:pt idx="13581">
                  <c:v>18.86208336</c:v>
                </c:pt>
                <c:pt idx="13582">
                  <c:v>18.863472239999961</c:v>
                </c:pt>
                <c:pt idx="13583">
                  <c:v>18.864861120000061</c:v>
                </c:pt>
                <c:pt idx="13584">
                  <c:v>18.866250000000001</c:v>
                </c:pt>
                <c:pt idx="13585">
                  <c:v>18.867638879999966</c:v>
                </c:pt>
                <c:pt idx="13586">
                  <c:v>18.869027760000005</c:v>
                </c:pt>
                <c:pt idx="13587">
                  <c:v>18.870419519999967</c:v>
                </c:pt>
                <c:pt idx="13588">
                  <c:v>18.871811040000036</c:v>
                </c:pt>
                <c:pt idx="13589">
                  <c:v>18.873199920000001</c:v>
                </c:pt>
                <c:pt idx="13590">
                  <c:v>18.874588799999998</c:v>
                </c:pt>
                <c:pt idx="13591">
                  <c:v>18.875977679999988</c:v>
                </c:pt>
                <c:pt idx="13592">
                  <c:v>18.877366559999999</c:v>
                </c:pt>
                <c:pt idx="13593">
                  <c:v>18.878755439999999</c:v>
                </c:pt>
                <c:pt idx="13594">
                  <c:v>18.880144319999989</c:v>
                </c:pt>
                <c:pt idx="13595">
                  <c:v>18.881533199999989</c:v>
                </c:pt>
                <c:pt idx="13596">
                  <c:v>18.882922079999954</c:v>
                </c:pt>
                <c:pt idx="13597">
                  <c:v>18.884311199999999</c:v>
                </c:pt>
                <c:pt idx="13598">
                  <c:v>18.885702719999962</c:v>
                </c:pt>
                <c:pt idx="13599">
                  <c:v>18.887091599999987</c:v>
                </c:pt>
                <c:pt idx="13600">
                  <c:v>18.888477839999954</c:v>
                </c:pt>
                <c:pt idx="13601">
                  <c:v>18.889866720000036</c:v>
                </c:pt>
                <c:pt idx="13602">
                  <c:v>18.89125560000004</c:v>
                </c:pt>
                <c:pt idx="13603">
                  <c:v>18.892644479999966</c:v>
                </c:pt>
                <c:pt idx="13604">
                  <c:v>18.894036</c:v>
                </c:pt>
                <c:pt idx="13605">
                  <c:v>18.895424879999954</c:v>
                </c:pt>
                <c:pt idx="13606">
                  <c:v>18.896802720000029</c:v>
                </c:pt>
                <c:pt idx="13607">
                  <c:v>18.898191600000001</c:v>
                </c:pt>
                <c:pt idx="13608">
                  <c:v>18.899591520000001</c:v>
                </c:pt>
                <c:pt idx="13609">
                  <c:v>18.900969360000001</c:v>
                </c:pt>
                <c:pt idx="13610">
                  <c:v>18.902358240000002</c:v>
                </c:pt>
                <c:pt idx="13611">
                  <c:v>18.903747119999963</c:v>
                </c:pt>
                <c:pt idx="13612">
                  <c:v>18.905138879999942</c:v>
                </c:pt>
                <c:pt idx="13613">
                  <c:v>18.906527759999989</c:v>
                </c:pt>
                <c:pt idx="13614">
                  <c:v>18.907913760000028</c:v>
                </c:pt>
                <c:pt idx="13615">
                  <c:v>18.909302639999961</c:v>
                </c:pt>
                <c:pt idx="13616">
                  <c:v>18.91069152</c:v>
                </c:pt>
                <c:pt idx="13617">
                  <c:v>18.912083279999965</c:v>
                </c:pt>
                <c:pt idx="13618">
                  <c:v>18.913472160000001</c:v>
                </c:pt>
                <c:pt idx="13619">
                  <c:v>18.914863920000045</c:v>
                </c:pt>
                <c:pt idx="13620">
                  <c:v>18.916252800000002</c:v>
                </c:pt>
                <c:pt idx="13621">
                  <c:v>18.917641680000003</c:v>
                </c:pt>
                <c:pt idx="13622">
                  <c:v>18.919030560000003</c:v>
                </c:pt>
                <c:pt idx="13623">
                  <c:v>18.920424959999963</c:v>
                </c:pt>
                <c:pt idx="13624">
                  <c:v>18.921813839999967</c:v>
                </c:pt>
                <c:pt idx="13625">
                  <c:v>18.923202719999967</c:v>
                </c:pt>
                <c:pt idx="13626">
                  <c:v>18.924591599999989</c:v>
                </c:pt>
                <c:pt idx="13627">
                  <c:v>18.92598048</c:v>
                </c:pt>
                <c:pt idx="13628">
                  <c:v>18.92736936</c:v>
                </c:pt>
                <c:pt idx="13629">
                  <c:v>18.928747199999954</c:v>
                </c:pt>
                <c:pt idx="13630">
                  <c:v>18.930138960000001</c:v>
                </c:pt>
                <c:pt idx="13631">
                  <c:v>18.931527839999966</c:v>
                </c:pt>
                <c:pt idx="13632">
                  <c:v>18.932916720000001</c:v>
                </c:pt>
                <c:pt idx="13633">
                  <c:v>18.934305600000005</c:v>
                </c:pt>
                <c:pt idx="13634">
                  <c:v>18.935694480000002</c:v>
                </c:pt>
                <c:pt idx="13635">
                  <c:v>18.937086000000001</c:v>
                </c:pt>
                <c:pt idx="13636">
                  <c:v>18.938474879999966</c:v>
                </c:pt>
                <c:pt idx="13637">
                  <c:v>18.939866640000005</c:v>
                </c:pt>
                <c:pt idx="13638">
                  <c:v>18.941252640000002</c:v>
                </c:pt>
                <c:pt idx="13639">
                  <c:v>18.942644399999942</c:v>
                </c:pt>
                <c:pt idx="13640">
                  <c:v>18.94403616</c:v>
                </c:pt>
                <c:pt idx="13641">
                  <c:v>18.945413759999965</c:v>
                </c:pt>
                <c:pt idx="13642">
                  <c:v>18.946802639999966</c:v>
                </c:pt>
                <c:pt idx="13643">
                  <c:v>18.948174959999989</c:v>
                </c:pt>
                <c:pt idx="13644">
                  <c:v>18.949552799999989</c:v>
                </c:pt>
                <c:pt idx="13645">
                  <c:v>18.950969520000001</c:v>
                </c:pt>
                <c:pt idx="13646">
                  <c:v>18.952358400000001</c:v>
                </c:pt>
                <c:pt idx="13647">
                  <c:v>18.953749919999961</c:v>
                </c:pt>
                <c:pt idx="13648">
                  <c:v>18.955138799999986</c:v>
                </c:pt>
                <c:pt idx="13649">
                  <c:v>18.956527679999965</c:v>
                </c:pt>
                <c:pt idx="13650">
                  <c:v>18.957916560000001</c:v>
                </c:pt>
                <c:pt idx="13651">
                  <c:v>18.959313839999961</c:v>
                </c:pt>
                <c:pt idx="13652">
                  <c:v>18.960702719999961</c:v>
                </c:pt>
                <c:pt idx="13653">
                  <c:v>18.962052720000003</c:v>
                </c:pt>
                <c:pt idx="13654">
                  <c:v>18.963469439999965</c:v>
                </c:pt>
                <c:pt idx="13655">
                  <c:v>18.964861200000001</c:v>
                </c:pt>
                <c:pt idx="13656">
                  <c:v>18.966250080000002</c:v>
                </c:pt>
                <c:pt idx="13657">
                  <c:v>18.967638960000002</c:v>
                </c:pt>
                <c:pt idx="13658">
                  <c:v>18.969027839999949</c:v>
                </c:pt>
                <c:pt idx="13659">
                  <c:v>18.970416719999989</c:v>
                </c:pt>
                <c:pt idx="13660">
                  <c:v>18.971805600000028</c:v>
                </c:pt>
                <c:pt idx="13661">
                  <c:v>18.97319448</c:v>
                </c:pt>
                <c:pt idx="13662">
                  <c:v>18.97458336</c:v>
                </c:pt>
                <c:pt idx="13663">
                  <c:v>18.975972239999965</c:v>
                </c:pt>
                <c:pt idx="13664">
                  <c:v>18.97736112000004</c:v>
                </c:pt>
                <c:pt idx="13665">
                  <c:v>18.978750000000002</c:v>
                </c:pt>
                <c:pt idx="13666">
                  <c:v>18.980144399999954</c:v>
                </c:pt>
                <c:pt idx="13667">
                  <c:v>18.981533279999933</c:v>
                </c:pt>
                <c:pt idx="13668">
                  <c:v>18.982925039999962</c:v>
                </c:pt>
                <c:pt idx="13669">
                  <c:v>18.984313919999963</c:v>
                </c:pt>
                <c:pt idx="13670">
                  <c:v>18.985702799999935</c:v>
                </c:pt>
                <c:pt idx="13671">
                  <c:v>18.987091679999967</c:v>
                </c:pt>
                <c:pt idx="13672">
                  <c:v>18.988480559999942</c:v>
                </c:pt>
                <c:pt idx="13673">
                  <c:v>18.98986944</c:v>
                </c:pt>
                <c:pt idx="13674">
                  <c:v>18.991258320000028</c:v>
                </c:pt>
                <c:pt idx="13675">
                  <c:v>18.992647199999961</c:v>
                </c:pt>
                <c:pt idx="13676">
                  <c:v>18.994036079999965</c:v>
                </c:pt>
                <c:pt idx="13677">
                  <c:v>18.995413919999965</c:v>
                </c:pt>
                <c:pt idx="13678">
                  <c:v>18.996802799999987</c:v>
                </c:pt>
                <c:pt idx="13679">
                  <c:v>18.998191679999966</c:v>
                </c:pt>
                <c:pt idx="13680">
                  <c:v>18.999580560000002</c:v>
                </c:pt>
                <c:pt idx="13681">
                  <c:v>19.000969439999999</c:v>
                </c:pt>
                <c:pt idx="13682">
                  <c:v>19.002361199999999</c:v>
                </c:pt>
                <c:pt idx="13683">
                  <c:v>19.00375008</c:v>
                </c:pt>
                <c:pt idx="13684">
                  <c:v>19.005141600000002</c:v>
                </c:pt>
                <c:pt idx="13685">
                  <c:v>19.006530480000002</c:v>
                </c:pt>
                <c:pt idx="13686">
                  <c:v>19.007919360000031</c:v>
                </c:pt>
                <c:pt idx="13687">
                  <c:v>19.009308240000003</c:v>
                </c:pt>
                <c:pt idx="13688">
                  <c:v>19.010697120000028</c:v>
                </c:pt>
                <c:pt idx="13689">
                  <c:v>19.012086</c:v>
                </c:pt>
                <c:pt idx="13690">
                  <c:v>19.013477760000036</c:v>
                </c:pt>
                <c:pt idx="13691">
                  <c:v>19.014863760000061</c:v>
                </c:pt>
                <c:pt idx="13692">
                  <c:v>19.016252639999987</c:v>
                </c:pt>
                <c:pt idx="13693">
                  <c:v>19.017641519999987</c:v>
                </c:pt>
                <c:pt idx="13694">
                  <c:v>19.019033280000002</c:v>
                </c:pt>
                <c:pt idx="13695">
                  <c:v>19.020425039999989</c:v>
                </c:pt>
                <c:pt idx="13696">
                  <c:v>19.021813920000028</c:v>
                </c:pt>
                <c:pt idx="13697">
                  <c:v>19.023202799999989</c:v>
                </c:pt>
                <c:pt idx="13698">
                  <c:v>19.02458064</c:v>
                </c:pt>
                <c:pt idx="13699">
                  <c:v>19.02596952</c:v>
                </c:pt>
                <c:pt idx="13700">
                  <c:v>19.027358400000036</c:v>
                </c:pt>
                <c:pt idx="13701">
                  <c:v>19.028747279999934</c:v>
                </c:pt>
                <c:pt idx="13702">
                  <c:v>19.030136159999987</c:v>
                </c:pt>
                <c:pt idx="13703">
                  <c:v>19.031525039999988</c:v>
                </c:pt>
                <c:pt idx="13704">
                  <c:v>19.032913919999999</c:v>
                </c:pt>
                <c:pt idx="13705">
                  <c:v>19.034305440000036</c:v>
                </c:pt>
                <c:pt idx="13706">
                  <c:v>19.035694319999987</c:v>
                </c:pt>
                <c:pt idx="13707">
                  <c:v>19.037086080000005</c:v>
                </c:pt>
                <c:pt idx="13708">
                  <c:v>19.038477839999967</c:v>
                </c:pt>
                <c:pt idx="13709">
                  <c:v>19.03986936000004</c:v>
                </c:pt>
                <c:pt idx="13710">
                  <c:v>19.041258240000001</c:v>
                </c:pt>
                <c:pt idx="13711">
                  <c:v>19.042647119999963</c:v>
                </c:pt>
                <c:pt idx="13712">
                  <c:v>19.044035999999988</c:v>
                </c:pt>
                <c:pt idx="13713">
                  <c:v>19.045422239999933</c:v>
                </c:pt>
                <c:pt idx="13714">
                  <c:v>19.04681112000004</c:v>
                </c:pt>
                <c:pt idx="13715">
                  <c:v>19.04820263999995</c:v>
                </c:pt>
                <c:pt idx="13716">
                  <c:v>19.049580480000003</c:v>
                </c:pt>
                <c:pt idx="13717">
                  <c:v>19.050980639999999</c:v>
                </c:pt>
                <c:pt idx="13718">
                  <c:v>19.052355599999999</c:v>
                </c:pt>
                <c:pt idx="13719">
                  <c:v>19.053744479999967</c:v>
                </c:pt>
                <c:pt idx="13720">
                  <c:v>19.055133359999989</c:v>
                </c:pt>
                <c:pt idx="13721">
                  <c:v>19.05652223999995</c:v>
                </c:pt>
                <c:pt idx="13722">
                  <c:v>19.057913759999998</c:v>
                </c:pt>
                <c:pt idx="13723">
                  <c:v>19.059302639999967</c:v>
                </c:pt>
                <c:pt idx="13724">
                  <c:v>19.060691519999967</c:v>
                </c:pt>
                <c:pt idx="13725">
                  <c:v>19.062080639999962</c:v>
                </c:pt>
                <c:pt idx="13726">
                  <c:v>19.063469519999963</c:v>
                </c:pt>
                <c:pt idx="13727">
                  <c:v>19.064858400000041</c:v>
                </c:pt>
                <c:pt idx="13728">
                  <c:v>19.066247279999942</c:v>
                </c:pt>
                <c:pt idx="13729">
                  <c:v>19.067641679999966</c:v>
                </c:pt>
                <c:pt idx="13730">
                  <c:v>19.069030560000002</c:v>
                </c:pt>
                <c:pt idx="13731">
                  <c:v>19.070419440000002</c:v>
                </c:pt>
                <c:pt idx="13732">
                  <c:v>19.071811200000027</c:v>
                </c:pt>
                <c:pt idx="13733">
                  <c:v>19.073202719999987</c:v>
                </c:pt>
                <c:pt idx="13734">
                  <c:v>19.074591599999987</c:v>
                </c:pt>
                <c:pt idx="13735">
                  <c:v>19.075980479999988</c:v>
                </c:pt>
                <c:pt idx="13736">
                  <c:v>19.077369359999999</c:v>
                </c:pt>
                <c:pt idx="13737">
                  <c:v>19.078758239999971</c:v>
                </c:pt>
                <c:pt idx="13738">
                  <c:v>19.080147119999989</c:v>
                </c:pt>
                <c:pt idx="13739">
                  <c:v>19.081535999999989</c:v>
                </c:pt>
                <c:pt idx="13740">
                  <c:v>19.082924879999954</c:v>
                </c:pt>
                <c:pt idx="13741">
                  <c:v>19.08430272</c:v>
                </c:pt>
                <c:pt idx="13742">
                  <c:v>19.085691599999965</c:v>
                </c:pt>
                <c:pt idx="13743">
                  <c:v>19.087091520000001</c:v>
                </c:pt>
                <c:pt idx="13744">
                  <c:v>19.088480639999954</c:v>
                </c:pt>
                <c:pt idx="13745">
                  <c:v>19.089869520000001</c:v>
                </c:pt>
                <c:pt idx="13746">
                  <c:v>19.09125840000004</c:v>
                </c:pt>
                <c:pt idx="13747">
                  <c:v>19.092647279999934</c:v>
                </c:pt>
                <c:pt idx="13748">
                  <c:v>19.094036160000005</c:v>
                </c:pt>
                <c:pt idx="13749">
                  <c:v>19.095425040000002</c:v>
                </c:pt>
                <c:pt idx="13750">
                  <c:v>19.096813920000031</c:v>
                </c:pt>
                <c:pt idx="13751">
                  <c:v>19.098202799999989</c:v>
                </c:pt>
                <c:pt idx="13752">
                  <c:v>19.09959168</c:v>
                </c:pt>
                <c:pt idx="13753">
                  <c:v>19.100980560000028</c:v>
                </c:pt>
                <c:pt idx="13754">
                  <c:v>19.10236944</c:v>
                </c:pt>
                <c:pt idx="13755">
                  <c:v>19.103758320000036</c:v>
                </c:pt>
                <c:pt idx="13756">
                  <c:v>19.105136160000001</c:v>
                </c:pt>
                <c:pt idx="13757">
                  <c:v>19.106527679999989</c:v>
                </c:pt>
                <c:pt idx="13758">
                  <c:v>19.107916560000028</c:v>
                </c:pt>
                <c:pt idx="13759">
                  <c:v>19.109313839999967</c:v>
                </c:pt>
                <c:pt idx="13760">
                  <c:v>19.110702719999999</c:v>
                </c:pt>
                <c:pt idx="13761">
                  <c:v>19.112091599999999</c:v>
                </c:pt>
                <c:pt idx="13762">
                  <c:v>19.113480480000028</c:v>
                </c:pt>
                <c:pt idx="13763">
                  <c:v>19.114869360000061</c:v>
                </c:pt>
                <c:pt idx="13764">
                  <c:v>19.116258240000036</c:v>
                </c:pt>
                <c:pt idx="13765">
                  <c:v>19.11763608</c:v>
                </c:pt>
                <c:pt idx="13766">
                  <c:v>19.119036000000001</c:v>
                </c:pt>
                <c:pt idx="13767">
                  <c:v>19.120413839999966</c:v>
                </c:pt>
                <c:pt idx="13768">
                  <c:v>19.121802719999998</c:v>
                </c:pt>
                <c:pt idx="13769">
                  <c:v>19.123191599999988</c:v>
                </c:pt>
                <c:pt idx="13770">
                  <c:v>19.124580479999999</c:v>
                </c:pt>
                <c:pt idx="13771">
                  <c:v>19.125972240000003</c:v>
                </c:pt>
                <c:pt idx="13772">
                  <c:v>19.127361120000053</c:v>
                </c:pt>
                <c:pt idx="13773">
                  <c:v>19.12875</c:v>
                </c:pt>
                <c:pt idx="13774">
                  <c:v>19.130138880000001</c:v>
                </c:pt>
                <c:pt idx="13775">
                  <c:v>19.13152776000004</c:v>
                </c:pt>
                <c:pt idx="13776">
                  <c:v>19.132919520000005</c:v>
                </c:pt>
                <c:pt idx="13777">
                  <c:v>19.134308400000045</c:v>
                </c:pt>
                <c:pt idx="13778">
                  <c:v>19.135697280000002</c:v>
                </c:pt>
                <c:pt idx="13779">
                  <c:v>19.137086160000049</c:v>
                </c:pt>
                <c:pt idx="13780">
                  <c:v>19.138475039999999</c:v>
                </c:pt>
                <c:pt idx="13781">
                  <c:v>19.139863920000053</c:v>
                </c:pt>
                <c:pt idx="13782">
                  <c:v>19.141255440000045</c:v>
                </c:pt>
                <c:pt idx="13783">
                  <c:v>19.142644320000002</c:v>
                </c:pt>
                <c:pt idx="13784">
                  <c:v>19.144036079999989</c:v>
                </c:pt>
                <c:pt idx="13785">
                  <c:v>19.145416559999966</c:v>
                </c:pt>
                <c:pt idx="13786">
                  <c:v>19.14680544000004</c:v>
                </c:pt>
                <c:pt idx="13787">
                  <c:v>19.148194320000005</c:v>
                </c:pt>
                <c:pt idx="13788">
                  <c:v>19.149583200000002</c:v>
                </c:pt>
                <c:pt idx="13789">
                  <c:v>19.150972080000031</c:v>
                </c:pt>
                <c:pt idx="13790">
                  <c:v>19.152361200000001</c:v>
                </c:pt>
                <c:pt idx="13791">
                  <c:v>19.153750080000005</c:v>
                </c:pt>
                <c:pt idx="13792">
                  <c:v>19.1551416</c:v>
                </c:pt>
                <c:pt idx="13793">
                  <c:v>19.156530480000001</c:v>
                </c:pt>
                <c:pt idx="13794">
                  <c:v>19.157922240000001</c:v>
                </c:pt>
                <c:pt idx="13795">
                  <c:v>19.159311119999998</c:v>
                </c:pt>
                <c:pt idx="13796">
                  <c:v>19.160702639999954</c:v>
                </c:pt>
                <c:pt idx="13797">
                  <c:v>19.162091520000001</c:v>
                </c:pt>
                <c:pt idx="13798">
                  <c:v>19.163474879999967</c:v>
                </c:pt>
                <c:pt idx="13799">
                  <c:v>19.164866640000028</c:v>
                </c:pt>
                <c:pt idx="13800">
                  <c:v>19.166255520000028</c:v>
                </c:pt>
                <c:pt idx="13801">
                  <c:v>19.1676444</c:v>
                </c:pt>
                <c:pt idx="13802">
                  <c:v>19.169033279999965</c:v>
                </c:pt>
                <c:pt idx="13803">
                  <c:v>19.170422160000001</c:v>
                </c:pt>
                <c:pt idx="13804">
                  <c:v>19.171802639999999</c:v>
                </c:pt>
                <c:pt idx="13805">
                  <c:v>19.173191520000028</c:v>
                </c:pt>
                <c:pt idx="13806">
                  <c:v>19.17458064000003</c:v>
                </c:pt>
                <c:pt idx="13807">
                  <c:v>19.175969520000031</c:v>
                </c:pt>
                <c:pt idx="13808">
                  <c:v>19.17736104000004</c:v>
                </c:pt>
                <c:pt idx="13809">
                  <c:v>19.178755440000028</c:v>
                </c:pt>
                <c:pt idx="13810">
                  <c:v>19.18014432</c:v>
                </c:pt>
                <c:pt idx="13811">
                  <c:v>19.181536079999965</c:v>
                </c:pt>
                <c:pt idx="13812">
                  <c:v>19.182924960000001</c:v>
                </c:pt>
                <c:pt idx="13813">
                  <c:v>19.184313840000002</c:v>
                </c:pt>
                <c:pt idx="13814">
                  <c:v>19.185702720000002</c:v>
                </c:pt>
                <c:pt idx="13815">
                  <c:v>19.187080560000005</c:v>
                </c:pt>
                <c:pt idx="13816">
                  <c:v>19.188469439999967</c:v>
                </c:pt>
                <c:pt idx="13817">
                  <c:v>19.189858320000042</c:v>
                </c:pt>
                <c:pt idx="13818">
                  <c:v>19.191247199999999</c:v>
                </c:pt>
                <c:pt idx="13819">
                  <c:v>19.192636079999957</c:v>
                </c:pt>
                <c:pt idx="13820">
                  <c:v>19.194024960000029</c:v>
                </c:pt>
                <c:pt idx="13821">
                  <c:v>19.195413839999965</c:v>
                </c:pt>
                <c:pt idx="13822">
                  <c:v>19.19680272000004</c:v>
                </c:pt>
                <c:pt idx="13823">
                  <c:v>19.198191600000001</c:v>
                </c:pt>
                <c:pt idx="13824">
                  <c:v>19.199580480000005</c:v>
                </c:pt>
                <c:pt idx="13825">
                  <c:v>19.20096936000003</c:v>
                </c:pt>
                <c:pt idx="13826">
                  <c:v>19.202358239999967</c:v>
                </c:pt>
                <c:pt idx="13827">
                  <c:v>19.203747119999989</c:v>
                </c:pt>
                <c:pt idx="13828">
                  <c:v>19.205135999999989</c:v>
                </c:pt>
                <c:pt idx="13829">
                  <c:v>19.20652776</c:v>
                </c:pt>
                <c:pt idx="13830">
                  <c:v>19.207916640000001</c:v>
                </c:pt>
                <c:pt idx="13831">
                  <c:v>19.209305520000001</c:v>
                </c:pt>
                <c:pt idx="13832">
                  <c:v>19.210694400000001</c:v>
                </c:pt>
                <c:pt idx="13833">
                  <c:v>19.212083280000002</c:v>
                </c:pt>
                <c:pt idx="13834">
                  <c:v>19.213480560000001</c:v>
                </c:pt>
                <c:pt idx="13835">
                  <c:v>19.214858400000061</c:v>
                </c:pt>
                <c:pt idx="13836">
                  <c:v>19.216247279999966</c:v>
                </c:pt>
                <c:pt idx="13837">
                  <c:v>19.217636159999987</c:v>
                </c:pt>
                <c:pt idx="13838">
                  <c:v>19.21902768</c:v>
                </c:pt>
                <c:pt idx="13839">
                  <c:v>19.220416559999954</c:v>
                </c:pt>
                <c:pt idx="13840">
                  <c:v>19.221805440000036</c:v>
                </c:pt>
                <c:pt idx="13841">
                  <c:v>19.223194319999987</c:v>
                </c:pt>
                <c:pt idx="13842">
                  <c:v>19.224583199999987</c:v>
                </c:pt>
                <c:pt idx="13843">
                  <c:v>19.225972079999963</c:v>
                </c:pt>
                <c:pt idx="13844">
                  <c:v>19.227361200000001</c:v>
                </c:pt>
                <c:pt idx="13845">
                  <c:v>19.228752719999989</c:v>
                </c:pt>
                <c:pt idx="13846">
                  <c:v>19.2301416</c:v>
                </c:pt>
                <c:pt idx="13847">
                  <c:v>19.23153048</c:v>
                </c:pt>
                <c:pt idx="13848">
                  <c:v>19.23291936</c:v>
                </c:pt>
                <c:pt idx="13849">
                  <c:v>19.234308240000001</c:v>
                </c:pt>
                <c:pt idx="13850">
                  <c:v>19.235697120000001</c:v>
                </c:pt>
                <c:pt idx="13851">
                  <c:v>19.237086000000001</c:v>
                </c:pt>
                <c:pt idx="13852">
                  <c:v>19.238474880000002</c:v>
                </c:pt>
                <c:pt idx="13853">
                  <c:v>19.239863760000041</c:v>
                </c:pt>
                <c:pt idx="13854">
                  <c:v>19.241252639999967</c:v>
                </c:pt>
                <c:pt idx="13855">
                  <c:v>19.242641519999943</c:v>
                </c:pt>
                <c:pt idx="13856">
                  <c:v>19.244033279999961</c:v>
                </c:pt>
                <c:pt idx="13857">
                  <c:v>19.245422159999961</c:v>
                </c:pt>
                <c:pt idx="13858">
                  <c:v>19.246811040000001</c:v>
                </c:pt>
                <c:pt idx="13859">
                  <c:v>19.248199919999966</c:v>
                </c:pt>
                <c:pt idx="13860">
                  <c:v>19.249588799999987</c:v>
                </c:pt>
                <c:pt idx="13861">
                  <c:v>19.250980560000031</c:v>
                </c:pt>
                <c:pt idx="13862">
                  <c:v>19.252369440000002</c:v>
                </c:pt>
                <c:pt idx="13863">
                  <c:v>19.253758320000031</c:v>
                </c:pt>
                <c:pt idx="13864">
                  <c:v>19.255144319999989</c:v>
                </c:pt>
                <c:pt idx="13865">
                  <c:v>19.256533199999989</c:v>
                </c:pt>
                <c:pt idx="13866">
                  <c:v>19.25792208</c:v>
                </c:pt>
                <c:pt idx="13867">
                  <c:v>19.259311199999999</c:v>
                </c:pt>
                <c:pt idx="13868">
                  <c:v>19.260700079999943</c:v>
                </c:pt>
                <c:pt idx="13869">
                  <c:v>19.26208896</c:v>
                </c:pt>
                <c:pt idx="13870">
                  <c:v>19.263477839999954</c:v>
                </c:pt>
                <c:pt idx="13871">
                  <c:v>19.264866720000036</c:v>
                </c:pt>
                <c:pt idx="13872">
                  <c:v>19.266255600000001</c:v>
                </c:pt>
                <c:pt idx="13873">
                  <c:v>19.267644479999966</c:v>
                </c:pt>
                <c:pt idx="13874">
                  <c:v>19.269033360000002</c:v>
                </c:pt>
                <c:pt idx="13875">
                  <c:v>19.270424879999954</c:v>
                </c:pt>
                <c:pt idx="13876">
                  <c:v>19.271800079999988</c:v>
                </c:pt>
                <c:pt idx="13877">
                  <c:v>19.273202639999965</c:v>
                </c:pt>
                <c:pt idx="13878">
                  <c:v>19.274591520000001</c:v>
                </c:pt>
                <c:pt idx="13879">
                  <c:v>19.27598064</c:v>
                </c:pt>
                <c:pt idx="13880">
                  <c:v>19.277369520000001</c:v>
                </c:pt>
                <c:pt idx="13881">
                  <c:v>19.278758400000001</c:v>
                </c:pt>
                <c:pt idx="13882">
                  <c:v>19.280147279999934</c:v>
                </c:pt>
                <c:pt idx="13883">
                  <c:v>19.281536160000002</c:v>
                </c:pt>
                <c:pt idx="13884">
                  <c:v>19.282925040000002</c:v>
                </c:pt>
                <c:pt idx="13885">
                  <c:v>19.284313920000002</c:v>
                </c:pt>
                <c:pt idx="13886">
                  <c:v>19.285702799999942</c:v>
                </c:pt>
                <c:pt idx="13887">
                  <c:v>19.28709168</c:v>
                </c:pt>
                <c:pt idx="13888">
                  <c:v>19.28846951999995</c:v>
                </c:pt>
                <c:pt idx="13889">
                  <c:v>19.289861039999987</c:v>
                </c:pt>
                <c:pt idx="13890">
                  <c:v>19.291252800000002</c:v>
                </c:pt>
                <c:pt idx="13891">
                  <c:v>19.292647199999966</c:v>
                </c:pt>
                <c:pt idx="13892">
                  <c:v>19.294036079999966</c:v>
                </c:pt>
                <c:pt idx="13893">
                  <c:v>19.295424959999963</c:v>
                </c:pt>
                <c:pt idx="13894">
                  <c:v>19.296813839999967</c:v>
                </c:pt>
                <c:pt idx="13895">
                  <c:v>19.298202719999967</c:v>
                </c:pt>
                <c:pt idx="13896">
                  <c:v>19.299591599999989</c:v>
                </c:pt>
                <c:pt idx="13897">
                  <c:v>19.300969439999999</c:v>
                </c:pt>
                <c:pt idx="13898">
                  <c:v>19.302358320000028</c:v>
                </c:pt>
                <c:pt idx="13899">
                  <c:v>19.303747199999989</c:v>
                </c:pt>
                <c:pt idx="13900">
                  <c:v>19.305136079999965</c:v>
                </c:pt>
                <c:pt idx="13901">
                  <c:v>19.306527839999966</c:v>
                </c:pt>
                <c:pt idx="13902">
                  <c:v>19.307919360000028</c:v>
                </c:pt>
                <c:pt idx="13903">
                  <c:v>19.30930824</c:v>
                </c:pt>
                <c:pt idx="13904">
                  <c:v>19.310697120000036</c:v>
                </c:pt>
                <c:pt idx="13905">
                  <c:v>19.312086000000001</c:v>
                </c:pt>
                <c:pt idx="13906">
                  <c:v>19.313474880000001</c:v>
                </c:pt>
                <c:pt idx="13907">
                  <c:v>19.314863760000065</c:v>
                </c:pt>
                <c:pt idx="13908">
                  <c:v>19.316255520000041</c:v>
                </c:pt>
                <c:pt idx="13909">
                  <c:v>19.317647279999989</c:v>
                </c:pt>
                <c:pt idx="13910">
                  <c:v>19.319036160000028</c:v>
                </c:pt>
                <c:pt idx="13911">
                  <c:v>19.32042504</c:v>
                </c:pt>
                <c:pt idx="13912">
                  <c:v>19.321813920000036</c:v>
                </c:pt>
                <c:pt idx="13913">
                  <c:v>19.323191520000005</c:v>
                </c:pt>
                <c:pt idx="13914">
                  <c:v>19.324583279999967</c:v>
                </c:pt>
                <c:pt idx="13915">
                  <c:v>19.325972159999999</c:v>
                </c:pt>
                <c:pt idx="13916">
                  <c:v>19.327361040000028</c:v>
                </c:pt>
                <c:pt idx="13917">
                  <c:v>19.328752799999986</c:v>
                </c:pt>
                <c:pt idx="13918">
                  <c:v>19.330141680000001</c:v>
                </c:pt>
                <c:pt idx="13919">
                  <c:v>19.331530560000001</c:v>
                </c:pt>
                <c:pt idx="13920">
                  <c:v>19.332919440000001</c:v>
                </c:pt>
                <c:pt idx="13921">
                  <c:v>19.334308320000044</c:v>
                </c:pt>
                <c:pt idx="13922">
                  <c:v>19.335697199999988</c:v>
                </c:pt>
                <c:pt idx="13923">
                  <c:v>19.337086079999999</c:v>
                </c:pt>
                <c:pt idx="13924">
                  <c:v>19.338474959999999</c:v>
                </c:pt>
                <c:pt idx="13925">
                  <c:v>19.339863840000028</c:v>
                </c:pt>
                <c:pt idx="13926">
                  <c:v>19.341252720000028</c:v>
                </c:pt>
                <c:pt idx="13927">
                  <c:v>19.342644479999965</c:v>
                </c:pt>
                <c:pt idx="13928">
                  <c:v>19.344033360000001</c:v>
                </c:pt>
                <c:pt idx="13929">
                  <c:v>19.345422239999934</c:v>
                </c:pt>
                <c:pt idx="13930">
                  <c:v>19.346808240000001</c:v>
                </c:pt>
                <c:pt idx="13931">
                  <c:v>19.348199999999967</c:v>
                </c:pt>
                <c:pt idx="13932">
                  <c:v>19.349588879999967</c:v>
                </c:pt>
                <c:pt idx="13933">
                  <c:v>19.350977760000042</c:v>
                </c:pt>
                <c:pt idx="13934">
                  <c:v>19.35236664</c:v>
                </c:pt>
                <c:pt idx="13935">
                  <c:v>19.353758400000036</c:v>
                </c:pt>
                <c:pt idx="13936">
                  <c:v>19.355147279999965</c:v>
                </c:pt>
                <c:pt idx="13937">
                  <c:v>19.356536159999987</c:v>
                </c:pt>
                <c:pt idx="13938">
                  <c:v>19.357925039999998</c:v>
                </c:pt>
                <c:pt idx="13939">
                  <c:v>19.359313919999988</c:v>
                </c:pt>
                <c:pt idx="13940">
                  <c:v>19.360702799999967</c:v>
                </c:pt>
                <c:pt idx="13941">
                  <c:v>19.362077759999988</c:v>
                </c:pt>
                <c:pt idx="13942">
                  <c:v>19.363469520000002</c:v>
                </c:pt>
                <c:pt idx="13943">
                  <c:v>19.364858400000042</c:v>
                </c:pt>
                <c:pt idx="13944">
                  <c:v>19.36624727999995</c:v>
                </c:pt>
                <c:pt idx="13945">
                  <c:v>19.36763616</c:v>
                </c:pt>
                <c:pt idx="13946">
                  <c:v>19.36902504</c:v>
                </c:pt>
                <c:pt idx="13947">
                  <c:v>19.370413920000001</c:v>
                </c:pt>
                <c:pt idx="13948">
                  <c:v>19.371802800000001</c:v>
                </c:pt>
                <c:pt idx="13949">
                  <c:v>19.373191680000001</c:v>
                </c:pt>
                <c:pt idx="13950">
                  <c:v>19.3745832</c:v>
                </c:pt>
                <c:pt idx="13951">
                  <c:v>19.37597208</c:v>
                </c:pt>
                <c:pt idx="13952">
                  <c:v>19.377361200000028</c:v>
                </c:pt>
                <c:pt idx="13953">
                  <c:v>19.37875008</c:v>
                </c:pt>
                <c:pt idx="13954">
                  <c:v>19.38013896</c:v>
                </c:pt>
                <c:pt idx="13955">
                  <c:v>19.381527839999961</c:v>
                </c:pt>
                <c:pt idx="13956">
                  <c:v>19.382916720000001</c:v>
                </c:pt>
                <c:pt idx="13957">
                  <c:v>19.384305600000001</c:v>
                </c:pt>
                <c:pt idx="13958">
                  <c:v>19.385691599999966</c:v>
                </c:pt>
                <c:pt idx="13959">
                  <c:v>19.387080480000005</c:v>
                </c:pt>
                <c:pt idx="13960">
                  <c:v>19.388469360000002</c:v>
                </c:pt>
                <c:pt idx="13961">
                  <c:v>19.389858239999999</c:v>
                </c:pt>
                <c:pt idx="13962">
                  <c:v>19.391247119999999</c:v>
                </c:pt>
                <c:pt idx="13963">
                  <c:v>19.392635999999989</c:v>
                </c:pt>
                <c:pt idx="13964">
                  <c:v>19.39402488</c:v>
                </c:pt>
                <c:pt idx="13965">
                  <c:v>19.39541376</c:v>
                </c:pt>
                <c:pt idx="13966">
                  <c:v>19.39680552000004</c:v>
                </c:pt>
                <c:pt idx="13967">
                  <c:v>19.398197279999962</c:v>
                </c:pt>
                <c:pt idx="13968">
                  <c:v>19.399586159999988</c:v>
                </c:pt>
                <c:pt idx="13969">
                  <c:v>19.40097768</c:v>
                </c:pt>
                <c:pt idx="13970">
                  <c:v>19.402358400000001</c:v>
                </c:pt>
                <c:pt idx="13971">
                  <c:v>19.403747279999934</c:v>
                </c:pt>
                <c:pt idx="13972">
                  <c:v>19.405136159999962</c:v>
                </c:pt>
                <c:pt idx="13973">
                  <c:v>19.406525039999963</c:v>
                </c:pt>
                <c:pt idx="13974">
                  <c:v>19.407913919999999</c:v>
                </c:pt>
                <c:pt idx="13975">
                  <c:v>19.409302799999967</c:v>
                </c:pt>
                <c:pt idx="13976">
                  <c:v>19.410691679999989</c:v>
                </c:pt>
                <c:pt idx="13977">
                  <c:v>19.41208056</c:v>
                </c:pt>
                <c:pt idx="13978">
                  <c:v>19.41346944</c:v>
                </c:pt>
                <c:pt idx="13979">
                  <c:v>19.414858320000061</c:v>
                </c:pt>
                <c:pt idx="13980">
                  <c:v>19.416250079999987</c:v>
                </c:pt>
                <c:pt idx="13981">
                  <c:v>19.417638959999987</c:v>
                </c:pt>
                <c:pt idx="13982">
                  <c:v>19.419027839999963</c:v>
                </c:pt>
                <c:pt idx="13983">
                  <c:v>19.420416719999967</c:v>
                </c:pt>
                <c:pt idx="13984">
                  <c:v>19.421805599999999</c:v>
                </c:pt>
                <c:pt idx="13985">
                  <c:v>19.423194479999989</c:v>
                </c:pt>
                <c:pt idx="13986">
                  <c:v>19.424585999999987</c:v>
                </c:pt>
                <c:pt idx="13987">
                  <c:v>19.425974880000002</c:v>
                </c:pt>
                <c:pt idx="13988">
                  <c:v>19.427363759999999</c:v>
                </c:pt>
                <c:pt idx="13989">
                  <c:v>19.428752639999942</c:v>
                </c:pt>
                <c:pt idx="13990">
                  <c:v>19.430141519999989</c:v>
                </c:pt>
                <c:pt idx="13991">
                  <c:v>19.431530639999963</c:v>
                </c:pt>
                <c:pt idx="13992">
                  <c:v>19.432919519999967</c:v>
                </c:pt>
                <c:pt idx="13993">
                  <c:v>19.434308399999999</c:v>
                </c:pt>
                <c:pt idx="13994">
                  <c:v>19.435697279999943</c:v>
                </c:pt>
                <c:pt idx="13995">
                  <c:v>19.437086160000028</c:v>
                </c:pt>
                <c:pt idx="13996">
                  <c:v>19.438469519999963</c:v>
                </c:pt>
                <c:pt idx="13997">
                  <c:v>19.439863920000036</c:v>
                </c:pt>
                <c:pt idx="13998">
                  <c:v>19.441252799999987</c:v>
                </c:pt>
                <c:pt idx="13999">
                  <c:v>19.442641679999934</c:v>
                </c:pt>
                <c:pt idx="14000">
                  <c:v>19.444030560000002</c:v>
                </c:pt>
                <c:pt idx="14001">
                  <c:v>19.445419439999945</c:v>
                </c:pt>
                <c:pt idx="14002">
                  <c:v>19.446808319999999</c:v>
                </c:pt>
                <c:pt idx="14003">
                  <c:v>19.448197199999989</c:v>
                </c:pt>
                <c:pt idx="14004">
                  <c:v>19.44958607999995</c:v>
                </c:pt>
                <c:pt idx="14005">
                  <c:v>19.450974960000028</c:v>
                </c:pt>
                <c:pt idx="14006">
                  <c:v>19.452363839999954</c:v>
                </c:pt>
                <c:pt idx="14007">
                  <c:v>19.453752720000001</c:v>
                </c:pt>
                <c:pt idx="14008">
                  <c:v>19.455144479999966</c:v>
                </c:pt>
                <c:pt idx="14009">
                  <c:v>19.456533360000002</c:v>
                </c:pt>
                <c:pt idx="14010">
                  <c:v>19.45792488</c:v>
                </c:pt>
                <c:pt idx="14011">
                  <c:v>19.459300079999963</c:v>
                </c:pt>
                <c:pt idx="14012">
                  <c:v>19.460702639999933</c:v>
                </c:pt>
                <c:pt idx="14013">
                  <c:v>19.462091519999966</c:v>
                </c:pt>
                <c:pt idx="14014">
                  <c:v>19.463480639999954</c:v>
                </c:pt>
                <c:pt idx="14015">
                  <c:v>19.464858240000005</c:v>
                </c:pt>
                <c:pt idx="14016">
                  <c:v>19.466247119999963</c:v>
                </c:pt>
                <c:pt idx="14017">
                  <c:v>19.467638879999942</c:v>
                </c:pt>
                <c:pt idx="14018">
                  <c:v>19.469030639999957</c:v>
                </c:pt>
                <c:pt idx="14019">
                  <c:v>19.470422159999963</c:v>
                </c:pt>
                <c:pt idx="14020">
                  <c:v>19.471813920000031</c:v>
                </c:pt>
                <c:pt idx="14021">
                  <c:v>19.473202799999989</c:v>
                </c:pt>
                <c:pt idx="14022">
                  <c:v>19.47459168</c:v>
                </c:pt>
                <c:pt idx="14023">
                  <c:v>19.47598056</c:v>
                </c:pt>
                <c:pt idx="14024">
                  <c:v>19.477358400000028</c:v>
                </c:pt>
                <c:pt idx="14025">
                  <c:v>19.478747279999922</c:v>
                </c:pt>
                <c:pt idx="14026">
                  <c:v>19.480136159999965</c:v>
                </c:pt>
                <c:pt idx="14027">
                  <c:v>19.481525039999966</c:v>
                </c:pt>
                <c:pt idx="14028">
                  <c:v>19.482913919999966</c:v>
                </c:pt>
                <c:pt idx="14029">
                  <c:v>19.484302799999966</c:v>
                </c:pt>
                <c:pt idx="14030">
                  <c:v>19.485691679999949</c:v>
                </c:pt>
                <c:pt idx="14031">
                  <c:v>19.487080559999967</c:v>
                </c:pt>
                <c:pt idx="14032">
                  <c:v>19.488469439999943</c:v>
                </c:pt>
                <c:pt idx="14033">
                  <c:v>19.489858320000028</c:v>
                </c:pt>
                <c:pt idx="14034">
                  <c:v>19.49125008</c:v>
                </c:pt>
                <c:pt idx="14035">
                  <c:v>19.492638959999965</c:v>
                </c:pt>
                <c:pt idx="14036">
                  <c:v>19.494027839999966</c:v>
                </c:pt>
                <c:pt idx="14037">
                  <c:v>19.495416719999966</c:v>
                </c:pt>
                <c:pt idx="14038">
                  <c:v>19.496805600000005</c:v>
                </c:pt>
                <c:pt idx="14039">
                  <c:v>19.498194480000002</c:v>
                </c:pt>
                <c:pt idx="14040">
                  <c:v>19.499583360000003</c:v>
                </c:pt>
                <c:pt idx="14041">
                  <c:v>19.500972240000003</c:v>
                </c:pt>
                <c:pt idx="14042">
                  <c:v>19.502363760000001</c:v>
                </c:pt>
                <c:pt idx="14043">
                  <c:v>19.503752640000002</c:v>
                </c:pt>
                <c:pt idx="14044">
                  <c:v>19.505141520000002</c:v>
                </c:pt>
                <c:pt idx="14045">
                  <c:v>19.506530639999966</c:v>
                </c:pt>
                <c:pt idx="14046">
                  <c:v>19.507919520000005</c:v>
                </c:pt>
                <c:pt idx="14047">
                  <c:v>19.509308400000005</c:v>
                </c:pt>
                <c:pt idx="14048">
                  <c:v>19.51069992</c:v>
                </c:pt>
                <c:pt idx="14049">
                  <c:v>19.512088800000001</c:v>
                </c:pt>
                <c:pt idx="14050">
                  <c:v>19.513477680000001</c:v>
                </c:pt>
                <c:pt idx="14051">
                  <c:v>19.514866560000044</c:v>
                </c:pt>
                <c:pt idx="14052">
                  <c:v>19.516258320000041</c:v>
                </c:pt>
                <c:pt idx="14053">
                  <c:v>19.517647199999999</c:v>
                </c:pt>
                <c:pt idx="14054">
                  <c:v>19.519022159999999</c:v>
                </c:pt>
                <c:pt idx="14055">
                  <c:v>19.520413920000003</c:v>
                </c:pt>
                <c:pt idx="14056">
                  <c:v>19.5218028</c:v>
                </c:pt>
                <c:pt idx="14057">
                  <c:v>19.52319168</c:v>
                </c:pt>
                <c:pt idx="14058">
                  <c:v>19.52458056</c:v>
                </c:pt>
                <c:pt idx="14059">
                  <c:v>19.525969440000001</c:v>
                </c:pt>
                <c:pt idx="14060">
                  <c:v>19.527361200000001</c:v>
                </c:pt>
                <c:pt idx="14061">
                  <c:v>19.528750080000002</c:v>
                </c:pt>
                <c:pt idx="14062">
                  <c:v>19.530144480000001</c:v>
                </c:pt>
                <c:pt idx="14063">
                  <c:v>19.531533360000001</c:v>
                </c:pt>
                <c:pt idx="14064">
                  <c:v>19.532922239999966</c:v>
                </c:pt>
                <c:pt idx="14065">
                  <c:v>19.534311119999998</c:v>
                </c:pt>
                <c:pt idx="14066">
                  <c:v>19.535699999999967</c:v>
                </c:pt>
                <c:pt idx="14067">
                  <c:v>19.537088879999999</c:v>
                </c:pt>
                <c:pt idx="14068">
                  <c:v>19.538477759999999</c:v>
                </c:pt>
                <c:pt idx="14069">
                  <c:v>19.539866640000028</c:v>
                </c:pt>
                <c:pt idx="14070">
                  <c:v>19.541258400000036</c:v>
                </c:pt>
                <c:pt idx="14071">
                  <c:v>19.542633359999961</c:v>
                </c:pt>
                <c:pt idx="14072">
                  <c:v>19.544036159999987</c:v>
                </c:pt>
                <c:pt idx="14073">
                  <c:v>19.545413760000002</c:v>
                </c:pt>
                <c:pt idx="14074">
                  <c:v>19.546802639999989</c:v>
                </c:pt>
                <c:pt idx="14075">
                  <c:v>19.54819152</c:v>
                </c:pt>
                <c:pt idx="14076">
                  <c:v>19.549583279999954</c:v>
                </c:pt>
                <c:pt idx="14077">
                  <c:v>19.550972160000036</c:v>
                </c:pt>
                <c:pt idx="14078">
                  <c:v>19.552361040000001</c:v>
                </c:pt>
                <c:pt idx="14079">
                  <c:v>19.553752799999987</c:v>
                </c:pt>
                <c:pt idx="14080">
                  <c:v>19.55514432</c:v>
                </c:pt>
                <c:pt idx="14081">
                  <c:v>19.556533199999986</c:v>
                </c:pt>
                <c:pt idx="14082">
                  <c:v>19.557919439999999</c:v>
                </c:pt>
                <c:pt idx="14083">
                  <c:v>19.5593112</c:v>
                </c:pt>
                <c:pt idx="14084">
                  <c:v>19.560700079999961</c:v>
                </c:pt>
                <c:pt idx="14085">
                  <c:v>19.562088960000001</c:v>
                </c:pt>
                <c:pt idx="14086">
                  <c:v>19.563477839999965</c:v>
                </c:pt>
                <c:pt idx="14087">
                  <c:v>19.564866719999998</c:v>
                </c:pt>
                <c:pt idx="14088">
                  <c:v>19.566255599999987</c:v>
                </c:pt>
                <c:pt idx="14089">
                  <c:v>19.567644479999963</c:v>
                </c:pt>
                <c:pt idx="14090">
                  <c:v>19.569022079999961</c:v>
                </c:pt>
                <c:pt idx="14091">
                  <c:v>19.570413839999965</c:v>
                </c:pt>
                <c:pt idx="14092">
                  <c:v>19.57180272000004</c:v>
                </c:pt>
                <c:pt idx="14093">
                  <c:v>19.573191600000001</c:v>
                </c:pt>
                <c:pt idx="14094">
                  <c:v>19.574580480000005</c:v>
                </c:pt>
                <c:pt idx="14095">
                  <c:v>19.57596936000003</c:v>
                </c:pt>
                <c:pt idx="14096">
                  <c:v>19.577358239999999</c:v>
                </c:pt>
                <c:pt idx="14097">
                  <c:v>19.578747119999989</c:v>
                </c:pt>
                <c:pt idx="14098">
                  <c:v>19.580135999999989</c:v>
                </c:pt>
                <c:pt idx="14099">
                  <c:v>19.581524879999961</c:v>
                </c:pt>
                <c:pt idx="14100">
                  <c:v>19.58291376</c:v>
                </c:pt>
                <c:pt idx="14101">
                  <c:v>19.584305520000001</c:v>
                </c:pt>
                <c:pt idx="14102">
                  <c:v>19.585697279999934</c:v>
                </c:pt>
                <c:pt idx="14103">
                  <c:v>19.5870888</c:v>
                </c:pt>
                <c:pt idx="14104">
                  <c:v>19.588477679999961</c:v>
                </c:pt>
                <c:pt idx="14105">
                  <c:v>19.589866560000001</c:v>
                </c:pt>
                <c:pt idx="14106">
                  <c:v>19.591258320000041</c:v>
                </c:pt>
                <c:pt idx="14107">
                  <c:v>19.592636159999962</c:v>
                </c:pt>
                <c:pt idx="14108">
                  <c:v>19.594025039999988</c:v>
                </c:pt>
                <c:pt idx="14109">
                  <c:v>19.595411040000002</c:v>
                </c:pt>
                <c:pt idx="14110">
                  <c:v>19.596802799999999</c:v>
                </c:pt>
                <c:pt idx="14111">
                  <c:v>19.598188799999999</c:v>
                </c:pt>
                <c:pt idx="14112">
                  <c:v>19.599577679999989</c:v>
                </c:pt>
                <c:pt idx="14113">
                  <c:v>19.600966560000028</c:v>
                </c:pt>
                <c:pt idx="14114">
                  <c:v>19.602355440000036</c:v>
                </c:pt>
                <c:pt idx="14115">
                  <c:v>19.603744320000001</c:v>
                </c:pt>
                <c:pt idx="14116">
                  <c:v>19.605133199999987</c:v>
                </c:pt>
                <c:pt idx="14117">
                  <c:v>19.606522079999966</c:v>
                </c:pt>
                <c:pt idx="14118">
                  <c:v>19.607911200000036</c:v>
                </c:pt>
                <c:pt idx="14119">
                  <c:v>19.609300080000001</c:v>
                </c:pt>
                <c:pt idx="14120">
                  <c:v>19.61068896000004</c:v>
                </c:pt>
                <c:pt idx="14121">
                  <c:v>19.612080480000031</c:v>
                </c:pt>
                <c:pt idx="14122">
                  <c:v>19.613469360000028</c:v>
                </c:pt>
                <c:pt idx="14123">
                  <c:v>19.614861120000093</c:v>
                </c:pt>
                <c:pt idx="14124">
                  <c:v>19.616252639999999</c:v>
                </c:pt>
                <c:pt idx="14125">
                  <c:v>19.617641519999999</c:v>
                </c:pt>
                <c:pt idx="14126">
                  <c:v>19.619030639999988</c:v>
                </c:pt>
                <c:pt idx="14127">
                  <c:v>19.620419519999967</c:v>
                </c:pt>
                <c:pt idx="14128">
                  <c:v>19.621802639999999</c:v>
                </c:pt>
                <c:pt idx="14129">
                  <c:v>19.623197279999989</c:v>
                </c:pt>
                <c:pt idx="14130">
                  <c:v>19.624586160000028</c:v>
                </c:pt>
                <c:pt idx="14131">
                  <c:v>19.625977679999988</c:v>
                </c:pt>
                <c:pt idx="14132">
                  <c:v>19.627366559999999</c:v>
                </c:pt>
                <c:pt idx="14133">
                  <c:v>19.628755439999999</c:v>
                </c:pt>
                <c:pt idx="14134">
                  <c:v>19.630144319999999</c:v>
                </c:pt>
                <c:pt idx="14135">
                  <c:v>19.6315332</c:v>
                </c:pt>
                <c:pt idx="14136">
                  <c:v>19.632911040000028</c:v>
                </c:pt>
                <c:pt idx="14137">
                  <c:v>19.634299920000029</c:v>
                </c:pt>
                <c:pt idx="14138">
                  <c:v>19.6356888</c:v>
                </c:pt>
                <c:pt idx="14139">
                  <c:v>19.63707768000004</c:v>
                </c:pt>
                <c:pt idx="14140">
                  <c:v>19.638466559999987</c:v>
                </c:pt>
                <c:pt idx="14141">
                  <c:v>19.639855440000062</c:v>
                </c:pt>
                <c:pt idx="14142">
                  <c:v>19.641244319999988</c:v>
                </c:pt>
                <c:pt idx="14143">
                  <c:v>19.642636079999949</c:v>
                </c:pt>
                <c:pt idx="14144">
                  <c:v>19.644030479999987</c:v>
                </c:pt>
                <c:pt idx="14145">
                  <c:v>19.645422239999945</c:v>
                </c:pt>
                <c:pt idx="14146">
                  <c:v>19.646774880000002</c:v>
                </c:pt>
                <c:pt idx="14147">
                  <c:v>19.648188959999999</c:v>
                </c:pt>
                <c:pt idx="14148">
                  <c:v>19.649588880000003</c:v>
                </c:pt>
                <c:pt idx="14149">
                  <c:v>19.650941520000028</c:v>
                </c:pt>
                <c:pt idx="14150">
                  <c:v>19.652333279999965</c:v>
                </c:pt>
                <c:pt idx="14151">
                  <c:v>19.65374448</c:v>
                </c:pt>
                <c:pt idx="14152">
                  <c:v>19.655135999999999</c:v>
                </c:pt>
                <c:pt idx="14153">
                  <c:v>19.656524879999989</c:v>
                </c:pt>
                <c:pt idx="14154">
                  <c:v>19.657913760000053</c:v>
                </c:pt>
                <c:pt idx="14155">
                  <c:v>19.659305520000036</c:v>
                </c:pt>
                <c:pt idx="14156">
                  <c:v>19.660694400000001</c:v>
                </c:pt>
                <c:pt idx="14157">
                  <c:v>19.662083279999965</c:v>
                </c:pt>
                <c:pt idx="14158">
                  <c:v>19.663472160000001</c:v>
                </c:pt>
                <c:pt idx="14159">
                  <c:v>19.664861039999998</c:v>
                </c:pt>
                <c:pt idx="14160">
                  <c:v>19.666255440000036</c:v>
                </c:pt>
                <c:pt idx="14161">
                  <c:v>19.667647199999987</c:v>
                </c:pt>
                <c:pt idx="14162">
                  <c:v>19.669036079999966</c:v>
                </c:pt>
                <c:pt idx="14163">
                  <c:v>19.670422080000002</c:v>
                </c:pt>
                <c:pt idx="14164">
                  <c:v>19.671799920000005</c:v>
                </c:pt>
                <c:pt idx="14165">
                  <c:v>19.673188799999998</c:v>
                </c:pt>
                <c:pt idx="14166">
                  <c:v>19.674591599999999</c:v>
                </c:pt>
                <c:pt idx="14167">
                  <c:v>19.675980480000028</c:v>
                </c:pt>
                <c:pt idx="14168">
                  <c:v>19.677369360000029</c:v>
                </c:pt>
                <c:pt idx="14169">
                  <c:v>19.67874432</c:v>
                </c:pt>
                <c:pt idx="14170">
                  <c:v>19.680133199999986</c:v>
                </c:pt>
                <c:pt idx="14171">
                  <c:v>19.681522079999965</c:v>
                </c:pt>
                <c:pt idx="14172">
                  <c:v>19.682913839999966</c:v>
                </c:pt>
                <c:pt idx="14173">
                  <c:v>19.684305600000005</c:v>
                </c:pt>
                <c:pt idx="14174">
                  <c:v>19.685694480000002</c:v>
                </c:pt>
                <c:pt idx="14175">
                  <c:v>19.687083360000031</c:v>
                </c:pt>
                <c:pt idx="14176">
                  <c:v>19.688474879999966</c:v>
                </c:pt>
                <c:pt idx="14177">
                  <c:v>19.689863760000041</c:v>
                </c:pt>
                <c:pt idx="14178">
                  <c:v>19.691252640000005</c:v>
                </c:pt>
                <c:pt idx="14179">
                  <c:v>19.692644399999967</c:v>
                </c:pt>
                <c:pt idx="14180">
                  <c:v>19.694033279999989</c:v>
                </c:pt>
                <c:pt idx="14181">
                  <c:v>19.695411119999999</c:v>
                </c:pt>
                <c:pt idx="14182">
                  <c:v>19.696802640000001</c:v>
                </c:pt>
                <c:pt idx="14183">
                  <c:v>19.698194399999988</c:v>
                </c:pt>
                <c:pt idx="14184">
                  <c:v>19.699580640000001</c:v>
                </c:pt>
                <c:pt idx="14185">
                  <c:v>19.700972159999999</c:v>
                </c:pt>
                <c:pt idx="14186">
                  <c:v>19.70236104</c:v>
                </c:pt>
                <c:pt idx="14187">
                  <c:v>19.703749919999961</c:v>
                </c:pt>
                <c:pt idx="14188">
                  <c:v>19.705138799999986</c:v>
                </c:pt>
                <c:pt idx="14189">
                  <c:v>19.706527679999965</c:v>
                </c:pt>
                <c:pt idx="14190">
                  <c:v>19.707916560000001</c:v>
                </c:pt>
                <c:pt idx="14191">
                  <c:v>19.709305440000001</c:v>
                </c:pt>
                <c:pt idx="14192">
                  <c:v>19.710697199999988</c:v>
                </c:pt>
                <c:pt idx="14193">
                  <c:v>19.712086079999967</c:v>
                </c:pt>
                <c:pt idx="14194">
                  <c:v>19.713472080000003</c:v>
                </c:pt>
                <c:pt idx="14195">
                  <c:v>19.714863840000028</c:v>
                </c:pt>
                <c:pt idx="14196">
                  <c:v>19.716252720000028</c:v>
                </c:pt>
                <c:pt idx="14197">
                  <c:v>19.717644480000001</c:v>
                </c:pt>
                <c:pt idx="14198">
                  <c:v>19.719033360000001</c:v>
                </c:pt>
                <c:pt idx="14199">
                  <c:v>19.720422239999934</c:v>
                </c:pt>
                <c:pt idx="14200">
                  <c:v>19.721811119999998</c:v>
                </c:pt>
                <c:pt idx="14201">
                  <c:v>19.723199999999967</c:v>
                </c:pt>
                <c:pt idx="14202">
                  <c:v>19.724577840000002</c:v>
                </c:pt>
                <c:pt idx="14203">
                  <c:v>19.725966720000031</c:v>
                </c:pt>
                <c:pt idx="14204">
                  <c:v>19.727355600000031</c:v>
                </c:pt>
                <c:pt idx="14205">
                  <c:v>19.728744479999957</c:v>
                </c:pt>
                <c:pt idx="14206">
                  <c:v>19.73013336</c:v>
                </c:pt>
                <c:pt idx="14207">
                  <c:v>19.731524880000002</c:v>
                </c:pt>
                <c:pt idx="14208">
                  <c:v>19.732916639999971</c:v>
                </c:pt>
                <c:pt idx="14209">
                  <c:v>19.734305519999999</c:v>
                </c:pt>
                <c:pt idx="14210">
                  <c:v>19.735699920000002</c:v>
                </c:pt>
                <c:pt idx="14211">
                  <c:v>19.737077759999998</c:v>
                </c:pt>
                <c:pt idx="14212">
                  <c:v>19.738480559999989</c:v>
                </c:pt>
                <c:pt idx="14213">
                  <c:v>19.739855520000042</c:v>
                </c:pt>
                <c:pt idx="14214">
                  <c:v>19.74124727999995</c:v>
                </c:pt>
                <c:pt idx="14215">
                  <c:v>19.742636159999961</c:v>
                </c:pt>
                <c:pt idx="14216">
                  <c:v>19.74402504</c:v>
                </c:pt>
                <c:pt idx="14217">
                  <c:v>19.745413919999965</c:v>
                </c:pt>
                <c:pt idx="14218">
                  <c:v>19.746805439999999</c:v>
                </c:pt>
                <c:pt idx="14219">
                  <c:v>19.74819432</c:v>
                </c:pt>
                <c:pt idx="14220">
                  <c:v>19.749583199999989</c:v>
                </c:pt>
                <c:pt idx="14221">
                  <c:v>19.75097208</c:v>
                </c:pt>
                <c:pt idx="14222">
                  <c:v>19.752361199999999</c:v>
                </c:pt>
                <c:pt idx="14223">
                  <c:v>19.75375008</c:v>
                </c:pt>
                <c:pt idx="14224">
                  <c:v>19.75513896</c:v>
                </c:pt>
                <c:pt idx="14225">
                  <c:v>19.756527839999961</c:v>
                </c:pt>
                <c:pt idx="14226">
                  <c:v>19.757916720000036</c:v>
                </c:pt>
                <c:pt idx="14227">
                  <c:v>19.759305600000001</c:v>
                </c:pt>
                <c:pt idx="14228">
                  <c:v>19.760694479999962</c:v>
                </c:pt>
                <c:pt idx="14229">
                  <c:v>19.762083359999963</c:v>
                </c:pt>
                <c:pt idx="14230">
                  <c:v>19.763472239999942</c:v>
                </c:pt>
                <c:pt idx="14231">
                  <c:v>19.764861120000042</c:v>
                </c:pt>
                <c:pt idx="14232">
                  <c:v>19.766249999999943</c:v>
                </c:pt>
                <c:pt idx="14233">
                  <c:v>19.767638879999957</c:v>
                </c:pt>
                <c:pt idx="14234">
                  <c:v>19.76902776</c:v>
                </c:pt>
                <c:pt idx="14235">
                  <c:v>19.770416639999965</c:v>
                </c:pt>
                <c:pt idx="14236">
                  <c:v>19.77180552000004</c:v>
                </c:pt>
                <c:pt idx="14237">
                  <c:v>19.773197279999962</c:v>
                </c:pt>
                <c:pt idx="14238">
                  <c:v>19.7745888</c:v>
                </c:pt>
                <c:pt idx="14239">
                  <c:v>19.77597768</c:v>
                </c:pt>
                <c:pt idx="14240">
                  <c:v>19.777366560000001</c:v>
                </c:pt>
                <c:pt idx="14241">
                  <c:v>19.778755440000001</c:v>
                </c:pt>
                <c:pt idx="14242">
                  <c:v>19.780144320000002</c:v>
                </c:pt>
                <c:pt idx="14243">
                  <c:v>19.781530559999954</c:v>
                </c:pt>
                <c:pt idx="14244">
                  <c:v>19.782919439999965</c:v>
                </c:pt>
                <c:pt idx="14245">
                  <c:v>19.784308320000001</c:v>
                </c:pt>
                <c:pt idx="14246">
                  <c:v>19.785697199999966</c:v>
                </c:pt>
                <c:pt idx="14247">
                  <c:v>19.787086080000002</c:v>
                </c:pt>
                <c:pt idx="14248">
                  <c:v>19.788474960000002</c:v>
                </c:pt>
                <c:pt idx="14249">
                  <c:v>19.789863840000002</c:v>
                </c:pt>
                <c:pt idx="14250">
                  <c:v>19.791252719999999</c:v>
                </c:pt>
                <c:pt idx="14251">
                  <c:v>19.79264159999995</c:v>
                </c:pt>
                <c:pt idx="14252">
                  <c:v>19.79403048</c:v>
                </c:pt>
                <c:pt idx="14253">
                  <c:v>19.795419359999954</c:v>
                </c:pt>
                <c:pt idx="14254">
                  <c:v>19.796808240000001</c:v>
                </c:pt>
                <c:pt idx="14255">
                  <c:v>19.798197120000001</c:v>
                </c:pt>
                <c:pt idx="14256">
                  <c:v>19.799585999999987</c:v>
                </c:pt>
                <c:pt idx="14257">
                  <c:v>19.800977760000045</c:v>
                </c:pt>
                <c:pt idx="14258">
                  <c:v>19.802366639999967</c:v>
                </c:pt>
                <c:pt idx="14259">
                  <c:v>19.803733199999989</c:v>
                </c:pt>
                <c:pt idx="14260">
                  <c:v>19.8051444</c:v>
                </c:pt>
                <c:pt idx="14261">
                  <c:v>19.806533279999961</c:v>
                </c:pt>
                <c:pt idx="14262">
                  <c:v>19.807913759999998</c:v>
                </c:pt>
                <c:pt idx="14263">
                  <c:v>19.809302639999967</c:v>
                </c:pt>
                <c:pt idx="14264">
                  <c:v>19.810694400000031</c:v>
                </c:pt>
                <c:pt idx="14265">
                  <c:v>19.81208328</c:v>
                </c:pt>
                <c:pt idx="14266">
                  <c:v>19.813472160000028</c:v>
                </c:pt>
                <c:pt idx="14267">
                  <c:v>19.814861040000061</c:v>
                </c:pt>
                <c:pt idx="14268">
                  <c:v>19.816252800000001</c:v>
                </c:pt>
                <c:pt idx="14269">
                  <c:v>19.817641680000001</c:v>
                </c:pt>
                <c:pt idx="14270">
                  <c:v>19.819030560000005</c:v>
                </c:pt>
                <c:pt idx="14271">
                  <c:v>19.820419440000002</c:v>
                </c:pt>
                <c:pt idx="14272">
                  <c:v>19.821808320000041</c:v>
                </c:pt>
                <c:pt idx="14273">
                  <c:v>19.823197199999999</c:v>
                </c:pt>
                <c:pt idx="14274">
                  <c:v>19.82458608</c:v>
                </c:pt>
                <c:pt idx="14275">
                  <c:v>19.82597784</c:v>
                </c:pt>
                <c:pt idx="14276">
                  <c:v>19.827366720000036</c:v>
                </c:pt>
                <c:pt idx="14277">
                  <c:v>19.828755600000001</c:v>
                </c:pt>
                <c:pt idx="14278">
                  <c:v>19.830133199999999</c:v>
                </c:pt>
                <c:pt idx="14279">
                  <c:v>19.831522079999989</c:v>
                </c:pt>
                <c:pt idx="14280">
                  <c:v>19.832911199999998</c:v>
                </c:pt>
                <c:pt idx="14281">
                  <c:v>19.834300079999988</c:v>
                </c:pt>
                <c:pt idx="14282">
                  <c:v>19.835688959999999</c:v>
                </c:pt>
                <c:pt idx="14283">
                  <c:v>19.83708048000004</c:v>
                </c:pt>
                <c:pt idx="14284">
                  <c:v>19.838469360000001</c:v>
                </c:pt>
                <c:pt idx="14285">
                  <c:v>19.839858240000044</c:v>
                </c:pt>
                <c:pt idx="14286">
                  <c:v>19.841247119999988</c:v>
                </c:pt>
                <c:pt idx="14287">
                  <c:v>19.842638879999942</c:v>
                </c:pt>
                <c:pt idx="14288">
                  <c:v>19.844027759999999</c:v>
                </c:pt>
                <c:pt idx="14289">
                  <c:v>19.845419519999961</c:v>
                </c:pt>
                <c:pt idx="14290">
                  <c:v>19.846808400000036</c:v>
                </c:pt>
                <c:pt idx="14291">
                  <c:v>19.848199919999967</c:v>
                </c:pt>
                <c:pt idx="14292">
                  <c:v>19.849586160000001</c:v>
                </c:pt>
                <c:pt idx="14293">
                  <c:v>19.850975040000044</c:v>
                </c:pt>
                <c:pt idx="14294">
                  <c:v>19.852363920000005</c:v>
                </c:pt>
                <c:pt idx="14295">
                  <c:v>19.853755440000036</c:v>
                </c:pt>
                <c:pt idx="14296">
                  <c:v>19.855144320000001</c:v>
                </c:pt>
                <c:pt idx="14297">
                  <c:v>19.856533199999987</c:v>
                </c:pt>
                <c:pt idx="14298">
                  <c:v>19.857913920000041</c:v>
                </c:pt>
                <c:pt idx="14299">
                  <c:v>19.859305440000028</c:v>
                </c:pt>
                <c:pt idx="14300">
                  <c:v>19.86069432</c:v>
                </c:pt>
                <c:pt idx="14301">
                  <c:v>19.862083199999987</c:v>
                </c:pt>
                <c:pt idx="14302">
                  <c:v>19.863472079999966</c:v>
                </c:pt>
                <c:pt idx="14303">
                  <c:v>19.864863839999988</c:v>
                </c:pt>
                <c:pt idx="14304">
                  <c:v>19.866252719999999</c:v>
                </c:pt>
                <c:pt idx="14305">
                  <c:v>19.867641599999967</c:v>
                </c:pt>
                <c:pt idx="14306">
                  <c:v>19.869030479999989</c:v>
                </c:pt>
                <c:pt idx="14307">
                  <c:v>19.87041936</c:v>
                </c:pt>
                <c:pt idx="14308">
                  <c:v>19.871811120000061</c:v>
                </c:pt>
                <c:pt idx="14309">
                  <c:v>19.873200000000001</c:v>
                </c:pt>
                <c:pt idx="14310">
                  <c:v>19.874577840000001</c:v>
                </c:pt>
                <c:pt idx="14311">
                  <c:v>19.875969359999999</c:v>
                </c:pt>
                <c:pt idx="14312">
                  <c:v>19.877361120000053</c:v>
                </c:pt>
                <c:pt idx="14313">
                  <c:v>19.87875</c:v>
                </c:pt>
                <c:pt idx="14314">
                  <c:v>19.880138879999965</c:v>
                </c:pt>
                <c:pt idx="14315">
                  <c:v>19.881530639999966</c:v>
                </c:pt>
                <c:pt idx="14316">
                  <c:v>19.882919520000002</c:v>
                </c:pt>
                <c:pt idx="14317">
                  <c:v>19.884308400000005</c:v>
                </c:pt>
                <c:pt idx="14318">
                  <c:v>19.885697279999949</c:v>
                </c:pt>
                <c:pt idx="14319">
                  <c:v>19.887088800000001</c:v>
                </c:pt>
                <c:pt idx="14320">
                  <c:v>19.888477679999966</c:v>
                </c:pt>
                <c:pt idx="14321">
                  <c:v>19.889866560000005</c:v>
                </c:pt>
                <c:pt idx="14322">
                  <c:v>19.891244399999987</c:v>
                </c:pt>
                <c:pt idx="14323">
                  <c:v>19.892644320000002</c:v>
                </c:pt>
                <c:pt idx="14324">
                  <c:v>19.894033199999999</c:v>
                </c:pt>
                <c:pt idx="14325">
                  <c:v>19.895400000000002</c:v>
                </c:pt>
                <c:pt idx="14326">
                  <c:v>19.896811200000005</c:v>
                </c:pt>
                <c:pt idx="14327">
                  <c:v>19.8981888</c:v>
                </c:pt>
                <c:pt idx="14328">
                  <c:v>19.89957768</c:v>
                </c:pt>
                <c:pt idx="14329">
                  <c:v>19.900966560000001</c:v>
                </c:pt>
                <c:pt idx="14330">
                  <c:v>19.902355440000001</c:v>
                </c:pt>
                <c:pt idx="14331">
                  <c:v>19.903744319999966</c:v>
                </c:pt>
                <c:pt idx="14332">
                  <c:v>19.905136079999934</c:v>
                </c:pt>
                <c:pt idx="14333">
                  <c:v>19.906524959999967</c:v>
                </c:pt>
                <c:pt idx="14334">
                  <c:v>19.907913839999971</c:v>
                </c:pt>
                <c:pt idx="14335">
                  <c:v>19.909302719999989</c:v>
                </c:pt>
                <c:pt idx="14336">
                  <c:v>19.9106916</c:v>
                </c:pt>
                <c:pt idx="14337">
                  <c:v>19.91208048</c:v>
                </c:pt>
                <c:pt idx="14338">
                  <c:v>19.913469360000001</c:v>
                </c:pt>
                <c:pt idx="14339">
                  <c:v>19.91485824000004</c:v>
                </c:pt>
                <c:pt idx="14340">
                  <c:v>19.916250000000005</c:v>
                </c:pt>
                <c:pt idx="14341">
                  <c:v>19.917638879999963</c:v>
                </c:pt>
                <c:pt idx="14342">
                  <c:v>19.919033279999965</c:v>
                </c:pt>
                <c:pt idx="14343">
                  <c:v>19.920422159999966</c:v>
                </c:pt>
                <c:pt idx="14344">
                  <c:v>19.921811040000001</c:v>
                </c:pt>
                <c:pt idx="14345">
                  <c:v>19.923199920000002</c:v>
                </c:pt>
                <c:pt idx="14346">
                  <c:v>19.924588800000002</c:v>
                </c:pt>
                <c:pt idx="14347">
                  <c:v>19.925977680000003</c:v>
                </c:pt>
                <c:pt idx="14348">
                  <c:v>19.927366560000003</c:v>
                </c:pt>
                <c:pt idx="14349">
                  <c:v>19.92875544</c:v>
                </c:pt>
                <c:pt idx="14350">
                  <c:v>19.93014432</c:v>
                </c:pt>
                <c:pt idx="14351">
                  <c:v>19.931533199999986</c:v>
                </c:pt>
                <c:pt idx="14352">
                  <c:v>19.932922079999965</c:v>
                </c:pt>
                <c:pt idx="14353">
                  <c:v>19.934302799999987</c:v>
                </c:pt>
                <c:pt idx="14354">
                  <c:v>19.935691679999966</c:v>
                </c:pt>
                <c:pt idx="14355">
                  <c:v>19.937080560000005</c:v>
                </c:pt>
                <c:pt idx="14356">
                  <c:v>19.938469439999967</c:v>
                </c:pt>
                <c:pt idx="14357">
                  <c:v>19.939858320000042</c:v>
                </c:pt>
                <c:pt idx="14358">
                  <c:v>19.941247199999989</c:v>
                </c:pt>
                <c:pt idx="14359">
                  <c:v>19.942636079999922</c:v>
                </c:pt>
                <c:pt idx="14360">
                  <c:v>19.94402496</c:v>
                </c:pt>
                <c:pt idx="14361">
                  <c:v>19.945413839999929</c:v>
                </c:pt>
                <c:pt idx="14362">
                  <c:v>19.946802720000001</c:v>
                </c:pt>
                <c:pt idx="14363">
                  <c:v>19.948191599999966</c:v>
                </c:pt>
                <c:pt idx="14364">
                  <c:v>19.949580480000002</c:v>
                </c:pt>
                <c:pt idx="14365">
                  <c:v>19.95096936000003</c:v>
                </c:pt>
                <c:pt idx="14366">
                  <c:v>19.952361119999999</c:v>
                </c:pt>
                <c:pt idx="14367">
                  <c:v>19.953752639999962</c:v>
                </c:pt>
                <c:pt idx="14368">
                  <c:v>19.955141519999962</c:v>
                </c:pt>
                <c:pt idx="14369">
                  <c:v>19.956530639999961</c:v>
                </c:pt>
                <c:pt idx="14370">
                  <c:v>19.957922160000031</c:v>
                </c:pt>
                <c:pt idx="14371">
                  <c:v>19.959308399999987</c:v>
                </c:pt>
                <c:pt idx="14372">
                  <c:v>19.960697279999934</c:v>
                </c:pt>
                <c:pt idx="14373">
                  <c:v>19.962080639999961</c:v>
                </c:pt>
                <c:pt idx="14374">
                  <c:v>19.963469519999954</c:v>
                </c:pt>
                <c:pt idx="14375">
                  <c:v>19.964858400000036</c:v>
                </c:pt>
                <c:pt idx="14376">
                  <c:v>19.966238879999942</c:v>
                </c:pt>
                <c:pt idx="14377">
                  <c:v>19.967641679999961</c:v>
                </c:pt>
                <c:pt idx="14378">
                  <c:v>19.969030559999954</c:v>
                </c:pt>
                <c:pt idx="14379">
                  <c:v>19.970419439999965</c:v>
                </c:pt>
                <c:pt idx="14380">
                  <c:v>19.97180832000004</c:v>
                </c:pt>
                <c:pt idx="14381">
                  <c:v>19.973197199999987</c:v>
                </c:pt>
                <c:pt idx="14382">
                  <c:v>19.974586080000002</c:v>
                </c:pt>
                <c:pt idx="14383">
                  <c:v>19.97597496000003</c:v>
                </c:pt>
                <c:pt idx="14384">
                  <c:v>19.977363840000002</c:v>
                </c:pt>
                <c:pt idx="14385">
                  <c:v>19.978752719999989</c:v>
                </c:pt>
                <c:pt idx="14386">
                  <c:v>19.980144479999961</c:v>
                </c:pt>
                <c:pt idx="14387">
                  <c:v>19.981533359999954</c:v>
                </c:pt>
                <c:pt idx="14388">
                  <c:v>19.982922239999933</c:v>
                </c:pt>
                <c:pt idx="14389">
                  <c:v>19.984311120000001</c:v>
                </c:pt>
                <c:pt idx="14390">
                  <c:v>19.985699999999934</c:v>
                </c:pt>
                <c:pt idx="14391">
                  <c:v>19.987074960000001</c:v>
                </c:pt>
                <c:pt idx="14392">
                  <c:v>19.988463839999934</c:v>
                </c:pt>
                <c:pt idx="14393">
                  <c:v>19.98985824</c:v>
                </c:pt>
                <c:pt idx="14394">
                  <c:v>19.991247120000001</c:v>
                </c:pt>
                <c:pt idx="14395">
                  <c:v>19.992635999999958</c:v>
                </c:pt>
                <c:pt idx="14396">
                  <c:v>19.994027760000005</c:v>
                </c:pt>
                <c:pt idx="14397">
                  <c:v>19.995419519999942</c:v>
                </c:pt>
                <c:pt idx="14398">
                  <c:v>19.996808399999999</c:v>
                </c:pt>
                <c:pt idx="14399">
                  <c:v>19.998197279999943</c:v>
                </c:pt>
                <c:pt idx="14400">
                  <c:v>19.99958616</c:v>
                </c:pt>
                <c:pt idx="14401">
                  <c:v>20.000975040000029</c:v>
                </c:pt>
                <c:pt idx="14402">
                  <c:v>20.002366559999967</c:v>
                </c:pt>
                <c:pt idx="14403">
                  <c:v>20.003755439999999</c:v>
                </c:pt>
                <c:pt idx="14404">
                  <c:v>20.005136159999989</c:v>
                </c:pt>
                <c:pt idx="14405">
                  <c:v>20.00652504</c:v>
                </c:pt>
                <c:pt idx="14406">
                  <c:v>20.007913920000028</c:v>
                </c:pt>
                <c:pt idx="14407">
                  <c:v>20.009305439999999</c:v>
                </c:pt>
                <c:pt idx="14408">
                  <c:v>20.010694319999999</c:v>
                </c:pt>
                <c:pt idx="14409">
                  <c:v>20.012083199999999</c:v>
                </c:pt>
                <c:pt idx="14410">
                  <c:v>20.013474960000028</c:v>
                </c:pt>
                <c:pt idx="14411">
                  <c:v>20.014863840000036</c:v>
                </c:pt>
                <c:pt idx="14412">
                  <c:v>20.016252720000036</c:v>
                </c:pt>
                <c:pt idx="14413">
                  <c:v>20.017633199999999</c:v>
                </c:pt>
                <c:pt idx="14414">
                  <c:v>20.019022079999989</c:v>
                </c:pt>
                <c:pt idx="14415">
                  <c:v>20.020411199999987</c:v>
                </c:pt>
                <c:pt idx="14416">
                  <c:v>20.021800079999988</c:v>
                </c:pt>
                <c:pt idx="14417">
                  <c:v>20.023188959999999</c:v>
                </c:pt>
                <c:pt idx="14418">
                  <c:v>20.024580480000001</c:v>
                </c:pt>
                <c:pt idx="14419">
                  <c:v>20.025972240000002</c:v>
                </c:pt>
                <c:pt idx="14420">
                  <c:v>20.027361120000045</c:v>
                </c:pt>
                <c:pt idx="14421">
                  <c:v>20.028752639999961</c:v>
                </c:pt>
                <c:pt idx="14422">
                  <c:v>20.030141520000001</c:v>
                </c:pt>
                <c:pt idx="14423">
                  <c:v>20.03153064</c:v>
                </c:pt>
                <c:pt idx="14424">
                  <c:v>20.03291952</c:v>
                </c:pt>
                <c:pt idx="14425">
                  <c:v>20.034308400000036</c:v>
                </c:pt>
                <c:pt idx="14426">
                  <c:v>20.035697279999965</c:v>
                </c:pt>
                <c:pt idx="14427">
                  <c:v>20.03708616000004</c:v>
                </c:pt>
                <c:pt idx="14428">
                  <c:v>20.038475040000005</c:v>
                </c:pt>
                <c:pt idx="14429">
                  <c:v>20.039866560000029</c:v>
                </c:pt>
                <c:pt idx="14430">
                  <c:v>20.0412444</c:v>
                </c:pt>
                <c:pt idx="14431">
                  <c:v>20.042633279999926</c:v>
                </c:pt>
                <c:pt idx="14432">
                  <c:v>20.044025040000001</c:v>
                </c:pt>
                <c:pt idx="14433">
                  <c:v>20.045413919999966</c:v>
                </c:pt>
                <c:pt idx="14434">
                  <c:v>20.046802800000002</c:v>
                </c:pt>
                <c:pt idx="14435">
                  <c:v>20.04819432</c:v>
                </c:pt>
                <c:pt idx="14436">
                  <c:v>20.049583199999987</c:v>
                </c:pt>
                <c:pt idx="14437">
                  <c:v>20.050972080000001</c:v>
                </c:pt>
                <c:pt idx="14438">
                  <c:v>20.0523612</c:v>
                </c:pt>
                <c:pt idx="14439">
                  <c:v>20.05375008</c:v>
                </c:pt>
                <c:pt idx="14440">
                  <c:v>20.055141599999967</c:v>
                </c:pt>
                <c:pt idx="14441">
                  <c:v>20.056527839999966</c:v>
                </c:pt>
                <c:pt idx="14442">
                  <c:v>20.057916720000041</c:v>
                </c:pt>
                <c:pt idx="14443">
                  <c:v>20.05930824</c:v>
                </c:pt>
                <c:pt idx="14444">
                  <c:v>20.06069712</c:v>
                </c:pt>
                <c:pt idx="14445">
                  <c:v>20.062085999999987</c:v>
                </c:pt>
                <c:pt idx="14446">
                  <c:v>20.063474879999966</c:v>
                </c:pt>
                <c:pt idx="14447">
                  <c:v>20.064863760000041</c:v>
                </c:pt>
                <c:pt idx="14448">
                  <c:v>20.066255519999999</c:v>
                </c:pt>
                <c:pt idx="14449">
                  <c:v>20.067644399999967</c:v>
                </c:pt>
                <c:pt idx="14450">
                  <c:v>20.069033279999942</c:v>
                </c:pt>
                <c:pt idx="14451">
                  <c:v>20.07042216</c:v>
                </c:pt>
                <c:pt idx="14452">
                  <c:v>20.071811040000028</c:v>
                </c:pt>
                <c:pt idx="14453">
                  <c:v>20.073186</c:v>
                </c:pt>
                <c:pt idx="14454">
                  <c:v>20.074577760000036</c:v>
                </c:pt>
                <c:pt idx="14455">
                  <c:v>20.075966640000001</c:v>
                </c:pt>
                <c:pt idx="14456">
                  <c:v>20.07735552000004</c:v>
                </c:pt>
                <c:pt idx="14457">
                  <c:v>20.078747279999945</c:v>
                </c:pt>
                <c:pt idx="14458">
                  <c:v>20.080138799999986</c:v>
                </c:pt>
                <c:pt idx="14459">
                  <c:v>20.081527679999965</c:v>
                </c:pt>
                <c:pt idx="14460">
                  <c:v>20.082916559999966</c:v>
                </c:pt>
                <c:pt idx="14461">
                  <c:v>20.084311200000002</c:v>
                </c:pt>
                <c:pt idx="14462">
                  <c:v>20.085700079999949</c:v>
                </c:pt>
                <c:pt idx="14463">
                  <c:v>20.087088959999999</c:v>
                </c:pt>
                <c:pt idx="14464">
                  <c:v>20.088477839999943</c:v>
                </c:pt>
                <c:pt idx="14465">
                  <c:v>20.089866720000028</c:v>
                </c:pt>
                <c:pt idx="14466">
                  <c:v>20.091255600000036</c:v>
                </c:pt>
                <c:pt idx="14467">
                  <c:v>20.092644479999965</c:v>
                </c:pt>
                <c:pt idx="14468">
                  <c:v>20.094033360000001</c:v>
                </c:pt>
                <c:pt idx="14469">
                  <c:v>20.095422239999934</c:v>
                </c:pt>
                <c:pt idx="14470">
                  <c:v>20.096811119999998</c:v>
                </c:pt>
                <c:pt idx="14471">
                  <c:v>20.098199999999967</c:v>
                </c:pt>
                <c:pt idx="14472">
                  <c:v>20.099588879999967</c:v>
                </c:pt>
                <c:pt idx="14473">
                  <c:v>20.100966720000045</c:v>
                </c:pt>
                <c:pt idx="14474">
                  <c:v>20.102355600000031</c:v>
                </c:pt>
                <c:pt idx="14475">
                  <c:v>20.103744480000003</c:v>
                </c:pt>
                <c:pt idx="14476">
                  <c:v>20.10513336</c:v>
                </c:pt>
                <c:pt idx="14477">
                  <c:v>20.106522239999954</c:v>
                </c:pt>
                <c:pt idx="14478">
                  <c:v>20.107911120000061</c:v>
                </c:pt>
                <c:pt idx="14479">
                  <c:v>20.109302639999989</c:v>
                </c:pt>
                <c:pt idx="14480">
                  <c:v>20.110694400000028</c:v>
                </c:pt>
                <c:pt idx="14481">
                  <c:v>20.11208064000003</c:v>
                </c:pt>
                <c:pt idx="14482">
                  <c:v>20.113469520000031</c:v>
                </c:pt>
                <c:pt idx="14483">
                  <c:v>20.114858400000074</c:v>
                </c:pt>
                <c:pt idx="14484">
                  <c:v>20.11624728</c:v>
                </c:pt>
                <c:pt idx="14485">
                  <c:v>20.117636160000028</c:v>
                </c:pt>
                <c:pt idx="14486">
                  <c:v>20.119027680000031</c:v>
                </c:pt>
                <c:pt idx="14487">
                  <c:v>20.120416559999967</c:v>
                </c:pt>
                <c:pt idx="14488">
                  <c:v>20.121805440000042</c:v>
                </c:pt>
                <c:pt idx="14489">
                  <c:v>20.123194320000028</c:v>
                </c:pt>
                <c:pt idx="14490">
                  <c:v>20.1245832</c:v>
                </c:pt>
                <c:pt idx="14491">
                  <c:v>20.12597208</c:v>
                </c:pt>
                <c:pt idx="14492">
                  <c:v>20.127355440000045</c:v>
                </c:pt>
                <c:pt idx="14493">
                  <c:v>20.128747199999989</c:v>
                </c:pt>
                <c:pt idx="14494">
                  <c:v>20.13013608</c:v>
                </c:pt>
                <c:pt idx="14495">
                  <c:v>20.131524960000029</c:v>
                </c:pt>
                <c:pt idx="14496">
                  <c:v>20.132913840000001</c:v>
                </c:pt>
                <c:pt idx="14497">
                  <c:v>20.13430560000004</c:v>
                </c:pt>
                <c:pt idx="14498">
                  <c:v>20.135694479999987</c:v>
                </c:pt>
                <c:pt idx="14499">
                  <c:v>20.137083359999998</c:v>
                </c:pt>
                <c:pt idx="14500">
                  <c:v>20.13847488</c:v>
                </c:pt>
                <c:pt idx="14501">
                  <c:v>20.139863760000061</c:v>
                </c:pt>
                <c:pt idx="14502">
                  <c:v>20.141252639999987</c:v>
                </c:pt>
                <c:pt idx="14503">
                  <c:v>20.142641519999962</c:v>
                </c:pt>
                <c:pt idx="14504">
                  <c:v>20.14403064</c:v>
                </c:pt>
                <c:pt idx="14505">
                  <c:v>20.145419519999965</c:v>
                </c:pt>
                <c:pt idx="14506">
                  <c:v>20.146808399999998</c:v>
                </c:pt>
                <c:pt idx="14507">
                  <c:v>20.148197279999962</c:v>
                </c:pt>
                <c:pt idx="14508">
                  <c:v>20.1495888</c:v>
                </c:pt>
                <c:pt idx="14509">
                  <c:v>20.150977680000036</c:v>
                </c:pt>
                <c:pt idx="14510">
                  <c:v>20.152366560000001</c:v>
                </c:pt>
                <c:pt idx="14511">
                  <c:v>20.153744400000001</c:v>
                </c:pt>
                <c:pt idx="14512">
                  <c:v>20.155133279999966</c:v>
                </c:pt>
                <c:pt idx="14513">
                  <c:v>20.156522160000005</c:v>
                </c:pt>
                <c:pt idx="14514">
                  <c:v>20.157911040000045</c:v>
                </c:pt>
                <c:pt idx="14515">
                  <c:v>20.159302799999999</c:v>
                </c:pt>
                <c:pt idx="14516">
                  <c:v>20.160691679999989</c:v>
                </c:pt>
                <c:pt idx="14517">
                  <c:v>20.16208056</c:v>
                </c:pt>
                <c:pt idx="14518">
                  <c:v>20.16346656</c:v>
                </c:pt>
                <c:pt idx="14519">
                  <c:v>20.164863840000031</c:v>
                </c:pt>
                <c:pt idx="14520">
                  <c:v>20.166252719999999</c:v>
                </c:pt>
                <c:pt idx="14521">
                  <c:v>20.1676416</c:v>
                </c:pt>
                <c:pt idx="14522">
                  <c:v>20.16903048</c:v>
                </c:pt>
                <c:pt idx="14523">
                  <c:v>20.1704112</c:v>
                </c:pt>
                <c:pt idx="14524">
                  <c:v>20.171808240000036</c:v>
                </c:pt>
                <c:pt idx="14525">
                  <c:v>20.17319712000004</c:v>
                </c:pt>
                <c:pt idx="14526">
                  <c:v>20.174586000000001</c:v>
                </c:pt>
                <c:pt idx="14527">
                  <c:v>20.175966719999998</c:v>
                </c:pt>
                <c:pt idx="14528">
                  <c:v>20.177355600000041</c:v>
                </c:pt>
                <c:pt idx="14529">
                  <c:v>20.178744479999967</c:v>
                </c:pt>
                <c:pt idx="14530">
                  <c:v>20.180133359999989</c:v>
                </c:pt>
                <c:pt idx="14531">
                  <c:v>20.181524879999962</c:v>
                </c:pt>
                <c:pt idx="14532">
                  <c:v>20.182913759999987</c:v>
                </c:pt>
                <c:pt idx="14533">
                  <c:v>20.184305520000031</c:v>
                </c:pt>
                <c:pt idx="14534">
                  <c:v>20.185694400000003</c:v>
                </c:pt>
                <c:pt idx="14535">
                  <c:v>20.18708328</c:v>
                </c:pt>
                <c:pt idx="14536">
                  <c:v>20.18847504</c:v>
                </c:pt>
                <c:pt idx="14537">
                  <c:v>20.189861040000036</c:v>
                </c:pt>
                <c:pt idx="14538">
                  <c:v>20.191252800000001</c:v>
                </c:pt>
                <c:pt idx="14539">
                  <c:v>20.192641679999966</c:v>
                </c:pt>
                <c:pt idx="14540">
                  <c:v>20.194030560000005</c:v>
                </c:pt>
                <c:pt idx="14541">
                  <c:v>20.195419440000002</c:v>
                </c:pt>
                <c:pt idx="14542">
                  <c:v>20.196811200000027</c:v>
                </c:pt>
                <c:pt idx="14543">
                  <c:v>20.1981888</c:v>
                </c:pt>
                <c:pt idx="14544">
                  <c:v>20.199577680000001</c:v>
                </c:pt>
                <c:pt idx="14545">
                  <c:v>20.200966559999987</c:v>
                </c:pt>
                <c:pt idx="14546">
                  <c:v>20.202355439999987</c:v>
                </c:pt>
                <c:pt idx="14547">
                  <c:v>20.203744319999963</c:v>
                </c:pt>
                <c:pt idx="14548">
                  <c:v>20.205133199999967</c:v>
                </c:pt>
                <c:pt idx="14549">
                  <c:v>20.206524959999989</c:v>
                </c:pt>
                <c:pt idx="14550">
                  <c:v>20.20791384</c:v>
                </c:pt>
                <c:pt idx="14551">
                  <c:v>20.20930272</c:v>
                </c:pt>
                <c:pt idx="14552">
                  <c:v>20.210691600000001</c:v>
                </c:pt>
                <c:pt idx="14553">
                  <c:v>20.212085999999999</c:v>
                </c:pt>
                <c:pt idx="14554">
                  <c:v>20.213477760000028</c:v>
                </c:pt>
                <c:pt idx="14555">
                  <c:v>20.214852720000053</c:v>
                </c:pt>
                <c:pt idx="14556">
                  <c:v>20.216255520000036</c:v>
                </c:pt>
                <c:pt idx="14557">
                  <c:v>20.217633360000001</c:v>
                </c:pt>
                <c:pt idx="14558">
                  <c:v>20.219022239999966</c:v>
                </c:pt>
                <c:pt idx="14559">
                  <c:v>20.220411120000001</c:v>
                </c:pt>
                <c:pt idx="14560">
                  <c:v>20.22180264</c:v>
                </c:pt>
                <c:pt idx="14561">
                  <c:v>20.223194400000001</c:v>
                </c:pt>
                <c:pt idx="14562">
                  <c:v>20.224586160000001</c:v>
                </c:pt>
                <c:pt idx="14563">
                  <c:v>20.225975040000005</c:v>
                </c:pt>
                <c:pt idx="14564">
                  <c:v>20.22736656</c:v>
                </c:pt>
                <c:pt idx="14565">
                  <c:v>20.22875544</c:v>
                </c:pt>
                <c:pt idx="14566">
                  <c:v>20.230136160000001</c:v>
                </c:pt>
                <c:pt idx="14567">
                  <c:v>20.231525040000001</c:v>
                </c:pt>
                <c:pt idx="14568">
                  <c:v>20.23291656</c:v>
                </c:pt>
                <c:pt idx="14569">
                  <c:v>20.234305440000028</c:v>
                </c:pt>
                <c:pt idx="14570">
                  <c:v>20.23569432</c:v>
                </c:pt>
                <c:pt idx="14571">
                  <c:v>20.237083200000001</c:v>
                </c:pt>
                <c:pt idx="14572">
                  <c:v>20.238472079999966</c:v>
                </c:pt>
                <c:pt idx="14573">
                  <c:v>20.239861200000028</c:v>
                </c:pt>
                <c:pt idx="14574">
                  <c:v>20.241252719999999</c:v>
                </c:pt>
                <c:pt idx="14575">
                  <c:v>20.242641599999942</c:v>
                </c:pt>
                <c:pt idx="14576">
                  <c:v>20.24403336</c:v>
                </c:pt>
                <c:pt idx="14577">
                  <c:v>20.245411199999989</c:v>
                </c:pt>
                <c:pt idx="14578">
                  <c:v>20.24680008</c:v>
                </c:pt>
                <c:pt idx="14579">
                  <c:v>20.24818896</c:v>
                </c:pt>
                <c:pt idx="14580">
                  <c:v>20.249577839999965</c:v>
                </c:pt>
                <c:pt idx="14581">
                  <c:v>20.25096672000004</c:v>
                </c:pt>
                <c:pt idx="14582">
                  <c:v>20.252355600000001</c:v>
                </c:pt>
                <c:pt idx="14583">
                  <c:v>20.253744480000002</c:v>
                </c:pt>
                <c:pt idx="14584">
                  <c:v>20.255133360000002</c:v>
                </c:pt>
                <c:pt idx="14585">
                  <c:v>20.256522239999942</c:v>
                </c:pt>
                <c:pt idx="14586">
                  <c:v>20.257911120000042</c:v>
                </c:pt>
                <c:pt idx="14587">
                  <c:v>20.259302639999966</c:v>
                </c:pt>
                <c:pt idx="14588">
                  <c:v>20.260691520000002</c:v>
                </c:pt>
                <c:pt idx="14589">
                  <c:v>20.262069359999963</c:v>
                </c:pt>
                <c:pt idx="14590">
                  <c:v>20.263466639999965</c:v>
                </c:pt>
                <c:pt idx="14591">
                  <c:v>20.26485552000004</c:v>
                </c:pt>
                <c:pt idx="14592">
                  <c:v>20.266247279999945</c:v>
                </c:pt>
                <c:pt idx="14593">
                  <c:v>20.267638799999986</c:v>
                </c:pt>
                <c:pt idx="14594">
                  <c:v>20.269027679999965</c:v>
                </c:pt>
                <c:pt idx="14595">
                  <c:v>20.270416559999966</c:v>
                </c:pt>
                <c:pt idx="14596">
                  <c:v>20.271808320000044</c:v>
                </c:pt>
                <c:pt idx="14597">
                  <c:v>20.273186160000005</c:v>
                </c:pt>
                <c:pt idx="14598">
                  <c:v>20.274588959999999</c:v>
                </c:pt>
                <c:pt idx="14599">
                  <c:v>20.275977839999989</c:v>
                </c:pt>
                <c:pt idx="14600">
                  <c:v>20.27735544000004</c:v>
                </c:pt>
                <c:pt idx="14601">
                  <c:v>20.278744319999966</c:v>
                </c:pt>
                <c:pt idx="14602">
                  <c:v>20.280133199999966</c:v>
                </c:pt>
                <c:pt idx="14603">
                  <c:v>20.281524959999967</c:v>
                </c:pt>
                <c:pt idx="14604">
                  <c:v>20.282916719999989</c:v>
                </c:pt>
                <c:pt idx="14605">
                  <c:v>20.2843056</c:v>
                </c:pt>
                <c:pt idx="14606">
                  <c:v>20.285694479999961</c:v>
                </c:pt>
                <c:pt idx="14607">
                  <c:v>20.287086000000002</c:v>
                </c:pt>
                <c:pt idx="14608">
                  <c:v>20.288474879999942</c:v>
                </c:pt>
                <c:pt idx="14609">
                  <c:v>20.289863759999999</c:v>
                </c:pt>
                <c:pt idx="14610">
                  <c:v>20.291255520000028</c:v>
                </c:pt>
                <c:pt idx="14611">
                  <c:v>20.292641519999961</c:v>
                </c:pt>
                <c:pt idx="14612">
                  <c:v>20.294030639999967</c:v>
                </c:pt>
                <c:pt idx="14613">
                  <c:v>20.295419519999943</c:v>
                </c:pt>
                <c:pt idx="14614">
                  <c:v>20.296808400000028</c:v>
                </c:pt>
                <c:pt idx="14615">
                  <c:v>20.298197279999961</c:v>
                </c:pt>
                <c:pt idx="14616">
                  <c:v>20.299574880000002</c:v>
                </c:pt>
                <c:pt idx="14617">
                  <c:v>20.300963760000045</c:v>
                </c:pt>
                <c:pt idx="14618">
                  <c:v>20.302352640000002</c:v>
                </c:pt>
                <c:pt idx="14619">
                  <c:v>20.303741520000003</c:v>
                </c:pt>
                <c:pt idx="14620">
                  <c:v>20.305130640000002</c:v>
                </c:pt>
                <c:pt idx="14621">
                  <c:v>20.306533199999986</c:v>
                </c:pt>
                <c:pt idx="14622">
                  <c:v>20.307922080000001</c:v>
                </c:pt>
                <c:pt idx="14623">
                  <c:v>20.3093112</c:v>
                </c:pt>
                <c:pt idx="14624">
                  <c:v>20.31070008</c:v>
                </c:pt>
                <c:pt idx="14625">
                  <c:v>20.312080560000005</c:v>
                </c:pt>
                <c:pt idx="14626">
                  <c:v>20.313469439999999</c:v>
                </c:pt>
                <c:pt idx="14627">
                  <c:v>20.314858320000074</c:v>
                </c:pt>
                <c:pt idx="14628">
                  <c:v>20.316247199999999</c:v>
                </c:pt>
                <c:pt idx="14629">
                  <c:v>20.31763608</c:v>
                </c:pt>
                <c:pt idx="14630">
                  <c:v>20.31902784</c:v>
                </c:pt>
                <c:pt idx="14631">
                  <c:v>20.320419360000002</c:v>
                </c:pt>
                <c:pt idx="14632">
                  <c:v>20.321808240000031</c:v>
                </c:pt>
                <c:pt idx="14633">
                  <c:v>20.323197120000028</c:v>
                </c:pt>
                <c:pt idx="14634">
                  <c:v>20.324586</c:v>
                </c:pt>
                <c:pt idx="14635">
                  <c:v>20.32597488</c:v>
                </c:pt>
                <c:pt idx="14636">
                  <c:v>20.327363760000036</c:v>
                </c:pt>
                <c:pt idx="14637">
                  <c:v>20.328752639999962</c:v>
                </c:pt>
                <c:pt idx="14638">
                  <c:v>20.330141519999987</c:v>
                </c:pt>
                <c:pt idx="14639">
                  <c:v>20.33153064</c:v>
                </c:pt>
                <c:pt idx="14640">
                  <c:v>20.332919520000001</c:v>
                </c:pt>
                <c:pt idx="14641">
                  <c:v>20.334308399999998</c:v>
                </c:pt>
                <c:pt idx="14642">
                  <c:v>20.335697279999962</c:v>
                </c:pt>
                <c:pt idx="14643">
                  <c:v>20.337086159999998</c:v>
                </c:pt>
                <c:pt idx="14644">
                  <c:v>20.338463760000028</c:v>
                </c:pt>
                <c:pt idx="14645">
                  <c:v>20.339852640000029</c:v>
                </c:pt>
                <c:pt idx="14646">
                  <c:v>20.341241520000001</c:v>
                </c:pt>
                <c:pt idx="14647">
                  <c:v>20.342630639999943</c:v>
                </c:pt>
                <c:pt idx="14648">
                  <c:v>20.344033199999988</c:v>
                </c:pt>
                <c:pt idx="14649">
                  <c:v>20.345422079999942</c:v>
                </c:pt>
                <c:pt idx="14650">
                  <c:v>20.346799920000002</c:v>
                </c:pt>
                <c:pt idx="14651">
                  <c:v>20.348188799999999</c:v>
                </c:pt>
                <c:pt idx="14652">
                  <c:v>20.349577679999989</c:v>
                </c:pt>
                <c:pt idx="14653">
                  <c:v>20.350969440000028</c:v>
                </c:pt>
                <c:pt idx="14654">
                  <c:v>20.352358320000036</c:v>
                </c:pt>
                <c:pt idx="14655">
                  <c:v>20.353750079999987</c:v>
                </c:pt>
                <c:pt idx="14656">
                  <c:v>20.3551416</c:v>
                </c:pt>
                <c:pt idx="14657">
                  <c:v>20.35653048</c:v>
                </c:pt>
                <c:pt idx="14658">
                  <c:v>20.357919360000036</c:v>
                </c:pt>
                <c:pt idx="14659">
                  <c:v>20.359308240000001</c:v>
                </c:pt>
                <c:pt idx="14660">
                  <c:v>20.360697120000001</c:v>
                </c:pt>
                <c:pt idx="14661">
                  <c:v>20.362085999999987</c:v>
                </c:pt>
                <c:pt idx="14662">
                  <c:v>20.3634612</c:v>
                </c:pt>
                <c:pt idx="14663">
                  <c:v>20.364866639999999</c:v>
                </c:pt>
                <c:pt idx="14664">
                  <c:v>20.366244479999967</c:v>
                </c:pt>
                <c:pt idx="14665">
                  <c:v>20.367633359999989</c:v>
                </c:pt>
                <c:pt idx="14666">
                  <c:v>20.369024879999962</c:v>
                </c:pt>
                <c:pt idx="14667">
                  <c:v>20.370413759999987</c:v>
                </c:pt>
                <c:pt idx="14668">
                  <c:v>20.371800000000036</c:v>
                </c:pt>
                <c:pt idx="14669">
                  <c:v>20.373188880000001</c:v>
                </c:pt>
                <c:pt idx="14670">
                  <c:v>20.37457776000004</c:v>
                </c:pt>
                <c:pt idx="14671">
                  <c:v>20.375966640000001</c:v>
                </c:pt>
                <c:pt idx="14672">
                  <c:v>20.377355520000044</c:v>
                </c:pt>
                <c:pt idx="14673">
                  <c:v>20.378747279999942</c:v>
                </c:pt>
                <c:pt idx="14674">
                  <c:v>20.380136159999989</c:v>
                </c:pt>
                <c:pt idx="14675">
                  <c:v>20.38152504</c:v>
                </c:pt>
                <c:pt idx="14676">
                  <c:v>20.382916560000002</c:v>
                </c:pt>
                <c:pt idx="14677">
                  <c:v>20.384305439999999</c:v>
                </c:pt>
                <c:pt idx="14678">
                  <c:v>20.385694319999967</c:v>
                </c:pt>
                <c:pt idx="14679">
                  <c:v>20.387083199999999</c:v>
                </c:pt>
                <c:pt idx="14680">
                  <c:v>20.38847207999995</c:v>
                </c:pt>
                <c:pt idx="14681">
                  <c:v>20.389861200000027</c:v>
                </c:pt>
                <c:pt idx="14682">
                  <c:v>20.391250079999999</c:v>
                </c:pt>
                <c:pt idx="14683">
                  <c:v>20.392641599999966</c:v>
                </c:pt>
                <c:pt idx="14684">
                  <c:v>20.394033360000005</c:v>
                </c:pt>
                <c:pt idx="14685">
                  <c:v>20.395411199999987</c:v>
                </c:pt>
                <c:pt idx="14686">
                  <c:v>20.396800079999988</c:v>
                </c:pt>
                <c:pt idx="14687">
                  <c:v>20.398188959999999</c:v>
                </c:pt>
                <c:pt idx="14688">
                  <c:v>20.399577839999989</c:v>
                </c:pt>
                <c:pt idx="14689">
                  <c:v>20.400966720000028</c:v>
                </c:pt>
                <c:pt idx="14690">
                  <c:v>20.4023556</c:v>
                </c:pt>
                <c:pt idx="14691">
                  <c:v>20.403744479999954</c:v>
                </c:pt>
                <c:pt idx="14692">
                  <c:v>20.405133359999965</c:v>
                </c:pt>
                <c:pt idx="14693">
                  <c:v>20.406522239999934</c:v>
                </c:pt>
                <c:pt idx="14694">
                  <c:v>20.40791112000004</c:v>
                </c:pt>
                <c:pt idx="14695">
                  <c:v>20.409302639999961</c:v>
                </c:pt>
                <c:pt idx="14696">
                  <c:v>20.41069152</c:v>
                </c:pt>
                <c:pt idx="14697">
                  <c:v>20.412080639999989</c:v>
                </c:pt>
                <c:pt idx="14698">
                  <c:v>20.41346952</c:v>
                </c:pt>
                <c:pt idx="14699">
                  <c:v>20.414858400000053</c:v>
                </c:pt>
                <c:pt idx="14700">
                  <c:v>20.416249919999963</c:v>
                </c:pt>
                <c:pt idx="14701">
                  <c:v>20.417638799999999</c:v>
                </c:pt>
                <c:pt idx="14702">
                  <c:v>20.419027679999989</c:v>
                </c:pt>
                <c:pt idx="14703">
                  <c:v>20.42041655999995</c:v>
                </c:pt>
                <c:pt idx="14704">
                  <c:v>20.421805440000028</c:v>
                </c:pt>
                <c:pt idx="14705">
                  <c:v>20.42319432</c:v>
                </c:pt>
                <c:pt idx="14706">
                  <c:v>20.424583199999987</c:v>
                </c:pt>
                <c:pt idx="14707">
                  <c:v>20.425972079999966</c:v>
                </c:pt>
                <c:pt idx="14708">
                  <c:v>20.4273612</c:v>
                </c:pt>
                <c:pt idx="14709">
                  <c:v>20.428750079999954</c:v>
                </c:pt>
                <c:pt idx="14710">
                  <c:v>20.430138960000001</c:v>
                </c:pt>
                <c:pt idx="14711">
                  <c:v>20.431530479999989</c:v>
                </c:pt>
                <c:pt idx="14712">
                  <c:v>20.43291936</c:v>
                </c:pt>
                <c:pt idx="14713">
                  <c:v>20.43430824</c:v>
                </c:pt>
                <c:pt idx="14714">
                  <c:v>20.43569712</c:v>
                </c:pt>
                <c:pt idx="14715">
                  <c:v>20.437086000000001</c:v>
                </c:pt>
                <c:pt idx="14716">
                  <c:v>20.438474879999966</c:v>
                </c:pt>
                <c:pt idx="14717">
                  <c:v>20.43985272000004</c:v>
                </c:pt>
                <c:pt idx="14718">
                  <c:v>20.441241599999966</c:v>
                </c:pt>
                <c:pt idx="14719">
                  <c:v>20.442633359999945</c:v>
                </c:pt>
                <c:pt idx="14720">
                  <c:v>20.444022239999942</c:v>
                </c:pt>
                <c:pt idx="14721">
                  <c:v>20.445416639999934</c:v>
                </c:pt>
                <c:pt idx="14722">
                  <c:v>20.446805519999987</c:v>
                </c:pt>
                <c:pt idx="14723">
                  <c:v>20.448197279999949</c:v>
                </c:pt>
                <c:pt idx="14724">
                  <c:v>20.449586160000003</c:v>
                </c:pt>
                <c:pt idx="14725">
                  <c:v>20.450963760000036</c:v>
                </c:pt>
                <c:pt idx="14726">
                  <c:v>20.452352639999965</c:v>
                </c:pt>
                <c:pt idx="14727">
                  <c:v>20.453755440000005</c:v>
                </c:pt>
                <c:pt idx="14728">
                  <c:v>20.455130639999961</c:v>
                </c:pt>
                <c:pt idx="14729">
                  <c:v>20.456519519999965</c:v>
                </c:pt>
                <c:pt idx="14730">
                  <c:v>20.45790840000004</c:v>
                </c:pt>
                <c:pt idx="14731">
                  <c:v>20.459297279999966</c:v>
                </c:pt>
                <c:pt idx="14732">
                  <c:v>20.460686160000002</c:v>
                </c:pt>
                <c:pt idx="14733">
                  <c:v>20.462077679999961</c:v>
                </c:pt>
                <c:pt idx="14734">
                  <c:v>20.463466559999965</c:v>
                </c:pt>
                <c:pt idx="14735">
                  <c:v>20.46485544000004</c:v>
                </c:pt>
                <c:pt idx="14736">
                  <c:v>20.466244319999966</c:v>
                </c:pt>
                <c:pt idx="14737">
                  <c:v>20.467633199999966</c:v>
                </c:pt>
                <c:pt idx="14738">
                  <c:v>20.469022079999945</c:v>
                </c:pt>
                <c:pt idx="14739">
                  <c:v>20.470411199999987</c:v>
                </c:pt>
                <c:pt idx="14740">
                  <c:v>20.471800080000001</c:v>
                </c:pt>
                <c:pt idx="14741">
                  <c:v>20.473188960000005</c:v>
                </c:pt>
                <c:pt idx="14742">
                  <c:v>20.474577840000002</c:v>
                </c:pt>
                <c:pt idx="14743">
                  <c:v>20.475966720000031</c:v>
                </c:pt>
                <c:pt idx="14744">
                  <c:v>20.477358240000001</c:v>
                </c:pt>
                <c:pt idx="14745">
                  <c:v>20.478747119999966</c:v>
                </c:pt>
                <c:pt idx="14746">
                  <c:v>20.480135999999966</c:v>
                </c:pt>
                <c:pt idx="14747">
                  <c:v>20.481527759999967</c:v>
                </c:pt>
                <c:pt idx="14748">
                  <c:v>20.482916639999942</c:v>
                </c:pt>
                <c:pt idx="14749">
                  <c:v>20.484305519999989</c:v>
                </c:pt>
                <c:pt idx="14750">
                  <c:v>20.485694399999961</c:v>
                </c:pt>
                <c:pt idx="14751">
                  <c:v>20.487083279999954</c:v>
                </c:pt>
                <c:pt idx="14752">
                  <c:v>20.488472159999965</c:v>
                </c:pt>
                <c:pt idx="14753">
                  <c:v>20.489861040000001</c:v>
                </c:pt>
                <c:pt idx="14754">
                  <c:v>20.491249919999966</c:v>
                </c:pt>
                <c:pt idx="14755">
                  <c:v>20.492638799999966</c:v>
                </c:pt>
                <c:pt idx="14756">
                  <c:v>20.494019520000002</c:v>
                </c:pt>
                <c:pt idx="14757">
                  <c:v>20.495413919999965</c:v>
                </c:pt>
                <c:pt idx="14758">
                  <c:v>20.496802799999987</c:v>
                </c:pt>
                <c:pt idx="14759">
                  <c:v>20.498191679999966</c:v>
                </c:pt>
                <c:pt idx="14760">
                  <c:v>20.499580560000002</c:v>
                </c:pt>
                <c:pt idx="14761">
                  <c:v>20.500969439999999</c:v>
                </c:pt>
                <c:pt idx="14762">
                  <c:v>20.502358319999999</c:v>
                </c:pt>
                <c:pt idx="14763">
                  <c:v>20.50375008</c:v>
                </c:pt>
                <c:pt idx="14764">
                  <c:v>20.505141600000002</c:v>
                </c:pt>
                <c:pt idx="14765">
                  <c:v>20.506530480000002</c:v>
                </c:pt>
                <c:pt idx="14766">
                  <c:v>20.507919360000031</c:v>
                </c:pt>
                <c:pt idx="14767">
                  <c:v>20.509308240000003</c:v>
                </c:pt>
                <c:pt idx="14768">
                  <c:v>20.510697120000028</c:v>
                </c:pt>
                <c:pt idx="14769">
                  <c:v>20.512086</c:v>
                </c:pt>
                <c:pt idx="14770">
                  <c:v>20.51347488</c:v>
                </c:pt>
                <c:pt idx="14771">
                  <c:v>20.514863760000061</c:v>
                </c:pt>
                <c:pt idx="14772">
                  <c:v>20.516252639999987</c:v>
                </c:pt>
                <c:pt idx="14773">
                  <c:v>20.517641519999987</c:v>
                </c:pt>
                <c:pt idx="14774">
                  <c:v>20.519019360000001</c:v>
                </c:pt>
                <c:pt idx="14775">
                  <c:v>20.520408240000002</c:v>
                </c:pt>
                <c:pt idx="14776">
                  <c:v>20.521797120000031</c:v>
                </c:pt>
                <c:pt idx="14777">
                  <c:v>20.523186000000003</c:v>
                </c:pt>
                <c:pt idx="14778">
                  <c:v>20.524574879999989</c:v>
                </c:pt>
                <c:pt idx="14779">
                  <c:v>20.525963760000028</c:v>
                </c:pt>
                <c:pt idx="14780">
                  <c:v>20.527355520000036</c:v>
                </c:pt>
                <c:pt idx="14781">
                  <c:v>20.528744399999965</c:v>
                </c:pt>
                <c:pt idx="14782">
                  <c:v>20.530138800000003</c:v>
                </c:pt>
                <c:pt idx="14783">
                  <c:v>20.53151664</c:v>
                </c:pt>
                <c:pt idx="14784">
                  <c:v>20.532908400000029</c:v>
                </c:pt>
                <c:pt idx="14785">
                  <c:v>20.534299920000031</c:v>
                </c:pt>
                <c:pt idx="14786">
                  <c:v>20.535688799999999</c:v>
                </c:pt>
                <c:pt idx="14787">
                  <c:v>20.53707504000004</c:v>
                </c:pt>
                <c:pt idx="14788">
                  <c:v>20.53846656</c:v>
                </c:pt>
                <c:pt idx="14789">
                  <c:v>20.539855440000061</c:v>
                </c:pt>
                <c:pt idx="14790">
                  <c:v>20.541244320000001</c:v>
                </c:pt>
                <c:pt idx="14791">
                  <c:v>20.542633199999965</c:v>
                </c:pt>
                <c:pt idx="14792">
                  <c:v>20.544027839999963</c:v>
                </c:pt>
                <c:pt idx="14793">
                  <c:v>20.545416719999967</c:v>
                </c:pt>
                <c:pt idx="14794">
                  <c:v>20.546808240000001</c:v>
                </c:pt>
                <c:pt idx="14795">
                  <c:v>20.548197120000001</c:v>
                </c:pt>
                <c:pt idx="14796">
                  <c:v>20.549585999999987</c:v>
                </c:pt>
                <c:pt idx="14797">
                  <c:v>20.55097224</c:v>
                </c:pt>
                <c:pt idx="14798">
                  <c:v>20.552361120000036</c:v>
                </c:pt>
                <c:pt idx="14799">
                  <c:v>20.553750000000001</c:v>
                </c:pt>
                <c:pt idx="14800">
                  <c:v>20.555138879999966</c:v>
                </c:pt>
                <c:pt idx="14801">
                  <c:v>20.556527760000005</c:v>
                </c:pt>
                <c:pt idx="14802">
                  <c:v>20.557908240000028</c:v>
                </c:pt>
                <c:pt idx="14803">
                  <c:v>20.559297120000029</c:v>
                </c:pt>
                <c:pt idx="14804">
                  <c:v>20.560688879999965</c:v>
                </c:pt>
                <c:pt idx="14805">
                  <c:v>20.562077760000001</c:v>
                </c:pt>
                <c:pt idx="14806">
                  <c:v>20.563466639999966</c:v>
                </c:pt>
                <c:pt idx="14807">
                  <c:v>20.564855520000044</c:v>
                </c:pt>
                <c:pt idx="14808">
                  <c:v>20.566244400000002</c:v>
                </c:pt>
                <c:pt idx="14809">
                  <c:v>20.567633279999949</c:v>
                </c:pt>
                <c:pt idx="14810">
                  <c:v>20.569022160000003</c:v>
                </c:pt>
                <c:pt idx="14811">
                  <c:v>20.570416560000002</c:v>
                </c:pt>
                <c:pt idx="14812">
                  <c:v>20.571805440000041</c:v>
                </c:pt>
                <c:pt idx="14813">
                  <c:v>20.573197199999999</c:v>
                </c:pt>
                <c:pt idx="14814">
                  <c:v>20.57458608</c:v>
                </c:pt>
                <c:pt idx="14815">
                  <c:v>20.575974960000028</c:v>
                </c:pt>
                <c:pt idx="14816">
                  <c:v>20.57736384</c:v>
                </c:pt>
                <c:pt idx="14817">
                  <c:v>20.578752720000001</c:v>
                </c:pt>
                <c:pt idx="14818">
                  <c:v>20.580138959999989</c:v>
                </c:pt>
                <c:pt idx="14819">
                  <c:v>20.58152783999995</c:v>
                </c:pt>
                <c:pt idx="14820">
                  <c:v>20.58291672</c:v>
                </c:pt>
                <c:pt idx="14821">
                  <c:v>20.5843056</c:v>
                </c:pt>
                <c:pt idx="14822">
                  <c:v>20.585697119999967</c:v>
                </c:pt>
                <c:pt idx="14823">
                  <c:v>20.587074960000031</c:v>
                </c:pt>
                <c:pt idx="14824">
                  <c:v>20.58847487999995</c:v>
                </c:pt>
                <c:pt idx="14825">
                  <c:v>20.589863760000028</c:v>
                </c:pt>
                <c:pt idx="14826">
                  <c:v>20.59125264</c:v>
                </c:pt>
                <c:pt idx="14827">
                  <c:v>20.592641519999965</c:v>
                </c:pt>
                <c:pt idx="14828">
                  <c:v>20.59403064</c:v>
                </c:pt>
                <c:pt idx="14829">
                  <c:v>20.595419519999961</c:v>
                </c:pt>
                <c:pt idx="14830">
                  <c:v>20.596797119999987</c:v>
                </c:pt>
                <c:pt idx="14831">
                  <c:v>20.598185999999988</c:v>
                </c:pt>
                <c:pt idx="14832">
                  <c:v>20.599574879999967</c:v>
                </c:pt>
                <c:pt idx="14833">
                  <c:v>20.600963760000042</c:v>
                </c:pt>
                <c:pt idx="14834">
                  <c:v>20.602352639999989</c:v>
                </c:pt>
                <c:pt idx="14835">
                  <c:v>20.60374152</c:v>
                </c:pt>
                <c:pt idx="14836">
                  <c:v>20.605138799999999</c:v>
                </c:pt>
                <c:pt idx="14837">
                  <c:v>20.606527679999989</c:v>
                </c:pt>
                <c:pt idx="14838">
                  <c:v>20.607916560000028</c:v>
                </c:pt>
                <c:pt idx="14839">
                  <c:v>20.609305440000028</c:v>
                </c:pt>
                <c:pt idx="14840">
                  <c:v>20.610697200000001</c:v>
                </c:pt>
                <c:pt idx="14841">
                  <c:v>20.612077679999999</c:v>
                </c:pt>
                <c:pt idx="14842">
                  <c:v>20.613466559999999</c:v>
                </c:pt>
                <c:pt idx="14843">
                  <c:v>20.614855440000081</c:v>
                </c:pt>
                <c:pt idx="14844">
                  <c:v>20.6162472</c:v>
                </c:pt>
                <c:pt idx="14845">
                  <c:v>20.6176332</c:v>
                </c:pt>
                <c:pt idx="14846">
                  <c:v>20.619022080000001</c:v>
                </c:pt>
                <c:pt idx="14847">
                  <c:v>20.620411199999999</c:v>
                </c:pt>
                <c:pt idx="14848">
                  <c:v>20.621802719999998</c:v>
                </c:pt>
                <c:pt idx="14849">
                  <c:v>20.623191599999988</c:v>
                </c:pt>
                <c:pt idx="14850">
                  <c:v>20.624580479999999</c:v>
                </c:pt>
                <c:pt idx="14851">
                  <c:v>20.625969359999999</c:v>
                </c:pt>
                <c:pt idx="14852">
                  <c:v>20.627361120000053</c:v>
                </c:pt>
                <c:pt idx="14853">
                  <c:v>20.62875</c:v>
                </c:pt>
                <c:pt idx="14854">
                  <c:v>20.630138880000001</c:v>
                </c:pt>
                <c:pt idx="14855">
                  <c:v>20.63152776000004</c:v>
                </c:pt>
                <c:pt idx="14856">
                  <c:v>20.632916639999987</c:v>
                </c:pt>
                <c:pt idx="14857">
                  <c:v>20.634308400000045</c:v>
                </c:pt>
                <c:pt idx="14858">
                  <c:v>20.635686</c:v>
                </c:pt>
                <c:pt idx="14859">
                  <c:v>20.637074880000029</c:v>
                </c:pt>
                <c:pt idx="14860">
                  <c:v>20.638463760000036</c:v>
                </c:pt>
                <c:pt idx="14861">
                  <c:v>20.63985264000004</c:v>
                </c:pt>
                <c:pt idx="14862">
                  <c:v>20.641241520000001</c:v>
                </c:pt>
                <c:pt idx="14863">
                  <c:v>20.642633279999934</c:v>
                </c:pt>
                <c:pt idx="14864">
                  <c:v>20.644022159999999</c:v>
                </c:pt>
                <c:pt idx="14865">
                  <c:v>20.645411039999967</c:v>
                </c:pt>
                <c:pt idx="14866">
                  <c:v>20.6468028</c:v>
                </c:pt>
                <c:pt idx="14867">
                  <c:v>20.64819168</c:v>
                </c:pt>
                <c:pt idx="14868">
                  <c:v>20.64958056</c:v>
                </c:pt>
                <c:pt idx="14869">
                  <c:v>20.650972080000031</c:v>
                </c:pt>
                <c:pt idx="14870">
                  <c:v>20.652361200000001</c:v>
                </c:pt>
                <c:pt idx="14871">
                  <c:v>20.653750080000005</c:v>
                </c:pt>
                <c:pt idx="14872">
                  <c:v>20.655138960000031</c:v>
                </c:pt>
                <c:pt idx="14873">
                  <c:v>20.656527840000003</c:v>
                </c:pt>
                <c:pt idx="14874">
                  <c:v>20.657916720000042</c:v>
                </c:pt>
                <c:pt idx="14875">
                  <c:v>20.659305600000028</c:v>
                </c:pt>
                <c:pt idx="14876">
                  <c:v>20.66069448</c:v>
                </c:pt>
                <c:pt idx="14877">
                  <c:v>20.66208048</c:v>
                </c:pt>
                <c:pt idx="14878">
                  <c:v>20.663469360000001</c:v>
                </c:pt>
                <c:pt idx="14879">
                  <c:v>20.66485824000004</c:v>
                </c:pt>
                <c:pt idx="14880">
                  <c:v>20.66625264</c:v>
                </c:pt>
                <c:pt idx="14881">
                  <c:v>20.66764152</c:v>
                </c:pt>
                <c:pt idx="14882">
                  <c:v>20.669030639999967</c:v>
                </c:pt>
                <c:pt idx="14883">
                  <c:v>20.67040824</c:v>
                </c:pt>
                <c:pt idx="14884">
                  <c:v>20.671797120000036</c:v>
                </c:pt>
                <c:pt idx="14885">
                  <c:v>20.673186000000001</c:v>
                </c:pt>
                <c:pt idx="14886">
                  <c:v>20.674577759999998</c:v>
                </c:pt>
                <c:pt idx="14887">
                  <c:v>20.675969520000031</c:v>
                </c:pt>
                <c:pt idx="14888">
                  <c:v>20.677358400000042</c:v>
                </c:pt>
                <c:pt idx="14889">
                  <c:v>20.67874727999995</c:v>
                </c:pt>
                <c:pt idx="14890">
                  <c:v>20.68013616</c:v>
                </c:pt>
                <c:pt idx="14891">
                  <c:v>20.68152504</c:v>
                </c:pt>
                <c:pt idx="14892">
                  <c:v>20.682916559999967</c:v>
                </c:pt>
                <c:pt idx="14893">
                  <c:v>20.684308320000028</c:v>
                </c:pt>
                <c:pt idx="14894">
                  <c:v>20.685697199999989</c:v>
                </c:pt>
                <c:pt idx="14895">
                  <c:v>20.68708608</c:v>
                </c:pt>
                <c:pt idx="14896">
                  <c:v>20.688474960000001</c:v>
                </c:pt>
                <c:pt idx="14897">
                  <c:v>20.689863840000001</c:v>
                </c:pt>
                <c:pt idx="14898">
                  <c:v>20.69125272000004</c:v>
                </c:pt>
                <c:pt idx="14899">
                  <c:v>20.692641600000002</c:v>
                </c:pt>
                <c:pt idx="14900">
                  <c:v>20.694030480000031</c:v>
                </c:pt>
                <c:pt idx="14901">
                  <c:v>20.695419360000002</c:v>
                </c:pt>
                <c:pt idx="14902">
                  <c:v>20.696797199999999</c:v>
                </c:pt>
                <c:pt idx="14903">
                  <c:v>20.698186079999989</c:v>
                </c:pt>
                <c:pt idx="14904">
                  <c:v>20.699574960000028</c:v>
                </c:pt>
                <c:pt idx="14905">
                  <c:v>20.70096384</c:v>
                </c:pt>
                <c:pt idx="14906">
                  <c:v>20.702355600000001</c:v>
                </c:pt>
                <c:pt idx="14907">
                  <c:v>20.703744479999965</c:v>
                </c:pt>
                <c:pt idx="14908">
                  <c:v>20.705133359999966</c:v>
                </c:pt>
                <c:pt idx="14909">
                  <c:v>20.706524879999961</c:v>
                </c:pt>
                <c:pt idx="14910">
                  <c:v>20.707913760000036</c:v>
                </c:pt>
                <c:pt idx="14911">
                  <c:v>20.709305520000001</c:v>
                </c:pt>
                <c:pt idx="14912">
                  <c:v>20.710694400000001</c:v>
                </c:pt>
                <c:pt idx="14913">
                  <c:v>20.712086159999988</c:v>
                </c:pt>
                <c:pt idx="14914">
                  <c:v>20.713475039999999</c:v>
                </c:pt>
                <c:pt idx="14915">
                  <c:v>20.714852640000029</c:v>
                </c:pt>
                <c:pt idx="14916">
                  <c:v>20.716241520000001</c:v>
                </c:pt>
                <c:pt idx="14917">
                  <c:v>20.717630639999989</c:v>
                </c:pt>
                <c:pt idx="14918">
                  <c:v>20.719022160000005</c:v>
                </c:pt>
                <c:pt idx="14919">
                  <c:v>20.7204084</c:v>
                </c:pt>
                <c:pt idx="14920">
                  <c:v>20.7217944</c:v>
                </c:pt>
                <c:pt idx="14921">
                  <c:v>20.723186160000001</c:v>
                </c:pt>
                <c:pt idx="14922">
                  <c:v>20.724575040000001</c:v>
                </c:pt>
                <c:pt idx="14923">
                  <c:v>20.725963920000005</c:v>
                </c:pt>
                <c:pt idx="14924">
                  <c:v>20.727352799999988</c:v>
                </c:pt>
                <c:pt idx="14925">
                  <c:v>20.728741679999942</c:v>
                </c:pt>
                <c:pt idx="14926">
                  <c:v>20.730130559999989</c:v>
                </c:pt>
                <c:pt idx="14927">
                  <c:v>20.731522079999966</c:v>
                </c:pt>
                <c:pt idx="14928">
                  <c:v>20.732913840000002</c:v>
                </c:pt>
                <c:pt idx="14929">
                  <c:v>20.734300080000001</c:v>
                </c:pt>
                <c:pt idx="14930">
                  <c:v>20.735688960000001</c:v>
                </c:pt>
                <c:pt idx="14931">
                  <c:v>20.737077840000001</c:v>
                </c:pt>
                <c:pt idx="14932">
                  <c:v>20.738466719999987</c:v>
                </c:pt>
                <c:pt idx="14933">
                  <c:v>20.739855600000041</c:v>
                </c:pt>
                <c:pt idx="14934">
                  <c:v>20.741247120000001</c:v>
                </c:pt>
                <c:pt idx="14935">
                  <c:v>20.742635999999958</c:v>
                </c:pt>
                <c:pt idx="14936">
                  <c:v>20.744024879999962</c:v>
                </c:pt>
                <c:pt idx="14937">
                  <c:v>20.745413759999963</c:v>
                </c:pt>
                <c:pt idx="14938">
                  <c:v>20.746802639999967</c:v>
                </c:pt>
                <c:pt idx="14939">
                  <c:v>20.748191519999967</c:v>
                </c:pt>
                <c:pt idx="14940">
                  <c:v>20.749580639999962</c:v>
                </c:pt>
                <c:pt idx="14941">
                  <c:v>20.750972160000028</c:v>
                </c:pt>
                <c:pt idx="14942">
                  <c:v>20.75236104</c:v>
                </c:pt>
                <c:pt idx="14943">
                  <c:v>20.753752799999987</c:v>
                </c:pt>
                <c:pt idx="14944">
                  <c:v>20.755141679999966</c:v>
                </c:pt>
                <c:pt idx="14945">
                  <c:v>20.756530560000002</c:v>
                </c:pt>
                <c:pt idx="14946">
                  <c:v>20.75791944000003</c:v>
                </c:pt>
                <c:pt idx="14947">
                  <c:v>20.759308319999999</c:v>
                </c:pt>
                <c:pt idx="14948">
                  <c:v>20.760683279999945</c:v>
                </c:pt>
                <c:pt idx="14949">
                  <c:v>20.762075039999971</c:v>
                </c:pt>
                <c:pt idx="14950">
                  <c:v>20.76346392</c:v>
                </c:pt>
                <c:pt idx="14951">
                  <c:v>20.764855439999998</c:v>
                </c:pt>
                <c:pt idx="14952">
                  <c:v>20.766244319999963</c:v>
                </c:pt>
                <c:pt idx="14953">
                  <c:v>20.767633199999967</c:v>
                </c:pt>
                <c:pt idx="14954">
                  <c:v>20.769024959999989</c:v>
                </c:pt>
                <c:pt idx="14955">
                  <c:v>20.770413839999957</c:v>
                </c:pt>
                <c:pt idx="14956">
                  <c:v>20.771802720000029</c:v>
                </c:pt>
                <c:pt idx="14957">
                  <c:v>20.773194480000001</c:v>
                </c:pt>
                <c:pt idx="14958">
                  <c:v>20.774583360000001</c:v>
                </c:pt>
                <c:pt idx="14959">
                  <c:v>20.775972240000002</c:v>
                </c:pt>
                <c:pt idx="14960">
                  <c:v>20.777361120000045</c:v>
                </c:pt>
                <c:pt idx="14961">
                  <c:v>20.778750000000002</c:v>
                </c:pt>
                <c:pt idx="14962">
                  <c:v>20.780138879999942</c:v>
                </c:pt>
                <c:pt idx="14963">
                  <c:v>20.7814944</c:v>
                </c:pt>
                <c:pt idx="14964">
                  <c:v>20.782891679999967</c:v>
                </c:pt>
                <c:pt idx="14965">
                  <c:v>20.78430552</c:v>
                </c:pt>
                <c:pt idx="14966">
                  <c:v>20.785694399999965</c:v>
                </c:pt>
                <c:pt idx="14967">
                  <c:v>20.787083279999965</c:v>
                </c:pt>
                <c:pt idx="14968">
                  <c:v>20.788472159999966</c:v>
                </c:pt>
                <c:pt idx="14969">
                  <c:v>20.789861039999987</c:v>
                </c:pt>
                <c:pt idx="14970">
                  <c:v>20.791249919999963</c:v>
                </c:pt>
                <c:pt idx="14971">
                  <c:v>20.792638799999967</c:v>
                </c:pt>
                <c:pt idx="14972">
                  <c:v>20.794027679999989</c:v>
                </c:pt>
                <c:pt idx="14973">
                  <c:v>20.79541655999995</c:v>
                </c:pt>
                <c:pt idx="14974">
                  <c:v>20.796805440000028</c:v>
                </c:pt>
                <c:pt idx="14975">
                  <c:v>20.79819432</c:v>
                </c:pt>
                <c:pt idx="14976">
                  <c:v>20.799586079999958</c:v>
                </c:pt>
                <c:pt idx="14977">
                  <c:v>20.800974959999998</c:v>
                </c:pt>
                <c:pt idx="14978">
                  <c:v>20.802363839999963</c:v>
                </c:pt>
                <c:pt idx="14979">
                  <c:v>20.803752719999999</c:v>
                </c:pt>
                <c:pt idx="14980">
                  <c:v>20.805130560000002</c:v>
                </c:pt>
                <c:pt idx="14981">
                  <c:v>20.806519440000002</c:v>
                </c:pt>
                <c:pt idx="14982">
                  <c:v>20.807911200000028</c:v>
                </c:pt>
                <c:pt idx="14983">
                  <c:v>20.8092972</c:v>
                </c:pt>
                <c:pt idx="14984">
                  <c:v>20.81068608</c:v>
                </c:pt>
                <c:pt idx="14985">
                  <c:v>20.812080479999999</c:v>
                </c:pt>
                <c:pt idx="14986">
                  <c:v>20.813469359999999</c:v>
                </c:pt>
                <c:pt idx="14987">
                  <c:v>20.814858240000053</c:v>
                </c:pt>
                <c:pt idx="14988">
                  <c:v>20.816247120000028</c:v>
                </c:pt>
                <c:pt idx="14989">
                  <c:v>20.817636</c:v>
                </c:pt>
                <c:pt idx="14990">
                  <c:v>20.819024880000001</c:v>
                </c:pt>
                <c:pt idx="14991">
                  <c:v>20.820413760000001</c:v>
                </c:pt>
                <c:pt idx="14992">
                  <c:v>20.821802640000001</c:v>
                </c:pt>
                <c:pt idx="14993">
                  <c:v>20.823191520000005</c:v>
                </c:pt>
                <c:pt idx="14994">
                  <c:v>20.824580640000001</c:v>
                </c:pt>
                <c:pt idx="14995">
                  <c:v>20.825969520000001</c:v>
                </c:pt>
                <c:pt idx="14996">
                  <c:v>20.82735840000004</c:v>
                </c:pt>
                <c:pt idx="14997">
                  <c:v>20.828747279999945</c:v>
                </c:pt>
                <c:pt idx="14998">
                  <c:v>20.8301388</c:v>
                </c:pt>
                <c:pt idx="14999">
                  <c:v>20.831530560000001</c:v>
                </c:pt>
                <c:pt idx="15000">
                  <c:v>20.83290840000004</c:v>
                </c:pt>
                <c:pt idx="15001">
                  <c:v>20.834297280000001</c:v>
                </c:pt>
                <c:pt idx="15002">
                  <c:v>20.835686160000005</c:v>
                </c:pt>
                <c:pt idx="15003">
                  <c:v>20.837075040000045</c:v>
                </c:pt>
                <c:pt idx="15004">
                  <c:v>20.838463919999999</c:v>
                </c:pt>
                <c:pt idx="15005">
                  <c:v>20.839852800000028</c:v>
                </c:pt>
                <c:pt idx="15006">
                  <c:v>20.84124168</c:v>
                </c:pt>
                <c:pt idx="15007">
                  <c:v>20.842641599999954</c:v>
                </c:pt>
                <c:pt idx="15008">
                  <c:v>20.84401944</c:v>
                </c:pt>
                <c:pt idx="15009">
                  <c:v>20.845408320000001</c:v>
                </c:pt>
                <c:pt idx="15010">
                  <c:v>20.846800080000001</c:v>
                </c:pt>
                <c:pt idx="15011">
                  <c:v>20.8481916</c:v>
                </c:pt>
                <c:pt idx="15012">
                  <c:v>20.84958048</c:v>
                </c:pt>
                <c:pt idx="15013">
                  <c:v>20.850969360000036</c:v>
                </c:pt>
                <c:pt idx="15014">
                  <c:v>20.85236112000004</c:v>
                </c:pt>
                <c:pt idx="15015">
                  <c:v>20.853750000000005</c:v>
                </c:pt>
                <c:pt idx="15016">
                  <c:v>20.855138879999963</c:v>
                </c:pt>
                <c:pt idx="15017">
                  <c:v>20.856527759999999</c:v>
                </c:pt>
                <c:pt idx="15018">
                  <c:v>20.857916639999999</c:v>
                </c:pt>
                <c:pt idx="15019">
                  <c:v>20.859305519999999</c:v>
                </c:pt>
                <c:pt idx="15020">
                  <c:v>20.8606944</c:v>
                </c:pt>
                <c:pt idx="15021">
                  <c:v>20.86208616</c:v>
                </c:pt>
                <c:pt idx="15022">
                  <c:v>20.863463760000005</c:v>
                </c:pt>
                <c:pt idx="15023">
                  <c:v>20.864852640000031</c:v>
                </c:pt>
                <c:pt idx="15024">
                  <c:v>20.866241520000003</c:v>
                </c:pt>
                <c:pt idx="15025">
                  <c:v>20.86763616</c:v>
                </c:pt>
                <c:pt idx="15026">
                  <c:v>20.86902216</c:v>
                </c:pt>
                <c:pt idx="15027">
                  <c:v>20.87041104</c:v>
                </c:pt>
                <c:pt idx="15028">
                  <c:v>20.871802800000001</c:v>
                </c:pt>
                <c:pt idx="15029">
                  <c:v>20.873191680000001</c:v>
                </c:pt>
                <c:pt idx="15030">
                  <c:v>20.874580560000005</c:v>
                </c:pt>
                <c:pt idx="15031">
                  <c:v>20.875969439999999</c:v>
                </c:pt>
                <c:pt idx="15032">
                  <c:v>20.877358320000042</c:v>
                </c:pt>
                <c:pt idx="15033">
                  <c:v>20.878747199999989</c:v>
                </c:pt>
                <c:pt idx="15034">
                  <c:v>20.880136079999957</c:v>
                </c:pt>
                <c:pt idx="15035">
                  <c:v>20.881527839999961</c:v>
                </c:pt>
                <c:pt idx="15036">
                  <c:v>20.882916720000001</c:v>
                </c:pt>
                <c:pt idx="15037">
                  <c:v>20.884308240000003</c:v>
                </c:pt>
                <c:pt idx="15038">
                  <c:v>20.88569712</c:v>
                </c:pt>
                <c:pt idx="15039">
                  <c:v>20.887072080000003</c:v>
                </c:pt>
                <c:pt idx="15040">
                  <c:v>20.888463839999961</c:v>
                </c:pt>
                <c:pt idx="15041">
                  <c:v>20.889852720000036</c:v>
                </c:pt>
                <c:pt idx="15042">
                  <c:v>20.891241600000001</c:v>
                </c:pt>
                <c:pt idx="15043">
                  <c:v>20.892630479999966</c:v>
                </c:pt>
                <c:pt idx="15044">
                  <c:v>20.89402488</c:v>
                </c:pt>
                <c:pt idx="15045">
                  <c:v>20.895416639999965</c:v>
                </c:pt>
                <c:pt idx="15046">
                  <c:v>20.896808399999998</c:v>
                </c:pt>
                <c:pt idx="15047">
                  <c:v>20.898197279999962</c:v>
                </c:pt>
                <c:pt idx="15048">
                  <c:v>20.899586159999988</c:v>
                </c:pt>
                <c:pt idx="15049">
                  <c:v>20.900975039999999</c:v>
                </c:pt>
                <c:pt idx="15050">
                  <c:v>20.902363919999971</c:v>
                </c:pt>
                <c:pt idx="15051">
                  <c:v>20.903741519999965</c:v>
                </c:pt>
                <c:pt idx="15052">
                  <c:v>20.905130639999943</c:v>
                </c:pt>
                <c:pt idx="15053">
                  <c:v>20.906522160000002</c:v>
                </c:pt>
                <c:pt idx="15054">
                  <c:v>20.907911040000005</c:v>
                </c:pt>
                <c:pt idx="15055">
                  <c:v>20.909299920000002</c:v>
                </c:pt>
                <c:pt idx="15056">
                  <c:v>20.910688799999999</c:v>
                </c:pt>
                <c:pt idx="15057">
                  <c:v>20.912077679999989</c:v>
                </c:pt>
                <c:pt idx="15058">
                  <c:v>20.91346944</c:v>
                </c:pt>
                <c:pt idx="15059">
                  <c:v>20.914858320000061</c:v>
                </c:pt>
                <c:pt idx="15060">
                  <c:v>20.916244320000001</c:v>
                </c:pt>
                <c:pt idx="15061">
                  <c:v>20.917633199999987</c:v>
                </c:pt>
                <c:pt idx="15062">
                  <c:v>20.919022079999966</c:v>
                </c:pt>
                <c:pt idx="15063">
                  <c:v>20.920413839999945</c:v>
                </c:pt>
                <c:pt idx="15064">
                  <c:v>20.921800080000001</c:v>
                </c:pt>
                <c:pt idx="15065">
                  <c:v>20.923191600000003</c:v>
                </c:pt>
                <c:pt idx="15066">
                  <c:v>20.924580480000003</c:v>
                </c:pt>
                <c:pt idx="15067">
                  <c:v>20.92596936</c:v>
                </c:pt>
                <c:pt idx="15068">
                  <c:v>20.927361120000036</c:v>
                </c:pt>
                <c:pt idx="15069">
                  <c:v>20.928749999999933</c:v>
                </c:pt>
                <c:pt idx="15070">
                  <c:v>20.930138879999966</c:v>
                </c:pt>
                <c:pt idx="15071">
                  <c:v>20.931527760000005</c:v>
                </c:pt>
                <c:pt idx="15072">
                  <c:v>20.932919519999967</c:v>
                </c:pt>
                <c:pt idx="15073">
                  <c:v>20.9343</c:v>
                </c:pt>
                <c:pt idx="15074">
                  <c:v>20.935688879999965</c:v>
                </c:pt>
                <c:pt idx="15075">
                  <c:v>20.937080639999987</c:v>
                </c:pt>
                <c:pt idx="15076">
                  <c:v>20.938469519999963</c:v>
                </c:pt>
                <c:pt idx="15077">
                  <c:v>20.939858400000041</c:v>
                </c:pt>
                <c:pt idx="15078">
                  <c:v>20.941247279999942</c:v>
                </c:pt>
                <c:pt idx="15079">
                  <c:v>20.942636159999942</c:v>
                </c:pt>
                <c:pt idx="15080">
                  <c:v>20.94402504</c:v>
                </c:pt>
                <c:pt idx="15081">
                  <c:v>20.945416559999945</c:v>
                </c:pt>
                <c:pt idx="15082">
                  <c:v>20.946805439999999</c:v>
                </c:pt>
                <c:pt idx="15083">
                  <c:v>20.948194319999967</c:v>
                </c:pt>
                <c:pt idx="15084">
                  <c:v>20.949583199999989</c:v>
                </c:pt>
                <c:pt idx="15085">
                  <c:v>20.95097208</c:v>
                </c:pt>
                <c:pt idx="15086">
                  <c:v>20.952361199999999</c:v>
                </c:pt>
                <c:pt idx="15087">
                  <c:v>20.953750079999967</c:v>
                </c:pt>
                <c:pt idx="15088">
                  <c:v>20.955138959999989</c:v>
                </c:pt>
                <c:pt idx="15089">
                  <c:v>20.95652783999995</c:v>
                </c:pt>
                <c:pt idx="15090">
                  <c:v>20.957916720000028</c:v>
                </c:pt>
                <c:pt idx="15091">
                  <c:v>20.9593056</c:v>
                </c:pt>
                <c:pt idx="15092">
                  <c:v>20.960686079999945</c:v>
                </c:pt>
                <c:pt idx="15093">
                  <c:v>20.962061040000002</c:v>
                </c:pt>
                <c:pt idx="15094">
                  <c:v>20.963472239999945</c:v>
                </c:pt>
                <c:pt idx="15095">
                  <c:v>20.964861120000045</c:v>
                </c:pt>
                <c:pt idx="15096">
                  <c:v>20.966252639999961</c:v>
                </c:pt>
                <c:pt idx="15097">
                  <c:v>20.967641519999965</c:v>
                </c:pt>
                <c:pt idx="15098">
                  <c:v>20.969030639999957</c:v>
                </c:pt>
                <c:pt idx="15099">
                  <c:v>20.970419519999961</c:v>
                </c:pt>
                <c:pt idx="15100">
                  <c:v>20.971808400000036</c:v>
                </c:pt>
                <c:pt idx="15101">
                  <c:v>20.973197279999965</c:v>
                </c:pt>
                <c:pt idx="15102">
                  <c:v>20.974586160000001</c:v>
                </c:pt>
                <c:pt idx="15103">
                  <c:v>20.975963759999999</c:v>
                </c:pt>
                <c:pt idx="15104">
                  <c:v>20.977355520000028</c:v>
                </c:pt>
                <c:pt idx="15105">
                  <c:v>20.978744399999961</c:v>
                </c:pt>
                <c:pt idx="15106">
                  <c:v>20.980133279999926</c:v>
                </c:pt>
                <c:pt idx="15107">
                  <c:v>20.981522159999965</c:v>
                </c:pt>
                <c:pt idx="15108">
                  <c:v>20.982911039999966</c:v>
                </c:pt>
                <c:pt idx="15109">
                  <c:v>20.984302799999966</c:v>
                </c:pt>
                <c:pt idx="15110">
                  <c:v>20.985694319999954</c:v>
                </c:pt>
                <c:pt idx="15111">
                  <c:v>20.987083199999987</c:v>
                </c:pt>
                <c:pt idx="15112">
                  <c:v>20.988472079999934</c:v>
                </c:pt>
                <c:pt idx="15113">
                  <c:v>20.989863839999963</c:v>
                </c:pt>
                <c:pt idx="15114">
                  <c:v>20.991252719999999</c:v>
                </c:pt>
                <c:pt idx="15115">
                  <c:v>20.992627679999934</c:v>
                </c:pt>
                <c:pt idx="15116">
                  <c:v>20.994019440000002</c:v>
                </c:pt>
                <c:pt idx="15117">
                  <c:v>20.995411199999989</c:v>
                </c:pt>
                <c:pt idx="15118">
                  <c:v>20.99680008</c:v>
                </c:pt>
                <c:pt idx="15119">
                  <c:v>20.99818896</c:v>
                </c:pt>
                <c:pt idx="15120">
                  <c:v>20.999577839999965</c:v>
                </c:pt>
                <c:pt idx="15121">
                  <c:v>21.00096672000004</c:v>
                </c:pt>
                <c:pt idx="15122">
                  <c:v>21.002355600000001</c:v>
                </c:pt>
                <c:pt idx="15123">
                  <c:v>21.00374712</c:v>
                </c:pt>
                <c:pt idx="15124">
                  <c:v>21.005135999999986</c:v>
                </c:pt>
                <c:pt idx="15125">
                  <c:v>21.006524879999965</c:v>
                </c:pt>
                <c:pt idx="15126">
                  <c:v>21.00791376000004</c:v>
                </c:pt>
                <c:pt idx="15127">
                  <c:v>21.009302639999966</c:v>
                </c:pt>
                <c:pt idx="15128">
                  <c:v>21.010694399999988</c:v>
                </c:pt>
                <c:pt idx="15129">
                  <c:v>21.012083279999967</c:v>
                </c:pt>
                <c:pt idx="15130">
                  <c:v>21.013463760000036</c:v>
                </c:pt>
                <c:pt idx="15131">
                  <c:v>21.014850000000049</c:v>
                </c:pt>
                <c:pt idx="15132">
                  <c:v>21.016241520000001</c:v>
                </c:pt>
                <c:pt idx="15133">
                  <c:v>21.01763064</c:v>
                </c:pt>
                <c:pt idx="15134">
                  <c:v>21.019019520000001</c:v>
                </c:pt>
                <c:pt idx="15135">
                  <c:v>21.020408400000001</c:v>
                </c:pt>
                <c:pt idx="15136">
                  <c:v>21.021797279999966</c:v>
                </c:pt>
                <c:pt idx="15137">
                  <c:v>21.0231888</c:v>
                </c:pt>
                <c:pt idx="15138">
                  <c:v>21.02457768</c:v>
                </c:pt>
                <c:pt idx="15139">
                  <c:v>21.025966560000001</c:v>
                </c:pt>
                <c:pt idx="15140">
                  <c:v>21.02735544000004</c:v>
                </c:pt>
                <c:pt idx="15141">
                  <c:v>21.028747199999962</c:v>
                </c:pt>
                <c:pt idx="15142">
                  <c:v>21.030136079999963</c:v>
                </c:pt>
                <c:pt idx="15143">
                  <c:v>21.031524959999999</c:v>
                </c:pt>
                <c:pt idx="15144">
                  <c:v>21.032913839999971</c:v>
                </c:pt>
                <c:pt idx="15145">
                  <c:v>21.034302719999999</c:v>
                </c:pt>
                <c:pt idx="15146">
                  <c:v>21.0356916</c:v>
                </c:pt>
                <c:pt idx="15147">
                  <c:v>21.037080480000036</c:v>
                </c:pt>
                <c:pt idx="15148">
                  <c:v>21.038469360000001</c:v>
                </c:pt>
                <c:pt idx="15149">
                  <c:v>21.03985824000004</c:v>
                </c:pt>
                <c:pt idx="15150">
                  <c:v>21.041247120000001</c:v>
                </c:pt>
                <c:pt idx="15151">
                  <c:v>21.042638879999934</c:v>
                </c:pt>
                <c:pt idx="15152">
                  <c:v>21.044027759999999</c:v>
                </c:pt>
                <c:pt idx="15153">
                  <c:v>21.045416639999942</c:v>
                </c:pt>
                <c:pt idx="15154">
                  <c:v>21.046805519999999</c:v>
                </c:pt>
                <c:pt idx="15155">
                  <c:v>21.0481944</c:v>
                </c:pt>
                <c:pt idx="15156">
                  <c:v>21.049577759999988</c:v>
                </c:pt>
                <c:pt idx="15157">
                  <c:v>21.050966639999999</c:v>
                </c:pt>
                <c:pt idx="15158">
                  <c:v>21.052358399999999</c:v>
                </c:pt>
                <c:pt idx="15159">
                  <c:v>21.053749919999966</c:v>
                </c:pt>
                <c:pt idx="15160">
                  <c:v>21.055138800000002</c:v>
                </c:pt>
                <c:pt idx="15161">
                  <c:v>21.056527680000002</c:v>
                </c:pt>
                <c:pt idx="15162">
                  <c:v>21.057916559999999</c:v>
                </c:pt>
                <c:pt idx="15163">
                  <c:v>21.059294399999999</c:v>
                </c:pt>
                <c:pt idx="15164">
                  <c:v>21.060697199999989</c:v>
                </c:pt>
                <c:pt idx="15165">
                  <c:v>21.06207216</c:v>
                </c:pt>
                <c:pt idx="15166">
                  <c:v>21.06346392</c:v>
                </c:pt>
                <c:pt idx="15167">
                  <c:v>21.064852800000001</c:v>
                </c:pt>
                <c:pt idx="15168">
                  <c:v>21.066241679999958</c:v>
                </c:pt>
                <c:pt idx="15169">
                  <c:v>21.067630559999962</c:v>
                </c:pt>
                <c:pt idx="15170">
                  <c:v>21.069019439999963</c:v>
                </c:pt>
                <c:pt idx="15171">
                  <c:v>21.070411200000002</c:v>
                </c:pt>
                <c:pt idx="15172">
                  <c:v>21.071800080000031</c:v>
                </c:pt>
                <c:pt idx="15173">
                  <c:v>21.073188960000028</c:v>
                </c:pt>
                <c:pt idx="15174">
                  <c:v>21.07457784</c:v>
                </c:pt>
                <c:pt idx="15175">
                  <c:v>21.075966720000036</c:v>
                </c:pt>
                <c:pt idx="15176">
                  <c:v>21.077355600000036</c:v>
                </c:pt>
                <c:pt idx="15177">
                  <c:v>21.078744479999965</c:v>
                </c:pt>
                <c:pt idx="15178">
                  <c:v>21.080133359999966</c:v>
                </c:pt>
                <c:pt idx="15179">
                  <c:v>21.081522239999945</c:v>
                </c:pt>
                <c:pt idx="15180">
                  <c:v>21.082916639999965</c:v>
                </c:pt>
                <c:pt idx="15181">
                  <c:v>21.084308399999987</c:v>
                </c:pt>
                <c:pt idx="15182">
                  <c:v>21.085697279999934</c:v>
                </c:pt>
                <c:pt idx="15183">
                  <c:v>21.087086159999988</c:v>
                </c:pt>
                <c:pt idx="15184">
                  <c:v>21.088475039999967</c:v>
                </c:pt>
                <c:pt idx="15185">
                  <c:v>21.089863919999999</c:v>
                </c:pt>
                <c:pt idx="15186">
                  <c:v>21.091252799999999</c:v>
                </c:pt>
                <c:pt idx="15187">
                  <c:v>21.092641679999961</c:v>
                </c:pt>
                <c:pt idx="15188">
                  <c:v>21.09403056</c:v>
                </c:pt>
                <c:pt idx="15189">
                  <c:v>21.095419439999965</c:v>
                </c:pt>
                <c:pt idx="15190">
                  <c:v>21.09680832000004</c:v>
                </c:pt>
                <c:pt idx="15191">
                  <c:v>21.098186160000001</c:v>
                </c:pt>
                <c:pt idx="15192">
                  <c:v>21.099577679999989</c:v>
                </c:pt>
                <c:pt idx="15193">
                  <c:v>21.100969440000028</c:v>
                </c:pt>
                <c:pt idx="15194">
                  <c:v>21.102355440000036</c:v>
                </c:pt>
                <c:pt idx="15195">
                  <c:v>21.103744320000001</c:v>
                </c:pt>
                <c:pt idx="15196">
                  <c:v>21.105133199999987</c:v>
                </c:pt>
                <c:pt idx="15197">
                  <c:v>21.106524960000005</c:v>
                </c:pt>
                <c:pt idx="15198">
                  <c:v>21.107913840000005</c:v>
                </c:pt>
                <c:pt idx="15199">
                  <c:v>21.109302720000031</c:v>
                </c:pt>
                <c:pt idx="15200">
                  <c:v>21.110691600000031</c:v>
                </c:pt>
                <c:pt idx="15201">
                  <c:v>21.112080480000031</c:v>
                </c:pt>
                <c:pt idx="15202">
                  <c:v>21.113469360000028</c:v>
                </c:pt>
                <c:pt idx="15203">
                  <c:v>21.114861120000093</c:v>
                </c:pt>
                <c:pt idx="15204">
                  <c:v>21.11625000000004</c:v>
                </c:pt>
                <c:pt idx="15205">
                  <c:v>21.117641519999999</c:v>
                </c:pt>
                <c:pt idx="15206">
                  <c:v>21.119019359999999</c:v>
                </c:pt>
                <c:pt idx="15207">
                  <c:v>21.120411120000028</c:v>
                </c:pt>
                <c:pt idx="15208">
                  <c:v>21.121800000000036</c:v>
                </c:pt>
                <c:pt idx="15209">
                  <c:v>21.123188880000001</c:v>
                </c:pt>
                <c:pt idx="15210">
                  <c:v>21.12457776000004</c:v>
                </c:pt>
                <c:pt idx="15211">
                  <c:v>21.125966640000001</c:v>
                </c:pt>
                <c:pt idx="15212">
                  <c:v>21.127355520000044</c:v>
                </c:pt>
                <c:pt idx="15213">
                  <c:v>21.128744400000002</c:v>
                </c:pt>
                <c:pt idx="15214">
                  <c:v>21.130133280000003</c:v>
                </c:pt>
                <c:pt idx="15215">
                  <c:v>21.131522160000031</c:v>
                </c:pt>
                <c:pt idx="15216">
                  <c:v>21.132911040000028</c:v>
                </c:pt>
                <c:pt idx="15217">
                  <c:v>21.134299920000029</c:v>
                </c:pt>
                <c:pt idx="15218">
                  <c:v>21.1356888</c:v>
                </c:pt>
                <c:pt idx="15219">
                  <c:v>21.13707768000004</c:v>
                </c:pt>
                <c:pt idx="15220">
                  <c:v>21.138466559999987</c:v>
                </c:pt>
                <c:pt idx="15221">
                  <c:v>21.139855440000062</c:v>
                </c:pt>
                <c:pt idx="15222">
                  <c:v>21.141244319999988</c:v>
                </c:pt>
                <c:pt idx="15223">
                  <c:v>21.142633199999967</c:v>
                </c:pt>
                <c:pt idx="15224">
                  <c:v>21.144022079999989</c:v>
                </c:pt>
                <c:pt idx="15225">
                  <c:v>21.145411199999987</c:v>
                </c:pt>
                <c:pt idx="15226">
                  <c:v>21.146802720000029</c:v>
                </c:pt>
                <c:pt idx="15227">
                  <c:v>21.148191600000001</c:v>
                </c:pt>
                <c:pt idx="15228">
                  <c:v>21.149583360000001</c:v>
                </c:pt>
                <c:pt idx="15229">
                  <c:v>21.150972240000005</c:v>
                </c:pt>
                <c:pt idx="15230">
                  <c:v>21.152361120000045</c:v>
                </c:pt>
                <c:pt idx="15231">
                  <c:v>21.15375264</c:v>
                </c:pt>
                <c:pt idx="15232">
                  <c:v>21.155141520000001</c:v>
                </c:pt>
                <c:pt idx="15233">
                  <c:v>21.156519360000001</c:v>
                </c:pt>
                <c:pt idx="15234">
                  <c:v>21.157911120000065</c:v>
                </c:pt>
                <c:pt idx="15235">
                  <c:v>21.159305520000036</c:v>
                </c:pt>
                <c:pt idx="15236">
                  <c:v>21.160694400000001</c:v>
                </c:pt>
                <c:pt idx="15237">
                  <c:v>21.162086160000001</c:v>
                </c:pt>
                <c:pt idx="15238">
                  <c:v>21.163472160000001</c:v>
                </c:pt>
                <c:pt idx="15239">
                  <c:v>21.164861039999998</c:v>
                </c:pt>
                <c:pt idx="15240">
                  <c:v>21.166249919999963</c:v>
                </c:pt>
                <c:pt idx="15241">
                  <c:v>21.167638799999999</c:v>
                </c:pt>
                <c:pt idx="15242">
                  <c:v>21.169016640000002</c:v>
                </c:pt>
                <c:pt idx="15243">
                  <c:v>21.170405520000031</c:v>
                </c:pt>
                <c:pt idx="15244">
                  <c:v>21.171808320000061</c:v>
                </c:pt>
                <c:pt idx="15245">
                  <c:v>21.17318328</c:v>
                </c:pt>
                <c:pt idx="15246">
                  <c:v>21.174586079999987</c:v>
                </c:pt>
                <c:pt idx="15247">
                  <c:v>21.17596392000004</c:v>
                </c:pt>
                <c:pt idx="15248">
                  <c:v>21.177352800000001</c:v>
                </c:pt>
                <c:pt idx="15249">
                  <c:v>21.178752719999999</c:v>
                </c:pt>
                <c:pt idx="15250">
                  <c:v>21.180141599999967</c:v>
                </c:pt>
                <c:pt idx="15251">
                  <c:v>21.181519440000002</c:v>
                </c:pt>
                <c:pt idx="15252">
                  <c:v>21.182908319999999</c:v>
                </c:pt>
                <c:pt idx="15253">
                  <c:v>21.18430008</c:v>
                </c:pt>
                <c:pt idx="15254">
                  <c:v>21.18568896</c:v>
                </c:pt>
                <c:pt idx="15255">
                  <c:v>21.187080479999999</c:v>
                </c:pt>
                <c:pt idx="15256">
                  <c:v>21.18847223999995</c:v>
                </c:pt>
                <c:pt idx="15257">
                  <c:v>21.18985272000004</c:v>
                </c:pt>
                <c:pt idx="15258">
                  <c:v>21.191241600000001</c:v>
                </c:pt>
                <c:pt idx="15259">
                  <c:v>21.192630480000002</c:v>
                </c:pt>
                <c:pt idx="15260">
                  <c:v>21.194019359999999</c:v>
                </c:pt>
                <c:pt idx="15261">
                  <c:v>21.195408239999967</c:v>
                </c:pt>
                <c:pt idx="15262">
                  <c:v>21.196797119999999</c:v>
                </c:pt>
                <c:pt idx="15263">
                  <c:v>21.198186</c:v>
                </c:pt>
                <c:pt idx="15264">
                  <c:v>21.199577760000036</c:v>
                </c:pt>
                <c:pt idx="15265">
                  <c:v>21.200966640000001</c:v>
                </c:pt>
                <c:pt idx="15266">
                  <c:v>21.202355520000001</c:v>
                </c:pt>
                <c:pt idx="15267">
                  <c:v>21.203744399999962</c:v>
                </c:pt>
                <c:pt idx="15268">
                  <c:v>21.205133279999934</c:v>
                </c:pt>
                <c:pt idx="15269">
                  <c:v>21.206525040000002</c:v>
                </c:pt>
                <c:pt idx="15270">
                  <c:v>21.207913920000031</c:v>
                </c:pt>
                <c:pt idx="15271">
                  <c:v>21.209302799999989</c:v>
                </c:pt>
                <c:pt idx="15272">
                  <c:v>21.21069168</c:v>
                </c:pt>
                <c:pt idx="15273">
                  <c:v>21.21208056</c:v>
                </c:pt>
                <c:pt idx="15274">
                  <c:v>21.213469440000001</c:v>
                </c:pt>
                <c:pt idx="15275">
                  <c:v>21.214858320000054</c:v>
                </c:pt>
                <c:pt idx="15276">
                  <c:v>21.216247199999987</c:v>
                </c:pt>
                <c:pt idx="15277">
                  <c:v>21.217636079999963</c:v>
                </c:pt>
                <c:pt idx="15278">
                  <c:v>21.219024959999999</c:v>
                </c:pt>
                <c:pt idx="15279">
                  <c:v>21.220416719999989</c:v>
                </c:pt>
                <c:pt idx="15280">
                  <c:v>21.221805600000028</c:v>
                </c:pt>
                <c:pt idx="15281">
                  <c:v>21.22319448</c:v>
                </c:pt>
                <c:pt idx="15282">
                  <c:v>21.22458336</c:v>
                </c:pt>
                <c:pt idx="15283">
                  <c:v>21.225974879999967</c:v>
                </c:pt>
                <c:pt idx="15284">
                  <c:v>21.227355600000031</c:v>
                </c:pt>
                <c:pt idx="15285">
                  <c:v>21.228744479999957</c:v>
                </c:pt>
                <c:pt idx="15286">
                  <c:v>21.23013336</c:v>
                </c:pt>
                <c:pt idx="15287">
                  <c:v>21.231524880000002</c:v>
                </c:pt>
                <c:pt idx="15288">
                  <c:v>21.232913760000031</c:v>
                </c:pt>
                <c:pt idx="15289">
                  <c:v>21.234302639999989</c:v>
                </c:pt>
                <c:pt idx="15290">
                  <c:v>21.23569152</c:v>
                </c:pt>
                <c:pt idx="15291">
                  <c:v>21.23708064000003</c:v>
                </c:pt>
                <c:pt idx="15292">
                  <c:v>21.238469520000002</c:v>
                </c:pt>
                <c:pt idx="15293">
                  <c:v>21.239858400000042</c:v>
                </c:pt>
                <c:pt idx="15294">
                  <c:v>21.24124727999995</c:v>
                </c:pt>
                <c:pt idx="15295">
                  <c:v>21.242638799999966</c:v>
                </c:pt>
                <c:pt idx="15296">
                  <c:v>21.244027680000002</c:v>
                </c:pt>
                <c:pt idx="15297">
                  <c:v>21.245416559999942</c:v>
                </c:pt>
                <c:pt idx="15298">
                  <c:v>21.246805439999999</c:v>
                </c:pt>
                <c:pt idx="15299">
                  <c:v>21.24819432</c:v>
                </c:pt>
                <c:pt idx="15300">
                  <c:v>21.249583199999989</c:v>
                </c:pt>
                <c:pt idx="15301">
                  <c:v>21.25097208</c:v>
                </c:pt>
                <c:pt idx="15302">
                  <c:v>21.252361199999999</c:v>
                </c:pt>
                <c:pt idx="15303">
                  <c:v>21.25375008</c:v>
                </c:pt>
                <c:pt idx="15304">
                  <c:v>21.255127679999966</c:v>
                </c:pt>
                <c:pt idx="15305">
                  <c:v>21.256516559999966</c:v>
                </c:pt>
                <c:pt idx="15306">
                  <c:v>21.257905440000044</c:v>
                </c:pt>
                <c:pt idx="15307">
                  <c:v>21.259294320000031</c:v>
                </c:pt>
                <c:pt idx="15308">
                  <c:v>21.260683199999971</c:v>
                </c:pt>
                <c:pt idx="15309">
                  <c:v>21.26207207999995</c:v>
                </c:pt>
                <c:pt idx="15310">
                  <c:v>21.263474879999961</c:v>
                </c:pt>
                <c:pt idx="15311">
                  <c:v>21.264850080000031</c:v>
                </c:pt>
                <c:pt idx="15312">
                  <c:v>21.266252639999962</c:v>
                </c:pt>
                <c:pt idx="15313">
                  <c:v>21.267630479999966</c:v>
                </c:pt>
                <c:pt idx="15314">
                  <c:v>21.269019359999966</c:v>
                </c:pt>
                <c:pt idx="15315">
                  <c:v>21.270419519999965</c:v>
                </c:pt>
                <c:pt idx="15316">
                  <c:v>21.271797120000031</c:v>
                </c:pt>
                <c:pt idx="15317">
                  <c:v>21.273188879999989</c:v>
                </c:pt>
                <c:pt idx="15318">
                  <c:v>21.27458064</c:v>
                </c:pt>
                <c:pt idx="15319">
                  <c:v>21.27596664</c:v>
                </c:pt>
                <c:pt idx="15320">
                  <c:v>21.277358400000036</c:v>
                </c:pt>
                <c:pt idx="15321">
                  <c:v>21.278747279999934</c:v>
                </c:pt>
                <c:pt idx="15322">
                  <c:v>21.280136159999962</c:v>
                </c:pt>
                <c:pt idx="15323">
                  <c:v>21.281525039999963</c:v>
                </c:pt>
                <c:pt idx="15324">
                  <c:v>21.282916559999954</c:v>
                </c:pt>
                <c:pt idx="15325">
                  <c:v>21.284302799999967</c:v>
                </c:pt>
                <c:pt idx="15326">
                  <c:v>21.285691679999942</c:v>
                </c:pt>
                <c:pt idx="15327">
                  <c:v>21.28708056</c:v>
                </c:pt>
                <c:pt idx="15328">
                  <c:v>21.288469439999961</c:v>
                </c:pt>
                <c:pt idx="15329">
                  <c:v>21.289858320000036</c:v>
                </c:pt>
                <c:pt idx="15330">
                  <c:v>21.291250079999987</c:v>
                </c:pt>
                <c:pt idx="15331">
                  <c:v>21.29264159999995</c:v>
                </c:pt>
                <c:pt idx="15332">
                  <c:v>21.29403048</c:v>
                </c:pt>
                <c:pt idx="15333">
                  <c:v>21.29540832</c:v>
                </c:pt>
                <c:pt idx="15334">
                  <c:v>21.296800080000001</c:v>
                </c:pt>
                <c:pt idx="15335">
                  <c:v>21.298188960000001</c:v>
                </c:pt>
                <c:pt idx="15336">
                  <c:v>21.299577839999966</c:v>
                </c:pt>
                <c:pt idx="15337">
                  <c:v>21.300966719999998</c:v>
                </c:pt>
                <c:pt idx="15338">
                  <c:v>21.302355599999999</c:v>
                </c:pt>
                <c:pt idx="15339">
                  <c:v>21.303744479999967</c:v>
                </c:pt>
                <c:pt idx="15340">
                  <c:v>21.305133359999989</c:v>
                </c:pt>
                <c:pt idx="15341">
                  <c:v>21.306524879999962</c:v>
                </c:pt>
                <c:pt idx="15342">
                  <c:v>21.30791664000003</c:v>
                </c:pt>
                <c:pt idx="15343">
                  <c:v>21.309305520000031</c:v>
                </c:pt>
                <c:pt idx="15344">
                  <c:v>21.310694400000031</c:v>
                </c:pt>
                <c:pt idx="15345">
                  <c:v>21.312072239999971</c:v>
                </c:pt>
                <c:pt idx="15346">
                  <c:v>21.313472160000028</c:v>
                </c:pt>
                <c:pt idx="15347">
                  <c:v>21.314861040000061</c:v>
                </c:pt>
                <c:pt idx="15348">
                  <c:v>21.316249920000001</c:v>
                </c:pt>
                <c:pt idx="15349">
                  <c:v>21.317638800000001</c:v>
                </c:pt>
                <c:pt idx="15350">
                  <c:v>21.319027680000001</c:v>
                </c:pt>
                <c:pt idx="15351">
                  <c:v>21.320416560000002</c:v>
                </c:pt>
                <c:pt idx="15352">
                  <c:v>21.321805440000041</c:v>
                </c:pt>
                <c:pt idx="15353">
                  <c:v>21.323194319999999</c:v>
                </c:pt>
                <c:pt idx="15354">
                  <c:v>21.324583199999999</c:v>
                </c:pt>
                <c:pt idx="15355">
                  <c:v>21.32597208</c:v>
                </c:pt>
                <c:pt idx="15356">
                  <c:v>21.327361200000027</c:v>
                </c:pt>
                <c:pt idx="15357">
                  <c:v>21.328750079999967</c:v>
                </c:pt>
                <c:pt idx="15358">
                  <c:v>21.330138959999999</c:v>
                </c:pt>
                <c:pt idx="15359">
                  <c:v>21.331516560000001</c:v>
                </c:pt>
                <c:pt idx="15360">
                  <c:v>21.33290832000004</c:v>
                </c:pt>
                <c:pt idx="15361">
                  <c:v>21.334297200000005</c:v>
                </c:pt>
                <c:pt idx="15362">
                  <c:v>21.335688959999999</c:v>
                </c:pt>
                <c:pt idx="15363">
                  <c:v>21.337077839999999</c:v>
                </c:pt>
                <c:pt idx="15364">
                  <c:v>21.338472240000002</c:v>
                </c:pt>
                <c:pt idx="15365">
                  <c:v>21.339861120000073</c:v>
                </c:pt>
                <c:pt idx="15366">
                  <c:v>21.341250000000031</c:v>
                </c:pt>
                <c:pt idx="15367">
                  <c:v>21.342638879999942</c:v>
                </c:pt>
                <c:pt idx="15368">
                  <c:v>21.344027759999999</c:v>
                </c:pt>
                <c:pt idx="15369">
                  <c:v>21.345416639999961</c:v>
                </c:pt>
                <c:pt idx="15370">
                  <c:v>21.346805520000036</c:v>
                </c:pt>
                <c:pt idx="15371">
                  <c:v>21.348194400000001</c:v>
                </c:pt>
                <c:pt idx="15372">
                  <c:v>21.349583279999965</c:v>
                </c:pt>
                <c:pt idx="15373">
                  <c:v>21.35097216000004</c:v>
                </c:pt>
                <c:pt idx="15374">
                  <c:v>21.352350000000001</c:v>
                </c:pt>
                <c:pt idx="15375">
                  <c:v>21.35374152</c:v>
                </c:pt>
                <c:pt idx="15376">
                  <c:v>21.355130639999967</c:v>
                </c:pt>
                <c:pt idx="15377">
                  <c:v>21.356519519999971</c:v>
                </c:pt>
                <c:pt idx="15378">
                  <c:v>21.357908400000046</c:v>
                </c:pt>
                <c:pt idx="15379">
                  <c:v>21.35929728</c:v>
                </c:pt>
                <c:pt idx="15380">
                  <c:v>21.36068616</c:v>
                </c:pt>
                <c:pt idx="15381">
                  <c:v>21.362083199999987</c:v>
                </c:pt>
                <c:pt idx="15382">
                  <c:v>21.363461040000001</c:v>
                </c:pt>
                <c:pt idx="15383">
                  <c:v>21.364849919999987</c:v>
                </c:pt>
                <c:pt idx="15384">
                  <c:v>21.366241680000002</c:v>
                </c:pt>
                <c:pt idx="15385">
                  <c:v>21.367630560000002</c:v>
                </c:pt>
                <c:pt idx="15386">
                  <c:v>21.369019440000002</c:v>
                </c:pt>
                <c:pt idx="15387">
                  <c:v>21.370408319999999</c:v>
                </c:pt>
                <c:pt idx="15388">
                  <c:v>21.3717972</c:v>
                </c:pt>
                <c:pt idx="15389">
                  <c:v>21.373188960000036</c:v>
                </c:pt>
                <c:pt idx="15390">
                  <c:v>21.374580479999999</c:v>
                </c:pt>
                <c:pt idx="15391">
                  <c:v>21.375972240000003</c:v>
                </c:pt>
                <c:pt idx="15392">
                  <c:v>21.377358240000028</c:v>
                </c:pt>
                <c:pt idx="15393">
                  <c:v>21.378752640000002</c:v>
                </c:pt>
                <c:pt idx="15394">
                  <c:v>21.380127839999961</c:v>
                </c:pt>
                <c:pt idx="15395">
                  <c:v>21.381519359999967</c:v>
                </c:pt>
                <c:pt idx="15396">
                  <c:v>21.382908239999967</c:v>
                </c:pt>
                <c:pt idx="15397">
                  <c:v>21.384297119999999</c:v>
                </c:pt>
                <c:pt idx="15398">
                  <c:v>21.385685999999989</c:v>
                </c:pt>
                <c:pt idx="15399">
                  <c:v>21.38707488</c:v>
                </c:pt>
                <c:pt idx="15400">
                  <c:v>21.38846376</c:v>
                </c:pt>
                <c:pt idx="15401">
                  <c:v>21.389852640000001</c:v>
                </c:pt>
                <c:pt idx="15402">
                  <c:v>21.391241520000001</c:v>
                </c:pt>
                <c:pt idx="15403">
                  <c:v>21.392630639999961</c:v>
                </c:pt>
                <c:pt idx="15404">
                  <c:v>21.394019520000001</c:v>
                </c:pt>
                <c:pt idx="15405">
                  <c:v>21.395408400000001</c:v>
                </c:pt>
                <c:pt idx="15406">
                  <c:v>21.396799919999989</c:v>
                </c:pt>
                <c:pt idx="15407">
                  <c:v>21.3981888</c:v>
                </c:pt>
                <c:pt idx="15408">
                  <c:v>21.39957768</c:v>
                </c:pt>
                <c:pt idx="15409">
                  <c:v>21.400966560000001</c:v>
                </c:pt>
                <c:pt idx="15410">
                  <c:v>21.402355440000001</c:v>
                </c:pt>
                <c:pt idx="15411">
                  <c:v>21.403744319999966</c:v>
                </c:pt>
                <c:pt idx="15412">
                  <c:v>21.405136079999934</c:v>
                </c:pt>
                <c:pt idx="15413">
                  <c:v>21.406524959999967</c:v>
                </c:pt>
                <c:pt idx="15414">
                  <c:v>21.407913839999971</c:v>
                </c:pt>
                <c:pt idx="15415">
                  <c:v>21.409302719999989</c:v>
                </c:pt>
                <c:pt idx="15416">
                  <c:v>21.4106916</c:v>
                </c:pt>
                <c:pt idx="15417">
                  <c:v>21.41208048</c:v>
                </c:pt>
                <c:pt idx="15418">
                  <c:v>21.413469360000001</c:v>
                </c:pt>
                <c:pt idx="15419">
                  <c:v>21.414861120000062</c:v>
                </c:pt>
                <c:pt idx="15420">
                  <c:v>21.416250000000005</c:v>
                </c:pt>
                <c:pt idx="15421">
                  <c:v>21.417638879999963</c:v>
                </c:pt>
                <c:pt idx="15422">
                  <c:v>21.419027759999999</c:v>
                </c:pt>
                <c:pt idx="15423">
                  <c:v>21.420416639999942</c:v>
                </c:pt>
                <c:pt idx="15424">
                  <c:v>21.421794479999971</c:v>
                </c:pt>
                <c:pt idx="15425">
                  <c:v>21.423183359999989</c:v>
                </c:pt>
                <c:pt idx="15426">
                  <c:v>21.424572239999961</c:v>
                </c:pt>
                <c:pt idx="15427">
                  <c:v>21.425961120000036</c:v>
                </c:pt>
                <c:pt idx="15428">
                  <c:v>21.427350000000001</c:v>
                </c:pt>
                <c:pt idx="15429">
                  <c:v>21.428738879999933</c:v>
                </c:pt>
                <c:pt idx="15430">
                  <c:v>21.430127760000001</c:v>
                </c:pt>
                <c:pt idx="15431">
                  <c:v>21.431516639999963</c:v>
                </c:pt>
                <c:pt idx="15432">
                  <c:v>21.432908400000031</c:v>
                </c:pt>
                <c:pt idx="15433">
                  <c:v>21.434297280000003</c:v>
                </c:pt>
                <c:pt idx="15434">
                  <c:v>21.435688799999987</c:v>
                </c:pt>
                <c:pt idx="15435">
                  <c:v>21.437077680000005</c:v>
                </c:pt>
                <c:pt idx="15436">
                  <c:v>21.438469439999967</c:v>
                </c:pt>
                <c:pt idx="15437">
                  <c:v>21.439858320000042</c:v>
                </c:pt>
                <c:pt idx="15438">
                  <c:v>21.441238799999986</c:v>
                </c:pt>
                <c:pt idx="15439">
                  <c:v>21.442627679999934</c:v>
                </c:pt>
                <c:pt idx="15440">
                  <c:v>21.444016559999966</c:v>
                </c:pt>
                <c:pt idx="15441">
                  <c:v>21.445408319999967</c:v>
                </c:pt>
                <c:pt idx="15442">
                  <c:v>21.446797199999967</c:v>
                </c:pt>
                <c:pt idx="15443">
                  <c:v>21.448186079999942</c:v>
                </c:pt>
                <c:pt idx="15444">
                  <c:v>21.44957496</c:v>
                </c:pt>
                <c:pt idx="15445">
                  <c:v>21.45096384</c:v>
                </c:pt>
                <c:pt idx="15446">
                  <c:v>21.452355600000001</c:v>
                </c:pt>
                <c:pt idx="15447">
                  <c:v>21.453738960000003</c:v>
                </c:pt>
                <c:pt idx="15448">
                  <c:v>21.45512783999995</c:v>
                </c:pt>
                <c:pt idx="15449">
                  <c:v>21.45651672</c:v>
                </c:pt>
                <c:pt idx="15450">
                  <c:v>21.457905600000029</c:v>
                </c:pt>
                <c:pt idx="15451">
                  <c:v>21.459297120000031</c:v>
                </c:pt>
                <c:pt idx="15452">
                  <c:v>21.460685999999971</c:v>
                </c:pt>
                <c:pt idx="15453">
                  <c:v>21.462074879999943</c:v>
                </c:pt>
                <c:pt idx="15454">
                  <c:v>21.46346376</c:v>
                </c:pt>
                <c:pt idx="15455">
                  <c:v>21.46485264</c:v>
                </c:pt>
                <c:pt idx="15456">
                  <c:v>21.466244399999965</c:v>
                </c:pt>
                <c:pt idx="15457">
                  <c:v>21.467633279999934</c:v>
                </c:pt>
                <c:pt idx="15458">
                  <c:v>21.469022160000002</c:v>
                </c:pt>
                <c:pt idx="15459">
                  <c:v>21.470411040000002</c:v>
                </c:pt>
                <c:pt idx="15460">
                  <c:v>21.471799920000002</c:v>
                </c:pt>
                <c:pt idx="15461">
                  <c:v>21.473188799999999</c:v>
                </c:pt>
                <c:pt idx="15462">
                  <c:v>21.474577679999989</c:v>
                </c:pt>
                <c:pt idx="15463">
                  <c:v>21.47596656</c:v>
                </c:pt>
                <c:pt idx="15464">
                  <c:v>21.477358320000036</c:v>
                </c:pt>
                <c:pt idx="15465">
                  <c:v>21.478750079999962</c:v>
                </c:pt>
                <c:pt idx="15466">
                  <c:v>21.480127679999949</c:v>
                </c:pt>
                <c:pt idx="15467">
                  <c:v>21.481522079999934</c:v>
                </c:pt>
                <c:pt idx="15468">
                  <c:v>21.482911199999986</c:v>
                </c:pt>
                <c:pt idx="15469">
                  <c:v>21.484300079999965</c:v>
                </c:pt>
                <c:pt idx="15470">
                  <c:v>21.485688959999965</c:v>
                </c:pt>
                <c:pt idx="15471">
                  <c:v>21.487077839999966</c:v>
                </c:pt>
                <c:pt idx="15472">
                  <c:v>21.488469359999961</c:v>
                </c:pt>
                <c:pt idx="15473">
                  <c:v>21.48985824</c:v>
                </c:pt>
                <c:pt idx="15474">
                  <c:v>21.491250000000001</c:v>
                </c:pt>
                <c:pt idx="15475">
                  <c:v>21.492638879999934</c:v>
                </c:pt>
                <c:pt idx="15476">
                  <c:v>21.494027760000005</c:v>
                </c:pt>
                <c:pt idx="15477">
                  <c:v>21.495416639999945</c:v>
                </c:pt>
                <c:pt idx="15478">
                  <c:v>21.49679712</c:v>
                </c:pt>
                <c:pt idx="15479">
                  <c:v>21.498185999999986</c:v>
                </c:pt>
                <c:pt idx="15480">
                  <c:v>21.499574879999965</c:v>
                </c:pt>
                <c:pt idx="15481">
                  <c:v>21.50096376000004</c:v>
                </c:pt>
                <c:pt idx="15482">
                  <c:v>21.502352639999962</c:v>
                </c:pt>
                <c:pt idx="15483">
                  <c:v>21.503744400000002</c:v>
                </c:pt>
                <c:pt idx="15484">
                  <c:v>21.505133279999949</c:v>
                </c:pt>
                <c:pt idx="15485">
                  <c:v>21.506522160000003</c:v>
                </c:pt>
                <c:pt idx="15486">
                  <c:v>21.507913920000028</c:v>
                </c:pt>
                <c:pt idx="15487">
                  <c:v>21.509305439999999</c:v>
                </c:pt>
                <c:pt idx="15488">
                  <c:v>21.510683280000002</c:v>
                </c:pt>
                <c:pt idx="15489">
                  <c:v>21.512072159999999</c:v>
                </c:pt>
                <c:pt idx="15490">
                  <c:v>21.513461039999999</c:v>
                </c:pt>
                <c:pt idx="15491">
                  <c:v>21.514849920000028</c:v>
                </c:pt>
                <c:pt idx="15492">
                  <c:v>21.5162388</c:v>
                </c:pt>
                <c:pt idx="15493">
                  <c:v>21.51762768</c:v>
                </c:pt>
                <c:pt idx="15494">
                  <c:v>21.519019440000001</c:v>
                </c:pt>
                <c:pt idx="15495">
                  <c:v>21.520408320000001</c:v>
                </c:pt>
                <c:pt idx="15496">
                  <c:v>21.521797200000002</c:v>
                </c:pt>
                <c:pt idx="15497">
                  <c:v>21.523186080000002</c:v>
                </c:pt>
                <c:pt idx="15498">
                  <c:v>21.524574960000031</c:v>
                </c:pt>
                <c:pt idx="15499">
                  <c:v>21.525963840000003</c:v>
                </c:pt>
                <c:pt idx="15500">
                  <c:v>21.527352720000028</c:v>
                </c:pt>
                <c:pt idx="15501">
                  <c:v>21.528741599999961</c:v>
                </c:pt>
                <c:pt idx="15502">
                  <c:v>21.53013048</c:v>
                </c:pt>
                <c:pt idx="15503">
                  <c:v>21.531522239999966</c:v>
                </c:pt>
                <c:pt idx="15504">
                  <c:v>21.532908239999987</c:v>
                </c:pt>
                <c:pt idx="15505">
                  <c:v>21.534300000000005</c:v>
                </c:pt>
                <c:pt idx="15506">
                  <c:v>21.535685999999988</c:v>
                </c:pt>
                <c:pt idx="15507">
                  <c:v>21.537074879999999</c:v>
                </c:pt>
                <c:pt idx="15508">
                  <c:v>21.538463759999999</c:v>
                </c:pt>
                <c:pt idx="15509">
                  <c:v>21.539852639999999</c:v>
                </c:pt>
                <c:pt idx="15510">
                  <c:v>21.54124152</c:v>
                </c:pt>
                <c:pt idx="15511">
                  <c:v>21.542630639999942</c:v>
                </c:pt>
                <c:pt idx="15512">
                  <c:v>21.544019519999971</c:v>
                </c:pt>
                <c:pt idx="15513">
                  <c:v>21.545411039999966</c:v>
                </c:pt>
                <c:pt idx="15514">
                  <c:v>21.546802800000002</c:v>
                </c:pt>
                <c:pt idx="15515">
                  <c:v>21.548191680000002</c:v>
                </c:pt>
                <c:pt idx="15516">
                  <c:v>21.549580559999967</c:v>
                </c:pt>
                <c:pt idx="15517">
                  <c:v>21.550969439999999</c:v>
                </c:pt>
                <c:pt idx="15518">
                  <c:v>21.552358320000028</c:v>
                </c:pt>
                <c:pt idx="15519">
                  <c:v>21.55375008</c:v>
                </c:pt>
                <c:pt idx="15520">
                  <c:v>21.555130560000002</c:v>
                </c:pt>
                <c:pt idx="15521">
                  <c:v>21.556519440000002</c:v>
                </c:pt>
                <c:pt idx="15522">
                  <c:v>21.557911200000028</c:v>
                </c:pt>
                <c:pt idx="15523">
                  <c:v>21.55930008</c:v>
                </c:pt>
                <c:pt idx="15524">
                  <c:v>21.56068896</c:v>
                </c:pt>
                <c:pt idx="15525">
                  <c:v>21.562080479999967</c:v>
                </c:pt>
                <c:pt idx="15526">
                  <c:v>21.563469359999971</c:v>
                </c:pt>
                <c:pt idx="15527">
                  <c:v>21.564861120000053</c:v>
                </c:pt>
                <c:pt idx="15528">
                  <c:v>21.56625</c:v>
                </c:pt>
                <c:pt idx="15529">
                  <c:v>21.567638879999965</c:v>
                </c:pt>
                <c:pt idx="15530">
                  <c:v>21.569024879999965</c:v>
                </c:pt>
                <c:pt idx="15531">
                  <c:v>21.570416639999962</c:v>
                </c:pt>
                <c:pt idx="15532">
                  <c:v>21.571805519999998</c:v>
                </c:pt>
                <c:pt idx="15533">
                  <c:v>21.573194399999988</c:v>
                </c:pt>
                <c:pt idx="15534">
                  <c:v>21.574583279999967</c:v>
                </c:pt>
                <c:pt idx="15535">
                  <c:v>21.575972159999999</c:v>
                </c:pt>
                <c:pt idx="15536">
                  <c:v>21.577350000000031</c:v>
                </c:pt>
                <c:pt idx="15537">
                  <c:v>21.57873887999995</c:v>
                </c:pt>
                <c:pt idx="15538">
                  <c:v>21.58012776</c:v>
                </c:pt>
                <c:pt idx="15539">
                  <c:v>21.581519519999965</c:v>
                </c:pt>
                <c:pt idx="15540">
                  <c:v>21.582908400000001</c:v>
                </c:pt>
                <c:pt idx="15541">
                  <c:v>21.584297279999966</c:v>
                </c:pt>
                <c:pt idx="15542">
                  <c:v>21.585686160000002</c:v>
                </c:pt>
                <c:pt idx="15543">
                  <c:v>21.58708056</c:v>
                </c:pt>
                <c:pt idx="15544">
                  <c:v>21.588469439999965</c:v>
                </c:pt>
                <c:pt idx="15545">
                  <c:v>21.589858319999998</c:v>
                </c:pt>
                <c:pt idx="15546">
                  <c:v>21.591247199999987</c:v>
                </c:pt>
                <c:pt idx="15547">
                  <c:v>21.592636079999934</c:v>
                </c:pt>
                <c:pt idx="15548">
                  <c:v>21.594024959999999</c:v>
                </c:pt>
                <c:pt idx="15549">
                  <c:v>21.595413839999942</c:v>
                </c:pt>
                <c:pt idx="15550">
                  <c:v>21.596805600000028</c:v>
                </c:pt>
                <c:pt idx="15551">
                  <c:v>21.59819448</c:v>
                </c:pt>
                <c:pt idx="15552">
                  <c:v>21.59958336</c:v>
                </c:pt>
                <c:pt idx="15553">
                  <c:v>21.600972240000001</c:v>
                </c:pt>
                <c:pt idx="15554">
                  <c:v>21.60236112000004</c:v>
                </c:pt>
                <c:pt idx="15555">
                  <c:v>21.603750000000005</c:v>
                </c:pt>
                <c:pt idx="15556">
                  <c:v>21.605138879999963</c:v>
                </c:pt>
                <c:pt idx="15557">
                  <c:v>21.606527759999999</c:v>
                </c:pt>
                <c:pt idx="15558">
                  <c:v>21.607916639999999</c:v>
                </c:pt>
                <c:pt idx="15559">
                  <c:v>21.609305519999999</c:v>
                </c:pt>
                <c:pt idx="15560">
                  <c:v>21.610683359999999</c:v>
                </c:pt>
                <c:pt idx="15561">
                  <c:v>21.61207224</c:v>
                </c:pt>
                <c:pt idx="15562">
                  <c:v>21.613461120000061</c:v>
                </c:pt>
                <c:pt idx="15563">
                  <c:v>21.614850000000061</c:v>
                </c:pt>
                <c:pt idx="15564">
                  <c:v>21.616238880000001</c:v>
                </c:pt>
                <c:pt idx="15565">
                  <c:v>21.617630640000005</c:v>
                </c:pt>
                <c:pt idx="15566">
                  <c:v>21.619019520000005</c:v>
                </c:pt>
                <c:pt idx="15567">
                  <c:v>21.620408400000031</c:v>
                </c:pt>
                <c:pt idx="15568">
                  <c:v>21.621797280000003</c:v>
                </c:pt>
                <c:pt idx="15569">
                  <c:v>21.623188800000001</c:v>
                </c:pt>
                <c:pt idx="15570">
                  <c:v>21.624577680000005</c:v>
                </c:pt>
                <c:pt idx="15571">
                  <c:v>21.625969439999999</c:v>
                </c:pt>
                <c:pt idx="15572">
                  <c:v>21.62734992</c:v>
                </c:pt>
                <c:pt idx="15573">
                  <c:v>21.628738799999986</c:v>
                </c:pt>
                <c:pt idx="15574">
                  <c:v>21.630127680000001</c:v>
                </c:pt>
                <c:pt idx="15575">
                  <c:v>21.631516560000001</c:v>
                </c:pt>
                <c:pt idx="15576">
                  <c:v>21.632908320000041</c:v>
                </c:pt>
                <c:pt idx="15577">
                  <c:v>21.63430272000004</c:v>
                </c:pt>
                <c:pt idx="15578">
                  <c:v>21.635691600000001</c:v>
                </c:pt>
                <c:pt idx="15579">
                  <c:v>21.637083359999998</c:v>
                </c:pt>
                <c:pt idx="15580">
                  <c:v>21.638461200000005</c:v>
                </c:pt>
                <c:pt idx="15581">
                  <c:v>21.639850080000045</c:v>
                </c:pt>
                <c:pt idx="15582">
                  <c:v>21.641238960000031</c:v>
                </c:pt>
                <c:pt idx="15583">
                  <c:v>21.64262783999995</c:v>
                </c:pt>
                <c:pt idx="15584">
                  <c:v>21.644016720000028</c:v>
                </c:pt>
                <c:pt idx="15585">
                  <c:v>21.6454056</c:v>
                </c:pt>
                <c:pt idx="15586">
                  <c:v>21.646794480000001</c:v>
                </c:pt>
                <c:pt idx="15587">
                  <c:v>21.648183360000001</c:v>
                </c:pt>
                <c:pt idx="15588">
                  <c:v>21.649572239999962</c:v>
                </c:pt>
                <c:pt idx="15589">
                  <c:v>21.650961120000062</c:v>
                </c:pt>
                <c:pt idx="15590">
                  <c:v>21.652349999999963</c:v>
                </c:pt>
                <c:pt idx="15591">
                  <c:v>21.653738879999967</c:v>
                </c:pt>
                <c:pt idx="15592">
                  <c:v>21.655127759999999</c:v>
                </c:pt>
                <c:pt idx="15593">
                  <c:v>21.65651664</c:v>
                </c:pt>
                <c:pt idx="15594">
                  <c:v>21.657908400000061</c:v>
                </c:pt>
                <c:pt idx="15595">
                  <c:v>21.659299920000031</c:v>
                </c:pt>
                <c:pt idx="15596">
                  <c:v>21.660688799999999</c:v>
                </c:pt>
                <c:pt idx="15597">
                  <c:v>21.662077679999989</c:v>
                </c:pt>
                <c:pt idx="15598">
                  <c:v>21.66346656</c:v>
                </c:pt>
                <c:pt idx="15599">
                  <c:v>21.664855440000061</c:v>
                </c:pt>
                <c:pt idx="15600">
                  <c:v>21.666250079999987</c:v>
                </c:pt>
                <c:pt idx="15601">
                  <c:v>21.667638959999987</c:v>
                </c:pt>
                <c:pt idx="15602">
                  <c:v>21.669016559999989</c:v>
                </c:pt>
                <c:pt idx="15603">
                  <c:v>21.670405440000028</c:v>
                </c:pt>
                <c:pt idx="15604">
                  <c:v>21.671800080000036</c:v>
                </c:pt>
                <c:pt idx="15605">
                  <c:v>21.673186080000001</c:v>
                </c:pt>
                <c:pt idx="15606">
                  <c:v>21.674577840000001</c:v>
                </c:pt>
                <c:pt idx="15607">
                  <c:v>21.675966719999998</c:v>
                </c:pt>
                <c:pt idx="15608">
                  <c:v>21.677355600000041</c:v>
                </c:pt>
                <c:pt idx="15609">
                  <c:v>21.678744479999967</c:v>
                </c:pt>
                <c:pt idx="15610">
                  <c:v>21.680133359999989</c:v>
                </c:pt>
                <c:pt idx="15611">
                  <c:v>21.68152223999995</c:v>
                </c:pt>
                <c:pt idx="15612">
                  <c:v>21.682911120000028</c:v>
                </c:pt>
                <c:pt idx="15613">
                  <c:v>21.684302639999967</c:v>
                </c:pt>
                <c:pt idx="15614">
                  <c:v>21.685691519999967</c:v>
                </c:pt>
                <c:pt idx="15615">
                  <c:v>21.68708328</c:v>
                </c:pt>
                <c:pt idx="15616">
                  <c:v>21.688458239999989</c:v>
                </c:pt>
                <c:pt idx="15617">
                  <c:v>21.689861040000036</c:v>
                </c:pt>
                <c:pt idx="15618">
                  <c:v>21.69123888</c:v>
                </c:pt>
                <c:pt idx="15619">
                  <c:v>21.692630639999965</c:v>
                </c:pt>
                <c:pt idx="15620">
                  <c:v>21.694019520000001</c:v>
                </c:pt>
                <c:pt idx="15621">
                  <c:v>21.695408399999987</c:v>
                </c:pt>
                <c:pt idx="15622">
                  <c:v>21.69679992</c:v>
                </c:pt>
                <c:pt idx="15623">
                  <c:v>21.698194319999999</c:v>
                </c:pt>
                <c:pt idx="15624">
                  <c:v>21.699583199999999</c:v>
                </c:pt>
                <c:pt idx="15625">
                  <c:v>21.700961039999999</c:v>
                </c:pt>
                <c:pt idx="15626">
                  <c:v>21.70234991999995</c:v>
                </c:pt>
                <c:pt idx="15627">
                  <c:v>21.703738799999989</c:v>
                </c:pt>
                <c:pt idx="15628">
                  <c:v>21.705127679999954</c:v>
                </c:pt>
                <c:pt idx="15629">
                  <c:v>21.706516559999965</c:v>
                </c:pt>
                <c:pt idx="15630">
                  <c:v>21.70790832000004</c:v>
                </c:pt>
                <c:pt idx="15631">
                  <c:v>21.709297200000002</c:v>
                </c:pt>
                <c:pt idx="15632">
                  <c:v>21.710686080000002</c:v>
                </c:pt>
                <c:pt idx="15633">
                  <c:v>21.712074960000031</c:v>
                </c:pt>
                <c:pt idx="15634">
                  <c:v>21.713463840000003</c:v>
                </c:pt>
                <c:pt idx="15635">
                  <c:v>21.714852720000053</c:v>
                </c:pt>
                <c:pt idx="15636">
                  <c:v>21.7162416</c:v>
                </c:pt>
                <c:pt idx="15637">
                  <c:v>21.71763048</c:v>
                </c:pt>
                <c:pt idx="15638">
                  <c:v>21.719022239999966</c:v>
                </c:pt>
                <c:pt idx="15639">
                  <c:v>21.720411120000001</c:v>
                </c:pt>
                <c:pt idx="15640">
                  <c:v>21.721797119999987</c:v>
                </c:pt>
                <c:pt idx="15641">
                  <c:v>21.723185999999988</c:v>
                </c:pt>
                <c:pt idx="15642">
                  <c:v>21.724574879999967</c:v>
                </c:pt>
                <c:pt idx="15643">
                  <c:v>21.725966639999989</c:v>
                </c:pt>
                <c:pt idx="15644">
                  <c:v>21.727352639999989</c:v>
                </c:pt>
                <c:pt idx="15645">
                  <c:v>21.728741519999957</c:v>
                </c:pt>
                <c:pt idx="15646">
                  <c:v>21.730130639999967</c:v>
                </c:pt>
                <c:pt idx="15647">
                  <c:v>21.731519519999971</c:v>
                </c:pt>
                <c:pt idx="15648">
                  <c:v>21.732911040000001</c:v>
                </c:pt>
                <c:pt idx="15649">
                  <c:v>21.734299920000005</c:v>
                </c:pt>
                <c:pt idx="15650">
                  <c:v>21.735688799999988</c:v>
                </c:pt>
                <c:pt idx="15651">
                  <c:v>21.737077679999999</c:v>
                </c:pt>
                <c:pt idx="15652">
                  <c:v>21.738466559999971</c:v>
                </c:pt>
                <c:pt idx="15653">
                  <c:v>21.739855440000046</c:v>
                </c:pt>
                <c:pt idx="15654">
                  <c:v>21.74125008</c:v>
                </c:pt>
                <c:pt idx="15655">
                  <c:v>21.742638959999965</c:v>
                </c:pt>
                <c:pt idx="15656">
                  <c:v>21.744016559999967</c:v>
                </c:pt>
                <c:pt idx="15657">
                  <c:v>21.745405439999967</c:v>
                </c:pt>
                <c:pt idx="15658">
                  <c:v>21.746797199999989</c:v>
                </c:pt>
                <c:pt idx="15659">
                  <c:v>21.748186079999961</c:v>
                </c:pt>
                <c:pt idx="15660">
                  <c:v>21.74957496</c:v>
                </c:pt>
                <c:pt idx="15661">
                  <c:v>21.750963840000001</c:v>
                </c:pt>
                <c:pt idx="15662">
                  <c:v>21.752352720000001</c:v>
                </c:pt>
                <c:pt idx="15663">
                  <c:v>21.753741599999966</c:v>
                </c:pt>
                <c:pt idx="15664">
                  <c:v>21.755130480000002</c:v>
                </c:pt>
                <c:pt idx="15665">
                  <c:v>21.756519359999967</c:v>
                </c:pt>
                <c:pt idx="15666">
                  <c:v>21.757911120000042</c:v>
                </c:pt>
                <c:pt idx="15667">
                  <c:v>21.7593</c:v>
                </c:pt>
                <c:pt idx="15668">
                  <c:v>21.760691520000002</c:v>
                </c:pt>
                <c:pt idx="15669">
                  <c:v>21.762080639999965</c:v>
                </c:pt>
                <c:pt idx="15670">
                  <c:v>21.763469519999965</c:v>
                </c:pt>
                <c:pt idx="15671">
                  <c:v>21.76485840000004</c:v>
                </c:pt>
                <c:pt idx="15672">
                  <c:v>21.766247279999945</c:v>
                </c:pt>
                <c:pt idx="15673">
                  <c:v>21.767636160000002</c:v>
                </c:pt>
                <c:pt idx="15674">
                  <c:v>21.769025040000002</c:v>
                </c:pt>
                <c:pt idx="15675">
                  <c:v>21.770413920000003</c:v>
                </c:pt>
                <c:pt idx="15676">
                  <c:v>21.7718028</c:v>
                </c:pt>
                <c:pt idx="15677">
                  <c:v>21.77319168</c:v>
                </c:pt>
                <c:pt idx="15678">
                  <c:v>21.774583200000002</c:v>
                </c:pt>
                <c:pt idx="15679">
                  <c:v>21.775972080000003</c:v>
                </c:pt>
                <c:pt idx="15680">
                  <c:v>21.777361200000001</c:v>
                </c:pt>
                <c:pt idx="15681">
                  <c:v>21.778750080000002</c:v>
                </c:pt>
                <c:pt idx="15682">
                  <c:v>21.780138960000002</c:v>
                </c:pt>
                <c:pt idx="15683">
                  <c:v>21.781527839999949</c:v>
                </c:pt>
                <c:pt idx="15684">
                  <c:v>21.782916719999989</c:v>
                </c:pt>
                <c:pt idx="15685">
                  <c:v>21.784294320000001</c:v>
                </c:pt>
                <c:pt idx="15686">
                  <c:v>21.785686079999934</c:v>
                </c:pt>
                <c:pt idx="15687">
                  <c:v>21.787077840000002</c:v>
                </c:pt>
                <c:pt idx="15688">
                  <c:v>21.788463839999935</c:v>
                </c:pt>
                <c:pt idx="15689">
                  <c:v>21.789852719999999</c:v>
                </c:pt>
                <c:pt idx="15690">
                  <c:v>21.791244480000003</c:v>
                </c:pt>
                <c:pt idx="15691">
                  <c:v>21.792635999999966</c:v>
                </c:pt>
                <c:pt idx="15692">
                  <c:v>21.794024880000002</c:v>
                </c:pt>
                <c:pt idx="15693">
                  <c:v>21.795413760000002</c:v>
                </c:pt>
                <c:pt idx="15694">
                  <c:v>21.796802639999989</c:v>
                </c:pt>
                <c:pt idx="15695">
                  <c:v>21.79819152</c:v>
                </c:pt>
                <c:pt idx="15696">
                  <c:v>21.799580640000002</c:v>
                </c:pt>
                <c:pt idx="15697">
                  <c:v>21.800969520000031</c:v>
                </c:pt>
                <c:pt idx="15698">
                  <c:v>21.802361040000001</c:v>
                </c:pt>
                <c:pt idx="15699">
                  <c:v>21.803738879999965</c:v>
                </c:pt>
                <c:pt idx="15700">
                  <c:v>21.805127760000001</c:v>
                </c:pt>
                <c:pt idx="15701">
                  <c:v>21.806516639999963</c:v>
                </c:pt>
                <c:pt idx="15702">
                  <c:v>21.807911040000036</c:v>
                </c:pt>
                <c:pt idx="15703">
                  <c:v>21.809299920000001</c:v>
                </c:pt>
                <c:pt idx="15704">
                  <c:v>21.810688800000001</c:v>
                </c:pt>
                <c:pt idx="15705">
                  <c:v>21.812077680000005</c:v>
                </c:pt>
                <c:pt idx="15706">
                  <c:v>21.81346656000003</c:v>
                </c:pt>
                <c:pt idx="15707">
                  <c:v>21.814858320000074</c:v>
                </c:pt>
                <c:pt idx="15708">
                  <c:v>21.816250080000028</c:v>
                </c:pt>
                <c:pt idx="15709">
                  <c:v>21.817638960000028</c:v>
                </c:pt>
                <c:pt idx="15710">
                  <c:v>21.819019439999987</c:v>
                </c:pt>
                <c:pt idx="15711">
                  <c:v>21.820408319999999</c:v>
                </c:pt>
                <c:pt idx="15712">
                  <c:v>21.821797199999999</c:v>
                </c:pt>
                <c:pt idx="15713">
                  <c:v>21.823186079999989</c:v>
                </c:pt>
                <c:pt idx="15714">
                  <c:v>21.824574960000028</c:v>
                </c:pt>
                <c:pt idx="15715">
                  <c:v>21.82596384</c:v>
                </c:pt>
                <c:pt idx="15716">
                  <c:v>21.827352720000036</c:v>
                </c:pt>
                <c:pt idx="15717">
                  <c:v>21.828741599999965</c:v>
                </c:pt>
                <c:pt idx="15718">
                  <c:v>21.830133360000001</c:v>
                </c:pt>
                <c:pt idx="15719">
                  <c:v>21.831522240000002</c:v>
                </c:pt>
                <c:pt idx="15720">
                  <c:v>21.832911120000041</c:v>
                </c:pt>
                <c:pt idx="15721">
                  <c:v>21.834299999999999</c:v>
                </c:pt>
                <c:pt idx="15722">
                  <c:v>21.835688879999989</c:v>
                </c:pt>
                <c:pt idx="15723">
                  <c:v>21.837080640000028</c:v>
                </c:pt>
                <c:pt idx="15724">
                  <c:v>21.83846952</c:v>
                </c:pt>
                <c:pt idx="15725">
                  <c:v>21.839858400000061</c:v>
                </c:pt>
                <c:pt idx="15726">
                  <c:v>21.841247279999966</c:v>
                </c:pt>
                <c:pt idx="15727">
                  <c:v>21.842636159999962</c:v>
                </c:pt>
                <c:pt idx="15728">
                  <c:v>21.84402768</c:v>
                </c:pt>
                <c:pt idx="15729">
                  <c:v>21.845416559999954</c:v>
                </c:pt>
                <c:pt idx="15730">
                  <c:v>21.846805440000036</c:v>
                </c:pt>
                <c:pt idx="15731">
                  <c:v>21.848194319999987</c:v>
                </c:pt>
                <c:pt idx="15732">
                  <c:v>21.849572160000001</c:v>
                </c:pt>
                <c:pt idx="15733">
                  <c:v>21.850963920000044</c:v>
                </c:pt>
                <c:pt idx="15734">
                  <c:v>21.852352799999988</c:v>
                </c:pt>
                <c:pt idx="15735">
                  <c:v>21.853744320000001</c:v>
                </c:pt>
                <c:pt idx="15736">
                  <c:v>21.855133199999987</c:v>
                </c:pt>
                <c:pt idx="15737">
                  <c:v>21.856522079999966</c:v>
                </c:pt>
                <c:pt idx="15738">
                  <c:v>21.857913840000005</c:v>
                </c:pt>
                <c:pt idx="15739">
                  <c:v>21.859302720000031</c:v>
                </c:pt>
                <c:pt idx="15740">
                  <c:v>21.860691600000003</c:v>
                </c:pt>
                <c:pt idx="15741">
                  <c:v>21.86208336</c:v>
                </c:pt>
                <c:pt idx="15742">
                  <c:v>21.863472239999961</c:v>
                </c:pt>
                <c:pt idx="15743">
                  <c:v>21.864861120000061</c:v>
                </c:pt>
                <c:pt idx="15744">
                  <c:v>21.866250000000001</c:v>
                </c:pt>
                <c:pt idx="15745">
                  <c:v>21.867638879999966</c:v>
                </c:pt>
                <c:pt idx="15746">
                  <c:v>21.869027760000005</c:v>
                </c:pt>
                <c:pt idx="15747">
                  <c:v>21.870416640000002</c:v>
                </c:pt>
                <c:pt idx="15748">
                  <c:v>21.871805520000045</c:v>
                </c:pt>
                <c:pt idx="15749">
                  <c:v>21.873194400000031</c:v>
                </c:pt>
                <c:pt idx="15750">
                  <c:v>21.87458328</c:v>
                </c:pt>
                <c:pt idx="15751">
                  <c:v>21.875972160000028</c:v>
                </c:pt>
                <c:pt idx="15752">
                  <c:v>21.877361040000036</c:v>
                </c:pt>
                <c:pt idx="15753">
                  <c:v>21.878749919999965</c:v>
                </c:pt>
                <c:pt idx="15754">
                  <c:v>21.880138799999987</c:v>
                </c:pt>
                <c:pt idx="15755">
                  <c:v>21.881527679999966</c:v>
                </c:pt>
                <c:pt idx="15756">
                  <c:v>21.882916560000002</c:v>
                </c:pt>
                <c:pt idx="15757">
                  <c:v>21.884305439999999</c:v>
                </c:pt>
                <c:pt idx="15758">
                  <c:v>21.885694319999967</c:v>
                </c:pt>
                <c:pt idx="15759">
                  <c:v>21.887083199999999</c:v>
                </c:pt>
                <c:pt idx="15760">
                  <c:v>21.88847207999995</c:v>
                </c:pt>
                <c:pt idx="15761">
                  <c:v>21.889861200000027</c:v>
                </c:pt>
                <c:pt idx="15762">
                  <c:v>21.8912388</c:v>
                </c:pt>
                <c:pt idx="15763">
                  <c:v>21.892627679999954</c:v>
                </c:pt>
                <c:pt idx="15764">
                  <c:v>21.894019440000001</c:v>
                </c:pt>
                <c:pt idx="15765">
                  <c:v>21.895408320000001</c:v>
                </c:pt>
                <c:pt idx="15766">
                  <c:v>21.896797200000002</c:v>
                </c:pt>
                <c:pt idx="15767">
                  <c:v>21.898186080000002</c:v>
                </c:pt>
                <c:pt idx="15768">
                  <c:v>21.899574960000031</c:v>
                </c:pt>
                <c:pt idx="15769">
                  <c:v>21.900966720000028</c:v>
                </c:pt>
                <c:pt idx="15770">
                  <c:v>21.9023556</c:v>
                </c:pt>
                <c:pt idx="15771">
                  <c:v>21.903747119999963</c:v>
                </c:pt>
                <c:pt idx="15772">
                  <c:v>21.905133359999965</c:v>
                </c:pt>
                <c:pt idx="15773">
                  <c:v>21.906524879999942</c:v>
                </c:pt>
                <c:pt idx="15774">
                  <c:v>21.907913760000028</c:v>
                </c:pt>
                <c:pt idx="15775">
                  <c:v>21.909302639999961</c:v>
                </c:pt>
                <c:pt idx="15776">
                  <c:v>21.910694400000001</c:v>
                </c:pt>
                <c:pt idx="15777">
                  <c:v>21.912077760000031</c:v>
                </c:pt>
                <c:pt idx="15778">
                  <c:v>21.913466639999989</c:v>
                </c:pt>
                <c:pt idx="15779">
                  <c:v>21.914855520000053</c:v>
                </c:pt>
                <c:pt idx="15780">
                  <c:v>21.9162444</c:v>
                </c:pt>
                <c:pt idx="15781">
                  <c:v>21.917633279999961</c:v>
                </c:pt>
                <c:pt idx="15782">
                  <c:v>21.919022160000001</c:v>
                </c:pt>
                <c:pt idx="15783">
                  <c:v>21.920413919999966</c:v>
                </c:pt>
                <c:pt idx="15784">
                  <c:v>21.921802800000002</c:v>
                </c:pt>
                <c:pt idx="15785">
                  <c:v>21.923191680000002</c:v>
                </c:pt>
                <c:pt idx="15786">
                  <c:v>21.924580559999967</c:v>
                </c:pt>
                <c:pt idx="15787">
                  <c:v>21.925972079999966</c:v>
                </c:pt>
                <c:pt idx="15788">
                  <c:v>21.927349919999962</c:v>
                </c:pt>
                <c:pt idx="15789">
                  <c:v>21.928738799999962</c:v>
                </c:pt>
                <c:pt idx="15790">
                  <c:v>21.930127679999963</c:v>
                </c:pt>
                <c:pt idx="15791">
                  <c:v>21.931527839999966</c:v>
                </c:pt>
                <c:pt idx="15792">
                  <c:v>21.932905439999999</c:v>
                </c:pt>
                <c:pt idx="15793">
                  <c:v>21.934305600000005</c:v>
                </c:pt>
                <c:pt idx="15794">
                  <c:v>21.935694480000002</c:v>
                </c:pt>
                <c:pt idx="15795">
                  <c:v>21.93707208</c:v>
                </c:pt>
                <c:pt idx="15796">
                  <c:v>21.938461199999999</c:v>
                </c:pt>
                <c:pt idx="15797">
                  <c:v>21.93985272000004</c:v>
                </c:pt>
                <c:pt idx="15798">
                  <c:v>21.941241599999966</c:v>
                </c:pt>
                <c:pt idx="15799">
                  <c:v>21.942630479999945</c:v>
                </c:pt>
                <c:pt idx="15800">
                  <c:v>21.944019359999967</c:v>
                </c:pt>
                <c:pt idx="15801">
                  <c:v>21.945408239999942</c:v>
                </c:pt>
                <c:pt idx="15802">
                  <c:v>21.946797119999989</c:v>
                </c:pt>
                <c:pt idx="15803">
                  <c:v>21.948188879999961</c:v>
                </c:pt>
                <c:pt idx="15804">
                  <c:v>21.94957776</c:v>
                </c:pt>
                <c:pt idx="15805">
                  <c:v>21.950969520000001</c:v>
                </c:pt>
                <c:pt idx="15806">
                  <c:v>21.952358400000001</c:v>
                </c:pt>
                <c:pt idx="15807">
                  <c:v>21.953749919999961</c:v>
                </c:pt>
                <c:pt idx="15808">
                  <c:v>21.955138799999986</c:v>
                </c:pt>
                <c:pt idx="15809">
                  <c:v>21.956527679999965</c:v>
                </c:pt>
                <c:pt idx="15810">
                  <c:v>21.957905520000036</c:v>
                </c:pt>
                <c:pt idx="15811">
                  <c:v>21.959297279999966</c:v>
                </c:pt>
                <c:pt idx="15812">
                  <c:v>21.960686160000002</c:v>
                </c:pt>
                <c:pt idx="15813">
                  <c:v>21.962077679999961</c:v>
                </c:pt>
                <c:pt idx="15814">
                  <c:v>21.963472079999949</c:v>
                </c:pt>
                <c:pt idx="15815">
                  <c:v>21.964849919999967</c:v>
                </c:pt>
                <c:pt idx="15816">
                  <c:v>21.966238799999989</c:v>
                </c:pt>
                <c:pt idx="15817">
                  <c:v>21.967630559999961</c:v>
                </c:pt>
                <c:pt idx="15818">
                  <c:v>21.969016559999961</c:v>
                </c:pt>
                <c:pt idx="15819">
                  <c:v>21.970408320000001</c:v>
                </c:pt>
                <c:pt idx="15820">
                  <c:v>21.971794320000001</c:v>
                </c:pt>
                <c:pt idx="15821">
                  <c:v>21.973183199999987</c:v>
                </c:pt>
                <c:pt idx="15822">
                  <c:v>21.974572080000002</c:v>
                </c:pt>
                <c:pt idx="15823">
                  <c:v>21.975963839999967</c:v>
                </c:pt>
                <c:pt idx="15824">
                  <c:v>21.977350080000001</c:v>
                </c:pt>
                <c:pt idx="15825">
                  <c:v>21.978741599999942</c:v>
                </c:pt>
                <c:pt idx="15826">
                  <c:v>21.980127839999945</c:v>
                </c:pt>
                <c:pt idx="15827">
                  <c:v>21.981516720000002</c:v>
                </c:pt>
                <c:pt idx="15828">
                  <c:v>21.982905600000002</c:v>
                </c:pt>
                <c:pt idx="15829">
                  <c:v>21.984294479999971</c:v>
                </c:pt>
                <c:pt idx="15830">
                  <c:v>21.985683359999943</c:v>
                </c:pt>
                <c:pt idx="15831">
                  <c:v>21.987074880000002</c:v>
                </c:pt>
                <c:pt idx="15832">
                  <c:v>21.988463760000002</c:v>
                </c:pt>
                <c:pt idx="15833">
                  <c:v>21.989855519999999</c:v>
                </c:pt>
                <c:pt idx="15834">
                  <c:v>21.99124727999995</c:v>
                </c:pt>
                <c:pt idx="15835">
                  <c:v>21.992630639999945</c:v>
                </c:pt>
                <c:pt idx="15836">
                  <c:v>21.994019520000002</c:v>
                </c:pt>
                <c:pt idx="15837">
                  <c:v>21.995408400000002</c:v>
                </c:pt>
                <c:pt idx="15838">
                  <c:v>21.996797279999949</c:v>
                </c:pt>
                <c:pt idx="15839">
                  <c:v>21.998188799999987</c:v>
                </c:pt>
                <c:pt idx="15840">
                  <c:v>21.999580560000002</c:v>
                </c:pt>
                <c:pt idx="15841">
                  <c:v>22.000969439999999</c:v>
                </c:pt>
                <c:pt idx="15842">
                  <c:v>22.002352799999986</c:v>
                </c:pt>
                <c:pt idx="15843">
                  <c:v>22.003736159999967</c:v>
                </c:pt>
                <c:pt idx="15844">
                  <c:v>22.005127679999966</c:v>
                </c:pt>
                <c:pt idx="15845">
                  <c:v>22.006516559999966</c:v>
                </c:pt>
                <c:pt idx="15846">
                  <c:v>22.007905440000044</c:v>
                </c:pt>
                <c:pt idx="15847">
                  <c:v>22.009297199999999</c:v>
                </c:pt>
                <c:pt idx="15848">
                  <c:v>22.010686079999989</c:v>
                </c:pt>
                <c:pt idx="15849">
                  <c:v>22.01207784</c:v>
                </c:pt>
                <c:pt idx="15850">
                  <c:v>22.013466720000036</c:v>
                </c:pt>
                <c:pt idx="15851">
                  <c:v>22.014855600000061</c:v>
                </c:pt>
                <c:pt idx="15852">
                  <c:v>22.016244480000001</c:v>
                </c:pt>
                <c:pt idx="15853">
                  <c:v>22.017633360000001</c:v>
                </c:pt>
                <c:pt idx="15854">
                  <c:v>22.019022240000002</c:v>
                </c:pt>
                <c:pt idx="15855">
                  <c:v>22.020411119999999</c:v>
                </c:pt>
                <c:pt idx="15856">
                  <c:v>22.021802640000001</c:v>
                </c:pt>
                <c:pt idx="15857">
                  <c:v>22.023191520000001</c:v>
                </c:pt>
                <c:pt idx="15858">
                  <c:v>22.02458064</c:v>
                </c:pt>
                <c:pt idx="15859">
                  <c:v>22.02596952</c:v>
                </c:pt>
                <c:pt idx="15860">
                  <c:v>22.027358400000036</c:v>
                </c:pt>
                <c:pt idx="15861">
                  <c:v>22.028749919999949</c:v>
                </c:pt>
                <c:pt idx="15862">
                  <c:v>22.030138800000003</c:v>
                </c:pt>
                <c:pt idx="15863">
                  <c:v>22.03152768</c:v>
                </c:pt>
                <c:pt idx="15864">
                  <c:v>22.03291656</c:v>
                </c:pt>
                <c:pt idx="15865">
                  <c:v>22.034305440000036</c:v>
                </c:pt>
                <c:pt idx="15866">
                  <c:v>22.035694319999987</c:v>
                </c:pt>
                <c:pt idx="15867">
                  <c:v>22.037083199999998</c:v>
                </c:pt>
                <c:pt idx="15868">
                  <c:v>22.038472079999963</c:v>
                </c:pt>
                <c:pt idx="15869">
                  <c:v>22.039861200000036</c:v>
                </c:pt>
                <c:pt idx="15870">
                  <c:v>22.041250079999987</c:v>
                </c:pt>
                <c:pt idx="15871">
                  <c:v>22.042627679999949</c:v>
                </c:pt>
                <c:pt idx="15872">
                  <c:v>22.044016559999989</c:v>
                </c:pt>
                <c:pt idx="15873">
                  <c:v>22.04540544</c:v>
                </c:pt>
                <c:pt idx="15874">
                  <c:v>22.046791679999963</c:v>
                </c:pt>
                <c:pt idx="15875">
                  <c:v>22.048180559999967</c:v>
                </c:pt>
                <c:pt idx="15876">
                  <c:v>22.049569439999971</c:v>
                </c:pt>
                <c:pt idx="15877">
                  <c:v>22.050958320000046</c:v>
                </c:pt>
                <c:pt idx="15878">
                  <c:v>22.052347199999989</c:v>
                </c:pt>
                <c:pt idx="15879">
                  <c:v>22.053736079999954</c:v>
                </c:pt>
                <c:pt idx="15880">
                  <c:v>22.055127839999965</c:v>
                </c:pt>
                <c:pt idx="15881">
                  <c:v>22.056516720000001</c:v>
                </c:pt>
                <c:pt idx="15882">
                  <c:v>22.057905600000044</c:v>
                </c:pt>
                <c:pt idx="15883">
                  <c:v>22.059294479999988</c:v>
                </c:pt>
                <c:pt idx="15884">
                  <c:v>22.060683359999967</c:v>
                </c:pt>
                <c:pt idx="15885">
                  <c:v>22.062072239999942</c:v>
                </c:pt>
                <c:pt idx="15886">
                  <c:v>22.063461119999999</c:v>
                </c:pt>
                <c:pt idx="15887">
                  <c:v>22.064850000000028</c:v>
                </c:pt>
                <c:pt idx="15888">
                  <c:v>22.066241519999963</c:v>
                </c:pt>
                <c:pt idx="15889">
                  <c:v>22.067630639999965</c:v>
                </c:pt>
                <c:pt idx="15890">
                  <c:v>22.069019519999966</c:v>
                </c:pt>
                <c:pt idx="15891">
                  <c:v>22.07041104</c:v>
                </c:pt>
                <c:pt idx="15892">
                  <c:v>22.07179992</c:v>
                </c:pt>
                <c:pt idx="15893">
                  <c:v>22.073194319999999</c:v>
                </c:pt>
                <c:pt idx="15894">
                  <c:v>22.074569520000001</c:v>
                </c:pt>
                <c:pt idx="15895">
                  <c:v>22.07597208</c:v>
                </c:pt>
                <c:pt idx="15896">
                  <c:v>22.077347279999966</c:v>
                </c:pt>
                <c:pt idx="15897">
                  <c:v>22.078736160000002</c:v>
                </c:pt>
                <c:pt idx="15898">
                  <c:v>22.080138959999989</c:v>
                </c:pt>
                <c:pt idx="15899">
                  <c:v>22.08152783999995</c:v>
                </c:pt>
                <c:pt idx="15900">
                  <c:v>22.08291672</c:v>
                </c:pt>
                <c:pt idx="15901">
                  <c:v>22.0843056</c:v>
                </c:pt>
                <c:pt idx="15902">
                  <c:v>22.085694479999965</c:v>
                </c:pt>
                <c:pt idx="15903">
                  <c:v>22.08706944</c:v>
                </c:pt>
                <c:pt idx="15904">
                  <c:v>22.088458320000001</c:v>
                </c:pt>
                <c:pt idx="15905">
                  <c:v>22.089852720000028</c:v>
                </c:pt>
                <c:pt idx="15906">
                  <c:v>22.0912416</c:v>
                </c:pt>
                <c:pt idx="15907">
                  <c:v>22.092633359999965</c:v>
                </c:pt>
                <c:pt idx="15908">
                  <c:v>22.094022239999966</c:v>
                </c:pt>
                <c:pt idx="15909">
                  <c:v>22.095411120000001</c:v>
                </c:pt>
                <c:pt idx="15910">
                  <c:v>22.096800000000005</c:v>
                </c:pt>
                <c:pt idx="15911">
                  <c:v>22.098188880000002</c:v>
                </c:pt>
                <c:pt idx="15912">
                  <c:v>22.099577760000031</c:v>
                </c:pt>
                <c:pt idx="15913">
                  <c:v>22.100966639999999</c:v>
                </c:pt>
                <c:pt idx="15914">
                  <c:v>22.102355520000028</c:v>
                </c:pt>
                <c:pt idx="15915">
                  <c:v>22.1037444</c:v>
                </c:pt>
                <c:pt idx="15916">
                  <c:v>22.105133279999961</c:v>
                </c:pt>
                <c:pt idx="15917">
                  <c:v>22.106525040000001</c:v>
                </c:pt>
                <c:pt idx="15918">
                  <c:v>22.107913920000041</c:v>
                </c:pt>
                <c:pt idx="15919">
                  <c:v>22.109302800000002</c:v>
                </c:pt>
                <c:pt idx="15920">
                  <c:v>22.110694320000036</c:v>
                </c:pt>
                <c:pt idx="15921">
                  <c:v>22.112083200000001</c:v>
                </c:pt>
                <c:pt idx="15922">
                  <c:v>22.113458400000042</c:v>
                </c:pt>
                <c:pt idx="15923">
                  <c:v>22.114847279999999</c:v>
                </c:pt>
                <c:pt idx="15924">
                  <c:v>22.116236160000028</c:v>
                </c:pt>
                <c:pt idx="15925">
                  <c:v>22.11763608</c:v>
                </c:pt>
                <c:pt idx="15926">
                  <c:v>22.119019440000031</c:v>
                </c:pt>
                <c:pt idx="15927">
                  <c:v>22.120408319999999</c:v>
                </c:pt>
                <c:pt idx="15928">
                  <c:v>22.1217972</c:v>
                </c:pt>
                <c:pt idx="15929">
                  <c:v>22.12318608</c:v>
                </c:pt>
                <c:pt idx="15930">
                  <c:v>22.124574960000036</c:v>
                </c:pt>
                <c:pt idx="15931">
                  <c:v>22.125963840000001</c:v>
                </c:pt>
                <c:pt idx="15932">
                  <c:v>22.12735272000004</c:v>
                </c:pt>
                <c:pt idx="15933">
                  <c:v>22.128741599999966</c:v>
                </c:pt>
                <c:pt idx="15934">
                  <c:v>22.130133360000031</c:v>
                </c:pt>
                <c:pt idx="15935">
                  <c:v>22.131522239999967</c:v>
                </c:pt>
                <c:pt idx="15936">
                  <c:v>22.132911120000042</c:v>
                </c:pt>
                <c:pt idx="15937">
                  <c:v>22.134300000000028</c:v>
                </c:pt>
                <c:pt idx="15938">
                  <c:v>22.135691520000005</c:v>
                </c:pt>
                <c:pt idx="15939">
                  <c:v>22.137080640000036</c:v>
                </c:pt>
                <c:pt idx="15940">
                  <c:v>22.138469520000001</c:v>
                </c:pt>
                <c:pt idx="15941">
                  <c:v>22.139861040000053</c:v>
                </c:pt>
                <c:pt idx="15942">
                  <c:v>22.14123888</c:v>
                </c:pt>
                <c:pt idx="15943">
                  <c:v>22.14262776</c:v>
                </c:pt>
                <c:pt idx="15944">
                  <c:v>22.14401664</c:v>
                </c:pt>
                <c:pt idx="15945">
                  <c:v>22.145408400000001</c:v>
                </c:pt>
                <c:pt idx="15946">
                  <c:v>22.146797279999966</c:v>
                </c:pt>
                <c:pt idx="15947">
                  <c:v>22.148183279999966</c:v>
                </c:pt>
                <c:pt idx="15948">
                  <c:v>22.14957504000003</c:v>
                </c:pt>
                <c:pt idx="15949">
                  <c:v>22.150963920000041</c:v>
                </c:pt>
                <c:pt idx="15950">
                  <c:v>22.152349919999967</c:v>
                </c:pt>
                <c:pt idx="15951">
                  <c:v>22.153738799999999</c:v>
                </c:pt>
                <c:pt idx="15952">
                  <c:v>22.15512768</c:v>
                </c:pt>
                <c:pt idx="15953">
                  <c:v>22.15651944</c:v>
                </c:pt>
                <c:pt idx="15954">
                  <c:v>22.157908320000061</c:v>
                </c:pt>
                <c:pt idx="15955">
                  <c:v>22.159297200000001</c:v>
                </c:pt>
                <c:pt idx="15956">
                  <c:v>22.1606916</c:v>
                </c:pt>
                <c:pt idx="15957">
                  <c:v>22.162077840000002</c:v>
                </c:pt>
                <c:pt idx="15958">
                  <c:v>22.163466720000031</c:v>
                </c:pt>
                <c:pt idx="15959">
                  <c:v>22.164855600000049</c:v>
                </c:pt>
                <c:pt idx="15960">
                  <c:v>22.166244480000003</c:v>
                </c:pt>
                <c:pt idx="15961">
                  <c:v>22.16763336</c:v>
                </c:pt>
                <c:pt idx="15962">
                  <c:v>22.169024880000002</c:v>
                </c:pt>
                <c:pt idx="15963">
                  <c:v>22.170413760000031</c:v>
                </c:pt>
                <c:pt idx="15964">
                  <c:v>22.171794479999999</c:v>
                </c:pt>
                <c:pt idx="15965">
                  <c:v>22.173186000000001</c:v>
                </c:pt>
                <c:pt idx="15966">
                  <c:v>22.174574880000005</c:v>
                </c:pt>
                <c:pt idx="15967">
                  <c:v>22.175963760000045</c:v>
                </c:pt>
                <c:pt idx="15968">
                  <c:v>22.177358400000042</c:v>
                </c:pt>
                <c:pt idx="15969">
                  <c:v>22.17874727999995</c:v>
                </c:pt>
                <c:pt idx="15970">
                  <c:v>22.18013616</c:v>
                </c:pt>
                <c:pt idx="15971">
                  <c:v>22.181519520000002</c:v>
                </c:pt>
                <c:pt idx="15972">
                  <c:v>22.182908400000031</c:v>
                </c:pt>
                <c:pt idx="15973">
                  <c:v>22.184297280000003</c:v>
                </c:pt>
                <c:pt idx="15974">
                  <c:v>22.185688799999987</c:v>
                </c:pt>
                <c:pt idx="15975">
                  <c:v>22.187077680000005</c:v>
                </c:pt>
                <c:pt idx="15976">
                  <c:v>22.188466560000002</c:v>
                </c:pt>
                <c:pt idx="15977">
                  <c:v>22.189855440000045</c:v>
                </c:pt>
                <c:pt idx="15978">
                  <c:v>22.191244320000031</c:v>
                </c:pt>
                <c:pt idx="15979">
                  <c:v>22.192633199999989</c:v>
                </c:pt>
                <c:pt idx="15980">
                  <c:v>22.19402208</c:v>
                </c:pt>
                <c:pt idx="15981">
                  <c:v>22.195411200000002</c:v>
                </c:pt>
                <c:pt idx="15982">
                  <c:v>22.19680272000004</c:v>
                </c:pt>
                <c:pt idx="15983">
                  <c:v>22.198191600000001</c:v>
                </c:pt>
                <c:pt idx="15984">
                  <c:v>22.199580480000005</c:v>
                </c:pt>
                <c:pt idx="15985">
                  <c:v>22.20096936000003</c:v>
                </c:pt>
                <c:pt idx="15986">
                  <c:v>22.202358239999967</c:v>
                </c:pt>
                <c:pt idx="15987">
                  <c:v>22.203747119999989</c:v>
                </c:pt>
                <c:pt idx="15988">
                  <c:v>22.205135999999989</c:v>
                </c:pt>
                <c:pt idx="15989">
                  <c:v>22.206524879999961</c:v>
                </c:pt>
                <c:pt idx="15990">
                  <c:v>22.207913760000036</c:v>
                </c:pt>
                <c:pt idx="15991">
                  <c:v>22.209302639999965</c:v>
                </c:pt>
                <c:pt idx="15992">
                  <c:v>22.210691520000001</c:v>
                </c:pt>
                <c:pt idx="15993">
                  <c:v>22.212069360000001</c:v>
                </c:pt>
                <c:pt idx="15994">
                  <c:v>22.213461119999998</c:v>
                </c:pt>
                <c:pt idx="15995">
                  <c:v>22.214852640000029</c:v>
                </c:pt>
                <c:pt idx="15996">
                  <c:v>22.216244400000001</c:v>
                </c:pt>
                <c:pt idx="15997">
                  <c:v>22.217633279999966</c:v>
                </c:pt>
                <c:pt idx="15998">
                  <c:v>22.219022160000005</c:v>
                </c:pt>
                <c:pt idx="15999">
                  <c:v>22.220411040000002</c:v>
                </c:pt>
                <c:pt idx="16000">
                  <c:v>22.221799920000002</c:v>
                </c:pt>
                <c:pt idx="16001">
                  <c:v>22.223188799999999</c:v>
                </c:pt>
                <c:pt idx="16002">
                  <c:v>22.224577679999989</c:v>
                </c:pt>
                <c:pt idx="16003">
                  <c:v>22.22596656</c:v>
                </c:pt>
                <c:pt idx="16004">
                  <c:v>22.227355440000036</c:v>
                </c:pt>
                <c:pt idx="16005">
                  <c:v>22.228744319999965</c:v>
                </c:pt>
                <c:pt idx="16006">
                  <c:v>22.230133199999987</c:v>
                </c:pt>
                <c:pt idx="16007">
                  <c:v>22.231522079999966</c:v>
                </c:pt>
                <c:pt idx="16008">
                  <c:v>22.2329112</c:v>
                </c:pt>
                <c:pt idx="16009">
                  <c:v>22.234291679999988</c:v>
                </c:pt>
                <c:pt idx="16010">
                  <c:v>22.235680559999967</c:v>
                </c:pt>
                <c:pt idx="16011">
                  <c:v>22.237069439999999</c:v>
                </c:pt>
                <c:pt idx="16012">
                  <c:v>22.238458319999999</c:v>
                </c:pt>
                <c:pt idx="16013">
                  <c:v>22.2398472</c:v>
                </c:pt>
                <c:pt idx="16014">
                  <c:v>22.24123896</c:v>
                </c:pt>
                <c:pt idx="16015">
                  <c:v>22.242627839999933</c:v>
                </c:pt>
                <c:pt idx="16016">
                  <c:v>22.244016720000001</c:v>
                </c:pt>
                <c:pt idx="16017">
                  <c:v>22.245405600000002</c:v>
                </c:pt>
                <c:pt idx="16018">
                  <c:v>22.246794479999963</c:v>
                </c:pt>
                <c:pt idx="16019">
                  <c:v>22.248185999999986</c:v>
                </c:pt>
                <c:pt idx="16020">
                  <c:v>22.249574879999965</c:v>
                </c:pt>
                <c:pt idx="16021">
                  <c:v>22.25096376000004</c:v>
                </c:pt>
                <c:pt idx="16022">
                  <c:v>22.252352639999962</c:v>
                </c:pt>
                <c:pt idx="16023">
                  <c:v>22.253747279999942</c:v>
                </c:pt>
                <c:pt idx="16024">
                  <c:v>22.255136159999989</c:v>
                </c:pt>
                <c:pt idx="16025">
                  <c:v>22.256527679999966</c:v>
                </c:pt>
                <c:pt idx="16026">
                  <c:v>22.257913920000028</c:v>
                </c:pt>
                <c:pt idx="16027">
                  <c:v>22.259302799999986</c:v>
                </c:pt>
                <c:pt idx="16028">
                  <c:v>22.260691679999965</c:v>
                </c:pt>
                <c:pt idx="16029">
                  <c:v>22.262080559999966</c:v>
                </c:pt>
                <c:pt idx="16030">
                  <c:v>22.263458400000001</c:v>
                </c:pt>
                <c:pt idx="16031">
                  <c:v>22.264847279999966</c:v>
                </c:pt>
                <c:pt idx="16032">
                  <c:v>22.266236160000002</c:v>
                </c:pt>
                <c:pt idx="16033">
                  <c:v>22.267625039999967</c:v>
                </c:pt>
                <c:pt idx="16034">
                  <c:v>22.269013919999967</c:v>
                </c:pt>
                <c:pt idx="16035">
                  <c:v>22.27041672</c:v>
                </c:pt>
                <c:pt idx="16036">
                  <c:v>22.27179168</c:v>
                </c:pt>
                <c:pt idx="16037">
                  <c:v>22.27318056</c:v>
                </c:pt>
                <c:pt idx="16038">
                  <c:v>22.27456944</c:v>
                </c:pt>
                <c:pt idx="16039">
                  <c:v>22.27595832000004</c:v>
                </c:pt>
                <c:pt idx="16040">
                  <c:v>22.277350079999987</c:v>
                </c:pt>
                <c:pt idx="16041">
                  <c:v>22.278738959999963</c:v>
                </c:pt>
                <c:pt idx="16042">
                  <c:v>22.280130479999961</c:v>
                </c:pt>
                <c:pt idx="16043">
                  <c:v>22.281519359999965</c:v>
                </c:pt>
                <c:pt idx="16044">
                  <c:v>22.282908239999962</c:v>
                </c:pt>
                <c:pt idx="16045">
                  <c:v>22.284297119999987</c:v>
                </c:pt>
                <c:pt idx="16046">
                  <c:v>22.285685999999963</c:v>
                </c:pt>
                <c:pt idx="16047">
                  <c:v>22.287077760000031</c:v>
                </c:pt>
                <c:pt idx="16048">
                  <c:v>22.288466639999942</c:v>
                </c:pt>
                <c:pt idx="16049">
                  <c:v>22.289858400000028</c:v>
                </c:pt>
                <c:pt idx="16050">
                  <c:v>22.291247279999954</c:v>
                </c:pt>
                <c:pt idx="16051">
                  <c:v>22.292636159999965</c:v>
                </c:pt>
                <c:pt idx="16052">
                  <c:v>22.294013759999999</c:v>
                </c:pt>
                <c:pt idx="16053">
                  <c:v>22.295402639999942</c:v>
                </c:pt>
                <c:pt idx="16054">
                  <c:v>22.296791519999989</c:v>
                </c:pt>
                <c:pt idx="16055">
                  <c:v>22.298180639999963</c:v>
                </c:pt>
                <c:pt idx="16056">
                  <c:v>22.299569519999967</c:v>
                </c:pt>
                <c:pt idx="16057">
                  <c:v>22.300961040000036</c:v>
                </c:pt>
                <c:pt idx="16058">
                  <c:v>22.302352799999987</c:v>
                </c:pt>
                <c:pt idx="16059">
                  <c:v>22.303741680000002</c:v>
                </c:pt>
                <c:pt idx="16060">
                  <c:v>22.305130560000002</c:v>
                </c:pt>
                <c:pt idx="16061">
                  <c:v>22.306519440000002</c:v>
                </c:pt>
                <c:pt idx="16062">
                  <c:v>22.307905440000042</c:v>
                </c:pt>
                <c:pt idx="16063">
                  <c:v>22.3092972</c:v>
                </c:pt>
                <c:pt idx="16064">
                  <c:v>22.31068608</c:v>
                </c:pt>
                <c:pt idx="16065">
                  <c:v>22.312074960000036</c:v>
                </c:pt>
                <c:pt idx="16066">
                  <c:v>22.313463840000001</c:v>
                </c:pt>
                <c:pt idx="16067">
                  <c:v>22.314852720000061</c:v>
                </c:pt>
                <c:pt idx="16068">
                  <c:v>22.316241600000001</c:v>
                </c:pt>
                <c:pt idx="16069">
                  <c:v>22.317630480000005</c:v>
                </c:pt>
                <c:pt idx="16070">
                  <c:v>22.319024880000001</c:v>
                </c:pt>
                <c:pt idx="16071">
                  <c:v>22.320413760000001</c:v>
                </c:pt>
                <c:pt idx="16072">
                  <c:v>22.321802640000001</c:v>
                </c:pt>
                <c:pt idx="16073">
                  <c:v>22.323191520000005</c:v>
                </c:pt>
                <c:pt idx="16074">
                  <c:v>22.324569359999987</c:v>
                </c:pt>
                <c:pt idx="16075">
                  <c:v>22.325958239999999</c:v>
                </c:pt>
                <c:pt idx="16076">
                  <c:v>22.327347119999999</c:v>
                </c:pt>
                <c:pt idx="16077">
                  <c:v>22.328735999999989</c:v>
                </c:pt>
                <c:pt idx="16078">
                  <c:v>22.330127760000028</c:v>
                </c:pt>
                <c:pt idx="16079">
                  <c:v>22.331519520000001</c:v>
                </c:pt>
                <c:pt idx="16080">
                  <c:v>22.33290840000004</c:v>
                </c:pt>
                <c:pt idx="16081">
                  <c:v>22.33429440000004</c:v>
                </c:pt>
                <c:pt idx="16082">
                  <c:v>22.335683279999966</c:v>
                </c:pt>
                <c:pt idx="16083">
                  <c:v>22.337072160000044</c:v>
                </c:pt>
                <c:pt idx="16084">
                  <c:v>22.338461039999999</c:v>
                </c:pt>
                <c:pt idx="16085">
                  <c:v>22.339849919999999</c:v>
                </c:pt>
                <c:pt idx="16086">
                  <c:v>22.34124168</c:v>
                </c:pt>
                <c:pt idx="16087">
                  <c:v>22.342630559999961</c:v>
                </c:pt>
                <c:pt idx="16088">
                  <c:v>22.34401656</c:v>
                </c:pt>
                <c:pt idx="16089">
                  <c:v>22.34540544</c:v>
                </c:pt>
                <c:pt idx="16090">
                  <c:v>22.346794320000001</c:v>
                </c:pt>
                <c:pt idx="16091">
                  <c:v>22.348183199999987</c:v>
                </c:pt>
                <c:pt idx="16092">
                  <c:v>22.349572080000002</c:v>
                </c:pt>
                <c:pt idx="16093">
                  <c:v>22.350961200000036</c:v>
                </c:pt>
                <c:pt idx="16094">
                  <c:v>22.352350080000001</c:v>
                </c:pt>
                <c:pt idx="16095">
                  <c:v>22.353738960000001</c:v>
                </c:pt>
                <c:pt idx="16096">
                  <c:v>22.355127840000002</c:v>
                </c:pt>
                <c:pt idx="16097">
                  <c:v>22.356516720000005</c:v>
                </c:pt>
                <c:pt idx="16098">
                  <c:v>22.357905600000045</c:v>
                </c:pt>
                <c:pt idx="16099">
                  <c:v>22.359294479999999</c:v>
                </c:pt>
                <c:pt idx="16100">
                  <c:v>22.360683359999989</c:v>
                </c:pt>
                <c:pt idx="16101">
                  <c:v>22.362074880000002</c:v>
                </c:pt>
                <c:pt idx="16102">
                  <c:v>22.363463760000005</c:v>
                </c:pt>
                <c:pt idx="16103">
                  <c:v>22.364850000000036</c:v>
                </c:pt>
                <c:pt idx="16104">
                  <c:v>22.366238879999965</c:v>
                </c:pt>
                <c:pt idx="16105">
                  <c:v>22.367627760000001</c:v>
                </c:pt>
                <c:pt idx="16106">
                  <c:v>22.369016639999963</c:v>
                </c:pt>
                <c:pt idx="16107">
                  <c:v>22.370405519999988</c:v>
                </c:pt>
                <c:pt idx="16108">
                  <c:v>22.371794399999999</c:v>
                </c:pt>
                <c:pt idx="16109">
                  <c:v>22.373183279999989</c:v>
                </c:pt>
                <c:pt idx="16110">
                  <c:v>22.374572160000028</c:v>
                </c:pt>
                <c:pt idx="16111">
                  <c:v>22.375961040000028</c:v>
                </c:pt>
                <c:pt idx="16112">
                  <c:v>22.37734992</c:v>
                </c:pt>
                <c:pt idx="16113">
                  <c:v>22.378738799999986</c:v>
                </c:pt>
                <c:pt idx="16114">
                  <c:v>22.380127679999966</c:v>
                </c:pt>
                <c:pt idx="16115">
                  <c:v>22.381516559999966</c:v>
                </c:pt>
                <c:pt idx="16116">
                  <c:v>22.382905440000005</c:v>
                </c:pt>
                <c:pt idx="16117">
                  <c:v>22.384294320000031</c:v>
                </c:pt>
                <c:pt idx="16118">
                  <c:v>22.385686079999942</c:v>
                </c:pt>
                <c:pt idx="16119">
                  <c:v>22.387074960000028</c:v>
                </c:pt>
                <c:pt idx="16120">
                  <c:v>22.388463839999961</c:v>
                </c:pt>
                <c:pt idx="16121">
                  <c:v>22.389852720000036</c:v>
                </c:pt>
                <c:pt idx="16122">
                  <c:v>22.391244480000001</c:v>
                </c:pt>
                <c:pt idx="16123">
                  <c:v>22.392635999999989</c:v>
                </c:pt>
                <c:pt idx="16124">
                  <c:v>22.39402488</c:v>
                </c:pt>
                <c:pt idx="16125">
                  <c:v>22.39541376</c:v>
                </c:pt>
                <c:pt idx="16126">
                  <c:v>22.396802640000001</c:v>
                </c:pt>
                <c:pt idx="16127">
                  <c:v>22.398191520000001</c:v>
                </c:pt>
                <c:pt idx="16128">
                  <c:v>22.39958064</c:v>
                </c:pt>
                <c:pt idx="16129">
                  <c:v>22.40096952</c:v>
                </c:pt>
                <c:pt idx="16130">
                  <c:v>22.402349999999934</c:v>
                </c:pt>
                <c:pt idx="16131">
                  <c:v>22.403738879999942</c:v>
                </c:pt>
                <c:pt idx="16132">
                  <c:v>22.405127759999989</c:v>
                </c:pt>
                <c:pt idx="16133">
                  <c:v>22.40651663999995</c:v>
                </c:pt>
                <c:pt idx="16134">
                  <c:v>22.407905520000028</c:v>
                </c:pt>
                <c:pt idx="16135">
                  <c:v>22.4092944</c:v>
                </c:pt>
                <c:pt idx="16136">
                  <c:v>22.410686160000001</c:v>
                </c:pt>
                <c:pt idx="16137">
                  <c:v>22.412075040000001</c:v>
                </c:pt>
                <c:pt idx="16138">
                  <c:v>22.413463920000005</c:v>
                </c:pt>
                <c:pt idx="16139">
                  <c:v>22.414849920000005</c:v>
                </c:pt>
                <c:pt idx="16140">
                  <c:v>22.416238800000002</c:v>
                </c:pt>
                <c:pt idx="16141">
                  <c:v>22.417627680000002</c:v>
                </c:pt>
                <c:pt idx="16142">
                  <c:v>22.419016559999989</c:v>
                </c:pt>
                <c:pt idx="16143">
                  <c:v>22.420411199999986</c:v>
                </c:pt>
                <c:pt idx="16144">
                  <c:v>22.421800080000001</c:v>
                </c:pt>
                <c:pt idx="16145">
                  <c:v>22.423191600000003</c:v>
                </c:pt>
                <c:pt idx="16146">
                  <c:v>22.424569439999971</c:v>
                </c:pt>
                <c:pt idx="16147">
                  <c:v>22.425958319999999</c:v>
                </c:pt>
                <c:pt idx="16148">
                  <c:v>22.427347199999989</c:v>
                </c:pt>
                <c:pt idx="16149">
                  <c:v>22.428736079999922</c:v>
                </c:pt>
                <c:pt idx="16150">
                  <c:v>22.430124960000001</c:v>
                </c:pt>
                <c:pt idx="16151">
                  <c:v>22.431513839999965</c:v>
                </c:pt>
                <c:pt idx="16152">
                  <c:v>22.432902720000001</c:v>
                </c:pt>
                <c:pt idx="16153">
                  <c:v>22.434291600000005</c:v>
                </c:pt>
                <c:pt idx="16154">
                  <c:v>22.435680480000002</c:v>
                </c:pt>
                <c:pt idx="16155">
                  <c:v>22.437069360000031</c:v>
                </c:pt>
                <c:pt idx="16156">
                  <c:v>22.438458239999989</c:v>
                </c:pt>
                <c:pt idx="16157">
                  <c:v>22.439847120000028</c:v>
                </c:pt>
                <c:pt idx="16158">
                  <c:v>22.441235999999989</c:v>
                </c:pt>
                <c:pt idx="16159">
                  <c:v>22.442624879999922</c:v>
                </c:pt>
                <c:pt idx="16160">
                  <c:v>22.444016639999965</c:v>
                </c:pt>
                <c:pt idx="16161">
                  <c:v>22.445405519999966</c:v>
                </c:pt>
                <c:pt idx="16162">
                  <c:v>22.446794400000002</c:v>
                </c:pt>
                <c:pt idx="16163">
                  <c:v>22.448183279999945</c:v>
                </c:pt>
                <c:pt idx="16164">
                  <c:v>22.449572159999967</c:v>
                </c:pt>
                <c:pt idx="16165">
                  <c:v>22.450961039999999</c:v>
                </c:pt>
                <c:pt idx="16166">
                  <c:v>22.45234991999995</c:v>
                </c:pt>
                <c:pt idx="16167">
                  <c:v>22.453738799999989</c:v>
                </c:pt>
                <c:pt idx="16168">
                  <c:v>22.455127679999954</c:v>
                </c:pt>
                <c:pt idx="16169">
                  <c:v>22.456513919999967</c:v>
                </c:pt>
                <c:pt idx="16170">
                  <c:v>22.457902799999999</c:v>
                </c:pt>
                <c:pt idx="16171">
                  <c:v>22.459294319999987</c:v>
                </c:pt>
                <c:pt idx="16172">
                  <c:v>22.460683199999963</c:v>
                </c:pt>
                <c:pt idx="16173">
                  <c:v>22.462072079999942</c:v>
                </c:pt>
                <c:pt idx="16174">
                  <c:v>22.46346383999995</c:v>
                </c:pt>
                <c:pt idx="16175">
                  <c:v>22.464852720000028</c:v>
                </c:pt>
                <c:pt idx="16176">
                  <c:v>22.466241599999961</c:v>
                </c:pt>
                <c:pt idx="16177">
                  <c:v>22.467630479999961</c:v>
                </c:pt>
                <c:pt idx="16178">
                  <c:v>22.469022239999934</c:v>
                </c:pt>
                <c:pt idx="16179">
                  <c:v>22.470411120000001</c:v>
                </c:pt>
                <c:pt idx="16180">
                  <c:v>22.471800000000005</c:v>
                </c:pt>
                <c:pt idx="16181">
                  <c:v>22.47319152</c:v>
                </c:pt>
                <c:pt idx="16182">
                  <c:v>22.474580639999989</c:v>
                </c:pt>
                <c:pt idx="16183">
                  <c:v>22.47596952</c:v>
                </c:pt>
                <c:pt idx="16184">
                  <c:v>22.477347120000001</c:v>
                </c:pt>
                <c:pt idx="16185">
                  <c:v>22.478735999999966</c:v>
                </c:pt>
                <c:pt idx="16186">
                  <c:v>22.480127760000002</c:v>
                </c:pt>
                <c:pt idx="16187">
                  <c:v>22.481516639999949</c:v>
                </c:pt>
                <c:pt idx="16188">
                  <c:v>22.482905520000003</c:v>
                </c:pt>
                <c:pt idx="16189">
                  <c:v>22.484294400000003</c:v>
                </c:pt>
                <c:pt idx="16190">
                  <c:v>22.485683279999922</c:v>
                </c:pt>
                <c:pt idx="16191">
                  <c:v>22.48707216</c:v>
                </c:pt>
                <c:pt idx="16192">
                  <c:v>22.488463919999965</c:v>
                </c:pt>
                <c:pt idx="16193">
                  <c:v>22.489852799999987</c:v>
                </c:pt>
                <c:pt idx="16194">
                  <c:v>22.49124432</c:v>
                </c:pt>
                <c:pt idx="16195">
                  <c:v>22.492633199999954</c:v>
                </c:pt>
                <c:pt idx="16196">
                  <c:v>22.494022079999965</c:v>
                </c:pt>
                <c:pt idx="16197">
                  <c:v>22.495411199999989</c:v>
                </c:pt>
                <c:pt idx="16198">
                  <c:v>22.49680008</c:v>
                </c:pt>
                <c:pt idx="16199">
                  <c:v>22.49818896</c:v>
                </c:pt>
                <c:pt idx="16200">
                  <c:v>22.499577839999965</c:v>
                </c:pt>
                <c:pt idx="16201">
                  <c:v>22.500969359999999</c:v>
                </c:pt>
                <c:pt idx="16202">
                  <c:v>22.50235824</c:v>
                </c:pt>
                <c:pt idx="16203">
                  <c:v>22.50374712</c:v>
                </c:pt>
                <c:pt idx="16204">
                  <c:v>22.505127839999961</c:v>
                </c:pt>
                <c:pt idx="16205">
                  <c:v>22.50651672</c:v>
                </c:pt>
                <c:pt idx="16206">
                  <c:v>22.50790560000004</c:v>
                </c:pt>
                <c:pt idx="16207">
                  <c:v>22.509297119999999</c:v>
                </c:pt>
                <c:pt idx="16208">
                  <c:v>22.510686</c:v>
                </c:pt>
                <c:pt idx="16209">
                  <c:v>22.51207488</c:v>
                </c:pt>
                <c:pt idx="16210">
                  <c:v>22.513463760000036</c:v>
                </c:pt>
                <c:pt idx="16211">
                  <c:v>22.514855520000062</c:v>
                </c:pt>
                <c:pt idx="16212">
                  <c:v>22.516244399999987</c:v>
                </c:pt>
                <c:pt idx="16213">
                  <c:v>22.51763064</c:v>
                </c:pt>
                <c:pt idx="16214">
                  <c:v>22.519019520000001</c:v>
                </c:pt>
                <c:pt idx="16215">
                  <c:v>22.520411039999967</c:v>
                </c:pt>
                <c:pt idx="16216">
                  <c:v>22.521799919999989</c:v>
                </c:pt>
                <c:pt idx="16217">
                  <c:v>22.5231888</c:v>
                </c:pt>
                <c:pt idx="16218">
                  <c:v>22.52457768</c:v>
                </c:pt>
                <c:pt idx="16219">
                  <c:v>22.525966560000001</c:v>
                </c:pt>
                <c:pt idx="16220">
                  <c:v>22.52735544000004</c:v>
                </c:pt>
                <c:pt idx="16221">
                  <c:v>22.528744319999966</c:v>
                </c:pt>
                <c:pt idx="16222">
                  <c:v>22.530133200000002</c:v>
                </c:pt>
                <c:pt idx="16223">
                  <c:v>22.531522080000002</c:v>
                </c:pt>
                <c:pt idx="16224">
                  <c:v>22.532911200000001</c:v>
                </c:pt>
                <c:pt idx="16225">
                  <c:v>22.534300080000001</c:v>
                </c:pt>
                <c:pt idx="16226">
                  <c:v>22.535688960000005</c:v>
                </c:pt>
                <c:pt idx="16227">
                  <c:v>22.53707784000003</c:v>
                </c:pt>
                <c:pt idx="16228">
                  <c:v>22.538469360000001</c:v>
                </c:pt>
                <c:pt idx="16229">
                  <c:v>22.539847200000001</c:v>
                </c:pt>
                <c:pt idx="16230">
                  <c:v>22.541238960000001</c:v>
                </c:pt>
                <c:pt idx="16231">
                  <c:v>22.54263047999995</c:v>
                </c:pt>
                <c:pt idx="16232">
                  <c:v>22.54401936</c:v>
                </c:pt>
                <c:pt idx="16233">
                  <c:v>22.545408239999961</c:v>
                </c:pt>
                <c:pt idx="16234">
                  <c:v>22.546797120000001</c:v>
                </c:pt>
                <c:pt idx="16235">
                  <c:v>22.548183359999989</c:v>
                </c:pt>
                <c:pt idx="16236">
                  <c:v>22.549574880000002</c:v>
                </c:pt>
                <c:pt idx="16237">
                  <c:v>22.550963760000045</c:v>
                </c:pt>
                <c:pt idx="16238">
                  <c:v>22.552352640000002</c:v>
                </c:pt>
                <c:pt idx="16239">
                  <c:v>22.553741520000003</c:v>
                </c:pt>
                <c:pt idx="16240">
                  <c:v>22.555130640000002</c:v>
                </c:pt>
                <c:pt idx="16241">
                  <c:v>22.556519520000002</c:v>
                </c:pt>
                <c:pt idx="16242">
                  <c:v>22.557911040000036</c:v>
                </c:pt>
                <c:pt idx="16243">
                  <c:v>22.559302799999987</c:v>
                </c:pt>
                <c:pt idx="16244">
                  <c:v>22.560688799999987</c:v>
                </c:pt>
                <c:pt idx="16245">
                  <c:v>22.562077680000002</c:v>
                </c:pt>
                <c:pt idx="16246">
                  <c:v>22.563466560000002</c:v>
                </c:pt>
                <c:pt idx="16247">
                  <c:v>22.564855440000045</c:v>
                </c:pt>
                <c:pt idx="16248">
                  <c:v>22.566244320000003</c:v>
                </c:pt>
                <c:pt idx="16249">
                  <c:v>22.567633199999989</c:v>
                </c:pt>
                <c:pt idx="16250">
                  <c:v>22.569022079999961</c:v>
                </c:pt>
                <c:pt idx="16251">
                  <c:v>22.570413839999965</c:v>
                </c:pt>
                <c:pt idx="16252">
                  <c:v>22.57180272000004</c:v>
                </c:pt>
                <c:pt idx="16253">
                  <c:v>22.573191600000001</c:v>
                </c:pt>
                <c:pt idx="16254">
                  <c:v>22.574580480000005</c:v>
                </c:pt>
                <c:pt idx="16255">
                  <c:v>22.57596936000003</c:v>
                </c:pt>
                <c:pt idx="16256">
                  <c:v>22.577347199999988</c:v>
                </c:pt>
                <c:pt idx="16257">
                  <c:v>22.578738960000003</c:v>
                </c:pt>
                <c:pt idx="16258">
                  <c:v>22.580133359999966</c:v>
                </c:pt>
                <c:pt idx="16259">
                  <c:v>22.581522239999945</c:v>
                </c:pt>
                <c:pt idx="16260">
                  <c:v>22.582911119999999</c:v>
                </c:pt>
                <c:pt idx="16261">
                  <c:v>22.584299999999967</c:v>
                </c:pt>
                <c:pt idx="16262">
                  <c:v>22.585688879999942</c:v>
                </c:pt>
                <c:pt idx="16263">
                  <c:v>22.587077760000028</c:v>
                </c:pt>
                <c:pt idx="16264">
                  <c:v>22.588466639999961</c:v>
                </c:pt>
                <c:pt idx="16265">
                  <c:v>22.589855520000036</c:v>
                </c:pt>
                <c:pt idx="16266">
                  <c:v>22.591244400000001</c:v>
                </c:pt>
                <c:pt idx="16267">
                  <c:v>22.592633279999934</c:v>
                </c:pt>
                <c:pt idx="16268">
                  <c:v>22.594022160000005</c:v>
                </c:pt>
                <c:pt idx="16269">
                  <c:v>22.595411040000002</c:v>
                </c:pt>
                <c:pt idx="16270">
                  <c:v>22.596799920000002</c:v>
                </c:pt>
                <c:pt idx="16271">
                  <c:v>22.598188799999999</c:v>
                </c:pt>
                <c:pt idx="16272">
                  <c:v>22.599577679999989</c:v>
                </c:pt>
                <c:pt idx="16273">
                  <c:v>22.600966560000028</c:v>
                </c:pt>
                <c:pt idx="16274">
                  <c:v>22.602358320000036</c:v>
                </c:pt>
                <c:pt idx="16275">
                  <c:v>22.60373616</c:v>
                </c:pt>
                <c:pt idx="16276">
                  <c:v>22.605125040000001</c:v>
                </c:pt>
                <c:pt idx="16277">
                  <c:v>22.606513919999987</c:v>
                </c:pt>
                <c:pt idx="16278">
                  <c:v>22.607902799999998</c:v>
                </c:pt>
                <c:pt idx="16279">
                  <c:v>22.609294320000028</c:v>
                </c:pt>
                <c:pt idx="16280">
                  <c:v>22.610686080000001</c:v>
                </c:pt>
                <c:pt idx="16281">
                  <c:v>22.61207496000004</c:v>
                </c:pt>
                <c:pt idx="16282">
                  <c:v>22.613463840000001</c:v>
                </c:pt>
                <c:pt idx="16283">
                  <c:v>22.614855600000073</c:v>
                </c:pt>
                <c:pt idx="16284">
                  <c:v>22.616244479999999</c:v>
                </c:pt>
                <c:pt idx="16285">
                  <c:v>22.617635999999997</c:v>
                </c:pt>
                <c:pt idx="16286">
                  <c:v>22.619024879999987</c:v>
                </c:pt>
                <c:pt idx="16287">
                  <c:v>22.620402720000001</c:v>
                </c:pt>
                <c:pt idx="16288">
                  <c:v>22.621791600000005</c:v>
                </c:pt>
                <c:pt idx="16289">
                  <c:v>22.62318048000003</c:v>
                </c:pt>
                <c:pt idx="16290">
                  <c:v>22.624569360000031</c:v>
                </c:pt>
                <c:pt idx="16291">
                  <c:v>22.625958239999999</c:v>
                </c:pt>
                <c:pt idx="16292">
                  <c:v>22.627347120000028</c:v>
                </c:pt>
                <c:pt idx="16293">
                  <c:v>22.628738879999954</c:v>
                </c:pt>
                <c:pt idx="16294">
                  <c:v>22.630127760000036</c:v>
                </c:pt>
                <c:pt idx="16295">
                  <c:v>22.631522160000031</c:v>
                </c:pt>
                <c:pt idx="16296">
                  <c:v>22.632911040000028</c:v>
                </c:pt>
                <c:pt idx="16297">
                  <c:v>22.634297279999988</c:v>
                </c:pt>
                <c:pt idx="16298">
                  <c:v>22.6356888</c:v>
                </c:pt>
                <c:pt idx="16299">
                  <c:v>22.63707768000004</c:v>
                </c:pt>
                <c:pt idx="16300">
                  <c:v>22.638466559999987</c:v>
                </c:pt>
                <c:pt idx="16301">
                  <c:v>22.639852800000028</c:v>
                </c:pt>
                <c:pt idx="16302">
                  <c:v>22.64124168</c:v>
                </c:pt>
                <c:pt idx="16303">
                  <c:v>22.642630559999965</c:v>
                </c:pt>
                <c:pt idx="16304">
                  <c:v>22.644019440000001</c:v>
                </c:pt>
                <c:pt idx="16305">
                  <c:v>22.645408320000001</c:v>
                </c:pt>
                <c:pt idx="16306">
                  <c:v>22.646797200000002</c:v>
                </c:pt>
                <c:pt idx="16307">
                  <c:v>22.648186080000002</c:v>
                </c:pt>
                <c:pt idx="16308">
                  <c:v>22.649574960000031</c:v>
                </c:pt>
                <c:pt idx="16309">
                  <c:v>22.650963840000031</c:v>
                </c:pt>
                <c:pt idx="16310">
                  <c:v>22.652352720000028</c:v>
                </c:pt>
                <c:pt idx="16311">
                  <c:v>22.6537416</c:v>
                </c:pt>
                <c:pt idx="16312">
                  <c:v>22.65513048</c:v>
                </c:pt>
                <c:pt idx="16313">
                  <c:v>22.656522239999966</c:v>
                </c:pt>
                <c:pt idx="16314">
                  <c:v>22.657911120000065</c:v>
                </c:pt>
                <c:pt idx="16315">
                  <c:v>22.659300000000005</c:v>
                </c:pt>
                <c:pt idx="16316">
                  <c:v>22.660688880000002</c:v>
                </c:pt>
                <c:pt idx="16317">
                  <c:v>22.662077760000031</c:v>
                </c:pt>
                <c:pt idx="16318">
                  <c:v>22.663463759999999</c:v>
                </c:pt>
                <c:pt idx="16319">
                  <c:v>22.664858400000053</c:v>
                </c:pt>
                <c:pt idx="16320">
                  <c:v>22.666247279999954</c:v>
                </c:pt>
                <c:pt idx="16321">
                  <c:v>22.667624879999963</c:v>
                </c:pt>
                <c:pt idx="16322">
                  <c:v>22.669013759999999</c:v>
                </c:pt>
                <c:pt idx="16323">
                  <c:v>22.670402639999967</c:v>
                </c:pt>
                <c:pt idx="16324">
                  <c:v>22.671794400000032</c:v>
                </c:pt>
                <c:pt idx="16325">
                  <c:v>22.67318328</c:v>
                </c:pt>
                <c:pt idx="16326">
                  <c:v>22.674572160000036</c:v>
                </c:pt>
                <c:pt idx="16327">
                  <c:v>22.67596392000004</c:v>
                </c:pt>
                <c:pt idx="16328">
                  <c:v>22.677358320000053</c:v>
                </c:pt>
                <c:pt idx="16329">
                  <c:v>22.678747199999989</c:v>
                </c:pt>
                <c:pt idx="16330">
                  <c:v>22.680136079999965</c:v>
                </c:pt>
                <c:pt idx="16331">
                  <c:v>22.68151104</c:v>
                </c:pt>
                <c:pt idx="16332">
                  <c:v>22.682902799999987</c:v>
                </c:pt>
                <c:pt idx="16333">
                  <c:v>22.684294319999999</c:v>
                </c:pt>
                <c:pt idx="16334">
                  <c:v>22.685683199999989</c:v>
                </c:pt>
                <c:pt idx="16335">
                  <c:v>22.687074960000036</c:v>
                </c:pt>
                <c:pt idx="16336">
                  <c:v>22.688469359999971</c:v>
                </c:pt>
                <c:pt idx="16337">
                  <c:v>22.689858240000028</c:v>
                </c:pt>
                <c:pt idx="16338">
                  <c:v>22.691247120000028</c:v>
                </c:pt>
                <c:pt idx="16339">
                  <c:v>22.692635999999986</c:v>
                </c:pt>
                <c:pt idx="16340">
                  <c:v>22.694024880000001</c:v>
                </c:pt>
                <c:pt idx="16341">
                  <c:v>22.695413760000001</c:v>
                </c:pt>
                <c:pt idx="16342">
                  <c:v>22.696802640000001</c:v>
                </c:pt>
                <c:pt idx="16343">
                  <c:v>22.698191520000005</c:v>
                </c:pt>
                <c:pt idx="16344">
                  <c:v>22.699580640000001</c:v>
                </c:pt>
                <c:pt idx="16345">
                  <c:v>22.700969520000001</c:v>
                </c:pt>
                <c:pt idx="16346">
                  <c:v>22.702358400000001</c:v>
                </c:pt>
                <c:pt idx="16347">
                  <c:v>22.703747279999945</c:v>
                </c:pt>
                <c:pt idx="16348">
                  <c:v>22.705136160000002</c:v>
                </c:pt>
                <c:pt idx="16349">
                  <c:v>22.70651376</c:v>
                </c:pt>
                <c:pt idx="16350">
                  <c:v>22.70790264</c:v>
                </c:pt>
                <c:pt idx="16351">
                  <c:v>22.709291520000001</c:v>
                </c:pt>
                <c:pt idx="16352">
                  <c:v>22.71068064</c:v>
                </c:pt>
                <c:pt idx="16353">
                  <c:v>22.71206952</c:v>
                </c:pt>
                <c:pt idx="16354">
                  <c:v>22.713461039999999</c:v>
                </c:pt>
                <c:pt idx="16355">
                  <c:v>22.714849919999999</c:v>
                </c:pt>
                <c:pt idx="16356">
                  <c:v>22.716238799999999</c:v>
                </c:pt>
                <c:pt idx="16357">
                  <c:v>22.71762768</c:v>
                </c:pt>
                <c:pt idx="16358">
                  <c:v>22.71901656</c:v>
                </c:pt>
                <c:pt idx="16359">
                  <c:v>22.720408320000001</c:v>
                </c:pt>
                <c:pt idx="16360">
                  <c:v>22.721797199999987</c:v>
                </c:pt>
                <c:pt idx="16361">
                  <c:v>22.723188960000005</c:v>
                </c:pt>
                <c:pt idx="16362">
                  <c:v>22.724577840000002</c:v>
                </c:pt>
                <c:pt idx="16363">
                  <c:v>22.725969360000001</c:v>
                </c:pt>
                <c:pt idx="16364">
                  <c:v>22.727350080000001</c:v>
                </c:pt>
                <c:pt idx="16365">
                  <c:v>22.728738959999966</c:v>
                </c:pt>
                <c:pt idx="16366">
                  <c:v>22.73013048</c:v>
                </c:pt>
                <c:pt idx="16367">
                  <c:v>22.731522239999954</c:v>
                </c:pt>
                <c:pt idx="16368">
                  <c:v>22.732913760000031</c:v>
                </c:pt>
                <c:pt idx="16369">
                  <c:v>22.734302639999989</c:v>
                </c:pt>
                <c:pt idx="16370">
                  <c:v>22.735677839999965</c:v>
                </c:pt>
                <c:pt idx="16371">
                  <c:v>22.73707224</c:v>
                </c:pt>
                <c:pt idx="16372">
                  <c:v>22.73845824</c:v>
                </c:pt>
                <c:pt idx="16373">
                  <c:v>22.739850000000036</c:v>
                </c:pt>
                <c:pt idx="16374">
                  <c:v>22.741238879999965</c:v>
                </c:pt>
                <c:pt idx="16375">
                  <c:v>22.742627759999966</c:v>
                </c:pt>
                <c:pt idx="16376">
                  <c:v>22.744019520000002</c:v>
                </c:pt>
                <c:pt idx="16377">
                  <c:v>22.745408400000002</c:v>
                </c:pt>
                <c:pt idx="16378">
                  <c:v>22.746799919999965</c:v>
                </c:pt>
                <c:pt idx="16379">
                  <c:v>22.748188799999987</c:v>
                </c:pt>
                <c:pt idx="16380">
                  <c:v>22.749580560000002</c:v>
                </c:pt>
                <c:pt idx="16381">
                  <c:v>22.750969439999999</c:v>
                </c:pt>
                <c:pt idx="16382">
                  <c:v>22.752358319999999</c:v>
                </c:pt>
                <c:pt idx="16383">
                  <c:v>22.753747199999989</c:v>
                </c:pt>
                <c:pt idx="16384">
                  <c:v>22.755136079999957</c:v>
                </c:pt>
                <c:pt idx="16385">
                  <c:v>22.75652496</c:v>
                </c:pt>
                <c:pt idx="16386">
                  <c:v>22.757913840000001</c:v>
                </c:pt>
                <c:pt idx="16387">
                  <c:v>22.75929168</c:v>
                </c:pt>
                <c:pt idx="16388">
                  <c:v>22.760683199999971</c:v>
                </c:pt>
                <c:pt idx="16389">
                  <c:v>22.762077839999961</c:v>
                </c:pt>
                <c:pt idx="16390">
                  <c:v>22.763463839999961</c:v>
                </c:pt>
                <c:pt idx="16391">
                  <c:v>22.764855600000036</c:v>
                </c:pt>
                <c:pt idx="16392">
                  <c:v>22.766244479999965</c:v>
                </c:pt>
                <c:pt idx="16393">
                  <c:v>22.767633359999966</c:v>
                </c:pt>
                <c:pt idx="16394">
                  <c:v>22.769022239999945</c:v>
                </c:pt>
                <c:pt idx="16395">
                  <c:v>22.770411119999999</c:v>
                </c:pt>
                <c:pt idx="16396">
                  <c:v>22.771799999999967</c:v>
                </c:pt>
                <c:pt idx="16397">
                  <c:v>22.773188879999989</c:v>
                </c:pt>
                <c:pt idx="16398">
                  <c:v>22.774577760000028</c:v>
                </c:pt>
                <c:pt idx="16399">
                  <c:v>22.77596664</c:v>
                </c:pt>
                <c:pt idx="16400">
                  <c:v>22.777355520000036</c:v>
                </c:pt>
                <c:pt idx="16401">
                  <c:v>22.778747279999934</c:v>
                </c:pt>
                <c:pt idx="16402">
                  <c:v>22.780124879999949</c:v>
                </c:pt>
                <c:pt idx="16403">
                  <c:v>22.781513760000003</c:v>
                </c:pt>
                <c:pt idx="16404">
                  <c:v>22.78290263999995</c:v>
                </c:pt>
                <c:pt idx="16405">
                  <c:v>22.78429152</c:v>
                </c:pt>
                <c:pt idx="16406">
                  <c:v>22.785683279999933</c:v>
                </c:pt>
                <c:pt idx="16407">
                  <c:v>22.787072160000001</c:v>
                </c:pt>
                <c:pt idx="16408">
                  <c:v>22.788461039999966</c:v>
                </c:pt>
                <c:pt idx="16409">
                  <c:v>22.789849920000002</c:v>
                </c:pt>
                <c:pt idx="16410">
                  <c:v>22.791238800000002</c:v>
                </c:pt>
                <c:pt idx="16411">
                  <c:v>22.792627679999949</c:v>
                </c:pt>
                <c:pt idx="16412">
                  <c:v>22.794016559999989</c:v>
                </c:pt>
                <c:pt idx="16413">
                  <c:v>22.79540544</c:v>
                </c:pt>
                <c:pt idx="16414">
                  <c:v>22.796800080000001</c:v>
                </c:pt>
                <c:pt idx="16415">
                  <c:v>22.798191600000003</c:v>
                </c:pt>
                <c:pt idx="16416">
                  <c:v>22.799569439999971</c:v>
                </c:pt>
                <c:pt idx="16417">
                  <c:v>22.800958320000046</c:v>
                </c:pt>
                <c:pt idx="16418">
                  <c:v>22.80235008</c:v>
                </c:pt>
                <c:pt idx="16419">
                  <c:v>22.80373896</c:v>
                </c:pt>
                <c:pt idx="16420">
                  <c:v>22.805127839999965</c:v>
                </c:pt>
                <c:pt idx="16421">
                  <c:v>22.806516720000001</c:v>
                </c:pt>
                <c:pt idx="16422">
                  <c:v>22.807905600000044</c:v>
                </c:pt>
                <c:pt idx="16423">
                  <c:v>22.809294479999988</c:v>
                </c:pt>
                <c:pt idx="16424">
                  <c:v>22.810683359999999</c:v>
                </c:pt>
                <c:pt idx="16425">
                  <c:v>22.812074880000001</c:v>
                </c:pt>
                <c:pt idx="16426">
                  <c:v>22.81346376000004</c:v>
                </c:pt>
                <c:pt idx="16427">
                  <c:v>22.814855520000073</c:v>
                </c:pt>
                <c:pt idx="16428">
                  <c:v>22.816244400000031</c:v>
                </c:pt>
                <c:pt idx="16429">
                  <c:v>22.817633280000003</c:v>
                </c:pt>
                <c:pt idx="16430">
                  <c:v>22.819019520000001</c:v>
                </c:pt>
                <c:pt idx="16431">
                  <c:v>22.820408399999987</c:v>
                </c:pt>
                <c:pt idx="16432">
                  <c:v>22.821786000000003</c:v>
                </c:pt>
                <c:pt idx="16433">
                  <c:v>22.823183280000002</c:v>
                </c:pt>
                <c:pt idx="16434">
                  <c:v>22.824572159999999</c:v>
                </c:pt>
                <c:pt idx="16435">
                  <c:v>22.825961039999999</c:v>
                </c:pt>
                <c:pt idx="16436">
                  <c:v>22.8273528</c:v>
                </c:pt>
                <c:pt idx="16437">
                  <c:v>22.828741679999954</c:v>
                </c:pt>
                <c:pt idx="16438">
                  <c:v>22.830130560000001</c:v>
                </c:pt>
                <c:pt idx="16439">
                  <c:v>22.831519440000001</c:v>
                </c:pt>
                <c:pt idx="16440">
                  <c:v>22.83290832000004</c:v>
                </c:pt>
                <c:pt idx="16441">
                  <c:v>22.834297200000005</c:v>
                </c:pt>
                <c:pt idx="16442">
                  <c:v>22.835686080000002</c:v>
                </c:pt>
                <c:pt idx="16443">
                  <c:v>22.837074960000049</c:v>
                </c:pt>
                <c:pt idx="16444">
                  <c:v>22.838463840000003</c:v>
                </c:pt>
                <c:pt idx="16445">
                  <c:v>22.839852720000053</c:v>
                </c:pt>
                <c:pt idx="16446">
                  <c:v>22.8412416</c:v>
                </c:pt>
                <c:pt idx="16447">
                  <c:v>22.842630479999961</c:v>
                </c:pt>
                <c:pt idx="16448">
                  <c:v>22.844019360000001</c:v>
                </c:pt>
                <c:pt idx="16449">
                  <c:v>22.845411120000001</c:v>
                </c:pt>
                <c:pt idx="16450">
                  <c:v>22.846800000000005</c:v>
                </c:pt>
                <c:pt idx="16451">
                  <c:v>22.848188880000002</c:v>
                </c:pt>
                <c:pt idx="16452">
                  <c:v>22.849577760000031</c:v>
                </c:pt>
                <c:pt idx="16453">
                  <c:v>22.850969520000028</c:v>
                </c:pt>
                <c:pt idx="16454">
                  <c:v>22.852358400000028</c:v>
                </c:pt>
                <c:pt idx="16455">
                  <c:v>22.853735999999987</c:v>
                </c:pt>
                <c:pt idx="16456">
                  <c:v>22.855124879999963</c:v>
                </c:pt>
                <c:pt idx="16457">
                  <c:v>22.856513759999999</c:v>
                </c:pt>
                <c:pt idx="16458">
                  <c:v>22.857902639999999</c:v>
                </c:pt>
                <c:pt idx="16459">
                  <c:v>22.859291519999999</c:v>
                </c:pt>
                <c:pt idx="16460">
                  <c:v>22.860680639999963</c:v>
                </c:pt>
                <c:pt idx="16461">
                  <c:v>22.862069519999967</c:v>
                </c:pt>
                <c:pt idx="16462">
                  <c:v>22.863458399999999</c:v>
                </c:pt>
                <c:pt idx="16463">
                  <c:v>22.864849919999987</c:v>
                </c:pt>
                <c:pt idx="16464">
                  <c:v>22.866238799999987</c:v>
                </c:pt>
                <c:pt idx="16465">
                  <c:v>22.867627679999963</c:v>
                </c:pt>
                <c:pt idx="16466">
                  <c:v>22.869016559999967</c:v>
                </c:pt>
                <c:pt idx="16467">
                  <c:v>22.870408319999999</c:v>
                </c:pt>
                <c:pt idx="16468">
                  <c:v>22.871802719999998</c:v>
                </c:pt>
                <c:pt idx="16469">
                  <c:v>22.873191599999988</c:v>
                </c:pt>
                <c:pt idx="16470">
                  <c:v>22.874580479999999</c:v>
                </c:pt>
                <c:pt idx="16471">
                  <c:v>22.875969359999999</c:v>
                </c:pt>
                <c:pt idx="16472">
                  <c:v>22.877358240000028</c:v>
                </c:pt>
                <c:pt idx="16473">
                  <c:v>22.87873607999995</c:v>
                </c:pt>
                <c:pt idx="16474">
                  <c:v>22.88012496</c:v>
                </c:pt>
                <c:pt idx="16475">
                  <c:v>22.881513839999954</c:v>
                </c:pt>
                <c:pt idx="16476">
                  <c:v>22.882902720000001</c:v>
                </c:pt>
                <c:pt idx="16477">
                  <c:v>22.884291600000001</c:v>
                </c:pt>
                <c:pt idx="16478">
                  <c:v>22.885680479999962</c:v>
                </c:pt>
                <c:pt idx="16479">
                  <c:v>22.887072240000002</c:v>
                </c:pt>
                <c:pt idx="16480">
                  <c:v>22.888461120000031</c:v>
                </c:pt>
                <c:pt idx="16481">
                  <c:v>22.889850000000031</c:v>
                </c:pt>
                <c:pt idx="16482">
                  <c:v>22.89123888</c:v>
                </c:pt>
                <c:pt idx="16483">
                  <c:v>22.892630639999961</c:v>
                </c:pt>
                <c:pt idx="16484">
                  <c:v>22.894019520000001</c:v>
                </c:pt>
                <c:pt idx="16485">
                  <c:v>22.895408400000001</c:v>
                </c:pt>
                <c:pt idx="16486">
                  <c:v>22.896797279999966</c:v>
                </c:pt>
                <c:pt idx="16487">
                  <c:v>22.898186160000005</c:v>
                </c:pt>
                <c:pt idx="16488">
                  <c:v>22.89957504000003</c:v>
                </c:pt>
                <c:pt idx="16489">
                  <c:v>22.900966560000001</c:v>
                </c:pt>
                <c:pt idx="16490">
                  <c:v>22.902355440000001</c:v>
                </c:pt>
                <c:pt idx="16491">
                  <c:v>22.903744319999966</c:v>
                </c:pt>
                <c:pt idx="16492">
                  <c:v>22.905133199999966</c:v>
                </c:pt>
                <c:pt idx="16493">
                  <c:v>22.906522079999945</c:v>
                </c:pt>
                <c:pt idx="16494">
                  <c:v>22.907911200000001</c:v>
                </c:pt>
                <c:pt idx="16495">
                  <c:v>22.909302719999989</c:v>
                </c:pt>
                <c:pt idx="16496">
                  <c:v>22.910680559999989</c:v>
                </c:pt>
                <c:pt idx="16497">
                  <c:v>22.912072080000002</c:v>
                </c:pt>
                <c:pt idx="16498">
                  <c:v>22.913452800000002</c:v>
                </c:pt>
                <c:pt idx="16499">
                  <c:v>22.914855600000049</c:v>
                </c:pt>
                <c:pt idx="16500">
                  <c:v>22.916244480000003</c:v>
                </c:pt>
                <c:pt idx="16501">
                  <c:v>22.917622079999965</c:v>
                </c:pt>
                <c:pt idx="16502">
                  <c:v>22.9190112</c:v>
                </c:pt>
                <c:pt idx="16503">
                  <c:v>22.920411120000001</c:v>
                </c:pt>
                <c:pt idx="16504">
                  <c:v>22.921799999999962</c:v>
                </c:pt>
                <c:pt idx="16505">
                  <c:v>22.923188879999962</c:v>
                </c:pt>
                <c:pt idx="16506">
                  <c:v>22.924577759999988</c:v>
                </c:pt>
                <c:pt idx="16507">
                  <c:v>22.925966639999967</c:v>
                </c:pt>
                <c:pt idx="16508">
                  <c:v>22.927344480000002</c:v>
                </c:pt>
                <c:pt idx="16509">
                  <c:v>22.928735999999965</c:v>
                </c:pt>
                <c:pt idx="16510">
                  <c:v>22.930124879999966</c:v>
                </c:pt>
                <c:pt idx="16511">
                  <c:v>22.931513760000001</c:v>
                </c:pt>
                <c:pt idx="16512">
                  <c:v>22.932902640000002</c:v>
                </c:pt>
                <c:pt idx="16513">
                  <c:v>22.934291520000031</c:v>
                </c:pt>
                <c:pt idx="16514">
                  <c:v>22.935680639999966</c:v>
                </c:pt>
                <c:pt idx="16515">
                  <c:v>22.937072160000028</c:v>
                </c:pt>
                <c:pt idx="16516">
                  <c:v>22.93846104</c:v>
                </c:pt>
                <c:pt idx="16517">
                  <c:v>22.939855440000045</c:v>
                </c:pt>
                <c:pt idx="16518">
                  <c:v>22.941244320000003</c:v>
                </c:pt>
                <c:pt idx="16519">
                  <c:v>22.942633199999943</c:v>
                </c:pt>
                <c:pt idx="16520">
                  <c:v>22.94402496</c:v>
                </c:pt>
                <c:pt idx="16521">
                  <c:v>22.94541119999997</c:v>
                </c:pt>
                <c:pt idx="16522">
                  <c:v>22.946800080000003</c:v>
                </c:pt>
                <c:pt idx="16523">
                  <c:v>22.94818896</c:v>
                </c:pt>
                <c:pt idx="16524">
                  <c:v>22.949580480000002</c:v>
                </c:pt>
                <c:pt idx="16525">
                  <c:v>22.95096936000003</c:v>
                </c:pt>
                <c:pt idx="16526">
                  <c:v>22.952358239999967</c:v>
                </c:pt>
                <c:pt idx="16527">
                  <c:v>22.953747119999989</c:v>
                </c:pt>
                <c:pt idx="16528">
                  <c:v>22.955122079999942</c:v>
                </c:pt>
                <c:pt idx="16529">
                  <c:v>22.95651383999995</c:v>
                </c:pt>
                <c:pt idx="16530">
                  <c:v>22.957902720000028</c:v>
                </c:pt>
                <c:pt idx="16531">
                  <c:v>22.9592916</c:v>
                </c:pt>
                <c:pt idx="16532">
                  <c:v>22.960685999999971</c:v>
                </c:pt>
                <c:pt idx="16533">
                  <c:v>22.962066719999989</c:v>
                </c:pt>
                <c:pt idx="16534">
                  <c:v>22.963469519999954</c:v>
                </c:pt>
                <c:pt idx="16535">
                  <c:v>22.96484448</c:v>
                </c:pt>
                <c:pt idx="16536">
                  <c:v>22.966233359999961</c:v>
                </c:pt>
                <c:pt idx="16537">
                  <c:v>22.967636159999962</c:v>
                </c:pt>
                <c:pt idx="16538">
                  <c:v>22.969013760000003</c:v>
                </c:pt>
                <c:pt idx="16539">
                  <c:v>22.97040263999995</c:v>
                </c:pt>
                <c:pt idx="16540">
                  <c:v>22.97179152</c:v>
                </c:pt>
                <c:pt idx="16541">
                  <c:v>22.973183279999965</c:v>
                </c:pt>
                <c:pt idx="16542">
                  <c:v>22.974572160000001</c:v>
                </c:pt>
                <c:pt idx="16543">
                  <c:v>22.975961040000001</c:v>
                </c:pt>
                <c:pt idx="16544">
                  <c:v>22.977349920000002</c:v>
                </c:pt>
                <c:pt idx="16545">
                  <c:v>22.97873879999997</c:v>
                </c:pt>
                <c:pt idx="16546">
                  <c:v>22.980127679999949</c:v>
                </c:pt>
                <c:pt idx="16547">
                  <c:v>22.98151943999995</c:v>
                </c:pt>
                <c:pt idx="16548">
                  <c:v>22.982899919999966</c:v>
                </c:pt>
                <c:pt idx="16549">
                  <c:v>22.984291679999963</c:v>
                </c:pt>
                <c:pt idx="16550">
                  <c:v>22.985680559999942</c:v>
                </c:pt>
                <c:pt idx="16551">
                  <c:v>22.987069439999971</c:v>
                </c:pt>
                <c:pt idx="16552">
                  <c:v>22.988458319999989</c:v>
                </c:pt>
                <c:pt idx="16553">
                  <c:v>22.989847199999989</c:v>
                </c:pt>
                <c:pt idx="16554">
                  <c:v>22.991236079999954</c:v>
                </c:pt>
                <c:pt idx="16555">
                  <c:v>22.992624959999965</c:v>
                </c:pt>
                <c:pt idx="16556">
                  <c:v>22.994016720000001</c:v>
                </c:pt>
                <c:pt idx="16557">
                  <c:v>22.995405600000002</c:v>
                </c:pt>
                <c:pt idx="16558">
                  <c:v>22.99679712</c:v>
                </c:pt>
                <c:pt idx="16559">
                  <c:v>22.998185999999986</c:v>
                </c:pt>
                <c:pt idx="16560">
                  <c:v>22.999574879999965</c:v>
                </c:pt>
                <c:pt idx="16561">
                  <c:v>23.00096376000004</c:v>
                </c:pt>
                <c:pt idx="16562">
                  <c:v>23.002355520000005</c:v>
                </c:pt>
                <c:pt idx="16563">
                  <c:v>23.003744400000002</c:v>
                </c:pt>
                <c:pt idx="16564">
                  <c:v>23.005130639999965</c:v>
                </c:pt>
                <c:pt idx="16565">
                  <c:v>23.006516639999965</c:v>
                </c:pt>
                <c:pt idx="16566">
                  <c:v>23.007908399999998</c:v>
                </c:pt>
                <c:pt idx="16567">
                  <c:v>23.009297279999963</c:v>
                </c:pt>
                <c:pt idx="16568">
                  <c:v>23.010686159999999</c:v>
                </c:pt>
                <c:pt idx="16569">
                  <c:v>23.012075039999999</c:v>
                </c:pt>
                <c:pt idx="16570">
                  <c:v>23.013463920000028</c:v>
                </c:pt>
                <c:pt idx="16571">
                  <c:v>23.014852800000028</c:v>
                </c:pt>
                <c:pt idx="16572">
                  <c:v>23.01624168</c:v>
                </c:pt>
                <c:pt idx="16573">
                  <c:v>23.017633199999999</c:v>
                </c:pt>
                <c:pt idx="16574">
                  <c:v>23.019024959999999</c:v>
                </c:pt>
                <c:pt idx="16575">
                  <c:v>23.020402799999989</c:v>
                </c:pt>
                <c:pt idx="16576">
                  <c:v>23.021794319999987</c:v>
                </c:pt>
                <c:pt idx="16577">
                  <c:v>23.02318056</c:v>
                </c:pt>
                <c:pt idx="16578">
                  <c:v>23.024572079999967</c:v>
                </c:pt>
                <c:pt idx="16579">
                  <c:v>23.025963840000003</c:v>
                </c:pt>
                <c:pt idx="16580">
                  <c:v>23.027352720000028</c:v>
                </c:pt>
                <c:pt idx="16581">
                  <c:v>23.028741599999961</c:v>
                </c:pt>
                <c:pt idx="16582">
                  <c:v>23.03013048</c:v>
                </c:pt>
                <c:pt idx="16583">
                  <c:v>23.031519360000001</c:v>
                </c:pt>
                <c:pt idx="16584">
                  <c:v>23.032908239999987</c:v>
                </c:pt>
                <c:pt idx="16585">
                  <c:v>23.034297119999998</c:v>
                </c:pt>
                <c:pt idx="16586">
                  <c:v>23.035688880000002</c:v>
                </c:pt>
                <c:pt idx="16587">
                  <c:v>23.037077760000049</c:v>
                </c:pt>
                <c:pt idx="16588">
                  <c:v>23.038466639999989</c:v>
                </c:pt>
                <c:pt idx="16589">
                  <c:v>23.039855520000053</c:v>
                </c:pt>
                <c:pt idx="16590">
                  <c:v>23.0412444</c:v>
                </c:pt>
                <c:pt idx="16591">
                  <c:v>23.042633279999926</c:v>
                </c:pt>
                <c:pt idx="16592">
                  <c:v>23.044025040000001</c:v>
                </c:pt>
                <c:pt idx="16593">
                  <c:v>23.045399999999965</c:v>
                </c:pt>
                <c:pt idx="16594">
                  <c:v>23.046788879999966</c:v>
                </c:pt>
                <c:pt idx="16595">
                  <c:v>23.048177760000005</c:v>
                </c:pt>
                <c:pt idx="16596">
                  <c:v>23.049580559999967</c:v>
                </c:pt>
                <c:pt idx="16597">
                  <c:v>23.050958400000042</c:v>
                </c:pt>
                <c:pt idx="16598">
                  <c:v>23.052347279999942</c:v>
                </c:pt>
                <c:pt idx="16599">
                  <c:v>23.053738799999987</c:v>
                </c:pt>
                <c:pt idx="16600">
                  <c:v>23.055127679999963</c:v>
                </c:pt>
                <c:pt idx="16601">
                  <c:v>23.056516559999967</c:v>
                </c:pt>
                <c:pt idx="16602">
                  <c:v>23.057908320000042</c:v>
                </c:pt>
                <c:pt idx="16603">
                  <c:v>23.0592972</c:v>
                </c:pt>
                <c:pt idx="16604">
                  <c:v>23.060686079999961</c:v>
                </c:pt>
                <c:pt idx="16605">
                  <c:v>23.06207496</c:v>
                </c:pt>
                <c:pt idx="16606">
                  <c:v>23.063463839999965</c:v>
                </c:pt>
                <c:pt idx="16607">
                  <c:v>23.06485272000004</c:v>
                </c:pt>
                <c:pt idx="16608">
                  <c:v>23.066241599999966</c:v>
                </c:pt>
                <c:pt idx="16609">
                  <c:v>23.067630480000002</c:v>
                </c:pt>
                <c:pt idx="16610">
                  <c:v>23.069019359999967</c:v>
                </c:pt>
                <c:pt idx="16611">
                  <c:v>23.070408239999967</c:v>
                </c:pt>
                <c:pt idx="16612">
                  <c:v>23.071797119999999</c:v>
                </c:pt>
                <c:pt idx="16613">
                  <c:v>23.073186</c:v>
                </c:pt>
                <c:pt idx="16614">
                  <c:v>23.07457488</c:v>
                </c:pt>
                <c:pt idx="16615">
                  <c:v>23.075963760000036</c:v>
                </c:pt>
                <c:pt idx="16616">
                  <c:v>23.07735552000004</c:v>
                </c:pt>
                <c:pt idx="16617">
                  <c:v>23.078744399999962</c:v>
                </c:pt>
                <c:pt idx="16618">
                  <c:v>23.080133279999934</c:v>
                </c:pt>
                <c:pt idx="16619">
                  <c:v>23.081522159999967</c:v>
                </c:pt>
                <c:pt idx="16620">
                  <c:v>23.082911039999967</c:v>
                </c:pt>
                <c:pt idx="16621">
                  <c:v>23.084299919999989</c:v>
                </c:pt>
                <c:pt idx="16622">
                  <c:v>23.085691679999961</c:v>
                </c:pt>
                <c:pt idx="16623">
                  <c:v>23.08706952</c:v>
                </c:pt>
                <c:pt idx="16624">
                  <c:v>23.088461039999967</c:v>
                </c:pt>
                <c:pt idx="16625">
                  <c:v>23.089849919999967</c:v>
                </c:pt>
                <c:pt idx="16626">
                  <c:v>23.091238799999999</c:v>
                </c:pt>
                <c:pt idx="16627">
                  <c:v>23.09262767999995</c:v>
                </c:pt>
                <c:pt idx="16628">
                  <c:v>23.09401656</c:v>
                </c:pt>
                <c:pt idx="16629">
                  <c:v>23.095408320000001</c:v>
                </c:pt>
                <c:pt idx="16630">
                  <c:v>23.096794320000001</c:v>
                </c:pt>
                <c:pt idx="16631">
                  <c:v>23.098186079999966</c:v>
                </c:pt>
                <c:pt idx="16632">
                  <c:v>23.099574959999988</c:v>
                </c:pt>
                <c:pt idx="16633">
                  <c:v>23.100963839999999</c:v>
                </c:pt>
                <c:pt idx="16634">
                  <c:v>23.102352719999999</c:v>
                </c:pt>
                <c:pt idx="16635">
                  <c:v>23.103741599999989</c:v>
                </c:pt>
                <c:pt idx="16636">
                  <c:v>23.10513336</c:v>
                </c:pt>
                <c:pt idx="16637">
                  <c:v>23.106522239999954</c:v>
                </c:pt>
                <c:pt idx="16638">
                  <c:v>23.107900080000036</c:v>
                </c:pt>
                <c:pt idx="16639">
                  <c:v>23.109288960000036</c:v>
                </c:pt>
                <c:pt idx="16640">
                  <c:v>23.110688879999987</c:v>
                </c:pt>
                <c:pt idx="16641">
                  <c:v>23.112077759999998</c:v>
                </c:pt>
                <c:pt idx="16642">
                  <c:v>23.113466639999999</c:v>
                </c:pt>
                <c:pt idx="16643">
                  <c:v>23.114844480000045</c:v>
                </c:pt>
                <c:pt idx="16644">
                  <c:v>23.116233360000031</c:v>
                </c:pt>
                <c:pt idx="16645">
                  <c:v>23.117624880000001</c:v>
                </c:pt>
                <c:pt idx="16646">
                  <c:v>23.11901376000004</c:v>
                </c:pt>
                <c:pt idx="16647">
                  <c:v>23.120402640000002</c:v>
                </c:pt>
                <c:pt idx="16648">
                  <c:v>23.121794399999999</c:v>
                </c:pt>
                <c:pt idx="16649">
                  <c:v>23.123188800000001</c:v>
                </c:pt>
                <c:pt idx="16650">
                  <c:v>23.124577680000005</c:v>
                </c:pt>
                <c:pt idx="16651">
                  <c:v>23.12596656000003</c:v>
                </c:pt>
                <c:pt idx="16652">
                  <c:v>23.127344399999988</c:v>
                </c:pt>
                <c:pt idx="16653">
                  <c:v>23.128747199999989</c:v>
                </c:pt>
                <c:pt idx="16654">
                  <c:v>23.13013608</c:v>
                </c:pt>
                <c:pt idx="16655">
                  <c:v>23.131513920000028</c:v>
                </c:pt>
                <c:pt idx="16656">
                  <c:v>23.132905440000044</c:v>
                </c:pt>
                <c:pt idx="16657">
                  <c:v>23.134294320000045</c:v>
                </c:pt>
                <c:pt idx="16658">
                  <c:v>23.135683200000003</c:v>
                </c:pt>
                <c:pt idx="16659">
                  <c:v>23.137074960000053</c:v>
                </c:pt>
                <c:pt idx="16660">
                  <c:v>23.13846384</c:v>
                </c:pt>
                <c:pt idx="16661">
                  <c:v>23.139855600000061</c:v>
                </c:pt>
                <c:pt idx="16662">
                  <c:v>23.141241600000001</c:v>
                </c:pt>
                <c:pt idx="16663">
                  <c:v>23.142630479999966</c:v>
                </c:pt>
                <c:pt idx="16664">
                  <c:v>23.144022240000002</c:v>
                </c:pt>
                <c:pt idx="16665">
                  <c:v>23.145411119999999</c:v>
                </c:pt>
                <c:pt idx="16666">
                  <c:v>23.146799999999967</c:v>
                </c:pt>
                <c:pt idx="16667">
                  <c:v>23.148186000000003</c:v>
                </c:pt>
                <c:pt idx="16668">
                  <c:v>23.149577760000028</c:v>
                </c:pt>
                <c:pt idx="16669">
                  <c:v>23.150966640000028</c:v>
                </c:pt>
                <c:pt idx="16670">
                  <c:v>23.152355520000036</c:v>
                </c:pt>
                <c:pt idx="16671">
                  <c:v>23.153744400000001</c:v>
                </c:pt>
                <c:pt idx="16672">
                  <c:v>23.155133279999966</c:v>
                </c:pt>
                <c:pt idx="16673">
                  <c:v>23.156522160000005</c:v>
                </c:pt>
                <c:pt idx="16674">
                  <c:v>23.157866640000044</c:v>
                </c:pt>
                <c:pt idx="16675">
                  <c:v>23.159288879999988</c:v>
                </c:pt>
                <c:pt idx="16676">
                  <c:v>23.160680640000002</c:v>
                </c:pt>
                <c:pt idx="16677">
                  <c:v>23.162069520000003</c:v>
                </c:pt>
                <c:pt idx="16678">
                  <c:v>23.163458400000028</c:v>
                </c:pt>
                <c:pt idx="16679">
                  <c:v>23.16484728</c:v>
                </c:pt>
                <c:pt idx="16680">
                  <c:v>23.166238800000002</c:v>
                </c:pt>
                <c:pt idx="16681">
                  <c:v>23.167627680000002</c:v>
                </c:pt>
                <c:pt idx="16682">
                  <c:v>23.169016559999989</c:v>
                </c:pt>
                <c:pt idx="16683">
                  <c:v>23.170405440000028</c:v>
                </c:pt>
                <c:pt idx="16684">
                  <c:v>23.171794320000028</c:v>
                </c:pt>
                <c:pt idx="16685">
                  <c:v>23.173186080000001</c:v>
                </c:pt>
                <c:pt idx="16686">
                  <c:v>23.17457496000004</c:v>
                </c:pt>
                <c:pt idx="16687">
                  <c:v>23.175963840000001</c:v>
                </c:pt>
                <c:pt idx="16688">
                  <c:v>23.177352720000044</c:v>
                </c:pt>
                <c:pt idx="16689">
                  <c:v>23.178741600000002</c:v>
                </c:pt>
                <c:pt idx="16690">
                  <c:v>23.180130479999967</c:v>
                </c:pt>
                <c:pt idx="16691">
                  <c:v>23.181519359999989</c:v>
                </c:pt>
                <c:pt idx="16692">
                  <c:v>23.18290824</c:v>
                </c:pt>
                <c:pt idx="16693">
                  <c:v>23.184297120000029</c:v>
                </c:pt>
                <c:pt idx="16694">
                  <c:v>23.185685999999986</c:v>
                </c:pt>
                <c:pt idx="16695">
                  <c:v>23.187074880000001</c:v>
                </c:pt>
                <c:pt idx="16696">
                  <c:v>23.188452720000001</c:v>
                </c:pt>
                <c:pt idx="16697">
                  <c:v>23.189844479999987</c:v>
                </c:pt>
                <c:pt idx="16698">
                  <c:v>23.191233359999988</c:v>
                </c:pt>
                <c:pt idx="16699">
                  <c:v>23.192622239999942</c:v>
                </c:pt>
                <c:pt idx="16700">
                  <c:v>23.194013760000036</c:v>
                </c:pt>
                <c:pt idx="16701">
                  <c:v>23.195408399999987</c:v>
                </c:pt>
                <c:pt idx="16702">
                  <c:v>23.196797279999963</c:v>
                </c:pt>
                <c:pt idx="16703">
                  <c:v>23.1981888</c:v>
                </c:pt>
                <c:pt idx="16704">
                  <c:v>23.199577680000001</c:v>
                </c:pt>
                <c:pt idx="16705">
                  <c:v>23.200966559999987</c:v>
                </c:pt>
                <c:pt idx="16706">
                  <c:v>23.202355439999987</c:v>
                </c:pt>
                <c:pt idx="16707">
                  <c:v>23.203733279999945</c:v>
                </c:pt>
                <c:pt idx="16708">
                  <c:v>23.205125039999967</c:v>
                </c:pt>
                <c:pt idx="16709">
                  <c:v>23.206513919999967</c:v>
                </c:pt>
                <c:pt idx="16710">
                  <c:v>23.207899920000031</c:v>
                </c:pt>
                <c:pt idx="16711">
                  <c:v>23.20929168</c:v>
                </c:pt>
                <c:pt idx="16712">
                  <c:v>23.21067768</c:v>
                </c:pt>
                <c:pt idx="16713">
                  <c:v>23.21206944</c:v>
                </c:pt>
                <c:pt idx="16714">
                  <c:v>23.213455440000036</c:v>
                </c:pt>
                <c:pt idx="16715">
                  <c:v>23.214847200000001</c:v>
                </c:pt>
                <c:pt idx="16716">
                  <c:v>23.216236080000002</c:v>
                </c:pt>
                <c:pt idx="16717">
                  <c:v>23.217622080000002</c:v>
                </c:pt>
                <c:pt idx="16718">
                  <c:v>23.219011200000001</c:v>
                </c:pt>
                <c:pt idx="16719">
                  <c:v>23.220400079999965</c:v>
                </c:pt>
                <c:pt idx="16720">
                  <c:v>23.221788960000001</c:v>
                </c:pt>
                <c:pt idx="16721">
                  <c:v>23.22318336</c:v>
                </c:pt>
                <c:pt idx="16722">
                  <c:v>23.224572239999965</c:v>
                </c:pt>
                <c:pt idx="16723">
                  <c:v>23.225963759999999</c:v>
                </c:pt>
                <c:pt idx="16724">
                  <c:v>23.227352639999989</c:v>
                </c:pt>
                <c:pt idx="16725">
                  <c:v>23.228741519999957</c:v>
                </c:pt>
                <c:pt idx="16726">
                  <c:v>23.230133279999961</c:v>
                </c:pt>
                <c:pt idx="16727">
                  <c:v>23.231511120000036</c:v>
                </c:pt>
                <c:pt idx="16728">
                  <c:v>23.232900000000001</c:v>
                </c:pt>
                <c:pt idx="16729">
                  <c:v>23.234288880000001</c:v>
                </c:pt>
                <c:pt idx="16730">
                  <c:v>23.235680639999963</c:v>
                </c:pt>
                <c:pt idx="16731">
                  <c:v>23.237069519999999</c:v>
                </c:pt>
                <c:pt idx="16732">
                  <c:v>23.238458399999999</c:v>
                </c:pt>
                <c:pt idx="16733">
                  <c:v>23.239847279999989</c:v>
                </c:pt>
                <c:pt idx="16734">
                  <c:v>23.24123616</c:v>
                </c:pt>
                <c:pt idx="16735">
                  <c:v>23.242627679999934</c:v>
                </c:pt>
                <c:pt idx="16736">
                  <c:v>23.244019440000002</c:v>
                </c:pt>
                <c:pt idx="16737">
                  <c:v>23.245405439999967</c:v>
                </c:pt>
                <c:pt idx="16738">
                  <c:v>23.246794319999989</c:v>
                </c:pt>
                <c:pt idx="16739">
                  <c:v>23.248183199999989</c:v>
                </c:pt>
                <c:pt idx="16740">
                  <c:v>23.249572079999961</c:v>
                </c:pt>
                <c:pt idx="16741">
                  <c:v>23.250961200000027</c:v>
                </c:pt>
                <c:pt idx="16742">
                  <c:v>23.252350079999989</c:v>
                </c:pt>
                <c:pt idx="16743">
                  <c:v>23.25373896</c:v>
                </c:pt>
                <c:pt idx="16744">
                  <c:v>23.255130480000002</c:v>
                </c:pt>
                <c:pt idx="16745">
                  <c:v>23.256519359999967</c:v>
                </c:pt>
                <c:pt idx="16746">
                  <c:v>23.257908239999999</c:v>
                </c:pt>
                <c:pt idx="16747">
                  <c:v>23.259297119999999</c:v>
                </c:pt>
                <c:pt idx="16748">
                  <c:v>23.260685999999989</c:v>
                </c:pt>
                <c:pt idx="16749">
                  <c:v>23.26207776</c:v>
                </c:pt>
                <c:pt idx="16750">
                  <c:v>23.263466639999965</c:v>
                </c:pt>
                <c:pt idx="16751">
                  <c:v>23.26485552000004</c:v>
                </c:pt>
                <c:pt idx="16752">
                  <c:v>23.266244399999962</c:v>
                </c:pt>
                <c:pt idx="16753">
                  <c:v>23.26762776</c:v>
                </c:pt>
                <c:pt idx="16754">
                  <c:v>23.269016639999954</c:v>
                </c:pt>
                <c:pt idx="16755">
                  <c:v>23.270405520000001</c:v>
                </c:pt>
                <c:pt idx="16756">
                  <c:v>23.271794400000001</c:v>
                </c:pt>
                <c:pt idx="16757">
                  <c:v>23.273183279999966</c:v>
                </c:pt>
                <c:pt idx="16758">
                  <c:v>23.274572160000005</c:v>
                </c:pt>
                <c:pt idx="16759">
                  <c:v>23.275961039999999</c:v>
                </c:pt>
                <c:pt idx="16760">
                  <c:v>23.277352799999999</c:v>
                </c:pt>
                <c:pt idx="16761">
                  <c:v>23.27874167999995</c:v>
                </c:pt>
                <c:pt idx="16762">
                  <c:v>23.28012767999995</c:v>
                </c:pt>
                <c:pt idx="16763">
                  <c:v>23.281522079999945</c:v>
                </c:pt>
                <c:pt idx="16764">
                  <c:v>23.282911199999987</c:v>
                </c:pt>
                <c:pt idx="16765">
                  <c:v>23.284300079999966</c:v>
                </c:pt>
                <c:pt idx="16766">
                  <c:v>23.285688960000002</c:v>
                </c:pt>
                <c:pt idx="16767">
                  <c:v>23.287077840000002</c:v>
                </c:pt>
                <c:pt idx="16768">
                  <c:v>23.288466720000002</c:v>
                </c:pt>
                <c:pt idx="16769">
                  <c:v>23.289855600000031</c:v>
                </c:pt>
                <c:pt idx="16770">
                  <c:v>23.291244480000003</c:v>
                </c:pt>
                <c:pt idx="16771">
                  <c:v>23.292633359999961</c:v>
                </c:pt>
                <c:pt idx="16772">
                  <c:v>23.2940112</c:v>
                </c:pt>
                <c:pt idx="16773">
                  <c:v>23.295400079999954</c:v>
                </c:pt>
                <c:pt idx="16774">
                  <c:v>23.296788960000001</c:v>
                </c:pt>
                <c:pt idx="16775">
                  <c:v>23.298177839999965</c:v>
                </c:pt>
                <c:pt idx="16776">
                  <c:v>23.299566720000001</c:v>
                </c:pt>
                <c:pt idx="16777">
                  <c:v>23.300955600000044</c:v>
                </c:pt>
                <c:pt idx="16778">
                  <c:v>23.302344480000002</c:v>
                </c:pt>
                <c:pt idx="16779">
                  <c:v>23.303733360000003</c:v>
                </c:pt>
                <c:pt idx="16780">
                  <c:v>23.305124879999966</c:v>
                </c:pt>
                <c:pt idx="16781">
                  <c:v>23.306513760000001</c:v>
                </c:pt>
                <c:pt idx="16782">
                  <c:v>23.307902640000005</c:v>
                </c:pt>
                <c:pt idx="16783">
                  <c:v>23.309291520000031</c:v>
                </c:pt>
                <c:pt idx="16784">
                  <c:v>23.310683279999989</c:v>
                </c:pt>
                <c:pt idx="16785">
                  <c:v>23.312075040000028</c:v>
                </c:pt>
                <c:pt idx="16786">
                  <c:v>23.313463920000036</c:v>
                </c:pt>
                <c:pt idx="16787">
                  <c:v>23.31485544000008</c:v>
                </c:pt>
                <c:pt idx="16788">
                  <c:v>23.316244320000031</c:v>
                </c:pt>
                <c:pt idx="16789">
                  <c:v>23.3176332</c:v>
                </c:pt>
                <c:pt idx="16790">
                  <c:v>23.31902208</c:v>
                </c:pt>
                <c:pt idx="16791">
                  <c:v>23.320411200000002</c:v>
                </c:pt>
                <c:pt idx="16792">
                  <c:v>23.321800080000031</c:v>
                </c:pt>
                <c:pt idx="16793">
                  <c:v>23.323175040000031</c:v>
                </c:pt>
                <c:pt idx="16794">
                  <c:v>23.324566560000001</c:v>
                </c:pt>
                <c:pt idx="16795">
                  <c:v>23.32595544000004</c:v>
                </c:pt>
                <c:pt idx="16796">
                  <c:v>23.327347199999988</c:v>
                </c:pt>
                <c:pt idx="16797">
                  <c:v>23.328736079999942</c:v>
                </c:pt>
                <c:pt idx="16798">
                  <c:v>23.330127840000003</c:v>
                </c:pt>
                <c:pt idx="16799">
                  <c:v>23.331516720000028</c:v>
                </c:pt>
                <c:pt idx="16800">
                  <c:v>23.332905600000029</c:v>
                </c:pt>
                <c:pt idx="16801">
                  <c:v>23.334294480000036</c:v>
                </c:pt>
                <c:pt idx="16802">
                  <c:v>23.335683360000001</c:v>
                </c:pt>
                <c:pt idx="16803">
                  <c:v>23.337072239999987</c:v>
                </c:pt>
                <c:pt idx="16804">
                  <c:v>23.338461119999998</c:v>
                </c:pt>
                <c:pt idx="16805">
                  <c:v>23.339849999999988</c:v>
                </c:pt>
                <c:pt idx="16806">
                  <c:v>23.341241520000001</c:v>
                </c:pt>
                <c:pt idx="16807">
                  <c:v>23.342630639999943</c:v>
                </c:pt>
                <c:pt idx="16808">
                  <c:v>23.34401952</c:v>
                </c:pt>
                <c:pt idx="16809">
                  <c:v>23.3454084</c:v>
                </c:pt>
                <c:pt idx="16810">
                  <c:v>23.346797279999965</c:v>
                </c:pt>
                <c:pt idx="16811">
                  <c:v>23.348186160000001</c:v>
                </c:pt>
                <c:pt idx="16812">
                  <c:v>23.349577679999989</c:v>
                </c:pt>
                <c:pt idx="16813">
                  <c:v>23.350966560000028</c:v>
                </c:pt>
                <c:pt idx="16814">
                  <c:v>23.352355440000036</c:v>
                </c:pt>
                <c:pt idx="16815">
                  <c:v>23.353741679999967</c:v>
                </c:pt>
                <c:pt idx="16816">
                  <c:v>23.355130559999989</c:v>
                </c:pt>
                <c:pt idx="16817">
                  <c:v>23.356511040000001</c:v>
                </c:pt>
                <c:pt idx="16818">
                  <c:v>23.35789992000004</c:v>
                </c:pt>
                <c:pt idx="16819">
                  <c:v>23.359291679999988</c:v>
                </c:pt>
                <c:pt idx="16820">
                  <c:v>23.360680559999967</c:v>
                </c:pt>
                <c:pt idx="16821">
                  <c:v>23.362069439999971</c:v>
                </c:pt>
                <c:pt idx="16822">
                  <c:v>23.363458319999999</c:v>
                </c:pt>
                <c:pt idx="16823">
                  <c:v>23.3648472</c:v>
                </c:pt>
                <c:pt idx="16824">
                  <c:v>23.366236079999954</c:v>
                </c:pt>
                <c:pt idx="16825">
                  <c:v>23.367627839999965</c:v>
                </c:pt>
                <c:pt idx="16826">
                  <c:v>23.369016720000001</c:v>
                </c:pt>
                <c:pt idx="16827">
                  <c:v>23.370405600000005</c:v>
                </c:pt>
                <c:pt idx="16828">
                  <c:v>23.371788960000028</c:v>
                </c:pt>
                <c:pt idx="16829">
                  <c:v>23.37318048000003</c:v>
                </c:pt>
                <c:pt idx="16830">
                  <c:v>23.374572239999971</c:v>
                </c:pt>
                <c:pt idx="16831">
                  <c:v>23.375961120000046</c:v>
                </c:pt>
                <c:pt idx="16832">
                  <c:v>23.377352639999987</c:v>
                </c:pt>
                <c:pt idx="16833">
                  <c:v>23.378741519999963</c:v>
                </c:pt>
                <c:pt idx="16834">
                  <c:v>23.380130639999965</c:v>
                </c:pt>
                <c:pt idx="16835">
                  <c:v>23.381519519999966</c:v>
                </c:pt>
                <c:pt idx="16836">
                  <c:v>23.38291104</c:v>
                </c:pt>
                <c:pt idx="16837">
                  <c:v>23.38429992</c:v>
                </c:pt>
                <c:pt idx="16838">
                  <c:v>23.385688799999986</c:v>
                </c:pt>
                <c:pt idx="16839">
                  <c:v>23.387077680000001</c:v>
                </c:pt>
                <c:pt idx="16840">
                  <c:v>23.388466559999962</c:v>
                </c:pt>
                <c:pt idx="16841">
                  <c:v>23.389855439999998</c:v>
                </c:pt>
                <c:pt idx="16842">
                  <c:v>23.391233280000002</c:v>
                </c:pt>
                <c:pt idx="16843">
                  <c:v>23.392622160000002</c:v>
                </c:pt>
                <c:pt idx="16844">
                  <c:v>23.394011040000031</c:v>
                </c:pt>
                <c:pt idx="16845">
                  <c:v>23.395399920000003</c:v>
                </c:pt>
                <c:pt idx="16846">
                  <c:v>23.396788799999999</c:v>
                </c:pt>
                <c:pt idx="16847">
                  <c:v>23.39817768</c:v>
                </c:pt>
                <c:pt idx="16848">
                  <c:v>23.39956656</c:v>
                </c:pt>
                <c:pt idx="16849">
                  <c:v>23.400955440000036</c:v>
                </c:pt>
                <c:pt idx="16850">
                  <c:v>23.402347199999966</c:v>
                </c:pt>
                <c:pt idx="16851">
                  <c:v>23.403738959999963</c:v>
                </c:pt>
                <c:pt idx="16852">
                  <c:v>23.405127839999942</c:v>
                </c:pt>
                <c:pt idx="16853">
                  <c:v>23.406516719999971</c:v>
                </c:pt>
                <c:pt idx="16854">
                  <c:v>23.407905599999999</c:v>
                </c:pt>
                <c:pt idx="16855">
                  <c:v>23.40929448</c:v>
                </c:pt>
                <c:pt idx="16856">
                  <c:v>23.410685999999988</c:v>
                </c:pt>
                <c:pt idx="16857">
                  <c:v>23.412074879999967</c:v>
                </c:pt>
                <c:pt idx="16858">
                  <c:v>23.413466639999989</c:v>
                </c:pt>
                <c:pt idx="16859">
                  <c:v>23.414844479999999</c:v>
                </c:pt>
                <c:pt idx="16860">
                  <c:v>23.41623336</c:v>
                </c:pt>
                <c:pt idx="16861">
                  <c:v>23.417622239999961</c:v>
                </c:pt>
                <c:pt idx="16862">
                  <c:v>23.419011120000036</c:v>
                </c:pt>
                <c:pt idx="16863">
                  <c:v>23.420399999999965</c:v>
                </c:pt>
                <c:pt idx="16864">
                  <c:v>23.421788879999966</c:v>
                </c:pt>
                <c:pt idx="16865">
                  <c:v>23.423177760000005</c:v>
                </c:pt>
                <c:pt idx="16866">
                  <c:v>23.424566640000002</c:v>
                </c:pt>
                <c:pt idx="16867">
                  <c:v>23.425955520000031</c:v>
                </c:pt>
                <c:pt idx="16868">
                  <c:v>23.427344399999971</c:v>
                </c:pt>
                <c:pt idx="16869">
                  <c:v>23.428733279999921</c:v>
                </c:pt>
                <c:pt idx="16870">
                  <c:v>23.43012216</c:v>
                </c:pt>
                <c:pt idx="16871">
                  <c:v>23.43151392</c:v>
                </c:pt>
                <c:pt idx="16872">
                  <c:v>23.432902799999987</c:v>
                </c:pt>
                <c:pt idx="16873">
                  <c:v>23.434291680000001</c:v>
                </c:pt>
                <c:pt idx="16874">
                  <c:v>23.435680560000002</c:v>
                </c:pt>
                <c:pt idx="16875">
                  <c:v>23.437069440000005</c:v>
                </c:pt>
                <c:pt idx="16876">
                  <c:v>23.438461199999999</c:v>
                </c:pt>
                <c:pt idx="16877">
                  <c:v>23.439850079999999</c:v>
                </c:pt>
                <c:pt idx="16878">
                  <c:v>23.44123896</c:v>
                </c:pt>
                <c:pt idx="16879">
                  <c:v>23.442627839999922</c:v>
                </c:pt>
                <c:pt idx="16880">
                  <c:v>23.44401672</c:v>
                </c:pt>
                <c:pt idx="16881">
                  <c:v>23.445405599999965</c:v>
                </c:pt>
                <c:pt idx="16882">
                  <c:v>23.446794479999966</c:v>
                </c:pt>
                <c:pt idx="16883">
                  <c:v>23.448183360000002</c:v>
                </c:pt>
                <c:pt idx="16884">
                  <c:v>23.449572239999945</c:v>
                </c:pt>
                <c:pt idx="16885">
                  <c:v>23.450963760000036</c:v>
                </c:pt>
                <c:pt idx="16886">
                  <c:v>23.452352639999965</c:v>
                </c:pt>
                <c:pt idx="16887">
                  <c:v>23.453741519999966</c:v>
                </c:pt>
                <c:pt idx="16888">
                  <c:v>23.455130639999961</c:v>
                </c:pt>
                <c:pt idx="16889">
                  <c:v>23.456522159999967</c:v>
                </c:pt>
                <c:pt idx="16890">
                  <c:v>23.457900000000031</c:v>
                </c:pt>
                <c:pt idx="16891">
                  <c:v>23.459291520000001</c:v>
                </c:pt>
                <c:pt idx="16892">
                  <c:v>23.46068063999995</c:v>
                </c:pt>
                <c:pt idx="16893">
                  <c:v>23.462066639999957</c:v>
                </c:pt>
                <c:pt idx="16894">
                  <c:v>23.4634584</c:v>
                </c:pt>
                <c:pt idx="16895">
                  <c:v>23.464847279999965</c:v>
                </c:pt>
                <c:pt idx="16896">
                  <c:v>23.466238799999989</c:v>
                </c:pt>
                <c:pt idx="16897">
                  <c:v>23.46762767999995</c:v>
                </c:pt>
                <c:pt idx="16898">
                  <c:v>23.469016559999961</c:v>
                </c:pt>
                <c:pt idx="16899">
                  <c:v>23.47040544</c:v>
                </c:pt>
                <c:pt idx="16900">
                  <c:v>23.471794320000001</c:v>
                </c:pt>
                <c:pt idx="16901">
                  <c:v>23.473183199999987</c:v>
                </c:pt>
                <c:pt idx="16902">
                  <c:v>23.474572080000002</c:v>
                </c:pt>
                <c:pt idx="16903">
                  <c:v>23.4759612</c:v>
                </c:pt>
                <c:pt idx="16904">
                  <c:v>23.477352719999999</c:v>
                </c:pt>
                <c:pt idx="16905">
                  <c:v>23.478741599999942</c:v>
                </c:pt>
                <c:pt idx="16906">
                  <c:v>23.480133359999961</c:v>
                </c:pt>
                <c:pt idx="16907">
                  <c:v>23.481522239999922</c:v>
                </c:pt>
                <c:pt idx="16908">
                  <c:v>23.482911120000001</c:v>
                </c:pt>
                <c:pt idx="16909">
                  <c:v>23.484299999999962</c:v>
                </c:pt>
                <c:pt idx="16910">
                  <c:v>23.485688879999934</c:v>
                </c:pt>
                <c:pt idx="16911">
                  <c:v>23.487077759999988</c:v>
                </c:pt>
                <c:pt idx="16912">
                  <c:v>23.488466639999942</c:v>
                </c:pt>
                <c:pt idx="16913">
                  <c:v>23.489855519999999</c:v>
                </c:pt>
                <c:pt idx="16914">
                  <c:v>23.491244399999989</c:v>
                </c:pt>
                <c:pt idx="16915">
                  <c:v>23.492622239999921</c:v>
                </c:pt>
                <c:pt idx="16916">
                  <c:v>23.494011120000028</c:v>
                </c:pt>
                <c:pt idx="16917">
                  <c:v>23.495402639999945</c:v>
                </c:pt>
                <c:pt idx="16918">
                  <c:v>23.496791520000002</c:v>
                </c:pt>
                <c:pt idx="16919">
                  <c:v>23.498180639999966</c:v>
                </c:pt>
                <c:pt idx="16920">
                  <c:v>23.499569519999966</c:v>
                </c:pt>
                <c:pt idx="16921">
                  <c:v>23.500958400000044</c:v>
                </c:pt>
                <c:pt idx="16922">
                  <c:v>23.502347279999949</c:v>
                </c:pt>
                <c:pt idx="16923">
                  <c:v>23.503736159999967</c:v>
                </c:pt>
                <c:pt idx="16924">
                  <c:v>23.505125039999989</c:v>
                </c:pt>
                <c:pt idx="16925">
                  <c:v>23.50651392</c:v>
                </c:pt>
                <c:pt idx="16926">
                  <c:v>23.5079028</c:v>
                </c:pt>
                <c:pt idx="16927">
                  <c:v>23.509294320000031</c:v>
                </c:pt>
                <c:pt idx="16928">
                  <c:v>23.510683200000003</c:v>
                </c:pt>
                <c:pt idx="16929">
                  <c:v>23.512072080000003</c:v>
                </c:pt>
                <c:pt idx="16930">
                  <c:v>23.513461200000005</c:v>
                </c:pt>
                <c:pt idx="16931">
                  <c:v>23.514852720000061</c:v>
                </c:pt>
                <c:pt idx="16932">
                  <c:v>23.516241600000001</c:v>
                </c:pt>
                <c:pt idx="16933">
                  <c:v>23.517633360000001</c:v>
                </c:pt>
                <c:pt idx="16934">
                  <c:v>23.519022240000002</c:v>
                </c:pt>
                <c:pt idx="16935">
                  <c:v>23.520400080000002</c:v>
                </c:pt>
                <c:pt idx="16936">
                  <c:v>23.52178896000003</c:v>
                </c:pt>
                <c:pt idx="16937">
                  <c:v>23.523180480000001</c:v>
                </c:pt>
                <c:pt idx="16938">
                  <c:v>23.524569360000001</c:v>
                </c:pt>
                <c:pt idx="16939">
                  <c:v>23.525958240000001</c:v>
                </c:pt>
                <c:pt idx="16940">
                  <c:v>23.527347120000005</c:v>
                </c:pt>
                <c:pt idx="16941">
                  <c:v>23.528738879999942</c:v>
                </c:pt>
                <c:pt idx="16942">
                  <c:v>23.530127759999999</c:v>
                </c:pt>
                <c:pt idx="16943">
                  <c:v>23.53151952</c:v>
                </c:pt>
                <c:pt idx="16944">
                  <c:v>23.532908400000029</c:v>
                </c:pt>
                <c:pt idx="16945">
                  <c:v>23.534299920000031</c:v>
                </c:pt>
                <c:pt idx="16946">
                  <c:v>23.535688799999999</c:v>
                </c:pt>
                <c:pt idx="16947">
                  <c:v>23.537077679999999</c:v>
                </c:pt>
                <c:pt idx="16948">
                  <c:v>23.538455519999999</c:v>
                </c:pt>
                <c:pt idx="16949">
                  <c:v>23.53984728</c:v>
                </c:pt>
                <c:pt idx="16950">
                  <c:v>23.54123616</c:v>
                </c:pt>
                <c:pt idx="16951">
                  <c:v>23.542625039999965</c:v>
                </c:pt>
                <c:pt idx="16952">
                  <c:v>23.544013919999987</c:v>
                </c:pt>
                <c:pt idx="16953">
                  <c:v>23.545402799999962</c:v>
                </c:pt>
                <c:pt idx="16954">
                  <c:v>23.546791679999963</c:v>
                </c:pt>
                <c:pt idx="16955">
                  <c:v>23.548186079999965</c:v>
                </c:pt>
                <c:pt idx="16956">
                  <c:v>23.549574960000001</c:v>
                </c:pt>
                <c:pt idx="16957">
                  <c:v>23.550963840000001</c:v>
                </c:pt>
                <c:pt idx="16958">
                  <c:v>23.552352720000005</c:v>
                </c:pt>
                <c:pt idx="16959">
                  <c:v>23.553741600000002</c:v>
                </c:pt>
                <c:pt idx="16960">
                  <c:v>23.555130479999967</c:v>
                </c:pt>
                <c:pt idx="16961">
                  <c:v>23.556519359999989</c:v>
                </c:pt>
                <c:pt idx="16962">
                  <c:v>23.557908240000028</c:v>
                </c:pt>
                <c:pt idx="16963">
                  <c:v>23.5593</c:v>
                </c:pt>
                <c:pt idx="16964">
                  <c:v>23.560688879999965</c:v>
                </c:pt>
                <c:pt idx="16965">
                  <c:v>23.562077760000001</c:v>
                </c:pt>
                <c:pt idx="16966">
                  <c:v>23.563455599999987</c:v>
                </c:pt>
                <c:pt idx="16967">
                  <c:v>23.564844479999987</c:v>
                </c:pt>
                <c:pt idx="16968">
                  <c:v>23.566238879999954</c:v>
                </c:pt>
                <c:pt idx="16969">
                  <c:v>23.567630639999965</c:v>
                </c:pt>
                <c:pt idx="16970">
                  <c:v>23.569019519999966</c:v>
                </c:pt>
                <c:pt idx="16971">
                  <c:v>23.570408399999987</c:v>
                </c:pt>
                <c:pt idx="16972">
                  <c:v>23.571797279999963</c:v>
                </c:pt>
                <c:pt idx="16973">
                  <c:v>23.573186159999999</c:v>
                </c:pt>
                <c:pt idx="16974">
                  <c:v>23.574563760000036</c:v>
                </c:pt>
                <c:pt idx="16975">
                  <c:v>23.575955520000036</c:v>
                </c:pt>
                <c:pt idx="16976">
                  <c:v>23.577344400000001</c:v>
                </c:pt>
                <c:pt idx="16977">
                  <c:v>23.578733279999945</c:v>
                </c:pt>
                <c:pt idx="16978">
                  <c:v>23.580122160000002</c:v>
                </c:pt>
                <c:pt idx="16979">
                  <c:v>23.581513919999967</c:v>
                </c:pt>
                <c:pt idx="16980">
                  <c:v>23.582902799999989</c:v>
                </c:pt>
                <c:pt idx="16981">
                  <c:v>23.58429168</c:v>
                </c:pt>
                <c:pt idx="16982">
                  <c:v>23.585680559999961</c:v>
                </c:pt>
                <c:pt idx="16983">
                  <c:v>23.58706944</c:v>
                </c:pt>
                <c:pt idx="16984">
                  <c:v>23.588458320000001</c:v>
                </c:pt>
                <c:pt idx="16985">
                  <c:v>23.589850079999987</c:v>
                </c:pt>
                <c:pt idx="16986">
                  <c:v>23.591238959999988</c:v>
                </c:pt>
                <c:pt idx="16987">
                  <c:v>23.592627839999942</c:v>
                </c:pt>
                <c:pt idx="16988">
                  <c:v>23.594016719999999</c:v>
                </c:pt>
                <c:pt idx="16989">
                  <c:v>23.595405599999989</c:v>
                </c:pt>
                <c:pt idx="16990">
                  <c:v>23.59679448</c:v>
                </c:pt>
                <c:pt idx="16991">
                  <c:v>23.598188880000002</c:v>
                </c:pt>
                <c:pt idx="16992">
                  <c:v>23.599566719999999</c:v>
                </c:pt>
                <c:pt idx="16993">
                  <c:v>23.600955600000042</c:v>
                </c:pt>
                <c:pt idx="16994">
                  <c:v>23.602350000000001</c:v>
                </c:pt>
                <c:pt idx="16995">
                  <c:v>23.603738880000002</c:v>
                </c:pt>
                <c:pt idx="16996">
                  <c:v>23.60512776000003</c:v>
                </c:pt>
                <c:pt idx="16997">
                  <c:v>23.606516640000002</c:v>
                </c:pt>
                <c:pt idx="16998">
                  <c:v>23.607908400000046</c:v>
                </c:pt>
                <c:pt idx="16999">
                  <c:v>23.60929728</c:v>
                </c:pt>
                <c:pt idx="17000">
                  <c:v>23.610686160000036</c:v>
                </c:pt>
                <c:pt idx="17001">
                  <c:v>23.612075040000036</c:v>
                </c:pt>
                <c:pt idx="17002">
                  <c:v>23.61346392000004</c:v>
                </c:pt>
                <c:pt idx="17003">
                  <c:v>23.61485280000004</c:v>
                </c:pt>
                <c:pt idx="17004">
                  <c:v>23.616241680000005</c:v>
                </c:pt>
                <c:pt idx="17005">
                  <c:v>23.61763056000003</c:v>
                </c:pt>
                <c:pt idx="17006">
                  <c:v>23.619019440000031</c:v>
                </c:pt>
                <c:pt idx="17007">
                  <c:v>23.620405439999999</c:v>
                </c:pt>
                <c:pt idx="17008">
                  <c:v>23.6217972</c:v>
                </c:pt>
                <c:pt idx="17009">
                  <c:v>23.62318608</c:v>
                </c:pt>
                <c:pt idx="17010">
                  <c:v>23.624574960000036</c:v>
                </c:pt>
                <c:pt idx="17011">
                  <c:v>23.625963840000001</c:v>
                </c:pt>
                <c:pt idx="17012">
                  <c:v>23.62735272000004</c:v>
                </c:pt>
                <c:pt idx="17013">
                  <c:v>23.628741599999966</c:v>
                </c:pt>
                <c:pt idx="17014">
                  <c:v>23.630133360000031</c:v>
                </c:pt>
                <c:pt idx="17015">
                  <c:v>23.631522239999967</c:v>
                </c:pt>
                <c:pt idx="17016">
                  <c:v>23.632900079999999</c:v>
                </c:pt>
                <c:pt idx="17017">
                  <c:v>23.63429448000004</c:v>
                </c:pt>
                <c:pt idx="17018">
                  <c:v>23.635683360000005</c:v>
                </c:pt>
                <c:pt idx="17019">
                  <c:v>23.63707224000003</c:v>
                </c:pt>
                <c:pt idx="17020">
                  <c:v>23.638461120000045</c:v>
                </c:pt>
                <c:pt idx="17021">
                  <c:v>23.639850000000049</c:v>
                </c:pt>
                <c:pt idx="17022">
                  <c:v>23.64123888</c:v>
                </c:pt>
                <c:pt idx="17023">
                  <c:v>23.64262776</c:v>
                </c:pt>
                <c:pt idx="17024">
                  <c:v>23.64401664</c:v>
                </c:pt>
                <c:pt idx="17025">
                  <c:v>23.645405520000001</c:v>
                </c:pt>
                <c:pt idx="17026">
                  <c:v>23.646799919999989</c:v>
                </c:pt>
                <c:pt idx="17027">
                  <c:v>23.648174879999971</c:v>
                </c:pt>
                <c:pt idx="17028">
                  <c:v>23.64956664</c:v>
                </c:pt>
                <c:pt idx="17029">
                  <c:v>23.650958400000061</c:v>
                </c:pt>
                <c:pt idx="17030">
                  <c:v>23.652347279999965</c:v>
                </c:pt>
                <c:pt idx="17031">
                  <c:v>23.653736160000001</c:v>
                </c:pt>
                <c:pt idx="17032">
                  <c:v>23.65512768</c:v>
                </c:pt>
                <c:pt idx="17033">
                  <c:v>23.65651656</c:v>
                </c:pt>
                <c:pt idx="17034">
                  <c:v>23.657902800000031</c:v>
                </c:pt>
                <c:pt idx="17035">
                  <c:v>23.659291680000031</c:v>
                </c:pt>
                <c:pt idx="17036">
                  <c:v>23.660683199999987</c:v>
                </c:pt>
                <c:pt idx="17037">
                  <c:v>23.662072080000002</c:v>
                </c:pt>
                <c:pt idx="17038">
                  <c:v>23.6634612</c:v>
                </c:pt>
                <c:pt idx="17039">
                  <c:v>23.664850080000036</c:v>
                </c:pt>
                <c:pt idx="17040">
                  <c:v>23.666241599999989</c:v>
                </c:pt>
                <c:pt idx="17041">
                  <c:v>23.66763048</c:v>
                </c:pt>
                <c:pt idx="17042">
                  <c:v>23.66901936</c:v>
                </c:pt>
                <c:pt idx="17043">
                  <c:v>23.67040008</c:v>
                </c:pt>
                <c:pt idx="17044">
                  <c:v>23.671788960000036</c:v>
                </c:pt>
                <c:pt idx="17045">
                  <c:v>23.673177840000001</c:v>
                </c:pt>
                <c:pt idx="17046">
                  <c:v>23.67456672000004</c:v>
                </c:pt>
                <c:pt idx="17047">
                  <c:v>23.675955600000044</c:v>
                </c:pt>
                <c:pt idx="17048">
                  <c:v>23.677347120000036</c:v>
                </c:pt>
                <c:pt idx="17049">
                  <c:v>23.678738879999965</c:v>
                </c:pt>
                <c:pt idx="17050">
                  <c:v>23.680127760000001</c:v>
                </c:pt>
                <c:pt idx="17051">
                  <c:v>23.681516639999963</c:v>
                </c:pt>
                <c:pt idx="17052">
                  <c:v>23.682905519999988</c:v>
                </c:pt>
                <c:pt idx="17053">
                  <c:v>23.684294399999999</c:v>
                </c:pt>
                <c:pt idx="17054">
                  <c:v>23.685683279999942</c:v>
                </c:pt>
                <c:pt idx="17055">
                  <c:v>23.687072160000028</c:v>
                </c:pt>
                <c:pt idx="17056">
                  <c:v>23.68846104</c:v>
                </c:pt>
                <c:pt idx="17057">
                  <c:v>23.68984992</c:v>
                </c:pt>
                <c:pt idx="17058">
                  <c:v>23.691238800000001</c:v>
                </c:pt>
                <c:pt idx="17059">
                  <c:v>23.692627679999966</c:v>
                </c:pt>
                <c:pt idx="17060">
                  <c:v>23.694016560000001</c:v>
                </c:pt>
                <c:pt idx="17061">
                  <c:v>23.695405440000005</c:v>
                </c:pt>
                <c:pt idx="17062">
                  <c:v>23.696794320000031</c:v>
                </c:pt>
                <c:pt idx="17063">
                  <c:v>23.698186079999989</c:v>
                </c:pt>
                <c:pt idx="17064">
                  <c:v>23.69957784</c:v>
                </c:pt>
                <c:pt idx="17065">
                  <c:v>23.700966720000036</c:v>
                </c:pt>
                <c:pt idx="17066">
                  <c:v>23.702355600000001</c:v>
                </c:pt>
                <c:pt idx="17067">
                  <c:v>23.703744479999965</c:v>
                </c:pt>
                <c:pt idx="17068">
                  <c:v>23.705122079999942</c:v>
                </c:pt>
                <c:pt idx="17069">
                  <c:v>23.70651383999995</c:v>
                </c:pt>
                <c:pt idx="17070">
                  <c:v>23.707905600000029</c:v>
                </c:pt>
                <c:pt idx="17071">
                  <c:v>23.709294480000001</c:v>
                </c:pt>
                <c:pt idx="17072">
                  <c:v>23.710683360000001</c:v>
                </c:pt>
                <c:pt idx="17073">
                  <c:v>23.712072239999962</c:v>
                </c:pt>
                <c:pt idx="17074">
                  <c:v>23.713461119999998</c:v>
                </c:pt>
                <c:pt idx="17075">
                  <c:v>23.714849999999988</c:v>
                </c:pt>
                <c:pt idx="17076">
                  <c:v>23.716238879999967</c:v>
                </c:pt>
                <c:pt idx="17077">
                  <c:v>23.717627759999999</c:v>
                </c:pt>
                <c:pt idx="17078">
                  <c:v>23.71901952</c:v>
                </c:pt>
                <c:pt idx="17079">
                  <c:v>23.7204084</c:v>
                </c:pt>
                <c:pt idx="17080">
                  <c:v>23.721797279999965</c:v>
                </c:pt>
                <c:pt idx="17081">
                  <c:v>23.723186160000001</c:v>
                </c:pt>
                <c:pt idx="17082">
                  <c:v>23.724577679999989</c:v>
                </c:pt>
                <c:pt idx="17083">
                  <c:v>23.725963920000005</c:v>
                </c:pt>
                <c:pt idx="17084">
                  <c:v>23.727355440000036</c:v>
                </c:pt>
                <c:pt idx="17085">
                  <c:v>23.728733279999922</c:v>
                </c:pt>
                <c:pt idx="17086">
                  <c:v>23.730122160000001</c:v>
                </c:pt>
                <c:pt idx="17087">
                  <c:v>23.731522079999966</c:v>
                </c:pt>
                <c:pt idx="17088">
                  <c:v>23.7329112</c:v>
                </c:pt>
                <c:pt idx="17089">
                  <c:v>23.734288800000005</c:v>
                </c:pt>
                <c:pt idx="17090">
                  <c:v>23.735680559999967</c:v>
                </c:pt>
                <c:pt idx="17091">
                  <c:v>23.737069439999999</c:v>
                </c:pt>
                <c:pt idx="17092">
                  <c:v>23.738463839999966</c:v>
                </c:pt>
                <c:pt idx="17093">
                  <c:v>23.739852720000044</c:v>
                </c:pt>
                <c:pt idx="17094">
                  <c:v>23.741244479999967</c:v>
                </c:pt>
                <c:pt idx="17095">
                  <c:v>23.742633359999942</c:v>
                </c:pt>
                <c:pt idx="17096">
                  <c:v>23.74402223999995</c:v>
                </c:pt>
                <c:pt idx="17097">
                  <c:v>23.74541112</c:v>
                </c:pt>
                <c:pt idx="17098">
                  <c:v>23.7468</c:v>
                </c:pt>
                <c:pt idx="17099">
                  <c:v>23.748177839999954</c:v>
                </c:pt>
                <c:pt idx="17100">
                  <c:v>23.749566720000001</c:v>
                </c:pt>
                <c:pt idx="17101">
                  <c:v>23.750955599999998</c:v>
                </c:pt>
                <c:pt idx="17102">
                  <c:v>23.75234712</c:v>
                </c:pt>
                <c:pt idx="17103">
                  <c:v>23.753735999999989</c:v>
                </c:pt>
                <c:pt idx="17104">
                  <c:v>23.755124879999954</c:v>
                </c:pt>
                <c:pt idx="17105">
                  <c:v>23.756513760000001</c:v>
                </c:pt>
                <c:pt idx="17106">
                  <c:v>23.757902640000001</c:v>
                </c:pt>
                <c:pt idx="17107">
                  <c:v>23.759291520000001</c:v>
                </c:pt>
                <c:pt idx="17108">
                  <c:v>23.760680639999954</c:v>
                </c:pt>
                <c:pt idx="17109">
                  <c:v>23.762066639999961</c:v>
                </c:pt>
                <c:pt idx="17110">
                  <c:v>23.763455520000001</c:v>
                </c:pt>
                <c:pt idx="17111">
                  <c:v>23.764847279999966</c:v>
                </c:pt>
                <c:pt idx="17112">
                  <c:v>23.766238799999989</c:v>
                </c:pt>
                <c:pt idx="17113">
                  <c:v>23.767627679999954</c:v>
                </c:pt>
                <c:pt idx="17114">
                  <c:v>23.769016559999965</c:v>
                </c:pt>
                <c:pt idx="17115">
                  <c:v>23.770405440000001</c:v>
                </c:pt>
                <c:pt idx="17116">
                  <c:v>23.771794319999987</c:v>
                </c:pt>
                <c:pt idx="17117">
                  <c:v>23.773183199999988</c:v>
                </c:pt>
                <c:pt idx="17118">
                  <c:v>23.774574960000031</c:v>
                </c:pt>
                <c:pt idx="17119">
                  <c:v>23.775963840000003</c:v>
                </c:pt>
                <c:pt idx="17120">
                  <c:v>23.777352720000028</c:v>
                </c:pt>
                <c:pt idx="17121">
                  <c:v>23.778741599999961</c:v>
                </c:pt>
                <c:pt idx="17122">
                  <c:v>23.780122079999945</c:v>
                </c:pt>
                <c:pt idx="17123">
                  <c:v>23.781513839999942</c:v>
                </c:pt>
                <c:pt idx="17124">
                  <c:v>23.782905599999989</c:v>
                </c:pt>
                <c:pt idx="17125">
                  <c:v>23.78429448</c:v>
                </c:pt>
                <c:pt idx="17126">
                  <c:v>23.785683359999954</c:v>
                </c:pt>
                <c:pt idx="17127">
                  <c:v>23.787072239999965</c:v>
                </c:pt>
                <c:pt idx="17128">
                  <c:v>23.788466639999942</c:v>
                </c:pt>
                <c:pt idx="17129">
                  <c:v>23.789855520000028</c:v>
                </c:pt>
                <c:pt idx="17130">
                  <c:v>23.79123336</c:v>
                </c:pt>
                <c:pt idx="17131">
                  <c:v>23.792622239999922</c:v>
                </c:pt>
                <c:pt idx="17132">
                  <c:v>23.794011120000036</c:v>
                </c:pt>
                <c:pt idx="17133">
                  <c:v>23.795399999999965</c:v>
                </c:pt>
                <c:pt idx="17134">
                  <c:v>23.796788879999966</c:v>
                </c:pt>
                <c:pt idx="17135">
                  <c:v>23.798177760000005</c:v>
                </c:pt>
                <c:pt idx="17136">
                  <c:v>23.799566640000002</c:v>
                </c:pt>
                <c:pt idx="17137">
                  <c:v>23.800955520000045</c:v>
                </c:pt>
                <c:pt idx="17138">
                  <c:v>23.802344399999971</c:v>
                </c:pt>
                <c:pt idx="17139">
                  <c:v>23.803733279999943</c:v>
                </c:pt>
                <c:pt idx="17140">
                  <c:v>23.80512504</c:v>
                </c:pt>
                <c:pt idx="17141">
                  <c:v>23.80651392</c:v>
                </c:pt>
                <c:pt idx="17142">
                  <c:v>23.807902800000001</c:v>
                </c:pt>
                <c:pt idx="17143">
                  <c:v>23.809291680000001</c:v>
                </c:pt>
                <c:pt idx="17144">
                  <c:v>23.8106832</c:v>
                </c:pt>
                <c:pt idx="17145">
                  <c:v>23.81207208</c:v>
                </c:pt>
                <c:pt idx="17146">
                  <c:v>23.813461200000027</c:v>
                </c:pt>
                <c:pt idx="17147">
                  <c:v>23.814852720000061</c:v>
                </c:pt>
                <c:pt idx="17148">
                  <c:v>23.816241600000001</c:v>
                </c:pt>
                <c:pt idx="17149">
                  <c:v>23.817633360000031</c:v>
                </c:pt>
                <c:pt idx="17150">
                  <c:v>23.819022239999967</c:v>
                </c:pt>
                <c:pt idx="17151">
                  <c:v>23.820411119999999</c:v>
                </c:pt>
                <c:pt idx="17152">
                  <c:v>23.821788959999999</c:v>
                </c:pt>
                <c:pt idx="17153">
                  <c:v>23.82317784</c:v>
                </c:pt>
                <c:pt idx="17154">
                  <c:v>23.824566720000028</c:v>
                </c:pt>
                <c:pt idx="17155">
                  <c:v>23.825955600000036</c:v>
                </c:pt>
                <c:pt idx="17156">
                  <c:v>23.827347119999999</c:v>
                </c:pt>
                <c:pt idx="17157">
                  <c:v>23.828735999999989</c:v>
                </c:pt>
                <c:pt idx="17158">
                  <c:v>23.830122239999966</c:v>
                </c:pt>
                <c:pt idx="17159">
                  <c:v>23.831511120000044</c:v>
                </c:pt>
                <c:pt idx="17160">
                  <c:v>23.83290264</c:v>
                </c:pt>
                <c:pt idx="17161">
                  <c:v>23.834291520000036</c:v>
                </c:pt>
                <c:pt idx="17162">
                  <c:v>23.83568064</c:v>
                </c:pt>
                <c:pt idx="17163">
                  <c:v>23.837066640000028</c:v>
                </c:pt>
                <c:pt idx="17164">
                  <c:v>23.838455520000029</c:v>
                </c:pt>
                <c:pt idx="17165">
                  <c:v>23.839844400000036</c:v>
                </c:pt>
                <c:pt idx="17166">
                  <c:v>23.841233279999965</c:v>
                </c:pt>
                <c:pt idx="17167">
                  <c:v>23.842622159999962</c:v>
                </c:pt>
                <c:pt idx="17168">
                  <c:v>23.844011039999987</c:v>
                </c:pt>
                <c:pt idx="17169">
                  <c:v>23.84540279999997</c:v>
                </c:pt>
                <c:pt idx="17170">
                  <c:v>23.846791680000003</c:v>
                </c:pt>
                <c:pt idx="17171">
                  <c:v>23.848180559999989</c:v>
                </c:pt>
                <c:pt idx="17172">
                  <c:v>23.849572080000002</c:v>
                </c:pt>
                <c:pt idx="17173">
                  <c:v>23.850961200000036</c:v>
                </c:pt>
                <c:pt idx="17174">
                  <c:v>23.852352719999999</c:v>
                </c:pt>
                <c:pt idx="17175">
                  <c:v>23.853744480000003</c:v>
                </c:pt>
                <c:pt idx="17176">
                  <c:v>23.85513336</c:v>
                </c:pt>
                <c:pt idx="17177">
                  <c:v>23.856508320000028</c:v>
                </c:pt>
                <c:pt idx="17178">
                  <c:v>23.857911120000061</c:v>
                </c:pt>
                <c:pt idx="17179">
                  <c:v>23.859288960000036</c:v>
                </c:pt>
                <c:pt idx="17180">
                  <c:v>23.860677839999965</c:v>
                </c:pt>
                <c:pt idx="17181">
                  <c:v>23.862066720000001</c:v>
                </c:pt>
                <c:pt idx="17182">
                  <c:v>23.863455600000005</c:v>
                </c:pt>
                <c:pt idx="17183">
                  <c:v>23.864844480000031</c:v>
                </c:pt>
                <c:pt idx="17184">
                  <c:v>23.866235999999986</c:v>
                </c:pt>
                <c:pt idx="17185">
                  <c:v>23.867624879999966</c:v>
                </c:pt>
                <c:pt idx="17186">
                  <c:v>23.869013760000001</c:v>
                </c:pt>
                <c:pt idx="17187">
                  <c:v>23.870402640000002</c:v>
                </c:pt>
                <c:pt idx="17188">
                  <c:v>23.871791520000031</c:v>
                </c:pt>
                <c:pt idx="17189">
                  <c:v>23.873180640000001</c:v>
                </c:pt>
                <c:pt idx="17190">
                  <c:v>23.874569520000001</c:v>
                </c:pt>
                <c:pt idx="17191">
                  <c:v>23.875958400000044</c:v>
                </c:pt>
                <c:pt idx="17192">
                  <c:v>23.877347280000002</c:v>
                </c:pt>
                <c:pt idx="17193">
                  <c:v>23.878736159999967</c:v>
                </c:pt>
                <c:pt idx="17194">
                  <c:v>23.880125039999989</c:v>
                </c:pt>
                <c:pt idx="17195">
                  <c:v>23.88151392</c:v>
                </c:pt>
                <c:pt idx="17196">
                  <c:v>23.882905440000005</c:v>
                </c:pt>
                <c:pt idx="17197">
                  <c:v>23.884294320000031</c:v>
                </c:pt>
                <c:pt idx="17198">
                  <c:v>23.885683199999971</c:v>
                </c:pt>
                <c:pt idx="17199">
                  <c:v>23.887072080000003</c:v>
                </c:pt>
                <c:pt idx="17200">
                  <c:v>23.888461200000002</c:v>
                </c:pt>
                <c:pt idx="17201">
                  <c:v>23.889852720000036</c:v>
                </c:pt>
                <c:pt idx="17202">
                  <c:v>23.891241600000001</c:v>
                </c:pt>
                <c:pt idx="17203">
                  <c:v>23.892630479999966</c:v>
                </c:pt>
                <c:pt idx="17204">
                  <c:v>23.894019360000001</c:v>
                </c:pt>
                <c:pt idx="17205">
                  <c:v>23.895411119999999</c:v>
                </c:pt>
                <c:pt idx="17206">
                  <c:v>23.896786080000002</c:v>
                </c:pt>
                <c:pt idx="17207">
                  <c:v>23.898174959999999</c:v>
                </c:pt>
                <c:pt idx="17208">
                  <c:v>23.899577760000028</c:v>
                </c:pt>
                <c:pt idx="17209">
                  <c:v>23.900952719999999</c:v>
                </c:pt>
                <c:pt idx="17210">
                  <c:v>23.902352639999961</c:v>
                </c:pt>
                <c:pt idx="17211">
                  <c:v>23.903730479999961</c:v>
                </c:pt>
                <c:pt idx="17212">
                  <c:v>23.905119359999965</c:v>
                </c:pt>
                <c:pt idx="17213">
                  <c:v>23.906508239999965</c:v>
                </c:pt>
                <c:pt idx="17214">
                  <c:v>23.907899999999987</c:v>
                </c:pt>
                <c:pt idx="17215">
                  <c:v>23.90929152</c:v>
                </c:pt>
                <c:pt idx="17216">
                  <c:v>23.910680640000002</c:v>
                </c:pt>
                <c:pt idx="17217">
                  <c:v>23.912069520000003</c:v>
                </c:pt>
                <c:pt idx="17218">
                  <c:v>23.913458400000028</c:v>
                </c:pt>
                <c:pt idx="17219">
                  <c:v>23.91484728</c:v>
                </c:pt>
                <c:pt idx="17220">
                  <c:v>23.916238800000002</c:v>
                </c:pt>
                <c:pt idx="17221">
                  <c:v>23.917627680000002</c:v>
                </c:pt>
                <c:pt idx="17222">
                  <c:v>23.919016559999989</c:v>
                </c:pt>
                <c:pt idx="17223">
                  <c:v>23.92040544</c:v>
                </c:pt>
                <c:pt idx="17224">
                  <c:v>23.921791679999963</c:v>
                </c:pt>
                <c:pt idx="17225">
                  <c:v>23.923180559999967</c:v>
                </c:pt>
                <c:pt idx="17226">
                  <c:v>23.924574960000001</c:v>
                </c:pt>
                <c:pt idx="17227">
                  <c:v>23.925963839999966</c:v>
                </c:pt>
                <c:pt idx="17228">
                  <c:v>23.927352720000005</c:v>
                </c:pt>
                <c:pt idx="17229">
                  <c:v>23.928730559999934</c:v>
                </c:pt>
                <c:pt idx="17230">
                  <c:v>23.930122079999954</c:v>
                </c:pt>
                <c:pt idx="17231">
                  <c:v>23.931511200000003</c:v>
                </c:pt>
                <c:pt idx="17232">
                  <c:v>23.932902720000001</c:v>
                </c:pt>
                <c:pt idx="17233">
                  <c:v>23.934291600000005</c:v>
                </c:pt>
                <c:pt idx="17234">
                  <c:v>23.935680480000002</c:v>
                </c:pt>
                <c:pt idx="17235">
                  <c:v>23.937069360000031</c:v>
                </c:pt>
                <c:pt idx="17236">
                  <c:v>23.938458239999989</c:v>
                </c:pt>
                <c:pt idx="17237">
                  <c:v>23.939847120000028</c:v>
                </c:pt>
                <c:pt idx="17238">
                  <c:v>23.941235999999989</c:v>
                </c:pt>
                <c:pt idx="17239">
                  <c:v>23.942622239999906</c:v>
                </c:pt>
                <c:pt idx="17240">
                  <c:v>23.944011119999999</c:v>
                </c:pt>
                <c:pt idx="17241">
                  <c:v>23.945402639999934</c:v>
                </c:pt>
                <c:pt idx="17242">
                  <c:v>23.946788879999957</c:v>
                </c:pt>
                <c:pt idx="17243">
                  <c:v>23.94817776</c:v>
                </c:pt>
                <c:pt idx="17244">
                  <c:v>23.949569519999965</c:v>
                </c:pt>
                <c:pt idx="17245">
                  <c:v>23.95095840000004</c:v>
                </c:pt>
                <c:pt idx="17246">
                  <c:v>23.952347279999934</c:v>
                </c:pt>
                <c:pt idx="17247">
                  <c:v>23.953736160000002</c:v>
                </c:pt>
                <c:pt idx="17248">
                  <c:v>23.955125039999967</c:v>
                </c:pt>
                <c:pt idx="17249">
                  <c:v>23.956513919999967</c:v>
                </c:pt>
                <c:pt idx="17250">
                  <c:v>23.95790544000004</c:v>
                </c:pt>
                <c:pt idx="17251">
                  <c:v>23.959294319999987</c:v>
                </c:pt>
                <c:pt idx="17252">
                  <c:v>23.960675039999963</c:v>
                </c:pt>
                <c:pt idx="17253">
                  <c:v>23.962069439999965</c:v>
                </c:pt>
                <c:pt idx="17254">
                  <c:v>23.963461199999987</c:v>
                </c:pt>
                <c:pt idx="17255">
                  <c:v>23.964850079999987</c:v>
                </c:pt>
                <c:pt idx="17256">
                  <c:v>23.966238959999963</c:v>
                </c:pt>
                <c:pt idx="17257">
                  <c:v>23.967630479999961</c:v>
                </c:pt>
                <c:pt idx="17258">
                  <c:v>23.96900832</c:v>
                </c:pt>
                <c:pt idx="17259">
                  <c:v>23.970400079999965</c:v>
                </c:pt>
                <c:pt idx="17260">
                  <c:v>23.971788960000001</c:v>
                </c:pt>
                <c:pt idx="17261">
                  <c:v>23.973177840000002</c:v>
                </c:pt>
                <c:pt idx="17262">
                  <c:v>23.97456936</c:v>
                </c:pt>
                <c:pt idx="17263">
                  <c:v>23.975958240000001</c:v>
                </c:pt>
                <c:pt idx="17264">
                  <c:v>23.977347120000001</c:v>
                </c:pt>
                <c:pt idx="17265">
                  <c:v>23.978735999999966</c:v>
                </c:pt>
                <c:pt idx="17266">
                  <c:v>23.980124879999934</c:v>
                </c:pt>
                <c:pt idx="17267">
                  <c:v>23.981513759999967</c:v>
                </c:pt>
                <c:pt idx="17268">
                  <c:v>23.982902639999942</c:v>
                </c:pt>
                <c:pt idx="17269">
                  <c:v>23.984294400000003</c:v>
                </c:pt>
                <c:pt idx="17270">
                  <c:v>23.985683279999922</c:v>
                </c:pt>
                <c:pt idx="17271">
                  <c:v>23.98707216</c:v>
                </c:pt>
                <c:pt idx="17272">
                  <c:v>23.988461039999965</c:v>
                </c:pt>
                <c:pt idx="17273">
                  <c:v>23.989849919999962</c:v>
                </c:pt>
                <c:pt idx="17274">
                  <c:v>23.991238799999987</c:v>
                </c:pt>
                <c:pt idx="17275">
                  <c:v>23.992627679999934</c:v>
                </c:pt>
                <c:pt idx="17276">
                  <c:v>23.994008399999988</c:v>
                </c:pt>
                <c:pt idx="17277">
                  <c:v>23.995397279999942</c:v>
                </c:pt>
                <c:pt idx="17278">
                  <c:v>23.996788799999987</c:v>
                </c:pt>
                <c:pt idx="17279">
                  <c:v>23.998180560000002</c:v>
                </c:pt>
                <c:pt idx="17280">
                  <c:v>23.99957496</c:v>
                </c:pt>
                <c:pt idx="17281">
                  <c:v>24.000963840000001</c:v>
                </c:pt>
                <c:pt idx="17282">
                  <c:v>24.002352720000001</c:v>
                </c:pt>
                <c:pt idx="17283">
                  <c:v>24.003741599999966</c:v>
                </c:pt>
                <c:pt idx="17284">
                  <c:v>24.005130480000002</c:v>
                </c:pt>
                <c:pt idx="17285">
                  <c:v>24.006519359999967</c:v>
                </c:pt>
                <c:pt idx="17286">
                  <c:v>24.007908239999999</c:v>
                </c:pt>
                <c:pt idx="17287">
                  <c:v>24.009297119999999</c:v>
                </c:pt>
                <c:pt idx="17288">
                  <c:v>24.010686</c:v>
                </c:pt>
                <c:pt idx="17289">
                  <c:v>24.01207488</c:v>
                </c:pt>
                <c:pt idx="17290">
                  <c:v>24.013466640000001</c:v>
                </c:pt>
                <c:pt idx="17291">
                  <c:v>24.014844480000036</c:v>
                </c:pt>
                <c:pt idx="17292">
                  <c:v>24.016235999999999</c:v>
                </c:pt>
                <c:pt idx="17293">
                  <c:v>24.01762488</c:v>
                </c:pt>
                <c:pt idx="17294">
                  <c:v>24.019013760000028</c:v>
                </c:pt>
                <c:pt idx="17295">
                  <c:v>24.020402639999954</c:v>
                </c:pt>
                <c:pt idx="17296">
                  <c:v>24.021791520000001</c:v>
                </c:pt>
                <c:pt idx="17297">
                  <c:v>24.02318064</c:v>
                </c:pt>
                <c:pt idx="17298">
                  <c:v>24.02456952</c:v>
                </c:pt>
                <c:pt idx="17299">
                  <c:v>24.025961039999999</c:v>
                </c:pt>
                <c:pt idx="17300">
                  <c:v>24.027352799999999</c:v>
                </c:pt>
                <c:pt idx="17301">
                  <c:v>24.02874167999995</c:v>
                </c:pt>
                <c:pt idx="17302">
                  <c:v>24.03011952</c:v>
                </c:pt>
                <c:pt idx="17303">
                  <c:v>24.031508400000028</c:v>
                </c:pt>
                <c:pt idx="17304">
                  <c:v>24.03289728</c:v>
                </c:pt>
                <c:pt idx="17305">
                  <c:v>24.034286160000036</c:v>
                </c:pt>
                <c:pt idx="17306">
                  <c:v>24.035675040000001</c:v>
                </c:pt>
                <c:pt idx="17307">
                  <c:v>24.03706392000004</c:v>
                </c:pt>
                <c:pt idx="17308">
                  <c:v>24.038452800000002</c:v>
                </c:pt>
                <c:pt idx="17309">
                  <c:v>24.039841680000031</c:v>
                </c:pt>
                <c:pt idx="17310">
                  <c:v>24.041230560000002</c:v>
                </c:pt>
                <c:pt idx="17311">
                  <c:v>24.042633359999961</c:v>
                </c:pt>
                <c:pt idx="17312">
                  <c:v>24.044008320000028</c:v>
                </c:pt>
                <c:pt idx="17313">
                  <c:v>24.045397199999989</c:v>
                </c:pt>
                <c:pt idx="17314">
                  <c:v>24.046786079999961</c:v>
                </c:pt>
                <c:pt idx="17315">
                  <c:v>24.048174960000001</c:v>
                </c:pt>
                <c:pt idx="17316">
                  <c:v>24.049563839999962</c:v>
                </c:pt>
                <c:pt idx="17317">
                  <c:v>24.050952719999998</c:v>
                </c:pt>
                <c:pt idx="17318">
                  <c:v>24.052341599999963</c:v>
                </c:pt>
                <c:pt idx="17319">
                  <c:v>24.053730479999967</c:v>
                </c:pt>
                <c:pt idx="17320">
                  <c:v>24.055119359999971</c:v>
                </c:pt>
                <c:pt idx="17321">
                  <c:v>24.056508239999989</c:v>
                </c:pt>
                <c:pt idx="17322">
                  <c:v>24.057900000000028</c:v>
                </c:pt>
                <c:pt idx="17323">
                  <c:v>24.05928888</c:v>
                </c:pt>
                <c:pt idx="17324">
                  <c:v>24.060677760000001</c:v>
                </c:pt>
                <c:pt idx="17325">
                  <c:v>24.062069519999966</c:v>
                </c:pt>
                <c:pt idx="17326">
                  <c:v>24.063458400000005</c:v>
                </c:pt>
                <c:pt idx="17327">
                  <c:v>24.064847280000002</c:v>
                </c:pt>
                <c:pt idx="17328">
                  <c:v>24.066236159999967</c:v>
                </c:pt>
                <c:pt idx="17329">
                  <c:v>24.067625039999989</c:v>
                </c:pt>
                <c:pt idx="17330">
                  <c:v>24.06901392</c:v>
                </c:pt>
                <c:pt idx="17331">
                  <c:v>24.070402799999989</c:v>
                </c:pt>
                <c:pt idx="17332">
                  <c:v>24.07179168</c:v>
                </c:pt>
                <c:pt idx="17333">
                  <c:v>24.073180560000001</c:v>
                </c:pt>
                <c:pt idx="17334">
                  <c:v>24.074569440000001</c:v>
                </c:pt>
                <c:pt idx="17335">
                  <c:v>24.075958319999998</c:v>
                </c:pt>
                <c:pt idx="17336">
                  <c:v>24.077347199999988</c:v>
                </c:pt>
                <c:pt idx="17337">
                  <c:v>24.078738960000003</c:v>
                </c:pt>
                <c:pt idx="17338">
                  <c:v>24.08012783999995</c:v>
                </c:pt>
                <c:pt idx="17339">
                  <c:v>24.08151672</c:v>
                </c:pt>
                <c:pt idx="17340">
                  <c:v>24.0829056</c:v>
                </c:pt>
                <c:pt idx="17341">
                  <c:v>24.084294480000001</c:v>
                </c:pt>
                <c:pt idx="17342">
                  <c:v>24.085683359999965</c:v>
                </c:pt>
                <c:pt idx="17343">
                  <c:v>24.087074879999989</c:v>
                </c:pt>
                <c:pt idx="17344">
                  <c:v>24.08846376</c:v>
                </c:pt>
                <c:pt idx="17345">
                  <c:v>24.08985264</c:v>
                </c:pt>
                <c:pt idx="17346">
                  <c:v>24.091241520000001</c:v>
                </c:pt>
                <c:pt idx="17347">
                  <c:v>24.092619359999965</c:v>
                </c:pt>
                <c:pt idx="17348">
                  <c:v>24.094008240000001</c:v>
                </c:pt>
                <c:pt idx="17349">
                  <c:v>24.095397120000001</c:v>
                </c:pt>
                <c:pt idx="17350">
                  <c:v>24.096788879999963</c:v>
                </c:pt>
                <c:pt idx="17351">
                  <c:v>24.098177759999999</c:v>
                </c:pt>
                <c:pt idx="17352">
                  <c:v>24.099566639999967</c:v>
                </c:pt>
                <c:pt idx="17353">
                  <c:v>24.100958400000053</c:v>
                </c:pt>
                <c:pt idx="17354">
                  <c:v>24.102347279999961</c:v>
                </c:pt>
                <c:pt idx="17355">
                  <c:v>24.103738800000002</c:v>
                </c:pt>
                <c:pt idx="17356">
                  <c:v>24.105127680000002</c:v>
                </c:pt>
                <c:pt idx="17357">
                  <c:v>24.10651944</c:v>
                </c:pt>
                <c:pt idx="17358">
                  <c:v>24.107908320000053</c:v>
                </c:pt>
                <c:pt idx="17359">
                  <c:v>24.1092972</c:v>
                </c:pt>
                <c:pt idx="17360">
                  <c:v>24.110686080000001</c:v>
                </c:pt>
                <c:pt idx="17361">
                  <c:v>24.11207496000004</c:v>
                </c:pt>
                <c:pt idx="17362">
                  <c:v>24.113463840000001</c:v>
                </c:pt>
                <c:pt idx="17363">
                  <c:v>24.114852720000073</c:v>
                </c:pt>
                <c:pt idx="17364">
                  <c:v>24.116241600000031</c:v>
                </c:pt>
                <c:pt idx="17365">
                  <c:v>24.117630479999999</c:v>
                </c:pt>
                <c:pt idx="17366">
                  <c:v>24.119019359999999</c:v>
                </c:pt>
                <c:pt idx="17367">
                  <c:v>24.120397199999999</c:v>
                </c:pt>
                <c:pt idx="17368">
                  <c:v>24.121800000000036</c:v>
                </c:pt>
                <c:pt idx="17369">
                  <c:v>24.123174960000028</c:v>
                </c:pt>
                <c:pt idx="17370">
                  <c:v>24.12456384</c:v>
                </c:pt>
                <c:pt idx="17371">
                  <c:v>24.125952720000036</c:v>
                </c:pt>
                <c:pt idx="17372">
                  <c:v>24.127344479999987</c:v>
                </c:pt>
                <c:pt idx="17373">
                  <c:v>24.128733359999963</c:v>
                </c:pt>
                <c:pt idx="17374">
                  <c:v>24.130122239999967</c:v>
                </c:pt>
                <c:pt idx="17375">
                  <c:v>24.131511120000042</c:v>
                </c:pt>
                <c:pt idx="17376">
                  <c:v>24.132899999999999</c:v>
                </c:pt>
                <c:pt idx="17377">
                  <c:v>24.134288880000028</c:v>
                </c:pt>
                <c:pt idx="17378">
                  <c:v>24.135677760000029</c:v>
                </c:pt>
                <c:pt idx="17379">
                  <c:v>24.137066640000036</c:v>
                </c:pt>
                <c:pt idx="17380">
                  <c:v>24.138455520000036</c:v>
                </c:pt>
                <c:pt idx="17381">
                  <c:v>24.13984440000004</c:v>
                </c:pt>
                <c:pt idx="17382">
                  <c:v>24.141233280000002</c:v>
                </c:pt>
                <c:pt idx="17383">
                  <c:v>24.142625039999967</c:v>
                </c:pt>
                <c:pt idx="17384">
                  <c:v>24.144013919999999</c:v>
                </c:pt>
                <c:pt idx="17385">
                  <c:v>24.145402799999989</c:v>
                </c:pt>
                <c:pt idx="17386">
                  <c:v>24.14679168</c:v>
                </c:pt>
                <c:pt idx="17387">
                  <c:v>24.14818056</c:v>
                </c:pt>
                <c:pt idx="17388">
                  <c:v>24.14956944</c:v>
                </c:pt>
                <c:pt idx="17389">
                  <c:v>24.150958320000061</c:v>
                </c:pt>
                <c:pt idx="17390">
                  <c:v>24.152350079999987</c:v>
                </c:pt>
                <c:pt idx="17391">
                  <c:v>24.1537416</c:v>
                </c:pt>
                <c:pt idx="17392">
                  <c:v>24.15513048</c:v>
                </c:pt>
                <c:pt idx="17393">
                  <c:v>24.156519360000001</c:v>
                </c:pt>
                <c:pt idx="17394">
                  <c:v>24.157894320000061</c:v>
                </c:pt>
                <c:pt idx="17395">
                  <c:v>24.159297119999998</c:v>
                </c:pt>
                <c:pt idx="17396">
                  <c:v>24.160685999999988</c:v>
                </c:pt>
                <c:pt idx="17397">
                  <c:v>24.162063840000002</c:v>
                </c:pt>
                <c:pt idx="17398">
                  <c:v>24.163452720000031</c:v>
                </c:pt>
                <c:pt idx="17399">
                  <c:v>24.164841600000031</c:v>
                </c:pt>
                <c:pt idx="17400">
                  <c:v>24.166230479999989</c:v>
                </c:pt>
                <c:pt idx="17401">
                  <c:v>24.16761936</c:v>
                </c:pt>
                <c:pt idx="17402">
                  <c:v>24.169011120000036</c:v>
                </c:pt>
                <c:pt idx="17403">
                  <c:v>24.170402639999967</c:v>
                </c:pt>
                <c:pt idx="17404">
                  <c:v>24.171794400000032</c:v>
                </c:pt>
                <c:pt idx="17405">
                  <c:v>24.17318328</c:v>
                </c:pt>
                <c:pt idx="17406">
                  <c:v>24.174572160000036</c:v>
                </c:pt>
                <c:pt idx="17407">
                  <c:v>24.175961040000036</c:v>
                </c:pt>
                <c:pt idx="17408">
                  <c:v>24.177349919999987</c:v>
                </c:pt>
                <c:pt idx="17409">
                  <c:v>24.178738799999987</c:v>
                </c:pt>
                <c:pt idx="17410">
                  <c:v>24.180127679999963</c:v>
                </c:pt>
                <c:pt idx="17411">
                  <c:v>24.181516559999967</c:v>
                </c:pt>
                <c:pt idx="17412">
                  <c:v>24.182905439999999</c:v>
                </c:pt>
                <c:pt idx="17413">
                  <c:v>24.184294319999999</c:v>
                </c:pt>
                <c:pt idx="17414">
                  <c:v>24.185683199999989</c:v>
                </c:pt>
                <c:pt idx="17415">
                  <c:v>24.18707208</c:v>
                </c:pt>
                <c:pt idx="17416">
                  <c:v>24.188463839999965</c:v>
                </c:pt>
                <c:pt idx="17417">
                  <c:v>24.18985272000004</c:v>
                </c:pt>
                <c:pt idx="17418">
                  <c:v>24.191230560000001</c:v>
                </c:pt>
                <c:pt idx="17419">
                  <c:v>24.19262207999995</c:v>
                </c:pt>
                <c:pt idx="17420">
                  <c:v>24.19401384</c:v>
                </c:pt>
                <c:pt idx="17421">
                  <c:v>24.195405600000001</c:v>
                </c:pt>
                <c:pt idx="17422">
                  <c:v>24.196788959999999</c:v>
                </c:pt>
                <c:pt idx="17423">
                  <c:v>24.19817784</c:v>
                </c:pt>
                <c:pt idx="17424">
                  <c:v>24.199566720000028</c:v>
                </c:pt>
                <c:pt idx="17425">
                  <c:v>24.200955600000036</c:v>
                </c:pt>
                <c:pt idx="17426">
                  <c:v>24.202344479999965</c:v>
                </c:pt>
                <c:pt idx="17427">
                  <c:v>24.203733359999966</c:v>
                </c:pt>
                <c:pt idx="17428">
                  <c:v>24.20512487999995</c:v>
                </c:pt>
                <c:pt idx="17429">
                  <c:v>24.20651376</c:v>
                </c:pt>
                <c:pt idx="17430">
                  <c:v>24.20790264</c:v>
                </c:pt>
                <c:pt idx="17431">
                  <c:v>24.209291520000001</c:v>
                </c:pt>
                <c:pt idx="17432">
                  <c:v>24.21068064</c:v>
                </c:pt>
                <c:pt idx="17433">
                  <c:v>24.21206952</c:v>
                </c:pt>
                <c:pt idx="17434">
                  <c:v>24.213463919999999</c:v>
                </c:pt>
                <c:pt idx="17435">
                  <c:v>24.214852800000028</c:v>
                </c:pt>
                <c:pt idx="17436">
                  <c:v>24.216230639999971</c:v>
                </c:pt>
                <c:pt idx="17437">
                  <c:v>24.21761952</c:v>
                </c:pt>
                <c:pt idx="17438">
                  <c:v>24.219008400000028</c:v>
                </c:pt>
                <c:pt idx="17439">
                  <c:v>24.220397279999954</c:v>
                </c:pt>
                <c:pt idx="17440">
                  <c:v>24.221786160000001</c:v>
                </c:pt>
                <c:pt idx="17441">
                  <c:v>24.223175040000001</c:v>
                </c:pt>
                <c:pt idx="17442">
                  <c:v>24.22456656</c:v>
                </c:pt>
                <c:pt idx="17443">
                  <c:v>24.225952800000002</c:v>
                </c:pt>
                <c:pt idx="17444">
                  <c:v>24.22734432</c:v>
                </c:pt>
                <c:pt idx="17445">
                  <c:v>24.228736079999933</c:v>
                </c:pt>
                <c:pt idx="17446">
                  <c:v>24.230127840000002</c:v>
                </c:pt>
                <c:pt idx="17447">
                  <c:v>24.231516720000005</c:v>
                </c:pt>
                <c:pt idx="17448">
                  <c:v>24.232902719999988</c:v>
                </c:pt>
                <c:pt idx="17449">
                  <c:v>24.234291599999999</c:v>
                </c:pt>
                <c:pt idx="17450">
                  <c:v>24.235680479999989</c:v>
                </c:pt>
                <c:pt idx="17451">
                  <c:v>24.237069360000028</c:v>
                </c:pt>
                <c:pt idx="17452">
                  <c:v>24.23845824</c:v>
                </c:pt>
                <c:pt idx="17453">
                  <c:v>24.239847120000036</c:v>
                </c:pt>
                <c:pt idx="17454">
                  <c:v>24.241235999999986</c:v>
                </c:pt>
                <c:pt idx="17455">
                  <c:v>24.242624879999934</c:v>
                </c:pt>
                <c:pt idx="17456">
                  <c:v>24.244013760000001</c:v>
                </c:pt>
                <c:pt idx="17457">
                  <c:v>24.245402639999945</c:v>
                </c:pt>
                <c:pt idx="17458">
                  <c:v>24.246794399999967</c:v>
                </c:pt>
                <c:pt idx="17459">
                  <c:v>24.248183279999942</c:v>
                </c:pt>
                <c:pt idx="17460">
                  <c:v>24.24957216</c:v>
                </c:pt>
                <c:pt idx="17461">
                  <c:v>24.250961040000028</c:v>
                </c:pt>
                <c:pt idx="17462">
                  <c:v>24.252349919999954</c:v>
                </c:pt>
                <c:pt idx="17463">
                  <c:v>24.253741679999958</c:v>
                </c:pt>
                <c:pt idx="17464">
                  <c:v>24.255130559999962</c:v>
                </c:pt>
                <c:pt idx="17465">
                  <c:v>24.256519439999963</c:v>
                </c:pt>
                <c:pt idx="17466">
                  <c:v>24.257908320000041</c:v>
                </c:pt>
                <c:pt idx="17467">
                  <c:v>24.25928616000003</c:v>
                </c:pt>
                <c:pt idx="17468">
                  <c:v>24.260675040000002</c:v>
                </c:pt>
                <c:pt idx="17469">
                  <c:v>24.262063919999989</c:v>
                </c:pt>
                <c:pt idx="17470">
                  <c:v>24.263463839999961</c:v>
                </c:pt>
                <c:pt idx="17471">
                  <c:v>24.26484168</c:v>
                </c:pt>
                <c:pt idx="17472">
                  <c:v>24.26623319999997</c:v>
                </c:pt>
                <c:pt idx="17473">
                  <c:v>24.267624959999971</c:v>
                </c:pt>
                <c:pt idx="17474">
                  <c:v>24.26901383999995</c:v>
                </c:pt>
                <c:pt idx="17475">
                  <c:v>24.27040272</c:v>
                </c:pt>
                <c:pt idx="17476">
                  <c:v>24.2717916</c:v>
                </c:pt>
                <c:pt idx="17477">
                  <c:v>24.273177839999967</c:v>
                </c:pt>
                <c:pt idx="17478">
                  <c:v>24.274569360000001</c:v>
                </c:pt>
                <c:pt idx="17479">
                  <c:v>24.275958240000001</c:v>
                </c:pt>
                <c:pt idx="17480">
                  <c:v>24.277347120000005</c:v>
                </c:pt>
                <c:pt idx="17481">
                  <c:v>24.27873599999997</c:v>
                </c:pt>
                <c:pt idx="17482">
                  <c:v>24.280124879999949</c:v>
                </c:pt>
                <c:pt idx="17483">
                  <c:v>24.281513760000003</c:v>
                </c:pt>
                <c:pt idx="17484">
                  <c:v>24.28290263999995</c:v>
                </c:pt>
                <c:pt idx="17485">
                  <c:v>24.2842944</c:v>
                </c:pt>
                <c:pt idx="17486">
                  <c:v>24.285686159999965</c:v>
                </c:pt>
                <c:pt idx="17487">
                  <c:v>24.287075040000001</c:v>
                </c:pt>
                <c:pt idx="17488">
                  <c:v>24.2884584</c:v>
                </c:pt>
                <c:pt idx="17489">
                  <c:v>24.289849920000002</c:v>
                </c:pt>
                <c:pt idx="17490">
                  <c:v>24.291230640000002</c:v>
                </c:pt>
                <c:pt idx="17491">
                  <c:v>24.292619519999942</c:v>
                </c:pt>
                <c:pt idx="17492">
                  <c:v>24.294008399999999</c:v>
                </c:pt>
                <c:pt idx="17493">
                  <c:v>24.295402799999962</c:v>
                </c:pt>
                <c:pt idx="17494">
                  <c:v>24.296797199999986</c:v>
                </c:pt>
                <c:pt idx="17495">
                  <c:v>24.298186079999965</c:v>
                </c:pt>
                <c:pt idx="17496">
                  <c:v>24.299574960000001</c:v>
                </c:pt>
                <c:pt idx="17497">
                  <c:v>24.300963840000001</c:v>
                </c:pt>
                <c:pt idx="17498">
                  <c:v>24.302352720000005</c:v>
                </c:pt>
                <c:pt idx="17499">
                  <c:v>24.303741600000002</c:v>
                </c:pt>
                <c:pt idx="17500">
                  <c:v>24.305122079999954</c:v>
                </c:pt>
                <c:pt idx="17501">
                  <c:v>24.306511200000003</c:v>
                </c:pt>
                <c:pt idx="17502">
                  <c:v>24.30790272000004</c:v>
                </c:pt>
                <c:pt idx="17503">
                  <c:v>24.309291600000005</c:v>
                </c:pt>
                <c:pt idx="17504">
                  <c:v>24.31067784</c:v>
                </c:pt>
                <c:pt idx="17505">
                  <c:v>24.312069360000031</c:v>
                </c:pt>
                <c:pt idx="17506">
                  <c:v>24.313458239999999</c:v>
                </c:pt>
                <c:pt idx="17507">
                  <c:v>24.314847120000053</c:v>
                </c:pt>
                <c:pt idx="17508">
                  <c:v>24.316233359999988</c:v>
                </c:pt>
                <c:pt idx="17509">
                  <c:v>24.317627760000036</c:v>
                </c:pt>
                <c:pt idx="17510">
                  <c:v>24.319016640000001</c:v>
                </c:pt>
                <c:pt idx="17511">
                  <c:v>24.320405520000001</c:v>
                </c:pt>
                <c:pt idx="17512">
                  <c:v>24.321794400000005</c:v>
                </c:pt>
                <c:pt idx="17513">
                  <c:v>24.323183280000002</c:v>
                </c:pt>
                <c:pt idx="17514">
                  <c:v>24.324572159999999</c:v>
                </c:pt>
                <c:pt idx="17515">
                  <c:v>24.325963920000028</c:v>
                </c:pt>
                <c:pt idx="17516">
                  <c:v>24.3273528</c:v>
                </c:pt>
                <c:pt idx="17517">
                  <c:v>24.328733279999945</c:v>
                </c:pt>
                <c:pt idx="17518">
                  <c:v>24.330122160000005</c:v>
                </c:pt>
                <c:pt idx="17519">
                  <c:v>24.331511040000031</c:v>
                </c:pt>
                <c:pt idx="17520">
                  <c:v>24.332899920000031</c:v>
                </c:pt>
                <c:pt idx="17521">
                  <c:v>24.334288800000028</c:v>
                </c:pt>
                <c:pt idx="17522">
                  <c:v>24.33567768</c:v>
                </c:pt>
                <c:pt idx="17523">
                  <c:v>24.337066560000036</c:v>
                </c:pt>
                <c:pt idx="17524">
                  <c:v>24.338455440000036</c:v>
                </c:pt>
                <c:pt idx="17525">
                  <c:v>24.33984432000004</c:v>
                </c:pt>
                <c:pt idx="17526">
                  <c:v>24.341233199999987</c:v>
                </c:pt>
                <c:pt idx="17527">
                  <c:v>24.342622079999945</c:v>
                </c:pt>
                <c:pt idx="17528">
                  <c:v>24.344011200000001</c:v>
                </c:pt>
                <c:pt idx="17529">
                  <c:v>24.345402719999989</c:v>
                </c:pt>
                <c:pt idx="17530">
                  <c:v>24.3467916</c:v>
                </c:pt>
                <c:pt idx="17531">
                  <c:v>24.34818336</c:v>
                </c:pt>
                <c:pt idx="17532">
                  <c:v>24.349572239999965</c:v>
                </c:pt>
                <c:pt idx="17533">
                  <c:v>24.350961120000061</c:v>
                </c:pt>
                <c:pt idx="17534">
                  <c:v>24.352350000000001</c:v>
                </c:pt>
                <c:pt idx="17535">
                  <c:v>24.353738880000002</c:v>
                </c:pt>
                <c:pt idx="17536">
                  <c:v>24.35512776000003</c:v>
                </c:pt>
                <c:pt idx="17537">
                  <c:v>24.356519519999971</c:v>
                </c:pt>
                <c:pt idx="17538">
                  <c:v>24.357908400000046</c:v>
                </c:pt>
                <c:pt idx="17539">
                  <c:v>24.35929728</c:v>
                </c:pt>
                <c:pt idx="17540">
                  <c:v>24.36068616</c:v>
                </c:pt>
                <c:pt idx="17541">
                  <c:v>24.362075040000001</c:v>
                </c:pt>
                <c:pt idx="17542">
                  <c:v>24.363463920000001</c:v>
                </c:pt>
                <c:pt idx="17543">
                  <c:v>24.364852800000001</c:v>
                </c:pt>
                <c:pt idx="17544">
                  <c:v>24.366241680000002</c:v>
                </c:pt>
                <c:pt idx="17545">
                  <c:v>24.367619520000002</c:v>
                </c:pt>
                <c:pt idx="17546">
                  <c:v>24.369008399999988</c:v>
                </c:pt>
                <c:pt idx="17547">
                  <c:v>24.370397279999967</c:v>
                </c:pt>
                <c:pt idx="17548">
                  <c:v>24.371786159999999</c:v>
                </c:pt>
                <c:pt idx="17549">
                  <c:v>24.373175040000028</c:v>
                </c:pt>
                <c:pt idx="17550">
                  <c:v>24.374566559999987</c:v>
                </c:pt>
                <c:pt idx="17551">
                  <c:v>24.375955439999998</c:v>
                </c:pt>
                <c:pt idx="17552">
                  <c:v>24.377347200000003</c:v>
                </c:pt>
                <c:pt idx="17553">
                  <c:v>24.37873896</c:v>
                </c:pt>
                <c:pt idx="17554">
                  <c:v>24.38012496</c:v>
                </c:pt>
                <c:pt idx="17555">
                  <c:v>24.381513839999954</c:v>
                </c:pt>
                <c:pt idx="17556">
                  <c:v>24.382900079999967</c:v>
                </c:pt>
                <c:pt idx="17557">
                  <c:v>24.384288959999999</c:v>
                </c:pt>
                <c:pt idx="17558">
                  <c:v>24.38567783999995</c:v>
                </c:pt>
                <c:pt idx="17559">
                  <c:v>24.387066720000028</c:v>
                </c:pt>
                <c:pt idx="17560">
                  <c:v>24.3884556</c:v>
                </c:pt>
                <c:pt idx="17561">
                  <c:v>24.389844480000001</c:v>
                </c:pt>
                <c:pt idx="17562">
                  <c:v>24.391233360000001</c:v>
                </c:pt>
                <c:pt idx="17563">
                  <c:v>24.392622239999934</c:v>
                </c:pt>
                <c:pt idx="17564">
                  <c:v>24.394011120000044</c:v>
                </c:pt>
                <c:pt idx="17565">
                  <c:v>24.395400000000002</c:v>
                </c:pt>
                <c:pt idx="17566">
                  <c:v>24.396788880000003</c:v>
                </c:pt>
                <c:pt idx="17567">
                  <c:v>24.398177760000031</c:v>
                </c:pt>
                <c:pt idx="17568">
                  <c:v>24.39956664</c:v>
                </c:pt>
                <c:pt idx="17569">
                  <c:v>24.400958400000036</c:v>
                </c:pt>
                <c:pt idx="17570">
                  <c:v>24.402352799999989</c:v>
                </c:pt>
                <c:pt idx="17571">
                  <c:v>24.403730639999942</c:v>
                </c:pt>
                <c:pt idx="17572">
                  <c:v>24.40511951999995</c:v>
                </c:pt>
                <c:pt idx="17573">
                  <c:v>24.4065084</c:v>
                </c:pt>
                <c:pt idx="17574">
                  <c:v>24.40789728</c:v>
                </c:pt>
                <c:pt idx="17575">
                  <c:v>24.409286160000001</c:v>
                </c:pt>
                <c:pt idx="17576">
                  <c:v>24.410675040000001</c:v>
                </c:pt>
                <c:pt idx="17577">
                  <c:v>24.412063920000001</c:v>
                </c:pt>
                <c:pt idx="17578">
                  <c:v>24.413455440000028</c:v>
                </c:pt>
                <c:pt idx="17579">
                  <c:v>24.414844320000036</c:v>
                </c:pt>
                <c:pt idx="17580">
                  <c:v>24.416233199999986</c:v>
                </c:pt>
                <c:pt idx="17581">
                  <c:v>24.417622079999965</c:v>
                </c:pt>
                <c:pt idx="17582">
                  <c:v>24.4190112</c:v>
                </c:pt>
                <c:pt idx="17583">
                  <c:v>24.420400079999954</c:v>
                </c:pt>
                <c:pt idx="17584">
                  <c:v>24.421791599999967</c:v>
                </c:pt>
                <c:pt idx="17585">
                  <c:v>24.423180479999989</c:v>
                </c:pt>
                <c:pt idx="17586">
                  <c:v>24.42456936</c:v>
                </c:pt>
                <c:pt idx="17587">
                  <c:v>24.42595824</c:v>
                </c:pt>
                <c:pt idx="17588">
                  <c:v>24.427350000000001</c:v>
                </c:pt>
                <c:pt idx="17589">
                  <c:v>24.428738879999933</c:v>
                </c:pt>
                <c:pt idx="17590">
                  <c:v>24.430127760000001</c:v>
                </c:pt>
                <c:pt idx="17591">
                  <c:v>24.431516639999963</c:v>
                </c:pt>
                <c:pt idx="17592">
                  <c:v>24.432905519999988</c:v>
                </c:pt>
                <c:pt idx="17593">
                  <c:v>24.434294399999999</c:v>
                </c:pt>
                <c:pt idx="17594">
                  <c:v>24.435683279999942</c:v>
                </c:pt>
                <c:pt idx="17595">
                  <c:v>24.437072160000028</c:v>
                </c:pt>
                <c:pt idx="17596">
                  <c:v>24.43846104</c:v>
                </c:pt>
                <c:pt idx="17597">
                  <c:v>24.43984992</c:v>
                </c:pt>
                <c:pt idx="17598">
                  <c:v>24.441238799999986</c:v>
                </c:pt>
                <c:pt idx="17599">
                  <c:v>24.442627679999934</c:v>
                </c:pt>
                <c:pt idx="17600">
                  <c:v>24.444016559999966</c:v>
                </c:pt>
                <c:pt idx="17601">
                  <c:v>24.445405440000002</c:v>
                </c:pt>
                <c:pt idx="17602">
                  <c:v>24.446794320000002</c:v>
                </c:pt>
                <c:pt idx="17603">
                  <c:v>24.448186079999942</c:v>
                </c:pt>
                <c:pt idx="17604">
                  <c:v>24.44957496</c:v>
                </c:pt>
                <c:pt idx="17605">
                  <c:v>24.450961200000005</c:v>
                </c:pt>
                <c:pt idx="17606">
                  <c:v>24.452341679999961</c:v>
                </c:pt>
                <c:pt idx="17607">
                  <c:v>24.453730559999954</c:v>
                </c:pt>
                <c:pt idx="17608">
                  <c:v>24.455122079999942</c:v>
                </c:pt>
                <c:pt idx="17609">
                  <c:v>24.456511199999987</c:v>
                </c:pt>
                <c:pt idx="17610">
                  <c:v>24.457900080000005</c:v>
                </c:pt>
                <c:pt idx="17611">
                  <c:v>24.45928896000003</c:v>
                </c:pt>
                <c:pt idx="17612">
                  <c:v>24.460677839999942</c:v>
                </c:pt>
                <c:pt idx="17613">
                  <c:v>24.462069359999965</c:v>
                </c:pt>
                <c:pt idx="17614">
                  <c:v>24.463458239999966</c:v>
                </c:pt>
                <c:pt idx="17615">
                  <c:v>24.464849999999963</c:v>
                </c:pt>
                <c:pt idx="17616">
                  <c:v>24.466238879999942</c:v>
                </c:pt>
                <c:pt idx="17617">
                  <c:v>24.467627759999989</c:v>
                </c:pt>
                <c:pt idx="17618">
                  <c:v>24.469019519999957</c:v>
                </c:pt>
                <c:pt idx="17619">
                  <c:v>24.4704084</c:v>
                </c:pt>
                <c:pt idx="17620">
                  <c:v>24.471788879999963</c:v>
                </c:pt>
                <c:pt idx="17621">
                  <c:v>24.473177759999999</c:v>
                </c:pt>
                <c:pt idx="17622">
                  <c:v>24.474566639999967</c:v>
                </c:pt>
                <c:pt idx="17623">
                  <c:v>24.475955519999999</c:v>
                </c:pt>
                <c:pt idx="17624">
                  <c:v>24.477347279999961</c:v>
                </c:pt>
                <c:pt idx="17625">
                  <c:v>24.478741679999942</c:v>
                </c:pt>
                <c:pt idx="17626">
                  <c:v>24.480130559999942</c:v>
                </c:pt>
                <c:pt idx="17627">
                  <c:v>24.48151943999995</c:v>
                </c:pt>
                <c:pt idx="17628">
                  <c:v>24.48290832</c:v>
                </c:pt>
                <c:pt idx="17629">
                  <c:v>24.484297199999986</c:v>
                </c:pt>
                <c:pt idx="17630">
                  <c:v>24.485686079999933</c:v>
                </c:pt>
                <c:pt idx="17631">
                  <c:v>24.487074960000001</c:v>
                </c:pt>
                <c:pt idx="17632">
                  <c:v>24.488463839999934</c:v>
                </c:pt>
                <c:pt idx="17633">
                  <c:v>24.489852720000005</c:v>
                </c:pt>
                <c:pt idx="17634">
                  <c:v>24.491230559999963</c:v>
                </c:pt>
                <c:pt idx="17635">
                  <c:v>24.492619439999935</c:v>
                </c:pt>
                <c:pt idx="17636">
                  <c:v>24.494008319999999</c:v>
                </c:pt>
                <c:pt idx="17637">
                  <c:v>24.495400079999957</c:v>
                </c:pt>
                <c:pt idx="17638">
                  <c:v>24.49678896</c:v>
                </c:pt>
                <c:pt idx="17639">
                  <c:v>24.498177839999954</c:v>
                </c:pt>
                <c:pt idx="17640">
                  <c:v>24.499566720000001</c:v>
                </c:pt>
                <c:pt idx="17641">
                  <c:v>24.500955599999998</c:v>
                </c:pt>
                <c:pt idx="17642">
                  <c:v>24.502344479999962</c:v>
                </c:pt>
                <c:pt idx="17643">
                  <c:v>24.503735999999989</c:v>
                </c:pt>
                <c:pt idx="17644">
                  <c:v>24.505124879999954</c:v>
                </c:pt>
                <c:pt idx="17645">
                  <c:v>24.506513760000001</c:v>
                </c:pt>
                <c:pt idx="17646">
                  <c:v>24.507902640000001</c:v>
                </c:pt>
                <c:pt idx="17647">
                  <c:v>24.509291520000001</c:v>
                </c:pt>
                <c:pt idx="17648">
                  <c:v>24.510683280000002</c:v>
                </c:pt>
                <c:pt idx="17649">
                  <c:v>24.512072159999999</c:v>
                </c:pt>
                <c:pt idx="17650">
                  <c:v>24.513461039999999</c:v>
                </c:pt>
                <c:pt idx="17651">
                  <c:v>24.514849920000028</c:v>
                </c:pt>
                <c:pt idx="17652">
                  <c:v>24.51624168</c:v>
                </c:pt>
                <c:pt idx="17653">
                  <c:v>24.517630560000001</c:v>
                </c:pt>
                <c:pt idx="17654">
                  <c:v>24.519019440000001</c:v>
                </c:pt>
                <c:pt idx="17655">
                  <c:v>24.520408320000001</c:v>
                </c:pt>
                <c:pt idx="17656">
                  <c:v>24.521797200000002</c:v>
                </c:pt>
                <c:pt idx="17657">
                  <c:v>24.523186080000002</c:v>
                </c:pt>
                <c:pt idx="17658">
                  <c:v>24.524563919999999</c:v>
                </c:pt>
                <c:pt idx="17659">
                  <c:v>24.525952799999999</c:v>
                </c:pt>
                <c:pt idx="17660">
                  <c:v>24.527341679999989</c:v>
                </c:pt>
                <c:pt idx="17661">
                  <c:v>24.528741599999961</c:v>
                </c:pt>
                <c:pt idx="17662">
                  <c:v>24.53011656</c:v>
                </c:pt>
                <c:pt idx="17663">
                  <c:v>24.531519360000001</c:v>
                </c:pt>
                <c:pt idx="17664">
                  <c:v>24.532908239999987</c:v>
                </c:pt>
                <c:pt idx="17665">
                  <c:v>24.534297119999998</c:v>
                </c:pt>
                <c:pt idx="17666">
                  <c:v>24.535677840000002</c:v>
                </c:pt>
                <c:pt idx="17667">
                  <c:v>24.537066720000041</c:v>
                </c:pt>
                <c:pt idx="17668">
                  <c:v>24.538455599999999</c:v>
                </c:pt>
                <c:pt idx="17669">
                  <c:v>24.539844479999999</c:v>
                </c:pt>
                <c:pt idx="17670">
                  <c:v>24.54123336</c:v>
                </c:pt>
                <c:pt idx="17671">
                  <c:v>24.542624879999934</c:v>
                </c:pt>
                <c:pt idx="17672">
                  <c:v>24.544013759999999</c:v>
                </c:pt>
                <c:pt idx="17673">
                  <c:v>24.545402639999942</c:v>
                </c:pt>
                <c:pt idx="17674">
                  <c:v>24.546794400000003</c:v>
                </c:pt>
                <c:pt idx="17675">
                  <c:v>24.548183279999961</c:v>
                </c:pt>
                <c:pt idx="17676">
                  <c:v>24.54957216</c:v>
                </c:pt>
                <c:pt idx="17677">
                  <c:v>24.550961040000036</c:v>
                </c:pt>
                <c:pt idx="17678">
                  <c:v>24.552352799999987</c:v>
                </c:pt>
                <c:pt idx="17679">
                  <c:v>24.553741680000002</c:v>
                </c:pt>
                <c:pt idx="17680">
                  <c:v>24.555130560000002</c:v>
                </c:pt>
                <c:pt idx="17681">
                  <c:v>24.556508399999988</c:v>
                </c:pt>
                <c:pt idx="17682">
                  <c:v>24.557897279999999</c:v>
                </c:pt>
                <c:pt idx="17683">
                  <c:v>24.559286159999999</c:v>
                </c:pt>
                <c:pt idx="17684">
                  <c:v>24.56067504</c:v>
                </c:pt>
                <c:pt idx="17685">
                  <c:v>24.56206392</c:v>
                </c:pt>
                <c:pt idx="17686">
                  <c:v>24.563449919999961</c:v>
                </c:pt>
                <c:pt idx="17687">
                  <c:v>24.5648388</c:v>
                </c:pt>
                <c:pt idx="17688">
                  <c:v>24.566227679999965</c:v>
                </c:pt>
                <c:pt idx="17689">
                  <c:v>24.567630480000002</c:v>
                </c:pt>
                <c:pt idx="17690">
                  <c:v>24.569008320000005</c:v>
                </c:pt>
                <c:pt idx="17691">
                  <c:v>24.570397200000002</c:v>
                </c:pt>
                <c:pt idx="17692">
                  <c:v>24.571786079999967</c:v>
                </c:pt>
                <c:pt idx="17693">
                  <c:v>24.573174959999999</c:v>
                </c:pt>
                <c:pt idx="17694">
                  <c:v>24.57456384</c:v>
                </c:pt>
                <c:pt idx="17695">
                  <c:v>24.575952720000029</c:v>
                </c:pt>
                <c:pt idx="17696">
                  <c:v>24.5773416</c:v>
                </c:pt>
                <c:pt idx="17697">
                  <c:v>24.578730479999965</c:v>
                </c:pt>
                <c:pt idx="17698">
                  <c:v>24.580119359999966</c:v>
                </c:pt>
                <c:pt idx="17699">
                  <c:v>24.581508239999962</c:v>
                </c:pt>
                <c:pt idx="17700">
                  <c:v>24.582897119999988</c:v>
                </c:pt>
                <c:pt idx="17701">
                  <c:v>24.584285999999999</c:v>
                </c:pt>
                <c:pt idx="17702">
                  <c:v>24.585674879999942</c:v>
                </c:pt>
                <c:pt idx="17703">
                  <c:v>24.587063759999999</c:v>
                </c:pt>
                <c:pt idx="17704">
                  <c:v>24.588452639999961</c:v>
                </c:pt>
                <c:pt idx="17705">
                  <c:v>24.58984152</c:v>
                </c:pt>
                <c:pt idx="17706">
                  <c:v>24.591233279999965</c:v>
                </c:pt>
                <c:pt idx="17707">
                  <c:v>24.592622159999962</c:v>
                </c:pt>
                <c:pt idx="17708">
                  <c:v>24.594011039999987</c:v>
                </c:pt>
                <c:pt idx="17709">
                  <c:v>24.595399919999963</c:v>
                </c:pt>
                <c:pt idx="17710">
                  <c:v>24.596788799999999</c:v>
                </c:pt>
                <c:pt idx="17711">
                  <c:v>24.598177679999971</c:v>
                </c:pt>
                <c:pt idx="17712">
                  <c:v>24.59956944</c:v>
                </c:pt>
                <c:pt idx="17713">
                  <c:v>24.600958320000061</c:v>
                </c:pt>
                <c:pt idx="17714">
                  <c:v>24.602347199999986</c:v>
                </c:pt>
                <c:pt idx="17715">
                  <c:v>24.603736079999965</c:v>
                </c:pt>
                <c:pt idx="17716">
                  <c:v>24.605127840000002</c:v>
                </c:pt>
                <c:pt idx="17717">
                  <c:v>24.606513840000002</c:v>
                </c:pt>
                <c:pt idx="17718">
                  <c:v>24.607902719999998</c:v>
                </c:pt>
                <c:pt idx="17719">
                  <c:v>24.609291599999999</c:v>
                </c:pt>
                <c:pt idx="17720">
                  <c:v>24.610680479999999</c:v>
                </c:pt>
                <c:pt idx="17721">
                  <c:v>24.612069360000028</c:v>
                </c:pt>
                <c:pt idx="17722">
                  <c:v>24.613458240000028</c:v>
                </c:pt>
                <c:pt idx="17723">
                  <c:v>24.614847120000061</c:v>
                </c:pt>
                <c:pt idx="17724">
                  <c:v>24.616236000000001</c:v>
                </c:pt>
                <c:pt idx="17725">
                  <c:v>24.617624880000001</c:v>
                </c:pt>
                <c:pt idx="17726">
                  <c:v>24.61901376000004</c:v>
                </c:pt>
                <c:pt idx="17727">
                  <c:v>24.620402640000002</c:v>
                </c:pt>
                <c:pt idx="17728">
                  <c:v>24.621791520000031</c:v>
                </c:pt>
                <c:pt idx="17729">
                  <c:v>24.623183279999989</c:v>
                </c:pt>
                <c:pt idx="17730">
                  <c:v>24.624572160000028</c:v>
                </c:pt>
                <c:pt idx="17731">
                  <c:v>24.625963920000036</c:v>
                </c:pt>
                <c:pt idx="17732">
                  <c:v>24.627341520000005</c:v>
                </c:pt>
                <c:pt idx="17733">
                  <c:v>24.628730639999965</c:v>
                </c:pt>
                <c:pt idx="17734">
                  <c:v>24.630119520000001</c:v>
                </c:pt>
                <c:pt idx="17735">
                  <c:v>24.63150840000004</c:v>
                </c:pt>
                <c:pt idx="17736">
                  <c:v>24.63289440000004</c:v>
                </c:pt>
                <c:pt idx="17737">
                  <c:v>24.634283279999988</c:v>
                </c:pt>
                <c:pt idx="17738">
                  <c:v>24.635675040000031</c:v>
                </c:pt>
                <c:pt idx="17739">
                  <c:v>24.637061040000042</c:v>
                </c:pt>
                <c:pt idx="17740">
                  <c:v>24.638449919999989</c:v>
                </c:pt>
                <c:pt idx="17741">
                  <c:v>24.639844319999998</c:v>
                </c:pt>
                <c:pt idx="17742">
                  <c:v>24.641236079999967</c:v>
                </c:pt>
                <c:pt idx="17743">
                  <c:v>24.642622079999942</c:v>
                </c:pt>
                <c:pt idx="17744">
                  <c:v>24.644011200000001</c:v>
                </c:pt>
                <c:pt idx="17745">
                  <c:v>24.6454056</c:v>
                </c:pt>
                <c:pt idx="17746">
                  <c:v>24.646797120000031</c:v>
                </c:pt>
                <c:pt idx="17747">
                  <c:v>24.648186000000003</c:v>
                </c:pt>
                <c:pt idx="17748">
                  <c:v>24.649574880000003</c:v>
                </c:pt>
                <c:pt idx="17749">
                  <c:v>24.65095008000004</c:v>
                </c:pt>
                <c:pt idx="17750">
                  <c:v>24.65235264</c:v>
                </c:pt>
                <c:pt idx="17751">
                  <c:v>24.65373048</c:v>
                </c:pt>
                <c:pt idx="17752">
                  <c:v>24.655130640000003</c:v>
                </c:pt>
                <c:pt idx="17753">
                  <c:v>24.656519520000003</c:v>
                </c:pt>
                <c:pt idx="17754">
                  <c:v>24.657908400000061</c:v>
                </c:pt>
                <c:pt idx="17755">
                  <c:v>24.659297280000001</c:v>
                </c:pt>
                <c:pt idx="17756">
                  <c:v>24.660686160000001</c:v>
                </c:pt>
                <c:pt idx="17757">
                  <c:v>24.662075040000001</c:v>
                </c:pt>
                <c:pt idx="17758">
                  <c:v>24.663463920000005</c:v>
                </c:pt>
                <c:pt idx="17759">
                  <c:v>24.66485280000003</c:v>
                </c:pt>
                <c:pt idx="17760">
                  <c:v>24.666241680000002</c:v>
                </c:pt>
                <c:pt idx="17761">
                  <c:v>24.667630559999989</c:v>
                </c:pt>
                <c:pt idx="17762">
                  <c:v>24.66901944</c:v>
                </c:pt>
                <c:pt idx="17763">
                  <c:v>24.670399920000001</c:v>
                </c:pt>
                <c:pt idx="17764">
                  <c:v>24.671788800000005</c:v>
                </c:pt>
                <c:pt idx="17765">
                  <c:v>24.673180559999999</c:v>
                </c:pt>
                <c:pt idx="17766">
                  <c:v>24.674569439999999</c:v>
                </c:pt>
                <c:pt idx="17767">
                  <c:v>24.675955440000042</c:v>
                </c:pt>
                <c:pt idx="17768">
                  <c:v>24.6773472</c:v>
                </c:pt>
                <c:pt idx="17769">
                  <c:v>24.678733199999989</c:v>
                </c:pt>
                <c:pt idx="17770">
                  <c:v>24.680122079999954</c:v>
                </c:pt>
                <c:pt idx="17771">
                  <c:v>24.681511199999999</c:v>
                </c:pt>
                <c:pt idx="17772">
                  <c:v>24.68290008</c:v>
                </c:pt>
                <c:pt idx="17773">
                  <c:v>24.684288960000028</c:v>
                </c:pt>
                <c:pt idx="17774">
                  <c:v>24.685677839999954</c:v>
                </c:pt>
                <c:pt idx="17775">
                  <c:v>24.687069360000031</c:v>
                </c:pt>
                <c:pt idx="17776">
                  <c:v>24.688461119999999</c:v>
                </c:pt>
                <c:pt idx="17777">
                  <c:v>24.689850000000028</c:v>
                </c:pt>
                <c:pt idx="17778">
                  <c:v>24.691230480000005</c:v>
                </c:pt>
                <c:pt idx="17779">
                  <c:v>24.692622239999942</c:v>
                </c:pt>
                <c:pt idx="17780">
                  <c:v>24.694011120000042</c:v>
                </c:pt>
                <c:pt idx="17781">
                  <c:v>24.695399999999989</c:v>
                </c:pt>
                <c:pt idx="17782">
                  <c:v>24.69678888</c:v>
                </c:pt>
                <c:pt idx="17783">
                  <c:v>24.698177760000029</c:v>
                </c:pt>
                <c:pt idx="17784">
                  <c:v>24.69956664</c:v>
                </c:pt>
                <c:pt idx="17785">
                  <c:v>24.700955520000036</c:v>
                </c:pt>
                <c:pt idx="17786">
                  <c:v>24.702344399999966</c:v>
                </c:pt>
                <c:pt idx="17787">
                  <c:v>24.703738799999989</c:v>
                </c:pt>
                <c:pt idx="17788">
                  <c:v>24.705130559999965</c:v>
                </c:pt>
                <c:pt idx="17789">
                  <c:v>24.706508400000001</c:v>
                </c:pt>
                <c:pt idx="17790">
                  <c:v>24.707897280000001</c:v>
                </c:pt>
                <c:pt idx="17791">
                  <c:v>24.709288800000003</c:v>
                </c:pt>
                <c:pt idx="17792">
                  <c:v>24.71067768</c:v>
                </c:pt>
                <c:pt idx="17793">
                  <c:v>24.71206944</c:v>
                </c:pt>
                <c:pt idx="17794">
                  <c:v>24.71345832000004</c:v>
                </c:pt>
                <c:pt idx="17795">
                  <c:v>24.714847200000001</c:v>
                </c:pt>
                <c:pt idx="17796">
                  <c:v>24.716236080000002</c:v>
                </c:pt>
                <c:pt idx="17797">
                  <c:v>24.717627839999967</c:v>
                </c:pt>
                <c:pt idx="17798">
                  <c:v>24.719016719999999</c:v>
                </c:pt>
                <c:pt idx="17799">
                  <c:v>24.720405599999989</c:v>
                </c:pt>
                <c:pt idx="17800">
                  <c:v>24.72179448</c:v>
                </c:pt>
                <c:pt idx="17801">
                  <c:v>24.72318336</c:v>
                </c:pt>
                <c:pt idx="17802">
                  <c:v>24.724572239999965</c:v>
                </c:pt>
                <c:pt idx="17803">
                  <c:v>24.72596112000004</c:v>
                </c:pt>
                <c:pt idx="17804">
                  <c:v>24.727350000000001</c:v>
                </c:pt>
                <c:pt idx="17805">
                  <c:v>24.728741519999957</c:v>
                </c:pt>
                <c:pt idx="17806">
                  <c:v>24.730119360000003</c:v>
                </c:pt>
                <c:pt idx="17807">
                  <c:v>24.73150824</c:v>
                </c:pt>
                <c:pt idx="17808">
                  <c:v>24.732897120000036</c:v>
                </c:pt>
                <c:pt idx="17809">
                  <c:v>24.734286000000001</c:v>
                </c:pt>
                <c:pt idx="17810">
                  <c:v>24.735677760000005</c:v>
                </c:pt>
                <c:pt idx="17811">
                  <c:v>24.737066639999988</c:v>
                </c:pt>
                <c:pt idx="17812">
                  <c:v>24.738458399999999</c:v>
                </c:pt>
                <c:pt idx="17813">
                  <c:v>24.739849920000001</c:v>
                </c:pt>
                <c:pt idx="17814">
                  <c:v>24.741238799999987</c:v>
                </c:pt>
                <c:pt idx="17815">
                  <c:v>24.742627679999934</c:v>
                </c:pt>
                <c:pt idx="17816">
                  <c:v>24.744016559999967</c:v>
                </c:pt>
                <c:pt idx="17817">
                  <c:v>24.745397279999949</c:v>
                </c:pt>
                <c:pt idx="17818">
                  <c:v>24.746791679999966</c:v>
                </c:pt>
                <c:pt idx="17819">
                  <c:v>24.748183199999989</c:v>
                </c:pt>
                <c:pt idx="17820">
                  <c:v>24.749569440000002</c:v>
                </c:pt>
                <c:pt idx="17821">
                  <c:v>24.750958320000045</c:v>
                </c:pt>
                <c:pt idx="17822">
                  <c:v>24.752347199999971</c:v>
                </c:pt>
                <c:pt idx="17823">
                  <c:v>24.753736079999943</c:v>
                </c:pt>
                <c:pt idx="17824">
                  <c:v>24.75512496</c:v>
                </c:pt>
                <c:pt idx="17825">
                  <c:v>24.756513839999954</c:v>
                </c:pt>
                <c:pt idx="17826">
                  <c:v>24.757902720000036</c:v>
                </c:pt>
                <c:pt idx="17827">
                  <c:v>24.759291600000001</c:v>
                </c:pt>
                <c:pt idx="17828">
                  <c:v>24.760680479999966</c:v>
                </c:pt>
                <c:pt idx="17829">
                  <c:v>24.762069359999963</c:v>
                </c:pt>
                <c:pt idx="17830">
                  <c:v>24.763458239999967</c:v>
                </c:pt>
                <c:pt idx="17831">
                  <c:v>24.764850000000031</c:v>
                </c:pt>
                <c:pt idx="17832">
                  <c:v>24.766241519999966</c:v>
                </c:pt>
                <c:pt idx="17833">
                  <c:v>24.767622239999934</c:v>
                </c:pt>
                <c:pt idx="17834">
                  <c:v>24.769011120000005</c:v>
                </c:pt>
                <c:pt idx="17835">
                  <c:v>24.770400000000002</c:v>
                </c:pt>
                <c:pt idx="17836">
                  <c:v>24.771788879999967</c:v>
                </c:pt>
                <c:pt idx="17837">
                  <c:v>24.773177759999999</c:v>
                </c:pt>
                <c:pt idx="17838">
                  <c:v>24.77456664</c:v>
                </c:pt>
                <c:pt idx="17839">
                  <c:v>24.775958400000036</c:v>
                </c:pt>
                <c:pt idx="17840">
                  <c:v>24.777349920000002</c:v>
                </c:pt>
                <c:pt idx="17841">
                  <c:v>24.778738799999989</c:v>
                </c:pt>
                <c:pt idx="17842">
                  <c:v>24.780130559999961</c:v>
                </c:pt>
                <c:pt idx="17843">
                  <c:v>24.781502639999943</c:v>
                </c:pt>
                <c:pt idx="17844">
                  <c:v>24.7828944</c:v>
                </c:pt>
                <c:pt idx="17845">
                  <c:v>24.784286160000001</c:v>
                </c:pt>
                <c:pt idx="17846">
                  <c:v>24.785675039999965</c:v>
                </c:pt>
                <c:pt idx="17847">
                  <c:v>24.787063920000001</c:v>
                </c:pt>
                <c:pt idx="17848">
                  <c:v>24.788452799999966</c:v>
                </c:pt>
                <c:pt idx="17849">
                  <c:v>24.789841680000002</c:v>
                </c:pt>
                <c:pt idx="17850">
                  <c:v>24.791230560000002</c:v>
                </c:pt>
                <c:pt idx="17851">
                  <c:v>24.792622079999934</c:v>
                </c:pt>
                <c:pt idx="17852">
                  <c:v>24.794013840000002</c:v>
                </c:pt>
                <c:pt idx="17853">
                  <c:v>24.795402720000002</c:v>
                </c:pt>
                <c:pt idx="17854">
                  <c:v>24.796791600000002</c:v>
                </c:pt>
                <c:pt idx="17855">
                  <c:v>24.798180479999989</c:v>
                </c:pt>
                <c:pt idx="17856">
                  <c:v>24.79956936</c:v>
                </c:pt>
                <c:pt idx="17857">
                  <c:v>24.800961120000061</c:v>
                </c:pt>
                <c:pt idx="17858">
                  <c:v>24.802350000000001</c:v>
                </c:pt>
                <c:pt idx="17859">
                  <c:v>24.803741519999971</c:v>
                </c:pt>
                <c:pt idx="17860">
                  <c:v>24.805130640000002</c:v>
                </c:pt>
                <c:pt idx="17861">
                  <c:v>24.806519520000002</c:v>
                </c:pt>
                <c:pt idx="17862">
                  <c:v>24.807897120000053</c:v>
                </c:pt>
                <c:pt idx="17863">
                  <c:v>24.80928888</c:v>
                </c:pt>
                <c:pt idx="17864">
                  <c:v>24.810677760000036</c:v>
                </c:pt>
                <c:pt idx="17865">
                  <c:v>24.812069520000001</c:v>
                </c:pt>
                <c:pt idx="17866">
                  <c:v>24.813458399999998</c:v>
                </c:pt>
                <c:pt idx="17867">
                  <c:v>24.814847279999999</c:v>
                </c:pt>
                <c:pt idx="17868">
                  <c:v>24.816236159999999</c:v>
                </c:pt>
                <c:pt idx="17869">
                  <c:v>24.817625039999999</c:v>
                </c:pt>
                <c:pt idx="17870">
                  <c:v>24.819013920000028</c:v>
                </c:pt>
                <c:pt idx="17871">
                  <c:v>24.820402799999989</c:v>
                </c:pt>
                <c:pt idx="17872">
                  <c:v>24.82179168</c:v>
                </c:pt>
                <c:pt idx="17873">
                  <c:v>24.823183199999999</c:v>
                </c:pt>
                <c:pt idx="17874">
                  <c:v>24.824572079999989</c:v>
                </c:pt>
                <c:pt idx="17875">
                  <c:v>24.825949919999989</c:v>
                </c:pt>
                <c:pt idx="17876">
                  <c:v>24.82734168</c:v>
                </c:pt>
                <c:pt idx="17877">
                  <c:v>24.828730559999954</c:v>
                </c:pt>
                <c:pt idx="17878">
                  <c:v>24.830119440000001</c:v>
                </c:pt>
                <c:pt idx="17879">
                  <c:v>24.83150832000004</c:v>
                </c:pt>
                <c:pt idx="17880">
                  <c:v>24.832897200000001</c:v>
                </c:pt>
                <c:pt idx="17881">
                  <c:v>24.834286080000005</c:v>
                </c:pt>
                <c:pt idx="17882">
                  <c:v>24.835674960000031</c:v>
                </c:pt>
                <c:pt idx="17883">
                  <c:v>24.837061200000036</c:v>
                </c:pt>
                <c:pt idx="17884">
                  <c:v>24.838463760000032</c:v>
                </c:pt>
                <c:pt idx="17885">
                  <c:v>24.839841600000028</c:v>
                </c:pt>
                <c:pt idx="17886">
                  <c:v>24.84123048</c:v>
                </c:pt>
                <c:pt idx="17887">
                  <c:v>24.842619359999965</c:v>
                </c:pt>
                <c:pt idx="17888">
                  <c:v>24.844008240000001</c:v>
                </c:pt>
                <c:pt idx="17889">
                  <c:v>24.845397120000001</c:v>
                </c:pt>
                <c:pt idx="17890">
                  <c:v>24.846788879999963</c:v>
                </c:pt>
                <c:pt idx="17891">
                  <c:v>24.848177759999999</c:v>
                </c:pt>
                <c:pt idx="17892">
                  <c:v>24.849569519999989</c:v>
                </c:pt>
                <c:pt idx="17893">
                  <c:v>24.850958400000053</c:v>
                </c:pt>
                <c:pt idx="17894">
                  <c:v>24.852338879999966</c:v>
                </c:pt>
                <c:pt idx="17895">
                  <c:v>24.853738800000002</c:v>
                </c:pt>
                <c:pt idx="17896">
                  <c:v>24.855127680000002</c:v>
                </c:pt>
                <c:pt idx="17897">
                  <c:v>24.856516560000003</c:v>
                </c:pt>
                <c:pt idx="17898">
                  <c:v>24.85790544000006</c:v>
                </c:pt>
                <c:pt idx="17899">
                  <c:v>24.85928328</c:v>
                </c:pt>
                <c:pt idx="17900">
                  <c:v>24.86067216</c:v>
                </c:pt>
                <c:pt idx="17901">
                  <c:v>24.86206104</c:v>
                </c:pt>
                <c:pt idx="17902">
                  <c:v>24.863449919999965</c:v>
                </c:pt>
                <c:pt idx="17903">
                  <c:v>24.864838800000001</c:v>
                </c:pt>
                <c:pt idx="17904">
                  <c:v>24.866227679999966</c:v>
                </c:pt>
                <c:pt idx="17905">
                  <c:v>24.867616559999963</c:v>
                </c:pt>
                <c:pt idx="17906">
                  <c:v>24.869008319999999</c:v>
                </c:pt>
                <c:pt idx="17907">
                  <c:v>24.87040008</c:v>
                </c:pt>
                <c:pt idx="17908">
                  <c:v>24.871788960000028</c:v>
                </c:pt>
                <c:pt idx="17909">
                  <c:v>24.87317784</c:v>
                </c:pt>
                <c:pt idx="17910">
                  <c:v>24.874566720000036</c:v>
                </c:pt>
                <c:pt idx="17911">
                  <c:v>24.87595560000004</c:v>
                </c:pt>
                <c:pt idx="17912">
                  <c:v>24.877344480000001</c:v>
                </c:pt>
                <c:pt idx="17913">
                  <c:v>24.878733359999963</c:v>
                </c:pt>
                <c:pt idx="17914">
                  <c:v>24.880122239999942</c:v>
                </c:pt>
                <c:pt idx="17915">
                  <c:v>24.881511119999999</c:v>
                </c:pt>
                <c:pt idx="17916">
                  <c:v>24.882899999999989</c:v>
                </c:pt>
                <c:pt idx="17917">
                  <c:v>24.88428888</c:v>
                </c:pt>
                <c:pt idx="17918">
                  <c:v>24.885680639999954</c:v>
                </c:pt>
                <c:pt idx="17919">
                  <c:v>24.887069520000001</c:v>
                </c:pt>
                <c:pt idx="17920">
                  <c:v>24.888458400000001</c:v>
                </c:pt>
                <c:pt idx="17921">
                  <c:v>24.889847279999966</c:v>
                </c:pt>
                <c:pt idx="17922">
                  <c:v>24.891236160000005</c:v>
                </c:pt>
                <c:pt idx="17923">
                  <c:v>24.892616639999961</c:v>
                </c:pt>
                <c:pt idx="17924">
                  <c:v>24.894016559999987</c:v>
                </c:pt>
                <c:pt idx="17925">
                  <c:v>24.895405439999987</c:v>
                </c:pt>
                <c:pt idx="17926">
                  <c:v>24.896794319999987</c:v>
                </c:pt>
                <c:pt idx="17927">
                  <c:v>24.898183199999988</c:v>
                </c:pt>
                <c:pt idx="17928">
                  <c:v>24.899572079999967</c:v>
                </c:pt>
                <c:pt idx="17929">
                  <c:v>24.900961199999998</c:v>
                </c:pt>
                <c:pt idx="17930">
                  <c:v>24.902338799999967</c:v>
                </c:pt>
                <c:pt idx="17931">
                  <c:v>24.903727679999943</c:v>
                </c:pt>
                <c:pt idx="17932">
                  <c:v>24.905116559999957</c:v>
                </c:pt>
                <c:pt idx="17933">
                  <c:v>24.90650544</c:v>
                </c:pt>
                <c:pt idx="17934">
                  <c:v>24.907894320000036</c:v>
                </c:pt>
                <c:pt idx="17935">
                  <c:v>24.909286079999966</c:v>
                </c:pt>
                <c:pt idx="17936">
                  <c:v>24.910674960000001</c:v>
                </c:pt>
                <c:pt idx="17937">
                  <c:v>24.912063840000002</c:v>
                </c:pt>
                <c:pt idx="17938">
                  <c:v>24.913452720000031</c:v>
                </c:pt>
                <c:pt idx="17939">
                  <c:v>24.914841600000031</c:v>
                </c:pt>
                <c:pt idx="17940">
                  <c:v>24.91623336</c:v>
                </c:pt>
                <c:pt idx="17941">
                  <c:v>24.917624879999963</c:v>
                </c:pt>
                <c:pt idx="17942">
                  <c:v>24.919016640000002</c:v>
                </c:pt>
                <c:pt idx="17943">
                  <c:v>24.920405519999989</c:v>
                </c:pt>
                <c:pt idx="17944">
                  <c:v>24.9217944</c:v>
                </c:pt>
                <c:pt idx="17945">
                  <c:v>24.923183279999961</c:v>
                </c:pt>
                <c:pt idx="17946">
                  <c:v>24.92457216</c:v>
                </c:pt>
                <c:pt idx="17947">
                  <c:v>24.925961040000001</c:v>
                </c:pt>
                <c:pt idx="17948">
                  <c:v>24.927349919999966</c:v>
                </c:pt>
                <c:pt idx="17949">
                  <c:v>24.928727759999965</c:v>
                </c:pt>
                <c:pt idx="17950">
                  <c:v>24.930116639999966</c:v>
                </c:pt>
                <c:pt idx="17951">
                  <c:v>24.93150840000003</c:v>
                </c:pt>
                <c:pt idx="17952">
                  <c:v>24.932897280000002</c:v>
                </c:pt>
                <c:pt idx="17953">
                  <c:v>24.934286159999999</c:v>
                </c:pt>
                <c:pt idx="17954">
                  <c:v>24.93567504</c:v>
                </c:pt>
                <c:pt idx="17955">
                  <c:v>24.937063920000028</c:v>
                </c:pt>
                <c:pt idx="17956">
                  <c:v>24.938455439999988</c:v>
                </c:pt>
                <c:pt idx="17957">
                  <c:v>24.939844319999999</c:v>
                </c:pt>
                <c:pt idx="17958">
                  <c:v>24.941233199999989</c:v>
                </c:pt>
                <c:pt idx="17959">
                  <c:v>24.942622079999921</c:v>
                </c:pt>
                <c:pt idx="17960">
                  <c:v>24.944011199999988</c:v>
                </c:pt>
                <c:pt idx="17961">
                  <c:v>24.945400079999942</c:v>
                </c:pt>
                <c:pt idx="17962">
                  <c:v>24.946788959999989</c:v>
                </c:pt>
                <c:pt idx="17963">
                  <c:v>24.948180479999966</c:v>
                </c:pt>
                <c:pt idx="17964">
                  <c:v>24.949569359999963</c:v>
                </c:pt>
                <c:pt idx="17965">
                  <c:v>24.950958239999999</c:v>
                </c:pt>
                <c:pt idx="17966">
                  <c:v>24.952347119999967</c:v>
                </c:pt>
                <c:pt idx="17967">
                  <c:v>24.953741519999966</c:v>
                </c:pt>
                <c:pt idx="17968">
                  <c:v>24.955119359999962</c:v>
                </c:pt>
                <c:pt idx="17969">
                  <c:v>24.956508239999962</c:v>
                </c:pt>
                <c:pt idx="17970">
                  <c:v>24.957897119999998</c:v>
                </c:pt>
                <c:pt idx="17971">
                  <c:v>24.959288879999967</c:v>
                </c:pt>
                <c:pt idx="17972">
                  <c:v>24.960672239999933</c:v>
                </c:pt>
                <c:pt idx="17973">
                  <c:v>24.962063759999989</c:v>
                </c:pt>
                <c:pt idx="17974">
                  <c:v>24.963449999999934</c:v>
                </c:pt>
                <c:pt idx="17975">
                  <c:v>24.96484152</c:v>
                </c:pt>
                <c:pt idx="17976">
                  <c:v>24.966230639999942</c:v>
                </c:pt>
                <c:pt idx="17977">
                  <c:v>24.96761951999995</c:v>
                </c:pt>
                <c:pt idx="17978">
                  <c:v>24.9690084</c:v>
                </c:pt>
                <c:pt idx="17979">
                  <c:v>24.970399919999963</c:v>
                </c:pt>
                <c:pt idx="17980">
                  <c:v>24.971788799999999</c:v>
                </c:pt>
                <c:pt idx="17981">
                  <c:v>24.973177679999971</c:v>
                </c:pt>
                <c:pt idx="17982">
                  <c:v>24.97456656</c:v>
                </c:pt>
                <c:pt idx="17983">
                  <c:v>24.975955440000028</c:v>
                </c:pt>
                <c:pt idx="17984">
                  <c:v>24.97734432</c:v>
                </c:pt>
                <c:pt idx="17985">
                  <c:v>24.978736079999933</c:v>
                </c:pt>
                <c:pt idx="17986">
                  <c:v>24.980124959999966</c:v>
                </c:pt>
                <c:pt idx="17987">
                  <c:v>24.981513839999945</c:v>
                </c:pt>
                <c:pt idx="17988">
                  <c:v>24.982902720000002</c:v>
                </c:pt>
                <c:pt idx="17989">
                  <c:v>24.984291600000002</c:v>
                </c:pt>
                <c:pt idx="17990">
                  <c:v>24.985680479999942</c:v>
                </c:pt>
                <c:pt idx="17991">
                  <c:v>24.98706936</c:v>
                </c:pt>
                <c:pt idx="17992">
                  <c:v>24.988458239999961</c:v>
                </c:pt>
                <c:pt idx="17993">
                  <c:v>24.98984712</c:v>
                </c:pt>
                <c:pt idx="17994">
                  <c:v>24.991238879999958</c:v>
                </c:pt>
                <c:pt idx="17995">
                  <c:v>24.992627759999962</c:v>
                </c:pt>
                <c:pt idx="17996">
                  <c:v>24.994016639999963</c:v>
                </c:pt>
                <c:pt idx="17997">
                  <c:v>24.995391599999962</c:v>
                </c:pt>
                <c:pt idx="17998">
                  <c:v>24.996785999999986</c:v>
                </c:pt>
                <c:pt idx="17999">
                  <c:v>24.998174879999965</c:v>
                </c:pt>
                <c:pt idx="18000">
                  <c:v>24.999561119999999</c:v>
                </c:pt>
                <c:pt idx="18001">
                  <c:v>25.000955520000044</c:v>
                </c:pt>
                <c:pt idx="18002">
                  <c:v>25.002344400000002</c:v>
                </c:pt>
                <c:pt idx="18003">
                  <c:v>25.003733279999949</c:v>
                </c:pt>
                <c:pt idx="18004">
                  <c:v>25.005122159999971</c:v>
                </c:pt>
                <c:pt idx="18005">
                  <c:v>25.006511039999989</c:v>
                </c:pt>
                <c:pt idx="18006">
                  <c:v>25.007897280000005</c:v>
                </c:pt>
                <c:pt idx="18007">
                  <c:v>25.00928616000003</c:v>
                </c:pt>
                <c:pt idx="18008">
                  <c:v>25.010677680000001</c:v>
                </c:pt>
                <c:pt idx="18009">
                  <c:v>25.012066560000001</c:v>
                </c:pt>
                <c:pt idx="18010">
                  <c:v>25.013458319999998</c:v>
                </c:pt>
                <c:pt idx="18011">
                  <c:v>25.014847199999998</c:v>
                </c:pt>
                <c:pt idx="18012">
                  <c:v>25.016236079999967</c:v>
                </c:pt>
                <c:pt idx="18013">
                  <c:v>25.017627839999989</c:v>
                </c:pt>
                <c:pt idx="18014">
                  <c:v>25.019005440000036</c:v>
                </c:pt>
                <c:pt idx="18015">
                  <c:v>25.020394320000001</c:v>
                </c:pt>
                <c:pt idx="18016">
                  <c:v>25.021783200000002</c:v>
                </c:pt>
                <c:pt idx="18017">
                  <c:v>25.023172080000002</c:v>
                </c:pt>
                <c:pt idx="18018">
                  <c:v>25.024561200000001</c:v>
                </c:pt>
                <c:pt idx="18019">
                  <c:v>25.025950080000001</c:v>
                </c:pt>
                <c:pt idx="18020">
                  <c:v>25.027338960000005</c:v>
                </c:pt>
                <c:pt idx="18021">
                  <c:v>25.028730479999961</c:v>
                </c:pt>
                <c:pt idx="18022">
                  <c:v>25.030122239999958</c:v>
                </c:pt>
                <c:pt idx="18023">
                  <c:v>25.031511119999998</c:v>
                </c:pt>
                <c:pt idx="18024">
                  <c:v>25.032899999999987</c:v>
                </c:pt>
                <c:pt idx="18025">
                  <c:v>25.034288879999988</c:v>
                </c:pt>
                <c:pt idx="18026">
                  <c:v>25.035677759999999</c:v>
                </c:pt>
                <c:pt idx="18027">
                  <c:v>25.037066639999999</c:v>
                </c:pt>
                <c:pt idx="18028">
                  <c:v>25.038455519999999</c:v>
                </c:pt>
                <c:pt idx="18029">
                  <c:v>25.039844400000028</c:v>
                </c:pt>
                <c:pt idx="18030">
                  <c:v>25.041233279999961</c:v>
                </c:pt>
                <c:pt idx="18031">
                  <c:v>25.042622159999965</c:v>
                </c:pt>
                <c:pt idx="18032">
                  <c:v>25.044011040000001</c:v>
                </c:pt>
                <c:pt idx="18033">
                  <c:v>25.045405440000003</c:v>
                </c:pt>
                <c:pt idx="18034">
                  <c:v>25.04679432</c:v>
                </c:pt>
                <c:pt idx="18035">
                  <c:v>25.048183199999986</c:v>
                </c:pt>
                <c:pt idx="18036">
                  <c:v>25.049572079999965</c:v>
                </c:pt>
                <c:pt idx="18037">
                  <c:v>25.050961200000032</c:v>
                </c:pt>
                <c:pt idx="18038">
                  <c:v>25.05235008</c:v>
                </c:pt>
                <c:pt idx="18039">
                  <c:v>25.053727679999966</c:v>
                </c:pt>
                <c:pt idx="18040">
                  <c:v>25.055116559999963</c:v>
                </c:pt>
                <c:pt idx="18041">
                  <c:v>25.056505439999999</c:v>
                </c:pt>
                <c:pt idx="18042">
                  <c:v>25.057900080000028</c:v>
                </c:pt>
                <c:pt idx="18043">
                  <c:v>25.059288960000028</c:v>
                </c:pt>
                <c:pt idx="18044">
                  <c:v>25.060677839999954</c:v>
                </c:pt>
                <c:pt idx="18045">
                  <c:v>25.062066720000001</c:v>
                </c:pt>
                <c:pt idx="18046">
                  <c:v>25.063455600000001</c:v>
                </c:pt>
                <c:pt idx="18047">
                  <c:v>25.064844480000001</c:v>
                </c:pt>
                <c:pt idx="18048">
                  <c:v>25.066233359999963</c:v>
                </c:pt>
                <c:pt idx="18049">
                  <c:v>25.067622239999942</c:v>
                </c:pt>
                <c:pt idx="18050">
                  <c:v>25.069011119999999</c:v>
                </c:pt>
                <c:pt idx="18051">
                  <c:v>25.070399999999989</c:v>
                </c:pt>
                <c:pt idx="18052">
                  <c:v>25.07178888</c:v>
                </c:pt>
                <c:pt idx="18053">
                  <c:v>25.073177760000029</c:v>
                </c:pt>
                <c:pt idx="18054">
                  <c:v>25.07456664</c:v>
                </c:pt>
                <c:pt idx="18055">
                  <c:v>25.075955520000036</c:v>
                </c:pt>
                <c:pt idx="18056">
                  <c:v>25.077344400000001</c:v>
                </c:pt>
                <c:pt idx="18057">
                  <c:v>25.078733279999945</c:v>
                </c:pt>
                <c:pt idx="18058">
                  <c:v>25.080125040000002</c:v>
                </c:pt>
                <c:pt idx="18059">
                  <c:v>25.081513919999967</c:v>
                </c:pt>
                <c:pt idx="18060">
                  <c:v>25.082905439999987</c:v>
                </c:pt>
                <c:pt idx="18061">
                  <c:v>25.084294319999987</c:v>
                </c:pt>
                <c:pt idx="18062">
                  <c:v>25.085683199999963</c:v>
                </c:pt>
                <c:pt idx="18063">
                  <c:v>25.087072079999967</c:v>
                </c:pt>
                <c:pt idx="18064">
                  <c:v>25.088461199999987</c:v>
                </c:pt>
                <c:pt idx="18065">
                  <c:v>25.089850079999987</c:v>
                </c:pt>
                <c:pt idx="18066">
                  <c:v>25.091238959999988</c:v>
                </c:pt>
                <c:pt idx="18067">
                  <c:v>25.092627839999942</c:v>
                </c:pt>
                <c:pt idx="18068">
                  <c:v>25.094016719999999</c:v>
                </c:pt>
                <c:pt idx="18069">
                  <c:v>25.095405599999989</c:v>
                </c:pt>
                <c:pt idx="18070">
                  <c:v>25.096783199999987</c:v>
                </c:pt>
                <c:pt idx="18071">
                  <c:v>25.098172079999966</c:v>
                </c:pt>
                <c:pt idx="18072">
                  <c:v>25.099563840000002</c:v>
                </c:pt>
                <c:pt idx="18073">
                  <c:v>25.100955600000049</c:v>
                </c:pt>
                <c:pt idx="18074">
                  <c:v>25.102344479999989</c:v>
                </c:pt>
                <c:pt idx="18075">
                  <c:v>25.103735999999987</c:v>
                </c:pt>
                <c:pt idx="18076">
                  <c:v>25.10512776000003</c:v>
                </c:pt>
                <c:pt idx="18077">
                  <c:v>25.106516640000002</c:v>
                </c:pt>
                <c:pt idx="18078">
                  <c:v>25.107905520000042</c:v>
                </c:pt>
                <c:pt idx="18079">
                  <c:v>25.109294400000028</c:v>
                </c:pt>
                <c:pt idx="18080">
                  <c:v>25.11068328</c:v>
                </c:pt>
                <c:pt idx="18081">
                  <c:v>25.112063760000044</c:v>
                </c:pt>
                <c:pt idx="18082">
                  <c:v>25.113455520000041</c:v>
                </c:pt>
                <c:pt idx="18083">
                  <c:v>25.114841520000045</c:v>
                </c:pt>
                <c:pt idx="18084">
                  <c:v>25.116230640000001</c:v>
                </c:pt>
                <c:pt idx="18085">
                  <c:v>25.117622160000028</c:v>
                </c:pt>
                <c:pt idx="18086">
                  <c:v>25.119011040000029</c:v>
                </c:pt>
                <c:pt idx="18087">
                  <c:v>25.120399920000001</c:v>
                </c:pt>
                <c:pt idx="18088">
                  <c:v>25.121788799999997</c:v>
                </c:pt>
                <c:pt idx="18089">
                  <c:v>25.123177679999987</c:v>
                </c:pt>
                <c:pt idx="18090">
                  <c:v>25.124566559999987</c:v>
                </c:pt>
                <c:pt idx="18091">
                  <c:v>25.125955439999998</c:v>
                </c:pt>
                <c:pt idx="18092">
                  <c:v>25.127347199999999</c:v>
                </c:pt>
                <c:pt idx="18093">
                  <c:v>25.128736079999943</c:v>
                </c:pt>
                <c:pt idx="18094">
                  <c:v>25.13012784</c:v>
                </c:pt>
                <c:pt idx="18095">
                  <c:v>25.131508319999998</c:v>
                </c:pt>
                <c:pt idx="18096">
                  <c:v>25.132897200000027</c:v>
                </c:pt>
                <c:pt idx="18097">
                  <c:v>25.134286079999999</c:v>
                </c:pt>
                <c:pt idx="18098">
                  <c:v>25.135674959999999</c:v>
                </c:pt>
                <c:pt idx="18099">
                  <c:v>25.137063840000028</c:v>
                </c:pt>
                <c:pt idx="18100">
                  <c:v>25.138455600000036</c:v>
                </c:pt>
                <c:pt idx="18101">
                  <c:v>25.139844480000036</c:v>
                </c:pt>
                <c:pt idx="18102">
                  <c:v>25.141233360000001</c:v>
                </c:pt>
                <c:pt idx="18103">
                  <c:v>25.142622239999934</c:v>
                </c:pt>
                <c:pt idx="18104">
                  <c:v>25.144013760000028</c:v>
                </c:pt>
                <c:pt idx="18105">
                  <c:v>25.145402639999954</c:v>
                </c:pt>
                <c:pt idx="18106">
                  <c:v>25.146791520000001</c:v>
                </c:pt>
                <c:pt idx="18107">
                  <c:v>25.14818064</c:v>
                </c:pt>
                <c:pt idx="18108">
                  <c:v>25.14956952</c:v>
                </c:pt>
                <c:pt idx="18109">
                  <c:v>25.150958400000061</c:v>
                </c:pt>
                <c:pt idx="18110">
                  <c:v>25.152347279999965</c:v>
                </c:pt>
                <c:pt idx="18111">
                  <c:v>25.153736160000001</c:v>
                </c:pt>
                <c:pt idx="18112">
                  <c:v>25.155125040000001</c:v>
                </c:pt>
                <c:pt idx="18113">
                  <c:v>25.156513920000005</c:v>
                </c:pt>
                <c:pt idx="18114">
                  <c:v>25.157905440000061</c:v>
                </c:pt>
                <c:pt idx="18115">
                  <c:v>25.159294320000036</c:v>
                </c:pt>
                <c:pt idx="18116">
                  <c:v>25.160683199999987</c:v>
                </c:pt>
                <c:pt idx="18117">
                  <c:v>25.162072080000002</c:v>
                </c:pt>
                <c:pt idx="18118">
                  <c:v>25.1634612</c:v>
                </c:pt>
                <c:pt idx="18119">
                  <c:v>25.164850080000036</c:v>
                </c:pt>
                <c:pt idx="18120">
                  <c:v>25.166227679999967</c:v>
                </c:pt>
                <c:pt idx="18121">
                  <c:v>25.167622079999965</c:v>
                </c:pt>
                <c:pt idx="18122">
                  <c:v>25.169013840000002</c:v>
                </c:pt>
                <c:pt idx="18123">
                  <c:v>25.17040272000003</c:v>
                </c:pt>
                <c:pt idx="18124">
                  <c:v>25.171791600000031</c:v>
                </c:pt>
                <c:pt idx="18125">
                  <c:v>25.173180479999999</c:v>
                </c:pt>
                <c:pt idx="18126">
                  <c:v>25.174569360000028</c:v>
                </c:pt>
                <c:pt idx="18127">
                  <c:v>25.175958240000028</c:v>
                </c:pt>
                <c:pt idx="18128">
                  <c:v>25.177350000000036</c:v>
                </c:pt>
                <c:pt idx="18129">
                  <c:v>25.178738879999958</c:v>
                </c:pt>
                <c:pt idx="18130">
                  <c:v>25.180127759999987</c:v>
                </c:pt>
                <c:pt idx="18131">
                  <c:v>25.181516639999963</c:v>
                </c:pt>
                <c:pt idx="18132">
                  <c:v>25.182905519999988</c:v>
                </c:pt>
                <c:pt idx="18133">
                  <c:v>25.18428336000003</c:v>
                </c:pt>
                <c:pt idx="18134">
                  <c:v>25.185674879999965</c:v>
                </c:pt>
                <c:pt idx="18135">
                  <c:v>25.18706376000004</c:v>
                </c:pt>
                <c:pt idx="18136">
                  <c:v>25.18845</c:v>
                </c:pt>
                <c:pt idx="18137">
                  <c:v>25.18983888</c:v>
                </c:pt>
                <c:pt idx="18138">
                  <c:v>25.191227760000036</c:v>
                </c:pt>
                <c:pt idx="18139">
                  <c:v>25.192619519999965</c:v>
                </c:pt>
                <c:pt idx="18140">
                  <c:v>25.19400840000004</c:v>
                </c:pt>
                <c:pt idx="18141">
                  <c:v>25.19539992</c:v>
                </c:pt>
                <c:pt idx="18142">
                  <c:v>25.1967888</c:v>
                </c:pt>
                <c:pt idx="18143">
                  <c:v>25.198177680000001</c:v>
                </c:pt>
                <c:pt idx="18144">
                  <c:v>25.199566560000001</c:v>
                </c:pt>
                <c:pt idx="18145">
                  <c:v>25.20095544000004</c:v>
                </c:pt>
                <c:pt idx="18146">
                  <c:v>25.202344319999963</c:v>
                </c:pt>
                <c:pt idx="18147">
                  <c:v>25.203738959999967</c:v>
                </c:pt>
                <c:pt idx="18148">
                  <c:v>25.205116559999961</c:v>
                </c:pt>
                <c:pt idx="18149">
                  <c:v>25.206505440000001</c:v>
                </c:pt>
                <c:pt idx="18150">
                  <c:v>25.20789432000004</c:v>
                </c:pt>
                <c:pt idx="18151">
                  <c:v>25.209283200000002</c:v>
                </c:pt>
                <c:pt idx="18152">
                  <c:v>25.210672080000002</c:v>
                </c:pt>
                <c:pt idx="18153">
                  <c:v>25.212061200000001</c:v>
                </c:pt>
                <c:pt idx="18154">
                  <c:v>25.213452719999999</c:v>
                </c:pt>
                <c:pt idx="18155">
                  <c:v>25.214841600000028</c:v>
                </c:pt>
                <c:pt idx="18156">
                  <c:v>25.21623048</c:v>
                </c:pt>
                <c:pt idx="18157">
                  <c:v>25.217622239999958</c:v>
                </c:pt>
                <c:pt idx="18158">
                  <c:v>25.219013759999999</c:v>
                </c:pt>
                <c:pt idx="18159">
                  <c:v>25.22040263999995</c:v>
                </c:pt>
                <c:pt idx="18160">
                  <c:v>25.22179152</c:v>
                </c:pt>
                <c:pt idx="18161">
                  <c:v>25.223183279999965</c:v>
                </c:pt>
                <c:pt idx="18162">
                  <c:v>25.224572160000001</c:v>
                </c:pt>
                <c:pt idx="18163">
                  <c:v>25.225961040000001</c:v>
                </c:pt>
                <c:pt idx="18164">
                  <c:v>25.227338879999966</c:v>
                </c:pt>
                <c:pt idx="18165">
                  <c:v>25.228727760000002</c:v>
                </c:pt>
                <c:pt idx="18166">
                  <c:v>25.230119519999967</c:v>
                </c:pt>
                <c:pt idx="18167">
                  <c:v>25.231508399999999</c:v>
                </c:pt>
                <c:pt idx="18168">
                  <c:v>25.232899920000001</c:v>
                </c:pt>
                <c:pt idx="18169">
                  <c:v>25.234288800000005</c:v>
                </c:pt>
                <c:pt idx="18170">
                  <c:v>25.235677680000002</c:v>
                </c:pt>
                <c:pt idx="18171">
                  <c:v>25.237069439999999</c:v>
                </c:pt>
                <c:pt idx="18172">
                  <c:v>25.238461200000003</c:v>
                </c:pt>
                <c:pt idx="18173">
                  <c:v>25.239850080000028</c:v>
                </c:pt>
                <c:pt idx="18174">
                  <c:v>25.24123896</c:v>
                </c:pt>
                <c:pt idx="18175">
                  <c:v>25.242616559999934</c:v>
                </c:pt>
                <c:pt idx="18176">
                  <c:v>25.244008319999999</c:v>
                </c:pt>
                <c:pt idx="18177">
                  <c:v>25.24540007999995</c:v>
                </c:pt>
                <c:pt idx="18178">
                  <c:v>25.24678896</c:v>
                </c:pt>
                <c:pt idx="18179">
                  <c:v>25.248177839999954</c:v>
                </c:pt>
                <c:pt idx="18180">
                  <c:v>25.249566720000001</c:v>
                </c:pt>
                <c:pt idx="18181">
                  <c:v>25.25095560000004</c:v>
                </c:pt>
                <c:pt idx="18182">
                  <c:v>25.252347120000003</c:v>
                </c:pt>
                <c:pt idx="18183">
                  <c:v>25.253738879999954</c:v>
                </c:pt>
                <c:pt idx="18184">
                  <c:v>25.255127760000001</c:v>
                </c:pt>
                <c:pt idx="18185">
                  <c:v>25.256516639999965</c:v>
                </c:pt>
                <c:pt idx="18186">
                  <c:v>25.25790552000004</c:v>
                </c:pt>
                <c:pt idx="18187">
                  <c:v>25.259294399999987</c:v>
                </c:pt>
                <c:pt idx="18188">
                  <c:v>25.260683279999935</c:v>
                </c:pt>
                <c:pt idx="18189">
                  <c:v>25.262072159999967</c:v>
                </c:pt>
                <c:pt idx="18190">
                  <c:v>25.263461039999989</c:v>
                </c:pt>
                <c:pt idx="18191">
                  <c:v>25.26484992</c:v>
                </c:pt>
                <c:pt idx="18192">
                  <c:v>25.266238799999989</c:v>
                </c:pt>
                <c:pt idx="18193">
                  <c:v>25.267627679999954</c:v>
                </c:pt>
                <c:pt idx="18194">
                  <c:v>25.269016559999958</c:v>
                </c:pt>
                <c:pt idx="18195">
                  <c:v>25.270394400000001</c:v>
                </c:pt>
                <c:pt idx="18196">
                  <c:v>25.271783279999966</c:v>
                </c:pt>
                <c:pt idx="18197">
                  <c:v>25.273172160000001</c:v>
                </c:pt>
                <c:pt idx="18198">
                  <c:v>25.274561040000005</c:v>
                </c:pt>
                <c:pt idx="18199">
                  <c:v>25.275949920000002</c:v>
                </c:pt>
                <c:pt idx="18200">
                  <c:v>25.277341679999989</c:v>
                </c:pt>
                <c:pt idx="18201">
                  <c:v>25.27873055999995</c:v>
                </c:pt>
                <c:pt idx="18202">
                  <c:v>25.280122079999945</c:v>
                </c:pt>
                <c:pt idx="18203">
                  <c:v>25.281516719999971</c:v>
                </c:pt>
                <c:pt idx="18204">
                  <c:v>25.282905599999989</c:v>
                </c:pt>
                <c:pt idx="18205">
                  <c:v>25.28429448</c:v>
                </c:pt>
                <c:pt idx="18206">
                  <c:v>25.285683359999954</c:v>
                </c:pt>
                <c:pt idx="18207">
                  <c:v>25.287072239999965</c:v>
                </c:pt>
                <c:pt idx="18208">
                  <c:v>25.288450079999965</c:v>
                </c:pt>
                <c:pt idx="18209">
                  <c:v>25.289838960000001</c:v>
                </c:pt>
                <c:pt idx="18210">
                  <c:v>25.291227839999966</c:v>
                </c:pt>
                <c:pt idx="18211">
                  <c:v>25.292616720000002</c:v>
                </c:pt>
                <c:pt idx="18212">
                  <c:v>25.294005599999988</c:v>
                </c:pt>
                <c:pt idx="18213">
                  <c:v>25.295399999999965</c:v>
                </c:pt>
                <c:pt idx="18214">
                  <c:v>25.296791519999989</c:v>
                </c:pt>
                <c:pt idx="18215">
                  <c:v>25.298180639999963</c:v>
                </c:pt>
                <c:pt idx="18216">
                  <c:v>25.299566639999963</c:v>
                </c:pt>
                <c:pt idx="18217">
                  <c:v>25.300955520000041</c:v>
                </c:pt>
                <c:pt idx="18218">
                  <c:v>25.302344399999971</c:v>
                </c:pt>
                <c:pt idx="18219">
                  <c:v>25.303733279999943</c:v>
                </c:pt>
                <c:pt idx="18220">
                  <c:v>25.30512216</c:v>
                </c:pt>
                <c:pt idx="18221">
                  <c:v>25.30651104</c:v>
                </c:pt>
                <c:pt idx="18222">
                  <c:v>25.307899920000036</c:v>
                </c:pt>
                <c:pt idx="18223">
                  <c:v>25.309288799999997</c:v>
                </c:pt>
                <c:pt idx="18224">
                  <c:v>25.310677679999987</c:v>
                </c:pt>
                <c:pt idx="18225">
                  <c:v>25.312066559999987</c:v>
                </c:pt>
                <c:pt idx="18226">
                  <c:v>25.313458320000045</c:v>
                </c:pt>
                <c:pt idx="18227">
                  <c:v>25.314850080000042</c:v>
                </c:pt>
                <c:pt idx="18228">
                  <c:v>25.316230560000001</c:v>
                </c:pt>
                <c:pt idx="18229">
                  <c:v>25.317619440000001</c:v>
                </c:pt>
                <c:pt idx="18230">
                  <c:v>25.319008319999998</c:v>
                </c:pt>
                <c:pt idx="18231">
                  <c:v>25.320397199999999</c:v>
                </c:pt>
                <c:pt idx="18232">
                  <c:v>25.321786079999967</c:v>
                </c:pt>
                <c:pt idx="18233">
                  <c:v>25.323174959999999</c:v>
                </c:pt>
                <c:pt idx="18234">
                  <c:v>25.32456384</c:v>
                </c:pt>
                <c:pt idx="18235">
                  <c:v>25.325952720000029</c:v>
                </c:pt>
                <c:pt idx="18236">
                  <c:v>25.3273416</c:v>
                </c:pt>
                <c:pt idx="18237">
                  <c:v>25.328733359999966</c:v>
                </c:pt>
                <c:pt idx="18238">
                  <c:v>25.330122239999966</c:v>
                </c:pt>
                <c:pt idx="18239">
                  <c:v>25.331511120000044</c:v>
                </c:pt>
                <c:pt idx="18240">
                  <c:v>25.332900000000031</c:v>
                </c:pt>
                <c:pt idx="18241">
                  <c:v>25.334288879999999</c:v>
                </c:pt>
                <c:pt idx="18242">
                  <c:v>25.335677759999999</c:v>
                </c:pt>
                <c:pt idx="18243">
                  <c:v>25.337066640000028</c:v>
                </c:pt>
                <c:pt idx="18244">
                  <c:v>25.338458400000036</c:v>
                </c:pt>
                <c:pt idx="18245">
                  <c:v>25.339847280000001</c:v>
                </c:pt>
                <c:pt idx="18246">
                  <c:v>25.341236160000001</c:v>
                </c:pt>
                <c:pt idx="18247">
                  <c:v>25.342625039999966</c:v>
                </c:pt>
                <c:pt idx="18248">
                  <c:v>25.344013920000005</c:v>
                </c:pt>
                <c:pt idx="18249">
                  <c:v>25.34540279999997</c:v>
                </c:pt>
                <c:pt idx="18250">
                  <c:v>25.346791680000003</c:v>
                </c:pt>
                <c:pt idx="18251">
                  <c:v>25.348180560000003</c:v>
                </c:pt>
                <c:pt idx="18252">
                  <c:v>25.349569440000003</c:v>
                </c:pt>
                <c:pt idx="18253">
                  <c:v>25.350958320000061</c:v>
                </c:pt>
                <c:pt idx="18254">
                  <c:v>25.352347199999986</c:v>
                </c:pt>
                <c:pt idx="18255">
                  <c:v>25.353736079999965</c:v>
                </c:pt>
                <c:pt idx="18256">
                  <c:v>25.355124960000001</c:v>
                </c:pt>
                <c:pt idx="18257">
                  <c:v>25.356513840000002</c:v>
                </c:pt>
                <c:pt idx="18258">
                  <c:v>25.357902720000045</c:v>
                </c:pt>
                <c:pt idx="18259">
                  <c:v>25.359291600000031</c:v>
                </c:pt>
                <c:pt idx="18260">
                  <c:v>25.360680479999989</c:v>
                </c:pt>
                <c:pt idx="18261">
                  <c:v>25.362072239999961</c:v>
                </c:pt>
                <c:pt idx="18262">
                  <c:v>25.363461120000036</c:v>
                </c:pt>
                <c:pt idx="18263">
                  <c:v>25.366530480000002</c:v>
                </c:pt>
                <c:pt idx="18264">
                  <c:v>25.367627759999987</c:v>
                </c:pt>
                <c:pt idx="18265">
                  <c:v>25.369016639999963</c:v>
                </c:pt>
                <c:pt idx="18266">
                  <c:v>25.370405519999988</c:v>
                </c:pt>
                <c:pt idx="18267">
                  <c:v>25.371794399999999</c:v>
                </c:pt>
                <c:pt idx="18268">
                  <c:v>25.373183279999989</c:v>
                </c:pt>
                <c:pt idx="18269">
                  <c:v>25.374572160000028</c:v>
                </c:pt>
                <c:pt idx="18270">
                  <c:v>25.375961040000028</c:v>
                </c:pt>
                <c:pt idx="18271">
                  <c:v>25.377341520000005</c:v>
                </c:pt>
                <c:pt idx="18272">
                  <c:v>25.378730639999965</c:v>
                </c:pt>
                <c:pt idx="18273">
                  <c:v>25.380119519999965</c:v>
                </c:pt>
                <c:pt idx="18274">
                  <c:v>25.381508400000001</c:v>
                </c:pt>
                <c:pt idx="18275">
                  <c:v>25.382897280000002</c:v>
                </c:pt>
                <c:pt idx="18276">
                  <c:v>25.3842888</c:v>
                </c:pt>
                <c:pt idx="18277">
                  <c:v>25.385677679999965</c:v>
                </c:pt>
                <c:pt idx="18278">
                  <c:v>25.387061039999999</c:v>
                </c:pt>
                <c:pt idx="18279">
                  <c:v>25.388452799999989</c:v>
                </c:pt>
                <c:pt idx="18280">
                  <c:v>25.38984168</c:v>
                </c:pt>
                <c:pt idx="18281">
                  <c:v>25.39123056</c:v>
                </c:pt>
                <c:pt idx="18282">
                  <c:v>25.392622079999942</c:v>
                </c:pt>
                <c:pt idx="18283">
                  <c:v>25.39401384</c:v>
                </c:pt>
                <c:pt idx="18284">
                  <c:v>25.395400079999963</c:v>
                </c:pt>
                <c:pt idx="18285">
                  <c:v>25.396794480000001</c:v>
                </c:pt>
                <c:pt idx="18286">
                  <c:v>25.398172080000002</c:v>
                </c:pt>
                <c:pt idx="18287">
                  <c:v>25.399561200000001</c:v>
                </c:pt>
                <c:pt idx="18288">
                  <c:v>25.400952719999999</c:v>
                </c:pt>
                <c:pt idx="18289">
                  <c:v>25.402341599999957</c:v>
                </c:pt>
                <c:pt idx="18290">
                  <c:v>25.403733359999961</c:v>
                </c:pt>
                <c:pt idx="18291">
                  <c:v>25.405122239999923</c:v>
                </c:pt>
                <c:pt idx="18292">
                  <c:v>25.406511119999987</c:v>
                </c:pt>
                <c:pt idx="18293">
                  <c:v>25.407899999999987</c:v>
                </c:pt>
                <c:pt idx="18294">
                  <c:v>25.409288879999963</c:v>
                </c:pt>
                <c:pt idx="18295">
                  <c:v>25.410677759999999</c:v>
                </c:pt>
                <c:pt idx="18296">
                  <c:v>25.412069519999989</c:v>
                </c:pt>
                <c:pt idx="18297">
                  <c:v>25.413458400000028</c:v>
                </c:pt>
                <c:pt idx="18298">
                  <c:v>25.41484728</c:v>
                </c:pt>
                <c:pt idx="18299">
                  <c:v>25.41623616</c:v>
                </c:pt>
                <c:pt idx="18300">
                  <c:v>25.417625040000001</c:v>
                </c:pt>
                <c:pt idx="18301">
                  <c:v>25.419013920000001</c:v>
                </c:pt>
                <c:pt idx="18302">
                  <c:v>25.420402799999966</c:v>
                </c:pt>
                <c:pt idx="18303">
                  <c:v>25.421791679999963</c:v>
                </c:pt>
                <c:pt idx="18304">
                  <c:v>25.423183199999986</c:v>
                </c:pt>
                <c:pt idx="18305">
                  <c:v>25.424572079999965</c:v>
                </c:pt>
                <c:pt idx="18306">
                  <c:v>25.425949919999965</c:v>
                </c:pt>
                <c:pt idx="18307">
                  <c:v>25.42734432</c:v>
                </c:pt>
                <c:pt idx="18308">
                  <c:v>25.428733199999954</c:v>
                </c:pt>
                <c:pt idx="18309">
                  <c:v>25.430122079999954</c:v>
                </c:pt>
                <c:pt idx="18310">
                  <c:v>25.431513839999965</c:v>
                </c:pt>
                <c:pt idx="18311">
                  <c:v>25.432902720000001</c:v>
                </c:pt>
                <c:pt idx="18312">
                  <c:v>25.434291600000005</c:v>
                </c:pt>
                <c:pt idx="18313">
                  <c:v>25.435683360000002</c:v>
                </c:pt>
                <c:pt idx="18314">
                  <c:v>25.437072239999971</c:v>
                </c:pt>
                <c:pt idx="18315">
                  <c:v>25.438461119999999</c:v>
                </c:pt>
                <c:pt idx="18316">
                  <c:v>25.439850000000028</c:v>
                </c:pt>
                <c:pt idx="18317">
                  <c:v>25.441238879999954</c:v>
                </c:pt>
                <c:pt idx="18318">
                  <c:v>25.442627759999965</c:v>
                </c:pt>
                <c:pt idx="18319">
                  <c:v>25.444016639999965</c:v>
                </c:pt>
                <c:pt idx="18320">
                  <c:v>25.445405519999966</c:v>
                </c:pt>
                <c:pt idx="18321">
                  <c:v>25.446783359999962</c:v>
                </c:pt>
                <c:pt idx="18322">
                  <c:v>25.448172239999934</c:v>
                </c:pt>
                <c:pt idx="18323">
                  <c:v>25.449561119999988</c:v>
                </c:pt>
                <c:pt idx="18324">
                  <c:v>25.450949999999967</c:v>
                </c:pt>
                <c:pt idx="18325">
                  <c:v>25.452338879999942</c:v>
                </c:pt>
                <c:pt idx="18326">
                  <c:v>25.45372776</c:v>
                </c:pt>
                <c:pt idx="18327">
                  <c:v>25.455116639999961</c:v>
                </c:pt>
                <c:pt idx="18328">
                  <c:v>25.45650552</c:v>
                </c:pt>
                <c:pt idx="18329">
                  <c:v>25.457894400000036</c:v>
                </c:pt>
                <c:pt idx="18330">
                  <c:v>25.459283279999966</c:v>
                </c:pt>
                <c:pt idx="18331">
                  <c:v>25.460675039999963</c:v>
                </c:pt>
                <c:pt idx="18332">
                  <c:v>25.462063919999967</c:v>
                </c:pt>
                <c:pt idx="18333">
                  <c:v>25.463452799999967</c:v>
                </c:pt>
                <c:pt idx="18334">
                  <c:v>25.464841679999989</c:v>
                </c:pt>
                <c:pt idx="18335">
                  <c:v>25.466238959999963</c:v>
                </c:pt>
                <c:pt idx="18336">
                  <c:v>25.467627839999942</c:v>
                </c:pt>
                <c:pt idx="18337">
                  <c:v>25.46900544</c:v>
                </c:pt>
                <c:pt idx="18338">
                  <c:v>25.47039432</c:v>
                </c:pt>
                <c:pt idx="18339">
                  <c:v>25.47179448</c:v>
                </c:pt>
                <c:pt idx="18340">
                  <c:v>25.47318336</c:v>
                </c:pt>
                <c:pt idx="18341">
                  <c:v>25.4745612</c:v>
                </c:pt>
                <c:pt idx="18342">
                  <c:v>25.475952720000031</c:v>
                </c:pt>
                <c:pt idx="18343">
                  <c:v>25.477341600000003</c:v>
                </c:pt>
                <c:pt idx="18344">
                  <c:v>25.47873335999995</c:v>
                </c:pt>
                <c:pt idx="18345">
                  <c:v>25.480124879999934</c:v>
                </c:pt>
                <c:pt idx="18346">
                  <c:v>25.481516639999949</c:v>
                </c:pt>
                <c:pt idx="18347">
                  <c:v>25.482902639999942</c:v>
                </c:pt>
                <c:pt idx="18348">
                  <c:v>25.484291519999989</c:v>
                </c:pt>
                <c:pt idx="18349">
                  <c:v>25.485680639999934</c:v>
                </c:pt>
                <c:pt idx="18350">
                  <c:v>25.487069519999967</c:v>
                </c:pt>
                <c:pt idx="18351">
                  <c:v>25.488458399999967</c:v>
                </c:pt>
                <c:pt idx="18352">
                  <c:v>25.489847279999942</c:v>
                </c:pt>
                <c:pt idx="18353">
                  <c:v>25.49123616</c:v>
                </c:pt>
                <c:pt idx="18354">
                  <c:v>25.492627679999934</c:v>
                </c:pt>
                <c:pt idx="18355">
                  <c:v>25.494016559999967</c:v>
                </c:pt>
                <c:pt idx="18356">
                  <c:v>25.495397279999949</c:v>
                </c:pt>
                <c:pt idx="18357">
                  <c:v>25.496786159999989</c:v>
                </c:pt>
                <c:pt idx="18358">
                  <c:v>25.49817504</c:v>
                </c:pt>
                <c:pt idx="18359">
                  <c:v>25.49956392</c:v>
                </c:pt>
                <c:pt idx="18360">
                  <c:v>25.5009528</c:v>
                </c:pt>
                <c:pt idx="18361">
                  <c:v>25.502341679999965</c:v>
                </c:pt>
                <c:pt idx="18362">
                  <c:v>25.503730559999966</c:v>
                </c:pt>
                <c:pt idx="18363">
                  <c:v>25.505119439999966</c:v>
                </c:pt>
                <c:pt idx="18364">
                  <c:v>25.506508319999988</c:v>
                </c:pt>
                <c:pt idx="18365">
                  <c:v>25.507897200000027</c:v>
                </c:pt>
                <c:pt idx="18366">
                  <c:v>25.509286079999967</c:v>
                </c:pt>
                <c:pt idx="18367">
                  <c:v>25.51067784</c:v>
                </c:pt>
                <c:pt idx="18368">
                  <c:v>25.512066720000028</c:v>
                </c:pt>
                <c:pt idx="18369">
                  <c:v>25.513458239999999</c:v>
                </c:pt>
                <c:pt idx="18370">
                  <c:v>25.514850000000049</c:v>
                </c:pt>
                <c:pt idx="18371">
                  <c:v>25.516238880000003</c:v>
                </c:pt>
                <c:pt idx="18372">
                  <c:v>25.51762488</c:v>
                </c:pt>
                <c:pt idx="18373">
                  <c:v>25.519013760000028</c:v>
                </c:pt>
                <c:pt idx="18374">
                  <c:v>25.520402639999954</c:v>
                </c:pt>
                <c:pt idx="18375">
                  <c:v>25.521794400000001</c:v>
                </c:pt>
                <c:pt idx="18376">
                  <c:v>25.523183279999966</c:v>
                </c:pt>
                <c:pt idx="18377">
                  <c:v>25.52456112000004</c:v>
                </c:pt>
                <c:pt idx="18378">
                  <c:v>25.525949999999963</c:v>
                </c:pt>
                <c:pt idx="18379">
                  <c:v>25.52734152</c:v>
                </c:pt>
                <c:pt idx="18380">
                  <c:v>25.528730639999942</c:v>
                </c:pt>
                <c:pt idx="18381">
                  <c:v>25.530122160000001</c:v>
                </c:pt>
                <c:pt idx="18382">
                  <c:v>25.53151656</c:v>
                </c:pt>
                <c:pt idx="18383">
                  <c:v>25.532894400000028</c:v>
                </c:pt>
                <c:pt idx="18384">
                  <c:v>25.534291680000031</c:v>
                </c:pt>
                <c:pt idx="18385">
                  <c:v>25.535672160000001</c:v>
                </c:pt>
                <c:pt idx="18386">
                  <c:v>25.537058400000042</c:v>
                </c:pt>
                <c:pt idx="18387">
                  <c:v>25.538405520000001</c:v>
                </c:pt>
                <c:pt idx="18388">
                  <c:v>25.539844320000036</c:v>
                </c:pt>
                <c:pt idx="18389">
                  <c:v>25.541236079999965</c:v>
                </c:pt>
                <c:pt idx="18390">
                  <c:v>25.542580559999966</c:v>
                </c:pt>
                <c:pt idx="18391">
                  <c:v>25.543961039999999</c:v>
                </c:pt>
                <c:pt idx="18392">
                  <c:v>25.545380639999962</c:v>
                </c:pt>
                <c:pt idx="18393">
                  <c:v>25.546783199999989</c:v>
                </c:pt>
                <c:pt idx="18394">
                  <c:v>25.548158399999988</c:v>
                </c:pt>
                <c:pt idx="18395">
                  <c:v>25.549535999999989</c:v>
                </c:pt>
                <c:pt idx="18396">
                  <c:v>25.550922239999963</c:v>
                </c:pt>
                <c:pt idx="18397">
                  <c:v>25.552344480000002</c:v>
                </c:pt>
                <c:pt idx="18398">
                  <c:v>25.55372496</c:v>
                </c:pt>
                <c:pt idx="18399">
                  <c:v>25.555113839999965</c:v>
                </c:pt>
                <c:pt idx="18400">
                  <c:v>25.556505600000001</c:v>
                </c:pt>
                <c:pt idx="18401">
                  <c:v>25.557894480000044</c:v>
                </c:pt>
                <c:pt idx="18402">
                  <c:v>25.559286</c:v>
                </c:pt>
                <c:pt idx="18403">
                  <c:v>25.560674879999965</c:v>
                </c:pt>
                <c:pt idx="18404">
                  <c:v>25.562063760000001</c:v>
                </c:pt>
                <c:pt idx="18405">
                  <c:v>25.563452639999966</c:v>
                </c:pt>
                <c:pt idx="18406">
                  <c:v>25.564841520000005</c:v>
                </c:pt>
                <c:pt idx="18407">
                  <c:v>25.566233279999949</c:v>
                </c:pt>
                <c:pt idx="18408">
                  <c:v>25.567625039999989</c:v>
                </c:pt>
                <c:pt idx="18409">
                  <c:v>25.569005520000001</c:v>
                </c:pt>
                <c:pt idx="18410">
                  <c:v>25.570394400000001</c:v>
                </c:pt>
                <c:pt idx="18411">
                  <c:v>25.57178616000003</c:v>
                </c:pt>
                <c:pt idx="18412">
                  <c:v>25.573175040000031</c:v>
                </c:pt>
                <c:pt idx="18413">
                  <c:v>25.574563920000031</c:v>
                </c:pt>
                <c:pt idx="18414">
                  <c:v>25.575952800000003</c:v>
                </c:pt>
                <c:pt idx="18415">
                  <c:v>25.57734168</c:v>
                </c:pt>
                <c:pt idx="18416">
                  <c:v>25.578736079999942</c:v>
                </c:pt>
                <c:pt idx="18417">
                  <c:v>25.580124959999971</c:v>
                </c:pt>
                <c:pt idx="18418">
                  <c:v>25.581502799999971</c:v>
                </c:pt>
                <c:pt idx="18419">
                  <c:v>25.58290272</c:v>
                </c:pt>
                <c:pt idx="18420">
                  <c:v>25.5842916</c:v>
                </c:pt>
                <c:pt idx="18421">
                  <c:v>25.585683359999965</c:v>
                </c:pt>
                <c:pt idx="18422">
                  <c:v>25.587072239999966</c:v>
                </c:pt>
                <c:pt idx="18423">
                  <c:v>25.588461120000005</c:v>
                </c:pt>
                <c:pt idx="18424">
                  <c:v>25.589849999999963</c:v>
                </c:pt>
                <c:pt idx="18425">
                  <c:v>25.591224959999987</c:v>
                </c:pt>
                <c:pt idx="18426">
                  <c:v>25.59257496</c:v>
                </c:pt>
                <c:pt idx="18427">
                  <c:v>25.593974880000001</c:v>
                </c:pt>
                <c:pt idx="18428">
                  <c:v>25.595399999999962</c:v>
                </c:pt>
                <c:pt idx="18429">
                  <c:v>25.596788879999963</c:v>
                </c:pt>
                <c:pt idx="18430">
                  <c:v>25.598177759999999</c:v>
                </c:pt>
                <c:pt idx="18431">
                  <c:v>25.599566639999967</c:v>
                </c:pt>
                <c:pt idx="18432">
                  <c:v>25.600958400000053</c:v>
                </c:pt>
                <c:pt idx="18433">
                  <c:v>25.602347279999961</c:v>
                </c:pt>
                <c:pt idx="18434">
                  <c:v>25.60373616</c:v>
                </c:pt>
                <c:pt idx="18435">
                  <c:v>25.605125040000001</c:v>
                </c:pt>
                <c:pt idx="18436">
                  <c:v>25.606513920000001</c:v>
                </c:pt>
                <c:pt idx="18437">
                  <c:v>25.607902800000005</c:v>
                </c:pt>
                <c:pt idx="18438">
                  <c:v>25.609291679999988</c:v>
                </c:pt>
                <c:pt idx="18439">
                  <c:v>25.610680559999999</c:v>
                </c:pt>
                <c:pt idx="18440">
                  <c:v>25.612072080000001</c:v>
                </c:pt>
                <c:pt idx="18441">
                  <c:v>25.613449920000001</c:v>
                </c:pt>
                <c:pt idx="18442">
                  <c:v>25.61483880000004</c:v>
                </c:pt>
                <c:pt idx="18443">
                  <c:v>25.616227680000001</c:v>
                </c:pt>
                <c:pt idx="18444">
                  <c:v>25.61762208</c:v>
                </c:pt>
                <c:pt idx="18445">
                  <c:v>25.619008320000042</c:v>
                </c:pt>
                <c:pt idx="18446">
                  <c:v>25.62040008</c:v>
                </c:pt>
                <c:pt idx="18447">
                  <c:v>25.621788960000028</c:v>
                </c:pt>
                <c:pt idx="18448">
                  <c:v>25.62317784</c:v>
                </c:pt>
                <c:pt idx="18449">
                  <c:v>25.624566720000036</c:v>
                </c:pt>
                <c:pt idx="18450">
                  <c:v>25.62595560000004</c:v>
                </c:pt>
                <c:pt idx="18451">
                  <c:v>25.627344480000001</c:v>
                </c:pt>
                <c:pt idx="18452">
                  <c:v>25.628730480000002</c:v>
                </c:pt>
                <c:pt idx="18453">
                  <c:v>25.630119360000005</c:v>
                </c:pt>
                <c:pt idx="18454">
                  <c:v>25.631508240000031</c:v>
                </c:pt>
                <c:pt idx="18455">
                  <c:v>25.632897120000042</c:v>
                </c:pt>
                <c:pt idx="18456">
                  <c:v>25.634288880000028</c:v>
                </c:pt>
                <c:pt idx="18457">
                  <c:v>25.635677760000029</c:v>
                </c:pt>
                <c:pt idx="18458">
                  <c:v>25.637066640000036</c:v>
                </c:pt>
                <c:pt idx="18459">
                  <c:v>25.63845840000004</c:v>
                </c:pt>
                <c:pt idx="18460">
                  <c:v>25.639847280000001</c:v>
                </c:pt>
                <c:pt idx="18461">
                  <c:v>25.6412388</c:v>
                </c:pt>
                <c:pt idx="18462">
                  <c:v>25.64261376</c:v>
                </c:pt>
                <c:pt idx="18463">
                  <c:v>25.644005520000036</c:v>
                </c:pt>
                <c:pt idx="18464">
                  <c:v>25.645394400000001</c:v>
                </c:pt>
                <c:pt idx="18465">
                  <c:v>25.646783279999966</c:v>
                </c:pt>
                <c:pt idx="18466">
                  <c:v>25.648172160000001</c:v>
                </c:pt>
                <c:pt idx="18467">
                  <c:v>25.649563919999999</c:v>
                </c:pt>
                <c:pt idx="18468">
                  <c:v>25.650952800000027</c:v>
                </c:pt>
                <c:pt idx="18469">
                  <c:v>25.652341679999989</c:v>
                </c:pt>
                <c:pt idx="18470">
                  <c:v>25.653733199999987</c:v>
                </c:pt>
                <c:pt idx="18471">
                  <c:v>25.655122080000002</c:v>
                </c:pt>
                <c:pt idx="18472">
                  <c:v>25.656511200000001</c:v>
                </c:pt>
                <c:pt idx="18473">
                  <c:v>25.65790008000004</c:v>
                </c:pt>
                <c:pt idx="18474">
                  <c:v>25.65928896000004</c:v>
                </c:pt>
                <c:pt idx="18475">
                  <c:v>25.66068048</c:v>
                </c:pt>
                <c:pt idx="18476">
                  <c:v>25.66206936</c:v>
                </c:pt>
                <c:pt idx="18477">
                  <c:v>25.663452720000031</c:v>
                </c:pt>
                <c:pt idx="18478">
                  <c:v>25.664844479999999</c:v>
                </c:pt>
                <c:pt idx="18479">
                  <c:v>25.66623336</c:v>
                </c:pt>
                <c:pt idx="18480">
                  <c:v>25.667622239999961</c:v>
                </c:pt>
                <c:pt idx="18481">
                  <c:v>25.669011120000036</c:v>
                </c:pt>
                <c:pt idx="18482">
                  <c:v>25.670400000000001</c:v>
                </c:pt>
                <c:pt idx="18483">
                  <c:v>25.671788880000001</c:v>
                </c:pt>
                <c:pt idx="18484">
                  <c:v>25.673177760000044</c:v>
                </c:pt>
                <c:pt idx="18485">
                  <c:v>25.674569519999999</c:v>
                </c:pt>
                <c:pt idx="18486">
                  <c:v>25.675958400000042</c:v>
                </c:pt>
                <c:pt idx="18487">
                  <c:v>25.677347279999989</c:v>
                </c:pt>
                <c:pt idx="18488">
                  <c:v>25.67873616</c:v>
                </c:pt>
                <c:pt idx="18489">
                  <c:v>25.68012504</c:v>
                </c:pt>
                <c:pt idx="18490">
                  <c:v>25.681502639999966</c:v>
                </c:pt>
                <c:pt idx="18491">
                  <c:v>25.682897280000002</c:v>
                </c:pt>
                <c:pt idx="18492">
                  <c:v>25.684288799999997</c:v>
                </c:pt>
                <c:pt idx="18493">
                  <c:v>25.685677679999962</c:v>
                </c:pt>
                <c:pt idx="18494">
                  <c:v>25.687066559999987</c:v>
                </c:pt>
                <c:pt idx="18495">
                  <c:v>25.688455439999988</c:v>
                </c:pt>
                <c:pt idx="18496">
                  <c:v>25.689844319999999</c:v>
                </c:pt>
                <c:pt idx="18497">
                  <c:v>25.691233199999999</c:v>
                </c:pt>
                <c:pt idx="18498">
                  <c:v>25.69262207999995</c:v>
                </c:pt>
                <c:pt idx="18499">
                  <c:v>25.694011199999998</c:v>
                </c:pt>
                <c:pt idx="18500">
                  <c:v>25.695400079999967</c:v>
                </c:pt>
                <c:pt idx="18501">
                  <c:v>25.696780560000001</c:v>
                </c:pt>
                <c:pt idx="18502">
                  <c:v>25.698166560000001</c:v>
                </c:pt>
                <c:pt idx="18503">
                  <c:v>25.69955544000004</c:v>
                </c:pt>
                <c:pt idx="18504">
                  <c:v>25.700950080000005</c:v>
                </c:pt>
                <c:pt idx="18505">
                  <c:v>25.702338960000002</c:v>
                </c:pt>
                <c:pt idx="18506">
                  <c:v>25.703727839999942</c:v>
                </c:pt>
                <c:pt idx="18507">
                  <c:v>25.705116719999989</c:v>
                </c:pt>
                <c:pt idx="18508">
                  <c:v>25.7065056</c:v>
                </c:pt>
                <c:pt idx="18509">
                  <c:v>25.707897119999998</c:v>
                </c:pt>
                <c:pt idx="18510">
                  <c:v>25.709285999999999</c:v>
                </c:pt>
                <c:pt idx="18511">
                  <c:v>25.710677759999999</c:v>
                </c:pt>
                <c:pt idx="18512">
                  <c:v>25.71206952</c:v>
                </c:pt>
                <c:pt idx="18513">
                  <c:v>25.713458400000036</c:v>
                </c:pt>
                <c:pt idx="18514">
                  <c:v>25.714847280000001</c:v>
                </c:pt>
                <c:pt idx="18515">
                  <c:v>25.716224880000002</c:v>
                </c:pt>
                <c:pt idx="18516">
                  <c:v>25.717616639999989</c:v>
                </c:pt>
                <c:pt idx="18517">
                  <c:v>25.719008400000028</c:v>
                </c:pt>
                <c:pt idx="18518">
                  <c:v>25.720399919999963</c:v>
                </c:pt>
                <c:pt idx="18519">
                  <c:v>25.721791680000003</c:v>
                </c:pt>
                <c:pt idx="18520">
                  <c:v>25.723180560000003</c:v>
                </c:pt>
                <c:pt idx="18521">
                  <c:v>25.724569440000003</c:v>
                </c:pt>
                <c:pt idx="18522">
                  <c:v>25.725958320000029</c:v>
                </c:pt>
                <c:pt idx="18523">
                  <c:v>25.727347199999986</c:v>
                </c:pt>
                <c:pt idx="18524">
                  <c:v>25.728736079999933</c:v>
                </c:pt>
                <c:pt idx="18525">
                  <c:v>25.730124960000001</c:v>
                </c:pt>
                <c:pt idx="18526">
                  <c:v>25.731513840000002</c:v>
                </c:pt>
                <c:pt idx="18527">
                  <c:v>25.73290272000003</c:v>
                </c:pt>
                <c:pt idx="18528">
                  <c:v>25.734280559999988</c:v>
                </c:pt>
                <c:pt idx="18529">
                  <c:v>25.735683359999989</c:v>
                </c:pt>
                <c:pt idx="18530">
                  <c:v>25.73707224</c:v>
                </c:pt>
                <c:pt idx="18531">
                  <c:v>25.738447199999989</c:v>
                </c:pt>
                <c:pt idx="18532">
                  <c:v>25.73983608</c:v>
                </c:pt>
                <c:pt idx="18533">
                  <c:v>25.741227839999965</c:v>
                </c:pt>
                <c:pt idx="18534">
                  <c:v>25.742616719999965</c:v>
                </c:pt>
                <c:pt idx="18535">
                  <c:v>25.744005600000001</c:v>
                </c:pt>
                <c:pt idx="18536">
                  <c:v>25.745394480000002</c:v>
                </c:pt>
                <c:pt idx="18537">
                  <c:v>25.746783360000002</c:v>
                </c:pt>
                <c:pt idx="18538">
                  <c:v>25.748174879999965</c:v>
                </c:pt>
                <c:pt idx="18539">
                  <c:v>25.749566639999966</c:v>
                </c:pt>
                <c:pt idx="18540">
                  <c:v>25.750955520000044</c:v>
                </c:pt>
                <c:pt idx="18541">
                  <c:v>25.752344400000002</c:v>
                </c:pt>
                <c:pt idx="18542">
                  <c:v>25.753733279999949</c:v>
                </c:pt>
                <c:pt idx="18543">
                  <c:v>25.755125039999989</c:v>
                </c:pt>
                <c:pt idx="18544">
                  <c:v>25.756505520000001</c:v>
                </c:pt>
                <c:pt idx="18545">
                  <c:v>25.75789440000004</c:v>
                </c:pt>
                <c:pt idx="18546">
                  <c:v>25.759283279999963</c:v>
                </c:pt>
                <c:pt idx="18547">
                  <c:v>25.760672159999967</c:v>
                </c:pt>
                <c:pt idx="18548">
                  <c:v>25.762061039999967</c:v>
                </c:pt>
                <c:pt idx="18549">
                  <c:v>25.763449919999942</c:v>
                </c:pt>
                <c:pt idx="18550">
                  <c:v>25.7648388</c:v>
                </c:pt>
                <c:pt idx="18551">
                  <c:v>25.766227679999961</c:v>
                </c:pt>
                <c:pt idx="18552">
                  <c:v>25.767616559999961</c:v>
                </c:pt>
                <c:pt idx="18553">
                  <c:v>25.769005440000001</c:v>
                </c:pt>
                <c:pt idx="18554">
                  <c:v>25.770394320000001</c:v>
                </c:pt>
                <c:pt idx="18555">
                  <c:v>25.771783200000002</c:v>
                </c:pt>
                <c:pt idx="18556">
                  <c:v>25.773172080000002</c:v>
                </c:pt>
                <c:pt idx="18557">
                  <c:v>25.774561200000001</c:v>
                </c:pt>
                <c:pt idx="18558">
                  <c:v>25.775952719999999</c:v>
                </c:pt>
                <c:pt idx="18559">
                  <c:v>25.7773416</c:v>
                </c:pt>
                <c:pt idx="18560">
                  <c:v>25.778733359999961</c:v>
                </c:pt>
                <c:pt idx="18561">
                  <c:v>25.780122239999923</c:v>
                </c:pt>
                <c:pt idx="18562">
                  <c:v>25.781511119999987</c:v>
                </c:pt>
                <c:pt idx="18563">
                  <c:v>25.782899999999962</c:v>
                </c:pt>
                <c:pt idx="18564">
                  <c:v>25.78428048</c:v>
                </c:pt>
                <c:pt idx="18565">
                  <c:v>25.785669359999961</c:v>
                </c:pt>
                <c:pt idx="18566">
                  <c:v>25.78705824</c:v>
                </c:pt>
                <c:pt idx="18567">
                  <c:v>25.788449999999933</c:v>
                </c:pt>
                <c:pt idx="18568">
                  <c:v>25.7898444</c:v>
                </c:pt>
                <c:pt idx="18569">
                  <c:v>25.79123616</c:v>
                </c:pt>
                <c:pt idx="18570">
                  <c:v>25.792625039999965</c:v>
                </c:pt>
                <c:pt idx="18571">
                  <c:v>25.794013920000001</c:v>
                </c:pt>
                <c:pt idx="18572">
                  <c:v>25.795402799999966</c:v>
                </c:pt>
                <c:pt idx="18573">
                  <c:v>25.796791679999963</c:v>
                </c:pt>
                <c:pt idx="18574">
                  <c:v>25.798180559999967</c:v>
                </c:pt>
                <c:pt idx="18575">
                  <c:v>25.799572079999965</c:v>
                </c:pt>
                <c:pt idx="18576">
                  <c:v>25.800961200000032</c:v>
                </c:pt>
                <c:pt idx="18577">
                  <c:v>25.80235008</c:v>
                </c:pt>
                <c:pt idx="18578">
                  <c:v>25.803725040000003</c:v>
                </c:pt>
                <c:pt idx="18579">
                  <c:v>25.80511392</c:v>
                </c:pt>
                <c:pt idx="18580">
                  <c:v>25.806502799999986</c:v>
                </c:pt>
                <c:pt idx="18581">
                  <c:v>25.80789168000004</c:v>
                </c:pt>
                <c:pt idx="18582">
                  <c:v>25.809280560000001</c:v>
                </c:pt>
                <c:pt idx="18583">
                  <c:v>25.810669440000005</c:v>
                </c:pt>
                <c:pt idx="18584">
                  <c:v>25.812058320000045</c:v>
                </c:pt>
                <c:pt idx="18585">
                  <c:v>25.813447200000002</c:v>
                </c:pt>
                <c:pt idx="18586">
                  <c:v>25.814836079999999</c:v>
                </c:pt>
                <c:pt idx="18587">
                  <c:v>25.816224960000028</c:v>
                </c:pt>
                <c:pt idx="18588">
                  <c:v>25.81761384</c:v>
                </c:pt>
                <c:pt idx="18589">
                  <c:v>25.819002720000036</c:v>
                </c:pt>
                <c:pt idx="18590">
                  <c:v>25.820391600000001</c:v>
                </c:pt>
                <c:pt idx="18591">
                  <c:v>25.821780480000001</c:v>
                </c:pt>
                <c:pt idx="18592">
                  <c:v>25.823169360000001</c:v>
                </c:pt>
                <c:pt idx="18593">
                  <c:v>25.824558239999988</c:v>
                </c:pt>
                <c:pt idx="18594">
                  <c:v>25.825947119999999</c:v>
                </c:pt>
                <c:pt idx="18595">
                  <c:v>25.827335999999999</c:v>
                </c:pt>
                <c:pt idx="18596">
                  <c:v>25.828724879999942</c:v>
                </c:pt>
                <c:pt idx="18597">
                  <c:v>25.830113760000028</c:v>
                </c:pt>
                <c:pt idx="18598">
                  <c:v>25.83150264</c:v>
                </c:pt>
                <c:pt idx="18599">
                  <c:v>25.832891520000036</c:v>
                </c:pt>
                <c:pt idx="18600">
                  <c:v>25.834280639999999</c:v>
                </c:pt>
                <c:pt idx="18601">
                  <c:v>25.835672160000001</c:v>
                </c:pt>
                <c:pt idx="18602">
                  <c:v>25.837061040000044</c:v>
                </c:pt>
                <c:pt idx="18603">
                  <c:v>25.838449920000002</c:v>
                </c:pt>
                <c:pt idx="18604">
                  <c:v>25.839841679999999</c:v>
                </c:pt>
                <c:pt idx="18605">
                  <c:v>25.841233199999987</c:v>
                </c:pt>
                <c:pt idx="18606">
                  <c:v>25.842619439999961</c:v>
                </c:pt>
                <c:pt idx="18607">
                  <c:v>25.844008320000036</c:v>
                </c:pt>
                <c:pt idx="18608">
                  <c:v>25.845397199999987</c:v>
                </c:pt>
                <c:pt idx="18609">
                  <c:v>25.8467916</c:v>
                </c:pt>
                <c:pt idx="18610">
                  <c:v>25.848177840000002</c:v>
                </c:pt>
                <c:pt idx="18611">
                  <c:v>25.84956936</c:v>
                </c:pt>
                <c:pt idx="18612">
                  <c:v>25.850958240000036</c:v>
                </c:pt>
                <c:pt idx="18613">
                  <c:v>25.852333199999986</c:v>
                </c:pt>
                <c:pt idx="18614">
                  <c:v>25.853735999999987</c:v>
                </c:pt>
                <c:pt idx="18615">
                  <c:v>25.855113839999966</c:v>
                </c:pt>
                <c:pt idx="18616">
                  <c:v>25.856502720000005</c:v>
                </c:pt>
                <c:pt idx="18617">
                  <c:v>25.857891600000045</c:v>
                </c:pt>
                <c:pt idx="18618">
                  <c:v>25.859280480000031</c:v>
                </c:pt>
                <c:pt idx="18619">
                  <c:v>25.860674879999966</c:v>
                </c:pt>
                <c:pt idx="18620">
                  <c:v>25.862063760000005</c:v>
                </c:pt>
                <c:pt idx="18621">
                  <c:v>25.863452640000002</c:v>
                </c:pt>
                <c:pt idx="18622">
                  <c:v>25.864841520000031</c:v>
                </c:pt>
                <c:pt idx="18623">
                  <c:v>25.866230639999966</c:v>
                </c:pt>
                <c:pt idx="18624">
                  <c:v>25.867619520000002</c:v>
                </c:pt>
                <c:pt idx="18625">
                  <c:v>25.86900840000003</c:v>
                </c:pt>
                <c:pt idx="18626">
                  <c:v>25.870397280000002</c:v>
                </c:pt>
                <c:pt idx="18627">
                  <c:v>25.871786159999999</c:v>
                </c:pt>
                <c:pt idx="18628">
                  <c:v>25.873175040000028</c:v>
                </c:pt>
                <c:pt idx="18629">
                  <c:v>25.874566559999987</c:v>
                </c:pt>
                <c:pt idx="18630">
                  <c:v>25.875958320000045</c:v>
                </c:pt>
                <c:pt idx="18631">
                  <c:v>25.877347199999999</c:v>
                </c:pt>
                <c:pt idx="18632">
                  <c:v>25.878736079999943</c:v>
                </c:pt>
                <c:pt idx="18633">
                  <c:v>25.88012496</c:v>
                </c:pt>
                <c:pt idx="18634">
                  <c:v>25.881513839999954</c:v>
                </c:pt>
                <c:pt idx="18635">
                  <c:v>25.882902720000001</c:v>
                </c:pt>
                <c:pt idx="18636">
                  <c:v>25.884291600000001</c:v>
                </c:pt>
                <c:pt idx="18637">
                  <c:v>25.885669439999965</c:v>
                </c:pt>
                <c:pt idx="18638">
                  <c:v>25.88705832000004</c:v>
                </c:pt>
                <c:pt idx="18639">
                  <c:v>25.888447199999966</c:v>
                </c:pt>
                <c:pt idx="18640">
                  <c:v>25.889838960000031</c:v>
                </c:pt>
                <c:pt idx="18641">
                  <c:v>25.891227839999971</c:v>
                </c:pt>
                <c:pt idx="18642">
                  <c:v>25.892619359999962</c:v>
                </c:pt>
                <c:pt idx="18643">
                  <c:v>25.894011120000044</c:v>
                </c:pt>
                <c:pt idx="18644">
                  <c:v>25.895400000000002</c:v>
                </c:pt>
                <c:pt idx="18645">
                  <c:v>25.89678048</c:v>
                </c:pt>
                <c:pt idx="18646">
                  <c:v>25.898169360000001</c:v>
                </c:pt>
                <c:pt idx="18647">
                  <c:v>25.899558240000001</c:v>
                </c:pt>
                <c:pt idx="18648">
                  <c:v>25.900947120000001</c:v>
                </c:pt>
                <c:pt idx="18649">
                  <c:v>25.902338879999935</c:v>
                </c:pt>
                <c:pt idx="18650">
                  <c:v>25.903727759999967</c:v>
                </c:pt>
                <c:pt idx="18651">
                  <c:v>25.905116639999942</c:v>
                </c:pt>
                <c:pt idx="18652">
                  <c:v>25.9065084</c:v>
                </c:pt>
                <c:pt idx="18653">
                  <c:v>25.90789728</c:v>
                </c:pt>
                <c:pt idx="18654">
                  <c:v>25.909283279999954</c:v>
                </c:pt>
                <c:pt idx="18655">
                  <c:v>25.910675040000001</c:v>
                </c:pt>
                <c:pt idx="18656">
                  <c:v>25.912063920000001</c:v>
                </c:pt>
                <c:pt idx="18657">
                  <c:v>25.913452800000002</c:v>
                </c:pt>
                <c:pt idx="18658">
                  <c:v>25.914841680000031</c:v>
                </c:pt>
                <c:pt idx="18659">
                  <c:v>25.916230560000002</c:v>
                </c:pt>
                <c:pt idx="18660">
                  <c:v>25.917616559999967</c:v>
                </c:pt>
                <c:pt idx="18661">
                  <c:v>25.919005439999999</c:v>
                </c:pt>
                <c:pt idx="18662">
                  <c:v>25.920397199999989</c:v>
                </c:pt>
                <c:pt idx="18663">
                  <c:v>25.921786079999961</c:v>
                </c:pt>
                <c:pt idx="18664">
                  <c:v>25.923177839999965</c:v>
                </c:pt>
                <c:pt idx="18665">
                  <c:v>25.924566720000001</c:v>
                </c:pt>
                <c:pt idx="18666">
                  <c:v>25.925955600000005</c:v>
                </c:pt>
                <c:pt idx="18667">
                  <c:v>25.927344480000002</c:v>
                </c:pt>
                <c:pt idx="18668">
                  <c:v>25.928733359999949</c:v>
                </c:pt>
                <c:pt idx="18669">
                  <c:v>25.930124879999966</c:v>
                </c:pt>
                <c:pt idx="18670">
                  <c:v>25.931502719999987</c:v>
                </c:pt>
                <c:pt idx="18671">
                  <c:v>25.932894480000005</c:v>
                </c:pt>
                <c:pt idx="18672">
                  <c:v>25.934286</c:v>
                </c:pt>
                <c:pt idx="18673">
                  <c:v>25.935674879999965</c:v>
                </c:pt>
                <c:pt idx="18674">
                  <c:v>25.93706376000004</c:v>
                </c:pt>
                <c:pt idx="18675">
                  <c:v>25.938447119999989</c:v>
                </c:pt>
                <c:pt idx="18676">
                  <c:v>25.93983888</c:v>
                </c:pt>
                <c:pt idx="18677">
                  <c:v>25.94122776</c:v>
                </c:pt>
                <c:pt idx="18678">
                  <c:v>25.942619519999933</c:v>
                </c:pt>
                <c:pt idx="18679">
                  <c:v>25.944008400000001</c:v>
                </c:pt>
                <c:pt idx="18680">
                  <c:v>25.945399919999961</c:v>
                </c:pt>
                <c:pt idx="18681">
                  <c:v>25.946788799999986</c:v>
                </c:pt>
                <c:pt idx="18682">
                  <c:v>25.948180559999958</c:v>
                </c:pt>
                <c:pt idx="18683">
                  <c:v>25.949558400000001</c:v>
                </c:pt>
                <c:pt idx="18684">
                  <c:v>25.950949919999989</c:v>
                </c:pt>
                <c:pt idx="18685">
                  <c:v>25.952336160000002</c:v>
                </c:pt>
                <c:pt idx="18686">
                  <c:v>25.953725040000002</c:v>
                </c:pt>
                <c:pt idx="18687">
                  <c:v>25.955113920000002</c:v>
                </c:pt>
                <c:pt idx="18688">
                  <c:v>25.956502799999971</c:v>
                </c:pt>
                <c:pt idx="18689">
                  <c:v>25.957891679999999</c:v>
                </c:pt>
                <c:pt idx="18690">
                  <c:v>25.95928056</c:v>
                </c:pt>
                <c:pt idx="18691">
                  <c:v>25.960672079999945</c:v>
                </c:pt>
                <c:pt idx="18692">
                  <c:v>25.962069359999965</c:v>
                </c:pt>
                <c:pt idx="18693">
                  <c:v>25.963458239999966</c:v>
                </c:pt>
                <c:pt idx="18694">
                  <c:v>25.964847120000005</c:v>
                </c:pt>
                <c:pt idx="18695">
                  <c:v>25.966230479999961</c:v>
                </c:pt>
                <c:pt idx="18696">
                  <c:v>25.967611199999986</c:v>
                </c:pt>
                <c:pt idx="18697">
                  <c:v>25.969008239999965</c:v>
                </c:pt>
                <c:pt idx="18698">
                  <c:v>25.970399999999962</c:v>
                </c:pt>
                <c:pt idx="18699">
                  <c:v>25.97179152</c:v>
                </c:pt>
                <c:pt idx="18700">
                  <c:v>25.973180640000002</c:v>
                </c:pt>
                <c:pt idx="18701">
                  <c:v>25.974569519999989</c:v>
                </c:pt>
                <c:pt idx="18702">
                  <c:v>25.975958400000028</c:v>
                </c:pt>
                <c:pt idx="18703">
                  <c:v>25.977347279999961</c:v>
                </c:pt>
                <c:pt idx="18704">
                  <c:v>25.978736159999961</c:v>
                </c:pt>
                <c:pt idx="18705">
                  <c:v>25.980113760000002</c:v>
                </c:pt>
                <c:pt idx="18706">
                  <c:v>25.981502639999949</c:v>
                </c:pt>
                <c:pt idx="18707">
                  <c:v>25.982891520000003</c:v>
                </c:pt>
                <c:pt idx="18708">
                  <c:v>25.98428327999995</c:v>
                </c:pt>
                <c:pt idx="18709">
                  <c:v>25.985669519999945</c:v>
                </c:pt>
                <c:pt idx="18710">
                  <c:v>25.98706104</c:v>
                </c:pt>
                <c:pt idx="18711">
                  <c:v>25.988449919999933</c:v>
                </c:pt>
                <c:pt idx="18712">
                  <c:v>25.989838799999987</c:v>
                </c:pt>
                <c:pt idx="18713">
                  <c:v>25.991227679999966</c:v>
                </c:pt>
                <c:pt idx="18714">
                  <c:v>25.992613919999961</c:v>
                </c:pt>
                <c:pt idx="18715">
                  <c:v>25.994002799999986</c:v>
                </c:pt>
                <c:pt idx="18716">
                  <c:v>25.995391679999965</c:v>
                </c:pt>
                <c:pt idx="18717">
                  <c:v>25.996780559999966</c:v>
                </c:pt>
                <c:pt idx="18718">
                  <c:v>25.998169440000002</c:v>
                </c:pt>
                <c:pt idx="18719">
                  <c:v>25.99955832000003</c:v>
                </c:pt>
                <c:pt idx="18720">
                  <c:v>26.000947200000002</c:v>
                </c:pt>
                <c:pt idx="18721">
                  <c:v>26.002338959999989</c:v>
                </c:pt>
                <c:pt idx="18722">
                  <c:v>26.003727839999957</c:v>
                </c:pt>
                <c:pt idx="18723">
                  <c:v>26.00511672</c:v>
                </c:pt>
                <c:pt idx="18724">
                  <c:v>26.006505600000001</c:v>
                </c:pt>
                <c:pt idx="18725">
                  <c:v>26.007897120000042</c:v>
                </c:pt>
                <c:pt idx="18726">
                  <c:v>26.009285999999999</c:v>
                </c:pt>
                <c:pt idx="18727">
                  <c:v>26.01067488</c:v>
                </c:pt>
                <c:pt idx="18728">
                  <c:v>26.012063760000036</c:v>
                </c:pt>
                <c:pt idx="18729">
                  <c:v>26.013455520000036</c:v>
                </c:pt>
                <c:pt idx="18730">
                  <c:v>26.014847280000001</c:v>
                </c:pt>
                <c:pt idx="18731">
                  <c:v>26.016222239999966</c:v>
                </c:pt>
                <c:pt idx="18732">
                  <c:v>26.017625040000031</c:v>
                </c:pt>
                <c:pt idx="18733">
                  <c:v>26.019000000000005</c:v>
                </c:pt>
                <c:pt idx="18734">
                  <c:v>26.02039152</c:v>
                </c:pt>
                <c:pt idx="18735">
                  <c:v>26.021780639999989</c:v>
                </c:pt>
                <c:pt idx="18736">
                  <c:v>26.02316952</c:v>
                </c:pt>
                <c:pt idx="18737">
                  <c:v>26.024563919999999</c:v>
                </c:pt>
                <c:pt idx="18738">
                  <c:v>26.025952799999999</c:v>
                </c:pt>
                <c:pt idx="18739">
                  <c:v>26.027344320000001</c:v>
                </c:pt>
                <c:pt idx="18740">
                  <c:v>26.02873055999995</c:v>
                </c:pt>
                <c:pt idx="18741">
                  <c:v>26.03011656</c:v>
                </c:pt>
                <c:pt idx="18742">
                  <c:v>26.031508320000036</c:v>
                </c:pt>
                <c:pt idx="18743">
                  <c:v>26.032900080000001</c:v>
                </c:pt>
                <c:pt idx="18744">
                  <c:v>26.03428896000004</c:v>
                </c:pt>
                <c:pt idx="18745">
                  <c:v>26.035677840000002</c:v>
                </c:pt>
                <c:pt idx="18746">
                  <c:v>26.037066720000045</c:v>
                </c:pt>
                <c:pt idx="18747">
                  <c:v>26.038455600000031</c:v>
                </c:pt>
                <c:pt idx="18748">
                  <c:v>26.039844479999999</c:v>
                </c:pt>
                <c:pt idx="18749">
                  <c:v>26.04123336</c:v>
                </c:pt>
                <c:pt idx="18750">
                  <c:v>26.042622239999922</c:v>
                </c:pt>
                <c:pt idx="18751">
                  <c:v>26.044011120000036</c:v>
                </c:pt>
                <c:pt idx="18752">
                  <c:v>26.045402639999942</c:v>
                </c:pt>
                <c:pt idx="18753">
                  <c:v>26.046791519999989</c:v>
                </c:pt>
                <c:pt idx="18754">
                  <c:v>26.048180639999963</c:v>
                </c:pt>
                <c:pt idx="18755">
                  <c:v>26.04955824</c:v>
                </c:pt>
                <c:pt idx="18756">
                  <c:v>26.05095264000003</c:v>
                </c:pt>
                <c:pt idx="18757">
                  <c:v>26.052341520000002</c:v>
                </c:pt>
                <c:pt idx="18758">
                  <c:v>26.053730639999966</c:v>
                </c:pt>
                <c:pt idx="18759">
                  <c:v>26.055119520000002</c:v>
                </c:pt>
                <c:pt idx="18760">
                  <c:v>26.05650840000003</c:v>
                </c:pt>
                <c:pt idx="18761">
                  <c:v>26.057897280000031</c:v>
                </c:pt>
                <c:pt idx="18762">
                  <c:v>26.059286159999999</c:v>
                </c:pt>
                <c:pt idx="18763">
                  <c:v>26.06067504</c:v>
                </c:pt>
                <c:pt idx="18764">
                  <c:v>26.06206392</c:v>
                </c:pt>
                <c:pt idx="18765">
                  <c:v>26.063452799999986</c:v>
                </c:pt>
                <c:pt idx="18766">
                  <c:v>26.064841680000001</c:v>
                </c:pt>
                <c:pt idx="18767">
                  <c:v>26.066230559999966</c:v>
                </c:pt>
                <c:pt idx="18768">
                  <c:v>26.067619439999966</c:v>
                </c:pt>
                <c:pt idx="18769">
                  <c:v>26.069013839999954</c:v>
                </c:pt>
                <c:pt idx="18770">
                  <c:v>26.070402720000001</c:v>
                </c:pt>
                <c:pt idx="18771">
                  <c:v>26.071791600000001</c:v>
                </c:pt>
                <c:pt idx="18772">
                  <c:v>26.073180480000001</c:v>
                </c:pt>
                <c:pt idx="18773">
                  <c:v>26.074569359999987</c:v>
                </c:pt>
                <c:pt idx="18774">
                  <c:v>26.075947200000002</c:v>
                </c:pt>
                <c:pt idx="18775">
                  <c:v>26.077333199999988</c:v>
                </c:pt>
                <c:pt idx="18776">
                  <c:v>26.078735999999989</c:v>
                </c:pt>
                <c:pt idx="18777">
                  <c:v>26.080111199999987</c:v>
                </c:pt>
                <c:pt idx="18778">
                  <c:v>26.08151376</c:v>
                </c:pt>
                <c:pt idx="18779">
                  <c:v>26.0828916</c:v>
                </c:pt>
                <c:pt idx="18780">
                  <c:v>26.08428048</c:v>
                </c:pt>
                <c:pt idx="18781">
                  <c:v>26.085669359999965</c:v>
                </c:pt>
                <c:pt idx="18782">
                  <c:v>26.087058240000001</c:v>
                </c:pt>
                <c:pt idx="18783">
                  <c:v>26.088449999999934</c:v>
                </c:pt>
                <c:pt idx="18784">
                  <c:v>26.08984152</c:v>
                </c:pt>
                <c:pt idx="18785">
                  <c:v>26.091230639999971</c:v>
                </c:pt>
                <c:pt idx="18786">
                  <c:v>26.09261951999995</c:v>
                </c:pt>
                <c:pt idx="18787">
                  <c:v>26.094005520000028</c:v>
                </c:pt>
                <c:pt idx="18788">
                  <c:v>26.095397279999954</c:v>
                </c:pt>
                <c:pt idx="18789">
                  <c:v>26.096788799999999</c:v>
                </c:pt>
                <c:pt idx="18790">
                  <c:v>26.098180560000003</c:v>
                </c:pt>
                <c:pt idx="18791">
                  <c:v>26.099569440000003</c:v>
                </c:pt>
                <c:pt idx="18792">
                  <c:v>26.100958320000061</c:v>
                </c:pt>
                <c:pt idx="18793">
                  <c:v>26.102347199999986</c:v>
                </c:pt>
                <c:pt idx="18794">
                  <c:v>26.103736079999965</c:v>
                </c:pt>
                <c:pt idx="18795">
                  <c:v>26.105124960000001</c:v>
                </c:pt>
                <c:pt idx="18796">
                  <c:v>26.106513840000002</c:v>
                </c:pt>
                <c:pt idx="18797">
                  <c:v>26.107891680000044</c:v>
                </c:pt>
                <c:pt idx="18798">
                  <c:v>26.109280559999988</c:v>
                </c:pt>
                <c:pt idx="18799">
                  <c:v>26.110669439999999</c:v>
                </c:pt>
                <c:pt idx="18800">
                  <c:v>26.112058320000042</c:v>
                </c:pt>
                <c:pt idx="18801">
                  <c:v>26.113450080000028</c:v>
                </c:pt>
                <c:pt idx="18802">
                  <c:v>26.114838960000061</c:v>
                </c:pt>
                <c:pt idx="18803">
                  <c:v>26.116227840000001</c:v>
                </c:pt>
                <c:pt idx="18804">
                  <c:v>26.11761672000004</c:v>
                </c:pt>
                <c:pt idx="18805">
                  <c:v>26.11900560000004</c:v>
                </c:pt>
                <c:pt idx="18806">
                  <c:v>26.120394480000005</c:v>
                </c:pt>
                <c:pt idx="18807">
                  <c:v>26.121786</c:v>
                </c:pt>
                <c:pt idx="18808">
                  <c:v>26.123174880000001</c:v>
                </c:pt>
                <c:pt idx="18809">
                  <c:v>26.124569520000001</c:v>
                </c:pt>
                <c:pt idx="18810">
                  <c:v>26.125958399999998</c:v>
                </c:pt>
                <c:pt idx="18811">
                  <c:v>26.127347279999967</c:v>
                </c:pt>
                <c:pt idx="18812">
                  <c:v>26.128736159999967</c:v>
                </c:pt>
                <c:pt idx="18813">
                  <c:v>26.130125039999999</c:v>
                </c:pt>
                <c:pt idx="18814">
                  <c:v>26.131511039999999</c:v>
                </c:pt>
                <c:pt idx="18815">
                  <c:v>26.13289152000004</c:v>
                </c:pt>
                <c:pt idx="18816">
                  <c:v>26.134280640000028</c:v>
                </c:pt>
                <c:pt idx="18817">
                  <c:v>26.13566952</c:v>
                </c:pt>
                <c:pt idx="18818">
                  <c:v>26.137058400000061</c:v>
                </c:pt>
                <c:pt idx="18819">
                  <c:v>26.138449919999989</c:v>
                </c:pt>
                <c:pt idx="18820">
                  <c:v>26.139838800000028</c:v>
                </c:pt>
                <c:pt idx="18821">
                  <c:v>26.14122768</c:v>
                </c:pt>
                <c:pt idx="18822">
                  <c:v>26.142616559999961</c:v>
                </c:pt>
                <c:pt idx="18823">
                  <c:v>26.144005440000036</c:v>
                </c:pt>
                <c:pt idx="18824">
                  <c:v>26.145394320000001</c:v>
                </c:pt>
                <c:pt idx="18825">
                  <c:v>26.146783200000002</c:v>
                </c:pt>
                <c:pt idx="18826">
                  <c:v>26.148174960000031</c:v>
                </c:pt>
                <c:pt idx="18827">
                  <c:v>26.149563839999967</c:v>
                </c:pt>
                <c:pt idx="18828">
                  <c:v>26.150952720000042</c:v>
                </c:pt>
                <c:pt idx="18829">
                  <c:v>26.15234448</c:v>
                </c:pt>
                <c:pt idx="18830">
                  <c:v>26.153736000000002</c:v>
                </c:pt>
                <c:pt idx="18831">
                  <c:v>26.155124880000002</c:v>
                </c:pt>
                <c:pt idx="18832">
                  <c:v>26.156513759999999</c:v>
                </c:pt>
                <c:pt idx="18833">
                  <c:v>26.157902640000028</c:v>
                </c:pt>
                <c:pt idx="18834">
                  <c:v>26.159291520000028</c:v>
                </c:pt>
                <c:pt idx="18835">
                  <c:v>26.160680640000002</c:v>
                </c:pt>
                <c:pt idx="18836">
                  <c:v>26.162069519999989</c:v>
                </c:pt>
                <c:pt idx="18837">
                  <c:v>26.163444479999967</c:v>
                </c:pt>
                <c:pt idx="18838">
                  <c:v>26.164836000000001</c:v>
                </c:pt>
                <c:pt idx="18839">
                  <c:v>26.166224879999966</c:v>
                </c:pt>
                <c:pt idx="18840">
                  <c:v>26.167613760000005</c:v>
                </c:pt>
                <c:pt idx="18841">
                  <c:v>26.169002640000002</c:v>
                </c:pt>
                <c:pt idx="18842">
                  <c:v>26.170394399999999</c:v>
                </c:pt>
                <c:pt idx="18843">
                  <c:v>26.17178328</c:v>
                </c:pt>
                <c:pt idx="18844">
                  <c:v>26.173175040000036</c:v>
                </c:pt>
                <c:pt idx="18845">
                  <c:v>26.174566560000031</c:v>
                </c:pt>
                <c:pt idx="18846">
                  <c:v>26.175955440000042</c:v>
                </c:pt>
                <c:pt idx="18847">
                  <c:v>26.177344320000028</c:v>
                </c:pt>
                <c:pt idx="18848">
                  <c:v>26.178730559999963</c:v>
                </c:pt>
                <c:pt idx="18849">
                  <c:v>26.180119439999967</c:v>
                </c:pt>
                <c:pt idx="18850">
                  <c:v>26.181511199999999</c:v>
                </c:pt>
                <c:pt idx="18851">
                  <c:v>26.18290008</c:v>
                </c:pt>
                <c:pt idx="18852">
                  <c:v>26.184288960000028</c:v>
                </c:pt>
                <c:pt idx="18853">
                  <c:v>26.185680480000002</c:v>
                </c:pt>
                <c:pt idx="18854">
                  <c:v>26.187069360000031</c:v>
                </c:pt>
                <c:pt idx="18855">
                  <c:v>26.18844719999997</c:v>
                </c:pt>
                <c:pt idx="18856">
                  <c:v>26.189836079999989</c:v>
                </c:pt>
                <c:pt idx="18857">
                  <c:v>26.191224960000028</c:v>
                </c:pt>
                <c:pt idx="18858">
                  <c:v>26.192613839999961</c:v>
                </c:pt>
                <c:pt idx="18859">
                  <c:v>26.194002720000036</c:v>
                </c:pt>
                <c:pt idx="18860">
                  <c:v>26.195391600000001</c:v>
                </c:pt>
                <c:pt idx="18861">
                  <c:v>26.196783359999987</c:v>
                </c:pt>
                <c:pt idx="18862">
                  <c:v>26.198172239999963</c:v>
                </c:pt>
                <c:pt idx="18863">
                  <c:v>26.199558239999988</c:v>
                </c:pt>
                <c:pt idx="18864">
                  <c:v>26.200949999999967</c:v>
                </c:pt>
                <c:pt idx="18865">
                  <c:v>26.202335999999967</c:v>
                </c:pt>
                <c:pt idx="18866">
                  <c:v>26.20372776</c:v>
                </c:pt>
                <c:pt idx="18867">
                  <c:v>26.205116639999961</c:v>
                </c:pt>
                <c:pt idx="18868">
                  <c:v>26.20650552</c:v>
                </c:pt>
                <c:pt idx="18869">
                  <c:v>26.207897280000001</c:v>
                </c:pt>
                <c:pt idx="18870">
                  <c:v>26.209286160000001</c:v>
                </c:pt>
                <c:pt idx="18871">
                  <c:v>26.210675039999987</c:v>
                </c:pt>
                <c:pt idx="18872">
                  <c:v>26.212063919999999</c:v>
                </c:pt>
                <c:pt idx="18873">
                  <c:v>26.213449920000002</c:v>
                </c:pt>
                <c:pt idx="18874">
                  <c:v>26.214838800000027</c:v>
                </c:pt>
                <c:pt idx="18875">
                  <c:v>26.216227679999989</c:v>
                </c:pt>
                <c:pt idx="18876">
                  <c:v>26.21761656</c:v>
                </c:pt>
                <c:pt idx="18877">
                  <c:v>26.219005440000029</c:v>
                </c:pt>
                <c:pt idx="18878">
                  <c:v>26.22039432</c:v>
                </c:pt>
                <c:pt idx="18879">
                  <c:v>26.221786079999966</c:v>
                </c:pt>
                <c:pt idx="18880">
                  <c:v>26.223174960000001</c:v>
                </c:pt>
                <c:pt idx="18881">
                  <c:v>26.224563840000002</c:v>
                </c:pt>
                <c:pt idx="18882">
                  <c:v>26.225952720000031</c:v>
                </c:pt>
                <c:pt idx="18883">
                  <c:v>26.227341600000003</c:v>
                </c:pt>
                <c:pt idx="18884">
                  <c:v>26.22873047999995</c:v>
                </c:pt>
                <c:pt idx="18885">
                  <c:v>26.230119360000003</c:v>
                </c:pt>
                <c:pt idx="18886">
                  <c:v>26.231511120000036</c:v>
                </c:pt>
                <c:pt idx="18887">
                  <c:v>26.232900000000001</c:v>
                </c:pt>
                <c:pt idx="18888">
                  <c:v>26.234288880000001</c:v>
                </c:pt>
                <c:pt idx="18889">
                  <c:v>26.235666719999987</c:v>
                </c:pt>
                <c:pt idx="18890">
                  <c:v>26.237061120000053</c:v>
                </c:pt>
                <c:pt idx="18891">
                  <c:v>26.23844712</c:v>
                </c:pt>
                <c:pt idx="18892">
                  <c:v>26.239836</c:v>
                </c:pt>
                <c:pt idx="18893">
                  <c:v>26.241227760000001</c:v>
                </c:pt>
                <c:pt idx="18894">
                  <c:v>26.242616639999934</c:v>
                </c:pt>
                <c:pt idx="18895">
                  <c:v>26.244002639999966</c:v>
                </c:pt>
                <c:pt idx="18896">
                  <c:v>26.245391519999963</c:v>
                </c:pt>
                <c:pt idx="18897">
                  <c:v>26.246780639999965</c:v>
                </c:pt>
                <c:pt idx="18898">
                  <c:v>26.248169519999966</c:v>
                </c:pt>
                <c:pt idx="18899">
                  <c:v>26.24956392</c:v>
                </c:pt>
                <c:pt idx="18900">
                  <c:v>26.25094992</c:v>
                </c:pt>
                <c:pt idx="18901">
                  <c:v>26.252338799999986</c:v>
                </c:pt>
                <c:pt idx="18902">
                  <c:v>26.253727679999965</c:v>
                </c:pt>
                <c:pt idx="18903">
                  <c:v>26.255116559999966</c:v>
                </c:pt>
                <c:pt idx="18904">
                  <c:v>26.256508319999988</c:v>
                </c:pt>
                <c:pt idx="18905">
                  <c:v>26.257897200000027</c:v>
                </c:pt>
                <c:pt idx="18906">
                  <c:v>26.259288959999999</c:v>
                </c:pt>
                <c:pt idx="18907">
                  <c:v>26.260680479999966</c:v>
                </c:pt>
                <c:pt idx="18908">
                  <c:v>26.262069359999963</c:v>
                </c:pt>
                <c:pt idx="18909">
                  <c:v>26.263458239999967</c:v>
                </c:pt>
                <c:pt idx="18910">
                  <c:v>26.264847119999999</c:v>
                </c:pt>
                <c:pt idx="18911">
                  <c:v>26.266235999999989</c:v>
                </c:pt>
                <c:pt idx="18912">
                  <c:v>26.26762487999995</c:v>
                </c:pt>
                <c:pt idx="18913">
                  <c:v>26.269002720000003</c:v>
                </c:pt>
                <c:pt idx="18914">
                  <c:v>26.27039448</c:v>
                </c:pt>
                <c:pt idx="18915">
                  <c:v>26.271783360000001</c:v>
                </c:pt>
                <c:pt idx="18916">
                  <c:v>26.273172239999965</c:v>
                </c:pt>
                <c:pt idx="18917">
                  <c:v>26.27456112000004</c:v>
                </c:pt>
                <c:pt idx="18918">
                  <c:v>26.27595264</c:v>
                </c:pt>
                <c:pt idx="18919">
                  <c:v>26.277338879999967</c:v>
                </c:pt>
                <c:pt idx="18920">
                  <c:v>26.278727759999967</c:v>
                </c:pt>
                <c:pt idx="18921">
                  <c:v>26.28011951999995</c:v>
                </c:pt>
                <c:pt idx="18922">
                  <c:v>26.281511040000002</c:v>
                </c:pt>
                <c:pt idx="18923">
                  <c:v>26.282899919999963</c:v>
                </c:pt>
                <c:pt idx="18924">
                  <c:v>26.284286160000001</c:v>
                </c:pt>
                <c:pt idx="18925">
                  <c:v>26.285675039999965</c:v>
                </c:pt>
                <c:pt idx="18926">
                  <c:v>26.287063920000001</c:v>
                </c:pt>
                <c:pt idx="18927">
                  <c:v>26.288452799999966</c:v>
                </c:pt>
                <c:pt idx="18928">
                  <c:v>26.289841680000002</c:v>
                </c:pt>
                <c:pt idx="18929">
                  <c:v>26.291230560000002</c:v>
                </c:pt>
                <c:pt idx="18930">
                  <c:v>26.292619439999942</c:v>
                </c:pt>
                <c:pt idx="18931">
                  <c:v>26.294008320000028</c:v>
                </c:pt>
                <c:pt idx="18932">
                  <c:v>26.295400079999954</c:v>
                </c:pt>
                <c:pt idx="18933">
                  <c:v>26.296788960000001</c:v>
                </c:pt>
                <c:pt idx="18934">
                  <c:v>26.298177839999965</c:v>
                </c:pt>
                <c:pt idx="18935">
                  <c:v>26.299566720000001</c:v>
                </c:pt>
                <c:pt idx="18936">
                  <c:v>26.300955600000044</c:v>
                </c:pt>
                <c:pt idx="18937">
                  <c:v>26.302344480000002</c:v>
                </c:pt>
                <c:pt idx="18938">
                  <c:v>26.303735999999986</c:v>
                </c:pt>
                <c:pt idx="18939">
                  <c:v>26.305113839999965</c:v>
                </c:pt>
                <c:pt idx="18940">
                  <c:v>26.306505600000001</c:v>
                </c:pt>
                <c:pt idx="18941">
                  <c:v>26.307894480000044</c:v>
                </c:pt>
                <c:pt idx="18942">
                  <c:v>26.30928336000003</c:v>
                </c:pt>
                <c:pt idx="18943">
                  <c:v>26.310672240000002</c:v>
                </c:pt>
                <c:pt idx="18944">
                  <c:v>26.31206376000004</c:v>
                </c:pt>
                <c:pt idx="18945">
                  <c:v>26.313452640000001</c:v>
                </c:pt>
                <c:pt idx="18946">
                  <c:v>26.314841520000044</c:v>
                </c:pt>
                <c:pt idx="18947">
                  <c:v>26.316230640000001</c:v>
                </c:pt>
                <c:pt idx="18948">
                  <c:v>26.317619520000001</c:v>
                </c:pt>
                <c:pt idx="18949">
                  <c:v>26.31900840000004</c:v>
                </c:pt>
                <c:pt idx="18950">
                  <c:v>26.320397280000002</c:v>
                </c:pt>
                <c:pt idx="18951">
                  <c:v>26.32178616000003</c:v>
                </c:pt>
                <c:pt idx="18952">
                  <c:v>26.323177680000001</c:v>
                </c:pt>
                <c:pt idx="18953">
                  <c:v>26.324566560000001</c:v>
                </c:pt>
                <c:pt idx="18954">
                  <c:v>26.32595544000004</c:v>
                </c:pt>
                <c:pt idx="18955">
                  <c:v>26.327344319999987</c:v>
                </c:pt>
                <c:pt idx="18956">
                  <c:v>26.328733199999967</c:v>
                </c:pt>
                <c:pt idx="18957">
                  <c:v>26.330124959999999</c:v>
                </c:pt>
                <c:pt idx="18958">
                  <c:v>26.33151384</c:v>
                </c:pt>
                <c:pt idx="18959">
                  <c:v>26.332902720000028</c:v>
                </c:pt>
                <c:pt idx="18960">
                  <c:v>26.334291600000036</c:v>
                </c:pt>
                <c:pt idx="18961">
                  <c:v>26.335680480000001</c:v>
                </c:pt>
                <c:pt idx="18962">
                  <c:v>26.33706936000004</c:v>
                </c:pt>
                <c:pt idx="18963">
                  <c:v>26.338447199999987</c:v>
                </c:pt>
                <c:pt idx="18964">
                  <c:v>26.339838960000044</c:v>
                </c:pt>
                <c:pt idx="18965">
                  <c:v>26.341227840000002</c:v>
                </c:pt>
                <c:pt idx="18966">
                  <c:v>26.342622239999923</c:v>
                </c:pt>
                <c:pt idx="18967">
                  <c:v>26.344011119999998</c:v>
                </c:pt>
                <c:pt idx="18968">
                  <c:v>26.34540263999995</c:v>
                </c:pt>
                <c:pt idx="18969">
                  <c:v>26.34679152</c:v>
                </c:pt>
                <c:pt idx="18970">
                  <c:v>26.34816936</c:v>
                </c:pt>
                <c:pt idx="18971">
                  <c:v>26.349561120000036</c:v>
                </c:pt>
                <c:pt idx="18972">
                  <c:v>26.35095000000004</c:v>
                </c:pt>
                <c:pt idx="18973">
                  <c:v>26.352338879999966</c:v>
                </c:pt>
                <c:pt idx="18974">
                  <c:v>26.353727760000005</c:v>
                </c:pt>
                <c:pt idx="18975">
                  <c:v>26.355116640000002</c:v>
                </c:pt>
                <c:pt idx="18976">
                  <c:v>26.356505520000031</c:v>
                </c:pt>
                <c:pt idx="18977">
                  <c:v>26.357894400000042</c:v>
                </c:pt>
                <c:pt idx="18978">
                  <c:v>26.35928328</c:v>
                </c:pt>
                <c:pt idx="18979">
                  <c:v>26.36067216</c:v>
                </c:pt>
                <c:pt idx="18980">
                  <c:v>26.36206104</c:v>
                </c:pt>
                <c:pt idx="18981">
                  <c:v>26.363449919999965</c:v>
                </c:pt>
                <c:pt idx="18982">
                  <c:v>26.364844320000028</c:v>
                </c:pt>
                <c:pt idx="18983">
                  <c:v>26.366233199999989</c:v>
                </c:pt>
                <c:pt idx="18984">
                  <c:v>26.367622079999954</c:v>
                </c:pt>
                <c:pt idx="18985">
                  <c:v>26.369011199999999</c:v>
                </c:pt>
                <c:pt idx="18986">
                  <c:v>26.370391680000001</c:v>
                </c:pt>
                <c:pt idx="18987">
                  <c:v>26.371780560000001</c:v>
                </c:pt>
                <c:pt idx="18988">
                  <c:v>26.373169440000005</c:v>
                </c:pt>
                <c:pt idx="18989">
                  <c:v>26.374558320000045</c:v>
                </c:pt>
                <c:pt idx="18990">
                  <c:v>26.375947200000002</c:v>
                </c:pt>
                <c:pt idx="18991">
                  <c:v>26.377336079999989</c:v>
                </c:pt>
                <c:pt idx="18992">
                  <c:v>26.378727839999957</c:v>
                </c:pt>
                <c:pt idx="18993">
                  <c:v>26.38011672</c:v>
                </c:pt>
                <c:pt idx="18994">
                  <c:v>26.381508240000002</c:v>
                </c:pt>
                <c:pt idx="18995">
                  <c:v>26.382897119999999</c:v>
                </c:pt>
                <c:pt idx="18996">
                  <c:v>26.384285999999999</c:v>
                </c:pt>
                <c:pt idx="18997">
                  <c:v>26.385674879999961</c:v>
                </c:pt>
                <c:pt idx="18998">
                  <c:v>26.387063760000036</c:v>
                </c:pt>
                <c:pt idx="18999">
                  <c:v>26.388452639999965</c:v>
                </c:pt>
                <c:pt idx="19000">
                  <c:v>26.389841520000001</c:v>
                </c:pt>
                <c:pt idx="19001">
                  <c:v>26.39123064</c:v>
                </c:pt>
                <c:pt idx="19002">
                  <c:v>26.392619519999954</c:v>
                </c:pt>
                <c:pt idx="19003">
                  <c:v>26.394008400000036</c:v>
                </c:pt>
                <c:pt idx="19004">
                  <c:v>26.395399920000003</c:v>
                </c:pt>
                <c:pt idx="19005">
                  <c:v>26.396780639999989</c:v>
                </c:pt>
                <c:pt idx="19006">
                  <c:v>26.398172160000001</c:v>
                </c:pt>
                <c:pt idx="19007">
                  <c:v>26.399561040000005</c:v>
                </c:pt>
                <c:pt idx="19008">
                  <c:v>26.400952799999999</c:v>
                </c:pt>
                <c:pt idx="19009">
                  <c:v>26.402341679999942</c:v>
                </c:pt>
                <c:pt idx="19010">
                  <c:v>26.40373055999995</c:v>
                </c:pt>
                <c:pt idx="19011">
                  <c:v>26.405119439999961</c:v>
                </c:pt>
                <c:pt idx="19012">
                  <c:v>26.40650832</c:v>
                </c:pt>
                <c:pt idx="19013">
                  <c:v>26.407897200000001</c:v>
                </c:pt>
                <c:pt idx="19014">
                  <c:v>26.409286079999966</c:v>
                </c:pt>
                <c:pt idx="19015">
                  <c:v>26.410677840000002</c:v>
                </c:pt>
                <c:pt idx="19016">
                  <c:v>26.412055440000028</c:v>
                </c:pt>
                <c:pt idx="19017">
                  <c:v>26.413458240000001</c:v>
                </c:pt>
                <c:pt idx="19018">
                  <c:v>26.414847119999997</c:v>
                </c:pt>
                <c:pt idx="19019">
                  <c:v>26.416235999999987</c:v>
                </c:pt>
                <c:pt idx="19020">
                  <c:v>26.417613839999966</c:v>
                </c:pt>
                <c:pt idx="19021">
                  <c:v>26.419002720000005</c:v>
                </c:pt>
                <c:pt idx="19022">
                  <c:v>26.420394479999967</c:v>
                </c:pt>
                <c:pt idx="19023">
                  <c:v>26.421785999999987</c:v>
                </c:pt>
                <c:pt idx="19024">
                  <c:v>26.423174879999966</c:v>
                </c:pt>
                <c:pt idx="19025">
                  <c:v>26.424563760000005</c:v>
                </c:pt>
                <c:pt idx="19026">
                  <c:v>26.425955519999999</c:v>
                </c:pt>
                <c:pt idx="19027">
                  <c:v>26.427344399999971</c:v>
                </c:pt>
                <c:pt idx="19028">
                  <c:v>26.42872223999991</c:v>
                </c:pt>
                <c:pt idx="19029">
                  <c:v>26.430111119999999</c:v>
                </c:pt>
                <c:pt idx="19030">
                  <c:v>26.4315</c:v>
                </c:pt>
                <c:pt idx="19031">
                  <c:v>26.432891519999988</c:v>
                </c:pt>
                <c:pt idx="19032">
                  <c:v>26.434280640000001</c:v>
                </c:pt>
                <c:pt idx="19033">
                  <c:v>26.435669519999966</c:v>
                </c:pt>
                <c:pt idx="19034">
                  <c:v>26.437058400000044</c:v>
                </c:pt>
                <c:pt idx="19035">
                  <c:v>26.438447279999934</c:v>
                </c:pt>
                <c:pt idx="19036">
                  <c:v>26.439836159999999</c:v>
                </c:pt>
                <c:pt idx="19037">
                  <c:v>26.441225039999971</c:v>
                </c:pt>
                <c:pt idx="19038">
                  <c:v>26.442613919999943</c:v>
                </c:pt>
                <c:pt idx="19039">
                  <c:v>26.444002799999989</c:v>
                </c:pt>
                <c:pt idx="19040">
                  <c:v>26.445391679999954</c:v>
                </c:pt>
                <c:pt idx="19041">
                  <c:v>26.446780559999965</c:v>
                </c:pt>
                <c:pt idx="19042">
                  <c:v>26.448169439999965</c:v>
                </c:pt>
                <c:pt idx="19043">
                  <c:v>26.449563839999957</c:v>
                </c:pt>
                <c:pt idx="19044">
                  <c:v>26.450955600000036</c:v>
                </c:pt>
                <c:pt idx="19045">
                  <c:v>26.452347119999967</c:v>
                </c:pt>
                <c:pt idx="19046">
                  <c:v>26.453735999999989</c:v>
                </c:pt>
                <c:pt idx="19047">
                  <c:v>26.45512487999995</c:v>
                </c:pt>
                <c:pt idx="19048">
                  <c:v>26.456502720000003</c:v>
                </c:pt>
                <c:pt idx="19049">
                  <c:v>26.457891600000028</c:v>
                </c:pt>
                <c:pt idx="19050">
                  <c:v>26.45928048</c:v>
                </c:pt>
                <c:pt idx="19051">
                  <c:v>26.460669359999965</c:v>
                </c:pt>
                <c:pt idx="19052">
                  <c:v>26.462058239999966</c:v>
                </c:pt>
                <c:pt idx="19053">
                  <c:v>26.463447119999966</c:v>
                </c:pt>
                <c:pt idx="19054">
                  <c:v>26.464838879999967</c:v>
                </c:pt>
                <c:pt idx="19055">
                  <c:v>26.466227759999967</c:v>
                </c:pt>
                <c:pt idx="19056">
                  <c:v>26.46761951999995</c:v>
                </c:pt>
                <c:pt idx="19057">
                  <c:v>26.4690084</c:v>
                </c:pt>
                <c:pt idx="19058">
                  <c:v>26.470397279999954</c:v>
                </c:pt>
                <c:pt idx="19059">
                  <c:v>26.471788799999999</c:v>
                </c:pt>
                <c:pt idx="19060">
                  <c:v>26.473177679999971</c:v>
                </c:pt>
                <c:pt idx="19061">
                  <c:v>26.474569440000003</c:v>
                </c:pt>
                <c:pt idx="19062">
                  <c:v>26.475947279999957</c:v>
                </c:pt>
                <c:pt idx="19063">
                  <c:v>26.47733616</c:v>
                </c:pt>
                <c:pt idx="19064">
                  <c:v>26.478725039999965</c:v>
                </c:pt>
                <c:pt idx="19065">
                  <c:v>26.480116559999942</c:v>
                </c:pt>
                <c:pt idx="19066">
                  <c:v>26.481505439999989</c:v>
                </c:pt>
                <c:pt idx="19067">
                  <c:v>26.48289432</c:v>
                </c:pt>
                <c:pt idx="19068">
                  <c:v>26.484283199999989</c:v>
                </c:pt>
                <c:pt idx="19069">
                  <c:v>26.485672079999929</c:v>
                </c:pt>
                <c:pt idx="19070">
                  <c:v>26.487061199999999</c:v>
                </c:pt>
                <c:pt idx="19071">
                  <c:v>26.488455600000002</c:v>
                </c:pt>
                <c:pt idx="19072">
                  <c:v>26.489844480000002</c:v>
                </c:pt>
                <c:pt idx="19073">
                  <c:v>26.491233360000003</c:v>
                </c:pt>
                <c:pt idx="19074">
                  <c:v>26.492622239999921</c:v>
                </c:pt>
                <c:pt idx="19075">
                  <c:v>26.494011120000032</c:v>
                </c:pt>
                <c:pt idx="19076">
                  <c:v>26.495399999999961</c:v>
                </c:pt>
                <c:pt idx="19077">
                  <c:v>26.496788879999961</c:v>
                </c:pt>
                <c:pt idx="19078">
                  <c:v>26.498177760000001</c:v>
                </c:pt>
                <c:pt idx="19079">
                  <c:v>26.499555600000001</c:v>
                </c:pt>
                <c:pt idx="19080">
                  <c:v>26.500944480000001</c:v>
                </c:pt>
                <c:pt idx="19081">
                  <c:v>26.502347279999942</c:v>
                </c:pt>
                <c:pt idx="19082">
                  <c:v>26.503733279999949</c:v>
                </c:pt>
                <c:pt idx="19083">
                  <c:v>26.505122159999971</c:v>
                </c:pt>
                <c:pt idx="19084">
                  <c:v>26.506511039999989</c:v>
                </c:pt>
                <c:pt idx="19085">
                  <c:v>26.507899920000028</c:v>
                </c:pt>
                <c:pt idx="19086">
                  <c:v>26.5092888</c:v>
                </c:pt>
                <c:pt idx="19087">
                  <c:v>26.510677680000001</c:v>
                </c:pt>
                <c:pt idx="19088">
                  <c:v>26.512066560000001</c:v>
                </c:pt>
                <c:pt idx="19089">
                  <c:v>26.51345544000004</c:v>
                </c:pt>
                <c:pt idx="19090">
                  <c:v>26.514844319999998</c:v>
                </c:pt>
                <c:pt idx="19091">
                  <c:v>26.516233199999999</c:v>
                </c:pt>
                <c:pt idx="19092">
                  <c:v>26.517622079999967</c:v>
                </c:pt>
                <c:pt idx="19093">
                  <c:v>26.519011200000001</c:v>
                </c:pt>
                <c:pt idx="19094">
                  <c:v>26.520400079999963</c:v>
                </c:pt>
                <c:pt idx="19095">
                  <c:v>26.5217916</c:v>
                </c:pt>
                <c:pt idx="19096">
                  <c:v>26.523180480000001</c:v>
                </c:pt>
                <c:pt idx="19097">
                  <c:v>26.524569360000001</c:v>
                </c:pt>
                <c:pt idx="19098">
                  <c:v>26.525958240000001</c:v>
                </c:pt>
                <c:pt idx="19099">
                  <c:v>26.527336079999966</c:v>
                </c:pt>
                <c:pt idx="19100">
                  <c:v>26.528724959999963</c:v>
                </c:pt>
                <c:pt idx="19101">
                  <c:v>26.530113839999967</c:v>
                </c:pt>
                <c:pt idx="19102">
                  <c:v>26.531502719999999</c:v>
                </c:pt>
                <c:pt idx="19103">
                  <c:v>26.532891599999999</c:v>
                </c:pt>
                <c:pt idx="19104">
                  <c:v>26.534280480000028</c:v>
                </c:pt>
                <c:pt idx="19105">
                  <c:v>26.535672239999954</c:v>
                </c:pt>
                <c:pt idx="19106">
                  <c:v>26.537058240000036</c:v>
                </c:pt>
                <c:pt idx="19107">
                  <c:v>26.538447120000001</c:v>
                </c:pt>
                <c:pt idx="19108">
                  <c:v>26.539836000000001</c:v>
                </c:pt>
                <c:pt idx="19109">
                  <c:v>26.541224879999966</c:v>
                </c:pt>
                <c:pt idx="19110">
                  <c:v>26.542613760000002</c:v>
                </c:pt>
                <c:pt idx="19111">
                  <c:v>26.544002640000002</c:v>
                </c:pt>
                <c:pt idx="19112">
                  <c:v>26.545391520000003</c:v>
                </c:pt>
                <c:pt idx="19113">
                  <c:v>26.546780639999966</c:v>
                </c:pt>
                <c:pt idx="19114">
                  <c:v>26.548169520000002</c:v>
                </c:pt>
                <c:pt idx="19115">
                  <c:v>26.549558400000031</c:v>
                </c:pt>
                <c:pt idx="19116">
                  <c:v>26.550947280000003</c:v>
                </c:pt>
                <c:pt idx="19117">
                  <c:v>26.552336160000003</c:v>
                </c:pt>
                <c:pt idx="19118">
                  <c:v>26.553725040000003</c:v>
                </c:pt>
                <c:pt idx="19119">
                  <c:v>26.55511392</c:v>
                </c:pt>
                <c:pt idx="19120">
                  <c:v>26.556502799999986</c:v>
                </c:pt>
                <c:pt idx="19121">
                  <c:v>26.55789168000004</c:v>
                </c:pt>
                <c:pt idx="19122">
                  <c:v>26.559283199999999</c:v>
                </c:pt>
                <c:pt idx="19123">
                  <c:v>26.560672079999957</c:v>
                </c:pt>
                <c:pt idx="19124">
                  <c:v>26.562061199999999</c:v>
                </c:pt>
                <c:pt idx="19125">
                  <c:v>26.563450079999971</c:v>
                </c:pt>
                <c:pt idx="19126">
                  <c:v>26.564841600000001</c:v>
                </c:pt>
                <c:pt idx="19127">
                  <c:v>26.566230480000002</c:v>
                </c:pt>
                <c:pt idx="19128">
                  <c:v>26.567622239999942</c:v>
                </c:pt>
                <c:pt idx="19129">
                  <c:v>26.569013760000001</c:v>
                </c:pt>
                <c:pt idx="19130">
                  <c:v>26.570391600000001</c:v>
                </c:pt>
                <c:pt idx="19131">
                  <c:v>26.571780480000001</c:v>
                </c:pt>
                <c:pt idx="19132">
                  <c:v>26.573169360000001</c:v>
                </c:pt>
                <c:pt idx="19133">
                  <c:v>26.574555600000028</c:v>
                </c:pt>
                <c:pt idx="19134">
                  <c:v>26.57594448</c:v>
                </c:pt>
                <c:pt idx="19135">
                  <c:v>26.577333360000001</c:v>
                </c:pt>
                <c:pt idx="19136">
                  <c:v>26.578722239999934</c:v>
                </c:pt>
                <c:pt idx="19137">
                  <c:v>26.58011376</c:v>
                </c:pt>
                <c:pt idx="19138">
                  <c:v>26.581502639999961</c:v>
                </c:pt>
                <c:pt idx="19139">
                  <c:v>26.58289152</c:v>
                </c:pt>
                <c:pt idx="19140">
                  <c:v>26.584280639999989</c:v>
                </c:pt>
                <c:pt idx="19141">
                  <c:v>26.585669519999957</c:v>
                </c:pt>
                <c:pt idx="19142">
                  <c:v>26.587058400000029</c:v>
                </c:pt>
                <c:pt idx="19143">
                  <c:v>26.588447279999926</c:v>
                </c:pt>
                <c:pt idx="19144">
                  <c:v>26.589841679999989</c:v>
                </c:pt>
                <c:pt idx="19145">
                  <c:v>26.59123056</c:v>
                </c:pt>
                <c:pt idx="19146">
                  <c:v>26.592619439999961</c:v>
                </c:pt>
                <c:pt idx="19147">
                  <c:v>26.594008320000036</c:v>
                </c:pt>
                <c:pt idx="19148">
                  <c:v>26.595397199999987</c:v>
                </c:pt>
                <c:pt idx="19149">
                  <c:v>26.596786079999966</c:v>
                </c:pt>
                <c:pt idx="19150">
                  <c:v>26.598174960000001</c:v>
                </c:pt>
                <c:pt idx="19151">
                  <c:v>26.599563840000002</c:v>
                </c:pt>
                <c:pt idx="19152">
                  <c:v>26.600955600000049</c:v>
                </c:pt>
                <c:pt idx="19153">
                  <c:v>26.602344479999989</c:v>
                </c:pt>
                <c:pt idx="19154">
                  <c:v>26.603722079999965</c:v>
                </c:pt>
                <c:pt idx="19155">
                  <c:v>26.6051112</c:v>
                </c:pt>
                <c:pt idx="19156">
                  <c:v>26.606502720000005</c:v>
                </c:pt>
                <c:pt idx="19157">
                  <c:v>26.607888960000061</c:v>
                </c:pt>
                <c:pt idx="19158">
                  <c:v>26.609277839999987</c:v>
                </c:pt>
                <c:pt idx="19159">
                  <c:v>26.610666719999998</c:v>
                </c:pt>
                <c:pt idx="19160">
                  <c:v>26.612055599999998</c:v>
                </c:pt>
                <c:pt idx="19161">
                  <c:v>26.613444479999988</c:v>
                </c:pt>
                <c:pt idx="19162">
                  <c:v>26.614833360000041</c:v>
                </c:pt>
                <c:pt idx="19163">
                  <c:v>26.616222239999967</c:v>
                </c:pt>
                <c:pt idx="19164">
                  <c:v>26.61761376000004</c:v>
                </c:pt>
                <c:pt idx="19165">
                  <c:v>26.619002640000001</c:v>
                </c:pt>
                <c:pt idx="19166">
                  <c:v>26.620391519999988</c:v>
                </c:pt>
                <c:pt idx="19167">
                  <c:v>26.621780640000001</c:v>
                </c:pt>
                <c:pt idx="19168">
                  <c:v>26.623169520000001</c:v>
                </c:pt>
                <c:pt idx="19169">
                  <c:v>26.624558400000044</c:v>
                </c:pt>
                <c:pt idx="19170">
                  <c:v>26.625947279999963</c:v>
                </c:pt>
                <c:pt idx="19171">
                  <c:v>26.627336159999999</c:v>
                </c:pt>
                <c:pt idx="19172">
                  <c:v>26.628725039999971</c:v>
                </c:pt>
                <c:pt idx="19173">
                  <c:v>26.630113919999999</c:v>
                </c:pt>
                <c:pt idx="19174">
                  <c:v>26.631505440000044</c:v>
                </c:pt>
                <c:pt idx="19175">
                  <c:v>26.632897200000027</c:v>
                </c:pt>
                <c:pt idx="19176">
                  <c:v>26.634286079999999</c:v>
                </c:pt>
                <c:pt idx="19177">
                  <c:v>26.635674959999999</c:v>
                </c:pt>
                <c:pt idx="19178">
                  <c:v>26.637066720000057</c:v>
                </c:pt>
                <c:pt idx="19179">
                  <c:v>26.638444320000001</c:v>
                </c:pt>
                <c:pt idx="19180">
                  <c:v>26.639833199999998</c:v>
                </c:pt>
                <c:pt idx="19181">
                  <c:v>26.641222079999967</c:v>
                </c:pt>
                <c:pt idx="19182">
                  <c:v>26.64262487999995</c:v>
                </c:pt>
                <c:pt idx="19183">
                  <c:v>26.644013760000028</c:v>
                </c:pt>
                <c:pt idx="19184">
                  <c:v>26.645388959999988</c:v>
                </c:pt>
                <c:pt idx="19185">
                  <c:v>26.64678048</c:v>
                </c:pt>
                <c:pt idx="19186">
                  <c:v>26.648169360000001</c:v>
                </c:pt>
                <c:pt idx="19187">
                  <c:v>26.649558240000001</c:v>
                </c:pt>
                <c:pt idx="19188">
                  <c:v>26.650947120000041</c:v>
                </c:pt>
                <c:pt idx="19189">
                  <c:v>26.652338879999967</c:v>
                </c:pt>
                <c:pt idx="19190">
                  <c:v>26.653727759999999</c:v>
                </c:pt>
                <c:pt idx="19191">
                  <c:v>26.655116639999989</c:v>
                </c:pt>
                <c:pt idx="19192">
                  <c:v>26.656508400000028</c:v>
                </c:pt>
                <c:pt idx="19193">
                  <c:v>26.657899919999998</c:v>
                </c:pt>
                <c:pt idx="19194">
                  <c:v>26.659288800000027</c:v>
                </c:pt>
                <c:pt idx="19195">
                  <c:v>26.660677679999971</c:v>
                </c:pt>
                <c:pt idx="19196">
                  <c:v>26.66206656</c:v>
                </c:pt>
                <c:pt idx="19197">
                  <c:v>26.663455440000028</c:v>
                </c:pt>
                <c:pt idx="19198">
                  <c:v>26.66483328</c:v>
                </c:pt>
                <c:pt idx="19199">
                  <c:v>26.666227679999967</c:v>
                </c:pt>
                <c:pt idx="19200">
                  <c:v>26.667619439999989</c:v>
                </c:pt>
                <c:pt idx="19201">
                  <c:v>26.669008320000028</c:v>
                </c:pt>
                <c:pt idx="19202">
                  <c:v>26.6703972</c:v>
                </c:pt>
                <c:pt idx="19203">
                  <c:v>26.671780559999988</c:v>
                </c:pt>
                <c:pt idx="19204">
                  <c:v>26.673172080000001</c:v>
                </c:pt>
                <c:pt idx="19205">
                  <c:v>26.674561200000028</c:v>
                </c:pt>
                <c:pt idx="19206">
                  <c:v>26.675950080000028</c:v>
                </c:pt>
                <c:pt idx="19207">
                  <c:v>26.677338960000029</c:v>
                </c:pt>
                <c:pt idx="19208">
                  <c:v>26.678727839999965</c:v>
                </c:pt>
                <c:pt idx="19209">
                  <c:v>26.680116720000001</c:v>
                </c:pt>
                <c:pt idx="19210">
                  <c:v>26.681505600000001</c:v>
                </c:pt>
                <c:pt idx="19211">
                  <c:v>26.682894480000005</c:v>
                </c:pt>
                <c:pt idx="19212">
                  <c:v>26.68428336000003</c:v>
                </c:pt>
                <c:pt idx="19213">
                  <c:v>26.685672239999949</c:v>
                </c:pt>
                <c:pt idx="19214">
                  <c:v>26.687061120000042</c:v>
                </c:pt>
                <c:pt idx="19215">
                  <c:v>26.68845</c:v>
                </c:pt>
                <c:pt idx="19216">
                  <c:v>26.68983888</c:v>
                </c:pt>
                <c:pt idx="19217">
                  <c:v>26.691227760000036</c:v>
                </c:pt>
                <c:pt idx="19218">
                  <c:v>26.692616639999965</c:v>
                </c:pt>
                <c:pt idx="19219">
                  <c:v>26.69400840000004</c:v>
                </c:pt>
                <c:pt idx="19220">
                  <c:v>26.695397280000002</c:v>
                </c:pt>
                <c:pt idx="19221">
                  <c:v>26.6967888</c:v>
                </c:pt>
                <c:pt idx="19222">
                  <c:v>26.698177680000001</c:v>
                </c:pt>
                <c:pt idx="19223">
                  <c:v>26.699566560000001</c:v>
                </c:pt>
                <c:pt idx="19224">
                  <c:v>26.70095544000004</c:v>
                </c:pt>
                <c:pt idx="19225">
                  <c:v>26.702344319999963</c:v>
                </c:pt>
                <c:pt idx="19226">
                  <c:v>26.703733199999967</c:v>
                </c:pt>
                <c:pt idx="19227">
                  <c:v>26.7051084</c:v>
                </c:pt>
                <c:pt idx="19228">
                  <c:v>26.70651383999995</c:v>
                </c:pt>
                <c:pt idx="19229">
                  <c:v>26.70788616000004</c:v>
                </c:pt>
                <c:pt idx="19230">
                  <c:v>26.70927768</c:v>
                </c:pt>
                <c:pt idx="19231">
                  <c:v>26.71066944</c:v>
                </c:pt>
                <c:pt idx="19232">
                  <c:v>26.712058320000036</c:v>
                </c:pt>
                <c:pt idx="19233">
                  <c:v>26.713447199999987</c:v>
                </c:pt>
                <c:pt idx="19234">
                  <c:v>26.714836080000001</c:v>
                </c:pt>
                <c:pt idx="19235">
                  <c:v>26.716224959999987</c:v>
                </c:pt>
                <c:pt idx="19236">
                  <c:v>26.71761936</c:v>
                </c:pt>
                <c:pt idx="19237">
                  <c:v>26.719008240000001</c:v>
                </c:pt>
                <c:pt idx="19238">
                  <c:v>26.720397120000001</c:v>
                </c:pt>
                <c:pt idx="19239">
                  <c:v>26.721788879999963</c:v>
                </c:pt>
                <c:pt idx="19240">
                  <c:v>26.723177759999999</c:v>
                </c:pt>
                <c:pt idx="19241">
                  <c:v>26.724566639999967</c:v>
                </c:pt>
                <c:pt idx="19242">
                  <c:v>26.725955519999999</c:v>
                </c:pt>
                <c:pt idx="19243">
                  <c:v>26.7273444</c:v>
                </c:pt>
                <c:pt idx="19244">
                  <c:v>26.728733279999922</c:v>
                </c:pt>
                <c:pt idx="19245">
                  <c:v>26.730111120000029</c:v>
                </c:pt>
                <c:pt idx="19246">
                  <c:v>26.731502640000002</c:v>
                </c:pt>
                <c:pt idx="19247">
                  <c:v>26.732891520000031</c:v>
                </c:pt>
                <c:pt idx="19248">
                  <c:v>26.734280640000001</c:v>
                </c:pt>
                <c:pt idx="19249">
                  <c:v>26.735669520000002</c:v>
                </c:pt>
                <c:pt idx="19250">
                  <c:v>26.737058400000045</c:v>
                </c:pt>
                <c:pt idx="19251">
                  <c:v>26.738449919999965</c:v>
                </c:pt>
                <c:pt idx="19252">
                  <c:v>26.739838800000001</c:v>
                </c:pt>
                <c:pt idx="19253">
                  <c:v>26.741227679999966</c:v>
                </c:pt>
                <c:pt idx="19254">
                  <c:v>26.742616559999934</c:v>
                </c:pt>
                <c:pt idx="19255">
                  <c:v>26.744005439999999</c:v>
                </c:pt>
                <c:pt idx="19256">
                  <c:v>26.745394319999971</c:v>
                </c:pt>
                <c:pt idx="19257">
                  <c:v>26.74678607999995</c:v>
                </c:pt>
                <c:pt idx="19258">
                  <c:v>26.748177839999954</c:v>
                </c:pt>
                <c:pt idx="19259">
                  <c:v>26.749563839999961</c:v>
                </c:pt>
                <c:pt idx="19260">
                  <c:v>26.750952720000036</c:v>
                </c:pt>
                <c:pt idx="19261">
                  <c:v>26.752344479999966</c:v>
                </c:pt>
                <c:pt idx="19262">
                  <c:v>26.753733359999963</c:v>
                </c:pt>
                <c:pt idx="19263">
                  <c:v>26.755122239999942</c:v>
                </c:pt>
                <c:pt idx="19264">
                  <c:v>26.756511119999999</c:v>
                </c:pt>
                <c:pt idx="19265">
                  <c:v>26.757899999999999</c:v>
                </c:pt>
                <c:pt idx="19266">
                  <c:v>26.75928888</c:v>
                </c:pt>
                <c:pt idx="19267">
                  <c:v>26.76067776</c:v>
                </c:pt>
                <c:pt idx="19268">
                  <c:v>26.76206376</c:v>
                </c:pt>
                <c:pt idx="19269">
                  <c:v>26.763449999999942</c:v>
                </c:pt>
                <c:pt idx="19270">
                  <c:v>26.764838879999989</c:v>
                </c:pt>
                <c:pt idx="19271">
                  <c:v>26.766230639999961</c:v>
                </c:pt>
                <c:pt idx="19272">
                  <c:v>26.767619519999954</c:v>
                </c:pt>
                <c:pt idx="19273">
                  <c:v>26.769008400000001</c:v>
                </c:pt>
                <c:pt idx="19274">
                  <c:v>26.770397279999965</c:v>
                </c:pt>
                <c:pt idx="19275">
                  <c:v>26.771786160000001</c:v>
                </c:pt>
                <c:pt idx="19276">
                  <c:v>26.77317768</c:v>
                </c:pt>
                <c:pt idx="19277">
                  <c:v>26.77456656</c:v>
                </c:pt>
                <c:pt idx="19278">
                  <c:v>26.775955440000036</c:v>
                </c:pt>
                <c:pt idx="19279">
                  <c:v>26.777344320000001</c:v>
                </c:pt>
                <c:pt idx="19280">
                  <c:v>26.778733199999966</c:v>
                </c:pt>
                <c:pt idx="19281">
                  <c:v>26.780122079999945</c:v>
                </c:pt>
                <c:pt idx="19282">
                  <c:v>26.781511199999986</c:v>
                </c:pt>
                <c:pt idx="19283">
                  <c:v>26.782888799999988</c:v>
                </c:pt>
                <c:pt idx="19284">
                  <c:v>26.784280559999971</c:v>
                </c:pt>
                <c:pt idx="19285">
                  <c:v>26.785669439999943</c:v>
                </c:pt>
                <c:pt idx="19286">
                  <c:v>26.787058320000028</c:v>
                </c:pt>
                <c:pt idx="19287">
                  <c:v>26.788447199999954</c:v>
                </c:pt>
                <c:pt idx="19288">
                  <c:v>26.789838960000001</c:v>
                </c:pt>
                <c:pt idx="19289">
                  <c:v>26.791230480000003</c:v>
                </c:pt>
                <c:pt idx="19290">
                  <c:v>26.792619359999964</c:v>
                </c:pt>
                <c:pt idx="19291">
                  <c:v>26.79400824</c:v>
                </c:pt>
                <c:pt idx="19292">
                  <c:v>26.795397120000001</c:v>
                </c:pt>
                <c:pt idx="19293">
                  <c:v>26.796788879999966</c:v>
                </c:pt>
                <c:pt idx="19294">
                  <c:v>26.798177760000005</c:v>
                </c:pt>
                <c:pt idx="19295">
                  <c:v>26.799566639999963</c:v>
                </c:pt>
                <c:pt idx="19296">
                  <c:v>26.800955520000041</c:v>
                </c:pt>
                <c:pt idx="19297">
                  <c:v>26.802344399999971</c:v>
                </c:pt>
                <c:pt idx="19298">
                  <c:v>26.803733279999943</c:v>
                </c:pt>
                <c:pt idx="19299">
                  <c:v>26.805113760000001</c:v>
                </c:pt>
                <c:pt idx="19300">
                  <c:v>26.806502639999966</c:v>
                </c:pt>
                <c:pt idx="19301">
                  <c:v>26.807891519999998</c:v>
                </c:pt>
                <c:pt idx="19302">
                  <c:v>26.809280640000001</c:v>
                </c:pt>
                <c:pt idx="19303">
                  <c:v>26.810675040000028</c:v>
                </c:pt>
                <c:pt idx="19304">
                  <c:v>26.81205552000004</c:v>
                </c:pt>
                <c:pt idx="19305">
                  <c:v>26.813447279999963</c:v>
                </c:pt>
                <c:pt idx="19306">
                  <c:v>26.814836160000041</c:v>
                </c:pt>
                <c:pt idx="19307">
                  <c:v>26.816225039999999</c:v>
                </c:pt>
                <c:pt idx="19308">
                  <c:v>26.817613919999999</c:v>
                </c:pt>
                <c:pt idx="19309">
                  <c:v>26.8190028</c:v>
                </c:pt>
                <c:pt idx="19310">
                  <c:v>26.82039168</c:v>
                </c:pt>
                <c:pt idx="19311">
                  <c:v>26.821780560000001</c:v>
                </c:pt>
                <c:pt idx="19312">
                  <c:v>26.823169440000001</c:v>
                </c:pt>
                <c:pt idx="19313">
                  <c:v>26.824561200000005</c:v>
                </c:pt>
                <c:pt idx="19314">
                  <c:v>26.825950080000005</c:v>
                </c:pt>
                <c:pt idx="19315">
                  <c:v>26.827338960000031</c:v>
                </c:pt>
                <c:pt idx="19316">
                  <c:v>26.828727839999942</c:v>
                </c:pt>
                <c:pt idx="19317">
                  <c:v>26.830116719999999</c:v>
                </c:pt>
                <c:pt idx="19318">
                  <c:v>26.831505600000028</c:v>
                </c:pt>
                <c:pt idx="19319">
                  <c:v>26.832894480000036</c:v>
                </c:pt>
                <c:pt idx="19320">
                  <c:v>26.834283360000036</c:v>
                </c:pt>
                <c:pt idx="19321">
                  <c:v>26.835672239999965</c:v>
                </c:pt>
                <c:pt idx="19322">
                  <c:v>26.837061120000065</c:v>
                </c:pt>
                <c:pt idx="19323">
                  <c:v>26.838449999999963</c:v>
                </c:pt>
                <c:pt idx="19324">
                  <c:v>26.839838879999999</c:v>
                </c:pt>
                <c:pt idx="19325">
                  <c:v>26.841233279999965</c:v>
                </c:pt>
                <c:pt idx="19326">
                  <c:v>26.842622159999966</c:v>
                </c:pt>
                <c:pt idx="19327">
                  <c:v>26.844011040000005</c:v>
                </c:pt>
                <c:pt idx="19328">
                  <c:v>26.845399919999963</c:v>
                </c:pt>
                <c:pt idx="19329">
                  <c:v>26.846780640000002</c:v>
                </c:pt>
                <c:pt idx="19330">
                  <c:v>26.848172160000001</c:v>
                </c:pt>
                <c:pt idx="19331">
                  <c:v>26.849561039999987</c:v>
                </c:pt>
                <c:pt idx="19332">
                  <c:v>26.850949919999987</c:v>
                </c:pt>
                <c:pt idx="19333">
                  <c:v>26.852338799999988</c:v>
                </c:pt>
                <c:pt idx="19334">
                  <c:v>26.853730560000002</c:v>
                </c:pt>
                <c:pt idx="19335">
                  <c:v>26.855113920000001</c:v>
                </c:pt>
                <c:pt idx="19336">
                  <c:v>26.856505439999999</c:v>
                </c:pt>
                <c:pt idx="19337">
                  <c:v>26.857894320000053</c:v>
                </c:pt>
                <c:pt idx="19338">
                  <c:v>26.8592832</c:v>
                </c:pt>
                <c:pt idx="19339">
                  <c:v>26.860674960000001</c:v>
                </c:pt>
                <c:pt idx="19340">
                  <c:v>26.862061199999999</c:v>
                </c:pt>
                <c:pt idx="19341">
                  <c:v>26.863452720000005</c:v>
                </c:pt>
                <c:pt idx="19342">
                  <c:v>26.864841599999988</c:v>
                </c:pt>
                <c:pt idx="19343">
                  <c:v>26.866230479999967</c:v>
                </c:pt>
                <c:pt idx="19344">
                  <c:v>26.867619359999971</c:v>
                </c:pt>
                <c:pt idx="19345">
                  <c:v>26.869008239999989</c:v>
                </c:pt>
                <c:pt idx="19346">
                  <c:v>26.8704</c:v>
                </c:pt>
                <c:pt idx="19347">
                  <c:v>26.87178888</c:v>
                </c:pt>
                <c:pt idx="19348">
                  <c:v>26.873177760000036</c:v>
                </c:pt>
                <c:pt idx="19349">
                  <c:v>26.874566640000001</c:v>
                </c:pt>
                <c:pt idx="19350">
                  <c:v>26.875955520000044</c:v>
                </c:pt>
                <c:pt idx="19351">
                  <c:v>26.877344400000005</c:v>
                </c:pt>
                <c:pt idx="19352">
                  <c:v>26.878733279999949</c:v>
                </c:pt>
                <c:pt idx="19353">
                  <c:v>26.880122159999971</c:v>
                </c:pt>
                <c:pt idx="19354">
                  <c:v>26.881511039999989</c:v>
                </c:pt>
                <c:pt idx="19355">
                  <c:v>26.88289992</c:v>
                </c:pt>
                <c:pt idx="19356">
                  <c:v>26.8842888</c:v>
                </c:pt>
                <c:pt idx="19357">
                  <c:v>26.885677679999965</c:v>
                </c:pt>
                <c:pt idx="19358">
                  <c:v>26.887066560000001</c:v>
                </c:pt>
                <c:pt idx="19359">
                  <c:v>26.888444399999958</c:v>
                </c:pt>
                <c:pt idx="19360">
                  <c:v>26.889836160000005</c:v>
                </c:pt>
                <c:pt idx="19361">
                  <c:v>26.891225040000005</c:v>
                </c:pt>
                <c:pt idx="19362">
                  <c:v>26.892613920000002</c:v>
                </c:pt>
                <c:pt idx="19363">
                  <c:v>26.894005440000036</c:v>
                </c:pt>
                <c:pt idx="19364">
                  <c:v>26.895394320000001</c:v>
                </c:pt>
                <c:pt idx="19365">
                  <c:v>26.896783200000002</c:v>
                </c:pt>
                <c:pt idx="19366">
                  <c:v>26.89816944</c:v>
                </c:pt>
                <c:pt idx="19367">
                  <c:v>26.899558320000036</c:v>
                </c:pt>
                <c:pt idx="19368">
                  <c:v>26.900950080000001</c:v>
                </c:pt>
                <c:pt idx="19369">
                  <c:v>26.902338960000002</c:v>
                </c:pt>
                <c:pt idx="19370">
                  <c:v>26.903727839999945</c:v>
                </c:pt>
                <c:pt idx="19371">
                  <c:v>26.905116720000002</c:v>
                </c:pt>
                <c:pt idx="19372">
                  <c:v>26.906505600000003</c:v>
                </c:pt>
                <c:pt idx="19373">
                  <c:v>26.907891599999999</c:v>
                </c:pt>
                <c:pt idx="19374">
                  <c:v>26.90928336</c:v>
                </c:pt>
                <c:pt idx="19375">
                  <c:v>26.910672239999954</c:v>
                </c:pt>
                <c:pt idx="19376">
                  <c:v>26.912061120000036</c:v>
                </c:pt>
                <c:pt idx="19377">
                  <c:v>26.913450000000001</c:v>
                </c:pt>
                <c:pt idx="19378">
                  <c:v>26.914838880000001</c:v>
                </c:pt>
                <c:pt idx="19379">
                  <c:v>26.916227760000005</c:v>
                </c:pt>
                <c:pt idx="19380">
                  <c:v>26.917619519999967</c:v>
                </c:pt>
                <c:pt idx="19381">
                  <c:v>26.919</c:v>
                </c:pt>
                <c:pt idx="19382">
                  <c:v>26.920391520000003</c:v>
                </c:pt>
                <c:pt idx="19383">
                  <c:v>26.921780639999966</c:v>
                </c:pt>
                <c:pt idx="19384">
                  <c:v>26.923169520000002</c:v>
                </c:pt>
                <c:pt idx="19385">
                  <c:v>26.924558400000031</c:v>
                </c:pt>
                <c:pt idx="19386">
                  <c:v>26.925947279999949</c:v>
                </c:pt>
                <c:pt idx="19387">
                  <c:v>26.927336160000003</c:v>
                </c:pt>
                <c:pt idx="19388">
                  <c:v>26.928727679999934</c:v>
                </c:pt>
                <c:pt idx="19389">
                  <c:v>26.930116559999963</c:v>
                </c:pt>
                <c:pt idx="19390">
                  <c:v>26.931505439999999</c:v>
                </c:pt>
                <c:pt idx="19391">
                  <c:v>26.932894319999999</c:v>
                </c:pt>
                <c:pt idx="19392">
                  <c:v>26.934283199999999</c:v>
                </c:pt>
                <c:pt idx="19393">
                  <c:v>26.935672079999957</c:v>
                </c:pt>
                <c:pt idx="19394">
                  <c:v>26.937061200000027</c:v>
                </c:pt>
                <c:pt idx="19395">
                  <c:v>26.93844719999997</c:v>
                </c:pt>
                <c:pt idx="19396">
                  <c:v>26.939841600000001</c:v>
                </c:pt>
                <c:pt idx="19397">
                  <c:v>26.941230480000002</c:v>
                </c:pt>
                <c:pt idx="19398">
                  <c:v>26.942619359999945</c:v>
                </c:pt>
                <c:pt idx="19399">
                  <c:v>26.944008240000002</c:v>
                </c:pt>
                <c:pt idx="19400">
                  <c:v>26.945397119999971</c:v>
                </c:pt>
                <c:pt idx="19401">
                  <c:v>26.94677783999995</c:v>
                </c:pt>
                <c:pt idx="19402">
                  <c:v>26.948166720000003</c:v>
                </c:pt>
                <c:pt idx="19403">
                  <c:v>26.9495556</c:v>
                </c:pt>
                <c:pt idx="19404">
                  <c:v>26.95094448</c:v>
                </c:pt>
                <c:pt idx="19405">
                  <c:v>26.952333359999965</c:v>
                </c:pt>
                <c:pt idx="19406">
                  <c:v>26.953724879999942</c:v>
                </c:pt>
                <c:pt idx="19407">
                  <c:v>26.955116639999961</c:v>
                </c:pt>
                <c:pt idx="19408">
                  <c:v>26.956508400000001</c:v>
                </c:pt>
                <c:pt idx="19409">
                  <c:v>26.957897280000001</c:v>
                </c:pt>
                <c:pt idx="19410">
                  <c:v>26.959286160000001</c:v>
                </c:pt>
                <c:pt idx="19411">
                  <c:v>26.960666639999943</c:v>
                </c:pt>
                <c:pt idx="19412">
                  <c:v>26.962066559999954</c:v>
                </c:pt>
                <c:pt idx="19413">
                  <c:v>26.963452799999967</c:v>
                </c:pt>
                <c:pt idx="19414">
                  <c:v>26.964841679999989</c:v>
                </c:pt>
                <c:pt idx="19415">
                  <c:v>26.96623055999995</c:v>
                </c:pt>
                <c:pt idx="19416">
                  <c:v>26.967619439999961</c:v>
                </c:pt>
                <c:pt idx="19417">
                  <c:v>26.96900832</c:v>
                </c:pt>
                <c:pt idx="19418">
                  <c:v>26.970400079999965</c:v>
                </c:pt>
                <c:pt idx="19419">
                  <c:v>26.971788960000001</c:v>
                </c:pt>
                <c:pt idx="19420">
                  <c:v>26.973177840000002</c:v>
                </c:pt>
                <c:pt idx="19421">
                  <c:v>26.974566720000031</c:v>
                </c:pt>
                <c:pt idx="19422">
                  <c:v>26.975955600000031</c:v>
                </c:pt>
                <c:pt idx="19423">
                  <c:v>26.977344479999989</c:v>
                </c:pt>
                <c:pt idx="19424">
                  <c:v>26.97873335999995</c:v>
                </c:pt>
                <c:pt idx="19425">
                  <c:v>26.980122239999922</c:v>
                </c:pt>
                <c:pt idx="19426">
                  <c:v>26.98151112</c:v>
                </c:pt>
                <c:pt idx="19427">
                  <c:v>26.982899999999965</c:v>
                </c:pt>
                <c:pt idx="19428">
                  <c:v>26.984277839999958</c:v>
                </c:pt>
                <c:pt idx="19429">
                  <c:v>26.985666719999962</c:v>
                </c:pt>
                <c:pt idx="19430">
                  <c:v>26.987055599999987</c:v>
                </c:pt>
                <c:pt idx="19431">
                  <c:v>26.988444479999934</c:v>
                </c:pt>
                <c:pt idx="19432">
                  <c:v>26.989833359999967</c:v>
                </c:pt>
                <c:pt idx="19433">
                  <c:v>26.991222239999942</c:v>
                </c:pt>
                <c:pt idx="19434">
                  <c:v>26.992611119999989</c:v>
                </c:pt>
                <c:pt idx="19435">
                  <c:v>26.994</c:v>
                </c:pt>
                <c:pt idx="19436">
                  <c:v>26.995388879999961</c:v>
                </c:pt>
                <c:pt idx="19437">
                  <c:v>26.996777760000001</c:v>
                </c:pt>
                <c:pt idx="19438">
                  <c:v>26.998166639999965</c:v>
                </c:pt>
                <c:pt idx="19439">
                  <c:v>26.999561040000003</c:v>
                </c:pt>
                <c:pt idx="19440">
                  <c:v>27.00094992</c:v>
                </c:pt>
                <c:pt idx="19441">
                  <c:v>27.002341679999965</c:v>
                </c:pt>
                <c:pt idx="19442">
                  <c:v>27.003730559999966</c:v>
                </c:pt>
                <c:pt idx="19443">
                  <c:v>27.005119439999966</c:v>
                </c:pt>
                <c:pt idx="19444">
                  <c:v>27.006508319999988</c:v>
                </c:pt>
                <c:pt idx="19445">
                  <c:v>27.007900079999999</c:v>
                </c:pt>
                <c:pt idx="19446">
                  <c:v>27.009275039999999</c:v>
                </c:pt>
                <c:pt idx="19447">
                  <c:v>27.010663919999999</c:v>
                </c:pt>
                <c:pt idx="19448">
                  <c:v>27.01205544000004</c:v>
                </c:pt>
                <c:pt idx="19449">
                  <c:v>27.013444320000001</c:v>
                </c:pt>
                <c:pt idx="19450">
                  <c:v>27.014833199999998</c:v>
                </c:pt>
                <c:pt idx="19451">
                  <c:v>27.016222079999967</c:v>
                </c:pt>
                <c:pt idx="19452">
                  <c:v>27.017611200000001</c:v>
                </c:pt>
                <c:pt idx="19453">
                  <c:v>27.019000080000001</c:v>
                </c:pt>
                <c:pt idx="19454">
                  <c:v>27.02039448</c:v>
                </c:pt>
                <c:pt idx="19455">
                  <c:v>27.021783360000001</c:v>
                </c:pt>
                <c:pt idx="19456">
                  <c:v>27.023174879999971</c:v>
                </c:pt>
                <c:pt idx="19457">
                  <c:v>27.024563759999999</c:v>
                </c:pt>
                <c:pt idx="19458">
                  <c:v>27.02595264</c:v>
                </c:pt>
                <c:pt idx="19459">
                  <c:v>27.0273444</c:v>
                </c:pt>
                <c:pt idx="19460">
                  <c:v>27.028733279999933</c:v>
                </c:pt>
                <c:pt idx="19461">
                  <c:v>27.030122160000001</c:v>
                </c:pt>
                <c:pt idx="19462">
                  <c:v>27.031511040000005</c:v>
                </c:pt>
                <c:pt idx="19463">
                  <c:v>27.032899919999988</c:v>
                </c:pt>
                <c:pt idx="19464">
                  <c:v>27.034277760000045</c:v>
                </c:pt>
                <c:pt idx="19465">
                  <c:v>27.035666640000002</c:v>
                </c:pt>
                <c:pt idx="19466">
                  <c:v>27.037055520000049</c:v>
                </c:pt>
                <c:pt idx="19467">
                  <c:v>27.038452800000002</c:v>
                </c:pt>
                <c:pt idx="19468">
                  <c:v>27.039841680000031</c:v>
                </c:pt>
                <c:pt idx="19469">
                  <c:v>27.041230560000002</c:v>
                </c:pt>
                <c:pt idx="19470">
                  <c:v>27.042619439999942</c:v>
                </c:pt>
                <c:pt idx="19471">
                  <c:v>27.044008320000028</c:v>
                </c:pt>
                <c:pt idx="19472">
                  <c:v>27.045397199999989</c:v>
                </c:pt>
                <c:pt idx="19473">
                  <c:v>27.046786079999961</c:v>
                </c:pt>
                <c:pt idx="19474">
                  <c:v>27.048177839999965</c:v>
                </c:pt>
                <c:pt idx="19475">
                  <c:v>27.049566720000001</c:v>
                </c:pt>
                <c:pt idx="19476">
                  <c:v>27.050955600000044</c:v>
                </c:pt>
                <c:pt idx="19477">
                  <c:v>27.052344480000002</c:v>
                </c:pt>
                <c:pt idx="19478">
                  <c:v>27.053733360000003</c:v>
                </c:pt>
                <c:pt idx="19479">
                  <c:v>27.05512223999995</c:v>
                </c:pt>
                <c:pt idx="19480">
                  <c:v>27.056511120000032</c:v>
                </c:pt>
                <c:pt idx="19481">
                  <c:v>27.057900000000028</c:v>
                </c:pt>
                <c:pt idx="19482">
                  <c:v>27.05928888</c:v>
                </c:pt>
                <c:pt idx="19483">
                  <c:v>27.060677760000001</c:v>
                </c:pt>
                <c:pt idx="19484">
                  <c:v>27.062066639999966</c:v>
                </c:pt>
                <c:pt idx="19485">
                  <c:v>27.063444479999966</c:v>
                </c:pt>
                <c:pt idx="19486">
                  <c:v>27.064833360000005</c:v>
                </c:pt>
                <c:pt idx="19487">
                  <c:v>27.066222239999934</c:v>
                </c:pt>
                <c:pt idx="19488">
                  <c:v>27.067616639999965</c:v>
                </c:pt>
                <c:pt idx="19489">
                  <c:v>27.069011039999989</c:v>
                </c:pt>
                <c:pt idx="19490">
                  <c:v>27.07039992</c:v>
                </c:pt>
                <c:pt idx="19491">
                  <c:v>27.0717888</c:v>
                </c:pt>
                <c:pt idx="19492">
                  <c:v>27.073177680000001</c:v>
                </c:pt>
                <c:pt idx="19493">
                  <c:v>27.074566560000001</c:v>
                </c:pt>
                <c:pt idx="19494">
                  <c:v>27.07595544000004</c:v>
                </c:pt>
                <c:pt idx="19495">
                  <c:v>27.077333279999962</c:v>
                </c:pt>
                <c:pt idx="19496">
                  <c:v>27.078722159999963</c:v>
                </c:pt>
                <c:pt idx="19497">
                  <c:v>27.080111039999963</c:v>
                </c:pt>
                <c:pt idx="19498">
                  <c:v>27.081502799999971</c:v>
                </c:pt>
                <c:pt idx="19499">
                  <c:v>27.082891679999989</c:v>
                </c:pt>
                <c:pt idx="19500">
                  <c:v>27.08428056</c:v>
                </c:pt>
                <c:pt idx="19501">
                  <c:v>27.085669439999954</c:v>
                </c:pt>
                <c:pt idx="19502">
                  <c:v>27.087058320000036</c:v>
                </c:pt>
                <c:pt idx="19503">
                  <c:v>27.088447199999965</c:v>
                </c:pt>
                <c:pt idx="19504">
                  <c:v>27.089836079999966</c:v>
                </c:pt>
                <c:pt idx="19505">
                  <c:v>27.091224959999987</c:v>
                </c:pt>
                <c:pt idx="19506">
                  <c:v>27.092613839999935</c:v>
                </c:pt>
                <c:pt idx="19507">
                  <c:v>27.094005600000031</c:v>
                </c:pt>
                <c:pt idx="19508">
                  <c:v>27.095391599999989</c:v>
                </c:pt>
                <c:pt idx="19509">
                  <c:v>27.09678048</c:v>
                </c:pt>
                <c:pt idx="19510">
                  <c:v>27.09816936</c:v>
                </c:pt>
                <c:pt idx="19511">
                  <c:v>27.099561120000036</c:v>
                </c:pt>
                <c:pt idx="19512">
                  <c:v>27.10095000000004</c:v>
                </c:pt>
                <c:pt idx="19513">
                  <c:v>27.102338879999966</c:v>
                </c:pt>
                <c:pt idx="19514">
                  <c:v>27.103727760000005</c:v>
                </c:pt>
                <c:pt idx="19515">
                  <c:v>27.105116640000002</c:v>
                </c:pt>
                <c:pt idx="19516">
                  <c:v>27.106505520000031</c:v>
                </c:pt>
                <c:pt idx="19517">
                  <c:v>27.107897280000028</c:v>
                </c:pt>
                <c:pt idx="19518">
                  <c:v>27.109286160000028</c:v>
                </c:pt>
                <c:pt idx="19519">
                  <c:v>27.110675040000036</c:v>
                </c:pt>
                <c:pt idx="19520">
                  <c:v>27.112063920000036</c:v>
                </c:pt>
                <c:pt idx="19521">
                  <c:v>27.113452799999997</c:v>
                </c:pt>
                <c:pt idx="19522">
                  <c:v>27.114841679999998</c:v>
                </c:pt>
                <c:pt idx="19523">
                  <c:v>27.116230559999988</c:v>
                </c:pt>
                <c:pt idx="19524">
                  <c:v>27.117619439999999</c:v>
                </c:pt>
                <c:pt idx="19525">
                  <c:v>27.119011200000028</c:v>
                </c:pt>
                <c:pt idx="19526">
                  <c:v>27.120388800000001</c:v>
                </c:pt>
                <c:pt idx="19527">
                  <c:v>27.121777680000001</c:v>
                </c:pt>
                <c:pt idx="19528">
                  <c:v>27.12317784</c:v>
                </c:pt>
                <c:pt idx="19529">
                  <c:v>27.124566720000036</c:v>
                </c:pt>
                <c:pt idx="19530">
                  <c:v>27.12595560000004</c:v>
                </c:pt>
                <c:pt idx="19531">
                  <c:v>27.127344480000001</c:v>
                </c:pt>
                <c:pt idx="19532">
                  <c:v>27.128733359999963</c:v>
                </c:pt>
                <c:pt idx="19533">
                  <c:v>27.130122239999967</c:v>
                </c:pt>
                <c:pt idx="19534">
                  <c:v>27.131511120000042</c:v>
                </c:pt>
                <c:pt idx="19535">
                  <c:v>27.132899999999999</c:v>
                </c:pt>
                <c:pt idx="19536">
                  <c:v>27.134288880000028</c:v>
                </c:pt>
                <c:pt idx="19537">
                  <c:v>27.135677760000029</c:v>
                </c:pt>
                <c:pt idx="19538">
                  <c:v>27.137066640000036</c:v>
                </c:pt>
                <c:pt idx="19539">
                  <c:v>27.138455520000036</c:v>
                </c:pt>
                <c:pt idx="19540">
                  <c:v>27.13984440000004</c:v>
                </c:pt>
                <c:pt idx="19541">
                  <c:v>27.141222239999966</c:v>
                </c:pt>
                <c:pt idx="19542">
                  <c:v>27.142611120000005</c:v>
                </c:pt>
                <c:pt idx="19543">
                  <c:v>27.144000000000005</c:v>
                </c:pt>
                <c:pt idx="19544">
                  <c:v>27.145388880000002</c:v>
                </c:pt>
                <c:pt idx="19545">
                  <c:v>27.146777759999999</c:v>
                </c:pt>
                <c:pt idx="19546">
                  <c:v>27.14816952</c:v>
                </c:pt>
                <c:pt idx="19547">
                  <c:v>27.149555520000028</c:v>
                </c:pt>
                <c:pt idx="19548">
                  <c:v>27.15094728</c:v>
                </c:pt>
                <c:pt idx="19549">
                  <c:v>27.152336159999987</c:v>
                </c:pt>
                <c:pt idx="19550">
                  <c:v>27.153725039999987</c:v>
                </c:pt>
                <c:pt idx="19551">
                  <c:v>27.155113919999987</c:v>
                </c:pt>
                <c:pt idx="19552">
                  <c:v>27.156502799999988</c:v>
                </c:pt>
                <c:pt idx="19553">
                  <c:v>27.157891680000041</c:v>
                </c:pt>
                <c:pt idx="19554">
                  <c:v>27.159280559999999</c:v>
                </c:pt>
                <c:pt idx="19555">
                  <c:v>27.160669439999989</c:v>
                </c:pt>
                <c:pt idx="19556">
                  <c:v>27.1620612</c:v>
                </c:pt>
                <c:pt idx="19557">
                  <c:v>27.16345008</c:v>
                </c:pt>
                <c:pt idx="19558">
                  <c:v>27.16483896000004</c:v>
                </c:pt>
                <c:pt idx="19559">
                  <c:v>27.166230480000003</c:v>
                </c:pt>
                <c:pt idx="19560">
                  <c:v>27.167619360000003</c:v>
                </c:pt>
                <c:pt idx="19561">
                  <c:v>27.169011120000036</c:v>
                </c:pt>
                <c:pt idx="19562">
                  <c:v>27.170400000000001</c:v>
                </c:pt>
                <c:pt idx="19563">
                  <c:v>27.171777839999987</c:v>
                </c:pt>
                <c:pt idx="19564">
                  <c:v>27.173169359999999</c:v>
                </c:pt>
                <c:pt idx="19565">
                  <c:v>27.174561120000053</c:v>
                </c:pt>
                <c:pt idx="19566">
                  <c:v>27.175950000000036</c:v>
                </c:pt>
                <c:pt idx="19567">
                  <c:v>27.177341520000031</c:v>
                </c:pt>
                <c:pt idx="19568">
                  <c:v>27.178733279999943</c:v>
                </c:pt>
                <c:pt idx="19569">
                  <c:v>27.180111119999999</c:v>
                </c:pt>
                <c:pt idx="19570">
                  <c:v>27.1815</c:v>
                </c:pt>
                <c:pt idx="19571">
                  <c:v>27.18288888</c:v>
                </c:pt>
                <c:pt idx="19572">
                  <c:v>27.184277760000036</c:v>
                </c:pt>
                <c:pt idx="19573">
                  <c:v>27.185666639999965</c:v>
                </c:pt>
                <c:pt idx="19574">
                  <c:v>27.18705552000004</c:v>
                </c:pt>
                <c:pt idx="19575">
                  <c:v>27.188444400000002</c:v>
                </c:pt>
                <c:pt idx="19576">
                  <c:v>27.189833280000002</c:v>
                </c:pt>
                <c:pt idx="19577">
                  <c:v>27.191222160000031</c:v>
                </c:pt>
                <c:pt idx="19578">
                  <c:v>27.192613919999989</c:v>
                </c:pt>
                <c:pt idx="19579">
                  <c:v>27.1940028</c:v>
                </c:pt>
                <c:pt idx="19580">
                  <c:v>27.19539168</c:v>
                </c:pt>
                <c:pt idx="19581">
                  <c:v>27.196783200000002</c:v>
                </c:pt>
                <c:pt idx="19582">
                  <c:v>27.198172079999971</c:v>
                </c:pt>
                <c:pt idx="19583">
                  <c:v>27.199561200000005</c:v>
                </c:pt>
                <c:pt idx="19584">
                  <c:v>27.200950080000005</c:v>
                </c:pt>
                <c:pt idx="19585">
                  <c:v>27.202338960000002</c:v>
                </c:pt>
                <c:pt idx="19586">
                  <c:v>27.203727839999942</c:v>
                </c:pt>
                <c:pt idx="19587">
                  <c:v>27.205116719999989</c:v>
                </c:pt>
                <c:pt idx="19588">
                  <c:v>27.2065056</c:v>
                </c:pt>
                <c:pt idx="19589">
                  <c:v>27.207894480000036</c:v>
                </c:pt>
                <c:pt idx="19590">
                  <c:v>27.209283360000001</c:v>
                </c:pt>
                <c:pt idx="19591">
                  <c:v>27.210672239999965</c:v>
                </c:pt>
                <c:pt idx="19592">
                  <c:v>27.21206112000004</c:v>
                </c:pt>
                <c:pt idx="19593">
                  <c:v>27.21345264</c:v>
                </c:pt>
                <c:pt idx="19594">
                  <c:v>27.214841520000036</c:v>
                </c:pt>
                <c:pt idx="19595">
                  <c:v>27.216230639999971</c:v>
                </c:pt>
                <c:pt idx="19596">
                  <c:v>27.21761952</c:v>
                </c:pt>
                <c:pt idx="19597">
                  <c:v>27.219008400000028</c:v>
                </c:pt>
                <c:pt idx="19598">
                  <c:v>27.220397279999954</c:v>
                </c:pt>
                <c:pt idx="19599">
                  <c:v>27.221777760000005</c:v>
                </c:pt>
                <c:pt idx="19600">
                  <c:v>27.223166640000002</c:v>
                </c:pt>
                <c:pt idx="19601">
                  <c:v>27.224552639999967</c:v>
                </c:pt>
                <c:pt idx="19602">
                  <c:v>27.225941519999989</c:v>
                </c:pt>
                <c:pt idx="19603">
                  <c:v>27.227330639999963</c:v>
                </c:pt>
                <c:pt idx="19604">
                  <c:v>27.228719519999935</c:v>
                </c:pt>
                <c:pt idx="19605">
                  <c:v>27.230111040000001</c:v>
                </c:pt>
                <c:pt idx="19606">
                  <c:v>27.231499920000001</c:v>
                </c:pt>
                <c:pt idx="19607">
                  <c:v>27.232888800000001</c:v>
                </c:pt>
                <c:pt idx="19608">
                  <c:v>27.234277680000005</c:v>
                </c:pt>
                <c:pt idx="19609">
                  <c:v>27.235666560000002</c:v>
                </c:pt>
                <c:pt idx="19610">
                  <c:v>27.237055440000049</c:v>
                </c:pt>
                <c:pt idx="19611">
                  <c:v>27.238447199999989</c:v>
                </c:pt>
                <c:pt idx="19612">
                  <c:v>27.23983608</c:v>
                </c:pt>
                <c:pt idx="19613">
                  <c:v>27.24122496</c:v>
                </c:pt>
                <c:pt idx="19614">
                  <c:v>27.242613839999933</c:v>
                </c:pt>
                <c:pt idx="19615">
                  <c:v>27.244005600000001</c:v>
                </c:pt>
                <c:pt idx="19616">
                  <c:v>27.245399999999961</c:v>
                </c:pt>
                <c:pt idx="19617">
                  <c:v>27.246788879999961</c:v>
                </c:pt>
                <c:pt idx="19618">
                  <c:v>27.248177760000001</c:v>
                </c:pt>
                <c:pt idx="19619">
                  <c:v>27.249566639999966</c:v>
                </c:pt>
                <c:pt idx="19620">
                  <c:v>27.250955520000044</c:v>
                </c:pt>
                <c:pt idx="19621">
                  <c:v>27.252344400000002</c:v>
                </c:pt>
                <c:pt idx="19622">
                  <c:v>27.253733279999949</c:v>
                </c:pt>
                <c:pt idx="19623">
                  <c:v>27.255122159999971</c:v>
                </c:pt>
                <c:pt idx="19624">
                  <c:v>27.256511039999989</c:v>
                </c:pt>
                <c:pt idx="19625">
                  <c:v>27.257888879999999</c:v>
                </c:pt>
                <c:pt idx="19626">
                  <c:v>27.259277760000028</c:v>
                </c:pt>
                <c:pt idx="19627">
                  <c:v>27.260666639999954</c:v>
                </c:pt>
                <c:pt idx="19628">
                  <c:v>27.262055520000001</c:v>
                </c:pt>
                <c:pt idx="19629">
                  <c:v>27.263447279999934</c:v>
                </c:pt>
                <c:pt idx="19630">
                  <c:v>27.264836160000005</c:v>
                </c:pt>
                <c:pt idx="19631">
                  <c:v>27.266227679999961</c:v>
                </c:pt>
                <c:pt idx="19632">
                  <c:v>27.267613920000002</c:v>
                </c:pt>
                <c:pt idx="19633">
                  <c:v>27.269005440000001</c:v>
                </c:pt>
                <c:pt idx="19634">
                  <c:v>27.270394320000001</c:v>
                </c:pt>
                <c:pt idx="19635">
                  <c:v>27.271783200000002</c:v>
                </c:pt>
                <c:pt idx="19636">
                  <c:v>27.273172080000002</c:v>
                </c:pt>
                <c:pt idx="19637">
                  <c:v>27.274561200000001</c:v>
                </c:pt>
                <c:pt idx="19638">
                  <c:v>27.275950080000001</c:v>
                </c:pt>
                <c:pt idx="19639">
                  <c:v>27.277338960000005</c:v>
                </c:pt>
                <c:pt idx="19640">
                  <c:v>27.278727839999945</c:v>
                </c:pt>
                <c:pt idx="19641">
                  <c:v>27.280116720000002</c:v>
                </c:pt>
                <c:pt idx="19642">
                  <c:v>27.281505600000003</c:v>
                </c:pt>
                <c:pt idx="19643">
                  <c:v>27.282894480000003</c:v>
                </c:pt>
                <c:pt idx="19644">
                  <c:v>27.28428336</c:v>
                </c:pt>
                <c:pt idx="19645">
                  <c:v>27.285672239999922</c:v>
                </c:pt>
                <c:pt idx="19646">
                  <c:v>27.287061120000036</c:v>
                </c:pt>
                <c:pt idx="19647">
                  <c:v>27.288452639999942</c:v>
                </c:pt>
                <c:pt idx="19648">
                  <c:v>27.28984152</c:v>
                </c:pt>
                <c:pt idx="19649">
                  <c:v>27.291230639999963</c:v>
                </c:pt>
                <c:pt idx="19650">
                  <c:v>27.292619519999942</c:v>
                </c:pt>
                <c:pt idx="19651">
                  <c:v>27.294008399999999</c:v>
                </c:pt>
                <c:pt idx="19652">
                  <c:v>27.295385999999986</c:v>
                </c:pt>
                <c:pt idx="19653">
                  <c:v>27.296774879999965</c:v>
                </c:pt>
                <c:pt idx="19654">
                  <c:v>27.298163760000001</c:v>
                </c:pt>
                <c:pt idx="19655">
                  <c:v>27.299555519999988</c:v>
                </c:pt>
                <c:pt idx="19656">
                  <c:v>27.300947280000003</c:v>
                </c:pt>
                <c:pt idx="19657">
                  <c:v>27.302336160000003</c:v>
                </c:pt>
                <c:pt idx="19658">
                  <c:v>27.30372216</c:v>
                </c:pt>
                <c:pt idx="19659">
                  <c:v>27.30511392</c:v>
                </c:pt>
                <c:pt idx="19660">
                  <c:v>27.306502799999986</c:v>
                </c:pt>
                <c:pt idx="19661">
                  <c:v>27.30789168000004</c:v>
                </c:pt>
                <c:pt idx="19662">
                  <c:v>27.309280560000001</c:v>
                </c:pt>
                <c:pt idx="19663">
                  <c:v>27.31067208</c:v>
                </c:pt>
                <c:pt idx="19664">
                  <c:v>27.312061200000027</c:v>
                </c:pt>
                <c:pt idx="19665">
                  <c:v>27.31345560000004</c:v>
                </c:pt>
                <c:pt idx="19666">
                  <c:v>27.314844480000041</c:v>
                </c:pt>
                <c:pt idx="19667">
                  <c:v>27.316222080000003</c:v>
                </c:pt>
                <c:pt idx="19668">
                  <c:v>27.317611200000005</c:v>
                </c:pt>
                <c:pt idx="19669">
                  <c:v>27.319000080000031</c:v>
                </c:pt>
                <c:pt idx="19670">
                  <c:v>27.320388960000031</c:v>
                </c:pt>
                <c:pt idx="19671">
                  <c:v>27.321777840000003</c:v>
                </c:pt>
                <c:pt idx="19672">
                  <c:v>27.323169360000001</c:v>
                </c:pt>
                <c:pt idx="19673">
                  <c:v>27.324563760000036</c:v>
                </c:pt>
                <c:pt idx="19674">
                  <c:v>27.325952640000001</c:v>
                </c:pt>
                <c:pt idx="19675">
                  <c:v>27.327344400000001</c:v>
                </c:pt>
                <c:pt idx="19676">
                  <c:v>27.328733279999945</c:v>
                </c:pt>
                <c:pt idx="19677">
                  <c:v>27.330122160000005</c:v>
                </c:pt>
                <c:pt idx="19678">
                  <c:v>27.331500000000005</c:v>
                </c:pt>
                <c:pt idx="19679">
                  <c:v>27.332888880000031</c:v>
                </c:pt>
                <c:pt idx="19680">
                  <c:v>27.334280639999999</c:v>
                </c:pt>
                <c:pt idx="19681">
                  <c:v>27.33566952</c:v>
                </c:pt>
                <c:pt idx="19682">
                  <c:v>27.337061040000044</c:v>
                </c:pt>
                <c:pt idx="19683">
                  <c:v>27.338449920000002</c:v>
                </c:pt>
                <c:pt idx="19684">
                  <c:v>27.339838800000027</c:v>
                </c:pt>
                <c:pt idx="19685">
                  <c:v>27.341225039999987</c:v>
                </c:pt>
                <c:pt idx="19686">
                  <c:v>27.342613919999962</c:v>
                </c:pt>
                <c:pt idx="19687">
                  <c:v>27.344005440000029</c:v>
                </c:pt>
                <c:pt idx="19688">
                  <c:v>27.34539432</c:v>
                </c:pt>
                <c:pt idx="19689">
                  <c:v>27.346786079999966</c:v>
                </c:pt>
                <c:pt idx="19690">
                  <c:v>27.348172079999966</c:v>
                </c:pt>
                <c:pt idx="19691">
                  <c:v>27.3495612</c:v>
                </c:pt>
                <c:pt idx="19692">
                  <c:v>27.350952720000045</c:v>
                </c:pt>
                <c:pt idx="19693">
                  <c:v>27.352344479999989</c:v>
                </c:pt>
                <c:pt idx="19694">
                  <c:v>27.353722079999965</c:v>
                </c:pt>
                <c:pt idx="19695">
                  <c:v>27.355113839999966</c:v>
                </c:pt>
                <c:pt idx="19696">
                  <c:v>27.356502720000005</c:v>
                </c:pt>
                <c:pt idx="19697">
                  <c:v>27.357891600000045</c:v>
                </c:pt>
                <c:pt idx="19698">
                  <c:v>27.359280480000031</c:v>
                </c:pt>
                <c:pt idx="19699">
                  <c:v>27.360669359999989</c:v>
                </c:pt>
                <c:pt idx="19700">
                  <c:v>27.36205824</c:v>
                </c:pt>
                <c:pt idx="19701">
                  <c:v>27.36345</c:v>
                </c:pt>
                <c:pt idx="19702">
                  <c:v>27.364838880000001</c:v>
                </c:pt>
                <c:pt idx="19703">
                  <c:v>27.366230639999966</c:v>
                </c:pt>
                <c:pt idx="19704">
                  <c:v>27.367616639999966</c:v>
                </c:pt>
                <c:pt idx="19705">
                  <c:v>27.36900840000003</c:v>
                </c:pt>
                <c:pt idx="19706">
                  <c:v>27.370397280000002</c:v>
                </c:pt>
                <c:pt idx="19707">
                  <c:v>27.371786159999999</c:v>
                </c:pt>
                <c:pt idx="19708">
                  <c:v>27.373161120000049</c:v>
                </c:pt>
                <c:pt idx="19709">
                  <c:v>27.374549999999989</c:v>
                </c:pt>
                <c:pt idx="19710">
                  <c:v>27.375944400000005</c:v>
                </c:pt>
                <c:pt idx="19711">
                  <c:v>27.377333280000002</c:v>
                </c:pt>
                <c:pt idx="19712">
                  <c:v>27.378722160000002</c:v>
                </c:pt>
                <c:pt idx="19713">
                  <c:v>27.380111039999989</c:v>
                </c:pt>
                <c:pt idx="19714">
                  <c:v>27.38149992</c:v>
                </c:pt>
                <c:pt idx="19715">
                  <c:v>27.3828888</c:v>
                </c:pt>
                <c:pt idx="19716">
                  <c:v>27.38427768</c:v>
                </c:pt>
                <c:pt idx="19717">
                  <c:v>27.385666559999965</c:v>
                </c:pt>
                <c:pt idx="19718">
                  <c:v>27.38705544000004</c:v>
                </c:pt>
                <c:pt idx="19719">
                  <c:v>27.388447199999966</c:v>
                </c:pt>
                <c:pt idx="19720">
                  <c:v>27.389838960000031</c:v>
                </c:pt>
                <c:pt idx="19721">
                  <c:v>27.391227839999971</c:v>
                </c:pt>
                <c:pt idx="19722">
                  <c:v>27.392619359999962</c:v>
                </c:pt>
                <c:pt idx="19723">
                  <c:v>27.394008239999987</c:v>
                </c:pt>
                <c:pt idx="19724">
                  <c:v>27.395397119999988</c:v>
                </c:pt>
                <c:pt idx="19725">
                  <c:v>27.396785999999999</c:v>
                </c:pt>
                <c:pt idx="19726">
                  <c:v>27.398174879999971</c:v>
                </c:pt>
                <c:pt idx="19727">
                  <c:v>27.399563759999999</c:v>
                </c:pt>
                <c:pt idx="19728">
                  <c:v>27.40095264</c:v>
                </c:pt>
                <c:pt idx="19729">
                  <c:v>27.402341519999954</c:v>
                </c:pt>
                <c:pt idx="19730">
                  <c:v>27.403730639999942</c:v>
                </c:pt>
                <c:pt idx="19731">
                  <c:v>27.405111120000001</c:v>
                </c:pt>
                <c:pt idx="19732">
                  <c:v>27.406499999999966</c:v>
                </c:pt>
                <c:pt idx="19733">
                  <c:v>27.407891520000028</c:v>
                </c:pt>
                <c:pt idx="19734">
                  <c:v>27.409280640000002</c:v>
                </c:pt>
                <c:pt idx="19735">
                  <c:v>27.410669519999967</c:v>
                </c:pt>
                <c:pt idx="19736">
                  <c:v>27.412058399999999</c:v>
                </c:pt>
                <c:pt idx="19737">
                  <c:v>27.413447279999957</c:v>
                </c:pt>
                <c:pt idx="19738">
                  <c:v>27.414838799999998</c:v>
                </c:pt>
                <c:pt idx="19739">
                  <c:v>27.416227679999967</c:v>
                </c:pt>
                <c:pt idx="19740">
                  <c:v>27.417616559999967</c:v>
                </c:pt>
                <c:pt idx="19741">
                  <c:v>27.419005439999999</c:v>
                </c:pt>
                <c:pt idx="19742">
                  <c:v>27.42039432</c:v>
                </c:pt>
                <c:pt idx="19743">
                  <c:v>27.421788960000001</c:v>
                </c:pt>
                <c:pt idx="19744">
                  <c:v>27.423177839999965</c:v>
                </c:pt>
                <c:pt idx="19745">
                  <c:v>27.424566720000001</c:v>
                </c:pt>
                <c:pt idx="19746">
                  <c:v>27.425944319999989</c:v>
                </c:pt>
                <c:pt idx="19747">
                  <c:v>27.427336079999961</c:v>
                </c:pt>
                <c:pt idx="19748">
                  <c:v>27.428730479999942</c:v>
                </c:pt>
                <c:pt idx="19749">
                  <c:v>27.430111200000002</c:v>
                </c:pt>
                <c:pt idx="19750">
                  <c:v>27.431502719999987</c:v>
                </c:pt>
                <c:pt idx="19751">
                  <c:v>27.432891599999987</c:v>
                </c:pt>
                <c:pt idx="19752">
                  <c:v>27.434280479999988</c:v>
                </c:pt>
                <c:pt idx="19753">
                  <c:v>27.435669359999967</c:v>
                </c:pt>
                <c:pt idx="19754">
                  <c:v>27.437058239999999</c:v>
                </c:pt>
                <c:pt idx="19755">
                  <c:v>27.438447119999989</c:v>
                </c:pt>
                <c:pt idx="19756">
                  <c:v>27.43983888</c:v>
                </c:pt>
                <c:pt idx="19757">
                  <c:v>27.441233279999949</c:v>
                </c:pt>
                <c:pt idx="19758">
                  <c:v>27.442608239999945</c:v>
                </c:pt>
                <c:pt idx="19759">
                  <c:v>27.444011039999989</c:v>
                </c:pt>
                <c:pt idx="19760">
                  <c:v>27.445399919999961</c:v>
                </c:pt>
                <c:pt idx="19761">
                  <c:v>27.446788799999986</c:v>
                </c:pt>
                <c:pt idx="19762">
                  <c:v>27.44816376</c:v>
                </c:pt>
                <c:pt idx="19763">
                  <c:v>27.449552639999954</c:v>
                </c:pt>
                <c:pt idx="19764">
                  <c:v>27.45095544000004</c:v>
                </c:pt>
                <c:pt idx="19765">
                  <c:v>27.45233063999995</c:v>
                </c:pt>
                <c:pt idx="19766">
                  <c:v>27.453719519999961</c:v>
                </c:pt>
                <c:pt idx="19767">
                  <c:v>27.455111039999963</c:v>
                </c:pt>
                <c:pt idx="19768">
                  <c:v>27.456499919999967</c:v>
                </c:pt>
                <c:pt idx="19769">
                  <c:v>27.457891679999999</c:v>
                </c:pt>
                <c:pt idx="19770">
                  <c:v>27.45928056</c:v>
                </c:pt>
                <c:pt idx="19771">
                  <c:v>27.460669439999954</c:v>
                </c:pt>
                <c:pt idx="19772">
                  <c:v>27.462058320000001</c:v>
                </c:pt>
                <c:pt idx="19773">
                  <c:v>27.463447199999965</c:v>
                </c:pt>
                <c:pt idx="19774">
                  <c:v>27.464838960000005</c:v>
                </c:pt>
                <c:pt idx="19775">
                  <c:v>27.466227839999945</c:v>
                </c:pt>
                <c:pt idx="19776">
                  <c:v>27.467619359999965</c:v>
                </c:pt>
                <c:pt idx="19777">
                  <c:v>27.469011119999987</c:v>
                </c:pt>
                <c:pt idx="19778">
                  <c:v>27.470399999999962</c:v>
                </c:pt>
                <c:pt idx="19779">
                  <c:v>27.47178048</c:v>
                </c:pt>
                <c:pt idx="19780">
                  <c:v>27.47316936</c:v>
                </c:pt>
                <c:pt idx="19781">
                  <c:v>27.47455824</c:v>
                </c:pt>
                <c:pt idx="19782">
                  <c:v>27.475947120000001</c:v>
                </c:pt>
                <c:pt idx="19783">
                  <c:v>27.477335999999987</c:v>
                </c:pt>
                <c:pt idx="19784">
                  <c:v>27.478724879999934</c:v>
                </c:pt>
                <c:pt idx="19785">
                  <c:v>27.480113760000002</c:v>
                </c:pt>
                <c:pt idx="19786">
                  <c:v>27.481505520000002</c:v>
                </c:pt>
                <c:pt idx="19787">
                  <c:v>27.48289727999995</c:v>
                </c:pt>
                <c:pt idx="19788">
                  <c:v>27.48428616</c:v>
                </c:pt>
                <c:pt idx="19789">
                  <c:v>27.485675039999954</c:v>
                </c:pt>
                <c:pt idx="19790">
                  <c:v>27.487052640000002</c:v>
                </c:pt>
                <c:pt idx="19791">
                  <c:v>27.488441519999945</c:v>
                </c:pt>
                <c:pt idx="19792">
                  <c:v>27.48984432</c:v>
                </c:pt>
                <c:pt idx="19793">
                  <c:v>27.491219519999966</c:v>
                </c:pt>
                <c:pt idx="19794">
                  <c:v>27.492622079999922</c:v>
                </c:pt>
                <c:pt idx="19795">
                  <c:v>27.49399992</c:v>
                </c:pt>
                <c:pt idx="19796">
                  <c:v>27.495391679999965</c:v>
                </c:pt>
                <c:pt idx="19797">
                  <c:v>27.49678896</c:v>
                </c:pt>
                <c:pt idx="19798">
                  <c:v>27.498166559999966</c:v>
                </c:pt>
                <c:pt idx="19799">
                  <c:v>27.499555440000005</c:v>
                </c:pt>
                <c:pt idx="19800">
                  <c:v>27.500944320000031</c:v>
                </c:pt>
                <c:pt idx="19801">
                  <c:v>27.502333199999971</c:v>
                </c:pt>
                <c:pt idx="19802">
                  <c:v>27.50372207999995</c:v>
                </c:pt>
                <c:pt idx="19803">
                  <c:v>27.505111200000002</c:v>
                </c:pt>
                <c:pt idx="19804">
                  <c:v>27.506500080000002</c:v>
                </c:pt>
                <c:pt idx="19805">
                  <c:v>27.507891600000036</c:v>
                </c:pt>
                <c:pt idx="19806">
                  <c:v>27.509280480000001</c:v>
                </c:pt>
                <c:pt idx="19807">
                  <c:v>27.510666720000032</c:v>
                </c:pt>
                <c:pt idx="19808">
                  <c:v>27.512061119999998</c:v>
                </c:pt>
                <c:pt idx="19809">
                  <c:v>27.513452640000001</c:v>
                </c:pt>
                <c:pt idx="19810">
                  <c:v>27.51484152000004</c:v>
                </c:pt>
                <c:pt idx="19811">
                  <c:v>27.51623064</c:v>
                </c:pt>
                <c:pt idx="19812">
                  <c:v>27.517608240000001</c:v>
                </c:pt>
                <c:pt idx="19813">
                  <c:v>27.518997120000044</c:v>
                </c:pt>
                <c:pt idx="19814">
                  <c:v>27.520386000000002</c:v>
                </c:pt>
                <c:pt idx="19815">
                  <c:v>27.521774880000002</c:v>
                </c:pt>
                <c:pt idx="19816">
                  <c:v>27.523166639999989</c:v>
                </c:pt>
                <c:pt idx="19817">
                  <c:v>27.524555520000028</c:v>
                </c:pt>
                <c:pt idx="19818">
                  <c:v>27.5259444</c:v>
                </c:pt>
                <c:pt idx="19819">
                  <c:v>27.527333279999965</c:v>
                </c:pt>
                <c:pt idx="19820">
                  <c:v>27.528722159999965</c:v>
                </c:pt>
                <c:pt idx="19821">
                  <c:v>27.530111040000001</c:v>
                </c:pt>
                <c:pt idx="19822">
                  <c:v>27.531499919999987</c:v>
                </c:pt>
                <c:pt idx="19823">
                  <c:v>27.532888799999998</c:v>
                </c:pt>
                <c:pt idx="19824">
                  <c:v>27.534277679999999</c:v>
                </c:pt>
                <c:pt idx="19825">
                  <c:v>27.535666559999989</c:v>
                </c:pt>
                <c:pt idx="19826">
                  <c:v>27.537058320000053</c:v>
                </c:pt>
                <c:pt idx="19827">
                  <c:v>27.538447199999986</c:v>
                </c:pt>
                <c:pt idx="19828">
                  <c:v>27.539836080000001</c:v>
                </c:pt>
                <c:pt idx="19829">
                  <c:v>27.541224960000001</c:v>
                </c:pt>
                <c:pt idx="19830">
                  <c:v>27.542613839999934</c:v>
                </c:pt>
                <c:pt idx="19831">
                  <c:v>27.544005599999988</c:v>
                </c:pt>
                <c:pt idx="19832">
                  <c:v>27.545394479999967</c:v>
                </c:pt>
                <c:pt idx="19833">
                  <c:v>27.546783359999989</c:v>
                </c:pt>
                <c:pt idx="19834">
                  <c:v>27.54817223999995</c:v>
                </c:pt>
                <c:pt idx="19835">
                  <c:v>27.549561120000028</c:v>
                </c:pt>
                <c:pt idx="19836">
                  <c:v>27.55095264000003</c:v>
                </c:pt>
                <c:pt idx="19837">
                  <c:v>27.552341520000002</c:v>
                </c:pt>
                <c:pt idx="19838">
                  <c:v>27.553730639999966</c:v>
                </c:pt>
              </c:numCache>
            </c:numRef>
          </c:xVal>
          <c:yVal>
            <c:numRef>
              <c:f>Sheet1!$D$2:$D$19840</c:f>
              <c:numCache>
                <c:formatCode>General</c:formatCode>
                <c:ptCount val="19839"/>
                <c:pt idx="0">
                  <c:v>8.5000000000000006E-2</c:v>
                </c:pt>
                <c:pt idx="1">
                  <c:v>2.84</c:v>
                </c:pt>
                <c:pt idx="2">
                  <c:v>70.675999999999988</c:v>
                </c:pt>
                <c:pt idx="3">
                  <c:v>70.790000000000006</c:v>
                </c:pt>
                <c:pt idx="4">
                  <c:v>32.783000000000001</c:v>
                </c:pt>
                <c:pt idx="5">
                  <c:v>19.155999999999999</c:v>
                </c:pt>
                <c:pt idx="6">
                  <c:v>29.34</c:v>
                </c:pt>
                <c:pt idx="7">
                  <c:v>20.45</c:v>
                </c:pt>
                <c:pt idx="8">
                  <c:v>0.14800000000000021</c:v>
                </c:pt>
                <c:pt idx="9">
                  <c:v>0.15000000000000022</c:v>
                </c:pt>
                <c:pt idx="10">
                  <c:v>0.14800000000000021</c:v>
                </c:pt>
                <c:pt idx="11">
                  <c:v>0.14900000000000022</c:v>
                </c:pt>
                <c:pt idx="12">
                  <c:v>0.14900000000000022</c:v>
                </c:pt>
                <c:pt idx="13">
                  <c:v>0.14900000000000022</c:v>
                </c:pt>
                <c:pt idx="14">
                  <c:v>0.14900000000000022</c:v>
                </c:pt>
                <c:pt idx="15">
                  <c:v>0.14900000000000022</c:v>
                </c:pt>
                <c:pt idx="16">
                  <c:v>0.14800000000000021</c:v>
                </c:pt>
                <c:pt idx="17">
                  <c:v>0.14800000000000021</c:v>
                </c:pt>
                <c:pt idx="18">
                  <c:v>0.14800000000000021</c:v>
                </c:pt>
                <c:pt idx="19">
                  <c:v>0.14800000000000021</c:v>
                </c:pt>
                <c:pt idx="20">
                  <c:v>0.14800000000000021</c:v>
                </c:pt>
                <c:pt idx="21">
                  <c:v>0.14900000000000022</c:v>
                </c:pt>
                <c:pt idx="22">
                  <c:v>0.15100000000000022</c:v>
                </c:pt>
                <c:pt idx="23">
                  <c:v>0.16200000000000001</c:v>
                </c:pt>
                <c:pt idx="24">
                  <c:v>0.15700000000000025</c:v>
                </c:pt>
                <c:pt idx="25">
                  <c:v>0.14900000000000022</c:v>
                </c:pt>
                <c:pt idx="26">
                  <c:v>0.15000000000000022</c:v>
                </c:pt>
                <c:pt idx="27">
                  <c:v>0.14900000000000022</c:v>
                </c:pt>
                <c:pt idx="28">
                  <c:v>0.14700000000000021</c:v>
                </c:pt>
                <c:pt idx="29">
                  <c:v>0.14800000000000021</c:v>
                </c:pt>
                <c:pt idx="30">
                  <c:v>0.14800000000000021</c:v>
                </c:pt>
                <c:pt idx="31">
                  <c:v>0.14800000000000021</c:v>
                </c:pt>
                <c:pt idx="32">
                  <c:v>0.16200000000000001</c:v>
                </c:pt>
                <c:pt idx="33">
                  <c:v>6.1229999999999913</c:v>
                </c:pt>
                <c:pt idx="34">
                  <c:v>5.2030000000000003</c:v>
                </c:pt>
                <c:pt idx="35">
                  <c:v>4.2480000000000002</c:v>
                </c:pt>
                <c:pt idx="36">
                  <c:v>4.4109999999999996</c:v>
                </c:pt>
                <c:pt idx="37">
                  <c:v>6.2350000000000003</c:v>
                </c:pt>
                <c:pt idx="38">
                  <c:v>5.593</c:v>
                </c:pt>
                <c:pt idx="39">
                  <c:v>4.2629999999999955</c:v>
                </c:pt>
                <c:pt idx="40">
                  <c:v>6.5239999999999965</c:v>
                </c:pt>
                <c:pt idx="41">
                  <c:v>4.3169999999999975</c:v>
                </c:pt>
                <c:pt idx="42">
                  <c:v>31.954999999999988</c:v>
                </c:pt>
                <c:pt idx="43">
                  <c:v>8.2319999999999993</c:v>
                </c:pt>
                <c:pt idx="44">
                  <c:v>6.8860000000000001</c:v>
                </c:pt>
                <c:pt idx="45">
                  <c:v>10.825000000000006</c:v>
                </c:pt>
                <c:pt idx="46">
                  <c:v>8.1170000000000009</c:v>
                </c:pt>
                <c:pt idx="47">
                  <c:v>6.6449999999999916</c:v>
                </c:pt>
                <c:pt idx="48">
                  <c:v>2.9099999999999997</c:v>
                </c:pt>
                <c:pt idx="49">
                  <c:v>4.4370000000000003</c:v>
                </c:pt>
                <c:pt idx="50">
                  <c:v>4.5599999999999996</c:v>
                </c:pt>
                <c:pt idx="51">
                  <c:v>3.9649999999999999</c:v>
                </c:pt>
                <c:pt idx="52">
                  <c:v>7.2430000000000003</c:v>
                </c:pt>
                <c:pt idx="53">
                  <c:v>3.8819999999999997</c:v>
                </c:pt>
                <c:pt idx="54">
                  <c:v>6.5439999999999996</c:v>
                </c:pt>
                <c:pt idx="55">
                  <c:v>3.8279999999999998</c:v>
                </c:pt>
                <c:pt idx="56">
                  <c:v>4.24</c:v>
                </c:pt>
                <c:pt idx="57">
                  <c:v>3.7800000000000002</c:v>
                </c:pt>
                <c:pt idx="58">
                  <c:v>3.9430000000000001</c:v>
                </c:pt>
                <c:pt idx="59">
                  <c:v>4.2269999999999985</c:v>
                </c:pt>
                <c:pt idx="60">
                  <c:v>3.7919999999999998</c:v>
                </c:pt>
                <c:pt idx="61">
                  <c:v>3.7159999999999997</c:v>
                </c:pt>
                <c:pt idx="62">
                  <c:v>3.6119999999999997</c:v>
                </c:pt>
                <c:pt idx="63">
                  <c:v>3.71</c:v>
                </c:pt>
                <c:pt idx="64">
                  <c:v>4.7009999999999996</c:v>
                </c:pt>
                <c:pt idx="65">
                  <c:v>4.1229999999999913</c:v>
                </c:pt>
                <c:pt idx="66">
                  <c:v>3.6840000000000002</c:v>
                </c:pt>
                <c:pt idx="67">
                  <c:v>3.7440000000000002</c:v>
                </c:pt>
                <c:pt idx="68">
                  <c:v>3.7319999999999998</c:v>
                </c:pt>
                <c:pt idx="69">
                  <c:v>3.7909999999999999</c:v>
                </c:pt>
                <c:pt idx="70">
                  <c:v>4.1669999999999945</c:v>
                </c:pt>
                <c:pt idx="71">
                  <c:v>4.0960000000000001</c:v>
                </c:pt>
                <c:pt idx="72">
                  <c:v>3.8339999999999987</c:v>
                </c:pt>
                <c:pt idx="73">
                  <c:v>3.7869999999999999</c:v>
                </c:pt>
                <c:pt idx="74">
                  <c:v>3.9979999999999998</c:v>
                </c:pt>
                <c:pt idx="75">
                  <c:v>3.581</c:v>
                </c:pt>
                <c:pt idx="76">
                  <c:v>3.6280000000000001</c:v>
                </c:pt>
                <c:pt idx="77">
                  <c:v>3.641</c:v>
                </c:pt>
                <c:pt idx="78">
                  <c:v>3.9619999999999997</c:v>
                </c:pt>
                <c:pt idx="79">
                  <c:v>3.9279999999999999</c:v>
                </c:pt>
                <c:pt idx="80">
                  <c:v>3.8849999999999998</c:v>
                </c:pt>
                <c:pt idx="81">
                  <c:v>4.6449999999999916</c:v>
                </c:pt>
                <c:pt idx="82">
                  <c:v>3.6949999999999998</c:v>
                </c:pt>
                <c:pt idx="83">
                  <c:v>3.5939999999999999</c:v>
                </c:pt>
                <c:pt idx="84">
                  <c:v>3.7519999999999998</c:v>
                </c:pt>
                <c:pt idx="85">
                  <c:v>4.0569999999999995</c:v>
                </c:pt>
                <c:pt idx="86">
                  <c:v>3.8019999999999987</c:v>
                </c:pt>
                <c:pt idx="87">
                  <c:v>3.5959999999999988</c:v>
                </c:pt>
                <c:pt idx="88">
                  <c:v>3.569</c:v>
                </c:pt>
                <c:pt idx="89">
                  <c:v>3.5719999999999987</c:v>
                </c:pt>
                <c:pt idx="90">
                  <c:v>3.57</c:v>
                </c:pt>
                <c:pt idx="91">
                  <c:v>3.7490000000000001</c:v>
                </c:pt>
                <c:pt idx="92">
                  <c:v>3.71</c:v>
                </c:pt>
                <c:pt idx="93">
                  <c:v>3.774</c:v>
                </c:pt>
                <c:pt idx="94">
                  <c:v>3.56</c:v>
                </c:pt>
                <c:pt idx="95">
                  <c:v>3.5209999999999999</c:v>
                </c:pt>
                <c:pt idx="96">
                  <c:v>3.7050000000000001</c:v>
                </c:pt>
                <c:pt idx="97">
                  <c:v>3.573</c:v>
                </c:pt>
                <c:pt idx="98">
                  <c:v>3.718</c:v>
                </c:pt>
                <c:pt idx="99">
                  <c:v>4.5519999999999996</c:v>
                </c:pt>
                <c:pt idx="100">
                  <c:v>4.0119999999999996</c:v>
                </c:pt>
                <c:pt idx="101">
                  <c:v>4.1739999999999995</c:v>
                </c:pt>
                <c:pt idx="102">
                  <c:v>4.548</c:v>
                </c:pt>
                <c:pt idx="103">
                  <c:v>3.4969999999999977</c:v>
                </c:pt>
                <c:pt idx="104">
                  <c:v>3.6880000000000002</c:v>
                </c:pt>
                <c:pt idx="105">
                  <c:v>3.4699999999999998</c:v>
                </c:pt>
                <c:pt idx="106">
                  <c:v>3.577</c:v>
                </c:pt>
                <c:pt idx="107">
                  <c:v>4.0380000000000003</c:v>
                </c:pt>
                <c:pt idx="108">
                  <c:v>3.702</c:v>
                </c:pt>
                <c:pt idx="109">
                  <c:v>3.57</c:v>
                </c:pt>
                <c:pt idx="110">
                  <c:v>3.9449999999999998</c:v>
                </c:pt>
                <c:pt idx="111">
                  <c:v>3.702</c:v>
                </c:pt>
                <c:pt idx="112">
                  <c:v>3.4079999999999999</c:v>
                </c:pt>
                <c:pt idx="113">
                  <c:v>3.4339999999999997</c:v>
                </c:pt>
                <c:pt idx="114">
                  <c:v>3.4889999999999999</c:v>
                </c:pt>
                <c:pt idx="115">
                  <c:v>3.4969999999999977</c:v>
                </c:pt>
                <c:pt idx="116">
                  <c:v>3.581</c:v>
                </c:pt>
                <c:pt idx="117">
                  <c:v>3.738</c:v>
                </c:pt>
                <c:pt idx="118">
                  <c:v>3.5129999999999977</c:v>
                </c:pt>
                <c:pt idx="119">
                  <c:v>3.3649999999999998</c:v>
                </c:pt>
                <c:pt idx="120">
                  <c:v>3.3529999999999966</c:v>
                </c:pt>
                <c:pt idx="121">
                  <c:v>3.4359999999999977</c:v>
                </c:pt>
                <c:pt idx="122">
                  <c:v>3.3989999999999987</c:v>
                </c:pt>
                <c:pt idx="123">
                  <c:v>3.4289999999999998</c:v>
                </c:pt>
                <c:pt idx="124">
                  <c:v>4.76</c:v>
                </c:pt>
                <c:pt idx="125">
                  <c:v>3.48</c:v>
                </c:pt>
                <c:pt idx="126">
                  <c:v>3.3759999999999977</c:v>
                </c:pt>
                <c:pt idx="127">
                  <c:v>3.3319999999999967</c:v>
                </c:pt>
                <c:pt idx="128">
                  <c:v>3.3709999999999987</c:v>
                </c:pt>
                <c:pt idx="129">
                  <c:v>5.2569999999999997</c:v>
                </c:pt>
                <c:pt idx="130">
                  <c:v>4.8609999999999927</c:v>
                </c:pt>
                <c:pt idx="131">
                  <c:v>4.2720000000000002</c:v>
                </c:pt>
                <c:pt idx="132">
                  <c:v>3.569</c:v>
                </c:pt>
                <c:pt idx="133">
                  <c:v>3.3279999999999998</c:v>
                </c:pt>
                <c:pt idx="134">
                  <c:v>3.5579999999999998</c:v>
                </c:pt>
                <c:pt idx="135">
                  <c:v>3.2959999999999998</c:v>
                </c:pt>
                <c:pt idx="136">
                  <c:v>3.2640000000000002</c:v>
                </c:pt>
                <c:pt idx="137">
                  <c:v>3.2389999999999999</c:v>
                </c:pt>
                <c:pt idx="138">
                  <c:v>3.3149999999999977</c:v>
                </c:pt>
                <c:pt idx="139">
                  <c:v>3.3079999999999998</c:v>
                </c:pt>
                <c:pt idx="140">
                  <c:v>3.6719999999999997</c:v>
                </c:pt>
                <c:pt idx="141">
                  <c:v>3.3609999999999998</c:v>
                </c:pt>
                <c:pt idx="142">
                  <c:v>3.2589999999999999</c:v>
                </c:pt>
                <c:pt idx="143">
                  <c:v>3.2640000000000002</c:v>
                </c:pt>
                <c:pt idx="144">
                  <c:v>3.2149999999999999</c:v>
                </c:pt>
                <c:pt idx="145">
                  <c:v>3.4049999999999998</c:v>
                </c:pt>
                <c:pt idx="146">
                  <c:v>5.6499999999999995</c:v>
                </c:pt>
                <c:pt idx="147">
                  <c:v>3.3389999999999977</c:v>
                </c:pt>
                <c:pt idx="148">
                  <c:v>3.1840000000000002</c:v>
                </c:pt>
                <c:pt idx="149">
                  <c:v>3.1149999999999998</c:v>
                </c:pt>
                <c:pt idx="150">
                  <c:v>3.1339999999999999</c:v>
                </c:pt>
                <c:pt idx="151">
                  <c:v>3.1070000000000002</c:v>
                </c:pt>
                <c:pt idx="152">
                  <c:v>4.3529999999999927</c:v>
                </c:pt>
                <c:pt idx="153">
                  <c:v>3.3079999999999998</c:v>
                </c:pt>
                <c:pt idx="154">
                  <c:v>3.1579999999999999</c:v>
                </c:pt>
                <c:pt idx="155">
                  <c:v>3.1149999999999998</c:v>
                </c:pt>
                <c:pt idx="156">
                  <c:v>3.0529999999999977</c:v>
                </c:pt>
                <c:pt idx="157">
                  <c:v>4.0350000000000001</c:v>
                </c:pt>
                <c:pt idx="158">
                  <c:v>3.08</c:v>
                </c:pt>
                <c:pt idx="159">
                  <c:v>3.403</c:v>
                </c:pt>
                <c:pt idx="160">
                  <c:v>3.2149999999999999</c:v>
                </c:pt>
                <c:pt idx="161">
                  <c:v>3.1319999999999997</c:v>
                </c:pt>
                <c:pt idx="162">
                  <c:v>3.1219999999999999</c:v>
                </c:pt>
                <c:pt idx="163">
                  <c:v>3.0549999999999997</c:v>
                </c:pt>
                <c:pt idx="164">
                  <c:v>3.13</c:v>
                </c:pt>
                <c:pt idx="165">
                  <c:v>3.7130000000000001</c:v>
                </c:pt>
                <c:pt idx="166">
                  <c:v>3.0059999999999998</c:v>
                </c:pt>
                <c:pt idx="167">
                  <c:v>2.9949999999999997</c:v>
                </c:pt>
                <c:pt idx="168">
                  <c:v>2.9929999999999977</c:v>
                </c:pt>
                <c:pt idx="169">
                  <c:v>3.1429999999999998</c:v>
                </c:pt>
                <c:pt idx="170">
                  <c:v>2.944</c:v>
                </c:pt>
                <c:pt idx="171">
                  <c:v>3.008</c:v>
                </c:pt>
                <c:pt idx="172">
                  <c:v>3.7250000000000001</c:v>
                </c:pt>
                <c:pt idx="173">
                  <c:v>3.823</c:v>
                </c:pt>
                <c:pt idx="174">
                  <c:v>3.0059999999999998</c:v>
                </c:pt>
                <c:pt idx="175">
                  <c:v>3.0249999999999999</c:v>
                </c:pt>
                <c:pt idx="176">
                  <c:v>3</c:v>
                </c:pt>
                <c:pt idx="177">
                  <c:v>3.2669999999999999</c:v>
                </c:pt>
                <c:pt idx="178">
                  <c:v>2.9519999999999977</c:v>
                </c:pt>
                <c:pt idx="179">
                  <c:v>2.9509999999999987</c:v>
                </c:pt>
                <c:pt idx="180">
                  <c:v>3.0179999999999998</c:v>
                </c:pt>
                <c:pt idx="181">
                  <c:v>2.9589999999999987</c:v>
                </c:pt>
                <c:pt idx="182">
                  <c:v>2.9430000000000001</c:v>
                </c:pt>
                <c:pt idx="183">
                  <c:v>2.8759999999999977</c:v>
                </c:pt>
                <c:pt idx="184">
                  <c:v>2.9589999999999987</c:v>
                </c:pt>
                <c:pt idx="185">
                  <c:v>4.7629999999999955</c:v>
                </c:pt>
                <c:pt idx="186">
                  <c:v>3.141</c:v>
                </c:pt>
                <c:pt idx="187">
                  <c:v>3.0149999999999997</c:v>
                </c:pt>
                <c:pt idx="188">
                  <c:v>2.984</c:v>
                </c:pt>
                <c:pt idx="189">
                  <c:v>2.823</c:v>
                </c:pt>
                <c:pt idx="190">
                  <c:v>2.9009999999999998</c:v>
                </c:pt>
                <c:pt idx="191">
                  <c:v>2.8419999999999987</c:v>
                </c:pt>
                <c:pt idx="192">
                  <c:v>2.7850000000000001</c:v>
                </c:pt>
                <c:pt idx="193">
                  <c:v>2.8359999999999967</c:v>
                </c:pt>
                <c:pt idx="194">
                  <c:v>2.8579999999999997</c:v>
                </c:pt>
                <c:pt idx="195">
                  <c:v>2.8109999999999977</c:v>
                </c:pt>
                <c:pt idx="196">
                  <c:v>2.7869999999999999</c:v>
                </c:pt>
                <c:pt idx="197">
                  <c:v>3.0549999999999997</c:v>
                </c:pt>
                <c:pt idx="198">
                  <c:v>3.0840000000000001</c:v>
                </c:pt>
                <c:pt idx="199">
                  <c:v>2.8129999999999966</c:v>
                </c:pt>
                <c:pt idx="200">
                  <c:v>2.8219999999999987</c:v>
                </c:pt>
                <c:pt idx="201">
                  <c:v>4.8</c:v>
                </c:pt>
                <c:pt idx="202">
                  <c:v>3.0139999999999998</c:v>
                </c:pt>
                <c:pt idx="203">
                  <c:v>2.7650000000000001</c:v>
                </c:pt>
                <c:pt idx="204">
                  <c:v>2.8299999999999987</c:v>
                </c:pt>
                <c:pt idx="205">
                  <c:v>3.8459999999999988</c:v>
                </c:pt>
                <c:pt idx="206">
                  <c:v>2.9</c:v>
                </c:pt>
                <c:pt idx="207">
                  <c:v>2.7509999999999999</c:v>
                </c:pt>
                <c:pt idx="208">
                  <c:v>2.714</c:v>
                </c:pt>
                <c:pt idx="209">
                  <c:v>2.7429999999999999</c:v>
                </c:pt>
                <c:pt idx="210">
                  <c:v>2.7690000000000001</c:v>
                </c:pt>
                <c:pt idx="211">
                  <c:v>2.7490000000000001</c:v>
                </c:pt>
                <c:pt idx="212">
                  <c:v>2.7349999999999999</c:v>
                </c:pt>
                <c:pt idx="213">
                  <c:v>2.8639999999999999</c:v>
                </c:pt>
                <c:pt idx="214">
                  <c:v>3.1840000000000002</c:v>
                </c:pt>
                <c:pt idx="215">
                  <c:v>2.7680000000000002</c:v>
                </c:pt>
                <c:pt idx="216">
                  <c:v>2.8279999999999998</c:v>
                </c:pt>
                <c:pt idx="217">
                  <c:v>2.762</c:v>
                </c:pt>
                <c:pt idx="218">
                  <c:v>2.6859999999999999</c:v>
                </c:pt>
                <c:pt idx="219">
                  <c:v>2.6749999999999998</c:v>
                </c:pt>
                <c:pt idx="220">
                  <c:v>2.7359999999999998</c:v>
                </c:pt>
                <c:pt idx="221">
                  <c:v>3.617</c:v>
                </c:pt>
                <c:pt idx="222">
                  <c:v>3.605</c:v>
                </c:pt>
                <c:pt idx="223">
                  <c:v>2.657</c:v>
                </c:pt>
                <c:pt idx="224">
                  <c:v>2.6549999999999998</c:v>
                </c:pt>
                <c:pt idx="225">
                  <c:v>2.9519999999999977</c:v>
                </c:pt>
                <c:pt idx="226">
                  <c:v>2.661</c:v>
                </c:pt>
                <c:pt idx="227">
                  <c:v>2.722</c:v>
                </c:pt>
                <c:pt idx="228">
                  <c:v>3.1549999999999998</c:v>
                </c:pt>
                <c:pt idx="229">
                  <c:v>2.6459999999999999</c:v>
                </c:pt>
                <c:pt idx="230">
                  <c:v>2.625</c:v>
                </c:pt>
                <c:pt idx="231">
                  <c:v>2.5830000000000002</c:v>
                </c:pt>
                <c:pt idx="232">
                  <c:v>2.6040000000000001</c:v>
                </c:pt>
                <c:pt idx="233">
                  <c:v>2.5939999999999999</c:v>
                </c:pt>
                <c:pt idx="234">
                  <c:v>2.5630000000000002</c:v>
                </c:pt>
                <c:pt idx="235">
                  <c:v>2.5659999999999998</c:v>
                </c:pt>
                <c:pt idx="236">
                  <c:v>3.4519999999999977</c:v>
                </c:pt>
                <c:pt idx="237">
                  <c:v>2.6659999999999999</c:v>
                </c:pt>
                <c:pt idx="238">
                  <c:v>2.6070000000000002</c:v>
                </c:pt>
                <c:pt idx="239">
                  <c:v>2.5509999999999997</c:v>
                </c:pt>
                <c:pt idx="240">
                  <c:v>4.556</c:v>
                </c:pt>
                <c:pt idx="241">
                  <c:v>2.621</c:v>
                </c:pt>
                <c:pt idx="242">
                  <c:v>3.4979999999999998</c:v>
                </c:pt>
                <c:pt idx="243">
                  <c:v>3.0509999999999997</c:v>
                </c:pt>
                <c:pt idx="244">
                  <c:v>3.028</c:v>
                </c:pt>
                <c:pt idx="245">
                  <c:v>4.5199999999999996</c:v>
                </c:pt>
                <c:pt idx="246">
                  <c:v>2.5680000000000001</c:v>
                </c:pt>
                <c:pt idx="247">
                  <c:v>2.8369999999999966</c:v>
                </c:pt>
                <c:pt idx="248">
                  <c:v>2.6059999999999999</c:v>
                </c:pt>
                <c:pt idx="249">
                  <c:v>2.4909999999999997</c:v>
                </c:pt>
                <c:pt idx="250">
                  <c:v>2.5389999999999997</c:v>
                </c:pt>
                <c:pt idx="251">
                  <c:v>2.468</c:v>
                </c:pt>
                <c:pt idx="252">
                  <c:v>2.4929999999999977</c:v>
                </c:pt>
                <c:pt idx="253">
                  <c:v>2.5139999999999998</c:v>
                </c:pt>
                <c:pt idx="254">
                  <c:v>2.5070000000000001</c:v>
                </c:pt>
                <c:pt idx="255">
                  <c:v>2.5129999999999977</c:v>
                </c:pt>
                <c:pt idx="256">
                  <c:v>2.5880000000000001</c:v>
                </c:pt>
                <c:pt idx="257">
                  <c:v>2.4809999999999999</c:v>
                </c:pt>
                <c:pt idx="258">
                  <c:v>3.1549999999999998</c:v>
                </c:pt>
                <c:pt idx="259">
                  <c:v>2.4419999999999997</c:v>
                </c:pt>
                <c:pt idx="260">
                  <c:v>2.4189999999999987</c:v>
                </c:pt>
                <c:pt idx="261">
                  <c:v>2.4109999999999987</c:v>
                </c:pt>
                <c:pt idx="262">
                  <c:v>2.6930000000000001</c:v>
                </c:pt>
                <c:pt idx="263">
                  <c:v>2.5059999999999998</c:v>
                </c:pt>
                <c:pt idx="264">
                  <c:v>2.4009999999999998</c:v>
                </c:pt>
                <c:pt idx="265">
                  <c:v>2.6219999999999999</c:v>
                </c:pt>
                <c:pt idx="266">
                  <c:v>2.4489999999999998</c:v>
                </c:pt>
                <c:pt idx="267">
                  <c:v>2.3949999999999987</c:v>
                </c:pt>
                <c:pt idx="268">
                  <c:v>2.3859999999999997</c:v>
                </c:pt>
                <c:pt idx="269">
                  <c:v>2.3929999999999967</c:v>
                </c:pt>
                <c:pt idx="270">
                  <c:v>2.4049999999999998</c:v>
                </c:pt>
                <c:pt idx="271">
                  <c:v>2.3949999999999987</c:v>
                </c:pt>
                <c:pt idx="272">
                  <c:v>2.3879999999999999</c:v>
                </c:pt>
                <c:pt idx="273">
                  <c:v>2.3949999999999987</c:v>
                </c:pt>
                <c:pt idx="274">
                  <c:v>2.4189999999999987</c:v>
                </c:pt>
                <c:pt idx="275">
                  <c:v>2.4259999999999997</c:v>
                </c:pt>
                <c:pt idx="276">
                  <c:v>2.3749999999999987</c:v>
                </c:pt>
                <c:pt idx="277">
                  <c:v>2.44</c:v>
                </c:pt>
                <c:pt idx="278">
                  <c:v>2.4609999999999999</c:v>
                </c:pt>
                <c:pt idx="279">
                  <c:v>2.4049999999999998</c:v>
                </c:pt>
                <c:pt idx="280">
                  <c:v>2.4349999999999987</c:v>
                </c:pt>
                <c:pt idx="281">
                  <c:v>2.5870000000000002</c:v>
                </c:pt>
                <c:pt idx="282">
                  <c:v>2.4239999999999999</c:v>
                </c:pt>
                <c:pt idx="283">
                  <c:v>3.069</c:v>
                </c:pt>
                <c:pt idx="284">
                  <c:v>2.4179999999999997</c:v>
                </c:pt>
                <c:pt idx="285">
                  <c:v>2.3949999999999987</c:v>
                </c:pt>
                <c:pt idx="286">
                  <c:v>2.3959999999999977</c:v>
                </c:pt>
                <c:pt idx="287">
                  <c:v>2.4179999999999997</c:v>
                </c:pt>
                <c:pt idx="288">
                  <c:v>2.3909999999999987</c:v>
                </c:pt>
                <c:pt idx="289">
                  <c:v>3.5059999999999998</c:v>
                </c:pt>
                <c:pt idx="290">
                  <c:v>3.669</c:v>
                </c:pt>
                <c:pt idx="291">
                  <c:v>2.5489999999999999</c:v>
                </c:pt>
                <c:pt idx="292">
                  <c:v>3.0309999999999997</c:v>
                </c:pt>
                <c:pt idx="293">
                  <c:v>2.4129999999999967</c:v>
                </c:pt>
                <c:pt idx="294">
                  <c:v>2.403</c:v>
                </c:pt>
                <c:pt idx="295">
                  <c:v>2.4470000000000001</c:v>
                </c:pt>
                <c:pt idx="296">
                  <c:v>2.3879999999999999</c:v>
                </c:pt>
                <c:pt idx="297">
                  <c:v>2.5129999999999977</c:v>
                </c:pt>
                <c:pt idx="298">
                  <c:v>2.3929999999999967</c:v>
                </c:pt>
                <c:pt idx="299">
                  <c:v>2.3919999999999977</c:v>
                </c:pt>
                <c:pt idx="300">
                  <c:v>2.4279999999999999</c:v>
                </c:pt>
                <c:pt idx="301">
                  <c:v>2.4149999999999987</c:v>
                </c:pt>
                <c:pt idx="302">
                  <c:v>2.3699999999999997</c:v>
                </c:pt>
                <c:pt idx="303">
                  <c:v>2.7690000000000001</c:v>
                </c:pt>
                <c:pt idx="304">
                  <c:v>2.907</c:v>
                </c:pt>
                <c:pt idx="305">
                  <c:v>2.5470000000000002</c:v>
                </c:pt>
                <c:pt idx="306">
                  <c:v>2.5329999999999977</c:v>
                </c:pt>
                <c:pt idx="307">
                  <c:v>2.6280000000000001</c:v>
                </c:pt>
                <c:pt idx="308">
                  <c:v>2.9499999999999997</c:v>
                </c:pt>
                <c:pt idx="309">
                  <c:v>2.5109999999999997</c:v>
                </c:pt>
                <c:pt idx="310">
                  <c:v>2.4109999999999987</c:v>
                </c:pt>
                <c:pt idx="311">
                  <c:v>2.4559999999999977</c:v>
                </c:pt>
                <c:pt idx="312">
                  <c:v>2.42</c:v>
                </c:pt>
                <c:pt idx="313">
                  <c:v>3.18</c:v>
                </c:pt>
                <c:pt idx="314">
                  <c:v>2.44</c:v>
                </c:pt>
                <c:pt idx="315">
                  <c:v>2.4369999999999967</c:v>
                </c:pt>
                <c:pt idx="316">
                  <c:v>2.3959999999999977</c:v>
                </c:pt>
                <c:pt idx="317">
                  <c:v>2.4059999999999997</c:v>
                </c:pt>
                <c:pt idx="318">
                  <c:v>2.4589999999999987</c:v>
                </c:pt>
                <c:pt idx="319">
                  <c:v>2.5009999999999999</c:v>
                </c:pt>
                <c:pt idx="320">
                  <c:v>2.4789999999999988</c:v>
                </c:pt>
                <c:pt idx="321">
                  <c:v>2.4089999999999998</c:v>
                </c:pt>
                <c:pt idx="322">
                  <c:v>2.4529999999999967</c:v>
                </c:pt>
                <c:pt idx="323">
                  <c:v>2.427</c:v>
                </c:pt>
                <c:pt idx="324">
                  <c:v>2.4699999999999998</c:v>
                </c:pt>
                <c:pt idx="325">
                  <c:v>2.4389999999999987</c:v>
                </c:pt>
                <c:pt idx="326">
                  <c:v>2.4569999999999967</c:v>
                </c:pt>
                <c:pt idx="327">
                  <c:v>2.46</c:v>
                </c:pt>
                <c:pt idx="328">
                  <c:v>2.448</c:v>
                </c:pt>
                <c:pt idx="329">
                  <c:v>2.4929999999999977</c:v>
                </c:pt>
                <c:pt idx="330">
                  <c:v>2.4289999999999998</c:v>
                </c:pt>
                <c:pt idx="331">
                  <c:v>2.5529999999999977</c:v>
                </c:pt>
                <c:pt idx="332">
                  <c:v>2.5259999999999998</c:v>
                </c:pt>
                <c:pt idx="333">
                  <c:v>2.4489999999999998</c:v>
                </c:pt>
                <c:pt idx="334">
                  <c:v>2.4870000000000001</c:v>
                </c:pt>
                <c:pt idx="335">
                  <c:v>2.4789999999999988</c:v>
                </c:pt>
                <c:pt idx="336">
                  <c:v>2.4539999999999997</c:v>
                </c:pt>
                <c:pt idx="337">
                  <c:v>2.4709999999999988</c:v>
                </c:pt>
                <c:pt idx="338">
                  <c:v>2.589</c:v>
                </c:pt>
                <c:pt idx="339">
                  <c:v>2.4579999999999997</c:v>
                </c:pt>
                <c:pt idx="340">
                  <c:v>4.2080000000000002</c:v>
                </c:pt>
                <c:pt idx="341">
                  <c:v>2.8479999999999999</c:v>
                </c:pt>
                <c:pt idx="342">
                  <c:v>2.5489999999999999</c:v>
                </c:pt>
                <c:pt idx="343">
                  <c:v>2.4789999999999988</c:v>
                </c:pt>
                <c:pt idx="344">
                  <c:v>3.0880000000000001</c:v>
                </c:pt>
                <c:pt idx="345">
                  <c:v>2.5319999999999987</c:v>
                </c:pt>
                <c:pt idx="346">
                  <c:v>2.4929999999999977</c:v>
                </c:pt>
                <c:pt idx="347">
                  <c:v>2.5</c:v>
                </c:pt>
                <c:pt idx="348">
                  <c:v>3.6189999999999998</c:v>
                </c:pt>
                <c:pt idx="349">
                  <c:v>2.5289999999999999</c:v>
                </c:pt>
                <c:pt idx="350">
                  <c:v>2.4969999999999977</c:v>
                </c:pt>
                <c:pt idx="351">
                  <c:v>2.7240000000000002</c:v>
                </c:pt>
                <c:pt idx="352">
                  <c:v>2.5319999999999987</c:v>
                </c:pt>
                <c:pt idx="353">
                  <c:v>2.6059999999999999</c:v>
                </c:pt>
                <c:pt idx="354">
                  <c:v>2.5129999999999977</c:v>
                </c:pt>
                <c:pt idx="355">
                  <c:v>2.5209999999999999</c:v>
                </c:pt>
                <c:pt idx="356">
                  <c:v>2.5129999999999977</c:v>
                </c:pt>
                <c:pt idx="357">
                  <c:v>2.5139999999999998</c:v>
                </c:pt>
                <c:pt idx="358">
                  <c:v>6.0979999999999945</c:v>
                </c:pt>
                <c:pt idx="359">
                  <c:v>2.8479999999999999</c:v>
                </c:pt>
                <c:pt idx="360">
                  <c:v>5.4560000000000004</c:v>
                </c:pt>
                <c:pt idx="361">
                  <c:v>3.0789999999999997</c:v>
                </c:pt>
                <c:pt idx="362">
                  <c:v>2.5569999999999977</c:v>
                </c:pt>
                <c:pt idx="363">
                  <c:v>2.5649999999999999</c:v>
                </c:pt>
                <c:pt idx="364">
                  <c:v>2.6119999999999997</c:v>
                </c:pt>
                <c:pt idx="365">
                  <c:v>2.52</c:v>
                </c:pt>
                <c:pt idx="366">
                  <c:v>2.7519999999999998</c:v>
                </c:pt>
                <c:pt idx="367">
                  <c:v>2.6149999999999998</c:v>
                </c:pt>
                <c:pt idx="368">
                  <c:v>2.5680000000000001</c:v>
                </c:pt>
                <c:pt idx="369">
                  <c:v>3.698</c:v>
                </c:pt>
                <c:pt idx="370">
                  <c:v>2.6959999999999997</c:v>
                </c:pt>
                <c:pt idx="371">
                  <c:v>2.56</c:v>
                </c:pt>
                <c:pt idx="372">
                  <c:v>2.5709999999999997</c:v>
                </c:pt>
                <c:pt idx="373">
                  <c:v>3.9489999999999998</c:v>
                </c:pt>
                <c:pt idx="374">
                  <c:v>2.8699999999999997</c:v>
                </c:pt>
                <c:pt idx="375">
                  <c:v>3.1389999999999998</c:v>
                </c:pt>
                <c:pt idx="376">
                  <c:v>2.657</c:v>
                </c:pt>
                <c:pt idx="377">
                  <c:v>2.6389999999999998</c:v>
                </c:pt>
                <c:pt idx="378">
                  <c:v>2.6379999999999999</c:v>
                </c:pt>
                <c:pt idx="379">
                  <c:v>3.1669999999999998</c:v>
                </c:pt>
                <c:pt idx="380">
                  <c:v>2.7429999999999999</c:v>
                </c:pt>
                <c:pt idx="381">
                  <c:v>3.72</c:v>
                </c:pt>
                <c:pt idx="382">
                  <c:v>2.5880000000000001</c:v>
                </c:pt>
                <c:pt idx="383">
                  <c:v>4.2590000000000003</c:v>
                </c:pt>
                <c:pt idx="384">
                  <c:v>2.8509999999999978</c:v>
                </c:pt>
                <c:pt idx="385">
                  <c:v>2.6949999999999998</c:v>
                </c:pt>
                <c:pt idx="386">
                  <c:v>2.59</c:v>
                </c:pt>
                <c:pt idx="387">
                  <c:v>3.5329999999999977</c:v>
                </c:pt>
                <c:pt idx="388">
                  <c:v>5.9589999999999996</c:v>
                </c:pt>
                <c:pt idx="389">
                  <c:v>3.5129999999999977</c:v>
                </c:pt>
                <c:pt idx="390">
                  <c:v>2.6359999999999997</c:v>
                </c:pt>
                <c:pt idx="391">
                  <c:v>2.59</c:v>
                </c:pt>
                <c:pt idx="392">
                  <c:v>5.3319999999999999</c:v>
                </c:pt>
                <c:pt idx="393">
                  <c:v>2.6989999999999998</c:v>
                </c:pt>
                <c:pt idx="394">
                  <c:v>2.8149999999999977</c:v>
                </c:pt>
                <c:pt idx="395">
                  <c:v>2.5959999999999988</c:v>
                </c:pt>
                <c:pt idx="396">
                  <c:v>2.73</c:v>
                </c:pt>
                <c:pt idx="397">
                  <c:v>2.69</c:v>
                </c:pt>
                <c:pt idx="398">
                  <c:v>2.6319999999999997</c:v>
                </c:pt>
                <c:pt idx="399">
                  <c:v>3.3929999999999967</c:v>
                </c:pt>
                <c:pt idx="400">
                  <c:v>2.74</c:v>
                </c:pt>
                <c:pt idx="401">
                  <c:v>2.96</c:v>
                </c:pt>
                <c:pt idx="402">
                  <c:v>2.669</c:v>
                </c:pt>
                <c:pt idx="403">
                  <c:v>2.6669999999999998</c:v>
                </c:pt>
                <c:pt idx="404">
                  <c:v>2.6919999999999997</c:v>
                </c:pt>
                <c:pt idx="405">
                  <c:v>3.3439999999999999</c:v>
                </c:pt>
                <c:pt idx="406">
                  <c:v>2.669</c:v>
                </c:pt>
                <c:pt idx="407">
                  <c:v>2.633</c:v>
                </c:pt>
                <c:pt idx="408">
                  <c:v>3.1</c:v>
                </c:pt>
                <c:pt idx="409">
                  <c:v>3.173</c:v>
                </c:pt>
                <c:pt idx="410">
                  <c:v>2.6819999999999999</c:v>
                </c:pt>
                <c:pt idx="411">
                  <c:v>2.677</c:v>
                </c:pt>
                <c:pt idx="412">
                  <c:v>3.238</c:v>
                </c:pt>
                <c:pt idx="413">
                  <c:v>2.653</c:v>
                </c:pt>
                <c:pt idx="414">
                  <c:v>2.6559999999999997</c:v>
                </c:pt>
                <c:pt idx="415">
                  <c:v>2.6840000000000002</c:v>
                </c:pt>
                <c:pt idx="416">
                  <c:v>2.6989999999999998</c:v>
                </c:pt>
                <c:pt idx="417">
                  <c:v>2.9749999999999988</c:v>
                </c:pt>
                <c:pt idx="418">
                  <c:v>2.702</c:v>
                </c:pt>
                <c:pt idx="419">
                  <c:v>2.653</c:v>
                </c:pt>
                <c:pt idx="420">
                  <c:v>2.6959999999999997</c:v>
                </c:pt>
                <c:pt idx="421">
                  <c:v>2.633</c:v>
                </c:pt>
                <c:pt idx="422">
                  <c:v>2.6970000000000001</c:v>
                </c:pt>
                <c:pt idx="423">
                  <c:v>3.14</c:v>
                </c:pt>
                <c:pt idx="424">
                  <c:v>2.7480000000000002</c:v>
                </c:pt>
                <c:pt idx="425">
                  <c:v>2.786</c:v>
                </c:pt>
                <c:pt idx="426">
                  <c:v>2.7410000000000001</c:v>
                </c:pt>
                <c:pt idx="427">
                  <c:v>2.677</c:v>
                </c:pt>
                <c:pt idx="428">
                  <c:v>4.2729999999999997</c:v>
                </c:pt>
                <c:pt idx="429">
                  <c:v>2.7490000000000001</c:v>
                </c:pt>
                <c:pt idx="430">
                  <c:v>2.7119999999999997</c:v>
                </c:pt>
                <c:pt idx="431">
                  <c:v>2.706</c:v>
                </c:pt>
                <c:pt idx="432">
                  <c:v>2.665</c:v>
                </c:pt>
                <c:pt idx="433">
                  <c:v>2.6680000000000001</c:v>
                </c:pt>
                <c:pt idx="434">
                  <c:v>2.7119999999999997</c:v>
                </c:pt>
                <c:pt idx="435">
                  <c:v>3.6030000000000002</c:v>
                </c:pt>
                <c:pt idx="436">
                  <c:v>2.7970000000000002</c:v>
                </c:pt>
                <c:pt idx="437">
                  <c:v>2.7240000000000002</c:v>
                </c:pt>
                <c:pt idx="438">
                  <c:v>2.774</c:v>
                </c:pt>
                <c:pt idx="439">
                  <c:v>2.8459999999999988</c:v>
                </c:pt>
                <c:pt idx="440">
                  <c:v>3.4489999999999998</c:v>
                </c:pt>
                <c:pt idx="441">
                  <c:v>3.74</c:v>
                </c:pt>
                <c:pt idx="442">
                  <c:v>4</c:v>
                </c:pt>
                <c:pt idx="443">
                  <c:v>3.2210000000000001</c:v>
                </c:pt>
                <c:pt idx="444">
                  <c:v>2.8159999999999967</c:v>
                </c:pt>
                <c:pt idx="445">
                  <c:v>2.843</c:v>
                </c:pt>
                <c:pt idx="446">
                  <c:v>3.2429999999999999</c:v>
                </c:pt>
                <c:pt idx="447">
                  <c:v>2.7810000000000001</c:v>
                </c:pt>
                <c:pt idx="448">
                  <c:v>2.7719999999999998</c:v>
                </c:pt>
                <c:pt idx="449">
                  <c:v>2.7309999999999999</c:v>
                </c:pt>
                <c:pt idx="450">
                  <c:v>2.7770000000000001</c:v>
                </c:pt>
                <c:pt idx="451">
                  <c:v>3.1059999999999999</c:v>
                </c:pt>
                <c:pt idx="452">
                  <c:v>2.7080000000000002</c:v>
                </c:pt>
                <c:pt idx="453">
                  <c:v>3.0230000000000001</c:v>
                </c:pt>
                <c:pt idx="454">
                  <c:v>3.5289999999999999</c:v>
                </c:pt>
                <c:pt idx="455">
                  <c:v>2.7559999999999998</c:v>
                </c:pt>
                <c:pt idx="456">
                  <c:v>2.7050000000000001</c:v>
                </c:pt>
                <c:pt idx="457">
                  <c:v>3.629</c:v>
                </c:pt>
                <c:pt idx="458">
                  <c:v>2.8059999999999987</c:v>
                </c:pt>
                <c:pt idx="459">
                  <c:v>2.8359999999999967</c:v>
                </c:pt>
                <c:pt idx="460">
                  <c:v>2.7450000000000001</c:v>
                </c:pt>
                <c:pt idx="461">
                  <c:v>4.0869999999999997</c:v>
                </c:pt>
                <c:pt idx="462">
                  <c:v>3.4909999999999997</c:v>
                </c:pt>
                <c:pt idx="463">
                  <c:v>3.2210000000000001</c:v>
                </c:pt>
                <c:pt idx="464">
                  <c:v>3.19</c:v>
                </c:pt>
                <c:pt idx="465">
                  <c:v>3.585</c:v>
                </c:pt>
                <c:pt idx="466">
                  <c:v>3.1189999999999998</c:v>
                </c:pt>
                <c:pt idx="467">
                  <c:v>3.004</c:v>
                </c:pt>
                <c:pt idx="468">
                  <c:v>3.706</c:v>
                </c:pt>
                <c:pt idx="469">
                  <c:v>3.3509999999999978</c:v>
                </c:pt>
                <c:pt idx="470">
                  <c:v>3.3179999999999987</c:v>
                </c:pt>
                <c:pt idx="471">
                  <c:v>2.7530000000000001</c:v>
                </c:pt>
                <c:pt idx="472">
                  <c:v>4.0960000000000001</c:v>
                </c:pt>
                <c:pt idx="473">
                  <c:v>2.8349999999999977</c:v>
                </c:pt>
                <c:pt idx="474">
                  <c:v>2.7949999999999999</c:v>
                </c:pt>
                <c:pt idx="475">
                  <c:v>2.8729999999999967</c:v>
                </c:pt>
                <c:pt idx="476">
                  <c:v>2.9459999999999997</c:v>
                </c:pt>
                <c:pt idx="477">
                  <c:v>3.2730000000000001</c:v>
                </c:pt>
                <c:pt idx="478">
                  <c:v>2.9159999999999977</c:v>
                </c:pt>
                <c:pt idx="479">
                  <c:v>2.9549999999999987</c:v>
                </c:pt>
                <c:pt idx="480">
                  <c:v>3.4089999999999998</c:v>
                </c:pt>
                <c:pt idx="481">
                  <c:v>2.8409999999999997</c:v>
                </c:pt>
                <c:pt idx="482">
                  <c:v>3.2650000000000001</c:v>
                </c:pt>
                <c:pt idx="483">
                  <c:v>2.907</c:v>
                </c:pt>
                <c:pt idx="484">
                  <c:v>2.927</c:v>
                </c:pt>
                <c:pt idx="485">
                  <c:v>2.7280000000000002</c:v>
                </c:pt>
                <c:pt idx="486">
                  <c:v>2.7589999999999999</c:v>
                </c:pt>
                <c:pt idx="487">
                  <c:v>2.7069999999999999</c:v>
                </c:pt>
                <c:pt idx="488">
                  <c:v>2.718</c:v>
                </c:pt>
                <c:pt idx="489">
                  <c:v>2.7370000000000001</c:v>
                </c:pt>
                <c:pt idx="490">
                  <c:v>5.2720000000000002</c:v>
                </c:pt>
                <c:pt idx="491">
                  <c:v>4.5830000000000002</c:v>
                </c:pt>
                <c:pt idx="492">
                  <c:v>3.2759999999999998</c:v>
                </c:pt>
                <c:pt idx="493">
                  <c:v>2.7810000000000001</c:v>
                </c:pt>
                <c:pt idx="494">
                  <c:v>2.7490000000000001</c:v>
                </c:pt>
                <c:pt idx="495">
                  <c:v>2.8409999999999997</c:v>
                </c:pt>
                <c:pt idx="496">
                  <c:v>2.79</c:v>
                </c:pt>
                <c:pt idx="497">
                  <c:v>2.7359999999999998</c:v>
                </c:pt>
                <c:pt idx="498">
                  <c:v>2.8169999999999966</c:v>
                </c:pt>
                <c:pt idx="499">
                  <c:v>2.9409999999999998</c:v>
                </c:pt>
                <c:pt idx="500">
                  <c:v>2.7909999999999999</c:v>
                </c:pt>
                <c:pt idx="501">
                  <c:v>2.7269999999999999</c:v>
                </c:pt>
                <c:pt idx="502">
                  <c:v>3.92</c:v>
                </c:pt>
                <c:pt idx="503">
                  <c:v>4.2729999999999997</c:v>
                </c:pt>
                <c:pt idx="504">
                  <c:v>2.7050000000000001</c:v>
                </c:pt>
                <c:pt idx="505">
                  <c:v>2.7119999999999997</c:v>
                </c:pt>
                <c:pt idx="506">
                  <c:v>2.774</c:v>
                </c:pt>
                <c:pt idx="507">
                  <c:v>3.105</c:v>
                </c:pt>
                <c:pt idx="508">
                  <c:v>2.657</c:v>
                </c:pt>
                <c:pt idx="509">
                  <c:v>2.6959999999999997</c:v>
                </c:pt>
                <c:pt idx="510">
                  <c:v>3.569</c:v>
                </c:pt>
                <c:pt idx="511">
                  <c:v>3.1419999999999999</c:v>
                </c:pt>
                <c:pt idx="512">
                  <c:v>3.6779999999999999</c:v>
                </c:pt>
                <c:pt idx="513">
                  <c:v>3.3139999999999987</c:v>
                </c:pt>
                <c:pt idx="514">
                  <c:v>2.7600000000000002</c:v>
                </c:pt>
                <c:pt idx="515">
                  <c:v>2.6519999999999997</c:v>
                </c:pt>
                <c:pt idx="516">
                  <c:v>2.65</c:v>
                </c:pt>
                <c:pt idx="517">
                  <c:v>2.657</c:v>
                </c:pt>
                <c:pt idx="518">
                  <c:v>2.66</c:v>
                </c:pt>
                <c:pt idx="519">
                  <c:v>2.6269999999999998</c:v>
                </c:pt>
                <c:pt idx="520">
                  <c:v>0</c:v>
                </c:pt>
                <c:pt idx="521">
                  <c:v>3.1859999999999999</c:v>
                </c:pt>
                <c:pt idx="522">
                  <c:v>2.6840000000000002</c:v>
                </c:pt>
                <c:pt idx="523">
                  <c:v>3.9109999999999987</c:v>
                </c:pt>
                <c:pt idx="524">
                  <c:v>3.5109999999999997</c:v>
                </c:pt>
                <c:pt idx="525">
                  <c:v>23.173999999999999</c:v>
                </c:pt>
                <c:pt idx="526">
                  <c:v>5.1469999999999985</c:v>
                </c:pt>
                <c:pt idx="527">
                  <c:v>4.4829999999999997</c:v>
                </c:pt>
                <c:pt idx="528">
                  <c:v>4.2370000000000001</c:v>
                </c:pt>
                <c:pt idx="529">
                  <c:v>3.4299999999999997</c:v>
                </c:pt>
                <c:pt idx="530">
                  <c:v>4.2590000000000003</c:v>
                </c:pt>
                <c:pt idx="531">
                  <c:v>3.5680000000000001</c:v>
                </c:pt>
                <c:pt idx="532">
                  <c:v>4.1519999999999975</c:v>
                </c:pt>
                <c:pt idx="533">
                  <c:v>7.1739999999999995</c:v>
                </c:pt>
                <c:pt idx="534">
                  <c:v>5.8119999999999985</c:v>
                </c:pt>
                <c:pt idx="535">
                  <c:v>2.8559999999999977</c:v>
                </c:pt>
                <c:pt idx="536">
                  <c:v>3.137</c:v>
                </c:pt>
                <c:pt idx="537">
                  <c:v>2.6589999999999998</c:v>
                </c:pt>
                <c:pt idx="538">
                  <c:v>2.5680000000000001</c:v>
                </c:pt>
                <c:pt idx="539">
                  <c:v>2.5719999999999987</c:v>
                </c:pt>
                <c:pt idx="540">
                  <c:v>4.6469999999999985</c:v>
                </c:pt>
                <c:pt idx="541">
                  <c:v>2.6779999999999999</c:v>
                </c:pt>
                <c:pt idx="542">
                  <c:v>2.6789999999999998</c:v>
                </c:pt>
                <c:pt idx="543">
                  <c:v>3.2530000000000001</c:v>
                </c:pt>
                <c:pt idx="544">
                  <c:v>2.5369999999999977</c:v>
                </c:pt>
                <c:pt idx="545">
                  <c:v>2.58</c:v>
                </c:pt>
                <c:pt idx="546">
                  <c:v>2.5499999999999998</c:v>
                </c:pt>
                <c:pt idx="547">
                  <c:v>3.8569999999999967</c:v>
                </c:pt>
                <c:pt idx="548">
                  <c:v>2.56</c:v>
                </c:pt>
                <c:pt idx="549">
                  <c:v>6.8269999999999955</c:v>
                </c:pt>
                <c:pt idx="550">
                  <c:v>4.8109999999999955</c:v>
                </c:pt>
                <c:pt idx="551">
                  <c:v>3.17</c:v>
                </c:pt>
                <c:pt idx="552">
                  <c:v>3.1339999999999999</c:v>
                </c:pt>
                <c:pt idx="553">
                  <c:v>2.593</c:v>
                </c:pt>
                <c:pt idx="554">
                  <c:v>2.4909999999999997</c:v>
                </c:pt>
                <c:pt idx="555">
                  <c:v>2.4789999999999988</c:v>
                </c:pt>
                <c:pt idx="556">
                  <c:v>2.468</c:v>
                </c:pt>
                <c:pt idx="557">
                  <c:v>2.5179999999999998</c:v>
                </c:pt>
                <c:pt idx="558">
                  <c:v>2.4739999999999998</c:v>
                </c:pt>
                <c:pt idx="559">
                  <c:v>2.46</c:v>
                </c:pt>
                <c:pt idx="560">
                  <c:v>2.468</c:v>
                </c:pt>
                <c:pt idx="561">
                  <c:v>5.3330000000000002</c:v>
                </c:pt>
                <c:pt idx="562">
                  <c:v>3.9139999999999997</c:v>
                </c:pt>
                <c:pt idx="563">
                  <c:v>2.4979999999999998</c:v>
                </c:pt>
                <c:pt idx="564">
                  <c:v>3.677</c:v>
                </c:pt>
                <c:pt idx="565">
                  <c:v>2.7229999999999999</c:v>
                </c:pt>
                <c:pt idx="566">
                  <c:v>3.1880000000000002</c:v>
                </c:pt>
                <c:pt idx="567">
                  <c:v>3.2829999999999999</c:v>
                </c:pt>
                <c:pt idx="568">
                  <c:v>2.6230000000000002</c:v>
                </c:pt>
                <c:pt idx="569">
                  <c:v>2.4979999999999998</c:v>
                </c:pt>
                <c:pt idx="570">
                  <c:v>2.4289999999999998</c:v>
                </c:pt>
                <c:pt idx="571">
                  <c:v>2.6349999999999998</c:v>
                </c:pt>
                <c:pt idx="572">
                  <c:v>2.4239999999999999</c:v>
                </c:pt>
                <c:pt idx="573">
                  <c:v>2.407</c:v>
                </c:pt>
                <c:pt idx="574">
                  <c:v>2.3979999999999997</c:v>
                </c:pt>
                <c:pt idx="575">
                  <c:v>2.3919999999999977</c:v>
                </c:pt>
                <c:pt idx="576">
                  <c:v>3.5539999999999998</c:v>
                </c:pt>
                <c:pt idx="577">
                  <c:v>2.3899999999999997</c:v>
                </c:pt>
                <c:pt idx="578">
                  <c:v>2.9299999999999997</c:v>
                </c:pt>
                <c:pt idx="579">
                  <c:v>2.3789999999999987</c:v>
                </c:pt>
                <c:pt idx="580">
                  <c:v>2.367</c:v>
                </c:pt>
                <c:pt idx="581">
                  <c:v>2.3789999999999987</c:v>
                </c:pt>
                <c:pt idx="582">
                  <c:v>5.6310000000000002</c:v>
                </c:pt>
                <c:pt idx="583">
                  <c:v>2.4470000000000001</c:v>
                </c:pt>
                <c:pt idx="584">
                  <c:v>2.3639999999999999</c:v>
                </c:pt>
                <c:pt idx="585">
                  <c:v>2.4969999999999977</c:v>
                </c:pt>
                <c:pt idx="586">
                  <c:v>2.327</c:v>
                </c:pt>
                <c:pt idx="587">
                  <c:v>2.3589999999999987</c:v>
                </c:pt>
                <c:pt idx="588">
                  <c:v>2.3249999999999997</c:v>
                </c:pt>
                <c:pt idx="589">
                  <c:v>2.3259999999999987</c:v>
                </c:pt>
                <c:pt idx="590">
                  <c:v>2.3089999999999997</c:v>
                </c:pt>
                <c:pt idx="591">
                  <c:v>3.4509999999999987</c:v>
                </c:pt>
                <c:pt idx="592">
                  <c:v>2.3559999999999977</c:v>
                </c:pt>
                <c:pt idx="593">
                  <c:v>2.4659999999999997</c:v>
                </c:pt>
                <c:pt idx="594">
                  <c:v>2.2949999999999999</c:v>
                </c:pt>
                <c:pt idx="595">
                  <c:v>3.423</c:v>
                </c:pt>
                <c:pt idx="596">
                  <c:v>2.327</c:v>
                </c:pt>
                <c:pt idx="597">
                  <c:v>2.2709999999999999</c:v>
                </c:pt>
                <c:pt idx="598">
                  <c:v>2.4239999999999999</c:v>
                </c:pt>
                <c:pt idx="599">
                  <c:v>3.5189999999999997</c:v>
                </c:pt>
                <c:pt idx="600">
                  <c:v>2.4909999999999997</c:v>
                </c:pt>
                <c:pt idx="601">
                  <c:v>2.3089999999999997</c:v>
                </c:pt>
                <c:pt idx="602">
                  <c:v>2.5589999999999997</c:v>
                </c:pt>
                <c:pt idx="603">
                  <c:v>2.2629999999999999</c:v>
                </c:pt>
                <c:pt idx="604">
                  <c:v>2.2319999999999998</c:v>
                </c:pt>
                <c:pt idx="605">
                  <c:v>2.2469999999999999</c:v>
                </c:pt>
                <c:pt idx="606">
                  <c:v>2.2519999999999998</c:v>
                </c:pt>
                <c:pt idx="607">
                  <c:v>4.6649999999999885</c:v>
                </c:pt>
                <c:pt idx="608">
                  <c:v>3.109</c:v>
                </c:pt>
                <c:pt idx="609">
                  <c:v>2.4889999999999999</c:v>
                </c:pt>
                <c:pt idx="610">
                  <c:v>2.4239999999999999</c:v>
                </c:pt>
                <c:pt idx="611">
                  <c:v>2.3609999999999998</c:v>
                </c:pt>
                <c:pt idx="612">
                  <c:v>2.2370000000000001</c:v>
                </c:pt>
                <c:pt idx="613">
                  <c:v>2.2240000000000002</c:v>
                </c:pt>
                <c:pt idx="614">
                  <c:v>2.2309999999999999</c:v>
                </c:pt>
                <c:pt idx="615">
                  <c:v>6.6629999999999914</c:v>
                </c:pt>
                <c:pt idx="616">
                  <c:v>2.4299999999999997</c:v>
                </c:pt>
                <c:pt idx="617">
                  <c:v>2.194</c:v>
                </c:pt>
                <c:pt idx="618">
                  <c:v>2.6219999999999999</c:v>
                </c:pt>
                <c:pt idx="619">
                  <c:v>2.218</c:v>
                </c:pt>
                <c:pt idx="620">
                  <c:v>2.3209999999999997</c:v>
                </c:pt>
                <c:pt idx="621">
                  <c:v>2.1880000000000002</c:v>
                </c:pt>
                <c:pt idx="622">
                  <c:v>2.1829999999999998</c:v>
                </c:pt>
                <c:pt idx="623">
                  <c:v>2.2359999999999998</c:v>
                </c:pt>
                <c:pt idx="624">
                  <c:v>2.1890000000000001</c:v>
                </c:pt>
                <c:pt idx="625">
                  <c:v>2.181</c:v>
                </c:pt>
                <c:pt idx="626">
                  <c:v>3.75</c:v>
                </c:pt>
                <c:pt idx="627">
                  <c:v>2.1909999999999998</c:v>
                </c:pt>
                <c:pt idx="628">
                  <c:v>2.169</c:v>
                </c:pt>
                <c:pt idx="629">
                  <c:v>2.173</c:v>
                </c:pt>
                <c:pt idx="630">
                  <c:v>0</c:v>
                </c:pt>
                <c:pt idx="631">
                  <c:v>2.169</c:v>
                </c:pt>
                <c:pt idx="632">
                  <c:v>2.157</c:v>
                </c:pt>
                <c:pt idx="633">
                  <c:v>2.1930000000000001</c:v>
                </c:pt>
                <c:pt idx="634">
                  <c:v>2.2159999999999997</c:v>
                </c:pt>
                <c:pt idx="635">
                  <c:v>4.1589999999999945</c:v>
                </c:pt>
                <c:pt idx="636">
                  <c:v>2.2709999999999999</c:v>
                </c:pt>
                <c:pt idx="637">
                  <c:v>2.1589999999999998</c:v>
                </c:pt>
                <c:pt idx="638">
                  <c:v>2.1749999999999998</c:v>
                </c:pt>
                <c:pt idx="639">
                  <c:v>2.1539999999999999</c:v>
                </c:pt>
                <c:pt idx="640">
                  <c:v>2.2149999999999999</c:v>
                </c:pt>
                <c:pt idx="641">
                  <c:v>2.1739999999999999</c:v>
                </c:pt>
                <c:pt idx="642">
                  <c:v>2.153</c:v>
                </c:pt>
                <c:pt idx="643">
                  <c:v>2.1789999999999998</c:v>
                </c:pt>
                <c:pt idx="644">
                  <c:v>2.1659999999999999</c:v>
                </c:pt>
                <c:pt idx="645">
                  <c:v>2.1589999999999998</c:v>
                </c:pt>
                <c:pt idx="646">
                  <c:v>2.2719999999999998</c:v>
                </c:pt>
                <c:pt idx="647">
                  <c:v>2.2029999999999998</c:v>
                </c:pt>
                <c:pt idx="648">
                  <c:v>2.1949999999999998</c:v>
                </c:pt>
                <c:pt idx="649">
                  <c:v>2.16</c:v>
                </c:pt>
                <c:pt idx="650">
                  <c:v>2.25</c:v>
                </c:pt>
                <c:pt idx="651">
                  <c:v>2.2989999999999999</c:v>
                </c:pt>
                <c:pt idx="652">
                  <c:v>2.19</c:v>
                </c:pt>
                <c:pt idx="653">
                  <c:v>2.3039999999999998</c:v>
                </c:pt>
                <c:pt idx="654">
                  <c:v>2.2010000000000001</c:v>
                </c:pt>
                <c:pt idx="655">
                  <c:v>2.2629999999999999</c:v>
                </c:pt>
                <c:pt idx="656">
                  <c:v>2.181</c:v>
                </c:pt>
                <c:pt idx="657">
                  <c:v>2.1749999999999998</c:v>
                </c:pt>
                <c:pt idx="658">
                  <c:v>2.2919999999999998</c:v>
                </c:pt>
                <c:pt idx="659">
                  <c:v>2.1759999999999997</c:v>
                </c:pt>
                <c:pt idx="660">
                  <c:v>2.3029999999999977</c:v>
                </c:pt>
                <c:pt idx="661">
                  <c:v>2.2709999999999999</c:v>
                </c:pt>
                <c:pt idx="662">
                  <c:v>2.194</c:v>
                </c:pt>
                <c:pt idx="663">
                  <c:v>2.1890000000000001</c:v>
                </c:pt>
                <c:pt idx="664">
                  <c:v>2.4659999999999997</c:v>
                </c:pt>
                <c:pt idx="665">
                  <c:v>2.2189999999999999</c:v>
                </c:pt>
                <c:pt idx="666">
                  <c:v>2.21</c:v>
                </c:pt>
                <c:pt idx="667">
                  <c:v>2.3549999999999978</c:v>
                </c:pt>
                <c:pt idx="668">
                  <c:v>2.1959999999999997</c:v>
                </c:pt>
                <c:pt idx="669">
                  <c:v>2.3039999999999998</c:v>
                </c:pt>
                <c:pt idx="670">
                  <c:v>2.3209999999999997</c:v>
                </c:pt>
                <c:pt idx="671">
                  <c:v>2.2629999999999999</c:v>
                </c:pt>
                <c:pt idx="672">
                  <c:v>2.2010000000000001</c:v>
                </c:pt>
                <c:pt idx="673">
                  <c:v>2.2469999999999999</c:v>
                </c:pt>
                <c:pt idx="674">
                  <c:v>2.4870000000000001</c:v>
                </c:pt>
                <c:pt idx="675">
                  <c:v>2.2970000000000002</c:v>
                </c:pt>
                <c:pt idx="676">
                  <c:v>3.097</c:v>
                </c:pt>
                <c:pt idx="677">
                  <c:v>3.0309999999999997</c:v>
                </c:pt>
                <c:pt idx="678">
                  <c:v>2.238</c:v>
                </c:pt>
                <c:pt idx="679">
                  <c:v>2.2269999999999999</c:v>
                </c:pt>
                <c:pt idx="680">
                  <c:v>2.2109999999999999</c:v>
                </c:pt>
                <c:pt idx="681">
                  <c:v>2.2309999999999999</c:v>
                </c:pt>
                <c:pt idx="682">
                  <c:v>2.246</c:v>
                </c:pt>
                <c:pt idx="683">
                  <c:v>2.613</c:v>
                </c:pt>
                <c:pt idx="684">
                  <c:v>2.2440000000000002</c:v>
                </c:pt>
                <c:pt idx="685">
                  <c:v>2.2229999999999999</c:v>
                </c:pt>
                <c:pt idx="686">
                  <c:v>2.2450000000000001</c:v>
                </c:pt>
                <c:pt idx="687">
                  <c:v>2.3549999999999978</c:v>
                </c:pt>
                <c:pt idx="688">
                  <c:v>2.2890000000000001</c:v>
                </c:pt>
                <c:pt idx="689">
                  <c:v>2.2450000000000001</c:v>
                </c:pt>
                <c:pt idx="690">
                  <c:v>2.2429999999999999</c:v>
                </c:pt>
                <c:pt idx="691">
                  <c:v>2.2549999999999999</c:v>
                </c:pt>
                <c:pt idx="692">
                  <c:v>2.254</c:v>
                </c:pt>
                <c:pt idx="693">
                  <c:v>2.2629999999999999</c:v>
                </c:pt>
                <c:pt idx="694">
                  <c:v>2.2690000000000001</c:v>
                </c:pt>
                <c:pt idx="695">
                  <c:v>2.2570000000000001</c:v>
                </c:pt>
                <c:pt idx="696">
                  <c:v>2.2589999999999999</c:v>
                </c:pt>
                <c:pt idx="697">
                  <c:v>2.2610000000000001</c:v>
                </c:pt>
                <c:pt idx="698">
                  <c:v>2.266</c:v>
                </c:pt>
                <c:pt idx="699">
                  <c:v>2.3279999999999998</c:v>
                </c:pt>
                <c:pt idx="700">
                  <c:v>2.5659999999999998</c:v>
                </c:pt>
                <c:pt idx="701">
                  <c:v>2.2880000000000011</c:v>
                </c:pt>
                <c:pt idx="702">
                  <c:v>2.3989999999999987</c:v>
                </c:pt>
                <c:pt idx="703">
                  <c:v>2.2959999999999998</c:v>
                </c:pt>
                <c:pt idx="704">
                  <c:v>2.3179999999999987</c:v>
                </c:pt>
                <c:pt idx="705">
                  <c:v>2.2949999999999999</c:v>
                </c:pt>
                <c:pt idx="706">
                  <c:v>2.3219999999999987</c:v>
                </c:pt>
                <c:pt idx="707">
                  <c:v>2.3279999999999998</c:v>
                </c:pt>
                <c:pt idx="708">
                  <c:v>2.282</c:v>
                </c:pt>
                <c:pt idx="709">
                  <c:v>2.4579999999999997</c:v>
                </c:pt>
                <c:pt idx="710">
                  <c:v>2.3279999999999998</c:v>
                </c:pt>
                <c:pt idx="711">
                  <c:v>2.6080000000000001</c:v>
                </c:pt>
                <c:pt idx="712">
                  <c:v>2.44</c:v>
                </c:pt>
                <c:pt idx="713">
                  <c:v>2.3479999999999999</c:v>
                </c:pt>
                <c:pt idx="714">
                  <c:v>2.3279999999999998</c:v>
                </c:pt>
                <c:pt idx="715">
                  <c:v>2.3049999999999997</c:v>
                </c:pt>
                <c:pt idx="716">
                  <c:v>2.387</c:v>
                </c:pt>
                <c:pt idx="717">
                  <c:v>2.3099999999999987</c:v>
                </c:pt>
                <c:pt idx="718">
                  <c:v>2.3129999999999966</c:v>
                </c:pt>
                <c:pt idx="719">
                  <c:v>2.3729999999999967</c:v>
                </c:pt>
                <c:pt idx="720">
                  <c:v>2.5489999999999999</c:v>
                </c:pt>
                <c:pt idx="721">
                  <c:v>2.5989999999999998</c:v>
                </c:pt>
                <c:pt idx="722">
                  <c:v>2.4049999999999998</c:v>
                </c:pt>
                <c:pt idx="723">
                  <c:v>2.7869999999999999</c:v>
                </c:pt>
                <c:pt idx="724">
                  <c:v>2.36</c:v>
                </c:pt>
                <c:pt idx="725">
                  <c:v>2.3659999999999997</c:v>
                </c:pt>
                <c:pt idx="726">
                  <c:v>2.3749999999999987</c:v>
                </c:pt>
                <c:pt idx="727">
                  <c:v>2.4949999999999997</c:v>
                </c:pt>
                <c:pt idx="728">
                  <c:v>2.3299999999999987</c:v>
                </c:pt>
                <c:pt idx="729">
                  <c:v>2.3439999999999999</c:v>
                </c:pt>
                <c:pt idx="730">
                  <c:v>2.3499999999999988</c:v>
                </c:pt>
                <c:pt idx="731">
                  <c:v>2.3489999999999998</c:v>
                </c:pt>
                <c:pt idx="732">
                  <c:v>2.3479999999999999</c:v>
                </c:pt>
                <c:pt idx="733">
                  <c:v>2.3699999999999997</c:v>
                </c:pt>
                <c:pt idx="734">
                  <c:v>2.3649999999999998</c:v>
                </c:pt>
                <c:pt idx="735">
                  <c:v>2.4139999999999997</c:v>
                </c:pt>
                <c:pt idx="736">
                  <c:v>2.4129999999999967</c:v>
                </c:pt>
                <c:pt idx="737">
                  <c:v>2.9129999999999967</c:v>
                </c:pt>
                <c:pt idx="738">
                  <c:v>2.3679999999999999</c:v>
                </c:pt>
                <c:pt idx="739">
                  <c:v>2.3579999999999997</c:v>
                </c:pt>
                <c:pt idx="740">
                  <c:v>2.3689999999999998</c:v>
                </c:pt>
                <c:pt idx="741">
                  <c:v>2.4049999999999998</c:v>
                </c:pt>
                <c:pt idx="742">
                  <c:v>2.3929999999999967</c:v>
                </c:pt>
                <c:pt idx="743">
                  <c:v>2.3879999999999999</c:v>
                </c:pt>
                <c:pt idx="744">
                  <c:v>2.367</c:v>
                </c:pt>
                <c:pt idx="745">
                  <c:v>2.3919999999999977</c:v>
                </c:pt>
                <c:pt idx="746">
                  <c:v>2.4239999999999999</c:v>
                </c:pt>
                <c:pt idx="747">
                  <c:v>2.4189999999999987</c:v>
                </c:pt>
                <c:pt idx="748">
                  <c:v>2.5270000000000001</c:v>
                </c:pt>
                <c:pt idx="749">
                  <c:v>2.3939999999999997</c:v>
                </c:pt>
                <c:pt idx="750">
                  <c:v>2.3839999999999999</c:v>
                </c:pt>
                <c:pt idx="751">
                  <c:v>2.4309999999999987</c:v>
                </c:pt>
                <c:pt idx="752">
                  <c:v>2.4909999999999997</c:v>
                </c:pt>
                <c:pt idx="753">
                  <c:v>2.4749999999999988</c:v>
                </c:pt>
                <c:pt idx="754">
                  <c:v>2.3959999999999977</c:v>
                </c:pt>
                <c:pt idx="755">
                  <c:v>2.4169999999999967</c:v>
                </c:pt>
                <c:pt idx="756">
                  <c:v>2.4369999999999967</c:v>
                </c:pt>
                <c:pt idx="757">
                  <c:v>2.52</c:v>
                </c:pt>
                <c:pt idx="758">
                  <c:v>2.4589999999999987</c:v>
                </c:pt>
                <c:pt idx="759">
                  <c:v>2.4430000000000001</c:v>
                </c:pt>
                <c:pt idx="760">
                  <c:v>2.4</c:v>
                </c:pt>
                <c:pt idx="761">
                  <c:v>2.4149999999999987</c:v>
                </c:pt>
                <c:pt idx="762">
                  <c:v>2.665</c:v>
                </c:pt>
                <c:pt idx="763">
                  <c:v>2.4359999999999977</c:v>
                </c:pt>
                <c:pt idx="764">
                  <c:v>2.4279999999999999</c:v>
                </c:pt>
                <c:pt idx="765">
                  <c:v>2.4249999999999998</c:v>
                </c:pt>
                <c:pt idx="766">
                  <c:v>2.4369999999999967</c:v>
                </c:pt>
                <c:pt idx="767">
                  <c:v>2.4289999999999998</c:v>
                </c:pt>
                <c:pt idx="768">
                  <c:v>2.4289999999999998</c:v>
                </c:pt>
                <c:pt idx="769">
                  <c:v>2.4559999999999977</c:v>
                </c:pt>
                <c:pt idx="770">
                  <c:v>2.4389999999999987</c:v>
                </c:pt>
                <c:pt idx="771">
                  <c:v>2.4889999999999999</c:v>
                </c:pt>
                <c:pt idx="772">
                  <c:v>2.4499999999999997</c:v>
                </c:pt>
                <c:pt idx="773">
                  <c:v>2.4739999999999998</c:v>
                </c:pt>
                <c:pt idx="774">
                  <c:v>2.4509999999999987</c:v>
                </c:pt>
                <c:pt idx="775">
                  <c:v>2.4809999999999999</c:v>
                </c:pt>
                <c:pt idx="776">
                  <c:v>2.468</c:v>
                </c:pt>
                <c:pt idx="777">
                  <c:v>2.448</c:v>
                </c:pt>
                <c:pt idx="778">
                  <c:v>2.4739999999999998</c:v>
                </c:pt>
                <c:pt idx="779">
                  <c:v>2.4619999999999997</c:v>
                </c:pt>
                <c:pt idx="780">
                  <c:v>2.4609999999999999</c:v>
                </c:pt>
                <c:pt idx="781">
                  <c:v>2.4849999999999999</c:v>
                </c:pt>
                <c:pt idx="782">
                  <c:v>2.4949999999999997</c:v>
                </c:pt>
                <c:pt idx="783">
                  <c:v>2.4959999999999987</c:v>
                </c:pt>
                <c:pt idx="784">
                  <c:v>2.4939999999999998</c:v>
                </c:pt>
                <c:pt idx="785">
                  <c:v>2.5649999999999999</c:v>
                </c:pt>
                <c:pt idx="786">
                  <c:v>2.581</c:v>
                </c:pt>
                <c:pt idx="787">
                  <c:v>2.5589999999999997</c:v>
                </c:pt>
                <c:pt idx="788">
                  <c:v>2.5949999999999998</c:v>
                </c:pt>
                <c:pt idx="789">
                  <c:v>2.528</c:v>
                </c:pt>
                <c:pt idx="790">
                  <c:v>2.5640000000000001</c:v>
                </c:pt>
                <c:pt idx="791">
                  <c:v>2.5209999999999999</c:v>
                </c:pt>
                <c:pt idx="792">
                  <c:v>2.5129999999999977</c:v>
                </c:pt>
                <c:pt idx="793">
                  <c:v>2.5719999999999987</c:v>
                </c:pt>
                <c:pt idx="794">
                  <c:v>2.5319999999999987</c:v>
                </c:pt>
                <c:pt idx="795">
                  <c:v>2.5349999999999997</c:v>
                </c:pt>
                <c:pt idx="796">
                  <c:v>2.5089999999999999</c:v>
                </c:pt>
                <c:pt idx="797">
                  <c:v>2.7159999999999997</c:v>
                </c:pt>
                <c:pt idx="798">
                  <c:v>2.52</c:v>
                </c:pt>
                <c:pt idx="799">
                  <c:v>2.528</c:v>
                </c:pt>
                <c:pt idx="800">
                  <c:v>2.5289999999999999</c:v>
                </c:pt>
                <c:pt idx="801">
                  <c:v>2.5649999999999999</c:v>
                </c:pt>
                <c:pt idx="802">
                  <c:v>2.5319999999999987</c:v>
                </c:pt>
                <c:pt idx="803">
                  <c:v>2.5379999999999998</c:v>
                </c:pt>
                <c:pt idx="804">
                  <c:v>2.5389999999999997</c:v>
                </c:pt>
                <c:pt idx="805">
                  <c:v>2.5389999999999997</c:v>
                </c:pt>
                <c:pt idx="806">
                  <c:v>2.5419999999999998</c:v>
                </c:pt>
                <c:pt idx="807">
                  <c:v>2.508</c:v>
                </c:pt>
                <c:pt idx="808">
                  <c:v>2.5459999999999998</c:v>
                </c:pt>
                <c:pt idx="809">
                  <c:v>2.5249999999999999</c:v>
                </c:pt>
                <c:pt idx="810">
                  <c:v>2.5159999999999987</c:v>
                </c:pt>
                <c:pt idx="811">
                  <c:v>2.5339999999999998</c:v>
                </c:pt>
                <c:pt idx="812">
                  <c:v>2.5309999999999997</c:v>
                </c:pt>
                <c:pt idx="813">
                  <c:v>2.5349999999999997</c:v>
                </c:pt>
                <c:pt idx="814">
                  <c:v>2.6930000000000001</c:v>
                </c:pt>
                <c:pt idx="815">
                  <c:v>2.9289999999999998</c:v>
                </c:pt>
                <c:pt idx="816">
                  <c:v>2.544</c:v>
                </c:pt>
                <c:pt idx="817">
                  <c:v>2.5579999999999998</c:v>
                </c:pt>
                <c:pt idx="818">
                  <c:v>2.5259999999999998</c:v>
                </c:pt>
                <c:pt idx="819">
                  <c:v>2.5430000000000001</c:v>
                </c:pt>
                <c:pt idx="820">
                  <c:v>2.544</c:v>
                </c:pt>
                <c:pt idx="821">
                  <c:v>2.5459999999999998</c:v>
                </c:pt>
                <c:pt idx="822">
                  <c:v>2.5579999999999998</c:v>
                </c:pt>
                <c:pt idx="823">
                  <c:v>2.5359999999999987</c:v>
                </c:pt>
                <c:pt idx="824">
                  <c:v>2.8579999999999997</c:v>
                </c:pt>
                <c:pt idx="825">
                  <c:v>2.5680000000000001</c:v>
                </c:pt>
                <c:pt idx="826">
                  <c:v>2.5419999999999998</c:v>
                </c:pt>
                <c:pt idx="827">
                  <c:v>2.5379999999999998</c:v>
                </c:pt>
                <c:pt idx="828">
                  <c:v>2.5070000000000001</c:v>
                </c:pt>
                <c:pt idx="829">
                  <c:v>2.5470000000000002</c:v>
                </c:pt>
                <c:pt idx="830">
                  <c:v>2.7719999999999998</c:v>
                </c:pt>
                <c:pt idx="831">
                  <c:v>2.573</c:v>
                </c:pt>
                <c:pt idx="832">
                  <c:v>2.6909999999999998</c:v>
                </c:pt>
                <c:pt idx="833">
                  <c:v>2.7410000000000001</c:v>
                </c:pt>
                <c:pt idx="834">
                  <c:v>3.0139999999999998</c:v>
                </c:pt>
                <c:pt idx="835">
                  <c:v>2.7589999999999999</c:v>
                </c:pt>
                <c:pt idx="836">
                  <c:v>2.72</c:v>
                </c:pt>
                <c:pt idx="837">
                  <c:v>2.589</c:v>
                </c:pt>
                <c:pt idx="838">
                  <c:v>2.7709999999999999</c:v>
                </c:pt>
                <c:pt idx="839">
                  <c:v>2.5389999999999997</c:v>
                </c:pt>
                <c:pt idx="840">
                  <c:v>2.7240000000000002</c:v>
                </c:pt>
                <c:pt idx="841">
                  <c:v>2.589</c:v>
                </c:pt>
                <c:pt idx="842">
                  <c:v>17.853000000000005</c:v>
                </c:pt>
                <c:pt idx="843">
                  <c:v>5.2329999999999997</c:v>
                </c:pt>
                <c:pt idx="844">
                  <c:v>2.6919999999999997</c:v>
                </c:pt>
                <c:pt idx="845">
                  <c:v>3.0949999999999998</c:v>
                </c:pt>
                <c:pt idx="846">
                  <c:v>2.5579999999999998</c:v>
                </c:pt>
                <c:pt idx="847">
                  <c:v>2.54</c:v>
                </c:pt>
                <c:pt idx="848">
                  <c:v>2.5249999999999999</c:v>
                </c:pt>
                <c:pt idx="849">
                  <c:v>2.5270000000000001</c:v>
                </c:pt>
                <c:pt idx="850">
                  <c:v>2.548</c:v>
                </c:pt>
                <c:pt idx="851">
                  <c:v>2.5470000000000002</c:v>
                </c:pt>
                <c:pt idx="852">
                  <c:v>2.544</c:v>
                </c:pt>
                <c:pt idx="853">
                  <c:v>2.5259999999999998</c:v>
                </c:pt>
                <c:pt idx="854">
                  <c:v>2.5649999999999999</c:v>
                </c:pt>
                <c:pt idx="855">
                  <c:v>2.5509999999999997</c:v>
                </c:pt>
                <c:pt idx="856">
                  <c:v>2.56</c:v>
                </c:pt>
                <c:pt idx="857">
                  <c:v>2.6319999999999997</c:v>
                </c:pt>
                <c:pt idx="858">
                  <c:v>2.7600000000000002</c:v>
                </c:pt>
                <c:pt idx="859">
                  <c:v>2.7840000000000011</c:v>
                </c:pt>
                <c:pt idx="860">
                  <c:v>2.8849999999999998</c:v>
                </c:pt>
                <c:pt idx="861">
                  <c:v>2.7229999999999999</c:v>
                </c:pt>
                <c:pt idx="862">
                  <c:v>3.4419999999999997</c:v>
                </c:pt>
                <c:pt idx="863">
                  <c:v>2.8319999999999967</c:v>
                </c:pt>
                <c:pt idx="864">
                  <c:v>2.5129999999999977</c:v>
                </c:pt>
                <c:pt idx="865">
                  <c:v>2.5270000000000001</c:v>
                </c:pt>
                <c:pt idx="866">
                  <c:v>2.5880000000000001</c:v>
                </c:pt>
                <c:pt idx="867">
                  <c:v>2.8209999999999997</c:v>
                </c:pt>
                <c:pt idx="868">
                  <c:v>2.548</c:v>
                </c:pt>
                <c:pt idx="869">
                  <c:v>2.5270000000000001</c:v>
                </c:pt>
                <c:pt idx="870">
                  <c:v>2.645</c:v>
                </c:pt>
                <c:pt idx="871">
                  <c:v>2.5009999999999999</c:v>
                </c:pt>
                <c:pt idx="872">
                  <c:v>2.4889999999999999</c:v>
                </c:pt>
                <c:pt idx="873">
                  <c:v>2.3749999999999987</c:v>
                </c:pt>
                <c:pt idx="874">
                  <c:v>2.4579999999999997</c:v>
                </c:pt>
                <c:pt idx="875">
                  <c:v>2.4779999999999998</c:v>
                </c:pt>
                <c:pt idx="876">
                  <c:v>2.4379999999999997</c:v>
                </c:pt>
                <c:pt idx="877">
                  <c:v>2.3909999999999987</c:v>
                </c:pt>
                <c:pt idx="878">
                  <c:v>2.4109999999999987</c:v>
                </c:pt>
                <c:pt idx="879">
                  <c:v>2.4609999999999999</c:v>
                </c:pt>
                <c:pt idx="880">
                  <c:v>2.4</c:v>
                </c:pt>
                <c:pt idx="881">
                  <c:v>2.3609999999999998</c:v>
                </c:pt>
                <c:pt idx="882">
                  <c:v>2.3559999999999977</c:v>
                </c:pt>
                <c:pt idx="883">
                  <c:v>2.3649999999999998</c:v>
                </c:pt>
                <c:pt idx="884">
                  <c:v>3.5589999999999997</c:v>
                </c:pt>
                <c:pt idx="885">
                  <c:v>2.3589999999999987</c:v>
                </c:pt>
                <c:pt idx="886">
                  <c:v>2.3409999999999997</c:v>
                </c:pt>
                <c:pt idx="887">
                  <c:v>2.3349999999999977</c:v>
                </c:pt>
                <c:pt idx="888">
                  <c:v>2.3319999999999967</c:v>
                </c:pt>
                <c:pt idx="889">
                  <c:v>2.3159999999999967</c:v>
                </c:pt>
                <c:pt idx="890">
                  <c:v>2.3159999999999967</c:v>
                </c:pt>
                <c:pt idx="891">
                  <c:v>2.3139999999999987</c:v>
                </c:pt>
                <c:pt idx="892">
                  <c:v>2.3119999999999967</c:v>
                </c:pt>
                <c:pt idx="893">
                  <c:v>2.3129999999999966</c:v>
                </c:pt>
                <c:pt idx="894">
                  <c:v>2.5289999999999999</c:v>
                </c:pt>
                <c:pt idx="895">
                  <c:v>2.5019999999999998</c:v>
                </c:pt>
                <c:pt idx="896">
                  <c:v>2.383</c:v>
                </c:pt>
                <c:pt idx="897">
                  <c:v>2.3359999999999967</c:v>
                </c:pt>
                <c:pt idx="898">
                  <c:v>2.3149999999999977</c:v>
                </c:pt>
                <c:pt idx="899">
                  <c:v>2.3079999999999998</c:v>
                </c:pt>
                <c:pt idx="900">
                  <c:v>2.2880000000000011</c:v>
                </c:pt>
                <c:pt idx="901">
                  <c:v>2.2650000000000001</c:v>
                </c:pt>
                <c:pt idx="902">
                  <c:v>2.2690000000000001</c:v>
                </c:pt>
                <c:pt idx="903">
                  <c:v>2.2519999999999998</c:v>
                </c:pt>
                <c:pt idx="904">
                  <c:v>2.3129999999999966</c:v>
                </c:pt>
                <c:pt idx="905">
                  <c:v>2.242</c:v>
                </c:pt>
                <c:pt idx="906">
                  <c:v>2.262</c:v>
                </c:pt>
                <c:pt idx="907">
                  <c:v>2.2799999999999998</c:v>
                </c:pt>
                <c:pt idx="908">
                  <c:v>2.2759999999999998</c:v>
                </c:pt>
                <c:pt idx="909">
                  <c:v>2.2669999999999999</c:v>
                </c:pt>
                <c:pt idx="910">
                  <c:v>2.448</c:v>
                </c:pt>
                <c:pt idx="911">
                  <c:v>2.2970000000000002</c:v>
                </c:pt>
                <c:pt idx="912">
                  <c:v>2.2410000000000001</c:v>
                </c:pt>
                <c:pt idx="913">
                  <c:v>2.2509999999999999</c:v>
                </c:pt>
                <c:pt idx="914">
                  <c:v>2.258</c:v>
                </c:pt>
                <c:pt idx="915">
                  <c:v>2.2250000000000001</c:v>
                </c:pt>
                <c:pt idx="916">
                  <c:v>2.2359999999999998</c:v>
                </c:pt>
                <c:pt idx="917">
                  <c:v>2.262</c:v>
                </c:pt>
                <c:pt idx="918">
                  <c:v>2.2010000000000001</c:v>
                </c:pt>
                <c:pt idx="919">
                  <c:v>2.2029999999999998</c:v>
                </c:pt>
                <c:pt idx="920">
                  <c:v>2.2029999999999998</c:v>
                </c:pt>
                <c:pt idx="921">
                  <c:v>2.2069999999999999</c:v>
                </c:pt>
                <c:pt idx="922">
                  <c:v>2.1859999999999999</c:v>
                </c:pt>
                <c:pt idx="923">
                  <c:v>2.1970000000000001</c:v>
                </c:pt>
                <c:pt idx="924">
                  <c:v>2.202</c:v>
                </c:pt>
                <c:pt idx="925">
                  <c:v>2.19</c:v>
                </c:pt>
                <c:pt idx="926">
                  <c:v>2.1749999999999998</c:v>
                </c:pt>
                <c:pt idx="927">
                  <c:v>2.1759999999999997</c:v>
                </c:pt>
                <c:pt idx="928">
                  <c:v>2.1680000000000001</c:v>
                </c:pt>
                <c:pt idx="929">
                  <c:v>2.1880000000000002</c:v>
                </c:pt>
                <c:pt idx="930">
                  <c:v>2.19</c:v>
                </c:pt>
                <c:pt idx="931">
                  <c:v>2.1829999999999998</c:v>
                </c:pt>
                <c:pt idx="932">
                  <c:v>2.1989999999999998</c:v>
                </c:pt>
                <c:pt idx="933">
                  <c:v>2.298</c:v>
                </c:pt>
                <c:pt idx="934">
                  <c:v>2.1970000000000001</c:v>
                </c:pt>
                <c:pt idx="935">
                  <c:v>2.1850000000000001</c:v>
                </c:pt>
                <c:pt idx="936">
                  <c:v>2.1719999999999997</c:v>
                </c:pt>
                <c:pt idx="937">
                  <c:v>2.1749999999999998</c:v>
                </c:pt>
                <c:pt idx="938">
                  <c:v>2.177</c:v>
                </c:pt>
                <c:pt idx="939">
                  <c:v>2.1880000000000002</c:v>
                </c:pt>
                <c:pt idx="940">
                  <c:v>2.1680000000000001</c:v>
                </c:pt>
                <c:pt idx="941">
                  <c:v>2.194</c:v>
                </c:pt>
                <c:pt idx="942">
                  <c:v>2.1919999999999997</c:v>
                </c:pt>
                <c:pt idx="943">
                  <c:v>2.1970000000000001</c:v>
                </c:pt>
                <c:pt idx="944">
                  <c:v>2.1619999999999999</c:v>
                </c:pt>
                <c:pt idx="945">
                  <c:v>2.1549999999999998</c:v>
                </c:pt>
                <c:pt idx="946">
                  <c:v>2.169</c:v>
                </c:pt>
                <c:pt idx="947">
                  <c:v>2.1840000000000002</c:v>
                </c:pt>
                <c:pt idx="948">
                  <c:v>2.1659999999999999</c:v>
                </c:pt>
                <c:pt idx="949">
                  <c:v>2.1680000000000001</c:v>
                </c:pt>
                <c:pt idx="950">
                  <c:v>2.1680000000000001</c:v>
                </c:pt>
                <c:pt idx="951">
                  <c:v>2.157</c:v>
                </c:pt>
                <c:pt idx="952">
                  <c:v>2.1779999999999999</c:v>
                </c:pt>
                <c:pt idx="953">
                  <c:v>2.177</c:v>
                </c:pt>
                <c:pt idx="954">
                  <c:v>2.1719999999999997</c:v>
                </c:pt>
                <c:pt idx="955">
                  <c:v>2.181</c:v>
                </c:pt>
                <c:pt idx="956">
                  <c:v>2.173</c:v>
                </c:pt>
                <c:pt idx="957">
                  <c:v>2.1819999999999999</c:v>
                </c:pt>
                <c:pt idx="958">
                  <c:v>2.1819999999999999</c:v>
                </c:pt>
                <c:pt idx="959">
                  <c:v>2.1640000000000001</c:v>
                </c:pt>
                <c:pt idx="960">
                  <c:v>2.1559999999999997</c:v>
                </c:pt>
                <c:pt idx="961">
                  <c:v>2.157</c:v>
                </c:pt>
                <c:pt idx="962">
                  <c:v>2.1739999999999999</c:v>
                </c:pt>
                <c:pt idx="963">
                  <c:v>2.1669999999999998</c:v>
                </c:pt>
                <c:pt idx="964">
                  <c:v>2.1829999999999998</c:v>
                </c:pt>
                <c:pt idx="965">
                  <c:v>2.1619999999999999</c:v>
                </c:pt>
                <c:pt idx="966">
                  <c:v>2.1629999999999998</c:v>
                </c:pt>
                <c:pt idx="967">
                  <c:v>2.1800000000000002</c:v>
                </c:pt>
                <c:pt idx="968">
                  <c:v>2.4670000000000001</c:v>
                </c:pt>
                <c:pt idx="969">
                  <c:v>2.4539999999999997</c:v>
                </c:pt>
                <c:pt idx="970">
                  <c:v>2.4369999999999967</c:v>
                </c:pt>
                <c:pt idx="971">
                  <c:v>2.3029999999999977</c:v>
                </c:pt>
                <c:pt idx="972">
                  <c:v>2.2189999999999999</c:v>
                </c:pt>
                <c:pt idx="973">
                  <c:v>2.5749999999999997</c:v>
                </c:pt>
                <c:pt idx="974">
                  <c:v>2.2149999999999999</c:v>
                </c:pt>
                <c:pt idx="975">
                  <c:v>2.2119999999999997</c:v>
                </c:pt>
                <c:pt idx="976">
                  <c:v>2.2109999999999999</c:v>
                </c:pt>
                <c:pt idx="977">
                  <c:v>2.1789999999999998</c:v>
                </c:pt>
                <c:pt idx="978">
                  <c:v>2.2050000000000001</c:v>
                </c:pt>
                <c:pt idx="979">
                  <c:v>2.2149999999999999</c:v>
                </c:pt>
                <c:pt idx="980">
                  <c:v>2.1869999999999998</c:v>
                </c:pt>
                <c:pt idx="981">
                  <c:v>2.202</c:v>
                </c:pt>
                <c:pt idx="982">
                  <c:v>2.2000000000000002</c:v>
                </c:pt>
                <c:pt idx="983">
                  <c:v>2.1880000000000002</c:v>
                </c:pt>
                <c:pt idx="984">
                  <c:v>2.1759999999999997</c:v>
                </c:pt>
                <c:pt idx="985">
                  <c:v>2.181</c:v>
                </c:pt>
                <c:pt idx="986">
                  <c:v>2.2080000000000002</c:v>
                </c:pt>
                <c:pt idx="987">
                  <c:v>2.2240000000000002</c:v>
                </c:pt>
                <c:pt idx="988">
                  <c:v>2.3289999999999997</c:v>
                </c:pt>
                <c:pt idx="989">
                  <c:v>2.2370000000000001</c:v>
                </c:pt>
                <c:pt idx="990">
                  <c:v>2.3779999999999997</c:v>
                </c:pt>
                <c:pt idx="991">
                  <c:v>2.3519999999999968</c:v>
                </c:pt>
                <c:pt idx="992">
                  <c:v>2.367</c:v>
                </c:pt>
                <c:pt idx="993">
                  <c:v>2.4179999999999997</c:v>
                </c:pt>
                <c:pt idx="994">
                  <c:v>2.367</c:v>
                </c:pt>
                <c:pt idx="995">
                  <c:v>2.3279999999999998</c:v>
                </c:pt>
                <c:pt idx="996">
                  <c:v>2.2869999999999999</c:v>
                </c:pt>
                <c:pt idx="997">
                  <c:v>2.4579999999999997</c:v>
                </c:pt>
                <c:pt idx="998">
                  <c:v>2.3569999999999967</c:v>
                </c:pt>
                <c:pt idx="999">
                  <c:v>2.2280000000000002</c:v>
                </c:pt>
                <c:pt idx="1000">
                  <c:v>2.2159999999999997</c:v>
                </c:pt>
                <c:pt idx="1001">
                  <c:v>2.2530000000000001</c:v>
                </c:pt>
                <c:pt idx="1002">
                  <c:v>2.3129999999999966</c:v>
                </c:pt>
                <c:pt idx="1003">
                  <c:v>2.46</c:v>
                </c:pt>
                <c:pt idx="1004">
                  <c:v>2.6429999999999998</c:v>
                </c:pt>
                <c:pt idx="1005">
                  <c:v>2.2450000000000001</c:v>
                </c:pt>
                <c:pt idx="1006">
                  <c:v>2.2149999999999999</c:v>
                </c:pt>
                <c:pt idx="1007">
                  <c:v>2.2669999999999999</c:v>
                </c:pt>
                <c:pt idx="1008">
                  <c:v>2.8519999999999968</c:v>
                </c:pt>
                <c:pt idx="1009">
                  <c:v>2.2669999999999999</c:v>
                </c:pt>
                <c:pt idx="1010">
                  <c:v>2.298</c:v>
                </c:pt>
                <c:pt idx="1011">
                  <c:v>2.2719999999999998</c:v>
                </c:pt>
                <c:pt idx="1012">
                  <c:v>2.2530000000000001</c:v>
                </c:pt>
                <c:pt idx="1013">
                  <c:v>2.2480000000000002</c:v>
                </c:pt>
                <c:pt idx="1014">
                  <c:v>2.2429999999999999</c:v>
                </c:pt>
                <c:pt idx="1015">
                  <c:v>2.23</c:v>
                </c:pt>
                <c:pt idx="1016">
                  <c:v>2.266</c:v>
                </c:pt>
                <c:pt idx="1017">
                  <c:v>2.3929999999999967</c:v>
                </c:pt>
                <c:pt idx="1018">
                  <c:v>2.2799999999999998</c:v>
                </c:pt>
                <c:pt idx="1019">
                  <c:v>2.2909999999999999</c:v>
                </c:pt>
                <c:pt idx="1020">
                  <c:v>2.2869999999999999</c:v>
                </c:pt>
                <c:pt idx="1021">
                  <c:v>2.2749999999999999</c:v>
                </c:pt>
                <c:pt idx="1022">
                  <c:v>2.282</c:v>
                </c:pt>
                <c:pt idx="1023">
                  <c:v>2.274</c:v>
                </c:pt>
                <c:pt idx="1024">
                  <c:v>2.2930000000000001</c:v>
                </c:pt>
                <c:pt idx="1025">
                  <c:v>2.2999999999999998</c:v>
                </c:pt>
                <c:pt idx="1026">
                  <c:v>2.3089999999999997</c:v>
                </c:pt>
                <c:pt idx="1027">
                  <c:v>2.3139999999999987</c:v>
                </c:pt>
                <c:pt idx="1028">
                  <c:v>2.2829999999999999</c:v>
                </c:pt>
                <c:pt idx="1029">
                  <c:v>2.2810000000000001</c:v>
                </c:pt>
                <c:pt idx="1030">
                  <c:v>2.2810000000000001</c:v>
                </c:pt>
                <c:pt idx="1031">
                  <c:v>2.3329999999999966</c:v>
                </c:pt>
                <c:pt idx="1032">
                  <c:v>2.4079999999999999</c:v>
                </c:pt>
                <c:pt idx="1033">
                  <c:v>2.3139999999999987</c:v>
                </c:pt>
                <c:pt idx="1034">
                  <c:v>2.2989999999999999</c:v>
                </c:pt>
                <c:pt idx="1035">
                  <c:v>2.3139999999999987</c:v>
                </c:pt>
                <c:pt idx="1036">
                  <c:v>2.3039999999999998</c:v>
                </c:pt>
                <c:pt idx="1037">
                  <c:v>2.2970000000000002</c:v>
                </c:pt>
                <c:pt idx="1038">
                  <c:v>2.3409999999999997</c:v>
                </c:pt>
                <c:pt idx="1039">
                  <c:v>2.3009999999999997</c:v>
                </c:pt>
                <c:pt idx="1040">
                  <c:v>2.3079999999999998</c:v>
                </c:pt>
                <c:pt idx="1041">
                  <c:v>2.3959999999999977</c:v>
                </c:pt>
                <c:pt idx="1042">
                  <c:v>2.3439999999999999</c:v>
                </c:pt>
                <c:pt idx="1043">
                  <c:v>2.3549999999999978</c:v>
                </c:pt>
                <c:pt idx="1044">
                  <c:v>2.3439999999999999</c:v>
                </c:pt>
                <c:pt idx="1045">
                  <c:v>2.3189999999999977</c:v>
                </c:pt>
                <c:pt idx="1046">
                  <c:v>2.3109999999999977</c:v>
                </c:pt>
                <c:pt idx="1047">
                  <c:v>2.3189999999999977</c:v>
                </c:pt>
                <c:pt idx="1048">
                  <c:v>2.3449999999999998</c:v>
                </c:pt>
                <c:pt idx="1049">
                  <c:v>2.363</c:v>
                </c:pt>
                <c:pt idx="1050">
                  <c:v>2.3479999999999999</c:v>
                </c:pt>
                <c:pt idx="1051">
                  <c:v>2.3609999999999998</c:v>
                </c:pt>
                <c:pt idx="1052">
                  <c:v>2.3449999999999998</c:v>
                </c:pt>
                <c:pt idx="1053">
                  <c:v>2.3289999999999997</c:v>
                </c:pt>
                <c:pt idx="1054">
                  <c:v>2.383</c:v>
                </c:pt>
                <c:pt idx="1055">
                  <c:v>2.3329999999999966</c:v>
                </c:pt>
                <c:pt idx="1056">
                  <c:v>2.3449999999999998</c:v>
                </c:pt>
                <c:pt idx="1057">
                  <c:v>2.3409999999999997</c:v>
                </c:pt>
                <c:pt idx="1058">
                  <c:v>2.3949999999999987</c:v>
                </c:pt>
                <c:pt idx="1059">
                  <c:v>2.3679999999999999</c:v>
                </c:pt>
                <c:pt idx="1060">
                  <c:v>2.3519999999999968</c:v>
                </c:pt>
                <c:pt idx="1061">
                  <c:v>2.3699999999999997</c:v>
                </c:pt>
                <c:pt idx="1062">
                  <c:v>2.3389999999999977</c:v>
                </c:pt>
                <c:pt idx="1063">
                  <c:v>2.3699999999999997</c:v>
                </c:pt>
                <c:pt idx="1064">
                  <c:v>2.3559999999999977</c:v>
                </c:pt>
                <c:pt idx="1065">
                  <c:v>2.6219999999999999</c:v>
                </c:pt>
                <c:pt idx="1066">
                  <c:v>2.4309999999999987</c:v>
                </c:pt>
                <c:pt idx="1067">
                  <c:v>2.3939999999999997</c:v>
                </c:pt>
                <c:pt idx="1068">
                  <c:v>2.4470000000000001</c:v>
                </c:pt>
                <c:pt idx="1069">
                  <c:v>2.3959999999999977</c:v>
                </c:pt>
                <c:pt idx="1070">
                  <c:v>2.383</c:v>
                </c:pt>
                <c:pt idx="1071">
                  <c:v>2.3739999999999997</c:v>
                </c:pt>
                <c:pt idx="1072">
                  <c:v>2.4279999999999999</c:v>
                </c:pt>
                <c:pt idx="1073">
                  <c:v>2.4099999999999997</c:v>
                </c:pt>
                <c:pt idx="1074">
                  <c:v>2.5519999999999987</c:v>
                </c:pt>
                <c:pt idx="1075">
                  <c:v>2.4499999999999997</c:v>
                </c:pt>
                <c:pt idx="1076">
                  <c:v>2.4549999999999987</c:v>
                </c:pt>
                <c:pt idx="1077">
                  <c:v>2.4079999999999999</c:v>
                </c:pt>
                <c:pt idx="1078">
                  <c:v>2.4129999999999967</c:v>
                </c:pt>
                <c:pt idx="1079">
                  <c:v>2.3979999999999997</c:v>
                </c:pt>
                <c:pt idx="1080">
                  <c:v>2.4239999999999999</c:v>
                </c:pt>
                <c:pt idx="1081">
                  <c:v>2.5489999999999999</c:v>
                </c:pt>
                <c:pt idx="1082">
                  <c:v>2.5470000000000002</c:v>
                </c:pt>
                <c:pt idx="1083">
                  <c:v>2.4139999999999997</c:v>
                </c:pt>
                <c:pt idx="1084">
                  <c:v>2.4109999999999987</c:v>
                </c:pt>
                <c:pt idx="1085">
                  <c:v>2.4209999999999998</c:v>
                </c:pt>
                <c:pt idx="1086">
                  <c:v>2.4</c:v>
                </c:pt>
                <c:pt idx="1087">
                  <c:v>2.444</c:v>
                </c:pt>
                <c:pt idx="1088">
                  <c:v>2.4349999999999987</c:v>
                </c:pt>
                <c:pt idx="1089">
                  <c:v>2.448</c:v>
                </c:pt>
                <c:pt idx="1090">
                  <c:v>2.4559999999999977</c:v>
                </c:pt>
                <c:pt idx="1091">
                  <c:v>2.4209999999999998</c:v>
                </c:pt>
                <c:pt idx="1092">
                  <c:v>2.423</c:v>
                </c:pt>
                <c:pt idx="1093">
                  <c:v>2.4289999999999998</c:v>
                </c:pt>
                <c:pt idx="1094">
                  <c:v>2.4349999999999987</c:v>
                </c:pt>
                <c:pt idx="1095">
                  <c:v>2.4279999999999999</c:v>
                </c:pt>
                <c:pt idx="1096">
                  <c:v>2.4609999999999999</c:v>
                </c:pt>
                <c:pt idx="1097">
                  <c:v>2.4709999999999988</c:v>
                </c:pt>
                <c:pt idx="1098">
                  <c:v>2.4659999999999997</c:v>
                </c:pt>
                <c:pt idx="1099">
                  <c:v>2.4630000000000001</c:v>
                </c:pt>
                <c:pt idx="1100">
                  <c:v>2.4609999999999999</c:v>
                </c:pt>
                <c:pt idx="1101">
                  <c:v>2.444</c:v>
                </c:pt>
                <c:pt idx="1102">
                  <c:v>2.4619999999999997</c:v>
                </c:pt>
                <c:pt idx="1103">
                  <c:v>2.4759999999999978</c:v>
                </c:pt>
                <c:pt idx="1104">
                  <c:v>2.5019999999999998</c:v>
                </c:pt>
                <c:pt idx="1105">
                  <c:v>2.5209999999999999</c:v>
                </c:pt>
                <c:pt idx="1106">
                  <c:v>2.4649999999999999</c:v>
                </c:pt>
                <c:pt idx="1107">
                  <c:v>2.4870000000000001</c:v>
                </c:pt>
                <c:pt idx="1108">
                  <c:v>2.4630000000000001</c:v>
                </c:pt>
                <c:pt idx="1109">
                  <c:v>2.573</c:v>
                </c:pt>
                <c:pt idx="1110">
                  <c:v>2.669</c:v>
                </c:pt>
                <c:pt idx="1111">
                  <c:v>2.6850000000000001</c:v>
                </c:pt>
                <c:pt idx="1112">
                  <c:v>2.8059999999999987</c:v>
                </c:pt>
                <c:pt idx="1113">
                  <c:v>2.633</c:v>
                </c:pt>
                <c:pt idx="1114">
                  <c:v>2.641</c:v>
                </c:pt>
                <c:pt idx="1115">
                  <c:v>3.2050000000000001</c:v>
                </c:pt>
                <c:pt idx="1116">
                  <c:v>3.9449999999999998</c:v>
                </c:pt>
                <c:pt idx="1117">
                  <c:v>3.0739999999999998</c:v>
                </c:pt>
                <c:pt idx="1118">
                  <c:v>2.774</c:v>
                </c:pt>
                <c:pt idx="1119">
                  <c:v>3.3279999999999998</c:v>
                </c:pt>
                <c:pt idx="1120">
                  <c:v>2.7240000000000002</c:v>
                </c:pt>
                <c:pt idx="1121">
                  <c:v>2.6559999999999997</c:v>
                </c:pt>
                <c:pt idx="1122">
                  <c:v>2.75</c:v>
                </c:pt>
                <c:pt idx="1123">
                  <c:v>2.7480000000000002</c:v>
                </c:pt>
                <c:pt idx="1124">
                  <c:v>2.7770000000000001</c:v>
                </c:pt>
                <c:pt idx="1125">
                  <c:v>3.1119999999999997</c:v>
                </c:pt>
                <c:pt idx="1126">
                  <c:v>2.7690000000000001</c:v>
                </c:pt>
                <c:pt idx="1127">
                  <c:v>2.7269999999999999</c:v>
                </c:pt>
                <c:pt idx="1128">
                  <c:v>2.694</c:v>
                </c:pt>
                <c:pt idx="1129">
                  <c:v>2.6480000000000001</c:v>
                </c:pt>
                <c:pt idx="1130">
                  <c:v>2.5649999999999999</c:v>
                </c:pt>
                <c:pt idx="1131">
                  <c:v>2.504</c:v>
                </c:pt>
                <c:pt idx="1132">
                  <c:v>2.7890000000000001</c:v>
                </c:pt>
                <c:pt idx="1133">
                  <c:v>2.5559999999999987</c:v>
                </c:pt>
                <c:pt idx="1134">
                  <c:v>2.5609999999999999</c:v>
                </c:pt>
                <c:pt idx="1135">
                  <c:v>2.5299999999999998</c:v>
                </c:pt>
                <c:pt idx="1136">
                  <c:v>2.5759999999999987</c:v>
                </c:pt>
                <c:pt idx="1137">
                  <c:v>2.504</c:v>
                </c:pt>
                <c:pt idx="1138">
                  <c:v>2.5070000000000001</c:v>
                </c:pt>
                <c:pt idx="1139">
                  <c:v>2.4969999999999977</c:v>
                </c:pt>
                <c:pt idx="1140">
                  <c:v>2.4929999999999977</c:v>
                </c:pt>
                <c:pt idx="1141">
                  <c:v>2.5379999999999998</c:v>
                </c:pt>
                <c:pt idx="1142">
                  <c:v>2.5099999999999998</c:v>
                </c:pt>
                <c:pt idx="1143">
                  <c:v>2.5259999999999998</c:v>
                </c:pt>
                <c:pt idx="1144">
                  <c:v>2.5379999999999998</c:v>
                </c:pt>
                <c:pt idx="1145">
                  <c:v>2.544</c:v>
                </c:pt>
                <c:pt idx="1146">
                  <c:v>2.5259999999999998</c:v>
                </c:pt>
                <c:pt idx="1147">
                  <c:v>2.548</c:v>
                </c:pt>
                <c:pt idx="1148">
                  <c:v>2.6</c:v>
                </c:pt>
                <c:pt idx="1149">
                  <c:v>2.6469999999999998</c:v>
                </c:pt>
                <c:pt idx="1150">
                  <c:v>2.7090000000000001</c:v>
                </c:pt>
                <c:pt idx="1151">
                  <c:v>2.6739999999999999</c:v>
                </c:pt>
                <c:pt idx="1152">
                  <c:v>2.5569999999999977</c:v>
                </c:pt>
                <c:pt idx="1153">
                  <c:v>2.5169999999999977</c:v>
                </c:pt>
                <c:pt idx="1154">
                  <c:v>2.4939999999999998</c:v>
                </c:pt>
                <c:pt idx="1155">
                  <c:v>2.5030000000000001</c:v>
                </c:pt>
                <c:pt idx="1156">
                  <c:v>2.4830000000000001</c:v>
                </c:pt>
                <c:pt idx="1157">
                  <c:v>2.4979999999999998</c:v>
                </c:pt>
                <c:pt idx="1158">
                  <c:v>2.5289999999999999</c:v>
                </c:pt>
                <c:pt idx="1159">
                  <c:v>2.5189999999999997</c:v>
                </c:pt>
                <c:pt idx="1160">
                  <c:v>2.4989999999999997</c:v>
                </c:pt>
                <c:pt idx="1161">
                  <c:v>2.488</c:v>
                </c:pt>
                <c:pt idx="1162">
                  <c:v>2.4949999999999997</c:v>
                </c:pt>
                <c:pt idx="1163">
                  <c:v>2.4929999999999977</c:v>
                </c:pt>
                <c:pt idx="1164">
                  <c:v>2.5149999999999997</c:v>
                </c:pt>
                <c:pt idx="1165">
                  <c:v>2.5149999999999997</c:v>
                </c:pt>
                <c:pt idx="1166">
                  <c:v>2.508</c:v>
                </c:pt>
                <c:pt idx="1167">
                  <c:v>2.4719999999999978</c:v>
                </c:pt>
                <c:pt idx="1168">
                  <c:v>2.4670000000000001</c:v>
                </c:pt>
                <c:pt idx="1169">
                  <c:v>2.4759999999999978</c:v>
                </c:pt>
                <c:pt idx="1170">
                  <c:v>2.4529999999999967</c:v>
                </c:pt>
                <c:pt idx="1171">
                  <c:v>2.4470000000000001</c:v>
                </c:pt>
                <c:pt idx="1172">
                  <c:v>2.46</c:v>
                </c:pt>
                <c:pt idx="1173">
                  <c:v>2.4729999999999968</c:v>
                </c:pt>
                <c:pt idx="1174">
                  <c:v>2.673</c:v>
                </c:pt>
                <c:pt idx="1175">
                  <c:v>2.464</c:v>
                </c:pt>
                <c:pt idx="1176">
                  <c:v>2.4470000000000001</c:v>
                </c:pt>
                <c:pt idx="1177">
                  <c:v>2.4219999999999997</c:v>
                </c:pt>
                <c:pt idx="1178">
                  <c:v>2.4359999999999977</c:v>
                </c:pt>
                <c:pt idx="1179">
                  <c:v>2.4670000000000001</c:v>
                </c:pt>
                <c:pt idx="1180">
                  <c:v>2.4569999999999967</c:v>
                </c:pt>
                <c:pt idx="1181">
                  <c:v>2.448</c:v>
                </c:pt>
                <c:pt idx="1182">
                  <c:v>2.4239999999999999</c:v>
                </c:pt>
                <c:pt idx="1183">
                  <c:v>2.4169999999999967</c:v>
                </c:pt>
                <c:pt idx="1184">
                  <c:v>2.3969999999999967</c:v>
                </c:pt>
                <c:pt idx="1185">
                  <c:v>2.387</c:v>
                </c:pt>
                <c:pt idx="1186">
                  <c:v>2.4089999999999998</c:v>
                </c:pt>
                <c:pt idx="1187">
                  <c:v>2.4169999999999967</c:v>
                </c:pt>
                <c:pt idx="1188">
                  <c:v>2.403</c:v>
                </c:pt>
                <c:pt idx="1189">
                  <c:v>2.4109999999999987</c:v>
                </c:pt>
                <c:pt idx="1190">
                  <c:v>2.4019999999999997</c:v>
                </c:pt>
                <c:pt idx="1191">
                  <c:v>2.3789999999999987</c:v>
                </c:pt>
                <c:pt idx="1192">
                  <c:v>2.3509999999999978</c:v>
                </c:pt>
                <c:pt idx="1193">
                  <c:v>2.3709999999999987</c:v>
                </c:pt>
                <c:pt idx="1194">
                  <c:v>2.3909999999999987</c:v>
                </c:pt>
                <c:pt idx="1195">
                  <c:v>2.3919999999999977</c:v>
                </c:pt>
                <c:pt idx="1196">
                  <c:v>2.4279999999999999</c:v>
                </c:pt>
                <c:pt idx="1197">
                  <c:v>2.4079999999999999</c:v>
                </c:pt>
                <c:pt idx="1198">
                  <c:v>2.3939999999999997</c:v>
                </c:pt>
                <c:pt idx="1199">
                  <c:v>2.3499999999999988</c:v>
                </c:pt>
                <c:pt idx="1200">
                  <c:v>2.3579999999999997</c:v>
                </c:pt>
                <c:pt idx="1201">
                  <c:v>2.4049999999999998</c:v>
                </c:pt>
                <c:pt idx="1202">
                  <c:v>2.4670000000000001</c:v>
                </c:pt>
                <c:pt idx="1203">
                  <c:v>2.4630000000000001</c:v>
                </c:pt>
                <c:pt idx="1204">
                  <c:v>2.4279999999999999</c:v>
                </c:pt>
                <c:pt idx="1205">
                  <c:v>2.3889999999999998</c:v>
                </c:pt>
                <c:pt idx="1206">
                  <c:v>2.3449999999999998</c:v>
                </c:pt>
                <c:pt idx="1207">
                  <c:v>2.3389999999999977</c:v>
                </c:pt>
                <c:pt idx="1208">
                  <c:v>2.3169999999999966</c:v>
                </c:pt>
                <c:pt idx="1209">
                  <c:v>2.3249999999999997</c:v>
                </c:pt>
                <c:pt idx="1210">
                  <c:v>2.347</c:v>
                </c:pt>
                <c:pt idx="1211">
                  <c:v>2.3489999999999998</c:v>
                </c:pt>
                <c:pt idx="1212">
                  <c:v>2.3039999999999998</c:v>
                </c:pt>
                <c:pt idx="1213">
                  <c:v>2.3069999999999977</c:v>
                </c:pt>
                <c:pt idx="1214">
                  <c:v>2.3029999999999977</c:v>
                </c:pt>
                <c:pt idx="1215">
                  <c:v>2.2949999999999999</c:v>
                </c:pt>
                <c:pt idx="1216">
                  <c:v>2.294</c:v>
                </c:pt>
                <c:pt idx="1217">
                  <c:v>2.3099999999999987</c:v>
                </c:pt>
                <c:pt idx="1218">
                  <c:v>2.3169999999999966</c:v>
                </c:pt>
                <c:pt idx="1219">
                  <c:v>2.3029999999999977</c:v>
                </c:pt>
                <c:pt idx="1220">
                  <c:v>2.286</c:v>
                </c:pt>
                <c:pt idx="1221">
                  <c:v>2.2799999999999998</c:v>
                </c:pt>
                <c:pt idx="1222">
                  <c:v>2.2610000000000001</c:v>
                </c:pt>
                <c:pt idx="1223">
                  <c:v>2.246</c:v>
                </c:pt>
                <c:pt idx="1224">
                  <c:v>2.266</c:v>
                </c:pt>
                <c:pt idx="1225">
                  <c:v>2.3369999999999966</c:v>
                </c:pt>
                <c:pt idx="1226">
                  <c:v>2.27</c:v>
                </c:pt>
                <c:pt idx="1227">
                  <c:v>2.2480000000000002</c:v>
                </c:pt>
                <c:pt idx="1228">
                  <c:v>2.2250000000000001</c:v>
                </c:pt>
                <c:pt idx="1229">
                  <c:v>2.246</c:v>
                </c:pt>
                <c:pt idx="1230">
                  <c:v>2.3329999999999966</c:v>
                </c:pt>
                <c:pt idx="1231">
                  <c:v>2.2570000000000001</c:v>
                </c:pt>
                <c:pt idx="1232">
                  <c:v>2.4430000000000001</c:v>
                </c:pt>
                <c:pt idx="1233">
                  <c:v>2.4499999999999997</c:v>
                </c:pt>
                <c:pt idx="1234">
                  <c:v>2.3339999999999987</c:v>
                </c:pt>
                <c:pt idx="1235">
                  <c:v>2.3139999999999987</c:v>
                </c:pt>
                <c:pt idx="1236">
                  <c:v>2.2650000000000001</c:v>
                </c:pt>
                <c:pt idx="1237">
                  <c:v>2.2680000000000002</c:v>
                </c:pt>
                <c:pt idx="1238">
                  <c:v>2.2170000000000001</c:v>
                </c:pt>
                <c:pt idx="1239">
                  <c:v>2.2410000000000001</c:v>
                </c:pt>
                <c:pt idx="1240">
                  <c:v>2.198</c:v>
                </c:pt>
                <c:pt idx="1241">
                  <c:v>2.2109999999999999</c:v>
                </c:pt>
                <c:pt idx="1242">
                  <c:v>2.2189999999999999</c:v>
                </c:pt>
                <c:pt idx="1243">
                  <c:v>2.2429999999999999</c:v>
                </c:pt>
                <c:pt idx="1244">
                  <c:v>2.23</c:v>
                </c:pt>
                <c:pt idx="1245">
                  <c:v>2.2000000000000002</c:v>
                </c:pt>
                <c:pt idx="1246">
                  <c:v>2.161</c:v>
                </c:pt>
                <c:pt idx="1247">
                  <c:v>2.1850000000000001</c:v>
                </c:pt>
                <c:pt idx="1248">
                  <c:v>2.1469999999999998</c:v>
                </c:pt>
                <c:pt idx="1249">
                  <c:v>2.1850000000000001</c:v>
                </c:pt>
                <c:pt idx="1250">
                  <c:v>2.1829999999999998</c:v>
                </c:pt>
                <c:pt idx="1251">
                  <c:v>2.1589999999999998</c:v>
                </c:pt>
                <c:pt idx="1252">
                  <c:v>2.165</c:v>
                </c:pt>
                <c:pt idx="1253">
                  <c:v>2.137</c:v>
                </c:pt>
                <c:pt idx="1254">
                  <c:v>2.145</c:v>
                </c:pt>
                <c:pt idx="1255">
                  <c:v>2.1139999999999999</c:v>
                </c:pt>
                <c:pt idx="1256">
                  <c:v>2.1419999999999999</c:v>
                </c:pt>
                <c:pt idx="1257">
                  <c:v>2.1440000000000001</c:v>
                </c:pt>
                <c:pt idx="1258">
                  <c:v>2.1589999999999998</c:v>
                </c:pt>
                <c:pt idx="1259">
                  <c:v>2.1339999999999999</c:v>
                </c:pt>
                <c:pt idx="1260">
                  <c:v>2.1379999999999999</c:v>
                </c:pt>
                <c:pt idx="1261">
                  <c:v>2.1339999999999999</c:v>
                </c:pt>
                <c:pt idx="1262">
                  <c:v>2.1139999999999999</c:v>
                </c:pt>
                <c:pt idx="1263">
                  <c:v>2.1559999999999997</c:v>
                </c:pt>
                <c:pt idx="1264">
                  <c:v>2.1119999999999997</c:v>
                </c:pt>
                <c:pt idx="1265">
                  <c:v>2.0959999999999988</c:v>
                </c:pt>
                <c:pt idx="1266">
                  <c:v>2.2269999999999999</c:v>
                </c:pt>
                <c:pt idx="1267">
                  <c:v>2.1739999999999999</c:v>
                </c:pt>
                <c:pt idx="1268">
                  <c:v>2.1480000000000001</c:v>
                </c:pt>
                <c:pt idx="1269">
                  <c:v>2.137</c:v>
                </c:pt>
                <c:pt idx="1270">
                  <c:v>2.125</c:v>
                </c:pt>
                <c:pt idx="1271">
                  <c:v>2.1080000000000001</c:v>
                </c:pt>
                <c:pt idx="1272">
                  <c:v>2.0749999999999997</c:v>
                </c:pt>
                <c:pt idx="1273">
                  <c:v>2.1179999999999999</c:v>
                </c:pt>
                <c:pt idx="1274">
                  <c:v>2.1539999999999999</c:v>
                </c:pt>
                <c:pt idx="1275">
                  <c:v>2.141</c:v>
                </c:pt>
                <c:pt idx="1276">
                  <c:v>2.1080000000000001</c:v>
                </c:pt>
                <c:pt idx="1277">
                  <c:v>2.109</c:v>
                </c:pt>
                <c:pt idx="1278">
                  <c:v>2.1030000000000002</c:v>
                </c:pt>
                <c:pt idx="1279">
                  <c:v>2.0670000000000002</c:v>
                </c:pt>
                <c:pt idx="1280">
                  <c:v>2.048</c:v>
                </c:pt>
                <c:pt idx="1281">
                  <c:v>2.0939999999999999</c:v>
                </c:pt>
                <c:pt idx="1282">
                  <c:v>2.093</c:v>
                </c:pt>
                <c:pt idx="1283">
                  <c:v>2.129</c:v>
                </c:pt>
                <c:pt idx="1284">
                  <c:v>2.137</c:v>
                </c:pt>
                <c:pt idx="1285">
                  <c:v>2.1</c:v>
                </c:pt>
                <c:pt idx="1286">
                  <c:v>2.11</c:v>
                </c:pt>
                <c:pt idx="1287">
                  <c:v>2.13</c:v>
                </c:pt>
                <c:pt idx="1288">
                  <c:v>2.0659999999999998</c:v>
                </c:pt>
                <c:pt idx="1289">
                  <c:v>2.0759999999999987</c:v>
                </c:pt>
                <c:pt idx="1290">
                  <c:v>2.1109999999999998</c:v>
                </c:pt>
                <c:pt idx="1291">
                  <c:v>2.145</c:v>
                </c:pt>
                <c:pt idx="1292">
                  <c:v>2.0749999999999997</c:v>
                </c:pt>
                <c:pt idx="1293">
                  <c:v>2.0649999999999999</c:v>
                </c:pt>
                <c:pt idx="1294">
                  <c:v>2.0670000000000002</c:v>
                </c:pt>
                <c:pt idx="1295">
                  <c:v>2.0579999999999998</c:v>
                </c:pt>
                <c:pt idx="1296">
                  <c:v>2.089</c:v>
                </c:pt>
                <c:pt idx="1297">
                  <c:v>2.11</c:v>
                </c:pt>
                <c:pt idx="1298">
                  <c:v>2.1030000000000002</c:v>
                </c:pt>
                <c:pt idx="1299">
                  <c:v>2.1629999999999998</c:v>
                </c:pt>
                <c:pt idx="1300">
                  <c:v>2.278</c:v>
                </c:pt>
                <c:pt idx="1301">
                  <c:v>2.3299999999999987</c:v>
                </c:pt>
                <c:pt idx="1302">
                  <c:v>2.2319999999999998</c:v>
                </c:pt>
                <c:pt idx="1303">
                  <c:v>2.1859999999999999</c:v>
                </c:pt>
                <c:pt idx="1304">
                  <c:v>2.1429999999999998</c:v>
                </c:pt>
                <c:pt idx="1305">
                  <c:v>2.13</c:v>
                </c:pt>
                <c:pt idx="1306">
                  <c:v>2.1159999999999997</c:v>
                </c:pt>
                <c:pt idx="1307">
                  <c:v>2.1070000000000002</c:v>
                </c:pt>
                <c:pt idx="1308">
                  <c:v>2.1269999999999998</c:v>
                </c:pt>
                <c:pt idx="1309">
                  <c:v>2.1240000000000001</c:v>
                </c:pt>
                <c:pt idx="1310">
                  <c:v>2.1379999999999999</c:v>
                </c:pt>
                <c:pt idx="1311">
                  <c:v>2.105</c:v>
                </c:pt>
                <c:pt idx="1312">
                  <c:v>2.1070000000000002</c:v>
                </c:pt>
                <c:pt idx="1313">
                  <c:v>2.1189999999999998</c:v>
                </c:pt>
                <c:pt idx="1314">
                  <c:v>2.3609999999999998</c:v>
                </c:pt>
                <c:pt idx="1315">
                  <c:v>2.109</c:v>
                </c:pt>
                <c:pt idx="1316">
                  <c:v>2.1339999999999999</c:v>
                </c:pt>
                <c:pt idx="1317">
                  <c:v>2.1109999999999998</c:v>
                </c:pt>
                <c:pt idx="1318">
                  <c:v>2.1779999999999999</c:v>
                </c:pt>
                <c:pt idx="1319">
                  <c:v>2.2069999999999999</c:v>
                </c:pt>
                <c:pt idx="1320">
                  <c:v>2.1739999999999999</c:v>
                </c:pt>
                <c:pt idx="1321">
                  <c:v>2.1749999999999998</c:v>
                </c:pt>
                <c:pt idx="1322">
                  <c:v>2.1519999999999997</c:v>
                </c:pt>
                <c:pt idx="1323">
                  <c:v>2.1319999999999997</c:v>
                </c:pt>
                <c:pt idx="1324">
                  <c:v>2.1</c:v>
                </c:pt>
                <c:pt idx="1325">
                  <c:v>2.1189999999999998</c:v>
                </c:pt>
                <c:pt idx="1326">
                  <c:v>2.1509999999999998</c:v>
                </c:pt>
                <c:pt idx="1327">
                  <c:v>2.1469999999999998</c:v>
                </c:pt>
                <c:pt idx="1328">
                  <c:v>2.137</c:v>
                </c:pt>
                <c:pt idx="1329">
                  <c:v>2.141</c:v>
                </c:pt>
                <c:pt idx="1330">
                  <c:v>2.141</c:v>
                </c:pt>
                <c:pt idx="1331">
                  <c:v>2.1469999999999998</c:v>
                </c:pt>
                <c:pt idx="1332">
                  <c:v>2.1519999999999997</c:v>
                </c:pt>
                <c:pt idx="1333">
                  <c:v>2.1189999999999998</c:v>
                </c:pt>
                <c:pt idx="1334">
                  <c:v>2.1559999999999997</c:v>
                </c:pt>
                <c:pt idx="1335">
                  <c:v>2.1779999999999999</c:v>
                </c:pt>
                <c:pt idx="1336">
                  <c:v>2.1800000000000002</c:v>
                </c:pt>
                <c:pt idx="1337">
                  <c:v>2.1970000000000001</c:v>
                </c:pt>
                <c:pt idx="1338">
                  <c:v>2.1829999999999998</c:v>
                </c:pt>
                <c:pt idx="1339">
                  <c:v>2.1589999999999998</c:v>
                </c:pt>
                <c:pt idx="1340">
                  <c:v>2.1539999999999999</c:v>
                </c:pt>
                <c:pt idx="1341">
                  <c:v>2.1480000000000001</c:v>
                </c:pt>
                <c:pt idx="1342">
                  <c:v>2.1739999999999999</c:v>
                </c:pt>
                <c:pt idx="1343">
                  <c:v>2.1930000000000001</c:v>
                </c:pt>
                <c:pt idx="1344">
                  <c:v>2.19</c:v>
                </c:pt>
                <c:pt idx="1345">
                  <c:v>2.2000000000000002</c:v>
                </c:pt>
                <c:pt idx="1346">
                  <c:v>2.181</c:v>
                </c:pt>
                <c:pt idx="1347">
                  <c:v>2.2149999999999999</c:v>
                </c:pt>
                <c:pt idx="1348">
                  <c:v>2.1890000000000001</c:v>
                </c:pt>
                <c:pt idx="1349">
                  <c:v>2.1829999999999998</c:v>
                </c:pt>
                <c:pt idx="1350">
                  <c:v>2.214</c:v>
                </c:pt>
                <c:pt idx="1351">
                  <c:v>2.194</c:v>
                </c:pt>
                <c:pt idx="1352">
                  <c:v>2.1909999999999998</c:v>
                </c:pt>
                <c:pt idx="1353">
                  <c:v>2.2130000000000001</c:v>
                </c:pt>
                <c:pt idx="1354">
                  <c:v>2.2280000000000002</c:v>
                </c:pt>
                <c:pt idx="1355">
                  <c:v>2.298</c:v>
                </c:pt>
                <c:pt idx="1356">
                  <c:v>2.2290000000000001</c:v>
                </c:pt>
                <c:pt idx="1357">
                  <c:v>2.3079999999999998</c:v>
                </c:pt>
                <c:pt idx="1358">
                  <c:v>2.3489999999999998</c:v>
                </c:pt>
                <c:pt idx="1359">
                  <c:v>2.3559999999999977</c:v>
                </c:pt>
                <c:pt idx="1360">
                  <c:v>2.3299999999999987</c:v>
                </c:pt>
                <c:pt idx="1361">
                  <c:v>2.3979999999999997</c:v>
                </c:pt>
                <c:pt idx="1362">
                  <c:v>2.4529999999999967</c:v>
                </c:pt>
                <c:pt idx="1363">
                  <c:v>2.605</c:v>
                </c:pt>
                <c:pt idx="1364">
                  <c:v>2.633</c:v>
                </c:pt>
                <c:pt idx="1365">
                  <c:v>2.5609999999999999</c:v>
                </c:pt>
                <c:pt idx="1366">
                  <c:v>2.5</c:v>
                </c:pt>
                <c:pt idx="1367">
                  <c:v>2.4309999999999987</c:v>
                </c:pt>
                <c:pt idx="1368">
                  <c:v>2.3259999999999987</c:v>
                </c:pt>
                <c:pt idx="1369">
                  <c:v>2.3649999999999998</c:v>
                </c:pt>
                <c:pt idx="1370">
                  <c:v>2.3059999999999987</c:v>
                </c:pt>
                <c:pt idx="1371">
                  <c:v>2.2850000000000001</c:v>
                </c:pt>
                <c:pt idx="1372">
                  <c:v>2.3069999999999977</c:v>
                </c:pt>
                <c:pt idx="1373">
                  <c:v>2.323</c:v>
                </c:pt>
                <c:pt idx="1374">
                  <c:v>2.2799999999999998</c:v>
                </c:pt>
                <c:pt idx="1375">
                  <c:v>2.2669999999999999</c:v>
                </c:pt>
                <c:pt idx="1376">
                  <c:v>2.2690000000000001</c:v>
                </c:pt>
                <c:pt idx="1377">
                  <c:v>2.2589999999999999</c:v>
                </c:pt>
                <c:pt idx="1378">
                  <c:v>2.266</c:v>
                </c:pt>
                <c:pt idx="1379">
                  <c:v>2.3159999999999967</c:v>
                </c:pt>
                <c:pt idx="1380">
                  <c:v>2.2949999999999999</c:v>
                </c:pt>
                <c:pt idx="1381">
                  <c:v>2.2810000000000001</c:v>
                </c:pt>
                <c:pt idx="1382">
                  <c:v>2.2730000000000001</c:v>
                </c:pt>
                <c:pt idx="1383">
                  <c:v>2.2629999999999999</c:v>
                </c:pt>
                <c:pt idx="1384">
                  <c:v>2.2730000000000001</c:v>
                </c:pt>
                <c:pt idx="1385">
                  <c:v>2.2890000000000001</c:v>
                </c:pt>
                <c:pt idx="1386">
                  <c:v>2.3039999999999998</c:v>
                </c:pt>
                <c:pt idx="1387">
                  <c:v>2.3029999999999977</c:v>
                </c:pt>
                <c:pt idx="1388">
                  <c:v>2.2970000000000002</c:v>
                </c:pt>
                <c:pt idx="1389">
                  <c:v>2.2869999999999999</c:v>
                </c:pt>
                <c:pt idx="1390">
                  <c:v>2.2709999999999999</c:v>
                </c:pt>
                <c:pt idx="1391">
                  <c:v>2.2690000000000001</c:v>
                </c:pt>
                <c:pt idx="1392">
                  <c:v>2.286</c:v>
                </c:pt>
                <c:pt idx="1393">
                  <c:v>2.4039999999999999</c:v>
                </c:pt>
                <c:pt idx="1394">
                  <c:v>2.3319999999999967</c:v>
                </c:pt>
                <c:pt idx="1395">
                  <c:v>2.3579999999999997</c:v>
                </c:pt>
                <c:pt idx="1396">
                  <c:v>2.323</c:v>
                </c:pt>
                <c:pt idx="1397">
                  <c:v>2.3129999999999966</c:v>
                </c:pt>
                <c:pt idx="1398">
                  <c:v>2.3129999999999966</c:v>
                </c:pt>
                <c:pt idx="1399">
                  <c:v>2.327</c:v>
                </c:pt>
                <c:pt idx="1400">
                  <c:v>2.3189999999999977</c:v>
                </c:pt>
                <c:pt idx="1401">
                  <c:v>2.3419999999999987</c:v>
                </c:pt>
                <c:pt idx="1402">
                  <c:v>2.3729999999999967</c:v>
                </c:pt>
                <c:pt idx="1403">
                  <c:v>2.3489999999999998</c:v>
                </c:pt>
                <c:pt idx="1404">
                  <c:v>2.3409999999999997</c:v>
                </c:pt>
                <c:pt idx="1405">
                  <c:v>2.3459999999999988</c:v>
                </c:pt>
                <c:pt idx="1406">
                  <c:v>2.3129999999999966</c:v>
                </c:pt>
                <c:pt idx="1407">
                  <c:v>2.3319999999999967</c:v>
                </c:pt>
                <c:pt idx="1408">
                  <c:v>2.3639999999999999</c:v>
                </c:pt>
                <c:pt idx="1409">
                  <c:v>2.3439999999999999</c:v>
                </c:pt>
                <c:pt idx="1410">
                  <c:v>2.3449999999999998</c:v>
                </c:pt>
                <c:pt idx="1411">
                  <c:v>2.3139999999999987</c:v>
                </c:pt>
                <c:pt idx="1412">
                  <c:v>2.3319999999999967</c:v>
                </c:pt>
                <c:pt idx="1413">
                  <c:v>2.3099999999999987</c:v>
                </c:pt>
                <c:pt idx="1414">
                  <c:v>2.3959999999999977</c:v>
                </c:pt>
                <c:pt idx="1415">
                  <c:v>2.3619999999999997</c:v>
                </c:pt>
                <c:pt idx="1416">
                  <c:v>2.3259999999999987</c:v>
                </c:pt>
                <c:pt idx="1417">
                  <c:v>2.3679999999999999</c:v>
                </c:pt>
                <c:pt idx="1418">
                  <c:v>2.3709999999999987</c:v>
                </c:pt>
                <c:pt idx="1419">
                  <c:v>2.3699999999999997</c:v>
                </c:pt>
                <c:pt idx="1420">
                  <c:v>2.3519999999999968</c:v>
                </c:pt>
                <c:pt idx="1421">
                  <c:v>2.3489999999999998</c:v>
                </c:pt>
                <c:pt idx="1422">
                  <c:v>2.34</c:v>
                </c:pt>
                <c:pt idx="1423">
                  <c:v>2.3449999999999998</c:v>
                </c:pt>
                <c:pt idx="1424">
                  <c:v>2.3809999999999998</c:v>
                </c:pt>
                <c:pt idx="1425">
                  <c:v>2.3879999999999999</c:v>
                </c:pt>
                <c:pt idx="1426">
                  <c:v>2.4539999999999997</c:v>
                </c:pt>
                <c:pt idx="1427">
                  <c:v>2.3759999999999977</c:v>
                </c:pt>
                <c:pt idx="1428">
                  <c:v>2.3649999999999998</c:v>
                </c:pt>
                <c:pt idx="1429">
                  <c:v>2.38</c:v>
                </c:pt>
                <c:pt idx="1430">
                  <c:v>2.363</c:v>
                </c:pt>
                <c:pt idx="1431">
                  <c:v>2.3659999999999997</c:v>
                </c:pt>
                <c:pt idx="1432">
                  <c:v>2.3439999999999999</c:v>
                </c:pt>
                <c:pt idx="1433">
                  <c:v>2.3889999999999998</c:v>
                </c:pt>
                <c:pt idx="1434">
                  <c:v>2.4169999999999967</c:v>
                </c:pt>
                <c:pt idx="1435">
                  <c:v>2.3899999999999997</c:v>
                </c:pt>
                <c:pt idx="1436">
                  <c:v>2.3809999999999998</c:v>
                </c:pt>
                <c:pt idx="1437">
                  <c:v>2.3589999999999987</c:v>
                </c:pt>
                <c:pt idx="1438">
                  <c:v>2.3769999999999967</c:v>
                </c:pt>
                <c:pt idx="1439">
                  <c:v>2.3889999999999998</c:v>
                </c:pt>
                <c:pt idx="1440">
                  <c:v>2.3899999999999997</c:v>
                </c:pt>
                <c:pt idx="1441">
                  <c:v>2.383</c:v>
                </c:pt>
                <c:pt idx="1442">
                  <c:v>2.4059999999999997</c:v>
                </c:pt>
                <c:pt idx="1443">
                  <c:v>2.4059999999999997</c:v>
                </c:pt>
                <c:pt idx="1444">
                  <c:v>2.423</c:v>
                </c:pt>
                <c:pt idx="1445">
                  <c:v>2.4169999999999967</c:v>
                </c:pt>
                <c:pt idx="1446">
                  <c:v>2.42</c:v>
                </c:pt>
                <c:pt idx="1447">
                  <c:v>2.4189999999999987</c:v>
                </c:pt>
                <c:pt idx="1448">
                  <c:v>2.4969999999999977</c:v>
                </c:pt>
                <c:pt idx="1449">
                  <c:v>2.4289999999999998</c:v>
                </c:pt>
                <c:pt idx="1450">
                  <c:v>2.4349999999999987</c:v>
                </c:pt>
                <c:pt idx="1451">
                  <c:v>2.4519999999999977</c:v>
                </c:pt>
                <c:pt idx="1452">
                  <c:v>2.4359999999999977</c:v>
                </c:pt>
                <c:pt idx="1453">
                  <c:v>2.4249999999999998</c:v>
                </c:pt>
                <c:pt idx="1454">
                  <c:v>2.448</c:v>
                </c:pt>
                <c:pt idx="1455">
                  <c:v>2.6139999999999999</c:v>
                </c:pt>
                <c:pt idx="1456">
                  <c:v>2.4719999999999978</c:v>
                </c:pt>
                <c:pt idx="1457">
                  <c:v>2.4719999999999978</c:v>
                </c:pt>
                <c:pt idx="1458">
                  <c:v>2.5209999999999999</c:v>
                </c:pt>
                <c:pt idx="1459">
                  <c:v>2.46</c:v>
                </c:pt>
                <c:pt idx="1460">
                  <c:v>2.585</c:v>
                </c:pt>
                <c:pt idx="1461">
                  <c:v>2.4919999999999987</c:v>
                </c:pt>
                <c:pt idx="1462">
                  <c:v>2.4529999999999967</c:v>
                </c:pt>
                <c:pt idx="1463">
                  <c:v>2.4559999999999977</c:v>
                </c:pt>
                <c:pt idx="1464">
                  <c:v>2.4899999999999998</c:v>
                </c:pt>
                <c:pt idx="1465">
                  <c:v>2.4919999999999987</c:v>
                </c:pt>
                <c:pt idx="1466">
                  <c:v>2.4499999999999997</c:v>
                </c:pt>
                <c:pt idx="1467">
                  <c:v>2.4409999999999998</c:v>
                </c:pt>
                <c:pt idx="1468">
                  <c:v>2.4299999999999997</c:v>
                </c:pt>
                <c:pt idx="1469">
                  <c:v>2.423</c:v>
                </c:pt>
                <c:pt idx="1470">
                  <c:v>2.6030000000000002</c:v>
                </c:pt>
                <c:pt idx="1471">
                  <c:v>2.5019999999999998</c:v>
                </c:pt>
                <c:pt idx="1472">
                  <c:v>2.903</c:v>
                </c:pt>
                <c:pt idx="1473">
                  <c:v>2.4909999999999997</c:v>
                </c:pt>
                <c:pt idx="1474">
                  <c:v>2.4329999999999967</c:v>
                </c:pt>
                <c:pt idx="1475">
                  <c:v>2.4209999999999998</c:v>
                </c:pt>
                <c:pt idx="1476">
                  <c:v>2.4309999999999987</c:v>
                </c:pt>
                <c:pt idx="1477">
                  <c:v>2.423</c:v>
                </c:pt>
                <c:pt idx="1478">
                  <c:v>2.4519999999999977</c:v>
                </c:pt>
                <c:pt idx="1479">
                  <c:v>2.4259999999999997</c:v>
                </c:pt>
                <c:pt idx="1480">
                  <c:v>2.4549999999999987</c:v>
                </c:pt>
                <c:pt idx="1481">
                  <c:v>2.4969999999999977</c:v>
                </c:pt>
                <c:pt idx="1482">
                  <c:v>2.5159999999999987</c:v>
                </c:pt>
                <c:pt idx="1483">
                  <c:v>2.4969999999999977</c:v>
                </c:pt>
                <c:pt idx="1484">
                  <c:v>2.4659999999999997</c:v>
                </c:pt>
                <c:pt idx="1485">
                  <c:v>2.6469999999999998</c:v>
                </c:pt>
                <c:pt idx="1486">
                  <c:v>2.7570000000000001</c:v>
                </c:pt>
                <c:pt idx="1487">
                  <c:v>2.6419999999999999</c:v>
                </c:pt>
                <c:pt idx="1488">
                  <c:v>2.8339999999999987</c:v>
                </c:pt>
                <c:pt idx="1489">
                  <c:v>2.5189999999999997</c:v>
                </c:pt>
                <c:pt idx="1490">
                  <c:v>2.4499999999999997</c:v>
                </c:pt>
                <c:pt idx="1491">
                  <c:v>2.4119999999999977</c:v>
                </c:pt>
                <c:pt idx="1492">
                  <c:v>2.4459999999999997</c:v>
                </c:pt>
                <c:pt idx="1493">
                  <c:v>2.4159999999999977</c:v>
                </c:pt>
                <c:pt idx="1494">
                  <c:v>2.4549999999999987</c:v>
                </c:pt>
                <c:pt idx="1495">
                  <c:v>2.4759999999999978</c:v>
                </c:pt>
                <c:pt idx="1496">
                  <c:v>2.4339999999999997</c:v>
                </c:pt>
                <c:pt idx="1497">
                  <c:v>2.6709999999999998</c:v>
                </c:pt>
                <c:pt idx="1498">
                  <c:v>2.3759999999999977</c:v>
                </c:pt>
                <c:pt idx="1499">
                  <c:v>2.3529999999999966</c:v>
                </c:pt>
                <c:pt idx="1500">
                  <c:v>2.3699999999999997</c:v>
                </c:pt>
                <c:pt idx="1501">
                  <c:v>2.38</c:v>
                </c:pt>
                <c:pt idx="1502">
                  <c:v>2.3589999999999987</c:v>
                </c:pt>
                <c:pt idx="1503">
                  <c:v>2.544</c:v>
                </c:pt>
                <c:pt idx="1504">
                  <c:v>3.093</c:v>
                </c:pt>
                <c:pt idx="1505">
                  <c:v>2.569</c:v>
                </c:pt>
                <c:pt idx="1506">
                  <c:v>2.4549999999999987</c:v>
                </c:pt>
                <c:pt idx="1507">
                  <c:v>2.4519999999999977</c:v>
                </c:pt>
                <c:pt idx="1508">
                  <c:v>2.681</c:v>
                </c:pt>
                <c:pt idx="1509">
                  <c:v>2.4119999999999977</c:v>
                </c:pt>
                <c:pt idx="1510">
                  <c:v>2.4009999999999998</c:v>
                </c:pt>
                <c:pt idx="1511">
                  <c:v>2.3839999999999999</c:v>
                </c:pt>
                <c:pt idx="1512">
                  <c:v>2.3459999999999988</c:v>
                </c:pt>
                <c:pt idx="1513">
                  <c:v>2.3679999999999999</c:v>
                </c:pt>
                <c:pt idx="1514">
                  <c:v>2.3959999999999977</c:v>
                </c:pt>
                <c:pt idx="1515">
                  <c:v>2.3709999999999987</c:v>
                </c:pt>
                <c:pt idx="1516">
                  <c:v>2.327</c:v>
                </c:pt>
                <c:pt idx="1517">
                  <c:v>2.3089999999999997</c:v>
                </c:pt>
                <c:pt idx="1518">
                  <c:v>2.3129999999999966</c:v>
                </c:pt>
                <c:pt idx="1519">
                  <c:v>2.3259999999999987</c:v>
                </c:pt>
                <c:pt idx="1520">
                  <c:v>2.34</c:v>
                </c:pt>
                <c:pt idx="1521">
                  <c:v>2.3359999999999967</c:v>
                </c:pt>
                <c:pt idx="1522">
                  <c:v>2.4159999999999977</c:v>
                </c:pt>
                <c:pt idx="1523">
                  <c:v>2.3419999999999987</c:v>
                </c:pt>
                <c:pt idx="1524">
                  <c:v>2.343</c:v>
                </c:pt>
                <c:pt idx="1525">
                  <c:v>2.3259999999999987</c:v>
                </c:pt>
                <c:pt idx="1526">
                  <c:v>2.2989999999999999</c:v>
                </c:pt>
                <c:pt idx="1527">
                  <c:v>2.36</c:v>
                </c:pt>
                <c:pt idx="1528">
                  <c:v>2.3219999999999987</c:v>
                </c:pt>
                <c:pt idx="1529">
                  <c:v>2.3089999999999997</c:v>
                </c:pt>
                <c:pt idx="1530">
                  <c:v>2.294</c:v>
                </c:pt>
                <c:pt idx="1531">
                  <c:v>2.2749999999999999</c:v>
                </c:pt>
                <c:pt idx="1532">
                  <c:v>2.2829999999999999</c:v>
                </c:pt>
                <c:pt idx="1533">
                  <c:v>2.2690000000000001</c:v>
                </c:pt>
                <c:pt idx="1534">
                  <c:v>2.2949999999999999</c:v>
                </c:pt>
                <c:pt idx="1535">
                  <c:v>2.2719999999999998</c:v>
                </c:pt>
                <c:pt idx="1536">
                  <c:v>2.2559999999999998</c:v>
                </c:pt>
                <c:pt idx="1537">
                  <c:v>2.2690000000000001</c:v>
                </c:pt>
                <c:pt idx="1538">
                  <c:v>2.2749999999999999</c:v>
                </c:pt>
                <c:pt idx="1539">
                  <c:v>2.2480000000000002</c:v>
                </c:pt>
                <c:pt idx="1540">
                  <c:v>2.254</c:v>
                </c:pt>
                <c:pt idx="1541">
                  <c:v>2.3239999999999998</c:v>
                </c:pt>
                <c:pt idx="1542">
                  <c:v>2.323</c:v>
                </c:pt>
                <c:pt idx="1543">
                  <c:v>2.2749999999999999</c:v>
                </c:pt>
                <c:pt idx="1544">
                  <c:v>2.3129999999999966</c:v>
                </c:pt>
                <c:pt idx="1545">
                  <c:v>2.2680000000000002</c:v>
                </c:pt>
                <c:pt idx="1546">
                  <c:v>2.2280000000000002</c:v>
                </c:pt>
                <c:pt idx="1547">
                  <c:v>2.2170000000000001</c:v>
                </c:pt>
                <c:pt idx="1548">
                  <c:v>2.214</c:v>
                </c:pt>
                <c:pt idx="1549">
                  <c:v>2.1959999999999997</c:v>
                </c:pt>
                <c:pt idx="1550">
                  <c:v>2.1970000000000001</c:v>
                </c:pt>
                <c:pt idx="1551">
                  <c:v>2.2080000000000002</c:v>
                </c:pt>
                <c:pt idx="1552">
                  <c:v>2.2319999999999998</c:v>
                </c:pt>
                <c:pt idx="1553">
                  <c:v>2.2050000000000001</c:v>
                </c:pt>
                <c:pt idx="1554">
                  <c:v>2.1739999999999999</c:v>
                </c:pt>
                <c:pt idx="1555">
                  <c:v>2.1739999999999999</c:v>
                </c:pt>
                <c:pt idx="1556">
                  <c:v>2.169</c:v>
                </c:pt>
                <c:pt idx="1557">
                  <c:v>2.177</c:v>
                </c:pt>
                <c:pt idx="1558">
                  <c:v>2.1709999999999998</c:v>
                </c:pt>
                <c:pt idx="1559">
                  <c:v>2.202</c:v>
                </c:pt>
                <c:pt idx="1560">
                  <c:v>2.1829999999999998</c:v>
                </c:pt>
                <c:pt idx="1561">
                  <c:v>2.16</c:v>
                </c:pt>
                <c:pt idx="1562">
                  <c:v>2.141</c:v>
                </c:pt>
                <c:pt idx="1563">
                  <c:v>2.1389999999999998</c:v>
                </c:pt>
                <c:pt idx="1564">
                  <c:v>2.1379999999999999</c:v>
                </c:pt>
                <c:pt idx="1565">
                  <c:v>2.1480000000000001</c:v>
                </c:pt>
                <c:pt idx="1566">
                  <c:v>2.1319999999999997</c:v>
                </c:pt>
                <c:pt idx="1567">
                  <c:v>2.2000000000000002</c:v>
                </c:pt>
                <c:pt idx="1568">
                  <c:v>2.1789999999999998</c:v>
                </c:pt>
                <c:pt idx="1569">
                  <c:v>2.246</c:v>
                </c:pt>
                <c:pt idx="1570">
                  <c:v>2.145</c:v>
                </c:pt>
                <c:pt idx="1571">
                  <c:v>2.12</c:v>
                </c:pt>
                <c:pt idx="1572">
                  <c:v>2.129</c:v>
                </c:pt>
                <c:pt idx="1573">
                  <c:v>2.109</c:v>
                </c:pt>
                <c:pt idx="1574">
                  <c:v>2.0939999999999999</c:v>
                </c:pt>
                <c:pt idx="1575">
                  <c:v>2.1119999999999997</c:v>
                </c:pt>
                <c:pt idx="1576">
                  <c:v>2.125</c:v>
                </c:pt>
                <c:pt idx="1577">
                  <c:v>2.145</c:v>
                </c:pt>
                <c:pt idx="1578">
                  <c:v>2.1480000000000001</c:v>
                </c:pt>
                <c:pt idx="1579">
                  <c:v>2.081</c:v>
                </c:pt>
                <c:pt idx="1580">
                  <c:v>2.0939999999999999</c:v>
                </c:pt>
                <c:pt idx="1581">
                  <c:v>2.093</c:v>
                </c:pt>
                <c:pt idx="1582">
                  <c:v>2.1240000000000001</c:v>
                </c:pt>
                <c:pt idx="1583">
                  <c:v>2.1559999999999997</c:v>
                </c:pt>
                <c:pt idx="1584">
                  <c:v>2.0880000000000001</c:v>
                </c:pt>
                <c:pt idx="1585">
                  <c:v>2.1359999999999997</c:v>
                </c:pt>
                <c:pt idx="1586">
                  <c:v>2.14</c:v>
                </c:pt>
                <c:pt idx="1587">
                  <c:v>2.121</c:v>
                </c:pt>
                <c:pt idx="1588">
                  <c:v>2.0699999999999998</c:v>
                </c:pt>
                <c:pt idx="1589">
                  <c:v>2.06</c:v>
                </c:pt>
                <c:pt idx="1590">
                  <c:v>2.1559999999999997</c:v>
                </c:pt>
                <c:pt idx="1591">
                  <c:v>2.101</c:v>
                </c:pt>
                <c:pt idx="1592">
                  <c:v>2.4099999999999997</c:v>
                </c:pt>
                <c:pt idx="1593">
                  <c:v>2.048</c:v>
                </c:pt>
                <c:pt idx="1594">
                  <c:v>2.0349999999999997</c:v>
                </c:pt>
                <c:pt idx="1595">
                  <c:v>2.0569999999999977</c:v>
                </c:pt>
                <c:pt idx="1596">
                  <c:v>2.0559999999999987</c:v>
                </c:pt>
                <c:pt idx="1597">
                  <c:v>2.077</c:v>
                </c:pt>
                <c:pt idx="1598">
                  <c:v>2.0739999999999998</c:v>
                </c:pt>
                <c:pt idx="1599">
                  <c:v>2.1669999999999998</c:v>
                </c:pt>
                <c:pt idx="1600">
                  <c:v>2.044</c:v>
                </c:pt>
                <c:pt idx="1601">
                  <c:v>2.0549999999999997</c:v>
                </c:pt>
                <c:pt idx="1602">
                  <c:v>2.125</c:v>
                </c:pt>
                <c:pt idx="1603">
                  <c:v>2.0489999999999999</c:v>
                </c:pt>
                <c:pt idx="1604">
                  <c:v>2.109</c:v>
                </c:pt>
                <c:pt idx="1605">
                  <c:v>2.15</c:v>
                </c:pt>
                <c:pt idx="1606">
                  <c:v>2.0779999999999998</c:v>
                </c:pt>
                <c:pt idx="1607">
                  <c:v>2.0419999999999998</c:v>
                </c:pt>
                <c:pt idx="1608">
                  <c:v>2.0129999999999977</c:v>
                </c:pt>
                <c:pt idx="1609">
                  <c:v>2.0589999999999997</c:v>
                </c:pt>
                <c:pt idx="1610">
                  <c:v>2.0139999999999998</c:v>
                </c:pt>
                <c:pt idx="1611">
                  <c:v>1.9880000000000018</c:v>
                </c:pt>
                <c:pt idx="1612">
                  <c:v>2</c:v>
                </c:pt>
                <c:pt idx="1613">
                  <c:v>2.004</c:v>
                </c:pt>
                <c:pt idx="1614">
                  <c:v>2.0379999999999998</c:v>
                </c:pt>
                <c:pt idx="1615">
                  <c:v>2.0369999999999977</c:v>
                </c:pt>
                <c:pt idx="1616">
                  <c:v>2.0569999999999977</c:v>
                </c:pt>
                <c:pt idx="1617">
                  <c:v>2.0649999999999999</c:v>
                </c:pt>
                <c:pt idx="1618">
                  <c:v>2.1240000000000001</c:v>
                </c:pt>
                <c:pt idx="1619">
                  <c:v>2.0409999999999999</c:v>
                </c:pt>
                <c:pt idx="1620">
                  <c:v>2.0169999999999977</c:v>
                </c:pt>
                <c:pt idx="1621">
                  <c:v>2.028</c:v>
                </c:pt>
                <c:pt idx="1622">
                  <c:v>2.0149999999999997</c:v>
                </c:pt>
                <c:pt idx="1623">
                  <c:v>2.028</c:v>
                </c:pt>
                <c:pt idx="1624">
                  <c:v>2.0309999999999997</c:v>
                </c:pt>
                <c:pt idx="1625">
                  <c:v>2.0449999999999999</c:v>
                </c:pt>
                <c:pt idx="1626">
                  <c:v>2.0259999999999998</c:v>
                </c:pt>
                <c:pt idx="1627">
                  <c:v>2.028</c:v>
                </c:pt>
                <c:pt idx="1628">
                  <c:v>2.004</c:v>
                </c:pt>
                <c:pt idx="1629">
                  <c:v>2.238</c:v>
                </c:pt>
                <c:pt idx="1630">
                  <c:v>2.145</c:v>
                </c:pt>
                <c:pt idx="1631">
                  <c:v>2.3759999999999977</c:v>
                </c:pt>
                <c:pt idx="1632">
                  <c:v>2.1139999999999999</c:v>
                </c:pt>
                <c:pt idx="1633">
                  <c:v>2.0270000000000001</c:v>
                </c:pt>
                <c:pt idx="1634">
                  <c:v>2.0270000000000001</c:v>
                </c:pt>
                <c:pt idx="1635">
                  <c:v>2.0169999999999977</c:v>
                </c:pt>
                <c:pt idx="1636">
                  <c:v>2.0299999999999998</c:v>
                </c:pt>
                <c:pt idx="1637">
                  <c:v>2.008</c:v>
                </c:pt>
                <c:pt idx="1638">
                  <c:v>2.024</c:v>
                </c:pt>
                <c:pt idx="1639">
                  <c:v>2.0369999999999977</c:v>
                </c:pt>
                <c:pt idx="1640">
                  <c:v>2.0299999999999998</c:v>
                </c:pt>
                <c:pt idx="1641">
                  <c:v>2</c:v>
                </c:pt>
                <c:pt idx="1642">
                  <c:v>2.0030000000000001</c:v>
                </c:pt>
                <c:pt idx="1643">
                  <c:v>2.0159999999999987</c:v>
                </c:pt>
                <c:pt idx="1644">
                  <c:v>2.0569999999999977</c:v>
                </c:pt>
                <c:pt idx="1645">
                  <c:v>2.1469999999999998</c:v>
                </c:pt>
                <c:pt idx="1646">
                  <c:v>2.1440000000000001</c:v>
                </c:pt>
                <c:pt idx="1647">
                  <c:v>2.2040000000000002</c:v>
                </c:pt>
                <c:pt idx="1648">
                  <c:v>2.1259999999999999</c:v>
                </c:pt>
                <c:pt idx="1649">
                  <c:v>2.2170000000000001</c:v>
                </c:pt>
                <c:pt idx="1650">
                  <c:v>2.2229999999999999</c:v>
                </c:pt>
                <c:pt idx="1651">
                  <c:v>2.0949999999999998</c:v>
                </c:pt>
                <c:pt idx="1652">
                  <c:v>2.0840000000000001</c:v>
                </c:pt>
                <c:pt idx="1653">
                  <c:v>2.0840000000000001</c:v>
                </c:pt>
                <c:pt idx="1654">
                  <c:v>2.0529999999999977</c:v>
                </c:pt>
                <c:pt idx="1655">
                  <c:v>2.0569999999999977</c:v>
                </c:pt>
                <c:pt idx="1656">
                  <c:v>2.0409999999999999</c:v>
                </c:pt>
                <c:pt idx="1657">
                  <c:v>2.0579999999999998</c:v>
                </c:pt>
                <c:pt idx="1658">
                  <c:v>2.1189999999999998</c:v>
                </c:pt>
                <c:pt idx="1659">
                  <c:v>2.0840000000000001</c:v>
                </c:pt>
                <c:pt idx="1660">
                  <c:v>2.0670000000000002</c:v>
                </c:pt>
                <c:pt idx="1661">
                  <c:v>2.0840000000000001</c:v>
                </c:pt>
                <c:pt idx="1662">
                  <c:v>2.1059999999999999</c:v>
                </c:pt>
                <c:pt idx="1663">
                  <c:v>2.0830000000000002</c:v>
                </c:pt>
                <c:pt idx="1664">
                  <c:v>2.0719999999999987</c:v>
                </c:pt>
                <c:pt idx="1665">
                  <c:v>2.0749999999999997</c:v>
                </c:pt>
                <c:pt idx="1666">
                  <c:v>2.0919999999999987</c:v>
                </c:pt>
                <c:pt idx="1667">
                  <c:v>2.1189999999999998</c:v>
                </c:pt>
                <c:pt idx="1668">
                  <c:v>2.1230000000000002</c:v>
                </c:pt>
                <c:pt idx="1669">
                  <c:v>2.0949999999999998</c:v>
                </c:pt>
                <c:pt idx="1670">
                  <c:v>2.0709999999999997</c:v>
                </c:pt>
                <c:pt idx="1671">
                  <c:v>2.0840000000000001</c:v>
                </c:pt>
                <c:pt idx="1672">
                  <c:v>2.1240000000000001</c:v>
                </c:pt>
                <c:pt idx="1673">
                  <c:v>2.1959999999999997</c:v>
                </c:pt>
                <c:pt idx="1674">
                  <c:v>2.3369999999999966</c:v>
                </c:pt>
                <c:pt idx="1675">
                  <c:v>2.2680000000000002</c:v>
                </c:pt>
                <c:pt idx="1676">
                  <c:v>2.1800000000000002</c:v>
                </c:pt>
                <c:pt idx="1677">
                  <c:v>2.1819999999999999</c:v>
                </c:pt>
                <c:pt idx="1678">
                  <c:v>2.464</c:v>
                </c:pt>
                <c:pt idx="1679">
                  <c:v>2.1070000000000002</c:v>
                </c:pt>
                <c:pt idx="1680">
                  <c:v>2.08</c:v>
                </c:pt>
                <c:pt idx="1681">
                  <c:v>2.101</c:v>
                </c:pt>
                <c:pt idx="1682">
                  <c:v>2.0939999999999999</c:v>
                </c:pt>
                <c:pt idx="1683">
                  <c:v>2.0959999999999988</c:v>
                </c:pt>
                <c:pt idx="1684">
                  <c:v>2.0870000000000002</c:v>
                </c:pt>
                <c:pt idx="1685">
                  <c:v>2.1139999999999999</c:v>
                </c:pt>
                <c:pt idx="1686">
                  <c:v>2.1189999999999998</c:v>
                </c:pt>
                <c:pt idx="1687">
                  <c:v>2.0840000000000001</c:v>
                </c:pt>
                <c:pt idx="1688">
                  <c:v>2.08</c:v>
                </c:pt>
                <c:pt idx="1689">
                  <c:v>2.0870000000000002</c:v>
                </c:pt>
                <c:pt idx="1690">
                  <c:v>2.0919999999999987</c:v>
                </c:pt>
                <c:pt idx="1691">
                  <c:v>2.0909999999999997</c:v>
                </c:pt>
                <c:pt idx="1692">
                  <c:v>2.11</c:v>
                </c:pt>
                <c:pt idx="1693">
                  <c:v>2.0909999999999997</c:v>
                </c:pt>
                <c:pt idx="1694">
                  <c:v>2.0789999999999997</c:v>
                </c:pt>
                <c:pt idx="1695">
                  <c:v>2.073</c:v>
                </c:pt>
                <c:pt idx="1696">
                  <c:v>2.077</c:v>
                </c:pt>
                <c:pt idx="1697">
                  <c:v>2.081</c:v>
                </c:pt>
                <c:pt idx="1698">
                  <c:v>2.09</c:v>
                </c:pt>
                <c:pt idx="1699">
                  <c:v>2.0819999999999999</c:v>
                </c:pt>
                <c:pt idx="1700">
                  <c:v>2.1139999999999999</c:v>
                </c:pt>
                <c:pt idx="1701">
                  <c:v>2.13</c:v>
                </c:pt>
                <c:pt idx="1702">
                  <c:v>2.113</c:v>
                </c:pt>
                <c:pt idx="1703">
                  <c:v>2.1589999999999998</c:v>
                </c:pt>
                <c:pt idx="1704">
                  <c:v>2.1119999999999997</c:v>
                </c:pt>
                <c:pt idx="1705">
                  <c:v>2.1309999999999998</c:v>
                </c:pt>
                <c:pt idx="1706">
                  <c:v>2.1119999999999997</c:v>
                </c:pt>
                <c:pt idx="1707">
                  <c:v>2.2389999999999999</c:v>
                </c:pt>
                <c:pt idx="1708">
                  <c:v>2.2200000000000002</c:v>
                </c:pt>
                <c:pt idx="1709">
                  <c:v>2.3099999999999987</c:v>
                </c:pt>
                <c:pt idx="1710">
                  <c:v>2.2530000000000001</c:v>
                </c:pt>
                <c:pt idx="1711">
                  <c:v>2.2530000000000001</c:v>
                </c:pt>
                <c:pt idx="1712">
                  <c:v>2.2570000000000001</c:v>
                </c:pt>
                <c:pt idx="1713">
                  <c:v>2.3149999999999977</c:v>
                </c:pt>
                <c:pt idx="1714">
                  <c:v>2.3819999999999997</c:v>
                </c:pt>
                <c:pt idx="1715">
                  <c:v>2.1549999999999998</c:v>
                </c:pt>
                <c:pt idx="1716">
                  <c:v>2.2000000000000002</c:v>
                </c:pt>
                <c:pt idx="1717">
                  <c:v>2.5979999999999999</c:v>
                </c:pt>
                <c:pt idx="1718">
                  <c:v>2.1659999999999999</c:v>
                </c:pt>
                <c:pt idx="1719">
                  <c:v>2.2509999999999999</c:v>
                </c:pt>
                <c:pt idx="1720">
                  <c:v>2.3049999999999997</c:v>
                </c:pt>
                <c:pt idx="1721">
                  <c:v>2.234</c:v>
                </c:pt>
                <c:pt idx="1722">
                  <c:v>2.1640000000000001</c:v>
                </c:pt>
                <c:pt idx="1723">
                  <c:v>2.153</c:v>
                </c:pt>
                <c:pt idx="1724">
                  <c:v>2.2130000000000001</c:v>
                </c:pt>
                <c:pt idx="1725">
                  <c:v>2.1970000000000001</c:v>
                </c:pt>
                <c:pt idx="1726">
                  <c:v>2.161</c:v>
                </c:pt>
                <c:pt idx="1727">
                  <c:v>2.145</c:v>
                </c:pt>
                <c:pt idx="1728">
                  <c:v>2.1379999999999999</c:v>
                </c:pt>
                <c:pt idx="1729">
                  <c:v>2.153</c:v>
                </c:pt>
                <c:pt idx="1730">
                  <c:v>2.1789999999999998</c:v>
                </c:pt>
                <c:pt idx="1731">
                  <c:v>2.2130000000000001</c:v>
                </c:pt>
                <c:pt idx="1732">
                  <c:v>2.1819999999999999</c:v>
                </c:pt>
                <c:pt idx="1733">
                  <c:v>2.1589999999999998</c:v>
                </c:pt>
                <c:pt idx="1734">
                  <c:v>2.1749999999999998</c:v>
                </c:pt>
                <c:pt idx="1735">
                  <c:v>2.1539999999999999</c:v>
                </c:pt>
                <c:pt idx="1736">
                  <c:v>2.1480000000000001</c:v>
                </c:pt>
                <c:pt idx="1737">
                  <c:v>2.1619999999999999</c:v>
                </c:pt>
                <c:pt idx="1738">
                  <c:v>2.1659999999999999</c:v>
                </c:pt>
                <c:pt idx="1739">
                  <c:v>2.1739999999999999</c:v>
                </c:pt>
                <c:pt idx="1740">
                  <c:v>2.1949999999999998</c:v>
                </c:pt>
                <c:pt idx="1741">
                  <c:v>2.2930000000000001</c:v>
                </c:pt>
                <c:pt idx="1742">
                  <c:v>2.21</c:v>
                </c:pt>
                <c:pt idx="1743">
                  <c:v>2.1739999999999999</c:v>
                </c:pt>
                <c:pt idx="1744">
                  <c:v>2.246</c:v>
                </c:pt>
                <c:pt idx="1745">
                  <c:v>2.2210000000000001</c:v>
                </c:pt>
                <c:pt idx="1746">
                  <c:v>2.2650000000000001</c:v>
                </c:pt>
                <c:pt idx="1747">
                  <c:v>2.2159999999999997</c:v>
                </c:pt>
                <c:pt idx="1748">
                  <c:v>2.1989999999999998</c:v>
                </c:pt>
                <c:pt idx="1749">
                  <c:v>2.1880000000000002</c:v>
                </c:pt>
                <c:pt idx="1750">
                  <c:v>2.19</c:v>
                </c:pt>
                <c:pt idx="1751">
                  <c:v>2.1890000000000001</c:v>
                </c:pt>
                <c:pt idx="1752">
                  <c:v>2.194</c:v>
                </c:pt>
                <c:pt idx="1753">
                  <c:v>2.3419999999999987</c:v>
                </c:pt>
                <c:pt idx="1754">
                  <c:v>2.2770000000000001</c:v>
                </c:pt>
                <c:pt idx="1755">
                  <c:v>2.4459999999999997</c:v>
                </c:pt>
                <c:pt idx="1756">
                  <c:v>2.226</c:v>
                </c:pt>
                <c:pt idx="1757">
                  <c:v>2.1970000000000001</c:v>
                </c:pt>
                <c:pt idx="1758">
                  <c:v>2.1829999999999998</c:v>
                </c:pt>
                <c:pt idx="1759">
                  <c:v>2.1840000000000002</c:v>
                </c:pt>
                <c:pt idx="1760">
                  <c:v>2.347</c:v>
                </c:pt>
                <c:pt idx="1761">
                  <c:v>2.2290000000000001</c:v>
                </c:pt>
                <c:pt idx="1762">
                  <c:v>2.2349999999999999</c:v>
                </c:pt>
                <c:pt idx="1763">
                  <c:v>2.238</c:v>
                </c:pt>
                <c:pt idx="1764">
                  <c:v>2.2349999999999999</c:v>
                </c:pt>
                <c:pt idx="1765">
                  <c:v>2.2119999999999997</c:v>
                </c:pt>
                <c:pt idx="1766">
                  <c:v>2.1989999999999998</c:v>
                </c:pt>
                <c:pt idx="1767">
                  <c:v>2.2149999999999999</c:v>
                </c:pt>
                <c:pt idx="1768">
                  <c:v>2.2229999999999999</c:v>
                </c:pt>
                <c:pt idx="1769">
                  <c:v>2.2690000000000001</c:v>
                </c:pt>
                <c:pt idx="1770">
                  <c:v>2.282</c:v>
                </c:pt>
                <c:pt idx="1771">
                  <c:v>2.2610000000000001</c:v>
                </c:pt>
                <c:pt idx="1772">
                  <c:v>2.258</c:v>
                </c:pt>
                <c:pt idx="1773">
                  <c:v>2.254</c:v>
                </c:pt>
                <c:pt idx="1774">
                  <c:v>2.262</c:v>
                </c:pt>
                <c:pt idx="1775">
                  <c:v>2.2570000000000001</c:v>
                </c:pt>
                <c:pt idx="1776">
                  <c:v>2.262</c:v>
                </c:pt>
                <c:pt idx="1777">
                  <c:v>2.3099999999999987</c:v>
                </c:pt>
                <c:pt idx="1778">
                  <c:v>2.3019999999999987</c:v>
                </c:pt>
                <c:pt idx="1779">
                  <c:v>2.3039999999999998</c:v>
                </c:pt>
                <c:pt idx="1780">
                  <c:v>2.2799999999999998</c:v>
                </c:pt>
                <c:pt idx="1781">
                  <c:v>2.2549999999999999</c:v>
                </c:pt>
                <c:pt idx="1782">
                  <c:v>2.34</c:v>
                </c:pt>
                <c:pt idx="1783">
                  <c:v>2.2919999999999998</c:v>
                </c:pt>
                <c:pt idx="1784">
                  <c:v>2.274</c:v>
                </c:pt>
                <c:pt idx="1785">
                  <c:v>2.278</c:v>
                </c:pt>
                <c:pt idx="1786">
                  <c:v>2.2719999999999998</c:v>
                </c:pt>
                <c:pt idx="1787">
                  <c:v>2.2749999999999999</c:v>
                </c:pt>
                <c:pt idx="1788">
                  <c:v>2.254</c:v>
                </c:pt>
                <c:pt idx="1789">
                  <c:v>2.2589999999999999</c:v>
                </c:pt>
                <c:pt idx="1790">
                  <c:v>2.2669999999999999</c:v>
                </c:pt>
                <c:pt idx="1791">
                  <c:v>2.3039999999999998</c:v>
                </c:pt>
                <c:pt idx="1792">
                  <c:v>2.3199999999999967</c:v>
                </c:pt>
                <c:pt idx="1793">
                  <c:v>2.3009999999999997</c:v>
                </c:pt>
                <c:pt idx="1794">
                  <c:v>2.2799999999999998</c:v>
                </c:pt>
                <c:pt idx="1795">
                  <c:v>2.2730000000000001</c:v>
                </c:pt>
                <c:pt idx="1796">
                  <c:v>2.3199999999999967</c:v>
                </c:pt>
                <c:pt idx="1797">
                  <c:v>2.3379999999999987</c:v>
                </c:pt>
                <c:pt idx="1798">
                  <c:v>2.2770000000000001</c:v>
                </c:pt>
                <c:pt idx="1799">
                  <c:v>2.383</c:v>
                </c:pt>
                <c:pt idx="1800">
                  <c:v>2.3379999999999987</c:v>
                </c:pt>
                <c:pt idx="1801">
                  <c:v>2.3139999999999987</c:v>
                </c:pt>
                <c:pt idx="1802">
                  <c:v>2.2949999999999999</c:v>
                </c:pt>
                <c:pt idx="1803">
                  <c:v>2.3109999999999977</c:v>
                </c:pt>
                <c:pt idx="1804">
                  <c:v>2.3019999999999987</c:v>
                </c:pt>
                <c:pt idx="1805">
                  <c:v>2.2880000000000011</c:v>
                </c:pt>
                <c:pt idx="1806">
                  <c:v>2.2880000000000011</c:v>
                </c:pt>
                <c:pt idx="1807">
                  <c:v>2.3489999999999998</c:v>
                </c:pt>
                <c:pt idx="1808">
                  <c:v>2.383</c:v>
                </c:pt>
                <c:pt idx="1809">
                  <c:v>2.3379999999999987</c:v>
                </c:pt>
                <c:pt idx="1810">
                  <c:v>2.3299999999999987</c:v>
                </c:pt>
                <c:pt idx="1811">
                  <c:v>2.3019999999999987</c:v>
                </c:pt>
                <c:pt idx="1812">
                  <c:v>2.3119999999999967</c:v>
                </c:pt>
                <c:pt idx="1813">
                  <c:v>2.3189999999999977</c:v>
                </c:pt>
                <c:pt idx="1814">
                  <c:v>2.3649999999999998</c:v>
                </c:pt>
                <c:pt idx="1815">
                  <c:v>2.3509999999999978</c:v>
                </c:pt>
                <c:pt idx="1816">
                  <c:v>2.3529999999999966</c:v>
                </c:pt>
                <c:pt idx="1817">
                  <c:v>2.3349999999999977</c:v>
                </c:pt>
                <c:pt idx="1818">
                  <c:v>2.3789999999999987</c:v>
                </c:pt>
                <c:pt idx="1819">
                  <c:v>2.3589999999999987</c:v>
                </c:pt>
                <c:pt idx="1820">
                  <c:v>2.9649999999999999</c:v>
                </c:pt>
                <c:pt idx="1821">
                  <c:v>2.3279999999999998</c:v>
                </c:pt>
                <c:pt idx="1822">
                  <c:v>2.5519999999999987</c:v>
                </c:pt>
                <c:pt idx="1823">
                  <c:v>2.4569999999999967</c:v>
                </c:pt>
                <c:pt idx="1824">
                  <c:v>2.577</c:v>
                </c:pt>
                <c:pt idx="1825">
                  <c:v>2.4259999999999997</c:v>
                </c:pt>
                <c:pt idx="1826">
                  <c:v>2.3609999999999998</c:v>
                </c:pt>
                <c:pt idx="1827">
                  <c:v>2.3389999999999977</c:v>
                </c:pt>
                <c:pt idx="1828">
                  <c:v>2.4489999999999998</c:v>
                </c:pt>
                <c:pt idx="1829">
                  <c:v>2.3589999999999987</c:v>
                </c:pt>
                <c:pt idx="1830">
                  <c:v>2.3919999999999977</c:v>
                </c:pt>
                <c:pt idx="1831">
                  <c:v>2.3719999999999977</c:v>
                </c:pt>
                <c:pt idx="1832">
                  <c:v>2.3459999999999988</c:v>
                </c:pt>
                <c:pt idx="1833">
                  <c:v>2.3339999999999987</c:v>
                </c:pt>
                <c:pt idx="1834">
                  <c:v>2.3259999999999987</c:v>
                </c:pt>
                <c:pt idx="1835">
                  <c:v>2.327</c:v>
                </c:pt>
                <c:pt idx="1836">
                  <c:v>2.3329999999999966</c:v>
                </c:pt>
                <c:pt idx="1837">
                  <c:v>2.3549999999999978</c:v>
                </c:pt>
                <c:pt idx="1838">
                  <c:v>2.3949999999999987</c:v>
                </c:pt>
                <c:pt idx="1839">
                  <c:v>2.387</c:v>
                </c:pt>
                <c:pt idx="1840">
                  <c:v>2.3839999999999999</c:v>
                </c:pt>
                <c:pt idx="1841">
                  <c:v>2.3699999999999997</c:v>
                </c:pt>
                <c:pt idx="1842">
                  <c:v>2.3489999999999998</c:v>
                </c:pt>
                <c:pt idx="1843">
                  <c:v>2.3549999999999978</c:v>
                </c:pt>
                <c:pt idx="1844">
                  <c:v>2.3579999999999997</c:v>
                </c:pt>
                <c:pt idx="1845">
                  <c:v>2.3479999999999999</c:v>
                </c:pt>
                <c:pt idx="1846">
                  <c:v>2.3899999999999997</c:v>
                </c:pt>
                <c:pt idx="1847">
                  <c:v>2.387</c:v>
                </c:pt>
                <c:pt idx="1848">
                  <c:v>2.3719999999999977</c:v>
                </c:pt>
                <c:pt idx="1849">
                  <c:v>2.4849999999999999</c:v>
                </c:pt>
                <c:pt idx="1850">
                  <c:v>2.3659999999999997</c:v>
                </c:pt>
                <c:pt idx="1851">
                  <c:v>2.3589999999999987</c:v>
                </c:pt>
                <c:pt idx="1852">
                  <c:v>2.3589999999999987</c:v>
                </c:pt>
                <c:pt idx="1853">
                  <c:v>2.3539999999999988</c:v>
                </c:pt>
                <c:pt idx="1854">
                  <c:v>2.3959999999999977</c:v>
                </c:pt>
                <c:pt idx="1855">
                  <c:v>2.4089999999999998</c:v>
                </c:pt>
                <c:pt idx="1856">
                  <c:v>2.3879999999999999</c:v>
                </c:pt>
                <c:pt idx="1857">
                  <c:v>2.4059999999999997</c:v>
                </c:pt>
                <c:pt idx="1858">
                  <c:v>2.3649999999999998</c:v>
                </c:pt>
                <c:pt idx="1859">
                  <c:v>2.3939999999999997</c:v>
                </c:pt>
                <c:pt idx="1860">
                  <c:v>2.3859999999999997</c:v>
                </c:pt>
                <c:pt idx="1861">
                  <c:v>2.3789999999999987</c:v>
                </c:pt>
                <c:pt idx="1862">
                  <c:v>2.3749999999999987</c:v>
                </c:pt>
                <c:pt idx="1863">
                  <c:v>2.4079999999999999</c:v>
                </c:pt>
                <c:pt idx="1864">
                  <c:v>2.42</c:v>
                </c:pt>
                <c:pt idx="1865">
                  <c:v>2.4179999999999997</c:v>
                </c:pt>
                <c:pt idx="1866">
                  <c:v>2.4049999999999998</c:v>
                </c:pt>
                <c:pt idx="1867">
                  <c:v>2.4889999999999999</c:v>
                </c:pt>
                <c:pt idx="1868">
                  <c:v>2.4549999999999987</c:v>
                </c:pt>
                <c:pt idx="1869">
                  <c:v>2.4769999999999968</c:v>
                </c:pt>
                <c:pt idx="1870">
                  <c:v>2.3769999999999967</c:v>
                </c:pt>
                <c:pt idx="1871">
                  <c:v>2.3859999999999997</c:v>
                </c:pt>
                <c:pt idx="1872">
                  <c:v>2.4</c:v>
                </c:pt>
                <c:pt idx="1873">
                  <c:v>2.3719999999999977</c:v>
                </c:pt>
                <c:pt idx="1874">
                  <c:v>2.3989999999999987</c:v>
                </c:pt>
                <c:pt idx="1875">
                  <c:v>2.444</c:v>
                </c:pt>
                <c:pt idx="1876">
                  <c:v>2.464</c:v>
                </c:pt>
                <c:pt idx="1877">
                  <c:v>2.44</c:v>
                </c:pt>
                <c:pt idx="1878">
                  <c:v>2.4259999999999997</c:v>
                </c:pt>
                <c:pt idx="1879">
                  <c:v>2.61</c:v>
                </c:pt>
                <c:pt idx="1880">
                  <c:v>2.427</c:v>
                </c:pt>
                <c:pt idx="1881">
                  <c:v>2.4179999999999997</c:v>
                </c:pt>
                <c:pt idx="1882">
                  <c:v>2.823</c:v>
                </c:pt>
                <c:pt idx="1883">
                  <c:v>2.4719999999999978</c:v>
                </c:pt>
                <c:pt idx="1884">
                  <c:v>2.5309999999999997</c:v>
                </c:pt>
                <c:pt idx="1885">
                  <c:v>2.4889999999999999</c:v>
                </c:pt>
                <c:pt idx="1886">
                  <c:v>2.4619999999999997</c:v>
                </c:pt>
                <c:pt idx="1887">
                  <c:v>2.4209999999999998</c:v>
                </c:pt>
                <c:pt idx="1888">
                  <c:v>2.4129999999999967</c:v>
                </c:pt>
                <c:pt idx="1889">
                  <c:v>2.3919999999999977</c:v>
                </c:pt>
                <c:pt idx="1890">
                  <c:v>2.4209999999999998</c:v>
                </c:pt>
                <c:pt idx="1891">
                  <c:v>2.57</c:v>
                </c:pt>
                <c:pt idx="1892">
                  <c:v>2.548</c:v>
                </c:pt>
                <c:pt idx="1893">
                  <c:v>2.843</c:v>
                </c:pt>
                <c:pt idx="1894">
                  <c:v>2.5089999999999999</c:v>
                </c:pt>
                <c:pt idx="1895">
                  <c:v>2.4759999999999978</c:v>
                </c:pt>
                <c:pt idx="1896">
                  <c:v>2.4309999999999987</c:v>
                </c:pt>
                <c:pt idx="1897">
                  <c:v>2.3899999999999997</c:v>
                </c:pt>
                <c:pt idx="1898">
                  <c:v>2.3889999999999998</c:v>
                </c:pt>
                <c:pt idx="1899">
                  <c:v>2.407</c:v>
                </c:pt>
                <c:pt idx="1900">
                  <c:v>2.4339999999999997</c:v>
                </c:pt>
                <c:pt idx="1901">
                  <c:v>2.4209999999999998</c:v>
                </c:pt>
                <c:pt idx="1902">
                  <c:v>2.3909999999999987</c:v>
                </c:pt>
                <c:pt idx="1903">
                  <c:v>2.3779999999999997</c:v>
                </c:pt>
                <c:pt idx="1904">
                  <c:v>2.36</c:v>
                </c:pt>
                <c:pt idx="1905">
                  <c:v>2.38</c:v>
                </c:pt>
                <c:pt idx="1906">
                  <c:v>2.3909999999999987</c:v>
                </c:pt>
                <c:pt idx="1907">
                  <c:v>2.4089999999999998</c:v>
                </c:pt>
                <c:pt idx="1908">
                  <c:v>2.3779999999999997</c:v>
                </c:pt>
                <c:pt idx="1909">
                  <c:v>2.3739999999999997</c:v>
                </c:pt>
                <c:pt idx="1910">
                  <c:v>2.3789999999999987</c:v>
                </c:pt>
                <c:pt idx="1911">
                  <c:v>2.4149999999999987</c:v>
                </c:pt>
                <c:pt idx="1912">
                  <c:v>2.4039999999999999</c:v>
                </c:pt>
                <c:pt idx="1913">
                  <c:v>2.3729999999999967</c:v>
                </c:pt>
                <c:pt idx="1914">
                  <c:v>2.3969999999999967</c:v>
                </c:pt>
                <c:pt idx="1915">
                  <c:v>2.3929999999999967</c:v>
                </c:pt>
                <c:pt idx="1916">
                  <c:v>2.3609999999999998</c:v>
                </c:pt>
                <c:pt idx="1917">
                  <c:v>2.3719999999999977</c:v>
                </c:pt>
                <c:pt idx="1918">
                  <c:v>2.3539999999999988</c:v>
                </c:pt>
                <c:pt idx="1919">
                  <c:v>2.3379999999999987</c:v>
                </c:pt>
                <c:pt idx="1920">
                  <c:v>2.5919999999999987</c:v>
                </c:pt>
                <c:pt idx="1921">
                  <c:v>2.4379999999999997</c:v>
                </c:pt>
                <c:pt idx="1922">
                  <c:v>2.3289999999999997</c:v>
                </c:pt>
                <c:pt idx="1923">
                  <c:v>2.3289999999999997</c:v>
                </c:pt>
                <c:pt idx="1924">
                  <c:v>2.3379999999999987</c:v>
                </c:pt>
                <c:pt idx="1925">
                  <c:v>2.407</c:v>
                </c:pt>
                <c:pt idx="1926">
                  <c:v>2.3769999999999967</c:v>
                </c:pt>
                <c:pt idx="1927">
                  <c:v>2.4559999999999977</c:v>
                </c:pt>
                <c:pt idx="1928">
                  <c:v>2.5569999999999977</c:v>
                </c:pt>
                <c:pt idx="1929">
                  <c:v>2.653</c:v>
                </c:pt>
                <c:pt idx="1930">
                  <c:v>2.5589999999999997</c:v>
                </c:pt>
                <c:pt idx="1931">
                  <c:v>2.4369999999999967</c:v>
                </c:pt>
                <c:pt idx="1932">
                  <c:v>2.3849999999999998</c:v>
                </c:pt>
                <c:pt idx="1933">
                  <c:v>2.3769999999999967</c:v>
                </c:pt>
                <c:pt idx="1934">
                  <c:v>2.3519999999999968</c:v>
                </c:pt>
                <c:pt idx="1935">
                  <c:v>2.528</c:v>
                </c:pt>
                <c:pt idx="1936">
                  <c:v>2.593</c:v>
                </c:pt>
                <c:pt idx="1937">
                  <c:v>2.5349999999999997</c:v>
                </c:pt>
                <c:pt idx="1938">
                  <c:v>2.589</c:v>
                </c:pt>
                <c:pt idx="1939">
                  <c:v>2.4259999999999997</c:v>
                </c:pt>
                <c:pt idx="1940">
                  <c:v>2.3069999999999977</c:v>
                </c:pt>
                <c:pt idx="1941">
                  <c:v>2.2829999999999999</c:v>
                </c:pt>
                <c:pt idx="1942">
                  <c:v>2.2770000000000001</c:v>
                </c:pt>
                <c:pt idx="1943">
                  <c:v>2.3219999999999987</c:v>
                </c:pt>
                <c:pt idx="1944">
                  <c:v>2.3129999999999966</c:v>
                </c:pt>
                <c:pt idx="1945">
                  <c:v>2.3509999999999978</c:v>
                </c:pt>
                <c:pt idx="1946">
                  <c:v>2.3009999999999997</c:v>
                </c:pt>
                <c:pt idx="1947">
                  <c:v>2.2949999999999999</c:v>
                </c:pt>
                <c:pt idx="1948">
                  <c:v>2.2880000000000011</c:v>
                </c:pt>
                <c:pt idx="1949">
                  <c:v>2.4549999999999987</c:v>
                </c:pt>
                <c:pt idx="1950">
                  <c:v>2.4729999999999968</c:v>
                </c:pt>
                <c:pt idx="1951">
                  <c:v>2.5719999999999987</c:v>
                </c:pt>
                <c:pt idx="1952">
                  <c:v>2.3839999999999999</c:v>
                </c:pt>
                <c:pt idx="1953">
                  <c:v>2.3389999999999977</c:v>
                </c:pt>
                <c:pt idx="1954">
                  <c:v>2.734</c:v>
                </c:pt>
                <c:pt idx="1955">
                  <c:v>2.427</c:v>
                </c:pt>
                <c:pt idx="1956">
                  <c:v>2.4039999999999999</c:v>
                </c:pt>
                <c:pt idx="1957">
                  <c:v>2.3689999999999998</c:v>
                </c:pt>
                <c:pt idx="1958">
                  <c:v>2.3279999999999998</c:v>
                </c:pt>
                <c:pt idx="1959">
                  <c:v>2.3969999999999967</c:v>
                </c:pt>
                <c:pt idx="1960">
                  <c:v>2.3039999999999998</c:v>
                </c:pt>
                <c:pt idx="1961">
                  <c:v>2.3149999999999977</c:v>
                </c:pt>
                <c:pt idx="1962">
                  <c:v>2.7930000000000001</c:v>
                </c:pt>
                <c:pt idx="1963">
                  <c:v>2.2490000000000001</c:v>
                </c:pt>
                <c:pt idx="1964">
                  <c:v>2.2149999999999999</c:v>
                </c:pt>
                <c:pt idx="1965">
                  <c:v>2.242</c:v>
                </c:pt>
                <c:pt idx="1966">
                  <c:v>2.2799999999999998</c:v>
                </c:pt>
                <c:pt idx="1967">
                  <c:v>2.3199999999999967</c:v>
                </c:pt>
                <c:pt idx="1968">
                  <c:v>2.2989999999999999</c:v>
                </c:pt>
                <c:pt idx="1969">
                  <c:v>2.2650000000000001</c:v>
                </c:pt>
                <c:pt idx="1970">
                  <c:v>2.2410000000000001</c:v>
                </c:pt>
                <c:pt idx="1971">
                  <c:v>2.1970000000000001</c:v>
                </c:pt>
                <c:pt idx="1972">
                  <c:v>2.1880000000000002</c:v>
                </c:pt>
                <c:pt idx="1973">
                  <c:v>2.1819999999999999</c:v>
                </c:pt>
                <c:pt idx="1974">
                  <c:v>2.2370000000000001</c:v>
                </c:pt>
                <c:pt idx="1975">
                  <c:v>2.1880000000000002</c:v>
                </c:pt>
                <c:pt idx="1976">
                  <c:v>2.286</c:v>
                </c:pt>
                <c:pt idx="1977">
                  <c:v>2.3649999999999998</c:v>
                </c:pt>
                <c:pt idx="1978">
                  <c:v>2.2229999999999999</c:v>
                </c:pt>
                <c:pt idx="1979">
                  <c:v>2.1389999999999998</c:v>
                </c:pt>
                <c:pt idx="1980">
                  <c:v>2.1379999999999999</c:v>
                </c:pt>
                <c:pt idx="1981">
                  <c:v>2.1559999999999997</c:v>
                </c:pt>
                <c:pt idx="1982">
                  <c:v>2.149</c:v>
                </c:pt>
                <c:pt idx="1983">
                  <c:v>2.4059999999999997</c:v>
                </c:pt>
                <c:pt idx="1984">
                  <c:v>2.1549999999999998</c:v>
                </c:pt>
                <c:pt idx="1985">
                  <c:v>2.113</c:v>
                </c:pt>
                <c:pt idx="1986">
                  <c:v>2.1119999999999997</c:v>
                </c:pt>
                <c:pt idx="1987">
                  <c:v>2.097</c:v>
                </c:pt>
                <c:pt idx="1988">
                  <c:v>2.0859999999999999</c:v>
                </c:pt>
                <c:pt idx="1989">
                  <c:v>2.1</c:v>
                </c:pt>
                <c:pt idx="1990">
                  <c:v>2.0979999999999999</c:v>
                </c:pt>
                <c:pt idx="1991">
                  <c:v>2.0830000000000002</c:v>
                </c:pt>
                <c:pt idx="1992">
                  <c:v>2.15</c:v>
                </c:pt>
                <c:pt idx="1993">
                  <c:v>2.077</c:v>
                </c:pt>
                <c:pt idx="1994">
                  <c:v>2.0509999999999997</c:v>
                </c:pt>
                <c:pt idx="1995">
                  <c:v>2.13</c:v>
                </c:pt>
                <c:pt idx="1996">
                  <c:v>2.0539999999999998</c:v>
                </c:pt>
                <c:pt idx="1997">
                  <c:v>2.0919999999999987</c:v>
                </c:pt>
                <c:pt idx="1998">
                  <c:v>2.0630000000000002</c:v>
                </c:pt>
                <c:pt idx="1999">
                  <c:v>2.0739999999999998</c:v>
                </c:pt>
                <c:pt idx="2000">
                  <c:v>2.0549999999999997</c:v>
                </c:pt>
                <c:pt idx="2001">
                  <c:v>2.0619999999999998</c:v>
                </c:pt>
                <c:pt idx="2002">
                  <c:v>2.048</c:v>
                </c:pt>
                <c:pt idx="2003">
                  <c:v>2.0379999999999998</c:v>
                </c:pt>
                <c:pt idx="2004">
                  <c:v>2.0589999999999997</c:v>
                </c:pt>
                <c:pt idx="2005">
                  <c:v>2.0259999999999998</c:v>
                </c:pt>
                <c:pt idx="2006">
                  <c:v>2.0539999999999998</c:v>
                </c:pt>
                <c:pt idx="2007">
                  <c:v>2.0569999999999977</c:v>
                </c:pt>
                <c:pt idx="2008">
                  <c:v>2.0219999999999998</c:v>
                </c:pt>
                <c:pt idx="2009">
                  <c:v>2.0119999999999987</c:v>
                </c:pt>
                <c:pt idx="2010">
                  <c:v>2.0139999999999998</c:v>
                </c:pt>
                <c:pt idx="2011">
                  <c:v>2.0059999999999998</c:v>
                </c:pt>
                <c:pt idx="2012">
                  <c:v>1.9910000000000001</c:v>
                </c:pt>
                <c:pt idx="2013">
                  <c:v>2.0119999999999987</c:v>
                </c:pt>
                <c:pt idx="2014">
                  <c:v>2.0249999999999999</c:v>
                </c:pt>
                <c:pt idx="2015">
                  <c:v>2.0149999999999997</c:v>
                </c:pt>
                <c:pt idx="2016">
                  <c:v>2.0119999999999987</c:v>
                </c:pt>
                <c:pt idx="2017">
                  <c:v>2.0089999999999999</c:v>
                </c:pt>
                <c:pt idx="2018">
                  <c:v>2.0070000000000001</c:v>
                </c:pt>
                <c:pt idx="2019">
                  <c:v>1.9990000000000001</c:v>
                </c:pt>
                <c:pt idx="2020">
                  <c:v>1.9940000000000018</c:v>
                </c:pt>
                <c:pt idx="2021">
                  <c:v>1.9830000000000001</c:v>
                </c:pt>
                <c:pt idx="2022">
                  <c:v>2.0009999999999999</c:v>
                </c:pt>
                <c:pt idx="2023">
                  <c:v>2.0070000000000001</c:v>
                </c:pt>
                <c:pt idx="2024">
                  <c:v>2.0880000000000001</c:v>
                </c:pt>
                <c:pt idx="2025">
                  <c:v>2.0059999999999998</c:v>
                </c:pt>
                <c:pt idx="2026">
                  <c:v>1.9760000000000018</c:v>
                </c:pt>
                <c:pt idx="2027">
                  <c:v>1.9810000000000001</c:v>
                </c:pt>
                <c:pt idx="2028">
                  <c:v>1.9540000000000017</c:v>
                </c:pt>
                <c:pt idx="2029">
                  <c:v>1.9620000000000017</c:v>
                </c:pt>
                <c:pt idx="2030">
                  <c:v>1.9940000000000018</c:v>
                </c:pt>
                <c:pt idx="2031">
                  <c:v>2</c:v>
                </c:pt>
                <c:pt idx="2032">
                  <c:v>1.9810000000000001</c:v>
                </c:pt>
                <c:pt idx="2033">
                  <c:v>1.9560000000000017</c:v>
                </c:pt>
                <c:pt idx="2034">
                  <c:v>1.9530000000000001</c:v>
                </c:pt>
                <c:pt idx="2035">
                  <c:v>1.9530000000000001</c:v>
                </c:pt>
                <c:pt idx="2036">
                  <c:v>2.0579999999999998</c:v>
                </c:pt>
                <c:pt idx="2037">
                  <c:v>1.9650000000000001</c:v>
                </c:pt>
                <c:pt idx="2038">
                  <c:v>1.9700000000000017</c:v>
                </c:pt>
                <c:pt idx="2039">
                  <c:v>1.9710000000000001</c:v>
                </c:pt>
                <c:pt idx="2040">
                  <c:v>1.9890000000000001</c:v>
                </c:pt>
                <c:pt idx="2041">
                  <c:v>1.9610000000000001</c:v>
                </c:pt>
                <c:pt idx="2042">
                  <c:v>1.9550000000000001</c:v>
                </c:pt>
                <c:pt idx="2043">
                  <c:v>1.9419999999999982</c:v>
                </c:pt>
                <c:pt idx="2044">
                  <c:v>1.929</c:v>
                </c:pt>
                <c:pt idx="2045">
                  <c:v>1.9419999999999982</c:v>
                </c:pt>
                <c:pt idx="2046">
                  <c:v>1.9590000000000001</c:v>
                </c:pt>
                <c:pt idx="2047">
                  <c:v>1.9680000000000017</c:v>
                </c:pt>
                <c:pt idx="2048">
                  <c:v>2.0019999999999998</c:v>
                </c:pt>
                <c:pt idx="2049">
                  <c:v>1.9930000000000001</c:v>
                </c:pt>
                <c:pt idx="2050">
                  <c:v>1.9600000000000017</c:v>
                </c:pt>
                <c:pt idx="2051">
                  <c:v>1.9630000000000001</c:v>
                </c:pt>
                <c:pt idx="2052">
                  <c:v>1.9590000000000001</c:v>
                </c:pt>
                <c:pt idx="2053">
                  <c:v>1.9339999999999982</c:v>
                </c:pt>
                <c:pt idx="2054">
                  <c:v>1.9500000000000017</c:v>
                </c:pt>
                <c:pt idx="2055">
                  <c:v>1.9590000000000001</c:v>
                </c:pt>
                <c:pt idx="2056">
                  <c:v>1.9670000000000001</c:v>
                </c:pt>
                <c:pt idx="2057">
                  <c:v>1.9620000000000017</c:v>
                </c:pt>
                <c:pt idx="2058">
                  <c:v>1.9510000000000001</c:v>
                </c:pt>
                <c:pt idx="2059">
                  <c:v>1.9480000000000017</c:v>
                </c:pt>
                <c:pt idx="2060">
                  <c:v>1.929</c:v>
                </c:pt>
                <c:pt idx="2061">
                  <c:v>1.9319999999999982</c:v>
                </c:pt>
                <c:pt idx="2062">
                  <c:v>1.9390000000000001</c:v>
                </c:pt>
                <c:pt idx="2063">
                  <c:v>1.9830000000000001</c:v>
                </c:pt>
                <c:pt idx="2064">
                  <c:v>1.9790000000000001</c:v>
                </c:pt>
                <c:pt idx="2065">
                  <c:v>1.9680000000000017</c:v>
                </c:pt>
                <c:pt idx="2066">
                  <c:v>1.9630000000000001</c:v>
                </c:pt>
                <c:pt idx="2067">
                  <c:v>1.9660000000000017</c:v>
                </c:pt>
                <c:pt idx="2068">
                  <c:v>1.9630000000000001</c:v>
                </c:pt>
                <c:pt idx="2069">
                  <c:v>1.9600000000000017</c:v>
                </c:pt>
                <c:pt idx="2070">
                  <c:v>1.9860000000000018</c:v>
                </c:pt>
                <c:pt idx="2071">
                  <c:v>2.004</c:v>
                </c:pt>
                <c:pt idx="2072">
                  <c:v>2.0159999999999987</c:v>
                </c:pt>
                <c:pt idx="2073">
                  <c:v>2.1230000000000002</c:v>
                </c:pt>
                <c:pt idx="2074">
                  <c:v>2.1309999999999998</c:v>
                </c:pt>
                <c:pt idx="2075">
                  <c:v>2.02</c:v>
                </c:pt>
                <c:pt idx="2076">
                  <c:v>1.9790000000000001</c:v>
                </c:pt>
                <c:pt idx="2077">
                  <c:v>1.9810000000000001</c:v>
                </c:pt>
                <c:pt idx="2078">
                  <c:v>2.0019999999999998</c:v>
                </c:pt>
                <c:pt idx="2079">
                  <c:v>2.0319999999999987</c:v>
                </c:pt>
                <c:pt idx="2080">
                  <c:v>2.0349999999999997</c:v>
                </c:pt>
                <c:pt idx="2081">
                  <c:v>2.0259999999999998</c:v>
                </c:pt>
                <c:pt idx="2082">
                  <c:v>2.0289999999999999</c:v>
                </c:pt>
                <c:pt idx="2083">
                  <c:v>2.0319999999999987</c:v>
                </c:pt>
                <c:pt idx="2084">
                  <c:v>2.0270000000000001</c:v>
                </c:pt>
                <c:pt idx="2085">
                  <c:v>2.0059999999999998</c:v>
                </c:pt>
                <c:pt idx="2086">
                  <c:v>2.0319999999999987</c:v>
                </c:pt>
                <c:pt idx="2087">
                  <c:v>1.9930000000000001</c:v>
                </c:pt>
                <c:pt idx="2088">
                  <c:v>1.9910000000000001</c:v>
                </c:pt>
                <c:pt idx="2089">
                  <c:v>1.9860000000000018</c:v>
                </c:pt>
                <c:pt idx="2090">
                  <c:v>2.0030000000000001</c:v>
                </c:pt>
                <c:pt idx="2091">
                  <c:v>2.0049999999999999</c:v>
                </c:pt>
                <c:pt idx="2092">
                  <c:v>2.0409999999999999</c:v>
                </c:pt>
                <c:pt idx="2093">
                  <c:v>2.0749999999999997</c:v>
                </c:pt>
                <c:pt idx="2094">
                  <c:v>2.117</c:v>
                </c:pt>
                <c:pt idx="2095">
                  <c:v>2.16</c:v>
                </c:pt>
                <c:pt idx="2096">
                  <c:v>2.222</c:v>
                </c:pt>
                <c:pt idx="2097">
                  <c:v>2.1149999999999998</c:v>
                </c:pt>
                <c:pt idx="2098">
                  <c:v>2.0230000000000001</c:v>
                </c:pt>
                <c:pt idx="2099">
                  <c:v>2.0179999999999998</c:v>
                </c:pt>
                <c:pt idx="2100">
                  <c:v>2.637</c:v>
                </c:pt>
                <c:pt idx="2101">
                  <c:v>2.0579999999999998</c:v>
                </c:pt>
                <c:pt idx="2102">
                  <c:v>2.0589999999999997</c:v>
                </c:pt>
                <c:pt idx="2103">
                  <c:v>2.0139999999999998</c:v>
                </c:pt>
                <c:pt idx="2104">
                  <c:v>2.0299999999999998</c:v>
                </c:pt>
                <c:pt idx="2105">
                  <c:v>2.02</c:v>
                </c:pt>
                <c:pt idx="2106">
                  <c:v>2.028</c:v>
                </c:pt>
                <c:pt idx="2107">
                  <c:v>2.0329999999999977</c:v>
                </c:pt>
                <c:pt idx="2108">
                  <c:v>2.0489999999999999</c:v>
                </c:pt>
                <c:pt idx="2109">
                  <c:v>2.0609999999999999</c:v>
                </c:pt>
                <c:pt idx="2110">
                  <c:v>2.0749999999999997</c:v>
                </c:pt>
                <c:pt idx="2111">
                  <c:v>2.0559999999999987</c:v>
                </c:pt>
                <c:pt idx="2112">
                  <c:v>2.0499999999999998</c:v>
                </c:pt>
                <c:pt idx="2113">
                  <c:v>2.0430000000000001</c:v>
                </c:pt>
                <c:pt idx="2114">
                  <c:v>2.0449999999999999</c:v>
                </c:pt>
                <c:pt idx="2115">
                  <c:v>2.0549999999999997</c:v>
                </c:pt>
                <c:pt idx="2116">
                  <c:v>2.0939999999999999</c:v>
                </c:pt>
                <c:pt idx="2117">
                  <c:v>2.105</c:v>
                </c:pt>
                <c:pt idx="2118">
                  <c:v>2.343</c:v>
                </c:pt>
                <c:pt idx="2119">
                  <c:v>2.0699999999999998</c:v>
                </c:pt>
                <c:pt idx="2120">
                  <c:v>2.0609999999999999</c:v>
                </c:pt>
                <c:pt idx="2121">
                  <c:v>2.06</c:v>
                </c:pt>
                <c:pt idx="2122">
                  <c:v>2.1080000000000001</c:v>
                </c:pt>
                <c:pt idx="2123">
                  <c:v>2.282</c:v>
                </c:pt>
                <c:pt idx="2124">
                  <c:v>2.2949999999999999</c:v>
                </c:pt>
                <c:pt idx="2125">
                  <c:v>2.3729999999999967</c:v>
                </c:pt>
                <c:pt idx="2126">
                  <c:v>2.133</c:v>
                </c:pt>
                <c:pt idx="2127">
                  <c:v>2.2880000000000011</c:v>
                </c:pt>
                <c:pt idx="2128">
                  <c:v>2.6869999999999998</c:v>
                </c:pt>
                <c:pt idx="2129">
                  <c:v>2.0759999999999987</c:v>
                </c:pt>
                <c:pt idx="2130">
                  <c:v>2.0939999999999999</c:v>
                </c:pt>
                <c:pt idx="2131">
                  <c:v>2.109</c:v>
                </c:pt>
                <c:pt idx="2132">
                  <c:v>2.1109999999999998</c:v>
                </c:pt>
                <c:pt idx="2133">
                  <c:v>2.1119999999999997</c:v>
                </c:pt>
                <c:pt idx="2134">
                  <c:v>2.11</c:v>
                </c:pt>
                <c:pt idx="2135">
                  <c:v>2.0989999999999998</c:v>
                </c:pt>
                <c:pt idx="2136">
                  <c:v>2.2050000000000001</c:v>
                </c:pt>
                <c:pt idx="2137">
                  <c:v>2.4289999999999998</c:v>
                </c:pt>
                <c:pt idx="2138">
                  <c:v>2.3849999999999998</c:v>
                </c:pt>
                <c:pt idx="2139">
                  <c:v>2.14</c:v>
                </c:pt>
                <c:pt idx="2140">
                  <c:v>2.1519999999999997</c:v>
                </c:pt>
                <c:pt idx="2141">
                  <c:v>2.1189999999999998</c:v>
                </c:pt>
                <c:pt idx="2142">
                  <c:v>2.1109999999999998</c:v>
                </c:pt>
                <c:pt idx="2143">
                  <c:v>2.1280000000000001</c:v>
                </c:pt>
                <c:pt idx="2144">
                  <c:v>2.1139999999999999</c:v>
                </c:pt>
                <c:pt idx="2145">
                  <c:v>2.1080000000000001</c:v>
                </c:pt>
                <c:pt idx="2146">
                  <c:v>2.113</c:v>
                </c:pt>
                <c:pt idx="2147">
                  <c:v>2.1280000000000001</c:v>
                </c:pt>
                <c:pt idx="2148">
                  <c:v>2.1309999999999998</c:v>
                </c:pt>
                <c:pt idx="2149">
                  <c:v>2.145</c:v>
                </c:pt>
                <c:pt idx="2150">
                  <c:v>2.1269999999999998</c:v>
                </c:pt>
                <c:pt idx="2151">
                  <c:v>2.1359999999999997</c:v>
                </c:pt>
                <c:pt idx="2152">
                  <c:v>2.1339999999999999</c:v>
                </c:pt>
                <c:pt idx="2153">
                  <c:v>2.133</c:v>
                </c:pt>
                <c:pt idx="2154">
                  <c:v>2.121</c:v>
                </c:pt>
                <c:pt idx="2155">
                  <c:v>2.141</c:v>
                </c:pt>
                <c:pt idx="2156">
                  <c:v>2.1859999999999999</c:v>
                </c:pt>
                <c:pt idx="2157">
                  <c:v>2.202</c:v>
                </c:pt>
                <c:pt idx="2158">
                  <c:v>2.27</c:v>
                </c:pt>
                <c:pt idx="2159">
                  <c:v>2.1949999999999998</c:v>
                </c:pt>
                <c:pt idx="2160">
                  <c:v>2.198</c:v>
                </c:pt>
                <c:pt idx="2161">
                  <c:v>2.16</c:v>
                </c:pt>
                <c:pt idx="2162">
                  <c:v>2.1640000000000001</c:v>
                </c:pt>
                <c:pt idx="2163">
                  <c:v>2.161</c:v>
                </c:pt>
                <c:pt idx="2164">
                  <c:v>2.165</c:v>
                </c:pt>
                <c:pt idx="2165">
                  <c:v>2.2040000000000002</c:v>
                </c:pt>
                <c:pt idx="2166">
                  <c:v>2.1989999999999998</c:v>
                </c:pt>
                <c:pt idx="2167">
                  <c:v>2.1869999999999998</c:v>
                </c:pt>
                <c:pt idx="2168">
                  <c:v>2.1840000000000002</c:v>
                </c:pt>
                <c:pt idx="2169">
                  <c:v>2.1829999999999998</c:v>
                </c:pt>
                <c:pt idx="2170">
                  <c:v>2.1949999999999998</c:v>
                </c:pt>
                <c:pt idx="2171">
                  <c:v>2.1719999999999997</c:v>
                </c:pt>
                <c:pt idx="2172">
                  <c:v>2.1739999999999999</c:v>
                </c:pt>
                <c:pt idx="2173">
                  <c:v>2.1970000000000001</c:v>
                </c:pt>
                <c:pt idx="2174">
                  <c:v>2.19</c:v>
                </c:pt>
                <c:pt idx="2175">
                  <c:v>2.2349999999999999</c:v>
                </c:pt>
                <c:pt idx="2176">
                  <c:v>2.2040000000000002</c:v>
                </c:pt>
                <c:pt idx="2177">
                  <c:v>2.3289999999999997</c:v>
                </c:pt>
                <c:pt idx="2178">
                  <c:v>2.1789999999999998</c:v>
                </c:pt>
                <c:pt idx="2179">
                  <c:v>2.1819999999999999</c:v>
                </c:pt>
                <c:pt idx="2180">
                  <c:v>2.2130000000000001</c:v>
                </c:pt>
                <c:pt idx="2181">
                  <c:v>2.2050000000000001</c:v>
                </c:pt>
                <c:pt idx="2182">
                  <c:v>2.2010000000000001</c:v>
                </c:pt>
                <c:pt idx="2183">
                  <c:v>2.19</c:v>
                </c:pt>
                <c:pt idx="2184">
                  <c:v>2.2119999999999997</c:v>
                </c:pt>
                <c:pt idx="2185">
                  <c:v>2.1949999999999998</c:v>
                </c:pt>
                <c:pt idx="2186">
                  <c:v>2.194</c:v>
                </c:pt>
                <c:pt idx="2187">
                  <c:v>2.1970000000000001</c:v>
                </c:pt>
                <c:pt idx="2188">
                  <c:v>2.2400000000000002</c:v>
                </c:pt>
                <c:pt idx="2189">
                  <c:v>2.246</c:v>
                </c:pt>
                <c:pt idx="2190">
                  <c:v>2.2280000000000002</c:v>
                </c:pt>
                <c:pt idx="2191">
                  <c:v>2.2090000000000001</c:v>
                </c:pt>
                <c:pt idx="2192">
                  <c:v>2.2119999999999997</c:v>
                </c:pt>
                <c:pt idx="2193">
                  <c:v>2.218</c:v>
                </c:pt>
                <c:pt idx="2194">
                  <c:v>2.2159999999999997</c:v>
                </c:pt>
                <c:pt idx="2195">
                  <c:v>2.2349999999999999</c:v>
                </c:pt>
                <c:pt idx="2196">
                  <c:v>2.2450000000000001</c:v>
                </c:pt>
                <c:pt idx="2197">
                  <c:v>2.23</c:v>
                </c:pt>
                <c:pt idx="2198">
                  <c:v>2.2359999999999998</c:v>
                </c:pt>
                <c:pt idx="2199">
                  <c:v>2.2280000000000002</c:v>
                </c:pt>
                <c:pt idx="2200">
                  <c:v>2.2090000000000001</c:v>
                </c:pt>
                <c:pt idx="2201">
                  <c:v>2.3289999999999997</c:v>
                </c:pt>
                <c:pt idx="2202">
                  <c:v>2.4119999999999977</c:v>
                </c:pt>
                <c:pt idx="2203">
                  <c:v>2.282</c:v>
                </c:pt>
                <c:pt idx="2204">
                  <c:v>2.294</c:v>
                </c:pt>
                <c:pt idx="2205">
                  <c:v>2.3449999999999998</c:v>
                </c:pt>
                <c:pt idx="2206">
                  <c:v>2.4739999999999998</c:v>
                </c:pt>
                <c:pt idx="2207">
                  <c:v>2.2400000000000002</c:v>
                </c:pt>
                <c:pt idx="2208">
                  <c:v>2.2480000000000002</c:v>
                </c:pt>
                <c:pt idx="2209">
                  <c:v>2.2389999999999999</c:v>
                </c:pt>
                <c:pt idx="2210">
                  <c:v>2.2650000000000001</c:v>
                </c:pt>
                <c:pt idx="2211">
                  <c:v>2.218</c:v>
                </c:pt>
                <c:pt idx="2212">
                  <c:v>2.363</c:v>
                </c:pt>
                <c:pt idx="2213">
                  <c:v>2.2749999999999999</c:v>
                </c:pt>
                <c:pt idx="2214">
                  <c:v>2.2669999999999999</c:v>
                </c:pt>
                <c:pt idx="2215">
                  <c:v>2.2509999999999999</c:v>
                </c:pt>
                <c:pt idx="2216">
                  <c:v>2.25</c:v>
                </c:pt>
                <c:pt idx="2217">
                  <c:v>2.3019999999999987</c:v>
                </c:pt>
                <c:pt idx="2218">
                  <c:v>2.2400000000000002</c:v>
                </c:pt>
                <c:pt idx="2219">
                  <c:v>2.2400000000000002</c:v>
                </c:pt>
                <c:pt idx="2220">
                  <c:v>2.2389999999999999</c:v>
                </c:pt>
                <c:pt idx="2221">
                  <c:v>2.2610000000000001</c:v>
                </c:pt>
                <c:pt idx="2222">
                  <c:v>2.2890000000000001</c:v>
                </c:pt>
                <c:pt idx="2223">
                  <c:v>2.3199999999999967</c:v>
                </c:pt>
                <c:pt idx="2224">
                  <c:v>2.3189999999999977</c:v>
                </c:pt>
                <c:pt idx="2225">
                  <c:v>2.2999999999999998</c:v>
                </c:pt>
                <c:pt idx="2226">
                  <c:v>2.3169999999999966</c:v>
                </c:pt>
                <c:pt idx="2227">
                  <c:v>2.3299999999999987</c:v>
                </c:pt>
                <c:pt idx="2228">
                  <c:v>2.3169999999999966</c:v>
                </c:pt>
                <c:pt idx="2229">
                  <c:v>2.3109999999999977</c:v>
                </c:pt>
                <c:pt idx="2230">
                  <c:v>2.3349999999999977</c:v>
                </c:pt>
                <c:pt idx="2231">
                  <c:v>2.3449999999999998</c:v>
                </c:pt>
                <c:pt idx="2232">
                  <c:v>2.3679999999999999</c:v>
                </c:pt>
                <c:pt idx="2233">
                  <c:v>2.3609999999999998</c:v>
                </c:pt>
                <c:pt idx="2234">
                  <c:v>2.3249999999999997</c:v>
                </c:pt>
                <c:pt idx="2235">
                  <c:v>2.2999999999999998</c:v>
                </c:pt>
                <c:pt idx="2236">
                  <c:v>2.3359999999999967</c:v>
                </c:pt>
                <c:pt idx="2237">
                  <c:v>2.3549999999999978</c:v>
                </c:pt>
                <c:pt idx="2238">
                  <c:v>2.3659999999999997</c:v>
                </c:pt>
                <c:pt idx="2239">
                  <c:v>2.3889999999999998</c:v>
                </c:pt>
                <c:pt idx="2240">
                  <c:v>2.3699999999999997</c:v>
                </c:pt>
                <c:pt idx="2241">
                  <c:v>2.3489999999999998</c:v>
                </c:pt>
                <c:pt idx="2242">
                  <c:v>2.3659999999999997</c:v>
                </c:pt>
                <c:pt idx="2243">
                  <c:v>2.3609999999999998</c:v>
                </c:pt>
                <c:pt idx="2244">
                  <c:v>2.3519999999999968</c:v>
                </c:pt>
                <c:pt idx="2245">
                  <c:v>2.3479999999999999</c:v>
                </c:pt>
                <c:pt idx="2246">
                  <c:v>2.3649999999999998</c:v>
                </c:pt>
                <c:pt idx="2247">
                  <c:v>2.3519999999999968</c:v>
                </c:pt>
                <c:pt idx="2248">
                  <c:v>2.3329999999999966</c:v>
                </c:pt>
                <c:pt idx="2249">
                  <c:v>2.323</c:v>
                </c:pt>
                <c:pt idx="2250">
                  <c:v>2.3379999999999987</c:v>
                </c:pt>
                <c:pt idx="2251">
                  <c:v>2.3359999999999967</c:v>
                </c:pt>
                <c:pt idx="2252">
                  <c:v>2.3209999999999997</c:v>
                </c:pt>
                <c:pt idx="2253">
                  <c:v>2.3389999999999977</c:v>
                </c:pt>
                <c:pt idx="2254">
                  <c:v>2.36</c:v>
                </c:pt>
                <c:pt idx="2255">
                  <c:v>2.3419999999999987</c:v>
                </c:pt>
                <c:pt idx="2256">
                  <c:v>2.3569999999999967</c:v>
                </c:pt>
                <c:pt idx="2257">
                  <c:v>2.4430000000000001</c:v>
                </c:pt>
                <c:pt idx="2258">
                  <c:v>2.4589999999999987</c:v>
                </c:pt>
                <c:pt idx="2259">
                  <c:v>2.4009999999999998</c:v>
                </c:pt>
                <c:pt idx="2260">
                  <c:v>2.3569999999999967</c:v>
                </c:pt>
                <c:pt idx="2261">
                  <c:v>2.3989999999999987</c:v>
                </c:pt>
                <c:pt idx="2262">
                  <c:v>2.286</c:v>
                </c:pt>
                <c:pt idx="2263">
                  <c:v>2.3099999999999987</c:v>
                </c:pt>
                <c:pt idx="2264">
                  <c:v>2.3289999999999997</c:v>
                </c:pt>
                <c:pt idx="2265">
                  <c:v>2.3209999999999997</c:v>
                </c:pt>
                <c:pt idx="2266">
                  <c:v>2.3349999999999977</c:v>
                </c:pt>
                <c:pt idx="2267">
                  <c:v>2.3379999999999987</c:v>
                </c:pt>
                <c:pt idx="2268">
                  <c:v>2.3289999999999997</c:v>
                </c:pt>
                <c:pt idx="2269">
                  <c:v>2.3479999999999999</c:v>
                </c:pt>
                <c:pt idx="2270">
                  <c:v>2.347</c:v>
                </c:pt>
                <c:pt idx="2271">
                  <c:v>2.3529999999999966</c:v>
                </c:pt>
                <c:pt idx="2272">
                  <c:v>2.3349999999999977</c:v>
                </c:pt>
                <c:pt idx="2273">
                  <c:v>2.3109999999999977</c:v>
                </c:pt>
                <c:pt idx="2274">
                  <c:v>2.3019999999999987</c:v>
                </c:pt>
                <c:pt idx="2275">
                  <c:v>2.3499999999999988</c:v>
                </c:pt>
                <c:pt idx="2276">
                  <c:v>2.3549999999999978</c:v>
                </c:pt>
                <c:pt idx="2277">
                  <c:v>2.3939999999999997</c:v>
                </c:pt>
                <c:pt idx="2278">
                  <c:v>2.4179999999999997</c:v>
                </c:pt>
                <c:pt idx="2279">
                  <c:v>2.4739999999999998</c:v>
                </c:pt>
                <c:pt idx="2280">
                  <c:v>2.4489999999999998</c:v>
                </c:pt>
                <c:pt idx="2281">
                  <c:v>2.4</c:v>
                </c:pt>
                <c:pt idx="2282">
                  <c:v>2.4109999999999987</c:v>
                </c:pt>
                <c:pt idx="2283">
                  <c:v>2.3789999999999987</c:v>
                </c:pt>
                <c:pt idx="2284">
                  <c:v>2.3769999999999967</c:v>
                </c:pt>
                <c:pt idx="2285">
                  <c:v>2.4059999999999997</c:v>
                </c:pt>
                <c:pt idx="2286">
                  <c:v>2.3549999999999978</c:v>
                </c:pt>
                <c:pt idx="2287">
                  <c:v>2.3579999999999997</c:v>
                </c:pt>
                <c:pt idx="2288">
                  <c:v>2.3569999999999967</c:v>
                </c:pt>
                <c:pt idx="2289">
                  <c:v>2.36</c:v>
                </c:pt>
                <c:pt idx="2290">
                  <c:v>2.3339999999999987</c:v>
                </c:pt>
                <c:pt idx="2291">
                  <c:v>2.3309999999999977</c:v>
                </c:pt>
                <c:pt idx="2292">
                  <c:v>2.343</c:v>
                </c:pt>
                <c:pt idx="2293">
                  <c:v>2.347</c:v>
                </c:pt>
                <c:pt idx="2294">
                  <c:v>2.3379999999999987</c:v>
                </c:pt>
                <c:pt idx="2295">
                  <c:v>2.3279999999999998</c:v>
                </c:pt>
                <c:pt idx="2296">
                  <c:v>2.3219999999999987</c:v>
                </c:pt>
                <c:pt idx="2297">
                  <c:v>2.2880000000000011</c:v>
                </c:pt>
                <c:pt idx="2298">
                  <c:v>2.2989999999999999</c:v>
                </c:pt>
                <c:pt idx="2299">
                  <c:v>2.2930000000000001</c:v>
                </c:pt>
                <c:pt idx="2300">
                  <c:v>2.2930000000000001</c:v>
                </c:pt>
                <c:pt idx="2301">
                  <c:v>2.3409999999999997</c:v>
                </c:pt>
                <c:pt idx="2302">
                  <c:v>2.3459999999999988</c:v>
                </c:pt>
                <c:pt idx="2303">
                  <c:v>2.9209999999999998</c:v>
                </c:pt>
                <c:pt idx="2304">
                  <c:v>2.3179999999999987</c:v>
                </c:pt>
                <c:pt idx="2305">
                  <c:v>2.3089999999999997</c:v>
                </c:pt>
                <c:pt idx="2306">
                  <c:v>2.407</c:v>
                </c:pt>
                <c:pt idx="2307">
                  <c:v>2.3549999999999978</c:v>
                </c:pt>
                <c:pt idx="2308">
                  <c:v>2.46</c:v>
                </c:pt>
                <c:pt idx="2309">
                  <c:v>2.4259999999999997</c:v>
                </c:pt>
                <c:pt idx="2310">
                  <c:v>2.282</c:v>
                </c:pt>
                <c:pt idx="2311">
                  <c:v>2.2450000000000001</c:v>
                </c:pt>
                <c:pt idx="2312">
                  <c:v>2.282</c:v>
                </c:pt>
                <c:pt idx="2313">
                  <c:v>2.3169999999999966</c:v>
                </c:pt>
                <c:pt idx="2314">
                  <c:v>2.3729999999999967</c:v>
                </c:pt>
                <c:pt idx="2315">
                  <c:v>2.3199999999999967</c:v>
                </c:pt>
                <c:pt idx="2316">
                  <c:v>2.3689999999999998</c:v>
                </c:pt>
                <c:pt idx="2317">
                  <c:v>2.3449999999999998</c:v>
                </c:pt>
                <c:pt idx="2318">
                  <c:v>2.3189999999999977</c:v>
                </c:pt>
                <c:pt idx="2319">
                  <c:v>2.2880000000000011</c:v>
                </c:pt>
                <c:pt idx="2320">
                  <c:v>2.2640000000000002</c:v>
                </c:pt>
                <c:pt idx="2321">
                  <c:v>2.2629999999999999</c:v>
                </c:pt>
                <c:pt idx="2322">
                  <c:v>2.2480000000000002</c:v>
                </c:pt>
                <c:pt idx="2323">
                  <c:v>2.2290000000000001</c:v>
                </c:pt>
                <c:pt idx="2324">
                  <c:v>2.2599999999999998</c:v>
                </c:pt>
                <c:pt idx="2325">
                  <c:v>2.2610000000000001</c:v>
                </c:pt>
                <c:pt idx="2326">
                  <c:v>2.23</c:v>
                </c:pt>
                <c:pt idx="2327">
                  <c:v>2.2370000000000001</c:v>
                </c:pt>
                <c:pt idx="2328">
                  <c:v>2.2080000000000002</c:v>
                </c:pt>
                <c:pt idx="2329">
                  <c:v>2.214</c:v>
                </c:pt>
                <c:pt idx="2330">
                  <c:v>2.2090000000000001</c:v>
                </c:pt>
                <c:pt idx="2331">
                  <c:v>2.2029999999999998</c:v>
                </c:pt>
                <c:pt idx="2332">
                  <c:v>2.2250000000000001</c:v>
                </c:pt>
                <c:pt idx="2333">
                  <c:v>2.2119999999999997</c:v>
                </c:pt>
                <c:pt idx="2334">
                  <c:v>2.1959999999999997</c:v>
                </c:pt>
                <c:pt idx="2335">
                  <c:v>2.1840000000000002</c:v>
                </c:pt>
                <c:pt idx="2336">
                  <c:v>2.1949999999999998</c:v>
                </c:pt>
                <c:pt idx="2337">
                  <c:v>2.1840000000000002</c:v>
                </c:pt>
                <c:pt idx="2338">
                  <c:v>2.173</c:v>
                </c:pt>
                <c:pt idx="2339">
                  <c:v>2.1840000000000002</c:v>
                </c:pt>
                <c:pt idx="2340">
                  <c:v>2.2040000000000002</c:v>
                </c:pt>
                <c:pt idx="2341">
                  <c:v>2.1919999999999997</c:v>
                </c:pt>
                <c:pt idx="2342">
                  <c:v>2.1949999999999998</c:v>
                </c:pt>
                <c:pt idx="2343">
                  <c:v>2.1829999999999998</c:v>
                </c:pt>
                <c:pt idx="2344">
                  <c:v>2.1559999999999997</c:v>
                </c:pt>
                <c:pt idx="2345">
                  <c:v>2.1539999999999999</c:v>
                </c:pt>
                <c:pt idx="2346">
                  <c:v>2.1579999999999999</c:v>
                </c:pt>
                <c:pt idx="2347">
                  <c:v>2.1890000000000001</c:v>
                </c:pt>
                <c:pt idx="2348">
                  <c:v>2.1850000000000001</c:v>
                </c:pt>
                <c:pt idx="2349">
                  <c:v>2.1880000000000002</c:v>
                </c:pt>
                <c:pt idx="2350">
                  <c:v>2.1309999999999998</c:v>
                </c:pt>
                <c:pt idx="2351">
                  <c:v>2.1339999999999999</c:v>
                </c:pt>
                <c:pt idx="2352">
                  <c:v>2.1339999999999999</c:v>
                </c:pt>
                <c:pt idx="2353">
                  <c:v>2.1259999999999999</c:v>
                </c:pt>
                <c:pt idx="2354">
                  <c:v>2.117</c:v>
                </c:pt>
                <c:pt idx="2355">
                  <c:v>2.1159999999999997</c:v>
                </c:pt>
                <c:pt idx="2356">
                  <c:v>2.1669999999999998</c:v>
                </c:pt>
                <c:pt idx="2357">
                  <c:v>2.1149999999999998</c:v>
                </c:pt>
                <c:pt idx="2358">
                  <c:v>2.1030000000000002</c:v>
                </c:pt>
                <c:pt idx="2359">
                  <c:v>2.0759999999999987</c:v>
                </c:pt>
                <c:pt idx="2360">
                  <c:v>2.0749999999999997</c:v>
                </c:pt>
                <c:pt idx="2361">
                  <c:v>2.0759999999999987</c:v>
                </c:pt>
                <c:pt idx="2362">
                  <c:v>2.0919999999999987</c:v>
                </c:pt>
                <c:pt idx="2363">
                  <c:v>2.097</c:v>
                </c:pt>
                <c:pt idx="2364">
                  <c:v>2.0830000000000002</c:v>
                </c:pt>
                <c:pt idx="2365">
                  <c:v>2.1259999999999999</c:v>
                </c:pt>
                <c:pt idx="2366">
                  <c:v>2.2109999999999999</c:v>
                </c:pt>
                <c:pt idx="2367">
                  <c:v>2.1480000000000001</c:v>
                </c:pt>
                <c:pt idx="2368">
                  <c:v>2.097</c:v>
                </c:pt>
                <c:pt idx="2369">
                  <c:v>2.0859999999999999</c:v>
                </c:pt>
                <c:pt idx="2370">
                  <c:v>2.1059999999999999</c:v>
                </c:pt>
                <c:pt idx="2371">
                  <c:v>2.0529999999999977</c:v>
                </c:pt>
                <c:pt idx="2372">
                  <c:v>2.0819999999999999</c:v>
                </c:pt>
                <c:pt idx="2373">
                  <c:v>2.0709999999999997</c:v>
                </c:pt>
                <c:pt idx="2374">
                  <c:v>2.0759999999999987</c:v>
                </c:pt>
                <c:pt idx="2375">
                  <c:v>2.0589999999999997</c:v>
                </c:pt>
                <c:pt idx="2376">
                  <c:v>2.0059999999999998</c:v>
                </c:pt>
                <c:pt idx="2377">
                  <c:v>2.0389999999999997</c:v>
                </c:pt>
                <c:pt idx="2378">
                  <c:v>2.129</c:v>
                </c:pt>
                <c:pt idx="2379">
                  <c:v>2.0489999999999999</c:v>
                </c:pt>
                <c:pt idx="2380">
                  <c:v>2.0319999999999987</c:v>
                </c:pt>
                <c:pt idx="2381">
                  <c:v>2.044</c:v>
                </c:pt>
                <c:pt idx="2382">
                  <c:v>2.0680000000000001</c:v>
                </c:pt>
                <c:pt idx="2383">
                  <c:v>2.0519999999999987</c:v>
                </c:pt>
                <c:pt idx="2384">
                  <c:v>2.0359999999999987</c:v>
                </c:pt>
                <c:pt idx="2385">
                  <c:v>2.0189999999999997</c:v>
                </c:pt>
                <c:pt idx="2386">
                  <c:v>2.0219999999999998</c:v>
                </c:pt>
                <c:pt idx="2387">
                  <c:v>2.0119999999999987</c:v>
                </c:pt>
                <c:pt idx="2388">
                  <c:v>1.9930000000000001</c:v>
                </c:pt>
                <c:pt idx="2389">
                  <c:v>2.02</c:v>
                </c:pt>
                <c:pt idx="2390">
                  <c:v>2.008</c:v>
                </c:pt>
                <c:pt idx="2391">
                  <c:v>2.0129999999999977</c:v>
                </c:pt>
                <c:pt idx="2392">
                  <c:v>2.0109999999999997</c:v>
                </c:pt>
                <c:pt idx="2393">
                  <c:v>1.9870000000000001</c:v>
                </c:pt>
                <c:pt idx="2394">
                  <c:v>1.9810000000000001</c:v>
                </c:pt>
                <c:pt idx="2395">
                  <c:v>1.9720000000000018</c:v>
                </c:pt>
                <c:pt idx="2396">
                  <c:v>2.0030000000000001</c:v>
                </c:pt>
                <c:pt idx="2397">
                  <c:v>2.105</c:v>
                </c:pt>
                <c:pt idx="2398">
                  <c:v>1.9800000000000018</c:v>
                </c:pt>
                <c:pt idx="2399">
                  <c:v>1.9990000000000001</c:v>
                </c:pt>
                <c:pt idx="2400">
                  <c:v>2.0329999999999977</c:v>
                </c:pt>
                <c:pt idx="2401">
                  <c:v>1.9950000000000001</c:v>
                </c:pt>
                <c:pt idx="2402">
                  <c:v>1.9750000000000001</c:v>
                </c:pt>
                <c:pt idx="2403">
                  <c:v>1.9510000000000001</c:v>
                </c:pt>
                <c:pt idx="2404">
                  <c:v>1.9760000000000018</c:v>
                </c:pt>
                <c:pt idx="2405">
                  <c:v>2.048</c:v>
                </c:pt>
                <c:pt idx="2406">
                  <c:v>2.1549999999999998</c:v>
                </c:pt>
                <c:pt idx="2407">
                  <c:v>2.0699999999999998</c:v>
                </c:pt>
                <c:pt idx="2408">
                  <c:v>2.0529999999999977</c:v>
                </c:pt>
                <c:pt idx="2409">
                  <c:v>2.0789999999999997</c:v>
                </c:pt>
                <c:pt idx="2410">
                  <c:v>2.0959999999999988</c:v>
                </c:pt>
                <c:pt idx="2411">
                  <c:v>2.0249999999999999</c:v>
                </c:pt>
                <c:pt idx="2412">
                  <c:v>0</c:v>
                </c:pt>
                <c:pt idx="2413">
                  <c:v>1.9750000000000001</c:v>
                </c:pt>
                <c:pt idx="2414">
                  <c:v>1.9660000000000017</c:v>
                </c:pt>
                <c:pt idx="2415">
                  <c:v>1.9339999999999982</c:v>
                </c:pt>
                <c:pt idx="2416">
                  <c:v>2.1059999999999999</c:v>
                </c:pt>
                <c:pt idx="2417">
                  <c:v>1.9410000000000001</c:v>
                </c:pt>
                <c:pt idx="2418">
                  <c:v>1.9239999999999982</c:v>
                </c:pt>
                <c:pt idx="2419">
                  <c:v>1.903</c:v>
                </c:pt>
                <c:pt idx="2420">
                  <c:v>1.929</c:v>
                </c:pt>
                <c:pt idx="2421">
                  <c:v>1.9490000000000001</c:v>
                </c:pt>
                <c:pt idx="2422">
                  <c:v>1.9219999999999982</c:v>
                </c:pt>
                <c:pt idx="2423">
                  <c:v>1.9379999999999982</c:v>
                </c:pt>
                <c:pt idx="2424">
                  <c:v>1.9400000000000017</c:v>
                </c:pt>
                <c:pt idx="2425">
                  <c:v>1.927</c:v>
                </c:pt>
                <c:pt idx="2426">
                  <c:v>1.921</c:v>
                </c:pt>
                <c:pt idx="2427">
                  <c:v>1.9119999999999981</c:v>
                </c:pt>
                <c:pt idx="2428">
                  <c:v>1.899</c:v>
                </c:pt>
                <c:pt idx="2429">
                  <c:v>1.921</c:v>
                </c:pt>
                <c:pt idx="2430">
                  <c:v>1.9319999999999982</c:v>
                </c:pt>
                <c:pt idx="2431">
                  <c:v>1.915</c:v>
                </c:pt>
                <c:pt idx="2432">
                  <c:v>2.1709999999999998</c:v>
                </c:pt>
                <c:pt idx="2433">
                  <c:v>1.9379999999999982</c:v>
                </c:pt>
                <c:pt idx="2434">
                  <c:v>1.931</c:v>
                </c:pt>
                <c:pt idx="2435">
                  <c:v>1.9390000000000001</c:v>
                </c:pt>
                <c:pt idx="2436">
                  <c:v>1.9119999999999981</c:v>
                </c:pt>
                <c:pt idx="2437">
                  <c:v>1.9179999999999982</c:v>
                </c:pt>
                <c:pt idx="2438">
                  <c:v>1.9279999999999982</c:v>
                </c:pt>
                <c:pt idx="2439">
                  <c:v>1.9279999999999982</c:v>
                </c:pt>
                <c:pt idx="2440">
                  <c:v>1.9159999999999981</c:v>
                </c:pt>
                <c:pt idx="2441">
                  <c:v>1.9219999999999982</c:v>
                </c:pt>
                <c:pt idx="2442">
                  <c:v>1.8959999999999981</c:v>
                </c:pt>
                <c:pt idx="2443">
                  <c:v>1.895</c:v>
                </c:pt>
                <c:pt idx="2444">
                  <c:v>1.899</c:v>
                </c:pt>
                <c:pt idx="2445">
                  <c:v>1.903</c:v>
                </c:pt>
                <c:pt idx="2446">
                  <c:v>1.915</c:v>
                </c:pt>
                <c:pt idx="2447">
                  <c:v>1.919</c:v>
                </c:pt>
                <c:pt idx="2448">
                  <c:v>1.9200000000000017</c:v>
                </c:pt>
                <c:pt idx="2449">
                  <c:v>1.903</c:v>
                </c:pt>
                <c:pt idx="2450">
                  <c:v>1.911</c:v>
                </c:pt>
                <c:pt idx="2451">
                  <c:v>1.9159999999999981</c:v>
                </c:pt>
                <c:pt idx="2452">
                  <c:v>1.917</c:v>
                </c:pt>
                <c:pt idx="2453">
                  <c:v>1.9139999999999981</c:v>
                </c:pt>
                <c:pt idx="2454">
                  <c:v>1.9079999999999981</c:v>
                </c:pt>
                <c:pt idx="2455">
                  <c:v>1.917</c:v>
                </c:pt>
                <c:pt idx="2456">
                  <c:v>1.9470000000000001</c:v>
                </c:pt>
                <c:pt idx="2457">
                  <c:v>1.9119999999999981</c:v>
                </c:pt>
                <c:pt idx="2458">
                  <c:v>1.907</c:v>
                </c:pt>
                <c:pt idx="2459">
                  <c:v>1.907</c:v>
                </c:pt>
                <c:pt idx="2460">
                  <c:v>1.9039999999999981</c:v>
                </c:pt>
                <c:pt idx="2461">
                  <c:v>1.889</c:v>
                </c:pt>
                <c:pt idx="2462">
                  <c:v>1.909</c:v>
                </c:pt>
                <c:pt idx="2463">
                  <c:v>1.915</c:v>
                </c:pt>
                <c:pt idx="2464">
                  <c:v>1.909</c:v>
                </c:pt>
                <c:pt idx="2465">
                  <c:v>1.9259999999999982</c:v>
                </c:pt>
                <c:pt idx="2466">
                  <c:v>1.9279999999999982</c:v>
                </c:pt>
                <c:pt idx="2467">
                  <c:v>1.907</c:v>
                </c:pt>
                <c:pt idx="2468">
                  <c:v>1.8919999999999979</c:v>
                </c:pt>
                <c:pt idx="2469">
                  <c:v>1.927</c:v>
                </c:pt>
                <c:pt idx="2470">
                  <c:v>1.9350000000000001</c:v>
                </c:pt>
                <c:pt idx="2471">
                  <c:v>1.9540000000000017</c:v>
                </c:pt>
                <c:pt idx="2472">
                  <c:v>1.9179999999999982</c:v>
                </c:pt>
                <c:pt idx="2473">
                  <c:v>1.9540000000000017</c:v>
                </c:pt>
                <c:pt idx="2474">
                  <c:v>1.9480000000000017</c:v>
                </c:pt>
                <c:pt idx="2475">
                  <c:v>1.9860000000000018</c:v>
                </c:pt>
                <c:pt idx="2476">
                  <c:v>1.9379999999999982</c:v>
                </c:pt>
                <c:pt idx="2477">
                  <c:v>1.9350000000000001</c:v>
                </c:pt>
                <c:pt idx="2478">
                  <c:v>1.9560000000000017</c:v>
                </c:pt>
                <c:pt idx="2479">
                  <c:v>1.9620000000000017</c:v>
                </c:pt>
                <c:pt idx="2480">
                  <c:v>1.9490000000000001</c:v>
                </c:pt>
                <c:pt idx="2481">
                  <c:v>1.9590000000000001</c:v>
                </c:pt>
                <c:pt idx="2482">
                  <c:v>1.996000000000002</c:v>
                </c:pt>
                <c:pt idx="2483">
                  <c:v>2.1159999999999997</c:v>
                </c:pt>
                <c:pt idx="2484">
                  <c:v>2.1919999999999997</c:v>
                </c:pt>
                <c:pt idx="2485">
                  <c:v>2.17</c:v>
                </c:pt>
                <c:pt idx="2486">
                  <c:v>2.1539999999999999</c:v>
                </c:pt>
                <c:pt idx="2487">
                  <c:v>2.0859999999999999</c:v>
                </c:pt>
                <c:pt idx="2488">
                  <c:v>2.004</c:v>
                </c:pt>
                <c:pt idx="2489">
                  <c:v>2.0099999999999998</c:v>
                </c:pt>
                <c:pt idx="2490">
                  <c:v>2.008</c:v>
                </c:pt>
                <c:pt idx="2491">
                  <c:v>2.008</c:v>
                </c:pt>
                <c:pt idx="2492">
                  <c:v>1.9900000000000018</c:v>
                </c:pt>
                <c:pt idx="2493">
                  <c:v>1.9820000000000018</c:v>
                </c:pt>
                <c:pt idx="2494">
                  <c:v>1.9620000000000017</c:v>
                </c:pt>
                <c:pt idx="2495">
                  <c:v>1.9650000000000001</c:v>
                </c:pt>
                <c:pt idx="2496">
                  <c:v>1.9590000000000001</c:v>
                </c:pt>
                <c:pt idx="2497">
                  <c:v>1.9740000000000018</c:v>
                </c:pt>
                <c:pt idx="2498">
                  <c:v>1.9810000000000001</c:v>
                </c:pt>
                <c:pt idx="2499">
                  <c:v>2.0549999999999997</c:v>
                </c:pt>
                <c:pt idx="2500">
                  <c:v>2.09</c:v>
                </c:pt>
                <c:pt idx="2501">
                  <c:v>2.0589999999999997</c:v>
                </c:pt>
                <c:pt idx="2502">
                  <c:v>2.1240000000000001</c:v>
                </c:pt>
                <c:pt idx="2503">
                  <c:v>2.0739999999999998</c:v>
                </c:pt>
                <c:pt idx="2504">
                  <c:v>2.081</c:v>
                </c:pt>
                <c:pt idx="2505">
                  <c:v>2.0949999999999998</c:v>
                </c:pt>
                <c:pt idx="2506">
                  <c:v>2.0509999999999997</c:v>
                </c:pt>
                <c:pt idx="2507">
                  <c:v>2.0579999999999998</c:v>
                </c:pt>
                <c:pt idx="2508">
                  <c:v>2.0339999999999998</c:v>
                </c:pt>
                <c:pt idx="2509">
                  <c:v>2.0419999999999998</c:v>
                </c:pt>
                <c:pt idx="2510">
                  <c:v>2.048</c:v>
                </c:pt>
                <c:pt idx="2511">
                  <c:v>2.0299999999999998</c:v>
                </c:pt>
                <c:pt idx="2512">
                  <c:v>2.0309999999999997</c:v>
                </c:pt>
                <c:pt idx="2513">
                  <c:v>2.02</c:v>
                </c:pt>
                <c:pt idx="2514">
                  <c:v>2.0319999999999987</c:v>
                </c:pt>
                <c:pt idx="2515">
                  <c:v>2.0179999999999998</c:v>
                </c:pt>
                <c:pt idx="2516">
                  <c:v>2.0569999999999977</c:v>
                </c:pt>
                <c:pt idx="2517">
                  <c:v>2.0289999999999999</c:v>
                </c:pt>
                <c:pt idx="2518">
                  <c:v>2.0329999999999977</c:v>
                </c:pt>
                <c:pt idx="2519">
                  <c:v>2.2189999999999999</c:v>
                </c:pt>
                <c:pt idx="2520">
                  <c:v>2.2749999999999999</c:v>
                </c:pt>
                <c:pt idx="2521">
                  <c:v>2.2349999999999999</c:v>
                </c:pt>
                <c:pt idx="2522">
                  <c:v>2.1319999999999997</c:v>
                </c:pt>
                <c:pt idx="2523">
                  <c:v>2.25</c:v>
                </c:pt>
                <c:pt idx="2524">
                  <c:v>2.3859999999999997</c:v>
                </c:pt>
                <c:pt idx="2525">
                  <c:v>2.3609999999999998</c:v>
                </c:pt>
                <c:pt idx="2526">
                  <c:v>2.3849999999999998</c:v>
                </c:pt>
                <c:pt idx="2527">
                  <c:v>2.109</c:v>
                </c:pt>
                <c:pt idx="2528">
                  <c:v>2.2069999999999999</c:v>
                </c:pt>
                <c:pt idx="2529">
                  <c:v>2.1749999999999998</c:v>
                </c:pt>
                <c:pt idx="2530">
                  <c:v>2.5</c:v>
                </c:pt>
                <c:pt idx="2531">
                  <c:v>2.9219999999999997</c:v>
                </c:pt>
                <c:pt idx="2532">
                  <c:v>2.0359999999999987</c:v>
                </c:pt>
                <c:pt idx="2533">
                  <c:v>2.028</c:v>
                </c:pt>
                <c:pt idx="2534">
                  <c:v>2.0179999999999998</c:v>
                </c:pt>
                <c:pt idx="2535">
                  <c:v>2.0309999999999997</c:v>
                </c:pt>
                <c:pt idx="2536">
                  <c:v>2.0539999999999998</c:v>
                </c:pt>
                <c:pt idx="2537">
                  <c:v>2.0789999999999997</c:v>
                </c:pt>
                <c:pt idx="2538">
                  <c:v>2.0449999999999999</c:v>
                </c:pt>
                <c:pt idx="2539">
                  <c:v>2.048</c:v>
                </c:pt>
                <c:pt idx="2540">
                  <c:v>2.0409999999999999</c:v>
                </c:pt>
                <c:pt idx="2541">
                  <c:v>2.0499999999999998</c:v>
                </c:pt>
                <c:pt idx="2542">
                  <c:v>2.0339999999999998</c:v>
                </c:pt>
                <c:pt idx="2543">
                  <c:v>2.0640000000000001</c:v>
                </c:pt>
                <c:pt idx="2544">
                  <c:v>2.0549999999999997</c:v>
                </c:pt>
                <c:pt idx="2545">
                  <c:v>2.0569999999999977</c:v>
                </c:pt>
                <c:pt idx="2546">
                  <c:v>2.0470000000000002</c:v>
                </c:pt>
                <c:pt idx="2547">
                  <c:v>2.0699999999999998</c:v>
                </c:pt>
                <c:pt idx="2548">
                  <c:v>2.0640000000000001</c:v>
                </c:pt>
                <c:pt idx="2549">
                  <c:v>2.0569999999999977</c:v>
                </c:pt>
                <c:pt idx="2550">
                  <c:v>2.0670000000000002</c:v>
                </c:pt>
                <c:pt idx="2551">
                  <c:v>2.0739999999999998</c:v>
                </c:pt>
                <c:pt idx="2552">
                  <c:v>2.073</c:v>
                </c:pt>
                <c:pt idx="2553">
                  <c:v>2.0539999999999998</c:v>
                </c:pt>
                <c:pt idx="2554">
                  <c:v>2.1309999999999998</c:v>
                </c:pt>
                <c:pt idx="2555">
                  <c:v>2.0699999999999998</c:v>
                </c:pt>
                <c:pt idx="2556">
                  <c:v>2.0489999999999999</c:v>
                </c:pt>
                <c:pt idx="2557">
                  <c:v>2.1059999999999999</c:v>
                </c:pt>
                <c:pt idx="2558">
                  <c:v>2.0670000000000002</c:v>
                </c:pt>
                <c:pt idx="2559">
                  <c:v>2.0329999999999977</c:v>
                </c:pt>
                <c:pt idx="2560">
                  <c:v>2.0819999999999999</c:v>
                </c:pt>
                <c:pt idx="2561">
                  <c:v>2.1379999999999999</c:v>
                </c:pt>
                <c:pt idx="2562">
                  <c:v>2.129</c:v>
                </c:pt>
                <c:pt idx="2563">
                  <c:v>2.129</c:v>
                </c:pt>
                <c:pt idx="2564">
                  <c:v>2.1</c:v>
                </c:pt>
                <c:pt idx="2565">
                  <c:v>2.0830000000000002</c:v>
                </c:pt>
                <c:pt idx="2566">
                  <c:v>2.101</c:v>
                </c:pt>
                <c:pt idx="2567">
                  <c:v>2.0989999999999998</c:v>
                </c:pt>
                <c:pt idx="2568">
                  <c:v>2.14</c:v>
                </c:pt>
                <c:pt idx="2569">
                  <c:v>2.1659999999999999</c:v>
                </c:pt>
                <c:pt idx="2570">
                  <c:v>2.0989999999999998</c:v>
                </c:pt>
                <c:pt idx="2571">
                  <c:v>2.133</c:v>
                </c:pt>
                <c:pt idx="2572">
                  <c:v>2.133</c:v>
                </c:pt>
                <c:pt idx="2573">
                  <c:v>2.0909999999999997</c:v>
                </c:pt>
                <c:pt idx="2574">
                  <c:v>2.105</c:v>
                </c:pt>
                <c:pt idx="2575">
                  <c:v>2.0779999999999998</c:v>
                </c:pt>
                <c:pt idx="2576">
                  <c:v>2.0870000000000002</c:v>
                </c:pt>
                <c:pt idx="2577">
                  <c:v>2.0979999999999999</c:v>
                </c:pt>
                <c:pt idx="2578">
                  <c:v>2.0939999999999999</c:v>
                </c:pt>
                <c:pt idx="2579">
                  <c:v>2.0909999999999997</c:v>
                </c:pt>
                <c:pt idx="2580">
                  <c:v>2.097</c:v>
                </c:pt>
                <c:pt idx="2581">
                  <c:v>2.1159999999999997</c:v>
                </c:pt>
                <c:pt idx="2582">
                  <c:v>2.0989999999999998</c:v>
                </c:pt>
                <c:pt idx="2583">
                  <c:v>2.1</c:v>
                </c:pt>
                <c:pt idx="2584">
                  <c:v>2.1519999999999997</c:v>
                </c:pt>
                <c:pt idx="2585">
                  <c:v>2.14</c:v>
                </c:pt>
                <c:pt idx="2586">
                  <c:v>2.16</c:v>
                </c:pt>
                <c:pt idx="2587">
                  <c:v>2.165</c:v>
                </c:pt>
                <c:pt idx="2588">
                  <c:v>2.1629999999999998</c:v>
                </c:pt>
                <c:pt idx="2589">
                  <c:v>2.1469999999999998</c:v>
                </c:pt>
                <c:pt idx="2590">
                  <c:v>2.1519999999999997</c:v>
                </c:pt>
                <c:pt idx="2591">
                  <c:v>2.1579999999999999</c:v>
                </c:pt>
                <c:pt idx="2592">
                  <c:v>2.145</c:v>
                </c:pt>
                <c:pt idx="2593">
                  <c:v>2.1759999999999997</c:v>
                </c:pt>
                <c:pt idx="2594">
                  <c:v>2.242</c:v>
                </c:pt>
                <c:pt idx="2595">
                  <c:v>2.3929999999999967</c:v>
                </c:pt>
                <c:pt idx="2596">
                  <c:v>2.3769999999999967</c:v>
                </c:pt>
                <c:pt idx="2597">
                  <c:v>2.3519999999999968</c:v>
                </c:pt>
                <c:pt idx="2598">
                  <c:v>2.238</c:v>
                </c:pt>
                <c:pt idx="2599">
                  <c:v>2.1640000000000001</c:v>
                </c:pt>
                <c:pt idx="2600">
                  <c:v>2.5709999999999997</c:v>
                </c:pt>
                <c:pt idx="2601">
                  <c:v>2.16</c:v>
                </c:pt>
                <c:pt idx="2602">
                  <c:v>2.157</c:v>
                </c:pt>
                <c:pt idx="2603">
                  <c:v>2.2050000000000001</c:v>
                </c:pt>
                <c:pt idx="2604">
                  <c:v>2.1789999999999998</c:v>
                </c:pt>
                <c:pt idx="2605">
                  <c:v>2.16</c:v>
                </c:pt>
                <c:pt idx="2606">
                  <c:v>2.1509999999999998</c:v>
                </c:pt>
                <c:pt idx="2607">
                  <c:v>2.1349999999999998</c:v>
                </c:pt>
                <c:pt idx="2608">
                  <c:v>2.1850000000000001</c:v>
                </c:pt>
                <c:pt idx="2609">
                  <c:v>2.238</c:v>
                </c:pt>
                <c:pt idx="2610">
                  <c:v>2.206</c:v>
                </c:pt>
                <c:pt idx="2611">
                  <c:v>2.2509999999999999</c:v>
                </c:pt>
                <c:pt idx="2612">
                  <c:v>2.2370000000000001</c:v>
                </c:pt>
                <c:pt idx="2613">
                  <c:v>2.2330000000000001</c:v>
                </c:pt>
                <c:pt idx="2614">
                  <c:v>2.3039999999999998</c:v>
                </c:pt>
                <c:pt idx="2615">
                  <c:v>2.3899999999999997</c:v>
                </c:pt>
                <c:pt idx="2616">
                  <c:v>2.5009999999999999</c:v>
                </c:pt>
                <c:pt idx="2617">
                  <c:v>2.3069999999999977</c:v>
                </c:pt>
                <c:pt idx="2618">
                  <c:v>2.3169999999999966</c:v>
                </c:pt>
                <c:pt idx="2619">
                  <c:v>2.3659999999999997</c:v>
                </c:pt>
                <c:pt idx="2620">
                  <c:v>2.3019999999999987</c:v>
                </c:pt>
                <c:pt idx="2621">
                  <c:v>2.3859999999999997</c:v>
                </c:pt>
                <c:pt idx="2622">
                  <c:v>2.2440000000000002</c:v>
                </c:pt>
                <c:pt idx="2623">
                  <c:v>2.2509999999999999</c:v>
                </c:pt>
                <c:pt idx="2624">
                  <c:v>2.2240000000000002</c:v>
                </c:pt>
                <c:pt idx="2625">
                  <c:v>2.2989999999999999</c:v>
                </c:pt>
                <c:pt idx="2626">
                  <c:v>2.4249999999999998</c:v>
                </c:pt>
                <c:pt idx="2627">
                  <c:v>2.3619999999999997</c:v>
                </c:pt>
                <c:pt idx="2628">
                  <c:v>2.2909999999999999</c:v>
                </c:pt>
                <c:pt idx="2629">
                  <c:v>2.2610000000000001</c:v>
                </c:pt>
                <c:pt idx="2630">
                  <c:v>2.2359999999999998</c:v>
                </c:pt>
                <c:pt idx="2631">
                  <c:v>2.214</c:v>
                </c:pt>
                <c:pt idx="2632">
                  <c:v>2.2330000000000001</c:v>
                </c:pt>
                <c:pt idx="2633">
                  <c:v>2.2159999999999997</c:v>
                </c:pt>
                <c:pt idx="2634">
                  <c:v>2.274</c:v>
                </c:pt>
                <c:pt idx="2635">
                  <c:v>2.2330000000000001</c:v>
                </c:pt>
                <c:pt idx="2636">
                  <c:v>2.2170000000000001</c:v>
                </c:pt>
                <c:pt idx="2637">
                  <c:v>2.2509999999999999</c:v>
                </c:pt>
                <c:pt idx="2638">
                  <c:v>2.2650000000000001</c:v>
                </c:pt>
                <c:pt idx="2639">
                  <c:v>2.2749999999999999</c:v>
                </c:pt>
                <c:pt idx="2640">
                  <c:v>2.2509999999999999</c:v>
                </c:pt>
                <c:pt idx="2641">
                  <c:v>2.2589999999999999</c:v>
                </c:pt>
                <c:pt idx="2642">
                  <c:v>2.2309999999999999</c:v>
                </c:pt>
                <c:pt idx="2643">
                  <c:v>2.23</c:v>
                </c:pt>
                <c:pt idx="2644">
                  <c:v>2.2159999999999997</c:v>
                </c:pt>
                <c:pt idx="2645">
                  <c:v>2.25</c:v>
                </c:pt>
                <c:pt idx="2646">
                  <c:v>2.254</c:v>
                </c:pt>
                <c:pt idx="2647">
                  <c:v>2.2509999999999999</c:v>
                </c:pt>
                <c:pt idx="2648">
                  <c:v>2.238</c:v>
                </c:pt>
                <c:pt idx="2649">
                  <c:v>2.2429999999999999</c:v>
                </c:pt>
                <c:pt idx="2650">
                  <c:v>2.2450000000000001</c:v>
                </c:pt>
                <c:pt idx="2651">
                  <c:v>2.2349999999999999</c:v>
                </c:pt>
                <c:pt idx="2652">
                  <c:v>2.2280000000000002</c:v>
                </c:pt>
                <c:pt idx="2653">
                  <c:v>2.242</c:v>
                </c:pt>
                <c:pt idx="2654">
                  <c:v>2.2359999999999998</c:v>
                </c:pt>
                <c:pt idx="2655">
                  <c:v>2.2440000000000002</c:v>
                </c:pt>
                <c:pt idx="2656">
                  <c:v>2.2949999999999999</c:v>
                </c:pt>
                <c:pt idx="2657">
                  <c:v>2.4209999999999998</c:v>
                </c:pt>
                <c:pt idx="2658">
                  <c:v>2.2759999999999998</c:v>
                </c:pt>
                <c:pt idx="2659">
                  <c:v>2.23</c:v>
                </c:pt>
                <c:pt idx="2660">
                  <c:v>2.2170000000000001</c:v>
                </c:pt>
                <c:pt idx="2661">
                  <c:v>2.234</c:v>
                </c:pt>
                <c:pt idx="2662">
                  <c:v>2.2240000000000002</c:v>
                </c:pt>
                <c:pt idx="2663">
                  <c:v>2.2410000000000001</c:v>
                </c:pt>
                <c:pt idx="2664">
                  <c:v>2.2359999999999998</c:v>
                </c:pt>
                <c:pt idx="2665">
                  <c:v>2.238</c:v>
                </c:pt>
                <c:pt idx="2666">
                  <c:v>2.2450000000000001</c:v>
                </c:pt>
                <c:pt idx="2667">
                  <c:v>2.2170000000000001</c:v>
                </c:pt>
                <c:pt idx="2668">
                  <c:v>2.2269999999999999</c:v>
                </c:pt>
                <c:pt idx="2669">
                  <c:v>2.2240000000000002</c:v>
                </c:pt>
                <c:pt idx="2670">
                  <c:v>2.2440000000000002</c:v>
                </c:pt>
                <c:pt idx="2671">
                  <c:v>2.2450000000000001</c:v>
                </c:pt>
                <c:pt idx="2672">
                  <c:v>2.2349999999999999</c:v>
                </c:pt>
                <c:pt idx="2673">
                  <c:v>2.2359999999999998</c:v>
                </c:pt>
                <c:pt idx="2674">
                  <c:v>2.2309999999999999</c:v>
                </c:pt>
                <c:pt idx="2675">
                  <c:v>2.2210000000000001</c:v>
                </c:pt>
                <c:pt idx="2676">
                  <c:v>2.222</c:v>
                </c:pt>
                <c:pt idx="2677">
                  <c:v>2.4449999999999998</c:v>
                </c:pt>
                <c:pt idx="2678">
                  <c:v>2.23</c:v>
                </c:pt>
                <c:pt idx="2679">
                  <c:v>2.2240000000000002</c:v>
                </c:pt>
                <c:pt idx="2680">
                  <c:v>2.2290000000000001</c:v>
                </c:pt>
                <c:pt idx="2681">
                  <c:v>2.2410000000000001</c:v>
                </c:pt>
                <c:pt idx="2682">
                  <c:v>2.1970000000000001</c:v>
                </c:pt>
                <c:pt idx="2683">
                  <c:v>2.194</c:v>
                </c:pt>
                <c:pt idx="2684">
                  <c:v>2.222</c:v>
                </c:pt>
                <c:pt idx="2685">
                  <c:v>2.1930000000000001</c:v>
                </c:pt>
                <c:pt idx="2686">
                  <c:v>2.222</c:v>
                </c:pt>
                <c:pt idx="2687">
                  <c:v>2.2010000000000001</c:v>
                </c:pt>
                <c:pt idx="2688">
                  <c:v>2.2170000000000001</c:v>
                </c:pt>
                <c:pt idx="2689">
                  <c:v>2.2119999999999997</c:v>
                </c:pt>
                <c:pt idx="2690">
                  <c:v>2.1840000000000002</c:v>
                </c:pt>
                <c:pt idx="2691">
                  <c:v>2.1880000000000002</c:v>
                </c:pt>
                <c:pt idx="2692">
                  <c:v>2.2029999999999998</c:v>
                </c:pt>
                <c:pt idx="2693">
                  <c:v>2.2040000000000002</c:v>
                </c:pt>
                <c:pt idx="2694">
                  <c:v>2.1919999999999997</c:v>
                </c:pt>
                <c:pt idx="2695">
                  <c:v>2.214</c:v>
                </c:pt>
                <c:pt idx="2696">
                  <c:v>2.2080000000000002</c:v>
                </c:pt>
                <c:pt idx="2697">
                  <c:v>2.1749999999999998</c:v>
                </c:pt>
                <c:pt idx="2698">
                  <c:v>2.1579999999999999</c:v>
                </c:pt>
                <c:pt idx="2699">
                  <c:v>2.129</c:v>
                </c:pt>
                <c:pt idx="2700">
                  <c:v>2.1440000000000001</c:v>
                </c:pt>
                <c:pt idx="2701">
                  <c:v>2.153</c:v>
                </c:pt>
                <c:pt idx="2702">
                  <c:v>2.1659999999999999</c:v>
                </c:pt>
                <c:pt idx="2703">
                  <c:v>2.153</c:v>
                </c:pt>
                <c:pt idx="2704">
                  <c:v>2.1850000000000001</c:v>
                </c:pt>
                <c:pt idx="2705">
                  <c:v>2.1680000000000001</c:v>
                </c:pt>
                <c:pt idx="2706">
                  <c:v>2.1519999999999997</c:v>
                </c:pt>
                <c:pt idx="2707">
                  <c:v>2.1280000000000001</c:v>
                </c:pt>
                <c:pt idx="2708">
                  <c:v>2.1119999999999997</c:v>
                </c:pt>
                <c:pt idx="2709">
                  <c:v>2.117</c:v>
                </c:pt>
                <c:pt idx="2710">
                  <c:v>2.165</c:v>
                </c:pt>
                <c:pt idx="2711">
                  <c:v>2.173</c:v>
                </c:pt>
                <c:pt idx="2712">
                  <c:v>2.121</c:v>
                </c:pt>
                <c:pt idx="2713">
                  <c:v>2.125</c:v>
                </c:pt>
                <c:pt idx="2714">
                  <c:v>2.1119999999999997</c:v>
                </c:pt>
                <c:pt idx="2715">
                  <c:v>2.1859999999999999</c:v>
                </c:pt>
                <c:pt idx="2716">
                  <c:v>2.0880000000000001</c:v>
                </c:pt>
                <c:pt idx="2717">
                  <c:v>2.0719999999999987</c:v>
                </c:pt>
                <c:pt idx="2718">
                  <c:v>2.0949999999999998</c:v>
                </c:pt>
                <c:pt idx="2719">
                  <c:v>2.085</c:v>
                </c:pt>
                <c:pt idx="2720">
                  <c:v>2.11</c:v>
                </c:pt>
                <c:pt idx="2721">
                  <c:v>2.137</c:v>
                </c:pt>
                <c:pt idx="2722">
                  <c:v>2.1339999999999999</c:v>
                </c:pt>
                <c:pt idx="2723">
                  <c:v>2.13</c:v>
                </c:pt>
                <c:pt idx="2724">
                  <c:v>2.1280000000000001</c:v>
                </c:pt>
                <c:pt idx="2725">
                  <c:v>2.0979999999999999</c:v>
                </c:pt>
                <c:pt idx="2726">
                  <c:v>2.0789999999999997</c:v>
                </c:pt>
                <c:pt idx="2727">
                  <c:v>2.1059999999999999</c:v>
                </c:pt>
                <c:pt idx="2728">
                  <c:v>2.0449999999999999</c:v>
                </c:pt>
                <c:pt idx="2729">
                  <c:v>2.0409999999999999</c:v>
                </c:pt>
                <c:pt idx="2730">
                  <c:v>2.0389999999999997</c:v>
                </c:pt>
                <c:pt idx="2731">
                  <c:v>2.0649999999999999</c:v>
                </c:pt>
                <c:pt idx="2732">
                  <c:v>2.0670000000000002</c:v>
                </c:pt>
                <c:pt idx="2733">
                  <c:v>2.1019999999999999</c:v>
                </c:pt>
                <c:pt idx="2734">
                  <c:v>2.1269999999999998</c:v>
                </c:pt>
                <c:pt idx="2735">
                  <c:v>2.077</c:v>
                </c:pt>
                <c:pt idx="2736">
                  <c:v>2.0830000000000002</c:v>
                </c:pt>
                <c:pt idx="2737">
                  <c:v>2.0649999999999999</c:v>
                </c:pt>
                <c:pt idx="2738">
                  <c:v>2.0409999999999999</c:v>
                </c:pt>
                <c:pt idx="2739">
                  <c:v>2.0419999999999998</c:v>
                </c:pt>
                <c:pt idx="2740">
                  <c:v>2.048</c:v>
                </c:pt>
                <c:pt idx="2741">
                  <c:v>2.0159999999999987</c:v>
                </c:pt>
                <c:pt idx="2742">
                  <c:v>2.0680000000000001</c:v>
                </c:pt>
                <c:pt idx="2743">
                  <c:v>2.0339999999999998</c:v>
                </c:pt>
                <c:pt idx="2744">
                  <c:v>2.0329999999999977</c:v>
                </c:pt>
                <c:pt idx="2745">
                  <c:v>2.0009999999999999</c:v>
                </c:pt>
                <c:pt idx="2746">
                  <c:v>1.9930000000000001</c:v>
                </c:pt>
                <c:pt idx="2747">
                  <c:v>1.9760000000000018</c:v>
                </c:pt>
                <c:pt idx="2748">
                  <c:v>2</c:v>
                </c:pt>
                <c:pt idx="2749">
                  <c:v>2.008</c:v>
                </c:pt>
                <c:pt idx="2750">
                  <c:v>2.069</c:v>
                </c:pt>
                <c:pt idx="2751">
                  <c:v>2.0449999999999999</c:v>
                </c:pt>
                <c:pt idx="2752">
                  <c:v>2.0519999999999987</c:v>
                </c:pt>
                <c:pt idx="2753">
                  <c:v>2.2280000000000002</c:v>
                </c:pt>
                <c:pt idx="2754">
                  <c:v>2.0259999999999998</c:v>
                </c:pt>
                <c:pt idx="2755">
                  <c:v>1.9900000000000018</c:v>
                </c:pt>
                <c:pt idx="2756">
                  <c:v>2.0139999999999998</c:v>
                </c:pt>
                <c:pt idx="2757">
                  <c:v>2.0119999999999987</c:v>
                </c:pt>
                <c:pt idx="2758">
                  <c:v>1.998000000000002</c:v>
                </c:pt>
                <c:pt idx="2759">
                  <c:v>1.9920000000000018</c:v>
                </c:pt>
                <c:pt idx="2760">
                  <c:v>1.9720000000000018</c:v>
                </c:pt>
                <c:pt idx="2761">
                  <c:v>1.9790000000000001</c:v>
                </c:pt>
                <c:pt idx="2762">
                  <c:v>1.9790000000000001</c:v>
                </c:pt>
                <c:pt idx="2763">
                  <c:v>1.9740000000000018</c:v>
                </c:pt>
                <c:pt idx="2764">
                  <c:v>1.9490000000000001</c:v>
                </c:pt>
                <c:pt idx="2765">
                  <c:v>1.9670000000000001</c:v>
                </c:pt>
                <c:pt idx="2766">
                  <c:v>1.9830000000000001</c:v>
                </c:pt>
                <c:pt idx="2767">
                  <c:v>1.9700000000000017</c:v>
                </c:pt>
                <c:pt idx="2768">
                  <c:v>1.9780000000000018</c:v>
                </c:pt>
                <c:pt idx="2769">
                  <c:v>1.9830000000000001</c:v>
                </c:pt>
                <c:pt idx="2770">
                  <c:v>1.9870000000000001</c:v>
                </c:pt>
                <c:pt idx="2771">
                  <c:v>1.9840000000000018</c:v>
                </c:pt>
                <c:pt idx="2772">
                  <c:v>1.9379999999999982</c:v>
                </c:pt>
                <c:pt idx="2773">
                  <c:v>1.9370000000000001</c:v>
                </c:pt>
                <c:pt idx="2774">
                  <c:v>1.921</c:v>
                </c:pt>
                <c:pt idx="2775">
                  <c:v>1.9580000000000017</c:v>
                </c:pt>
                <c:pt idx="2776">
                  <c:v>1.927</c:v>
                </c:pt>
                <c:pt idx="2777">
                  <c:v>1.9390000000000001</c:v>
                </c:pt>
                <c:pt idx="2778">
                  <c:v>1.9279999999999982</c:v>
                </c:pt>
                <c:pt idx="2779">
                  <c:v>1.919</c:v>
                </c:pt>
                <c:pt idx="2780">
                  <c:v>1.9059999999999981</c:v>
                </c:pt>
                <c:pt idx="2781">
                  <c:v>1.9850000000000001</c:v>
                </c:pt>
                <c:pt idx="2782">
                  <c:v>1.9410000000000001</c:v>
                </c:pt>
                <c:pt idx="2783">
                  <c:v>2.105</c:v>
                </c:pt>
                <c:pt idx="2784">
                  <c:v>1.9359999999999982</c:v>
                </c:pt>
                <c:pt idx="2785">
                  <c:v>1.9239999999999982</c:v>
                </c:pt>
                <c:pt idx="2786">
                  <c:v>1.899</c:v>
                </c:pt>
                <c:pt idx="2787">
                  <c:v>1.8740000000000001</c:v>
                </c:pt>
                <c:pt idx="2788">
                  <c:v>1.877</c:v>
                </c:pt>
                <c:pt idx="2789">
                  <c:v>1.883</c:v>
                </c:pt>
                <c:pt idx="2790">
                  <c:v>1.87</c:v>
                </c:pt>
                <c:pt idx="2791">
                  <c:v>1.871</c:v>
                </c:pt>
                <c:pt idx="2792">
                  <c:v>1.863</c:v>
                </c:pt>
                <c:pt idx="2793">
                  <c:v>1.885</c:v>
                </c:pt>
                <c:pt idx="2794">
                  <c:v>1.875</c:v>
                </c:pt>
                <c:pt idx="2795">
                  <c:v>1.9100000000000001</c:v>
                </c:pt>
                <c:pt idx="2796">
                  <c:v>1.925</c:v>
                </c:pt>
                <c:pt idx="2797">
                  <c:v>2.0959999999999988</c:v>
                </c:pt>
                <c:pt idx="2798">
                  <c:v>1.905</c:v>
                </c:pt>
                <c:pt idx="2799">
                  <c:v>1.899</c:v>
                </c:pt>
                <c:pt idx="2800">
                  <c:v>1.865</c:v>
                </c:pt>
                <c:pt idx="2801">
                  <c:v>1.87</c:v>
                </c:pt>
                <c:pt idx="2802">
                  <c:v>1.8520000000000001</c:v>
                </c:pt>
                <c:pt idx="2803">
                  <c:v>1.8660000000000001</c:v>
                </c:pt>
                <c:pt idx="2804">
                  <c:v>1.881</c:v>
                </c:pt>
                <c:pt idx="2805">
                  <c:v>1.8959999999999981</c:v>
                </c:pt>
                <c:pt idx="2806">
                  <c:v>1.8759999999999979</c:v>
                </c:pt>
                <c:pt idx="2807">
                  <c:v>1.8800000000000001</c:v>
                </c:pt>
                <c:pt idx="2808">
                  <c:v>1.8740000000000001</c:v>
                </c:pt>
                <c:pt idx="2809">
                  <c:v>2.028</c:v>
                </c:pt>
                <c:pt idx="2810">
                  <c:v>2.0509999999999997</c:v>
                </c:pt>
                <c:pt idx="2811">
                  <c:v>1.9590000000000001</c:v>
                </c:pt>
                <c:pt idx="2812">
                  <c:v>1.9520000000000017</c:v>
                </c:pt>
                <c:pt idx="2813">
                  <c:v>2.4929999999999977</c:v>
                </c:pt>
                <c:pt idx="2814">
                  <c:v>1.869</c:v>
                </c:pt>
                <c:pt idx="2815">
                  <c:v>1.893</c:v>
                </c:pt>
                <c:pt idx="2816">
                  <c:v>2.0449999999999999</c:v>
                </c:pt>
                <c:pt idx="2817">
                  <c:v>2.0070000000000001</c:v>
                </c:pt>
                <c:pt idx="2818">
                  <c:v>2.3389999999999977</c:v>
                </c:pt>
                <c:pt idx="2819">
                  <c:v>2.1219999999999999</c:v>
                </c:pt>
                <c:pt idx="2820">
                  <c:v>2.145</c:v>
                </c:pt>
                <c:pt idx="2821">
                  <c:v>2.161</c:v>
                </c:pt>
                <c:pt idx="2822">
                  <c:v>2.4949999999999997</c:v>
                </c:pt>
                <c:pt idx="2823">
                  <c:v>2.1319999999999997</c:v>
                </c:pt>
                <c:pt idx="2824">
                  <c:v>2.5369999999999977</c:v>
                </c:pt>
                <c:pt idx="2825">
                  <c:v>3.8459999999999988</c:v>
                </c:pt>
                <c:pt idx="2826">
                  <c:v>2.0270000000000001</c:v>
                </c:pt>
                <c:pt idx="2827">
                  <c:v>1.9900000000000018</c:v>
                </c:pt>
                <c:pt idx="2828">
                  <c:v>2.0589999999999997</c:v>
                </c:pt>
                <c:pt idx="2829">
                  <c:v>2.222</c:v>
                </c:pt>
                <c:pt idx="2830">
                  <c:v>2.133</c:v>
                </c:pt>
                <c:pt idx="2831">
                  <c:v>2.1040000000000001</c:v>
                </c:pt>
                <c:pt idx="2832">
                  <c:v>2.0209999999999999</c:v>
                </c:pt>
                <c:pt idx="2833">
                  <c:v>2.0419999999999998</c:v>
                </c:pt>
                <c:pt idx="2834">
                  <c:v>1.9359999999999982</c:v>
                </c:pt>
                <c:pt idx="2835">
                  <c:v>2.0089999999999999</c:v>
                </c:pt>
                <c:pt idx="2836">
                  <c:v>2.0319999999999987</c:v>
                </c:pt>
                <c:pt idx="2837">
                  <c:v>2.0659999999999998</c:v>
                </c:pt>
                <c:pt idx="2838">
                  <c:v>2.097</c:v>
                </c:pt>
                <c:pt idx="2839">
                  <c:v>2.11</c:v>
                </c:pt>
                <c:pt idx="2840">
                  <c:v>2.089</c:v>
                </c:pt>
                <c:pt idx="2841">
                  <c:v>2.0719999999999987</c:v>
                </c:pt>
                <c:pt idx="2842">
                  <c:v>1.9800000000000018</c:v>
                </c:pt>
                <c:pt idx="2843">
                  <c:v>1.9740000000000018</c:v>
                </c:pt>
                <c:pt idx="2844">
                  <c:v>1.9670000000000001</c:v>
                </c:pt>
                <c:pt idx="2845">
                  <c:v>2.028</c:v>
                </c:pt>
                <c:pt idx="2846">
                  <c:v>2.0759999999999987</c:v>
                </c:pt>
                <c:pt idx="2847">
                  <c:v>2.008</c:v>
                </c:pt>
                <c:pt idx="2848">
                  <c:v>1.9910000000000001</c:v>
                </c:pt>
                <c:pt idx="2849">
                  <c:v>1.9200000000000017</c:v>
                </c:pt>
                <c:pt idx="2850">
                  <c:v>1.9039999999999981</c:v>
                </c:pt>
                <c:pt idx="2851">
                  <c:v>1.8900000000000001</c:v>
                </c:pt>
                <c:pt idx="2852">
                  <c:v>1.9339999999999982</c:v>
                </c:pt>
                <c:pt idx="2853">
                  <c:v>1.9079999999999981</c:v>
                </c:pt>
                <c:pt idx="2854">
                  <c:v>1.919</c:v>
                </c:pt>
                <c:pt idx="2855">
                  <c:v>2.117</c:v>
                </c:pt>
                <c:pt idx="2856">
                  <c:v>1.9860000000000018</c:v>
                </c:pt>
                <c:pt idx="2857">
                  <c:v>1.9680000000000017</c:v>
                </c:pt>
                <c:pt idx="2858">
                  <c:v>1.9430000000000001</c:v>
                </c:pt>
                <c:pt idx="2859">
                  <c:v>1.9470000000000001</c:v>
                </c:pt>
                <c:pt idx="2860">
                  <c:v>1.9350000000000001</c:v>
                </c:pt>
                <c:pt idx="2861">
                  <c:v>1.919</c:v>
                </c:pt>
                <c:pt idx="2862">
                  <c:v>1.913</c:v>
                </c:pt>
                <c:pt idx="2863">
                  <c:v>1.9350000000000001</c:v>
                </c:pt>
                <c:pt idx="2864">
                  <c:v>1.9480000000000017</c:v>
                </c:pt>
                <c:pt idx="2865">
                  <c:v>1.9379999999999982</c:v>
                </c:pt>
                <c:pt idx="2866">
                  <c:v>1.923</c:v>
                </c:pt>
                <c:pt idx="2867">
                  <c:v>1.9279999999999982</c:v>
                </c:pt>
                <c:pt idx="2868">
                  <c:v>1.9400000000000017</c:v>
                </c:pt>
                <c:pt idx="2869">
                  <c:v>1.927</c:v>
                </c:pt>
                <c:pt idx="2870">
                  <c:v>1.9379999999999982</c:v>
                </c:pt>
                <c:pt idx="2871">
                  <c:v>1.9600000000000017</c:v>
                </c:pt>
                <c:pt idx="2872">
                  <c:v>1.9840000000000018</c:v>
                </c:pt>
                <c:pt idx="2873">
                  <c:v>1.9790000000000001</c:v>
                </c:pt>
                <c:pt idx="2874">
                  <c:v>1.9550000000000001</c:v>
                </c:pt>
                <c:pt idx="2875">
                  <c:v>1.9419999999999982</c:v>
                </c:pt>
                <c:pt idx="2876">
                  <c:v>1.931</c:v>
                </c:pt>
                <c:pt idx="2877">
                  <c:v>1.9259999999999982</c:v>
                </c:pt>
                <c:pt idx="2878">
                  <c:v>1.929</c:v>
                </c:pt>
                <c:pt idx="2879">
                  <c:v>1.9259999999999982</c:v>
                </c:pt>
                <c:pt idx="2880">
                  <c:v>1.9480000000000017</c:v>
                </c:pt>
                <c:pt idx="2881">
                  <c:v>1.9770000000000001</c:v>
                </c:pt>
                <c:pt idx="2882">
                  <c:v>1.9900000000000018</c:v>
                </c:pt>
                <c:pt idx="2883">
                  <c:v>2.008</c:v>
                </c:pt>
                <c:pt idx="2884">
                  <c:v>1.9950000000000001</c:v>
                </c:pt>
                <c:pt idx="2885">
                  <c:v>1.9730000000000001</c:v>
                </c:pt>
                <c:pt idx="2886">
                  <c:v>1.9570000000000001</c:v>
                </c:pt>
                <c:pt idx="2887">
                  <c:v>1.9580000000000017</c:v>
                </c:pt>
                <c:pt idx="2888">
                  <c:v>1.9540000000000017</c:v>
                </c:pt>
                <c:pt idx="2889">
                  <c:v>1.9770000000000001</c:v>
                </c:pt>
                <c:pt idx="2890">
                  <c:v>2.0030000000000001</c:v>
                </c:pt>
                <c:pt idx="2891">
                  <c:v>1.9840000000000018</c:v>
                </c:pt>
                <c:pt idx="2892">
                  <c:v>1.998000000000002</c:v>
                </c:pt>
                <c:pt idx="2893">
                  <c:v>1.9770000000000001</c:v>
                </c:pt>
                <c:pt idx="2894">
                  <c:v>2.0289999999999999</c:v>
                </c:pt>
                <c:pt idx="2895">
                  <c:v>1.9850000000000001</c:v>
                </c:pt>
                <c:pt idx="2896">
                  <c:v>1.9790000000000001</c:v>
                </c:pt>
                <c:pt idx="2897">
                  <c:v>1.998000000000002</c:v>
                </c:pt>
                <c:pt idx="2898">
                  <c:v>2.0149999999999997</c:v>
                </c:pt>
                <c:pt idx="2899">
                  <c:v>1.9880000000000018</c:v>
                </c:pt>
                <c:pt idx="2900">
                  <c:v>1.9950000000000001</c:v>
                </c:pt>
                <c:pt idx="2901">
                  <c:v>1.9870000000000001</c:v>
                </c:pt>
                <c:pt idx="2902">
                  <c:v>1.9860000000000018</c:v>
                </c:pt>
                <c:pt idx="2903">
                  <c:v>1.9780000000000018</c:v>
                </c:pt>
                <c:pt idx="2904">
                  <c:v>1.9830000000000001</c:v>
                </c:pt>
                <c:pt idx="2905">
                  <c:v>2.0070000000000001</c:v>
                </c:pt>
                <c:pt idx="2906">
                  <c:v>1.9950000000000001</c:v>
                </c:pt>
                <c:pt idx="2907">
                  <c:v>1.9950000000000001</c:v>
                </c:pt>
                <c:pt idx="2908">
                  <c:v>2.0270000000000001</c:v>
                </c:pt>
                <c:pt idx="2909">
                  <c:v>2.0089999999999999</c:v>
                </c:pt>
                <c:pt idx="2910">
                  <c:v>1.9910000000000001</c:v>
                </c:pt>
                <c:pt idx="2911">
                  <c:v>2.0049999999999999</c:v>
                </c:pt>
                <c:pt idx="2912">
                  <c:v>2.0030000000000001</c:v>
                </c:pt>
                <c:pt idx="2913">
                  <c:v>2.028</c:v>
                </c:pt>
                <c:pt idx="2914">
                  <c:v>2.0499999999999998</c:v>
                </c:pt>
                <c:pt idx="2915">
                  <c:v>2.0519999999999987</c:v>
                </c:pt>
                <c:pt idx="2916">
                  <c:v>2.0759999999999987</c:v>
                </c:pt>
                <c:pt idx="2917">
                  <c:v>2.0670000000000002</c:v>
                </c:pt>
                <c:pt idx="2918">
                  <c:v>2.0529999999999977</c:v>
                </c:pt>
                <c:pt idx="2919">
                  <c:v>2.044</c:v>
                </c:pt>
                <c:pt idx="2920">
                  <c:v>2.0549999999999997</c:v>
                </c:pt>
                <c:pt idx="2921">
                  <c:v>2.044</c:v>
                </c:pt>
                <c:pt idx="2922">
                  <c:v>2.0359999999999987</c:v>
                </c:pt>
                <c:pt idx="2923">
                  <c:v>2.0609999999999999</c:v>
                </c:pt>
                <c:pt idx="2924">
                  <c:v>2.08</c:v>
                </c:pt>
                <c:pt idx="2925">
                  <c:v>2.2930000000000001</c:v>
                </c:pt>
                <c:pt idx="2926">
                  <c:v>2.0680000000000001</c:v>
                </c:pt>
                <c:pt idx="2927">
                  <c:v>2.11</c:v>
                </c:pt>
                <c:pt idx="2928">
                  <c:v>2.0529999999999977</c:v>
                </c:pt>
                <c:pt idx="2929">
                  <c:v>2.04</c:v>
                </c:pt>
                <c:pt idx="2930">
                  <c:v>2.0909999999999997</c:v>
                </c:pt>
                <c:pt idx="2931">
                  <c:v>2.0519999999999987</c:v>
                </c:pt>
                <c:pt idx="2932">
                  <c:v>2.0519999999999987</c:v>
                </c:pt>
                <c:pt idx="2933">
                  <c:v>2.0609999999999999</c:v>
                </c:pt>
                <c:pt idx="2934">
                  <c:v>2.0870000000000002</c:v>
                </c:pt>
                <c:pt idx="2935">
                  <c:v>2.089</c:v>
                </c:pt>
                <c:pt idx="2936">
                  <c:v>2.117</c:v>
                </c:pt>
                <c:pt idx="2937">
                  <c:v>2.1109999999999998</c:v>
                </c:pt>
                <c:pt idx="2938">
                  <c:v>2.1119999999999997</c:v>
                </c:pt>
                <c:pt idx="2939">
                  <c:v>2.17</c:v>
                </c:pt>
                <c:pt idx="2940">
                  <c:v>2.2589999999999999</c:v>
                </c:pt>
                <c:pt idx="2941">
                  <c:v>2.7189999999999999</c:v>
                </c:pt>
                <c:pt idx="2942">
                  <c:v>2.2770000000000001</c:v>
                </c:pt>
                <c:pt idx="2943">
                  <c:v>2.3199999999999967</c:v>
                </c:pt>
                <c:pt idx="2944">
                  <c:v>2.9969999999999977</c:v>
                </c:pt>
                <c:pt idx="2945">
                  <c:v>2.1559999999999997</c:v>
                </c:pt>
                <c:pt idx="2946">
                  <c:v>2.3699999999999997</c:v>
                </c:pt>
                <c:pt idx="2947">
                  <c:v>2.1269999999999998</c:v>
                </c:pt>
                <c:pt idx="2948">
                  <c:v>2.7600000000000002</c:v>
                </c:pt>
                <c:pt idx="2949">
                  <c:v>2.1549999999999998</c:v>
                </c:pt>
                <c:pt idx="2950">
                  <c:v>2.069</c:v>
                </c:pt>
                <c:pt idx="2951">
                  <c:v>2.0659999999999998</c:v>
                </c:pt>
                <c:pt idx="2952">
                  <c:v>2.089</c:v>
                </c:pt>
                <c:pt idx="2953">
                  <c:v>2.0939999999999999</c:v>
                </c:pt>
                <c:pt idx="2954">
                  <c:v>2.1149999999999998</c:v>
                </c:pt>
                <c:pt idx="2955">
                  <c:v>2.1030000000000002</c:v>
                </c:pt>
                <c:pt idx="2956">
                  <c:v>2.101</c:v>
                </c:pt>
                <c:pt idx="2957">
                  <c:v>2.109</c:v>
                </c:pt>
                <c:pt idx="2958">
                  <c:v>2.1</c:v>
                </c:pt>
                <c:pt idx="2959">
                  <c:v>2.0949999999999998</c:v>
                </c:pt>
                <c:pt idx="2960">
                  <c:v>2.08</c:v>
                </c:pt>
                <c:pt idx="2961">
                  <c:v>2.0959999999999988</c:v>
                </c:pt>
                <c:pt idx="2962">
                  <c:v>2.1109999999999998</c:v>
                </c:pt>
                <c:pt idx="2963">
                  <c:v>2.1669999999999998</c:v>
                </c:pt>
                <c:pt idx="2964">
                  <c:v>2.173</c:v>
                </c:pt>
                <c:pt idx="2965">
                  <c:v>2.1509999999999998</c:v>
                </c:pt>
                <c:pt idx="2966">
                  <c:v>2.149</c:v>
                </c:pt>
                <c:pt idx="2967">
                  <c:v>2.1459999999999999</c:v>
                </c:pt>
                <c:pt idx="2968">
                  <c:v>2.1269999999999998</c:v>
                </c:pt>
                <c:pt idx="2969">
                  <c:v>2.1339999999999999</c:v>
                </c:pt>
                <c:pt idx="2970">
                  <c:v>2.1429999999999998</c:v>
                </c:pt>
                <c:pt idx="2971">
                  <c:v>2.4359999999999977</c:v>
                </c:pt>
                <c:pt idx="2972">
                  <c:v>2.198</c:v>
                </c:pt>
                <c:pt idx="2973">
                  <c:v>2.1469999999999998</c:v>
                </c:pt>
                <c:pt idx="2974">
                  <c:v>2.13</c:v>
                </c:pt>
                <c:pt idx="2975">
                  <c:v>2.1259999999999999</c:v>
                </c:pt>
                <c:pt idx="2976">
                  <c:v>2.109</c:v>
                </c:pt>
                <c:pt idx="2977">
                  <c:v>2.1269999999999998</c:v>
                </c:pt>
                <c:pt idx="2978">
                  <c:v>2.1240000000000001</c:v>
                </c:pt>
                <c:pt idx="2979">
                  <c:v>2.3409999999999997</c:v>
                </c:pt>
                <c:pt idx="2980">
                  <c:v>2.1800000000000002</c:v>
                </c:pt>
                <c:pt idx="2981">
                  <c:v>2.1459999999999999</c:v>
                </c:pt>
                <c:pt idx="2982">
                  <c:v>2.133</c:v>
                </c:pt>
                <c:pt idx="2983">
                  <c:v>2.149</c:v>
                </c:pt>
                <c:pt idx="2984">
                  <c:v>2.1179999999999999</c:v>
                </c:pt>
                <c:pt idx="2985">
                  <c:v>2.1339999999999999</c:v>
                </c:pt>
                <c:pt idx="2986">
                  <c:v>2.1429999999999998</c:v>
                </c:pt>
                <c:pt idx="2987">
                  <c:v>2.1419999999999999</c:v>
                </c:pt>
                <c:pt idx="2988">
                  <c:v>2.1680000000000001</c:v>
                </c:pt>
                <c:pt idx="2989">
                  <c:v>2.1440000000000001</c:v>
                </c:pt>
                <c:pt idx="2990">
                  <c:v>2.105</c:v>
                </c:pt>
                <c:pt idx="2991">
                  <c:v>2.1240000000000001</c:v>
                </c:pt>
                <c:pt idx="2992">
                  <c:v>2.1240000000000001</c:v>
                </c:pt>
                <c:pt idx="2993">
                  <c:v>2.1459999999999999</c:v>
                </c:pt>
                <c:pt idx="2994">
                  <c:v>2.1589999999999998</c:v>
                </c:pt>
                <c:pt idx="2995">
                  <c:v>2.1970000000000001</c:v>
                </c:pt>
                <c:pt idx="2996">
                  <c:v>2.1949999999999998</c:v>
                </c:pt>
                <c:pt idx="2997">
                  <c:v>2.1930000000000001</c:v>
                </c:pt>
                <c:pt idx="2998">
                  <c:v>2.1789999999999998</c:v>
                </c:pt>
                <c:pt idx="2999">
                  <c:v>2.1680000000000001</c:v>
                </c:pt>
                <c:pt idx="3000">
                  <c:v>2.1709999999999998</c:v>
                </c:pt>
                <c:pt idx="3001">
                  <c:v>2.1680000000000001</c:v>
                </c:pt>
                <c:pt idx="3002">
                  <c:v>2.1680000000000001</c:v>
                </c:pt>
                <c:pt idx="3003">
                  <c:v>2.1970000000000001</c:v>
                </c:pt>
                <c:pt idx="3004">
                  <c:v>2.1930000000000001</c:v>
                </c:pt>
                <c:pt idx="3005">
                  <c:v>2.2050000000000001</c:v>
                </c:pt>
                <c:pt idx="3006">
                  <c:v>2.1869999999999998</c:v>
                </c:pt>
                <c:pt idx="3007">
                  <c:v>2.2010000000000001</c:v>
                </c:pt>
                <c:pt idx="3008">
                  <c:v>2.1680000000000001</c:v>
                </c:pt>
                <c:pt idx="3009">
                  <c:v>2.1989999999999998</c:v>
                </c:pt>
                <c:pt idx="3010">
                  <c:v>2.1829999999999998</c:v>
                </c:pt>
                <c:pt idx="3011">
                  <c:v>2.2109999999999999</c:v>
                </c:pt>
                <c:pt idx="3012">
                  <c:v>2.21</c:v>
                </c:pt>
                <c:pt idx="3013">
                  <c:v>2.2210000000000001</c:v>
                </c:pt>
                <c:pt idx="3014">
                  <c:v>2.2269999999999999</c:v>
                </c:pt>
                <c:pt idx="3015">
                  <c:v>2.2040000000000002</c:v>
                </c:pt>
                <c:pt idx="3016">
                  <c:v>2.1930000000000001</c:v>
                </c:pt>
                <c:pt idx="3017">
                  <c:v>2.1829999999999998</c:v>
                </c:pt>
                <c:pt idx="3018">
                  <c:v>2.17</c:v>
                </c:pt>
                <c:pt idx="3019">
                  <c:v>2.1680000000000001</c:v>
                </c:pt>
                <c:pt idx="3020">
                  <c:v>2.177</c:v>
                </c:pt>
                <c:pt idx="3021">
                  <c:v>2.2719999999999998</c:v>
                </c:pt>
                <c:pt idx="3022">
                  <c:v>2.298</c:v>
                </c:pt>
                <c:pt idx="3023">
                  <c:v>2.2480000000000002</c:v>
                </c:pt>
                <c:pt idx="3024">
                  <c:v>2.173</c:v>
                </c:pt>
                <c:pt idx="3025">
                  <c:v>2.1680000000000001</c:v>
                </c:pt>
                <c:pt idx="3026">
                  <c:v>2.1869999999999998</c:v>
                </c:pt>
                <c:pt idx="3027">
                  <c:v>2.206</c:v>
                </c:pt>
                <c:pt idx="3028">
                  <c:v>2.1949999999999998</c:v>
                </c:pt>
                <c:pt idx="3029">
                  <c:v>2.2330000000000001</c:v>
                </c:pt>
                <c:pt idx="3030">
                  <c:v>2.2349999999999999</c:v>
                </c:pt>
                <c:pt idx="3031">
                  <c:v>2.2189999999999999</c:v>
                </c:pt>
                <c:pt idx="3032">
                  <c:v>2.2170000000000001</c:v>
                </c:pt>
                <c:pt idx="3033">
                  <c:v>2.2080000000000002</c:v>
                </c:pt>
                <c:pt idx="3034">
                  <c:v>2.19</c:v>
                </c:pt>
                <c:pt idx="3035">
                  <c:v>2.2080000000000002</c:v>
                </c:pt>
                <c:pt idx="3036">
                  <c:v>2.2149999999999999</c:v>
                </c:pt>
                <c:pt idx="3037">
                  <c:v>2.2519999999999998</c:v>
                </c:pt>
                <c:pt idx="3038">
                  <c:v>2.3449999999999998</c:v>
                </c:pt>
                <c:pt idx="3039">
                  <c:v>2.2250000000000001</c:v>
                </c:pt>
                <c:pt idx="3040">
                  <c:v>2.202</c:v>
                </c:pt>
                <c:pt idx="3041">
                  <c:v>2.2029999999999998</c:v>
                </c:pt>
                <c:pt idx="3042">
                  <c:v>2.1930000000000001</c:v>
                </c:pt>
                <c:pt idx="3043">
                  <c:v>2.206</c:v>
                </c:pt>
                <c:pt idx="3044">
                  <c:v>2.2240000000000002</c:v>
                </c:pt>
                <c:pt idx="3045">
                  <c:v>2.2530000000000001</c:v>
                </c:pt>
                <c:pt idx="3046">
                  <c:v>2.2389999999999999</c:v>
                </c:pt>
                <c:pt idx="3047">
                  <c:v>2.6880000000000002</c:v>
                </c:pt>
                <c:pt idx="3048">
                  <c:v>2.2589999999999999</c:v>
                </c:pt>
                <c:pt idx="3049">
                  <c:v>2.194</c:v>
                </c:pt>
                <c:pt idx="3050">
                  <c:v>2.2040000000000002</c:v>
                </c:pt>
                <c:pt idx="3051">
                  <c:v>2.2050000000000001</c:v>
                </c:pt>
                <c:pt idx="3052">
                  <c:v>2.2330000000000001</c:v>
                </c:pt>
                <c:pt idx="3053">
                  <c:v>2.2450000000000001</c:v>
                </c:pt>
                <c:pt idx="3054">
                  <c:v>2.2730000000000001</c:v>
                </c:pt>
                <c:pt idx="3055">
                  <c:v>2.278</c:v>
                </c:pt>
                <c:pt idx="3056">
                  <c:v>2.2349999999999999</c:v>
                </c:pt>
                <c:pt idx="3057">
                  <c:v>2.222</c:v>
                </c:pt>
                <c:pt idx="3058">
                  <c:v>2.2119999999999997</c:v>
                </c:pt>
                <c:pt idx="3059">
                  <c:v>2.2069999999999999</c:v>
                </c:pt>
                <c:pt idx="3060">
                  <c:v>2.1850000000000001</c:v>
                </c:pt>
                <c:pt idx="3061">
                  <c:v>2.194</c:v>
                </c:pt>
                <c:pt idx="3062">
                  <c:v>2.1970000000000001</c:v>
                </c:pt>
                <c:pt idx="3063">
                  <c:v>2.2029999999999998</c:v>
                </c:pt>
                <c:pt idx="3064">
                  <c:v>2.2370000000000001</c:v>
                </c:pt>
                <c:pt idx="3065">
                  <c:v>2.2519999999999998</c:v>
                </c:pt>
                <c:pt idx="3066">
                  <c:v>2.2400000000000002</c:v>
                </c:pt>
                <c:pt idx="3067">
                  <c:v>2.218</c:v>
                </c:pt>
                <c:pt idx="3068">
                  <c:v>2.2159999999999997</c:v>
                </c:pt>
                <c:pt idx="3069">
                  <c:v>2.2119999999999997</c:v>
                </c:pt>
                <c:pt idx="3070">
                  <c:v>2.218</c:v>
                </c:pt>
                <c:pt idx="3071">
                  <c:v>2.2229999999999999</c:v>
                </c:pt>
                <c:pt idx="3072">
                  <c:v>2.2349999999999999</c:v>
                </c:pt>
                <c:pt idx="3073">
                  <c:v>2.2949999999999999</c:v>
                </c:pt>
                <c:pt idx="3074">
                  <c:v>2.3119999999999967</c:v>
                </c:pt>
                <c:pt idx="3075">
                  <c:v>2.2719999999999998</c:v>
                </c:pt>
                <c:pt idx="3076">
                  <c:v>2.2759999999999998</c:v>
                </c:pt>
                <c:pt idx="3077">
                  <c:v>2.2480000000000002</c:v>
                </c:pt>
                <c:pt idx="3078">
                  <c:v>2.2130000000000001</c:v>
                </c:pt>
                <c:pt idx="3079">
                  <c:v>2.238</c:v>
                </c:pt>
                <c:pt idx="3080">
                  <c:v>2.242</c:v>
                </c:pt>
                <c:pt idx="3081">
                  <c:v>2.2330000000000001</c:v>
                </c:pt>
                <c:pt idx="3082">
                  <c:v>2.25</c:v>
                </c:pt>
                <c:pt idx="3083">
                  <c:v>2.1930000000000001</c:v>
                </c:pt>
                <c:pt idx="3084">
                  <c:v>2.1930000000000001</c:v>
                </c:pt>
                <c:pt idx="3085">
                  <c:v>2.2010000000000001</c:v>
                </c:pt>
                <c:pt idx="3086">
                  <c:v>2.2109999999999999</c:v>
                </c:pt>
                <c:pt idx="3087">
                  <c:v>2.194</c:v>
                </c:pt>
                <c:pt idx="3088">
                  <c:v>2.2429999999999999</c:v>
                </c:pt>
                <c:pt idx="3089">
                  <c:v>2.2549999999999999</c:v>
                </c:pt>
                <c:pt idx="3090">
                  <c:v>2.3689999999999998</c:v>
                </c:pt>
                <c:pt idx="3091">
                  <c:v>2.2570000000000001</c:v>
                </c:pt>
                <c:pt idx="3092">
                  <c:v>2.2730000000000001</c:v>
                </c:pt>
                <c:pt idx="3093">
                  <c:v>2.2080000000000002</c:v>
                </c:pt>
                <c:pt idx="3094">
                  <c:v>2.1859999999999999</c:v>
                </c:pt>
                <c:pt idx="3095">
                  <c:v>2.3699999999999997</c:v>
                </c:pt>
                <c:pt idx="3096">
                  <c:v>2.226</c:v>
                </c:pt>
                <c:pt idx="3097">
                  <c:v>2.2309999999999999</c:v>
                </c:pt>
                <c:pt idx="3098">
                  <c:v>2.23</c:v>
                </c:pt>
                <c:pt idx="3099">
                  <c:v>2.206</c:v>
                </c:pt>
                <c:pt idx="3100">
                  <c:v>2.173</c:v>
                </c:pt>
                <c:pt idx="3101">
                  <c:v>2.1859999999999999</c:v>
                </c:pt>
                <c:pt idx="3102">
                  <c:v>2.1789999999999998</c:v>
                </c:pt>
                <c:pt idx="3103">
                  <c:v>2.1859999999999999</c:v>
                </c:pt>
                <c:pt idx="3104">
                  <c:v>2.1989999999999998</c:v>
                </c:pt>
                <c:pt idx="3105">
                  <c:v>2.2050000000000001</c:v>
                </c:pt>
                <c:pt idx="3106">
                  <c:v>2.3119999999999967</c:v>
                </c:pt>
                <c:pt idx="3107">
                  <c:v>2.2810000000000001</c:v>
                </c:pt>
                <c:pt idx="3108">
                  <c:v>2.3179999999999987</c:v>
                </c:pt>
                <c:pt idx="3109">
                  <c:v>2.2170000000000001</c:v>
                </c:pt>
                <c:pt idx="3110">
                  <c:v>2.1890000000000001</c:v>
                </c:pt>
                <c:pt idx="3111">
                  <c:v>2.2029999999999998</c:v>
                </c:pt>
                <c:pt idx="3112">
                  <c:v>2.2069999999999999</c:v>
                </c:pt>
                <c:pt idx="3113">
                  <c:v>2.2090000000000001</c:v>
                </c:pt>
                <c:pt idx="3114">
                  <c:v>2.2090000000000001</c:v>
                </c:pt>
                <c:pt idx="3115">
                  <c:v>2.1880000000000002</c:v>
                </c:pt>
                <c:pt idx="3116">
                  <c:v>2.5880000000000001</c:v>
                </c:pt>
                <c:pt idx="3117">
                  <c:v>2.1959999999999997</c:v>
                </c:pt>
                <c:pt idx="3118">
                  <c:v>2.1819999999999999</c:v>
                </c:pt>
                <c:pt idx="3119">
                  <c:v>2.206</c:v>
                </c:pt>
                <c:pt idx="3120">
                  <c:v>2.206</c:v>
                </c:pt>
                <c:pt idx="3121">
                  <c:v>2.19</c:v>
                </c:pt>
                <c:pt idx="3122">
                  <c:v>2.1669999999999998</c:v>
                </c:pt>
                <c:pt idx="3123">
                  <c:v>2.1539999999999999</c:v>
                </c:pt>
                <c:pt idx="3124">
                  <c:v>2.14</c:v>
                </c:pt>
                <c:pt idx="3125">
                  <c:v>2.137</c:v>
                </c:pt>
                <c:pt idx="3126">
                  <c:v>2.1240000000000001</c:v>
                </c:pt>
                <c:pt idx="3127">
                  <c:v>2.1759999999999997</c:v>
                </c:pt>
                <c:pt idx="3128">
                  <c:v>2.198</c:v>
                </c:pt>
                <c:pt idx="3129">
                  <c:v>2.403</c:v>
                </c:pt>
                <c:pt idx="3130">
                  <c:v>2.3179999999999987</c:v>
                </c:pt>
                <c:pt idx="3131">
                  <c:v>2.3139999999999987</c:v>
                </c:pt>
                <c:pt idx="3132">
                  <c:v>2.5349999999999997</c:v>
                </c:pt>
                <c:pt idx="3133">
                  <c:v>2.2280000000000002</c:v>
                </c:pt>
                <c:pt idx="3134">
                  <c:v>2.121</c:v>
                </c:pt>
                <c:pt idx="3135">
                  <c:v>2.125</c:v>
                </c:pt>
                <c:pt idx="3136">
                  <c:v>2.129</c:v>
                </c:pt>
                <c:pt idx="3137">
                  <c:v>2.125</c:v>
                </c:pt>
                <c:pt idx="3138">
                  <c:v>2.13</c:v>
                </c:pt>
                <c:pt idx="3139">
                  <c:v>2.1179999999999999</c:v>
                </c:pt>
                <c:pt idx="3140">
                  <c:v>2.125</c:v>
                </c:pt>
                <c:pt idx="3141">
                  <c:v>2.1019999999999999</c:v>
                </c:pt>
                <c:pt idx="3142">
                  <c:v>2.1109999999999998</c:v>
                </c:pt>
                <c:pt idx="3143">
                  <c:v>2.1059999999999999</c:v>
                </c:pt>
                <c:pt idx="3144">
                  <c:v>2.0989999999999998</c:v>
                </c:pt>
                <c:pt idx="3145">
                  <c:v>2.0909999999999997</c:v>
                </c:pt>
                <c:pt idx="3146">
                  <c:v>2.0949999999999998</c:v>
                </c:pt>
                <c:pt idx="3147">
                  <c:v>2.1230000000000002</c:v>
                </c:pt>
                <c:pt idx="3148">
                  <c:v>2.0719999999999987</c:v>
                </c:pt>
                <c:pt idx="3149">
                  <c:v>2.0719999999999987</c:v>
                </c:pt>
                <c:pt idx="3150">
                  <c:v>2.0789999999999997</c:v>
                </c:pt>
                <c:pt idx="3151">
                  <c:v>2.1080000000000001</c:v>
                </c:pt>
                <c:pt idx="3152">
                  <c:v>2.109</c:v>
                </c:pt>
                <c:pt idx="3153">
                  <c:v>2.1070000000000002</c:v>
                </c:pt>
                <c:pt idx="3154">
                  <c:v>2.101</c:v>
                </c:pt>
                <c:pt idx="3155">
                  <c:v>2.0939999999999999</c:v>
                </c:pt>
                <c:pt idx="3156">
                  <c:v>2.069</c:v>
                </c:pt>
                <c:pt idx="3157">
                  <c:v>2.0859999999999999</c:v>
                </c:pt>
                <c:pt idx="3158">
                  <c:v>2.0749999999999997</c:v>
                </c:pt>
                <c:pt idx="3159">
                  <c:v>2.198</c:v>
                </c:pt>
                <c:pt idx="3160">
                  <c:v>2.2559999999999998</c:v>
                </c:pt>
                <c:pt idx="3161">
                  <c:v>2.2159999999999997</c:v>
                </c:pt>
                <c:pt idx="3162">
                  <c:v>2.14</c:v>
                </c:pt>
                <c:pt idx="3163">
                  <c:v>2.0979999999999999</c:v>
                </c:pt>
                <c:pt idx="3164">
                  <c:v>2.0830000000000002</c:v>
                </c:pt>
                <c:pt idx="3165">
                  <c:v>2.081</c:v>
                </c:pt>
                <c:pt idx="3166">
                  <c:v>2.0779999999999998</c:v>
                </c:pt>
                <c:pt idx="3167">
                  <c:v>2.1339999999999999</c:v>
                </c:pt>
                <c:pt idx="3168">
                  <c:v>2.1850000000000001</c:v>
                </c:pt>
                <c:pt idx="3169">
                  <c:v>2.1930000000000001</c:v>
                </c:pt>
                <c:pt idx="3170">
                  <c:v>2.1919999999999997</c:v>
                </c:pt>
                <c:pt idx="3171">
                  <c:v>2.1970000000000001</c:v>
                </c:pt>
                <c:pt idx="3172">
                  <c:v>2.1709999999999998</c:v>
                </c:pt>
                <c:pt idx="3173">
                  <c:v>2.1829999999999998</c:v>
                </c:pt>
                <c:pt idx="3174">
                  <c:v>2.1749999999999998</c:v>
                </c:pt>
                <c:pt idx="3175">
                  <c:v>2.1819999999999999</c:v>
                </c:pt>
                <c:pt idx="3176">
                  <c:v>2.194</c:v>
                </c:pt>
                <c:pt idx="3177">
                  <c:v>2.226</c:v>
                </c:pt>
                <c:pt idx="3178">
                  <c:v>2.1930000000000001</c:v>
                </c:pt>
                <c:pt idx="3179">
                  <c:v>2.2109999999999999</c:v>
                </c:pt>
                <c:pt idx="3180">
                  <c:v>2.1789999999999998</c:v>
                </c:pt>
                <c:pt idx="3181">
                  <c:v>2.1480000000000001</c:v>
                </c:pt>
                <c:pt idx="3182">
                  <c:v>2.1619999999999999</c:v>
                </c:pt>
                <c:pt idx="3183">
                  <c:v>2.1640000000000001</c:v>
                </c:pt>
                <c:pt idx="3184">
                  <c:v>2.137</c:v>
                </c:pt>
                <c:pt idx="3185">
                  <c:v>2.1829999999999998</c:v>
                </c:pt>
                <c:pt idx="3186">
                  <c:v>2.323</c:v>
                </c:pt>
                <c:pt idx="3187">
                  <c:v>2.3519999999999968</c:v>
                </c:pt>
                <c:pt idx="3188">
                  <c:v>2.3259999999999987</c:v>
                </c:pt>
                <c:pt idx="3189">
                  <c:v>2.9209999999999998</c:v>
                </c:pt>
                <c:pt idx="3190">
                  <c:v>2.2349999999999999</c:v>
                </c:pt>
                <c:pt idx="3191">
                  <c:v>2.1629999999999998</c:v>
                </c:pt>
                <c:pt idx="3192">
                  <c:v>2.117</c:v>
                </c:pt>
                <c:pt idx="3193">
                  <c:v>2.113</c:v>
                </c:pt>
                <c:pt idx="3194">
                  <c:v>2.1669999999999998</c:v>
                </c:pt>
                <c:pt idx="3195">
                  <c:v>2.161</c:v>
                </c:pt>
                <c:pt idx="3196">
                  <c:v>2.1040000000000001</c:v>
                </c:pt>
                <c:pt idx="3197">
                  <c:v>2.0859999999999999</c:v>
                </c:pt>
                <c:pt idx="3198">
                  <c:v>2.0880000000000001</c:v>
                </c:pt>
                <c:pt idx="3199">
                  <c:v>2.117</c:v>
                </c:pt>
                <c:pt idx="3200">
                  <c:v>2.113</c:v>
                </c:pt>
                <c:pt idx="3201">
                  <c:v>2.1189999999999998</c:v>
                </c:pt>
                <c:pt idx="3202">
                  <c:v>2.7949999999999999</c:v>
                </c:pt>
                <c:pt idx="3203">
                  <c:v>2.3579999999999997</c:v>
                </c:pt>
                <c:pt idx="3204">
                  <c:v>2.2549999999999999</c:v>
                </c:pt>
                <c:pt idx="3205">
                  <c:v>2.1909999999999998</c:v>
                </c:pt>
                <c:pt idx="3206">
                  <c:v>2.1440000000000001</c:v>
                </c:pt>
                <c:pt idx="3207">
                  <c:v>2.222</c:v>
                </c:pt>
                <c:pt idx="3208">
                  <c:v>2.1149999999999998</c:v>
                </c:pt>
                <c:pt idx="3209">
                  <c:v>2.1080000000000001</c:v>
                </c:pt>
                <c:pt idx="3210">
                  <c:v>2.1</c:v>
                </c:pt>
                <c:pt idx="3211">
                  <c:v>2.0719999999999987</c:v>
                </c:pt>
                <c:pt idx="3212">
                  <c:v>2.1739999999999999</c:v>
                </c:pt>
                <c:pt idx="3213">
                  <c:v>2.0569999999999977</c:v>
                </c:pt>
                <c:pt idx="3214">
                  <c:v>2.048</c:v>
                </c:pt>
                <c:pt idx="3215">
                  <c:v>2.0609999999999999</c:v>
                </c:pt>
                <c:pt idx="3216">
                  <c:v>2.0870000000000002</c:v>
                </c:pt>
                <c:pt idx="3217">
                  <c:v>2.0909999999999997</c:v>
                </c:pt>
                <c:pt idx="3218">
                  <c:v>2.0870000000000002</c:v>
                </c:pt>
                <c:pt idx="3219">
                  <c:v>2.11</c:v>
                </c:pt>
                <c:pt idx="3220">
                  <c:v>2.1339999999999999</c:v>
                </c:pt>
                <c:pt idx="3221">
                  <c:v>2.16</c:v>
                </c:pt>
                <c:pt idx="3222">
                  <c:v>2.1469999999999998</c:v>
                </c:pt>
                <c:pt idx="3223">
                  <c:v>2.1379999999999999</c:v>
                </c:pt>
                <c:pt idx="3224">
                  <c:v>2.1059999999999999</c:v>
                </c:pt>
                <c:pt idx="3225">
                  <c:v>2.0939999999999999</c:v>
                </c:pt>
                <c:pt idx="3226">
                  <c:v>2.0609999999999999</c:v>
                </c:pt>
                <c:pt idx="3227">
                  <c:v>2.0659999999999998</c:v>
                </c:pt>
                <c:pt idx="3228">
                  <c:v>2.028</c:v>
                </c:pt>
                <c:pt idx="3229">
                  <c:v>2.0259999999999998</c:v>
                </c:pt>
                <c:pt idx="3230">
                  <c:v>2.0459999999999998</c:v>
                </c:pt>
                <c:pt idx="3231">
                  <c:v>2.0569999999999977</c:v>
                </c:pt>
                <c:pt idx="3232">
                  <c:v>2.0419999999999998</c:v>
                </c:pt>
                <c:pt idx="3233">
                  <c:v>2.0259999999999998</c:v>
                </c:pt>
                <c:pt idx="3234">
                  <c:v>2.0349999999999997</c:v>
                </c:pt>
                <c:pt idx="3235">
                  <c:v>2.0059999999999998</c:v>
                </c:pt>
                <c:pt idx="3236">
                  <c:v>2.0070000000000001</c:v>
                </c:pt>
                <c:pt idx="3237">
                  <c:v>2.0049999999999999</c:v>
                </c:pt>
                <c:pt idx="3238">
                  <c:v>2.0109999999999997</c:v>
                </c:pt>
                <c:pt idx="3239">
                  <c:v>2.0219999999999998</c:v>
                </c:pt>
                <c:pt idx="3240">
                  <c:v>2.0289999999999999</c:v>
                </c:pt>
                <c:pt idx="3241">
                  <c:v>2.0129999999999977</c:v>
                </c:pt>
                <c:pt idx="3242">
                  <c:v>1.9990000000000001</c:v>
                </c:pt>
                <c:pt idx="3243">
                  <c:v>2.0179999999999998</c:v>
                </c:pt>
                <c:pt idx="3244">
                  <c:v>2.0309999999999997</c:v>
                </c:pt>
                <c:pt idx="3245">
                  <c:v>2.0719999999999987</c:v>
                </c:pt>
                <c:pt idx="3246">
                  <c:v>2.0959999999999988</c:v>
                </c:pt>
                <c:pt idx="3247">
                  <c:v>2.0759999999999987</c:v>
                </c:pt>
                <c:pt idx="3248">
                  <c:v>2.121</c:v>
                </c:pt>
                <c:pt idx="3249">
                  <c:v>2.0840000000000001</c:v>
                </c:pt>
                <c:pt idx="3250">
                  <c:v>2.02</c:v>
                </c:pt>
                <c:pt idx="3251">
                  <c:v>2.0070000000000001</c:v>
                </c:pt>
                <c:pt idx="3252">
                  <c:v>2.0270000000000001</c:v>
                </c:pt>
                <c:pt idx="3253">
                  <c:v>2.044</c:v>
                </c:pt>
                <c:pt idx="3254">
                  <c:v>2.0939999999999999</c:v>
                </c:pt>
                <c:pt idx="3255">
                  <c:v>2.093</c:v>
                </c:pt>
                <c:pt idx="3256">
                  <c:v>2.0840000000000001</c:v>
                </c:pt>
                <c:pt idx="3257">
                  <c:v>2.1240000000000001</c:v>
                </c:pt>
                <c:pt idx="3258">
                  <c:v>2.085</c:v>
                </c:pt>
                <c:pt idx="3259">
                  <c:v>2.0789999999999997</c:v>
                </c:pt>
                <c:pt idx="3260">
                  <c:v>2.0519999999999987</c:v>
                </c:pt>
                <c:pt idx="3261">
                  <c:v>2.12</c:v>
                </c:pt>
                <c:pt idx="3262">
                  <c:v>2.169</c:v>
                </c:pt>
                <c:pt idx="3263">
                  <c:v>2.149</c:v>
                </c:pt>
                <c:pt idx="3264">
                  <c:v>2.1739999999999999</c:v>
                </c:pt>
                <c:pt idx="3265">
                  <c:v>2.1259999999999999</c:v>
                </c:pt>
                <c:pt idx="3266">
                  <c:v>2.1030000000000002</c:v>
                </c:pt>
                <c:pt idx="3267">
                  <c:v>2.0749999999999997</c:v>
                </c:pt>
                <c:pt idx="3268">
                  <c:v>2.0699999999999998</c:v>
                </c:pt>
                <c:pt idx="3269">
                  <c:v>2.0699999999999998</c:v>
                </c:pt>
                <c:pt idx="3270">
                  <c:v>2.101</c:v>
                </c:pt>
                <c:pt idx="3271">
                  <c:v>2.1179999999999999</c:v>
                </c:pt>
                <c:pt idx="3272">
                  <c:v>2.133</c:v>
                </c:pt>
                <c:pt idx="3273">
                  <c:v>2.1149999999999998</c:v>
                </c:pt>
                <c:pt idx="3274">
                  <c:v>2.0789999999999997</c:v>
                </c:pt>
                <c:pt idx="3275">
                  <c:v>2.0699999999999998</c:v>
                </c:pt>
                <c:pt idx="3276">
                  <c:v>2.0880000000000001</c:v>
                </c:pt>
                <c:pt idx="3277">
                  <c:v>2.1379999999999999</c:v>
                </c:pt>
                <c:pt idx="3278">
                  <c:v>2.1519999999999997</c:v>
                </c:pt>
                <c:pt idx="3279">
                  <c:v>2.1379999999999999</c:v>
                </c:pt>
                <c:pt idx="3280">
                  <c:v>2.1339999999999999</c:v>
                </c:pt>
                <c:pt idx="3281">
                  <c:v>2.1189999999999998</c:v>
                </c:pt>
                <c:pt idx="3282">
                  <c:v>2.1040000000000001</c:v>
                </c:pt>
                <c:pt idx="3283">
                  <c:v>2.0759999999999987</c:v>
                </c:pt>
                <c:pt idx="3284">
                  <c:v>2.0870000000000002</c:v>
                </c:pt>
                <c:pt idx="3285">
                  <c:v>2.129</c:v>
                </c:pt>
                <c:pt idx="3286">
                  <c:v>2.137</c:v>
                </c:pt>
                <c:pt idx="3287">
                  <c:v>2.1379999999999999</c:v>
                </c:pt>
                <c:pt idx="3288">
                  <c:v>2.1309999999999998</c:v>
                </c:pt>
                <c:pt idx="3289">
                  <c:v>2.1070000000000002</c:v>
                </c:pt>
                <c:pt idx="3290">
                  <c:v>2.11</c:v>
                </c:pt>
                <c:pt idx="3291">
                  <c:v>2.0859999999999999</c:v>
                </c:pt>
                <c:pt idx="3292">
                  <c:v>2.1179999999999999</c:v>
                </c:pt>
                <c:pt idx="3293">
                  <c:v>2.149</c:v>
                </c:pt>
                <c:pt idx="3294">
                  <c:v>2.1469999999999998</c:v>
                </c:pt>
                <c:pt idx="3295">
                  <c:v>2.129</c:v>
                </c:pt>
                <c:pt idx="3296">
                  <c:v>2.14</c:v>
                </c:pt>
                <c:pt idx="3297">
                  <c:v>2.1259999999999999</c:v>
                </c:pt>
                <c:pt idx="3298">
                  <c:v>2.1429999999999998</c:v>
                </c:pt>
                <c:pt idx="3299">
                  <c:v>2.1159999999999997</c:v>
                </c:pt>
                <c:pt idx="3300">
                  <c:v>2.1030000000000002</c:v>
                </c:pt>
                <c:pt idx="3301">
                  <c:v>2.16</c:v>
                </c:pt>
                <c:pt idx="3302">
                  <c:v>2.1989999999999998</c:v>
                </c:pt>
                <c:pt idx="3303">
                  <c:v>2.1779999999999999</c:v>
                </c:pt>
                <c:pt idx="3304">
                  <c:v>2.1880000000000002</c:v>
                </c:pt>
                <c:pt idx="3305">
                  <c:v>2.1359999999999997</c:v>
                </c:pt>
                <c:pt idx="3306">
                  <c:v>2.1379999999999999</c:v>
                </c:pt>
                <c:pt idx="3307">
                  <c:v>2.16</c:v>
                </c:pt>
                <c:pt idx="3308">
                  <c:v>2.1440000000000001</c:v>
                </c:pt>
                <c:pt idx="3309">
                  <c:v>2.1909999999999998</c:v>
                </c:pt>
                <c:pt idx="3310">
                  <c:v>2.1890000000000001</c:v>
                </c:pt>
                <c:pt idx="3311">
                  <c:v>2.2010000000000001</c:v>
                </c:pt>
                <c:pt idx="3312">
                  <c:v>2.198</c:v>
                </c:pt>
                <c:pt idx="3313">
                  <c:v>2.202</c:v>
                </c:pt>
                <c:pt idx="3314">
                  <c:v>2.1949999999999998</c:v>
                </c:pt>
                <c:pt idx="3315">
                  <c:v>2.161</c:v>
                </c:pt>
                <c:pt idx="3316">
                  <c:v>2.133</c:v>
                </c:pt>
                <c:pt idx="3317">
                  <c:v>2.1669999999999998</c:v>
                </c:pt>
                <c:pt idx="3318">
                  <c:v>2.1709999999999998</c:v>
                </c:pt>
                <c:pt idx="3319">
                  <c:v>2.1589999999999998</c:v>
                </c:pt>
                <c:pt idx="3320">
                  <c:v>2.15</c:v>
                </c:pt>
                <c:pt idx="3321">
                  <c:v>2.165</c:v>
                </c:pt>
                <c:pt idx="3322">
                  <c:v>2.141</c:v>
                </c:pt>
                <c:pt idx="3323">
                  <c:v>2.286</c:v>
                </c:pt>
                <c:pt idx="3324">
                  <c:v>2.2989999999999999</c:v>
                </c:pt>
                <c:pt idx="3325">
                  <c:v>2.21</c:v>
                </c:pt>
                <c:pt idx="3326">
                  <c:v>2.1759999999999997</c:v>
                </c:pt>
                <c:pt idx="3327">
                  <c:v>2.2080000000000002</c:v>
                </c:pt>
                <c:pt idx="3328">
                  <c:v>2.218</c:v>
                </c:pt>
                <c:pt idx="3329">
                  <c:v>2.298</c:v>
                </c:pt>
                <c:pt idx="3330">
                  <c:v>2.2840000000000011</c:v>
                </c:pt>
                <c:pt idx="3331">
                  <c:v>2.1989999999999998</c:v>
                </c:pt>
                <c:pt idx="3332">
                  <c:v>2.1869999999999998</c:v>
                </c:pt>
                <c:pt idx="3333">
                  <c:v>2.1669999999999998</c:v>
                </c:pt>
                <c:pt idx="3334">
                  <c:v>2.15</c:v>
                </c:pt>
                <c:pt idx="3335">
                  <c:v>2.1680000000000001</c:v>
                </c:pt>
                <c:pt idx="3336">
                  <c:v>2.1749999999999998</c:v>
                </c:pt>
                <c:pt idx="3337">
                  <c:v>2.2029999999999998</c:v>
                </c:pt>
                <c:pt idx="3338">
                  <c:v>2.2440000000000002</c:v>
                </c:pt>
                <c:pt idx="3339">
                  <c:v>2.294</c:v>
                </c:pt>
                <c:pt idx="3340">
                  <c:v>2.2909999999999999</c:v>
                </c:pt>
                <c:pt idx="3341">
                  <c:v>2.286</c:v>
                </c:pt>
                <c:pt idx="3342">
                  <c:v>2.2890000000000001</c:v>
                </c:pt>
                <c:pt idx="3343">
                  <c:v>2.262</c:v>
                </c:pt>
                <c:pt idx="3344">
                  <c:v>2.27</c:v>
                </c:pt>
                <c:pt idx="3345">
                  <c:v>2.2610000000000001</c:v>
                </c:pt>
                <c:pt idx="3346">
                  <c:v>2.2709999999999999</c:v>
                </c:pt>
                <c:pt idx="3347">
                  <c:v>2.3129999999999966</c:v>
                </c:pt>
                <c:pt idx="3348">
                  <c:v>2.3529999999999966</c:v>
                </c:pt>
                <c:pt idx="3349">
                  <c:v>2.38</c:v>
                </c:pt>
                <c:pt idx="3350">
                  <c:v>2.3739999999999997</c:v>
                </c:pt>
                <c:pt idx="3351">
                  <c:v>2.3239999999999998</c:v>
                </c:pt>
                <c:pt idx="3352">
                  <c:v>2.3079999999999998</c:v>
                </c:pt>
                <c:pt idx="3353">
                  <c:v>2.2570000000000001</c:v>
                </c:pt>
                <c:pt idx="3354">
                  <c:v>2.286</c:v>
                </c:pt>
                <c:pt idx="3355">
                  <c:v>2.3319999999999967</c:v>
                </c:pt>
                <c:pt idx="3356">
                  <c:v>2.347</c:v>
                </c:pt>
                <c:pt idx="3357">
                  <c:v>2.3329999999999966</c:v>
                </c:pt>
                <c:pt idx="3358">
                  <c:v>2.3369999999999966</c:v>
                </c:pt>
                <c:pt idx="3359">
                  <c:v>2.323</c:v>
                </c:pt>
                <c:pt idx="3360">
                  <c:v>2.3019999999999987</c:v>
                </c:pt>
                <c:pt idx="3361">
                  <c:v>2.3079999999999998</c:v>
                </c:pt>
                <c:pt idx="3362">
                  <c:v>2.3309999999999977</c:v>
                </c:pt>
                <c:pt idx="3363">
                  <c:v>2.3839999999999999</c:v>
                </c:pt>
                <c:pt idx="3364">
                  <c:v>2.5270000000000001</c:v>
                </c:pt>
                <c:pt idx="3365">
                  <c:v>2.4470000000000001</c:v>
                </c:pt>
                <c:pt idx="3366">
                  <c:v>2.4</c:v>
                </c:pt>
                <c:pt idx="3367">
                  <c:v>2.3449999999999998</c:v>
                </c:pt>
                <c:pt idx="3368">
                  <c:v>2.3439999999999999</c:v>
                </c:pt>
                <c:pt idx="3369">
                  <c:v>2.3009999999999997</c:v>
                </c:pt>
                <c:pt idx="3370">
                  <c:v>2.3199999999999967</c:v>
                </c:pt>
                <c:pt idx="3371">
                  <c:v>2.3369999999999966</c:v>
                </c:pt>
                <c:pt idx="3372">
                  <c:v>2.6819999999999999</c:v>
                </c:pt>
                <c:pt idx="3373">
                  <c:v>2.9039999999999999</c:v>
                </c:pt>
                <c:pt idx="3374">
                  <c:v>2.669</c:v>
                </c:pt>
                <c:pt idx="3375">
                  <c:v>2.4619999999999997</c:v>
                </c:pt>
                <c:pt idx="3376">
                  <c:v>2.4079999999999999</c:v>
                </c:pt>
                <c:pt idx="3377">
                  <c:v>2.488</c:v>
                </c:pt>
                <c:pt idx="3378">
                  <c:v>2.46</c:v>
                </c:pt>
                <c:pt idx="3379">
                  <c:v>2.5070000000000001</c:v>
                </c:pt>
                <c:pt idx="3380">
                  <c:v>2.46</c:v>
                </c:pt>
                <c:pt idx="3381">
                  <c:v>2.4569999999999967</c:v>
                </c:pt>
                <c:pt idx="3382">
                  <c:v>2.5649999999999999</c:v>
                </c:pt>
                <c:pt idx="3383">
                  <c:v>2.7880000000000011</c:v>
                </c:pt>
                <c:pt idx="3384">
                  <c:v>2.3569999999999967</c:v>
                </c:pt>
                <c:pt idx="3385">
                  <c:v>0</c:v>
                </c:pt>
                <c:pt idx="3386">
                  <c:v>2.3059999999999987</c:v>
                </c:pt>
                <c:pt idx="3387">
                  <c:v>2.298</c:v>
                </c:pt>
                <c:pt idx="3388">
                  <c:v>2.298</c:v>
                </c:pt>
                <c:pt idx="3389">
                  <c:v>2.4</c:v>
                </c:pt>
                <c:pt idx="3390">
                  <c:v>2.4309999999999987</c:v>
                </c:pt>
                <c:pt idx="3391">
                  <c:v>2.3649999999999998</c:v>
                </c:pt>
                <c:pt idx="3392">
                  <c:v>2.3709999999999987</c:v>
                </c:pt>
                <c:pt idx="3393">
                  <c:v>2.3439999999999999</c:v>
                </c:pt>
                <c:pt idx="3394">
                  <c:v>2.3119999999999967</c:v>
                </c:pt>
                <c:pt idx="3395">
                  <c:v>2.3059999999999987</c:v>
                </c:pt>
                <c:pt idx="3396">
                  <c:v>2.294</c:v>
                </c:pt>
                <c:pt idx="3397">
                  <c:v>2.3109999999999977</c:v>
                </c:pt>
                <c:pt idx="3398">
                  <c:v>2.3709999999999987</c:v>
                </c:pt>
                <c:pt idx="3399">
                  <c:v>2.3719999999999977</c:v>
                </c:pt>
                <c:pt idx="3400">
                  <c:v>2.3689999999999998</c:v>
                </c:pt>
                <c:pt idx="3401">
                  <c:v>2.3729999999999967</c:v>
                </c:pt>
                <c:pt idx="3402">
                  <c:v>2.3349999999999977</c:v>
                </c:pt>
                <c:pt idx="3403">
                  <c:v>2.327</c:v>
                </c:pt>
                <c:pt idx="3404">
                  <c:v>2.3439999999999999</c:v>
                </c:pt>
                <c:pt idx="3405">
                  <c:v>2.3259999999999987</c:v>
                </c:pt>
                <c:pt idx="3406">
                  <c:v>2.36</c:v>
                </c:pt>
                <c:pt idx="3407">
                  <c:v>2.4219999999999997</c:v>
                </c:pt>
                <c:pt idx="3408">
                  <c:v>2.4119999999999977</c:v>
                </c:pt>
                <c:pt idx="3409">
                  <c:v>2.3859999999999997</c:v>
                </c:pt>
                <c:pt idx="3410">
                  <c:v>2.3639999999999999</c:v>
                </c:pt>
                <c:pt idx="3411">
                  <c:v>2.3539999999999988</c:v>
                </c:pt>
                <c:pt idx="3412">
                  <c:v>2.3349999999999977</c:v>
                </c:pt>
                <c:pt idx="3413">
                  <c:v>2.3149999999999977</c:v>
                </c:pt>
                <c:pt idx="3414">
                  <c:v>2.3159999999999967</c:v>
                </c:pt>
                <c:pt idx="3415">
                  <c:v>2.323</c:v>
                </c:pt>
                <c:pt idx="3416">
                  <c:v>2.3309999999999977</c:v>
                </c:pt>
                <c:pt idx="3417">
                  <c:v>2.407</c:v>
                </c:pt>
                <c:pt idx="3418">
                  <c:v>2.427</c:v>
                </c:pt>
                <c:pt idx="3419">
                  <c:v>2.3889999999999998</c:v>
                </c:pt>
                <c:pt idx="3420">
                  <c:v>2.4129999999999967</c:v>
                </c:pt>
                <c:pt idx="3421">
                  <c:v>2.3709999999999987</c:v>
                </c:pt>
                <c:pt idx="3422">
                  <c:v>2.3529999999999966</c:v>
                </c:pt>
                <c:pt idx="3423">
                  <c:v>2.3189999999999977</c:v>
                </c:pt>
                <c:pt idx="3424">
                  <c:v>2.3279999999999998</c:v>
                </c:pt>
                <c:pt idx="3425">
                  <c:v>2.3239999999999998</c:v>
                </c:pt>
                <c:pt idx="3426">
                  <c:v>2.4119999999999977</c:v>
                </c:pt>
                <c:pt idx="3427">
                  <c:v>2.5569999999999977</c:v>
                </c:pt>
                <c:pt idx="3428">
                  <c:v>2.5059999999999998</c:v>
                </c:pt>
                <c:pt idx="3429">
                  <c:v>2.4389999999999987</c:v>
                </c:pt>
                <c:pt idx="3430">
                  <c:v>2.4339999999999997</c:v>
                </c:pt>
                <c:pt idx="3431">
                  <c:v>2.383</c:v>
                </c:pt>
                <c:pt idx="3432">
                  <c:v>2.3819999999999997</c:v>
                </c:pt>
                <c:pt idx="3433">
                  <c:v>2.3819999999999997</c:v>
                </c:pt>
                <c:pt idx="3434">
                  <c:v>2.4630000000000001</c:v>
                </c:pt>
                <c:pt idx="3435">
                  <c:v>2.5179999999999998</c:v>
                </c:pt>
                <c:pt idx="3436">
                  <c:v>2.4659999999999997</c:v>
                </c:pt>
                <c:pt idx="3437">
                  <c:v>2.4359999999999977</c:v>
                </c:pt>
                <c:pt idx="3438">
                  <c:v>2.4139999999999997</c:v>
                </c:pt>
                <c:pt idx="3439">
                  <c:v>2.3909999999999987</c:v>
                </c:pt>
                <c:pt idx="3440">
                  <c:v>2.3729999999999967</c:v>
                </c:pt>
                <c:pt idx="3441">
                  <c:v>2.3689999999999998</c:v>
                </c:pt>
                <c:pt idx="3442">
                  <c:v>2.4159999999999977</c:v>
                </c:pt>
                <c:pt idx="3443">
                  <c:v>2.5739999999999998</c:v>
                </c:pt>
                <c:pt idx="3444">
                  <c:v>2.5939999999999999</c:v>
                </c:pt>
                <c:pt idx="3445">
                  <c:v>2.4919999999999987</c:v>
                </c:pt>
                <c:pt idx="3446">
                  <c:v>2.4169999999999967</c:v>
                </c:pt>
                <c:pt idx="3447">
                  <c:v>2.3879999999999999</c:v>
                </c:pt>
                <c:pt idx="3448">
                  <c:v>2.3619999999999997</c:v>
                </c:pt>
                <c:pt idx="3449">
                  <c:v>2.4349999999999987</c:v>
                </c:pt>
                <c:pt idx="3450">
                  <c:v>2.577</c:v>
                </c:pt>
                <c:pt idx="3451">
                  <c:v>2.6419999999999999</c:v>
                </c:pt>
                <c:pt idx="3452">
                  <c:v>2.5579999999999998</c:v>
                </c:pt>
                <c:pt idx="3453">
                  <c:v>2.4830000000000001</c:v>
                </c:pt>
                <c:pt idx="3454">
                  <c:v>2.4759999999999978</c:v>
                </c:pt>
                <c:pt idx="3455">
                  <c:v>2.4209999999999998</c:v>
                </c:pt>
                <c:pt idx="3456">
                  <c:v>2.4169999999999967</c:v>
                </c:pt>
                <c:pt idx="3457">
                  <c:v>2.44</c:v>
                </c:pt>
                <c:pt idx="3458">
                  <c:v>2.367</c:v>
                </c:pt>
                <c:pt idx="3459">
                  <c:v>2.3509999999999978</c:v>
                </c:pt>
                <c:pt idx="3460">
                  <c:v>2.3919999999999977</c:v>
                </c:pt>
                <c:pt idx="3461">
                  <c:v>2.4209999999999998</c:v>
                </c:pt>
                <c:pt idx="3462">
                  <c:v>2.3849999999999998</c:v>
                </c:pt>
                <c:pt idx="3463">
                  <c:v>2.3849999999999998</c:v>
                </c:pt>
                <c:pt idx="3464">
                  <c:v>2.3489999999999998</c:v>
                </c:pt>
                <c:pt idx="3465">
                  <c:v>2.4169999999999967</c:v>
                </c:pt>
                <c:pt idx="3466">
                  <c:v>2.4389999999999987</c:v>
                </c:pt>
                <c:pt idx="3467">
                  <c:v>2.3659999999999997</c:v>
                </c:pt>
                <c:pt idx="3468">
                  <c:v>2.4430000000000001</c:v>
                </c:pt>
                <c:pt idx="3469">
                  <c:v>2.3409999999999997</c:v>
                </c:pt>
                <c:pt idx="3470">
                  <c:v>2.3739999999999997</c:v>
                </c:pt>
                <c:pt idx="3471">
                  <c:v>2.3929999999999967</c:v>
                </c:pt>
                <c:pt idx="3472">
                  <c:v>2.3909999999999987</c:v>
                </c:pt>
                <c:pt idx="3473">
                  <c:v>2.363</c:v>
                </c:pt>
                <c:pt idx="3474">
                  <c:v>2.3419999999999987</c:v>
                </c:pt>
                <c:pt idx="3475">
                  <c:v>2.3139999999999987</c:v>
                </c:pt>
                <c:pt idx="3476">
                  <c:v>2.3069999999999977</c:v>
                </c:pt>
                <c:pt idx="3477">
                  <c:v>2.323</c:v>
                </c:pt>
                <c:pt idx="3478">
                  <c:v>2.3509999999999978</c:v>
                </c:pt>
                <c:pt idx="3479">
                  <c:v>2.3439999999999999</c:v>
                </c:pt>
                <c:pt idx="3480">
                  <c:v>2.3089999999999997</c:v>
                </c:pt>
                <c:pt idx="3481">
                  <c:v>2.3059999999999987</c:v>
                </c:pt>
                <c:pt idx="3482">
                  <c:v>2.29</c:v>
                </c:pt>
                <c:pt idx="3483">
                  <c:v>2.2759999999999998</c:v>
                </c:pt>
                <c:pt idx="3484">
                  <c:v>2.2640000000000002</c:v>
                </c:pt>
                <c:pt idx="3485">
                  <c:v>2.2559999999999998</c:v>
                </c:pt>
                <c:pt idx="3486">
                  <c:v>2.2669999999999999</c:v>
                </c:pt>
                <c:pt idx="3487">
                  <c:v>2.282</c:v>
                </c:pt>
                <c:pt idx="3488">
                  <c:v>2.3159999999999967</c:v>
                </c:pt>
                <c:pt idx="3489">
                  <c:v>2.3859999999999997</c:v>
                </c:pt>
                <c:pt idx="3490">
                  <c:v>2.3759999999999977</c:v>
                </c:pt>
                <c:pt idx="3491">
                  <c:v>2.3449999999999998</c:v>
                </c:pt>
                <c:pt idx="3492">
                  <c:v>2.2949999999999999</c:v>
                </c:pt>
                <c:pt idx="3493">
                  <c:v>2.2599999999999998</c:v>
                </c:pt>
                <c:pt idx="3494">
                  <c:v>2.3919999999999977</c:v>
                </c:pt>
                <c:pt idx="3495">
                  <c:v>2.3019999999999987</c:v>
                </c:pt>
                <c:pt idx="3496">
                  <c:v>2.3179999999999987</c:v>
                </c:pt>
                <c:pt idx="3497">
                  <c:v>2.3019999999999987</c:v>
                </c:pt>
                <c:pt idx="3498">
                  <c:v>2.2919999999999998</c:v>
                </c:pt>
                <c:pt idx="3499">
                  <c:v>2.2730000000000001</c:v>
                </c:pt>
                <c:pt idx="3500">
                  <c:v>2.25</c:v>
                </c:pt>
                <c:pt idx="3501">
                  <c:v>2.2389999999999999</c:v>
                </c:pt>
                <c:pt idx="3502">
                  <c:v>2.2010000000000001</c:v>
                </c:pt>
                <c:pt idx="3503">
                  <c:v>2.2330000000000001</c:v>
                </c:pt>
                <c:pt idx="3504">
                  <c:v>2.2480000000000002</c:v>
                </c:pt>
                <c:pt idx="3505">
                  <c:v>2.2589999999999999</c:v>
                </c:pt>
                <c:pt idx="3506">
                  <c:v>2.2469999999999999</c:v>
                </c:pt>
                <c:pt idx="3507">
                  <c:v>2.2159999999999997</c:v>
                </c:pt>
                <c:pt idx="3508">
                  <c:v>2.2269999999999999</c:v>
                </c:pt>
                <c:pt idx="3509">
                  <c:v>2.2359999999999998</c:v>
                </c:pt>
                <c:pt idx="3510">
                  <c:v>2.2469999999999999</c:v>
                </c:pt>
                <c:pt idx="3511">
                  <c:v>2.754</c:v>
                </c:pt>
                <c:pt idx="3512">
                  <c:v>2.3549999999999978</c:v>
                </c:pt>
                <c:pt idx="3513">
                  <c:v>2.3949999999999987</c:v>
                </c:pt>
                <c:pt idx="3514">
                  <c:v>2.3499999999999988</c:v>
                </c:pt>
                <c:pt idx="3515">
                  <c:v>2.3299999999999987</c:v>
                </c:pt>
                <c:pt idx="3516">
                  <c:v>2.2549999999999999</c:v>
                </c:pt>
                <c:pt idx="3517">
                  <c:v>2.2189999999999999</c:v>
                </c:pt>
                <c:pt idx="3518">
                  <c:v>2.3059999999999987</c:v>
                </c:pt>
                <c:pt idx="3519">
                  <c:v>2.3139999999999987</c:v>
                </c:pt>
                <c:pt idx="3520">
                  <c:v>2.2719999999999998</c:v>
                </c:pt>
                <c:pt idx="3521">
                  <c:v>2.2850000000000001</c:v>
                </c:pt>
                <c:pt idx="3522">
                  <c:v>2.2629999999999999</c:v>
                </c:pt>
                <c:pt idx="3523">
                  <c:v>2.234</c:v>
                </c:pt>
                <c:pt idx="3524">
                  <c:v>2.2109999999999999</c:v>
                </c:pt>
                <c:pt idx="3525">
                  <c:v>2.1840000000000002</c:v>
                </c:pt>
                <c:pt idx="3526">
                  <c:v>2.1819999999999999</c:v>
                </c:pt>
                <c:pt idx="3527">
                  <c:v>2.1509999999999998</c:v>
                </c:pt>
                <c:pt idx="3528">
                  <c:v>2.1789999999999998</c:v>
                </c:pt>
                <c:pt idx="3529">
                  <c:v>2.1919999999999997</c:v>
                </c:pt>
                <c:pt idx="3530">
                  <c:v>2.1890000000000001</c:v>
                </c:pt>
                <c:pt idx="3531">
                  <c:v>2.1579999999999999</c:v>
                </c:pt>
                <c:pt idx="3532">
                  <c:v>2.262</c:v>
                </c:pt>
                <c:pt idx="3533">
                  <c:v>2.1469999999999998</c:v>
                </c:pt>
                <c:pt idx="3534">
                  <c:v>2.2029999999999998</c:v>
                </c:pt>
                <c:pt idx="3535">
                  <c:v>2.145</c:v>
                </c:pt>
                <c:pt idx="3536">
                  <c:v>2.1139999999999999</c:v>
                </c:pt>
                <c:pt idx="3537">
                  <c:v>2.1040000000000001</c:v>
                </c:pt>
                <c:pt idx="3538">
                  <c:v>2.1240000000000001</c:v>
                </c:pt>
                <c:pt idx="3539">
                  <c:v>2.1469999999999998</c:v>
                </c:pt>
                <c:pt idx="3540">
                  <c:v>2.1429999999999998</c:v>
                </c:pt>
                <c:pt idx="3541">
                  <c:v>2.1789999999999998</c:v>
                </c:pt>
                <c:pt idx="3542">
                  <c:v>2.1349999999999998</c:v>
                </c:pt>
                <c:pt idx="3543">
                  <c:v>2.0819999999999999</c:v>
                </c:pt>
                <c:pt idx="3544">
                  <c:v>2.101</c:v>
                </c:pt>
                <c:pt idx="3545">
                  <c:v>2.077</c:v>
                </c:pt>
                <c:pt idx="3546">
                  <c:v>2.4389999999999987</c:v>
                </c:pt>
                <c:pt idx="3547">
                  <c:v>2.133</c:v>
                </c:pt>
                <c:pt idx="3548">
                  <c:v>2.129</c:v>
                </c:pt>
                <c:pt idx="3549">
                  <c:v>2.105</c:v>
                </c:pt>
                <c:pt idx="3550">
                  <c:v>2.0949999999999998</c:v>
                </c:pt>
                <c:pt idx="3551">
                  <c:v>2.0430000000000001</c:v>
                </c:pt>
                <c:pt idx="3552">
                  <c:v>2.04</c:v>
                </c:pt>
                <c:pt idx="3553">
                  <c:v>2.0519999999999987</c:v>
                </c:pt>
                <c:pt idx="3554">
                  <c:v>2.0909999999999997</c:v>
                </c:pt>
                <c:pt idx="3555">
                  <c:v>2.089</c:v>
                </c:pt>
                <c:pt idx="3556">
                  <c:v>2.093</c:v>
                </c:pt>
                <c:pt idx="3557">
                  <c:v>2.073</c:v>
                </c:pt>
                <c:pt idx="3558">
                  <c:v>2.0369999999999977</c:v>
                </c:pt>
                <c:pt idx="3559">
                  <c:v>2.0699999999999998</c:v>
                </c:pt>
                <c:pt idx="3560">
                  <c:v>2.0179999999999998</c:v>
                </c:pt>
                <c:pt idx="3561">
                  <c:v>2.0559999999999987</c:v>
                </c:pt>
                <c:pt idx="3562">
                  <c:v>2.0519999999999987</c:v>
                </c:pt>
                <c:pt idx="3563">
                  <c:v>2.0649999999999999</c:v>
                </c:pt>
                <c:pt idx="3564">
                  <c:v>2.073</c:v>
                </c:pt>
                <c:pt idx="3565">
                  <c:v>2.0559999999999987</c:v>
                </c:pt>
                <c:pt idx="3566">
                  <c:v>2.0129999999999977</c:v>
                </c:pt>
                <c:pt idx="3567">
                  <c:v>2.024</c:v>
                </c:pt>
                <c:pt idx="3568">
                  <c:v>2.0219999999999998</c:v>
                </c:pt>
                <c:pt idx="3569">
                  <c:v>2.0870000000000002</c:v>
                </c:pt>
                <c:pt idx="3570">
                  <c:v>2.2669999999999999</c:v>
                </c:pt>
                <c:pt idx="3571">
                  <c:v>2.1970000000000001</c:v>
                </c:pt>
                <c:pt idx="3572">
                  <c:v>2.0129999999999977</c:v>
                </c:pt>
                <c:pt idx="3573">
                  <c:v>1.9990000000000001</c:v>
                </c:pt>
                <c:pt idx="3574">
                  <c:v>1.9590000000000001</c:v>
                </c:pt>
                <c:pt idx="3575">
                  <c:v>1.9660000000000017</c:v>
                </c:pt>
                <c:pt idx="3576">
                  <c:v>1.9780000000000018</c:v>
                </c:pt>
                <c:pt idx="3577">
                  <c:v>2.0179999999999998</c:v>
                </c:pt>
                <c:pt idx="3578">
                  <c:v>2.0179999999999998</c:v>
                </c:pt>
                <c:pt idx="3579">
                  <c:v>2.0179999999999998</c:v>
                </c:pt>
                <c:pt idx="3580">
                  <c:v>1.998000000000002</c:v>
                </c:pt>
                <c:pt idx="3581">
                  <c:v>1.9750000000000001</c:v>
                </c:pt>
                <c:pt idx="3582">
                  <c:v>1.9730000000000001</c:v>
                </c:pt>
                <c:pt idx="3583">
                  <c:v>1.9430000000000001</c:v>
                </c:pt>
                <c:pt idx="3584">
                  <c:v>1.9740000000000018</c:v>
                </c:pt>
                <c:pt idx="3585">
                  <c:v>1.9490000000000001</c:v>
                </c:pt>
                <c:pt idx="3586">
                  <c:v>2.0059999999999998</c:v>
                </c:pt>
                <c:pt idx="3587">
                  <c:v>1.9750000000000001</c:v>
                </c:pt>
                <c:pt idx="3588">
                  <c:v>1.9780000000000018</c:v>
                </c:pt>
                <c:pt idx="3589">
                  <c:v>1.9650000000000001</c:v>
                </c:pt>
                <c:pt idx="3590">
                  <c:v>1.9620000000000017</c:v>
                </c:pt>
                <c:pt idx="3591">
                  <c:v>1.9379999999999982</c:v>
                </c:pt>
                <c:pt idx="3592">
                  <c:v>1.9490000000000001</c:v>
                </c:pt>
                <c:pt idx="3593">
                  <c:v>1.9760000000000018</c:v>
                </c:pt>
                <c:pt idx="3594">
                  <c:v>2.0119999999999987</c:v>
                </c:pt>
                <c:pt idx="3595">
                  <c:v>1.9950000000000001</c:v>
                </c:pt>
                <c:pt idx="3596">
                  <c:v>1.9660000000000017</c:v>
                </c:pt>
                <c:pt idx="3597">
                  <c:v>1.9580000000000017</c:v>
                </c:pt>
                <c:pt idx="3598">
                  <c:v>1.9500000000000017</c:v>
                </c:pt>
                <c:pt idx="3599">
                  <c:v>1.9450000000000001</c:v>
                </c:pt>
                <c:pt idx="3600">
                  <c:v>1.9640000000000017</c:v>
                </c:pt>
                <c:pt idx="3601">
                  <c:v>1.923</c:v>
                </c:pt>
                <c:pt idx="3602">
                  <c:v>2.0009999999999999</c:v>
                </c:pt>
                <c:pt idx="3603">
                  <c:v>1.9670000000000001</c:v>
                </c:pt>
                <c:pt idx="3604">
                  <c:v>2.0209999999999999</c:v>
                </c:pt>
                <c:pt idx="3605">
                  <c:v>2.0009999999999999</c:v>
                </c:pt>
                <c:pt idx="3606">
                  <c:v>1.9890000000000001</c:v>
                </c:pt>
                <c:pt idx="3607">
                  <c:v>1.9680000000000017</c:v>
                </c:pt>
                <c:pt idx="3608">
                  <c:v>1.9590000000000001</c:v>
                </c:pt>
                <c:pt idx="3609">
                  <c:v>1.9580000000000017</c:v>
                </c:pt>
                <c:pt idx="3610">
                  <c:v>1.9379999999999982</c:v>
                </c:pt>
                <c:pt idx="3611">
                  <c:v>1.9580000000000017</c:v>
                </c:pt>
                <c:pt idx="3612">
                  <c:v>1.9840000000000018</c:v>
                </c:pt>
                <c:pt idx="3613">
                  <c:v>1.9790000000000001</c:v>
                </c:pt>
                <c:pt idx="3614">
                  <c:v>1.9670000000000001</c:v>
                </c:pt>
                <c:pt idx="3615">
                  <c:v>1.923</c:v>
                </c:pt>
                <c:pt idx="3616">
                  <c:v>1.9450000000000001</c:v>
                </c:pt>
                <c:pt idx="3617">
                  <c:v>1.917</c:v>
                </c:pt>
                <c:pt idx="3618">
                  <c:v>1.921</c:v>
                </c:pt>
                <c:pt idx="3619">
                  <c:v>1.9100000000000001</c:v>
                </c:pt>
                <c:pt idx="3620">
                  <c:v>1.9279999999999982</c:v>
                </c:pt>
                <c:pt idx="3621">
                  <c:v>1.9410000000000001</c:v>
                </c:pt>
                <c:pt idx="3622">
                  <c:v>1.9930000000000001</c:v>
                </c:pt>
                <c:pt idx="3623">
                  <c:v>2.3439999999999999</c:v>
                </c:pt>
                <c:pt idx="3624">
                  <c:v>1.9900000000000018</c:v>
                </c:pt>
                <c:pt idx="3625">
                  <c:v>1.9570000000000001</c:v>
                </c:pt>
                <c:pt idx="3626">
                  <c:v>1.9460000000000017</c:v>
                </c:pt>
                <c:pt idx="3627">
                  <c:v>1.9470000000000001</c:v>
                </c:pt>
                <c:pt idx="3628">
                  <c:v>1.929</c:v>
                </c:pt>
                <c:pt idx="3629">
                  <c:v>1.9810000000000001</c:v>
                </c:pt>
                <c:pt idx="3630">
                  <c:v>2.2029999999999998</c:v>
                </c:pt>
                <c:pt idx="3631">
                  <c:v>2.2250000000000001</c:v>
                </c:pt>
                <c:pt idx="3632">
                  <c:v>2.2309999999999999</c:v>
                </c:pt>
                <c:pt idx="3633">
                  <c:v>2.2570000000000001</c:v>
                </c:pt>
                <c:pt idx="3634">
                  <c:v>2.1949999999999998</c:v>
                </c:pt>
                <c:pt idx="3635">
                  <c:v>2.665</c:v>
                </c:pt>
                <c:pt idx="3636">
                  <c:v>2.2749999999999999</c:v>
                </c:pt>
                <c:pt idx="3637">
                  <c:v>2.2469999999999999</c:v>
                </c:pt>
                <c:pt idx="3638">
                  <c:v>2.2119999999999997</c:v>
                </c:pt>
                <c:pt idx="3639">
                  <c:v>2.2480000000000002</c:v>
                </c:pt>
                <c:pt idx="3640">
                  <c:v>2.2159999999999997</c:v>
                </c:pt>
                <c:pt idx="3641">
                  <c:v>2.4899999999999998</c:v>
                </c:pt>
                <c:pt idx="3642">
                  <c:v>2.2429999999999999</c:v>
                </c:pt>
                <c:pt idx="3643">
                  <c:v>2.2829999999999999</c:v>
                </c:pt>
                <c:pt idx="3644">
                  <c:v>2.2890000000000001</c:v>
                </c:pt>
                <c:pt idx="3645">
                  <c:v>2.3019999999999987</c:v>
                </c:pt>
                <c:pt idx="3646">
                  <c:v>2.3099999999999987</c:v>
                </c:pt>
                <c:pt idx="3647">
                  <c:v>2.4389999999999987</c:v>
                </c:pt>
                <c:pt idx="3648">
                  <c:v>2.3169999999999966</c:v>
                </c:pt>
                <c:pt idx="3649">
                  <c:v>2.1959999999999997</c:v>
                </c:pt>
                <c:pt idx="3650">
                  <c:v>2.1989999999999998</c:v>
                </c:pt>
                <c:pt idx="3651">
                  <c:v>2.1989999999999998</c:v>
                </c:pt>
                <c:pt idx="3652">
                  <c:v>2.181</c:v>
                </c:pt>
                <c:pt idx="3653">
                  <c:v>2.16</c:v>
                </c:pt>
                <c:pt idx="3654">
                  <c:v>2.1349999999999998</c:v>
                </c:pt>
                <c:pt idx="3655">
                  <c:v>2.161</c:v>
                </c:pt>
                <c:pt idx="3656">
                  <c:v>2.0539999999999998</c:v>
                </c:pt>
                <c:pt idx="3657">
                  <c:v>2.12</c:v>
                </c:pt>
                <c:pt idx="3658">
                  <c:v>2.1850000000000001</c:v>
                </c:pt>
                <c:pt idx="3659">
                  <c:v>2.29</c:v>
                </c:pt>
                <c:pt idx="3660">
                  <c:v>2.1519999999999997</c:v>
                </c:pt>
                <c:pt idx="3661">
                  <c:v>2.1850000000000001</c:v>
                </c:pt>
                <c:pt idx="3662">
                  <c:v>2.165</c:v>
                </c:pt>
                <c:pt idx="3663">
                  <c:v>2.1589999999999998</c:v>
                </c:pt>
                <c:pt idx="3664">
                  <c:v>2.173</c:v>
                </c:pt>
                <c:pt idx="3665">
                  <c:v>2.2010000000000001</c:v>
                </c:pt>
                <c:pt idx="3666">
                  <c:v>2.2709999999999999</c:v>
                </c:pt>
                <c:pt idx="3667">
                  <c:v>2.238</c:v>
                </c:pt>
                <c:pt idx="3668">
                  <c:v>2.23</c:v>
                </c:pt>
                <c:pt idx="3669">
                  <c:v>2.238</c:v>
                </c:pt>
                <c:pt idx="3670">
                  <c:v>2.1539999999999999</c:v>
                </c:pt>
                <c:pt idx="3671">
                  <c:v>2.2080000000000002</c:v>
                </c:pt>
                <c:pt idx="3672">
                  <c:v>2.0579999999999998</c:v>
                </c:pt>
                <c:pt idx="3673">
                  <c:v>2.0859999999999999</c:v>
                </c:pt>
                <c:pt idx="3674">
                  <c:v>2.0979999999999999</c:v>
                </c:pt>
                <c:pt idx="3675">
                  <c:v>2.0949999999999998</c:v>
                </c:pt>
                <c:pt idx="3676">
                  <c:v>2.08</c:v>
                </c:pt>
                <c:pt idx="3677">
                  <c:v>2.06</c:v>
                </c:pt>
                <c:pt idx="3678">
                  <c:v>2.0339999999999998</c:v>
                </c:pt>
                <c:pt idx="3679">
                  <c:v>2.0499999999999998</c:v>
                </c:pt>
                <c:pt idx="3680">
                  <c:v>2.0470000000000002</c:v>
                </c:pt>
                <c:pt idx="3681">
                  <c:v>2.113</c:v>
                </c:pt>
                <c:pt idx="3682">
                  <c:v>2.238</c:v>
                </c:pt>
                <c:pt idx="3683">
                  <c:v>2.13</c:v>
                </c:pt>
                <c:pt idx="3684">
                  <c:v>2.1240000000000001</c:v>
                </c:pt>
                <c:pt idx="3685">
                  <c:v>2.0909999999999997</c:v>
                </c:pt>
                <c:pt idx="3686">
                  <c:v>2.0719999999999987</c:v>
                </c:pt>
                <c:pt idx="3687">
                  <c:v>2.0640000000000001</c:v>
                </c:pt>
                <c:pt idx="3688">
                  <c:v>2.09</c:v>
                </c:pt>
                <c:pt idx="3689">
                  <c:v>2.11</c:v>
                </c:pt>
                <c:pt idx="3690">
                  <c:v>2.1080000000000001</c:v>
                </c:pt>
                <c:pt idx="3691">
                  <c:v>2.14</c:v>
                </c:pt>
                <c:pt idx="3692">
                  <c:v>2.133</c:v>
                </c:pt>
                <c:pt idx="3693">
                  <c:v>2.077</c:v>
                </c:pt>
                <c:pt idx="3694">
                  <c:v>2.0819999999999999</c:v>
                </c:pt>
                <c:pt idx="3695">
                  <c:v>2.0459999999999998</c:v>
                </c:pt>
                <c:pt idx="3696">
                  <c:v>2.0489999999999999</c:v>
                </c:pt>
                <c:pt idx="3697">
                  <c:v>2.0430000000000001</c:v>
                </c:pt>
                <c:pt idx="3698">
                  <c:v>2.089</c:v>
                </c:pt>
                <c:pt idx="3699">
                  <c:v>2.117</c:v>
                </c:pt>
                <c:pt idx="3700">
                  <c:v>2.14</c:v>
                </c:pt>
                <c:pt idx="3701">
                  <c:v>2.0959999999999988</c:v>
                </c:pt>
                <c:pt idx="3702">
                  <c:v>2.0880000000000001</c:v>
                </c:pt>
                <c:pt idx="3703">
                  <c:v>2.0959999999999988</c:v>
                </c:pt>
                <c:pt idx="3704">
                  <c:v>2.0880000000000001</c:v>
                </c:pt>
                <c:pt idx="3705">
                  <c:v>2.0670000000000002</c:v>
                </c:pt>
                <c:pt idx="3706">
                  <c:v>2.077</c:v>
                </c:pt>
                <c:pt idx="3707">
                  <c:v>2.1189999999999998</c:v>
                </c:pt>
                <c:pt idx="3708">
                  <c:v>2.1339999999999999</c:v>
                </c:pt>
                <c:pt idx="3709">
                  <c:v>2.1749999999999998</c:v>
                </c:pt>
                <c:pt idx="3710">
                  <c:v>2.1669999999999998</c:v>
                </c:pt>
                <c:pt idx="3711">
                  <c:v>2.137</c:v>
                </c:pt>
                <c:pt idx="3712">
                  <c:v>2.149</c:v>
                </c:pt>
                <c:pt idx="3713">
                  <c:v>2.1419999999999999</c:v>
                </c:pt>
                <c:pt idx="3714">
                  <c:v>2.3099999999999987</c:v>
                </c:pt>
                <c:pt idx="3715">
                  <c:v>2.1040000000000001</c:v>
                </c:pt>
                <c:pt idx="3716">
                  <c:v>2.0680000000000001</c:v>
                </c:pt>
                <c:pt idx="3717">
                  <c:v>2.0979999999999999</c:v>
                </c:pt>
                <c:pt idx="3718">
                  <c:v>2.137</c:v>
                </c:pt>
                <c:pt idx="3719">
                  <c:v>2.1379999999999999</c:v>
                </c:pt>
                <c:pt idx="3720">
                  <c:v>2.1719999999999997</c:v>
                </c:pt>
                <c:pt idx="3721">
                  <c:v>2.17</c:v>
                </c:pt>
                <c:pt idx="3722">
                  <c:v>2.1840000000000002</c:v>
                </c:pt>
                <c:pt idx="3723">
                  <c:v>2.2029999999999998</c:v>
                </c:pt>
                <c:pt idx="3724">
                  <c:v>2.2000000000000002</c:v>
                </c:pt>
                <c:pt idx="3725">
                  <c:v>2.2189999999999999</c:v>
                </c:pt>
                <c:pt idx="3726">
                  <c:v>2.2130000000000001</c:v>
                </c:pt>
                <c:pt idx="3727">
                  <c:v>2.2490000000000001</c:v>
                </c:pt>
                <c:pt idx="3728">
                  <c:v>2.2319999999999998</c:v>
                </c:pt>
                <c:pt idx="3729">
                  <c:v>2.3289999999999997</c:v>
                </c:pt>
                <c:pt idx="3730">
                  <c:v>2.6019999999999999</c:v>
                </c:pt>
                <c:pt idx="3731">
                  <c:v>2.8149999999999977</c:v>
                </c:pt>
                <c:pt idx="3732">
                  <c:v>2.2359999999999998</c:v>
                </c:pt>
                <c:pt idx="3733">
                  <c:v>2.1359999999999997</c:v>
                </c:pt>
                <c:pt idx="3734">
                  <c:v>2.1589999999999998</c:v>
                </c:pt>
                <c:pt idx="3735">
                  <c:v>2.17</c:v>
                </c:pt>
                <c:pt idx="3736">
                  <c:v>2.214</c:v>
                </c:pt>
                <c:pt idx="3737">
                  <c:v>2.2069999999999999</c:v>
                </c:pt>
                <c:pt idx="3738">
                  <c:v>2.173</c:v>
                </c:pt>
                <c:pt idx="3739">
                  <c:v>2.1519999999999997</c:v>
                </c:pt>
                <c:pt idx="3740">
                  <c:v>2.129</c:v>
                </c:pt>
                <c:pt idx="3741">
                  <c:v>2.1179999999999999</c:v>
                </c:pt>
                <c:pt idx="3742">
                  <c:v>2.105</c:v>
                </c:pt>
                <c:pt idx="3743">
                  <c:v>2.14</c:v>
                </c:pt>
                <c:pt idx="3744">
                  <c:v>2.1890000000000001</c:v>
                </c:pt>
                <c:pt idx="3745">
                  <c:v>2.1930000000000001</c:v>
                </c:pt>
                <c:pt idx="3746">
                  <c:v>2.2480000000000002</c:v>
                </c:pt>
                <c:pt idx="3747">
                  <c:v>2.2159999999999997</c:v>
                </c:pt>
                <c:pt idx="3748">
                  <c:v>2.1619999999999999</c:v>
                </c:pt>
                <c:pt idx="3749">
                  <c:v>2.1429999999999998</c:v>
                </c:pt>
                <c:pt idx="3750">
                  <c:v>2.1080000000000001</c:v>
                </c:pt>
                <c:pt idx="3751">
                  <c:v>2.21</c:v>
                </c:pt>
                <c:pt idx="3752">
                  <c:v>2.3129999999999966</c:v>
                </c:pt>
                <c:pt idx="3753">
                  <c:v>2.298</c:v>
                </c:pt>
                <c:pt idx="3754">
                  <c:v>2.2709999999999999</c:v>
                </c:pt>
                <c:pt idx="3755">
                  <c:v>2.2170000000000001</c:v>
                </c:pt>
                <c:pt idx="3756">
                  <c:v>2.194</c:v>
                </c:pt>
                <c:pt idx="3757">
                  <c:v>2.2050000000000001</c:v>
                </c:pt>
                <c:pt idx="3758">
                  <c:v>2.1709999999999998</c:v>
                </c:pt>
                <c:pt idx="3759">
                  <c:v>2.177</c:v>
                </c:pt>
                <c:pt idx="3760">
                  <c:v>2.2480000000000002</c:v>
                </c:pt>
                <c:pt idx="3761">
                  <c:v>2.2200000000000002</c:v>
                </c:pt>
                <c:pt idx="3762">
                  <c:v>2.2349999999999999</c:v>
                </c:pt>
                <c:pt idx="3763">
                  <c:v>2.2229999999999999</c:v>
                </c:pt>
                <c:pt idx="3764">
                  <c:v>2.2229999999999999</c:v>
                </c:pt>
                <c:pt idx="3765">
                  <c:v>2.218</c:v>
                </c:pt>
                <c:pt idx="3766">
                  <c:v>2.1680000000000001</c:v>
                </c:pt>
                <c:pt idx="3767">
                  <c:v>2.177</c:v>
                </c:pt>
                <c:pt idx="3768">
                  <c:v>2.1859999999999999</c:v>
                </c:pt>
                <c:pt idx="3769">
                  <c:v>2.2309999999999999</c:v>
                </c:pt>
                <c:pt idx="3770">
                  <c:v>2.226</c:v>
                </c:pt>
                <c:pt idx="3771">
                  <c:v>2.202</c:v>
                </c:pt>
                <c:pt idx="3772">
                  <c:v>2.1890000000000001</c:v>
                </c:pt>
                <c:pt idx="3773">
                  <c:v>2.1629999999999998</c:v>
                </c:pt>
                <c:pt idx="3774">
                  <c:v>2.1779999999999999</c:v>
                </c:pt>
                <c:pt idx="3775">
                  <c:v>2.153</c:v>
                </c:pt>
                <c:pt idx="3776">
                  <c:v>2.1589999999999998</c:v>
                </c:pt>
                <c:pt idx="3777">
                  <c:v>2.1709999999999998</c:v>
                </c:pt>
                <c:pt idx="3778">
                  <c:v>2.161</c:v>
                </c:pt>
                <c:pt idx="3779">
                  <c:v>2.202</c:v>
                </c:pt>
                <c:pt idx="3780">
                  <c:v>2.21</c:v>
                </c:pt>
                <c:pt idx="3781">
                  <c:v>2.25</c:v>
                </c:pt>
                <c:pt idx="3782">
                  <c:v>2.2490000000000001</c:v>
                </c:pt>
                <c:pt idx="3783">
                  <c:v>2.2240000000000002</c:v>
                </c:pt>
                <c:pt idx="3784">
                  <c:v>2.2109999999999999</c:v>
                </c:pt>
                <c:pt idx="3785">
                  <c:v>2.1759999999999997</c:v>
                </c:pt>
                <c:pt idx="3786">
                  <c:v>2.181</c:v>
                </c:pt>
                <c:pt idx="3787">
                  <c:v>2.2200000000000002</c:v>
                </c:pt>
                <c:pt idx="3788">
                  <c:v>2.2949999999999999</c:v>
                </c:pt>
                <c:pt idx="3789">
                  <c:v>2.2589999999999999</c:v>
                </c:pt>
                <c:pt idx="3790">
                  <c:v>2.2490000000000001</c:v>
                </c:pt>
                <c:pt idx="3791">
                  <c:v>2.218</c:v>
                </c:pt>
                <c:pt idx="3792">
                  <c:v>2.2410000000000001</c:v>
                </c:pt>
                <c:pt idx="3793">
                  <c:v>2.2040000000000002</c:v>
                </c:pt>
                <c:pt idx="3794">
                  <c:v>2.214</c:v>
                </c:pt>
                <c:pt idx="3795">
                  <c:v>2.2159999999999997</c:v>
                </c:pt>
                <c:pt idx="3796">
                  <c:v>2.2490000000000001</c:v>
                </c:pt>
                <c:pt idx="3797">
                  <c:v>2.3029999999999977</c:v>
                </c:pt>
                <c:pt idx="3798">
                  <c:v>2.2850000000000001</c:v>
                </c:pt>
                <c:pt idx="3799">
                  <c:v>2.3289999999999997</c:v>
                </c:pt>
                <c:pt idx="3800">
                  <c:v>2.2589999999999999</c:v>
                </c:pt>
                <c:pt idx="3801">
                  <c:v>2.2090000000000001</c:v>
                </c:pt>
                <c:pt idx="3802">
                  <c:v>2.1959999999999997</c:v>
                </c:pt>
                <c:pt idx="3803">
                  <c:v>2.2170000000000001</c:v>
                </c:pt>
                <c:pt idx="3804">
                  <c:v>2.262</c:v>
                </c:pt>
                <c:pt idx="3805">
                  <c:v>2.2410000000000001</c:v>
                </c:pt>
                <c:pt idx="3806">
                  <c:v>2.2719999999999998</c:v>
                </c:pt>
                <c:pt idx="3807">
                  <c:v>2.2429999999999999</c:v>
                </c:pt>
                <c:pt idx="3808">
                  <c:v>2.2119999999999997</c:v>
                </c:pt>
                <c:pt idx="3809">
                  <c:v>2.23</c:v>
                </c:pt>
                <c:pt idx="3810">
                  <c:v>2.2330000000000001</c:v>
                </c:pt>
                <c:pt idx="3811">
                  <c:v>2.218</c:v>
                </c:pt>
                <c:pt idx="3812">
                  <c:v>2.2200000000000002</c:v>
                </c:pt>
                <c:pt idx="3813">
                  <c:v>2.234</c:v>
                </c:pt>
                <c:pt idx="3814">
                  <c:v>2.2759999999999998</c:v>
                </c:pt>
                <c:pt idx="3815">
                  <c:v>2.2869999999999999</c:v>
                </c:pt>
                <c:pt idx="3816">
                  <c:v>2.2949999999999999</c:v>
                </c:pt>
                <c:pt idx="3817">
                  <c:v>2.2930000000000001</c:v>
                </c:pt>
                <c:pt idx="3818">
                  <c:v>2.2770000000000001</c:v>
                </c:pt>
                <c:pt idx="3819">
                  <c:v>2.2349999999999999</c:v>
                </c:pt>
                <c:pt idx="3820">
                  <c:v>2.254</c:v>
                </c:pt>
                <c:pt idx="3821">
                  <c:v>2.2610000000000001</c:v>
                </c:pt>
                <c:pt idx="3822">
                  <c:v>2.3059999999999987</c:v>
                </c:pt>
                <c:pt idx="3823">
                  <c:v>2.34</c:v>
                </c:pt>
                <c:pt idx="3824">
                  <c:v>2.3299999999999987</c:v>
                </c:pt>
                <c:pt idx="3825">
                  <c:v>2.2930000000000001</c:v>
                </c:pt>
                <c:pt idx="3826">
                  <c:v>2.2730000000000001</c:v>
                </c:pt>
                <c:pt idx="3827">
                  <c:v>2.258</c:v>
                </c:pt>
                <c:pt idx="3828">
                  <c:v>2.2629999999999999</c:v>
                </c:pt>
                <c:pt idx="3829">
                  <c:v>2.3079999999999998</c:v>
                </c:pt>
                <c:pt idx="3830">
                  <c:v>2.3789999999999987</c:v>
                </c:pt>
                <c:pt idx="3831">
                  <c:v>2.4139999999999997</c:v>
                </c:pt>
                <c:pt idx="3832">
                  <c:v>2.4809999999999999</c:v>
                </c:pt>
                <c:pt idx="3833">
                  <c:v>2.4430000000000001</c:v>
                </c:pt>
                <c:pt idx="3834">
                  <c:v>2.4659999999999997</c:v>
                </c:pt>
                <c:pt idx="3835">
                  <c:v>2.5219999999999998</c:v>
                </c:pt>
                <c:pt idx="3836">
                  <c:v>2.4870000000000001</c:v>
                </c:pt>
                <c:pt idx="3837">
                  <c:v>2.448</c:v>
                </c:pt>
                <c:pt idx="3838">
                  <c:v>2.4039999999999999</c:v>
                </c:pt>
                <c:pt idx="3839">
                  <c:v>2.4059999999999997</c:v>
                </c:pt>
                <c:pt idx="3840">
                  <c:v>2.4349999999999987</c:v>
                </c:pt>
                <c:pt idx="3841">
                  <c:v>2.4079999999999999</c:v>
                </c:pt>
                <c:pt idx="3842">
                  <c:v>2.3739999999999997</c:v>
                </c:pt>
                <c:pt idx="3843">
                  <c:v>2.3639999999999999</c:v>
                </c:pt>
                <c:pt idx="3844">
                  <c:v>2.3729999999999967</c:v>
                </c:pt>
                <c:pt idx="3845">
                  <c:v>2.343</c:v>
                </c:pt>
                <c:pt idx="3846">
                  <c:v>2.29</c:v>
                </c:pt>
                <c:pt idx="3847">
                  <c:v>2.2970000000000002</c:v>
                </c:pt>
                <c:pt idx="3848">
                  <c:v>2.3619999999999997</c:v>
                </c:pt>
                <c:pt idx="3849">
                  <c:v>2.3489999999999998</c:v>
                </c:pt>
                <c:pt idx="3850">
                  <c:v>2.3459999999999988</c:v>
                </c:pt>
                <c:pt idx="3851">
                  <c:v>2.3109999999999977</c:v>
                </c:pt>
                <c:pt idx="3852">
                  <c:v>2.3369999999999966</c:v>
                </c:pt>
                <c:pt idx="3853">
                  <c:v>2.2959999999999998</c:v>
                </c:pt>
                <c:pt idx="3854">
                  <c:v>2.286</c:v>
                </c:pt>
                <c:pt idx="3855">
                  <c:v>2.2650000000000001</c:v>
                </c:pt>
                <c:pt idx="3856">
                  <c:v>2.2869999999999999</c:v>
                </c:pt>
                <c:pt idx="3857">
                  <c:v>3.1549999999999998</c:v>
                </c:pt>
                <c:pt idx="3858">
                  <c:v>2.403</c:v>
                </c:pt>
                <c:pt idx="3859">
                  <c:v>2.5349999999999997</c:v>
                </c:pt>
                <c:pt idx="3860">
                  <c:v>2.3559999999999977</c:v>
                </c:pt>
                <c:pt idx="3861">
                  <c:v>2.3249999999999997</c:v>
                </c:pt>
                <c:pt idx="3862">
                  <c:v>2.3079999999999998</c:v>
                </c:pt>
                <c:pt idx="3863">
                  <c:v>2.2840000000000011</c:v>
                </c:pt>
                <c:pt idx="3864">
                  <c:v>2.3139999999999987</c:v>
                </c:pt>
                <c:pt idx="3865">
                  <c:v>2.3259999999999987</c:v>
                </c:pt>
                <c:pt idx="3866">
                  <c:v>2.3029999999999977</c:v>
                </c:pt>
                <c:pt idx="3867">
                  <c:v>2.3169999999999966</c:v>
                </c:pt>
                <c:pt idx="3868">
                  <c:v>2.2810000000000001</c:v>
                </c:pt>
                <c:pt idx="3869">
                  <c:v>2.262</c:v>
                </c:pt>
                <c:pt idx="3870">
                  <c:v>2.274</c:v>
                </c:pt>
                <c:pt idx="3871">
                  <c:v>2.2989999999999999</c:v>
                </c:pt>
                <c:pt idx="3872">
                  <c:v>2.3489999999999998</c:v>
                </c:pt>
                <c:pt idx="3873">
                  <c:v>2.3509999999999978</c:v>
                </c:pt>
                <c:pt idx="3874">
                  <c:v>2.3379999999999987</c:v>
                </c:pt>
                <c:pt idx="3875">
                  <c:v>2.2970000000000002</c:v>
                </c:pt>
                <c:pt idx="3876">
                  <c:v>2.3039999999999998</c:v>
                </c:pt>
                <c:pt idx="3877">
                  <c:v>2.2610000000000001</c:v>
                </c:pt>
                <c:pt idx="3878">
                  <c:v>2.2629999999999999</c:v>
                </c:pt>
                <c:pt idx="3879">
                  <c:v>2.246</c:v>
                </c:pt>
                <c:pt idx="3880">
                  <c:v>2.2559999999999998</c:v>
                </c:pt>
                <c:pt idx="3881">
                  <c:v>2.3319999999999967</c:v>
                </c:pt>
                <c:pt idx="3882">
                  <c:v>2.3529999999999966</c:v>
                </c:pt>
                <c:pt idx="3883">
                  <c:v>2.3319999999999967</c:v>
                </c:pt>
                <c:pt idx="3884">
                  <c:v>2.2890000000000001</c:v>
                </c:pt>
                <c:pt idx="3885">
                  <c:v>2.2610000000000001</c:v>
                </c:pt>
                <c:pt idx="3886">
                  <c:v>2.2559999999999998</c:v>
                </c:pt>
                <c:pt idx="3887">
                  <c:v>2.2530000000000001</c:v>
                </c:pt>
                <c:pt idx="3888">
                  <c:v>2.2799999999999998</c:v>
                </c:pt>
                <c:pt idx="3889">
                  <c:v>2.274</c:v>
                </c:pt>
                <c:pt idx="3890">
                  <c:v>2.3009999999999997</c:v>
                </c:pt>
                <c:pt idx="3891">
                  <c:v>2.2669999999999999</c:v>
                </c:pt>
                <c:pt idx="3892">
                  <c:v>2.25</c:v>
                </c:pt>
                <c:pt idx="3893">
                  <c:v>2.2690000000000001</c:v>
                </c:pt>
                <c:pt idx="3894">
                  <c:v>2.222</c:v>
                </c:pt>
                <c:pt idx="3895">
                  <c:v>2.2709999999999999</c:v>
                </c:pt>
                <c:pt idx="3896">
                  <c:v>2.2730000000000001</c:v>
                </c:pt>
                <c:pt idx="3897">
                  <c:v>2.3149999999999977</c:v>
                </c:pt>
                <c:pt idx="3898">
                  <c:v>2.3699999999999997</c:v>
                </c:pt>
                <c:pt idx="3899">
                  <c:v>2.2810000000000001</c:v>
                </c:pt>
                <c:pt idx="3900">
                  <c:v>2.2629999999999999</c:v>
                </c:pt>
                <c:pt idx="3901">
                  <c:v>2.2229999999999999</c:v>
                </c:pt>
                <c:pt idx="3902">
                  <c:v>2.2309999999999999</c:v>
                </c:pt>
                <c:pt idx="3903">
                  <c:v>2.2080000000000002</c:v>
                </c:pt>
                <c:pt idx="3904">
                  <c:v>2.2269999999999999</c:v>
                </c:pt>
                <c:pt idx="3905">
                  <c:v>2.2440000000000002</c:v>
                </c:pt>
                <c:pt idx="3906">
                  <c:v>2.2400000000000002</c:v>
                </c:pt>
                <c:pt idx="3907">
                  <c:v>2.2229999999999999</c:v>
                </c:pt>
                <c:pt idx="3908">
                  <c:v>2.1890000000000001</c:v>
                </c:pt>
                <c:pt idx="3909">
                  <c:v>2.177</c:v>
                </c:pt>
                <c:pt idx="3910">
                  <c:v>2.149</c:v>
                </c:pt>
                <c:pt idx="3911">
                  <c:v>2.1349999999999998</c:v>
                </c:pt>
                <c:pt idx="3912">
                  <c:v>2.1629999999999998</c:v>
                </c:pt>
                <c:pt idx="3913">
                  <c:v>2.2080000000000002</c:v>
                </c:pt>
                <c:pt idx="3914">
                  <c:v>2.1779999999999999</c:v>
                </c:pt>
                <c:pt idx="3915">
                  <c:v>2.1319999999999997</c:v>
                </c:pt>
                <c:pt idx="3916">
                  <c:v>2.17</c:v>
                </c:pt>
                <c:pt idx="3917">
                  <c:v>2.1779999999999999</c:v>
                </c:pt>
                <c:pt idx="3918">
                  <c:v>2.145</c:v>
                </c:pt>
                <c:pt idx="3919">
                  <c:v>2.1440000000000001</c:v>
                </c:pt>
                <c:pt idx="3920">
                  <c:v>2.1869999999999998</c:v>
                </c:pt>
                <c:pt idx="3921">
                  <c:v>2.258</c:v>
                </c:pt>
                <c:pt idx="3922">
                  <c:v>2.2280000000000002</c:v>
                </c:pt>
                <c:pt idx="3923">
                  <c:v>2.1959999999999997</c:v>
                </c:pt>
                <c:pt idx="3924">
                  <c:v>2.1680000000000001</c:v>
                </c:pt>
                <c:pt idx="3925">
                  <c:v>2.1589999999999998</c:v>
                </c:pt>
                <c:pt idx="3926">
                  <c:v>2.137</c:v>
                </c:pt>
                <c:pt idx="3927">
                  <c:v>2.13</c:v>
                </c:pt>
                <c:pt idx="3928">
                  <c:v>2.133</c:v>
                </c:pt>
                <c:pt idx="3929">
                  <c:v>2.1909999999999998</c:v>
                </c:pt>
                <c:pt idx="3930">
                  <c:v>2.1739999999999999</c:v>
                </c:pt>
                <c:pt idx="3931">
                  <c:v>2.145</c:v>
                </c:pt>
                <c:pt idx="3932">
                  <c:v>2.1109999999999998</c:v>
                </c:pt>
                <c:pt idx="3933">
                  <c:v>2.1070000000000002</c:v>
                </c:pt>
                <c:pt idx="3934">
                  <c:v>2.1219999999999999</c:v>
                </c:pt>
                <c:pt idx="3935">
                  <c:v>2.09</c:v>
                </c:pt>
                <c:pt idx="3936">
                  <c:v>2.1059999999999999</c:v>
                </c:pt>
                <c:pt idx="3937">
                  <c:v>2.093</c:v>
                </c:pt>
                <c:pt idx="3938">
                  <c:v>2.1</c:v>
                </c:pt>
                <c:pt idx="3939">
                  <c:v>2.0919999999999987</c:v>
                </c:pt>
                <c:pt idx="3940">
                  <c:v>2.0830000000000002</c:v>
                </c:pt>
                <c:pt idx="3941">
                  <c:v>2.0630000000000002</c:v>
                </c:pt>
                <c:pt idx="3942">
                  <c:v>2.2040000000000002</c:v>
                </c:pt>
                <c:pt idx="3943">
                  <c:v>2.323</c:v>
                </c:pt>
                <c:pt idx="3944">
                  <c:v>2.3499999999999988</c:v>
                </c:pt>
                <c:pt idx="3945">
                  <c:v>2.2509999999999999</c:v>
                </c:pt>
                <c:pt idx="3946">
                  <c:v>2.2069999999999999</c:v>
                </c:pt>
                <c:pt idx="3947">
                  <c:v>2.1579999999999999</c:v>
                </c:pt>
                <c:pt idx="3948">
                  <c:v>2.1219999999999999</c:v>
                </c:pt>
                <c:pt idx="3949">
                  <c:v>2.1149999999999998</c:v>
                </c:pt>
                <c:pt idx="3950">
                  <c:v>2.0619999999999998</c:v>
                </c:pt>
                <c:pt idx="3951">
                  <c:v>2.0539999999999998</c:v>
                </c:pt>
                <c:pt idx="3952">
                  <c:v>2.101</c:v>
                </c:pt>
                <c:pt idx="3953">
                  <c:v>2.117</c:v>
                </c:pt>
                <c:pt idx="3954">
                  <c:v>2.0949999999999998</c:v>
                </c:pt>
                <c:pt idx="3955">
                  <c:v>2.081</c:v>
                </c:pt>
                <c:pt idx="3956">
                  <c:v>2.0559999999999987</c:v>
                </c:pt>
                <c:pt idx="3957">
                  <c:v>2.0369999999999977</c:v>
                </c:pt>
                <c:pt idx="3958">
                  <c:v>2.0339999999999998</c:v>
                </c:pt>
                <c:pt idx="3959">
                  <c:v>2.0270000000000001</c:v>
                </c:pt>
                <c:pt idx="3960">
                  <c:v>2.0419999999999998</c:v>
                </c:pt>
                <c:pt idx="3961">
                  <c:v>2.085</c:v>
                </c:pt>
                <c:pt idx="3962">
                  <c:v>2.0680000000000001</c:v>
                </c:pt>
                <c:pt idx="3963">
                  <c:v>2.0670000000000002</c:v>
                </c:pt>
                <c:pt idx="3964">
                  <c:v>2.0630000000000002</c:v>
                </c:pt>
                <c:pt idx="3965">
                  <c:v>2.028</c:v>
                </c:pt>
                <c:pt idx="3966">
                  <c:v>2.0070000000000001</c:v>
                </c:pt>
                <c:pt idx="3967">
                  <c:v>2.04</c:v>
                </c:pt>
                <c:pt idx="3968">
                  <c:v>2.0419999999999998</c:v>
                </c:pt>
                <c:pt idx="3969">
                  <c:v>2.04</c:v>
                </c:pt>
                <c:pt idx="3970">
                  <c:v>2.024</c:v>
                </c:pt>
                <c:pt idx="3971">
                  <c:v>2.0070000000000001</c:v>
                </c:pt>
                <c:pt idx="3972">
                  <c:v>2.024</c:v>
                </c:pt>
                <c:pt idx="3973">
                  <c:v>1.9880000000000018</c:v>
                </c:pt>
                <c:pt idx="3974">
                  <c:v>2.0459999999999998</c:v>
                </c:pt>
                <c:pt idx="3975">
                  <c:v>2.09</c:v>
                </c:pt>
                <c:pt idx="3976">
                  <c:v>2.0369999999999977</c:v>
                </c:pt>
                <c:pt idx="3977">
                  <c:v>2.0680000000000001</c:v>
                </c:pt>
                <c:pt idx="3978">
                  <c:v>2.1319999999999997</c:v>
                </c:pt>
                <c:pt idx="3979">
                  <c:v>2.3119999999999967</c:v>
                </c:pt>
                <c:pt idx="3980">
                  <c:v>2.2840000000000011</c:v>
                </c:pt>
                <c:pt idx="3981">
                  <c:v>2.3009999999999997</c:v>
                </c:pt>
                <c:pt idx="3982">
                  <c:v>4.55</c:v>
                </c:pt>
                <c:pt idx="3983">
                  <c:v>2.23</c:v>
                </c:pt>
                <c:pt idx="3984">
                  <c:v>2.2549999999999999</c:v>
                </c:pt>
                <c:pt idx="3985">
                  <c:v>2.1379999999999999</c:v>
                </c:pt>
                <c:pt idx="3986">
                  <c:v>2.1480000000000001</c:v>
                </c:pt>
                <c:pt idx="3987">
                  <c:v>2.0319999999999987</c:v>
                </c:pt>
                <c:pt idx="3988">
                  <c:v>2.56</c:v>
                </c:pt>
                <c:pt idx="3989">
                  <c:v>2.0459999999999998</c:v>
                </c:pt>
                <c:pt idx="3990">
                  <c:v>1.9370000000000001</c:v>
                </c:pt>
                <c:pt idx="3991">
                  <c:v>1.927</c:v>
                </c:pt>
                <c:pt idx="3992">
                  <c:v>1.9650000000000001</c:v>
                </c:pt>
                <c:pt idx="3993">
                  <c:v>2.0159999999999987</c:v>
                </c:pt>
                <c:pt idx="3994">
                  <c:v>2.004</c:v>
                </c:pt>
                <c:pt idx="3995">
                  <c:v>2.3109999999999977</c:v>
                </c:pt>
                <c:pt idx="3996">
                  <c:v>2.2010000000000001</c:v>
                </c:pt>
                <c:pt idx="3997">
                  <c:v>2.4359999999999977</c:v>
                </c:pt>
                <c:pt idx="3998">
                  <c:v>1.9990000000000001</c:v>
                </c:pt>
                <c:pt idx="3999">
                  <c:v>1.923</c:v>
                </c:pt>
                <c:pt idx="4000">
                  <c:v>1.9239999999999982</c:v>
                </c:pt>
                <c:pt idx="4001">
                  <c:v>1.9119999999999981</c:v>
                </c:pt>
                <c:pt idx="4002">
                  <c:v>1.919</c:v>
                </c:pt>
                <c:pt idx="4003">
                  <c:v>1.907</c:v>
                </c:pt>
                <c:pt idx="4004">
                  <c:v>1.907</c:v>
                </c:pt>
                <c:pt idx="4005">
                  <c:v>1.905</c:v>
                </c:pt>
                <c:pt idx="4006">
                  <c:v>1.9330000000000001</c:v>
                </c:pt>
                <c:pt idx="4007">
                  <c:v>1.9400000000000017</c:v>
                </c:pt>
                <c:pt idx="4008">
                  <c:v>1.8660000000000001</c:v>
                </c:pt>
                <c:pt idx="4009">
                  <c:v>1.9119999999999981</c:v>
                </c:pt>
                <c:pt idx="4010">
                  <c:v>1.9330000000000001</c:v>
                </c:pt>
                <c:pt idx="4011">
                  <c:v>1.903</c:v>
                </c:pt>
                <c:pt idx="4012">
                  <c:v>1.873</c:v>
                </c:pt>
                <c:pt idx="4013">
                  <c:v>1.8859999999999979</c:v>
                </c:pt>
                <c:pt idx="4014">
                  <c:v>1.827</c:v>
                </c:pt>
                <c:pt idx="4015">
                  <c:v>1.8160000000000001</c:v>
                </c:pt>
                <c:pt idx="4016">
                  <c:v>1.8129999999999982</c:v>
                </c:pt>
                <c:pt idx="4017">
                  <c:v>1.831</c:v>
                </c:pt>
                <c:pt idx="4018">
                  <c:v>1.84</c:v>
                </c:pt>
                <c:pt idx="4019">
                  <c:v>1.8420000000000001</c:v>
                </c:pt>
                <c:pt idx="4020">
                  <c:v>1.827</c:v>
                </c:pt>
                <c:pt idx="4021">
                  <c:v>1.845</c:v>
                </c:pt>
                <c:pt idx="4022">
                  <c:v>1.919</c:v>
                </c:pt>
                <c:pt idx="4023">
                  <c:v>1.9330000000000001</c:v>
                </c:pt>
                <c:pt idx="4024">
                  <c:v>1.9419999999999982</c:v>
                </c:pt>
                <c:pt idx="4025">
                  <c:v>1.905</c:v>
                </c:pt>
                <c:pt idx="4026">
                  <c:v>1.8580000000000001</c:v>
                </c:pt>
                <c:pt idx="4027">
                  <c:v>1.851</c:v>
                </c:pt>
                <c:pt idx="4028">
                  <c:v>1.835</c:v>
                </c:pt>
                <c:pt idx="4029">
                  <c:v>1.833</c:v>
                </c:pt>
                <c:pt idx="4030">
                  <c:v>1.835</c:v>
                </c:pt>
                <c:pt idx="4031">
                  <c:v>1.821</c:v>
                </c:pt>
                <c:pt idx="4032">
                  <c:v>1.8620000000000001</c:v>
                </c:pt>
                <c:pt idx="4033">
                  <c:v>1.927</c:v>
                </c:pt>
                <c:pt idx="4034">
                  <c:v>2.1080000000000001</c:v>
                </c:pt>
                <c:pt idx="4035">
                  <c:v>2.1219999999999999</c:v>
                </c:pt>
                <c:pt idx="4036">
                  <c:v>1.9770000000000001</c:v>
                </c:pt>
                <c:pt idx="4037">
                  <c:v>1.911</c:v>
                </c:pt>
                <c:pt idx="4038">
                  <c:v>2.1440000000000001</c:v>
                </c:pt>
                <c:pt idx="4039">
                  <c:v>1.8919999999999979</c:v>
                </c:pt>
                <c:pt idx="4040">
                  <c:v>2.0109999999999997</c:v>
                </c:pt>
                <c:pt idx="4041">
                  <c:v>1.8560000000000001</c:v>
                </c:pt>
                <c:pt idx="4042">
                  <c:v>1.8540000000000001</c:v>
                </c:pt>
                <c:pt idx="4043">
                  <c:v>1.867</c:v>
                </c:pt>
                <c:pt idx="4044">
                  <c:v>1.843</c:v>
                </c:pt>
                <c:pt idx="4045">
                  <c:v>1.81</c:v>
                </c:pt>
                <c:pt idx="4046">
                  <c:v>1.796</c:v>
                </c:pt>
                <c:pt idx="4047">
                  <c:v>1.7729999999999981</c:v>
                </c:pt>
                <c:pt idx="4048">
                  <c:v>1.7829999999999981</c:v>
                </c:pt>
                <c:pt idx="4049">
                  <c:v>1.7849999999999981</c:v>
                </c:pt>
                <c:pt idx="4050">
                  <c:v>1.788</c:v>
                </c:pt>
                <c:pt idx="4051">
                  <c:v>1.786</c:v>
                </c:pt>
                <c:pt idx="4052">
                  <c:v>1.7969999999999982</c:v>
                </c:pt>
                <c:pt idx="4053">
                  <c:v>1.845</c:v>
                </c:pt>
                <c:pt idx="4054">
                  <c:v>1.8859999999999979</c:v>
                </c:pt>
                <c:pt idx="4055">
                  <c:v>1.917</c:v>
                </c:pt>
                <c:pt idx="4056">
                  <c:v>1.9019999999999981</c:v>
                </c:pt>
                <c:pt idx="4057">
                  <c:v>1.8620000000000001</c:v>
                </c:pt>
                <c:pt idx="4058">
                  <c:v>1.869</c:v>
                </c:pt>
                <c:pt idx="4059">
                  <c:v>1.867</c:v>
                </c:pt>
                <c:pt idx="4060">
                  <c:v>1.861</c:v>
                </c:pt>
                <c:pt idx="4061">
                  <c:v>1.903</c:v>
                </c:pt>
                <c:pt idx="4062">
                  <c:v>2.0089999999999999</c:v>
                </c:pt>
                <c:pt idx="4063">
                  <c:v>1.9510000000000001</c:v>
                </c:pt>
                <c:pt idx="4064">
                  <c:v>1.911</c:v>
                </c:pt>
                <c:pt idx="4065">
                  <c:v>1.837</c:v>
                </c:pt>
                <c:pt idx="4066">
                  <c:v>1.8260000000000001</c:v>
                </c:pt>
                <c:pt idx="4067">
                  <c:v>1.8440000000000001</c:v>
                </c:pt>
                <c:pt idx="4068">
                  <c:v>1.8540000000000001</c:v>
                </c:pt>
                <c:pt idx="4069">
                  <c:v>1.895</c:v>
                </c:pt>
                <c:pt idx="4070">
                  <c:v>1.9470000000000001</c:v>
                </c:pt>
                <c:pt idx="4071">
                  <c:v>1.913</c:v>
                </c:pt>
                <c:pt idx="4072">
                  <c:v>1.8879999999999979</c:v>
                </c:pt>
                <c:pt idx="4073">
                  <c:v>1.8779999999999979</c:v>
                </c:pt>
                <c:pt idx="4074">
                  <c:v>1.857</c:v>
                </c:pt>
                <c:pt idx="4075">
                  <c:v>1.869</c:v>
                </c:pt>
                <c:pt idx="4076">
                  <c:v>1.879</c:v>
                </c:pt>
                <c:pt idx="4077">
                  <c:v>1.885</c:v>
                </c:pt>
                <c:pt idx="4078">
                  <c:v>1.891</c:v>
                </c:pt>
                <c:pt idx="4079">
                  <c:v>1.893</c:v>
                </c:pt>
                <c:pt idx="4080">
                  <c:v>1.9520000000000017</c:v>
                </c:pt>
                <c:pt idx="4081">
                  <c:v>1.9760000000000018</c:v>
                </c:pt>
                <c:pt idx="4082">
                  <c:v>1.9370000000000001</c:v>
                </c:pt>
                <c:pt idx="4083">
                  <c:v>1.885</c:v>
                </c:pt>
                <c:pt idx="4084">
                  <c:v>1.873</c:v>
                </c:pt>
                <c:pt idx="4085">
                  <c:v>1.9259999999999982</c:v>
                </c:pt>
                <c:pt idx="4086">
                  <c:v>1.9400000000000017</c:v>
                </c:pt>
                <c:pt idx="4087">
                  <c:v>1.885</c:v>
                </c:pt>
                <c:pt idx="4088">
                  <c:v>1.9079999999999981</c:v>
                </c:pt>
                <c:pt idx="4089">
                  <c:v>1.8800000000000001</c:v>
                </c:pt>
                <c:pt idx="4090">
                  <c:v>2.0299999999999998</c:v>
                </c:pt>
                <c:pt idx="4091">
                  <c:v>1.869</c:v>
                </c:pt>
                <c:pt idx="4092">
                  <c:v>1.8660000000000001</c:v>
                </c:pt>
                <c:pt idx="4093">
                  <c:v>1.8660000000000001</c:v>
                </c:pt>
                <c:pt idx="4094">
                  <c:v>1.887</c:v>
                </c:pt>
                <c:pt idx="4095">
                  <c:v>1.9000000000000001</c:v>
                </c:pt>
                <c:pt idx="4096">
                  <c:v>1.8919999999999979</c:v>
                </c:pt>
                <c:pt idx="4097">
                  <c:v>1.883</c:v>
                </c:pt>
                <c:pt idx="4098">
                  <c:v>1.8900000000000001</c:v>
                </c:pt>
                <c:pt idx="4099">
                  <c:v>1.8939999999999981</c:v>
                </c:pt>
                <c:pt idx="4100">
                  <c:v>1.9079999999999981</c:v>
                </c:pt>
                <c:pt idx="4101">
                  <c:v>1.9319999999999982</c:v>
                </c:pt>
                <c:pt idx="4102">
                  <c:v>1.9239999999999982</c:v>
                </c:pt>
                <c:pt idx="4103">
                  <c:v>1.913</c:v>
                </c:pt>
                <c:pt idx="4104">
                  <c:v>1.897</c:v>
                </c:pt>
                <c:pt idx="4105">
                  <c:v>1.873</c:v>
                </c:pt>
                <c:pt idx="4106">
                  <c:v>1.8759999999999979</c:v>
                </c:pt>
                <c:pt idx="4107">
                  <c:v>1.893</c:v>
                </c:pt>
                <c:pt idx="4108">
                  <c:v>2.0119999999999987</c:v>
                </c:pt>
                <c:pt idx="4109">
                  <c:v>1.9370000000000001</c:v>
                </c:pt>
                <c:pt idx="4110">
                  <c:v>1.8900000000000001</c:v>
                </c:pt>
                <c:pt idx="4111">
                  <c:v>1.887</c:v>
                </c:pt>
                <c:pt idx="4112">
                  <c:v>1.875</c:v>
                </c:pt>
                <c:pt idx="4113">
                  <c:v>1.9000000000000001</c:v>
                </c:pt>
                <c:pt idx="4114">
                  <c:v>1.911</c:v>
                </c:pt>
                <c:pt idx="4115">
                  <c:v>1.9560000000000017</c:v>
                </c:pt>
                <c:pt idx="4116">
                  <c:v>1.9419999999999982</c:v>
                </c:pt>
                <c:pt idx="4117">
                  <c:v>1.923</c:v>
                </c:pt>
                <c:pt idx="4118">
                  <c:v>1.927</c:v>
                </c:pt>
                <c:pt idx="4119">
                  <c:v>1.907</c:v>
                </c:pt>
                <c:pt idx="4120">
                  <c:v>1.891</c:v>
                </c:pt>
                <c:pt idx="4121">
                  <c:v>1.885</c:v>
                </c:pt>
                <c:pt idx="4122">
                  <c:v>1.9000000000000001</c:v>
                </c:pt>
                <c:pt idx="4123">
                  <c:v>1.9119999999999981</c:v>
                </c:pt>
                <c:pt idx="4124">
                  <c:v>1.909</c:v>
                </c:pt>
                <c:pt idx="4125">
                  <c:v>1.9000000000000001</c:v>
                </c:pt>
                <c:pt idx="4126">
                  <c:v>1.897</c:v>
                </c:pt>
                <c:pt idx="4127">
                  <c:v>1.891</c:v>
                </c:pt>
                <c:pt idx="4128">
                  <c:v>1.869</c:v>
                </c:pt>
                <c:pt idx="4129">
                  <c:v>1.893</c:v>
                </c:pt>
                <c:pt idx="4130">
                  <c:v>1.9159999999999981</c:v>
                </c:pt>
                <c:pt idx="4131">
                  <c:v>1.9440000000000017</c:v>
                </c:pt>
                <c:pt idx="4132">
                  <c:v>1.9410000000000001</c:v>
                </c:pt>
                <c:pt idx="4133">
                  <c:v>1.9560000000000017</c:v>
                </c:pt>
                <c:pt idx="4134">
                  <c:v>1.927</c:v>
                </c:pt>
                <c:pt idx="4135">
                  <c:v>1.923</c:v>
                </c:pt>
                <c:pt idx="4136">
                  <c:v>1.909</c:v>
                </c:pt>
                <c:pt idx="4137">
                  <c:v>1.913</c:v>
                </c:pt>
                <c:pt idx="4138">
                  <c:v>1.919</c:v>
                </c:pt>
                <c:pt idx="4139">
                  <c:v>1.9650000000000001</c:v>
                </c:pt>
                <c:pt idx="4140">
                  <c:v>1.9800000000000018</c:v>
                </c:pt>
                <c:pt idx="4141">
                  <c:v>1.9530000000000001</c:v>
                </c:pt>
                <c:pt idx="4142">
                  <c:v>1.9590000000000001</c:v>
                </c:pt>
                <c:pt idx="4143">
                  <c:v>1.9379999999999982</c:v>
                </c:pt>
                <c:pt idx="4144">
                  <c:v>1.915</c:v>
                </c:pt>
                <c:pt idx="4145">
                  <c:v>1.9359999999999982</c:v>
                </c:pt>
                <c:pt idx="4146">
                  <c:v>1.9610000000000001</c:v>
                </c:pt>
                <c:pt idx="4147">
                  <c:v>1.9660000000000017</c:v>
                </c:pt>
                <c:pt idx="4148">
                  <c:v>1.9359999999999982</c:v>
                </c:pt>
                <c:pt idx="4149">
                  <c:v>1.9470000000000001</c:v>
                </c:pt>
                <c:pt idx="4150">
                  <c:v>1.9430000000000001</c:v>
                </c:pt>
                <c:pt idx="4151">
                  <c:v>1.9319999999999982</c:v>
                </c:pt>
                <c:pt idx="4152">
                  <c:v>1.9139999999999981</c:v>
                </c:pt>
                <c:pt idx="4153">
                  <c:v>1.9339999999999982</c:v>
                </c:pt>
                <c:pt idx="4154">
                  <c:v>1.931</c:v>
                </c:pt>
                <c:pt idx="4155">
                  <c:v>1.9880000000000018</c:v>
                </c:pt>
                <c:pt idx="4156">
                  <c:v>2.0149999999999997</c:v>
                </c:pt>
                <c:pt idx="4157">
                  <c:v>1.9990000000000001</c:v>
                </c:pt>
                <c:pt idx="4158">
                  <c:v>1.9740000000000018</c:v>
                </c:pt>
                <c:pt idx="4159">
                  <c:v>1.9440000000000017</c:v>
                </c:pt>
                <c:pt idx="4160">
                  <c:v>1.9359999999999982</c:v>
                </c:pt>
                <c:pt idx="4161">
                  <c:v>1.9490000000000001</c:v>
                </c:pt>
                <c:pt idx="4162">
                  <c:v>1.9259999999999982</c:v>
                </c:pt>
                <c:pt idx="4163">
                  <c:v>1.9400000000000017</c:v>
                </c:pt>
                <c:pt idx="4164">
                  <c:v>2.0339999999999998</c:v>
                </c:pt>
                <c:pt idx="4165">
                  <c:v>2.274</c:v>
                </c:pt>
                <c:pt idx="4166">
                  <c:v>2.3159999999999967</c:v>
                </c:pt>
                <c:pt idx="4167">
                  <c:v>2.1869999999999998</c:v>
                </c:pt>
                <c:pt idx="4168">
                  <c:v>2.08</c:v>
                </c:pt>
                <c:pt idx="4169">
                  <c:v>2.0880000000000001</c:v>
                </c:pt>
                <c:pt idx="4170">
                  <c:v>1.9840000000000018</c:v>
                </c:pt>
                <c:pt idx="4171">
                  <c:v>1.9790000000000001</c:v>
                </c:pt>
                <c:pt idx="4172">
                  <c:v>1.996000000000002</c:v>
                </c:pt>
                <c:pt idx="4173">
                  <c:v>2.004</c:v>
                </c:pt>
                <c:pt idx="4174">
                  <c:v>1.9740000000000018</c:v>
                </c:pt>
                <c:pt idx="4175">
                  <c:v>1.9890000000000001</c:v>
                </c:pt>
                <c:pt idx="4176">
                  <c:v>1.9890000000000001</c:v>
                </c:pt>
                <c:pt idx="4177">
                  <c:v>2.0209999999999999</c:v>
                </c:pt>
                <c:pt idx="4178">
                  <c:v>2.028</c:v>
                </c:pt>
                <c:pt idx="4179">
                  <c:v>2.0619999999999998</c:v>
                </c:pt>
                <c:pt idx="4180">
                  <c:v>2.2469999999999999</c:v>
                </c:pt>
                <c:pt idx="4181">
                  <c:v>2.1070000000000002</c:v>
                </c:pt>
                <c:pt idx="4182">
                  <c:v>2.1179999999999999</c:v>
                </c:pt>
                <c:pt idx="4183">
                  <c:v>2.0449999999999999</c:v>
                </c:pt>
                <c:pt idx="4184">
                  <c:v>2.0049999999999999</c:v>
                </c:pt>
                <c:pt idx="4185">
                  <c:v>2.0219999999999998</c:v>
                </c:pt>
                <c:pt idx="4186">
                  <c:v>2.0299999999999998</c:v>
                </c:pt>
                <c:pt idx="4187">
                  <c:v>2.0369999999999977</c:v>
                </c:pt>
                <c:pt idx="4188">
                  <c:v>2.04</c:v>
                </c:pt>
                <c:pt idx="4189">
                  <c:v>2.0499999999999998</c:v>
                </c:pt>
                <c:pt idx="4190">
                  <c:v>2.0259999999999998</c:v>
                </c:pt>
                <c:pt idx="4191">
                  <c:v>1.9970000000000001</c:v>
                </c:pt>
                <c:pt idx="4192">
                  <c:v>2.004</c:v>
                </c:pt>
                <c:pt idx="4193">
                  <c:v>2.0139999999999998</c:v>
                </c:pt>
                <c:pt idx="4194">
                  <c:v>2.028</c:v>
                </c:pt>
                <c:pt idx="4195">
                  <c:v>2.0589999999999997</c:v>
                </c:pt>
                <c:pt idx="4196">
                  <c:v>2.0339999999999998</c:v>
                </c:pt>
                <c:pt idx="4197">
                  <c:v>2.028</c:v>
                </c:pt>
                <c:pt idx="4198">
                  <c:v>2.008</c:v>
                </c:pt>
                <c:pt idx="4199">
                  <c:v>1.9940000000000018</c:v>
                </c:pt>
                <c:pt idx="4200">
                  <c:v>1.9730000000000001</c:v>
                </c:pt>
                <c:pt idx="4201">
                  <c:v>1.9910000000000001</c:v>
                </c:pt>
                <c:pt idx="4202">
                  <c:v>1.9830000000000001</c:v>
                </c:pt>
                <c:pt idx="4203">
                  <c:v>1.9730000000000001</c:v>
                </c:pt>
                <c:pt idx="4204">
                  <c:v>1.9840000000000018</c:v>
                </c:pt>
                <c:pt idx="4205">
                  <c:v>2.0209999999999999</c:v>
                </c:pt>
                <c:pt idx="4206">
                  <c:v>2.0349999999999997</c:v>
                </c:pt>
                <c:pt idx="4207">
                  <c:v>2.0319999999999987</c:v>
                </c:pt>
                <c:pt idx="4208">
                  <c:v>2.0349999999999997</c:v>
                </c:pt>
                <c:pt idx="4209">
                  <c:v>2.0169999999999977</c:v>
                </c:pt>
                <c:pt idx="4210">
                  <c:v>2.0219999999999998</c:v>
                </c:pt>
                <c:pt idx="4211">
                  <c:v>2.0219999999999998</c:v>
                </c:pt>
                <c:pt idx="4212">
                  <c:v>2.0519999999999987</c:v>
                </c:pt>
                <c:pt idx="4213">
                  <c:v>2.1149999999999998</c:v>
                </c:pt>
                <c:pt idx="4214">
                  <c:v>2.3089999999999997</c:v>
                </c:pt>
                <c:pt idx="4215">
                  <c:v>2.1030000000000002</c:v>
                </c:pt>
                <c:pt idx="4216">
                  <c:v>2.0909999999999997</c:v>
                </c:pt>
                <c:pt idx="4217">
                  <c:v>2.081</c:v>
                </c:pt>
                <c:pt idx="4218">
                  <c:v>2.0569999999999977</c:v>
                </c:pt>
                <c:pt idx="4219">
                  <c:v>2.117</c:v>
                </c:pt>
                <c:pt idx="4220">
                  <c:v>2.1269999999999998</c:v>
                </c:pt>
                <c:pt idx="4221">
                  <c:v>2.0859999999999999</c:v>
                </c:pt>
                <c:pt idx="4222">
                  <c:v>2.0670000000000002</c:v>
                </c:pt>
                <c:pt idx="4223">
                  <c:v>2.1139999999999999</c:v>
                </c:pt>
                <c:pt idx="4224">
                  <c:v>2.0870000000000002</c:v>
                </c:pt>
                <c:pt idx="4225">
                  <c:v>2.0819999999999999</c:v>
                </c:pt>
                <c:pt idx="4226">
                  <c:v>2.0579999999999998</c:v>
                </c:pt>
                <c:pt idx="4227">
                  <c:v>2.0549999999999997</c:v>
                </c:pt>
                <c:pt idx="4228">
                  <c:v>2.081</c:v>
                </c:pt>
                <c:pt idx="4229">
                  <c:v>2.0749999999999997</c:v>
                </c:pt>
                <c:pt idx="4230">
                  <c:v>2.1309999999999998</c:v>
                </c:pt>
                <c:pt idx="4231">
                  <c:v>2.15</c:v>
                </c:pt>
                <c:pt idx="4232">
                  <c:v>2.089</c:v>
                </c:pt>
                <c:pt idx="4233">
                  <c:v>2.2530000000000001</c:v>
                </c:pt>
                <c:pt idx="4234">
                  <c:v>2.8619999999999997</c:v>
                </c:pt>
                <c:pt idx="4235">
                  <c:v>2.2450000000000001</c:v>
                </c:pt>
                <c:pt idx="4236">
                  <c:v>2.1019999999999999</c:v>
                </c:pt>
                <c:pt idx="4237">
                  <c:v>2.1080000000000001</c:v>
                </c:pt>
                <c:pt idx="4238">
                  <c:v>2.11</c:v>
                </c:pt>
                <c:pt idx="4239">
                  <c:v>2.097</c:v>
                </c:pt>
                <c:pt idx="4240">
                  <c:v>2.1890000000000001</c:v>
                </c:pt>
                <c:pt idx="4241">
                  <c:v>2.1149999999999998</c:v>
                </c:pt>
                <c:pt idx="4242">
                  <c:v>2.089</c:v>
                </c:pt>
                <c:pt idx="4243">
                  <c:v>2.2999999999999998</c:v>
                </c:pt>
                <c:pt idx="4244">
                  <c:v>2.3049999999999997</c:v>
                </c:pt>
                <c:pt idx="4245">
                  <c:v>2.2269999999999999</c:v>
                </c:pt>
                <c:pt idx="4246">
                  <c:v>2.5009999999999999</c:v>
                </c:pt>
                <c:pt idx="4247">
                  <c:v>2.2210000000000001</c:v>
                </c:pt>
                <c:pt idx="4248">
                  <c:v>2.2240000000000002</c:v>
                </c:pt>
                <c:pt idx="4249">
                  <c:v>2.1819999999999999</c:v>
                </c:pt>
                <c:pt idx="4250">
                  <c:v>2.137</c:v>
                </c:pt>
                <c:pt idx="4251">
                  <c:v>2.4359999999999977</c:v>
                </c:pt>
                <c:pt idx="4252">
                  <c:v>2.12</c:v>
                </c:pt>
                <c:pt idx="4253">
                  <c:v>2.1269999999999998</c:v>
                </c:pt>
                <c:pt idx="4254">
                  <c:v>2.1259999999999999</c:v>
                </c:pt>
                <c:pt idx="4255">
                  <c:v>2.1749999999999998</c:v>
                </c:pt>
                <c:pt idx="4256">
                  <c:v>2.2130000000000001</c:v>
                </c:pt>
                <c:pt idx="4257">
                  <c:v>2.2690000000000001</c:v>
                </c:pt>
                <c:pt idx="4258">
                  <c:v>2.2090000000000001</c:v>
                </c:pt>
                <c:pt idx="4259">
                  <c:v>2.2170000000000001</c:v>
                </c:pt>
                <c:pt idx="4260">
                  <c:v>2.1890000000000001</c:v>
                </c:pt>
                <c:pt idx="4261">
                  <c:v>2.145</c:v>
                </c:pt>
                <c:pt idx="4262">
                  <c:v>2.13</c:v>
                </c:pt>
                <c:pt idx="4263">
                  <c:v>2.181</c:v>
                </c:pt>
                <c:pt idx="4264">
                  <c:v>2.2080000000000002</c:v>
                </c:pt>
                <c:pt idx="4265">
                  <c:v>2.2319999999999998</c:v>
                </c:pt>
                <c:pt idx="4266">
                  <c:v>2.2080000000000002</c:v>
                </c:pt>
                <c:pt idx="4267">
                  <c:v>2.1919999999999997</c:v>
                </c:pt>
                <c:pt idx="4268">
                  <c:v>2.1619999999999999</c:v>
                </c:pt>
                <c:pt idx="4269">
                  <c:v>2.165</c:v>
                </c:pt>
                <c:pt idx="4270">
                  <c:v>2.125</c:v>
                </c:pt>
                <c:pt idx="4271">
                  <c:v>2.1669999999999998</c:v>
                </c:pt>
                <c:pt idx="4272">
                  <c:v>2.161</c:v>
                </c:pt>
                <c:pt idx="4273">
                  <c:v>2.1509999999999998</c:v>
                </c:pt>
                <c:pt idx="4274">
                  <c:v>2.1419999999999999</c:v>
                </c:pt>
                <c:pt idx="4275">
                  <c:v>2.145</c:v>
                </c:pt>
                <c:pt idx="4276">
                  <c:v>2.1240000000000001</c:v>
                </c:pt>
                <c:pt idx="4277">
                  <c:v>2.101</c:v>
                </c:pt>
                <c:pt idx="4278">
                  <c:v>2.105</c:v>
                </c:pt>
                <c:pt idx="4279">
                  <c:v>2.1339999999999999</c:v>
                </c:pt>
                <c:pt idx="4280">
                  <c:v>2.2640000000000002</c:v>
                </c:pt>
                <c:pt idx="4281">
                  <c:v>2.2509999999999999</c:v>
                </c:pt>
                <c:pt idx="4282">
                  <c:v>2.3729999999999967</c:v>
                </c:pt>
                <c:pt idx="4283">
                  <c:v>2.27</c:v>
                </c:pt>
                <c:pt idx="4284">
                  <c:v>2.2719999999999998</c:v>
                </c:pt>
                <c:pt idx="4285">
                  <c:v>2.72</c:v>
                </c:pt>
                <c:pt idx="4286">
                  <c:v>2.3889999999999998</c:v>
                </c:pt>
                <c:pt idx="4287">
                  <c:v>2.2119999999999997</c:v>
                </c:pt>
                <c:pt idx="4288">
                  <c:v>2.1890000000000001</c:v>
                </c:pt>
                <c:pt idx="4289">
                  <c:v>2.66</c:v>
                </c:pt>
                <c:pt idx="4290">
                  <c:v>2.2159999999999997</c:v>
                </c:pt>
                <c:pt idx="4291">
                  <c:v>0</c:v>
                </c:pt>
                <c:pt idx="4292">
                  <c:v>2.2010000000000001</c:v>
                </c:pt>
                <c:pt idx="4293">
                  <c:v>2.198</c:v>
                </c:pt>
                <c:pt idx="4294">
                  <c:v>2.1779999999999999</c:v>
                </c:pt>
                <c:pt idx="4295">
                  <c:v>2.17</c:v>
                </c:pt>
                <c:pt idx="4296">
                  <c:v>2.16</c:v>
                </c:pt>
                <c:pt idx="4297">
                  <c:v>2.1709999999999998</c:v>
                </c:pt>
                <c:pt idx="4298">
                  <c:v>2.1859999999999999</c:v>
                </c:pt>
                <c:pt idx="4299">
                  <c:v>2.17</c:v>
                </c:pt>
                <c:pt idx="4300">
                  <c:v>2.157</c:v>
                </c:pt>
                <c:pt idx="4301">
                  <c:v>2.1319999999999997</c:v>
                </c:pt>
                <c:pt idx="4302">
                  <c:v>2.129</c:v>
                </c:pt>
                <c:pt idx="4303">
                  <c:v>2.13</c:v>
                </c:pt>
                <c:pt idx="4304">
                  <c:v>2.1230000000000002</c:v>
                </c:pt>
                <c:pt idx="4305">
                  <c:v>2.1319999999999997</c:v>
                </c:pt>
                <c:pt idx="4306">
                  <c:v>2.141</c:v>
                </c:pt>
                <c:pt idx="4307">
                  <c:v>2.1440000000000001</c:v>
                </c:pt>
                <c:pt idx="4308">
                  <c:v>2.1789999999999998</c:v>
                </c:pt>
                <c:pt idx="4309">
                  <c:v>2.181</c:v>
                </c:pt>
                <c:pt idx="4310">
                  <c:v>2.1640000000000001</c:v>
                </c:pt>
                <c:pt idx="4311">
                  <c:v>2.1269999999999998</c:v>
                </c:pt>
                <c:pt idx="4312">
                  <c:v>2.1319999999999997</c:v>
                </c:pt>
                <c:pt idx="4313">
                  <c:v>2.1519999999999997</c:v>
                </c:pt>
                <c:pt idx="4314">
                  <c:v>2.1280000000000001</c:v>
                </c:pt>
                <c:pt idx="4315">
                  <c:v>2.11</c:v>
                </c:pt>
                <c:pt idx="4316">
                  <c:v>2.1240000000000001</c:v>
                </c:pt>
                <c:pt idx="4317">
                  <c:v>2.1459999999999999</c:v>
                </c:pt>
                <c:pt idx="4318">
                  <c:v>2.1719999999999997</c:v>
                </c:pt>
                <c:pt idx="4319">
                  <c:v>2.1619999999999999</c:v>
                </c:pt>
                <c:pt idx="4320">
                  <c:v>2.1759999999999997</c:v>
                </c:pt>
                <c:pt idx="4321">
                  <c:v>2.16</c:v>
                </c:pt>
                <c:pt idx="4322">
                  <c:v>2.1280000000000001</c:v>
                </c:pt>
                <c:pt idx="4323">
                  <c:v>2.145</c:v>
                </c:pt>
                <c:pt idx="4324">
                  <c:v>2.17</c:v>
                </c:pt>
                <c:pt idx="4325">
                  <c:v>2.1789999999999998</c:v>
                </c:pt>
                <c:pt idx="4326">
                  <c:v>2.1859999999999999</c:v>
                </c:pt>
                <c:pt idx="4327">
                  <c:v>2.181</c:v>
                </c:pt>
                <c:pt idx="4328">
                  <c:v>2.1779999999999999</c:v>
                </c:pt>
                <c:pt idx="4329">
                  <c:v>2.181</c:v>
                </c:pt>
                <c:pt idx="4330">
                  <c:v>2.13</c:v>
                </c:pt>
                <c:pt idx="4331">
                  <c:v>2.1030000000000002</c:v>
                </c:pt>
                <c:pt idx="4332">
                  <c:v>2.0749999999999997</c:v>
                </c:pt>
                <c:pt idx="4333">
                  <c:v>2.097</c:v>
                </c:pt>
                <c:pt idx="4334">
                  <c:v>2.1800000000000002</c:v>
                </c:pt>
                <c:pt idx="4335">
                  <c:v>2.327</c:v>
                </c:pt>
                <c:pt idx="4336">
                  <c:v>2.3609999999999998</c:v>
                </c:pt>
                <c:pt idx="4337">
                  <c:v>2.234</c:v>
                </c:pt>
                <c:pt idx="4338">
                  <c:v>2.133</c:v>
                </c:pt>
                <c:pt idx="4339">
                  <c:v>2.2589999999999999</c:v>
                </c:pt>
                <c:pt idx="4340">
                  <c:v>2.1149999999999998</c:v>
                </c:pt>
                <c:pt idx="4341">
                  <c:v>2.089</c:v>
                </c:pt>
                <c:pt idx="4342">
                  <c:v>2.1119999999999997</c:v>
                </c:pt>
                <c:pt idx="4343">
                  <c:v>2.1139999999999999</c:v>
                </c:pt>
                <c:pt idx="4344">
                  <c:v>2.1040000000000001</c:v>
                </c:pt>
                <c:pt idx="4345">
                  <c:v>2.0919999999999987</c:v>
                </c:pt>
                <c:pt idx="4346">
                  <c:v>2.073</c:v>
                </c:pt>
                <c:pt idx="4347">
                  <c:v>2.0569999999999977</c:v>
                </c:pt>
                <c:pt idx="4348">
                  <c:v>2.0459999999999998</c:v>
                </c:pt>
                <c:pt idx="4349">
                  <c:v>2.0539999999999998</c:v>
                </c:pt>
                <c:pt idx="4350">
                  <c:v>2.101</c:v>
                </c:pt>
                <c:pt idx="4351">
                  <c:v>2.1509999999999998</c:v>
                </c:pt>
                <c:pt idx="4352">
                  <c:v>2.1309999999999998</c:v>
                </c:pt>
                <c:pt idx="4353">
                  <c:v>2.093</c:v>
                </c:pt>
                <c:pt idx="4354">
                  <c:v>2.0789999999999997</c:v>
                </c:pt>
                <c:pt idx="4355">
                  <c:v>2.0759999999999987</c:v>
                </c:pt>
                <c:pt idx="4356">
                  <c:v>2.0719999999999987</c:v>
                </c:pt>
                <c:pt idx="4357">
                  <c:v>2.105</c:v>
                </c:pt>
                <c:pt idx="4358">
                  <c:v>2.0539999999999998</c:v>
                </c:pt>
                <c:pt idx="4359">
                  <c:v>2.09</c:v>
                </c:pt>
                <c:pt idx="4360">
                  <c:v>2.0880000000000001</c:v>
                </c:pt>
                <c:pt idx="4361">
                  <c:v>2.133</c:v>
                </c:pt>
                <c:pt idx="4362">
                  <c:v>2.0519999999999987</c:v>
                </c:pt>
                <c:pt idx="4363">
                  <c:v>2.0880000000000001</c:v>
                </c:pt>
                <c:pt idx="4364">
                  <c:v>2.0289999999999999</c:v>
                </c:pt>
                <c:pt idx="4365">
                  <c:v>2.0159999999999987</c:v>
                </c:pt>
                <c:pt idx="4366">
                  <c:v>2.0159999999999987</c:v>
                </c:pt>
                <c:pt idx="4367">
                  <c:v>2.0209999999999999</c:v>
                </c:pt>
                <c:pt idx="4368">
                  <c:v>2.0319999999999987</c:v>
                </c:pt>
                <c:pt idx="4369">
                  <c:v>2.0909999999999997</c:v>
                </c:pt>
                <c:pt idx="4370">
                  <c:v>2.0640000000000001</c:v>
                </c:pt>
                <c:pt idx="4371">
                  <c:v>2.0569999999999977</c:v>
                </c:pt>
                <c:pt idx="4372">
                  <c:v>2.008</c:v>
                </c:pt>
                <c:pt idx="4373">
                  <c:v>1.9950000000000001</c:v>
                </c:pt>
                <c:pt idx="4374">
                  <c:v>1.9920000000000018</c:v>
                </c:pt>
                <c:pt idx="4375">
                  <c:v>1.9860000000000018</c:v>
                </c:pt>
                <c:pt idx="4376">
                  <c:v>2.0070000000000001</c:v>
                </c:pt>
                <c:pt idx="4377">
                  <c:v>2.0289999999999999</c:v>
                </c:pt>
                <c:pt idx="4378">
                  <c:v>2.0139999999999998</c:v>
                </c:pt>
                <c:pt idx="4379">
                  <c:v>2.0129999999999977</c:v>
                </c:pt>
                <c:pt idx="4380">
                  <c:v>1.9620000000000017</c:v>
                </c:pt>
                <c:pt idx="4381">
                  <c:v>1.9720000000000018</c:v>
                </c:pt>
                <c:pt idx="4382">
                  <c:v>1.9660000000000017</c:v>
                </c:pt>
                <c:pt idx="4383">
                  <c:v>1.9510000000000001</c:v>
                </c:pt>
                <c:pt idx="4384">
                  <c:v>1.9670000000000001</c:v>
                </c:pt>
                <c:pt idx="4385">
                  <c:v>2.1</c:v>
                </c:pt>
                <c:pt idx="4386">
                  <c:v>2.0949999999999998</c:v>
                </c:pt>
                <c:pt idx="4387">
                  <c:v>2.0139999999999998</c:v>
                </c:pt>
                <c:pt idx="4388">
                  <c:v>1.9930000000000001</c:v>
                </c:pt>
                <c:pt idx="4389">
                  <c:v>1.9730000000000001</c:v>
                </c:pt>
                <c:pt idx="4390">
                  <c:v>1.9650000000000001</c:v>
                </c:pt>
                <c:pt idx="4391">
                  <c:v>1.9480000000000017</c:v>
                </c:pt>
                <c:pt idx="4392">
                  <c:v>1.9500000000000017</c:v>
                </c:pt>
                <c:pt idx="4393">
                  <c:v>1.9400000000000017</c:v>
                </c:pt>
                <c:pt idx="4394">
                  <c:v>1.9540000000000017</c:v>
                </c:pt>
                <c:pt idx="4395">
                  <c:v>1.9810000000000001</c:v>
                </c:pt>
                <c:pt idx="4396">
                  <c:v>1.9870000000000001</c:v>
                </c:pt>
                <c:pt idx="4397">
                  <c:v>1.9570000000000001</c:v>
                </c:pt>
                <c:pt idx="4398">
                  <c:v>1.9640000000000017</c:v>
                </c:pt>
                <c:pt idx="4399">
                  <c:v>1.9430000000000001</c:v>
                </c:pt>
                <c:pt idx="4400">
                  <c:v>1.9300000000000017</c:v>
                </c:pt>
                <c:pt idx="4401">
                  <c:v>1.9500000000000017</c:v>
                </c:pt>
                <c:pt idx="4402">
                  <c:v>1.9500000000000017</c:v>
                </c:pt>
                <c:pt idx="4403">
                  <c:v>1.9350000000000001</c:v>
                </c:pt>
                <c:pt idx="4404">
                  <c:v>1.9400000000000017</c:v>
                </c:pt>
                <c:pt idx="4405">
                  <c:v>1.913</c:v>
                </c:pt>
                <c:pt idx="4406">
                  <c:v>1.9059999999999981</c:v>
                </c:pt>
                <c:pt idx="4407">
                  <c:v>1.9079999999999981</c:v>
                </c:pt>
                <c:pt idx="4408">
                  <c:v>1.897</c:v>
                </c:pt>
                <c:pt idx="4409">
                  <c:v>1.929</c:v>
                </c:pt>
                <c:pt idx="4410">
                  <c:v>1.9580000000000017</c:v>
                </c:pt>
                <c:pt idx="4411">
                  <c:v>1.9640000000000017</c:v>
                </c:pt>
                <c:pt idx="4412">
                  <c:v>1.9700000000000017</c:v>
                </c:pt>
                <c:pt idx="4413">
                  <c:v>1.9430000000000001</c:v>
                </c:pt>
                <c:pt idx="4414">
                  <c:v>1.9259999999999982</c:v>
                </c:pt>
                <c:pt idx="4415">
                  <c:v>1.9139999999999981</c:v>
                </c:pt>
                <c:pt idx="4416">
                  <c:v>1.8839999999999979</c:v>
                </c:pt>
                <c:pt idx="4417">
                  <c:v>1.893</c:v>
                </c:pt>
                <c:pt idx="4418">
                  <c:v>1.895</c:v>
                </c:pt>
                <c:pt idx="4419">
                  <c:v>1.899</c:v>
                </c:pt>
                <c:pt idx="4420">
                  <c:v>1.9079999999999981</c:v>
                </c:pt>
                <c:pt idx="4421">
                  <c:v>1.9079999999999981</c:v>
                </c:pt>
                <c:pt idx="4422">
                  <c:v>1.903</c:v>
                </c:pt>
                <c:pt idx="4423">
                  <c:v>1.867</c:v>
                </c:pt>
                <c:pt idx="4424">
                  <c:v>1.8520000000000001</c:v>
                </c:pt>
                <c:pt idx="4425">
                  <c:v>1.8879999999999979</c:v>
                </c:pt>
                <c:pt idx="4426">
                  <c:v>2.0609999999999999</c:v>
                </c:pt>
                <c:pt idx="4427">
                  <c:v>1.9990000000000001</c:v>
                </c:pt>
                <c:pt idx="4428">
                  <c:v>1.9560000000000017</c:v>
                </c:pt>
                <c:pt idx="4429">
                  <c:v>1.9500000000000017</c:v>
                </c:pt>
                <c:pt idx="4430">
                  <c:v>1.9419999999999982</c:v>
                </c:pt>
                <c:pt idx="4431">
                  <c:v>1.9330000000000001</c:v>
                </c:pt>
                <c:pt idx="4432">
                  <c:v>1.8560000000000001</c:v>
                </c:pt>
                <c:pt idx="4433">
                  <c:v>1.8380000000000001</c:v>
                </c:pt>
                <c:pt idx="4434">
                  <c:v>1.867</c:v>
                </c:pt>
                <c:pt idx="4435">
                  <c:v>1.883</c:v>
                </c:pt>
                <c:pt idx="4436">
                  <c:v>1.8859999999999979</c:v>
                </c:pt>
                <c:pt idx="4437">
                  <c:v>1.869</c:v>
                </c:pt>
                <c:pt idx="4438">
                  <c:v>1.865</c:v>
                </c:pt>
                <c:pt idx="4439">
                  <c:v>1.83</c:v>
                </c:pt>
                <c:pt idx="4440">
                  <c:v>1.8140000000000001</c:v>
                </c:pt>
                <c:pt idx="4441">
                  <c:v>1.8280000000000001</c:v>
                </c:pt>
                <c:pt idx="4442">
                  <c:v>1.835</c:v>
                </c:pt>
                <c:pt idx="4443">
                  <c:v>1.865</c:v>
                </c:pt>
                <c:pt idx="4444">
                  <c:v>1.889</c:v>
                </c:pt>
                <c:pt idx="4445">
                  <c:v>1.847</c:v>
                </c:pt>
                <c:pt idx="4446">
                  <c:v>1.8360000000000001</c:v>
                </c:pt>
                <c:pt idx="4447">
                  <c:v>1.9039999999999981</c:v>
                </c:pt>
                <c:pt idx="4448">
                  <c:v>1.827</c:v>
                </c:pt>
                <c:pt idx="4449">
                  <c:v>1.776</c:v>
                </c:pt>
                <c:pt idx="4450">
                  <c:v>1.7729999999999981</c:v>
                </c:pt>
                <c:pt idx="4451">
                  <c:v>1.8180000000000001</c:v>
                </c:pt>
                <c:pt idx="4452">
                  <c:v>1.825</c:v>
                </c:pt>
                <c:pt idx="4453">
                  <c:v>1.9039999999999981</c:v>
                </c:pt>
                <c:pt idx="4454">
                  <c:v>2.5009999999999999</c:v>
                </c:pt>
                <c:pt idx="4455">
                  <c:v>1.8480000000000001</c:v>
                </c:pt>
                <c:pt idx="4456">
                  <c:v>1.794</c:v>
                </c:pt>
                <c:pt idx="4457">
                  <c:v>1.7829999999999981</c:v>
                </c:pt>
                <c:pt idx="4458">
                  <c:v>1.7909999999999981</c:v>
                </c:pt>
                <c:pt idx="4459">
                  <c:v>1.794</c:v>
                </c:pt>
                <c:pt idx="4460">
                  <c:v>1.8149999999999982</c:v>
                </c:pt>
                <c:pt idx="4461">
                  <c:v>1.8420000000000001</c:v>
                </c:pt>
                <c:pt idx="4462">
                  <c:v>1.827</c:v>
                </c:pt>
                <c:pt idx="4463">
                  <c:v>1.8220000000000001</c:v>
                </c:pt>
                <c:pt idx="4464">
                  <c:v>1.8009999999999982</c:v>
                </c:pt>
                <c:pt idx="4465">
                  <c:v>1.782</c:v>
                </c:pt>
                <c:pt idx="4466">
                  <c:v>1.7649999999999979</c:v>
                </c:pt>
                <c:pt idx="4467">
                  <c:v>1.772</c:v>
                </c:pt>
                <c:pt idx="4468">
                  <c:v>1.772</c:v>
                </c:pt>
                <c:pt idx="4469">
                  <c:v>2.0209999999999999</c:v>
                </c:pt>
                <c:pt idx="4470">
                  <c:v>1.8049999999999982</c:v>
                </c:pt>
                <c:pt idx="4471">
                  <c:v>2.0289999999999999</c:v>
                </c:pt>
                <c:pt idx="4472">
                  <c:v>1.9600000000000017</c:v>
                </c:pt>
                <c:pt idx="4473">
                  <c:v>2.0179999999999998</c:v>
                </c:pt>
                <c:pt idx="4474">
                  <c:v>1.806</c:v>
                </c:pt>
                <c:pt idx="4475">
                  <c:v>1.8009999999999982</c:v>
                </c:pt>
                <c:pt idx="4476">
                  <c:v>1.7849999999999981</c:v>
                </c:pt>
                <c:pt idx="4477">
                  <c:v>2.1589999999999998</c:v>
                </c:pt>
                <c:pt idx="4478">
                  <c:v>1.86</c:v>
                </c:pt>
                <c:pt idx="4479">
                  <c:v>1.8740000000000001</c:v>
                </c:pt>
                <c:pt idx="4480">
                  <c:v>1.819</c:v>
                </c:pt>
                <c:pt idx="4481">
                  <c:v>1.847</c:v>
                </c:pt>
                <c:pt idx="4482">
                  <c:v>1.9390000000000001</c:v>
                </c:pt>
                <c:pt idx="4483">
                  <c:v>2.0129999999999977</c:v>
                </c:pt>
                <c:pt idx="4484">
                  <c:v>2.1709999999999998</c:v>
                </c:pt>
                <c:pt idx="4485">
                  <c:v>1.8740000000000001</c:v>
                </c:pt>
                <c:pt idx="4486">
                  <c:v>1.9550000000000001</c:v>
                </c:pt>
                <c:pt idx="4487">
                  <c:v>2.2890000000000001</c:v>
                </c:pt>
                <c:pt idx="4488">
                  <c:v>1.8740000000000001</c:v>
                </c:pt>
                <c:pt idx="4489">
                  <c:v>1.9059999999999981</c:v>
                </c:pt>
                <c:pt idx="4490">
                  <c:v>1.9259999999999982</c:v>
                </c:pt>
                <c:pt idx="4491">
                  <c:v>1.8220000000000001</c:v>
                </c:pt>
                <c:pt idx="4492">
                  <c:v>1.804</c:v>
                </c:pt>
                <c:pt idx="4493">
                  <c:v>1.8140000000000001</c:v>
                </c:pt>
                <c:pt idx="4494">
                  <c:v>1.7889999999999981</c:v>
                </c:pt>
                <c:pt idx="4495">
                  <c:v>1.8009999999999982</c:v>
                </c:pt>
                <c:pt idx="4496">
                  <c:v>1.8220000000000001</c:v>
                </c:pt>
                <c:pt idx="4497">
                  <c:v>1.853</c:v>
                </c:pt>
                <c:pt idx="4498">
                  <c:v>1.8420000000000001</c:v>
                </c:pt>
                <c:pt idx="4499">
                  <c:v>1.8280000000000001</c:v>
                </c:pt>
                <c:pt idx="4500">
                  <c:v>1.8180000000000001</c:v>
                </c:pt>
                <c:pt idx="4501">
                  <c:v>1.8029999999999982</c:v>
                </c:pt>
                <c:pt idx="4502">
                  <c:v>1.8049999999999982</c:v>
                </c:pt>
                <c:pt idx="4503">
                  <c:v>1.8240000000000001</c:v>
                </c:pt>
                <c:pt idx="4504">
                  <c:v>1.8360000000000001</c:v>
                </c:pt>
                <c:pt idx="4505">
                  <c:v>1.8680000000000001</c:v>
                </c:pt>
                <c:pt idx="4506">
                  <c:v>1.873</c:v>
                </c:pt>
                <c:pt idx="4507">
                  <c:v>1.851</c:v>
                </c:pt>
                <c:pt idx="4508">
                  <c:v>1.819</c:v>
                </c:pt>
                <c:pt idx="4509">
                  <c:v>1.8160000000000001</c:v>
                </c:pt>
                <c:pt idx="4510">
                  <c:v>1.8149999999999982</c:v>
                </c:pt>
                <c:pt idx="4511">
                  <c:v>1.8180000000000001</c:v>
                </c:pt>
                <c:pt idx="4512">
                  <c:v>1.8240000000000001</c:v>
                </c:pt>
                <c:pt idx="4513">
                  <c:v>1.8380000000000001</c:v>
                </c:pt>
                <c:pt idx="4514">
                  <c:v>1.8340000000000001</c:v>
                </c:pt>
                <c:pt idx="4515">
                  <c:v>1.8340000000000001</c:v>
                </c:pt>
                <c:pt idx="4516">
                  <c:v>1.855</c:v>
                </c:pt>
                <c:pt idx="4517">
                  <c:v>1.8240000000000001</c:v>
                </c:pt>
                <c:pt idx="4518">
                  <c:v>1.827</c:v>
                </c:pt>
                <c:pt idx="4519">
                  <c:v>1.851</c:v>
                </c:pt>
                <c:pt idx="4520">
                  <c:v>1.833</c:v>
                </c:pt>
                <c:pt idx="4521">
                  <c:v>1.873</c:v>
                </c:pt>
                <c:pt idx="4522">
                  <c:v>1.8800000000000001</c:v>
                </c:pt>
                <c:pt idx="4523">
                  <c:v>1.875</c:v>
                </c:pt>
                <c:pt idx="4524">
                  <c:v>1.871</c:v>
                </c:pt>
                <c:pt idx="4525">
                  <c:v>2.0319999999999987</c:v>
                </c:pt>
                <c:pt idx="4526">
                  <c:v>1.9179999999999982</c:v>
                </c:pt>
                <c:pt idx="4527">
                  <c:v>1.845</c:v>
                </c:pt>
                <c:pt idx="4528">
                  <c:v>1.843</c:v>
                </c:pt>
                <c:pt idx="4529">
                  <c:v>2.16</c:v>
                </c:pt>
                <c:pt idx="4530">
                  <c:v>1.879</c:v>
                </c:pt>
                <c:pt idx="4531">
                  <c:v>3.62</c:v>
                </c:pt>
                <c:pt idx="4532">
                  <c:v>1.8759999999999979</c:v>
                </c:pt>
                <c:pt idx="4533">
                  <c:v>1.847</c:v>
                </c:pt>
                <c:pt idx="4534">
                  <c:v>1.843</c:v>
                </c:pt>
                <c:pt idx="4535">
                  <c:v>1.853</c:v>
                </c:pt>
                <c:pt idx="4536">
                  <c:v>1.841</c:v>
                </c:pt>
                <c:pt idx="4537">
                  <c:v>1.8380000000000001</c:v>
                </c:pt>
                <c:pt idx="4538">
                  <c:v>1.8380000000000001</c:v>
                </c:pt>
                <c:pt idx="4539">
                  <c:v>1.849</c:v>
                </c:pt>
                <c:pt idx="4540">
                  <c:v>1.8740000000000001</c:v>
                </c:pt>
                <c:pt idx="4541">
                  <c:v>1.903</c:v>
                </c:pt>
                <c:pt idx="4542">
                  <c:v>1.9330000000000001</c:v>
                </c:pt>
                <c:pt idx="4543">
                  <c:v>1.909</c:v>
                </c:pt>
                <c:pt idx="4544">
                  <c:v>1.9200000000000017</c:v>
                </c:pt>
                <c:pt idx="4545">
                  <c:v>1.881</c:v>
                </c:pt>
                <c:pt idx="4546">
                  <c:v>1.8779999999999979</c:v>
                </c:pt>
                <c:pt idx="4547">
                  <c:v>1.9100000000000001</c:v>
                </c:pt>
                <c:pt idx="4548">
                  <c:v>2.089</c:v>
                </c:pt>
                <c:pt idx="4549">
                  <c:v>1.9720000000000018</c:v>
                </c:pt>
                <c:pt idx="4550">
                  <c:v>1.9490000000000001</c:v>
                </c:pt>
                <c:pt idx="4551">
                  <c:v>2.0139999999999998</c:v>
                </c:pt>
                <c:pt idx="4552">
                  <c:v>1.921</c:v>
                </c:pt>
                <c:pt idx="4553">
                  <c:v>1.8680000000000001</c:v>
                </c:pt>
                <c:pt idx="4554">
                  <c:v>1.8480000000000001</c:v>
                </c:pt>
                <c:pt idx="4555">
                  <c:v>1.8460000000000001</c:v>
                </c:pt>
                <c:pt idx="4556">
                  <c:v>1.8360000000000001</c:v>
                </c:pt>
                <c:pt idx="4557">
                  <c:v>1.821</c:v>
                </c:pt>
                <c:pt idx="4558">
                  <c:v>1.845</c:v>
                </c:pt>
                <c:pt idx="4559">
                  <c:v>2.044</c:v>
                </c:pt>
                <c:pt idx="4560">
                  <c:v>1.907</c:v>
                </c:pt>
                <c:pt idx="4561">
                  <c:v>1.877</c:v>
                </c:pt>
                <c:pt idx="4562">
                  <c:v>1.891</c:v>
                </c:pt>
                <c:pt idx="4563">
                  <c:v>1.9330000000000001</c:v>
                </c:pt>
                <c:pt idx="4564">
                  <c:v>1.9580000000000017</c:v>
                </c:pt>
                <c:pt idx="4565">
                  <c:v>1.9940000000000018</c:v>
                </c:pt>
                <c:pt idx="4566">
                  <c:v>1.9890000000000001</c:v>
                </c:pt>
                <c:pt idx="4567">
                  <c:v>1.9650000000000001</c:v>
                </c:pt>
                <c:pt idx="4568">
                  <c:v>1.9460000000000017</c:v>
                </c:pt>
                <c:pt idx="4569">
                  <c:v>1.9339999999999982</c:v>
                </c:pt>
                <c:pt idx="4570">
                  <c:v>1.923</c:v>
                </c:pt>
                <c:pt idx="4571">
                  <c:v>1.925</c:v>
                </c:pt>
                <c:pt idx="4572">
                  <c:v>1.929</c:v>
                </c:pt>
                <c:pt idx="4573">
                  <c:v>1.9540000000000017</c:v>
                </c:pt>
                <c:pt idx="4574">
                  <c:v>1.9460000000000017</c:v>
                </c:pt>
                <c:pt idx="4575">
                  <c:v>1.921</c:v>
                </c:pt>
                <c:pt idx="4576">
                  <c:v>1.9379999999999982</c:v>
                </c:pt>
                <c:pt idx="4577">
                  <c:v>1.927</c:v>
                </c:pt>
                <c:pt idx="4578">
                  <c:v>1.907</c:v>
                </c:pt>
                <c:pt idx="4579">
                  <c:v>2.048</c:v>
                </c:pt>
                <c:pt idx="4580">
                  <c:v>2.1659999999999999</c:v>
                </c:pt>
                <c:pt idx="4581">
                  <c:v>2.2250000000000001</c:v>
                </c:pt>
                <c:pt idx="4582">
                  <c:v>2.1019999999999999</c:v>
                </c:pt>
                <c:pt idx="4583">
                  <c:v>2.0670000000000002</c:v>
                </c:pt>
                <c:pt idx="4584">
                  <c:v>2.0169999999999977</c:v>
                </c:pt>
                <c:pt idx="4585">
                  <c:v>1.9990000000000001</c:v>
                </c:pt>
                <c:pt idx="4586">
                  <c:v>1.9920000000000018</c:v>
                </c:pt>
                <c:pt idx="4587">
                  <c:v>1.9710000000000001</c:v>
                </c:pt>
                <c:pt idx="4588">
                  <c:v>1.9900000000000018</c:v>
                </c:pt>
                <c:pt idx="4589">
                  <c:v>1.9590000000000001</c:v>
                </c:pt>
                <c:pt idx="4590">
                  <c:v>1.9970000000000001</c:v>
                </c:pt>
                <c:pt idx="4591">
                  <c:v>1.9890000000000001</c:v>
                </c:pt>
                <c:pt idx="4592">
                  <c:v>1.9910000000000001</c:v>
                </c:pt>
                <c:pt idx="4593">
                  <c:v>2.0249999999999999</c:v>
                </c:pt>
                <c:pt idx="4594">
                  <c:v>1.9700000000000017</c:v>
                </c:pt>
                <c:pt idx="4595">
                  <c:v>1.9390000000000001</c:v>
                </c:pt>
                <c:pt idx="4596">
                  <c:v>1.9470000000000001</c:v>
                </c:pt>
                <c:pt idx="4597">
                  <c:v>1.9660000000000017</c:v>
                </c:pt>
                <c:pt idx="4598">
                  <c:v>2.0099999999999998</c:v>
                </c:pt>
                <c:pt idx="4599">
                  <c:v>2.0369999999999977</c:v>
                </c:pt>
                <c:pt idx="4600">
                  <c:v>2.0070000000000001</c:v>
                </c:pt>
                <c:pt idx="4601">
                  <c:v>2.0119999999999987</c:v>
                </c:pt>
                <c:pt idx="4602">
                  <c:v>1.9990000000000001</c:v>
                </c:pt>
                <c:pt idx="4603">
                  <c:v>1.9800000000000018</c:v>
                </c:pt>
                <c:pt idx="4604">
                  <c:v>1.9580000000000017</c:v>
                </c:pt>
                <c:pt idx="4605">
                  <c:v>1.9870000000000001</c:v>
                </c:pt>
                <c:pt idx="4606">
                  <c:v>2.0619999999999998</c:v>
                </c:pt>
                <c:pt idx="4607">
                  <c:v>2.09</c:v>
                </c:pt>
                <c:pt idx="4608">
                  <c:v>2.0329999999999977</c:v>
                </c:pt>
                <c:pt idx="4609">
                  <c:v>2.1019999999999999</c:v>
                </c:pt>
                <c:pt idx="4610">
                  <c:v>2.0680000000000001</c:v>
                </c:pt>
                <c:pt idx="4611">
                  <c:v>2.0049999999999999</c:v>
                </c:pt>
                <c:pt idx="4612">
                  <c:v>1.9930000000000001</c:v>
                </c:pt>
                <c:pt idx="4613">
                  <c:v>1.9990000000000001</c:v>
                </c:pt>
                <c:pt idx="4614">
                  <c:v>2.0129999999999977</c:v>
                </c:pt>
                <c:pt idx="4615">
                  <c:v>2.0289999999999999</c:v>
                </c:pt>
                <c:pt idx="4616">
                  <c:v>2.0349999999999997</c:v>
                </c:pt>
                <c:pt idx="4617">
                  <c:v>2.0329999999999977</c:v>
                </c:pt>
                <c:pt idx="4618">
                  <c:v>2.0129999999999977</c:v>
                </c:pt>
                <c:pt idx="4619">
                  <c:v>2.0189999999999997</c:v>
                </c:pt>
                <c:pt idx="4620">
                  <c:v>1.9880000000000018</c:v>
                </c:pt>
                <c:pt idx="4621">
                  <c:v>1.9900000000000018</c:v>
                </c:pt>
                <c:pt idx="4622">
                  <c:v>1.9840000000000018</c:v>
                </c:pt>
                <c:pt idx="4623">
                  <c:v>1.9990000000000001</c:v>
                </c:pt>
                <c:pt idx="4624">
                  <c:v>2.024</c:v>
                </c:pt>
                <c:pt idx="4625">
                  <c:v>2.0289999999999999</c:v>
                </c:pt>
                <c:pt idx="4626">
                  <c:v>2.0539999999999998</c:v>
                </c:pt>
                <c:pt idx="4627">
                  <c:v>2.0489999999999999</c:v>
                </c:pt>
                <c:pt idx="4628">
                  <c:v>2.0359999999999987</c:v>
                </c:pt>
                <c:pt idx="4629">
                  <c:v>2.0509999999999997</c:v>
                </c:pt>
                <c:pt idx="4630">
                  <c:v>2.0329999999999977</c:v>
                </c:pt>
                <c:pt idx="4631">
                  <c:v>2.0379999999999998</c:v>
                </c:pt>
                <c:pt idx="4632">
                  <c:v>1.9930000000000001</c:v>
                </c:pt>
                <c:pt idx="4633">
                  <c:v>2.0419999999999998</c:v>
                </c:pt>
                <c:pt idx="4634">
                  <c:v>2.0349999999999997</c:v>
                </c:pt>
                <c:pt idx="4635">
                  <c:v>2.0529999999999977</c:v>
                </c:pt>
                <c:pt idx="4636">
                  <c:v>2.0299999999999998</c:v>
                </c:pt>
                <c:pt idx="4637">
                  <c:v>2.0299999999999998</c:v>
                </c:pt>
                <c:pt idx="4638">
                  <c:v>2.0009999999999999</c:v>
                </c:pt>
                <c:pt idx="4639">
                  <c:v>2.0209999999999999</c:v>
                </c:pt>
                <c:pt idx="4640">
                  <c:v>2.0909999999999997</c:v>
                </c:pt>
                <c:pt idx="4641">
                  <c:v>2.226</c:v>
                </c:pt>
                <c:pt idx="4642">
                  <c:v>2.2789999999999999</c:v>
                </c:pt>
                <c:pt idx="4643">
                  <c:v>2.2069999999999999</c:v>
                </c:pt>
                <c:pt idx="4644">
                  <c:v>2.169</c:v>
                </c:pt>
                <c:pt idx="4645">
                  <c:v>2.1539999999999999</c:v>
                </c:pt>
                <c:pt idx="4646">
                  <c:v>2.1349999999999998</c:v>
                </c:pt>
                <c:pt idx="4647">
                  <c:v>2.08</c:v>
                </c:pt>
                <c:pt idx="4648">
                  <c:v>2.1880000000000002</c:v>
                </c:pt>
                <c:pt idx="4649">
                  <c:v>2.0659999999999998</c:v>
                </c:pt>
                <c:pt idx="4650">
                  <c:v>2.08</c:v>
                </c:pt>
                <c:pt idx="4651">
                  <c:v>2.081</c:v>
                </c:pt>
                <c:pt idx="4652">
                  <c:v>2.0699999999999998</c:v>
                </c:pt>
                <c:pt idx="4653">
                  <c:v>2.0640000000000001</c:v>
                </c:pt>
                <c:pt idx="4654">
                  <c:v>2.0619999999999998</c:v>
                </c:pt>
                <c:pt idx="4655">
                  <c:v>2.0329999999999977</c:v>
                </c:pt>
                <c:pt idx="4656">
                  <c:v>2.0519999999999987</c:v>
                </c:pt>
                <c:pt idx="4657">
                  <c:v>2.0789999999999997</c:v>
                </c:pt>
                <c:pt idx="4658">
                  <c:v>2.0880000000000001</c:v>
                </c:pt>
                <c:pt idx="4659">
                  <c:v>2.101</c:v>
                </c:pt>
                <c:pt idx="4660">
                  <c:v>2.1779999999999999</c:v>
                </c:pt>
                <c:pt idx="4661">
                  <c:v>2.0779999999999998</c:v>
                </c:pt>
                <c:pt idx="4662">
                  <c:v>2.0779999999999998</c:v>
                </c:pt>
                <c:pt idx="4663">
                  <c:v>2.0640000000000001</c:v>
                </c:pt>
                <c:pt idx="4664">
                  <c:v>2.0449999999999999</c:v>
                </c:pt>
                <c:pt idx="4665">
                  <c:v>2.0559999999999987</c:v>
                </c:pt>
                <c:pt idx="4666">
                  <c:v>2.0559999999999987</c:v>
                </c:pt>
                <c:pt idx="4667">
                  <c:v>2.0909999999999997</c:v>
                </c:pt>
                <c:pt idx="4668">
                  <c:v>2.4249999999999998</c:v>
                </c:pt>
                <c:pt idx="4669">
                  <c:v>2.4409999999999998</c:v>
                </c:pt>
                <c:pt idx="4670">
                  <c:v>2.0749999999999997</c:v>
                </c:pt>
                <c:pt idx="4671">
                  <c:v>2.0459999999999998</c:v>
                </c:pt>
                <c:pt idx="4672">
                  <c:v>2.04</c:v>
                </c:pt>
                <c:pt idx="4673">
                  <c:v>2.0559999999999987</c:v>
                </c:pt>
                <c:pt idx="4674">
                  <c:v>2.0519999999999987</c:v>
                </c:pt>
                <c:pt idx="4675">
                  <c:v>2.0830000000000002</c:v>
                </c:pt>
                <c:pt idx="4676">
                  <c:v>2.0779999999999998</c:v>
                </c:pt>
                <c:pt idx="4677">
                  <c:v>2.0539999999999998</c:v>
                </c:pt>
                <c:pt idx="4678">
                  <c:v>2.028</c:v>
                </c:pt>
                <c:pt idx="4679">
                  <c:v>2.0259999999999998</c:v>
                </c:pt>
                <c:pt idx="4680">
                  <c:v>2.0189999999999997</c:v>
                </c:pt>
                <c:pt idx="4681">
                  <c:v>2.0109999999999997</c:v>
                </c:pt>
                <c:pt idx="4682">
                  <c:v>2.0179999999999998</c:v>
                </c:pt>
                <c:pt idx="4683">
                  <c:v>2.0339999999999998</c:v>
                </c:pt>
                <c:pt idx="4684">
                  <c:v>2.0209999999999999</c:v>
                </c:pt>
                <c:pt idx="4685">
                  <c:v>2.028</c:v>
                </c:pt>
                <c:pt idx="4686">
                  <c:v>2.0129999999999977</c:v>
                </c:pt>
                <c:pt idx="4687">
                  <c:v>2.0369999999999977</c:v>
                </c:pt>
                <c:pt idx="4688">
                  <c:v>1.9810000000000001</c:v>
                </c:pt>
                <c:pt idx="4689">
                  <c:v>2.0009999999999999</c:v>
                </c:pt>
                <c:pt idx="4690">
                  <c:v>2.0270000000000001</c:v>
                </c:pt>
                <c:pt idx="4691">
                  <c:v>2.0099999999999998</c:v>
                </c:pt>
                <c:pt idx="4692">
                  <c:v>2.0299999999999998</c:v>
                </c:pt>
                <c:pt idx="4693">
                  <c:v>2.0299999999999998</c:v>
                </c:pt>
                <c:pt idx="4694">
                  <c:v>1.9940000000000018</c:v>
                </c:pt>
                <c:pt idx="4695">
                  <c:v>1.9700000000000017</c:v>
                </c:pt>
                <c:pt idx="4696">
                  <c:v>1.9490000000000001</c:v>
                </c:pt>
                <c:pt idx="4697">
                  <c:v>1.9670000000000001</c:v>
                </c:pt>
                <c:pt idx="4698">
                  <c:v>1.9620000000000017</c:v>
                </c:pt>
                <c:pt idx="4699">
                  <c:v>1.9540000000000017</c:v>
                </c:pt>
                <c:pt idx="4700">
                  <c:v>1.9780000000000018</c:v>
                </c:pt>
                <c:pt idx="4701">
                  <c:v>2.0230000000000001</c:v>
                </c:pt>
                <c:pt idx="4702">
                  <c:v>2.0389999999999997</c:v>
                </c:pt>
                <c:pt idx="4703">
                  <c:v>2.0159999999999987</c:v>
                </c:pt>
                <c:pt idx="4704">
                  <c:v>2.0009999999999999</c:v>
                </c:pt>
                <c:pt idx="4705">
                  <c:v>1.9710000000000001</c:v>
                </c:pt>
                <c:pt idx="4706">
                  <c:v>1.9610000000000001</c:v>
                </c:pt>
                <c:pt idx="4707">
                  <c:v>2.0979999999999999</c:v>
                </c:pt>
                <c:pt idx="4708">
                  <c:v>1.9410000000000001</c:v>
                </c:pt>
                <c:pt idx="4709">
                  <c:v>1.9670000000000001</c:v>
                </c:pt>
                <c:pt idx="4710">
                  <c:v>1.9810000000000001</c:v>
                </c:pt>
                <c:pt idx="4711">
                  <c:v>2.0019999999999998</c:v>
                </c:pt>
                <c:pt idx="4712">
                  <c:v>1.9780000000000018</c:v>
                </c:pt>
                <c:pt idx="4713">
                  <c:v>1.9720000000000018</c:v>
                </c:pt>
                <c:pt idx="4714">
                  <c:v>2.0309999999999997</c:v>
                </c:pt>
                <c:pt idx="4715">
                  <c:v>2.0789999999999997</c:v>
                </c:pt>
                <c:pt idx="4716">
                  <c:v>1.931</c:v>
                </c:pt>
                <c:pt idx="4717">
                  <c:v>1.9319999999999982</c:v>
                </c:pt>
                <c:pt idx="4718">
                  <c:v>2.36</c:v>
                </c:pt>
                <c:pt idx="4719">
                  <c:v>1.9630000000000001</c:v>
                </c:pt>
                <c:pt idx="4720">
                  <c:v>1.9350000000000001</c:v>
                </c:pt>
                <c:pt idx="4721">
                  <c:v>1.9319999999999982</c:v>
                </c:pt>
                <c:pt idx="4722">
                  <c:v>1.911</c:v>
                </c:pt>
                <c:pt idx="4723">
                  <c:v>1.9239999999999982</c:v>
                </c:pt>
                <c:pt idx="4724">
                  <c:v>1.9239999999999982</c:v>
                </c:pt>
                <c:pt idx="4725">
                  <c:v>1.9630000000000001</c:v>
                </c:pt>
                <c:pt idx="4726">
                  <c:v>1.9500000000000017</c:v>
                </c:pt>
                <c:pt idx="4727">
                  <c:v>1.9800000000000018</c:v>
                </c:pt>
                <c:pt idx="4728">
                  <c:v>2.0030000000000001</c:v>
                </c:pt>
                <c:pt idx="4729">
                  <c:v>2.0989999999999998</c:v>
                </c:pt>
                <c:pt idx="4730">
                  <c:v>2.0859999999999999</c:v>
                </c:pt>
                <c:pt idx="4731">
                  <c:v>2.0719999999999987</c:v>
                </c:pt>
                <c:pt idx="4732">
                  <c:v>2.024</c:v>
                </c:pt>
                <c:pt idx="4733">
                  <c:v>2.0030000000000001</c:v>
                </c:pt>
                <c:pt idx="4734">
                  <c:v>1.9490000000000001</c:v>
                </c:pt>
                <c:pt idx="4735">
                  <c:v>1.9440000000000017</c:v>
                </c:pt>
                <c:pt idx="4736">
                  <c:v>1.9300000000000017</c:v>
                </c:pt>
                <c:pt idx="4737">
                  <c:v>1.9410000000000001</c:v>
                </c:pt>
                <c:pt idx="4738">
                  <c:v>1.899</c:v>
                </c:pt>
                <c:pt idx="4739">
                  <c:v>1.8939999999999981</c:v>
                </c:pt>
                <c:pt idx="4740">
                  <c:v>1.8620000000000001</c:v>
                </c:pt>
                <c:pt idx="4741">
                  <c:v>1.8680000000000001</c:v>
                </c:pt>
                <c:pt idx="4742">
                  <c:v>1.8520000000000001</c:v>
                </c:pt>
                <c:pt idx="4743">
                  <c:v>1.87</c:v>
                </c:pt>
                <c:pt idx="4744">
                  <c:v>1.8620000000000001</c:v>
                </c:pt>
                <c:pt idx="4745">
                  <c:v>1.8919999999999979</c:v>
                </c:pt>
                <c:pt idx="4746">
                  <c:v>1.9239999999999982</c:v>
                </c:pt>
                <c:pt idx="4747">
                  <c:v>1.9440000000000017</c:v>
                </c:pt>
                <c:pt idx="4748">
                  <c:v>1.9430000000000001</c:v>
                </c:pt>
                <c:pt idx="4749">
                  <c:v>1.8740000000000001</c:v>
                </c:pt>
                <c:pt idx="4750">
                  <c:v>1.8580000000000001</c:v>
                </c:pt>
                <c:pt idx="4751">
                  <c:v>1.8460000000000001</c:v>
                </c:pt>
                <c:pt idx="4752">
                  <c:v>1.8420000000000001</c:v>
                </c:pt>
                <c:pt idx="4753">
                  <c:v>1.8320000000000001</c:v>
                </c:pt>
                <c:pt idx="4754">
                  <c:v>1.87</c:v>
                </c:pt>
                <c:pt idx="4755">
                  <c:v>1.9710000000000001</c:v>
                </c:pt>
                <c:pt idx="4756">
                  <c:v>1.9470000000000001</c:v>
                </c:pt>
                <c:pt idx="4757">
                  <c:v>1.9540000000000017</c:v>
                </c:pt>
                <c:pt idx="4758">
                  <c:v>1.9139999999999981</c:v>
                </c:pt>
                <c:pt idx="4759">
                  <c:v>1.893</c:v>
                </c:pt>
                <c:pt idx="4760">
                  <c:v>1.9159999999999981</c:v>
                </c:pt>
                <c:pt idx="4761">
                  <c:v>1.911</c:v>
                </c:pt>
                <c:pt idx="4762">
                  <c:v>1.9870000000000001</c:v>
                </c:pt>
                <c:pt idx="4763">
                  <c:v>2.0559999999999987</c:v>
                </c:pt>
                <c:pt idx="4764">
                  <c:v>1.9100000000000001</c:v>
                </c:pt>
                <c:pt idx="4765">
                  <c:v>1.9790000000000001</c:v>
                </c:pt>
                <c:pt idx="4766">
                  <c:v>1.8680000000000001</c:v>
                </c:pt>
                <c:pt idx="4767">
                  <c:v>1.84</c:v>
                </c:pt>
                <c:pt idx="4768">
                  <c:v>1.8160000000000001</c:v>
                </c:pt>
                <c:pt idx="4769">
                  <c:v>1.8149999999999982</c:v>
                </c:pt>
                <c:pt idx="4770">
                  <c:v>1.8360000000000001</c:v>
                </c:pt>
                <c:pt idx="4771">
                  <c:v>1.8340000000000001</c:v>
                </c:pt>
                <c:pt idx="4772">
                  <c:v>1.8320000000000001</c:v>
                </c:pt>
                <c:pt idx="4773">
                  <c:v>1.8939999999999981</c:v>
                </c:pt>
                <c:pt idx="4774">
                  <c:v>1.923</c:v>
                </c:pt>
                <c:pt idx="4775">
                  <c:v>1.9119999999999981</c:v>
                </c:pt>
                <c:pt idx="4776">
                  <c:v>1.86</c:v>
                </c:pt>
                <c:pt idx="4777">
                  <c:v>1.839</c:v>
                </c:pt>
                <c:pt idx="4778">
                  <c:v>1.9200000000000017</c:v>
                </c:pt>
                <c:pt idx="4779">
                  <c:v>1.829</c:v>
                </c:pt>
                <c:pt idx="4780">
                  <c:v>1.9440000000000017</c:v>
                </c:pt>
                <c:pt idx="4781">
                  <c:v>1.9379999999999982</c:v>
                </c:pt>
                <c:pt idx="4782">
                  <c:v>1.913</c:v>
                </c:pt>
                <c:pt idx="4783">
                  <c:v>1.923</c:v>
                </c:pt>
                <c:pt idx="4784">
                  <c:v>1.859</c:v>
                </c:pt>
                <c:pt idx="4785">
                  <c:v>1.8169999999999982</c:v>
                </c:pt>
                <c:pt idx="4786">
                  <c:v>1.8879999999999979</c:v>
                </c:pt>
                <c:pt idx="4787">
                  <c:v>1.8220000000000001</c:v>
                </c:pt>
                <c:pt idx="4788">
                  <c:v>1.79</c:v>
                </c:pt>
                <c:pt idx="4789">
                  <c:v>1.831</c:v>
                </c:pt>
                <c:pt idx="4790">
                  <c:v>1.8919999999999979</c:v>
                </c:pt>
                <c:pt idx="4791">
                  <c:v>1.8879999999999979</c:v>
                </c:pt>
                <c:pt idx="4792">
                  <c:v>1.7709999999999981</c:v>
                </c:pt>
                <c:pt idx="4793">
                  <c:v>1.734</c:v>
                </c:pt>
                <c:pt idx="4794">
                  <c:v>1.7269999999999981</c:v>
                </c:pt>
                <c:pt idx="4795">
                  <c:v>1.752</c:v>
                </c:pt>
                <c:pt idx="4796">
                  <c:v>1.792</c:v>
                </c:pt>
                <c:pt idx="4797">
                  <c:v>1.8260000000000001</c:v>
                </c:pt>
                <c:pt idx="4798">
                  <c:v>1.821</c:v>
                </c:pt>
                <c:pt idx="4799">
                  <c:v>1.821</c:v>
                </c:pt>
                <c:pt idx="4800">
                  <c:v>1.8069999999999982</c:v>
                </c:pt>
                <c:pt idx="4801">
                  <c:v>1.8220000000000001</c:v>
                </c:pt>
                <c:pt idx="4802">
                  <c:v>1.8009999999999982</c:v>
                </c:pt>
                <c:pt idx="4803">
                  <c:v>1.8220000000000001</c:v>
                </c:pt>
                <c:pt idx="4804">
                  <c:v>1.8580000000000001</c:v>
                </c:pt>
                <c:pt idx="4805">
                  <c:v>1.859</c:v>
                </c:pt>
                <c:pt idx="4806">
                  <c:v>1.849</c:v>
                </c:pt>
                <c:pt idx="4807">
                  <c:v>1.8280000000000001</c:v>
                </c:pt>
                <c:pt idx="4808">
                  <c:v>1.81</c:v>
                </c:pt>
                <c:pt idx="4809">
                  <c:v>1.788</c:v>
                </c:pt>
                <c:pt idx="4810">
                  <c:v>1.778</c:v>
                </c:pt>
                <c:pt idx="4811">
                  <c:v>1.782</c:v>
                </c:pt>
                <c:pt idx="4812">
                  <c:v>1.796</c:v>
                </c:pt>
                <c:pt idx="4813">
                  <c:v>1.8089999999999982</c:v>
                </c:pt>
                <c:pt idx="4814">
                  <c:v>1.794</c:v>
                </c:pt>
                <c:pt idx="4815">
                  <c:v>1.7789999999999981</c:v>
                </c:pt>
                <c:pt idx="4816">
                  <c:v>1.7709999999999981</c:v>
                </c:pt>
                <c:pt idx="4817">
                  <c:v>1.829</c:v>
                </c:pt>
                <c:pt idx="4818">
                  <c:v>1.827</c:v>
                </c:pt>
                <c:pt idx="4819">
                  <c:v>1.7529999999999979</c:v>
                </c:pt>
                <c:pt idx="4820">
                  <c:v>1.768</c:v>
                </c:pt>
                <c:pt idx="4821">
                  <c:v>1.7889999999999981</c:v>
                </c:pt>
                <c:pt idx="4822">
                  <c:v>1.8120000000000001</c:v>
                </c:pt>
                <c:pt idx="4823">
                  <c:v>1.8140000000000001</c:v>
                </c:pt>
                <c:pt idx="4824">
                  <c:v>1.8069999999999982</c:v>
                </c:pt>
                <c:pt idx="4825">
                  <c:v>1.78</c:v>
                </c:pt>
                <c:pt idx="4826">
                  <c:v>1.746</c:v>
                </c:pt>
                <c:pt idx="4827">
                  <c:v>1.756</c:v>
                </c:pt>
                <c:pt idx="4828">
                  <c:v>1.764</c:v>
                </c:pt>
                <c:pt idx="4829">
                  <c:v>1.782</c:v>
                </c:pt>
                <c:pt idx="4830">
                  <c:v>1.79</c:v>
                </c:pt>
                <c:pt idx="4831">
                  <c:v>1.7889999999999981</c:v>
                </c:pt>
                <c:pt idx="4832">
                  <c:v>1.7749999999999981</c:v>
                </c:pt>
                <c:pt idx="4833">
                  <c:v>1.7829999999999981</c:v>
                </c:pt>
                <c:pt idx="4834">
                  <c:v>1.843</c:v>
                </c:pt>
                <c:pt idx="4835">
                  <c:v>1.8420000000000001</c:v>
                </c:pt>
                <c:pt idx="4836">
                  <c:v>1.8420000000000001</c:v>
                </c:pt>
                <c:pt idx="4837">
                  <c:v>2.1269999999999998</c:v>
                </c:pt>
                <c:pt idx="4838">
                  <c:v>1.8049999999999982</c:v>
                </c:pt>
                <c:pt idx="4839">
                  <c:v>2.0369999999999977</c:v>
                </c:pt>
                <c:pt idx="4840">
                  <c:v>1.9000000000000001</c:v>
                </c:pt>
                <c:pt idx="4841">
                  <c:v>1.8839999999999979</c:v>
                </c:pt>
                <c:pt idx="4842">
                  <c:v>2.0579999999999998</c:v>
                </c:pt>
                <c:pt idx="4843">
                  <c:v>1.825</c:v>
                </c:pt>
                <c:pt idx="4844">
                  <c:v>1.8160000000000001</c:v>
                </c:pt>
                <c:pt idx="4845">
                  <c:v>1.821</c:v>
                </c:pt>
                <c:pt idx="4846">
                  <c:v>1.8109999999999982</c:v>
                </c:pt>
                <c:pt idx="4847">
                  <c:v>1.79</c:v>
                </c:pt>
                <c:pt idx="4848">
                  <c:v>1.79</c:v>
                </c:pt>
                <c:pt idx="4849">
                  <c:v>1.825</c:v>
                </c:pt>
                <c:pt idx="4850">
                  <c:v>1.835</c:v>
                </c:pt>
                <c:pt idx="4851">
                  <c:v>1.85</c:v>
                </c:pt>
                <c:pt idx="4852">
                  <c:v>1.84</c:v>
                </c:pt>
                <c:pt idx="4853">
                  <c:v>1.8129999999999982</c:v>
                </c:pt>
                <c:pt idx="4854">
                  <c:v>1.776</c:v>
                </c:pt>
                <c:pt idx="4855">
                  <c:v>1.758</c:v>
                </c:pt>
                <c:pt idx="4856">
                  <c:v>1.7809999999999981</c:v>
                </c:pt>
                <c:pt idx="4857">
                  <c:v>1.78</c:v>
                </c:pt>
                <c:pt idx="4858">
                  <c:v>1.7729999999999981</c:v>
                </c:pt>
                <c:pt idx="4859">
                  <c:v>1.788</c:v>
                </c:pt>
                <c:pt idx="4860">
                  <c:v>1.81</c:v>
                </c:pt>
                <c:pt idx="4861">
                  <c:v>1.855</c:v>
                </c:pt>
                <c:pt idx="4862">
                  <c:v>1.8580000000000001</c:v>
                </c:pt>
                <c:pt idx="4863">
                  <c:v>2.202</c:v>
                </c:pt>
                <c:pt idx="4864">
                  <c:v>1.833</c:v>
                </c:pt>
                <c:pt idx="4865">
                  <c:v>1.83</c:v>
                </c:pt>
                <c:pt idx="4866">
                  <c:v>1.8560000000000001</c:v>
                </c:pt>
                <c:pt idx="4867">
                  <c:v>1.8</c:v>
                </c:pt>
                <c:pt idx="4868">
                  <c:v>1.8049999999999982</c:v>
                </c:pt>
                <c:pt idx="4869">
                  <c:v>1.802</c:v>
                </c:pt>
                <c:pt idx="4870">
                  <c:v>1.8640000000000001</c:v>
                </c:pt>
                <c:pt idx="4871">
                  <c:v>1.861</c:v>
                </c:pt>
                <c:pt idx="4872">
                  <c:v>1.869</c:v>
                </c:pt>
                <c:pt idx="4873">
                  <c:v>1.867</c:v>
                </c:pt>
                <c:pt idx="4874">
                  <c:v>1.841</c:v>
                </c:pt>
                <c:pt idx="4875">
                  <c:v>1.8380000000000001</c:v>
                </c:pt>
                <c:pt idx="4876">
                  <c:v>1.84</c:v>
                </c:pt>
                <c:pt idx="4877">
                  <c:v>1.8420000000000001</c:v>
                </c:pt>
                <c:pt idx="4878">
                  <c:v>1.871</c:v>
                </c:pt>
                <c:pt idx="4879">
                  <c:v>1.881</c:v>
                </c:pt>
                <c:pt idx="4880">
                  <c:v>1.9000000000000001</c:v>
                </c:pt>
                <c:pt idx="4881">
                  <c:v>1.8900000000000001</c:v>
                </c:pt>
                <c:pt idx="4882">
                  <c:v>1.8839999999999979</c:v>
                </c:pt>
                <c:pt idx="4883">
                  <c:v>1.865</c:v>
                </c:pt>
                <c:pt idx="4884">
                  <c:v>1.849</c:v>
                </c:pt>
                <c:pt idx="4885">
                  <c:v>1.847</c:v>
                </c:pt>
                <c:pt idx="4886">
                  <c:v>1.869</c:v>
                </c:pt>
                <c:pt idx="4887">
                  <c:v>1.897</c:v>
                </c:pt>
                <c:pt idx="4888">
                  <c:v>1.909</c:v>
                </c:pt>
                <c:pt idx="4889">
                  <c:v>1.901</c:v>
                </c:pt>
                <c:pt idx="4890">
                  <c:v>1.8959999999999981</c:v>
                </c:pt>
                <c:pt idx="4891">
                  <c:v>1.863</c:v>
                </c:pt>
                <c:pt idx="4892">
                  <c:v>1.8680000000000001</c:v>
                </c:pt>
                <c:pt idx="4893">
                  <c:v>1.8919999999999979</c:v>
                </c:pt>
                <c:pt idx="4894">
                  <c:v>1.9430000000000001</c:v>
                </c:pt>
                <c:pt idx="4895">
                  <c:v>1.9410000000000001</c:v>
                </c:pt>
                <c:pt idx="4896">
                  <c:v>1.9319999999999982</c:v>
                </c:pt>
                <c:pt idx="4897">
                  <c:v>1.901</c:v>
                </c:pt>
                <c:pt idx="4898">
                  <c:v>1.869</c:v>
                </c:pt>
                <c:pt idx="4899">
                  <c:v>1.859</c:v>
                </c:pt>
                <c:pt idx="4900">
                  <c:v>1.8660000000000001</c:v>
                </c:pt>
                <c:pt idx="4901">
                  <c:v>1.887</c:v>
                </c:pt>
                <c:pt idx="4902">
                  <c:v>1.8879999999999979</c:v>
                </c:pt>
                <c:pt idx="4903">
                  <c:v>1.8919999999999979</c:v>
                </c:pt>
                <c:pt idx="4904">
                  <c:v>1.925</c:v>
                </c:pt>
                <c:pt idx="4905">
                  <c:v>1.9319999999999982</c:v>
                </c:pt>
                <c:pt idx="4906">
                  <c:v>2.0219999999999998</c:v>
                </c:pt>
                <c:pt idx="4907">
                  <c:v>2.044</c:v>
                </c:pt>
                <c:pt idx="4908">
                  <c:v>2.0959999999999988</c:v>
                </c:pt>
                <c:pt idx="4909">
                  <c:v>2.06</c:v>
                </c:pt>
                <c:pt idx="4910">
                  <c:v>2.0519999999999987</c:v>
                </c:pt>
                <c:pt idx="4911">
                  <c:v>1.9950000000000001</c:v>
                </c:pt>
                <c:pt idx="4912">
                  <c:v>1.9740000000000018</c:v>
                </c:pt>
                <c:pt idx="4913">
                  <c:v>1.9390000000000001</c:v>
                </c:pt>
                <c:pt idx="4914">
                  <c:v>1.9410000000000001</c:v>
                </c:pt>
                <c:pt idx="4915">
                  <c:v>1.931</c:v>
                </c:pt>
                <c:pt idx="4916">
                  <c:v>1.919</c:v>
                </c:pt>
                <c:pt idx="4917">
                  <c:v>1.911</c:v>
                </c:pt>
                <c:pt idx="4918">
                  <c:v>1.9019999999999981</c:v>
                </c:pt>
                <c:pt idx="4919">
                  <c:v>1.9059999999999981</c:v>
                </c:pt>
                <c:pt idx="4920">
                  <c:v>1.9100000000000001</c:v>
                </c:pt>
                <c:pt idx="4921">
                  <c:v>1.9079999999999981</c:v>
                </c:pt>
                <c:pt idx="4922">
                  <c:v>1.9419999999999982</c:v>
                </c:pt>
                <c:pt idx="4923">
                  <c:v>1.9550000000000001</c:v>
                </c:pt>
                <c:pt idx="4924">
                  <c:v>1.9550000000000001</c:v>
                </c:pt>
                <c:pt idx="4925">
                  <c:v>1.9490000000000001</c:v>
                </c:pt>
                <c:pt idx="4926">
                  <c:v>1.929</c:v>
                </c:pt>
                <c:pt idx="4927">
                  <c:v>1.9430000000000001</c:v>
                </c:pt>
                <c:pt idx="4928">
                  <c:v>1.9390000000000001</c:v>
                </c:pt>
                <c:pt idx="4929">
                  <c:v>1.931</c:v>
                </c:pt>
                <c:pt idx="4930">
                  <c:v>1.9570000000000001</c:v>
                </c:pt>
                <c:pt idx="4931">
                  <c:v>1.9790000000000001</c:v>
                </c:pt>
                <c:pt idx="4932">
                  <c:v>1.9880000000000018</c:v>
                </c:pt>
                <c:pt idx="4933">
                  <c:v>1.9900000000000018</c:v>
                </c:pt>
                <c:pt idx="4934">
                  <c:v>1.9600000000000017</c:v>
                </c:pt>
                <c:pt idx="4935">
                  <c:v>1.9660000000000017</c:v>
                </c:pt>
                <c:pt idx="4936">
                  <c:v>1.9450000000000001</c:v>
                </c:pt>
                <c:pt idx="4937">
                  <c:v>1.9470000000000001</c:v>
                </c:pt>
                <c:pt idx="4938">
                  <c:v>1.9490000000000001</c:v>
                </c:pt>
                <c:pt idx="4939">
                  <c:v>1.9319999999999982</c:v>
                </c:pt>
                <c:pt idx="4940">
                  <c:v>1.9580000000000017</c:v>
                </c:pt>
                <c:pt idx="4941">
                  <c:v>2.008</c:v>
                </c:pt>
                <c:pt idx="4942">
                  <c:v>2.0049999999999999</c:v>
                </c:pt>
                <c:pt idx="4943">
                  <c:v>1.9890000000000001</c:v>
                </c:pt>
                <c:pt idx="4944">
                  <c:v>2.0059999999999998</c:v>
                </c:pt>
                <c:pt idx="4945">
                  <c:v>1.9650000000000001</c:v>
                </c:pt>
                <c:pt idx="4946">
                  <c:v>1.9710000000000001</c:v>
                </c:pt>
                <c:pt idx="4947">
                  <c:v>1.9820000000000018</c:v>
                </c:pt>
                <c:pt idx="4948">
                  <c:v>2.02</c:v>
                </c:pt>
                <c:pt idx="4949">
                  <c:v>2.0089999999999999</c:v>
                </c:pt>
                <c:pt idx="4950">
                  <c:v>1.9820000000000018</c:v>
                </c:pt>
                <c:pt idx="4951">
                  <c:v>1.9850000000000001</c:v>
                </c:pt>
                <c:pt idx="4952">
                  <c:v>1.9790000000000001</c:v>
                </c:pt>
                <c:pt idx="4953">
                  <c:v>1.9930000000000001</c:v>
                </c:pt>
                <c:pt idx="4954">
                  <c:v>1.9530000000000001</c:v>
                </c:pt>
                <c:pt idx="4955">
                  <c:v>1.9940000000000018</c:v>
                </c:pt>
                <c:pt idx="4956">
                  <c:v>1.9900000000000018</c:v>
                </c:pt>
                <c:pt idx="4957">
                  <c:v>2.0009999999999999</c:v>
                </c:pt>
                <c:pt idx="4958">
                  <c:v>2.0119999999999987</c:v>
                </c:pt>
                <c:pt idx="4959">
                  <c:v>2.0109999999999997</c:v>
                </c:pt>
                <c:pt idx="4960">
                  <c:v>2.044</c:v>
                </c:pt>
                <c:pt idx="4961">
                  <c:v>1.9900000000000018</c:v>
                </c:pt>
                <c:pt idx="4962">
                  <c:v>1.9800000000000018</c:v>
                </c:pt>
                <c:pt idx="4963">
                  <c:v>1.9620000000000017</c:v>
                </c:pt>
                <c:pt idx="4964">
                  <c:v>1.9550000000000001</c:v>
                </c:pt>
                <c:pt idx="4965">
                  <c:v>1.9810000000000001</c:v>
                </c:pt>
                <c:pt idx="4966">
                  <c:v>1.9900000000000018</c:v>
                </c:pt>
                <c:pt idx="4967">
                  <c:v>2.0109999999999997</c:v>
                </c:pt>
                <c:pt idx="4968">
                  <c:v>2</c:v>
                </c:pt>
                <c:pt idx="4969">
                  <c:v>1.9900000000000018</c:v>
                </c:pt>
                <c:pt idx="4970">
                  <c:v>1.9920000000000018</c:v>
                </c:pt>
                <c:pt idx="4971">
                  <c:v>1.9580000000000017</c:v>
                </c:pt>
                <c:pt idx="4972">
                  <c:v>1.9660000000000017</c:v>
                </c:pt>
                <c:pt idx="4973">
                  <c:v>1.9820000000000018</c:v>
                </c:pt>
                <c:pt idx="4974">
                  <c:v>2.0329999999999977</c:v>
                </c:pt>
                <c:pt idx="4975">
                  <c:v>2.04</c:v>
                </c:pt>
                <c:pt idx="4976">
                  <c:v>2.0509999999999997</c:v>
                </c:pt>
                <c:pt idx="4977">
                  <c:v>2.0209999999999999</c:v>
                </c:pt>
                <c:pt idx="4978">
                  <c:v>2.004</c:v>
                </c:pt>
                <c:pt idx="4979">
                  <c:v>2.0019999999999998</c:v>
                </c:pt>
                <c:pt idx="4980">
                  <c:v>2.0419999999999998</c:v>
                </c:pt>
                <c:pt idx="4981">
                  <c:v>2.0409999999999999</c:v>
                </c:pt>
                <c:pt idx="4982">
                  <c:v>2.0539999999999998</c:v>
                </c:pt>
                <c:pt idx="4983">
                  <c:v>2.0369999999999977</c:v>
                </c:pt>
                <c:pt idx="4984">
                  <c:v>2.048</c:v>
                </c:pt>
                <c:pt idx="4985">
                  <c:v>2.0030000000000001</c:v>
                </c:pt>
                <c:pt idx="4986">
                  <c:v>2.0139999999999998</c:v>
                </c:pt>
                <c:pt idx="4987">
                  <c:v>1.9930000000000001</c:v>
                </c:pt>
                <c:pt idx="4988">
                  <c:v>2.0159999999999987</c:v>
                </c:pt>
                <c:pt idx="4989">
                  <c:v>1.9800000000000018</c:v>
                </c:pt>
                <c:pt idx="4990">
                  <c:v>2.0139999999999998</c:v>
                </c:pt>
                <c:pt idx="4991">
                  <c:v>2.0359999999999987</c:v>
                </c:pt>
                <c:pt idx="4992">
                  <c:v>2.0529999999999977</c:v>
                </c:pt>
                <c:pt idx="4993">
                  <c:v>2.0789999999999997</c:v>
                </c:pt>
                <c:pt idx="4994">
                  <c:v>2.121</c:v>
                </c:pt>
                <c:pt idx="4995">
                  <c:v>2.0349999999999997</c:v>
                </c:pt>
                <c:pt idx="4996">
                  <c:v>2.9349999999999987</c:v>
                </c:pt>
                <c:pt idx="4997">
                  <c:v>2.02</c:v>
                </c:pt>
                <c:pt idx="4998">
                  <c:v>2.0619999999999998</c:v>
                </c:pt>
                <c:pt idx="4999">
                  <c:v>2.1080000000000001</c:v>
                </c:pt>
                <c:pt idx="5000">
                  <c:v>2.2090000000000001</c:v>
                </c:pt>
                <c:pt idx="5001">
                  <c:v>2.2930000000000001</c:v>
                </c:pt>
                <c:pt idx="5002">
                  <c:v>2.2229999999999999</c:v>
                </c:pt>
                <c:pt idx="5003">
                  <c:v>2.194</c:v>
                </c:pt>
                <c:pt idx="5004">
                  <c:v>2.2389999999999999</c:v>
                </c:pt>
                <c:pt idx="5005">
                  <c:v>2.2069999999999999</c:v>
                </c:pt>
                <c:pt idx="5006">
                  <c:v>2.577</c:v>
                </c:pt>
                <c:pt idx="5007">
                  <c:v>2.3729999999999967</c:v>
                </c:pt>
                <c:pt idx="5008">
                  <c:v>2.4309999999999987</c:v>
                </c:pt>
                <c:pt idx="5009">
                  <c:v>2.105</c:v>
                </c:pt>
                <c:pt idx="5010">
                  <c:v>2.0779999999999998</c:v>
                </c:pt>
                <c:pt idx="5011">
                  <c:v>2.0169999999999977</c:v>
                </c:pt>
                <c:pt idx="5012">
                  <c:v>1.9970000000000001</c:v>
                </c:pt>
                <c:pt idx="5013">
                  <c:v>1.9830000000000001</c:v>
                </c:pt>
                <c:pt idx="5014">
                  <c:v>2.3569999999999967</c:v>
                </c:pt>
                <c:pt idx="5015">
                  <c:v>2.194</c:v>
                </c:pt>
                <c:pt idx="5016">
                  <c:v>2.3639999999999999</c:v>
                </c:pt>
                <c:pt idx="5017">
                  <c:v>2.3409999999999997</c:v>
                </c:pt>
                <c:pt idx="5018">
                  <c:v>2.1949999999999998</c:v>
                </c:pt>
                <c:pt idx="5019">
                  <c:v>2.157</c:v>
                </c:pt>
                <c:pt idx="5020">
                  <c:v>2.0619999999999998</c:v>
                </c:pt>
                <c:pt idx="5021">
                  <c:v>2.008</c:v>
                </c:pt>
                <c:pt idx="5022">
                  <c:v>1.9930000000000001</c:v>
                </c:pt>
                <c:pt idx="5023">
                  <c:v>1.9850000000000001</c:v>
                </c:pt>
                <c:pt idx="5024">
                  <c:v>2.0159999999999987</c:v>
                </c:pt>
                <c:pt idx="5025">
                  <c:v>2.0630000000000002</c:v>
                </c:pt>
                <c:pt idx="5026">
                  <c:v>2.0519999999999987</c:v>
                </c:pt>
                <c:pt idx="5027">
                  <c:v>2.048</c:v>
                </c:pt>
                <c:pt idx="5028">
                  <c:v>2.0149999999999997</c:v>
                </c:pt>
                <c:pt idx="5029">
                  <c:v>2.0249999999999999</c:v>
                </c:pt>
                <c:pt idx="5030">
                  <c:v>2.0070000000000001</c:v>
                </c:pt>
                <c:pt idx="5031">
                  <c:v>2.008</c:v>
                </c:pt>
                <c:pt idx="5032">
                  <c:v>2.0019999999999998</c:v>
                </c:pt>
                <c:pt idx="5033">
                  <c:v>1.9970000000000001</c:v>
                </c:pt>
                <c:pt idx="5034">
                  <c:v>1.9520000000000017</c:v>
                </c:pt>
                <c:pt idx="5035">
                  <c:v>1.9620000000000017</c:v>
                </c:pt>
                <c:pt idx="5036">
                  <c:v>1.9259999999999982</c:v>
                </c:pt>
                <c:pt idx="5037">
                  <c:v>1.9300000000000017</c:v>
                </c:pt>
                <c:pt idx="5038">
                  <c:v>1.913</c:v>
                </c:pt>
                <c:pt idx="5039">
                  <c:v>1.9219999999999982</c:v>
                </c:pt>
                <c:pt idx="5040">
                  <c:v>1.9790000000000001</c:v>
                </c:pt>
                <c:pt idx="5041">
                  <c:v>1.9219999999999982</c:v>
                </c:pt>
                <c:pt idx="5042">
                  <c:v>1.9800000000000018</c:v>
                </c:pt>
                <c:pt idx="5043">
                  <c:v>2.0949999999999998</c:v>
                </c:pt>
                <c:pt idx="5044">
                  <c:v>2.0359999999999987</c:v>
                </c:pt>
                <c:pt idx="5045">
                  <c:v>2.0329999999999977</c:v>
                </c:pt>
                <c:pt idx="5046">
                  <c:v>1.9830000000000001</c:v>
                </c:pt>
                <c:pt idx="5047">
                  <c:v>1.9480000000000017</c:v>
                </c:pt>
                <c:pt idx="5048">
                  <c:v>1.9470000000000001</c:v>
                </c:pt>
                <c:pt idx="5049">
                  <c:v>1.919</c:v>
                </c:pt>
                <c:pt idx="5050">
                  <c:v>1.915</c:v>
                </c:pt>
                <c:pt idx="5051">
                  <c:v>1.905</c:v>
                </c:pt>
                <c:pt idx="5052">
                  <c:v>1.9279999999999982</c:v>
                </c:pt>
                <c:pt idx="5053">
                  <c:v>1.9319999999999982</c:v>
                </c:pt>
                <c:pt idx="5054">
                  <c:v>1.9850000000000001</c:v>
                </c:pt>
                <c:pt idx="5055">
                  <c:v>1.9710000000000001</c:v>
                </c:pt>
                <c:pt idx="5056">
                  <c:v>2.0049999999999999</c:v>
                </c:pt>
                <c:pt idx="5057">
                  <c:v>2.137</c:v>
                </c:pt>
                <c:pt idx="5058">
                  <c:v>2.19</c:v>
                </c:pt>
                <c:pt idx="5059">
                  <c:v>2.1429999999999998</c:v>
                </c:pt>
                <c:pt idx="5060">
                  <c:v>2.6749999999999998</c:v>
                </c:pt>
                <c:pt idx="5061">
                  <c:v>2.0759999999999987</c:v>
                </c:pt>
                <c:pt idx="5062">
                  <c:v>2.0329999999999977</c:v>
                </c:pt>
                <c:pt idx="5063">
                  <c:v>1.9710000000000001</c:v>
                </c:pt>
                <c:pt idx="5064">
                  <c:v>2.0409999999999999</c:v>
                </c:pt>
                <c:pt idx="5065">
                  <c:v>1.9239999999999982</c:v>
                </c:pt>
                <c:pt idx="5066">
                  <c:v>1.9490000000000001</c:v>
                </c:pt>
                <c:pt idx="5067">
                  <c:v>1.889</c:v>
                </c:pt>
                <c:pt idx="5068">
                  <c:v>1.8680000000000001</c:v>
                </c:pt>
                <c:pt idx="5069">
                  <c:v>2.0359999999999987</c:v>
                </c:pt>
                <c:pt idx="5070">
                  <c:v>1.8640000000000001</c:v>
                </c:pt>
                <c:pt idx="5071">
                  <c:v>1.869</c:v>
                </c:pt>
                <c:pt idx="5072">
                  <c:v>1.885</c:v>
                </c:pt>
                <c:pt idx="5073">
                  <c:v>1.8859999999999979</c:v>
                </c:pt>
                <c:pt idx="5074">
                  <c:v>1.8800000000000001</c:v>
                </c:pt>
                <c:pt idx="5075">
                  <c:v>1.895</c:v>
                </c:pt>
                <c:pt idx="5076">
                  <c:v>1.877</c:v>
                </c:pt>
                <c:pt idx="5077">
                  <c:v>1.845</c:v>
                </c:pt>
                <c:pt idx="5078">
                  <c:v>1.8660000000000001</c:v>
                </c:pt>
                <c:pt idx="5079">
                  <c:v>1.8620000000000001</c:v>
                </c:pt>
                <c:pt idx="5080">
                  <c:v>1.8879999999999979</c:v>
                </c:pt>
                <c:pt idx="5081">
                  <c:v>1.9059999999999981</c:v>
                </c:pt>
                <c:pt idx="5082">
                  <c:v>1.917</c:v>
                </c:pt>
                <c:pt idx="5083">
                  <c:v>1.917</c:v>
                </c:pt>
                <c:pt idx="5084">
                  <c:v>1.893</c:v>
                </c:pt>
                <c:pt idx="5085">
                  <c:v>1.859</c:v>
                </c:pt>
                <c:pt idx="5086">
                  <c:v>1.8440000000000001</c:v>
                </c:pt>
                <c:pt idx="5087">
                  <c:v>1.8069999999999982</c:v>
                </c:pt>
                <c:pt idx="5088">
                  <c:v>1.8180000000000001</c:v>
                </c:pt>
                <c:pt idx="5089">
                  <c:v>1.873</c:v>
                </c:pt>
                <c:pt idx="5090">
                  <c:v>1.9139999999999981</c:v>
                </c:pt>
                <c:pt idx="5091">
                  <c:v>1.9039999999999981</c:v>
                </c:pt>
                <c:pt idx="5092">
                  <c:v>1.881</c:v>
                </c:pt>
                <c:pt idx="5093">
                  <c:v>1.8660000000000001</c:v>
                </c:pt>
                <c:pt idx="5094">
                  <c:v>1.8420000000000001</c:v>
                </c:pt>
                <c:pt idx="5095">
                  <c:v>1.8240000000000001</c:v>
                </c:pt>
                <c:pt idx="5096">
                  <c:v>1.804</c:v>
                </c:pt>
                <c:pt idx="5097">
                  <c:v>1.819</c:v>
                </c:pt>
                <c:pt idx="5098">
                  <c:v>1.827</c:v>
                </c:pt>
                <c:pt idx="5099">
                  <c:v>1.833</c:v>
                </c:pt>
                <c:pt idx="5100">
                  <c:v>1.819</c:v>
                </c:pt>
                <c:pt idx="5101">
                  <c:v>1.802</c:v>
                </c:pt>
                <c:pt idx="5102">
                  <c:v>1.8009999999999982</c:v>
                </c:pt>
                <c:pt idx="5103">
                  <c:v>1.7789999999999981</c:v>
                </c:pt>
                <c:pt idx="5104">
                  <c:v>1.7549999999999979</c:v>
                </c:pt>
                <c:pt idx="5105">
                  <c:v>1.7289999999999981</c:v>
                </c:pt>
                <c:pt idx="5106">
                  <c:v>1.7549999999999979</c:v>
                </c:pt>
                <c:pt idx="5107">
                  <c:v>1.786</c:v>
                </c:pt>
                <c:pt idx="5108">
                  <c:v>1.7969999999999982</c:v>
                </c:pt>
                <c:pt idx="5109">
                  <c:v>1.8080000000000001</c:v>
                </c:pt>
                <c:pt idx="5110">
                  <c:v>1.7769999999999981</c:v>
                </c:pt>
                <c:pt idx="5111">
                  <c:v>1.7749999999999981</c:v>
                </c:pt>
                <c:pt idx="5112">
                  <c:v>1.756</c:v>
                </c:pt>
                <c:pt idx="5113">
                  <c:v>1.9510000000000001</c:v>
                </c:pt>
                <c:pt idx="5114">
                  <c:v>1.83</c:v>
                </c:pt>
                <c:pt idx="5115">
                  <c:v>1.766</c:v>
                </c:pt>
                <c:pt idx="5116">
                  <c:v>1.7869999999999981</c:v>
                </c:pt>
                <c:pt idx="5117">
                  <c:v>1.7789999999999981</c:v>
                </c:pt>
                <c:pt idx="5118">
                  <c:v>1.764</c:v>
                </c:pt>
                <c:pt idx="5119">
                  <c:v>1.7149999999999979</c:v>
                </c:pt>
                <c:pt idx="5120">
                  <c:v>1.6719999999999982</c:v>
                </c:pt>
                <c:pt idx="5121">
                  <c:v>1.663</c:v>
                </c:pt>
                <c:pt idx="5122">
                  <c:v>1.663</c:v>
                </c:pt>
                <c:pt idx="5123">
                  <c:v>1.661</c:v>
                </c:pt>
                <c:pt idx="5124">
                  <c:v>1.6539999999999981</c:v>
                </c:pt>
                <c:pt idx="5125">
                  <c:v>1.675</c:v>
                </c:pt>
                <c:pt idx="5126">
                  <c:v>1.6679999999999982</c:v>
                </c:pt>
                <c:pt idx="5127">
                  <c:v>1.7</c:v>
                </c:pt>
                <c:pt idx="5128">
                  <c:v>1.7389999999999981</c:v>
                </c:pt>
                <c:pt idx="5129">
                  <c:v>1.7709999999999981</c:v>
                </c:pt>
                <c:pt idx="5130">
                  <c:v>1.7449999999999983</c:v>
                </c:pt>
                <c:pt idx="5131">
                  <c:v>1.7229999999999981</c:v>
                </c:pt>
                <c:pt idx="5132">
                  <c:v>1.706</c:v>
                </c:pt>
                <c:pt idx="5133">
                  <c:v>1.6700000000000017</c:v>
                </c:pt>
                <c:pt idx="5134">
                  <c:v>1.659</c:v>
                </c:pt>
                <c:pt idx="5135">
                  <c:v>1.6700000000000017</c:v>
                </c:pt>
                <c:pt idx="5136">
                  <c:v>1.6719999999999982</c:v>
                </c:pt>
                <c:pt idx="5137">
                  <c:v>1.724</c:v>
                </c:pt>
                <c:pt idx="5138">
                  <c:v>1.7309999999999981</c:v>
                </c:pt>
                <c:pt idx="5139">
                  <c:v>1.71</c:v>
                </c:pt>
                <c:pt idx="5140">
                  <c:v>1.6950000000000001</c:v>
                </c:pt>
                <c:pt idx="5141">
                  <c:v>1.6619999999999981</c:v>
                </c:pt>
                <c:pt idx="5142">
                  <c:v>1.6839999999999982</c:v>
                </c:pt>
                <c:pt idx="5143">
                  <c:v>1.6890000000000001</c:v>
                </c:pt>
                <c:pt idx="5144">
                  <c:v>1.6830000000000001</c:v>
                </c:pt>
                <c:pt idx="5145">
                  <c:v>1.704</c:v>
                </c:pt>
                <c:pt idx="5146">
                  <c:v>1.734</c:v>
                </c:pt>
                <c:pt idx="5147">
                  <c:v>1.734</c:v>
                </c:pt>
                <c:pt idx="5148">
                  <c:v>1.6940000000000017</c:v>
                </c:pt>
                <c:pt idx="5149">
                  <c:v>1.6639999999999981</c:v>
                </c:pt>
                <c:pt idx="5150">
                  <c:v>1.764</c:v>
                </c:pt>
                <c:pt idx="5151">
                  <c:v>1.7209999999999981</c:v>
                </c:pt>
                <c:pt idx="5152">
                  <c:v>1.653</c:v>
                </c:pt>
                <c:pt idx="5153">
                  <c:v>1.6359999999999979</c:v>
                </c:pt>
                <c:pt idx="5154">
                  <c:v>1.6359999999999979</c:v>
                </c:pt>
                <c:pt idx="5155">
                  <c:v>1.6539999999999981</c:v>
                </c:pt>
                <c:pt idx="5156">
                  <c:v>1.6940000000000017</c:v>
                </c:pt>
                <c:pt idx="5157">
                  <c:v>1.6719999999999982</c:v>
                </c:pt>
                <c:pt idx="5158">
                  <c:v>1.782</c:v>
                </c:pt>
                <c:pt idx="5159">
                  <c:v>1.641</c:v>
                </c:pt>
                <c:pt idx="5160">
                  <c:v>1.623</c:v>
                </c:pt>
                <c:pt idx="5161">
                  <c:v>1.62</c:v>
                </c:pt>
                <c:pt idx="5162">
                  <c:v>1.6080000000000001</c:v>
                </c:pt>
                <c:pt idx="5163">
                  <c:v>1.655</c:v>
                </c:pt>
                <c:pt idx="5164">
                  <c:v>1.6819999999999982</c:v>
                </c:pt>
                <c:pt idx="5165">
                  <c:v>1.6819999999999982</c:v>
                </c:pt>
                <c:pt idx="5166">
                  <c:v>1.651</c:v>
                </c:pt>
                <c:pt idx="5167">
                  <c:v>1.6990000000000001</c:v>
                </c:pt>
                <c:pt idx="5168">
                  <c:v>1.629</c:v>
                </c:pt>
                <c:pt idx="5169">
                  <c:v>1.623</c:v>
                </c:pt>
                <c:pt idx="5170">
                  <c:v>1.643</c:v>
                </c:pt>
                <c:pt idx="5171">
                  <c:v>1.726</c:v>
                </c:pt>
                <c:pt idx="5172">
                  <c:v>1.736</c:v>
                </c:pt>
                <c:pt idx="5173">
                  <c:v>1.748</c:v>
                </c:pt>
                <c:pt idx="5174">
                  <c:v>1.724</c:v>
                </c:pt>
                <c:pt idx="5175">
                  <c:v>1.6950000000000001</c:v>
                </c:pt>
                <c:pt idx="5176">
                  <c:v>1.651</c:v>
                </c:pt>
                <c:pt idx="5177">
                  <c:v>1.645</c:v>
                </c:pt>
                <c:pt idx="5178">
                  <c:v>1.6300000000000001</c:v>
                </c:pt>
                <c:pt idx="5179">
                  <c:v>1.619</c:v>
                </c:pt>
                <c:pt idx="5180">
                  <c:v>1.643</c:v>
                </c:pt>
                <c:pt idx="5181">
                  <c:v>1.631</c:v>
                </c:pt>
                <c:pt idx="5182">
                  <c:v>1.6319999999999979</c:v>
                </c:pt>
                <c:pt idx="5183">
                  <c:v>1.623</c:v>
                </c:pt>
                <c:pt idx="5184">
                  <c:v>1.6539999999999981</c:v>
                </c:pt>
                <c:pt idx="5185">
                  <c:v>1.6910000000000001</c:v>
                </c:pt>
                <c:pt idx="5186">
                  <c:v>1.736</c:v>
                </c:pt>
                <c:pt idx="5187">
                  <c:v>1.716</c:v>
                </c:pt>
                <c:pt idx="5188">
                  <c:v>1.6980000000000017</c:v>
                </c:pt>
                <c:pt idx="5189">
                  <c:v>1.6819999999999982</c:v>
                </c:pt>
                <c:pt idx="5190">
                  <c:v>1.641</c:v>
                </c:pt>
                <c:pt idx="5191">
                  <c:v>1.651</c:v>
                </c:pt>
                <c:pt idx="5192">
                  <c:v>1.649</c:v>
                </c:pt>
                <c:pt idx="5193">
                  <c:v>1.6890000000000001</c:v>
                </c:pt>
                <c:pt idx="5194">
                  <c:v>1.6940000000000017</c:v>
                </c:pt>
                <c:pt idx="5195">
                  <c:v>1.7009999999999978</c:v>
                </c:pt>
                <c:pt idx="5196">
                  <c:v>1.708</c:v>
                </c:pt>
                <c:pt idx="5197">
                  <c:v>1.6870000000000001</c:v>
                </c:pt>
                <c:pt idx="5198">
                  <c:v>1.6519999999999981</c:v>
                </c:pt>
                <c:pt idx="5199">
                  <c:v>1.6779999999999982</c:v>
                </c:pt>
                <c:pt idx="5200">
                  <c:v>1.6910000000000001</c:v>
                </c:pt>
                <c:pt idx="5201">
                  <c:v>1.702</c:v>
                </c:pt>
                <c:pt idx="5202">
                  <c:v>1.7249999999999981</c:v>
                </c:pt>
                <c:pt idx="5203">
                  <c:v>1.7169999999999979</c:v>
                </c:pt>
                <c:pt idx="5204">
                  <c:v>1.6980000000000017</c:v>
                </c:pt>
                <c:pt idx="5205">
                  <c:v>1.6839999999999982</c:v>
                </c:pt>
                <c:pt idx="5206">
                  <c:v>1.675</c:v>
                </c:pt>
                <c:pt idx="5207">
                  <c:v>1.6779999999999982</c:v>
                </c:pt>
                <c:pt idx="5208">
                  <c:v>1.7</c:v>
                </c:pt>
                <c:pt idx="5209">
                  <c:v>1.738</c:v>
                </c:pt>
                <c:pt idx="5210">
                  <c:v>1.736</c:v>
                </c:pt>
                <c:pt idx="5211">
                  <c:v>1.7289999999999981</c:v>
                </c:pt>
                <c:pt idx="5212">
                  <c:v>1.6980000000000017</c:v>
                </c:pt>
                <c:pt idx="5213">
                  <c:v>1.6759999999999982</c:v>
                </c:pt>
                <c:pt idx="5214">
                  <c:v>1.667</c:v>
                </c:pt>
                <c:pt idx="5215">
                  <c:v>1.6859999999999982</c:v>
                </c:pt>
                <c:pt idx="5216">
                  <c:v>1.7209999999999981</c:v>
                </c:pt>
                <c:pt idx="5217">
                  <c:v>1.7629999999999979</c:v>
                </c:pt>
                <c:pt idx="5218">
                  <c:v>1.766</c:v>
                </c:pt>
                <c:pt idx="5219">
                  <c:v>1.772</c:v>
                </c:pt>
                <c:pt idx="5220">
                  <c:v>1.9590000000000001</c:v>
                </c:pt>
                <c:pt idx="5221">
                  <c:v>1.895</c:v>
                </c:pt>
                <c:pt idx="5222">
                  <c:v>1.9139999999999981</c:v>
                </c:pt>
                <c:pt idx="5223">
                  <c:v>2.1269999999999998</c:v>
                </c:pt>
                <c:pt idx="5224">
                  <c:v>1.9510000000000001</c:v>
                </c:pt>
                <c:pt idx="5225">
                  <c:v>1.9139999999999981</c:v>
                </c:pt>
                <c:pt idx="5226">
                  <c:v>1.8859999999999979</c:v>
                </c:pt>
                <c:pt idx="5227">
                  <c:v>1.784</c:v>
                </c:pt>
                <c:pt idx="5228">
                  <c:v>1.802</c:v>
                </c:pt>
                <c:pt idx="5229">
                  <c:v>1.877</c:v>
                </c:pt>
                <c:pt idx="5230">
                  <c:v>1.681</c:v>
                </c:pt>
                <c:pt idx="5231">
                  <c:v>1.6700000000000017</c:v>
                </c:pt>
                <c:pt idx="5232">
                  <c:v>1.6930000000000001</c:v>
                </c:pt>
                <c:pt idx="5233">
                  <c:v>1.7869999999999981</c:v>
                </c:pt>
                <c:pt idx="5234">
                  <c:v>1.9750000000000001</c:v>
                </c:pt>
                <c:pt idx="5235">
                  <c:v>1.893</c:v>
                </c:pt>
                <c:pt idx="5236">
                  <c:v>1.8220000000000001</c:v>
                </c:pt>
                <c:pt idx="5237">
                  <c:v>2.0119999999999987</c:v>
                </c:pt>
                <c:pt idx="5238">
                  <c:v>1.833</c:v>
                </c:pt>
                <c:pt idx="5239">
                  <c:v>1.7289999999999981</c:v>
                </c:pt>
                <c:pt idx="5240">
                  <c:v>1.728</c:v>
                </c:pt>
                <c:pt idx="5241">
                  <c:v>1.7889999999999981</c:v>
                </c:pt>
                <c:pt idx="5242">
                  <c:v>1.758</c:v>
                </c:pt>
                <c:pt idx="5243">
                  <c:v>1.7549999999999979</c:v>
                </c:pt>
                <c:pt idx="5244">
                  <c:v>1.75</c:v>
                </c:pt>
                <c:pt idx="5245">
                  <c:v>1.718</c:v>
                </c:pt>
                <c:pt idx="5246">
                  <c:v>1.702</c:v>
                </c:pt>
                <c:pt idx="5247">
                  <c:v>1.704</c:v>
                </c:pt>
                <c:pt idx="5248">
                  <c:v>1.704</c:v>
                </c:pt>
                <c:pt idx="5249">
                  <c:v>1.73</c:v>
                </c:pt>
                <c:pt idx="5250">
                  <c:v>1.819</c:v>
                </c:pt>
                <c:pt idx="5251">
                  <c:v>1.8959999999999981</c:v>
                </c:pt>
                <c:pt idx="5252">
                  <c:v>1.9630000000000001</c:v>
                </c:pt>
                <c:pt idx="5253">
                  <c:v>1.9720000000000018</c:v>
                </c:pt>
                <c:pt idx="5254">
                  <c:v>1.931</c:v>
                </c:pt>
                <c:pt idx="5255">
                  <c:v>1.921</c:v>
                </c:pt>
                <c:pt idx="5256">
                  <c:v>1.863</c:v>
                </c:pt>
                <c:pt idx="5257">
                  <c:v>1.8280000000000001</c:v>
                </c:pt>
                <c:pt idx="5258">
                  <c:v>1.8109999999999982</c:v>
                </c:pt>
                <c:pt idx="5259">
                  <c:v>1.7989999999999982</c:v>
                </c:pt>
                <c:pt idx="5260">
                  <c:v>1.798</c:v>
                </c:pt>
                <c:pt idx="5261">
                  <c:v>1.8180000000000001</c:v>
                </c:pt>
                <c:pt idx="5262">
                  <c:v>1.8069999999999982</c:v>
                </c:pt>
                <c:pt idx="5263">
                  <c:v>1.7869999999999981</c:v>
                </c:pt>
                <c:pt idx="5264">
                  <c:v>1.7769999999999981</c:v>
                </c:pt>
                <c:pt idx="5265">
                  <c:v>1.7689999999999981</c:v>
                </c:pt>
                <c:pt idx="5266">
                  <c:v>1.7709999999999981</c:v>
                </c:pt>
                <c:pt idx="5267">
                  <c:v>1.77</c:v>
                </c:pt>
                <c:pt idx="5268">
                  <c:v>1.7929999999999982</c:v>
                </c:pt>
                <c:pt idx="5269">
                  <c:v>1.796</c:v>
                </c:pt>
                <c:pt idx="5270">
                  <c:v>1.8240000000000001</c:v>
                </c:pt>
                <c:pt idx="5271">
                  <c:v>1.827</c:v>
                </c:pt>
                <c:pt idx="5272">
                  <c:v>1.79</c:v>
                </c:pt>
                <c:pt idx="5273">
                  <c:v>1.756</c:v>
                </c:pt>
                <c:pt idx="5274">
                  <c:v>1.7709999999999981</c:v>
                </c:pt>
                <c:pt idx="5275">
                  <c:v>1.81</c:v>
                </c:pt>
                <c:pt idx="5276">
                  <c:v>1.8740000000000001</c:v>
                </c:pt>
                <c:pt idx="5277">
                  <c:v>1.9440000000000017</c:v>
                </c:pt>
                <c:pt idx="5278">
                  <c:v>1.9720000000000018</c:v>
                </c:pt>
                <c:pt idx="5279">
                  <c:v>1.9480000000000017</c:v>
                </c:pt>
                <c:pt idx="5280">
                  <c:v>1.8800000000000001</c:v>
                </c:pt>
                <c:pt idx="5281">
                  <c:v>1.84</c:v>
                </c:pt>
                <c:pt idx="5282">
                  <c:v>1.81</c:v>
                </c:pt>
                <c:pt idx="5283">
                  <c:v>1.8620000000000001</c:v>
                </c:pt>
                <c:pt idx="5284">
                  <c:v>1.913</c:v>
                </c:pt>
                <c:pt idx="5285">
                  <c:v>1.923</c:v>
                </c:pt>
                <c:pt idx="5286">
                  <c:v>1.9560000000000017</c:v>
                </c:pt>
                <c:pt idx="5287">
                  <c:v>2.1789999999999998</c:v>
                </c:pt>
                <c:pt idx="5288">
                  <c:v>2.0840000000000001</c:v>
                </c:pt>
                <c:pt idx="5289">
                  <c:v>1.9540000000000017</c:v>
                </c:pt>
                <c:pt idx="5290">
                  <c:v>1.9359999999999982</c:v>
                </c:pt>
                <c:pt idx="5291">
                  <c:v>0</c:v>
                </c:pt>
                <c:pt idx="5292">
                  <c:v>1.9279999999999982</c:v>
                </c:pt>
                <c:pt idx="5293">
                  <c:v>1.845</c:v>
                </c:pt>
                <c:pt idx="5294">
                  <c:v>1.8859999999999979</c:v>
                </c:pt>
                <c:pt idx="5295">
                  <c:v>1.917</c:v>
                </c:pt>
                <c:pt idx="5296">
                  <c:v>1.9219999999999982</c:v>
                </c:pt>
                <c:pt idx="5297">
                  <c:v>1.9200000000000017</c:v>
                </c:pt>
                <c:pt idx="5298">
                  <c:v>2.06</c:v>
                </c:pt>
                <c:pt idx="5299">
                  <c:v>2.0189999999999997</c:v>
                </c:pt>
                <c:pt idx="5300">
                  <c:v>2.3009999999999997</c:v>
                </c:pt>
                <c:pt idx="5301">
                  <c:v>2.137</c:v>
                </c:pt>
                <c:pt idx="5302">
                  <c:v>1.9970000000000001</c:v>
                </c:pt>
                <c:pt idx="5303">
                  <c:v>2.0099999999999998</c:v>
                </c:pt>
                <c:pt idx="5304">
                  <c:v>2.0319999999999987</c:v>
                </c:pt>
                <c:pt idx="5305">
                  <c:v>2.0309999999999997</c:v>
                </c:pt>
                <c:pt idx="5306">
                  <c:v>2.0119999999999987</c:v>
                </c:pt>
                <c:pt idx="5307">
                  <c:v>1.9820000000000018</c:v>
                </c:pt>
                <c:pt idx="5308">
                  <c:v>1.9259999999999982</c:v>
                </c:pt>
                <c:pt idx="5309">
                  <c:v>1.903</c:v>
                </c:pt>
                <c:pt idx="5310">
                  <c:v>1.917</c:v>
                </c:pt>
                <c:pt idx="5311">
                  <c:v>2.0089999999999999</c:v>
                </c:pt>
                <c:pt idx="5312">
                  <c:v>2.0619999999999998</c:v>
                </c:pt>
                <c:pt idx="5313">
                  <c:v>2.0759999999999987</c:v>
                </c:pt>
                <c:pt idx="5314">
                  <c:v>2.0499999999999998</c:v>
                </c:pt>
                <c:pt idx="5315">
                  <c:v>1.9990000000000001</c:v>
                </c:pt>
                <c:pt idx="5316">
                  <c:v>1.9590000000000001</c:v>
                </c:pt>
                <c:pt idx="5317">
                  <c:v>1.917</c:v>
                </c:pt>
                <c:pt idx="5318">
                  <c:v>1.9430000000000001</c:v>
                </c:pt>
                <c:pt idx="5319">
                  <c:v>1.9920000000000018</c:v>
                </c:pt>
                <c:pt idx="5320">
                  <c:v>2.028</c:v>
                </c:pt>
                <c:pt idx="5321">
                  <c:v>2.153</c:v>
                </c:pt>
                <c:pt idx="5322">
                  <c:v>2.0329999999999977</c:v>
                </c:pt>
                <c:pt idx="5323">
                  <c:v>1.9850000000000001</c:v>
                </c:pt>
                <c:pt idx="5324">
                  <c:v>1.9410000000000001</c:v>
                </c:pt>
                <c:pt idx="5325">
                  <c:v>1.9379999999999982</c:v>
                </c:pt>
                <c:pt idx="5326">
                  <c:v>1.893</c:v>
                </c:pt>
                <c:pt idx="5327">
                  <c:v>1.9350000000000001</c:v>
                </c:pt>
                <c:pt idx="5328">
                  <c:v>1.998000000000002</c:v>
                </c:pt>
                <c:pt idx="5329">
                  <c:v>2.0339999999999998</c:v>
                </c:pt>
                <c:pt idx="5330">
                  <c:v>2.024</c:v>
                </c:pt>
                <c:pt idx="5331">
                  <c:v>1.9970000000000001</c:v>
                </c:pt>
                <c:pt idx="5332">
                  <c:v>1.9820000000000018</c:v>
                </c:pt>
                <c:pt idx="5333">
                  <c:v>1.9590000000000001</c:v>
                </c:pt>
                <c:pt idx="5334">
                  <c:v>1.9580000000000017</c:v>
                </c:pt>
                <c:pt idx="5335">
                  <c:v>1.9239999999999982</c:v>
                </c:pt>
                <c:pt idx="5336">
                  <c:v>1.9119999999999981</c:v>
                </c:pt>
                <c:pt idx="5337">
                  <c:v>1.927</c:v>
                </c:pt>
                <c:pt idx="5338">
                  <c:v>1.9720000000000018</c:v>
                </c:pt>
                <c:pt idx="5339">
                  <c:v>2.0139999999999998</c:v>
                </c:pt>
                <c:pt idx="5340">
                  <c:v>2.0119999999999987</c:v>
                </c:pt>
                <c:pt idx="5341">
                  <c:v>2.02</c:v>
                </c:pt>
                <c:pt idx="5342">
                  <c:v>1.996000000000002</c:v>
                </c:pt>
                <c:pt idx="5343">
                  <c:v>1.9279999999999982</c:v>
                </c:pt>
                <c:pt idx="5344">
                  <c:v>1.9430000000000001</c:v>
                </c:pt>
                <c:pt idx="5345">
                  <c:v>1.9319999999999982</c:v>
                </c:pt>
                <c:pt idx="5346">
                  <c:v>1.9339999999999982</c:v>
                </c:pt>
                <c:pt idx="5347">
                  <c:v>1.9550000000000001</c:v>
                </c:pt>
                <c:pt idx="5348">
                  <c:v>1.996000000000002</c:v>
                </c:pt>
                <c:pt idx="5349">
                  <c:v>1.9820000000000018</c:v>
                </c:pt>
                <c:pt idx="5350">
                  <c:v>1.9620000000000017</c:v>
                </c:pt>
                <c:pt idx="5351">
                  <c:v>1.9540000000000017</c:v>
                </c:pt>
                <c:pt idx="5352">
                  <c:v>1.9119999999999981</c:v>
                </c:pt>
                <c:pt idx="5353">
                  <c:v>1.907</c:v>
                </c:pt>
                <c:pt idx="5354">
                  <c:v>1.919</c:v>
                </c:pt>
                <c:pt idx="5355">
                  <c:v>1.9470000000000001</c:v>
                </c:pt>
                <c:pt idx="5356">
                  <c:v>1.9740000000000018</c:v>
                </c:pt>
                <c:pt idx="5357">
                  <c:v>2.0129999999999977</c:v>
                </c:pt>
                <c:pt idx="5358">
                  <c:v>2.0880000000000001</c:v>
                </c:pt>
                <c:pt idx="5359">
                  <c:v>1.9890000000000001</c:v>
                </c:pt>
                <c:pt idx="5360">
                  <c:v>1.927</c:v>
                </c:pt>
                <c:pt idx="5361">
                  <c:v>1.9370000000000001</c:v>
                </c:pt>
                <c:pt idx="5362">
                  <c:v>1.9480000000000017</c:v>
                </c:pt>
                <c:pt idx="5363">
                  <c:v>1.923</c:v>
                </c:pt>
                <c:pt idx="5364">
                  <c:v>1.9580000000000017</c:v>
                </c:pt>
                <c:pt idx="5365">
                  <c:v>1.9690000000000001</c:v>
                </c:pt>
                <c:pt idx="5366">
                  <c:v>2.0359999999999987</c:v>
                </c:pt>
                <c:pt idx="5367">
                  <c:v>2.06</c:v>
                </c:pt>
                <c:pt idx="5368">
                  <c:v>2.0470000000000002</c:v>
                </c:pt>
                <c:pt idx="5369">
                  <c:v>2.0109999999999997</c:v>
                </c:pt>
                <c:pt idx="5370">
                  <c:v>1.9760000000000018</c:v>
                </c:pt>
                <c:pt idx="5371">
                  <c:v>1.9580000000000017</c:v>
                </c:pt>
                <c:pt idx="5372">
                  <c:v>1.9350000000000001</c:v>
                </c:pt>
                <c:pt idx="5373">
                  <c:v>1.9910000000000001</c:v>
                </c:pt>
                <c:pt idx="5374">
                  <c:v>2.0939999999999999</c:v>
                </c:pt>
                <c:pt idx="5375">
                  <c:v>2.1579999999999999</c:v>
                </c:pt>
                <c:pt idx="5376">
                  <c:v>2.14</c:v>
                </c:pt>
                <c:pt idx="5377">
                  <c:v>2.1</c:v>
                </c:pt>
                <c:pt idx="5378">
                  <c:v>2.069</c:v>
                </c:pt>
                <c:pt idx="5379">
                  <c:v>2.0349999999999997</c:v>
                </c:pt>
                <c:pt idx="5380">
                  <c:v>2.0319999999999987</c:v>
                </c:pt>
                <c:pt idx="5381">
                  <c:v>2.11</c:v>
                </c:pt>
                <c:pt idx="5382">
                  <c:v>2.1659999999999999</c:v>
                </c:pt>
                <c:pt idx="5383">
                  <c:v>2.1739999999999999</c:v>
                </c:pt>
                <c:pt idx="5384">
                  <c:v>2.1480000000000001</c:v>
                </c:pt>
                <c:pt idx="5385">
                  <c:v>2.1080000000000001</c:v>
                </c:pt>
                <c:pt idx="5386">
                  <c:v>2.0779999999999998</c:v>
                </c:pt>
                <c:pt idx="5387">
                  <c:v>2.0409999999999999</c:v>
                </c:pt>
                <c:pt idx="5388">
                  <c:v>2.0379999999999998</c:v>
                </c:pt>
                <c:pt idx="5389">
                  <c:v>2.0659999999999998</c:v>
                </c:pt>
                <c:pt idx="5390">
                  <c:v>2.1259999999999999</c:v>
                </c:pt>
                <c:pt idx="5391">
                  <c:v>2.1280000000000001</c:v>
                </c:pt>
                <c:pt idx="5392">
                  <c:v>2.101</c:v>
                </c:pt>
                <c:pt idx="5393">
                  <c:v>2.0529999999999977</c:v>
                </c:pt>
                <c:pt idx="5394">
                  <c:v>2.0149999999999997</c:v>
                </c:pt>
                <c:pt idx="5395">
                  <c:v>1.996000000000002</c:v>
                </c:pt>
                <c:pt idx="5396">
                  <c:v>1.996000000000002</c:v>
                </c:pt>
                <c:pt idx="5397">
                  <c:v>2.02</c:v>
                </c:pt>
                <c:pt idx="5398">
                  <c:v>2.089</c:v>
                </c:pt>
                <c:pt idx="5399">
                  <c:v>2.0939999999999999</c:v>
                </c:pt>
                <c:pt idx="5400">
                  <c:v>2.0549999999999997</c:v>
                </c:pt>
                <c:pt idx="5401">
                  <c:v>2.024</c:v>
                </c:pt>
                <c:pt idx="5402">
                  <c:v>1.9710000000000001</c:v>
                </c:pt>
                <c:pt idx="5403">
                  <c:v>1.9830000000000001</c:v>
                </c:pt>
                <c:pt idx="5404">
                  <c:v>2.0030000000000001</c:v>
                </c:pt>
                <c:pt idx="5405">
                  <c:v>2.0070000000000001</c:v>
                </c:pt>
                <c:pt idx="5406">
                  <c:v>2.0179999999999998</c:v>
                </c:pt>
                <c:pt idx="5407">
                  <c:v>2.0179999999999998</c:v>
                </c:pt>
                <c:pt idx="5408">
                  <c:v>2</c:v>
                </c:pt>
                <c:pt idx="5409">
                  <c:v>1.9950000000000001</c:v>
                </c:pt>
                <c:pt idx="5410">
                  <c:v>1.9690000000000001</c:v>
                </c:pt>
                <c:pt idx="5411">
                  <c:v>2.08</c:v>
                </c:pt>
                <c:pt idx="5412">
                  <c:v>2.0649999999999999</c:v>
                </c:pt>
                <c:pt idx="5413">
                  <c:v>2.101</c:v>
                </c:pt>
                <c:pt idx="5414">
                  <c:v>2.1240000000000001</c:v>
                </c:pt>
                <c:pt idx="5415">
                  <c:v>2.1429999999999998</c:v>
                </c:pt>
                <c:pt idx="5416">
                  <c:v>2.1030000000000002</c:v>
                </c:pt>
                <c:pt idx="5417">
                  <c:v>1.9790000000000001</c:v>
                </c:pt>
                <c:pt idx="5418">
                  <c:v>1.9720000000000018</c:v>
                </c:pt>
                <c:pt idx="5419">
                  <c:v>1.9990000000000001</c:v>
                </c:pt>
                <c:pt idx="5420">
                  <c:v>1.9000000000000001</c:v>
                </c:pt>
                <c:pt idx="5421">
                  <c:v>1.9059999999999981</c:v>
                </c:pt>
                <c:pt idx="5422">
                  <c:v>1.887</c:v>
                </c:pt>
                <c:pt idx="5423">
                  <c:v>1.901</c:v>
                </c:pt>
                <c:pt idx="5424">
                  <c:v>1.9490000000000001</c:v>
                </c:pt>
                <c:pt idx="5425">
                  <c:v>1.9750000000000001</c:v>
                </c:pt>
                <c:pt idx="5426">
                  <c:v>1.9680000000000017</c:v>
                </c:pt>
                <c:pt idx="5427">
                  <c:v>1.9339999999999982</c:v>
                </c:pt>
                <c:pt idx="5428">
                  <c:v>1.901</c:v>
                </c:pt>
                <c:pt idx="5429">
                  <c:v>1.8819999999999979</c:v>
                </c:pt>
                <c:pt idx="5430">
                  <c:v>1.8640000000000001</c:v>
                </c:pt>
                <c:pt idx="5431">
                  <c:v>1.8759999999999979</c:v>
                </c:pt>
                <c:pt idx="5432">
                  <c:v>1.8720000000000001</c:v>
                </c:pt>
                <c:pt idx="5433">
                  <c:v>1.867</c:v>
                </c:pt>
                <c:pt idx="5434">
                  <c:v>1.8540000000000001</c:v>
                </c:pt>
                <c:pt idx="5435">
                  <c:v>1.8440000000000001</c:v>
                </c:pt>
                <c:pt idx="5436">
                  <c:v>1.84</c:v>
                </c:pt>
                <c:pt idx="5437">
                  <c:v>1.8109999999999982</c:v>
                </c:pt>
                <c:pt idx="5438">
                  <c:v>1.794</c:v>
                </c:pt>
                <c:pt idx="5439">
                  <c:v>1.802</c:v>
                </c:pt>
                <c:pt idx="5440">
                  <c:v>1.8120000000000001</c:v>
                </c:pt>
                <c:pt idx="5441">
                  <c:v>1.8280000000000001</c:v>
                </c:pt>
                <c:pt idx="5442">
                  <c:v>1.861</c:v>
                </c:pt>
                <c:pt idx="5443">
                  <c:v>1.8460000000000001</c:v>
                </c:pt>
                <c:pt idx="5444">
                  <c:v>1.8440000000000001</c:v>
                </c:pt>
                <c:pt idx="5445">
                  <c:v>1.8069999999999982</c:v>
                </c:pt>
                <c:pt idx="5446">
                  <c:v>1.7889999999999981</c:v>
                </c:pt>
                <c:pt idx="5447">
                  <c:v>1.7769999999999981</c:v>
                </c:pt>
                <c:pt idx="5448">
                  <c:v>1.758</c:v>
                </c:pt>
                <c:pt idx="5449">
                  <c:v>1.7489999999999983</c:v>
                </c:pt>
                <c:pt idx="5450">
                  <c:v>1.7609999999999979</c:v>
                </c:pt>
                <c:pt idx="5451">
                  <c:v>1.7529999999999979</c:v>
                </c:pt>
                <c:pt idx="5452">
                  <c:v>1.883</c:v>
                </c:pt>
                <c:pt idx="5453">
                  <c:v>1.9219999999999982</c:v>
                </c:pt>
                <c:pt idx="5454">
                  <c:v>2.0670000000000002</c:v>
                </c:pt>
                <c:pt idx="5455">
                  <c:v>2.0529999999999977</c:v>
                </c:pt>
                <c:pt idx="5456">
                  <c:v>2.0169999999999977</c:v>
                </c:pt>
                <c:pt idx="5457">
                  <c:v>1.9890000000000001</c:v>
                </c:pt>
                <c:pt idx="5458">
                  <c:v>1.9560000000000017</c:v>
                </c:pt>
                <c:pt idx="5459">
                  <c:v>1.9430000000000001</c:v>
                </c:pt>
                <c:pt idx="5460">
                  <c:v>1.9300000000000017</c:v>
                </c:pt>
                <c:pt idx="5461">
                  <c:v>1.9259999999999982</c:v>
                </c:pt>
                <c:pt idx="5462">
                  <c:v>1.9319999999999982</c:v>
                </c:pt>
                <c:pt idx="5463">
                  <c:v>1.9460000000000017</c:v>
                </c:pt>
                <c:pt idx="5464">
                  <c:v>1.9660000000000017</c:v>
                </c:pt>
                <c:pt idx="5465">
                  <c:v>1.9680000000000017</c:v>
                </c:pt>
                <c:pt idx="5466">
                  <c:v>1.9430000000000001</c:v>
                </c:pt>
                <c:pt idx="5467">
                  <c:v>1.9530000000000001</c:v>
                </c:pt>
                <c:pt idx="5468">
                  <c:v>2.02</c:v>
                </c:pt>
                <c:pt idx="5469">
                  <c:v>2.0859999999999999</c:v>
                </c:pt>
                <c:pt idx="5470">
                  <c:v>2.0959999999999988</c:v>
                </c:pt>
                <c:pt idx="5471">
                  <c:v>2.0499999999999998</c:v>
                </c:pt>
                <c:pt idx="5472">
                  <c:v>1.996000000000002</c:v>
                </c:pt>
                <c:pt idx="5473">
                  <c:v>2.0030000000000001</c:v>
                </c:pt>
                <c:pt idx="5474">
                  <c:v>1.9690000000000001</c:v>
                </c:pt>
                <c:pt idx="5475">
                  <c:v>1.9830000000000001</c:v>
                </c:pt>
                <c:pt idx="5476">
                  <c:v>2.028</c:v>
                </c:pt>
                <c:pt idx="5477">
                  <c:v>2.0209999999999999</c:v>
                </c:pt>
                <c:pt idx="5478">
                  <c:v>2.0459999999999998</c:v>
                </c:pt>
                <c:pt idx="5479">
                  <c:v>1.9610000000000001</c:v>
                </c:pt>
                <c:pt idx="5480">
                  <c:v>1.9790000000000001</c:v>
                </c:pt>
                <c:pt idx="5481">
                  <c:v>1.9540000000000017</c:v>
                </c:pt>
                <c:pt idx="5482">
                  <c:v>1.9650000000000001</c:v>
                </c:pt>
                <c:pt idx="5483">
                  <c:v>1.9830000000000001</c:v>
                </c:pt>
                <c:pt idx="5484">
                  <c:v>1.9330000000000001</c:v>
                </c:pt>
                <c:pt idx="5485">
                  <c:v>1.8900000000000001</c:v>
                </c:pt>
                <c:pt idx="5486">
                  <c:v>1.873</c:v>
                </c:pt>
                <c:pt idx="5487">
                  <c:v>1.8759999999999979</c:v>
                </c:pt>
                <c:pt idx="5488">
                  <c:v>1.867</c:v>
                </c:pt>
                <c:pt idx="5489">
                  <c:v>1.8859999999999979</c:v>
                </c:pt>
                <c:pt idx="5490">
                  <c:v>1.8660000000000001</c:v>
                </c:pt>
                <c:pt idx="5491">
                  <c:v>1.87</c:v>
                </c:pt>
                <c:pt idx="5492">
                  <c:v>1.85</c:v>
                </c:pt>
                <c:pt idx="5493">
                  <c:v>1.8520000000000001</c:v>
                </c:pt>
                <c:pt idx="5494">
                  <c:v>1.8240000000000001</c:v>
                </c:pt>
                <c:pt idx="5495">
                  <c:v>1.8240000000000001</c:v>
                </c:pt>
                <c:pt idx="5496">
                  <c:v>1.831</c:v>
                </c:pt>
                <c:pt idx="5497">
                  <c:v>1.8220000000000001</c:v>
                </c:pt>
                <c:pt idx="5498">
                  <c:v>1.8069999999999982</c:v>
                </c:pt>
                <c:pt idx="5499">
                  <c:v>1.804</c:v>
                </c:pt>
                <c:pt idx="5500">
                  <c:v>1.81</c:v>
                </c:pt>
                <c:pt idx="5501">
                  <c:v>1.798</c:v>
                </c:pt>
                <c:pt idx="5502">
                  <c:v>1.7929999999999982</c:v>
                </c:pt>
                <c:pt idx="5503">
                  <c:v>1.7809999999999981</c:v>
                </c:pt>
                <c:pt idx="5504">
                  <c:v>1.7769999999999981</c:v>
                </c:pt>
                <c:pt idx="5505">
                  <c:v>1.782</c:v>
                </c:pt>
                <c:pt idx="5506">
                  <c:v>1.7609999999999979</c:v>
                </c:pt>
                <c:pt idx="5507">
                  <c:v>1.7789999999999981</c:v>
                </c:pt>
                <c:pt idx="5508">
                  <c:v>1.7709999999999981</c:v>
                </c:pt>
                <c:pt idx="5509">
                  <c:v>1.885</c:v>
                </c:pt>
                <c:pt idx="5510">
                  <c:v>1.9990000000000001</c:v>
                </c:pt>
                <c:pt idx="5511">
                  <c:v>2.0389999999999997</c:v>
                </c:pt>
                <c:pt idx="5512">
                  <c:v>1.9370000000000001</c:v>
                </c:pt>
                <c:pt idx="5513">
                  <c:v>2.1429999999999998</c:v>
                </c:pt>
                <c:pt idx="5514">
                  <c:v>2.1640000000000001</c:v>
                </c:pt>
                <c:pt idx="5515">
                  <c:v>2.0529999999999977</c:v>
                </c:pt>
                <c:pt idx="5516">
                  <c:v>1.9490000000000001</c:v>
                </c:pt>
                <c:pt idx="5517">
                  <c:v>1.9490000000000001</c:v>
                </c:pt>
                <c:pt idx="5518">
                  <c:v>1.919</c:v>
                </c:pt>
                <c:pt idx="5519">
                  <c:v>1.849</c:v>
                </c:pt>
                <c:pt idx="5520">
                  <c:v>3.3939999999999997</c:v>
                </c:pt>
                <c:pt idx="5521">
                  <c:v>1.7449999999999983</c:v>
                </c:pt>
                <c:pt idx="5522">
                  <c:v>1.718</c:v>
                </c:pt>
                <c:pt idx="5523">
                  <c:v>1.71</c:v>
                </c:pt>
                <c:pt idx="5524">
                  <c:v>1.706</c:v>
                </c:pt>
                <c:pt idx="5525">
                  <c:v>1.6900000000000017</c:v>
                </c:pt>
                <c:pt idx="5526">
                  <c:v>1.704</c:v>
                </c:pt>
                <c:pt idx="5527">
                  <c:v>1.7569999999999979</c:v>
                </c:pt>
                <c:pt idx="5528">
                  <c:v>1.722</c:v>
                </c:pt>
                <c:pt idx="5529">
                  <c:v>1.78</c:v>
                </c:pt>
                <c:pt idx="5530">
                  <c:v>1.6879999999999982</c:v>
                </c:pt>
                <c:pt idx="5531">
                  <c:v>1.7129999999999979</c:v>
                </c:pt>
                <c:pt idx="5532">
                  <c:v>1.7</c:v>
                </c:pt>
                <c:pt idx="5533">
                  <c:v>1.6930000000000001</c:v>
                </c:pt>
                <c:pt idx="5534">
                  <c:v>1.6950000000000001</c:v>
                </c:pt>
                <c:pt idx="5535">
                  <c:v>1.714</c:v>
                </c:pt>
                <c:pt idx="5536">
                  <c:v>1.6870000000000001</c:v>
                </c:pt>
                <c:pt idx="5537">
                  <c:v>1.6700000000000017</c:v>
                </c:pt>
                <c:pt idx="5538">
                  <c:v>1.649</c:v>
                </c:pt>
                <c:pt idx="5539">
                  <c:v>1.6479999999999981</c:v>
                </c:pt>
                <c:pt idx="5540">
                  <c:v>0</c:v>
                </c:pt>
                <c:pt idx="5541">
                  <c:v>1.6419999999999979</c:v>
                </c:pt>
                <c:pt idx="5542">
                  <c:v>1.7049999999999979</c:v>
                </c:pt>
                <c:pt idx="5543">
                  <c:v>1.9810000000000001</c:v>
                </c:pt>
                <c:pt idx="5544">
                  <c:v>1.845</c:v>
                </c:pt>
                <c:pt idx="5545">
                  <c:v>1.9710000000000001</c:v>
                </c:pt>
                <c:pt idx="5546">
                  <c:v>1.9039999999999981</c:v>
                </c:pt>
                <c:pt idx="5547">
                  <c:v>2.13</c:v>
                </c:pt>
                <c:pt idx="5548">
                  <c:v>1.8560000000000001</c:v>
                </c:pt>
                <c:pt idx="5549">
                  <c:v>1.841</c:v>
                </c:pt>
                <c:pt idx="5550">
                  <c:v>2.0230000000000001</c:v>
                </c:pt>
                <c:pt idx="5551">
                  <c:v>2.0619999999999998</c:v>
                </c:pt>
                <c:pt idx="5552">
                  <c:v>1.998000000000002</c:v>
                </c:pt>
                <c:pt idx="5553">
                  <c:v>1.7729999999999981</c:v>
                </c:pt>
                <c:pt idx="5554">
                  <c:v>1.742</c:v>
                </c:pt>
                <c:pt idx="5555">
                  <c:v>1.7229999999999981</c:v>
                </c:pt>
                <c:pt idx="5556">
                  <c:v>1.7509999999999979</c:v>
                </c:pt>
                <c:pt idx="5557">
                  <c:v>1.756</c:v>
                </c:pt>
                <c:pt idx="5558">
                  <c:v>1.7729999999999981</c:v>
                </c:pt>
                <c:pt idx="5559">
                  <c:v>1.782</c:v>
                </c:pt>
                <c:pt idx="5560">
                  <c:v>1.754</c:v>
                </c:pt>
                <c:pt idx="5561">
                  <c:v>1.7209999999999981</c:v>
                </c:pt>
                <c:pt idx="5562">
                  <c:v>1.7129999999999979</c:v>
                </c:pt>
                <c:pt idx="5563">
                  <c:v>1.6830000000000001</c:v>
                </c:pt>
                <c:pt idx="5564">
                  <c:v>1.708</c:v>
                </c:pt>
                <c:pt idx="5565">
                  <c:v>1.7269999999999981</c:v>
                </c:pt>
                <c:pt idx="5566">
                  <c:v>1.7709999999999981</c:v>
                </c:pt>
                <c:pt idx="5567">
                  <c:v>1.7669999999999979</c:v>
                </c:pt>
                <c:pt idx="5568">
                  <c:v>1.8560000000000001</c:v>
                </c:pt>
                <c:pt idx="5569">
                  <c:v>1.9720000000000018</c:v>
                </c:pt>
                <c:pt idx="5570">
                  <c:v>1.7229999999999981</c:v>
                </c:pt>
                <c:pt idx="5571">
                  <c:v>1.6910000000000001</c:v>
                </c:pt>
                <c:pt idx="5572">
                  <c:v>1.7069999999999979</c:v>
                </c:pt>
                <c:pt idx="5573">
                  <c:v>1.716</c:v>
                </c:pt>
                <c:pt idx="5574">
                  <c:v>1.7349999999999981</c:v>
                </c:pt>
                <c:pt idx="5575">
                  <c:v>1.758</c:v>
                </c:pt>
                <c:pt idx="5576">
                  <c:v>1.738</c:v>
                </c:pt>
                <c:pt idx="5577">
                  <c:v>1.7029999999999978</c:v>
                </c:pt>
                <c:pt idx="5578">
                  <c:v>1.7289999999999981</c:v>
                </c:pt>
                <c:pt idx="5579">
                  <c:v>1.6940000000000017</c:v>
                </c:pt>
                <c:pt idx="5580">
                  <c:v>1.6919999999999982</c:v>
                </c:pt>
                <c:pt idx="5581">
                  <c:v>1.7129999999999979</c:v>
                </c:pt>
                <c:pt idx="5582">
                  <c:v>1.802</c:v>
                </c:pt>
                <c:pt idx="5583">
                  <c:v>1.742</c:v>
                </c:pt>
                <c:pt idx="5584">
                  <c:v>1.8129999999999982</c:v>
                </c:pt>
                <c:pt idx="5585">
                  <c:v>1.7409999999999981</c:v>
                </c:pt>
                <c:pt idx="5586">
                  <c:v>1.716</c:v>
                </c:pt>
                <c:pt idx="5587">
                  <c:v>1.71</c:v>
                </c:pt>
                <c:pt idx="5588">
                  <c:v>1.6900000000000017</c:v>
                </c:pt>
                <c:pt idx="5589">
                  <c:v>1.7249999999999981</c:v>
                </c:pt>
                <c:pt idx="5590">
                  <c:v>1.724</c:v>
                </c:pt>
                <c:pt idx="5591">
                  <c:v>1.74</c:v>
                </c:pt>
                <c:pt idx="5592">
                  <c:v>1.73</c:v>
                </c:pt>
                <c:pt idx="5593">
                  <c:v>1.724</c:v>
                </c:pt>
                <c:pt idx="5594">
                  <c:v>1.708</c:v>
                </c:pt>
                <c:pt idx="5595">
                  <c:v>1.7209999999999981</c:v>
                </c:pt>
                <c:pt idx="5596">
                  <c:v>1.72</c:v>
                </c:pt>
                <c:pt idx="5597">
                  <c:v>1.704</c:v>
                </c:pt>
                <c:pt idx="5598">
                  <c:v>1.71</c:v>
                </c:pt>
                <c:pt idx="5599">
                  <c:v>1.734</c:v>
                </c:pt>
                <c:pt idx="5600">
                  <c:v>1.722</c:v>
                </c:pt>
                <c:pt idx="5601">
                  <c:v>1.7369999999999981</c:v>
                </c:pt>
                <c:pt idx="5602">
                  <c:v>1.7169999999999979</c:v>
                </c:pt>
                <c:pt idx="5603">
                  <c:v>1.7569999999999979</c:v>
                </c:pt>
                <c:pt idx="5604">
                  <c:v>1.804</c:v>
                </c:pt>
                <c:pt idx="5605">
                  <c:v>1.7289999999999981</c:v>
                </c:pt>
                <c:pt idx="5606">
                  <c:v>1.714</c:v>
                </c:pt>
                <c:pt idx="5607">
                  <c:v>1.7969999999999982</c:v>
                </c:pt>
                <c:pt idx="5608">
                  <c:v>1.7709999999999981</c:v>
                </c:pt>
                <c:pt idx="5609">
                  <c:v>1.7609999999999979</c:v>
                </c:pt>
                <c:pt idx="5610">
                  <c:v>1.7709999999999981</c:v>
                </c:pt>
                <c:pt idx="5611">
                  <c:v>1.7609999999999979</c:v>
                </c:pt>
                <c:pt idx="5612">
                  <c:v>1.7409999999999981</c:v>
                </c:pt>
                <c:pt idx="5613">
                  <c:v>1.7189999999999981</c:v>
                </c:pt>
                <c:pt idx="5614">
                  <c:v>1.85</c:v>
                </c:pt>
                <c:pt idx="5615">
                  <c:v>1.7529999999999979</c:v>
                </c:pt>
                <c:pt idx="5616">
                  <c:v>1.76</c:v>
                </c:pt>
                <c:pt idx="5617">
                  <c:v>1.764</c:v>
                </c:pt>
                <c:pt idx="5618">
                  <c:v>1.792</c:v>
                </c:pt>
                <c:pt idx="5619">
                  <c:v>1.7849999999999981</c:v>
                </c:pt>
                <c:pt idx="5620">
                  <c:v>1.7689999999999981</c:v>
                </c:pt>
                <c:pt idx="5621">
                  <c:v>1.7349999999999981</c:v>
                </c:pt>
                <c:pt idx="5622">
                  <c:v>1.734</c:v>
                </c:pt>
                <c:pt idx="5623">
                  <c:v>1.72</c:v>
                </c:pt>
                <c:pt idx="5624">
                  <c:v>1.7409999999999981</c:v>
                </c:pt>
                <c:pt idx="5625">
                  <c:v>1.754</c:v>
                </c:pt>
                <c:pt idx="5626">
                  <c:v>1.77</c:v>
                </c:pt>
                <c:pt idx="5627">
                  <c:v>1.7569999999999979</c:v>
                </c:pt>
                <c:pt idx="5628">
                  <c:v>1.7789999999999981</c:v>
                </c:pt>
                <c:pt idx="5629">
                  <c:v>1.7629999999999979</c:v>
                </c:pt>
                <c:pt idx="5630">
                  <c:v>1.736</c:v>
                </c:pt>
                <c:pt idx="5631">
                  <c:v>1.7369999999999981</c:v>
                </c:pt>
                <c:pt idx="5632">
                  <c:v>1.734</c:v>
                </c:pt>
                <c:pt idx="5633">
                  <c:v>1.716</c:v>
                </c:pt>
                <c:pt idx="5634">
                  <c:v>1.7549999999999979</c:v>
                </c:pt>
                <c:pt idx="5635">
                  <c:v>1.7649999999999979</c:v>
                </c:pt>
                <c:pt idx="5636">
                  <c:v>1.7829999999999981</c:v>
                </c:pt>
                <c:pt idx="5637">
                  <c:v>1.7869999999999981</c:v>
                </c:pt>
                <c:pt idx="5638">
                  <c:v>1.796</c:v>
                </c:pt>
                <c:pt idx="5639">
                  <c:v>3.4149999999999987</c:v>
                </c:pt>
                <c:pt idx="5640">
                  <c:v>1.7429999999999983</c:v>
                </c:pt>
                <c:pt idx="5641">
                  <c:v>1.7369999999999981</c:v>
                </c:pt>
                <c:pt idx="5642">
                  <c:v>1.7409999999999981</c:v>
                </c:pt>
                <c:pt idx="5643">
                  <c:v>1.7449999999999983</c:v>
                </c:pt>
                <c:pt idx="5644">
                  <c:v>1.764</c:v>
                </c:pt>
                <c:pt idx="5645">
                  <c:v>1.786</c:v>
                </c:pt>
                <c:pt idx="5646">
                  <c:v>1.7749999999999981</c:v>
                </c:pt>
                <c:pt idx="5647">
                  <c:v>1.758</c:v>
                </c:pt>
                <c:pt idx="5648">
                  <c:v>1.804</c:v>
                </c:pt>
                <c:pt idx="5649">
                  <c:v>1.758</c:v>
                </c:pt>
                <c:pt idx="5650">
                  <c:v>1.7749999999999981</c:v>
                </c:pt>
                <c:pt idx="5651">
                  <c:v>1.7669999999999979</c:v>
                </c:pt>
                <c:pt idx="5652">
                  <c:v>1.792</c:v>
                </c:pt>
                <c:pt idx="5653">
                  <c:v>1.8180000000000001</c:v>
                </c:pt>
                <c:pt idx="5654">
                  <c:v>1.8120000000000001</c:v>
                </c:pt>
                <c:pt idx="5655">
                  <c:v>1.8220000000000001</c:v>
                </c:pt>
                <c:pt idx="5656">
                  <c:v>1.786</c:v>
                </c:pt>
                <c:pt idx="5657">
                  <c:v>1.79</c:v>
                </c:pt>
                <c:pt idx="5658">
                  <c:v>1.764</c:v>
                </c:pt>
                <c:pt idx="5659">
                  <c:v>1.7989999999999982</c:v>
                </c:pt>
                <c:pt idx="5660">
                  <c:v>1.7889999999999981</c:v>
                </c:pt>
                <c:pt idx="5661">
                  <c:v>1.831</c:v>
                </c:pt>
                <c:pt idx="5662">
                  <c:v>1.8580000000000001</c:v>
                </c:pt>
                <c:pt idx="5663">
                  <c:v>1.861</c:v>
                </c:pt>
                <c:pt idx="5664">
                  <c:v>1.833</c:v>
                </c:pt>
                <c:pt idx="5665">
                  <c:v>1.8360000000000001</c:v>
                </c:pt>
                <c:pt idx="5666">
                  <c:v>1.8160000000000001</c:v>
                </c:pt>
                <c:pt idx="5667">
                  <c:v>1.802</c:v>
                </c:pt>
                <c:pt idx="5668">
                  <c:v>1.802</c:v>
                </c:pt>
                <c:pt idx="5669">
                  <c:v>1.8129999999999982</c:v>
                </c:pt>
                <c:pt idx="5670">
                  <c:v>1.823</c:v>
                </c:pt>
                <c:pt idx="5671">
                  <c:v>1.849</c:v>
                </c:pt>
                <c:pt idx="5672">
                  <c:v>1.8089999999999982</c:v>
                </c:pt>
                <c:pt idx="5673">
                  <c:v>1.7989999999999982</c:v>
                </c:pt>
                <c:pt idx="5674">
                  <c:v>1.8129999999999982</c:v>
                </c:pt>
                <c:pt idx="5675">
                  <c:v>1.8520000000000001</c:v>
                </c:pt>
                <c:pt idx="5676">
                  <c:v>1.8080000000000001</c:v>
                </c:pt>
                <c:pt idx="5677">
                  <c:v>1.7929999999999982</c:v>
                </c:pt>
                <c:pt idx="5678">
                  <c:v>1.8029999999999982</c:v>
                </c:pt>
                <c:pt idx="5679">
                  <c:v>1.806</c:v>
                </c:pt>
                <c:pt idx="5680">
                  <c:v>1.831</c:v>
                </c:pt>
                <c:pt idx="5681">
                  <c:v>1.837</c:v>
                </c:pt>
                <c:pt idx="5682">
                  <c:v>1.84</c:v>
                </c:pt>
                <c:pt idx="5683">
                  <c:v>1.829</c:v>
                </c:pt>
                <c:pt idx="5684">
                  <c:v>1.835</c:v>
                </c:pt>
                <c:pt idx="5685">
                  <c:v>1.845</c:v>
                </c:pt>
                <c:pt idx="5686">
                  <c:v>1.82</c:v>
                </c:pt>
                <c:pt idx="5687">
                  <c:v>1.8120000000000001</c:v>
                </c:pt>
                <c:pt idx="5688">
                  <c:v>1.8220000000000001</c:v>
                </c:pt>
                <c:pt idx="5689">
                  <c:v>1.8440000000000001</c:v>
                </c:pt>
                <c:pt idx="5690">
                  <c:v>1.857</c:v>
                </c:pt>
                <c:pt idx="5691">
                  <c:v>1.8800000000000001</c:v>
                </c:pt>
                <c:pt idx="5692">
                  <c:v>1.9100000000000001</c:v>
                </c:pt>
                <c:pt idx="5693">
                  <c:v>1.895</c:v>
                </c:pt>
                <c:pt idx="5694">
                  <c:v>1.8859999999999979</c:v>
                </c:pt>
                <c:pt idx="5695">
                  <c:v>1.859</c:v>
                </c:pt>
                <c:pt idx="5696">
                  <c:v>1.849</c:v>
                </c:pt>
                <c:pt idx="5697">
                  <c:v>1.8460000000000001</c:v>
                </c:pt>
                <c:pt idx="5698">
                  <c:v>1.8340000000000001</c:v>
                </c:pt>
                <c:pt idx="5699">
                  <c:v>1.8660000000000001</c:v>
                </c:pt>
                <c:pt idx="5700">
                  <c:v>1.8800000000000001</c:v>
                </c:pt>
                <c:pt idx="5701">
                  <c:v>1.901</c:v>
                </c:pt>
                <c:pt idx="5702">
                  <c:v>1.9019999999999981</c:v>
                </c:pt>
                <c:pt idx="5703">
                  <c:v>1.9019999999999981</c:v>
                </c:pt>
                <c:pt idx="5704">
                  <c:v>1.865</c:v>
                </c:pt>
                <c:pt idx="5705">
                  <c:v>1.867</c:v>
                </c:pt>
                <c:pt idx="5706">
                  <c:v>1.8460000000000001</c:v>
                </c:pt>
                <c:pt idx="5707">
                  <c:v>1.859</c:v>
                </c:pt>
                <c:pt idx="5708">
                  <c:v>1.8839999999999979</c:v>
                </c:pt>
                <c:pt idx="5709">
                  <c:v>1.887</c:v>
                </c:pt>
                <c:pt idx="5710">
                  <c:v>1.9450000000000001</c:v>
                </c:pt>
                <c:pt idx="5711">
                  <c:v>1.8959999999999981</c:v>
                </c:pt>
                <c:pt idx="5712">
                  <c:v>1.998000000000002</c:v>
                </c:pt>
                <c:pt idx="5713">
                  <c:v>2.073</c:v>
                </c:pt>
                <c:pt idx="5714">
                  <c:v>1.877</c:v>
                </c:pt>
                <c:pt idx="5715">
                  <c:v>1.8779999999999979</c:v>
                </c:pt>
                <c:pt idx="5716">
                  <c:v>1.903</c:v>
                </c:pt>
                <c:pt idx="5717">
                  <c:v>1.9159999999999981</c:v>
                </c:pt>
                <c:pt idx="5718">
                  <c:v>2.0449999999999999</c:v>
                </c:pt>
                <c:pt idx="5719">
                  <c:v>2.222</c:v>
                </c:pt>
                <c:pt idx="5720">
                  <c:v>1.9630000000000001</c:v>
                </c:pt>
                <c:pt idx="5721">
                  <c:v>1.9300000000000017</c:v>
                </c:pt>
                <c:pt idx="5722">
                  <c:v>1.9840000000000018</c:v>
                </c:pt>
                <c:pt idx="5723">
                  <c:v>1.907</c:v>
                </c:pt>
                <c:pt idx="5724">
                  <c:v>1.909</c:v>
                </c:pt>
                <c:pt idx="5725">
                  <c:v>1.9119999999999981</c:v>
                </c:pt>
                <c:pt idx="5726">
                  <c:v>1.9390000000000001</c:v>
                </c:pt>
                <c:pt idx="5727">
                  <c:v>1.9710000000000001</c:v>
                </c:pt>
                <c:pt idx="5728">
                  <c:v>1.9800000000000018</c:v>
                </c:pt>
                <c:pt idx="5729">
                  <c:v>1.9500000000000017</c:v>
                </c:pt>
                <c:pt idx="5730">
                  <c:v>1.9430000000000001</c:v>
                </c:pt>
                <c:pt idx="5731">
                  <c:v>1.9300000000000017</c:v>
                </c:pt>
                <c:pt idx="5732">
                  <c:v>1.9319999999999982</c:v>
                </c:pt>
                <c:pt idx="5733">
                  <c:v>1.9440000000000017</c:v>
                </c:pt>
                <c:pt idx="5734">
                  <c:v>1.9520000000000017</c:v>
                </c:pt>
                <c:pt idx="5735">
                  <c:v>1.9690000000000001</c:v>
                </c:pt>
                <c:pt idx="5736">
                  <c:v>1.9820000000000018</c:v>
                </c:pt>
                <c:pt idx="5737">
                  <c:v>1.9840000000000018</c:v>
                </c:pt>
                <c:pt idx="5738">
                  <c:v>1.9670000000000001</c:v>
                </c:pt>
                <c:pt idx="5739">
                  <c:v>1.9580000000000017</c:v>
                </c:pt>
                <c:pt idx="5740">
                  <c:v>1.9379999999999982</c:v>
                </c:pt>
                <c:pt idx="5741">
                  <c:v>1.929</c:v>
                </c:pt>
                <c:pt idx="5742">
                  <c:v>1.9700000000000017</c:v>
                </c:pt>
                <c:pt idx="5743">
                  <c:v>2.0249999999999999</c:v>
                </c:pt>
                <c:pt idx="5744">
                  <c:v>2.1440000000000001</c:v>
                </c:pt>
                <c:pt idx="5745">
                  <c:v>2.1549999999999998</c:v>
                </c:pt>
                <c:pt idx="5746">
                  <c:v>2.3609999999999998</c:v>
                </c:pt>
                <c:pt idx="5747">
                  <c:v>1.9930000000000001</c:v>
                </c:pt>
                <c:pt idx="5748">
                  <c:v>1.9750000000000001</c:v>
                </c:pt>
                <c:pt idx="5749">
                  <c:v>1.9430000000000001</c:v>
                </c:pt>
                <c:pt idx="5750">
                  <c:v>1.931</c:v>
                </c:pt>
                <c:pt idx="5751">
                  <c:v>1.9139999999999981</c:v>
                </c:pt>
                <c:pt idx="5752">
                  <c:v>1.9239999999999982</c:v>
                </c:pt>
                <c:pt idx="5753">
                  <c:v>1.9279999999999982</c:v>
                </c:pt>
                <c:pt idx="5754">
                  <c:v>1.9450000000000001</c:v>
                </c:pt>
                <c:pt idx="5755">
                  <c:v>1.9690000000000001</c:v>
                </c:pt>
                <c:pt idx="5756">
                  <c:v>1.9720000000000018</c:v>
                </c:pt>
                <c:pt idx="5757">
                  <c:v>1.9720000000000018</c:v>
                </c:pt>
                <c:pt idx="5758">
                  <c:v>1.9700000000000017</c:v>
                </c:pt>
                <c:pt idx="5759">
                  <c:v>1.9490000000000001</c:v>
                </c:pt>
                <c:pt idx="5760">
                  <c:v>1.9620000000000017</c:v>
                </c:pt>
                <c:pt idx="5761">
                  <c:v>2.1109999999999998</c:v>
                </c:pt>
                <c:pt idx="5762">
                  <c:v>2.0870000000000002</c:v>
                </c:pt>
                <c:pt idx="5763">
                  <c:v>2.0979999999999999</c:v>
                </c:pt>
                <c:pt idx="5764">
                  <c:v>2.1269999999999998</c:v>
                </c:pt>
                <c:pt idx="5765">
                  <c:v>2.0919999999999987</c:v>
                </c:pt>
                <c:pt idx="5766">
                  <c:v>2.0319999999999987</c:v>
                </c:pt>
                <c:pt idx="5767">
                  <c:v>2.008</c:v>
                </c:pt>
                <c:pt idx="5768">
                  <c:v>2.0359999999999987</c:v>
                </c:pt>
                <c:pt idx="5769">
                  <c:v>2.1030000000000002</c:v>
                </c:pt>
                <c:pt idx="5770">
                  <c:v>2.1070000000000002</c:v>
                </c:pt>
                <c:pt idx="5771">
                  <c:v>2.0840000000000001</c:v>
                </c:pt>
                <c:pt idx="5772">
                  <c:v>2.0789999999999997</c:v>
                </c:pt>
                <c:pt idx="5773">
                  <c:v>2.0459999999999998</c:v>
                </c:pt>
                <c:pt idx="5774">
                  <c:v>2.028</c:v>
                </c:pt>
                <c:pt idx="5775">
                  <c:v>2.0230000000000001</c:v>
                </c:pt>
                <c:pt idx="5776">
                  <c:v>2.0319999999999987</c:v>
                </c:pt>
                <c:pt idx="5777">
                  <c:v>1.9990000000000001</c:v>
                </c:pt>
                <c:pt idx="5778">
                  <c:v>2.0099999999999998</c:v>
                </c:pt>
                <c:pt idx="5779">
                  <c:v>1.9860000000000018</c:v>
                </c:pt>
                <c:pt idx="5780">
                  <c:v>1.9780000000000018</c:v>
                </c:pt>
                <c:pt idx="5781">
                  <c:v>2.0339999999999998</c:v>
                </c:pt>
                <c:pt idx="5782">
                  <c:v>2.1019999999999999</c:v>
                </c:pt>
                <c:pt idx="5783">
                  <c:v>2.1109999999999998</c:v>
                </c:pt>
                <c:pt idx="5784">
                  <c:v>2.0870000000000002</c:v>
                </c:pt>
                <c:pt idx="5785">
                  <c:v>2.085</c:v>
                </c:pt>
                <c:pt idx="5786">
                  <c:v>2.0830000000000002</c:v>
                </c:pt>
                <c:pt idx="5787">
                  <c:v>2.0149999999999997</c:v>
                </c:pt>
                <c:pt idx="5788">
                  <c:v>1.998000000000002</c:v>
                </c:pt>
                <c:pt idx="5789">
                  <c:v>1.9930000000000001</c:v>
                </c:pt>
                <c:pt idx="5790">
                  <c:v>2.0179999999999998</c:v>
                </c:pt>
                <c:pt idx="5791">
                  <c:v>2.0499999999999998</c:v>
                </c:pt>
                <c:pt idx="5792">
                  <c:v>2.0559999999999987</c:v>
                </c:pt>
                <c:pt idx="5793">
                  <c:v>2.1149999999999998</c:v>
                </c:pt>
                <c:pt idx="5794">
                  <c:v>2.0680000000000001</c:v>
                </c:pt>
                <c:pt idx="5795">
                  <c:v>1.9820000000000018</c:v>
                </c:pt>
                <c:pt idx="5796">
                  <c:v>1.9419999999999982</c:v>
                </c:pt>
                <c:pt idx="5797">
                  <c:v>1.9530000000000001</c:v>
                </c:pt>
                <c:pt idx="5798">
                  <c:v>1.9570000000000001</c:v>
                </c:pt>
                <c:pt idx="5799">
                  <c:v>1.9520000000000017</c:v>
                </c:pt>
                <c:pt idx="5800">
                  <c:v>1.9720000000000018</c:v>
                </c:pt>
                <c:pt idx="5801">
                  <c:v>1.9780000000000018</c:v>
                </c:pt>
                <c:pt idx="5802">
                  <c:v>2.0630000000000002</c:v>
                </c:pt>
                <c:pt idx="5803">
                  <c:v>2.1559999999999997</c:v>
                </c:pt>
                <c:pt idx="5804">
                  <c:v>2.194</c:v>
                </c:pt>
                <c:pt idx="5805">
                  <c:v>2.105</c:v>
                </c:pt>
                <c:pt idx="5806">
                  <c:v>2.0949999999999998</c:v>
                </c:pt>
                <c:pt idx="5807">
                  <c:v>2.1349999999999998</c:v>
                </c:pt>
                <c:pt idx="5808">
                  <c:v>2.2240000000000002</c:v>
                </c:pt>
                <c:pt idx="5809">
                  <c:v>2.3119999999999967</c:v>
                </c:pt>
                <c:pt idx="5810">
                  <c:v>2.1219999999999999</c:v>
                </c:pt>
                <c:pt idx="5811">
                  <c:v>2.0270000000000001</c:v>
                </c:pt>
                <c:pt idx="5812">
                  <c:v>2.1</c:v>
                </c:pt>
                <c:pt idx="5813">
                  <c:v>1.9860000000000018</c:v>
                </c:pt>
                <c:pt idx="5814">
                  <c:v>2.0389999999999997</c:v>
                </c:pt>
                <c:pt idx="5815">
                  <c:v>1.9850000000000001</c:v>
                </c:pt>
                <c:pt idx="5816">
                  <c:v>2.0619999999999998</c:v>
                </c:pt>
                <c:pt idx="5817">
                  <c:v>2.1179999999999999</c:v>
                </c:pt>
                <c:pt idx="5818">
                  <c:v>1.9370000000000001</c:v>
                </c:pt>
                <c:pt idx="5819">
                  <c:v>1.925</c:v>
                </c:pt>
                <c:pt idx="5820">
                  <c:v>1.9690000000000001</c:v>
                </c:pt>
                <c:pt idx="5821">
                  <c:v>2.0149999999999997</c:v>
                </c:pt>
                <c:pt idx="5822">
                  <c:v>2.0430000000000001</c:v>
                </c:pt>
                <c:pt idx="5823">
                  <c:v>1.9930000000000001</c:v>
                </c:pt>
                <c:pt idx="5824">
                  <c:v>1.9830000000000001</c:v>
                </c:pt>
                <c:pt idx="5825">
                  <c:v>1.9490000000000001</c:v>
                </c:pt>
                <c:pt idx="5826">
                  <c:v>1.9520000000000017</c:v>
                </c:pt>
                <c:pt idx="5827">
                  <c:v>1.9510000000000001</c:v>
                </c:pt>
                <c:pt idx="5828">
                  <c:v>1.9520000000000017</c:v>
                </c:pt>
                <c:pt idx="5829">
                  <c:v>1.9890000000000001</c:v>
                </c:pt>
                <c:pt idx="5830">
                  <c:v>1.9830000000000001</c:v>
                </c:pt>
                <c:pt idx="5831">
                  <c:v>2.0089999999999999</c:v>
                </c:pt>
                <c:pt idx="5832">
                  <c:v>1.9620000000000017</c:v>
                </c:pt>
                <c:pt idx="5833">
                  <c:v>1.9419999999999982</c:v>
                </c:pt>
                <c:pt idx="5834">
                  <c:v>1.9450000000000001</c:v>
                </c:pt>
                <c:pt idx="5835">
                  <c:v>1.9100000000000001</c:v>
                </c:pt>
                <c:pt idx="5836">
                  <c:v>1.8779999999999979</c:v>
                </c:pt>
                <c:pt idx="5837">
                  <c:v>1.893</c:v>
                </c:pt>
                <c:pt idx="5838">
                  <c:v>2.3839999999999999</c:v>
                </c:pt>
                <c:pt idx="5839">
                  <c:v>1.9750000000000001</c:v>
                </c:pt>
                <c:pt idx="5840">
                  <c:v>1.9860000000000018</c:v>
                </c:pt>
                <c:pt idx="5841">
                  <c:v>1.9810000000000001</c:v>
                </c:pt>
                <c:pt idx="5842">
                  <c:v>1.9510000000000001</c:v>
                </c:pt>
                <c:pt idx="5843">
                  <c:v>1.925</c:v>
                </c:pt>
                <c:pt idx="5844">
                  <c:v>1.919</c:v>
                </c:pt>
                <c:pt idx="5845">
                  <c:v>1.9019999999999981</c:v>
                </c:pt>
                <c:pt idx="5846">
                  <c:v>1.885</c:v>
                </c:pt>
                <c:pt idx="5847">
                  <c:v>1.9079999999999981</c:v>
                </c:pt>
                <c:pt idx="5848">
                  <c:v>1.9880000000000018</c:v>
                </c:pt>
                <c:pt idx="5849">
                  <c:v>2.0680000000000001</c:v>
                </c:pt>
                <c:pt idx="5850">
                  <c:v>2.0680000000000001</c:v>
                </c:pt>
                <c:pt idx="5851">
                  <c:v>2.2290000000000001</c:v>
                </c:pt>
                <c:pt idx="5852">
                  <c:v>1.9870000000000001</c:v>
                </c:pt>
                <c:pt idx="5853">
                  <c:v>1.9690000000000001</c:v>
                </c:pt>
                <c:pt idx="5854">
                  <c:v>1.9470000000000001</c:v>
                </c:pt>
                <c:pt idx="5855">
                  <c:v>1.915</c:v>
                </c:pt>
                <c:pt idx="5856">
                  <c:v>1.8919999999999979</c:v>
                </c:pt>
                <c:pt idx="5857">
                  <c:v>1.8979999999999981</c:v>
                </c:pt>
                <c:pt idx="5858">
                  <c:v>1.879</c:v>
                </c:pt>
                <c:pt idx="5859">
                  <c:v>1.865</c:v>
                </c:pt>
                <c:pt idx="5860">
                  <c:v>1.923</c:v>
                </c:pt>
                <c:pt idx="5861">
                  <c:v>1.9670000000000001</c:v>
                </c:pt>
                <c:pt idx="5862">
                  <c:v>1.9500000000000017</c:v>
                </c:pt>
                <c:pt idx="5863">
                  <c:v>1.923</c:v>
                </c:pt>
                <c:pt idx="5864">
                  <c:v>1.879</c:v>
                </c:pt>
                <c:pt idx="5865">
                  <c:v>1.863</c:v>
                </c:pt>
                <c:pt idx="5866">
                  <c:v>1.859</c:v>
                </c:pt>
                <c:pt idx="5867">
                  <c:v>1.855</c:v>
                </c:pt>
                <c:pt idx="5868">
                  <c:v>1.8939999999999981</c:v>
                </c:pt>
                <c:pt idx="5869">
                  <c:v>1.9550000000000001</c:v>
                </c:pt>
                <c:pt idx="5870">
                  <c:v>1.998000000000002</c:v>
                </c:pt>
                <c:pt idx="5871">
                  <c:v>1.9610000000000001</c:v>
                </c:pt>
                <c:pt idx="5872">
                  <c:v>1.9379999999999982</c:v>
                </c:pt>
                <c:pt idx="5873">
                  <c:v>1.9000000000000001</c:v>
                </c:pt>
                <c:pt idx="5874">
                  <c:v>1.8580000000000001</c:v>
                </c:pt>
                <c:pt idx="5875">
                  <c:v>1.8320000000000001</c:v>
                </c:pt>
                <c:pt idx="5876">
                  <c:v>1.8149999999999982</c:v>
                </c:pt>
                <c:pt idx="5877">
                  <c:v>1.845</c:v>
                </c:pt>
                <c:pt idx="5878">
                  <c:v>1.899</c:v>
                </c:pt>
                <c:pt idx="5879">
                  <c:v>1.9430000000000001</c:v>
                </c:pt>
                <c:pt idx="5880">
                  <c:v>1.9590000000000001</c:v>
                </c:pt>
                <c:pt idx="5881">
                  <c:v>1.9079999999999981</c:v>
                </c:pt>
                <c:pt idx="5882">
                  <c:v>1.883</c:v>
                </c:pt>
                <c:pt idx="5883">
                  <c:v>1.8580000000000001</c:v>
                </c:pt>
                <c:pt idx="5884">
                  <c:v>1.835</c:v>
                </c:pt>
                <c:pt idx="5885">
                  <c:v>1.833</c:v>
                </c:pt>
                <c:pt idx="5886">
                  <c:v>1.8740000000000001</c:v>
                </c:pt>
                <c:pt idx="5887">
                  <c:v>1.9300000000000017</c:v>
                </c:pt>
                <c:pt idx="5888">
                  <c:v>1.9780000000000018</c:v>
                </c:pt>
                <c:pt idx="5889">
                  <c:v>1.9139999999999981</c:v>
                </c:pt>
                <c:pt idx="5890">
                  <c:v>2</c:v>
                </c:pt>
                <c:pt idx="5891">
                  <c:v>1.8720000000000001</c:v>
                </c:pt>
                <c:pt idx="5892">
                  <c:v>1.839</c:v>
                </c:pt>
                <c:pt idx="5893">
                  <c:v>1.7989999999999982</c:v>
                </c:pt>
                <c:pt idx="5894">
                  <c:v>1.829</c:v>
                </c:pt>
                <c:pt idx="5895">
                  <c:v>1.917</c:v>
                </c:pt>
                <c:pt idx="5896">
                  <c:v>1.905</c:v>
                </c:pt>
                <c:pt idx="5897">
                  <c:v>1.9119999999999981</c:v>
                </c:pt>
                <c:pt idx="5898">
                  <c:v>1.8839999999999979</c:v>
                </c:pt>
                <c:pt idx="5899">
                  <c:v>1.853</c:v>
                </c:pt>
                <c:pt idx="5900">
                  <c:v>1.8129999999999982</c:v>
                </c:pt>
                <c:pt idx="5901">
                  <c:v>1.798</c:v>
                </c:pt>
                <c:pt idx="5902">
                  <c:v>1.776</c:v>
                </c:pt>
                <c:pt idx="5903">
                  <c:v>1.788</c:v>
                </c:pt>
                <c:pt idx="5904">
                  <c:v>1.863</c:v>
                </c:pt>
                <c:pt idx="5905">
                  <c:v>1.8680000000000001</c:v>
                </c:pt>
                <c:pt idx="5906">
                  <c:v>1.8900000000000001</c:v>
                </c:pt>
                <c:pt idx="5907">
                  <c:v>1.871</c:v>
                </c:pt>
                <c:pt idx="5908">
                  <c:v>1.8140000000000001</c:v>
                </c:pt>
                <c:pt idx="5909">
                  <c:v>1.8049999999999982</c:v>
                </c:pt>
                <c:pt idx="5910">
                  <c:v>1.768</c:v>
                </c:pt>
                <c:pt idx="5911">
                  <c:v>1.77</c:v>
                </c:pt>
                <c:pt idx="5912">
                  <c:v>1.766</c:v>
                </c:pt>
                <c:pt idx="5913">
                  <c:v>1.8480000000000001</c:v>
                </c:pt>
                <c:pt idx="5914">
                  <c:v>1.905</c:v>
                </c:pt>
                <c:pt idx="5915">
                  <c:v>1.8800000000000001</c:v>
                </c:pt>
                <c:pt idx="5916">
                  <c:v>1.86</c:v>
                </c:pt>
                <c:pt idx="5917">
                  <c:v>1.835</c:v>
                </c:pt>
                <c:pt idx="5918">
                  <c:v>1.853</c:v>
                </c:pt>
                <c:pt idx="5919">
                  <c:v>1.7829999999999981</c:v>
                </c:pt>
                <c:pt idx="5920">
                  <c:v>1.78</c:v>
                </c:pt>
                <c:pt idx="5921">
                  <c:v>1.7889999999999981</c:v>
                </c:pt>
                <c:pt idx="5922">
                  <c:v>1.843</c:v>
                </c:pt>
                <c:pt idx="5923">
                  <c:v>1.871</c:v>
                </c:pt>
                <c:pt idx="5924">
                  <c:v>1.863</c:v>
                </c:pt>
                <c:pt idx="5925">
                  <c:v>1.843</c:v>
                </c:pt>
                <c:pt idx="5926">
                  <c:v>1.8109999999999982</c:v>
                </c:pt>
                <c:pt idx="5927">
                  <c:v>1.766</c:v>
                </c:pt>
                <c:pt idx="5928">
                  <c:v>1.7509999999999979</c:v>
                </c:pt>
                <c:pt idx="5929">
                  <c:v>1.762</c:v>
                </c:pt>
                <c:pt idx="5930">
                  <c:v>1.804</c:v>
                </c:pt>
                <c:pt idx="5931">
                  <c:v>1.855</c:v>
                </c:pt>
                <c:pt idx="5932">
                  <c:v>1.8540000000000001</c:v>
                </c:pt>
                <c:pt idx="5933">
                  <c:v>1.8320000000000001</c:v>
                </c:pt>
                <c:pt idx="5934">
                  <c:v>1.8089999999999982</c:v>
                </c:pt>
                <c:pt idx="5935">
                  <c:v>1.778</c:v>
                </c:pt>
                <c:pt idx="5936">
                  <c:v>1.736</c:v>
                </c:pt>
                <c:pt idx="5937">
                  <c:v>1.734</c:v>
                </c:pt>
                <c:pt idx="5938">
                  <c:v>1.746</c:v>
                </c:pt>
                <c:pt idx="5939">
                  <c:v>1.7849999999999981</c:v>
                </c:pt>
                <c:pt idx="5940">
                  <c:v>1.8340000000000001</c:v>
                </c:pt>
                <c:pt idx="5941">
                  <c:v>1.881</c:v>
                </c:pt>
                <c:pt idx="5942">
                  <c:v>1.829</c:v>
                </c:pt>
                <c:pt idx="5943">
                  <c:v>1.7789999999999981</c:v>
                </c:pt>
                <c:pt idx="5944">
                  <c:v>1.7409999999999981</c:v>
                </c:pt>
                <c:pt idx="5945">
                  <c:v>1.746</c:v>
                </c:pt>
                <c:pt idx="5946">
                  <c:v>1.7269999999999981</c:v>
                </c:pt>
                <c:pt idx="5947">
                  <c:v>1.7849999999999981</c:v>
                </c:pt>
                <c:pt idx="5948">
                  <c:v>1.8540000000000001</c:v>
                </c:pt>
                <c:pt idx="5949">
                  <c:v>1.877</c:v>
                </c:pt>
                <c:pt idx="5950">
                  <c:v>1.85</c:v>
                </c:pt>
                <c:pt idx="5951">
                  <c:v>1.8220000000000001</c:v>
                </c:pt>
                <c:pt idx="5952">
                  <c:v>1.84</c:v>
                </c:pt>
                <c:pt idx="5953">
                  <c:v>1.804</c:v>
                </c:pt>
                <c:pt idx="5954">
                  <c:v>2.1480000000000001</c:v>
                </c:pt>
                <c:pt idx="5955">
                  <c:v>2.1070000000000002</c:v>
                </c:pt>
                <c:pt idx="5956">
                  <c:v>2.0759999999999987</c:v>
                </c:pt>
                <c:pt idx="5957">
                  <c:v>2.1779999999999999</c:v>
                </c:pt>
                <c:pt idx="5958">
                  <c:v>2.1850000000000001</c:v>
                </c:pt>
                <c:pt idx="5959">
                  <c:v>2.2159999999999997</c:v>
                </c:pt>
                <c:pt idx="5960">
                  <c:v>2.0559999999999987</c:v>
                </c:pt>
                <c:pt idx="5961">
                  <c:v>1.9800000000000018</c:v>
                </c:pt>
                <c:pt idx="5962">
                  <c:v>1.927</c:v>
                </c:pt>
                <c:pt idx="5963">
                  <c:v>1.9710000000000001</c:v>
                </c:pt>
                <c:pt idx="5964">
                  <c:v>2.0409999999999999</c:v>
                </c:pt>
                <c:pt idx="5965">
                  <c:v>2.06</c:v>
                </c:pt>
                <c:pt idx="5966">
                  <c:v>2.0470000000000002</c:v>
                </c:pt>
                <c:pt idx="5967">
                  <c:v>2.0359999999999987</c:v>
                </c:pt>
                <c:pt idx="5968">
                  <c:v>2.0359999999999987</c:v>
                </c:pt>
                <c:pt idx="5969">
                  <c:v>2.1559999999999997</c:v>
                </c:pt>
                <c:pt idx="5970">
                  <c:v>2.1539999999999999</c:v>
                </c:pt>
                <c:pt idx="5971">
                  <c:v>2.117</c:v>
                </c:pt>
                <c:pt idx="5972">
                  <c:v>1.9820000000000018</c:v>
                </c:pt>
                <c:pt idx="5973">
                  <c:v>2.008</c:v>
                </c:pt>
                <c:pt idx="5974">
                  <c:v>1.9279999999999982</c:v>
                </c:pt>
                <c:pt idx="5975">
                  <c:v>2.0070000000000001</c:v>
                </c:pt>
                <c:pt idx="5976">
                  <c:v>2.0759999999999987</c:v>
                </c:pt>
                <c:pt idx="5977">
                  <c:v>2.1709999999999998</c:v>
                </c:pt>
                <c:pt idx="5978">
                  <c:v>2.09</c:v>
                </c:pt>
                <c:pt idx="5979">
                  <c:v>2.0759999999999987</c:v>
                </c:pt>
                <c:pt idx="5980">
                  <c:v>2.1349999999999998</c:v>
                </c:pt>
                <c:pt idx="5981">
                  <c:v>2.0640000000000001</c:v>
                </c:pt>
                <c:pt idx="5982">
                  <c:v>1.915</c:v>
                </c:pt>
                <c:pt idx="5983">
                  <c:v>1.911</c:v>
                </c:pt>
                <c:pt idx="5984">
                  <c:v>1.931</c:v>
                </c:pt>
                <c:pt idx="5985">
                  <c:v>2.0219999999999998</c:v>
                </c:pt>
                <c:pt idx="5986">
                  <c:v>2.194</c:v>
                </c:pt>
                <c:pt idx="5987">
                  <c:v>2.3949999999999987</c:v>
                </c:pt>
                <c:pt idx="5988">
                  <c:v>2.101</c:v>
                </c:pt>
                <c:pt idx="5989">
                  <c:v>2.0129999999999977</c:v>
                </c:pt>
                <c:pt idx="5990">
                  <c:v>1.9440000000000017</c:v>
                </c:pt>
                <c:pt idx="5991">
                  <c:v>1.909</c:v>
                </c:pt>
                <c:pt idx="5992">
                  <c:v>1.885</c:v>
                </c:pt>
                <c:pt idx="5993">
                  <c:v>1.9400000000000017</c:v>
                </c:pt>
                <c:pt idx="5994">
                  <c:v>2.0219999999999998</c:v>
                </c:pt>
                <c:pt idx="5995">
                  <c:v>2.1040000000000001</c:v>
                </c:pt>
                <c:pt idx="5996">
                  <c:v>2.0919999999999987</c:v>
                </c:pt>
                <c:pt idx="5997">
                  <c:v>2.0749999999999997</c:v>
                </c:pt>
                <c:pt idx="5998">
                  <c:v>2.0099999999999998</c:v>
                </c:pt>
                <c:pt idx="5999">
                  <c:v>1.9159999999999981</c:v>
                </c:pt>
                <c:pt idx="6000">
                  <c:v>1.891</c:v>
                </c:pt>
                <c:pt idx="6001">
                  <c:v>1.9079999999999981</c:v>
                </c:pt>
                <c:pt idx="6002">
                  <c:v>1.923</c:v>
                </c:pt>
                <c:pt idx="6003">
                  <c:v>1.9760000000000018</c:v>
                </c:pt>
                <c:pt idx="6004">
                  <c:v>2.0259999999999998</c:v>
                </c:pt>
                <c:pt idx="6005">
                  <c:v>2.0270000000000001</c:v>
                </c:pt>
                <c:pt idx="6006">
                  <c:v>1.9780000000000018</c:v>
                </c:pt>
                <c:pt idx="6007">
                  <c:v>1.9780000000000018</c:v>
                </c:pt>
                <c:pt idx="6008">
                  <c:v>1.9259999999999982</c:v>
                </c:pt>
                <c:pt idx="6009">
                  <c:v>1.9079999999999981</c:v>
                </c:pt>
                <c:pt idx="6010">
                  <c:v>1.889</c:v>
                </c:pt>
                <c:pt idx="6011">
                  <c:v>1.8979999999999981</c:v>
                </c:pt>
                <c:pt idx="6012">
                  <c:v>1.9390000000000001</c:v>
                </c:pt>
                <c:pt idx="6013">
                  <c:v>1.9710000000000001</c:v>
                </c:pt>
                <c:pt idx="6014">
                  <c:v>2.0379999999999998</c:v>
                </c:pt>
                <c:pt idx="6015">
                  <c:v>2.0430000000000001</c:v>
                </c:pt>
                <c:pt idx="6016">
                  <c:v>2.0569999999999977</c:v>
                </c:pt>
                <c:pt idx="6017">
                  <c:v>1.9610000000000001</c:v>
                </c:pt>
                <c:pt idx="6018">
                  <c:v>1.9079999999999981</c:v>
                </c:pt>
                <c:pt idx="6019">
                  <c:v>1.9430000000000001</c:v>
                </c:pt>
                <c:pt idx="6020">
                  <c:v>1.9490000000000001</c:v>
                </c:pt>
                <c:pt idx="6021">
                  <c:v>1.9720000000000018</c:v>
                </c:pt>
                <c:pt idx="6022">
                  <c:v>2.1919999999999997</c:v>
                </c:pt>
                <c:pt idx="6023">
                  <c:v>2.0649999999999999</c:v>
                </c:pt>
                <c:pt idx="6024">
                  <c:v>2.0630000000000002</c:v>
                </c:pt>
                <c:pt idx="6025">
                  <c:v>2.0459999999999998</c:v>
                </c:pt>
                <c:pt idx="6026">
                  <c:v>2.0030000000000001</c:v>
                </c:pt>
                <c:pt idx="6027">
                  <c:v>1.9419999999999982</c:v>
                </c:pt>
                <c:pt idx="6028">
                  <c:v>1.9000000000000001</c:v>
                </c:pt>
                <c:pt idx="6029">
                  <c:v>1.9079999999999981</c:v>
                </c:pt>
                <c:pt idx="6030">
                  <c:v>1.9680000000000017</c:v>
                </c:pt>
                <c:pt idx="6031">
                  <c:v>2.1579999999999999</c:v>
                </c:pt>
                <c:pt idx="6032">
                  <c:v>2.2570000000000001</c:v>
                </c:pt>
                <c:pt idx="6033">
                  <c:v>2.2269999999999999</c:v>
                </c:pt>
                <c:pt idx="6034">
                  <c:v>2.1519999999999997</c:v>
                </c:pt>
                <c:pt idx="6035">
                  <c:v>2.1389999999999998</c:v>
                </c:pt>
                <c:pt idx="6036">
                  <c:v>2.0179999999999998</c:v>
                </c:pt>
                <c:pt idx="6037">
                  <c:v>1.9770000000000001</c:v>
                </c:pt>
                <c:pt idx="6038">
                  <c:v>2.0030000000000001</c:v>
                </c:pt>
                <c:pt idx="6039">
                  <c:v>2.085</c:v>
                </c:pt>
                <c:pt idx="6040">
                  <c:v>2.1629999999999998</c:v>
                </c:pt>
                <c:pt idx="6041">
                  <c:v>2.1859999999999999</c:v>
                </c:pt>
                <c:pt idx="6042">
                  <c:v>2.222</c:v>
                </c:pt>
                <c:pt idx="6043">
                  <c:v>2.0529999999999977</c:v>
                </c:pt>
                <c:pt idx="6044">
                  <c:v>2.1440000000000001</c:v>
                </c:pt>
                <c:pt idx="6045">
                  <c:v>1.9410000000000001</c:v>
                </c:pt>
                <c:pt idx="6046">
                  <c:v>1.9600000000000017</c:v>
                </c:pt>
                <c:pt idx="6047">
                  <c:v>1.9870000000000001</c:v>
                </c:pt>
                <c:pt idx="6048">
                  <c:v>2.0309999999999997</c:v>
                </c:pt>
                <c:pt idx="6049">
                  <c:v>2.0830000000000002</c:v>
                </c:pt>
                <c:pt idx="6050">
                  <c:v>2.073</c:v>
                </c:pt>
                <c:pt idx="6051">
                  <c:v>2.04</c:v>
                </c:pt>
                <c:pt idx="6052">
                  <c:v>1.998000000000002</c:v>
                </c:pt>
                <c:pt idx="6053">
                  <c:v>1.9640000000000017</c:v>
                </c:pt>
                <c:pt idx="6054">
                  <c:v>1.9540000000000017</c:v>
                </c:pt>
                <c:pt idx="6055">
                  <c:v>1.9700000000000017</c:v>
                </c:pt>
                <c:pt idx="6056">
                  <c:v>2.0569999999999977</c:v>
                </c:pt>
                <c:pt idx="6057">
                  <c:v>2.12</c:v>
                </c:pt>
                <c:pt idx="6058">
                  <c:v>2.09</c:v>
                </c:pt>
                <c:pt idx="6059">
                  <c:v>2.069</c:v>
                </c:pt>
                <c:pt idx="6060">
                  <c:v>1.996000000000002</c:v>
                </c:pt>
                <c:pt idx="6061">
                  <c:v>1.9790000000000001</c:v>
                </c:pt>
                <c:pt idx="6062">
                  <c:v>2.02</c:v>
                </c:pt>
                <c:pt idx="6063">
                  <c:v>2.0880000000000001</c:v>
                </c:pt>
                <c:pt idx="6064">
                  <c:v>2.202</c:v>
                </c:pt>
                <c:pt idx="6065">
                  <c:v>2.29</c:v>
                </c:pt>
                <c:pt idx="6066">
                  <c:v>2.2690000000000001</c:v>
                </c:pt>
                <c:pt idx="6067">
                  <c:v>2.2389999999999999</c:v>
                </c:pt>
                <c:pt idx="6068">
                  <c:v>2.2119999999999997</c:v>
                </c:pt>
                <c:pt idx="6069">
                  <c:v>2.1359999999999997</c:v>
                </c:pt>
                <c:pt idx="6070">
                  <c:v>2.1800000000000002</c:v>
                </c:pt>
                <c:pt idx="6071">
                  <c:v>2.1579999999999999</c:v>
                </c:pt>
                <c:pt idx="6072">
                  <c:v>2.0699999999999998</c:v>
                </c:pt>
                <c:pt idx="6073">
                  <c:v>2.089</c:v>
                </c:pt>
                <c:pt idx="6074">
                  <c:v>2.137</c:v>
                </c:pt>
                <c:pt idx="6075">
                  <c:v>2.2080000000000002</c:v>
                </c:pt>
                <c:pt idx="6076">
                  <c:v>2.2490000000000001</c:v>
                </c:pt>
                <c:pt idx="6077">
                  <c:v>2.2280000000000002</c:v>
                </c:pt>
                <c:pt idx="6078">
                  <c:v>2.1819999999999999</c:v>
                </c:pt>
                <c:pt idx="6079">
                  <c:v>2.2010000000000001</c:v>
                </c:pt>
                <c:pt idx="6080">
                  <c:v>2.1339999999999999</c:v>
                </c:pt>
                <c:pt idx="6081">
                  <c:v>2.0409999999999999</c:v>
                </c:pt>
                <c:pt idx="6082">
                  <c:v>2.0459999999999998</c:v>
                </c:pt>
                <c:pt idx="6083">
                  <c:v>2.1280000000000001</c:v>
                </c:pt>
                <c:pt idx="6084">
                  <c:v>2.2440000000000002</c:v>
                </c:pt>
                <c:pt idx="6085">
                  <c:v>2.4559999999999977</c:v>
                </c:pt>
                <c:pt idx="6086">
                  <c:v>2.4379999999999997</c:v>
                </c:pt>
                <c:pt idx="6087">
                  <c:v>2.3079999999999998</c:v>
                </c:pt>
                <c:pt idx="6088">
                  <c:v>2.2149999999999999</c:v>
                </c:pt>
                <c:pt idx="6089">
                  <c:v>2.1469999999999998</c:v>
                </c:pt>
                <c:pt idx="6090">
                  <c:v>2.1040000000000001</c:v>
                </c:pt>
                <c:pt idx="6091">
                  <c:v>2.117</c:v>
                </c:pt>
                <c:pt idx="6092">
                  <c:v>2.1680000000000001</c:v>
                </c:pt>
                <c:pt idx="6093">
                  <c:v>2.2109999999999999</c:v>
                </c:pt>
                <c:pt idx="6094">
                  <c:v>2.2189999999999999</c:v>
                </c:pt>
                <c:pt idx="6095">
                  <c:v>2.1629999999999998</c:v>
                </c:pt>
                <c:pt idx="6096">
                  <c:v>2.0939999999999999</c:v>
                </c:pt>
                <c:pt idx="6097">
                  <c:v>2.0470000000000002</c:v>
                </c:pt>
                <c:pt idx="6098">
                  <c:v>2.0339999999999998</c:v>
                </c:pt>
                <c:pt idx="6099">
                  <c:v>2.0349999999999997</c:v>
                </c:pt>
                <c:pt idx="6100">
                  <c:v>2.0939999999999999</c:v>
                </c:pt>
                <c:pt idx="6101">
                  <c:v>2.1480000000000001</c:v>
                </c:pt>
                <c:pt idx="6102">
                  <c:v>2.177</c:v>
                </c:pt>
                <c:pt idx="6103">
                  <c:v>2.1539999999999999</c:v>
                </c:pt>
                <c:pt idx="6104">
                  <c:v>2.1080000000000001</c:v>
                </c:pt>
                <c:pt idx="6105">
                  <c:v>2.1040000000000001</c:v>
                </c:pt>
                <c:pt idx="6106">
                  <c:v>2.0569999999999977</c:v>
                </c:pt>
                <c:pt idx="6107">
                  <c:v>2.0359999999999987</c:v>
                </c:pt>
                <c:pt idx="6108">
                  <c:v>2.089</c:v>
                </c:pt>
                <c:pt idx="6109">
                  <c:v>2.1319999999999997</c:v>
                </c:pt>
                <c:pt idx="6110">
                  <c:v>2.1789999999999998</c:v>
                </c:pt>
                <c:pt idx="6111">
                  <c:v>2.194</c:v>
                </c:pt>
                <c:pt idx="6112">
                  <c:v>2.246</c:v>
                </c:pt>
                <c:pt idx="6113">
                  <c:v>2.0949999999999998</c:v>
                </c:pt>
                <c:pt idx="6114">
                  <c:v>2.0609999999999999</c:v>
                </c:pt>
                <c:pt idx="6115">
                  <c:v>2.0339999999999998</c:v>
                </c:pt>
                <c:pt idx="6116">
                  <c:v>2.0640000000000001</c:v>
                </c:pt>
                <c:pt idx="6117">
                  <c:v>2.1019999999999999</c:v>
                </c:pt>
                <c:pt idx="6118">
                  <c:v>2.1669999999999998</c:v>
                </c:pt>
                <c:pt idx="6119">
                  <c:v>2.2040000000000002</c:v>
                </c:pt>
                <c:pt idx="6120">
                  <c:v>2.17</c:v>
                </c:pt>
                <c:pt idx="6121">
                  <c:v>2.1259999999999999</c:v>
                </c:pt>
                <c:pt idx="6122">
                  <c:v>2.093</c:v>
                </c:pt>
                <c:pt idx="6123">
                  <c:v>2.0699999999999998</c:v>
                </c:pt>
                <c:pt idx="6124">
                  <c:v>2.125</c:v>
                </c:pt>
                <c:pt idx="6125">
                  <c:v>2.133</c:v>
                </c:pt>
                <c:pt idx="6126">
                  <c:v>2.1309999999999998</c:v>
                </c:pt>
                <c:pt idx="6127">
                  <c:v>2.173</c:v>
                </c:pt>
                <c:pt idx="6128">
                  <c:v>2.17</c:v>
                </c:pt>
                <c:pt idx="6129">
                  <c:v>2.13</c:v>
                </c:pt>
                <c:pt idx="6130">
                  <c:v>2.157</c:v>
                </c:pt>
                <c:pt idx="6131">
                  <c:v>2.073</c:v>
                </c:pt>
                <c:pt idx="6132">
                  <c:v>2.0559999999999987</c:v>
                </c:pt>
                <c:pt idx="6133">
                  <c:v>2.0589999999999997</c:v>
                </c:pt>
                <c:pt idx="6134">
                  <c:v>2.149</c:v>
                </c:pt>
                <c:pt idx="6135">
                  <c:v>2.1659999999999999</c:v>
                </c:pt>
                <c:pt idx="6136">
                  <c:v>2.2240000000000002</c:v>
                </c:pt>
                <c:pt idx="6137">
                  <c:v>2.2010000000000001</c:v>
                </c:pt>
                <c:pt idx="6138">
                  <c:v>2.149</c:v>
                </c:pt>
                <c:pt idx="6139">
                  <c:v>2.0699999999999998</c:v>
                </c:pt>
                <c:pt idx="6140">
                  <c:v>2.121</c:v>
                </c:pt>
                <c:pt idx="6141">
                  <c:v>2.1859999999999999</c:v>
                </c:pt>
                <c:pt idx="6142">
                  <c:v>2.2490000000000001</c:v>
                </c:pt>
                <c:pt idx="6143">
                  <c:v>2.3019999999999987</c:v>
                </c:pt>
                <c:pt idx="6144">
                  <c:v>2.3069999999999977</c:v>
                </c:pt>
                <c:pt idx="6145">
                  <c:v>2.2559999999999998</c:v>
                </c:pt>
                <c:pt idx="6146">
                  <c:v>2.2189999999999999</c:v>
                </c:pt>
                <c:pt idx="6147">
                  <c:v>2.1669999999999998</c:v>
                </c:pt>
                <c:pt idx="6148">
                  <c:v>2.16</c:v>
                </c:pt>
                <c:pt idx="6149">
                  <c:v>2.1669999999999998</c:v>
                </c:pt>
                <c:pt idx="6150">
                  <c:v>2.347</c:v>
                </c:pt>
                <c:pt idx="6151">
                  <c:v>2.2210000000000001</c:v>
                </c:pt>
                <c:pt idx="6152">
                  <c:v>2.1930000000000001</c:v>
                </c:pt>
                <c:pt idx="6153">
                  <c:v>2.165</c:v>
                </c:pt>
                <c:pt idx="6154">
                  <c:v>2.2759999999999998</c:v>
                </c:pt>
                <c:pt idx="6155">
                  <c:v>2.234</c:v>
                </c:pt>
                <c:pt idx="6156">
                  <c:v>2.3649999999999998</c:v>
                </c:pt>
                <c:pt idx="6157">
                  <c:v>2.3409999999999997</c:v>
                </c:pt>
                <c:pt idx="6158">
                  <c:v>2.4409999999999998</c:v>
                </c:pt>
                <c:pt idx="6159">
                  <c:v>2.5319999999999987</c:v>
                </c:pt>
                <c:pt idx="6160">
                  <c:v>2.5349999999999997</c:v>
                </c:pt>
                <c:pt idx="6161">
                  <c:v>2.4759999999999978</c:v>
                </c:pt>
                <c:pt idx="6162">
                  <c:v>2.3459999999999988</c:v>
                </c:pt>
                <c:pt idx="6163">
                  <c:v>2.3509999999999978</c:v>
                </c:pt>
                <c:pt idx="6164">
                  <c:v>2.282</c:v>
                </c:pt>
                <c:pt idx="6165">
                  <c:v>2.2829999999999999</c:v>
                </c:pt>
                <c:pt idx="6166">
                  <c:v>2.3699999999999997</c:v>
                </c:pt>
                <c:pt idx="6167">
                  <c:v>2.4589999999999987</c:v>
                </c:pt>
                <c:pt idx="6168">
                  <c:v>2.4689999999999999</c:v>
                </c:pt>
                <c:pt idx="6169">
                  <c:v>2.423</c:v>
                </c:pt>
                <c:pt idx="6170">
                  <c:v>2.3659999999999997</c:v>
                </c:pt>
                <c:pt idx="6171">
                  <c:v>2.3929999999999967</c:v>
                </c:pt>
                <c:pt idx="6172">
                  <c:v>2.3589999999999987</c:v>
                </c:pt>
                <c:pt idx="6173">
                  <c:v>2.2799999999999998</c:v>
                </c:pt>
                <c:pt idx="6174">
                  <c:v>2.234</c:v>
                </c:pt>
                <c:pt idx="6175">
                  <c:v>2.1880000000000002</c:v>
                </c:pt>
                <c:pt idx="6176">
                  <c:v>2.198</c:v>
                </c:pt>
                <c:pt idx="6177">
                  <c:v>2.1880000000000002</c:v>
                </c:pt>
                <c:pt idx="6178">
                  <c:v>2.2359999999999998</c:v>
                </c:pt>
                <c:pt idx="6179">
                  <c:v>2.3139999999999987</c:v>
                </c:pt>
                <c:pt idx="6180">
                  <c:v>2.3369999999999966</c:v>
                </c:pt>
                <c:pt idx="6181">
                  <c:v>2.2829999999999999</c:v>
                </c:pt>
                <c:pt idx="6182">
                  <c:v>2.2109999999999999</c:v>
                </c:pt>
                <c:pt idx="6183">
                  <c:v>2.1269999999999998</c:v>
                </c:pt>
                <c:pt idx="6184">
                  <c:v>2.117</c:v>
                </c:pt>
                <c:pt idx="6185">
                  <c:v>2.1959999999999997</c:v>
                </c:pt>
                <c:pt idx="6186">
                  <c:v>2.202</c:v>
                </c:pt>
                <c:pt idx="6187">
                  <c:v>2.2429999999999999</c:v>
                </c:pt>
                <c:pt idx="6188">
                  <c:v>2.3119999999999967</c:v>
                </c:pt>
                <c:pt idx="6189">
                  <c:v>2.3329999999999966</c:v>
                </c:pt>
                <c:pt idx="6190">
                  <c:v>2.2709999999999999</c:v>
                </c:pt>
                <c:pt idx="6191">
                  <c:v>2.194</c:v>
                </c:pt>
                <c:pt idx="6192">
                  <c:v>2.1749999999999998</c:v>
                </c:pt>
                <c:pt idx="6193">
                  <c:v>2.097</c:v>
                </c:pt>
                <c:pt idx="6194">
                  <c:v>2.2029999999999998</c:v>
                </c:pt>
                <c:pt idx="6195">
                  <c:v>2.2080000000000002</c:v>
                </c:pt>
                <c:pt idx="6196">
                  <c:v>2.2789999999999999</c:v>
                </c:pt>
                <c:pt idx="6197">
                  <c:v>2.2840000000000011</c:v>
                </c:pt>
                <c:pt idx="6198">
                  <c:v>2.2570000000000001</c:v>
                </c:pt>
                <c:pt idx="6199">
                  <c:v>2.194</c:v>
                </c:pt>
                <c:pt idx="6200">
                  <c:v>2.1240000000000001</c:v>
                </c:pt>
                <c:pt idx="6201">
                  <c:v>2.1890000000000001</c:v>
                </c:pt>
                <c:pt idx="6202">
                  <c:v>2.1070000000000002</c:v>
                </c:pt>
                <c:pt idx="6203">
                  <c:v>2.1080000000000001</c:v>
                </c:pt>
                <c:pt idx="6204">
                  <c:v>2.1659999999999999</c:v>
                </c:pt>
                <c:pt idx="6205">
                  <c:v>2.2240000000000002</c:v>
                </c:pt>
                <c:pt idx="6206">
                  <c:v>2.2690000000000001</c:v>
                </c:pt>
                <c:pt idx="6207">
                  <c:v>2.2210000000000001</c:v>
                </c:pt>
                <c:pt idx="6208">
                  <c:v>2.1739999999999999</c:v>
                </c:pt>
                <c:pt idx="6209">
                  <c:v>2.093</c:v>
                </c:pt>
                <c:pt idx="6210">
                  <c:v>2.0489999999999999</c:v>
                </c:pt>
                <c:pt idx="6211">
                  <c:v>2.0529999999999977</c:v>
                </c:pt>
                <c:pt idx="6212">
                  <c:v>2.1159999999999997</c:v>
                </c:pt>
                <c:pt idx="6213">
                  <c:v>2.1869999999999998</c:v>
                </c:pt>
                <c:pt idx="6214">
                  <c:v>2.2840000000000011</c:v>
                </c:pt>
                <c:pt idx="6215">
                  <c:v>2.3249999999999997</c:v>
                </c:pt>
                <c:pt idx="6216">
                  <c:v>2.286</c:v>
                </c:pt>
                <c:pt idx="6217">
                  <c:v>2.2869999999999999</c:v>
                </c:pt>
                <c:pt idx="6218">
                  <c:v>2.274</c:v>
                </c:pt>
                <c:pt idx="6219">
                  <c:v>2.234</c:v>
                </c:pt>
                <c:pt idx="6220">
                  <c:v>2.2040000000000002</c:v>
                </c:pt>
                <c:pt idx="6221">
                  <c:v>2.1800000000000002</c:v>
                </c:pt>
                <c:pt idx="6222">
                  <c:v>2.173</c:v>
                </c:pt>
                <c:pt idx="6223">
                  <c:v>2.1800000000000002</c:v>
                </c:pt>
                <c:pt idx="6224">
                  <c:v>2.1619999999999999</c:v>
                </c:pt>
                <c:pt idx="6225">
                  <c:v>2.1989999999999998</c:v>
                </c:pt>
                <c:pt idx="6226">
                  <c:v>2.1589999999999998</c:v>
                </c:pt>
                <c:pt idx="6227">
                  <c:v>2.1139999999999999</c:v>
                </c:pt>
                <c:pt idx="6228">
                  <c:v>2.0630000000000002</c:v>
                </c:pt>
                <c:pt idx="6229">
                  <c:v>2.0579999999999998</c:v>
                </c:pt>
                <c:pt idx="6230">
                  <c:v>2.0789999999999997</c:v>
                </c:pt>
                <c:pt idx="6231">
                  <c:v>2.085</c:v>
                </c:pt>
                <c:pt idx="6232">
                  <c:v>2.101</c:v>
                </c:pt>
                <c:pt idx="6233">
                  <c:v>2.12</c:v>
                </c:pt>
                <c:pt idx="6234">
                  <c:v>2.1159999999999997</c:v>
                </c:pt>
                <c:pt idx="6235">
                  <c:v>2.077</c:v>
                </c:pt>
                <c:pt idx="6236">
                  <c:v>2.0259999999999998</c:v>
                </c:pt>
                <c:pt idx="6237">
                  <c:v>2</c:v>
                </c:pt>
                <c:pt idx="6238">
                  <c:v>1.9990000000000001</c:v>
                </c:pt>
                <c:pt idx="6239">
                  <c:v>1.9790000000000001</c:v>
                </c:pt>
                <c:pt idx="6240">
                  <c:v>2.0099999999999998</c:v>
                </c:pt>
                <c:pt idx="6241">
                  <c:v>2.004</c:v>
                </c:pt>
                <c:pt idx="6242">
                  <c:v>2.0319999999999987</c:v>
                </c:pt>
                <c:pt idx="6243">
                  <c:v>2.0159999999999987</c:v>
                </c:pt>
                <c:pt idx="6244">
                  <c:v>1.9710000000000001</c:v>
                </c:pt>
                <c:pt idx="6245">
                  <c:v>1.9470000000000001</c:v>
                </c:pt>
                <c:pt idx="6246">
                  <c:v>1.9139999999999981</c:v>
                </c:pt>
                <c:pt idx="6247">
                  <c:v>1.9000000000000001</c:v>
                </c:pt>
                <c:pt idx="6248">
                  <c:v>1.9500000000000017</c:v>
                </c:pt>
                <c:pt idx="6249">
                  <c:v>1.9600000000000017</c:v>
                </c:pt>
                <c:pt idx="6250">
                  <c:v>1.9590000000000001</c:v>
                </c:pt>
                <c:pt idx="6251">
                  <c:v>1.9610000000000001</c:v>
                </c:pt>
                <c:pt idx="6252">
                  <c:v>1.9460000000000017</c:v>
                </c:pt>
                <c:pt idx="6253">
                  <c:v>1.9319999999999982</c:v>
                </c:pt>
                <c:pt idx="6254">
                  <c:v>1.909</c:v>
                </c:pt>
                <c:pt idx="6255">
                  <c:v>1.847</c:v>
                </c:pt>
                <c:pt idx="6256">
                  <c:v>1.861</c:v>
                </c:pt>
                <c:pt idx="6257">
                  <c:v>1.8720000000000001</c:v>
                </c:pt>
                <c:pt idx="6258">
                  <c:v>1.859</c:v>
                </c:pt>
                <c:pt idx="6259">
                  <c:v>1.887</c:v>
                </c:pt>
                <c:pt idx="6260">
                  <c:v>1.913</c:v>
                </c:pt>
                <c:pt idx="6261">
                  <c:v>1.8979999999999981</c:v>
                </c:pt>
                <c:pt idx="6262">
                  <c:v>1.8839999999999979</c:v>
                </c:pt>
                <c:pt idx="6263">
                  <c:v>1.8480000000000001</c:v>
                </c:pt>
                <c:pt idx="6264">
                  <c:v>1.8340000000000001</c:v>
                </c:pt>
                <c:pt idx="6265">
                  <c:v>1.837</c:v>
                </c:pt>
                <c:pt idx="6266">
                  <c:v>1.881</c:v>
                </c:pt>
                <c:pt idx="6267">
                  <c:v>1.9370000000000001</c:v>
                </c:pt>
                <c:pt idx="6268">
                  <c:v>1.9460000000000017</c:v>
                </c:pt>
                <c:pt idx="6269">
                  <c:v>2.0070000000000001</c:v>
                </c:pt>
                <c:pt idx="6270">
                  <c:v>2.1219999999999999</c:v>
                </c:pt>
                <c:pt idx="6271">
                  <c:v>2.0059999999999998</c:v>
                </c:pt>
                <c:pt idx="6272">
                  <c:v>1.889</c:v>
                </c:pt>
                <c:pt idx="6273">
                  <c:v>1.871</c:v>
                </c:pt>
                <c:pt idx="6274">
                  <c:v>1.9279999999999982</c:v>
                </c:pt>
                <c:pt idx="6275">
                  <c:v>1.867</c:v>
                </c:pt>
                <c:pt idx="6276">
                  <c:v>1.9910000000000001</c:v>
                </c:pt>
                <c:pt idx="6277">
                  <c:v>1.8759999999999979</c:v>
                </c:pt>
                <c:pt idx="6278">
                  <c:v>1.893</c:v>
                </c:pt>
                <c:pt idx="6279">
                  <c:v>1.8680000000000001</c:v>
                </c:pt>
                <c:pt idx="6280">
                  <c:v>1.8260000000000001</c:v>
                </c:pt>
                <c:pt idx="6281">
                  <c:v>1.819</c:v>
                </c:pt>
                <c:pt idx="6282">
                  <c:v>1.8620000000000001</c:v>
                </c:pt>
                <c:pt idx="6283">
                  <c:v>1.782</c:v>
                </c:pt>
                <c:pt idx="6284">
                  <c:v>1.7709999999999981</c:v>
                </c:pt>
                <c:pt idx="6285">
                  <c:v>1.754</c:v>
                </c:pt>
                <c:pt idx="6286">
                  <c:v>1.766</c:v>
                </c:pt>
                <c:pt idx="6287">
                  <c:v>1.8049999999999982</c:v>
                </c:pt>
                <c:pt idx="6288">
                  <c:v>1.841</c:v>
                </c:pt>
                <c:pt idx="6289">
                  <c:v>1.883</c:v>
                </c:pt>
                <c:pt idx="6290">
                  <c:v>1.9000000000000001</c:v>
                </c:pt>
                <c:pt idx="6291">
                  <c:v>1.9770000000000001</c:v>
                </c:pt>
                <c:pt idx="6292">
                  <c:v>1.9510000000000001</c:v>
                </c:pt>
                <c:pt idx="6293">
                  <c:v>2.109</c:v>
                </c:pt>
                <c:pt idx="6294">
                  <c:v>1.8180000000000001</c:v>
                </c:pt>
                <c:pt idx="6295">
                  <c:v>1.819</c:v>
                </c:pt>
                <c:pt idx="6296">
                  <c:v>1.778</c:v>
                </c:pt>
                <c:pt idx="6297">
                  <c:v>1.8129999999999982</c:v>
                </c:pt>
                <c:pt idx="6298">
                  <c:v>1.8029999999999982</c:v>
                </c:pt>
                <c:pt idx="6299">
                  <c:v>1.7709999999999981</c:v>
                </c:pt>
                <c:pt idx="6300">
                  <c:v>1.8</c:v>
                </c:pt>
                <c:pt idx="6301">
                  <c:v>1.839</c:v>
                </c:pt>
                <c:pt idx="6302">
                  <c:v>1.871</c:v>
                </c:pt>
                <c:pt idx="6303">
                  <c:v>1.875</c:v>
                </c:pt>
                <c:pt idx="6304">
                  <c:v>1.859</c:v>
                </c:pt>
                <c:pt idx="6305">
                  <c:v>1.8149999999999982</c:v>
                </c:pt>
                <c:pt idx="6306">
                  <c:v>1.77</c:v>
                </c:pt>
                <c:pt idx="6307">
                  <c:v>1.7509999999999979</c:v>
                </c:pt>
                <c:pt idx="6308">
                  <c:v>1.764</c:v>
                </c:pt>
                <c:pt idx="6309">
                  <c:v>1.772</c:v>
                </c:pt>
                <c:pt idx="6310">
                  <c:v>1.7969999999999982</c:v>
                </c:pt>
                <c:pt idx="6311">
                  <c:v>1.8049999999999982</c:v>
                </c:pt>
                <c:pt idx="6312">
                  <c:v>1.859</c:v>
                </c:pt>
                <c:pt idx="6313">
                  <c:v>1.833</c:v>
                </c:pt>
                <c:pt idx="6314">
                  <c:v>1.794</c:v>
                </c:pt>
                <c:pt idx="6315">
                  <c:v>1.734</c:v>
                </c:pt>
                <c:pt idx="6316">
                  <c:v>1.81</c:v>
                </c:pt>
                <c:pt idx="6317">
                  <c:v>1.8620000000000001</c:v>
                </c:pt>
                <c:pt idx="6318">
                  <c:v>1.8759999999999979</c:v>
                </c:pt>
                <c:pt idx="6319">
                  <c:v>1.8979999999999981</c:v>
                </c:pt>
                <c:pt idx="6320">
                  <c:v>1.863</c:v>
                </c:pt>
                <c:pt idx="6321">
                  <c:v>1.823</c:v>
                </c:pt>
                <c:pt idx="6322">
                  <c:v>1.764</c:v>
                </c:pt>
                <c:pt idx="6323">
                  <c:v>1.7669999999999979</c:v>
                </c:pt>
                <c:pt idx="6324">
                  <c:v>1.8009999999999982</c:v>
                </c:pt>
                <c:pt idx="6325">
                  <c:v>2.008</c:v>
                </c:pt>
                <c:pt idx="6326">
                  <c:v>1.998000000000002</c:v>
                </c:pt>
                <c:pt idx="6327">
                  <c:v>1.9520000000000017</c:v>
                </c:pt>
                <c:pt idx="6328">
                  <c:v>1.9279999999999982</c:v>
                </c:pt>
                <c:pt idx="6329">
                  <c:v>1.873</c:v>
                </c:pt>
                <c:pt idx="6330">
                  <c:v>1.825</c:v>
                </c:pt>
                <c:pt idx="6331">
                  <c:v>1.829</c:v>
                </c:pt>
                <c:pt idx="6332">
                  <c:v>1.798</c:v>
                </c:pt>
                <c:pt idx="6333">
                  <c:v>1.806</c:v>
                </c:pt>
                <c:pt idx="6334">
                  <c:v>1.8360000000000001</c:v>
                </c:pt>
                <c:pt idx="6335">
                  <c:v>1.847</c:v>
                </c:pt>
                <c:pt idx="6336">
                  <c:v>1.865</c:v>
                </c:pt>
                <c:pt idx="6337">
                  <c:v>1.8580000000000001</c:v>
                </c:pt>
                <c:pt idx="6338">
                  <c:v>1.845</c:v>
                </c:pt>
                <c:pt idx="6339">
                  <c:v>1.806</c:v>
                </c:pt>
                <c:pt idx="6340">
                  <c:v>1.802</c:v>
                </c:pt>
                <c:pt idx="6341">
                  <c:v>1.77</c:v>
                </c:pt>
                <c:pt idx="6342">
                  <c:v>1.7649999999999979</c:v>
                </c:pt>
                <c:pt idx="6343">
                  <c:v>1.7929999999999982</c:v>
                </c:pt>
                <c:pt idx="6344">
                  <c:v>1.853</c:v>
                </c:pt>
                <c:pt idx="6345">
                  <c:v>1.891</c:v>
                </c:pt>
                <c:pt idx="6346">
                  <c:v>1.8740000000000001</c:v>
                </c:pt>
                <c:pt idx="6347">
                  <c:v>1.859</c:v>
                </c:pt>
                <c:pt idx="6348">
                  <c:v>1.849</c:v>
                </c:pt>
                <c:pt idx="6349">
                  <c:v>1.82</c:v>
                </c:pt>
                <c:pt idx="6350">
                  <c:v>1.778</c:v>
                </c:pt>
                <c:pt idx="6351">
                  <c:v>1.794</c:v>
                </c:pt>
                <c:pt idx="6352">
                  <c:v>1.823</c:v>
                </c:pt>
                <c:pt idx="6353">
                  <c:v>1.8879999999999979</c:v>
                </c:pt>
                <c:pt idx="6354">
                  <c:v>1.9019999999999981</c:v>
                </c:pt>
                <c:pt idx="6355">
                  <c:v>1.9480000000000017</c:v>
                </c:pt>
                <c:pt idx="6356">
                  <c:v>1.915</c:v>
                </c:pt>
                <c:pt idx="6357">
                  <c:v>1.9720000000000018</c:v>
                </c:pt>
                <c:pt idx="6358">
                  <c:v>1.831</c:v>
                </c:pt>
                <c:pt idx="6359">
                  <c:v>1.84</c:v>
                </c:pt>
                <c:pt idx="6360">
                  <c:v>1.863</c:v>
                </c:pt>
                <c:pt idx="6361">
                  <c:v>1.8819999999999979</c:v>
                </c:pt>
                <c:pt idx="6362">
                  <c:v>1.9279999999999982</c:v>
                </c:pt>
                <c:pt idx="6363">
                  <c:v>1.9890000000000001</c:v>
                </c:pt>
                <c:pt idx="6364">
                  <c:v>1.9410000000000001</c:v>
                </c:pt>
                <c:pt idx="6365">
                  <c:v>1.8819999999999979</c:v>
                </c:pt>
                <c:pt idx="6366">
                  <c:v>1.911</c:v>
                </c:pt>
                <c:pt idx="6367">
                  <c:v>1.82</c:v>
                </c:pt>
                <c:pt idx="6368">
                  <c:v>1.86</c:v>
                </c:pt>
                <c:pt idx="6369">
                  <c:v>1.919</c:v>
                </c:pt>
                <c:pt idx="6370">
                  <c:v>1.9590000000000001</c:v>
                </c:pt>
                <c:pt idx="6371">
                  <c:v>1.9330000000000001</c:v>
                </c:pt>
                <c:pt idx="6372">
                  <c:v>1.9359999999999982</c:v>
                </c:pt>
                <c:pt idx="6373">
                  <c:v>1.8959999999999981</c:v>
                </c:pt>
                <c:pt idx="6374">
                  <c:v>1.8939999999999981</c:v>
                </c:pt>
                <c:pt idx="6375">
                  <c:v>1.8540000000000001</c:v>
                </c:pt>
                <c:pt idx="6376">
                  <c:v>1.806</c:v>
                </c:pt>
                <c:pt idx="6377">
                  <c:v>1.849</c:v>
                </c:pt>
                <c:pt idx="6378">
                  <c:v>1.851</c:v>
                </c:pt>
                <c:pt idx="6379">
                  <c:v>1.8859999999999979</c:v>
                </c:pt>
                <c:pt idx="6380">
                  <c:v>1.9039999999999981</c:v>
                </c:pt>
                <c:pt idx="6381">
                  <c:v>1.919</c:v>
                </c:pt>
                <c:pt idx="6382">
                  <c:v>1.899</c:v>
                </c:pt>
                <c:pt idx="6383">
                  <c:v>1.873</c:v>
                </c:pt>
                <c:pt idx="6384">
                  <c:v>1.8380000000000001</c:v>
                </c:pt>
                <c:pt idx="6385">
                  <c:v>1.8380000000000001</c:v>
                </c:pt>
                <c:pt idx="6386">
                  <c:v>1.835</c:v>
                </c:pt>
                <c:pt idx="6387">
                  <c:v>1.8480000000000001</c:v>
                </c:pt>
                <c:pt idx="6388">
                  <c:v>1.8680000000000001</c:v>
                </c:pt>
                <c:pt idx="6389">
                  <c:v>1.923</c:v>
                </c:pt>
                <c:pt idx="6390">
                  <c:v>1.9480000000000017</c:v>
                </c:pt>
                <c:pt idx="6391">
                  <c:v>1.9319999999999982</c:v>
                </c:pt>
                <c:pt idx="6392">
                  <c:v>1.909</c:v>
                </c:pt>
                <c:pt idx="6393">
                  <c:v>1.859</c:v>
                </c:pt>
                <c:pt idx="6394">
                  <c:v>1.9259999999999982</c:v>
                </c:pt>
                <c:pt idx="6395">
                  <c:v>1.9000000000000001</c:v>
                </c:pt>
                <c:pt idx="6396">
                  <c:v>1.9430000000000001</c:v>
                </c:pt>
                <c:pt idx="6397">
                  <c:v>1.9790000000000001</c:v>
                </c:pt>
                <c:pt idx="6398">
                  <c:v>1.9630000000000001</c:v>
                </c:pt>
                <c:pt idx="6399">
                  <c:v>1.9630000000000001</c:v>
                </c:pt>
                <c:pt idx="6400">
                  <c:v>1.9500000000000017</c:v>
                </c:pt>
                <c:pt idx="6401">
                  <c:v>1.9550000000000001</c:v>
                </c:pt>
                <c:pt idx="6402">
                  <c:v>1.9770000000000001</c:v>
                </c:pt>
                <c:pt idx="6403">
                  <c:v>1.9640000000000017</c:v>
                </c:pt>
                <c:pt idx="6404">
                  <c:v>1.9239999999999982</c:v>
                </c:pt>
                <c:pt idx="6405">
                  <c:v>1.9580000000000017</c:v>
                </c:pt>
                <c:pt idx="6406">
                  <c:v>1.9680000000000017</c:v>
                </c:pt>
                <c:pt idx="6407">
                  <c:v>1.9750000000000001</c:v>
                </c:pt>
                <c:pt idx="6408">
                  <c:v>1.9820000000000018</c:v>
                </c:pt>
                <c:pt idx="6409">
                  <c:v>1.915</c:v>
                </c:pt>
                <c:pt idx="6410">
                  <c:v>1.8959999999999981</c:v>
                </c:pt>
                <c:pt idx="6411">
                  <c:v>1.897</c:v>
                </c:pt>
                <c:pt idx="6412">
                  <c:v>1.921</c:v>
                </c:pt>
                <c:pt idx="6413">
                  <c:v>1.9259999999999982</c:v>
                </c:pt>
                <c:pt idx="6414">
                  <c:v>1.9430000000000001</c:v>
                </c:pt>
                <c:pt idx="6415">
                  <c:v>1.9540000000000017</c:v>
                </c:pt>
                <c:pt idx="6416">
                  <c:v>1.9640000000000017</c:v>
                </c:pt>
                <c:pt idx="6417">
                  <c:v>1.9490000000000001</c:v>
                </c:pt>
                <c:pt idx="6418">
                  <c:v>1.917</c:v>
                </c:pt>
                <c:pt idx="6419">
                  <c:v>1.889</c:v>
                </c:pt>
                <c:pt idx="6420">
                  <c:v>1.875</c:v>
                </c:pt>
                <c:pt idx="6421">
                  <c:v>1.9179999999999982</c:v>
                </c:pt>
                <c:pt idx="6422">
                  <c:v>1.9390000000000001</c:v>
                </c:pt>
                <c:pt idx="6423">
                  <c:v>1.9370000000000001</c:v>
                </c:pt>
                <c:pt idx="6424">
                  <c:v>1.9279999999999982</c:v>
                </c:pt>
                <c:pt idx="6425">
                  <c:v>1.9580000000000017</c:v>
                </c:pt>
                <c:pt idx="6426">
                  <c:v>1.9550000000000001</c:v>
                </c:pt>
                <c:pt idx="6427">
                  <c:v>1.9460000000000017</c:v>
                </c:pt>
                <c:pt idx="6428">
                  <c:v>1.927</c:v>
                </c:pt>
                <c:pt idx="6429">
                  <c:v>1.8959999999999981</c:v>
                </c:pt>
                <c:pt idx="6430">
                  <c:v>1.881</c:v>
                </c:pt>
                <c:pt idx="6431">
                  <c:v>1.9059999999999981</c:v>
                </c:pt>
                <c:pt idx="6432">
                  <c:v>1.9219999999999982</c:v>
                </c:pt>
                <c:pt idx="6433">
                  <c:v>1.9490000000000001</c:v>
                </c:pt>
                <c:pt idx="6434">
                  <c:v>1.9830000000000001</c:v>
                </c:pt>
                <c:pt idx="6435">
                  <c:v>2.0169999999999977</c:v>
                </c:pt>
                <c:pt idx="6436">
                  <c:v>2.0009999999999999</c:v>
                </c:pt>
                <c:pt idx="6437">
                  <c:v>2.0670000000000002</c:v>
                </c:pt>
                <c:pt idx="6438">
                  <c:v>2.0219999999999998</c:v>
                </c:pt>
                <c:pt idx="6439">
                  <c:v>2.0249999999999999</c:v>
                </c:pt>
                <c:pt idx="6440">
                  <c:v>1.9880000000000018</c:v>
                </c:pt>
                <c:pt idx="6441">
                  <c:v>1.9890000000000001</c:v>
                </c:pt>
                <c:pt idx="6442">
                  <c:v>2.0939999999999999</c:v>
                </c:pt>
                <c:pt idx="6443">
                  <c:v>2.0549999999999997</c:v>
                </c:pt>
                <c:pt idx="6444">
                  <c:v>2.0709999999999997</c:v>
                </c:pt>
                <c:pt idx="6445">
                  <c:v>2.0919999999999987</c:v>
                </c:pt>
                <c:pt idx="6446">
                  <c:v>2.0579999999999998</c:v>
                </c:pt>
                <c:pt idx="6447">
                  <c:v>2.06</c:v>
                </c:pt>
                <c:pt idx="6448">
                  <c:v>2.0259999999999998</c:v>
                </c:pt>
                <c:pt idx="6449">
                  <c:v>2.0030000000000001</c:v>
                </c:pt>
                <c:pt idx="6450">
                  <c:v>2.0379999999999998</c:v>
                </c:pt>
                <c:pt idx="6451">
                  <c:v>2.0319999999999987</c:v>
                </c:pt>
                <c:pt idx="6452">
                  <c:v>2.077</c:v>
                </c:pt>
                <c:pt idx="6453">
                  <c:v>2.089</c:v>
                </c:pt>
                <c:pt idx="6454">
                  <c:v>2.12</c:v>
                </c:pt>
                <c:pt idx="6455">
                  <c:v>2.0880000000000001</c:v>
                </c:pt>
                <c:pt idx="6456">
                  <c:v>2.0459999999999998</c:v>
                </c:pt>
                <c:pt idx="6457">
                  <c:v>1.9940000000000018</c:v>
                </c:pt>
                <c:pt idx="6458">
                  <c:v>1.9760000000000018</c:v>
                </c:pt>
                <c:pt idx="6459">
                  <c:v>1.9600000000000017</c:v>
                </c:pt>
                <c:pt idx="6460">
                  <c:v>2.0049999999999999</c:v>
                </c:pt>
                <c:pt idx="6461">
                  <c:v>2.06</c:v>
                </c:pt>
                <c:pt idx="6462">
                  <c:v>2.0779999999999998</c:v>
                </c:pt>
                <c:pt idx="6463">
                  <c:v>2.0939999999999999</c:v>
                </c:pt>
                <c:pt idx="6464">
                  <c:v>2.0949999999999998</c:v>
                </c:pt>
                <c:pt idx="6465">
                  <c:v>2.0359999999999987</c:v>
                </c:pt>
                <c:pt idx="6466">
                  <c:v>2.0119999999999987</c:v>
                </c:pt>
                <c:pt idx="6467">
                  <c:v>1.9830000000000001</c:v>
                </c:pt>
                <c:pt idx="6468">
                  <c:v>1.998000000000002</c:v>
                </c:pt>
                <c:pt idx="6469">
                  <c:v>2.0670000000000002</c:v>
                </c:pt>
                <c:pt idx="6470">
                  <c:v>2.1309999999999998</c:v>
                </c:pt>
                <c:pt idx="6471">
                  <c:v>2.194</c:v>
                </c:pt>
                <c:pt idx="6472">
                  <c:v>2.2570000000000001</c:v>
                </c:pt>
                <c:pt idx="6473">
                  <c:v>2.218</c:v>
                </c:pt>
                <c:pt idx="6474">
                  <c:v>2.1640000000000001</c:v>
                </c:pt>
                <c:pt idx="6475">
                  <c:v>2.1059999999999999</c:v>
                </c:pt>
                <c:pt idx="6476">
                  <c:v>2.085</c:v>
                </c:pt>
                <c:pt idx="6477">
                  <c:v>2.0419999999999998</c:v>
                </c:pt>
                <c:pt idx="6478">
                  <c:v>2.125</c:v>
                </c:pt>
                <c:pt idx="6479">
                  <c:v>2.1800000000000002</c:v>
                </c:pt>
                <c:pt idx="6480">
                  <c:v>2.1359999999999997</c:v>
                </c:pt>
                <c:pt idx="6481">
                  <c:v>2.121</c:v>
                </c:pt>
                <c:pt idx="6482">
                  <c:v>2.093</c:v>
                </c:pt>
                <c:pt idx="6483">
                  <c:v>2.0489999999999999</c:v>
                </c:pt>
                <c:pt idx="6484">
                  <c:v>2.0369999999999977</c:v>
                </c:pt>
                <c:pt idx="6485">
                  <c:v>2.0430000000000001</c:v>
                </c:pt>
                <c:pt idx="6486">
                  <c:v>2.0840000000000001</c:v>
                </c:pt>
                <c:pt idx="6487">
                  <c:v>2.141</c:v>
                </c:pt>
                <c:pt idx="6488">
                  <c:v>2.1989999999999998</c:v>
                </c:pt>
                <c:pt idx="6489">
                  <c:v>2.3369999999999966</c:v>
                </c:pt>
                <c:pt idx="6490">
                  <c:v>2.3319999999999967</c:v>
                </c:pt>
                <c:pt idx="6491">
                  <c:v>2.3359999999999967</c:v>
                </c:pt>
                <c:pt idx="6492">
                  <c:v>2.2040000000000002</c:v>
                </c:pt>
                <c:pt idx="6493">
                  <c:v>2.1440000000000001</c:v>
                </c:pt>
                <c:pt idx="6494">
                  <c:v>2.165</c:v>
                </c:pt>
                <c:pt idx="6495">
                  <c:v>2.2349999999999999</c:v>
                </c:pt>
                <c:pt idx="6496">
                  <c:v>2.1459999999999999</c:v>
                </c:pt>
                <c:pt idx="6497">
                  <c:v>2.1709999999999998</c:v>
                </c:pt>
                <c:pt idx="6498">
                  <c:v>2.117</c:v>
                </c:pt>
                <c:pt idx="6499">
                  <c:v>2.0859999999999999</c:v>
                </c:pt>
                <c:pt idx="6500">
                  <c:v>2.2280000000000002</c:v>
                </c:pt>
                <c:pt idx="6501">
                  <c:v>2.1519999999999997</c:v>
                </c:pt>
                <c:pt idx="6502">
                  <c:v>2.2280000000000002</c:v>
                </c:pt>
                <c:pt idx="6503">
                  <c:v>2.254</c:v>
                </c:pt>
                <c:pt idx="6504">
                  <c:v>2.5369999999999977</c:v>
                </c:pt>
                <c:pt idx="6505">
                  <c:v>2.3489999999999998</c:v>
                </c:pt>
                <c:pt idx="6506">
                  <c:v>2.3789999999999987</c:v>
                </c:pt>
                <c:pt idx="6507">
                  <c:v>2.2829999999999999</c:v>
                </c:pt>
                <c:pt idx="6508">
                  <c:v>2.2709999999999999</c:v>
                </c:pt>
                <c:pt idx="6509">
                  <c:v>2.3879999999999999</c:v>
                </c:pt>
                <c:pt idx="6510">
                  <c:v>2.1669999999999998</c:v>
                </c:pt>
                <c:pt idx="6511">
                  <c:v>2.093</c:v>
                </c:pt>
                <c:pt idx="6512">
                  <c:v>2.0369999999999977</c:v>
                </c:pt>
                <c:pt idx="6513">
                  <c:v>2.0739999999999998</c:v>
                </c:pt>
                <c:pt idx="6514">
                  <c:v>2.0449999999999999</c:v>
                </c:pt>
                <c:pt idx="6515">
                  <c:v>2.0159999999999987</c:v>
                </c:pt>
                <c:pt idx="6516">
                  <c:v>2.0319999999999987</c:v>
                </c:pt>
                <c:pt idx="6517">
                  <c:v>2.0230000000000001</c:v>
                </c:pt>
                <c:pt idx="6518">
                  <c:v>2.048</c:v>
                </c:pt>
                <c:pt idx="6519">
                  <c:v>2.1869999999999998</c:v>
                </c:pt>
                <c:pt idx="6520">
                  <c:v>2.2040000000000002</c:v>
                </c:pt>
                <c:pt idx="6521">
                  <c:v>2.2450000000000001</c:v>
                </c:pt>
                <c:pt idx="6522">
                  <c:v>2.2280000000000002</c:v>
                </c:pt>
                <c:pt idx="6523">
                  <c:v>2.323</c:v>
                </c:pt>
                <c:pt idx="6524">
                  <c:v>2.238</c:v>
                </c:pt>
                <c:pt idx="6525">
                  <c:v>2.177</c:v>
                </c:pt>
                <c:pt idx="6526">
                  <c:v>2.08</c:v>
                </c:pt>
                <c:pt idx="6527">
                  <c:v>2.0789999999999997</c:v>
                </c:pt>
                <c:pt idx="6528">
                  <c:v>2.0870000000000002</c:v>
                </c:pt>
                <c:pt idx="6529">
                  <c:v>2.1509999999999998</c:v>
                </c:pt>
                <c:pt idx="6530">
                  <c:v>2.258</c:v>
                </c:pt>
                <c:pt idx="6531">
                  <c:v>2.2680000000000002</c:v>
                </c:pt>
                <c:pt idx="6532">
                  <c:v>2.2090000000000001</c:v>
                </c:pt>
                <c:pt idx="6533">
                  <c:v>2.1389999999999998</c:v>
                </c:pt>
                <c:pt idx="6534">
                  <c:v>2.1189999999999998</c:v>
                </c:pt>
                <c:pt idx="6535">
                  <c:v>2.0489999999999999</c:v>
                </c:pt>
                <c:pt idx="6536">
                  <c:v>2.0329999999999977</c:v>
                </c:pt>
                <c:pt idx="6537">
                  <c:v>2.0659999999999998</c:v>
                </c:pt>
                <c:pt idx="6538">
                  <c:v>2.1219999999999999</c:v>
                </c:pt>
                <c:pt idx="6539">
                  <c:v>2.1619999999999999</c:v>
                </c:pt>
                <c:pt idx="6540">
                  <c:v>2.1829999999999998</c:v>
                </c:pt>
                <c:pt idx="6541">
                  <c:v>2.1579999999999999</c:v>
                </c:pt>
                <c:pt idx="6542">
                  <c:v>2.109</c:v>
                </c:pt>
                <c:pt idx="6543">
                  <c:v>2.0659999999999998</c:v>
                </c:pt>
                <c:pt idx="6544">
                  <c:v>2.0649999999999999</c:v>
                </c:pt>
                <c:pt idx="6545">
                  <c:v>2.0699999999999998</c:v>
                </c:pt>
                <c:pt idx="6546">
                  <c:v>2.0529999999999977</c:v>
                </c:pt>
                <c:pt idx="6547">
                  <c:v>2.0830000000000002</c:v>
                </c:pt>
                <c:pt idx="6548">
                  <c:v>2.1269999999999998</c:v>
                </c:pt>
                <c:pt idx="6549">
                  <c:v>2.2010000000000001</c:v>
                </c:pt>
                <c:pt idx="6550">
                  <c:v>2.1930000000000001</c:v>
                </c:pt>
                <c:pt idx="6551">
                  <c:v>2.0230000000000001</c:v>
                </c:pt>
                <c:pt idx="6552">
                  <c:v>1.9900000000000018</c:v>
                </c:pt>
                <c:pt idx="6553">
                  <c:v>2.0070000000000001</c:v>
                </c:pt>
                <c:pt idx="6554">
                  <c:v>2.044</c:v>
                </c:pt>
                <c:pt idx="6555">
                  <c:v>2.0989999999999998</c:v>
                </c:pt>
                <c:pt idx="6556">
                  <c:v>2.2410000000000001</c:v>
                </c:pt>
                <c:pt idx="6557">
                  <c:v>2.3419999999999987</c:v>
                </c:pt>
                <c:pt idx="6558">
                  <c:v>2.3189999999999977</c:v>
                </c:pt>
                <c:pt idx="6559">
                  <c:v>2.2229999999999999</c:v>
                </c:pt>
                <c:pt idx="6560">
                  <c:v>2.1339999999999999</c:v>
                </c:pt>
                <c:pt idx="6561">
                  <c:v>2.0640000000000001</c:v>
                </c:pt>
                <c:pt idx="6562">
                  <c:v>2.0529999999999977</c:v>
                </c:pt>
                <c:pt idx="6563">
                  <c:v>2.0630000000000002</c:v>
                </c:pt>
                <c:pt idx="6564">
                  <c:v>2.0979999999999999</c:v>
                </c:pt>
                <c:pt idx="6565">
                  <c:v>2.161</c:v>
                </c:pt>
                <c:pt idx="6566">
                  <c:v>2.149</c:v>
                </c:pt>
                <c:pt idx="6567">
                  <c:v>2.1139999999999999</c:v>
                </c:pt>
                <c:pt idx="6568">
                  <c:v>2.0409999999999999</c:v>
                </c:pt>
                <c:pt idx="6569">
                  <c:v>1.9970000000000001</c:v>
                </c:pt>
                <c:pt idx="6570">
                  <c:v>1.9830000000000001</c:v>
                </c:pt>
                <c:pt idx="6571">
                  <c:v>1.9950000000000001</c:v>
                </c:pt>
                <c:pt idx="6572">
                  <c:v>2.0339999999999998</c:v>
                </c:pt>
                <c:pt idx="6573">
                  <c:v>2.044</c:v>
                </c:pt>
                <c:pt idx="6574">
                  <c:v>2.0449999999999999</c:v>
                </c:pt>
                <c:pt idx="6575">
                  <c:v>1.996000000000002</c:v>
                </c:pt>
                <c:pt idx="6576">
                  <c:v>1.9770000000000001</c:v>
                </c:pt>
                <c:pt idx="6577">
                  <c:v>1.9700000000000017</c:v>
                </c:pt>
                <c:pt idx="6578">
                  <c:v>1.9450000000000001</c:v>
                </c:pt>
                <c:pt idx="6579">
                  <c:v>1.9379999999999982</c:v>
                </c:pt>
                <c:pt idx="6580">
                  <c:v>1.9100000000000001</c:v>
                </c:pt>
                <c:pt idx="6581">
                  <c:v>1.8959999999999981</c:v>
                </c:pt>
                <c:pt idx="6582">
                  <c:v>1.9259999999999982</c:v>
                </c:pt>
                <c:pt idx="6583">
                  <c:v>1.9950000000000001</c:v>
                </c:pt>
                <c:pt idx="6584">
                  <c:v>2.0359999999999987</c:v>
                </c:pt>
                <c:pt idx="6585">
                  <c:v>2.1109999999999998</c:v>
                </c:pt>
                <c:pt idx="6586">
                  <c:v>2.077</c:v>
                </c:pt>
                <c:pt idx="6587">
                  <c:v>2.0559999999999987</c:v>
                </c:pt>
                <c:pt idx="6588">
                  <c:v>1.9840000000000018</c:v>
                </c:pt>
                <c:pt idx="6589">
                  <c:v>1.9550000000000001</c:v>
                </c:pt>
                <c:pt idx="6590">
                  <c:v>1.9400000000000017</c:v>
                </c:pt>
                <c:pt idx="6591">
                  <c:v>1.9600000000000017</c:v>
                </c:pt>
                <c:pt idx="6592">
                  <c:v>1.9900000000000018</c:v>
                </c:pt>
                <c:pt idx="6593">
                  <c:v>2.0089999999999999</c:v>
                </c:pt>
                <c:pt idx="6594">
                  <c:v>2.0129999999999977</c:v>
                </c:pt>
                <c:pt idx="6595">
                  <c:v>1.9950000000000001</c:v>
                </c:pt>
                <c:pt idx="6596">
                  <c:v>1.9419999999999982</c:v>
                </c:pt>
                <c:pt idx="6597">
                  <c:v>1.9100000000000001</c:v>
                </c:pt>
                <c:pt idx="6598">
                  <c:v>1.9300000000000017</c:v>
                </c:pt>
                <c:pt idx="6599">
                  <c:v>1.9480000000000017</c:v>
                </c:pt>
                <c:pt idx="6600">
                  <c:v>1.917</c:v>
                </c:pt>
                <c:pt idx="6601">
                  <c:v>2.008</c:v>
                </c:pt>
                <c:pt idx="6602">
                  <c:v>2.1189999999999998</c:v>
                </c:pt>
                <c:pt idx="6603">
                  <c:v>2.2850000000000001</c:v>
                </c:pt>
                <c:pt idx="6604">
                  <c:v>2.4059999999999997</c:v>
                </c:pt>
                <c:pt idx="6605">
                  <c:v>2.403</c:v>
                </c:pt>
                <c:pt idx="6606">
                  <c:v>2.2559999999999998</c:v>
                </c:pt>
                <c:pt idx="6607">
                  <c:v>2.1339999999999999</c:v>
                </c:pt>
                <c:pt idx="6608">
                  <c:v>2.0819999999999999</c:v>
                </c:pt>
                <c:pt idx="6609">
                  <c:v>2.0830000000000002</c:v>
                </c:pt>
                <c:pt idx="6610">
                  <c:v>2.1579999999999999</c:v>
                </c:pt>
                <c:pt idx="6611">
                  <c:v>2.1909999999999998</c:v>
                </c:pt>
                <c:pt idx="6612">
                  <c:v>2.2000000000000002</c:v>
                </c:pt>
                <c:pt idx="6613">
                  <c:v>2.1629999999999998</c:v>
                </c:pt>
                <c:pt idx="6614">
                  <c:v>2.0680000000000001</c:v>
                </c:pt>
                <c:pt idx="6615">
                  <c:v>1.9900000000000018</c:v>
                </c:pt>
                <c:pt idx="6616">
                  <c:v>1.9490000000000001</c:v>
                </c:pt>
                <c:pt idx="6617">
                  <c:v>1.9650000000000001</c:v>
                </c:pt>
                <c:pt idx="6618">
                  <c:v>2.0019999999999998</c:v>
                </c:pt>
                <c:pt idx="6619">
                  <c:v>2.0409999999999999</c:v>
                </c:pt>
                <c:pt idx="6620">
                  <c:v>2.105</c:v>
                </c:pt>
                <c:pt idx="6621">
                  <c:v>2.12</c:v>
                </c:pt>
                <c:pt idx="6622">
                  <c:v>2.0389999999999997</c:v>
                </c:pt>
                <c:pt idx="6623">
                  <c:v>2.0070000000000001</c:v>
                </c:pt>
                <c:pt idx="6624">
                  <c:v>1.9450000000000001</c:v>
                </c:pt>
                <c:pt idx="6625">
                  <c:v>1.9580000000000017</c:v>
                </c:pt>
                <c:pt idx="6626">
                  <c:v>1.9650000000000001</c:v>
                </c:pt>
                <c:pt idx="6627">
                  <c:v>2.194</c:v>
                </c:pt>
                <c:pt idx="6628">
                  <c:v>2.1240000000000001</c:v>
                </c:pt>
                <c:pt idx="6629">
                  <c:v>2.153</c:v>
                </c:pt>
                <c:pt idx="6630">
                  <c:v>2.0659999999999998</c:v>
                </c:pt>
                <c:pt idx="6631">
                  <c:v>1.9660000000000017</c:v>
                </c:pt>
                <c:pt idx="6632">
                  <c:v>1.9179999999999982</c:v>
                </c:pt>
                <c:pt idx="6633">
                  <c:v>1.887</c:v>
                </c:pt>
                <c:pt idx="6634">
                  <c:v>1.9279999999999982</c:v>
                </c:pt>
                <c:pt idx="6635">
                  <c:v>1.9760000000000018</c:v>
                </c:pt>
                <c:pt idx="6636">
                  <c:v>2.0139999999999998</c:v>
                </c:pt>
                <c:pt idx="6637">
                  <c:v>2.105</c:v>
                </c:pt>
                <c:pt idx="6638">
                  <c:v>2.0840000000000001</c:v>
                </c:pt>
                <c:pt idx="6639">
                  <c:v>2.0270000000000001</c:v>
                </c:pt>
                <c:pt idx="6640">
                  <c:v>1.996000000000002</c:v>
                </c:pt>
                <c:pt idx="6641">
                  <c:v>1.9400000000000017</c:v>
                </c:pt>
                <c:pt idx="6642">
                  <c:v>2.1119999999999997</c:v>
                </c:pt>
                <c:pt idx="6643">
                  <c:v>1.9039999999999981</c:v>
                </c:pt>
                <c:pt idx="6644">
                  <c:v>1.9330000000000001</c:v>
                </c:pt>
                <c:pt idx="6645">
                  <c:v>1.9760000000000018</c:v>
                </c:pt>
                <c:pt idx="6646">
                  <c:v>1.9890000000000001</c:v>
                </c:pt>
                <c:pt idx="6647">
                  <c:v>2.0030000000000001</c:v>
                </c:pt>
                <c:pt idx="6648">
                  <c:v>1.9570000000000001</c:v>
                </c:pt>
                <c:pt idx="6649">
                  <c:v>1.915</c:v>
                </c:pt>
                <c:pt idx="6650">
                  <c:v>1.8640000000000001</c:v>
                </c:pt>
                <c:pt idx="6651">
                  <c:v>1.837</c:v>
                </c:pt>
                <c:pt idx="6652">
                  <c:v>1.85</c:v>
                </c:pt>
                <c:pt idx="6653">
                  <c:v>1.907</c:v>
                </c:pt>
                <c:pt idx="6654">
                  <c:v>1.9780000000000018</c:v>
                </c:pt>
                <c:pt idx="6655">
                  <c:v>2.0169999999999977</c:v>
                </c:pt>
                <c:pt idx="6656">
                  <c:v>2.0409999999999999</c:v>
                </c:pt>
                <c:pt idx="6657">
                  <c:v>2.0230000000000001</c:v>
                </c:pt>
                <c:pt idx="6658">
                  <c:v>1.9840000000000018</c:v>
                </c:pt>
                <c:pt idx="6659">
                  <c:v>1.9200000000000017</c:v>
                </c:pt>
                <c:pt idx="6660">
                  <c:v>1.845</c:v>
                </c:pt>
                <c:pt idx="6661">
                  <c:v>1.86</c:v>
                </c:pt>
                <c:pt idx="6662">
                  <c:v>1.843</c:v>
                </c:pt>
                <c:pt idx="6663">
                  <c:v>1.903</c:v>
                </c:pt>
                <c:pt idx="6664">
                  <c:v>1.9720000000000018</c:v>
                </c:pt>
                <c:pt idx="6665">
                  <c:v>1.9810000000000001</c:v>
                </c:pt>
                <c:pt idx="6666">
                  <c:v>1.9410000000000001</c:v>
                </c:pt>
                <c:pt idx="6667">
                  <c:v>1.8939999999999981</c:v>
                </c:pt>
                <c:pt idx="6668">
                  <c:v>1.8260000000000001</c:v>
                </c:pt>
                <c:pt idx="6669">
                  <c:v>1.7989999999999982</c:v>
                </c:pt>
                <c:pt idx="6670">
                  <c:v>1.821</c:v>
                </c:pt>
                <c:pt idx="6671">
                  <c:v>1.867</c:v>
                </c:pt>
                <c:pt idx="6672">
                  <c:v>1.9019999999999981</c:v>
                </c:pt>
                <c:pt idx="6673">
                  <c:v>1.9940000000000018</c:v>
                </c:pt>
                <c:pt idx="6674">
                  <c:v>2.0099999999999998</c:v>
                </c:pt>
                <c:pt idx="6675">
                  <c:v>1.9560000000000017</c:v>
                </c:pt>
                <c:pt idx="6676">
                  <c:v>1.899</c:v>
                </c:pt>
                <c:pt idx="6677">
                  <c:v>1.827</c:v>
                </c:pt>
                <c:pt idx="6678">
                  <c:v>1.8029999999999982</c:v>
                </c:pt>
                <c:pt idx="6679">
                  <c:v>1.7869999999999981</c:v>
                </c:pt>
                <c:pt idx="6680">
                  <c:v>1.85</c:v>
                </c:pt>
                <c:pt idx="6681">
                  <c:v>1.9139999999999981</c:v>
                </c:pt>
                <c:pt idx="6682">
                  <c:v>2.0089999999999999</c:v>
                </c:pt>
                <c:pt idx="6683">
                  <c:v>2.0059999999999998</c:v>
                </c:pt>
                <c:pt idx="6684">
                  <c:v>1.9780000000000018</c:v>
                </c:pt>
                <c:pt idx="6685">
                  <c:v>1.9059999999999981</c:v>
                </c:pt>
                <c:pt idx="6686">
                  <c:v>1.8640000000000001</c:v>
                </c:pt>
                <c:pt idx="6687">
                  <c:v>1.8360000000000001</c:v>
                </c:pt>
                <c:pt idx="6688">
                  <c:v>1.7989999999999982</c:v>
                </c:pt>
                <c:pt idx="6689">
                  <c:v>1.8520000000000001</c:v>
                </c:pt>
                <c:pt idx="6690">
                  <c:v>1.83</c:v>
                </c:pt>
                <c:pt idx="6691">
                  <c:v>1.871</c:v>
                </c:pt>
                <c:pt idx="6692">
                  <c:v>1.9059999999999981</c:v>
                </c:pt>
                <c:pt idx="6693">
                  <c:v>1.901</c:v>
                </c:pt>
                <c:pt idx="6694">
                  <c:v>1.8680000000000001</c:v>
                </c:pt>
                <c:pt idx="6695">
                  <c:v>1.819</c:v>
                </c:pt>
                <c:pt idx="6696">
                  <c:v>1.7929999999999982</c:v>
                </c:pt>
                <c:pt idx="6697">
                  <c:v>1.7989999999999982</c:v>
                </c:pt>
                <c:pt idx="6698">
                  <c:v>1.85</c:v>
                </c:pt>
                <c:pt idx="6699">
                  <c:v>1.931</c:v>
                </c:pt>
                <c:pt idx="6700">
                  <c:v>1.9750000000000001</c:v>
                </c:pt>
                <c:pt idx="6701">
                  <c:v>1.9510000000000001</c:v>
                </c:pt>
                <c:pt idx="6702">
                  <c:v>1.9430000000000001</c:v>
                </c:pt>
                <c:pt idx="6703">
                  <c:v>1.8919999999999979</c:v>
                </c:pt>
                <c:pt idx="6704">
                  <c:v>1.8340000000000001</c:v>
                </c:pt>
                <c:pt idx="6705">
                  <c:v>1.8049999999999982</c:v>
                </c:pt>
                <c:pt idx="6706">
                  <c:v>1.839</c:v>
                </c:pt>
                <c:pt idx="6707">
                  <c:v>2.0109999999999997</c:v>
                </c:pt>
                <c:pt idx="6708">
                  <c:v>2.1469999999999998</c:v>
                </c:pt>
                <c:pt idx="6709">
                  <c:v>1.9650000000000001</c:v>
                </c:pt>
                <c:pt idx="6710">
                  <c:v>1.921</c:v>
                </c:pt>
                <c:pt idx="6711">
                  <c:v>1.8979999999999981</c:v>
                </c:pt>
                <c:pt idx="6712">
                  <c:v>1.86</c:v>
                </c:pt>
                <c:pt idx="6713">
                  <c:v>1.8220000000000001</c:v>
                </c:pt>
                <c:pt idx="6714">
                  <c:v>1.8149999999999982</c:v>
                </c:pt>
                <c:pt idx="6715">
                  <c:v>1.875</c:v>
                </c:pt>
                <c:pt idx="6716">
                  <c:v>1.9179999999999982</c:v>
                </c:pt>
                <c:pt idx="6717">
                  <c:v>1.9790000000000001</c:v>
                </c:pt>
                <c:pt idx="6718">
                  <c:v>2.0139999999999998</c:v>
                </c:pt>
                <c:pt idx="6719">
                  <c:v>1.9780000000000018</c:v>
                </c:pt>
                <c:pt idx="6720">
                  <c:v>1.9059999999999981</c:v>
                </c:pt>
                <c:pt idx="6721">
                  <c:v>1.867</c:v>
                </c:pt>
                <c:pt idx="6722">
                  <c:v>1.847</c:v>
                </c:pt>
                <c:pt idx="6723">
                  <c:v>1.855</c:v>
                </c:pt>
                <c:pt idx="6724">
                  <c:v>1.873</c:v>
                </c:pt>
                <c:pt idx="6725">
                  <c:v>1.9279999999999982</c:v>
                </c:pt>
                <c:pt idx="6726">
                  <c:v>1.9279999999999982</c:v>
                </c:pt>
                <c:pt idx="6727">
                  <c:v>1.9159999999999981</c:v>
                </c:pt>
                <c:pt idx="6728">
                  <c:v>1.901</c:v>
                </c:pt>
                <c:pt idx="6729">
                  <c:v>1.9039999999999981</c:v>
                </c:pt>
                <c:pt idx="6730">
                  <c:v>1.8859999999999979</c:v>
                </c:pt>
                <c:pt idx="6731">
                  <c:v>1.861</c:v>
                </c:pt>
                <c:pt idx="6732">
                  <c:v>1.827</c:v>
                </c:pt>
                <c:pt idx="6733">
                  <c:v>1.839</c:v>
                </c:pt>
                <c:pt idx="6734">
                  <c:v>2.0059999999999998</c:v>
                </c:pt>
                <c:pt idx="6735">
                  <c:v>2.1640000000000001</c:v>
                </c:pt>
                <c:pt idx="6736">
                  <c:v>2.2159999999999997</c:v>
                </c:pt>
                <c:pt idx="6737">
                  <c:v>2.3059999999999987</c:v>
                </c:pt>
                <c:pt idx="6738">
                  <c:v>2.3519999999999968</c:v>
                </c:pt>
                <c:pt idx="6739">
                  <c:v>2.3069999999999977</c:v>
                </c:pt>
                <c:pt idx="6740">
                  <c:v>2.2400000000000002</c:v>
                </c:pt>
                <c:pt idx="6741">
                  <c:v>2.1459999999999999</c:v>
                </c:pt>
                <c:pt idx="6742">
                  <c:v>2.1070000000000002</c:v>
                </c:pt>
                <c:pt idx="6743">
                  <c:v>2.2959999999999998</c:v>
                </c:pt>
                <c:pt idx="6744">
                  <c:v>2.504</c:v>
                </c:pt>
                <c:pt idx="6745">
                  <c:v>2.8509999999999978</c:v>
                </c:pt>
                <c:pt idx="6746">
                  <c:v>2.9339999999999997</c:v>
                </c:pt>
                <c:pt idx="6747">
                  <c:v>2.8089999999999997</c:v>
                </c:pt>
                <c:pt idx="6748">
                  <c:v>2.7669999999999999</c:v>
                </c:pt>
                <c:pt idx="6749">
                  <c:v>2.6959999999999997</c:v>
                </c:pt>
                <c:pt idx="6750">
                  <c:v>2.6139999999999999</c:v>
                </c:pt>
                <c:pt idx="6751">
                  <c:v>2.5309999999999997</c:v>
                </c:pt>
                <c:pt idx="6752">
                  <c:v>2.3749999999999987</c:v>
                </c:pt>
                <c:pt idx="6753">
                  <c:v>2.3369999999999966</c:v>
                </c:pt>
                <c:pt idx="6754">
                  <c:v>2.3749999999999987</c:v>
                </c:pt>
                <c:pt idx="6755">
                  <c:v>2.4559999999999977</c:v>
                </c:pt>
                <c:pt idx="6756">
                  <c:v>2.544</c:v>
                </c:pt>
                <c:pt idx="6757">
                  <c:v>2.5099999999999998</c:v>
                </c:pt>
                <c:pt idx="6758">
                  <c:v>2.6959999999999997</c:v>
                </c:pt>
                <c:pt idx="6759">
                  <c:v>2.52</c:v>
                </c:pt>
                <c:pt idx="6760">
                  <c:v>2.4819999999999998</c:v>
                </c:pt>
                <c:pt idx="6761">
                  <c:v>2.524</c:v>
                </c:pt>
                <c:pt idx="6762">
                  <c:v>2.4289999999999998</c:v>
                </c:pt>
                <c:pt idx="6763">
                  <c:v>2.4129999999999967</c:v>
                </c:pt>
                <c:pt idx="6764">
                  <c:v>2.5030000000000001</c:v>
                </c:pt>
                <c:pt idx="6765">
                  <c:v>2.5179999999999998</c:v>
                </c:pt>
                <c:pt idx="6766">
                  <c:v>2.3549999999999978</c:v>
                </c:pt>
                <c:pt idx="6767">
                  <c:v>2.2549999999999999</c:v>
                </c:pt>
                <c:pt idx="6768">
                  <c:v>2.2149999999999999</c:v>
                </c:pt>
                <c:pt idx="6769">
                  <c:v>2.149</c:v>
                </c:pt>
                <c:pt idx="6770">
                  <c:v>2.1109999999999998</c:v>
                </c:pt>
                <c:pt idx="6771">
                  <c:v>2.1119999999999997</c:v>
                </c:pt>
                <c:pt idx="6772">
                  <c:v>2.3589999999999987</c:v>
                </c:pt>
                <c:pt idx="6773">
                  <c:v>2.3069999999999977</c:v>
                </c:pt>
                <c:pt idx="6774">
                  <c:v>2.3099999999999987</c:v>
                </c:pt>
                <c:pt idx="6775">
                  <c:v>2.2989999999999999</c:v>
                </c:pt>
                <c:pt idx="6776">
                  <c:v>2.218</c:v>
                </c:pt>
                <c:pt idx="6777">
                  <c:v>2.149</c:v>
                </c:pt>
                <c:pt idx="6778">
                  <c:v>2.0989999999999998</c:v>
                </c:pt>
                <c:pt idx="6779">
                  <c:v>2.1549999999999998</c:v>
                </c:pt>
                <c:pt idx="6780">
                  <c:v>2.2429999999999999</c:v>
                </c:pt>
                <c:pt idx="6781">
                  <c:v>2.1680000000000001</c:v>
                </c:pt>
                <c:pt idx="6782">
                  <c:v>2.2229999999999999</c:v>
                </c:pt>
                <c:pt idx="6783">
                  <c:v>2.1459999999999999</c:v>
                </c:pt>
                <c:pt idx="6784">
                  <c:v>2.1669999999999998</c:v>
                </c:pt>
                <c:pt idx="6785">
                  <c:v>2.2909999999999999</c:v>
                </c:pt>
                <c:pt idx="6786">
                  <c:v>2.1669999999999998</c:v>
                </c:pt>
                <c:pt idx="6787">
                  <c:v>2.1619999999999999</c:v>
                </c:pt>
                <c:pt idx="6788">
                  <c:v>2.0589999999999997</c:v>
                </c:pt>
                <c:pt idx="6789">
                  <c:v>2.1149999999999998</c:v>
                </c:pt>
                <c:pt idx="6790">
                  <c:v>2.1419999999999999</c:v>
                </c:pt>
                <c:pt idx="6791">
                  <c:v>2.141</c:v>
                </c:pt>
                <c:pt idx="6792">
                  <c:v>2.1339999999999999</c:v>
                </c:pt>
                <c:pt idx="6793">
                  <c:v>2.1419999999999999</c:v>
                </c:pt>
                <c:pt idx="6794">
                  <c:v>2.0919999999999987</c:v>
                </c:pt>
                <c:pt idx="6795">
                  <c:v>2.0549999999999997</c:v>
                </c:pt>
                <c:pt idx="6796">
                  <c:v>2.024</c:v>
                </c:pt>
                <c:pt idx="6797">
                  <c:v>2.0619999999999998</c:v>
                </c:pt>
                <c:pt idx="6798">
                  <c:v>2.1259999999999999</c:v>
                </c:pt>
                <c:pt idx="6799">
                  <c:v>2.1189999999999998</c:v>
                </c:pt>
                <c:pt idx="6800">
                  <c:v>2.1429999999999998</c:v>
                </c:pt>
                <c:pt idx="6801">
                  <c:v>2.109</c:v>
                </c:pt>
                <c:pt idx="6802">
                  <c:v>2.0659999999999998</c:v>
                </c:pt>
                <c:pt idx="6803">
                  <c:v>2.0189999999999997</c:v>
                </c:pt>
                <c:pt idx="6804">
                  <c:v>2.0379999999999998</c:v>
                </c:pt>
                <c:pt idx="6805">
                  <c:v>2.0430000000000001</c:v>
                </c:pt>
                <c:pt idx="6806">
                  <c:v>2.0339999999999998</c:v>
                </c:pt>
                <c:pt idx="6807">
                  <c:v>2.0189999999999997</c:v>
                </c:pt>
                <c:pt idx="6808">
                  <c:v>2.0379999999999998</c:v>
                </c:pt>
                <c:pt idx="6809">
                  <c:v>2.3169999999999966</c:v>
                </c:pt>
                <c:pt idx="6810">
                  <c:v>2.093</c:v>
                </c:pt>
                <c:pt idx="6811">
                  <c:v>2.1159999999999997</c:v>
                </c:pt>
                <c:pt idx="6812">
                  <c:v>2.206</c:v>
                </c:pt>
                <c:pt idx="6813">
                  <c:v>2.1429999999999998</c:v>
                </c:pt>
                <c:pt idx="6814">
                  <c:v>2.117</c:v>
                </c:pt>
                <c:pt idx="6815">
                  <c:v>2.11</c:v>
                </c:pt>
                <c:pt idx="6816">
                  <c:v>2.0870000000000002</c:v>
                </c:pt>
                <c:pt idx="6817">
                  <c:v>2.0579999999999998</c:v>
                </c:pt>
                <c:pt idx="6818">
                  <c:v>2.1429999999999998</c:v>
                </c:pt>
                <c:pt idx="6819">
                  <c:v>2.1379999999999999</c:v>
                </c:pt>
                <c:pt idx="6820">
                  <c:v>2.1559999999999997</c:v>
                </c:pt>
                <c:pt idx="6821">
                  <c:v>2.198</c:v>
                </c:pt>
                <c:pt idx="6822">
                  <c:v>2.1789999999999998</c:v>
                </c:pt>
                <c:pt idx="6823">
                  <c:v>2.1480000000000001</c:v>
                </c:pt>
                <c:pt idx="6824">
                  <c:v>2.0919999999999987</c:v>
                </c:pt>
                <c:pt idx="6825">
                  <c:v>2.0749999999999997</c:v>
                </c:pt>
                <c:pt idx="6826">
                  <c:v>2.0919999999999987</c:v>
                </c:pt>
                <c:pt idx="6827">
                  <c:v>2.1240000000000001</c:v>
                </c:pt>
                <c:pt idx="6828">
                  <c:v>2.1419999999999999</c:v>
                </c:pt>
                <c:pt idx="6829">
                  <c:v>2.1829999999999998</c:v>
                </c:pt>
                <c:pt idx="6830">
                  <c:v>2.181</c:v>
                </c:pt>
                <c:pt idx="6831">
                  <c:v>2.1159999999999997</c:v>
                </c:pt>
                <c:pt idx="6832">
                  <c:v>2.0680000000000001</c:v>
                </c:pt>
                <c:pt idx="6833">
                  <c:v>2.0389999999999997</c:v>
                </c:pt>
                <c:pt idx="6834">
                  <c:v>2.081</c:v>
                </c:pt>
                <c:pt idx="6835">
                  <c:v>2.0779999999999998</c:v>
                </c:pt>
                <c:pt idx="6836">
                  <c:v>2.0649999999999999</c:v>
                </c:pt>
                <c:pt idx="6837">
                  <c:v>2.0709999999999997</c:v>
                </c:pt>
                <c:pt idx="6838">
                  <c:v>2.0409999999999999</c:v>
                </c:pt>
                <c:pt idx="6839">
                  <c:v>2.0459999999999998</c:v>
                </c:pt>
                <c:pt idx="6840">
                  <c:v>2.0579999999999998</c:v>
                </c:pt>
                <c:pt idx="6841">
                  <c:v>2.0519999999999987</c:v>
                </c:pt>
                <c:pt idx="6842">
                  <c:v>2.0230000000000001</c:v>
                </c:pt>
                <c:pt idx="6843">
                  <c:v>2.0189999999999997</c:v>
                </c:pt>
                <c:pt idx="6844">
                  <c:v>2.085</c:v>
                </c:pt>
                <c:pt idx="6845">
                  <c:v>2.125</c:v>
                </c:pt>
                <c:pt idx="6846">
                  <c:v>2.1890000000000001</c:v>
                </c:pt>
                <c:pt idx="6847">
                  <c:v>2.1959999999999997</c:v>
                </c:pt>
                <c:pt idx="6848">
                  <c:v>2.173</c:v>
                </c:pt>
                <c:pt idx="6849">
                  <c:v>0</c:v>
                </c:pt>
                <c:pt idx="6850">
                  <c:v>2.0840000000000001</c:v>
                </c:pt>
                <c:pt idx="6851">
                  <c:v>2.0559999999999987</c:v>
                </c:pt>
                <c:pt idx="6852">
                  <c:v>2.0719999999999987</c:v>
                </c:pt>
                <c:pt idx="6853">
                  <c:v>2.12</c:v>
                </c:pt>
                <c:pt idx="6854">
                  <c:v>2.1109999999999998</c:v>
                </c:pt>
                <c:pt idx="6855">
                  <c:v>2.169</c:v>
                </c:pt>
                <c:pt idx="6856">
                  <c:v>2.129</c:v>
                </c:pt>
                <c:pt idx="6857">
                  <c:v>2.1080000000000001</c:v>
                </c:pt>
                <c:pt idx="6858">
                  <c:v>2.0830000000000002</c:v>
                </c:pt>
                <c:pt idx="6859">
                  <c:v>2.0909999999999997</c:v>
                </c:pt>
                <c:pt idx="6860">
                  <c:v>2.077</c:v>
                </c:pt>
                <c:pt idx="6861">
                  <c:v>2.0630000000000002</c:v>
                </c:pt>
                <c:pt idx="6862">
                  <c:v>2.081</c:v>
                </c:pt>
                <c:pt idx="6863">
                  <c:v>2.1080000000000001</c:v>
                </c:pt>
                <c:pt idx="6864">
                  <c:v>2.1119999999999997</c:v>
                </c:pt>
                <c:pt idx="6865">
                  <c:v>2.1189999999999998</c:v>
                </c:pt>
                <c:pt idx="6866">
                  <c:v>2.105</c:v>
                </c:pt>
                <c:pt idx="6867">
                  <c:v>2.0749999999999997</c:v>
                </c:pt>
                <c:pt idx="6868">
                  <c:v>2.06</c:v>
                </c:pt>
                <c:pt idx="6869">
                  <c:v>2.081</c:v>
                </c:pt>
                <c:pt idx="6870">
                  <c:v>2.0779999999999998</c:v>
                </c:pt>
                <c:pt idx="6871">
                  <c:v>2.101</c:v>
                </c:pt>
                <c:pt idx="6872">
                  <c:v>2.1240000000000001</c:v>
                </c:pt>
                <c:pt idx="6873">
                  <c:v>2.0979999999999999</c:v>
                </c:pt>
                <c:pt idx="6874">
                  <c:v>2.0699999999999998</c:v>
                </c:pt>
                <c:pt idx="6875">
                  <c:v>2.089</c:v>
                </c:pt>
                <c:pt idx="6876">
                  <c:v>2.0699999999999998</c:v>
                </c:pt>
                <c:pt idx="6877">
                  <c:v>2.048</c:v>
                </c:pt>
                <c:pt idx="6878">
                  <c:v>2.0359999999999987</c:v>
                </c:pt>
                <c:pt idx="6879">
                  <c:v>2.0609999999999999</c:v>
                </c:pt>
                <c:pt idx="6880">
                  <c:v>2.121</c:v>
                </c:pt>
                <c:pt idx="6881">
                  <c:v>2.16</c:v>
                </c:pt>
                <c:pt idx="6882">
                  <c:v>2.169</c:v>
                </c:pt>
                <c:pt idx="6883">
                  <c:v>2.2269999999999999</c:v>
                </c:pt>
                <c:pt idx="6884">
                  <c:v>2.2000000000000002</c:v>
                </c:pt>
                <c:pt idx="6885">
                  <c:v>2.2000000000000002</c:v>
                </c:pt>
                <c:pt idx="6886">
                  <c:v>2.1819999999999999</c:v>
                </c:pt>
                <c:pt idx="6887">
                  <c:v>2.27</c:v>
                </c:pt>
                <c:pt idx="6888">
                  <c:v>2.1139999999999999</c:v>
                </c:pt>
                <c:pt idx="6889">
                  <c:v>2.0989999999999998</c:v>
                </c:pt>
                <c:pt idx="6890">
                  <c:v>2.1109999999999998</c:v>
                </c:pt>
                <c:pt idx="6891">
                  <c:v>2.1159999999999997</c:v>
                </c:pt>
                <c:pt idx="6892">
                  <c:v>2.1469999999999998</c:v>
                </c:pt>
                <c:pt idx="6893">
                  <c:v>2.1379999999999999</c:v>
                </c:pt>
                <c:pt idx="6894">
                  <c:v>2.113</c:v>
                </c:pt>
                <c:pt idx="6895">
                  <c:v>2.0759999999999987</c:v>
                </c:pt>
                <c:pt idx="6896">
                  <c:v>2.0379999999999998</c:v>
                </c:pt>
                <c:pt idx="6897">
                  <c:v>2.0409999999999999</c:v>
                </c:pt>
                <c:pt idx="6898">
                  <c:v>2.069</c:v>
                </c:pt>
                <c:pt idx="6899">
                  <c:v>2.101</c:v>
                </c:pt>
                <c:pt idx="6900">
                  <c:v>2.1359999999999997</c:v>
                </c:pt>
                <c:pt idx="6901">
                  <c:v>2.153</c:v>
                </c:pt>
                <c:pt idx="6902">
                  <c:v>2.1309999999999998</c:v>
                </c:pt>
                <c:pt idx="6903">
                  <c:v>2.0880000000000001</c:v>
                </c:pt>
                <c:pt idx="6904">
                  <c:v>2.048</c:v>
                </c:pt>
                <c:pt idx="6905">
                  <c:v>2.0329999999999977</c:v>
                </c:pt>
                <c:pt idx="6906">
                  <c:v>2.0319999999999987</c:v>
                </c:pt>
                <c:pt idx="6907">
                  <c:v>2.0630000000000002</c:v>
                </c:pt>
                <c:pt idx="6908">
                  <c:v>2.1139999999999999</c:v>
                </c:pt>
                <c:pt idx="6909">
                  <c:v>2.105</c:v>
                </c:pt>
                <c:pt idx="6910">
                  <c:v>2.1119999999999997</c:v>
                </c:pt>
                <c:pt idx="6911">
                  <c:v>2.101</c:v>
                </c:pt>
                <c:pt idx="6912">
                  <c:v>2.0719999999999987</c:v>
                </c:pt>
                <c:pt idx="6913">
                  <c:v>2.0259999999999998</c:v>
                </c:pt>
                <c:pt idx="6914">
                  <c:v>2.0319999999999987</c:v>
                </c:pt>
                <c:pt idx="6915">
                  <c:v>2.024</c:v>
                </c:pt>
                <c:pt idx="6916">
                  <c:v>2.0719999999999987</c:v>
                </c:pt>
                <c:pt idx="6917">
                  <c:v>2.0379999999999998</c:v>
                </c:pt>
                <c:pt idx="6918">
                  <c:v>2.077</c:v>
                </c:pt>
                <c:pt idx="6919">
                  <c:v>2.0509999999999997</c:v>
                </c:pt>
                <c:pt idx="6920">
                  <c:v>2.0319999999999987</c:v>
                </c:pt>
                <c:pt idx="6921">
                  <c:v>2.0049999999999999</c:v>
                </c:pt>
                <c:pt idx="6922">
                  <c:v>1.9990000000000001</c:v>
                </c:pt>
                <c:pt idx="6923">
                  <c:v>1.9820000000000018</c:v>
                </c:pt>
                <c:pt idx="6924">
                  <c:v>2.048</c:v>
                </c:pt>
                <c:pt idx="6925">
                  <c:v>2.0640000000000001</c:v>
                </c:pt>
                <c:pt idx="6926">
                  <c:v>2.0430000000000001</c:v>
                </c:pt>
                <c:pt idx="6927">
                  <c:v>2.0779999999999998</c:v>
                </c:pt>
                <c:pt idx="6928">
                  <c:v>2.0569999999999977</c:v>
                </c:pt>
                <c:pt idx="6929">
                  <c:v>2.0030000000000001</c:v>
                </c:pt>
                <c:pt idx="6930">
                  <c:v>1.9770000000000001</c:v>
                </c:pt>
                <c:pt idx="6931">
                  <c:v>1.9620000000000017</c:v>
                </c:pt>
                <c:pt idx="6932">
                  <c:v>1.9680000000000017</c:v>
                </c:pt>
                <c:pt idx="6933">
                  <c:v>1.9800000000000018</c:v>
                </c:pt>
                <c:pt idx="6934">
                  <c:v>1.9850000000000001</c:v>
                </c:pt>
                <c:pt idx="6935">
                  <c:v>1.9840000000000018</c:v>
                </c:pt>
                <c:pt idx="6936">
                  <c:v>2.1149999999999998</c:v>
                </c:pt>
                <c:pt idx="6937">
                  <c:v>2.0149999999999997</c:v>
                </c:pt>
                <c:pt idx="6938">
                  <c:v>1.9720000000000018</c:v>
                </c:pt>
                <c:pt idx="6939">
                  <c:v>1.9470000000000001</c:v>
                </c:pt>
                <c:pt idx="6940">
                  <c:v>1.9379999999999982</c:v>
                </c:pt>
                <c:pt idx="6941">
                  <c:v>1.9620000000000017</c:v>
                </c:pt>
                <c:pt idx="6942">
                  <c:v>2.0489999999999999</c:v>
                </c:pt>
                <c:pt idx="6943">
                  <c:v>2.0579999999999998</c:v>
                </c:pt>
                <c:pt idx="6944">
                  <c:v>2.0489999999999999</c:v>
                </c:pt>
                <c:pt idx="6945">
                  <c:v>2.0549999999999997</c:v>
                </c:pt>
                <c:pt idx="6946">
                  <c:v>1.9750000000000001</c:v>
                </c:pt>
                <c:pt idx="6947">
                  <c:v>1.9630000000000001</c:v>
                </c:pt>
                <c:pt idx="6948">
                  <c:v>1.9650000000000001</c:v>
                </c:pt>
                <c:pt idx="6949">
                  <c:v>1.9610000000000001</c:v>
                </c:pt>
                <c:pt idx="6950">
                  <c:v>1.9419999999999982</c:v>
                </c:pt>
                <c:pt idx="6951">
                  <c:v>1.907</c:v>
                </c:pt>
                <c:pt idx="6952">
                  <c:v>1.9520000000000017</c:v>
                </c:pt>
                <c:pt idx="6953">
                  <c:v>1.9880000000000018</c:v>
                </c:pt>
                <c:pt idx="6954">
                  <c:v>1.9890000000000001</c:v>
                </c:pt>
                <c:pt idx="6955">
                  <c:v>2.0059999999999998</c:v>
                </c:pt>
                <c:pt idx="6956">
                  <c:v>1.996000000000002</c:v>
                </c:pt>
                <c:pt idx="6957">
                  <c:v>1.9450000000000001</c:v>
                </c:pt>
                <c:pt idx="6958">
                  <c:v>1.9440000000000017</c:v>
                </c:pt>
                <c:pt idx="6959">
                  <c:v>1.913</c:v>
                </c:pt>
                <c:pt idx="6960">
                  <c:v>1.911</c:v>
                </c:pt>
                <c:pt idx="6961">
                  <c:v>1.885</c:v>
                </c:pt>
                <c:pt idx="6962">
                  <c:v>1.901</c:v>
                </c:pt>
                <c:pt idx="6963">
                  <c:v>1.9259999999999982</c:v>
                </c:pt>
                <c:pt idx="6964">
                  <c:v>1.9460000000000017</c:v>
                </c:pt>
                <c:pt idx="6965">
                  <c:v>1.9600000000000017</c:v>
                </c:pt>
                <c:pt idx="6966">
                  <c:v>1.9930000000000001</c:v>
                </c:pt>
                <c:pt idx="6967">
                  <c:v>1.9820000000000018</c:v>
                </c:pt>
                <c:pt idx="6968">
                  <c:v>1.911</c:v>
                </c:pt>
                <c:pt idx="6969">
                  <c:v>1.8740000000000001</c:v>
                </c:pt>
                <c:pt idx="6970">
                  <c:v>1.86</c:v>
                </c:pt>
                <c:pt idx="6971">
                  <c:v>1.849</c:v>
                </c:pt>
                <c:pt idx="6972">
                  <c:v>1.87</c:v>
                </c:pt>
                <c:pt idx="6973">
                  <c:v>1.891</c:v>
                </c:pt>
                <c:pt idx="6974">
                  <c:v>1.881</c:v>
                </c:pt>
                <c:pt idx="6975">
                  <c:v>1.87</c:v>
                </c:pt>
                <c:pt idx="6976">
                  <c:v>1.8580000000000001</c:v>
                </c:pt>
                <c:pt idx="6977">
                  <c:v>1.8440000000000001</c:v>
                </c:pt>
                <c:pt idx="6978">
                  <c:v>1.857</c:v>
                </c:pt>
                <c:pt idx="6979">
                  <c:v>1.9000000000000001</c:v>
                </c:pt>
                <c:pt idx="6980">
                  <c:v>1.881</c:v>
                </c:pt>
                <c:pt idx="6981">
                  <c:v>1.9259999999999982</c:v>
                </c:pt>
                <c:pt idx="6982">
                  <c:v>1.9540000000000017</c:v>
                </c:pt>
                <c:pt idx="6983">
                  <c:v>1.9219999999999982</c:v>
                </c:pt>
                <c:pt idx="6984">
                  <c:v>1.9100000000000001</c:v>
                </c:pt>
                <c:pt idx="6985">
                  <c:v>1.8839999999999979</c:v>
                </c:pt>
                <c:pt idx="6986">
                  <c:v>1.85</c:v>
                </c:pt>
                <c:pt idx="6987">
                  <c:v>1.85</c:v>
                </c:pt>
                <c:pt idx="6988">
                  <c:v>1.825</c:v>
                </c:pt>
                <c:pt idx="6989">
                  <c:v>1.867</c:v>
                </c:pt>
                <c:pt idx="6990">
                  <c:v>1.865</c:v>
                </c:pt>
                <c:pt idx="6991">
                  <c:v>1.8580000000000001</c:v>
                </c:pt>
                <c:pt idx="6992">
                  <c:v>1.8779999999999979</c:v>
                </c:pt>
                <c:pt idx="6993">
                  <c:v>1.8280000000000001</c:v>
                </c:pt>
                <c:pt idx="6994">
                  <c:v>1.8140000000000001</c:v>
                </c:pt>
                <c:pt idx="6995">
                  <c:v>1.794</c:v>
                </c:pt>
                <c:pt idx="6996">
                  <c:v>1.798</c:v>
                </c:pt>
                <c:pt idx="6997">
                  <c:v>1.7809999999999981</c:v>
                </c:pt>
                <c:pt idx="6998">
                  <c:v>1.7849999999999981</c:v>
                </c:pt>
                <c:pt idx="6999">
                  <c:v>1.794</c:v>
                </c:pt>
                <c:pt idx="7000">
                  <c:v>1.835</c:v>
                </c:pt>
                <c:pt idx="7001">
                  <c:v>1.9640000000000017</c:v>
                </c:pt>
                <c:pt idx="7002">
                  <c:v>1.879</c:v>
                </c:pt>
                <c:pt idx="7003">
                  <c:v>1.873</c:v>
                </c:pt>
                <c:pt idx="7004">
                  <c:v>1.8660000000000001</c:v>
                </c:pt>
                <c:pt idx="7005">
                  <c:v>1.841</c:v>
                </c:pt>
                <c:pt idx="7006">
                  <c:v>1.8069999999999982</c:v>
                </c:pt>
                <c:pt idx="7007">
                  <c:v>1.792</c:v>
                </c:pt>
                <c:pt idx="7008">
                  <c:v>1.7649999999999979</c:v>
                </c:pt>
                <c:pt idx="7009">
                  <c:v>1.806</c:v>
                </c:pt>
                <c:pt idx="7010">
                  <c:v>1.831</c:v>
                </c:pt>
                <c:pt idx="7011">
                  <c:v>1.843</c:v>
                </c:pt>
                <c:pt idx="7012">
                  <c:v>1.909</c:v>
                </c:pt>
                <c:pt idx="7013">
                  <c:v>1.881</c:v>
                </c:pt>
                <c:pt idx="7014">
                  <c:v>1.843</c:v>
                </c:pt>
                <c:pt idx="7015">
                  <c:v>1.8080000000000001</c:v>
                </c:pt>
                <c:pt idx="7016">
                  <c:v>1.784</c:v>
                </c:pt>
                <c:pt idx="7017">
                  <c:v>1.7689999999999981</c:v>
                </c:pt>
                <c:pt idx="7018">
                  <c:v>1.7669999999999979</c:v>
                </c:pt>
                <c:pt idx="7019">
                  <c:v>1.804</c:v>
                </c:pt>
                <c:pt idx="7020">
                  <c:v>1.823</c:v>
                </c:pt>
                <c:pt idx="7021">
                  <c:v>1.819</c:v>
                </c:pt>
                <c:pt idx="7022">
                  <c:v>1.804</c:v>
                </c:pt>
                <c:pt idx="7023">
                  <c:v>1.7749999999999981</c:v>
                </c:pt>
                <c:pt idx="7024">
                  <c:v>1.7409999999999981</c:v>
                </c:pt>
                <c:pt idx="7025">
                  <c:v>1.726</c:v>
                </c:pt>
                <c:pt idx="7026">
                  <c:v>2.0169999999999977</c:v>
                </c:pt>
                <c:pt idx="7027">
                  <c:v>1.736</c:v>
                </c:pt>
                <c:pt idx="7028">
                  <c:v>1.7609999999999979</c:v>
                </c:pt>
                <c:pt idx="7029">
                  <c:v>1.744</c:v>
                </c:pt>
                <c:pt idx="7030">
                  <c:v>1.7829999999999981</c:v>
                </c:pt>
                <c:pt idx="7031">
                  <c:v>1.7549999999999979</c:v>
                </c:pt>
                <c:pt idx="7032">
                  <c:v>1.7469999999999983</c:v>
                </c:pt>
                <c:pt idx="7033">
                  <c:v>1.734</c:v>
                </c:pt>
                <c:pt idx="7034">
                  <c:v>1.7069999999999979</c:v>
                </c:pt>
                <c:pt idx="7035">
                  <c:v>1.7189999999999981</c:v>
                </c:pt>
                <c:pt idx="7036">
                  <c:v>1.7829999999999981</c:v>
                </c:pt>
                <c:pt idx="7037">
                  <c:v>1.861</c:v>
                </c:pt>
                <c:pt idx="7038">
                  <c:v>1.8380000000000001</c:v>
                </c:pt>
                <c:pt idx="7039">
                  <c:v>1.881</c:v>
                </c:pt>
                <c:pt idx="7040">
                  <c:v>1.9359999999999982</c:v>
                </c:pt>
                <c:pt idx="7041">
                  <c:v>1.831</c:v>
                </c:pt>
                <c:pt idx="7042">
                  <c:v>1.804</c:v>
                </c:pt>
                <c:pt idx="7043">
                  <c:v>1.738</c:v>
                </c:pt>
                <c:pt idx="7044">
                  <c:v>1.73</c:v>
                </c:pt>
                <c:pt idx="7045">
                  <c:v>1.734</c:v>
                </c:pt>
                <c:pt idx="7046">
                  <c:v>1.754</c:v>
                </c:pt>
                <c:pt idx="7047">
                  <c:v>1.802</c:v>
                </c:pt>
                <c:pt idx="7048">
                  <c:v>1.8260000000000001</c:v>
                </c:pt>
                <c:pt idx="7049">
                  <c:v>1.804</c:v>
                </c:pt>
                <c:pt idx="7050">
                  <c:v>1.7709999999999981</c:v>
                </c:pt>
                <c:pt idx="7051">
                  <c:v>1.742</c:v>
                </c:pt>
                <c:pt idx="7052">
                  <c:v>1.7209999999999981</c:v>
                </c:pt>
                <c:pt idx="7053">
                  <c:v>1.746</c:v>
                </c:pt>
                <c:pt idx="7054">
                  <c:v>1.7389999999999981</c:v>
                </c:pt>
                <c:pt idx="7055">
                  <c:v>1.7649999999999979</c:v>
                </c:pt>
                <c:pt idx="7056">
                  <c:v>1.768</c:v>
                </c:pt>
                <c:pt idx="7057">
                  <c:v>1.7549999999999979</c:v>
                </c:pt>
                <c:pt idx="7058">
                  <c:v>1.764</c:v>
                </c:pt>
                <c:pt idx="7059">
                  <c:v>1.7369999999999981</c:v>
                </c:pt>
                <c:pt idx="7060">
                  <c:v>1.724</c:v>
                </c:pt>
                <c:pt idx="7061">
                  <c:v>1.6980000000000017</c:v>
                </c:pt>
                <c:pt idx="7062">
                  <c:v>1.8009999999999982</c:v>
                </c:pt>
                <c:pt idx="7063">
                  <c:v>1.746</c:v>
                </c:pt>
                <c:pt idx="7064">
                  <c:v>1.768</c:v>
                </c:pt>
                <c:pt idx="7065">
                  <c:v>1.8089999999999982</c:v>
                </c:pt>
                <c:pt idx="7066">
                  <c:v>1.79</c:v>
                </c:pt>
                <c:pt idx="7067">
                  <c:v>1.7669999999999979</c:v>
                </c:pt>
                <c:pt idx="7068">
                  <c:v>1.7469999999999983</c:v>
                </c:pt>
                <c:pt idx="7069">
                  <c:v>1.716</c:v>
                </c:pt>
                <c:pt idx="7070">
                  <c:v>1.718</c:v>
                </c:pt>
                <c:pt idx="7071">
                  <c:v>1.7849999999999981</c:v>
                </c:pt>
                <c:pt idx="7072">
                  <c:v>1.784</c:v>
                </c:pt>
                <c:pt idx="7073">
                  <c:v>1.7949999999999982</c:v>
                </c:pt>
                <c:pt idx="7074">
                  <c:v>1.8140000000000001</c:v>
                </c:pt>
                <c:pt idx="7075">
                  <c:v>1.8089999999999982</c:v>
                </c:pt>
                <c:pt idx="7076">
                  <c:v>1.8140000000000001</c:v>
                </c:pt>
                <c:pt idx="7077">
                  <c:v>1.7729999999999981</c:v>
                </c:pt>
                <c:pt idx="7078">
                  <c:v>1.7509999999999979</c:v>
                </c:pt>
                <c:pt idx="7079">
                  <c:v>1.762</c:v>
                </c:pt>
                <c:pt idx="7080">
                  <c:v>1.772</c:v>
                </c:pt>
                <c:pt idx="7081">
                  <c:v>1.8049999999999982</c:v>
                </c:pt>
                <c:pt idx="7082">
                  <c:v>1.8120000000000001</c:v>
                </c:pt>
                <c:pt idx="7083">
                  <c:v>1.819</c:v>
                </c:pt>
                <c:pt idx="7084">
                  <c:v>1.7829999999999981</c:v>
                </c:pt>
                <c:pt idx="7085">
                  <c:v>1.7709999999999981</c:v>
                </c:pt>
                <c:pt idx="7086">
                  <c:v>1.7609999999999979</c:v>
                </c:pt>
                <c:pt idx="7087">
                  <c:v>1.758</c:v>
                </c:pt>
                <c:pt idx="7088">
                  <c:v>1.728</c:v>
                </c:pt>
                <c:pt idx="7089">
                  <c:v>1.742</c:v>
                </c:pt>
                <c:pt idx="7090">
                  <c:v>1.7189999999999981</c:v>
                </c:pt>
                <c:pt idx="7091">
                  <c:v>1.7449999999999983</c:v>
                </c:pt>
                <c:pt idx="7092">
                  <c:v>1.8029999999999982</c:v>
                </c:pt>
                <c:pt idx="7093">
                  <c:v>1.8089999999999982</c:v>
                </c:pt>
                <c:pt idx="7094">
                  <c:v>1.85</c:v>
                </c:pt>
                <c:pt idx="7095">
                  <c:v>1.8120000000000001</c:v>
                </c:pt>
                <c:pt idx="7096">
                  <c:v>1.8049999999999982</c:v>
                </c:pt>
                <c:pt idx="7097">
                  <c:v>1.772</c:v>
                </c:pt>
                <c:pt idx="7098">
                  <c:v>1.772</c:v>
                </c:pt>
                <c:pt idx="7099">
                  <c:v>1.746</c:v>
                </c:pt>
                <c:pt idx="7100">
                  <c:v>1.7309999999999981</c:v>
                </c:pt>
                <c:pt idx="7101">
                  <c:v>1.7529999999999979</c:v>
                </c:pt>
                <c:pt idx="7102">
                  <c:v>1.8160000000000001</c:v>
                </c:pt>
                <c:pt idx="7103">
                  <c:v>1.841</c:v>
                </c:pt>
                <c:pt idx="7104">
                  <c:v>1.8540000000000001</c:v>
                </c:pt>
                <c:pt idx="7105">
                  <c:v>1.891</c:v>
                </c:pt>
                <c:pt idx="7106">
                  <c:v>1.85</c:v>
                </c:pt>
                <c:pt idx="7107">
                  <c:v>1.823</c:v>
                </c:pt>
                <c:pt idx="7108">
                  <c:v>1.792</c:v>
                </c:pt>
                <c:pt idx="7109">
                  <c:v>1.7649999999999979</c:v>
                </c:pt>
                <c:pt idx="7110">
                  <c:v>1.7829999999999981</c:v>
                </c:pt>
                <c:pt idx="7111">
                  <c:v>2.0459999999999998</c:v>
                </c:pt>
                <c:pt idx="7112">
                  <c:v>1.9440000000000017</c:v>
                </c:pt>
                <c:pt idx="7113">
                  <c:v>1.891</c:v>
                </c:pt>
                <c:pt idx="7114">
                  <c:v>2.0359999999999987</c:v>
                </c:pt>
                <c:pt idx="7115">
                  <c:v>1.819</c:v>
                </c:pt>
                <c:pt idx="7116">
                  <c:v>1.7949999999999982</c:v>
                </c:pt>
                <c:pt idx="7117">
                  <c:v>1.8</c:v>
                </c:pt>
                <c:pt idx="7118">
                  <c:v>1.7789999999999981</c:v>
                </c:pt>
                <c:pt idx="7119">
                  <c:v>1.7889999999999981</c:v>
                </c:pt>
                <c:pt idx="7120">
                  <c:v>1.8140000000000001</c:v>
                </c:pt>
                <c:pt idx="7121">
                  <c:v>1.83</c:v>
                </c:pt>
                <c:pt idx="7122">
                  <c:v>1.8540000000000001</c:v>
                </c:pt>
                <c:pt idx="7123">
                  <c:v>1.8900000000000001</c:v>
                </c:pt>
                <c:pt idx="7124">
                  <c:v>1.865</c:v>
                </c:pt>
                <c:pt idx="7125">
                  <c:v>1.8340000000000001</c:v>
                </c:pt>
                <c:pt idx="7126">
                  <c:v>1.8069999999999982</c:v>
                </c:pt>
                <c:pt idx="7127">
                  <c:v>1.8</c:v>
                </c:pt>
                <c:pt idx="7128">
                  <c:v>1.8240000000000001</c:v>
                </c:pt>
                <c:pt idx="7129">
                  <c:v>1.8520000000000001</c:v>
                </c:pt>
                <c:pt idx="7130">
                  <c:v>1.87</c:v>
                </c:pt>
                <c:pt idx="7131">
                  <c:v>1.909</c:v>
                </c:pt>
                <c:pt idx="7132">
                  <c:v>1.8680000000000001</c:v>
                </c:pt>
                <c:pt idx="7133">
                  <c:v>1.827</c:v>
                </c:pt>
                <c:pt idx="7134">
                  <c:v>1.794</c:v>
                </c:pt>
                <c:pt idx="7135">
                  <c:v>1.8220000000000001</c:v>
                </c:pt>
                <c:pt idx="7136">
                  <c:v>1.833</c:v>
                </c:pt>
                <c:pt idx="7137">
                  <c:v>1.873</c:v>
                </c:pt>
                <c:pt idx="7138">
                  <c:v>1.8839999999999979</c:v>
                </c:pt>
                <c:pt idx="7139">
                  <c:v>1.913</c:v>
                </c:pt>
                <c:pt idx="7140">
                  <c:v>1.889</c:v>
                </c:pt>
                <c:pt idx="7141">
                  <c:v>1.8740000000000001</c:v>
                </c:pt>
                <c:pt idx="7142">
                  <c:v>1.8480000000000001</c:v>
                </c:pt>
                <c:pt idx="7143">
                  <c:v>1.8280000000000001</c:v>
                </c:pt>
                <c:pt idx="7144">
                  <c:v>1.845</c:v>
                </c:pt>
                <c:pt idx="7145">
                  <c:v>1.853</c:v>
                </c:pt>
                <c:pt idx="7146">
                  <c:v>1.87</c:v>
                </c:pt>
                <c:pt idx="7147">
                  <c:v>1.907</c:v>
                </c:pt>
                <c:pt idx="7148">
                  <c:v>2.0139999999999998</c:v>
                </c:pt>
                <c:pt idx="7149">
                  <c:v>1.877</c:v>
                </c:pt>
                <c:pt idx="7150">
                  <c:v>1.9620000000000017</c:v>
                </c:pt>
                <c:pt idx="7151">
                  <c:v>1.881</c:v>
                </c:pt>
                <c:pt idx="7152">
                  <c:v>1.857</c:v>
                </c:pt>
                <c:pt idx="7153">
                  <c:v>1.821</c:v>
                </c:pt>
                <c:pt idx="7154">
                  <c:v>1.875</c:v>
                </c:pt>
                <c:pt idx="7155">
                  <c:v>1.9000000000000001</c:v>
                </c:pt>
                <c:pt idx="7156">
                  <c:v>1.8560000000000001</c:v>
                </c:pt>
                <c:pt idx="7157">
                  <c:v>1.8919999999999979</c:v>
                </c:pt>
                <c:pt idx="7158">
                  <c:v>1.9019999999999981</c:v>
                </c:pt>
                <c:pt idx="7159">
                  <c:v>1.9330000000000001</c:v>
                </c:pt>
                <c:pt idx="7160">
                  <c:v>1.9570000000000001</c:v>
                </c:pt>
                <c:pt idx="7161">
                  <c:v>1.9159999999999981</c:v>
                </c:pt>
                <c:pt idx="7162">
                  <c:v>1.8779999999999979</c:v>
                </c:pt>
                <c:pt idx="7163">
                  <c:v>1.857</c:v>
                </c:pt>
                <c:pt idx="7164">
                  <c:v>1.867</c:v>
                </c:pt>
                <c:pt idx="7165">
                  <c:v>1.9339999999999982</c:v>
                </c:pt>
                <c:pt idx="7166">
                  <c:v>1.927</c:v>
                </c:pt>
                <c:pt idx="7167">
                  <c:v>1.929</c:v>
                </c:pt>
                <c:pt idx="7168">
                  <c:v>1.9410000000000001</c:v>
                </c:pt>
                <c:pt idx="7169">
                  <c:v>1.915</c:v>
                </c:pt>
                <c:pt idx="7170">
                  <c:v>1.9059999999999981</c:v>
                </c:pt>
                <c:pt idx="7171">
                  <c:v>1.891</c:v>
                </c:pt>
                <c:pt idx="7172">
                  <c:v>1.891</c:v>
                </c:pt>
                <c:pt idx="7173">
                  <c:v>1.9430000000000001</c:v>
                </c:pt>
                <c:pt idx="7174">
                  <c:v>1.899</c:v>
                </c:pt>
                <c:pt idx="7175">
                  <c:v>1.9359999999999982</c:v>
                </c:pt>
                <c:pt idx="7176">
                  <c:v>1.9510000000000001</c:v>
                </c:pt>
                <c:pt idx="7177">
                  <c:v>1.9430000000000001</c:v>
                </c:pt>
                <c:pt idx="7178">
                  <c:v>1.9690000000000001</c:v>
                </c:pt>
                <c:pt idx="7179">
                  <c:v>1.9720000000000018</c:v>
                </c:pt>
                <c:pt idx="7180">
                  <c:v>1.9460000000000017</c:v>
                </c:pt>
                <c:pt idx="7181">
                  <c:v>1.9139999999999981</c:v>
                </c:pt>
                <c:pt idx="7182">
                  <c:v>1.9610000000000001</c:v>
                </c:pt>
                <c:pt idx="7183">
                  <c:v>2.0230000000000001</c:v>
                </c:pt>
                <c:pt idx="7184">
                  <c:v>2.0209999999999999</c:v>
                </c:pt>
                <c:pt idx="7185">
                  <c:v>2.1680000000000001</c:v>
                </c:pt>
                <c:pt idx="7186">
                  <c:v>1.9690000000000001</c:v>
                </c:pt>
                <c:pt idx="7187">
                  <c:v>1.9800000000000018</c:v>
                </c:pt>
                <c:pt idx="7188">
                  <c:v>1.9650000000000001</c:v>
                </c:pt>
                <c:pt idx="7189">
                  <c:v>1.9470000000000001</c:v>
                </c:pt>
                <c:pt idx="7190">
                  <c:v>1.9330000000000001</c:v>
                </c:pt>
                <c:pt idx="7191">
                  <c:v>1.9079999999999981</c:v>
                </c:pt>
                <c:pt idx="7192">
                  <c:v>1.9079999999999981</c:v>
                </c:pt>
                <c:pt idx="7193">
                  <c:v>1.9350000000000001</c:v>
                </c:pt>
                <c:pt idx="7194">
                  <c:v>1.9530000000000001</c:v>
                </c:pt>
                <c:pt idx="7195">
                  <c:v>1.9640000000000017</c:v>
                </c:pt>
                <c:pt idx="7196">
                  <c:v>2.0070000000000001</c:v>
                </c:pt>
                <c:pt idx="7197">
                  <c:v>2.0129999999999977</c:v>
                </c:pt>
                <c:pt idx="7198">
                  <c:v>1.998000000000002</c:v>
                </c:pt>
                <c:pt idx="7199">
                  <c:v>1.9830000000000001</c:v>
                </c:pt>
                <c:pt idx="7200">
                  <c:v>1.9490000000000001</c:v>
                </c:pt>
                <c:pt idx="7201">
                  <c:v>1.9530000000000001</c:v>
                </c:pt>
                <c:pt idx="7202">
                  <c:v>1.907</c:v>
                </c:pt>
                <c:pt idx="7203">
                  <c:v>1.9480000000000017</c:v>
                </c:pt>
                <c:pt idx="7204">
                  <c:v>1.9690000000000001</c:v>
                </c:pt>
                <c:pt idx="7205">
                  <c:v>2.0089999999999999</c:v>
                </c:pt>
                <c:pt idx="7206">
                  <c:v>2.044</c:v>
                </c:pt>
                <c:pt idx="7207">
                  <c:v>2.0389999999999997</c:v>
                </c:pt>
                <c:pt idx="7208">
                  <c:v>2.0219999999999998</c:v>
                </c:pt>
                <c:pt idx="7209">
                  <c:v>1.9610000000000001</c:v>
                </c:pt>
                <c:pt idx="7210">
                  <c:v>1.9650000000000001</c:v>
                </c:pt>
                <c:pt idx="7211">
                  <c:v>1.9710000000000001</c:v>
                </c:pt>
                <c:pt idx="7212">
                  <c:v>1.9510000000000001</c:v>
                </c:pt>
                <c:pt idx="7213">
                  <c:v>1.9680000000000017</c:v>
                </c:pt>
                <c:pt idx="7214">
                  <c:v>2.0389999999999997</c:v>
                </c:pt>
                <c:pt idx="7215">
                  <c:v>2.0539999999999998</c:v>
                </c:pt>
                <c:pt idx="7216">
                  <c:v>2.0529999999999977</c:v>
                </c:pt>
                <c:pt idx="7217">
                  <c:v>2.004</c:v>
                </c:pt>
                <c:pt idx="7218">
                  <c:v>1.9750000000000001</c:v>
                </c:pt>
                <c:pt idx="7219">
                  <c:v>1.9740000000000018</c:v>
                </c:pt>
                <c:pt idx="7220">
                  <c:v>2.008</c:v>
                </c:pt>
                <c:pt idx="7221">
                  <c:v>2.0909999999999997</c:v>
                </c:pt>
                <c:pt idx="7222">
                  <c:v>2.0949999999999998</c:v>
                </c:pt>
                <c:pt idx="7223">
                  <c:v>2.1189999999999998</c:v>
                </c:pt>
                <c:pt idx="7224">
                  <c:v>2.1419999999999999</c:v>
                </c:pt>
                <c:pt idx="7225">
                  <c:v>2.0569999999999977</c:v>
                </c:pt>
                <c:pt idx="7226">
                  <c:v>2.077</c:v>
                </c:pt>
                <c:pt idx="7227">
                  <c:v>1.9990000000000001</c:v>
                </c:pt>
                <c:pt idx="7228">
                  <c:v>2.0109999999999997</c:v>
                </c:pt>
                <c:pt idx="7229">
                  <c:v>2.048</c:v>
                </c:pt>
                <c:pt idx="7230">
                  <c:v>2.0359999999999987</c:v>
                </c:pt>
                <c:pt idx="7231">
                  <c:v>2.0459999999999998</c:v>
                </c:pt>
                <c:pt idx="7232">
                  <c:v>2.0589999999999997</c:v>
                </c:pt>
                <c:pt idx="7233">
                  <c:v>2.0659999999999998</c:v>
                </c:pt>
                <c:pt idx="7234">
                  <c:v>2.0459999999999998</c:v>
                </c:pt>
                <c:pt idx="7235">
                  <c:v>2.0159999999999987</c:v>
                </c:pt>
                <c:pt idx="7236">
                  <c:v>1.9990000000000001</c:v>
                </c:pt>
                <c:pt idx="7237">
                  <c:v>1.9710000000000001</c:v>
                </c:pt>
                <c:pt idx="7238">
                  <c:v>2.008</c:v>
                </c:pt>
                <c:pt idx="7239">
                  <c:v>2.04</c:v>
                </c:pt>
                <c:pt idx="7240">
                  <c:v>2.085</c:v>
                </c:pt>
                <c:pt idx="7241">
                  <c:v>2.085</c:v>
                </c:pt>
                <c:pt idx="7242">
                  <c:v>2.085</c:v>
                </c:pt>
                <c:pt idx="7243">
                  <c:v>2.0749999999999997</c:v>
                </c:pt>
                <c:pt idx="7244">
                  <c:v>2.0379999999999998</c:v>
                </c:pt>
                <c:pt idx="7245">
                  <c:v>2.0230000000000001</c:v>
                </c:pt>
                <c:pt idx="7246">
                  <c:v>2.008</c:v>
                </c:pt>
                <c:pt idx="7247">
                  <c:v>2.0499999999999998</c:v>
                </c:pt>
                <c:pt idx="7248">
                  <c:v>2.073</c:v>
                </c:pt>
                <c:pt idx="7249">
                  <c:v>2.0819999999999999</c:v>
                </c:pt>
                <c:pt idx="7250">
                  <c:v>2.0939999999999999</c:v>
                </c:pt>
                <c:pt idx="7251">
                  <c:v>2.085</c:v>
                </c:pt>
                <c:pt idx="7252">
                  <c:v>2.0470000000000002</c:v>
                </c:pt>
                <c:pt idx="7253">
                  <c:v>2.008</c:v>
                </c:pt>
                <c:pt idx="7254">
                  <c:v>1.9970000000000001</c:v>
                </c:pt>
                <c:pt idx="7255">
                  <c:v>2.077</c:v>
                </c:pt>
                <c:pt idx="7256">
                  <c:v>2.1349999999999998</c:v>
                </c:pt>
                <c:pt idx="7257">
                  <c:v>2.117</c:v>
                </c:pt>
                <c:pt idx="7258">
                  <c:v>2.1280000000000001</c:v>
                </c:pt>
                <c:pt idx="7259">
                  <c:v>2.137</c:v>
                </c:pt>
                <c:pt idx="7260">
                  <c:v>2.1230000000000002</c:v>
                </c:pt>
                <c:pt idx="7261">
                  <c:v>2.0759999999999987</c:v>
                </c:pt>
                <c:pt idx="7262">
                  <c:v>2.0189999999999997</c:v>
                </c:pt>
                <c:pt idx="7263">
                  <c:v>1.9640000000000017</c:v>
                </c:pt>
                <c:pt idx="7264">
                  <c:v>1.9920000000000018</c:v>
                </c:pt>
                <c:pt idx="7265">
                  <c:v>2.0019999999999998</c:v>
                </c:pt>
                <c:pt idx="7266">
                  <c:v>1.996000000000002</c:v>
                </c:pt>
                <c:pt idx="7267">
                  <c:v>2.0289999999999999</c:v>
                </c:pt>
                <c:pt idx="7268">
                  <c:v>1.9900000000000018</c:v>
                </c:pt>
                <c:pt idx="7269">
                  <c:v>1.9640000000000017</c:v>
                </c:pt>
                <c:pt idx="7270">
                  <c:v>1.9379999999999982</c:v>
                </c:pt>
                <c:pt idx="7271">
                  <c:v>1.9219999999999982</c:v>
                </c:pt>
                <c:pt idx="7272">
                  <c:v>1.8900000000000001</c:v>
                </c:pt>
                <c:pt idx="7273">
                  <c:v>1.9079999999999981</c:v>
                </c:pt>
                <c:pt idx="7274">
                  <c:v>1.887</c:v>
                </c:pt>
                <c:pt idx="7275">
                  <c:v>1.891</c:v>
                </c:pt>
                <c:pt idx="7276">
                  <c:v>1.9079999999999981</c:v>
                </c:pt>
                <c:pt idx="7277">
                  <c:v>1.9319999999999982</c:v>
                </c:pt>
                <c:pt idx="7278">
                  <c:v>1.9900000000000018</c:v>
                </c:pt>
                <c:pt idx="7279">
                  <c:v>2.0109999999999997</c:v>
                </c:pt>
                <c:pt idx="7280">
                  <c:v>1.9860000000000018</c:v>
                </c:pt>
                <c:pt idx="7281">
                  <c:v>1.9460000000000017</c:v>
                </c:pt>
                <c:pt idx="7282">
                  <c:v>1.9730000000000001</c:v>
                </c:pt>
                <c:pt idx="7283">
                  <c:v>2.089</c:v>
                </c:pt>
                <c:pt idx="7284">
                  <c:v>2.2719999999999998</c:v>
                </c:pt>
                <c:pt idx="7285">
                  <c:v>2.2719999999999998</c:v>
                </c:pt>
                <c:pt idx="7286">
                  <c:v>3.3499999999999988</c:v>
                </c:pt>
                <c:pt idx="7287">
                  <c:v>2.3279999999999998</c:v>
                </c:pt>
                <c:pt idx="7288">
                  <c:v>2.508</c:v>
                </c:pt>
                <c:pt idx="7289">
                  <c:v>2.5359999999999987</c:v>
                </c:pt>
                <c:pt idx="7290">
                  <c:v>2.2480000000000002</c:v>
                </c:pt>
                <c:pt idx="7291">
                  <c:v>2.0680000000000001</c:v>
                </c:pt>
                <c:pt idx="7292">
                  <c:v>2</c:v>
                </c:pt>
                <c:pt idx="7293">
                  <c:v>1.9750000000000001</c:v>
                </c:pt>
                <c:pt idx="7294">
                  <c:v>1.9730000000000001</c:v>
                </c:pt>
                <c:pt idx="7295">
                  <c:v>1.9890000000000001</c:v>
                </c:pt>
                <c:pt idx="7296">
                  <c:v>1.9990000000000001</c:v>
                </c:pt>
                <c:pt idx="7297">
                  <c:v>1.9480000000000017</c:v>
                </c:pt>
                <c:pt idx="7298">
                  <c:v>1.9139999999999981</c:v>
                </c:pt>
                <c:pt idx="7299">
                  <c:v>2.1359999999999997</c:v>
                </c:pt>
                <c:pt idx="7300">
                  <c:v>1.9470000000000001</c:v>
                </c:pt>
                <c:pt idx="7301">
                  <c:v>1.909</c:v>
                </c:pt>
                <c:pt idx="7302">
                  <c:v>1.9950000000000001</c:v>
                </c:pt>
                <c:pt idx="7303">
                  <c:v>1.9850000000000001</c:v>
                </c:pt>
                <c:pt idx="7304">
                  <c:v>1.9370000000000001</c:v>
                </c:pt>
                <c:pt idx="7305">
                  <c:v>1.9319999999999982</c:v>
                </c:pt>
                <c:pt idx="7306">
                  <c:v>2.0319999999999987</c:v>
                </c:pt>
                <c:pt idx="7307">
                  <c:v>2.113</c:v>
                </c:pt>
                <c:pt idx="7308">
                  <c:v>2.097</c:v>
                </c:pt>
                <c:pt idx="7309">
                  <c:v>2.2869999999999999</c:v>
                </c:pt>
                <c:pt idx="7310">
                  <c:v>2.1509999999999998</c:v>
                </c:pt>
                <c:pt idx="7311">
                  <c:v>2.8239999999999998</c:v>
                </c:pt>
                <c:pt idx="7312">
                  <c:v>2.11</c:v>
                </c:pt>
                <c:pt idx="7313">
                  <c:v>2</c:v>
                </c:pt>
                <c:pt idx="7314">
                  <c:v>2.093</c:v>
                </c:pt>
                <c:pt idx="7315">
                  <c:v>2.2440000000000002</c:v>
                </c:pt>
                <c:pt idx="7316">
                  <c:v>2.177</c:v>
                </c:pt>
                <c:pt idx="7317">
                  <c:v>2.1269999999999998</c:v>
                </c:pt>
                <c:pt idx="7318">
                  <c:v>2.0749999999999997</c:v>
                </c:pt>
                <c:pt idx="7319">
                  <c:v>2.0049999999999999</c:v>
                </c:pt>
                <c:pt idx="7320">
                  <c:v>1.9930000000000001</c:v>
                </c:pt>
                <c:pt idx="7321">
                  <c:v>1.9820000000000018</c:v>
                </c:pt>
                <c:pt idx="7322">
                  <c:v>2.0089999999999999</c:v>
                </c:pt>
                <c:pt idx="7323">
                  <c:v>1.9570000000000001</c:v>
                </c:pt>
                <c:pt idx="7324">
                  <c:v>1.9620000000000017</c:v>
                </c:pt>
                <c:pt idx="7325">
                  <c:v>1.9800000000000018</c:v>
                </c:pt>
                <c:pt idx="7326">
                  <c:v>1.9820000000000018</c:v>
                </c:pt>
                <c:pt idx="7327">
                  <c:v>1.9580000000000017</c:v>
                </c:pt>
                <c:pt idx="7328">
                  <c:v>2</c:v>
                </c:pt>
                <c:pt idx="7329">
                  <c:v>2.0259999999999998</c:v>
                </c:pt>
                <c:pt idx="7330">
                  <c:v>1.9970000000000001</c:v>
                </c:pt>
                <c:pt idx="7331">
                  <c:v>1.9640000000000017</c:v>
                </c:pt>
                <c:pt idx="7332">
                  <c:v>1.9039999999999981</c:v>
                </c:pt>
                <c:pt idx="7333">
                  <c:v>1.885</c:v>
                </c:pt>
                <c:pt idx="7334">
                  <c:v>1.819</c:v>
                </c:pt>
                <c:pt idx="7335">
                  <c:v>1.8080000000000001</c:v>
                </c:pt>
                <c:pt idx="7336">
                  <c:v>1.8089999999999982</c:v>
                </c:pt>
                <c:pt idx="7337">
                  <c:v>1.8480000000000001</c:v>
                </c:pt>
                <c:pt idx="7338">
                  <c:v>1.8540000000000001</c:v>
                </c:pt>
                <c:pt idx="7339">
                  <c:v>1.829</c:v>
                </c:pt>
                <c:pt idx="7340">
                  <c:v>1.9620000000000017</c:v>
                </c:pt>
                <c:pt idx="7341">
                  <c:v>1.9860000000000018</c:v>
                </c:pt>
                <c:pt idx="7342">
                  <c:v>2.0139999999999998</c:v>
                </c:pt>
                <c:pt idx="7343">
                  <c:v>1.9680000000000017</c:v>
                </c:pt>
                <c:pt idx="7344">
                  <c:v>1.889</c:v>
                </c:pt>
                <c:pt idx="7345">
                  <c:v>1.9370000000000001</c:v>
                </c:pt>
                <c:pt idx="7346">
                  <c:v>1.9370000000000001</c:v>
                </c:pt>
                <c:pt idx="7347">
                  <c:v>1.9930000000000001</c:v>
                </c:pt>
                <c:pt idx="7348">
                  <c:v>1.913</c:v>
                </c:pt>
                <c:pt idx="7349">
                  <c:v>1.871</c:v>
                </c:pt>
                <c:pt idx="7350">
                  <c:v>1.849</c:v>
                </c:pt>
                <c:pt idx="7351">
                  <c:v>1.8340000000000001</c:v>
                </c:pt>
                <c:pt idx="7352">
                  <c:v>1.796</c:v>
                </c:pt>
                <c:pt idx="7353">
                  <c:v>1.8069999999999982</c:v>
                </c:pt>
                <c:pt idx="7354">
                  <c:v>1.835</c:v>
                </c:pt>
                <c:pt idx="7355">
                  <c:v>1.8620000000000001</c:v>
                </c:pt>
                <c:pt idx="7356">
                  <c:v>1.925</c:v>
                </c:pt>
                <c:pt idx="7357">
                  <c:v>1.9000000000000001</c:v>
                </c:pt>
                <c:pt idx="7358">
                  <c:v>1.847</c:v>
                </c:pt>
                <c:pt idx="7359">
                  <c:v>1.8029999999999982</c:v>
                </c:pt>
                <c:pt idx="7360">
                  <c:v>1.794</c:v>
                </c:pt>
                <c:pt idx="7361">
                  <c:v>1.7889999999999981</c:v>
                </c:pt>
                <c:pt idx="7362">
                  <c:v>1.927</c:v>
                </c:pt>
                <c:pt idx="7363">
                  <c:v>1.8620000000000001</c:v>
                </c:pt>
                <c:pt idx="7364">
                  <c:v>1.835</c:v>
                </c:pt>
                <c:pt idx="7365">
                  <c:v>1.8</c:v>
                </c:pt>
                <c:pt idx="7366">
                  <c:v>1.768</c:v>
                </c:pt>
                <c:pt idx="7367">
                  <c:v>1.7849999999999981</c:v>
                </c:pt>
                <c:pt idx="7368">
                  <c:v>1.7769999999999981</c:v>
                </c:pt>
                <c:pt idx="7369">
                  <c:v>1.829</c:v>
                </c:pt>
                <c:pt idx="7370">
                  <c:v>1.7789999999999981</c:v>
                </c:pt>
                <c:pt idx="7371">
                  <c:v>1.746</c:v>
                </c:pt>
                <c:pt idx="7372">
                  <c:v>1.885</c:v>
                </c:pt>
                <c:pt idx="7373">
                  <c:v>1.73</c:v>
                </c:pt>
                <c:pt idx="7374">
                  <c:v>1.738</c:v>
                </c:pt>
                <c:pt idx="7375">
                  <c:v>1.774</c:v>
                </c:pt>
                <c:pt idx="7376">
                  <c:v>1.764</c:v>
                </c:pt>
                <c:pt idx="7377">
                  <c:v>1.8180000000000001</c:v>
                </c:pt>
                <c:pt idx="7378">
                  <c:v>1.875</c:v>
                </c:pt>
                <c:pt idx="7379">
                  <c:v>1.764</c:v>
                </c:pt>
                <c:pt idx="7380">
                  <c:v>1.72</c:v>
                </c:pt>
                <c:pt idx="7381">
                  <c:v>1.7029999999999978</c:v>
                </c:pt>
                <c:pt idx="7382">
                  <c:v>1.7329999999999981</c:v>
                </c:pt>
                <c:pt idx="7383">
                  <c:v>1.8939999999999981</c:v>
                </c:pt>
                <c:pt idx="7384">
                  <c:v>1.7509999999999979</c:v>
                </c:pt>
                <c:pt idx="7385">
                  <c:v>1.7569999999999979</c:v>
                </c:pt>
                <c:pt idx="7386">
                  <c:v>1.7849999999999981</c:v>
                </c:pt>
                <c:pt idx="7387">
                  <c:v>1.762</c:v>
                </c:pt>
                <c:pt idx="7388">
                  <c:v>1.744</c:v>
                </c:pt>
                <c:pt idx="7389">
                  <c:v>1.7</c:v>
                </c:pt>
                <c:pt idx="7390">
                  <c:v>1.6779999999999982</c:v>
                </c:pt>
                <c:pt idx="7391">
                  <c:v>1.6800000000000017</c:v>
                </c:pt>
                <c:pt idx="7392">
                  <c:v>1.7049999999999979</c:v>
                </c:pt>
                <c:pt idx="7393">
                  <c:v>1.708</c:v>
                </c:pt>
                <c:pt idx="7394">
                  <c:v>1.7109999999999979</c:v>
                </c:pt>
                <c:pt idx="7395">
                  <c:v>1.712</c:v>
                </c:pt>
                <c:pt idx="7396">
                  <c:v>1.7049999999999979</c:v>
                </c:pt>
                <c:pt idx="7397">
                  <c:v>1.6940000000000017</c:v>
                </c:pt>
                <c:pt idx="7398">
                  <c:v>1.6719999999999982</c:v>
                </c:pt>
                <c:pt idx="7399">
                  <c:v>1.655</c:v>
                </c:pt>
                <c:pt idx="7400">
                  <c:v>1.653</c:v>
                </c:pt>
                <c:pt idx="7401">
                  <c:v>1.661</c:v>
                </c:pt>
                <c:pt idx="7402">
                  <c:v>1.718</c:v>
                </c:pt>
                <c:pt idx="7403">
                  <c:v>1.74</c:v>
                </c:pt>
                <c:pt idx="7404">
                  <c:v>1.7529999999999979</c:v>
                </c:pt>
                <c:pt idx="7405">
                  <c:v>1.7749999999999981</c:v>
                </c:pt>
                <c:pt idx="7406">
                  <c:v>1.7509999999999979</c:v>
                </c:pt>
                <c:pt idx="7407">
                  <c:v>1.728</c:v>
                </c:pt>
                <c:pt idx="7408">
                  <c:v>1.6970000000000001</c:v>
                </c:pt>
                <c:pt idx="7409">
                  <c:v>1.675</c:v>
                </c:pt>
                <c:pt idx="7410">
                  <c:v>1.6739999999999982</c:v>
                </c:pt>
                <c:pt idx="7411">
                  <c:v>1.704</c:v>
                </c:pt>
                <c:pt idx="7412">
                  <c:v>1.706</c:v>
                </c:pt>
                <c:pt idx="7413">
                  <c:v>1.712</c:v>
                </c:pt>
                <c:pt idx="7414">
                  <c:v>1.7369999999999981</c:v>
                </c:pt>
                <c:pt idx="7415">
                  <c:v>1.718</c:v>
                </c:pt>
                <c:pt idx="7416">
                  <c:v>1.6759999999999982</c:v>
                </c:pt>
                <c:pt idx="7417">
                  <c:v>1.673</c:v>
                </c:pt>
                <c:pt idx="7418">
                  <c:v>1.681</c:v>
                </c:pt>
                <c:pt idx="7419">
                  <c:v>1.6759999999999982</c:v>
                </c:pt>
                <c:pt idx="7420">
                  <c:v>1.6890000000000001</c:v>
                </c:pt>
                <c:pt idx="7421">
                  <c:v>1.722</c:v>
                </c:pt>
                <c:pt idx="7422">
                  <c:v>1.7269999999999981</c:v>
                </c:pt>
                <c:pt idx="7423">
                  <c:v>1.782</c:v>
                </c:pt>
                <c:pt idx="7424">
                  <c:v>1.7889999999999981</c:v>
                </c:pt>
                <c:pt idx="7425">
                  <c:v>1.8109999999999982</c:v>
                </c:pt>
                <c:pt idx="7426">
                  <c:v>1.706</c:v>
                </c:pt>
                <c:pt idx="7427">
                  <c:v>1.7189999999999981</c:v>
                </c:pt>
                <c:pt idx="7428">
                  <c:v>1.7189999999999981</c:v>
                </c:pt>
                <c:pt idx="7429">
                  <c:v>1.726</c:v>
                </c:pt>
                <c:pt idx="7430">
                  <c:v>1.748</c:v>
                </c:pt>
                <c:pt idx="7431">
                  <c:v>1.7649999999999979</c:v>
                </c:pt>
                <c:pt idx="7432">
                  <c:v>1.7769999999999981</c:v>
                </c:pt>
                <c:pt idx="7433">
                  <c:v>1.7589999999999979</c:v>
                </c:pt>
                <c:pt idx="7434">
                  <c:v>1.72</c:v>
                </c:pt>
                <c:pt idx="7435">
                  <c:v>1.6970000000000001</c:v>
                </c:pt>
                <c:pt idx="7436">
                  <c:v>1.7149999999999979</c:v>
                </c:pt>
                <c:pt idx="7437">
                  <c:v>1.7009999999999978</c:v>
                </c:pt>
                <c:pt idx="7438">
                  <c:v>1.7369999999999981</c:v>
                </c:pt>
                <c:pt idx="7439">
                  <c:v>1.7409999999999981</c:v>
                </c:pt>
                <c:pt idx="7440">
                  <c:v>1.774</c:v>
                </c:pt>
                <c:pt idx="7441">
                  <c:v>1.7329999999999981</c:v>
                </c:pt>
                <c:pt idx="7442">
                  <c:v>1.7409999999999981</c:v>
                </c:pt>
                <c:pt idx="7443">
                  <c:v>1.714</c:v>
                </c:pt>
                <c:pt idx="7444">
                  <c:v>1.714</c:v>
                </c:pt>
                <c:pt idx="7445">
                  <c:v>1.6879999999999982</c:v>
                </c:pt>
                <c:pt idx="7446">
                  <c:v>1.7029999999999978</c:v>
                </c:pt>
                <c:pt idx="7447">
                  <c:v>1.6960000000000017</c:v>
                </c:pt>
                <c:pt idx="7448">
                  <c:v>1.7329999999999981</c:v>
                </c:pt>
                <c:pt idx="7449">
                  <c:v>1.7369999999999981</c:v>
                </c:pt>
                <c:pt idx="7450">
                  <c:v>1.794</c:v>
                </c:pt>
                <c:pt idx="7451">
                  <c:v>1.806</c:v>
                </c:pt>
                <c:pt idx="7452">
                  <c:v>1.7589999999999979</c:v>
                </c:pt>
                <c:pt idx="7453">
                  <c:v>1.758</c:v>
                </c:pt>
                <c:pt idx="7454">
                  <c:v>1.7409999999999981</c:v>
                </c:pt>
                <c:pt idx="7455">
                  <c:v>1.8540000000000001</c:v>
                </c:pt>
                <c:pt idx="7456">
                  <c:v>1.84</c:v>
                </c:pt>
                <c:pt idx="7457">
                  <c:v>1.768</c:v>
                </c:pt>
                <c:pt idx="7458">
                  <c:v>1.877</c:v>
                </c:pt>
                <c:pt idx="7459">
                  <c:v>1.8420000000000001</c:v>
                </c:pt>
                <c:pt idx="7460">
                  <c:v>1.867</c:v>
                </c:pt>
                <c:pt idx="7461">
                  <c:v>1.8859999999999979</c:v>
                </c:pt>
                <c:pt idx="7462">
                  <c:v>1.8859999999999979</c:v>
                </c:pt>
                <c:pt idx="7463">
                  <c:v>2.1159999999999997</c:v>
                </c:pt>
                <c:pt idx="7464">
                  <c:v>1.9379999999999982</c:v>
                </c:pt>
                <c:pt idx="7465">
                  <c:v>1.762</c:v>
                </c:pt>
                <c:pt idx="7466">
                  <c:v>1.7649999999999979</c:v>
                </c:pt>
                <c:pt idx="7467">
                  <c:v>1.7629999999999979</c:v>
                </c:pt>
                <c:pt idx="7468">
                  <c:v>1.804</c:v>
                </c:pt>
                <c:pt idx="7469">
                  <c:v>1.819</c:v>
                </c:pt>
                <c:pt idx="7470">
                  <c:v>1.855</c:v>
                </c:pt>
                <c:pt idx="7471">
                  <c:v>1.879</c:v>
                </c:pt>
                <c:pt idx="7472">
                  <c:v>1.7789999999999981</c:v>
                </c:pt>
                <c:pt idx="7473">
                  <c:v>1.762</c:v>
                </c:pt>
                <c:pt idx="7474">
                  <c:v>1.768</c:v>
                </c:pt>
                <c:pt idx="7475">
                  <c:v>1.798</c:v>
                </c:pt>
                <c:pt idx="7476">
                  <c:v>1.8260000000000001</c:v>
                </c:pt>
                <c:pt idx="7477">
                  <c:v>1.827</c:v>
                </c:pt>
                <c:pt idx="7478">
                  <c:v>1.8240000000000001</c:v>
                </c:pt>
                <c:pt idx="7479">
                  <c:v>1.8009999999999982</c:v>
                </c:pt>
                <c:pt idx="7480">
                  <c:v>1.7809999999999981</c:v>
                </c:pt>
                <c:pt idx="7481">
                  <c:v>1.772</c:v>
                </c:pt>
                <c:pt idx="7482">
                  <c:v>1.7529999999999979</c:v>
                </c:pt>
                <c:pt idx="7483">
                  <c:v>1.7709999999999981</c:v>
                </c:pt>
                <c:pt idx="7484">
                  <c:v>1.7689999999999981</c:v>
                </c:pt>
                <c:pt idx="7485">
                  <c:v>1.7889999999999981</c:v>
                </c:pt>
                <c:pt idx="7486">
                  <c:v>1.8009999999999982</c:v>
                </c:pt>
                <c:pt idx="7487">
                  <c:v>1.821</c:v>
                </c:pt>
                <c:pt idx="7488">
                  <c:v>2.2829999999999999</c:v>
                </c:pt>
                <c:pt idx="7489">
                  <c:v>1.931</c:v>
                </c:pt>
                <c:pt idx="7490">
                  <c:v>1.8360000000000001</c:v>
                </c:pt>
                <c:pt idx="7491">
                  <c:v>1.7889999999999981</c:v>
                </c:pt>
                <c:pt idx="7492">
                  <c:v>1.7749999999999981</c:v>
                </c:pt>
                <c:pt idx="7493">
                  <c:v>1.8049999999999982</c:v>
                </c:pt>
                <c:pt idx="7494">
                  <c:v>1.8340000000000001</c:v>
                </c:pt>
                <c:pt idx="7495">
                  <c:v>1.86</c:v>
                </c:pt>
                <c:pt idx="7496">
                  <c:v>2.0840000000000001</c:v>
                </c:pt>
                <c:pt idx="7497">
                  <c:v>1.887</c:v>
                </c:pt>
                <c:pt idx="7498">
                  <c:v>1.8580000000000001</c:v>
                </c:pt>
                <c:pt idx="7499">
                  <c:v>1.8759999999999979</c:v>
                </c:pt>
                <c:pt idx="7500">
                  <c:v>1.8420000000000001</c:v>
                </c:pt>
                <c:pt idx="7501">
                  <c:v>1.855</c:v>
                </c:pt>
                <c:pt idx="7502">
                  <c:v>1.825</c:v>
                </c:pt>
                <c:pt idx="7503">
                  <c:v>1.8440000000000001</c:v>
                </c:pt>
                <c:pt idx="7504">
                  <c:v>1.8440000000000001</c:v>
                </c:pt>
                <c:pt idx="7505">
                  <c:v>1.831</c:v>
                </c:pt>
                <c:pt idx="7506">
                  <c:v>1.8340000000000001</c:v>
                </c:pt>
                <c:pt idx="7507">
                  <c:v>1.8169999999999982</c:v>
                </c:pt>
                <c:pt idx="7508">
                  <c:v>1.7929999999999982</c:v>
                </c:pt>
                <c:pt idx="7509">
                  <c:v>1.7769999999999981</c:v>
                </c:pt>
                <c:pt idx="7510">
                  <c:v>1.77</c:v>
                </c:pt>
                <c:pt idx="7511">
                  <c:v>1.768</c:v>
                </c:pt>
                <c:pt idx="7512">
                  <c:v>1.8049999999999982</c:v>
                </c:pt>
                <c:pt idx="7513">
                  <c:v>1.825</c:v>
                </c:pt>
                <c:pt idx="7514">
                  <c:v>1.863</c:v>
                </c:pt>
                <c:pt idx="7515">
                  <c:v>1.879</c:v>
                </c:pt>
                <c:pt idx="7516">
                  <c:v>1.8680000000000001</c:v>
                </c:pt>
                <c:pt idx="7517">
                  <c:v>1.855</c:v>
                </c:pt>
                <c:pt idx="7518">
                  <c:v>1.821</c:v>
                </c:pt>
                <c:pt idx="7519">
                  <c:v>1.839</c:v>
                </c:pt>
                <c:pt idx="7520">
                  <c:v>1.851</c:v>
                </c:pt>
                <c:pt idx="7521">
                  <c:v>1.8859999999999979</c:v>
                </c:pt>
                <c:pt idx="7522">
                  <c:v>1.9019999999999981</c:v>
                </c:pt>
                <c:pt idx="7523">
                  <c:v>1.919</c:v>
                </c:pt>
                <c:pt idx="7524">
                  <c:v>1.905</c:v>
                </c:pt>
                <c:pt idx="7525">
                  <c:v>1.9610000000000001</c:v>
                </c:pt>
                <c:pt idx="7526">
                  <c:v>1.9600000000000017</c:v>
                </c:pt>
                <c:pt idx="7527">
                  <c:v>1.885</c:v>
                </c:pt>
                <c:pt idx="7528">
                  <c:v>1.829</c:v>
                </c:pt>
                <c:pt idx="7529">
                  <c:v>1.8360000000000001</c:v>
                </c:pt>
                <c:pt idx="7530">
                  <c:v>1.8720000000000001</c:v>
                </c:pt>
                <c:pt idx="7531">
                  <c:v>1.869</c:v>
                </c:pt>
                <c:pt idx="7532">
                  <c:v>1.8900000000000001</c:v>
                </c:pt>
                <c:pt idx="7533">
                  <c:v>1.861</c:v>
                </c:pt>
                <c:pt idx="7534">
                  <c:v>1.873</c:v>
                </c:pt>
                <c:pt idx="7535">
                  <c:v>1.847</c:v>
                </c:pt>
                <c:pt idx="7536">
                  <c:v>1.8380000000000001</c:v>
                </c:pt>
                <c:pt idx="7537">
                  <c:v>1.829</c:v>
                </c:pt>
                <c:pt idx="7538">
                  <c:v>1.8120000000000001</c:v>
                </c:pt>
                <c:pt idx="7539">
                  <c:v>1.83</c:v>
                </c:pt>
                <c:pt idx="7540">
                  <c:v>1.8939999999999981</c:v>
                </c:pt>
                <c:pt idx="7541">
                  <c:v>1.883</c:v>
                </c:pt>
                <c:pt idx="7542">
                  <c:v>1.903</c:v>
                </c:pt>
                <c:pt idx="7543">
                  <c:v>1.931</c:v>
                </c:pt>
                <c:pt idx="7544">
                  <c:v>1.9520000000000017</c:v>
                </c:pt>
                <c:pt idx="7545">
                  <c:v>1.9159999999999981</c:v>
                </c:pt>
                <c:pt idx="7546">
                  <c:v>1.8560000000000001</c:v>
                </c:pt>
                <c:pt idx="7547">
                  <c:v>1.845</c:v>
                </c:pt>
                <c:pt idx="7548">
                  <c:v>1.877</c:v>
                </c:pt>
                <c:pt idx="7549">
                  <c:v>1.921</c:v>
                </c:pt>
                <c:pt idx="7550">
                  <c:v>1.931</c:v>
                </c:pt>
                <c:pt idx="7551">
                  <c:v>1.9550000000000001</c:v>
                </c:pt>
                <c:pt idx="7552">
                  <c:v>1.931</c:v>
                </c:pt>
                <c:pt idx="7553">
                  <c:v>1.9239999999999982</c:v>
                </c:pt>
                <c:pt idx="7554">
                  <c:v>1.9259999999999982</c:v>
                </c:pt>
                <c:pt idx="7555">
                  <c:v>1.873</c:v>
                </c:pt>
                <c:pt idx="7556">
                  <c:v>1.8560000000000001</c:v>
                </c:pt>
                <c:pt idx="7557">
                  <c:v>1.887</c:v>
                </c:pt>
                <c:pt idx="7558">
                  <c:v>1.9339999999999982</c:v>
                </c:pt>
                <c:pt idx="7559">
                  <c:v>1.9630000000000001</c:v>
                </c:pt>
                <c:pt idx="7560">
                  <c:v>2.1659999999999999</c:v>
                </c:pt>
                <c:pt idx="7561">
                  <c:v>2.1429999999999998</c:v>
                </c:pt>
                <c:pt idx="7562">
                  <c:v>2.0499999999999998</c:v>
                </c:pt>
                <c:pt idx="7563">
                  <c:v>1.9600000000000017</c:v>
                </c:pt>
                <c:pt idx="7564">
                  <c:v>1.915</c:v>
                </c:pt>
                <c:pt idx="7565">
                  <c:v>1.9370000000000001</c:v>
                </c:pt>
                <c:pt idx="7566">
                  <c:v>1.9890000000000001</c:v>
                </c:pt>
                <c:pt idx="7567">
                  <c:v>1.9820000000000018</c:v>
                </c:pt>
                <c:pt idx="7568">
                  <c:v>2</c:v>
                </c:pt>
                <c:pt idx="7569">
                  <c:v>2.004</c:v>
                </c:pt>
                <c:pt idx="7570">
                  <c:v>1.9870000000000001</c:v>
                </c:pt>
                <c:pt idx="7571">
                  <c:v>1.9600000000000017</c:v>
                </c:pt>
                <c:pt idx="7572">
                  <c:v>1.9890000000000001</c:v>
                </c:pt>
                <c:pt idx="7573">
                  <c:v>1.9720000000000018</c:v>
                </c:pt>
                <c:pt idx="7574">
                  <c:v>2.0699999999999998</c:v>
                </c:pt>
                <c:pt idx="7575">
                  <c:v>1.9650000000000001</c:v>
                </c:pt>
                <c:pt idx="7576">
                  <c:v>1.9640000000000017</c:v>
                </c:pt>
                <c:pt idx="7577">
                  <c:v>2.0070000000000001</c:v>
                </c:pt>
                <c:pt idx="7578">
                  <c:v>2.0289999999999999</c:v>
                </c:pt>
                <c:pt idx="7579">
                  <c:v>2.0270000000000001</c:v>
                </c:pt>
                <c:pt idx="7580">
                  <c:v>1.9830000000000001</c:v>
                </c:pt>
                <c:pt idx="7581">
                  <c:v>1.9500000000000017</c:v>
                </c:pt>
                <c:pt idx="7582">
                  <c:v>1.9500000000000017</c:v>
                </c:pt>
                <c:pt idx="7583">
                  <c:v>1.9710000000000001</c:v>
                </c:pt>
                <c:pt idx="7584">
                  <c:v>1.9900000000000018</c:v>
                </c:pt>
                <c:pt idx="7585">
                  <c:v>1.9930000000000001</c:v>
                </c:pt>
                <c:pt idx="7586">
                  <c:v>2.0349999999999997</c:v>
                </c:pt>
                <c:pt idx="7587">
                  <c:v>2.1030000000000002</c:v>
                </c:pt>
                <c:pt idx="7588">
                  <c:v>2.077</c:v>
                </c:pt>
                <c:pt idx="7589">
                  <c:v>2.0369999999999977</c:v>
                </c:pt>
                <c:pt idx="7590">
                  <c:v>1.9760000000000018</c:v>
                </c:pt>
                <c:pt idx="7591">
                  <c:v>2.0019999999999998</c:v>
                </c:pt>
                <c:pt idx="7592">
                  <c:v>2.0230000000000001</c:v>
                </c:pt>
                <c:pt idx="7593">
                  <c:v>1.9790000000000001</c:v>
                </c:pt>
                <c:pt idx="7594">
                  <c:v>1.9760000000000018</c:v>
                </c:pt>
                <c:pt idx="7595">
                  <c:v>2.0129999999999977</c:v>
                </c:pt>
                <c:pt idx="7596">
                  <c:v>2.0449999999999999</c:v>
                </c:pt>
                <c:pt idx="7597">
                  <c:v>2.0359999999999987</c:v>
                </c:pt>
                <c:pt idx="7598">
                  <c:v>2.0099999999999998</c:v>
                </c:pt>
                <c:pt idx="7599">
                  <c:v>1.9720000000000018</c:v>
                </c:pt>
                <c:pt idx="7600">
                  <c:v>1.9640000000000017</c:v>
                </c:pt>
                <c:pt idx="7601">
                  <c:v>2.0349999999999997</c:v>
                </c:pt>
                <c:pt idx="7602">
                  <c:v>2.0449999999999999</c:v>
                </c:pt>
                <c:pt idx="7603">
                  <c:v>2.0509999999999997</c:v>
                </c:pt>
                <c:pt idx="7604">
                  <c:v>2.101</c:v>
                </c:pt>
                <c:pt idx="7605">
                  <c:v>2.1230000000000002</c:v>
                </c:pt>
                <c:pt idx="7606">
                  <c:v>2.0609999999999999</c:v>
                </c:pt>
                <c:pt idx="7607">
                  <c:v>2.0149999999999997</c:v>
                </c:pt>
                <c:pt idx="7608">
                  <c:v>1.9840000000000018</c:v>
                </c:pt>
                <c:pt idx="7609">
                  <c:v>1.9840000000000018</c:v>
                </c:pt>
                <c:pt idx="7610">
                  <c:v>1.9860000000000018</c:v>
                </c:pt>
                <c:pt idx="7611">
                  <c:v>2.0299999999999998</c:v>
                </c:pt>
                <c:pt idx="7612">
                  <c:v>2.0169999999999977</c:v>
                </c:pt>
                <c:pt idx="7613">
                  <c:v>2.024</c:v>
                </c:pt>
                <c:pt idx="7614">
                  <c:v>2.0030000000000001</c:v>
                </c:pt>
                <c:pt idx="7615">
                  <c:v>1.9860000000000018</c:v>
                </c:pt>
                <c:pt idx="7616">
                  <c:v>1.9640000000000017</c:v>
                </c:pt>
                <c:pt idx="7617">
                  <c:v>1.9810000000000001</c:v>
                </c:pt>
                <c:pt idx="7618">
                  <c:v>2.0619999999999998</c:v>
                </c:pt>
                <c:pt idx="7619">
                  <c:v>2.0630000000000002</c:v>
                </c:pt>
                <c:pt idx="7620">
                  <c:v>2.0959999999999988</c:v>
                </c:pt>
                <c:pt idx="7621">
                  <c:v>2.0619999999999998</c:v>
                </c:pt>
                <c:pt idx="7622">
                  <c:v>2.0519999999999987</c:v>
                </c:pt>
                <c:pt idx="7623">
                  <c:v>2.0329999999999977</c:v>
                </c:pt>
                <c:pt idx="7624">
                  <c:v>2.0019999999999998</c:v>
                </c:pt>
                <c:pt idx="7625">
                  <c:v>1.9610000000000001</c:v>
                </c:pt>
                <c:pt idx="7626">
                  <c:v>1.9620000000000017</c:v>
                </c:pt>
                <c:pt idx="7627">
                  <c:v>1.9810000000000001</c:v>
                </c:pt>
                <c:pt idx="7628">
                  <c:v>1.9890000000000001</c:v>
                </c:pt>
                <c:pt idx="7629">
                  <c:v>2.02</c:v>
                </c:pt>
                <c:pt idx="7630">
                  <c:v>2.08</c:v>
                </c:pt>
                <c:pt idx="7631">
                  <c:v>2.0430000000000001</c:v>
                </c:pt>
                <c:pt idx="7632">
                  <c:v>2.02</c:v>
                </c:pt>
                <c:pt idx="7633">
                  <c:v>1.9700000000000017</c:v>
                </c:pt>
                <c:pt idx="7634">
                  <c:v>1.9590000000000001</c:v>
                </c:pt>
                <c:pt idx="7635">
                  <c:v>1.9580000000000017</c:v>
                </c:pt>
                <c:pt idx="7636">
                  <c:v>1.9770000000000001</c:v>
                </c:pt>
                <c:pt idx="7637">
                  <c:v>2.0299999999999998</c:v>
                </c:pt>
                <c:pt idx="7638">
                  <c:v>2.0059999999999998</c:v>
                </c:pt>
                <c:pt idx="7639">
                  <c:v>1.9620000000000017</c:v>
                </c:pt>
                <c:pt idx="7640">
                  <c:v>1.9359999999999982</c:v>
                </c:pt>
                <c:pt idx="7641">
                  <c:v>1.9119999999999981</c:v>
                </c:pt>
                <c:pt idx="7642">
                  <c:v>1.9279999999999982</c:v>
                </c:pt>
                <c:pt idx="7643">
                  <c:v>1.9690000000000001</c:v>
                </c:pt>
                <c:pt idx="7644">
                  <c:v>1.9590000000000001</c:v>
                </c:pt>
                <c:pt idx="7645">
                  <c:v>1.9300000000000017</c:v>
                </c:pt>
                <c:pt idx="7646">
                  <c:v>1.927</c:v>
                </c:pt>
                <c:pt idx="7647">
                  <c:v>1.9500000000000017</c:v>
                </c:pt>
                <c:pt idx="7648">
                  <c:v>1.9870000000000001</c:v>
                </c:pt>
                <c:pt idx="7649">
                  <c:v>2.0119999999999987</c:v>
                </c:pt>
                <c:pt idx="7650">
                  <c:v>2.0470000000000002</c:v>
                </c:pt>
                <c:pt idx="7651">
                  <c:v>2.0389999999999997</c:v>
                </c:pt>
                <c:pt idx="7652">
                  <c:v>2.0230000000000001</c:v>
                </c:pt>
                <c:pt idx="7653">
                  <c:v>1.9750000000000001</c:v>
                </c:pt>
                <c:pt idx="7654">
                  <c:v>2.0009999999999999</c:v>
                </c:pt>
                <c:pt idx="7655">
                  <c:v>1.9730000000000001</c:v>
                </c:pt>
                <c:pt idx="7656">
                  <c:v>1.9359999999999982</c:v>
                </c:pt>
                <c:pt idx="7657">
                  <c:v>1.9560000000000017</c:v>
                </c:pt>
                <c:pt idx="7658">
                  <c:v>2.0019999999999998</c:v>
                </c:pt>
                <c:pt idx="7659">
                  <c:v>1.9920000000000018</c:v>
                </c:pt>
                <c:pt idx="7660">
                  <c:v>1.9780000000000018</c:v>
                </c:pt>
                <c:pt idx="7661">
                  <c:v>1.9730000000000001</c:v>
                </c:pt>
                <c:pt idx="7662">
                  <c:v>2.0089999999999999</c:v>
                </c:pt>
                <c:pt idx="7663">
                  <c:v>1.9400000000000017</c:v>
                </c:pt>
                <c:pt idx="7664">
                  <c:v>1.879</c:v>
                </c:pt>
                <c:pt idx="7665">
                  <c:v>1.9079999999999981</c:v>
                </c:pt>
                <c:pt idx="7666">
                  <c:v>1.9770000000000001</c:v>
                </c:pt>
                <c:pt idx="7667">
                  <c:v>1.9650000000000001</c:v>
                </c:pt>
                <c:pt idx="7668">
                  <c:v>1.9470000000000001</c:v>
                </c:pt>
                <c:pt idx="7669">
                  <c:v>1.9410000000000001</c:v>
                </c:pt>
                <c:pt idx="7670">
                  <c:v>1.931</c:v>
                </c:pt>
                <c:pt idx="7671">
                  <c:v>1.996000000000002</c:v>
                </c:pt>
                <c:pt idx="7672">
                  <c:v>1.9750000000000001</c:v>
                </c:pt>
                <c:pt idx="7673">
                  <c:v>1.9520000000000017</c:v>
                </c:pt>
                <c:pt idx="7674">
                  <c:v>1.891</c:v>
                </c:pt>
                <c:pt idx="7675">
                  <c:v>1.8720000000000001</c:v>
                </c:pt>
                <c:pt idx="7676">
                  <c:v>1.877</c:v>
                </c:pt>
                <c:pt idx="7677">
                  <c:v>1.919</c:v>
                </c:pt>
                <c:pt idx="7678">
                  <c:v>1.929</c:v>
                </c:pt>
                <c:pt idx="7679">
                  <c:v>1.9700000000000017</c:v>
                </c:pt>
                <c:pt idx="7680">
                  <c:v>1.9940000000000018</c:v>
                </c:pt>
                <c:pt idx="7681">
                  <c:v>1.9400000000000017</c:v>
                </c:pt>
                <c:pt idx="7682">
                  <c:v>1.905</c:v>
                </c:pt>
                <c:pt idx="7683">
                  <c:v>1.8480000000000001</c:v>
                </c:pt>
                <c:pt idx="7684">
                  <c:v>1.8460000000000001</c:v>
                </c:pt>
                <c:pt idx="7685">
                  <c:v>1.85</c:v>
                </c:pt>
                <c:pt idx="7686">
                  <c:v>1.869</c:v>
                </c:pt>
                <c:pt idx="7687">
                  <c:v>1.883</c:v>
                </c:pt>
                <c:pt idx="7688">
                  <c:v>1.8839999999999979</c:v>
                </c:pt>
                <c:pt idx="7689">
                  <c:v>1.897</c:v>
                </c:pt>
                <c:pt idx="7690">
                  <c:v>1.8720000000000001</c:v>
                </c:pt>
                <c:pt idx="7691">
                  <c:v>1.877</c:v>
                </c:pt>
                <c:pt idx="7692">
                  <c:v>1.8540000000000001</c:v>
                </c:pt>
                <c:pt idx="7693">
                  <c:v>1.829</c:v>
                </c:pt>
                <c:pt idx="7694">
                  <c:v>1.8740000000000001</c:v>
                </c:pt>
                <c:pt idx="7695">
                  <c:v>1.85</c:v>
                </c:pt>
                <c:pt idx="7696">
                  <c:v>1.8720000000000001</c:v>
                </c:pt>
                <c:pt idx="7697">
                  <c:v>2.3149999999999977</c:v>
                </c:pt>
                <c:pt idx="7698">
                  <c:v>1.9139999999999981</c:v>
                </c:pt>
                <c:pt idx="7699">
                  <c:v>1.859</c:v>
                </c:pt>
                <c:pt idx="7700">
                  <c:v>1.8320000000000001</c:v>
                </c:pt>
                <c:pt idx="7701">
                  <c:v>1.8120000000000001</c:v>
                </c:pt>
                <c:pt idx="7702">
                  <c:v>1.8320000000000001</c:v>
                </c:pt>
                <c:pt idx="7703">
                  <c:v>1.891</c:v>
                </c:pt>
                <c:pt idx="7704">
                  <c:v>1.889</c:v>
                </c:pt>
                <c:pt idx="7705">
                  <c:v>1.8779999999999979</c:v>
                </c:pt>
                <c:pt idx="7706">
                  <c:v>1.925</c:v>
                </c:pt>
                <c:pt idx="7707">
                  <c:v>1.897</c:v>
                </c:pt>
                <c:pt idx="7708">
                  <c:v>1.869</c:v>
                </c:pt>
                <c:pt idx="7709">
                  <c:v>1.84</c:v>
                </c:pt>
                <c:pt idx="7710">
                  <c:v>1.8149999999999982</c:v>
                </c:pt>
                <c:pt idx="7711">
                  <c:v>1.78</c:v>
                </c:pt>
                <c:pt idx="7712">
                  <c:v>1.7969999999999982</c:v>
                </c:pt>
                <c:pt idx="7713">
                  <c:v>1.8360000000000001</c:v>
                </c:pt>
                <c:pt idx="7714">
                  <c:v>1.851</c:v>
                </c:pt>
                <c:pt idx="7715">
                  <c:v>1.863</c:v>
                </c:pt>
                <c:pt idx="7716">
                  <c:v>1.851</c:v>
                </c:pt>
                <c:pt idx="7717">
                  <c:v>1.865</c:v>
                </c:pt>
                <c:pt idx="7718">
                  <c:v>1.8009999999999982</c:v>
                </c:pt>
                <c:pt idx="7719">
                  <c:v>1.756</c:v>
                </c:pt>
                <c:pt idx="7720">
                  <c:v>1.7769999999999981</c:v>
                </c:pt>
                <c:pt idx="7721">
                  <c:v>1.772</c:v>
                </c:pt>
                <c:pt idx="7722">
                  <c:v>1.786</c:v>
                </c:pt>
                <c:pt idx="7723">
                  <c:v>1.869</c:v>
                </c:pt>
                <c:pt idx="7724">
                  <c:v>1.853</c:v>
                </c:pt>
                <c:pt idx="7725">
                  <c:v>1.819</c:v>
                </c:pt>
                <c:pt idx="7726">
                  <c:v>1.7869999999999981</c:v>
                </c:pt>
                <c:pt idx="7727">
                  <c:v>1.78</c:v>
                </c:pt>
                <c:pt idx="7728">
                  <c:v>1.74</c:v>
                </c:pt>
                <c:pt idx="7729">
                  <c:v>1.7169999999999979</c:v>
                </c:pt>
                <c:pt idx="7730">
                  <c:v>1.7709999999999981</c:v>
                </c:pt>
                <c:pt idx="7731">
                  <c:v>1.7729999999999981</c:v>
                </c:pt>
                <c:pt idx="7732">
                  <c:v>1.774</c:v>
                </c:pt>
                <c:pt idx="7733">
                  <c:v>1.7689999999999981</c:v>
                </c:pt>
                <c:pt idx="7734">
                  <c:v>1.7869999999999981</c:v>
                </c:pt>
                <c:pt idx="7735">
                  <c:v>1.7529999999999979</c:v>
                </c:pt>
                <c:pt idx="7736">
                  <c:v>1.7329999999999981</c:v>
                </c:pt>
                <c:pt idx="7737">
                  <c:v>1.7089999999999979</c:v>
                </c:pt>
                <c:pt idx="7738">
                  <c:v>1.754</c:v>
                </c:pt>
                <c:pt idx="7739">
                  <c:v>1.7889999999999981</c:v>
                </c:pt>
                <c:pt idx="7740">
                  <c:v>1.7869999999999981</c:v>
                </c:pt>
                <c:pt idx="7741">
                  <c:v>1.774</c:v>
                </c:pt>
                <c:pt idx="7742">
                  <c:v>1.8049999999999982</c:v>
                </c:pt>
                <c:pt idx="7743">
                  <c:v>1.77</c:v>
                </c:pt>
                <c:pt idx="7744">
                  <c:v>1.7449999999999983</c:v>
                </c:pt>
                <c:pt idx="7745">
                  <c:v>1.7349999999999981</c:v>
                </c:pt>
                <c:pt idx="7746">
                  <c:v>1.732</c:v>
                </c:pt>
                <c:pt idx="7747">
                  <c:v>1.77</c:v>
                </c:pt>
                <c:pt idx="7748">
                  <c:v>1.778</c:v>
                </c:pt>
                <c:pt idx="7749">
                  <c:v>1.798</c:v>
                </c:pt>
                <c:pt idx="7750">
                  <c:v>1.821</c:v>
                </c:pt>
                <c:pt idx="7751">
                  <c:v>1.8220000000000001</c:v>
                </c:pt>
                <c:pt idx="7752">
                  <c:v>1.766</c:v>
                </c:pt>
                <c:pt idx="7753">
                  <c:v>1.7089999999999979</c:v>
                </c:pt>
                <c:pt idx="7754">
                  <c:v>1.6980000000000017</c:v>
                </c:pt>
                <c:pt idx="7755">
                  <c:v>1.7</c:v>
                </c:pt>
                <c:pt idx="7756">
                  <c:v>1.71</c:v>
                </c:pt>
                <c:pt idx="7757">
                  <c:v>1.738</c:v>
                </c:pt>
                <c:pt idx="7758">
                  <c:v>1.74</c:v>
                </c:pt>
                <c:pt idx="7759">
                  <c:v>1.71</c:v>
                </c:pt>
                <c:pt idx="7760">
                  <c:v>1.6950000000000001</c:v>
                </c:pt>
                <c:pt idx="7761">
                  <c:v>1.665</c:v>
                </c:pt>
                <c:pt idx="7762">
                  <c:v>1.6559999999999981</c:v>
                </c:pt>
                <c:pt idx="7763">
                  <c:v>1.6600000000000001</c:v>
                </c:pt>
                <c:pt idx="7764">
                  <c:v>1.776</c:v>
                </c:pt>
                <c:pt idx="7765">
                  <c:v>1.7809999999999981</c:v>
                </c:pt>
                <c:pt idx="7766">
                  <c:v>1.776</c:v>
                </c:pt>
                <c:pt idx="7767">
                  <c:v>1.702</c:v>
                </c:pt>
                <c:pt idx="7768">
                  <c:v>1.657</c:v>
                </c:pt>
                <c:pt idx="7769">
                  <c:v>1.6319999999999979</c:v>
                </c:pt>
                <c:pt idx="7770">
                  <c:v>1.5980000000000001</c:v>
                </c:pt>
                <c:pt idx="7771">
                  <c:v>1.595</c:v>
                </c:pt>
                <c:pt idx="7772">
                  <c:v>1.5860000000000001</c:v>
                </c:pt>
                <c:pt idx="7773">
                  <c:v>1.5740000000000001</c:v>
                </c:pt>
                <c:pt idx="7774">
                  <c:v>1.5720000000000001</c:v>
                </c:pt>
                <c:pt idx="7775">
                  <c:v>1.6020000000000001</c:v>
                </c:pt>
                <c:pt idx="7776">
                  <c:v>1.597</c:v>
                </c:pt>
                <c:pt idx="7777">
                  <c:v>1.6020000000000001</c:v>
                </c:pt>
                <c:pt idx="7778">
                  <c:v>1.6220000000000001</c:v>
                </c:pt>
                <c:pt idx="7779">
                  <c:v>1.607</c:v>
                </c:pt>
                <c:pt idx="7780">
                  <c:v>1.619</c:v>
                </c:pt>
                <c:pt idx="7781">
                  <c:v>1.675</c:v>
                </c:pt>
                <c:pt idx="7782">
                  <c:v>1.639</c:v>
                </c:pt>
                <c:pt idx="7783">
                  <c:v>1.653</c:v>
                </c:pt>
                <c:pt idx="7784">
                  <c:v>1.6500000000000001</c:v>
                </c:pt>
                <c:pt idx="7785">
                  <c:v>1.659</c:v>
                </c:pt>
                <c:pt idx="7786">
                  <c:v>1.667</c:v>
                </c:pt>
                <c:pt idx="7787">
                  <c:v>1.6600000000000001</c:v>
                </c:pt>
                <c:pt idx="7788">
                  <c:v>1.6659999999999981</c:v>
                </c:pt>
                <c:pt idx="7789">
                  <c:v>1.647</c:v>
                </c:pt>
                <c:pt idx="7790">
                  <c:v>1.716</c:v>
                </c:pt>
                <c:pt idx="7791">
                  <c:v>1.839</c:v>
                </c:pt>
                <c:pt idx="7792">
                  <c:v>1.833</c:v>
                </c:pt>
                <c:pt idx="7793">
                  <c:v>1.8819999999999979</c:v>
                </c:pt>
                <c:pt idx="7794">
                  <c:v>1.855</c:v>
                </c:pt>
                <c:pt idx="7795">
                  <c:v>2.0169999999999977</c:v>
                </c:pt>
                <c:pt idx="7796">
                  <c:v>1.75</c:v>
                </c:pt>
                <c:pt idx="7797">
                  <c:v>1.752</c:v>
                </c:pt>
                <c:pt idx="7798">
                  <c:v>1.7189999999999981</c:v>
                </c:pt>
                <c:pt idx="7799">
                  <c:v>1.7909999999999981</c:v>
                </c:pt>
                <c:pt idx="7800">
                  <c:v>1.7749999999999981</c:v>
                </c:pt>
                <c:pt idx="7801">
                  <c:v>1.7589999999999979</c:v>
                </c:pt>
                <c:pt idx="7802">
                  <c:v>1.7609999999999979</c:v>
                </c:pt>
                <c:pt idx="7803">
                  <c:v>1.724</c:v>
                </c:pt>
                <c:pt idx="7804">
                  <c:v>1.7149999999999979</c:v>
                </c:pt>
                <c:pt idx="7805">
                  <c:v>1.6970000000000001</c:v>
                </c:pt>
                <c:pt idx="7806">
                  <c:v>1.7049999999999979</c:v>
                </c:pt>
                <c:pt idx="7807">
                  <c:v>1.6859999999999982</c:v>
                </c:pt>
                <c:pt idx="7808">
                  <c:v>1.6839999999999982</c:v>
                </c:pt>
                <c:pt idx="7809">
                  <c:v>1.7009999999999978</c:v>
                </c:pt>
                <c:pt idx="7810">
                  <c:v>1.681</c:v>
                </c:pt>
                <c:pt idx="7811">
                  <c:v>1.7209999999999981</c:v>
                </c:pt>
                <c:pt idx="7812">
                  <c:v>1.7169999999999979</c:v>
                </c:pt>
                <c:pt idx="7813">
                  <c:v>1.732</c:v>
                </c:pt>
                <c:pt idx="7814">
                  <c:v>1.6980000000000017</c:v>
                </c:pt>
                <c:pt idx="7815">
                  <c:v>1.6839999999999982</c:v>
                </c:pt>
                <c:pt idx="7816">
                  <c:v>1.6940000000000017</c:v>
                </c:pt>
                <c:pt idx="7817">
                  <c:v>1.7369999999999981</c:v>
                </c:pt>
                <c:pt idx="7818">
                  <c:v>1.772</c:v>
                </c:pt>
                <c:pt idx="7819">
                  <c:v>1.8080000000000001</c:v>
                </c:pt>
                <c:pt idx="7820">
                  <c:v>1.8620000000000001</c:v>
                </c:pt>
                <c:pt idx="7821">
                  <c:v>1.8220000000000001</c:v>
                </c:pt>
                <c:pt idx="7822">
                  <c:v>1.81</c:v>
                </c:pt>
                <c:pt idx="7823">
                  <c:v>1.78</c:v>
                </c:pt>
                <c:pt idx="7824">
                  <c:v>1.754</c:v>
                </c:pt>
                <c:pt idx="7825">
                  <c:v>1.7329999999999981</c:v>
                </c:pt>
                <c:pt idx="7826">
                  <c:v>1.7789999999999981</c:v>
                </c:pt>
                <c:pt idx="7827">
                  <c:v>1.8839999999999979</c:v>
                </c:pt>
                <c:pt idx="7828">
                  <c:v>1.764</c:v>
                </c:pt>
                <c:pt idx="7829">
                  <c:v>1.774</c:v>
                </c:pt>
                <c:pt idx="7830">
                  <c:v>1.766</c:v>
                </c:pt>
                <c:pt idx="7831">
                  <c:v>1.7589999999999979</c:v>
                </c:pt>
                <c:pt idx="7832">
                  <c:v>1.7309999999999981</c:v>
                </c:pt>
                <c:pt idx="7833">
                  <c:v>1.6940000000000017</c:v>
                </c:pt>
                <c:pt idx="7834">
                  <c:v>1.702</c:v>
                </c:pt>
                <c:pt idx="7835">
                  <c:v>1.7629999999999979</c:v>
                </c:pt>
                <c:pt idx="7836">
                  <c:v>1.8220000000000001</c:v>
                </c:pt>
                <c:pt idx="7837">
                  <c:v>1.8260000000000001</c:v>
                </c:pt>
                <c:pt idx="7838">
                  <c:v>1.8440000000000001</c:v>
                </c:pt>
                <c:pt idx="7839">
                  <c:v>1.85</c:v>
                </c:pt>
                <c:pt idx="7840">
                  <c:v>1.8129999999999982</c:v>
                </c:pt>
                <c:pt idx="7841">
                  <c:v>1.7829999999999981</c:v>
                </c:pt>
                <c:pt idx="7842">
                  <c:v>1.869</c:v>
                </c:pt>
                <c:pt idx="7843">
                  <c:v>1.7409999999999981</c:v>
                </c:pt>
                <c:pt idx="7844">
                  <c:v>1.7469999999999983</c:v>
                </c:pt>
                <c:pt idx="7845">
                  <c:v>1.8069999999999982</c:v>
                </c:pt>
                <c:pt idx="7846">
                  <c:v>1.8440000000000001</c:v>
                </c:pt>
                <c:pt idx="7847">
                  <c:v>1.8959999999999981</c:v>
                </c:pt>
                <c:pt idx="7848">
                  <c:v>1.8540000000000001</c:v>
                </c:pt>
                <c:pt idx="7849">
                  <c:v>1.8069999999999982</c:v>
                </c:pt>
                <c:pt idx="7850">
                  <c:v>1.7629999999999979</c:v>
                </c:pt>
                <c:pt idx="7851">
                  <c:v>1.7969999999999982</c:v>
                </c:pt>
                <c:pt idx="7852">
                  <c:v>1.7829999999999981</c:v>
                </c:pt>
                <c:pt idx="7853">
                  <c:v>1.825</c:v>
                </c:pt>
                <c:pt idx="7854">
                  <c:v>1.7589999999999979</c:v>
                </c:pt>
                <c:pt idx="7855">
                  <c:v>1.9880000000000018</c:v>
                </c:pt>
                <c:pt idx="7856">
                  <c:v>1.792</c:v>
                </c:pt>
                <c:pt idx="7857">
                  <c:v>1.8029999999999982</c:v>
                </c:pt>
                <c:pt idx="7858">
                  <c:v>1.841</c:v>
                </c:pt>
                <c:pt idx="7859">
                  <c:v>1.8360000000000001</c:v>
                </c:pt>
                <c:pt idx="7860">
                  <c:v>1.829</c:v>
                </c:pt>
                <c:pt idx="7861">
                  <c:v>1.8</c:v>
                </c:pt>
                <c:pt idx="7862">
                  <c:v>1.7769999999999981</c:v>
                </c:pt>
                <c:pt idx="7863">
                  <c:v>1.7689999999999981</c:v>
                </c:pt>
                <c:pt idx="7864">
                  <c:v>1.804</c:v>
                </c:pt>
                <c:pt idx="7865">
                  <c:v>1.8540000000000001</c:v>
                </c:pt>
                <c:pt idx="7866">
                  <c:v>1.8720000000000001</c:v>
                </c:pt>
                <c:pt idx="7867">
                  <c:v>1.9100000000000001</c:v>
                </c:pt>
                <c:pt idx="7868">
                  <c:v>1.871</c:v>
                </c:pt>
                <c:pt idx="7869">
                  <c:v>1.845</c:v>
                </c:pt>
                <c:pt idx="7870">
                  <c:v>1.8169999999999982</c:v>
                </c:pt>
                <c:pt idx="7871">
                  <c:v>1.79</c:v>
                </c:pt>
                <c:pt idx="7872">
                  <c:v>1.8280000000000001</c:v>
                </c:pt>
                <c:pt idx="7873">
                  <c:v>1.8460000000000001</c:v>
                </c:pt>
                <c:pt idx="7874">
                  <c:v>1.8380000000000001</c:v>
                </c:pt>
                <c:pt idx="7875">
                  <c:v>1.847</c:v>
                </c:pt>
                <c:pt idx="7876">
                  <c:v>1.847</c:v>
                </c:pt>
                <c:pt idx="7877">
                  <c:v>1.829</c:v>
                </c:pt>
                <c:pt idx="7878">
                  <c:v>1.889</c:v>
                </c:pt>
                <c:pt idx="7879">
                  <c:v>1.792</c:v>
                </c:pt>
                <c:pt idx="7880">
                  <c:v>1.804</c:v>
                </c:pt>
                <c:pt idx="7881">
                  <c:v>1.8240000000000001</c:v>
                </c:pt>
                <c:pt idx="7882">
                  <c:v>1.8959999999999981</c:v>
                </c:pt>
                <c:pt idx="7883">
                  <c:v>1.9239999999999982</c:v>
                </c:pt>
                <c:pt idx="7884">
                  <c:v>1.9580000000000017</c:v>
                </c:pt>
                <c:pt idx="7885">
                  <c:v>1.9319999999999982</c:v>
                </c:pt>
                <c:pt idx="7886">
                  <c:v>1.919</c:v>
                </c:pt>
                <c:pt idx="7887">
                  <c:v>1.929</c:v>
                </c:pt>
                <c:pt idx="7888">
                  <c:v>1.8779999999999979</c:v>
                </c:pt>
                <c:pt idx="7889">
                  <c:v>1.8480000000000001</c:v>
                </c:pt>
                <c:pt idx="7890">
                  <c:v>1.833</c:v>
                </c:pt>
                <c:pt idx="7891">
                  <c:v>1.863</c:v>
                </c:pt>
                <c:pt idx="7892">
                  <c:v>1.8759999999999979</c:v>
                </c:pt>
                <c:pt idx="7893">
                  <c:v>1.8740000000000001</c:v>
                </c:pt>
                <c:pt idx="7894">
                  <c:v>2.0779999999999998</c:v>
                </c:pt>
                <c:pt idx="7895">
                  <c:v>2.0759999999999987</c:v>
                </c:pt>
                <c:pt idx="7896">
                  <c:v>1.9740000000000018</c:v>
                </c:pt>
                <c:pt idx="7897">
                  <c:v>2.0119999999999987</c:v>
                </c:pt>
                <c:pt idx="7898">
                  <c:v>1.907</c:v>
                </c:pt>
                <c:pt idx="7899">
                  <c:v>2.0270000000000001</c:v>
                </c:pt>
                <c:pt idx="7900">
                  <c:v>1.9880000000000018</c:v>
                </c:pt>
                <c:pt idx="7901">
                  <c:v>1.9400000000000017</c:v>
                </c:pt>
                <c:pt idx="7902">
                  <c:v>1.9400000000000017</c:v>
                </c:pt>
                <c:pt idx="7903">
                  <c:v>1.9119999999999981</c:v>
                </c:pt>
                <c:pt idx="7904">
                  <c:v>1.8939999999999981</c:v>
                </c:pt>
                <c:pt idx="7905">
                  <c:v>1.921</c:v>
                </c:pt>
                <c:pt idx="7906">
                  <c:v>1.9219999999999982</c:v>
                </c:pt>
                <c:pt idx="7907">
                  <c:v>1.9450000000000001</c:v>
                </c:pt>
                <c:pt idx="7908">
                  <c:v>1.913</c:v>
                </c:pt>
                <c:pt idx="7909">
                  <c:v>1.9079999999999981</c:v>
                </c:pt>
                <c:pt idx="7910">
                  <c:v>1.8819999999999979</c:v>
                </c:pt>
                <c:pt idx="7911">
                  <c:v>1.9059999999999981</c:v>
                </c:pt>
                <c:pt idx="7912">
                  <c:v>1.9239999999999982</c:v>
                </c:pt>
                <c:pt idx="7913">
                  <c:v>1.9179999999999982</c:v>
                </c:pt>
                <c:pt idx="7914">
                  <c:v>1.9319999999999982</c:v>
                </c:pt>
                <c:pt idx="7915">
                  <c:v>1.913</c:v>
                </c:pt>
                <c:pt idx="7916">
                  <c:v>1.903</c:v>
                </c:pt>
                <c:pt idx="7917">
                  <c:v>1.899</c:v>
                </c:pt>
                <c:pt idx="7918">
                  <c:v>1.849</c:v>
                </c:pt>
                <c:pt idx="7919">
                  <c:v>1.853</c:v>
                </c:pt>
                <c:pt idx="7920">
                  <c:v>1.9159999999999981</c:v>
                </c:pt>
                <c:pt idx="7921">
                  <c:v>1.9440000000000017</c:v>
                </c:pt>
                <c:pt idx="7922">
                  <c:v>1.9510000000000001</c:v>
                </c:pt>
                <c:pt idx="7923">
                  <c:v>1.9730000000000001</c:v>
                </c:pt>
                <c:pt idx="7924">
                  <c:v>1.9580000000000017</c:v>
                </c:pt>
                <c:pt idx="7925">
                  <c:v>1.9600000000000017</c:v>
                </c:pt>
                <c:pt idx="7926">
                  <c:v>1.9510000000000001</c:v>
                </c:pt>
                <c:pt idx="7927">
                  <c:v>1.907</c:v>
                </c:pt>
                <c:pt idx="7928">
                  <c:v>1.8879999999999979</c:v>
                </c:pt>
                <c:pt idx="7929">
                  <c:v>1.8900000000000001</c:v>
                </c:pt>
                <c:pt idx="7930">
                  <c:v>1.887</c:v>
                </c:pt>
                <c:pt idx="7931">
                  <c:v>1.9059999999999981</c:v>
                </c:pt>
                <c:pt idx="7932">
                  <c:v>1.929</c:v>
                </c:pt>
                <c:pt idx="7933">
                  <c:v>1.9219999999999982</c:v>
                </c:pt>
                <c:pt idx="7934">
                  <c:v>1.9200000000000017</c:v>
                </c:pt>
                <c:pt idx="7935">
                  <c:v>1.9410000000000001</c:v>
                </c:pt>
                <c:pt idx="7936">
                  <c:v>1.9200000000000017</c:v>
                </c:pt>
                <c:pt idx="7937">
                  <c:v>1.885</c:v>
                </c:pt>
                <c:pt idx="7938">
                  <c:v>1.9179999999999982</c:v>
                </c:pt>
                <c:pt idx="7939">
                  <c:v>1.9540000000000017</c:v>
                </c:pt>
                <c:pt idx="7940">
                  <c:v>1.9610000000000001</c:v>
                </c:pt>
                <c:pt idx="7941">
                  <c:v>2.004</c:v>
                </c:pt>
                <c:pt idx="7942">
                  <c:v>1.9730000000000001</c:v>
                </c:pt>
                <c:pt idx="7943">
                  <c:v>1.9300000000000017</c:v>
                </c:pt>
                <c:pt idx="7944">
                  <c:v>1.8759999999999979</c:v>
                </c:pt>
                <c:pt idx="7945">
                  <c:v>1.8740000000000001</c:v>
                </c:pt>
                <c:pt idx="7946">
                  <c:v>1.869</c:v>
                </c:pt>
                <c:pt idx="7947">
                  <c:v>1.887</c:v>
                </c:pt>
                <c:pt idx="7948">
                  <c:v>1.9039999999999981</c:v>
                </c:pt>
                <c:pt idx="7949">
                  <c:v>1.887</c:v>
                </c:pt>
                <c:pt idx="7950">
                  <c:v>1.87</c:v>
                </c:pt>
                <c:pt idx="7951">
                  <c:v>1.891</c:v>
                </c:pt>
                <c:pt idx="7952">
                  <c:v>1.9500000000000017</c:v>
                </c:pt>
                <c:pt idx="7953">
                  <c:v>1.9970000000000001</c:v>
                </c:pt>
                <c:pt idx="7954">
                  <c:v>2.0470000000000002</c:v>
                </c:pt>
                <c:pt idx="7955">
                  <c:v>2.0329999999999977</c:v>
                </c:pt>
                <c:pt idx="7956">
                  <c:v>1.9950000000000001</c:v>
                </c:pt>
                <c:pt idx="7957">
                  <c:v>1.9590000000000001</c:v>
                </c:pt>
                <c:pt idx="7958">
                  <c:v>1.9510000000000001</c:v>
                </c:pt>
                <c:pt idx="7959">
                  <c:v>1.9350000000000001</c:v>
                </c:pt>
                <c:pt idx="7960">
                  <c:v>1.9359999999999982</c:v>
                </c:pt>
                <c:pt idx="7961">
                  <c:v>1.9690000000000001</c:v>
                </c:pt>
                <c:pt idx="7962">
                  <c:v>1.9480000000000017</c:v>
                </c:pt>
                <c:pt idx="7963">
                  <c:v>1.9810000000000001</c:v>
                </c:pt>
                <c:pt idx="7964">
                  <c:v>2.008</c:v>
                </c:pt>
                <c:pt idx="7965">
                  <c:v>1.9840000000000018</c:v>
                </c:pt>
                <c:pt idx="7966">
                  <c:v>2.0659999999999998</c:v>
                </c:pt>
                <c:pt idx="7967">
                  <c:v>1.9219999999999982</c:v>
                </c:pt>
                <c:pt idx="7968">
                  <c:v>1.893</c:v>
                </c:pt>
                <c:pt idx="7969">
                  <c:v>1.9400000000000017</c:v>
                </c:pt>
                <c:pt idx="7970">
                  <c:v>1.9710000000000001</c:v>
                </c:pt>
                <c:pt idx="7971">
                  <c:v>1.9620000000000017</c:v>
                </c:pt>
                <c:pt idx="7972">
                  <c:v>1.9760000000000018</c:v>
                </c:pt>
                <c:pt idx="7973">
                  <c:v>1.9750000000000001</c:v>
                </c:pt>
                <c:pt idx="7974">
                  <c:v>1.9419999999999982</c:v>
                </c:pt>
                <c:pt idx="7975">
                  <c:v>1.9100000000000001</c:v>
                </c:pt>
                <c:pt idx="7976">
                  <c:v>1.903</c:v>
                </c:pt>
                <c:pt idx="7977">
                  <c:v>2.0859999999999999</c:v>
                </c:pt>
                <c:pt idx="7978">
                  <c:v>2.0609999999999999</c:v>
                </c:pt>
                <c:pt idx="7979">
                  <c:v>2.0749999999999997</c:v>
                </c:pt>
                <c:pt idx="7980">
                  <c:v>2.0529999999999977</c:v>
                </c:pt>
                <c:pt idx="7981">
                  <c:v>2.0369999999999977</c:v>
                </c:pt>
                <c:pt idx="7982">
                  <c:v>1.996000000000002</c:v>
                </c:pt>
                <c:pt idx="7983">
                  <c:v>1.9480000000000017</c:v>
                </c:pt>
                <c:pt idx="7984">
                  <c:v>1.915</c:v>
                </c:pt>
                <c:pt idx="7985">
                  <c:v>1.885</c:v>
                </c:pt>
                <c:pt idx="7986">
                  <c:v>1.877</c:v>
                </c:pt>
                <c:pt idx="7987">
                  <c:v>1.869</c:v>
                </c:pt>
                <c:pt idx="7988">
                  <c:v>1.9670000000000001</c:v>
                </c:pt>
                <c:pt idx="7989">
                  <c:v>2.0209999999999999</c:v>
                </c:pt>
                <c:pt idx="7990">
                  <c:v>2.0119999999999987</c:v>
                </c:pt>
                <c:pt idx="7991">
                  <c:v>1.998000000000002</c:v>
                </c:pt>
                <c:pt idx="7992">
                  <c:v>1.9820000000000018</c:v>
                </c:pt>
                <c:pt idx="7993">
                  <c:v>1.9450000000000001</c:v>
                </c:pt>
                <c:pt idx="7994">
                  <c:v>1.901</c:v>
                </c:pt>
                <c:pt idx="7995">
                  <c:v>1.8800000000000001</c:v>
                </c:pt>
                <c:pt idx="7996">
                  <c:v>1.911</c:v>
                </c:pt>
                <c:pt idx="7997">
                  <c:v>1.9370000000000001</c:v>
                </c:pt>
                <c:pt idx="7998">
                  <c:v>1.9119999999999981</c:v>
                </c:pt>
                <c:pt idx="7999">
                  <c:v>1.9460000000000017</c:v>
                </c:pt>
                <c:pt idx="8000">
                  <c:v>1.9540000000000017</c:v>
                </c:pt>
                <c:pt idx="8001">
                  <c:v>1.9350000000000001</c:v>
                </c:pt>
                <c:pt idx="8002">
                  <c:v>1.9179999999999982</c:v>
                </c:pt>
                <c:pt idx="8003">
                  <c:v>1.8800000000000001</c:v>
                </c:pt>
                <c:pt idx="8004">
                  <c:v>1.8720000000000001</c:v>
                </c:pt>
                <c:pt idx="8005">
                  <c:v>1.859</c:v>
                </c:pt>
                <c:pt idx="8006">
                  <c:v>1.8320000000000001</c:v>
                </c:pt>
                <c:pt idx="8007">
                  <c:v>1.9000000000000001</c:v>
                </c:pt>
                <c:pt idx="8008">
                  <c:v>1.911</c:v>
                </c:pt>
                <c:pt idx="8009">
                  <c:v>1.9520000000000017</c:v>
                </c:pt>
                <c:pt idx="8010">
                  <c:v>1.9419999999999982</c:v>
                </c:pt>
                <c:pt idx="8011">
                  <c:v>1.9139999999999981</c:v>
                </c:pt>
                <c:pt idx="8012">
                  <c:v>1.9139999999999981</c:v>
                </c:pt>
                <c:pt idx="8013">
                  <c:v>1.9079999999999981</c:v>
                </c:pt>
                <c:pt idx="8014">
                  <c:v>1.885</c:v>
                </c:pt>
                <c:pt idx="8015">
                  <c:v>1.853</c:v>
                </c:pt>
                <c:pt idx="8016">
                  <c:v>1.895</c:v>
                </c:pt>
                <c:pt idx="8017">
                  <c:v>1.899</c:v>
                </c:pt>
                <c:pt idx="8018">
                  <c:v>1.9279999999999982</c:v>
                </c:pt>
                <c:pt idx="8019">
                  <c:v>1.9219999999999982</c:v>
                </c:pt>
                <c:pt idx="8020">
                  <c:v>1.883</c:v>
                </c:pt>
                <c:pt idx="8021">
                  <c:v>1.8520000000000001</c:v>
                </c:pt>
                <c:pt idx="8022">
                  <c:v>1.835</c:v>
                </c:pt>
                <c:pt idx="8023">
                  <c:v>1.823</c:v>
                </c:pt>
                <c:pt idx="8024">
                  <c:v>1.8120000000000001</c:v>
                </c:pt>
                <c:pt idx="8025">
                  <c:v>1.796</c:v>
                </c:pt>
                <c:pt idx="8026">
                  <c:v>1.79</c:v>
                </c:pt>
                <c:pt idx="8027">
                  <c:v>1.806</c:v>
                </c:pt>
                <c:pt idx="8028">
                  <c:v>1.881</c:v>
                </c:pt>
                <c:pt idx="8029">
                  <c:v>1.861</c:v>
                </c:pt>
                <c:pt idx="8030">
                  <c:v>1.893</c:v>
                </c:pt>
                <c:pt idx="8031">
                  <c:v>1.8879999999999979</c:v>
                </c:pt>
                <c:pt idx="8032">
                  <c:v>1.8720000000000001</c:v>
                </c:pt>
                <c:pt idx="8033">
                  <c:v>1.84</c:v>
                </c:pt>
                <c:pt idx="8034">
                  <c:v>1.83</c:v>
                </c:pt>
                <c:pt idx="8035">
                  <c:v>1.794</c:v>
                </c:pt>
                <c:pt idx="8036">
                  <c:v>1.8800000000000001</c:v>
                </c:pt>
                <c:pt idx="8037">
                  <c:v>2.0009999999999999</c:v>
                </c:pt>
                <c:pt idx="8038">
                  <c:v>2.3319999999999967</c:v>
                </c:pt>
                <c:pt idx="8039">
                  <c:v>2.234</c:v>
                </c:pt>
                <c:pt idx="8040">
                  <c:v>2.0659999999999998</c:v>
                </c:pt>
                <c:pt idx="8041">
                  <c:v>1.9950000000000001</c:v>
                </c:pt>
                <c:pt idx="8042">
                  <c:v>2.0349999999999997</c:v>
                </c:pt>
                <c:pt idx="8043">
                  <c:v>2.0680000000000001</c:v>
                </c:pt>
                <c:pt idx="8044">
                  <c:v>2.2359999999999998</c:v>
                </c:pt>
                <c:pt idx="8045">
                  <c:v>1.9850000000000001</c:v>
                </c:pt>
                <c:pt idx="8046">
                  <c:v>1.8900000000000001</c:v>
                </c:pt>
                <c:pt idx="8047">
                  <c:v>1.9620000000000017</c:v>
                </c:pt>
                <c:pt idx="8048">
                  <c:v>1.855</c:v>
                </c:pt>
                <c:pt idx="8049">
                  <c:v>1.9880000000000018</c:v>
                </c:pt>
                <c:pt idx="8050">
                  <c:v>1.9119999999999981</c:v>
                </c:pt>
                <c:pt idx="8051">
                  <c:v>1.8680000000000001</c:v>
                </c:pt>
                <c:pt idx="8052">
                  <c:v>1.829</c:v>
                </c:pt>
                <c:pt idx="8053">
                  <c:v>1.794</c:v>
                </c:pt>
                <c:pt idx="8054">
                  <c:v>1.8260000000000001</c:v>
                </c:pt>
                <c:pt idx="8055">
                  <c:v>1.8149999999999982</c:v>
                </c:pt>
                <c:pt idx="8056">
                  <c:v>1.8049999999999982</c:v>
                </c:pt>
                <c:pt idx="8057">
                  <c:v>1.9000000000000001</c:v>
                </c:pt>
                <c:pt idx="8058">
                  <c:v>1.7889999999999981</c:v>
                </c:pt>
                <c:pt idx="8059">
                  <c:v>1.782</c:v>
                </c:pt>
                <c:pt idx="8060">
                  <c:v>1.784</c:v>
                </c:pt>
                <c:pt idx="8061">
                  <c:v>1.7749999999999981</c:v>
                </c:pt>
                <c:pt idx="8062">
                  <c:v>1.7449999999999983</c:v>
                </c:pt>
                <c:pt idx="8063">
                  <c:v>1.7269999999999981</c:v>
                </c:pt>
                <c:pt idx="8064">
                  <c:v>1.714</c:v>
                </c:pt>
                <c:pt idx="8065">
                  <c:v>1.7369999999999981</c:v>
                </c:pt>
                <c:pt idx="8066">
                  <c:v>1.7349999999999981</c:v>
                </c:pt>
                <c:pt idx="8067">
                  <c:v>1.7409999999999981</c:v>
                </c:pt>
                <c:pt idx="8068">
                  <c:v>1.7709999999999981</c:v>
                </c:pt>
                <c:pt idx="8069">
                  <c:v>1.7609999999999979</c:v>
                </c:pt>
                <c:pt idx="8070">
                  <c:v>1.7309999999999981</c:v>
                </c:pt>
                <c:pt idx="8071">
                  <c:v>1.7229999999999981</c:v>
                </c:pt>
                <c:pt idx="8072">
                  <c:v>1.7029999999999978</c:v>
                </c:pt>
                <c:pt idx="8073">
                  <c:v>1.702</c:v>
                </c:pt>
                <c:pt idx="8074">
                  <c:v>1.6940000000000017</c:v>
                </c:pt>
                <c:pt idx="8075">
                  <c:v>1.6830000000000001</c:v>
                </c:pt>
                <c:pt idx="8076">
                  <c:v>1.6739999999999982</c:v>
                </c:pt>
                <c:pt idx="8077">
                  <c:v>1.704</c:v>
                </c:pt>
                <c:pt idx="8078">
                  <c:v>1.7529999999999979</c:v>
                </c:pt>
                <c:pt idx="8079">
                  <c:v>1.73</c:v>
                </c:pt>
                <c:pt idx="8080">
                  <c:v>1.768</c:v>
                </c:pt>
                <c:pt idx="8081">
                  <c:v>1.7709999999999981</c:v>
                </c:pt>
                <c:pt idx="8082">
                  <c:v>1.7329999999999981</c:v>
                </c:pt>
                <c:pt idx="8083">
                  <c:v>1.7049999999999979</c:v>
                </c:pt>
                <c:pt idx="8084">
                  <c:v>1.7049999999999979</c:v>
                </c:pt>
                <c:pt idx="8085">
                  <c:v>1.6639999999999981</c:v>
                </c:pt>
                <c:pt idx="8086">
                  <c:v>1.6819999999999982</c:v>
                </c:pt>
                <c:pt idx="8087">
                  <c:v>1.706</c:v>
                </c:pt>
                <c:pt idx="8088">
                  <c:v>1.708</c:v>
                </c:pt>
                <c:pt idx="8089">
                  <c:v>1.768</c:v>
                </c:pt>
                <c:pt idx="8090">
                  <c:v>1.776</c:v>
                </c:pt>
                <c:pt idx="8091">
                  <c:v>1.819</c:v>
                </c:pt>
                <c:pt idx="8092">
                  <c:v>1.8129999999999982</c:v>
                </c:pt>
                <c:pt idx="8093">
                  <c:v>1.784</c:v>
                </c:pt>
                <c:pt idx="8094">
                  <c:v>1.7309999999999981</c:v>
                </c:pt>
                <c:pt idx="8095">
                  <c:v>1.681</c:v>
                </c:pt>
                <c:pt idx="8096">
                  <c:v>1.7149999999999979</c:v>
                </c:pt>
                <c:pt idx="8097">
                  <c:v>1.708</c:v>
                </c:pt>
                <c:pt idx="8098">
                  <c:v>1.7229999999999981</c:v>
                </c:pt>
                <c:pt idx="8099">
                  <c:v>1.74</c:v>
                </c:pt>
                <c:pt idx="8100">
                  <c:v>1.716</c:v>
                </c:pt>
                <c:pt idx="8101">
                  <c:v>1.6960000000000017</c:v>
                </c:pt>
                <c:pt idx="8102">
                  <c:v>1.6779999999999982</c:v>
                </c:pt>
                <c:pt idx="8103">
                  <c:v>1.641</c:v>
                </c:pt>
                <c:pt idx="8104">
                  <c:v>1.645</c:v>
                </c:pt>
                <c:pt idx="8105">
                  <c:v>1.6500000000000001</c:v>
                </c:pt>
                <c:pt idx="8106">
                  <c:v>1.665</c:v>
                </c:pt>
                <c:pt idx="8107">
                  <c:v>1.6879999999999982</c:v>
                </c:pt>
                <c:pt idx="8108">
                  <c:v>1.744</c:v>
                </c:pt>
                <c:pt idx="8109">
                  <c:v>1.891</c:v>
                </c:pt>
                <c:pt idx="8110">
                  <c:v>1.8879999999999979</c:v>
                </c:pt>
                <c:pt idx="8111">
                  <c:v>1.8280000000000001</c:v>
                </c:pt>
                <c:pt idx="8112">
                  <c:v>2.21</c:v>
                </c:pt>
                <c:pt idx="8113">
                  <c:v>1.82</c:v>
                </c:pt>
                <c:pt idx="8114">
                  <c:v>1.861</c:v>
                </c:pt>
                <c:pt idx="8115">
                  <c:v>1.929</c:v>
                </c:pt>
                <c:pt idx="8116">
                  <c:v>2.2429999999999999</c:v>
                </c:pt>
                <c:pt idx="8117">
                  <c:v>1.9700000000000017</c:v>
                </c:pt>
                <c:pt idx="8118">
                  <c:v>1.8089999999999982</c:v>
                </c:pt>
                <c:pt idx="8119">
                  <c:v>1.9530000000000001</c:v>
                </c:pt>
                <c:pt idx="8120">
                  <c:v>1.7629999999999979</c:v>
                </c:pt>
                <c:pt idx="8121">
                  <c:v>1.7469999999999983</c:v>
                </c:pt>
                <c:pt idx="8122">
                  <c:v>1.6980000000000017</c:v>
                </c:pt>
                <c:pt idx="8123">
                  <c:v>1.7009999999999978</c:v>
                </c:pt>
                <c:pt idx="8124">
                  <c:v>1.655</c:v>
                </c:pt>
                <c:pt idx="8125">
                  <c:v>1.6500000000000001</c:v>
                </c:pt>
                <c:pt idx="8126">
                  <c:v>1.6419999999999979</c:v>
                </c:pt>
                <c:pt idx="8127">
                  <c:v>1.641</c:v>
                </c:pt>
                <c:pt idx="8128">
                  <c:v>1.671</c:v>
                </c:pt>
                <c:pt idx="8129">
                  <c:v>1.708</c:v>
                </c:pt>
                <c:pt idx="8130">
                  <c:v>1.722</c:v>
                </c:pt>
                <c:pt idx="8131">
                  <c:v>1.752</c:v>
                </c:pt>
                <c:pt idx="8132">
                  <c:v>1.7169999999999979</c:v>
                </c:pt>
                <c:pt idx="8133">
                  <c:v>1.7229999999999981</c:v>
                </c:pt>
                <c:pt idx="8134">
                  <c:v>1.6839999999999982</c:v>
                </c:pt>
                <c:pt idx="8135">
                  <c:v>1.6960000000000017</c:v>
                </c:pt>
                <c:pt idx="8136">
                  <c:v>1.6919999999999982</c:v>
                </c:pt>
                <c:pt idx="8137">
                  <c:v>1.677</c:v>
                </c:pt>
                <c:pt idx="8138">
                  <c:v>1.7009999999999978</c:v>
                </c:pt>
                <c:pt idx="8139">
                  <c:v>1.6990000000000001</c:v>
                </c:pt>
                <c:pt idx="8140">
                  <c:v>1.7169999999999979</c:v>
                </c:pt>
                <c:pt idx="8141">
                  <c:v>1.702</c:v>
                </c:pt>
                <c:pt idx="8142">
                  <c:v>1.669</c:v>
                </c:pt>
                <c:pt idx="8143">
                  <c:v>1.6500000000000001</c:v>
                </c:pt>
                <c:pt idx="8144">
                  <c:v>1.627</c:v>
                </c:pt>
                <c:pt idx="8145">
                  <c:v>1.7189999999999981</c:v>
                </c:pt>
                <c:pt idx="8146">
                  <c:v>1.665</c:v>
                </c:pt>
                <c:pt idx="8147">
                  <c:v>1.7149999999999979</c:v>
                </c:pt>
                <c:pt idx="8148">
                  <c:v>1.7189999999999981</c:v>
                </c:pt>
                <c:pt idx="8149">
                  <c:v>1.714</c:v>
                </c:pt>
                <c:pt idx="8150">
                  <c:v>1.708</c:v>
                </c:pt>
                <c:pt idx="8151">
                  <c:v>1.6940000000000017</c:v>
                </c:pt>
                <c:pt idx="8152">
                  <c:v>1.6839999999999982</c:v>
                </c:pt>
                <c:pt idx="8153">
                  <c:v>1.653</c:v>
                </c:pt>
                <c:pt idx="8154">
                  <c:v>1.6500000000000001</c:v>
                </c:pt>
                <c:pt idx="8155">
                  <c:v>1.6910000000000001</c:v>
                </c:pt>
                <c:pt idx="8156">
                  <c:v>1.758</c:v>
                </c:pt>
                <c:pt idx="8157">
                  <c:v>1.7709999999999981</c:v>
                </c:pt>
                <c:pt idx="8158">
                  <c:v>1.77</c:v>
                </c:pt>
                <c:pt idx="8159">
                  <c:v>1.806</c:v>
                </c:pt>
                <c:pt idx="8160">
                  <c:v>1.7909999999999981</c:v>
                </c:pt>
                <c:pt idx="8161">
                  <c:v>1.78</c:v>
                </c:pt>
                <c:pt idx="8162">
                  <c:v>1.7829999999999981</c:v>
                </c:pt>
                <c:pt idx="8163">
                  <c:v>1.756</c:v>
                </c:pt>
                <c:pt idx="8164">
                  <c:v>1.7549999999999979</c:v>
                </c:pt>
                <c:pt idx="8165">
                  <c:v>1.772</c:v>
                </c:pt>
                <c:pt idx="8166">
                  <c:v>1.796</c:v>
                </c:pt>
                <c:pt idx="8167">
                  <c:v>1.847</c:v>
                </c:pt>
                <c:pt idx="8168">
                  <c:v>1.772</c:v>
                </c:pt>
                <c:pt idx="8169">
                  <c:v>1.748</c:v>
                </c:pt>
                <c:pt idx="8170">
                  <c:v>1.734</c:v>
                </c:pt>
                <c:pt idx="8171">
                  <c:v>1.734</c:v>
                </c:pt>
                <c:pt idx="8172">
                  <c:v>1.6890000000000001</c:v>
                </c:pt>
                <c:pt idx="8173">
                  <c:v>1.679</c:v>
                </c:pt>
                <c:pt idx="8174">
                  <c:v>1.675</c:v>
                </c:pt>
                <c:pt idx="8175">
                  <c:v>1.681</c:v>
                </c:pt>
                <c:pt idx="8176">
                  <c:v>1.744</c:v>
                </c:pt>
                <c:pt idx="8177">
                  <c:v>1.748</c:v>
                </c:pt>
                <c:pt idx="8178">
                  <c:v>1.738</c:v>
                </c:pt>
                <c:pt idx="8179">
                  <c:v>1.7709999999999981</c:v>
                </c:pt>
                <c:pt idx="8180">
                  <c:v>1.7429999999999983</c:v>
                </c:pt>
                <c:pt idx="8181">
                  <c:v>1.716</c:v>
                </c:pt>
                <c:pt idx="8182">
                  <c:v>1.6980000000000017</c:v>
                </c:pt>
                <c:pt idx="8183">
                  <c:v>1.6739999999999982</c:v>
                </c:pt>
                <c:pt idx="8184">
                  <c:v>1.663</c:v>
                </c:pt>
                <c:pt idx="8185">
                  <c:v>0</c:v>
                </c:pt>
                <c:pt idx="8186">
                  <c:v>1.6940000000000017</c:v>
                </c:pt>
                <c:pt idx="8187">
                  <c:v>1.7269999999999981</c:v>
                </c:pt>
                <c:pt idx="8188">
                  <c:v>1.7749999999999981</c:v>
                </c:pt>
                <c:pt idx="8189">
                  <c:v>1.7469999999999983</c:v>
                </c:pt>
                <c:pt idx="8190">
                  <c:v>1.7449999999999983</c:v>
                </c:pt>
                <c:pt idx="8191">
                  <c:v>1.7249999999999981</c:v>
                </c:pt>
                <c:pt idx="8192">
                  <c:v>1.6990000000000001</c:v>
                </c:pt>
                <c:pt idx="8193">
                  <c:v>1.6950000000000001</c:v>
                </c:pt>
                <c:pt idx="8194">
                  <c:v>1.6950000000000001</c:v>
                </c:pt>
                <c:pt idx="8195">
                  <c:v>1.726</c:v>
                </c:pt>
                <c:pt idx="8196">
                  <c:v>1.6980000000000017</c:v>
                </c:pt>
                <c:pt idx="8197">
                  <c:v>1.72</c:v>
                </c:pt>
                <c:pt idx="8198">
                  <c:v>1.728</c:v>
                </c:pt>
                <c:pt idx="8199">
                  <c:v>1.714</c:v>
                </c:pt>
                <c:pt idx="8200">
                  <c:v>1.7069999999999979</c:v>
                </c:pt>
                <c:pt idx="8201">
                  <c:v>1.726</c:v>
                </c:pt>
                <c:pt idx="8202">
                  <c:v>1.7329999999999981</c:v>
                </c:pt>
                <c:pt idx="8203">
                  <c:v>1.7229999999999981</c:v>
                </c:pt>
                <c:pt idx="8204">
                  <c:v>1.7569999999999979</c:v>
                </c:pt>
                <c:pt idx="8205">
                  <c:v>1.76</c:v>
                </c:pt>
                <c:pt idx="8206">
                  <c:v>1.8280000000000001</c:v>
                </c:pt>
                <c:pt idx="8207">
                  <c:v>1.8520000000000001</c:v>
                </c:pt>
                <c:pt idx="8208">
                  <c:v>1.843</c:v>
                </c:pt>
                <c:pt idx="8209">
                  <c:v>1.853</c:v>
                </c:pt>
                <c:pt idx="8210">
                  <c:v>1.782</c:v>
                </c:pt>
                <c:pt idx="8211">
                  <c:v>1.764</c:v>
                </c:pt>
                <c:pt idx="8212">
                  <c:v>1.746</c:v>
                </c:pt>
                <c:pt idx="8213">
                  <c:v>1.756</c:v>
                </c:pt>
                <c:pt idx="8214">
                  <c:v>1.788</c:v>
                </c:pt>
                <c:pt idx="8215">
                  <c:v>1.7889999999999981</c:v>
                </c:pt>
                <c:pt idx="8216">
                  <c:v>1.8140000000000001</c:v>
                </c:pt>
                <c:pt idx="8217">
                  <c:v>1.8120000000000001</c:v>
                </c:pt>
                <c:pt idx="8218">
                  <c:v>1.786</c:v>
                </c:pt>
                <c:pt idx="8219">
                  <c:v>1.7609999999999979</c:v>
                </c:pt>
                <c:pt idx="8220">
                  <c:v>1.742</c:v>
                </c:pt>
                <c:pt idx="8221">
                  <c:v>1.7509999999999979</c:v>
                </c:pt>
                <c:pt idx="8222">
                  <c:v>1.778</c:v>
                </c:pt>
                <c:pt idx="8223">
                  <c:v>1.7889999999999981</c:v>
                </c:pt>
                <c:pt idx="8224">
                  <c:v>1.79</c:v>
                </c:pt>
                <c:pt idx="8225">
                  <c:v>1.831</c:v>
                </c:pt>
                <c:pt idx="8226">
                  <c:v>1.8340000000000001</c:v>
                </c:pt>
                <c:pt idx="8227">
                  <c:v>1.889</c:v>
                </c:pt>
                <c:pt idx="8228">
                  <c:v>1.849</c:v>
                </c:pt>
                <c:pt idx="8229">
                  <c:v>1.8169999999999982</c:v>
                </c:pt>
                <c:pt idx="8230">
                  <c:v>1.7689999999999981</c:v>
                </c:pt>
                <c:pt idx="8231">
                  <c:v>1.748</c:v>
                </c:pt>
                <c:pt idx="8232">
                  <c:v>1.774</c:v>
                </c:pt>
                <c:pt idx="8233">
                  <c:v>1.833</c:v>
                </c:pt>
                <c:pt idx="8234">
                  <c:v>1.8260000000000001</c:v>
                </c:pt>
                <c:pt idx="8235">
                  <c:v>1.8089999999999982</c:v>
                </c:pt>
                <c:pt idx="8236">
                  <c:v>1.784</c:v>
                </c:pt>
                <c:pt idx="8237">
                  <c:v>1.7609999999999979</c:v>
                </c:pt>
                <c:pt idx="8238">
                  <c:v>1.7489999999999983</c:v>
                </c:pt>
                <c:pt idx="8239">
                  <c:v>1.7049999999999979</c:v>
                </c:pt>
                <c:pt idx="8240">
                  <c:v>1.762</c:v>
                </c:pt>
                <c:pt idx="8241">
                  <c:v>1.8</c:v>
                </c:pt>
                <c:pt idx="8242">
                  <c:v>1.766</c:v>
                </c:pt>
                <c:pt idx="8243">
                  <c:v>1.778</c:v>
                </c:pt>
                <c:pt idx="8244">
                  <c:v>1.82</c:v>
                </c:pt>
                <c:pt idx="8245">
                  <c:v>2.3709999999999987</c:v>
                </c:pt>
                <c:pt idx="8246">
                  <c:v>1.77</c:v>
                </c:pt>
                <c:pt idx="8247">
                  <c:v>1.7569999999999979</c:v>
                </c:pt>
                <c:pt idx="8248">
                  <c:v>1.7509999999999979</c:v>
                </c:pt>
                <c:pt idx="8249">
                  <c:v>1.744</c:v>
                </c:pt>
                <c:pt idx="8250">
                  <c:v>1.776</c:v>
                </c:pt>
                <c:pt idx="8251">
                  <c:v>1.7929999999999982</c:v>
                </c:pt>
                <c:pt idx="8252">
                  <c:v>1.798</c:v>
                </c:pt>
                <c:pt idx="8253">
                  <c:v>1.821</c:v>
                </c:pt>
                <c:pt idx="8254">
                  <c:v>1.8480000000000001</c:v>
                </c:pt>
                <c:pt idx="8255">
                  <c:v>1.8380000000000001</c:v>
                </c:pt>
                <c:pt idx="8256">
                  <c:v>1.845</c:v>
                </c:pt>
                <c:pt idx="8257">
                  <c:v>1.863</c:v>
                </c:pt>
                <c:pt idx="8258">
                  <c:v>1.823</c:v>
                </c:pt>
                <c:pt idx="8259">
                  <c:v>1.85</c:v>
                </c:pt>
                <c:pt idx="8260">
                  <c:v>2.1559999999999997</c:v>
                </c:pt>
                <c:pt idx="8261">
                  <c:v>2.1</c:v>
                </c:pt>
                <c:pt idx="8262">
                  <c:v>1.8480000000000001</c:v>
                </c:pt>
                <c:pt idx="8263">
                  <c:v>1.8640000000000001</c:v>
                </c:pt>
                <c:pt idx="8264">
                  <c:v>1.853</c:v>
                </c:pt>
                <c:pt idx="8265">
                  <c:v>1.845</c:v>
                </c:pt>
                <c:pt idx="8266">
                  <c:v>1.827</c:v>
                </c:pt>
                <c:pt idx="8267">
                  <c:v>1.8180000000000001</c:v>
                </c:pt>
                <c:pt idx="8268">
                  <c:v>1.796</c:v>
                </c:pt>
                <c:pt idx="8269">
                  <c:v>1.7889999999999981</c:v>
                </c:pt>
                <c:pt idx="8270">
                  <c:v>1.84</c:v>
                </c:pt>
                <c:pt idx="8271">
                  <c:v>1.861</c:v>
                </c:pt>
                <c:pt idx="8272">
                  <c:v>1.899</c:v>
                </c:pt>
                <c:pt idx="8273">
                  <c:v>1.897</c:v>
                </c:pt>
                <c:pt idx="8274">
                  <c:v>1.885</c:v>
                </c:pt>
                <c:pt idx="8275">
                  <c:v>1.867</c:v>
                </c:pt>
                <c:pt idx="8276">
                  <c:v>1.83</c:v>
                </c:pt>
                <c:pt idx="8277">
                  <c:v>1.7969999999999982</c:v>
                </c:pt>
                <c:pt idx="8278">
                  <c:v>1.849</c:v>
                </c:pt>
                <c:pt idx="8279">
                  <c:v>1.8620000000000001</c:v>
                </c:pt>
                <c:pt idx="8280">
                  <c:v>1.855</c:v>
                </c:pt>
                <c:pt idx="8281">
                  <c:v>1.8620000000000001</c:v>
                </c:pt>
                <c:pt idx="8282">
                  <c:v>1.8480000000000001</c:v>
                </c:pt>
                <c:pt idx="8283">
                  <c:v>1.847</c:v>
                </c:pt>
                <c:pt idx="8284">
                  <c:v>1.865</c:v>
                </c:pt>
                <c:pt idx="8285">
                  <c:v>1.8939999999999981</c:v>
                </c:pt>
                <c:pt idx="8286">
                  <c:v>1.802</c:v>
                </c:pt>
                <c:pt idx="8287">
                  <c:v>1.7809999999999981</c:v>
                </c:pt>
                <c:pt idx="8288">
                  <c:v>1.84</c:v>
                </c:pt>
                <c:pt idx="8289">
                  <c:v>1.835</c:v>
                </c:pt>
                <c:pt idx="8290">
                  <c:v>1.873</c:v>
                </c:pt>
                <c:pt idx="8291">
                  <c:v>1.9350000000000001</c:v>
                </c:pt>
                <c:pt idx="8292">
                  <c:v>1.925</c:v>
                </c:pt>
                <c:pt idx="8293">
                  <c:v>1.9039999999999981</c:v>
                </c:pt>
                <c:pt idx="8294">
                  <c:v>1.8819999999999979</c:v>
                </c:pt>
                <c:pt idx="8295">
                  <c:v>1.851</c:v>
                </c:pt>
                <c:pt idx="8296">
                  <c:v>1.827</c:v>
                </c:pt>
                <c:pt idx="8297">
                  <c:v>1.867</c:v>
                </c:pt>
                <c:pt idx="8298">
                  <c:v>1.903</c:v>
                </c:pt>
                <c:pt idx="8299">
                  <c:v>1.8839999999999979</c:v>
                </c:pt>
                <c:pt idx="8300">
                  <c:v>1.917</c:v>
                </c:pt>
                <c:pt idx="8301">
                  <c:v>1.911</c:v>
                </c:pt>
                <c:pt idx="8302">
                  <c:v>1.895</c:v>
                </c:pt>
                <c:pt idx="8303">
                  <c:v>1.8959999999999981</c:v>
                </c:pt>
                <c:pt idx="8304">
                  <c:v>1.8740000000000001</c:v>
                </c:pt>
                <c:pt idx="8305">
                  <c:v>1.8420000000000001</c:v>
                </c:pt>
                <c:pt idx="8306">
                  <c:v>1.8260000000000001</c:v>
                </c:pt>
                <c:pt idx="8307">
                  <c:v>1.855</c:v>
                </c:pt>
                <c:pt idx="8308">
                  <c:v>1.891</c:v>
                </c:pt>
                <c:pt idx="8309">
                  <c:v>1.9410000000000001</c:v>
                </c:pt>
                <c:pt idx="8310">
                  <c:v>2.08</c:v>
                </c:pt>
                <c:pt idx="8311">
                  <c:v>2.0880000000000001</c:v>
                </c:pt>
                <c:pt idx="8312">
                  <c:v>2.0499999999999998</c:v>
                </c:pt>
                <c:pt idx="8313">
                  <c:v>1.9840000000000018</c:v>
                </c:pt>
                <c:pt idx="8314">
                  <c:v>1.8859999999999979</c:v>
                </c:pt>
                <c:pt idx="8315">
                  <c:v>1.919</c:v>
                </c:pt>
                <c:pt idx="8316">
                  <c:v>2.0019999999999998</c:v>
                </c:pt>
                <c:pt idx="8317">
                  <c:v>1.9810000000000001</c:v>
                </c:pt>
                <c:pt idx="8318">
                  <c:v>2.0139999999999998</c:v>
                </c:pt>
                <c:pt idx="8319">
                  <c:v>2.0259999999999998</c:v>
                </c:pt>
                <c:pt idx="8320">
                  <c:v>1.9820000000000018</c:v>
                </c:pt>
                <c:pt idx="8321">
                  <c:v>1.9590000000000001</c:v>
                </c:pt>
                <c:pt idx="8322">
                  <c:v>1.9419999999999982</c:v>
                </c:pt>
                <c:pt idx="8323">
                  <c:v>1.895</c:v>
                </c:pt>
                <c:pt idx="8324">
                  <c:v>1.9000000000000001</c:v>
                </c:pt>
                <c:pt idx="8325">
                  <c:v>1.9219999999999982</c:v>
                </c:pt>
                <c:pt idx="8326">
                  <c:v>1.9379999999999982</c:v>
                </c:pt>
                <c:pt idx="8327">
                  <c:v>1.9500000000000017</c:v>
                </c:pt>
                <c:pt idx="8328">
                  <c:v>1.9690000000000001</c:v>
                </c:pt>
                <c:pt idx="8329">
                  <c:v>1.9440000000000017</c:v>
                </c:pt>
                <c:pt idx="8330">
                  <c:v>1.907</c:v>
                </c:pt>
                <c:pt idx="8331">
                  <c:v>1.8879999999999979</c:v>
                </c:pt>
                <c:pt idx="8332">
                  <c:v>1.887</c:v>
                </c:pt>
                <c:pt idx="8333">
                  <c:v>1.9019999999999981</c:v>
                </c:pt>
                <c:pt idx="8334">
                  <c:v>1.917</c:v>
                </c:pt>
                <c:pt idx="8335">
                  <c:v>1.921</c:v>
                </c:pt>
                <c:pt idx="8336">
                  <c:v>2.0299999999999998</c:v>
                </c:pt>
                <c:pt idx="8337">
                  <c:v>2.101</c:v>
                </c:pt>
                <c:pt idx="8338">
                  <c:v>2.097</c:v>
                </c:pt>
                <c:pt idx="8339">
                  <c:v>2.0789999999999997</c:v>
                </c:pt>
                <c:pt idx="8340">
                  <c:v>2</c:v>
                </c:pt>
                <c:pt idx="8341">
                  <c:v>2.0470000000000002</c:v>
                </c:pt>
                <c:pt idx="8342">
                  <c:v>2.028</c:v>
                </c:pt>
                <c:pt idx="8343">
                  <c:v>2.06</c:v>
                </c:pt>
                <c:pt idx="8344">
                  <c:v>2.0339999999999998</c:v>
                </c:pt>
                <c:pt idx="8345">
                  <c:v>2.06</c:v>
                </c:pt>
                <c:pt idx="8346">
                  <c:v>2.0379999999999998</c:v>
                </c:pt>
                <c:pt idx="8347">
                  <c:v>2.0379999999999998</c:v>
                </c:pt>
                <c:pt idx="8348">
                  <c:v>2.1519999999999997</c:v>
                </c:pt>
                <c:pt idx="8349">
                  <c:v>1.9910000000000001</c:v>
                </c:pt>
                <c:pt idx="8350">
                  <c:v>2.2170000000000001</c:v>
                </c:pt>
                <c:pt idx="8351">
                  <c:v>2.1109999999999998</c:v>
                </c:pt>
                <c:pt idx="8352">
                  <c:v>2.1</c:v>
                </c:pt>
                <c:pt idx="8353">
                  <c:v>2.1319999999999997</c:v>
                </c:pt>
                <c:pt idx="8354">
                  <c:v>2.097</c:v>
                </c:pt>
                <c:pt idx="8355">
                  <c:v>2.0449999999999999</c:v>
                </c:pt>
                <c:pt idx="8356">
                  <c:v>2.024</c:v>
                </c:pt>
                <c:pt idx="8357">
                  <c:v>2.0030000000000001</c:v>
                </c:pt>
                <c:pt idx="8358">
                  <c:v>1.9860000000000018</c:v>
                </c:pt>
                <c:pt idx="8359">
                  <c:v>1.9590000000000001</c:v>
                </c:pt>
                <c:pt idx="8360">
                  <c:v>1.9430000000000001</c:v>
                </c:pt>
                <c:pt idx="8361">
                  <c:v>1.9350000000000001</c:v>
                </c:pt>
                <c:pt idx="8362">
                  <c:v>1.9590000000000001</c:v>
                </c:pt>
                <c:pt idx="8363">
                  <c:v>2.0139999999999998</c:v>
                </c:pt>
                <c:pt idx="8364">
                  <c:v>2.0219999999999998</c:v>
                </c:pt>
                <c:pt idx="8365">
                  <c:v>2.081</c:v>
                </c:pt>
                <c:pt idx="8366">
                  <c:v>2.0870000000000002</c:v>
                </c:pt>
                <c:pt idx="8367">
                  <c:v>2.234</c:v>
                </c:pt>
                <c:pt idx="8368">
                  <c:v>2.069</c:v>
                </c:pt>
                <c:pt idx="8369">
                  <c:v>2.0030000000000001</c:v>
                </c:pt>
                <c:pt idx="8370">
                  <c:v>1.9860000000000018</c:v>
                </c:pt>
                <c:pt idx="8371">
                  <c:v>1.9740000000000018</c:v>
                </c:pt>
                <c:pt idx="8372">
                  <c:v>1.9970000000000001</c:v>
                </c:pt>
                <c:pt idx="8373">
                  <c:v>2.008</c:v>
                </c:pt>
                <c:pt idx="8374">
                  <c:v>2.0509999999999997</c:v>
                </c:pt>
                <c:pt idx="8375">
                  <c:v>2.0749999999999997</c:v>
                </c:pt>
                <c:pt idx="8376">
                  <c:v>2.0089999999999999</c:v>
                </c:pt>
                <c:pt idx="8377">
                  <c:v>1.9610000000000001</c:v>
                </c:pt>
                <c:pt idx="8378">
                  <c:v>1.927</c:v>
                </c:pt>
                <c:pt idx="8379">
                  <c:v>1.9200000000000017</c:v>
                </c:pt>
                <c:pt idx="8380">
                  <c:v>1.9540000000000017</c:v>
                </c:pt>
                <c:pt idx="8381">
                  <c:v>1.9490000000000001</c:v>
                </c:pt>
                <c:pt idx="8382">
                  <c:v>1.9410000000000001</c:v>
                </c:pt>
                <c:pt idx="8383">
                  <c:v>1.9419999999999982</c:v>
                </c:pt>
                <c:pt idx="8384">
                  <c:v>1.915</c:v>
                </c:pt>
                <c:pt idx="8385">
                  <c:v>1.9059999999999981</c:v>
                </c:pt>
                <c:pt idx="8386">
                  <c:v>1.909</c:v>
                </c:pt>
                <c:pt idx="8387">
                  <c:v>1.8939999999999981</c:v>
                </c:pt>
                <c:pt idx="8388">
                  <c:v>1.8839999999999979</c:v>
                </c:pt>
                <c:pt idx="8389">
                  <c:v>1.853</c:v>
                </c:pt>
                <c:pt idx="8390">
                  <c:v>1.8420000000000001</c:v>
                </c:pt>
                <c:pt idx="8391">
                  <c:v>1.897</c:v>
                </c:pt>
                <c:pt idx="8392">
                  <c:v>1.903</c:v>
                </c:pt>
                <c:pt idx="8393">
                  <c:v>1.923</c:v>
                </c:pt>
                <c:pt idx="8394">
                  <c:v>1.9159999999999981</c:v>
                </c:pt>
                <c:pt idx="8395">
                  <c:v>1.905</c:v>
                </c:pt>
                <c:pt idx="8396">
                  <c:v>1.895</c:v>
                </c:pt>
                <c:pt idx="8397">
                  <c:v>1.897</c:v>
                </c:pt>
                <c:pt idx="8398">
                  <c:v>1.8900000000000001</c:v>
                </c:pt>
                <c:pt idx="8399">
                  <c:v>1.863</c:v>
                </c:pt>
                <c:pt idx="8400">
                  <c:v>1.865</c:v>
                </c:pt>
                <c:pt idx="8401">
                  <c:v>1.8660000000000001</c:v>
                </c:pt>
                <c:pt idx="8402">
                  <c:v>2.0179999999999998</c:v>
                </c:pt>
                <c:pt idx="8403">
                  <c:v>1.9590000000000001</c:v>
                </c:pt>
                <c:pt idx="8404">
                  <c:v>1.9359999999999982</c:v>
                </c:pt>
                <c:pt idx="8405">
                  <c:v>1.9800000000000018</c:v>
                </c:pt>
                <c:pt idx="8406">
                  <c:v>1.9880000000000018</c:v>
                </c:pt>
                <c:pt idx="8407">
                  <c:v>1.9630000000000001</c:v>
                </c:pt>
                <c:pt idx="8408">
                  <c:v>1.9079999999999981</c:v>
                </c:pt>
                <c:pt idx="8409">
                  <c:v>1.867</c:v>
                </c:pt>
                <c:pt idx="8410">
                  <c:v>1.8720000000000001</c:v>
                </c:pt>
                <c:pt idx="8411">
                  <c:v>1.8660000000000001</c:v>
                </c:pt>
                <c:pt idx="8412">
                  <c:v>1.8720000000000001</c:v>
                </c:pt>
                <c:pt idx="8413">
                  <c:v>1.8759999999999979</c:v>
                </c:pt>
                <c:pt idx="8414">
                  <c:v>1.9019999999999981</c:v>
                </c:pt>
                <c:pt idx="8415">
                  <c:v>1.9520000000000017</c:v>
                </c:pt>
                <c:pt idx="8416">
                  <c:v>1.873</c:v>
                </c:pt>
                <c:pt idx="8417">
                  <c:v>1.86</c:v>
                </c:pt>
                <c:pt idx="8418">
                  <c:v>1.8879999999999979</c:v>
                </c:pt>
                <c:pt idx="8419">
                  <c:v>1.8819999999999979</c:v>
                </c:pt>
                <c:pt idx="8420">
                  <c:v>1.843</c:v>
                </c:pt>
                <c:pt idx="8421">
                  <c:v>1.849</c:v>
                </c:pt>
                <c:pt idx="8422">
                  <c:v>1.859</c:v>
                </c:pt>
                <c:pt idx="8423">
                  <c:v>1.8660000000000001</c:v>
                </c:pt>
                <c:pt idx="8424">
                  <c:v>1.8979999999999981</c:v>
                </c:pt>
                <c:pt idx="8425">
                  <c:v>2.0219999999999998</c:v>
                </c:pt>
                <c:pt idx="8426">
                  <c:v>1.9119999999999981</c:v>
                </c:pt>
                <c:pt idx="8427">
                  <c:v>1.8540000000000001</c:v>
                </c:pt>
                <c:pt idx="8428">
                  <c:v>1.8140000000000001</c:v>
                </c:pt>
                <c:pt idx="8429">
                  <c:v>1.7869999999999981</c:v>
                </c:pt>
                <c:pt idx="8430">
                  <c:v>1.819</c:v>
                </c:pt>
                <c:pt idx="8431">
                  <c:v>1.8080000000000001</c:v>
                </c:pt>
                <c:pt idx="8432">
                  <c:v>1.823</c:v>
                </c:pt>
                <c:pt idx="8433">
                  <c:v>1.845</c:v>
                </c:pt>
                <c:pt idx="8434">
                  <c:v>1.8240000000000001</c:v>
                </c:pt>
                <c:pt idx="8435">
                  <c:v>1.8240000000000001</c:v>
                </c:pt>
                <c:pt idx="8436">
                  <c:v>1.7889999999999981</c:v>
                </c:pt>
                <c:pt idx="8437">
                  <c:v>1.7649999999999979</c:v>
                </c:pt>
                <c:pt idx="8438">
                  <c:v>1.7609999999999979</c:v>
                </c:pt>
                <c:pt idx="8439">
                  <c:v>1.786</c:v>
                </c:pt>
                <c:pt idx="8440">
                  <c:v>1.7869999999999981</c:v>
                </c:pt>
                <c:pt idx="8441">
                  <c:v>1.7989999999999982</c:v>
                </c:pt>
                <c:pt idx="8442">
                  <c:v>1.8320000000000001</c:v>
                </c:pt>
                <c:pt idx="8443">
                  <c:v>1.8520000000000001</c:v>
                </c:pt>
                <c:pt idx="8444">
                  <c:v>1.8069999999999982</c:v>
                </c:pt>
                <c:pt idx="8445">
                  <c:v>1.7789999999999981</c:v>
                </c:pt>
                <c:pt idx="8446">
                  <c:v>1.7449999999999983</c:v>
                </c:pt>
                <c:pt idx="8447">
                  <c:v>1.7409999999999981</c:v>
                </c:pt>
                <c:pt idx="8448">
                  <c:v>1.754</c:v>
                </c:pt>
                <c:pt idx="8449">
                  <c:v>1.78</c:v>
                </c:pt>
                <c:pt idx="8450">
                  <c:v>1.7849999999999981</c:v>
                </c:pt>
                <c:pt idx="8451">
                  <c:v>1.776</c:v>
                </c:pt>
                <c:pt idx="8452">
                  <c:v>1.772</c:v>
                </c:pt>
                <c:pt idx="8453">
                  <c:v>1.9870000000000001</c:v>
                </c:pt>
                <c:pt idx="8454">
                  <c:v>1.8680000000000001</c:v>
                </c:pt>
                <c:pt idx="8455">
                  <c:v>1.746</c:v>
                </c:pt>
                <c:pt idx="8456">
                  <c:v>1.728</c:v>
                </c:pt>
                <c:pt idx="8457">
                  <c:v>1.732</c:v>
                </c:pt>
                <c:pt idx="8458">
                  <c:v>1.7309999999999981</c:v>
                </c:pt>
                <c:pt idx="8459">
                  <c:v>1.75</c:v>
                </c:pt>
                <c:pt idx="8460">
                  <c:v>1.7769999999999981</c:v>
                </c:pt>
                <c:pt idx="8461">
                  <c:v>1.778</c:v>
                </c:pt>
                <c:pt idx="8462">
                  <c:v>1.7809999999999981</c:v>
                </c:pt>
                <c:pt idx="8463">
                  <c:v>1.7669999999999979</c:v>
                </c:pt>
                <c:pt idx="8464">
                  <c:v>1.7549999999999979</c:v>
                </c:pt>
                <c:pt idx="8465">
                  <c:v>1.728</c:v>
                </c:pt>
                <c:pt idx="8466">
                  <c:v>1.7089999999999979</c:v>
                </c:pt>
                <c:pt idx="8467">
                  <c:v>1.7049999999999979</c:v>
                </c:pt>
                <c:pt idx="8468">
                  <c:v>1.6859999999999982</c:v>
                </c:pt>
                <c:pt idx="8469">
                  <c:v>1.677</c:v>
                </c:pt>
                <c:pt idx="8470">
                  <c:v>1.7</c:v>
                </c:pt>
                <c:pt idx="8471">
                  <c:v>1.718</c:v>
                </c:pt>
                <c:pt idx="8472">
                  <c:v>1.7549999999999979</c:v>
                </c:pt>
                <c:pt idx="8473">
                  <c:v>1.7449999999999983</c:v>
                </c:pt>
                <c:pt idx="8474">
                  <c:v>1.7729999999999981</c:v>
                </c:pt>
                <c:pt idx="8475">
                  <c:v>1.7849999999999981</c:v>
                </c:pt>
                <c:pt idx="8476">
                  <c:v>1.766</c:v>
                </c:pt>
                <c:pt idx="8477">
                  <c:v>1.7389999999999981</c:v>
                </c:pt>
                <c:pt idx="8478">
                  <c:v>1.7089999999999979</c:v>
                </c:pt>
                <c:pt idx="8479">
                  <c:v>1.681</c:v>
                </c:pt>
                <c:pt idx="8480">
                  <c:v>1.673</c:v>
                </c:pt>
                <c:pt idx="8481">
                  <c:v>1.714</c:v>
                </c:pt>
                <c:pt idx="8482">
                  <c:v>1.7269999999999981</c:v>
                </c:pt>
                <c:pt idx="8483">
                  <c:v>1.7469999999999983</c:v>
                </c:pt>
                <c:pt idx="8484">
                  <c:v>1.742</c:v>
                </c:pt>
                <c:pt idx="8485">
                  <c:v>1.736</c:v>
                </c:pt>
                <c:pt idx="8486">
                  <c:v>1.714</c:v>
                </c:pt>
                <c:pt idx="8487">
                  <c:v>1.724</c:v>
                </c:pt>
                <c:pt idx="8488">
                  <c:v>1.71</c:v>
                </c:pt>
                <c:pt idx="8489">
                  <c:v>1.663</c:v>
                </c:pt>
                <c:pt idx="8490">
                  <c:v>1.6839999999999982</c:v>
                </c:pt>
                <c:pt idx="8491">
                  <c:v>1.659</c:v>
                </c:pt>
                <c:pt idx="8492">
                  <c:v>1.6879999999999982</c:v>
                </c:pt>
                <c:pt idx="8493">
                  <c:v>1.7509999999999979</c:v>
                </c:pt>
                <c:pt idx="8494">
                  <c:v>1.7689999999999981</c:v>
                </c:pt>
                <c:pt idx="8495">
                  <c:v>1.798</c:v>
                </c:pt>
                <c:pt idx="8496">
                  <c:v>1.7549999999999979</c:v>
                </c:pt>
                <c:pt idx="8497">
                  <c:v>1.7089999999999979</c:v>
                </c:pt>
                <c:pt idx="8498">
                  <c:v>1.6639999999999981</c:v>
                </c:pt>
                <c:pt idx="8499">
                  <c:v>1.7289999999999981</c:v>
                </c:pt>
                <c:pt idx="8500">
                  <c:v>1.79</c:v>
                </c:pt>
                <c:pt idx="8501">
                  <c:v>1.762</c:v>
                </c:pt>
                <c:pt idx="8502">
                  <c:v>1.823</c:v>
                </c:pt>
                <c:pt idx="8503">
                  <c:v>1.8460000000000001</c:v>
                </c:pt>
                <c:pt idx="8504">
                  <c:v>1.9740000000000018</c:v>
                </c:pt>
                <c:pt idx="8505">
                  <c:v>1.8919999999999979</c:v>
                </c:pt>
                <c:pt idx="8506">
                  <c:v>1.9300000000000017</c:v>
                </c:pt>
                <c:pt idx="8507">
                  <c:v>1.9630000000000001</c:v>
                </c:pt>
                <c:pt idx="8508">
                  <c:v>1.9670000000000001</c:v>
                </c:pt>
                <c:pt idx="8509">
                  <c:v>1.837</c:v>
                </c:pt>
                <c:pt idx="8510">
                  <c:v>2.024</c:v>
                </c:pt>
                <c:pt idx="8511">
                  <c:v>1.8480000000000001</c:v>
                </c:pt>
                <c:pt idx="8512">
                  <c:v>1.756</c:v>
                </c:pt>
                <c:pt idx="8513">
                  <c:v>1.784</c:v>
                </c:pt>
                <c:pt idx="8514">
                  <c:v>1.8080000000000001</c:v>
                </c:pt>
                <c:pt idx="8515">
                  <c:v>1.879</c:v>
                </c:pt>
                <c:pt idx="8516">
                  <c:v>1.861</c:v>
                </c:pt>
                <c:pt idx="8517">
                  <c:v>2.343</c:v>
                </c:pt>
                <c:pt idx="8518">
                  <c:v>1.897</c:v>
                </c:pt>
                <c:pt idx="8519">
                  <c:v>1.716</c:v>
                </c:pt>
                <c:pt idx="8520">
                  <c:v>1.78</c:v>
                </c:pt>
                <c:pt idx="8521">
                  <c:v>1.7389999999999981</c:v>
                </c:pt>
                <c:pt idx="8522">
                  <c:v>1.6870000000000001</c:v>
                </c:pt>
                <c:pt idx="8523">
                  <c:v>1.6339999999999979</c:v>
                </c:pt>
                <c:pt idx="8524">
                  <c:v>1.6619999999999981</c:v>
                </c:pt>
                <c:pt idx="8525">
                  <c:v>1.7549999999999979</c:v>
                </c:pt>
                <c:pt idx="8526">
                  <c:v>1.8680000000000001</c:v>
                </c:pt>
                <c:pt idx="8527">
                  <c:v>2.0659999999999998</c:v>
                </c:pt>
                <c:pt idx="8528">
                  <c:v>2.2029999999999998</c:v>
                </c:pt>
                <c:pt idx="8529">
                  <c:v>2.258</c:v>
                </c:pt>
                <c:pt idx="8530">
                  <c:v>2.3709999999999987</c:v>
                </c:pt>
                <c:pt idx="8531">
                  <c:v>2.3649999999999998</c:v>
                </c:pt>
                <c:pt idx="8532">
                  <c:v>2.4459999999999997</c:v>
                </c:pt>
                <c:pt idx="8533">
                  <c:v>2.383</c:v>
                </c:pt>
                <c:pt idx="8534">
                  <c:v>2.3179999999999987</c:v>
                </c:pt>
                <c:pt idx="8535">
                  <c:v>2.2970000000000002</c:v>
                </c:pt>
                <c:pt idx="8536">
                  <c:v>2.1559999999999997</c:v>
                </c:pt>
                <c:pt idx="8537">
                  <c:v>2.097</c:v>
                </c:pt>
                <c:pt idx="8538">
                  <c:v>1.9890000000000001</c:v>
                </c:pt>
                <c:pt idx="8539">
                  <c:v>1.9259999999999982</c:v>
                </c:pt>
                <c:pt idx="8540">
                  <c:v>1.9019999999999981</c:v>
                </c:pt>
                <c:pt idx="8541">
                  <c:v>1.883</c:v>
                </c:pt>
                <c:pt idx="8542">
                  <c:v>1.86</c:v>
                </c:pt>
                <c:pt idx="8543">
                  <c:v>1.8149999999999982</c:v>
                </c:pt>
                <c:pt idx="8544">
                  <c:v>1.8080000000000001</c:v>
                </c:pt>
                <c:pt idx="8545">
                  <c:v>1.833</c:v>
                </c:pt>
                <c:pt idx="8546">
                  <c:v>1.82</c:v>
                </c:pt>
                <c:pt idx="8547">
                  <c:v>1.825</c:v>
                </c:pt>
                <c:pt idx="8548">
                  <c:v>1.857</c:v>
                </c:pt>
                <c:pt idx="8549">
                  <c:v>1.8560000000000001</c:v>
                </c:pt>
                <c:pt idx="8550">
                  <c:v>1.825</c:v>
                </c:pt>
                <c:pt idx="8551">
                  <c:v>1.7829999999999981</c:v>
                </c:pt>
                <c:pt idx="8552">
                  <c:v>1.782</c:v>
                </c:pt>
                <c:pt idx="8553">
                  <c:v>1.7609999999999979</c:v>
                </c:pt>
                <c:pt idx="8554">
                  <c:v>1.79</c:v>
                </c:pt>
                <c:pt idx="8555">
                  <c:v>1.829</c:v>
                </c:pt>
                <c:pt idx="8556">
                  <c:v>1.841</c:v>
                </c:pt>
                <c:pt idx="8557">
                  <c:v>1.8260000000000001</c:v>
                </c:pt>
                <c:pt idx="8558">
                  <c:v>1.86</c:v>
                </c:pt>
                <c:pt idx="8559">
                  <c:v>1.821</c:v>
                </c:pt>
                <c:pt idx="8560">
                  <c:v>1.8049999999999982</c:v>
                </c:pt>
                <c:pt idx="8561">
                  <c:v>1.8029999999999982</c:v>
                </c:pt>
                <c:pt idx="8562">
                  <c:v>1.804</c:v>
                </c:pt>
                <c:pt idx="8563">
                  <c:v>1.792</c:v>
                </c:pt>
                <c:pt idx="8564">
                  <c:v>1.7609999999999979</c:v>
                </c:pt>
                <c:pt idx="8565">
                  <c:v>1.782</c:v>
                </c:pt>
                <c:pt idx="8566">
                  <c:v>1.77</c:v>
                </c:pt>
                <c:pt idx="8567">
                  <c:v>1.7569999999999979</c:v>
                </c:pt>
                <c:pt idx="8568">
                  <c:v>1.7329999999999981</c:v>
                </c:pt>
                <c:pt idx="8569">
                  <c:v>1.7309999999999981</c:v>
                </c:pt>
                <c:pt idx="8570">
                  <c:v>1.724</c:v>
                </c:pt>
                <c:pt idx="8571">
                  <c:v>1.7469999999999983</c:v>
                </c:pt>
                <c:pt idx="8572">
                  <c:v>1.766</c:v>
                </c:pt>
                <c:pt idx="8573">
                  <c:v>1.776</c:v>
                </c:pt>
                <c:pt idx="8574">
                  <c:v>1.794</c:v>
                </c:pt>
                <c:pt idx="8575">
                  <c:v>1.768</c:v>
                </c:pt>
                <c:pt idx="8576">
                  <c:v>1.7649999999999979</c:v>
                </c:pt>
                <c:pt idx="8577">
                  <c:v>1.7569999999999979</c:v>
                </c:pt>
                <c:pt idx="8578">
                  <c:v>1.746</c:v>
                </c:pt>
                <c:pt idx="8579">
                  <c:v>1.7509999999999979</c:v>
                </c:pt>
                <c:pt idx="8580">
                  <c:v>1.74</c:v>
                </c:pt>
                <c:pt idx="8581">
                  <c:v>1.73</c:v>
                </c:pt>
                <c:pt idx="8582">
                  <c:v>1.7269999999999981</c:v>
                </c:pt>
                <c:pt idx="8583">
                  <c:v>1.782</c:v>
                </c:pt>
                <c:pt idx="8584">
                  <c:v>1.7789999999999981</c:v>
                </c:pt>
                <c:pt idx="8585">
                  <c:v>1.768</c:v>
                </c:pt>
                <c:pt idx="8586">
                  <c:v>1.7169999999999979</c:v>
                </c:pt>
                <c:pt idx="8587">
                  <c:v>1.6950000000000001</c:v>
                </c:pt>
                <c:pt idx="8588">
                  <c:v>1.706</c:v>
                </c:pt>
                <c:pt idx="8589">
                  <c:v>1.6859999999999982</c:v>
                </c:pt>
                <c:pt idx="8590">
                  <c:v>1.71</c:v>
                </c:pt>
                <c:pt idx="8591">
                  <c:v>1.7269999999999981</c:v>
                </c:pt>
                <c:pt idx="8592">
                  <c:v>1.7089999999999979</c:v>
                </c:pt>
                <c:pt idx="8593">
                  <c:v>1.7169999999999979</c:v>
                </c:pt>
                <c:pt idx="8594">
                  <c:v>1.6870000000000001</c:v>
                </c:pt>
                <c:pt idx="8595">
                  <c:v>1.708</c:v>
                </c:pt>
                <c:pt idx="8596">
                  <c:v>1.712</c:v>
                </c:pt>
                <c:pt idx="8597">
                  <c:v>1.7729999999999981</c:v>
                </c:pt>
                <c:pt idx="8598">
                  <c:v>1.786</c:v>
                </c:pt>
                <c:pt idx="8599">
                  <c:v>1.806</c:v>
                </c:pt>
                <c:pt idx="8600">
                  <c:v>1.79</c:v>
                </c:pt>
                <c:pt idx="8601">
                  <c:v>1.7709999999999981</c:v>
                </c:pt>
                <c:pt idx="8602">
                  <c:v>1.738</c:v>
                </c:pt>
                <c:pt idx="8603">
                  <c:v>1.7369999999999981</c:v>
                </c:pt>
                <c:pt idx="8604">
                  <c:v>1.7089999999999979</c:v>
                </c:pt>
                <c:pt idx="8605">
                  <c:v>1.7249999999999981</c:v>
                </c:pt>
                <c:pt idx="8606">
                  <c:v>1.74</c:v>
                </c:pt>
                <c:pt idx="8607">
                  <c:v>1.7869999999999981</c:v>
                </c:pt>
                <c:pt idx="8608">
                  <c:v>1.804</c:v>
                </c:pt>
                <c:pt idx="8609">
                  <c:v>1.8580000000000001</c:v>
                </c:pt>
                <c:pt idx="8610">
                  <c:v>1.8919999999999979</c:v>
                </c:pt>
                <c:pt idx="8611">
                  <c:v>1.851</c:v>
                </c:pt>
                <c:pt idx="8612">
                  <c:v>1.837</c:v>
                </c:pt>
                <c:pt idx="8613">
                  <c:v>1.7809999999999981</c:v>
                </c:pt>
                <c:pt idx="8614">
                  <c:v>1.9059999999999981</c:v>
                </c:pt>
                <c:pt idx="8615">
                  <c:v>1.9720000000000018</c:v>
                </c:pt>
                <c:pt idx="8616">
                  <c:v>1.9690000000000001</c:v>
                </c:pt>
                <c:pt idx="8617">
                  <c:v>1.9800000000000018</c:v>
                </c:pt>
                <c:pt idx="8618">
                  <c:v>1.9390000000000001</c:v>
                </c:pt>
                <c:pt idx="8619">
                  <c:v>1.851</c:v>
                </c:pt>
                <c:pt idx="8620">
                  <c:v>1.7849999999999981</c:v>
                </c:pt>
                <c:pt idx="8621">
                  <c:v>2.0149999999999997</c:v>
                </c:pt>
                <c:pt idx="8622">
                  <c:v>1.7909999999999981</c:v>
                </c:pt>
                <c:pt idx="8623">
                  <c:v>1.7509999999999979</c:v>
                </c:pt>
                <c:pt idx="8624">
                  <c:v>1.9500000000000017</c:v>
                </c:pt>
                <c:pt idx="8625">
                  <c:v>1.7449999999999983</c:v>
                </c:pt>
                <c:pt idx="8626">
                  <c:v>1.752</c:v>
                </c:pt>
                <c:pt idx="8627">
                  <c:v>1.77</c:v>
                </c:pt>
                <c:pt idx="8628">
                  <c:v>1.792</c:v>
                </c:pt>
                <c:pt idx="8629">
                  <c:v>1.7969999999999982</c:v>
                </c:pt>
                <c:pt idx="8630">
                  <c:v>1.835</c:v>
                </c:pt>
                <c:pt idx="8631">
                  <c:v>1.802</c:v>
                </c:pt>
                <c:pt idx="8632">
                  <c:v>1.766</c:v>
                </c:pt>
                <c:pt idx="8633">
                  <c:v>1.8160000000000001</c:v>
                </c:pt>
                <c:pt idx="8634">
                  <c:v>1.8009999999999982</c:v>
                </c:pt>
                <c:pt idx="8635">
                  <c:v>1.9860000000000018</c:v>
                </c:pt>
                <c:pt idx="8636">
                  <c:v>1.911</c:v>
                </c:pt>
                <c:pt idx="8637">
                  <c:v>1.998000000000002</c:v>
                </c:pt>
                <c:pt idx="8638">
                  <c:v>1.9890000000000001</c:v>
                </c:pt>
                <c:pt idx="8639">
                  <c:v>2.0369999999999977</c:v>
                </c:pt>
                <c:pt idx="8640">
                  <c:v>1.8420000000000001</c:v>
                </c:pt>
                <c:pt idx="8641">
                  <c:v>1.8220000000000001</c:v>
                </c:pt>
                <c:pt idx="8642">
                  <c:v>1.835</c:v>
                </c:pt>
                <c:pt idx="8643">
                  <c:v>1.827</c:v>
                </c:pt>
                <c:pt idx="8644">
                  <c:v>1.83</c:v>
                </c:pt>
                <c:pt idx="8645">
                  <c:v>1.794</c:v>
                </c:pt>
                <c:pt idx="8646">
                  <c:v>1.758</c:v>
                </c:pt>
                <c:pt idx="8647">
                  <c:v>1.8080000000000001</c:v>
                </c:pt>
                <c:pt idx="8648">
                  <c:v>1.8560000000000001</c:v>
                </c:pt>
                <c:pt idx="8649">
                  <c:v>1.829</c:v>
                </c:pt>
                <c:pt idx="8650">
                  <c:v>1.8169999999999982</c:v>
                </c:pt>
                <c:pt idx="8651">
                  <c:v>1.843</c:v>
                </c:pt>
                <c:pt idx="8652">
                  <c:v>1.9279999999999982</c:v>
                </c:pt>
                <c:pt idx="8653">
                  <c:v>1.9219999999999982</c:v>
                </c:pt>
                <c:pt idx="8654">
                  <c:v>1.867</c:v>
                </c:pt>
                <c:pt idx="8655">
                  <c:v>1.845</c:v>
                </c:pt>
                <c:pt idx="8656">
                  <c:v>1.823</c:v>
                </c:pt>
                <c:pt idx="8657">
                  <c:v>1.8360000000000001</c:v>
                </c:pt>
                <c:pt idx="8658">
                  <c:v>1.8460000000000001</c:v>
                </c:pt>
                <c:pt idx="8659">
                  <c:v>1.821</c:v>
                </c:pt>
                <c:pt idx="8660">
                  <c:v>1.837</c:v>
                </c:pt>
                <c:pt idx="8661">
                  <c:v>1.849</c:v>
                </c:pt>
                <c:pt idx="8662">
                  <c:v>1.84</c:v>
                </c:pt>
                <c:pt idx="8663">
                  <c:v>1.8169999999999982</c:v>
                </c:pt>
                <c:pt idx="8664">
                  <c:v>1.845</c:v>
                </c:pt>
                <c:pt idx="8665">
                  <c:v>1.833</c:v>
                </c:pt>
                <c:pt idx="8666">
                  <c:v>1.8009999999999982</c:v>
                </c:pt>
                <c:pt idx="8667">
                  <c:v>1.823</c:v>
                </c:pt>
                <c:pt idx="8668">
                  <c:v>1.83</c:v>
                </c:pt>
                <c:pt idx="8669">
                  <c:v>1.857</c:v>
                </c:pt>
                <c:pt idx="8670">
                  <c:v>1.8640000000000001</c:v>
                </c:pt>
                <c:pt idx="8671">
                  <c:v>1.849</c:v>
                </c:pt>
                <c:pt idx="8672">
                  <c:v>1.827</c:v>
                </c:pt>
                <c:pt idx="8673">
                  <c:v>1.8069999999999982</c:v>
                </c:pt>
                <c:pt idx="8674">
                  <c:v>1.8049999999999982</c:v>
                </c:pt>
                <c:pt idx="8675">
                  <c:v>1.83</c:v>
                </c:pt>
                <c:pt idx="8676">
                  <c:v>1.8220000000000001</c:v>
                </c:pt>
                <c:pt idx="8677">
                  <c:v>1.8089999999999982</c:v>
                </c:pt>
                <c:pt idx="8678">
                  <c:v>1.806</c:v>
                </c:pt>
                <c:pt idx="8679">
                  <c:v>1.837</c:v>
                </c:pt>
                <c:pt idx="8680">
                  <c:v>1.8380000000000001</c:v>
                </c:pt>
                <c:pt idx="8681">
                  <c:v>1.8720000000000001</c:v>
                </c:pt>
                <c:pt idx="8682">
                  <c:v>1.8320000000000001</c:v>
                </c:pt>
                <c:pt idx="8683">
                  <c:v>1.8240000000000001</c:v>
                </c:pt>
                <c:pt idx="8684">
                  <c:v>1.8129999999999982</c:v>
                </c:pt>
                <c:pt idx="8685">
                  <c:v>1.825</c:v>
                </c:pt>
                <c:pt idx="8686">
                  <c:v>1.8260000000000001</c:v>
                </c:pt>
                <c:pt idx="8687">
                  <c:v>1.8180000000000001</c:v>
                </c:pt>
                <c:pt idx="8688">
                  <c:v>1.8879999999999979</c:v>
                </c:pt>
                <c:pt idx="8689">
                  <c:v>1.899</c:v>
                </c:pt>
                <c:pt idx="8690">
                  <c:v>1.835</c:v>
                </c:pt>
                <c:pt idx="8691">
                  <c:v>1.847</c:v>
                </c:pt>
                <c:pt idx="8692">
                  <c:v>1.837</c:v>
                </c:pt>
                <c:pt idx="8693">
                  <c:v>1.837</c:v>
                </c:pt>
                <c:pt idx="8694">
                  <c:v>1.8320000000000001</c:v>
                </c:pt>
                <c:pt idx="8695">
                  <c:v>1.883</c:v>
                </c:pt>
                <c:pt idx="8696">
                  <c:v>1.855</c:v>
                </c:pt>
                <c:pt idx="8697">
                  <c:v>1.8959999999999981</c:v>
                </c:pt>
                <c:pt idx="8698">
                  <c:v>1.925</c:v>
                </c:pt>
                <c:pt idx="8699">
                  <c:v>1.907</c:v>
                </c:pt>
                <c:pt idx="8700">
                  <c:v>1.879</c:v>
                </c:pt>
                <c:pt idx="8701">
                  <c:v>1.8580000000000001</c:v>
                </c:pt>
                <c:pt idx="8702">
                  <c:v>1.855</c:v>
                </c:pt>
                <c:pt idx="8703">
                  <c:v>1.8779999999999979</c:v>
                </c:pt>
                <c:pt idx="8704">
                  <c:v>1.8779999999999979</c:v>
                </c:pt>
                <c:pt idx="8705">
                  <c:v>1.8900000000000001</c:v>
                </c:pt>
                <c:pt idx="8706">
                  <c:v>1.877</c:v>
                </c:pt>
                <c:pt idx="8707">
                  <c:v>1.9100000000000001</c:v>
                </c:pt>
                <c:pt idx="8708">
                  <c:v>1.9440000000000017</c:v>
                </c:pt>
                <c:pt idx="8709">
                  <c:v>1.919</c:v>
                </c:pt>
                <c:pt idx="8710">
                  <c:v>1.857</c:v>
                </c:pt>
                <c:pt idx="8711">
                  <c:v>1.87</c:v>
                </c:pt>
                <c:pt idx="8712">
                  <c:v>1.8540000000000001</c:v>
                </c:pt>
                <c:pt idx="8713">
                  <c:v>1.867</c:v>
                </c:pt>
                <c:pt idx="8714">
                  <c:v>1.855</c:v>
                </c:pt>
                <c:pt idx="8715">
                  <c:v>1.867</c:v>
                </c:pt>
                <c:pt idx="8716">
                  <c:v>1.9000000000000001</c:v>
                </c:pt>
                <c:pt idx="8717">
                  <c:v>1.883</c:v>
                </c:pt>
                <c:pt idx="8718">
                  <c:v>1.913</c:v>
                </c:pt>
                <c:pt idx="8719">
                  <c:v>1.86</c:v>
                </c:pt>
                <c:pt idx="8720">
                  <c:v>1.843</c:v>
                </c:pt>
                <c:pt idx="8721">
                  <c:v>1.8520000000000001</c:v>
                </c:pt>
                <c:pt idx="8722">
                  <c:v>1.8939999999999981</c:v>
                </c:pt>
                <c:pt idx="8723">
                  <c:v>1.869</c:v>
                </c:pt>
                <c:pt idx="8724">
                  <c:v>1.8979999999999981</c:v>
                </c:pt>
                <c:pt idx="8725">
                  <c:v>1.9450000000000001</c:v>
                </c:pt>
                <c:pt idx="8726">
                  <c:v>1.9800000000000018</c:v>
                </c:pt>
                <c:pt idx="8727">
                  <c:v>1.9680000000000017</c:v>
                </c:pt>
                <c:pt idx="8728">
                  <c:v>1.9470000000000001</c:v>
                </c:pt>
                <c:pt idx="8729">
                  <c:v>1.8819999999999979</c:v>
                </c:pt>
                <c:pt idx="8730">
                  <c:v>1.8819999999999979</c:v>
                </c:pt>
                <c:pt idx="8731">
                  <c:v>1.875</c:v>
                </c:pt>
                <c:pt idx="8732">
                  <c:v>1.8939999999999981</c:v>
                </c:pt>
                <c:pt idx="8733">
                  <c:v>1.8900000000000001</c:v>
                </c:pt>
                <c:pt idx="8734">
                  <c:v>1.8959999999999981</c:v>
                </c:pt>
                <c:pt idx="8735">
                  <c:v>1.893</c:v>
                </c:pt>
                <c:pt idx="8736">
                  <c:v>1.905</c:v>
                </c:pt>
                <c:pt idx="8737">
                  <c:v>1.903</c:v>
                </c:pt>
                <c:pt idx="8738">
                  <c:v>1.885</c:v>
                </c:pt>
                <c:pt idx="8739">
                  <c:v>1.9419999999999982</c:v>
                </c:pt>
                <c:pt idx="8740">
                  <c:v>1.9610000000000001</c:v>
                </c:pt>
                <c:pt idx="8741">
                  <c:v>1.9490000000000001</c:v>
                </c:pt>
                <c:pt idx="8742">
                  <c:v>1.9550000000000001</c:v>
                </c:pt>
                <c:pt idx="8743">
                  <c:v>1.9620000000000017</c:v>
                </c:pt>
                <c:pt idx="8744">
                  <c:v>1.9860000000000018</c:v>
                </c:pt>
                <c:pt idx="8745">
                  <c:v>1.9850000000000001</c:v>
                </c:pt>
                <c:pt idx="8746">
                  <c:v>2.044</c:v>
                </c:pt>
                <c:pt idx="8747">
                  <c:v>2.0589999999999997</c:v>
                </c:pt>
                <c:pt idx="8748">
                  <c:v>2.0379999999999998</c:v>
                </c:pt>
                <c:pt idx="8749">
                  <c:v>2.0049999999999999</c:v>
                </c:pt>
                <c:pt idx="8750">
                  <c:v>2.048</c:v>
                </c:pt>
                <c:pt idx="8751">
                  <c:v>1.9790000000000001</c:v>
                </c:pt>
                <c:pt idx="8752">
                  <c:v>2.0219999999999998</c:v>
                </c:pt>
                <c:pt idx="8753">
                  <c:v>1.9630000000000001</c:v>
                </c:pt>
                <c:pt idx="8754">
                  <c:v>2.0059999999999998</c:v>
                </c:pt>
                <c:pt idx="8755">
                  <c:v>2.0009999999999999</c:v>
                </c:pt>
                <c:pt idx="8756">
                  <c:v>1.9510000000000001</c:v>
                </c:pt>
                <c:pt idx="8757">
                  <c:v>1.8900000000000001</c:v>
                </c:pt>
                <c:pt idx="8758">
                  <c:v>1.861</c:v>
                </c:pt>
                <c:pt idx="8759">
                  <c:v>1.8420000000000001</c:v>
                </c:pt>
                <c:pt idx="8760">
                  <c:v>1.84</c:v>
                </c:pt>
                <c:pt idx="8761">
                  <c:v>1.8420000000000001</c:v>
                </c:pt>
                <c:pt idx="8762">
                  <c:v>1.855</c:v>
                </c:pt>
                <c:pt idx="8763">
                  <c:v>1.883</c:v>
                </c:pt>
                <c:pt idx="8764">
                  <c:v>1.865</c:v>
                </c:pt>
                <c:pt idx="8765">
                  <c:v>1.8720000000000001</c:v>
                </c:pt>
                <c:pt idx="8766">
                  <c:v>1.877</c:v>
                </c:pt>
                <c:pt idx="8767">
                  <c:v>1.8620000000000001</c:v>
                </c:pt>
                <c:pt idx="8768">
                  <c:v>1.8420000000000001</c:v>
                </c:pt>
                <c:pt idx="8769">
                  <c:v>1.849</c:v>
                </c:pt>
                <c:pt idx="8770">
                  <c:v>1.8520000000000001</c:v>
                </c:pt>
                <c:pt idx="8771">
                  <c:v>1.847</c:v>
                </c:pt>
                <c:pt idx="8772">
                  <c:v>1.8520000000000001</c:v>
                </c:pt>
                <c:pt idx="8773">
                  <c:v>1.861</c:v>
                </c:pt>
                <c:pt idx="8774">
                  <c:v>1.867</c:v>
                </c:pt>
                <c:pt idx="8775">
                  <c:v>1.8859999999999979</c:v>
                </c:pt>
                <c:pt idx="8776">
                  <c:v>1.8879999999999979</c:v>
                </c:pt>
                <c:pt idx="8777">
                  <c:v>1.8340000000000001</c:v>
                </c:pt>
                <c:pt idx="8778">
                  <c:v>1.8089999999999982</c:v>
                </c:pt>
                <c:pt idx="8779">
                  <c:v>1.8260000000000001</c:v>
                </c:pt>
                <c:pt idx="8780">
                  <c:v>1.831</c:v>
                </c:pt>
                <c:pt idx="8781">
                  <c:v>1.833</c:v>
                </c:pt>
                <c:pt idx="8782">
                  <c:v>1.86</c:v>
                </c:pt>
                <c:pt idx="8783">
                  <c:v>1.841</c:v>
                </c:pt>
                <c:pt idx="8784">
                  <c:v>1.847</c:v>
                </c:pt>
                <c:pt idx="8785">
                  <c:v>1.8240000000000001</c:v>
                </c:pt>
                <c:pt idx="8786">
                  <c:v>1.806</c:v>
                </c:pt>
                <c:pt idx="8787">
                  <c:v>1.7869999999999981</c:v>
                </c:pt>
                <c:pt idx="8788">
                  <c:v>1.7629999999999979</c:v>
                </c:pt>
                <c:pt idx="8789">
                  <c:v>1.7869999999999981</c:v>
                </c:pt>
                <c:pt idx="8790">
                  <c:v>1.7769999999999981</c:v>
                </c:pt>
                <c:pt idx="8791">
                  <c:v>1.776</c:v>
                </c:pt>
                <c:pt idx="8792">
                  <c:v>1.7549999999999979</c:v>
                </c:pt>
                <c:pt idx="8793">
                  <c:v>1.7869999999999981</c:v>
                </c:pt>
                <c:pt idx="8794">
                  <c:v>1.7709999999999981</c:v>
                </c:pt>
                <c:pt idx="8795">
                  <c:v>1.8009999999999982</c:v>
                </c:pt>
                <c:pt idx="8796">
                  <c:v>1.8160000000000001</c:v>
                </c:pt>
                <c:pt idx="8797">
                  <c:v>1.83</c:v>
                </c:pt>
                <c:pt idx="8798">
                  <c:v>1.85</c:v>
                </c:pt>
                <c:pt idx="8799">
                  <c:v>1.8120000000000001</c:v>
                </c:pt>
                <c:pt idx="8800">
                  <c:v>1.7889999999999981</c:v>
                </c:pt>
                <c:pt idx="8801">
                  <c:v>1.784</c:v>
                </c:pt>
                <c:pt idx="8802">
                  <c:v>1.7669999999999979</c:v>
                </c:pt>
                <c:pt idx="8803">
                  <c:v>1.792</c:v>
                </c:pt>
                <c:pt idx="8804">
                  <c:v>1.796</c:v>
                </c:pt>
                <c:pt idx="8805">
                  <c:v>1.857</c:v>
                </c:pt>
                <c:pt idx="8806">
                  <c:v>1.875</c:v>
                </c:pt>
                <c:pt idx="8807">
                  <c:v>1.8360000000000001</c:v>
                </c:pt>
                <c:pt idx="8808">
                  <c:v>1.8029999999999982</c:v>
                </c:pt>
                <c:pt idx="8809">
                  <c:v>1.778</c:v>
                </c:pt>
                <c:pt idx="8810">
                  <c:v>1.7669999999999979</c:v>
                </c:pt>
                <c:pt idx="8811">
                  <c:v>1.7609999999999979</c:v>
                </c:pt>
                <c:pt idx="8812">
                  <c:v>1.7629999999999979</c:v>
                </c:pt>
                <c:pt idx="8813">
                  <c:v>1.7709999999999981</c:v>
                </c:pt>
                <c:pt idx="8814">
                  <c:v>1.845</c:v>
                </c:pt>
                <c:pt idx="8815">
                  <c:v>1.835</c:v>
                </c:pt>
                <c:pt idx="8816">
                  <c:v>1.867</c:v>
                </c:pt>
                <c:pt idx="8817">
                  <c:v>1.859</c:v>
                </c:pt>
                <c:pt idx="8818">
                  <c:v>1.7969999999999982</c:v>
                </c:pt>
                <c:pt idx="8819">
                  <c:v>1.8109999999999982</c:v>
                </c:pt>
                <c:pt idx="8820">
                  <c:v>1.8240000000000001</c:v>
                </c:pt>
                <c:pt idx="8821">
                  <c:v>1.8029999999999982</c:v>
                </c:pt>
                <c:pt idx="8822">
                  <c:v>1.8</c:v>
                </c:pt>
                <c:pt idx="8823">
                  <c:v>1.7549999999999979</c:v>
                </c:pt>
                <c:pt idx="8824">
                  <c:v>1.8169999999999982</c:v>
                </c:pt>
                <c:pt idx="8825">
                  <c:v>1.786</c:v>
                </c:pt>
                <c:pt idx="8826">
                  <c:v>1.7909999999999981</c:v>
                </c:pt>
                <c:pt idx="8827">
                  <c:v>1.7609999999999979</c:v>
                </c:pt>
                <c:pt idx="8828">
                  <c:v>1.736</c:v>
                </c:pt>
                <c:pt idx="8829">
                  <c:v>1.7109999999999979</c:v>
                </c:pt>
                <c:pt idx="8830">
                  <c:v>1.7209999999999981</c:v>
                </c:pt>
                <c:pt idx="8831">
                  <c:v>1.7689999999999981</c:v>
                </c:pt>
                <c:pt idx="8832">
                  <c:v>1.7349999999999981</c:v>
                </c:pt>
                <c:pt idx="8833">
                  <c:v>1.71</c:v>
                </c:pt>
                <c:pt idx="8834">
                  <c:v>1.7369999999999981</c:v>
                </c:pt>
                <c:pt idx="8835">
                  <c:v>1.724</c:v>
                </c:pt>
                <c:pt idx="8836">
                  <c:v>1.708</c:v>
                </c:pt>
                <c:pt idx="8837">
                  <c:v>1.6990000000000001</c:v>
                </c:pt>
                <c:pt idx="8838">
                  <c:v>1.6870000000000001</c:v>
                </c:pt>
                <c:pt idx="8839">
                  <c:v>1.671</c:v>
                </c:pt>
                <c:pt idx="8840">
                  <c:v>1.663</c:v>
                </c:pt>
                <c:pt idx="8841">
                  <c:v>1.6539999999999981</c:v>
                </c:pt>
                <c:pt idx="8842">
                  <c:v>1.7</c:v>
                </c:pt>
                <c:pt idx="8843">
                  <c:v>1.665</c:v>
                </c:pt>
                <c:pt idx="8844">
                  <c:v>1.722</c:v>
                </c:pt>
                <c:pt idx="8845">
                  <c:v>1.724</c:v>
                </c:pt>
                <c:pt idx="8846">
                  <c:v>1.744</c:v>
                </c:pt>
                <c:pt idx="8847">
                  <c:v>1.665</c:v>
                </c:pt>
                <c:pt idx="8848">
                  <c:v>1.6559999999999981</c:v>
                </c:pt>
                <c:pt idx="8849">
                  <c:v>1.6600000000000001</c:v>
                </c:pt>
                <c:pt idx="8850">
                  <c:v>1.661</c:v>
                </c:pt>
                <c:pt idx="8851">
                  <c:v>1.6830000000000001</c:v>
                </c:pt>
                <c:pt idx="8852">
                  <c:v>1.6659999999999981</c:v>
                </c:pt>
                <c:pt idx="8853">
                  <c:v>1.655</c:v>
                </c:pt>
                <c:pt idx="8854">
                  <c:v>1.6479999999999981</c:v>
                </c:pt>
                <c:pt idx="8855">
                  <c:v>1.6040000000000001</c:v>
                </c:pt>
                <c:pt idx="8856">
                  <c:v>1.61</c:v>
                </c:pt>
                <c:pt idx="8857">
                  <c:v>1.6180000000000001</c:v>
                </c:pt>
                <c:pt idx="8858">
                  <c:v>1.6140000000000001</c:v>
                </c:pt>
                <c:pt idx="8859">
                  <c:v>1.587</c:v>
                </c:pt>
                <c:pt idx="8860">
                  <c:v>1.583</c:v>
                </c:pt>
                <c:pt idx="8861">
                  <c:v>1.6120000000000001</c:v>
                </c:pt>
                <c:pt idx="8862">
                  <c:v>1.645</c:v>
                </c:pt>
                <c:pt idx="8863">
                  <c:v>1.6600000000000001</c:v>
                </c:pt>
                <c:pt idx="8864">
                  <c:v>1.722</c:v>
                </c:pt>
                <c:pt idx="8865">
                  <c:v>1.746</c:v>
                </c:pt>
                <c:pt idx="8866">
                  <c:v>1.6970000000000001</c:v>
                </c:pt>
                <c:pt idx="8867">
                  <c:v>1.714</c:v>
                </c:pt>
                <c:pt idx="8868">
                  <c:v>1.792</c:v>
                </c:pt>
                <c:pt idx="8869">
                  <c:v>1.7049999999999979</c:v>
                </c:pt>
                <c:pt idx="8870">
                  <c:v>1.8879999999999979</c:v>
                </c:pt>
                <c:pt idx="8871">
                  <c:v>1.61</c:v>
                </c:pt>
                <c:pt idx="8872">
                  <c:v>1.62</c:v>
                </c:pt>
                <c:pt idx="8873">
                  <c:v>1.6279999999999979</c:v>
                </c:pt>
                <c:pt idx="8874">
                  <c:v>1.633</c:v>
                </c:pt>
                <c:pt idx="8875">
                  <c:v>1.6080000000000001</c:v>
                </c:pt>
                <c:pt idx="8876">
                  <c:v>1.5940000000000001</c:v>
                </c:pt>
                <c:pt idx="8877">
                  <c:v>1.5940000000000001</c:v>
                </c:pt>
                <c:pt idx="8878">
                  <c:v>1.581</c:v>
                </c:pt>
                <c:pt idx="8879">
                  <c:v>1.6120000000000001</c:v>
                </c:pt>
                <c:pt idx="8880">
                  <c:v>1.629</c:v>
                </c:pt>
                <c:pt idx="8881">
                  <c:v>1.629</c:v>
                </c:pt>
                <c:pt idx="8882">
                  <c:v>1.6559999999999981</c:v>
                </c:pt>
                <c:pt idx="8883">
                  <c:v>1.6339999999999979</c:v>
                </c:pt>
                <c:pt idx="8884">
                  <c:v>1.611</c:v>
                </c:pt>
                <c:pt idx="8885">
                  <c:v>1.5920000000000001</c:v>
                </c:pt>
                <c:pt idx="8886">
                  <c:v>1.573</c:v>
                </c:pt>
                <c:pt idx="8887">
                  <c:v>1.617</c:v>
                </c:pt>
                <c:pt idx="8888">
                  <c:v>1.611</c:v>
                </c:pt>
                <c:pt idx="8889">
                  <c:v>1.5920000000000001</c:v>
                </c:pt>
                <c:pt idx="8890">
                  <c:v>1.61</c:v>
                </c:pt>
                <c:pt idx="8891">
                  <c:v>1.61</c:v>
                </c:pt>
                <c:pt idx="8892">
                  <c:v>1.623</c:v>
                </c:pt>
                <c:pt idx="8893">
                  <c:v>1.605</c:v>
                </c:pt>
                <c:pt idx="8894">
                  <c:v>1.57</c:v>
                </c:pt>
                <c:pt idx="8895">
                  <c:v>1.5580000000000001</c:v>
                </c:pt>
                <c:pt idx="8896">
                  <c:v>1.573</c:v>
                </c:pt>
                <c:pt idx="8897">
                  <c:v>1.6020000000000001</c:v>
                </c:pt>
                <c:pt idx="8898">
                  <c:v>1.6120000000000001</c:v>
                </c:pt>
                <c:pt idx="8899">
                  <c:v>1.609</c:v>
                </c:pt>
                <c:pt idx="8900">
                  <c:v>1.603</c:v>
                </c:pt>
                <c:pt idx="8901">
                  <c:v>1.6060000000000001</c:v>
                </c:pt>
                <c:pt idx="8902">
                  <c:v>1.5820000000000001</c:v>
                </c:pt>
                <c:pt idx="8903">
                  <c:v>1.5920000000000001</c:v>
                </c:pt>
                <c:pt idx="8904">
                  <c:v>1.56</c:v>
                </c:pt>
                <c:pt idx="8905">
                  <c:v>1.5649999999999982</c:v>
                </c:pt>
                <c:pt idx="8906">
                  <c:v>1.548</c:v>
                </c:pt>
                <c:pt idx="8907">
                  <c:v>1.5529999999999982</c:v>
                </c:pt>
                <c:pt idx="8908">
                  <c:v>1.5720000000000001</c:v>
                </c:pt>
                <c:pt idx="8909">
                  <c:v>1.5609999999999982</c:v>
                </c:pt>
                <c:pt idx="8910">
                  <c:v>1.5649999999999982</c:v>
                </c:pt>
                <c:pt idx="8911">
                  <c:v>1.579</c:v>
                </c:pt>
                <c:pt idx="8912">
                  <c:v>1.583</c:v>
                </c:pt>
                <c:pt idx="8913">
                  <c:v>1.5489999999999982</c:v>
                </c:pt>
                <c:pt idx="8914">
                  <c:v>1.5580000000000001</c:v>
                </c:pt>
                <c:pt idx="8915">
                  <c:v>1.58</c:v>
                </c:pt>
                <c:pt idx="8916">
                  <c:v>1.5780000000000001</c:v>
                </c:pt>
                <c:pt idx="8917">
                  <c:v>1.57</c:v>
                </c:pt>
                <c:pt idx="8918">
                  <c:v>1.5860000000000001</c:v>
                </c:pt>
                <c:pt idx="8919">
                  <c:v>1.621</c:v>
                </c:pt>
                <c:pt idx="8920">
                  <c:v>1.633</c:v>
                </c:pt>
                <c:pt idx="8921">
                  <c:v>1.6419999999999979</c:v>
                </c:pt>
                <c:pt idx="8922">
                  <c:v>1.6739999999999982</c:v>
                </c:pt>
                <c:pt idx="8923">
                  <c:v>1.5720000000000001</c:v>
                </c:pt>
                <c:pt idx="8924">
                  <c:v>1.579</c:v>
                </c:pt>
                <c:pt idx="8925">
                  <c:v>1.5780000000000001</c:v>
                </c:pt>
                <c:pt idx="8926">
                  <c:v>1.5549999999999982</c:v>
                </c:pt>
                <c:pt idx="8927">
                  <c:v>1.573</c:v>
                </c:pt>
                <c:pt idx="8928">
                  <c:v>1.57</c:v>
                </c:pt>
                <c:pt idx="8929">
                  <c:v>1.5589999999999982</c:v>
                </c:pt>
                <c:pt idx="8930">
                  <c:v>1.5629999999999982</c:v>
                </c:pt>
                <c:pt idx="8931">
                  <c:v>1.556</c:v>
                </c:pt>
                <c:pt idx="8932">
                  <c:v>1.5669999999999982</c:v>
                </c:pt>
                <c:pt idx="8933">
                  <c:v>1.552</c:v>
                </c:pt>
                <c:pt idx="8934">
                  <c:v>1.5569999999999982</c:v>
                </c:pt>
                <c:pt idx="8935">
                  <c:v>1.538</c:v>
                </c:pt>
                <c:pt idx="8936">
                  <c:v>1.6060000000000001</c:v>
                </c:pt>
                <c:pt idx="8937">
                  <c:v>1.6700000000000017</c:v>
                </c:pt>
                <c:pt idx="8938">
                  <c:v>1.728</c:v>
                </c:pt>
                <c:pt idx="8939">
                  <c:v>1.6950000000000001</c:v>
                </c:pt>
                <c:pt idx="8940">
                  <c:v>1.6990000000000001</c:v>
                </c:pt>
                <c:pt idx="8941">
                  <c:v>1.6830000000000001</c:v>
                </c:pt>
                <c:pt idx="8942">
                  <c:v>1.671</c:v>
                </c:pt>
                <c:pt idx="8943">
                  <c:v>1.9740000000000018</c:v>
                </c:pt>
                <c:pt idx="8944">
                  <c:v>1.7469999999999983</c:v>
                </c:pt>
                <c:pt idx="8945">
                  <c:v>1.6719999999999982</c:v>
                </c:pt>
                <c:pt idx="8946">
                  <c:v>1.6879999999999982</c:v>
                </c:pt>
                <c:pt idx="8947">
                  <c:v>1.704</c:v>
                </c:pt>
                <c:pt idx="8948">
                  <c:v>1.661</c:v>
                </c:pt>
                <c:pt idx="8949">
                  <c:v>1.6080000000000001</c:v>
                </c:pt>
                <c:pt idx="8950">
                  <c:v>1.627</c:v>
                </c:pt>
                <c:pt idx="8951">
                  <c:v>1.6040000000000001</c:v>
                </c:pt>
                <c:pt idx="8952">
                  <c:v>1.5920000000000001</c:v>
                </c:pt>
                <c:pt idx="8953">
                  <c:v>1.617</c:v>
                </c:pt>
                <c:pt idx="8954">
                  <c:v>1.5920000000000001</c:v>
                </c:pt>
                <c:pt idx="8955">
                  <c:v>1.6120000000000001</c:v>
                </c:pt>
                <c:pt idx="8956">
                  <c:v>1.6080000000000001</c:v>
                </c:pt>
                <c:pt idx="8957">
                  <c:v>1.653</c:v>
                </c:pt>
                <c:pt idx="8958">
                  <c:v>1.6739999999999982</c:v>
                </c:pt>
                <c:pt idx="8959">
                  <c:v>1.661</c:v>
                </c:pt>
                <c:pt idx="8960">
                  <c:v>1.6619999999999981</c:v>
                </c:pt>
                <c:pt idx="8961">
                  <c:v>1.667</c:v>
                </c:pt>
                <c:pt idx="8962">
                  <c:v>1.6259999999999979</c:v>
                </c:pt>
                <c:pt idx="8963">
                  <c:v>1.6220000000000001</c:v>
                </c:pt>
                <c:pt idx="8964">
                  <c:v>1.6080000000000001</c:v>
                </c:pt>
                <c:pt idx="8965">
                  <c:v>1.595</c:v>
                </c:pt>
                <c:pt idx="8966">
                  <c:v>1.623</c:v>
                </c:pt>
                <c:pt idx="8967">
                  <c:v>1.6279999999999979</c:v>
                </c:pt>
                <c:pt idx="8968">
                  <c:v>1.647</c:v>
                </c:pt>
                <c:pt idx="8969">
                  <c:v>1.6839999999999982</c:v>
                </c:pt>
                <c:pt idx="8970">
                  <c:v>1.6870000000000001</c:v>
                </c:pt>
                <c:pt idx="8971">
                  <c:v>1.677</c:v>
                </c:pt>
                <c:pt idx="8972">
                  <c:v>1.647</c:v>
                </c:pt>
                <c:pt idx="8973">
                  <c:v>1.6379999999999979</c:v>
                </c:pt>
                <c:pt idx="8974">
                  <c:v>1.629</c:v>
                </c:pt>
                <c:pt idx="8975">
                  <c:v>1.643</c:v>
                </c:pt>
                <c:pt idx="8976">
                  <c:v>1.679</c:v>
                </c:pt>
                <c:pt idx="8977">
                  <c:v>1.6519999999999981</c:v>
                </c:pt>
                <c:pt idx="8978">
                  <c:v>1.661</c:v>
                </c:pt>
                <c:pt idx="8979">
                  <c:v>1.6559999999999981</c:v>
                </c:pt>
                <c:pt idx="8980">
                  <c:v>1.661</c:v>
                </c:pt>
                <c:pt idx="8981">
                  <c:v>1.643</c:v>
                </c:pt>
                <c:pt idx="8982">
                  <c:v>1.6419999999999979</c:v>
                </c:pt>
                <c:pt idx="8983">
                  <c:v>1.6419999999999979</c:v>
                </c:pt>
                <c:pt idx="8984">
                  <c:v>1.6339999999999979</c:v>
                </c:pt>
                <c:pt idx="8985">
                  <c:v>1.647</c:v>
                </c:pt>
                <c:pt idx="8986">
                  <c:v>1.6759999999999982</c:v>
                </c:pt>
                <c:pt idx="8987">
                  <c:v>1.6970000000000001</c:v>
                </c:pt>
                <c:pt idx="8988">
                  <c:v>1.6879999999999982</c:v>
                </c:pt>
                <c:pt idx="8989">
                  <c:v>1.714</c:v>
                </c:pt>
                <c:pt idx="8990">
                  <c:v>1.708</c:v>
                </c:pt>
                <c:pt idx="8991">
                  <c:v>1.6919999999999982</c:v>
                </c:pt>
                <c:pt idx="8992">
                  <c:v>1.6839999999999982</c:v>
                </c:pt>
                <c:pt idx="8993">
                  <c:v>1.663</c:v>
                </c:pt>
                <c:pt idx="8994">
                  <c:v>1.6559999999999981</c:v>
                </c:pt>
                <c:pt idx="8995">
                  <c:v>1.7009999999999978</c:v>
                </c:pt>
                <c:pt idx="8996">
                  <c:v>1.7129999999999979</c:v>
                </c:pt>
                <c:pt idx="8997">
                  <c:v>1.7049999999999979</c:v>
                </c:pt>
                <c:pt idx="8998">
                  <c:v>1.74</c:v>
                </c:pt>
                <c:pt idx="8999">
                  <c:v>1.734</c:v>
                </c:pt>
                <c:pt idx="9000">
                  <c:v>1.726</c:v>
                </c:pt>
                <c:pt idx="9001">
                  <c:v>1.6980000000000017</c:v>
                </c:pt>
                <c:pt idx="9002">
                  <c:v>1.6719999999999982</c:v>
                </c:pt>
                <c:pt idx="9003">
                  <c:v>1.6950000000000001</c:v>
                </c:pt>
                <c:pt idx="9004">
                  <c:v>1.675</c:v>
                </c:pt>
                <c:pt idx="9005">
                  <c:v>1.669</c:v>
                </c:pt>
                <c:pt idx="9006">
                  <c:v>1.677</c:v>
                </c:pt>
                <c:pt idx="9007">
                  <c:v>1.6839999999999982</c:v>
                </c:pt>
                <c:pt idx="9008">
                  <c:v>1.6900000000000017</c:v>
                </c:pt>
                <c:pt idx="9009">
                  <c:v>1.6930000000000001</c:v>
                </c:pt>
                <c:pt idx="9010">
                  <c:v>1.6639999999999981</c:v>
                </c:pt>
                <c:pt idx="9011">
                  <c:v>1.6539999999999981</c:v>
                </c:pt>
                <c:pt idx="9012">
                  <c:v>1.6439999999999981</c:v>
                </c:pt>
                <c:pt idx="9013">
                  <c:v>1.6739999999999982</c:v>
                </c:pt>
                <c:pt idx="9014">
                  <c:v>1.669</c:v>
                </c:pt>
                <c:pt idx="9015">
                  <c:v>1.6950000000000001</c:v>
                </c:pt>
                <c:pt idx="9016">
                  <c:v>1.8109999999999982</c:v>
                </c:pt>
                <c:pt idx="9017">
                  <c:v>1.768</c:v>
                </c:pt>
                <c:pt idx="9018">
                  <c:v>1.8859999999999979</c:v>
                </c:pt>
                <c:pt idx="9019">
                  <c:v>1.8939999999999981</c:v>
                </c:pt>
                <c:pt idx="9020">
                  <c:v>1.8859999999999979</c:v>
                </c:pt>
                <c:pt idx="9021">
                  <c:v>1.9219999999999982</c:v>
                </c:pt>
                <c:pt idx="9022">
                  <c:v>1.7429999999999983</c:v>
                </c:pt>
                <c:pt idx="9023">
                  <c:v>1.8109999999999982</c:v>
                </c:pt>
                <c:pt idx="9024">
                  <c:v>1.86</c:v>
                </c:pt>
                <c:pt idx="9025">
                  <c:v>1.7629999999999979</c:v>
                </c:pt>
                <c:pt idx="9026">
                  <c:v>1.849</c:v>
                </c:pt>
                <c:pt idx="9027">
                  <c:v>1.7529999999999979</c:v>
                </c:pt>
                <c:pt idx="9028">
                  <c:v>1.7629999999999979</c:v>
                </c:pt>
                <c:pt idx="9029">
                  <c:v>1.7229999999999981</c:v>
                </c:pt>
                <c:pt idx="9030">
                  <c:v>1.7269999999999981</c:v>
                </c:pt>
                <c:pt idx="9031">
                  <c:v>1.6940000000000017</c:v>
                </c:pt>
                <c:pt idx="9032">
                  <c:v>2.0549999999999997</c:v>
                </c:pt>
                <c:pt idx="9033">
                  <c:v>1.7309999999999981</c:v>
                </c:pt>
                <c:pt idx="9034">
                  <c:v>1.7189999999999981</c:v>
                </c:pt>
                <c:pt idx="9035">
                  <c:v>1.726</c:v>
                </c:pt>
                <c:pt idx="9036">
                  <c:v>1.754</c:v>
                </c:pt>
                <c:pt idx="9037">
                  <c:v>1.7389999999999981</c:v>
                </c:pt>
                <c:pt idx="9038">
                  <c:v>1.724</c:v>
                </c:pt>
                <c:pt idx="9039">
                  <c:v>1.7369999999999981</c:v>
                </c:pt>
                <c:pt idx="9040">
                  <c:v>1.6879999999999982</c:v>
                </c:pt>
                <c:pt idx="9041">
                  <c:v>1.6970000000000001</c:v>
                </c:pt>
                <c:pt idx="9042">
                  <c:v>1.7329999999999981</c:v>
                </c:pt>
                <c:pt idx="9043">
                  <c:v>1.7569999999999979</c:v>
                </c:pt>
                <c:pt idx="9044">
                  <c:v>1.7469999999999983</c:v>
                </c:pt>
                <c:pt idx="9045">
                  <c:v>1.77</c:v>
                </c:pt>
                <c:pt idx="9046">
                  <c:v>1.7969999999999982</c:v>
                </c:pt>
                <c:pt idx="9047">
                  <c:v>1.752</c:v>
                </c:pt>
                <c:pt idx="9048">
                  <c:v>1.73</c:v>
                </c:pt>
                <c:pt idx="9049">
                  <c:v>1.722</c:v>
                </c:pt>
                <c:pt idx="9050">
                  <c:v>1.7469999999999983</c:v>
                </c:pt>
                <c:pt idx="9051">
                  <c:v>1.7569999999999979</c:v>
                </c:pt>
                <c:pt idx="9052">
                  <c:v>1.7229999999999981</c:v>
                </c:pt>
                <c:pt idx="9053">
                  <c:v>1.732</c:v>
                </c:pt>
                <c:pt idx="9054">
                  <c:v>1.7509999999999979</c:v>
                </c:pt>
                <c:pt idx="9055">
                  <c:v>1.7929999999999982</c:v>
                </c:pt>
                <c:pt idx="9056">
                  <c:v>1.8129999999999982</c:v>
                </c:pt>
                <c:pt idx="9057">
                  <c:v>1.7769999999999981</c:v>
                </c:pt>
                <c:pt idx="9058">
                  <c:v>1.782</c:v>
                </c:pt>
                <c:pt idx="9059">
                  <c:v>1.7949999999999982</c:v>
                </c:pt>
                <c:pt idx="9060">
                  <c:v>1.8169999999999982</c:v>
                </c:pt>
                <c:pt idx="9061">
                  <c:v>2.1119999999999997</c:v>
                </c:pt>
                <c:pt idx="9062">
                  <c:v>1.7889999999999981</c:v>
                </c:pt>
                <c:pt idx="9063">
                  <c:v>1.766</c:v>
                </c:pt>
                <c:pt idx="9064">
                  <c:v>1.794</c:v>
                </c:pt>
                <c:pt idx="9065">
                  <c:v>1.7909999999999981</c:v>
                </c:pt>
                <c:pt idx="9066">
                  <c:v>1.804</c:v>
                </c:pt>
                <c:pt idx="9067">
                  <c:v>1.8140000000000001</c:v>
                </c:pt>
                <c:pt idx="9068">
                  <c:v>1.8260000000000001</c:v>
                </c:pt>
                <c:pt idx="9069">
                  <c:v>1.853</c:v>
                </c:pt>
                <c:pt idx="9070">
                  <c:v>1.806</c:v>
                </c:pt>
                <c:pt idx="9071">
                  <c:v>1.784</c:v>
                </c:pt>
                <c:pt idx="9072">
                  <c:v>1.7669999999999979</c:v>
                </c:pt>
                <c:pt idx="9073">
                  <c:v>1.77</c:v>
                </c:pt>
                <c:pt idx="9074">
                  <c:v>1.7729999999999981</c:v>
                </c:pt>
                <c:pt idx="9075">
                  <c:v>1.7789999999999981</c:v>
                </c:pt>
                <c:pt idx="9076">
                  <c:v>1.778</c:v>
                </c:pt>
                <c:pt idx="9077">
                  <c:v>1.798</c:v>
                </c:pt>
                <c:pt idx="9078">
                  <c:v>1.8180000000000001</c:v>
                </c:pt>
                <c:pt idx="9079">
                  <c:v>2.7640000000000002</c:v>
                </c:pt>
                <c:pt idx="9080">
                  <c:v>1.8149999999999982</c:v>
                </c:pt>
                <c:pt idx="9081">
                  <c:v>1.794</c:v>
                </c:pt>
                <c:pt idx="9082">
                  <c:v>1.776</c:v>
                </c:pt>
                <c:pt idx="9083">
                  <c:v>1.776</c:v>
                </c:pt>
                <c:pt idx="9084">
                  <c:v>1.804</c:v>
                </c:pt>
                <c:pt idx="9085">
                  <c:v>1.792</c:v>
                </c:pt>
                <c:pt idx="9086">
                  <c:v>1.7769999999999981</c:v>
                </c:pt>
                <c:pt idx="9087">
                  <c:v>1.7969999999999982</c:v>
                </c:pt>
                <c:pt idx="9088">
                  <c:v>1.7989999999999982</c:v>
                </c:pt>
                <c:pt idx="9089">
                  <c:v>1.796</c:v>
                </c:pt>
                <c:pt idx="9090">
                  <c:v>1.8360000000000001</c:v>
                </c:pt>
                <c:pt idx="9091">
                  <c:v>1.8080000000000001</c:v>
                </c:pt>
                <c:pt idx="9092">
                  <c:v>1.7769999999999981</c:v>
                </c:pt>
                <c:pt idx="9093">
                  <c:v>1.869</c:v>
                </c:pt>
                <c:pt idx="9094">
                  <c:v>1.863</c:v>
                </c:pt>
                <c:pt idx="9095">
                  <c:v>1.802</c:v>
                </c:pt>
                <c:pt idx="9096">
                  <c:v>1.8160000000000001</c:v>
                </c:pt>
                <c:pt idx="9097">
                  <c:v>1.8080000000000001</c:v>
                </c:pt>
                <c:pt idx="9098">
                  <c:v>1.7809999999999981</c:v>
                </c:pt>
                <c:pt idx="9099">
                  <c:v>1.75</c:v>
                </c:pt>
                <c:pt idx="9100">
                  <c:v>1.724</c:v>
                </c:pt>
                <c:pt idx="9101">
                  <c:v>1.73</c:v>
                </c:pt>
                <c:pt idx="9102">
                  <c:v>1.724</c:v>
                </c:pt>
                <c:pt idx="9103">
                  <c:v>1.7509999999999979</c:v>
                </c:pt>
                <c:pt idx="9104">
                  <c:v>1.7589999999999979</c:v>
                </c:pt>
                <c:pt idx="9105">
                  <c:v>1.774</c:v>
                </c:pt>
                <c:pt idx="9106">
                  <c:v>1.778</c:v>
                </c:pt>
                <c:pt idx="9107">
                  <c:v>1.778</c:v>
                </c:pt>
                <c:pt idx="9108">
                  <c:v>1.7829999999999981</c:v>
                </c:pt>
                <c:pt idx="9109">
                  <c:v>1.8</c:v>
                </c:pt>
                <c:pt idx="9110">
                  <c:v>1.929</c:v>
                </c:pt>
                <c:pt idx="9111">
                  <c:v>2.2429999999999999</c:v>
                </c:pt>
                <c:pt idx="9112">
                  <c:v>2.1480000000000001</c:v>
                </c:pt>
                <c:pt idx="9113">
                  <c:v>2.1440000000000001</c:v>
                </c:pt>
                <c:pt idx="9114">
                  <c:v>2.0919999999999987</c:v>
                </c:pt>
                <c:pt idx="9115">
                  <c:v>2.0289999999999999</c:v>
                </c:pt>
                <c:pt idx="9116">
                  <c:v>1.9480000000000017</c:v>
                </c:pt>
                <c:pt idx="9117">
                  <c:v>1.899</c:v>
                </c:pt>
                <c:pt idx="9118">
                  <c:v>1.873</c:v>
                </c:pt>
                <c:pt idx="9119">
                  <c:v>1.9000000000000001</c:v>
                </c:pt>
                <c:pt idx="9120">
                  <c:v>1.8900000000000001</c:v>
                </c:pt>
                <c:pt idx="9121">
                  <c:v>1.9259999999999982</c:v>
                </c:pt>
                <c:pt idx="9122">
                  <c:v>1.9950000000000001</c:v>
                </c:pt>
                <c:pt idx="9123">
                  <c:v>2.06</c:v>
                </c:pt>
                <c:pt idx="9124">
                  <c:v>2.0359999999999987</c:v>
                </c:pt>
                <c:pt idx="9125">
                  <c:v>2.0339999999999998</c:v>
                </c:pt>
                <c:pt idx="9126">
                  <c:v>1.9810000000000001</c:v>
                </c:pt>
                <c:pt idx="9127">
                  <c:v>1.919</c:v>
                </c:pt>
                <c:pt idx="9128">
                  <c:v>1.9200000000000017</c:v>
                </c:pt>
                <c:pt idx="9129">
                  <c:v>1.8959999999999981</c:v>
                </c:pt>
                <c:pt idx="9130">
                  <c:v>1.8939999999999981</c:v>
                </c:pt>
                <c:pt idx="9131">
                  <c:v>1.86</c:v>
                </c:pt>
                <c:pt idx="9132">
                  <c:v>1.877</c:v>
                </c:pt>
                <c:pt idx="9133">
                  <c:v>1.8620000000000001</c:v>
                </c:pt>
                <c:pt idx="9134">
                  <c:v>1.837</c:v>
                </c:pt>
                <c:pt idx="9135">
                  <c:v>1.859</c:v>
                </c:pt>
                <c:pt idx="9136">
                  <c:v>1.859</c:v>
                </c:pt>
                <c:pt idx="9137">
                  <c:v>1.831</c:v>
                </c:pt>
                <c:pt idx="9138">
                  <c:v>1.82</c:v>
                </c:pt>
                <c:pt idx="9139">
                  <c:v>1.8240000000000001</c:v>
                </c:pt>
                <c:pt idx="9140">
                  <c:v>1.8440000000000001</c:v>
                </c:pt>
                <c:pt idx="9141">
                  <c:v>1.885</c:v>
                </c:pt>
                <c:pt idx="9142">
                  <c:v>1.83</c:v>
                </c:pt>
                <c:pt idx="9143">
                  <c:v>1.84</c:v>
                </c:pt>
                <c:pt idx="9144">
                  <c:v>1.833</c:v>
                </c:pt>
                <c:pt idx="9145">
                  <c:v>1.871</c:v>
                </c:pt>
                <c:pt idx="9146">
                  <c:v>1.825</c:v>
                </c:pt>
                <c:pt idx="9147">
                  <c:v>1.786</c:v>
                </c:pt>
                <c:pt idx="9148">
                  <c:v>1.772</c:v>
                </c:pt>
                <c:pt idx="9149">
                  <c:v>1.772</c:v>
                </c:pt>
                <c:pt idx="9150">
                  <c:v>1.784</c:v>
                </c:pt>
                <c:pt idx="9151">
                  <c:v>1.8029999999999982</c:v>
                </c:pt>
                <c:pt idx="9152">
                  <c:v>1.9480000000000017</c:v>
                </c:pt>
                <c:pt idx="9153">
                  <c:v>1.8140000000000001</c:v>
                </c:pt>
                <c:pt idx="9154">
                  <c:v>1.8340000000000001</c:v>
                </c:pt>
                <c:pt idx="9155">
                  <c:v>1.883</c:v>
                </c:pt>
                <c:pt idx="9156">
                  <c:v>1.9300000000000017</c:v>
                </c:pt>
                <c:pt idx="9157">
                  <c:v>1.911</c:v>
                </c:pt>
                <c:pt idx="9158">
                  <c:v>1.9359999999999982</c:v>
                </c:pt>
                <c:pt idx="9159">
                  <c:v>1.9460000000000017</c:v>
                </c:pt>
                <c:pt idx="9160">
                  <c:v>1.9840000000000018</c:v>
                </c:pt>
                <c:pt idx="9161">
                  <c:v>2.0009999999999999</c:v>
                </c:pt>
                <c:pt idx="9162">
                  <c:v>2.0099999999999998</c:v>
                </c:pt>
                <c:pt idx="9163">
                  <c:v>2.024</c:v>
                </c:pt>
                <c:pt idx="9164">
                  <c:v>1.9810000000000001</c:v>
                </c:pt>
                <c:pt idx="9165">
                  <c:v>1.911</c:v>
                </c:pt>
                <c:pt idx="9166">
                  <c:v>1.905</c:v>
                </c:pt>
                <c:pt idx="9167">
                  <c:v>1.8520000000000001</c:v>
                </c:pt>
                <c:pt idx="9168">
                  <c:v>1.851</c:v>
                </c:pt>
                <c:pt idx="9169">
                  <c:v>1.845</c:v>
                </c:pt>
                <c:pt idx="9170">
                  <c:v>1.8280000000000001</c:v>
                </c:pt>
                <c:pt idx="9171">
                  <c:v>0</c:v>
                </c:pt>
                <c:pt idx="9172">
                  <c:v>1.7929999999999982</c:v>
                </c:pt>
                <c:pt idx="9173">
                  <c:v>1.784</c:v>
                </c:pt>
                <c:pt idx="9174">
                  <c:v>1.772</c:v>
                </c:pt>
                <c:pt idx="9175">
                  <c:v>1.774</c:v>
                </c:pt>
                <c:pt idx="9176">
                  <c:v>1.8069999999999982</c:v>
                </c:pt>
                <c:pt idx="9177">
                  <c:v>1.7869999999999981</c:v>
                </c:pt>
                <c:pt idx="9178">
                  <c:v>1.833</c:v>
                </c:pt>
                <c:pt idx="9179">
                  <c:v>1.8169999999999982</c:v>
                </c:pt>
                <c:pt idx="9180">
                  <c:v>1.823</c:v>
                </c:pt>
                <c:pt idx="9181">
                  <c:v>1.802</c:v>
                </c:pt>
                <c:pt idx="9182">
                  <c:v>1.8160000000000001</c:v>
                </c:pt>
                <c:pt idx="9183">
                  <c:v>1.8109999999999982</c:v>
                </c:pt>
                <c:pt idx="9184">
                  <c:v>1.802</c:v>
                </c:pt>
                <c:pt idx="9185">
                  <c:v>1.774</c:v>
                </c:pt>
                <c:pt idx="9186">
                  <c:v>1.7869999999999981</c:v>
                </c:pt>
                <c:pt idx="9187">
                  <c:v>1.8140000000000001</c:v>
                </c:pt>
                <c:pt idx="9188">
                  <c:v>1.819</c:v>
                </c:pt>
                <c:pt idx="9189">
                  <c:v>1.83</c:v>
                </c:pt>
                <c:pt idx="9190">
                  <c:v>1.804</c:v>
                </c:pt>
                <c:pt idx="9191">
                  <c:v>1.8540000000000001</c:v>
                </c:pt>
                <c:pt idx="9192">
                  <c:v>1.79</c:v>
                </c:pt>
                <c:pt idx="9193">
                  <c:v>1.8140000000000001</c:v>
                </c:pt>
                <c:pt idx="9194">
                  <c:v>2.0840000000000001</c:v>
                </c:pt>
                <c:pt idx="9195">
                  <c:v>1.762</c:v>
                </c:pt>
                <c:pt idx="9196">
                  <c:v>1.7389999999999981</c:v>
                </c:pt>
                <c:pt idx="9197">
                  <c:v>1.766</c:v>
                </c:pt>
                <c:pt idx="9198">
                  <c:v>1.74</c:v>
                </c:pt>
                <c:pt idx="9199">
                  <c:v>1.748</c:v>
                </c:pt>
                <c:pt idx="9200">
                  <c:v>1.7409999999999981</c:v>
                </c:pt>
                <c:pt idx="9201">
                  <c:v>1.7429999999999983</c:v>
                </c:pt>
                <c:pt idx="9202">
                  <c:v>1.7549999999999979</c:v>
                </c:pt>
                <c:pt idx="9203">
                  <c:v>1.8049999999999982</c:v>
                </c:pt>
                <c:pt idx="9204">
                  <c:v>1.7949999999999982</c:v>
                </c:pt>
                <c:pt idx="9205">
                  <c:v>1.7589999999999979</c:v>
                </c:pt>
                <c:pt idx="9206">
                  <c:v>1.7389999999999981</c:v>
                </c:pt>
                <c:pt idx="9207">
                  <c:v>1.7109999999999979</c:v>
                </c:pt>
                <c:pt idx="9208">
                  <c:v>1.7349999999999981</c:v>
                </c:pt>
                <c:pt idx="9209">
                  <c:v>1.7369999999999981</c:v>
                </c:pt>
                <c:pt idx="9210">
                  <c:v>1.7329999999999981</c:v>
                </c:pt>
                <c:pt idx="9211">
                  <c:v>1.748</c:v>
                </c:pt>
                <c:pt idx="9212">
                  <c:v>1.7649999999999979</c:v>
                </c:pt>
                <c:pt idx="9213">
                  <c:v>1.7929999999999982</c:v>
                </c:pt>
                <c:pt idx="9214">
                  <c:v>1.7629999999999979</c:v>
                </c:pt>
                <c:pt idx="9215">
                  <c:v>1.7329999999999981</c:v>
                </c:pt>
                <c:pt idx="9216">
                  <c:v>1.7029999999999978</c:v>
                </c:pt>
                <c:pt idx="9217">
                  <c:v>1.6919999999999982</c:v>
                </c:pt>
                <c:pt idx="9218">
                  <c:v>1.7049999999999979</c:v>
                </c:pt>
                <c:pt idx="9219">
                  <c:v>1.7469999999999983</c:v>
                </c:pt>
                <c:pt idx="9220">
                  <c:v>1.702</c:v>
                </c:pt>
                <c:pt idx="9221">
                  <c:v>1.72</c:v>
                </c:pt>
                <c:pt idx="9222">
                  <c:v>1.7709999999999981</c:v>
                </c:pt>
                <c:pt idx="9223">
                  <c:v>1.7369999999999981</c:v>
                </c:pt>
                <c:pt idx="9224">
                  <c:v>1.708</c:v>
                </c:pt>
                <c:pt idx="9225">
                  <c:v>1.6930000000000001</c:v>
                </c:pt>
                <c:pt idx="9226">
                  <c:v>1.6890000000000001</c:v>
                </c:pt>
                <c:pt idx="9227">
                  <c:v>1.6759999999999982</c:v>
                </c:pt>
                <c:pt idx="9228">
                  <c:v>1.6919999999999982</c:v>
                </c:pt>
                <c:pt idx="9229">
                  <c:v>1.716</c:v>
                </c:pt>
                <c:pt idx="9230">
                  <c:v>1.7209999999999981</c:v>
                </c:pt>
                <c:pt idx="9231">
                  <c:v>1.7209999999999981</c:v>
                </c:pt>
                <c:pt idx="9232">
                  <c:v>1.6870000000000001</c:v>
                </c:pt>
                <c:pt idx="9233">
                  <c:v>1.6930000000000001</c:v>
                </c:pt>
                <c:pt idx="9234">
                  <c:v>1.6719999999999982</c:v>
                </c:pt>
                <c:pt idx="9235">
                  <c:v>1.6739999999999982</c:v>
                </c:pt>
                <c:pt idx="9236">
                  <c:v>1.6539999999999981</c:v>
                </c:pt>
                <c:pt idx="9237">
                  <c:v>1.6719999999999982</c:v>
                </c:pt>
                <c:pt idx="9238">
                  <c:v>1.673</c:v>
                </c:pt>
                <c:pt idx="9239">
                  <c:v>1.6739999999999982</c:v>
                </c:pt>
                <c:pt idx="9240">
                  <c:v>1.6819999999999982</c:v>
                </c:pt>
                <c:pt idx="9241">
                  <c:v>1.7009999999999978</c:v>
                </c:pt>
                <c:pt idx="9242">
                  <c:v>1.74</c:v>
                </c:pt>
                <c:pt idx="9243">
                  <c:v>1.7029999999999978</c:v>
                </c:pt>
                <c:pt idx="9244">
                  <c:v>1.6700000000000017</c:v>
                </c:pt>
                <c:pt idx="9245">
                  <c:v>1.6759999999999982</c:v>
                </c:pt>
                <c:pt idx="9246">
                  <c:v>1.657</c:v>
                </c:pt>
                <c:pt idx="9247">
                  <c:v>1.667</c:v>
                </c:pt>
                <c:pt idx="9248">
                  <c:v>1.675</c:v>
                </c:pt>
                <c:pt idx="9249">
                  <c:v>1.6639999999999981</c:v>
                </c:pt>
                <c:pt idx="9250">
                  <c:v>1.663</c:v>
                </c:pt>
                <c:pt idx="9251">
                  <c:v>1.6439999999999981</c:v>
                </c:pt>
                <c:pt idx="9252">
                  <c:v>1.6400000000000001</c:v>
                </c:pt>
                <c:pt idx="9253">
                  <c:v>1.633</c:v>
                </c:pt>
                <c:pt idx="9254">
                  <c:v>1.617</c:v>
                </c:pt>
                <c:pt idx="9255">
                  <c:v>1.627</c:v>
                </c:pt>
                <c:pt idx="9256">
                  <c:v>1.6419999999999979</c:v>
                </c:pt>
                <c:pt idx="9257">
                  <c:v>1.6279999999999979</c:v>
                </c:pt>
                <c:pt idx="9258">
                  <c:v>1.659</c:v>
                </c:pt>
                <c:pt idx="9259">
                  <c:v>1.6980000000000017</c:v>
                </c:pt>
                <c:pt idx="9260">
                  <c:v>1.704</c:v>
                </c:pt>
                <c:pt idx="9261">
                  <c:v>1.6970000000000001</c:v>
                </c:pt>
                <c:pt idx="9262">
                  <c:v>1.671</c:v>
                </c:pt>
                <c:pt idx="9263">
                  <c:v>1.627</c:v>
                </c:pt>
                <c:pt idx="9264">
                  <c:v>1.615</c:v>
                </c:pt>
                <c:pt idx="9265">
                  <c:v>1.621</c:v>
                </c:pt>
                <c:pt idx="9266">
                  <c:v>1.6240000000000001</c:v>
                </c:pt>
                <c:pt idx="9267">
                  <c:v>1.641</c:v>
                </c:pt>
                <c:pt idx="9268">
                  <c:v>1.6870000000000001</c:v>
                </c:pt>
                <c:pt idx="9269">
                  <c:v>1.82</c:v>
                </c:pt>
                <c:pt idx="9270">
                  <c:v>1.9770000000000001</c:v>
                </c:pt>
                <c:pt idx="9271">
                  <c:v>2.097</c:v>
                </c:pt>
                <c:pt idx="9272">
                  <c:v>2.16</c:v>
                </c:pt>
                <c:pt idx="9273">
                  <c:v>2.093</c:v>
                </c:pt>
                <c:pt idx="9274">
                  <c:v>1.9560000000000017</c:v>
                </c:pt>
                <c:pt idx="9275">
                  <c:v>1.8660000000000001</c:v>
                </c:pt>
                <c:pt idx="9276">
                  <c:v>1.7809999999999981</c:v>
                </c:pt>
                <c:pt idx="9277">
                  <c:v>1.762</c:v>
                </c:pt>
                <c:pt idx="9278">
                  <c:v>1.7289999999999981</c:v>
                </c:pt>
                <c:pt idx="9279">
                  <c:v>1.724</c:v>
                </c:pt>
                <c:pt idx="9280">
                  <c:v>1.7189999999999981</c:v>
                </c:pt>
                <c:pt idx="9281">
                  <c:v>1.7349999999999981</c:v>
                </c:pt>
                <c:pt idx="9282">
                  <c:v>1.893</c:v>
                </c:pt>
                <c:pt idx="9283">
                  <c:v>1.673</c:v>
                </c:pt>
                <c:pt idx="9284">
                  <c:v>1.6700000000000017</c:v>
                </c:pt>
                <c:pt idx="9285">
                  <c:v>1.677</c:v>
                </c:pt>
                <c:pt idx="9286">
                  <c:v>1.6890000000000001</c:v>
                </c:pt>
                <c:pt idx="9287">
                  <c:v>1.714</c:v>
                </c:pt>
                <c:pt idx="9288">
                  <c:v>1.6940000000000017</c:v>
                </c:pt>
                <c:pt idx="9289">
                  <c:v>1.7</c:v>
                </c:pt>
                <c:pt idx="9290">
                  <c:v>1.726</c:v>
                </c:pt>
                <c:pt idx="9291">
                  <c:v>1.8</c:v>
                </c:pt>
                <c:pt idx="9292">
                  <c:v>1.8149999999999982</c:v>
                </c:pt>
                <c:pt idx="9293">
                  <c:v>2.2759999999999998</c:v>
                </c:pt>
                <c:pt idx="9294">
                  <c:v>1.7209999999999981</c:v>
                </c:pt>
                <c:pt idx="9295">
                  <c:v>1.6600000000000001</c:v>
                </c:pt>
                <c:pt idx="9296">
                  <c:v>1.704</c:v>
                </c:pt>
                <c:pt idx="9297">
                  <c:v>1.71</c:v>
                </c:pt>
                <c:pt idx="9298">
                  <c:v>1.6879999999999982</c:v>
                </c:pt>
                <c:pt idx="9299">
                  <c:v>1.7069999999999979</c:v>
                </c:pt>
                <c:pt idx="9300">
                  <c:v>1.669</c:v>
                </c:pt>
                <c:pt idx="9301">
                  <c:v>1.669</c:v>
                </c:pt>
                <c:pt idx="9302">
                  <c:v>1.651</c:v>
                </c:pt>
                <c:pt idx="9303">
                  <c:v>1.6379999999999979</c:v>
                </c:pt>
                <c:pt idx="9304">
                  <c:v>1.6479999999999981</c:v>
                </c:pt>
                <c:pt idx="9305">
                  <c:v>1.6639999999999981</c:v>
                </c:pt>
                <c:pt idx="9306">
                  <c:v>1.6500000000000001</c:v>
                </c:pt>
                <c:pt idx="9307">
                  <c:v>1.677</c:v>
                </c:pt>
                <c:pt idx="9308">
                  <c:v>1.6719999999999982</c:v>
                </c:pt>
                <c:pt idx="9309">
                  <c:v>1.6800000000000017</c:v>
                </c:pt>
                <c:pt idx="9310">
                  <c:v>1.704</c:v>
                </c:pt>
                <c:pt idx="9311">
                  <c:v>1.6800000000000017</c:v>
                </c:pt>
                <c:pt idx="9312">
                  <c:v>1.6419999999999979</c:v>
                </c:pt>
                <c:pt idx="9313">
                  <c:v>1.659</c:v>
                </c:pt>
                <c:pt idx="9314">
                  <c:v>1.6919999999999982</c:v>
                </c:pt>
                <c:pt idx="9315">
                  <c:v>1.704</c:v>
                </c:pt>
                <c:pt idx="9316">
                  <c:v>1.6839999999999982</c:v>
                </c:pt>
                <c:pt idx="9317">
                  <c:v>1.6850000000000001</c:v>
                </c:pt>
                <c:pt idx="9318">
                  <c:v>1.6759999999999982</c:v>
                </c:pt>
                <c:pt idx="9319">
                  <c:v>1.6990000000000001</c:v>
                </c:pt>
                <c:pt idx="9320">
                  <c:v>1.706</c:v>
                </c:pt>
                <c:pt idx="9321">
                  <c:v>1.6910000000000001</c:v>
                </c:pt>
                <c:pt idx="9322">
                  <c:v>1.681</c:v>
                </c:pt>
                <c:pt idx="9323">
                  <c:v>1.6600000000000001</c:v>
                </c:pt>
                <c:pt idx="9324">
                  <c:v>1.6890000000000001</c:v>
                </c:pt>
                <c:pt idx="9325">
                  <c:v>1.6830000000000001</c:v>
                </c:pt>
                <c:pt idx="9326">
                  <c:v>1.6839999999999982</c:v>
                </c:pt>
                <c:pt idx="9327">
                  <c:v>1.734</c:v>
                </c:pt>
                <c:pt idx="9328">
                  <c:v>1.74</c:v>
                </c:pt>
                <c:pt idx="9329">
                  <c:v>1.7309999999999981</c:v>
                </c:pt>
                <c:pt idx="9330">
                  <c:v>1.716</c:v>
                </c:pt>
                <c:pt idx="9331">
                  <c:v>1.6830000000000001</c:v>
                </c:pt>
                <c:pt idx="9332">
                  <c:v>1.6870000000000001</c:v>
                </c:pt>
                <c:pt idx="9333">
                  <c:v>1.702</c:v>
                </c:pt>
                <c:pt idx="9334">
                  <c:v>1.73</c:v>
                </c:pt>
                <c:pt idx="9335">
                  <c:v>1.8260000000000001</c:v>
                </c:pt>
                <c:pt idx="9336">
                  <c:v>1.86</c:v>
                </c:pt>
                <c:pt idx="9337">
                  <c:v>1.839</c:v>
                </c:pt>
                <c:pt idx="9338">
                  <c:v>1.7369999999999981</c:v>
                </c:pt>
                <c:pt idx="9339">
                  <c:v>1.681</c:v>
                </c:pt>
                <c:pt idx="9340">
                  <c:v>1.734</c:v>
                </c:pt>
                <c:pt idx="9341">
                  <c:v>1.724</c:v>
                </c:pt>
                <c:pt idx="9342">
                  <c:v>1.8089999999999982</c:v>
                </c:pt>
                <c:pt idx="9343">
                  <c:v>1.825</c:v>
                </c:pt>
                <c:pt idx="9344">
                  <c:v>1.79</c:v>
                </c:pt>
                <c:pt idx="9345">
                  <c:v>1.722</c:v>
                </c:pt>
                <c:pt idx="9346">
                  <c:v>1.6950000000000001</c:v>
                </c:pt>
                <c:pt idx="9347">
                  <c:v>1.714</c:v>
                </c:pt>
                <c:pt idx="9348">
                  <c:v>1.6910000000000001</c:v>
                </c:pt>
                <c:pt idx="9349">
                  <c:v>1.6970000000000001</c:v>
                </c:pt>
                <c:pt idx="9350">
                  <c:v>1.879</c:v>
                </c:pt>
                <c:pt idx="9351">
                  <c:v>1.998000000000002</c:v>
                </c:pt>
                <c:pt idx="9352">
                  <c:v>1.9590000000000001</c:v>
                </c:pt>
                <c:pt idx="9353">
                  <c:v>2.1389999999999998</c:v>
                </c:pt>
                <c:pt idx="9354">
                  <c:v>2.0519999999999987</c:v>
                </c:pt>
                <c:pt idx="9355">
                  <c:v>1.9670000000000001</c:v>
                </c:pt>
                <c:pt idx="9356">
                  <c:v>2.1519999999999997</c:v>
                </c:pt>
                <c:pt idx="9357">
                  <c:v>1.8089999999999982</c:v>
                </c:pt>
                <c:pt idx="9358">
                  <c:v>1.786</c:v>
                </c:pt>
                <c:pt idx="9359">
                  <c:v>1.752</c:v>
                </c:pt>
                <c:pt idx="9360">
                  <c:v>1.7409999999999981</c:v>
                </c:pt>
                <c:pt idx="9361">
                  <c:v>1.7389999999999981</c:v>
                </c:pt>
                <c:pt idx="9362">
                  <c:v>1.804</c:v>
                </c:pt>
                <c:pt idx="9363">
                  <c:v>1.756</c:v>
                </c:pt>
                <c:pt idx="9364">
                  <c:v>1.7829999999999981</c:v>
                </c:pt>
                <c:pt idx="9365">
                  <c:v>1.796</c:v>
                </c:pt>
                <c:pt idx="9366">
                  <c:v>1.784</c:v>
                </c:pt>
                <c:pt idx="9367">
                  <c:v>1.8140000000000001</c:v>
                </c:pt>
                <c:pt idx="9368">
                  <c:v>1.8640000000000001</c:v>
                </c:pt>
                <c:pt idx="9369">
                  <c:v>1.9019999999999981</c:v>
                </c:pt>
                <c:pt idx="9370">
                  <c:v>1.9560000000000017</c:v>
                </c:pt>
                <c:pt idx="9371">
                  <c:v>1.9790000000000001</c:v>
                </c:pt>
                <c:pt idx="9372">
                  <c:v>1.885</c:v>
                </c:pt>
                <c:pt idx="9373">
                  <c:v>1.819</c:v>
                </c:pt>
                <c:pt idx="9374">
                  <c:v>2.2669999999999999</c:v>
                </c:pt>
                <c:pt idx="9375">
                  <c:v>2.08</c:v>
                </c:pt>
                <c:pt idx="9376">
                  <c:v>1.931</c:v>
                </c:pt>
                <c:pt idx="9377">
                  <c:v>1.8120000000000001</c:v>
                </c:pt>
                <c:pt idx="9378">
                  <c:v>1.8220000000000001</c:v>
                </c:pt>
                <c:pt idx="9379">
                  <c:v>1.798</c:v>
                </c:pt>
                <c:pt idx="9380">
                  <c:v>1.788</c:v>
                </c:pt>
                <c:pt idx="9381">
                  <c:v>1.7809999999999981</c:v>
                </c:pt>
                <c:pt idx="9382">
                  <c:v>1.788</c:v>
                </c:pt>
                <c:pt idx="9383">
                  <c:v>1.7549999999999979</c:v>
                </c:pt>
                <c:pt idx="9384">
                  <c:v>1.7589999999999979</c:v>
                </c:pt>
                <c:pt idx="9385">
                  <c:v>1.7769999999999981</c:v>
                </c:pt>
                <c:pt idx="9386">
                  <c:v>1.7949999999999982</c:v>
                </c:pt>
                <c:pt idx="9387">
                  <c:v>1.794</c:v>
                </c:pt>
                <c:pt idx="9388">
                  <c:v>1.792</c:v>
                </c:pt>
                <c:pt idx="9389">
                  <c:v>1.77</c:v>
                </c:pt>
                <c:pt idx="9390">
                  <c:v>1.829</c:v>
                </c:pt>
                <c:pt idx="9391">
                  <c:v>1.762</c:v>
                </c:pt>
                <c:pt idx="9392">
                  <c:v>1.887</c:v>
                </c:pt>
                <c:pt idx="9393">
                  <c:v>1.9400000000000017</c:v>
                </c:pt>
                <c:pt idx="9394">
                  <c:v>1.7389999999999981</c:v>
                </c:pt>
                <c:pt idx="9395">
                  <c:v>1.7489999999999983</c:v>
                </c:pt>
                <c:pt idx="9396">
                  <c:v>1.7689999999999981</c:v>
                </c:pt>
                <c:pt idx="9397">
                  <c:v>1.784</c:v>
                </c:pt>
                <c:pt idx="9398">
                  <c:v>1.8120000000000001</c:v>
                </c:pt>
                <c:pt idx="9399">
                  <c:v>1.8360000000000001</c:v>
                </c:pt>
                <c:pt idx="9400">
                  <c:v>1.8460000000000001</c:v>
                </c:pt>
                <c:pt idx="9401">
                  <c:v>1.825</c:v>
                </c:pt>
                <c:pt idx="9402">
                  <c:v>1.8</c:v>
                </c:pt>
                <c:pt idx="9403">
                  <c:v>1.8</c:v>
                </c:pt>
                <c:pt idx="9404">
                  <c:v>1.778</c:v>
                </c:pt>
                <c:pt idx="9405">
                  <c:v>1.843</c:v>
                </c:pt>
                <c:pt idx="9406">
                  <c:v>1.8680000000000001</c:v>
                </c:pt>
                <c:pt idx="9407">
                  <c:v>1.9319999999999982</c:v>
                </c:pt>
                <c:pt idx="9408">
                  <c:v>1.9760000000000018</c:v>
                </c:pt>
                <c:pt idx="9409">
                  <c:v>1.9600000000000017</c:v>
                </c:pt>
                <c:pt idx="9410">
                  <c:v>2.0059999999999998</c:v>
                </c:pt>
                <c:pt idx="9411">
                  <c:v>1.8959999999999981</c:v>
                </c:pt>
                <c:pt idx="9412">
                  <c:v>1.8560000000000001</c:v>
                </c:pt>
                <c:pt idx="9413">
                  <c:v>1.869</c:v>
                </c:pt>
                <c:pt idx="9414">
                  <c:v>1.79</c:v>
                </c:pt>
                <c:pt idx="9415">
                  <c:v>1.782</c:v>
                </c:pt>
                <c:pt idx="9416">
                  <c:v>1.7589999999999979</c:v>
                </c:pt>
                <c:pt idx="9417">
                  <c:v>1.881</c:v>
                </c:pt>
                <c:pt idx="9418">
                  <c:v>1.9179999999999982</c:v>
                </c:pt>
                <c:pt idx="9419">
                  <c:v>1.9279999999999982</c:v>
                </c:pt>
                <c:pt idx="9420">
                  <c:v>1.885</c:v>
                </c:pt>
                <c:pt idx="9421">
                  <c:v>1.8089999999999982</c:v>
                </c:pt>
                <c:pt idx="9422">
                  <c:v>1.8149999999999982</c:v>
                </c:pt>
                <c:pt idx="9423">
                  <c:v>1.7449999999999983</c:v>
                </c:pt>
                <c:pt idx="9424">
                  <c:v>1.901</c:v>
                </c:pt>
                <c:pt idx="9425">
                  <c:v>1.857</c:v>
                </c:pt>
                <c:pt idx="9426">
                  <c:v>1.8759999999999979</c:v>
                </c:pt>
                <c:pt idx="9427">
                  <c:v>1.859</c:v>
                </c:pt>
                <c:pt idx="9428">
                  <c:v>1.835</c:v>
                </c:pt>
                <c:pt idx="9429">
                  <c:v>1.8540000000000001</c:v>
                </c:pt>
                <c:pt idx="9430">
                  <c:v>1.851</c:v>
                </c:pt>
                <c:pt idx="9431">
                  <c:v>1.903</c:v>
                </c:pt>
                <c:pt idx="9432">
                  <c:v>2.0230000000000001</c:v>
                </c:pt>
                <c:pt idx="9433">
                  <c:v>1.8580000000000001</c:v>
                </c:pt>
                <c:pt idx="9434">
                  <c:v>2.3239999999999998</c:v>
                </c:pt>
                <c:pt idx="9435">
                  <c:v>1.7389999999999981</c:v>
                </c:pt>
                <c:pt idx="9436">
                  <c:v>1.7309999999999981</c:v>
                </c:pt>
                <c:pt idx="9437">
                  <c:v>1.7769999999999981</c:v>
                </c:pt>
                <c:pt idx="9438">
                  <c:v>1.758</c:v>
                </c:pt>
                <c:pt idx="9439">
                  <c:v>1.7509999999999979</c:v>
                </c:pt>
                <c:pt idx="9440">
                  <c:v>1.802</c:v>
                </c:pt>
                <c:pt idx="9441">
                  <c:v>1.7929999999999982</c:v>
                </c:pt>
                <c:pt idx="9442">
                  <c:v>1.8069999999999982</c:v>
                </c:pt>
                <c:pt idx="9443">
                  <c:v>1.7849999999999981</c:v>
                </c:pt>
                <c:pt idx="9444">
                  <c:v>1.776</c:v>
                </c:pt>
                <c:pt idx="9445">
                  <c:v>1.8</c:v>
                </c:pt>
                <c:pt idx="9446">
                  <c:v>1.7789999999999981</c:v>
                </c:pt>
                <c:pt idx="9447">
                  <c:v>1.778</c:v>
                </c:pt>
                <c:pt idx="9448">
                  <c:v>1.7929999999999982</c:v>
                </c:pt>
                <c:pt idx="9449">
                  <c:v>1.85</c:v>
                </c:pt>
                <c:pt idx="9450">
                  <c:v>1.879</c:v>
                </c:pt>
                <c:pt idx="9451">
                  <c:v>1.931</c:v>
                </c:pt>
                <c:pt idx="9452">
                  <c:v>1.9300000000000017</c:v>
                </c:pt>
                <c:pt idx="9453">
                  <c:v>1.8720000000000001</c:v>
                </c:pt>
                <c:pt idx="9454">
                  <c:v>2.0129999999999977</c:v>
                </c:pt>
                <c:pt idx="9455">
                  <c:v>1.9700000000000017</c:v>
                </c:pt>
                <c:pt idx="9456">
                  <c:v>2.0670000000000002</c:v>
                </c:pt>
                <c:pt idx="9457">
                  <c:v>3.12</c:v>
                </c:pt>
                <c:pt idx="9458">
                  <c:v>2.0159999999999987</c:v>
                </c:pt>
                <c:pt idx="9459">
                  <c:v>2.1789999999999998</c:v>
                </c:pt>
                <c:pt idx="9460">
                  <c:v>2.0049999999999999</c:v>
                </c:pt>
                <c:pt idx="9461">
                  <c:v>2.085</c:v>
                </c:pt>
                <c:pt idx="9462">
                  <c:v>1.9910000000000001</c:v>
                </c:pt>
                <c:pt idx="9463">
                  <c:v>1.8839999999999979</c:v>
                </c:pt>
                <c:pt idx="9464">
                  <c:v>1.81</c:v>
                </c:pt>
                <c:pt idx="9465">
                  <c:v>1.7909999999999981</c:v>
                </c:pt>
                <c:pt idx="9466">
                  <c:v>1.7249999999999981</c:v>
                </c:pt>
                <c:pt idx="9467">
                  <c:v>1.714</c:v>
                </c:pt>
                <c:pt idx="9468">
                  <c:v>1.7309999999999981</c:v>
                </c:pt>
                <c:pt idx="9469">
                  <c:v>1.7429999999999983</c:v>
                </c:pt>
                <c:pt idx="9470">
                  <c:v>1.7589999999999979</c:v>
                </c:pt>
                <c:pt idx="9471">
                  <c:v>1.7549999999999979</c:v>
                </c:pt>
                <c:pt idx="9472">
                  <c:v>1.821</c:v>
                </c:pt>
                <c:pt idx="9473">
                  <c:v>1.841</c:v>
                </c:pt>
                <c:pt idx="9474">
                  <c:v>1.796</c:v>
                </c:pt>
                <c:pt idx="9475">
                  <c:v>1.742</c:v>
                </c:pt>
                <c:pt idx="9476">
                  <c:v>1.7129999999999979</c:v>
                </c:pt>
                <c:pt idx="9477">
                  <c:v>1.7009999999999978</c:v>
                </c:pt>
                <c:pt idx="9478">
                  <c:v>1.7109999999999979</c:v>
                </c:pt>
                <c:pt idx="9479">
                  <c:v>1.7269999999999981</c:v>
                </c:pt>
                <c:pt idx="9480">
                  <c:v>1.752</c:v>
                </c:pt>
                <c:pt idx="9481">
                  <c:v>1.7409999999999981</c:v>
                </c:pt>
                <c:pt idx="9482">
                  <c:v>1.746</c:v>
                </c:pt>
                <c:pt idx="9483">
                  <c:v>1.7329999999999981</c:v>
                </c:pt>
                <c:pt idx="9484">
                  <c:v>1.746</c:v>
                </c:pt>
                <c:pt idx="9485">
                  <c:v>1.6870000000000001</c:v>
                </c:pt>
                <c:pt idx="9486">
                  <c:v>1.7</c:v>
                </c:pt>
                <c:pt idx="9487">
                  <c:v>1.6819999999999982</c:v>
                </c:pt>
                <c:pt idx="9488">
                  <c:v>1.714</c:v>
                </c:pt>
                <c:pt idx="9489">
                  <c:v>1.7549999999999979</c:v>
                </c:pt>
                <c:pt idx="9490">
                  <c:v>1.7749999999999981</c:v>
                </c:pt>
                <c:pt idx="9491">
                  <c:v>1.756</c:v>
                </c:pt>
                <c:pt idx="9492">
                  <c:v>1.768</c:v>
                </c:pt>
                <c:pt idx="9493">
                  <c:v>1.7349999999999981</c:v>
                </c:pt>
                <c:pt idx="9494">
                  <c:v>1.6839999999999982</c:v>
                </c:pt>
                <c:pt idx="9495">
                  <c:v>1.6739999999999982</c:v>
                </c:pt>
                <c:pt idx="9496">
                  <c:v>1.657</c:v>
                </c:pt>
                <c:pt idx="9497">
                  <c:v>1.6679999999999982</c:v>
                </c:pt>
                <c:pt idx="9498">
                  <c:v>1.6579999999999981</c:v>
                </c:pt>
                <c:pt idx="9499">
                  <c:v>1.6850000000000001</c:v>
                </c:pt>
                <c:pt idx="9500">
                  <c:v>1.6940000000000017</c:v>
                </c:pt>
                <c:pt idx="9501">
                  <c:v>1.679</c:v>
                </c:pt>
                <c:pt idx="9502">
                  <c:v>1.6600000000000001</c:v>
                </c:pt>
                <c:pt idx="9503">
                  <c:v>1.641</c:v>
                </c:pt>
                <c:pt idx="9504">
                  <c:v>1.611</c:v>
                </c:pt>
                <c:pt idx="9505">
                  <c:v>1.641</c:v>
                </c:pt>
                <c:pt idx="9506">
                  <c:v>1.6279999999999979</c:v>
                </c:pt>
                <c:pt idx="9507">
                  <c:v>1.6759999999999982</c:v>
                </c:pt>
                <c:pt idx="9508">
                  <c:v>1.736</c:v>
                </c:pt>
                <c:pt idx="9509">
                  <c:v>1.712</c:v>
                </c:pt>
                <c:pt idx="9510">
                  <c:v>1.7069999999999979</c:v>
                </c:pt>
                <c:pt idx="9511">
                  <c:v>1.665</c:v>
                </c:pt>
                <c:pt idx="9512">
                  <c:v>1.661</c:v>
                </c:pt>
                <c:pt idx="9513">
                  <c:v>1.633</c:v>
                </c:pt>
                <c:pt idx="9514">
                  <c:v>1.62</c:v>
                </c:pt>
                <c:pt idx="9515">
                  <c:v>1.6319999999999979</c:v>
                </c:pt>
                <c:pt idx="9516">
                  <c:v>1.6759999999999982</c:v>
                </c:pt>
                <c:pt idx="9517">
                  <c:v>1.7229999999999981</c:v>
                </c:pt>
                <c:pt idx="9518">
                  <c:v>1.738</c:v>
                </c:pt>
                <c:pt idx="9519">
                  <c:v>1.7809999999999981</c:v>
                </c:pt>
                <c:pt idx="9520">
                  <c:v>1.8080000000000001</c:v>
                </c:pt>
                <c:pt idx="9521">
                  <c:v>1.895</c:v>
                </c:pt>
                <c:pt idx="9522">
                  <c:v>1.9830000000000001</c:v>
                </c:pt>
                <c:pt idx="9523">
                  <c:v>1.8380000000000001</c:v>
                </c:pt>
                <c:pt idx="9524">
                  <c:v>1.819</c:v>
                </c:pt>
                <c:pt idx="9525">
                  <c:v>1.6700000000000017</c:v>
                </c:pt>
                <c:pt idx="9526">
                  <c:v>1.623</c:v>
                </c:pt>
                <c:pt idx="9527">
                  <c:v>1.6679999999999982</c:v>
                </c:pt>
                <c:pt idx="9528">
                  <c:v>1.6900000000000017</c:v>
                </c:pt>
                <c:pt idx="9529">
                  <c:v>1.766</c:v>
                </c:pt>
                <c:pt idx="9530">
                  <c:v>1.7269999999999981</c:v>
                </c:pt>
                <c:pt idx="9531">
                  <c:v>1.794</c:v>
                </c:pt>
                <c:pt idx="9532">
                  <c:v>1.7869999999999981</c:v>
                </c:pt>
                <c:pt idx="9533">
                  <c:v>1.7629999999999979</c:v>
                </c:pt>
                <c:pt idx="9534">
                  <c:v>1.6930000000000001</c:v>
                </c:pt>
                <c:pt idx="9535">
                  <c:v>1.6759999999999982</c:v>
                </c:pt>
                <c:pt idx="9536">
                  <c:v>1.653</c:v>
                </c:pt>
                <c:pt idx="9537">
                  <c:v>1.647</c:v>
                </c:pt>
                <c:pt idx="9538">
                  <c:v>1.631</c:v>
                </c:pt>
                <c:pt idx="9539">
                  <c:v>1.645</c:v>
                </c:pt>
                <c:pt idx="9540">
                  <c:v>1.609</c:v>
                </c:pt>
                <c:pt idx="9541">
                  <c:v>1.605</c:v>
                </c:pt>
                <c:pt idx="9542">
                  <c:v>1.5960000000000001</c:v>
                </c:pt>
                <c:pt idx="9543">
                  <c:v>1.6120000000000001</c:v>
                </c:pt>
                <c:pt idx="9544">
                  <c:v>1.607</c:v>
                </c:pt>
                <c:pt idx="9545">
                  <c:v>1.597</c:v>
                </c:pt>
                <c:pt idx="9546">
                  <c:v>1.601</c:v>
                </c:pt>
                <c:pt idx="9547">
                  <c:v>1.6479999999999981</c:v>
                </c:pt>
                <c:pt idx="9548">
                  <c:v>1.653</c:v>
                </c:pt>
                <c:pt idx="9549">
                  <c:v>2.0609999999999999</c:v>
                </c:pt>
                <c:pt idx="9550">
                  <c:v>1.6800000000000017</c:v>
                </c:pt>
                <c:pt idx="9551">
                  <c:v>1.7049999999999979</c:v>
                </c:pt>
                <c:pt idx="9552">
                  <c:v>1.6600000000000001</c:v>
                </c:pt>
                <c:pt idx="9553">
                  <c:v>1.6439999999999981</c:v>
                </c:pt>
                <c:pt idx="9554">
                  <c:v>1.647</c:v>
                </c:pt>
                <c:pt idx="9555">
                  <c:v>1.629</c:v>
                </c:pt>
                <c:pt idx="9556">
                  <c:v>1.6319999999999979</c:v>
                </c:pt>
                <c:pt idx="9557">
                  <c:v>1.655</c:v>
                </c:pt>
                <c:pt idx="9558">
                  <c:v>1.736</c:v>
                </c:pt>
                <c:pt idx="9559">
                  <c:v>1.772</c:v>
                </c:pt>
                <c:pt idx="9560">
                  <c:v>1.78</c:v>
                </c:pt>
                <c:pt idx="9561">
                  <c:v>1.76</c:v>
                </c:pt>
                <c:pt idx="9562">
                  <c:v>1.722</c:v>
                </c:pt>
                <c:pt idx="9563">
                  <c:v>1.679</c:v>
                </c:pt>
                <c:pt idx="9564">
                  <c:v>1.6819999999999982</c:v>
                </c:pt>
                <c:pt idx="9565">
                  <c:v>1.677</c:v>
                </c:pt>
                <c:pt idx="9566">
                  <c:v>1.6900000000000017</c:v>
                </c:pt>
                <c:pt idx="9567">
                  <c:v>1.6950000000000001</c:v>
                </c:pt>
                <c:pt idx="9568">
                  <c:v>1.679</c:v>
                </c:pt>
                <c:pt idx="9569">
                  <c:v>1.6890000000000001</c:v>
                </c:pt>
                <c:pt idx="9570">
                  <c:v>1.6779999999999982</c:v>
                </c:pt>
                <c:pt idx="9571">
                  <c:v>1.6739999999999982</c:v>
                </c:pt>
                <c:pt idx="9572">
                  <c:v>1.6700000000000017</c:v>
                </c:pt>
                <c:pt idx="9573">
                  <c:v>1.6419999999999979</c:v>
                </c:pt>
                <c:pt idx="9574">
                  <c:v>1.663</c:v>
                </c:pt>
                <c:pt idx="9575">
                  <c:v>1.657</c:v>
                </c:pt>
                <c:pt idx="9576">
                  <c:v>1.6819999999999982</c:v>
                </c:pt>
                <c:pt idx="9577">
                  <c:v>1.6870000000000001</c:v>
                </c:pt>
                <c:pt idx="9578">
                  <c:v>1.742</c:v>
                </c:pt>
                <c:pt idx="9579">
                  <c:v>1.708</c:v>
                </c:pt>
                <c:pt idx="9580">
                  <c:v>1.7349999999999981</c:v>
                </c:pt>
                <c:pt idx="9581">
                  <c:v>1.736</c:v>
                </c:pt>
                <c:pt idx="9582">
                  <c:v>1.7289999999999981</c:v>
                </c:pt>
                <c:pt idx="9583">
                  <c:v>1.6930000000000001</c:v>
                </c:pt>
                <c:pt idx="9584">
                  <c:v>1.6679999999999982</c:v>
                </c:pt>
                <c:pt idx="9585">
                  <c:v>1.6910000000000001</c:v>
                </c:pt>
                <c:pt idx="9586">
                  <c:v>1.712</c:v>
                </c:pt>
                <c:pt idx="9587">
                  <c:v>1.744</c:v>
                </c:pt>
                <c:pt idx="9588">
                  <c:v>1.7469999999999983</c:v>
                </c:pt>
                <c:pt idx="9589">
                  <c:v>1.748</c:v>
                </c:pt>
                <c:pt idx="9590">
                  <c:v>1.7389999999999981</c:v>
                </c:pt>
                <c:pt idx="9591">
                  <c:v>1.7389999999999981</c:v>
                </c:pt>
                <c:pt idx="9592">
                  <c:v>1.726</c:v>
                </c:pt>
                <c:pt idx="9593">
                  <c:v>1.722</c:v>
                </c:pt>
                <c:pt idx="9594">
                  <c:v>1.7309999999999981</c:v>
                </c:pt>
                <c:pt idx="9595">
                  <c:v>1.7069999999999979</c:v>
                </c:pt>
                <c:pt idx="9596">
                  <c:v>1.704</c:v>
                </c:pt>
                <c:pt idx="9597">
                  <c:v>1.718</c:v>
                </c:pt>
                <c:pt idx="9598">
                  <c:v>1.7369999999999981</c:v>
                </c:pt>
                <c:pt idx="9599">
                  <c:v>1.724</c:v>
                </c:pt>
                <c:pt idx="9600">
                  <c:v>1.7369999999999981</c:v>
                </c:pt>
                <c:pt idx="9601">
                  <c:v>1.704</c:v>
                </c:pt>
                <c:pt idx="9602">
                  <c:v>1.7269999999999981</c:v>
                </c:pt>
                <c:pt idx="9603">
                  <c:v>1.7209999999999981</c:v>
                </c:pt>
                <c:pt idx="9604">
                  <c:v>1.7449999999999983</c:v>
                </c:pt>
                <c:pt idx="9605">
                  <c:v>1.736</c:v>
                </c:pt>
                <c:pt idx="9606">
                  <c:v>1.8340000000000001</c:v>
                </c:pt>
                <c:pt idx="9607">
                  <c:v>1.798</c:v>
                </c:pt>
                <c:pt idx="9608">
                  <c:v>1.7449999999999983</c:v>
                </c:pt>
                <c:pt idx="9609">
                  <c:v>1.7449999999999983</c:v>
                </c:pt>
                <c:pt idx="9610">
                  <c:v>1.7349999999999981</c:v>
                </c:pt>
                <c:pt idx="9611">
                  <c:v>1.7329999999999981</c:v>
                </c:pt>
                <c:pt idx="9612">
                  <c:v>1.6970000000000001</c:v>
                </c:pt>
                <c:pt idx="9613">
                  <c:v>1.6950000000000001</c:v>
                </c:pt>
                <c:pt idx="9614">
                  <c:v>1.6960000000000017</c:v>
                </c:pt>
                <c:pt idx="9615">
                  <c:v>2.0289999999999999</c:v>
                </c:pt>
                <c:pt idx="9616">
                  <c:v>1.708</c:v>
                </c:pt>
                <c:pt idx="9617">
                  <c:v>1.702</c:v>
                </c:pt>
                <c:pt idx="9618">
                  <c:v>1.7229999999999981</c:v>
                </c:pt>
                <c:pt idx="9619">
                  <c:v>1.7369999999999981</c:v>
                </c:pt>
                <c:pt idx="9620">
                  <c:v>1.722</c:v>
                </c:pt>
                <c:pt idx="9621">
                  <c:v>1.7169999999999979</c:v>
                </c:pt>
                <c:pt idx="9622">
                  <c:v>1.752</c:v>
                </c:pt>
                <c:pt idx="9623">
                  <c:v>1.7</c:v>
                </c:pt>
                <c:pt idx="9624">
                  <c:v>1.6990000000000001</c:v>
                </c:pt>
                <c:pt idx="9625">
                  <c:v>1.716</c:v>
                </c:pt>
                <c:pt idx="9626">
                  <c:v>1.742</c:v>
                </c:pt>
                <c:pt idx="9627">
                  <c:v>1.7549999999999979</c:v>
                </c:pt>
                <c:pt idx="9628">
                  <c:v>1.7649999999999979</c:v>
                </c:pt>
                <c:pt idx="9629">
                  <c:v>1.7489999999999983</c:v>
                </c:pt>
                <c:pt idx="9630">
                  <c:v>1.75</c:v>
                </c:pt>
                <c:pt idx="9631">
                  <c:v>1.746</c:v>
                </c:pt>
                <c:pt idx="9632">
                  <c:v>1.7429999999999983</c:v>
                </c:pt>
                <c:pt idx="9633">
                  <c:v>1.6990000000000001</c:v>
                </c:pt>
                <c:pt idx="9634">
                  <c:v>1.7249999999999981</c:v>
                </c:pt>
                <c:pt idx="9635">
                  <c:v>1.8049999999999982</c:v>
                </c:pt>
                <c:pt idx="9636">
                  <c:v>1.7749999999999981</c:v>
                </c:pt>
                <c:pt idx="9637">
                  <c:v>1.792</c:v>
                </c:pt>
                <c:pt idx="9638">
                  <c:v>1.8220000000000001</c:v>
                </c:pt>
                <c:pt idx="9639">
                  <c:v>1.8220000000000001</c:v>
                </c:pt>
                <c:pt idx="9640">
                  <c:v>1.8169999999999982</c:v>
                </c:pt>
                <c:pt idx="9641">
                  <c:v>1.792</c:v>
                </c:pt>
                <c:pt idx="9642">
                  <c:v>1.778</c:v>
                </c:pt>
                <c:pt idx="9643">
                  <c:v>1.8089999999999982</c:v>
                </c:pt>
                <c:pt idx="9644">
                  <c:v>1.7689999999999981</c:v>
                </c:pt>
                <c:pt idx="9645">
                  <c:v>1.849</c:v>
                </c:pt>
                <c:pt idx="9646">
                  <c:v>2.0749999999999997</c:v>
                </c:pt>
                <c:pt idx="9647">
                  <c:v>1.845</c:v>
                </c:pt>
                <c:pt idx="9648">
                  <c:v>1.8360000000000001</c:v>
                </c:pt>
                <c:pt idx="9649">
                  <c:v>1.9359999999999982</c:v>
                </c:pt>
                <c:pt idx="9650">
                  <c:v>1.7529999999999979</c:v>
                </c:pt>
                <c:pt idx="9651">
                  <c:v>1.746</c:v>
                </c:pt>
                <c:pt idx="9652">
                  <c:v>1.748</c:v>
                </c:pt>
                <c:pt idx="9653">
                  <c:v>1.724</c:v>
                </c:pt>
                <c:pt idx="9654">
                  <c:v>1.7209999999999981</c:v>
                </c:pt>
                <c:pt idx="9655">
                  <c:v>1.738</c:v>
                </c:pt>
                <c:pt idx="9656">
                  <c:v>2.1019999999999999</c:v>
                </c:pt>
                <c:pt idx="9657">
                  <c:v>1.7649999999999979</c:v>
                </c:pt>
                <c:pt idx="9658">
                  <c:v>1.883</c:v>
                </c:pt>
                <c:pt idx="9659">
                  <c:v>1.788</c:v>
                </c:pt>
                <c:pt idx="9660">
                  <c:v>1.7909999999999981</c:v>
                </c:pt>
                <c:pt idx="9661">
                  <c:v>1.77</c:v>
                </c:pt>
                <c:pt idx="9662">
                  <c:v>1.77</c:v>
                </c:pt>
                <c:pt idx="9663">
                  <c:v>1.7809999999999981</c:v>
                </c:pt>
                <c:pt idx="9664">
                  <c:v>1.7589999999999979</c:v>
                </c:pt>
                <c:pt idx="9665">
                  <c:v>1.794</c:v>
                </c:pt>
                <c:pt idx="9666">
                  <c:v>1.796</c:v>
                </c:pt>
                <c:pt idx="9667">
                  <c:v>1.8129999999999982</c:v>
                </c:pt>
                <c:pt idx="9668">
                  <c:v>1.8280000000000001</c:v>
                </c:pt>
                <c:pt idx="9669">
                  <c:v>1.879</c:v>
                </c:pt>
                <c:pt idx="9670">
                  <c:v>1.9019999999999981</c:v>
                </c:pt>
                <c:pt idx="9671">
                  <c:v>1.9000000000000001</c:v>
                </c:pt>
                <c:pt idx="9672">
                  <c:v>1.8740000000000001</c:v>
                </c:pt>
                <c:pt idx="9673">
                  <c:v>1.825</c:v>
                </c:pt>
                <c:pt idx="9674">
                  <c:v>1.8620000000000001</c:v>
                </c:pt>
                <c:pt idx="9675">
                  <c:v>1.8169999999999982</c:v>
                </c:pt>
                <c:pt idx="9676">
                  <c:v>1.8080000000000001</c:v>
                </c:pt>
                <c:pt idx="9677">
                  <c:v>1.8080000000000001</c:v>
                </c:pt>
                <c:pt idx="9678">
                  <c:v>1.806</c:v>
                </c:pt>
                <c:pt idx="9679">
                  <c:v>1.78</c:v>
                </c:pt>
                <c:pt idx="9680">
                  <c:v>1.7969999999999982</c:v>
                </c:pt>
                <c:pt idx="9681">
                  <c:v>1.778</c:v>
                </c:pt>
                <c:pt idx="9682">
                  <c:v>1.81</c:v>
                </c:pt>
                <c:pt idx="9683">
                  <c:v>1.7949999999999982</c:v>
                </c:pt>
                <c:pt idx="9684">
                  <c:v>1.792</c:v>
                </c:pt>
                <c:pt idx="9685">
                  <c:v>1.786</c:v>
                </c:pt>
                <c:pt idx="9686">
                  <c:v>1.7829999999999981</c:v>
                </c:pt>
                <c:pt idx="9687">
                  <c:v>1.7929999999999982</c:v>
                </c:pt>
                <c:pt idx="9688">
                  <c:v>1.8220000000000001</c:v>
                </c:pt>
                <c:pt idx="9689">
                  <c:v>1.8720000000000001</c:v>
                </c:pt>
                <c:pt idx="9690">
                  <c:v>1.891</c:v>
                </c:pt>
                <c:pt idx="9691">
                  <c:v>1.877</c:v>
                </c:pt>
                <c:pt idx="9692">
                  <c:v>1.855</c:v>
                </c:pt>
                <c:pt idx="9693">
                  <c:v>1.849</c:v>
                </c:pt>
                <c:pt idx="9694">
                  <c:v>1.7929999999999982</c:v>
                </c:pt>
                <c:pt idx="9695">
                  <c:v>1.8169999999999982</c:v>
                </c:pt>
                <c:pt idx="9696">
                  <c:v>1.835</c:v>
                </c:pt>
                <c:pt idx="9697">
                  <c:v>1.837</c:v>
                </c:pt>
                <c:pt idx="9698">
                  <c:v>1.841</c:v>
                </c:pt>
                <c:pt idx="9699">
                  <c:v>1.8480000000000001</c:v>
                </c:pt>
                <c:pt idx="9700">
                  <c:v>1.877</c:v>
                </c:pt>
                <c:pt idx="9701">
                  <c:v>1.851</c:v>
                </c:pt>
                <c:pt idx="9702">
                  <c:v>1.8220000000000001</c:v>
                </c:pt>
                <c:pt idx="9703">
                  <c:v>1.794</c:v>
                </c:pt>
                <c:pt idx="9704">
                  <c:v>1.8360000000000001</c:v>
                </c:pt>
                <c:pt idx="9705">
                  <c:v>1.875</c:v>
                </c:pt>
                <c:pt idx="9706">
                  <c:v>1.841</c:v>
                </c:pt>
                <c:pt idx="9707">
                  <c:v>1.8109999999999982</c:v>
                </c:pt>
                <c:pt idx="9708">
                  <c:v>1.833</c:v>
                </c:pt>
                <c:pt idx="9709">
                  <c:v>1.825</c:v>
                </c:pt>
                <c:pt idx="9710">
                  <c:v>1.81</c:v>
                </c:pt>
                <c:pt idx="9711">
                  <c:v>1.802</c:v>
                </c:pt>
                <c:pt idx="9712">
                  <c:v>1.792</c:v>
                </c:pt>
                <c:pt idx="9713">
                  <c:v>1.837</c:v>
                </c:pt>
                <c:pt idx="9714">
                  <c:v>1.8560000000000001</c:v>
                </c:pt>
                <c:pt idx="9715">
                  <c:v>1.857</c:v>
                </c:pt>
                <c:pt idx="9716">
                  <c:v>1.8380000000000001</c:v>
                </c:pt>
                <c:pt idx="9717">
                  <c:v>1.841</c:v>
                </c:pt>
                <c:pt idx="9718">
                  <c:v>1.843</c:v>
                </c:pt>
                <c:pt idx="9719">
                  <c:v>1.87</c:v>
                </c:pt>
                <c:pt idx="9720">
                  <c:v>1.8520000000000001</c:v>
                </c:pt>
                <c:pt idx="9721">
                  <c:v>1.8660000000000001</c:v>
                </c:pt>
                <c:pt idx="9722">
                  <c:v>1.81</c:v>
                </c:pt>
                <c:pt idx="9723">
                  <c:v>1.831</c:v>
                </c:pt>
                <c:pt idx="9724">
                  <c:v>1.909</c:v>
                </c:pt>
                <c:pt idx="9725">
                  <c:v>1.8959999999999981</c:v>
                </c:pt>
                <c:pt idx="9726">
                  <c:v>1.9379999999999982</c:v>
                </c:pt>
                <c:pt idx="9727">
                  <c:v>1.9560000000000017</c:v>
                </c:pt>
                <c:pt idx="9728">
                  <c:v>1.9219999999999982</c:v>
                </c:pt>
                <c:pt idx="9729">
                  <c:v>1.9790000000000001</c:v>
                </c:pt>
                <c:pt idx="9730">
                  <c:v>1.8740000000000001</c:v>
                </c:pt>
                <c:pt idx="9731">
                  <c:v>1.84</c:v>
                </c:pt>
                <c:pt idx="9732">
                  <c:v>1.841</c:v>
                </c:pt>
                <c:pt idx="9733">
                  <c:v>1.847</c:v>
                </c:pt>
                <c:pt idx="9734">
                  <c:v>1.8540000000000001</c:v>
                </c:pt>
                <c:pt idx="9735">
                  <c:v>1.8919999999999979</c:v>
                </c:pt>
                <c:pt idx="9736">
                  <c:v>1.875</c:v>
                </c:pt>
                <c:pt idx="9737">
                  <c:v>1.8819999999999979</c:v>
                </c:pt>
                <c:pt idx="9738">
                  <c:v>1.883</c:v>
                </c:pt>
                <c:pt idx="9739">
                  <c:v>1.863</c:v>
                </c:pt>
                <c:pt idx="9740">
                  <c:v>1.855</c:v>
                </c:pt>
                <c:pt idx="9741">
                  <c:v>1.843</c:v>
                </c:pt>
                <c:pt idx="9742">
                  <c:v>1.825</c:v>
                </c:pt>
                <c:pt idx="9743">
                  <c:v>1.806</c:v>
                </c:pt>
                <c:pt idx="9744">
                  <c:v>1.823</c:v>
                </c:pt>
                <c:pt idx="9745">
                  <c:v>1.839</c:v>
                </c:pt>
                <c:pt idx="9746">
                  <c:v>1.843</c:v>
                </c:pt>
                <c:pt idx="9747">
                  <c:v>1.861</c:v>
                </c:pt>
                <c:pt idx="9748">
                  <c:v>1.839</c:v>
                </c:pt>
                <c:pt idx="9749">
                  <c:v>1.8380000000000001</c:v>
                </c:pt>
                <c:pt idx="9750">
                  <c:v>1.841</c:v>
                </c:pt>
                <c:pt idx="9751">
                  <c:v>1.831</c:v>
                </c:pt>
                <c:pt idx="9752">
                  <c:v>1.8180000000000001</c:v>
                </c:pt>
                <c:pt idx="9753">
                  <c:v>1.8520000000000001</c:v>
                </c:pt>
                <c:pt idx="9754">
                  <c:v>1.861</c:v>
                </c:pt>
                <c:pt idx="9755">
                  <c:v>1.867</c:v>
                </c:pt>
                <c:pt idx="9756">
                  <c:v>1.909</c:v>
                </c:pt>
                <c:pt idx="9757">
                  <c:v>1.8959999999999981</c:v>
                </c:pt>
                <c:pt idx="9758">
                  <c:v>1.899</c:v>
                </c:pt>
                <c:pt idx="9759">
                  <c:v>1.8740000000000001</c:v>
                </c:pt>
                <c:pt idx="9760">
                  <c:v>1.8360000000000001</c:v>
                </c:pt>
                <c:pt idx="9761">
                  <c:v>1.827</c:v>
                </c:pt>
                <c:pt idx="9762">
                  <c:v>1.802</c:v>
                </c:pt>
                <c:pt idx="9763">
                  <c:v>1.7989999999999982</c:v>
                </c:pt>
                <c:pt idx="9764">
                  <c:v>1.804</c:v>
                </c:pt>
                <c:pt idx="9765">
                  <c:v>1.819</c:v>
                </c:pt>
                <c:pt idx="9766">
                  <c:v>1.827</c:v>
                </c:pt>
                <c:pt idx="9767">
                  <c:v>1.845</c:v>
                </c:pt>
                <c:pt idx="9768">
                  <c:v>1.8109999999999982</c:v>
                </c:pt>
                <c:pt idx="9769">
                  <c:v>1.8080000000000001</c:v>
                </c:pt>
                <c:pt idx="9770">
                  <c:v>1.7909999999999981</c:v>
                </c:pt>
                <c:pt idx="9771">
                  <c:v>1.7689999999999981</c:v>
                </c:pt>
                <c:pt idx="9772">
                  <c:v>1.748</c:v>
                </c:pt>
                <c:pt idx="9773">
                  <c:v>1.7509999999999979</c:v>
                </c:pt>
                <c:pt idx="9774">
                  <c:v>1.748</c:v>
                </c:pt>
                <c:pt idx="9775">
                  <c:v>1.7629999999999979</c:v>
                </c:pt>
                <c:pt idx="9776">
                  <c:v>1.78</c:v>
                </c:pt>
                <c:pt idx="9777">
                  <c:v>1.776</c:v>
                </c:pt>
                <c:pt idx="9778">
                  <c:v>1.7749999999999981</c:v>
                </c:pt>
                <c:pt idx="9779">
                  <c:v>1.7809999999999981</c:v>
                </c:pt>
                <c:pt idx="9780">
                  <c:v>1.75</c:v>
                </c:pt>
                <c:pt idx="9781">
                  <c:v>1.74</c:v>
                </c:pt>
                <c:pt idx="9782">
                  <c:v>1.7209999999999981</c:v>
                </c:pt>
                <c:pt idx="9783">
                  <c:v>1.7449999999999983</c:v>
                </c:pt>
                <c:pt idx="9784">
                  <c:v>1.756</c:v>
                </c:pt>
                <c:pt idx="9785">
                  <c:v>1.7489999999999983</c:v>
                </c:pt>
                <c:pt idx="9786">
                  <c:v>1.875</c:v>
                </c:pt>
                <c:pt idx="9787">
                  <c:v>1.875</c:v>
                </c:pt>
                <c:pt idx="9788">
                  <c:v>1.8069999999999982</c:v>
                </c:pt>
                <c:pt idx="9789">
                  <c:v>2.0419999999999998</c:v>
                </c:pt>
                <c:pt idx="9790">
                  <c:v>1.78</c:v>
                </c:pt>
                <c:pt idx="9791">
                  <c:v>1.7509999999999979</c:v>
                </c:pt>
                <c:pt idx="9792">
                  <c:v>1.716</c:v>
                </c:pt>
                <c:pt idx="9793">
                  <c:v>1.7169999999999979</c:v>
                </c:pt>
                <c:pt idx="9794">
                  <c:v>1.7529999999999979</c:v>
                </c:pt>
                <c:pt idx="9795">
                  <c:v>1.782</c:v>
                </c:pt>
                <c:pt idx="9796">
                  <c:v>1.7929999999999982</c:v>
                </c:pt>
                <c:pt idx="9797">
                  <c:v>1.8140000000000001</c:v>
                </c:pt>
                <c:pt idx="9798">
                  <c:v>1.802</c:v>
                </c:pt>
                <c:pt idx="9799">
                  <c:v>1.7989999999999982</c:v>
                </c:pt>
                <c:pt idx="9800">
                  <c:v>1.774</c:v>
                </c:pt>
                <c:pt idx="9801">
                  <c:v>1.7629999999999979</c:v>
                </c:pt>
                <c:pt idx="9802">
                  <c:v>1.7469999999999983</c:v>
                </c:pt>
                <c:pt idx="9803">
                  <c:v>1.716</c:v>
                </c:pt>
                <c:pt idx="9804">
                  <c:v>1.7589999999999979</c:v>
                </c:pt>
                <c:pt idx="9805">
                  <c:v>1.7989999999999982</c:v>
                </c:pt>
                <c:pt idx="9806">
                  <c:v>1.8009999999999982</c:v>
                </c:pt>
                <c:pt idx="9807">
                  <c:v>1.7949999999999982</c:v>
                </c:pt>
                <c:pt idx="9808">
                  <c:v>1.794</c:v>
                </c:pt>
                <c:pt idx="9809">
                  <c:v>1.7449999999999983</c:v>
                </c:pt>
                <c:pt idx="9810">
                  <c:v>1.706</c:v>
                </c:pt>
                <c:pt idx="9811">
                  <c:v>1.6830000000000001</c:v>
                </c:pt>
                <c:pt idx="9812">
                  <c:v>1.659</c:v>
                </c:pt>
                <c:pt idx="9813">
                  <c:v>1.6479999999999981</c:v>
                </c:pt>
                <c:pt idx="9814">
                  <c:v>1.7429999999999983</c:v>
                </c:pt>
                <c:pt idx="9815">
                  <c:v>1.8129999999999982</c:v>
                </c:pt>
                <c:pt idx="9816">
                  <c:v>1.7249999999999981</c:v>
                </c:pt>
                <c:pt idx="9817">
                  <c:v>1.76</c:v>
                </c:pt>
                <c:pt idx="9818">
                  <c:v>1.728</c:v>
                </c:pt>
                <c:pt idx="9819">
                  <c:v>1.7369999999999981</c:v>
                </c:pt>
                <c:pt idx="9820">
                  <c:v>1.7769999999999981</c:v>
                </c:pt>
                <c:pt idx="9821">
                  <c:v>1.774</c:v>
                </c:pt>
                <c:pt idx="9822">
                  <c:v>1.8800000000000001</c:v>
                </c:pt>
                <c:pt idx="9823">
                  <c:v>1.861</c:v>
                </c:pt>
                <c:pt idx="9824">
                  <c:v>1.802</c:v>
                </c:pt>
                <c:pt idx="9825">
                  <c:v>1.758</c:v>
                </c:pt>
                <c:pt idx="9826">
                  <c:v>1.714</c:v>
                </c:pt>
                <c:pt idx="9827">
                  <c:v>1.722</c:v>
                </c:pt>
                <c:pt idx="9828">
                  <c:v>1.7209999999999981</c:v>
                </c:pt>
                <c:pt idx="9829">
                  <c:v>1.6819999999999982</c:v>
                </c:pt>
                <c:pt idx="9830">
                  <c:v>1.659</c:v>
                </c:pt>
                <c:pt idx="9831">
                  <c:v>1.6890000000000001</c:v>
                </c:pt>
                <c:pt idx="9832">
                  <c:v>1.6819999999999982</c:v>
                </c:pt>
                <c:pt idx="9833">
                  <c:v>1.7169999999999979</c:v>
                </c:pt>
                <c:pt idx="9834">
                  <c:v>1.6980000000000017</c:v>
                </c:pt>
                <c:pt idx="9835">
                  <c:v>1.722</c:v>
                </c:pt>
                <c:pt idx="9836">
                  <c:v>1.764</c:v>
                </c:pt>
                <c:pt idx="9837">
                  <c:v>1.7649999999999979</c:v>
                </c:pt>
                <c:pt idx="9838">
                  <c:v>1.7729999999999981</c:v>
                </c:pt>
                <c:pt idx="9839">
                  <c:v>1.7449999999999983</c:v>
                </c:pt>
                <c:pt idx="9840">
                  <c:v>1.6930000000000001</c:v>
                </c:pt>
                <c:pt idx="9841">
                  <c:v>1.657</c:v>
                </c:pt>
                <c:pt idx="9842">
                  <c:v>1.776</c:v>
                </c:pt>
                <c:pt idx="9843">
                  <c:v>1.756</c:v>
                </c:pt>
                <c:pt idx="9844">
                  <c:v>1.8240000000000001</c:v>
                </c:pt>
                <c:pt idx="9845">
                  <c:v>1.847</c:v>
                </c:pt>
                <c:pt idx="9846">
                  <c:v>1.8149999999999982</c:v>
                </c:pt>
                <c:pt idx="9847">
                  <c:v>1.7989999999999982</c:v>
                </c:pt>
                <c:pt idx="9848">
                  <c:v>1.76</c:v>
                </c:pt>
                <c:pt idx="9849">
                  <c:v>1.742</c:v>
                </c:pt>
                <c:pt idx="9850">
                  <c:v>1.72</c:v>
                </c:pt>
                <c:pt idx="9851">
                  <c:v>1.681</c:v>
                </c:pt>
                <c:pt idx="9852">
                  <c:v>1.663</c:v>
                </c:pt>
                <c:pt idx="9853">
                  <c:v>1.6400000000000001</c:v>
                </c:pt>
                <c:pt idx="9854">
                  <c:v>1.6659999999999981</c:v>
                </c:pt>
                <c:pt idx="9855">
                  <c:v>1.6759999999999982</c:v>
                </c:pt>
                <c:pt idx="9856">
                  <c:v>1.681</c:v>
                </c:pt>
                <c:pt idx="9857">
                  <c:v>1.7049999999999979</c:v>
                </c:pt>
                <c:pt idx="9858">
                  <c:v>1.6900000000000017</c:v>
                </c:pt>
                <c:pt idx="9859">
                  <c:v>1.6970000000000001</c:v>
                </c:pt>
                <c:pt idx="9860">
                  <c:v>1.6500000000000001</c:v>
                </c:pt>
                <c:pt idx="9861">
                  <c:v>1.75</c:v>
                </c:pt>
                <c:pt idx="9862">
                  <c:v>1.7989999999999982</c:v>
                </c:pt>
                <c:pt idx="9863">
                  <c:v>1.802</c:v>
                </c:pt>
                <c:pt idx="9864">
                  <c:v>1.8240000000000001</c:v>
                </c:pt>
                <c:pt idx="9865">
                  <c:v>1.7949999999999982</c:v>
                </c:pt>
                <c:pt idx="9866">
                  <c:v>1.83</c:v>
                </c:pt>
                <c:pt idx="9867">
                  <c:v>1.7309999999999981</c:v>
                </c:pt>
                <c:pt idx="9868">
                  <c:v>1.7349999999999981</c:v>
                </c:pt>
                <c:pt idx="9869">
                  <c:v>1.669</c:v>
                </c:pt>
                <c:pt idx="9870">
                  <c:v>1.6319999999999979</c:v>
                </c:pt>
                <c:pt idx="9871">
                  <c:v>1.6300000000000001</c:v>
                </c:pt>
                <c:pt idx="9872">
                  <c:v>1.665</c:v>
                </c:pt>
                <c:pt idx="9873">
                  <c:v>1.613</c:v>
                </c:pt>
                <c:pt idx="9874">
                  <c:v>1.6180000000000001</c:v>
                </c:pt>
                <c:pt idx="9875">
                  <c:v>1.6679999999999982</c:v>
                </c:pt>
                <c:pt idx="9876">
                  <c:v>1.6839999999999982</c:v>
                </c:pt>
                <c:pt idx="9877">
                  <c:v>1.6980000000000017</c:v>
                </c:pt>
                <c:pt idx="9878">
                  <c:v>1.6819999999999982</c:v>
                </c:pt>
                <c:pt idx="9879">
                  <c:v>1.647</c:v>
                </c:pt>
                <c:pt idx="9880">
                  <c:v>1.6040000000000001</c:v>
                </c:pt>
                <c:pt idx="9881">
                  <c:v>1.585</c:v>
                </c:pt>
                <c:pt idx="9882">
                  <c:v>1.5589999999999982</c:v>
                </c:pt>
                <c:pt idx="9883">
                  <c:v>1.581</c:v>
                </c:pt>
                <c:pt idx="9884">
                  <c:v>1.5920000000000001</c:v>
                </c:pt>
                <c:pt idx="9885">
                  <c:v>1.617</c:v>
                </c:pt>
                <c:pt idx="9886">
                  <c:v>1.6359999999999979</c:v>
                </c:pt>
                <c:pt idx="9887">
                  <c:v>1.615</c:v>
                </c:pt>
                <c:pt idx="9888">
                  <c:v>1.6559999999999981</c:v>
                </c:pt>
                <c:pt idx="9889">
                  <c:v>1.625</c:v>
                </c:pt>
                <c:pt idx="9890">
                  <c:v>1.579</c:v>
                </c:pt>
                <c:pt idx="9891">
                  <c:v>1.573</c:v>
                </c:pt>
                <c:pt idx="9892">
                  <c:v>1.5649999999999982</c:v>
                </c:pt>
                <c:pt idx="9893">
                  <c:v>1.581</c:v>
                </c:pt>
                <c:pt idx="9894">
                  <c:v>1.573</c:v>
                </c:pt>
                <c:pt idx="9895">
                  <c:v>1.599</c:v>
                </c:pt>
                <c:pt idx="9896">
                  <c:v>1.6040000000000001</c:v>
                </c:pt>
                <c:pt idx="9897">
                  <c:v>1.597</c:v>
                </c:pt>
                <c:pt idx="9898">
                  <c:v>1.585</c:v>
                </c:pt>
                <c:pt idx="9899">
                  <c:v>1.599</c:v>
                </c:pt>
                <c:pt idx="9900">
                  <c:v>1.597</c:v>
                </c:pt>
                <c:pt idx="9901">
                  <c:v>1.597</c:v>
                </c:pt>
                <c:pt idx="9902">
                  <c:v>1.5660000000000001</c:v>
                </c:pt>
                <c:pt idx="9903">
                  <c:v>1.5409999999999981</c:v>
                </c:pt>
                <c:pt idx="9904">
                  <c:v>1.5409999999999981</c:v>
                </c:pt>
                <c:pt idx="9905">
                  <c:v>1.5680000000000001</c:v>
                </c:pt>
                <c:pt idx="9906">
                  <c:v>1.581</c:v>
                </c:pt>
                <c:pt idx="9907">
                  <c:v>1.625</c:v>
                </c:pt>
                <c:pt idx="9908">
                  <c:v>1.6700000000000017</c:v>
                </c:pt>
                <c:pt idx="9909">
                  <c:v>1.6980000000000017</c:v>
                </c:pt>
                <c:pt idx="9910">
                  <c:v>1.714</c:v>
                </c:pt>
                <c:pt idx="9911">
                  <c:v>1.821</c:v>
                </c:pt>
                <c:pt idx="9912">
                  <c:v>1.6839999999999982</c:v>
                </c:pt>
                <c:pt idx="9913">
                  <c:v>1.669</c:v>
                </c:pt>
                <c:pt idx="9914">
                  <c:v>1.6779999999999982</c:v>
                </c:pt>
                <c:pt idx="9915">
                  <c:v>1.748</c:v>
                </c:pt>
                <c:pt idx="9916">
                  <c:v>1.7309999999999981</c:v>
                </c:pt>
                <c:pt idx="9917">
                  <c:v>2.2170000000000001</c:v>
                </c:pt>
                <c:pt idx="9918">
                  <c:v>2.153</c:v>
                </c:pt>
                <c:pt idx="9919">
                  <c:v>2.077</c:v>
                </c:pt>
                <c:pt idx="9920">
                  <c:v>2.0519999999999987</c:v>
                </c:pt>
                <c:pt idx="9921">
                  <c:v>2.0219999999999998</c:v>
                </c:pt>
                <c:pt idx="9922">
                  <c:v>1.9079999999999981</c:v>
                </c:pt>
                <c:pt idx="9923">
                  <c:v>1.7909999999999981</c:v>
                </c:pt>
                <c:pt idx="9924">
                  <c:v>1.724</c:v>
                </c:pt>
                <c:pt idx="9925">
                  <c:v>1.7449999999999983</c:v>
                </c:pt>
                <c:pt idx="9926">
                  <c:v>1.7869999999999981</c:v>
                </c:pt>
                <c:pt idx="9927">
                  <c:v>1.75</c:v>
                </c:pt>
                <c:pt idx="9928">
                  <c:v>1.7169999999999979</c:v>
                </c:pt>
                <c:pt idx="9929">
                  <c:v>1.7389999999999981</c:v>
                </c:pt>
                <c:pt idx="9930">
                  <c:v>1.712</c:v>
                </c:pt>
                <c:pt idx="9931">
                  <c:v>1.71</c:v>
                </c:pt>
                <c:pt idx="9932">
                  <c:v>1.744</c:v>
                </c:pt>
                <c:pt idx="9933">
                  <c:v>1.796</c:v>
                </c:pt>
                <c:pt idx="9934">
                  <c:v>1.798</c:v>
                </c:pt>
                <c:pt idx="9935">
                  <c:v>1.758</c:v>
                </c:pt>
                <c:pt idx="9936">
                  <c:v>1.7189999999999981</c:v>
                </c:pt>
                <c:pt idx="9937">
                  <c:v>1.671</c:v>
                </c:pt>
                <c:pt idx="9938">
                  <c:v>1.6919999999999982</c:v>
                </c:pt>
                <c:pt idx="9939">
                  <c:v>1.6990000000000001</c:v>
                </c:pt>
                <c:pt idx="9940">
                  <c:v>1.7389999999999981</c:v>
                </c:pt>
                <c:pt idx="9941">
                  <c:v>1.8129999999999982</c:v>
                </c:pt>
                <c:pt idx="9942">
                  <c:v>1.7709999999999981</c:v>
                </c:pt>
                <c:pt idx="9943">
                  <c:v>1.7389999999999981</c:v>
                </c:pt>
                <c:pt idx="9944">
                  <c:v>1.778</c:v>
                </c:pt>
                <c:pt idx="9945">
                  <c:v>1.9950000000000001</c:v>
                </c:pt>
                <c:pt idx="9946">
                  <c:v>1.7289999999999981</c:v>
                </c:pt>
                <c:pt idx="9947">
                  <c:v>1.667</c:v>
                </c:pt>
                <c:pt idx="9948">
                  <c:v>1.6980000000000017</c:v>
                </c:pt>
                <c:pt idx="9949">
                  <c:v>1.7469999999999983</c:v>
                </c:pt>
                <c:pt idx="9950">
                  <c:v>1.7589999999999979</c:v>
                </c:pt>
                <c:pt idx="9951">
                  <c:v>1.827</c:v>
                </c:pt>
                <c:pt idx="9952">
                  <c:v>1.865</c:v>
                </c:pt>
                <c:pt idx="9953">
                  <c:v>1.853</c:v>
                </c:pt>
                <c:pt idx="9954">
                  <c:v>1.7569999999999979</c:v>
                </c:pt>
                <c:pt idx="9955">
                  <c:v>1.726</c:v>
                </c:pt>
                <c:pt idx="9956">
                  <c:v>1.6759999999999982</c:v>
                </c:pt>
                <c:pt idx="9957">
                  <c:v>1.72</c:v>
                </c:pt>
                <c:pt idx="9958">
                  <c:v>1.7269999999999981</c:v>
                </c:pt>
                <c:pt idx="9959">
                  <c:v>1.7309999999999981</c:v>
                </c:pt>
                <c:pt idx="9960">
                  <c:v>1.7309999999999981</c:v>
                </c:pt>
                <c:pt idx="9961">
                  <c:v>1.756</c:v>
                </c:pt>
                <c:pt idx="9962">
                  <c:v>1.927</c:v>
                </c:pt>
                <c:pt idx="9963">
                  <c:v>1.702</c:v>
                </c:pt>
                <c:pt idx="9964">
                  <c:v>1.6639999999999981</c:v>
                </c:pt>
                <c:pt idx="9965">
                  <c:v>1.6579999999999981</c:v>
                </c:pt>
                <c:pt idx="9966">
                  <c:v>2.218</c:v>
                </c:pt>
                <c:pt idx="9967">
                  <c:v>1.7309999999999981</c:v>
                </c:pt>
                <c:pt idx="9968">
                  <c:v>1.833</c:v>
                </c:pt>
                <c:pt idx="9969">
                  <c:v>1.8160000000000001</c:v>
                </c:pt>
                <c:pt idx="9970">
                  <c:v>1.7689999999999981</c:v>
                </c:pt>
                <c:pt idx="9971">
                  <c:v>1.728</c:v>
                </c:pt>
                <c:pt idx="9972">
                  <c:v>1.6950000000000001</c:v>
                </c:pt>
                <c:pt idx="9973">
                  <c:v>1.6739999999999982</c:v>
                </c:pt>
                <c:pt idx="9974">
                  <c:v>1.669</c:v>
                </c:pt>
                <c:pt idx="9975">
                  <c:v>1.651</c:v>
                </c:pt>
                <c:pt idx="9976">
                  <c:v>1.667</c:v>
                </c:pt>
                <c:pt idx="9977">
                  <c:v>1.663</c:v>
                </c:pt>
                <c:pt idx="9978">
                  <c:v>1.6400000000000001</c:v>
                </c:pt>
                <c:pt idx="9979">
                  <c:v>1.6800000000000017</c:v>
                </c:pt>
                <c:pt idx="9980">
                  <c:v>1.6870000000000001</c:v>
                </c:pt>
                <c:pt idx="9981">
                  <c:v>1.7349999999999981</c:v>
                </c:pt>
                <c:pt idx="9982">
                  <c:v>1.83</c:v>
                </c:pt>
                <c:pt idx="9983">
                  <c:v>1.915</c:v>
                </c:pt>
                <c:pt idx="9984">
                  <c:v>1.9359999999999982</c:v>
                </c:pt>
                <c:pt idx="9985">
                  <c:v>1.905</c:v>
                </c:pt>
                <c:pt idx="9986">
                  <c:v>1.929</c:v>
                </c:pt>
                <c:pt idx="9987">
                  <c:v>1.8520000000000001</c:v>
                </c:pt>
                <c:pt idx="9988">
                  <c:v>1.8340000000000001</c:v>
                </c:pt>
                <c:pt idx="9989">
                  <c:v>1.7449999999999983</c:v>
                </c:pt>
                <c:pt idx="9990">
                  <c:v>1.7929999999999982</c:v>
                </c:pt>
                <c:pt idx="9991">
                  <c:v>1.7569999999999979</c:v>
                </c:pt>
                <c:pt idx="9992">
                  <c:v>1.806</c:v>
                </c:pt>
                <c:pt idx="9993">
                  <c:v>1.7909999999999981</c:v>
                </c:pt>
                <c:pt idx="9994">
                  <c:v>1.8280000000000001</c:v>
                </c:pt>
                <c:pt idx="9995">
                  <c:v>1.8240000000000001</c:v>
                </c:pt>
                <c:pt idx="9996">
                  <c:v>1.847</c:v>
                </c:pt>
                <c:pt idx="9997">
                  <c:v>1.82</c:v>
                </c:pt>
                <c:pt idx="9998">
                  <c:v>1.7569999999999979</c:v>
                </c:pt>
                <c:pt idx="9999">
                  <c:v>1.7289999999999981</c:v>
                </c:pt>
                <c:pt idx="10000">
                  <c:v>1.7749999999999981</c:v>
                </c:pt>
                <c:pt idx="10001">
                  <c:v>1.9700000000000017</c:v>
                </c:pt>
                <c:pt idx="10002">
                  <c:v>2.028</c:v>
                </c:pt>
                <c:pt idx="10003">
                  <c:v>2.0149999999999997</c:v>
                </c:pt>
                <c:pt idx="10004">
                  <c:v>2.0659999999999998</c:v>
                </c:pt>
                <c:pt idx="10005">
                  <c:v>2.004</c:v>
                </c:pt>
                <c:pt idx="10006">
                  <c:v>2.2000000000000002</c:v>
                </c:pt>
                <c:pt idx="10007">
                  <c:v>1.877</c:v>
                </c:pt>
                <c:pt idx="10008">
                  <c:v>1.8069999999999982</c:v>
                </c:pt>
                <c:pt idx="10009">
                  <c:v>1.7849999999999981</c:v>
                </c:pt>
                <c:pt idx="10010">
                  <c:v>1.7869999999999981</c:v>
                </c:pt>
                <c:pt idx="10011">
                  <c:v>1.7969999999999982</c:v>
                </c:pt>
                <c:pt idx="10012">
                  <c:v>1.837</c:v>
                </c:pt>
                <c:pt idx="10013">
                  <c:v>1.841</c:v>
                </c:pt>
                <c:pt idx="10014">
                  <c:v>1.819</c:v>
                </c:pt>
                <c:pt idx="10015">
                  <c:v>1.8</c:v>
                </c:pt>
                <c:pt idx="10016">
                  <c:v>1.7869999999999981</c:v>
                </c:pt>
                <c:pt idx="10017">
                  <c:v>2.14</c:v>
                </c:pt>
                <c:pt idx="10018">
                  <c:v>1.829</c:v>
                </c:pt>
                <c:pt idx="10019">
                  <c:v>1.7989999999999982</c:v>
                </c:pt>
                <c:pt idx="10020">
                  <c:v>1.7489999999999983</c:v>
                </c:pt>
                <c:pt idx="10021">
                  <c:v>1.7649999999999979</c:v>
                </c:pt>
                <c:pt idx="10022">
                  <c:v>1.754</c:v>
                </c:pt>
                <c:pt idx="10023">
                  <c:v>1.7709999999999981</c:v>
                </c:pt>
                <c:pt idx="10024">
                  <c:v>1.8</c:v>
                </c:pt>
                <c:pt idx="10025">
                  <c:v>1.85</c:v>
                </c:pt>
                <c:pt idx="10026">
                  <c:v>1.867</c:v>
                </c:pt>
                <c:pt idx="10027">
                  <c:v>1.85</c:v>
                </c:pt>
                <c:pt idx="10028">
                  <c:v>1.8009999999999982</c:v>
                </c:pt>
                <c:pt idx="10029">
                  <c:v>1.782</c:v>
                </c:pt>
                <c:pt idx="10030">
                  <c:v>1.804</c:v>
                </c:pt>
                <c:pt idx="10031">
                  <c:v>1.81</c:v>
                </c:pt>
                <c:pt idx="10032">
                  <c:v>1.8680000000000001</c:v>
                </c:pt>
                <c:pt idx="10033">
                  <c:v>1.901</c:v>
                </c:pt>
                <c:pt idx="10034">
                  <c:v>1.9840000000000018</c:v>
                </c:pt>
                <c:pt idx="10035">
                  <c:v>2.0099999999999998</c:v>
                </c:pt>
                <c:pt idx="10036">
                  <c:v>2.008</c:v>
                </c:pt>
                <c:pt idx="10037">
                  <c:v>1.917</c:v>
                </c:pt>
                <c:pt idx="10038">
                  <c:v>1.8959999999999981</c:v>
                </c:pt>
                <c:pt idx="10039">
                  <c:v>1.869</c:v>
                </c:pt>
                <c:pt idx="10040">
                  <c:v>1.835</c:v>
                </c:pt>
                <c:pt idx="10041">
                  <c:v>1.831</c:v>
                </c:pt>
                <c:pt idx="10042">
                  <c:v>1.837</c:v>
                </c:pt>
                <c:pt idx="10043">
                  <c:v>1.85</c:v>
                </c:pt>
                <c:pt idx="10044">
                  <c:v>1.851</c:v>
                </c:pt>
                <c:pt idx="10045">
                  <c:v>1.8720000000000001</c:v>
                </c:pt>
                <c:pt idx="10046">
                  <c:v>1.873</c:v>
                </c:pt>
                <c:pt idx="10047">
                  <c:v>1.851</c:v>
                </c:pt>
                <c:pt idx="10048">
                  <c:v>1.851</c:v>
                </c:pt>
                <c:pt idx="10049">
                  <c:v>1.83</c:v>
                </c:pt>
                <c:pt idx="10050">
                  <c:v>1.869</c:v>
                </c:pt>
                <c:pt idx="10051">
                  <c:v>1.85</c:v>
                </c:pt>
                <c:pt idx="10052">
                  <c:v>1.923</c:v>
                </c:pt>
                <c:pt idx="10053">
                  <c:v>1.877</c:v>
                </c:pt>
                <c:pt idx="10054">
                  <c:v>1.9339999999999982</c:v>
                </c:pt>
                <c:pt idx="10055">
                  <c:v>1.9200000000000017</c:v>
                </c:pt>
                <c:pt idx="10056">
                  <c:v>1.9490000000000001</c:v>
                </c:pt>
                <c:pt idx="10057">
                  <c:v>1.9319999999999982</c:v>
                </c:pt>
                <c:pt idx="10058">
                  <c:v>1.887</c:v>
                </c:pt>
                <c:pt idx="10059">
                  <c:v>1.859</c:v>
                </c:pt>
                <c:pt idx="10060">
                  <c:v>1.865</c:v>
                </c:pt>
                <c:pt idx="10061">
                  <c:v>1.86</c:v>
                </c:pt>
                <c:pt idx="10062">
                  <c:v>1.8660000000000001</c:v>
                </c:pt>
                <c:pt idx="10063">
                  <c:v>1.903</c:v>
                </c:pt>
                <c:pt idx="10064">
                  <c:v>1.913</c:v>
                </c:pt>
                <c:pt idx="10065">
                  <c:v>1.899</c:v>
                </c:pt>
                <c:pt idx="10066">
                  <c:v>1.895</c:v>
                </c:pt>
                <c:pt idx="10067">
                  <c:v>1.8819999999999979</c:v>
                </c:pt>
                <c:pt idx="10068">
                  <c:v>1.879</c:v>
                </c:pt>
                <c:pt idx="10069">
                  <c:v>1.8420000000000001</c:v>
                </c:pt>
                <c:pt idx="10070">
                  <c:v>1.829</c:v>
                </c:pt>
                <c:pt idx="10071">
                  <c:v>1.877</c:v>
                </c:pt>
                <c:pt idx="10072">
                  <c:v>1.8919999999999979</c:v>
                </c:pt>
                <c:pt idx="10073">
                  <c:v>1.9039999999999981</c:v>
                </c:pt>
                <c:pt idx="10074">
                  <c:v>1.907</c:v>
                </c:pt>
                <c:pt idx="10075">
                  <c:v>1.9710000000000001</c:v>
                </c:pt>
                <c:pt idx="10076">
                  <c:v>1.9640000000000017</c:v>
                </c:pt>
                <c:pt idx="10077">
                  <c:v>1.9600000000000017</c:v>
                </c:pt>
                <c:pt idx="10078">
                  <c:v>1.9219999999999982</c:v>
                </c:pt>
                <c:pt idx="10079">
                  <c:v>1.897</c:v>
                </c:pt>
                <c:pt idx="10080">
                  <c:v>1.8759999999999979</c:v>
                </c:pt>
                <c:pt idx="10081">
                  <c:v>1.865</c:v>
                </c:pt>
                <c:pt idx="10082">
                  <c:v>1.907</c:v>
                </c:pt>
                <c:pt idx="10083">
                  <c:v>1.8879999999999979</c:v>
                </c:pt>
                <c:pt idx="10084">
                  <c:v>1.9200000000000017</c:v>
                </c:pt>
                <c:pt idx="10085">
                  <c:v>1.903</c:v>
                </c:pt>
                <c:pt idx="10086">
                  <c:v>1.889</c:v>
                </c:pt>
                <c:pt idx="10087">
                  <c:v>1.899</c:v>
                </c:pt>
                <c:pt idx="10088">
                  <c:v>1.9039999999999981</c:v>
                </c:pt>
                <c:pt idx="10089">
                  <c:v>1.8740000000000001</c:v>
                </c:pt>
                <c:pt idx="10090">
                  <c:v>1.8660000000000001</c:v>
                </c:pt>
                <c:pt idx="10091">
                  <c:v>1.871</c:v>
                </c:pt>
                <c:pt idx="10092">
                  <c:v>1.8759999999999979</c:v>
                </c:pt>
                <c:pt idx="10093">
                  <c:v>1.911</c:v>
                </c:pt>
                <c:pt idx="10094">
                  <c:v>1.9540000000000017</c:v>
                </c:pt>
                <c:pt idx="10095">
                  <c:v>1.9990000000000001</c:v>
                </c:pt>
                <c:pt idx="10096">
                  <c:v>2.0459999999999998</c:v>
                </c:pt>
                <c:pt idx="10097">
                  <c:v>2.0230000000000001</c:v>
                </c:pt>
                <c:pt idx="10098">
                  <c:v>2.0049999999999999</c:v>
                </c:pt>
                <c:pt idx="10099">
                  <c:v>1.9430000000000001</c:v>
                </c:pt>
                <c:pt idx="10100">
                  <c:v>1.9139999999999981</c:v>
                </c:pt>
                <c:pt idx="10101">
                  <c:v>1.8959999999999981</c:v>
                </c:pt>
                <c:pt idx="10102">
                  <c:v>1.8839999999999979</c:v>
                </c:pt>
                <c:pt idx="10103">
                  <c:v>1.9239999999999982</c:v>
                </c:pt>
                <c:pt idx="10104">
                  <c:v>1.9550000000000001</c:v>
                </c:pt>
                <c:pt idx="10105">
                  <c:v>1.9670000000000001</c:v>
                </c:pt>
                <c:pt idx="10106">
                  <c:v>1.9670000000000001</c:v>
                </c:pt>
                <c:pt idx="10107">
                  <c:v>1.9880000000000018</c:v>
                </c:pt>
                <c:pt idx="10108">
                  <c:v>1.9890000000000001</c:v>
                </c:pt>
                <c:pt idx="10109">
                  <c:v>1.9880000000000018</c:v>
                </c:pt>
                <c:pt idx="10110">
                  <c:v>1.9460000000000017</c:v>
                </c:pt>
                <c:pt idx="10111">
                  <c:v>1.903</c:v>
                </c:pt>
                <c:pt idx="10112">
                  <c:v>1.9330000000000001</c:v>
                </c:pt>
                <c:pt idx="10113">
                  <c:v>1.9239999999999982</c:v>
                </c:pt>
                <c:pt idx="10114">
                  <c:v>1.9540000000000017</c:v>
                </c:pt>
                <c:pt idx="10115">
                  <c:v>1.9350000000000001</c:v>
                </c:pt>
                <c:pt idx="10116">
                  <c:v>1.9200000000000017</c:v>
                </c:pt>
                <c:pt idx="10117">
                  <c:v>1.9259999999999982</c:v>
                </c:pt>
                <c:pt idx="10118">
                  <c:v>1.9390000000000001</c:v>
                </c:pt>
                <c:pt idx="10119">
                  <c:v>1.911</c:v>
                </c:pt>
                <c:pt idx="10120">
                  <c:v>1.9079999999999981</c:v>
                </c:pt>
                <c:pt idx="10121">
                  <c:v>1.9219999999999982</c:v>
                </c:pt>
                <c:pt idx="10122">
                  <c:v>1.8979999999999981</c:v>
                </c:pt>
                <c:pt idx="10123">
                  <c:v>1.8839999999999979</c:v>
                </c:pt>
                <c:pt idx="10124">
                  <c:v>1.881</c:v>
                </c:pt>
                <c:pt idx="10125">
                  <c:v>1.9139999999999981</c:v>
                </c:pt>
                <c:pt idx="10126">
                  <c:v>1.917</c:v>
                </c:pt>
                <c:pt idx="10127">
                  <c:v>1.9039999999999981</c:v>
                </c:pt>
                <c:pt idx="10128">
                  <c:v>1.9039999999999981</c:v>
                </c:pt>
                <c:pt idx="10129">
                  <c:v>1.9200000000000017</c:v>
                </c:pt>
                <c:pt idx="10130">
                  <c:v>1.907</c:v>
                </c:pt>
                <c:pt idx="10131">
                  <c:v>1.8939999999999981</c:v>
                </c:pt>
                <c:pt idx="10132">
                  <c:v>1.867</c:v>
                </c:pt>
                <c:pt idx="10133">
                  <c:v>1.879</c:v>
                </c:pt>
                <c:pt idx="10134">
                  <c:v>1.865</c:v>
                </c:pt>
                <c:pt idx="10135">
                  <c:v>1.855</c:v>
                </c:pt>
                <c:pt idx="10136">
                  <c:v>1.889</c:v>
                </c:pt>
                <c:pt idx="10137">
                  <c:v>1.9350000000000001</c:v>
                </c:pt>
                <c:pt idx="10138">
                  <c:v>2.0519999999999987</c:v>
                </c:pt>
                <c:pt idx="10139">
                  <c:v>2.1159999999999997</c:v>
                </c:pt>
                <c:pt idx="10140">
                  <c:v>2.0739999999999998</c:v>
                </c:pt>
                <c:pt idx="10141">
                  <c:v>1.9970000000000001</c:v>
                </c:pt>
                <c:pt idx="10142">
                  <c:v>1.9650000000000001</c:v>
                </c:pt>
                <c:pt idx="10143">
                  <c:v>1.9630000000000001</c:v>
                </c:pt>
                <c:pt idx="10144">
                  <c:v>1.9419999999999982</c:v>
                </c:pt>
                <c:pt idx="10145">
                  <c:v>1.9690000000000001</c:v>
                </c:pt>
                <c:pt idx="10146">
                  <c:v>1.9720000000000018</c:v>
                </c:pt>
                <c:pt idx="10147">
                  <c:v>1.9580000000000017</c:v>
                </c:pt>
                <c:pt idx="10148">
                  <c:v>1.9550000000000001</c:v>
                </c:pt>
                <c:pt idx="10149">
                  <c:v>1.915</c:v>
                </c:pt>
                <c:pt idx="10150">
                  <c:v>1.8939999999999981</c:v>
                </c:pt>
                <c:pt idx="10151">
                  <c:v>1.889</c:v>
                </c:pt>
                <c:pt idx="10152">
                  <c:v>1.8560000000000001</c:v>
                </c:pt>
                <c:pt idx="10153">
                  <c:v>1.825</c:v>
                </c:pt>
                <c:pt idx="10154">
                  <c:v>1.9119999999999981</c:v>
                </c:pt>
                <c:pt idx="10155">
                  <c:v>1.8959999999999981</c:v>
                </c:pt>
                <c:pt idx="10156">
                  <c:v>1.8779999999999979</c:v>
                </c:pt>
                <c:pt idx="10157">
                  <c:v>1.905</c:v>
                </c:pt>
                <c:pt idx="10158">
                  <c:v>1.857</c:v>
                </c:pt>
                <c:pt idx="10159">
                  <c:v>1.8660000000000001</c:v>
                </c:pt>
                <c:pt idx="10160">
                  <c:v>1.8620000000000001</c:v>
                </c:pt>
                <c:pt idx="10161">
                  <c:v>1.861</c:v>
                </c:pt>
                <c:pt idx="10162">
                  <c:v>1.843</c:v>
                </c:pt>
                <c:pt idx="10163">
                  <c:v>1.867</c:v>
                </c:pt>
                <c:pt idx="10164">
                  <c:v>1.9910000000000001</c:v>
                </c:pt>
                <c:pt idx="10165">
                  <c:v>2.0619999999999998</c:v>
                </c:pt>
                <c:pt idx="10166">
                  <c:v>2.1</c:v>
                </c:pt>
                <c:pt idx="10167">
                  <c:v>2.1659999999999999</c:v>
                </c:pt>
                <c:pt idx="10168">
                  <c:v>2.1659999999999999</c:v>
                </c:pt>
                <c:pt idx="10169">
                  <c:v>2.1019999999999999</c:v>
                </c:pt>
                <c:pt idx="10170">
                  <c:v>2.0430000000000001</c:v>
                </c:pt>
                <c:pt idx="10171">
                  <c:v>2.0489999999999999</c:v>
                </c:pt>
                <c:pt idx="10172">
                  <c:v>1.9410000000000001</c:v>
                </c:pt>
                <c:pt idx="10173">
                  <c:v>1.819</c:v>
                </c:pt>
                <c:pt idx="10174">
                  <c:v>1.861</c:v>
                </c:pt>
                <c:pt idx="10175">
                  <c:v>1.865</c:v>
                </c:pt>
                <c:pt idx="10176">
                  <c:v>1.859</c:v>
                </c:pt>
                <c:pt idx="10177">
                  <c:v>1.8460000000000001</c:v>
                </c:pt>
                <c:pt idx="10178">
                  <c:v>1.841</c:v>
                </c:pt>
                <c:pt idx="10179">
                  <c:v>1.8280000000000001</c:v>
                </c:pt>
                <c:pt idx="10180">
                  <c:v>1.823</c:v>
                </c:pt>
                <c:pt idx="10181">
                  <c:v>2.1919999999999997</c:v>
                </c:pt>
                <c:pt idx="10182">
                  <c:v>1.8180000000000001</c:v>
                </c:pt>
                <c:pt idx="10183">
                  <c:v>1.784</c:v>
                </c:pt>
                <c:pt idx="10184">
                  <c:v>1.7749999999999981</c:v>
                </c:pt>
                <c:pt idx="10185">
                  <c:v>1.796</c:v>
                </c:pt>
                <c:pt idx="10186">
                  <c:v>1.79</c:v>
                </c:pt>
                <c:pt idx="10187">
                  <c:v>1.8160000000000001</c:v>
                </c:pt>
                <c:pt idx="10188">
                  <c:v>1.7989999999999982</c:v>
                </c:pt>
                <c:pt idx="10189">
                  <c:v>1.8029999999999982</c:v>
                </c:pt>
                <c:pt idx="10190">
                  <c:v>1.7809999999999981</c:v>
                </c:pt>
                <c:pt idx="10191">
                  <c:v>1.778</c:v>
                </c:pt>
                <c:pt idx="10192">
                  <c:v>1.73</c:v>
                </c:pt>
                <c:pt idx="10193">
                  <c:v>1.7289999999999981</c:v>
                </c:pt>
                <c:pt idx="10194">
                  <c:v>1.722</c:v>
                </c:pt>
                <c:pt idx="10195">
                  <c:v>1.73</c:v>
                </c:pt>
                <c:pt idx="10196">
                  <c:v>1.796</c:v>
                </c:pt>
                <c:pt idx="10197">
                  <c:v>1.8580000000000001</c:v>
                </c:pt>
                <c:pt idx="10198">
                  <c:v>1.891</c:v>
                </c:pt>
                <c:pt idx="10199">
                  <c:v>1.82</c:v>
                </c:pt>
                <c:pt idx="10200">
                  <c:v>1.778</c:v>
                </c:pt>
                <c:pt idx="10201">
                  <c:v>1.726</c:v>
                </c:pt>
                <c:pt idx="10202">
                  <c:v>1.758</c:v>
                </c:pt>
                <c:pt idx="10203">
                  <c:v>1.7169999999999979</c:v>
                </c:pt>
                <c:pt idx="10204">
                  <c:v>1.7229999999999981</c:v>
                </c:pt>
                <c:pt idx="10205">
                  <c:v>1.7069999999999979</c:v>
                </c:pt>
                <c:pt idx="10206">
                  <c:v>1.702</c:v>
                </c:pt>
                <c:pt idx="10207">
                  <c:v>1.6970000000000001</c:v>
                </c:pt>
                <c:pt idx="10208">
                  <c:v>1.736</c:v>
                </c:pt>
                <c:pt idx="10209">
                  <c:v>1.748</c:v>
                </c:pt>
                <c:pt idx="10210">
                  <c:v>1.7469999999999983</c:v>
                </c:pt>
                <c:pt idx="10211">
                  <c:v>1.76</c:v>
                </c:pt>
                <c:pt idx="10212">
                  <c:v>1.796</c:v>
                </c:pt>
                <c:pt idx="10213">
                  <c:v>1.7649999999999979</c:v>
                </c:pt>
                <c:pt idx="10214">
                  <c:v>1.7489999999999983</c:v>
                </c:pt>
                <c:pt idx="10215">
                  <c:v>1.7209999999999981</c:v>
                </c:pt>
                <c:pt idx="10216">
                  <c:v>1.6850000000000001</c:v>
                </c:pt>
                <c:pt idx="10217">
                  <c:v>1.6800000000000017</c:v>
                </c:pt>
                <c:pt idx="10218">
                  <c:v>1.736</c:v>
                </c:pt>
                <c:pt idx="10219">
                  <c:v>1.786</c:v>
                </c:pt>
                <c:pt idx="10220">
                  <c:v>1.81</c:v>
                </c:pt>
                <c:pt idx="10221">
                  <c:v>1.742</c:v>
                </c:pt>
                <c:pt idx="10222">
                  <c:v>1.6830000000000001</c:v>
                </c:pt>
                <c:pt idx="10223">
                  <c:v>1.6519999999999981</c:v>
                </c:pt>
                <c:pt idx="10224">
                  <c:v>1.6240000000000001</c:v>
                </c:pt>
                <c:pt idx="10225">
                  <c:v>1.6040000000000001</c:v>
                </c:pt>
                <c:pt idx="10226">
                  <c:v>1.607</c:v>
                </c:pt>
                <c:pt idx="10227">
                  <c:v>1.619</c:v>
                </c:pt>
                <c:pt idx="10228">
                  <c:v>1.633</c:v>
                </c:pt>
                <c:pt idx="10229">
                  <c:v>1.6220000000000001</c:v>
                </c:pt>
                <c:pt idx="10230">
                  <c:v>1.637</c:v>
                </c:pt>
                <c:pt idx="10231">
                  <c:v>1.647</c:v>
                </c:pt>
                <c:pt idx="10232">
                  <c:v>1.6379999999999979</c:v>
                </c:pt>
                <c:pt idx="10233">
                  <c:v>1.599</c:v>
                </c:pt>
                <c:pt idx="10234">
                  <c:v>1.62</c:v>
                </c:pt>
                <c:pt idx="10235">
                  <c:v>1.7609999999999979</c:v>
                </c:pt>
                <c:pt idx="10236">
                  <c:v>1.8009999999999982</c:v>
                </c:pt>
                <c:pt idx="10237">
                  <c:v>1.73</c:v>
                </c:pt>
                <c:pt idx="10238">
                  <c:v>1.77</c:v>
                </c:pt>
                <c:pt idx="10239">
                  <c:v>1.7469999999999983</c:v>
                </c:pt>
                <c:pt idx="10240">
                  <c:v>1.7069999999999979</c:v>
                </c:pt>
                <c:pt idx="10241">
                  <c:v>1.6739999999999982</c:v>
                </c:pt>
                <c:pt idx="10242">
                  <c:v>1.637</c:v>
                </c:pt>
                <c:pt idx="10243">
                  <c:v>1.609</c:v>
                </c:pt>
                <c:pt idx="10244">
                  <c:v>1.635</c:v>
                </c:pt>
                <c:pt idx="10245">
                  <c:v>1.6479999999999981</c:v>
                </c:pt>
                <c:pt idx="10246">
                  <c:v>1.661</c:v>
                </c:pt>
                <c:pt idx="10247">
                  <c:v>1.669</c:v>
                </c:pt>
                <c:pt idx="10248">
                  <c:v>1.6850000000000001</c:v>
                </c:pt>
                <c:pt idx="10249">
                  <c:v>1.6500000000000001</c:v>
                </c:pt>
                <c:pt idx="10250">
                  <c:v>1.62</c:v>
                </c:pt>
                <c:pt idx="10251">
                  <c:v>1.633</c:v>
                </c:pt>
                <c:pt idx="10252">
                  <c:v>1.7389999999999981</c:v>
                </c:pt>
                <c:pt idx="10253">
                  <c:v>1.84</c:v>
                </c:pt>
                <c:pt idx="10254">
                  <c:v>1.79</c:v>
                </c:pt>
                <c:pt idx="10255">
                  <c:v>1.788</c:v>
                </c:pt>
                <c:pt idx="10256">
                  <c:v>1.7249999999999981</c:v>
                </c:pt>
                <c:pt idx="10257">
                  <c:v>1.724</c:v>
                </c:pt>
                <c:pt idx="10258">
                  <c:v>1.712</c:v>
                </c:pt>
                <c:pt idx="10259">
                  <c:v>1.6940000000000017</c:v>
                </c:pt>
                <c:pt idx="10260">
                  <c:v>1.645</c:v>
                </c:pt>
                <c:pt idx="10261">
                  <c:v>1.637</c:v>
                </c:pt>
                <c:pt idx="10262">
                  <c:v>1.675</c:v>
                </c:pt>
                <c:pt idx="10263">
                  <c:v>1.7189999999999981</c:v>
                </c:pt>
                <c:pt idx="10264">
                  <c:v>1.6980000000000017</c:v>
                </c:pt>
                <c:pt idx="10265">
                  <c:v>1.7349999999999981</c:v>
                </c:pt>
                <c:pt idx="10266">
                  <c:v>1.746</c:v>
                </c:pt>
                <c:pt idx="10267">
                  <c:v>1.726</c:v>
                </c:pt>
                <c:pt idx="10268">
                  <c:v>1.712</c:v>
                </c:pt>
                <c:pt idx="10269">
                  <c:v>1.6919999999999982</c:v>
                </c:pt>
                <c:pt idx="10270">
                  <c:v>1.6220000000000001</c:v>
                </c:pt>
                <c:pt idx="10271">
                  <c:v>1.667</c:v>
                </c:pt>
                <c:pt idx="10272">
                  <c:v>1.6850000000000001</c:v>
                </c:pt>
                <c:pt idx="10273">
                  <c:v>1.738</c:v>
                </c:pt>
                <c:pt idx="10274">
                  <c:v>1.722</c:v>
                </c:pt>
                <c:pt idx="10275">
                  <c:v>1.7229999999999981</c:v>
                </c:pt>
                <c:pt idx="10276">
                  <c:v>1.736</c:v>
                </c:pt>
                <c:pt idx="10277">
                  <c:v>1.734</c:v>
                </c:pt>
                <c:pt idx="10278">
                  <c:v>1.7129999999999979</c:v>
                </c:pt>
                <c:pt idx="10279">
                  <c:v>1.6830000000000001</c:v>
                </c:pt>
                <c:pt idx="10280">
                  <c:v>1.6339999999999979</c:v>
                </c:pt>
                <c:pt idx="10281">
                  <c:v>1.631</c:v>
                </c:pt>
                <c:pt idx="10282">
                  <c:v>1.611</c:v>
                </c:pt>
                <c:pt idx="10283">
                  <c:v>1.6600000000000001</c:v>
                </c:pt>
                <c:pt idx="10284">
                  <c:v>1.675</c:v>
                </c:pt>
                <c:pt idx="10285">
                  <c:v>1.6359999999999979</c:v>
                </c:pt>
                <c:pt idx="10286">
                  <c:v>1.637</c:v>
                </c:pt>
                <c:pt idx="10287">
                  <c:v>1.6279999999999979</c:v>
                </c:pt>
                <c:pt idx="10288">
                  <c:v>1.635</c:v>
                </c:pt>
                <c:pt idx="10289">
                  <c:v>1.7329999999999981</c:v>
                </c:pt>
                <c:pt idx="10290">
                  <c:v>1.6300000000000001</c:v>
                </c:pt>
                <c:pt idx="10291">
                  <c:v>1.6060000000000001</c:v>
                </c:pt>
                <c:pt idx="10292">
                  <c:v>1.585</c:v>
                </c:pt>
                <c:pt idx="10293">
                  <c:v>1.58</c:v>
                </c:pt>
                <c:pt idx="10294">
                  <c:v>1.625</c:v>
                </c:pt>
                <c:pt idx="10295">
                  <c:v>1.6870000000000001</c:v>
                </c:pt>
                <c:pt idx="10296">
                  <c:v>1.6890000000000001</c:v>
                </c:pt>
                <c:pt idx="10297">
                  <c:v>1.7029999999999978</c:v>
                </c:pt>
                <c:pt idx="10298">
                  <c:v>1.663</c:v>
                </c:pt>
                <c:pt idx="10299">
                  <c:v>1.6240000000000001</c:v>
                </c:pt>
                <c:pt idx="10300">
                  <c:v>1.655</c:v>
                </c:pt>
                <c:pt idx="10301">
                  <c:v>1.649</c:v>
                </c:pt>
                <c:pt idx="10302">
                  <c:v>1.766</c:v>
                </c:pt>
                <c:pt idx="10303">
                  <c:v>1.653</c:v>
                </c:pt>
                <c:pt idx="10304">
                  <c:v>1.6339999999999979</c:v>
                </c:pt>
                <c:pt idx="10305">
                  <c:v>1.6459999999999981</c:v>
                </c:pt>
                <c:pt idx="10306">
                  <c:v>1.6619999999999981</c:v>
                </c:pt>
                <c:pt idx="10307">
                  <c:v>1.6879999999999982</c:v>
                </c:pt>
                <c:pt idx="10308">
                  <c:v>1.7349999999999981</c:v>
                </c:pt>
                <c:pt idx="10309">
                  <c:v>1.7609999999999979</c:v>
                </c:pt>
                <c:pt idx="10310">
                  <c:v>1.7369999999999981</c:v>
                </c:pt>
                <c:pt idx="10311">
                  <c:v>1.6970000000000001</c:v>
                </c:pt>
                <c:pt idx="10312">
                  <c:v>1.671</c:v>
                </c:pt>
                <c:pt idx="10313">
                  <c:v>1.6240000000000001</c:v>
                </c:pt>
                <c:pt idx="10314">
                  <c:v>1.609</c:v>
                </c:pt>
                <c:pt idx="10315">
                  <c:v>1.6639999999999981</c:v>
                </c:pt>
                <c:pt idx="10316">
                  <c:v>1.79</c:v>
                </c:pt>
                <c:pt idx="10317">
                  <c:v>2.0119999999999987</c:v>
                </c:pt>
                <c:pt idx="10318">
                  <c:v>2.1859999999999999</c:v>
                </c:pt>
                <c:pt idx="10319">
                  <c:v>2.0909999999999997</c:v>
                </c:pt>
                <c:pt idx="10320">
                  <c:v>1.931</c:v>
                </c:pt>
                <c:pt idx="10321">
                  <c:v>1.8360000000000001</c:v>
                </c:pt>
                <c:pt idx="10322">
                  <c:v>1.79</c:v>
                </c:pt>
                <c:pt idx="10323">
                  <c:v>1.712</c:v>
                </c:pt>
                <c:pt idx="10324">
                  <c:v>1.6719999999999982</c:v>
                </c:pt>
                <c:pt idx="10325">
                  <c:v>1.661</c:v>
                </c:pt>
                <c:pt idx="10326">
                  <c:v>1.7149999999999979</c:v>
                </c:pt>
                <c:pt idx="10327">
                  <c:v>1.7069999999999979</c:v>
                </c:pt>
                <c:pt idx="10328">
                  <c:v>1.73</c:v>
                </c:pt>
                <c:pt idx="10329">
                  <c:v>1.7869999999999981</c:v>
                </c:pt>
                <c:pt idx="10330">
                  <c:v>1.7809999999999981</c:v>
                </c:pt>
                <c:pt idx="10331">
                  <c:v>1.764</c:v>
                </c:pt>
                <c:pt idx="10332">
                  <c:v>1.754</c:v>
                </c:pt>
                <c:pt idx="10333">
                  <c:v>1.6919999999999982</c:v>
                </c:pt>
                <c:pt idx="10334">
                  <c:v>1.643</c:v>
                </c:pt>
                <c:pt idx="10335">
                  <c:v>1.6679999999999982</c:v>
                </c:pt>
                <c:pt idx="10336">
                  <c:v>1.6739999999999982</c:v>
                </c:pt>
                <c:pt idx="10337">
                  <c:v>1.7189999999999981</c:v>
                </c:pt>
                <c:pt idx="10338">
                  <c:v>1.6980000000000017</c:v>
                </c:pt>
                <c:pt idx="10339">
                  <c:v>1.7129999999999979</c:v>
                </c:pt>
                <c:pt idx="10340">
                  <c:v>1.7109999999999979</c:v>
                </c:pt>
                <c:pt idx="10341">
                  <c:v>1.6980000000000017</c:v>
                </c:pt>
                <c:pt idx="10342">
                  <c:v>1.6859999999999982</c:v>
                </c:pt>
                <c:pt idx="10343">
                  <c:v>1.6779999999999982</c:v>
                </c:pt>
                <c:pt idx="10344">
                  <c:v>1.6719999999999982</c:v>
                </c:pt>
                <c:pt idx="10345">
                  <c:v>1.7189999999999981</c:v>
                </c:pt>
                <c:pt idx="10346">
                  <c:v>1.6870000000000001</c:v>
                </c:pt>
                <c:pt idx="10347">
                  <c:v>1.7469999999999983</c:v>
                </c:pt>
                <c:pt idx="10348">
                  <c:v>1.782</c:v>
                </c:pt>
                <c:pt idx="10349">
                  <c:v>1.7669999999999979</c:v>
                </c:pt>
                <c:pt idx="10350">
                  <c:v>1.7749999999999981</c:v>
                </c:pt>
                <c:pt idx="10351">
                  <c:v>1.756</c:v>
                </c:pt>
                <c:pt idx="10352">
                  <c:v>1.7149999999999979</c:v>
                </c:pt>
                <c:pt idx="10353">
                  <c:v>1.708</c:v>
                </c:pt>
                <c:pt idx="10354">
                  <c:v>1.6879999999999982</c:v>
                </c:pt>
                <c:pt idx="10355">
                  <c:v>1.736</c:v>
                </c:pt>
                <c:pt idx="10356">
                  <c:v>1.798</c:v>
                </c:pt>
                <c:pt idx="10357">
                  <c:v>1.8839999999999979</c:v>
                </c:pt>
                <c:pt idx="10358">
                  <c:v>1.885</c:v>
                </c:pt>
                <c:pt idx="10359">
                  <c:v>1.9440000000000017</c:v>
                </c:pt>
                <c:pt idx="10360">
                  <c:v>1.9620000000000017</c:v>
                </c:pt>
                <c:pt idx="10361">
                  <c:v>1.907</c:v>
                </c:pt>
                <c:pt idx="10362">
                  <c:v>1.8819999999999979</c:v>
                </c:pt>
                <c:pt idx="10363">
                  <c:v>1.83</c:v>
                </c:pt>
                <c:pt idx="10364">
                  <c:v>1.798</c:v>
                </c:pt>
                <c:pt idx="10365">
                  <c:v>1.82</c:v>
                </c:pt>
                <c:pt idx="10366">
                  <c:v>1.8740000000000001</c:v>
                </c:pt>
                <c:pt idx="10367">
                  <c:v>1.891</c:v>
                </c:pt>
                <c:pt idx="10368">
                  <c:v>1.8819999999999979</c:v>
                </c:pt>
                <c:pt idx="10369">
                  <c:v>1.8939999999999981</c:v>
                </c:pt>
                <c:pt idx="10370">
                  <c:v>1.8440000000000001</c:v>
                </c:pt>
                <c:pt idx="10371">
                  <c:v>1.8049999999999982</c:v>
                </c:pt>
                <c:pt idx="10372">
                  <c:v>1.7849999999999981</c:v>
                </c:pt>
                <c:pt idx="10373">
                  <c:v>1.7569999999999979</c:v>
                </c:pt>
                <c:pt idx="10374">
                  <c:v>1.7509999999999979</c:v>
                </c:pt>
                <c:pt idx="10375">
                  <c:v>1.7309999999999981</c:v>
                </c:pt>
                <c:pt idx="10376">
                  <c:v>1.7149999999999979</c:v>
                </c:pt>
                <c:pt idx="10377">
                  <c:v>1.6839999999999982</c:v>
                </c:pt>
                <c:pt idx="10378">
                  <c:v>1.6970000000000001</c:v>
                </c:pt>
                <c:pt idx="10379">
                  <c:v>1.7589999999999979</c:v>
                </c:pt>
                <c:pt idx="10380">
                  <c:v>1.804</c:v>
                </c:pt>
                <c:pt idx="10381">
                  <c:v>1.819</c:v>
                </c:pt>
                <c:pt idx="10382">
                  <c:v>1.853</c:v>
                </c:pt>
                <c:pt idx="10383">
                  <c:v>1.8480000000000001</c:v>
                </c:pt>
                <c:pt idx="10384">
                  <c:v>1.8089999999999982</c:v>
                </c:pt>
                <c:pt idx="10385">
                  <c:v>1.766</c:v>
                </c:pt>
                <c:pt idx="10386">
                  <c:v>1.7329999999999981</c:v>
                </c:pt>
                <c:pt idx="10387">
                  <c:v>1.7029999999999978</c:v>
                </c:pt>
                <c:pt idx="10388">
                  <c:v>1.6919999999999982</c:v>
                </c:pt>
                <c:pt idx="10389">
                  <c:v>1.6919999999999982</c:v>
                </c:pt>
                <c:pt idx="10390">
                  <c:v>1.7189999999999981</c:v>
                </c:pt>
                <c:pt idx="10391">
                  <c:v>1.7549999999999979</c:v>
                </c:pt>
                <c:pt idx="10392">
                  <c:v>1.7869999999999981</c:v>
                </c:pt>
                <c:pt idx="10393">
                  <c:v>1.7669999999999979</c:v>
                </c:pt>
                <c:pt idx="10394">
                  <c:v>1.7429999999999983</c:v>
                </c:pt>
                <c:pt idx="10395">
                  <c:v>1.764</c:v>
                </c:pt>
                <c:pt idx="10396">
                  <c:v>1.8180000000000001</c:v>
                </c:pt>
                <c:pt idx="10397">
                  <c:v>1.8420000000000001</c:v>
                </c:pt>
                <c:pt idx="10398">
                  <c:v>1.843</c:v>
                </c:pt>
                <c:pt idx="10399">
                  <c:v>2.0379999999999998</c:v>
                </c:pt>
                <c:pt idx="10400">
                  <c:v>1.9350000000000001</c:v>
                </c:pt>
                <c:pt idx="10401">
                  <c:v>1.9910000000000001</c:v>
                </c:pt>
                <c:pt idx="10402">
                  <c:v>1.8420000000000001</c:v>
                </c:pt>
                <c:pt idx="10403">
                  <c:v>1.8180000000000001</c:v>
                </c:pt>
                <c:pt idx="10404">
                  <c:v>1.798</c:v>
                </c:pt>
                <c:pt idx="10405">
                  <c:v>1.819</c:v>
                </c:pt>
                <c:pt idx="10406">
                  <c:v>1.788</c:v>
                </c:pt>
                <c:pt idx="10407">
                  <c:v>1.768</c:v>
                </c:pt>
                <c:pt idx="10408">
                  <c:v>1.786</c:v>
                </c:pt>
                <c:pt idx="10409">
                  <c:v>1.82</c:v>
                </c:pt>
                <c:pt idx="10410">
                  <c:v>1.8520000000000001</c:v>
                </c:pt>
                <c:pt idx="10411">
                  <c:v>1.9219999999999982</c:v>
                </c:pt>
                <c:pt idx="10412">
                  <c:v>1.9330000000000001</c:v>
                </c:pt>
                <c:pt idx="10413">
                  <c:v>1.897</c:v>
                </c:pt>
                <c:pt idx="10414">
                  <c:v>1.8959999999999981</c:v>
                </c:pt>
                <c:pt idx="10415">
                  <c:v>1.887</c:v>
                </c:pt>
                <c:pt idx="10416">
                  <c:v>1.875</c:v>
                </c:pt>
                <c:pt idx="10417">
                  <c:v>1.86</c:v>
                </c:pt>
                <c:pt idx="10418">
                  <c:v>1.849</c:v>
                </c:pt>
                <c:pt idx="10419">
                  <c:v>1.8360000000000001</c:v>
                </c:pt>
                <c:pt idx="10420">
                  <c:v>1.8859999999999979</c:v>
                </c:pt>
                <c:pt idx="10421">
                  <c:v>1.9119999999999981</c:v>
                </c:pt>
                <c:pt idx="10422">
                  <c:v>1.9339999999999982</c:v>
                </c:pt>
                <c:pt idx="10423">
                  <c:v>1.921</c:v>
                </c:pt>
                <c:pt idx="10424">
                  <c:v>1.9000000000000001</c:v>
                </c:pt>
                <c:pt idx="10425">
                  <c:v>1.8859999999999979</c:v>
                </c:pt>
                <c:pt idx="10426">
                  <c:v>1.8939999999999981</c:v>
                </c:pt>
                <c:pt idx="10427">
                  <c:v>1.86</c:v>
                </c:pt>
                <c:pt idx="10428">
                  <c:v>1.8420000000000001</c:v>
                </c:pt>
                <c:pt idx="10429">
                  <c:v>1.831</c:v>
                </c:pt>
                <c:pt idx="10430">
                  <c:v>1.883</c:v>
                </c:pt>
                <c:pt idx="10431">
                  <c:v>1.867</c:v>
                </c:pt>
                <c:pt idx="10432">
                  <c:v>1.8979999999999981</c:v>
                </c:pt>
                <c:pt idx="10433">
                  <c:v>1.903</c:v>
                </c:pt>
                <c:pt idx="10434">
                  <c:v>1.879</c:v>
                </c:pt>
                <c:pt idx="10435">
                  <c:v>2</c:v>
                </c:pt>
                <c:pt idx="10436">
                  <c:v>1.819</c:v>
                </c:pt>
                <c:pt idx="10437">
                  <c:v>1.806</c:v>
                </c:pt>
                <c:pt idx="10438">
                  <c:v>1.837</c:v>
                </c:pt>
                <c:pt idx="10439">
                  <c:v>1.827</c:v>
                </c:pt>
                <c:pt idx="10440">
                  <c:v>1.8380000000000001</c:v>
                </c:pt>
                <c:pt idx="10441">
                  <c:v>1.823</c:v>
                </c:pt>
                <c:pt idx="10442">
                  <c:v>1.841</c:v>
                </c:pt>
                <c:pt idx="10443">
                  <c:v>1.855</c:v>
                </c:pt>
                <c:pt idx="10444">
                  <c:v>1.8939999999999981</c:v>
                </c:pt>
                <c:pt idx="10445">
                  <c:v>1.9359999999999982</c:v>
                </c:pt>
                <c:pt idx="10446">
                  <c:v>1.9680000000000017</c:v>
                </c:pt>
                <c:pt idx="10447">
                  <c:v>1.9690000000000001</c:v>
                </c:pt>
                <c:pt idx="10448">
                  <c:v>1.9670000000000001</c:v>
                </c:pt>
                <c:pt idx="10449">
                  <c:v>1.9540000000000017</c:v>
                </c:pt>
                <c:pt idx="10450">
                  <c:v>1.9820000000000018</c:v>
                </c:pt>
                <c:pt idx="10451">
                  <c:v>1.919</c:v>
                </c:pt>
                <c:pt idx="10452">
                  <c:v>1.8919999999999979</c:v>
                </c:pt>
                <c:pt idx="10453">
                  <c:v>1.885</c:v>
                </c:pt>
                <c:pt idx="10454">
                  <c:v>1.893</c:v>
                </c:pt>
                <c:pt idx="10455">
                  <c:v>1.9039999999999981</c:v>
                </c:pt>
                <c:pt idx="10456">
                  <c:v>1.9300000000000017</c:v>
                </c:pt>
                <c:pt idx="10457">
                  <c:v>1.9219999999999982</c:v>
                </c:pt>
                <c:pt idx="10458">
                  <c:v>1.931</c:v>
                </c:pt>
                <c:pt idx="10459">
                  <c:v>1.871</c:v>
                </c:pt>
                <c:pt idx="10460">
                  <c:v>1.8380000000000001</c:v>
                </c:pt>
                <c:pt idx="10461">
                  <c:v>1.8129999999999982</c:v>
                </c:pt>
                <c:pt idx="10462">
                  <c:v>1.8069999999999982</c:v>
                </c:pt>
                <c:pt idx="10463">
                  <c:v>1.786</c:v>
                </c:pt>
                <c:pt idx="10464">
                  <c:v>1.772</c:v>
                </c:pt>
                <c:pt idx="10465">
                  <c:v>1.7689999999999981</c:v>
                </c:pt>
                <c:pt idx="10466">
                  <c:v>1.7829999999999981</c:v>
                </c:pt>
                <c:pt idx="10467">
                  <c:v>1.806</c:v>
                </c:pt>
                <c:pt idx="10468">
                  <c:v>1.8180000000000001</c:v>
                </c:pt>
                <c:pt idx="10469">
                  <c:v>1.851</c:v>
                </c:pt>
                <c:pt idx="10470">
                  <c:v>1.869</c:v>
                </c:pt>
                <c:pt idx="10471">
                  <c:v>1.861</c:v>
                </c:pt>
                <c:pt idx="10472">
                  <c:v>1.87</c:v>
                </c:pt>
                <c:pt idx="10473">
                  <c:v>1.907</c:v>
                </c:pt>
                <c:pt idx="10474">
                  <c:v>1.9530000000000001</c:v>
                </c:pt>
                <c:pt idx="10475">
                  <c:v>2.008</c:v>
                </c:pt>
                <c:pt idx="10476">
                  <c:v>2.0139999999999998</c:v>
                </c:pt>
                <c:pt idx="10477">
                  <c:v>2.0489999999999999</c:v>
                </c:pt>
                <c:pt idx="10478">
                  <c:v>2.0519999999999987</c:v>
                </c:pt>
                <c:pt idx="10479">
                  <c:v>2.0659999999999998</c:v>
                </c:pt>
                <c:pt idx="10480">
                  <c:v>2.0169999999999977</c:v>
                </c:pt>
                <c:pt idx="10481">
                  <c:v>2.3509999999999978</c:v>
                </c:pt>
                <c:pt idx="10482">
                  <c:v>1.9370000000000001</c:v>
                </c:pt>
                <c:pt idx="10483">
                  <c:v>1.921</c:v>
                </c:pt>
                <c:pt idx="10484">
                  <c:v>1.891</c:v>
                </c:pt>
                <c:pt idx="10485">
                  <c:v>1.9139999999999981</c:v>
                </c:pt>
                <c:pt idx="10486">
                  <c:v>1.9660000000000017</c:v>
                </c:pt>
                <c:pt idx="10487">
                  <c:v>1.9630000000000001</c:v>
                </c:pt>
                <c:pt idx="10488">
                  <c:v>1.9640000000000017</c:v>
                </c:pt>
                <c:pt idx="10489">
                  <c:v>1.9450000000000001</c:v>
                </c:pt>
                <c:pt idx="10490">
                  <c:v>1.903</c:v>
                </c:pt>
                <c:pt idx="10491">
                  <c:v>1.913</c:v>
                </c:pt>
                <c:pt idx="10492">
                  <c:v>1.9000000000000001</c:v>
                </c:pt>
                <c:pt idx="10493">
                  <c:v>1.9350000000000001</c:v>
                </c:pt>
                <c:pt idx="10494">
                  <c:v>1.8640000000000001</c:v>
                </c:pt>
                <c:pt idx="10495">
                  <c:v>1.855</c:v>
                </c:pt>
                <c:pt idx="10496">
                  <c:v>1.9059999999999981</c:v>
                </c:pt>
                <c:pt idx="10497">
                  <c:v>1.9460000000000017</c:v>
                </c:pt>
                <c:pt idx="10498">
                  <c:v>1.9450000000000001</c:v>
                </c:pt>
                <c:pt idx="10499">
                  <c:v>1.895</c:v>
                </c:pt>
                <c:pt idx="10500">
                  <c:v>1.877</c:v>
                </c:pt>
                <c:pt idx="10501">
                  <c:v>1.841</c:v>
                </c:pt>
                <c:pt idx="10502">
                  <c:v>1.873</c:v>
                </c:pt>
                <c:pt idx="10503">
                  <c:v>1.877</c:v>
                </c:pt>
                <c:pt idx="10504">
                  <c:v>1.8939999999999981</c:v>
                </c:pt>
                <c:pt idx="10505">
                  <c:v>1.8560000000000001</c:v>
                </c:pt>
                <c:pt idx="10506">
                  <c:v>1.8440000000000001</c:v>
                </c:pt>
                <c:pt idx="10507">
                  <c:v>1.869</c:v>
                </c:pt>
                <c:pt idx="10508">
                  <c:v>1.897</c:v>
                </c:pt>
                <c:pt idx="10509">
                  <c:v>1.9570000000000001</c:v>
                </c:pt>
                <c:pt idx="10510">
                  <c:v>2.0119999999999987</c:v>
                </c:pt>
                <c:pt idx="10511">
                  <c:v>1.9760000000000018</c:v>
                </c:pt>
                <c:pt idx="10512">
                  <c:v>1.9640000000000017</c:v>
                </c:pt>
                <c:pt idx="10513">
                  <c:v>1.923</c:v>
                </c:pt>
                <c:pt idx="10514">
                  <c:v>1.9119999999999981</c:v>
                </c:pt>
                <c:pt idx="10515">
                  <c:v>1.87</c:v>
                </c:pt>
                <c:pt idx="10516">
                  <c:v>1.8939999999999981</c:v>
                </c:pt>
                <c:pt idx="10517">
                  <c:v>1.8560000000000001</c:v>
                </c:pt>
                <c:pt idx="10518">
                  <c:v>1.833</c:v>
                </c:pt>
                <c:pt idx="10519">
                  <c:v>1.85</c:v>
                </c:pt>
                <c:pt idx="10520">
                  <c:v>1.867</c:v>
                </c:pt>
                <c:pt idx="10521">
                  <c:v>1.865</c:v>
                </c:pt>
                <c:pt idx="10522">
                  <c:v>1.8380000000000001</c:v>
                </c:pt>
                <c:pt idx="10523">
                  <c:v>1.871</c:v>
                </c:pt>
                <c:pt idx="10524">
                  <c:v>1.927</c:v>
                </c:pt>
                <c:pt idx="10525">
                  <c:v>1.9930000000000001</c:v>
                </c:pt>
                <c:pt idx="10526">
                  <c:v>2.0099999999999998</c:v>
                </c:pt>
                <c:pt idx="10527">
                  <c:v>2.0230000000000001</c:v>
                </c:pt>
                <c:pt idx="10528">
                  <c:v>1.9890000000000001</c:v>
                </c:pt>
                <c:pt idx="10529">
                  <c:v>1.9500000000000017</c:v>
                </c:pt>
                <c:pt idx="10530">
                  <c:v>1.9059999999999981</c:v>
                </c:pt>
                <c:pt idx="10531">
                  <c:v>2.0249999999999999</c:v>
                </c:pt>
                <c:pt idx="10532">
                  <c:v>2.0680000000000001</c:v>
                </c:pt>
                <c:pt idx="10533">
                  <c:v>2.0549999999999997</c:v>
                </c:pt>
                <c:pt idx="10534">
                  <c:v>1.9930000000000001</c:v>
                </c:pt>
                <c:pt idx="10535">
                  <c:v>2.0670000000000002</c:v>
                </c:pt>
                <c:pt idx="10536">
                  <c:v>2.089</c:v>
                </c:pt>
                <c:pt idx="10537">
                  <c:v>2.0349999999999997</c:v>
                </c:pt>
                <c:pt idx="10538">
                  <c:v>1.9830000000000001</c:v>
                </c:pt>
                <c:pt idx="10539">
                  <c:v>1.9550000000000001</c:v>
                </c:pt>
                <c:pt idx="10540">
                  <c:v>1.9680000000000017</c:v>
                </c:pt>
                <c:pt idx="10541">
                  <c:v>1.907</c:v>
                </c:pt>
                <c:pt idx="10542">
                  <c:v>1.9079999999999981</c:v>
                </c:pt>
                <c:pt idx="10543">
                  <c:v>1.899</c:v>
                </c:pt>
                <c:pt idx="10544">
                  <c:v>1.8919999999999979</c:v>
                </c:pt>
                <c:pt idx="10545">
                  <c:v>1.869</c:v>
                </c:pt>
                <c:pt idx="10546">
                  <c:v>1.8420000000000001</c:v>
                </c:pt>
                <c:pt idx="10547">
                  <c:v>1.853</c:v>
                </c:pt>
                <c:pt idx="10548">
                  <c:v>1.877</c:v>
                </c:pt>
                <c:pt idx="10549">
                  <c:v>1.863</c:v>
                </c:pt>
                <c:pt idx="10550">
                  <c:v>2.1280000000000001</c:v>
                </c:pt>
                <c:pt idx="10551">
                  <c:v>2.3679999999999999</c:v>
                </c:pt>
                <c:pt idx="10552">
                  <c:v>2.57</c:v>
                </c:pt>
                <c:pt idx="10553">
                  <c:v>2.8489999999999998</c:v>
                </c:pt>
                <c:pt idx="10554">
                  <c:v>2.3949999999999987</c:v>
                </c:pt>
                <c:pt idx="10555">
                  <c:v>2.278</c:v>
                </c:pt>
                <c:pt idx="10556">
                  <c:v>2.2130000000000001</c:v>
                </c:pt>
                <c:pt idx="10557">
                  <c:v>2.15</c:v>
                </c:pt>
                <c:pt idx="10558">
                  <c:v>2.0979999999999999</c:v>
                </c:pt>
                <c:pt idx="10559">
                  <c:v>2.1519999999999997</c:v>
                </c:pt>
                <c:pt idx="10560">
                  <c:v>2.161</c:v>
                </c:pt>
                <c:pt idx="10561">
                  <c:v>2.19</c:v>
                </c:pt>
                <c:pt idx="10562">
                  <c:v>2.105</c:v>
                </c:pt>
                <c:pt idx="10563">
                  <c:v>2.04</c:v>
                </c:pt>
                <c:pt idx="10564">
                  <c:v>1.9910000000000001</c:v>
                </c:pt>
                <c:pt idx="10565">
                  <c:v>1.9740000000000018</c:v>
                </c:pt>
                <c:pt idx="10566">
                  <c:v>1.891</c:v>
                </c:pt>
                <c:pt idx="10567">
                  <c:v>1.861</c:v>
                </c:pt>
                <c:pt idx="10568">
                  <c:v>1.857</c:v>
                </c:pt>
                <c:pt idx="10569">
                  <c:v>1.853</c:v>
                </c:pt>
                <c:pt idx="10570">
                  <c:v>1.923</c:v>
                </c:pt>
                <c:pt idx="10571">
                  <c:v>1.9580000000000017</c:v>
                </c:pt>
                <c:pt idx="10572">
                  <c:v>1.9720000000000018</c:v>
                </c:pt>
                <c:pt idx="10573">
                  <c:v>1.9720000000000018</c:v>
                </c:pt>
                <c:pt idx="10574">
                  <c:v>1.915</c:v>
                </c:pt>
                <c:pt idx="10575">
                  <c:v>1.873</c:v>
                </c:pt>
                <c:pt idx="10576">
                  <c:v>1.855</c:v>
                </c:pt>
                <c:pt idx="10577">
                  <c:v>1.8320000000000001</c:v>
                </c:pt>
                <c:pt idx="10578">
                  <c:v>1.796</c:v>
                </c:pt>
                <c:pt idx="10579">
                  <c:v>2.0070000000000001</c:v>
                </c:pt>
                <c:pt idx="10580">
                  <c:v>2.262</c:v>
                </c:pt>
                <c:pt idx="10581">
                  <c:v>2.3909999999999987</c:v>
                </c:pt>
                <c:pt idx="10582">
                  <c:v>2.4</c:v>
                </c:pt>
                <c:pt idx="10583">
                  <c:v>2.4309999999999987</c:v>
                </c:pt>
                <c:pt idx="10584">
                  <c:v>2.23</c:v>
                </c:pt>
                <c:pt idx="10585">
                  <c:v>2.1429999999999998</c:v>
                </c:pt>
                <c:pt idx="10586">
                  <c:v>2.093</c:v>
                </c:pt>
                <c:pt idx="10587">
                  <c:v>2.0339999999999998</c:v>
                </c:pt>
                <c:pt idx="10588">
                  <c:v>1.9700000000000017</c:v>
                </c:pt>
                <c:pt idx="10589">
                  <c:v>1.9730000000000001</c:v>
                </c:pt>
                <c:pt idx="10590">
                  <c:v>1.9520000000000017</c:v>
                </c:pt>
                <c:pt idx="10591">
                  <c:v>2.0409999999999999</c:v>
                </c:pt>
                <c:pt idx="10592">
                  <c:v>1.853</c:v>
                </c:pt>
                <c:pt idx="10593">
                  <c:v>1.853</c:v>
                </c:pt>
                <c:pt idx="10594">
                  <c:v>1.792</c:v>
                </c:pt>
                <c:pt idx="10595">
                  <c:v>1.778</c:v>
                </c:pt>
                <c:pt idx="10596">
                  <c:v>1.8260000000000001</c:v>
                </c:pt>
                <c:pt idx="10597">
                  <c:v>1.9100000000000001</c:v>
                </c:pt>
                <c:pt idx="10598">
                  <c:v>1.9390000000000001</c:v>
                </c:pt>
                <c:pt idx="10599">
                  <c:v>1.923</c:v>
                </c:pt>
                <c:pt idx="10600">
                  <c:v>2.0179999999999998</c:v>
                </c:pt>
                <c:pt idx="10601">
                  <c:v>1.9820000000000018</c:v>
                </c:pt>
                <c:pt idx="10602">
                  <c:v>1.9850000000000001</c:v>
                </c:pt>
                <c:pt idx="10603">
                  <c:v>1.9379999999999982</c:v>
                </c:pt>
                <c:pt idx="10604">
                  <c:v>1.853</c:v>
                </c:pt>
                <c:pt idx="10605">
                  <c:v>1.736</c:v>
                </c:pt>
                <c:pt idx="10606">
                  <c:v>1.6930000000000001</c:v>
                </c:pt>
                <c:pt idx="10607">
                  <c:v>1.6830000000000001</c:v>
                </c:pt>
                <c:pt idx="10608">
                  <c:v>1.706</c:v>
                </c:pt>
                <c:pt idx="10609">
                  <c:v>1.7089999999999979</c:v>
                </c:pt>
                <c:pt idx="10610">
                  <c:v>1.7309999999999981</c:v>
                </c:pt>
                <c:pt idx="10611">
                  <c:v>1.7409999999999981</c:v>
                </c:pt>
                <c:pt idx="10612">
                  <c:v>1.724</c:v>
                </c:pt>
                <c:pt idx="10613">
                  <c:v>1.7249999999999981</c:v>
                </c:pt>
                <c:pt idx="10614">
                  <c:v>1.714</c:v>
                </c:pt>
                <c:pt idx="10615">
                  <c:v>1.6900000000000017</c:v>
                </c:pt>
                <c:pt idx="10616">
                  <c:v>1.7729999999999981</c:v>
                </c:pt>
                <c:pt idx="10617">
                  <c:v>1.7929999999999982</c:v>
                </c:pt>
                <c:pt idx="10618">
                  <c:v>1.8340000000000001</c:v>
                </c:pt>
                <c:pt idx="10619">
                  <c:v>1.855</c:v>
                </c:pt>
                <c:pt idx="10620">
                  <c:v>1.8560000000000001</c:v>
                </c:pt>
                <c:pt idx="10621">
                  <c:v>1.8380000000000001</c:v>
                </c:pt>
                <c:pt idx="10622">
                  <c:v>1.8280000000000001</c:v>
                </c:pt>
                <c:pt idx="10623">
                  <c:v>1.819</c:v>
                </c:pt>
                <c:pt idx="10624">
                  <c:v>1.73</c:v>
                </c:pt>
                <c:pt idx="10625">
                  <c:v>1.7089999999999979</c:v>
                </c:pt>
                <c:pt idx="10626">
                  <c:v>1.726</c:v>
                </c:pt>
                <c:pt idx="10627">
                  <c:v>1.802</c:v>
                </c:pt>
                <c:pt idx="10628">
                  <c:v>1.802</c:v>
                </c:pt>
                <c:pt idx="10629">
                  <c:v>1.839</c:v>
                </c:pt>
                <c:pt idx="10630">
                  <c:v>1.8380000000000001</c:v>
                </c:pt>
                <c:pt idx="10631">
                  <c:v>1.786</c:v>
                </c:pt>
                <c:pt idx="10632">
                  <c:v>1.752</c:v>
                </c:pt>
                <c:pt idx="10633">
                  <c:v>1.728</c:v>
                </c:pt>
                <c:pt idx="10634">
                  <c:v>1.7089999999999979</c:v>
                </c:pt>
                <c:pt idx="10635">
                  <c:v>1.7189999999999981</c:v>
                </c:pt>
                <c:pt idx="10636">
                  <c:v>1.7289999999999981</c:v>
                </c:pt>
                <c:pt idx="10637">
                  <c:v>1.752</c:v>
                </c:pt>
                <c:pt idx="10638">
                  <c:v>1.7829999999999981</c:v>
                </c:pt>
                <c:pt idx="10639">
                  <c:v>1.837</c:v>
                </c:pt>
                <c:pt idx="10640">
                  <c:v>1.8160000000000001</c:v>
                </c:pt>
                <c:pt idx="10641">
                  <c:v>1.7609999999999979</c:v>
                </c:pt>
                <c:pt idx="10642">
                  <c:v>1.7169999999999979</c:v>
                </c:pt>
                <c:pt idx="10643">
                  <c:v>1.6919999999999982</c:v>
                </c:pt>
                <c:pt idx="10644">
                  <c:v>1.6970000000000001</c:v>
                </c:pt>
                <c:pt idx="10645">
                  <c:v>1.7169999999999979</c:v>
                </c:pt>
                <c:pt idx="10646">
                  <c:v>1.7049999999999979</c:v>
                </c:pt>
                <c:pt idx="10647">
                  <c:v>1.649</c:v>
                </c:pt>
                <c:pt idx="10648">
                  <c:v>1.675</c:v>
                </c:pt>
                <c:pt idx="10649">
                  <c:v>1.6870000000000001</c:v>
                </c:pt>
                <c:pt idx="10650">
                  <c:v>1.7169999999999979</c:v>
                </c:pt>
                <c:pt idx="10651">
                  <c:v>1.7549999999999979</c:v>
                </c:pt>
                <c:pt idx="10652">
                  <c:v>1.7589999999999979</c:v>
                </c:pt>
                <c:pt idx="10653">
                  <c:v>1.77</c:v>
                </c:pt>
                <c:pt idx="10654">
                  <c:v>1.7569999999999979</c:v>
                </c:pt>
                <c:pt idx="10655">
                  <c:v>1.7509999999999979</c:v>
                </c:pt>
                <c:pt idx="10656">
                  <c:v>1.726</c:v>
                </c:pt>
                <c:pt idx="10657">
                  <c:v>1.704</c:v>
                </c:pt>
                <c:pt idx="10658">
                  <c:v>1.732</c:v>
                </c:pt>
                <c:pt idx="10659">
                  <c:v>1.758</c:v>
                </c:pt>
                <c:pt idx="10660">
                  <c:v>1.764</c:v>
                </c:pt>
                <c:pt idx="10661">
                  <c:v>1.9339999999999982</c:v>
                </c:pt>
                <c:pt idx="10662">
                  <c:v>2.0139999999999998</c:v>
                </c:pt>
                <c:pt idx="10663">
                  <c:v>1.9640000000000017</c:v>
                </c:pt>
                <c:pt idx="10664">
                  <c:v>1.8879999999999979</c:v>
                </c:pt>
                <c:pt idx="10665">
                  <c:v>1.855</c:v>
                </c:pt>
                <c:pt idx="10666">
                  <c:v>1.8080000000000001</c:v>
                </c:pt>
                <c:pt idx="10667">
                  <c:v>1.7749999999999981</c:v>
                </c:pt>
                <c:pt idx="10668">
                  <c:v>1.744</c:v>
                </c:pt>
                <c:pt idx="10669">
                  <c:v>1.738</c:v>
                </c:pt>
                <c:pt idx="10670">
                  <c:v>1.7609999999999979</c:v>
                </c:pt>
                <c:pt idx="10671">
                  <c:v>1.746</c:v>
                </c:pt>
                <c:pt idx="10672">
                  <c:v>1.764</c:v>
                </c:pt>
                <c:pt idx="10673">
                  <c:v>1.7169999999999979</c:v>
                </c:pt>
                <c:pt idx="10674">
                  <c:v>1.8109999999999982</c:v>
                </c:pt>
                <c:pt idx="10675">
                  <c:v>1.667</c:v>
                </c:pt>
                <c:pt idx="10676">
                  <c:v>1.7709999999999981</c:v>
                </c:pt>
                <c:pt idx="10677">
                  <c:v>1.6839999999999982</c:v>
                </c:pt>
                <c:pt idx="10678">
                  <c:v>1.6890000000000001</c:v>
                </c:pt>
                <c:pt idx="10679">
                  <c:v>1.728</c:v>
                </c:pt>
                <c:pt idx="10680">
                  <c:v>1.752</c:v>
                </c:pt>
                <c:pt idx="10681">
                  <c:v>1.744</c:v>
                </c:pt>
                <c:pt idx="10682">
                  <c:v>1.732</c:v>
                </c:pt>
                <c:pt idx="10683">
                  <c:v>1.7069999999999979</c:v>
                </c:pt>
                <c:pt idx="10684">
                  <c:v>1.742</c:v>
                </c:pt>
                <c:pt idx="10685">
                  <c:v>1.8049999999999982</c:v>
                </c:pt>
                <c:pt idx="10686">
                  <c:v>1.81</c:v>
                </c:pt>
                <c:pt idx="10687">
                  <c:v>1.8740000000000001</c:v>
                </c:pt>
                <c:pt idx="10688">
                  <c:v>1.839</c:v>
                </c:pt>
                <c:pt idx="10689">
                  <c:v>1.8</c:v>
                </c:pt>
                <c:pt idx="10690">
                  <c:v>1.7849999999999981</c:v>
                </c:pt>
                <c:pt idx="10691">
                  <c:v>1.77</c:v>
                </c:pt>
                <c:pt idx="10692">
                  <c:v>1.7969999999999982</c:v>
                </c:pt>
                <c:pt idx="10693">
                  <c:v>1.7969999999999982</c:v>
                </c:pt>
                <c:pt idx="10694">
                  <c:v>1.758</c:v>
                </c:pt>
                <c:pt idx="10695">
                  <c:v>1.746</c:v>
                </c:pt>
                <c:pt idx="10696">
                  <c:v>1.7369999999999981</c:v>
                </c:pt>
                <c:pt idx="10697">
                  <c:v>1.776</c:v>
                </c:pt>
                <c:pt idx="10698">
                  <c:v>1.825</c:v>
                </c:pt>
                <c:pt idx="10699">
                  <c:v>1.871</c:v>
                </c:pt>
                <c:pt idx="10700">
                  <c:v>1.9500000000000017</c:v>
                </c:pt>
                <c:pt idx="10701">
                  <c:v>1.9419999999999982</c:v>
                </c:pt>
                <c:pt idx="10702">
                  <c:v>1.9300000000000017</c:v>
                </c:pt>
                <c:pt idx="10703">
                  <c:v>1.8900000000000001</c:v>
                </c:pt>
                <c:pt idx="10704">
                  <c:v>1.849</c:v>
                </c:pt>
                <c:pt idx="10705">
                  <c:v>1.8180000000000001</c:v>
                </c:pt>
                <c:pt idx="10706">
                  <c:v>1.8149999999999982</c:v>
                </c:pt>
                <c:pt idx="10707">
                  <c:v>1.853</c:v>
                </c:pt>
                <c:pt idx="10708">
                  <c:v>1.9510000000000001</c:v>
                </c:pt>
                <c:pt idx="10709">
                  <c:v>2.0159999999999987</c:v>
                </c:pt>
                <c:pt idx="10710">
                  <c:v>1.9870000000000001</c:v>
                </c:pt>
                <c:pt idx="10711">
                  <c:v>2.0649999999999999</c:v>
                </c:pt>
                <c:pt idx="10712">
                  <c:v>2.1109999999999998</c:v>
                </c:pt>
                <c:pt idx="10713">
                  <c:v>2.0959999999999988</c:v>
                </c:pt>
                <c:pt idx="10714">
                  <c:v>2.0789999999999997</c:v>
                </c:pt>
                <c:pt idx="10715">
                  <c:v>2.0499999999999998</c:v>
                </c:pt>
                <c:pt idx="10716">
                  <c:v>2.1339999999999999</c:v>
                </c:pt>
                <c:pt idx="10717">
                  <c:v>1.9580000000000017</c:v>
                </c:pt>
                <c:pt idx="10718">
                  <c:v>1.8900000000000001</c:v>
                </c:pt>
                <c:pt idx="10719">
                  <c:v>2.0789999999999997</c:v>
                </c:pt>
                <c:pt idx="10720">
                  <c:v>2.0419999999999998</c:v>
                </c:pt>
                <c:pt idx="10721">
                  <c:v>1.9390000000000001</c:v>
                </c:pt>
                <c:pt idx="10722">
                  <c:v>1.9520000000000017</c:v>
                </c:pt>
                <c:pt idx="10723">
                  <c:v>1.9490000000000001</c:v>
                </c:pt>
                <c:pt idx="10724">
                  <c:v>1.901</c:v>
                </c:pt>
                <c:pt idx="10725">
                  <c:v>1.8839999999999979</c:v>
                </c:pt>
                <c:pt idx="10726">
                  <c:v>1.903</c:v>
                </c:pt>
                <c:pt idx="10727">
                  <c:v>1.8620000000000001</c:v>
                </c:pt>
                <c:pt idx="10728">
                  <c:v>1.8460000000000001</c:v>
                </c:pt>
                <c:pt idx="10729">
                  <c:v>1.8740000000000001</c:v>
                </c:pt>
                <c:pt idx="10730">
                  <c:v>1.931</c:v>
                </c:pt>
                <c:pt idx="10731">
                  <c:v>1.9410000000000001</c:v>
                </c:pt>
                <c:pt idx="10732">
                  <c:v>1.885</c:v>
                </c:pt>
                <c:pt idx="10733">
                  <c:v>1.8939999999999981</c:v>
                </c:pt>
                <c:pt idx="10734">
                  <c:v>2.5129999999999977</c:v>
                </c:pt>
                <c:pt idx="10735">
                  <c:v>2.5099999999999998</c:v>
                </c:pt>
                <c:pt idx="10736">
                  <c:v>2.4379999999999997</c:v>
                </c:pt>
                <c:pt idx="10737">
                  <c:v>2.3689999999999998</c:v>
                </c:pt>
                <c:pt idx="10738">
                  <c:v>2.2549999999999999</c:v>
                </c:pt>
                <c:pt idx="10739">
                  <c:v>2.1619999999999999</c:v>
                </c:pt>
                <c:pt idx="10740">
                  <c:v>2.097</c:v>
                </c:pt>
                <c:pt idx="10741">
                  <c:v>2.0149999999999997</c:v>
                </c:pt>
                <c:pt idx="10742">
                  <c:v>1.9470000000000001</c:v>
                </c:pt>
                <c:pt idx="10743">
                  <c:v>1.885</c:v>
                </c:pt>
                <c:pt idx="10744">
                  <c:v>1.8959999999999981</c:v>
                </c:pt>
                <c:pt idx="10745">
                  <c:v>1.9560000000000017</c:v>
                </c:pt>
                <c:pt idx="10746">
                  <c:v>1.9670000000000001</c:v>
                </c:pt>
                <c:pt idx="10747">
                  <c:v>1.9800000000000018</c:v>
                </c:pt>
                <c:pt idx="10748">
                  <c:v>2.0019999999999998</c:v>
                </c:pt>
                <c:pt idx="10749">
                  <c:v>2.0089999999999999</c:v>
                </c:pt>
                <c:pt idx="10750">
                  <c:v>2.0019999999999998</c:v>
                </c:pt>
                <c:pt idx="10751">
                  <c:v>1.9620000000000017</c:v>
                </c:pt>
                <c:pt idx="10752">
                  <c:v>1.9330000000000001</c:v>
                </c:pt>
                <c:pt idx="10753">
                  <c:v>1.9239999999999982</c:v>
                </c:pt>
                <c:pt idx="10754">
                  <c:v>1.9440000000000017</c:v>
                </c:pt>
                <c:pt idx="10755">
                  <c:v>1.9850000000000001</c:v>
                </c:pt>
                <c:pt idx="10756">
                  <c:v>2.0470000000000002</c:v>
                </c:pt>
                <c:pt idx="10757">
                  <c:v>2.0379999999999998</c:v>
                </c:pt>
                <c:pt idx="10758">
                  <c:v>2.0219999999999998</c:v>
                </c:pt>
                <c:pt idx="10759">
                  <c:v>1.9830000000000001</c:v>
                </c:pt>
                <c:pt idx="10760">
                  <c:v>1.9790000000000001</c:v>
                </c:pt>
                <c:pt idx="10761">
                  <c:v>1.9650000000000001</c:v>
                </c:pt>
                <c:pt idx="10762">
                  <c:v>1.9490000000000001</c:v>
                </c:pt>
                <c:pt idx="10763">
                  <c:v>1.9319999999999982</c:v>
                </c:pt>
                <c:pt idx="10764">
                  <c:v>1.9810000000000001</c:v>
                </c:pt>
                <c:pt idx="10765">
                  <c:v>2.0019999999999998</c:v>
                </c:pt>
                <c:pt idx="10766">
                  <c:v>2.024</c:v>
                </c:pt>
                <c:pt idx="10767">
                  <c:v>2.121</c:v>
                </c:pt>
                <c:pt idx="10768">
                  <c:v>2.081</c:v>
                </c:pt>
                <c:pt idx="10769">
                  <c:v>2.0659999999999998</c:v>
                </c:pt>
                <c:pt idx="10770">
                  <c:v>2.0009999999999999</c:v>
                </c:pt>
                <c:pt idx="10771">
                  <c:v>1.9480000000000017</c:v>
                </c:pt>
                <c:pt idx="10772">
                  <c:v>1.9610000000000001</c:v>
                </c:pt>
                <c:pt idx="10773">
                  <c:v>1.9850000000000001</c:v>
                </c:pt>
                <c:pt idx="10774">
                  <c:v>2.149</c:v>
                </c:pt>
                <c:pt idx="10775">
                  <c:v>2.1629999999999998</c:v>
                </c:pt>
                <c:pt idx="10776">
                  <c:v>2.153</c:v>
                </c:pt>
                <c:pt idx="10777">
                  <c:v>2.246</c:v>
                </c:pt>
                <c:pt idx="10778">
                  <c:v>2.3479999999999999</c:v>
                </c:pt>
                <c:pt idx="10779">
                  <c:v>2.3759999999999977</c:v>
                </c:pt>
                <c:pt idx="10780">
                  <c:v>2.3759999999999977</c:v>
                </c:pt>
                <c:pt idx="10781">
                  <c:v>2.4319999999999977</c:v>
                </c:pt>
                <c:pt idx="10782">
                  <c:v>2.34</c:v>
                </c:pt>
                <c:pt idx="10783">
                  <c:v>2.286</c:v>
                </c:pt>
                <c:pt idx="10784">
                  <c:v>2.2109999999999999</c:v>
                </c:pt>
                <c:pt idx="10785">
                  <c:v>2.149</c:v>
                </c:pt>
                <c:pt idx="10786">
                  <c:v>2.1259999999999999</c:v>
                </c:pt>
                <c:pt idx="10787">
                  <c:v>2.0949999999999998</c:v>
                </c:pt>
                <c:pt idx="10788">
                  <c:v>2.149</c:v>
                </c:pt>
                <c:pt idx="10789">
                  <c:v>2.0309999999999997</c:v>
                </c:pt>
                <c:pt idx="10790">
                  <c:v>2.0209999999999999</c:v>
                </c:pt>
                <c:pt idx="10791">
                  <c:v>2.0109999999999997</c:v>
                </c:pt>
                <c:pt idx="10792">
                  <c:v>1.9970000000000001</c:v>
                </c:pt>
                <c:pt idx="10793">
                  <c:v>2.0389999999999997</c:v>
                </c:pt>
                <c:pt idx="10794">
                  <c:v>2.0329999999999977</c:v>
                </c:pt>
                <c:pt idx="10795">
                  <c:v>2.0179999999999998</c:v>
                </c:pt>
                <c:pt idx="10796">
                  <c:v>1.9910000000000001</c:v>
                </c:pt>
                <c:pt idx="10797">
                  <c:v>1.9830000000000001</c:v>
                </c:pt>
                <c:pt idx="10798">
                  <c:v>1.9950000000000001</c:v>
                </c:pt>
                <c:pt idx="10799">
                  <c:v>2.0009999999999999</c:v>
                </c:pt>
                <c:pt idx="10800">
                  <c:v>2.0859999999999999</c:v>
                </c:pt>
                <c:pt idx="10801">
                  <c:v>2.101</c:v>
                </c:pt>
                <c:pt idx="10802">
                  <c:v>2.1119999999999997</c:v>
                </c:pt>
                <c:pt idx="10803">
                  <c:v>2.1389999999999998</c:v>
                </c:pt>
                <c:pt idx="10804">
                  <c:v>2.1309999999999998</c:v>
                </c:pt>
                <c:pt idx="10805">
                  <c:v>2.1240000000000001</c:v>
                </c:pt>
                <c:pt idx="10806">
                  <c:v>2.1019999999999999</c:v>
                </c:pt>
                <c:pt idx="10807">
                  <c:v>2.048</c:v>
                </c:pt>
                <c:pt idx="10808">
                  <c:v>1.9970000000000001</c:v>
                </c:pt>
                <c:pt idx="10809">
                  <c:v>2.0230000000000001</c:v>
                </c:pt>
                <c:pt idx="10810">
                  <c:v>2.048</c:v>
                </c:pt>
                <c:pt idx="10811">
                  <c:v>2.0569999999999977</c:v>
                </c:pt>
                <c:pt idx="10812">
                  <c:v>2.0609999999999999</c:v>
                </c:pt>
                <c:pt idx="10813">
                  <c:v>2.0659999999999998</c:v>
                </c:pt>
                <c:pt idx="10814">
                  <c:v>2.0270000000000001</c:v>
                </c:pt>
                <c:pt idx="10815">
                  <c:v>2.0509999999999997</c:v>
                </c:pt>
                <c:pt idx="10816">
                  <c:v>2.0409999999999999</c:v>
                </c:pt>
                <c:pt idx="10817">
                  <c:v>2.0230000000000001</c:v>
                </c:pt>
                <c:pt idx="10818">
                  <c:v>1.9950000000000001</c:v>
                </c:pt>
                <c:pt idx="10819">
                  <c:v>1.9460000000000017</c:v>
                </c:pt>
                <c:pt idx="10820">
                  <c:v>1.9440000000000017</c:v>
                </c:pt>
                <c:pt idx="10821">
                  <c:v>1.9660000000000017</c:v>
                </c:pt>
                <c:pt idx="10822">
                  <c:v>1.9770000000000001</c:v>
                </c:pt>
                <c:pt idx="10823">
                  <c:v>1.9870000000000001</c:v>
                </c:pt>
                <c:pt idx="10824">
                  <c:v>2.0209999999999999</c:v>
                </c:pt>
                <c:pt idx="10825">
                  <c:v>2.0339999999999998</c:v>
                </c:pt>
                <c:pt idx="10826">
                  <c:v>2.04</c:v>
                </c:pt>
                <c:pt idx="10827">
                  <c:v>2.0670000000000002</c:v>
                </c:pt>
                <c:pt idx="10828">
                  <c:v>2.0219999999999998</c:v>
                </c:pt>
                <c:pt idx="10829">
                  <c:v>2.0119999999999987</c:v>
                </c:pt>
                <c:pt idx="10830">
                  <c:v>2.008</c:v>
                </c:pt>
                <c:pt idx="10831">
                  <c:v>2.0030000000000001</c:v>
                </c:pt>
                <c:pt idx="10832">
                  <c:v>1.9820000000000018</c:v>
                </c:pt>
                <c:pt idx="10833">
                  <c:v>1.9580000000000017</c:v>
                </c:pt>
                <c:pt idx="10834">
                  <c:v>1.9590000000000001</c:v>
                </c:pt>
                <c:pt idx="10835">
                  <c:v>1.9580000000000017</c:v>
                </c:pt>
                <c:pt idx="10836">
                  <c:v>1.9920000000000018</c:v>
                </c:pt>
                <c:pt idx="10837">
                  <c:v>2.0219999999999998</c:v>
                </c:pt>
                <c:pt idx="10838">
                  <c:v>2.0339999999999998</c:v>
                </c:pt>
                <c:pt idx="10839">
                  <c:v>2.0959999999999988</c:v>
                </c:pt>
                <c:pt idx="10840">
                  <c:v>2.1070000000000002</c:v>
                </c:pt>
                <c:pt idx="10841">
                  <c:v>2.1080000000000001</c:v>
                </c:pt>
                <c:pt idx="10842">
                  <c:v>2.0949999999999998</c:v>
                </c:pt>
                <c:pt idx="10843">
                  <c:v>2.0789999999999997</c:v>
                </c:pt>
                <c:pt idx="10844">
                  <c:v>2.069</c:v>
                </c:pt>
                <c:pt idx="10845">
                  <c:v>2.1030000000000002</c:v>
                </c:pt>
                <c:pt idx="10846">
                  <c:v>2.077</c:v>
                </c:pt>
                <c:pt idx="10847">
                  <c:v>2.0409999999999999</c:v>
                </c:pt>
                <c:pt idx="10848">
                  <c:v>2.0430000000000001</c:v>
                </c:pt>
                <c:pt idx="10849">
                  <c:v>2.0419999999999998</c:v>
                </c:pt>
                <c:pt idx="10850">
                  <c:v>2.0369999999999977</c:v>
                </c:pt>
                <c:pt idx="10851">
                  <c:v>2.0699999999999998</c:v>
                </c:pt>
                <c:pt idx="10852">
                  <c:v>2.13</c:v>
                </c:pt>
                <c:pt idx="10853">
                  <c:v>2.149</c:v>
                </c:pt>
                <c:pt idx="10854">
                  <c:v>2.1189999999999998</c:v>
                </c:pt>
                <c:pt idx="10855">
                  <c:v>2.101</c:v>
                </c:pt>
                <c:pt idx="10856">
                  <c:v>2.15</c:v>
                </c:pt>
                <c:pt idx="10857">
                  <c:v>2.2250000000000001</c:v>
                </c:pt>
                <c:pt idx="10858">
                  <c:v>2.2610000000000001</c:v>
                </c:pt>
                <c:pt idx="10859">
                  <c:v>2.2210000000000001</c:v>
                </c:pt>
                <c:pt idx="10860">
                  <c:v>2.2080000000000002</c:v>
                </c:pt>
                <c:pt idx="10861">
                  <c:v>2.1989999999999998</c:v>
                </c:pt>
                <c:pt idx="10862">
                  <c:v>2.1469999999999998</c:v>
                </c:pt>
                <c:pt idx="10863">
                  <c:v>2.1319999999999997</c:v>
                </c:pt>
                <c:pt idx="10864">
                  <c:v>2.0819999999999999</c:v>
                </c:pt>
                <c:pt idx="10865">
                  <c:v>2.0489999999999999</c:v>
                </c:pt>
                <c:pt idx="10866">
                  <c:v>2.0030000000000001</c:v>
                </c:pt>
                <c:pt idx="10867">
                  <c:v>2.0109999999999997</c:v>
                </c:pt>
                <c:pt idx="10868">
                  <c:v>2.0230000000000001</c:v>
                </c:pt>
                <c:pt idx="10869">
                  <c:v>2.0319999999999987</c:v>
                </c:pt>
                <c:pt idx="10870">
                  <c:v>2.028</c:v>
                </c:pt>
                <c:pt idx="10871">
                  <c:v>1.9930000000000001</c:v>
                </c:pt>
                <c:pt idx="10872">
                  <c:v>2.0389999999999997</c:v>
                </c:pt>
                <c:pt idx="10873">
                  <c:v>2.0819999999999999</c:v>
                </c:pt>
                <c:pt idx="10874">
                  <c:v>2.0549999999999997</c:v>
                </c:pt>
                <c:pt idx="10875">
                  <c:v>2.02</c:v>
                </c:pt>
                <c:pt idx="10876">
                  <c:v>2.1019999999999999</c:v>
                </c:pt>
                <c:pt idx="10877">
                  <c:v>2.0209999999999999</c:v>
                </c:pt>
                <c:pt idx="10878">
                  <c:v>2.0519999999999987</c:v>
                </c:pt>
                <c:pt idx="10879">
                  <c:v>1.9870000000000001</c:v>
                </c:pt>
                <c:pt idx="10880">
                  <c:v>1.9840000000000018</c:v>
                </c:pt>
                <c:pt idx="10881">
                  <c:v>2.024</c:v>
                </c:pt>
                <c:pt idx="10882">
                  <c:v>2.0859999999999999</c:v>
                </c:pt>
                <c:pt idx="10883">
                  <c:v>2.1739999999999999</c:v>
                </c:pt>
                <c:pt idx="10884">
                  <c:v>2.169</c:v>
                </c:pt>
                <c:pt idx="10885">
                  <c:v>2.113</c:v>
                </c:pt>
                <c:pt idx="10886">
                  <c:v>2.0219999999999998</c:v>
                </c:pt>
                <c:pt idx="10887">
                  <c:v>1.9700000000000017</c:v>
                </c:pt>
                <c:pt idx="10888">
                  <c:v>1.9940000000000018</c:v>
                </c:pt>
                <c:pt idx="10889">
                  <c:v>2.0009999999999999</c:v>
                </c:pt>
                <c:pt idx="10890">
                  <c:v>2.0369999999999977</c:v>
                </c:pt>
                <c:pt idx="10891">
                  <c:v>2.06</c:v>
                </c:pt>
                <c:pt idx="10892">
                  <c:v>2.0609999999999999</c:v>
                </c:pt>
                <c:pt idx="10893">
                  <c:v>2.0359999999999987</c:v>
                </c:pt>
                <c:pt idx="10894">
                  <c:v>2.04</c:v>
                </c:pt>
                <c:pt idx="10895">
                  <c:v>2.0139999999999998</c:v>
                </c:pt>
                <c:pt idx="10896">
                  <c:v>1.9840000000000018</c:v>
                </c:pt>
                <c:pt idx="10897">
                  <c:v>2.0159999999999987</c:v>
                </c:pt>
                <c:pt idx="10898">
                  <c:v>1.9620000000000017</c:v>
                </c:pt>
                <c:pt idx="10899">
                  <c:v>2.0779999999999998</c:v>
                </c:pt>
                <c:pt idx="10900">
                  <c:v>2.0270000000000001</c:v>
                </c:pt>
                <c:pt idx="10901">
                  <c:v>2.0349999999999997</c:v>
                </c:pt>
                <c:pt idx="10902">
                  <c:v>2.0449999999999999</c:v>
                </c:pt>
                <c:pt idx="10903">
                  <c:v>2.0569999999999977</c:v>
                </c:pt>
                <c:pt idx="10904">
                  <c:v>2.113</c:v>
                </c:pt>
                <c:pt idx="10905">
                  <c:v>2.1149999999999998</c:v>
                </c:pt>
                <c:pt idx="10906">
                  <c:v>2.0319999999999987</c:v>
                </c:pt>
                <c:pt idx="10907">
                  <c:v>1.9890000000000001</c:v>
                </c:pt>
                <c:pt idx="10908">
                  <c:v>1.9580000000000017</c:v>
                </c:pt>
                <c:pt idx="10909">
                  <c:v>2.0019999999999998</c:v>
                </c:pt>
                <c:pt idx="10910">
                  <c:v>2.0159999999999987</c:v>
                </c:pt>
                <c:pt idx="10911">
                  <c:v>2.0569999999999977</c:v>
                </c:pt>
                <c:pt idx="10912">
                  <c:v>2.024</c:v>
                </c:pt>
                <c:pt idx="10913">
                  <c:v>2.0670000000000002</c:v>
                </c:pt>
                <c:pt idx="10914">
                  <c:v>2.528</c:v>
                </c:pt>
                <c:pt idx="10915">
                  <c:v>2.0989999999999998</c:v>
                </c:pt>
                <c:pt idx="10916">
                  <c:v>2.1149999999999998</c:v>
                </c:pt>
                <c:pt idx="10917">
                  <c:v>2.157</c:v>
                </c:pt>
                <c:pt idx="10918">
                  <c:v>2.1189999999999998</c:v>
                </c:pt>
                <c:pt idx="10919">
                  <c:v>2.133</c:v>
                </c:pt>
                <c:pt idx="10920">
                  <c:v>2.1389999999999998</c:v>
                </c:pt>
                <c:pt idx="10921">
                  <c:v>2.1579999999999999</c:v>
                </c:pt>
                <c:pt idx="10922">
                  <c:v>2.6139999999999999</c:v>
                </c:pt>
                <c:pt idx="10923">
                  <c:v>1.9590000000000001</c:v>
                </c:pt>
                <c:pt idx="10924">
                  <c:v>1.9610000000000001</c:v>
                </c:pt>
                <c:pt idx="10925">
                  <c:v>1.9930000000000001</c:v>
                </c:pt>
                <c:pt idx="10926">
                  <c:v>1.9390000000000001</c:v>
                </c:pt>
                <c:pt idx="10927">
                  <c:v>1.9039999999999981</c:v>
                </c:pt>
                <c:pt idx="10928">
                  <c:v>1.8879999999999979</c:v>
                </c:pt>
                <c:pt idx="10929">
                  <c:v>1.859</c:v>
                </c:pt>
                <c:pt idx="10930">
                  <c:v>1.833</c:v>
                </c:pt>
                <c:pt idx="10931">
                  <c:v>1.833</c:v>
                </c:pt>
                <c:pt idx="10932">
                  <c:v>1.855</c:v>
                </c:pt>
                <c:pt idx="10933">
                  <c:v>1.8680000000000001</c:v>
                </c:pt>
                <c:pt idx="10934">
                  <c:v>1.9039999999999981</c:v>
                </c:pt>
                <c:pt idx="10935">
                  <c:v>1.927</c:v>
                </c:pt>
                <c:pt idx="10936">
                  <c:v>1.9159999999999981</c:v>
                </c:pt>
                <c:pt idx="10937">
                  <c:v>2.16</c:v>
                </c:pt>
                <c:pt idx="10938">
                  <c:v>1.8759999999999979</c:v>
                </c:pt>
                <c:pt idx="10939">
                  <c:v>1.8939999999999981</c:v>
                </c:pt>
                <c:pt idx="10940">
                  <c:v>1.841</c:v>
                </c:pt>
                <c:pt idx="10941">
                  <c:v>1.84</c:v>
                </c:pt>
                <c:pt idx="10942">
                  <c:v>1.84</c:v>
                </c:pt>
                <c:pt idx="10943">
                  <c:v>1.853</c:v>
                </c:pt>
                <c:pt idx="10944">
                  <c:v>1.833</c:v>
                </c:pt>
                <c:pt idx="10945">
                  <c:v>1.841</c:v>
                </c:pt>
                <c:pt idx="10946">
                  <c:v>1.8380000000000001</c:v>
                </c:pt>
                <c:pt idx="10947">
                  <c:v>1.9039999999999981</c:v>
                </c:pt>
                <c:pt idx="10948">
                  <c:v>1.9339999999999982</c:v>
                </c:pt>
                <c:pt idx="10949">
                  <c:v>1.875</c:v>
                </c:pt>
                <c:pt idx="10950">
                  <c:v>1.879</c:v>
                </c:pt>
                <c:pt idx="10951">
                  <c:v>1.839</c:v>
                </c:pt>
                <c:pt idx="10952">
                  <c:v>1.881</c:v>
                </c:pt>
                <c:pt idx="10953">
                  <c:v>1.796</c:v>
                </c:pt>
                <c:pt idx="10954">
                  <c:v>1.8740000000000001</c:v>
                </c:pt>
                <c:pt idx="10955">
                  <c:v>1.891</c:v>
                </c:pt>
                <c:pt idx="10956">
                  <c:v>1.9239999999999982</c:v>
                </c:pt>
                <c:pt idx="10957">
                  <c:v>1.8979999999999981</c:v>
                </c:pt>
                <c:pt idx="10958">
                  <c:v>1.9019999999999981</c:v>
                </c:pt>
                <c:pt idx="10959">
                  <c:v>1.899</c:v>
                </c:pt>
                <c:pt idx="10960">
                  <c:v>1.8979999999999981</c:v>
                </c:pt>
                <c:pt idx="10961">
                  <c:v>1.905</c:v>
                </c:pt>
                <c:pt idx="10962">
                  <c:v>1.9490000000000001</c:v>
                </c:pt>
                <c:pt idx="10963">
                  <c:v>1.8740000000000001</c:v>
                </c:pt>
                <c:pt idx="10964">
                  <c:v>1.883</c:v>
                </c:pt>
                <c:pt idx="10965">
                  <c:v>1.893</c:v>
                </c:pt>
                <c:pt idx="10966">
                  <c:v>1.895</c:v>
                </c:pt>
                <c:pt idx="10967">
                  <c:v>1.897</c:v>
                </c:pt>
                <c:pt idx="10968">
                  <c:v>1.887</c:v>
                </c:pt>
                <c:pt idx="10969">
                  <c:v>1.9000000000000001</c:v>
                </c:pt>
                <c:pt idx="10970">
                  <c:v>1.9159999999999981</c:v>
                </c:pt>
                <c:pt idx="10971">
                  <c:v>1.917</c:v>
                </c:pt>
                <c:pt idx="10972">
                  <c:v>1.915</c:v>
                </c:pt>
                <c:pt idx="10973">
                  <c:v>1.8069999999999982</c:v>
                </c:pt>
                <c:pt idx="10974">
                  <c:v>1.8320000000000001</c:v>
                </c:pt>
                <c:pt idx="10975">
                  <c:v>1.831</c:v>
                </c:pt>
                <c:pt idx="10976">
                  <c:v>1.8129999999999982</c:v>
                </c:pt>
                <c:pt idx="10977">
                  <c:v>1.883</c:v>
                </c:pt>
                <c:pt idx="10978">
                  <c:v>1.82</c:v>
                </c:pt>
                <c:pt idx="10979">
                  <c:v>1.786</c:v>
                </c:pt>
                <c:pt idx="10980">
                  <c:v>1.76</c:v>
                </c:pt>
                <c:pt idx="10981">
                  <c:v>1.746</c:v>
                </c:pt>
                <c:pt idx="10982">
                  <c:v>1.7089999999999979</c:v>
                </c:pt>
                <c:pt idx="10983">
                  <c:v>1.6990000000000001</c:v>
                </c:pt>
                <c:pt idx="10984">
                  <c:v>1.6800000000000017</c:v>
                </c:pt>
                <c:pt idx="10985">
                  <c:v>1.7169999999999979</c:v>
                </c:pt>
                <c:pt idx="10986">
                  <c:v>1.718</c:v>
                </c:pt>
                <c:pt idx="10987">
                  <c:v>1.738</c:v>
                </c:pt>
                <c:pt idx="10988">
                  <c:v>1.7269999999999981</c:v>
                </c:pt>
                <c:pt idx="10989">
                  <c:v>1.7249999999999981</c:v>
                </c:pt>
                <c:pt idx="10990">
                  <c:v>1.802</c:v>
                </c:pt>
                <c:pt idx="10991">
                  <c:v>1.756</c:v>
                </c:pt>
                <c:pt idx="10992">
                  <c:v>1.768</c:v>
                </c:pt>
                <c:pt idx="10993">
                  <c:v>1.746</c:v>
                </c:pt>
                <c:pt idx="10994">
                  <c:v>1.7649999999999979</c:v>
                </c:pt>
                <c:pt idx="10995">
                  <c:v>1.788</c:v>
                </c:pt>
                <c:pt idx="10996">
                  <c:v>1.75</c:v>
                </c:pt>
                <c:pt idx="10997">
                  <c:v>1.76</c:v>
                </c:pt>
                <c:pt idx="10998">
                  <c:v>1.73</c:v>
                </c:pt>
                <c:pt idx="10999">
                  <c:v>1.7489999999999983</c:v>
                </c:pt>
                <c:pt idx="11000">
                  <c:v>1.7809999999999981</c:v>
                </c:pt>
                <c:pt idx="11001">
                  <c:v>1.8089999999999982</c:v>
                </c:pt>
                <c:pt idx="11002">
                  <c:v>1.8779999999999979</c:v>
                </c:pt>
                <c:pt idx="11003">
                  <c:v>1.919</c:v>
                </c:pt>
                <c:pt idx="11004">
                  <c:v>1.907</c:v>
                </c:pt>
                <c:pt idx="11005">
                  <c:v>1.8819999999999979</c:v>
                </c:pt>
                <c:pt idx="11006">
                  <c:v>1.8440000000000001</c:v>
                </c:pt>
                <c:pt idx="11007">
                  <c:v>1.8049999999999982</c:v>
                </c:pt>
                <c:pt idx="11008">
                  <c:v>1.7769999999999981</c:v>
                </c:pt>
                <c:pt idx="11009">
                  <c:v>1.7849999999999981</c:v>
                </c:pt>
                <c:pt idx="11010">
                  <c:v>1.7809999999999981</c:v>
                </c:pt>
                <c:pt idx="11011">
                  <c:v>1.766</c:v>
                </c:pt>
                <c:pt idx="11012">
                  <c:v>1.839</c:v>
                </c:pt>
                <c:pt idx="11013">
                  <c:v>1.871</c:v>
                </c:pt>
                <c:pt idx="11014">
                  <c:v>1.847</c:v>
                </c:pt>
                <c:pt idx="11015">
                  <c:v>1.8260000000000001</c:v>
                </c:pt>
                <c:pt idx="11016">
                  <c:v>1.8069999999999982</c:v>
                </c:pt>
                <c:pt idx="11017">
                  <c:v>1.7689999999999981</c:v>
                </c:pt>
                <c:pt idx="11018">
                  <c:v>1.7609999999999979</c:v>
                </c:pt>
                <c:pt idx="11019">
                  <c:v>1.748</c:v>
                </c:pt>
                <c:pt idx="11020">
                  <c:v>1.7449999999999983</c:v>
                </c:pt>
                <c:pt idx="11021">
                  <c:v>1.7529999999999979</c:v>
                </c:pt>
                <c:pt idx="11022">
                  <c:v>1.7829999999999981</c:v>
                </c:pt>
                <c:pt idx="11023">
                  <c:v>1.802</c:v>
                </c:pt>
                <c:pt idx="11024">
                  <c:v>1.794</c:v>
                </c:pt>
                <c:pt idx="11025">
                  <c:v>1.7809999999999981</c:v>
                </c:pt>
                <c:pt idx="11026">
                  <c:v>1.7329999999999981</c:v>
                </c:pt>
                <c:pt idx="11027">
                  <c:v>1.7509999999999979</c:v>
                </c:pt>
                <c:pt idx="11028">
                  <c:v>1.728</c:v>
                </c:pt>
                <c:pt idx="11029">
                  <c:v>1.704</c:v>
                </c:pt>
                <c:pt idx="11030">
                  <c:v>1.7</c:v>
                </c:pt>
                <c:pt idx="11031">
                  <c:v>1.714</c:v>
                </c:pt>
                <c:pt idx="11032">
                  <c:v>1.786</c:v>
                </c:pt>
                <c:pt idx="11033">
                  <c:v>1.762</c:v>
                </c:pt>
                <c:pt idx="11034">
                  <c:v>1.784</c:v>
                </c:pt>
                <c:pt idx="11035">
                  <c:v>1.8169999999999982</c:v>
                </c:pt>
                <c:pt idx="11036">
                  <c:v>1.8140000000000001</c:v>
                </c:pt>
                <c:pt idx="11037">
                  <c:v>1.772</c:v>
                </c:pt>
                <c:pt idx="11038">
                  <c:v>1.7449999999999983</c:v>
                </c:pt>
                <c:pt idx="11039">
                  <c:v>1.7189999999999981</c:v>
                </c:pt>
                <c:pt idx="11040">
                  <c:v>1.7089999999999979</c:v>
                </c:pt>
                <c:pt idx="11041">
                  <c:v>1.76</c:v>
                </c:pt>
                <c:pt idx="11042">
                  <c:v>1.7569999999999979</c:v>
                </c:pt>
                <c:pt idx="11043">
                  <c:v>1.766</c:v>
                </c:pt>
                <c:pt idx="11044">
                  <c:v>1.766</c:v>
                </c:pt>
                <c:pt idx="11045">
                  <c:v>1.7269999999999981</c:v>
                </c:pt>
                <c:pt idx="11046">
                  <c:v>1.736</c:v>
                </c:pt>
                <c:pt idx="11047">
                  <c:v>1.7609999999999979</c:v>
                </c:pt>
                <c:pt idx="11048">
                  <c:v>1.825</c:v>
                </c:pt>
                <c:pt idx="11049">
                  <c:v>1.859</c:v>
                </c:pt>
                <c:pt idx="11050">
                  <c:v>2.0389999999999997</c:v>
                </c:pt>
                <c:pt idx="11051">
                  <c:v>2.0649999999999999</c:v>
                </c:pt>
                <c:pt idx="11052">
                  <c:v>2.02</c:v>
                </c:pt>
                <c:pt idx="11053">
                  <c:v>2.06</c:v>
                </c:pt>
                <c:pt idx="11054">
                  <c:v>2.0470000000000002</c:v>
                </c:pt>
                <c:pt idx="11055">
                  <c:v>1.911</c:v>
                </c:pt>
                <c:pt idx="11056">
                  <c:v>1.9359999999999982</c:v>
                </c:pt>
                <c:pt idx="11057">
                  <c:v>1.85</c:v>
                </c:pt>
                <c:pt idx="11058">
                  <c:v>1.7849999999999981</c:v>
                </c:pt>
                <c:pt idx="11059">
                  <c:v>1.8320000000000001</c:v>
                </c:pt>
                <c:pt idx="11060">
                  <c:v>1.8879999999999979</c:v>
                </c:pt>
                <c:pt idx="11061">
                  <c:v>2.0059999999999998</c:v>
                </c:pt>
                <c:pt idx="11062">
                  <c:v>2.0109999999999997</c:v>
                </c:pt>
                <c:pt idx="11063">
                  <c:v>2.069</c:v>
                </c:pt>
                <c:pt idx="11064">
                  <c:v>2.1189999999999998</c:v>
                </c:pt>
                <c:pt idx="11065">
                  <c:v>2.1230000000000002</c:v>
                </c:pt>
                <c:pt idx="11066">
                  <c:v>2.1149999999999998</c:v>
                </c:pt>
                <c:pt idx="11067">
                  <c:v>1.996000000000002</c:v>
                </c:pt>
                <c:pt idx="11068">
                  <c:v>1.9620000000000017</c:v>
                </c:pt>
                <c:pt idx="11069">
                  <c:v>1.9219999999999982</c:v>
                </c:pt>
                <c:pt idx="11070">
                  <c:v>1.9940000000000018</c:v>
                </c:pt>
                <c:pt idx="11071">
                  <c:v>1.9339999999999982</c:v>
                </c:pt>
                <c:pt idx="11072">
                  <c:v>1.9630000000000001</c:v>
                </c:pt>
                <c:pt idx="11073">
                  <c:v>1.9480000000000017</c:v>
                </c:pt>
                <c:pt idx="11074">
                  <c:v>1.9620000000000017</c:v>
                </c:pt>
                <c:pt idx="11075">
                  <c:v>2.0109999999999997</c:v>
                </c:pt>
                <c:pt idx="11076">
                  <c:v>1.9930000000000001</c:v>
                </c:pt>
                <c:pt idx="11077">
                  <c:v>1.9520000000000017</c:v>
                </c:pt>
                <c:pt idx="11078">
                  <c:v>1.909</c:v>
                </c:pt>
                <c:pt idx="11079">
                  <c:v>1.8480000000000001</c:v>
                </c:pt>
                <c:pt idx="11080">
                  <c:v>1.869</c:v>
                </c:pt>
                <c:pt idx="11081">
                  <c:v>1.9039999999999981</c:v>
                </c:pt>
                <c:pt idx="11082">
                  <c:v>1.9660000000000017</c:v>
                </c:pt>
                <c:pt idx="11083">
                  <c:v>2.0779999999999998</c:v>
                </c:pt>
                <c:pt idx="11084">
                  <c:v>1.9690000000000001</c:v>
                </c:pt>
                <c:pt idx="11085">
                  <c:v>1.897</c:v>
                </c:pt>
                <c:pt idx="11086">
                  <c:v>1.863</c:v>
                </c:pt>
                <c:pt idx="11087">
                  <c:v>1.843</c:v>
                </c:pt>
                <c:pt idx="11088">
                  <c:v>1.78</c:v>
                </c:pt>
                <c:pt idx="11089">
                  <c:v>1.7649999999999979</c:v>
                </c:pt>
                <c:pt idx="11090">
                  <c:v>1.7709999999999981</c:v>
                </c:pt>
                <c:pt idx="11091">
                  <c:v>1.7669999999999979</c:v>
                </c:pt>
                <c:pt idx="11092">
                  <c:v>1.7909999999999981</c:v>
                </c:pt>
                <c:pt idx="11093">
                  <c:v>1.8260000000000001</c:v>
                </c:pt>
                <c:pt idx="11094">
                  <c:v>1.819</c:v>
                </c:pt>
                <c:pt idx="11095">
                  <c:v>1.8740000000000001</c:v>
                </c:pt>
                <c:pt idx="11096">
                  <c:v>1.84</c:v>
                </c:pt>
                <c:pt idx="11097">
                  <c:v>1.829</c:v>
                </c:pt>
                <c:pt idx="11098">
                  <c:v>1.8440000000000001</c:v>
                </c:pt>
                <c:pt idx="11099">
                  <c:v>1.8560000000000001</c:v>
                </c:pt>
                <c:pt idx="11100">
                  <c:v>1.905</c:v>
                </c:pt>
                <c:pt idx="11101">
                  <c:v>1.9470000000000001</c:v>
                </c:pt>
                <c:pt idx="11102">
                  <c:v>1.9570000000000001</c:v>
                </c:pt>
                <c:pt idx="11103">
                  <c:v>1.9510000000000001</c:v>
                </c:pt>
                <c:pt idx="11104">
                  <c:v>1.919</c:v>
                </c:pt>
                <c:pt idx="11105">
                  <c:v>1.887</c:v>
                </c:pt>
                <c:pt idx="11106">
                  <c:v>1.869</c:v>
                </c:pt>
                <c:pt idx="11107">
                  <c:v>1.8640000000000001</c:v>
                </c:pt>
                <c:pt idx="11108">
                  <c:v>1.8759999999999979</c:v>
                </c:pt>
                <c:pt idx="11109">
                  <c:v>1.869</c:v>
                </c:pt>
                <c:pt idx="11110">
                  <c:v>1.847</c:v>
                </c:pt>
                <c:pt idx="11111">
                  <c:v>1.8740000000000001</c:v>
                </c:pt>
                <c:pt idx="11112">
                  <c:v>1.9039999999999981</c:v>
                </c:pt>
                <c:pt idx="11113">
                  <c:v>2.3539999999999988</c:v>
                </c:pt>
                <c:pt idx="11114">
                  <c:v>1.9990000000000001</c:v>
                </c:pt>
                <c:pt idx="11115">
                  <c:v>2.0779999999999998</c:v>
                </c:pt>
                <c:pt idx="11116">
                  <c:v>2.1319999999999997</c:v>
                </c:pt>
                <c:pt idx="11117">
                  <c:v>2.0319999999999987</c:v>
                </c:pt>
                <c:pt idx="11118">
                  <c:v>1.9490000000000001</c:v>
                </c:pt>
                <c:pt idx="11119">
                  <c:v>1.925</c:v>
                </c:pt>
                <c:pt idx="11120">
                  <c:v>1.877</c:v>
                </c:pt>
                <c:pt idx="11121">
                  <c:v>1.845</c:v>
                </c:pt>
                <c:pt idx="11122">
                  <c:v>1.849</c:v>
                </c:pt>
                <c:pt idx="11123">
                  <c:v>1.8240000000000001</c:v>
                </c:pt>
                <c:pt idx="11124">
                  <c:v>1.8320000000000001</c:v>
                </c:pt>
                <c:pt idx="11125">
                  <c:v>1.8779999999999979</c:v>
                </c:pt>
                <c:pt idx="11126">
                  <c:v>1.917</c:v>
                </c:pt>
                <c:pt idx="11127">
                  <c:v>1.893</c:v>
                </c:pt>
                <c:pt idx="11128">
                  <c:v>1.885</c:v>
                </c:pt>
                <c:pt idx="11129">
                  <c:v>1.859</c:v>
                </c:pt>
                <c:pt idx="11130">
                  <c:v>1.8380000000000001</c:v>
                </c:pt>
                <c:pt idx="11131">
                  <c:v>1.849</c:v>
                </c:pt>
                <c:pt idx="11132">
                  <c:v>1.841</c:v>
                </c:pt>
                <c:pt idx="11133">
                  <c:v>1.827</c:v>
                </c:pt>
                <c:pt idx="11134">
                  <c:v>1.8320000000000001</c:v>
                </c:pt>
                <c:pt idx="11135">
                  <c:v>1.8440000000000001</c:v>
                </c:pt>
                <c:pt idx="11136">
                  <c:v>1.899</c:v>
                </c:pt>
                <c:pt idx="11137">
                  <c:v>1.8959999999999981</c:v>
                </c:pt>
                <c:pt idx="11138">
                  <c:v>1.9590000000000001</c:v>
                </c:pt>
                <c:pt idx="11139">
                  <c:v>1.925</c:v>
                </c:pt>
                <c:pt idx="11140">
                  <c:v>1.8900000000000001</c:v>
                </c:pt>
                <c:pt idx="11141">
                  <c:v>1.9019999999999981</c:v>
                </c:pt>
                <c:pt idx="11142">
                  <c:v>1.87</c:v>
                </c:pt>
                <c:pt idx="11143">
                  <c:v>1.8900000000000001</c:v>
                </c:pt>
                <c:pt idx="11144">
                  <c:v>1.9039999999999981</c:v>
                </c:pt>
                <c:pt idx="11145">
                  <c:v>1.901</c:v>
                </c:pt>
                <c:pt idx="11146">
                  <c:v>1.9700000000000017</c:v>
                </c:pt>
                <c:pt idx="11147">
                  <c:v>2.0329999999999977</c:v>
                </c:pt>
                <c:pt idx="11148">
                  <c:v>2.0559999999999987</c:v>
                </c:pt>
                <c:pt idx="11149">
                  <c:v>2.0309999999999997</c:v>
                </c:pt>
                <c:pt idx="11150">
                  <c:v>2.0209999999999999</c:v>
                </c:pt>
                <c:pt idx="11151">
                  <c:v>2.0230000000000001</c:v>
                </c:pt>
                <c:pt idx="11152">
                  <c:v>1.9790000000000001</c:v>
                </c:pt>
                <c:pt idx="11153">
                  <c:v>1.9450000000000001</c:v>
                </c:pt>
                <c:pt idx="11154">
                  <c:v>1.9880000000000018</c:v>
                </c:pt>
                <c:pt idx="11155">
                  <c:v>2.0030000000000001</c:v>
                </c:pt>
                <c:pt idx="11156">
                  <c:v>2.0449999999999999</c:v>
                </c:pt>
                <c:pt idx="11157">
                  <c:v>2.0719999999999987</c:v>
                </c:pt>
                <c:pt idx="11158">
                  <c:v>2.1030000000000002</c:v>
                </c:pt>
                <c:pt idx="11159">
                  <c:v>2.09</c:v>
                </c:pt>
                <c:pt idx="11160">
                  <c:v>2.097</c:v>
                </c:pt>
                <c:pt idx="11161">
                  <c:v>2.0680000000000001</c:v>
                </c:pt>
                <c:pt idx="11162">
                  <c:v>2.0549999999999997</c:v>
                </c:pt>
                <c:pt idx="11163">
                  <c:v>2.2119999999999997</c:v>
                </c:pt>
                <c:pt idx="11164">
                  <c:v>2.238</c:v>
                </c:pt>
                <c:pt idx="11165">
                  <c:v>2.206</c:v>
                </c:pt>
                <c:pt idx="11166">
                  <c:v>2.1280000000000001</c:v>
                </c:pt>
                <c:pt idx="11167">
                  <c:v>2.145</c:v>
                </c:pt>
                <c:pt idx="11168">
                  <c:v>2.1219999999999999</c:v>
                </c:pt>
                <c:pt idx="11169">
                  <c:v>2.14</c:v>
                </c:pt>
                <c:pt idx="11170">
                  <c:v>2.1030000000000002</c:v>
                </c:pt>
                <c:pt idx="11171">
                  <c:v>2.1829999999999998</c:v>
                </c:pt>
                <c:pt idx="11172">
                  <c:v>2.0909999999999997</c:v>
                </c:pt>
                <c:pt idx="11173">
                  <c:v>2.089</c:v>
                </c:pt>
                <c:pt idx="11174">
                  <c:v>2.125</c:v>
                </c:pt>
                <c:pt idx="11175">
                  <c:v>2.048</c:v>
                </c:pt>
                <c:pt idx="11176">
                  <c:v>2.0089999999999999</c:v>
                </c:pt>
                <c:pt idx="11177">
                  <c:v>1.9640000000000017</c:v>
                </c:pt>
                <c:pt idx="11178">
                  <c:v>1.9870000000000001</c:v>
                </c:pt>
                <c:pt idx="11179">
                  <c:v>2.1559999999999997</c:v>
                </c:pt>
                <c:pt idx="11180">
                  <c:v>2.1539999999999999</c:v>
                </c:pt>
                <c:pt idx="11181">
                  <c:v>2.1309999999999998</c:v>
                </c:pt>
                <c:pt idx="11182">
                  <c:v>2.2480000000000002</c:v>
                </c:pt>
                <c:pt idx="11183">
                  <c:v>2.1970000000000001</c:v>
                </c:pt>
                <c:pt idx="11184">
                  <c:v>2.1619999999999999</c:v>
                </c:pt>
                <c:pt idx="11185">
                  <c:v>2.218</c:v>
                </c:pt>
                <c:pt idx="11186">
                  <c:v>2.1959999999999997</c:v>
                </c:pt>
                <c:pt idx="11187">
                  <c:v>2.3239999999999998</c:v>
                </c:pt>
                <c:pt idx="11188">
                  <c:v>2.1240000000000001</c:v>
                </c:pt>
                <c:pt idx="11189">
                  <c:v>2.1419999999999999</c:v>
                </c:pt>
                <c:pt idx="11190">
                  <c:v>2.3639999999999999</c:v>
                </c:pt>
                <c:pt idx="11191">
                  <c:v>2.125</c:v>
                </c:pt>
                <c:pt idx="11192">
                  <c:v>2.165</c:v>
                </c:pt>
                <c:pt idx="11193">
                  <c:v>2.1119999999999997</c:v>
                </c:pt>
                <c:pt idx="11194">
                  <c:v>2.0719999999999987</c:v>
                </c:pt>
                <c:pt idx="11195">
                  <c:v>2.0409999999999999</c:v>
                </c:pt>
                <c:pt idx="11196">
                  <c:v>2.117</c:v>
                </c:pt>
                <c:pt idx="11197">
                  <c:v>1.9570000000000001</c:v>
                </c:pt>
                <c:pt idx="11198">
                  <c:v>1.9460000000000017</c:v>
                </c:pt>
                <c:pt idx="11199">
                  <c:v>1.9750000000000001</c:v>
                </c:pt>
                <c:pt idx="11200">
                  <c:v>2.02</c:v>
                </c:pt>
                <c:pt idx="11201">
                  <c:v>2.0389999999999997</c:v>
                </c:pt>
                <c:pt idx="11202">
                  <c:v>2.08</c:v>
                </c:pt>
                <c:pt idx="11203">
                  <c:v>2.0939999999999999</c:v>
                </c:pt>
                <c:pt idx="11204">
                  <c:v>2.0649999999999999</c:v>
                </c:pt>
                <c:pt idx="11205">
                  <c:v>2.048</c:v>
                </c:pt>
                <c:pt idx="11206">
                  <c:v>2.0089999999999999</c:v>
                </c:pt>
                <c:pt idx="11207">
                  <c:v>2.0209999999999999</c:v>
                </c:pt>
                <c:pt idx="11208">
                  <c:v>2.0759999999999987</c:v>
                </c:pt>
                <c:pt idx="11209">
                  <c:v>2.0949999999999998</c:v>
                </c:pt>
                <c:pt idx="11210">
                  <c:v>2.1349999999999998</c:v>
                </c:pt>
                <c:pt idx="11211">
                  <c:v>2.169</c:v>
                </c:pt>
                <c:pt idx="11212">
                  <c:v>2.0779999999999998</c:v>
                </c:pt>
                <c:pt idx="11213">
                  <c:v>2.0349999999999997</c:v>
                </c:pt>
                <c:pt idx="11214">
                  <c:v>1.9780000000000018</c:v>
                </c:pt>
                <c:pt idx="11215">
                  <c:v>1.9430000000000001</c:v>
                </c:pt>
                <c:pt idx="11216">
                  <c:v>1.9119999999999981</c:v>
                </c:pt>
                <c:pt idx="11217">
                  <c:v>1.8879999999999979</c:v>
                </c:pt>
                <c:pt idx="11218">
                  <c:v>1.9330000000000001</c:v>
                </c:pt>
                <c:pt idx="11219">
                  <c:v>1.9379999999999982</c:v>
                </c:pt>
                <c:pt idx="11220">
                  <c:v>1.9419999999999982</c:v>
                </c:pt>
                <c:pt idx="11221">
                  <c:v>1.9590000000000001</c:v>
                </c:pt>
                <c:pt idx="11222">
                  <c:v>1.9359999999999982</c:v>
                </c:pt>
                <c:pt idx="11223">
                  <c:v>1.9910000000000001</c:v>
                </c:pt>
                <c:pt idx="11224">
                  <c:v>2.0519999999999987</c:v>
                </c:pt>
                <c:pt idx="11225">
                  <c:v>1.9540000000000017</c:v>
                </c:pt>
                <c:pt idx="11226">
                  <c:v>1.921</c:v>
                </c:pt>
                <c:pt idx="11227">
                  <c:v>1.871</c:v>
                </c:pt>
                <c:pt idx="11228">
                  <c:v>1.8879999999999979</c:v>
                </c:pt>
                <c:pt idx="11229">
                  <c:v>1.8380000000000001</c:v>
                </c:pt>
                <c:pt idx="11230">
                  <c:v>1.879</c:v>
                </c:pt>
                <c:pt idx="11231">
                  <c:v>1.867</c:v>
                </c:pt>
                <c:pt idx="11232">
                  <c:v>1.8660000000000001</c:v>
                </c:pt>
                <c:pt idx="11233">
                  <c:v>1.9239999999999982</c:v>
                </c:pt>
                <c:pt idx="11234">
                  <c:v>1.883</c:v>
                </c:pt>
                <c:pt idx="11235">
                  <c:v>1.869</c:v>
                </c:pt>
                <c:pt idx="11236">
                  <c:v>1.855</c:v>
                </c:pt>
                <c:pt idx="11237">
                  <c:v>1.87</c:v>
                </c:pt>
                <c:pt idx="11238">
                  <c:v>1.8560000000000001</c:v>
                </c:pt>
                <c:pt idx="11239">
                  <c:v>1.831</c:v>
                </c:pt>
                <c:pt idx="11240">
                  <c:v>1.8420000000000001</c:v>
                </c:pt>
                <c:pt idx="11241">
                  <c:v>1.8129999999999982</c:v>
                </c:pt>
                <c:pt idx="11242">
                  <c:v>1.859</c:v>
                </c:pt>
                <c:pt idx="11243">
                  <c:v>1.9330000000000001</c:v>
                </c:pt>
                <c:pt idx="11244">
                  <c:v>1.9079999999999981</c:v>
                </c:pt>
                <c:pt idx="11245">
                  <c:v>1.8900000000000001</c:v>
                </c:pt>
                <c:pt idx="11246">
                  <c:v>1.8839999999999979</c:v>
                </c:pt>
                <c:pt idx="11247">
                  <c:v>1.8959999999999981</c:v>
                </c:pt>
                <c:pt idx="11248">
                  <c:v>1.8720000000000001</c:v>
                </c:pt>
                <c:pt idx="11249">
                  <c:v>1.8979999999999981</c:v>
                </c:pt>
                <c:pt idx="11250">
                  <c:v>1.9800000000000018</c:v>
                </c:pt>
                <c:pt idx="11251">
                  <c:v>2.14</c:v>
                </c:pt>
                <c:pt idx="11252">
                  <c:v>2.141</c:v>
                </c:pt>
                <c:pt idx="11253">
                  <c:v>2.3289999999999997</c:v>
                </c:pt>
                <c:pt idx="11254">
                  <c:v>2.2090000000000001</c:v>
                </c:pt>
                <c:pt idx="11255">
                  <c:v>2.1109999999999998</c:v>
                </c:pt>
                <c:pt idx="11256">
                  <c:v>2.0459999999999998</c:v>
                </c:pt>
                <c:pt idx="11257">
                  <c:v>1.9820000000000018</c:v>
                </c:pt>
                <c:pt idx="11258">
                  <c:v>1.9319999999999982</c:v>
                </c:pt>
                <c:pt idx="11259">
                  <c:v>1.9119999999999981</c:v>
                </c:pt>
                <c:pt idx="11260">
                  <c:v>1.9440000000000017</c:v>
                </c:pt>
                <c:pt idx="11261">
                  <c:v>1.9560000000000017</c:v>
                </c:pt>
                <c:pt idx="11262">
                  <c:v>2.14</c:v>
                </c:pt>
                <c:pt idx="11263">
                  <c:v>2.1269999999999998</c:v>
                </c:pt>
                <c:pt idx="11264">
                  <c:v>2.0569999999999977</c:v>
                </c:pt>
                <c:pt idx="11265">
                  <c:v>2.0129999999999977</c:v>
                </c:pt>
                <c:pt idx="11266">
                  <c:v>2.0179999999999998</c:v>
                </c:pt>
                <c:pt idx="11267">
                  <c:v>2.254</c:v>
                </c:pt>
                <c:pt idx="11268">
                  <c:v>1.851</c:v>
                </c:pt>
                <c:pt idx="11269">
                  <c:v>1.859</c:v>
                </c:pt>
                <c:pt idx="11270">
                  <c:v>1.87</c:v>
                </c:pt>
                <c:pt idx="11271">
                  <c:v>1.821</c:v>
                </c:pt>
                <c:pt idx="11272">
                  <c:v>1.8440000000000001</c:v>
                </c:pt>
                <c:pt idx="11273">
                  <c:v>1.8859999999999979</c:v>
                </c:pt>
                <c:pt idx="11274">
                  <c:v>1.9830000000000001</c:v>
                </c:pt>
                <c:pt idx="11275">
                  <c:v>2.0119999999999987</c:v>
                </c:pt>
                <c:pt idx="11276">
                  <c:v>2.0139999999999998</c:v>
                </c:pt>
                <c:pt idx="11277">
                  <c:v>2.0509999999999997</c:v>
                </c:pt>
                <c:pt idx="11278">
                  <c:v>2.0249999999999999</c:v>
                </c:pt>
                <c:pt idx="11279">
                  <c:v>2.1959999999999997</c:v>
                </c:pt>
                <c:pt idx="11280">
                  <c:v>1.9950000000000001</c:v>
                </c:pt>
                <c:pt idx="11281">
                  <c:v>1.9319999999999982</c:v>
                </c:pt>
                <c:pt idx="11282">
                  <c:v>1.9179999999999982</c:v>
                </c:pt>
                <c:pt idx="11283">
                  <c:v>2.008</c:v>
                </c:pt>
                <c:pt idx="11284">
                  <c:v>1.891</c:v>
                </c:pt>
                <c:pt idx="11285">
                  <c:v>1.8740000000000001</c:v>
                </c:pt>
                <c:pt idx="11286">
                  <c:v>1.855</c:v>
                </c:pt>
                <c:pt idx="11287">
                  <c:v>1.841</c:v>
                </c:pt>
                <c:pt idx="11288">
                  <c:v>1.825</c:v>
                </c:pt>
                <c:pt idx="11289">
                  <c:v>1.925</c:v>
                </c:pt>
                <c:pt idx="11290">
                  <c:v>1.8879999999999979</c:v>
                </c:pt>
                <c:pt idx="11291">
                  <c:v>1.869</c:v>
                </c:pt>
                <c:pt idx="11292">
                  <c:v>1.8</c:v>
                </c:pt>
                <c:pt idx="11293">
                  <c:v>1.875</c:v>
                </c:pt>
                <c:pt idx="11294">
                  <c:v>1.9780000000000018</c:v>
                </c:pt>
                <c:pt idx="11295">
                  <c:v>2.004</c:v>
                </c:pt>
                <c:pt idx="11296">
                  <c:v>1.9480000000000017</c:v>
                </c:pt>
                <c:pt idx="11297">
                  <c:v>1.9810000000000001</c:v>
                </c:pt>
                <c:pt idx="11298">
                  <c:v>1.9590000000000001</c:v>
                </c:pt>
                <c:pt idx="11299">
                  <c:v>0</c:v>
                </c:pt>
                <c:pt idx="11300">
                  <c:v>1.833</c:v>
                </c:pt>
                <c:pt idx="11301">
                  <c:v>1.804</c:v>
                </c:pt>
                <c:pt idx="11302">
                  <c:v>1.8</c:v>
                </c:pt>
                <c:pt idx="11303">
                  <c:v>1.78</c:v>
                </c:pt>
                <c:pt idx="11304">
                  <c:v>1.8069999999999982</c:v>
                </c:pt>
                <c:pt idx="11305">
                  <c:v>1.8089999999999982</c:v>
                </c:pt>
                <c:pt idx="11306">
                  <c:v>1.804</c:v>
                </c:pt>
                <c:pt idx="11307">
                  <c:v>2.3769999999999967</c:v>
                </c:pt>
                <c:pt idx="11308">
                  <c:v>1.819</c:v>
                </c:pt>
                <c:pt idx="11309">
                  <c:v>1.788</c:v>
                </c:pt>
                <c:pt idx="11310">
                  <c:v>1.7689999999999981</c:v>
                </c:pt>
                <c:pt idx="11311">
                  <c:v>1.748</c:v>
                </c:pt>
                <c:pt idx="11312">
                  <c:v>1.7589999999999979</c:v>
                </c:pt>
                <c:pt idx="11313">
                  <c:v>1.754</c:v>
                </c:pt>
                <c:pt idx="11314">
                  <c:v>1.7649999999999979</c:v>
                </c:pt>
                <c:pt idx="11315">
                  <c:v>1.788</c:v>
                </c:pt>
                <c:pt idx="11316">
                  <c:v>1.7449999999999983</c:v>
                </c:pt>
                <c:pt idx="11317">
                  <c:v>1.7469999999999983</c:v>
                </c:pt>
                <c:pt idx="11318">
                  <c:v>1.7409999999999981</c:v>
                </c:pt>
                <c:pt idx="11319">
                  <c:v>1.738</c:v>
                </c:pt>
                <c:pt idx="11320">
                  <c:v>1.7329999999999981</c:v>
                </c:pt>
                <c:pt idx="11321">
                  <c:v>1.7</c:v>
                </c:pt>
                <c:pt idx="11322">
                  <c:v>1.6990000000000001</c:v>
                </c:pt>
                <c:pt idx="11323">
                  <c:v>1.6879999999999982</c:v>
                </c:pt>
                <c:pt idx="11324">
                  <c:v>1.716</c:v>
                </c:pt>
                <c:pt idx="11325">
                  <c:v>1.758</c:v>
                </c:pt>
                <c:pt idx="11326">
                  <c:v>1.7969999999999982</c:v>
                </c:pt>
                <c:pt idx="11327">
                  <c:v>1.821</c:v>
                </c:pt>
                <c:pt idx="11328">
                  <c:v>1.8220000000000001</c:v>
                </c:pt>
                <c:pt idx="11329">
                  <c:v>1.845</c:v>
                </c:pt>
                <c:pt idx="11330">
                  <c:v>1.8800000000000001</c:v>
                </c:pt>
                <c:pt idx="11331">
                  <c:v>1.8240000000000001</c:v>
                </c:pt>
                <c:pt idx="11332">
                  <c:v>1.823</c:v>
                </c:pt>
                <c:pt idx="11333">
                  <c:v>1.756</c:v>
                </c:pt>
                <c:pt idx="11334">
                  <c:v>1.7029999999999978</c:v>
                </c:pt>
                <c:pt idx="11335">
                  <c:v>1.778</c:v>
                </c:pt>
                <c:pt idx="11336">
                  <c:v>1.8220000000000001</c:v>
                </c:pt>
                <c:pt idx="11337">
                  <c:v>1.9039999999999981</c:v>
                </c:pt>
                <c:pt idx="11338">
                  <c:v>2.125</c:v>
                </c:pt>
                <c:pt idx="11339">
                  <c:v>2.3889999999999998</c:v>
                </c:pt>
                <c:pt idx="11340">
                  <c:v>2.524</c:v>
                </c:pt>
                <c:pt idx="11341">
                  <c:v>2.6949999999999998</c:v>
                </c:pt>
                <c:pt idx="11342">
                  <c:v>2.7159999999999997</c:v>
                </c:pt>
                <c:pt idx="11343">
                  <c:v>2.653</c:v>
                </c:pt>
                <c:pt idx="11344">
                  <c:v>2.5779999999999998</c:v>
                </c:pt>
                <c:pt idx="11345">
                  <c:v>2.4099999999999997</c:v>
                </c:pt>
                <c:pt idx="11346">
                  <c:v>2.282</c:v>
                </c:pt>
                <c:pt idx="11347">
                  <c:v>2.145</c:v>
                </c:pt>
                <c:pt idx="11348">
                  <c:v>2.0779999999999998</c:v>
                </c:pt>
                <c:pt idx="11349">
                  <c:v>2.1159999999999997</c:v>
                </c:pt>
                <c:pt idx="11350">
                  <c:v>2.1659999999999999</c:v>
                </c:pt>
                <c:pt idx="11351">
                  <c:v>2.1840000000000002</c:v>
                </c:pt>
                <c:pt idx="11352">
                  <c:v>2.1469999999999998</c:v>
                </c:pt>
                <c:pt idx="11353">
                  <c:v>2.1179999999999999</c:v>
                </c:pt>
                <c:pt idx="11354">
                  <c:v>2.0499999999999998</c:v>
                </c:pt>
                <c:pt idx="11355">
                  <c:v>1.9490000000000001</c:v>
                </c:pt>
                <c:pt idx="11356">
                  <c:v>1.897</c:v>
                </c:pt>
                <c:pt idx="11357">
                  <c:v>1.8979999999999981</c:v>
                </c:pt>
                <c:pt idx="11358">
                  <c:v>1.881</c:v>
                </c:pt>
                <c:pt idx="11359">
                  <c:v>1.885</c:v>
                </c:pt>
                <c:pt idx="11360">
                  <c:v>1.871</c:v>
                </c:pt>
                <c:pt idx="11361">
                  <c:v>1.839</c:v>
                </c:pt>
                <c:pt idx="11362">
                  <c:v>1.855</c:v>
                </c:pt>
                <c:pt idx="11363">
                  <c:v>1.825</c:v>
                </c:pt>
                <c:pt idx="11364">
                  <c:v>1.7929999999999982</c:v>
                </c:pt>
                <c:pt idx="11365">
                  <c:v>1.794</c:v>
                </c:pt>
                <c:pt idx="11366">
                  <c:v>1.764</c:v>
                </c:pt>
                <c:pt idx="11367">
                  <c:v>1.766</c:v>
                </c:pt>
                <c:pt idx="11368">
                  <c:v>1.792</c:v>
                </c:pt>
                <c:pt idx="11369">
                  <c:v>1.764</c:v>
                </c:pt>
                <c:pt idx="11370">
                  <c:v>1.744</c:v>
                </c:pt>
                <c:pt idx="11371">
                  <c:v>2.008</c:v>
                </c:pt>
                <c:pt idx="11372">
                  <c:v>1.8859999999999979</c:v>
                </c:pt>
                <c:pt idx="11373">
                  <c:v>1.889</c:v>
                </c:pt>
                <c:pt idx="11374">
                  <c:v>1.9059999999999981</c:v>
                </c:pt>
                <c:pt idx="11375">
                  <c:v>1.9039999999999981</c:v>
                </c:pt>
                <c:pt idx="11376">
                  <c:v>1.907</c:v>
                </c:pt>
                <c:pt idx="11377">
                  <c:v>1.9059999999999981</c:v>
                </c:pt>
                <c:pt idx="11378">
                  <c:v>1.9000000000000001</c:v>
                </c:pt>
                <c:pt idx="11379">
                  <c:v>1.903</c:v>
                </c:pt>
                <c:pt idx="11380">
                  <c:v>1.883</c:v>
                </c:pt>
                <c:pt idx="11381">
                  <c:v>1.847</c:v>
                </c:pt>
                <c:pt idx="11382">
                  <c:v>1.7889999999999981</c:v>
                </c:pt>
                <c:pt idx="11383">
                  <c:v>1.81</c:v>
                </c:pt>
                <c:pt idx="11384">
                  <c:v>1.8660000000000001</c:v>
                </c:pt>
                <c:pt idx="11385">
                  <c:v>2.0659999999999998</c:v>
                </c:pt>
                <c:pt idx="11386">
                  <c:v>2.1859999999999999</c:v>
                </c:pt>
                <c:pt idx="11387">
                  <c:v>2.1080000000000001</c:v>
                </c:pt>
                <c:pt idx="11388">
                  <c:v>2.0289999999999999</c:v>
                </c:pt>
                <c:pt idx="11389">
                  <c:v>2.004</c:v>
                </c:pt>
                <c:pt idx="11390">
                  <c:v>1.9920000000000018</c:v>
                </c:pt>
                <c:pt idx="11391">
                  <c:v>1.927</c:v>
                </c:pt>
                <c:pt idx="11392">
                  <c:v>1.9000000000000001</c:v>
                </c:pt>
                <c:pt idx="11393">
                  <c:v>1.8420000000000001</c:v>
                </c:pt>
                <c:pt idx="11394">
                  <c:v>1.853</c:v>
                </c:pt>
                <c:pt idx="11395">
                  <c:v>1.8560000000000001</c:v>
                </c:pt>
                <c:pt idx="11396">
                  <c:v>1.8959999999999981</c:v>
                </c:pt>
                <c:pt idx="11397">
                  <c:v>1.9460000000000017</c:v>
                </c:pt>
                <c:pt idx="11398">
                  <c:v>1.9910000000000001</c:v>
                </c:pt>
                <c:pt idx="11399">
                  <c:v>1.929</c:v>
                </c:pt>
                <c:pt idx="11400">
                  <c:v>1.9400000000000017</c:v>
                </c:pt>
                <c:pt idx="11401">
                  <c:v>1.8900000000000001</c:v>
                </c:pt>
                <c:pt idx="11402">
                  <c:v>1.8779999999999979</c:v>
                </c:pt>
                <c:pt idx="11403">
                  <c:v>1.841</c:v>
                </c:pt>
                <c:pt idx="11404">
                  <c:v>1.825</c:v>
                </c:pt>
                <c:pt idx="11405">
                  <c:v>2.145</c:v>
                </c:pt>
                <c:pt idx="11406">
                  <c:v>1.798</c:v>
                </c:pt>
                <c:pt idx="11407">
                  <c:v>1.784</c:v>
                </c:pt>
                <c:pt idx="11408">
                  <c:v>1.861</c:v>
                </c:pt>
                <c:pt idx="11409">
                  <c:v>2.0830000000000002</c:v>
                </c:pt>
                <c:pt idx="11410">
                  <c:v>2.0959999999999988</c:v>
                </c:pt>
                <c:pt idx="11411">
                  <c:v>2.1269999999999998</c:v>
                </c:pt>
                <c:pt idx="11412">
                  <c:v>2.105</c:v>
                </c:pt>
                <c:pt idx="11413">
                  <c:v>2.0619999999999998</c:v>
                </c:pt>
                <c:pt idx="11414">
                  <c:v>2.0270000000000001</c:v>
                </c:pt>
                <c:pt idx="11415">
                  <c:v>1.9800000000000018</c:v>
                </c:pt>
                <c:pt idx="11416">
                  <c:v>1.9300000000000017</c:v>
                </c:pt>
                <c:pt idx="11417">
                  <c:v>1.897</c:v>
                </c:pt>
                <c:pt idx="11418">
                  <c:v>1.8759999999999979</c:v>
                </c:pt>
                <c:pt idx="11419">
                  <c:v>2.0189999999999997</c:v>
                </c:pt>
                <c:pt idx="11420">
                  <c:v>2.1280000000000001</c:v>
                </c:pt>
                <c:pt idx="11421">
                  <c:v>2.1579999999999999</c:v>
                </c:pt>
                <c:pt idx="11422">
                  <c:v>2.1840000000000002</c:v>
                </c:pt>
                <c:pt idx="11423">
                  <c:v>2.16</c:v>
                </c:pt>
                <c:pt idx="11424">
                  <c:v>2.133</c:v>
                </c:pt>
                <c:pt idx="11425">
                  <c:v>2.1519999999999997</c:v>
                </c:pt>
                <c:pt idx="11426">
                  <c:v>2.0680000000000001</c:v>
                </c:pt>
                <c:pt idx="11427">
                  <c:v>2.0149999999999997</c:v>
                </c:pt>
                <c:pt idx="11428">
                  <c:v>1.9350000000000001</c:v>
                </c:pt>
                <c:pt idx="11429">
                  <c:v>2.1880000000000002</c:v>
                </c:pt>
                <c:pt idx="11430">
                  <c:v>2.0319999999999987</c:v>
                </c:pt>
                <c:pt idx="11431">
                  <c:v>2.0230000000000001</c:v>
                </c:pt>
                <c:pt idx="11432">
                  <c:v>2.0759999999999987</c:v>
                </c:pt>
                <c:pt idx="11433">
                  <c:v>2.0680000000000001</c:v>
                </c:pt>
                <c:pt idx="11434">
                  <c:v>2.0489999999999999</c:v>
                </c:pt>
                <c:pt idx="11435">
                  <c:v>2.0189999999999997</c:v>
                </c:pt>
                <c:pt idx="11436">
                  <c:v>1.9179999999999982</c:v>
                </c:pt>
                <c:pt idx="11437">
                  <c:v>1.903</c:v>
                </c:pt>
                <c:pt idx="11438">
                  <c:v>1.9119999999999981</c:v>
                </c:pt>
                <c:pt idx="11439">
                  <c:v>1.885</c:v>
                </c:pt>
                <c:pt idx="11440">
                  <c:v>1.911</c:v>
                </c:pt>
                <c:pt idx="11441">
                  <c:v>1.9510000000000001</c:v>
                </c:pt>
                <c:pt idx="11442">
                  <c:v>2.0699999999999998</c:v>
                </c:pt>
                <c:pt idx="11443">
                  <c:v>1.8900000000000001</c:v>
                </c:pt>
                <c:pt idx="11444">
                  <c:v>1.893</c:v>
                </c:pt>
                <c:pt idx="11445">
                  <c:v>1.8900000000000001</c:v>
                </c:pt>
                <c:pt idx="11446">
                  <c:v>1.8959999999999981</c:v>
                </c:pt>
                <c:pt idx="11447">
                  <c:v>1.8919999999999979</c:v>
                </c:pt>
                <c:pt idx="11448">
                  <c:v>1.8839999999999979</c:v>
                </c:pt>
                <c:pt idx="11449">
                  <c:v>1.8580000000000001</c:v>
                </c:pt>
                <c:pt idx="11450">
                  <c:v>1.86</c:v>
                </c:pt>
                <c:pt idx="11451">
                  <c:v>1.903</c:v>
                </c:pt>
                <c:pt idx="11452">
                  <c:v>1.9390000000000001</c:v>
                </c:pt>
                <c:pt idx="11453">
                  <c:v>1.9800000000000018</c:v>
                </c:pt>
                <c:pt idx="11454">
                  <c:v>1.9580000000000017</c:v>
                </c:pt>
                <c:pt idx="11455">
                  <c:v>1.9560000000000017</c:v>
                </c:pt>
                <c:pt idx="11456">
                  <c:v>2.0049999999999999</c:v>
                </c:pt>
                <c:pt idx="11457">
                  <c:v>1.9640000000000017</c:v>
                </c:pt>
                <c:pt idx="11458">
                  <c:v>1.9590000000000001</c:v>
                </c:pt>
                <c:pt idx="11459">
                  <c:v>1.893</c:v>
                </c:pt>
                <c:pt idx="11460">
                  <c:v>1.873</c:v>
                </c:pt>
                <c:pt idx="11461">
                  <c:v>1.931</c:v>
                </c:pt>
                <c:pt idx="11462">
                  <c:v>1.921</c:v>
                </c:pt>
                <c:pt idx="11463">
                  <c:v>1.9620000000000017</c:v>
                </c:pt>
                <c:pt idx="11464">
                  <c:v>2.0109999999999997</c:v>
                </c:pt>
                <c:pt idx="11465">
                  <c:v>2.0609999999999999</c:v>
                </c:pt>
                <c:pt idx="11466">
                  <c:v>1.9770000000000001</c:v>
                </c:pt>
                <c:pt idx="11467">
                  <c:v>1.9450000000000001</c:v>
                </c:pt>
                <c:pt idx="11468">
                  <c:v>1.9570000000000001</c:v>
                </c:pt>
                <c:pt idx="11469">
                  <c:v>1.915</c:v>
                </c:pt>
                <c:pt idx="11470">
                  <c:v>1.8839999999999979</c:v>
                </c:pt>
                <c:pt idx="11471">
                  <c:v>1.867</c:v>
                </c:pt>
                <c:pt idx="11472">
                  <c:v>1.8560000000000001</c:v>
                </c:pt>
                <c:pt idx="11473">
                  <c:v>1.8720000000000001</c:v>
                </c:pt>
                <c:pt idx="11474">
                  <c:v>1.891</c:v>
                </c:pt>
                <c:pt idx="11475">
                  <c:v>1.879</c:v>
                </c:pt>
                <c:pt idx="11476">
                  <c:v>1.8720000000000001</c:v>
                </c:pt>
                <c:pt idx="11477">
                  <c:v>1.875</c:v>
                </c:pt>
                <c:pt idx="11478">
                  <c:v>1.899</c:v>
                </c:pt>
                <c:pt idx="11479">
                  <c:v>1.9480000000000017</c:v>
                </c:pt>
                <c:pt idx="11480">
                  <c:v>2.0019999999999998</c:v>
                </c:pt>
                <c:pt idx="11481">
                  <c:v>2.1619999999999999</c:v>
                </c:pt>
                <c:pt idx="11482">
                  <c:v>2.1559999999999997</c:v>
                </c:pt>
                <c:pt idx="11483">
                  <c:v>2.1389999999999998</c:v>
                </c:pt>
                <c:pt idx="11484">
                  <c:v>2.1389999999999998</c:v>
                </c:pt>
                <c:pt idx="11485">
                  <c:v>2.0949999999999998</c:v>
                </c:pt>
                <c:pt idx="11486">
                  <c:v>2.0329999999999977</c:v>
                </c:pt>
                <c:pt idx="11487">
                  <c:v>1.9760000000000018</c:v>
                </c:pt>
                <c:pt idx="11488">
                  <c:v>2.02</c:v>
                </c:pt>
                <c:pt idx="11489">
                  <c:v>2.073</c:v>
                </c:pt>
                <c:pt idx="11490">
                  <c:v>2.0919999999999987</c:v>
                </c:pt>
                <c:pt idx="11491">
                  <c:v>2.1159999999999997</c:v>
                </c:pt>
                <c:pt idx="11492">
                  <c:v>2.121</c:v>
                </c:pt>
                <c:pt idx="11493">
                  <c:v>2.0840000000000001</c:v>
                </c:pt>
                <c:pt idx="11494">
                  <c:v>2.0299999999999998</c:v>
                </c:pt>
                <c:pt idx="11495">
                  <c:v>1.9910000000000001</c:v>
                </c:pt>
                <c:pt idx="11496">
                  <c:v>1.9350000000000001</c:v>
                </c:pt>
                <c:pt idx="11497">
                  <c:v>1.899</c:v>
                </c:pt>
                <c:pt idx="11498">
                  <c:v>1.889</c:v>
                </c:pt>
                <c:pt idx="11499">
                  <c:v>1.885</c:v>
                </c:pt>
                <c:pt idx="11500">
                  <c:v>1.8560000000000001</c:v>
                </c:pt>
                <c:pt idx="11501">
                  <c:v>1.863</c:v>
                </c:pt>
                <c:pt idx="11502">
                  <c:v>1.889</c:v>
                </c:pt>
                <c:pt idx="11503">
                  <c:v>1.869</c:v>
                </c:pt>
                <c:pt idx="11504">
                  <c:v>1.839</c:v>
                </c:pt>
                <c:pt idx="11505">
                  <c:v>1.8520000000000001</c:v>
                </c:pt>
                <c:pt idx="11506">
                  <c:v>1.87</c:v>
                </c:pt>
                <c:pt idx="11507">
                  <c:v>1.879</c:v>
                </c:pt>
                <c:pt idx="11508">
                  <c:v>1.8819999999999979</c:v>
                </c:pt>
                <c:pt idx="11509">
                  <c:v>1.9259999999999982</c:v>
                </c:pt>
                <c:pt idx="11510">
                  <c:v>1.86</c:v>
                </c:pt>
                <c:pt idx="11511">
                  <c:v>1.839</c:v>
                </c:pt>
                <c:pt idx="11512">
                  <c:v>1.865</c:v>
                </c:pt>
                <c:pt idx="11513">
                  <c:v>1.8839999999999979</c:v>
                </c:pt>
                <c:pt idx="11514">
                  <c:v>1.9079999999999981</c:v>
                </c:pt>
                <c:pt idx="11515">
                  <c:v>1.913</c:v>
                </c:pt>
                <c:pt idx="11516">
                  <c:v>1.87</c:v>
                </c:pt>
                <c:pt idx="11517">
                  <c:v>1.873</c:v>
                </c:pt>
                <c:pt idx="11518">
                  <c:v>1.877</c:v>
                </c:pt>
                <c:pt idx="11519">
                  <c:v>1.877</c:v>
                </c:pt>
                <c:pt idx="11520">
                  <c:v>1.871</c:v>
                </c:pt>
                <c:pt idx="11521">
                  <c:v>1.8800000000000001</c:v>
                </c:pt>
                <c:pt idx="11522">
                  <c:v>1.9419999999999982</c:v>
                </c:pt>
                <c:pt idx="11523">
                  <c:v>1.921</c:v>
                </c:pt>
                <c:pt idx="11524">
                  <c:v>1.9000000000000001</c:v>
                </c:pt>
                <c:pt idx="11525">
                  <c:v>1.915</c:v>
                </c:pt>
                <c:pt idx="11526">
                  <c:v>1.9580000000000017</c:v>
                </c:pt>
                <c:pt idx="11527">
                  <c:v>1.996000000000002</c:v>
                </c:pt>
                <c:pt idx="11528">
                  <c:v>2.0249999999999999</c:v>
                </c:pt>
                <c:pt idx="11529">
                  <c:v>2.0339999999999998</c:v>
                </c:pt>
                <c:pt idx="11530">
                  <c:v>2.194</c:v>
                </c:pt>
                <c:pt idx="11531">
                  <c:v>2.1850000000000001</c:v>
                </c:pt>
                <c:pt idx="11532">
                  <c:v>2.2909999999999999</c:v>
                </c:pt>
                <c:pt idx="11533">
                  <c:v>2.2640000000000002</c:v>
                </c:pt>
                <c:pt idx="11534">
                  <c:v>2.3889999999999998</c:v>
                </c:pt>
                <c:pt idx="11535">
                  <c:v>2.4259999999999997</c:v>
                </c:pt>
                <c:pt idx="11536">
                  <c:v>2.4739999999999998</c:v>
                </c:pt>
                <c:pt idx="11537">
                  <c:v>2.4559999999999977</c:v>
                </c:pt>
                <c:pt idx="11538">
                  <c:v>2.5139999999999998</c:v>
                </c:pt>
                <c:pt idx="11539">
                  <c:v>2.3569999999999967</c:v>
                </c:pt>
                <c:pt idx="11540">
                  <c:v>2.2789999999999999</c:v>
                </c:pt>
                <c:pt idx="11541">
                  <c:v>2.1709999999999998</c:v>
                </c:pt>
                <c:pt idx="11542">
                  <c:v>2.1280000000000001</c:v>
                </c:pt>
                <c:pt idx="11543">
                  <c:v>2.1459999999999999</c:v>
                </c:pt>
                <c:pt idx="11544">
                  <c:v>2.1840000000000002</c:v>
                </c:pt>
                <c:pt idx="11545">
                  <c:v>2.169</c:v>
                </c:pt>
                <c:pt idx="11546">
                  <c:v>2.169</c:v>
                </c:pt>
                <c:pt idx="11547">
                  <c:v>2.1339999999999999</c:v>
                </c:pt>
                <c:pt idx="11548">
                  <c:v>2.1359999999999997</c:v>
                </c:pt>
                <c:pt idx="11549">
                  <c:v>2.1319999999999997</c:v>
                </c:pt>
                <c:pt idx="11550">
                  <c:v>2.0840000000000001</c:v>
                </c:pt>
                <c:pt idx="11551">
                  <c:v>2.0880000000000001</c:v>
                </c:pt>
                <c:pt idx="11552">
                  <c:v>2.0739999999999998</c:v>
                </c:pt>
                <c:pt idx="11553">
                  <c:v>2.11</c:v>
                </c:pt>
                <c:pt idx="11554">
                  <c:v>2.093</c:v>
                </c:pt>
                <c:pt idx="11555">
                  <c:v>2.0819999999999999</c:v>
                </c:pt>
                <c:pt idx="11556">
                  <c:v>2.0989999999999998</c:v>
                </c:pt>
                <c:pt idx="11557">
                  <c:v>2.202</c:v>
                </c:pt>
                <c:pt idx="11558">
                  <c:v>2.16</c:v>
                </c:pt>
                <c:pt idx="11559">
                  <c:v>2.1070000000000002</c:v>
                </c:pt>
                <c:pt idx="11560">
                  <c:v>2.08</c:v>
                </c:pt>
                <c:pt idx="11561">
                  <c:v>2.0169999999999977</c:v>
                </c:pt>
                <c:pt idx="11562">
                  <c:v>2.0430000000000001</c:v>
                </c:pt>
                <c:pt idx="11563">
                  <c:v>2.024</c:v>
                </c:pt>
                <c:pt idx="11564">
                  <c:v>2.1019999999999999</c:v>
                </c:pt>
                <c:pt idx="11565">
                  <c:v>2.0569999999999977</c:v>
                </c:pt>
                <c:pt idx="11566">
                  <c:v>2.1359999999999997</c:v>
                </c:pt>
                <c:pt idx="11567">
                  <c:v>2.0719999999999987</c:v>
                </c:pt>
                <c:pt idx="11568">
                  <c:v>2.109</c:v>
                </c:pt>
                <c:pt idx="11569">
                  <c:v>2.0779999999999998</c:v>
                </c:pt>
                <c:pt idx="11570">
                  <c:v>2.0509999999999997</c:v>
                </c:pt>
                <c:pt idx="11571">
                  <c:v>2.0139999999999998</c:v>
                </c:pt>
                <c:pt idx="11572">
                  <c:v>1.9900000000000018</c:v>
                </c:pt>
                <c:pt idx="11573">
                  <c:v>2.0070000000000001</c:v>
                </c:pt>
                <c:pt idx="11574">
                  <c:v>2.0789999999999997</c:v>
                </c:pt>
                <c:pt idx="11575">
                  <c:v>2.12</c:v>
                </c:pt>
                <c:pt idx="11576">
                  <c:v>2.169</c:v>
                </c:pt>
                <c:pt idx="11577">
                  <c:v>2.1359999999999997</c:v>
                </c:pt>
                <c:pt idx="11578">
                  <c:v>2.097</c:v>
                </c:pt>
                <c:pt idx="11579">
                  <c:v>2.0309999999999997</c:v>
                </c:pt>
                <c:pt idx="11580">
                  <c:v>1.9880000000000018</c:v>
                </c:pt>
                <c:pt idx="11581">
                  <c:v>1.9590000000000001</c:v>
                </c:pt>
                <c:pt idx="11582">
                  <c:v>1.9370000000000001</c:v>
                </c:pt>
                <c:pt idx="11583">
                  <c:v>1.9139999999999981</c:v>
                </c:pt>
                <c:pt idx="11584">
                  <c:v>1.917</c:v>
                </c:pt>
                <c:pt idx="11585">
                  <c:v>1.9359999999999982</c:v>
                </c:pt>
                <c:pt idx="11586">
                  <c:v>1.9379999999999982</c:v>
                </c:pt>
                <c:pt idx="11587">
                  <c:v>1.9419999999999982</c:v>
                </c:pt>
                <c:pt idx="11588">
                  <c:v>1.9339999999999982</c:v>
                </c:pt>
                <c:pt idx="11589">
                  <c:v>1.9119999999999981</c:v>
                </c:pt>
                <c:pt idx="11590">
                  <c:v>1.9830000000000001</c:v>
                </c:pt>
                <c:pt idx="11591">
                  <c:v>1.9460000000000017</c:v>
                </c:pt>
                <c:pt idx="11592">
                  <c:v>2.109</c:v>
                </c:pt>
                <c:pt idx="11593">
                  <c:v>2.2080000000000002</c:v>
                </c:pt>
                <c:pt idx="11594">
                  <c:v>2.1680000000000001</c:v>
                </c:pt>
                <c:pt idx="11595">
                  <c:v>2.173</c:v>
                </c:pt>
                <c:pt idx="11596">
                  <c:v>2.113</c:v>
                </c:pt>
                <c:pt idx="11597">
                  <c:v>2.0830000000000002</c:v>
                </c:pt>
                <c:pt idx="11598">
                  <c:v>2.1080000000000001</c:v>
                </c:pt>
                <c:pt idx="11599">
                  <c:v>2.0149999999999997</c:v>
                </c:pt>
                <c:pt idx="11600">
                  <c:v>2.09</c:v>
                </c:pt>
                <c:pt idx="11601">
                  <c:v>1.9990000000000001</c:v>
                </c:pt>
                <c:pt idx="11602">
                  <c:v>2.0159999999999987</c:v>
                </c:pt>
                <c:pt idx="11603">
                  <c:v>2.0569999999999977</c:v>
                </c:pt>
                <c:pt idx="11604">
                  <c:v>2.0649999999999999</c:v>
                </c:pt>
                <c:pt idx="11605">
                  <c:v>2.0409999999999999</c:v>
                </c:pt>
                <c:pt idx="11606">
                  <c:v>2.0640000000000001</c:v>
                </c:pt>
                <c:pt idx="11607">
                  <c:v>2.0509999999999997</c:v>
                </c:pt>
                <c:pt idx="11608">
                  <c:v>2.008</c:v>
                </c:pt>
                <c:pt idx="11609">
                  <c:v>2.0189999999999997</c:v>
                </c:pt>
                <c:pt idx="11610">
                  <c:v>1.9840000000000018</c:v>
                </c:pt>
                <c:pt idx="11611">
                  <c:v>1.9650000000000001</c:v>
                </c:pt>
                <c:pt idx="11612">
                  <c:v>1.9500000000000017</c:v>
                </c:pt>
                <c:pt idx="11613">
                  <c:v>1.9219999999999982</c:v>
                </c:pt>
                <c:pt idx="11614">
                  <c:v>1.9640000000000017</c:v>
                </c:pt>
                <c:pt idx="11615">
                  <c:v>2.0009999999999999</c:v>
                </c:pt>
                <c:pt idx="11616">
                  <c:v>2.0230000000000001</c:v>
                </c:pt>
                <c:pt idx="11617">
                  <c:v>2.0449999999999999</c:v>
                </c:pt>
                <c:pt idx="11618">
                  <c:v>2.0569999999999977</c:v>
                </c:pt>
                <c:pt idx="11619">
                  <c:v>2.0299999999999998</c:v>
                </c:pt>
                <c:pt idx="11620">
                  <c:v>2.0099999999999998</c:v>
                </c:pt>
                <c:pt idx="11621">
                  <c:v>1.9790000000000001</c:v>
                </c:pt>
                <c:pt idx="11622">
                  <c:v>1.9750000000000001</c:v>
                </c:pt>
                <c:pt idx="11623">
                  <c:v>1.9059999999999981</c:v>
                </c:pt>
                <c:pt idx="11624">
                  <c:v>1.863</c:v>
                </c:pt>
                <c:pt idx="11625">
                  <c:v>1.893</c:v>
                </c:pt>
                <c:pt idx="11626">
                  <c:v>1.9720000000000018</c:v>
                </c:pt>
                <c:pt idx="11627">
                  <c:v>1.9540000000000017</c:v>
                </c:pt>
                <c:pt idx="11628">
                  <c:v>2.0109999999999997</c:v>
                </c:pt>
                <c:pt idx="11629">
                  <c:v>1.9870000000000001</c:v>
                </c:pt>
                <c:pt idx="11630">
                  <c:v>1.9570000000000001</c:v>
                </c:pt>
                <c:pt idx="11631">
                  <c:v>1.913</c:v>
                </c:pt>
                <c:pt idx="11632">
                  <c:v>1.877</c:v>
                </c:pt>
                <c:pt idx="11633">
                  <c:v>1.8919999999999979</c:v>
                </c:pt>
                <c:pt idx="11634">
                  <c:v>1.9000000000000001</c:v>
                </c:pt>
                <c:pt idx="11635">
                  <c:v>1.8740000000000001</c:v>
                </c:pt>
                <c:pt idx="11636">
                  <c:v>1.833</c:v>
                </c:pt>
                <c:pt idx="11637">
                  <c:v>1.81</c:v>
                </c:pt>
                <c:pt idx="11638">
                  <c:v>1.8440000000000001</c:v>
                </c:pt>
                <c:pt idx="11639">
                  <c:v>1.869</c:v>
                </c:pt>
                <c:pt idx="11640">
                  <c:v>1.895</c:v>
                </c:pt>
                <c:pt idx="11641">
                  <c:v>1.9520000000000017</c:v>
                </c:pt>
                <c:pt idx="11642">
                  <c:v>1.9590000000000001</c:v>
                </c:pt>
                <c:pt idx="11643">
                  <c:v>1.9680000000000017</c:v>
                </c:pt>
                <c:pt idx="11644">
                  <c:v>1.925</c:v>
                </c:pt>
                <c:pt idx="11645">
                  <c:v>1.9880000000000018</c:v>
                </c:pt>
                <c:pt idx="11646">
                  <c:v>1.9200000000000017</c:v>
                </c:pt>
                <c:pt idx="11647">
                  <c:v>1.883</c:v>
                </c:pt>
                <c:pt idx="11648">
                  <c:v>1.8520000000000001</c:v>
                </c:pt>
                <c:pt idx="11649">
                  <c:v>1.8640000000000001</c:v>
                </c:pt>
                <c:pt idx="11650">
                  <c:v>1.9419999999999982</c:v>
                </c:pt>
                <c:pt idx="11651">
                  <c:v>1.9450000000000001</c:v>
                </c:pt>
                <c:pt idx="11652">
                  <c:v>1.901</c:v>
                </c:pt>
                <c:pt idx="11653">
                  <c:v>1.8839999999999979</c:v>
                </c:pt>
                <c:pt idx="11654">
                  <c:v>1.8580000000000001</c:v>
                </c:pt>
                <c:pt idx="11655">
                  <c:v>1.861</c:v>
                </c:pt>
                <c:pt idx="11656">
                  <c:v>1.837</c:v>
                </c:pt>
                <c:pt idx="11657">
                  <c:v>1.833</c:v>
                </c:pt>
                <c:pt idx="11658">
                  <c:v>1.825</c:v>
                </c:pt>
                <c:pt idx="11659">
                  <c:v>1.827</c:v>
                </c:pt>
                <c:pt idx="11660">
                  <c:v>1.825</c:v>
                </c:pt>
                <c:pt idx="11661">
                  <c:v>1.86</c:v>
                </c:pt>
                <c:pt idx="11662">
                  <c:v>1.9440000000000017</c:v>
                </c:pt>
                <c:pt idx="11663">
                  <c:v>1.917</c:v>
                </c:pt>
                <c:pt idx="11664">
                  <c:v>1.9330000000000001</c:v>
                </c:pt>
                <c:pt idx="11665">
                  <c:v>1.899</c:v>
                </c:pt>
                <c:pt idx="11666">
                  <c:v>1.8879999999999979</c:v>
                </c:pt>
                <c:pt idx="11667">
                  <c:v>1.8420000000000001</c:v>
                </c:pt>
                <c:pt idx="11668">
                  <c:v>1.855</c:v>
                </c:pt>
                <c:pt idx="11669">
                  <c:v>1.823</c:v>
                </c:pt>
                <c:pt idx="11670">
                  <c:v>1.81</c:v>
                </c:pt>
                <c:pt idx="11671">
                  <c:v>1.7949999999999982</c:v>
                </c:pt>
                <c:pt idx="11672">
                  <c:v>1.847</c:v>
                </c:pt>
                <c:pt idx="11673">
                  <c:v>1.9640000000000017</c:v>
                </c:pt>
                <c:pt idx="11674">
                  <c:v>2.0049999999999999</c:v>
                </c:pt>
                <c:pt idx="11675">
                  <c:v>1.9760000000000018</c:v>
                </c:pt>
                <c:pt idx="11676">
                  <c:v>1.8919999999999979</c:v>
                </c:pt>
                <c:pt idx="11677">
                  <c:v>1.8640000000000001</c:v>
                </c:pt>
                <c:pt idx="11678">
                  <c:v>1.837</c:v>
                </c:pt>
                <c:pt idx="11679">
                  <c:v>1.7909999999999981</c:v>
                </c:pt>
                <c:pt idx="11680">
                  <c:v>1.782</c:v>
                </c:pt>
                <c:pt idx="11681">
                  <c:v>1.77</c:v>
                </c:pt>
                <c:pt idx="11682">
                  <c:v>1.77</c:v>
                </c:pt>
                <c:pt idx="11683">
                  <c:v>1.7549999999999979</c:v>
                </c:pt>
                <c:pt idx="11684">
                  <c:v>2.3939999999999997</c:v>
                </c:pt>
                <c:pt idx="11685">
                  <c:v>1.8180000000000001</c:v>
                </c:pt>
                <c:pt idx="11686">
                  <c:v>1.8149999999999982</c:v>
                </c:pt>
                <c:pt idx="11687">
                  <c:v>1.9300000000000017</c:v>
                </c:pt>
                <c:pt idx="11688">
                  <c:v>2.0179999999999998</c:v>
                </c:pt>
                <c:pt idx="11689">
                  <c:v>2.0909999999999997</c:v>
                </c:pt>
                <c:pt idx="11690">
                  <c:v>1.9940000000000018</c:v>
                </c:pt>
                <c:pt idx="11691">
                  <c:v>2</c:v>
                </c:pt>
                <c:pt idx="11692">
                  <c:v>1.9720000000000018</c:v>
                </c:pt>
                <c:pt idx="11693">
                  <c:v>1.879</c:v>
                </c:pt>
                <c:pt idx="11694">
                  <c:v>1.833</c:v>
                </c:pt>
                <c:pt idx="11695">
                  <c:v>1.84</c:v>
                </c:pt>
                <c:pt idx="11696">
                  <c:v>1.7969999999999982</c:v>
                </c:pt>
                <c:pt idx="11697">
                  <c:v>1.762</c:v>
                </c:pt>
                <c:pt idx="11698">
                  <c:v>1.7889999999999981</c:v>
                </c:pt>
                <c:pt idx="11699">
                  <c:v>1.7609999999999979</c:v>
                </c:pt>
                <c:pt idx="11700">
                  <c:v>1.7689999999999981</c:v>
                </c:pt>
                <c:pt idx="11701">
                  <c:v>1.7549999999999979</c:v>
                </c:pt>
                <c:pt idx="11702">
                  <c:v>1.732</c:v>
                </c:pt>
                <c:pt idx="11703">
                  <c:v>1.7409999999999981</c:v>
                </c:pt>
                <c:pt idx="11704">
                  <c:v>1.738</c:v>
                </c:pt>
                <c:pt idx="11705">
                  <c:v>1.7829999999999981</c:v>
                </c:pt>
                <c:pt idx="11706">
                  <c:v>1.84</c:v>
                </c:pt>
                <c:pt idx="11707">
                  <c:v>1.877</c:v>
                </c:pt>
                <c:pt idx="11708">
                  <c:v>1.8720000000000001</c:v>
                </c:pt>
                <c:pt idx="11709">
                  <c:v>1.8320000000000001</c:v>
                </c:pt>
                <c:pt idx="11710">
                  <c:v>1.806</c:v>
                </c:pt>
                <c:pt idx="11711">
                  <c:v>1.798</c:v>
                </c:pt>
                <c:pt idx="11712">
                  <c:v>1.82</c:v>
                </c:pt>
                <c:pt idx="11713">
                  <c:v>1.8080000000000001</c:v>
                </c:pt>
                <c:pt idx="11714">
                  <c:v>1.7669999999999979</c:v>
                </c:pt>
                <c:pt idx="11715">
                  <c:v>1.7849999999999981</c:v>
                </c:pt>
                <c:pt idx="11716">
                  <c:v>1.9610000000000001</c:v>
                </c:pt>
                <c:pt idx="11717">
                  <c:v>1.9650000000000001</c:v>
                </c:pt>
                <c:pt idx="11718">
                  <c:v>1.8879999999999979</c:v>
                </c:pt>
                <c:pt idx="11719">
                  <c:v>1.9100000000000001</c:v>
                </c:pt>
                <c:pt idx="11720">
                  <c:v>2.4719999999999978</c:v>
                </c:pt>
                <c:pt idx="11721">
                  <c:v>1.8800000000000001</c:v>
                </c:pt>
                <c:pt idx="11722">
                  <c:v>1.8320000000000001</c:v>
                </c:pt>
                <c:pt idx="11723">
                  <c:v>1.7929999999999982</c:v>
                </c:pt>
                <c:pt idx="11724">
                  <c:v>1.867</c:v>
                </c:pt>
                <c:pt idx="11725">
                  <c:v>1.9300000000000017</c:v>
                </c:pt>
                <c:pt idx="11726">
                  <c:v>2.4689999999999999</c:v>
                </c:pt>
                <c:pt idx="11727">
                  <c:v>2.524</c:v>
                </c:pt>
                <c:pt idx="11728">
                  <c:v>2.403</c:v>
                </c:pt>
                <c:pt idx="11729">
                  <c:v>2.2949999999999999</c:v>
                </c:pt>
                <c:pt idx="11730">
                  <c:v>2.1469999999999998</c:v>
                </c:pt>
                <c:pt idx="11731">
                  <c:v>2.12</c:v>
                </c:pt>
                <c:pt idx="11732">
                  <c:v>1.998000000000002</c:v>
                </c:pt>
                <c:pt idx="11733">
                  <c:v>1.9419999999999982</c:v>
                </c:pt>
                <c:pt idx="11734">
                  <c:v>1.917</c:v>
                </c:pt>
                <c:pt idx="11735">
                  <c:v>1.9239999999999982</c:v>
                </c:pt>
                <c:pt idx="11736">
                  <c:v>1.9570000000000001</c:v>
                </c:pt>
                <c:pt idx="11737">
                  <c:v>1.9650000000000001</c:v>
                </c:pt>
                <c:pt idx="11738">
                  <c:v>1.9450000000000001</c:v>
                </c:pt>
                <c:pt idx="11739">
                  <c:v>1.9870000000000001</c:v>
                </c:pt>
                <c:pt idx="11740">
                  <c:v>2.0230000000000001</c:v>
                </c:pt>
                <c:pt idx="11741">
                  <c:v>2.0419999999999998</c:v>
                </c:pt>
                <c:pt idx="11742">
                  <c:v>2.2029999999999998</c:v>
                </c:pt>
                <c:pt idx="11743">
                  <c:v>2.2080000000000002</c:v>
                </c:pt>
                <c:pt idx="11744">
                  <c:v>2.1319999999999997</c:v>
                </c:pt>
                <c:pt idx="11745">
                  <c:v>2.0609999999999999</c:v>
                </c:pt>
                <c:pt idx="11746">
                  <c:v>2.1389999999999998</c:v>
                </c:pt>
                <c:pt idx="11747">
                  <c:v>2.2749999999999999</c:v>
                </c:pt>
                <c:pt idx="11748">
                  <c:v>2.238</c:v>
                </c:pt>
                <c:pt idx="11749">
                  <c:v>2.1850000000000001</c:v>
                </c:pt>
                <c:pt idx="11750">
                  <c:v>2.1119999999999997</c:v>
                </c:pt>
                <c:pt idx="11751">
                  <c:v>2.0709999999999997</c:v>
                </c:pt>
                <c:pt idx="11752">
                  <c:v>2.0559999999999987</c:v>
                </c:pt>
                <c:pt idx="11753">
                  <c:v>2.0489999999999999</c:v>
                </c:pt>
                <c:pt idx="11754">
                  <c:v>2.0299999999999998</c:v>
                </c:pt>
                <c:pt idx="11755">
                  <c:v>2.0059999999999998</c:v>
                </c:pt>
                <c:pt idx="11756">
                  <c:v>2.0819999999999999</c:v>
                </c:pt>
                <c:pt idx="11757">
                  <c:v>2.0830000000000002</c:v>
                </c:pt>
                <c:pt idx="11758">
                  <c:v>2.129</c:v>
                </c:pt>
                <c:pt idx="11759">
                  <c:v>2.1919999999999997</c:v>
                </c:pt>
                <c:pt idx="11760">
                  <c:v>2.3319999999999967</c:v>
                </c:pt>
                <c:pt idx="11761">
                  <c:v>2.2719999999999998</c:v>
                </c:pt>
                <c:pt idx="11762">
                  <c:v>2.218</c:v>
                </c:pt>
                <c:pt idx="11763">
                  <c:v>2.21</c:v>
                </c:pt>
                <c:pt idx="11764">
                  <c:v>2.0659999999999998</c:v>
                </c:pt>
                <c:pt idx="11765">
                  <c:v>2.0139999999999998</c:v>
                </c:pt>
                <c:pt idx="11766">
                  <c:v>1.8959999999999981</c:v>
                </c:pt>
                <c:pt idx="11767">
                  <c:v>1.915</c:v>
                </c:pt>
                <c:pt idx="11768">
                  <c:v>1.907</c:v>
                </c:pt>
                <c:pt idx="11769">
                  <c:v>2.0030000000000001</c:v>
                </c:pt>
                <c:pt idx="11770">
                  <c:v>1.9419999999999982</c:v>
                </c:pt>
                <c:pt idx="11771">
                  <c:v>1.907</c:v>
                </c:pt>
                <c:pt idx="11772">
                  <c:v>1.9370000000000001</c:v>
                </c:pt>
                <c:pt idx="11773">
                  <c:v>1.9440000000000017</c:v>
                </c:pt>
                <c:pt idx="11774">
                  <c:v>2.0389999999999997</c:v>
                </c:pt>
                <c:pt idx="11775">
                  <c:v>2.1149999999999998</c:v>
                </c:pt>
                <c:pt idx="11776">
                  <c:v>2.0589999999999997</c:v>
                </c:pt>
                <c:pt idx="11777">
                  <c:v>2.044</c:v>
                </c:pt>
                <c:pt idx="11778">
                  <c:v>2.0459999999999998</c:v>
                </c:pt>
                <c:pt idx="11779">
                  <c:v>1.9860000000000018</c:v>
                </c:pt>
                <c:pt idx="11780">
                  <c:v>1.9350000000000001</c:v>
                </c:pt>
                <c:pt idx="11781">
                  <c:v>1.9370000000000001</c:v>
                </c:pt>
                <c:pt idx="11782">
                  <c:v>1.9860000000000018</c:v>
                </c:pt>
                <c:pt idx="11783">
                  <c:v>2.1959999999999997</c:v>
                </c:pt>
                <c:pt idx="11784">
                  <c:v>2.3759999999999977</c:v>
                </c:pt>
                <c:pt idx="11785">
                  <c:v>2.2840000000000011</c:v>
                </c:pt>
                <c:pt idx="11786">
                  <c:v>2.2440000000000002</c:v>
                </c:pt>
                <c:pt idx="11787">
                  <c:v>2.145</c:v>
                </c:pt>
                <c:pt idx="11788">
                  <c:v>2.069</c:v>
                </c:pt>
                <c:pt idx="11789">
                  <c:v>2.0709999999999997</c:v>
                </c:pt>
                <c:pt idx="11790">
                  <c:v>2.109</c:v>
                </c:pt>
                <c:pt idx="11791">
                  <c:v>2.0359999999999987</c:v>
                </c:pt>
                <c:pt idx="11792">
                  <c:v>2.0539999999999998</c:v>
                </c:pt>
                <c:pt idx="11793">
                  <c:v>1.9910000000000001</c:v>
                </c:pt>
                <c:pt idx="11794">
                  <c:v>1.9350000000000001</c:v>
                </c:pt>
                <c:pt idx="11795">
                  <c:v>1.9840000000000018</c:v>
                </c:pt>
                <c:pt idx="11796">
                  <c:v>2.0249999999999999</c:v>
                </c:pt>
                <c:pt idx="11797">
                  <c:v>2.1040000000000001</c:v>
                </c:pt>
                <c:pt idx="11798">
                  <c:v>2.1269999999999998</c:v>
                </c:pt>
                <c:pt idx="11799">
                  <c:v>2.1240000000000001</c:v>
                </c:pt>
                <c:pt idx="11800">
                  <c:v>2.0659999999999998</c:v>
                </c:pt>
                <c:pt idx="11801">
                  <c:v>2.0270000000000001</c:v>
                </c:pt>
                <c:pt idx="11802">
                  <c:v>2.0579999999999998</c:v>
                </c:pt>
                <c:pt idx="11803">
                  <c:v>2.0159999999999987</c:v>
                </c:pt>
                <c:pt idx="11804">
                  <c:v>1.9870000000000001</c:v>
                </c:pt>
                <c:pt idx="11805">
                  <c:v>1.925</c:v>
                </c:pt>
                <c:pt idx="11806">
                  <c:v>1.8939999999999981</c:v>
                </c:pt>
                <c:pt idx="11807">
                  <c:v>1.9359999999999982</c:v>
                </c:pt>
                <c:pt idx="11808">
                  <c:v>2.028</c:v>
                </c:pt>
                <c:pt idx="11809">
                  <c:v>2.0609999999999999</c:v>
                </c:pt>
                <c:pt idx="11810">
                  <c:v>2.0680000000000001</c:v>
                </c:pt>
                <c:pt idx="11811">
                  <c:v>2.0430000000000001</c:v>
                </c:pt>
                <c:pt idx="11812">
                  <c:v>2.0379999999999998</c:v>
                </c:pt>
                <c:pt idx="11813">
                  <c:v>2.0470000000000002</c:v>
                </c:pt>
                <c:pt idx="11814">
                  <c:v>2.085</c:v>
                </c:pt>
                <c:pt idx="11815">
                  <c:v>2.1709999999999998</c:v>
                </c:pt>
                <c:pt idx="11816">
                  <c:v>2.23</c:v>
                </c:pt>
                <c:pt idx="11817">
                  <c:v>2.1419999999999999</c:v>
                </c:pt>
                <c:pt idx="11818">
                  <c:v>2.0189999999999997</c:v>
                </c:pt>
                <c:pt idx="11819">
                  <c:v>2.0139999999999998</c:v>
                </c:pt>
                <c:pt idx="11820">
                  <c:v>2.0640000000000001</c:v>
                </c:pt>
                <c:pt idx="11821">
                  <c:v>2.0819999999999999</c:v>
                </c:pt>
                <c:pt idx="11822">
                  <c:v>2.1619999999999999</c:v>
                </c:pt>
                <c:pt idx="11823">
                  <c:v>2.2250000000000001</c:v>
                </c:pt>
                <c:pt idx="11824">
                  <c:v>2.2269999999999999</c:v>
                </c:pt>
                <c:pt idx="11825">
                  <c:v>2.1480000000000001</c:v>
                </c:pt>
                <c:pt idx="11826">
                  <c:v>2.1339999999999999</c:v>
                </c:pt>
                <c:pt idx="11827">
                  <c:v>2.097</c:v>
                </c:pt>
                <c:pt idx="11828">
                  <c:v>2.0909999999999997</c:v>
                </c:pt>
                <c:pt idx="11829">
                  <c:v>2.13</c:v>
                </c:pt>
                <c:pt idx="11830">
                  <c:v>2.097</c:v>
                </c:pt>
                <c:pt idx="11831">
                  <c:v>2.1040000000000001</c:v>
                </c:pt>
                <c:pt idx="11832">
                  <c:v>2.0949999999999998</c:v>
                </c:pt>
                <c:pt idx="11833">
                  <c:v>2.0189999999999997</c:v>
                </c:pt>
                <c:pt idx="11834">
                  <c:v>1.9770000000000001</c:v>
                </c:pt>
                <c:pt idx="11835">
                  <c:v>1.9920000000000018</c:v>
                </c:pt>
                <c:pt idx="11836">
                  <c:v>2.0959999999999988</c:v>
                </c:pt>
                <c:pt idx="11837">
                  <c:v>2.1429999999999998</c:v>
                </c:pt>
                <c:pt idx="11838">
                  <c:v>2.1709999999999998</c:v>
                </c:pt>
                <c:pt idx="11839">
                  <c:v>2.198</c:v>
                </c:pt>
                <c:pt idx="11840">
                  <c:v>2.169</c:v>
                </c:pt>
                <c:pt idx="11841">
                  <c:v>2.2109999999999999</c:v>
                </c:pt>
                <c:pt idx="11842">
                  <c:v>2.1739999999999999</c:v>
                </c:pt>
                <c:pt idx="11843">
                  <c:v>2.109</c:v>
                </c:pt>
                <c:pt idx="11844">
                  <c:v>2.0919999999999987</c:v>
                </c:pt>
                <c:pt idx="11845">
                  <c:v>2.081</c:v>
                </c:pt>
                <c:pt idx="11846">
                  <c:v>2.1080000000000001</c:v>
                </c:pt>
                <c:pt idx="11847">
                  <c:v>2.1339999999999999</c:v>
                </c:pt>
                <c:pt idx="11848">
                  <c:v>2.0519999999999987</c:v>
                </c:pt>
                <c:pt idx="11849">
                  <c:v>2.008</c:v>
                </c:pt>
                <c:pt idx="11850">
                  <c:v>2.0830000000000002</c:v>
                </c:pt>
                <c:pt idx="11851">
                  <c:v>2.13</c:v>
                </c:pt>
                <c:pt idx="11852">
                  <c:v>2.1429999999999998</c:v>
                </c:pt>
                <c:pt idx="11853">
                  <c:v>2.1709999999999998</c:v>
                </c:pt>
                <c:pt idx="11854">
                  <c:v>2.2290000000000001</c:v>
                </c:pt>
                <c:pt idx="11855">
                  <c:v>3.0259999999999998</c:v>
                </c:pt>
                <c:pt idx="11856">
                  <c:v>3.266</c:v>
                </c:pt>
                <c:pt idx="11857">
                  <c:v>2.8059999999999987</c:v>
                </c:pt>
                <c:pt idx="11858">
                  <c:v>2.4509999999999987</c:v>
                </c:pt>
                <c:pt idx="11859">
                  <c:v>2.2799999999999998</c:v>
                </c:pt>
                <c:pt idx="11860">
                  <c:v>2.1959999999999997</c:v>
                </c:pt>
                <c:pt idx="11861">
                  <c:v>2.254</c:v>
                </c:pt>
                <c:pt idx="11862">
                  <c:v>2.238</c:v>
                </c:pt>
                <c:pt idx="11863">
                  <c:v>2.2669999999999999</c:v>
                </c:pt>
                <c:pt idx="11864">
                  <c:v>2.3839999999999999</c:v>
                </c:pt>
                <c:pt idx="11865">
                  <c:v>2.3969999999999967</c:v>
                </c:pt>
                <c:pt idx="11866">
                  <c:v>2.34</c:v>
                </c:pt>
                <c:pt idx="11867">
                  <c:v>2.3369999999999966</c:v>
                </c:pt>
                <c:pt idx="11868">
                  <c:v>2.2770000000000001</c:v>
                </c:pt>
                <c:pt idx="11869">
                  <c:v>2.169</c:v>
                </c:pt>
                <c:pt idx="11870">
                  <c:v>2.1640000000000001</c:v>
                </c:pt>
                <c:pt idx="11871">
                  <c:v>2.1059999999999999</c:v>
                </c:pt>
                <c:pt idx="11872">
                  <c:v>2.1219999999999999</c:v>
                </c:pt>
                <c:pt idx="11873">
                  <c:v>2.2250000000000001</c:v>
                </c:pt>
                <c:pt idx="11874">
                  <c:v>2.278</c:v>
                </c:pt>
                <c:pt idx="11875">
                  <c:v>2.2690000000000001</c:v>
                </c:pt>
                <c:pt idx="11876">
                  <c:v>2.2509999999999999</c:v>
                </c:pt>
                <c:pt idx="11877">
                  <c:v>2.222</c:v>
                </c:pt>
                <c:pt idx="11878">
                  <c:v>2.1949999999999998</c:v>
                </c:pt>
                <c:pt idx="11879">
                  <c:v>2.1829999999999998</c:v>
                </c:pt>
                <c:pt idx="11880">
                  <c:v>2.0870000000000002</c:v>
                </c:pt>
                <c:pt idx="11881">
                  <c:v>2.0529999999999977</c:v>
                </c:pt>
                <c:pt idx="11882">
                  <c:v>2.0909999999999997</c:v>
                </c:pt>
                <c:pt idx="11883">
                  <c:v>2.1829999999999998</c:v>
                </c:pt>
                <c:pt idx="11884">
                  <c:v>2.2989999999999999</c:v>
                </c:pt>
                <c:pt idx="11885">
                  <c:v>2.3409999999999997</c:v>
                </c:pt>
                <c:pt idx="11886">
                  <c:v>2.2719999999999998</c:v>
                </c:pt>
                <c:pt idx="11887">
                  <c:v>2.254</c:v>
                </c:pt>
                <c:pt idx="11888">
                  <c:v>2.3259999999999987</c:v>
                </c:pt>
                <c:pt idx="11889">
                  <c:v>2.3149999999999977</c:v>
                </c:pt>
                <c:pt idx="11890">
                  <c:v>2.2410000000000001</c:v>
                </c:pt>
                <c:pt idx="11891">
                  <c:v>2.1749999999999998</c:v>
                </c:pt>
                <c:pt idx="11892">
                  <c:v>2.09</c:v>
                </c:pt>
                <c:pt idx="11893">
                  <c:v>2.1019999999999999</c:v>
                </c:pt>
                <c:pt idx="11894">
                  <c:v>2.1539999999999999</c:v>
                </c:pt>
                <c:pt idx="11895">
                  <c:v>2.173</c:v>
                </c:pt>
                <c:pt idx="11896">
                  <c:v>2.2669999999999999</c:v>
                </c:pt>
                <c:pt idx="11897">
                  <c:v>2.2789999999999999</c:v>
                </c:pt>
                <c:pt idx="11898">
                  <c:v>2.2610000000000001</c:v>
                </c:pt>
                <c:pt idx="11899">
                  <c:v>2.2509999999999999</c:v>
                </c:pt>
                <c:pt idx="11900">
                  <c:v>2.2029999999999998</c:v>
                </c:pt>
                <c:pt idx="11901">
                  <c:v>2.1480000000000001</c:v>
                </c:pt>
                <c:pt idx="11902">
                  <c:v>2.121</c:v>
                </c:pt>
                <c:pt idx="11903">
                  <c:v>2.145</c:v>
                </c:pt>
                <c:pt idx="11904">
                  <c:v>2.16</c:v>
                </c:pt>
                <c:pt idx="11905">
                  <c:v>2.1840000000000002</c:v>
                </c:pt>
                <c:pt idx="11906">
                  <c:v>2.2080000000000002</c:v>
                </c:pt>
                <c:pt idx="11907">
                  <c:v>2.2429999999999999</c:v>
                </c:pt>
                <c:pt idx="11908">
                  <c:v>2.2909999999999999</c:v>
                </c:pt>
                <c:pt idx="11909">
                  <c:v>2.218</c:v>
                </c:pt>
                <c:pt idx="11910">
                  <c:v>2.2149999999999999</c:v>
                </c:pt>
                <c:pt idx="11911">
                  <c:v>2.0859999999999999</c:v>
                </c:pt>
                <c:pt idx="11912">
                  <c:v>2.0430000000000001</c:v>
                </c:pt>
                <c:pt idx="11913">
                  <c:v>2.0509999999999997</c:v>
                </c:pt>
                <c:pt idx="11914">
                  <c:v>2.1719999999999997</c:v>
                </c:pt>
                <c:pt idx="11915">
                  <c:v>2.2749999999999999</c:v>
                </c:pt>
                <c:pt idx="11916">
                  <c:v>2.2669999999999999</c:v>
                </c:pt>
                <c:pt idx="11917">
                  <c:v>2.2730000000000001</c:v>
                </c:pt>
                <c:pt idx="11918">
                  <c:v>2.2599999999999998</c:v>
                </c:pt>
                <c:pt idx="11919">
                  <c:v>0</c:v>
                </c:pt>
                <c:pt idx="11920">
                  <c:v>2.3299999999999987</c:v>
                </c:pt>
                <c:pt idx="11921">
                  <c:v>2.3289999999999997</c:v>
                </c:pt>
                <c:pt idx="11922">
                  <c:v>2.3079999999999998</c:v>
                </c:pt>
                <c:pt idx="11923">
                  <c:v>2.294</c:v>
                </c:pt>
                <c:pt idx="11924">
                  <c:v>2.7989999999999999</c:v>
                </c:pt>
                <c:pt idx="11925">
                  <c:v>2.2709999999999999</c:v>
                </c:pt>
                <c:pt idx="11926">
                  <c:v>2.1379999999999999</c:v>
                </c:pt>
                <c:pt idx="11927">
                  <c:v>2.0880000000000001</c:v>
                </c:pt>
                <c:pt idx="11928">
                  <c:v>2.0819999999999999</c:v>
                </c:pt>
                <c:pt idx="11929">
                  <c:v>2.0609999999999999</c:v>
                </c:pt>
                <c:pt idx="11930">
                  <c:v>2.1359999999999997</c:v>
                </c:pt>
                <c:pt idx="11931">
                  <c:v>2.1509999999999998</c:v>
                </c:pt>
                <c:pt idx="11932">
                  <c:v>2.1859999999999999</c:v>
                </c:pt>
                <c:pt idx="11933">
                  <c:v>2.173</c:v>
                </c:pt>
                <c:pt idx="11934">
                  <c:v>2.133</c:v>
                </c:pt>
                <c:pt idx="11935">
                  <c:v>2.125</c:v>
                </c:pt>
                <c:pt idx="11936">
                  <c:v>2.0569999999999977</c:v>
                </c:pt>
                <c:pt idx="11937">
                  <c:v>2.0459999999999998</c:v>
                </c:pt>
                <c:pt idx="11938">
                  <c:v>2.0509999999999997</c:v>
                </c:pt>
                <c:pt idx="11939">
                  <c:v>2.0909999999999997</c:v>
                </c:pt>
                <c:pt idx="11940">
                  <c:v>2.1240000000000001</c:v>
                </c:pt>
                <c:pt idx="11941">
                  <c:v>2.157</c:v>
                </c:pt>
                <c:pt idx="11942">
                  <c:v>2.1359999999999997</c:v>
                </c:pt>
                <c:pt idx="11943">
                  <c:v>2.1070000000000002</c:v>
                </c:pt>
                <c:pt idx="11944">
                  <c:v>2.0989999999999998</c:v>
                </c:pt>
                <c:pt idx="11945">
                  <c:v>2.0859999999999999</c:v>
                </c:pt>
                <c:pt idx="11946">
                  <c:v>0</c:v>
                </c:pt>
                <c:pt idx="11947">
                  <c:v>2.11</c:v>
                </c:pt>
                <c:pt idx="11948">
                  <c:v>2.1019999999999999</c:v>
                </c:pt>
                <c:pt idx="11949">
                  <c:v>2.0589999999999997</c:v>
                </c:pt>
                <c:pt idx="11950">
                  <c:v>1.9580000000000017</c:v>
                </c:pt>
                <c:pt idx="11951">
                  <c:v>2.0389999999999997</c:v>
                </c:pt>
                <c:pt idx="11952">
                  <c:v>2.0739999999999998</c:v>
                </c:pt>
                <c:pt idx="11953">
                  <c:v>2.141</c:v>
                </c:pt>
                <c:pt idx="11954">
                  <c:v>2.1800000000000002</c:v>
                </c:pt>
                <c:pt idx="11955">
                  <c:v>2.1559999999999997</c:v>
                </c:pt>
                <c:pt idx="11956">
                  <c:v>2.6909999999999998</c:v>
                </c:pt>
                <c:pt idx="11957">
                  <c:v>3.0619999999999998</c:v>
                </c:pt>
                <c:pt idx="11958">
                  <c:v>2.6149999999999998</c:v>
                </c:pt>
                <c:pt idx="11959">
                  <c:v>2.3489999999999998</c:v>
                </c:pt>
                <c:pt idx="11960">
                  <c:v>2.2159999999999997</c:v>
                </c:pt>
                <c:pt idx="11961">
                  <c:v>2.1800000000000002</c:v>
                </c:pt>
                <c:pt idx="11962">
                  <c:v>2.1379999999999999</c:v>
                </c:pt>
                <c:pt idx="11963">
                  <c:v>2.1240000000000001</c:v>
                </c:pt>
                <c:pt idx="11964">
                  <c:v>2.0949999999999998</c:v>
                </c:pt>
                <c:pt idx="11965">
                  <c:v>2.161</c:v>
                </c:pt>
                <c:pt idx="11966">
                  <c:v>2.14</c:v>
                </c:pt>
                <c:pt idx="11967">
                  <c:v>2.0489999999999999</c:v>
                </c:pt>
                <c:pt idx="11968">
                  <c:v>2.0139999999999998</c:v>
                </c:pt>
                <c:pt idx="11969">
                  <c:v>2.0289999999999999</c:v>
                </c:pt>
                <c:pt idx="11970">
                  <c:v>1.9950000000000001</c:v>
                </c:pt>
                <c:pt idx="11971">
                  <c:v>1.9820000000000018</c:v>
                </c:pt>
                <c:pt idx="11972">
                  <c:v>1.9390000000000001</c:v>
                </c:pt>
                <c:pt idx="11973">
                  <c:v>1.9350000000000001</c:v>
                </c:pt>
                <c:pt idx="11974">
                  <c:v>1.8979999999999981</c:v>
                </c:pt>
                <c:pt idx="11975">
                  <c:v>2</c:v>
                </c:pt>
                <c:pt idx="11976">
                  <c:v>2.0169999999999977</c:v>
                </c:pt>
                <c:pt idx="11977">
                  <c:v>2.0070000000000001</c:v>
                </c:pt>
                <c:pt idx="11978">
                  <c:v>2.0589999999999997</c:v>
                </c:pt>
                <c:pt idx="11979">
                  <c:v>2.0699999999999998</c:v>
                </c:pt>
                <c:pt idx="11980">
                  <c:v>2.1519999999999997</c:v>
                </c:pt>
                <c:pt idx="11981">
                  <c:v>2.2669999999999999</c:v>
                </c:pt>
                <c:pt idx="11982">
                  <c:v>2.2130000000000001</c:v>
                </c:pt>
                <c:pt idx="11983">
                  <c:v>2.202</c:v>
                </c:pt>
                <c:pt idx="11984">
                  <c:v>2.0529999999999977</c:v>
                </c:pt>
                <c:pt idx="11985">
                  <c:v>2.0559999999999987</c:v>
                </c:pt>
                <c:pt idx="11986">
                  <c:v>2.0519999999999987</c:v>
                </c:pt>
                <c:pt idx="11987">
                  <c:v>2.0539999999999998</c:v>
                </c:pt>
                <c:pt idx="11988">
                  <c:v>2.02</c:v>
                </c:pt>
                <c:pt idx="11989">
                  <c:v>1.9940000000000018</c:v>
                </c:pt>
                <c:pt idx="11990">
                  <c:v>1.9990000000000001</c:v>
                </c:pt>
                <c:pt idx="11991">
                  <c:v>1.9760000000000018</c:v>
                </c:pt>
                <c:pt idx="11992">
                  <c:v>1.9650000000000001</c:v>
                </c:pt>
                <c:pt idx="11993">
                  <c:v>1.9560000000000017</c:v>
                </c:pt>
                <c:pt idx="11994">
                  <c:v>1.9319999999999982</c:v>
                </c:pt>
                <c:pt idx="11995">
                  <c:v>1.903</c:v>
                </c:pt>
                <c:pt idx="11996">
                  <c:v>1.887</c:v>
                </c:pt>
                <c:pt idx="11997">
                  <c:v>1.909</c:v>
                </c:pt>
                <c:pt idx="11998">
                  <c:v>2.028</c:v>
                </c:pt>
                <c:pt idx="11999">
                  <c:v>1.8800000000000001</c:v>
                </c:pt>
                <c:pt idx="12000">
                  <c:v>1.9039999999999981</c:v>
                </c:pt>
                <c:pt idx="12001">
                  <c:v>1.919</c:v>
                </c:pt>
                <c:pt idx="12002">
                  <c:v>2.0049999999999999</c:v>
                </c:pt>
                <c:pt idx="12003">
                  <c:v>2.0719999999999987</c:v>
                </c:pt>
                <c:pt idx="12004">
                  <c:v>2.048</c:v>
                </c:pt>
                <c:pt idx="12005">
                  <c:v>2.0289999999999999</c:v>
                </c:pt>
                <c:pt idx="12006">
                  <c:v>1.998000000000002</c:v>
                </c:pt>
                <c:pt idx="12007">
                  <c:v>1.9560000000000017</c:v>
                </c:pt>
                <c:pt idx="12008">
                  <c:v>1.9339999999999982</c:v>
                </c:pt>
                <c:pt idx="12009">
                  <c:v>1.891</c:v>
                </c:pt>
                <c:pt idx="12010">
                  <c:v>1.883</c:v>
                </c:pt>
                <c:pt idx="12011">
                  <c:v>1.8320000000000001</c:v>
                </c:pt>
                <c:pt idx="12012">
                  <c:v>1.8129999999999982</c:v>
                </c:pt>
                <c:pt idx="12013">
                  <c:v>1.8089999999999982</c:v>
                </c:pt>
                <c:pt idx="12014">
                  <c:v>1.8080000000000001</c:v>
                </c:pt>
                <c:pt idx="12015">
                  <c:v>1.8149999999999982</c:v>
                </c:pt>
                <c:pt idx="12016">
                  <c:v>1.8009999999999982</c:v>
                </c:pt>
                <c:pt idx="12017">
                  <c:v>1.82</c:v>
                </c:pt>
                <c:pt idx="12018">
                  <c:v>1.8120000000000001</c:v>
                </c:pt>
                <c:pt idx="12019">
                  <c:v>1.8180000000000001</c:v>
                </c:pt>
                <c:pt idx="12020">
                  <c:v>1.8340000000000001</c:v>
                </c:pt>
                <c:pt idx="12021">
                  <c:v>1.823</c:v>
                </c:pt>
                <c:pt idx="12022">
                  <c:v>1.85</c:v>
                </c:pt>
                <c:pt idx="12023">
                  <c:v>1.81</c:v>
                </c:pt>
                <c:pt idx="12024">
                  <c:v>1.802</c:v>
                </c:pt>
                <c:pt idx="12025">
                  <c:v>1.8460000000000001</c:v>
                </c:pt>
                <c:pt idx="12026">
                  <c:v>2.02</c:v>
                </c:pt>
                <c:pt idx="12027">
                  <c:v>2.4529999999999967</c:v>
                </c:pt>
                <c:pt idx="12028">
                  <c:v>2.8889999999999998</c:v>
                </c:pt>
                <c:pt idx="12029">
                  <c:v>2.5880000000000001</c:v>
                </c:pt>
                <c:pt idx="12030">
                  <c:v>2.3309999999999977</c:v>
                </c:pt>
                <c:pt idx="12031">
                  <c:v>2.2080000000000002</c:v>
                </c:pt>
                <c:pt idx="12032">
                  <c:v>2.1349999999999998</c:v>
                </c:pt>
                <c:pt idx="12033">
                  <c:v>2.0959999999999988</c:v>
                </c:pt>
                <c:pt idx="12034">
                  <c:v>2.0519999999999987</c:v>
                </c:pt>
                <c:pt idx="12035">
                  <c:v>1.9860000000000018</c:v>
                </c:pt>
                <c:pt idx="12036">
                  <c:v>2.0049999999999999</c:v>
                </c:pt>
                <c:pt idx="12037">
                  <c:v>1.9990000000000001</c:v>
                </c:pt>
                <c:pt idx="12038">
                  <c:v>2.0509999999999997</c:v>
                </c:pt>
                <c:pt idx="12039">
                  <c:v>2.1070000000000002</c:v>
                </c:pt>
                <c:pt idx="12040">
                  <c:v>2.069</c:v>
                </c:pt>
                <c:pt idx="12041">
                  <c:v>1.998000000000002</c:v>
                </c:pt>
                <c:pt idx="12042">
                  <c:v>1.9279999999999982</c:v>
                </c:pt>
                <c:pt idx="12043">
                  <c:v>1.9219999999999982</c:v>
                </c:pt>
                <c:pt idx="12044">
                  <c:v>1.857</c:v>
                </c:pt>
                <c:pt idx="12045">
                  <c:v>1.895</c:v>
                </c:pt>
                <c:pt idx="12046">
                  <c:v>1.9000000000000001</c:v>
                </c:pt>
                <c:pt idx="12047">
                  <c:v>1.925</c:v>
                </c:pt>
                <c:pt idx="12048">
                  <c:v>1.9259999999999982</c:v>
                </c:pt>
                <c:pt idx="12049">
                  <c:v>1.9660000000000017</c:v>
                </c:pt>
                <c:pt idx="12050">
                  <c:v>1.909</c:v>
                </c:pt>
                <c:pt idx="12051">
                  <c:v>1.8720000000000001</c:v>
                </c:pt>
                <c:pt idx="12052">
                  <c:v>1.8420000000000001</c:v>
                </c:pt>
                <c:pt idx="12053">
                  <c:v>1.915</c:v>
                </c:pt>
                <c:pt idx="12054">
                  <c:v>2.0059999999999998</c:v>
                </c:pt>
                <c:pt idx="12055">
                  <c:v>2.073</c:v>
                </c:pt>
                <c:pt idx="12056">
                  <c:v>2.1080000000000001</c:v>
                </c:pt>
                <c:pt idx="12057">
                  <c:v>2.08</c:v>
                </c:pt>
                <c:pt idx="12058">
                  <c:v>2.0289999999999999</c:v>
                </c:pt>
                <c:pt idx="12059">
                  <c:v>1.9730000000000001</c:v>
                </c:pt>
                <c:pt idx="12060">
                  <c:v>1.9540000000000017</c:v>
                </c:pt>
                <c:pt idx="12061">
                  <c:v>1.9379999999999982</c:v>
                </c:pt>
                <c:pt idx="12062">
                  <c:v>1.9079999999999981</c:v>
                </c:pt>
                <c:pt idx="12063">
                  <c:v>1.879</c:v>
                </c:pt>
                <c:pt idx="12064">
                  <c:v>1.8959999999999981</c:v>
                </c:pt>
                <c:pt idx="12065">
                  <c:v>1.917</c:v>
                </c:pt>
                <c:pt idx="12066">
                  <c:v>1.9570000000000001</c:v>
                </c:pt>
                <c:pt idx="12067">
                  <c:v>1.9800000000000018</c:v>
                </c:pt>
                <c:pt idx="12068">
                  <c:v>1.9790000000000001</c:v>
                </c:pt>
                <c:pt idx="12069">
                  <c:v>1.9450000000000001</c:v>
                </c:pt>
                <c:pt idx="12070">
                  <c:v>1.9390000000000001</c:v>
                </c:pt>
                <c:pt idx="12071">
                  <c:v>1.9379999999999982</c:v>
                </c:pt>
                <c:pt idx="12072">
                  <c:v>1.9900000000000018</c:v>
                </c:pt>
                <c:pt idx="12073">
                  <c:v>2.0159999999999987</c:v>
                </c:pt>
                <c:pt idx="12074">
                  <c:v>1.9860000000000018</c:v>
                </c:pt>
                <c:pt idx="12075">
                  <c:v>1.9000000000000001</c:v>
                </c:pt>
                <c:pt idx="12076">
                  <c:v>1.927</c:v>
                </c:pt>
                <c:pt idx="12077">
                  <c:v>1.9650000000000001</c:v>
                </c:pt>
                <c:pt idx="12078">
                  <c:v>2.0489999999999999</c:v>
                </c:pt>
                <c:pt idx="12079">
                  <c:v>2.6189999999999998</c:v>
                </c:pt>
                <c:pt idx="12080">
                  <c:v>2.4379999999999997</c:v>
                </c:pt>
                <c:pt idx="12081">
                  <c:v>2.2770000000000001</c:v>
                </c:pt>
                <c:pt idx="12082">
                  <c:v>2.109</c:v>
                </c:pt>
                <c:pt idx="12083">
                  <c:v>2.0159999999999987</c:v>
                </c:pt>
                <c:pt idx="12084">
                  <c:v>2.0119999999999987</c:v>
                </c:pt>
                <c:pt idx="12085">
                  <c:v>1.9580000000000017</c:v>
                </c:pt>
                <c:pt idx="12086">
                  <c:v>1.9179999999999982</c:v>
                </c:pt>
                <c:pt idx="12087">
                  <c:v>1.8740000000000001</c:v>
                </c:pt>
                <c:pt idx="12088">
                  <c:v>1.86</c:v>
                </c:pt>
                <c:pt idx="12089">
                  <c:v>1.897</c:v>
                </c:pt>
                <c:pt idx="12090">
                  <c:v>1.899</c:v>
                </c:pt>
                <c:pt idx="12091">
                  <c:v>1.9670000000000001</c:v>
                </c:pt>
                <c:pt idx="12092">
                  <c:v>1.9630000000000001</c:v>
                </c:pt>
                <c:pt idx="12093">
                  <c:v>2.0109999999999997</c:v>
                </c:pt>
                <c:pt idx="12094">
                  <c:v>2.004</c:v>
                </c:pt>
                <c:pt idx="12095">
                  <c:v>2.0109999999999997</c:v>
                </c:pt>
                <c:pt idx="12096">
                  <c:v>1.996000000000002</c:v>
                </c:pt>
                <c:pt idx="12097">
                  <c:v>1.9780000000000018</c:v>
                </c:pt>
                <c:pt idx="12098">
                  <c:v>1.9059999999999981</c:v>
                </c:pt>
                <c:pt idx="12099">
                  <c:v>1.913</c:v>
                </c:pt>
                <c:pt idx="12100">
                  <c:v>1.9560000000000017</c:v>
                </c:pt>
                <c:pt idx="12101">
                  <c:v>2.0189999999999997</c:v>
                </c:pt>
                <c:pt idx="12102">
                  <c:v>2.069</c:v>
                </c:pt>
                <c:pt idx="12103">
                  <c:v>2.121</c:v>
                </c:pt>
                <c:pt idx="12104">
                  <c:v>2.1269999999999998</c:v>
                </c:pt>
                <c:pt idx="12105">
                  <c:v>2.11</c:v>
                </c:pt>
                <c:pt idx="12106">
                  <c:v>2.0470000000000002</c:v>
                </c:pt>
                <c:pt idx="12107">
                  <c:v>2.0569999999999977</c:v>
                </c:pt>
                <c:pt idx="12108">
                  <c:v>2.1379999999999999</c:v>
                </c:pt>
                <c:pt idx="12109">
                  <c:v>2.1549999999999998</c:v>
                </c:pt>
                <c:pt idx="12110">
                  <c:v>2.1259999999999999</c:v>
                </c:pt>
                <c:pt idx="12111">
                  <c:v>2.0519999999999987</c:v>
                </c:pt>
                <c:pt idx="12112">
                  <c:v>2.0139999999999998</c:v>
                </c:pt>
                <c:pt idx="12113">
                  <c:v>2.0129999999999977</c:v>
                </c:pt>
                <c:pt idx="12114">
                  <c:v>2.0189999999999997</c:v>
                </c:pt>
                <c:pt idx="12115">
                  <c:v>2.0179999999999998</c:v>
                </c:pt>
                <c:pt idx="12116">
                  <c:v>2.0070000000000001</c:v>
                </c:pt>
                <c:pt idx="12117">
                  <c:v>1.9810000000000001</c:v>
                </c:pt>
                <c:pt idx="12118">
                  <c:v>1.9400000000000017</c:v>
                </c:pt>
                <c:pt idx="12119">
                  <c:v>1.8979999999999981</c:v>
                </c:pt>
                <c:pt idx="12120">
                  <c:v>1.9700000000000017</c:v>
                </c:pt>
                <c:pt idx="12121">
                  <c:v>2.0089999999999999</c:v>
                </c:pt>
                <c:pt idx="12122">
                  <c:v>2.0449999999999999</c:v>
                </c:pt>
                <c:pt idx="12123">
                  <c:v>2.0059999999999998</c:v>
                </c:pt>
                <c:pt idx="12124">
                  <c:v>1.9780000000000018</c:v>
                </c:pt>
                <c:pt idx="12125">
                  <c:v>1.9359999999999982</c:v>
                </c:pt>
                <c:pt idx="12126">
                  <c:v>1.9680000000000017</c:v>
                </c:pt>
                <c:pt idx="12127">
                  <c:v>1.9440000000000017</c:v>
                </c:pt>
                <c:pt idx="12128">
                  <c:v>1.931</c:v>
                </c:pt>
                <c:pt idx="12129">
                  <c:v>1.917</c:v>
                </c:pt>
                <c:pt idx="12130">
                  <c:v>1.859</c:v>
                </c:pt>
                <c:pt idx="12131">
                  <c:v>1.9139999999999981</c:v>
                </c:pt>
                <c:pt idx="12132">
                  <c:v>2.1219999999999999</c:v>
                </c:pt>
                <c:pt idx="12133">
                  <c:v>2.4519999999999977</c:v>
                </c:pt>
                <c:pt idx="12134">
                  <c:v>2.3219999999999987</c:v>
                </c:pt>
                <c:pt idx="12135">
                  <c:v>2.21</c:v>
                </c:pt>
                <c:pt idx="12136">
                  <c:v>2.1149999999999998</c:v>
                </c:pt>
                <c:pt idx="12137">
                  <c:v>2.0640000000000001</c:v>
                </c:pt>
                <c:pt idx="12138">
                  <c:v>2.194</c:v>
                </c:pt>
                <c:pt idx="12139">
                  <c:v>2.1549999999999998</c:v>
                </c:pt>
                <c:pt idx="12140">
                  <c:v>2.0680000000000001</c:v>
                </c:pt>
                <c:pt idx="12141">
                  <c:v>2.169</c:v>
                </c:pt>
                <c:pt idx="12142">
                  <c:v>2.1240000000000001</c:v>
                </c:pt>
                <c:pt idx="12143">
                  <c:v>2.0870000000000002</c:v>
                </c:pt>
                <c:pt idx="12144">
                  <c:v>2.0949999999999998</c:v>
                </c:pt>
                <c:pt idx="12145">
                  <c:v>2.1509999999999998</c:v>
                </c:pt>
                <c:pt idx="12146">
                  <c:v>2.1919999999999997</c:v>
                </c:pt>
                <c:pt idx="12147">
                  <c:v>2.1659999999999999</c:v>
                </c:pt>
                <c:pt idx="12148">
                  <c:v>2.145</c:v>
                </c:pt>
                <c:pt idx="12149">
                  <c:v>2.0680000000000001</c:v>
                </c:pt>
                <c:pt idx="12150">
                  <c:v>2.0459999999999998</c:v>
                </c:pt>
                <c:pt idx="12151">
                  <c:v>2.0369999999999977</c:v>
                </c:pt>
                <c:pt idx="12152">
                  <c:v>2.0719999999999987</c:v>
                </c:pt>
                <c:pt idx="12153">
                  <c:v>2.0649999999999999</c:v>
                </c:pt>
                <c:pt idx="12154">
                  <c:v>2.2570000000000001</c:v>
                </c:pt>
                <c:pt idx="12155">
                  <c:v>2.2029999999999998</c:v>
                </c:pt>
                <c:pt idx="12156">
                  <c:v>2.72</c:v>
                </c:pt>
                <c:pt idx="12157">
                  <c:v>2.2989999999999999</c:v>
                </c:pt>
                <c:pt idx="12158">
                  <c:v>2.1719999999999997</c:v>
                </c:pt>
                <c:pt idx="12159">
                  <c:v>2.1</c:v>
                </c:pt>
                <c:pt idx="12160">
                  <c:v>2.028</c:v>
                </c:pt>
                <c:pt idx="12161">
                  <c:v>1.998000000000002</c:v>
                </c:pt>
                <c:pt idx="12162">
                  <c:v>1.9460000000000017</c:v>
                </c:pt>
                <c:pt idx="12163">
                  <c:v>1.921</c:v>
                </c:pt>
                <c:pt idx="12164">
                  <c:v>1.9600000000000017</c:v>
                </c:pt>
                <c:pt idx="12165">
                  <c:v>1.9930000000000001</c:v>
                </c:pt>
                <c:pt idx="12166">
                  <c:v>2.0509999999999997</c:v>
                </c:pt>
                <c:pt idx="12167">
                  <c:v>2.1149999999999998</c:v>
                </c:pt>
                <c:pt idx="12168">
                  <c:v>2.08</c:v>
                </c:pt>
                <c:pt idx="12169">
                  <c:v>2.06</c:v>
                </c:pt>
                <c:pt idx="12170">
                  <c:v>1.9750000000000001</c:v>
                </c:pt>
                <c:pt idx="12171">
                  <c:v>1.9330000000000001</c:v>
                </c:pt>
                <c:pt idx="12172">
                  <c:v>1.9580000000000017</c:v>
                </c:pt>
                <c:pt idx="12173">
                  <c:v>3.8109999999999977</c:v>
                </c:pt>
                <c:pt idx="12174">
                  <c:v>2.1850000000000001</c:v>
                </c:pt>
                <c:pt idx="12175">
                  <c:v>2.04</c:v>
                </c:pt>
                <c:pt idx="12176">
                  <c:v>1.9810000000000001</c:v>
                </c:pt>
                <c:pt idx="12177">
                  <c:v>1.9540000000000017</c:v>
                </c:pt>
                <c:pt idx="12178">
                  <c:v>1.923</c:v>
                </c:pt>
                <c:pt idx="12179">
                  <c:v>1.923</c:v>
                </c:pt>
                <c:pt idx="12180">
                  <c:v>1.927</c:v>
                </c:pt>
                <c:pt idx="12181">
                  <c:v>1.9219999999999982</c:v>
                </c:pt>
                <c:pt idx="12182">
                  <c:v>1.9330000000000001</c:v>
                </c:pt>
                <c:pt idx="12183">
                  <c:v>1.9300000000000017</c:v>
                </c:pt>
                <c:pt idx="12184">
                  <c:v>1.9039999999999981</c:v>
                </c:pt>
                <c:pt idx="12185">
                  <c:v>1.9460000000000017</c:v>
                </c:pt>
                <c:pt idx="12186">
                  <c:v>2.0059999999999998</c:v>
                </c:pt>
                <c:pt idx="12187">
                  <c:v>2.0989999999999998</c:v>
                </c:pt>
                <c:pt idx="12188">
                  <c:v>2.242</c:v>
                </c:pt>
                <c:pt idx="12189">
                  <c:v>2.343</c:v>
                </c:pt>
                <c:pt idx="12190">
                  <c:v>2.246</c:v>
                </c:pt>
                <c:pt idx="12191">
                  <c:v>2.177</c:v>
                </c:pt>
                <c:pt idx="12192">
                  <c:v>2.1179999999999999</c:v>
                </c:pt>
                <c:pt idx="12193">
                  <c:v>2.0959999999999988</c:v>
                </c:pt>
                <c:pt idx="12194">
                  <c:v>2.0830000000000002</c:v>
                </c:pt>
                <c:pt idx="12195">
                  <c:v>2.0559999999999987</c:v>
                </c:pt>
                <c:pt idx="12196">
                  <c:v>2.024</c:v>
                </c:pt>
                <c:pt idx="12197">
                  <c:v>2.0019999999999998</c:v>
                </c:pt>
                <c:pt idx="12198">
                  <c:v>1.9840000000000018</c:v>
                </c:pt>
                <c:pt idx="12199">
                  <c:v>1.9760000000000018</c:v>
                </c:pt>
                <c:pt idx="12200">
                  <c:v>2.0759999999999987</c:v>
                </c:pt>
                <c:pt idx="12201">
                  <c:v>2.1440000000000001</c:v>
                </c:pt>
                <c:pt idx="12202">
                  <c:v>2.206</c:v>
                </c:pt>
                <c:pt idx="12203">
                  <c:v>2.15</c:v>
                </c:pt>
                <c:pt idx="12204">
                  <c:v>2.4670000000000001</c:v>
                </c:pt>
                <c:pt idx="12205">
                  <c:v>2.403</c:v>
                </c:pt>
                <c:pt idx="12206">
                  <c:v>2.2709999999999999</c:v>
                </c:pt>
                <c:pt idx="12207">
                  <c:v>2.1819999999999999</c:v>
                </c:pt>
                <c:pt idx="12208">
                  <c:v>2.2069999999999999</c:v>
                </c:pt>
                <c:pt idx="12209">
                  <c:v>2.1149999999999998</c:v>
                </c:pt>
                <c:pt idx="12210">
                  <c:v>2.0859999999999999</c:v>
                </c:pt>
                <c:pt idx="12211">
                  <c:v>2.3639999999999999</c:v>
                </c:pt>
                <c:pt idx="12212">
                  <c:v>2.2159999999999997</c:v>
                </c:pt>
                <c:pt idx="12213">
                  <c:v>2.1189999999999998</c:v>
                </c:pt>
                <c:pt idx="12214">
                  <c:v>2.0919999999999987</c:v>
                </c:pt>
                <c:pt idx="12215">
                  <c:v>2.0659999999999998</c:v>
                </c:pt>
                <c:pt idx="12216">
                  <c:v>2.0319999999999987</c:v>
                </c:pt>
                <c:pt idx="12217">
                  <c:v>2.0309999999999997</c:v>
                </c:pt>
                <c:pt idx="12218">
                  <c:v>2.0189999999999997</c:v>
                </c:pt>
                <c:pt idx="12219">
                  <c:v>2.1880000000000002</c:v>
                </c:pt>
                <c:pt idx="12220">
                  <c:v>2.2949999999999999</c:v>
                </c:pt>
                <c:pt idx="12221">
                  <c:v>2.2370000000000001</c:v>
                </c:pt>
                <c:pt idx="12222">
                  <c:v>2.15</c:v>
                </c:pt>
                <c:pt idx="12223">
                  <c:v>2.089</c:v>
                </c:pt>
                <c:pt idx="12224">
                  <c:v>2.0259999999999998</c:v>
                </c:pt>
                <c:pt idx="12225">
                  <c:v>2.0870000000000002</c:v>
                </c:pt>
                <c:pt idx="12226">
                  <c:v>2.1440000000000001</c:v>
                </c:pt>
                <c:pt idx="12227">
                  <c:v>2.1319999999999997</c:v>
                </c:pt>
                <c:pt idx="12228">
                  <c:v>2.181</c:v>
                </c:pt>
                <c:pt idx="12229">
                  <c:v>2.44</c:v>
                </c:pt>
                <c:pt idx="12230">
                  <c:v>2.238</c:v>
                </c:pt>
                <c:pt idx="12231">
                  <c:v>2.2269999999999999</c:v>
                </c:pt>
                <c:pt idx="12232">
                  <c:v>2.2050000000000001</c:v>
                </c:pt>
                <c:pt idx="12233">
                  <c:v>2.1840000000000002</c:v>
                </c:pt>
                <c:pt idx="12234">
                  <c:v>2.1230000000000002</c:v>
                </c:pt>
                <c:pt idx="12235">
                  <c:v>2.0589999999999997</c:v>
                </c:pt>
                <c:pt idx="12236">
                  <c:v>2.0609999999999999</c:v>
                </c:pt>
                <c:pt idx="12237">
                  <c:v>2.1019999999999999</c:v>
                </c:pt>
                <c:pt idx="12238">
                  <c:v>2.1680000000000001</c:v>
                </c:pt>
                <c:pt idx="12239">
                  <c:v>2.3069999999999977</c:v>
                </c:pt>
                <c:pt idx="12240">
                  <c:v>2.3969999999999967</c:v>
                </c:pt>
                <c:pt idx="12241">
                  <c:v>2.3179999999999987</c:v>
                </c:pt>
                <c:pt idx="12242">
                  <c:v>2.1970000000000001</c:v>
                </c:pt>
                <c:pt idx="12243">
                  <c:v>2.125</c:v>
                </c:pt>
                <c:pt idx="12244">
                  <c:v>2.0699999999999998</c:v>
                </c:pt>
                <c:pt idx="12245">
                  <c:v>2.0339999999999998</c:v>
                </c:pt>
                <c:pt idx="12246">
                  <c:v>2.0449999999999999</c:v>
                </c:pt>
                <c:pt idx="12247">
                  <c:v>2.0270000000000001</c:v>
                </c:pt>
                <c:pt idx="12248">
                  <c:v>2.0549999999999997</c:v>
                </c:pt>
                <c:pt idx="12249">
                  <c:v>2.0640000000000001</c:v>
                </c:pt>
                <c:pt idx="12250">
                  <c:v>2.0129999999999977</c:v>
                </c:pt>
                <c:pt idx="12251">
                  <c:v>1.9940000000000018</c:v>
                </c:pt>
                <c:pt idx="12252">
                  <c:v>1.9790000000000001</c:v>
                </c:pt>
                <c:pt idx="12253">
                  <c:v>1.9710000000000001</c:v>
                </c:pt>
                <c:pt idx="12254">
                  <c:v>1.9850000000000001</c:v>
                </c:pt>
                <c:pt idx="12255">
                  <c:v>2.089</c:v>
                </c:pt>
                <c:pt idx="12256">
                  <c:v>2.1709999999999998</c:v>
                </c:pt>
                <c:pt idx="12257">
                  <c:v>2.125</c:v>
                </c:pt>
                <c:pt idx="12258">
                  <c:v>2.1759999999999997</c:v>
                </c:pt>
                <c:pt idx="12259">
                  <c:v>2.2789999999999999</c:v>
                </c:pt>
                <c:pt idx="12260">
                  <c:v>2.262</c:v>
                </c:pt>
                <c:pt idx="12261">
                  <c:v>2.3039999999999998</c:v>
                </c:pt>
                <c:pt idx="12262">
                  <c:v>2.2159999999999997</c:v>
                </c:pt>
                <c:pt idx="12263">
                  <c:v>2.3839999999999999</c:v>
                </c:pt>
                <c:pt idx="12264">
                  <c:v>2.157</c:v>
                </c:pt>
                <c:pt idx="12265">
                  <c:v>2.1359999999999997</c:v>
                </c:pt>
                <c:pt idx="12266">
                  <c:v>2.1119999999999997</c:v>
                </c:pt>
                <c:pt idx="12267">
                  <c:v>2.0959999999999988</c:v>
                </c:pt>
                <c:pt idx="12268">
                  <c:v>2.17</c:v>
                </c:pt>
                <c:pt idx="12269">
                  <c:v>2.1619999999999999</c:v>
                </c:pt>
                <c:pt idx="12270">
                  <c:v>2.2509999999999999</c:v>
                </c:pt>
                <c:pt idx="12271">
                  <c:v>2.2690000000000001</c:v>
                </c:pt>
                <c:pt idx="12272">
                  <c:v>2.1579999999999999</c:v>
                </c:pt>
                <c:pt idx="12273">
                  <c:v>2.1080000000000001</c:v>
                </c:pt>
                <c:pt idx="12274">
                  <c:v>2.0589999999999997</c:v>
                </c:pt>
                <c:pt idx="12275">
                  <c:v>2.0319999999999987</c:v>
                </c:pt>
                <c:pt idx="12276">
                  <c:v>2.0630000000000002</c:v>
                </c:pt>
                <c:pt idx="12277">
                  <c:v>2.1070000000000002</c:v>
                </c:pt>
                <c:pt idx="12278">
                  <c:v>2.161</c:v>
                </c:pt>
                <c:pt idx="12279">
                  <c:v>2.2109999999999999</c:v>
                </c:pt>
                <c:pt idx="12280">
                  <c:v>2.1779999999999999</c:v>
                </c:pt>
                <c:pt idx="12281">
                  <c:v>2.1179999999999999</c:v>
                </c:pt>
                <c:pt idx="12282">
                  <c:v>2.0459999999999998</c:v>
                </c:pt>
                <c:pt idx="12283">
                  <c:v>1.9790000000000001</c:v>
                </c:pt>
                <c:pt idx="12284">
                  <c:v>1.9410000000000001</c:v>
                </c:pt>
                <c:pt idx="12285">
                  <c:v>1.897</c:v>
                </c:pt>
                <c:pt idx="12286">
                  <c:v>1.8740000000000001</c:v>
                </c:pt>
                <c:pt idx="12287">
                  <c:v>1.849</c:v>
                </c:pt>
                <c:pt idx="12288">
                  <c:v>1.867</c:v>
                </c:pt>
                <c:pt idx="12289">
                  <c:v>1.9790000000000001</c:v>
                </c:pt>
                <c:pt idx="12290">
                  <c:v>1.9860000000000018</c:v>
                </c:pt>
                <c:pt idx="12291">
                  <c:v>1.9500000000000017</c:v>
                </c:pt>
                <c:pt idx="12292">
                  <c:v>1.9319999999999982</c:v>
                </c:pt>
                <c:pt idx="12293">
                  <c:v>1.9079999999999981</c:v>
                </c:pt>
                <c:pt idx="12294">
                  <c:v>1.9570000000000001</c:v>
                </c:pt>
                <c:pt idx="12295">
                  <c:v>1.9610000000000001</c:v>
                </c:pt>
                <c:pt idx="12296">
                  <c:v>1.915</c:v>
                </c:pt>
                <c:pt idx="12297">
                  <c:v>1.881</c:v>
                </c:pt>
                <c:pt idx="12298">
                  <c:v>1.9550000000000001</c:v>
                </c:pt>
                <c:pt idx="12299">
                  <c:v>2.0369999999999977</c:v>
                </c:pt>
                <c:pt idx="12300">
                  <c:v>2.157</c:v>
                </c:pt>
                <c:pt idx="12301">
                  <c:v>2.117</c:v>
                </c:pt>
                <c:pt idx="12302">
                  <c:v>2.0680000000000001</c:v>
                </c:pt>
                <c:pt idx="12303">
                  <c:v>2.089</c:v>
                </c:pt>
                <c:pt idx="12304">
                  <c:v>2.1429999999999998</c:v>
                </c:pt>
                <c:pt idx="12305">
                  <c:v>1.9930000000000001</c:v>
                </c:pt>
                <c:pt idx="12306">
                  <c:v>2.0259999999999998</c:v>
                </c:pt>
                <c:pt idx="12307">
                  <c:v>2.11</c:v>
                </c:pt>
                <c:pt idx="12308">
                  <c:v>2.0789999999999997</c:v>
                </c:pt>
                <c:pt idx="12309">
                  <c:v>1.9930000000000001</c:v>
                </c:pt>
                <c:pt idx="12310">
                  <c:v>1.9300000000000017</c:v>
                </c:pt>
                <c:pt idx="12311">
                  <c:v>1.909</c:v>
                </c:pt>
                <c:pt idx="12312">
                  <c:v>2.0289999999999999</c:v>
                </c:pt>
                <c:pt idx="12313">
                  <c:v>2.0589999999999997</c:v>
                </c:pt>
                <c:pt idx="12314">
                  <c:v>2.121</c:v>
                </c:pt>
                <c:pt idx="12315">
                  <c:v>2.105</c:v>
                </c:pt>
                <c:pt idx="12316">
                  <c:v>2.0659999999999998</c:v>
                </c:pt>
                <c:pt idx="12317">
                  <c:v>2.0569999999999977</c:v>
                </c:pt>
                <c:pt idx="12318">
                  <c:v>2.0209999999999999</c:v>
                </c:pt>
                <c:pt idx="12319">
                  <c:v>2.0179999999999998</c:v>
                </c:pt>
                <c:pt idx="12320">
                  <c:v>1.9550000000000001</c:v>
                </c:pt>
                <c:pt idx="12321">
                  <c:v>1.889</c:v>
                </c:pt>
                <c:pt idx="12322">
                  <c:v>1.9159999999999981</c:v>
                </c:pt>
                <c:pt idx="12323">
                  <c:v>2.0859999999999999</c:v>
                </c:pt>
                <c:pt idx="12324">
                  <c:v>2.0989999999999998</c:v>
                </c:pt>
                <c:pt idx="12325">
                  <c:v>1.9930000000000001</c:v>
                </c:pt>
                <c:pt idx="12326">
                  <c:v>1.915</c:v>
                </c:pt>
                <c:pt idx="12327">
                  <c:v>1.9540000000000017</c:v>
                </c:pt>
                <c:pt idx="12328">
                  <c:v>2.0159999999999987</c:v>
                </c:pt>
                <c:pt idx="12329">
                  <c:v>2.024</c:v>
                </c:pt>
                <c:pt idx="12330">
                  <c:v>1.9940000000000018</c:v>
                </c:pt>
                <c:pt idx="12331">
                  <c:v>1.9430000000000001</c:v>
                </c:pt>
                <c:pt idx="12332">
                  <c:v>1.9039999999999981</c:v>
                </c:pt>
                <c:pt idx="12333">
                  <c:v>1.9419999999999982</c:v>
                </c:pt>
                <c:pt idx="12334">
                  <c:v>1.921</c:v>
                </c:pt>
                <c:pt idx="12335">
                  <c:v>1.9920000000000018</c:v>
                </c:pt>
                <c:pt idx="12336">
                  <c:v>2.2509999999999999</c:v>
                </c:pt>
                <c:pt idx="12337">
                  <c:v>2.528</c:v>
                </c:pt>
                <c:pt idx="12338">
                  <c:v>2.5529999999999977</c:v>
                </c:pt>
                <c:pt idx="12339">
                  <c:v>2.621</c:v>
                </c:pt>
                <c:pt idx="12340">
                  <c:v>2.6859999999999999</c:v>
                </c:pt>
                <c:pt idx="12341">
                  <c:v>2.7509999999999999</c:v>
                </c:pt>
                <c:pt idx="12342">
                  <c:v>2.9470000000000001</c:v>
                </c:pt>
                <c:pt idx="12343">
                  <c:v>2.581</c:v>
                </c:pt>
                <c:pt idx="12344">
                  <c:v>2.581</c:v>
                </c:pt>
                <c:pt idx="12345">
                  <c:v>2.2930000000000001</c:v>
                </c:pt>
                <c:pt idx="12346">
                  <c:v>2.3459999999999988</c:v>
                </c:pt>
                <c:pt idx="12347">
                  <c:v>2.5319999999999987</c:v>
                </c:pt>
                <c:pt idx="12348">
                  <c:v>2.5909999999999997</c:v>
                </c:pt>
                <c:pt idx="12349">
                  <c:v>2.5609999999999999</c:v>
                </c:pt>
                <c:pt idx="12350">
                  <c:v>2.5319999999999987</c:v>
                </c:pt>
                <c:pt idx="12351">
                  <c:v>2.5179999999999998</c:v>
                </c:pt>
                <c:pt idx="12352">
                  <c:v>2.5369999999999977</c:v>
                </c:pt>
                <c:pt idx="12353">
                  <c:v>2.5589999999999997</c:v>
                </c:pt>
                <c:pt idx="12354">
                  <c:v>2.5509999999999997</c:v>
                </c:pt>
                <c:pt idx="12355">
                  <c:v>2.4759999999999978</c:v>
                </c:pt>
                <c:pt idx="12356">
                  <c:v>2.3539999999999988</c:v>
                </c:pt>
                <c:pt idx="12357">
                  <c:v>2.3929999999999967</c:v>
                </c:pt>
                <c:pt idx="12358">
                  <c:v>2.3119999999999967</c:v>
                </c:pt>
                <c:pt idx="12359">
                  <c:v>2.234</c:v>
                </c:pt>
                <c:pt idx="12360">
                  <c:v>2.234</c:v>
                </c:pt>
                <c:pt idx="12361">
                  <c:v>2.343</c:v>
                </c:pt>
                <c:pt idx="12362">
                  <c:v>2.4299999999999997</c:v>
                </c:pt>
                <c:pt idx="12363">
                  <c:v>2.367</c:v>
                </c:pt>
                <c:pt idx="12364">
                  <c:v>2.3909999999999987</c:v>
                </c:pt>
                <c:pt idx="12365">
                  <c:v>2.3839999999999999</c:v>
                </c:pt>
                <c:pt idx="12366">
                  <c:v>2.3349999999999977</c:v>
                </c:pt>
                <c:pt idx="12367">
                  <c:v>2.3379999999999987</c:v>
                </c:pt>
                <c:pt idx="12368">
                  <c:v>2.2869999999999999</c:v>
                </c:pt>
                <c:pt idx="12369">
                  <c:v>2.2170000000000001</c:v>
                </c:pt>
                <c:pt idx="12370">
                  <c:v>2.14</c:v>
                </c:pt>
                <c:pt idx="12371">
                  <c:v>2.113</c:v>
                </c:pt>
                <c:pt idx="12372">
                  <c:v>2.0670000000000002</c:v>
                </c:pt>
                <c:pt idx="12373">
                  <c:v>2.0369999999999977</c:v>
                </c:pt>
                <c:pt idx="12374">
                  <c:v>2.0499999999999998</c:v>
                </c:pt>
                <c:pt idx="12375">
                  <c:v>2.069</c:v>
                </c:pt>
                <c:pt idx="12376">
                  <c:v>2.1629999999999998</c:v>
                </c:pt>
                <c:pt idx="12377">
                  <c:v>2.3719999999999977</c:v>
                </c:pt>
                <c:pt idx="12378">
                  <c:v>2.3959999999999977</c:v>
                </c:pt>
                <c:pt idx="12379">
                  <c:v>2.3559999999999977</c:v>
                </c:pt>
                <c:pt idx="12380">
                  <c:v>2.3329999999999966</c:v>
                </c:pt>
                <c:pt idx="12381">
                  <c:v>2.2949999999999999</c:v>
                </c:pt>
                <c:pt idx="12382">
                  <c:v>2.3349999999999977</c:v>
                </c:pt>
                <c:pt idx="12383">
                  <c:v>2.4349999999999987</c:v>
                </c:pt>
                <c:pt idx="12384">
                  <c:v>2.5449999999999999</c:v>
                </c:pt>
                <c:pt idx="12385">
                  <c:v>2.6640000000000001</c:v>
                </c:pt>
                <c:pt idx="12386">
                  <c:v>2.6680000000000001</c:v>
                </c:pt>
                <c:pt idx="12387">
                  <c:v>2.5149999999999997</c:v>
                </c:pt>
                <c:pt idx="12388">
                  <c:v>2.58</c:v>
                </c:pt>
                <c:pt idx="12389">
                  <c:v>2.5099999999999998</c:v>
                </c:pt>
                <c:pt idx="12390">
                  <c:v>2.6659999999999999</c:v>
                </c:pt>
                <c:pt idx="12391">
                  <c:v>3.17</c:v>
                </c:pt>
                <c:pt idx="12392">
                  <c:v>3.742</c:v>
                </c:pt>
                <c:pt idx="12393">
                  <c:v>4.0539999999999985</c:v>
                </c:pt>
                <c:pt idx="12394">
                  <c:v>4.1929999999999916</c:v>
                </c:pt>
                <c:pt idx="12395">
                  <c:v>3.88</c:v>
                </c:pt>
                <c:pt idx="12396">
                  <c:v>3.617</c:v>
                </c:pt>
                <c:pt idx="12397">
                  <c:v>3.3809999999999998</c:v>
                </c:pt>
                <c:pt idx="12398">
                  <c:v>3.01</c:v>
                </c:pt>
                <c:pt idx="12399">
                  <c:v>2.8049999999999997</c:v>
                </c:pt>
                <c:pt idx="12400">
                  <c:v>2.7810000000000001</c:v>
                </c:pt>
                <c:pt idx="12401">
                  <c:v>2.9519999999999977</c:v>
                </c:pt>
                <c:pt idx="12402">
                  <c:v>3.206</c:v>
                </c:pt>
                <c:pt idx="12403">
                  <c:v>3.1549999999999998</c:v>
                </c:pt>
                <c:pt idx="12404">
                  <c:v>3.113</c:v>
                </c:pt>
                <c:pt idx="12405">
                  <c:v>2.9529999999999967</c:v>
                </c:pt>
                <c:pt idx="12406">
                  <c:v>2.82</c:v>
                </c:pt>
                <c:pt idx="12407">
                  <c:v>2.6080000000000001</c:v>
                </c:pt>
                <c:pt idx="12408">
                  <c:v>2.4659999999999997</c:v>
                </c:pt>
                <c:pt idx="12409">
                  <c:v>2.3079999999999998</c:v>
                </c:pt>
                <c:pt idx="12410">
                  <c:v>2.3319999999999967</c:v>
                </c:pt>
                <c:pt idx="12411">
                  <c:v>2.3299999999999987</c:v>
                </c:pt>
                <c:pt idx="12412">
                  <c:v>2.298</c:v>
                </c:pt>
                <c:pt idx="12413">
                  <c:v>2.294</c:v>
                </c:pt>
                <c:pt idx="12414">
                  <c:v>2.3739999999999997</c:v>
                </c:pt>
                <c:pt idx="12415">
                  <c:v>2.3099999999999987</c:v>
                </c:pt>
                <c:pt idx="12416">
                  <c:v>2.3539999999999988</c:v>
                </c:pt>
                <c:pt idx="12417">
                  <c:v>2.3639999999999999</c:v>
                </c:pt>
                <c:pt idx="12418">
                  <c:v>2.4129999999999967</c:v>
                </c:pt>
                <c:pt idx="12419">
                  <c:v>2.4519999999999977</c:v>
                </c:pt>
                <c:pt idx="12420">
                  <c:v>2.4129999999999967</c:v>
                </c:pt>
                <c:pt idx="12421">
                  <c:v>2.4109999999999987</c:v>
                </c:pt>
                <c:pt idx="12422">
                  <c:v>2.5009999999999999</c:v>
                </c:pt>
                <c:pt idx="12423">
                  <c:v>2.4859999999999998</c:v>
                </c:pt>
                <c:pt idx="12424">
                  <c:v>2.4659999999999997</c:v>
                </c:pt>
                <c:pt idx="12425">
                  <c:v>2.5119999999999987</c:v>
                </c:pt>
                <c:pt idx="12426">
                  <c:v>2.524</c:v>
                </c:pt>
                <c:pt idx="12427">
                  <c:v>2.4929999999999977</c:v>
                </c:pt>
                <c:pt idx="12428">
                  <c:v>2.4299999999999997</c:v>
                </c:pt>
                <c:pt idx="12429">
                  <c:v>2.3509999999999978</c:v>
                </c:pt>
                <c:pt idx="12430">
                  <c:v>2.2240000000000002</c:v>
                </c:pt>
                <c:pt idx="12431">
                  <c:v>2.9289999999999998</c:v>
                </c:pt>
                <c:pt idx="12432">
                  <c:v>2.1149999999999998</c:v>
                </c:pt>
                <c:pt idx="12433">
                  <c:v>2.0870000000000002</c:v>
                </c:pt>
                <c:pt idx="12434">
                  <c:v>2.093</c:v>
                </c:pt>
                <c:pt idx="12435">
                  <c:v>2.1149999999999998</c:v>
                </c:pt>
                <c:pt idx="12436">
                  <c:v>2.0939999999999999</c:v>
                </c:pt>
                <c:pt idx="12437">
                  <c:v>2.081</c:v>
                </c:pt>
                <c:pt idx="12438">
                  <c:v>2.0870000000000002</c:v>
                </c:pt>
                <c:pt idx="12439">
                  <c:v>2.718</c:v>
                </c:pt>
                <c:pt idx="12440">
                  <c:v>2.1859999999999999</c:v>
                </c:pt>
                <c:pt idx="12441">
                  <c:v>2.3109999999999977</c:v>
                </c:pt>
                <c:pt idx="12442">
                  <c:v>2.387</c:v>
                </c:pt>
                <c:pt idx="12443">
                  <c:v>2.3989999999999987</c:v>
                </c:pt>
                <c:pt idx="12444">
                  <c:v>2.3659999999999997</c:v>
                </c:pt>
                <c:pt idx="12445">
                  <c:v>2.2770000000000001</c:v>
                </c:pt>
                <c:pt idx="12446">
                  <c:v>2.2759999999999998</c:v>
                </c:pt>
                <c:pt idx="12447">
                  <c:v>2.2949999999999999</c:v>
                </c:pt>
                <c:pt idx="12448">
                  <c:v>2.3329999999999966</c:v>
                </c:pt>
                <c:pt idx="12449">
                  <c:v>2.3009999999999997</c:v>
                </c:pt>
                <c:pt idx="12450">
                  <c:v>2.3739999999999997</c:v>
                </c:pt>
                <c:pt idx="12451">
                  <c:v>2.2490000000000001</c:v>
                </c:pt>
                <c:pt idx="12452">
                  <c:v>2.0989999999999998</c:v>
                </c:pt>
                <c:pt idx="12453">
                  <c:v>2.0559999999999987</c:v>
                </c:pt>
                <c:pt idx="12454">
                  <c:v>2.0219999999999998</c:v>
                </c:pt>
                <c:pt idx="12455">
                  <c:v>2.0070000000000001</c:v>
                </c:pt>
                <c:pt idx="12456">
                  <c:v>1.9930000000000001</c:v>
                </c:pt>
                <c:pt idx="12457">
                  <c:v>2.0009999999999999</c:v>
                </c:pt>
                <c:pt idx="12458">
                  <c:v>2.0369999999999977</c:v>
                </c:pt>
                <c:pt idx="12459">
                  <c:v>2.0680000000000001</c:v>
                </c:pt>
                <c:pt idx="12460">
                  <c:v>2.0470000000000002</c:v>
                </c:pt>
                <c:pt idx="12461">
                  <c:v>2.0699999999999998</c:v>
                </c:pt>
                <c:pt idx="12462">
                  <c:v>2.218</c:v>
                </c:pt>
                <c:pt idx="12463">
                  <c:v>2.0680000000000001</c:v>
                </c:pt>
                <c:pt idx="12464">
                  <c:v>2.0870000000000002</c:v>
                </c:pt>
                <c:pt idx="12465">
                  <c:v>2.1509999999999998</c:v>
                </c:pt>
                <c:pt idx="12466">
                  <c:v>2.2280000000000002</c:v>
                </c:pt>
                <c:pt idx="12467">
                  <c:v>2.222</c:v>
                </c:pt>
                <c:pt idx="12468">
                  <c:v>2.2410000000000001</c:v>
                </c:pt>
                <c:pt idx="12469">
                  <c:v>2.2999999999999998</c:v>
                </c:pt>
                <c:pt idx="12470">
                  <c:v>2.2330000000000001</c:v>
                </c:pt>
                <c:pt idx="12471">
                  <c:v>2.4449999999999998</c:v>
                </c:pt>
                <c:pt idx="12472">
                  <c:v>2.5870000000000002</c:v>
                </c:pt>
                <c:pt idx="12473">
                  <c:v>2.7469999999999999</c:v>
                </c:pt>
                <c:pt idx="12474">
                  <c:v>2.7330000000000001</c:v>
                </c:pt>
                <c:pt idx="12475">
                  <c:v>2.7189999999999999</c:v>
                </c:pt>
                <c:pt idx="12476">
                  <c:v>2.657</c:v>
                </c:pt>
                <c:pt idx="12477">
                  <c:v>2.7050000000000001</c:v>
                </c:pt>
                <c:pt idx="12478">
                  <c:v>2.657</c:v>
                </c:pt>
                <c:pt idx="12479">
                  <c:v>2.3989999999999987</c:v>
                </c:pt>
                <c:pt idx="12480">
                  <c:v>2.38</c:v>
                </c:pt>
                <c:pt idx="12481">
                  <c:v>2.3219999999999987</c:v>
                </c:pt>
                <c:pt idx="12482">
                  <c:v>2.2650000000000001</c:v>
                </c:pt>
                <c:pt idx="12483">
                  <c:v>2.2680000000000002</c:v>
                </c:pt>
                <c:pt idx="12484">
                  <c:v>2.3079999999999998</c:v>
                </c:pt>
                <c:pt idx="12485">
                  <c:v>2.3899999999999997</c:v>
                </c:pt>
                <c:pt idx="12486">
                  <c:v>2.4739999999999998</c:v>
                </c:pt>
                <c:pt idx="12487">
                  <c:v>2.48</c:v>
                </c:pt>
                <c:pt idx="12488">
                  <c:v>2.4279999999999999</c:v>
                </c:pt>
                <c:pt idx="12489">
                  <c:v>2.3919999999999977</c:v>
                </c:pt>
                <c:pt idx="12490">
                  <c:v>2.3409999999999997</c:v>
                </c:pt>
                <c:pt idx="12491">
                  <c:v>2.2999999999999998</c:v>
                </c:pt>
                <c:pt idx="12492">
                  <c:v>2.2759999999999998</c:v>
                </c:pt>
                <c:pt idx="12493">
                  <c:v>2.2650000000000001</c:v>
                </c:pt>
                <c:pt idx="12494">
                  <c:v>2.1930000000000001</c:v>
                </c:pt>
                <c:pt idx="12495">
                  <c:v>2.1389999999999998</c:v>
                </c:pt>
                <c:pt idx="12496">
                  <c:v>2.1139999999999999</c:v>
                </c:pt>
                <c:pt idx="12497">
                  <c:v>2.1070000000000002</c:v>
                </c:pt>
                <c:pt idx="12498">
                  <c:v>2.1269999999999998</c:v>
                </c:pt>
                <c:pt idx="12499">
                  <c:v>2.161</c:v>
                </c:pt>
                <c:pt idx="12500">
                  <c:v>2.13</c:v>
                </c:pt>
                <c:pt idx="12501">
                  <c:v>2.125</c:v>
                </c:pt>
                <c:pt idx="12502">
                  <c:v>2.13</c:v>
                </c:pt>
                <c:pt idx="12503">
                  <c:v>2.1539999999999999</c:v>
                </c:pt>
                <c:pt idx="12504">
                  <c:v>2.157</c:v>
                </c:pt>
                <c:pt idx="12505">
                  <c:v>2.14</c:v>
                </c:pt>
                <c:pt idx="12506">
                  <c:v>2.1349999999999998</c:v>
                </c:pt>
                <c:pt idx="12507">
                  <c:v>2.16</c:v>
                </c:pt>
                <c:pt idx="12508">
                  <c:v>2.266</c:v>
                </c:pt>
                <c:pt idx="12509">
                  <c:v>2.2999999999999998</c:v>
                </c:pt>
                <c:pt idx="12510">
                  <c:v>2.3909999999999987</c:v>
                </c:pt>
                <c:pt idx="12511">
                  <c:v>2.3259999999999987</c:v>
                </c:pt>
                <c:pt idx="12512">
                  <c:v>2.3989999999999987</c:v>
                </c:pt>
                <c:pt idx="12513">
                  <c:v>2.3529999999999966</c:v>
                </c:pt>
                <c:pt idx="12514">
                  <c:v>2.3559999999999977</c:v>
                </c:pt>
                <c:pt idx="12515">
                  <c:v>2.2149999999999999</c:v>
                </c:pt>
                <c:pt idx="12516">
                  <c:v>2.2610000000000001</c:v>
                </c:pt>
                <c:pt idx="12517">
                  <c:v>2.3939999999999997</c:v>
                </c:pt>
                <c:pt idx="12518">
                  <c:v>2.3659999999999997</c:v>
                </c:pt>
                <c:pt idx="12519">
                  <c:v>2.5019999999999998</c:v>
                </c:pt>
                <c:pt idx="12520">
                  <c:v>2.6259999999999999</c:v>
                </c:pt>
                <c:pt idx="12521">
                  <c:v>2.5939999999999999</c:v>
                </c:pt>
                <c:pt idx="12522">
                  <c:v>2.5859999999999999</c:v>
                </c:pt>
                <c:pt idx="12523">
                  <c:v>2.5070000000000001</c:v>
                </c:pt>
                <c:pt idx="12524">
                  <c:v>2.3949999999999987</c:v>
                </c:pt>
                <c:pt idx="12525">
                  <c:v>2.3139999999999987</c:v>
                </c:pt>
                <c:pt idx="12526">
                  <c:v>2.2200000000000002</c:v>
                </c:pt>
                <c:pt idx="12527">
                  <c:v>2.1659999999999999</c:v>
                </c:pt>
                <c:pt idx="12528">
                  <c:v>2.153</c:v>
                </c:pt>
                <c:pt idx="12529">
                  <c:v>2.1080000000000001</c:v>
                </c:pt>
                <c:pt idx="12530">
                  <c:v>2.1149999999999998</c:v>
                </c:pt>
                <c:pt idx="12531">
                  <c:v>2.0789999999999997</c:v>
                </c:pt>
                <c:pt idx="12532">
                  <c:v>2.0880000000000001</c:v>
                </c:pt>
                <c:pt idx="12533">
                  <c:v>2.1589999999999998</c:v>
                </c:pt>
                <c:pt idx="12534">
                  <c:v>2.1749999999999998</c:v>
                </c:pt>
                <c:pt idx="12535">
                  <c:v>2.1629999999999998</c:v>
                </c:pt>
                <c:pt idx="12536">
                  <c:v>2.2999999999999998</c:v>
                </c:pt>
                <c:pt idx="12537">
                  <c:v>2.3659999999999997</c:v>
                </c:pt>
                <c:pt idx="12538">
                  <c:v>2.4089999999999998</c:v>
                </c:pt>
                <c:pt idx="12539">
                  <c:v>2.4470000000000001</c:v>
                </c:pt>
                <c:pt idx="12540">
                  <c:v>2.5659999999999998</c:v>
                </c:pt>
                <c:pt idx="12541">
                  <c:v>3.621</c:v>
                </c:pt>
                <c:pt idx="12542">
                  <c:v>2.7280000000000002</c:v>
                </c:pt>
                <c:pt idx="12543">
                  <c:v>3.081</c:v>
                </c:pt>
                <c:pt idx="12544">
                  <c:v>3.5159999999999987</c:v>
                </c:pt>
                <c:pt idx="12545">
                  <c:v>3.5949999999999998</c:v>
                </c:pt>
                <c:pt idx="12546">
                  <c:v>3.5430000000000001</c:v>
                </c:pt>
                <c:pt idx="12547">
                  <c:v>3.3689999999999998</c:v>
                </c:pt>
                <c:pt idx="12548">
                  <c:v>3.145</c:v>
                </c:pt>
                <c:pt idx="12549">
                  <c:v>2.9729999999999968</c:v>
                </c:pt>
                <c:pt idx="12550">
                  <c:v>2.867</c:v>
                </c:pt>
                <c:pt idx="12551">
                  <c:v>2.71</c:v>
                </c:pt>
                <c:pt idx="12552">
                  <c:v>2.6509999999999998</c:v>
                </c:pt>
                <c:pt idx="12553">
                  <c:v>2.5659999999999998</c:v>
                </c:pt>
                <c:pt idx="12554">
                  <c:v>2.6019999999999999</c:v>
                </c:pt>
                <c:pt idx="12555">
                  <c:v>2.718</c:v>
                </c:pt>
                <c:pt idx="12556">
                  <c:v>2.8319999999999967</c:v>
                </c:pt>
                <c:pt idx="12557">
                  <c:v>2.8329999999999966</c:v>
                </c:pt>
                <c:pt idx="12558">
                  <c:v>2.7229999999999999</c:v>
                </c:pt>
                <c:pt idx="12559">
                  <c:v>2.7109999999999999</c:v>
                </c:pt>
                <c:pt idx="12560">
                  <c:v>2.6619999999999999</c:v>
                </c:pt>
                <c:pt idx="12561">
                  <c:v>2.77</c:v>
                </c:pt>
                <c:pt idx="12562">
                  <c:v>2.9849999999999999</c:v>
                </c:pt>
                <c:pt idx="12563">
                  <c:v>3.0519999999999987</c:v>
                </c:pt>
                <c:pt idx="12564">
                  <c:v>2.9889999999999999</c:v>
                </c:pt>
                <c:pt idx="12565">
                  <c:v>2.9179999999999997</c:v>
                </c:pt>
                <c:pt idx="12566">
                  <c:v>2.7319999999999998</c:v>
                </c:pt>
                <c:pt idx="12567">
                  <c:v>2.601</c:v>
                </c:pt>
                <c:pt idx="12568">
                  <c:v>2.5</c:v>
                </c:pt>
                <c:pt idx="12569">
                  <c:v>2.3909999999999987</c:v>
                </c:pt>
                <c:pt idx="12570">
                  <c:v>2.3139999999999987</c:v>
                </c:pt>
                <c:pt idx="12571">
                  <c:v>2.3329999999999966</c:v>
                </c:pt>
                <c:pt idx="12572">
                  <c:v>2.34</c:v>
                </c:pt>
                <c:pt idx="12573">
                  <c:v>2.3439999999999999</c:v>
                </c:pt>
                <c:pt idx="12574">
                  <c:v>2.3299999999999987</c:v>
                </c:pt>
                <c:pt idx="12575">
                  <c:v>2.2840000000000011</c:v>
                </c:pt>
                <c:pt idx="12576">
                  <c:v>2.3559999999999977</c:v>
                </c:pt>
                <c:pt idx="12577">
                  <c:v>2.4249999999999998</c:v>
                </c:pt>
                <c:pt idx="12578">
                  <c:v>2.5470000000000002</c:v>
                </c:pt>
                <c:pt idx="12579">
                  <c:v>2.609</c:v>
                </c:pt>
                <c:pt idx="12580">
                  <c:v>2.5329999999999977</c:v>
                </c:pt>
                <c:pt idx="12581">
                  <c:v>2.4859999999999998</c:v>
                </c:pt>
                <c:pt idx="12582">
                  <c:v>2.4209999999999998</c:v>
                </c:pt>
                <c:pt idx="12583">
                  <c:v>2.4369999999999967</c:v>
                </c:pt>
                <c:pt idx="12584">
                  <c:v>2.4569999999999967</c:v>
                </c:pt>
                <c:pt idx="12585">
                  <c:v>2.3529999999999966</c:v>
                </c:pt>
                <c:pt idx="12586">
                  <c:v>2.3379999999999987</c:v>
                </c:pt>
                <c:pt idx="12587">
                  <c:v>2.3459999999999988</c:v>
                </c:pt>
                <c:pt idx="12588">
                  <c:v>2.5179999999999998</c:v>
                </c:pt>
                <c:pt idx="12589">
                  <c:v>2.5939999999999999</c:v>
                </c:pt>
                <c:pt idx="12590">
                  <c:v>2.88</c:v>
                </c:pt>
                <c:pt idx="12591">
                  <c:v>2.9279999999999999</c:v>
                </c:pt>
                <c:pt idx="12592">
                  <c:v>2.9589999999999987</c:v>
                </c:pt>
                <c:pt idx="12593">
                  <c:v>2.8719999999999977</c:v>
                </c:pt>
                <c:pt idx="12594">
                  <c:v>2.7810000000000001</c:v>
                </c:pt>
                <c:pt idx="12595">
                  <c:v>2.65</c:v>
                </c:pt>
                <c:pt idx="12596">
                  <c:v>2.5719999999999987</c:v>
                </c:pt>
                <c:pt idx="12597">
                  <c:v>2.508</c:v>
                </c:pt>
                <c:pt idx="12598">
                  <c:v>2.524</c:v>
                </c:pt>
                <c:pt idx="12599">
                  <c:v>2.5339999999999998</c:v>
                </c:pt>
                <c:pt idx="12600">
                  <c:v>2.5630000000000002</c:v>
                </c:pt>
                <c:pt idx="12601">
                  <c:v>2.5099999999999998</c:v>
                </c:pt>
                <c:pt idx="12602">
                  <c:v>2.4279999999999999</c:v>
                </c:pt>
                <c:pt idx="12603">
                  <c:v>2.3809999999999998</c:v>
                </c:pt>
                <c:pt idx="12604">
                  <c:v>2.2989999999999999</c:v>
                </c:pt>
                <c:pt idx="12605">
                  <c:v>2.2549999999999999</c:v>
                </c:pt>
                <c:pt idx="12606">
                  <c:v>2.468</c:v>
                </c:pt>
                <c:pt idx="12607">
                  <c:v>2.2240000000000002</c:v>
                </c:pt>
                <c:pt idx="12608">
                  <c:v>2.2949999999999999</c:v>
                </c:pt>
                <c:pt idx="12609">
                  <c:v>2.278</c:v>
                </c:pt>
                <c:pt idx="12610">
                  <c:v>2.2719999999999998</c:v>
                </c:pt>
                <c:pt idx="12611">
                  <c:v>2.4889999999999999</c:v>
                </c:pt>
                <c:pt idx="12612">
                  <c:v>3.1629999999999998</c:v>
                </c:pt>
                <c:pt idx="12613">
                  <c:v>3.0189999999999997</c:v>
                </c:pt>
                <c:pt idx="12614">
                  <c:v>3.137</c:v>
                </c:pt>
                <c:pt idx="12615">
                  <c:v>3.1519999999999997</c:v>
                </c:pt>
                <c:pt idx="12616">
                  <c:v>2.9929999999999977</c:v>
                </c:pt>
                <c:pt idx="12617">
                  <c:v>2.8749999999999987</c:v>
                </c:pt>
                <c:pt idx="12618">
                  <c:v>2.7690000000000001</c:v>
                </c:pt>
                <c:pt idx="12619">
                  <c:v>2.7890000000000001</c:v>
                </c:pt>
                <c:pt idx="12620">
                  <c:v>2.677</c:v>
                </c:pt>
                <c:pt idx="12621">
                  <c:v>2.5470000000000002</c:v>
                </c:pt>
                <c:pt idx="12622">
                  <c:v>2.4609999999999999</c:v>
                </c:pt>
                <c:pt idx="12623">
                  <c:v>2.3719999999999977</c:v>
                </c:pt>
                <c:pt idx="12624">
                  <c:v>2.3949999999999987</c:v>
                </c:pt>
                <c:pt idx="12625">
                  <c:v>2.722</c:v>
                </c:pt>
                <c:pt idx="12626">
                  <c:v>2.653</c:v>
                </c:pt>
                <c:pt idx="12627">
                  <c:v>2.5880000000000001</c:v>
                </c:pt>
                <c:pt idx="12628">
                  <c:v>2.7189999999999999</c:v>
                </c:pt>
                <c:pt idx="12629">
                  <c:v>2.601</c:v>
                </c:pt>
                <c:pt idx="12630">
                  <c:v>2.6970000000000001</c:v>
                </c:pt>
                <c:pt idx="12631">
                  <c:v>2.4249999999999998</c:v>
                </c:pt>
                <c:pt idx="12632">
                  <c:v>2.3129999999999966</c:v>
                </c:pt>
                <c:pt idx="12633">
                  <c:v>2.4529999999999967</c:v>
                </c:pt>
                <c:pt idx="12634">
                  <c:v>2.5009999999999999</c:v>
                </c:pt>
                <c:pt idx="12635">
                  <c:v>2.6759999999999997</c:v>
                </c:pt>
                <c:pt idx="12636">
                  <c:v>2.7919999999999998</c:v>
                </c:pt>
                <c:pt idx="12637">
                  <c:v>2.8059999999999987</c:v>
                </c:pt>
                <c:pt idx="12638">
                  <c:v>2.742</c:v>
                </c:pt>
                <c:pt idx="12639">
                  <c:v>2.786</c:v>
                </c:pt>
                <c:pt idx="12640">
                  <c:v>2.681</c:v>
                </c:pt>
                <c:pt idx="12641">
                  <c:v>2.794</c:v>
                </c:pt>
                <c:pt idx="12642">
                  <c:v>2.8389999999999977</c:v>
                </c:pt>
                <c:pt idx="12643">
                  <c:v>2.7989999999999999</c:v>
                </c:pt>
                <c:pt idx="12644">
                  <c:v>2.46</c:v>
                </c:pt>
                <c:pt idx="12645">
                  <c:v>2.3939999999999997</c:v>
                </c:pt>
                <c:pt idx="12646">
                  <c:v>2.2749999999999999</c:v>
                </c:pt>
                <c:pt idx="12647">
                  <c:v>2.2200000000000002</c:v>
                </c:pt>
                <c:pt idx="12648">
                  <c:v>2.1880000000000002</c:v>
                </c:pt>
                <c:pt idx="12649">
                  <c:v>2.2370000000000001</c:v>
                </c:pt>
                <c:pt idx="12650">
                  <c:v>2.2530000000000001</c:v>
                </c:pt>
                <c:pt idx="12651">
                  <c:v>2.3149999999999977</c:v>
                </c:pt>
                <c:pt idx="12652">
                  <c:v>2.2930000000000001</c:v>
                </c:pt>
                <c:pt idx="12653">
                  <c:v>2.29</c:v>
                </c:pt>
                <c:pt idx="12654">
                  <c:v>2.238</c:v>
                </c:pt>
                <c:pt idx="12655">
                  <c:v>2.3619999999999997</c:v>
                </c:pt>
                <c:pt idx="12656">
                  <c:v>2.3919999999999977</c:v>
                </c:pt>
                <c:pt idx="12657">
                  <c:v>2.5189999999999997</c:v>
                </c:pt>
                <c:pt idx="12658">
                  <c:v>2.653</c:v>
                </c:pt>
                <c:pt idx="12659">
                  <c:v>2.8389999999999977</c:v>
                </c:pt>
                <c:pt idx="12660">
                  <c:v>2.9699999999999998</c:v>
                </c:pt>
                <c:pt idx="12661">
                  <c:v>2.9339999999999997</c:v>
                </c:pt>
                <c:pt idx="12662">
                  <c:v>2.827</c:v>
                </c:pt>
                <c:pt idx="12663">
                  <c:v>2.66</c:v>
                </c:pt>
                <c:pt idx="12664">
                  <c:v>2.4539999999999997</c:v>
                </c:pt>
                <c:pt idx="12665">
                  <c:v>2.4309999999999987</c:v>
                </c:pt>
                <c:pt idx="12666">
                  <c:v>2.4249999999999998</c:v>
                </c:pt>
                <c:pt idx="12667">
                  <c:v>2.4769999999999968</c:v>
                </c:pt>
                <c:pt idx="12668">
                  <c:v>2.5959999999999988</c:v>
                </c:pt>
                <c:pt idx="12669">
                  <c:v>2.6859999999999999</c:v>
                </c:pt>
                <c:pt idx="12670">
                  <c:v>2.8309999999999977</c:v>
                </c:pt>
                <c:pt idx="12671">
                  <c:v>2.7410000000000001</c:v>
                </c:pt>
                <c:pt idx="12672">
                  <c:v>0</c:v>
                </c:pt>
                <c:pt idx="12673">
                  <c:v>2.4989999999999997</c:v>
                </c:pt>
                <c:pt idx="12674">
                  <c:v>2.3839999999999999</c:v>
                </c:pt>
                <c:pt idx="12675">
                  <c:v>2.3769999999999967</c:v>
                </c:pt>
                <c:pt idx="12676">
                  <c:v>2.4369999999999967</c:v>
                </c:pt>
                <c:pt idx="12677">
                  <c:v>2.4809999999999999</c:v>
                </c:pt>
                <c:pt idx="12678">
                  <c:v>2.641</c:v>
                </c:pt>
                <c:pt idx="12679">
                  <c:v>2.8589999999999987</c:v>
                </c:pt>
                <c:pt idx="12680">
                  <c:v>3.117</c:v>
                </c:pt>
                <c:pt idx="12681">
                  <c:v>2.96</c:v>
                </c:pt>
                <c:pt idx="12682">
                  <c:v>2.7429999999999999</c:v>
                </c:pt>
                <c:pt idx="12683">
                  <c:v>2.6850000000000001</c:v>
                </c:pt>
                <c:pt idx="12684">
                  <c:v>2.5509999999999997</c:v>
                </c:pt>
                <c:pt idx="12685">
                  <c:v>2.4209999999999998</c:v>
                </c:pt>
                <c:pt idx="12686">
                  <c:v>2.3489999999999998</c:v>
                </c:pt>
                <c:pt idx="12687">
                  <c:v>2.2599999999999998</c:v>
                </c:pt>
                <c:pt idx="12688">
                  <c:v>2.129</c:v>
                </c:pt>
                <c:pt idx="12689">
                  <c:v>2.0870000000000002</c:v>
                </c:pt>
                <c:pt idx="12690">
                  <c:v>2.0870000000000002</c:v>
                </c:pt>
                <c:pt idx="12691">
                  <c:v>2.0619999999999998</c:v>
                </c:pt>
                <c:pt idx="12692">
                  <c:v>2.0089999999999999</c:v>
                </c:pt>
                <c:pt idx="12693">
                  <c:v>2.028</c:v>
                </c:pt>
                <c:pt idx="12694">
                  <c:v>2.0499999999999998</c:v>
                </c:pt>
                <c:pt idx="12695">
                  <c:v>2.0449999999999999</c:v>
                </c:pt>
                <c:pt idx="12696">
                  <c:v>2.0630000000000002</c:v>
                </c:pt>
                <c:pt idx="12697">
                  <c:v>2.0119999999999987</c:v>
                </c:pt>
                <c:pt idx="12698">
                  <c:v>2.0579999999999998</c:v>
                </c:pt>
                <c:pt idx="12699">
                  <c:v>2.109</c:v>
                </c:pt>
                <c:pt idx="12700">
                  <c:v>2.109</c:v>
                </c:pt>
                <c:pt idx="12701">
                  <c:v>2.1259999999999999</c:v>
                </c:pt>
                <c:pt idx="12702">
                  <c:v>2.125</c:v>
                </c:pt>
                <c:pt idx="12703">
                  <c:v>2.0670000000000002</c:v>
                </c:pt>
                <c:pt idx="12704">
                  <c:v>2.149</c:v>
                </c:pt>
                <c:pt idx="12705">
                  <c:v>2.3289999999999997</c:v>
                </c:pt>
                <c:pt idx="12706">
                  <c:v>2.6779999999999999</c:v>
                </c:pt>
                <c:pt idx="12707">
                  <c:v>2.8789999999999987</c:v>
                </c:pt>
                <c:pt idx="12708">
                  <c:v>3.1480000000000001</c:v>
                </c:pt>
                <c:pt idx="12709">
                  <c:v>3.3109999999999977</c:v>
                </c:pt>
                <c:pt idx="12710">
                  <c:v>3.2290000000000001</c:v>
                </c:pt>
                <c:pt idx="12711">
                  <c:v>2.9729999999999968</c:v>
                </c:pt>
                <c:pt idx="12712">
                  <c:v>2.7690000000000001</c:v>
                </c:pt>
                <c:pt idx="12713">
                  <c:v>2.6240000000000001</c:v>
                </c:pt>
                <c:pt idx="12714">
                  <c:v>2.52</c:v>
                </c:pt>
                <c:pt idx="12715">
                  <c:v>2.6480000000000001</c:v>
                </c:pt>
                <c:pt idx="12716">
                  <c:v>2.4049999999999998</c:v>
                </c:pt>
                <c:pt idx="12717">
                  <c:v>2.3649999999999998</c:v>
                </c:pt>
                <c:pt idx="12718">
                  <c:v>2.3479999999999999</c:v>
                </c:pt>
                <c:pt idx="12719">
                  <c:v>2.6459999999999999</c:v>
                </c:pt>
                <c:pt idx="12720">
                  <c:v>11.788</c:v>
                </c:pt>
                <c:pt idx="12721">
                  <c:v>33.241</c:v>
                </c:pt>
                <c:pt idx="12722">
                  <c:v>42.189</c:v>
                </c:pt>
                <c:pt idx="12723">
                  <c:v>51.425000000000011</c:v>
                </c:pt>
                <c:pt idx="12724">
                  <c:v>41.025000000000013</c:v>
                </c:pt>
                <c:pt idx="12725">
                  <c:v>30.529</c:v>
                </c:pt>
                <c:pt idx="12726">
                  <c:v>22.724</c:v>
                </c:pt>
                <c:pt idx="12727">
                  <c:v>16.783999999999967</c:v>
                </c:pt>
                <c:pt idx="12728">
                  <c:v>12.697000000000001</c:v>
                </c:pt>
                <c:pt idx="12729">
                  <c:v>11.242000000000001</c:v>
                </c:pt>
                <c:pt idx="12730">
                  <c:v>11.427</c:v>
                </c:pt>
                <c:pt idx="12731">
                  <c:v>12.283000000000001</c:v>
                </c:pt>
                <c:pt idx="12732">
                  <c:v>14.685</c:v>
                </c:pt>
                <c:pt idx="12733">
                  <c:v>14.907</c:v>
                </c:pt>
                <c:pt idx="12734">
                  <c:v>13.179</c:v>
                </c:pt>
                <c:pt idx="12735">
                  <c:v>11.071</c:v>
                </c:pt>
                <c:pt idx="12736">
                  <c:v>9.6349999999999998</c:v>
                </c:pt>
                <c:pt idx="12737">
                  <c:v>9.0530000000000008</c:v>
                </c:pt>
                <c:pt idx="12738">
                  <c:v>8.84</c:v>
                </c:pt>
                <c:pt idx="12739">
                  <c:v>8.1940000000000008</c:v>
                </c:pt>
                <c:pt idx="12740">
                  <c:v>7.4089999999999998</c:v>
                </c:pt>
                <c:pt idx="12741">
                  <c:v>6.7210000000000001</c:v>
                </c:pt>
                <c:pt idx="12742">
                  <c:v>6.5209999999999955</c:v>
                </c:pt>
                <c:pt idx="12743">
                  <c:v>6.9039999999999999</c:v>
                </c:pt>
                <c:pt idx="12744">
                  <c:v>7.6879999999999926</c:v>
                </c:pt>
                <c:pt idx="12745">
                  <c:v>8.5850000000000026</c:v>
                </c:pt>
                <c:pt idx="12746">
                  <c:v>8.4420000000000002</c:v>
                </c:pt>
                <c:pt idx="12747">
                  <c:v>7.7080000000000002</c:v>
                </c:pt>
                <c:pt idx="12748">
                  <c:v>7.4180000000000001</c:v>
                </c:pt>
                <c:pt idx="12749">
                  <c:v>7.415</c:v>
                </c:pt>
                <c:pt idx="12750">
                  <c:v>7.3090000000000002</c:v>
                </c:pt>
                <c:pt idx="12751">
                  <c:v>6.8949999999999916</c:v>
                </c:pt>
                <c:pt idx="12752">
                  <c:v>6.3049999999999926</c:v>
                </c:pt>
                <c:pt idx="12753">
                  <c:v>5.6949999999999914</c:v>
                </c:pt>
                <c:pt idx="12754">
                  <c:v>5.9219999999999997</c:v>
                </c:pt>
                <c:pt idx="12755">
                  <c:v>6.1760000000000002</c:v>
                </c:pt>
                <c:pt idx="12756">
                  <c:v>7.0339999999999998</c:v>
                </c:pt>
                <c:pt idx="12757">
                  <c:v>7.6859999999999955</c:v>
                </c:pt>
                <c:pt idx="12758">
                  <c:v>7.0590000000000002</c:v>
                </c:pt>
                <c:pt idx="12759">
                  <c:v>6.452</c:v>
                </c:pt>
                <c:pt idx="12760">
                  <c:v>5.8619999999999965</c:v>
                </c:pt>
                <c:pt idx="12761">
                  <c:v>5.2510000000000003</c:v>
                </c:pt>
                <c:pt idx="12762">
                  <c:v>4.7960000000000003</c:v>
                </c:pt>
                <c:pt idx="12763">
                  <c:v>4.3569999999999975</c:v>
                </c:pt>
                <c:pt idx="12764">
                  <c:v>4.1229999999999913</c:v>
                </c:pt>
                <c:pt idx="12765">
                  <c:v>3.8919999999999977</c:v>
                </c:pt>
                <c:pt idx="12766">
                  <c:v>3.782</c:v>
                </c:pt>
                <c:pt idx="12767">
                  <c:v>3.6119999999999997</c:v>
                </c:pt>
                <c:pt idx="12768">
                  <c:v>0</c:v>
                </c:pt>
                <c:pt idx="12769">
                  <c:v>3.4009999999999998</c:v>
                </c:pt>
                <c:pt idx="12770">
                  <c:v>3.3609999999999998</c:v>
                </c:pt>
                <c:pt idx="12771">
                  <c:v>3.4689999999999999</c:v>
                </c:pt>
                <c:pt idx="12772">
                  <c:v>3.8649999999999998</c:v>
                </c:pt>
                <c:pt idx="12773">
                  <c:v>4.3789999999999996</c:v>
                </c:pt>
                <c:pt idx="12774">
                  <c:v>4.7160000000000002</c:v>
                </c:pt>
                <c:pt idx="12775">
                  <c:v>4.8169999999999975</c:v>
                </c:pt>
                <c:pt idx="12776">
                  <c:v>4.6959999999999926</c:v>
                </c:pt>
                <c:pt idx="12777">
                  <c:v>4.9160000000000004</c:v>
                </c:pt>
                <c:pt idx="12778">
                  <c:v>5.6179999999999914</c:v>
                </c:pt>
                <c:pt idx="12779">
                  <c:v>7.383</c:v>
                </c:pt>
                <c:pt idx="12780">
                  <c:v>8.24</c:v>
                </c:pt>
                <c:pt idx="12781">
                  <c:v>7.7669999999999995</c:v>
                </c:pt>
                <c:pt idx="12782">
                  <c:v>7.39</c:v>
                </c:pt>
                <c:pt idx="12783">
                  <c:v>7.7160000000000002</c:v>
                </c:pt>
                <c:pt idx="12784">
                  <c:v>9.3360000000000003</c:v>
                </c:pt>
                <c:pt idx="12785">
                  <c:v>10.959000000000014</c:v>
                </c:pt>
                <c:pt idx="12786">
                  <c:v>10.662000000000004</c:v>
                </c:pt>
                <c:pt idx="12787">
                  <c:v>8.8040000000000003</c:v>
                </c:pt>
                <c:pt idx="12788">
                  <c:v>7.6219999999999946</c:v>
                </c:pt>
                <c:pt idx="12789">
                  <c:v>7.1859999999999955</c:v>
                </c:pt>
                <c:pt idx="12790">
                  <c:v>7.8339999999999996</c:v>
                </c:pt>
                <c:pt idx="12791">
                  <c:v>8.5710000000000015</c:v>
                </c:pt>
                <c:pt idx="12792">
                  <c:v>8.8490000000000002</c:v>
                </c:pt>
                <c:pt idx="12793">
                  <c:v>9.2530000000000001</c:v>
                </c:pt>
                <c:pt idx="12794">
                  <c:v>9.3800000000000008</c:v>
                </c:pt>
                <c:pt idx="12795">
                  <c:v>8.5940000000000012</c:v>
                </c:pt>
                <c:pt idx="12796">
                  <c:v>7.54</c:v>
                </c:pt>
                <c:pt idx="12797">
                  <c:v>6.7239999999999975</c:v>
                </c:pt>
                <c:pt idx="12798">
                  <c:v>5.9089999999999998</c:v>
                </c:pt>
                <c:pt idx="12799">
                  <c:v>5.8249999999999913</c:v>
                </c:pt>
                <c:pt idx="12800">
                  <c:v>6.383</c:v>
                </c:pt>
                <c:pt idx="12801">
                  <c:v>6.5469999999999997</c:v>
                </c:pt>
                <c:pt idx="12802">
                  <c:v>6.4139999999999997</c:v>
                </c:pt>
                <c:pt idx="12803">
                  <c:v>6.1539999999999955</c:v>
                </c:pt>
                <c:pt idx="12804">
                  <c:v>5.7560000000000002</c:v>
                </c:pt>
                <c:pt idx="12805">
                  <c:v>5.2380000000000004</c:v>
                </c:pt>
                <c:pt idx="12806">
                  <c:v>5.0449999999999955</c:v>
                </c:pt>
                <c:pt idx="12807">
                  <c:v>5.1179999999999914</c:v>
                </c:pt>
                <c:pt idx="12808">
                  <c:v>5.59</c:v>
                </c:pt>
                <c:pt idx="12809">
                  <c:v>5.556</c:v>
                </c:pt>
                <c:pt idx="12810">
                  <c:v>5.202</c:v>
                </c:pt>
                <c:pt idx="12811">
                  <c:v>4.8169999999999975</c:v>
                </c:pt>
                <c:pt idx="12812">
                  <c:v>4.5330000000000004</c:v>
                </c:pt>
                <c:pt idx="12813">
                  <c:v>4.4589999999999996</c:v>
                </c:pt>
                <c:pt idx="12814">
                  <c:v>4.6609999999999916</c:v>
                </c:pt>
                <c:pt idx="12815">
                  <c:v>4.8269999999999955</c:v>
                </c:pt>
                <c:pt idx="12816">
                  <c:v>4.8469999999999995</c:v>
                </c:pt>
                <c:pt idx="12817">
                  <c:v>4.7</c:v>
                </c:pt>
                <c:pt idx="12818">
                  <c:v>4.6969999999999965</c:v>
                </c:pt>
                <c:pt idx="12819">
                  <c:v>4.92</c:v>
                </c:pt>
                <c:pt idx="12820">
                  <c:v>5.2720000000000002</c:v>
                </c:pt>
                <c:pt idx="12821">
                  <c:v>5.0960000000000001</c:v>
                </c:pt>
                <c:pt idx="12822">
                  <c:v>4.8069999999999995</c:v>
                </c:pt>
                <c:pt idx="12823">
                  <c:v>4.4710000000000081</c:v>
                </c:pt>
                <c:pt idx="12824">
                  <c:v>4.1069999999999975</c:v>
                </c:pt>
                <c:pt idx="12825">
                  <c:v>4.0939999999999985</c:v>
                </c:pt>
                <c:pt idx="12826">
                  <c:v>4.21</c:v>
                </c:pt>
                <c:pt idx="12827">
                  <c:v>4.2990000000000004</c:v>
                </c:pt>
                <c:pt idx="12828">
                  <c:v>4.2549999999999955</c:v>
                </c:pt>
                <c:pt idx="12829">
                  <c:v>4.0979999999999945</c:v>
                </c:pt>
                <c:pt idx="12830">
                  <c:v>3.9559999999999977</c:v>
                </c:pt>
                <c:pt idx="12831">
                  <c:v>3.71</c:v>
                </c:pt>
                <c:pt idx="12832">
                  <c:v>3.5419999999999998</c:v>
                </c:pt>
                <c:pt idx="12833">
                  <c:v>3.633</c:v>
                </c:pt>
                <c:pt idx="12834">
                  <c:v>3.923</c:v>
                </c:pt>
                <c:pt idx="12835">
                  <c:v>4.2649999999999926</c:v>
                </c:pt>
                <c:pt idx="12836">
                  <c:v>4.3209999999999926</c:v>
                </c:pt>
                <c:pt idx="12837">
                  <c:v>4.2549999999999955</c:v>
                </c:pt>
                <c:pt idx="12838">
                  <c:v>4.0679999999999916</c:v>
                </c:pt>
                <c:pt idx="12839">
                  <c:v>3.8739999999999997</c:v>
                </c:pt>
                <c:pt idx="12840">
                  <c:v>3.8809999999999998</c:v>
                </c:pt>
                <c:pt idx="12841">
                  <c:v>4.0330000000000004</c:v>
                </c:pt>
                <c:pt idx="12842">
                  <c:v>4.2279999999999927</c:v>
                </c:pt>
                <c:pt idx="12843">
                  <c:v>4.3360000000000003</c:v>
                </c:pt>
                <c:pt idx="12844">
                  <c:v>4.2919999999999998</c:v>
                </c:pt>
                <c:pt idx="12845">
                  <c:v>4.1790000000000003</c:v>
                </c:pt>
                <c:pt idx="12846">
                  <c:v>3.9579999999999997</c:v>
                </c:pt>
                <c:pt idx="12847">
                  <c:v>3.8749999999999987</c:v>
                </c:pt>
                <c:pt idx="12848">
                  <c:v>3.6349999999999998</c:v>
                </c:pt>
                <c:pt idx="12849">
                  <c:v>3.3609999999999998</c:v>
                </c:pt>
                <c:pt idx="12850">
                  <c:v>3.4249999999999998</c:v>
                </c:pt>
                <c:pt idx="12851">
                  <c:v>3.7719999999999998</c:v>
                </c:pt>
                <c:pt idx="12852">
                  <c:v>4.1239999999999917</c:v>
                </c:pt>
                <c:pt idx="12853">
                  <c:v>4.46</c:v>
                </c:pt>
                <c:pt idx="12854">
                  <c:v>4.46</c:v>
                </c:pt>
                <c:pt idx="12855">
                  <c:v>4.2130000000000001</c:v>
                </c:pt>
                <c:pt idx="12856">
                  <c:v>4.0569999999999995</c:v>
                </c:pt>
                <c:pt idx="12857">
                  <c:v>3.944</c:v>
                </c:pt>
                <c:pt idx="12858">
                  <c:v>3.9919999999999987</c:v>
                </c:pt>
                <c:pt idx="12859">
                  <c:v>4.0259999999999945</c:v>
                </c:pt>
                <c:pt idx="12860">
                  <c:v>3.9349999999999987</c:v>
                </c:pt>
                <c:pt idx="12861">
                  <c:v>3.8009999999999997</c:v>
                </c:pt>
                <c:pt idx="12862">
                  <c:v>3.6469999999999998</c:v>
                </c:pt>
                <c:pt idx="12863">
                  <c:v>3.4779999999999998</c:v>
                </c:pt>
                <c:pt idx="12864">
                  <c:v>3.383</c:v>
                </c:pt>
                <c:pt idx="12865">
                  <c:v>3.2149999999999999</c:v>
                </c:pt>
                <c:pt idx="12866">
                  <c:v>3.141</c:v>
                </c:pt>
                <c:pt idx="12867">
                  <c:v>3.0919999999999987</c:v>
                </c:pt>
                <c:pt idx="12868">
                  <c:v>2.9979999999999998</c:v>
                </c:pt>
                <c:pt idx="12869">
                  <c:v>2.9009999999999998</c:v>
                </c:pt>
                <c:pt idx="12870">
                  <c:v>3.0270000000000001</c:v>
                </c:pt>
                <c:pt idx="12871">
                  <c:v>3.0270000000000001</c:v>
                </c:pt>
                <c:pt idx="12872">
                  <c:v>2.9789999999999988</c:v>
                </c:pt>
                <c:pt idx="12873">
                  <c:v>2.9249999999999998</c:v>
                </c:pt>
                <c:pt idx="12874">
                  <c:v>2.8299999999999987</c:v>
                </c:pt>
                <c:pt idx="12875">
                  <c:v>3.089</c:v>
                </c:pt>
                <c:pt idx="12876">
                  <c:v>3.55</c:v>
                </c:pt>
                <c:pt idx="12877">
                  <c:v>3.79</c:v>
                </c:pt>
                <c:pt idx="12878">
                  <c:v>3.9499999999999997</c:v>
                </c:pt>
                <c:pt idx="12879">
                  <c:v>3.8849999999999998</c:v>
                </c:pt>
                <c:pt idx="12880">
                  <c:v>3.6970000000000001</c:v>
                </c:pt>
                <c:pt idx="12881">
                  <c:v>3.569</c:v>
                </c:pt>
                <c:pt idx="12882">
                  <c:v>3.5859999999999999</c:v>
                </c:pt>
                <c:pt idx="12883">
                  <c:v>3.7450000000000001</c:v>
                </c:pt>
                <c:pt idx="12884">
                  <c:v>3.8539999999999988</c:v>
                </c:pt>
                <c:pt idx="12885">
                  <c:v>3.8699999999999997</c:v>
                </c:pt>
                <c:pt idx="12886">
                  <c:v>3.738</c:v>
                </c:pt>
                <c:pt idx="12887">
                  <c:v>3.8029999999999977</c:v>
                </c:pt>
                <c:pt idx="12888">
                  <c:v>4.0239999999999965</c:v>
                </c:pt>
                <c:pt idx="12889">
                  <c:v>4.2669999999999995</c:v>
                </c:pt>
                <c:pt idx="12890">
                  <c:v>4.4020000000000001</c:v>
                </c:pt>
                <c:pt idx="12891">
                  <c:v>4.1479999999999926</c:v>
                </c:pt>
                <c:pt idx="12892">
                  <c:v>3.8659999999999997</c:v>
                </c:pt>
                <c:pt idx="12893">
                  <c:v>3.649</c:v>
                </c:pt>
                <c:pt idx="12894">
                  <c:v>3.6640000000000001</c:v>
                </c:pt>
                <c:pt idx="12895">
                  <c:v>3.8329999999999966</c:v>
                </c:pt>
                <c:pt idx="12896">
                  <c:v>3.9529999999999967</c:v>
                </c:pt>
                <c:pt idx="12897">
                  <c:v>3.9009999999999998</c:v>
                </c:pt>
                <c:pt idx="12898">
                  <c:v>3.8959999999999977</c:v>
                </c:pt>
                <c:pt idx="12899">
                  <c:v>3.7959999999999998</c:v>
                </c:pt>
                <c:pt idx="12900">
                  <c:v>3.5789999999999997</c:v>
                </c:pt>
                <c:pt idx="12901">
                  <c:v>3.387</c:v>
                </c:pt>
                <c:pt idx="12902">
                  <c:v>3.2589999999999999</c:v>
                </c:pt>
                <c:pt idx="12903">
                  <c:v>3.218</c:v>
                </c:pt>
                <c:pt idx="12904">
                  <c:v>3.13</c:v>
                </c:pt>
                <c:pt idx="12905">
                  <c:v>3.3109999999999977</c:v>
                </c:pt>
                <c:pt idx="12906">
                  <c:v>3.4709999999999988</c:v>
                </c:pt>
                <c:pt idx="12907">
                  <c:v>3.661</c:v>
                </c:pt>
                <c:pt idx="12908">
                  <c:v>3.8569999999999967</c:v>
                </c:pt>
                <c:pt idx="12909">
                  <c:v>3.7450000000000001</c:v>
                </c:pt>
                <c:pt idx="12910">
                  <c:v>3.5259999999999998</c:v>
                </c:pt>
                <c:pt idx="12911">
                  <c:v>3.3479999999999999</c:v>
                </c:pt>
                <c:pt idx="12912">
                  <c:v>3.3569999999999967</c:v>
                </c:pt>
                <c:pt idx="12913">
                  <c:v>3.5159999999999987</c:v>
                </c:pt>
                <c:pt idx="12914">
                  <c:v>3.6230000000000002</c:v>
                </c:pt>
                <c:pt idx="12915">
                  <c:v>3.6149999999999998</c:v>
                </c:pt>
                <c:pt idx="12916">
                  <c:v>3.5789999999999997</c:v>
                </c:pt>
                <c:pt idx="12917">
                  <c:v>3.4870000000000001</c:v>
                </c:pt>
                <c:pt idx="12918">
                  <c:v>3.8439999999999999</c:v>
                </c:pt>
                <c:pt idx="12919">
                  <c:v>3.7959999999999998</c:v>
                </c:pt>
                <c:pt idx="12920">
                  <c:v>4.1929999999999916</c:v>
                </c:pt>
                <c:pt idx="12921">
                  <c:v>4.6859999999999955</c:v>
                </c:pt>
                <c:pt idx="12922">
                  <c:v>4.9420000000000002</c:v>
                </c:pt>
                <c:pt idx="12923">
                  <c:v>5.3710000000000004</c:v>
                </c:pt>
                <c:pt idx="12924">
                  <c:v>4.266</c:v>
                </c:pt>
                <c:pt idx="12925">
                  <c:v>4.4569999999999999</c:v>
                </c:pt>
                <c:pt idx="12926">
                  <c:v>4.492</c:v>
                </c:pt>
                <c:pt idx="12927">
                  <c:v>4.5510000000000002</c:v>
                </c:pt>
                <c:pt idx="12928">
                  <c:v>5.1909999999999945</c:v>
                </c:pt>
                <c:pt idx="12929">
                  <c:v>5.3439999999999985</c:v>
                </c:pt>
                <c:pt idx="12930">
                  <c:v>5.3849999999999945</c:v>
                </c:pt>
                <c:pt idx="12931">
                  <c:v>5.1069999999999975</c:v>
                </c:pt>
                <c:pt idx="12932">
                  <c:v>4.548</c:v>
                </c:pt>
                <c:pt idx="12933">
                  <c:v>4.1209999999999933</c:v>
                </c:pt>
                <c:pt idx="12934">
                  <c:v>4.05</c:v>
                </c:pt>
                <c:pt idx="12935">
                  <c:v>4.1249999999999885</c:v>
                </c:pt>
                <c:pt idx="12936">
                  <c:v>4.1149999999999913</c:v>
                </c:pt>
                <c:pt idx="12937">
                  <c:v>4.101</c:v>
                </c:pt>
                <c:pt idx="12938">
                  <c:v>3.9709999999999988</c:v>
                </c:pt>
                <c:pt idx="12939">
                  <c:v>3.8</c:v>
                </c:pt>
                <c:pt idx="12940">
                  <c:v>3.597</c:v>
                </c:pt>
                <c:pt idx="12941">
                  <c:v>3.4379999999999997</c:v>
                </c:pt>
                <c:pt idx="12942">
                  <c:v>3.2719999999999998</c:v>
                </c:pt>
                <c:pt idx="12943">
                  <c:v>3.133</c:v>
                </c:pt>
                <c:pt idx="12944">
                  <c:v>3.0359999999999987</c:v>
                </c:pt>
                <c:pt idx="12945">
                  <c:v>2.9369999999999967</c:v>
                </c:pt>
                <c:pt idx="12946">
                  <c:v>2.883</c:v>
                </c:pt>
                <c:pt idx="12947">
                  <c:v>2.8389999999999977</c:v>
                </c:pt>
                <c:pt idx="12948">
                  <c:v>2.7800000000000002</c:v>
                </c:pt>
                <c:pt idx="12949">
                  <c:v>2.7629999999999999</c:v>
                </c:pt>
                <c:pt idx="12950">
                  <c:v>2.7440000000000002</c:v>
                </c:pt>
                <c:pt idx="12951">
                  <c:v>2.7170000000000001</c:v>
                </c:pt>
                <c:pt idx="12952">
                  <c:v>2.794</c:v>
                </c:pt>
                <c:pt idx="12953">
                  <c:v>3.0230000000000001</c:v>
                </c:pt>
                <c:pt idx="12954">
                  <c:v>3.4849999999999999</c:v>
                </c:pt>
                <c:pt idx="12955">
                  <c:v>3.8879999999999999</c:v>
                </c:pt>
                <c:pt idx="12956">
                  <c:v>3.9689999999999999</c:v>
                </c:pt>
                <c:pt idx="12957">
                  <c:v>3.8539999999999988</c:v>
                </c:pt>
                <c:pt idx="12958">
                  <c:v>3.6789999999999998</c:v>
                </c:pt>
                <c:pt idx="12959">
                  <c:v>3.6850000000000001</c:v>
                </c:pt>
                <c:pt idx="12960">
                  <c:v>3.8879999999999999</c:v>
                </c:pt>
                <c:pt idx="12961">
                  <c:v>3.9259999999999997</c:v>
                </c:pt>
                <c:pt idx="12962">
                  <c:v>3.7810000000000001</c:v>
                </c:pt>
                <c:pt idx="12963">
                  <c:v>3.6149999999999998</c:v>
                </c:pt>
                <c:pt idx="12964">
                  <c:v>3.4870000000000001</c:v>
                </c:pt>
                <c:pt idx="12965">
                  <c:v>3.298</c:v>
                </c:pt>
                <c:pt idx="12966">
                  <c:v>3.198</c:v>
                </c:pt>
                <c:pt idx="12967">
                  <c:v>3.0640000000000001</c:v>
                </c:pt>
                <c:pt idx="12968">
                  <c:v>3.1349999999999998</c:v>
                </c:pt>
                <c:pt idx="12969">
                  <c:v>3.2709999999999999</c:v>
                </c:pt>
                <c:pt idx="12970">
                  <c:v>3.4299999999999997</c:v>
                </c:pt>
                <c:pt idx="12971">
                  <c:v>3.9129999999999967</c:v>
                </c:pt>
                <c:pt idx="12972">
                  <c:v>4.08</c:v>
                </c:pt>
                <c:pt idx="12973">
                  <c:v>4.0119999999999996</c:v>
                </c:pt>
                <c:pt idx="12974">
                  <c:v>3.786</c:v>
                </c:pt>
                <c:pt idx="12975">
                  <c:v>3.5019999999999998</c:v>
                </c:pt>
                <c:pt idx="12976">
                  <c:v>3.5959999999999988</c:v>
                </c:pt>
                <c:pt idx="12977">
                  <c:v>3.7149999999999999</c:v>
                </c:pt>
                <c:pt idx="12978">
                  <c:v>3.84</c:v>
                </c:pt>
                <c:pt idx="12979">
                  <c:v>3.8539999999999988</c:v>
                </c:pt>
                <c:pt idx="12980">
                  <c:v>3.8919999999999977</c:v>
                </c:pt>
                <c:pt idx="12981">
                  <c:v>3.9859999999999998</c:v>
                </c:pt>
                <c:pt idx="12982">
                  <c:v>4.1989999999999945</c:v>
                </c:pt>
                <c:pt idx="12983">
                  <c:v>4.4249999999999945</c:v>
                </c:pt>
                <c:pt idx="12984">
                  <c:v>4.3529999999999927</c:v>
                </c:pt>
                <c:pt idx="12985">
                  <c:v>3.9430000000000001</c:v>
                </c:pt>
                <c:pt idx="12986">
                  <c:v>3.6429999999999998</c:v>
                </c:pt>
                <c:pt idx="12987">
                  <c:v>3.6319999999999997</c:v>
                </c:pt>
                <c:pt idx="12988">
                  <c:v>3.8419999999999987</c:v>
                </c:pt>
                <c:pt idx="12989">
                  <c:v>3.8849999999999998</c:v>
                </c:pt>
                <c:pt idx="12990">
                  <c:v>3.86</c:v>
                </c:pt>
                <c:pt idx="12991">
                  <c:v>3.8159999999999967</c:v>
                </c:pt>
                <c:pt idx="12992">
                  <c:v>3.657</c:v>
                </c:pt>
                <c:pt idx="12993">
                  <c:v>3.5030000000000001</c:v>
                </c:pt>
                <c:pt idx="12994">
                  <c:v>3.2709999999999999</c:v>
                </c:pt>
                <c:pt idx="12995">
                  <c:v>3.0779999999999998</c:v>
                </c:pt>
                <c:pt idx="12996">
                  <c:v>2.92</c:v>
                </c:pt>
                <c:pt idx="12997">
                  <c:v>2.7719999999999998</c:v>
                </c:pt>
                <c:pt idx="12998">
                  <c:v>2.7229999999999999</c:v>
                </c:pt>
                <c:pt idx="12999">
                  <c:v>2.65</c:v>
                </c:pt>
                <c:pt idx="13000">
                  <c:v>2.6379999999999999</c:v>
                </c:pt>
                <c:pt idx="13001">
                  <c:v>2.6970000000000001</c:v>
                </c:pt>
                <c:pt idx="13002">
                  <c:v>2.9349999999999987</c:v>
                </c:pt>
                <c:pt idx="13003">
                  <c:v>3.5319999999999987</c:v>
                </c:pt>
                <c:pt idx="13004">
                  <c:v>3.8689999999999998</c:v>
                </c:pt>
                <c:pt idx="13005">
                  <c:v>3.778</c:v>
                </c:pt>
                <c:pt idx="13006">
                  <c:v>3.5249999999999999</c:v>
                </c:pt>
                <c:pt idx="13007">
                  <c:v>3.3419999999999987</c:v>
                </c:pt>
                <c:pt idx="13008">
                  <c:v>3.4959999999999987</c:v>
                </c:pt>
                <c:pt idx="13009">
                  <c:v>3.847</c:v>
                </c:pt>
                <c:pt idx="13010">
                  <c:v>4.0679999999999916</c:v>
                </c:pt>
                <c:pt idx="13011">
                  <c:v>3.8979999999999997</c:v>
                </c:pt>
                <c:pt idx="13012">
                  <c:v>3.6549999999999998</c:v>
                </c:pt>
                <c:pt idx="13013">
                  <c:v>3.4769999999999968</c:v>
                </c:pt>
                <c:pt idx="13014">
                  <c:v>3.2349999999999999</c:v>
                </c:pt>
                <c:pt idx="13015">
                  <c:v>3.0509999999999997</c:v>
                </c:pt>
                <c:pt idx="13016">
                  <c:v>2.9619999999999997</c:v>
                </c:pt>
                <c:pt idx="13017">
                  <c:v>2.8309999999999977</c:v>
                </c:pt>
                <c:pt idx="13018">
                  <c:v>2.6989999999999998</c:v>
                </c:pt>
                <c:pt idx="13019">
                  <c:v>2.5819999999999999</c:v>
                </c:pt>
                <c:pt idx="13020">
                  <c:v>2.5309999999999997</c:v>
                </c:pt>
                <c:pt idx="13021">
                  <c:v>2.4919999999999987</c:v>
                </c:pt>
                <c:pt idx="13022">
                  <c:v>2.5119999999999987</c:v>
                </c:pt>
                <c:pt idx="13023">
                  <c:v>2.5009999999999999</c:v>
                </c:pt>
                <c:pt idx="13024">
                  <c:v>2.57</c:v>
                </c:pt>
                <c:pt idx="13025">
                  <c:v>2.4659999999999997</c:v>
                </c:pt>
                <c:pt idx="13026">
                  <c:v>2.4099999999999997</c:v>
                </c:pt>
                <c:pt idx="13027">
                  <c:v>2.3569999999999967</c:v>
                </c:pt>
                <c:pt idx="13028">
                  <c:v>2.3459999999999988</c:v>
                </c:pt>
                <c:pt idx="13029">
                  <c:v>2.3379999999999987</c:v>
                </c:pt>
                <c:pt idx="13030">
                  <c:v>2.3039999999999998</c:v>
                </c:pt>
                <c:pt idx="13031">
                  <c:v>2.3299999999999987</c:v>
                </c:pt>
                <c:pt idx="13032">
                  <c:v>2.323</c:v>
                </c:pt>
                <c:pt idx="13033">
                  <c:v>2.2890000000000001</c:v>
                </c:pt>
                <c:pt idx="13034">
                  <c:v>2.3209999999999997</c:v>
                </c:pt>
                <c:pt idx="13035">
                  <c:v>2.3789999999999987</c:v>
                </c:pt>
                <c:pt idx="13036">
                  <c:v>2.5529999999999977</c:v>
                </c:pt>
                <c:pt idx="13037">
                  <c:v>2.9259999999999997</c:v>
                </c:pt>
                <c:pt idx="13038">
                  <c:v>3.3969999999999967</c:v>
                </c:pt>
                <c:pt idx="13039">
                  <c:v>3.6389999999999998</c:v>
                </c:pt>
                <c:pt idx="13040">
                  <c:v>3.5</c:v>
                </c:pt>
                <c:pt idx="13041">
                  <c:v>3.4019999999999997</c:v>
                </c:pt>
                <c:pt idx="13042">
                  <c:v>3.4159999999999977</c:v>
                </c:pt>
                <c:pt idx="13043">
                  <c:v>4.0579999999999945</c:v>
                </c:pt>
                <c:pt idx="13044">
                  <c:v>4.2969999999999997</c:v>
                </c:pt>
                <c:pt idx="13045">
                  <c:v>4.2149999999999945</c:v>
                </c:pt>
                <c:pt idx="13046">
                  <c:v>4.3</c:v>
                </c:pt>
                <c:pt idx="13047">
                  <c:v>4.5569999999999995</c:v>
                </c:pt>
                <c:pt idx="13048">
                  <c:v>4.3119999999999985</c:v>
                </c:pt>
                <c:pt idx="13049">
                  <c:v>4.0529999999999955</c:v>
                </c:pt>
                <c:pt idx="13050">
                  <c:v>4.2329999999999997</c:v>
                </c:pt>
                <c:pt idx="13051">
                  <c:v>4.6039999999999965</c:v>
                </c:pt>
                <c:pt idx="13052">
                  <c:v>4.4470000000000001</c:v>
                </c:pt>
                <c:pt idx="13053">
                  <c:v>4.1229999999999913</c:v>
                </c:pt>
                <c:pt idx="13054">
                  <c:v>3.8509999999999978</c:v>
                </c:pt>
                <c:pt idx="13055">
                  <c:v>4.1139999999999946</c:v>
                </c:pt>
                <c:pt idx="13056">
                  <c:v>4.609</c:v>
                </c:pt>
                <c:pt idx="13057">
                  <c:v>4.6569999999999965</c:v>
                </c:pt>
                <c:pt idx="13058">
                  <c:v>4.7539999999999996</c:v>
                </c:pt>
                <c:pt idx="13059">
                  <c:v>5.1129999999999933</c:v>
                </c:pt>
                <c:pt idx="13060">
                  <c:v>5.4710000000000081</c:v>
                </c:pt>
                <c:pt idx="13061">
                  <c:v>5.3839999999999995</c:v>
                </c:pt>
                <c:pt idx="13062">
                  <c:v>4.9669999999999996</c:v>
                </c:pt>
                <c:pt idx="13063">
                  <c:v>4.4779999999999998</c:v>
                </c:pt>
                <c:pt idx="13064">
                  <c:v>4.1169999999999956</c:v>
                </c:pt>
                <c:pt idx="13065">
                  <c:v>4.242</c:v>
                </c:pt>
                <c:pt idx="13066">
                  <c:v>4.548</c:v>
                </c:pt>
                <c:pt idx="13067">
                  <c:v>4.6689999999999916</c:v>
                </c:pt>
                <c:pt idx="13068">
                  <c:v>4.3890000000000002</c:v>
                </c:pt>
                <c:pt idx="13069">
                  <c:v>4.17</c:v>
                </c:pt>
                <c:pt idx="13070">
                  <c:v>4.3569999999999975</c:v>
                </c:pt>
                <c:pt idx="13071">
                  <c:v>4.9300000000000024</c:v>
                </c:pt>
                <c:pt idx="13072">
                  <c:v>5.1139999999999946</c:v>
                </c:pt>
                <c:pt idx="13073">
                  <c:v>4.9000000000000004</c:v>
                </c:pt>
                <c:pt idx="13074">
                  <c:v>4.3559999999999945</c:v>
                </c:pt>
                <c:pt idx="13075">
                  <c:v>4.0010000000000003</c:v>
                </c:pt>
                <c:pt idx="13076">
                  <c:v>4.093</c:v>
                </c:pt>
                <c:pt idx="13077">
                  <c:v>4.3029999999999955</c:v>
                </c:pt>
                <c:pt idx="13078">
                  <c:v>4.093</c:v>
                </c:pt>
                <c:pt idx="13079">
                  <c:v>3.9159999999999977</c:v>
                </c:pt>
                <c:pt idx="13080">
                  <c:v>3.7050000000000001</c:v>
                </c:pt>
                <c:pt idx="13081">
                  <c:v>3.5449999999999999</c:v>
                </c:pt>
                <c:pt idx="13082">
                  <c:v>3.4859999999999998</c:v>
                </c:pt>
                <c:pt idx="13083">
                  <c:v>3.5959999999999988</c:v>
                </c:pt>
                <c:pt idx="13084">
                  <c:v>3.9209999999999998</c:v>
                </c:pt>
                <c:pt idx="13085">
                  <c:v>4.3</c:v>
                </c:pt>
                <c:pt idx="13086">
                  <c:v>4.0919999999999996</c:v>
                </c:pt>
                <c:pt idx="13087">
                  <c:v>3.8729999999999967</c:v>
                </c:pt>
                <c:pt idx="13088">
                  <c:v>3.7549999999999999</c:v>
                </c:pt>
                <c:pt idx="13089">
                  <c:v>3.8839999999999999</c:v>
                </c:pt>
                <c:pt idx="13090">
                  <c:v>4.1360000000000001</c:v>
                </c:pt>
                <c:pt idx="13091">
                  <c:v>4.1629999999999914</c:v>
                </c:pt>
                <c:pt idx="13092">
                  <c:v>4.032</c:v>
                </c:pt>
                <c:pt idx="13093">
                  <c:v>3.7330000000000001</c:v>
                </c:pt>
                <c:pt idx="13094">
                  <c:v>3.5149999999999997</c:v>
                </c:pt>
                <c:pt idx="13095">
                  <c:v>3.3239999999999998</c:v>
                </c:pt>
                <c:pt idx="13096">
                  <c:v>3.3409999999999997</c:v>
                </c:pt>
                <c:pt idx="13097">
                  <c:v>3.69</c:v>
                </c:pt>
                <c:pt idx="13098">
                  <c:v>4.0490000000000004</c:v>
                </c:pt>
                <c:pt idx="13099">
                  <c:v>4.1760000000000002</c:v>
                </c:pt>
                <c:pt idx="13100">
                  <c:v>4.0549999999999926</c:v>
                </c:pt>
                <c:pt idx="13101">
                  <c:v>3.7829999999999999</c:v>
                </c:pt>
                <c:pt idx="13102">
                  <c:v>3.5579999999999998</c:v>
                </c:pt>
                <c:pt idx="13103">
                  <c:v>3.5959999999999988</c:v>
                </c:pt>
                <c:pt idx="13104">
                  <c:v>3.92</c:v>
                </c:pt>
                <c:pt idx="13105">
                  <c:v>4.2190000000000003</c:v>
                </c:pt>
                <c:pt idx="13106">
                  <c:v>4.57</c:v>
                </c:pt>
                <c:pt idx="13107">
                  <c:v>4.9169999999999998</c:v>
                </c:pt>
                <c:pt idx="13108">
                  <c:v>5.1479999999999926</c:v>
                </c:pt>
                <c:pt idx="13109">
                  <c:v>4.8119999999999985</c:v>
                </c:pt>
                <c:pt idx="13110">
                  <c:v>4.4130000000000003</c:v>
                </c:pt>
                <c:pt idx="13111">
                  <c:v>4.0289999999999955</c:v>
                </c:pt>
                <c:pt idx="13112">
                  <c:v>3.948</c:v>
                </c:pt>
                <c:pt idx="13113">
                  <c:v>4.4710000000000081</c:v>
                </c:pt>
                <c:pt idx="13114">
                  <c:v>4.859</c:v>
                </c:pt>
                <c:pt idx="13115">
                  <c:v>4.6139999999999946</c:v>
                </c:pt>
                <c:pt idx="13116">
                  <c:v>4.2949999999999955</c:v>
                </c:pt>
                <c:pt idx="13117">
                  <c:v>3.8379999999999987</c:v>
                </c:pt>
                <c:pt idx="13118">
                  <c:v>3.5519999999999987</c:v>
                </c:pt>
                <c:pt idx="13119">
                  <c:v>3.2880000000000011</c:v>
                </c:pt>
                <c:pt idx="13120">
                  <c:v>3.1059999999999999</c:v>
                </c:pt>
                <c:pt idx="13121">
                  <c:v>2.9659999999999997</c:v>
                </c:pt>
                <c:pt idx="13122">
                  <c:v>2.8969999999999967</c:v>
                </c:pt>
                <c:pt idx="13123">
                  <c:v>2.9139999999999997</c:v>
                </c:pt>
                <c:pt idx="13124">
                  <c:v>3.222</c:v>
                </c:pt>
                <c:pt idx="13125">
                  <c:v>3.8879999999999999</c:v>
                </c:pt>
                <c:pt idx="13126">
                  <c:v>4.3519999999999985</c:v>
                </c:pt>
                <c:pt idx="13127">
                  <c:v>4.1739999999999995</c:v>
                </c:pt>
                <c:pt idx="13128">
                  <c:v>3.8709999999999987</c:v>
                </c:pt>
                <c:pt idx="13129">
                  <c:v>3.681</c:v>
                </c:pt>
                <c:pt idx="13130">
                  <c:v>4.0389999999999997</c:v>
                </c:pt>
                <c:pt idx="13131">
                  <c:v>4.218</c:v>
                </c:pt>
                <c:pt idx="13132">
                  <c:v>4.2649999999999926</c:v>
                </c:pt>
                <c:pt idx="13133">
                  <c:v>3.9959999999999987</c:v>
                </c:pt>
                <c:pt idx="13134">
                  <c:v>3.7029999999999998</c:v>
                </c:pt>
                <c:pt idx="13135">
                  <c:v>3.4870000000000001</c:v>
                </c:pt>
                <c:pt idx="13136">
                  <c:v>3.2640000000000002</c:v>
                </c:pt>
                <c:pt idx="13137">
                  <c:v>3.1059999999999999</c:v>
                </c:pt>
                <c:pt idx="13138">
                  <c:v>3.0169999999999977</c:v>
                </c:pt>
                <c:pt idx="13139">
                  <c:v>3.0009999999999999</c:v>
                </c:pt>
                <c:pt idx="13140">
                  <c:v>2.9830000000000001</c:v>
                </c:pt>
                <c:pt idx="13141">
                  <c:v>2.94</c:v>
                </c:pt>
                <c:pt idx="13142">
                  <c:v>2.883</c:v>
                </c:pt>
                <c:pt idx="13143">
                  <c:v>2.9099999999999997</c:v>
                </c:pt>
                <c:pt idx="13144">
                  <c:v>3.02</c:v>
                </c:pt>
                <c:pt idx="13145">
                  <c:v>3.004</c:v>
                </c:pt>
                <c:pt idx="13146">
                  <c:v>2.8499999999999988</c:v>
                </c:pt>
                <c:pt idx="13147">
                  <c:v>2.7610000000000001</c:v>
                </c:pt>
                <c:pt idx="13148">
                  <c:v>2.7069999999999999</c:v>
                </c:pt>
                <c:pt idx="13149">
                  <c:v>2.7240000000000002</c:v>
                </c:pt>
                <c:pt idx="13150">
                  <c:v>2.621</c:v>
                </c:pt>
                <c:pt idx="13151">
                  <c:v>2.5749999999999997</c:v>
                </c:pt>
                <c:pt idx="13152">
                  <c:v>2.5329999999999977</c:v>
                </c:pt>
                <c:pt idx="13153">
                  <c:v>2.5670000000000002</c:v>
                </c:pt>
                <c:pt idx="13154">
                  <c:v>2.6070000000000002</c:v>
                </c:pt>
                <c:pt idx="13155">
                  <c:v>2.5579999999999998</c:v>
                </c:pt>
                <c:pt idx="13156">
                  <c:v>2.6080000000000001</c:v>
                </c:pt>
                <c:pt idx="13157">
                  <c:v>2.6459999999999999</c:v>
                </c:pt>
                <c:pt idx="13158">
                  <c:v>2.649</c:v>
                </c:pt>
                <c:pt idx="13159">
                  <c:v>2.6549999999999998</c:v>
                </c:pt>
                <c:pt idx="13160">
                  <c:v>2.661</c:v>
                </c:pt>
                <c:pt idx="13161">
                  <c:v>2.6970000000000001</c:v>
                </c:pt>
                <c:pt idx="13162">
                  <c:v>2.7789999999999999</c:v>
                </c:pt>
                <c:pt idx="13163">
                  <c:v>2.8879999999999999</c:v>
                </c:pt>
                <c:pt idx="13164">
                  <c:v>3.1</c:v>
                </c:pt>
                <c:pt idx="13165">
                  <c:v>3.6</c:v>
                </c:pt>
                <c:pt idx="13166">
                  <c:v>3.7229999999999999</c:v>
                </c:pt>
                <c:pt idx="13167">
                  <c:v>3.5529999999999977</c:v>
                </c:pt>
                <c:pt idx="13168">
                  <c:v>3.3119999999999967</c:v>
                </c:pt>
                <c:pt idx="13169">
                  <c:v>3.3449999999999998</c:v>
                </c:pt>
                <c:pt idx="13170">
                  <c:v>3.6080000000000001</c:v>
                </c:pt>
                <c:pt idx="13171">
                  <c:v>3.7989999999999999</c:v>
                </c:pt>
                <c:pt idx="13172">
                  <c:v>3.69</c:v>
                </c:pt>
                <c:pt idx="13173">
                  <c:v>3.5549999999999997</c:v>
                </c:pt>
                <c:pt idx="13174">
                  <c:v>3.6559999999999997</c:v>
                </c:pt>
                <c:pt idx="13175">
                  <c:v>4.0330000000000004</c:v>
                </c:pt>
                <c:pt idx="13176">
                  <c:v>4.1689999999999916</c:v>
                </c:pt>
                <c:pt idx="13177">
                  <c:v>3.9749999999999988</c:v>
                </c:pt>
                <c:pt idx="13178">
                  <c:v>3.9949999999999997</c:v>
                </c:pt>
                <c:pt idx="13179">
                  <c:v>4.08</c:v>
                </c:pt>
                <c:pt idx="13180">
                  <c:v>4.5979999999999945</c:v>
                </c:pt>
                <c:pt idx="13181">
                  <c:v>5.1519999999999975</c:v>
                </c:pt>
                <c:pt idx="13182">
                  <c:v>5.3710000000000004</c:v>
                </c:pt>
                <c:pt idx="13183">
                  <c:v>4.9909999999999997</c:v>
                </c:pt>
                <c:pt idx="13184">
                  <c:v>4.5780000000000003</c:v>
                </c:pt>
                <c:pt idx="13185">
                  <c:v>4.3199999999999985</c:v>
                </c:pt>
                <c:pt idx="13186">
                  <c:v>3.9309999999999987</c:v>
                </c:pt>
                <c:pt idx="13187">
                  <c:v>3.641</c:v>
                </c:pt>
                <c:pt idx="13188">
                  <c:v>3.4249999999999998</c:v>
                </c:pt>
                <c:pt idx="13189">
                  <c:v>3.4459999999999997</c:v>
                </c:pt>
                <c:pt idx="13190">
                  <c:v>3.9649999999999999</c:v>
                </c:pt>
                <c:pt idx="13191">
                  <c:v>4.63</c:v>
                </c:pt>
                <c:pt idx="13192">
                  <c:v>5.0999999999999996</c:v>
                </c:pt>
                <c:pt idx="13193">
                  <c:v>5.093</c:v>
                </c:pt>
                <c:pt idx="13194">
                  <c:v>4.7089999999999996</c:v>
                </c:pt>
                <c:pt idx="13195">
                  <c:v>4.9109999999999996</c:v>
                </c:pt>
                <c:pt idx="13196">
                  <c:v>6.2519999999999998</c:v>
                </c:pt>
                <c:pt idx="13197">
                  <c:v>6.516</c:v>
                </c:pt>
                <c:pt idx="13198">
                  <c:v>5.9950000000000001</c:v>
                </c:pt>
                <c:pt idx="13199">
                  <c:v>5.8780000000000001</c:v>
                </c:pt>
                <c:pt idx="13200">
                  <c:v>4.8769999999999998</c:v>
                </c:pt>
                <c:pt idx="13201">
                  <c:v>4.4329999999999998</c:v>
                </c:pt>
                <c:pt idx="13202">
                  <c:v>3.9789999999999988</c:v>
                </c:pt>
                <c:pt idx="13203">
                  <c:v>3.6539999999999999</c:v>
                </c:pt>
                <c:pt idx="13204">
                  <c:v>3.3959999999999977</c:v>
                </c:pt>
                <c:pt idx="13205">
                  <c:v>3.2989999999999999</c:v>
                </c:pt>
                <c:pt idx="13206">
                  <c:v>3.2480000000000002</c:v>
                </c:pt>
                <c:pt idx="13207">
                  <c:v>3.698</c:v>
                </c:pt>
                <c:pt idx="13208">
                  <c:v>5.0209999999999955</c:v>
                </c:pt>
                <c:pt idx="13209">
                  <c:v>5.8019999999999996</c:v>
                </c:pt>
                <c:pt idx="13210">
                  <c:v>5.5269999999999975</c:v>
                </c:pt>
                <c:pt idx="13211">
                  <c:v>5.085</c:v>
                </c:pt>
                <c:pt idx="13212">
                  <c:v>4.9219999999999997</c:v>
                </c:pt>
                <c:pt idx="13213">
                  <c:v>6.8159999999999945</c:v>
                </c:pt>
                <c:pt idx="13214">
                  <c:v>7.5490000000000004</c:v>
                </c:pt>
                <c:pt idx="13215">
                  <c:v>7.7</c:v>
                </c:pt>
                <c:pt idx="13216">
                  <c:v>7.577</c:v>
                </c:pt>
                <c:pt idx="13217">
                  <c:v>7.9290000000000003</c:v>
                </c:pt>
                <c:pt idx="13218">
                  <c:v>8.1530000000000005</c:v>
                </c:pt>
                <c:pt idx="13219">
                  <c:v>7.6429999999999945</c:v>
                </c:pt>
                <c:pt idx="13220">
                  <c:v>6.798</c:v>
                </c:pt>
                <c:pt idx="13221">
                  <c:v>5.99</c:v>
                </c:pt>
                <c:pt idx="13222">
                  <c:v>6.2990000000000004</c:v>
                </c:pt>
                <c:pt idx="13223">
                  <c:v>6.1119999999999965</c:v>
                </c:pt>
                <c:pt idx="13224">
                  <c:v>6.1479999999999926</c:v>
                </c:pt>
                <c:pt idx="13225">
                  <c:v>5.7669999999999995</c:v>
                </c:pt>
                <c:pt idx="13226">
                  <c:v>5.17</c:v>
                </c:pt>
                <c:pt idx="13227">
                  <c:v>4.6509999999999945</c:v>
                </c:pt>
                <c:pt idx="13228">
                  <c:v>4.4390000000000081</c:v>
                </c:pt>
                <c:pt idx="13229">
                  <c:v>4.5179999999999945</c:v>
                </c:pt>
                <c:pt idx="13230">
                  <c:v>4.9050000000000002</c:v>
                </c:pt>
                <c:pt idx="13231">
                  <c:v>5.35</c:v>
                </c:pt>
                <c:pt idx="13232">
                  <c:v>5.5179999999999945</c:v>
                </c:pt>
                <c:pt idx="13233">
                  <c:v>5.2770000000000001</c:v>
                </c:pt>
                <c:pt idx="13234">
                  <c:v>4.9939999999999998</c:v>
                </c:pt>
                <c:pt idx="13235">
                  <c:v>5.5149999999999926</c:v>
                </c:pt>
                <c:pt idx="13236">
                  <c:v>5.98</c:v>
                </c:pt>
                <c:pt idx="13237">
                  <c:v>7.0439999999999996</c:v>
                </c:pt>
                <c:pt idx="13238">
                  <c:v>5.6890000000000001</c:v>
                </c:pt>
                <c:pt idx="13239">
                  <c:v>5.649</c:v>
                </c:pt>
                <c:pt idx="13240">
                  <c:v>4.8490000000000002</c:v>
                </c:pt>
                <c:pt idx="13241">
                  <c:v>4.8039999999999985</c:v>
                </c:pt>
                <c:pt idx="13242">
                  <c:v>5.0410000000000004</c:v>
                </c:pt>
                <c:pt idx="13243">
                  <c:v>5.3539999999999965</c:v>
                </c:pt>
                <c:pt idx="13244">
                  <c:v>5.2409999999999997</c:v>
                </c:pt>
                <c:pt idx="13245">
                  <c:v>0</c:v>
                </c:pt>
                <c:pt idx="13246">
                  <c:v>5.0510000000000002</c:v>
                </c:pt>
                <c:pt idx="13247">
                  <c:v>5.1499999999999995</c:v>
                </c:pt>
                <c:pt idx="13248">
                  <c:v>5.5430000000000001</c:v>
                </c:pt>
                <c:pt idx="13249">
                  <c:v>5.3179999999999916</c:v>
                </c:pt>
                <c:pt idx="13250">
                  <c:v>5.0949999999999926</c:v>
                </c:pt>
                <c:pt idx="13251">
                  <c:v>5.1189999999999927</c:v>
                </c:pt>
                <c:pt idx="13252">
                  <c:v>5.4530000000000003</c:v>
                </c:pt>
                <c:pt idx="13253">
                  <c:v>5.8269999999999955</c:v>
                </c:pt>
                <c:pt idx="13254">
                  <c:v>5.7359999999999998</c:v>
                </c:pt>
                <c:pt idx="13255">
                  <c:v>5.2850000000000001</c:v>
                </c:pt>
                <c:pt idx="13256">
                  <c:v>5.1629999999999914</c:v>
                </c:pt>
                <c:pt idx="13257">
                  <c:v>4.7910000000000004</c:v>
                </c:pt>
                <c:pt idx="13258">
                  <c:v>5.3890000000000002</c:v>
                </c:pt>
                <c:pt idx="13259">
                  <c:v>5.5949999999999926</c:v>
                </c:pt>
                <c:pt idx="13260">
                  <c:v>5.2709999999999999</c:v>
                </c:pt>
                <c:pt idx="13261">
                  <c:v>5.1449999999999916</c:v>
                </c:pt>
                <c:pt idx="13262">
                  <c:v>5.0369999999999999</c:v>
                </c:pt>
                <c:pt idx="13263">
                  <c:v>4.9130000000000003</c:v>
                </c:pt>
                <c:pt idx="13264">
                  <c:v>5.1159999999999917</c:v>
                </c:pt>
                <c:pt idx="13265">
                  <c:v>5.1129999999999933</c:v>
                </c:pt>
                <c:pt idx="13266">
                  <c:v>4.907</c:v>
                </c:pt>
                <c:pt idx="13267">
                  <c:v>4.5539999999999985</c:v>
                </c:pt>
                <c:pt idx="13268">
                  <c:v>4.5190000000000001</c:v>
                </c:pt>
                <c:pt idx="13269">
                  <c:v>4.92</c:v>
                </c:pt>
                <c:pt idx="13270">
                  <c:v>5.1469999999999985</c:v>
                </c:pt>
                <c:pt idx="13271">
                  <c:v>5.0539999999999985</c:v>
                </c:pt>
                <c:pt idx="13272">
                  <c:v>4.8259999999999916</c:v>
                </c:pt>
                <c:pt idx="13273">
                  <c:v>4.3939999999999975</c:v>
                </c:pt>
                <c:pt idx="13274">
                  <c:v>3.9830000000000001</c:v>
                </c:pt>
                <c:pt idx="13275">
                  <c:v>3.7309999999999999</c:v>
                </c:pt>
                <c:pt idx="13276">
                  <c:v>3.9569999999999967</c:v>
                </c:pt>
                <c:pt idx="13277">
                  <c:v>3.4189999999999987</c:v>
                </c:pt>
                <c:pt idx="13278">
                  <c:v>3.109</c:v>
                </c:pt>
                <c:pt idx="13279">
                  <c:v>3.0270000000000001</c:v>
                </c:pt>
                <c:pt idx="13280">
                  <c:v>3.4189999999999987</c:v>
                </c:pt>
                <c:pt idx="13281">
                  <c:v>2.8949999999999987</c:v>
                </c:pt>
                <c:pt idx="13282">
                  <c:v>3.04</c:v>
                </c:pt>
                <c:pt idx="13283">
                  <c:v>3.4139999999999997</c:v>
                </c:pt>
                <c:pt idx="13284">
                  <c:v>3.8</c:v>
                </c:pt>
                <c:pt idx="13285">
                  <c:v>3.9870000000000001</c:v>
                </c:pt>
                <c:pt idx="13286">
                  <c:v>3.9219999999999997</c:v>
                </c:pt>
                <c:pt idx="13287">
                  <c:v>3.8559999999999977</c:v>
                </c:pt>
                <c:pt idx="13288">
                  <c:v>3.9859999999999998</c:v>
                </c:pt>
                <c:pt idx="13289">
                  <c:v>4.6859999999999955</c:v>
                </c:pt>
                <c:pt idx="13290">
                  <c:v>4.67</c:v>
                </c:pt>
                <c:pt idx="13291">
                  <c:v>4.3789999999999996</c:v>
                </c:pt>
                <c:pt idx="13292">
                  <c:v>4.0860000000000003</c:v>
                </c:pt>
                <c:pt idx="13293">
                  <c:v>4.0229999999999926</c:v>
                </c:pt>
                <c:pt idx="13294">
                  <c:v>3.597</c:v>
                </c:pt>
                <c:pt idx="13295">
                  <c:v>3.2949999999999999</c:v>
                </c:pt>
                <c:pt idx="13296">
                  <c:v>3.1230000000000002</c:v>
                </c:pt>
                <c:pt idx="13297">
                  <c:v>2.9859999999999998</c:v>
                </c:pt>
                <c:pt idx="13298">
                  <c:v>2.8309999999999977</c:v>
                </c:pt>
                <c:pt idx="13299">
                  <c:v>2.7800000000000002</c:v>
                </c:pt>
                <c:pt idx="13300">
                  <c:v>2.738</c:v>
                </c:pt>
                <c:pt idx="13301">
                  <c:v>2.677</c:v>
                </c:pt>
                <c:pt idx="13302">
                  <c:v>2.6139999999999999</c:v>
                </c:pt>
                <c:pt idx="13303">
                  <c:v>2.5209999999999999</c:v>
                </c:pt>
                <c:pt idx="13304">
                  <c:v>2.4959999999999987</c:v>
                </c:pt>
                <c:pt idx="13305">
                  <c:v>2.4589999999999987</c:v>
                </c:pt>
                <c:pt idx="13306">
                  <c:v>2.4689999999999999</c:v>
                </c:pt>
                <c:pt idx="13307">
                  <c:v>2.427</c:v>
                </c:pt>
                <c:pt idx="13308">
                  <c:v>2.4389999999999987</c:v>
                </c:pt>
                <c:pt idx="13309">
                  <c:v>2.4119999999999977</c:v>
                </c:pt>
                <c:pt idx="13310">
                  <c:v>2.3979999999999997</c:v>
                </c:pt>
                <c:pt idx="13311">
                  <c:v>2.3729999999999967</c:v>
                </c:pt>
                <c:pt idx="13312">
                  <c:v>2.367</c:v>
                </c:pt>
                <c:pt idx="13313">
                  <c:v>2.3879999999999999</c:v>
                </c:pt>
                <c:pt idx="13314">
                  <c:v>2.5949999999999998</c:v>
                </c:pt>
                <c:pt idx="13315">
                  <c:v>3.0369999999999977</c:v>
                </c:pt>
                <c:pt idx="13316">
                  <c:v>3.5979999999999999</c:v>
                </c:pt>
                <c:pt idx="13317">
                  <c:v>3.9009999999999998</c:v>
                </c:pt>
                <c:pt idx="13318">
                  <c:v>3.8339999999999987</c:v>
                </c:pt>
                <c:pt idx="13319">
                  <c:v>3.6379999999999999</c:v>
                </c:pt>
                <c:pt idx="13320">
                  <c:v>3.8739999999999997</c:v>
                </c:pt>
                <c:pt idx="13321">
                  <c:v>4.5510000000000002</c:v>
                </c:pt>
                <c:pt idx="13322">
                  <c:v>4.9080000000000004</c:v>
                </c:pt>
                <c:pt idx="13323">
                  <c:v>4.5810000000000004</c:v>
                </c:pt>
                <c:pt idx="13324">
                  <c:v>4.0529999999999955</c:v>
                </c:pt>
                <c:pt idx="13325">
                  <c:v>3.7589999999999999</c:v>
                </c:pt>
                <c:pt idx="13326">
                  <c:v>3.4709999999999988</c:v>
                </c:pt>
                <c:pt idx="13327">
                  <c:v>3.23</c:v>
                </c:pt>
                <c:pt idx="13328">
                  <c:v>3.044</c:v>
                </c:pt>
                <c:pt idx="13329">
                  <c:v>2.9109999999999987</c:v>
                </c:pt>
                <c:pt idx="13330">
                  <c:v>2.8859999999999997</c:v>
                </c:pt>
                <c:pt idx="13331">
                  <c:v>2.8119999999999967</c:v>
                </c:pt>
                <c:pt idx="13332">
                  <c:v>2.6749999999999998</c:v>
                </c:pt>
                <c:pt idx="13333">
                  <c:v>2.6880000000000002</c:v>
                </c:pt>
                <c:pt idx="13334">
                  <c:v>2.6359999999999997</c:v>
                </c:pt>
                <c:pt idx="13335">
                  <c:v>2.5489999999999999</c:v>
                </c:pt>
                <c:pt idx="13336">
                  <c:v>2.4609999999999999</c:v>
                </c:pt>
                <c:pt idx="13337">
                  <c:v>2.5289999999999999</c:v>
                </c:pt>
                <c:pt idx="13338">
                  <c:v>2.5519999999999987</c:v>
                </c:pt>
                <c:pt idx="13339">
                  <c:v>2.57</c:v>
                </c:pt>
                <c:pt idx="13340">
                  <c:v>2.4870000000000001</c:v>
                </c:pt>
                <c:pt idx="13341">
                  <c:v>2.4549999999999987</c:v>
                </c:pt>
                <c:pt idx="13342">
                  <c:v>2.4289999999999998</c:v>
                </c:pt>
                <c:pt idx="13343">
                  <c:v>2.3759999999999977</c:v>
                </c:pt>
                <c:pt idx="13344">
                  <c:v>2.4159999999999977</c:v>
                </c:pt>
                <c:pt idx="13345">
                  <c:v>2.343</c:v>
                </c:pt>
                <c:pt idx="13346">
                  <c:v>2.3379999999999987</c:v>
                </c:pt>
                <c:pt idx="13347">
                  <c:v>2.3549999999999978</c:v>
                </c:pt>
                <c:pt idx="13348">
                  <c:v>2.5249999999999999</c:v>
                </c:pt>
                <c:pt idx="13349">
                  <c:v>2.7570000000000001</c:v>
                </c:pt>
                <c:pt idx="13350">
                  <c:v>3.6269999999999998</c:v>
                </c:pt>
                <c:pt idx="13351">
                  <c:v>4.1509999999999945</c:v>
                </c:pt>
                <c:pt idx="13352">
                  <c:v>5.0439999999999996</c:v>
                </c:pt>
                <c:pt idx="13353">
                  <c:v>4.3959999999999955</c:v>
                </c:pt>
                <c:pt idx="13354">
                  <c:v>3.9969999999999977</c:v>
                </c:pt>
                <c:pt idx="13355">
                  <c:v>3.8259999999999987</c:v>
                </c:pt>
                <c:pt idx="13356">
                  <c:v>4.6129999999999933</c:v>
                </c:pt>
                <c:pt idx="13357">
                  <c:v>5.0430000000000001</c:v>
                </c:pt>
                <c:pt idx="13358">
                  <c:v>4.609</c:v>
                </c:pt>
                <c:pt idx="13359">
                  <c:v>4.2380000000000004</c:v>
                </c:pt>
                <c:pt idx="13360">
                  <c:v>4.4669999999999996</c:v>
                </c:pt>
                <c:pt idx="13361">
                  <c:v>5.1159999999999917</c:v>
                </c:pt>
                <c:pt idx="13362">
                  <c:v>5.0990000000000002</c:v>
                </c:pt>
                <c:pt idx="13363">
                  <c:v>4.7639999999999985</c:v>
                </c:pt>
                <c:pt idx="13364">
                  <c:v>4.4080000000000004</c:v>
                </c:pt>
                <c:pt idx="13365">
                  <c:v>4.351</c:v>
                </c:pt>
                <c:pt idx="13366">
                  <c:v>5.1989999999999945</c:v>
                </c:pt>
                <c:pt idx="13367">
                  <c:v>5.5339999999999998</c:v>
                </c:pt>
                <c:pt idx="13368">
                  <c:v>5.1109999999999927</c:v>
                </c:pt>
                <c:pt idx="13369">
                  <c:v>4.6129999999999933</c:v>
                </c:pt>
                <c:pt idx="13370">
                  <c:v>4.2439999999999998</c:v>
                </c:pt>
                <c:pt idx="13371">
                  <c:v>4.056</c:v>
                </c:pt>
                <c:pt idx="13372">
                  <c:v>4.4109999999999996</c:v>
                </c:pt>
                <c:pt idx="13373">
                  <c:v>4.8360000000000003</c:v>
                </c:pt>
                <c:pt idx="13374">
                  <c:v>4.8410000000000002</c:v>
                </c:pt>
                <c:pt idx="13375">
                  <c:v>4.5619999999999985</c:v>
                </c:pt>
                <c:pt idx="13376">
                  <c:v>4.2009999999999996</c:v>
                </c:pt>
                <c:pt idx="13377">
                  <c:v>4.29</c:v>
                </c:pt>
                <c:pt idx="13378">
                  <c:v>5.6569999999999965</c:v>
                </c:pt>
                <c:pt idx="13379">
                  <c:v>5.6319999999999997</c:v>
                </c:pt>
                <c:pt idx="13380">
                  <c:v>4.8549999999999933</c:v>
                </c:pt>
                <c:pt idx="13381">
                  <c:v>4.2949999999999955</c:v>
                </c:pt>
                <c:pt idx="13382">
                  <c:v>3.9329999999999967</c:v>
                </c:pt>
                <c:pt idx="13383">
                  <c:v>3.5649999999999999</c:v>
                </c:pt>
                <c:pt idx="13384">
                  <c:v>3.2770000000000001</c:v>
                </c:pt>
                <c:pt idx="13385">
                  <c:v>3.0649999999999999</c:v>
                </c:pt>
                <c:pt idx="13386">
                  <c:v>2.8989999999999987</c:v>
                </c:pt>
                <c:pt idx="13387">
                  <c:v>2.798</c:v>
                </c:pt>
                <c:pt idx="13388">
                  <c:v>2.726</c:v>
                </c:pt>
                <c:pt idx="13389">
                  <c:v>2.617</c:v>
                </c:pt>
                <c:pt idx="13390">
                  <c:v>2.6159999999999997</c:v>
                </c:pt>
                <c:pt idx="13391">
                  <c:v>2.5470000000000002</c:v>
                </c:pt>
                <c:pt idx="13392">
                  <c:v>2.54</c:v>
                </c:pt>
                <c:pt idx="13393">
                  <c:v>2.5349999999999997</c:v>
                </c:pt>
                <c:pt idx="13394">
                  <c:v>2.48</c:v>
                </c:pt>
                <c:pt idx="13395">
                  <c:v>2.444</c:v>
                </c:pt>
                <c:pt idx="13396">
                  <c:v>2.4849999999999999</c:v>
                </c:pt>
                <c:pt idx="13397">
                  <c:v>2.65</c:v>
                </c:pt>
                <c:pt idx="13398">
                  <c:v>3.4049999999999998</c:v>
                </c:pt>
                <c:pt idx="13399">
                  <c:v>4.7480000000000002</c:v>
                </c:pt>
                <c:pt idx="13400">
                  <c:v>4.7919999999999998</c:v>
                </c:pt>
                <c:pt idx="13401">
                  <c:v>4.5709999999999997</c:v>
                </c:pt>
                <c:pt idx="13402">
                  <c:v>4.5139999999999985</c:v>
                </c:pt>
                <c:pt idx="13403">
                  <c:v>5.0139999999999985</c:v>
                </c:pt>
                <c:pt idx="13404">
                  <c:v>5.2169999999999996</c:v>
                </c:pt>
                <c:pt idx="13405">
                  <c:v>5.9139999999999997</c:v>
                </c:pt>
                <c:pt idx="13406">
                  <c:v>5.2450000000000001</c:v>
                </c:pt>
                <c:pt idx="13407">
                  <c:v>4.8069999999999995</c:v>
                </c:pt>
                <c:pt idx="13408">
                  <c:v>4.4950000000000001</c:v>
                </c:pt>
                <c:pt idx="13409">
                  <c:v>3.9009999999999998</c:v>
                </c:pt>
                <c:pt idx="13410">
                  <c:v>3.53</c:v>
                </c:pt>
                <c:pt idx="13411">
                  <c:v>3.2650000000000001</c:v>
                </c:pt>
                <c:pt idx="13412">
                  <c:v>3.0219999999999998</c:v>
                </c:pt>
                <c:pt idx="13413">
                  <c:v>2.8729999999999967</c:v>
                </c:pt>
                <c:pt idx="13414">
                  <c:v>2.84</c:v>
                </c:pt>
                <c:pt idx="13415">
                  <c:v>2.6759999999999997</c:v>
                </c:pt>
                <c:pt idx="13416">
                  <c:v>2.6040000000000001</c:v>
                </c:pt>
                <c:pt idx="13417">
                  <c:v>2.5840000000000001</c:v>
                </c:pt>
                <c:pt idx="13418">
                  <c:v>2.5049999999999999</c:v>
                </c:pt>
                <c:pt idx="13419">
                  <c:v>2.4589999999999987</c:v>
                </c:pt>
                <c:pt idx="13420">
                  <c:v>2.5529999999999977</c:v>
                </c:pt>
                <c:pt idx="13421">
                  <c:v>3.073</c:v>
                </c:pt>
                <c:pt idx="13422">
                  <c:v>3.5539999999999998</c:v>
                </c:pt>
                <c:pt idx="13423">
                  <c:v>4.2539999999999996</c:v>
                </c:pt>
                <c:pt idx="13424">
                  <c:v>4.5709999999999997</c:v>
                </c:pt>
                <c:pt idx="13425">
                  <c:v>4.5919999999999996</c:v>
                </c:pt>
                <c:pt idx="13426">
                  <c:v>4.4269999999999996</c:v>
                </c:pt>
                <c:pt idx="13427">
                  <c:v>5.1339999999999995</c:v>
                </c:pt>
                <c:pt idx="13428">
                  <c:v>6.649</c:v>
                </c:pt>
                <c:pt idx="13429">
                  <c:v>6.282</c:v>
                </c:pt>
                <c:pt idx="13430">
                  <c:v>5.6790000000000003</c:v>
                </c:pt>
                <c:pt idx="13431">
                  <c:v>5.5490000000000004</c:v>
                </c:pt>
                <c:pt idx="13432">
                  <c:v>5.8239999999999945</c:v>
                </c:pt>
                <c:pt idx="13433">
                  <c:v>6.1429999999999945</c:v>
                </c:pt>
                <c:pt idx="13434">
                  <c:v>6.0269999999999975</c:v>
                </c:pt>
                <c:pt idx="13435">
                  <c:v>5.9329999999999998</c:v>
                </c:pt>
                <c:pt idx="13436">
                  <c:v>5.9550000000000001</c:v>
                </c:pt>
                <c:pt idx="13437">
                  <c:v>6.0869999999999997</c:v>
                </c:pt>
                <c:pt idx="13438">
                  <c:v>6.4340000000000002</c:v>
                </c:pt>
                <c:pt idx="13439">
                  <c:v>6.1609999999999916</c:v>
                </c:pt>
                <c:pt idx="13440">
                  <c:v>5.5510000000000002</c:v>
                </c:pt>
                <c:pt idx="13441">
                  <c:v>5.0229999999999926</c:v>
                </c:pt>
                <c:pt idx="13442">
                  <c:v>4.5119999999999996</c:v>
                </c:pt>
                <c:pt idx="13443">
                  <c:v>4.1589999999999945</c:v>
                </c:pt>
                <c:pt idx="13444">
                  <c:v>4.0949999999999926</c:v>
                </c:pt>
                <c:pt idx="13445">
                  <c:v>3.4409999999999998</c:v>
                </c:pt>
                <c:pt idx="13446">
                  <c:v>3.2090000000000001</c:v>
                </c:pt>
                <c:pt idx="13447">
                  <c:v>3.2029999999999998</c:v>
                </c:pt>
                <c:pt idx="13448">
                  <c:v>3.2290000000000001</c:v>
                </c:pt>
                <c:pt idx="13449">
                  <c:v>3.5759999999999987</c:v>
                </c:pt>
                <c:pt idx="13450">
                  <c:v>4.306</c:v>
                </c:pt>
                <c:pt idx="13451">
                  <c:v>5.1259999999999915</c:v>
                </c:pt>
                <c:pt idx="13452">
                  <c:v>5.6239999999999917</c:v>
                </c:pt>
                <c:pt idx="13453">
                  <c:v>5.5679999999999916</c:v>
                </c:pt>
                <c:pt idx="13454">
                  <c:v>5.7239999999999975</c:v>
                </c:pt>
                <c:pt idx="13455">
                  <c:v>7.274</c:v>
                </c:pt>
                <c:pt idx="13456">
                  <c:v>7.4059999999999997</c:v>
                </c:pt>
                <c:pt idx="13457">
                  <c:v>6.7</c:v>
                </c:pt>
                <c:pt idx="13458">
                  <c:v>6.0469999999999997</c:v>
                </c:pt>
                <c:pt idx="13459">
                  <c:v>5.1989999999999945</c:v>
                </c:pt>
                <c:pt idx="13460">
                  <c:v>4.5669999999999975</c:v>
                </c:pt>
                <c:pt idx="13461">
                  <c:v>4.0599999999999996</c:v>
                </c:pt>
                <c:pt idx="13462">
                  <c:v>3.8729999999999967</c:v>
                </c:pt>
                <c:pt idx="13463">
                  <c:v>3.5680000000000001</c:v>
                </c:pt>
                <c:pt idx="13464">
                  <c:v>3.3969999999999967</c:v>
                </c:pt>
                <c:pt idx="13465">
                  <c:v>3.2050000000000001</c:v>
                </c:pt>
                <c:pt idx="13466">
                  <c:v>3.13</c:v>
                </c:pt>
                <c:pt idx="13467">
                  <c:v>3.0259999999999998</c:v>
                </c:pt>
                <c:pt idx="13468">
                  <c:v>2.9589999999999987</c:v>
                </c:pt>
                <c:pt idx="13469">
                  <c:v>2.9189999999999987</c:v>
                </c:pt>
                <c:pt idx="13470">
                  <c:v>2.8439999999999999</c:v>
                </c:pt>
                <c:pt idx="13471">
                  <c:v>2.847</c:v>
                </c:pt>
                <c:pt idx="13472">
                  <c:v>2.7709999999999999</c:v>
                </c:pt>
                <c:pt idx="13473">
                  <c:v>2.7530000000000001</c:v>
                </c:pt>
                <c:pt idx="13474">
                  <c:v>2.726</c:v>
                </c:pt>
                <c:pt idx="13475">
                  <c:v>2.7280000000000002</c:v>
                </c:pt>
                <c:pt idx="13476">
                  <c:v>2.6779999999999999</c:v>
                </c:pt>
                <c:pt idx="13477">
                  <c:v>2.7269999999999999</c:v>
                </c:pt>
                <c:pt idx="13478">
                  <c:v>2.7309999999999999</c:v>
                </c:pt>
                <c:pt idx="13479">
                  <c:v>2.7869999999999999</c:v>
                </c:pt>
                <c:pt idx="13480">
                  <c:v>3.149</c:v>
                </c:pt>
                <c:pt idx="13481">
                  <c:v>3.8859999999999997</c:v>
                </c:pt>
                <c:pt idx="13482">
                  <c:v>4.5939999999999985</c:v>
                </c:pt>
                <c:pt idx="13483">
                  <c:v>4.8269999999999955</c:v>
                </c:pt>
                <c:pt idx="13484">
                  <c:v>4.8209999999999926</c:v>
                </c:pt>
                <c:pt idx="13485">
                  <c:v>4.8019999999999996</c:v>
                </c:pt>
                <c:pt idx="13486">
                  <c:v>5.6249999999999885</c:v>
                </c:pt>
                <c:pt idx="13487">
                  <c:v>6.9429999999999996</c:v>
                </c:pt>
                <c:pt idx="13488">
                  <c:v>6.6869999999999985</c:v>
                </c:pt>
                <c:pt idx="13489">
                  <c:v>6.3679999999999914</c:v>
                </c:pt>
                <c:pt idx="13490">
                  <c:v>6.2830000000000004</c:v>
                </c:pt>
                <c:pt idx="13491">
                  <c:v>6.4160000000000004</c:v>
                </c:pt>
                <c:pt idx="13492">
                  <c:v>6.33</c:v>
                </c:pt>
                <c:pt idx="13493">
                  <c:v>5.8639999999999946</c:v>
                </c:pt>
                <c:pt idx="13494">
                  <c:v>5.5709999999999997</c:v>
                </c:pt>
                <c:pt idx="13495">
                  <c:v>6.2110000000000003</c:v>
                </c:pt>
                <c:pt idx="13496">
                  <c:v>7.09</c:v>
                </c:pt>
                <c:pt idx="13497">
                  <c:v>7.3039999999999985</c:v>
                </c:pt>
                <c:pt idx="13498">
                  <c:v>6.4889999999999999</c:v>
                </c:pt>
                <c:pt idx="13499">
                  <c:v>5.67</c:v>
                </c:pt>
                <c:pt idx="13500">
                  <c:v>5.0810000000000004</c:v>
                </c:pt>
                <c:pt idx="13501">
                  <c:v>4.5199999999999996</c:v>
                </c:pt>
                <c:pt idx="13502">
                  <c:v>4.1689999999999916</c:v>
                </c:pt>
                <c:pt idx="13503">
                  <c:v>3.7789999999999999</c:v>
                </c:pt>
                <c:pt idx="13504">
                  <c:v>3.54</c:v>
                </c:pt>
                <c:pt idx="13505">
                  <c:v>3.4219999999999997</c:v>
                </c:pt>
                <c:pt idx="13506">
                  <c:v>3.2319999999999998</c:v>
                </c:pt>
                <c:pt idx="13507">
                  <c:v>3.1379999999999999</c:v>
                </c:pt>
                <c:pt idx="13508">
                  <c:v>3.0919999999999987</c:v>
                </c:pt>
                <c:pt idx="13509">
                  <c:v>3.0270000000000001</c:v>
                </c:pt>
                <c:pt idx="13510">
                  <c:v>2.9709999999999988</c:v>
                </c:pt>
                <c:pt idx="13511">
                  <c:v>2.9419999999999997</c:v>
                </c:pt>
                <c:pt idx="13512">
                  <c:v>2.9449999999999998</c:v>
                </c:pt>
                <c:pt idx="13513">
                  <c:v>2.8639999999999999</c:v>
                </c:pt>
                <c:pt idx="13514">
                  <c:v>2.8369999999999966</c:v>
                </c:pt>
                <c:pt idx="13515">
                  <c:v>2.8549999999999978</c:v>
                </c:pt>
                <c:pt idx="13516">
                  <c:v>2.798</c:v>
                </c:pt>
                <c:pt idx="13517">
                  <c:v>2.7629999999999999</c:v>
                </c:pt>
                <c:pt idx="13518">
                  <c:v>2.7570000000000001</c:v>
                </c:pt>
                <c:pt idx="13519">
                  <c:v>2.746</c:v>
                </c:pt>
                <c:pt idx="13520">
                  <c:v>2.6930000000000001</c:v>
                </c:pt>
                <c:pt idx="13521">
                  <c:v>2.72</c:v>
                </c:pt>
                <c:pt idx="13522">
                  <c:v>2.7370000000000001</c:v>
                </c:pt>
                <c:pt idx="13523">
                  <c:v>2.7159999999999997</c:v>
                </c:pt>
                <c:pt idx="13524">
                  <c:v>2.673</c:v>
                </c:pt>
                <c:pt idx="13525">
                  <c:v>2.6759999999999997</c:v>
                </c:pt>
                <c:pt idx="13526">
                  <c:v>2.7069999999999999</c:v>
                </c:pt>
                <c:pt idx="13527">
                  <c:v>2.8439999999999999</c:v>
                </c:pt>
                <c:pt idx="13528">
                  <c:v>3.2429999999999999</c:v>
                </c:pt>
                <c:pt idx="13529">
                  <c:v>2.9519999999999977</c:v>
                </c:pt>
                <c:pt idx="13530">
                  <c:v>3.0129999999999977</c:v>
                </c:pt>
                <c:pt idx="13531">
                  <c:v>2.9849999999999999</c:v>
                </c:pt>
                <c:pt idx="13532">
                  <c:v>3.177</c:v>
                </c:pt>
                <c:pt idx="13533">
                  <c:v>3.7480000000000002</c:v>
                </c:pt>
                <c:pt idx="13534">
                  <c:v>4.2889999999999997</c:v>
                </c:pt>
                <c:pt idx="13535">
                  <c:v>4.6519999999999975</c:v>
                </c:pt>
                <c:pt idx="13536">
                  <c:v>4.58</c:v>
                </c:pt>
                <c:pt idx="13537">
                  <c:v>4.5289999999999955</c:v>
                </c:pt>
                <c:pt idx="13538">
                  <c:v>5.4249999999999945</c:v>
                </c:pt>
                <c:pt idx="13539">
                  <c:v>7.1099999999999985</c:v>
                </c:pt>
                <c:pt idx="13540">
                  <c:v>7.1969999999999965</c:v>
                </c:pt>
                <c:pt idx="13541">
                  <c:v>6.4980000000000002</c:v>
                </c:pt>
                <c:pt idx="13542">
                  <c:v>6.1949999999999914</c:v>
                </c:pt>
                <c:pt idx="13543">
                  <c:v>6.8449999999999926</c:v>
                </c:pt>
                <c:pt idx="13544">
                  <c:v>6.9580000000000002</c:v>
                </c:pt>
                <c:pt idx="13545">
                  <c:v>6.3739999999999997</c:v>
                </c:pt>
                <c:pt idx="13546">
                  <c:v>5.718</c:v>
                </c:pt>
                <c:pt idx="13547">
                  <c:v>5.7229999999999945</c:v>
                </c:pt>
                <c:pt idx="13548">
                  <c:v>7.4450000000000003</c:v>
                </c:pt>
                <c:pt idx="13549">
                  <c:v>9.2170000000000005</c:v>
                </c:pt>
                <c:pt idx="13550">
                  <c:v>9.6419999999999995</c:v>
                </c:pt>
                <c:pt idx="13551">
                  <c:v>8.636000000000001</c:v>
                </c:pt>
                <c:pt idx="13552">
                  <c:v>6.9589999999999996</c:v>
                </c:pt>
                <c:pt idx="13553">
                  <c:v>6.5619999999999985</c:v>
                </c:pt>
                <c:pt idx="13554">
                  <c:v>7.1449999999999916</c:v>
                </c:pt>
                <c:pt idx="13555">
                  <c:v>7.9589999999999996</c:v>
                </c:pt>
                <c:pt idx="13556">
                  <c:v>7.5549999999999926</c:v>
                </c:pt>
                <c:pt idx="13557">
                  <c:v>6.5960000000000001</c:v>
                </c:pt>
                <c:pt idx="13558">
                  <c:v>6.3119999999999985</c:v>
                </c:pt>
                <c:pt idx="13559">
                  <c:v>8.2950000000000017</c:v>
                </c:pt>
                <c:pt idx="13560">
                  <c:v>8.8060000000000027</c:v>
                </c:pt>
                <c:pt idx="13561">
                  <c:v>7.7329999999999997</c:v>
                </c:pt>
                <c:pt idx="13562">
                  <c:v>7.42</c:v>
                </c:pt>
                <c:pt idx="13563">
                  <c:v>7.5010000000000003</c:v>
                </c:pt>
                <c:pt idx="13564">
                  <c:v>7.3879999999999955</c:v>
                </c:pt>
                <c:pt idx="13565">
                  <c:v>6.9119999999999999</c:v>
                </c:pt>
                <c:pt idx="13566">
                  <c:v>6.3019999999999996</c:v>
                </c:pt>
                <c:pt idx="13567">
                  <c:v>6.0709999999999997</c:v>
                </c:pt>
                <c:pt idx="13568">
                  <c:v>6.2450000000000001</c:v>
                </c:pt>
                <c:pt idx="13569">
                  <c:v>7.0510000000000002</c:v>
                </c:pt>
                <c:pt idx="13570">
                  <c:v>7.3069999999999995</c:v>
                </c:pt>
                <c:pt idx="13571">
                  <c:v>6.5339999999999998</c:v>
                </c:pt>
                <c:pt idx="13572">
                  <c:v>5.6419999999999995</c:v>
                </c:pt>
                <c:pt idx="13573">
                  <c:v>4.944</c:v>
                </c:pt>
                <c:pt idx="13574">
                  <c:v>4.5139999999999985</c:v>
                </c:pt>
                <c:pt idx="13575">
                  <c:v>4.423</c:v>
                </c:pt>
                <c:pt idx="13576">
                  <c:v>4.6509999999999945</c:v>
                </c:pt>
                <c:pt idx="13577">
                  <c:v>5.1199999999999966</c:v>
                </c:pt>
                <c:pt idx="13578">
                  <c:v>5.26</c:v>
                </c:pt>
                <c:pt idx="13579">
                  <c:v>5.1369999999999996</c:v>
                </c:pt>
                <c:pt idx="13580">
                  <c:v>4.9480000000000004</c:v>
                </c:pt>
                <c:pt idx="13581">
                  <c:v>5.1449999999999916</c:v>
                </c:pt>
                <c:pt idx="13582">
                  <c:v>5.8969999999999985</c:v>
                </c:pt>
                <c:pt idx="13583">
                  <c:v>6.5669999999999975</c:v>
                </c:pt>
                <c:pt idx="13584">
                  <c:v>6.3029999999999955</c:v>
                </c:pt>
                <c:pt idx="13585">
                  <c:v>6.0969999999999995</c:v>
                </c:pt>
                <c:pt idx="13586">
                  <c:v>6.1599999999999975</c:v>
                </c:pt>
                <c:pt idx="13587">
                  <c:v>5.8979999999999926</c:v>
                </c:pt>
                <c:pt idx="13588">
                  <c:v>5.5419999999999998</c:v>
                </c:pt>
                <c:pt idx="13589">
                  <c:v>5.0939999999999985</c:v>
                </c:pt>
                <c:pt idx="13590">
                  <c:v>4.819</c:v>
                </c:pt>
                <c:pt idx="13591">
                  <c:v>6.0830000000000002</c:v>
                </c:pt>
                <c:pt idx="13592">
                  <c:v>6.28</c:v>
                </c:pt>
                <c:pt idx="13593">
                  <c:v>6.3410000000000002</c:v>
                </c:pt>
                <c:pt idx="13594">
                  <c:v>5.742</c:v>
                </c:pt>
                <c:pt idx="13595">
                  <c:v>5.4370000000000003</c:v>
                </c:pt>
                <c:pt idx="13596">
                  <c:v>5.8569999999999975</c:v>
                </c:pt>
                <c:pt idx="13597">
                  <c:v>6.14</c:v>
                </c:pt>
                <c:pt idx="13598">
                  <c:v>5.8149999999999933</c:v>
                </c:pt>
                <c:pt idx="13599">
                  <c:v>5.4089999999999998</c:v>
                </c:pt>
                <c:pt idx="13600">
                  <c:v>5.0039999999999996</c:v>
                </c:pt>
                <c:pt idx="13601">
                  <c:v>5.1339999999999995</c:v>
                </c:pt>
                <c:pt idx="13602">
                  <c:v>6.3310000000000004</c:v>
                </c:pt>
                <c:pt idx="13603">
                  <c:v>6.8199999999999985</c:v>
                </c:pt>
                <c:pt idx="13604">
                  <c:v>6.1219999999999946</c:v>
                </c:pt>
                <c:pt idx="13605">
                  <c:v>5.5229999999999926</c:v>
                </c:pt>
                <c:pt idx="13606">
                  <c:v>4.952</c:v>
                </c:pt>
                <c:pt idx="13607">
                  <c:v>4.4850000000000003</c:v>
                </c:pt>
                <c:pt idx="13608">
                  <c:v>4.0990000000000002</c:v>
                </c:pt>
                <c:pt idx="13609">
                  <c:v>3.8309999999999977</c:v>
                </c:pt>
                <c:pt idx="13610">
                  <c:v>3.8279999999999998</c:v>
                </c:pt>
                <c:pt idx="13611">
                  <c:v>3.8389999999999977</c:v>
                </c:pt>
                <c:pt idx="13612">
                  <c:v>4.3579999999999917</c:v>
                </c:pt>
                <c:pt idx="13613">
                  <c:v>4.681</c:v>
                </c:pt>
                <c:pt idx="13614">
                  <c:v>4.6739999999999995</c:v>
                </c:pt>
                <c:pt idx="13615">
                  <c:v>4.4489999999999998</c:v>
                </c:pt>
                <c:pt idx="13616">
                  <c:v>4.2569999999999997</c:v>
                </c:pt>
                <c:pt idx="13617">
                  <c:v>4.8010000000000002</c:v>
                </c:pt>
                <c:pt idx="13618">
                  <c:v>5.6209999999999933</c:v>
                </c:pt>
                <c:pt idx="13619">
                  <c:v>5.6949999999999914</c:v>
                </c:pt>
                <c:pt idx="13620">
                  <c:v>5.48</c:v>
                </c:pt>
                <c:pt idx="13621">
                  <c:v>5.351</c:v>
                </c:pt>
                <c:pt idx="13622">
                  <c:v>5.6899999999999995</c:v>
                </c:pt>
                <c:pt idx="13623">
                  <c:v>5.8139999999999965</c:v>
                </c:pt>
                <c:pt idx="13624">
                  <c:v>5.4290000000000003</c:v>
                </c:pt>
                <c:pt idx="13625">
                  <c:v>5.0119999999999996</c:v>
                </c:pt>
                <c:pt idx="13626">
                  <c:v>4.8609999999999927</c:v>
                </c:pt>
                <c:pt idx="13627">
                  <c:v>5.0030000000000001</c:v>
                </c:pt>
                <c:pt idx="13628">
                  <c:v>5.9489999999999998</c:v>
                </c:pt>
                <c:pt idx="13629">
                  <c:v>5.7450000000000001</c:v>
                </c:pt>
                <c:pt idx="13630">
                  <c:v>5.1159999999999917</c:v>
                </c:pt>
                <c:pt idx="13631">
                  <c:v>5.0890000000000004</c:v>
                </c:pt>
                <c:pt idx="13632">
                  <c:v>5.3789999999999996</c:v>
                </c:pt>
                <c:pt idx="13633">
                  <c:v>5.3860000000000001</c:v>
                </c:pt>
                <c:pt idx="13634">
                  <c:v>5.0579999999999945</c:v>
                </c:pt>
                <c:pt idx="13635">
                  <c:v>4.7450000000000001</c:v>
                </c:pt>
                <c:pt idx="13636">
                  <c:v>4.5679999999999916</c:v>
                </c:pt>
                <c:pt idx="13637">
                  <c:v>4.8049999999999926</c:v>
                </c:pt>
                <c:pt idx="13638">
                  <c:v>5.5380000000000003</c:v>
                </c:pt>
                <c:pt idx="13639">
                  <c:v>5.4580000000000002</c:v>
                </c:pt>
                <c:pt idx="13640">
                  <c:v>5.0249999999999932</c:v>
                </c:pt>
                <c:pt idx="13641">
                  <c:v>4.6459999999999955</c:v>
                </c:pt>
                <c:pt idx="13642">
                  <c:v>4.3369999999999997</c:v>
                </c:pt>
                <c:pt idx="13643">
                  <c:v>4.0380000000000003</c:v>
                </c:pt>
                <c:pt idx="13644">
                  <c:v>3.8029999999999977</c:v>
                </c:pt>
                <c:pt idx="13645">
                  <c:v>3.5489999999999999</c:v>
                </c:pt>
                <c:pt idx="13646">
                  <c:v>3.3889999999999998</c:v>
                </c:pt>
                <c:pt idx="13647">
                  <c:v>3.2989999999999999</c:v>
                </c:pt>
                <c:pt idx="13648">
                  <c:v>3.6709999999999998</c:v>
                </c:pt>
                <c:pt idx="13649">
                  <c:v>4.2939999999999996</c:v>
                </c:pt>
                <c:pt idx="13650">
                  <c:v>4.5860000000000003</c:v>
                </c:pt>
                <c:pt idx="13651">
                  <c:v>4.5890000000000004</c:v>
                </c:pt>
                <c:pt idx="13652">
                  <c:v>4.3339999999999996</c:v>
                </c:pt>
                <c:pt idx="13653">
                  <c:v>4.2519999999999998</c:v>
                </c:pt>
                <c:pt idx="13654">
                  <c:v>4.8310000000000004</c:v>
                </c:pt>
                <c:pt idx="13655">
                  <c:v>5.18</c:v>
                </c:pt>
                <c:pt idx="13656">
                  <c:v>4.9379999999999997</c:v>
                </c:pt>
                <c:pt idx="13657">
                  <c:v>4.54</c:v>
                </c:pt>
                <c:pt idx="13658">
                  <c:v>4.0730000000000004</c:v>
                </c:pt>
                <c:pt idx="13659">
                  <c:v>3.863</c:v>
                </c:pt>
                <c:pt idx="13660">
                  <c:v>3.5409999999999999</c:v>
                </c:pt>
                <c:pt idx="13661">
                  <c:v>3.3539999999999988</c:v>
                </c:pt>
                <c:pt idx="13662">
                  <c:v>3.2240000000000002</c:v>
                </c:pt>
                <c:pt idx="13663">
                  <c:v>3.1070000000000002</c:v>
                </c:pt>
                <c:pt idx="13664">
                  <c:v>2.98</c:v>
                </c:pt>
                <c:pt idx="13665">
                  <c:v>2.9</c:v>
                </c:pt>
                <c:pt idx="13666">
                  <c:v>2.8449999999999998</c:v>
                </c:pt>
                <c:pt idx="13667">
                  <c:v>2.7759999999999998</c:v>
                </c:pt>
                <c:pt idx="13668">
                  <c:v>2.7389999999999999</c:v>
                </c:pt>
                <c:pt idx="13669">
                  <c:v>2.6890000000000001</c:v>
                </c:pt>
                <c:pt idx="13670">
                  <c:v>2.6349999999999998</c:v>
                </c:pt>
                <c:pt idx="13671">
                  <c:v>2.6640000000000001</c:v>
                </c:pt>
                <c:pt idx="13672">
                  <c:v>2.6189999999999998</c:v>
                </c:pt>
                <c:pt idx="13673">
                  <c:v>2.6359999999999997</c:v>
                </c:pt>
                <c:pt idx="13674">
                  <c:v>2.6179999999999999</c:v>
                </c:pt>
                <c:pt idx="13675">
                  <c:v>2.5670000000000002</c:v>
                </c:pt>
                <c:pt idx="13676">
                  <c:v>2.5709999999999997</c:v>
                </c:pt>
                <c:pt idx="13677">
                  <c:v>2.5909999999999997</c:v>
                </c:pt>
                <c:pt idx="13678">
                  <c:v>2.5640000000000001</c:v>
                </c:pt>
                <c:pt idx="13679">
                  <c:v>2.5579999999999998</c:v>
                </c:pt>
                <c:pt idx="13680">
                  <c:v>2.6280000000000001</c:v>
                </c:pt>
                <c:pt idx="13681">
                  <c:v>2.766</c:v>
                </c:pt>
                <c:pt idx="13682">
                  <c:v>3.0270000000000001</c:v>
                </c:pt>
                <c:pt idx="13683">
                  <c:v>3.6019999999999999</c:v>
                </c:pt>
                <c:pt idx="13684">
                  <c:v>3.984</c:v>
                </c:pt>
                <c:pt idx="13685">
                  <c:v>4.1859999999999955</c:v>
                </c:pt>
                <c:pt idx="13686">
                  <c:v>4.1779999999999955</c:v>
                </c:pt>
                <c:pt idx="13687">
                  <c:v>4.2590000000000003</c:v>
                </c:pt>
                <c:pt idx="13688">
                  <c:v>5.4589999999999996</c:v>
                </c:pt>
                <c:pt idx="13689">
                  <c:v>6.1819999999999995</c:v>
                </c:pt>
                <c:pt idx="13690">
                  <c:v>6.484</c:v>
                </c:pt>
                <c:pt idx="13691">
                  <c:v>5.9729999999999999</c:v>
                </c:pt>
                <c:pt idx="13692">
                  <c:v>5.13</c:v>
                </c:pt>
                <c:pt idx="13693">
                  <c:v>5.0569999999999995</c:v>
                </c:pt>
                <c:pt idx="13694">
                  <c:v>5.6069999999999975</c:v>
                </c:pt>
                <c:pt idx="13695">
                  <c:v>6.1929999999999916</c:v>
                </c:pt>
                <c:pt idx="13696">
                  <c:v>6.109</c:v>
                </c:pt>
                <c:pt idx="13697">
                  <c:v>5.3609999999999927</c:v>
                </c:pt>
                <c:pt idx="13698">
                  <c:v>4.9169999999999998</c:v>
                </c:pt>
                <c:pt idx="13699">
                  <c:v>6.1109999999999927</c:v>
                </c:pt>
                <c:pt idx="13700">
                  <c:v>6.8249999999999913</c:v>
                </c:pt>
                <c:pt idx="13701">
                  <c:v>6.6839999999999975</c:v>
                </c:pt>
                <c:pt idx="13702">
                  <c:v>5.8860000000000001</c:v>
                </c:pt>
                <c:pt idx="13703">
                  <c:v>5.0919999999999996</c:v>
                </c:pt>
                <c:pt idx="13704">
                  <c:v>4.9480000000000004</c:v>
                </c:pt>
                <c:pt idx="13705">
                  <c:v>5.28</c:v>
                </c:pt>
                <c:pt idx="13706">
                  <c:v>5.7649999999999926</c:v>
                </c:pt>
                <c:pt idx="13707">
                  <c:v>5.6499999999999995</c:v>
                </c:pt>
                <c:pt idx="13708">
                  <c:v>5.3410000000000002</c:v>
                </c:pt>
                <c:pt idx="13709">
                  <c:v>4.9390000000000081</c:v>
                </c:pt>
                <c:pt idx="13710">
                  <c:v>4.8939999999999975</c:v>
                </c:pt>
                <c:pt idx="13711">
                  <c:v>5.2380000000000004</c:v>
                </c:pt>
                <c:pt idx="13712">
                  <c:v>5.7080000000000002</c:v>
                </c:pt>
                <c:pt idx="13713">
                  <c:v>5.4859999999999998</c:v>
                </c:pt>
                <c:pt idx="13714">
                  <c:v>4.9409999999999998</c:v>
                </c:pt>
                <c:pt idx="13715">
                  <c:v>4.8360000000000003</c:v>
                </c:pt>
                <c:pt idx="13716">
                  <c:v>4.8099999999999996</c:v>
                </c:pt>
                <c:pt idx="13717">
                  <c:v>5.1479999999999926</c:v>
                </c:pt>
                <c:pt idx="13718">
                  <c:v>5.1349999999999945</c:v>
                </c:pt>
                <c:pt idx="13719">
                  <c:v>4.8149999999999933</c:v>
                </c:pt>
                <c:pt idx="13720">
                  <c:v>4.5259999999999945</c:v>
                </c:pt>
                <c:pt idx="13721">
                  <c:v>4.5999999999999996</c:v>
                </c:pt>
                <c:pt idx="13722">
                  <c:v>5.234</c:v>
                </c:pt>
                <c:pt idx="13723">
                  <c:v>5.6449999999999916</c:v>
                </c:pt>
                <c:pt idx="13724">
                  <c:v>5.3169999999999975</c:v>
                </c:pt>
                <c:pt idx="13725">
                  <c:v>4.9329999999999998</c:v>
                </c:pt>
                <c:pt idx="13726">
                  <c:v>4.6529999999999916</c:v>
                </c:pt>
                <c:pt idx="13727">
                  <c:v>4.7</c:v>
                </c:pt>
                <c:pt idx="13728">
                  <c:v>5.0819999999999999</c:v>
                </c:pt>
                <c:pt idx="13729">
                  <c:v>5.048</c:v>
                </c:pt>
                <c:pt idx="13730">
                  <c:v>4.7389999999999999</c:v>
                </c:pt>
                <c:pt idx="13731">
                  <c:v>4.3679999999999914</c:v>
                </c:pt>
                <c:pt idx="13732">
                  <c:v>4.3619999999999965</c:v>
                </c:pt>
                <c:pt idx="13733">
                  <c:v>4.8730000000000002</c:v>
                </c:pt>
                <c:pt idx="13734">
                  <c:v>5.2309999999999999</c:v>
                </c:pt>
                <c:pt idx="13735">
                  <c:v>5.5269999999999975</c:v>
                </c:pt>
                <c:pt idx="13736">
                  <c:v>5.2809999999999997</c:v>
                </c:pt>
                <c:pt idx="13737">
                  <c:v>5.2519999999999998</c:v>
                </c:pt>
                <c:pt idx="13738">
                  <c:v>5.4560000000000004</c:v>
                </c:pt>
                <c:pt idx="13739">
                  <c:v>5.2679999999999945</c:v>
                </c:pt>
                <c:pt idx="13740">
                  <c:v>4.8529999999999927</c:v>
                </c:pt>
                <c:pt idx="13741">
                  <c:v>4.5190000000000001</c:v>
                </c:pt>
                <c:pt idx="13742">
                  <c:v>4.9550000000000001</c:v>
                </c:pt>
                <c:pt idx="13743">
                  <c:v>5.81</c:v>
                </c:pt>
                <c:pt idx="13744">
                  <c:v>5.9219999999999997</c:v>
                </c:pt>
                <c:pt idx="13745">
                  <c:v>5.3529999999999927</c:v>
                </c:pt>
                <c:pt idx="13746">
                  <c:v>5.0679999999999916</c:v>
                </c:pt>
                <c:pt idx="13747">
                  <c:v>5.2619999999999996</c:v>
                </c:pt>
                <c:pt idx="13748">
                  <c:v>5.492</c:v>
                </c:pt>
                <c:pt idx="13749">
                  <c:v>5.33</c:v>
                </c:pt>
                <c:pt idx="13750">
                  <c:v>4.8719999999999999</c:v>
                </c:pt>
                <c:pt idx="13751">
                  <c:v>4.5239999999999965</c:v>
                </c:pt>
                <c:pt idx="13752">
                  <c:v>4.4580000000000002</c:v>
                </c:pt>
                <c:pt idx="13753">
                  <c:v>5.1519999999999975</c:v>
                </c:pt>
                <c:pt idx="13754">
                  <c:v>5.7009999999999996</c:v>
                </c:pt>
                <c:pt idx="13755">
                  <c:v>5.3439999999999985</c:v>
                </c:pt>
                <c:pt idx="13756">
                  <c:v>4.7530000000000001</c:v>
                </c:pt>
                <c:pt idx="13757">
                  <c:v>4.3149999999999933</c:v>
                </c:pt>
                <c:pt idx="13758">
                  <c:v>4.0090000000000003</c:v>
                </c:pt>
                <c:pt idx="13759">
                  <c:v>3.73</c:v>
                </c:pt>
                <c:pt idx="13760">
                  <c:v>3.4979999999999998</c:v>
                </c:pt>
                <c:pt idx="13761">
                  <c:v>3.3569999999999967</c:v>
                </c:pt>
                <c:pt idx="13762">
                  <c:v>3.2149999999999999</c:v>
                </c:pt>
                <c:pt idx="13763">
                  <c:v>3.1480000000000001</c:v>
                </c:pt>
                <c:pt idx="13764">
                  <c:v>3.0339999999999998</c:v>
                </c:pt>
                <c:pt idx="13765">
                  <c:v>2.9819999999999998</c:v>
                </c:pt>
                <c:pt idx="13766">
                  <c:v>2.9309999999999987</c:v>
                </c:pt>
                <c:pt idx="13767">
                  <c:v>2.9289999999999998</c:v>
                </c:pt>
                <c:pt idx="13768">
                  <c:v>2.9</c:v>
                </c:pt>
                <c:pt idx="13769">
                  <c:v>3.2210000000000001</c:v>
                </c:pt>
                <c:pt idx="13770">
                  <c:v>2.7800000000000002</c:v>
                </c:pt>
                <c:pt idx="13771">
                  <c:v>2.7240000000000002</c:v>
                </c:pt>
                <c:pt idx="13772">
                  <c:v>2.7319999999999998</c:v>
                </c:pt>
                <c:pt idx="13773">
                  <c:v>2.7010000000000001</c:v>
                </c:pt>
                <c:pt idx="13774">
                  <c:v>2.6909999999999998</c:v>
                </c:pt>
                <c:pt idx="13775">
                  <c:v>2.722</c:v>
                </c:pt>
                <c:pt idx="13776">
                  <c:v>2.754</c:v>
                </c:pt>
                <c:pt idx="13777">
                  <c:v>2.9649999999999999</c:v>
                </c:pt>
                <c:pt idx="13778">
                  <c:v>3.6579999999999999</c:v>
                </c:pt>
                <c:pt idx="13779">
                  <c:v>4.2610000000000001</c:v>
                </c:pt>
                <c:pt idx="13780">
                  <c:v>4.2960000000000003</c:v>
                </c:pt>
                <c:pt idx="13781">
                  <c:v>4.05</c:v>
                </c:pt>
                <c:pt idx="13782">
                  <c:v>3.9979999999999998</c:v>
                </c:pt>
                <c:pt idx="13783">
                  <c:v>4.5129999999999955</c:v>
                </c:pt>
                <c:pt idx="13784">
                  <c:v>5.1899999999999995</c:v>
                </c:pt>
                <c:pt idx="13785">
                  <c:v>5.3929999999999945</c:v>
                </c:pt>
                <c:pt idx="13786">
                  <c:v>5.0139999999999985</c:v>
                </c:pt>
                <c:pt idx="13787">
                  <c:v>4.6479999999999926</c:v>
                </c:pt>
                <c:pt idx="13788">
                  <c:v>4.3810000000000002</c:v>
                </c:pt>
                <c:pt idx="13789">
                  <c:v>4.57</c:v>
                </c:pt>
                <c:pt idx="13790">
                  <c:v>4.7639999999999985</c:v>
                </c:pt>
                <c:pt idx="13791">
                  <c:v>4.6659999999999933</c:v>
                </c:pt>
                <c:pt idx="13792">
                  <c:v>4.415</c:v>
                </c:pt>
                <c:pt idx="13793">
                  <c:v>4.3439999999999985</c:v>
                </c:pt>
                <c:pt idx="13794">
                  <c:v>4.67</c:v>
                </c:pt>
                <c:pt idx="13795">
                  <c:v>5.9189999999999996</c:v>
                </c:pt>
                <c:pt idx="13796">
                  <c:v>5.56</c:v>
                </c:pt>
                <c:pt idx="13797">
                  <c:v>4.8179999999999916</c:v>
                </c:pt>
                <c:pt idx="13798">
                  <c:v>4.3219999999999965</c:v>
                </c:pt>
                <c:pt idx="13799">
                  <c:v>4.0339999999999998</c:v>
                </c:pt>
                <c:pt idx="13800">
                  <c:v>3.8179999999999987</c:v>
                </c:pt>
                <c:pt idx="13801">
                  <c:v>3.613</c:v>
                </c:pt>
                <c:pt idx="13802">
                  <c:v>3.4499999999999997</c:v>
                </c:pt>
                <c:pt idx="13803">
                  <c:v>3.3979999999999997</c:v>
                </c:pt>
                <c:pt idx="13804">
                  <c:v>3.8049999999999997</c:v>
                </c:pt>
                <c:pt idx="13805">
                  <c:v>4.2219999999999995</c:v>
                </c:pt>
                <c:pt idx="13806">
                  <c:v>4.3279999999999914</c:v>
                </c:pt>
                <c:pt idx="13807">
                  <c:v>4.133</c:v>
                </c:pt>
                <c:pt idx="13808">
                  <c:v>4.2590000000000003</c:v>
                </c:pt>
                <c:pt idx="13809">
                  <c:v>4.6769999999999996</c:v>
                </c:pt>
                <c:pt idx="13810">
                  <c:v>5.2430000000000003</c:v>
                </c:pt>
                <c:pt idx="13811">
                  <c:v>6.6719999999999997</c:v>
                </c:pt>
                <c:pt idx="13812">
                  <c:v>6.22</c:v>
                </c:pt>
                <c:pt idx="13813">
                  <c:v>5.1629999999999914</c:v>
                </c:pt>
                <c:pt idx="13814">
                  <c:v>4.5219999999999985</c:v>
                </c:pt>
                <c:pt idx="13815">
                  <c:v>4.181</c:v>
                </c:pt>
                <c:pt idx="13816">
                  <c:v>3.8769999999999967</c:v>
                </c:pt>
                <c:pt idx="13817">
                  <c:v>3.6429999999999998</c:v>
                </c:pt>
                <c:pt idx="13818">
                  <c:v>3.4430000000000001</c:v>
                </c:pt>
                <c:pt idx="13819">
                  <c:v>3.2719999999999998</c:v>
                </c:pt>
                <c:pt idx="13820">
                  <c:v>3.1539999999999999</c:v>
                </c:pt>
                <c:pt idx="13821">
                  <c:v>3.0739999999999998</c:v>
                </c:pt>
                <c:pt idx="13822">
                  <c:v>2.9979999999999998</c:v>
                </c:pt>
                <c:pt idx="13823">
                  <c:v>2.9939999999999998</c:v>
                </c:pt>
                <c:pt idx="13824">
                  <c:v>2.9339999999999997</c:v>
                </c:pt>
                <c:pt idx="13825">
                  <c:v>2.8889999999999998</c:v>
                </c:pt>
                <c:pt idx="13826">
                  <c:v>2.9309999999999987</c:v>
                </c:pt>
                <c:pt idx="13827">
                  <c:v>3.0070000000000001</c:v>
                </c:pt>
                <c:pt idx="13828">
                  <c:v>3.0589999999999997</c:v>
                </c:pt>
                <c:pt idx="13829">
                  <c:v>3.3159999999999967</c:v>
                </c:pt>
                <c:pt idx="13830">
                  <c:v>3.3209999999999997</c:v>
                </c:pt>
                <c:pt idx="13831">
                  <c:v>3.4769999999999968</c:v>
                </c:pt>
                <c:pt idx="13832">
                  <c:v>4.1369999999999996</c:v>
                </c:pt>
                <c:pt idx="13833">
                  <c:v>4.6919999999999975</c:v>
                </c:pt>
                <c:pt idx="13834">
                  <c:v>4.5369999999999999</c:v>
                </c:pt>
                <c:pt idx="13835">
                  <c:v>4.3460000000000001</c:v>
                </c:pt>
                <c:pt idx="13836">
                  <c:v>4.2809999999999997</c:v>
                </c:pt>
                <c:pt idx="13837">
                  <c:v>4.883</c:v>
                </c:pt>
                <c:pt idx="13838">
                  <c:v>5.5860000000000003</c:v>
                </c:pt>
                <c:pt idx="13839">
                  <c:v>5.72</c:v>
                </c:pt>
                <c:pt idx="13840">
                  <c:v>5.5539999999999985</c:v>
                </c:pt>
                <c:pt idx="13841">
                  <c:v>5.1619999999999955</c:v>
                </c:pt>
                <c:pt idx="13842">
                  <c:v>4.7060000000000004</c:v>
                </c:pt>
                <c:pt idx="13843">
                  <c:v>4.2699999999999996</c:v>
                </c:pt>
                <c:pt idx="13844">
                  <c:v>3.8979999999999997</c:v>
                </c:pt>
                <c:pt idx="13845">
                  <c:v>3.6549999999999998</c:v>
                </c:pt>
                <c:pt idx="13846">
                  <c:v>3.4779999999999998</c:v>
                </c:pt>
                <c:pt idx="13847">
                  <c:v>3.3039999999999998</c:v>
                </c:pt>
                <c:pt idx="13848">
                  <c:v>3.286</c:v>
                </c:pt>
                <c:pt idx="13849">
                  <c:v>3.6240000000000001</c:v>
                </c:pt>
                <c:pt idx="13850">
                  <c:v>4.2389999999999999</c:v>
                </c:pt>
                <c:pt idx="13851">
                  <c:v>4.8019999999999996</c:v>
                </c:pt>
                <c:pt idx="13852">
                  <c:v>4.8959999999999955</c:v>
                </c:pt>
                <c:pt idx="13853">
                  <c:v>4.78</c:v>
                </c:pt>
                <c:pt idx="13854">
                  <c:v>4.6390000000000002</c:v>
                </c:pt>
                <c:pt idx="13855">
                  <c:v>5.2779999999999996</c:v>
                </c:pt>
                <c:pt idx="13856">
                  <c:v>6.4660000000000002</c:v>
                </c:pt>
                <c:pt idx="13857">
                  <c:v>6.5129999999999955</c:v>
                </c:pt>
                <c:pt idx="13858">
                  <c:v>5.8979999999999926</c:v>
                </c:pt>
                <c:pt idx="13859">
                  <c:v>6.1979999999999933</c:v>
                </c:pt>
                <c:pt idx="13860">
                  <c:v>7.17</c:v>
                </c:pt>
                <c:pt idx="13861">
                  <c:v>6.891</c:v>
                </c:pt>
                <c:pt idx="13862">
                  <c:v>6.2679999999999945</c:v>
                </c:pt>
                <c:pt idx="13863">
                  <c:v>5.6039999999999965</c:v>
                </c:pt>
                <c:pt idx="13864">
                  <c:v>5.3959999999999955</c:v>
                </c:pt>
                <c:pt idx="13865">
                  <c:v>5.6929999999999916</c:v>
                </c:pt>
                <c:pt idx="13866">
                  <c:v>6.42</c:v>
                </c:pt>
                <c:pt idx="13867">
                  <c:v>7.3090000000000002</c:v>
                </c:pt>
                <c:pt idx="13868">
                  <c:v>6.5529999999999955</c:v>
                </c:pt>
                <c:pt idx="13869">
                  <c:v>5.9539999999999997</c:v>
                </c:pt>
                <c:pt idx="13870">
                  <c:v>5.8730000000000002</c:v>
                </c:pt>
                <c:pt idx="13871">
                  <c:v>6.1819999999999995</c:v>
                </c:pt>
                <c:pt idx="13872">
                  <c:v>6.1139999999999946</c:v>
                </c:pt>
                <c:pt idx="13873">
                  <c:v>5.6890000000000001</c:v>
                </c:pt>
                <c:pt idx="13874">
                  <c:v>5.28</c:v>
                </c:pt>
                <c:pt idx="13875">
                  <c:v>4.9980000000000002</c:v>
                </c:pt>
                <c:pt idx="13876">
                  <c:v>5.4480000000000004</c:v>
                </c:pt>
                <c:pt idx="13877">
                  <c:v>0</c:v>
                </c:pt>
                <c:pt idx="13878">
                  <c:v>6.1829999999999945</c:v>
                </c:pt>
                <c:pt idx="13879">
                  <c:v>5.8439999999999985</c:v>
                </c:pt>
                <c:pt idx="13880">
                  <c:v>5.48</c:v>
                </c:pt>
                <c:pt idx="13881">
                  <c:v>5.0129999999999955</c:v>
                </c:pt>
                <c:pt idx="13882">
                  <c:v>4.5679999999999916</c:v>
                </c:pt>
                <c:pt idx="13883">
                  <c:v>4.1959999999999926</c:v>
                </c:pt>
                <c:pt idx="13884">
                  <c:v>3.88</c:v>
                </c:pt>
                <c:pt idx="13885">
                  <c:v>3.6919999999999997</c:v>
                </c:pt>
                <c:pt idx="13886">
                  <c:v>3.5329999999999977</c:v>
                </c:pt>
                <c:pt idx="13887">
                  <c:v>3.3919999999999977</c:v>
                </c:pt>
                <c:pt idx="13888">
                  <c:v>3.282</c:v>
                </c:pt>
                <c:pt idx="13889">
                  <c:v>3.2250000000000001</c:v>
                </c:pt>
                <c:pt idx="13890">
                  <c:v>3.3439999999999999</c:v>
                </c:pt>
                <c:pt idx="13891">
                  <c:v>3.6359999999999997</c:v>
                </c:pt>
                <c:pt idx="13892">
                  <c:v>4.1279999999999886</c:v>
                </c:pt>
                <c:pt idx="13893">
                  <c:v>4.2949999999999955</c:v>
                </c:pt>
                <c:pt idx="13894">
                  <c:v>4.3719999999999999</c:v>
                </c:pt>
                <c:pt idx="13895">
                  <c:v>4.3029999999999955</c:v>
                </c:pt>
                <c:pt idx="13896">
                  <c:v>4.3890000000000002</c:v>
                </c:pt>
                <c:pt idx="13897">
                  <c:v>5.173</c:v>
                </c:pt>
                <c:pt idx="13898">
                  <c:v>5.851</c:v>
                </c:pt>
                <c:pt idx="13899">
                  <c:v>5.8739999999999997</c:v>
                </c:pt>
                <c:pt idx="13900">
                  <c:v>5.3209999999999926</c:v>
                </c:pt>
                <c:pt idx="13901">
                  <c:v>4.742</c:v>
                </c:pt>
                <c:pt idx="13902">
                  <c:v>4.3249999999999913</c:v>
                </c:pt>
                <c:pt idx="13903">
                  <c:v>3.9769999999999968</c:v>
                </c:pt>
                <c:pt idx="13904">
                  <c:v>3.7490000000000001</c:v>
                </c:pt>
                <c:pt idx="13905">
                  <c:v>3.5459999999999998</c:v>
                </c:pt>
                <c:pt idx="13906">
                  <c:v>3.5289999999999999</c:v>
                </c:pt>
                <c:pt idx="13907">
                  <c:v>3.5070000000000001</c:v>
                </c:pt>
                <c:pt idx="13908">
                  <c:v>3.5509999999999997</c:v>
                </c:pt>
                <c:pt idx="13909">
                  <c:v>3.7269999999999999</c:v>
                </c:pt>
                <c:pt idx="13910">
                  <c:v>4.1879999999999926</c:v>
                </c:pt>
                <c:pt idx="13911">
                  <c:v>4.4660000000000002</c:v>
                </c:pt>
                <c:pt idx="13912">
                  <c:v>4.5069999999999997</c:v>
                </c:pt>
                <c:pt idx="13913">
                  <c:v>4.3579999999999917</c:v>
                </c:pt>
                <c:pt idx="13914">
                  <c:v>4.9279999999999955</c:v>
                </c:pt>
                <c:pt idx="13915">
                  <c:v>6.0119999999999996</c:v>
                </c:pt>
                <c:pt idx="13916">
                  <c:v>6.343</c:v>
                </c:pt>
                <c:pt idx="13917">
                  <c:v>5.8929999999999945</c:v>
                </c:pt>
                <c:pt idx="13918">
                  <c:v>5.29</c:v>
                </c:pt>
                <c:pt idx="13919">
                  <c:v>5.0510000000000002</c:v>
                </c:pt>
                <c:pt idx="13920">
                  <c:v>5.24</c:v>
                </c:pt>
                <c:pt idx="13921">
                  <c:v>5.3919999999999995</c:v>
                </c:pt>
                <c:pt idx="13922">
                  <c:v>5.24</c:v>
                </c:pt>
                <c:pt idx="13923">
                  <c:v>4.9960000000000004</c:v>
                </c:pt>
                <c:pt idx="13924">
                  <c:v>4.907</c:v>
                </c:pt>
                <c:pt idx="13925">
                  <c:v>4.9130000000000003</c:v>
                </c:pt>
                <c:pt idx="13926">
                  <c:v>5.3390000000000004</c:v>
                </c:pt>
                <c:pt idx="13927">
                  <c:v>5.5510000000000002</c:v>
                </c:pt>
                <c:pt idx="13928">
                  <c:v>5.3479999999999945</c:v>
                </c:pt>
                <c:pt idx="13929">
                  <c:v>5.0919999999999996</c:v>
                </c:pt>
                <c:pt idx="13930">
                  <c:v>4.6249999999999885</c:v>
                </c:pt>
                <c:pt idx="13931">
                  <c:v>4.2930000000000001</c:v>
                </c:pt>
                <c:pt idx="13932">
                  <c:v>3.9049999999999998</c:v>
                </c:pt>
                <c:pt idx="13933">
                  <c:v>3.6829999999999998</c:v>
                </c:pt>
                <c:pt idx="13934">
                  <c:v>3.4849999999999999</c:v>
                </c:pt>
                <c:pt idx="13935">
                  <c:v>3.3459999999999988</c:v>
                </c:pt>
                <c:pt idx="13936">
                  <c:v>3.2559999999999998</c:v>
                </c:pt>
                <c:pt idx="13937">
                  <c:v>3.133</c:v>
                </c:pt>
                <c:pt idx="13938">
                  <c:v>3.1080000000000001</c:v>
                </c:pt>
                <c:pt idx="13939">
                  <c:v>3.1859999999999999</c:v>
                </c:pt>
                <c:pt idx="13940">
                  <c:v>3.238</c:v>
                </c:pt>
                <c:pt idx="13941">
                  <c:v>3.59</c:v>
                </c:pt>
                <c:pt idx="13942">
                  <c:v>4.0249999999999932</c:v>
                </c:pt>
                <c:pt idx="13943">
                  <c:v>4.3339999999999996</c:v>
                </c:pt>
                <c:pt idx="13944">
                  <c:v>4.2880000000000003</c:v>
                </c:pt>
                <c:pt idx="13945">
                  <c:v>4.33</c:v>
                </c:pt>
                <c:pt idx="13946">
                  <c:v>4.5430000000000001</c:v>
                </c:pt>
                <c:pt idx="13947">
                  <c:v>5.1790000000000003</c:v>
                </c:pt>
                <c:pt idx="13948">
                  <c:v>5.56</c:v>
                </c:pt>
                <c:pt idx="13949">
                  <c:v>5.3860000000000001</c:v>
                </c:pt>
                <c:pt idx="13950">
                  <c:v>4.8269999999999955</c:v>
                </c:pt>
                <c:pt idx="13951">
                  <c:v>4.3209999999999926</c:v>
                </c:pt>
                <c:pt idx="13952">
                  <c:v>3.9419999999999997</c:v>
                </c:pt>
                <c:pt idx="13953">
                  <c:v>3.7189999999999999</c:v>
                </c:pt>
                <c:pt idx="13954">
                  <c:v>3.504</c:v>
                </c:pt>
                <c:pt idx="13955">
                  <c:v>3.2730000000000001</c:v>
                </c:pt>
                <c:pt idx="13956">
                  <c:v>3.1859999999999999</c:v>
                </c:pt>
                <c:pt idx="13957">
                  <c:v>3.1059999999999999</c:v>
                </c:pt>
                <c:pt idx="13958">
                  <c:v>3.0430000000000001</c:v>
                </c:pt>
                <c:pt idx="13959">
                  <c:v>2.9359999999999977</c:v>
                </c:pt>
                <c:pt idx="13960">
                  <c:v>2.883</c:v>
                </c:pt>
                <c:pt idx="13961">
                  <c:v>2.8569999999999967</c:v>
                </c:pt>
                <c:pt idx="13962">
                  <c:v>2.8289999999999997</c:v>
                </c:pt>
                <c:pt idx="13963">
                  <c:v>2.8349999999999977</c:v>
                </c:pt>
                <c:pt idx="13964">
                  <c:v>2.8739999999999997</c:v>
                </c:pt>
                <c:pt idx="13965">
                  <c:v>3.2170000000000001</c:v>
                </c:pt>
                <c:pt idx="13966">
                  <c:v>3.5559999999999987</c:v>
                </c:pt>
                <c:pt idx="13967">
                  <c:v>4.2269999999999985</c:v>
                </c:pt>
                <c:pt idx="13968">
                  <c:v>4.3469999999999995</c:v>
                </c:pt>
                <c:pt idx="13969">
                  <c:v>4.2539999999999996</c:v>
                </c:pt>
                <c:pt idx="13970">
                  <c:v>4.3330000000000002</c:v>
                </c:pt>
                <c:pt idx="13971">
                  <c:v>4.9260000000000002</c:v>
                </c:pt>
                <c:pt idx="13972">
                  <c:v>5.4649999999999945</c:v>
                </c:pt>
                <c:pt idx="13973">
                  <c:v>5.1039999999999965</c:v>
                </c:pt>
                <c:pt idx="13974">
                  <c:v>4.6029999999999927</c:v>
                </c:pt>
                <c:pt idx="13975">
                  <c:v>4.5649999999999933</c:v>
                </c:pt>
                <c:pt idx="13976">
                  <c:v>4.9050000000000002</c:v>
                </c:pt>
                <c:pt idx="13977">
                  <c:v>5.07</c:v>
                </c:pt>
                <c:pt idx="13978">
                  <c:v>5.0739999999999998</c:v>
                </c:pt>
                <c:pt idx="13979">
                  <c:v>4.782</c:v>
                </c:pt>
                <c:pt idx="13980">
                  <c:v>4.6549999999999914</c:v>
                </c:pt>
                <c:pt idx="13981">
                  <c:v>4.9850000000000003</c:v>
                </c:pt>
                <c:pt idx="13982">
                  <c:v>6.0369999999999999</c:v>
                </c:pt>
                <c:pt idx="13983">
                  <c:v>6.4180000000000001</c:v>
                </c:pt>
                <c:pt idx="13984">
                  <c:v>5.9710000000000081</c:v>
                </c:pt>
                <c:pt idx="13985">
                  <c:v>5.6949999999999914</c:v>
                </c:pt>
                <c:pt idx="13986">
                  <c:v>5.4340000000000002</c:v>
                </c:pt>
                <c:pt idx="13987">
                  <c:v>5.5449999999999955</c:v>
                </c:pt>
                <c:pt idx="13988">
                  <c:v>5.5369999999999999</c:v>
                </c:pt>
                <c:pt idx="13989">
                  <c:v>5.3639999999999946</c:v>
                </c:pt>
                <c:pt idx="13990">
                  <c:v>5.1099999999999985</c:v>
                </c:pt>
                <c:pt idx="13991">
                  <c:v>5.0839999999999996</c:v>
                </c:pt>
                <c:pt idx="13992">
                  <c:v>5.8049999999999926</c:v>
                </c:pt>
                <c:pt idx="13993">
                  <c:v>6.9779999999999998</c:v>
                </c:pt>
                <c:pt idx="13994">
                  <c:v>7.1439999999999975</c:v>
                </c:pt>
                <c:pt idx="13995">
                  <c:v>6.2309999999999999</c:v>
                </c:pt>
                <c:pt idx="13996">
                  <c:v>5.444</c:v>
                </c:pt>
                <c:pt idx="13997">
                  <c:v>4.9219999999999997</c:v>
                </c:pt>
                <c:pt idx="13998">
                  <c:v>4.4139999999999997</c:v>
                </c:pt>
                <c:pt idx="13999">
                  <c:v>4.1179999999999914</c:v>
                </c:pt>
                <c:pt idx="14000">
                  <c:v>3.6970000000000001</c:v>
                </c:pt>
                <c:pt idx="14001">
                  <c:v>3.4899999999999998</c:v>
                </c:pt>
                <c:pt idx="14002">
                  <c:v>3.4309999999999987</c:v>
                </c:pt>
                <c:pt idx="14003">
                  <c:v>3.6509999999999998</c:v>
                </c:pt>
                <c:pt idx="14004">
                  <c:v>4.1609999999999916</c:v>
                </c:pt>
                <c:pt idx="14005">
                  <c:v>4.5549999999999926</c:v>
                </c:pt>
                <c:pt idx="14006">
                  <c:v>4.58</c:v>
                </c:pt>
                <c:pt idx="14007">
                  <c:v>4.5830000000000002</c:v>
                </c:pt>
                <c:pt idx="14008">
                  <c:v>4.6769999999999996</c:v>
                </c:pt>
                <c:pt idx="14009">
                  <c:v>5.4779999999999998</c:v>
                </c:pt>
                <c:pt idx="14010">
                  <c:v>5.6760000000000002</c:v>
                </c:pt>
                <c:pt idx="14011">
                  <c:v>5.4450000000000003</c:v>
                </c:pt>
                <c:pt idx="14012">
                  <c:v>5.0649999999999933</c:v>
                </c:pt>
                <c:pt idx="14013">
                  <c:v>4.5529999999999955</c:v>
                </c:pt>
                <c:pt idx="14014">
                  <c:v>4.1390000000000002</c:v>
                </c:pt>
                <c:pt idx="14015">
                  <c:v>3.8299999999999987</c:v>
                </c:pt>
                <c:pt idx="14016">
                  <c:v>3.5339999999999998</c:v>
                </c:pt>
                <c:pt idx="14017">
                  <c:v>3.4249999999999998</c:v>
                </c:pt>
                <c:pt idx="14018">
                  <c:v>3.2650000000000001</c:v>
                </c:pt>
                <c:pt idx="14019">
                  <c:v>3.1959999999999997</c:v>
                </c:pt>
                <c:pt idx="14020">
                  <c:v>3.0509999999999997</c:v>
                </c:pt>
                <c:pt idx="14021">
                  <c:v>3.0129999999999977</c:v>
                </c:pt>
                <c:pt idx="14022">
                  <c:v>3.2869999999999999</c:v>
                </c:pt>
                <c:pt idx="14023">
                  <c:v>3.7440000000000002</c:v>
                </c:pt>
                <c:pt idx="14024">
                  <c:v>4.0490000000000004</c:v>
                </c:pt>
                <c:pt idx="14025">
                  <c:v>5.6879999999999926</c:v>
                </c:pt>
                <c:pt idx="14026">
                  <c:v>6.4720000000000004</c:v>
                </c:pt>
                <c:pt idx="14027">
                  <c:v>5.8599999999999985</c:v>
                </c:pt>
                <c:pt idx="14028">
                  <c:v>6.2069999999999999</c:v>
                </c:pt>
                <c:pt idx="14029">
                  <c:v>7.4139999999999997</c:v>
                </c:pt>
                <c:pt idx="14030">
                  <c:v>7.1029999999999927</c:v>
                </c:pt>
                <c:pt idx="14031">
                  <c:v>6.2249999999999917</c:v>
                </c:pt>
                <c:pt idx="14032">
                  <c:v>5.4050000000000002</c:v>
                </c:pt>
                <c:pt idx="14033">
                  <c:v>5.05</c:v>
                </c:pt>
                <c:pt idx="14034">
                  <c:v>5.343</c:v>
                </c:pt>
                <c:pt idx="14035">
                  <c:v>5.774</c:v>
                </c:pt>
                <c:pt idx="14036">
                  <c:v>6.0579999999999945</c:v>
                </c:pt>
                <c:pt idx="14037">
                  <c:v>6.0119999999999996</c:v>
                </c:pt>
                <c:pt idx="14038">
                  <c:v>5.7160000000000002</c:v>
                </c:pt>
                <c:pt idx="14039">
                  <c:v>6.1569999999999965</c:v>
                </c:pt>
                <c:pt idx="14040">
                  <c:v>7.1639999999999926</c:v>
                </c:pt>
                <c:pt idx="14041">
                  <c:v>7.8339999999999996</c:v>
                </c:pt>
                <c:pt idx="14042">
                  <c:v>7.3339999999999996</c:v>
                </c:pt>
                <c:pt idx="14043">
                  <c:v>6.5529999999999955</c:v>
                </c:pt>
                <c:pt idx="14044">
                  <c:v>6.2590000000000003</c:v>
                </c:pt>
                <c:pt idx="14045">
                  <c:v>6.5229999999999926</c:v>
                </c:pt>
                <c:pt idx="14046">
                  <c:v>6.8219999999999965</c:v>
                </c:pt>
                <c:pt idx="14047">
                  <c:v>6.7</c:v>
                </c:pt>
                <c:pt idx="14048">
                  <c:v>6.2590000000000003</c:v>
                </c:pt>
                <c:pt idx="14049">
                  <c:v>5.7110000000000003</c:v>
                </c:pt>
                <c:pt idx="14050">
                  <c:v>6.4829999999999997</c:v>
                </c:pt>
                <c:pt idx="14051">
                  <c:v>7.8949999999999916</c:v>
                </c:pt>
                <c:pt idx="14052">
                  <c:v>8.1750000000000007</c:v>
                </c:pt>
                <c:pt idx="14053">
                  <c:v>7.4939999999999998</c:v>
                </c:pt>
                <c:pt idx="14054">
                  <c:v>6.7329999999999997</c:v>
                </c:pt>
                <c:pt idx="14055">
                  <c:v>6.1310000000000002</c:v>
                </c:pt>
                <c:pt idx="14056">
                  <c:v>5.6349999999999945</c:v>
                </c:pt>
                <c:pt idx="14057">
                  <c:v>5.1159999999999917</c:v>
                </c:pt>
                <c:pt idx="14058">
                  <c:v>4.6469999999999985</c:v>
                </c:pt>
                <c:pt idx="14059">
                  <c:v>4.3549999999999933</c:v>
                </c:pt>
                <c:pt idx="14060">
                  <c:v>4.0199999999999996</c:v>
                </c:pt>
                <c:pt idx="14061">
                  <c:v>3.8409999999999997</c:v>
                </c:pt>
                <c:pt idx="14062">
                  <c:v>3.5419999999999998</c:v>
                </c:pt>
                <c:pt idx="14063">
                  <c:v>3.5289999999999999</c:v>
                </c:pt>
                <c:pt idx="14064">
                  <c:v>3.2600000000000002</c:v>
                </c:pt>
                <c:pt idx="14065">
                  <c:v>3.149</c:v>
                </c:pt>
                <c:pt idx="14066">
                  <c:v>3.0169999999999977</c:v>
                </c:pt>
                <c:pt idx="14067">
                  <c:v>3.0030000000000001</c:v>
                </c:pt>
                <c:pt idx="14068">
                  <c:v>3.081</c:v>
                </c:pt>
                <c:pt idx="14069">
                  <c:v>3.5549999999999997</c:v>
                </c:pt>
                <c:pt idx="14070">
                  <c:v>4.1390000000000002</c:v>
                </c:pt>
                <c:pt idx="14071">
                  <c:v>4.3109999999999955</c:v>
                </c:pt>
                <c:pt idx="14072">
                  <c:v>4.3689999999999927</c:v>
                </c:pt>
                <c:pt idx="14073">
                  <c:v>4.7750000000000004</c:v>
                </c:pt>
                <c:pt idx="14074">
                  <c:v>5.4349999999999996</c:v>
                </c:pt>
                <c:pt idx="14075">
                  <c:v>5.1859999999999955</c:v>
                </c:pt>
                <c:pt idx="14076">
                  <c:v>4.8780000000000001</c:v>
                </c:pt>
                <c:pt idx="14077">
                  <c:v>4.4379999999999997</c:v>
                </c:pt>
                <c:pt idx="14078">
                  <c:v>4.101</c:v>
                </c:pt>
                <c:pt idx="14079">
                  <c:v>3.8239999999999998</c:v>
                </c:pt>
                <c:pt idx="14080">
                  <c:v>3.621</c:v>
                </c:pt>
                <c:pt idx="14081">
                  <c:v>3.387</c:v>
                </c:pt>
                <c:pt idx="14082">
                  <c:v>3.2719999999999998</c:v>
                </c:pt>
                <c:pt idx="14083">
                  <c:v>3.2149999999999999</c:v>
                </c:pt>
                <c:pt idx="14084">
                  <c:v>3.56</c:v>
                </c:pt>
                <c:pt idx="14085">
                  <c:v>3.8979999999999997</c:v>
                </c:pt>
                <c:pt idx="14086">
                  <c:v>4.3549999999999933</c:v>
                </c:pt>
                <c:pt idx="14087">
                  <c:v>4.6529999999999916</c:v>
                </c:pt>
                <c:pt idx="14088">
                  <c:v>4.7859999999999996</c:v>
                </c:pt>
                <c:pt idx="14089">
                  <c:v>4.7489999999999997</c:v>
                </c:pt>
                <c:pt idx="14090">
                  <c:v>5.0609999999999955</c:v>
                </c:pt>
                <c:pt idx="14091">
                  <c:v>6.2149999999999945</c:v>
                </c:pt>
                <c:pt idx="14092">
                  <c:v>7.9909999999999997</c:v>
                </c:pt>
                <c:pt idx="14093">
                  <c:v>7.8449999999999926</c:v>
                </c:pt>
                <c:pt idx="14094">
                  <c:v>7.1279999999999886</c:v>
                </c:pt>
                <c:pt idx="14095">
                  <c:v>6.4249999999999945</c:v>
                </c:pt>
                <c:pt idx="14096">
                  <c:v>5.9279999999999955</c:v>
                </c:pt>
                <c:pt idx="14097">
                  <c:v>5.3279999999999914</c:v>
                </c:pt>
                <c:pt idx="14098">
                  <c:v>4.7269999999999985</c:v>
                </c:pt>
                <c:pt idx="14099">
                  <c:v>4.2480000000000002</c:v>
                </c:pt>
                <c:pt idx="14100">
                  <c:v>3.9009999999999998</c:v>
                </c:pt>
                <c:pt idx="14101">
                  <c:v>3.968</c:v>
                </c:pt>
                <c:pt idx="14102">
                  <c:v>4.6179999999999914</c:v>
                </c:pt>
                <c:pt idx="14103">
                  <c:v>5.2269999999999985</c:v>
                </c:pt>
                <c:pt idx="14104">
                  <c:v>5.431000000000008</c:v>
                </c:pt>
                <c:pt idx="14105">
                  <c:v>5.2480000000000002</c:v>
                </c:pt>
                <c:pt idx="14106">
                  <c:v>5.2990000000000004</c:v>
                </c:pt>
                <c:pt idx="14107">
                  <c:v>6.0330000000000004</c:v>
                </c:pt>
                <c:pt idx="14108">
                  <c:v>7.88</c:v>
                </c:pt>
                <c:pt idx="14109">
                  <c:v>8.1020000000000003</c:v>
                </c:pt>
                <c:pt idx="14110">
                  <c:v>7.0369999999999999</c:v>
                </c:pt>
                <c:pt idx="14111">
                  <c:v>6.3169999999999975</c:v>
                </c:pt>
                <c:pt idx="14112">
                  <c:v>5.7669999999999995</c:v>
                </c:pt>
                <c:pt idx="14113">
                  <c:v>5.2839999999999998</c:v>
                </c:pt>
                <c:pt idx="14114">
                  <c:v>4.9560000000000004</c:v>
                </c:pt>
                <c:pt idx="14115">
                  <c:v>4.4539999999999997</c:v>
                </c:pt>
                <c:pt idx="14116">
                  <c:v>4.0289999999999955</c:v>
                </c:pt>
                <c:pt idx="14117">
                  <c:v>3.8279999999999998</c:v>
                </c:pt>
                <c:pt idx="14118">
                  <c:v>3.645</c:v>
                </c:pt>
                <c:pt idx="14119">
                  <c:v>3.4870000000000001</c:v>
                </c:pt>
                <c:pt idx="14120">
                  <c:v>3.403</c:v>
                </c:pt>
                <c:pt idx="14121">
                  <c:v>3.3319999999999967</c:v>
                </c:pt>
                <c:pt idx="14122">
                  <c:v>3.5819999999999999</c:v>
                </c:pt>
                <c:pt idx="14123">
                  <c:v>4.3010000000000002</c:v>
                </c:pt>
                <c:pt idx="14124">
                  <c:v>4.92</c:v>
                </c:pt>
                <c:pt idx="14125">
                  <c:v>4.9880000000000004</c:v>
                </c:pt>
                <c:pt idx="14126">
                  <c:v>4.8410000000000002</c:v>
                </c:pt>
                <c:pt idx="14127">
                  <c:v>4.8609999999999927</c:v>
                </c:pt>
                <c:pt idx="14128">
                  <c:v>5.6379999999999955</c:v>
                </c:pt>
                <c:pt idx="14129">
                  <c:v>7.7930000000000001</c:v>
                </c:pt>
                <c:pt idx="14130">
                  <c:v>7.83</c:v>
                </c:pt>
                <c:pt idx="14131">
                  <c:v>7.0969999999999995</c:v>
                </c:pt>
                <c:pt idx="14132">
                  <c:v>6.2750000000000004</c:v>
                </c:pt>
                <c:pt idx="14133">
                  <c:v>5.6869999999999985</c:v>
                </c:pt>
                <c:pt idx="14134">
                  <c:v>5.1949999999999914</c:v>
                </c:pt>
                <c:pt idx="14135">
                  <c:v>4.6890000000000001</c:v>
                </c:pt>
                <c:pt idx="14136">
                  <c:v>4.6769999999999996</c:v>
                </c:pt>
                <c:pt idx="14137">
                  <c:v>5.14</c:v>
                </c:pt>
                <c:pt idx="14138">
                  <c:v>5.6239999999999917</c:v>
                </c:pt>
                <c:pt idx="14139">
                  <c:v>5.6979999999999933</c:v>
                </c:pt>
                <c:pt idx="14140">
                  <c:v>5.6049999999999933</c:v>
                </c:pt>
                <c:pt idx="14141">
                  <c:v>5.3890000000000002</c:v>
                </c:pt>
                <c:pt idx="14142">
                  <c:v>6.1429999999999945</c:v>
                </c:pt>
                <c:pt idx="14143">
                  <c:v>9.548</c:v>
                </c:pt>
                <c:pt idx="14144">
                  <c:v>9.734</c:v>
                </c:pt>
                <c:pt idx="14145">
                  <c:v>8.3110000000000035</c:v>
                </c:pt>
                <c:pt idx="14146">
                  <c:v>7.3319999999999999</c:v>
                </c:pt>
                <c:pt idx="14147">
                  <c:v>6.6109999999999927</c:v>
                </c:pt>
                <c:pt idx="14148">
                  <c:v>5.9909999999999997</c:v>
                </c:pt>
                <c:pt idx="14149">
                  <c:v>5.4749999999999996</c:v>
                </c:pt>
                <c:pt idx="14150">
                  <c:v>4.9239999999999995</c:v>
                </c:pt>
                <c:pt idx="14151">
                  <c:v>4.5490000000000004</c:v>
                </c:pt>
                <c:pt idx="14152">
                  <c:v>4.3369999999999997</c:v>
                </c:pt>
                <c:pt idx="14153">
                  <c:v>4.556</c:v>
                </c:pt>
                <c:pt idx="14154">
                  <c:v>5.2009999999999996</c:v>
                </c:pt>
                <c:pt idx="14155">
                  <c:v>5.8149999999999933</c:v>
                </c:pt>
                <c:pt idx="14156">
                  <c:v>5.8579999999999917</c:v>
                </c:pt>
                <c:pt idx="14157">
                  <c:v>5.4710000000000081</c:v>
                </c:pt>
                <c:pt idx="14158">
                  <c:v>5.5259999999999945</c:v>
                </c:pt>
                <c:pt idx="14159">
                  <c:v>6.5969999999999995</c:v>
                </c:pt>
                <c:pt idx="14160">
                  <c:v>7.4660000000000002</c:v>
                </c:pt>
                <c:pt idx="14161">
                  <c:v>7.5430000000000001</c:v>
                </c:pt>
                <c:pt idx="14162">
                  <c:v>7.4320000000000004</c:v>
                </c:pt>
                <c:pt idx="14163">
                  <c:v>6.851</c:v>
                </c:pt>
                <c:pt idx="14164">
                  <c:v>6.7279999999999927</c:v>
                </c:pt>
                <c:pt idx="14165">
                  <c:v>6.1129999999999933</c:v>
                </c:pt>
                <c:pt idx="14166">
                  <c:v>5.6459999999999955</c:v>
                </c:pt>
                <c:pt idx="14167">
                  <c:v>5.1659999999999933</c:v>
                </c:pt>
                <c:pt idx="14168">
                  <c:v>4.8739999999999997</c:v>
                </c:pt>
                <c:pt idx="14169">
                  <c:v>4.9269999999999996</c:v>
                </c:pt>
                <c:pt idx="14170">
                  <c:v>5.21</c:v>
                </c:pt>
                <c:pt idx="14171">
                  <c:v>5.452</c:v>
                </c:pt>
                <c:pt idx="14172">
                  <c:v>5.4119999999999999</c:v>
                </c:pt>
                <c:pt idx="14173">
                  <c:v>5.1739999999999995</c:v>
                </c:pt>
                <c:pt idx="14174">
                  <c:v>5.7619999999999996</c:v>
                </c:pt>
                <c:pt idx="14175">
                  <c:v>6.8549999999999933</c:v>
                </c:pt>
                <c:pt idx="14176">
                  <c:v>7.0789999999999997</c:v>
                </c:pt>
                <c:pt idx="14177">
                  <c:v>6.6469999999999985</c:v>
                </c:pt>
                <c:pt idx="14178">
                  <c:v>6.2530000000000001</c:v>
                </c:pt>
                <c:pt idx="14179">
                  <c:v>6.0019999999999998</c:v>
                </c:pt>
                <c:pt idx="14180">
                  <c:v>5.6259999999999915</c:v>
                </c:pt>
                <c:pt idx="14181">
                  <c:v>5.1579999999999933</c:v>
                </c:pt>
                <c:pt idx="14182">
                  <c:v>4.72</c:v>
                </c:pt>
                <c:pt idx="14183">
                  <c:v>4.3069999999999995</c:v>
                </c:pt>
                <c:pt idx="14184">
                  <c:v>4.077</c:v>
                </c:pt>
                <c:pt idx="14185">
                  <c:v>3.7690000000000001</c:v>
                </c:pt>
                <c:pt idx="14186">
                  <c:v>3.5840000000000001</c:v>
                </c:pt>
                <c:pt idx="14187">
                  <c:v>3.4389999999999987</c:v>
                </c:pt>
                <c:pt idx="14188">
                  <c:v>3.3289999999999997</c:v>
                </c:pt>
                <c:pt idx="14189">
                  <c:v>3.2949999999999999</c:v>
                </c:pt>
                <c:pt idx="14190">
                  <c:v>3.2749999999999999</c:v>
                </c:pt>
                <c:pt idx="14191">
                  <c:v>3.19</c:v>
                </c:pt>
                <c:pt idx="14192">
                  <c:v>3.1070000000000002</c:v>
                </c:pt>
                <c:pt idx="14193">
                  <c:v>3.14</c:v>
                </c:pt>
                <c:pt idx="14194">
                  <c:v>3.0919999999999987</c:v>
                </c:pt>
                <c:pt idx="14195">
                  <c:v>3.1669999999999998</c:v>
                </c:pt>
                <c:pt idx="14196">
                  <c:v>3.3489999999999998</c:v>
                </c:pt>
                <c:pt idx="14197">
                  <c:v>3.6739999999999999</c:v>
                </c:pt>
                <c:pt idx="14198">
                  <c:v>4.2690000000000001</c:v>
                </c:pt>
                <c:pt idx="14199">
                  <c:v>4.6289999999999916</c:v>
                </c:pt>
                <c:pt idx="14200">
                  <c:v>4.7139999999999995</c:v>
                </c:pt>
                <c:pt idx="14201">
                  <c:v>4.726</c:v>
                </c:pt>
                <c:pt idx="14202">
                  <c:v>4.8559999999999945</c:v>
                </c:pt>
                <c:pt idx="14203">
                  <c:v>6.0339999999999998</c:v>
                </c:pt>
                <c:pt idx="14204">
                  <c:v>6.6649999999999885</c:v>
                </c:pt>
                <c:pt idx="14205">
                  <c:v>6.5219999999999985</c:v>
                </c:pt>
                <c:pt idx="14206">
                  <c:v>6.3179999999999916</c:v>
                </c:pt>
                <c:pt idx="14207">
                  <c:v>6.1539999999999955</c:v>
                </c:pt>
                <c:pt idx="14208">
                  <c:v>5.9710000000000081</c:v>
                </c:pt>
                <c:pt idx="14209">
                  <c:v>5.9820000000000002</c:v>
                </c:pt>
                <c:pt idx="14210">
                  <c:v>6.0179999999999945</c:v>
                </c:pt>
                <c:pt idx="14211">
                  <c:v>6.0060000000000002</c:v>
                </c:pt>
                <c:pt idx="14212">
                  <c:v>5.7869999999999999</c:v>
                </c:pt>
                <c:pt idx="14213">
                  <c:v>5.6049999999999933</c:v>
                </c:pt>
                <c:pt idx="14214">
                  <c:v>6.18</c:v>
                </c:pt>
                <c:pt idx="14215">
                  <c:v>7.3159999999999945</c:v>
                </c:pt>
                <c:pt idx="14216">
                  <c:v>7.6869999999999985</c:v>
                </c:pt>
                <c:pt idx="14217">
                  <c:v>7.0119999999999996</c:v>
                </c:pt>
                <c:pt idx="14218">
                  <c:v>6.4219999999999997</c:v>
                </c:pt>
                <c:pt idx="14219">
                  <c:v>6.3860000000000001</c:v>
                </c:pt>
                <c:pt idx="14220">
                  <c:v>6.7</c:v>
                </c:pt>
                <c:pt idx="14221">
                  <c:v>6.8049999999999926</c:v>
                </c:pt>
                <c:pt idx="14222">
                  <c:v>6.4729999999999999</c:v>
                </c:pt>
                <c:pt idx="14223">
                  <c:v>6.048</c:v>
                </c:pt>
                <c:pt idx="14224">
                  <c:v>5.7539999999999996</c:v>
                </c:pt>
                <c:pt idx="14225">
                  <c:v>6.2939999999999996</c:v>
                </c:pt>
                <c:pt idx="14226">
                  <c:v>7.2679999999999945</c:v>
                </c:pt>
                <c:pt idx="14227">
                  <c:v>7.58</c:v>
                </c:pt>
                <c:pt idx="14228">
                  <c:v>7.0649999999999933</c:v>
                </c:pt>
                <c:pt idx="14229">
                  <c:v>6.4560000000000004</c:v>
                </c:pt>
                <c:pt idx="14230">
                  <c:v>6.24</c:v>
                </c:pt>
                <c:pt idx="14231">
                  <c:v>6.0759999999999996</c:v>
                </c:pt>
                <c:pt idx="14232">
                  <c:v>6.1339999999999995</c:v>
                </c:pt>
                <c:pt idx="14233">
                  <c:v>6.1499999999999995</c:v>
                </c:pt>
                <c:pt idx="14234">
                  <c:v>5.9459999999999997</c:v>
                </c:pt>
                <c:pt idx="14235">
                  <c:v>5.7009999999999996</c:v>
                </c:pt>
                <c:pt idx="14236">
                  <c:v>5.3439999999999985</c:v>
                </c:pt>
                <c:pt idx="14237">
                  <c:v>5.7279999999999927</c:v>
                </c:pt>
                <c:pt idx="14238">
                  <c:v>6.2709999999999999</c:v>
                </c:pt>
                <c:pt idx="14239">
                  <c:v>6.3819999999999997</c:v>
                </c:pt>
                <c:pt idx="14240">
                  <c:v>5.8860000000000001</c:v>
                </c:pt>
                <c:pt idx="14241">
                  <c:v>5.5129999999999955</c:v>
                </c:pt>
                <c:pt idx="14242">
                  <c:v>5.4960000000000004</c:v>
                </c:pt>
                <c:pt idx="14243">
                  <c:v>5.6239999999999917</c:v>
                </c:pt>
                <c:pt idx="14244">
                  <c:v>5.7119999999999997</c:v>
                </c:pt>
                <c:pt idx="14245">
                  <c:v>5.5569999999999995</c:v>
                </c:pt>
                <c:pt idx="14246">
                  <c:v>5.1919999999999975</c:v>
                </c:pt>
                <c:pt idx="14247">
                  <c:v>5.0869999999999997</c:v>
                </c:pt>
                <c:pt idx="14248">
                  <c:v>6.343</c:v>
                </c:pt>
                <c:pt idx="14249">
                  <c:v>6.298</c:v>
                </c:pt>
                <c:pt idx="14250">
                  <c:v>5.9690000000000003</c:v>
                </c:pt>
                <c:pt idx="14251">
                  <c:v>5.6919999999999975</c:v>
                </c:pt>
                <c:pt idx="14252">
                  <c:v>5.2880000000000003</c:v>
                </c:pt>
                <c:pt idx="14253">
                  <c:v>4.8529999999999927</c:v>
                </c:pt>
                <c:pt idx="14254">
                  <c:v>4.5139999999999985</c:v>
                </c:pt>
                <c:pt idx="14255">
                  <c:v>4.5010000000000003</c:v>
                </c:pt>
                <c:pt idx="14256">
                  <c:v>4.7370000000000001</c:v>
                </c:pt>
                <c:pt idx="14257">
                  <c:v>4.9009999999999998</c:v>
                </c:pt>
                <c:pt idx="14258">
                  <c:v>5.1059999999999945</c:v>
                </c:pt>
                <c:pt idx="14259">
                  <c:v>6.6979999999999933</c:v>
                </c:pt>
                <c:pt idx="14260">
                  <c:v>7.1259999999999915</c:v>
                </c:pt>
                <c:pt idx="14261">
                  <c:v>10.743</c:v>
                </c:pt>
                <c:pt idx="14262">
                  <c:v>11.841000000000001</c:v>
                </c:pt>
                <c:pt idx="14263">
                  <c:v>10.368</c:v>
                </c:pt>
                <c:pt idx="14264">
                  <c:v>8.9710000000000001</c:v>
                </c:pt>
                <c:pt idx="14265">
                  <c:v>8.3030000000000008</c:v>
                </c:pt>
                <c:pt idx="14266">
                  <c:v>7.3319999999999999</c:v>
                </c:pt>
                <c:pt idx="14267">
                  <c:v>6.6569999999999965</c:v>
                </c:pt>
                <c:pt idx="14268">
                  <c:v>5.9249999999999945</c:v>
                </c:pt>
                <c:pt idx="14269">
                  <c:v>5.3449999999999926</c:v>
                </c:pt>
                <c:pt idx="14270">
                  <c:v>4.8029999999999955</c:v>
                </c:pt>
                <c:pt idx="14271">
                  <c:v>4.4760000000000071</c:v>
                </c:pt>
                <c:pt idx="14272">
                  <c:v>4.6099999999999985</c:v>
                </c:pt>
                <c:pt idx="14273">
                  <c:v>5.2679999999999945</c:v>
                </c:pt>
                <c:pt idx="14274">
                  <c:v>6.3460000000000001</c:v>
                </c:pt>
                <c:pt idx="14275">
                  <c:v>6.7939999999999996</c:v>
                </c:pt>
                <c:pt idx="14276">
                  <c:v>6.851</c:v>
                </c:pt>
                <c:pt idx="14277">
                  <c:v>6.4760000000000071</c:v>
                </c:pt>
                <c:pt idx="14278">
                  <c:v>8.0470000000000006</c:v>
                </c:pt>
                <c:pt idx="14279">
                  <c:v>9.9660000000000046</c:v>
                </c:pt>
                <c:pt idx="14280">
                  <c:v>11.832000000000004</c:v>
                </c:pt>
                <c:pt idx="14281">
                  <c:v>10.41</c:v>
                </c:pt>
                <c:pt idx="14282">
                  <c:v>9.4370000000000012</c:v>
                </c:pt>
                <c:pt idx="14283">
                  <c:v>9.8720000000000159</c:v>
                </c:pt>
                <c:pt idx="14284">
                  <c:v>9.9170000000000016</c:v>
                </c:pt>
                <c:pt idx="14285">
                  <c:v>9.343</c:v>
                </c:pt>
                <c:pt idx="14286">
                  <c:v>8.2240000000000002</c:v>
                </c:pt>
                <c:pt idx="14287">
                  <c:v>7.7510000000000003</c:v>
                </c:pt>
                <c:pt idx="14288">
                  <c:v>10.377000000000002</c:v>
                </c:pt>
                <c:pt idx="14289">
                  <c:v>12.244</c:v>
                </c:pt>
                <c:pt idx="14290">
                  <c:v>11.286</c:v>
                </c:pt>
                <c:pt idx="14291">
                  <c:v>10.616</c:v>
                </c:pt>
                <c:pt idx="14292">
                  <c:v>10.57</c:v>
                </c:pt>
                <c:pt idx="14293">
                  <c:v>10.963000000000006</c:v>
                </c:pt>
                <c:pt idx="14294">
                  <c:v>10.816000000000004</c:v>
                </c:pt>
                <c:pt idx="14295">
                  <c:v>10.277000000000001</c:v>
                </c:pt>
                <c:pt idx="14296">
                  <c:v>9.16</c:v>
                </c:pt>
                <c:pt idx="14297">
                  <c:v>8.5330000000000013</c:v>
                </c:pt>
                <c:pt idx="14298">
                  <c:v>9.5190000000000001</c:v>
                </c:pt>
                <c:pt idx="14299">
                  <c:v>10.084</c:v>
                </c:pt>
                <c:pt idx="14300">
                  <c:v>9.6170000000000009</c:v>
                </c:pt>
                <c:pt idx="14301">
                  <c:v>8.9880000000000013</c:v>
                </c:pt>
                <c:pt idx="14302">
                  <c:v>8.4170000000000016</c:v>
                </c:pt>
                <c:pt idx="14303">
                  <c:v>7.8390000000000004</c:v>
                </c:pt>
                <c:pt idx="14304">
                  <c:v>7.274</c:v>
                </c:pt>
                <c:pt idx="14305">
                  <c:v>6.4409999999999998</c:v>
                </c:pt>
                <c:pt idx="14306">
                  <c:v>5.7149999999999945</c:v>
                </c:pt>
                <c:pt idx="14307">
                  <c:v>5.1689999999999916</c:v>
                </c:pt>
                <c:pt idx="14308">
                  <c:v>4.798</c:v>
                </c:pt>
                <c:pt idx="14309">
                  <c:v>4.4249999999999945</c:v>
                </c:pt>
                <c:pt idx="14310">
                  <c:v>4.2530000000000001</c:v>
                </c:pt>
                <c:pt idx="14311">
                  <c:v>4.0830000000000002</c:v>
                </c:pt>
                <c:pt idx="14312">
                  <c:v>3.9159999999999977</c:v>
                </c:pt>
                <c:pt idx="14313">
                  <c:v>3.9819999999999998</c:v>
                </c:pt>
                <c:pt idx="14314">
                  <c:v>3.8659999999999997</c:v>
                </c:pt>
                <c:pt idx="14315">
                  <c:v>3.661</c:v>
                </c:pt>
                <c:pt idx="14316">
                  <c:v>3.577</c:v>
                </c:pt>
                <c:pt idx="14317">
                  <c:v>3.4949999999999997</c:v>
                </c:pt>
                <c:pt idx="14318">
                  <c:v>3.44</c:v>
                </c:pt>
                <c:pt idx="14319">
                  <c:v>3.3489999999999998</c:v>
                </c:pt>
                <c:pt idx="14320">
                  <c:v>3.2240000000000002</c:v>
                </c:pt>
                <c:pt idx="14321">
                  <c:v>3.1859999999999999</c:v>
                </c:pt>
                <c:pt idx="14322">
                  <c:v>3.1949999999999998</c:v>
                </c:pt>
                <c:pt idx="14323">
                  <c:v>3.1429999999999998</c:v>
                </c:pt>
                <c:pt idx="14324">
                  <c:v>3.1579999999999999</c:v>
                </c:pt>
                <c:pt idx="14325">
                  <c:v>3.0949999999999998</c:v>
                </c:pt>
                <c:pt idx="14326">
                  <c:v>3.1040000000000001</c:v>
                </c:pt>
                <c:pt idx="14327">
                  <c:v>3.2170000000000001</c:v>
                </c:pt>
                <c:pt idx="14328">
                  <c:v>3.8519999999999968</c:v>
                </c:pt>
                <c:pt idx="14329">
                  <c:v>5.3679999999999914</c:v>
                </c:pt>
                <c:pt idx="14330">
                  <c:v>5.8890000000000002</c:v>
                </c:pt>
                <c:pt idx="14331">
                  <c:v>5.702</c:v>
                </c:pt>
                <c:pt idx="14332">
                  <c:v>5.2469999999999999</c:v>
                </c:pt>
                <c:pt idx="14333">
                  <c:v>5.8789999999999996</c:v>
                </c:pt>
                <c:pt idx="14334">
                  <c:v>7.532</c:v>
                </c:pt>
                <c:pt idx="14335">
                  <c:v>8.7970000000000006</c:v>
                </c:pt>
                <c:pt idx="14336">
                  <c:v>8.32</c:v>
                </c:pt>
                <c:pt idx="14337">
                  <c:v>7.7530000000000001</c:v>
                </c:pt>
                <c:pt idx="14338">
                  <c:v>7.3319999999999999</c:v>
                </c:pt>
                <c:pt idx="14339">
                  <c:v>6.899</c:v>
                </c:pt>
                <c:pt idx="14340">
                  <c:v>6.3969999999999985</c:v>
                </c:pt>
                <c:pt idx="14341">
                  <c:v>5.54</c:v>
                </c:pt>
                <c:pt idx="14342">
                  <c:v>5.1099999999999985</c:v>
                </c:pt>
                <c:pt idx="14343">
                  <c:v>4.5129999999999955</c:v>
                </c:pt>
                <c:pt idx="14344">
                  <c:v>4.1269999999999945</c:v>
                </c:pt>
                <c:pt idx="14345">
                  <c:v>3.8789999999999987</c:v>
                </c:pt>
                <c:pt idx="14346">
                  <c:v>3.6619999999999999</c:v>
                </c:pt>
                <c:pt idx="14347">
                  <c:v>3.4779999999999998</c:v>
                </c:pt>
                <c:pt idx="14348">
                  <c:v>3.4279999999999999</c:v>
                </c:pt>
                <c:pt idx="14349">
                  <c:v>3.2989999999999999</c:v>
                </c:pt>
                <c:pt idx="14350">
                  <c:v>3.2389999999999999</c:v>
                </c:pt>
                <c:pt idx="14351">
                  <c:v>3.1779999999999999</c:v>
                </c:pt>
                <c:pt idx="14352">
                  <c:v>3.133</c:v>
                </c:pt>
                <c:pt idx="14353">
                  <c:v>2.9859999999999998</c:v>
                </c:pt>
                <c:pt idx="14354">
                  <c:v>2.984</c:v>
                </c:pt>
                <c:pt idx="14355">
                  <c:v>2.9819999999999998</c:v>
                </c:pt>
                <c:pt idx="14356">
                  <c:v>2.9559999999999977</c:v>
                </c:pt>
                <c:pt idx="14357">
                  <c:v>3.161</c:v>
                </c:pt>
                <c:pt idx="14358">
                  <c:v>3.948</c:v>
                </c:pt>
                <c:pt idx="14359">
                  <c:v>5.0430000000000001</c:v>
                </c:pt>
                <c:pt idx="14360">
                  <c:v>5.7969999999999997</c:v>
                </c:pt>
                <c:pt idx="14361">
                  <c:v>5.59</c:v>
                </c:pt>
                <c:pt idx="14362">
                  <c:v>5.2119999999999997</c:v>
                </c:pt>
                <c:pt idx="14363">
                  <c:v>6.2069999999999999</c:v>
                </c:pt>
                <c:pt idx="14364">
                  <c:v>10.01</c:v>
                </c:pt>
                <c:pt idx="14365">
                  <c:v>9.8250000000000028</c:v>
                </c:pt>
                <c:pt idx="14366">
                  <c:v>9.0990000000000002</c:v>
                </c:pt>
                <c:pt idx="14367">
                  <c:v>8.4650000000000158</c:v>
                </c:pt>
                <c:pt idx="14368">
                  <c:v>8.6230000000000011</c:v>
                </c:pt>
                <c:pt idx="14369">
                  <c:v>9.0960000000000001</c:v>
                </c:pt>
                <c:pt idx="14370">
                  <c:v>8.7200000000000024</c:v>
                </c:pt>
                <c:pt idx="14371">
                  <c:v>7.6269999999999945</c:v>
                </c:pt>
                <c:pt idx="14372">
                  <c:v>6.9880000000000004</c:v>
                </c:pt>
                <c:pt idx="14373">
                  <c:v>8.1070000000000011</c:v>
                </c:pt>
                <c:pt idx="14374">
                  <c:v>8.5720000000000027</c:v>
                </c:pt>
                <c:pt idx="14375">
                  <c:v>8.3150000000000048</c:v>
                </c:pt>
                <c:pt idx="14376">
                  <c:v>7.8149999999999933</c:v>
                </c:pt>
                <c:pt idx="14377">
                  <c:v>7.2519999999999998</c:v>
                </c:pt>
                <c:pt idx="14378">
                  <c:v>6.8010000000000002</c:v>
                </c:pt>
                <c:pt idx="14379">
                  <c:v>6.3029999999999955</c:v>
                </c:pt>
                <c:pt idx="14380">
                  <c:v>5.7669999999999995</c:v>
                </c:pt>
                <c:pt idx="14381">
                  <c:v>5.26</c:v>
                </c:pt>
                <c:pt idx="14382">
                  <c:v>4.8239999999999945</c:v>
                </c:pt>
                <c:pt idx="14383">
                  <c:v>4.5060000000000002</c:v>
                </c:pt>
                <c:pt idx="14384">
                  <c:v>4.0890000000000004</c:v>
                </c:pt>
                <c:pt idx="14385">
                  <c:v>3.9569999999999967</c:v>
                </c:pt>
                <c:pt idx="14386">
                  <c:v>3.649</c:v>
                </c:pt>
                <c:pt idx="14387">
                  <c:v>3.5379999999999998</c:v>
                </c:pt>
                <c:pt idx="14388">
                  <c:v>3.4729999999999968</c:v>
                </c:pt>
                <c:pt idx="14389">
                  <c:v>3.4649999999999999</c:v>
                </c:pt>
                <c:pt idx="14390">
                  <c:v>3.5840000000000001</c:v>
                </c:pt>
                <c:pt idx="14391">
                  <c:v>3.3219999999999987</c:v>
                </c:pt>
                <c:pt idx="14392">
                  <c:v>3.1819999999999999</c:v>
                </c:pt>
                <c:pt idx="14393">
                  <c:v>3.0779999999999998</c:v>
                </c:pt>
                <c:pt idx="14394">
                  <c:v>3.028</c:v>
                </c:pt>
                <c:pt idx="14395">
                  <c:v>0</c:v>
                </c:pt>
                <c:pt idx="14396">
                  <c:v>2.9329999999999967</c:v>
                </c:pt>
                <c:pt idx="14397">
                  <c:v>2.9749999999999988</c:v>
                </c:pt>
                <c:pt idx="14398">
                  <c:v>3.0349999999999997</c:v>
                </c:pt>
                <c:pt idx="14399">
                  <c:v>2.9349999999999987</c:v>
                </c:pt>
                <c:pt idx="14400">
                  <c:v>2.8889999999999998</c:v>
                </c:pt>
                <c:pt idx="14401">
                  <c:v>2.8929999999999967</c:v>
                </c:pt>
                <c:pt idx="14402">
                  <c:v>2.9769999999999968</c:v>
                </c:pt>
                <c:pt idx="14403">
                  <c:v>2.9299999999999997</c:v>
                </c:pt>
                <c:pt idx="14404">
                  <c:v>2.8769999999999967</c:v>
                </c:pt>
                <c:pt idx="14405">
                  <c:v>2.8309999999999977</c:v>
                </c:pt>
                <c:pt idx="14406">
                  <c:v>2.84</c:v>
                </c:pt>
                <c:pt idx="14407">
                  <c:v>2.8459999999999988</c:v>
                </c:pt>
                <c:pt idx="14408">
                  <c:v>2.8279999999999998</c:v>
                </c:pt>
                <c:pt idx="14409">
                  <c:v>2.8039999999999998</c:v>
                </c:pt>
                <c:pt idx="14410">
                  <c:v>2.7759999999999998</c:v>
                </c:pt>
                <c:pt idx="14411">
                  <c:v>2.7680000000000002</c:v>
                </c:pt>
                <c:pt idx="14412">
                  <c:v>2.7810000000000001</c:v>
                </c:pt>
                <c:pt idx="14413">
                  <c:v>2.74</c:v>
                </c:pt>
                <c:pt idx="14414">
                  <c:v>2.758</c:v>
                </c:pt>
                <c:pt idx="14415">
                  <c:v>2.8139999999999987</c:v>
                </c:pt>
                <c:pt idx="14416">
                  <c:v>2.8159999999999967</c:v>
                </c:pt>
                <c:pt idx="14417">
                  <c:v>2.9279999999999999</c:v>
                </c:pt>
                <c:pt idx="14418">
                  <c:v>3.22</c:v>
                </c:pt>
                <c:pt idx="14419">
                  <c:v>3.82</c:v>
                </c:pt>
                <c:pt idx="14420">
                  <c:v>4.8079999999999945</c:v>
                </c:pt>
                <c:pt idx="14421">
                  <c:v>5.5060000000000002</c:v>
                </c:pt>
                <c:pt idx="14422">
                  <c:v>5.3659999999999917</c:v>
                </c:pt>
                <c:pt idx="14423">
                  <c:v>4.9379999999999997</c:v>
                </c:pt>
                <c:pt idx="14424">
                  <c:v>5.2729999999999997</c:v>
                </c:pt>
                <c:pt idx="14425">
                  <c:v>7.2430000000000003</c:v>
                </c:pt>
                <c:pt idx="14426">
                  <c:v>8.673</c:v>
                </c:pt>
                <c:pt idx="14427">
                  <c:v>8.2650000000000006</c:v>
                </c:pt>
                <c:pt idx="14428">
                  <c:v>7.4690000000000003</c:v>
                </c:pt>
                <c:pt idx="14429">
                  <c:v>6.7839999999999998</c:v>
                </c:pt>
                <c:pt idx="14430">
                  <c:v>6.1229999999999913</c:v>
                </c:pt>
                <c:pt idx="14431">
                  <c:v>5.569</c:v>
                </c:pt>
                <c:pt idx="14432">
                  <c:v>5.0039999999999996</c:v>
                </c:pt>
                <c:pt idx="14433">
                  <c:v>4.5739999999999998</c:v>
                </c:pt>
                <c:pt idx="14434">
                  <c:v>4.2160000000000002</c:v>
                </c:pt>
                <c:pt idx="14435">
                  <c:v>4.3049999999999926</c:v>
                </c:pt>
                <c:pt idx="14436">
                  <c:v>4.92</c:v>
                </c:pt>
                <c:pt idx="14437">
                  <c:v>5.5990000000000002</c:v>
                </c:pt>
                <c:pt idx="14438">
                  <c:v>5.6989999999999945</c:v>
                </c:pt>
                <c:pt idx="14439">
                  <c:v>5.3979999999999926</c:v>
                </c:pt>
                <c:pt idx="14440">
                  <c:v>5.3659999999999917</c:v>
                </c:pt>
                <c:pt idx="14441">
                  <c:v>6.468</c:v>
                </c:pt>
                <c:pt idx="14442">
                  <c:v>7.2569999999999997</c:v>
                </c:pt>
                <c:pt idx="14443">
                  <c:v>7.5549999999999926</c:v>
                </c:pt>
                <c:pt idx="14444">
                  <c:v>7.6159999999999917</c:v>
                </c:pt>
                <c:pt idx="14445">
                  <c:v>7.1139999999999946</c:v>
                </c:pt>
                <c:pt idx="14446">
                  <c:v>6.5739999999999998</c:v>
                </c:pt>
                <c:pt idx="14447">
                  <c:v>6.1719999999999997</c:v>
                </c:pt>
                <c:pt idx="14448">
                  <c:v>5.5269999999999975</c:v>
                </c:pt>
                <c:pt idx="14449">
                  <c:v>4.968</c:v>
                </c:pt>
                <c:pt idx="14450">
                  <c:v>4.5129999999999955</c:v>
                </c:pt>
                <c:pt idx="14451">
                  <c:v>4.2300000000000004</c:v>
                </c:pt>
                <c:pt idx="14452">
                  <c:v>3.94</c:v>
                </c:pt>
                <c:pt idx="14453">
                  <c:v>3.7290000000000001</c:v>
                </c:pt>
                <c:pt idx="14454">
                  <c:v>3.5979999999999999</c:v>
                </c:pt>
                <c:pt idx="14455">
                  <c:v>3.4939999999999998</c:v>
                </c:pt>
                <c:pt idx="14456">
                  <c:v>3.3959999999999977</c:v>
                </c:pt>
                <c:pt idx="14457">
                  <c:v>3.2949999999999999</c:v>
                </c:pt>
                <c:pt idx="14458">
                  <c:v>3.222</c:v>
                </c:pt>
                <c:pt idx="14459">
                  <c:v>3.1930000000000001</c:v>
                </c:pt>
                <c:pt idx="14460">
                  <c:v>3.1349999999999998</c:v>
                </c:pt>
                <c:pt idx="14461">
                  <c:v>3.077</c:v>
                </c:pt>
                <c:pt idx="14462">
                  <c:v>3.0549999999999997</c:v>
                </c:pt>
                <c:pt idx="14463">
                  <c:v>3.0509999999999997</c:v>
                </c:pt>
                <c:pt idx="14464">
                  <c:v>2.9759999999999978</c:v>
                </c:pt>
                <c:pt idx="14465">
                  <c:v>3.0519999999999987</c:v>
                </c:pt>
                <c:pt idx="14466">
                  <c:v>2.9959999999999987</c:v>
                </c:pt>
                <c:pt idx="14467">
                  <c:v>2.9630000000000001</c:v>
                </c:pt>
                <c:pt idx="14468">
                  <c:v>2.968</c:v>
                </c:pt>
                <c:pt idx="14469">
                  <c:v>2.9569999999999967</c:v>
                </c:pt>
                <c:pt idx="14470">
                  <c:v>2.9849999999999999</c:v>
                </c:pt>
                <c:pt idx="14471">
                  <c:v>3.0840000000000001</c:v>
                </c:pt>
                <c:pt idx="14472">
                  <c:v>3.17</c:v>
                </c:pt>
                <c:pt idx="14473">
                  <c:v>3.5409999999999999</c:v>
                </c:pt>
                <c:pt idx="14474">
                  <c:v>4.1669999999999945</c:v>
                </c:pt>
                <c:pt idx="14475">
                  <c:v>4.9000000000000004</c:v>
                </c:pt>
                <c:pt idx="14476">
                  <c:v>5.2610000000000001</c:v>
                </c:pt>
                <c:pt idx="14477">
                  <c:v>5.1509999999999945</c:v>
                </c:pt>
                <c:pt idx="14478">
                  <c:v>5.2119999999999997</c:v>
                </c:pt>
                <c:pt idx="14479">
                  <c:v>5.79</c:v>
                </c:pt>
                <c:pt idx="14480">
                  <c:v>6.8310000000000004</c:v>
                </c:pt>
                <c:pt idx="14481">
                  <c:v>7.3079999999999945</c:v>
                </c:pt>
                <c:pt idx="14482">
                  <c:v>7.0269999999999975</c:v>
                </c:pt>
                <c:pt idx="14483">
                  <c:v>6.7329999999999997</c:v>
                </c:pt>
                <c:pt idx="14484">
                  <c:v>6.266</c:v>
                </c:pt>
                <c:pt idx="14485">
                  <c:v>5.7910000000000004</c:v>
                </c:pt>
                <c:pt idx="14486">
                  <c:v>5.2919999999999998</c:v>
                </c:pt>
                <c:pt idx="14487">
                  <c:v>4.8219999999999965</c:v>
                </c:pt>
                <c:pt idx="14488">
                  <c:v>4.4359999999999999</c:v>
                </c:pt>
                <c:pt idx="14489">
                  <c:v>4.1209999999999933</c:v>
                </c:pt>
                <c:pt idx="14490">
                  <c:v>3.887</c:v>
                </c:pt>
                <c:pt idx="14491">
                  <c:v>3.7210000000000001</c:v>
                </c:pt>
                <c:pt idx="14492">
                  <c:v>3.673</c:v>
                </c:pt>
                <c:pt idx="14493">
                  <c:v>3.6059999999999999</c:v>
                </c:pt>
                <c:pt idx="14494">
                  <c:v>3.4699999999999998</c:v>
                </c:pt>
                <c:pt idx="14495">
                  <c:v>3.3519999999999968</c:v>
                </c:pt>
                <c:pt idx="14496">
                  <c:v>3.2840000000000011</c:v>
                </c:pt>
                <c:pt idx="14497">
                  <c:v>3.2840000000000011</c:v>
                </c:pt>
                <c:pt idx="14498">
                  <c:v>3.5859999999999999</c:v>
                </c:pt>
                <c:pt idx="14499">
                  <c:v>4.1869999999999985</c:v>
                </c:pt>
                <c:pt idx="14500">
                  <c:v>4.766</c:v>
                </c:pt>
                <c:pt idx="14501">
                  <c:v>4.8380000000000001</c:v>
                </c:pt>
                <c:pt idx="14502">
                  <c:v>4.835</c:v>
                </c:pt>
                <c:pt idx="14503">
                  <c:v>5.5629999999999926</c:v>
                </c:pt>
                <c:pt idx="14504">
                  <c:v>6.3939999999999975</c:v>
                </c:pt>
                <c:pt idx="14505">
                  <c:v>6.9770000000000003</c:v>
                </c:pt>
                <c:pt idx="14506">
                  <c:v>7.29</c:v>
                </c:pt>
                <c:pt idx="14507">
                  <c:v>8.23</c:v>
                </c:pt>
                <c:pt idx="14508">
                  <c:v>9.4610000000000003</c:v>
                </c:pt>
                <c:pt idx="14509">
                  <c:v>9.3090000000000028</c:v>
                </c:pt>
                <c:pt idx="14510">
                  <c:v>8.6770000000000014</c:v>
                </c:pt>
                <c:pt idx="14511">
                  <c:v>7.8739999999999997</c:v>
                </c:pt>
                <c:pt idx="14512">
                  <c:v>7.431000000000008</c:v>
                </c:pt>
                <c:pt idx="14513">
                  <c:v>8.3060000000000027</c:v>
                </c:pt>
                <c:pt idx="14514">
                  <c:v>9.9500000000000028</c:v>
                </c:pt>
                <c:pt idx="14515">
                  <c:v>10.075000000000006</c:v>
                </c:pt>
                <c:pt idx="14516">
                  <c:v>9.7070000000000007</c:v>
                </c:pt>
                <c:pt idx="14517">
                  <c:v>9.1240000000000006</c:v>
                </c:pt>
                <c:pt idx="14518">
                  <c:v>8.5540000000000003</c:v>
                </c:pt>
                <c:pt idx="14519">
                  <c:v>7.726</c:v>
                </c:pt>
                <c:pt idx="14520">
                  <c:v>6.8599999999999985</c:v>
                </c:pt>
                <c:pt idx="14521">
                  <c:v>6.048</c:v>
                </c:pt>
                <c:pt idx="14522">
                  <c:v>5.431000000000008</c:v>
                </c:pt>
                <c:pt idx="14523">
                  <c:v>4.9580000000000002</c:v>
                </c:pt>
                <c:pt idx="14524">
                  <c:v>4.6229999999999913</c:v>
                </c:pt>
                <c:pt idx="14525">
                  <c:v>4.3890000000000002</c:v>
                </c:pt>
                <c:pt idx="14526">
                  <c:v>4.2759999999999998</c:v>
                </c:pt>
                <c:pt idx="14527">
                  <c:v>4.0759999999999996</c:v>
                </c:pt>
                <c:pt idx="14528">
                  <c:v>3.9969999999999977</c:v>
                </c:pt>
                <c:pt idx="14529">
                  <c:v>3.887</c:v>
                </c:pt>
                <c:pt idx="14530">
                  <c:v>3.8659999999999997</c:v>
                </c:pt>
                <c:pt idx="14531">
                  <c:v>3.9329999999999967</c:v>
                </c:pt>
                <c:pt idx="14532">
                  <c:v>3.6829999999999998</c:v>
                </c:pt>
                <c:pt idx="14533">
                  <c:v>3.7800000000000002</c:v>
                </c:pt>
                <c:pt idx="14534">
                  <c:v>3.7290000000000001</c:v>
                </c:pt>
                <c:pt idx="14535">
                  <c:v>3.8099999999999987</c:v>
                </c:pt>
                <c:pt idx="14536">
                  <c:v>4.444</c:v>
                </c:pt>
                <c:pt idx="14537">
                  <c:v>5.2729999999999997</c:v>
                </c:pt>
                <c:pt idx="14538">
                  <c:v>5.6239999999999917</c:v>
                </c:pt>
                <c:pt idx="14539">
                  <c:v>5.4489999999999998</c:v>
                </c:pt>
                <c:pt idx="14540">
                  <c:v>5.3730000000000002</c:v>
                </c:pt>
                <c:pt idx="14541">
                  <c:v>6.0869999999999997</c:v>
                </c:pt>
                <c:pt idx="14542">
                  <c:v>7.4770000000000003</c:v>
                </c:pt>
                <c:pt idx="14543">
                  <c:v>8.0010000000000012</c:v>
                </c:pt>
                <c:pt idx="14544">
                  <c:v>8.4550000000000143</c:v>
                </c:pt>
                <c:pt idx="14545">
                  <c:v>8.4120000000000008</c:v>
                </c:pt>
                <c:pt idx="14546">
                  <c:v>8.16</c:v>
                </c:pt>
                <c:pt idx="14547">
                  <c:v>7.75</c:v>
                </c:pt>
                <c:pt idx="14548">
                  <c:v>6.9470000000000001</c:v>
                </c:pt>
                <c:pt idx="14549">
                  <c:v>6.2060000000000004</c:v>
                </c:pt>
                <c:pt idx="14550">
                  <c:v>5.8969999999999985</c:v>
                </c:pt>
                <c:pt idx="14551">
                  <c:v>6.3689999999999927</c:v>
                </c:pt>
                <c:pt idx="14552">
                  <c:v>6.8330000000000002</c:v>
                </c:pt>
                <c:pt idx="14553">
                  <c:v>6.8969999999999985</c:v>
                </c:pt>
                <c:pt idx="14554">
                  <c:v>6.7370000000000001</c:v>
                </c:pt>
                <c:pt idx="14555">
                  <c:v>6.774</c:v>
                </c:pt>
                <c:pt idx="14556">
                  <c:v>7.5249999999999932</c:v>
                </c:pt>
                <c:pt idx="14557">
                  <c:v>7.9960000000000004</c:v>
                </c:pt>
                <c:pt idx="14558">
                  <c:v>8.0350000000000001</c:v>
                </c:pt>
                <c:pt idx="14559">
                  <c:v>7.6669999999999945</c:v>
                </c:pt>
                <c:pt idx="14560">
                  <c:v>7.3559999999999945</c:v>
                </c:pt>
                <c:pt idx="14561">
                  <c:v>6.9870000000000001</c:v>
                </c:pt>
                <c:pt idx="14562">
                  <c:v>6.5330000000000004</c:v>
                </c:pt>
                <c:pt idx="14563">
                  <c:v>6.0529999999999955</c:v>
                </c:pt>
                <c:pt idx="14564">
                  <c:v>5.6199999999999966</c:v>
                </c:pt>
                <c:pt idx="14565">
                  <c:v>5.2530000000000001</c:v>
                </c:pt>
                <c:pt idx="14566">
                  <c:v>4.9710000000000081</c:v>
                </c:pt>
                <c:pt idx="14567">
                  <c:v>4.7210000000000001</c:v>
                </c:pt>
                <c:pt idx="14568">
                  <c:v>4.8629999999999933</c:v>
                </c:pt>
                <c:pt idx="14569">
                  <c:v>5.2669999999999995</c:v>
                </c:pt>
                <c:pt idx="14570">
                  <c:v>5.9409999999999998</c:v>
                </c:pt>
                <c:pt idx="14571">
                  <c:v>6.4630000000000001</c:v>
                </c:pt>
                <c:pt idx="14572">
                  <c:v>6.3090000000000002</c:v>
                </c:pt>
                <c:pt idx="14573">
                  <c:v>6.4539999999999997</c:v>
                </c:pt>
                <c:pt idx="14574">
                  <c:v>7.3199999999999985</c:v>
                </c:pt>
                <c:pt idx="14575">
                  <c:v>7.5359999999999996</c:v>
                </c:pt>
                <c:pt idx="14576">
                  <c:v>6.9429999999999996</c:v>
                </c:pt>
                <c:pt idx="14577">
                  <c:v>6.6</c:v>
                </c:pt>
                <c:pt idx="14578">
                  <c:v>6.7859999999999996</c:v>
                </c:pt>
                <c:pt idx="14579">
                  <c:v>7.3029999999999955</c:v>
                </c:pt>
                <c:pt idx="14580">
                  <c:v>7.5110000000000001</c:v>
                </c:pt>
                <c:pt idx="14581">
                  <c:v>7.3</c:v>
                </c:pt>
                <c:pt idx="14582">
                  <c:v>6.8760000000000003</c:v>
                </c:pt>
                <c:pt idx="14583">
                  <c:v>6.6539999999999955</c:v>
                </c:pt>
                <c:pt idx="14584">
                  <c:v>6.98</c:v>
                </c:pt>
                <c:pt idx="14585">
                  <c:v>7.258</c:v>
                </c:pt>
                <c:pt idx="14586">
                  <c:v>7.4160000000000004</c:v>
                </c:pt>
                <c:pt idx="14587">
                  <c:v>7.1229999999999913</c:v>
                </c:pt>
                <c:pt idx="14588">
                  <c:v>7.2060000000000004</c:v>
                </c:pt>
                <c:pt idx="14589">
                  <c:v>7.2169999999999996</c:v>
                </c:pt>
                <c:pt idx="14590">
                  <c:v>7.3849999999999945</c:v>
                </c:pt>
                <c:pt idx="14591">
                  <c:v>7.298</c:v>
                </c:pt>
                <c:pt idx="14592">
                  <c:v>7.0609999999999955</c:v>
                </c:pt>
                <c:pt idx="14593">
                  <c:v>6.5529999999999955</c:v>
                </c:pt>
                <c:pt idx="14594">
                  <c:v>6.3609999999999927</c:v>
                </c:pt>
                <c:pt idx="14595">
                  <c:v>7.05</c:v>
                </c:pt>
                <c:pt idx="14596">
                  <c:v>7.9109999999999996</c:v>
                </c:pt>
                <c:pt idx="14597">
                  <c:v>8.4030000000000005</c:v>
                </c:pt>
                <c:pt idx="14598">
                  <c:v>8.0990000000000002</c:v>
                </c:pt>
                <c:pt idx="14599">
                  <c:v>8.4740000000000002</c:v>
                </c:pt>
                <c:pt idx="14600">
                  <c:v>8.8840000000000003</c:v>
                </c:pt>
                <c:pt idx="14601">
                  <c:v>8.548</c:v>
                </c:pt>
                <c:pt idx="14602">
                  <c:v>8.3650000000000162</c:v>
                </c:pt>
                <c:pt idx="14603">
                  <c:v>7.3479999999999945</c:v>
                </c:pt>
                <c:pt idx="14604">
                  <c:v>6.9950000000000001</c:v>
                </c:pt>
                <c:pt idx="14605">
                  <c:v>6.968</c:v>
                </c:pt>
                <c:pt idx="14606">
                  <c:v>6.59</c:v>
                </c:pt>
                <c:pt idx="14607">
                  <c:v>6.24</c:v>
                </c:pt>
                <c:pt idx="14608">
                  <c:v>5.8339999999999996</c:v>
                </c:pt>
                <c:pt idx="14609">
                  <c:v>5.4930000000000003</c:v>
                </c:pt>
                <c:pt idx="14610">
                  <c:v>5.1459999999999955</c:v>
                </c:pt>
                <c:pt idx="14611">
                  <c:v>4.7699999999999996</c:v>
                </c:pt>
                <c:pt idx="14612">
                  <c:v>4.5010000000000003</c:v>
                </c:pt>
                <c:pt idx="14613">
                  <c:v>4.4980000000000002</c:v>
                </c:pt>
                <c:pt idx="14614">
                  <c:v>4.3239999999999945</c:v>
                </c:pt>
                <c:pt idx="14615">
                  <c:v>4.1649999999999885</c:v>
                </c:pt>
                <c:pt idx="14616">
                  <c:v>3.9959999999999987</c:v>
                </c:pt>
                <c:pt idx="14617">
                  <c:v>3.9379999999999997</c:v>
                </c:pt>
                <c:pt idx="14618">
                  <c:v>3.9609999999999999</c:v>
                </c:pt>
                <c:pt idx="14619">
                  <c:v>4.0249999999999932</c:v>
                </c:pt>
                <c:pt idx="14620">
                  <c:v>4.3269999999999955</c:v>
                </c:pt>
                <c:pt idx="14621">
                  <c:v>5.0669999999999975</c:v>
                </c:pt>
                <c:pt idx="14622">
                  <c:v>5.3479999999999945</c:v>
                </c:pt>
                <c:pt idx="14623">
                  <c:v>5.1989999999999945</c:v>
                </c:pt>
                <c:pt idx="14624">
                  <c:v>5.0019999999999998</c:v>
                </c:pt>
                <c:pt idx="14625">
                  <c:v>5.4320000000000004</c:v>
                </c:pt>
                <c:pt idx="14626">
                  <c:v>6.37</c:v>
                </c:pt>
                <c:pt idx="14627">
                  <c:v>6.8879999999999955</c:v>
                </c:pt>
                <c:pt idx="14628">
                  <c:v>6.8239999999999945</c:v>
                </c:pt>
                <c:pt idx="14629">
                  <c:v>6.5629999999999926</c:v>
                </c:pt>
                <c:pt idx="14630">
                  <c:v>6.3169999999999975</c:v>
                </c:pt>
                <c:pt idx="14631">
                  <c:v>6.2830000000000004</c:v>
                </c:pt>
                <c:pt idx="14632">
                  <c:v>6.484</c:v>
                </c:pt>
                <c:pt idx="14633">
                  <c:v>6.6869999999999985</c:v>
                </c:pt>
                <c:pt idx="14634">
                  <c:v>6.532</c:v>
                </c:pt>
                <c:pt idx="14635">
                  <c:v>6.1929999999999916</c:v>
                </c:pt>
                <c:pt idx="14636">
                  <c:v>6.0119999999999996</c:v>
                </c:pt>
                <c:pt idx="14637">
                  <c:v>6.6189999999999927</c:v>
                </c:pt>
                <c:pt idx="14638">
                  <c:v>7.5249999999999932</c:v>
                </c:pt>
                <c:pt idx="14639">
                  <c:v>7.6869999999999985</c:v>
                </c:pt>
                <c:pt idx="14640">
                  <c:v>7.298</c:v>
                </c:pt>
                <c:pt idx="14641">
                  <c:v>7.0890000000000004</c:v>
                </c:pt>
                <c:pt idx="14642">
                  <c:v>7.3619999999999965</c:v>
                </c:pt>
                <c:pt idx="14643">
                  <c:v>7.6619999999999955</c:v>
                </c:pt>
                <c:pt idx="14644">
                  <c:v>7.2770000000000001</c:v>
                </c:pt>
                <c:pt idx="14645">
                  <c:v>6.782</c:v>
                </c:pt>
                <c:pt idx="14646">
                  <c:v>6.3710000000000004</c:v>
                </c:pt>
                <c:pt idx="14647">
                  <c:v>8.2550000000000008</c:v>
                </c:pt>
                <c:pt idx="14648">
                  <c:v>8.01</c:v>
                </c:pt>
                <c:pt idx="14649">
                  <c:v>7.2569999999999997</c:v>
                </c:pt>
                <c:pt idx="14650">
                  <c:v>6.9039999999999999</c:v>
                </c:pt>
                <c:pt idx="14651">
                  <c:v>6.492</c:v>
                </c:pt>
                <c:pt idx="14652">
                  <c:v>6.133</c:v>
                </c:pt>
                <c:pt idx="14653">
                  <c:v>5.6979999999999933</c:v>
                </c:pt>
                <c:pt idx="14654">
                  <c:v>5.274</c:v>
                </c:pt>
                <c:pt idx="14655">
                  <c:v>4.9760000000000071</c:v>
                </c:pt>
                <c:pt idx="14656">
                  <c:v>4.6769999999999996</c:v>
                </c:pt>
                <c:pt idx="14657">
                  <c:v>4.4320000000000004</c:v>
                </c:pt>
                <c:pt idx="14658">
                  <c:v>4.242</c:v>
                </c:pt>
                <c:pt idx="14659">
                  <c:v>4.1049999999999933</c:v>
                </c:pt>
                <c:pt idx="14660">
                  <c:v>3.9899999999999998</c:v>
                </c:pt>
                <c:pt idx="14661">
                  <c:v>3.8369999999999966</c:v>
                </c:pt>
                <c:pt idx="14662">
                  <c:v>3.7759999999999998</c:v>
                </c:pt>
                <c:pt idx="14663">
                  <c:v>3.6469999999999998</c:v>
                </c:pt>
                <c:pt idx="14664">
                  <c:v>3.593</c:v>
                </c:pt>
                <c:pt idx="14665">
                  <c:v>3.5640000000000001</c:v>
                </c:pt>
                <c:pt idx="14666">
                  <c:v>3.528</c:v>
                </c:pt>
                <c:pt idx="14667">
                  <c:v>3.5830000000000002</c:v>
                </c:pt>
                <c:pt idx="14668">
                  <c:v>3.4719999999999978</c:v>
                </c:pt>
                <c:pt idx="14669">
                  <c:v>3.4179999999999997</c:v>
                </c:pt>
                <c:pt idx="14670">
                  <c:v>3.4079999999999999</c:v>
                </c:pt>
                <c:pt idx="14671">
                  <c:v>3.3569999999999967</c:v>
                </c:pt>
                <c:pt idx="14672">
                  <c:v>3.3989999999999987</c:v>
                </c:pt>
                <c:pt idx="14673">
                  <c:v>3.3579999999999997</c:v>
                </c:pt>
                <c:pt idx="14674">
                  <c:v>3.3259999999999987</c:v>
                </c:pt>
                <c:pt idx="14675">
                  <c:v>3.3659999999999997</c:v>
                </c:pt>
                <c:pt idx="14676">
                  <c:v>3.3379999999999987</c:v>
                </c:pt>
                <c:pt idx="14677">
                  <c:v>3.2989999999999999</c:v>
                </c:pt>
                <c:pt idx="14678">
                  <c:v>3.3289999999999997</c:v>
                </c:pt>
                <c:pt idx="14679">
                  <c:v>3.2959999999999998</c:v>
                </c:pt>
                <c:pt idx="14680">
                  <c:v>3.2530000000000001</c:v>
                </c:pt>
                <c:pt idx="14681">
                  <c:v>3.22</c:v>
                </c:pt>
                <c:pt idx="14682">
                  <c:v>3.2</c:v>
                </c:pt>
                <c:pt idx="14683">
                  <c:v>3.294</c:v>
                </c:pt>
                <c:pt idx="14684">
                  <c:v>3.8349999999999977</c:v>
                </c:pt>
                <c:pt idx="14685">
                  <c:v>4.4550000000000001</c:v>
                </c:pt>
                <c:pt idx="14686">
                  <c:v>4.641</c:v>
                </c:pt>
                <c:pt idx="14687">
                  <c:v>4.5190000000000001</c:v>
                </c:pt>
                <c:pt idx="14688">
                  <c:v>4.6869999999999985</c:v>
                </c:pt>
                <c:pt idx="14689">
                  <c:v>5.2169999999999996</c:v>
                </c:pt>
                <c:pt idx="14690">
                  <c:v>4.7869999999999999</c:v>
                </c:pt>
                <c:pt idx="14691">
                  <c:v>4.8679999999999914</c:v>
                </c:pt>
                <c:pt idx="14692">
                  <c:v>4.9370000000000003</c:v>
                </c:pt>
                <c:pt idx="14693">
                  <c:v>4.9530000000000003</c:v>
                </c:pt>
                <c:pt idx="14694">
                  <c:v>4.8669999999999956</c:v>
                </c:pt>
                <c:pt idx="14695">
                  <c:v>4.8499999999999996</c:v>
                </c:pt>
                <c:pt idx="14696">
                  <c:v>4.5720000000000001</c:v>
                </c:pt>
                <c:pt idx="14697">
                  <c:v>4.2830000000000004</c:v>
                </c:pt>
                <c:pt idx="14698">
                  <c:v>4.1369999999999996</c:v>
                </c:pt>
                <c:pt idx="14699">
                  <c:v>3.9430000000000001</c:v>
                </c:pt>
                <c:pt idx="14700">
                  <c:v>3.8089999999999997</c:v>
                </c:pt>
                <c:pt idx="14701">
                  <c:v>3.9159999999999977</c:v>
                </c:pt>
                <c:pt idx="14702">
                  <c:v>4.2309999999999999</c:v>
                </c:pt>
                <c:pt idx="14703">
                  <c:v>4.8789999999999996</c:v>
                </c:pt>
                <c:pt idx="14704">
                  <c:v>5.5949999999999926</c:v>
                </c:pt>
                <c:pt idx="14705">
                  <c:v>6.1589999999999945</c:v>
                </c:pt>
                <c:pt idx="14706">
                  <c:v>6.2939999999999996</c:v>
                </c:pt>
                <c:pt idx="14707">
                  <c:v>6.133</c:v>
                </c:pt>
                <c:pt idx="14708">
                  <c:v>5.9790000000000081</c:v>
                </c:pt>
                <c:pt idx="14709">
                  <c:v>7.1819999999999995</c:v>
                </c:pt>
                <c:pt idx="14710">
                  <c:v>9.6890000000000001</c:v>
                </c:pt>
                <c:pt idx="14711">
                  <c:v>10.353000000000014</c:v>
                </c:pt>
                <c:pt idx="14712">
                  <c:v>9.7900000000000009</c:v>
                </c:pt>
                <c:pt idx="14713">
                  <c:v>9.1180000000000003</c:v>
                </c:pt>
                <c:pt idx="14714">
                  <c:v>8.5690000000000008</c:v>
                </c:pt>
                <c:pt idx="14715">
                  <c:v>8.2560000000000002</c:v>
                </c:pt>
                <c:pt idx="14716">
                  <c:v>8.89</c:v>
                </c:pt>
                <c:pt idx="14717">
                  <c:v>8.6590000000000007</c:v>
                </c:pt>
                <c:pt idx="14718">
                  <c:v>8.32</c:v>
                </c:pt>
                <c:pt idx="14719">
                  <c:v>7.758</c:v>
                </c:pt>
                <c:pt idx="14720">
                  <c:v>7.3339999999999996</c:v>
                </c:pt>
                <c:pt idx="14721">
                  <c:v>7.452</c:v>
                </c:pt>
                <c:pt idx="14722">
                  <c:v>8.5830000000000002</c:v>
                </c:pt>
                <c:pt idx="14723">
                  <c:v>9.2590000000000003</c:v>
                </c:pt>
                <c:pt idx="14724">
                  <c:v>9.4040000000000035</c:v>
                </c:pt>
                <c:pt idx="14725">
                  <c:v>9.0360000000000014</c:v>
                </c:pt>
                <c:pt idx="14726">
                  <c:v>8.5240000000000009</c:v>
                </c:pt>
                <c:pt idx="14727">
                  <c:v>8.2960000000000012</c:v>
                </c:pt>
                <c:pt idx="14728">
                  <c:v>8.4489999999999998</c:v>
                </c:pt>
                <c:pt idx="14729">
                  <c:v>8.2989999999999995</c:v>
                </c:pt>
                <c:pt idx="14730">
                  <c:v>8.0440000000000005</c:v>
                </c:pt>
                <c:pt idx="14731">
                  <c:v>7.6449999999999916</c:v>
                </c:pt>
                <c:pt idx="14732">
                  <c:v>7.2639999999999985</c:v>
                </c:pt>
                <c:pt idx="14733">
                  <c:v>8.4830000000000005</c:v>
                </c:pt>
                <c:pt idx="14734">
                  <c:v>9.9870000000000001</c:v>
                </c:pt>
                <c:pt idx="14735">
                  <c:v>10.081</c:v>
                </c:pt>
                <c:pt idx="14736">
                  <c:v>9.9290000000000003</c:v>
                </c:pt>
                <c:pt idx="14737">
                  <c:v>9.6790000000000003</c:v>
                </c:pt>
                <c:pt idx="14738">
                  <c:v>8.9350000000000005</c:v>
                </c:pt>
                <c:pt idx="14739">
                  <c:v>8.2140000000000004</c:v>
                </c:pt>
                <c:pt idx="14740">
                  <c:v>8.2880000000000003</c:v>
                </c:pt>
                <c:pt idx="14741">
                  <c:v>8.3470000000000013</c:v>
                </c:pt>
                <c:pt idx="14742">
                  <c:v>8.0290000000000017</c:v>
                </c:pt>
                <c:pt idx="14743">
                  <c:v>7.6219999999999946</c:v>
                </c:pt>
                <c:pt idx="14744">
                  <c:v>7.3149999999999933</c:v>
                </c:pt>
                <c:pt idx="14745">
                  <c:v>7.5269999999999975</c:v>
                </c:pt>
                <c:pt idx="14746">
                  <c:v>7.7269999999999985</c:v>
                </c:pt>
                <c:pt idx="14747">
                  <c:v>7.5419999999999998</c:v>
                </c:pt>
                <c:pt idx="14748">
                  <c:v>7.3669999999999956</c:v>
                </c:pt>
                <c:pt idx="14749">
                  <c:v>7.2249999999999917</c:v>
                </c:pt>
                <c:pt idx="14750">
                  <c:v>7.0919999999999996</c:v>
                </c:pt>
                <c:pt idx="14751">
                  <c:v>7.1469999999999985</c:v>
                </c:pt>
                <c:pt idx="14752">
                  <c:v>7.18</c:v>
                </c:pt>
                <c:pt idx="14753">
                  <c:v>7.0239999999999965</c:v>
                </c:pt>
                <c:pt idx="14754">
                  <c:v>6.8360000000000003</c:v>
                </c:pt>
                <c:pt idx="14755">
                  <c:v>6.5609999999999955</c:v>
                </c:pt>
                <c:pt idx="14756">
                  <c:v>6.5780000000000003</c:v>
                </c:pt>
                <c:pt idx="14757">
                  <c:v>7.1649999999999885</c:v>
                </c:pt>
                <c:pt idx="14758">
                  <c:v>8.2119999999999997</c:v>
                </c:pt>
                <c:pt idx="14759">
                  <c:v>8.5560000000000027</c:v>
                </c:pt>
                <c:pt idx="14760">
                  <c:v>8.4650000000000158</c:v>
                </c:pt>
                <c:pt idx="14761">
                  <c:v>8.1850000000000005</c:v>
                </c:pt>
                <c:pt idx="14762">
                  <c:v>7.6939999999999955</c:v>
                </c:pt>
                <c:pt idx="14763">
                  <c:v>7.6039999999999965</c:v>
                </c:pt>
                <c:pt idx="14764">
                  <c:v>7.6279999999999886</c:v>
                </c:pt>
                <c:pt idx="14765">
                  <c:v>7.5979999999999945</c:v>
                </c:pt>
                <c:pt idx="14766">
                  <c:v>7.4239999999999995</c:v>
                </c:pt>
                <c:pt idx="14767">
                  <c:v>7.0369999999999999</c:v>
                </c:pt>
                <c:pt idx="14768">
                  <c:v>6.9009999999999998</c:v>
                </c:pt>
                <c:pt idx="14769">
                  <c:v>7.4530000000000003</c:v>
                </c:pt>
                <c:pt idx="14770">
                  <c:v>7.9379999999999997</c:v>
                </c:pt>
                <c:pt idx="14771">
                  <c:v>7.91</c:v>
                </c:pt>
                <c:pt idx="14772">
                  <c:v>7.5869999999999997</c:v>
                </c:pt>
                <c:pt idx="14773">
                  <c:v>7.2050000000000001</c:v>
                </c:pt>
                <c:pt idx="14774">
                  <c:v>6.59</c:v>
                </c:pt>
                <c:pt idx="14775">
                  <c:v>5.9700000000000024</c:v>
                </c:pt>
                <c:pt idx="14776">
                  <c:v>5.6269999999999945</c:v>
                </c:pt>
                <c:pt idx="14777">
                  <c:v>5.68</c:v>
                </c:pt>
                <c:pt idx="14778">
                  <c:v>5.8649999999999913</c:v>
                </c:pt>
                <c:pt idx="14779">
                  <c:v>5.8069999999999995</c:v>
                </c:pt>
                <c:pt idx="14780">
                  <c:v>5.6909999999999945</c:v>
                </c:pt>
                <c:pt idx="14781">
                  <c:v>6.0389999999999997</c:v>
                </c:pt>
                <c:pt idx="14782">
                  <c:v>6.3090000000000002</c:v>
                </c:pt>
                <c:pt idx="14783">
                  <c:v>6.1509999999999945</c:v>
                </c:pt>
                <c:pt idx="14784">
                  <c:v>6.13</c:v>
                </c:pt>
                <c:pt idx="14785">
                  <c:v>6.0919999999999996</c:v>
                </c:pt>
                <c:pt idx="14786">
                  <c:v>6.2469999999999999</c:v>
                </c:pt>
                <c:pt idx="14787">
                  <c:v>6.2919999999999998</c:v>
                </c:pt>
                <c:pt idx="14788">
                  <c:v>5.9109999999999996</c:v>
                </c:pt>
                <c:pt idx="14789">
                  <c:v>5.6629999999999914</c:v>
                </c:pt>
                <c:pt idx="14790">
                  <c:v>5.7850000000000001</c:v>
                </c:pt>
                <c:pt idx="14791">
                  <c:v>5.8879999999999955</c:v>
                </c:pt>
                <c:pt idx="14792">
                  <c:v>5.944</c:v>
                </c:pt>
                <c:pt idx="14793">
                  <c:v>5.8890000000000002</c:v>
                </c:pt>
                <c:pt idx="14794">
                  <c:v>5.7359999999999998</c:v>
                </c:pt>
                <c:pt idx="14795">
                  <c:v>6.4269999999999996</c:v>
                </c:pt>
                <c:pt idx="14796">
                  <c:v>7.2530000000000001</c:v>
                </c:pt>
                <c:pt idx="14797">
                  <c:v>7.4880000000000004</c:v>
                </c:pt>
                <c:pt idx="14798">
                  <c:v>7.492</c:v>
                </c:pt>
                <c:pt idx="14799">
                  <c:v>7.1859999999999955</c:v>
                </c:pt>
                <c:pt idx="14800">
                  <c:v>6.6609999999999916</c:v>
                </c:pt>
                <c:pt idx="14801">
                  <c:v>6.569</c:v>
                </c:pt>
                <c:pt idx="14802">
                  <c:v>6.7169999999999996</c:v>
                </c:pt>
                <c:pt idx="14803">
                  <c:v>6.6449999999999916</c:v>
                </c:pt>
                <c:pt idx="14804">
                  <c:v>6.4950000000000001</c:v>
                </c:pt>
                <c:pt idx="14805">
                  <c:v>6.2809999999999997</c:v>
                </c:pt>
                <c:pt idx="14806">
                  <c:v>5.8529999999999927</c:v>
                </c:pt>
                <c:pt idx="14807">
                  <c:v>5.9470000000000001</c:v>
                </c:pt>
                <c:pt idx="14808">
                  <c:v>7.3079999999999945</c:v>
                </c:pt>
                <c:pt idx="14809">
                  <c:v>8.9860000000000007</c:v>
                </c:pt>
                <c:pt idx="14810">
                  <c:v>9.1470000000000002</c:v>
                </c:pt>
                <c:pt idx="14811">
                  <c:v>9.2260000000000009</c:v>
                </c:pt>
                <c:pt idx="14812">
                  <c:v>9.1080000000000005</c:v>
                </c:pt>
                <c:pt idx="14813">
                  <c:v>9.2110000000000003</c:v>
                </c:pt>
                <c:pt idx="14814">
                  <c:v>9.1580000000000013</c:v>
                </c:pt>
                <c:pt idx="14815">
                  <c:v>8.761000000000001</c:v>
                </c:pt>
                <c:pt idx="14816">
                  <c:v>8.0400000000000009</c:v>
                </c:pt>
                <c:pt idx="14817">
                  <c:v>7.726</c:v>
                </c:pt>
                <c:pt idx="14818">
                  <c:v>7.5519999999999996</c:v>
                </c:pt>
                <c:pt idx="14819">
                  <c:v>8.1020000000000003</c:v>
                </c:pt>
                <c:pt idx="14820">
                  <c:v>8.8670000000000027</c:v>
                </c:pt>
                <c:pt idx="14821">
                  <c:v>8.9590000000000067</c:v>
                </c:pt>
                <c:pt idx="14822">
                  <c:v>8.8030000000000008</c:v>
                </c:pt>
                <c:pt idx="14823">
                  <c:v>8.3500000000000068</c:v>
                </c:pt>
                <c:pt idx="14824">
                  <c:v>7.7690000000000001</c:v>
                </c:pt>
                <c:pt idx="14825">
                  <c:v>6.9969999999999999</c:v>
                </c:pt>
                <c:pt idx="14826">
                  <c:v>6.4969999999999999</c:v>
                </c:pt>
                <c:pt idx="14827">
                  <c:v>5.8419999999999996</c:v>
                </c:pt>
                <c:pt idx="14828">
                  <c:v>5.2069999999999999</c:v>
                </c:pt>
                <c:pt idx="14829">
                  <c:v>4.8810000000000002</c:v>
                </c:pt>
                <c:pt idx="14830">
                  <c:v>4.577</c:v>
                </c:pt>
                <c:pt idx="14831">
                  <c:v>4.6279999999999886</c:v>
                </c:pt>
                <c:pt idx="14832">
                  <c:v>4.6619999999999955</c:v>
                </c:pt>
                <c:pt idx="14833">
                  <c:v>4.4429999999999996</c:v>
                </c:pt>
                <c:pt idx="14834">
                  <c:v>4.3069999999999995</c:v>
                </c:pt>
                <c:pt idx="14835">
                  <c:v>4.5129999999999955</c:v>
                </c:pt>
                <c:pt idx="14836">
                  <c:v>5.1599999999999975</c:v>
                </c:pt>
                <c:pt idx="14837">
                  <c:v>5.8599999999999985</c:v>
                </c:pt>
                <c:pt idx="14838">
                  <c:v>6.13</c:v>
                </c:pt>
                <c:pt idx="14839">
                  <c:v>5.9950000000000001</c:v>
                </c:pt>
                <c:pt idx="14840">
                  <c:v>5.6969999999999965</c:v>
                </c:pt>
                <c:pt idx="14841">
                  <c:v>6.2190000000000003</c:v>
                </c:pt>
                <c:pt idx="14842">
                  <c:v>7.9050000000000002</c:v>
                </c:pt>
                <c:pt idx="14843">
                  <c:v>10.406000000000002</c:v>
                </c:pt>
                <c:pt idx="14844">
                  <c:v>11.397</c:v>
                </c:pt>
                <c:pt idx="14845">
                  <c:v>11.04</c:v>
                </c:pt>
                <c:pt idx="14846">
                  <c:v>10.489000000000004</c:v>
                </c:pt>
                <c:pt idx="14847">
                  <c:v>9.8090000000000028</c:v>
                </c:pt>
                <c:pt idx="14848">
                  <c:v>9.8740000000000006</c:v>
                </c:pt>
                <c:pt idx="14849">
                  <c:v>9.7919999999999998</c:v>
                </c:pt>
                <c:pt idx="14850">
                  <c:v>9.1319999999999997</c:v>
                </c:pt>
                <c:pt idx="14851">
                  <c:v>8.511000000000001</c:v>
                </c:pt>
                <c:pt idx="14852">
                  <c:v>7.9089999999999998</c:v>
                </c:pt>
                <c:pt idx="14853">
                  <c:v>7.8839999999999995</c:v>
                </c:pt>
                <c:pt idx="14854">
                  <c:v>9.4220000000000006</c:v>
                </c:pt>
                <c:pt idx="14855">
                  <c:v>10.724</c:v>
                </c:pt>
                <c:pt idx="14856">
                  <c:v>11.959000000000014</c:v>
                </c:pt>
                <c:pt idx="14857">
                  <c:v>12.778</c:v>
                </c:pt>
                <c:pt idx="14858">
                  <c:v>13.559000000000006</c:v>
                </c:pt>
                <c:pt idx="14859">
                  <c:v>13.327</c:v>
                </c:pt>
                <c:pt idx="14860">
                  <c:v>12.936</c:v>
                </c:pt>
                <c:pt idx="14861">
                  <c:v>12.055000000000014</c:v>
                </c:pt>
                <c:pt idx="14862">
                  <c:v>10.678000000000001</c:v>
                </c:pt>
                <c:pt idx="14863">
                  <c:v>9.9960000000000004</c:v>
                </c:pt>
                <c:pt idx="14864">
                  <c:v>10.864000000000004</c:v>
                </c:pt>
                <c:pt idx="14865">
                  <c:v>12.117000000000001</c:v>
                </c:pt>
                <c:pt idx="14866">
                  <c:v>12.465000000000016</c:v>
                </c:pt>
                <c:pt idx="14867">
                  <c:v>12.643000000000001</c:v>
                </c:pt>
                <c:pt idx="14868">
                  <c:v>13.08</c:v>
                </c:pt>
                <c:pt idx="14869">
                  <c:v>12.994</c:v>
                </c:pt>
                <c:pt idx="14870">
                  <c:v>12.361000000000002</c:v>
                </c:pt>
                <c:pt idx="14871">
                  <c:v>11.057</c:v>
                </c:pt>
                <c:pt idx="14872">
                  <c:v>9.7760000000000016</c:v>
                </c:pt>
                <c:pt idx="14873">
                  <c:v>10.571</c:v>
                </c:pt>
                <c:pt idx="14874">
                  <c:v>10.951000000000002</c:v>
                </c:pt>
                <c:pt idx="14875">
                  <c:v>10.543000000000001</c:v>
                </c:pt>
                <c:pt idx="14876">
                  <c:v>10.405000000000006</c:v>
                </c:pt>
                <c:pt idx="14877">
                  <c:v>10.83</c:v>
                </c:pt>
                <c:pt idx="14878">
                  <c:v>10.979000000000006</c:v>
                </c:pt>
                <c:pt idx="14879">
                  <c:v>10.511000000000001</c:v>
                </c:pt>
                <c:pt idx="14880">
                  <c:v>9.6389999999999993</c:v>
                </c:pt>
                <c:pt idx="14881">
                  <c:v>9.4500000000000028</c:v>
                </c:pt>
                <c:pt idx="14882">
                  <c:v>9.3350000000000026</c:v>
                </c:pt>
                <c:pt idx="14883">
                  <c:v>9.4740000000000002</c:v>
                </c:pt>
                <c:pt idx="14884">
                  <c:v>9.7910000000000004</c:v>
                </c:pt>
                <c:pt idx="14885">
                  <c:v>10.238</c:v>
                </c:pt>
                <c:pt idx="14886">
                  <c:v>10.117000000000001</c:v>
                </c:pt>
                <c:pt idx="14887">
                  <c:v>9.6340000000000003</c:v>
                </c:pt>
                <c:pt idx="14888">
                  <c:v>9.06</c:v>
                </c:pt>
                <c:pt idx="14889">
                  <c:v>8.1810000000000009</c:v>
                </c:pt>
                <c:pt idx="14890">
                  <c:v>7.3179999999999916</c:v>
                </c:pt>
                <c:pt idx="14891">
                  <c:v>6.6509999999999945</c:v>
                </c:pt>
                <c:pt idx="14892">
                  <c:v>6.1779999999999955</c:v>
                </c:pt>
                <c:pt idx="14893">
                  <c:v>6.0669999999999975</c:v>
                </c:pt>
                <c:pt idx="14894">
                  <c:v>6.5490000000000004</c:v>
                </c:pt>
                <c:pt idx="14895">
                  <c:v>6.5679999999999916</c:v>
                </c:pt>
                <c:pt idx="14896">
                  <c:v>6.891</c:v>
                </c:pt>
                <c:pt idx="14897">
                  <c:v>6.9859999999999998</c:v>
                </c:pt>
                <c:pt idx="14898">
                  <c:v>6.9480000000000004</c:v>
                </c:pt>
                <c:pt idx="14899">
                  <c:v>6.9760000000000071</c:v>
                </c:pt>
                <c:pt idx="14900">
                  <c:v>7.5860000000000003</c:v>
                </c:pt>
                <c:pt idx="14901">
                  <c:v>8.8140000000000001</c:v>
                </c:pt>
                <c:pt idx="14902">
                  <c:v>9.6870000000000012</c:v>
                </c:pt>
                <c:pt idx="14903">
                  <c:v>9.4970000000000034</c:v>
                </c:pt>
                <c:pt idx="14904">
                  <c:v>9.2690000000000001</c:v>
                </c:pt>
                <c:pt idx="14905">
                  <c:v>8.9040000000000035</c:v>
                </c:pt>
                <c:pt idx="14906">
                  <c:v>8.8560000000000194</c:v>
                </c:pt>
                <c:pt idx="14907">
                  <c:v>9.0250000000000004</c:v>
                </c:pt>
                <c:pt idx="14908">
                  <c:v>8.8090000000000028</c:v>
                </c:pt>
                <c:pt idx="14909">
                  <c:v>8.4640000000000004</c:v>
                </c:pt>
                <c:pt idx="14910">
                  <c:v>7.9740000000000002</c:v>
                </c:pt>
                <c:pt idx="14911">
                  <c:v>8.2810000000000006</c:v>
                </c:pt>
                <c:pt idx="14912">
                  <c:v>11.238</c:v>
                </c:pt>
                <c:pt idx="14913">
                  <c:v>13.027000000000001</c:v>
                </c:pt>
                <c:pt idx="14914">
                  <c:v>13.359000000000016</c:v>
                </c:pt>
                <c:pt idx="14915">
                  <c:v>12.501000000000001</c:v>
                </c:pt>
                <c:pt idx="14916">
                  <c:v>11.598000000000001</c:v>
                </c:pt>
                <c:pt idx="14917">
                  <c:v>10.263</c:v>
                </c:pt>
                <c:pt idx="14918">
                  <c:v>9.1270000000000024</c:v>
                </c:pt>
                <c:pt idx="14919">
                  <c:v>8.0020000000000007</c:v>
                </c:pt>
                <c:pt idx="14920">
                  <c:v>7.1849999999999916</c:v>
                </c:pt>
                <c:pt idx="14921">
                  <c:v>6.5780000000000003</c:v>
                </c:pt>
                <c:pt idx="14922">
                  <c:v>6.1339999999999995</c:v>
                </c:pt>
                <c:pt idx="14923">
                  <c:v>5.85</c:v>
                </c:pt>
                <c:pt idx="14924">
                  <c:v>5.6539999999999955</c:v>
                </c:pt>
                <c:pt idx="14925">
                  <c:v>5.3710000000000004</c:v>
                </c:pt>
                <c:pt idx="14926">
                  <c:v>5.2389999999999999</c:v>
                </c:pt>
                <c:pt idx="14927">
                  <c:v>5.0129999999999955</c:v>
                </c:pt>
                <c:pt idx="14928">
                  <c:v>4.9610000000000003</c:v>
                </c:pt>
                <c:pt idx="14929">
                  <c:v>4.7690000000000001</c:v>
                </c:pt>
                <c:pt idx="14930">
                  <c:v>4.7359999999999998</c:v>
                </c:pt>
                <c:pt idx="14931">
                  <c:v>4.7290000000000001</c:v>
                </c:pt>
                <c:pt idx="14932">
                  <c:v>4.6619999999999955</c:v>
                </c:pt>
                <c:pt idx="14933">
                  <c:v>4.5639999999999965</c:v>
                </c:pt>
                <c:pt idx="14934">
                  <c:v>4.5289999999999955</c:v>
                </c:pt>
                <c:pt idx="14935">
                  <c:v>4.484</c:v>
                </c:pt>
                <c:pt idx="14936">
                  <c:v>4.4710000000000081</c:v>
                </c:pt>
                <c:pt idx="14937">
                  <c:v>4.375</c:v>
                </c:pt>
                <c:pt idx="14938">
                  <c:v>4.3609999999999927</c:v>
                </c:pt>
                <c:pt idx="14939">
                  <c:v>4.3079999999999945</c:v>
                </c:pt>
                <c:pt idx="14940">
                  <c:v>4.282</c:v>
                </c:pt>
                <c:pt idx="14941">
                  <c:v>4.2119999999999997</c:v>
                </c:pt>
                <c:pt idx="14942">
                  <c:v>4.1219999999999946</c:v>
                </c:pt>
                <c:pt idx="14943">
                  <c:v>4.1539999999999955</c:v>
                </c:pt>
                <c:pt idx="14944">
                  <c:v>4.1310000000000002</c:v>
                </c:pt>
                <c:pt idx="14945">
                  <c:v>4.2050000000000001</c:v>
                </c:pt>
                <c:pt idx="14946">
                  <c:v>4.2009999999999996</c:v>
                </c:pt>
                <c:pt idx="14947">
                  <c:v>4.2089999999999996</c:v>
                </c:pt>
                <c:pt idx="14948">
                  <c:v>4.5</c:v>
                </c:pt>
                <c:pt idx="14949">
                  <c:v>4.8710000000000004</c:v>
                </c:pt>
                <c:pt idx="14950">
                  <c:v>5.3019999999999996</c:v>
                </c:pt>
                <c:pt idx="14951">
                  <c:v>6.1029999999999927</c:v>
                </c:pt>
                <c:pt idx="14952">
                  <c:v>7.1179999999999914</c:v>
                </c:pt>
                <c:pt idx="14953">
                  <c:v>7.577</c:v>
                </c:pt>
                <c:pt idx="14954">
                  <c:v>7.4249999999999945</c:v>
                </c:pt>
                <c:pt idx="14955">
                  <c:v>7.17</c:v>
                </c:pt>
                <c:pt idx="14956">
                  <c:v>7.8229999999999933</c:v>
                </c:pt>
                <c:pt idx="14957">
                  <c:v>11.48</c:v>
                </c:pt>
                <c:pt idx="14958">
                  <c:v>15.653</c:v>
                </c:pt>
                <c:pt idx="14959">
                  <c:v>16.155999999999999</c:v>
                </c:pt>
                <c:pt idx="14960">
                  <c:v>16.263000000000002</c:v>
                </c:pt>
                <c:pt idx="14961">
                  <c:v>15.329000000000002</c:v>
                </c:pt>
                <c:pt idx="14962">
                  <c:v>13.427</c:v>
                </c:pt>
                <c:pt idx="14963">
                  <c:v>11.466000000000006</c:v>
                </c:pt>
                <c:pt idx="14964">
                  <c:v>10.459000000000014</c:v>
                </c:pt>
                <c:pt idx="14965">
                  <c:v>10.542</c:v>
                </c:pt>
                <c:pt idx="14966">
                  <c:v>10.848000000000001</c:v>
                </c:pt>
                <c:pt idx="14967">
                  <c:v>10.461</c:v>
                </c:pt>
                <c:pt idx="14968">
                  <c:v>9.8210000000000015</c:v>
                </c:pt>
                <c:pt idx="14969">
                  <c:v>10.234999999999999</c:v>
                </c:pt>
                <c:pt idx="14970">
                  <c:v>13.795</c:v>
                </c:pt>
                <c:pt idx="14971">
                  <c:v>21.581999999999987</c:v>
                </c:pt>
                <c:pt idx="14972">
                  <c:v>23.62</c:v>
                </c:pt>
                <c:pt idx="14973">
                  <c:v>21.917999999999999</c:v>
                </c:pt>
                <c:pt idx="14974">
                  <c:v>20.202000000000002</c:v>
                </c:pt>
                <c:pt idx="14975">
                  <c:v>18.535</c:v>
                </c:pt>
                <c:pt idx="14976">
                  <c:v>17.654000000000028</c:v>
                </c:pt>
                <c:pt idx="14977">
                  <c:v>16.427</c:v>
                </c:pt>
                <c:pt idx="14978">
                  <c:v>15.447000000000001</c:v>
                </c:pt>
                <c:pt idx="14979">
                  <c:v>13.93</c:v>
                </c:pt>
                <c:pt idx="14980">
                  <c:v>12.915000000000004</c:v>
                </c:pt>
                <c:pt idx="14981">
                  <c:v>14.153</c:v>
                </c:pt>
                <c:pt idx="14982">
                  <c:v>17.25</c:v>
                </c:pt>
                <c:pt idx="14983">
                  <c:v>19.466999999999967</c:v>
                </c:pt>
                <c:pt idx="14984">
                  <c:v>20.163</c:v>
                </c:pt>
                <c:pt idx="14985">
                  <c:v>20.039000000000001</c:v>
                </c:pt>
                <c:pt idx="14986">
                  <c:v>18.263000000000002</c:v>
                </c:pt>
                <c:pt idx="14987">
                  <c:v>16.132999999999999</c:v>
                </c:pt>
                <c:pt idx="14988">
                  <c:v>13.271000000000001</c:v>
                </c:pt>
                <c:pt idx="14989">
                  <c:v>11.096</c:v>
                </c:pt>
                <c:pt idx="14990">
                  <c:v>9.6460000000000008</c:v>
                </c:pt>
                <c:pt idx="14991">
                  <c:v>8.89</c:v>
                </c:pt>
                <c:pt idx="14992">
                  <c:v>8.0070000000000014</c:v>
                </c:pt>
                <c:pt idx="14993">
                  <c:v>7.5289999999999955</c:v>
                </c:pt>
                <c:pt idx="14994">
                  <c:v>7.0819999999999999</c:v>
                </c:pt>
                <c:pt idx="14995">
                  <c:v>6.7050000000000001</c:v>
                </c:pt>
                <c:pt idx="14996">
                  <c:v>6.4930000000000003</c:v>
                </c:pt>
                <c:pt idx="14997">
                  <c:v>6.3179999999999916</c:v>
                </c:pt>
                <c:pt idx="14998">
                  <c:v>6.016</c:v>
                </c:pt>
                <c:pt idx="14999">
                  <c:v>5.9269999999999996</c:v>
                </c:pt>
                <c:pt idx="15000">
                  <c:v>5.7389999999999999</c:v>
                </c:pt>
                <c:pt idx="15001">
                  <c:v>5.6179999999999914</c:v>
                </c:pt>
                <c:pt idx="15002">
                  <c:v>5.4429999999999996</c:v>
                </c:pt>
                <c:pt idx="15003">
                  <c:v>5.33</c:v>
                </c:pt>
                <c:pt idx="15004">
                  <c:v>5.2030000000000003</c:v>
                </c:pt>
                <c:pt idx="15005">
                  <c:v>5.1559999999999926</c:v>
                </c:pt>
                <c:pt idx="15006">
                  <c:v>4.9700000000000024</c:v>
                </c:pt>
                <c:pt idx="15007">
                  <c:v>5.0129999999999955</c:v>
                </c:pt>
                <c:pt idx="15008">
                  <c:v>4.87</c:v>
                </c:pt>
                <c:pt idx="15009">
                  <c:v>4.835</c:v>
                </c:pt>
                <c:pt idx="15010">
                  <c:v>4.782</c:v>
                </c:pt>
                <c:pt idx="15011">
                  <c:v>4.7450000000000001</c:v>
                </c:pt>
                <c:pt idx="15012">
                  <c:v>4.851</c:v>
                </c:pt>
                <c:pt idx="15013">
                  <c:v>5.1189999999999927</c:v>
                </c:pt>
                <c:pt idx="15014">
                  <c:v>5.444</c:v>
                </c:pt>
                <c:pt idx="15015">
                  <c:v>5.7329999999999997</c:v>
                </c:pt>
                <c:pt idx="15016">
                  <c:v>6.5410000000000004</c:v>
                </c:pt>
                <c:pt idx="15017">
                  <c:v>6.6019999999999985</c:v>
                </c:pt>
                <c:pt idx="15018">
                  <c:v>7.359</c:v>
                </c:pt>
                <c:pt idx="15019">
                  <c:v>8.7309999999999999</c:v>
                </c:pt>
                <c:pt idx="15020">
                  <c:v>9.2289999999999992</c:v>
                </c:pt>
                <c:pt idx="15021">
                  <c:v>8.8760000000000048</c:v>
                </c:pt>
                <c:pt idx="15022">
                  <c:v>8.338000000000001</c:v>
                </c:pt>
                <c:pt idx="15023">
                  <c:v>9.1770000000000014</c:v>
                </c:pt>
                <c:pt idx="15024">
                  <c:v>11.123000000000001</c:v>
                </c:pt>
                <c:pt idx="15025">
                  <c:v>15.925000000000002</c:v>
                </c:pt>
                <c:pt idx="15026">
                  <c:v>16.346</c:v>
                </c:pt>
                <c:pt idx="15027">
                  <c:v>15.202</c:v>
                </c:pt>
                <c:pt idx="15028">
                  <c:v>13.692</c:v>
                </c:pt>
                <c:pt idx="15029">
                  <c:v>11.861000000000002</c:v>
                </c:pt>
                <c:pt idx="15030">
                  <c:v>10.289</c:v>
                </c:pt>
                <c:pt idx="15031">
                  <c:v>9.1440000000000001</c:v>
                </c:pt>
                <c:pt idx="15032">
                  <c:v>8.2010000000000005</c:v>
                </c:pt>
                <c:pt idx="15033">
                  <c:v>7.415</c:v>
                </c:pt>
                <c:pt idx="15034">
                  <c:v>6.8330000000000002</c:v>
                </c:pt>
                <c:pt idx="15035">
                  <c:v>6.4340000000000002</c:v>
                </c:pt>
                <c:pt idx="15036">
                  <c:v>6.1019999999999985</c:v>
                </c:pt>
                <c:pt idx="15037">
                  <c:v>5.8639999999999946</c:v>
                </c:pt>
                <c:pt idx="15038">
                  <c:v>5.6849999999999916</c:v>
                </c:pt>
                <c:pt idx="15039">
                  <c:v>5.5519999999999996</c:v>
                </c:pt>
                <c:pt idx="15040">
                  <c:v>5.4059999999999997</c:v>
                </c:pt>
                <c:pt idx="15041">
                  <c:v>5.24</c:v>
                </c:pt>
                <c:pt idx="15042">
                  <c:v>5.1360000000000001</c:v>
                </c:pt>
                <c:pt idx="15043">
                  <c:v>4.9749999999999996</c:v>
                </c:pt>
                <c:pt idx="15044">
                  <c:v>4.8710000000000004</c:v>
                </c:pt>
                <c:pt idx="15045">
                  <c:v>4.7770000000000001</c:v>
                </c:pt>
                <c:pt idx="15046">
                  <c:v>4.7300000000000004</c:v>
                </c:pt>
                <c:pt idx="15047">
                  <c:v>4.6669999999999945</c:v>
                </c:pt>
                <c:pt idx="15048">
                  <c:v>4.6079999999999917</c:v>
                </c:pt>
                <c:pt idx="15049">
                  <c:v>4.6509999999999945</c:v>
                </c:pt>
                <c:pt idx="15050">
                  <c:v>4.6109999999999927</c:v>
                </c:pt>
                <c:pt idx="15051">
                  <c:v>4.569</c:v>
                </c:pt>
                <c:pt idx="15052">
                  <c:v>4.5219999999999985</c:v>
                </c:pt>
                <c:pt idx="15053">
                  <c:v>4.53</c:v>
                </c:pt>
                <c:pt idx="15054">
                  <c:v>4.5709999999999997</c:v>
                </c:pt>
                <c:pt idx="15055">
                  <c:v>4.5549999999999926</c:v>
                </c:pt>
                <c:pt idx="15056">
                  <c:v>4.6109999999999927</c:v>
                </c:pt>
                <c:pt idx="15057">
                  <c:v>4.7569999999999997</c:v>
                </c:pt>
                <c:pt idx="15058">
                  <c:v>4.7469999999999999</c:v>
                </c:pt>
                <c:pt idx="15059">
                  <c:v>4.6779999999999955</c:v>
                </c:pt>
                <c:pt idx="15060">
                  <c:v>4.766</c:v>
                </c:pt>
                <c:pt idx="15061">
                  <c:v>5.2060000000000004</c:v>
                </c:pt>
                <c:pt idx="15062">
                  <c:v>6.2030000000000003</c:v>
                </c:pt>
                <c:pt idx="15063">
                  <c:v>7.5569999999999995</c:v>
                </c:pt>
                <c:pt idx="15064">
                  <c:v>8.8870000000000005</c:v>
                </c:pt>
                <c:pt idx="15065">
                  <c:v>9.5560000000000027</c:v>
                </c:pt>
                <c:pt idx="15066">
                  <c:v>9.5890000000000004</c:v>
                </c:pt>
                <c:pt idx="15067">
                  <c:v>8.9730000000000008</c:v>
                </c:pt>
                <c:pt idx="15068">
                  <c:v>10.207000000000001</c:v>
                </c:pt>
                <c:pt idx="15069">
                  <c:v>15.046000000000001</c:v>
                </c:pt>
                <c:pt idx="15070">
                  <c:v>18.562999999999967</c:v>
                </c:pt>
                <c:pt idx="15071">
                  <c:v>18.985999999999965</c:v>
                </c:pt>
                <c:pt idx="15072">
                  <c:v>18.079000000000001</c:v>
                </c:pt>
                <c:pt idx="15073">
                  <c:v>16.295999999999989</c:v>
                </c:pt>
                <c:pt idx="15074">
                  <c:v>14.249000000000001</c:v>
                </c:pt>
                <c:pt idx="15075">
                  <c:v>12.119</c:v>
                </c:pt>
                <c:pt idx="15076">
                  <c:v>10.133000000000001</c:v>
                </c:pt>
                <c:pt idx="15077">
                  <c:v>9.3730000000000047</c:v>
                </c:pt>
                <c:pt idx="15078">
                  <c:v>9.3140000000000001</c:v>
                </c:pt>
                <c:pt idx="15079">
                  <c:v>10.556000000000004</c:v>
                </c:pt>
                <c:pt idx="15080">
                  <c:v>11.860000000000014</c:v>
                </c:pt>
                <c:pt idx="15081">
                  <c:v>11.817</c:v>
                </c:pt>
                <c:pt idx="15082">
                  <c:v>11.217000000000001</c:v>
                </c:pt>
                <c:pt idx="15083">
                  <c:v>10.867000000000004</c:v>
                </c:pt>
                <c:pt idx="15084">
                  <c:v>14.956000000000014</c:v>
                </c:pt>
                <c:pt idx="15085">
                  <c:v>25.084</c:v>
                </c:pt>
                <c:pt idx="15086">
                  <c:v>32.973000000000006</c:v>
                </c:pt>
                <c:pt idx="15087">
                  <c:v>34.655000000000001</c:v>
                </c:pt>
                <c:pt idx="15088">
                  <c:v>35.213000000000001</c:v>
                </c:pt>
                <c:pt idx="15089">
                  <c:v>33.662000000000013</c:v>
                </c:pt>
                <c:pt idx="15090">
                  <c:v>31.178000000000001</c:v>
                </c:pt>
                <c:pt idx="15091">
                  <c:v>28.913</c:v>
                </c:pt>
                <c:pt idx="15092">
                  <c:v>25.553999999999988</c:v>
                </c:pt>
                <c:pt idx="15093">
                  <c:v>23.920999999999989</c:v>
                </c:pt>
                <c:pt idx="15094">
                  <c:v>25.606999999999999</c:v>
                </c:pt>
                <c:pt idx="15095">
                  <c:v>28.376000000000001</c:v>
                </c:pt>
                <c:pt idx="15096">
                  <c:v>29.346</c:v>
                </c:pt>
                <c:pt idx="15097">
                  <c:v>27.943999999999971</c:v>
                </c:pt>
                <c:pt idx="15098">
                  <c:v>24.808</c:v>
                </c:pt>
                <c:pt idx="15099">
                  <c:v>21.254999999999999</c:v>
                </c:pt>
                <c:pt idx="15100">
                  <c:v>18.024999999999999</c:v>
                </c:pt>
                <c:pt idx="15101">
                  <c:v>14.887</c:v>
                </c:pt>
                <c:pt idx="15102">
                  <c:v>12.5</c:v>
                </c:pt>
                <c:pt idx="15103">
                  <c:v>10.754</c:v>
                </c:pt>
                <c:pt idx="15104">
                  <c:v>9.6810000000000009</c:v>
                </c:pt>
                <c:pt idx="15105">
                  <c:v>8.8760000000000048</c:v>
                </c:pt>
                <c:pt idx="15106">
                  <c:v>8.2570000000000014</c:v>
                </c:pt>
                <c:pt idx="15107">
                  <c:v>7.8339999999999996</c:v>
                </c:pt>
                <c:pt idx="15108">
                  <c:v>7.4290000000000003</c:v>
                </c:pt>
                <c:pt idx="15109">
                  <c:v>7.1659999999999933</c:v>
                </c:pt>
                <c:pt idx="15110">
                  <c:v>6.8579999999999917</c:v>
                </c:pt>
                <c:pt idx="15111">
                  <c:v>6.64</c:v>
                </c:pt>
                <c:pt idx="15112">
                  <c:v>6.51</c:v>
                </c:pt>
                <c:pt idx="15113">
                  <c:v>6.3929999999999945</c:v>
                </c:pt>
                <c:pt idx="15114">
                  <c:v>6.2269999999999985</c:v>
                </c:pt>
                <c:pt idx="15115">
                  <c:v>6.0490000000000004</c:v>
                </c:pt>
                <c:pt idx="15116">
                  <c:v>5.766</c:v>
                </c:pt>
                <c:pt idx="15117">
                  <c:v>5.5709999999999997</c:v>
                </c:pt>
                <c:pt idx="15118">
                  <c:v>5.4610000000000003</c:v>
                </c:pt>
                <c:pt idx="15119">
                  <c:v>5.383</c:v>
                </c:pt>
                <c:pt idx="15120">
                  <c:v>5.2910000000000004</c:v>
                </c:pt>
                <c:pt idx="15121">
                  <c:v>5.1199999999999966</c:v>
                </c:pt>
                <c:pt idx="15122">
                  <c:v>5.0939999999999985</c:v>
                </c:pt>
                <c:pt idx="15123">
                  <c:v>4.99</c:v>
                </c:pt>
                <c:pt idx="15124">
                  <c:v>4.9720000000000004</c:v>
                </c:pt>
                <c:pt idx="15125">
                  <c:v>5.0819999999999999</c:v>
                </c:pt>
                <c:pt idx="15126">
                  <c:v>5.7359999999999998</c:v>
                </c:pt>
                <c:pt idx="15127">
                  <c:v>7.0569999999999995</c:v>
                </c:pt>
                <c:pt idx="15128">
                  <c:v>8.5130000000000035</c:v>
                </c:pt>
                <c:pt idx="15129">
                  <c:v>9.1310000000000002</c:v>
                </c:pt>
                <c:pt idx="15130">
                  <c:v>9.1540000000000035</c:v>
                </c:pt>
                <c:pt idx="15131">
                  <c:v>8.9250000000000007</c:v>
                </c:pt>
                <c:pt idx="15132">
                  <c:v>9.6340000000000003</c:v>
                </c:pt>
                <c:pt idx="15133">
                  <c:v>14.669</c:v>
                </c:pt>
                <c:pt idx="15134">
                  <c:v>24.704000000000001</c:v>
                </c:pt>
                <c:pt idx="15135">
                  <c:v>26.061999999999987</c:v>
                </c:pt>
                <c:pt idx="15136">
                  <c:v>27.388999999999989</c:v>
                </c:pt>
                <c:pt idx="15137">
                  <c:v>24.927</c:v>
                </c:pt>
                <c:pt idx="15138">
                  <c:v>21.280999999999967</c:v>
                </c:pt>
                <c:pt idx="15139">
                  <c:v>19.183</c:v>
                </c:pt>
                <c:pt idx="15140">
                  <c:v>18.741999999999987</c:v>
                </c:pt>
                <c:pt idx="15141">
                  <c:v>17.866</c:v>
                </c:pt>
                <c:pt idx="15142">
                  <c:v>16.943999999999971</c:v>
                </c:pt>
                <c:pt idx="15143">
                  <c:v>15.543000000000001</c:v>
                </c:pt>
                <c:pt idx="15144">
                  <c:v>14.936</c:v>
                </c:pt>
                <c:pt idx="15145">
                  <c:v>18.192</c:v>
                </c:pt>
                <c:pt idx="15146">
                  <c:v>26.292000000000002</c:v>
                </c:pt>
                <c:pt idx="15147">
                  <c:v>33.174000000000007</c:v>
                </c:pt>
                <c:pt idx="15148">
                  <c:v>33.728000000000065</c:v>
                </c:pt>
                <c:pt idx="15149">
                  <c:v>29.872</c:v>
                </c:pt>
                <c:pt idx="15150">
                  <c:v>25.364999999999988</c:v>
                </c:pt>
                <c:pt idx="15151">
                  <c:v>20.381999999999987</c:v>
                </c:pt>
                <c:pt idx="15152">
                  <c:v>16.447999999999986</c:v>
                </c:pt>
                <c:pt idx="15153">
                  <c:v>13.703000000000001</c:v>
                </c:pt>
                <c:pt idx="15154">
                  <c:v>12.087</c:v>
                </c:pt>
                <c:pt idx="15155">
                  <c:v>10.339</c:v>
                </c:pt>
                <c:pt idx="15156">
                  <c:v>9.4380000000000006</c:v>
                </c:pt>
                <c:pt idx="15157">
                  <c:v>8.907</c:v>
                </c:pt>
                <c:pt idx="15158">
                  <c:v>8.338000000000001</c:v>
                </c:pt>
                <c:pt idx="15159">
                  <c:v>7.89</c:v>
                </c:pt>
                <c:pt idx="15160">
                  <c:v>7.4569999999999999</c:v>
                </c:pt>
                <c:pt idx="15161">
                  <c:v>7.234</c:v>
                </c:pt>
                <c:pt idx="15162">
                  <c:v>6.9169999999999998</c:v>
                </c:pt>
                <c:pt idx="15163">
                  <c:v>6.6819999999999995</c:v>
                </c:pt>
                <c:pt idx="15164">
                  <c:v>6.4119999999999999</c:v>
                </c:pt>
                <c:pt idx="15165">
                  <c:v>6.3839999999999995</c:v>
                </c:pt>
                <c:pt idx="15166">
                  <c:v>6.1519999999999975</c:v>
                </c:pt>
                <c:pt idx="15167">
                  <c:v>6.1199999999999966</c:v>
                </c:pt>
                <c:pt idx="15168">
                  <c:v>5.8929999999999945</c:v>
                </c:pt>
                <c:pt idx="15169">
                  <c:v>5.851</c:v>
                </c:pt>
                <c:pt idx="15170">
                  <c:v>5.7809999999999997</c:v>
                </c:pt>
                <c:pt idx="15171">
                  <c:v>5.843</c:v>
                </c:pt>
                <c:pt idx="15172">
                  <c:v>7.4489999999999998</c:v>
                </c:pt>
                <c:pt idx="15173">
                  <c:v>9.3840000000000003</c:v>
                </c:pt>
                <c:pt idx="15174">
                  <c:v>10.89</c:v>
                </c:pt>
                <c:pt idx="15175">
                  <c:v>12.174000000000001</c:v>
                </c:pt>
                <c:pt idx="15176">
                  <c:v>12.737</c:v>
                </c:pt>
                <c:pt idx="15177">
                  <c:v>12.528</c:v>
                </c:pt>
                <c:pt idx="15178">
                  <c:v>11.971</c:v>
                </c:pt>
                <c:pt idx="15179">
                  <c:v>13.563000000000002</c:v>
                </c:pt>
                <c:pt idx="15180">
                  <c:v>18.733000000000001</c:v>
                </c:pt>
                <c:pt idx="15181">
                  <c:v>26.097999999999999</c:v>
                </c:pt>
                <c:pt idx="15182">
                  <c:v>30.838000000000001</c:v>
                </c:pt>
                <c:pt idx="15183">
                  <c:v>31.305</c:v>
                </c:pt>
                <c:pt idx="15184">
                  <c:v>29.238</c:v>
                </c:pt>
                <c:pt idx="15185">
                  <c:v>27.155999999999999</c:v>
                </c:pt>
                <c:pt idx="15186">
                  <c:v>25.178999999999988</c:v>
                </c:pt>
                <c:pt idx="15187">
                  <c:v>23.300999999999988</c:v>
                </c:pt>
                <c:pt idx="15188">
                  <c:v>21.507999999999999</c:v>
                </c:pt>
                <c:pt idx="15189">
                  <c:v>24.818999999999999</c:v>
                </c:pt>
                <c:pt idx="15190">
                  <c:v>33.197000000000003</c:v>
                </c:pt>
                <c:pt idx="15191">
                  <c:v>39.124000000000002</c:v>
                </c:pt>
                <c:pt idx="15192">
                  <c:v>41.1</c:v>
                </c:pt>
                <c:pt idx="15193">
                  <c:v>37.155000000000001</c:v>
                </c:pt>
                <c:pt idx="15194">
                  <c:v>32.450999999999993</c:v>
                </c:pt>
                <c:pt idx="15195">
                  <c:v>27.773</c:v>
                </c:pt>
                <c:pt idx="15196">
                  <c:v>24.625</c:v>
                </c:pt>
                <c:pt idx="15197">
                  <c:v>22.343</c:v>
                </c:pt>
                <c:pt idx="15198">
                  <c:v>20.239000000000001</c:v>
                </c:pt>
                <c:pt idx="15199">
                  <c:v>18.460999999999967</c:v>
                </c:pt>
                <c:pt idx="15200">
                  <c:v>18.024999999999999</c:v>
                </c:pt>
                <c:pt idx="15201">
                  <c:v>21.401999999999987</c:v>
                </c:pt>
                <c:pt idx="15202">
                  <c:v>27.946999999999989</c:v>
                </c:pt>
                <c:pt idx="15203">
                  <c:v>29.332999999999988</c:v>
                </c:pt>
                <c:pt idx="15204">
                  <c:v>28.433</c:v>
                </c:pt>
                <c:pt idx="15205">
                  <c:v>26.108000000000001</c:v>
                </c:pt>
                <c:pt idx="15206">
                  <c:v>22.875</c:v>
                </c:pt>
                <c:pt idx="15207">
                  <c:v>20.832999999999988</c:v>
                </c:pt>
                <c:pt idx="15208">
                  <c:v>19.097000000000001</c:v>
                </c:pt>
                <c:pt idx="15209">
                  <c:v>17.914000000000001</c:v>
                </c:pt>
                <c:pt idx="15210">
                  <c:v>16.873999999999999</c:v>
                </c:pt>
                <c:pt idx="15211">
                  <c:v>15.92</c:v>
                </c:pt>
                <c:pt idx="15212">
                  <c:v>16.545000000000002</c:v>
                </c:pt>
                <c:pt idx="15213">
                  <c:v>25.195</c:v>
                </c:pt>
                <c:pt idx="15214">
                  <c:v>39.660000000000011</c:v>
                </c:pt>
                <c:pt idx="15215">
                  <c:v>45.862000000000002</c:v>
                </c:pt>
                <c:pt idx="15216">
                  <c:v>42.108000000000011</c:v>
                </c:pt>
                <c:pt idx="15217">
                  <c:v>34.908000000000001</c:v>
                </c:pt>
                <c:pt idx="15218">
                  <c:v>28.459</c:v>
                </c:pt>
                <c:pt idx="15219">
                  <c:v>23.096</c:v>
                </c:pt>
                <c:pt idx="15220">
                  <c:v>18.835000000000001</c:v>
                </c:pt>
                <c:pt idx="15221">
                  <c:v>15.671000000000001</c:v>
                </c:pt>
                <c:pt idx="15222">
                  <c:v>12.907</c:v>
                </c:pt>
                <c:pt idx="15223">
                  <c:v>11.542</c:v>
                </c:pt>
                <c:pt idx="15224">
                  <c:v>10.488</c:v>
                </c:pt>
                <c:pt idx="15225">
                  <c:v>9.7940000000000005</c:v>
                </c:pt>
                <c:pt idx="15226">
                  <c:v>9.3210000000000015</c:v>
                </c:pt>
                <c:pt idx="15227">
                  <c:v>8.7200000000000024</c:v>
                </c:pt>
                <c:pt idx="15228">
                  <c:v>8.3220000000000027</c:v>
                </c:pt>
                <c:pt idx="15229">
                  <c:v>7.9359999999999999</c:v>
                </c:pt>
                <c:pt idx="15230">
                  <c:v>7.7210000000000001</c:v>
                </c:pt>
                <c:pt idx="15231">
                  <c:v>7.6739999999999995</c:v>
                </c:pt>
                <c:pt idx="15232">
                  <c:v>7.7750000000000004</c:v>
                </c:pt>
                <c:pt idx="15233">
                  <c:v>8.0690000000000008</c:v>
                </c:pt>
                <c:pt idx="15234">
                  <c:v>8.7249999999999996</c:v>
                </c:pt>
                <c:pt idx="15235">
                  <c:v>9.5950000000000006</c:v>
                </c:pt>
                <c:pt idx="15236">
                  <c:v>10.165000000000004</c:v>
                </c:pt>
                <c:pt idx="15237">
                  <c:v>13.004</c:v>
                </c:pt>
                <c:pt idx="15238">
                  <c:v>14.502000000000002</c:v>
                </c:pt>
                <c:pt idx="15239">
                  <c:v>15.733000000000001</c:v>
                </c:pt>
                <c:pt idx="15240">
                  <c:v>17.856999999999999</c:v>
                </c:pt>
                <c:pt idx="15241">
                  <c:v>19.638999999999999</c:v>
                </c:pt>
                <c:pt idx="15242">
                  <c:v>19.571999999999999</c:v>
                </c:pt>
                <c:pt idx="15243">
                  <c:v>16.794</c:v>
                </c:pt>
                <c:pt idx="15244">
                  <c:v>14.654</c:v>
                </c:pt>
                <c:pt idx="15245">
                  <c:v>12.412000000000004</c:v>
                </c:pt>
                <c:pt idx="15246">
                  <c:v>10.537000000000001</c:v>
                </c:pt>
                <c:pt idx="15247">
                  <c:v>9.4790000000000028</c:v>
                </c:pt>
                <c:pt idx="15248">
                  <c:v>8.59</c:v>
                </c:pt>
                <c:pt idx="15249">
                  <c:v>7.8959999999999955</c:v>
                </c:pt>
                <c:pt idx="15250">
                  <c:v>7.5529999999999955</c:v>
                </c:pt>
                <c:pt idx="15251">
                  <c:v>7.3090000000000002</c:v>
                </c:pt>
                <c:pt idx="15252">
                  <c:v>6.8139999999999965</c:v>
                </c:pt>
                <c:pt idx="15253">
                  <c:v>6.7560000000000002</c:v>
                </c:pt>
                <c:pt idx="15254">
                  <c:v>6.399</c:v>
                </c:pt>
                <c:pt idx="15255">
                  <c:v>6.1890000000000001</c:v>
                </c:pt>
                <c:pt idx="15256">
                  <c:v>5.9489999999999998</c:v>
                </c:pt>
                <c:pt idx="15257">
                  <c:v>5.8869999999999996</c:v>
                </c:pt>
                <c:pt idx="15258">
                  <c:v>5.6949999999999914</c:v>
                </c:pt>
                <c:pt idx="15259">
                  <c:v>5.5990000000000002</c:v>
                </c:pt>
                <c:pt idx="15260">
                  <c:v>5.6429999999999945</c:v>
                </c:pt>
                <c:pt idx="15261">
                  <c:v>5.91</c:v>
                </c:pt>
                <c:pt idx="15262">
                  <c:v>7.484</c:v>
                </c:pt>
                <c:pt idx="15263">
                  <c:v>8.48</c:v>
                </c:pt>
                <c:pt idx="15264">
                  <c:v>7.9950000000000001</c:v>
                </c:pt>
                <c:pt idx="15265">
                  <c:v>7.8869999999999996</c:v>
                </c:pt>
                <c:pt idx="15266">
                  <c:v>10.172000000000002</c:v>
                </c:pt>
                <c:pt idx="15267">
                  <c:v>11.432</c:v>
                </c:pt>
                <c:pt idx="15268">
                  <c:v>11.715</c:v>
                </c:pt>
                <c:pt idx="15269">
                  <c:v>12.301</c:v>
                </c:pt>
                <c:pt idx="15270">
                  <c:v>11.662000000000004</c:v>
                </c:pt>
                <c:pt idx="15271">
                  <c:v>11.595000000000002</c:v>
                </c:pt>
                <c:pt idx="15272">
                  <c:v>15.327</c:v>
                </c:pt>
                <c:pt idx="15273">
                  <c:v>21.481000000000002</c:v>
                </c:pt>
                <c:pt idx="15274">
                  <c:v>24.152000000000001</c:v>
                </c:pt>
                <c:pt idx="15275">
                  <c:v>22.791</c:v>
                </c:pt>
                <c:pt idx="15276">
                  <c:v>20.446999999999989</c:v>
                </c:pt>
                <c:pt idx="15277">
                  <c:v>19.420000000000002</c:v>
                </c:pt>
                <c:pt idx="15278">
                  <c:v>18.353999999999999</c:v>
                </c:pt>
                <c:pt idx="15279">
                  <c:v>17.074000000000005</c:v>
                </c:pt>
                <c:pt idx="15280">
                  <c:v>16.088999999999967</c:v>
                </c:pt>
                <c:pt idx="15281">
                  <c:v>15.841000000000001</c:v>
                </c:pt>
                <c:pt idx="15282">
                  <c:v>14.899000000000004</c:v>
                </c:pt>
                <c:pt idx="15283">
                  <c:v>14.986000000000002</c:v>
                </c:pt>
                <c:pt idx="15284">
                  <c:v>19.594999999999999</c:v>
                </c:pt>
                <c:pt idx="15285">
                  <c:v>30.341999999999999</c:v>
                </c:pt>
                <c:pt idx="15286">
                  <c:v>35.393000000000001</c:v>
                </c:pt>
                <c:pt idx="15287">
                  <c:v>32.883999999999993</c:v>
                </c:pt>
                <c:pt idx="15288">
                  <c:v>27.38</c:v>
                </c:pt>
                <c:pt idx="15289">
                  <c:v>22.236000000000001</c:v>
                </c:pt>
                <c:pt idx="15290">
                  <c:v>18.027999999999999</c:v>
                </c:pt>
                <c:pt idx="15291">
                  <c:v>14.702</c:v>
                </c:pt>
                <c:pt idx="15292">
                  <c:v>12.204000000000001</c:v>
                </c:pt>
                <c:pt idx="15293">
                  <c:v>10.781000000000001</c:v>
                </c:pt>
                <c:pt idx="15294">
                  <c:v>9.4740000000000002</c:v>
                </c:pt>
                <c:pt idx="15295">
                  <c:v>9.0440000000000005</c:v>
                </c:pt>
                <c:pt idx="15296">
                  <c:v>8.4430000000000014</c:v>
                </c:pt>
                <c:pt idx="15297">
                  <c:v>8.0500000000000007</c:v>
                </c:pt>
                <c:pt idx="15298">
                  <c:v>8.4850000000000048</c:v>
                </c:pt>
                <c:pt idx="15299">
                  <c:v>9.234</c:v>
                </c:pt>
                <c:pt idx="15300">
                  <c:v>10.184000000000001</c:v>
                </c:pt>
                <c:pt idx="15301">
                  <c:v>10.393000000000002</c:v>
                </c:pt>
                <c:pt idx="15302">
                  <c:v>10.594000000000001</c:v>
                </c:pt>
                <c:pt idx="15303">
                  <c:v>10.749000000000001</c:v>
                </c:pt>
                <c:pt idx="15304">
                  <c:v>15.436</c:v>
                </c:pt>
                <c:pt idx="15305">
                  <c:v>25.378</c:v>
                </c:pt>
                <c:pt idx="15306">
                  <c:v>29.545000000000002</c:v>
                </c:pt>
                <c:pt idx="15307">
                  <c:v>27.105</c:v>
                </c:pt>
                <c:pt idx="15308">
                  <c:v>24.959</c:v>
                </c:pt>
                <c:pt idx="15309">
                  <c:v>22.873999999999999</c:v>
                </c:pt>
                <c:pt idx="15310">
                  <c:v>20.917999999999999</c:v>
                </c:pt>
                <c:pt idx="15311">
                  <c:v>19.532</c:v>
                </c:pt>
                <c:pt idx="15312">
                  <c:v>18.407</c:v>
                </c:pt>
                <c:pt idx="15313">
                  <c:v>16.809000000000001</c:v>
                </c:pt>
                <c:pt idx="15314">
                  <c:v>16.444999999999986</c:v>
                </c:pt>
                <c:pt idx="15315">
                  <c:v>20.785999999999966</c:v>
                </c:pt>
                <c:pt idx="15316">
                  <c:v>30.306999999999999</c:v>
                </c:pt>
                <c:pt idx="15317">
                  <c:v>33.841000000000001</c:v>
                </c:pt>
                <c:pt idx="15318">
                  <c:v>30.244999999999987</c:v>
                </c:pt>
                <c:pt idx="15319">
                  <c:v>25.251000000000001</c:v>
                </c:pt>
                <c:pt idx="15320">
                  <c:v>20.667999999999999</c:v>
                </c:pt>
                <c:pt idx="15321">
                  <c:v>16.771999999999988</c:v>
                </c:pt>
                <c:pt idx="15322">
                  <c:v>13.792</c:v>
                </c:pt>
                <c:pt idx="15323">
                  <c:v>11.999000000000002</c:v>
                </c:pt>
                <c:pt idx="15324">
                  <c:v>11.326000000000002</c:v>
                </c:pt>
                <c:pt idx="15325">
                  <c:v>11.557</c:v>
                </c:pt>
                <c:pt idx="15326">
                  <c:v>11.91</c:v>
                </c:pt>
                <c:pt idx="15327">
                  <c:v>11.998000000000001</c:v>
                </c:pt>
                <c:pt idx="15328">
                  <c:v>11.571</c:v>
                </c:pt>
                <c:pt idx="15329">
                  <c:v>15.326000000000002</c:v>
                </c:pt>
                <c:pt idx="15330">
                  <c:v>44.668000000000013</c:v>
                </c:pt>
                <c:pt idx="15331">
                  <c:v>72.206000000000003</c:v>
                </c:pt>
                <c:pt idx="15332">
                  <c:v>64.245999999999995</c:v>
                </c:pt>
                <c:pt idx="15333">
                  <c:v>54.937000000000005</c:v>
                </c:pt>
                <c:pt idx="15334">
                  <c:v>39.745000000000012</c:v>
                </c:pt>
                <c:pt idx="15335">
                  <c:v>31.414000000000001</c:v>
                </c:pt>
                <c:pt idx="15336">
                  <c:v>26.484999999999989</c:v>
                </c:pt>
                <c:pt idx="15337">
                  <c:v>24.283999999999967</c:v>
                </c:pt>
                <c:pt idx="15338">
                  <c:v>21.991999999999987</c:v>
                </c:pt>
                <c:pt idx="15339">
                  <c:v>19.222999999999967</c:v>
                </c:pt>
                <c:pt idx="15340">
                  <c:v>18.638999999999999</c:v>
                </c:pt>
                <c:pt idx="15341">
                  <c:v>19.161999999999999</c:v>
                </c:pt>
                <c:pt idx="15342">
                  <c:v>20.143999999999988</c:v>
                </c:pt>
                <c:pt idx="15343">
                  <c:v>18.952999999999989</c:v>
                </c:pt>
                <c:pt idx="15344">
                  <c:v>16.835000000000001</c:v>
                </c:pt>
                <c:pt idx="15345">
                  <c:v>15.137</c:v>
                </c:pt>
                <c:pt idx="15346">
                  <c:v>14.026</c:v>
                </c:pt>
                <c:pt idx="15347">
                  <c:v>13.585000000000004</c:v>
                </c:pt>
                <c:pt idx="15348">
                  <c:v>13.13</c:v>
                </c:pt>
                <c:pt idx="15349">
                  <c:v>12.518000000000001</c:v>
                </c:pt>
                <c:pt idx="15350">
                  <c:v>12.415000000000004</c:v>
                </c:pt>
                <c:pt idx="15351">
                  <c:v>13.747999999999999</c:v>
                </c:pt>
                <c:pt idx="15352">
                  <c:v>15.641999999999999</c:v>
                </c:pt>
                <c:pt idx="15353">
                  <c:v>15.862000000000016</c:v>
                </c:pt>
                <c:pt idx="15354">
                  <c:v>14.373000000000006</c:v>
                </c:pt>
                <c:pt idx="15355">
                  <c:v>12.84</c:v>
                </c:pt>
                <c:pt idx="15356">
                  <c:v>11.954000000000002</c:v>
                </c:pt>
                <c:pt idx="15357">
                  <c:v>11.556000000000004</c:v>
                </c:pt>
                <c:pt idx="15358">
                  <c:v>11.138999999999999</c:v>
                </c:pt>
                <c:pt idx="15359">
                  <c:v>10.511000000000001</c:v>
                </c:pt>
                <c:pt idx="15360">
                  <c:v>10.593</c:v>
                </c:pt>
                <c:pt idx="15361">
                  <c:v>12.032</c:v>
                </c:pt>
                <c:pt idx="15362">
                  <c:v>12.419</c:v>
                </c:pt>
                <c:pt idx="15363">
                  <c:v>12.01</c:v>
                </c:pt>
                <c:pt idx="15364">
                  <c:v>10.96</c:v>
                </c:pt>
                <c:pt idx="15365">
                  <c:v>9.4560000000000048</c:v>
                </c:pt>
                <c:pt idx="15366">
                  <c:v>8.9770000000000003</c:v>
                </c:pt>
                <c:pt idx="15367">
                  <c:v>8.1340000000000003</c:v>
                </c:pt>
                <c:pt idx="15368">
                  <c:v>7.577</c:v>
                </c:pt>
                <c:pt idx="15369">
                  <c:v>7.0549999999999926</c:v>
                </c:pt>
                <c:pt idx="15370">
                  <c:v>6.6659999999999933</c:v>
                </c:pt>
                <c:pt idx="15371">
                  <c:v>6.4160000000000004</c:v>
                </c:pt>
                <c:pt idx="15372">
                  <c:v>6.14</c:v>
                </c:pt>
                <c:pt idx="15373">
                  <c:v>5.9560000000000004</c:v>
                </c:pt>
                <c:pt idx="15374">
                  <c:v>5.9300000000000024</c:v>
                </c:pt>
                <c:pt idx="15375">
                  <c:v>5.8780000000000001</c:v>
                </c:pt>
                <c:pt idx="15376">
                  <c:v>5.681</c:v>
                </c:pt>
                <c:pt idx="15377">
                  <c:v>5.548</c:v>
                </c:pt>
                <c:pt idx="15378">
                  <c:v>5.5430000000000001</c:v>
                </c:pt>
                <c:pt idx="15379">
                  <c:v>5.8629999999999933</c:v>
                </c:pt>
                <c:pt idx="15380">
                  <c:v>6.2869999999999999</c:v>
                </c:pt>
                <c:pt idx="15381">
                  <c:v>6.5720000000000001</c:v>
                </c:pt>
                <c:pt idx="15382">
                  <c:v>6.6219999999999946</c:v>
                </c:pt>
                <c:pt idx="15383">
                  <c:v>6.6339999999999995</c:v>
                </c:pt>
                <c:pt idx="15384">
                  <c:v>6.8710000000000004</c:v>
                </c:pt>
                <c:pt idx="15385">
                  <c:v>7.9850000000000003</c:v>
                </c:pt>
                <c:pt idx="15386">
                  <c:v>10.205</c:v>
                </c:pt>
                <c:pt idx="15387">
                  <c:v>11.777000000000001</c:v>
                </c:pt>
                <c:pt idx="15388">
                  <c:v>10.964</c:v>
                </c:pt>
                <c:pt idx="15389">
                  <c:v>9.5090000000000003</c:v>
                </c:pt>
                <c:pt idx="15390">
                  <c:v>8.6160000000000014</c:v>
                </c:pt>
                <c:pt idx="15391">
                  <c:v>7.5190000000000001</c:v>
                </c:pt>
                <c:pt idx="15392">
                  <c:v>6.92</c:v>
                </c:pt>
                <c:pt idx="15393">
                  <c:v>6.3869999999999996</c:v>
                </c:pt>
                <c:pt idx="15394">
                  <c:v>6.0309999999999997</c:v>
                </c:pt>
                <c:pt idx="15395">
                  <c:v>5.7030000000000003</c:v>
                </c:pt>
                <c:pt idx="15396">
                  <c:v>5.6419999999999995</c:v>
                </c:pt>
                <c:pt idx="15397">
                  <c:v>5.39</c:v>
                </c:pt>
                <c:pt idx="15398">
                  <c:v>5.2050000000000001</c:v>
                </c:pt>
                <c:pt idx="15399">
                  <c:v>5.0750000000000002</c:v>
                </c:pt>
                <c:pt idx="15400">
                  <c:v>5.077</c:v>
                </c:pt>
                <c:pt idx="15401">
                  <c:v>0</c:v>
                </c:pt>
                <c:pt idx="15402">
                  <c:v>4.8279999999999914</c:v>
                </c:pt>
                <c:pt idx="15403">
                  <c:v>4.7969999999999997</c:v>
                </c:pt>
                <c:pt idx="15404">
                  <c:v>4.7990000000000004</c:v>
                </c:pt>
                <c:pt idx="15405">
                  <c:v>4.7759999999999998</c:v>
                </c:pt>
                <c:pt idx="15406">
                  <c:v>4.8159999999999945</c:v>
                </c:pt>
                <c:pt idx="15407">
                  <c:v>4.7629999999999955</c:v>
                </c:pt>
                <c:pt idx="15408">
                  <c:v>4.6760000000000002</c:v>
                </c:pt>
                <c:pt idx="15409">
                  <c:v>4.8319999999999999</c:v>
                </c:pt>
                <c:pt idx="15410">
                  <c:v>5.3469999999999995</c:v>
                </c:pt>
                <c:pt idx="15411">
                  <c:v>5.8369999999999997</c:v>
                </c:pt>
                <c:pt idx="15412">
                  <c:v>5.9539999999999997</c:v>
                </c:pt>
                <c:pt idx="15413">
                  <c:v>5.9550000000000001</c:v>
                </c:pt>
                <c:pt idx="15414">
                  <c:v>6.343</c:v>
                </c:pt>
                <c:pt idx="15415">
                  <c:v>7.5549999999999926</c:v>
                </c:pt>
                <c:pt idx="15416">
                  <c:v>9.5</c:v>
                </c:pt>
                <c:pt idx="15417">
                  <c:v>10.487</c:v>
                </c:pt>
                <c:pt idx="15418">
                  <c:v>10.011000000000001</c:v>
                </c:pt>
                <c:pt idx="15419">
                  <c:v>9.0170000000000012</c:v>
                </c:pt>
                <c:pt idx="15420">
                  <c:v>7.9340000000000002</c:v>
                </c:pt>
                <c:pt idx="15421">
                  <c:v>7.0039999999999996</c:v>
                </c:pt>
                <c:pt idx="15422">
                  <c:v>6.3090000000000002</c:v>
                </c:pt>
                <c:pt idx="15423">
                  <c:v>5.8669999999999956</c:v>
                </c:pt>
                <c:pt idx="15424">
                  <c:v>5.5910000000000002</c:v>
                </c:pt>
                <c:pt idx="15425">
                  <c:v>5.391</c:v>
                </c:pt>
                <c:pt idx="15426">
                  <c:v>5.1059999999999945</c:v>
                </c:pt>
                <c:pt idx="15427">
                  <c:v>4.9610000000000003</c:v>
                </c:pt>
                <c:pt idx="15428">
                  <c:v>4.87</c:v>
                </c:pt>
                <c:pt idx="15429">
                  <c:v>4.7919999999999998</c:v>
                </c:pt>
                <c:pt idx="15430">
                  <c:v>4.6609999999999916</c:v>
                </c:pt>
                <c:pt idx="15431">
                  <c:v>4.5939999999999985</c:v>
                </c:pt>
                <c:pt idx="15432">
                  <c:v>4.5139999999999985</c:v>
                </c:pt>
                <c:pt idx="15433">
                  <c:v>4.4639999999999995</c:v>
                </c:pt>
                <c:pt idx="15434">
                  <c:v>4.3939999999999975</c:v>
                </c:pt>
                <c:pt idx="15435">
                  <c:v>4.34</c:v>
                </c:pt>
                <c:pt idx="15436">
                  <c:v>4.2649999999999926</c:v>
                </c:pt>
                <c:pt idx="15437">
                  <c:v>4.2210000000000001</c:v>
                </c:pt>
                <c:pt idx="15438">
                  <c:v>4.2050000000000001</c:v>
                </c:pt>
                <c:pt idx="15439">
                  <c:v>4.2859999999999996</c:v>
                </c:pt>
                <c:pt idx="15440">
                  <c:v>4.1919999999999975</c:v>
                </c:pt>
                <c:pt idx="15441">
                  <c:v>4.0490000000000004</c:v>
                </c:pt>
                <c:pt idx="15442">
                  <c:v>4.0199999999999996</c:v>
                </c:pt>
                <c:pt idx="15443">
                  <c:v>4.0069999999999997</c:v>
                </c:pt>
                <c:pt idx="15444">
                  <c:v>4.0129999999999955</c:v>
                </c:pt>
                <c:pt idx="15445">
                  <c:v>4.0720000000000001</c:v>
                </c:pt>
                <c:pt idx="15446">
                  <c:v>4.1539999999999955</c:v>
                </c:pt>
                <c:pt idx="15447">
                  <c:v>4.1760000000000002</c:v>
                </c:pt>
                <c:pt idx="15448">
                  <c:v>4.9020000000000001</c:v>
                </c:pt>
                <c:pt idx="15449">
                  <c:v>5.8410000000000002</c:v>
                </c:pt>
                <c:pt idx="15450">
                  <c:v>5.7239999999999975</c:v>
                </c:pt>
                <c:pt idx="15451">
                  <c:v>5.4429999999999996</c:v>
                </c:pt>
                <c:pt idx="15452">
                  <c:v>5.5649999999999933</c:v>
                </c:pt>
                <c:pt idx="15453">
                  <c:v>6.09</c:v>
                </c:pt>
                <c:pt idx="15454">
                  <c:v>6.6949999999999914</c:v>
                </c:pt>
                <c:pt idx="15455">
                  <c:v>6.8549999999999933</c:v>
                </c:pt>
                <c:pt idx="15456">
                  <c:v>6.5679999999999916</c:v>
                </c:pt>
                <c:pt idx="15457">
                  <c:v>7.6019999999999985</c:v>
                </c:pt>
                <c:pt idx="15458">
                  <c:v>10.176</c:v>
                </c:pt>
                <c:pt idx="15459">
                  <c:v>14.934000000000001</c:v>
                </c:pt>
                <c:pt idx="15460">
                  <c:v>16.178999999999988</c:v>
                </c:pt>
                <c:pt idx="15461">
                  <c:v>20.6</c:v>
                </c:pt>
                <c:pt idx="15462">
                  <c:v>24.805</c:v>
                </c:pt>
                <c:pt idx="15463">
                  <c:v>22.181000000000001</c:v>
                </c:pt>
                <c:pt idx="15464">
                  <c:v>17.466999999999967</c:v>
                </c:pt>
                <c:pt idx="15465">
                  <c:v>13.608000000000001</c:v>
                </c:pt>
                <c:pt idx="15466">
                  <c:v>10.939</c:v>
                </c:pt>
                <c:pt idx="15467">
                  <c:v>9.2360000000000024</c:v>
                </c:pt>
                <c:pt idx="15468">
                  <c:v>8.2060000000000013</c:v>
                </c:pt>
                <c:pt idx="15469">
                  <c:v>7.7229999999999945</c:v>
                </c:pt>
                <c:pt idx="15470">
                  <c:v>8.4780000000000015</c:v>
                </c:pt>
                <c:pt idx="15471">
                  <c:v>8.636000000000001</c:v>
                </c:pt>
                <c:pt idx="15472">
                  <c:v>8.7810000000000006</c:v>
                </c:pt>
                <c:pt idx="15473">
                  <c:v>8.9060000000000006</c:v>
                </c:pt>
                <c:pt idx="15474">
                  <c:v>8.6650000000000027</c:v>
                </c:pt>
                <c:pt idx="15475">
                  <c:v>8.1550000000000047</c:v>
                </c:pt>
                <c:pt idx="15476">
                  <c:v>8.4790000000000028</c:v>
                </c:pt>
                <c:pt idx="15477">
                  <c:v>9.0680000000000014</c:v>
                </c:pt>
                <c:pt idx="15478">
                  <c:v>9.6130000000000013</c:v>
                </c:pt>
                <c:pt idx="15479">
                  <c:v>9.7210000000000001</c:v>
                </c:pt>
                <c:pt idx="15480">
                  <c:v>9.7200000000000024</c:v>
                </c:pt>
                <c:pt idx="15481">
                  <c:v>9.3890000000000047</c:v>
                </c:pt>
                <c:pt idx="15482">
                  <c:v>8.8210000000000015</c:v>
                </c:pt>
                <c:pt idx="15483">
                  <c:v>8.4430000000000014</c:v>
                </c:pt>
                <c:pt idx="15484">
                  <c:v>8.516</c:v>
                </c:pt>
                <c:pt idx="15485">
                  <c:v>8.4980000000000011</c:v>
                </c:pt>
                <c:pt idx="15486">
                  <c:v>8.2489999999999988</c:v>
                </c:pt>
                <c:pt idx="15487">
                  <c:v>7.9119999999999999</c:v>
                </c:pt>
                <c:pt idx="15488">
                  <c:v>7.923</c:v>
                </c:pt>
                <c:pt idx="15489">
                  <c:v>8.7510000000000012</c:v>
                </c:pt>
                <c:pt idx="15490">
                  <c:v>9.9430000000000014</c:v>
                </c:pt>
                <c:pt idx="15491">
                  <c:v>10.707000000000001</c:v>
                </c:pt>
                <c:pt idx="15492">
                  <c:v>10.082000000000004</c:v>
                </c:pt>
                <c:pt idx="15493">
                  <c:v>9.2750000000000004</c:v>
                </c:pt>
                <c:pt idx="15494">
                  <c:v>8.9410000000000025</c:v>
                </c:pt>
                <c:pt idx="15495">
                  <c:v>8.7690000000000001</c:v>
                </c:pt>
                <c:pt idx="15496">
                  <c:v>8.8250000000000028</c:v>
                </c:pt>
                <c:pt idx="15497">
                  <c:v>8.8840000000000003</c:v>
                </c:pt>
                <c:pt idx="15498">
                  <c:v>8.4390000000000001</c:v>
                </c:pt>
                <c:pt idx="15499">
                  <c:v>8.0230000000000015</c:v>
                </c:pt>
                <c:pt idx="15500">
                  <c:v>8.81</c:v>
                </c:pt>
                <c:pt idx="15501">
                  <c:v>10.811</c:v>
                </c:pt>
                <c:pt idx="15502">
                  <c:v>13.028</c:v>
                </c:pt>
                <c:pt idx="15503">
                  <c:v>12.803000000000004</c:v>
                </c:pt>
                <c:pt idx="15504">
                  <c:v>11.647</c:v>
                </c:pt>
                <c:pt idx="15505">
                  <c:v>10.628</c:v>
                </c:pt>
                <c:pt idx="15506">
                  <c:v>9.9990000000000006</c:v>
                </c:pt>
                <c:pt idx="15507">
                  <c:v>10.076000000000002</c:v>
                </c:pt>
                <c:pt idx="15508">
                  <c:v>9.5410000000000004</c:v>
                </c:pt>
                <c:pt idx="15509">
                  <c:v>8.8780000000000001</c:v>
                </c:pt>
                <c:pt idx="15510">
                  <c:v>8.369000000000014</c:v>
                </c:pt>
                <c:pt idx="15511">
                  <c:v>9.3680000000000003</c:v>
                </c:pt>
                <c:pt idx="15512">
                  <c:v>10.829000000000002</c:v>
                </c:pt>
                <c:pt idx="15513">
                  <c:v>12.027000000000001</c:v>
                </c:pt>
                <c:pt idx="15514">
                  <c:v>12.707000000000001</c:v>
                </c:pt>
                <c:pt idx="15515">
                  <c:v>12.61</c:v>
                </c:pt>
                <c:pt idx="15516">
                  <c:v>11.621</c:v>
                </c:pt>
                <c:pt idx="15517">
                  <c:v>10.369000000000014</c:v>
                </c:pt>
                <c:pt idx="15518">
                  <c:v>9.234</c:v>
                </c:pt>
                <c:pt idx="15519">
                  <c:v>8.984</c:v>
                </c:pt>
                <c:pt idx="15520">
                  <c:v>8.7200000000000024</c:v>
                </c:pt>
                <c:pt idx="15521">
                  <c:v>8.3990000000000027</c:v>
                </c:pt>
                <c:pt idx="15522">
                  <c:v>8.2870000000000008</c:v>
                </c:pt>
                <c:pt idx="15523">
                  <c:v>8.2730000000000015</c:v>
                </c:pt>
                <c:pt idx="15524">
                  <c:v>10.045</c:v>
                </c:pt>
                <c:pt idx="15525">
                  <c:v>14.086</c:v>
                </c:pt>
                <c:pt idx="15526">
                  <c:v>15.841000000000001</c:v>
                </c:pt>
                <c:pt idx="15527">
                  <c:v>17.454999999999988</c:v>
                </c:pt>
                <c:pt idx="15528">
                  <c:v>19.261999999999986</c:v>
                </c:pt>
                <c:pt idx="15529">
                  <c:v>17.539000000000001</c:v>
                </c:pt>
                <c:pt idx="15530">
                  <c:v>15.073</c:v>
                </c:pt>
                <c:pt idx="15531">
                  <c:v>0</c:v>
                </c:pt>
                <c:pt idx="15532">
                  <c:v>11.716000000000001</c:v>
                </c:pt>
                <c:pt idx="15533">
                  <c:v>10.498000000000001</c:v>
                </c:pt>
                <c:pt idx="15534">
                  <c:v>9.9250000000000007</c:v>
                </c:pt>
                <c:pt idx="15535">
                  <c:v>10.447000000000001</c:v>
                </c:pt>
                <c:pt idx="15536">
                  <c:v>10.84</c:v>
                </c:pt>
                <c:pt idx="15537">
                  <c:v>11.123000000000001</c:v>
                </c:pt>
                <c:pt idx="15538">
                  <c:v>10.409000000000002</c:v>
                </c:pt>
                <c:pt idx="15539">
                  <c:v>9.7349999999999994</c:v>
                </c:pt>
                <c:pt idx="15540">
                  <c:v>9.39</c:v>
                </c:pt>
                <c:pt idx="15541">
                  <c:v>9.2430000000000003</c:v>
                </c:pt>
                <c:pt idx="15542">
                  <c:v>8.8320000000000007</c:v>
                </c:pt>
                <c:pt idx="15543">
                  <c:v>8.2580000000000009</c:v>
                </c:pt>
                <c:pt idx="15544">
                  <c:v>7.8129999999999926</c:v>
                </c:pt>
                <c:pt idx="15545">
                  <c:v>8.2449999999999992</c:v>
                </c:pt>
                <c:pt idx="15546">
                  <c:v>9.5690000000000008</c:v>
                </c:pt>
                <c:pt idx="15547">
                  <c:v>10.806000000000004</c:v>
                </c:pt>
                <c:pt idx="15548">
                  <c:v>12.566000000000004</c:v>
                </c:pt>
                <c:pt idx="15549">
                  <c:v>13.038</c:v>
                </c:pt>
                <c:pt idx="15550">
                  <c:v>12.085000000000004</c:v>
                </c:pt>
                <c:pt idx="15551">
                  <c:v>10.114000000000001</c:v>
                </c:pt>
                <c:pt idx="15552">
                  <c:v>10.711</c:v>
                </c:pt>
                <c:pt idx="15553">
                  <c:v>10.241</c:v>
                </c:pt>
                <c:pt idx="15554">
                  <c:v>9.4640000000000004</c:v>
                </c:pt>
                <c:pt idx="15555">
                  <c:v>9.0130000000000035</c:v>
                </c:pt>
                <c:pt idx="15556">
                  <c:v>8.7650000000000006</c:v>
                </c:pt>
                <c:pt idx="15557">
                  <c:v>8.3390000000000004</c:v>
                </c:pt>
                <c:pt idx="15558">
                  <c:v>7.96</c:v>
                </c:pt>
                <c:pt idx="15559">
                  <c:v>8.0890000000000004</c:v>
                </c:pt>
                <c:pt idx="15560">
                  <c:v>8.3000000000000007</c:v>
                </c:pt>
                <c:pt idx="15561">
                  <c:v>8.2279999999999998</c:v>
                </c:pt>
                <c:pt idx="15562">
                  <c:v>7.915</c:v>
                </c:pt>
                <c:pt idx="15563">
                  <c:v>7.2939999999999996</c:v>
                </c:pt>
                <c:pt idx="15564">
                  <c:v>6.6659999999999933</c:v>
                </c:pt>
                <c:pt idx="15565">
                  <c:v>6.0460000000000003</c:v>
                </c:pt>
                <c:pt idx="15566">
                  <c:v>5.6579999999999933</c:v>
                </c:pt>
                <c:pt idx="15567">
                  <c:v>5.3639999999999946</c:v>
                </c:pt>
                <c:pt idx="15568">
                  <c:v>5.1869999999999985</c:v>
                </c:pt>
                <c:pt idx="15569">
                  <c:v>4.9760000000000071</c:v>
                </c:pt>
                <c:pt idx="15570">
                  <c:v>4.7779999999999996</c:v>
                </c:pt>
                <c:pt idx="15571">
                  <c:v>4.6899999999999995</c:v>
                </c:pt>
                <c:pt idx="15572">
                  <c:v>4.6509999999999945</c:v>
                </c:pt>
                <c:pt idx="15573">
                  <c:v>4.6119999999999965</c:v>
                </c:pt>
                <c:pt idx="15574">
                  <c:v>4.532</c:v>
                </c:pt>
                <c:pt idx="15575">
                  <c:v>4.8599999999999985</c:v>
                </c:pt>
                <c:pt idx="15576">
                  <c:v>4.5659999999999945</c:v>
                </c:pt>
                <c:pt idx="15577">
                  <c:v>4.74</c:v>
                </c:pt>
                <c:pt idx="15578">
                  <c:v>5.2759999999999998</c:v>
                </c:pt>
                <c:pt idx="15579">
                  <c:v>5.6159999999999917</c:v>
                </c:pt>
                <c:pt idx="15580">
                  <c:v>5.7050000000000001</c:v>
                </c:pt>
                <c:pt idx="15581">
                  <c:v>5.4180000000000001</c:v>
                </c:pt>
                <c:pt idx="15582">
                  <c:v>5.4610000000000003</c:v>
                </c:pt>
                <c:pt idx="15583">
                  <c:v>6.7279999999999927</c:v>
                </c:pt>
                <c:pt idx="15584">
                  <c:v>8.2479999999999993</c:v>
                </c:pt>
                <c:pt idx="15585">
                  <c:v>8.8920000000000048</c:v>
                </c:pt>
                <c:pt idx="15586">
                  <c:v>8.7150000000000016</c:v>
                </c:pt>
                <c:pt idx="15587">
                  <c:v>7.8279999999999914</c:v>
                </c:pt>
                <c:pt idx="15588">
                  <c:v>6.9710000000000081</c:v>
                </c:pt>
                <c:pt idx="15589">
                  <c:v>6.3010000000000002</c:v>
                </c:pt>
                <c:pt idx="15590">
                  <c:v>5.8939999999999975</c:v>
                </c:pt>
                <c:pt idx="15591">
                  <c:v>6.2889999999999997</c:v>
                </c:pt>
                <c:pt idx="15592">
                  <c:v>6.5579999999999945</c:v>
                </c:pt>
                <c:pt idx="15593">
                  <c:v>6.6609999999999916</c:v>
                </c:pt>
                <c:pt idx="15594">
                  <c:v>6.4729999999999999</c:v>
                </c:pt>
                <c:pt idx="15595">
                  <c:v>6.069</c:v>
                </c:pt>
                <c:pt idx="15596">
                  <c:v>6.5619999999999985</c:v>
                </c:pt>
                <c:pt idx="15597">
                  <c:v>7.7779999999999996</c:v>
                </c:pt>
                <c:pt idx="15598">
                  <c:v>9.338000000000001</c:v>
                </c:pt>
                <c:pt idx="15599">
                  <c:v>9.7479999999999993</c:v>
                </c:pt>
                <c:pt idx="15600">
                  <c:v>9.266</c:v>
                </c:pt>
                <c:pt idx="15601">
                  <c:v>8.2540000000000013</c:v>
                </c:pt>
                <c:pt idx="15602">
                  <c:v>7.3529999999999927</c:v>
                </c:pt>
                <c:pt idx="15603">
                  <c:v>6.5519999999999996</c:v>
                </c:pt>
                <c:pt idx="15604">
                  <c:v>5.9930000000000003</c:v>
                </c:pt>
                <c:pt idx="15605">
                  <c:v>5.5529999999999955</c:v>
                </c:pt>
                <c:pt idx="15606">
                  <c:v>5.3469999999999995</c:v>
                </c:pt>
                <c:pt idx="15607">
                  <c:v>5.1449999999999916</c:v>
                </c:pt>
                <c:pt idx="15608">
                  <c:v>4.9660000000000002</c:v>
                </c:pt>
                <c:pt idx="15609">
                  <c:v>4.8499999999999996</c:v>
                </c:pt>
                <c:pt idx="15610">
                  <c:v>4.923</c:v>
                </c:pt>
                <c:pt idx="15611">
                  <c:v>4.6589999999999945</c:v>
                </c:pt>
                <c:pt idx="15612">
                  <c:v>4.5469999999999997</c:v>
                </c:pt>
                <c:pt idx="15613">
                  <c:v>4.4829999999999997</c:v>
                </c:pt>
                <c:pt idx="15614">
                  <c:v>4.4409999999999998</c:v>
                </c:pt>
                <c:pt idx="15615">
                  <c:v>4.3069999999999995</c:v>
                </c:pt>
                <c:pt idx="15616">
                  <c:v>4.3490000000000002</c:v>
                </c:pt>
                <c:pt idx="15617">
                  <c:v>4.2919999999999998</c:v>
                </c:pt>
                <c:pt idx="15618">
                  <c:v>4.4180000000000001</c:v>
                </c:pt>
                <c:pt idx="15619">
                  <c:v>4.3730000000000002</c:v>
                </c:pt>
                <c:pt idx="15620">
                  <c:v>4.3380000000000001</c:v>
                </c:pt>
                <c:pt idx="15621">
                  <c:v>4.2930000000000001</c:v>
                </c:pt>
                <c:pt idx="15622">
                  <c:v>4.2450000000000001</c:v>
                </c:pt>
                <c:pt idx="15623">
                  <c:v>4.2679999999999945</c:v>
                </c:pt>
                <c:pt idx="15624">
                  <c:v>4.1619999999999955</c:v>
                </c:pt>
                <c:pt idx="15625">
                  <c:v>4.2069999999999999</c:v>
                </c:pt>
                <c:pt idx="15626">
                  <c:v>4.22</c:v>
                </c:pt>
                <c:pt idx="15627">
                  <c:v>4.0789999999999997</c:v>
                </c:pt>
                <c:pt idx="15628">
                  <c:v>4.2629999999999955</c:v>
                </c:pt>
                <c:pt idx="15629">
                  <c:v>4.6989999999999945</c:v>
                </c:pt>
                <c:pt idx="15630">
                  <c:v>5.4809999999999999</c:v>
                </c:pt>
                <c:pt idx="15631">
                  <c:v>6.2290000000000001</c:v>
                </c:pt>
                <c:pt idx="15632">
                  <c:v>6.5839999999999996</c:v>
                </c:pt>
                <c:pt idx="15633">
                  <c:v>6.3159999999999945</c:v>
                </c:pt>
                <c:pt idx="15634">
                  <c:v>6.008</c:v>
                </c:pt>
                <c:pt idx="15635">
                  <c:v>7.9909999999999997</c:v>
                </c:pt>
                <c:pt idx="15636">
                  <c:v>10.511000000000001</c:v>
                </c:pt>
                <c:pt idx="15637">
                  <c:v>11.805000000000014</c:v>
                </c:pt>
                <c:pt idx="15638">
                  <c:v>12.064</c:v>
                </c:pt>
                <c:pt idx="15639">
                  <c:v>11.536</c:v>
                </c:pt>
                <c:pt idx="15640">
                  <c:v>9.4010000000000016</c:v>
                </c:pt>
                <c:pt idx="15641">
                  <c:v>8.2670000000000012</c:v>
                </c:pt>
                <c:pt idx="15642">
                  <c:v>7.1029999999999927</c:v>
                </c:pt>
                <c:pt idx="15643">
                  <c:v>6.4039999999999999</c:v>
                </c:pt>
                <c:pt idx="15644">
                  <c:v>5.9969999999999999</c:v>
                </c:pt>
                <c:pt idx="15645">
                  <c:v>5.5049999999999955</c:v>
                </c:pt>
                <c:pt idx="15646">
                  <c:v>5.181</c:v>
                </c:pt>
                <c:pt idx="15647">
                  <c:v>4.9909999999999997</c:v>
                </c:pt>
                <c:pt idx="15648">
                  <c:v>5.0380000000000003</c:v>
                </c:pt>
                <c:pt idx="15649">
                  <c:v>4.9340000000000002</c:v>
                </c:pt>
                <c:pt idx="15650">
                  <c:v>4.7269999999999985</c:v>
                </c:pt>
                <c:pt idx="15651">
                  <c:v>4.6909999999999945</c:v>
                </c:pt>
                <c:pt idx="15652">
                  <c:v>4.6069999999999975</c:v>
                </c:pt>
                <c:pt idx="15653">
                  <c:v>4.4760000000000071</c:v>
                </c:pt>
                <c:pt idx="15654">
                  <c:v>4.4429999999999996</c:v>
                </c:pt>
                <c:pt idx="15655">
                  <c:v>4.3849999999999945</c:v>
                </c:pt>
                <c:pt idx="15656">
                  <c:v>4.3639999999999946</c:v>
                </c:pt>
                <c:pt idx="15657">
                  <c:v>4.2960000000000003</c:v>
                </c:pt>
                <c:pt idx="15658">
                  <c:v>4.3219999999999965</c:v>
                </c:pt>
                <c:pt idx="15659">
                  <c:v>4.3380000000000001</c:v>
                </c:pt>
                <c:pt idx="15660">
                  <c:v>4.5269999999999975</c:v>
                </c:pt>
                <c:pt idx="15661">
                  <c:v>4.4639999999999995</c:v>
                </c:pt>
                <c:pt idx="15662">
                  <c:v>4.37</c:v>
                </c:pt>
                <c:pt idx="15663">
                  <c:v>4.3929999999999945</c:v>
                </c:pt>
                <c:pt idx="15664">
                  <c:v>4.2370000000000001</c:v>
                </c:pt>
                <c:pt idx="15665">
                  <c:v>4.1979999999999933</c:v>
                </c:pt>
                <c:pt idx="15666">
                  <c:v>4.2290000000000001</c:v>
                </c:pt>
                <c:pt idx="15667">
                  <c:v>4.2530000000000001</c:v>
                </c:pt>
                <c:pt idx="15668">
                  <c:v>4.3169999999999975</c:v>
                </c:pt>
                <c:pt idx="15669">
                  <c:v>4.298</c:v>
                </c:pt>
                <c:pt idx="15670">
                  <c:v>4.3109999999999955</c:v>
                </c:pt>
                <c:pt idx="15671">
                  <c:v>4.2119999999999997</c:v>
                </c:pt>
                <c:pt idx="15672">
                  <c:v>4.1619999999999955</c:v>
                </c:pt>
                <c:pt idx="15673">
                  <c:v>4.1949999999999914</c:v>
                </c:pt>
                <c:pt idx="15674">
                  <c:v>4.1279999999999886</c:v>
                </c:pt>
                <c:pt idx="15675">
                  <c:v>4.0999999999999996</c:v>
                </c:pt>
                <c:pt idx="15676">
                  <c:v>4.1360000000000001</c:v>
                </c:pt>
                <c:pt idx="15677">
                  <c:v>4.1939999999999955</c:v>
                </c:pt>
                <c:pt idx="15678">
                  <c:v>4.218</c:v>
                </c:pt>
                <c:pt idx="15679">
                  <c:v>4.4470000000000001</c:v>
                </c:pt>
                <c:pt idx="15680">
                  <c:v>4.3609999999999927</c:v>
                </c:pt>
                <c:pt idx="15681">
                  <c:v>4.6310000000000002</c:v>
                </c:pt>
                <c:pt idx="15682">
                  <c:v>6.0149999999999926</c:v>
                </c:pt>
                <c:pt idx="15683">
                  <c:v>6.7409999999999997</c:v>
                </c:pt>
                <c:pt idx="15684">
                  <c:v>6.8209999999999926</c:v>
                </c:pt>
                <c:pt idx="15685">
                  <c:v>6.5309999999999997</c:v>
                </c:pt>
                <c:pt idx="15686">
                  <c:v>10.41</c:v>
                </c:pt>
                <c:pt idx="15687">
                  <c:v>24.329000000000001</c:v>
                </c:pt>
                <c:pt idx="15688">
                  <c:v>22.001999999999999</c:v>
                </c:pt>
                <c:pt idx="15689">
                  <c:v>17.542000000000002</c:v>
                </c:pt>
                <c:pt idx="15690">
                  <c:v>13.796000000000001</c:v>
                </c:pt>
                <c:pt idx="15691">
                  <c:v>0</c:v>
                </c:pt>
                <c:pt idx="15692">
                  <c:v>9.3980000000000015</c:v>
                </c:pt>
                <c:pt idx="15693">
                  <c:v>8.4330000000000016</c:v>
                </c:pt>
                <c:pt idx="15694">
                  <c:v>7.673</c:v>
                </c:pt>
                <c:pt idx="15695">
                  <c:v>7.7359999999999998</c:v>
                </c:pt>
                <c:pt idx="15696">
                  <c:v>8.343</c:v>
                </c:pt>
                <c:pt idx="15697">
                  <c:v>9.6020000000000003</c:v>
                </c:pt>
                <c:pt idx="15698">
                  <c:v>9.2189999999999994</c:v>
                </c:pt>
                <c:pt idx="15699">
                  <c:v>8.2309999999999999</c:v>
                </c:pt>
                <c:pt idx="15700">
                  <c:v>8.1850000000000005</c:v>
                </c:pt>
                <c:pt idx="15701">
                  <c:v>8.4500000000000028</c:v>
                </c:pt>
                <c:pt idx="15702">
                  <c:v>8.4489999999999998</c:v>
                </c:pt>
                <c:pt idx="15703">
                  <c:v>7.6959999999999926</c:v>
                </c:pt>
                <c:pt idx="15704">
                  <c:v>7.05</c:v>
                </c:pt>
                <c:pt idx="15705">
                  <c:v>6.7229999999999945</c:v>
                </c:pt>
                <c:pt idx="15706">
                  <c:v>6.2119999999999997</c:v>
                </c:pt>
                <c:pt idx="15707">
                  <c:v>5.8039999999999985</c:v>
                </c:pt>
                <c:pt idx="15708">
                  <c:v>6.0369999999999999</c:v>
                </c:pt>
                <c:pt idx="15709">
                  <c:v>6.5139999999999985</c:v>
                </c:pt>
                <c:pt idx="15710">
                  <c:v>6.7389999999999999</c:v>
                </c:pt>
                <c:pt idx="15711">
                  <c:v>6.4790000000000081</c:v>
                </c:pt>
                <c:pt idx="15712">
                  <c:v>5.9880000000000004</c:v>
                </c:pt>
                <c:pt idx="15713">
                  <c:v>6.3259999999999916</c:v>
                </c:pt>
                <c:pt idx="15714">
                  <c:v>7.109</c:v>
                </c:pt>
                <c:pt idx="15715">
                  <c:v>7.1279999999999886</c:v>
                </c:pt>
                <c:pt idx="15716">
                  <c:v>6.8079999999999945</c:v>
                </c:pt>
                <c:pt idx="15717">
                  <c:v>6.0810000000000004</c:v>
                </c:pt>
                <c:pt idx="15718">
                  <c:v>5.5819999999999999</c:v>
                </c:pt>
                <c:pt idx="15719">
                  <c:v>5.335</c:v>
                </c:pt>
                <c:pt idx="15720">
                  <c:v>5.0469999999999997</c:v>
                </c:pt>
                <c:pt idx="15721">
                  <c:v>4.8769999999999998</c:v>
                </c:pt>
                <c:pt idx="15722">
                  <c:v>4.7229999999999945</c:v>
                </c:pt>
                <c:pt idx="15723">
                  <c:v>4.5759999999999996</c:v>
                </c:pt>
                <c:pt idx="15724">
                  <c:v>4.4589999999999996</c:v>
                </c:pt>
                <c:pt idx="15725">
                  <c:v>4.5259999999999945</c:v>
                </c:pt>
                <c:pt idx="15726">
                  <c:v>4.71</c:v>
                </c:pt>
                <c:pt idx="15727">
                  <c:v>5.2869999999999999</c:v>
                </c:pt>
                <c:pt idx="15728">
                  <c:v>5.9530000000000003</c:v>
                </c:pt>
                <c:pt idx="15729">
                  <c:v>5.8760000000000003</c:v>
                </c:pt>
                <c:pt idx="15730">
                  <c:v>5.3869999999999996</c:v>
                </c:pt>
                <c:pt idx="15731">
                  <c:v>5.2080000000000002</c:v>
                </c:pt>
                <c:pt idx="15732">
                  <c:v>6.1019999999999985</c:v>
                </c:pt>
                <c:pt idx="15733">
                  <c:v>7.5639999999999965</c:v>
                </c:pt>
                <c:pt idx="15734">
                  <c:v>8.277000000000001</c:v>
                </c:pt>
                <c:pt idx="15735">
                  <c:v>7.57</c:v>
                </c:pt>
                <c:pt idx="15736">
                  <c:v>6.8390000000000004</c:v>
                </c:pt>
                <c:pt idx="15737">
                  <c:v>6.1189999999999927</c:v>
                </c:pt>
                <c:pt idx="15738">
                  <c:v>5.9340000000000002</c:v>
                </c:pt>
                <c:pt idx="15739">
                  <c:v>6.2700000000000014</c:v>
                </c:pt>
                <c:pt idx="15740">
                  <c:v>6.9960000000000004</c:v>
                </c:pt>
                <c:pt idx="15741">
                  <c:v>7.1669999999999945</c:v>
                </c:pt>
                <c:pt idx="15742">
                  <c:v>6.8159999999999945</c:v>
                </c:pt>
                <c:pt idx="15743">
                  <c:v>6.0110000000000001</c:v>
                </c:pt>
                <c:pt idx="15744">
                  <c:v>6.2489999999999997</c:v>
                </c:pt>
                <c:pt idx="15745">
                  <c:v>8.7620000000000005</c:v>
                </c:pt>
                <c:pt idx="15746">
                  <c:v>10.626000000000001</c:v>
                </c:pt>
                <c:pt idx="15747">
                  <c:v>10.849</c:v>
                </c:pt>
                <c:pt idx="15748">
                  <c:v>9.0560000000000027</c:v>
                </c:pt>
                <c:pt idx="15749">
                  <c:v>7.6659999999999933</c:v>
                </c:pt>
                <c:pt idx="15750">
                  <c:v>6.6289999999999916</c:v>
                </c:pt>
                <c:pt idx="15751">
                  <c:v>6.0049999999999955</c:v>
                </c:pt>
                <c:pt idx="15752">
                  <c:v>5.9989999999999997</c:v>
                </c:pt>
                <c:pt idx="15753">
                  <c:v>7.2359999999999998</c:v>
                </c:pt>
                <c:pt idx="15754">
                  <c:v>7.8539999999999965</c:v>
                </c:pt>
                <c:pt idx="15755">
                  <c:v>7.3289999999999926</c:v>
                </c:pt>
                <c:pt idx="15756">
                  <c:v>6.5339999999999998</c:v>
                </c:pt>
                <c:pt idx="15757">
                  <c:v>6.4729999999999999</c:v>
                </c:pt>
                <c:pt idx="15758">
                  <c:v>7.92</c:v>
                </c:pt>
                <c:pt idx="15759">
                  <c:v>9.6050000000000004</c:v>
                </c:pt>
                <c:pt idx="15760">
                  <c:v>9.4460000000000015</c:v>
                </c:pt>
                <c:pt idx="15761">
                  <c:v>8.2140000000000004</c:v>
                </c:pt>
                <c:pt idx="15762">
                  <c:v>6.9589999999999996</c:v>
                </c:pt>
                <c:pt idx="15763">
                  <c:v>6.109</c:v>
                </c:pt>
                <c:pt idx="15764">
                  <c:v>5.5649999999999933</c:v>
                </c:pt>
                <c:pt idx="15765">
                  <c:v>5.1749999999999945</c:v>
                </c:pt>
                <c:pt idx="15766">
                  <c:v>4.9700000000000024</c:v>
                </c:pt>
                <c:pt idx="15767">
                  <c:v>4.7639999999999985</c:v>
                </c:pt>
                <c:pt idx="15768">
                  <c:v>4.569</c:v>
                </c:pt>
                <c:pt idx="15769">
                  <c:v>4.4720000000000004</c:v>
                </c:pt>
                <c:pt idx="15770">
                  <c:v>4.556</c:v>
                </c:pt>
                <c:pt idx="15771">
                  <c:v>4.4029999999999996</c:v>
                </c:pt>
                <c:pt idx="15772">
                  <c:v>4.2610000000000001</c:v>
                </c:pt>
                <c:pt idx="15773">
                  <c:v>4.2770000000000001</c:v>
                </c:pt>
                <c:pt idx="15774">
                  <c:v>4.17</c:v>
                </c:pt>
                <c:pt idx="15775">
                  <c:v>4.3289999999999926</c:v>
                </c:pt>
                <c:pt idx="15776">
                  <c:v>4.3179999999999916</c:v>
                </c:pt>
                <c:pt idx="15777">
                  <c:v>5.2859999999999996</c:v>
                </c:pt>
                <c:pt idx="15778">
                  <c:v>6.4180000000000001</c:v>
                </c:pt>
                <c:pt idx="15779">
                  <c:v>6.6169999999999956</c:v>
                </c:pt>
                <c:pt idx="15780">
                  <c:v>5.9459999999999997</c:v>
                </c:pt>
                <c:pt idx="15781">
                  <c:v>5.5010000000000003</c:v>
                </c:pt>
                <c:pt idx="15782">
                  <c:v>6.6879999999999926</c:v>
                </c:pt>
                <c:pt idx="15783">
                  <c:v>9.4210000000000012</c:v>
                </c:pt>
                <c:pt idx="15784">
                  <c:v>12.418000000000001</c:v>
                </c:pt>
                <c:pt idx="15785">
                  <c:v>11.471</c:v>
                </c:pt>
                <c:pt idx="15786">
                  <c:v>9.2560000000000002</c:v>
                </c:pt>
                <c:pt idx="15787">
                  <c:v>8.25</c:v>
                </c:pt>
                <c:pt idx="15788">
                  <c:v>7.1149999999999913</c:v>
                </c:pt>
                <c:pt idx="15789">
                  <c:v>6.2549999999999955</c:v>
                </c:pt>
                <c:pt idx="15790">
                  <c:v>5.7389999999999999</c:v>
                </c:pt>
                <c:pt idx="15791">
                  <c:v>5.6919999999999975</c:v>
                </c:pt>
                <c:pt idx="15792">
                  <c:v>5.423</c:v>
                </c:pt>
                <c:pt idx="15793">
                  <c:v>5.1439999999999975</c:v>
                </c:pt>
                <c:pt idx="15794">
                  <c:v>5.1829999999999945</c:v>
                </c:pt>
                <c:pt idx="15795">
                  <c:v>5.6099999999999985</c:v>
                </c:pt>
                <c:pt idx="15796">
                  <c:v>7.4249999999999945</c:v>
                </c:pt>
                <c:pt idx="15797">
                  <c:v>7.8519999999999985</c:v>
                </c:pt>
                <c:pt idx="15798">
                  <c:v>7.1929999999999916</c:v>
                </c:pt>
                <c:pt idx="15799">
                  <c:v>6.2409999999999997</c:v>
                </c:pt>
                <c:pt idx="15800">
                  <c:v>7.4020000000000001</c:v>
                </c:pt>
                <c:pt idx="15801">
                  <c:v>10.597</c:v>
                </c:pt>
                <c:pt idx="15802">
                  <c:v>12.321</c:v>
                </c:pt>
                <c:pt idx="15803">
                  <c:v>12.628</c:v>
                </c:pt>
                <c:pt idx="15804">
                  <c:v>11.313000000000002</c:v>
                </c:pt>
                <c:pt idx="15805">
                  <c:v>9.266</c:v>
                </c:pt>
                <c:pt idx="15806">
                  <c:v>8.4340000000000011</c:v>
                </c:pt>
                <c:pt idx="15807">
                  <c:v>7.415</c:v>
                </c:pt>
                <c:pt idx="15808">
                  <c:v>6.6209999999999933</c:v>
                </c:pt>
                <c:pt idx="15809">
                  <c:v>6.0269999999999975</c:v>
                </c:pt>
                <c:pt idx="15810">
                  <c:v>5.5259999999999945</c:v>
                </c:pt>
                <c:pt idx="15811">
                  <c:v>5.1869999999999985</c:v>
                </c:pt>
                <c:pt idx="15812">
                  <c:v>4.9489999999999998</c:v>
                </c:pt>
                <c:pt idx="15813">
                  <c:v>4.7110000000000003</c:v>
                </c:pt>
                <c:pt idx="15814">
                  <c:v>4.806</c:v>
                </c:pt>
                <c:pt idx="15815">
                  <c:v>4.5359999999999996</c:v>
                </c:pt>
                <c:pt idx="15816">
                  <c:v>4.3109999999999955</c:v>
                </c:pt>
                <c:pt idx="15817">
                  <c:v>4.2430000000000003</c:v>
                </c:pt>
                <c:pt idx="15818">
                  <c:v>4.2290000000000001</c:v>
                </c:pt>
                <c:pt idx="15819">
                  <c:v>4.1869999999999985</c:v>
                </c:pt>
                <c:pt idx="15820">
                  <c:v>4.1289999999999916</c:v>
                </c:pt>
                <c:pt idx="15821">
                  <c:v>4.0490000000000004</c:v>
                </c:pt>
                <c:pt idx="15822">
                  <c:v>4.3330000000000002</c:v>
                </c:pt>
                <c:pt idx="15823">
                  <c:v>4.9889999999999999</c:v>
                </c:pt>
                <c:pt idx="15824">
                  <c:v>6.28</c:v>
                </c:pt>
                <c:pt idx="15825">
                  <c:v>7.1039999999999965</c:v>
                </c:pt>
                <c:pt idx="15826">
                  <c:v>6.5519999999999996</c:v>
                </c:pt>
                <c:pt idx="15827">
                  <c:v>6.3949999999999916</c:v>
                </c:pt>
                <c:pt idx="15828">
                  <c:v>8.8860000000000028</c:v>
                </c:pt>
                <c:pt idx="15829">
                  <c:v>11.204000000000001</c:v>
                </c:pt>
                <c:pt idx="15830">
                  <c:v>12.763</c:v>
                </c:pt>
                <c:pt idx="15831">
                  <c:v>11.236000000000001</c:v>
                </c:pt>
                <c:pt idx="15832">
                  <c:v>8.9580000000000002</c:v>
                </c:pt>
                <c:pt idx="15833">
                  <c:v>8.02</c:v>
                </c:pt>
                <c:pt idx="15834">
                  <c:v>6.8460000000000001</c:v>
                </c:pt>
                <c:pt idx="15835">
                  <c:v>5.9740000000000002</c:v>
                </c:pt>
                <c:pt idx="15836">
                  <c:v>5.4349999999999996</c:v>
                </c:pt>
                <c:pt idx="15837">
                  <c:v>5.0869999999999997</c:v>
                </c:pt>
                <c:pt idx="15838">
                  <c:v>4.7469999999999999</c:v>
                </c:pt>
                <c:pt idx="15839">
                  <c:v>4.5339999999999998</c:v>
                </c:pt>
                <c:pt idx="15840">
                  <c:v>4.3839999999999995</c:v>
                </c:pt>
                <c:pt idx="15841">
                  <c:v>4.2469999999999999</c:v>
                </c:pt>
                <c:pt idx="15842">
                  <c:v>4.1539999999999955</c:v>
                </c:pt>
                <c:pt idx="15843">
                  <c:v>4.0910000000000002</c:v>
                </c:pt>
                <c:pt idx="15844">
                  <c:v>4.0019999999999998</c:v>
                </c:pt>
                <c:pt idx="15845">
                  <c:v>3.9569999999999967</c:v>
                </c:pt>
                <c:pt idx="15846">
                  <c:v>3.8489999999999998</c:v>
                </c:pt>
                <c:pt idx="15847">
                  <c:v>3.8609999999999998</c:v>
                </c:pt>
                <c:pt idx="15848">
                  <c:v>3.798</c:v>
                </c:pt>
                <c:pt idx="15849">
                  <c:v>3.86</c:v>
                </c:pt>
                <c:pt idx="15850">
                  <c:v>3.7389999999999999</c:v>
                </c:pt>
                <c:pt idx="15851">
                  <c:v>3.7800000000000002</c:v>
                </c:pt>
                <c:pt idx="15852">
                  <c:v>3.702</c:v>
                </c:pt>
                <c:pt idx="15853">
                  <c:v>3.7429999999999999</c:v>
                </c:pt>
                <c:pt idx="15854">
                  <c:v>3.6680000000000001</c:v>
                </c:pt>
                <c:pt idx="15855">
                  <c:v>3.6859999999999999</c:v>
                </c:pt>
                <c:pt idx="15856">
                  <c:v>3.6539999999999999</c:v>
                </c:pt>
                <c:pt idx="15857">
                  <c:v>3.661</c:v>
                </c:pt>
                <c:pt idx="15858">
                  <c:v>3.6230000000000002</c:v>
                </c:pt>
                <c:pt idx="15859">
                  <c:v>3.5749999999999997</c:v>
                </c:pt>
                <c:pt idx="15860">
                  <c:v>3.7469999999999999</c:v>
                </c:pt>
                <c:pt idx="15861">
                  <c:v>4.032</c:v>
                </c:pt>
                <c:pt idx="15862">
                  <c:v>4.9859999999999998</c:v>
                </c:pt>
                <c:pt idx="15863">
                  <c:v>6.4630000000000001</c:v>
                </c:pt>
                <c:pt idx="15864">
                  <c:v>6.9589999999999996</c:v>
                </c:pt>
                <c:pt idx="15865">
                  <c:v>6.3179999999999916</c:v>
                </c:pt>
                <c:pt idx="15866">
                  <c:v>6.0359999999999996</c:v>
                </c:pt>
                <c:pt idx="15867">
                  <c:v>9.7249999999999996</c:v>
                </c:pt>
                <c:pt idx="15868">
                  <c:v>52.739000000000011</c:v>
                </c:pt>
                <c:pt idx="15869">
                  <c:v>49.384999999999998</c:v>
                </c:pt>
                <c:pt idx="15870">
                  <c:v>30.421999999999986</c:v>
                </c:pt>
                <c:pt idx="15871">
                  <c:v>19.487999999999989</c:v>
                </c:pt>
                <c:pt idx="15872">
                  <c:v>13.92</c:v>
                </c:pt>
                <c:pt idx="15873">
                  <c:v>10.792</c:v>
                </c:pt>
                <c:pt idx="15874">
                  <c:v>9.0060000000000002</c:v>
                </c:pt>
                <c:pt idx="15875">
                  <c:v>7.9669999999999996</c:v>
                </c:pt>
                <c:pt idx="15876">
                  <c:v>7.0289999999999955</c:v>
                </c:pt>
                <c:pt idx="15877">
                  <c:v>6.2880000000000003</c:v>
                </c:pt>
                <c:pt idx="15878">
                  <c:v>5.8439999999999985</c:v>
                </c:pt>
                <c:pt idx="15879">
                  <c:v>5.5510000000000002</c:v>
                </c:pt>
                <c:pt idx="15880">
                  <c:v>5.3129999999999926</c:v>
                </c:pt>
                <c:pt idx="15881">
                  <c:v>5.7130000000000001</c:v>
                </c:pt>
                <c:pt idx="15882">
                  <c:v>6.1819999999999995</c:v>
                </c:pt>
                <c:pt idx="15883">
                  <c:v>5.6229999999999913</c:v>
                </c:pt>
                <c:pt idx="15884">
                  <c:v>8.0610000000000035</c:v>
                </c:pt>
                <c:pt idx="15885">
                  <c:v>9.0380000000000003</c:v>
                </c:pt>
                <c:pt idx="15886">
                  <c:v>8.6930000000000014</c:v>
                </c:pt>
                <c:pt idx="15887">
                  <c:v>8.7240000000000002</c:v>
                </c:pt>
                <c:pt idx="15888">
                  <c:v>7.6599999999999975</c:v>
                </c:pt>
                <c:pt idx="15889">
                  <c:v>7.4020000000000001</c:v>
                </c:pt>
                <c:pt idx="15890">
                  <c:v>8.1120000000000001</c:v>
                </c:pt>
                <c:pt idx="15891">
                  <c:v>8.7489999999999988</c:v>
                </c:pt>
                <c:pt idx="15892">
                  <c:v>9.6930000000000014</c:v>
                </c:pt>
                <c:pt idx="15893">
                  <c:v>9.2560000000000002</c:v>
                </c:pt>
                <c:pt idx="15894">
                  <c:v>8.2060000000000013</c:v>
                </c:pt>
                <c:pt idx="15895">
                  <c:v>7.38</c:v>
                </c:pt>
                <c:pt idx="15896">
                  <c:v>6.5139999999999985</c:v>
                </c:pt>
                <c:pt idx="15897">
                  <c:v>6.4589999999999996</c:v>
                </c:pt>
                <c:pt idx="15898">
                  <c:v>6.8039999999999985</c:v>
                </c:pt>
                <c:pt idx="15899">
                  <c:v>7.4329999999999998</c:v>
                </c:pt>
                <c:pt idx="15900">
                  <c:v>7.0839999999999996</c:v>
                </c:pt>
                <c:pt idx="15901">
                  <c:v>6.3239999999999945</c:v>
                </c:pt>
                <c:pt idx="15902">
                  <c:v>7.3360000000000003</c:v>
                </c:pt>
                <c:pt idx="15903">
                  <c:v>8.8330000000000002</c:v>
                </c:pt>
                <c:pt idx="15904">
                  <c:v>15.49</c:v>
                </c:pt>
                <c:pt idx="15905">
                  <c:v>15.450000000000006</c:v>
                </c:pt>
                <c:pt idx="15906">
                  <c:v>13.223000000000001</c:v>
                </c:pt>
                <c:pt idx="15907">
                  <c:v>11.624000000000001</c:v>
                </c:pt>
                <c:pt idx="15908">
                  <c:v>8.9510000000000005</c:v>
                </c:pt>
                <c:pt idx="15909">
                  <c:v>7.8579999999999917</c:v>
                </c:pt>
                <c:pt idx="15910">
                  <c:v>7.6310000000000002</c:v>
                </c:pt>
                <c:pt idx="15911">
                  <c:v>7.8319999999999999</c:v>
                </c:pt>
                <c:pt idx="15912">
                  <c:v>8.0690000000000008</c:v>
                </c:pt>
                <c:pt idx="15913">
                  <c:v>7.883</c:v>
                </c:pt>
                <c:pt idx="15914">
                  <c:v>7.2519999999999998</c:v>
                </c:pt>
                <c:pt idx="15915">
                  <c:v>7.2770000000000001</c:v>
                </c:pt>
                <c:pt idx="15916">
                  <c:v>8.2989999999999995</c:v>
                </c:pt>
                <c:pt idx="15917">
                  <c:v>10.189</c:v>
                </c:pt>
                <c:pt idx="15918">
                  <c:v>10.516</c:v>
                </c:pt>
                <c:pt idx="15919">
                  <c:v>8.7150000000000016</c:v>
                </c:pt>
                <c:pt idx="15920">
                  <c:v>7.3949999999999916</c:v>
                </c:pt>
                <c:pt idx="15921">
                  <c:v>6.391</c:v>
                </c:pt>
                <c:pt idx="15922">
                  <c:v>5.7839999999999998</c:v>
                </c:pt>
                <c:pt idx="15923">
                  <c:v>5.468</c:v>
                </c:pt>
                <c:pt idx="15924">
                  <c:v>5.1639999999999926</c:v>
                </c:pt>
                <c:pt idx="15925">
                  <c:v>5.2539999999999996</c:v>
                </c:pt>
                <c:pt idx="15926">
                  <c:v>5.8969999999999985</c:v>
                </c:pt>
                <c:pt idx="15927">
                  <c:v>6.4329999999999998</c:v>
                </c:pt>
                <c:pt idx="15928">
                  <c:v>6.5460000000000003</c:v>
                </c:pt>
                <c:pt idx="15929">
                  <c:v>6.2139999999999995</c:v>
                </c:pt>
                <c:pt idx="15930">
                  <c:v>5.8619999999999965</c:v>
                </c:pt>
                <c:pt idx="15931">
                  <c:v>6.1849999999999916</c:v>
                </c:pt>
                <c:pt idx="15932">
                  <c:v>6.6619999999999955</c:v>
                </c:pt>
                <c:pt idx="15933">
                  <c:v>7.1199999999999966</c:v>
                </c:pt>
                <c:pt idx="15934">
                  <c:v>6.5069999999999997</c:v>
                </c:pt>
                <c:pt idx="15935">
                  <c:v>5.8410000000000002</c:v>
                </c:pt>
                <c:pt idx="15936">
                  <c:v>5.3219999999999965</c:v>
                </c:pt>
                <c:pt idx="15937">
                  <c:v>4.907</c:v>
                </c:pt>
                <c:pt idx="15938">
                  <c:v>4.5999999999999996</c:v>
                </c:pt>
                <c:pt idx="15939">
                  <c:v>4.5049999999999955</c:v>
                </c:pt>
                <c:pt idx="15940">
                  <c:v>4.274</c:v>
                </c:pt>
                <c:pt idx="15941">
                  <c:v>4.1710000000000003</c:v>
                </c:pt>
                <c:pt idx="15942">
                  <c:v>4.0819999999999999</c:v>
                </c:pt>
                <c:pt idx="15943">
                  <c:v>4.226</c:v>
                </c:pt>
                <c:pt idx="15944">
                  <c:v>4.915</c:v>
                </c:pt>
                <c:pt idx="15945">
                  <c:v>5.2619999999999996</c:v>
                </c:pt>
                <c:pt idx="15946">
                  <c:v>5.3529999999999927</c:v>
                </c:pt>
                <c:pt idx="15947">
                  <c:v>5.0279999999999916</c:v>
                </c:pt>
                <c:pt idx="15948">
                  <c:v>4.9429999999999996</c:v>
                </c:pt>
                <c:pt idx="15949">
                  <c:v>5.9059999999999997</c:v>
                </c:pt>
                <c:pt idx="15950">
                  <c:v>7.0869999999999997</c:v>
                </c:pt>
                <c:pt idx="15951">
                  <c:v>8.0280000000000005</c:v>
                </c:pt>
                <c:pt idx="15952">
                  <c:v>12.916</c:v>
                </c:pt>
                <c:pt idx="15953">
                  <c:v>70.774000000000001</c:v>
                </c:pt>
                <c:pt idx="15954">
                  <c:v>72.702000000000012</c:v>
                </c:pt>
                <c:pt idx="15955">
                  <c:v>58.167000000000002</c:v>
                </c:pt>
                <c:pt idx="15956">
                  <c:v>39.362000000000002</c:v>
                </c:pt>
                <c:pt idx="15957">
                  <c:v>28.207999999999988</c:v>
                </c:pt>
                <c:pt idx="15958">
                  <c:v>21.722999999999967</c:v>
                </c:pt>
                <c:pt idx="15959">
                  <c:v>18.149999999999999</c:v>
                </c:pt>
                <c:pt idx="15960">
                  <c:v>15.608000000000001</c:v>
                </c:pt>
                <c:pt idx="15961">
                  <c:v>13.044</c:v>
                </c:pt>
                <c:pt idx="15962">
                  <c:v>12.123000000000001</c:v>
                </c:pt>
                <c:pt idx="15963">
                  <c:v>11.952000000000016</c:v>
                </c:pt>
                <c:pt idx="15964">
                  <c:v>12.014000000000001</c:v>
                </c:pt>
                <c:pt idx="15965">
                  <c:v>10.739000000000001</c:v>
                </c:pt>
                <c:pt idx="15966">
                  <c:v>9.2850000000000001</c:v>
                </c:pt>
                <c:pt idx="15967">
                  <c:v>8.385000000000014</c:v>
                </c:pt>
                <c:pt idx="15968">
                  <c:v>7.6099999999999985</c:v>
                </c:pt>
                <c:pt idx="15969">
                  <c:v>7.1919999999999975</c:v>
                </c:pt>
                <c:pt idx="15970">
                  <c:v>7.4450000000000003</c:v>
                </c:pt>
                <c:pt idx="15971">
                  <c:v>7.6959999999999926</c:v>
                </c:pt>
                <c:pt idx="15972">
                  <c:v>7.7789999999999999</c:v>
                </c:pt>
                <c:pt idx="15973">
                  <c:v>7.4210000000000003</c:v>
                </c:pt>
                <c:pt idx="15974">
                  <c:v>7.01</c:v>
                </c:pt>
                <c:pt idx="15975">
                  <c:v>7.9450000000000003</c:v>
                </c:pt>
                <c:pt idx="15976">
                  <c:v>8.8600000000000048</c:v>
                </c:pt>
                <c:pt idx="15977">
                  <c:v>9.277000000000001</c:v>
                </c:pt>
                <c:pt idx="15978">
                  <c:v>8.2860000000000014</c:v>
                </c:pt>
                <c:pt idx="15979">
                  <c:v>7.9610000000000003</c:v>
                </c:pt>
                <c:pt idx="15980">
                  <c:v>8.16</c:v>
                </c:pt>
                <c:pt idx="15981">
                  <c:v>8.1760000000000002</c:v>
                </c:pt>
                <c:pt idx="15982">
                  <c:v>8.4870000000000001</c:v>
                </c:pt>
                <c:pt idx="15983">
                  <c:v>7.5759999999999996</c:v>
                </c:pt>
                <c:pt idx="15984">
                  <c:v>7.069</c:v>
                </c:pt>
                <c:pt idx="15985">
                  <c:v>7.2320000000000002</c:v>
                </c:pt>
                <c:pt idx="15986">
                  <c:v>7.3730000000000002</c:v>
                </c:pt>
                <c:pt idx="15987">
                  <c:v>6.8019999999999996</c:v>
                </c:pt>
                <c:pt idx="15988">
                  <c:v>6.3129999999999926</c:v>
                </c:pt>
                <c:pt idx="15989">
                  <c:v>6.25</c:v>
                </c:pt>
                <c:pt idx="15990">
                  <c:v>6.6509999999999945</c:v>
                </c:pt>
                <c:pt idx="15991">
                  <c:v>6.7939999999999996</c:v>
                </c:pt>
                <c:pt idx="15992">
                  <c:v>6.6969999999999965</c:v>
                </c:pt>
                <c:pt idx="15993">
                  <c:v>5.94</c:v>
                </c:pt>
                <c:pt idx="15994">
                  <c:v>5.7169999999999996</c:v>
                </c:pt>
                <c:pt idx="15995">
                  <c:v>6.0410000000000004</c:v>
                </c:pt>
                <c:pt idx="15996">
                  <c:v>6.0049999999999955</c:v>
                </c:pt>
                <c:pt idx="15997">
                  <c:v>5.7990000000000004</c:v>
                </c:pt>
                <c:pt idx="15998">
                  <c:v>5.4050000000000002</c:v>
                </c:pt>
                <c:pt idx="15999">
                  <c:v>5.09</c:v>
                </c:pt>
                <c:pt idx="16000">
                  <c:v>4.8069999999999995</c:v>
                </c:pt>
                <c:pt idx="16001">
                  <c:v>4.774</c:v>
                </c:pt>
                <c:pt idx="16002">
                  <c:v>4.7450000000000001</c:v>
                </c:pt>
                <c:pt idx="16003">
                  <c:v>5.0750000000000002</c:v>
                </c:pt>
                <c:pt idx="16004">
                  <c:v>5.7309999999999999</c:v>
                </c:pt>
                <c:pt idx="16005">
                  <c:v>5.72</c:v>
                </c:pt>
                <c:pt idx="16006">
                  <c:v>5.42</c:v>
                </c:pt>
                <c:pt idx="16007">
                  <c:v>4.9870000000000001</c:v>
                </c:pt>
                <c:pt idx="16008">
                  <c:v>5.1790000000000003</c:v>
                </c:pt>
                <c:pt idx="16009">
                  <c:v>5.5880000000000001</c:v>
                </c:pt>
                <c:pt idx="16010">
                  <c:v>5.6129999999999933</c:v>
                </c:pt>
                <c:pt idx="16011">
                  <c:v>5.6760000000000002</c:v>
                </c:pt>
                <c:pt idx="16012">
                  <c:v>5.76</c:v>
                </c:pt>
                <c:pt idx="16013">
                  <c:v>5.4829999999999997</c:v>
                </c:pt>
                <c:pt idx="16014">
                  <c:v>4.99</c:v>
                </c:pt>
                <c:pt idx="16015">
                  <c:v>4.5979999999999945</c:v>
                </c:pt>
                <c:pt idx="16016">
                  <c:v>4.92</c:v>
                </c:pt>
                <c:pt idx="16017">
                  <c:v>5.6079999999999917</c:v>
                </c:pt>
                <c:pt idx="16018">
                  <c:v>5.8449999999999926</c:v>
                </c:pt>
                <c:pt idx="16019">
                  <c:v>5.8209999999999926</c:v>
                </c:pt>
                <c:pt idx="16020">
                  <c:v>5.2939999999999996</c:v>
                </c:pt>
                <c:pt idx="16021">
                  <c:v>5.2359999999999998</c:v>
                </c:pt>
                <c:pt idx="16022">
                  <c:v>5.351</c:v>
                </c:pt>
                <c:pt idx="16023">
                  <c:v>5.2569999999999997</c:v>
                </c:pt>
                <c:pt idx="16024">
                  <c:v>5.016</c:v>
                </c:pt>
                <c:pt idx="16025">
                  <c:v>4.6569999999999965</c:v>
                </c:pt>
                <c:pt idx="16026">
                  <c:v>4.3849999999999945</c:v>
                </c:pt>
                <c:pt idx="16027">
                  <c:v>4.1949999999999914</c:v>
                </c:pt>
                <c:pt idx="16028">
                  <c:v>4.3710000000000004</c:v>
                </c:pt>
                <c:pt idx="16029">
                  <c:v>4.0519999999999996</c:v>
                </c:pt>
                <c:pt idx="16030">
                  <c:v>4.0129999999999955</c:v>
                </c:pt>
                <c:pt idx="16031">
                  <c:v>4.0339999999999998</c:v>
                </c:pt>
                <c:pt idx="16032">
                  <c:v>3.903</c:v>
                </c:pt>
                <c:pt idx="16033">
                  <c:v>3.8209999999999997</c:v>
                </c:pt>
                <c:pt idx="16034">
                  <c:v>3.8299999999999987</c:v>
                </c:pt>
                <c:pt idx="16035">
                  <c:v>3.7749999999999999</c:v>
                </c:pt>
                <c:pt idx="16036">
                  <c:v>3.8079999999999998</c:v>
                </c:pt>
                <c:pt idx="16037">
                  <c:v>3.8639999999999999</c:v>
                </c:pt>
                <c:pt idx="16038">
                  <c:v>3.8479999999999999</c:v>
                </c:pt>
                <c:pt idx="16039">
                  <c:v>3.8389999999999977</c:v>
                </c:pt>
                <c:pt idx="16040">
                  <c:v>3.794</c:v>
                </c:pt>
                <c:pt idx="16041">
                  <c:v>3.8169999999999966</c:v>
                </c:pt>
                <c:pt idx="16042">
                  <c:v>3.7600000000000002</c:v>
                </c:pt>
                <c:pt idx="16043">
                  <c:v>3.7440000000000002</c:v>
                </c:pt>
                <c:pt idx="16044">
                  <c:v>3.7250000000000001</c:v>
                </c:pt>
                <c:pt idx="16045">
                  <c:v>3.7189999999999999</c:v>
                </c:pt>
                <c:pt idx="16046">
                  <c:v>3.72</c:v>
                </c:pt>
                <c:pt idx="16047">
                  <c:v>3.7250000000000001</c:v>
                </c:pt>
                <c:pt idx="16048">
                  <c:v>3.669</c:v>
                </c:pt>
                <c:pt idx="16049">
                  <c:v>3.649</c:v>
                </c:pt>
                <c:pt idx="16050">
                  <c:v>3.6379999999999999</c:v>
                </c:pt>
                <c:pt idx="16051">
                  <c:v>3.677</c:v>
                </c:pt>
                <c:pt idx="16052">
                  <c:v>3.653</c:v>
                </c:pt>
                <c:pt idx="16053">
                  <c:v>3.6819999999999999</c:v>
                </c:pt>
                <c:pt idx="16054">
                  <c:v>3.6419999999999999</c:v>
                </c:pt>
                <c:pt idx="16055">
                  <c:v>3.71</c:v>
                </c:pt>
                <c:pt idx="16056">
                  <c:v>3.6869999999999998</c:v>
                </c:pt>
                <c:pt idx="16057">
                  <c:v>3.8019999999999987</c:v>
                </c:pt>
                <c:pt idx="16058">
                  <c:v>3.798</c:v>
                </c:pt>
                <c:pt idx="16059">
                  <c:v>3.786</c:v>
                </c:pt>
                <c:pt idx="16060">
                  <c:v>3.7629999999999999</c:v>
                </c:pt>
                <c:pt idx="16061">
                  <c:v>3.82</c:v>
                </c:pt>
                <c:pt idx="16062">
                  <c:v>3.8579999999999997</c:v>
                </c:pt>
                <c:pt idx="16063">
                  <c:v>3.8919999999999977</c:v>
                </c:pt>
                <c:pt idx="16064">
                  <c:v>4.3569999999999975</c:v>
                </c:pt>
                <c:pt idx="16065">
                  <c:v>4.9279999999999955</c:v>
                </c:pt>
                <c:pt idx="16066">
                  <c:v>5.1479999999999926</c:v>
                </c:pt>
                <c:pt idx="16067">
                  <c:v>4.8659999999999917</c:v>
                </c:pt>
                <c:pt idx="16068">
                  <c:v>4.4210000000000003</c:v>
                </c:pt>
                <c:pt idx="16069">
                  <c:v>4.8279999999999914</c:v>
                </c:pt>
                <c:pt idx="16070">
                  <c:v>6.0410000000000004</c:v>
                </c:pt>
                <c:pt idx="16071">
                  <c:v>7.3360000000000003</c:v>
                </c:pt>
                <c:pt idx="16072">
                  <c:v>6.6829999999999945</c:v>
                </c:pt>
                <c:pt idx="16073">
                  <c:v>5.806</c:v>
                </c:pt>
                <c:pt idx="16074">
                  <c:v>5.0819999999999999</c:v>
                </c:pt>
                <c:pt idx="16075">
                  <c:v>4.6419999999999995</c:v>
                </c:pt>
                <c:pt idx="16076">
                  <c:v>4.4039999999999999</c:v>
                </c:pt>
                <c:pt idx="16077">
                  <c:v>4.2669999999999995</c:v>
                </c:pt>
                <c:pt idx="16078">
                  <c:v>4.2050000000000001</c:v>
                </c:pt>
                <c:pt idx="16079">
                  <c:v>4.0949999999999926</c:v>
                </c:pt>
                <c:pt idx="16080">
                  <c:v>4.1179999999999914</c:v>
                </c:pt>
                <c:pt idx="16081">
                  <c:v>4.069</c:v>
                </c:pt>
                <c:pt idx="16082">
                  <c:v>4.1209999999999933</c:v>
                </c:pt>
                <c:pt idx="16083">
                  <c:v>4.0529999999999955</c:v>
                </c:pt>
                <c:pt idx="16084">
                  <c:v>3.9689999999999999</c:v>
                </c:pt>
                <c:pt idx="16085">
                  <c:v>3.8689999999999998</c:v>
                </c:pt>
                <c:pt idx="16086">
                  <c:v>3.948</c:v>
                </c:pt>
                <c:pt idx="16087">
                  <c:v>3.948</c:v>
                </c:pt>
                <c:pt idx="16088">
                  <c:v>4.0039999999999996</c:v>
                </c:pt>
                <c:pt idx="16089">
                  <c:v>3.8589999999999987</c:v>
                </c:pt>
                <c:pt idx="16090">
                  <c:v>3.8339999999999987</c:v>
                </c:pt>
                <c:pt idx="16091">
                  <c:v>3.8069999999999977</c:v>
                </c:pt>
                <c:pt idx="16092">
                  <c:v>3.8709999999999987</c:v>
                </c:pt>
                <c:pt idx="16093">
                  <c:v>3.75</c:v>
                </c:pt>
                <c:pt idx="16094">
                  <c:v>3.7530000000000001</c:v>
                </c:pt>
                <c:pt idx="16095">
                  <c:v>3.86</c:v>
                </c:pt>
                <c:pt idx="16096">
                  <c:v>3.7759999999999998</c:v>
                </c:pt>
                <c:pt idx="16097">
                  <c:v>3.7250000000000001</c:v>
                </c:pt>
                <c:pt idx="16098">
                  <c:v>3.6680000000000001</c:v>
                </c:pt>
                <c:pt idx="16099">
                  <c:v>3.7069999999999999</c:v>
                </c:pt>
                <c:pt idx="16100">
                  <c:v>3.7680000000000002</c:v>
                </c:pt>
                <c:pt idx="16101">
                  <c:v>3.8749999999999987</c:v>
                </c:pt>
                <c:pt idx="16102">
                  <c:v>3.8579999999999997</c:v>
                </c:pt>
                <c:pt idx="16103">
                  <c:v>3.8039999999999998</c:v>
                </c:pt>
                <c:pt idx="16104">
                  <c:v>3.7949999999999999</c:v>
                </c:pt>
                <c:pt idx="16105">
                  <c:v>3.7559999999999998</c:v>
                </c:pt>
                <c:pt idx="16106">
                  <c:v>3.68</c:v>
                </c:pt>
                <c:pt idx="16107">
                  <c:v>3.8289999999999997</c:v>
                </c:pt>
                <c:pt idx="16108">
                  <c:v>3.8119999999999967</c:v>
                </c:pt>
                <c:pt idx="16109">
                  <c:v>3.7429999999999999</c:v>
                </c:pt>
                <c:pt idx="16110">
                  <c:v>3.6909999999999998</c:v>
                </c:pt>
                <c:pt idx="16111">
                  <c:v>3.762</c:v>
                </c:pt>
                <c:pt idx="16112">
                  <c:v>3.6379999999999999</c:v>
                </c:pt>
                <c:pt idx="16113">
                  <c:v>3.65</c:v>
                </c:pt>
                <c:pt idx="16114">
                  <c:v>3.57</c:v>
                </c:pt>
                <c:pt idx="16115">
                  <c:v>3.6709999999999998</c:v>
                </c:pt>
                <c:pt idx="16116">
                  <c:v>3.5189999999999997</c:v>
                </c:pt>
                <c:pt idx="16117">
                  <c:v>3.5179999999999998</c:v>
                </c:pt>
                <c:pt idx="16118">
                  <c:v>3.5289999999999999</c:v>
                </c:pt>
                <c:pt idx="16119">
                  <c:v>3.69</c:v>
                </c:pt>
                <c:pt idx="16120">
                  <c:v>3.72</c:v>
                </c:pt>
                <c:pt idx="16121">
                  <c:v>3.6719999999999997</c:v>
                </c:pt>
                <c:pt idx="16122">
                  <c:v>3.6280000000000001</c:v>
                </c:pt>
                <c:pt idx="16123">
                  <c:v>3.5579999999999998</c:v>
                </c:pt>
                <c:pt idx="16124">
                  <c:v>3.673</c:v>
                </c:pt>
                <c:pt idx="16125">
                  <c:v>3.585</c:v>
                </c:pt>
                <c:pt idx="16126">
                  <c:v>3.5519999999999987</c:v>
                </c:pt>
                <c:pt idx="16127">
                  <c:v>3.5219999999999998</c:v>
                </c:pt>
                <c:pt idx="16128">
                  <c:v>3.4909999999999997</c:v>
                </c:pt>
                <c:pt idx="16129">
                  <c:v>3.548</c:v>
                </c:pt>
                <c:pt idx="16130">
                  <c:v>3.6040000000000001</c:v>
                </c:pt>
                <c:pt idx="16131">
                  <c:v>3.4709999999999988</c:v>
                </c:pt>
                <c:pt idx="16132">
                  <c:v>3.3739999999999997</c:v>
                </c:pt>
                <c:pt idx="16133">
                  <c:v>3.444</c:v>
                </c:pt>
                <c:pt idx="16134">
                  <c:v>3.6159999999999997</c:v>
                </c:pt>
                <c:pt idx="16135">
                  <c:v>3.6319999999999997</c:v>
                </c:pt>
                <c:pt idx="16136">
                  <c:v>3.5830000000000002</c:v>
                </c:pt>
                <c:pt idx="16137">
                  <c:v>3.4779999999999998</c:v>
                </c:pt>
                <c:pt idx="16138">
                  <c:v>3.4409999999999998</c:v>
                </c:pt>
                <c:pt idx="16139">
                  <c:v>3.4589999999999987</c:v>
                </c:pt>
                <c:pt idx="16140">
                  <c:v>3.4239999999999999</c:v>
                </c:pt>
                <c:pt idx="16141">
                  <c:v>3.3739999999999997</c:v>
                </c:pt>
                <c:pt idx="16142">
                  <c:v>3.48</c:v>
                </c:pt>
                <c:pt idx="16143">
                  <c:v>3.4149999999999987</c:v>
                </c:pt>
                <c:pt idx="16144">
                  <c:v>3.3659999999999997</c:v>
                </c:pt>
                <c:pt idx="16145">
                  <c:v>3.4459999999999997</c:v>
                </c:pt>
                <c:pt idx="16146">
                  <c:v>6.585</c:v>
                </c:pt>
                <c:pt idx="16147">
                  <c:v>8.8660000000000068</c:v>
                </c:pt>
                <c:pt idx="16148">
                  <c:v>7.343</c:v>
                </c:pt>
                <c:pt idx="16149">
                  <c:v>7.3869999999999996</c:v>
                </c:pt>
                <c:pt idx="16150">
                  <c:v>6.952</c:v>
                </c:pt>
                <c:pt idx="16151">
                  <c:v>5.9889999999999999</c:v>
                </c:pt>
                <c:pt idx="16152">
                  <c:v>5.0679999999999916</c:v>
                </c:pt>
                <c:pt idx="16153">
                  <c:v>9.577</c:v>
                </c:pt>
                <c:pt idx="16154">
                  <c:v>45.454999999999998</c:v>
                </c:pt>
                <c:pt idx="16155">
                  <c:v>77.426000000000002</c:v>
                </c:pt>
                <c:pt idx="16156">
                  <c:v>32.156000000000006</c:v>
                </c:pt>
                <c:pt idx="16157">
                  <c:v>16.245999999999967</c:v>
                </c:pt>
                <c:pt idx="16158">
                  <c:v>12.999000000000002</c:v>
                </c:pt>
                <c:pt idx="16159">
                  <c:v>12.32</c:v>
                </c:pt>
                <c:pt idx="16160">
                  <c:v>23.43</c:v>
                </c:pt>
                <c:pt idx="16161">
                  <c:v>11.077</c:v>
                </c:pt>
                <c:pt idx="16162">
                  <c:v>11.053000000000004</c:v>
                </c:pt>
                <c:pt idx="16163">
                  <c:v>9.1670000000000016</c:v>
                </c:pt>
                <c:pt idx="16164">
                  <c:v>11.171000000000001</c:v>
                </c:pt>
                <c:pt idx="16165">
                  <c:v>29.052</c:v>
                </c:pt>
                <c:pt idx="16166">
                  <c:v>22.709</c:v>
                </c:pt>
                <c:pt idx="16167">
                  <c:v>18.100999999999999</c:v>
                </c:pt>
                <c:pt idx="16168">
                  <c:v>14.258000000000001</c:v>
                </c:pt>
                <c:pt idx="16169">
                  <c:v>12.328000000000001</c:v>
                </c:pt>
                <c:pt idx="16170">
                  <c:v>9.9700000000000006</c:v>
                </c:pt>
                <c:pt idx="16171">
                  <c:v>9.1289999999999996</c:v>
                </c:pt>
                <c:pt idx="16172">
                  <c:v>9.1</c:v>
                </c:pt>
                <c:pt idx="16173">
                  <c:v>9.0500000000000007</c:v>
                </c:pt>
                <c:pt idx="16174">
                  <c:v>9.3250000000000028</c:v>
                </c:pt>
                <c:pt idx="16175">
                  <c:v>8.1010000000000009</c:v>
                </c:pt>
                <c:pt idx="16176">
                  <c:v>8.1289999999999996</c:v>
                </c:pt>
                <c:pt idx="16177">
                  <c:v>8.4950000000000028</c:v>
                </c:pt>
                <c:pt idx="16178">
                  <c:v>7.8390000000000004</c:v>
                </c:pt>
                <c:pt idx="16179">
                  <c:v>7.2690000000000001</c:v>
                </c:pt>
                <c:pt idx="16180">
                  <c:v>7.109</c:v>
                </c:pt>
                <c:pt idx="16181">
                  <c:v>6.3780000000000001</c:v>
                </c:pt>
                <c:pt idx="16182">
                  <c:v>6.02</c:v>
                </c:pt>
                <c:pt idx="16183">
                  <c:v>5.4880000000000004</c:v>
                </c:pt>
                <c:pt idx="16184">
                  <c:v>5.2089999999999996</c:v>
                </c:pt>
                <c:pt idx="16185">
                  <c:v>5.1239999999999917</c:v>
                </c:pt>
                <c:pt idx="16186">
                  <c:v>4.8860000000000001</c:v>
                </c:pt>
                <c:pt idx="16187">
                  <c:v>4.8730000000000002</c:v>
                </c:pt>
                <c:pt idx="16188">
                  <c:v>4.5209999999999955</c:v>
                </c:pt>
                <c:pt idx="16189">
                  <c:v>4.5060000000000002</c:v>
                </c:pt>
                <c:pt idx="16190">
                  <c:v>4.3219999999999965</c:v>
                </c:pt>
                <c:pt idx="16191">
                  <c:v>4.6559999999999926</c:v>
                </c:pt>
                <c:pt idx="16192">
                  <c:v>4.3939999999999975</c:v>
                </c:pt>
                <c:pt idx="16193">
                  <c:v>5.0810000000000004</c:v>
                </c:pt>
                <c:pt idx="16194">
                  <c:v>5.016</c:v>
                </c:pt>
                <c:pt idx="16195">
                  <c:v>5.5219999999999985</c:v>
                </c:pt>
                <c:pt idx="16196">
                  <c:v>5.3109999999999955</c:v>
                </c:pt>
                <c:pt idx="16197">
                  <c:v>5.1979999999999933</c:v>
                </c:pt>
                <c:pt idx="16198">
                  <c:v>5.72</c:v>
                </c:pt>
                <c:pt idx="16199">
                  <c:v>5.577</c:v>
                </c:pt>
                <c:pt idx="16200">
                  <c:v>5.2219999999999995</c:v>
                </c:pt>
                <c:pt idx="16201">
                  <c:v>4.9850000000000003</c:v>
                </c:pt>
                <c:pt idx="16202">
                  <c:v>4.4180000000000001</c:v>
                </c:pt>
                <c:pt idx="16203">
                  <c:v>4.99</c:v>
                </c:pt>
                <c:pt idx="16204">
                  <c:v>4.1710000000000003</c:v>
                </c:pt>
                <c:pt idx="16205">
                  <c:v>4.3079999999999945</c:v>
                </c:pt>
                <c:pt idx="16206">
                  <c:v>4.9400000000000004</c:v>
                </c:pt>
                <c:pt idx="16207">
                  <c:v>4.5730000000000004</c:v>
                </c:pt>
                <c:pt idx="16208">
                  <c:v>5.8629999999999933</c:v>
                </c:pt>
                <c:pt idx="16209">
                  <c:v>6.5510000000000002</c:v>
                </c:pt>
                <c:pt idx="16210">
                  <c:v>6.0629999999999926</c:v>
                </c:pt>
                <c:pt idx="16211">
                  <c:v>5.2080000000000002</c:v>
                </c:pt>
                <c:pt idx="16212">
                  <c:v>4.7669999999999995</c:v>
                </c:pt>
                <c:pt idx="16213">
                  <c:v>4.9029999999999996</c:v>
                </c:pt>
                <c:pt idx="16214">
                  <c:v>48.93</c:v>
                </c:pt>
                <c:pt idx="16215">
                  <c:v>139.41999999999999</c:v>
                </c:pt>
                <c:pt idx="16216">
                  <c:v>85.049000000000007</c:v>
                </c:pt>
                <c:pt idx="16217">
                  <c:v>68.384999999999991</c:v>
                </c:pt>
                <c:pt idx="16218">
                  <c:v>57.931000000000004</c:v>
                </c:pt>
                <c:pt idx="16219">
                  <c:v>32.493000000000002</c:v>
                </c:pt>
                <c:pt idx="16220">
                  <c:v>24.11700000000004</c:v>
                </c:pt>
                <c:pt idx="16221">
                  <c:v>18.45</c:v>
                </c:pt>
                <c:pt idx="16222">
                  <c:v>38.624000000000002</c:v>
                </c:pt>
                <c:pt idx="16223">
                  <c:v>25.039000000000001</c:v>
                </c:pt>
                <c:pt idx="16224">
                  <c:v>38.356999999999999</c:v>
                </c:pt>
                <c:pt idx="16225">
                  <c:v>22.630000000000027</c:v>
                </c:pt>
                <c:pt idx="16226">
                  <c:v>22.042999999999989</c:v>
                </c:pt>
                <c:pt idx="16227">
                  <c:v>10.196</c:v>
                </c:pt>
                <c:pt idx="16228">
                  <c:v>12.25</c:v>
                </c:pt>
                <c:pt idx="16229">
                  <c:v>10.231</c:v>
                </c:pt>
                <c:pt idx="16230">
                  <c:v>7.9290000000000003</c:v>
                </c:pt>
                <c:pt idx="16231">
                  <c:v>7.2639999999999985</c:v>
                </c:pt>
                <c:pt idx="16232">
                  <c:v>6.6760000000000002</c:v>
                </c:pt>
                <c:pt idx="16233">
                  <c:v>6.48</c:v>
                </c:pt>
                <c:pt idx="16234">
                  <c:v>6.1739999999999995</c:v>
                </c:pt>
                <c:pt idx="16235">
                  <c:v>6.5979999999999945</c:v>
                </c:pt>
                <c:pt idx="16236">
                  <c:v>5.5119999999999996</c:v>
                </c:pt>
                <c:pt idx="16237">
                  <c:v>5.26</c:v>
                </c:pt>
                <c:pt idx="16238">
                  <c:v>5.0069999999999997</c:v>
                </c:pt>
                <c:pt idx="16239">
                  <c:v>4.7610000000000001</c:v>
                </c:pt>
                <c:pt idx="16240">
                  <c:v>5.173</c:v>
                </c:pt>
                <c:pt idx="16241">
                  <c:v>4.9080000000000004</c:v>
                </c:pt>
                <c:pt idx="16242">
                  <c:v>5.4260000000000002</c:v>
                </c:pt>
                <c:pt idx="16243">
                  <c:v>3.7319999999999998</c:v>
                </c:pt>
                <c:pt idx="16244">
                  <c:v>3.9630000000000001</c:v>
                </c:pt>
                <c:pt idx="16245">
                  <c:v>3.8859999999999997</c:v>
                </c:pt>
                <c:pt idx="16246">
                  <c:v>3.8299999999999987</c:v>
                </c:pt>
                <c:pt idx="16247">
                  <c:v>3.7640000000000002</c:v>
                </c:pt>
                <c:pt idx="16248">
                  <c:v>3.9509999999999987</c:v>
                </c:pt>
                <c:pt idx="16249">
                  <c:v>4.4720000000000004</c:v>
                </c:pt>
                <c:pt idx="16250">
                  <c:v>3.9489999999999998</c:v>
                </c:pt>
                <c:pt idx="16251">
                  <c:v>4.2009999999999996</c:v>
                </c:pt>
                <c:pt idx="16252">
                  <c:v>3.9559999999999977</c:v>
                </c:pt>
                <c:pt idx="16253">
                  <c:v>3.7909999999999999</c:v>
                </c:pt>
                <c:pt idx="16254">
                  <c:v>4.2699999999999996</c:v>
                </c:pt>
                <c:pt idx="16255">
                  <c:v>4.1399999999999997</c:v>
                </c:pt>
                <c:pt idx="16256">
                  <c:v>5.0669999999999975</c:v>
                </c:pt>
                <c:pt idx="16257">
                  <c:v>5.1989999999999945</c:v>
                </c:pt>
                <c:pt idx="16258">
                  <c:v>6.0019999999999998</c:v>
                </c:pt>
                <c:pt idx="16259">
                  <c:v>5.7930000000000001</c:v>
                </c:pt>
                <c:pt idx="16260">
                  <c:v>5.6599999999999975</c:v>
                </c:pt>
                <c:pt idx="16261">
                  <c:v>5.8109999999999955</c:v>
                </c:pt>
                <c:pt idx="16262">
                  <c:v>5.7569999999999997</c:v>
                </c:pt>
                <c:pt idx="16263">
                  <c:v>5.8239999999999945</c:v>
                </c:pt>
                <c:pt idx="16264">
                  <c:v>4.7830000000000004</c:v>
                </c:pt>
                <c:pt idx="16265">
                  <c:v>4.9530000000000003</c:v>
                </c:pt>
                <c:pt idx="16266">
                  <c:v>4.5060000000000002</c:v>
                </c:pt>
                <c:pt idx="16267">
                  <c:v>6.0019999999999998</c:v>
                </c:pt>
                <c:pt idx="16268">
                  <c:v>5.4969999999999999</c:v>
                </c:pt>
                <c:pt idx="16269">
                  <c:v>9.7080000000000002</c:v>
                </c:pt>
                <c:pt idx="16270">
                  <c:v>7.91</c:v>
                </c:pt>
                <c:pt idx="16271">
                  <c:v>5.9889999999999999</c:v>
                </c:pt>
                <c:pt idx="16272">
                  <c:v>6.14</c:v>
                </c:pt>
                <c:pt idx="16273">
                  <c:v>7.2880000000000003</c:v>
                </c:pt>
                <c:pt idx="16274">
                  <c:v>14.941000000000001</c:v>
                </c:pt>
                <c:pt idx="16275">
                  <c:v>11.596</c:v>
                </c:pt>
                <c:pt idx="16276">
                  <c:v>8.4240000000000013</c:v>
                </c:pt>
                <c:pt idx="16277">
                  <c:v>5.9569999999999999</c:v>
                </c:pt>
                <c:pt idx="16278">
                  <c:v>5.7510000000000003</c:v>
                </c:pt>
                <c:pt idx="16279">
                  <c:v>5.0519999999999996</c:v>
                </c:pt>
                <c:pt idx="16280">
                  <c:v>5.0619999999999985</c:v>
                </c:pt>
                <c:pt idx="16281">
                  <c:v>5.2619999999999996</c:v>
                </c:pt>
                <c:pt idx="16282">
                  <c:v>4.6319999999999997</c:v>
                </c:pt>
                <c:pt idx="16283">
                  <c:v>5.4169999999999998</c:v>
                </c:pt>
                <c:pt idx="16284">
                  <c:v>5.6569999999999965</c:v>
                </c:pt>
                <c:pt idx="16285">
                  <c:v>6.1619999999999955</c:v>
                </c:pt>
                <c:pt idx="16286">
                  <c:v>6.1499999999999995</c:v>
                </c:pt>
                <c:pt idx="16287">
                  <c:v>5.52</c:v>
                </c:pt>
                <c:pt idx="16288">
                  <c:v>5.6989999999999945</c:v>
                </c:pt>
                <c:pt idx="16289">
                  <c:v>7.399</c:v>
                </c:pt>
                <c:pt idx="16290">
                  <c:v>5.306</c:v>
                </c:pt>
                <c:pt idx="16291">
                  <c:v>5.0960000000000001</c:v>
                </c:pt>
                <c:pt idx="16292">
                  <c:v>4.5039999999999996</c:v>
                </c:pt>
                <c:pt idx="16293">
                  <c:v>4.4530000000000003</c:v>
                </c:pt>
                <c:pt idx="16294">
                  <c:v>5.0010000000000003</c:v>
                </c:pt>
                <c:pt idx="16295">
                  <c:v>5.31</c:v>
                </c:pt>
                <c:pt idx="16296">
                  <c:v>5.5269999999999975</c:v>
                </c:pt>
                <c:pt idx="16297">
                  <c:v>5.4740000000000002</c:v>
                </c:pt>
                <c:pt idx="16298">
                  <c:v>5.1869999999999985</c:v>
                </c:pt>
                <c:pt idx="16299">
                  <c:v>6.2</c:v>
                </c:pt>
                <c:pt idx="16300">
                  <c:v>5.9130000000000003</c:v>
                </c:pt>
                <c:pt idx="16301">
                  <c:v>11.65</c:v>
                </c:pt>
                <c:pt idx="16302">
                  <c:v>27.201000000000001</c:v>
                </c:pt>
                <c:pt idx="16303">
                  <c:v>5.8669999999999956</c:v>
                </c:pt>
                <c:pt idx="16304">
                  <c:v>5.1899999999999995</c:v>
                </c:pt>
                <c:pt idx="16305">
                  <c:v>4.5259999999999945</c:v>
                </c:pt>
                <c:pt idx="16306">
                  <c:v>4.4660000000000002</c:v>
                </c:pt>
                <c:pt idx="16307">
                  <c:v>6.415</c:v>
                </c:pt>
                <c:pt idx="16308">
                  <c:v>5.0369999999999999</c:v>
                </c:pt>
                <c:pt idx="16309">
                  <c:v>5.0519999999999996</c:v>
                </c:pt>
                <c:pt idx="16310">
                  <c:v>5.1379999999999955</c:v>
                </c:pt>
                <c:pt idx="16311">
                  <c:v>4.5190000000000001</c:v>
                </c:pt>
                <c:pt idx="16312">
                  <c:v>4.8069999999999995</c:v>
                </c:pt>
                <c:pt idx="16313">
                  <c:v>5.0789999999999997</c:v>
                </c:pt>
                <c:pt idx="16314">
                  <c:v>6.2239999999999975</c:v>
                </c:pt>
                <c:pt idx="16315">
                  <c:v>11.651</c:v>
                </c:pt>
                <c:pt idx="16316">
                  <c:v>26.591999999999999</c:v>
                </c:pt>
                <c:pt idx="16317">
                  <c:v>81.861000000000004</c:v>
                </c:pt>
                <c:pt idx="16318">
                  <c:v>21.887</c:v>
                </c:pt>
                <c:pt idx="16319">
                  <c:v>34.124000000000002</c:v>
                </c:pt>
                <c:pt idx="16320">
                  <c:v>9.3420000000000005</c:v>
                </c:pt>
                <c:pt idx="16321">
                  <c:v>13.455000000000016</c:v>
                </c:pt>
                <c:pt idx="16322">
                  <c:v>28.810000000000027</c:v>
                </c:pt>
                <c:pt idx="16323">
                  <c:v>26.05</c:v>
                </c:pt>
                <c:pt idx="16324">
                  <c:v>12.362000000000016</c:v>
                </c:pt>
                <c:pt idx="16325">
                  <c:v>14.578000000000001</c:v>
                </c:pt>
                <c:pt idx="16326">
                  <c:v>6.3679999999999914</c:v>
                </c:pt>
                <c:pt idx="16327">
                  <c:v>12.538</c:v>
                </c:pt>
                <c:pt idx="16328">
                  <c:v>9.4110000000000014</c:v>
                </c:pt>
                <c:pt idx="16329">
                  <c:v>4.5639999999999965</c:v>
                </c:pt>
                <c:pt idx="16330">
                  <c:v>21.193999999999999</c:v>
                </c:pt>
                <c:pt idx="16331">
                  <c:v>13.921000000000001</c:v>
                </c:pt>
                <c:pt idx="16332">
                  <c:v>8.9930000000000003</c:v>
                </c:pt>
                <c:pt idx="16333">
                  <c:v>6.851</c:v>
                </c:pt>
                <c:pt idx="16334">
                  <c:v>10.231999999999999</c:v>
                </c:pt>
                <c:pt idx="16335">
                  <c:v>4.88</c:v>
                </c:pt>
                <c:pt idx="16336">
                  <c:v>4.0839999999999996</c:v>
                </c:pt>
                <c:pt idx="16337">
                  <c:v>5.5030000000000001</c:v>
                </c:pt>
                <c:pt idx="16338">
                  <c:v>5.3649999999999913</c:v>
                </c:pt>
                <c:pt idx="16339">
                  <c:v>5.9239999999999995</c:v>
                </c:pt>
                <c:pt idx="16340">
                  <c:v>5.6719999999999997</c:v>
                </c:pt>
                <c:pt idx="16341">
                  <c:v>5.282</c:v>
                </c:pt>
                <c:pt idx="16342">
                  <c:v>5.4530000000000003</c:v>
                </c:pt>
                <c:pt idx="16343">
                  <c:v>6.641</c:v>
                </c:pt>
                <c:pt idx="16344">
                  <c:v>14.692</c:v>
                </c:pt>
                <c:pt idx="16345">
                  <c:v>5.6219999999999946</c:v>
                </c:pt>
                <c:pt idx="16346">
                  <c:v>5.0369999999999999</c:v>
                </c:pt>
                <c:pt idx="16347">
                  <c:v>4.5549999999999926</c:v>
                </c:pt>
                <c:pt idx="16348">
                  <c:v>4.2119999999999997</c:v>
                </c:pt>
                <c:pt idx="16349">
                  <c:v>4.2939999999999996</c:v>
                </c:pt>
                <c:pt idx="16350">
                  <c:v>4.0599999999999996</c:v>
                </c:pt>
                <c:pt idx="16351">
                  <c:v>3.9259999999999997</c:v>
                </c:pt>
                <c:pt idx="16352">
                  <c:v>3.67</c:v>
                </c:pt>
                <c:pt idx="16353">
                  <c:v>3.63</c:v>
                </c:pt>
                <c:pt idx="16354">
                  <c:v>3.7130000000000001</c:v>
                </c:pt>
                <c:pt idx="16355">
                  <c:v>3.641</c:v>
                </c:pt>
                <c:pt idx="16356">
                  <c:v>3.8979999999999997</c:v>
                </c:pt>
                <c:pt idx="16357">
                  <c:v>3.6469999999999998</c:v>
                </c:pt>
                <c:pt idx="16358">
                  <c:v>4.0910000000000002</c:v>
                </c:pt>
                <c:pt idx="16359">
                  <c:v>3.798</c:v>
                </c:pt>
                <c:pt idx="16360">
                  <c:v>3.8</c:v>
                </c:pt>
                <c:pt idx="16361">
                  <c:v>4.0880000000000001</c:v>
                </c:pt>
                <c:pt idx="16362">
                  <c:v>4.2370000000000001</c:v>
                </c:pt>
                <c:pt idx="16363">
                  <c:v>3.4499999999999997</c:v>
                </c:pt>
                <c:pt idx="16364">
                  <c:v>3.3679999999999999</c:v>
                </c:pt>
                <c:pt idx="16365">
                  <c:v>3.3559999999999977</c:v>
                </c:pt>
                <c:pt idx="16366">
                  <c:v>3.2090000000000001</c:v>
                </c:pt>
                <c:pt idx="16367">
                  <c:v>3.294</c:v>
                </c:pt>
                <c:pt idx="16368">
                  <c:v>3.2959999999999998</c:v>
                </c:pt>
                <c:pt idx="16369">
                  <c:v>3.5709999999999997</c:v>
                </c:pt>
                <c:pt idx="16370">
                  <c:v>3.6619999999999999</c:v>
                </c:pt>
                <c:pt idx="16371">
                  <c:v>3.754</c:v>
                </c:pt>
                <c:pt idx="16372">
                  <c:v>4.6989999999999945</c:v>
                </c:pt>
                <c:pt idx="16373">
                  <c:v>5.3279999999999914</c:v>
                </c:pt>
                <c:pt idx="16374">
                  <c:v>9.5170000000000012</c:v>
                </c:pt>
                <c:pt idx="16375">
                  <c:v>5.35</c:v>
                </c:pt>
                <c:pt idx="16376">
                  <c:v>4.7359999999999998</c:v>
                </c:pt>
                <c:pt idx="16377">
                  <c:v>4.9729999999999999</c:v>
                </c:pt>
                <c:pt idx="16378">
                  <c:v>4.9829999999999997</c:v>
                </c:pt>
                <c:pt idx="16379">
                  <c:v>11.869000000000014</c:v>
                </c:pt>
                <c:pt idx="16380">
                  <c:v>5.7919999999999998</c:v>
                </c:pt>
                <c:pt idx="16381">
                  <c:v>4.9139999999999997</c:v>
                </c:pt>
                <c:pt idx="16382">
                  <c:v>4.2949999999999955</c:v>
                </c:pt>
                <c:pt idx="16383">
                  <c:v>4.8390000000000004</c:v>
                </c:pt>
                <c:pt idx="16384">
                  <c:v>3.8379999999999987</c:v>
                </c:pt>
                <c:pt idx="16385">
                  <c:v>3.6429999999999998</c:v>
                </c:pt>
                <c:pt idx="16386">
                  <c:v>3.5549999999999997</c:v>
                </c:pt>
                <c:pt idx="16387">
                  <c:v>3.6629999999999998</c:v>
                </c:pt>
                <c:pt idx="16388">
                  <c:v>3.4169999999999967</c:v>
                </c:pt>
                <c:pt idx="16389">
                  <c:v>3.5909999999999997</c:v>
                </c:pt>
                <c:pt idx="16390">
                  <c:v>3.5230000000000001</c:v>
                </c:pt>
                <c:pt idx="16391">
                  <c:v>4.9459999999999997</c:v>
                </c:pt>
                <c:pt idx="16392">
                  <c:v>3.508</c:v>
                </c:pt>
                <c:pt idx="16393">
                  <c:v>3.6970000000000001</c:v>
                </c:pt>
                <c:pt idx="16394">
                  <c:v>3.6070000000000002</c:v>
                </c:pt>
                <c:pt idx="16395">
                  <c:v>3.7029999999999998</c:v>
                </c:pt>
                <c:pt idx="16396">
                  <c:v>3.5109999999999997</c:v>
                </c:pt>
                <c:pt idx="16397">
                  <c:v>3.5870000000000002</c:v>
                </c:pt>
                <c:pt idx="16398">
                  <c:v>3.681</c:v>
                </c:pt>
                <c:pt idx="16399">
                  <c:v>4.1569999999999965</c:v>
                </c:pt>
                <c:pt idx="16400">
                  <c:v>3.625</c:v>
                </c:pt>
                <c:pt idx="16401">
                  <c:v>4.0110000000000001</c:v>
                </c:pt>
                <c:pt idx="16402">
                  <c:v>3.6959999999999997</c:v>
                </c:pt>
                <c:pt idx="16403">
                  <c:v>3.9430000000000001</c:v>
                </c:pt>
                <c:pt idx="16404">
                  <c:v>3.581</c:v>
                </c:pt>
                <c:pt idx="16405">
                  <c:v>4.8719999999999999</c:v>
                </c:pt>
                <c:pt idx="16406">
                  <c:v>3.7730000000000001</c:v>
                </c:pt>
                <c:pt idx="16407">
                  <c:v>3.613</c:v>
                </c:pt>
                <c:pt idx="16408">
                  <c:v>3.8879999999999999</c:v>
                </c:pt>
                <c:pt idx="16409">
                  <c:v>3.8389999999999977</c:v>
                </c:pt>
                <c:pt idx="16410">
                  <c:v>4.1199999999999966</c:v>
                </c:pt>
                <c:pt idx="16411">
                  <c:v>4.181</c:v>
                </c:pt>
                <c:pt idx="16412">
                  <c:v>5.14</c:v>
                </c:pt>
                <c:pt idx="16413">
                  <c:v>5.4340000000000002</c:v>
                </c:pt>
                <c:pt idx="16414">
                  <c:v>5.056</c:v>
                </c:pt>
                <c:pt idx="16415">
                  <c:v>4.5019999999999998</c:v>
                </c:pt>
                <c:pt idx="16416">
                  <c:v>4.6639999999999926</c:v>
                </c:pt>
                <c:pt idx="16417">
                  <c:v>5.1229999999999913</c:v>
                </c:pt>
                <c:pt idx="16418">
                  <c:v>6.59</c:v>
                </c:pt>
                <c:pt idx="16419">
                  <c:v>36.618000000000002</c:v>
                </c:pt>
                <c:pt idx="16420">
                  <c:v>17.491</c:v>
                </c:pt>
                <c:pt idx="16421">
                  <c:v>6.4589999999999996</c:v>
                </c:pt>
                <c:pt idx="16422">
                  <c:v>13.647</c:v>
                </c:pt>
                <c:pt idx="16423">
                  <c:v>6.8529999999999927</c:v>
                </c:pt>
                <c:pt idx="16424">
                  <c:v>5.2269999999999985</c:v>
                </c:pt>
                <c:pt idx="16425">
                  <c:v>4.9269999999999996</c:v>
                </c:pt>
                <c:pt idx="16426">
                  <c:v>10.84</c:v>
                </c:pt>
                <c:pt idx="16427">
                  <c:v>16.870999999999999</c:v>
                </c:pt>
                <c:pt idx="16428">
                  <c:v>16.504999999999999</c:v>
                </c:pt>
                <c:pt idx="16429">
                  <c:v>13.004</c:v>
                </c:pt>
                <c:pt idx="16430">
                  <c:v>8.8130000000000006</c:v>
                </c:pt>
                <c:pt idx="16431">
                  <c:v>12.25</c:v>
                </c:pt>
                <c:pt idx="16432">
                  <c:v>10.694000000000001</c:v>
                </c:pt>
                <c:pt idx="16433">
                  <c:v>11.369000000000014</c:v>
                </c:pt>
                <c:pt idx="16434">
                  <c:v>11.007</c:v>
                </c:pt>
                <c:pt idx="16435">
                  <c:v>8.1160000000000014</c:v>
                </c:pt>
                <c:pt idx="16436">
                  <c:v>12.865000000000016</c:v>
                </c:pt>
                <c:pt idx="16437">
                  <c:v>9.2670000000000012</c:v>
                </c:pt>
                <c:pt idx="16438">
                  <c:v>14.519</c:v>
                </c:pt>
                <c:pt idx="16439">
                  <c:v>11.607000000000001</c:v>
                </c:pt>
                <c:pt idx="16440">
                  <c:v>7.4829999999999997</c:v>
                </c:pt>
                <c:pt idx="16441">
                  <c:v>9.5330000000000013</c:v>
                </c:pt>
                <c:pt idx="16442">
                  <c:v>15.019</c:v>
                </c:pt>
                <c:pt idx="16443">
                  <c:v>8.6470000000000002</c:v>
                </c:pt>
                <c:pt idx="16444">
                  <c:v>9.4190000000000005</c:v>
                </c:pt>
                <c:pt idx="16445">
                  <c:v>9.3600000000000048</c:v>
                </c:pt>
                <c:pt idx="16446">
                  <c:v>7.52</c:v>
                </c:pt>
                <c:pt idx="16447">
                  <c:v>8.1720000000000006</c:v>
                </c:pt>
                <c:pt idx="16448">
                  <c:v>9.0130000000000035</c:v>
                </c:pt>
                <c:pt idx="16449">
                  <c:v>7.7709999999999999</c:v>
                </c:pt>
                <c:pt idx="16450">
                  <c:v>8.2790000000000017</c:v>
                </c:pt>
                <c:pt idx="16451">
                  <c:v>8.2010000000000005</c:v>
                </c:pt>
                <c:pt idx="16452">
                  <c:v>9.3930000000000007</c:v>
                </c:pt>
                <c:pt idx="16453">
                  <c:v>7.0969999999999995</c:v>
                </c:pt>
                <c:pt idx="16454">
                  <c:v>8.168000000000001</c:v>
                </c:pt>
                <c:pt idx="16455">
                  <c:v>8.484</c:v>
                </c:pt>
                <c:pt idx="16456">
                  <c:v>9.3030000000000008</c:v>
                </c:pt>
                <c:pt idx="16457">
                  <c:v>6.68</c:v>
                </c:pt>
                <c:pt idx="16458">
                  <c:v>8.7150000000000016</c:v>
                </c:pt>
                <c:pt idx="16459">
                  <c:v>15.66</c:v>
                </c:pt>
                <c:pt idx="16460">
                  <c:v>10.217000000000001</c:v>
                </c:pt>
                <c:pt idx="16461">
                  <c:v>11.15</c:v>
                </c:pt>
                <c:pt idx="16462">
                  <c:v>11.164</c:v>
                </c:pt>
                <c:pt idx="16463">
                  <c:v>11.845000000000002</c:v>
                </c:pt>
                <c:pt idx="16464">
                  <c:v>10.032</c:v>
                </c:pt>
                <c:pt idx="16465">
                  <c:v>5.0179999999999945</c:v>
                </c:pt>
                <c:pt idx="16466">
                  <c:v>5.1849999999999916</c:v>
                </c:pt>
                <c:pt idx="16467">
                  <c:v>7.1509999999999945</c:v>
                </c:pt>
                <c:pt idx="16468">
                  <c:v>4.6519999999999975</c:v>
                </c:pt>
                <c:pt idx="16469">
                  <c:v>3.984</c:v>
                </c:pt>
                <c:pt idx="16470">
                  <c:v>4.6559999999999926</c:v>
                </c:pt>
                <c:pt idx="16471">
                  <c:v>3.988</c:v>
                </c:pt>
                <c:pt idx="16472">
                  <c:v>3.9319999999999977</c:v>
                </c:pt>
                <c:pt idx="16473">
                  <c:v>3.5209999999999999</c:v>
                </c:pt>
                <c:pt idx="16474">
                  <c:v>3.8909999999999987</c:v>
                </c:pt>
                <c:pt idx="16475">
                  <c:v>3.9339999999999997</c:v>
                </c:pt>
                <c:pt idx="16476">
                  <c:v>4.1219999999999946</c:v>
                </c:pt>
                <c:pt idx="16477">
                  <c:v>3.4359999999999977</c:v>
                </c:pt>
                <c:pt idx="16478">
                  <c:v>4.1859999999999955</c:v>
                </c:pt>
                <c:pt idx="16479">
                  <c:v>3.3779999999999997</c:v>
                </c:pt>
                <c:pt idx="16480">
                  <c:v>3.2280000000000002</c:v>
                </c:pt>
                <c:pt idx="16481">
                  <c:v>3.3009999999999997</c:v>
                </c:pt>
                <c:pt idx="16482">
                  <c:v>3.2450000000000001</c:v>
                </c:pt>
                <c:pt idx="16483">
                  <c:v>4.5019999999999998</c:v>
                </c:pt>
                <c:pt idx="16484">
                  <c:v>3.444</c:v>
                </c:pt>
                <c:pt idx="16485">
                  <c:v>3.4649999999999999</c:v>
                </c:pt>
                <c:pt idx="16486">
                  <c:v>3.3289999999999997</c:v>
                </c:pt>
                <c:pt idx="16487">
                  <c:v>3.2359999999999998</c:v>
                </c:pt>
                <c:pt idx="16488">
                  <c:v>3.3709999999999987</c:v>
                </c:pt>
                <c:pt idx="16489">
                  <c:v>3.1389999999999998</c:v>
                </c:pt>
                <c:pt idx="16490">
                  <c:v>3.1280000000000001</c:v>
                </c:pt>
                <c:pt idx="16491">
                  <c:v>3.363</c:v>
                </c:pt>
                <c:pt idx="16492">
                  <c:v>3.2159999999999997</c:v>
                </c:pt>
                <c:pt idx="16493">
                  <c:v>3.4559999999999977</c:v>
                </c:pt>
                <c:pt idx="16494">
                  <c:v>3.1509999999999998</c:v>
                </c:pt>
                <c:pt idx="16495">
                  <c:v>3.2919999999999998</c:v>
                </c:pt>
                <c:pt idx="16496">
                  <c:v>3.262</c:v>
                </c:pt>
                <c:pt idx="16497">
                  <c:v>3.8309999999999977</c:v>
                </c:pt>
                <c:pt idx="16498">
                  <c:v>4.6469999999999985</c:v>
                </c:pt>
                <c:pt idx="16499">
                  <c:v>5.2320000000000002</c:v>
                </c:pt>
                <c:pt idx="16500">
                  <c:v>5.0549999999999926</c:v>
                </c:pt>
                <c:pt idx="16501">
                  <c:v>5.0579999999999945</c:v>
                </c:pt>
                <c:pt idx="16502">
                  <c:v>88.135999999999981</c:v>
                </c:pt>
                <c:pt idx="16503">
                  <c:v>23.785999999999966</c:v>
                </c:pt>
                <c:pt idx="16504">
                  <c:v>7.9379999999999997</c:v>
                </c:pt>
                <c:pt idx="16505">
                  <c:v>4.9009999999999998</c:v>
                </c:pt>
                <c:pt idx="16506">
                  <c:v>4.2669999999999995</c:v>
                </c:pt>
                <c:pt idx="16507">
                  <c:v>5.6769999999999996</c:v>
                </c:pt>
                <c:pt idx="16508">
                  <c:v>4.0639999999999965</c:v>
                </c:pt>
                <c:pt idx="16509">
                  <c:v>3.9509999999999987</c:v>
                </c:pt>
                <c:pt idx="16510">
                  <c:v>3.4519999999999977</c:v>
                </c:pt>
                <c:pt idx="16511">
                  <c:v>3.4299999999999997</c:v>
                </c:pt>
                <c:pt idx="16512">
                  <c:v>3.6890000000000001</c:v>
                </c:pt>
                <c:pt idx="16513">
                  <c:v>8.4410000000000025</c:v>
                </c:pt>
                <c:pt idx="16514">
                  <c:v>11.356000000000016</c:v>
                </c:pt>
                <c:pt idx="16515">
                  <c:v>6.266</c:v>
                </c:pt>
                <c:pt idx="16516">
                  <c:v>8.5760000000000005</c:v>
                </c:pt>
                <c:pt idx="16517">
                  <c:v>6.5289999999999955</c:v>
                </c:pt>
                <c:pt idx="16518">
                  <c:v>46.809000000000005</c:v>
                </c:pt>
                <c:pt idx="16519">
                  <c:v>42.653000000000006</c:v>
                </c:pt>
                <c:pt idx="16520">
                  <c:v>10.307</c:v>
                </c:pt>
                <c:pt idx="16521">
                  <c:v>12.403</c:v>
                </c:pt>
                <c:pt idx="16522">
                  <c:v>5.548</c:v>
                </c:pt>
                <c:pt idx="16523">
                  <c:v>4.2300000000000004</c:v>
                </c:pt>
                <c:pt idx="16524">
                  <c:v>3.9459999999999997</c:v>
                </c:pt>
                <c:pt idx="16525">
                  <c:v>4.7639999999999985</c:v>
                </c:pt>
                <c:pt idx="16526">
                  <c:v>5.4950000000000001</c:v>
                </c:pt>
                <c:pt idx="16527">
                  <c:v>5.0569999999999995</c:v>
                </c:pt>
                <c:pt idx="16528">
                  <c:v>4.5519999999999996</c:v>
                </c:pt>
                <c:pt idx="16529">
                  <c:v>11.899000000000004</c:v>
                </c:pt>
                <c:pt idx="16530">
                  <c:v>5.4610000000000003</c:v>
                </c:pt>
                <c:pt idx="16531">
                  <c:v>4.6579999999999933</c:v>
                </c:pt>
                <c:pt idx="16532">
                  <c:v>5.1739999999999995</c:v>
                </c:pt>
                <c:pt idx="16533">
                  <c:v>5.4770000000000003</c:v>
                </c:pt>
                <c:pt idx="16534">
                  <c:v>5.2889999999999997</c:v>
                </c:pt>
                <c:pt idx="16535">
                  <c:v>11.658000000000001</c:v>
                </c:pt>
                <c:pt idx="16536">
                  <c:v>4.8549999999999933</c:v>
                </c:pt>
                <c:pt idx="16537">
                  <c:v>4.5739999999999998</c:v>
                </c:pt>
                <c:pt idx="16538">
                  <c:v>5.0359999999999996</c:v>
                </c:pt>
                <c:pt idx="16539">
                  <c:v>4.7919999999999998</c:v>
                </c:pt>
                <c:pt idx="16540">
                  <c:v>4.931000000000008</c:v>
                </c:pt>
                <c:pt idx="16541">
                  <c:v>4.3959999999999955</c:v>
                </c:pt>
                <c:pt idx="16542">
                  <c:v>4.4279999999999955</c:v>
                </c:pt>
                <c:pt idx="16543">
                  <c:v>5.2</c:v>
                </c:pt>
                <c:pt idx="16544">
                  <c:v>4.9610000000000003</c:v>
                </c:pt>
                <c:pt idx="16545">
                  <c:v>4.76</c:v>
                </c:pt>
                <c:pt idx="16546">
                  <c:v>9.3500000000000068</c:v>
                </c:pt>
                <c:pt idx="16547">
                  <c:v>4.2629999999999955</c:v>
                </c:pt>
                <c:pt idx="16548">
                  <c:v>3.7210000000000001</c:v>
                </c:pt>
                <c:pt idx="16549">
                  <c:v>3.5609999999999999</c:v>
                </c:pt>
                <c:pt idx="16550">
                  <c:v>3.7949999999999999</c:v>
                </c:pt>
                <c:pt idx="16551">
                  <c:v>3.4289999999999998</c:v>
                </c:pt>
                <c:pt idx="16552">
                  <c:v>3.3689999999999998</c:v>
                </c:pt>
                <c:pt idx="16553">
                  <c:v>3.1739999999999999</c:v>
                </c:pt>
                <c:pt idx="16554">
                  <c:v>3.169</c:v>
                </c:pt>
                <c:pt idx="16555">
                  <c:v>3.0909999999999997</c:v>
                </c:pt>
                <c:pt idx="16556">
                  <c:v>3.52</c:v>
                </c:pt>
                <c:pt idx="16557">
                  <c:v>3.0880000000000001</c:v>
                </c:pt>
                <c:pt idx="16558">
                  <c:v>3.7880000000000011</c:v>
                </c:pt>
                <c:pt idx="16559">
                  <c:v>4.1989999999999945</c:v>
                </c:pt>
                <c:pt idx="16560">
                  <c:v>4.1239999999999917</c:v>
                </c:pt>
                <c:pt idx="16561">
                  <c:v>4.0229999999999926</c:v>
                </c:pt>
                <c:pt idx="16562">
                  <c:v>3.74</c:v>
                </c:pt>
                <c:pt idx="16563">
                  <c:v>3.7269999999999999</c:v>
                </c:pt>
                <c:pt idx="16564">
                  <c:v>4.4260000000000002</c:v>
                </c:pt>
                <c:pt idx="16565">
                  <c:v>4.7290000000000001</c:v>
                </c:pt>
                <c:pt idx="16566">
                  <c:v>4.5910000000000002</c:v>
                </c:pt>
                <c:pt idx="16567">
                  <c:v>3.6119999999999997</c:v>
                </c:pt>
                <c:pt idx="16568">
                  <c:v>3.2759999999999998</c:v>
                </c:pt>
                <c:pt idx="16569">
                  <c:v>3.133</c:v>
                </c:pt>
                <c:pt idx="16570">
                  <c:v>2.9870000000000001</c:v>
                </c:pt>
                <c:pt idx="16571">
                  <c:v>3.0159999999999987</c:v>
                </c:pt>
                <c:pt idx="16572">
                  <c:v>3.05</c:v>
                </c:pt>
                <c:pt idx="16573">
                  <c:v>3.0959999999999988</c:v>
                </c:pt>
                <c:pt idx="16574">
                  <c:v>3.6</c:v>
                </c:pt>
                <c:pt idx="16575">
                  <c:v>4.101</c:v>
                </c:pt>
                <c:pt idx="16576">
                  <c:v>3.96</c:v>
                </c:pt>
                <c:pt idx="16577">
                  <c:v>3.5659999999999998</c:v>
                </c:pt>
                <c:pt idx="16578">
                  <c:v>3.569</c:v>
                </c:pt>
                <c:pt idx="16579">
                  <c:v>4.3659999999999917</c:v>
                </c:pt>
                <c:pt idx="16580">
                  <c:v>4.5129999999999955</c:v>
                </c:pt>
                <c:pt idx="16581">
                  <c:v>4.6760000000000002</c:v>
                </c:pt>
                <c:pt idx="16582">
                  <c:v>4.2859999999999996</c:v>
                </c:pt>
                <c:pt idx="16583">
                  <c:v>3.9319999999999977</c:v>
                </c:pt>
                <c:pt idx="16584">
                  <c:v>3.2610000000000001</c:v>
                </c:pt>
                <c:pt idx="16585">
                  <c:v>4.069</c:v>
                </c:pt>
                <c:pt idx="16586">
                  <c:v>3.05</c:v>
                </c:pt>
                <c:pt idx="16587">
                  <c:v>2.9329999999999967</c:v>
                </c:pt>
                <c:pt idx="16588">
                  <c:v>2.9359999999999977</c:v>
                </c:pt>
                <c:pt idx="16589">
                  <c:v>2.9549999999999987</c:v>
                </c:pt>
                <c:pt idx="16590">
                  <c:v>3.4419999999999997</c:v>
                </c:pt>
                <c:pt idx="16591">
                  <c:v>4.2249999999999917</c:v>
                </c:pt>
                <c:pt idx="16592">
                  <c:v>4.1890000000000001</c:v>
                </c:pt>
                <c:pt idx="16593">
                  <c:v>3.8219999999999987</c:v>
                </c:pt>
                <c:pt idx="16594">
                  <c:v>3.5070000000000001</c:v>
                </c:pt>
                <c:pt idx="16595">
                  <c:v>3.9969999999999977</c:v>
                </c:pt>
                <c:pt idx="16596">
                  <c:v>4.8929999999999945</c:v>
                </c:pt>
                <c:pt idx="16597">
                  <c:v>9.2690000000000001</c:v>
                </c:pt>
                <c:pt idx="16598">
                  <c:v>33.605000000000011</c:v>
                </c:pt>
                <c:pt idx="16599">
                  <c:v>10.608000000000001</c:v>
                </c:pt>
                <c:pt idx="16600">
                  <c:v>13.609</c:v>
                </c:pt>
                <c:pt idx="16601">
                  <c:v>3.9239999999999999</c:v>
                </c:pt>
                <c:pt idx="16602">
                  <c:v>4.2229999999999945</c:v>
                </c:pt>
                <c:pt idx="16603">
                  <c:v>4.8710000000000004</c:v>
                </c:pt>
                <c:pt idx="16604">
                  <c:v>4.63</c:v>
                </c:pt>
                <c:pt idx="16605">
                  <c:v>4.6459999999999955</c:v>
                </c:pt>
                <c:pt idx="16606">
                  <c:v>4.0289999999999955</c:v>
                </c:pt>
                <c:pt idx="16607">
                  <c:v>7.5389999999999997</c:v>
                </c:pt>
                <c:pt idx="16608">
                  <c:v>19.202999999999989</c:v>
                </c:pt>
                <c:pt idx="16609">
                  <c:v>14.927</c:v>
                </c:pt>
                <c:pt idx="16610">
                  <c:v>18.294</c:v>
                </c:pt>
                <c:pt idx="16611">
                  <c:v>14.11</c:v>
                </c:pt>
                <c:pt idx="16612">
                  <c:v>11.969000000000014</c:v>
                </c:pt>
                <c:pt idx="16613">
                  <c:v>12.871</c:v>
                </c:pt>
                <c:pt idx="16614">
                  <c:v>10.203000000000001</c:v>
                </c:pt>
                <c:pt idx="16615">
                  <c:v>12.734</c:v>
                </c:pt>
                <c:pt idx="16616">
                  <c:v>8.89</c:v>
                </c:pt>
                <c:pt idx="16617">
                  <c:v>13.512</c:v>
                </c:pt>
                <c:pt idx="16618">
                  <c:v>9.7810000000000006</c:v>
                </c:pt>
                <c:pt idx="16619">
                  <c:v>11.191000000000001</c:v>
                </c:pt>
                <c:pt idx="16620">
                  <c:v>7.7</c:v>
                </c:pt>
                <c:pt idx="16621">
                  <c:v>7.9560000000000004</c:v>
                </c:pt>
                <c:pt idx="16622">
                  <c:v>7.056</c:v>
                </c:pt>
                <c:pt idx="16623">
                  <c:v>11.437000000000001</c:v>
                </c:pt>
                <c:pt idx="16624">
                  <c:v>8.2919999999999998</c:v>
                </c:pt>
                <c:pt idx="16625">
                  <c:v>8.8250000000000028</c:v>
                </c:pt>
                <c:pt idx="16626">
                  <c:v>7.5510000000000002</c:v>
                </c:pt>
                <c:pt idx="16627">
                  <c:v>9.1630000000000003</c:v>
                </c:pt>
                <c:pt idx="16628">
                  <c:v>7.306</c:v>
                </c:pt>
                <c:pt idx="16629">
                  <c:v>7.0129999999999955</c:v>
                </c:pt>
                <c:pt idx="16630">
                  <c:v>7.8959999999999955</c:v>
                </c:pt>
                <c:pt idx="16631">
                  <c:v>9.7550000000000008</c:v>
                </c:pt>
                <c:pt idx="16632">
                  <c:v>6.4720000000000004</c:v>
                </c:pt>
                <c:pt idx="16633">
                  <c:v>7.6839999999999975</c:v>
                </c:pt>
                <c:pt idx="16634">
                  <c:v>10.753</c:v>
                </c:pt>
                <c:pt idx="16635">
                  <c:v>11.804</c:v>
                </c:pt>
                <c:pt idx="16636">
                  <c:v>8.7070000000000007</c:v>
                </c:pt>
                <c:pt idx="16637">
                  <c:v>8.3390000000000004</c:v>
                </c:pt>
                <c:pt idx="16638">
                  <c:v>10.869000000000014</c:v>
                </c:pt>
                <c:pt idx="16639">
                  <c:v>11.034000000000001</c:v>
                </c:pt>
                <c:pt idx="16640">
                  <c:v>7.7229999999999945</c:v>
                </c:pt>
                <c:pt idx="16641">
                  <c:v>9.548</c:v>
                </c:pt>
                <c:pt idx="16642">
                  <c:v>7.3490000000000002</c:v>
                </c:pt>
                <c:pt idx="16643">
                  <c:v>11.701000000000001</c:v>
                </c:pt>
                <c:pt idx="16644">
                  <c:v>6.9939999999999998</c:v>
                </c:pt>
                <c:pt idx="16645">
                  <c:v>10.819000000000004</c:v>
                </c:pt>
                <c:pt idx="16646">
                  <c:v>7.5510000000000002</c:v>
                </c:pt>
                <c:pt idx="16647">
                  <c:v>7.3390000000000004</c:v>
                </c:pt>
                <c:pt idx="16648">
                  <c:v>8.9390000000000001</c:v>
                </c:pt>
                <c:pt idx="16649">
                  <c:v>12.497</c:v>
                </c:pt>
                <c:pt idx="16650">
                  <c:v>19.25</c:v>
                </c:pt>
                <c:pt idx="16651">
                  <c:v>3.8489999999999998</c:v>
                </c:pt>
                <c:pt idx="16652">
                  <c:v>3.8089999999999997</c:v>
                </c:pt>
                <c:pt idx="16653">
                  <c:v>3.5249999999999999</c:v>
                </c:pt>
                <c:pt idx="16654">
                  <c:v>3.3289999999999997</c:v>
                </c:pt>
                <c:pt idx="16655">
                  <c:v>5.3519999999999985</c:v>
                </c:pt>
                <c:pt idx="16656">
                  <c:v>11.944000000000001</c:v>
                </c:pt>
                <c:pt idx="16657">
                  <c:v>6.9349999999999996</c:v>
                </c:pt>
                <c:pt idx="16658">
                  <c:v>5.0730000000000004</c:v>
                </c:pt>
                <c:pt idx="16659">
                  <c:v>3.7640000000000002</c:v>
                </c:pt>
                <c:pt idx="16660">
                  <c:v>3.9139999999999997</c:v>
                </c:pt>
                <c:pt idx="16661">
                  <c:v>3.4849999999999999</c:v>
                </c:pt>
                <c:pt idx="16662">
                  <c:v>3.8259999999999987</c:v>
                </c:pt>
                <c:pt idx="16663">
                  <c:v>4.4989999999999997</c:v>
                </c:pt>
                <c:pt idx="16664">
                  <c:v>4.8860000000000001</c:v>
                </c:pt>
                <c:pt idx="16665">
                  <c:v>4.3710000000000004</c:v>
                </c:pt>
                <c:pt idx="16666">
                  <c:v>4.0750000000000002</c:v>
                </c:pt>
                <c:pt idx="16667">
                  <c:v>4.2690000000000001</c:v>
                </c:pt>
                <c:pt idx="16668">
                  <c:v>10.943</c:v>
                </c:pt>
                <c:pt idx="16669">
                  <c:v>9.4</c:v>
                </c:pt>
                <c:pt idx="16670">
                  <c:v>4.7949999999999955</c:v>
                </c:pt>
                <c:pt idx="16671">
                  <c:v>3.8709999999999987</c:v>
                </c:pt>
                <c:pt idx="16672">
                  <c:v>4.5239999999999965</c:v>
                </c:pt>
                <c:pt idx="16673">
                  <c:v>3.6019999999999999</c:v>
                </c:pt>
                <c:pt idx="16674">
                  <c:v>3.347</c:v>
                </c:pt>
                <c:pt idx="16675">
                  <c:v>3.8309999999999977</c:v>
                </c:pt>
                <c:pt idx="16676">
                  <c:v>3.9379999999999997</c:v>
                </c:pt>
                <c:pt idx="16677">
                  <c:v>3.3769999999999967</c:v>
                </c:pt>
                <c:pt idx="16678">
                  <c:v>3.2319999999999998</c:v>
                </c:pt>
                <c:pt idx="16679">
                  <c:v>3.5359999999999987</c:v>
                </c:pt>
                <c:pt idx="16680">
                  <c:v>3.177</c:v>
                </c:pt>
                <c:pt idx="16681">
                  <c:v>3.13</c:v>
                </c:pt>
                <c:pt idx="16682">
                  <c:v>3.923</c:v>
                </c:pt>
                <c:pt idx="16683">
                  <c:v>4.1909999999999945</c:v>
                </c:pt>
                <c:pt idx="16684">
                  <c:v>3.1179999999999999</c:v>
                </c:pt>
                <c:pt idx="16685">
                  <c:v>3.423</c:v>
                </c:pt>
                <c:pt idx="16686">
                  <c:v>3.1629999999999998</c:v>
                </c:pt>
                <c:pt idx="16687">
                  <c:v>3.093</c:v>
                </c:pt>
                <c:pt idx="16688">
                  <c:v>2.9449999999999998</c:v>
                </c:pt>
                <c:pt idx="16689">
                  <c:v>3.0870000000000002</c:v>
                </c:pt>
                <c:pt idx="16690">
                  <c:v>2.968</c:v>
                </c:pt>
                <c:pt idx="16691">
                  <c:v>5.7949999999999955</c:v>
                </c:pt>
                <c:pt idx="16692">
                  <c:v>3.0759999999999987</c:v>
                </c:pt>
                <c:pt idx="16693">
                  <c:v>2.9430000000000001</c:v>
                </c:pt>
                <c:pt idx="16694">
                  <c:v>2.9329999999999967</c:v>
                </c:pt>
                <c:pt idx="16695">
                  <c:v>2.9299999999999997</c:v>
                </c:pt>
                <c:pt idx="16696">
                  <c:v>2.9739999999999998</c:v>
                </c:pt>
                <c:pt idx="16697">
                  <c:v>2.9549999999999987</c:v>
                </c:pt>
                <c:pt idx="16698">
                  <c:v>3.0609999999999999</c:v>
                </c:pt>
                <c:pt idx="16699">
                  <c:v>2.9179999999999997</c:v>
                </c:pt>
                <c:pt idx="16700">
                  <c:v>2.9670000000000001</c:v>
                </c:pt>
                <c:pt idx="16701">
                  <c:v>2.9129999999999967</c:v>
                </c:pt>
                <c:pt idx="16702">
                  <c:v>2.9539999999999997</c:v>
                </c:pt>
                <c:pt idx="16703">
                  <c:v>2.9819999999999998</c:v>
                </c:pt>
                <c:pt idx="16704">
                  <c:v>2.9219999999999997</c:v>
                </c:pt>
                <c:pt idx="16705">
                  <c:v>3.3649999999999998</c:v>
                </c:pt>
                <c:pt idx="16706">
                  <c:v>3.141</c:v>
                </c:pt>
                <c:pt idx="16707">
                  <c:v>3.528</c:v>
                </c:pt>
                <c:pt idx="16708">
                  <c:v>4.22</c:v>
                </c:pt>
                <c:pt idx="16709">
                  <c:v>4.5119999999999996</c:v>
                </c:pt>
                <c:pt idx="16710">
                  <c:v>4.5720000000000001</c:v>
                </c:pt>
                <c:pt idx="16711">
                  <c:v>4.2249999999999917</c:v>
                </c:pt>
                <c:pt idx="16712">
                  <c:v>3.903</c:v>
                </c:pt>
                <c:pt idx="16713">
                  <c:v>4.5460000000000003</c:v>
                </c:pt>
                <c:pt idx="16714">
                  <c:v>5.5389999999999997</c:v>
                </c:pt>
                <c:pt idx="16715">
                  <c:v>5.101</c:v>
                </c:pt>
                <c:pt idx="16716">
                  <c:v>4.4790000000000081</c:v>
                </c:pt>
                <c:pt idx="16717">
                  <c:v>3.9819999999999998</c:v>
                </c:pt>
                <c:pt idx="16718">
                  <c:v>3.5859999999999999</c:v>
                </c:pt>
                <c:pt idx="16719">
                  <c:v>5.2850000000000001</c:v>
                </c:pt>
                <c:pt idx="16720">
                  <c:v>4.1669999999999945</c:v>
                </c:pt>
                <c:pt idx="16721">
                  <c:v>4.3159999999999945</c:v>
                </c:pt>
                <c:pt idx="16722">
                  <c:v>4.3369999999999997</c:v>
                </c:pt>
                <c:pt idx="16723">
                  <c:v>4.25</c:v>
                </c:pt>
                <c:pt idx="16724">
                  <c:v>3.7509999999999999</c:v>
                </c:pt>
                <c:pt idx="16725">
                  <c:v>3.82</c:v>
                </c:pt>
                <c:pt idx="16726">
                  <c:v>4.6679999999999904</c:v>
                </c:pt>
                <c:pt idx="16727">
                  <c:v>6.2519999999999998</c:v>
                </c:pt>
                <c:pt idx="16728">
                  <c:v>7.5229999999999926</c:v>
                </c:pt>
                <c:pt idx="16729">
                  <c:v>5.5139999999999985</c:v>
                </c:pt>
                <c:pt idx="16730">
                  <c:v>4.3899999999999997</c:v>
                </c:pt>
                <c:pt idx="16731">
                  <c:v>4.2919999999999998</c:v>
                </c:pt>
                <c:pt idx="16732">
                  <c:v>3.9819999999999998</c:v>
                </c:pt>
                <c:pt idx="16733">
                  <c:v>4.085</c:v>
                </c:pt>
                <c:pt idx="16734">
                  <c:v>3.65</c:v>
                </c:pt>
                <c:pt idx="16735">
                  <c:v>3.9430000000000001</c:v>
                </c:pt>
                <c:pt idx="16736">
                  <c:v>3.4659999999999997</c:v>
                </c:pt>
                <c:pt idx="16737">
                  <c:v>3.3169999999999966</c:v>
                </c:pt>
                <c:pt idx="16738">
                  <c:v>3.4870000000000001</c:v>
                </c:pt>
                <c:pt idx="16739">
                  <c:v>3.7069999999999999</c:v>
                </c:pt>
                <c:pt idx="16740">
                  <c:v>3.484</c:v>
                </c:pt>
                <c:pt idx="16741">
                  <c:v>3.2549999999999999</c:v>
                </c:pt>
                <c:pt idx="16742">
                  <c:v>3.3779999999999997</c:v>
                </c:pt>
                <c:pt idx="16743">
                  <c:v>3.7029999999999998</c:v>
                </c:pt>
                <c:pt idx="16744">
                  <c:v>3.8029999999999977</c:v>
                </c:pt>
                <c:pt idx="16745">
                  <c:v>3.3389999999999977</c:v>
                </c:pt>
                <c:pt idx="16746">
                  <c:v>3.3979999999999997</c:v>
                </c:pt>
                <c:pt idx="16747">
                  <c:v>3.73</c:v>
                </c:pt>
                <c:pt idx="16748">
                  <c:v>3.3839999999999999</c:v>
                </c:pt>
                <c:pt idx="16749">
                  <c:v>2.9059999999999997</c:v>
                </c:pt>
                <c:pt idx="16750">
                  <c:v>6.048</c:v>
                </c:pt>
                <c:pt idx="16751">
                  <c:v>3.5609999999999999</c:v>
                </c:pt>
                <c:pt idx="16752">
                  <c:v>3.5989999999999998</c:v>
                </c:pt>
                <c:pt idx="16753">
                  <c:v>4.7210000000000001</c:v>
                </c:pt>
                <c:pt idx="16754">
                  <c:v>5.0919999999999996</c:v>
                </c:pt>
                <c:pt idx="16755">
                  <c:v>4.742</c:v>
                </c:pt>
                <c:pt idx="16756">
                  <c:v>4.7990000000000004</c:v>
                </c:pt>
                <c:pt idx="16757">
                  <c:v>13.644</c:v>
                </c:pt>
                <c:pt idx="16758">
                  <c:v>24.01</c:v>
                </c:pt>
                <c:pt idx="16759">
                  <c:v>43.289000000000001</c:v>
                </c:pt>
                <c:pt idx="16760">
                  <c:v>18.119000000000028</c:v>
                </c:pt>
                <c:pt idx="16761">
                  <c:v>7.4770000000000003</c:v>
                </c:pt>
                <c:pt idx="16762">
                  <c:v>5.415</c:v>
                </c:pt>
                <c:pt idx="16763">
                  <c:v>5.2089999999999996</c:v>
                </c:pt>
                <c:pt idx="16764">
                  <c:v>4.2669999999999995</c:v>
                </c:pt>
                <c:pt idx="16765">
                  <c:v>3.9630000000000001</c:v>
                </c:pt>
                <c:pt idx="16766">
                  <c:v>3.73</c:v>
                </c:pt>
                <c:pt idx="16767">
                  <c:v>3.907</c:v>
                </c:pt>
                <c:pt idx="16768">
                  <c:v>4.1679999999999904</c:v>
                </c:pt>
                <c:pt idx="16769">
                  <c:v>4.7190000000000003</c:v>
                </c:pt>
                <c:pt idx="16770">
                  <c:v>12.172000000000002</c:v>
                </c:pt>
                <c:pt idx="16771">
                  <c:v>7.5039999999999996</c:v>
                </c:pt>
                <c:pt idx="16772">
                  <c:v>4.1819999999999995</c:v>
                </c:pt>
                <c:pt idx="16773">
                  <c:v>36.47</c:v>
                </c:pt>
                <c:pt idx="16774">
                  <c:v>20.613000000000028</c:v>
                </c:pt>
                <c:pt idx="16775">
                  <c:v>20.673999999999999</c:v>
                </c:pt>
                <c:pt idx="16776">
                  <c:v>9.3880000000000035</c:v>
                </c:pt>
                <c:pt idx="16777">
                  <c:v>12.426</c:v>
                </c:pt>
                <c:pt idx="16778">
                  <c:v>78.760999999999996</c:v>
                </c:pt>
                <c:pt idx="16779">
                  <c:v>40.794000000000011</c:v>
                </c:pt>
                <c:pt idx="16780">
                  <c:v>23.574999999999999</c:v>
                </c:pt>
                <c:pt idx="16781">
                  <c:v>9.777000000000001</c:v>
                </c:pt>
                <c:pt idx="16782">
                  <c:v>3.6379999999999999</c:v>
                </c:pt>
                <c:pt idx="16783">
                  <c:v>13.654</c:v>
                </c:pt>
                <c:pt idx="16784">
                  <c:v>23.741</c:v>
                </c:pt>
                <c:pt idx="16785">
                  <c:v>7.7149999999999945</c:v>
                </c:pt>
                <c:pt idx="16786">
                  <c:v>6.6019999999999985</c:v>
                </c:pt>
                <c:pt idx="16787">
                  <c:v>9.3210000000000015</c:v>
                </c:pt>
                <c:pt idx="16788">
                  <c:v>4.032</c:v>
                </c:pt>
                <c:pt idx="16789">
                  <c:v>4.0289999999999955</c:v>
                </c:pt>
                <c:pt idx="16790">
                  <c:v>4.226</c:v>
                </c:pt>
                <c:pt idx="16791">
                  <c:v>5.0010000000000003</c:v>
                </c:pt>
                <c:pt idx="16792">
                  <c:v>6.8369999999999997</c:v>
                </c:pt>
                <c:pt idx="16793">
                  <c:v>4.5049999999999955</c:v>
                </c:pt>
                <c:pt idx="16794">
                  <c:v>4.7539999999999996</c:v>
                </c:pt>
                <c:pt idx="16795">
                  <c:v>4.5369999999999999</c:v>
                </c:pt>
                <c:pt idx="16796">
                  <c:v>4.4119999999999999</c:v>
                </c:pt>
                <c:pt idx="16797">
                  <c:v>31.378</c:v>
                </c:pt>
                <c:pt idx="16798">
                  <c:v>8.016</c:v>
                </c:pt>
                <c:pt idx="16799">
                  <c:v>4.7</c:v>
                </c:pt>
                <c:pt idx="16800">
                  <c:v>4.851</c:v>
                </c:pt>
                <c:pt idx="16801">
                  <c:v>4.4930000000000003</c:v>
                </c:pt>
                <c:pt idx="16802">
                  <c:v>12.08</c:v>
                </c:pt>
                <c:pt idx="16803">
                  <c:v>11.072000000000006</c:v>
                </c:pt>
                <c:pt idx="16804">
                  <c:v>5.6539999999999955</c:v>
                </c:pt>
                <c:pt idx="16805">
                  <c:v>5.4180000000000001</c:v>
                </c:pt>
                <c:pt idx="16806">
                  <c:v>3.7389999999999999</c:v>
                </c:pt>
                <c:pt idx="16807">
                  <c:v>3.633</c:v>
                </c:pt>
                <c:pt idx="16808">
                  <c:v>3.8119999999999967</c:v>
                </c:pt>
                <c:pt idx="16809">
                  <c:v>3.6059999999999999</c:v>
                </c:pt>
                <c:pt idx="16810">
                  <c:v>4.1609999999999916</c:v>
                </c:pt>
                <c:pt idx="16811">
                  <c:v>3.8209999999999997</c:v>
                </c:pt>
                <c:pt idx="16812">
                  <c:v>4.8049999999999926</c:v>
                </c:pt>
                <c:pt idx="16813">
                  <c:v>4.1289999999999916</c:v>
                </c:pt>
                <c:pt idx="16814">
                  <c:v>4.3939999999999975</c:v>
                </c:pt>
                <c:pt idx="16815">
                  <c:v>4.6909999999999945</c:v>
                </c:pt>
                <c:pt idx="16816">
                  <c:v>4.5229999999999926</c:v>
                </c:pt>
                <c:pt idx="16817">
                  <c:v>4.431000000000008</c:v>
                </c:pt>
                <c:pt idx="16818">
                  <c:v>4.3439999999999985</c:v>
                </c:pt>
                <c:pt idx="16819">
                  <c:v>4.6890000000000001</c:v>
                </c:pt>
                <c:pt idx="16820">
                  <c:v>5.6909999999999945</c:v>
                </c:pt>
                <c:pt idx="16821">
                  <c:v>4.7530000000000001</c:v>
                </c:pt>
                <c:pt idx="16822">
                  <c:v>4.7850000000000001</c:v>
                </c:pt>
                <c:pt idx="16823">
                  <c:v>6.593</c:v>
                </c:pt>
                <c:pt idx="16824">
                  <c:v>3.657</c:v>
                </c:pt>
                <c:pt idx="16825">
                  <c:v>3.3659999999999997</c:v>
                </c:pt>
                <c:pt idx="16826">
                  <c:v>3.2069999999999999</c:v>
                </c:pt>
                <c:pt idx="16827">
                  <c:v>3.2469999999999999</c:v>
                </c:pt>
                <c:pt idx="16828">
                  <c:v>3.2109999999999999</c:v>
                </c:pt>
                <c:pt idx="16829">
                  <c:v>3.137</c:v>
                </c:pt>
                <c:pt idx="16830">
                  <c:v>3.109</c:v>
                </c:pt>
                <c:pt idx="16831">
                  <c:v>3.3049999999999997</c:v>
                </c:pt>
                <c:pt idx="16832">
                  <c:v>3.1269999999999998</c:v>
                </c:pt>
                <c:pt idx="16833">
                  <c:v>3.4759999999999978</c:v>
                </c:pt>
                <c:pt idx="16834">
                  <c:v>3.12</c:v>
                </c:pt>
                <c:pt idx="16835">
                  <c:v>3.109</c:v>
                </c:pt>
                <c:pt idx="16836">
                  <c:v>3.1579999999999999</c:v>
                </c:pt>
                <c:pt idx="16837">
                  <c:v>3.6709999999999998</c:v>
                </c:pt>
                <c:pt idx="16838">
                  <c:v>3.9779999999999998</c:v>
                </c:pt>
                <c:pt idx="16839">
                  <c:v>4.0380000000000003</c:v>
                </c:pt>
                <c:pt idx="16840">
                  <c:v>3.726</c:v>
                </c:pt>
                <c:pt idx="16841">
                  <c:v>3.6549999999999998</c:v>
                </c:pt>
                <c:pt idx="16842">
                  <c:v>4.1069999999999975</c:v>
                </c:pt>
                <c:pt idx="16843">
                  <c:v>4.3939999999999975</c:v>
                </c:pt>
                <c:pt idx="16844">
                  <c:v>4.0330000000000004</c:v>
                </c:pt>
                <c:pt idx="16845">
                  <c:v>3.6869999999999998</c:v>
                </c:pt>
                <c:pt idx="16846">
                  <c:v>3.4849999999999999</c:v>
                </c:pt>
                <c:pt idx="16847">
                  <c:v>4.4059999999999997</c:v>
                </c:pt>
                <c:pt idx="16848">
                  <c:v>3.2719999999999998</c:v>
                </c:pt>
                <c:pt idx="16849">
                  <c:v>3.4159999999999977</c:v>
                </c:pt>
                <c:pt idx="16850">
                  <c:v>3.2229999999999999</c:v>
                </c:pt>
                <c:pt idx="16851">
                  <c:v>3.3509999999999978</c:v>
                </c:pt>
                <c:pt idx="16852">
                  <c:v>4.601</c:v>
                </c:pt>
                <c:pt idx="16853">
                  <c:v>4.42</c:v>
                </c:pt>
                <c:pt idx="16854">
                  <c:v>4.37</c:v>
                </c:pt>
                <c:pt idx="16855">
                  <c:v>3.67</c:v>
                </c:pt>
                <c:pt idx="16856">
                  <c:v>3.4830000000000001</c:v>
                </c:pt>
                <c:pt idx="16857">
                  <c:v>3.9089999999999998</c:v>
                </c:pt>
                <c:pt idx="16858">
                  <c:v>4.2309999999999999</c:v>
                </c:pt>
                <c:pt idx="16859">
                  <c:v>4.1599999999999975</c:v>
                </c:pt>
                <c:pt idx="16860">
                  <c:v>3.7509999999999999</c:v>
                </c:pt>
                <c:pt idx="16861">
                  <c:v>3.4259999999999997</c:v>
                </c:pt>
                <c:pt idx="16862">
                  <c:v>3.2709999999999999</c:v>
                </c:pt>
                <c:pt idx="16863">
                  <c:v>3.1850000000000001</c:v>
                </c:pt>
                <c:pt idx="16864">
                  <c:v>3.157</c:v>
                </c:pt>
                <c:pt idx="16865">
                  <c:v>3.089</c:v>
                </c:pt>
                <c:pt idx="16866">
                  <c:v>3.0109999999999997</c:v>
                </c:pt>
                <c:pt idx="16867">
                  <c:v>2.9989999999999997</c:v>
                </c:pt>
                <c:pt idx="16868">
                  <c:v>3.0309999999999997</c:v>
                </c:pt>
                <c:pt idx="16869">
                  <c:v>2.9769999999999968</c:v>
                </c:pt>
                <c:pt idx="16870">
                  <c:v>2.9739999999999998</c:v>
                </c:pt>
                <c:pt idx="16871">
                  <c:v>2.9609999999999999</c:v>
                </c:pt>
                <c:pt idx="16872">
                  <c:v>2.9299999999999997</c:v>
                </c:pt>
                <c:pt idx="16873">
                  <c:v>3.1269999999999998</c:v>
                </c:pt>
                <c:pt idx="16874">
                  <c:v>2.98</c:v>
                </c:pt>
                <c:pt idx="16875">
                  <c:v>2.9389999999999987</c:v>
                </c:pt>
                <c:pt idx="16876">
                  <c:v>2.9219999999999997</c:v>
                </c:pt>
                <c:pt idx="16877">
                  <c:v>2.8739999999999997</c:v>
                </c:pt>
                <c:pt idx="16878">
                  <c:v>2.9589999999999987</c:v>
                </c:pt>
                <c:pt idx="16879">
                  <c:v>3.0569999999999977</c:v>
                </c:pt>
                <c:pt idx="16880">
                  <c:v>3.0579999999999998</c:v>
                </c:pt>
                <c:pt idx="16881">
                  <c:v>2.9989999999999997</c:v>
                </c:pt>
                <c:pt idx="16882">
                  <c:v>3.093</c:v>
                </c:pt>
                <c:pt idx="16883">
                  <c:v>3.5640000000000001</c:v>
                </c:pt>
                <c:pt idx="16884">
                  <c:v>3.9579999999999997</c:v>
                </c:pt>
                <c:pt idx="16885">
                  <c:v>4.2480000000000002</c:v>
                </c:pt>
                <c:pt idx="16886">
                  <c:v>3.7930000000000001</c:v>
                </c:pt>
                <c:pt idx="16887">
                  <c:v>3.4559999999999977</c:v>
                </c:pt>
                <c:pt idx="16888">
                  <c:v>3.8479999999999999</c:v>
                </c:pt>
                <c:pt idx="16889">
                  <c:v>11.353000000000014</c:v>
                </c:pt>
                <c:pt idx="16890">
                  <c:v>23.878</c:v>
                </c:pt>
                <c:pt idx="16891">
                  <c:v>6.2569999999999997</c:v>
                </c:pt>
                <c:pt idx="16892">
                  <c:v>24.287999999999986</c:v>
                </c:pt>
                <c:pt idx="16893">
                  <c:v>8.4580000000000002</c:v>
                </c:pt>
                <c:pt idx="16894">
                  <c:v>3.9519999999999977</c:v>
                </c:pt>
                <c:pt idx="16895">
                  <c:v>4.1869999999999985</c:v>
                </c:pt>
                <c:pt idx="16896">
                  <c:v>4.2190000000000003</c:v>
                </c:pt>
                <c:pt idx="16897">
                  <c:v>8.2469999999999999</c:v>
                </c:pt>
                <c:pt idx="16898">
                  <c:v>4.6360000000000001</c:v>
                </c:pt>
                <c:pt idx="16899">
                  <c:v>5.0819999999999999</c:v>
                </c:pt>
                <c:pt idx="16900">
                  <c:v>5.343</c:v>
                </c:pt>
                <c:pt idx="16901">
                  <c:v>4.2619999999999996</c:v>
                </c:pt>
                <c:pt idx="16902">
                  <c:v>4.532</c:v>
                </c:pt>
                <c:pt idx="16903">
                  <c:v>4.2549999999999955</c:v>
                </c:pt>
                <c:pt idx="16904">
                  <c:v>4.2880000000000003</c:v>
                </c:pt>
                <c:pt idx="16905">
                  <c:v>3.8819999999999997</c:v>
                </c:pt>
                <c:pt idx="16906">
                  <c:v>3.4470000000000001</c:v>
                </c:pt>
                <c:pt idx="16907">
                  <c:v>4.085</c:v>
                </c:pt>
                <c:pt idx="16908">
                  <c:v>4.0469999999999997</c:v>
                </c:pt>
                <c:pt idx="16909">
                  <c:v>4.4269999999999996</c:v>
                </c:pt>
                <c:pt idx="16910">
                  <c:v>4.2720000000000002</c:v>
                </c:pt>
                <c:pt idx="16911">
                  <c:v>8.7479999999999993</c:v>
                </c:pt>
                <c:pt idx="16912">
                  <c:v>4.234</c:v>
                </c:pt>
                <c:pt idx="16913">
                  <c:v>4.0119999999999996</c:v>
                </c:pt>
                <c:pt idx="16914">
                  <c:v>4.28</c:v>
                </c:pt>
                <c:pt idx="16915">
                  <c:v>4.54</c:v>
                </c:pt>
                <c:pt idx="16916">
                  <c:v>4.5720000000000001</c:v>
                </c:pt>
                <c:pt idx="16917">
                  <c:v>3.0779999999999998</c:v>
                </c:pt>
                <c:pt idx="16918">
                  <c:v>3.9609999999999999</c:v>
                </c:pt>
                <c:pt idx="16919">
                  <c:v>3.8609999999999998</c:v>
                </c:pt>
                <c:pt idx="16920">
                  <c:v>3.4459999999999997</c:v>
                </c:pt>
                <c:pt idx="16921">
                  <c:v>3.8509999999999978</c:v>
                </c:pt>
                <c:pt idx="16922">
                  <c:v>4.0330000000000004</c:v>
                </c:pt>
                <c:pt idx="16923">
                  <c:v>3.9830000000000001</c:v>
                </c:pt>
                <c:pt idx="16924">
                  <c:v>3.794</c:v>
                </c:pt>
                <c:pt idx="16925">
                  <c:v>7.4039999999999999</c:v>
                </c:pt>
                <c:pt idx="16926">
                  <c:v>11.956000000000014</c:v>
                </c:pt>
                <c:pt idx="16927">
                  <c:v>8.25</c:v>
                </c:pt>
                <c:pt idx="16928">
                  <c:v>4.774</c:v>
                </c:pt>
                <c:pt idx="16929">
                  <c:v>3.6779999999999999</c:v>
                </c:pt>
                <c:pt idx="16930">
                  <c:v>3.6070000000000002</c:v>
                </c:pt>
                <c:pt idx="16931">
                  <c:v>4.5430000000000001</c:v>
                </c:pt>
                <c:pt idx="16932">
                  <c:v>7.0510000000000002</c:v>
                </c:pt>
                <c:pt idx="16933">
                  <c:v>3.2610000000000001</c:v>
                </c:pt>
                <c:pt idx="16934">
                  <c:v>3.2650000000000001</c:v>
                </c:pt>
                <c:pt idx="16935">
                  <c:v>3.4149999999999987</c:v>
                </c:pt>
                <c:pt idx="16936">
                  <c:v>4.0139999999999985</c:v>
                </c:pt>
                <c:pt idx="16937">
                  <c:v>4.0519999999999996</c:v>
                </c:pt>
                <c:pt idx="16938">
                  <c:v>4.0649999999999933</c:v>
                </c:pt>
                <c:pt idx="16939">
                  <c:v>3.7469999999999999</c:v>
                </c:pt>
                <c:pt idx="16940">
                  <c:v>3.778</c:v>
                </c:pt>
                <c:pt idx="16941">
                  <c:v>8.9730000000000008</c:v>
                </c:pt>
                <c:pt idx="16942">
                  <c:v>11.053000000000004</c:v>
                </c:pt>
                <c:pt idx="16943">
                  <c:v>9.1130000000000013</c:v>
                </c:pt>
                <c:pt idx="16944">
                  <c:v>19.338999999999999</c:v>
                </c:pt>
                <c:pt idx="16945">
                  <c:v>9.5610000000000035</c:v>
                </c:pt>
                <c:pt idx="16946">
                  <c:v>11.955000000000016</c:v>
                </c:pt>
                <c:pt idx="16947">
                  <c:v>10.042</c:v>
                </c:pt>
                <c:pt idx="16948">
                  <c:v>6.6769999999999996</c:v>
                </c:pt>
                <c:pt idx="16949">
                  <c:v>6.9700000000000024</c:v>
                </c:pt>
                <c:pt idx="16950">
                  <c:v>8.0060000000000002</c:v>
                </c:pt>
                <c:pt idx="16951">
                  <c:v>9.3150000000000048</c:v>
                </c:pt>
                <c:pt idx="16952">
                  <c:v>13.131</c:v>
                </c:pt>
                <c:pt idx="16953">
                  <c:v>8.1960000000000015</c:v>
                </c:pt>
                <c:pt idx="16954">
                  <c:v>7.74</c:v>
                </c:pt>
                <c:pt idx="16955">
                  <c:v>8.4710000000000001</c:v>
                </c:pt>
                <c:pt idx="16956">
                  <c:v>6.6149999999999913</c:v>
                </c:pt>
                <c:pt idx="16957">
                  <c:v>6.7629999999999955</c:v>
                </c:pt>
                <c:pt idx="16958">
                  <c:v>7.3460000000000001</c:v>
                </c:pt>
                <c:pt idx="16959">
                  <c:v>6.8369999999999997</c:v>
                </c:pt>
                <c:pt idx="16960">
                  <c:v>7.1229999999999913</c:v>
                </c:pt>
                <c:pt idx="16961">
                  <c:v>7.7690000000000001</c:v>
                </c:pt>
                <c:pt idx="16962">
                  <c:v>6.8659999999999917</c:v>
                </c:pt>
                <c:pt idx="16963">
                  <c:v>10.6</c:v>
                </c:pt>
                <c:pt idx="16964">
                  <c:v>11.338000000000001</c:v>
                </c:pt>
                <c:pt idx="16965">
                  <c:v>9.9140000000000015</c:v>
                </c:pt>
                <c:pt idx="16966">
                  <c:v>9.7160000000000011</c:v>
                </c:pt>
                <c:pt idx="16967">
                  <c:v>7.5979999999999945</c:v>
                </c:pt>
                <c:pt idx="16968">
                  <c:v>13.045</c:v>
                </c:pt>
                <c:pt idx="16969">
                  <c:v>6.6589999999999945</c:v>
                </c:pt>
                <c:pt idx="16970">
                  <c:v>11.144</c:v>
                </c:pt>
                <c:pt idx="16971">
                  <c:v>8.8510000000000026</c:v>
                </c:pt>
                <c:pt idx="16972">
                  <c:v>11.316000000000004</c:v>
                </c:pt>
                <c:pt idx="16973">
                  <c:v>7.6059999999999945</c:v>
                </c:pt>
                <c:pt idx="16974">
                  <c:v>7.5069999999999997</c:v>
                </c:pt>
                <c:pt idx="16975">
                  <c:v>6.6259999999999915</c:v>
                </c:pt>
                <c:pt idx="16976">
                  <c:v>6.758</c:v>
                </c:pt>
                <c:pt idx="16977">
                  <c:v>6.8129999999999926</c:v>
                </c:pt>
                <c:pt idx="16978">
                  <c:v>7.2149999999999945</c:v>
                </c:pt>
                <c:pt idx="16979">
                  <c:v>6.4210000000000003</c:v>
                </c:pt>
                <c:pt idx="16980">
                  <c:v>6.4210000000000003</c:v>
                </c:pt>
                <c:pt idx="16981">
                  <c:v>5.2009999999999996</c:v>
                </c:pt>
                <c:pt idx="16982">
                  <c:v>5.0949999999999926</c:v>
                </c:pt>
                <c:pt idx="16983">
                  <c:v>8.109</c:v>
                </c:pt>
                <c:pt idx="16984">
                  <c:v>8.6030000000000015</c:v>
                </c:pt>
                <c:pt idx="16985">
                  <c:v>6.4969999999999999</c:v>
                </c:pt>
                <c:pt idx="16986">
                  <c:v>8.6560000000000006</c:v>
                </c:pt>
                <c:pt idx="16987">
                  <c:v>10.244</c:v>
                </c:pt>
                <c:pt idx="16988">
                  <c:v>13.23</c:v>
                </c:pt>
                <c:pt idx="16989">
                  <c:v>3.5</c:v>
                </c:pt>
                <c:pt idx="16990">
                  <c:v>3.12</c:v>
                </c:pt>
                <c:pt idx="16991">
                  <c:v>2.9459999999999997</c:v>
                </c:pt>
                <c:pt idx="16992">
                  <c:v>3.5979999999999999</c:v>
                </c:pt>
                <c:pt idx="16993">
                  <c:v>2.8059999999999987</c:v>
                </c:pt>
                <c:pt idx="16994">
                  <c:v>3.2559999999999998</c:v>
                </c:pt>
                <c:pt idx="16995">
                  <c:v>3.2250000000000001</c:v>
                </c:pt>
                <c:pt idx="16996">
                  <c:v>3.1890000000000001</c:v>
                </c:pt>
                <c:pt idx="16997">
                  <c:v>3.286</c:v>
                </c:pt>
                <c:pt idx="16998">
                  <c:v>2.8709999999999987</c:v>
                </c:pt>
                <c:pt idx="16999">
                  <c:v>3.0169999999999977</c:v>
                </c:pt>
                <c:pt idx="17000">
                  <c:v>2.9470000000000001</c:v>
                </c:pt>
                <c:pt idx="17001">
                  <c:v>9.5780000000000012</c:v>
                </c:pt>
                <c:pt idx="17002">
                  <c:v>3.8739999999999997</c:v>
                </c:pt>
                <c:pt idx="17003">
                  <c:v>3.7280000000000002</c:v>
                </c:pt>
                <c:pt idx="17004">
                  <c:v>4.1760000000000002</c:v>
                </c:pt>
                <c:pt idx="17005">
                  <c:v>3.12</c:v>
                </c:pt>
                <c:pt idx="17006">
                  <c:v>3.081</c:v>
                </c:pt>
                <c:pt idx="17007">
                  <c:v>3.0309999999999997</c:v>
                </c:pt>
                <c:pt idx="17008">
                  <c:v>2.847</c:v>
                </c:pt>
                <c:pt idx="17009">
                  <c:v>3.0619999999999998</c:v>
                </c:pt>
                <c:pt idx="17010">
                  <c:v>3.52</c:v>
                </c:pt>
                <c:pt idx="17011">
                  <c:v>3.1880000000000002</c:v>
                </c:pt>
                <c:pt idx="17012">
                  <c:v>40.141000000000005</c:v>
                </c:pt>
                <c:pt idx="17013">
                  <c:v>6.05</c:v>
                </c:pt>
                <c:pt idx="17014">
                  <c:v>7.3090000000000002</c:v>
                </c:pt>
                <c:pt idx="17015">
                  <c:v>5.2869999999999999</c:v>
                </c:pt>
                <c:pt idx="17016">
                  <c:v>4.1399999999999997</c:v>
                </c:pt>
                <c:pt idx="17017">
                  <c:v>3.581</c:v>
                </c:pt>
                <c:pt idx="17018">
                  <c:v>3.681</c:v>
                </c:pt>
                <c:pt idx="17019">
                  <c:v>4.9269999999999996</c:v>
                </c:pt>
                <c:pt idx="17020">
                  <c:v>8.6640000000000015</c:v>
                </c:pt>
                <c:pt idx="17021">
                  <c:v>4.2060000000000004</c:v>
                </c:pt>
                <c:pt idx="17022">
                  <c:v>12.586</c:v>
                </c:pt>
                <c:pt idx="17023">
                  <c:v>7.3780000000000001</c:v>
                </c:pt>
                <c:pt idx="17024">
                  <c:v>3.2650000000000001</c:v>
                </c:pt>
                <c:pt idx="17025">
                  <c:v>3.105</c:v>
                </c:pt>
                <c:pt idx="17026">
                  <c:v>3.3989999999999987</c:v>
                </c:pt>
                <c:pt idx="17027">
                  <c:v>3.0589999999999997</c:v>
                </c:pt>
                <c:pt idx="17028">
                  <c:v>2.9979999999999998</c:v>
                </c:pt>
                <c:pt idx="17029">
                  <c:v>3.1559999999999997</c:v>
                </c:pt>
                <c:pt idx="17030">
                  <c:v>3.5379999999999998</c:v>
                </c:pt>
                <c:pt idx="17031">
                  <c:v>3.3849999999999998</c:v>
                </c:pt>
                <c:pt idx="17032">
                  <c:v>3.8259999999999987</c:v>
                </c:pt>
                <c:pt idx="17033">
                  <c:v>4.1249999999999885</c:v>
                </c:pt>
                <c:pt idx="17034">
                  <c:v>4.1159999999999917</c:v>
                </c:pt>
                <c:pt idx="17035">
                  <c:v>4.58</c:v>
                </c:pt>
                <c:pt idx="17036">
                  <c:v>3.6349999999999998</c:v>
                </c:pt>
                <c:pt idx="17037">
                  <c:v>4.7690000000000001</c:v>
                </c:pt>
                <c:pt idx="17038">
                  <c:v>4.4909999999999997</c:v>
                </c:pt>
                <c:pt idx="17039">
                  <c:v>4.3599999999999985</c:v>
                </c:pt>
                <c:pt idx="17040">
                  <c:v>3.8939999999999997</c:v>
                </c:pt>
                <c:pt idx="17041">
                  <c:v>4.5380000000000003</c:v>
                </c:pt>
                <c:pt idx="17042">
                  <c:v>3.4139999999999997</c:v>
                </c:pt>
                <c:pt idx="17043">
                  <c:v>3.7109999999999999</c:v>
                </c:pt>
                <c:pt idx="17044">
                  <c:v>3.8889999999999998</c:v>
                </c:pt>
                <c:pt idx="17045">
                  <c:v>4.4779999999999998</c:v>
                </c:pt>
                <c:pt idx="17046">
                  <c:v>4.5209999999999955</c:v>
                </c:pt>
                <c:pt idx="17047">
                  <c:v>3.9969999999999977</c:v>
                </c:pt>
                <c:pt idx="17048">
                  <c:v>3.6619999999999999</c:v>
                </c:pt>
                <c:pt idx="17049">
                  <c:v>3.984</c:v>
                </c:pt>
                <c:pt idx="17050">
                  <c:v>3.9139999999999997</c:v>
                </c:pt>
                <c:pt idx="17051">
                  <c:v>4.3360000000000003</c:v>
                </c:pt>
                <c:pt idx="17052">
                  <c:v>4.0460000000000003</c:v>
                </c:pt>
                <c:pt idx="17053">
                  <c:v>3.71</c:v>
                </c:pt>
                <c:pt idx="17054">
                  <c:v>3.4049999999999998</c:v>
                </c:pt>
                <c:pt idx="17055">
                  <c:v>3.4359999999999977</c:v>
                </c:pt>
                <c:pt idx="17056">
                  <c:v>3.8969999999999967</c:v>
                </c:pt>
                <c:pt idx="17057">
                  <c:v>3.8979999999999997</c:v>
                </c:pt>
                <c:pt idx="17058">
                  <c:v>3.7770000000000001</c:v>
                </c:pt>
                <c:pt idx="17059">
                  <c:v>3.4739999999999998</c:v>
                </c:pt>
                <c:pt idx="17060">
                  <c:v>3.4119999999999977</c:v>
                </c:pt>
                <c:pt idx="17061">
                  <c:v>4.3559999999999945</c:v>
                </c:pt>
                <c:pt idx="17062">
                  <c:v>12.939</c:v>
                </c:pt>
                <c:pt idx="17063">
                  <c:v>28.596</c:v>
                </c:pt>
                <c:pt idx="17064">
                  <c:v>58.998000000000012</c:v>
                </c:pt>
                <c:pt idx="17065">
                  <c:v>6.2569999999999997</c:v>
                </c:pt>
                <c:pt idx="17066">
                  <c:v>3.5339999999999998</c:v>
                </c:pt>
                <c:pt idx="17067">
                  <c:v>3.3299999999999987</c:v>
                </c:pt>
                <c:pt idx="17068">
                  <c:v>3.4409999999999998</c:v>
                </c:pt>
                <c:pt idx="17069">
                  <c:v>4.0419999999999998</c:v>
                </c:pt>
                <c:pt idx="17070">
                  <c:v>3.1589999999999998</c:v>
                </c:pt>
                <c:pt idx="17071">
                  <c:v>3.2810000000000001</c:v>
                </c:pt>
                <c:pt idx="17072">
                  <c:v>5.2409999999999997</c:v>
                </c:pt>
                <c:pt idx="17073">
                  <c:v>4.2160000000000002</c:v>
                </c:pt>
                <c:pt idx="17074">
                  <c:v>5.2290000000000001</c:v>
                </c:pt>
                <c:pt idx="17075">
                  <c:v>3.2330000000000001</c:v>
                </c:pt>
                <c:pt idx="17076">
                  <c:v>3.6459999999999999</c:v>
                </c:pt>
                <c:pt idx="17077">
                  <c:v>3.7840000000000011</c:v>
                </c:pt>
                <c:pt idx="17078">
                  <c:v>4.3490000000000002</c:v>
                </c:pt>
                <c:pt idx="17079">
                  <c:v>4.7450000000000001</c:v>
                </c:pt>
                <c:pt idx="17080">
                  <c:v>4.2830000000000004</c:v>
                </c:pt>
                <c:pt idx="17081">
                  <c:v>3.8649999999999998</c:v>
                </c:pt>
                <c:pt idx="17082">
                  <c:v>3.8329999999999966</c:v>
                </c:pt>
                <c:pt idx="17083">
                  <c:v>4.2300000000000004</c:v>
                </c:pt>
                <c:pt idx="17084">
                  <c:v>4.5149999999999926</c:v>
                </c:pt>
                <c:pt idx="17085">
                  <c:v>4.0469999999999997</c:v>
                </c:pt>
                <c:pt idx="17086">
                  <c:v>4.0190000000000001</c:v>
                </c:pt>
                <c:pt idx="17087">
                  <c:v>5.91</c:v>
                </c:pt>
                <c:pt idx="17088">
                  <c:v>4.1859999999999955</c:v>
                </c:pt>
                <c:pt idx="17089">
                  <c:v>4.7439999999999998</c:v>
                </c:pt>
                <c:pt idx="17090">
                  <c:v>4.3039999999999985</c:v>
                </c:pt>
                <c:pt idx="17091">
                  <c:v>4.7080000000000002</c:v>
                </c:pt>
                <c:pt idx="17092">
                  <c:v>3.6259999999999999</c:v>
                </c:pt>
                <c:pt idx="17093">
                  <c:v>4.0639999999999965</c:v>
                </c:pt>
                <c:pt idx="17094">
                  <c:v>4.51</c:v>
                </c:pt>
                <c:pt idx="17095">
                  <c:v>12.195</c:v>
                </c:pt>
                <c:pt idx="17096">
                  <c:v>12.333</c:v>
                </c:pt>
                <c:pt idx="17097">
                  <c:v>4.2320000000000002</c:v>
                </c:pt>
                <c:pt idx="17098">
                  <c:v>6.9219999999999997</c:v>
                </c:pt>
                <c:pt idx="17099">
                  <c:v>6.64</c:v>
                </c:pt>
                <c:pt idx="17100">
                  <c:v>4.8360000000000003</c:v>
                </c:pt>
                <c:pt idx="17101">
                  <c:v>5.2859999999999996</c:v>
                </c:pt>
                <c:pt idx="17102">
                  <c:v>3.927</c:v>
                </c:pt>
                <c:pt idx="17103">
                  <c:v>4.0369999999999999</c:v>
                </c:pt>
                <c:pt idx="17104">
                  <c:v>4.3559999999999945</c:v>
                </c:pt>
                <c:pt idx="17105">
                  <c:v>4.7990000000000004</c:v>
                </c:pt>
                <c:pt idx="17106">
                  <c:v>3.8019999999999987</c:v>
                </c:pt>
                <c:pt idx="17107">
                  <c:v>3.63</c:v>
                </c:pt>
                <c:pt idx="17108">
                  <c:v>3.4369999999999967</c:v>
                </c:pt>
                <c:pt idx="17109">
                  <c:v>3.3939999999999997</c:v>
                </c:pt>
                <c:pt idx="17110">
                  <c:v>3.6850000000000001</c:v>
                </c:pt>
                <c:pt idx="17111">
                  <c:v>3.4609999999999999</c:v>
                </c:pt>
                <c:pt idx="17112">
                  <c:v>3.1749999999999998</c:v>
                </c:pt>
                <c:pt idx="17113">
                  <c:v>3.24</c:v>
                </c:pt>
                <c:pt idx="17114">
                  <c:v>3.1829999999999998</c:v>
                </c:pt>
                <c:pt idx="17115">
                  <c:v>3.3539999999999988</c:v>
                </c:pt>
                <c:pt idx="17116">
                  <c:v>3.6419999999999999</c:v>
                </c:pt>
                <c:pt idx="17117">
                  <c:v>3.5129999999999977</c:v>
                </c:pt>
                <c:pt idx="17118">
                  <c:v>3.9949999999999997</c:v>
                </c:pt>
                <c:pt idx="17119">
                  <c:v>5.0979999999999945</c:v>
                </c:pt>
                <c:pt idx="17120">
                  <c:v>4.1479999999999926</c:v>
                </c:pt>
                <c:pt idx="17121">
                  <c:v>3.7480000000000002</c:v>
                </c:pt>
                <c:pt idx="17122">
                  <c:v>3.5939999999999999</c:v>
                </c:pt>
                <c:pt idx="17123">
                  <c:v>4.3669999999999956</c:v>
                </c:pt>
                <c:pt idx="17124">
                  <c:v>4.0419999999999998</c:v>
                </c:pt>
                <c:pt idx="17125">
                  <c:v>11.297000000000001</c:v>
                </c:pt>
                <c:pt idx="17126">
                  <c:v>13.349</c:v>
                </c:pt>
                <c:pt idx="17127">
                  <c:v>13.172000000000002</c:v>
                </c:pt>
                <c:pt idx="17128">
                  <c:v>4.1879999999999926</c:v>
                </c:pt>
                <c:pt idx="17129">
                  <c:v>3.9849999999999999</c:v>
                </c:pt>
                <c:pt idx="17130">
                  <c:v>10.002000000000002</c:v>
                </c:pt>
                <c:pt idx="17131">
                  <c:v>5.1829999999999945</c:v>
                </c:pt>
                <c:pt idx="17132">
                  <c:v>6.1269999999999945</c:v>
                </c:pt>
                <c:pt idx="17133">
                  <c:v>3.6619999999999999</c:v>
                </c:pt>
                <c:pt idx="17134">
                  <c:v>4.4749999999999996</c:v>
                </c:pt>
                <c:pt idx="17135">
                  <c:v>4.1549999999999914</c:v>
                </c:pt>
                <c:pt idx="17136">
                  <c:v>3.7319999999999998</c:v>
                </c:pt>
                <c:pt idx="17137">
                  <c:v>4.0949999999999926</c:v>
                </c:pt>
                <c:pt idx="17138">
                  <c:v>3.6070000000000002</c:v>
                </c:pt>
                <c:pt idx="17139">
                  <c:v>3.5819999999999999</c:v>
                </c:pt>
                <c:pt idx="17140">
                  <c:v>3.3279999999999998</c:v>
                </c:pt>
                <c:pt idx="17141">
                  <c:v>3.7669999999999999</c:v>
                </c:pt>
                <c:pt idx="17142">
                  <c:v>3.2690000000000001</c:v>
                </c:pt>
                <c:pt idx="17143">
                  <c:v>3.8309999999999977</c:v>
                </c:pt>
                <c:pt idx="17144">
                  <c:v>3.8249999999999997</c:v>
                </c:pt>
                <c:pt idx="17145">
                  <c:v>3.5030000000000001</c:v>
                </c:pt>
                <c:pt idx="17146">
                  <c:v>3.4339999999999997</c:v>
                </c:pt>
                <c:pt idx="17147">
                  <c:v>5.3019999999999996</c:v>
                </c:pt>
                <c:pt idx="17148">
                  <c:v>3.8129999999999966</c:v>
                </c:pt>
                <c:pt idx="17149">
                  <c:v>3.6459999999999999</c:v>
                </c:pt>
                <c:pt idx="17150">
                  <c:v>4.2409999999999997</c:v>
                </c:pt>
                <c:pt idx="17151">
                  <c:v>5.3490000000000002</c:v>
                </c:pt>
                <c:pt idx="17152">
                  <c:v>4.931000000000008</c:v>
                </c:pt>
                <c:pt idx="17153">
                  <c:v>8.1830000000000016</c:v>
                </c:pt>
                <c:pt idx="17154">
                  <c:v>5.2549999999999955</c:v>
                </c:pt>
                <c:pt idx="17155">
                  <c:v>3.7770000000000001</c:v>
                </c:pt>
                <c:pt idx="17156">
                  <c:v>4.1289999999999916</c:v>
                </c:pt>
                <c:pt idx="17157">
                  <c:v>4.4649999999999945</c:v>
                </c:pt>
                <c:pt idx="17158">
                  <c:v>4.5049999999999955</c:v>
                </c:pt>
                <c:pt idx="17159">
                  <c:v>4.2469999999999999</c:v>
                </c:pt>
                <c:pt idx="17160">
                  <c:v>4.0060000000000002</c:v>
                </c:pt>
                <c:pt idx="17161">
                  <c:v>8.6880000000000006</c:v>
                </c:pt>
                <c:pt idx="17162">
                  <c:v>4.5460000000000003</c:v>
                </c:pt>
                <c:pt idx="17163">
                  <c:v>3.8459999999999988</c:v>
                </c:pt>
                <c:pt idx="17164">
                  <c:v>3.762</c:v>
                </c:pt>
                <c:pt idx="17165">
                  <c:v>4.375</c:v>
                </c:pt>
                <c:pt idx="17166">
                  <c:v>4.6269999999999945</c:v>
                </c:pt>
                <c:pt idx="17167">
                  <c:v>4.1269999999999945</c:v>
                </c:pt>
                <c:pt idx="17168">
                  <c:v>3.968</c:v>
                </c:pt>
                <c:pt idx="17169">
                  <c:v>3.9559999999999977</c:v>
                </c:pt>
                <c:pt idx="17170">
                  <c:v>3.9559999999999977</c:v>
                </c:pt>
                <c:pt idx="17171">
                  <c:v>4.2880000000000003</c:v>
                </c:pt>
                <c:pt idx="17172">
                  <c:v>3.9659999999999997</c:v>
                </c:pt>
                <c:pt idx="17173">
                  <c:v>3.9689999999999999</c:v>
                </c:pt>
                <c:pt idx="17174">
                  <c:v>3.5319999999999987</c:v>
                </c:pt>
                <c:pt idx="17175">
                  <c:v>3.4809999999999999</c:v>
                </c:pt>
                <c:pt idx="17176">
                  <c:v>3.4499999999999997</c:v>
                </c:pt>
                <c:pt idx="17177">
                  <c:v>3.4079999999999999</c:v>
                </c:pt>
                <c:pt idx="17178">
                  <c:v>3.4089999999999998</c:v>
                </c:pt>
                <c:pt idx="17179">
                  <c:v>3.1109999999999998</c:v>
                </c:pt>
                <c:pt idx="17180">
                  <c:v>3.2429999999999999</c:v>
                </c:pt>
                <c:pt idx="17181">
                  <c:v>3.4699999999999998</c:v>
                </c:pt>
                <c:pt idx="17182">
                  <c:v>3.1480000000000001</c:v>
                </c:pt>
                <c:pt idx="17183">
                  <c:v>3.0459999999999998</c:v>
                </c:pt>
                <c:pt idx="17184">
                  <c:v>3.3259999999999987</c:v>
                </c:pt>
                <c:pt idx="17185">
                  <c:v>3.444</c:v>
                </c:pt>
                <c:pt idx="17186">
                  <c:v>3.9619999999999997</c:v>
                </c:pt>
                <c:pt idx="17187">
                  <c:v>4.54</c:v>
                </c:pt>
                <c:pt idx="17188">
                  <c:v>4.26</c:v>
                </c:pt>
                <c:pt idx="17189">
                  <c:v>4.0259999999999945</c:v>
                </c:pt>
                <c:pt idx="17190">
                  <c:v>3.605</c:v>
                </c:pt>
                <c:pt idx="17191">
                  <c:v>4.1039999999999965</c:v>
                </c:pt>
                <c:pt idx="17192">
                  <c:v>5.5569999999999995</c:v>
                </c:pt>
                <c:pt idx="17193">
                  <c:v>69.346999999999994</c:v>
                </c:pt>
                <c:pt idx="17194">
                  <c:v>47.726000000000013</c:v>
                </c:pt>
                <c:pt idx="17195">
                  <c:v>9.99</c:v>
                </c:pt>
                <c:pt idx="17196">
                  <c:v>19.055</c:v>
                </c:pt>
                <c:pt idx="17197">
                  <c:v>34.606000000000002</c:v>
                </c:pt>
                <c:pt idx="17198">
                  <c:v>9.7910000000000004</c:v>
                </c:pt>
                <c:pt idx="17199">
                  <c:v>22.271999999999988</c:v>
                </c:pt>
                <c:pt idx="17200">
                  <c:v>38.423000000000002</c:v>
                </c:pt>
                <c:pt idx="17201">
                  <c:v>21.77</c:v>
                </c:pt>
                <c:pt idx="17202">
                  <c:v>51.472000000000001</c:v>
                </c:pt>
                <c:pt idx="17203">
                  <c:v>25.297000000000001</c:v>
                </c:pt>
                <c:pt idx="17204">
                  <c:v>23.401999999999987</c:v>
                </c:pt>
                <c:pt idx="17205">
                  <c:v>12.483000000000002</c:v>
                </c:pt>
                <c:pt idx="17206">
                  <c:v>15.379000000000014</c:v>
                </c:pt>
                <c:pt idx="17207">
                  <c:v>13.54</c:v>
                </c:pt>
                <c:pt idx="17208">
                  <c:v>5.1189999999999927</c:v>
                </c:pt>
                <c:pt idx="17209">
                  <c:v>5.94</c:v>
                </c:pt>
                <c:pt idx="17210">
                  <c:v>12.446</c:v>
                </c:pt>
                <c:pt idx="17211">
                  <c:v>11.196</c:v>
                </c:pt>
                <c:pt idx="17212">
                  <c:v>13.423</c:v>
                </c:pt>
                <c:pt idx="17213">
                  <c:v>3.601</c:v>
                </c:pt>
                <c:pt idx="17214">
                  <c:v>5.31</c:v>
                </c:pt>
                <c:pt idx="17215">
                  <c:v>5.4320000000000004</c:v>
                </c:pt>
                <c:pt idx="17216">
                  <c:v>5.8259999999999916</c:v>
                </c:pt>
                <c:pt idx="17217">
                  <c:v>4.2590000000000003</c:v>
                </c:pt>
                <c:pt idx="17218">
                  <c:v>4.9080000000000004</c:v>
                </c:pt>
                <c:pt idx="17219">
                  <c:v>11.246</c:v>
                </c:pt>
                <c:pt idx="17220">
                  <c:v>3.5129999999999977</c:v>
                </c:pt>
                <c:pt idx="17221">
                  <c:v>3.4969999999999977</c:v>
                </c:pt>
                <c:pt idx="17222">
                  <c:v>12.312000000000006</c:v>
                </c:pt>
                <c:pt idx="17223">
                  <c:v>4.4859999999999998</c:v>
                </c:pt>
                <c:pt idx="17224">
                  <c:v>3.3319999999999967</c:v>
                </c:pt>
                <c:pt idx="17225">
                  <c:v>3.4289999999999998</c:v>
                </c:pt>
                <c:pt idx="17226">
                  <c:v>3.645</c:v>
                </c:pt>
                <c:pt idx="17227">
                  <c:v>4.2219999999999995</c:v>
                </c:pt>
                <c:pt idx="17228">
                  <c:v>3.9830000000000001</c:v>
                </c:pt>
                <c:pt idx="17229">
                  <c:v>3.3729999999999967</c:v>
                </c:pt>
                <c:pt idx="17230">
                  <c:v>5.6119999999999965</c:v>
                </c:pt>
                <c:pt idx="17231">
                  <c:v>3.7800000000000002</c:v>
                </c:pt>
                <c:pt idx="17232">
                  <c:v>3.7570000000000001</c:v>
                </c:pt>
                <c:pt idx="17233">
                  <c:v>3.4359999999999977</c:v>
                </c:pt>
                <c:pt idx="17234">
                  <c:v>3.2109999999999999</c:v>
                </c:pt>
                <c:pt idx="17235">
                  <c:v>3.2480000000000002</c:v>
                </c:pt>
                <c:pt idx="17236">
                  <c:v>10.513</c:v>
                </c:pt>
                <c:pt idx="17237">
                  <c:v>9.4820000000000046</c:v>
                </c:pt>
                <c:pt idx="17238">
                  <c:v>3.3709999999999987</c:v>
                </c:pt>
                <c:pt idx="17239">
                  <c:v>3.1070000000000002</c:v>
                </c:pt>
                <c:pt idx="17240">
                  <c:v>3.4830000000000001</c:v>
                </c:pt>
                <c:pt idx="17241">
                  <c:v>3.347</c:v>
                </c:pt>
                <c:pt idx="17242">
                  <c:v>3.9819999999999998</c:v>
                </c:pt>
                <c:pt idx="17243">
                  <c:v>3.258</c:v>
                </c:pt>
                <c:pt idx="17244">
                  <c:v>3.0749999999999997</c:v>
                </c:pt>
                <c:pt idx="17245">
                  <c:v>3.1589999999999998</c:v>
                </c:pt>
                <c:pt idx="17246">
                  <c:v>3.19</c:v>
                </c:pt>
                <c:pt idx="17247">
                  <c:v>3.2650000000000001</c:v>
                </c:pt>
                <c:pt idx="17248">
                  <c:v>3.0979999999999999</c:v>
                </c:pt>
                <c:pt idx="17249">
                  <c:v>3.3309999999999977</c:v>
                </c:pt>
                <c:pt idx="17250">
                  <c:v>3.073</c:v>
                </c:pt>
                <c:pt idx="17251">
                  <c:v>9.6430000000000025</c:v>
                </c:pt>
                <c:pt idx="17252">
                  <c:v>3.9739999999999998</c:v>
                </c:pt>
                <c:pt idx="17253">
                  <c:v>11.269</c:v>
                </c:pt>
                <c:pt idx="17254">
                  <c:v>5.8380000000000001</c:v>
                </c:pt>
                <c:pt idx="17255">
                  <c:v>5.0199999999999996</c:v>
                </c:pt>
                <c:pt idx="17256">
                  <c:v>5.03</c:v>
                </c:pt>
                <c:pt idx="17257">
                  <c:v>5.2669999999999995</c:v>
                </c:pt>
                <c:pt idx="17258">
                  <c:v>4.6949999999999914</c:v>
                </c:pt>
                <c:pt idx="17259">
                  <c:v>21.728999999999989</c:v>
                </c:pt>
                <c:pt idx="17260">
                  <c:v>6.944</c:v>
                </c:pt>
                <c:pt idx="17261">
                  <c:v>4.7229999999999945</c:v>
                </c:pt>
                <c:pt idx="17262">
                  <c:v>7.585</c:v>
                </c:pt>
                <c:pt idx="17263">
                  <c:v>4.3679999999999914</c:v>
                </c:pt>
                <c:pt idx="17264">
                  <c:v>5.1149999999999913</c:v>
                </c:pt>
                <c:pt idx="17265">
                  <c:v>10.595000000000002</c:v>
                </c:pt>
                <c:pt idx="17266">
                  <c:v>11.068</c:v>
                </c:pt>
                <c:pt idx="17267">
                  <c:v>8.5720000000000027</c:v>
                </c:pt>
                <c:pt idx="17268">
                  <c:v>3.8649999999999998</c:v>
                </c:pt>
                <c:pt idx="17269">
                  <c:v>3.8379999999999987</c:v>
                </c:pt>
                <c:pt idx="17270">
                  <c:v>4.3319999999999999</c:v>
                </c:pt>
                <c:pt idx="17271">
                  <c:v>8.6</c:v>
                </c:pt>
                <c:pt idx="17272">
                  <c:v>4.2669999999999995</c:v>
                </c:pt>
                <c:pt idx="17273">
                  <c:v>4.3839999999999995</c:v>
                </c:pt>
                <c:pt idx="17274">
                  <c:v>3.4649999999999999</c:v>
                </c:pt>
                <c:pt idx="17275">
                  <c:v>3.2719999999999998</c:v>
                </c:pt>
                <c:pt idx="17276">
                  <c:v>3.1030000000000002</c:v>
                </c:pt>
                <c:pt idx="17277">
                  <c:v>3.073</c:v>
                </c:pt>
                <c:pt idx="17278">
                  <c:v>3.585</c:v>
                </c:pt>
                <c:pt idx="17279">
                  <c:v>2.8529999999999966</c:v>
                </c:pt>
                <c:pt idx="17280">
                  <c:v>2.944</c:v>
                </c:pt>
                <c:pt idx="17281">
                  <c:v>2.867</c:v>
                </c:pt>
                <c:pt idx="17282">
                  <c:v>3.2610000000000001</c:v>
                </c:pt>
                <c:pt idx="17283">
                  <c:v>3.8929999999999967</c:v>
                </c:pt>
                <c:pt idx="17284">
                  <c:v>3.9389999999999987</c:v>
                </c:pt>
                <c:pt idx="17285">
                  <c:v>3.7469999999999999</c:v>
                </c:pt>
                <c:pt idx="17286">
                  <c:v>3.3639999999999999</c:v>
                </c:pt>
                <c:pt idx="17287">
                  <c:v>3.4559999999999977</c:v>
                </c:pt>
                <c:pt idx="17288">
                  <c:v>3.9509999999999987</c:v>
                </c:pt>
                <c:pt idx="17289">
                  <c:v>4.0449999999999955</c:v>
                </c:pt>
                <c:pt idx="17290">
                  <c:v>3.6869999999999998</c:v>
                </c:pt>
                <c:pt idx="17291">
                  <c:v>3.4089999999999998</c:v>
                </c:pt>
                <c:pt idx="17292">
                  <c:v>3.1469999999999998</c:v>
                </c:pt>
                <c:pt idx="17293">
                  <c:v>3.0630000000000002</c:v>
                </c:pt>
                <c:pt idx="17294">
                  <c:v>3.0859999999999999</c:v>
                </c:pt>
                <c:pt idx="17295">
                  <c:v>2.8329999999999966</c:v>
                </c:pt>
                <c:pt idx="17296">
                  <c:v>2.8029999999999977</c:v>
                </c:pt>
                <c:pt idx="17297">
                  <c:v>2.7549999999999999</c:v>
                </c:pt>
                <c:pt idx="17298">
                  <c:v>2.7519999999999998</c:v>
                </c:pt>
                <c:pt idx="17299">
                  <c:v>2.7050000000000001</c:v>
                </c:pt>
                <c:pt idx="17300">
                  <c:v>2.6840000000000002</c:v>
                </c:pt>
                <c:pt idx="17301">
                  <c:v>2.673</c:v>
                </c:pt>
                <c:pt idx="17302">
                  <c:v>2.6579999999999999</c:v>
                </c:pt>
                <c:pt idx="17303">
                  <c:v>2.694</c:v>
                </c:pt>
                <c:pt idx="17304">
                  <c:v>2.8729999999999967</c:v>
                </c:pt>
                <c:pt idx="17305">
                  <c:v>2.8059999999999987</c:v>
                </c:pt>
                <c:pt idx="17306">
                  <c:v>2.6280000000000001</c:v>
                </c:pt>
                <c:pt idx="17307">
                  <c:v>2.7280000000000002</c:v>
                </c:pt>
                <c:pt idx="17308">
                  <c:v>2.6389999999999998</c:v>
                </c:pt>
                <c:pt idx="17309">
                  <c:v>2.6440000000000001</c:v>
                </c:pt>
                <c:pt idx="17310">
                  <c:v>2.5309999999999997</c:v>
                </c:pt>
                <c:pt idx="17311">
                  <c:v>2.569</c:v>
                </c:pt>
                <c:pt idx="17312">
                  <c:v>2.5389999999999997</c:v>
                </c:pt>
                <c:pt idx="17313">
                  <c:v>2.63</c:v>
                </c:pt>
                <c:pt idx="17314">
                  <c:v>2.5979999999999999</c:v>
                </c:pt>
                <c:pt idx="17315">
                  <c:v>2.6080000000000001</c:v>
                </c:pt>
                <c:pt idx="17316">
                  <c:v>2.6819999999999999</c:v>
                </c:pt>
                <c:pt idx="17317">
                  <c:v>2.6339999999999999</c:v>
                </c:pt>
                <c:pt idx="17318">
                  <c:v>2.6149999999999998</c:v>
                </c:pt>
                <c:pt idx="17319">
                  <c:v>2.6059999999999999</c:v>
                </c:pt>
                <c:pt idx="17320">
                  <c:v>2.637</c:v>
                </c:pt>
                <c:pt idx="17321">
                  <c:v>2.6909999999999998</c:v>
                </c:pt>
                <c:pt idx="17322">
                  <c:v>2.8569999999999967</c:v>
                </c:pt>
                <c:pt idx="17323">
                  <c:v>2.758</c:v>
                </c:pt>
                <c:pt idx="17324">
                  <c:v>2.73</c:v>
                </c:pt>
                <c:pt idx="17325">
                  <c:v>2.6379999999999999</c:v>
                </c:pt>
                <c:pt idx="17326">
                  <c:v>3.38</c:v>
                </c:pt>
                <c:pt idx="17327">
                  <c:v>2.6890000000000001</c:v>
                </c:pt>
                <c:pt idx="17328">
                  <c:v>2.6119999999999997</c:v>
                </c:pt>
                <c:pt idx="17329">
                  <c:v>2.7189999999999999</c:v>
                </c:pt>
                <c:pt idx="17330">
                  <c:v>2.6230000000000002</c:v>
                </c:pt>
                <c:pt idx="17331">
                  <c:v>2.524</c:v>
                </c:pt>
                <c:pt idx="17332">
                  <c:v>2.4989999999999997</c:v>
                </c:pt>
                <c:pt idx="17333">
                  <c:v>2.6659999999999999</c:v>
                </c:pt>
                <c:pt idx="17334">
                  <c:v>2.7789999999999999</c:v>
                </c:pt>
                <c:pt idx="17335">
                  <c:v>2.7789999999999999</c:v>
                </c:pt>
                <c:pt idx="17336">
                  <c:v>2.798</c:v>
                </c:pt>
                <c:pt idx="17337">
                  <c:v>2.8639999999999999</c:v>
                </c:pt>
                <c:pt idx="17338">
                  <c:v>3.0830000000000002</c:v>
                </c:pt>
                <c:pt idx="17339">
                  <c:v>2.7290000000000001</c:v>
                </c:pt>
                <c:pt idx="17340">
                  <c:v>2.6719999999999997</c:v>
                </c:pt>
                <c:pt idx="17341">
                  <c:v>2.6059999999999999</c:v>
                </c:pt>
                <c:pt idx="17342">
                  <c:v>2.6859999999999999</c:v>
                </c:pt>
                <c:pt idx="17343">
                  <c:v>2.5499999999999998</c:v>
                </c:pt>
                <c:pt idx="17344">
                  <c:v>2.5559999999999987</c:v>
                </c:pt>
                <c:pt idx="17345">
                  <c:v>2.5789999999999997</c:v>
                </c:pt>
                <c:pt idx="17346">
                  <c:v>2.5349999999999997</c:v>
                </c:pt>
                <c:pt idx="17347">
                  <c:v>3.2480000000000002</c:v>
                </c:pt>
                <c:pt idx="17348">
                  <c:v>2.7919999999999998</c:v>
                </c:pt>
                <c:pt idx="17349">
                  <c:v>2.6819999999999999</c:v>
                </c:pt>
                <c:pt idx="17350">
                  <c:v>2.5419999999999998</c:v>
                </c:pt>
                <c:pt idx="17351">
                  <c:v>2.528</c:v>
                </c:pt>
                <c:pt idx="17352">
                  <c:v>2.5949999999999998</c:v>
                </c:pt>
                <c:pt idx="17353">
                  <c:v>2.5559999999999987</c:v>
                </c:pt>
                <c:pt idx="17354">
                  <c:v>2.9309999999999987</c:v>
                </c:pt>
                <c:pt idx="17355">
                  <c:v>2.9819999999999998</c:v>
                </c:pt>
                <c:pt idx="17356">
                  <c:v>3.323</c:v>
                </c:pt>
                <c:pt idx="17357">
                  <c:v>4.8949999999999916</c:v>
                </c:pt>
                <c:pt idx="17358">
                  <c:v>4.9130000000000003</c:v>
                </c:pt>
                <c:pt idx="17359">
                  <c:v>4.5460000000000003</c:v>
                </c:pt>
                <c:pt idx="17360">
                  <c:v>3.88</c:v>
                </c:pt>
                <c:pt idx="17361">
                  <c:v>3.67</c:v>
                </c:pt>
                <c:pt idx="17362">
                  <c:v>4.8369999999999997</c:v>
                </c:pt>
                <c:pt idx="17363">
                  <c:v>21.655000000000001</c:v>
                </c:pt>
                <c:pt idx="17364">
                  <c:v>8.7089999999999996</c:v>
                </c:pt>
                <c:pt idx="17365">
                  <c:v>9.0580000000000016</c:v>
                </c:pt>
                <c:pt idx="17366">
                  <c:v>8.8130000000000006</c:v>
                </c:pt>
                <c:pt idx="17367">
                  <c:v>10.669</c:v>
                </c:pt>
                <c:pt idx="17368">
                  <c:v>4.1779999999999955</c:v>
                </c:pt>
                <c:pt idx="17369">
                  <c:v>7.4139999999999997</c:v>
                </c:pt>
                <c:pt idx="17370">
                  <c:v>3.9779999999999998</c:v>
                </c:pt>
                <c:pt idx="17371">
                  <c:v>4.3079999999999945</c:v>
                </c:pt>
                <c:pt idx="17372">
                  <c:v>4.226</c:v>
                </c:pt>
                <c:pt idx="17373">
                  <c:v>4.6579999999999933</c:v>
                </c:pt>
                <c:pt idx="17374">
                  <c:v>10.578000000000001</c:v>
                </c:pt>
                <c:pt idx="17375">
                  <c:v>11.826000000000002</c:v>
                </c:pt>
                <c:pt idx="17376">
                  <c:v>9.7349999999999994</c:v>
                </c:pt>
                <c:pt idx="17377">
                  <c:v>7.9379999999999997</c:v>
                </c:pt>
                <c:pt idx="17378">
                  <c:v>4.8969999999999985</c:v>
                </c:pt>
                <c:pt idx="17379">
                  <c:v>3.8879999999999999</c:v>
                </c:pt>
                <c:pt idx="17380">
                  <c:v>4.0419999999999998</c:v>
                </c:pt>
                <c:pt idx="17381">
                  <c:v>9.7750000000000004</c:v>
                </c:pt>
                <c:pt idx="17382">
                  <c:v>3.9089999999999998</c:v>
                </c:pt>
                <c:pt idx="17383">
                  <c:v>7.25</c:v>
                </c:pt>
                <c:pt idx="17384">
                  <c:v>7.1279999999999886</c:v>
                </c:pt>
                <c:pt idx="17385">
                  <c:v>13.426</c:v>
                </c:pt>
                <c:pt idx="17386">
                  <c:v>9.7150000000000016</c:v>
                </c:pt>
                <c:pt idx="17387">
                  <c:v>6.0149999999999926</c:v>
                </c:pt>
                <c:pt idx="17388">
                  <c:v>4.5090000000000003</c:v>
                </c:pt>
                <c:pt idx="17389">
                  <c:v>7.9249999999999945</c:v>
                </c:pt>
                <c:pt idx="17390">
                  <c:v>4.6189999999999927</c:v>
                </c:pt>
                <c:pt idx="17391">
                  <c:v>3.5449999999999999</c:v>
                </c:pt>
                <c:pt idx="17392">
                  <c:v>3.0819999999999999</c:v>
                </c:pt>
                <c:pt idx="17393">
                  <c:v>6.3209999999999926</c:v>
                </c:pt>
                <c:pt idx="17394">
                  <c:v>3.1240000000000001</c:v>
                </c:pt>
                <c:pt idx="17395">
                  <c:v>3.0459999999999998</c:v>
                </c:pt>
                <c:pt idx="17396">
                  <c:v>3.3139999999999987</c:v>
                </c:pt>
                <c:pt idx="17397">
                  <c:v>3.8049999999999997</c:v>
                </c:pt>
                <c:pt idx="17398">
                  <c:v>2.9670000000000001</c:v>
                </c:pt>
                <c:pt idx="17399">
                  <c:v>3.0519999999999987</c:v>
                </c:pt>
                <c:pt idx="17400">
                  <c:v>3.153</c:v>
                </c:pt>
                <c:pt idx="17401">
                  <c:v>3.4389999999999987</c:v>
                </c:pt>
                <c:pt idx="17402">
                  <c:v>4.5039999999999996</c:v>
                </c:pt>
                <c:pt idx="17403">
                  <c:v>4.1619999999999955</c:v>
                </c:pt>
                <c:pt idx="17404">
                  <c:v>7.0469999999999997</c:v>
                </c:pt>
                <c:pt idx="17405">
                  <c:v>6.8330000000000002</c:v>
                </c:pt>
                <c:pt idx="17406">
                  <c:v>34.895000000000003</c:v>
                </c:pt>
                <c:pt idx="17407">
                  <c:v>10.135</c:v>
                </c:pt>
                <c:pt idx="17408">
                  <c:v>12.648</c:v>
                </c:pt>
                <c:pt idx="17409">
                  <c:v>9.24</c:v>
                </c:pt>
                <c:pt idx="17410">
                  <c:v>12.982000000000006</c:v>
                </c:pt>
                <c:pt idx="17411">
                  <c:v>12.502000000000002</c:v>
                </c:pt>
                <c:pt idx="17412">
                  <c:v>8.7430000000000003</c:v>
                </c:pt>
                <c:pt idx="17413">
                  <c:v>8.3060000000000027</c:v>
                </c:pt>
                <c:pt idx="17414">
                  <c:v>8.8980000000000015</c:v>
                </c:pt>
                <c:pt idx="17415">
                  <c:v>9.1690000000000005</c:v>
                </c:pt>
                <c:pt idx="17416">
                  <c:v>10.759</c:v>
                </c:pt>
                <c:pt idx="17417">
                  <c:v>9.4880000000000013</c:v>
                </c:pt>
                <c:pt idx="17418">
                  <c:v>9.7510000000000012</c:v>
                </c:pt>
                <c:pt idx="17419">
                  <c:v>10.09</c:v>
                </c:pt>
                <c:pt idx="17420">
                  <c:v>6.5679999999999916</c:v>
                </c:pt>
                <c:pt idx="17421">
                  <c:v>6.9279999999999955</c:v>
                </c:pt>
                <c:pt idx="17422">
                  <c:v>7.3269999999999955</c:v>
                </c:pt>
                <c:pt idx="17423">
                  <c:v>6.2450000000000001</c:v>
                </c:pt>
                <c:pt idx="17424">
                  <c:v>6.9569999999999999</c:v>
                </c:pt>
                <c:pt idx="17425">
                  <c:v>7.0119999999999996</c:v>
                </c:pt>
                <c:pt idx="17426">
                  <c:v>6.7190000000000003</c:v>
                </c:pt>
                <c:pt idx="17427">
                  <c:v>6.6909999999999945</c:v>
                </c:pt>
                <c:pt idx="17428">
                  <c:v>6.2389999999999999</c:v>
                </c:pt>
                <c:pt idx="17429">
                  <c:v>6.0730000000000004</c:v>
                </c:pt>
                <c:pt idx="17430">
                  <c:v>6.3010000000000002</c:v>
                </c:pt>
                <c:pt idx="17431">
                  <c:v>6.8869999999999996</c:v>
                </c:pt>
                <c:pt idx="17432">
                  <c:v>8.15</c:v>
                </c:pt>
                <c:pt idx="17433">
                  <c:v>7.016</c:v>
                </c:pt>
                <c:pt idx="17434">
                  <c:v>7.0110000000000001</c:v>
                </c:pt>
                <c:pt idx="17435">
                  <c:v>6.9690000000000003</c:v>
                </c:pt>
                <c:pt idx="17436">
                  <c:v>5.5549999999999926</c:v>
                </c:pt>
                <c:pt idx="17437">
                  <c:v>11.731</c:v>
                </c:pt>
                <c:pt idx="17438">
                  <c:v>7.9610000000000003</c:v>
                </c:pt>
                <c:pt idx="17439">
                  <c:v>10.354000000000006</c:v>
                </c:pt>
                <c:pt idx="17440">
                  <c:v>5.0750000000000002</c:v>
                </c:pt>
                <c:pt idx="17441">
                  <c:v>5.4980000000000002</c:v>
                </c:pt>
                <c:pt idx="17442">
                  <c:v>8.27</c:v>
                </c:pt>
                <c:pt idx="17443">
                  <c:v>7.3109999999999955</c:v>
                </c:pt>
                <c:pt idx="17444">
                  <c:v>10.834</c:v>
                </c:pt>
                <c:pt idx="17445">
                  <c:v>22.286999999999967</c:v>
                </c:pt>
                <c:pt idx="17446">
                  <c:v>26.411000000000001</c:v>
                </c:pt>
                <c:pt idx="17447">
                  <c:v>11.751000000000001</c:v>
                </c:pt>
                <c:pt idx="17448">
                  <c:v>6.2830000000000004</c:v>
                </c:pt>
                <c:pt idx="17449">
                  <c:v>8.7830000000000013</c:v>
                </c:pt>
                <c:pt idx="17450">
                  <c:v>6.9320000000000004</c:v>
                </c:pt>
                <c:pt idx="17451">
                  <c:v>6.4779999999999998</c:v>
                </c:pt>
                <c:pt idx="17452">
                  <c:v>5.28</c:v>
                </c:pt>
                <c:pt idx="17453">
                  <c:v>13.073</c:v>
                </c:pt>
                <c:pt idx="17454">
                  <c:v>5.548</c:v>
                </c:pt>
                <c:pt idx="17455">
                  <c:v>13.546000000000001</c:v>
                </c:pt>
                <c:pt idx="17456">
                  <c:v>31.925999999999963</c:v>
                </c:pt>
                <c:pt idx="17457">
                  <c:v>9.2080000000000002</c:v>
                </c:pt>
                <c:pt idx="17458">
                  <c:v>10.751000000000001</c:v>
                </c:pt>
                <c:pt idx="17459">
                  <c:v>7.6159999999999917</c:v>
                </c:pt>
                <c:pt idx="17460">
                  <c:v>14.291</c:v>
                </c:pt>
                <c:pt idx="17461">
                  <c:v>7.8460000000000001</c:v>
                </c:pt>
                <c:pt idx="17462">
                  <c:v>5.4560000000000004</c:v>
                </c:pt>
                <c:pt idx="17463">
                  <c:v>4.351</c:v>
                </c:pt>
                <c:pt idx="17464">
                  <c:v>4.7990000000000004</c:v>
                </c:pt>
                <c:pt idx="17465">
                  <c:v>5.4760000000000071</c:v>
                </c:pt>
                <c:pt idx="17466">
                  <c:v>3.8489999999999998</c:v>
                </c:pt>
                <c:pt idx="17467">
                  <c:v>3.0859999999999999</c:v>
                </c:pt>
                <c:pt idx="17468">
                  <c:v>3.6680000000000001</c:v>
                </c:pt>
                <c:pt idx="17469">
                  <c:v>3.4899999999999998</c:v>
                </c:pt>
                <c:pt idx="17470">
                  <c:v>3.669</c:v>
                </c:pt>
                <c:pt idx="17471">
                  <c:v>3.4319999999999977</c:v>
                </c:pt>
                <c:pt idx="17472">
                  <c:v>6.4320000000000004</c:v>
                </c:pt>
                <c:pt idx="17473">
                  <c:v>4.8319999999999999</c:v>
                </c:pt>
                <c:pt idx="17474">
                  <c:v>3.3349999999999977</c:v>
                </c:pt>
                <c:pt idx="17475">
                  <c:v>2.9249999999999998</c:v>
                </c:pt>
                <c:pt idx="17476">
                  <c:v>2.8609999999999998</c:v>
                </c:pt>
                <c:pt idx="17477">
                  <c:v>2.8519999999999968</c:v>
                </c:pt>
                <c:pt idx="17478">
                  <c:v>2.8929999999999967</c:v>
                </c:pt>
                <c:pt idx="17479">
                  <c:v>2.9419999999999997</c:v>
                </c:pt>
                <c:pt idx="17480">
                  <c:v>2.9149999999999987</c:v>
                </c:pt>
                <c:pt idx="17481">
                  <c:v>2.9789999999999988</c:v>
                </c:pt>
                <c:pt idx="17482">
                  <c:v>2.8739999999999997</c:v>
                </c:pt>
                <c:pt idx="17483">
                  <c:v>3.14</c:v>
                </c:pt>
                <c:pt idx="17484">
                  <c:v>2.9259999999999997</c:v>
                </c:pt>
                <c:pt idx="17485">
                  <c:v>2.8479999999999999</c:v>
                </c:pt>
                <c:pt idx="17486">
                  <c:v>2.944</c:v>
                </c:pt>
                <c:pt idx="17487">
                  <c:v>2.8929999999999967</c:v>
                </c:pt>
                <c:pt idx="17488">
                  <c:v>2.9049999999999998</c:v>
                </c:pt>
                <c:pt idx="17489">
                  <c:v>3.2119999999999997</c:v>
                </c:pt>
                <c:pt idx="17490">
                  <c:v>3.2970000000000002</c:v>
                </c:pt>
                <c:pt idx="17491">
                  <c:v>3.8419999999999987</c:v>
                </c:pt>
                <c:pt idx="17492">
                  <c:v>4.1499999999999995</c:v>
                </c:pt>
                <c:pt idx="17493">
                  <c:v>4.9569999999999999</c:v>
                </c:pt>
                <c:pt idx="17494">
                  <c:v>4.5139999999999985</c:v>
                </c:pt>
                <c:pt idx="17495">
                  <c:v>4.3460000000000001</c:v>
                </c:pt>
                <c:pt idx="17496">
                  <c:v>5.7809999999999997</c:v>
                </c:pt>
                <c:pt idx="17497">
                  <c:v>32.083000000000006</c:v>
                </c:pt>
                <c:pt idx="17498">
                  <c:v>14.54</c:v>
                </c:pt>
                <c:pt idx="17499">
                  <c:v>18.439999999999987</c:v>
                </c:pt>
                <c:pt idx="17500">
                  <c:v>10.015000000000002</c:v>
                </c:pt>
                <c:pt idx="17501">
                  <c:v>7.8890000000000002</c:v>
                </c:pt>
                <c:pt idx="17502">
                  <c:v>5.92</c:v>
                </c:pt>
                <c:pt idx="17503">
                  <c:v>4.3549999999999933</c:v>
                </c:pt>
                <c:pt idx="17504">
                  <c:v>5.3289999999999926</c:v>
                </c:pt>
                <c:pt idx="17505">
                  <c:v>3.9049999999999998</c:v>
                </c:pt>
                <c:pt idx="17506">
                  <c:v>4.0069999999999997</c:v>
                </c:pt>
                <c:pt idx="17507">
                  <c:v>3.6389999999999998</c:v>
                </c:pt>
                <c:pt idx="17508">
                  <c:v>13.306000000000004</c:v>
                </c:pt>
                <c:pt idx="17509">
                  <c:v>8.6940000000000008</c:v>
                </c:pt>
                <c:pt idx="17510">
                  <c:v>3.5959999999999988</c:v>
                </c:pt>
                <c:pt idx="17511">
                  <c:v>4.1179999999999914</c:v>
                </c:pt>
                <c:pt idx="17512">
                  <c:v>8.2570000000000014</c:v>
                </c:pt>
                <c:pt idx="17513">
                  <c:v>3.7450000000000001</c:v>
                </c:pt>
                <c:pt idx="17514">
                  <c:v>5.1819999999999995</c:v>
                </c:pt>
                <c:pt idx="17515">
                  <c:v>3.863</c:v>
                </c:pt>
                <c:pt idx="17516">
                  <c:v>3.718</c:v>
                </c:pt>
                <c:pt idx="17517">
                  <c:v>3.887</c:v>
                </c:pt>
                <c:pt idx="17518">
                  <c:v>4.0279999999999916</c:v>
                </c:pt>
                <c:pt idx="17519">
                  <c:v>4.6219999999999946</c:v>
                </c:pt>
                <c:pt idx="17520">
                  <c:v>4.9080000000000004</c:v>
                </c:pt>
                <c:pt idx="17521">
                  <c:v>5.1199999999999966</c:v>
                </c:pt>
                <c:pt idx="17522">
                  <c:v>5.2009999999999996</c:v>
                </c:pt>
                <c:pt idx="17523">
                  <c:v>4.1959999999999926</c:v>
                </c:pt>
                <c:pt idx="17524">
                  <c:v>5.3419999999999996</c:v>
                </c:pt>
                <c:pt idx="17525">
                  <c:v>5.3010000000000002</c:v>
                </c:pt>
                <c:pt idx="17526">
                  <c:v>5.3609999999999927</c:v>
                </c:pt>
                <c:pt idx="17527">
                  <c:v>4.9340000000000002</c:v>
                </c:pt>
                <c:pt idx="17528">
                  <c:v>4.359</c:v>
                </c:pt>
                <c:pt idx="17529">
                  <c:v>4.1949999999999914</c:v>
                </c:pt>
                <c:pt idx="17530">
                  <c:v>4.0350000000000001</c:v>
                </c:pt>
                <c:pt idx="17531">
                  <c:v>8.1560000000000006</c:v>
                </c:pt>
                <c:pt idx="17532">
                  <c:v>3.5459999999999998</c:v>
                </c:pt>
                <c:pt idx="17533">
                  <c:v>3.4709999999999988</c:v>
                </c:pt>
                <c:pt idx="17534">
                  <c:v>3.3789999999999987</c:v>
                </c:pt>
                <c:pt idx="17535">
                  <c:v>3.4389999999999987</c:v>
                </c:pt>
                <c:pt idx="17536">
                  <c:v>3.2880000000000011</c:v>
                </c:pt>
                <c:pt idx="17537">
                  <c:v>3.286</c:v>
                </c:pt>
                <c:pt idx="17538">
                  <c:v>3.7429999999999999</c:v>
                </c:pt>
                <c:pt idx="17539">
                  <c:v>3.1259999999999999</c:v>
                </c:pt>
                <c:pt idx="17540">
                  <c:v>3.1850000000000001</c:v>
                </c:pt>
                <c:pt idx="17541">
                  <c:v>3.1970000000000001</c:v>
                </c:pt>
                <c:pt idx="17542">
                  <c:v>3.206</c:v>
                </c:pt>
                <c:pt idx="17543">
                  <c:v>3.1919999999999997</c:v>
                </c:pt>
                <c:pt idx="17544">
                  <c:v>3.2290000000000001</c:v>
                </c:pt>
                <c:pt idx="17545">
                  <c:v>3.2880000000000011</c:v>
                </c:pt>
                <c:pt idx="17546">
                  <c:v>3.214</c:v>
                </c:pt>
                <c:pt idx="17547">
                  <c:v>3.347</c:v>
                </c:pt>
                <c:pt idx="17548">
                  <c:v>5.1059999999999945</c:v>
                </c:pt>
                <c:pt idx="17549">
                  <c:v>3.2050000000000001</c:v>
                </c:pt>
                <c:pt idx="17550">
                  <c:v>3.6480000000000001</c:v>
                </c:pt>
                <c:pt idx="17551">
                  <c:v>3.7040000000000002</c:v>
                </c:pt>
                <c:pt idx="17552">
                  <c:v>4.5229999999999926</c:v>
                </c:pt>
                <c:pt idx="17553">
                  <c:v>3.3849999999999998</c:v>
                </c:pt>
                <c:pt idx="17554">
                  <c:v>3.25</c:v>
                </c:pt>
                <c:pt idx="17555">
                  <c:v>3.3309999999999977</c:v>
                </c:pt>
                <c:pt idx="17556">
                  <c:v>6.5709999999999997</c:v>
                </c:pt>
                <c:pt idx="17557">
                  <c:v>3.8749999999999987</c:v>
                </c:pt>
                <c:pt idx="17558">
                  <c:v>3.7919999999999998</c:v>
                </c:pt>
                <c:pt idx="17559">
                  <c:v>3.9830000000000001</c:v>
                </c:pt>
                <c:pt idx="17560">
                  <c:v>4.266</c:v>
                </c:pt>
                <c:pt idx="17561">
                  <c:v>3.5339999999999998</c:v>
                </c:pt>
                <c:pt idx="17562">
                  <c:v>3.4059999999999997</c:v>
                </c:pt>
                <c:pt idx="17563">
                  <c:v>3.3539999999999988</c:v>
                </c:pt>
                <c:pt idx="17564">
                  <c:v>3.2850000000000001</c:v>
                </c:pt>
                <c:pt idx="17565">
                  <c:v>3.238</c:v>
                </c:pt>
                <c:pt idx="17566">
                  <c:v>3.3579999999999997</c:v>
                </c:pt>
                <c:pt idx="17567">
                  <c:v>4.3339999999999996</c:v>
                </c:pt>
                <c:pt idx="17568">
                  <c:v>4.6529999999999916</c:v>
                </c:pt>
                <c:pt idx="17569">
                  <c:v>4.6339999999999995</c:v>
                </c:pt>
                <c:pt idx="17570">
                  <c:v>3.8689999999999998</c:v>
                </c:pt>
                <c:pt idx="17571">
                  <c:v>3.8529999999999966</c:v>
                </c:pt>
                <c:pt idx="17572">
                  <c:v>4.6169999999999956</c:v>
                </c:pt>
                <c:pt idx="17573">
                  <c:v>5.1479999999999926</c:v>
                </c:pt>
                <c:pt idx="17574">
                  <c:v>5.4379999999999997</c:v>
                </c:pt>
                <c:pt idx="17575">
                  <c:v>4.218</c:v>
                </c:pt>
                <c:pt idx="17576">
                  <c:v>4.07</c:v>
                </c:pt>
                <c:pt idx="17577">
                  <c:v>3.3119999999999967</c:v>
                </c:pt>
                <c:pt idx="17578">
                  <c:v>3.2050000000000001</c:v>
                </c:pt>
                <c:pt idx="17579">
                  <c:v>3.1680000000000001</c:v>
                </c:pt>
                <c:pt idx="17580">
                  <c:v>3.1</c:v>
                </c:pt>
                <c:pt idx="17581">
                  <c:v>3.05</c:v>
                </c:pt>
                <c:pt idx="17582">
                  <c:v>2.9979999999999998</c:v>
                </c:pt>
                <c:pt idx="17583">
                  <c:v>2.9909999999999997</c:v>
                </c:pt>
                <c:pt idx="17584">
                  <c:v>2.9719999999999978</c:v>
                </c:pt>
                <c:pt idx="17585">
                  <c:v>2.9179999999999997</c:v>
                </c:pt>
                <c:pt idx="17586">
                  <c:v>2.8779999999999997</c:v>
                </c:pt>
                <c:pt idx="17587">
                  <c:v>2.8569999999999967</c:v>
                </c:pt>
                <c:pt idx="17588">
                  <c:v>2.8699999999999997</c:v>
                </c:pt>
                <c:pt idx="17589">
                  <c:v>2.9009999999999998</c:v>
                </c:pt>
                <c:pt idx="17590">
                  <c:v>2.887</c:v>
                </c:pt>
                <c:pt idx="17591">
                  <c:v>2.8809999999999998</c:v>
                </c:pt>
                <c:pt idx="17592">
                  <c:v>3.1480000000000001</c:v>
                </c:pt>
                <c:pt idx="17593">
                  <c:v>4.0269999999999975</c:v>
                </c:pt>
                <c:pt idx="17594">
                  <c:v>3.8219999999999987</c:v>
                </c:pt>
                <c:pt idx="17595">
                  <c:v>3.3289999999999997</c:v>
                </c:pt>
                <c:pt idx="17596">
                  <c:v>3.2519999999999998</c:v>
                </c:pt>
                <c:pt idx="17597">
                  <c:v>4.7169999999999996</c:v>
                </c:pt>
                <c:pt idx="17598">
                  <c:v>4.9239999999999995</c:v>
                </c:pt>
                <c:pt idx="17599">
                  <c:v>4.4219999999999997</c:v>
                </c:pt>
                <c:pt idx="17600">
                  <c:v>4.6259999999999915</c:v>
                </c:pt>
                <c:pt idx="17601">
                  <c:v>3.649</c:v>
                </c:pt>
                <c:pt idx="17602">
                  <c:v>4.2619999999999996</c:v>
                </c:pt>
                <c:pt idx="17603">
                  <c:v>5.6139999999999946</c:v>
                </c:pt>
                <c:pt idx="17604">
                  <c:v>5.3219999999999965</c:v>
                </c:pt>
                <c:pt idx="17605">
                  <c:v>4.532</c:v>
                </c:pt>
                <c:pt idx="17606">
                  <c:v>3.9769999999999968</c:v>
                </c:pt>
                <c:pt idx="17607">
                  <c:v>4.2830000000000004</c:v>
                </c:pt>
                <c:pt idx="17608">
                  <c:v>3.3339999999999987</c:v>
                </c:pt>
                <c:pt idx="17609">
                  <c:v>3.2589999999999999</c:v>
                </c:pt>
                <c:pt idx="17610">
                  <c:v>3.1019999999999999</c:v>
                </c:pt>
                <c:pt idx="17611">
                  <c:v>3.1030000000000002</c:v>
                </c:pt>
                <c:pt idx="17612">
                  <c:v>3.4049999999999998</c:v>
                </c:pt>
                <c:pt idx="17613">
                  <c:v>3.0259999999999998</c:v>
                </c:pt>
                <c:pt idx="17614">
                  <c:v>2.9649999999999999</c:v>
                </c:pt>
                <c:pt idx="17615">
                  <c:v>3.0939999999999999</c:v>
                </c:pt>
                <c:pt idx="17616">
                  <c:v>4.351</c:v>
                </c:pt>
                <c:pt idx="17617">
                  <c:v>4.6119999999999965</c:v>
                </c:pt>
                <c:pt idx="17618">
                  <c:v>4.444</c:v>
                </c:pt>
                <c:pt idx="17619">
                  <c:v>4.3929999999999945</c:v>
                </c:pt>
                <c:pt idx="17620">
                  <c:v>3.6759999999999997</c:v>
                </c:pt>
                <c:pt idx="17621">
                  <c:v>4.9370000000000003</c:v>
                </c:pt>
                <c:pt idx="17622">
                  <c:v>7.5019999999999998</c:v>
                </c:pt>
                <c:pt idx="17623">
                  <c:v>5.9980000000000002</c:v>
                </c:pt>
                <c:pt idx="17624">
                  <c:v>4.6269999999999945</c:v>
                </c:pt>
                <c:pt idx="17625">
                  <c:v>3.9129999999999967</c:v>
                </c:pt>
                <c:pt idx="17626">
                  <c:v>3.5389999999999997</c:v>
                </c:pt>
                <c:pt idx="17627">
                  <c:v>3.258</c:v>
                </c:pt>
                <c:pt idx="17628">
                  <c:v>3.1789999999999998</c:v>
                </c:pt>
                <c:pt idx="17629">
                  <c:v>3.2010000000000001</c:v>
                </c:pt>
                <c:pt idx="17630">
                  <c:v>3.1859999999999999</c:v>
                </c:pt>
                <c:pt idx="17631">
                  <c:v>3.1669999999999998</c:v>
                </c:pt>
                <c:pt idx="17632">
                  <c:v>3.129</c:v>
                </c:pt>
                <c:pt idx="17633">
                  <c:v>3.2210000000000001</c:v>
                </c:pt>
                <c:pt idx="17634">
                  <c:v>3.7170000000000001</c:v>
                </c:pt>
                <c:pt idx="17635">
                  <c:v>5.42</c:v>
                </c:pt>
                <c:pt idx="17636">
                  <c:v>5.5389999999999997</c:v>
                </c:pt>
                <c:pt idx="17637">
                  <c:v>4.7110000000000003</c:v>
                </c:pt>
                <c:pt idx="17638">
                  <c:v>3.7410000000000001</c:v>
                </c:pt>
                <c:pt idx="17639">
                  <c:v>5.4760000000000071</c:v>
                </c:pt>
                <c:pt idx="17640">
                  <c:v>11.541</c:v>
                </c:pt>
                <c:pt idx="17641">
                  <c:v>19.164999999999999</c:v>
                </c:pt>
                <c:pt idx="17642">
                  <c:v>8.8250000000000028</c:v>
                </c:pt>
                <c:pt idx="17643">
                  <c:v>4.8679999999999914</c:v>
                </c:pt>
                <c:pt idx="17644">
                  <c:v>4.556</c:v>
                </c:pt>
                <c:pt idx="17645">
                  <c:v>6.2649999999999926</c:v>
                </c:pt>
                <c:pt idx="17646">
                  <c:v>4.25</c:v>
                </c:pt>
                <c:pt idx="17647">
                  <c:v>11.949</c:v>
                </c:pt>
                <c:pt idx="17648">
                  <c:v>10.218999999999999</c:v>
                </c:pt>
                <c:pt idx="17649">
                  <c:v>5.9290000000000003</c:v>
                </c:pt>
                <c:pt idx="17650">
                  <c:v>5.3760000000000003</c:v>
                </c:pt>
                <c:pt idx="17651">
                  <c:v>4.8569999999999975</c:v>
                </c:pt>
                <c:pt idx="17652">
                  <c:v>4.3679999999999914</c:v>
                </c:pt>
                <c:pt idx="17653">
                  <c:v>5.5279999999999916</c:v>
                </c:pt>
                <c:pt idx="17654">
                  <c:v>37.057000000000002</c:v>
                </c:pt>
                <c:pt idx="17655">
                  <c:v>16.414000000000001</c:v>
                </c:pt>
                <c:pt idx="17656">
                  <c:v>16.881</c:v>
                </c:pt>
                <c:pt idx="17657">
                  <c:v>12.565000000000014</c:v>
                </c:pt>
                <c:pt idx="17658">
                  <c:v>8.1419999999999995</c:v>
                </c:pt>
                <c:pt idx="17659">
                  <c:v>15.783000000000001</c:v>
                </c:pt>
                <c:pt idx="17660">
                  <c:v>13.264000000000001</c:v>
                </c:pt>
                <c:pt idx="17661">
                  <c:v>13.461</c:v>
                </c:pt>
                <c:pt idx="17662">
                  <c:v>8.838000000000001</c:v>
                </c:pt>
                <c:pt idx="17663">
                  <c:v>6.6379999999999955</c:v>
                </c:pt>
                <c:pt idx="17664">
                  <c:v>9.3320000000000007</c:v>
                </c:pt>
                <c:pt idx="17665">
                  <c:v>7.6790000000000003</c:v>
                </c:pt>
                <c:pt idx="17666">
                  <c:v>7.1719999999999997</c:v>
                </c:pt>
                <c:pt idx="17667">
                  <c:v>13.682</c:v>
                </c:pt>
                <c:pt idx="17668">
                  <c:v>11.595000000000002</c:v>
                </c:pt>
                <c:pt idx="17669">
                  <c:v>8.7730000000000015</c:v>
                </c:pt>
                <c:pt idx="17670">
                  <c:v>8.6910000000000025</c:v>
                </c:pt>
                <c:pt idx="17671">
                  <c:v>9.27</c:v>
                </c:pt>
                <c:pt idx="17672">
                  <c:v>7.4180000000000001</c:v>
                </c:pt>
                <c:pt idx="17673">
                  <c:v>7.6429999999999945</c:v>
                </c:pt>
                <c:pt idx="17674">
                  <c:v>8.2200000000000024</c:v>
                </c:pt>
                <c:pt idx="17675">
                  <c:v>9.0840000000000014</c:v>
                </c:pt>
                <c:pt idx="17676">
                  <c:v>9.1280000000000001</c:v>
                </c:pt>
                <c:pt idx="17677">
                  <c:v>7.1969999999999965</c:v>
                </c:pt>
                <c:pt idx="17678">
                  <c:v>8.5489999999999995</c:v>
                </c:pt>
                <c:pt idx="17679">
                  <c:v>7.2149999999999945</c:v>
                </c:pt>
                <c:pt idx="17680">
                  <c:v>8.6590000000000007</c:v>
                </c:pt>
                <c:pt idx="17681">
                  <c:v>17.710999999999999</c:v>
                </c:pt>
                <c:pt idx="17682">
                  <c:v>8.6930000000000014</c:v>
                </c:pt>
                <c:pt idx="17683">
                  <c:v>8.6840000000000011</c:v>
                </c:pt>
                <c:pt idx="17684">
                  <c:v>6.49</c:v>
                </c:pt>
                <c:pt idx="17685">
                  <c:v>7.1239999999999917</c:v>
                </c:pt>
                <c:pt idx="17686">
                  <c:v>12.541</c:v>
                </c:pt>
                <c:pt idx="17687">
                  <c:v>12.816000000000004</c:v>
                </c:pt>
                <c:pt idx="17688">
                  <c:v>6.282</c:v>
                </c:pt>
                <c:pt idx="17689">
                  <c:v>5.2430000000000003</c:v>
                </c:pt>
                <c:pt idx="17690">
                  <c:v>3.8879999999999999</c:v>
                </c:pt>
                <c:pt idx="17691">
                  <c:v>3.1189999999999998</c:v>
                </c:pt>
                <c:pt idx="17692">
                  <c:v>4.2720000000000002</c:v>
                </c:pt>
                <c:pt idx="17693">
                  <c:v>2.8769999999999967</c:v>
                </c:pt>
                <c:pt idx="17694">
                  <c:v>5.4009999999999998</c:v>
                </c:pt>
                <c:pt idx="17695">
                  <c:v>2.8679999999999999</c:v>
                </c:pt>
                <c:pt idx="17696">
                  <c:v>6.2619999999999996</c:v>
                </c:pt>
                <c:pt idx="17697">
                  <c:v>3.161</c:v>
                </c:pt>
                <c:pt idx="17698">
                  <c:v>2.758</c:v>
                </c:pt>
                <c:pt idx="17699">
                  <c:v>2.69</c:v>
                </c:pt>
                <c:pt idx="17700">
                  <c:v>2.6440000000000001</c:v>
                </c:pt>
                <c:pt idx="17701">
                  <c:v>2.6339999999999999</c:v>
                </c:pt>
                <c:pt idx="17702">
                  <c:v>2.5959999999999988</c:v>
                </c:pt>
                <c:pt idx="17703">
                  <c:v>2.5619999999999998</c:v>
                </c:pt>
                <c:pt idx="17704">
                  <c:v>2.669</c:v>
                </c:pt>
                <c:pt idx="17705">
                  <c:v>2.681</c:v>
                </c:pt>
                <c:pt idx="17706">
                  <c:v>2.6040000000000001</c:v>
                </c:pt>
                <c:pt idx="17707">
                  <c:v>2.6589999999999998</c:v>
                </c:pt>
                <c:pt idx="17708">
                  <c:v>2.5389999999999997</c:v>
                </c:pt>
                <c:pt idx="17709">
                  <c:v>2.7880000000000011</c:v>
                </c:pt>
                <c:pt idx="17710">
                  <c:v>2.6719999999999997</c:v>
                </c:pt>
                <c:pt idx="17711">
                  <c:v>2.6019999999999999</c:v>
                </c:pt>
                <c:pt idx="17712">
                  <c:v>2.677</c:v>
                </c:pt>
                <c:pt idx="17713">
                  <c:v>2.64</c:v>
                </c:pt>
                <c:pt idx="17714">
                  <c:v>2.633</c:v>
                </c:pt>
                <c:pt idx="17715">
                  <c:v>2.58</c:v>
                </c:pt>
                <c:pt idx="17716">
                  <c:v>2.5959999999999988</c:v>
                </c:pt>
                <c:pt idx="17717">
                  <c:v>2.5909999999999997</c:v>
                </c:pt>
                <c:pt idx="17718">
                  <c:v>2.5959999999999988</c:v>
                </c:pt>
                <c:pt idx="17719">
                  <c:v>2.5739999999999998</c:v>
                </c:pt>
                <c:pt idx="17720">
                  <c:v>2.5619999999999998</c:v>
                </c:pt>
                <c:pt idx="17721">
                  <c:v>2.54</c:v>
                </c:pt>
                <c:pt idx="17722">
                  <c:v>2.528</c:v>
                </c:pt>
                <c:pt idx="17723">
                  <c:v>2.5349999999999997</c:v>
                </c:pt>
                <c:pt idx="17724">
                  <c:v>2.5049999999999999</c:v>
                </c:pt>
                <c:pt idx="17725">
                  <c:v>2.5630000000000002</c:v>
                </c:pt>
                <c:pt idx="17726">
                  <c:v>2.57</c:v>
                </c:pt>
                <c:pt idx="17727">
                  <c:v>2.577</c:v>
                </c:pt>
                <c:pt idx="17728">
                  <c:v>2.5329999999999977</c:v>
                </c:pt>
                <c:pt idx="17729">
                  <c:v>2.524</c:v>
                </c:pt>
                <c:pt idx="17730">
                  <c:v>2.6459999999999999</c:v>
                </c:pt>
                <c:pt idx="17731">
                  <c:v>2.5549999999999997</c:v>
                </c:pt>
                <c:pt idx="17732">
                  <c:v>2.61</c:v>
                </c:pt>
                <c:pt idx="17733">
                  <c:v>3.1259999999999999</c:v>
                </c:pt>
                <c:pt idx="17734">
                  <c:v>4.3890000000000002</c:v>
                </c:pt>
                <c:pt idx="17735">
                  <c:v>3.218</c:v>
                </c:pt>
                <c:pt idx="17736">
                  <c:v>4.1129999999999933</c:v>
                </c:pt>
                <c:pt idx="17737">
                  <c:v>4.7450000000000001</c:v>
                </c:pt>
                <c:pt idx="17738">
                  <c:v>4.1529999999999916</c:v>
                </c:pt>
                <c:pt idx="17739">
                  <c:v>3.6419999999999999</c:v>
                </c:pt>
                <c:pt idx="17740">
                  <c:v>4.07</c:v>
                </c:pt>
                <c:pt idx="17741">
                  <c:v>11.949</c:v>
                </c:pt>
                <c:pt idx="17742">
                  <c:v>39.109000000000002</c:v>
                </c:pt>
                <c:pt idx="17743">
                  <c:v>11.857000000000006</c:v>
                </c:pt>
                <c:pt idx="17744">
                  <c:v>8.9940000000000015</c:v>
                </c:pt>
                <c:pt idx="17745">
                  <c:v>6.3929999999999945</c:v>
                </c:pt>
                <c:pt idx="17746">
                  <c:v>7.7380000000000004</c:v>
                </c:pt>
                <c:pt idx="17747">
                  <c:v>4.5209999999999955</c:v>
                </c:pt>
                <c:pt idx="17748">
                  <c:v>3.746</c:v>
                </c:pt>
                <c:pt idx="17749">
                  <c:v>3.4749999999999988</c:v>
                </c:pt>
                <c:pt idx="17750">
                  <c:v>3.4579999999999997</c:v>
                </c:pt>
                <c:pt idx="17751">
                  <c:v>3.6040000000000001</c:v>
                </c:pt>
                <c:pt idx="17752">
                  <c:v>3.2389999999999999</c:v>
                </c:pt>
                <c:pt idx="17753">
                  <c:v>3.2640000000000002</c:v>
                </c:pt>
                <c:pt idx="17754">
                  <c:v>3.2829999999999999</c:v>
                </c:pt>
                <c:pt idx="17755">
                  <c:v>3.367</c:v>
                </c:pt>
                <c:pt idx="17756">
                  <c:v>3.7269999999999999</c:v>
                </c:pt>
                <c:pt idx="17757">
                  <c:v>3.3559999999999977</c:v>
                </c:pt>
                <c:pt idx="17758">
                  <c:v>3.15</c:v>
                </c:pt>
                <c:pt idx="17759">
                  <c:v>3.0519999999999987</c:v>
                </c:pt>
                <c:pt idx="17760">
                  <c:v>3.0919999999999987</c:v>
                </c:pt>
                <c:pt idx="17761">
                  <c:v>3.464</c:v>
                </c:pt>
                <c:pt idx="17762">
                  <c:v>3.3169999999999966</c:v>
                </c:pt>
                <c:pt idx="17763">
                  <c:v>2.9959999999999987</c:v>
                </c:pt>
                <c:pt idx="17764">
                  <c:v>3.1030000000000002</c:v>
                </c:pt>
                <c:pt idx="17765">
                  <c:v>2.8549999999999978</c:v>
                </c:pt>
                <c:pt idx="17766">
                  <c:v>2.867</c:v>
                </c:pt>
                <c:pt idx="17767">
                  <c:v>2.8059999999999987</c:v>
                </c:pt>
                <c:pt idx="17768">
                  <c:v>2.8449999999999998</c:v>
                </c:pt>
                <c:pt idx="17769">
                  <c:v>3.0319999999999987</c:v>
                </c:pt>
                <c:pt idx="17770">
                  <c:v>2.9719999999999978</c:v>
                </c:pt>
                <c:pt idx="17771">
                  <c:v>2.9149999999999987</c:v>
                </c:pt>
                <c:pt idx="17772">
                  <c:v>2.7770000000000001</c:v>
                </c:pt>
                <c:pt idx="17773">
                  <c:v>2.8139999999999987</c:v>
                </c:pt>
                <c:pt idx="17774">
                  <c:v>2.7759999999999998</c:v>
                </c:pt>
                <c:pt idx="17775">
                  <c:v>2.8119999999999967</c:v>
                </c:pt>
                <c:pt idx="17776">
                  <c:v>2.9759999999999978</c:v>
                </c:pt>
                <c:pt idx="17777">
                  <c:v>3.0649999999999999</c:v>
                </c:pt>
                <c:pt idx="17778">
                  <c:v>3.0230000000000001</c:v>
                </c:pt>
                <c:pt idx="17779">
                  <c:v>3.1440000000000001</c:v>
                </c:pt>
                <c:pt idx="17780">
                  <c:v>3.1379999999999999</c:v>
                </c:pt>
                <c:pt idx="17781">
                  <c:v>3.1640000000000001</c:v>
                </c:pt>
                <c:pt idx="17782">
                  <c:v>3.2490000000000001</c:v>
                </c:pt>
                <c:pt idx="17783">
                  <c:v>2.9239999999999999</c:v>
                </c:pt>
                <c:pt idx="17784">
                  <c:v>2.8099999999999987</c:v>
                </c:pt>
                <c:pt idx="17785">
                  <c:v>3.0649999999999999</c:v>
                </c:pt>
                <c:pt idx="17786">
                  <c:v>2.9409999999999998</c:v>
                </c:pt>
                <c:pt idx="17787">
                  <c:v>2.9739999999999998</c:v>
                </c:pt>
                <c:pt idx="17788">
                  <c:v>2.8499999999999988</c:v>
                </c:pt>
                <c:pt idx="17789">
                  <c:v>2.9729999999999968</c:v>
                </c:pt>
                <c:pt idx="17790">
                  <c:v>2.8089999999999997</c:v>
                </c:pt>
                <c:pt idx="17791">
                  <c:v>2.774</c:v>
                </c:pt>
                <c:pt idx="17792">
                  <c:v>2.7709999999999999</c:v>
                </c:pt>
                <c:pt idx="17793">
                  <c:v>2.7919999999999998</c:v>
                </c:pt>
                <c:pt idx="17794">
                  <c:v>3.1139999999999999</c:v>
                </c:pt>
                <c:pt idx="17795">
                  <c:v>3.883</c:v>
                </c:pt>
                <c:pt idx="17796">
                  <c:v>5.4749999999999996</c:v>
                </c:pt>
                <c:pt idx="17797">
                  <c:v>6.1639999999999926</c:v>
                </c:pt>
                <c:pt idx="17798">
                  <c:v>5.6919999999999975</c:v>
                </c:pt>
                <c:pt idx="17799">
                  <c:v>4.915</c:v>
                </c:pt>
                <c:pt idx="17800">
                  <c:v>4.9400000000000004</c:v>
                </c:pt>
                <c:pt idx="17801">
                  <c:v>11.598000000000001</c:v>
                </c:pt>
                <c:pt idx="17802">
                  <c:v>30.198</c:v>
                </c:pt>
                <c:pt idx="17803">
                  <c:v>23.991999999999987</c:v>
                </c:pt>
                <c:pt idx="17804">
                  <c:v>7.2610000000000001</c:v>
                </c:pt>
                <c:pt idx="17805">
                  <c:v>13.051</c:v>
                </c:pt>
                <c:pt idx="17806">
                  <c:v>7.8390000000000004</c:v>
                </c:pt>
                <c:pt idx="17807">
                  <c:v>4.4779999999999998</c:v>
                </c:pt>
                <c:pt idx="17808">
                  <c:v>4.5339999999999998</c:v>
                </c:pt>
                <c:pt idx="17809">
                  <c:v>3.86</c:v>
                </c:pt>
                <c:pt idx="17810">
                  <c:v>3.9509999999999987</c:v>
                </c:pt>
                <c:pt idx="17811">
                  <c:v>3.4309999999999987</c:v>
                </c:pt>
                <c:pt idx="17812">
                  <c:v>3.2829999999999999</c:v>
                </c:pt>
                <c:pt idx="17813">
                  <c:v>3.2519999999999998</c:v>
                </c:pt>
                <c:pt idx="17814">
                  <c:v>5.2649999999999926</c:v>
                </c:pt>
                <c:pt idx="17815">
                  <c:v>3.3839999999999999</c:v>
                </c:pt>
                <c:pt idx="17816">
                  <c:v>3.544</c:v>
                </c:pt>
                <c:pt idx="17817">
                  <c:v>3.161</c:v>
                </c:pt>
                <c:pt idx="17818">
                  <c:v>3.117</c:v>
                </c:pt>
                <c:pt idx="17819">
                  <c:v>3.6509999999999998</c:v>
                </c:pt>
                <c:pt idx="17820">
                  <c:v>3.0589999999999997</c:v>
                </c:pt>
                <c:pt idx="17821">
                  <c:v>3.5129999999999977</c:v>
                </c:pt>
                <c:pt idx="17822">
                  <c:v>3.1840000000000002</c:v>
                </c:pt>
                <c:pt idx="17823">
                  <c:v>3.3409999999999997</c:v>
                </c:pt>
                <c:pt idx="17824">
                  <c:v>3.2850000000000001</c:v>
                </c:pt>
                <c:pt idx="17825">
                  <c:v>3.4379999999999997</c:v>
                </c:pt>
                <c:pt idx="17826">
                  <c:v>5.0780000000000003</c:v>
                </c:pt>
                <c:pt idx="17827">
                  <c:v>5.4509999999999996</c:v>
                </c:pt>
                <c:pt idx="17828">
                  <c:v>5.4550000000000001</c:v>
                </c:pt>
                <c:pt idx="17829">
                  <c:v>5.1199999999999966</c:v>
                </c:pt>
                <c:pt idx="17830">
                  <c:v>4.819</c:v>
                </c:pt>
                <c:pt idx="17831">
                  <c:v>6.2939999999999996</c:v>
                </c:pt>
                <c:pt idx="17832">
                  <c:v>16.719000000000001</c:v>
                </c:pt>
                <c:pt idx="17833">
                  <c:v>47.406000000000006</c:v>
                </c:pt>
                <c:pt idx="17834">
                  <c:v>17.741999999999987</c:v>
                </c:pt>
                <c:pt idx="17835">
                  <c:v>12.302000000000014</c:v>
                </c:pt>
                <c:pt idx="17836">
                  <c:v>25.138000000000005</c:v>
                </c:pt>
                <c:pt idx="17837">
                  <c:v>13.176</c:v>
                </c:pt>
                <c:pt idx="17838">
                  <c:v>12.708</c:v>
                </c:pt>
                <c:pt idx="17839">
                  <c:v>19.359000000000005</c:v>
                </c:pt>
                <c:pt idx="17840">
                  <c:v>14.132</c:v>
                </c:pt>
                <c:pt idx="17841">
                  <c:v>10.932</c:v>
                </c:pt>
                <c:pt idx="17842">
                  <c:v>13.06</c:v>
                </c:pt>
                <c:pt idx="17843">
                  <c:v>12.894</c:v>
                </c:pt>
                <c:pt idx="17844">
                  <c:v>19.081</c:v>
                </c:pt>
                <c:pt idx="17845">
                  <c:v>13.024000000000001</c:v>
                </c:pt>
                <c:pt idx="17846">
                  <c:v>10.871</c:v>
                </c:pt>
                <c:pt idx="17847">
                  <c:v>8.9220000000000006</c:v>
                </c:pt>
                <c:pt idx="17848">
                  <c:v>9.5940000000000012</c:v>
                </c:pt>
                <c:pt idx="17849">
                  <c:v>11.401</c:v>
                </c:pt>
                <c:pt idx="17850">
                  <c:v>13.967000000000002</c:v>
                </c:pt>
                <c:pt idx="17851">
                  <c:v>10.717000000000001</c:v>
                </c:pt>
                <c:pt idx="17852">
                  <c:v>8.5060000000000002</c:v>
                </c:pt>
                <c:pt idx="17853">
                  <c:v>8.7430000000000003</c:v>
                </c:pt>
                <c:pt idx="17854">
                  <c:v>10.159000000000002</c:v>
                </c:pt>
                <c:pt idx="17855">
                  <c:v>7.6279999999999886</c:v>
                </c:pt>
                <c:pt idx="17856">
                  <c:v>11.258000000000001</c:v>
                </c:pt>
                <c:pt idx="17857">
                  <c:v>13.716000000000001</c:v>
                </c:pt>
                <c:pt idx="17858">
                  <c:v>9.0960000000000001</c:v>
                </c:pt>
                <c:pt idx="17859">
                  <c:v>8.7370000000000001</c:v>
                </c:pt>
                <c:pt idx="17860">
                  <c:v>12.302000000000014</c:v>
                </c:pt>
                <c:pt idx="17861">
                  <c:v>16.774000000000001</c:v>
                </c:pt>
                <c:pt idx="17862">
                  <c:v>8.3870000000000005</c:v>
                </c:pt>
                <c:pt idx="17863">
                  <c:v>10.555000000000014</c:v>
                </c:pt>
                <c:pt idx="17864">
                  <c:v>7.899</c:v>
                </c:pt>
                <c:pt idx="17865">
                  <c:v>6.6549999999999914</c:v>
                </c:pt>
                <c:pt idx="17866">
                  <c:v>7.9329999999999998</c:v>
                </c:pt>
                <c:pt idx="17867">
                  <c:v>11.132</c:v>
                </c:pt>
                <c:pt idx="17868">
                  <c:v>8.9890000000000008</c:v>
                </c:pt>
                <c:pt idx="17869">
                  <c:v>6.6679999999999904</c:v>
                </c:pt>
                <c:pt idx="17870">
                  <c:v>8.9250000000000007</c:v>
                </c:pt>
                <c:pt idx="17871">
                  <c:v>7.8039999999999985</c:v>
                </c:pt>
                <c:pt idx="17872">
                  <c:v>8.1760000000000002</c:v>
                </c:pt>
                <c:pt idx="17873">
                  <c:v>10.167</c:v>
                </c:pt>
                <c:pt idx="17874">
                  <c:v>7.3390000000000004</c:v>
                </c:pt>
                <c:pt idx="17875">
                  <c:v>6.4779999999999998</c:v>
                </c:pt>
                <c:pt idx="17876">
                  <c:v>5.4909999999999997</c:v>
                </c:pt>
                <c:pt idx="17877">
                  <c:v>4.7530000000000001</c:v>
                </c:pt>
                <c:pt idx="17878">
                  <c:v>4.3449999999999926</c:v>
                </c:pt>
                <c:pt idx="17879">
                  <c:v>4.1839999999999975</c:v>
                </c:pt>
                <c:pt idx="17880">
                  <c:v>4.7060000000000004</c:v>
                </c:pt>
                <c:pt idx="17881">
                  <c:v>9.8700000000000028</c:v>
                </c:pt>
                <c:pt idx="17882">
                  <c:v>10.975000000000014</c:v>
                </c:pt>
                <c:pt idx="17883">
                  <c:v>6.1159999999999917</c:v>
                </c:pt>
                <c:pt idx="17884">
                  <c:v>3.8659999999999997</c:v>
                </c:pt>
                <c:pt idx="17885">
                  <c:v>4.21</c:v>
                </c:pt>
                <c:pt idx="17886">
                  <c:v>3.5949999999999998</c:v>
                </c:pt>
                <c:pt idx="17887">
                  <c:v>5.94</c:v>
                </c:pt>
                <c:pt idx="17888">
                  <c:v>4.2990000000000004</c:v>
                </c:pt>
                <c:pt idx="17889">
                  <c:v>3.3409999999999997</c:v>
                </c:pt>
                <c:pt idx="17890">
                  <c:v>4.3490000000000002</c:v>
                </c:pt>
                <c:pt idx="17891">
                  <c:v>5.016</c:v>
                </c:pt>
                <c:pt idx="17892">
                  <c:v>3.3979999999999997</c:v>
                </c:pt>
                <c:pt idx="17893">
                  <c:v>3.3019999999999987</c:v>
                </c:pt>
                <c:pt idx="17894">
                  <c:v>3.7170000000000001</c:v>
                </c:pt>
                <c:pt idx="17895">
                  <c:v>3.2589999999999999</c:v>
                </c:pt>
                <c:pt idx="17896">
                  <c:v>3.3639999999999999</c:v>
                </c:pt>
                <c:pt idx="17897">
                  <c:v>3.4099999999999997</c:v>
                </c:pt>
                <c:pt idx="17898">
                  <c:v>3.7149999999999999</c:v>
                </c:pt>
                <c:pt idx="17899">
                  <c:v>3.2789999999999999</c:v>
                </c:pt>
                <c:pt idx="17900">
                  <c:v>3.4430000000000001</c:v>
                </c:pt>
                <c:pt idx="17901">
                  <c:v>3.2850000000000001</c:v>
                </c:pt>
                <c:pt idx="17902">
                  <c:v>3.3509999999999978</c:v>
                </c:pt>
                <c:pt idx="17903">
                  <c:v>3.4459999999999997</c:v>
                </c:pt>
                <c:pt idx="17904">
                  <c:v>3.5419999999999998</c:v>
                </c:pt>
                <c:pt idx="17905">
                  <c:v>3.38</c:v>
                </c:pt>
                <c:pt idx="17906">
                  <c:v>3.573</c:v>
                </c:pt>
                <c:pt idx="17907">
                  <c:v>3.2840000000000011</c:v>
                </c:pt>
                <c:pt idx="17908">
                  <c:v>3.2949999999999999</c:v>
                </c:pt>
                <c:pt idx="17909">
                  <c:v>3.234</c:v>
                </c:pt>
                <c:pt idx="17910">
                  <c:v>4.0830000000000002</c:v>
                </c:pt>
                <c:pt idx="17911">
                  <c:v>3.3979999999999997</c:v>
                </c:pt>
                <c:pt idx="17912">
                  <c:v>3.7909999999999999</c:v>
                </c:pt>
                <c:pt idx="17913">
                  <c:v>4.3209999999999926</c:v>
                </c:pt>
                <c:pt idx="17914">
                  <c:v>4.59</c:v>
                </c:pt>
                <c:pt idx="17915">
                  <c:v>4.5510000000000002</c:v>
                </c:pt>
                <c:pt idx="17916">
                  <c:v>4.3499999999999996</c:v>
                </c:pt>
                <c:pt idx="17917">
                  <c:v>4.1989999999999945</c:v>
                </c:pt>
                <c:pt idx="17918">
                  <c:v>4.8439999999999985</c:v>
                </c:pt>
                <c:pt idx="17919">
                  <c:v>6.3139999999999965</c:v>
                </c:pt>
                <c:pt idx="17920">
                  <c:v>4.4180000000000001</c:v>
                </c:pt>
                <c:pt idx="17921">
                  <c:v>3.9339999999999997</c:v>
                </c:pt>
                <c:pt idx="17922">
                  <c:v>3.9119999999999977</c:v>
                </c:pt>
                <c:pt idx="17923">
                  <c:v>3.7410000000000001</c:v>
                </c:pt>
                <c:pt idx="17924">
                  <c:v>3.3349999999999977</c:v>
                </c:pt>
                <c:pt idx="17925">
                  <c:v>3.1549999999999998</c:v>
                </c:pt>
                <c:pt idx="17926">
                  <c:v>3.1869999999999998</c:v>
                </c:pt>
                <c:pt idx="17927">
                  <c:v>3.1909999999999998</c:v>
                </c:pt>
                <c:pt idx="17928">
                  <c:v>3.0659999999999998</c:v>
                </c:pt>
                <c:pt idx="17929">
                  <c:v>3.1309999999999998</c:v>
                </c:pt>
                <c:pt idx="17930">
                  <c:v>3.2509999999999999</c:v>
                </c:pt>
                <c:pt idx="17931">
                  <c:v>3.0309999999999997</c:v>
                </c:pt>
                <c:pt idx="17932">
                  <c:v>2.9630000000000001</c:v>
                </c:pt>
                <c:pt idx="17933">
                  <c:v>3.165</c:v>
                </c:pt>
                <c:pt idx="17934">
                  <c:v>2.9459999999999997</c:v>
                </c:pt>
                <c:pt idx="17935">
                  <c:v>3.0619999999999998</c:v>
                </c:pt>
                <c:pt idx="17936">
                  <c:v>3.1040000000000001</c:v>
                </c:pt>
                <c:pt idx="17937">
                  <c:v>3.3159999999999967</c:v>
                </c:pt>
                <c:pt idx="17938">
                  <c:v>3.9939999999999998</c:v>
                </c:pt>
                <c:pt idx="17939">
                  <c:v>4.1859999999999955</c:v>
                </c:pt>
                <c:pt idx="17940">
                  <c:v>4.0179999999999945</c:v>
                </c:pt>
                <c:pt idx="17941">
                  <c:v>3.6880000000000002</c:v>
                </c:pt>
                <c:pt idx="17942">
                  <c:v>3.7589999999999999</c:v>
                </c:pt>
                <c:pt idx="17943">
                  <c:v>4.72</c:v>
                </c:pt>
                <c:pt idx="17944">
                  <c:v>5.4450000000000003</c:v>
                </c:pt>
                <c:pt idx="17945">
                  <c:v>4.6839999999999975</c:v>
                </c:pt>
                <c:pt idx="17946">
                  <c:v>4.2759999999999998</c:v>
                </c:pt>
                <c:pt idx="17947">
                  <c:v>5.0629999999999926</c:v>
                </c:pt>
                <c:pt idx="17948">
                  <c:v>5.1739999999999995</c:v>
                </c:pt>
                <c:pt idx="17949">
                  <c:v>4.7729999999999997</c:v>
                </c:pt>
                <c:pt idx="17950">
                  <c:v>0</c:v>
                </c:pt>
                <c:pt idx="17951">
                  <c:v>3.8089999999999997</c:v>
                </c:pt>
                <c:pt idx="17952">
                  <c:v>4.4089999999999998</c:v>
                </c:pt>
                <c:pt idx="17953">
                  <c:v>5.7889999999999997</c:v>
                </c:pt>
                <c:pt idx="17954">
                  <c:v>6.423</c:v>
                </c:pt>
                <c:pt idx="17955">
                  <c:v>5.1259999999999915</c:v>
                </c:pt>
                <c:pt idx="17956">
                  <c:v>4.2629999999999955</c:v>
                </c:pt>
                <c:pt idx="17957">
                  <c:v>3.738</c:v>
                </c:pt>
                <c:pt idx="17958">
                  <c:v>3.5870000000000002</c:v>
                </c:pt>
                <c:pt idx="17959">
                  <c:v>3.5449999999999999</c:v>
                </c:pt>
                <c:pt idx="17960">
                  <c:v>3.3319999999999967</c:v>
                </c:pt>
                <c:pt idx="17961">
                  <c:v>3.423</c:v>
                </c:pt>
                <c:pt idx="17962">
                  <c:v>3.5089999999999999</c:v>
                </c:pt>
                <c:pt idx="17963">
                  <c:v>4.4989999999999997</c:v>
                </c:pt>
                <c:pt idx="17964">
                  <c:v>4.5910000000000002</c:v>
                </c:pt>
                <c:pt idx="17965">
                  <c:v>5.2679999999999945</c:v>
                </c:pt>
                <c:pt idx="17966">
                  <c:v>4.8449999999999926</c:v>
                </c:pt>
                <c:pt idx="17967">
                  <c:v>4.1829999999999945</c:v>
                </c:pt>
                <c:pt idx="17968">
                  <c:v>4.2960000000000003</c:v>
                </c:pt>
                <c:pt idx="17969">
                  <c:v>6.8919999999999995</c:v>
                </c:pt>
                <c:pt idx="17970">
                  <c:v>17.337000000000028</c:v>
                </c:pt>
                <c:pt idx="17971">
                  <c:v>10.691000000000001</c:v>
                </c:pt>
                <c:pt idx="17972">
                  <c:v>5.35</c:v>
                </c:pt>
                <c:pt idx="17973">
                  <c:v>45.188000000000002</c:v>
                </c:pt>
                <c:pt idx="17974">
                  <c:v>9.4010000000000016</c:v>
                </c:pt>
                <c:pt idx="17975">
                  <c:v>12.829000000000002</c:v>
                </c:pt>
                <c:pt idx="17976">
                  <c:v>11.664</c:v>
                </c:pt>
                <c:pt idx="17977">
                  <c:v>14.703000000000001</c:v>
                </c:pt>
                <c:pt idx="17978">
                  <c:v>12.941000000000001</c:v>
                </c:pt>
                <c:pt idx="17979">
                  <c:v>10.353000000000014</c:v>
                </c:pt>
                <c:pt idx="17980">
                  <c:v>14.118</c:v>
                </c:pt>
                <c:pt idx="17981">
                  <c:v>13.605</c:v>
                </c:pt>
                <c:pt idx="17982">
                  <c:v>10.879000000000014</c:v>
                </c:pt>
                <c:pt idx="17983">
                  <c:v>9.5090000000000003</c:v>
                </c:pt>
                <c:pt idx="17984">
                  <c:v>9.2720000000000002</c:v>
                </c:pt>
                <c:pt idx="17985">
                  <c:v>8.7110000000000003</c:v>
                </c:pt>
                <c:pt idx="17986">
                  <c:v>10.113</c:v>
                </c:pt>
                <c:pt idx="17987">
                  <c:v>7.2539999999999996</c:v>
                </c:pt>
                <c:pt idx="17988">
                  <c:v>8.0489999999999995</c:v>
                </c:pt>
                <c:pt idx="17989">
                  <c:v>6.84</c:v>
                </c:pt>
                <c:pt idx="17990">
                  <c:v>6.6989999999999945</c:v>
                </c:pt>
                <c:pt idx="17991">
                  <c:v>5.9809999999999999</c:v>
                </c:pt>
                <c:pt idx="17992">
                  <c:v>5.548</c:v>
                </c:pt>
                <c:pt idx="17993">
                  <c:v>6.819</c:v>
                </c:pt>
                <c:pt idx="17994">
                  <c:v>5.9809999999999999</c:v>
                </c:pt>
                <c:pt idx="17995">
                  <c:v>6.1049999999999933</c:v>
                </c:pt>
                <c:pt idx="17996">
                  <c:v>5.91</c:v>
                </c:pt>
                <c:pt idx="17997">
                  <c:v>8.6140000000000008</c:v>
                </c:pt>
                <c:pt idx="17998">
                  <c:v>8.5310000000000006</c:v>
                </c:pt>
                <c:pt idx="17999">
                  <c:v>7.6269999999999945</c:v>
                </c:pt>
                <c:pt idx="18000">
                  <c:v>7.8289999999999926</c:v>
                </c:pt>
                <c:pt idx="18001">
                  <c:v>7.181</c:v>
                </c:pt>
                <c:pt idx="18002">
                  <c:v>5.4450000000000003</c:v>
                </c:pt>
                <c:pt idx="18003">
                  <c:v>6.4450000000000003</c:v>
                </c:pt>
                <c:pt idx="18004">
                  <c:v>6.173</c:v>
                </c:pt>
                <c:pt idx="18005">
                  <c:v>6.5880000000000001</c:v>
                </c:pt>
                <c:pt idx="18006">
                  <c:v>6.6499999999999995</c:v>
                </c:pt>
                <c:pt idx="18007">
                  <c:v>7.2590000000000003</c:v>
                </c:pt>
                <c:pt idx="18008">
                  <c:v>6.3109999999999955</c:v>
                </c:pt>
                <c:pt idx="18009">
                  <c:v>6.423</c:v>
                </c:pt>
                <c:pt idx="18010">
                  <c:v>8.2740000000000009</c:v>
                </c:pt>
                <c:pt idx="18011">
                  <c:v>11.767000000000001</c:v>
                </c:pt>
                <c:pt idx="18012">
                  <c:v>15.224</c:v>
                </c:pt>
                <c:pt idx="18013">
                  <c:v>5.1039999999999965</c:v>
                </c:pt>
                <c:pt idx="18014">
                  <c:v>5.56</c:v>
                </c:pt>
                <c:pt idx="18015">
                  <c:v>5.1469999999999985</c:v>
                </c:pt>
                <c:pt idx="18016">
                  <c:v>5.3949999999999916</c:v>
                </c:pt>
                <c:pt idx="18017">
                  <c:v>8.793000000000001</c:v>
                </c:pt>
                <c:pt idx="18018">
                  <c:v>12.206</c:v>
                </c:pt>
                <c:pt idx="18019">
                  <c:v>10.51</c:v>
                </c:pt>
                <c:pt idx="18020">
                  <c:v>10.641</c:v>
                </c:pt>
                <c:pt idx="18021">
                  <c:v>5.9459999999999997</c:v>
                </c:pt>
                <c:pt idx="18022">
                  <c:v>5.0780000000000003</c:v>
                </c:pt>
                <c:pt idx="18023">
                  <c:v>4.6849999999999916</c:v>
                </c:pt>
                <c:pt idx="18024">
                  <c:v>3.88</c:v>
                </c:pt>
                <c:pt idx="18025">
                  <c:v>4.5780000000000003</c:v>
                </c:pt>
                <c:pt idx="18026">
                  <c:v>3.7719999999999998</c:v>
                </c:pt>
                <c:pt idx="18027">
                  <c:v>3.5949999999999998</c:v>
                </c:pt>
                <c:pt idx="18028">
                  <c:v>10.182</c:v>
                </c:pt>
                <c:pt idx="18029">
                  <c:v>3.4149999999999987</c:v>
                </c:pt>
                <c:pt idx="18030">
                  <c:v>3.2010000000000001</c:v>
                </c:pt>
                <c:pt idx="18031">
                  <c:v>3.198</c:v>
                </c:pt>
                <c:pt idx="18032">
                  <c:v>3.8949999999999987</c:v>
                </c:pt>
                <c:pt idx="18033">
                  <c:v>3.157</c:v>
                </c:pt>
                <c:pt idx="18034">
                  <c:v>3.0719999999999987</c:v>
                </c:pt>
                <c:pt idx="18035">
                  <c:v>3.2170000000000001</c:v>
                </c:pt>
                <c:pt idx="18036">
                  <c:v>4.9180000000000001</c:v>
                </c:pt>
                <c:pt idx="18037">
                  <c:v>7.0649999999999933</c:v>
                </c:pt>
                <c:pt idx="18038">
                  <c:v>7.1739999999999995</c:v>
                </c:pt>
                <c:pt idx="18039">
                  <c:v>5.9649999999999945</c:v>
                </c:pt>
                <c:pt idx="18040">
                  <c:v>5.3390000000000004</c:v>
                </c:pt>
                <c:pt idx="18041">
                  <c:v>5.8619999999999965</c:v>
                </c:pt>
                <c:pt idx="18042">
                  <c:v>7.1109999999999927</c:v>
                </c:pt>
                <c:pt idx="18043">
                  <c:v>6.766</c:v>
                </c:pt>
                <c:pt idx="18044">
                  <c:v>5.5910000000000002</c:v>
                </c:pt>
                <c:pt idx="18045">
                  <c:v>4.5090000000000003</c:v>
                </c:pt>
                <c:pt idx="18046">
                  <c:v>5.5090000000000003</c:v>
                </c:pt>
                <c:pt idx="18047">
                  <c:v>5.5579999999999945</c:v>
                </c:pt>
                <c:pt idx="18048">
                  <c:v>5.0350000000000001</c:v>
                </c:pt>
                <c:pt idx="18049">
                  <c:v>4.2590000000000003</c:v>
                </c:pt>
                <c:pt idx="18050">
                  <c:v>3.7159999999999997</c:v>
                </c:pt>
                <c:pt idx="18051">
                  <c:v>4.6289999999999916</c:v>
                </c:pt>
                <c:pt idx="18052">
                  <c:v>6.4189999999999996</c:v>
                </c:pt>
                <c:pt idx="18053">
                  <c:v>5.7239999999999975</c:v>
                </c:pt>
                <c:pt idx="18054">
                  <c:v>4.9450000000000003</c:v>
                </c:pt>
                <c:pt idx="18055">
                  <c:v>3.964</c:v>
                </c:pt>
                <c:pt idx="18056">
                  <c:v>3.5119999999999987</c:v>
                </c:pt>
                <c:pt idx="18057">
                  <c:v>3.298</c:v>
                </c:pt>
                <c:pt idx="18058">
                  <c:v>3.0979999999999999</c:v>
                </c:pt>
                <c:pt idx="18059">
                  <c:v>2.9889999999999999</c:v>
                </c:pt>
                <c:pt idx="18060">
                  <c:v>2.9119999999999977</c:v>
                </c:pt>
                <c:pt idx="18061">
                  <c:v>2.8699999999999997</c:v>
                </c:pt>
                <c:pt idx="18062">
                  <c:v>2.8039999999999998</c:v>
                </c:pt>
                <c:pt idx="18063">
                  <c:v>2.8</c:v>
                </c:pt>
                <c:pt idx="18064">
                  <c:v>2.714</c:v>
                </c:pt>
                <c:pt idx="18065">
                  <c:v>3.589</c:v>
                </c:pt>
                <c:pt idx="18066">
                  <c:v>2.8009999999999997</c:v>
                </c:pt>
                <c:pt idx="18067">
                  <c:v>2.7029999999999998</c:v>
                </c:pt>
                <c:pt idx="18068">
                  <c:v>2.681</c:v>
                </c:pt>
                <c:pt idx="18069">
                  <c:v>2.7109999999999999</c:v>
                </c:pt>
                <c:pt idx="18070">
                  <c:v>7.2469999999999999</c:v>
                </c:pt>
                <c:pt idx="18071">
                  <c:v>3.2959999999999998</c:v>
                </c:pt>
                <c:pt idx="18072">
                  <c:v>2.8339999999999987</c:v>
                </c:pt>
                <c:pt idx="18073">
                  <c:v>2.742</c:v>
                </c:pt>
                <c:pt idx="18074">
                  <c:v>2.6280000000000001</c:v>
                </c:pt>
                <c:pt idx="18075">
                  <c:v>2.8569999999999967</c:v>
                </c:pt>
                <c:pt idx="18076">
                  <c:v>3.0569999999999977</c:v>
                </c:pt>
                <c:pt idx="18077">
                  <c:v>3.55</c:v>
                </c:pt>
                <c:pt idx="18078">
                  <c:v>4.7460000000000004</c:v>
                </c:pt>
                <c:pt idx="18079">
                  <c:v>5.2290000000000001</c:v>
                </c:pt>
                <c:pt idx="18080">
                  <c:v>4.742</c:v>
                </c:pt>
                <c:pt idx="18081">
                  <c:v>4.2759999999999998</c:v>
                </c:pt>
                <c:pt idx="18082">
                  <c:v>4.8449999999999926</c:v>
                </c:pt>
                <c:pt idx="18083">
                  <c:v>7.952</c:v>
                </c:pt>
                <c:pt idx="18084">
                  <c:v>7.6649999999999885</c:v>
                </c:pt>
                <c:pt idx="18085">
                  <c:v>6.085</c:v>
                </c:pt>
                <c:pt idx="18086">
                  <c:v>4.7519999999999998</c:v>
                </c:pt>
                <c:pt idx="18087">
                  <c:v>4.5139999999999985</c:v>
                </c:pt>
                <c:pt idx="18088">
                  <c:v>3.77</c:v>
                </c:pt>
                <c:pt idx="18089">
                  <c:v>3.3749999999999987</c:v>
                </c:pt>
                <c:pt idx="18090">
                  <c:v>3.27</c:v>
                </c:pt>
                <c:pt idx="18091">
                  <c:v>3.3099999999999987</c:v>
                </c:pt>
                <c:pt idx="18092">
                  <c:v>3.1080000000000001</c:v>
                </c:pt>
                <c:pt idx="18093">
                  <c:v>3.0979999999999999</c:v>
                </c:pt>
                <c:pt idx="18094">
                  <c:v>2.9139999999999997</c:v>
                </c:pt>
                <c:pt idx="18095">
                  <c:v>2.9279999999999999</c:v>
                </c:pt>
                <c:pt idx="18096">
                  <c:v>2.9519999999999977</c:v>
                </c:pt>
                <c:pt idx="18097">
                  <c:v>2.8609999999999998</c:v>
                </c:pt>
                <c:pt idx="18098">
                  <c:v>2.8559999999999977</c:v>
                </c:pt>
                <c:pt idx="18099">
                  <c:v>2.8309999999999977</c:v>
                </c:pt>
                <c:pt idx="18100">
                  <c:v>2.8899999999999997</c:v>
                </c:pt>
                <c:pt idx="18101">
                  <c:v>3.0159999999999987</c:v>
                </c:pt>
                <c:pt idx="18102">
                  <c:v>3.0009999999999999</c:v>
                </c:pt>
                <c:pt idx="18103">
                  <c:v>3.0349999999999997</c:v>
                </c:pt>
                <c:pt idx="18104">
                  <c:v>2.9769999999999968</c:v>
                </c:pt>
                <c:pt idx="18105">
                  <c:v>3.0230000000000001</c:v>
                </c:pt>
                <c:pt idx="18106">
                  <c:v>2.9139999999999997</c:v>
                </c:pt>
                <c:pt idx="18107">
                  <c:v>4.33</c:v>
                </c:pt>
                <c:pt idx="18108">
                  <c:v>2.9079999999999999</c:v>
                </c:pt>
                <c:pt idx="18109">
                  <c:v>3.024</c:v>
                </c:pt>
                <c:pt idx="18110">
                  <c:v>3.089</c:v>
                </c:pt>
                <c:pt idx="18111">
                  <c:v>3.7869999999999999</c:v>
                </c:pt>
                <c:pt idx="18112">
                  <c:v>5.077</c:v>
                </c:pt>
                <c:pt idx="18113">
                  <c:v>5.819</c:v>
                </c:pt>
                <c:pt idx="18114">
                  <c:v>5.0709999999999997</c:v>
                </c:pt>
                <c:pt idx="18115">
                  <c:v>4.4820000000000002</c:v>
                </c:pt>
                <c:pt idx="18116">
                  <c:v>6.5410000000000004</c:v>
                </c:pt>
                <c:pt idx="18117">
                  <c:v>16.167999999999999</c:v>
                </c:pt>
                <c:pt idx="18118">
                  <c:v>15.175000000000002</c:v>
                </c:pt>
                <c:pt idx="18119">
                  <c:v>10.146000000000001</c:v>
                </c:pt>
                <c:pt idx="18120">
                  <c:v>6.2990000000000004</c:v>
                </c:pt>
                <c:pt idx="18121">
                  <c:v>5.1969999999999965</c:v>
                </c:pt>
                <c:pt idx="18122">
                  <c:v>4.4429999999999996</c:v>
                </c:pt>
                <c:pt idx="18123">
                  <c:v>4.0590000000000002</c:v>
                </c:pt>
                <c:pt idx="18124">
                  <c:v>3.7229999999999999</c:v>
                </c:pt>
                <c:pt idx="18125">
                  <c:v>3.5979999999999999</c:v>
                </c:pt>
                <c:pt idx="18126">
                  <c:v>3.464</c:v>
                </c:pt>
                <c:pt idx="18127">
                  <c:v>3.4259999999999997</c:v>
                </c:pt>
                <c:pt idx="18128">
                  <c:v>3.5389999999999997</c:v>
                </c:pt>
                <c:pt idx="18129">
                  <c:v>7.2560000000000002</c:v>
                </c:pt>
                <c:pt idx="18130">
                  <c:v>8.8220000000000027</c:v>
                </c:pt>
                <c:pt idx="18131">
                  <c:v>6.3029999999999955</c:v>
                </c:pt>
                <c:pt idx="18132">
                  <c:v>7.6109999999999927</c:v>
                </c:pt>
                <c:pt idx="18133">
                  <c:v>8.7489999999999988</c:v>
                </c:pt>
                <c:pt idx="18134">
                  <c:v>6.1369999999999996</c:v>
                </c:pt>
                <c:pt idx="18135">
                  <c:v>5.1819999999999995</c:v>
                </c:pt>
                <c:pt idx="18136">
                  <c:v>4.3839999999999995</c:v>
                </c:pt>
                <c:pt idx="18137">
                  <c:v>3.8989999999999987</c:v>
                </c:pt>
                <c:pt idx="18138">
                  <c:v>3.694</c:v>
                </c:pt>
                <c:pt idx="18139">
                  <c:v>3.5129999999999977</c:v>
                </c:pt>
                <c:pt idx="18140">
                  <c:v>3.2919999999999998</c:v>
                </c:pt>
                <c:pt idx="18141">
                  <c:v>3.4719999999999978</c:v>
                </c:pt>
                <c:pt idx="18142">
                  <c:v>4.0780000000000003</c:v>
                </c:pt>
                <c:pt idx="18143">
                  <c:v>5.968</c:v>
                </c:pt>
                <c:pt idx="18144">
                  <c:v>7.8449999999999926</c:v>
                </c:pt>
                <c:pt idx="18145">
                  <c:v>9.1640000000000015</c:v>
                </c:pt>
                <c:pt idx="18146">
                  <c:v>10.234999999999999</c:v>
                </c:pt>
                <c:pt idx="18147">
                  <c:v>8.407</c:v>
                </c:pt>
                <c:pt idx="18148">
                  <c:v>17.88</c:v>
                </c:pt>
                <c:pt idx="18149">
                  <c:v>21.591999999999999</c:v>
                </c:pt>
                <c:pt idx="18150">
                  <c:v>15.652000000000006</c:v>
                </c:pt>
                <c:pt idx="18151">
                  <c:v>9.7479999999999993</c:v>
                </c:pt>
                <c:pt idx="18152">
                  <c:v>7.758</c:v>
                </c:pt>
                <c:pt idx="18153">
                  <c:v>6.2060000000000004</c:v>
                </c:pt>
                <c:pt idx="18154">
                  <c:v>5.4790000000000081</c:v>
                </c:pt>
                <c:pt idx="18155">
                  <c:v>8.4060000000000006</c:v>
                </c:pt>
                <c:pt idx="18156">
                  <c:v>12.789</c:v>
                </c:pt>
                <c:pt idx="18157">
                  <c:v>12.044</c:v>
                </c:pt>
                <c:pt idx="18158">
                  <c:v>10.027000000000001</c:v>
                </c:pt>
                <c:pt idx="18159">
                  <c:v>8.5330000000000013</c:v>
                </c:pt>
                <c:pt idx="18160">
                  <c:v>11.712</c:v>
                </c:pt>
                <c:pt idx="18161">
                  <c:v>23.881</c:v>
                </c:pt>
                <c:pt idx="18162">
                  <c:v>21.140999999999988</c:v>
                </c:pt>
                <c:pt idx="18163">
                  <c:v>14.089</c:v>
                </c:pt>
                <c:pt idx="18164">
                  <c:v>10.31</c:v>
                </c:pt>
                <c:pt idx="18165">
                  <c:v>7.8810000000000002</c:v>
                </c:pt>
                <c:pt idx="18166">
                  <c:v>6.532</c:v>
                </c:pt>
                <c:pt idx="18167">
                  <c:v>5.78</c:v>
                </c:pt>
                <c:pt idx="18168">
                  <c:v>5.1319999999999997</c:v>
                </c:pt>
                <c:pt idx="18169">
                  <c:v>4.7869999999999999</c:v>
                </c:pt>
                <c:pt idx="18170">
                  <c:v>8.027000000000001</c:v>
                </c:pt>
                <c:pt idx="18171">
                  <c:v>11.199</c:v>
                </c:pt>
                <c:pt idx="18172">
                  <c:v>13.144</c:v>
                </c:pt>
                <c:pt idx="18173">
                  <c:v>13.712</c:v>
                </c:pt>
                <c:pt idx="18174">
                  <c:v>15.585000000000004</c:v>
                </c:pt>
                <c:pt idx="18175">
                  <c:v>29.359000000000005</c:v>
                </c:pt>
                <c:pt idx="18176">
                  <c:v>41.012</c:v>
                </c:pt>
                <c:pt idx="18177">
                  <c:v>30.276</c:v>
                </c:pt>
                <c:pt idx="18178">
                  <c:v>20.141999999999999</c:v>
                </c:pt>
                <c:pt idx="18179">
                  <c:v>14.579000000000002</c:v>
                </c:pt>
                <c:pt idx="18180">
                  <c:v>9.9330000000000016</c:v>
                </c:pt>
                <c:pt idx="18181">
                  <c:v>8.1910000000000025</c:v>
                </c:pt>
                <c:pt idx="18182">
                  <c:v>6.9770000000000003</c:v>
                </c:pt>
                <c:pt idx="18183">
                  <c:v>6.101</c:v>
                </c:pt>
                <c:pt idx="18184">
                  <c:v>5.51</c:v>
                </c:pt>
                <c:pt idx="18185">
                  <c:v>5.0750000000000002</c:v>
                </c:pt>
                <c:pt idx="18186">
                  <c:v>4.7510000000000003</c:v>
                </c:pt>
                <c:pt idx="18187">
                  <c:v>4.915</c:v>
                </c:pt>
                <c:pt idx="18188">
                  <c:v>10.397</c:v>
                </c:pt>
                <c:pt idx="18189">
                  <c:v>15.891</c:v>
                </c:pt>
                <c:pt idx="18190">
                  <c:v>14.558</c:v>
                </c:pt>
                <c:pt idx="18191">
                  <c:v>12.254</c:v>
                </c:pt>
                <c:pt idx="18192">
                  <c:v>15.287000000000001</c:v>
                </c:pt>
                <c:pt idx="18193">
                  <c:v>29.844999999999999</c:v>
                </c:pt>
                <c:pt idx="18194">
                  <c:v>32.054000000000002</c:v>
                </c:pt>
                <c:pt idx="18195">
                  <c:v>22.677000000000028</c:v>
                </c:pt>
                <c:pt idx="18196">
                  <c:v>14.908000000000001</c:v>
                </c:pt>
                <c:pt idx="18197">
                  <c:v>13.67</c:v>
                </c:pt>
                <c:pt idx="18198">
                  <c:v>17.663</c:v>
                </c:pt>
                <c:pt idx="18199">
                  <c:v>18.010999999999999</c:v>
                </c:pt>
                <c:pt idx="18200">
                  <c:v>15.04</c:v>
                </c:pt>
                <c:pt idx="18201">
                  <c:v>13.224</c:v>
                </c:pt>
                <c:pt idx="18202">
                  <c:v>19.716999999999999</c:v>
                </c:pt>
                <c:pt idx="18203">
                  <c:v>36.287000000000006</c:v>
                </c:pt>
                <c:pt idx="18204">
                  <c:v>35.606000000000002</c:v>
                </c:pt>
                <c:pt idx="18205">
                  <c:v>24.946000000000002</c:v>
                </c:pt>
                <c:pt idx="18206">
                  <c:v>20.925999999999963</c:v>
                </c:pt>
                <c:pt idx="18207">
                  <c:v>12.271000000000001</c:v>
                </c:pt>
                <c:pt idx="18208">
                  <c:v>8.8420000000000005</c:v>
                </c:pt>
                <c:pt idx="18209">
                  <c:v>7.6109999999999927</c:v>
                </c:pt>
                <c:pt idx="18210">
                  <c:v>6.4610000000000003</c:v>
                </c:pt>
                <c:pt idx="18211">
                  <c:v>5.7629999999999955</c:v>
                </c:pt>
                <c:pt idx="18212">
                  <c:v>5.4239999999999995</c:v>
                </c:pt>
                <c:pt idx="18213">
                  <c:v>5</c:v>
                </c:pt>
                <c:pt idx="18214">
                  <c:v>4.7750000000000004</c:v>
                </c:pt>
                <c:pt idx="18215">
                  <c:v>4.5259999999999945</c:v>
                </c:pt>
                <c:pt idx="18216">
                  <c:v>4.375</c:v>
                </c:pt>
                <c:pt idx="18217">
                  <c:v>4.2439999999999998</c:v>
                </c:pt>
                <c:pt idx="18218">
                  <c:v>4.093</c:v>
                </c:pt>
                <c:pt idx="18219">
                  <c:v>4.0419999999999998</c:v>
                </c:pt>
                <c:pt idx="18220">
                  <c:v>4.0910000000000002</c:v>
                </c:pt>
                <c:pt idx="18221">
                  <c:v>4.2560000000000002</c:v>
                </c:pt>
                <c:pt idx="18222">
                  <c:v>4.6710000000000003</c:v>
                </c:pt>
                <c:pt idx="18223">
                  <c:v>4.6710000000000003</c:v>
                </c:pt>
                <c:pt idx="18224">
                  <c:v>4.4930000000000003</c:v>
                </c:pt>
                <c:pt idx="18225">
                  <c:v>5.5639999999999965</c:v>
                </c:pt>
                <c:pt idx="18226">
                  <c:v>10.963000000000006</c:v>
                </c:pt>
                <c:pt idx="18227">
                  <c:v>13.721</c:v>
                </c:pt>
                <c:pt idx="18228">
                  <c:v>11.287000000000001</c:v>
                </c:pt>
                <c:pt idx="18229">
                  <c:v>10.203000000000001</c:v>
                </c:pt>
                <c:pt idx="18230">
                  <c:v>20.964999999999989</c:v>
                </c:pt>
                <c:pt idx="18231">
                  <c:v>38.914000000000001</c:v>
                </c:pt>
                <c:pt idx="18232">
                  <c:v>32.957999999999998</c:v>
                </c:pt>
                <c:pt idx="18233">
                  <c:v>21.161000000000001</c:v>
                </c:pt>
                <c:pt idx="18234">
                  <c:v>14.166</c:v>
                </c:pt>
                <c:pt idx="18235">
                  <c:v>17.731000000000005</c:v>
                </c:pt>
                <c:pt idx="18236">
                  <c:v>21.344000000000001</c:v>
                </c:pt>
                <c:pt idx="18237">
                  <c:v>18.273</c:v>
                </c:pt>
                <c:pt idx="18238">
                  <c:v>13.747999999999999</c:v>
                </c:pt>
                <c:pt idx="18239">
                  <c:v>12.228999999999999</c:v>
                </c:pt>
                <c:pt idx="18240">
                  <c:v>20.001000000000001</c:v>
                </c:pt>
                <c:pt idx="18241">
                  <c:v>38.998000000000012</c:v>
                </c:pt>
                <c:pt idx="18242">
                  <c:v>48.294000000000011</c:v>
                </c:pt>
                <c:pt idx="18243">
                  <c:v>30.393999999999988</c:v>
                </c:pt>
                <c:pt idx="18244">
                  <c:v>22.384</c:v>
                </c:pt>
                <c:pt idx="18245">
                  <c:v>30.103999999999999</c:v>
                </c:pt>
                <c:pt idx="18246">
                  <c:v>24.713999999999999</c:v>
                </c:pt>
                <c:pt idx="18247">
                  <c:v>19.464999999999989</c:v>
                </c:pt>
                <c:pt idx="18248">
                  <c:v>18.667000000000005</c:v>
                </c:pt>
                <c:pt idx="18249">
                  <c:v>16.952000000000002</c:v>
                </c:pt>
                <c:pt idx="18250">
                  <c:v>19.911999999999999</c:v>
                </c:pt>
                <c:pt idx="18251">
                  <c:v>31.350999999999999</c:v>
                </c:pt>
                <c:pt idx="18252">
                  <c:v>32.957999999999998</c:v>
                </c:pt>
                <c:pt idx="18253">
                  <c:v>24.321999999999999</c:v>
                </c:pt>
                <c:pt idx="18254">
                  <c:v>16.767999999999986</c:v>
                </c:pt>
                <c:pt idx="18255">
                  <c:v>13.373000000000006</c:v>
                </c:pt>
                <c:pt idx="18256">
                  <c:v>16.681000000000001</c:v>
                </c:pt>
                <c:pt idx="18257">
                  <c:v>19.074999999999999</c:v>
                </c:pt>
                <c:pt idx="18258">
                  <c:v>17.501000000000001</c:v>
                </c:pt>
                <c:pt idx="18259">
                  <c:v>13.711</c:v>
                </c:pt>
                <c:pt idx="18260">
                  <c:v>13.482000000000006</c:v>
                </c:pt>
                <c:pt idx="18261">
                  <c:v>20.827999999999999</c:v>
                </c:pt>
                <c:pt idx="18262">
                  <c:v>25.327000000000005</c:v>
                </c:pt>
                <c:pt idx="18263">
                  <c:v>13.870000000000006</c:v>
                </c:pt>
                <c:pt idx="18264">
                  <c:v>11.071</c:v>
                </c:pt>
                <c:pt idx="18265">
                  <c:v>11.606</c:v>
                </c:pt>
                <c:pt idx="18266">
                  <c:v>14.966000000000006</c:v>
                </c:pt>
                <c:pt idx="18267">
                  <c:v>16.045000000000002</c:v>
                </c:pt>
                <c:pt idx="18268">
                  <c:v>12.039</c:v>
                </c:pt>
                <c:pt idx="18269">
                  <c:v>10.683</c:v>
                </c:pt>
                <c:pt idx="18270">
                  <c:v>17.245999999999967</c:v>
                </c:pt>
                <c:pt idx="18271">
                  <c:v>29.523</c:v>
                </c:pt>
                <c:pt idx="18272">
                  <c:v>30.135999999999999</c:v>
                </c:pt>
                <c:pt idx="18273">
                  <c:v>20.638000000000005</c:v>
                </c:pt>
                <c:pt idx="18274">
                  <c:v>14.302000000000014</c:v>
                </c:pt>
                <c:pt idx="18275">
                  <c:v>10.379000000000014</c:v>
                </c:pt>
                <c:pt idx="18276">
                  <c:v>9.3110000000000035</c:v>
                </c:pt>
                <c:pt idx="18277">
                  <c:v>7.1199999999999966</c:v>
                </c:pt>
                <c:pt idx="18278">
                  <c:v>8.3420000000000005</c:v>
                </c:pt>
                <c:pt idx="18279">
                  <c:v>6.53</c:v>
                </c:pt>
                <c:pt idx="18280">
                  <c:v>5.9239999999999995</c:v>
                </c:pt>
                <c:pt idx="18281">
                  <c:v>5.609</c:v>
                </c:pt>
                <c:pt idx="18282">
                  <c:v>5.3579999999999917</c:v>
                </c:pt>
                <c:pt idx="18283">
                  <c:v>5.1819999999999995</c:v>
                </c:pt>
                <c:pt idx="18284">
                  <c:v>5.0190000000000001</c:v>
                </c:pt>
                <c:pt idx="18285">
                  <c:v>4.8</c:v>
                </c:pt>
                <c:pt idx="18286">
                  <c:v>4.5199999999999996</c:v>
                </c:pt>
                <c:pt idx="18287">
                  <c:v>4.9089999999999998</c:v>
                </c:pt>
                <c:pt idx="18288">
                  <c:v>10.079000000000002</c:v>
                </c:pt>
                <c:pt idx="18289">
                  <c:v>13.348000000000001</c:v>
                </c:pt>
                <c:pt idx="18290">
                  <c:v>11.769</c:v>
                </c:pt>
                <c:pt idx="18291">
                  <c:v>8.5290000000000017</c:v>
                </c:pt>
                <c:pt idx="18292">
                  <c:v>8.6110000000000024</c:v>
                </c:pt>
                <c:pt idx="18293">
                  <c:v>18.12</c:v>
                </c:pt>
                <c:pt idx="18294">
                  <c:v>21.696000000000005</c:v>
                </c:pt>
                <c:pt idx="18295">
                  <c:v>15.860000000000014</c:v>
                </c:pt>
                <c:pt idx="18296">
                  <c:v>10.786</c:v>
                </c:pt>
                <c:pt idx="18297">
                  <c:v>8.4130000000000003</c:v>
                </c:pt>
                <c:pt idx="18298">
                  <c:v>7.0090000000000003</c:v>
                </c:pt>
                <c:pt idx="18299">
                  <c:v>6.3629999999999933</c:v>
                </c:pt>
                <c:pt idx="18300">
                  <c:v>8.9740000000000002</c:v>
                </c:pt>
                <c:pt idx="18301">
                  <c:v>12.350000000000014</c:v>
                </c:pt>
                <c:pt idx="18302">
                  <c:v>11.288</c:v>
                </c:pt>
                <c:pt idx="18303">
                  <c:v>8.6349999999999998</c:v>
                </c:pt>
                <c:pt idx="18304">
                  <c:v>8.0300000000000011</c:v>
                </c:pt>
                <c:pt idx="18305">
                  <c:v>11.19</c:v>
                </c:pt>
                <c:pt idx="18306">
                  <c:v>17.111999999999998</c:v>
                </c:pt>
                <c:pt idx="18307">
                  <c:v>13.937000000000001</c:v>
                </c:pt>
                <c:pt idx="18308">
                  <c:v>9.8840000000000003</c:v>
                </c:pt>
                <c:pt idx="18309">
                  <c:v>7.3579999999999917</c:v>
                </c:pt>
                <c:pt idx="18310">
                  <c:v>6.1819999999999995</c:v>
                </c:pt>
                <c:pt idx="18311">
                  <c:v>7.415</c:v>
                </c:pt>
                <c:pt idx="18312">
                  <c:v>9.9420000000000002</c:v>
                </c:pt>
                <c:pt idx="18313">
                  <c:v>9.6389999999999993</c:v>
                </c:pt>
                <c:pt idx="18314">
                  <c:v>8.7160000000000011</c:v>
                </c:pt>
                <c:pt idx="18315">
                  <c:v>7.2160000000000002</c:v>
                </c:pt>
                <c:pt idx="18316">
                  <c:v>9.3720000000000159</c:v>
                </c:pt>
                <c:pt idx="18317">
                  <c:v>16.684999999999999</c:v>
                </c:pt>
                <c:pt idx="18318">
                  <c:v>15.384</c:v>
                </c:pt>
                <c:pt idx="18319">
                  <c:v>11.079000000000002</c:v>
                </c:pt>
                <c:pt idx="18320">
                  <c:v>8.2670000000000012</c:v>
                </c:pt>
                <c:pt idx="18321">
                  <c:v>6.7269999999999985</c:v>
                </c:pt>
                <c:pt idx="18322">
                  <c:v>5.7439999999999998</c:v>
                </c:pt>
                <c:pt idx="18323">
                  <c:v>5.0679999999999916</c:v>
                </c:pt>
                <c:pt idx="18324">
                  <c:v>4.8629999999999933</c:v>
                </c:pt>
                <c:pt idx="18325">
                  <c:v>6.3079999999999945</c:v>
                </c:pt>
                <c:pt idx="18326">
                  <c:v>9.3010000000000002</c:v>
                </c:pt>
                <c:pt idx="18327">
                  <c:v>9.2170000000000005</c:v>
                </c:pt>
                <c:pt idx="18328">
                  <c:v>7.8780000000000001</c:v>
                </c:pt>
                <c:pt idx="18329">
                  <c:v>6.7279999999999927</c:v>
                </c:pt>
                <c:pt idx="18330">
                  <c:v>9.0080000000000009</c:v>
                </c:pt>
                <c:pt idx="18331">
                  <c:v>15.894</c:v>
                </c:pt>
                <c:pt idx="18332">
                  <c:v>14.216000000000001</c:v>
                </c:pt>
                <c:pt idx="18333">
                  <c:v>9.7189999999999994</c:v>
                </c:pt>
                <c:pt idx="18334">
                  <c:v>7.6390000000000002</c:v>
                </c:pt>
                <c:pt idx="18335">
                  <c:v>6.266</c:v>
                </c:pt>
                <c:pt idx="18336">
                  <c:v>5.3959999999999955</c:v>
                </c:pt>
                <c:pt idx="18337">
                  <c:v>4.8839999999999995</c:v>
                </c:pt>
                <c:pt idx="18338">
                  <c:v>4.532</c:v>
                </c:pt>
                <c:pt idx="18339">
                  <c:v>4.2389999999999999</c:v>
                </c:pt>
                <c:pt idx="18340">
                  <c:v>4.1169999999999956</c:v>
                </c:pt>
                <c:pt idx="18341">
                  <c:v>3.9549999999999987</c:v>
                </c:pt>
                <c:pt idx="18342">
                  <c:v>3.8009999999999997</c:v>
                </c:pt>
                <c:pt idx="18343">
                  <c:v>3.778</c:v>
                </c:pt>
                <c:pt idx="18344">
                  <c:v>3.6429999999999998</c:v>
                </c:pt>
                <c:pt idx="18345">
                  <c:v>3.5640000000000001</c:v>
                </c:pt>
                <c:pt idx="18346">
                  <c:v>3.5019999999999998</c:v>
                </c:pt>
                <c:pt idx="18347">
                  <c:v>3.4719999999999978</c:v>
                </c:pt>
                <c:pt idx="18348">
                  <c:v>3.4319999999999977</c:v>
                </c:pt>
                <c:pt idx="18349">
                  <c:v>3.3889999999999998</c:v>
                </c:pt>
                <c:pt idx="18350">
                  <c:v>3.3179999999999987</c:v>
                </c:pt>
                <c:pt idx="18351">
                  <c:v>3.4519999999999977</c:v>
                </c:pt>
                <c:pt idx="18352">
                  <c:v>3.3319999999999967</c:v>
                </c:pt>
                <c:pt idx="18353">
                  <c:v>3.3159999999999967</c:v>
                </c:pt>
                <c:pt idx="18354">
                  <c:v>3.2949999999999999</c:v>
                </c:pt>
                <c:pt idx="18355">
                  <c:v>3.222</c:v>
                </c:pt>
                <c:pt idx="18356">
                  <c:v>3.2490000000000001</c:v>
                </c:pt>
                <c:pt idx="18357">
                  <c:v>3.3369999999999966</c:v>
                </c:pt>
                <c:pt idx="18358">
                  <c:v>3.3789999999999987</c:v>
                </c:pt>
                <c:pt idx="18359">
                  <c:v>3.234</c:v>
                </c:pt>
                <c:pt idx="18360">
                  <c:v>3.1519999999999997</c:v>
                </c:pt>
                <c:pt idx="18361">
                  <c:v>3.1709999999999998</c:v>
                </c:pt>
                <c:pt idx="18362">
                  <c:v>3.1309999999999998</c:v>
                </c:pt>
                <c:pt idx="18363">
                  <c:v>3.153</c:v>
                </c:pt>
                <c:pt idx="18364">
                  <c:v>3.169</c:v>
                </c:pt>
                <c:pt idx="18365">
                  <c:v>3.3299999999999987</c:v>
                </c:pt>
                <c:pt idx="18366">
                  <c:v>3.6119999999999997</c:v>
                </c:pt>
                <c:pt idx="18367">
                  <c:v>6.2750000000000004</c:v>
                </c:pt>
                <c:pt idx="18368">
                  <c:v>8.1750000000000007</c:v>
                </c:pt>
                <c:pt idx="18369">
                  <c:v>7.4420000000000002</c:v>
                </c:pt>
                <c:pt idx="18370">
                  <c:v>6.0309999999999997</c:v>
                </c:pt>
                <c:pt idx="18371">
                  <c:v>7.0010000000000003</c:v>
                </c:pt>
                <c:pt idx="18372">
                  <c:v>11.476000000000004</c:v>
                </c:pt>
                <c:pt idx="18373">
                  <c:v>14.404</c:v>
                </c:pt>
                <c:pt idx="18374">
                  <c:v>9.8700000000000028</c:v>
                </c:pt>
                <c:pt idx="18375">
                  <c:v>7.4530000000000003</c:v>
                </c:pt>
                <c:pt idx="18376">
                  <c:v>5.8949999999999916</c:v>
                </c:pt>
                <c:pt idx="18377">
                  <c:v>5.6149999999999913</c:v>
                </c:pt>
                <c:pt idx="18378">
                  <c:v>4.8330000000000002</c:v>
                </c:pt>
                <c:pt idx="18379">
                  <c:v>4.3229999999999933</c:v>
                </c:pt>
                <c:pt idx="18380">
                  <c:v>3.964</c:v>
                </c:pt>
                <c:pt idx="18381">
                  <c:v>3.8039999999999998</c:v>
                </c:pt>
                <c:pt idx="18382">
                  <c:v>3.633</c:v>
                </c:pt>
                <c:pt idx="18383">
                  <c:v>3.6230000000000002</c:v>
                </c:pt>
                <c:pt idx="18384">
                  <c:v>3.5219999999999998</c:v>
                </c:pt>
                <c:pt idx="18385">
                  <c:v>3.4409999999999998</c:v>
                </c:pt>
                <c:pt idx="18386">
                  <c:v>3.5630000000000002</c:v>
                </c:pt>
                <c:pt idx="18387">
                  <c:v>4.266</c:v>
                </c:pt>
                <c:pt idx="18388">
                  <c:v>7.7030000000000003</c:v>
                </c:pt>
                <c:pt idx="18389">
                  <c:v>8.266</c:v>
                </c:pt>
                <c:pt idx="18390">
                  <c:v>7.0539999999999985</c:v>
                </c:pt>
                <c:pt idx="18391">
                  <c:v>5.782</c:v>
                </c:pt>
                <c:pt idx="18392">
                  <c:v>6.9470000000000001</c:v>
                </c:pt>
                <c:pt idx="18393">
                  <c:v>11.369000000000014</c:v>
                </c:pt>
                <c:pt idx="18394">
                  <c:v>16.461999999999989</c:v>
                </c:pt>
                <c:pt idx="18395">
                  <c:v>10.52</c:v>
                </c:pt>
                <c:pt idx="18396">
                  <c:v>8.3860000000000028</c:v>
                </c:pt>
                <c:pt idx="18397">
                  <c:v>11.182</c:v>
                </c:pt>
                <c:pt idx="18398">
                  <c:v>11.035</c:v>
                </c:pt>
                <c:pt idx="18399">
                  <c:v>8.9160000000000004</c:v>
                </c:pt>
                <c:pt idx="18400">
                  <c:v>7.1360000000000001</c:v>
                </c:pt>
                <c:pt idx="18401">
                  <c:v>6.76</c:v>
                </c:pt>
                <c:pt idx="18402">
                  <c:v>11.154</c:v>
                </c:pt>
                <c:pt idx="18403">
                  <c:v>18.73</c:v>
                </c:pt>
                <c:pt idx="18404">
                  <c:v>13.304</c:v>
                </c:pt>
                <c:pt idx="18405">
                  <c:v>8.4380000000000006</c:v>
                </c:pt>
                <c:pt idx="18406">
                  <c:v>7.0969999999999995</c:v>
                </c:pt>
                <c:pt idx="18407">
                  <c:v>5.8949999999999916</c:v>
                </c:pt>
                <c:pt idx="18408">
                  <c:v>9.593</c:v>
                </c:pt>
                <c:pt idx="18409">
                  <c:v>13.152000000000006</c:v>
                </c:pt>
                <c:pt idx="18410">
                  <c:v>10.130000000000001</c:v>
                </c:pt>
                <c:pt idx="18411">
                  <c:v>7.3689999999999927</c:v>
                </c:pt>
                <c:pt idx="18412">
                  <c:v>6.5279999999999916</c:v>
                </c:pt>
                <c:pt idx="18413">
                  <c:v>9.94</c:v>
                </c:pt>
                <c:pt idx="18414">
                  <c:v>15.994</c:v>
                </c:pt>
                <c:pt idx="18415">
                  <c:v>12.202</c:v>
                </c:pt>
                <c:pt idx="18416">
                  <c:v>8.2040000000000006</c:v>
                </c:pt>
                <c:pt idx="18417">
                  <c:v>6.6679999999999904</c:v>
                </c:pt>
                <c:pt idx="18418">
                  <c:v>5.4770000000000003</c:v>
                </c:pt>
                <c:pt idx="18419">
                  <c:v>4.76</c:v>
                </c:pt>
                <c:pt idx="18420">
                  <c:v>4.4729999999999999</c:v>
                </c:pt>
                <c:pt idx="18421">
                  <c:v>4.2450000000000001</c:v>
                </c:pt>
                <c:pt idx="18422">
                  <c:v>5.8659999999999917</c:v>
                </c:pt>
                <c:pt idx="18423">
                  <c:v>8.6740000000000013</c:v>
                </c:pt>
                <c:pt idx="18424">
                  <c:v>8.1300000000000008</c:v>
                </c:pt>
                <c:pt idx="18425">
                  <c:v>6.6479999999999926</c:v>
                </c:pt>
                <c:pt idx="18426">
                  <c:v>6.0049999999999955</c:v>
                </c:pt>
                <c:pt idx="18427">
                  <c:v>8.588000000000001</c:v>
                </c:pt>
                <c:pt idx="18428">
                  <c:v>12.413</c:v>
                </c:pt>
                <c:pt idx="18429">
                  <c:v>10.897</c:v>
                </c:pt>
                <c:pt idx="18430">
                  <c:v>7.9720000000000004</c:v>
                </c:pt>
                <c:pt idx="18431">
                  <c:v>6.2750000000000004</c:v>
                </c:pt>
                <c:pt idx="18432">
                  <c:v>5.1710000000000003</c:v>
                </c:pt>
                <c:pt idx="18433">
                  <c:v>4.6569999999999965</c:v>
                </c:pt>
                <c:pt idx="18434">
                  <c:v>4.6019999999999985</c:v>
                </c:pt>
                <c:pt idx="18435">
                  <c:v>4.2380000000000004</c:v>
                </c:pt>
                <c:pt idx="18436">
                  <c:v>4.3979999999999926</c:v>
                </c:pt>
                <c:pt idx="18437">
                  <c:v>7.5860000000000003</c:v>
                </c:pt>
                <c:pt idx="18438">
                  <c:v>8.1610000000000014</c:v>
                </c:pt>
                <c:pt idx="18439">
                  <c:v>9.6840000000000011</c:v>
                </c:pt>
                <c:pt idx="18440">
                  <c:v>7.9</c:v>
                </c:pt>
                <c:pt idx="18441">
                  <c:v>7.9029999999999996</c:v>
                </c:pt>
                <c:pt idx="18442">
                  <c:v>11.652000000000006</c:v>
                </c:pt>
                <c:pt idx="18443">
                  <c:v>14.011000000000001</c:v>
                </c:pt>
                <c:pt idx="18444">
                  <c:v>9.5580000000000016</c:v>
                </c:pt>
                <c:pt idx="18445">
                  <c:v>6.4409999999999998</c:v>
                </c:pt>
                <c:pt idx="18446">
                  <c:v>5.5490000000000004</c:v>
                </c:pt>
                <c:pt idx="18447">
                  <c:v>6.7990000000000004</c:v>
                </c:pt>
                <c:pt idx="18448">
                  <c:v>8.697000000000001</c:v>
                </c:pt>
                <c:pt idx="18449">
                  <c:v>8.4150000000000027</c:v>
                </c:pt>
                <c:pt idx="18450">
                  <c:v>7.0629999999999926</c:v>
                </c:pt>
                <c:pt idx="18451">
                  <c:v>5.8839999999999995</c:v>
                </c:pt>
                <c:pt idx="18452">
                  <c:v>7.7350000000000003</c:v>
                </c:pt>
                <c:pt idx="18453">
                  <c:v>13.548</c:v>
                </c:pt>
                <c:pt idx="18454">
                  <c:v>10.661</c:v>
                </c:pt>
                <c:pt idx="18455">
                  <c:v>7.399</c:v>
                </c:pt>
                <c:pt idx="18456">
                  <c:v>5.7919999999999998</c:v>
                </c:pt>
                <c:pt idx="18457">
                  <c:v>4.9340000000000002</c:v>
                </c:pt>
                <c:pt idx="18458">
                  <c:v>4.4329999999999998</c:v>
                </c:pt>
                <c:pt idx="18459">
                  <c:v>4.0839999999999996</c:v>
                </c:pt>
                <c:pt idx="18460">
                  <c:v>3.94</c:v>
                </c:pt>
                <c:pt idx="18461">
                  <c:v>3.7490000000000001</c:v>
                </c:pt>
                <c:pt idx="18462">
                  <c:v>3.6359999999999997</c:v>
                </c:pt>
                <c:pt idx="18463">
                  <c:v>3.54</c:v>
                </c:pt>
                <c:pt idx="18464">
                  <c:v>3.3739999999999997</c:v>
                </c:pt>
                <c:pt idx="18465">
                  <c:v>3.3859999999999997</c:v>
                </c:pt>
                <c:pt idx="18466">
                  <c:v>3.3619999999999997</c:v>
                </c:pt>
                <c:pt idx="18467">
                  <c:v>3.4559999999999977</c:v>
                </c:pt>
                <c:pt idx="18468">
                  <c:v>3.3819999999999997</c:v>
                </c:pt>
                <c:pt idx="18469">
                  <c:v>3.56</c:v>
                </c:pt>
                <c:pt idx="18470">
                  <c:v>3.7130000000000001</c:v>
                </c:pt>
                <c:pt idx="18471">
                  <c:v>4.1909999999999945</c:v>
                </c:pt>
                <c:pt idx="18472">
                  <c:v>6.6149999999999913</c:v>
                </c:pt>
                <c:pt idx="18473">
                  <c:v>6.7839999999999998</c:v>
                </c:pt>
                <c:pt idx="18474">
                  <c:v>6.8639999999999946</c:v>
                </c:pt>
                <c:pt idx="18475">
                  <c:v>5.3529999999999927</c:v>
                </c:pt>
                <c:pt idx="18476">
                  <c:v>6.6159999999999917</c:v>
                </c:pt>
                <c:pt idx="18477">
                  <c:v>11.29</c:v>
                </c:pt>
                <c:pt idx="18478">
                  <c:v>14.195</c:v>
                </c:pt>
                <c:pt idx="18479">
                  <c:v>9.4380000000000006</c:v>
                </c:pt>
                <c:pt idx="18480">
                  <c:v>6.4720000000000004</c:v>
                </c:pt>
                <c:pt idx="18481">
                  <c:v>5.3579999999999917</c:v>
                </c:pt>
                <c:pt idx="18482">
                  <c:v>4.8249999999999913</c:v>
                </c:pt>
                <c:pt idx="18483">
                  <c:v>4.5369999999999999</c:v>
                </c:pt>
                <c:pt idx="18484">
                  <c:v>5.7329999999999997</c:v>
                </c:pt>
                <c:pt idx="18485">
                  <c:v>4.0350000000000001</c:v>
                </c:pt>
                <c:pt idx="18486">
                  <c:v>3.7240000000000002</c:v>
                </c:pt>
                <c:pt idx="18487">
                  <c:v>3.7509999999999999</c:v>
                </c:pt>
                <c:pt idx="18488">
                  <c:v>3.621</c:v>
                </c:pt>
                <c:pt idx="18489">
                  <c:v>3.52</c:v>
                </c:pt>
                <c:pt idx="18490">
                  <c:v>3.52</c:v>
                </c:pt>
                <c:pt idx="18491">
                  <c:v>3.4449999999999998</c:v>
                </c:pt>
                <c:pt idx="18492">
                  <c:v>3.4389999999999987</c:v>
                </c:pt>
                <c:pt idx="18493">
                  <c:v>3.4189999999999987</c:v>
                </c:pt>
                <c:pt idx="18494">
                  <c:v>3.7040000000000002</c:v>
                </c:pt>
                <c:pt idx="18495">
                  <c:v>3.714</c:v>
                </c:pt>
                <c:pt idx="18496">
                  <c:v>3.6959999999999997</c:v>
                </c:pt>
                <c:pt idx="18497">
                  <c:v>3.6480000000000001</c:v>
                </c:pt>
                <c:pt idx="18498">
                  <c:v>6.95</c:v>
                </c:pt>
                <c:pt idx="18499">
                  <c:v>6.3390000000000004</c:v>
                </c:pt>
                <c:pt idx="18500">
                  <c:v>6.6569999999999965</c:v>
                </c:pt>
                <c:pt idx="18501">
                  <c:v>10.995000000000006</c:v>
                </c:pt>
                <c:pt idx="18502">
                  <c:v>8.3760000000000048</c:v>
                </c:pt>
                <c:pt idx="18503">
                  <c:v>4.9349999999999996</c:v>
                </c:pt>
                <c:pt idx="18504">
                  <c:v>12.122</c:v>
                </c:pt>
                <c:pt idx="18505">
                  <c:v>17.317000000000029</c:v>
                </c:pt>
                <c:pt idx="18506">
                  <c:v>12.449</c:v>
                </c:pt>
                <c:pt idx="18507">
                  <c:v>15.324</c:v>
                </c:pt>
                <c:pt idx="18508">
                  <c:v>17.561</c:v>
                </c:pt>
                <c:pt idx="18509">
                  <c:v>13.73</c:v>
                </c:pt>
                <c:pt idx="18510">
                  <c:v>11.425000000000002</c:v>
                </c:pt>
                <c:pt idx="18511">
                  <c:v>12.787000000000001</c:v>
                </c:pt>
                <c:pt idx="18512">
                  <c:v>10.343</c:v>
                </c:pt>
                <c:pt idx="18513">
                  <c:v>18.904999999999987</c:v>
                </c:pt>
                <c:pt idx="18514">
                  <c:v>19.155999999999999</c:v>
                </c:pt>
                <c:pt idx="18515">
                  <c:v>12.939</c:v>
                </c:pt>
                <c:pt idx="18516">
                  <c:v>11.744</c:v>
                </c:pt>
                <c:pt idx="18517">
                  <c:v>9.65</c:v>
                </c:pt>
                <c:pt idx="18518">
                  <c:v>9.2860000000000014</c:v>
                </c:pt>
                <c:pt idx="18519">
                  <c:v>12.932</c:v>
                </c:pt>
                <c:pt idx="18520">
                  <c:v>12.777000000000001</c:v>
                </c:pt>
                <c:pt idx="18521">
                  <c:v>14.195</c:v>
                </c:pt>
                <c:pt idx="18522">
                  <c:v>8.827</c:v>
                </c:pt>
                <c:pt idx="18523">
                  <c:v>10.338000000000001</c:v>
                </c:pt>
                <c:pt idx="18524">
                  <c:v>11.205</c:v>
                </c:pt>
                <c:pt idx="18525">
                  <c:v>15.337</c:v>
                </c:pt>
                <c:pt idx="18526">
                  <c:v>16.744999999999987</c:v>
                </c:pt>
                <c:pt idx="18527">
                  <c:v>11.55</c:v>
                </c:pt>
                <c:pt idx="18528">
                  <c:v>9.9730000000000008</c:v>
                </c:pt>
                <c:pt idx="18529">
                  <c:v>8.6340000000000003</c:v>
                </c:pt>
                <c:pt idx="18530">
                  <c:v>7.7210000000000001</c:v>
                </c:pt>
                <c:pt idx="18531">
                  <c:v>8.7319999999999993</c:v>
                </c:pt>
                <c:pt idx="18532">
                  <c:v>6.915</c:v>
                </c:pt>
                <c:pt idx="18533">
                  <c:v>7.4370000000000003</c:v>
                </c:pt>
                <c:pt idx="18534">
                  <c:v>9.3110000000000035</c:v>
                </c:pt>
                <c:pt idx="18535">
                  <c:v>7.6159999999999917</c:v>
                </c:pt>
                <c:pt idx="18536">
                  <c:v>9.7210000000000001</c:v>
                </c:pt>
                <c:pt idx="18537">
                  <c:v>3.9949999999999997</c:v>
                </c:pt>
                <c:pt idx="18538">
                  <c:v>3.7709999999999999</c:v>
                </c:pt>
                <c:pt idx="18539">
                  <c:v>4.0069999999999997</c:v>
                </c:pt>
                <c:pt idx="18540">
                  <c:v>3.7210000000000001</c:v>
                </c:pt>
                <c:pt idx="18541">
                  <c:v>3.6349999999999998</c:v>
                </c:pt>
                <c:pt idx="18542">
                  <c:v>3.62</c:v>
                </c:pt>
                <c:pt idx="18543">
                  <c:v>3.55</c:v>
                </c:pt>
                <c:pt idx="18544">
                  <c:v>3.5449999999999999</c:v>
                </c:pt>
                <c:pt idx="18545">
                  <c:v>3.62</c:v>
                </c:pt>
                <c:pt idx="18546">
                  <c:v>3.661</c:v>
                </c:pt>
                <c:pt idx="18547">
                  <c:v>3.6549999999999998</c:v>
                </c:pt>
                <c:pt idx="18548">
                  <c:v>3.6909999999999998</c:v>
                </c:pt>
                <c:pt idx="18549">
                  <c:v>3.7090000000000001</c:v>
                </c:pt>
                <c:pt idx="18550">
                  <c:v>4.4059999999999997</c:v>
                </c:pt>
                <c:pt idx="18551">
                  <c:v>4.4740000000000002</c:v>
                </c:pt>
                <c:pt idx="18552">
                  <c:v>0</c:v>
                </c:pt>
                <c:pt idx="18553">
                  <c:v>4.8919999999999995</c:v>
                </c:pt>
                <c:pt idx="18554">
                  <c:v>6.59</c:v>
                </c:pt>
                <c:pt idx="18555">
                  <c:v>7.55</c:v>
                </c:pt>
                <c:pt idx="18556">
                  <c:v>6.3730000000000002</c:v>
                </c:pt>
                <c:pt idx="18557">
                  <c:v>5.6349999999999945</c:v>
                </c:pt>
                <c:pt idx="18558">
                  <c:v>8.1110000000000024</c:v>
                </c:pt>
                <c:pt idx="18559">
                  <c:v>13.193</c:v>
                </c:pt>
                <c:pt idx="18560">
                  <c:v>10.959000000000014</c:v>
                </c:pt>
                <c:pt idx="18561">
                  <c:v>8.0980000000000008</c:v>
                </c:pt>
                <c:pt idx="18562">
                  <c:v>6.9249999999999945</c:v>
                </c:pt>
                <c:pt idx="18563">
                  <c:v>5.5979999999999945</c:v>
                </c:pt>
                <c:pt idx="18564">
                  <c:v>5.0110000000000001</c:v>
                </c:pt>
                <c:pt idx="18565">
                  <c:v>4.6429999999999945</c:v>
                </c:pt>
                <c:pt idx="18566">
                  <c:v>4.306</c:v>
                </c:pt>
                <c:pt idx="18567">
                  <c:v>4.0979999999999945</c:v>
                </c:pt>
                <c:pt idx="18568">
                  <c:v>4.2699999999999996</c:v>
                </c:pt>
                <c:pt idx="18569">
                  <c:v>4.0810000000000004</c:v>
                </c:pt>
                <c:pt idx="18570">
                  <c:v>3.8649999999999998</c:v>
                </c:pt>
                <c:pt idx="18571">
                  <c:v>3.7680000000000002</c:v>
                </c:pt>
                <c:pt idx="18572">
                  <c:v>3.8809999999999998</c:v>
                </c:pt>
                <c:pt idx="18573">
                  <c:v>3.7869999999999999</c:v>
                </c:pt>
                <c:pt idx="18574">
                  <c:v>3.7029999999999998</c:v>
                </c:pt>
                <c:pt idx="18575">
                  <c:v>3.7570000000000001</c:v>
                </c:pt>
                <c:pt idx="18576">
                  <c:v>3.7349999999999999</c:v>
                </c:pt>
                <c:pt idx="18577">
                  <c:v>3.8079999999999998</c:v>
                </c:pt>
                <c:pt idx="18578">
                  <c:v>3.9899999999999998</c:v>
                </c:pt>
                <c:pt idx="18579">
                  <c:v>4.3959999999999955</c:v>
                </c:pt>
                <c:pt idx="18580">
                  <c:v>4.2729999999999997</c:v>
                </c:pt>
                <c:pt idx="18581">
                  <c:v>4.3319999999999999</c:v>
                </c:pt>
                <c:pt idx="18582">
                  <c:v>4.931000000000008</c:v>
                </c:pt>
                <c:pt idx="18583">
                  <c:v>7.5069999999999997</c:v>
                </c:pt>
                <c:pt idx="18584">
                  <c:v>7.7389999999999999</c:v>
                </c:pt>
                <c:pt idx="18585">
                  <c:v>6.6369999999999996</c:v>
                </c:pt>
                <c:pt idx="18586">
                  <c:v>5.8249999999999913</c:v>
                </c:pt>
                <c:pt idx="18587">
                  <c:v>8.4080000000000013</c:v>
                </c:pt>
                <c:pt idx="18588">
                  <c:v>15.445</c:v>
                </c:pt>
                <c:pt idx="18589">
                  <c:v>15.564</c:v>
                </c:pt>
                <c:pt idx="18590">
                  <c:v>12.074</c:v>
                </c:pt>
                <c:pt idx="18591">
                  <c:v>13.414</c:v>
                </c:pt>
                <c:pt idx="18592">
                  <c:v>8.2710000000000008</c:v>
                </c:pt>
                <c:pt idx="18593">
                  <c:v>5.8310000000000004</c:v>
                </c:pt>
                <c:pt idx="18594">
                  <c:v>5.3689999999999927</c:v>
                </c:pt>
                <c:pt idx="18595">
                  <c:v>4.63</c:v>
                </c:pt>
                <c:pt idx="18596">
                  <c:v>4.5369999999999999</c:v>
                </c:pt>
                <c:pt idx="18597">
                  <c:v>4.4569999999999999</c:v>
                </c:pt>
                <c:pt idx="18598">
                  <c:v>4.5</c:v>
                </c:pt>
                <c:pt idx="18599">
                  <c:v>4.1219999999999946</c:v>
                </c:pt>
                <c:pt idx="18600">
                  <c:v>4.2039999999999997</c:v>
                </c:pt>
                <c:pt idx="18601">
                  <c:v>4.21</c:v>
                </c:pt>
                <c:pt idx="18602">
                  <c:v>4.9210000000000003</c:v>
                </c:pt>
                <c:pt idx="18603">
                  <c:v>7.6949999999999914</c:v>
                </c:pt>
                <c:pt idx="18604">
                  <c:v>8.6740000000000013</c:v>
                </c:pt>
                <c:pt idx="18605">
                  <c:v>7.7880000000000003</c:v>
                </c:pt>
                <c:pt idx="18606">
                  <c:v>6.9820000000000002</c:v>
                </c:pt>
                <c:pt idx="18607">
                  <c:v>8.34</c:v>
                </c:pt>
                <c:pt idx="18608">
                  <c:v>12.384</c:v>
                </c:pt>
                <c:pt idx="18609">
                  <c:v>11.426</c:v>
                </c:pt>
                <c:pt idx="18610">
                  <c:v>8.6010000000000009</c:v>
                </c:pt>
                <c:pt idx="18611">
                  <c:v>6.8839999999999995</c:v>
                </c:pt>
                <c:pt idx="18612">
                  <c:v>5.8259999999999916</c:v>
                </c:pt>
                <c:pt idx="18613">
                  <c:v>5.1979999999999933</c:v>
                </c:pt>
                <c:pt idx="18614">
                  <c:v>4.8730000000000002</c:v>
                </c:pt>
                <c:pt idx="18615">
                  <c:v>4.5960000000000001</c:v>
                </c:pt>
                <c:pt idx="18616">
                  <c:v>4.5619999999999985</c:v>
                </c:pt>
                <c:pt idx="18617">
                  <c:v>4.7939999999999996</c:v>
                </c:pt>
                <c:pt idx="18618">
                  <c:v>4.2350000000000003</c:v>
                </c:pt>
                <c:pt idx="18619">
                  <c:v>4.133</c:v>
                </c:pt>
                <c:pt idx="18620">
                  <c:v>5.0510000000000002</c:v>
                </c:pt>
                <c:pt idx="18621">
                  <c:v>3.8349999999999977</c:v>
                </c:pt>
                <c:pt idx="18622">
                  <c:v>3.7930000000000001</c:v>
                </c:pt>
                <c:pt idx="18623">
                  <c:v>3.718</c:v>
                </c:pt>
                <c:pt idx="18624">
                  <c:v>3.762</c:v>
                </c:pt>
                <c:pt idx="18625">
                  <c:v>5.55</c:v>
                </c:pt>
                <c:pt idx="18626">
                  <c:v>7.3010000000000002</c:v>
                </c:pt>
                <c:pt idx="18627">
                  <c:v>6.9560000000000004</c:v>
                </c:pt>
                <c:pt idx="18628">
                  <c:v>5.7779999999999996</c:v>
                </c:pt>
                <c:pt idx="18629">
                  <c:v>6.3949999999999916</c:v>
                </c:pt>
                <c:pt idx="18630">
                  <c:v>10.102</c:v>
                </c:pt>
                <c:pt idx="18631">
                  <c:v>11.715</c:v>
                </c:pt>
                <c:pt idx="18632">
                  <c:v>8.4710000000000001</c:v>
                </c:pt>
                <c:pt idx="18633">
                  <c:v>7.093</c:v>
                </c:pt>
                <c:pt idx="18634">
                  <c:v>5.9779999999999998</c:v>
                </c:pt>
                <c:pt idx="18635">
                  <c:v>5.5590000000000002</c:v>
                </c:pt>
                <c:pt idx="18636">
                  <c:v>5.1509999999999945</c:v>
                </c:pt>
                <c:pt idx="18637">
                  <c:v>4.7750000000000004</c:v>
                </c:pt>
                <c:pt idx="18638">
                  <c:v>4.7679999999999945</c:v>
                </c:pt>
                <c:pt idx="18639">
                  <c:v>6.2759999999999998</c:v>
                </c:pt>
                <c:pt idx="18640">
                  <c:v>5.4480000000000004</c:v>
                </c:pt>
                <c:pt idx="18641">
                  <c:v>4.7729999999999997</c:v>
                </c:pt>
                <c:pt idx="18642">
                  <c:v>4.734</c:v>
                </c:pt>
                <c:pt idx="18643">
                  <c:v>4.6760000000000002</c:v>
                </c:pt>
                <c:pt idx="18644">
                  <c:v>4.3439999999999985</c:v>
                </c:pt>
                <c:pt idx="18645">
                  <c:v>3.9769999999999968</c:v>
                </c:pt>
                <c:pt idx="18646">
                  <c:v>3.9299999999999997</c:v>
                </c:pt>
                <c:pt idx="18647">
                  <c:v>3.8189999999999977</c:v>
                </c:pt>
                <c:pt idx="18648">
                  <c:v>3.847</c:v>
                </c:pt>
                <c:pt idx="18649">
                  <c:v>5.3019999999999996</c:v>
                </c:pt>
                <c:pt idx="18650">
                  <c:v>6.5969999999999995</c:v>
                </c:pt>
                <c:pt idx="18651">
                  <c:v>6.1749999999999945</c:v>
                </c:pt>
                <c:pt idx="18652">
                  <c:v>5.1319999999999997</c:v>
                </c:pt>
                <c:pt idx="18653">
                  <c:v>6.0239999999999965</c:v>
                </c:pt>
                <c:pt idx="18654">
                  <c:v>11.579000000000002</c:v>
                </c:pt>
                <c:pt idx="18655">
                  <c:v>25.254000000000001</c:v>
                </c:pt>
                <c:pt idx="18656">
                  <c:v>16.91</c:v>
                </c:pt>
                <c:pt idx="18657">
                  <c:v>34.5</c:v>
                </c:pt>
                <c:pt idx="18658">
                  <c:v>32.792000000000066</c:v>
                </c:pt>
                <c:pt idx="18659">
                  <c:v>22.021000000000001</c:v>
                </c:pt>
                <c:pt idx="18660">
                  <c:v>33.457999999999998</c:v>
                </c:pt>
                <c:pt idx="18661">
                  <c:v>14.127000000000001</c:v>
                </c:pt>
                <c:pt idx="18662">
                  <c:v>21.810000000000027</c:v>
                </c:pt>
                <c:pt idx="18663">
                  <c:v>8.9640000000000004</c:v>
                </c:pt>
                <c:pt idx="18664">
                  <c:v>13.585000000000004</c:v>
                </c:pt>
                <c:pt idx="18665">
                  <c:v>23.061999999999987</c:v>
                </c:pt>
                <c:pt idx="18666">
                  <c:v>20.170999999999999</c:v>
                </c:pt>
                <c:pt idx="18667">
                  <c:v>17.015999999999988</c:v>
                </c:pt>
                <c:pt idx="18668">
                  <c:v>18.378</c:v>
                </c:pt>
                <c:pt idx="18669">
                  <c:v>11.941000000000001</c:v>
                </c:pt>
                <c:pt idx="18670">
                  <c:v>10.451000000000002</c:v>
                </c:pt>
                <c:pt idx="18671">
                  <c:v>9.9690000000000047</c:v>
                </c:pt>
                <c:pt idx="18672">
                  <c:v>8.0060000000000002</c:v>
                </c:pt>
                <c:pt idx="18673">
                  <c:v>8.6510000000000016</c:v>
                </c:pt>
                <c:pt idx="18674">
                  <c:v>5.681</c:v>
                </c:pt>
                <c:pt idx="18675">
                  <c:v>7.6059999999999945</c:v>
                </c:pt>
                <c:pt idx="18676">
                  <c:v>7.984</c:v>
                </c:pt>
                <c:pt idx="18677">
                  <c:v>7.8139999999999965</c:v>
                </c:pt>
                <c:pt idx="18678">
                  <c:v>7.5169999999999995</c:v>
                </c:pt>
                <c:pt idx="18679">
                  <c:v>8.3460000000000001</c:v>
                </c:pt>
                <c:pt idx="18680">
                  <c:v>8.3580000000000005</c:v>
                </c:pt>
                <c:pt idx="18681">
                  <c:v>6.8629999999999933</c:v>
                </c:pt>
                <c:pt idx="18682">
                  <c:v>7.9909999999999997</c:v>
                </c:pt>
                <c:pt idx="18683">
                  <c:v>10.159000000000002</c:v>
                </c:pt>
                <c:pt idx="18684">
                  <c:v>11.246</c:v>
                </c:pt>
                <c:pt idx="18685">
                  <c:v>39.185000000000002</c:v>
                </c:pt>
                <c:pt idx="18686">
                  <c:v>9.3160000000000007</c:v>
                </c:pt>
                <c:pt idx="18687">
                  <c:v>6.3549999999999933</c:v>
                </c:pt>
                <c:pt idx="18688">
                  <c:v>5.5019999999999998</c:v>
                </c:pt>
                <c:pt idx="18689">
                  <c:v>6.548</c:v>
                </c:pt>
                <c:pt idx="18690">
                  <c:v>11.151</c:v>
                </c:pt>
                <c:pt idx="18691">
                  <c:v>11.869000000000014</c:v>
                </c:pt>
                <c:pt idx="18692">
                  <c:v>8.5300000000000011</c:v>
                </c:pt>
                <c:pt idx="18693">
                  <c:v>7.0030000000000001</c:v>
                </c:pt>
                <c:pt idx="18694">
                  <c:v>6.2649999999999926</c:v>
                </c:pt>
                <c:pt idx="18695">
                  <c:v>5.5619999999999985</c:v>
                </c:pt>
                <c:pt idx="18696">
                  <c:v>4.6639999999999926</c:v>
                </c:pt>
                <c:pt idx="18697">
                  <c:v>4.2210000000000001</c:v>
                </c:pt>
                <c:pt idx="18698">
                  <c:v>4.2839999999999998</c:v>
                </c:pt>
                <c:pt idx="18699">
                  <c:v>4.8839999999999995</c:v>
                </c:pt>
                <c:pt idx="18700">
                  <c:v>4.5</c:v>
                </c:pt>
                <c:pt idx="18701">
                  <c:v>4.1989999999999945</c:v>
                </c:pt>
                <c:pt idx="18702">
                  <c:v>6.0030000000000001</c:v>
                </c:pt>
                <c:pt idx="18703">
                  <c:v>6.6</c:v>
                </c:pt>
                <c:pt idx="18704">
                  <c:v>6.1869999999999985</c:v>
                </c:pt>
                <c:pt idx="18705">
                  <c:v>5.2290000000000001</c:v>
                </c:pt>
                <c:pt idx="18706">
                  <c:v>6.1939999999999955</c:v>
                </c:pt>
                <c:pt idx="18707">
                  <c:v>9.7249999999999996</c:v>
                </c:pt>
                <c:pt idx="18708">
                  <c:v>47.86</c:v>
                </c:pt>
                <c:pt idx="18709">
                  <c:v>47.595000000000013</c:v>
                </c:pt>
                <c:pt idx="18710">
                  <c:v>15.442</c:v>
                </c:pt>
                <c:pt idx="18711">
                  <c:v>9.0890000000000004</c:v>
                </c:pt>
                <c:pt idx="18712">
                  <c:v>5.7969999999999997</c:v>
                </c:pt>
                <c:pt idx="18713">
                  <c:v>4.9859999999999998</c:v>
                </c:pt>
                <c:pt idx="18714">
                  <c:v>4.33</c:v>
                </c:pt>
                <c:pt idx="18715">
                  <c:v>6.5880000000000001</c:v>
                </c:pt>
                <c:pt idx="18716">
                  <c:v>4.5739999999999998</c:v>
                </c:pt>
                <c:pt idx="18717">
                  <c:v>3.9849999999999999</c:v>
                </c:pt>
                <c:pt idx="18718">
                  <c:v>3.6739999999999999</c:v>
                </c:pt>
                <c:pt idx="18719">
                  <c:v>3.581</c:v>
                </c:pt>
                <c:pt idx="18720">
                  <c:v>3.77</c:v>
                </c:pt>
                <c:pt idx="18721">
                  <c:v>3.6389999999999998</c:v>
                </c:pt>
                <c:pt idx="18722">
                  <c:v>3.7450000000000001</c:v>
                </c:pt>
                <c:pt idx="18723">
                  <c:v>3.5749999999999997</c:v>
                </c:pt>
                <c:pt idx="18724">
                  <c:v>3.3549999999999978</c:v>
                </c:pt>
                <c:pt idx="18725">
                  <c:v>3.3449999999999998</c:v>
                </c:pt>
                <c:pt idx="18726">
                  <c:v>3.3249999999999997</c:v>
                </c:pt>
                <c:pt idx="18727">
                  <c:v>3.3929999999999967</c:v>
                </c:pt>
                <c:pt idx="18728">
                  <c:v>3.3709999999999987</c:v>
                </c:pt>
                <c:pt idx="18729">
                  <c:v>3.2589999999999999</c:v>
                </c:pt>
                <c:pt idx="18730">
                  <c:v>3.3509999999999978</c:v>
                </c:pt>
                <c:pt idx="18731">
                  <c:v>3.48</c:v>
                </c:pt>
                <c:pt idx="18732">
                  <c:v>4.6349999999999945</c:v>
                </c:pt>
                <c:pt idx="18733">
                  <c:v>7.4480000000000004</c:v>
                </c:pt>
                <c:pt idx="18734">
                  <c:v>8.1070000000000011</c:v>
                </c:pt>
                <c:pt idx="18735">
                  <c:v>5.9720000000000004</c:v>
                </c:pt>
                <c:pt idx="18736">
                  <c:v>6.2910000000000004</c:v>
                </c:pt>
                <c:pt idx="18737">
                  <c:v>9.3050000000000068</c:v>
                </c:pt>
                <c:pt idx="18738">
                  <c:v>9.5790000000000006</c:v>
                </c:pt>
                <c:pt idx="18739">
                  <c:v>10.935</c:v>
                </c:pt>
                <c:pt idx="18740">
                  <c:v>9.673</c:v>
                </c:pt>
                <c:pt idx="18741">
                  <c:v>6.4660000000000002</c:v>
                </c:pt>
                <c:pt idx="18742">
                  <c:v>5.6859999999999955</c:v>
                </c:pt>
                <c:pt idx="18743">
                  <c:v>5.4390000000000081</c:v>
                </c:pt>
                <c:pt idx="18744">
                  <c:v>4.9000000000000004</c:v>
                </c:pt>
                <c:pt idx="18745">
                  <c:v>4.4530000000000003</c:v>
                </c:pt>
                <c:pt idx="18746">
                  <c:v>4.0469999999999997</c:v>
                </c:pt>
                <c:pt idx="18747">
                  <c:v>3.8579999999999997</c:v>
                </c:pt>
                <c:pt idx="18748">
                  <c:v>3.8909999999999987</c:v>
                </c:pt>
                <c:pt idx="18749">
                  <c:v>3.5859999999999999</c:v>
                </c:pt>
                <c:pt idx="18750">
                  <c:v>3.5119999999999987</c:v>
                </c:pt>
                <c:pt idx="18751">
                  <c:v>3.2600000000000002</c:v>
                </c:pt>
                <c:pt idx="18752">
                  <c:v>3.1989999999999998</c:v>
                </c:pt>
                <c:pt idx="18753">
                  <c:v>3.109</c:v>
                </c:pt>
                <c:pt idx="18754">
                  <c:v>3.3529999999999966</c:v>
                </c:pt>
                <c:pt idx="18755">
                  <c:v>3.0870000000000002</c:v>
                </c:pt>
                <c:pt idx="18756">
                  <c:v>3.169</c:v>
                </c:pt>
                <c:pt idx="18757">
                  <c:v>3.1119999999999997</c:v>
                </c:pt>
                <c:pt idx="18758">
                  <c:v>3.089</c:v>
                </c:pt>
                <c:pt idx="18759">
                  <c:v>3.0630000000000002</c:v>
                </c:pt>
                <c:pt idx="18760">
                  <c:v>3.02</c:v>
                </c:pt>
                <c:pt idx="18761">
                  <c:v>2.9689999999999999</c:v>
                </c:pt>
                <c:pt idx="18762">
                  <c:v>2.9149999999999987</c:v>
                </c:pt>
                <c:pt idx="18763">
                  <c:v>3.0179999999999998</c:v>
                </c:pt>
                <c:pt idx="18764">
                  <c:v>3.0509999999999997</c:v>
                </c:pt>
                <c:pt idx="18765">
                  <c:v>2.9059999999999997</c:v>
                </c:pt>
                <c:pt idx="18766">
                  <c:v>2.8659999999999997</c:v>
                </c:pt>
                <c:pt idx="18767">
                  <c:v>2.7989999999999999</c:v>
                </c:pt>
                <c:pt idx="18768">
                  <c:v>2.9939999999999998</c:v>
                </c:pt>
                <c:pt idx="18769">
                  <c:v>2.9870000000000001</c:v>
                </c:pt>
                <c:pt idx="18770">
                  <c:v>3.081</c:v>
                </c:pt>
                <c:pt idx="18771">
                  <c:v>3.02</c:v>
                </c:pt>
                <c:pt idx="18772">
                  <c:v>3.5</c:v>
                </c:pt>
                <c:pt idx="18773">
                  <c:v>6.3710000000000004</c:v>
                </c:pt>
                <c:pt idx="18774">
                  <c:v>6.7480000000000002</c:v>
                </c:pt>
                <c:pt idx="18775">
                  <c:v>7.4550000000000001</c:v>
                </c:pt>
                <c:pt idx="18776">
                  <c:v>6.173</c:v>
                </c:pt>
                <c:pt idx="18777">
                  <c:v>6.4050000000000002</c:v>
                </c:pt>
                <c:pt idx="18778">
                  <c:v>11.058</c:v>
                </c:pt>
                <c:pt idx="18779">
                  <c:v>14.911</c:v>
                </c:pt>
                <c:pt idx="18780">
                  <c:v>9.7640000000000011</c:v>
                </c:pt>
                <c:pt idx="18781">
                  <c:v>7.3019999999999996</c:v>
                </c:pt>
                <c:pt idx="18782">
                  <c:v>5.8619999999999965</c:v>
                </c:pt>
                <c:pt idx="18783">
                  <c:v>4.9370000000000003</c:v>
                </c:pt>
                <c:pt idx="18784">
                  <c:v>4.7939999999999996</c:v>
                </c:pt>
                <c:pt idx="18785">
                  <c:v>3.9749999999999988</c:v>
                </c:pt>
                <c:pt idx="18786">
                  <c:v>3.7530000000000001</c:v>
                </c:pt>
                <c:pt idx="18787">
                  <c:v>3.7959999999999998</c:v>
                </c:pt>
                <c:pt idx="18788">
                  <c:v>3.6109999999999998</c:v>
                </c:pt>
                <c:pt idx="18789">
                  <c:v>3.4049999999999998</c:v>
                </c:pt>
                <c:pt idx="18790">
                  <c:v>3.3849999999999998</c:v>
                </c:pt>
                <c:pt idx="18791">
                  <c:v>3.2629999999999999</c:v>
                </c:pt>
                <c:pt idx="18792">
                  <c:v>3.3089999999999997</c:v>
                </c:pt>
                <c:pt idx="18793">
                  <c:v>3.17</c:v>
                </c:pt>
                <c:pt idx="18794">
                  <c:v>3.161</c:v>
                </c:pt>
                <c:pt idx="18795">
                  <c:v>3.2240000000000002</c:v>
                </c:pt>
                <c:pt idx="18796">
                  <c:v>3.2600000000000002</c:v>
                </c:pt>
                <c:pt idx="18797">
                  <c:v>3.1319999999999997</c:v>
                </c:pt>
                <c:pt idx="18798">
                  <c:v>3.19</c:v>
                </c:pt>
                <c:pt idx="18799">
                  <c:v>3.5209999999999999</c:v>
                </c:pt>
                <c:pt idx="18800">
                  <c:v>6.7239999999999975</c:v>
                </c:pt>
                <c:pt idx="18801">
                  <c:v>8.3760000000000048</c:v>
                </c:pt>
                <c:pt idx="18802">
                  <c:v>7.4320000000000004</c:v>
                </c:pt>
                <c:pt idx="18803">
                  <c:v>5.7460000000000004</c:v>
                </c:pt>
                <c:pt idx="18804">
                  <c:v>6.1390000000000002</c:v>
                </c:pt>
                <c:pt idx="18805">
                  <c:v>10.863000000000014</c:v>
                </c:pt>
                <c:pt idx="18806">
                  <c:v>13.697000000000001</c:v>
                </c:pt>
                <c:pt idx="18807">
                  <c:v>10.169</c:v>
                </c:pt>
                <c:pt idx="18808">
                  <c:v>6.7889999999999997</c:v>
                </c:pt>
                <c:pt idx="18809">
                  <c:v>6.4409999999999998</c:v>
                </c:pt>
                <c:pt idx="18810">
                  <c:v>5.7519999999999998</c:v>
                </c:pt>
                <c:pt idx="18811">
                  <c:v>4.6579999999999933</c:v>
                </c:pt>
                <c:pt idx="18812">
                  <c:v>4.0659999999999945</c:v>
                </c:pt>
                <c:pt idx="18813">
                  <c:v>4.0219999999999985</c:v>
                </c:pt>
                <c:pt idx="18814">
                  <c:v>3.68</c:v>
                </c:pt>
                <c:pt idx="18815">
                  <c:v>3.6680000000000001</c:v>
                </c:pt>
                <c:pt idx="18816">
                  <c:v>5.7350000000000003</c:v>
                </c:pt>
                <c:pt idx="18817">
                  <c:v>7.6779999999999955</c:v>
                </c:pt>
                <c:pt idx="18818">
                  <c:v>7.0219999999999985</c:v>
                </c:pt>
                <c:pt idx="18819">
                  <c:v>5.5979999999999945</c:v>
                </c:pt>
                <c:pt idx="18820">
                  <c:v>5.42</c:v>
                </c:pt>
                <c:pt idx="18821">
                  <c:v>8.1510000000000016</c:v>
                </c:pt>
                <c:pt idx="18822">
                  <c:v>11.764000000000001</c:v>
                </c:pt>
                <c:pt idx="18823">
                  <c:v>9.7680000000000025</c:v>
                </c:pt>
                <c:pt idx="18824">
                  <c:v>6.5149999999999926</c:v>
                </c:pt>
                <c:pt idx="18825">
                  <c:v>5.1760000000000002</c:v>
                </c:pt>
                <c:pt idx="18826">
                  <c:v>4.5410000000000004</c:v>
                </c:pt>
                <c:pt idx="18827">
                  <c:v>4.1569999999999965</c:v>
                </c:pt>
                <c:pt idx="18828">
                  <c:v>3.9379999999999997</c:v>
                </c:pt>
                <c:pt idx="18829">
                  <c:v>3.7240000000000002</c:v>
                </c:pt>
                <c:pt idx="18830">
                  <c:v>3.7269999999999999</c:v>
                </c:pt>
                <c:pt idx="18831">
                  <c:v>3.5109999999999997</c:v>
                </c:pt>
                <c:pt idx="18832">
                  <c:v>3.6189999999999998</c:v>
                </c:pt>
                <c:pt idx="18833">
                  <c:v>5.1259999999999915</c:v>
                </c:pt>
                <c:pt idx="18834">
                  <c:v>7.0869999999999997</c:v>
                </c:pt>
                <c:pt idx="18835">
                  <c:v>6.7450000000000001</c:v>
                </c:pt>
                <c:pt idx="18836">
                  <c:v>5.8360000000000003</c:v>
                </c:pt>
                <c:pt idx="18837">
                  <c:v>4.99</c:v>
                </c:pt>
                <c:pt idx="18838">
                  <c:v>7.1559999999999926</c:v>
                </c:pt>
                <c:pt idx="18839">
                  <c:v>16.792000000000002</c:v>
                </c:pt>
                <c:pt idx="18840">
                  <c:v>52.667000000000002</c:v>
                </c:pt>
                <c:pt idx="18841">
                  <c:v>11.492000000000004</c:v>
                </c:pt>
                <c:pt idx="18842">
                  <c:v>7.6919999999999975</c:v>
                </c:pt>
                <c:pt idx="18843">
                  <c:v>11.189</c:v>
                </c:pt>
                <c:pt idx="18844">
                  <c:v>10.031000000000001</c:v>
                </c:pt>
                <c:pt idx="18845">
                  <c:v>5.1109999999999927</c:v>
                </c:pt>
                <c:pt idx="18846">
                  <c:v>4.4950000000000001</c:v>
                </c:pt>
                <c:pt idx="18847">
                  <c:v>4.2119999999999997</c:v>
                </c:pt>
                <c:pt idx="18848">
                  <c:v>3.8849999999999998</c:v>
                </c:pt>
                <c:pt idx="18849">
                  <c:v>3.778</c:v>
                </c:pt>
                <c:pt idx="18850">
                  <c:v>3.625</c:v>
                </c:pt>
                <c:pt idx="18851">
                  <c:v>3.9499999999999997</c:v>
                </c:pt>
                <c:pt idx="18852">
                  <c:v>3.67</c:v>
                </c:pt>
                <c:pt idx="18853">
                  <c:v>3.7629999999999999</c:v>
                </c:pt>
                <c:pt idx="18854">
                  <c:v>3.4099999999999997</c:v>
                </c:pt>
                <c:pt idx="18855">
                  <c:v>3.4719999999999978</c:v>
                </c:pt>
                <c:pt idx="18856">
                  <c:v>3.4169999999999967</c:v>
                </c:pt>
                <c:pt idx="18857">
                  <c:v>3.577</c:v>
                </c:pt>
                <c:pt idx="18858">
                  <c:v>3.7410000000000001</c:v>
                </c:pt>
                <c:pt idx="18859">
                  <c:v>3.504</c:v>
                </c:pt>
                <c:pt idx="18860">
                  <c:v>5.9710000000000081</c:v>
                </c:pt>
                <c:pt idx="18861">
                  <c:v>3.3639999999999999</c:v>
                </c:pt>
                <c:pt idx="18862">
                  <c:v>3.4559999999999977</c:v>
                </c:pt>
                <c:pt idx="18863">
                  <c:v>3.4749999999999988</c:v>
                </c:pt>
                <c:pt idx="18864">
                  <c:v>3.5789999999999997</c:v>
                </c:pt>
                <c:pt idx="18865">
                  <c:v>3.53</c:v>
                </c:pt>
                <c:pt idx="18866">
                  <c:v>3.4239999999999999</c:v>
                </c:pt>
                <c:pt idx="18867">
                  <c:v>3.4099999999999997</c:v>
                </c:pt>
                <c:pt idx="18868">
                  <c:v>3.2629999999999999</c:v>
                </c:pt>
                <c:pt idx="18869">
                  <c:v>3.2450000000000001</c:v>
                </c:pt>
                <c:pt idx="18870">
                  <c:v>3.2680000000000002</c:v>
                </c:pt>
                <c:pt idx="18871">
                  <c:v>3.22</c:v>
                </c:pt>
                <c:pt idx="18872">
                  <c:v>3.3319999999999967</c:v>
                </c:pt>
                <c:pt idx="18873">
                  <c:v>3.145</c:v>
                </c:pt>
                <c:pt idx="18874">
                  <c:v>3.2429999999999999</c:v>
                </c:pt>
                <c:pt idx="18875">
                  <c:v>3.6970000000000001</c:v>
                </c:pt>
                <c:pt idx="18876">
                  <c:v>3.254</c:v>
                </c:pt>
                <c:pt idx="18877">
                  <c:v>3.234</c:v>
                </c:pt>
                <c:pt idx="18878">
                  <c:v>3.2349999999999999</c:v>
                </c:pt>
                <c:pt idx="18879">
                  <c:v>3.4099999999999997</c:v>
                </c:pt>
                <c:pt idx="18880">
                  <c:v>3.7640000000000002</c:v>
                </c:pt>
                <c:pt idx="18881">
                  <c:v>5.9930000000000003</c:v>
                </c:pt>
                <c:pt idx="18882">
                  <c:v>8.9460000000000015</c:v>
                </c:pt>
                <c:pt idx="18883">
                  <c:v>8.2060000000000013</c:v>
                </c:pt>
                <c:pt idx="18884">
                  <c:v>6.3549999999999933</c:v>
                </c:pt>
                <c:pt idx="18885">
                  <c:v>5.5890000000000004</c:v>
                </c:pt>
                <c:pt idx="18886">
                  <c:v>10.597</c:v>
                </c:pt>
                <c:pt idx="18887">
                  <c:v>14.222</c:v>
                </c:pt>
                <c:pt idx="18888">
                  <c:v>62.728000000000065</c:v>
                </c:pt>
                <c:pt idx="18889">
                  <c:v>12.409000000000002</c:v>
                </c:pt>
                <c:pt idx="18890">
                  <c:v>14.63</c:v>
                </c:pt>
                <c:pt idx="18891">
                  <c:v>5.8730000000000002</c:v>
                </c:pt>
                <c:pt idx="18892">
                  <c:v>80.626999999999981</c:v>
                </c:pt>
                <c:pt idx="18893">
                  <c:v>12.521000000000001</c:v>
                </c:pt>
                <c:pt idx="18894">
                  <c:v>11.985000000000014</c:v>
                </c:pt>
                <c:pt idx="18895">
                  <c:v>9.673</c:v>
                </c:pt>
                <c:pt idx="18896">
                  <c:v>10.694000000000001</c:v>
                </c:pt>
                <c:pt idx="18897">
                  <c:v>12.371</c:v>
                </c:pt>
                <c:pt idx="18898">
                  <c:v>11.499000000000002</c:v>
                </c:pt>
                <c:pt idx="18899">
                  <c:v>10.289</c:v>
                </c:pt>
                <c:pt idx="18900">
                  <c:v>8.2590000000000003</c:v>
                </c:pt>
                <c:pt idx="18901">
                  <c:v>10.25</c:v>
                </c:pt>
                <c:pt idx="18902">
                  <c:v>12.847</c:v>
                </c:pt>
                <c:pt idx="18903">
                  <c:v>11.276</c:v>
                </c:pt>
                <c:pt idx="18904">
                  <c:v>10.369000000000014</c:v>
                </c:pt>
                <c:pt idx="18905">
                  <c:v>10.687000000000001</c:v>
                </c:pt>
                <c:pt idx="18906">
                  <c:v>8.4570000000000007</c:v>
                </c:pt>
                <c:pt idx="18907">
                  <c:v>7.5529999999999955</c:v>
                </c:pt>
                <c:pt idx="18908">
                  <c:v>8.51</c:v>
                </c:pt>
                <c:pt idx="18909">
                  <c:v>8.2900000000000009</c:v>
                </c:pt>
                <c:pt idx="18910">
                  <c:v>8.0360000000000014</c:v>
                </c:pt>
                <c:pt idx="18911">
                  <c:v>7.5419999999999998</c:v>
                </c:pt>
                <c:pt idx="18912">
                  <c:v>6.7519999999999998</c:v>
                </c:pt>
                <c:pt idx="18913">
                  <c:v>6.4450000000000003</c:v>
                </c:pt>
                <c:pt idx="18914">
                  <c:v>6.9820000000000002</c:v>
                </c:pt>
                <c:pt idx="18915">
                  <c:v>7.1149999999999913</c:v>
                </c:pt>
                <c:pt idx="18916">
                  <c:v>7.3949999999999916</c:v>
                </c:pt>
                <c:pt idx="18917">
                  <c:v>7.6459999999999955</c:v>
                </c:pt>
                <c:pt idx="18918">
                  <c:v>7.3179999999999916</c:v>
                </c:pt>
                <c:pt idx="18919">
                  <c:v>6.0519999999999996</c:v>
                </c:pt>
                <c:pt idx="18920">
                  <c:v>7.4139999999999997</c:v>
                </c:pt>
                <c:pt idx="18921">
                  <c:v>9.4960000000000004</c:v>
                </c:pt>
                <c:pt idx="18922">
                  <c:v>19.882999999999971</c:v>
                </c:pt>
                <c:pt idx="18923">
                  <c:v>3.4089999999999998</c:v>
                </c:pt>
                <c:pt idx="18924">
                  <c:v>5.7639999999999985</c:v>
                </c:pt>
                <c:pt idx="18925">
                  <c:v>6.3780000000000001</c:v>
                </c:pt>
                <c:pt idx="18926">
                  <c:v>13.432</c:v>
                </c:pt>
                <c:pt idx="18927">
                  <c:v>35.130000000000003</c:v>
                </c:pt>
                <c:pt idx="18928">
                  <c:v>5.6549999999999914</c:v>
                </c:pt>
                <c:pt idx="18929">
                  <c:v>9.8990000000000027</c:v>
                </c:pt>
                <c:pt idx="18930">
                  <c:v>11.609</c:v>
                </c:pt>
                <c:pt idx="18931">
                  <c:v>8.8580000000000005</c:v>
                </c:pt>
                <c:pt idx="18932">
                  <c:v>7.17</c:v>
                </c:pt>
                <c:pt idx="18933">
                  <c:v>6.375</c:v>
                </c:pt>
                <c:pt idx="18934">
                  <c:v>5.6529999999999916</c:v>
                </c:pt>
                <c:pt idx="18935">
                  <c:v>4.6139999999999946</c:v>
                </c:pt>
                <c:pt idx="18936">
                  <c:v>4.585</c:v>
                </c:pt>
                <c:pt idx="18937">
                  <c:v>6.2409999999999997</c:v>
                </c:pt>
                <c:pt idx="18938">
                  <c:v>4.1119999999999965</c:v>
                </c:pt>
                <c:pt idx="18939">
                  <c:v>3.9219999999999997</c:v>
                </c:pt>
                <c:pt idx="18940">
                  <c:v>3.7119999999999997</c:v>
                </c:pt>
                <c:pt idx="18941">
                  <c:v>3.7330000000000001</c:v>
                </c:pt>
                <c:pt idx="18942">
                  <c:v>3.7240000000000002</c:v>
                </c:pt>
                <c:pt idx="18943">
                  <c:v>3.6709999999999998</c:v>
                </c:pt>
                <c:pt idx="18944">
                  <c:v>3.56</c:v>
                </c:pt>
                <c:pt idx="18945">
                  <c:v>3.5209999999999999</c:v>
                </c:pt>
                <c:pt idx="18946">
                  <c:v>3.61</c:v>
                </c:pt>
                <c:pt idx="18947">
                  <c:v>3.4630000000000001</c:v>
                </c:pt>
                <c:pt idx="18948">
                  <c:v>3.5049999999999999</c:v>
                </c:pt>
                <c:pt idx="18949">
                  <c:v>4.0939999999999985</c:v>
                </c:pt>
                <c:pt idx="18950">
                  <c:v>3.4529999999999967</c:v>
                </c:pt>
                <c:pt idx="18951">
                  <c:v>3.5119999999999987</c:v>
                </c:pt>
                <c:pt idx="18952">
                  <c:v>3.4519999999999977</c:v>
                </c:pt>
                <c:pt idx="18953">
                  <c:v>3.488</c:v>
                </c:pt>
                <c:pt idx="18954">
                  <c:v>3.4899999999999998</c:v>
                </c:pt>
                <c:pt idx="18955">
                  <c:v>3.5389999999999997</c:v>
                </c:pt>
                <c:pt idx="18956">
                  <c:v>3.4119999999999977</c:v>
                </c:pt>
                <c:pt idx="18957">
                  <c:v>3.3849999999999998</c:v>
                </c:pt>
                <c:pt idx="18958">
                  <c:v>3.3389999999999977</c:v>
                </c:pt>
                <c:pt idx="18959">
                  <c:v>3.3579999999999997</c:v>
                </c:pt>
                <c:pt idx="18960">
                  <c:v>3.3579999999999997</c:v>
                </c:pt>
                <c:pt idx="18961">
                  <c:v>3.4419999999999997</c:v>
                </c:pt>
                <c:pt idx="18962">
                  <c:v>3.3349999999999977</c:v>
                </c:pt>
                <c:pt idx="18963">
                  <c:v>3.38</c:v>
                </c:pt>
                <c:pt idx="18964">
                  <c:v>3.2880000000000011</c:v>
                </c:pt>
                <c:pt idx="18965">
                  <c:v>3.2629999999999999</c:v>
                </c:pt>
                <c:pt idx="18966">
                  <c:v>3.4989999999999997</c:v>
                </c:pt>
                <c:pt idx="18967">
                  <c:v>3.4289999999999998</c:v>
                </c:pt>
                <c:pt idx="18968">
                  <c:v>3.383</c:v>
                </c:pt>
                <c:pt idx="18969">
                  <c:v>3.3719999999999977</c:v>
                </c:pt>
                <c:pt idx="18970">
                  <c:v>3.4659999999999997</c:v>
                </c:pt>
                <c:pt idx="18971">
                  <c:v>3.3959999999999977</c:v>
                </c:pt>
                <c:pt idx="18972">
                  <c:v>3.3959999999999977</c:v>
                </c:pt>
                <c:pt idx="18973">
                  <c:v>3.4649999999999999</c:v>
                </c:pt>
                <c:pt idx="18974">
                  <c:v>3.4299999999999997</c:v>
                </c:pt>
                <c:pt idx="18975">
                  <c:v>3.3569999999999967</c:v>
                </c:pt>
                <c:pt idx="18976">
                  <c:v>3.3979999999999997</c:v>
                </c:pt>
                <c:pt idx="18977">
                  <c:v>3.3899999999999997</c:v>
                </c:pt>
                <c:pt idx="18978">
                  <c:v>3.347</c:v>
                </c:pt>
                <c:pt idx="18979">
                  <c:v>3.5119999999999987</c:v>
                </c:pt>
                <c:pt idx="18980">
                  <c:v>3.3709999999999987</c:v>
                </c:pt>
                <c:pt idx="18981">
                  <c:v>3.3149999999999977</c:v>
                </c:pt>
                <c:pt idx="18982">
                  <c:v>3.653</c:v>
                </c:pt>
                <c:pt idx="18983">
                  <c:v>3.343</c:v>
                </c:pt>
                <c:pt idx="18984">
                  <c:v>3.4819999999999998</c:v>
                </c:pt>
                <c:pt idx="18985">
                  <c:v>3.3899999999999997</c:v>
                </c:pt>
                <c:pt idx="18986">
                  <c:v>3.3719999999999977</c:v>
                </c:pt>
                <c:pt idx="18987">
                  <c:v>3.3699999999999997</c:v>
                </c:pt>
                <c:pt idx="18988">
                  <c:v>3.274</c:v>
                </c:pt>
                <c:pt idx="18989">
                  <c:v>3.2730000000000001</c:v>
                </c:pt>
                <c:pt idx="18990">
                  <c:v>3.2869999999999999</c:v>
                </c:pt>
                <c:pt idx="18991">
                  <c:v>3.3639999999999999</c:v>
                </c:pt>
                <c:pt idx="18992">
                  <c:v>3.38</c:v>
                </c:pt>
                <c:pt idx="18993">
                  <c:v>3.3059999999999987</c:v>
                </c:pt>
                <c:pt idx="18994">
                  <c:v>3.262</c:v>
                </c:pt>
                <c:pt idx="18995">
                  <c:v>3.3179999999999987</c:v>
                </c:pt>
                <c:pt idx="18996">
                  <c:v>3.3109999999999977</c:v>
                </c:pt>
                <c:pt idx="18997">
                  <c:v>3.3359999999999967</c:v>
                </c:pt>
                <c:pt idx="18998">
                  <c:v>3.3159999999999967</c:v>
                </c:pt>
                <c:pt idx="18999">
                  <c:v>3.2519999999999998</c:v>
                </c:pt>
                <c:pt idx="19000">
                  <c:v>3.2909999999999999</c:v>
                </c:pt>
                <c:pt idx="19001">
                  <c:v>3.258</c:v>
                </c:pt>
                <c:pt idx="19002">
                  <c:v>3.3329999999999966</c:v>
                </c:pt>
                <c:pt idx="19003">
                  <c:v>3.427</c:v>
                </c:pt>
                <c:pt idx="19004">
                  <c:v>3.3509999999999978</c:v>
                </c:pt>
                <c:pt idx="19005">
                  <c:v>3.3169999999999966</c:v>
                </c:pt>
                <c:pt idx="19006">
                  <c:v>3.4809999999999999</c:v>
                </c:pt>
                <c:pt idx="19007">
                  <c:v>3.827</c:v>
                </c:pt>
                <c:pt idx="19008">
                  <c:v>4.1390000000000002</c:v>
                </c:pt>
                <c:pt idx="19009">
                  <c:v>4.2069999999999999</c:v>
                </c:pt>
                <c:pt idx="19010">
                  <c:v>3.9899999999999998</c:v>
                </c:pt>
                <c:pt idx="19011">
                  <c:v>5.2359999999999998</c:v>
                </c:pt>
                <c:pt idx="19012">
                  <c:v>4.9749999999999996</c:v>
                </c:pt>
                <c:pt idx="19013">
                  <c:v>4.8269999999999955</c:v>
                </c:pt>
                <c:pt idx="19014">
                  <c:v>5.3959999999999955</c:v>
                </c:pt>
                <c:pt idx="19015">
                  <c:v>5.1509999999999945</c:v>
                </c:pt>
                <c:pt idx="19016">
                  <c:v>8.4480000000000004</c:v>
                </c:pt>
                <c:pt idx="19017">
                  <c:v>7.88</c:v>
                </c:pt>
                <c:pt idx="19018">
                  <c:v>6.3649999999999913</c:v>
                </c:pt>
                <c:pt idx="19019">
                  <c:v>5.4930000000000003</c:v>
                </c:pt>
                <c:pt idx="19020">
                  <c:v>8.3220000000000027</c:v>
                </c:pt>
                <c:pt idx="19021">
                  <c:v>39.877000000000002</c:v>
                </c:pt>
                <c:pt idx="19022">
                  <c:v>17.648</c:v>
                </c:pt>
                <c:pt idx="19023">
                  <c:v>19.876000000000001</c:v>
                </c:pt>
                <c:pt idx="19024">
                  <c:v>14.698</c:v>
                </c:pt>
                <c:pt idx="19025">
                  <c:v>15.379000000000014</c:v>
                </c:pt>
                <c:pt idx="19026">
                  <c:v>10.035</c:v>
                </c:pt>
                <c:pt idx="19027">
                  <c:v>7.3949999999999916</c:v>
                </c:pt>
                <c:pt idx="19028">
                  <c:v>5.3789999999999996</c:v>
                </c:pt>
                <c:pt idx="19029">
                  <c:v>4.2969999999999997</c:v>
                </c:pt>
                <c:pt idx="19030">
                  <c:v>4.3780000000000001</c:v>
                </c:pt>
                <c:pt idx="19031">
                  <c:v>4.2210000000000001</c:v>
                </c:pt>
                <c:pt idx="19032">
                  <c:v>4.2469999999999999</c:v>
                </c:pt>
                <c:pt idx="19033">
                  <c:v>3.948</c:v>
                </c:pt>
                <c:pt idx="19034">
                  <c:v>3.9819999999999998</c:v>
                </c:pt>
                <c:pt idx="19035">
                  <c:v>4.2569999999999997</c:v>
                </c:pt>
                <c:pt idx="19036">
                  <c:v>4.1739999999999995</c:v>
                </c:pt>
                <c:pt idx="19037">
                  <c:v>4.0490000000000004</c:v>
                </c:pt>
                <c:pt idx="19038">
                  <c:v>3.8149999999999977</c:v>
                </c:pt>
                <c:pt idx="19039">
                  <c:v>4.0869999999999997</c:v>
                </c:pt>
                <c:pt idx="19040">
                  <c:v>3.8609999999999998</c:v>
                </c:pt>
                <c:pt idx="19041">
                  <c:v>4.1599999999999975</c:v>
                </c:pt>
                <c:pt idx="19042">
                  <c:v>3.8749999999999987</c:v>
                </c:pt>
                <c:pt idx="19043">
                  <c:v>3.5919999999999987</c:v>
                </c:pt>
                <c:pt idx="19044">
                  <c:v>3.677</c:v>
                </c:pt>
                <c:pt idx="19045">
                  <c:v>5.0609999999999955</c:v>
                </c:pt>
                <c:pt idx="19046">
                  <c:v>3.8159999999999967</c:v>
                </c:pt>
                <c:pt idx="19047">
                  <c:v>6.1459999999999955</c:v>
                </c:pt>
                <c:pt idx="19048">
                  <c:v>3.867</c:v>
                </c:pt>
                <c:pt idx="19049">
                  <c:v>4.085</c:v>
                </c:pt>
                <c:pt idx="19050">
                  <c:v>3.6749999999999998</c:v>
                </c:pt>
                <c:pt idx="19051">
                  <c:v>3.3409999999999997</c:v>
                </c:pt>
                <c:pt idx="19052">
                  <c:v>3.5019999999999998</c:v>
                </c:pt>
                <c:pt idx="19053">
                  <c:v>4.181</c:v>
                </c:pt>
                <c:pt idx="19054">
                  <c:v>12.174000000000001</c:v>
                </c:pt>
                <c:pt idx="19055">
                  <c:v>12.13</c:v>
                </c:pt>
                <c:pt idx="19056">
                  <c:v>5.44</c:v>
                </c:pt>
                <c:pt idx="19057">
                  <c:v>5.1229999999999913</c:v>
                </c:pt>
                <c:pt idx="19058">
                  <c:v>3.903</c:v>
                </c:pt>
                <c:pt idx="19059">
                  <c:v>4.6899999999999995</c:v>
                </c:pt>
                <c:pt idx="19060">
                  <c:v>6.077</c:v>
                </c:pt>
                <c:pt idx="19061">
                  <c:v>6.718</c:v>
                </c:pt>
                <c:pt idx="19062">
                  <c:v>6.5659999999999945</c:v>
                </c:pt>
                <c:pt idx="19063">
                  <c:v>5.9329999999999998</c:v>
                </c:pt>
                <c:pt idx="19064">
                  <c:v>7.5739999999999998</c:v>
                </c:pt>
                <c:pt idx="19065">
                  <c:v>11.105</c:v>
                </c:pt>
                <c:pt idx="19066">
                  <c:v>10.314</c:v>
                </c:pt>
                <c:pt idx="19067">
                  <c:v>7.3539999999999965</c:v>
                </c:pt>
                <c:pt idx="19068">
                  <c:v>6.09</c:v>
                </c:pt>
                <c:pt idx="19069">
                  <c:v>4.9939999999999998</c:v>
                </c:pt>
                <c:pt idx="19070">
                  <c:v>4.6039999999999965</c:v>
                </c:pt>
                <c:pt idx="19071">
                  <c:v>4.5069999999999997</c:v>
                </c:pt>
                <c:pt idx="19072">
                  <c:v>4.3119999999999985</c:v>
                </c:pt>
                <c:pt idx="19073">
                  <c:v>5.0669999999999975</c:v>
                </c:pt>
                <c:pt idx="19074">
                  <c:v>3.6909999999999998</c:v>
                </c:pt>
                <c:pt idx="19075">
                  <c:v>3.8319999999999967</c:v>
                </c:pt>
                <c:pt idx="19076">
                  <c:v>3.8039999999999998</c:v>
                </c:pt>
                <c:pt idx="19077">
                  <c:v>4.1509999999999945</c:v>
                </c:pt>
                <c:pt idx="19078">
                  <c:v>6.8659999999999917</c:v>
                </c:pt>
                <c:pt idx="19079">
                  <c:v>7.0389999999999997</c:v>
                </c:pt>
                <c:pt idx="19080">
                  <c:v>6.3739999999999997</c:v>
                </c:pt>
                <c:pt idx="19081">
                  <c:v>5.6</c:v>
                </c:pt>
                <c:pt idx="19082">
                  <c:v>5.5619999999999985</c:v>
                </c:pt>
                <c:pt idx="19083">
                  <c:v>9.3040000000000003</c:v>
                </c:pt>
                <c:pt idx="19084">
                  <c:v>11.061</c:v>
                </c:pt>
                <c:pt idx="19085">
                  <c:v>8.5489999999999995</c:v>
                </c:pt>
                <c:pt idx="19086">
                  <c:v>6.1449999999999916</c:v>
                </c:pt>
                <c:pt idx="19087">
                  <c:v>4.9059999999999997</c:v>
                </c:pt>
                <c:pt idx="19088">
                  <c:v>4.2590000000000003</c:v>
                </c:pt>
                <c:pt idx="19089">
                  <c:v>4.0939999999999985</c:v>
                </c:pt>
                <c:pt idx="19090">
                  <c:v>3.7850000000000001</c:v>
                </c:pt>
                <c:pt idx="19091">
                  <c:v>3.5449999999999999</c:v>
                </c:pt>
                <c:pt idx="19092">
                  <c:v>3.4919999999999987</c:v>
                </c:pt>
                <c:pt idx="19093">
                  <c:v>3.3249999999999997</c:v>
                </c:pt>
                <c:pt idx="19094">
                  <c:v>3.3389999999999977</c:v>
                </c:pt>
                <c:pt idx="19095">
                  <c:v>3.4859999999999998</c:v>
                </c:pt>
                <c:pt idx="19096">
                  <c:v>3.5659999999999998</c:v>
                </c:pt>
                <c:pt idx="19097">
                  <c:v>3.3189999999999977</c:v>
                </c:pt>
                <c:pt idx="19098">
                  <c:v>4.3449999999999926</c:v>
                </c:pt>
                <c:pt idx="19099">
                  <c:v>7.7069999999999999</c:v>
                </c:pt>
                <c:pt idx="19100">
                  <c:v>6.4009999999999998</c:v>
                </c:pt>
                <c:pt idx="19101">
                  <c:v>5.3390000000000004</c:v>
                </c:pt>
                <c:pt idx="19102">
                  <c:v>4.7069999999999999</c:v>
                </c:pt>
                <c:pt idx="19103">
                  <c:v>6.7990000000000004</c:v>
                </c:pt>
                <c:pt idx="19104">
                  <c:v>10.867000000000004</c:v>
                </c:pt>
                <c:pt idx="19105">
                  <c:v>9.7270000000000003</c:v>
                </c:pt>
                <c:pt idx="19106">
                  <c:v>7.1919999999999975</c:v>
                </c:pt>
                <c:pt idx="19107">
                  <c:v>5.45</c:v>
                </c:pt>
                <c:pt idx="19108">
                  <c:v>4.6429999999999945</c:v>
                </c:pt>
                <c:pt idx="19109">
                  <c:v>4.1639999999999926</c:v>
                </c:pt>
                <c:pt idx="19110">
                  <c:v>3.7919999999999998</c:v>
                </c:pt>
                <c:pt idx="19111">
                  <c:v>3.6840000000000002</c:v>
                </c:pt>
                <c:pt idx="19112">
                  <c:v>3.4969999999999977</c:v>
                </c:pt>
                <c:pt idx="19113">
                  <c:v>3.4009999999999998</c:v>
                </c:pt>
                <c:pt idx="19114">
                  <c:v>3.3029999999999977</c:v>
                </c:pt>
                <c:pt idx="19115">
                  <c:v>3.238</c:v>
                </c:pt>
                <c:pt idx="19116">
                  <c:v>3.169</c:v>
                </c:pt>
                <c:pt idx="19117">
                  <c:v>3.27</c:v>
                </c:pt>
                <c:pt idx="19118">
                  <c:v>3.2410000000000001</c:v>
                </c:pt>
                <c:pt idx="19119">
                  <c:v>3.2090000000000001</c:v>
                </c:pt>
                <c:pt idx="19120">
                  <c:v>3.173</c:v>
                </c:pt>
                <c:pt idx="19121">
                  <c:v>3.2240000000000002</c:v>
                </c:pt>
                <c:pt idx="19122">
                  <c:v>3.157</c:v>
                </c:pt>
                <c:pt idx="19123">
                  <c:v>3.1189999999999998</c:v>
                </c:pt>
                <c:pt idx="19124">
                  <c:v>3.1240000000000001</c:v>
                </c:pt>
                <c:pt idx="19125">
                  <c:v>3.1119999999999997</c:v>
                </c:pt>
                <c:pt idx="19126">
                  <c:v>3.1389999999999998</c:v>
                </c:pt>
                <c:pt idx="19127">
                  <c:v>3.0880000000000001</c:v>
                </c:pt>
                <c:pt idx="19128">
                  <c:v>3.0419999999999998</c:v>
                </c:pt>
                <c:pt idx="19129">
                  <c:v>2.984</c:v>
                </c:pt>
                <c:pt idx="19130">
                  <c:v>3.028</c:v>
                </c:pt>
                <c:pt idx="19131">
                  <c:v>3.1629999999999998</c:v>
                </c:pt>
                <c:pt idx="19132">
                  <c:v>3.1379999999999999</c:v>
                </c:pt>
                <c:pt idx="19133">
                  <c:v>3.1459999999999999</c:v>
                </c:pt>
                <c:pt idx="19134">
                  <c:v>3.1440000000000001</c:v>
                </c:pt>
                <c:pt idx="19135">
                  <c:v>3.0319999999999987</c:v>
                </c:pt>
                <c:pt idx="19136">
                  <c:v>3.1339999999999999</c:v>
                </c:pt>
                <c:pt idx="19137">
                  <c:v>3.2850000000000001</c:v>
                </c:pt>
                <c:pt idx="19138">
                  <c:v>4.016</c:v>
                </c:pt>
                <c:pt idx="19139">
                  <c:v>5.3039999999999985</c:v>
                </c:pt>
                <c:pt idx="19140">
                  <c:v>7.8730000000000002</c:v>
                </c:pt>
                <c:pt idx="19141">
                  <c:v>7.0949999999999926</c:v>
                </c:pt>
                <c:pt idx="19142">
                  <c:v>5.6949999999999914</c:v>
                </c:pt>
                <c:pt idx="19143">
                  <c:v>4.8969999999999985</c:v>
                </c:pt>
                <c:pt idx="19144">
                  <c:v>7.35</c:v>
                </c:pt>
                <c:pt idx="19145">
                  <c:v>18.292000000000002</c:v>
                </c:pt>
                <c:pt idx="19146">
                  <c:v>17.481000000000002</c:v>
                </c:pt>
                <c:pt idx="19147">
                  <c:v>10.482000000000006</c:v>
                </c:pt>
                <c:pt idx="19148">
                  <c:v>6.8469999999999995</c:v>
                </c:pt>
                <c:pt idx="19149">
                  <c:v>5.6289999999999916</c:v>
                </c:pt>
                <c:pt idx="19150">
                  <c:v>4.9290000000000003</c:v>
                </c:pt>
                <c:pt idx="19151">
                  <c:v>4.6879999999999926</c:v>
                </c:pt>
                <c:pt idx="19152">
                  <c:v>4.7690000000000001</c:v>
                </c:pt>
                <c:pt idx="19153">
                  <c:v>8.9460000000000015</c:v>
                </c:pt>
                <c:pt idx="19154">
                  <c:v>9.604000000000001</c:v>
                </c:pt>
                <c:pt idx="19155">
                  <c:v>8.4450000000000003</c:v>
                </c:pt>
                <c:pt idx="19156">
                  <c:v>6.0510000000000002</c:v>
                </c:pt>
                <c:pt idx="19157">
                  <c:v>5.4550000000000001</c:v>
                </c:pt>
                <c:pt idx="19158">
                  <c:v>8.885000000000014</c:v>
                </c:pt>
                <c:pt idx="19159">
                  <c:v>46.21</c:v>
                </c:pt>
                <c:pt idx="19160">
                  <c:v>33.035000000000011</c:v>
                </c:pt>
                <c:pt idx="19161">
                  <c:v>53.096000000000011</c:v>
                </c:pt>
                <c:pt idx="19162">
                  <c:v>40.817999999999998</c:v>
                </c:pt>
                <c:pt idx="19163">
                  <c:v>18.058</c:v>
                </c:pt>
                <c:pt idx="19164">
                  <c:v>16.940999999999967</c:v>
                </c:pt>
                <c:pt idx="19165">
                  <c:v>10.784000000000001</c:v>
                </c:pt>
                <c:pt idx="19166">
                  <c:v>12.518000000000001</c:v>
                </c:pt>
                <c:pt idx="19167">
                  <c:v>8.027000000000001</c:v>
                </c:pt>
                <c:pt idx="19168">
                  <c:v>10.850000000000014</c:v>
                </c:pt>
                <c:pt idx="19169">
                  <c:v>12.412000000000004</c:v>
                </c:pt>
                <c:pt idx="19170">
                  <c:v>11.681000000000001</c:v>
                </c:pt>
                <c:pt idx="19171">
                  <c:v>10.452000000000016</c:v>
                </c:pt>
                <c:pt idx="19172">
                  <c:v>10.832000000000004</c:v>
                </c:pt>
                <c:pt idx="19173">
                  <c:v>8.7870000000000008</c:v>
                </c:pt>
                <c:pt idx="19174">
                  <c:v>9.8560000000000194</c:v>
                </c:pt>
                <c:pt idx="19175">
                  <c:v>14.376000000000015</c:v>
                </c:pt>
                <c:pt idx="19176">
                  <c:v>19.029</c:v>
                </c:pt>
                <c:pt idx="19177">
                  <c:v>16.465999999999966</c:v>
                </c:pt>
                <c:pt idx="19178">
                  <c:v>10.843</c:v>
                </c:pt>
                <c:pt idx="19179">
                  <c:v>9.0060000000000002</c:v>
                </c:pt>
                <c:pt idx="19180">
                  <c:v>7.7679999999999945</c:v>
                </c:pt>
                <c:pt idx="19181">
                  <c:v>7.3780000000000001</c:v>
                </c:pt>
                <c:pt idx="19182">
                  <c:v>7.6579999999999933</c:v>
                </c:pt>
                <c:pt idx="19183">
                  <c:v>6.9370000000000003</c:v>
                </c:pt>
                <c:pt idx="19184">
                  <c:v>8.885000000000014</c:v>
                </c:pt>
                <c:pt idx="19185">
                  <c:v>7.3919999999999995</c:v>
                </c:pt>
                <c:pt idx="19186">
                  <c:v>8.9890000000000008</c:v>
                </c:pt>
                <c:pt idx="19187">
                  <c:v>9.0489999999999995</c:v>
                </c:pt>
                <c:pt idx="19188">
                  <c:v>10.02</c:v>
                </c:pt>
                <c:pt idx="19189">
                  <c:v>7.0060000000000002</c:v>
                </c:pt>
                <c:pt idx="19190">
                  <c:v>11.067</c:v>
                </c:pt>
                <c:pt idx="19191">
                  <c:v>10.414</c:v>
                </c:pt>
                <c:pt idx="19192">
                  <c:v>6.3629999999999933</c:v>
                </c:pt>
                <c:pt idx="19193">
                  <c:v>7.4509999999999996</c:v>
                </c:pt>
                <c:pt idx="19194">
                  <c:v>7.21</c:v>
                </c:pt>
                <c:pt idx="19195">
                  <c:v>7.8209999999999926</c:v>
                </c:pt>
                <c:pt idx="19196">
                  <c:v>12.892000000000014</c:v>
                </c:pt>
                <c:pt idx="19197">
                  <c:v>34.186</c:v>
                </c:pt>
                <c:pt idx="19198">
                  <c:v>7.4530000000000003</c:v>
                </c:pt>
                <c:pt idx="19199">
                  <c:v>6.2990000000000004</c:v>
                </c:pt>
                <c:pt idx="19200">
                  <c:v>5.9939999999999998</c:v>
                </c:pt>
                <c:pt idx="19201">
                  <c:v>7.0110000000000001</c:v>
                </c:pt>
                <c:pt idx="19202">
                  <c:v>5.5069999999999997</c:v>
                </c:pt>
                <c:pt idx="19203">
                  <c:v>7.8269999999999955</c:v>
                </c:pt>
                <c:pt idx="19204">
                  <c:v>10.217000000000001</c:v>
                </c:pt>
                <c:pt idx="19205">
                  <c:v>8.5870000000000015</c:v>
                </c:pt>
                <c:pt idx="19206">
                  <c:v>6.8410000000000002</c:v>
                </c:pt>
                <c:pt idx="19207">
                  <c:v>6.0410000000000004</c:v>
                </c:pt>
                <c:pt idx="19208">
                  <c:v>5.0549999999999926</c:v>
                </c:pt>
                <c:pt idx="19209">
                  <c:v>4.8289999999999926</c:v>
                </c:pt>
                <c:pt idx="19210">
                  <c:v>4.3739999999999997</c:v>
                </c:pt>
                <c:pt idx="19211">
                  <c:v>4.2919999999999998</c:v>
                </c:pt>
                <c:pt idx="19212">
                  <c:v>4.0519999999999996</c:v>
                </c:pt>
                <c:pt idx="19213">
                  <c:v>3.984</c:v>
                </c:pt>
                <c:pt idx="19214">
                  <c:v>4.2759999999999998</c:v>
                </c:pt>
                <c:pt idx="19215">
                  <c:v>4.274</c:v>
                </c:pt>
                <c:pt idx="19216">
                  <c:v>6.1849999999999916</c:v>
                </c:pt>
                <c:pt idx="19217">
                  <c:v>4.5</c:v>
                </c:pt>
                <c:pt idx="19218">
                  <c:v>4.4219999999999997</c:v>
                </c:pt>
                <c:pt idx="19219">
                  <c:v>3.524</c:v>
                </c:pt>
                <c:pt idx="19220">
                  <c:v>3.7330000000000001</c:v>
                </c:pt>
                <c:pt idx="19221">
                  <c:v>3.4939999999999998</c:v>
                </c:pt>
                <c:pt idx="19222">
                  <c:v>3.4059999999999997</c:v>
                </c:pt>
                <c:pt idx="19223">
                  <c:v>3.3649999999999998</c:v>
                </c:pt>
                <c:pt idx="19224">
                  <c:v>3.4699999999999998</c:v>
                </c:pt>
                <c:pt idx="19225">
                  <c:v>3.79</c:v>
                </c:pt>
                <c:pt idx="19226">
                  <c:v>3.5519999999999987</c:v>
                </c:pt>
                <c:pt idx="19227">
                  <c:v>3.5209999999999999</c:v>
                </c:pt>
                <c:pt idx="19228">
                  <c:v>3.6469999999999998</c:v>
                </c:pt>
                <c:pt idx="19229">
                  <c:v>3.9870000000000001</c:v>
                </c:pt>
                <c:pt idx="19230">
                  <c:v>7.0209999999999955</c:v>
                </c:pt>
                <c:pt idx="19231">
                  <c:v>8.0910000000000011</c:v>
                </c:pt>
                <c:pt idx="19232">
                  <c:v>6.5919999999999996</c:v>
                </c:pt>
                <c:pt idx="19233">
                  <c:v>5.6959999999999926</c:v>
                </c:pt>
                <c:pt idx="19234">
                  <c:v>5.0149999999999926</c:v>
                </c:pt>
                <c:pt idx="19235">
                  <c:v>7.266</c:v>
                </c:pt>
                <c:pt idx="19236">
                  <c:v>12.054</c:v>
                </c:pt>
                <c:pt idx="19237">
                  <c:v>11.843</c:v>
                </c:pt>
                <c:pt idx="19238">
                  <c:v>7.6639999999999926</c:v>
                </c:pt>
                <c:pt idx="19239">
                  <c:v>6.0789999999999997</c:v>
                </c:pt>
                <c:pt idx="19240">
                  <c:v>5.9210000000000003</c:v>
                </c:pt>
                <c:pt idx="19241">
                  <c:v>4.7279999999999927</c:v>
                </c:pt>
                <c:pt idx="19242">
                  <c:v>4.3479999999999945</c:v>
                </c:pt>
                <c:pt idx="19243">
                  <c:v>4.0730000000000004</c:v>
                </c:pt>
                <c:pt idx="19244">
                  <c:v>3.9249999999999998</c:v>
                </c:pt>
                <c:pt idx="19245">
                  <c:v>4.0830000000000002</c:v>
                </c:pt>
                <c:pt idx="19246">
                  <c:v>3.8079999999999998</c:v>
                </c:pt>
                <c:pt idx="19247">
                  <c:v>3.7359999999999998</c:v>
                </c:pt>
                <c:pt idx="19248">
                  <c:v>0</c:v>
                </c:pt>
                <c:pt idx="19249">
                  <c:v>3.6070000000000002</c:v>
                </c:pt>
                <c:pt idx="19250">
                  <c:v>3.5749999999999997</c:v>
                </c:pt>
                <c:pt idx="19251">
                  <c:v>3.5289999999999999</c:v>
                </c:pt>
                <c:pt idx="19252">
                  <c:v>3.6040000000000001</c:v>
                </c:pt>
                <c:pt idx="19253">
                  <c:v>3.5419999999999998</c:v>
                </c:pt>
                <c:pt idx="19254">
                  <c:v>3.4459999999999997</c:v>
                </c:pt>
                <c:pt idx="19255">
                  <c:v>3.5579999999999998</c:v>
                </c:pt>
                <c:pt idx="19256">
                  <c:v>3.6</c:v>
                </c:pt>
                <c:pt idx="19257">
                  <c:v>3.5470000000000002</c:v>
                </c:pt>
                <c:pt idx="19258">
                  <c:v>3.5909999999999997</c:v>
                </c:pt>
                <c:pt idx="19259">
                  <c:v>3.5089999999999999</c:v>
                </c:pt>
                <c:pt idx="19260">
                  <c:v>3.5169999999999977</c:v>
                </c:pt>
                <c:pt idx="19261">
                  <c:v>3.5779999999999998</c:v>
                </c:pt>
                <c:pt idx="19262">
                  <c:v>3.5030000000000001</c:v>
                </c:pt>
                <c:pt idx="19263">
                  <c:v>3.6040000000000001</c:v>
                </c:pt>
                <c:pt idx="19264">
                  <c:v>3.53</c:v>
                </c:pt>
                <c:pt idx="19265">
                  <c:v>3.5219999999999998</c:v>
                </c:pt>
                <c:pt idx="19266">
                  <c:v>3.5270000000000001</c:v>
                </c:pt>
                <c:pt idx="19267">
                  <c:v>3.46</c:v>
                </c:pt>
                <c:pt idx="19268">
                  <c:v>3.4830000000000001</c:v>
                </c:pt>
                <c:pt idx="19269">
                  <c:v>3.4509999999999987</c:v>
                </c:pt>
                <c:pt idx="19270">
                  <c:v>3.5319999999999987</c:v>
                </c:pt>
                <c:pt idx="19271">
                  <c:v>3.4819999999999998</c:v>
                </c:pt>
                <c:pt idx="19272">
                  <c:v>3.4369999999999967</c:v>
                </c:pt>
                <c:pt idx="19273">
                  <c:v>3.5219999999999998</c:v>
                </c:pt>
                <c:pt idx="19274">
                  <c:v>3.4819999999999998</c:v>
                </c:pt>
                <c:pt idx="19275">
                  <c:v>3.5779999999999998</c:v>
                </c:pt>
                <c:pt idx="19276">
                  <c:v>3.8039999999999998</c:v>
                </c:pt>
                <c:pt idx="19277">
                  <c:v>4.4359999999999999</c:v>
                </c:pt>
                <c:pt idx="19278">
                  <c:v>7.1319999999999997</c:v>
                </c:pt>
                <c:pt idx="19279">
                  <c:v>10.217000000000001</c:v>
                </c:pt>
                <c:pt idx="19280">
                  <c:v>5.5139999999999985</c:v>
                </c:pt>
                <c:pt idx="19281">
                  <c:v>4</c:v>
                </c:pt>
                <c:pt idx="19282">
                  <c:v>3.9889999999999999</c:v>
                </c:pt>
                <c:pt idx="19283">
                  <c:v>3.7450000000000001</c:v>
                </c:pt>
                <c:pt idx="19284">
                  <c:v>4.6349999999999945</c:v>
                </c:pt>
                <c:pt idx="19285">
                  <c:v>3.6</c:v>
                </c:pt>
                <c:pt idx="19286">
                  <c:v>13.447000000000001</c:v>
                </c:pt>
                <c:pt idx="19287">
                  <c:v>5.3959999999999955</c:v>
                </c:pt>
                <c:pt idx="19288">
                  <c:v>9.891</c:v>
                </c:pt>
                <c:pt idx="19289">
                  <c:v>28.998999999999967</c:v>
                </c:pt>
                <c:pt idx="19290">
                  <c:v>4.8499999999999996</c:v>
                </c:pt>
                <c:pt idx="19291">
                  <c:v>5.5629999999999926</c:v>
                </c:pt>
                <c:pt idx="19292">
                  <c:v>7.45</c:v>
                </c:pt>
                <c:pt idx="19293">
                  <c:v>8.213000000000001</c:v>
                </c:pt>
                <c:pt idx="19294">
                  <c:v>7.7</c:v>
                </c:pt>
                <c:pt idx="19295">
                  <c:v>6.3789999999999996</c:v>
                </c:pt>
                <c:pt idx="19296">
                  <c:v>5.6499999999999995</c:v>
                </c:pt>
                <c:pt idx="19297">
                  <c:v>6.4829999999999997</c:v>
                </c:pt>
                <c:pt idx="19298">
                  <c:v>13.606</c:v>
                </c:pt>
                <c:pt idx="19299">
                  <c:v>24.995999999999967</c:v>
                </c:pt>
                <c:pt idx="19300">
                  <c:v>10.289</c:v>
                </c:pt>
                <c:pt idx="19301">
                  <c:v>17.873000000000001</c:v>
                </c:pt>
                <c:pt idx="19302">
                  <c:v>5.718</c:v>
                </c:pt>
                <c:pt idx="19303">
                  <c:v>5.0330000000000004</c:v>
                </c:pt>
                <c:pt idx="19304">
                  <c:v>5.7530000000000001</c:v>
                </c:pt>
                <c:pt idx="19305">
                  <c:v>4.1669999999999945</c:v>
                </c:pt>
                <c:pt idx="19306">
                  <c:v>4.6979999999999933</c:v>
                </c:pt>
                <c:pt idx="19307">
                  <c:v>6.7770000000000001</c:v>
                </c:pt>
                <c:pt idx="19308">
                  <c:v>7.1279999999999886</c:v>
                </c:pt>
                <c:pt idx="19309">
                  <c:v>14.009</c:v>
                </c:pt>
                <c:pt idx="19310">
                  <c:v>7.1139999999999946</c:v>
                </c:pt>
                <c:pt idx="19311">
                  <c:v>6.718</c:v>
                </c:pt>
                <c:pt idx="19312">
                  <c:v>7.851</c:v>
                </c:pt>
                <c:pt idx="19313">
                  <c:v>8.9630000000000027</c:v>
                </c:pt>
                <c:pt idx="19314">
                  <c:v>6.3559999999999945</c:v>
                </c:pt>
                <c:pt idx="19315">
                  <c:v>5.2560000000000002</c:v>
                </c:pt>
                <c:pt idx="19316">
                  <c:v>4.76</c:v>
                </c:pt>
                <c:pt idx="19317">
                  <c:v>4.202</c:v>
                </c:pt>
                <c:pt idx="19318">
                  <c:v>3.9549999999999987</c:v>
                </c:pt>
                <c:pt idx="19319">
                  <c:v>5.0880000000000001</c:v>
                </c:pt>
                <c:pt idx="19320">
                  <c:v>3.5789999999999997</c:v>
                </c:pt>
                <c:pt idx="19321">
                  <c:v>3.7130000000000001</c:v>
                </c:pt>
                <c:pt idx="19322">
                  <c:v>13.65</c:v>
                </c:pt>
                <c:pt idx="19323">
                  <c:v>14.631</c:v>
                </c:pt>
                <c:pt idx="19324">
                  <c:v>11.687000000000001</c:v>
                </c:pt>
                <c:pt idx="19325">
                  <c:v>14.76</c:v>
                </c:pt>
                <c:pt idx="19326">
                  <c:v>8.3060000000000027</c:v>
                </c:pt>
                <c:pt idx="19327">
                  <c:v>8.3010000000000002</c:v>
                </c:pt>
                <c:pt idx="19328">
                  <c:v>8.3360000000000003</c:v>
                </c:pt>
                <c:pt idx="19329">
                  <c:v>9.593</c:v>
                </c:pt>
                <c:pt idx="19330">
                  <c:v>10.16</c:v>
                </c:pt>
                <c:pt idx="19331">
                  <c:v>10.816000000000004</c:v>
                </c:pt>
                <c:pt idx="19332">
                  <c:v>10.817</c:v>
                </c:pt>
                <c:pt idx="19333">
                  <c:v>7.6760000000000002</c:v>
                </c:pt>
                <c:pt idx="19334">
                  <c:v>8.197000000000001</c:v>
                </c:pt>
                <c:pt idx="19335">
                  <c:v>9.9110000000000014</c:v>
                </c:pt>
                <c:pt idx="19336">
                  <c:v>13.678000000000001</c:v>
                </c:pt>
                <c:pt idx="19337">
                  <c:v>14.231999999999999</c:v>
                </c:pt>
                <c:pt idx="19338">
                  <c:v>16.542999999999989</c:v>
                </c:pt>
                <c:pt idx="19339">
                  <c:v>14.001000000000001</c:v>
                </c:pt>
                <c:pt idx="19340">
                  <c:v>14.442</c:v>
                </c:pt>
                <c:pt idx="19341">
                  <c:v>12.439</c:v>
                </c:pt>
                <c:pt idx="19342">
                  <c:v>13.769</c:v>
                </c:pt>
                <c:pt idx="19343">
                  <c:v>9.9360000000000035</c:v>
                </c:pt>
                <c:pt idx="19344">
                  <c:v>11.021000000000001</c:v>
                </c:pt>
                <c:pt idx="19345">
                  <c:v>15.01</c:v>
                </c:pt>
                <c:pt idx="19346">
                  <c:v>13.55</c:v>
                </c:pt>
                <c:pt idx="19347">
                  <c:v>12.551</c:v>
                </c:pt>
                <c:pt idx="19348">
                  <c:v>9.9080000000000013</c:v>
                </c:pt>
                <c:pt idx="19349">
                  <c:v>9.9640000000000004</c:v>
                </c:pt>
                <c:pt idx="19350">
                  <c:v>8.875000000000016</c:v>
                </c:pt>
                <c:pt idx="19351">
                  <c:v>10.876000000000015</c:v>
                </c:pt>
                <c:pt idx="19352">
                  <c:v>33.583000000000006</c:v>
                </c:pt>
                <c:pt idx="19353">
                  <c:v>6.6760000000000002</c:v>
                </c:pt>
                <c:pt idx="19354">
                  <c:v>6.423</c:v>
                </c:pt>
                <c:pt idx="19355">
                  <c:v>5.6419999999999995</c:v>
                </c:pt>
                <c:pt idx="19356">
                  <c:v>5.048</c:v>
                </c:pt>
                <c:pt idx="19357">
                  <c:v>6.1969999999999965</c:v>
                </c:pt>
                <c:pt idx="19358">
                  <c:v>9.6449999999999996</c:v>
                </c:pt>
                <c:pt idx="19359">
                  <c:v>9.2309999999999999</c:v>
                </c:pt>
                <c:pt idx="19360">
                  <c:v>6.984</c:v>
                </c:pt>
                <c:pt idx="19361">
                  <c:v>5.6439999999999975</c:v>
                </c:pt>
                <c:pt idx="19362">
                  <c:v>4.7329999999999997</c:v>
                </c:pt>
                <c:pt idx="19363">
                  <c:v>4.1629999999999914</c:v>
                </c:pt>
                <c:pt idx="19364">
                  <c:v>4.5999999999999996</c:v>
                </c:pt>
                <c:pt idx="19365">
                  <c:v>7.1239999999999917</c:v>
                </c:pt>
                <c:pt idx="19366">
                  <c:v>6.7409999999999997</c:v>
                </c:pt>
                <c:pt idx="19367">
                  <c:v>6.01</c:v>
                </c:pt>
                <c:pt idx="19368">
                  <c:v>4.9870000000000001</c:v>
                </c:pt>
                <c:pt idx="19369">
                  <c:v>5.5649999999999933</c:v>
                </c:pt>
                <c:pt idx="19370">
                  <c:v>8.3330000000000002</c:v>
                </c:pt>
                <c:pt idx="19371">
                  <c:v>9.2670000000000012</c:v>
                </c:pt>
                <c:pt idx="19372">
                  <c:v>8.39</c:v>
                </c:pt>
                <c:pt idx="19373">
                  <c:v>6.3179999999999916</c:v>
                </c:pt>
                <c:pt idx="19374">
                  <c:v>5.149</c:v>
                </c:pt>
                <c:pt idx="19375">
                  <c:v>4.6949999999999914</c:v>
                </c:pt>
                <c:pt idx="19376">
                  <c:v>6.42</c:v>
                </c:pt>
                <c:pt idx="19377">
                  <c:v>6.7279999999999927</c:v>
                </c:pt>
                <c:pt idx="19378">
                  <c:v>6.33</c:v>
                </c:pt>
                <c:pt idx="19379">
                  <c:v>5.3310000000000004</c:v>
                </c:pt>
                <c:pt idx="19380">
                  <c:v>5.0010000000000003</c:v>
                </c:pt>
                <c:pt idx="19381">
                  <c:v>6.9059999999999997</c:v>
                </c:pt>
                <c:pt idx="19382">
                  <c:v>11.88</c:v>
                </c:pt>
                <c:pt idx="19383">
                  <c:v>19.693999999999999</c:v>
                </c:pt>
                <c:pt idx="19384">
                  <c:v>8.4790000000000028</c:v>
                </c:pt>
                <c:pt idx="19385">
                  <c:v>31.503</c:v>
                </c:pt>
                <c:pt idx="19386">
                  <c:v>37.367000000000004</c:v>
                </c:pt>
                <c:pt idx="19387">
                  <c:v>5.5869999999999997</c:v>
                </c:pt>
                <c:pt idx="19388">
                  <c:v>7.71</c:v>
                </c:pt>
                <c:pt idx="19389">
                  <c:v>6.3269999999999955</c:v>
                </c:pt>
                <c:pt idx="19390">
                  <c:v>6.2669999999999995</c:v>
                </c:pt>
                <c:pt idx="19391">
                  <c:v>6.8129999999999926</c:v>
                </c:pt>
                <c:pt idx="19392">
                  <c:v>6.3249999999999913</c:v>
                </c:pt>
                <c:pt idx="19393">
                  <c:v>8.1160000000000014</c:v>
                </c:pt>
                <c:pt idx="19394">
                  <c:v>9.89</c:v>
                </c:pt>
                <c:pt idx="19395">
                  <c:v>7.9409999999999998</c:v>
                </c:pt>
                <c:pt idx="19396">
                  <c:v>6.75</c:v>
                </c:pt>
                <c:pt idx="19397">
                  <c:v>5.4580000000000002</c:v>
                </c:pt>
                <c:pt idx="19398">
                  <c:v>4.6360000000000001</c:v>
                </c:pt>
                <c:pt idx="19399">
                  <c:v>4.9969999999999999</c:v>
                </c:pt>
                <c:pt idx="19400">
                  <c:v>5.2939999999999996</c:v>
                </c:pt>
                <c:pt idx="19401">
                  <c:v>4.0249999999999932</c:v>
                </c:pt>
                <c:pt idx="19402">
                  <c:v>7.9279999999999955</c:v>
                </c:pt>
                <c:pt idx="19403">
                  <c:v>4.3159999999999945</c:v>
                </c:pt>
                <c:pt idx="19404">
                  <c:v>4.1319999999999997</c:v>
                </c:pt>
                <c:pt idx="19405">
                  <c:v>5.7249999999999917</c:v>
                </c:pt>
                <c:pt idx="19406">
                  <c:v>5.7789999999999999</c:v>
                </c:pt>
                <c:pt idx="19407">
                  <c:v>5.7380000000000004</c:v>
                </c:pt>
                <c:pt idx="19408">
                  <c:v>5.7</c:v>
                </c:pt>
                <c:pt idx="19409">
                  <c:v>5.9850000000000003</c:v>
                </c:pt>
                <c:pt idx="19410">
                  <c:v>8.1850000000000005</c:v>
                </c:pt>
                <c:pt idx="19411">
                  <c:v>10.304</c:v>
                </c:pt>
                <c:pt idx="19412">
                  <c:v>8.7560000000000002</c:v>
                </c:pt>
                <c:pt idx="19413">
                  <c:v>6.5449999999999955</c:v>
                </c:pt>
                <c:pt idx="19414">
                  <c:v>5.6029999999999927</c:v>
                </c:pt>
                <c:pt idx="19415">
                  <c:v>4.8679999999999914</c:v>
                </c:pt>
                <c:pt idx="19416">
                  <c:v>4.2779999999999996</c:v>
                </c:pt>
                <c:pt idx="19417">
                  <c:v>7.8579999999999917</c:v>
                </c:pt>
                <c:pt idx="19418">
                  <c:v>3.9759999999999978</c:v>
                </c:pt>
                <c:pt idx="19419">
                  <c:v>4.5239999999999965</c:v>
                </c:pt>
                <c:pt idx="19420">
                  <c:v>3.589</c:v>
                </c:pt>
                <c:pt idx="19421">
                  <c:v>3.548</c:v>
                </c:pt>
                <c:pt idx="19422">
                  <c:v>3.5149999999999997</c:v>
                </c:pt>
                <c:pt idx="19423">
                  <c:v>3.464</c:v>
                </c:pt>
                <c:pt idx="19424">
                  <c:v>3.7669999999999999</c:v>
                </c:pt>
                <c:pt idx="19425">
                  <c:v>3.4279999999999999</c:v>
                </c:pt>
                <c:pt idx="19426">
                  <c:v>3.25</c:v>
                </c:pt>
                <c:pt idx="19427">
                  <c:v>3.2559999999999998</c:v>
                </c:pt>
                <c:pt idx="19428">
                  <c:v>3.226</c:v>
                </c:pt>
                <c:pt idx="19429">
                  <c:v>3.141</c:v>
                </c:pt>
                <c:pt idx="19430">
                  <c:v>3.0789999999999997</c:v>
                </c:pt>
                <c:pt idx="19431">
                  <c:v>3.1579999999999999</c:v>
                </c:pt>
                <c:pt idx="19432">
                  <c:v>3.1019999999999999</c:v>
                </c:pt>
                <c:pt idx="19433">
                  <c:v>3.0789999999999997</c:v>
                </c:pt>
                <c:pt idx="19434">
                  <c:v>3.0519999999999987</c:v>
                </c:pt>
                <c:pt idx="19435">
                  <c:v>3.077</c:v>
                </c:pt>
                <c:pt idx="19436">
                  <c:v>2.9859999999999998</c:v>
                </c:pt>
                <c:pt idx="19437">
                  <c:v>3.02</c:v>
                </c:pt>
                <c:pt idx="19438">
                  <c:v>3.01</c:v>
                </c:pt>
                <c:pt idx="19439">
                  <c:v>3.3179999999999987</c:v>
                </c:pt>
                <c:pt idx="19440">
                  <c:v>3.1280000000000001</c:v>
                </c:pt>
                <c:pt idx="19441">
                  <c:v>3.3119999999999967</c:v>
                </c:pt>
                <c:pt idx="19442">
                  <c:v>3.222</c:v>
                </c:pt>
                <c:pt idx="19443">
                  <c:v>3.1240000000000001</c:v>
                </c:pt>
                <c:pt idx="19444">
                  <c:v>3.069</c:v>
                </c:pt>
                <c:pt idx="19445">
                  <c:v>3.0459999999999998</c:v>
                </c:pt>
                <c:pt idx="19446">
                  <c:v>3.1339999999999999</c:v>
                </c:pt>
                <c:pt idx="19447">
                  <c:v>3.0609999999999999</c:v>
                </c:pt>
                <c:pt idx="19448">
                  <c:v>3.0219999999999998</c:v>
                </c:pt>
                <c:pt idx="19449">
                  <c:v>3.0419999999999998</c:v>
                </c:pt>
                <c:pt idx="19450">
                  <c:v>3.07</c:v>
                </c:pt>
                <c:pt idx="19451">
                  <c:v>3.32</c:v>
                </c:pt>
                <c:pt idx="19452">
                  <c:v>3.4409999999999998</c:v>
                </c:pt>
                <c:pt idx="19453">
                  <c:v>5.6049999999999933</c:v>
                </c:pt>
                <c:pt idx="19454">
                  <c:v>6.0389999999999997</c:v>
                </c:pt>
                <c:pt idx="19455">
                  <c:v>5.5410000000000004</c:v>
                </c:pt>
                <c:pt idx="19456">
                  <c:v>4.9660000000000002</c:v>
                </c:pt>
                <c:pt idx="19457">
                  <c:v>4.992</c:v>
                </c:pt>
                <c:pt idx="19458">
                  <c:v>8.2970000000000006</c:v>
                </c:pt>
                <c:pt idx="19459">
                  <c:v>10.906000000000002</c:v>
                </c:pt>
                <c:pt idx="19460">
                  <c:v>10.797000000000001</c:v>
                </c:pt>
                <c:pt idx="19461">
                  <c:v>6.8929999999999945</c:v>
                </c:pt>
                <c:pt idx="19462">
                  <c:v>5.5449999999999955</c:v>
                </c:pt>
                <c:pt idx="19463">
                  <c:v>4.7119999999999997</c:v>
                </c:pt>
                <c:pt idx="19464">
                  <c:v>4.2329999999999997</c:v>
                </c:pt>
                <c:pt idx="19465">
                  <c:v>3.94</c:v>
                </c:pt>
                <c:pt idx="19466">
                  <c:v>3.766</c:v>
                </c:pt>
                <c:pt idx="19467">
                  <c:v>3.64</c:v>
                </c:pt>
                <c:pt idx="19468">
                  <c:v>3.5430000000000001</c:v>
                </c:pt>
                <c:pt idx="19469">
                  <c:v>3.53</c:v>
                </c:pt>
                <c:pt idx="19470">
                  <c:v>3.56</c:v>
                </c:pt>
                <c:pt idx="19471">
                  <c:v>5.2709999999999999</c:v>
                </c:pt>
                <c:pt idx="19472">
                  <c:v>7.7160000000000002</c:v>
                </c:pt>
                <c:pt idx="19473">
                  <c:v>6.7759999999999998</c:v>
                </c:pt>
                <c:pt idx="19474">
                  <c:v>5.6079999999999917</c:v>
                </c:pt>
                <c:pt idx="19475">
                  <c:v>4.7619999999999996</c:v>
                </c:pt>
                <c:pt idx="19476">
                  <c:v>5.6719999999999997</c:v>
                </c:pt>
                <c:pt idx="19477">
                  <c:v>9.238999999999999</c:v>
                </c:pt>
                <c:pt idx="19478">
                  <c:v>11.838000000000001</c:v>
                </c:pt>
                <c:pt idx="19479">
                  <c:v>8.447000000000001</c:v>
                </c:pt>
                <c:pt idx="19480">
                  <c:v>6.1939999999999955</c:v>
                </c:pt>
                <c:pt idx="19481">
                  <c:v>4.7759999999999998</c:v>
                </c:pt>
                <c:pt idx="19482">
                  <c:v>4.2830000000000004</c:v>
                </c:pt>
                <c:pt idx="19483">
                  <c:v>4</c:v>
                </c:pt>
                <c:pt idx="19484">
                  <c:v>3.7749999999999999</c:v>
                </c:pt>
                <c:pt idx="19485">
                  <c:v>3.5959999999999988</c:v>
                </c:pt>
                <c:pt idx="19486">
                  <c:v>3.5979999999999999</c:v>
                </c:pt>
                <c:pt idx="19487">
                  <c:v>3.5979999999999999</c:v>
                </c:pt>
                <c:pt idx="19488">
                  <c:v>3.4279999999999999</c:v>
                </c:pt>
                <c:pt idx="19489">
                  <c:v>3.347</c:v>
                </c:pt>
                <c:pt idx="19490">
                  <c:v>3.3289999999999997</c:v>
                </c:pt>
                <c:pt idx="19491">
                  <c:v>3.3809999999999998</c:v>
                </c:pt>
                <c:pt idx="19492">
                  <c:v>3.3059999999999987</c:v>
                </c:pt>
                <c:pt idx="19493">
                  <c:v>3.5230000000000001</c:v>
                </c:pt>
                <c:pt idx="19494">
                  <c:v>3.254</c:v>
                </c:pt>
                <c:pt idx="19495">
                  <c:v>3.2469999999999999</c:v>
                </c:pt>
                <c:pt idx="19496">
                  <c:v>3.258</c:v>
                </c:pt>
                <c:pt idx="19497">
                  <c:v>3.2170000000000001</c:v>
                </c:pt>
                <c:pt idx="19498">
                  <c:v>3.2290000000000001</c:v>
                </c:pt>
                <c:pt idx="19499">
                  <c:v>3.2069999999999999</c:v>
                </c:pt>
                <c:pt idx="19500">
                  <c:v>3.4489999999999998</c:v>
                </c:pt>
                <c:pt idx="19501">
                  <c:v>3.6070000000000002</c:v>
                </c:pt>
                <c:pt idx="19502">
                  <c:v>3.9759999999999978</c:v>
                </c:pt>
                <c:pt idx="19503">
                  <c:v>3.746</c:v>
                </c:pt>
                <c:pt idx="19504">
                  <c:v>3.7759999999999998</c:v>
                </c:pt>
                <c:pt idx="19505">
                  <c:v>5.8559999999999945</c:v>
                </c:pt>
                <c:pt idx="19506">
                  <c:v>6.2700000000000014</c:v>
                </c:pt>
                <c:pt idx="19507">
                  <c:v>5.6539999999999955</c:v>
                </c:pt>
                <c:pt idx="19508">
                  <c:v>4.8099999999999996</c:v>
                </c:pt>
                <c:pt idx="19509">
                  <c:v>5.1659999999999933</c:v>
                </c:pt>
                <c:pt idx="19510">
                  <c:v>9.3260000000000005</c:v>
                </c:pt>
                <c:pt idx="19511">
                  <c:v>13.762</c:v>
                </c:pt>
                <c:pt idx="19512">
                  <c:v>9.5560000000000027</c:v>
                </c:pt>
                <c:pt idx="19513">
                  <c:v>6.49</c:v>
                </c:pt>
                <c:pt idx="19514">
                  <c:v>5.3810000000000002</c:v>
                </c:pt>
                <c:pt idx="19515">
                  <c:v>4.5380000000000003</c:v>
                </c:pt>
                <c:pt idx="19516">
                  <c:v>4.2290000000000001</c:v>
                </c:pt>
                <c:pt idx="19517">
                  <c:v>4.149</c:v>
                </c:pt>
                <c:pt idx="19518">
                  <c:v>3.8139999999999987</c:v>
                </c:pt>
                <c:pt idx="19519">
                  <c:v>4.0869999999999997</c:v>
                </c:pt>
                <c:pt idx="19520">
                  <c:v>11.771000000000001</c:v>
                </c:pt>
                <c:pt idx="19521">
                  <c:v>43.115000000000002</c:v>
                </c:pt>
                <c:pt idx="19522">
                  <c:v>9.5640000000000001</c:v>
                </c:pt>
                <c:pt idx="19523">
                  <c:v>4.8019999999999996</c:v>
                </c:pt>
                <c:pt idx="19524">
                  <c:v>12.437000000000001</c:v>
                </c:pt>
                <c:pt idx="19525">
                  <c:v>4.8899999999999997</c:v>
                </c:pt>
                <c:pt idx="19526">
                  <c:v>4.0090000000000003</c:v>
                </c:pt>
                <c:pt idx="19527">
                  <c:v>3.8529999999999966</c:v>
                </c:pt>
                <c:pt idx="19528">
                  <c:v>4.1649999999999885</c:v>
                </c:pt>
                <c:pt idx="19529">
                  <c:v>5.758</c:v>
                </c:pt>
                <c:pt idx="19530">
                  <c:v>3.718</c:v>
                </c:pt>
                <c:pt idx="19531">
                  <c:v>3.863</c:v>
                </c:pt>
                <c:pt idx="19532">
                  <c:v>4.2750000000000004</c:v>
                </c:pt>
                <c:pt idx="19533">
                  <c:v>4.37</c:v>
                </c:pt>
                <c:pt idx="19534">
                  <c:v>3.69</c:v>
                </c:pt>
                <c:pt idx="19535">
                  <c:v>3.5609999999999999</c:v>
                </c:pt>
                <c:pt idx="19536">
                  <c:v>3.7</c:v>
                </c:pt>
                <c:pt idx="19537">
                  <c:v>4.5359999999999996</c:v>
                </c:pt>
                <c:pt idx="19538">
                  <c:v>3.9889999999999999</c:v>
                </c:pt>
                <c:pt idx="19539">
                  <c:v>6.1989999999999945</c:v>
                </c:pt>
                <c:pt idx="19540">
                  <c:v>11.734</c:v>
                </c:pt>
                <c:pt idx="19541">
                  <c:v>8.6300000000000008</c:v>
                </c:pt>
                <c:pt idx="19542">
                  <c:v>9.0760000000000005</c:v>
                </c:pt>
                <c:pt idx="19543">
                  <c:v>15.676</c:v>
                </c:pt>
                <c:pt idx="19544">
                  <c:v>16.244</c:v>
                </c:pt>
                <c:pt idx="19545">
                  <c:v>9.1650000000000027</c:v>
                </c:pt>
                <c:pt idx="19546">
                  <c:v>7.8559999999999945</c:v>
                </c:pt>
                <c:pt idx="19547">
                  <c:v>9.3620000000000161</c:v>
                </c:pt>
                <c:pt idx="19548">
                  <c:v>11.209</c:v>
                </c:pt>
                <c:pt idx="19549">
                  <c:v>11.218</c:v>
                </c:pt>
                <c:pt idx="19550">
                  <c:v>11.137</c:v>
                </c:pt>
                <c:pt idx="19551">
                  <c:v>8.3490000000000002</c:v>
                </c:pt>
                <c:pt idx="19552">
                  <c:v>10.535</c:v>
                </c:pt>
                <c:pt idx="19553">
                  <c:v>10.350000000000014</c:v>
                </c:pt>
                <c:pt idx="19554">
                  <c:v>11.171000000000001</c:v>
                </c:pt>
                <c:pt idx="19555">
                  <c:v>9.9290000000000003</c:v>
                </c:pt>
                <c:pt idx="19556">
                  <c:v>10</c:v>
                </c:pt>
                <c:pt idx="19557">
                  <c:v>7.4509999999999996</c:v>
                </c:pt>
                <c:pt idx="19558">
                  <c:v>11.429</c:v>
                </c:pt>
                <c:pt idx="19559">
                  <c:v>11.796000000000001</c:v>
                </c:pt>
                <c:pt idx="19560">
                  <c:v>14.537000000000001</c:v>
                </c:pt>
                <c:pt idx="19561">
                  <c:v>9.8780000000000001</c:v>
                </c:pt>
                <c:pt idx="19562">
                  <c:v>18.922999999999963</c:v>
                </c:pt>
                <c:pt idx="19563">
                  <c:v>7.1039999999999965</c:v>
                </c:pt>
                <c:pt idx="19564">
                  <c:v>4.4720000000000004</c:v>
                </c:pt>
                <c:pt idx="19565">
                  <c:v>4.383</c:v>
                </c:pt>
                <c:pt idx="19566">
                  <c:v>4.3139999999999965</c:v>
                </c:pt>
                <c:pt idx="19567">
                  <c:v>5.093</c:v>
                </c:pt>
                <c:pt idx="19568">
                  <c:v>6.0060000000000002</c:v>
                </c:pt>
                <c:pt idx="19569">
                  <c:v>6.4969999999999999</c:v>
                </c:pt>
                <c:pt idx="19570">
                  <c:v>7.0019999999999998</c:v>
                </c:pt>
                <c:pt idx="19571">
                  <c:v>5.5649999999999933</c:v>
                </c:pt>
                <c:pt idx="19572">
                  <c:v>11.81</c:v>
                </c:pt>
                <c:pt idx="19573">
                  <c:v>7.6289999999999916</c:v>
                </c:pt>
                <c:pt idx="19574">
                  <c:v>9.141</c:v>
                </c:pt>
                <c:pt idx="19575">
                  <c:v>7.1919999999999975</c:v>
                </c:pt>
                <c:pt idx="19576">
                  <c:v>6.2190000000000003</c:v>
                </c:pt>
                <c:pt idx="19577">
                  <c:v>5.0839999999999996</c:v>
                </c:pt>
                <c:pt idx="19578">
                  <c:v>4.6719999999999997</c:v>
                </c:pt>
                <c:pt idx="19579">
                  <c:v>4.2610000000000001</c:v>
                </c:pt>
                <c:pt idx="19580">
                  <c:v>4.0839999999999996</c:v>
                </c:pt>
                <c:pt idx="19581">
                  <c:v>4.6639999999999926</c:v>
                </c:pt>
                <c:pt idx="19582">
                  <c:v>4.6019999999999985</c:v>
                </c:pt>
                <c:pt idx="19583">
                  <c:v>4.78</c:v>
                </c:pt>
                <c:pt idx="19584">
                  <c:v>4.3849999999999945</c:v>
                </c:pt>
                <c:pt idx="19585">
                  <c:v>4.1039999999999965</c:v>
                </c:pt>
                <c:pt idx="19586">
                  <c:v>5.0819999999999999</c:v>
                </c:pt>
                <c:pt idx="19587">
                  <c:v>5.726</c:v>
                </c:pt>
                <c:pt idx="19588">
                  <c:v>5.4639999999999995</c:v>
                </c:pt>
                <c:pt idx="19589">
                  <c:v>5.4379999999999997</c:v>
                </c:pt>
                <c:pt idx="19590">
                  <c:v>5.415</c:v>
                </c:pt>
                <c:pt idx="19591">
                  <c:v>13.603</c:v>
                </c:pt>
                <c:pt idx="19592">
                  <c:v>45.747</c:v>
                </c:pt>
                <c:pt idx="19593">
                  <c:v>34.688000000000002</c:v>
                </c:pt>
                <c:pt idx="19594">
                  <c:v>16.975999999999971</c:v>
                </c:pt>
                <c:pt idx="19595">
                  <c:v>8.1220000000000017</c:v>
                </c:pt>
                <c:pt idx="19596">
                  <c:v>9.5250000000000004</c:v>
                </c:pt>
                <c:pt idx="19597">
                  <c:v>8.9510000000000005</c:v>
                </c:pt>
                <c:pt idx="19598">
                  <c:v>7.306</c:v>
                </c:pt>
                <c:pt idx="19599">
                  <c:v>7.9619999999999997</c:v>
                </c:pt>
                <c:pt idx="19600">
                  <c:v>7.4710000000000081</c:v>
                </c:pt>
                <c:pt idx="19601">
                  <c:v>9.4250000000000007</c:v>
                </c:pt>
                <c:pt idx="19602">
                  <c:v>64.85199999999999</c:v>
                </c:pt>
                <c:pt idx="19603">
                  <c:v>13.161</c:v>
                </c:pt>
                <c:pt idx="19604">
                  <c:v>18.110000000000028</c:v>
                </c:pt>
                <c:pt idx="19605">
                  <c:v>9.5220000000000002</c:v>
                </c:pt>
                <c:pt idx="19606">
                  <c:v>9.875000000000016</c:v>
                </c:pt>
                <c:pt idx="19607">
                  <c:v>10.257</c:v>
                </c:pt>
                <c:pt idx="19608">
                  <c:v>8.4660000000000046</c:v>
                </c:pt>
                <c:pt idx="19609">
                  <c:v>8.2650000000000006</c:v>
                </c:pt>
                <c:pt idx="19610">
                  <c:v>10.871</c:v>
                </c:pt>
                <c:pt idx="19611">
                  <c:v>11.327</c:v>
                </c:pt>
                <c:pt idx="19612">
                  <c:v>8.5140000000000011</c:v>
                </c:pt>
                <c:pt idx="19613">
                  <c:v>9.4130000000000003</c:v>
                </c:pt>
                <c:pt idx="19614">
                  <c:v>17.872</c:v>
                </c:pt>
                <c:pt idx="19615">
                  <c:v>24.370999999999999</c:v>
                </c:pt>
                <c:pt idx="19616">
                  <c:v>15.767000000000001</c:v>
                </c:pt>
                <c:pt idx="19617">
                  <c:v>13.085000000000004</c:v>
                </c:pt>
                <c:pt idx="19618">
                  <c:v>11.019</c:v>
                </c:pt>
                <c:pt idx="19619">
                  <c:v>10.246</c:v>
                </c:pt>
                <c:pt idx="19620">
                  <c:v>13.758000000000001</c:v>
                </c:pt>
                <c:pt idx="19621">
                  <c:v>14.059000000000006</c:v>
                </c:pt>
                <c:pt idx="19622">
                  <c:v>10.941000000000001</c:v>
                </c:pt>
                <c:pt idx="19623">
                  <c:v>11.422000000000002</c:v>
                </c:pt>
                <c:pt idx="19624">
                  <c:v>8.2040000000000006</c:v>
                </c:pt>
                <c:pt idx="19625">
                  <c:v>10.594000000000001</c:v>
                </c:pt>
                <c:pt idx="19626">
                  <c:v>12.681000000000001</c:v>
                </c:pt>
                <c:pt idx="19627">
                  <c:v>11.18</c:v>
                </c:pt>
                <c:pt idx="19628">
                  <c:v>9.4380000000000006</c:v>
                </c:pt>
                <c:pt idx="19629">
                  <c:v>8.218</c:v>
                </c:pt>
                <c:pt idx="19630">
                  <c:v>20.303000000000001</c:v>
                </c:pt>
                <c:pt idx="19631">
                  <c:v>13.425000000000002</c:v>
                </c:pt>
                <c:pt idx="19632">
                  <c:v>7.89</c:v>
                </c:pt>
                <c:pt idx="19633">
                  <c:v>7.6159999999999917</c:v>
                </c:pt>
                <c:pt idx="19634">
                  <c:v>6.7809999999999997</c:v>
                </c:pt>
                <c:pt idx="19635">
                  <c:v>6.8490000000000002</c:v>
                </c:pt>
                <c:pt idx="19636">
                  <c:v>8.8700000000000028</c:v>
                </c:pt>
                <c:pt idx="19637">
                  <c:v>10.156000000000002</c:v>
                </c:pt>
                <c:pt idx="19638">
                  <c:v>9.1540000000000035</c:v>
                </c:pt>
                <c:pt idx="19639">
                  <c:v>6.8949999999999916</c:v>
                </c:pt>
                <c:pt idx="19640">
                  <c:v>5.71</c:v>
                </c:pt>
                <c:pt idx="19641">
                  <c:v>5.1509999999999945</c:v>
                </c:pt>
                <c:pt idx="19642">
                  <c:v>4.4569999999999999</c:v>
                </c:pt>
                <c:pt idx="19643">
                  <c:v>4.7480000000000002</c:v>
                </c:pt>
                <c:pt idx="19644">
                  <c:v>4.0819999999999999</c:v>
                </c:pt>
                <c:pt idx="19645">
                  <c:v>3.907</c:v>
                </c:pt>
                <c:pt idx="19646">
                  <c:v>3.7749999999999999</c:v>
                </c:pt>
                <c:pt idx="19647">
                  <c:v>4.0219999999999985</c:v>
                </c:pt>
                <c:pt idx="19648">
                  <c:v>3.6989999999999998</c:v>
                </c:pt>
                <c:pt idx="19649">
                  <c:v>3.9009999999999998</c:v>
                </c:pt>
                <c:pt idx="19650">
                  <c:v>3.8239999999999998</c:v>
                </c:pt>
                <c:pt idx="19651">
                  <c:v>3.6230000000000002</c:v>
                </c:pt>
                <c:pt idx="19652">
                  <c:v>3.4830000000000001</c:v>
                </c:pt>
                <c:pt idx="19653">
                  <c:v>3.4659999999999997</c:v>
                </c:pt>
                <c:pt idx="19654">
                  <c:v>3.3379999999999987</c:v>
                </c:pt>
                <c:pt idx="19655">
                  <c:v>3.4670000000000001</c:v>
                </c:pt>
                <c:pt idx="19656">
                  <c:v>3.661</c:v>
                </c:pt>
                <c:pt idx="19657">
                  <c:v>3.5009999999999999</c:v>
                </c:pt>
                <c:pt idx="19658">
                  <c:v>3.3789999999999987</c:v>
                </c:pt>
                <c:pt idx="19659">
                  <c:v>3.4049999999999998</c:v>
                </c:pt>
                <c:pt idx="19660">
                  <c:v>3.274</c:v>
                </c:pt>
                <c:pt idx="19661">
                  <c:v>3.2370000000000001</c:v>
                </c:pt>
                <c:pt idx="19662">
                  <c:v>6.3629999999999933</c:v>
                </c:pt>
                <c:pt idx="19663">
                  <c:v>3.4249999999999998</c:v>
                </c:pt>
                <c:pt idx="19664">
                  <c:v>3.427</c:v>
                </c:pt>
                <c:pt idx="19665">
                  <c:v>3.5640000000000001</c:v>
                </c:pt>
                <c:pt idx="19666">
                  <c:v>3.9719999999999978</c:v>
                </c:pt>
                <c:pt idx="19667">
                  <c:v>3.4249999999999998</c:v>
                </c:pt>
                <c:pt idx="19668">
                  <c:v>3.2410000000000001</c:v>
                </c:pt>
                <c:pt idx="19669">
                  <c:v>3.4169999999999967</c:v>
                </c:pt>
                <c:pt idx="19670">
                  <c:v>3.3149999999999977</c:v>
                </c:pt>
                <c:pt idx="19671">
                  <c:v>3.4430000000000001</c:v>
                </c:pt>
                <c:pt idx="19672">
                  <c:v>3.5049999999999999</c:v>
                </c:pt>
                <c:pt idx="19673">
                  <c:v>3.2890000000000001</c:v>
                </c:pt>
                <c:pt idx="19674">
                  <c:v>3.2349999999999999</c:v>
                </c:pt>
                <c:pt idx="19675">
                  <c:v>3.6030000000000002</c:v>
                </c:pt>
                <c:pt idx="19676">
                  <c:v>3.2319999999999998</c:v>
                </c:pt>
                <c:pt idx="19677">
                  <c:v>3.4179999999999997</c:v>
                </c:pt>
                <c:pt idx="19678">
                  <c:v>4.8049999999999926</c:v>
                </c:pt>
                <c:pt idx="19679">
                  <c:v>6.298</c:v>
                </c:pt>
                <c:pt idx="19680">
                  <c:v>5.9649999999999945</c:v>
                </c:pt>
                <c:pt idx="19681">
                  <c:v>4.9329999999999998</c:v>
                </c:pt>
                <c:pt idx="19682">
                  <c:v>5.1129999999999933</c:v>
                </c:pt>
                <c:pt idx="19683">
                  <c:v>7.4909999999999997</c:v>
                </c:pt>
                <c:pt idx="19684">
                  <c:v>9.6920000000000002</c:v>
                </c:pt>
                <c:pt idx="19685">
                  <c:v>8.3500000000000068</c:v>
                </c:pt>
                <c:pt idx="19686">
                  <c:v>6.5</c:v>
                </c:pt>
                <c:pt idx="19687">
                  <c:v>5.1659999999999933</c:v>
                </c:pt>
                <c:pt idx="19688">
                  <c:v>4.8839999999999995</c:v>
                </c:pt>
                <c:pt idx="19689">
                  <c:v>6.4669999999999996</c:v>
                </c:pt>
                <c:pt idx="19690">
                  <c:v>6.7549999999999955</c:v>
                </c:pt>
                <c:pt idx="19691">
                  <c:v>6.07</c:v>
                </c:pt>
                <c:pt idx="19692">
                  <c:v>6.1039999999999965</c:v>
                </c:pt>
                <c:pt idx="19693">
                  <c:v>5.78</c:v>
                </c:pt>
                <c:pt idx="19694">
                  <c:v>7.907</c:v>
                </c:pt>
                <c:pt idx="19695">
                  <c:v>9.2880000000000003</c:v>
                </c:pt>
                <c:pt idx="19696">
                  <c:v>7.7859999999999996</c:v>
                </c:pt>
                <c:pt idx="19697">
                  <c:v>5.9740000000000002</c:v>
                </c:pt>
                <c:pt idx="19698">
                  <c:v>4.9470000000000001</c:v>
                </c:pt>
                <c:pt idx="19699">
                  <c:v>4.242</c:v>
                </c:pt>
                <c:pt idx="19700">
                  <c:v>3.8849999999999998</c:v>
                </c:pt>
                <c:pt idx="19701">
                  <c:v>3.7119999999999997</c:v>
                </c:pt>
                <c:pt idx="19702">
                  <c:v>3.4909999999999997</c:v>
                </c:pt>
                <c:pt idx="19703">
                  <c:v>3.4369999999999967</c:v>
                </c:pt>
                <c:pt idx="19704">
                  <c:v>3.387</c:v>
                </c:pt>
                <c:pt idx="19705">
                  <c:v>3.2869999999999999</c:v>
                </c:pt>
                <c:pt idx="19706">
                  <c:v>3.294</c:v>
                </c:pt>
                <c:pt idx="19707">
                  <c:v>3.3899999999999997</c:v>
                </c:pt>
                <c:pt idx="19708">
                  <c:v>3.2850000000000001</c:v>
                </c:pt>
                <c:pt idx="19709">
                  <c:v>3.1919999999999997</c:v>
                </c:pt>
                <c:pt idx="19710">
                  <c:v>3.423</c:v>
                </c:pt>
                <c:pt idx="19711">
                  <c:v>3.7189999999999999</c:v>
                </c:pt>
                <c:pt idx="19712">
                  <c:v>5.718</c:v>
                </c:pt>
                <c:pt idx="19713">
                  <c:v>6.1199999999999966</c:v>
                </c:pt>
                <c:pt idx="19714">
                  <c:v>5.6069999999999975</c:v>
                </c:pt>
                <c:pt idx="19715">
                  <c:v>4.7450000000000001</c:v>
                </c:pt>
                <c:pt idx="19716">
                  <c:v>5.8279999999999914</c:v>
                </c:pt>
                <c:pt idx="19717">
                  <c:v>7.8619999999999965</c:v>
                </c:pt>
                <c:pt idx="19718">
                  <c:v>7.9470000000000001</c:v>
                </c:pt>
                <c:pt idx="19719">
                  <c:v>6.3869999999999996</c:v>
                </c:pt>
                <c:pt idx="19720">
                  <c:v>4.6339999999999995</c:v>
                </c:pt>
                <c:pt idx="19721">
                  <c:v>4.0190000000000001</c:v>
                </c:pt>
                <c:pt idx="19722">
                  <c:v>3.6850000000000001</c:v>
                </c:pt>
                <c:pt idx="19723">
                  <c:v>3.5259999999999998</c:v>
                </c:pt>
                <c:pt idx="19724">
                  <c:v>3.4039999999999999</c:v>
                </c:pt>
                <c:pt idx="19725">
                  <c:v>3.2989999999999999</c:v>
                </c:pt>
                <c:pt idx="19726">
                  <c:v>3.1829999999999998</c:v>
                </c:pt>
                <c:pt idx="19727">
                  <c:v>3.153</c:v>
                </c:pt>
                <c:pt idx="19728">
                  <c:v>3.2629999999999999</c:v>
                </c:pt>
                <c:pt idx="19729">
                  <c:v>3.2280000000000002</c:v>
                </c:pt>
                <c:pt idx="19730">
                  <c:v>3.282</c:v>
                </c:pt>
                <c:pt idx="19731">
                  <c:v>4.5919999999999996</c:v>
                </c:pt>
                <c:pt idx="19732">
                  <c:v>7.8869999999999996</c:v>
                </c:pt>
                <c:pt idx="19733">
                  <c:v>6.5149999999999926</c:v>
                </c:pt>
                <c:pt idx="19734">
                  <c:v>5.2450000000000001</c:v>
                </c:pt>
                <c:pt idx="19735">
                  <c:v>4.5510000000000002</c:v>
                </c:pt>
                <c:pt idx="19736">
                  <c:v>5.359</c:v>
                </c:pt>
                <c:pt idx="19737">
                  <c:v>9.7560000000000002</c:v>
                </c:pt>
                <c:pt idx="19738">
                  <c:v>15.72</c:v>
                </c:pt>
                <c:pt idx="19739">
                  <c:v>10.375000000000016</c:v>
                </c:pt>
                <c:pt idx="19740">
                  <c:v>7.2679999999999945</c:v>
                </c:pt>
                <c:pt idx="19741">
                  <c:v>9.3290000000000006</c:v>
                </c:pt>
                <c:pt idx="19742">
                  <c:v>9.1130000000000013</c:v>
                </c:pt>
                <c:pt idx="19743">
                  <c:v>7.8410000000000002</c:v>
                </c:pt>
                <c:pt idx="19744">
                  <c:v>6.1579999999999933</c:v>
                </c:pt>
                <c:pt idx="19745">
                  <c:v>5.8360000000000003</c:v>
                </c:pt>
                <c:pt idx="19746">
                  <c:v>8.6950000000000003</c:v>
                </c:pt>
                <c:pt idx="19747">
                  <c:v>15.952000000000016</c:v>
                </c:pt>
                <c:pt idx="19748">
                  <c:v>11.011000000000001</c:v>
                </c:pt>
                <c:pt idx="19749">
                  <c:v>7.516</c:v>
                </c:pt>
                <c:pt idx="19750">
                  <c:v>5.7910000000000004</c:v>
                </c:pt>
                <c:pt idx="19751">
                  <c:v>5.7930000000000001</c:v>
                </c:pt>
                <c:pt idx="19752">
                  <c:v>4.1790000000000003</c:v>
                </c:pt>
                <c:pt idx="19753">
                  <c:v>3.8699999999999997</c:v>
                </c:pt>
                <c:pt idx="19754">
                  <c:v>3.7509999999999999</c:v>
                </c:pt>
                <c:pt idx="19755">
                  <c:v>5.633</c:v>
                </c:pt>
                <c:pt idx="19756">
                  <c:v>7.5759999999999996</c:v>
                </c:pt>
                <c:pt idx="19757">
                  <c:v>6.5919999999999996</c:v>
                </c:pt>
                <c:pt idx="19758">
                  <c:v>5.577</c:v>
                </c:pt>
                <c:pt idx="19759">
                  <c:v>4.8259999999999916</c:v>
                </c:pt>
                <c:pt idx="19760">
                  <c:v>6.2709999999999999</c:v>
                </c:pt>
                <c:pt idx="19761">
                  <c:v>11.878</c:v>
                </c:pt>
                <c:pt idx="19762">
                  <c:v>44.891000000000005</c:v>
                </c:pt>
                <c:pt idx="19763">
                  <c:v>40.82</c:v>
                </c:pt>
                <c:pt idx="19764">
                  <c:v>11.98</c:v>
                </c:pt>
                <c:pt idx="19765">
                  <c:v>6.6479999999999926</c:v>
                </c:pt>
                <c:pt idx="19766">
                  <c:v>12.977</c:v>
                </c:pt>
                <c:pt idx="19767">
                  <c:v>9.0520000000000067</c:v>
                </c:pt>
                <c:pt idx="19768">
                  <c:v>6.8049999999999926</c:v>
                </c:pt>
                <c:pt idx="19769">
                  <c:v>17.167999999999999</c:v>
                </c:pt>
                <c:pt idx="19770">
                  <c:v>5.8490000000000002</c:v>
                </c:pt>
                <c:pt idx="19771">
                  <c:v>7.1159999999999917</c:v>
                </c:pt>
                <c:pt idx="19772">
                  <c:v>8.7349999999999994</c:v>
                </c:pt>
                <c:pt idx="19773">
                  <c:v>8.0419999999999998</c:v>
                </c:pt>
                <c:pt idx="19774">
                  <c:v>6.109</c:v>
                </c:pt>
                <c:pt idx="19775">
                  <c:v>5.335</c:v>
                </c:pt>
                <c:pt idx="19776">
                  <c:v>6.5939999999999985</c:v>
                </c:pt>
                <c:pt idx="19777">
                  <c:v>5.4429999999999996</c:v>
                </c:pt>
                <c:pt idx="19778">
                  <c:v>7.2009999999999996</c:v>
                </c:pt>
                <c:pt idx="19779">
                  <c:v>6.9950000000000001</c:v>
                </c:pt>
                <c:pt idx="19780">
                  <c:v>6.2149999999999945</c:v>
                </c:pt>
                <c:pt idx="19781">
                  <c:v>5.9109999999999996</c:v>
                </c:pt>
                <c:pt idx="19782">
                  <c:v>8.0419999999999998</c:v>
                </c:pt>
                <c:pt idx="19783">
                  <c:v>10.956000000000014</c:v>
                </c:pt>
                <c:pt idx="19784">
                  <c:v>26.309000000000001</c:v>
                </c:pt>
                <c:pt idx="19785">
                  <c:v>19.143999999999988</c:v>
                </c:pt>
                <c:pt idx="19786">
                  <c:v>15.207000000000001</c:v>
                </c:pt>
                <c:pt idx="19787">
                  <c:v>10.704000000000001</c:v>
                </c:pt>
                <c:pt idx="19788">
                  <c:v>11.559000000000006</c:v>
                </c:pt>
                <c:pt idx="19789">
                  <c:v>11.059000000000006</c:v>
                </c:pt>
                <c:pt idx="19790">
                  <c:v>12.004</c:v>
                </c:pt>
                <c:pt idx="19791">
                  <c:v>9.3160000000000007</c:v>
                </c:pt>
                <c:pt idx="19792">
                  <c:v>9.5970000000000013</c:v>
                </c:pt>
                <c:pt idx="19793">
                  <c:v>9.1080000000000005</c:v>
                </c:pt>
                <c:pt idx="19794">
                  <c:v>9.5870000000000015</c:v>
                </c:pt>
                <c:pt idx="19795">
                  <c:v>11.942</c:v>
                </c:pt>
                <c:pt idx="19796">
                  <c:v>9.5640000000000001</c:v>
                </c:pt>
                <c:pt idx="19797">
                  <c:v>8.7590000000000003</c:v>
                </c:pt>
                <c:pt idx="19798">
                  <c:v>9.343</c:v>
                </c:pt>
                <c:pt idx="19799">
                  <c:v>8.7780000000000005</c:v>
                </c:pt>
                <c:pt idx="19800">
                  <c:v>7.6239999999999917</c:v>
                </c:pt>
                <c:pt idx="19801">
                  <c:v>6.9039999999999999</c:v>
                </c:pt>
                <c:pt idx="19802">
                  <c:v>9.3780000000000001</c:v>
                </c:pt>
                <c:pt idx="19803">
                  <c:v>7.2530000000000001</c:v>
                </c:pt>
                <c:pt idx="19804">
                  <c:v>7.4989999999999997</c:v>
                </c:pt>
                <c:pt idx="19805">
                  <c:v>7.59</c:v>
                </c:pt>
                <c:pt idx="19806">
                  <c:v>8.0470000000000006</c:v>
                </c:pt>
                <c:pt idx="19807">
                  <c:v>11.837</c:v>
                </c:pt>
                <c:pt idx="19808">
                  <c:v>11.095000000000002</c:v>
                </c:pt>
                <c:pt idx="19809">
                  <c:v>4.1819999999999995</c:v>
                </c:pt>
                <c:pt idx="19810">
                  <c:v>5.718</c:v>
                </c:pt>
                <c:pt idx="19811">
                  <c:v>5.6519999999999975</c:v>
                </c:pt>
                <c:pt idx="19812">
                  <c:v>4.8839999999999995</c:v>
                </c:pt>
                <c:pt idx="19813">
                  <c:v>4.6319999999999997</c:v>
                </c:pt>
                <c:pt idx="19814">
                  <c:v>6.2239999999999975</c:v>
                </c:pt>
                <c:pt idx="19815">
                  <c:v>7.7190000000000003</c:v>
                </c:pt>
                <c:pt idx="19816">
                  <c:v>6.9939999999999998</c:v>
                </c:pt>
                <c:pt idx="19817">
                  <c:v>6.0219999999999985</c:v>
                </c:pt>
                <c:pt idx="19818">
                  <c:v>4.9960000000000004</c:v>
                </c:pt>
                <c:pt idx="19819">
                  <c:v>4.5490000000000004</c:v>
                </c:pt>
                <c:pt idx="19820">
                  <c:v>3.9889999999999999</c:v>
                </c:pt>
                <c:pt idx="19821">
                  <c:v>3.8649999999999998</c:v>
                </c:pt>
                <c:pt idx="19822">
                  <c:v>3.7589999999999999</c:v>
                </c:pt>
                <c:pt idx="19823">
                  <c:v>4.08</c:v>
                </c:pt>
                <c:pt idx="19824">
                  <c:v>3.6680000000000001</c:v>
                </c:pt>
                <c:pt idx="19825">
                  <c:v>3.65</c:v>
                </c:pt>
                <c:pt idx="19826">
                  <c:v>3.4009999999999998</c:v>
                </c:pt>
                <c:pt idx="19827">
                  <c:v>3.2719999999999998</c:v>
                </c:pt>
                <c:pt idx="19828">
                  <c:v>3.6949999999999998</c:v>
                </c:pt>
                <c:pt idx="19829">
                  <c:v>3.27</c:v>
                </c:pt>
                <c:pt idx="19830">
                  <c:v>3.2730000000000001</c:v>
                </c:pt>
                <c:pt idx="19831">
                  <c:v>3.4329999999999967</c:v>
                </c:pt>
                <c:pt idx="19832">
                  <c:v>4.95</c:v>
                </c:pt>
                <c:pt idx="19833">
                  <c:v>5.6179999999999914</c:v>
                </c:pt>
                <c:pt idx="19834">
                  <c:v>5.3259999999999916</c:v>
                </c:pt>
                <c:pt idx="19835">
                  <c:v>4.4059999999999997</c:v>
                </c:pt>
                <c:pt idx="19836">
                  <c:v>4.9009999999999998</c:v>
                </c:pt>
                <c:pt idx="19837">
                  <c:v>7.1209999999999933</c:v>
                </c:pt>
                <c:pt idx="19838">
                  <c:v>7.41</c:v>
                </c:pt>
              </c:numCache>
            </c:numRef>
          </c:yVal>
        </c:ser>
        <c:axId val="82146432"/>
        <c:axId val="82148352"/>
      </c:scatterChart>
      <c:valAx>
        <c:axId val="82146432"/>
        <c:scaling>
          <c:orientation val="minMax"/>
          <c:max val="15"/>
          <c:min val="0"/>
        </c:scaling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en-US"/>
                  <a:t>Time (hours)</a:t>
                </a:r>
              </a:p>
            </c:rich>
          </c:tx>
          <c:layout/>
        </c:title>
        <c:numFmt formatCode="General" sourceLinked="1"/>
        <c:tickLblPos val="nextTo"/>
        <c:crossAx val="82148352"/>
        <c:crossesAt val="1.0000000000000007E-2"/>
        <c:crossBetween val="midCat"/>
      </c:valAx>
      <c:valAx>
        <c:axId val="82148352"/>
        <c:scaling>
          <c:logBase val="10"/>
          <c:orientation val="minMax"/>
          <c:max val="10"/>
          <c:min val="1"/>
        </c:scaling>
        <c:axPos val="l"/>
        <c:min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Turbidity (NTU)</a:t>
                </a:r>
              </a:p>
            </c:rich>
          </c:tx>
          <c:layout/>
        </c:title>
        <c:numFmt formatCode="General" sourceLinked="1"/>
        <c:tickLblPos val="nextTo"/>
        <c:crossAx val="82146432"/>
        <c:crosses val="autoZero"/>
        <c:crossBetween val="midCat"/>
      </c:valAx>
    </c:plotArea>
    <c:legend>
      <c:legendPos val="r"/>
      <c:layout/>
    </c:legend>
    <c:plotVisOnly val="1"/>
  </c:chart>
  <c:externalData r:id="rId1"/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1"/>
  <c:lang val="en-US"/>
  <c:chart>
    <c:autoTitleDeleted val="1"/>
    <c:plotArea>
      <c:layout/>
      <c:scatterChart>
        <c:scatterStyle val="lineMarker"/>
        <c:ser>
          <c:idx val="0"/>
          <c:order val="0"/>
          <c:tx>
            <c:v>PC*</c:v>
          </c:tx>
          <c:xVal>
            <c:numRef>
              <c:f>Sheet1!$E$2:$E$19840</c:f>
              <c:numCache>
                <c:formatCode>General</c:formatCode>
                <c:ptCount val="19839"/>
                <c:pt idx="0">
                  <c:v>0</c:v>
                </c:pt>
                <c:pt idx="1">
                  <c:v>1.388880000000372E-3</c:v>
                </c:pt>
                <c:pt idx="2">
                  <c:v>2.7777599999994082E-3</c:v>
                </c:pt>
                <c:pt idx="3">
                  <c:v>4.1666399999997824E-3</c:v>
                </c:pt>
                <c:pt idx="4">
                  <c:v>5.5555200000001513E-3</c:v>
                </c:pt>
                <c:pt idx="5">
                  <c:v>6.9443999999992019E-3</c:v>
                </c:pt>
                <c:pt idx="6">
                  <c:v>8.3361599999993881E-3</c:v>
                </c:pt>
                <c:pt idx="7">
                  <c:v>9.7250399999997648E-3</c:v>
                </c:pt>
                <c:pt idx="8">
                  <c:v>1.1119439999999868E-2</c:v>
                </c:pt>
                <c:pt idx="9">
                  <c:v>1.2508320000000241E-2</c:v>
                </c:pt>
                <c:pt idx="10">
                  <c:v>1.389719999999928E-2</c:v>
                </c:pt>
                <c:pt idx="11">
                  <c:v>1.5288959999999463E-2</c:v>
                </c:pt>
                <c:pt idx="12">
                  <c:v>1.667783999999984E-2</c:v>
                </c:pt>
                <c:pt idx="13">
                  <c:v>1.8055679999999359E-2</c:v>
                </c:pt>
                <c:pt idx="14">
                  <c:v>1.9444559999999764E-2</c:v>
                </c:pt>
                <c:pt idx="15">
                  <c:v>2.0836080000000042E-2</c:v>
                </c:pt>
                <c:pt idx="16">
                  <c:v>2.2230720000000075E-2</c:v>
                </c:pt>
                <c:pt idx="17">
                  <c:v>2.3611199999999489E-2</c:v>
                </c:pt>
                <c:pt idx="18">
                  <c:v>2.5000079999999876E-2</c:v>
                </c:pt>
                <c:pt idx="19">
                  <c:v>2.6388960000000242E-2</c:v>
                </c:pt>
                <c:pt idx="20">
                  <c:v>2.7777839999999315E-2</c:v>
                </c:pt>
                <c:pt idx="21">
                  <c:v>2.9166719999999629E-2</c:v>
                </c:pt>
                <c:pt idx="22">
                  <c:v>3.0555600000000016E-2</c:v>
                </c:pt>
                <c:pt idx="23">
                  <c:v>3.1944480000000386E-2</c:v>
                </c:pt>
                <c:pt idx="24">
                  <c:v>3.333335999999943E-2</c:v>
                </c:pt>
                <c:pt idx="25">
                  <c:v>3.4722239999999793E-2</c:v>
                </c:pt>
                <c:pt idx="26">
                  <c:v>3.6111120000000191E-2</c:v>
                </c:pt>
                <c:pt idx="27">
                  <c:v>3.7499999999999242E-2</c:v>
                </c:pt>
                <c:pt idx="28">
                  <c:v>3.8888879999999591E-2</c:v>
                </c:pt>
                <c:pt idx="29">
                  <c:v>4.0277759999999885E-2</c:v>
                </c:pt>
                <c:pt idx="30">
                  <c:v>4.1666640000000324E-2</c:v>
                </c:pt>
                <c:pt idx="31">
                  <c:v>4.3055519999999362E-2</c:v>
                </c:pt>
                <c:pt idx="32">
                  <c:v>4.4444399999999724E-2</c:v>
                </c:pt>
                <c:pt idx="33">
                  <c:v>4.5833280000000171E-2</c:v>
                </c:pt>
                <c:pt idx="34">
                  <c:v>4.7222400000000414E-2</c:v>
                </c:pt>
                <c:pt idx="35">
                  <c:v>4.8611279999999382E-2</c:v>
                </c:pt>
                <c:pt idx="36">
                  <c:v>5.0000159999999738E-2</c:v>
                </c:pt>
                <c:pt idx="37">
                  <c:v>5.1391680000000134E-2</c:v>
                </c:pt>
                <c:pt idx="38">
                  <c:v>5.2780560000000434E-2</c:v>
                </c:pt>
                <c:pt idx="39">
                  <c:v>5.4169439999999534E-2</c:v>
                </c:pt>
                <c:pt idx="40">
                  <c:v>5.5558319999999828E-2</c:v>
                </c:pt>
                <c:pt idx="41">
                  <c:v>5.6947200000000198E-2</c:v>
                </c:pt>
                <c:pt idx="42">
                  <c:v>5.8338960000000432E-2</c:v>
                </c:pt>
                <c:pt idx="43">
                  <c:v>5.9727839999999498E-2</c:v>
                </c:pt>
                <c:pt idx="44">
                  <c:v>6.1116719999999833E-2</c:v>
                </c:pt>
                <c:pt idx="45">
                  <c:v>6.251111999999992E-2</c:v>
                </c:pt>
                <c:pt idx="46">
                  <c:v>6.3888959999999453E-2</c:v>
                </c:pt>
                <c:pt idx="47">
                  <c:v>6.5277839999999809E-2</c:v>
                </c:pt>
                <c:pt idx="48">
                  <c:v>6.6666720000000193E-2</c:v>
                </c:pt>
                <c:pt idx="49">
                  <c:v>6.8055599999999231E-2</c:v>
                </c:pt>
                <c:pt idx="50">
                  <c:v>6.9447359999999403E-2</c:v>
                </c:pt>
                <c:pt idx="51">
                  <c:v>7.0836239999999898E-2</c:v>
                </c:pt>
                <c:pt idx="52">
                  <c:v>7.2225120000000143E-2</c:v>
                </c:pt>
                <c:pt idx="53">
                  <c:v>7.3616640000000511E-2</c:v>
                </c:pt>
                <c:pt idx="54">
                  <c:v>7.5002879999999564E-2</c:v>
                </c:pt>
                <c:pt idx="55">
                  <c:v>7.639175999999992E-2</c:v>
                </c:pt>
                <c:pt idx="56">
                  <c:v>7.7780640000000414E-2</c:v>
                </c:pt>
                <c:pt idx="57">
                  <c:v>7.9169519999999383E-2</c:v>
                </c:pt>
                <c:pt idx="58">
                  <c:v>8.0561279999999721E-2</c:v>
                </c:pt>
                <c:pt idx="59">
                  <c:v>8.1950160000000064E-2</c:v>
                </c:pt>
                <c:pt idx="60">
                  <c:v>8.3341680000000182E-2</c:v>
                </c:pt>
                <c:pt idx="61">
                  <c:v>8.4730559999999469E-2</c:v>
                </c:pt>
                <c:pt idx="62">
                  <c:v>8.6122319999999628E-2</c:v>
                </c:pt>
                <c:pt idx="63">
                  <c:v>8.7511199999999956E-2</c:v>
                </c:pt>
                <c:pt idx="64">
                  <c:v>8.8900080000000201E-2</c:v>
                </c:pt>
                <c:pt idx="65">
                  <c:v>9.0288959999999224E-2</c:v>
                </c:pt>
                <c:pt idx="66">
                  <c:v>9.1677839999999761E-2</c:v>
                </c:pt>
                <c:pt idx="67">
                  <c:v>9.3066720000000047E-2</c:v>
                </c:pt>
                <c:pt idx="68">
                  <c:v>9.4455600000000348E-2</c:v>
                </c:pt>
                <c:pt idx="69">
                  <c:v>9.5836080000000032E-2</c:v>
                </c:pt>
                <c:pt idx="70">
                  <c:v>9.7224960000000304E-2</c:v>
                </c:pt>
                <c:pt idx="71">
                  <c:v>9.861383999999937E-2</c:v>
                </c:pt>
                <c:pt idx="72">
                  <c:v>0.10001112000000049</c:v>
                </c:pt>
                <c:pt idx="73">
                  <c:v>0.10139999999999948</c:v>
                </c:pt>
                <c:pt idx="74">
                  <c:v>0.10278887999999986</c:v>
                </c:pt>
                <c:pt idx="75">
                  <c:v>0.10417776000000023</c:v>
                </c:pt>
                <c:pt idx="76">
                  <c:v>0.10556663999999943</c:v>
                </c:pt>
                <c:pt idx="77">
                  <c:v>0.10695551999999964</c:v>
                </c:pt>
                <c:pt idx="78">
                  <c:v>0.10834440000000002</c:v>
                </c:pt>
                <c:pt idx="79">
                  <c:v>0.10973328000000063</c:v>
                </c:pt>
                <c:pt idx="80">
                  <c:v>0.11112239999999925</c:v>
                </c:pt>
                <c:pt idx="81">
                  <c:v>0.11250552000000009</c:v>
                </c:pt>
                <c:pt idx="82">
                  <c:v>0.11389728000000021</c:v>
                </c:pt>
                <c:pt idx="83">
                  <c:v>0.11528615999999926</c:v>
                </c:pt>
                <c:pt idx="84">
                  <c:v>0.11667503999999962</c:v>
                </c:pt>
                <c:pt idx="85">
                  <c:v>0.11806128000000017</c:v>
                </c:pt>
                <c:pt idx="86">
                  <c:v>0.11945016000000042</c:v>
                </c:pt>
                <c:pt idx="87">
                  <c:v>0.12083903999999945</c:v>
                </c:pt>
                <c:pt idx="88">
                  <c:v>0.12222791999999982</c:v>
                </c:pt>
                <c:pt idx="89">
                  <c:v>0.12361680000000019</c:v>
                </c:pt>
                <c:pt idx="90">
                  <c:v>0.1250083199999992</c:v>
                </c:pt>
                <c:pt idx="91">
                  <c:v>0.12639719999999954</c:v>
                </c:pt>
                <c:pt idx="92">
                  <c:v>0.12778895999999973</c:v>
                </c:pt>
                <c:pt idx="93">
                  <c:v>0.1291778400000001</c:v>
                </c:pt>
                <c:pt idx="94">
                  <c:v>0.13056671999999914</c:v>
                </c:pt>
                <c:pt idx="95">
                  <c:v>0.13194720000000024</c:v>
                </c:pt>
                <c:pt idx="96">
                  <c:v>0.1333389600000002</c:v>
                </c:pt>
                <c:pt idx="97">
                  <c:v>0.13472783999999921</c:v>
                </c:pt>
                <c:pt idx="98">
                  <c:v>0.13611671999999952</c:v>
                </c:pt>
                <c:pt idx="99">
                  <c:v>0.13750559999999989</c:v>
                </c:pt>
                <c:pt idx="100">
                  <c:v>0.13889448000000054</c:v>
                </c:pt>
                <c:pt idx="101">
                  <c:v>0.14028335999999941</c:v>
                </c:pt>
                <c:pt idx="102">
                  <c:v>0.1416722399999997</c:v>
                </c:pt>
                <c:pt idx="103">
                  <c:v>0.14306112000000004</c:v>
                </c:pt>
                <c:pt idx="104">
                  <c:v>0.14445000000000041</c:v>
                </c:pt>
                <c:pt idx="105">
                  <c:v>0.14583887999999945</c:v>
                </c:pt>
                <c:pt idx="106">
                  <c:v>0.1472277599999999</c:v>
                </c:pt>
                <c:pt idx="107">
                  <c:v>0.14861952</c:v>
                </c:pt>
                <c:pt idx="108">
                  <c:v>0.15000840000000068</c:v>
                </c:pt>
                <c:pt idx="109">
                  <c:v>0.15140015999999948</c:v>
                </c:pt>
                <c:pt idx="110">
                  <c:v>0.15278064000000025</c:v>
                </c:pt>
                <c:pt idx="111">
                  <c:v>0.15416952000000039</c:v>
                </c:pt>
                <c:pt idx="112">
                  <c:v>0.15555839999999974</c:v>
                </c:pt>
                <c:pt idx="113">
                  <c:v>0.15695015999999992</c:v>
                </c:pt>
                <c:pt idx="114">
                  <c:v>0.15834167999999993</c:v>
                </c:pt>
                <c:pt idx="115">
                  <c:v>0.15973056000000041</c:v>
                </c:pt>
                <c:pt idx="116">
                  <c:v>0.16111943999999956</c:v>
                </c:pt>
                <c:pt idx="117">
                  <c:v>0.16250831999999971</c:v>
                </c:pt>
                <c:pt idx="118">
                  <c:v>0.16389720000000021</c:v>
                </c:pt>
                <c:pt idx="119">
                  <c:v>0.16528608000000067</c:v>
                </c:pt>
                <c:pt idx="120">
                  <c:v>0.16667495999999937</c:v>
                </c:pt>
                <c:pt idx="121">
                  <c:v>0.1680667199999997</c:v>
                </c:pt>
                <c:pt idx="122">
                  <c:v>0.16944455999999924</c:v>
                </c:pt>
                <c:pt idx="123">
                  <c:v>0.17083343999999981</c:v>
                </c:pt>
                <c:pt idx="124">
                  <c:v>0.17222231999999993</c:v>
                </c:pt>
                <c:pt idx="125">
                  <c:v>0.17361384000000024</c:v>
                </c:pt>
                <c:pt idx="126">
                  <c:v>0.17500271999999928</c:v>
                </c:pt>
                <c:pt idx="127">
                  <c:v>0.17639447999999949</c:v>
                </c:pt>
                <c:pt idx="128">
                  <c:v>0.17778336000000006</c:v>
                </c:pt>
                <c:pt idx="129">
                  <c:v>0.17917512000000002</c:v>
                </c:pt>
                <c:pt idx="130">
                  <c:v>0.18056664000000044</c:v>
                </c:pt>
                <c:pt idx="131">
                  <c:v>0.1819555199999994</c:v>
                </c:pt>
                <c:pt idx="132">
                  <c:v>0.18334440000000007</c:v>
                </c:pt>
                <c:pt idx="133">
                  <c:v>0.18473328000000058</c:v>
                </c:pt>
                <c:pt idx="134">
                  <c:v>0.18612240000000041</c:v>
                </c:pt>
                <c:pt idx="135">
                  <c:v>0.18750000000000025</c:v>
                </c:pt>
                <c:pt idx="136">
                  <c:v>0.18888888000000062</c:v>
                </c:pt>
                <c:pt idx="137">
                  <c:v>0.19027775999999938</c:v>
                </c:pt>
                <c:pt idx="138">
                  <c:v>0.19166663999999978</c:v>
                </c:pt>
                <c:pt idx="139">
                  <c:v>0.19305839999999996</c:v>
                </c:pt>
                <c:pt idx="140">
                  <c:v>0.19444728000000075</c:v>
                </c:pt>
                <c:pt idx="141">
                  <c:v>0.1958361599999994</c:v>
                </c:pt>
                <c:pt idx="142">
                  <c:v>0.19722791999999956</c:v>
                </c:pt>
                <c:pt idx="143">
                  <c:v>0.19861679999999993</c:v>
                </c:pt>
                <c:pt idx="144">
                  <c:v>0.20000568000000041</c:v>
                </c:pt>
                <c:pt idx="145">
                  <c:v>0.20139455999999933</c:v>
                </c:pt>
                <c:pt idx="146">
                  <c:v>0.20278343999999995</c:v>
                </c:pt>
                <c:pt idx="147">
                  <c:v>0.20416680000000031</c:v>
                </c:pt>
                <c:pt idx="148">
                  <c:v>0.20555831999999929</c:v>
                </c:pt>
                <c:pt idx="149">
                  <c:v>0.20694720000000008</c:v>
                </c:pt>
                <c:pt idx="150">
                  <c:v>0.20833608000000031</c:v>
                </c:pt>
                <c:pt idx="151">
                  <c:v>0.2097249600000004</c:v>
                </c:pt>
                <c:pt idx="152">
                  <c:v>0.21111383999999944</c:v>
                </c:pt>
                <c:pt idx="153">
                  <c:v>0.21250271999999981</c:v>
                </c:pt>
                <c:pt idx="154">
                  <c:v>0.21389184000000031</c:v>
                </c:pt>
                <c:pt idx="155">
                  <c:v>0.21528336000000062</c:v>
                </c:pt>
                <c:pt idx="156">
                  <c:v>0.21667511999999922</c:v>
                </c:pt>
                <c:pt idx="157">
                  <c:v>0.21806399999999987</c:v>
                </c:pt>
                <c:pt idx="158">
                  <c:v>0.21945287999999996</c:v>
                </c:pt>
                <c:pt idx="159">
                  <c:v>0.22083887999999918</c:v>
                </c:pt>
                <c:pt idx="160">
                  <c:v>0.22222775999999955</c:v>
                </c:pt>
                <c:pt idx="161">
                  <c:v>0.22361951999999968</c:v>
                </c:pt>
                <c:pt idx="162">
                  <c:v>0.22500840000000033</c:v>
                </c:pt>
                <c:pt idx="163">
                  <c:v>0.2263972799999992</c:v>
                </c:pt>
                <c:pt idx="164">
                  <c:v>0.22778615999999954</c:v>
                </c:pt>
                <c:pt idx="165">
                  <c:v>0.22917791999999967</c:v>
                </c:pt>
                <c:pt idx="166">
                  <c:v>0.23056680000000021</c:v>
                </c:pt>
                <c:pt idx="167">
                  <c:v>0.23194440000000013</c:v>
                </c:pt>
                <c:pt idx="168">
                  <c:v>0.2333361599999999</c:v>
                </c:pt>
                <c:pt idx="169">
                  <c:v>0.23472792000000009</c:v>
                </c:pt>
                <c:pt idx="170">
                  <c:v>0.23611680000000046</c:v>
                </c:pt>
                <c:pt idx="171">
                  <c:v>0.23750831999999944</c:v>
                </c:pt>
                <c:pt idx="172">
                  <c:v>0.23889720000000006</c:v>
                </c:pt>
                <c:pt idx="173">
                  <c:v>0.24028608000000048</c:v>
                </c:pt>
                <c:pt idx="174">
                  <c:v>0.24167495999999922</c:v>
                </c:pt>
                <c:pt idx="175">
                  <c:v>0.2430667199999994</c:v>
                </c:pt>
                <c:pt idx="176">
                  <c:v>0.24445559999999991</c:v>
                </c:pt>
                <c:pt idx="177">
                  <c:v>0.24584448000000059</c:v>
                </c:pt>
                <c:pt idx="178">
                  <c:v>0.24723335999999949</c:v>
                </c:pt>
                <c:pt idx="179">
                  <c:v>0.24862223999999974</c:v>
                </c:pt>
                <c:pt idx="180">
                  <c:v>0.25001111999999992</c:v>
                </c:pt>
                <c:pt idx="181">
                  <c:v>0.25138608000000034</c:v>
                </c:pt>
                <c:pt idx="182">
                  <c:v>0.2527888800000001</c:v>
                </c:pt>
                <c:pt idx="183">
                  <c:v>0.25416384000000025</c:v>
                </c:pt>
                <c:pt idx="184">
                  <c:v>0.25555559999999938</c:v>
                </c:pt>
                <c:pt idx="185">
                  <c:v>0.25694448000000014</c:v>
                </c:pt>
                <c:pt idx="186">
                  <c:v>0.25833335999999996</c:v>
                </c:pt>
                <c:pt idx="187">
                  <c:v>0.25971960000000033</c:v>
                </c:pt>
                <c:pt idx="188">
                  <c:v>0.26110848000000003</c:v>
                </c:pt>
                <c:pt idx="189">
                  <c:v>0.26250000000000001</c:v>
                </c:pt>
                <c:pt idx="190">
                  <c:v>0.26388888000000094</c:v>
                </c:pt>
                <c:pt idx="191">
                  <c:v>0.26527775999999931</c:v>
                </c:pt>
                <c:pt idx="192">
                  <c:v>0.26666951999999938</c:v>
                </c:pt>
                <c:pt idx="193">
                  <c:v>0.2680584000000002</c:v>
                </c:pt>
                <c:pt idx="194">
                  <c:v>0.26944728000000007</c:v>
                </c:pt>
                <c:pt idx="195">
                  <c:v>0.27083616000000088</c:v>
                </c:pt>
                <c:pt idx="196">
                  <c:v>0.27222791999999985</c:v>
                </c:pt>
                <c:pt idx="197">
                  <c:v>0.27361943999999988</c:v>
                </c:pt>
                <c:pt idx="198">
                  <c:v>0.27501120000000001</c:v>
                </c:pt>
                <c:pt idx="199">
                  <c:v>0.27640008000000038</c:v>
                </c:pt>
                <c:pt idx="200">
                  <c:v>0.27778895999999986</c:v>
                </c:pt>
                <c:pt idx="201">
                  <c:v>0.27917784000000001</c:v>
                </c:pt>
                <c:pt idx="202">
                  <c:v>0.28056672000000032</c:v>
                </c:pt>
                <c:pt idx="203">
                  <c:v>0.28195560000000031</c:v>
                </c:pt>
                <c:pt idx="204">
                  <c:v>0.28334448000000018</c:v>
                </c:pt>
                <c:pt idx="205">
                  <c:v>0.28473335999999971</c:v>
                </c:pt>
                <c:pt idx="206">
                  <c:v>0.28612224000000008</c:v>
                </c:pt>
                <c:pt idx="207">
                  <c:v>0.28751112000000045</c:v>
                </c:pt>
                <c:pt idx="208">
                  <c:v>0.28888896000000097</c:v>
                </c:pt>
                <c:pt idx="209">
                  <c:v>0.29027784000000034</c:v>
                </c:pt>
                <c:pt idx="210">
                  <c:v>0.2916667200000001</c:v>
                </c:pt>
                <c:pt idx="211">
                  <c:v>0.29305560000000008</c:v>
                </c:pt>
                <c:pt idx="212">
                  <c:v>0.29444736000000032</c:v>
                </c:pt>
                <c:pt idx="213">
                  <c:v>0.29583624000000031</c:v>
                </c:pt>
                <c:pt idx="214">
                  <c:v>0.29722511999999984</c:v>
                </c:pt>
                <c:pt idx="215">
                  <c:v>0.29861400000000027</c:v>
                </c:pt>
                <c:pt idx="216">
                  <c:v>0.30000288000000075</c:v>
                </c:pt>
                <c:pt idx="217">
                  <c:v>0.30139176000000095</c:v>
                </c:pt>
                <c:pt idx="218">
                  <c:v>0.30278064000000016</c:v>
                </c:pt>
                <c:pt idx="219">
                  <c:v>0.30416952000000008</c:v>
                </c:pt>
                <c:pt idx="220">
                  <c:v>0.30556128000000032</c:v>
                </c:pt>
                <c:pt idx="221">
                  <c:v>0.30695016000000103</c:v>
                </c:pt>
                <c:pt idx="222">
                  <c:v>0.30833903999999995</c:v>
                </c:pt>
                <c:pt idx="223">
                  <c:v>0.30972792000000032</c:v>
                </c:pt>
                <c:pt idx="224">
                  <c:v>0.31111680000000086</c:v>
                </c:pt>
                <c:pt idx="225">
                  <c:v>0.31250832000000006</c:v>
                </c:pt>
                <c:pt idx="226">
                  <c:v>0.31389720000000021</c:v>
                </c:pt>
                <c:pt idx="227">
                  <c:v>0.31528608000000052</c:v>
                </c:pt>
                <c:pt idx="228">
                  <c:v>0.31667496000000123</c:v>
                </c:pt>
                <c:pt idx="229">
                  <c:v>0.31806384000000004</c:v>
                </c:pt>
                <c:pt idx="230">
                  <c:v>0.31945560000000023</c:v>
                </c:pt>
                <c:pt idx="231">
                  <c:v>0.32084448000000076</c:v>
                </c:pt>
                <c:pt idx="232">
                  <c:v>0.3222333600000003</c:v>
                </c:pt>
                <c:pt idx="233">
                  <c:v>0.32362224000000012</c:v>
                </c:pt>
                <c:pt idx="234">
                  <c:v>0.32501112000000026</c:v>
                </c:pt>
                <c:pt idx="235">
                  <c:v>0.32638896000000051</c:v>
                </c:pt>
                <c:pt idx="236">
                  <c:v>0.32777496000000073</c:v>
                </c:pt>
                <c:pt idx="237">
                  <c:v>0.32916672000000052</c:v>
                </c:pt>
                <c:pt idx="238">
                  <c:v>0.33055848000000088</c:v>
                </c:pt>
                <c:pt idx="239">
                  <c:v>0.33194735999999986</c:v>
                </c:pt>
                <c:pt idx="240">
                  <c:v>0.33333624000000023</c:v>
                </c:pt>
                <c:pt idx="241">
                  <c:v>0.33472512000000032</c:v>
                </c:pt>
                <c:pt idx="242">
                  <c:v>0.33611400000000086</c:v>
                </c:pt>
                <c:pt idx="243">
                  <c:v>0.3375028800000005</c:v>
                </c:pt>
                <c:pt idx="244">
                  <c:v>0.33889176000000043</c:v>
                </c:pt>
                <c:pt idx="245">
                  <c:v>0.34028064000000002</c:v>
                </c:pt>
                <c:pt idx="246">
                  <c:v>0.34166952000000039</c:v>
                </c:pt>
                <c:pt idx="247">
                  <c:v>0.34305840000000015</c:v>
                </c:pt>
                <c:pt idx="248">
                  <c:v>0.34444728000000002</c:v>
                </c:pt>
                <c:pt idx="249">
                  <c:v>0.34583904000000004</c:v>
                </c:pt>
                <c:pt idx="250">
                  <c:v>0.3472305600000003</c:v>
                </c:pt>
                <c:pt idx="251">
                  <c:v>0.34861943999999984</c:v>
                </c:pt>
                <c:pt idx="252">
                  <c:v>0.35000832000000026</c:v>
                </c:pt>
                <c:pt idx="253">
                  <c:v>0.35140008000000045</c:v>
                </c:pt>
                <c:pt idx="254">
                  <c:v>0.35277791999999997</c:v>
                </c:pt>
                <c:pt idx="255">
                  <c:v>0.35416680000000039</c:v>
                </c:pt>
                <c:pt idx="256">
                  <c:v>0.35555568000000032</c:v>
                </c:pt>
                <c:pt idx="257">
                  <c:v>0.35694719999999974</c:v>
                </c:pt>
                <c:pt idx="258">
                  <c:v>0.35833896000000004</c:v>
                </c:pt>
                <c:pt idx="259">
                  <c:v>0.35972784000000002</c:v>
                </c:pt>
                <c:pt idx="260">
                  <c:v>0.3611167200000005</c:v>
                </c:pt>
                <c:pt idx="261">
                  <c:v>0.36250560000000048</c:v>
                </c:pt>
                <c:pt idx="262">
                  <c:v>0.36389448000000035</c:v>
                </c:pt>
                <c:pt idx="263">
                  <c:v>0.36528336000000028</c:v>
                </c:pt>
                <c:pt idx="264">
                  <c:v>0.36666960000000032</c:v>
                </c:pt>
                <c:pt idx="265">
                  <c:v>0.36805848000000013</c:v>
                </c:pt>
                <c:pt idx="266">
                  <c:v>0.36945000000000028</c:v>
                </c:pt>
                <c:pt idx="267">
                  <c:v>0.37084176000000035</c:v>
                </c:pt>
                <c:pt idx="268">
                  <c:v>0.37223064000000017</c:v>
                </c:pt>
                <c:pt idx="269">
                  <c:v>0.37361951999999993</c:v>
                </c:pt>
                <c:pt idx="270">
                  <c:v>0.37500840000000041</c:v>
                </c:pt>
                <c:pt idx="271">
                  <c:v>0.37639728000000044</c:v>
                </c:pt>
                <c:pt idx="272">
                  <c:v>0.37778616000000104</c:v>
                </c:pt>
                <c:pt idx="273">
                  <c:v>0.37917503999999991</c:v>
                </c:pt>
                <c:pt idx="274">
                  <c:v>0.38056680000000043</c:v>
                </c:pt>
                <c:pt idx="275">
                  <c:v>0.38194440000000007</c:v>
                </c:pt>
                <c:pt idx="276">
                  <c:v>0.38333328000000022</c:v>
                </c:pt>
                <c:pt idx="277">
                  <c:v>0.38472240000000046</c:v>
                </c:pt>
                <c:pt idx="278">
                  <c:v>0.38610000000000017</c:v>
                </c:pt>
                <c:pt idx="279">
                  <c:v>0.38750568000000085</c:v>
                </c:pt>
                <c:pt idx="280">
                  <c:v>0.38889456000000022</c:v>
                </c:pt>
                <c:pt idx="281">
                  <c:v>0.39028344000000026</c:v>
                </c:pt>
                <c:pt idx="282">
                  <c:v>0.39167232000000063</c:v>
                </c:pt>
                <c:pt idx="283">
                  <c:v>0.39306120000000089</c:v>
                </c:pt>
                <c:pt idx="284">
                  <c:v>0.39444168000000052</c:v>
                </c:pt>
                <c:pt idx="285">
                  <c:v>0.39583344000000031</c:v>
                </c:pt>
                <c:pt idx="286">
                  <c:v>0.39722232000000102</c:v>
                </c:pt>
                <c:pt idx="287">
                  <c:v>0.39861120000000022</c:v>
                </c:pt>
                <c:pt idx="288">
                  <c:v>0.40000008000000031</c:v>
                </c:pt>
                <c:pt idx="289">
                  <c:v>0.40138896000000129</c:v>
                </c:pt>
                <c:pt idx="290">
                  <c:v>0.40277783999999972</c:v>
                </c:pt>
                <c:pt idx="291">
                  <c:v>0.4041667200000002</c:v>
                </c:pt>
                <c:pt idx="292">
                  <c:v>0.40555560000000002</c:v>
                </c:pt>
                <c:pt idx="293">
                  <c:v>0.40694448000000083</c:v>
                </c:pt>
                <c:pt idx="294">
                  <c:v>0.40833623999999985</c:v>
                </c:pt>
                <c:pt idx="295">
                  <c:v>0.40972512</c:v>
                </c:pt>
                <c:pt idx="296">
                  <c:v>0.41111400000000031</c:v>
                </c:pt>
                <c:pt idx="297">
                  <c:v>0.4125028800000009</c:v>
                </c:pt>
                <c:pt idx="298">
                  <c:v>0.41389175999999983</c:v>
                </c:pt>
                <c:pt idx="299">
                  <c:v>0.41528064000000026</c:v>
                </c:pt>
                <c:pt idx="300">
                  <c:v>0.41667240000000044</c:v>
                </c:pt>
                <c:pt idx="301">
                  <c:v>0.41806128000000031</c:v>
                </c:pt>
                <c:pt idx="302">
                  <c:v>0.41945015999999991</c:v>
                </c:pt>
                <c:pt idx="303">
                  <c:v>0.42084456000000015</c:v>
                </c:pt>
                <c:pt idx="304">
                  <c:v>0.42223343999999985</c:v>
                </c:pt>
                <c:pt idx="305">
                  <c:v>0.42362232000000066</c:v>
                </c:pt>
                <c:pt idx="306">
                  <c:v>0.42501119999999992</c:v>
                </c:pt>
                <c:pt idx="307">
                  <c:v>0.42640008000000046</c:v>
                </c:pt>
                <c:pt idx="308">
                  <c:v>0.42778896000000088</c:v>
                </c:pt>
                <c:pt idx="309">
                  <c:v>0.42917784000000037</c:v>
                </c:pt>
                <c:pt idx="310">
                  <c:v>0.43056672000000024</c:v>
                </c:pt>
                <c:pt idx="311">
                  <c:v>0.43195560000000033</c:v>
                </c:pt>
                <c:pt idx="312">
                  <c:v>0.4333334399999999</c:v>
                </c:pt>
                <c:pt idx="313">
                  <c:v>0.43472232000000027</c:v>
                </c:pt>
                <c:pt idx="314">
                  <c:v>0.43610832000000038</c:v>
                </c:pt>
                <c:pt idx="315">
                  <c:v>0.4375000800000009</c:v>
                </c:pt>
                <c:pt idx="316">
                  <c:v>0.43888896000000077</c:v>
                </c:pt>
                <c:pt idx="317">
                  <c:v>0.44027783999999981</c:v>
                </c:pt>
                <c:pt idx="318">
                  <c:v>0.44166672000000018</c:v>
                </c:pt>
                <c:pt idx="319">
                  <c:v>0.44305559999999938</c:v>
                </c:pt>
                <c:pt idx="320">
                  <c:v>0.44444448000000014</c:v>
                </c:pt>
                <c:pt idx="321">
                  <c:v>0.44583335999999996</c:v>
                </c:pt>
                <c:pt idx="322">
                  <c:v>0.44722224000000033</c:v>
                </c:pt>
                <c:pt idx="323">
                  <c:v>0.44861111999999936</c:v>
                </c:pt>
                <c:pt idx="324">
                  <c:v>0.45</c:v>
                </c:pt>
                <c:pt idx="325">
                  <c:v>0.45138888000000094</c:v>
                </c:pt>
                <c:pt idx="326">
                  <c:v>0.45277775999999931</c:v>
                </c:pt>
                <c:pt idx="327">
                  <c:v>0.45416664000000001</c:v>
                </c:pt>
                <c:pt idx="328">
                  <c:v>0.45555551999999988</c:v>
                </c:pt>
                <c:pt idx="329">
                  <c:v>0.45694440000000031</c:v>
                </c:pt>
                <c:pt idx="330">
                  <c:v>0.45833616000000088</c:v>
                </c:pt>
                <c:pt idx="331">
                  <c:v>0.45972503999999947</c:v>
                </c:pt>
                <c:pt idx="332">
                  <c:v>0.46111392000000001</c:v>
                </c:pt>
                <c:pt idx="333">
                  <c:v>0.46250280000000032</c:v>
                </c:pt>
                <c:pt idx="334">
                  <c:v>0.46389167999999992</c:v>
                </c:pt>
                <c:pt idx="335">
                  <c:v>0.46528343999999988</c:v>
                </c:pt>
                <c:pt idx="336">
                  <c:v>0.46667496000000042</c:v>
                </c:pt>
                <c:pt idx="337">
                  <c:v>0.46806384000000012</c:v>
                </c:pt>
                <c:pt idx="338">
                  <c:v>0.46945271999999993</c:v>
                </c:pt>
                <c:pt idx="339">
                  <c:v>0.4708418399999999</c:v>
                </c:pt>
                <c:pt idx="340">
                  <c:v>0.47223335999999971</c:v>
                </c:pt>
                <c:pt idx="341">
                  <c:v>0.47362224000000008</c:v>
                </c:pt>
                <c:pt idx="342">
                  <c:v>0.47501112000000045</c:v>
                </c:pt>
                <c:pt idx="343">
                  <c:v>0.47640000000000016</c:v>
                </c:pt>
                <c:pt idx="344">
                  <c:v>0.47778624000000008</c:v>
                </c:pt>
                <c:pt idx="345">
                  <c:v>0.47917512000000034</c:v>
                </c:pt>
                <c:pt idx="346">
                  <c:v>0.4805640000000001</c:v>
                </c:pt>
                <c:pt idx="347">
                  <c:v>0.48195288000000047</c:v>
                </c:pt>
                <c:pt idx="348">
                  <c:v>0.48334176000000056</c:v>
                </c:pt>
                <c:pt idx="349">
                  <c:v>0.48473064000000043</c:v>
                </c:pt>
                <c:pt idx="350">
                  <c:v>0.48610848000000051</c:v>
                </c:pt>
                <c:pt idx="351">
                  <c:v>0.48750000000000032</c:v>
                </c:pt>
                <c:pt idx="352">
                  <c:v>0.48889176000000095</c:v>
                </c:pt>
                <c:pt idx="353">
                  <c:v>0.49028064000000016</c:v>
                </c:pt>
                <c:pt idx="354">
                  <c:v>0.49166952000000008</c:v>
                </c:pt>
                <c:pt idx="355">
                  <c:v>0.49305840000000073</c:v>
                </c:pt>
                <c:pt idx="356">
                  <c:v>0.49444728000000004</c:v>
                </c:pt>
                <c:pt idx="357">
                  <c:v>0.49583616000000036</c:v>
                </c:pt>
                <c:pt idx="358">
                  <c:v>0.49722504000000001</c:v>
                </c:pt>
                <c:pt idx="359">
                  <c:v>0.49861392000000038</c:v>
                </c:pt>
                <c:pt idx="360">
                  <c:v>0.50000279999999842</c:v>
                </c:pt>
                <c:pt idx="361">
                  <c:v>0.50139167999999978</c:v>
                </c:pt>
                <c:pt idx="362">
                  <c:v>0.50278055999999949</c:v>
                </c:pt>
                <c:pt idx="363">
                  <c:v>0.50416943999999919</c:v>
                </c:pt>
                <c:pt idx="364">
                  <c:v>0.50555831999999956</c:v>
                </c:pt>
                <c:pt idx="365">
                  <c:v>0.50694719999999949</c:v>
                </c:pt>
                <c:pt idx="366">
                  <c:v>0.50833895999999956</c:v>
                </c:pt>
                <c:pt idx="367">
                  <c:v>0.50972783999999915</c:v>
                </c:pt>
                <c:pt idx="368">
                  <c:v>0.51111959999999856</c:v>
                </c:pt>
                <c:pt idx="369">
                  <c:v>0.51250847999999949</c:v>
                </c:pt>
                <c:pt idx="370">
                  <c:v>0.51389736000000008</c:v>
                </c:pt>
                <c:pt idx="371">
                  <c:v>0.51528623999999956</c:v>
                </c:pt>
                <c:pt idx="372">
                  <c:v>0.5166638400000001</c:v>
                </c:pt>
                <c:pt idx="373">
                  <c:v>0.51805271999999858</c:v>
                </c:pt>
                <c:pt idx="374">
                  <c:v>0.5194418399999996</c:v>
                </c:pt>
                <c:pt idx="375">
                  <c:v>0.52083071999999953</c:v>
                </c:pt>
                <c:pt idx="376">
                  <c:v>0.52221960000000012</c:v>
                </c:pt>
                <c:pt idx="377">
                  <c:v>0.52360847999999915</c:v>
                </c:pt>
                <c:pt idx="378">
                  <c:v>0.52499999999999969</c:v>
                </c:pt>
                <c:pt idx="379">
                  <c:v>0.5263888799999995</c:v>
                </c:pt>
                <c:pt idx="380">
                  <c:v>0.52777776000000021</c:v>
                </c:pt>
                <c:pt idx="381">
                  <c:v>0.52916663999999858</c:v>
                </c:pt>
                <c:pt idx="382">
                  <c:v>0.5305555199999995</c:v>
                </c:pt>
                <c:pt idx="383">
                  <c:v>0.53195015999999951</c:v>
                </c:pt>
                <c:pt idx="384">
                  <c:v>0.53334167999999993</c:v>
                </c:pt>
                <c:pt idx="385">
                  <c:v>0.5347305600000003</c:v>
                </c:pt>
                <c:pt idx="386">
                  <c:v>0.53611943999999934</c:v>
                </c:pt>
                <c:pt idx="387">
                  <c:v>0.53751119999999852</c:v>
                </c:pt>
                <c:pt idx="388">
                  <c:v>0.53890007999999989</c:v>
                </c:pt>
                <c:pt idx="389">
                  <c:v>0.54028896000000026</c:v>
                </c:pt>
                <c:pt idx="390">
                  <c:v>0.54167783999999963</c:v>
                </c:pt>
                <c:pt idx="391">
                  <c:v>0.54306671999999956</c:v>
                </c:pt>
                <c:pt idx="392">
                  <c:v>0.54445560000000004</c:v>
                </c:pt>
                <c:pt idx="393">
                  <c:v>0.54584448000000063</c:v>
                </c:pt>
                <c:pt idx="394">
                  <c:v>0.54722231999999948</c:v>
                </c:pt>
                <c:pt idx="395">
                  <c:v>0.54861120000000063</c:v>
                </c:pt>
                <c:pt idx="396">
                  <c:v>0.55000007999999934</c:v>
                </c:pt>
                <c:pt idx="397">
                  <c:v>0.55138895999999959</c:v>
                </c:pt>
                <c:pt idx="398">
                  <c:v>0.55278071999999989</c:v>
                </c:pt>
                <c:pt idx="399">
                  <c:v>0.5541696000000006</c:v>
                </c:pt>
                <c:pt idx="400">
                  <c:v>0.5555584799999993</c:v>
                </c:pt>
                <c:pt idx="401">
                  <c:v>0.55694735999999967</c:v>
                </c:pt>
                <c:pt idx="402">
                  <c:v>0.55833623999999948</c:v>
                </c:pt>
                <c:pt idx="403">
                  <c:v>0.55972512000000063</c:v>
                </c:pt>
                <c:pt idx="404">
                  <c:v>0.56111399999999856</c:v>
                </c:pt>
                <c:pt idx="405">
                  <c:v>0.56250551999999976</c:v>
                </c:pt>
                <c:pt idx="406">
                  <c:v>0.56389440000000113</c:v>
                </c:pt>
                <c:pt idx="407">
                  <c:v>0.56528327999999917</c:v>
                </c:pt>
                <c:pt idx="408">
                  <c:v>0.56667239999999941</c:v>
                </c:pt>
                <c:pt idx="409">
                  <c:v>0.56806127999999978</c:v>
                </c:pt>
                <c:pt idx="410">
                  <c:v>0.56944175999999924</c:v>
                </c:pt>
                <c:pt idx="411">
                  <c:v>0.57083327999999955</c:v>
                </c:pt>
                <c:pt idx="412">
                  <c:v>0.57222239999999958</c:v>
                </c:pt>
                <c:pt idx="413">
                  <c:v>0.57361679999999959</c:v>
                </c:pt>
                <c:pt idx="414">
                  <c:v>0.57500568000000063</c:v>
                </c:pt>
                <c:pt idx="415">
                  <c:v>0.57639719999999928</c:v>
                </c:pt>
                <c:pt idx="416">
                  <c:v>0.5777834399999997</c:v>
                </c:pt>
                <c:pt idx="417">
                  <c:v>0.57917232000000007</c:v>
                </c:pt>
                <c:pt idx="418">
                  <c:v>0.58056119999999922</c:v>
                </c:pt>
                <c:pt idx="419">
                  <c:v>0.58195007999999948</c:v>
                </c:pt>
                <c:pt idx="420">
                  <c:v>0.58333895999999863</c:v>
                </c:pt>
                <c:pt idx="421">
                  <c:v>0.58472784000000022</c:v>
                </c:pt>
                <c:pt idx="422">
                  <c:v>0.58611960000000041</c:v>
                </c:pt>
                <c:pt idx="423">
                  <c:v>0.58750847999999856</c:v>
                </c:pt>
                <c:pt idx="424">
                  <c:v>0.58889735999999959</c:v>
                </c:pt>
                <c:pt idx="425">
                  <c:v>0.59027231999999841</c:v>
                </c:pt>
                <c:pt idx="426">
                  <c:v>0.591661199999999</c:v>
                </c:pt>
                <c:pt idx="427">
                  <c:v>0.59306399999999837</c:v>
                </c:pt>
                <c:pt idx="428">
                  <c:v>0.59445287999999885</c:v>
                </c:pt>
                <c:pt idx="429">
                  <c:v>0.59583071999999948</c:v>
                </c:pt>
                <c:pt idx="430">
                  <c:v>0.59721959999999863</c:v>
                </c:pt>
                <c:pt idx="431">
                  <c:v>0.59860848000000022</c:v>
                </c:pt>
                <c:pt idx="432">
                  <c:v>0.59999735999999926</c:v>
                </c:pt>
                <c:pt idx="433">
                  <c:v>0.60138623999999952</c:v>
                </c:pt>
                <c:pt idx="434">
                  <c:v>0.60278904000000022</c:v>
                </c:pt>
                <c:pt idx="435">
                  <c:v>0.6041640000000007</c:v>
                </c:pt>
                <c:pt idx="436">
                  <c:v>0.6055528799999994</c:v>
                </c:pt>
                <c:pt idx="437">
                  <c:v>0.60694176000000066</c:v>
                </c:pt>
                <c:pt idx="438">
                  <c:v>0.6083445599999997</c:v>
                </c:pt>
                <c:pt idx="439">
                  <c:v>0.60972504000000161</c:v>
                </c:pt>
                <c:pt idx="440">
                  <c:v>0.61111680000000068</c:v>
                </c:pt>
                <c:pt idx="441">
                  <c:v>0.61250567999999961</c:v>
                </c:pt>
                <c:pt idx="442">
                  <c:v>0.61389719999999981</c:v>
                </c:pt>
                <c:pt idx="443">
                  <c:v>0.61528608000000018</c:v>
                </c:pt>
                <c:pt idx="444">
                  <c:v>0.61667496000000011</c:v>
                </c:pt>
                <c:pt idx="445">
                  <c:v>0.6180638399999997</c:v>
                </c:pt>
                <c:pt idx="446">
                  <c:v>0.61944168000000133</c:v>
                </c:pt>
                <c:pt idx="447">
                  <c:v>0.62083343999999963</c:v>
                </c:pt>
                <c:pt idx="448">
                  <c:v>0.62222495999999961</c:v>
                </c:pt>
                <c:pt idx="449">
                  <c:v>0.62361384000000064</c:v>
                </c:pt>
                <c:pt idx="450">
                  <c:v>0.62500272000000034</c:v>
                </c:pt>
                <c:pt idx="451">
                  <c:v>0.62638895999999944</c:v>
                </c:pt>
                <c:pt idx="452">
                  <c:v>0.62777784000000092</c:v>
                </c:pt>
                <c:pt idx="453">
                  <c:v>0.62916960000000088</c:v>
                </c:pt>
                <c:pt idx="454">
                  <c:v>0.6305584800000007</c:v>
                </c:pt>
                <c:pt idx="455">
                  <c:v>0.63195000000000034</c:v>
                </c:pt>
                <c:pt idx="456">
                  <c:v>0.63333888000000105</c:v>
                </c:pt>
                <c:pt idx="457">
                  <c:v>0.63472775999999875</c:v>
                </c:pt>
                <c:pt idx="458">
                  <c:v>0.6361195200000006</c:v>
                </c:pt>
                <c:pt idx="459">
                  <c:v>0.63750840000000064</c:v>
                </c:pt>
                <c:pt idx="460">
                  <c:v>0.63888623999999883</c:v>
                </c:pt>
                <c:pt idx="461">
                  <c:v>0.64027511999999964</c:v>
                </c:pt>
                <c:pt idx="462">
                  <c:v>0.64166399999999968</c:v>
                </c:pt>
                <c:pt idx="463">
                  <c:v>0.64305287999999994</c:v>
                </c:pt>
                <c:pt idx="464">
                  <c:v>0.64444176000000064</c:v>
                </c:pt>
                <c:pt idx="465">
                  <c:v>0.64583064000000157</c:v>
                </c:pt>
                <c:pt idx="466">
                  <c:v>0.64721952000000105</c:v>
                </c:pt>
                <c:pt idx="467">
                  <c:v>0.6486112800000009</c:v>
                </c:pt>
                <c:pt idx="468">
                  <c:v>0.6500001600000006</c:v>
                </c:pt>
                <c:pt idx="469">
                  <c:v>0.65138904000000064</c:v>
                </c:pt>
                <c:pt idx="470">
                  <c:v>0.65277792000000201</c:v>
                </c:pt>
                <c:pt idx="471">
                  <c:v>0.65416679999999849</c:v>
                </c:pt>
                <c:pt idx="472">
                  <c:v>0.65555567999999964</c:v>
                </c:pt>
                <c:pt idx="473">
                  <c:v>0.65694456000000045</c:v>
                </c:pt>
                <c:pt idx="474">
                  <c:v>0.65833343999999983</c:v>
                </c:pt>
                <c:pt idx="475">
                  <c:v>0.65972232000000064</c:v>
                </c:pt>
                <c:pt idx="476">
                  <c:v>0.66111120000000156</c:v>
                </c:pt>
                <c:pt idx="477">
                  <c:v>0.66250008000000093</c:v>
                </c:pt>
                <c:pt idx="478">
                  <c:v>0.66389184000000157</c:v>
                </c:pt>
                <c:pt idx="479">
                  <c:v>0.6652807200000006</c:v>
                </c:pt>
                <c:pt idx="480">
                  <c:v>0.66666960000000208</c:v>
                </c:pt>
                <c:pt idx="481">
                  <c:v>0.66806399999999933</c:v>
                </c:pt>
                <c:pt idx="482">
                  <c:v>0.66945287999999969</c:v>
                </c:pt>
                <c:pt idx="483">
                  <c:v>0.67084176000000151</c:v>
                </c:pt>
                <c:pt idx="484">
                  <c:v>0.67223064000000132</c:v>
                </c:pt>
                <c:pt idx="485">
                  <c:v>0.67361952000000191</c:v>
                </c:pt>
                <c:pt idx="486">
                  <c:v>0.67500839999999862</c:v>
                </c:pt>
                <c:pt idx="487">
                  <c:v>0.67638623999999969</c:v>
                </c:pt>
                <c:pt idx="488">
                  <c:v>0.67777512000000095</c:v>
                </c:pt>
                <c:pt idx="489">
                  <c:v>0.67916951999999864</c:v>
                </c:pt>
                <c:pt idx="490">
                  <c:v>0.68055839999999856</c:v>
                </c:pt>
                <c:pt idx="491">
                  <c:v>0.6819472799999996</c:v>
                </c:pt>
                <c:pt idx="492">
                  <c:v>0.68333615999999853</c:v>
                </c:pt>
                <c:pt idx="493">
                  <c:v>0.68472504000000101</c:v>
                </c:pt>
                <c:pt idx="494">
                  <c:v>0.68611679999999786</c:v>
                </c:pt>
                <c:pt idx="495">
                  <c:v>0.68750567999999923</c:v>
                </c:pt>
                <c:pt idx="496">
                  <c:v>0.68889719999999954</c:v>
                </c:pt>
                <c:pt idx="497">
                  <c:v>0.69028607999999958</c:v>
                </c:pt>
                <c:pt idx="498">
                  <c:v>0.69167496000000062</c:v>
                </c:pt>
                <c:pt idx="499">
                  <c:v>0.69306384000000054</c:v>
                </c:pt>
                <c:pt idx="500">
                  <c:v>0.69444167999999884</c:v>
                </c:pt>
                <c:pt idx="501">
                  <c:v>0.69583055999999921</c:v>
                </c:pt>
                <c:pt idx="502">
                  <c:v>0.69721943999999969</c:v>
                </c:pt>
                <c:pt idx="503">
                  <c:v>0.69860831999999995</c:v>
                </c:pt>
                <c:pt idx="504">
                  <c:v>0.70000848000000104</c:v>
                </c:pt>
                <c:pt idx="505">
                  <c:v>0.70139735999999853</c:v>
                </c:pt>
                <c:pt idx="506">
                  <c:v>0.70278623999999912</c:v>
                </c:pt>
                <c:pt idx="507">
                  <c:v>0.7041751199999996</c:v>
                </c:pt>
                <c:pt idx="508">
                  <c:v>0.70556399999999886</c:v>
                </c:pt>
                <c:pt idx="509">
                  <c:v>0.70695288000000023</c:v>
                </c:pt>
                <c:pt idx="510">
                  <c:v>0.7083417600000006</c:v>
                </c:pt>
                <c:pt idx="511">
                  <c:v>0.70973064000000163</c:v>
                </c:pt>
                <c:pt idx="512">
                  <c:v>0.71110847999999915</c:v>
                </c:pt>
                <c:pt idx="513">
                  <c:v>0.71249735999999952</c:v>
                </c:pt>
                <c:pt idx="514">
                  <c:v>0.71388623999999989</c:v>
                </c:pt>
                <c:pt idx="515">
                  <c:v>0.7152751200000006</c:v>
                </c:pt>
                <c:pt idx="516">
                  <c:v>0.71666400000000063</c:v>
                </c:pt>
                <c:pt idx="517">
                  <c:v>0.718052880000001</c:v>
                </c:pt>
                <c:pt idx="518">
                  <c:v>0.71944439999999854</c:v>
                </c:pt>
                <c:pt idx="519">
                  <c:v>0.72083616000000017</c:v>
                </c:pt>
                <c:pt idx="520">
                  <c:v>0.72222504000000065</c:v>
                </c:pt>
                <c:pt idx="521">
                  <c:v>0.72361679999999939</c:v>
                </c:pt>
                <c:pt idx="522">
                  <c:v>0.72500831999999971</c:v>
                </c:pt>
                <c:pt idx="523">
                  <c:v>0.72639720000000063</c:v>
                </c:pt>
                <c:pt idx="524">
                  <c:v>0.72778608000000045</c:v>
                </c:pt>
                <c:pt idx="525">
                  <c:v>0.72917496000000082</c:v>
                </c:pt>
                <c:pt idx="526">
                  <c:v>0.73056383999999852</c:v>
                </c:pt>
                <c:pt idx="527">
                  <c:v>0.73195271999999889</c:v>
                </c:pt>
                <c:pt idx="528">
                  <c:v>0.73334184000000147</c:v>
                </c:pt>
                <c:pt idx="529">
                  <c:v>0.73473072000000084</c:v>
                </c:pt>
                <c:pt idx="530">
                  <c:v>0.73611959999999854</c:v>
                </c:pt>
                <c:pt idx="531">
                  <c:v>0.73750847999999891</c:v>
                </c:pt>
                <c:pt idx="532">
                  <c:v>0.73889735999999961</c:v>
                </c:pt>
                <c:pt idx="533">
                  <c:v>0.74028623999999954</c:v>
                </c:pt>
                <c:pt idx="534">
                  <c:v>0.74166383999999963</c:v>
                </c:pt>
                <c:pt idx="535">
                  <c:v>0.74305560000000193</c:v>
                </c:pt>
                <c:pt idx="536">
                  <c:v>0.74444447999999863</c:v>
                </c:pt>
                <c:pt idx="537">
                  <c:v>0.74583335999999889</c:v>
                </c:pt>
                <c:pt idx="538">
                  <c:v>0.7472222399999997</c:v>
                </c:pt>
                <c:pt idx="539">
                  <c:v>0.74861111999999963</c:v>
                </c:pt>
                <c:pt idx="540">
                  <c:v>0.7500028799999986</c:v>
                </c:pt>
                <c:pt idx="541">
                  <c:v>0.75139175999999885</c:v>
                </c:pt>
                <c:pt idx="542">
                  <c:v>0.7527751200000018</c:v>
                </c:pt>
                <c:pt idx="543">
                  <c:v>0.75416664000000111</c:v>
                </c:pt>
                <c:pt idx="544">
                  <c:v>0.75555551999999881</c:v>
                </c:pt>
                <c:pt idx="545">
                  <c:v>0.75694439999999963</c:v>
                </c:pt>
                <c:pt idx="546">
                  <c:v>0.75833327999999955</c:v>
                </c:pt>
                <c:pt idx="547">
                  <c:v>0.75972504000000263</c:v>
                </c:pt>
                <c:pt idx="548">
                  <c:v>0.76111391999999878</c:v>
                </c:pt>
                <c:pt idx="549">
                  <c:v>0.76250279999999859</c:v>
                </c:pt>
                <c:pt idx="550">
                  <c:v>0.76389168000000085</c:v>
                </c:pt>
                <c:pt idx="551">
                  <c:v>0.76528344000000104</c:v>
                </c:pt>
                <c:pt idx="552">
                  <c:v>0.76667231999999874</c:v>
                </c:pt>
                <c:pt idx="553">
                  <c:v>0.76806383999999905</c:v>
                </c:pt>
                <c:pt idx="554">
                  <c:v>0.7694500799999997</c:v>
                </c:pt>
                <c:pt idx="555">
                  <c:v>0.77084184000000278</c:v>
                </c:pt>
                <c:pt idx="556">
                  <c:v>0.7722307199999987</c:v>
                </c:pt>
                <c:pt idx="557">
                  <c:v>0.77361959999999963</c:v>
                </c:pt>
                <c:pt idx="558">
                  <c:v>0.77499719999999872</c:v>
                </c:pt>
                <c:pt idx="559">
                  <c:v>0.77638607999999909</c:v>
                </c:pt>
                <c:pt idx="560">
                  <c:v>0.77777496000000046</c:v>
                </c:pt>
                <c:pt idx="561">
                  <c:v>0.77916383999999983</c:v>
                </c:pt>
                <c:pt idx="562">
                  <c:v>0.7805527199999992</c:v>
                </c:pt>
                <c:pt idx="563">
                  <c:v>0.78194184000000011</c:v>
                </c:pt>
                <c:pt idx="564">
                  <c:v>0.78333071999999948</c:v>
                </c:pt>
                <c:pt idx="565">
                  <c:v>0.78472223999999979</c:v>
                </c:pt>
                <c:pt idx="566">
                  <c:v>0.78611663999999859</c:v>
                </c:pt>
                <c:pt idx="567">
                  <c:v>0.78750551999999896</c:v>
                </c:pt>
                <c:pt idx="568">
                  <c:v>0.78889439999999933</c:v>
                </c:pt>
                <c:pt idx="569">
                  <c:v>0.79028327999999959</c:v>
                </c:pt>
                <c:pt idx="570">
                  <c:v>0.7916723999999985</c:v>
                </c:pt>
                <c:pt idx="571">
                  <c:v>0.79306391999999859</c:v>
                </c:pt>
                <c:pt idx="572">
                  <c:v>0.79445279999999818</c:v>
                </c:pt>
                <c:pt idx="573">
                  <c:v>0.79584168000000055</c:v>
                </c:pt>
                <c:pt idx="574">
                  <c:v>0.79722239999999811</c:v>
                </c:pt>
                <c:pt idx="575">
                  <c:v>0.7986112799999997</c:v>
                </c:pt>
                <c:pt idx="576">
                  <c:v>0.80000279999999957</c:v>
                </c:pt>
                <c:pt idx="577">
                  <c:v>0.80139455999999853</c:v>
                </c:pt>
                <c:pt idx="578">
                  <c:v>0.8027834399999989</c:v>
                </c:pt>
                <c:pt idx="579">
                  <c:v>0.80417231999999927</c:v>
                </c:pt>
                <c:pt idx="580">
                  <c:v>0.80556119999999865</c:v>
                </c:pt>
                <c:pt idx="581">
                  <c:v>0.80695008000000001</c:v>
                </c:pt>
                <c:pt idx="582">
                  <c:v>0.80833896000000038</c:v>
                </c:pt>
                <c:pt idx="583">
                  <c:v>0.80972784000000075</c:v>
                </c:pt>
                <c:pt idx="584">
                  <c:v>0.8111195999999995</c:v>
                </c:pt>
                <c:pt idx="585">
                  <c:v>0.81250847999999998</c:v>
                </c:pt>
                <c:pt idx="586">
                  <c:v>0.81389736000000035</c:v>
                </c:pt>
                <c:pt idx="587">
                  <c:v>0.81527495999999999</c:v>
                </c:pt>
                <c:pt idx="588">
                  <c:v>0.81666671999999851</c:v>
                </c:pt>
                <c:pt idx="589">
                  <c:v>0.81805559999999922</c:v>
                </c:pt>
                <c:pt idx="590">
                  <c:v>0.8194444799999997</c:v>
                </c:pt>
                <c:pt idx="591">
                  <c:v>0.82083335999999996</c:v>
                </c:pt>
                <c:pt idx="592">
                  <c:v>0.82222224000000033</c:v>
                </c:pt>
                <c:pt idx="593">
                  <c:v>0.8236111200000007</c:v>
                </c:pt>
                <c:pt idx="594">
                  <c:v>0.82500287999999955</c:v>
                </c:pt>
                <c:pt idx="595">
                  <c:v>0.82639175999999992</c:v>
                </c:pt>
                <c:pt idx="596">
                  <c:v>0.82778064000000062</c:v>
                </c:pt>
                <c:pt idx="597">
                  <c:v>0.82916952000000066</c:v>
                </c:pt>
                <c:pt idx="598">
                  <c:v>0.83055840000000103</c:v>
                </c:pt>
                <c:pt idx="599">
                  <c:v>0.83195015999999988</c:v>
                </c:pt>
                <c:pt idx="600">
                  <c:v>0.83333904000000025</c:v>
                </c:pt>
                <c:pt idx="601">
                  <c:v>0.83472792000000062</c:v>
                </c:pt>
                <c:pt idx="602">
                  <c:v>0.83611391999999951</c:v>
                </c:pt>
                <c:pt idx="603">
                  <c:v>0.83750280000000021</c:v>
                </c:pt>
                <c:pt idx="604">
                  <c:v>0.83889455999999962</c:v>
                </c:pt>
                <c:pt idx="605">
                  <c:v>0.84028343999999944</c:v>
                </c:pt>
                <c:pt idx="606">
                  <c:v>0.84167231999999981</c:v>
                </c:pt>
                <c:pt idx="607">
                  <c:v>0.84306120000000062</c:v>
                </c:pt>
                <c:pt idx="608">
                  <c:v>0.84445008000000055</c:v>
                </c:pt>
                <c:pt idx="609">
                  <c:v>0.84584184000000073</c:v>
                </c:pt>
                <c:pt idx="610">
                  <c:v>0.84721943999999905</c:v>
                </c:pt>
                <c:pt idx="611">
                  <c:v>0.84860831999999964</c:v>
                </c:pt>
                <c:pt idx="612">
                  <c:v>0.84999719999999979</c:v>
                </c:pt>
                <c:pt idx="613">
                  <c:v>0.85138895999999853</c:v>
                </c:pt>
                <c:pt idx="614">
                  <c:v>0.85277784000000001</c:v>
                </c:pt>
                <c:pt idx="615">
                  <c:v>0.85416960000000064</c:v>
                </c:pt>
                <c:pt idx="616">
                  <c:v>0.8555584800000009</c:v>
                </c:pt>
                <c:pt idx="617">
                  <c:v>0.8569473599999986</c:v>
                </c:pt>
                <c:pt idx="618">
                  <c:v>0.85833623999999897</c:v>
                </c:pt>
                <c:pt idx="619">
                  <c:v>0.85972512000000034</c:v>
                </c:pt>
                <c:pt idx="620">
                  <c:v>0.86111399999999949</c:v>
                </c:pt>
                <c:pt idx="621">
                  <c:v>0.86250288000000008</c:v>
                </c:pt>
                <c:pt idx="622">
                  <c:v>0.86389176000000145</c:v>
                </c:pt>
                <c:pt idx="623">
                  <c:v>0.86528064000000082</c:v>
                </c:pt>
                <c:pt idx="624">
                  <c:v>0.86666951999999864</c:v>
                </c:pt>
                <c:pt idx="625">
                  <c:v>0.86806128000000005</c:v>
                </c:pt>
                <c:pt idx="626">
                  <c:v>0.86945280000000069</c:v>
                </c:pt>
                <c:pt idx="627">
                  <c:v>0.87084168000000195</c:v>
                </c:pt>
                <c:pt idx="628">
                  <c:v>0.8722305600000011</c:v>
                </c:pt>
                <c:pt idx="629">
                  <c:v>0.87361943999999991</c:v>
                </c:pt>
                <c:pt idx="630">
                  <c:v>0.87500831999999962</c:v>
                </c:pt>
                <c:pt idx="631">
                  <c:v>0.87639719999999954</c:v>
                </c:pt>
                <c:pt idx="632">
                  <c:v>0.87778607999999991</c:v>
                </c:pt>
                <c:pt idx="633">
                  <c:v>0.87917496000000062</c:v>
                </c:pt>
                <c:pt idx="634">
                  <c:v>0.88056383999999965</c:v>
                </c:pt>
                <c:pt idx="635">
                  <c:v>0.88195272000000058</c:v>
                </c:pt>
                <c:pt idx="636">
                  <c:v>0.88334183999999993</c:v>
                </c:pt>
                <c:pt idx="637">
                  <c:v>0.88472232000000051</c:v>
                </c:pt>
                <c:pt idx="638">
                  <c:v>0.8861112000000011</c:v>
                </c:pt>
                <c:pt idx="639">
                  <c:v>0.88750007999999858</c:v>
                </c:pt>
                <c:pt idx="640">
                  <c:v>0.88888895999999917</c:v>
                </c:pt>
                <c:pt idx="641">
                  <c:v>0.89028072000000058</c:v>
                </c:pt>
                <c:pt idx="642">
                  <c:v>0.89166960000000162</c:v>
                </c:pt>
                <c:pt idx="643">
                  <c:v>0.89306111999999849</c:v>
                </c:pt>
                <c:pt idx="644">
                  <c:v>0.89445287999999956</c:v>
                </c:pt>
                <c:pt idx="645">
                  <c:v>0.89583072000000108</c:v>
                </c:pt>
                <c:pt idx="646">
                  <c:v>0.89721959999999856</c:v>
                </c:pt>
                <c:pt idx="647">
                  <c:v>0.89860847999999915</c:v>
                </c:pt>
                <c:pt idx="648">
                  <c:v>0.89999735999999952</c:v>
                </c:pt>
                <c:pt idx="649">
                  <c:v>0.90138623999999956</c:v>
                </c:pt>
                <c:pt idx="650">
                  <c:v>0.9027751200000006</c:v>
                </c:pt>
                <c:pt idx="651">
                  <c:v>0.90416664000000058</c:v>
                </c:pt>
                <c:pt idx="652">
                  <c:v>0.9055555200000005</c:v>
                </c:pt>
                <c:pt idx="653">
                  <c:v>0.90694439999999854</c:v>
                </c:pt>
                <c:pt idx="654">
                  <c:v>0.90833327999999858</c:v>
                </c:pt>
                <c:pt idx="655">
                  <c:v>0.9097224000000006</c:v>
                </c:pt>
                <c:pt idx="656">
                  <c:v>0.91111128000000097</c:v>
                </c:pt>
                <c:pt idx="657">
                  <c:v>0.91250015999999856</c:v>
                </c:pt>
                <c:pt idx="658">
                  <c:v>0.91388903999999904</c:v>
                </c:pt>
                <c:pt idx="659">
                  <c:v>0.91528055999999858</c:v>
                </c:pt>
                <c:pt idx="660">
                  <c:v>0.91666943999999972</c:v>
                </c:pt>
                <c:pt idx="661">
                  <c:v>0.91805832000000009</c:v>
                </c:pt>
                <c:pt idx="662">
                  <c:v>0.91944720000000069</c:v>
                </c:pt>
                <c:pt idx="663">
                  <c:v>0.9208360800000005</c:v>
                </c:pt>
                <c:pt idx="664">
                  <c:v>0.92222495999999854</c:v>
                </c:pt>
                <c:pt idx="665">
                  <c:v>0.92361672000000006</c:v>
                </c:pt>
                <c:pt idx="666">
                  <c:v>0.92500847999999891</c:v>
                </c:pt>
                <c:pt idx="667">
                  <c:v>0.92639735999999928</c:v>
                </c:pt>
                <c:pt idx="668">
                  <c:v>0.92778623999999954</c:v>
                </c:pt>
                <c:pt idx="669">
                  <c:v>0.92917512000000002</c:v>
                </c:pt>
                <c:pt idx="670">
                  <c:v>0.93055560000000082</c:v>
                </c:pt>
                <c:pt idx="671">
                  <c:v>0.93194447999999863</c:v>
                </c:pt>
                <c:pt idx="672">
                  <c:v>0.93333335999999856</c:v>
                </c:pt>
                <c:pt idx="673">
                  <c:v>0.93472512000000063</c:v>
                </c:pt>
                <c:pt idx="674">
                  <c:v>0.93611400000000078</c:v>
                </c:pt>
                <c:pt idx="675">
                  <c:v>0.93750287999999848</c:v>
                </c:pt>
                <c:pt idx="676">
                  <c:v>0.93889175999999885</c:v>
                </c:pt>
                <c:pt idx="677">
                  <c:v>0.94028063999999922</c:v>
                </c:pt>
                <c:pt idx="678">
                  <c:v>0.94167240000000074</c:v>
                </c:pt>
                <c:pt idx="679">
                  <c:v>0.94306128000000111</c:v>
                </c:pt>
                <c:pt idx="680">
                  <c:v>0.94445015999999848</c:v>
                </c:pt>
                <c:pt idx="681">
                  <c:v>0.94584168000000013</c:v>
                </c:pt>
                <c:pt idx="682">
                  <c:v>0.94722791999999967</c:v>
                </c:pt>
                <c:pt idx="683">
                  <c:v>0.94860840000000135</c:v>
                </c:pt>
                <c:pt idx="684">
                  <c:v>0.95000015999999921</c:v>
                </c:pt>
                <c:pt idx="685">
                  <c:v>0.95138903999999969</c:v>
                </c:pt>
                <c:pt idx="686">
                  <c:v>0.95278055999999989</c:v>
                </c:pt>
                <c:pt idx="687">
                  <c:v>0.9541694400000007</c:v>
                </c:pt>
                <c:pt idx="688">
                  <c:v>0.95556119999999856</c:v>
                </c:pt>
                <c:pt idx="689">
                  <c:v>0.9569500799999997</c:v>
                </c:pt>
                <c:pt idx="690">
                  <c:v>0.95833895999999952</c:v>
                </c:pt>
                <c:pt idx="691">
                  <c:v>0.95972784000000111</c:v>
                </c:pt>
                <c:pt idx="692">
                  <c:v>0.96111672000000059</c:v>
                </c:pt>
                <c:pt idx="693">
                  <c:v>0.96247223999999854</c:v>
                </c:pt>
                <c:pt idx="694">
                  <c:v>0.96389183999999994</c:v>
                </c:pt>
                <c:pt idx="695">
                  <c:v>0.96528335999999859</c:v>
                </c:pt>
                <c:pt idx="696">
                  <c:v>0.96667512000000144</c:v>
                </c:pt>
                <c:pt idx="697">
                  <c:v>0.96805559999999868</c:v>
                </c:pt>
                <c:pt idx="698">
                  <c:v>0.9694473600000002</c:v>
                </c:pt>
                <c:pt idx="699">
                  <c:v>0.97084175999999989</c:v>
                </c:pt>
                <c:pt idx="700">
                  <c:v>0.9722306399999997</c:v>
                </c:pt>
                <c:pt idx="701">
                  <c:v>0.97361951999999974</c:v>
                </c:pt>
                <c:pt idx="702">
                  <c:v>0.975008400000001</c:v>
                </c:pt>
                <c:pt idx="703">
                  <c:v>0.9763972800000007</c:v>
                </c:pt>
                <c:pt idx="704">
                  <c:v>0.97778616000000051</c:v>
                </c:pt>
                <c:pt idx="705">
                  <c:v>0.97917503999999944</c:v>
                </c:pt>
                <c:pt idx="706">
                  <c:v>0.98055551999999857</c:v>
                </c:pt>
                <c:pt idx="707">
                  <c:v>0.9819443999999995</c:v>
                </c:pt>
                <c:pt idx="708">
                  <c:v>0.98333327999999909</c:v>
                </c:pt>
                <c:pt idx="709">
                  <c:v>0.98472239999999811</c:v>
                </c:pt>
                <c:pt idx="710">
                  <c:v>0.98611127999999937</c:v>
                </c:pt>
                <c:pt idx="711">
                  <c:v>0.98750279999999813</c:v>
                </c:pt>
                <c:pt idx="712">
                  <c:v>0.98889168000000005</c:v>
                </c:pt>
                <c:pt idx="713">
                  <c:v>0.99028343999999857</c:v>
                </c:pt>
                <c:pt idx="714">
                  <c:v>0.99167231999999927</c:v>
                </c:pt>
                <c:pt idx="715">
                  <c:v>0.99306119999999865</c:v>
                </c:pt>
                <c:pt idx="716">
                  <c:v>0.99445007999999957</c:v>
                </c:pt>
                <c:pt idx="717">
                  <c:v>0.99583896000000038</c:v>
                </c:pt>
                <c:pt idx="718">
                  <c:v>0.99723071999999857</c:v>
                </c:pt>
                <c:pt idx="719">
                  <c:v>0.99860831999999888</c:v>
                </c:pt>
                <c:pt idx="720">
                  <c:v>0.99999719999999859</c:v>
                </c:pt>
                <c:pt idx="721">
                  <c:v>1.0013860799999996</c:v>
                </c:pt>
                <c:pt idx="722">
                  <c:v>1.00277496</c:v>
                </c:pt>
                <c:pt idx="723">
                  <c:v>1.0041638400000004</c:v>
                </c:pt>
                <c:pt idx="724">
                  <c:v>1.0055527200000007</c:v>
                </c:pt>
                <c:pt idx="725">
                  <c:v>1.0069418399999996</c:v>
                </c:pt>
                <c:pt idx="726">
                  <c:v>1.00833072</c:v>
                </c:pt>
                <c:pt idx="727">
                  <c:v>1.0097195999999986</c:v>
                </c:pt>
                <c:pt idx="728">
                  <c:v>1.0111084800000008</c:v>
                </c:pt>
                <c:pt idx="729">
                  <c:v>1.0124611200000002</c:v>
                </c:pt>
                <c:pt idx="730">
                  <c:v>1.0138639199999966</c:v>
                </c:pt>
                <c:pt idx="731">
                  <c:v>1.0152751199999992</c:v>
                </c:pt>
                <c:pt idx="732">
                  <c:v>1.0166639999999996</c:v>
                </c:pt>
                <c:pt idx="733">
                  <c:v>1.0180528800000017</c:v>
                </c:pt>
                <c:pt idx="734">
                  <c:v>1.0194417599999985</c:v>
                </c:pt>
                <c:pt idx="735">
                  <c:v>1.0208306399999998</c:v>
                </c:pt>
                <c:pt idx="736">
                  <c:v>1.0222195200000028</c:v>
                </c:pt>
                <c:pt idx="737">
                  <c:v>1.0236083999999965</c:v>
                </c:pt>
                <c:pt idx="738">
                  <c:v>1.0250001600000003</c:v>
                </c:pt>
                <c:pt idx="739">
                  <c:v>1.0263890400000006</c:v>
                </c:pt>
                <c:pt idx="740">
                  <c:v>1.0277779200000021</c:v>
                </c:pt>
                <c:pt idx="741">
                  <c:v>1.0291694399999978</c:v>
                </c:pt>
                <c:pt idx="742">
                  <c:v>1.030558319999999</c:v>
                </c:pt>
                <c:pt idx="743">
                  <c:v>1.0319471999999994</c:v>
                </c:pt>
                <c:pt idx="744">
                  <c:v>1.0333360799999998</c:v>
                </c:pt>
                <c:pt idx="745">
                  <c:v>1.0347249599999984</c:v>
                </c:pt>
                <c:pt idx="746">
                  <c:v>1.0361138400000005</c:v>
                </c:pt>
                <c:pt idx="747">
                  <c:v>1.0375027200000009</c:v>
                </c:pt>
                <c:pt idx="748">
                  <c:v>1.0388918399999998</c:v>
                </c:pt>
                <c:pt idx="749">
                  <c:v>1.0402807200000019</c:v>
                </c:pt>
                <c:pt idx="750">
                  <c:v>1.0416695999999981</c:v>
                </c:pt>
                <c:pt idx="751">
                  <c:v>1.0430584800000009</c:v>
                </c:pt>
                <c:pt idx="752">
                  <c:v>1.0444473599999986</c:v>
                </c:pt>
                <c:pt idx="753">
                  <c:v>1.0458362399999968</c:v>
                </c:pt>
                <c:pt idx="754">
                  <c:v>1.0472251199999978</c:v>
                </c:pt>
                <c:pt idx="755">
                  <c:v>1.0486139999999997</c:v>
                </c:pt>
                <c:pt idx="756">
                  <c:v>1.0500055200000022</c:v>
                </c:pt>
                <c:pt idx="757">
                  <c:v>1.0513943999999975</c:v>
                </c:pt>
                <c:pt idx="758">
                  <c:v>1.0527832800000008</c:v>
                </c:pt>
                <c:pt idx="759">
                  <c:v>1.0541750400000001</c:v>
                </c:pt>
                <c:pt idx="760">
                  <c:v>1.05556392</c:v>
                </c:pt>
                <c:pt idx="761">
                  <c:v>1.0569528000000021</c:v>
                </c:pt>
                <c:pt idx="762">
                  <c:v>1.0583306399999979</c:v>
                </c:pt>
                <c:pt idx="763">
                  <c:v>1.0597195199999978</c:v>
                </c:pt>
                <c:pt idx="764">
                  <c:v>1.0611194399999988</c:v>
                </c:pt>
                <c:pt idx="765">
                  <c:v>1.0625083199999992</c:v>
                </c:pt>
                <c:pt idx="766">
                  <c:v>1.0638971999999978</c:v>
                </c:pt>
                <c:pt idx="767">
                  <c:v>1.0652860799999999</c:v>
                </c:pt>
                <c:pt idx="768">
                  <c:v>1.0666639200000021</c:v>
                </c:pt>
                <c:pt idx="769">
                  <c:v>1.0680638400000007</c:v>
                </c:pt>
                <c:pt idx="770">
                  <c:v>1.0694527200000021</c:v>
                </c:pt>
                <c:pt idx="771">
                  <c:v>1.0708334400000004</c:v>
                </c:pt>
                <c:pt idx="772">
                  <c:v>1.0721779200000006</c:v>
                </c:pt>
                <c:pt idx="773">
                  <c:v>1.073613840000001</c:v>
                </c:pt>
                <c:pt idx="774">
                  <c:v>1.075008480000001</c:v>
                </c:pt>
                <c:pt idx="775">
                  <c:v>1.0763779200000021</c:v>
                </c:pt>
                <c:pt idx="776">
                  <c:v>1.0777778399999995</c:v>
                </c:pt>
                <c:pt idx="777">
                  <c:v>1.079161199999997</c:v>
                </c:pt>
                <c:pt idx="778">
                  <c:v>1.0805639999999999</c:v>
                </c:pt>
                <c:pt idx="779">
                  <c:v>1.0819528800000002</c:v>
                </c:pt>
                <c:pt idx="780">
                  <c:v>1.0833417600000006</c:v>
                </c:pt>
                <c:pt idx="781">
                  <c:v>1.084730640000001</c:v>
                </c:pt>
                <c:pt idx="782">
                  <c:v>1.0860945599999978</c:v>
                </c:pt>
                <c:pt idx="783">
                  <c:v>1.0874973599999977</c:v>
                </c:pt>
                <c:pt idx="784">
                  <c:v>1.0888833599999979</c:v>
                </c:pt>
                <c:pt idx="785">
                  <c:v>1.0902832799999986</c:v>
                </c:pt>
                <c:pt idx="786">
                  <c:v>1.0916666399999986</c:v>
                </c:pt>
                <c:pt idx="787">
                  <c:v>1.0930639200000005</c:v>
                </c:pt>
                <c:pt idx="788">
                  <c:v>1.0944528000000029</c:v>
                </c:pt>
                <c:pt idx="789">
                  <c:v>1.0958416799999968</c:v>
                </c:pt>
                <c:pt idx="790">
                  <c:v>1.097230559999999</c:v>
                </c:pt>
                <c:pt idx="791">
                  <c:v>1.0986194399999993</c:v>
                </c:pt>
                <c:pt idx="792">
                  <c:v>1.1000083199999997</c:v>
                </c:pt>
                <c:pt idx="793">
                  <c:v>1.1013971999999999</c:v>
                </c:pt>
                <c:pt idx="794">
                  <c:v>1.1027750400000009</c:v>
                </c:pt>
                <c:pt idx="795">
                  <c:v>1.1041639199999986</c:v>
                </c:pt>
                <c:pt idx="796">
                  <c:v>1.105552799999999</c:v>
                </c:pt>
                <c:pt idx="797">
                  <c:v>1.1069416799999994</c:v>
                </c:pt>
                <c:pt idx="798">
                  <c:v>1.1083334400000009</c:v>
                </c:pt>
                <c:pt idx="799">
                  <c:v>1.1097223199999968</c:v>
                </c:pt>
                <c:pt idx="800">
                  <c:v>1.1111138399999989</c:v>
                </c:pt>
                <c:pt idx="801">
                  <c:v>1.1125027199999993</c:v>
                </c:pt>
                <c:pt idx="802">
                  <c:v>1.1138918399999991</c:v>
                </c:pt>
                <c:pt idx="803">
                  <c:v>1.1152807199999986</c:v>
                </c:pt>
                <c:pt idx="804">
                  <c:v>1.1166695999999978</c:v>
                </c:pt>
                <c:pt idx="805">
                  <c:v>1.1180584800000011</c:v>
                </c:pt>
                <c:pt idx="806">
                  <c:v>1.1194223999999977</c:v>
                </c:pt>
                <c:pt idx="807">
                  <c:v>1.12083888</c:v>
                </c:pt>
                <c:pt idx="808">
                  <c:v>1.1222277600000021</c:v>
                </c:pt>
                <c:pt idx="809">
                  <c:v>1.1236166399999998</c:v>
                </c:pt>
                <c:pt idx="810">
                  <c:v>1.1249944799999978</c:v>
                </c:pt>
                <c:pt idx="811">
                  <c:v>1.1263943999999968</c:v>
                </c:pt>
                <c:pt idx="812">
                  <c:v>1.1277861600000003</c:v>
                </c:pt>
                <c:pt idx="813">
                  <c:v>1.1291750400000007</c:v>
                </c:pt>
                <c:pt idx="814">
                  <c:v>1.1305639200000028</c:v>
                </c:pt>
                <c:pt idx="815">
                  <c:v>1.1319527999999988</c:v>
                </c:pt>
                <c:pt idx="816">
                  <c:v>1.1333306399999996</c:v>
                </c:pt>
                <c:pt idx="817">
                  <c:v>1.1347195200000018</c:v>
                </c:pt>
                <c:pt idx="818">
                  <c:v>1.1361084000000021</c:v>
                </c:pt>
                <c:pt idx="819">
                  <c:v>1.1374972799999998</c:v>
                </c:pt>
                <c:pt idx="820">
                  <c:v>1.1388861600000031</c:v>
                </c:pt>
                <c:pt idx="821">
                  <c:v>1.1402750400000001</c:v>
                </c:pt>
                <c:pt idx="822">
                  <c:v>1.1416639199999992</c:v>
                </c:pt>
                <c:pt idx="823">
                  <c:v>1.1430527999999995</c:v>
                </c:pt>
                <c:pt idx="824">
                  <c:v>1.1444416799999999</c:v>
                </c:pt>
                <c:pt idx="825">
                  <c:v>1.1458305600000003</c:v>
                </c:pt>
                <c:pt idx="826">
                  <c:v>1.1472223199999978</c:v>
                </c:pt>
                <c:pt idx="827">
                  <c:v>1.1486138400000001</c:v>
                </c:pt>
                <c:pt idx="828">
                  <c:v>1.1500056000000021</c:v>
                </c:pt>
                <c:pt idx="829">
                  <c:v>1.1513944799999978</c:v>
                </c:pt>
                <c:pt idx="830">
                  <c:v>1.152783359999999</c:v>
                </c:pt>
                <c:pt idx="831">
                  <c:v>1.1541722400000001</c:v>
                </c:pt>
                <c:pt idx="832">
                  <c:v>1.1555527200000022</c:v>
                </c:pt>
                <c:pt idx="833">
                  <c:v>1.1569418399999991</c:v>
                </c:pt>
                <c:pt idx="834">
                  <c:v>1.1583307199999995</c:v>
                </c:pt>
                <c:pt idx="835">
                  <c:v>1.1597195999999999</c:v>
                </c:pt>
                <c:pt idx="836">
                  <c:v>1.1611111200000019</c:v>
                </c:pt>
                <c:pt idx="837">
                  <c:v>1.1624973600000021</c:v>
                </c:pt>
                <c:pt idx="838">
                  <c:v>1.1638888800000009</c:v>
                </c:pt>
                <c:pt idx="839">
                  <c:v>1.1652751199999987</c:v>
                </c:pt>
                <c:pt idx="840">
                  <c:v>1.1666695200000001</c:v>
                </c:pt>
                <c:pt idx="841">
                  <c:v>1.1680584000000027</c:v>
                </c:pt>
                <c:pt idx="842">
                  <c:v>1.1694472800000009</c:v>
                </c:pt>
                <c:pt idx="843">
                  <c:v>1.1708361599999986</c:v>
                </c:pt>
                <c:pt idx="844">
                  <c:v>1.1722250399999989</c:v>
                </c:pt>
                <c:pt idx="845">
                  <c:v>1.1736112799999994</c:v>
                </c:pt>
                <c:pt idx="846">
                  <c:v>1.1750001599999997</c:v>
                </c:pt>
                <c:pt idx="847">
                  <c:v>1.1763890400000001</c:v>
                </c:pt>
                <c:pt idx="848">
                  <c:v>1.1777779200000027</c:v>
                </c:pt>
                <c:pt idx="849">
                  <c:v>1.1791668000000008</c:v>
                </c:pt>
                <c:pt idx="850">
                  <c:v>1.1805556800000001</c:v>
                </c:pt>
                <c:pt idx="851">
                  <c:v>1.1819445599999978</c:v>
                </c:pt>
                <c:pt idx="852">
                  <c:v>1.1833334399999993</c:v>
                </c:pt>
                <c:pt idx="853">
                  <c:v>1.1847223199999997</c:v>
                </c:pt>
                <c:pt idx="854">
                  <c:v>1.1861112</c:v>
                </c:pt>
                <c:pt idx="855">
                  <c:v>1.1875000800000004</c:v>
                </c:pt>
                <c:pt idx="856">
                  <c:v>1.1888889600000037</c:v>
                </c:pt>
                <c:pt idx="857">
                  <c:v>1.1902807200000018</c:v>
                </c:pt>
                <c:pt idx="858">
                  <c:v>1.1916722399999999</c:v>
                </c:pt>
                <c:pt idx="859">
                  <c:v>1.1930639999999988</c:v>
                </c:pt>
                <c:pt idx="860">
                  <c:v>1.1944528800000016</c:v>
                </c:pt>
                <c:pt idx="861">
                  <c:v>1.19583072</c:v>
                </c:pt>
                <c:pt idx="862">
                  <c:v>1.1972196000000004</c:v>
                </c:pt>
                <c:pt idx="863">
                  <c:v>1.1986084800000021</c:v>
                </c:pt>
                <c:pt idx="864">
                  <c:v>1.1999973600000011</c:v>
                </c:pt>
                <c:pt idx="865">
                  <c:v>1.2013888799999988</c:v>
                </c:pt>
                <c:pt idx="866">
                  <c:v>1.2027806399999998</c:v>
                </c:pt>
                <c:pt idx="867">
                  <c:v>1.2041695200000007</c:v>
                </c:pt>
                <c:pt idx="868">
                  <c:v>1.205558400000001</c:v>
                </c:pt>
                <c:pt idx="869">
                  <c:v>1.2069472799999978</c:v>
                </c:pt>
                <c:pt idx="870">
                  <c:v>1.2083390399999998</c:v>
                </c:pt>
                <c:pt idx="871">
                  <c:v>1.2097279200000006</c:v>
                </c:pt>
                <c:pt idx="872">
                  <c:v>1.211116800000001</c:v>
                </c:pt>
                <c:pt idx="873">
                  <c:v>1.2125028000000002</c:v>
                </c:pt>
                <c:pt idx="874">
                  <c:v>1.2138945599999955</c:v>
                </c:pt>
                <c:pt idx="875">
                  <c:v>1.2152860799999994</c:v>
                </c:pt>
                <c:pt idx="876">
                  <c:v>1.216674959999998</c:v>
                </c:pt>
                <c:pt idx="877">
                  <c:v>1.2180638399999999</c:v>
                </c:pt>
                <c:pt idx="878">
                  <c:v>1.2194527200000005</c:v>
                </c:pt>
                <c:pt idx="879">
                  <c:v>1.2208418399999994</c:v>
                </c:pt>
                <c:pt idx="880">
                  <c:v>1.222219439999999</c:v>
                </c:pt>
                <c:pt idx="881">
                  <c:v>1.2236111999999986</c:v>
                </c:pt>
                <c:pt idx="882">
                  <c:v>1.2250055999999994</c:v>
                </c:pt>
                <c:pt idx="883">
                  <c:v>1.226394479999998</c:v>
                </c:pt>
                <c:pt idx="884">
                  <c:v>1.2277833599999981</c:v>
                </c:pt>
                <c:pt idx="885">
                  <c:v>1.2291722399999998</c:v>
                </c:pt>
                <c:pt idx="886">
                  <c:v>1.2305611200000008</c:v>
                </c:pt>
                <c:pt idx="887">
                  <c:v>1.2319499999999961</c:v>
                </c:pt>
                <c:pt idx="888">
                  <c:v>1.2333388799999978</c:v>
                </c:pt>
                <c:pt idx="889">
                  <c:v>1.2347306399999998</c:v>
                </c:pt>
                <c:pt idx="890">
                  <c:v>1.2361084799999986</c:v>
                </c:pt>
                <c:pt idx="891">
                  <c:v>1.2375083999999958</c:v>
                </c:pt>
                <c:pt idx="892">
                  <c:v>1.2388972799999978</c:v>
                </c:pt>
                <c:pt idx="893">
                  <c:v>1.2402861599999992</c:v>
                </c:pt>
                <c:pt idx="894">
                  <c:v>1.2416750399999996</c:v>
                </c:pt>
                <c:pt idx="895">
                  <c:v>1.24306392</c:v>
                </c:pt>
                <c:pt idx="896">
                  <c:v>1.2444388799999997</c:v>
                </c:pt>
                <c:pt idx="897">
                  <c:v>1.2458416799999983</c:v>
                </c:pt>
                <c:pt idx="898">
                  <c:v>1.2472305600000011</c:v>
                </c:pt>
                <c:pt idx="899">
                  <c:v>1.2486194399999988</c:v>
                </c:pt>
                <c:pt idx="900">
                  <c:v>1.2500083199999992</c:v>
                </c:pt>
                <c:pt idx="901">
                  <c:v>1.2513971999999978</c:v>
                </c:pt>
                <c:pt idx="902">
                  <c:v>1.2527860799999999</c:v>
                </c:pt>
                <c:pt idx="903">
                  <c:v>1.2541639200000021</c:v>
                </c:pt>
                <c:pt idx="904">
                  <c:v>1.2555527999999978</c:v>
                </c:pt>
                <c:pt idx="905">
                  <c:v>1.2569416799999971</c:v>
                </c:pt>
                <c:pt idx="906">
                  <c:v>1.2583305599999992</c:v>
                </c:pt>
                <c:pt idx="907">
                  <c:v>1.259722319999999</c:v>
                </c:pt>
                <c:pt idx="908">
                  <c:v>1.261113840000001</c:v>
                </c:pt>
                <c:pt idx="909">
                  <c:v>1.262508480000001</c:v>
                </c:pt>
                <c:pt idx="910">
                  <c:v>1.2638973599999965</c:v>
                </c:pt>
                <c:pt idx="911">
                  <c:v>1.2652862399999978</c:v>
                </c:pt>
                <c:pt idx="912">
                  <c:v>1.266661199999997</c:v>
                </c:pt>
                <c:pt idx="913">
                  <c:v>1.2680639999999999</c:v>
                </c:pt>
                <c:pt idx="914">
                  <c:v>1.2694528800000002</c:v>
                </c:pt>
                <c:pt idx="915">
                  <c:v>1.2708417600000006</c:v>
                </c:pt>
                <c:pt idx="916">
                  <c:v>1.272230640000001</c:v>
                </c:pt>
                <c:pt idx="917">
                  <c:v>1.2736195199999978</c:v>
                </c:pt>
                <c:pt idx="918">
                  <c:v>1.2750083999999973</c:v>
                </c:pt>
                <c:pt idx="919">
                  <c:v>1.2763862399999999</c:v>
                </c:pt>
                <c:pt idx="920">
                  <c:v>1.2777777600000002</c:v>
                </c:pt>
                <c:pt idx="921">
                  <c:v>1.2791666399999986</c:v>
                </c:pt>
                <c:pt idx="922">
                  <c:v>1.2805555200000032</c:v>
                </c:pt>
                <c:pt idx="923">
                  <c:v>1.2819472799999998</c:v>
                </c:pt>
                <c:pt idx="924">
                  <c:v>1.2833361600000002</c:v>
                </c:pt>
                <c:pt idx="925">
                  <c:v>1.2847250399999999</c:v>
                </c:pt>
                <c:pt idx="926">
                  <c:v>1.2861167999999994</c:v>
                </c:pt>
                <c:pt idx="927">
                  <c:v>1.2875083199999979</c:v>
                </c:pt>
                <c:pt idx="928">
                  <c:v>1.2888971999999999</c:v>
                </c:pt>
                <c:pt idx="929">
                  <c:v>1.2902860800000004</c:v>
                </c:pt>
                <c:pt idx="930">
                  <c:v>1.2916639199999969</c:v>
                </c:pt>
                <c:pt idx="931">
                  <c:v>1.293052799999999</c:v>
                </c:pt>
                <c:pt idx="932">
                  <c:v>1.2944445600000005</c:v>
                </c:pt>
                <c:pt idx="933">
                  <c:v>1.2958334399999998</c:v>
                </c:pt>
                <c:pt idx="934">
                  <c:v>1.2972223199999968</c:v>
                </c:pt>
                <c:pt idx="935">
                  <c:v>1.2986138399999989</c:v>
                </c:pt>
                <c:pt idx="936">
                  <c:v>1.3000000799999993</c:v>
                </c:pt>
                <c:pt idx="937">
                  <c:v>1.3013944799999988</c:v>
                </c:pt>
                <c:pt idx="938">
                  <c:v>1.3027833599999978</c:v>
                </c:pt>
                <c:pt idx="939">
                  <c:v>1.3041417600000003</c:v>
                </c:pt>
                <c:pt idx="940">
                  <c:v>1.3055611199999972</c:v>
                </c:pt>
                <c:pt idx="941">
                  <c:v>1.3069389600000001</c:v>
                </c:pt>
                <c:pt idx="942">
                  <c:v>1.3083307199999978</c:v>
                </c:pt>
                <c:pt idx="943">
                  <c:v>1.3097195999999978</c:v>
                </c:pt>
                <c:pt idx="944">
                  <c:v>1.3111111199999996</c:v>
                </c:pt>
                <c:pt idx="945">
                  <c:v>1.3125</c:v>
                </c:pt>
                <c:pt idx="946">
                  <c:v>1.3138888800000004</c:v>
                </c:pt>
                <c:pt idx="947">
                  <c:v>1.3152777600000007</c:v>
                </c:pt>
                <c:pt idx="948">
                  <c:v>1.3166666399999998</c:v>
                </c:pt>
                <c:pt idx="949">
                  <c:v>1.3180555200000008</c:v>
                </c:pt>
                <c:pt idx="950">
                  <c:v>1.319444399999997</c:v>
                </c:pt>
                <c:pt idx="951">
                  <c:v>1.3208361600000007</c:v>
                </c:pt>
                <c:pt idx="952">
                  <c:v>1.3222250400000011</c:v>
                </c:pt>
                <c:pt idx="953">
                  <c:v>1.3236167999999982</c:v>
                </c:pt>
                <c:pt idx="954">
                  <c:v>1.3250056799999999</c:v>
                </c:pt>
                <c:pt idx="955">
                  <c:v>1.3263972000000006</c:v>
                </c:pt>
                <c:pt idx="956">
                  <c:v>1.327786080000001</c:v>
                </c:pt>
                <c:pt idx="957">
                  <c:v>1.3291639199999992</c:v>
                </c:pt>
                <c:pt idx="958">
                  <c:v>1.3305556800000007</c:v>
                </c:pt>
                <c:pt idx="959">
                  <c:v>1.3319500799999995</c:v>
                </c:pt>
                <c:pt idx="960">
                  <c:v>1.3333389599999999</c:v>
                </c:pt>
                <c:pt idx="961">
                  <c:v>1.3347278400000002</c:v>
                </c:pt>
                <c:pt idx="962">
                  <c:v>1.3361167200000021</c:v>
                </c:pt>
                <c:pt idx="963">
                  <c:v>1.3375084799999994</c:v>
                </c:pt>
                <c:pt idx="964">
                  <c:v>1.3388973599999998</c:v>
                </c:pt>
                <c:pt idx="965">
                  <c:v>1.3402862400000002</c:v>
                </c:pt>
                <c:pt idx="966">
                  <c:v>1.3416751200000021</c:v>
                </c:pt>
                <c:pt idx="967">
                  <c:v>1.3430639999999998</c:v>
                </c:pt>
                <c:pt idx="968">
                  <c:v>1.3444418399999991</c:v>
                </c:pt>
                <c:pt idx="969">
                  <c:v>1.3458307199999975</c:v>
                </c:pt>
                <c:pt idx="970">
                  <c:v>1.3472195999999999</c:v>
                </c:pt>
                <c:pt idx="971">
                  <c:v>1.3486084800000002</c:v>
                </c:pt>
                <c:pt idx="972">
                  <c:v>1.3499973600000006</c:v>
                </c:pt>
                <c:pt idx="973">
                  <c:v>1.351386240000001</c:v>
                </c:pt>
                <c:pt idx="974">
                  <c:v>1.3527751199999987</c:v>
                </c:pt>
                <c:pt idx="975">
                  <c:v>1.354163999999999</c:v>
                </c:pt>
                <c:pt idx="976">
                  <c:v>1.3555528800000001</c:v>
                </c:pt>
                <c:pt idx="977">
                  <c:v>1.3569417599999998</c:v>
                </c:pt>
                <c:pt idx="978">
                  <c:v>1.3583306399999999</c:v>
                </c:pt>
                <c:pt idx="979">
                  <c:v>1.3597195200000005</c:v>
                </c:pt>
                <c:pt idx="980">
                  <c:v>1.3611084000000009</c:v>
                </c:pt>
                <c:pt idx="981">
                  <c:v>1.3625001599999997</c:v>
                </c:pt>
                <c:pt idx="982">
                  <c:v>1.3638916799999974</c:v>
                </c:pt>
                <c:pt idx="983">
                  <c:v>1.3652805600000024</c:v>
                </c:pt>
                <c:pt idx="984">
                  <c:v>1.3666694400000008</c:v>
                </c:pt>
                <c:pt idx="985">
                  <c:v>1.3680611999999996</c:v>
                </c:pt>
                <c:pt idx="986">
                  <c:v>1.3694416799999998</c:v>
                </c:pt>
                <c:pt idx="987">
                  <c:v>1.3708305600000021</c:v>
                </c:pt>
                <c:pt idx="988">
                  <c:v>1.3722194399999985</c:v>
                </c:pt>
                <c:pt idx="989">
                  <c:v>1.3736111999999998</c:v>
                </c:pt>
                <c:pt idx="990">
                  <c:v>1.3750000800000004</c:v>
                </c:pt>
                <c:pt idx="991">
                  <c:v>1.3763918399999993</c:v>
                </c:pt>
                <c:pt idx="992">
                  <c:v>1.3777833599999996</c:v>
                </c:pt>
                <c:pt idx="993">
                  <c:v>1.3791751200000031</c:v>
                </c:pt>
                <c:pt idx="994">
                  <c:v>1.3805527200000034</c:v>
                </c:pt>
                <c:pt idx="995">
                  <c:v>1.3819389599999978</c:v>
                </c:pt>
                <c:pt idx="996">
                  <c:v>1.38333072</c:v>
                </c:pt>
                <c:pt idx="997">
                  <c:v>1.3847196000000004</c:v>
                </c:pt>
                <c:pt idx="998">
                  <c:v>1.3861084800000021</c:v>
                </c:pt>
                <c:pt idx="999">
                  <c:v>1.3874973600000011</c:v>
                </c:pt>
                <c:pt idx="1000">
                  <c:v>1.3888862399999988</c:v>
                </c:pt>
                <c:pt idx="1001">
                  <c:v>1.3902751200000012</c:v>
                </c:pt>
                <c:pt idx="1002">
                  <c:v>1.3916639999999996</c:v>
                </c:pt>
                <c:pt idx="1003">
                  <c:v>1.3930528800000017</c:v>
                </c:pt>
                <c:pt idx="1004">
                  <c:v>1.3944444000000003</c:v>
                </c:pt>
                <c:pt idx="1005">
                  <c:v>1.3958083200000004</c:v>
                </c:pt>
                <c:pt idx="1006">
                  <c:v>1.3972223999999978</c:v>
                </c:pt>
                <c:pt idx="1007">
                  <c:v>1.3986112799999999</c:v>
                </c:pt>
                <c:pt idx="1008">
                  <c:v>1.4000001600000003</c:v>
                </c:pt>
                <c:pt idx="1009">
                  <c:v>1.4013945599999955</c:v>
                </c:pt>
                <c:pt idx="1010">
                  <c:v>1.4027834399999994</c:v>
                </c:pt>
                <c:pt idx="1011">
                  <c:v>1.4041723199999998</c:v>
                </c:pt>
                <c:pt idx="1012">
                  <c:v>1.4055638399999979</c:v>
                </c:pt>
                <c:pt idx="1013">
                  <c:v>1.4069416799999988</c:v>
                </c:pt>
                <c:pt idx="1014">
                  <c:v>1.4083360799999998</c:v>
                </c:pt>
                <c:pt idx="1015">
                  <c:v>1.4097249599999966</c:v>
                </c:pt>
                <c:pt idx="1016">
                  <c:v>1.4111138399999998</c:v>
                </c:pt>
                <c:pt idx="1017">
                  <c:v>1.4125027200000009</c:v>
                </c:pt>
                <c:pt idx="1018">
                  <c:v>1.4138918399999969</c:v>
                </c:pt>
                <c:pt idx="1019">
                  <c:v>1.4152807200000002</c:v>
                </c:pt>
                <c:pt idx="1020">
                  <c:v>1.4166695999999981</c:v>
                </c:pt>
                <c:pt idx="1021">
                  <c:v>1.4180584800000009</c:v>
                </c:pt>
                <c:pt idx="1022">
                  <c:v>1.4194499999999961</c:v>
                </c:pt>
                <c:pt idx="1023">
                  <c:v>1.4208278399999994</c:v>
                </c:pt>
                <c:pt idx="1024">
                  <c:v>1.4222167199999998</c:v>
                </c:pt>
                <c:pt idx="1025">
                  <c:v>1.4236055999999981</c:v>
                </c:pt>
                <c:pt idx="1026">
                  <c:v>1.4249944799999978</c:v>
                </c:pt>
                <c:pt idx="1027">
                  <c:v>1.4263833600000009</c:v>
                </c:pt>
                <c:pt idx="1028">
                  <c:v>1.4277777599999977</c:v>
                </c:pt>
                <c:pt idx="1029">
                  <c:v>1.4291666399999974</c:v>
                </c:pt>
                <c:pt idx="1030">
                  <c:v>1.4305583999999978</c:v>
                </c:pt>
                <c:pt idx="1031">
                  <c:v>1.4319472799999975</c:v>
                </c:pt>
                <c:pt idx="1032">
                  <c:v>1.4333361599999974</c:v>
                </c:pt>
                <c:pt idx="1033">
                  <c:v>1.4347250399999998</c:v>
                </c:pt>
                <c:pt idx="1034">
                  <c:v>1.4361167999999978</c:v>
                </c:pt>
                <c:pt idx="1035">
                  <c:v>1.4375056799999972</c:v>
                </c:pt>
                <c:pt idx="1036">
                  <c:v>1.4388971999999978</c:v>
                </c:pt>
                <c:pt idx="1037">
                  <c:v>1.4402860799999999</c:v>
                </c:pt>
                <c:pt idx="1038">
                  <c:v>1.4416749599999983</c:v>
                </c:pt>
                <c:pt idx="1039">
                  <c:v>1.4430638399999998</c:v>
                </c:pt>
                <c:pt idx="1040">
                  <c:v>1.4444527200000021</c:v>
                </c:pt>
                <c:pt idx="1041">
                  <c:v>1.4458418399999982</c:v>
                </c:pt>
                <c:pt idx="1042">
                  <c:v>1.4472307199999983</c:v>
                </c:pt>
                <c:pt idx="1043">
                  <c:v>1.4486195999999998</c:v>
                </c:pt>
                <c:pt idx="1044">
                  <c:v>1.450008480000001</c:v>
                </c:pt>
                <c:pt idx="1045">
                  <c:v>1.4513860799999998</c:v>
                </c:pt>
                <c:pt idx="1046">
                  <c:v>1.4527749600000011</c:v>
                </c:pt>
                <c:pt idx="1047">
                  <c:v>1.4541638399999988</c:v>
                </c:pt>
                <c:pt idx="1048">
                  <c:v>1.4555527199999978</c:v>
                </c:pt>
                <c:pt idx="1049">
                  <c:v>1.4569418399999998</c:v>
                </c:pt>
                <c:pt idx="1050">
                  <c:v>1.458333360000001</c:v>
                </c:pt>
                <c:pt idx="1051">
                  <c:v>1.4597222399999963</c:v>
                </c:pt>
                <c:pt idx="1052">
                  <c:v>1.4611111199999978</c:v>
                </c:pt>
                <c:pt idx="1053">
                  <c:v>1.4624999999999975</c:v>
                </c:pt>
                <c:pt idx="1054">
                  <c:v>1.4638888799999998</c:v>
                </c:pt>
                <c:pt idx="1055">
                  <c:v>1.4652777600000002</c:v>
                </c:pt>
                <c:pt idx="1056">
                  <c:v>1.4666666399999986</c:v>
                </c:pt>
                <c:pt idx="1057">
                  <c:v>1.4680555200000032</c:v>
                </c:pt>
                <c:pt idx="1058">
                  <c:v>1.4694472799999998</c:v>
                </c:pt>
                <c:pt idx="1059">
                  <c:v>1.4708361600000002</c:v>
                </c:pt>
                <c:pt idx="1060">
                  <c:v>1.4722250399999999</c:v>
                </c:pt>
                <c:pt idx="1061">
                  <c:v>1.4736139200000009</c:v>
                </c:pt>
                <c:pt idx="1062">
                  <c:v>1.4750027999999968</c:v>
                </c:pt>
                <c:pt idx="1063">
                  <c:v>1.4763916799999968</c:v>
                </c:pt>
                <c:pt idx="1064">
                  <c:v>1.4777805599999994</c:v>
                </c:pt>
                <c:pt idx="1065">
                  <c:v>1.4791694399999979</c:v>
                </c:pt>
                <c:pt idx="1066">
                  <c:v>1.4805583200000001</c:v>
                </c:pt>
                <c:pt idx="1067">
                  <c:v>1.4819471999999998</c:v>
                </c:pt>
                <c:pt idx="1068">
                  <c:v>1.4833360799999991</c:v>
                </c:pt>
                <c:pt idx="1069">
                  <c:v>1.4847249599999961</c:v>
                </c:pt>
                <c:pt idx="1070">
                  <c:v>1.4861138399999989</c:v>
                </c:pt>
                <c:pt idx="1071">
                  <c:v>1.4874971999999991</c:v>
                </c:pt>
                <c:pt idx="1072">
                  <c:v>1.4888944799999988</c:v>
                </c:pt>
                <c:pt idx="1073">
                  <c:v>1.490272319999999</c:v>
                </c:pt>
                <c:pt idx="1074">
                  <c:v>1.4916638399999975</c:v>
                </c:pt>
                <c:pt idx="1075">
                  <c:v>1.4930527199999997</c:v>
                </c:pt>
                <c:pt idx="1076">
                  <c:v>1.4944418399999986</c:v>
                </c:pt>
                <c:pt idx="1077">
                  <c:v>1.4958307199999961</c:v>
                </c:pt>
                <c:pt idx="1078">
                  <c:v>1.4972195999999978</c:v>
                </c:pt>
                <c:pt idx="1079">
                  <c:v>1.4986084799999997</c:v>
                </c:pt>
                <c:pt idx="1080">
                  <c:v>1.5</c:v>
                </c:pt>
                <c:pt idx="1081">
                  <c:v>1.5013888800000004</c:v>
                </c:pt>
                <c:pt idx="1082">
                  <c:v>1.5027777600000007</c:v>
                </c:pt>
                <c:pt idx="1083">
                  <c:v>1.5041666399999998</c:v>
                </c:pt>
                <c:pt idx="1084">
                  <c:v>1.5055584</c:v>
                </c:pt>
                <c:pt idx="1085">
                  <c:v>1.5069472799999999</c:v>
                </c:pt>
                <c:pt idx="1086">
                  <c:v>1.5083390399999992</c:v>
                </c:pt>
                <c:pt idx="1087">
                  <c:v>1.5097279199999996</c:v>
                </c:pt>
                <c:pt idx="1088">
                  <c:v>1.5111167999999982</c:v>
                </c:pt>
                <c:pt idx="1089">
                  <c:v>1.5125056799999999</c:v>
                </c:pt>
                <c:pt idx="1090">
                  <c:v>1.5138971999999988</c:v>
                </c:pt>
                <c:pt idx="1091">
                  <c:v>1.515286080000001</c:v>
                </c:pt>
                <c:pt idx="1092">
                  <c:v>1.5166749599999978</c:v>
                </c:pt>
                <c:pt idx="1093">
                  <c:v>1.5180638399999991</c:v>
                </c:pt>
                <c:pt idx="1094">
                  <c:v>1.5194527199999994</c:v>
                </c:pt>
                <c:pt idx="1095">
                  <c:v>1.5208305600000003</c:v>
                </c:pt>
                <c:pt idx="1096">
                  <c:v>1.5222194400000006</c:v>
                </c:pt>
                <c:pt idx="1097">
                  <c:v>1.523608320000001</c:v>
                </c:pt>
                <c:pt idx="1098">
                  <c:v>1.5249971999999978</c:v>
                </c:pt>
                <c:pt idx="1099">
                  <c:v>1.5263860799999991</c:v>
                </c:pt>
                <c:pt idx="1100">
                  <c:v>1.5277749599999975</c:v>
                </c:pt>
                <c:pt idx="1101">
                  <c:v>1.5291638399999998</c:v>
                </c:pt>
                <c:pt idx="1102">
                  <c:v>1.5305555999999987</c:v>
                </c:pt>
                <c:pt idx="1103">
                  <c:v>1.5319444799999973</c:v>
                </c:pt>
                <c:pt idx="1104">
                  <c:v>1.5333307199999975</c:v>
                </c:pt>
                <c:pt idx="1105">
                  <c:v>1.5347195999999999</c:v>
                </c:pt>
                <c:pt idx="1106">
                  <c:v>1.5361111200000019</c:v>
                </c:pt>
                <c:pt idx="1107">
                  <c:v>1.537502879999999</c:v>
                </c:pt>
                <c:pt idx="1108">
                  <c:v>1.538894399999996</c:v>
                </c:pt>
                <c:pt idx="1109">
                  <c:v>1.5402832799999997</c:v>
                </c:pt>
                <c:pt idx="1110">
                  <c:v>1.5416584800000006</c:v>
                </c:pt>
                <c:pt idx="1111">
                  <c:v>1.5430500000000009</c:v>
                </c:pt>
                <c:pt idx="1112">
                  <c:v>1.5444417599999998</c:v>
                </c:pt>
                <c:pt idx="1113">
                  <c:v>1.5458306399999981</c:v>
                </c:pt>
                <c:pt idx="1114">
                  <c:v>1.5472195200000005</c:v>
                </c:pt>
                <c:pt idx="1115">
                  <c:v>1.5486084000000009</c:v>
                </c:pt>
                <c:pt idx="1116">
                  <c:v>1.5499972799999966</c:v>
                </c:pt>
                <c:pt idx="1117">
                  <c:v>1.551386159999999</c:v>
                </c:pt>
                <c:pt idx="1118">
                  <c:v>1.5527779200000027</c:v>
                </c:pt>
                <c:pt idx="1119">
                  <c:v>1.5541668000000008</c:v>
                </c:pt>
                <c:pt idx="1120">
                  <c:v>1.5555556799999986</c:v>
                </c:pt>
                <c:pt idx="1121">
                  <c:v>1.5569445599999978</c:v>
                </c:pt>
                <c:pt idx="1122">
                  <c:v>1.5583334399999993</c:v>
                </c:pt>
                <c:pt idx="1123">
                  <c:v>1.5597249599999972</c:v>
                </c:pt>
                <c:pt idx="1124">
                  <c:v>1.56111384</c:v>
                </c:pt>
                <c:pt idx="1125">
                  <c:v>1.5625027200000003</c:v>
                </c:pt>
                <c:pt idx="1126">
                  <c:v>1.5638918399999973</c:v>
                </c:pt>
                <c:pt idx="1127">
                  <c:v>1.5652807199999996</c:v>
                </c:pt>
                <c:pt idx="1128">
                  <c:v>1.5666695999999998</c:v>
                </c:pt>
                <c:pt idx="1129">
                  <c:v>1.5680584800000021</c:v>
                </c:pt>
                <c:pt idx="1130">
                  <c:v>1.5694473600000007</c:v>
                </c:pt>
                <c:pt idx="1131">
                  <c:v>1.5708362399999998</c:v>
                </c:pt>
                <c:pt idx="1132">
                  <c:v>1.5722138400000021</c:v>
                </c:pt>
                <c:pt idx="1133">
                  <c:v>1.5736055999999996</c:v>
                </c:pt>
                <c:pt idx="1134">
                  <c:v>1.5749944799999998</c:v>
                </c:pt>
                <c:pt idx="1135">
                  <c:v>1.5763833600000003</c:v>
                </c:pt>
                <c:pt idx="1136">
                  <c:v>1.5777861599999978</c:v>
                </c:pt>
                <c:pt idx="1137">
                  <c:v>1.5791666399999977</c:v>
                </c:pt>
                <c:pt idx="1138">
                  <c:v>1.5805584000000021</c:v>
                </c:pt>
                <c:pt idx="1139">
                  <c:v>1.5819472799999978</c:v>
                </c:pt>
                <c:pt idx="1140">
                  <c:v>1.5833361599999978</c:v>
                </c:pt>
                <c:pt idx="1141">
                  <c:v>1.5847279200000024</c:v>
                </c:pt>
                <c:pt idx="1142">
                  <c:v>1.5861168000000021</c:v>
                </c:pt>
                <c:pt idx="1143">
                  <c:v>1.5875083199999978</c:v>
                </c:pt>
                <c:pt idx="1144">
                  <c:v>1.588897199999999</c:v>
                </c:pt>
                <c:pt idx="1145">
                  <c:v>1.59028608</c:v>
                </c:pt>
                <c:pt idx="1146">
                  <c:v>1.591674959999998</c:v>
                </c:pt>
                <c:pt idx="1147">
                  <c:v>1.5930528000000024</c:v>
                </c:pt>
                <c:pt idx="1148">
                  <c:v>1.594441680000001</c:v>
                </c:pt>
                <c:pt idx="1149">
                  <c:v>1.5958305599999978</c:v>
                </c:pt>
                <c:pt idx="1150">
                  <c:v>1.5972223200000002</c:v>
                </c:pt>
                <c:pt idx="1151">
                  <c:v>1.5986083199999994</c:v>
                </c:pt>
                <c:pt idx="1152">
                  <c:v>1.6000000800000009</c:v>
                </c:pt>
                <c:pt idx="1153">
                  <c:v>1.6013889599999986</c:v>
                </c:pt>
                <c:pt idx="1154">
                  <c:v>1.6027778400000001</c:v>
                </c:pt>
                <c:pt idx="1155">
                  <c:v>1.6041695999999999</c:v>
                </c:pt>
                <c:pt idx="1156">
                  <c:v>1.6055555999999997</c:v>
                </c:pt>
                <c:pt idx="1157">
                  <c:v>1.6069444799999999</c:v>
                </c:pt>
                <c:pt idx="1158">
                  <c:v>1.608336239999999</c:v>
                </c:pt>
                <c:pt idx="1159">
                  <c:v>1.6097251199999978</c:v>
                </c:pt>
                <c:pt idx="1160">
                  <c:v>1.6111139999999997</c:v>
                </c:pt>
                <c:pt idx="1161">
                  <c:v>1.6125055200000022</c:v>
                </c:pt>
                <c:pt idx="1162">
                  <c:v>1.6138833600000009</c:v>
                </c:pt>
                <c:pt idx="1163">
                  <c:v>1.6152861599999992</c:v>
                </c:pt>
                <c:pt idx="1164">
                  <c:v>1.6166750400000001</c:v>
                </c:pt>
                <c:pt idx="1165">
                  <c:v>1.6180499999999993</c:v>
                </c:pt>
                <c:pt idx="1166">
                  <c:v>1.6194528000000021</c:v>
                </c:pt>
                <c:pt idx="1167">
                  <c:v>1.6208416799999998</c:v>
                </c:pt>
                <c:pt idx="1168">
                  <c:v>1.6222305600000031</c:v>
                </c:pt>
                <c:pt idx="1169">
                  <c:v>1.6236194399999988</c:v>
                </c:pt>
                <c:pt idx="1170">
                  <c:v>1.6250083199999992</c:v>
                </c:pt>
                <c:pt idx="1171">
                  <c:v>1.6263971999999995</c:v>
                </c:pt>
                <c:pt idx="1172">
                  <c:v>1.6277860799999999</c:v>
                </c:pt>
                <c:pt idx="1173">
                  <c:v>1.629161279999999</c:v>
                </c:pt>
                <c:pt idx="1174">
                  <c:v>1.6305638400000007</c:v>
                </c:pt>
                <c:pt idx="1175">
                  <c:v>1.6319527200000021</c:v>
                </c:pt>
                <c:pt idx="1176">
                  <c:v>1.6333418399999999</c:v>
                </c:pt>
                <c:pt idx="1177">
                  <c:v>1.6347307200000003</c:v>
                </c:pt>
                <c:pt idx="1178">
                  <c:v>1.63610568</c:v>
                </c:pt>
                <c:pt idx="1179">
                  <c:v>1.6374945600000004</c:v>
                </c:pt>
                <c:pt idx="1180">
                  <c:v>1.6388834400000007</c:v>
                </c:pt>
                <c:pt idx="1181">
                  <c:v>1.6402723200000031</c:v>
                </c:pt>
                <c:pt idx="1182">
                  <c:v>1.641661199999997</c:v>
                </c:pt>
                <c:pt idx="1183">
                  <c:v>1.6430500800000001</c:v>
                </c:pt>
                <c:pt idx="1184">
                  <c:v>1.6444389600000013</c:v>
                </c:pt>
                <c:pt idx="1185">
                  <c:v>1.6458278399999999</c:v>
                </c:pt>
                <c:pt idx="1186">
                  <c:v>1.6472167200000003</c:v>
                </c:pt>
                <c:pt idx="1187">
                  <c:v>1.6486056000000007</c:v>
                </c:pt>
                <c:pt idx="1188">
                  <c:v>1.6499973599999977</c:v>
                </c:pt>
                <c:pt idx="1189">
                  <c:v>1.6513862399999999</c:v>
                </c:pt>
                <c:pt idx="1190">
                  <c:v>1.6527751200000025</c:v>
                </c:pt>
                <c:pt idx="1191">
                  <c:v>1.6541666400000006</c:v>
                </c:pt>
                <c:pt idx="1192">
                  <c:v>1.6555555200000032</c:v>
                </c:pt>
                <c:pt idx="1193">
                  <c:v>1.6569443999999978</c:v>
                </c:pt>
                <c:pt idx="1194">
                  <c:v>1.6583361600000019</c:v>
                </c:pt>
                <c:pt idx="1195">
                  <c:v>1.6597250399999999</c:v>
                </c:pt>
                <c:pt idx="1196">
                  <c:v>1.6611139200000031</c:v>
                </c:pt>
                <c:pt idx="1197">
                  <c:v>1.6625027999999986</c:v>
                </c:pt>
                <c:pt idx="1198">
                  <c:v>1.6638916799999968</c:v>
                </c:pt>
                <c:pt idx="1199">
                  <c:v>1.6652834400000005</c:v>
                </c:pt>
                <c:pt idx="1200">
                  <c:v>1.6666723200000029</c:v>
                </c:pt>
                <c:pt idx="1201">
                  <c:v>1.6680638399999985</c:v>
                </c:pt>
                <c:pt idx="1202">
                  <c:v>1.6694527199999989</c:v>
                </c:pt>
                <c:pt idx="1203">
                  <c:v>1.6708334400000009</c:v>
                </c:pt>
                <c:pt idx="1204">
                  <c:v>1.6722194400000001</c:v>
                </c:pt>
                <c:pt idx="1205">
                  <c:v>1.6736083200000005</c:v>
                </c:pt>
                <c:pt idx="1206">
                  <c:v>1.6750000799999993</c:v>
                </c:pt>
                <c:pt idx="1207">
                  <c:v>1.6763860800000001</c:v>
                </c:pt>
                <c:pt idx="1208">
                  <c:v>1.6777749599999978</c:v>
                </c:pt>
                <c:pt idx="1209">
                  <c:v>1.6791667200000004</c:v>
                </c:pt>
                <c:pt idx="1210">
                  <c:v>1.6805556000000021</c:v>
                </c:pt>
                <c:pt idx="1211">
                  <c:v>1.6819444799999979</c:v>
                </c:pt>
                <c:pt idx="1212">
                  <c:v>1.6833333599999978</c:v>
                </c:pt>
                <c:pt idx="1213">
                  <c:v>1.6847251200000022</c:v>
                </c:pt>
                <c:pt idx="1214">
                  <c:v>1.6861166400000007</c:v>
                </c:pt>
                <c:pt idx="1215">
                  <c:v>1.6875055200000031</c:v>
                </c:pt>
                <c:pt idx="1216">
                  <c:v>1.6888943999999968</c:v>
                </c:pt>
                <c:pt idx="1217">
                  <c:v>1.6902832800000001</c:v>
                </c:pt>
                <c:pt idx="1218">
                  <c:v>1.6916639999999978</c:v>
                </c:pt>
                <c:pt idx="1219">
                  <c:v>1.6930528800000009</c:v>
                </c:pt>
                <c:pt idx="1220">
                  <c:v>1.6944417599999992</c:v>
                </c:pt>
                <c:pt idx="1221">
                  <c:v>1.6958306399999996</c:v>
                </c:pt>
                <c:pt idx="1222">
                  <c:v>1.6972195200000018</c:v>
                </c:pt>
                <c:pt idx="1223">
                  <c:v>1.6986084000000021</c:v>
                </c:pt>
                <c:pt idx="1224">
                  <c:v>1.7000001599999992</c:v>
                </c:pt>
                <c:pt idx="1225">
                  <c:v>1.7013890399999996</c:v>
                </c:pt>
                <c:pt idx="1226">
                  <c:v>1.7027779199999999</c:v>
                </c:pt>
                <c:pt idx="1227">
                  <c:v>1.7041667999999985</c:v>
                </c:pt>
                <c:pt idx="1228">
                  <c:v>1.7055556799999998</c:v>
                </c:pt>
                <c:pt idx="1229">
                  <c:v>1.7069416799999981</c:v>
                </c:pt>
                <c:pt idx="1230">
                  <c:v>1.7083305600000003</c:v>
                </c:pt>
                <c:pt idx="1231">
                  <c:v>1.7097223199999962</c:v>
                </c:pt>
                <c:pt idx="1232">
                  <c:v>1.7111111999999977</c:v>
                </c:pt>
                <c:pt idx="1233">
                  <c:v>1.712505600000001</c:v>
                </c:pt>
                <c:pt idx="1234">
                  <c:v>1.7138944799999956</c:v>
                </c:pt>
                <c:pt idx="1235">
                  <c:v>1.715283359999997</c:v>
                </c:pt>
                <c:pt idx="1236">
                  <c:v>1.7166695999999975</c:v>
                </c:pt>
                <c:pt idx="1237">
                  <c:v>1.7180611199999998</c:v>
                </c:pt>
                <c:pt idx="1238">
                  <c:v>1.7194499999999984</c:v>
                </c:pt>
                <c:pt idx="1239">
                  <c:v>1.7208388799999998</c:v>
                </c:pt>
                <c:pt idx="1240">
                  <c:v>1.7222277600000009</c:v>
                </c:pt>
                <c:pt idx="1241">
                  <c:v>1.7236055999999973</c:v>
                </c:pt>
                <c:pt idx="1242">
                  <c:v>1.7249999999999988</c:v>
                </c:pt>
                <c:pt idx="1243">
                  <c:v>1.7263888800000009</c:v>
                </c:pt>
                <c:pt idx="1244">
                  <c:v>1.7277777599999968</c:v>
                </c:pt>
                <c:pt idx="1245">
                  <c:v>1.7291695199999984</c:v>
                </c:pt>
                <c:pt idx="1246">
                  <c:v>1.7305584000000005</c:v>
                </c:pt>
                <c:pt idx="1247">
                  <c:v>1.7319472799999998</c:v>
                </c:pt>
                <c:pt idx="1248">
                  <c:v>1.7333361599999966</c:v>
                </c:pt>
                <c:pt idx="1249">
                  <c:v>1.7347250399999978</c:v>
                </c:pt>
                <c:pt idx="1250">
                  <c:v>1.7361084000000009</c:v>
                </c:pt>
                <c:pt idx="1251">
                  <c:v>1.7374972799999966</c:v>
                </c:pt>
                <c:pt idx="1252">
                  <c:v>1.738886159999999</c:v>
                </c:pt>
                <c:pt idx="1253">
                  <c:v>1.7402779200000027</c:v>
                </c:pt>
                <c:pt idx="1254">
                  <c:v>1.7416667999999984</c:v>
                </c:pt>
                <c:pt idx="1255">
                  <c:v>1.7430583199999978</c:v>
                </c:pt>
                <c:pt idx="1256">
                  <c:v>1.7444471999999989</c:v>
                </c:pt>
                <c:pt idx="1257">
                  <c:v>1.7458360799999972</c:v>
                </c:pt>
                <c:pt idx="1258">
                  <c:v>1.7472249599999972</c:v>
                </c:pt>
                <c:pt idx="1259">
                  <c:v>1.74861384</c:v>
                </c:pt>
                <c:pt idx="1260">
                  <c:v>1.7500027200000003</c:v>
                </c:pt>
                <c:pt idx="1261">
                  <c:v>1.7513918399999973</c:v>
                </c:pt>
                <c:pt idx="1262">
                  <c:v>1.7527807199999996</c:v>
                </c:pt>
                <c:pt idx="1263">
                  <c:v>1.7541695999999998</c:v>
                </c:pt>
                <c:pt idx="1264">
                  <c:v>1.7555584800000004</c:v>
                </c:pt>
                <c:pt idx="1265">
                  <c:v>1.7569473600000007</c:v>
                </c:pt>
                <c:pt idx="1266">
                  <c:v>1.758338880000001</c:v>
                </c:pt>
                <c:pt idx="1267">
                  <c:v>1.7597277599999965</c:v>
                </c:pt>
                <c:pt idx="1268">
                  <c:v>1.7611166399999978</c:v>
                </c:pt>
                <c:pt idx="1269">
                  <c:v>1.7624944799999998</c:v>
                </c:pt>
                <c:pt idx="1270">
                  <c:v>1.7638917599999961</c:v>
                </c:pt>
                <c:pt idx="1271">
                  <c:v>1.7652806399999998</c:v>
                </c:pt>
                <c:pt idx="1272">
                  <c:v>1.7666723999999978</c:v>
                </c:pt>
                <c:pt idx="1273">
                  <c:v>1.7680612799999977</c:v>
                </c:pt>
                <c:pt idx="1274">
                  <c:v>1.7694388799999992</c:v>
                </c:pt>
                <c:pt idx="1275">
                  <c:v>1.7708277599999978</c:v>
                </c:pt>
                <c:pt idx="1276">
                  <c:v>1.7722223999999978</c:v>
                </c:pt>
                <c:pt idx="1277">
                  <c:v>1.7736139199999998</c:v>
                </c:pt>
                <c:pt idx="1278">
                  <c:v>1.7750028000000002</c:v>
                </c:pt>
                <c:pt idx="1279">
                  <c:v>1.7763916799999986</c:v>
                </c:pt>
                <c:pt idx="1280">
                  <c:v>1.7777805600000021</c:v>
                </c:pt>
                <c:pt idx="1281">
                  <c:v>1.7791723199999998</c:v>
                </c:pt>
                <c:pt idx="1282">
                  <c:v>1.7805611999999984</c:v>
                </c:pt>
                <c:pt idx="1283">
                  <c:v>1.7819500799999999</c:v>
                </c:pt>
                <c:pt idx="1284">
                  <c:v>1.7833305599999978</c:v>
                </c:pt>
                <c:pt idx="1285">
                  <c:v>1.7847167999999978</c:v>
                </c:pt>
                <c:pt idx="1286">
                  <c:v>1.7861056799999995</c:v>
                </c:pt>
                <c:pt idx="1287">
                  <c:v>1.7874945599999976</c:v>
                </c:pt>
                <c:pt idx="1288">
                  <c:v>1.7888834400000002</c:v>
                </c:pt>
                <c:pt idx="1289">
                  <c:v>1.7902723200000021</c:v>
                </c:pt>
                <c:pt idx="1290">
                  <c:v>1.7916667199999969</c:v>
                </c:pt>
                <c:pt idx="1291">
                  <c:v>1.7930555999999997</c:v>
                </c:pt>
                <c:pt idx="1292">
                  <c:v>1.7944444799999999</c:v>
                </c:pt>
                <c:pt idx="1293">
                  <c:v>1.7958333599999985</c:v>
                </c:pt>
                <c:pt idx="1294">
                  <c:v>1.7972222399999991</c:v>
                </c:pt>
                <c:pt idx="1295">
                  <c:v>1.7986139999999997</c:v>
                </c:pt>
                <c:pt idx="1296">
                  <c:v>1.8000028800000001</c:v>
                </c:pt>
                <c:pt idx="1297">
                  <c:v>1.8013943999999975</c:v>
                </c:pt>
                <c:pt idx="1298">
                  <c:v>1.8027751199999997</c:v>
                </c:pt>
                <c:pt idx="1299">
                  <c:v>1.8041639999999999</c:v>
                </c:pt>
                <c:pt idx="1300">
                  <c:v>1.8055555200000022</c:v>
                </c:pt>
                <c:pt idx="1301">
                  <c:v>1.8069444000000008</c:v>
                </c:pt>
                <c:pt idx="1302">
                  <c:v>1.8083332799999978</c:v>
                </c:pt>
                <c:pt idx="1303">
                  <c:v>1.8097250399999998</c:v>
                </c:pt>
                <c:pt idx="1304">
                  <c:v>1.8111139200000022</c:v>
                </c:pt>
                <c:pt idx="1305">
                  <c:v>1.8125028000000007</c:v>
                </c:pt>
                <c:pt idx="1306">
                  <c:v>1.813891679999998</c:v>
                </c:pt>
                <c:pt idx="1307">
                  <c:v>1.8152805599999988</c:v>
                </c:pt>
                <c:pt idx="1308">
                  <c:v>1.8166694399999992</c:v>
                </c:pt>
                <c:pt idx="1309">
                  <c:v>1.8180583200000013</c:v>
                </c:pt>
                <c:pt idx="1310">
                  <c:v>1.8194471999999999</c:v>
                </c:pt>
                <c:pt idx="1311">
                  <c:v>1.8208360799999999</c:v>
                </c:pt>
                <c:pt idx="1312">
                  <c:v>1.82222784</c:v>
                </c:pt>
                <c:pt idx="1313">
                  <c:v>1.8236167199999977</c:v>
                </c:pt>
                <c:pt idx="1314">
                  <c:v>1.8250027199999979</c:v>
                </c:pt>
                <c:pt idx="1315">
                  <c:v>1.8263918399999999</c:v>
                </c:pt>
                <c:pt idx="1316">
                  <c:v>1.8277807200000007</c:v>
                </c:pt>
                <c:pt idx="1317">
                  <c:v>1.8291695999999993</c:v>
                </c:pt>
                <c:pt idx="1318">
                  <c:v>1.8305584800000001</c:v>
                </c:pt>
                <c:pt idx="1319">
                  <c:v>1.8319473599999978</c:v>
                </c:pt>
                <c:pt idx="1320">
                  <c:v>1.8333362399999977</c:v>
                </c:pt>
                <c:pt idx="1321">
                  <c:v>1.8347251199999999</c:v>
                </c:pt>
                <c:pt idx="1322">
                  <c:v>1.8361140000000002</c:v>
                </c:pt>
                <c:pt idx="1323">
                  <c:v>1.8375028800000006</c:v>
                </c:pt>
                <c:pt idx="1324">
                  <c:v>1.838891760000001</c:v>
                </c:pt>
                <c:pt idx="1325">
                  <c:v>1.8402806399999987</c:v>
                </c:pt>
                <c:pt idx="1326">
                  <c:v>1.8416724000000002</c:v>
                </c:pt>
                <c:pt idx="1327">
                  <c:v>1.8430499999999999</c:v>
                </c:pt>
                <c:pt idx="1328">
                  <c:v>1.8444417599999978</c:v>
                </c:pt>
                <c:pt idx="1329">
                  <c:v>1.845833279999997</c:v>
                </c:pt>
                <c:pt idx="1330">
                  <c:v>1.8472224000000006</c:v>
                </c:pt>
                <c:pt idx="1331">
                  <c:v>1.848611280000001</c:v>
                </c:pt>
                <c:pt idx="1332">
                  <c:v>1.8500001599999987</c:v>
                </c:pt>
                <c:pt idx="1333">
                  <c:v>1.8513916799999968</c:v>
                </c:pt>
                <c:pt idx="1334">
                  <c:v>1.8527805600000011</c:v>
                </c:pt>
                <c:pt idx="1335">
                  <c:v>1.8541612799999978</c:v>
                </c:pt>
                <c:pt idx="1336">
                  <c:v>1.8555611999999966</c:v>
                </c:pt>
                <c:pt idx="1337">
                  <c:v>1.8569500799999989</c:v>
                </c:pt>
                <c:pt idx="1338">
                  <c:v>1.8583389599999993</c:v>
                </c:pt>
                <c:pt idx="1339">
                  <c:v>1.8597278399999997</c:v>
                </c:pt>
                <c:pt idx="1340">
                  <c:v>1.8611056799999999</c:v>
                </c:pt>
                <c:pt idx="1341">
                  <c:v>1.8624945600000009</c:v>
                </c:pt>
                <c:pt idx="1342">
                  <c:v>1.8638834399999986</c:v>
                </c:pt>
                <c:pt idx="1343">
                  <c:v>1.865272319999999</c:v>
                </c:pt>
                <c:pt idx="1344">
                  <c:v>1.8666611999999994</c:v>
                </c:pt>
                <c:pt idx="1345">
                  <c:v>1.8680500800000015</c:v>
                </c:pt>
                <c:pt idx="1346">
                  <c:v>1.8694389600000001</c:v>
                </c:pt>
                <c:pt idx="1347">
                  <c:v>1.8708278400000005</c:v>
                </c:pt>
                <c:pt idx="1348">
                  <c:v>1.8722167200000026</c:v>
                </c:pt>
                <c:pt idx="1349">
                  <c:v>1.8736055999999979</c:v>
                </c:pt>
                <c:pt idx="1350">
                  <c:v>1.8749944799999978</c:v>
                </c:pt>
                <c:pt idx="1351">
                  <c:v>1.8763888800000021</c:v>
                </c:pt>
                <c:pt idx="1352">
                  <c:v>1.8777832799999992</c:v>
                </c:pt>
                <c:pt idx="1353">
                  <c:v>1.8791724000000007</c:v>
                </c:pt>
                <c:pt idx="1354">
                  <c:v>1.8805612799999998</c:v>
                </c:pt>
                <c:pt idx="1355">
                  <c:v>1.8819501599999988</c:v>
                </c:pt>
                <c:pt idx="1356">
                  <c:v>1.8833390399999992</c:v>
                </c:pt>
                <c:pt idx="1357">
                  <c:v>1.8847139999999989</c:v>
                </c:pt>
                <c:pt idx="1358">
                  <c:v>1.8861055200000012</c:v>
                </c:pt>
                <c:pt idx="1359">
                  <c:v>1.8874943999999971</c:v>
                </c:pt>
                <c:pt idx="1360">
                  <c:v>1.8888832799999999</c:v>
                </c:pt>
                <c:pt idx="1361">
                  <c:v>1.8902723999999989</c:v>
                </c:pt>
                <c:pt idx="1362">
                  <c:v>1.8916639199999992</c:v>
                </c:pt>
                <c:pt idx="1363">
                  <c:v>1.8930527999999995</c:v>
                </c:pt>
                <c:pt idx="1364">
                  <c:v>1.8944416799999999</c:v>
                </c:pt>
                <c:pt idx="1365">
                  <c:v>1.8958305600000003</c:v>
                </c:pt>
                <c:pt idx="1366">
                  <c:v>1.8972194400000006</c:v>
                </c:pt>
                <c:pt idx="1367">
                  <c:v>1.8986083200000021</c:v>
                </c:pt>
                <c:pt idx="1368">
                  <c:v>1.9000000800000001</c:v>
                </c:pt>
                <c:pt idx="1369">
                  <c:v>1.9013889600000022</c:v>
                </c:pt>
                <c:pt idx="1370">
                  <c:v>1.9027778400000024</c:v>
                </c:pt>
                <c:pt idx="1371">
                  <c:v>1.9041667200000021</c:v>
                </c:pt>
                <c:pt idx="1372">
                  <c:v>1.9055555999999987</c:v>
                </c:pt>
                <c:pt idx="1373">
                  <c:v>1.9069444799999991</c:v>
                </c:pt>
                <c:pt idx="1374">
                  <c:v>1.9083333599999994</c:v>
                </c:pt>
                <c:pt idx="1375">
                  <c:v>1.9097222399999998</c:v>
                </c:pt>
                <c:pt idx="1376">
                  <c:v>1.9111111200000019</c:v>
                </c:pt>
                <c:pt idx="1377">
                  <c:v>1.9125000000000005</c:v>
                </c:pt>
                <c:pt idx="1378">
                  <c:v>1.9138888800000009</c:v>
                </c:pt>
                <c:pt idx="1379">
                  <c:v>1.91528064</c:v>
                </c:pt>
                <c:pt idx="1380">
                  <c:v>1.9166695200000001</c:v>
                </c:pt>
                <c:pt idx="1381">
                  <c:v>1.9180584000000027</c:v>
                </c:pt>
                <c:pt idx="1382">
                  <c:v>1.9194501600000011</c:v>
                </c:pt>
                <c:pt idx="1383">
                  <c:v>1.9208390399999997</c:v>
                </c:pt>
                <c:pt idx="1384">
                  <c:v>1.9222279200000025</c:v>
                </c:pt>
                <c:pt idx="1385">
                  <c:v>1.9236168000000005</c:v>
                </c:pt>
                <c:pt idx="1386">
                  <c:v>1.9250027999999997</c:v>
                </c:pt>
                <c:pt idx="1387">
                  <c:v>1.9263945599999979</c:v>
                </c:pt>
                <c:pt idx="1388">
                  <c:v>1.9277834399999989</c:v>
                </c:pt>
                <c:pt idx="1389">
                  <c:v>1.9291723199999993</c:v>
                </c:pt>
                <c:pt idx="1390">
                  <c:v>1.9305611999999996</c:v>
                </c:pt>
                <c:pt idx="1391">
                  <c:v>1.93195008</c:v>
                </c:pt>
                <c:pt idx="1392">
                  <c:v>1.9333389600000022</c:v>
                </c:pt>
                <c:pt idx="1393">
                  <c:v>1.9347278400000021</c:v>
                </c:pt>
                <c:pt idx="1394">
                  <c:v>1.9361167200000031</c:v>
                </c:pt>
                <c:pt idx="1395">
                  <c:v>1.9375055999999988</c:v>
                </c:pt>
                <c:pt idx="1396">
                  <c:v>1.9388944799999992</c:v>
                </c:pt>
                <c:pt idx="1397">
                  <c:v>1.9402833600000013</c:v>
                </c:pt>
                <c:pt idx="1398">
                  <c:v>1.9416722399999999</c:v>
                </c:pt>
                <c:pt idx="1399">
                  <c:v>1.9430611200000003</c:v>
                </c:pt>
                <c:pt idx="1400">
                  <c:v>1.9444500000000027</c:v>
                </c:pt>
                <c:pt idx="1401">
                  <c:v>1.9458278399999989</c:v>
                </c:pt>
                <c:pt idx="1402">
                  <c:v>1.9472251199999988</c:v>
                </c:pt>
                <c:pt idx="1403">
                  <c:v>1.9486140000000001</c:v>
                </c:pt>
                <c:pt idx="1404">
                  <c:v>1.9500028800000015</c:v>
                </c:pt>
                <c:pt idx="1405">
                  <c:v>1.9513917599999981</c:v>
                </c:pt>
                <c:pt idx="1406">
                  <c:v>1.9527806400000003</c:v>
                </c:pt>
                <c:pt idx="1407">
                  <c:v>1.9541695200000027</c:v>
                </c:pt>
                <c:pt idx="1408">
                  <c:v>1.9555584000000021</c:v>
                </c:pt>
                <c:pt idx="1409">
                  <c:v>1.9569472799999987</c:v>
                </c:pt>
                <c:pt idx="1410">
                  <c:v>1.9583390400000003</c:v>
                </c:pt>
                <c:pt idx="1411">
                  <c:v>1.9597279200000024</c:v>
                </c:pt>
                <c:pt idx="1412">
                  <c:v>1.9611168000000021</c:v>
                </c:pt>
                <c:pt idx="1413">
                  <c:v>1.9624972799999991</c:v>
                </c:pt>
                <c:pt idx="1414">
                  <c:v>1.9638916799999986</c:v>
                </c:pt>
                <c:pt idx="1415">
                  <c:v>1.9652805600000038</c:v>
                </c:pt>
                <c:pt idx="1416">
                  <c:v>1.9666723200000018</c:v>
                </c:pt>
                <c:pt idx="1417">
                  <c:v>1.9680583200000012</c:v>
                </c:pt>
                <c:pt idx="1418">
                  <c:v>1.9694445599999995</c:v>
                </c:pt>
                <c:pt idx="1419">
                  <c:v>1.9708279199999987</c:v>
                </c:pt>
                <c:pt idx="1420">
                  <c:v>1.9722167999999991</c:v>
                </c:pt>
                <c:pt idx="1421">
                  <c:v>1.9736083199999994</c:v>
                </c:pt>
                <c:pt idx="1422">
                  <c:v>1.9749972</c:v>
                </c:pt>
                <c:pt idx="1423">
                  <c:v>1.9763860800000019</c:v>
                </c:pt>
                <c:pt idx="1424">
                  <c:v>1.9777749600000005</c:v>
                </c:pt>
                <c:pt idx="1425">
                  <c:v>1.9791638400000009</c:v>
                </c:pt>
                <c:pt idx="1426">
                  <c:v>1.9805556000000015</c:v>
                </c:pt>
                <c:pt idx="1427">
                  <c:v>1.9819444799999999</c:v>
                </c:pt>
                <c:pt idx="1428">
                  <c:v>1.9833333600000005</c:v>
                </c:pt>
                <c:pt idx="1429">
                  <c:v>1.9847222400000009</c:v>
                </c:pt>
                <c:pt idx="1430">
                  <c:v>1.9861056000000001</c:v>
                </c:pt>
                <c:pt idx="1431">
                  <c:v>1.9874944799999998</c:v>
                </c:pt>
                <c:pt idx="1432">
                  <c:v>1.9888833600000029</c:v>
                </c:pt>
                <c:pt idx="1433">
                  <c:v>1.9902722400000001</c:v>
                </c:pt>
                <c:pt idx="1434">
                  <c:v>1.991661119999999</c:v>
                </c:pt>
                <c:pt idx="1435">
                  <c:v>1.9930499999999993</c:v>
                </c:pt>
                <c:pt idx="1436">
                  <c:v>1.9944388800000001</c:v>
                </c:pt>
                <c:pt idx="1437">
                  <c:v>1.9958306399999979</c:v>
                </c:pt>
                <c:pt idx="1438">
                  <c:v>1.9972195199999989</c:v>
                </c:pt>
                <c:pt idx="1439">
                  <c:v>1.9986083999999993</c:v>
                </c:pt>
                <c:pt idx="1440">
                  <c:v>1.9999972799999997</c:v>
                </c:pt>
                <c:pt idx="1441">
                  <c:v>2.00138616</c:v>
                </c:pt>
                <c:pt idx="1442">
                  <c:v>2.0027750400000004</c:v>
                </c:pt>
                <c:pt idx="1443">
                  <c:v>2.0041667999999992</c:v>
                </c:pt>
                <c:pt idx="1444">
                  <c:v>2.0055556799999987</c:v>
                </c:pt>
                <c:pt idx="1445">
                  <c:v>2.00694456</c:v>
                </c:pt>
                <c:pt idx="1446">
                  <c:v>2.0083360800000012</c:v>
                </c:pt>
                <c:pt idx="1447">
                  <c:v>2.0097249600000011</c:v>
                </c:pt>
                <c:pt idx="1448">
                  <c:v>2.011113840000001</c:v>
                </c:pt>
                <c:pt idx="1449">
                  <c:v>2.0125027199999987</c:v>
                </c:pt>
                <c:pt idx="1450">
                  <c:v>2.0138918400000012</c:v>
                </c:pt>
                <c:pt idx="1451">
                  <c:v>2.0152807200000007</c:v>
                </c:pt>
                <c:pt idx="1452">
                  <c:v>2.0166695999999966</c:v>
                </c:pt>
                <c:pt idx="1453">
                  <c:v>2.0180584799999952</c:v>
                </c:pt>
                <c:pt idx="1454">
                  <c:v>2.0194473599999987</c:v>
                </c:pt>
                <c:pt idx="1455">
                  <c:v>2.0208362399999995</c:v>
                </c:pt>
                <c:pt idx="1456">
                  <c:v>2.0222277600000012</c:v>
                </c:pt>
                <c:pt idx="1457">
                  <c:v>2.0236166400000002</c:v>
                </c:pt>
                <c:pt idx="1458">
                  <c:v>2.024994480000001</c:v>
                </c:pt>
                <c:pt idx="1459">
                  <c:v>2.0263862399999999</c:v>
                </c:pt>
                <c:pt idx="1460">
                  <c:v>2.0277777600000055</c:v>
                </c:pt>
                <c:pt idx="1461">
                  <c:v>2.0291666400000006</c:v>
                </c:pt>
                <c:pt idx="1462">
                  <c:v>2.0305555199999987</c:v>
                </c:pt>
                <c:pt idx="1463">
                  <c:v>2.0319443999999987</c:v>
                </c:pt>
                <c:pt idx="1464">
                  <c:v>2.0333332800000012</c:v>
                </c:pt>
                <c:pt idx="1465">
                  <c:v>2.0347223999999997</c:v>
                </c:pt>
                <c:pt idx="1466">
                  <c:v>2.0361139199999987</c:v>
                </c:pt>
                <c:pt idx="1467">
                  <c:v>2.037494399999999</c:v>
                </c:pt>
                <c:pt idx="1468">
                  <c:v>2.0388832799999994</c:v>
                </c:pt>
                <c:pt idx="1469">
                  <c:v>2.0402723999999997</c:v>
                </c:pt>
                <c:pt idx="1470">
                  <c:v>2.0416723199999987</c:v>
                </c:pt>
                <c:pt idx="1471">
                  <c:v>2.0430611999999986</c:v>
                </c:pt>
                <c:pt idx="1472">
                  <c:v>2.0444500799999989</c:v>
                </c:pt>
                <c:pt idx="1473">
                  <c:v>2.0458389599999993</c:v>
                </c:pt>
                <c:pt idx="1474">
                  <c:v>2.0472168000000002</c:v>
                </c:pt>
                <c:pt idx="1475">
                  <c:v>2.0486056799999997</c:v>
                </c:pt>
                <c:pt idx="1476">
                  <c:v>2.0499945600000049</c:v>
                </c:pt>
                <c:pt idx="1477">
                  <c:v>2.0513834399999977</c:v>
                </c:pt>
                <c:pt idx="1478">
                  <c:v>2.0527723199999977</c:v>
                </c:pt>
                <c:pt idx="1479">
                  <c:v>2.0541611999999994</c:v>
                </c:pt>
                <c:pt idx="1480">
                  <c:v>2.0555527199999997</c:v>
                </c:pt>
                <c:pt idx="1481">
                  <c:v>2.0569418399999977</c:v>
                </c:pt>
                <c:pt idx="1482">
                  <c:v>2.0583307200000012</c:v>
                </c:pt>
                <c:pt idx="1483">
                  <c:v>2.0597195999999993</c:v>
                </c:pt>
                <c:pt idx="1484">
                  <c:v>2.0611084799999997</c:v>
                </c:pt>
                <c:pt idx="1485">
                  <c:v>2.0624973600000001</c:v>
                </c:pt>
                <c:pt idx="1486">
                  <c:v>2.063886240000004</c:v>
                </c:pt>
                <c:pt idx="1487">
                  <c:v>2.0652751199999977</c:v>
                </c:pt>
                <c:pt idx="1488">
                  <c:v>2.0666639999999967</c:v>
                </c:pt>
                <c:pt idx="1489">
                  <c:v>2.0680528799999989</c:v>
                </c:pt>
                <c:pt idx="1490">
                  <c:v>2.0694443999999987</c:v>
                </c:pt>
                <c:pt idx="1491">
                  <c:v>2.0708306399999987</c:v>
                </c:pt>
                <c:pt idx="1492">
                  <c:v>2.0722250399999975</c:v>
                </c:pt>
                <c:pt idx="1493">
                  <c:v>2.0736139199999988</c:v>
                </c:pt>
                <c:pt idx="1494">
                  <c:v>2.0750001599999988</c:v>
                </c:pt>
                <c:pt idx="1495">
                  <c:v>2.0763916799999995</c:v>
                </c:pt>
                <c:pt idx="1496">
                  <c:v>2.0777805600000012</c:v>
                </c:pt>
                <c:pt idx="1497">
                  <c:v>2.0791694400000003</c:v>
                </c:pt>
                <c:pt idx="1498">
                  <c:v>2.0805583199999997</c:v>
                </c:pt>
                <c:pt idx="1499">
                  <c:v>2.0819445600000011</c:v>
                </c:pt>
                <c:pt idx="1500">
                  <c:v>2.0833334399999992</c:v>
                </c:pt>
                <c:pt idx="1501">
                  <c:v>2.0847223199999991</c:v>
                </c:pt>
                <c:pt idx="1502">
                  <c:v>2.0861138399999994</c:v>
                </c:pt>
                <c:pt idx="1503">
                  <c:v>2.0875027200000011</c:v>
                </c:pt>
                <c:pt idx="1504">
                  <c:v>2.0888918399999992</c:v>
                </c:pt>
                <c:pt idx="1505">
                  <c:v>2.0902807199999991</c:v>
                </c:pt>
                <c:pt idx="1506">
                  <c:v>2.0916722399999967</c:v>
                </c:pt>
                <c:pt idx="1507">
                  <c:v>2.0930611199999998</c:v>
                </c:pt>
                <c:pt idx="1508">
                  <c:v>2.0944418399999987</c:v>
                </c:pt>
                <c:pt idx="1509">
                  <c:v>2.0958307199999995</c:v>
                </c:pt>
                <c:pt idx="1510">
                  <c:v>2.0972195999999999</c:v>
                </c:pt>
                <c:pt idx="1511">
                  <c:v>2.0986084799999967</c:v>
                </c:pt>
                <c:pt idx="1512">
                  <c:v>2.0999973600000006</c:v>
                </c:pt>
                <c:pt idx="1513">
                  <c:v>2.101386240000005</c:v>
                </c:pt>
                <c:pt idx="1514">
                  <c:v>2.1027751199999987</c:v>
                </c:pt>
                <c:pt idx="1515">
                  <c:v>2.104163999999999</c:v>
                </c:pt>
                <c:pt idx="1516">
                  <c:v>2.1055528799999994</c:v>
                </c:pt>
                <c:pt idx="1517">
                  <c:v>2.1069417600000002</c:v>
                </c:pt>
                <c:pt idx="1518">
                  <c:v>2.1083306400000046</c:v>
                </c:pt>
                <c:pt idx="1519">
                  <c:v>2.1097195200000005</c:v>
                </c:pt>
                <c:pt idx="1520">
                  <c:v>2.1111083999999987</c:v>
                </c:pt>
                <c:pt idx="1521">
                  <c:v>2.1124972799999986</c:v>
                </c:pt>
                <c:pt idx="1522">
                  <c:v>2.113886159999999</c:v>
                </c:pt>
                <c:pt idx="1523">
                  <c:v>2.1152750399999967</c:v>
                </c:pt>
                <c:pt idx="1524">
                  <c:v>2.1166667999999977</c:v>
                </c:pt>
                <c:pt idx="1525">
                  <c:v>2.1180556799999977</c:v>
                </c:pt>
                <c:pt idx="1526">
                  <c:v>2.1194445599999989</c:v>
                </c:pt>
                <c:pt idx="1527">
                  <c:v>2.1208334399999993</c:v>
                </c:pt>
                <c:pt idx="1528">
                  <c:v>2.1222223199999997</c:v>
                </c:pt>
                <c:pt idx="1529">
                  <c:v>2.123611200000004</c:v>
                </c:pt>
                <c:pt idx="1530">
                  <c:v>2.1250027200000003</c:v>
                </c:pt>
                <c:pt idx="1531">
                  <c:v>2.1263918400000033</c:v>
                </c:pt>
                <c:pt idx="1532">
                  <c:v>2.1277807200000036</c:v>
                </c:pt>
                <c:pt idx="1533">
                  <c:v>2.1291638400000039</c:v>
                </c:pt>
                <c:pt idx="1534">
                  <c:v>2.1305555999999988</c:v>
                </c:pt>
                <c:pt idx="1535">
                  <c:v>2.1319473600000007</c:v>
                </c:pt>
                <c:pt idx="1536">
                  <c:v>2.1333362400000069</c:v>
                </c:pt>
                <c:pt idx="1537">
                  <c:v>2.1347251199999988</c:v>
                </c:pt>
                <c:pt idx="1538">
                  <c:v>2.1361139999999987</c:v>
                </c:pt>
                <c:pt idx="1539">
                  <c:v>2.1375055199999995</c:v>
                </c:pt>
                <c:pt idx="1540">
                  <c:v>2.1388943999999999</c:v>
                </c:pt>
                <c:pt idx="1541">
                  <c:v>2.1402722400000012</c:v>
                </c:pt>
                <c:pt idx="1542">
                  <c:v>2.1416611199999998</c:v>
                </c:pt>
                <c:pt idx="1543">
                  <c:v>2.1430499999999988</c:v>
                </c:pt>
                <c:pt idx="1544">
                  <c:v>2.1444388799999992</c:v>
                </c:pt>
                <c:pt idx="1545">
                  <c:v>2.1458277600000031</c:v>
                </c:pt>
                <c:pt idx="1546">
                  <c:v>2.1472166399999999</c:v>
                </c:pt>
                <c:pt idx="1547">
                  <c:v>2.1486055200000003</c:v>
                </c:pt>
                <c:pt idx="1548">
                  <c:v>2.1499944000000006</c:v>
                </c:pt>
                <c:pt idx="1549">
                  <c:v>2.1513861599999995</c:v>
                </c:pt>
                <c:pt idx="1550">
                  <c:v>2.1527750399999968</c:v>
                </c:pt>
                <c:pt idx="1551">
                  <c:v>2.1541639199999998</c:v>
                </c:pt>
                <c:pt idx="1552">
                  <c:v>2.1555527999999997</c:v>
                </c:pt>
                <c:pt idx="1553">
                  <c:v>2.1569416799999988</c:v>
                </c:pt>
                <c:pt idx="1554">
                  <c:v>2.1583334399999998</c:v>
                </c:pt>
                <c:pt idx="1555">
                  <c:v>2.1597223199999998</c:v>
                </c:pt>
                <c:pt idx="1556">
                  <c:v>2.161111200000005</c:v>
                </c:pt>
                <c:pt idx="1557">
                  <c:v>2.1625027200000009</c:v>
                </c:pt>
                <c:pt idx="1558">
                  <c:v>2.1638944800000002</c:v>
                </c:pt>
                <c:pt idx="1559">
                  <c:v>2.1652833600000001</c:v>
                </c:pt>
                <c:pt idx="1560">
                  <c:v>2.166661200000001</c:v>
                </c:pt>
                <c:pt idx="1561">
                  <c:v>2.1680500799999991</c:v>
                </c:pt>
                <c:pt idx="1562">
                  <c:v>2.169438959999999</c:v>
                </c:pt>
                <c:pt idx="1563">
                  <c:v>2.1708307200000005</c:v>
                </c:pt>
                <c:pt idx="1564">
                  <c:v>2.1722195999999987</c:v>
                </c:pt>
                <c:pt idx="1565">
                  <c:v>2.1736084799999977</c:v>
                </c:pt>
                <c:pt idx="1566">
                  <c:v>2.1749973600000012</c:v>
                </c:pt>
                <c:pt idx="1567">
                  <c:v>2.1763862399999994</c:v>
                </c:pt>
                <c:pt idx="1568">
                  <c:v>2.1777777600000046</c:v>
                </c:pt>
                <c:pt idx="1569">
                  <c:v>2.17916664</c:v>
                </c:pt>
                <c:pt idx="1570">
                  <c:v>2.1805555200000004</c:v>
                </c:pt>
                <c:pt idx="1571">
                  <c:v>2.1819472800000002</c:v>
                </c:pt>
                <c:pt idx="1572">
                  <c:v>2.1833361600000036</c:v>
                </c:pt>
                <c:pt idx="1573">
                  <c:v>2.184725040000004</c:v>
                </c:pt>
                <c:pt idx="1574">
                  <c:v>2.1861139200000004</c:v>
                </c:pt>
                <c:pt idx="1575">
                  <c:v>2.1875028000000012</c:v>
                </c:pt>
                <c:pt idx="1576">
                  <c:v>2.1888916800000011</c:v>
                </c:pt>
                <c:pt idx="1577">
                  <c:v>2.1902805600000002</c:v>
                </c:pt>
                <c:pt idx="1578">
                  <c:v>2.1916694399999948</c:v>
                </c:pt>
                <c:pt idx="1579">
                  <c:v>2.1930583199999987</c:v>
                </c:pt>
                <c:pt idx="1580">
                  <c:v>2.1944471999999977</c:v>
                </c:pt>
                <c:pt idx="1581">
                  <c:v>2.1958389599999988</c:v>
                </c:pt>
                <c:pt idx="1582">
                  <c:v>2.1972278399999992</c:v>
                </c:pt>
                <c:pt idx="1583">
                  <c:v>2.1986167199999995</c:v>
                </c:pt>
                <c:pt idx="1584">
                  <c:v>2.2000055999999999</c:v>
                </c:pt>
                <c:pt idx="1585">
                  <c:v>2.2013944800000012</c:v>
                </c:pt>
                <c:pt idx="1586">
                  <c:v>2.2027723200000007</c:v>
                </c:pt>
                <c:pt idx="1587">
                  <c:v>2.2041667200000012</c:v>
                </c:pt>
                <c:pt idx="1588">
                  <c:v>2.2055556000000003</c:v>
                </c:pt>
                <c:pt idx="1589">
                  <c:v>2.2069444800000007</c:v>
                </c:pt>
                <c:pt idx="1590">
                  <c:v>2.2083333600000055</c:v>
                </c:pt>
                <c:pt idx="1591">
                  <c:v>2.2097222399999992</c:v>
                </c:pt>
                <c:pt idx="1592">
                  <c:v>2.2111140000000002</c:v>
                </c:pt>
                <c:pt idx="1593">
                  <c:v>2.2125055199999997</c:v>
                </c:pt>
                <c:pt idx="1594">
                  <c:v>2.2138944000000009</c:v>
                </c:pt>
                <c:pt idx="1595">
                  <c:v>2.2152722399999987</c:v>
                </c:pt>
                <c:pt idx="1596">
                  <c:v>2.2166639999999971</c:v>
                </c:pt>
                <c:pt idx="1597">
                  <c:v>2.2180499999999967</c:v>
                </c:pt>
                <c:pt idx="1598">
                  <c:v>2.2194388799999998</c:v>
                </c:pt>
                <c:pt idx="1599">
                  <c:v>2.220827760000005</c:v>
                </c:pt>
                <c:pt idx="1600">
                  <c:v>2.2222195199999994</c:v>
                </c:pt>
                <c:pt idx="1601">
                  <c:v>2.2236083999999998</c:v>
                </c:pt>
                <c:pt idx="1602">
                  <c:v>2.2249944000000026</c:v>
                </c:pt>
                <c:pt idx="1603">
                  <c:v>2.2263832800000012</c:v>
                </c:pt>
                <c:pt idx="1604">
                  <c:v>2.227772400000001</c:v>
                </c:pt>
                <c:pt idx="1605">
                  <c:v>2.2291612800000027</c:v>
                </c:pt>
                <c:pt idx="1606">
                  <c:v>2.2305501599999991</c:v>
                </c:pt>
                <c:pt idx="1607">
                  <c:v>2.2319390399999994</c:v>
                </c:pt>
                <c:pt idx="1608">
                  <c:v>2.2333279200000002</c:v>
                </c:pt>
                <c:pt idx="1609">
                  <c:v>2.2347194400000001</c:v>
                </c:pt>
                <c:pt idx="1610">
                  <c:v>2.2361083199999987</c:v>
                </c:pt>
                <c:pt idx="1611">
                  <c:v>2.2374972000000044</c:v>
                </c:pt>
                <c:pt idx="1612">
                  <c:v>2.2388860799999986</c:v>
                </c:pt>
                <c:pt idx="1613">
                  <c:v>2.2402807200000012</c:v>
                </c:pt>
                <c:pt idx="1614">
                  <c:v>2.2416722399999989</c:v>
                </c:pt>
                <c:pt idx="1615">
                  <c:v>2.2430611199999992</c:v>
                </c:pt>
                <c:pt idx="1616">
                  <c:v>2.2444389600000001</c:v>
                </c:pt>
                <c:pt idx="1617">
                  <c:v>2.2458307200000012</c:v>
                </c:pt>
                <c:pt idx="1618">
                  <c:v>2.2472196000000002</c:v>
                </c:pt>
                <c:pt idx="1619">
                  <c:v>2.2486084799999997</c:v>
                </c:pt>
                <c:pt idx="1620">
                  <c:v>2.2499973600000041</c:v>
                </c:pt>
                <c:pt idx="1621">
                  <c:v>2.2513888800000004</c:v>
                </c:pt>
                <c:pt idx="1622">
                  <c:v>2.2527777600000012</c:v>
                </c:pt>
                <c:pt idx="1623">
                  <c:v>2.2541666400000011</c:v>
                </c:pt>
                <c:pt idx="1624">
                  <c:v>2.2555555199999988</c:v>
                </c:pt>
                <c:pt idx="1625">
                  <c:v>2.2569443999999987</c:v>
                </c:pt>
                <c:pt idx="1626">
                  <c:v>2.2583332800000036</c:v>
                </c:pt>
                <c:pt idx="1627">
                  <c:v>2.2597223999999985</c:v>
                </c:pt>
                <c:pt idx="1628">
                  <c:v>2.2611084000000004</c:v>
                </c:pt>
                <c:pt idx="1629">
                  <c:v>2.2624972800000012</c:v>
                </c:pt>
                <c:pt idx="1630">
                  <c:v>2.2638861600000011</c:v>
                </c:pt>
                <c:pt idx="1631">
                  <c:v>2.2652779199999999</c:v>
                </c:pt>
                <c:pt idx="1632">
                  <c:v>2.2666668000000003</c:v>
                </c:pt>
                <c:pt idx="1633">
                  <c:v>2.2680583199999997</c:v>
                </c:pt>
                <c:pt idx="1634">
                  <c:v>2.269447200000001</c:v>
                </c:pt>
                <c:pt idx="1635">
                  <c:v>2.2708389599999999</c:v>
                </c:pt>
                <c:pt idx="1636">
                  <c:v>2.2722278400000002</c:v>
                </c:pt>
                <c:pt idx="1637">
                  <c:v>2.2736167200000006</c:v>
                </c:pt>
                <c:pt idx="1638">
                  <c:v>2.2749971999999992</c:v>
                </c:pt>
                <c:pt idx="1639">
                  <c:v>2.2763860799999991</c:v>
                </c:pt>
                <c:pt idx="1640">
                  <c:v>2.277777840000005</c:v>
                </c:pt>
                <c:pt idx="1641">
                  <c:v>2.279166720000001</c:v>
                </c:pt>
                <c:pt idx="1642">
                  <c:v>2.2805555999999991</c:v>
                </c:pt>
                <c:pt idx="1643">
                  <c:v>2.2819444799999991</c:v>
                </c:pt>
                <c:pt idx="1644">
                  <c:v>2.283336240000009</c:v>
                </c:pt>
                <c:pt idx="1645">
                  <c:v>2.2847277600000089</c:v>
                </c:pt>
                <c:pt idx="1646">
                  <c:v>2.2861166399999986</c:v>
                </c:pt>
                <c:pt idx="1647">
                  <c:v>2.2875055200000012</c:v>
                </c:pt>
                <c:pt idx="1648">
                  <c:v>2.2888944000000002</c:v>
                </c:pt>
                <c:pt idx="1649">
                  <c:v>2.2902806399999998</c:v>
                </c:pt>
                <c:pt idx="1650">
                  <c:v>2.2916695199999997</c:v>
                </c:pt>
                <c:pt idx="1651">
                  <c:v>2.2930612800000012</c:v>
                </c:pt>
                <c:pt idx="1652">
                  <c:v>2.2944501599999994</c:v>
                </c:pt>
                <c:pt idx="1653">
                  <c:v>2.2958390399999997</c:v>
                </c:pt>
                <c:pt idx="1654">
                  <c:v>2.2972279200000001</c:v>
                </c:pt>
                <c:pt idx="1655">
                  <c:v>2.2986168000000005</c:v>
                </c:pt>
                <c:pt idx="1656">
                  <c:v>2.3000027999999997</c:v>
                </c:pt>
                <c:pt idx="1657">
                  <c:v>2.3013945600000012</c:v>
                </c:pt>
                <c:pt idx="1658">
                  <c:v>2.3027834399999967</c:v>
                </c:pt>
                <c:pt idx="1659">
                  <c:v>2.3041723199999993</c:v>
                </c:pt>
                <c:pt idx="1660">
                  <c:v>2.3055611999999988</c:v>
                </c:pt>
                <c:pt idx="1661">
                  <c:v>2.3069500799999987</c:v>
                </c:pt>
                <c:pt idx="1662">
                  <c:v>2.3083389600000004</c:v>
                </c:pt>
                <c:pt idx="1663">
                  <c:v>2.3097167999999986</c:v>
                </c:pt>
                <c:pt idx="1664">
                  <c:v>2.3111056799999967</c:v>
                </c:pt>
                <c:pt idx="1665">
                  <c:v>2.3125055999999953</c:v>
                </c:pt>
                <c:pt idx="1666">
                  <c:v>2.3138944799999988</c:v>
                </c:pt>
                <c:pt idx="1667">
                  <c:v>2.3152723199999956</c:v>
                </c:pt>
                <c:pt idx="1668">
                  <c:v>2.316663839999995</c:v>
                </c:pt>
                <c:pt idx="1669">
                  <c:v>2.3180555999999952</c:v>
                </c:pt>
                <c:pt idx="1670">
                  <c:v>2.3194473599999972</c:v>
                </c:pt>
                <c:pt idx="1671">
                  <c:v>2.3208362400000011</c:v>
                </c:pt>
                <c:pt idx="1672">
                  <c:v>2.3222251199999953</c:v>
                </c:pt>
                <c:pt idx="1673">
                  <c:v>2.3236139999999987</c:v>
                </c:pt>
                <c:pt idx="1674">
                  <c:v>2.3249999999999997</c:v>
                </c:pt>
                <c:pt idx="1675">
                  <c:v>2.3263917600000035</c:v>
                </c:pt>
                <c:pt idx="1676">
                  <c:v>2.3277806400000012</c:v>
                </c:pt>
                <c:pt idx="1677">
                  <c:v>2.3291695200000007</c:v>
                </c:pt>
                <c:pt idx="1678">
                  <c:v>2.3305583999999966</c:v>
                </c:pt>
                <c:pt idx="1679">
                  <c:v>2.3319472799999987</c:v>
                </c:pt>
                <c:pt idx="1680">
                  <c:v>2.3333361599999991</c:v>
                </c:pt>
                <c:pt idx="1681">
                  <c:v>2.3347250399999977</c:v>
                </c:pt>
                <c:pt idx="1682">
                  <c:v>2.3361139199999967</c:v>
                </c:pt>
                <c:pt idx="1683">
                  <c:v>2.3375056799999987</c:v>
                </c:pt>
                <c:pt idx="1684">
                  <c:v>2.3388945599999991</c:v>
                </c:pt>
                <c:pt idx="1685">
                  <c:v>2.3402723999999977</c:v>
                </c:pt>
                <c:pt idx="1686">
                  <c:v>2.3416639199999967</c:v>
                </c:pt>
                <c:pt idx="1687">
                  <c:v>2.3430556799999978</c:v>
                </c:pt>
                <c:pt idx="1688">
                  <c:v>2.3444445599999995</c:v>
                </c:pt>
                <c:pt idx="1689">
                  <c:v>2.3458389599999987</c:v>
                </c:pt>
                <c:pt idx="1690">
                  <c:v>2.3472167999999991</c:v>
                </c:pt>
                <c:pt idx="1691">
                  <c:v>2.3486056799999977</c:v>
                </c:pt>
                <c:pt idx="1692">
                  <c:v>2.3499971999999998</c:v>
                </c:pt>
                <c:pt idx="1693">
                  <c:v>2.3513860799999997</c:v>
                </c:pt>
                <c:pt idx="1694">
                  <c:v>2.3527749599999987</c:v>
                </c:pt>
                <c:pt idx="1695">
                  <c:v>2.3541638400000009</c:v>
                </c:pt>
                <c:pt idx="1696">
                  <c:v>2.3555527199999977</c:v>
                </c:pt>
                <c:pt idx="1697">
                  <c:v>2.3569418399999966</c:v>
                </c:pt>
                <c:pt idx="1698">
                  <c:v>2.3583333600000005</c:v>
                </c:pt>
                <c:pt idx="1699">
                  <c:v>2.3597222400000009</c:v>
                </c:pt>
                <c:pt idx="1700">
                  <c:v>2.3611111199999986</c:v>
                </c:pt>
                <c:pt idx="1701">
                  <c:v>2.3624999999999967</c:v>
                </c:pt>
                <c:pt idx="1702">
                  <c:v>2.3638888799999993</c:v>
                </c:pt>
                <c:pt idx="1703">
                  <c:v>2.3652777600000001</c:v>
                </c:pt>
                <c:pt idx="1704">
                  <c:v>2.366666639999996</c:v>
                </c:pt>
                <c:pt idx="1705">
                  <c:v>2.3680555199999977</c:v>
                </c:pt>
                <c:pt idx="1706">
                  <c:v>2.3694443999999977</c:v>
                </c:pt>
                <c:pt idx="1707">
                  <c:v>2.3708332799999985</c:v>
                </c:pt>
                <c:pt idx="1708">
                  <c:v>2.3722223999999956</c:v>
                </c:pt>
                <c:pt idx="1709">
                  <c:v>2.3736112800000004</c:v>
                </c:pt>
                <c:pt idx="1710">
                  <c:v>2.3750001599999977</c:v>
                </c:pt>
                <c:pt idx="1711">
                  <c:v>2.3763890399999967</c:v>
                </c:pt>
                <c:pt idx="1712">
                  <c:v>2.3777805600000002</c:v>
                </c:pt>
                <c:pt idx="1713">
                  <c:v>2.3791694399999948</c:v>
                </c:pt>
                <c:pt idx="1714">
                  <c:v>2.3805583199999987</c:v>
                </c:pt>
                <c:pt idx="1715">
                  <c:v>2.3819471999999977</c:v>
                </c:pt>
                <c:pt idx="1716">
                  <c:v>2.3833360800000012</c:v>
                </c:pt>
                <c:pt idx="1717">
                  <c:v>2.3847249600000011</c:v>
                </c:pt>
                <c:pt idx="1718">
                  <c:v>2.386113840000001</c:v>
                </c:pt>
                <c:pt idx="1719">
                  <c:v>2.3875027199999992</c:v>
                </c:pt>
                <c:pt idx="1720">
                  <c:v>2.3888944800000003</c:v>
                </c:pt>
                <c:pt idx="1721">
                  <c:v>2.3902833599999997</c:v>
                </c:pt>
                <c:pt idx="1722">
                  <c:v>2.391672239999997</c:v>
                </c:pt>
                <c:pt idx="1723">
                  <c:v>2.3930472000000007</c:v>
                </c:pt>
                <c:pt idx="1724">
                  <c:v>2.3944499999999938</c:v>
                </c:pt>
                <c:pt idx="1725">
                  <c:v>2.3958388799999977</c:v>
                </c:pt>
                <c:pt idx="1726">
                  <c:v>2.3972138399999987</c:v>
                </c:pt>
                <c:pt idx="1727">
                  <c:v>2.3986027199999977</c:v>
                </c:pt>
                <c:pt idx="1728">
                  <c:v>2.3999918400000011</c:v>
                </c:pt>
                <c:pt idx="1729">
                  <c:v>2.4013807199999992</c:v>
                </c:pt>
                <c:pt idx="1730">
                  <c:v>2.4027695999999987</c:v>
                </c:pt>
                <c:pt idx="1731">
                  <c:v>2.4041640000000006</c:v>
                </c:pt>
                <c:pt idx="1732">
                  <c:v>2.4055555199999987</c:v>
                </c:pt>
                <c:pt idx="1733">
                  <c:v>2.4069443999999987</c:v>
                </c:pt>
                <c:pt idx="1734">
                  <c:v>2.4083332800000012</c:v>
                </c:pt>
                <c:pt idx="1735">
                  <c:v>2.4097195199999994</c:v>
                </c:pt>
                <c:pt idx="1736">
                  <c:v>2.411111280000001</c:v>
                </c:pt>
                <c:pt idx="1737">
                  <c:v>2.4125027999999977</c:v>
                </c:pt>
                <c:pt idx="1738">
                  <c:v>2.413891679999999</c:v>
                </c:pt>
                <c:pt idx="1739">
                  <c:v>2.4152805599999994</c:v>
                </c:pt>
                <c:pt idx="1740">
                  <c:v>2.4166723199999955</c:v>
                </c:pt>
                <c:pt idx="1741">
                  <c:v>2.4180611999999977</c:v>
                </c:pt>
                <c:pt idx="1742">
                  <c:v>2.4194500799999967</c:v>
                </c:pt>
                <c:pt idx="1743">
                  <c:v>2.4208389599999993</c:v>
                </c:pt>
                <c:pt idx="1744">
                  <c:v>2.4222278399999997</c:v>
                </c:pt>
                <c:pt idx="1745">
                  <c:v>2.4236167200000001</c:v>
                </c:pt>
                <c:pt idx="1746">
                  <c:v>2.4250055999999987</c:v>
                </c:pt>
                <c:pt idx="1747">
                  <c:v>2.4263834399999977</c:v>
                </c:pt>
                <c:pt idx="1748">
                  <c:v>2.4277833600000012</c:v>
                </c:pt>
                <c:pt idx="1749">
                  <c:v>2.4291611999999994</c:v>
                </c:pt>
                <c:pt idx="1750">
                  <c:v>2.4305500799999997</c:v>
                </c:pt>
                <c:pt idx="1751">
                  <c:v>2.4319418399999977</c:v>
                </c:pt>
                <c:pt idx="1752">
                  <c:v>2.4333307200000012</c:v>
                </c:pt>
                <c:pt idx="1753">
                  <c:v>2.4347195999999993</c:v>
                </c:pt>
                <c:pt idx="1754">
                  <c:v>2.4361084799999957</c:v>
                </c:pt>
                <c:pt idx="1755">
                  <c:v>2.4374973600000001</c:v>
                </c:pt>
                <c:pt idx="1756">
                  <c:v>2.4388862400000004</c:v>
                </c:pt>
                <c:pt idx="1757">
                  <c:v>2.4402751199999977</c:v>
                </c:pt>
                <c:pt idx="1758">
                  <c:v>2.4416639999999967</c:v>
                </c:pt>
                <c:pt idx="1759">
                  <c:v>2.4430528799999989</c:v>
                </c:pt>
                <c:pt idx="1760">
                  <c:v>2.4444417599999992</c:v>
                </c:pt>
                <c:pt idx="1761">
                  <c:v>2.4458306399999987</c:v>
                </c:pt>
                <c:pt idx="1762">
                  <c:v>2.44721952</c:v>
                </c:pt>
                <c:pt idx="1763">
                  <c:v>2.4486083999999977</c:v>
                </c:pt>
                <c:pt idx="1764">
                  <c:v>2.4499972800000012</c:v>
                </c:pt>
                <c:pt idx="1765">
                  <c:v>2.4513861599999998</c:v>
                </c:pt>
                <c:pt idx="1766">
                  <c:v>2.4527750399999952</c:v>
                </c:pt>
                <c:pt idx="1767">
                  <c:v>2.4541639199999987</c:v>
                </c:pt>
                <c:pt idx="1768">
                  <c:v>2.4555556799999967</c:v>
                </c:pt>
                <c:pt idx="1769">
                  <c:v>2.456947199999997</c:v>
                </c:pt>
                <c:pt idx="1770">
                  <c:v>2.4583360799999991</c:v>
                </c:pt>
                <c:pt idx="1771">
                  <c:v>2.4597278400000002</c:v>
                </c:pt>
                <c:pt idx="1772">
                  <c:v>2.4611056799999997</c:v>
                </c:pt>
                <c:pt idx="1773">
                  <c:v>2.4624971999999987</c:v>
                </c:pt>
                <c:pt idx="1774">
                  <c:v>2.4638889599999998</c:v>
                </c:pt>
                <c:pt idx="1775">
                  <c:v>2.4652778400000006</c:v>
                </c:pt>
                <c:pt idx="1776">
                  <c:v>2.4666667199999988</c:v>
                </c:pt>
                <c:pt idx="1777">
                  <c:v>2.4680555999999987</c:v>
                </c:pt>
                <c:pt idx="1778">
                  <c:v>2.4694444799999977</c:v>
                </c:pt>
                <c:pt idx="1779">
                  <c:v>2.4708362400000006</c:v>
                </c:pt>
                <c:pt idx="1780">
                  <c:v>2.4722251199999961</c:v>
                </c:pt>
                <c:pt idx="1781">
                  <c:v>2.4736139999999978</c:v>
                </c:pt>
                <c:pt idx="1782">
                  <c:v>2.4750055199999967</c:v>
                </c:pt>
                <c:pt idx="1783">
                  <c:v>2.4763807199999999</c:v>
                </c:pt>
                <c:pt idx="1784">
                  <c:v>2.4777695999999998</c:v>
                </c:pt>
                <c:pt idx="1785">
                  <c:v>2.4791611199999997</c:v>
                </c:pt>
                <c:pt idx="1786">
                  <c:v>2.4805500000000009</c:v>
                </c:pt>
                <c:pt idx="1787">
                  <c:v>2.4819388799999986</c:v>
                </c:pt>
                <c:pt idx="1788">
                  <c:v>2.4833277600000057</c:v>
                </c:pt>
                <c:pt idx="1789">
                  <c:v>2.4847166399999994</c:v>
                </c:pt>
                <c:pt idx="1790">
                  <c:v>2.4861083999999987</c:v>
                </c:pt>
                <c:pt idx="1791">
                  <c:v>2.4874972800000021</c:v>
                </c:pt>
                <c:pt idx="1792">
                  <c:v>2.488886159999999</c:v>
                </c:pt>
                <c:pt idx="1793">
                  <c:v>2.4902750399999967</c:v>
                </c:pt>
                <c:pt idx="1794">
                  <c:v>2.4916667999999977</c:v>
                </c:pt>
                <c:pt idx="1795">
                  <c:v>2.4930583199999967</c:v>
                </c:pt>
                <c:pt idx="1796">
                  <c:v>2.4944471999999953</c:v>
                </c:pt>
                <c:pt idx="1797">
                  <c:v>2.4958389599999977</c:v>
                </c:pt>
                <c:pt idx="1798">
                  <c:v>2.4972278400000012</c:v>
                </c:pt>
                <c:pt idx="1799">
                  <c:v>2.4986167200000007</c:v>
                </c:pt>
                <c:pt idx="1800">
                  <c:v>2.5000055999999988</c:v>
                </c:pt>
                <c:pt idx="1801">
                  <c:v>2.5013944799999992</c:v>
                </c:pt>
                <c:pt idx="1802">
                  <c:v>2.5027833599999996</c:v>
                </c:pt>
                <c:pt idx="1803">
                  <c:v>2.5041722399999999</c:v>
                </c:pt>
                <c:pt idx="1804">
                  <c:v>2.5055611200000003</c:v>
                </c:pt>
                <c:pt idx="1805">
                  <c:v>2.5069500000000007</c:v>
                </c:pt>
                <c:pt idx="1806">
                  <c:v>2.508338880000001</c:v>
                </c:pt>
                <c:pt idx="1807">
                  <c:v>2.5097167199999992</c:v>
                </c:pt>
                <c:pt idx="1808">
                  <c:v>2.5111055999999987</c:v>
                </c:pt>
                <c:pt idx="1809">
                  <c:v>2.5124944799999978</c:v>
                </c:pt>
                <c:pt idx="1810">
                  <c:v>2.5138833600000003</c:v>
                </c:pt>
                <c:pt idx="1811">
                  <c:v>2.5152751199999948</c:v>
                </c:pt>
                <c:pt idx="1812">
                  <c:v>2.5166611199999966</c:v>
                </c:pt>
                <c:pt idx="1813">
                  <c:v>2.5180528799999977</c:v>
                </c:pt>
                <c:pt idx="1814">
                  <c:v>2.5194417600000003</c:v>
                </c:pt>
                <c:pt idx="1815">
                  <c:v>2.5208306400000011</c:v>
                </c:pt>
                <c:pt idx="1816">
                  <c:v>2.5222195199999997</c:v>
                </c:pt>
                <c:pt idx="1817">
                  <c:v>2.5236112800000012</c:v>
                </c:pt>
                <c:pt idx="1818">
                  <c:v>2.5250001600000003</c:v>
                </c:pt>
                <c:pt idx="1819">
                  <c:v>2.5263890400000006</c:v>
                </c:pt>
                <c:pt idx="1820">
                  <c:v>2.527777920000001</c:v>
                </c:pt>
                <c:pt idx="1821">
                  <c:v>2.5291667999999992</c:v>
                </c:pt>
                <c:pt idx="1822">
                  <c:v>2.5305556799999978</c:v>
                </c:pt>
                <c:pt idx="1823">
                  <c:v>2.5319445599999995</c:v>
                </c:pt>
                <c:pt idx="1824">
                  <c:v>2.5333334399999998</c:v>
                </c:pt>
                <c:pt idx="1825">
                  <c:v>2.5347223199999998</c:v>
                </c:pt>
                <c:pt idx="1826">
                  <c:v>2.5361138400000005</c:v>
                </c:pt>
                <c:pt idx="1827">
                  <c:v>2.5375027200000009</c:v>
                </c:pt>
                <c:pt idx="1828">
                  <c:v>2.5388918399999998</c:v>
                </c:pt>
                <c:pt idx="1829">
                  <c:v>2.5402807200000002</c:v>
                </c:pt>
                <c:pt idx="1830">
                  <c:v>2.5416722400000005</c:v>
                </c:pt>
                <c:pt idx="1831">
                  <c:v>2.5430500799999991</c:v>
                </c:pt>
                <c:pt idx="1832">
                  <c:v>2.544438959999999</c:v>
                </c:pt>
                <c:pt idx="1833">
                  <c:v>2.5458278399999994</c:v>
                </c:pt>
                <c:pt idx="1834">
                  <c:v>2.5472167200000002</c:v>
                </c:pt>
                <c:pt idx="1835">
                  <c:v>2.5486084799999977</c:v>
                </c:pt>
                <c:pt idx="1836">
                  <c:v>2.5499973600000012</c:v>
                </c:pt>
                <c:pt idx="1837">
                  <c:v>2.5513862399999994</c:v>
                </c:pt>
                <c:pt idx="1838">
                  <c:v>2.5527751199999962</c:v>
                </c:pt>
                <c:pt idx="1839">
                  <c:v>2.5541640000000001</c:v>
                </c:pt>
                <c:pt idx="1840">
                  <c:v>2.5555528799999987</c:v>
                </c:pt>
                <c:pt idx="1841">
                  <c:v>2.5569443999999977</c:v>
                </c:pt>
                <c:pt idx="1842">
                  <c:v>2.5583332800000012</c:v>
                </c:pt>
                <c:pt idx="1843">
                  <c:v>2.5597223999999987</c:v>
                </c:pt>
                <c:pt idx="1844">
                  <c:v>2.5611112800000044</c:v>
                </c:pt>
                <c:pt idx="1845">
                  <c:v>2.5625001600000008</c:v>
                </c:pt>
                <c:pt idx="1846">
                  <c:v>2.5638890399999985</c:v>
                </c:pt>
                <c:pt idx="1847">
                  <c:v>2.5652779199999989</c:v>
                </c:pt>
                <c:pt idx="1848">
                  <c:v>2.5666667999999988</c:v>
                </c:pt>
                <c:pt idx="1849">
                  <c:v>2.5680583199999987</c:v>
                </c:pt>
                <c:pt idx="1850">
                  <c:v>2.5694471999999977</c:v>
                </c:pt>
                <c:pt idx="1851">
                  <c:v>2.5708360800000003</c:v>
                </c:pt>
                <c:pt idx="1852">
                  <c:v>2.5722249600000007</c:v>
                </c:pt>
                <c:pt idx="1853">
                  <c:v>2.573613840000001</c:v>
                </c:pt>
                <c:pt idx="1854">
                  <c:v>2.5750027199999987</c:v>
                </c:pt>
                <c:pt idx="1855">
                  <c:v>2.5763918400000012</c:v>
                </c:pt>
                <c:pt idx="1856">
                  <c:v>2.5777807200000011</c:v>
                </c:pt>
                <c:pt idx="1857">
                  <c:v>2.5791695999999997</c:v>
                </c:pt>
                <c:pt idx="1858">
                  <c:v>2.5805584799999988</c:v>
                </c:pt>
                <c:pt idx="1859">
                  <c:v>2.5819473599999991</c:v>
                </c:pt>
                <c:pt idx="1860">
                  <c:v>2.5833362400000062</c:v>
                </c:pt>
                <c:pt idx="1861">
                  <c:v>2.5847251199999999</c:v>
                </c:pt>
                <c:pt idx="1862">
                  <c:v>2.5861027199999995</c:v>
                </c:pt>
                <c:pt idx="1863">
                  <c:v>2.587494480000001</c:v>
                </c:pt>
                <c:pt idx="1864">
                  <c:v>2.5888833599999992</c:v>
                </c:pt>
                <c:pt idx="1865">
                  <c:v>2.5902751199999967</c:v>
                </c:pt>
                <c:pt idx="1866">
                  <c:v>2.5916639999999971</c:v>
                </c:pt>
                <c:pt idx="1867">
                  <c:v>2.5930555199999987</c:v>
                </c:pt>
                <c:pt idx="1868">
                  <c:v>2.5944443999999987</c:v>
                </c:pt>
                <c:pt idx="1869">
                  <c:v>2.595833279999999</c:v>
                </c:pt>
                <c:pt idx="1870">
                  <c:v>2.5972223999999997</c:v>
                </c:pt>
                <c:pt idx="1871">
                  <c:v>2.5986167999999994</c:v>
                </c:pt>
                <c:pt idx="1872">
                  <c:v>2.6000056799999998</c:v>
                </c:pt>
                <c:pt idx="1873">
                  <c:v>2.6013945600000046</c:v>
                </c:pt>
                <c:pt idx="1874">
                  <c:v>2.6027834400000005</c:v>
                </c:pt>
                <c:pt idx="1875">
                  <c:v>2.6041723200000009</c:v>
                </c:pt>
                <c:pt idx="1876">
                  <c:v>2.6055501599999991</c:v>
                </c:pt>
                <c:pt idx="1877">
                  <c:v>2.6069390399999994</c:v>
                </c:pt>
                <c:pt idx="1878">
                  <c:v>2.6083279200000002</c:v>
                </c:pt>
                <c:pt idx="1879">
                  <c:v>2.6097168000000002</c:v>
                </c:pt>
                <c:pt idx="1880">
                  <c:v>2.6111056799999997</c:v>
                </c:pt>
                <c:pt idx="1881">
                  <c:v>2.6124945600000009</c:v>
                </c:pt>
                <c:pt idx="1882">
                  <c:v>2.6138834399999977</c:v>
                </c:pt>
                <c:pt idx="1883">
                  <c:v>2.6152749599999989</c:v>
                </c:pt>
                <c:pt idx="1884">
                  <c:v>2.6166638399999957</c:v>
                </c:pt>
                <c:pt idx="1885">
                  <c:v>2.6180527199999997</c:v>
                </c:pt>
                <c:pt idx="1886">
                  <c:v>2.6194418399999977</c:v>
                </c:pt>
                <c:pt idx="1887">
                  <c:v>2.6208307200000012</c:v>
                </c:pt>
                <c:pt idx="1888">
                  <c:v>2.6222222399999993</c:v>
                </c:pt>
                <c:pt idx="1889">
                  <c:v>2.6236140000000012</c:v>
                </c:pt>
                <c:pt idx="1890">
                  <c:v>2.6250028799999985</c:v>
                </c:pt>
                <c:pt idx="1891">
                  <c:v>2.6263917600000046</c:v>
                </c:pt>
                <c:pt idx="1892">
                  <c:v>2.6277806399999992</c:v>
                </c:pt>
                <c:pt idx="1893">
                  <c:v>2.6291695199999996</c:v>
                </c:pt>
                <c:pt idx="1894">
                  <c:v>2.6305583999999977</c:v>
                </c:pt>
                <c:pt idx="1895">
                  <c:v>2.6319472800000003</c:v>
                </c:pt>
                <c:pt idx="1896">
                  <c:v>2.6333361600000011</c:v>
                </c:pt>
                <c:pt idx="1897">
                  <c:v>2.6347250400000011</c:v>
                </c:pt>
                <c:pt idx="1898">
                  <c:v>2.6361139199999988</c:v>
                </c:pt>
                <c:pt idx="1899">
                  <c:v>2.6375027999999991</c:v>
                </c:pt>
                <c:pt idx="1900">
                  <c:v>2.6388916799999995</c:v>
                </c:pt>
                <c:pt idx="1901">
                  <c:v>2.6402723999999989</c:v>
                </c:pt>
                <c:pt idx="1902">
                  <c:v>2.6416639199999987</c:v>
                </c:pt>
                <c:pt idx="1903">
                  <c:v>2.6430527999999995</c:v>
                </c:pt>
                <c:pt idx="1904">
                  <c:v>2.6444416799999999</c:v>
                </c:pt>
                <c:pt idx="1905">
                  <c:v>2.6458305600000012</c:v>
                </c:pt>
                <c:pt idx="1906">
                  <c:v>2.6472194400000006</c:v>
                </c:pt>
                <c:pt idx="1907">
                  <c:v>2.6486083199999997</c:v>
                </c:pt>
                <c:pt idx="1908">
                  <c:v>2.6499971999999992</c:v>
                </c:pt>
                <c:pt idx="1909">
                  <c:v>2.6513860799999991</c:v>
                </c:pt>
                <c:pt idx="1910">
                  <c:v>2.6527749599999995</c:v>
                </c:pt>
                <c:pt idx="1911">
                  <c:v>2.6541638399999998</c:v>
                </c:pt>
                <c:pt idx="1912">
                  <c:v>2.6555555999999987</c:v>
                </c:pt>
                <c:pt idx="1913">
                  <c:v>2.6569444799999977</c:v>
                </c:pt>
                <c:pt idx="1914">
                  <c:v>2.658336240000005</c:v>
                </c:pt>
                <c:pt idx="1915">
                  <c:v>2.6597251199999987</c:v>
                </c:pt>
                <c:pt idx="1916">
                  <c:v>2.6611139999999986</c:v>
                </c:pt>
                <c:pt idx="1917">
                  <c:v>2.662502879999999</c:v>
                </c:pt>
                <c:pt idx="1918">
                  <c:v>2.6638944000000002</c:v>
                </c:pt>
                <c:pt idx="1919">
                  <c:v>2.6652832800000001</c:v>
                </c:pt>
                <c:pt idx="1920">
                  <c:v>2.6666584799999966</c:v>
                </c:pt>
                <c:pt idx="1921">
                  <c:v>2.668047360000001</c:v>
                </c:pt>
                <c:pt idx="1922">
                  <c:v>2.6694501599999994</c:v>
                </c:pt>
                <c:pt idx="1923">
                  <c:v>2.6708390399999997</c:v>
                </c:pt>
                <c:pt idx="1924">
                  <c:v>2.6722279199999988</c:v>
                </c:pt>
                <c:pt idx="1925">
                  <c:v>2.6736055199999997</c:v>
                </c:pt>
                <c:pt idx="1926">
                  <c:v>2.6749944000000001</c:v>
                </c:pt>
                <c:pt idx="1927">
                  <c:v>2.6763832800000005</c:v>
                </c:pt>
                <c:pt idx="1928">
                  <c:v>2.6777723999999994</c:v>
                </c:pt>
                <c:pt idx="1929">
                  <c:v>2.6791694400000008</c:v>
                </c:pt>
                <c:pt idx="1930">
                  <c:v>2.6805583199999985</c:v>
                </c:pt>
                <c:pt idx="1931">
                  <c:v>2.6819471999999989</c:v>
                </c:pt>
                <c:pt idx="1932">
                  <c:v>2.6833360800000037</c:v>
                </c:pt>
                <c:pt idx="1933">
                  <c:v>2.6847249600000036</c:v>
                </c:pt>
                <c:pt idx="1934">
                  <c:v>2.6861138400000035</c:v>
                </c:pt>
                <c:pt idx="1935">
                  <c:v>2.6875027200000012</c:v>
                </c:pt>
                <c:pt idx="1936">
                  <c:v>2.6888918400000033</c:v>
                </c:pt>
                <c:pt idx="1937">
                  <c:v>2.6902807199999996</c:v>
                </c:pt>
                <c:pt idx="1938">
                  <c:v>2.6916695999999987</c:v>
                </c:pt>
                <c:pt idx="1939">
                  <c:v>2.6930584799999977</c:v>
                </c:pt>
                <c:pt idx="1940">
                  <c:v>2.6944473600000007</c:v>
                </c:pt>
                <c:pt idx="1941">
                  <c:v>2.6958249600000004</c:v>
                </c:pt>
                <c:pt idx="1942">
                  <c:v>2.6972138400000012</c:v>
                </c:pt>
                <c:pt idx="1943">
                  <c:v>2.6986027200000007</c:v>
                </c:pt>
                <c:pt idx="1944">
                  <c:v>2.69999448</c:v>
                </c:pt>
                <c:pt idx="1945">
                  <c:v>2.7013833600000012</c:v>
                </c:pt>
                <c:pt idx="1946">
                  <c:v>2.7027722400000012</c:v>
                </c:pt>
                <c:pt idx="1947">
                  <c:v>2.7041611200000011</c:v>
                </c:pt>
                <c:pt idx="1948">
                  <c:v>2.7055499999999988</c:v>
                </c:pt>
                <c:pt idx="1949">
                  <c:v>2.7069388799999992</c:v>
                </c:pt>
                <c:pt idx="1950">
                  <c:v>2.7083277600000066</c:v>
                </c:pt>
                <c:pt idx="1951">
                  <c:v>2.7097166399999999</c:v>
                </c:pt>
                <c:pt idx="1952">
                  <c:v>2.7111055200000003</c:v>
                </c:pt>
                <c:pt idx="1953">
                  <c:v>2.7124943999999998</c:v>
                </c:pt>
                <c:pt idx="1954">
                  <c:v>2.713883280000001</c:v>
                </c:pt>
                <c:pt idx="1955">
                  <c:v>2.7152723999999977</c:v>
                </c:pt>
                <c:pt idx="1956">
                  <c:v>2.7166612800000003</c:v>
                </c:pt>
                <c:pt idx="1957">
                  <c:v>2.7180501600000007</c:v>
                </c:pt>
                <c:pt idx="1958">
                  <c:v>2.7194416799999988</c:v>
                </c:pt>
                <c:pt idx="1959">
                  <c:v>2.7208305600000027</c:v>
                </c:pt>
                <c:pt idx="1960">
                  <c:v>2.7222194399999977</c:v>
                </c:pt>
                <c:pt idx="1961">
                  <c:v>2.7236083199999994</c:v>
                </c:pt>
                <c:pt idx="1962">
                  <c:v>2.7249972000000056</c:v>
                </c:pt>
                <c:pt idx="1963">
                  <c:v>2.7263860800000002</c:v>
                </c:pt>
                <c:pt idx="1964">
                  <c:v>2.7277749600000045</c:v>
                </c:pt>
                <c:pt idx="1965">
                  <c:v>2.7291638400000049</c:v>
                </c:pt>
                <c:pt idx="1966">
                  <c:v>2.7305527199999986</c:v>
                </c:pt>
                <c:pt idx="1967">
                  <c:v>2.7319418400000002</c:v>
                </c:pt>
                <c:pt idx="1968">
                  <c:v>2.7333333600000045</c:v>
                </c:pt>
                <c:pt idx="1969">
                  <c:v>2.7347222400000044</c:v>
                </c:pt>
                <c:pt idx="1970">
                  <c:v>2.7361111199999986</c:v>
                </c:pt>
                <c:pt idx="1971">
                  <c:v>2.7374999999999989</c:v>
                </c:pt>
                <c:pt idx="1972">
                  <c:v>2.7388888799999993</c:v>
                </c:pt>
                <c:pt idx="1973">
                  <c:v>2.7402806400000044</c:v>
                </c:pt>
                <c:pt idx="1974">
                  <c:v>2.7416695199999985</c:v>
                </c:pt>
                <c:pt idx="1975">
                  <c:v>2.7430583999999989</c:v>
                </c:pt>
                <c:pt idx="1976">
                  <c:v>2.7444472800000002</c:v>
                </c:pt>
                <c:pt idx="1977">
                  <c:v>2.7458361599999996</c:v>
                </c:pt>
                <c:pt idx="1978">
                  <c:v>2.747225040000004</c:v>
                </c:pt>
                <c:pt idx="1979">
                  <c:v>2.7486139200000004</c:v>
                </c:pt>
                <c:pt idx="1980">
                  <c:v>2.7499917600000052</c:v>
                </c:pt>
                <c:pt idx="1981">
                  <c:v>2.7513945600000036</c:v>
                </c:pt>
                <c:pt idx="1982">
                  <c:v>2.75278344</c:v>
                </c:pt>
                <c:pt idx="1983">
                  <c:v>2.7541612800000044</c:v>
                </c:pt>
                <c:pt idx="1984">
                  <c:v>2.7555501599999985</c:v>
                </c:pt>
                <c:pt idx="1985">
                  <c:v>2.7569416799999988</c:v>
                </c:pt>
                <c:pt idx="1986">
                  <c:v>2.7583305600000037</c:v>
                </c:pt>
                <c:pt idx="1987">
                  <c:v>2.7597223200000007</c:v>
                </c:pt>
                <c:pt idx="1988">
                  <c:v>2.7611112000000069</c:v>
                </c:pt>
                <c:pt idx="1989">
                  <c:v>2.7625000799999992</c:v>
                </c:pt>
                <c:pt idx="1990">
                  <c:v>2.7638889599999992</c:v>
                </c:pt>
                <c:pt idx="1991">
                  <c:v>2.7652778399999995</c:v>
                </c:pt>
                <c:pt idx="1992">
                  <c:v>2.7666667199999999</c:v>
                </c:pt>
                <c:pt idx="1993">
                  <c:v>2.7680556000000003</c:v>
                </c:pt>
                <c:pt idx="1994">
                  <c:v>2.7694444800000007</c:v>
                </c:pt>
                <c:pt idx="1995">
                  <c:v>2.7708362399999995</c:v>
                </c:pt>
                <c:pt idx="1996">
                  <c:v>2.7722251199999977</c:v>
                </c:pt>
                <c:pt idx="1997">
                  <c:v>2.7736140000000002</c:v>
                </c:pt>
                <c:pt idx="1998">
                  <c:v>2.7750028799999997</c:v>
                </c:pt>
                <c:pt idx="1999">
                  <c:v>2.7763917600000054</c:v>
                </c:pt>
                <c:pt idx="2000">
                  <c:v>2.7777695999999992</c:v>
                </c:pt>
                <c:pt idx="2001">
                  <c:v>2.7791584799999987</c:v>
                </c:pt>
                <c:pt idx="2002">
                  <c:v>2.7805473600000012</c:v>
                </c:pt>
                <c:pt idx="2003">
                  <c:v>2.7819362400000061</c:v>
                </c:pt>
                <c:pt idx="2004">
                  <c:v>2.783327760000009</c:v>
                </c:pt>
                <c:pt idx="2005">
                  <c:v>2.784716640000005</c:v>
                </c:pt>
                <c:pt idx="2006">
                  <c:v>2.7861055199999991</c:v>
                </c:pt>
                <c:pt idx="2007">
                  <c:v>2.7874944000000026</c:v>
                </c:pt>
                <c:pt idx="2008">
                  <c:v>2.7888832800000012</c:v>
                </c:pt>
                <c:pt idx="2009">
                  <c:v>2.7902723999999997</c:v>
                </c:pt>
                <c:pt idx="2010">
                  <c:v>2.7916612799999991</c:v>
                </c:pt>
                <c:pt idx="2011">
                  <c:v>2.7930501599999991</c:v>
                </c:pt>
                <c:pt idx="2012">
                  <c:v>2.7944390399999994</c:v>
                </c:pt>
                <c:pt idx="2013">
                  <c:v>2.7958305600000002</c:v>
                </c:pt>
                <c:pt idx="2014">
                  <c:v>2.7972194400000001</c:v>
                </c:pt>
                <c:pt idx="2015">
                  <c:v>2.7986083199999987</c:v>
                </c:pt>
                <c:pt idx="2016">
                  <c:v>2.7999972000000044</c:v>
                </c:pt>
                <c:pt idx="2017">
                  <c:v>2.8013860799999986</c:v>
                </c:pt>
                <c:pt idx="2018">
                  <c:v>2.8027749599999989</c:v>
                </c:pt>
                <c:pt idx="2019">
                  <c:v>2.8041638399999993</c:v>
                </c:pt>
                <c:pt idx="2020">
                  <c:v>2.8055527199999997</c:v>
                </c:pt>
                <c:pt idx="2021">
                  <c:v>2.8069418399999977</c:v>
                </c:pt>
                <c:pt idx="2022">
                  <c:v>2.8083307200000012</c:v>
                </c:pt>
                <c:pt idx="2023">
                  <c:v>2.8097195999999993</c:v>
                </c:pt>
                <c:pt idx="2024">
                  <c:v>2.8111084799999957</c:v>
                </c:pt>
                <c:pt idx="2025">
                  <c:v>2.8124973599999987</c:v>
                </c:pt>
                <c:pt idx="2026">
                  <c:v>2.8138862400000004</c:v>
                </c:pt>
                <c:pt idx="2027">
                  <c:v>2.8152751199999941</c:v>
                </c:pt>
                <c:pt idx="2028">
                  <c:v>2.8166639999999923</c:v>
                </c:pt>
                <c:pt idx="2029">
                  <c:v>2.8180528799999967</c:v>
                </c:pt>
                <c:pt idx="2030">
                  <c:v>2.8194417599999988</c:v>
                </c:pt>
                <c:pt idx="2031">
                  <c:v>2.8208306399999987</c:v>
                </c:pt>
                <c:pt idx="2032">
                  <c:v>2.8222195199999978</c:v>
                </c:pt>
                <c:pt idx="2033">
                  <c:v>2.8236083999999977</c:v>
                </c:pt>
                <c:pt idx="2034">
                  <c:v>2.8249972800000012</c:v>
                </c:pt>
                <c:pt idx="2035">
                  <c:v>2.8263890399999987</c:v>
                </c:pt>
                <c:pt idx="2036">
                  <c:v>2.8277779199999999</c:v>
                </c:pt>
                <c:pt idx="2037">
                  <c:v>2.8291668000000003</c:v>
                </c:pt>
                <c:pt idx="2038">
                  <c:v>2.8305556799999967</c:v>
                </c:pt>
                <c:pt idx="2039">
                  <c:v>2.8319445599999997</c:v>
                </c:pt>
                <c:pt idx="2040">
                  <c:v>2.8333334399999988</c:v>
                </c:pt>
                <c:pt idx="2041">
                  <c:v>2.8347249599999991</c:v>
                </c:pt>
                <c:pt idx="2042">
                  <c:v>2.8361138399999977</c:v>
                </c:pt>
                <c:pt idx="2043">
                  <c:v>2.8375027199999998</c:v>
                </c:pt>
                <c:pt idx="2044">
                  <c:v>2.8388918399999987</c:v>
                </c:pt>
                <c:pt idx="2045">
                  <c:v>2.8402807199999991</c:v>
                </c:pt>
                <c:pt idx="2046">
                  <c:v>2.8416695999999977</c:v>
                </c:pt>
                <c:pt idx="2047">
                  <c:v>2.8430584799999967</c:v>
                </c:pt>
                <c:pt idx="2048">
                  <c:v>2.8444473599999998</c:v>
                </c:pt>
                <c:pt idx="2049">
                  <c:v>2.8458249599999998</c:v>
                </c:pt>
                <c:pt idx="2050">
                  <c:v>2.8472138400000002</c:v>
                </c:pt>
                <c:pt idx="2051">
                  <c:v>2.8486027199999997</c:v>
                </c:pt>
                <c:pt idx="2052">
                  <c:v>2.8499918399999995</c:v>
                </c:pt>
                <c:pt idx="2053">
                  <c:v>2.8513833599999998</c:v>
                </c:pt>
                <c:pt idx="2054">
                  <c:v>2.8527722399999966</c:v>
                </c:pt>
                <c:pt idx="2055">
                  <c:v>2.8541611199999997</c:v>
                </c:pt>
                <c:pt idx="2056">
                  <c:v>2.8555499999999969</c:v>
                </c:pt>
                <c:pt idx="2057">
                  <c:v>2.8569417599999998</c:v>
                </c:pt>
                <c:pt idx="2058">
                  <c:v>2.8583306400000001</c:v>
                </c:pt>
                <c:pt idx="2059">
                  <c:v>2.8597223999999977</c:v>
                </c:pt>
                <c:pt idx="2060">
                  <c:v>2.8611139199999993</c:v>
                </c:pt>
                <c:pt idx="2061">
                  <c:v>2.8625027999999997</c:v>
                </c:pt>
                <c:pt idx="2062">
                  <c:v>2.8638916800000001</c:v>
                </c:pt>
                <c:pt idx="2063">
                  <c:v>2.8652805600000004</c:v>
                </c:pt>
                <c:pt idx="2064">
                  <c:v>2.8666723199999957</c:v>
                </c:pt>
                <c:pt idx="2065">
                  <c:v>2.868047279999999</c:v>
                </c:pt>
                <c:pt idx="2066">
                  <c:v>2.8694500799999987</c:v>
                </c:pt>
                <c:pt idx="2067">
                  <c:v>2.8708279199999978</c:v>
                </c:pt>
                <c:pt idx="2068">
                  <c:v>2.8722167999999977</c:v>
                </c:pt>
                <c:pt idx="2069">
                  <c:v>2.8736083199999967</c:v>
                </c:pt>
                <c:pt idx="2070">
                  <c:v>2.8749971999999993</c:v>
                </c:pt>
                <c:pt idx="2071">
                  <c:v>2.8763834399999957</c:v>
                </c:pt>
                <c:pt idx="2072">
                  <c:v>2.8777723199999987</c:v>
                </c:pt>
                <c:pt idx="2073">
                  <c:v>2.8791638400000004</c:v>
                </c:pt>
                <c:pt idx="2074">
                  <c:v>2.8805527200000007</c:v>
                </c:pt>
                <c:pt idx="2075">
                  <c:v>2.8819418399999988</c:v>
                </c:pt>
                <c:pt idx="2076">
                  <c:v>2.883330720000004</c:v>
                </c:pt>
                <c:pt idx="2077">
                  <c:v>2.8847196000000004</c:v>
                </c:pt>
                <c:pt idx="2078">
                  <c:v>2.8861084799999972</c:v>
                </c:pt>
                <c:pt idx="2079">
                  <c:v>2.8875000000000011</c:v>
                </c:pt>
                <c:pt idx="2080">
                  <c:v>2.8888888799999988</c:v>
                </c:pt>
                <c:pt idx="2081">
                  <c:v>2.8902806400000003</c:v>
                </c:pt>
                <c:pt idx="2082">
                  <c:v>2.8916695199999967</c:v>
                </c:pt>
                <c:pt idx="2083">
                  <c:v>2.8930499999999952</c:v>
                </c:pt>
                <c:pt idx="2084">
                  <c:v>2.8944417600000003</c:v>
                </c:pt>
                <c:pt idx="2085">
                  <c:v>2.8958332799999997</c:v>
                </c:pt>
                <c:pt idx="2086">
                  <c:v>2.8972223999999978</c:v>
                </c:pt>
                <c:pt idx="2087">
                  <c:v>2.8986112799999999</c:v>
                </c:pt>
                <c:pt idx="2088">
                  <c:v>2.9000001600000003</c:v>
                </c:pt>
                <c:pt idx="2089">
                  <c:v>2.9013916800000006</c:v>
                </c:pt>
                <c:pt idx="2090">
                  <c:v>2.902780560000001</c:v>
                </c:pt>
                <c:pt idx="2091">
                  <c:v>2.9041694399999987</c:v>
                </c:pt>
                <c:pt idx="2092">
                  <c:v>2.9055612000000002</c:v>
                </c:pt>
                <c:pt idx="2093">
                  <c:v>2.9069361599999999</c:v>
                </c:pt>
                <c:pt idx="2094">
                  <c:v>2.9083360800000002</c:v>
                </c:pt>
                <c:pt idx="2095">
                  <c:v>2.9097249600000001</c:v>
                </c:pt>
                <c:pt idx="2096">
                  <c:v>2.9111027999999997</c:v>
                </c:pt>
                <c:pt idx="2097">
                  <c:v>2.9124945599999998</c:v>
                </c:pt>
                <c:pt idx="2098">
                  <c:v>2.9138834399999967</c:v>
                </c:pt>
                <c:pt idx="2099">
                  <c:v>2.9152723199999966</c:v>
                </c:pt>
                <c:pt idx="2100">
                  <c:v>2.9166583199999931</c:v>
                </c:pt>
                <c:pt idx="2101">
                  <c:v>2.9180500799999987</c:v>
                </c:pt>
                <c:pt idx="2102">
                  <c:v>2.9194389599999977</c:v>
                </c:pt>
                <c:pt idx="2103">
                  <c:v>2.9208278399999994</c:v>
                </c:pt>
                <c:pt idx="2104">
                  <c:v>2.9222167199999998</c:v>
                </c:pt>
                <c:pt idx="2105">
                  <c:v>2.9236055999999997</c:v>
                </c:pt>
                <c:pt idx="2106">
                  <c:v>2.9249944800000005</c:v>
                </c:pt>
                <c:pt idx="2107">
                  <c:v>2.9263833600000009</c:v>
                </c:pt>
                <c:pt idx="2108">
                  <c:v>2.9277751199999997</c:v>
                </c:pt>
                <c:pt idx="2109">
                  <c:v>2.92916664</c:v>
                </c:pt>
                <c:pt idx="2110">
                  <c:v>2.9305555199999977</c:v>
                </c:pt>
                <c:pt idx="2111">
                  <c:v>2.9319443999999977</c:v>
                </c:pt>
                <c:pt idx="2112">
                  <c:v>2.9333332800000012</c:v>
                </c:pt>
                <c:pt idx="2113">
                  <c:v>2.9347223999999987</c:v>
                </c:pt>
                <c:pt idx="2114">
                  <c:v>2.9361112800000004</c:v>
                </c:pt>
                <c:pt idx="2115">
                  <c:v>2.9375001600000008</c:v>
                </c:pt>
                <c:pt idx="2116">
                  <c:v>2.9388890399999967</c:v>
                </c:pt>
                <c:pt idx="2117">
                  <c:v>2.9402779199999989</c:v>
                </c:pt>
                <c:pt idx="2118">
                  <c:v>2.9416667999999988</c:v>
                </c:pt>
                <c:pt idx="2119">
                  <c:v>2.9430583199999987</c:v>
                </c:pt>
                <c:pt idx="2120">
                  <c:v>2.9444471999999977</c:v>
                </c:pt>
                <c:pt idx="2121">
                  <c:v>2.9458360800000003</c:v>
                </c:pt>
                <c:pt idx="2122">
                  <c:v>2.9472249600000011</c:v>
                </c:pt>
                <c:pt idx="2123">
                  <c:v>2.9486027999999989</c:v>
                </c:pt>
                <c:pt idx="2124">
                  <c:v>2.9499916799999992</c:v>
                </c:pt>
                <c:pt idx="2125">
                  <c:v>2.9513834400000007</c:v>
                </c:pt>
                <c:pt idx="2126">
                  <c:v>2.9527694399999955</c:v>
                </c:pt>
                <c:pt idx="2127">
                  <c:v>2.9541583199999977</c:v>
                </c:pt>
                <c:pt idx="2128">
                  <c:v>2.9555472000000007</c:v>
                </c:pt>
                <c:pt idx="2129">
                  <c:v>2.9569360799999997</c:v>
                </c:pt>
                <c:pt idx="2130">
                  <c:v>2.9583249599999992</c:v>
                </c:pt>
                <c:pt idx="2131">
                  <c:v>2.9597138399999987</c:v>
                </c:pt>
                <c:pt idx="2132">
                  <c:v>2.9611056000000007</c:v>
                </c:pt>
                <c:pt idx="2133">
                  <c:v>2.9624860799999988</c:v>
                </c:pt>
                <c:pt idx="2134">
                  <c:v>2.9638917600000054</c:v>
                </c:pt>
                <c:pt idx="2135">
                  <c:v>2.9652695999999987</c:v>
                </c:pt>
                <c:pt idx="2136">
                  <c:v>2.9666584799999947</c:v>
                </c:pt>
                <c:pt idx="2137">
                  <c:v>2.9680473599999999</c:v>
                </c:pt>
                <c:pt idx="2138">
                  <c:v>2.9694362400000012</c:v>
                </c:pt>
                <c:pt idx="2139">
                  <c:v>2.9708251199999967</c:v>
                </c:pt>
                <c:pt idx="2140">
                  <c:v>2.972213999999997</c:v>
                </c:pt>
                <c:pt idx="2141">
                  <c:v>2.9736028799999987</c:v>
                </c:pt>
                <c:pt idx="2142">
                  <c:v>2.9749917600000026</c:v>
                </c:pt>
                <c:pt idx="2143">
                  <c:v>2.9763832799999994</c:v>
                </c:pt>
                <c:pt idx="2144">
                  <c:v>2.9777750400000009</c:v>
                </c:pt>
                <c:pt idx="2145">
                  <c:v>2.9791612799999991</c:v>
                </c:pt>
                <c:pt idx="2146">
                  <c:v>2.980552799999999</c:v>
                </c:pt>
                <c:pt idx="2147">
                  <c:v>2.9819416799999994</c:v>
                </c:pt>
                <c:pt idx="2148">
                  <c:v>2.9833305600000051</c:v>
                </c:pt>
                <c:pt idx="2149">
                  <c:v>2.9847194400000001</c:v>
                </c:pt>
                <c:pt idx="2150">
                  <c:v>2.986111199999999</c:v>
                </c:pt>
                <c:pt idx="2151">
                  <c:v>2.9875000800000002</c:v>
                </c:pt>
                <c:pt idx="2152">
                  <c:v>2.9888918400000044</c:v>
                </c:pt>
                <c:pt idx="2153">
                  <c:v>2.9902807199999986</c:v>
                </c:pt>
                <c:pt idx="2154">
                  <c:v>2.9916667199999987</c:v>
                </c:pt>
                <c:pt idx="2155">
                  <c:v>2.9930555999999977</c:v>
                </c:pt>
                <c:pt idx="2156">
                  <c:v>2.9944444799999967</c:v>
                </c:pt>
                <c:pt idx="2157">
                  <c:v>2.9958333599999989</c:v>
                </c:pt>
                <c:pt idx="2158">
                  <c:v>2.9972222399999993</c:v>
                </c:pt>
                <c:pt idx="2159">
                  <c:v>2.9986111199999987</c:v>
                </c:pt>
                <c:pt idx="2160">
                  <c:v>3</c:v>
                </c:pt>
                <c:pt idx="2161">
                  <c:v>3.0013888800000004</c:v>
                </c:pt>
                <c:pt idx="2162">
                  <c:v>3.0027777600000012</c:v>
                </c:pt>
                <c:pt idx="2163">
                  <c:v>3.0041666400000011</c:v>
                </c:pt>
                <c:pt idx="2164">
                  <c:v>3.0055555199999988</c:v>
                </c:pt>
                <c:pt idx="2165">
                  <c:v>3.0069472800000003</c:v>
                </c:pt>
                <c:pt idx="2166">
                  <c:v>3.0083361600000011</c:v>
                </c:pt>
                <c:pt idx="2167">
                  <c:v>3.0097250400000011</c:v>
                </c:pt>
                <c:pt idx="2168">
                  <c:v>3.0111139199999988</c:v>
                </c:pt>
                <c:pt idx="2169">
                  <c:v>3.0124749599999987</c:v>
                </c:pt>
                <c:pt idx="2170">
                  <c:v>3.0138751199999967</c:v>
                </c:pt>
                <c:pt idx="2171">
                  <c:v>3.0152779199999977</c:v>
                </c:pt>
                <c:pt idx="2172">
                  <c:v>3.0166667999999977</c:v>
                </c:pt>
                <c:pt idx="2173">
                  <c:v>3.0180556799999967</c:v>
                </c:pt>
                <c:pt idx="2174">
                  <c:v>3.0194445599999997</c:v>
                </c:pt>
                <c:pt idx="2175">
                  <c:v>3.0208360799999991</c:v>
                </c:pt>
                <c:pt idx="2176">
                  <c:v>3.0222249599999991</c:v>
                </c:pt>
                <c:pt idx="2177">
                  <c:v>3.0236138399999994</c:v>
                </c:pt>
                <c:pt idx="2178">
                  <c:v>3.0249916800000012</c:v>
                </c:pt>
                <c:pt idx="2179">
                  <c:v>3.0263805600000011</c:v>
                </c:pt>
                <c:pt idx="2180">
                  <c:v>3.027769440000001</c:v>
                </c:pt>
                <c:pt idx="2181">
                  <c:v>3.0291583199999987</c:v>
                </c:pt>
                <c:pt idx="2182">
                  <c:v>3.0305500800000003</c:v>
                </c:pt>
                <c:pt idx="2183">
                  <c:v>3.0319389599999997</c:v>
                </c:pt>
                <c:pt idx="2184">
                  <c:v>3.0333278400000054</c:v>
                </c:pt>
                <c:pt idx="2185">
                  <c:v>3.0347195999999999</c:v>
                </c:pt>
                <c:pt idx="2186">
                  <c:v>3.0361111199999997</c:v>
                </c:pt>
                <c:pt idx="2187">
                  <c:v>3.037502879999999</c:v>
                </c:pt>
                <c:pt idx="2188">
                  <c:v>3.0388917600000012</c:v>
                </c:pt>
                <c:pt idx="2189">
                  <c:v>3.0402806399999998</c:v>
                </c:pt>
                <c:pt idx="2190">
                  <c:v>3.0416695199999997</c:v>
                </c:pt>
                <c:pt idx="2191">
                  <c:v>3.043047360000001</c:v>
                </c:pt>
                <c:pt idx="2192">
                  <c:v>3.0444362399999991</c:v>
                </c:pt>
                <c:pt idx="2193">
                  <c:v>3.0458361599999986</c:v>
                </c:pt>
                <c:pt idx="2194">
                  <c:v>3.0472250399999989</c:v>
                </c:pt>
                <c:pt idx="2195">
                  <c:v>3.0486139199999993</c:v>
                </c:pt>
                <c:pt idx="2196">
                  <c:v>3.0499917600000046</c:v>
                </c:pt>
                <c:pt idx="2197">
                  <c:v>3.0513806400000005</c:v>
                </c:pt>
                <c:pt idx="2198">
                  <c:v>3.0527834399999967</c:v>
                </c:pt>
                <c:pt idx="2199">
                  <c:v>3.0541583999999977</c:v>
                </c:pt>
                <c:pt idx="2200">
                  <c:v>3.0555611999999988</c:v>
                </c:pt>
                <c:pt idx="2201">
                  <c:v>3.0569361599999993</c:v>
                </c:pt>
                <c:pt idx="2202">
                  <c:v>3.0583279200000009</c:v>
                </c:pt>
                <c:pt idx="2203">
                  <c:v>3.0597167999999986</c:v>
                </c:pt>
                <c:pt idx="2204">
                  <c:v>3.0611056799999989</c:v>
                </c:pt>
                <c:pt idx="2205">
                  <c:v>3.0624945600000002</c:v>
                </c:pt>
                <c:pt idx="2206">
                  <c:v>3.0638834399999997</c:v>
                </c:pt>
                <c:pt idx="2207">
                  <c:v>3.0652723199999987</c:v>
                </c:pt>
                <c:pt idx="2208">
                  <c:v>3.0666638400000004</c:v>
                </c:pt>
                <c:pt idx="2209">
                  <c:v>3.0680527200000007</c:v>
                </c:pt>
                <c:pt idx="2210">
                  <c:v>3.0694418399999988</c:v>
                </c:pt>
                <c:pt idx="2211">
                  <c:v>3.07083072</c:v>
                </c:pt>
                <c:pt idx="2212">
                  <c:v>3.0722195999999977</c:v>
                </c:pt>
                <c:pt idx="2213">
                  <c:v>3.0736084799999972</c:v>
                </c:pt>
                <c:pt idx="2214">
                  <c:v>3.0749999999999997</c:v>
                </c:pt>
                <c:pt idx="2215">
                  <c:v>3.0763917600000035</c:v>
                </c:pt>
                <c:pt idx="2216">
                  <c:v>3.0777696000000008</c:v>
                </c:pt>
                <c:pt idx="2217">
                  <c:v>3.0791611199999998</c:v>
                </c:pt>
                <c:pt idx="2218">
                  <c:v>3.0805499999999988</c:v>
                </c:pt>
                <c:pt idx="2219">
                  <c:v>3.0819388799999992</c:v>
                </c:pt>
                <c:pt idx="2220">
                  <c:v>3.0833277600000066</c:v>
                </c:pt>
                <c:pt idx="2221">
                  <c:v>3.0847223999999995</c:v>
                </c:pt>
                <c:pt idx="2222">
                  <c:v>3.0861112800000012</c:v>
                </c:pt>
                <c:pt idx="2223">
                  <c:v>3.0875001600000012</c:v>
                </c:pt>
                <c:pt idx="2224">
                  <c:v>3.0888890400000006</c:v>
                </c:pt>
                <c:pt idx="2225">
                  <c:v>3.0902779199999997</c:v>
                </c:pt>
                <c:pt idx="2226">
                  <c:v>3.0916694399999942</c:v>
                </c:pt>
                <c:pt idx="2227">
                  <c:v>3.0930583199999977</c:v>
                </c:pt>
                <c:pt idx="2228">
                  <c:v>3.0944471999999967</c:v>
                </c:pt>
                <c:pt idx="2229">
                  <c:v>3.0958360799999998</c:v>
                </c:pt>
                <c:pt idx="2230">
                  <c:v>3.0972249600000001</c:v>
                </c:pt>
                <c:pt idx="2231">
                  <c:v>3.0986138400000005</c:v>
                </c:pt>
                <c:pt idx="2232">
                  <c:v>3.1000027200000009</c:v>
                </c:pt>
                <c:pt idx="2233">
                  <c:v>3.1013918400000056</c:v>
                </c:pt>
                <c:pt idx="2234">
                  <c:v>3.1027807200000002</c:v>
                </c:pt>
                <c:pt idx="2235">
                  <c:v>3.1041696000000005</c:v>
                </c:pt>
                <c:pt idx="2236">
                  <c:v>3.1055584799999987</c:v>
                </c:pt>
                <c:pt idx="2237">
                  <c:v>3.1069473599999986</c:v>
                </c:pt>
                <c:pt idx="2238">
                  <c:v>3.1083362400000039</c:v>
                </c:pt>
                <c:pt idx="2239">
                  <c:v>3.1097251199999993</c:v>
                </c:pt>
                <c:pt idx="2240">
                  <c:v>3.1111139999999997</c:v>
                </c:pt>
                <c:pt idx="2241">
                  <c:v>3.1124944799999987</c:v>
                </c:pt>
                <c:pt idx="2242">
                  <c:v>3.1138888799999993</c:v>
                </c:pt>
                <c:pt idx="2243">
                  <c:v>3.1152806400000008</c:v>
                </c:pt>
                <c:pt idx="2244">
                  <c:v>3.1166695199999968</c:v>
                </c:pt>
                <c:pt idx="2245">
                  <c:v>3.1180444799999987</c:v>
                </c:pt>
                <c:pt idx="2246">
                  <c:v>3.1194362399999997</c:v>
                </c:pt>
                <c:pt idx="2247">
                  <c:v>3.1208277600000041</c:v>
                </c:pt>
                <c:pt idx="2248">
                  <c:v>3.1222166400000004</c:v>
                </c:pt>
                <c:pt idx="2249">
                  <c:v>3.1236055200000008</c:v>
                </c:pt>
                <c:pt idx="2250">
                  <c:v>3.1249972800000045</c:v>
                </c:pt>
                <c:pt idx="2251">
                  <c:v>3.1263832800000002</c:v>
                </c:pt>
                <c:pt idx="2252">
                  <c:v>3.1277750400000039</c:v>
                </c:pt>
                <c:pt idx="2253">
                  <c:v>3.1291612800000044</c:v>
                </c:pt>
                <c:pt idx="2254">
                  <c:v>3.1305527999999985</c:v>
                </c:pt>
                <c:pt idx="2255">
                  <c:v>3.1319416799999988</c:v>
                </c:pt>
                <c:pt idx="2256">
                  <c:v>3.1333305600000037</c:v>
                </c:pt>
                <c:pt idx="2257">
                  <c:v>3.1347194399999987</c:v>
                </c:pt>
                <c:pt idx="2258">
                  <c:v>3.1361083199999977</c:v>
                </c:pt>
                <c:pt idx="2259">
                  <c:v>3.1374916799999992</c:v>
                </c:pt>
                <c:pt idx="2260">
                  <c:v>3.1388805599999996</c:v>
                </c:pt>
                <c:pt idx="2261">
                  <c:v>3.14026944</c:v>
                </c:pt>
                <c:pt idx="2262">
                  <c:v>3.1416583199999977</c:v>
                </c:pt>
                <c:pt idx="2263">
                  <c:v>3.1430472000000012</c:v>
                </c:pt>
                <c:pt idx="2264">
                  <c:v>3.1444360800000011</c:v>
                </c:pt>
                <c:pt idx="2265">
                  <c:v>3.1458249599999992</c:v>
                </c:pt>
                <c:pt idx="2266">
                  <c:v>3.1472167200000012</c:v>
                </c:pt>
                <c:pt idx="2267">
                  <c:v>3.1486056000000007</c:v>
                </c:pt>
                <c:pt idx="2268">
                  <c:v>3.149994480000001</c:v>
                </c:pt>
                <c:pt idx="2269">
                  <c:v>3.1513833599999992</c:v>
                </c:pt>
                <c:pt idx="2270">
                  <c:v>3.1527751199999967</c:v>
                </c:pt>
                <c:pt idx="2271">
                  <c:v>3.1541640000000006</c:v>
                </c:pt>
                <c:pt idx="2272">
                  <c:v>3.1555528799999997</c:v>
                </c:pt>
                <c:pt idx="2273">
                  <c:v>3.1569417599999992</c:v>
                </c:pt>
                <c:pt idx="2274">
                  <c:v>3.1583306399999991</c:v>
                </c:pt>
                <c:pt idx="2275">
                  <c:v>3.1597195199999994</c:v>
                </c:pt>
                <c:pt idx="2276">
                  <c:v>3.1611083999999998</c:v>
                </c:pt>
                <c:pt idx="2277">
                  <c:v>3.1624972800000002</c:v>
                </c:pt>
                <c:pt idx="2278">
                  <c:v>3.1638861600000006</c:v>
                </c:pt>
                <c:pt idx="2279">
                  <c:v>3.1652750400000009</c:v>
                </c:pt>
                <c:pt idx="2280">
                  <c:v>3.1666667999999998</c:v>
                </c:pt>
                <c:pt idx="2281">
                  <c:v>3.1680556799999997</c:v>
                </c:pt>
                <c:pt idx="2282">
                  <c:v>3.1694332800000002</c:v>
                </c:pt>
                <c:pt idx="2283">
                  <c:v>3.1708223999999987</c:v>
                </c:pt>
                <c:pt idx="2284">
                  <c:v>3.1722249599999985</c:v>
                </c:pt>
                <c:pt idx="2285">
                  <c:v>3.1736027999999994</c:v>
                </c:pt>
                <c:pt idx="2286">
                  <c:v>3.1749916800000002</c:v>
                </c:pt>
                <c:pt idx="2287">
                  <c:v>3.1763805600000001</c:v>
                </c:pt>
                <c:pt idx="2288">
                  <c:v>3.1777694400000005</c:v>
                </c:pt>
                <c:pt idx="2289">
                  <c:v>3.1791583199999978</c:v>
                </c:pt>
                <c:pt idx="2290">
                  <c:v>3.1805471999999986</c:v>
                </c:pt>
                <c:pt idx="2291">
                  <c:v>3.181933439999999</c:v>
                </c:pt>
                <c:pt idx="2292">
                  <c:v>3.1833307200000056</c:v>
                </c:pt>
                <c:pt idx="2293">
                  <c:v>3.1847196000000002</c:v>
                </c:pt>
                <c:pt idx="2294">
                  <c:v>3.1861084799999997</c:v>
                </c:pt>
                <c:pt idx="2295">
                  <c:v>3.187500000000004</c:v>
                </c:pt>
                <c:pt idx="2296">
                  <c:v>3.1888888800000004</c:v>
                </c:pt>
                <c:pt idx="2297">
                  <c:v>3.1902777600000012</c:v>
                </c:pt>
                <c:pt idx="2298">
                  <c:v>3.1916666400000007</c:v>
                </c:pt>
                <c:pt idx="2299">
                  <c:v>3.1930583999999977</c:v>
                </c:pt>
                <c:pt idx="2300">
                  <c:v>3.1944362400000044</c:v>
                </c:pt>
                <c:pt idx="2301">
                  <c:v>3.1958361600000007</c:v>
                </c:pt>
                <c:pt idx="2302">
                  <c:v>3.1972166399999988</c:v>
                </c:pt>
                <c:pt idx="2303">
                  <c:v>3.1986055199999988</c:v>
                </c:pt>
                <c:pt idx="2304">
                  <c:v>3.1999943999999996</c:v>
                </c:pt>
                <c:pt idx="2305">
                  <c:v>3.2013861600000011</c:v>
                </c:pt>
                <c:pt idx="2306">
                  <c:v>3.2027750399999988</c:v>
                </c:pt>
                <c:pt idx="2307">
                  <c:v>3.2041612800000037</c:v>
                </c:pt>
                <c:pt idx="2308">
                  <c:v>3.2055501599999996</c:v>
                </c:pt>
                <c:pt idx="2309">
                  <c:v>3.2069390400000035</c:v>
                </c:pt>
                <c:pt idx="2310">
                  <c:v>3.2083279200000012</c:v>
                </c:pt>
                <c:pt idx="2311">
                  <c:v>3.2097168000000011</c:v>
                </c:pt>
                <c:pt idx="2312">
                  <c:v>3.2111056799999997</c:v>
                </c:pt>
                <c:pt idx="2313">
                  <c:v>3.2124945599999992</c:v>
                </c:pt>
                <c:pt idx="2314">
                  <c:v>3.2138860799999991</c:v>
                </c:pt>
                <c:pt idx="2315">
                  <c:v>3.2152749599999995</c:v>
                </c:pt>
                <c:pt idx="2316">
                  <c:v>3.2166638399999967</c:v>
                </c:pt>
                <c:pt idx="2317">
                  <c:v>3.2180555999999987</c:v>
                </c:pt>
                <c:pt idx="2318">
                  <c:v>3.2194473599999998</c:v>
                </c:pt>
                <c:pt idx="2319">
                  <c:v>3.220836240000005</c:v>
                </c:pt>
                <c:pt idx="2320">
                  <c:v>3.2222251199999987</c:v>
                </c:pt>
                <c:pt idx="2321">
                  <c:v>3.2236139999999986</c:v>
                </c:pt>
                <c:pt idx="2322">
                  <c:v>3.225002879999999</c:v>
                </c:pt>
                <c:pt idx="2323">
                  <c:v>3.2263807200000012</c:v>
                </c:pt>
                <c:pt idx="2324">
                  <c:v>3.2277696000000002</c:v>
                </c:pt>
                <c:pt idx="2325">
                  <c:v>3.2291611200000006</c:v>
                </c:pt>
                <c:pt idx="2326">
                  <c:v>3.2305500000000009</c:v>
                </c:pt>
                <c:pt idx="2327">
                  <c:v>3.2319417600000002</c:v>
                </c:pt>
                <c:pt idx="2328">
                  <c:v>3.2333306400000046</c:v>
                </c:pt>
                <c:pt idx="2329">
                  <c:v>3.2347166399999994</c:v>
                </c:pt>
                <c:pt idx="2330">
                  <c:v>3.2361055199999997</c:v>
                </c:pt>
                <c:pt idx="2331">
                  <c:v>3.2374944000000001</c:v>
                </c:pt>
                <c:pt idx="2332">
                  <c:v>3.2388832800000005</c:v>
                </c:pt>
                <c:pt idx="2333">
                  <c:v>3.2402723999999994</c:v>
                </c:pt>
                <c:pt idx="2334">
                  <c:v>3.2416612800000002</c:v>
                </c:pt>
                <c:pt idx="2335">
                  <c:v>3.2430501600000001</c:v>
                </c:pt>
                <c:pt idx="2336">
                  <c:v>3.2444390400000045</c:v>
                </c:pt>
                <c:pt idx="2337">
                  <c:v>3.2458279200000009</c:v>
                </c:pt>
                <c:pt idx="2338">
                  <c:v>3.2472168000000012</c:v>
                </c:pt>
                <c:pt idx="2339">
                  <c:v>3.2486056799999989</c:v>
                </c:pt>
                <c:pt idx="2340">
                  <c:v>3.2499945600000046</c:v>
                </c:pt>
                <c:pt idx="2341">
                  <c:v>3.2513834399999997</c:v>
                </c:pt>
                <c:pt idx="2342">
                  <c:v>3.2527723199999987</c:v>
                </c:pt>
                <c:pt idx="2343">
                  <c:v>3.2541638400000039</c:v>
                </c:pt>
                <c:pt idx="2344">
                  <c:v>3.2555527200000007</c:v>
                </c:pt>
                <c:pt idx="2345">
                  <c:v>3.2569418399999988</c:v>
                </c:pt>
                <c:pt idx="2346">
                  <c:v>3.2583333600000035</c:v>
                </c:pt>
                <c:pt idx="2347">
                  <c:v>3.2597222400000012</c:v>
                </c:pt>
                <c:pt idx="2348">
                  <c:v>3.2611111200000011</c:v>
                </c:pt>
                <c:pt idx="2349">
                  <c:v>3.2625000000000011</c:v>
                </c:pt>
                <c:pt idx="2350">
                  <c:v>3.2638917600000066</c:v>
                </c:pt>
                <c:pt idx="2351">
                  <c:v>3.2652806400000012</c:v>
                </c:pt>
                <c:pt idx="2352">
                  <c:v>3.2666695200000007</c:v>
                </c:pt>
                <c:pt idx="2353">
                  <c:v>3.2680583999999997</c:v>
                </c:pt>
                <c:pt idx="2354">
                  <c:v>3.2694472799999992</c:v>
                </c:pt>
                <c:pt idx="2355">
                  <c:v>3.2708361599999991</c:v>
                </c:pt>
                <c:pt idx="2356">
                  <c:v>3.2722250399999977</c:v>
                </c:pt>
                <c:pt idx="2357">
                  <c:v>3.2736112800000012</c:v>
                </c:pt>
                <c:pt idx="2358">
                  <c:v>3.2750001600000003</c:v>
                </c:pt>
                <c:pt idx="2359">
                  <c:v>3.2763890400000006</c:v>
                </c:pt>
                <c:pt idx="2360">
                  <c:v>3.2777695199999992</c:v>
                </c:pt>
                <c:pt idx="2361">
                  <c:v>3.2791583999999987</c:v>
                </c:pt>
                <c:pt idx="2362">
                  <c:v>3.2805472800000031</c:v>
                </c:pt>
                <c:pt idx="2363">
                  <c:v>3.2819361600000012</c:v>
                </c:pt>
                <c:pt idx="2364">
                  <c:v>3.283325040000006</c:v>
                </c:pt>
                <c:pt idx="2365">
                  <c:v>3.2847139200000006</c:v>
                </c:pt>
                <c:pt idx="2366">
                  <c:v>3.286102800000001</c:v>
                </c:pt>
                <c:pt idx="2367">
                  <c:v>3.2874916800000027</c:v>
                </c:pt>
                <c:pt idx="2368">
                  <c:v>3.2888834400000002</c:v>
                </c:pt>
                <c:pt idx="2369">
                  <c:v>3.2902723199999997</c:v>
                </c:pt>
                <c:pt idx="2370">
                  <c:v>3.2916638400000009</c:v>
                </c:pt>
                <c:pt idx="2371">
                  <c:v>3.2930555999999997</c:v>
                </c:pt>
                <c:pt idx="2372">
                  <c:v>3.2944444799999997</c:v>
                </c:pt>
                <c:pt idx="2373">
                  <c:v>3.295836239999999</c:v>
                </c:pt>
                <c:pt idx="2374">
                  <c:v>3.2972251199999993</c:v>
                </c:pt>
                <c:pt idx="2375">
                  <c:v>3.2986139999999997</c:v>
                </c:pt>
                <c:pt idx="2376">
                  <c:v>3.3000028799999988</c:v>
                </c:pt>
                <c:pt idx="2377">
                  <c:v>3.3013807200000009</c:v>
                </c:pt>
                <c:pt idx="2378">
                  <c:v>3.3027695999999978</c:v>
                </c:pt>
                <c:pt idx="2379">
                  <c:v>3.3041584799999977</c:v>
                </c:pt>
                <c:pt idx="2380">
                  <c:v>3.3055473599999994</c:v>
                </c:pt>
                <c:pt idx="2381">
                  <c:v>3.3069362399999997</c:v>
                </c:pt>
                <c:pt idx="2382">
                  <c:v>3.3083251199999997</c:v>
                </c:pt>
                <c:pt idx="2383">
                  <c:v>3.3097140000000005</c:v>
                </c:pt>
                <c:pt idx="2384">
                  <c:v>3.3111028799999978</c:v>
                </c:pt>
                <c:pt idx="2385">
                  <c:v>3.3124917599999986</c:v>
                </c:pt>
                <c:pt idx="2386">
                  <c:v>3.3138806399999967</c:v>
                </c:pt>
                <c:pt idx="2387">
                  <c:v>3.3152695199999958</c:v>
                </c:pt>
                <c:pt idx="2388">
                  <c:v>3.3166583999999921</c:v>
                </c:pt>
                <c:pt idx="2389">
                  <c:v>3.3180472799999987</c:v>
                </c:pt>
                <c:pt idx="2390">
                  <c:v>3.3194361599999977</c:v>
                </c:pt>
                <c:pt idx="2391">
                  <c:v>3.3208334400000004</c:v>
                </c:pt>
                <c:pt idx="2392">
                  <c:v>3.3222223199999972</c:v>
                </c:pt>
                <c:pt idx="2393">
                  <c:v>3.323613840000001</c:v>
                </c:pt>
                <c:pt idx="2394">
                  <c:v>3.3250027199999987</c:v>
                </c:pt>
                <c:pt idx="2395">
                  <c:v>3.3263805599999996</c:v>
                </c:pt>
                <c:pt idx="2396">
                  <c:v>3.32776944</c:v>
                </c:pt>
                <c:pt idx="2397">
                  <c:v>3.3291583199999977</c:v>
                </c:pt>
                <c:pt idx="2398">
                  <c:v>3.3305472000000007</c:v>
                </c:pt>
                <c:pt idx="2399">
                  <c:v>3.3319360799999997</c:v>
                </c:pt>
                <c:pt idx="2400">
                  <c:v>3.3333249599999992</c:v>
                </c:pt>
                <c:pt idx="2401">
                  <c:v>3.3347138399999987</c:v>
                </c:pt>
                <c:pt idx="2402">
                  <c:v>3.3361027199999977</c:v>
                </c:pt>
                <c:pt idx="2403">
                  <c:v>3.3374918400000011</c:v>
                </c:pt>
                <c:pt idx="2404">
                  <c:v>3.3388807199999988</c:v>
                </c:pt>
                <c:pt idx="2405">
                  <c:v>3.3402695999999987</c:v>
                </c:pt>
                <c:pt idx="2406">
                  <c:v>3.3416584799999947</c:v>
                </c:pt>
                <c:pt idx="2407">
                  <c:v>3.3430473599999999</c:v>
                </c:pt>
                <c:pt idx="2408">
                  <c:v>3.3444362400000012</c:v>
                </c:pt>
                <c:pt idx="2409">
                  <c:v>3.3458251199999967</c:v>
                </c:pt>
                <c:pt idx="2410">
                  <c:v>3.347214000000001</c:v>
                </c:pt>
                <c:pt idx="2411">
                  <c:v>3.3486083999999967</c:v>
                </c:pt>
                <c:pt idx="2412">
                  <c:v>3.3499972800000002</c:v>
                </c:pt>
                <c:pt idx="2413">
                  <c:v>3.3513861599999997</c:v>
                </c:pt>
                <c:pt idx="2414">
                  <c:v>3.3527750399999969</c:v>
                </c:pt>
                <c:pt idx="2415">
                  <c:v>3.3541639199999977</c:v>
                </c:pt>
                <c:pt idx="2416">
                  <c:v>3.3555527999999977</c:v>
                </c:pt>
                <c:pt idx="2417">
                  <c:v>3.3569416799999967</c:v>
                </c:pt>
                <c:pt idx="2418">
                  <c:v>3.3583334400000009</c:v>
                </c:pt>
                <c:pt idx="2419">
                  <c:v>3.3597223199999977</c:v>
                </c:pt>
                <c:pt idx="2420">
                  <c:v>3.361111199999999</c:v>
                </c:pt>
                <c:pt idx="2421">
                  <c:v>3.3625000799999993</c:v>
                </c:pt>
                <c:pt idx="2422">
                  <c:v>3.3638918400000044</c:v>
                </c:pt>
                <c:pt idx="2423">
                  <c:v>3.3652807199999986</c:v>
                </c:pt>
                <c:pt idx="2424">
                  <c:v>3.3666695999999967</c:v>
                </c:pt>
                <c:pt idx="2425">
                  <c:v>3.3680500799999997</c:v>
                </c:pt>
                <c:pt idx="2426">
                  <c:v>3.3694418399999977</c:v>
                </c:pt>
                <c:pt idx="2427">
                  <c:v>3.3708307199999989</c:v>
                </c:pt>
                <c:pt idx="2428">
                  <c:v>3.3722222399999957</c:v>
                </c:pt>
                <c:pt idx="2429">
                  <c:v>3.3736140000000008</c:v>
                </c:pt>
                <c:pt idx="2430">
                  <c:v>3.3750028799999967</c:v>
                </c:pt>
                <c:pt idx="2431">
                  <c:v>3.3763917600000002</c:v>
                </c:pt>
                <c:pt idx="2432">
                  <c:v>3.3777806399999988</c:v>
                </c:pt>
                <c:pt idx="2433">
                  <c:v>3.3791695199999987</c:v>
                </c:pt>
                <c:pt idx="2434">
                  <c:v>3.3805473600000004</c:v>
                </c:pt>
                <c:pt idx="2435">
                  <c:v>3.3819362400000044</c:v>
                </c:pt>
                <c:pt idx="2436">
                  <c:v>3.3833251199999985</c:v>
                </c:pt>
                <c:pt idx="2437">
                  <c:v>3.3847166399999988</c:v>
                </c:pt>
                <c:pt idx="2438">
                  <c:v>3.3861083999999977</c:v>
                </c:pt>
                <c:pt idx="2439">
                  <c:v>3.3874972800000012</c:v>
                </c:pt>
                <c:pt idx="2440">
                  <c:v>3.3888861599999998</c:v>
                </c:pt>
                <c:pt idx="2441">
                  <c:v>3.3902750399999952</c:v>
                </c:pt>
                <c:pt idx="2442">
                  <c:v>3.3916639199999947</c:v>
                </c:pt>
                <c:pt idx="2443">
                  <c:v>3.3930556799999967</c:v>
                </c:pt>
                <c:pt idx="2444">
                  <c:v>3.394447199999997</c:v>
                </c:pt>
                <c:pt idx="2445">
                  <c:v>3.3958360799999987</c:v>
                </c:pt>
                <c:pt idx="2446">
                  <c:v>3.3972249599999991</c:v>
                </c:pt>
                <c:pt idx="2447">
                  <c:v>3.3986138399999977</c:v>
                </c:pt>
                <c:pt idx="2448">
                  <c:v>3.4000027199999998</c:v>
                </c:pt>
                <c:pt idx="2449">
                  <c:v>3.4013918399999992</c:v>
                </c:pt>
                <c:pt idx="2450">
                  <c:v>3.4027807199999991</c:v>
                </c:pt>
                <c:pt idx="2451">
                  <c:v>3.4041583199999987</c:v>
                </c:pt>
                <c:pt idx="2452">
                  <c:v>3.4055500800000003</c:v>
                </c:pt>
                <c:pt idx="2453">
                  <c:v>3.4069389599999997</c:v>
                </c:pt>
                <c:pt idx="2454">
                  <c:v>3.4083278400000054</c:v>
                </c:pt>
                <c:pt idx="2455">
                  <c:v>3.4097222399999998</c:v>
                </c:pt>
                <c:pt idx="2456">
                  <c:v>3.4111111199999997</c:v>
                </c:pt>
                <c:pt idx="2457">
                  <c:v>3.4124999999999965</c:v>
                </c:pt>
                <c:pt idx="2458">
                  <c:v>3.4138917600000012</c:v>
                </c:pt>
                <c:pt idx="2459">
                  <c:v>3.4152806399999962</c:v>
                </c:pt>
                <c:pt idx="2460">
                  <c:v>3.4166695199999957</c:v>
                </c:pt>
                <c:pt idx="2461">
                  <c:v>3.4180583999999961</c:v>
                </c:pt>
                <c:pt idx="2462">
                  <c:v>3.4194472799999978</c:v>
                </c:pt>
                <c:pt idx="2463">
                  <c:v>3.4208361599999986</c:v>
                </c:pt>
                <c:pt idx="2464">
                  <c:v>3.4222250399999967</c:v>
                </c:pt>
                <c:pt idx="2465">
                  <c:v>3.4236139199999993</c:v>
                </c:pt>
                <c:pt idx="2466">
                  <c:v>3.4250027999999997</c:v>
                </c:pt>
                <c:pt idx="2467">
                  <c:v>3.4263806400000005</c:v>
                </c:pt>
                <c:pt idx="2468">
                  <c:v>3.4277695200000009</c:v>
                </c:pt>
                <c:pt idx="2469">
                  <c:v>3.4291583999999977</c:v>
                </c:pt>
                <c:pt idx="2470">
                  <c:v>3.430547279999999</c:v>
                </c:pt>
                <c:pt idx="2471">
                  <c:v>3.4319390400000005</c:v>
                </c:pt>
                <c:pt idx="2472">
                  <c:v>3.4333279200000009</c:v>
                </c:pt>
                <c:pt idx="2473">
                  <c:v>3.4347167999999986</c:v>
                </c:pt>
                <c:pt idx="2474">
                  <c:v>3.4361056799999967</c:v>
                </c:pt>
                <c:pt idx="2475">
                  <c:v>3.4374945600000002</c:v>
                </c:pt>
                <c:pt idx="2476">
                  <c:v>3.4388860799999987</c:v>
                </c:pt>
                <c:pt idx="2477">
                  <c:v>3.44027496</c:v>
                </c:pt>
                <c:pt idx="2478">
                  <c:v>3.4416638400000004</c:v>
                </c:pt>
                <c:pt idx="2479">
                  <c:v>3.4430527200000007</c:v>
                </c:pt>
                <c:pt idx="2480">
                  <c:v>3.4444418399999988</c:v>
                </c:pt>
                <c:pt idx="2481">
                  <c:v>3.44583072</c:v>
                </c:pt>
                <c:pt idx="2482">
                  <c:v>3.4472196000000004</c:v>
                </c:pt>
                <c:pt idx="2483">
                  <c:v>3.4486084799999972</c:v>
                </c:pt>
                <c:pt idx="2484">
                  <c:v>3.4499973600000011</c:v>
                </c:pt>
                <c:pt idx="2485">
                  <c:v>3.4513862399999988</c:v>
                </c:pt>
                <c:pt idx="2486">
                  <c:v>3.4527751199999948</c:v>
                </c:pt>
                <c:pt idx="2487">
                  <c:v>3.4541639999999987</c:v>
                </c:pt>
                <c:pt idx="2488">
                  <c:v>3.4555528799999977</c:v>
                </c:pt>
                <c:pt idx="2489">
                  <c:v>3.4569417600000003</c:v>
                </c:pt>
                <c:pt idx="2490">
                  <c:v>3.4583306400000011</c:v>
                </c:pt>
                <c:pt idx="2491">
                  <c:v>3.4597223999999978</c:v>
                </c:pt>
                <c:pt idx="2492">
                  <c:v>3.4611112800000012</c:v>
                </c:pt>
                <c:pt idx="2493">
                  <c:v>3.4625001600000003</c:v>
                </c:pt>
                <c:pt idx="2494">
                  <c:v>3.4638890400000006</c:v>
                </c:pt>
                <c:pt idx="2495">
                  <c:v>3.4652779199999997</c:v>
                </c:pt>
                <c:pt idx="2496">
                  <c:v>3.4666555199999967</c:v>
                </c:pt>
                <c:pt idx="2497">
                  <c:v>3.4680583199999977</c:v>
                </c:pt>
                <c:pt idx="2498">
                  <c:v>3.4694471999999967</c:v>
                </c:pt>
                <c:pt idx="2499">
                  <c:v>3.4708250400000003</c:v>
                </c:pt>
                <c:pt idx="2500">
                  <c:v>3.4722139199999966</c:v>
                </c:pt>
                <c:pt idx="2501">
                  <c:v>3.4736056799999977</c:v>
                </c:pt>
                <c:pt idx="2502">
                  <c:v>3.4750000799999987</c:v>
                </c:pt>
                <c:pt idx="2503">
                  <c:v>3.4763889599999978</c:v>
                </c:pt>
                <c:pt idx="2504">
                  <c:v>3.4777807200000002</c:v>
                </c:pt>
                <c:pt idx="2505">
                  <c:v>3.4791695999999988</c:v>
                </c:pt>
                <c:pt idx="2506">
                  <c:v>3.4805584799999987</c:v>
                </c:pt>
                <c:pt idx="2507">
                  <c:v>3.4819473599999986</c:v>
                </c:pt>
                <c:pt idx="2508">
                  <c:v>3.4833362400000039</c:v>
                </c:pt>
                <c:pt idx="2509">
                  <c:v>3.4847251199999993</c:v>
                </c:pt>
                <c:pt idx="2510">
                  <c:v>3.486102719999999</c:v>
                </c:pt>
                <c:pt idx="2511">
                  <c:v>3.4874944800000005</c:v>
                </c:pt>
                <c:pt idx="2512">
                  <c:v>3.4888807200000009</c:v>
                </c:pt>
                <c:pt idx="2513">
                  <c:v>3.4902695999999978</c:v>
                </c:pt>
                <c:pt idx="2514">
                  <c:v>3.4916584799999923</c:v>
                </c:pt>
                <c:pt idx="2515">
                  <c:v>3.4930473599999994</c:v>
                </c:pt>
                <c:pt idx="2516">
                  <c:v>3.4944362399999997</c:v>
                </c:pt>
                <c:pt idx="2517">
                  <c:v>3.4958251199999957</c:v>
                </c:pt>
                <c:pt idx="2518">
                  <c:v>3.4972140000000005</c:v>
                </c:pt>
                <c:pt idx="2519">
                  <c:v>3.4986028799999978</c:v>
                </c:pt>
                <c:pt idx="2520">
                  <c:v>3.4999917600000012</c:v>
                </c:pt>
                <c:pt idx="2521">
                  <c:v>3.5013806399999989</c:v>
                </c:pt>
                <c:pt idx="2522">
                  <c:v>3.5027695199999993</c:v>
                </c:pt>
                <c:pt idx="2523">
                  <c:v>3.5041583999999997</c:v>
                </c:pt>
                <c:pt idx="2524">
                  <c:v>3.50554728</c:v>
                </c:pt>
                <c:pt idx="2525">
                  <c:v>3.5069361600000004</c:v>
                </c:pt>
                <c:pt idx="2526">
                  <c:v>3.5083250400000012</c:v>
                </c:pt>
                <c:pt idx="2527">
                  <c:v>3.5097167999999996</c:v>
                </c:pt>
                <c:pt idx="2528">
                  <c:v>3.5111056799999987</c:v>
                </c:pt>
                <c:pt idx="2529">
                  <c:v>3.5124945600000004</c:v>
                </c:pt>
                <c:pt idx="2530">
                  <c:v>3.5138834400000007</c:v>
                </c:pt>
                <c:pt idx="2531">
                  <c:v>3.5152749599999997</c:v>
                </c:pt>
                <c:pt idx="2532">
                  <c:v>3.5166667199999977</c:v>
                </c:pt>
                <c:pt idx="2533">
                  <c:v>3.5180555999999967</c:v>
                </c:pt>
                <c:pt idx="2534">
                  <c:v>3.5194473599999987</c:v>
                </c:pt>
                <c:pt idx="2535">
                  <c:v>3.5208249599999992</c:v>
                </c:pt>
                <c:pt idx="2536">
                  <c:v>3.5222138399999987</c:v>
                </c:pt>
                <c:pt idx="2537">
                  <c:v>3.5236027199999995</c:v>
                </c:pt>
                <c:pt idx="2538">
                  <c:v>3.5249918400000069</c:v>
                </c:pt>
                <c:pt idx="2539">
                  <c:v>3.5263807199999992</c:v>
                </c:pt>
                <c:pt idx="2540">
                  <c:v>3.5277722399999991</c:v>
                </c:pt>
                <c:pt idx="2541">
                  <c:v>3.5291611199999995</c:v>
                </c:pt>
                <c:pt idx="2542">
                  <c:v>3.5305528799999997</c:v>
                </c:pt>
                <c:pt idx="2543">
                  <c:v>3.5319417599999992</c:v>
                </c:pt>
                <c:pt idx="2544">
                  <c:v>3.5333306399999991</c:v>
                </c:pt>
                <c:pt idx="2545">
                  <c:v>3.5347195199999994</c:v>
                </c:pt>
                <c:pt idx="2546">
                  <c:v>3.5361083999999967</c:v>
                </c:pt>
                <c:pt idx="2547">
                  <c:v>3.5374972800000002</c:v>
                </c:pt>
                <c:pt idx="2548">
                  <c:v>3.5388861599999997</c:v>
                </c:pt>
                <c:pt idx="2549">
                  <c:v>3.5402750400000009</c:v>
                </c:pt>
                <c:pt idx="2550">
                  <c:v>3.5416639199999977</c:v>
                </c:pt>
                <c:pt idx="2551">
                  <c:v>3.543052799999999</c:v>
                </c:pt>
                <c:pt idx="2552">
                  <c:v>3.5444416799999994</c:v>
                </c:pt>
                <c:pt idx="2553">
                  <c:v>3.5458305600000002</c:v>
                </c:pt>
                <c:pt idx="2554">
                  <c:v>3.5472194400000001</c:v>
                </c:pt>
                <c:pt idx="2555">
                  <c:v>3.5486083199999987</c:v>
                </c:pt>
                <c:pt idx="2556">
                  <c:v>3.5499972000000044</c:v>
                </c:pt>
                <c:pt idx="2557">
                  <c:v>3.5513860799999986</c:v>
                </c:pt>
                <c:pt idx="2558">
                  <c:v>3.5527778400000001</c:v>
                </c:pt>
                <c:pt idx="2559">
                  <c:v>3.5541695999999989</c:v>
                </c:pt>
                <c:pt idx="2560">
                  <c:v>3.5555584799999957</c:v>
                </c:pt>
                <c:pt idx="2561">
                  <c:v>3.5569360799999989</c:v>
                </c:pt>
                <c:pt idx="2562">
                  <c:v>3.5583278400000045</c:v>
                </c:pt>
                <c:pt idx="2563">
                  <c:v>3.5597195999999993</c:v>
                </c:pt>
                <c:pt idx="2564">
                  <c:v>3.5611084799999997</c:v>
                </c:pt>
                <c:pt idx="2565">
                  <c:v>3.5624973600000001</c:v>
                </c:pt>
                <c:pt idx="2566">
                  <c:v>3.563886240000004</c:v>
                </c:pt>
                <c:pt idx="2567">
                  <c:v>3.5652751199999977</c:v>
                </c:pt>
                <c:pt idx="2568">
                  <c:v>3.5666639999999967</c:v>
                </c:pt>
                <c:pt idx="2569">
                  <c:v>3.5680528799999989</c:v>
                </c:pt>
                <c:pt idx="2570">
                  <c:v>3.5694417599999992</c:v>
                </c:pt>
                <c:pt idx="2571">
                  <c:v>3.5708306399999987</c:v>
                </c:pt>
                <c:pt idx="2572">
                  <c:v>3.5722195199999978</c:v>
                </c:pt>
                <c:pt idx="2573">
                  <c:v>3.5736083999999977</c:v>
                </c:pt>
                <c:pt idx="2574">
                  <c:v>3.5749972800000012</c:v>
                </c:pt>
                <c:pt idx="2575">
                  <c:v>3.5763890399999987</c:v>
                </c:pt>
                <c:pt idx="2576">
                  <c:v>3.5777779199999999</c:v>
                </c:pt>
                <c:pt idx="2577">
                  <c:v>3.5791694400000003</c:v>
                </c:pt>
                <c:pt idx="2578">
                  <c:v>3.5805583199999997</c:v>
                </c:pt>
                <c:pt idx="2579">
                  <c:v>3.581947200000001</c:v>
                </c:pt>
                <c:pt idx="2580">
                  <c:v>3.5833360800000031</c:v>
                </c:pt>
                <c:pt idx="2581">
                  <c:v>3.5847249600000026</c:v>
                </c:pt>
                <c:pt idx="2582">
                  <c:v>3.5861138399999994</c:v>
                </c:pt>
                <c:pt idx="2583">
                  <c:v>3.5874916800000012</c:v>
                </c:pt>
                <c:pt idx="2584">
                  <c:v>3.5888805600000011</c:v>
                </c:pt>
                <c:pt idx="2585">
                  <c:v>3.5902694399999975</c:v>
                </c:pt>
                <c:pt idx="2586">
                  <c:v>3.5916583199999947</c:v>
                </c:pt>
                <c:pt idx="2587">
                  <c:v>3.5930471999999987</c:v>
                </c:pt>
                <c:pt idx="2588">
                  <c:v>3.5944360799999995</c:v>
                </c:pt>
                <c:pt idx="2589">
                  <c:v>3.5958362400000006</c:v>
                </c:pt>
                <c:pt idx="2590">
                  <c:v>3.5972251199999987</c:v>
                </c:pt>
                <c:pt idx="2591">
                  <c:v>3.5986139999999978</c:v>
                </c:pt>
                <c:pt idx="2592">
                  <c:v>3.600002879999999</c:v>
                </c:pt>
                <c:pt idx="2593">
                  <c:v>3.6013917600000056</c:v>
                </c:pt>
                <c:pt idx="2594">
                  <c:v>3.6027806399999998</c:v>
                </c:pt>
                <c:pt idx="2595">
                  <c:v>3.6041695200000001</c:v>
                </c:pt>
                <c:pt idx="2596">
                  <c:v>3.605547360000001</c:v>
                </c:pt>
                <c:pt idx="2597">
                  <c:v>3.6069362399999991</c:v>
                </c:pt>
                <c:pt idx="2598">
                  <c:v>3.6083277600000057</c:v>
                </c:pt>
                <c:pt idx="2599">
                  <c:v>3.6097166399999994</c:v>
                </c:pt>
                <c:pt idx="2600">
                  <c:v>3.6111083999999987</c:v>
                </c:pt>
                <c:pt idx="2601">
                  <c:v>3.6124972799999986</c:v>
                </c:pt>
                <c:pt idx="2602">
                  <c:v>3.613886159999999</c:v>
                </c:pt>
                <c:pt idx="2603">
                  <c:v>3.6152750399999967</c:v>
                </c:pt>
                <c:pt idx="2604">
                  <c:v>3.6166667999999977</c:v>
                </c:pt>
                <c:pt idx="2605">
                  <c:v>3.6180583199999967</c:v>
                </c:pt>
                <c:pt idx="2606">
                  <c:v>3.6194361599999993</c:v>
                </c:pt>
                <c:pt idx="2607">
                  <c:v>3.6208279200000009</c:v>
                </c:pt>
                <c:pt idx="2608">
                  <c:v>3.6222167999999986</c:v>
                </c:pt>
                <c:pt idx="2609">
                  <c:v>3.6236056799999989</c:v>
                </c:pt>
                <c:pt idx="2610">
                  <c:v>3.6249945600000046</c:v>
                </c:pt>
                <c:pt idx="2611">
                  <c:v>3.6263834399999997</c:v>
                </c:pt>
                <c:pt idx="2612">
                  <c:v>3.6277723200000001</c:v>
                </c:pt>
                <c:pt idx="2613">
                  <c:v>3.629161200000004</c:v>
                </c:pt>
                <c:pt idx="2614">
                  <c:v>3.6305527200000007</c:v>
                </c:pt>
                <c:pt idx="2615">
                  <c:v>3.6319418399999988</c:v>
                </c:pt>
                <c:pt idx="2616">
                  <c:v>3.6333333600000035</c:v>
                </c:pt>
                <c:pt idx="2617">
                  <c:v>3.6347222400000012</c:v>
                </c:pt>
                <c:pt idx="2618">
                  <c:v>3.6361111200000007</c:v>
                </c:pt>
                <c:pt idx="2619">
                  <c:v>3.6375000000000011</c:v>
                </c:pt>
                <c:pt idx="2620">
                  <c:v>3.6388888799999988</c:v>
                </c:pt>
                <c:pt idx="2621">
                  <c:v>3.6402777600000027</c:v>
                </c:pt>
                <c:pt idx="2622">
                  <c:v>3.6416666399999977</c:v>
                </c:pt>
                <c:pt idx="2623">
                  <c:v>3.6430555199999999</c:v>
                </c:pt>
                <c:pt idx="2624">
                  <c:v>3.6444362399999992</c:v>
                </c:pt>
                <c:pt idx="2625">
                  <c:v>3.6458251199999987</c:v>
                </c:pt>
                <c:pt idx="2626">
                  <c:v>3.6472140000000035</c:v>
                </c:pt>
                <c:pt idx="2627">
                  <c:v>3.6486028800000003</c:v>
                </c:pt>
                <c:pt idx="2628">
                  <c:v>3.6499944000000006</c:v>
                </c:pt>
                <c:pt idx="2629">
                  <c:v>3.6513861599999995</c:v>
                </c:pt>
                <c:pt idx="2630">
                  <c:v>3.6527750399999968</c:v>
                </c:pt>
                <c:pt idx="2631">
                  <c:v>3.6541667999999992</c:v>
                </c:pt>
                <c:pt idx="2632">
                  <c:v>3.6555583199999977</c:v>
                </c:pt>
                <c:pt idx="2633">
                  <c:v>3.6569471999999967</c:v>
                </c:pt>
                <c:pt idx="2634">
                  <c:v>3.6583360800000002</c:v>
                </c:pt>
                <c:pt idx="2635">
                  <c:v>3.6597249600000001</c:v>
                </c:pt>
                <c:pt idx="2636">
                  <c:v>3.6611138400000045</c:v>
                </c:pt>
                <c:pt idx="2637">
                  <c:v>3.6625027200000009</c:v>
                </c:pt>
                <c:pt idx="2638">
                  <c:v>3.6638805600000026</c:v>
                </c:pt>
                <c:pt idx="2639">
                  <c:v>3.6652694399999977</c:v>
                </c:pt>
                <c:pt idx="2640">
                  <c:v>3.6666583199999967</c:v>
                </c:pt>
                <c:pt idx="2641">
                  <c:v>3.6680472000000002</c:v>
                </c:pt>
                <c:pt idx="2642">
                  <c:v>3.6694360800000005</c:v>
                </c:pt>
                <c:pt idx="2643">
                  <c:v>3.6708249600000009</c:v>
                </c:pt>
                <c:pt idx="2644">
                  <c:v>3.6722138399999977</c:v>
                </c:pt>
                <c:pt idx="2645">
                  <c:v>3.6736055999999997</c:v>
                </c:pt>
                <c:pt idx="2646">
                  <c:v>3.6749944800000005</c:v>
                </c:pt>
                <c:pt idx="2647">
                  <c:v>3.6763807200000009</c:v>
                </c:pt>
                <c:pt idx="2648">
                  <c:v>3.6777695999999986</c:v>
                </c:pt>
                <c:pt idx="2649">
                  <c:v>3.6791584799999977</c:v>
                </c:pt>
                <c:pt idx="2650">
                  <c:v>3.6805499999999993</c:v>
                </c:pt>
                <c:pt idx="2651">
                  <c:v>3.6819388800000001</c:v>
                </c:pt>
                <c:pt idx="2652">
                  <c:v>3.6833277600000081</c:v>
                </c:pt>
                <c:pt idx="2653">
                  <c:v>3.6847166400000044</c:v>
                </c:pt>
                <c:pt idx="2654">
                  <c:v>3.6861055200000008</c:v>
                </c:pt>
                <c:pt idx="2655">
                  <c:v>3.6874944000000012</c:v>
                </c:pt>
                <c:pt idx="2656">
                  <c:v>3.6888832800000002</c:v>
                </c:pt>
                <c:pt idx="2657">
                  <c:v>3.6902723999999987</c:v>
                </c:pt>
                <c:pt idx="2658">
                  <c:v>3.6916612800000008</c:v>
                </c:pt>
                <c:pt idx="2659">
                  <c:v>3.6930501599999985</c:v>
                </c:pt>
                <c:pt idx="2660">
                  <c:v>3.6944390399999989</c:v>
                </c:pt>
                <c:pt idx="2661">
                  <c:v>3.6958279199999993</c:v>
                </c:pt>
                <c:pt idx="2662">
                  <c:v>3.6972223200000007</c:v>
                </c:pt>
                <c:pt idx="2663">
                  <c:v>3.6986027999999989</c:v>
                </c:pt>
                <c:pt idx="2664">
                  <c:v>3.7000027199999992</c:v>
                </c:pt>
                <c:pt idx="2665">
                  <c:v>3.7013918400000065</c:v>
                </c:pt>
                <c:pt idx="2666">
                  <c:v>3.70276944</c:v>
                </c:pt>
                <c:pt idx="2667">
                  <c:v>3.7041583200000003</c:v>
                </c:pt>
                <c:pt idx="2668">
                  <c:v>3.7055472000000012</c:v>
                </c:pt>
                <c:pt idx="2669">
                  <c:v>3.7069360800000011</c:v>
                </c:pt>
                <c:pt idx="2670">
                  <c:v>3.7083249600000037</c:v>
                </c:pt>
                <c:pt idx="2671">
                  <c:v>3.7097138399999992</c:v>
                </c:pt>
                <c:pt idx="2672">
                  <c:v>3.7111027199999995</c:v>
                </c:pt>
                <c:pt idx="2673">
                  <c:v>3.7124918400000011</c:v>
                </c:pt>
                <c:pt idx="2674">
                  <c:v>3.7138807199999992</c:v>
                </c:pt>
                <c:pt idx="2675">
                  <c:v>3.7152695999999987</c:v>
                </c:pt>
                <c:pt idx="2676">
                  <c:v>3.7166584799999947</c:v>
                </c:pt>
                <c:pt idx="2677">
                  <c:v>3.7180499999999967</c:v>
                </c:pt>
                <c:pt idx="2678">
                  <c:v>3.7194388799999998</c:v>
                </c:pt>
                <c:pt idx="2679">
                  <c:v>3.7208306399999991</c:v>
                </c:pt>
                <c:pt idx="2680">
                  <c:v>3.7222195199999994</c:v>
                </c:pt>
                <c:pt idx="2681">
                  <c:v>3.7236083999999998</c:v>
                </c:pt>
                <c:pt idx="2682">
                  <c:v>3.7250001599999991</c:v>
                </c:pt>
                <c:pt idx="2683">
                  <c:v>3.726389039999999</c:v>
                </c:pt>
                <c:pt idx="2684">
                  <c:v>3.7277779200000012</c:v>
                </c:pt>
                <c:pt idx="2685">
                  <c:v>3.7291694399999997</c:v>
                </c:pt>
                <c:pt idx="2686">
                  <c:v>3.7305472800000006</c:v>
                </c:pt>
                <c:pt idx="2687">
                  <c:v>3.7319416799999994</c:v>
                </c:pt>
                <c:pt idx="2688">
                  <c:v>3.7333305600000051</c:v>
                </c:pt>
                <c:pt idx="2689">
                  <c:v>3.7347194400000001</c:v>
                </c:pt>
                <c:pt idx="2690">
                  <c:v>3.7361083199999987</c:v>
                </c:pt>
                <c:pt idx="2691">
                  <c:v>3.7374972000000044</c:v>
                </c:pt>
                <c:pt idx="2692">
                  <c:v>3.7388860799999986</c:v>
                </c:pt>
                <c:pt idx="2693">
                  <c:v>3.7402749600000011</c:v>
                </c:pt>
                <c:pt idx="2694">
                  <c:v>3.7416638399999993</c:v>
                </c:pt>
                <c:pt idx="2695">
                  <c:v>3.7430527200000001</c:v>
                </c:pt>
                <c:pt idx="2696">
                  <c:v>3.7444418399999986</c:v>
                </c:pt>
                <c:pt idx="2697">
                  <c:v>3.7458307200000012</c:v>
                </c:pt>
                <c:pt idx="2698">
                  <c:v>3.7472196000000002</c:v>
                </c:pt>
                <c:pt idx="2699">
                  <c:v>3.7486084799999997</c:v>
                </c:pt>
                <c:pt idx="2700">
                  <c:v>3.7499973600000041</c:v>
                </c:pt>
                <c:pt idx="2701">
                  <c:v>3.751386240000004</c:v>
                </c:pt>
                <c:pt idx="2702">
                  <c:v>3.7527751199999977</c:v>
                </c:pt>
                <c:pt idx="2703">
                  <c:v>3.7541639999999985</c:v>
                </c:pt>
                <c:pt idx="2704">
                  <c:v>3.7555528799999989</c:v>
                </c:pt>
                <c:pt idx="2705">
                  <c:v>3.7569443999999987</c:v>
                </c:pt>
                <c:pt idx="2706">
                  <c:v>3.7583332800000036</c:v>
                </c:pt>
                <c:pt idx="2707">
                  <c:v>3.7597223999999985</c:v>
                </c:pt>
                <c:pt idx="2708">
                  <c:v>3.7611139199999992</c:v>
                </c:pt>
                <c:pt idx="2709">
                  <c:v>3.7624888799999985</c:v>
                </c:pt>
                <c:pt idx="2710">
                  <c:v>3.7638777600000046</c:v>
                </c:pt>
                <c:pt idx="2711">
                  <c:v>3.7652805600000012</c:v>
                </c:pt>
                <c:pt idx="2712">
                  <c:v>3.7666694400000003</c:v>
                </c:pt>
                <c:pt idx="2713">
                  <c:v>3.7680444</c:v>
                </c:pt>
                <c:pt idx="2714">
                  <c:v>3.769447200000001</c:v>
                </c:pt>
                <c:pt idx="2715">
                  <c:v>3.7708360799999991</c:v>
                </c:pt>
                <c:pt idx="2716">
                  <c:v>3.7722112799999996</c:v>
                </c:pt>
                <c:pt idx="2717">
                  <c:v>3.7736027999999999</c:v>
                </c:pt>
                <c:pt idx="2718">
                  <c:v>3.7749916800000012</c:v>
                </c:pt>
                <c:pt idx="2719">
                  <c:v>3.7763805600000011</c:v>
                </c:pt>
                <c:pt idx="2720">
                  <c:v>3.777769440000001</c:v>
                </c:pt>
                <c:pt idx="2721">
                  <c:v>3.7791695999999995</c:v>
                </c:pt>
                <c:pt idx="2722">
                  <c:v>3.7805471999999991</c:v>
                </c:pt>
                <c:pt idx="2723">
                  <c:v>3.781936080000003</c:v>
                </c:pt>
                <c:pt idx="2724">
                  <c:v>3.7833249600000061</c:v>
                </c:pt>
                <c:pt idx="2725">
                  <c:v>3.784713840000006</c:v>
                </c:pt>
                <c:pt idx="2726">
                  <c:v>3.7861027200000006</c:v>
                </c:pt>
                <c:pt idx="2727">
                  <c:v>3.7874944800000012</c:v>
                </c:pt>
                <c:pt idx="2728">
                  <c:v>3.7888833600000011</c:v>
                </c:pt>
                <c:pt idx="2729">
                  <c:v>3.7902722400000002</c:v>
                </c:pt>
                <c:pt idx="2730">
                  <c:v>3.7916611199999997</c:v>
                </c:pt>
                <c:pt idx="2731">
                  <c:v>3.7930528799999994</c:v>
                </c:pt>
                <c:pt idx="2732">
                  <c:v>3.7944417600000002</c:v>
                </c:pt>
                <c:pt idx="2733">
                  <c:v>3.7958306400000001</c:v>
                </c:pt>
                <c:pt idx="2734">
                  <c:v>3.7972195200000005</c:v>
                </c:pt>
                <c:pt idx="2735">
                  <c:v>3.7986139199999993</c:v>
                </c:pt>
                <c:pt idx="2736">
                  <c:v>3.8000027999999997</c:v>
                </c:pt>
                <c:pt idx="2737">
                  <c:v>3.8013806400000005</c:v>
                </c:pt>
                <c:pt idx="2738">
                  <c:v>3.8027723999999967</c:v>
                </c:pt>
                <c:pt idx="2739">
                  <c:v>3.8041639199999997</c:v>
                </c:pt>
                <c:pt idx="2740">
                  <c:v>3.8055527999999987</c:v>
                </c:pt>
                <c:pt idx="2741">
                  <c:v>3.8069416799999987</c:v>
                </c:pt>
                <c:pt idx="2742">
                  <c:v>3.8083305600000044</c:v>
                </c:pt>
                <c:pt idx="2743">
                  <c:v>3.8097194399999967</c:v>
                </c:pt>
                <c:pt idx="2744">
                  <c:v>3.8111001599999987</c:v>
                </c:pt>
                <c:pt idx="2745">
                  <c:v>3.8124890399999964</c:v>
                </c:pt>
                <c:pt idx="2746">
                  <c:v>3.8138779199999977</c:v>
                </c:pt>
                <c:pt idx="2747">
                  <c:v>3.8152667999999967</c:v>
                </c:pt>
                <c:pt idx="2748">
                  <c:v>3.8166583199999922</c:v>
                </c:pt>
                <c:pt idx="2749">
                  <c:v>3.8180471999999956</c:v>
                </c:pt>
                <c:pt idx="2750">
                  <c:v>3.8194389599999967</c:v>
                </c:pt>
                <c:pt idx="2751">
                  <c:v>3.8208249600000004</c:v>
                </c:pt>
                <c:pt idx="2752">
                  <c:v>3.8222167199999988</c:v>
                </c:pt>
                <c:pt idx="2753">
                  <c:v>3.8236055999999987</c:v>
                </c:pt>
                <c:pt idx="2754">
                  <c:v>3.82499448</c:v>
                </c:pt>
                <c:pt idx="2755">
                  <c:v>3.8263833600000003</c:v>
                </c:pt>
                <c:pt idx="2756">
                  <c:v>3.8277751199999988</c:v>
                </c:pt>
                <c:pt idx="2757">
                  <c:v>3.8291639999999987</c:v>
                </c:pt>
                <c:pt idx="2758">
                  <c:v>3.8305528799999977</c:v>
                </c:pt>
                <c:pt idx="2759">
                  <c:v>3.8319417600000003</c:v>
                </c:pt>
                <c:pt idx="2760">
                  <c:v>3.8333306400000011</c:v>
                </c:pt>
                <c:pt idx="2761">
                  <c:v>3.8347223999999978</c:v>
                </c:pt>
                <c:pt idx="2762">
                  <c:v>3.8361112799999999</c:v>
                </c:pt>
                <c:pt idx="2763">
                  <c:v>3.8375001600000003</c:v>
                </c:pt>
                <c:pt idx="2764">
                  <c:v>3.8388890399999971</c:v>
                </c:pt>
                <c:pt idx="2765">
                  <c:v>3.8402779199999997</c:v>
                </c:pt>
                <c:pt idx="2766">
                  <c:v>3.8416667999999987</c:v>
                </c:pt>
                <c:pt idx="2767">
                  <c:v>3.8430583199999977</c:v>
                </c:pt>
                <c:pt idx="2768">
                  <c:v>3.8444471999999967</c:v>
                </c:pt>
                <c:pt idx="2769">
                  <c:v>3.8458360799999998</c:v>
                </c:pt>
                <c:pt idx="2770">
                  <c:v>3.8472249600000001</c:v>
                </c:pt>
                <c:pt idx="2771">
                  <c:v>3.8486138400000005</c:v>
                </c:pt>
                <c:pt idx="2772">
                  <c:v>3.8500027199999987</c:v>
                </c:pt>
                <c:pt idx="2773">
                  <c:v>3.8513918399999998</c:v>
                </c:pt>
                <c:pt idx="2774">
                  <c:v>3.8527694399999932</c:v>
                </c:pt>
                <c:pt idx="2775">
                  <c:v>3.8541583199999967</c:v>
                </c:pt>
                <c:pt idx="2776">
                  <c:v>3.8555471999999966</c:v>
                </c:pt>
                <c:pt idx="2777">
                  <c:v>3.8569389599999977</c:v>
                </c:pt>
                <c:pt idx="2778">
                  <c:v>3.8583278399999994</c:v>
                </c:pt>
                <c:pt idx="2779">
                  <c:v>3.8597138399999977</c:v>
                </c:pt>
                <c:pt idx="2780">
                  <c:v>3.861102719999999</c:v>
                </c:pt>
                <c:pt idx="2781">
                  <c:v>3.8624918400000006</c:v>
                </c:pt>
                <c:pt idx="2782">
                  <c:v>3.8638833600000009</c:v>
                </c:pt>
                <c:pt idx="2783">
                  <c:v>3.8652722399999977</c:v>
                </c:pt>
                <c:pt idx="2784">
                  <c:v>3.8666611199999967</c:v>
                </c:pt>
                <c:pt idx="2785">
                  <c:v>3.8680499999999967</c:v>
                </c:pt>
                <c:pt idx="2786">
                  <c:v>3.8694362399999997</c:v>
                </c:pt>
                <c:pt idx="2787">
                  <c:v>3.8708277600000001</c:v>
                </c:pt>
                <c:pt idx="2788">
                  <c:v>3.872216639999996</c:v>
                </c:pt>
                <c:pt idx="2789">
                  <c:v>3.8736083999999957</c:v>
                </c:pt>
                <c:pt idx="2790">
                  <c:v>3.8749972800000001</c:v>
                </c:pt>
                <c:pt idx="2791">
                  <c:v>3.8763861599999987</c:v>
                </c:pt>
                <c:pt idx="2792">
                  <c:v>3.8777805600000002</c:v>
                </c:pt>
                <c:pt idx="2793">
                  <c:v>3.8791694399999948</c:v>
                </c:pt>
                <c:pt idx="2794">
                  <c:v>3.88054728</c:v>
                </c:pt>
                <c:pt idx="2795">
                  <c:v>3.8819361600000004</c:v>
                </c:pt>
                <c:pt idx="2796">
                  <c:v>3.8833250400000012</c:v>
                </c:pt>
                <c:pt idx="2797">
                  <c:v>3.8847139199999985</c:v>
                </c:pt>
                <c:pt idx="2798">
                  <c:v>3.8861027999999989</c:v>
                </c:pt>
                <c:pt idx="2799">
                  <c:v>3.8874916799999992</c:v>
                </c:pt>
                <c:pt idx="2800">
                  <c:v>3.8888805599999996</c:v>
                </c:pt>
                <c:pt idx="2801">
                  <c:v>3.8902694399999955</c:v>
                </c:pt>
                <c:pt idx="2802">
                  <c:v>3.8916583199999941</c:v>
                </c:pt>
                <c:pt idx="2803">
                  <c:v>3.8930472000000007</c:v>
                </c:pt>
                <c:pt idx="2804">
                  <c:v>3.8944360799999997</c:v>
                </c:pt>
                <c:pt idx="2805">
                  <c:v>3.8958249599999988</c:v>
                </c:pt>
                <c:pt idx="2806">
                  <c:v>3.8972138399999987</c:v>
                </c:pt>
                <c:pt idx="2807">
                  <c:v>3.8986055999999967</c:v>
                </c:pt>
                <c:pt idx="2808">
                  <c:v>3.8999973599999995</c:v>
                </c:pt>
                <c:pt idx="2809">
                  <c:v>3.9013862399999999</c:v>
                </c:pt>
                <c:pt idx="2810">
                  <c:v>3.9027751199999967</c:v>
                </c:pt>
                <c:pt idx="2811">
                  <c:v>3.9041640000000006</c:v>
                </c:pt>
                <c:pt idx="2812">
                  <c:v>3.9055528799999997</c:v>
                </c:pt>
                <c:pt idx="2813">
                  <c:v>3.9069443999999987</c:v>
                </c:pt>
                <c:pt idx="2814">
                  <c:v>3.9083332800000012</c:v>
                </c:pt>
                <c:pt idx="2815">
                  <c:v>3.9097223999999997</c:v>
                </c:pt>
                <c:pt idx="2816">
                  <c:v>3.911111280000001</c:v>
                </c:pt>
                <c:pt idx="2817">
                  <c:v>3.9125001599999987</c:v>
                </c:pt>
                <c:pt idx="2818">
                  <c:v>3.913891679999999</c:v>
                </c:pt>
                <c:pt idx="2819">
                  <c:v>3.9152805599999994</c:v>
                </c:pt>
                <c:pt idx="2820">
                  <c:v>3.9166583999999927</c:v>
                </c:pt>
                <c:pt idx="2821">
                  <c:v>3.9180472799999997</c:v>
                </c:pt>
                <c:pt idx="2822">
                  <c:v>3.9194390399999977</c:v>
                </c:pt>
                <c:pt idx="2823">
                  <c:v>3.9208279199999998</c:v>
                </c:pt>
                <c:pt idx="2824">
                  <c:v>3.9222167999999997</c:v>
                </c:pt>
                <c:pt idx="2825">
                  <c:v>3.9236056799999997</c:v>
                </c:pt>
                <c:pt idx="2826">
                  <c:v>3.9249972000000044</c:v>
                </c:pt>
                <c:pt idx="2827">
                  <c:v>3.9263834399999977</c:v>
                </c:pt>
                <c:pt idx="2828">
                  <c:v>3.9277749600000011</c:v>
                </c:pt>
                <c:pt idx="2829">
                  <c:v>3.9291638399999993</c:v>
                </c:pt>
                <c:pt idx="2830">
                  <c:v>3.9305500799999997</c:v>
                </c:pt>
                <c:pt idx="2831">
                  <c:v>3.9319389599999988</c:v>
                </c:pt>
                <c:pt idx="2832">
                  <c:v>3.9333278400000045</c:v>
                </c:pt>
                <c:pt idx="2833">
                  <c:v>3.9347167200000008</c:v>
                </c:pt>
                <c:pt idx="2834">
                  <c:v>3.9361140000000008</c:v>
                </c:pt>
                <c:pt idx="2835">
                  <c:v>3.9374889599999987</c:v>
                </c:pt>
                <c:pt idx="2836">
                  <c:v>3.9388917600000002</c:v>
                </c:pt>
                <c:pt idx="2837">
                  <c:v>3.9402806399999988</c:v>
                </c:pt>
                <c:pt idx="2838">
                  <c:v>3.9416695199999987</c:v>
                </c:pt>
                <c:pt idx="2839">
                  <c:v>3.9430444799999993</c:v>
                </c:pt>
                <c:pt idx="2840">
                  <c:v>3.9444333600000001</c:v>
                </c:pt>
                <c:pt idx="2841">
                  <c:v>3.94582224</c:v>
                </c:pt>
                <c:pt idx="2842">
                  <c:v>3.9472111200000004</c:v>
                </c:pt>
                <c:pt idx="2843">
                  <c:v>3.9486139199999988</c:v>
                </c:pt>
                <c:pt idx="2844">
                  <c:v>3.9500027999999987</c:v>
                </c:pt>
                <c:pt idx="2845">
                  <c:v>3.9513777600000002</c:v>
                </c:pt>
                <c:pt idx="2846">
                  <c:v>3.9527805599999999</c:v>
                </c:pt>
                <c:pt idx="2847">
                  <c:v>3.9541555199999987</c:v>
                </c:pt>
                <c:pt idx="2848">
                  <c:v>3.9555583199999966</c:v>
                </c:pt>
                <c:pt idx="2849">
                  <c:v>3.9569361599999988</c:v>
                </c:pt>
                <c:pt idx="2850">
                  <c:v>3.9583305600000012</c:v>
                </c:pt>
                <c:pt idx="2851">
                  <c:v>3.9597194399999971</c:v>
                </c:pt>
                <c:pt idx="2852">
                  <c:v>3.9611083199999997</c:v>
                </c:pt>
                <c:pt idx="2853">
                  <c:v>3.9624667199999997</c:v>
                </c:pt>
                <c:pt idx="2854">
                  <c:v>3.9638416799999998</c:v>
                </c:pt>
                <c:pt idx="2855">
                  <c:v>3.9652723199999977</c:v>
                </c:pt>
                <c:pt idx="2856">
                  <c:v>3.9666611999999977</c:v>
                </c:pt>
                <c:pt idx="2857">
                  <c:v>3.9680527199999998</c:v>
                </c:pt>
                <c:pt idx="2858">
                  <c:v>3.9694389599999997</c:v>
                </c:pt>
                <c:pt idx="2859">
                  <c:v>3.970827840000001</c:v>
                </c:pt>
                <c:pt idx="2860">
                  <c:v>3.9722167199999987</c:v>
                </c:pt>
                <c:pt idx="2861">
                  <c:v>3.9736084799999967</c:v>
                </c:pt>
                <c:pt idx="2862">
                  <c:v>3.9749973600000006</c:v>
                </c:pt>
                <c:pt idx="2863">
                  <c:v>3.976386240000001</c:v>
                </c:pt>
                <c:pt idx="2864">
                  <c:v>3.9777751199999987</c:v>
                </c:pt>
                <c:pt idx="2865">
                  <c:v>3.9791639999999977</c:v>
                </c:pt>
                <c:pt idx="2866">
                  <c:v>3.9805528799999994</c:v>
                </c:pt>
                <c:pt idx="2867">
                  <c:v>3.9819417600000002</c:v>
                </c:pt>
                <c:pt idx="2868">
                  <c:v>3.9833306400000046</c:v>
                </c:pt>
                <c:pt idx="2869">
                  <c:v>3.9847195200000005</c:v>
                </c:pt>
                <c:pt idx="2870">
                  <c:v>3.9861112800000011</c:v>
                </c:pt>
                <c:pt idx="2871">
                  <c:v>3.9875001600000002</c:v>
                </c:pt>
                <c:pt idx="2872">
                  <c:v>3.9888890400000001</c:v>
                </c:pt>
                <c:pt idx="2873">
                  <c:v>3.9902779199999987</c:v>
                </c:pt>
                <c:pt idx="2874">
                  <c:v>3.9916667999999977</c:v>
                </c:pt>
                <c:pt idx="2875">
                  <c:v>3.9930556799999977</c:v>
                </c:pt>
                <c:pt idx="2876">
                  <c:v>3.9944445599999989</c:v>
                </c:pt>
                <c:pt idx="2877">
                  <c:v>3.9958360799999988</c:v>
                </c:pt>
                <c:pt idx="2878">
                  <c:v>3.9972112800000001</c:v>
                </c:pt>
                <c:pt idx="2879">
                  <c:v>3.9986001599999987</c:v>
                </c:pt>
                <c:pt idx="2880">
                  <c:v>3.9999890400000009</c:v>
                </c:pt>
                <c:pt idx="2881">
                  <c:v>4.0013779199999986</c:v>
                </c:pt>
                <c:pt idx="2882">
                  <c:v>4.002766799999999</c:v>
                </c:pt>
                <c:pt idx="2883">
                  <c:v>4.0041583199999886</c:v>
                </c:pt>
                <c:pt idx="2884">
                  <c:v>4.0055471999999996</c:v>
                </c:pt>
                <c:pt idx="2885">
                  <c:v>4.00693608</c:v>
                </c:pt>
                <c:pt idx="2886">
                  <c:v>4.0083278399999918</c:v>
                </c:pt>
                <c:pt idx="2887">
                  <c:v>4.0097167199999975</c:v>
                </c:pt>
                <c:pt idx="2888">
                  <c:v>4.0111084800000034</c:v>
                </c:pt>
                <c:pt idx="2889">
                  <c:v>4.0124973599999931</c:v>
                </c:pt>
                <c:pt idx="2890">
                  <c:v>4.0138862399999846</c:v>
                </c:pt>
                <c:pt idx="2891">
                  <c:v>4.0152751199999965</c:v>
                </c:pt>
                <c:pt idx="2892">
                  <c:v>4.0166666399999995</c:v>
                </c:pt>
                <c:pt idx="2893">
                  <c:v>4.0180444800000004</c:v>
                </c:pt>
                <c:pt idx="2894">
                  <c:v>4.0194333600000007</c:v>
                </c:pt>
                <c:pt idx="2895">
                  <c:v>4.0208251199999916</c:v>
                </c:pt>
                <c:pt idx="2896">
                  <c:v>4.0222166399999866</c:v>
                </c:pt>
                <c:pt idx="2897">
                  <c:v>4.0236112799999866</c:v>
                </c:pt>
                <c:pt idx="2898">
                  <c:v>4.0250001599999914</c:v>
                </c:pt>
                <c:pt idx="2899">
                  <c:v>4.0263890400000006</c:v>
                </c:pt>
                <c:pt idx="2900">
                  <c:v>4.0277779199999921</c:v>
                </c:pt>
                <c:pt idx="2901">
                  <c:v>4.0291667999999987</c:v>
                </c:pt>
                <c:pt idx="2902">
                  <c:v>4.0305556799999867</c:v>
                </c:pt>
                <c:pt idx="2903">
                  <c:v>4.0319445599999915</c:v>
                </c:pt>
                <c:pt idx="2904">
                  <c:v>4.0333334399999998</c:v>
                </c:pt>
                <c:pt idx="2905">
                  <c:v>4.0347223200000002</c:v>
                </c:pt>
                <c:pt idx="2906">
                  <c:v>4.036100160000001</c:v>
                </c:pt>
                <c:pt idx="2907">
                  <c:v>4.0374890399999908</c:v>
                </c:pt>
                <c:pt idx="2908">
                  <c:v>4.0388779199999965</c:v>
                </c:pt>
                <c:pt idx="2909">
                  <c:v>4.0402668000000004</c:v>
                </c:pt>
                <c:pt idx="2910">
                  <c:v>4.0416556799999945</c:v>
                </c:pt>
                <c:pt idx="2911">
                  <c:v>4.0430445599999913</c:v>
                </c:pt>
                <c:pt idx="2912">
                  <c:v>4.0444334400000006</c:v>
                </c:pt>
                <c:pt idx="2913">
                  <c:v>4.0458249599999903</c:v>
                </c:pt>
                <c:pt idx="2914">
                  <c:v>4.0472138399999906</c:v>
                </c:pt>
                <c:pt idx="2915">
                  <c:v>4.048602719999999</c:v>
                </c:pt>
                <c:pt idx="2916">
                  <c:v>4.0499918400000006</c:v>
                </c:pt>
                <c:pt idx="2917">
                  <c:v>4.0513833600000009</c:v>
                </c:pt>
                <c:pt idx="2918">
                  <c:v>4.0527722399999906</c:v>
                </c:pt>
                <c:pt idx="2919">
                  <c:v>4.0541639999999965</c:v>
                </c:pt>
                <c:pt idx="2920">
                  <c:v>4.0555528800000005</c:v>
                </c:pt>
                <c:pt idx="2921">
                  <c:v>4.0569417600000008</c:v>
                </c:pt>
                <c:pt idx="2922">
                  <c:v>4.0583306399999897</c:v>
                </c:pt>
                <c:pt idx="2923">
                  <c:v>4.0597140000000005</c:v>
                </c:pt>
                <c:pt idx="2924">
                  <c:v>4.0611028800000009</c:v>
                </c:pt>
                <c:pt idx="2925">
                  <c:v>4.0624917599999906</c:v>
                </c:pt>
                <c:pt idx="2926">
                  <c:v>4.0638806399999856</c:v>
                </c:pt>
                <c:pt idx="2927">
                  <c:v>4.0652724000000013</c:v>
                </c:pt>
                <c:pt idx="2928">
                  <c:v>4.0666612800000079</c:v>
                </c:pt>
                <c:pt idx="2929">
                  <c:v>4.0680527999999985</c:v>
                </c:pt>
                <c:pt idx="2930">
                  <c:v>4.0694416799999917</c:v>
                </c:pt>
                <c:pt idx="2931">
                  <c:v>4.0708305599999877</c:v>
                </c:pt>
                <c:pt idx="2932">
                  <c:v>4.0722194399999996</c:v>
                </c:pt>
                <c:pt idx="2933">
                  <c:v>4.0736083199999999</c:v>
                </c:pt>
                <c:pt idx="2934">
                  <c:v>4.0749971999999985</c:v>
                </c:pt>
                <c:pt idx="2935">
                  <c:v>4.0763860800000034</c:v>
                </c:pt>
                <c:pt idx="2936">
                  <c:v>4.0777749599999931</c:v>
                </c:pt>
                <c:pt idx="2937">
                  <c:v>4.0791556800000004</c:v>
                </c:pt>
                <c:pt idx="2938">
                  <c:v>4.0805472000000007</c:v>
                </c:pt>
                <c:pt idx="2939">
                  <c:v>4.0819360800000011</c:v>
                </c:pt>
                <c:pt idx="2940">
                  <c:v>4.0833278399999955</c:v>
                </c:pt>
                <c:pt idx="2941">
                  <c:v>4.0847195999999917</c:v>
                </c:pt>
                <c:pt idx="2942">
                  <c:v>4.0861084799999965</c:v>
                </c:pt>
                <c:pt idx="2943">
                  <c:v>4.0874973599999915</c:v>
                </c:pt>
                <c:pt idx="2944">
                  <c:v>4.0888888799999865</c:v>
                </c:pt>
                <c:pt idx="2945">
                  <c:v>4.0902777600000002</c:v>
                </c:pt>
                <c:pt idx="2946">
                  <c:v>4.0916666400000024</c:v>
                </c:pt>
                <c:pt idx="2947">
                  <c:v>4.0930555199999903</c:v>
                </c:pt>
                <c:pt idx="2948">
                  <c:v>4.0944443999999907</c:v>
                </c:pt>
                <c:pt idx="2949">
                  <c:v>4.0958332799999866</c:v>
                </c:pt>
                <c:pt idx="2950">
                  <c:v>4.0972111199999945</c:v>
                </c:pt>
                <c:pt idx="2951">
                  <c:v>4.0986000000000002</c:v>
                </c:pt>
                <c:pt idx="2952">
                  <c:v>4.1000027999999986</c:v>
                </c:pt>
                <c:pt idx="2953">
                  <c:v>4.1013806399999915</c:v>
                </c:pt>
                <c:pt idx="2954">
                  <c:v>4.1027695199999945</c:v>
                </c:pt>
                <c:pt idx="2955">
                  <c:v>4.1041583999999913</c:v>
                </c:pt>
                <c:pt idx="2956">
                  <c:v>4.1055472800000006</c:v>
                </c:pt>
                <c:pt idx="2957">
                  <c:v>4.1069361599999903</c:v>
                </c:pt>
                <c:pt idx="2958">
                  <c:v>4.1083250399999907</c:v>
                </c:pt>
                <c:pt idx="2959">
                  <c:v>4.1097139199999955</c:v>
                </c:pt>
                <c:pt idx="2960">
                  <c:v>4.1111027999999985</c:v>
                </c:pt>
                <c:pt idx="2961">
                  <c:v>4.1124916799999855</c:v>
                </c:pt>
                <c:pt idx="2962">
                  <c:v>4.1138805599999833</c:v>
                </c:pt>
                <c:pt idx="2963">
                  <c:v>4.1152668000000006</c:v>
                </c:pt>
                <c:pt idx="2964">
                  <c:v>4.1166556800000009</c:v>
                </c:pt>
                <c:pt idx="2965">
                  <c:v>4.1180445599999835</c:v>
                </c:pt>
                <c:pt idx="2966">
                  <c:v>4.1194334399999946</c:v>
                </c:pt>
                <c:pt idx="2967">
                  <c:v>4.1208223199999896</c:v>
                </c:pt>
                <c:pt idx="2968">
                  <c:v>4.1222111999999926</c:v>
                </c:pt>
                <c:pt idx="2969">
                  <c:v>4.1236000800000001</c:v>
                </c:pt>
                <c:pt idx="2970">
                  <c:v>4.1249889599999801</c:v>
                </c:pt>
                <c:pt idx="2971">
                  <c:v>4.1263778399999902</c:v>
                </c:pt>
                <c:pt idx="2972">
                  <c:v>4.1277667199999906</c:v>
                </c:pt>
                <c:pt idx="2973">
                  <c:v>4.1291555999999856</c:v>
                </c:pt>
                <c:pt idx="2974">
                  <c:v>4.1305473599999933</c:v>
                </c:pt>
                <c:pt idx="2975">
                  <c:v>4.1319362399999884</c:v>
                </c:pt>
                <c:pt idx="2976">
                  <c:v>4.1333251199999985</c:v>
                </c:pt>
                <c:pt idx="2977">
                  <c:v>4.1347139999999918</c:v>
                </c:pt>
                <c:pt idx="2978">
                  <c:v>4.1361055199999877</c:v>
                </c:pt>
                <c:pt idx="2979">
                  <c:v>4.1374972800000007</c:v>
                </c:pt>
                <c:pt idx="2980">
                  <c:v>4.1388861599999931</c:v>
                </c:pt>
                <c:pt idx="2981">
                  <c:v>4.1402750399999917</c:v>
                </c:pt>
                <c:pt idx="2982">
                  <c:v>4.1416639199999992</c:v>
                </c:pt>
                <c:pt idx="2983">
                  <c:v>4.1430527999999995</c:v>
                </c:pt>
                <c:pt idx="2984">
                  <c:v>4.1444416799999866</c:v>
                </c:pt>
                <c:pt idx="2985">
                  <c:v>4.1458305599999852</c:v>
                </c:pt>
                <c:pt idx="2986">
                  <c:v>4.1472194400000006</c:v>
                </c:pt>
                <c:pt idx="2987">
                  <c:v>4.148608320000001</c:v>
                </c:pt>
                <c:pt idx="2988">
                  <c:v>4.1499971999999987</c:v>
                </c:pt>
                <c:pt idx="2989">
                  <c:v>4.1513860799999867</c:v>
                </c:pt>
                <c:pt idx="2990">
                  <c:v>4.1527778399999873</c:v>
                </c:pt>
                <c:pt idx="2991">
                  <c:v>4.1541667199999903</c:v>
                </c:pt>
                <c:pt idx="2992">
                  <c:v>4.1555555999999836</c:v>
                </c:pt>
                <c:pt idx="2993">
                  <c:v>4.1569334399999915</c:v>
                </c:pt>
                <c:pt idx="2994">
                  <c:v>4.1583223199999955</c:v>
                </c:pt>
                <c:pt idx="2995">
                  <c:v>4.1597111999999985</c:v>
                </c:pt>
                <c:pt idx="2996">
                  <c:v>4.1611027200000006</c:v>
                </c:pt>
                <c:pt idx="2997">
                  <c:v>4.1624918399999844</c:v>
                </c:pt>
                <c:pt idx="2998">
                  <c:v>4.1638833599999865</c:v>
                </c:pt>
                <c:pt idx="2999">
                  <c:v>4.1652722399999913</c:v>
                </c:pt>
                <c:pt idx="3000">
                  <c:v>4.1666611200000014</c:v>
                </c:pt>
                <c:pt idx="3001">
                  <c:v>4.1680499999999965</c:v>
                </c:pt>
                <c:pt idx="3002">
                  <c:v>4.1694417599999927</c:v>
                </c:pt>
                <c:pt idx="3003">
                  <c:v>4.1708306399999904</c:v>
                </c:pt>
                <c:pt idx="3004">
                  <c:v>4.1722195200000005</c:v>
                </c:pt>
                <c:pt idx="3005">
                  <c:v>4.173608400000008</c:v>
                </c:pt>
                <c:pt idx="3006">
                  <c:v>4.1749972799999835</c:v>
                </c:pt>
                <c:pt idx="3007">
                  <c:v>4.1763861599999945</c:v>
                </c:pt>
                <c:pt idx="3008">
                  <c:v>4.1777750399999896</c:v>
                </c:pt>
                <c:pt idx="3009">
                  <c:v>4.1791639199999997</c:v>
                </c:pt>
                <c:pt idx="3010">
                  <c:v>4.1805527999999965</c:v>
                </c:pt>
                <c:pt idx="3011">
                  <c:v>4.1819416800000004</c:v>
                </c:pt>
                <c:pt idx="3012">
                  <c:v>4.1833305599999884</c:v>
                </c:pt>
                <c:pt idx="3013">
                  <c:v>4.1847194399999896</c:v>
                </c:pt>
                <c:pt idx="3014">
                  <c:v>4.1861083199999918</c:v>
                </c:pt>
                <c:pt idx="3015">
                  <c:v>4.1874971999999975</c:v>
                </c:pt>
                <c:pt idx="3016">
                  <c:v>4.1888889599999883</c:v>
                </c:pt>
                <c:pt idx="3017">
                  <c:v>4.1902778399999896</c:v>
                </c:pt>
                <c:pt idx="3018">
                  <c:v>4.1916667199999988</c:v>
                </c:pt>
                <c:pt idx="3019">
                  <c:v>4.1930555999999877</c:v>
                </c:pt>
                <c:pt idx="3020">
                  <c:v>4.1944444799999854</c:v>
                </c:pt>
                <c:pt idx="3021">
                  <c:v>4.1958333599999884</c:v>
                </c:pt>
                <c:pt idx="3022">
                  <c:v>4.1972222399999914</c:v>
                </c:pt>
                <c:pt idx="3023">
                  <c:v>4.1986111200000007</c:v>
                </c:pt>
                <c:pt idx="3024">
                  <c:v>4.2000000000000011</c:v>
                </c:pt>
                <c:pt idx="3025">
                  <c:v>4.2013778399999975</c:v>
                </c:pt>
                <c:pt idx="3026">
                  <c:v>4.2027667199999996</c:v>
                </c:pt>
                <c:pt idx="3027">
                  <c:v>4.2041555999999884</c:v>
                </c:pt>
                <c:pt idx="3028">
                  <c:v>4.2055473599999917</c:v>
                </c:pt>
                <c:pt idx="3029">
                  <c:v>4.2069388799999876</c:v>
                </c:pt>
                <c:pt idx="3030">
                  <c:v>4.2083277599999995</c:v>
                </c:pt>
                <c:pt idx="3031">
                  <c:v>4.2097166399999955</c:v>
                </c:pt>
                <c:pt idx="3032">
                  <c:v>4.2111112799999866</c:v>
                </c:pt>
                <c:pt idx="3033">
                  <c:v>4.2125001599999914</c:v>
                </c:pt>
                <c:pt idx="3034">
                  <c:v>4.2138890400000006</c:v>
                </c:pt>
                <c:pt idx="3035">
                  <c:v>4.215277920000001</c:v>
                </c:pt>
                <c:pt idx="3036">
                  <c:v>4.2166668000000014</c:v>
                </c:pt>
                <c:pt idx="3037">
                  <c:v>4.2180556799999867</c:v>
                </c:pt>
                <c:pt idx="3038">
                  <c:v>4.2194445599999915</c:v>
                </c:pt>
                <c:pt idx="3039">
                  <c:v>4.2208334399999945</c:v>
                </c:pt>
                <c:pt idx="3040">
                  <c:v>4.2222223200000002</c:v>
                </c:pt>
                <c:pt idx="3041">
                  <c:v>4.2236112000000006</c:v>
                </c:pt>
                <c:pt idx="3042">
                  <c:v>4.2249971999999945</c:v>
                </c:pt>
                <c:pt idx="3043">
                  <c:v>4.2263860800000002</c:v>
                </c:pt>
                <c:pt idx="3044">
                  <c:v>4.2277749599999872</c:v>
                </c:pt>
                <c:pt idx="3045">
                  <c:v>4.2291667199999985</c:v>
                </c:pt>
                <c:pt idx="3046">
                  <c:v>4.2305555999999926</c:v>
                </c:pt>
                <c:pt idx="3047">
                  <c:v>4.2319444800000081</c:v>
                </c:pt>
                <c:pt idx="3048">
                  <c:v>4.233322320000009</c:v>
                </c:pt>
                <c:pt idx="3049">
                  <c:v>4.2347111999999987</c:v>
                </c:pt>
                <c:pt idx="3050">
                  <c:v>4.236102719999999</c:v>
                </c:pt>
                <c:pt idx="3051">
                  <c:v>4.2374918400000006</c:v>
                </c:pt>
                <c:pt idx="3052">
                  <c:v>4.2388807200000009</c:v>
                </c:pt>
                <c:pt idx="3053">
                  <c:v>4.2402696000000075</c:v>
                </c:pt>
                <c:pt idx="3054">
                  <c:v>4.241658479999999</c:v>
                </c:pt>
                <c:pt idx="3055">
                  <c:v>4.2430473599999985</c:v>
                </c:pt>
                <c:pt idx="3056">
                  <c:v>4.2444362399999855</c:v>
                </c:pt>
                <c:pt idx="3057">
                  <c:v>4.2458251200000001</c:v>
                </c:pt>
                <c:pt idx="3058">
                  <c:v>4.2472140000000005</c:v>
                </c:pt>
                <c:pt idx="3059">
                  <c:v>4.248602880000008</c:v>
                </c:pt>
                <c:pt idx="3060">
                  <c:v>4.2499917599999986</c:v>
                </c:pt>
                <c:pt idx="3061">
                  <c:v>4.2513806399999945</c:v>
                </c:pt>
                <c:pt idx="3062">
                  <c:v>4.2527750399999933</c:v>
                </c:pt>
                <c:pt idx="3063">
                  <c:v>4.2541639200000008</c:v>
                </c:pt>
                <c:pt idx="3064">
                  <c:v>4.2555527999999985</c:v>
                </c:pt>
                <c:pt idx="3065">
                  <c:v>4.2569416799999917</c:v>
                </c:pt>
                <c:pt idx="3066">
                  <c:v>4.2583334400000004</c:v>
                </c:pt>
                <c:pt idx="3067">
                  <c:v>4.2597223200000034</c:v>
                </c:pt>
                <c:pt idx="3068">
                  <c:v>4.2611083199999955</c:v>
                </c:pt>
                <c:pt idx="3069">
                  <c:v>4.2624971999999985</c:v>
                </c:pt>
                <c:pt idx="3070">
                  <c:v>4.2638889599999876</c:v>
                </c:pt>
                <c:pt idx="3071">
                  <c:v>4.2652778399999915</c:v>
                </c:pt>
                <c:pt idx="3072">
                  <c:v>4.2666667199999999</c:v>
                </c:pt>
                <c:pt idx="3073">
                  <c:v>4.2680445599999883</c:v>
                </c:pt>
                <c:pt idx="3074">
                  <c:v>4.2694334399999985</c:v>
                </c:pt>
                <c:pt idx="3075">
                  <c:v>4.2708223199999988</c:v>
                </c:pt>
                <c:pt idx="3076">
                  <c:v>4.2722138399999965</c:v>
                </c:pt>
                <c:pt idx="3077">
                  <c:v>4.2736027200000093</c:v>
                </c:pt>
                <c:pt idx="3078">
                  <c:v>4.2749973599999915</c:v>
                </c:pt>
                <c:pt idx="3079">
                  <c:v>4.2763862399999955</c:v>
                </c:pt>
                <c:pt idx="3080">
                  <c:v>4.2777777600000002</c:v>
                </c:pt>
                <c:pt idx="3081">
                  <c:v>4.2791666400000024</c:v>
                </c:pt>
                <c:pt idx="3082">
                  <c:v>4.2805444799999908</c:v>
                </c:pt>
                <c:pt idx="3083">
                  <c:v>4.2819362399999914</c:v>
                </c:pt>
                <c:pt idx="3084">
                  <c:v>4.2833251200000024</c:v>
                </c:pt>
                <c:pt idx="3085">
                  <c:v>4.2847166399999903</c:v>
                </c:pt>
                <c:pt idx="3086">
                  <c:v>4.2861083999999998</c:v>
                </c:pt>
                <c:pt idx="3087">
                  <c:v>4.2874972800000002</c:v>
                </c:pt>
                <c:pt idx="3088">
                  <c:v>4.2888861600000006</c:v>
                </c:pt>
                <c:pt idx="3089">
                  <c:v>4.2902750400000009</c:v>
                </c:pt>
                <c:pt idx="3090">
                  <c:v>4.2916639200000075</c:v>
                </c:pt>
                <c:pt idx="3091">
                  <c:v>4.293052799999999</c:v>
                </c:pt>
                <c:pt idx="3092">
                  <c:v>4.2944445599999872</c:v>
                </c:pt>
                <c:pt idx="3093">
                  <c:v>4.2958334400000009</c:v>
                </c:pt>
                <c:pt idx="3094">
                  <c:v>4.2972223199999986</c:v>
                </c:pt>
                <c:pt idx="3095">
                  <c:v>4.2986001599999986</c:v>
                </c:pt>
                <c:pt idx="3096">
                  <c:v>4.2999890399999945</c:v>
                </c:pt>
                <c:pt idx="3097">
                  <c:v>4.3013779200000002</c:v>
                </c:pt>
                <c:pt idx="3098">
                  <c:v>4.3027668000000006</c:v>
                </c:pt>
                <c:pt idx="3099">
                  <c:v>4.3041556799999858</c:v>
                </c:pt>
                <c:pt idx="3100">
                  <c:v>4.3055445599999835</c:v>
                </c:pt>
                <c:pt idx="3101">
                  <c:v>4.3069334399999946</c:v>
                </c:pt>
                <c:pt idx="3102">
                  <c:v>4.3083223199999985</c:v>
                </c:pt>
                <c:pt idx="3103">
                  <c:v>4.3097111999999997</c:v>
                </c:pt>
                <c:pt idx="3104">
                  <c:v>4.3111000800000001</c:v>
                </c:pt>
                <c:pt idx="3105">
                  <c:v>4.3124889599999872</c:v>
                </c:pt>
                <c:pt idx="3106">
                  <c:v>4.3138778399999902</c:v>
                </c:pt>
                <c:pt idx="3107">
                  <c:v>4.3152695999999997</c:v>
                </c:pt>
                <c:pt idx="3108">
                  <c:v>4.3166584800000081</c:v>
                </c:pt>
                <c:pt idx="3109">
                  <c:v>4.3180473599999933</c:v>
                </c:pt>
                <c:pt idx="3110">
                  <c:v>4.3194362399999884</c:v>
                </c:pt>
                <c:pt idx="3111">
                  <c:v>4.3208251199999896</c:v>
                </c:pt>
                <c:pt idx="3112">
                  <c:v>4.3222166399999846</c:v>
                </c:pt>
                <c:pt idx="3113">
                  <c:v>4.3236084000000004</c:v>
                </c:pt>
                <c:pt idx="3114">
                  <c:v>4.324997279999983</c:v>
                </c:pt>
                <c:pt idx="3115">
                  <c:v>4.3263890399999916</c:v>
                </c:pt>
                <c:pt idx="3116">
                  <c:v>4.3277666399999877</c:v>
                </c:pt>
                <c:pt idx="3117">
                  <c:v>4.3291667999999985</c:v>
                </c:pt>
                <c:pt idx="3118">
                  <c:v>4.3305556800000007</c:v>
                </c:pt>
                <c:pt idx="3119">
                  <c:v>4.3319445599999922</c:v>
                </c:pt>
                <c:pt idx="3120">
                  <c:v>4.3333334399999988</c:v>
                </c:pt>
                <c:pt idx="3121">
                  <c:v>4.3347223199999965</c:v>
                </c:pt>
                <c:pt idx="3122">
                  <c:v>4.3361111999999995</c:v>
                </c:pt>
                <c:pt idx="3123">
                  <c:v>4.3375000799999865</c:v>
                </c:pt>
                <c:pt idx="3124">
                  <c:v>4.3388889599999914</c:v>
                </c:pt>
                <c:pt idx="3125">
                  <c:v>4.3402778400000006</c:v>
                </c:pt>
                <c:pt idx="3126">
                  <c:v>4.341666720000009</c:v>
                </c:pt>
                <c:pt idx="3127">
                  <c:v>4.3430555999999907</c:v>
                </c:pt>
                <c:pt idx="3128">
                  <c:v>4.3444334399999915</c:v>
                </c:pt>
                <c:pt idx="3129">
                  <c:v>4.3458249599999865</c:v>
                </c:pt>
                <c:pt idx="3130">
                  <c:v>4.3472167199999907</c:v>
                </c:pt>
                <c:pt idx="3131">
                  <c:v>4.3486055999999955</c:v>
                </c:pt>
                <c:pt idx="3132">
                  <c:v>4.3499944799999897</c:v>
                </c:pt>
                <c:pt idx="3133">
                  <c:v>4.3513833599999945</c:v>
                </c:pt>
                <c:pt idx="3134">
                  <c:v>4.3527722399999913</c:v>
                </c:pt>
                <c:pt idx="3135">
                  <c:v>4.3541611200000006</c:v>
                </c:pt>
                <c:pt idx="3136">
                  <c:v>4.3555499999999965</c:v>
                </c:pt>
                <c:pt idx="3137">
                  <c:v>4.3569388799999835</c:v>
                </c:pt>
                <c:pt idx="3138">
                  <c:v>4.3583277599999946</c:v>
                </c:pt>
                <c:pt idx="3139">
                  <c:v>4.3597166399999896</c:v>
                </c:pt>
                <c:pt idx="3140">
                  <c:v>4.3611055199999855</c:v>
                </c:pt>
                <c:pt idx="3141">
                  <c:v>4.3624943999999886</c:v>
                </c:pt>
                <c:pt idx="3142">
                  <c:v>4.3638832800000005</c:v>
                </c:pt>
                <c:pt idx="3143">
                  <c:v>4.3652723999999985</c:v>
                </c:pt>
                <c:pt idx="3144">
                  <c:v>4.3666612799999927</c:v>
                </c:pt>
                <c:pt idx="3145">
                  <c:v>4.3680527999999965</c:v>
                </c:pt>
                <c:pt idx="3146">
                  <c:v>4.3694416800000004</c:v>
                </c:pt>
                <c:pt idx="3147">
                  <c:v>4.3708305599999884</c:v>
                </c:pt>
                <c:pt idx="3148">
                  <c:v>4.3722223199999997</c:v>
                </c:pt>
                <c:pt idx="3149">
                  <c:v>4.3736001600000014</c:v>
                </c:pt>
                <c:pt idx="3150">
                  <c:v>4.3749890399999902</c:v>
                </c:pt>
                <c:pt idx="3151">
                  <c:v>4.3763779199999986</c:v>
                </c:pt>
                <c:pt idx="3152">
                  <c:v>4.377766799999999</c:v>
                </c:pt>
                <c:pt idx="3153">
                  <c:v>4.3791556799999896</c:v>
                </c:pt>
                <c:pt idx="3154">
                  <c:v>4.3805445599999855</c:v>
                </c:pt>
                <c:pt idx="3155">
                  <c:v>4.3819334400000001</c:v>
                </c:pt>
                <c:pt idx="3156">
                  <c:v>4.3833249599999933</c:v>
                </c:pt>
                <c:pt idx="3157">
                  <c:v>4.3847138399999883</c:v>
                </c:pt>
                <c:pt idx="3158">
                  <c:v>4.3861027200000011</c:v>
                </c:pt>
                <c:pt idx="3159">
                  <c:v>4.3874918399999885</c:v>
                </c:pt>
                <c:pt idx="3160">
                  <c:v>4.3888807199999933</c:v>
                </c:pt>
                <c:pt idx="3161">
                  <c:v>4.3902696000000034</c:v>
                </c:pt>
                <c:pt idx="3162">
                  <c:v>4.3916584799999985</c:v>
                </c:pt>
                <c:pt idx="3163">
                  <c:v>4.3930499999999988</c:v>
                </c:pt>
                <c:pt idx="3164">
                  <c:v>4.3944388799999823</c:v>
                </c:pt>
                <c:pt idx="3165">
                  <c:v>4.3958251199999916</c:v>
                </c:pt>
                <c:pt idx="3166">
                  <c:v>4.3972166399999866</c:v>
                </c:pt>
                <c:pt idx="3167">
                  <c:v>4.3986028800000003</c:v>
                </c:pt>
                <c:pt idx="3168">
                  <c:v>4.3999917600000007</c:v>
                </c:pt>
                <c:pt idx="3169">
                  <c:v>4.4013806400000011</c:v>
                </c:pt>
                <c:pt idx="3170">
                  <c:v>4.4027695199999988</c:v>
                </c:pt>
                <c:pt idx="3171">
                  <c:v>4.4041612800000003</c:v>
                </c:pt>
                <c:pt idx="3172">
                  <c:v>4.4055501600000007</c:v>
                </c:pt>
                <c:pt idx="3173">
                  <c:v>4.406939040000001</c:v>
                </c:pt>
                <c:pt idx="3174">
                  <c:v>4.4083279199999987</c:v>
                </c:pt>
                <c:pt idx="3175">
                  <c:v>4.4097167999999991</c:v>
                </c:pt>
                <c:pt idx="3176">
                  <c:v>4.4111056799999915</c:v>
                </c:pt>
                <c:pt idx="3177">
                  <c:v>4.4124945599999865</c:v>
                </c:pt>
                <c:pt idx="3178">
                  <c:v>4.4138860800000002</c:v>
                </c:pt>
                <c:pt idx="3179">
                  <c:v>4.4152749600000005</c:v>
                </c:pt>
                <c:pt idx="3180">
                  <c:v>4.416663840000008</c:v>
                </c:pt>
                <c:pt idx="3181">
                  <c:v>4.4180555999999926</c:v>
                </c:pt>
                <c:pt idx="3182">
                  <c:v>4.4194334400000024</c:v>
                </c:pt>
                <c:pt idx="3183">
                  <c:v>4.4208249599999903</c:v>
                </c:pt>
                <c:pt idx="3184">
                  <c:v>4.4222138399999906</c:v>
                </c:pt>
                <c:pt idx="3185">
                  <c:v>4.4236056000000001</c:v>
                </c:pt>
                <c:pt idx="3186">
                  <c:v>4.4249944800000005</c:v>
                </c:pt>
                <c:pt idx="3187">
                  <c:v>4.4263833600000009</c:v>
                </c:pt>
                <c:pt idx="3188">
                  <c:v>4.4277722399999906</c:v>
                </c:pt>
                <c:pt idx="3189">
                  <c:v>4.429161119999999</c:v>
                </c:pt>
                <c:pt idx="3190">
                  <c:v>4.4305499999999993</c:v>
                </c:pt>
                <c:pt idx="3191">
                  <c:v>4.4319388799999926</c:v>
                </c:pt>
                <c:pt idx="3192">
                  <c:v>4.4333277600000081</c:v>
                </c:pt>
                <c:pt idx="3193">
                  <c:v>4.4347166399999933</c:v>
                </c:pt>
                <c:pt idx="3194">
                  <c:v>4.4361055200000008</c:v>
                </c:pt>
                <c:pt idx="3195">
                  <c:v>4.4374943999999985</c:v>
                </c:pt>
                <c:pt idx="3196">
                  <c:v>4.4388832799999918</c:v>
                </c:pt>
                <c:pt idx="3197">
                  <c:v>4.4402750400000004</c:v>
                </c:pt>
                <c:pt idx="3198">
                  <c:v>4.4416639200000132</c:v>
                </c:pt>
                <c:pt idx="3199">
                  <c:v>4.4430527999999994</c:v>
                </c:pt>
                <c:pt idx="3200">
                  <c:v>4.4444416799999917</c:v>
                </c:pt>
                <c:pt idx="3201">
                  <c:v>4.4458305599999877</c:v>
                </c:pt>
                <c:pt idx="3202">
                  <c:v>4.4472194399999996</c:v>
                </c:pt>
                <c:pt idx="3203">
                  <c:v>4.4486083199999999</c:v>
                </c:pt>
                <c:pt idx="3204">
                  <c:v>4.4500000799999917</c:v>
                </c:pt>
                <c:pt idx="3205">
                  <c:v>4.4513889599999965</c:v>
                </c:pt>
                <c:pt idx="3206">
                  <c:v>4.4527668</c:v>
                </c:pt>
                <c:pt idx="3207">
                  <c:v>4.4541556799999862</c:v>
                </c:pt>
                <c:pt idx="3208">
                  <c:v>4.4555445599999883</c:v>
                </c:pt>
                <c:pt idx="3209">
                  <c:v>4.4569334399999985</c:v>
                </c:pt>
                <c:pt idx="3210">
                  <c:v>4.4583223199999988</c:v>
                </c:pt>
                <c:pt idx="3211">
                  <c:v>4.4597138399999965</c:v>
                </c:pt>
                <c:pt idx="3212">
                  <c:v>4.4611000799999916</c:v>
                </c:pt>
                <c:pt idx="3213">
                  <c:v>4.4624918399999931</c:v>
                </c:pt>
                <c:pt idx="3214">
                  <c:v>4.4638807199999917</c:v>
                </c:pt>
                <c:pt idx="3215">
                  <c:v>4.4652722399999965</c:v>
                </c:pt>
                <c:pt idx="3216">
                  <c:v>4.4666640000000024</c:v>
                </c:pt>
                <c:pt idx="3217">
                  <c:v>4.468052880000001</c:v>
                </c:pt>
                <c:pt idx="3218">
                  <c:v>4.4694417599999987</c:v>
                </c:pt>
                <c:pt idx="3219">
                  <c:v>4.4708306399999955</c:v>
                </c:pt>
                <c:pt idx="3220">
                  <c:v>4.4722195199999986</c:v>
                </c:pt>
                <c:pt idx="3221">
                  <c:v>4.4736084000000123</c:v>
                </c:pt>
                <c:pt idx="3222">
                  <c:v>4.4749972800000002</c:v>
                </c:pt>
                <c:pt idx="3223">
                  <c:v>4.4763861600000014</c:v>
                </c:pt>
                <c:pt idx="3224">
                  <c:v>4.4777750400000009</c:v>
                </c:pt>
                <c:pt idx="3225">
                  <c:v>4.4791639200000075</c:v>
                </c:pt>
                <c:pt idx="3226">
                  <c:v>4.4805443999999985</c:v>
                </c:pt>
                <c:pt idx="3227">
                  <c:v>4.4819361600000009</c:v>
                </c:pt>
                <c:pt idx="3228">
                  <c:v>4.4833224000000094</c:v>
                </c:pt>
                <c:pt idx="3229">
                  <c:v>4.4847112799999866</c:v>
                </c:pt>
                <c:pt idx="3230">
                  <c:v>4.4861001599999986</c:v>
                </c:pt>
                <c:pt idx="3231">
                  <c:v>4.4874916799999927</c:v>
                </c:pt>
                <c:pt idx="3232">
                  <c:v>4.4888805599999904</c:v>
                </c:pt>
                <c:pt idx="3233">
                  <c:v>4.4902694400000112</c:v>
                </c:pt>
                <c:pt idx="3234">
                  <c:v>4.491658320000008</c:v>
                </c:pt>
                <c:pt idx="3235">
                  <c:v>4.4930472000000004</c:v>
                </c:pt>
                <c:pt idx="3236">
                  <c:v>4.4944389599999885</c:v>
                </c:pt>
                <c:pt idx="3237">
                  <c:v>4.4958278400000005</c:v>
                </c:pt>
                <c:pt idx="3238">
                  <c:v>4.4972195999999975</c:v>
                </c:pt>
                <c:pt idx="3239">
                  <c:v>4.4986084799999997</c:v>
                </c:pt>
                <c:pt idx="3240">
                  <c:v>4.4999973600000001</c:v>
                </c:pt>
                <c:pt idx="3241">
                  <c:v>4.5013862399999933</c:v>
                </c:pt>
                <c:pt idx="3242">
                  <c:v>4.5027751200000008</c:v>
                </c:pt>
                <c:pt idx="3243">
                  <c:v>4.5041666399999931</c:v>
                </c:pt>
                <c:pt idx="3244">
                  <c:v>4.5055555199999846</c:v>
                </c:pt>
                <c:pt idx="3245">
                  <c:v>4.5069443999999965</c:v>
                </c:pt>
                <c:pt idx="3246">
                  <c:v>4.5083332799999916</c:v>
                </c:pt>
                <c:pt idx="3247">
                  <c:v>4.5097223999999994</c:v>
                </c:pt>
                <c:pt idx="3248">
                  <c:v>4.5110918399999926</c:v>
                </c:pt>
                <c:pt idx="3249">
                  <c:v>4.5124943999999916</c:v>
                </c:pt>
                <c:pt idx="3250">
                  <c:v>4.5138832799999866</c:v>
                </c:pt>
                <c:pt idx="3251">
                  <c:v>4.5152723999999989</c:v>
                </c:pt>
                <c:pt idx="3252">
                  <c:v>4.5166612799999966</c:v>
                </c:pt>
                <c:pt idx="3253">
                  <c:v>4.5180501599999916</c:v>
                </c:pt>
                <c:pt idx="3254">
                  <c:v>4.51943904</c:v>
                </c:pt>
                <c:pt idx="3255">
                  <c:v>4.5208279199999915</c:v>
                </c:pt>
                <c:pt idx="3256">
                  <c:v>4.5222167999999945</c:v>
                </c:pt>
                <c:pt idx="3257">
                  <c:v>4.5236056800000011</c:v>
                </c:pt>
                <c:pt idx="3258">
                  <c:v>4.5249945599999775</c:v>
                </c:pt>
                <c:pt idx="3259">
                  <c:v>4.5263834399999965</c:v>
                </c:pt>
                <c:pt idx="3260">
                  <c:v>4.5277749599999844</c:v>
                </c:pt>
                <c:pt idx="3261">
                  <c:v>4.529166720000001</c:v>
                </c:pt>
                <c:pt idx="3262">
                  <c:v>4.5305500800000003</c:v>
                </c:pt>
                <c:pt idx="3263">
                  <c:v>4.5319389600000006</c:v>
                </c:pt>
                <c:pt idx="3264">
                  <c:v>4.533327840000001</c:v>
                </c:pt>
                <c:pt idx="3265">
                  <c:v>4.5347167199999907</c:v>
                </c:pt>
                <c:pt idx="3266">
                  <c:v>4.5361055999999955</c:v>
                </c:pt>
                <c:pt idx="3267">
                  <c:v>4.5374944799999897</c:v>
                </c:pt>
                <c:pt idx="3268">
                  <c:v>4.5388833599999945</c:v>
                </c:pt>
                <c:pt idx="3269">
                  <c:v>4.5402722400000002</c:v>
                </c:pt>
                <c:pt idx="3270">
                  <c:v>4.5416611200000112</c:v>
                </c:pt>
                <c:pt idx="3271">
                  <c:v>4.5430528799999896</c:v>
                </c:pt>
                <c:pt idx="3272">
                  <c:v>4.5444417599999927</c:v>
                </c:pt>
                <c:pt idx="3273">
                  <c:v>4.5458306399999904</c:v>
                </c:pt>
                <c:pt idx="3274">
                  <c:v>4.547222399999999</c:v>
                </c:pt>
                <c:pt idx="3275">
                  <c:v>4.5486112799999896</c:v>
                </c:pt>
                <c:pt idx="3276">
                  <c:v>4.5500001599999926</c:v>
                </c:pt>
                <c:pt idx="3277">
                  <c:v>4.5513890400000001</c:v>
                </c:pt>
                <c:pt idx="3278">
                  <c:v>4.5527779200000005</c:v>
                </c:pt>
                <c:pt idx="3279">
                  <c:v>4.5541555199999832</c:v>
                </c:pt>
                <c:pt idx="3280">
                  <c:v>4.5555444000000005</c:v>
                </c:pt>
                <c:pt idx="3281">
                  <c:v>4.5569332800000009</c:v>
                </c:pt>
                <c:pt idx="3282">
                  <c:v>4.5583223999999998</c:v>
                </c:pt>
                <c:pt idx="3283">
                  <c:v>4.5597112800000001</c:v>
                </c:pt>
                <c:pt idx="3284">
                  <c:v>4.5611028000000005</c:v>
                </c:pt>
                <c:pt idx="3285">
                  <c:v>4.5624916800000008</c:v>
                </c:pt>
                <c:pt idx="3286">
                  <c:v>4.5638834399999926</c:v>
                </c:pt>
                <c:pt idx="3287">
                  <c:v>4.5652778399999896</c:v>
                </c:pt>
                <c:pt idx="3288">
                  <c:v>4.5666667199999988</c:v>
                </c:pt>
                <c:pt idx="3289">
                  <c:v>4.5680555999999877</c:v>
                </c:pt>
                <c:pt idx="3290">
                  <c:v>4.5694444799999916</c:v>
                </c:pt>
                <c:pt idx="3291">
                  <c:v>4.57083336</c:v>
                </c:pt>
                <c:pt idx="3292">
                  <c:v>4.5722112000000008</c:v>
                </c:pt>
                <c:pt idx="3293">
                  <c:v>4.5736000799999985</c:v>
                </c:pt>
                <c:pt idx="3294">
                  <c:v>4.5749889599999847</c:v>
                </c:pt>
                <c:pt idx="3295">
                  <c:v>4.5763807200000004</c:v>
                </c:pt>
                <c:pt idx="3296">
                  <c:v>4.5777696000000034</c:v>
                </c:pt>
                <c:pt idx="3297">
                  <c:v>4.5791584799999985</c:v>
                </c:pt>
                <c:pt idx="3298">
                  <c:v>4.5805473599999917</c:v>
                </c:pt>
                <c:pt idx="3299">
                  <c:v>4.5819362399999877</c:v>
                </c:pt>
                <c:pt idx="3300">
                  <c:v>4.5833251199999996</c:v>
                </c:pt>
                <c:pt idx="3301">
                  <c:v>4.5847139999999955</c:v>
                </c:pt>
                <c:pt idx="3302">
                  <c:v>4.5861028800000003</c:v>
                </c:pt>
                <c:pt idx="3303">
                  <c:v>4.5874917600000007</c:v>
                </c:pt>
                <c:pt idx="3304">
                  <c:v>4.588883280000001</c:v>
                </c:pt>
                <c:pt idx="3305">
                  <c:v>4.5902723999999999</c:v>
                </c:pt>
                <c:pt idx="3306">
                  <c:v>4.5916612800000092</c:v>
                </c:pt>
                <c:pt idx="3307">
                  <c:v>4.5930501600000007</c:v>
                </c:pt>
                <c:pt idx="3308">
                  <c:v>4.5944390399999921</c:v>
                </c:pt>
                <c:pt idx="3309">
                  <c:v>4.5958279199999907</c:v>
                </c:pt>
                <c:pt idx="3310">
                  <c:v>4.5972194399999955</c:v>
                </c:pt>
                <c:pt idx="3311">
                  <c:v>4.5986083199999985</c:v>
                </c:pt>
                <c:pt idx="3312">
                  <c:v>4.5999971999999998</c:v>
                </c:pt>
                <c:pt idx="3313">
                  <c:v>4.6013889599999906</c:v>
                </c:pt>
                <c:pt idx="3314">
                  <c:v>4.6027749599999872</c:v>
                </c:pt>
                <c:pt idx="3315">
                  <c:v>4.6041611999999965</c:v>
                </c:pt>
                <c:pt idx="3316">
                  <c:v>4.6055500799999836</c:v>
                </c:pt>
                <c:pt idx="3317">
                  <c:v>4.6069418399999913</c:v>
                </c:pt>
                <c:pt idx="3318">
                  <c:v>4.6083333600000005</c:v>
                </c:pt>
                <c:pt idx="3319">
                  <c:v>4.6097222400000009</c:v>
                </c:pt>
                <c:pt idx="3320">
                  <c:v>4.6111111199999906</c:v>
                </c:pt>
                <c:pt idx="3321">
                  <c:v>4.6124999999999945</c:v>
                </c:pt>
                <c:pt idx="3322">
                  <c:v>4.6138888799999824</c:v>
                </c:pt>
                <c:pt idx="3323">
                  <c:v>4.6152667200000002</c:v>
                </c:pt>
                <c:pt idx="3324">
                  <c:v>4.6166556000000005</c:v>
                </c:pt>
                <c:pt idx="3325">
                  <c:v>4.6180473599999896</c:v>
                </c:pt>
                <c:pt idx="3326">
                  <c:v>4.6194362399999855</c:v>
                </c:pt>
                <c:pt idx="3327">
                  <c:v>4.6208251199999903</c:v>
                </c:pt>
                <c:pt idx="3328">
                  <c:v>4.6222139999999934</c:v>
                </c:pt>
                <c:pt idx="3329">
                  <c:v>4.6236028800000009</c:v>
                </c:pt>
                <c:pt idx="3330">
                  <c:v>4.6249917599999835</c:v>
                </c:pt>
                <c:pt idx="3331">
                  <c:v>4.6263806399999856</c:v>
                </c:pt>
                <c:pt idx="3332">
                  <c:v>4.6277695199999895</c:v>
                </c:pt>
                <c:pt idx="3333">
                  <c:v>4.6291612800000008</c:v>
                </c:pt>
                <c:pt idx="3334">
                  <c:v>4.6305501599999896</c:v>
                </c:pt>
                <c:pt idx="3335">
                  <c:v>4.6319390399999945</c:v>
                </c:pt>
                <c:pt idx="3336">
                  <c:v>4.6333279199999975</c:v>
                </c:pt>
                <c:pt idx="3337">
                  <c:v>4.6347167999999916</c:v>
                </c:pt>
                <c:pt idx="3338">
                  <c:v>4.6361083199999955</c:v>
                </c:pt>
                <c:pt idx="3339">
                  <c:v>4.6374971999999985</c:v>
                </c:pt>
                <c:pt idx="3340">
                  <c:v>4.6388860800000007</c:v>
                </c:pt>
                <c:pt idx="3341">
                  <c:v>4.6402749599999931</c:v>
                </c:pt>
                <c:pt idx="3342">
                  <c:v>4.6416638399999988</c:v>
                </c:pt>
                <c:pt idx="3343">
                  <c:v>4.6430527199999965</c:v>
                </c:pt>
                <c:pt idx="3344">
                  <c:v>4.6444418399999883</c:v>
                </c:pt>
                <c:pt idx="3345">
                  <c:v>4.6458307199999931</c:v>
                </c:pt>
                <c:pt idx="3346">
                  <c:v>4.6472222399999907</c:v>
                </c:pt>
                <c:pt idx="3347">
                  <c:v>4.6486111199999955</c:v>
                </c:pt>
                <c:pt idx="3348">
                  <c:v>4.6499860799999846</c:v>
                </c:pt>
                <c:pt idx="3349">
                  <c:v>4.6513749599999876</c:v>
                </c:pt>
                <c:pt idx="3350">
                  <c:v>4.6527667200000007</c:v>
                </c:pt>
                <c:pt idx="3351">
                  <c:v>4.6541555999999842</c:v>
                </c:pt>
                <c:pt idx="3352">
                  <c:v>4.6555444799999837</c:v>
                </c:pt>
                <c:pt idx="3353">
                  <c:v>4.6569333599999876</c:v>
                </c:pt>
                <c:pt idx="3354">
                  <c:v>4.6583222399999915</c:v>
                </c:pt>
                <c:pt idx="3355">
                  <c:v>4.6597111199999945</c:v>
                </c:pt>
                <c:pt idx="3356">
                  <c:v>4.6611028799999836</c:v>
                </c:pt>
                <c:pt idx="3357">
                  <c:v>4.6624943999999866</c:v>
                </c:pt>
                <c:pt idx="3358">
                  <c:v>4.6638861599999872</c:v>
                </c:pt>
                <c:pt idx="3359">
                  <c:v>4.6652779199999896</c:v>
                </c:pt>
                <c:pt idx="3360">
                  <c:v>4.6666555199999866</c:v>
                </c:pt>
                <c:pt idx="3361">
                  <c:v>4.6680443999999897</c:v>
                </c:pt>
                <c:pt idx="3362">
                  <c:v>4.6694332799999865</c:v>
                </c:pt>
                <c:pt idx="3363">
                  <c:v>4.6708223999999987</c:v>
                </c:pt>
                <c:pt idx="3364">
                  <c:v>4.6722112799999866</c:v>
                </c:pt>
                <c:pt idx="3365">
                  <c:v>4.6736001599999986</c:v>
                </c:pt>
                <c:pt idx="3366">
                  <c:v>4.6749890399999865</c:v>
                </c:pt>
                <c:pt idx="3367">
                  <c:v>4.6763779200000002</c:v>
                </c:pt>
                <c:pt idx="3368">
                  <c:v>4.6777668000000006</c:v>
                </c:pt>
                <c:pt idx="3369">
                  <c:v>4.6791556800000009</c:v>
                </c:pt>
                <c:pt idx="3370">
                  <c:v>4.6805471999999986</c:v>
                </c:pt>
                <c:pt idx="3371">
                  <c:v>4.6819389599999885</c:v>
                </c:pt>
                <c:pt idx="3372">
                  <c:v>4.6833278400000005</c:v>
                </c:pt>
                <c:pt idx="3373">
                  <c:v>4.6847167199999884</c:v>
                </c:pt>
                <c:pt idx="3374">
                  <c:v>4.6861084799999926</c:v>
                </c:pt>
                <c:pt idx="3375">
                  <c:v>4.6874944799999856</c:v>
                </c:pt>
                <c:pt idx="3376">
                  <c:v>4.6888833599999886</c:v>
                </c:pt>
                <c:pt idx="3377">
                  <c:v>4.6902722399999917</c:v>
                </c:pt>
                <c:pt idx="3378">
                  <c:v>4.691661120000008</c:v>
                </c:pt>
                <c:pt idx="3379">
                  <c:v>4.6930528799999847</c:v>
                </c:pt>
                <c:pt idx="3380">
                  <c:v>4.6944417599999886</c:v>
                </c:pt>
                <c:pt idx="3381">
                  <c:v>4.6958222399999885</c:v>
                </c:pt>
                <c:pt idx="3382">
                  <c:v>4.6972111199999933</c:v>
                </c:pt>
                <c:pt idx="3383">
                  <c:v>4.6986000000000008</c:v>
                </c:pt>
                <c:pt idx="3384">
                  <c:v>4.6999888799999834</c:v>
                </c:pt>
                <c:pt idx="3385">
                  <c:v>4.7013777599999989</c:v>
                </c:pt>
                <c:pt idx="3386">
                  <c:v>4.7027695200000004</c:v>
                </c:pt>
                <c:pt idx="3387">
                  <c:v>4.7041612799999877</c:v>
                </c:pt>
                <c:pt idx="3388">
                  <c:v>4.7055501599999916</c:v>
                </c:pt>
                <c:pt idx="3389">
                  <c:v>4.70693904</c:v>
                </c:pt>
                <c:pt idx="3390">
                  <c:v>4.7083279200000003</c:v>
                </c:pt>
                <c:pt idx="3391">
                  <c:v>4.7097168000000007</c:v>
                </c:pt>
                <c:pt idx="3392">
                  <c:v>4.7111056800000011</c:v>
                </c:pt>
                <c:pt idx="3393">
                  <c:v>4.7124945599999846</c:v>
                </c:pt>
                <c:pt idx="3394">
                  <c:v>4.7138834399999965</c:v>
                </c:pt>
                <c:pt idx="3395">
                  <c:v>4.7152723199999995</c:v>
                </c:pt>
                <c:pt idx="3396">
                  <c:v>4.7166638399999998</c:v>
                </c:pt>
                <c:pt idx="3397">
                  <c:v>4.7180527200000002</c:v>
                </c:pt>
                <c:pt idx="3398">
                  <c:v>4.7194444799999955</c:v>
                </c:pt>
                <c:pt idx="3399">
                  <c:v>4.7208333599999897</c:v>
                </c:pt>
                <c:pt idx="3400">
                  <c:v>4.7222222399999945</c:v>
                </c:pt>
                <c:pt idx="3401">
                  <c:v>4.7236000800000024</c:v>
                </c:pt>
                <c:pt idx="3402">
                  <c:v>4.7249889599999841</c:v>
                </c:pt>
                <c:pt idx="3403">
                  <c:v>4.7263807199999945</c:v>
                </c:pt>
                <c:pt idx="3404">
                  <c:v>4.7277696000000002</c:v>
                </c:pt>
                <c:pt idx="3405">
                  <c:v>4.7291584800000024</c:v>
                </c:pt>
                <c:pt idx="3406">
                  <c:v>4.730547360000001</c:v>
                </c:pt>
                <c:pt idx="3407">
                  <c:v>4.7319362399999907</c:v>
                </c:pt>
                <c:pt idx="3408">
                  <c:v>4.7333251199999991</c:v>
                </c:pt>
                <c:pt idx="3409">
                  <c:v>4.7347111200000009</c:v>
                </c:pt>
                <c:pt idx="3410">
                  <c:v>4.7361000000000004</c:v>
                </c:pt>
                <c:pt idx="3411">
                  <c:v>4.7374888799999866</c:v>
                </c:pt>
                <c:pt idx="3412">
                  <c:v>4.7388777599999985</c:v>
                </c:pt>
                <c:pt idx="3413">
                  <c:v>4.7402666399999998</c:v>
                </c:pt>
                <c:pt idx="3414">
                  <c:v>4.7416555200000001</c:v>
                </c:pt>
                <c:pt idx="3415">
                  <c:v>4.7430444000000014</c:v>
                </c:pt>
                <c:pt idx="3416">
                  <c:v>4.7444332800000009</c:v>
                </c:pt>
                <c:pt idx="3417">
                  <c:v>4.7458223999999998</c:v>
                </c:pt>
                <c:pt idx="3418">
                  <c:v>4.7472112800000001</c:v>
                </c:pt>
                <c:pt idx="3419">
                  <c:v>4.7486001600000014</c:v>
                </c:pt>
                <c:pt idx="3420">
                  <c:v>4.7499890400000009</c:v>
                </c:pt>
                <c:pt idx="3421">
                  <c:v>4.7513779199999986</c:v>
                </c:pt>
                <c:pt idx="3422">
                  <c:v>4.752766799999999</c:v>
                </c:pt>
                <c:pt idx="3423">
                  <c:v>4.7541556799999825</c:v>
                </c:pt>
                <c:pt idx="3424">
                  <c:v>4.7555445599999855</c:v>
                </c:pt>
                <c:pt idx="3425">
                  <c:v>4.7569334400000001</c:v>
                </c:pt>
                <c:pt idx="3426">
                  <c:v>4.7583249599999933</c:v>
                </c:pt>
                <c:pt idx="3427">
                  <c:v>4.7597167199999975</c:v>
                </c:pt>
                <c:pt idx="3428">
                  <c:v>4.7611055999999916</c:v>
                </c:pt>
                <c:pt idx="3429">
                  <c:v>4.76249448</c:v>
                </c:pt>
                <c:pt idx="3430">
                  <c:v>4.7638862399999846</c:v>
                </c:pt>
                <c:pt idx="3431">
                  <c:v>4.7652751199999965</c:v>
                </c:pt>
                <c:pt idx="3432">
                  <c:v>4.7666611200000091</c:v>
                </c:pt>
                <c:pt idx="3433">
                  <c:v>4.7680499999999988</c:v>
                </c:pt>
                <c:pt idx="3434">
                  <c:v>4.7694388799999876</c:v>
                </c:pt>
                <c:pt idx="3435">
                  <c:v>4.7708277599999995</c:v>
                </c:pt>
                <c:pt idx="3436">
                  <c:v>4.7722166399999955</c:v>
                </c:pt>
                <c:pt idx="3437">
                  <c:v>4.7736055200000003</c:v>
                </c:pt>
                <c:pt idx="3438">
                  <c:v>4.7749944000000006</c:v>
                </c:pt>
                <c:pt idx="3439">
                  <c:v>4.776383280000009</c:v>
                </c:pt>
                <c:pt idx="3440">
                  <c:v>4.7777723999999999</c:v>
                </c:pt>
                <c:pt idx="3441">
                  <c:v>4.7791612800000092</c:v>
                </c:pt>
                <c:pt idx="3442">
                  <c:v>4.7805528000000006</c:v>
                </c:pt>
                <c:pt idx="3443">
                  <c:v>4.781941680000009</c:v>
                </c:pt>
                <c:pt idx="3444">
                  <c:v>4.7833305599999907</c:v>
                </c:pt>
                <c:pt idx="3445">
                  <c:v>4.7847194399999955</c:v>
                </c:pt>
                <c:pt idx="3446">
                  <c:v>4.786100160000001</c:v>
                </c:pt>
                <c:pt idx="3447">
                  <c:v>4.7874916799999907</c:v>
                </c:pt>
                <c:pt idx="3448">
                  <c:v>4.7888805599999866</c:v>
                </c:pt>
                <c:pt idx="3449">
                  <c:v>4.7902694399999994</c:v>
                </c:pt>
                <c:pt idx="3450">
                  <c:v>4.7916583199999998</c:v>
                </c:pt>
                <c:pt idx="3451">
                  <c:v>4.7930472000000002</c:v>
                </c:pt>
                <c:pt idx="3452">
                  <c:v>4.7944360800000005</c:v>
                </c:pt>
                <c:pt idx="3453">
                  <c:v>4.7958249599999903</c:v>
                </c:pt>
                <c:pt idx="3454">
                  <c:v>4.7972138399999906</c:v>
                </c:pt>
                <c:pt idx="3455">
                  <c:v>4.7986056000000001</c:v>
                </c:pt>
                <c:pt idx="3456">
                  <c:v>4.7999944800000014</c:v>
                </c:pt>
                <c:pt idx="3457">
                  <c:v>4.8013833600000009</c:v>
                </c:pt>
                <c:pt idx="3458">
                  <c:v>4.8027722399999906</c:v>
                </c:pt>
                <c:pt idx="3459">
                  <c:v>4.8041611199999945</c:v>
                </c:pt>
                <c:pt idx="3460">
                  <c:v>4.8055499999999975</c:v>
                </c:pt>
                <c:pt idx="3461">
                  <c:v>4.8069388799999855</c:v>
                </c:pt>
                <c:pt idx="3462">
                  <c:v>4.8083277600000001</c:v>
                </c:pt>
                <c:pt idx="3463">
                  <c:v>4.8097166399999933</c:v>
                </c:pt>
                <c:pt idx="3464">
                  <c:v>4.8111083999999975</c:v>
                </c:pt>
                <c:pt idx="3465">
                  <c:v>4.8124972799999854</c:v>
                </c:pt>
                <c:pt idx="3466">
                  <c:v>4.8138861599999885</c:v>
                </c:pt>
                <c:pt idx="3467">
                  <c:v>4.8152750399999933</c:v>
                </c:pt>
                <c:pt idx="3468">
                  <c:v>4.8166639200000034</c:v>
                </c:pt>
                <c:pt idx="3469">
                  <c:v>4.8180527999999985</c:v>
                </c:pt>
                <c:pt idx="3470">
                  <c:v>4.8194416799999917</c:v>
                </c:pt>
                <c:pt idx="3471">
                  <c:v>4.8208305599999823</c:v>
                </c:pt>
                <c:pt idx="3472">
                  <c:v>4.8222194399999916</c:v>
                </c:pt>
                <c:pt idx="3473">
                  <c:v>4.8236083199999955</c:v>
                </c:pt>
                <c:pt idx="3474">
                  <c:v>4.8249971999999914</c:v>
                </c:pt>
                <c:pt idx="3475">
                  <c:v>4.8263860800000007</c:v>
                </c:pt>
                <c:pt idx="3476">
                  <c:v>4.8277749599999842</c:v>
                </c:pt>
                <c:pt idx="3477">
                  <c:v>4.8291638399999908</c:v>
                </c:pt>
                <c:pt idx="3478">
                  <c:v>4.8305527199999965</c:v>
                </c:pt>
                <c:pt idx="3479">
                  <c:v>4.8319444800000024</c:v>
                </c:pt>
                <c:pt idx="3480">
                  <c:v>4.8333307200000011</c:v>
                </c:pt>
                <c:pt idx="3481">
                  <c:v>4.8347056800000008</c:v>
                </c:pt>
                <c:pt idx="3482">
                  <c:v>4.8361084799999965</c:v>
                </c:pt>
                <c:pt idx="3483">
                  <c:v>4.8374973599999915</c:v>
                </c:pt>
                <c:pt idx="3484">
                  <c:v>4.8388862399999866</c:v>
                </c:pt>
                <c:pt idx="3485">
                  <c:v>4.8402751200000003</c:v>
                </c:pt>
                <c:pt idx="3486">
                  <c:v>4.8416640000000024</c:v>
                </c:pt>
                <c:pt idx="3487">
                  <c:v>4.843052880000001</c:v>
                </c:pt>
                <c:pt idx="3488">
                  <c:v>4.8444417599999907</c:v>
                </c:pt>
                <c:pt idx="3489">
                  <c:v>4.8458306399999866</c:v>
                </c:pt>
                <c:pt idx="3490">
                  <c:v>4.8472195199999906</c:v>
                </c:pt>
                <c:pt idx="3491">
                  <c:v>4.848611280000001</c:v>
                </c:pt>
                <c:pt idx="3492">
                  <c:v>4.8499917599999955</c:v>
                </c:pt>
                <c:pt idx="3493">
                  <c:v>4.8513806399999915</c:v>
                </c:pt>
                <c:pt idx="3494">
                  <c:v>4.8527695199999945</c:v>
                </c:pt>
                <c:pt idx="3495">
                  <c:v>4.8541583999999913</c:v>
                </c:pt>
                <c:pt idx="3496">
                  <c:v>4.8555472800000006</c:v>
                </c:pt>
                <c:pt idx="3497">
                  <c:v>4.8569361599999903</c:v>
                </c:pt>
                <c:pt idx="3498">
                  <c:v>4.8583279199999945</c:v>
                </c:pt>
                <c:pt idx="3499">
                  <c:v>4.8597167999999975</c:v>
                </c:pt>
                <c:pt idx="3500">
                  <c:v>4.8611056800000005</c:v>
                </c:pt>
                <c:pt idx="3501">
                  <c:v>4.862494559999984</c:v>
                </c:pt>
                <c:pt idx="3502">
                  <c:v>4.8638860799999835</c:v>
                </c:pt>
                <c:pt idx="3503">
                  <c:v>4.8652749599999856</c:v>
                </c:pt>
                <c:pt idx="3504">
                  <c:v>4.8666527999999998</c:v>
                </c:pt>
                <c:pt idx="3505">
                  <c:v>4.8680445599999835</c:v>
                </c:pt>
                <c:pt idx="3506">
                  <c:v>4.8694334399999946</c:v>
                </c:pt>
                <c:pt idx="3507">
                  <c:v>4.8708223199999985</c:v>
                </c:pt>
                <c:pt idx="3508">
                  <c:v>4.8722111999999997</c:v>
                </c:pt>
                <c:pt idx="3509">
                  <c:v>4.8736000800000081</c:v>
                </c:pt>
                <c:pt idx="3510">
                  <c:v>4.8749889599999872</c:v>
                </c:pt>
                <c:pt idx="3511">
                  <c:v>4.8763749599999926</c:v>
                </c:pt>
                <c:pt idx="3512">
                  <c:v>4.8777528000000006</c:v>
                </c:pt>
                <c:pt idx="3513">
                  <c:v>4.8791555999999945</c:v>
                </c:pt>
                <c:pt idx="3514">
                  <c:v>4.8805444799999895</c:v>
                </c:pt>
                <c:pt idx="3515">
                  <c:v>4.8819333599999917</c:v>
                </c:pt>
                <c:pt idx="3516">
                  <c:v>4.88332224</c:v>
                </c:pt>
                <c:pt idx="3517">
                  <c:v>4.8847111199999933</c:v>
                </c:pt>
                <c:pt idx="3518">
                  <c:v>4.8861000000000008</c:v>
                </c:pt>
                <c:pt idx="3519">
                  <c:v>4.8874917599999916</c:v>
                </c:pt>
                <c:pt idx="3520">
                  <c:v>4.8888806399999885</c:v>
                </c:pt>
                <c:pt idx="3521">
                  <c:v>4.8902695200000004</c:v>
                </c:pt>
                <c:pt idx="3522">
                  <c:v>4.8916612799999966</c:v>
                </c:pt>
                <c:pt idx="3523">
                  <c:v>4.8930501599999916</c:v>
                </c:pt>
                <c:pt idx="3524">
                  <c:v>4.8944390399999884</c:v>
                </c:pt>
                <c:pt idx="3525">
                  <c:v>4.8958279199999915</c:v>
                </c:pt>
                <c:pt idx="3526">
                  <c:v>4.8972167999999945</c:v>
                </c:pt>
                <c:pt idx="3527">
                  <c:v>4.8986056800000011</c:v>
                </c:pt>
                <c:pt idx="3528">
                  <c:v>4.8999971999999987</c:v>
                </c:pt>
                <c:pt idx="3529">
                  <c:v>4.9013860799999955</c:v>
                </c:pt>
                <c:pt idx="3530">
                  <c:v>4.9027723199999995</c:v>
                </c:pt>
                <c:pt idx="3531">
                  <c:v>4.9041638399999945</c:v>
                </c:pt>
                <c:pt idx="3532">
                  <c:v>4.9055527200000002</c:v>
                </c:pt>
                <c:pt idx="3533">
                  <c:v>4.9069418399999956</c:v>
                </c:pt>
                <c:pt idx="3534">
                  <c:v>4.9083307199999995</c:v>
                </c:pt>
                <c:pt idx="3535">
                  <c:v>4.9097083199999991</c:v>
                </c:pt>
                <c:pt idx="3536">
                  <c:v>4.9110972000000004</c:v>
                </c:pt>
                <c:pt idx="3537">
                  <c:v>4.9124860799999865</c:v>
                </c:pt>
                <c:pt idx="3538">
                  <c:v>4.9138749599999914</c:v>
                </c:pt>
                <c:pt idx="3539">
                  <c:v>4.9152777599999986</c:v>
                </c:pt>
                <c:pt idx="3540">
                  <c:v>4.916652720000009</c:v>
                </c:pt>
                <c:pt idx="3541">
                  <c:v>4.9180555199999896</c:v>
                </c:pt>
                <c:pt idx="3542">
                  <c:v>4.9194443999999997</c:v>
                </c:pt>
                <c:pt idx="3543">
                  <c:v>4.9208332800000001</c:v>
                </c:pt>
                <c:pt idx="3544">
                  <c:v>4.922222399999999</c:v>
                </c:pt>
                <c:pt idx="3545">
                  <c:v>4.9236112799999896</c:v>
                </c:pt>
                <c:pt idx="3546">
                  <c:v>4.9250001599999926</c:v>
                </c:pt>
                <c:pt idx="3547">
                  <c:v>4.9263751199999986</c:v>
                </c:pt>
                <c:pt idx="3548">
                  <c:v>4.9277639999999998</c:v>
                </c:pt>
                <c:pt idx="3549">
                  <c:v>4.9291555199999904</c:v>
                </c:pt>
                <c:pt idx="3550">
                  <c:v>4.9305444000000014</c:v>
                </c:pt>
                <c:pt idx="3551">
                  <c:v>4.931933280000008</c:v>
                </c:pt>
                <c:pt idx="3552">
                  <c:v>4.9333224000000113</c:v>
                </c:pt>
                <c:pt idx="3553">
                  <c:v>4.9347167999999986</c:v>
                </c:pt>
                <c:pt idx="3554">
                  <c:v>4.9361056799999945</c:v>
                </c:pt>
                <c:pt idx="3555">
                  <c:v>4.9374945599999895</c:v>
                </c:pt>
                <c:pt idx="3556">
                  <c:v>4.9388834399999997</c:v>
                </c:pt>
                <c:pt idx="3557">
                  <c:v>4.940272320000008</c:v>
                </c:pt>
                <c:pt idx="3558">
                  <c:v>4.9416612000000102</c:v>
                </c:pt>
                <c:pt idx="3559">
                  <c:v>4.9430527200000034</c:v>
                </c:pt>
                <c:pt idx="3560">
                  <c:v>4.9444418399999917</c:v>
                </c:pt>
                <c:pt idx="3561">
                  <c:v>4.94583336</c:v>
                </c:pt>
                <c:pt idx="3562">
                  <c:v>4.9472083199999997</c:v>
                </c:pt>
                <c:pt idx="3563">
                  <c:v>4.9486111200000034</c:v>
                </c:pt>
                <c:pt idx="3564">
                  <c:v>4.9499860800000004</c:v>
                </c:pt>
                <c:pt idx="3565">
                  <c:v>4.9513749600000008</c:v>
                </c:pt>
                <c:pt idx="3566">
                  <c:v>4.9527638399999985</c:v>
                </c:pt>
                <c:pt idx="3567">
                  <c:v>4.9541584799999896</c:v>
                </c:pt>
                <c:pt idx="3568">
                  <c:v>4.9555473599999917</c:v>
                </c:pt>
                <c:pt idx="3569">
                  <c:v>4.9569362399999877</c:v>
                </c:pt>
                <c:pt idx="3570">
                  <c:v>4.9583251199999996</c:v>
                </c:pt>
                <c:pt idx="3571">
                  <c:v>4.959714</c:v>
                </c:pt>
                <c:pt idx="3572">
                  <c:v>4.9611028800000003</c:v>
                </c:pt>
                <c:pt idx="3573">
                  <c:v>4.9624555199999865</c:v>
                </c:pt>
                <c:pt idx="3574">
                  <c:v>4.963883280000001</c:v>
                </c:pt>
                <c:pt idx="3575">
                  <c:v>4.9652723999999999</c:v>
                </c:pt>
                <c:pt idx="3576">
                  <c:v>4.9666612800000092</c:v>
                </c:pt>
                <c:pt idx="3577">
                  <c:v>4.9680501600000007</c:v>
                </c:pt>
                <c:pt idx="3578">
                  <c:v>4.9694332799999907</c:v>
                </c:pt>
                <c:pt idx="3579">
                  <c:v>4.9708250400000003</c:v>
                </c:pt>
                <c:pt idx="3580">
                  <c:v>4.9722167999999991</c:v>
                </c:pt>
                <c:pt idx="3581">
                  <c:v>4.9736056799999995</c:v>
                </c:pt>
                <c:pt idx="3582">
                  <c:v>4.9749945599999865</c:v>
                </c:pt>
                <c:pt idx="3583">
                  <c:v>4.9763834400000082</c:v>
                </c:pt>
                <c:pt idx="3584">
                  <c:v>4.9777749600000005</c:v>
                </c:pt>
                <c:pt idx="3585">
                  <c:v>4.979163840000008</c:v>
                </c:pt>
                <c:pt idx="3586">
                  <c:v>4.9805527199999986</c:v>
                </c:pt>
                <c:pt idx="3587">
                  <c:v>4.9819418400000002</c:v>
                </c:pt>
                <c:pt idx="3588">
                  <c:v>4.9833307200000014</c:v>
                </c:pt>
                <c:pt idx="3589">
                  <c:v>4.9847196000000009</c:v>
                </c:pt>
                <c:pt idx="3590">
                  <c:v>4.9861084799999986</c:v>
                </c:pt>
                <c:pt idx="3591">
                  <c:v>4.9874973599999946</c:v>
                </c:pt>
                <c:pt idx="3592">
                  <c:v>4.9888862399999896</c:v>
                </c:pt>
                <c:pt idx="3593">
                  <c:v>4.9902751199999997</c:v>
                </c:pt>
                <c:pt idx="3594">
                  <c:v>4.9916640000000081</c:v>
                </c:pt>
                <c:pt idx="3595">
                  <c:v>4.993041840000001</c:v>
                </c:pt>
                <c:pt idx="3596">
                  <c:v>4.9944307199999907</c:v>
                </c:pt>
                <c:pt idx="3597">
                  <c:v>4.9958195999999955</c:v>
                </c:pt>
                <c:pt idx="3598">
                  <c:v>4.9972084799999985</c:v>
                </c:pt>
                <c:pt idx="3599">
                  <c:v>4.9985973599999927</c:v>
                </c:pt>
                <c:pt idx="3600">
                  <c:v>4.9999888800000001</c:v>
                </c:pt>
                <c:pt idx="3601">
                  <c:v>5.0013777600000004</c:v>
                </c:pt>
                <c:pt idx="3602">
                  <c:v>5.0027750399999933</c:v>
                </c:pt>
                <c:pt idx="3603">
                  <c:v>5.0041555199999834</c:v>
                </c:pt>
                <c:pt idx="3604">
                  <c:v>5.0055443999999945</c:v>
                </c:pt>
                <c:pt idx="3605">
                  <c:v>5.0069332799999886</c:v>
                </c:pt>
                <c:pt idx="3606">
                  <c:v>5.0083224000000079</c:v>
                </c:pt>
                <c:pt idx="3607">
                  <c:v>5.0097112799999897</c:v>
                </c:pt>
                <c:pt idx="3608">
                  <c:v>5.0111001599999945</c:v>
                </c:pt>
                <c:pt idx="3609">
                  <c:v>5.0124890399999895</c:v>
                </c:pt>
                <c:pt idx="3610">
                  <c:v>5.0138779199999917</c:v>
                </c:pt>
                <c:pt idx="3611">
                  <c:v>5.0152668</c:v>
                </c:pt>
                <c:pt idx="3612">
                  <c:v>5.0166556800000004</c:v>
                </c:pt>
                <c:pt idx="3613">
                  <c:v>5.0180445599999883</c:v>
                </c:pt>
                <c:pt idx="3614">
                  <c:v>5.0194360800000011</c:v>
                </c:pt>
                <c:pt idx="3615">
                  <c:v>5.0208249599999846</c:v>
                </c:pt>
                <c:pt idx="3616">
                  <c:v>5.0222138399999876</c:v>
                </c:pt>
                <c:pt idx="3617">
                  <c:v>5.0236027199999995</c:v>
                </c:pt>
                <c:pt idx="3618">
                  <c:v>5.0249918399999842</c:v>
                </c:pt>
                <c:pt idx="3619">
                  <c:v>5.0263807199999917</c:v>
                </c:pt>
                <c:pt idx="3620">
                  <c:v>5.0277695999999965</c:v>
                </c:pt>
                <c:pt idx="3621">
                  <c:v>5.0291584799999915</c:v>
                </c:pt>
                <c:pt idx="3622">
                  <c:v>5.0305473599999955</c:v>
                </c:pt>
                <c:pt idx="3623">
                  <c:v>5.0319362399999914</c:v>
                </c:pt>
                <c:pt idx="3624">
                  <c:v>5.0333251200000024</c:v>
                </c:pt>
                <c:pt idx="3625">
                  <c:v>5.0347139999999975</c:v>
                </c:pt>
                <c:pt idx="3626">
                  <c:v>5.0361028799999907</c:v>
                </c:pt>
                <c:pt idx="3627">
                  <c:v>5.0374917599999955</c:v>
                </c:pt>
                <c:pt idx="3628">
                  <c:v>5.0388806399999915</c:v>
                </c:pt>
                <c:pt idx="3629">
                  <c:v>5.0402695199999998</c:v>
                </c:pt>
                <c:pt idx="3630">
                  <c:v>5.0416584000000082</c:v>
                </c:pt>
                <c:pt idx="3631">
                  <c:v>5.0430472800000024</c:v>
                </c:pt>
                <c:pt idx="3632">
                  <c:v>5.0444361599999903</c:v>
                </c:pt>
                <c:pt idx="3633">
                  <c:v>5.0458250399999907</c:v>
                </c:pt>
                <c:pt idx="3634">
                  <c:v>5.0472167999999975</c:v>
                </c:pt>
                <c:pt idx="3635">
                  <c:v>5.0486056800000014</c:v>
                </c:pt>
                <c:pt idx="3636">
                  <c:v>5.0499972000000009</c:v>
                </c:pt>
                <c:pt idx="3637">
                  <c:v>5.0513889599999926</c:v>
                </c:pt>
                <c:pt idx="3638">
                  <c:v>5.0527639199999985</c:v>
                </c:pt>
                <c:pt idx="3639">
                  <c:v>5.0541527999999927</c:v>
                </c:pt>
                <c:pt idx="3640">
                  <c:v>5.0555445599999835</c:v>
                </c:pt>
                <c:pt idx="3641">
                  <c:v>5.0569305599999872</c:v>
                </c:pt>
                <c:pt idx="3642">
                  <c:v>5.0583194400000009</c:v>
                </c:pt>
                <c:pt idx="3643">
                  <c:v>5.0597083199999986</c:v>
                </c:pt>
                <c:pt idx="3644">
                  <c:v>5.0611000800000001</c:v>
                </c:pt>
                <c:pt idx="3645">
                  <c:v>5.0624889599999872</c:v>
                </c:pt>
                <c:pt idx="3646">
                  <c:v>5.0638778399999902</c:v>
                </c:pt>
                <c:pt idx="3647">
                  <c:v>5.0652695999999997</c:v>
                </c:pt>
                <c:pt idx="3648">
                  <c:v>5.0666584800000081</c:v>
                </c:pt>
                <c:pt idx="3649">
                  <c:v>5.0680473599999933</c:v>
                </c:pt>
                <c:pt idx="3650">
                  <c:v>5.0694388800000008</c:v>
                </c:pt>
                <c:pt idx="3651">
                  <c:v>5.0708277600000011</c:v>
                </c:pt>
                <c:pt idx="3652">
                  <c:v>5.0722166399999917</c:v>
                </c:pt>
                <c:pt idx="3653">
                  <c:v>5.0736055199999965</c:v>
                </c:pt>
                <c:pt idx="3654">
                  <c:v>5.0749862399999834</c:v>
                </c:pt>
                <c:pt idx="3655">
                  <c:v>5.0763751199999989</c:v>
                </c:pt>
                <c:pt idx="3656">
                  <c:v>5.0777779199999955</c:v>
                </c:pt>
                <c:pt idx="3657">
                  <c:v>5.0791555199999916</c:v>
                </c:pt>
                <c:pt idx="3658">
                  <c:v>5.0805444</c:v>
                </c:pt>
                <c:pt idx="3659">
                  <c:v>5.0819332800000003</c:v>
                </c:pt>
                <c:pt idx="3660">
                  <c:v>5.0833279200000003</c:v>
                </c:pt>
                <c:pt idx="3661">
                  <c:v>5.0847167999999945</c:v>
                </c:pt>
                <c:pt idx="3662">
                  <c:v>5.0861056800000011</c:v>
                </c:pt>
                <c:pt idx="3663">
                  <c:v>5.0874945599999846</c:v>
                </c:pt>
                <c:pt idx="3664">
                  <c:v>5.0888805599999873</c:v>
                </c:pt>
                <c:pt idx="3665">
                  <c:v>5.0902723199999995</c:v>
                </c:pt>
                <c:pt idx="3666">
                  <c:v>5.0916612000000034</c:v>
                </c:pt>
                <c:pt idx="3667">
                  <c:v>5.0930471999999991</c:v>
                </c:pt>
                <c:pt idx="3668">
                  <c:v>5.0944389599999873</c:v>
                </c:pt>
                <c:pt idx="3669">
                  <c:v>5.0958249599999865</c:v>
                </c:pt>
                <c:pt idx="3670">
                  <c:v>5.0972138399999913</c:v>
                </c:pt>
                <c:pt idx="3671">
                  <c:v>5.0986055999999955</c:v>
                </c:pt>
                <c:pt idx="3672">
                  <c:v>5.0999944799999897</c:v>
                </c:pt>
                <c:pt idx="3673">
                  <c:v>5.1013833599999945</c:v>
                </c:pt>
                <c:pt idx="3674">
                  <c:v>5.1027722399999913</c:v>
                </c:pt>
                <c:pt idx="3675">
                  <c:v>5.1041639999999955</c:v>
                </c:pt>
                <c:pt idx="3676">
                  <c:v>5.1055528799999834</c:v>
                </c:pt>
                <c:pt idx="3677">
                  <c:v>5.1069417599999927</c:v>
                </c:pt>
                <c:pt idx="3678">
                  <c:v>5.1083332800000001</c:v>
                </c:pt>
                <c:pt idx="3679">
                  <c:v>5.109708480000009</c:v>
                </c:pt>
                <c:pt idx="3680">
                  <c:v>5.1111112799999834</c:v>
                </c:pt>
                <c:pt idx="3681">
                  <c:v>5.1125001599999855</c:v>
                </c:pt>
                <c:pt idx="3682">
                  <c:v>5.1138751199999897</c:v>
                </c:pt>
                <c:pt idx="3683">
                  <c:v>5.1152639999999998</c:v>
                </c:pt>
                <c:pt idx="3684">
                  <c:v>5.1166528800000002</c:v>
                </c:pt>
                <c:pt idx="3685">
                  <c:v>5.1180417600000006</c:v>
                </c:pt>
                <c:pt idx="3686">
                  <c:v>5.1194306399999903</c:v>
                </c:pt>
                <c:pt idx="3687">
                  <c:v>5.1208195199999835</c:v>
                </c:pt>
                <c:pt idx="3688">
                  <c:v>5.1221944799999859</c:v>
                </c:pt>
                <c:pt idx="3689">
                  <c:v>5.1236083199999918</c:v>
                </c:pt>
                <c:pt idx="3690">
                  <c:v>5.1249971999999886</c:v>
                </c:pt>
                <c:pt idx="3691">
                  <c:v>5.1263834399999926</c:v>
                </c:pt>
                <c:pt idx="3692">
                  <c:v>5.1277723199999885</c:v>
                </c:pt>
                <c:pt idx="3693">
                  <c:v>5.1291611999999995</c:v>
                </c:pt>
                <c:pt idx="3694">
                  <c:v>5.1305500800000008</c:v>
                </c:pt>
                <c:pt idx="3695">
                  <c:v>5.1319389599999896</c:v>
                </c:pt>
                <c:pt idx="3696">
                  <c:v>5.1333278399999918</c:v>
                </c:pt>
                <c:pt idx="3697">
                  <c:v>5.1347167199999886</c:v>
                </c:pt>
                <c:pt idx="3698">
                  <c:v>5.1361055999999916</c:v>
                </c:pt>
                <c:pt idx="3699">
                  <c:v>5.13749448</c:v>
                </c:pt>
                <c:pt idx="3700">
                  <c:v>5.1388833599999932</c:v>
                </c:pt>
                <c:pt idx="3701">
                  <c:v>5.1402722400000007</c:v>
                </c:pt>
                <c:pt idx="3702">
                  <c:v>5.1416611200000091</c:v>
                </c:pt>
                <c:pt idx="3703">
                  <c:v>5.1430499999999988</c:v>
                </c:pt>
                <c:pt idx="3704">
                  <c:v>5.1444417599999914</c:v>
                </c:pt>
                <c:pt idx="3705">
                  <c:v>5.1458306399999882</c:v>
                </c:pt>
                <c:pt idx="3706">
                  <c:v>5.1472084799999918</c:v>
                </c:pt>
                <c:pt idx="3707">
                  <c:v>5.1486028800000003</c:v>
                </c:pt>
                <c:pt idx="3708">
                  <c:v>5.1499917600000007</c:v>
                </c:pt>
                <c:pt idx="3709">
                  <c:v>5.1513806399999931</c:v>
                </c:pt>
                <c:pt idx="3710">
                  <c:v>5.1527723999999955</c:v>
                </c:pt>
                <c:pt idx="3711">
                  <c:v>5.1541612799999852</c:v>
                </c:pt>
                <c:pt idx="3712">
                  <c:v>5.1555501599999873</c:v>
                </c:pt>
                <c:pt idx="3713">
                  <c:v>5.1569390399999921</c:v>
                </c:pt>
                <c:pt idx="3714">
                  <c:v>5.1583305599999836</c:v>
                </c:pt>
                <c:pt idx="3715">
                  <c:v>5.1597194399999955</c:v>
                </c:pt>
                <c:pt idx="3716">
                  <c:v>5.1611083199999896</c:v>
                </c:pt>
                <c:pt idx="3717">
                  <c:v>5.1624971999999945</c:v>
                </c:pt>
                <c:pt idx="3718">
                  <c:v>5.1638860799999842</c:v>
                </c:pt>
                <c:pt idx="3719">
                  <c:v>5.1652749599999872</c:v>
                </c:pt>
                <c:pt idx="3720">
                  <c:v>5.1666638400000009</c:v>
                </c:pt>
                <c:pt idx="3721">
                  <c:v>5.1680416799999866</c:v>
                </c:pt>
                <c:pt idx="3722">
                  <c:v>5.1694418399999913</c:v>
                </c:pt>
                <c:pt idx="3723">
                  <c:v>5.1708307200000005</c:v>
                </c:pt>
                <c:pt idx="3724">
                  <c:v>5.1722196000000009</c:v>
                </c:pt>
                <c:pt idx="3725">
                  <c:v>5.1736084799999986</c:v>
                </c:pt>
                <c:pt idx="3726">
                  <c:v>5.1749973599999857</c:v>
                </c:pt>
                <c:pt idx="3727">
                  <c:v>5.1763862399999896</c:v>
                </c:pt>
                <c:pt idx="3728">
                  <c:v>5.1777751199999926</c:v>
                </c:pt>
                <c:pt idx="3729">
                  <c:v>5.1791640000000001</c:v>
                </c:pt>
                <c:pt idx="3730">
                  <c:v>5.1805528800000005</c:v>
                </c:pt>
                <c:pt idx="3731">
                  <c:v>5.1819278399999913</c:v>
                </c:pt>
                <c:pt idx="3732">
                  <c:v>5.1833306399999897</c:v>
                </c:pt>
                <c:pt idx="3733">
                  <c:v>5.1847195199999856</c:v>
                </c:pt>
                <c:pt idx="3734">
                  <c:v>5.1861083999999975</c:v>
                </c:pt>
                <c:pt idx="3735">
                  <c:v>5.1874862399999833</c:v>
                </c:pt>
                <c:pt idx="3736">
                  <c:v>5.1888751200000005</c:v>
                </c:pt>
                <c:pt idx="3737">
                  <c:v>5.1902640000000009</c:v>
                </c:pt>
                <c:pt idx="3738">
                  <c:v>5.1916528799999906</c:v>
                </c:pt>
                <c:pt idx="3739">
                  <c:v>5.1930417599999945</c:v>
                </c:pt>
                <c:pt idx="3740">
                  <c:v>5.1944306399999824</c:v>
                </c:pt>
                <c:pt idx="3741">
                  <c:v>5.1958334399999933</c:v>
                </c:pt>
                <c:pt idx="3742">
                  <c:v>5.1972112799999834</c:v>
                </c:pt>
                <c:pt idx="3743">
                  <c:v>5.1986001599999945</c:v>
                </c:pt>
                <c:pt idx="3744">
                  <c:v>5.1999890399999895</c:v>
                </c:pt>
                <c:pt idx="3745">
                  <c:v>5.2013779199999997</c:v>
                </c:pt>
                <c:pt idx="3746">
                  <c:v>5.2027694400000071</c:v>
                </c:pt>
                <c:pt idx="3747">
                  <c:v>5.2041611999999988</c:v>
                </c:pt>
                <c:pt idx="3748">
                  <c:v>5.2055500799999876</c:v>
                </c:pt>
                <c:pt idx="3749">
                  <c:v>5.2069389599999916</c:v>
                </c:pt>
                <c:pt idx="3750">
                  <c:v>5.2083278399999955</c:v>
                </c:pt>
                <c:pt idx="3751">
                  <c:v>5.2097167200000003</c:v>
                </c:pt>
                <c:pt idx="3752">
                  <c:v>5.2111056000000007</c:v>
                </c:pt>
                <c:pt idx="3753">
                  <c:v>5.2124973599999915</c:v>
                </c:pt>
                <c:pt idx="3754">
                  <c:v>5.2138749599999876</c:v>
                </c:pt>
                <c:pt idx="3755">
                  <c:v>5.2152638399999995</c:v>
                </c:pt>
                <c:pt idx="3756">
                  <c:v>5.2166527199999999</c:v>
                </c:pt>
                <c:pt idx="3757">
                  <c:v>5.2180444799999908</c:v>
                </c:pt>
                <c:pt idx="3758">
                  <c:v>5.2194333599999965</c:v>
                </c:pt>
                <c:pt idx="3759">
                  <c:v>5.2208222399999915</c:v>
                </c:pt>
                <c:pt idx="3760">
                  <c:v>5.2222139999999975</c:v>
                </c:pt>
                <c:pt idx="3761">
                  <c:v>5.2236028799999907</c:v>
                </c:pt>
                <c:pt idx="3762">
                  <c:v>5.2249943999999866</c:v>
                </c:pt>
                <c:pt idx="3763">
                  <c:v>5.2263832799999896</c:v>
                </c:pt>
                <c:pt idx="3764">
                  <c:v>5.2277750399999903</c:v>
                </c:pt>
                <c:pt idx="3765">
                  <c:v>5.2291555199999866</c:v>
                </c:pt>
                <c:pt idx="3766">
                  <c:v>5.2305443999999985</c:v>
                </c:pt>
                <c:pt idx="3767">
                  <c:v>5.2319332799999945</c:v>
                </c:pt>
                <c:pt idx="3768">
                  <c:v>5.2333224000000094</c:v>
                </c:pt>
                <c:pt idx="3769">
                  <c:v>5.2347112799999866</c:v>
                </c:pt>
                <c:pt idx="3770">
                  <c:v>5.2361001599999986</c:v>
                </c:pt>
                <c:pt idx="3771">
                  <c:v>5.2374861599999907</c:v>
                </c:pt>
                <c:pt idx="3772">
                  <c:v>5.2388750399999955</c:v>
                </c:pt>
                <c:pt idx="3773">
                  <c:v>5.2402639199999994</c:v>
                </c:pt>
                <c:pt idx="3774">
                  <c:v>5.2416556800000089</c:v>
                </c:pt>
                <c:pt idx="3775">
                  <c:v>5.2430445599999906</c:v>
                </c:pt>
                <c:pt idx="3776">
                  <c:v>5.2444389599999885</c:v>
                </c:pt>
                <c:pt idx="3777">
                  <c:v>5.2458278400000005</c:v>
                </c:pt>
                <c:pt idx="3778">
                  <c:v>5.2472167200000008</c:v>
                </c:pt>
                <c:pt idx="3779">
                  <c:v>5.2486084799999997</c:v>
                </c:pt>
                <c:pt idx="3780">
                  <c:v>5.2499973600000001</c:v>
                </c:pt>
                <c:pt idx="3781">
                  <c:v>5.2513862399999933</c:v>
                </c:pt>
                <c:pt idx="3782">
                  <c:v>5.2527751200000008</c:v>
                </c:pt>
                <c:pt idx="3783">
                  <c:v>5.2541639999999985</c:v>
                </c:pt>
                <c:pt idx="3784">
                  <c:v>5.2555528799999847</c:v>
                </c:pt>
                <c:pt idx="3785">
                  <c:v>5.2569307199999926</c:v>
                </c:pt>
                <c:pt idx="3786">
                  <c:v>5.2583251199999985</c:v>
                </c:pt>
                <c:pt idx="3787">
                  <c:v>5.2597166399999917</c:v>
                </c:pt>
                <c:pt idx="3788">
                  <c:v>5.2611055199999877</c:v>
                </c:pt>
                <c:pt idx="3789">
                  <c:v>5.2624943999999916</c:v>
                </c:pt>
                <c:pt idx="3790">
                  <c:v>5.2638861599999931</c:v>
                </c:pt>
                <c:pt idx="3791">
                  <c:v>5.2652750399999917</c:v>
                </c:pt>
                <c:pt idx="3792">
                  <c:v>5.2666639199999992</c:v>
                </c:pt>
                <c:pt idx="3793">
                  <c:v>5.2680527999999995</c:v>
                </c:pt>
                <c:pt idx="3794">
                  <c:v>5.2694416799999955</c:v>
                </c:pt>
                <c:pt idx="3795">
                  <c:v>5.2708305599999914</c:v>
                </c:pt>
                <c:pt idx="3796">
                  <c:v>5.2722194400000024</c:v>
                </c:pt>
                <c:pt idx="3797">
                  <c:v>5.2735972799999917</c:v>
                </c:pt>
                <c:pt idx="3798">
                  <c:v>5.2749861599999877</c:v>
                </c:pt>
                <c:pt idx="3799">
                  <c:v>5.2763750399999996</c:v>
                </c:pt>
                <c:pt idx="3800">
                  <c:v>5.2777639199999999</c:v>
                </c:pt>
                <c:pt idx="3801">
                  <c:v>5.2791528000000003</c:v>
                </c:pt>
                <c:pt idx="3802">
                  <c:v>5.2805416800000033</c:v>
                </c:pt>
                <c:pt idx="3803">
                  <c:v>5.2819334399999995</c:v>
                </c:pt>
                <c:pt idx="3804">
                  <c:v>5.2833223199999999</c:v>
                </c:pt>
                <c:pt idx="3805">
                  <c:v>5.2847111999999985</c:v>
                </c:pt>
                <c:pt idx="3806">
                  <c:v>5.2861000800000024</c:v>
                </c:pt>
                <c:pt idx="3807">
                  <c:v>5.2874918399999915</c:v>
                </c:pt>
                <c:pt idx="3808">
                  <c:v>5.2888807199999945</c:v>
                </c:pt>
                <c:pt idx="3809">
                  <c:v>5.2902696000000091</c:v>
                </c:pt>
                <c:pt idx="3810">
                  <c:v>5.2916611200000112</c:v>
                </c:pt>
                <c:pt idx="3811">
                  <c:v>5.2930528799999896</c:v>
                </c:pt>
                <c:pt idx="3812">
                  <c:v>5.2944307199999914</c:v>
                </c:pt>
                <c:pt idx="3813">
                  <c:v>5.2958196000000006</c:v>
                </c:pt>
                <c:pt idx="3814">
                  <c:v>5.2972111200000009</c:v>
                </c:pt>
                <c:pt idx="3815">
                  <c:v>5.2985999999999986</c:v>
                </c:pt>
                <c:pt idx="3816">
                  <c:v>5.2999888799999866</c:v>
                </c:pt>
                <c:pt idx="3817">
                  <c:v>5.3013777599999985</c:v>
                </c:pt>
                <c:pt idx="3818">
                  <c:v>5.3027666399999926</c:v>
                </c:pt>
                <c:pt idx="3819">
                  <c:v>5.3041583999999906</c:v>
                </c:pt>
                <c:pt idx="3820">
                  <c:v>5.3055501599999904</c:v>
                </c:pt>
                <c:pt idx="3821">
                  <c:v>5.3069390400000005</c:v>
                </c:pt>
                <c:pt idx="3822">
                  <c:v>5.3083305599999884</c:v>
                </c:pt>
                <c:pt idx="3823">
                  <c:v>5.3097167999999986</c:v>
                </c:pt>
                <c:pt idx="3824">
                  <c:v>5.3111056799999856</c:v>
                </c:pt>
                <c:pt idx="3825">
                  <c:v>5.3124971999999975</c:v>
                </c:pt>
                <c:pt idx="3826">
                  <c:v>5.3138860799999854</c:v>
                </c:pt>
                <c:pt idx="3827">
                  <c:v>5.3152749599999884</c:v>
                </c:pt>
                <c:pt idx="3828">
                  <c:v>5.3166528000000008</c:v>
                </c:pt>
                <c:pt idx="3829">
                  <c:v>5.3180416799999897</c:v>
                </c:pt>
                <c:pt idx="3830">
                  <c:v>5.3194334400000001</c:v>
                </c:pt>
                <c:pt idx="3831">
                  <c:v>5.3208249599999853</c:v>
                </c:pt>
                <c:pt idx="3832">
                  <c:v>5.3222138399999883</c:v>
                </c:pt>
                <c:pt idx="3833">
                  <c:v>5.3236027200000011</c:v>
                </c:pt>
                <c:pt idx="3834">
                  <c:v>5.3249918399999832</c:v>
                </c:pt>
                <c:pt idx="3835">
                  <c:v>5.3263807199999933</c:v>
                </c:pt>
                <c:pt idx="3836">
                  <c:v>5.3277696000000008</c:v>
                </c:pt>
                <c:pt idx="3837">
                  <c:v>5.3291584799999896</c:v>
                </c:pt>
                <c:pt idx="3838">
                  <c:v>5.3305473599999917</c:v>
                </c:pt>
                <c:pt idx="3839">
                  <c:v>5.3319362399999877</c:v>
                </c:pt>
                <c:pt idx="3840">
                  <c:v>5.3333277599999995</c:v>
                </c:pt>
                <c:pt idx="3841">
                  <c:v>5.3347166399999866</c:v>
                </c:pt>
                <c:pt idx="3842">
                  <c:v>5.3360973599999975</c:v>
                </c:pt>
                <c:pt idx="3843">
                  <c:v>5.3374917600000007</c:v>
                </c:pt>
                <c:pt idx="3844">
                  <c:v>5.3388806399999931</c:v>
                </c:pt>
                <c:pt idx="3845">
                  <c:v>5.3402695199999988</c:v>
                </c:pt>
                <c:pt idx="3846">
                  <c:v>5.3416583999999991</c:v>
                </c:pt>
                <c:pt idx="3847">
                  <c:v>5.3430472799999915</c:v>
                </c:pt>
                <c:pt idx="3848">
                  <c:v>5.3444361599999866</c:v>
                </c:pt>
                <c:pt idx="3849">
                  <c:v>5.3458224000000003</c:v>
                </c:pt>
                <c:pt idx="3850">
                  <c:v>5.3472139200000006</c:v>
                </c:pt>
                <c:pt idx="3851">
                  <c:v>5.3486056799999915</c:v>
                </c:pt>
                <c:pt idx="3852">
                  <c:v>5.3499945599999865</c:v>
                </c:pt>
                <c:pt idx="3853">
                  <c:v>5.3513834400000002</c:v>
                </c:pt>
                <c:pt idx="3854">
                  <c:v>5.3527749599999872</c:v>
                </c:pt>
                <c:pt idx="3855">
                  <c:v>5.3541638399999902</c:v>
                </c:pt>
                <c:pt idx="3856">
                  <c:v>5.3555527199999906</c:v>
                </c:pt>
                <c:pt idx="3857">
                  <c:v>5.3569418399999913</c:v>
                </c:pt>
                <c:pt idx="3858">
                  <c:v>5.3583307200000005</c:v>
                </c:pt>
                <c:pt idx="3859">
                  <c:v>5.3597196000000009</c:v>
                </c:pt>
                <c:pt idx="3860">
                  <c:v>5.3610972000000006</c:v>
                </c:pt>
                <c:pt idx="3861">
                  <c:v>5.3624860799999858</c:v>
                </c:pt>
                <c:pt idx="3862">
                  <c:v>5.3638749599999835</c:v>
                </c:pt>
                <c:pt idx="3863">
                  <c:v>5.3652638399999955</c:v>
                </c:pt>
                <c:pt idx="3864">
                  <c:v>5.3666527199999985</c:v>
                </c:pt>
                <c:pt idx="3865">
                  <c:v>5.3680418399999903</c:v>
                </c:pt>
                <c:pt idx="3866">
                  <c:v>5.3694307199999907</c:v>
                </c:pt>
                <c:pt idx="3867">
                  <c:v>5.3708195999999955</c:v>
                </c:pt>
                <c:pt idx="3868">
                  <c:v>5.3722084799999985</c:v>
                </c:pt>
                <c:pt idx="3869">
                  <c:v>5.3735999999999997</c:v>
                </c:pt>
                <c:pt idx="3870">
                  <c:v>5.3749917599999906</c:v>
                </c:pt>
                <c:pt idx="3871">
                  <c:v>5.3763806399999945</c:v>
                </c:pt>
                <c:pt idx="3872">
                  <c:v>5.3777695199999975</c:v>
                </c:pt>
                <c:pt idx="3873">
                  <c:v>5.3791612800000079</c:v>
                </c:pt>
                <c:pt idx="3874">
                  <c:v>5.3805527999999985</c:v>
                </c:pt>
                <c:pt idx="3875">
                  <c:v>5.3819416799999917</c:v>
                </c:pt>
                <c:pt idx="3876">
                  <c:v>5.3833305599999877</c:v>
                </c:pt>
                <c:pt idx="3877">
                  <c:v>5.3847194399999916</c:v>
                </c:pt>
                <c:pt idx="3878">
                  <c:v>5.3861083199999955</c:v>
                </c:pt>
                <c:pt idx="3879">
                  <c:v>5.3874971999999985</c:v>
                </c:pt>
                <c:pt idx="3880">
                  <c:v>5.3888860800000007</c:v>
                </c:pt>
                <c:pt idx="3881">
                  <c:v>5.3902749599999931</c:v>
                </c:pt>
                <c:pt idx="3882">
                  <c:v>5.3916527999999992</c:v>
                </c:pt>
                <c:pt idx="3883">
                  <c:v>5.3930416799999916</c:v>
                </c:pt>
                <c:pt idx="3884">
                  <c:v>5.3944305599999822</c:v>
                </c:pt>
                <c:pt idx="3885">
                  <c:v>5.3958194399999933</c:v>
                </c:pt>
                <c:pt idx="3886">
                  <c:v>5.3972083200000007</c:v>
                </c:pt>
                <c:pt idx="3887">
                  <c:v>5.3986000799999916</c:v>
                </c:pt>
                <c:pt idx="3888">
                  <c:v>5.3999918399999931</c:v>
                </c:pt>
                <c:pt idx="3889">
                  <c:v>5.4013807199999988</c:v>
                </c:pt>
                <c:pt idx="3890">
                  <c:v>5.4027695999999992</c:v>
                </c:pt>
                <c:pt idx="3891">
                  <c:v>5.4041584799999915</c:v>
                </c:pt>
                <c:pt idx="3892">
                  <c:v>5.4055473599999955</c:v>
                </c:pt>
                <c:pt idx="3893">
                  <c:v>5.4069362399999914</c:v>
                </c:pt>
                <c:pt idx="3894">
                  <c:v>5.4083251200000024</c:v>
                </c:pt>
                <c:pt idx="3895">
                  <c:v>5.409716640000001</c:v>
                </c:pt>
                <c:pt idx="3896">
                  <c:v>5.4111055199999907</c:v>
                </c:pt>
                <c:pt idx="3897">
                  <c:v>5.4124943999999955</c:v>
                </c:pt>
                <c:pt idx="3898">
                  <c:v>5.4138832799999896</c:v>
                </c:pt>
                <c:pt idx="3899">
                  <c:v>5.415272400000009</c:v>
                </c:pt>
                <c:pt idx="3900">
                  <c:v>5.4166612799999987</c:v>
                </c:pt>
                <c:pt idx="3901">
                  <c:v>5.4180501599999955</c:v>
                </c:pt>
                <c:pt idx="3902">
                  <c:v>5.4194390399999985</c:v>
                </c:pt>
                <c:pt idx="3903">
                  <c:v>5.4208279199999945</c:v>
                </c:pt>
                <c:pt idx="3904">
                  <c:v>5.4222055199999906</c:v>
                </c:pt>
                <c:pt idx="3905">
                  <c:v>5.4235943999999945</c:v>
                </c:pt>
                <c:pt idx="3906">
                  <c:v>5.4249971999999955</c:v>
                </c:pt>
                <c:pt idx="3907">
                  <c:v>5.4263860799999906</c:v>
                </c:pt>
                <c:pt idx="3908">
                  <c:v>5.4277668000000006</c:v>
                </c:pt>
                <c:pt idx="3909">
                  <c:v>5.4291583200000009</c:v>
                </c:pt>
                <c:pt idx="3910">
                  <c:v>5.4305472000000004</c:v>
                </c:pt>
                <c:pt idx="3911">
                  <c:v>5.4319360799999945</c:v>
                </c:pt>
                <c:pt idx="3912">
                  <c:v>5.4333249599999975</c:v>
                </c:pt>
                <c:pt idx="3913">
                  <c:v>5.4347167200000008</c:v>
                </c:pt>
                <c:pt idx="3914">
                  <c:v>5.4361055999999985</c:v>
                </c:pt>
                <c:pt idx="3915">
                  <c:v>5.4374944799999945</c:v>
                </c:pt>
                <c:pt idx="3916">
                  <c:v>5.4388833599999975</c:v>
                </c:pt>
                <c:pt idx="3917">
                  <c:v>5.4402722399999996</c:v>
                </c:pt>
                <c:pt idx="3918">
                  <c:v>5.4416640000000083</c:v>
                </c:pt>
                <c:pt idx="3919">
                  <c:v>5.4430528799999918</c:v>
                </c:pt>
                <c:pt idx="3920">
                  <c:v>5.4444417599999975</c:v>
                </c:pt>
                <c:pt idx="3921">
                  <c:v>5.4458306399999916</c:v>
                </c:pt>
                <c:pt idx="3922">
                  <c:v>5.44721952</c:v>
                </c:pt>
                <c:pt idx="3923">
                  <c:v>5.4486084000000092</c:v>
                </c:pt>
                <c:pt idx="3924">
                  <c:v>5.4499972800000034</c:v>
                </c:pt>
                <c:pt idx="3925">
                  <c:v>5.4513861600000011</c:v>
                </c:pt>
                <c:pt idx="3926">
                  <c:v>5.4527750399999917</c:v>
                </c:pt>
                <c:pt idx="3927">
                  <c:v>5.4541528799999854</c:v>
                </c:pt>
                <c:pt idx="3928">
                  <c:v>5.45554176</c:v>
                </c:pt>
                <c:pt idx="3929">
                  <c:v>5.4569306399999933</c:v>
                </c:pt>
                <c:pt idx="3930">
                  <c:v>5.4583223999999992</c:v>
                </c:pt>
                <c:pt idx="3931">
                  <c:v>5.4597112799999916</c:v>
                </c:pt>
                <c:pt idx="3932">
                  <c:v>5.46110016</c:v>
                </c:pt>
                <c:pt idx="3933">
                  <c:v>5.4624890399999932</c:v>
                </c:pt>
                <c:pt idx="3934">
                  <c:v>5.4638834399999965</c:v>
                </c:pt>
                <c:pt idx="3935">
                  <c:v>5.4652723199999995</c:v>
                </c:pt>
                <c:pt idx="3936">
                  <c:v>5.4666612000000034</c:v>
                </c:pt>
                <c:pt idx="3937">
                  <c:v>5.4680500800000003</c:v>
                </c:pt>
                <c:pt idx="3938">
                  <c:v>5.4694305599999922</c:v>
                </c:pt>
                <c:pt idx="3939">
                  <c:v>5.4708194399999988</c:v>
                </c:pt>
                <c:pt idx="3940">
                  <c:v>5.4722083199999991</c:v>
                </c:pt>
                <c:pt idx="3941">
                  <c:v>5.4735972000000004</c:v>
                </c:pt>
                <c:pt idx="3942">
                  <c:v>5.4749860799999865</c:v>
                </c:pt>
                <c:pt idx="3943">
                  <c:v>5.4763749600000002</c:v>
                </c:pt>
                <c:pt idx="3944">
                  <c:v>5.4777638400000024</c:v>
                </c:pt>
                <c:pt idx="3945">
                  <c:v>5.479152720000009</c:v>
                </c:pt>
                <c:pt idx="3946">
                  <c:v>5.4805418399999946</c:v>
                </c:pt>
                <c:pt idx="3947">
                  <c:v>5.4819307200000003</c:v>
                </c:pt>
                <c:pt idx="3948">
                  <c:v>5.4833196000000024</c:v>
                </c:pt>
                <c:pt idx="3949">
                  <c:v>5.484708480000009</c:v>
                </c:pt>
                <c:pt idx="3950">
                  <c:v>5.4860973599999987</c:v>
                </c:pt>
                <c:pt idx="3951">
                  <c:v>5.4874862399999866</c:v>
                </c:pt>
                <c:pt idx="3952">
                  <c:v>5.4888751199999986</c:v>
                </c:pt>
                <c:pt idx="3953">
                  <c:v>5.4902666399999998</c:v>
                </c:pt>
                <c:pt idx="3954">
                  <c:v>5.4916584000000066</c:v>
                </c:pt>
                <c:pt idx="3955">
                  <c:v>5.4930472799999945</c:v>
                </c:pt>
                <c:pt idx="3956">
                  <c:v>5.4944361599999896</c:v>
                </c:pt>
                <c:pt idx="3957">
                  <c:v>5.4958250399999926</c:v>
                </c:pt>
                <c:pt idx="3958">
                  <c:v>5.4972139200000001</c:v>
                </c:pt>
                <c:pt idx="3959">
                  <c:v>5.4986028000000013</c:v>
                </c:pt>
                <c:pt idx="3960">
                  <c:v>5.4999916800000079</c:v>
                </c:pt>
                <c:pt idx="3961">
                  <c:v>5.5013805599999897</c:v>
                </c:pt>
                <c:pt idx="3962">
                  <c:v>5.5027694399999989</c:v>
                </c:pt>
                <c:pt idx="3963">
                  <c:v>5.5041583199999886</c:v>
                </c:pt>
                <c:pt idx="3964">
                  <c:v>5.5055471999999996</c:v>
                </c:pt>
                <c:pt idx="3965">
                  <c:v>5.50693608</c:v>
                </c:pt>
                <c:pt idx="3966">
                  <c:v>5.5083249599999933</c:v>
                </c:pt>
                <c:pt idx="3967">
                  <c:v>5.5097138400000008</c:v>
                </c:pt>
                <c:pt idx="3968">
                  <c:v>5.5111055999999916</c:v>
                </c:pt>
                <c:pt idx="3969">
                  <c:v>5.51249448</c:v>
                </c:pt>
                <c:pt idx="3970">
                  <c:v>5.5138833599999932</c:v>
                </c:pt>
                <c:pt idx="3971">
                  <c:v>5.5152751199999965</c:v>
                </c:pt>
                <c:pt idx="3972">
                  <c:v>5.5166640000000013</c:v>
                </c:pt>
                <c:pt idx="3973">
                  <c:v>5.5180528799999866</c:v>
                </c:pt>
                <c:pt idx="3974">
                  <c:v>5.5194417600000003</c:v>
                </c:pt>
                <c:pt idx="3975">
                  <c:v>5.5208306399999882</c:v>
                </c:pt>
                <c:pt idx="3976">
                  <c:v>5.5222084799999918</c:v>
                </c:pt>
                <c:pt idx="3977">
                  <c:v>5.5235973599999886</c:v>
                </c:pt>
                <c:pt idx="3978">
                  <c:v>5.5249862399999783</c:v>
                </c:pt>
                <c:pt idx="3979">
                  <c:v>5.5263777599999955</c:v>
                </c:pt>
                <c:pt idx="3980">
                  <c:v>5.5277666399999914</c:v>
                </c:pt>
                <c:pt idx="3981">
                  <c:v>5.5291555199999873</c:v>
                </c:pt>
                <c:pt idx="3982">
                  <c:v>5.5305472799999915</c:v>
                </c:pt>
                <c:pt idx="3983">
                  <c:v>5.5319361599999946</c:v>
                </c:pt>
                <c:pt idx="3984">
                  <c:v>5.5333250400000003</c:v>
                </c:pt>
                <c:pt idx="3985">
                  <c:v>5.5347139200000006</c:v>
                </c:pt>
                <c:pt idx="3986">
                  <c:v>5.536102800000001</c:v>
                </c:pt>
                <c:pt idx="3987">
                  <c:v>5.5374916799999907</c:v>
                </c:pt>
                <c:pt idx="3988">
                  <c:v>5.5388805599999866</c:v>
                </c:pt>
                <c:pt idx="3989">
                  <c:v>5.5402694399999994</c:v>
                </c:pt>
                <c:pt idx="3990">
                  <c:v>5.5416583199999998</c:v>
                </c:pt>
                <c:pt idx="3991">
                  <c:v>5.5430500799999907</c:v>
                </c:pt>
                <c:pt idx="3992">
                  <c:v>5.5444418399999913</c:v>
                </c:pt>
                <c:pt idx="3993">
                  <c:v>5.5458307200000005</c:v>
                </c:pt>
                <c:pt idx="3994">
                  <c:v>5.5472196000000009</c:v>
                </c:pt>
                <c:pt idx="3995">
                  <c:v>5.5486084799999986</c:v>
                </c:pt>
                <c:pt idx="3996">
                  <c:v>5.5499860800000009</c:v>
                </c:pt>
                <c:pt idx="3997">
                  <c:v>5.5513778399999945</c:v>
                </c:pt>
                <c:pt idx="3998">
                  <c:v>5.5527667200000002</c:v>
                </c:pt>
                <c:pt idx="3999">
                  <c:v>5.5541555999999872</c:v>
                </c:pt>
                <c:pt idx="4000">
                  <c:v>5.5555444800000009</c:v>
                </c:pt>
                <c:pt idx="4001">
                  <c:v>5.5569333599999906</c:v>
                </c:pt>
                <c:pt idx="4002">
                  <c:v>5.5583222399999945</c:v>
                </c:pt>
                <c:pt idx="4003">
                  <c:v>5.5597140000000005</c:v>
                </c:pt>
                <c:pt idx="4004">
                  <c:v>5.5611055199999884</c:v>
                </c:pt>
                <c:pt idx="4005">
                  <c:v>5.5624943999999896</c:v>
                </c:pt>
                <c:pt idx="4006">
                  <c:v>5.5638832799999847</c:v>
                </c:pt>
                <c:pt idx="4007">
                  <c:v>5.5652724000000013</c:v>
                </c:pt>
                <c:pt idx="4008">
                  <c:v>5.5666639200000034</c:v>
                </c:pt>
                <c:pt idx="4009">
                  <c:v>5.5680527999999985</c:v>
                </c:pt>
                <c:pt idx="4010">
                  <c:v>5.5694416799999917</c:v>
                </c:pt>
                <c:pt idx="4011">
                  <c:v>5.5708305599999877</c:v>
                </c:pt>
                <c:pt idx="4012">
                  <c:v>5.5722194399999996</c:v>
                </c:pt>
                <c:pt idx="4013">
                  <c:v>5.5735972800000004</c:v>
                </c:pt>
                <c:pt idx="4014">
                  <c:v>5.5749861599999884</c:v>
                </c:pt>
                <c:pt idx="4015">
                  <c:v>5.5763779199999997</c:v>
                </c:pt>
                <c:pt idx="4016">
                  <c:v>5.5777668</c:v>
                </c:pt>
                <c:pt idx="4017">
                  <c:v>5.5791556800000004</c:v>
                </c:pt>
                <c:pt idx="4018">
                  <c:v>5.5805445599999883</c:v>
                </c:pt>
                <c:pt idx="4019">
                  <c:v>5.5819334399999985</c:v>
                </c:pt>
                <c:pt idx="4020">
                  <c:v>5.5833223199999988</c:v>
                </c:pt>
                <c:pt idx="4021">
                  <c:v>5.5847138399999876</c:v>
                </c:pt>
                <c:pt idx="4022">
                  <c:v>5.5861027199999995</c:v>
                </c:pt>
                <c:pt idx="4023">
                  <c:v>5.5874918399999931</c:v>
                </c:pt>
                <c:pt idx="4024">
                  <c:v>5.5888807199999917</c:v>
                </c:pt>
                <c:pt idx="4025">
                  <c:v>5.5902695999999992</c:v>
                </c:pt>
                <c:pt idx="4026">
                  <c:v>5.5916584799999995</c:v>
                </c:pt>
                <c:pt idx="4027">
                  <c:v>5.5930499999999999</c:v>
                </c:pt>
                <c:pt idx="4028">
                  <c:v>5.5944388799999851</c:v>
                </c:pt>
                <c:pt idx="4029">
                  <c:v>5.5958277600000006</c:v>
                </c:pt>
                <c:pt idx="4030">
                  <c:v>5.5972166399999903</c:v>
                </c:pt>
                <c:pt idx="4031">
                  <c:v>5.5986055199999907</c:v>
                </c:pt>
                <c:pt idx="4032">
                  <c:v>5.5999943999999955</c:v>
                </c:pt>
                <c:pt idx="4033">
                  <c:v>5.6013832799999896</c:v>
                </c:pt>
                <c:pt idx="4034">
                  <c:v>5.6027750399999903</c:v>
                </c:pt>
                <c:pt idx="4035">
                  <c:v>5.6041639199999906</c:v>
                </c:pt>
                <c:pt idx="4036">
                  <c:v>5.6055527999999955</c:v>
                </c:pt>
                <c:pt idx="4037">
                  <c:v>5.6069416799999896</c:v>
                </c:pt>
                <c:pt idx="4038">
                  <c:v>5.6083195199999913</c:v>
                </c:pt>
                <c:pt idx="4039">
                  <c:v>5.6097112799999866</c:v>
                </c:pt>
                <c:pt idx="4040">
                  <c:v>5.6111001599999906</c:v>
                </c:pt>
                <c:pt idx="4041">
                  <c:v>5.6124890399999865</c:v>
                </c:pt>
                <c:pt idx="4042">
                  <c:v>5.6138779199999913</c:v>
                </c:pt>
                <c:pt idx="4043">
                  <c:v>5.6152723199999945</c:v>
                </c:pt>
                <c:pt idx="4044">
                  <c:v>5.6166611999999994</c:v>
                </c:pt>
                <c:pt idx="4045">
                  <c:v>5.6180500799999855</c:v>
                </c:pt>
                <c:pt idx="4046">
                  <c:v>5.6194389599999885</c:v>
                </c:pt>
                <c:pt idx="4047">
                  <c:v>5.6208278399999871</c:v>
                </c:pt>
                <c:pt idx="4048">
                  <c:v>5.6222167199999884</c:v>
                </c:pt>
                <c:pt idx="4049">
                  <c:v>5.6235971999999945</c:v>
                </c:pt>
                <c:pt idx="4050">
                  <c:v>5.6249860799999762</c:v>
                </c:pt>
                <c:pt idx="4051">
                  <c:v>5.6263749599999855</c:v>
                </c:pt>
                <c:pt idx="4052">
                  <c:v>5.6277638399999885</c:v>
                </c:pt>
                <c:pt idx="4053">
                  <c:v>5.6291527199999933</c:v>
                </c:pt>
                <c:pt idx="4054">
                  <c:v>5.6305418399999896</c:v>
                </c:pt>
                <c:pt idx="4055">
                  <c:v>5.6319333599999917</c:v>
                </c:pt>
                <c:pt idx="4056">
                  <c:v>5.6333196000000001</c:v>
                </c:pt>
                <c:pt idx="4057">
                  <c:v>5.6347111199999933</c:v>
                </c:pt>
                <c:pt idx="4058">
                  <c:v>5.6361028799999886</c:v>
                </c:pt>
                <c:pt idx="4059">
                  <c:v>5.6374917599999916</c:v>
                </c:pt>
                <c:pt idx="4060">
                  <c:v>5.6388806399999885</c:v>
                </c:pt>
                <c:pt idx="4061">
                  <c:v>5.6402666399999966</c:v>
                </c:pt>
                <c:pt idx="4062">
                  <c:v>5.6416555199999916</c:v>
                </c:pt>
                <c:pt idx="4063">
                  <c:v>5.6430444</c:v>
                </c:pt>
                <c:pt idx="4064">
                  <c:v>5.6444332799999852</c:v>
                </c:pt>
                <c:pt idx="4065">
                  <c:v>5.6458223999999975</c:v>
                </c:pt>
                <c:pt idx="4066">
                  <c:v>5.6472112799999854</c:v>
                </c:pt>
                <c:pt idx="4067">
                  <c:v>5.6486056800000011</c:v>
                </c:pt>
                <c:pt idx="4068">
                  <c:v>5.6499945599999846</c:v>
                </c:pt>
                <c:pt idx="4069">
                  <c:v>5.6513834399999965</c:v>
                </c:pt>
                <c:pt idx="4070">
                  <c:v>5.6527723199999915</c:v>
                </c:pt>
                <c:pt idx="4071">
                  <c:v>5.6541527999999914</c:v>
                </c:pt>
                <c:pt idx="4072">
                  <c:v>5.6555416800000007</c:v>
                </c:pt>
                <c:pt idx="4073">
                  <c:v>5.6569305599999842</c:v>
                </c:pt>
                <c:pt idx="4074">
                  <c:v>5.6583194399999908</c:v>
                </c:pt>
                <c:pt idx="4075">
                  <c:v>5.6597083199999965</c:v>
                </c:pt>
                <c:pt idx="4076">
                  <c:v>5.6610971999999995</c:v>
                </c:pt>
                <c:pt idx="4077">
                  <c:v>5.6624889599999841</c:v>
                </c:pt>
                <c:pt idx="4078">
                  <c:v>5.6638778399999836</c:v>
                </c:pt>
                <c:pt idx="4079">
                  <c:v>5.6652667199999955</c:v>
                </c:pt>
                <c:pt idx="4080">
                  <c:v>5.6666584800000024</c:v>
                </c:pt>
                <c:pt idx="4081">
                  <c:v>5.6680499999999965</c:v>
                </c:pt>
                <c:pt idx="4082">
                  <c:v>5.6694362399999836</c:v>
                </c:pt>
                <c:pt idx="4083">
                  <c:v>5.6708277599999946</c:v>
                </c:pt>
                <c:pt idx="4084">
                  <c:v>5.6722166399999896</c:v>
                </c:pt>
                <c:pt idx="4085">
                  <c:v>5.6736055199999926</c:v>
                </c:pt>
                <c:pt idx="4086">
                  <c:v>5.6749917599999904</c:v>
                </c:pt>
                <c:pt idx="4087">
                  <c:v>5.6763806400000005</c:v>
                </c:pt>
                <c:pt idx="4088">
                  <c:v>5.6777695200000009</c:v>
                </c:pt>
                <c:pt idx="4089">
                  <c:v>5.6791583999999986</c:v>
                </c:pt>
                <c:pt idx="4090">
                  <c:v>5.6805472799999857</c:v>
                </c:pt>
                <c:pt idx="4091">
                  <c:v>5.6819361599999896</c:v>
                </c:pt>
                <c:pt idx="4092">
                  <c:v>5.6833279200000009</c:v>
                </c:pt>
                <c:pt idx="4093">
                  <c:v>5.6847167999999906</c:v>
                </c:pt>
                <c:pt idx="4094">
                  <c:v>5.6861083199999918</c:v>
                </c:pt>
                <c:pt idx="4095">
                  <c:v>5.6874971999999975</c:v>
                </c:pt>
                <c:pt idx="4096">
                  <c:v>5.6888860799999854</c:v>
                </c:pt>
                <c:pt idx="4097">
                  <c:v>5.6902749599999884</c:v>
                </c:pt>
                <c:pt idx="4098">
                  <c:v>5.6916583199999975</c:v>
                </c:pt>
                <c:pt idx="4099">
                  <c:v>5.6930471999999996</c:v>
                </c:pt>
                <c:pt idx="4100">
                  <c:v>5.694436079999984</c:v>
                </c:pt>
                <c:pt idx="4101">
                  <c:v>5.6958249599999853</c:v>
                </c:pt>
                <c:pt idx="4102">
                  <c:v>5.6972167199999886</c:v>
                </c:pt>
                <c:pt idx="4103">
                  <c:v>5.6986055999999916</c:v>
                </c:pt>
                <c:pt idx="4104">
                  <c:v>5.69999448</c:v>
                </c:pt>
                <c:pt idx="4105">
                  <c:v>5.7013833600000003</c:v>
                </c:pt>
                <c:pt idx="4106">
                  <c:v>5.7027722400000007</c:v>
                </c:pt>
                <c:pt idx="4107">
                  <c:v>5.7041611200000011</c:v>
                </c:pt>
                <c:pt idx="4108">
                  <c:v>5.7055389599999886</c:v>
                </c:pt>
                <c:pt idx="4109">
                  <c:v>5.7069278399999916</c:v>
                </c:pt>
                <c:pt idx="4110">
                  <c:v>5.70831672</c:v>
                </c:pt>
                <c:pt idx="4111">
                  <c:v>5.7097056000000004</c:v>
                </c:pt>
                <c:pt idx="4112">
                  <c:v>5.7111083999999988</c:v>
                </c:pt>
                <c:pt idx="4113">
                  <c:v>5.7124972799999876</c:v>
                </c:pt>
                <c:pt idx="4114">
                  <c:v>5.7138777599999955</c:v>
                </c:pt>
                <c:pt idx="4115">
                  <c:v>5.7152640000000003</c:v>
                </c:pt>
                <c:pt idx="4116">
                  <c:v>5.7166528800000034</c:v>
                </c:pt>
                <c:pt idx="4117">
                  <c:v>5.7180417600000011</c:v>
                </c:pt>
                <c:pt idx="4118">
                  <c:v>5.7194306399999917</c:v>
                </c:pt>
                <c:pt idx="4119">
                  <c:v>5.7208224000000003</c:v>
                </c:pt>
                <c:pt idx="4120">
                  <c:v>5.7222139200000006</c:v>
                </c:pt>
                <c:pt idx="4121">
                  <c:v>5.7236056799999915</c:v>
                </c:pt>
                <c:pt idx="4122">
                  <c:v>5.7249945599999803</c:v>
                </c:pt>
                <c:pt idx="4123">
                  <c:v>5.7263860800000002</c:v>
                </c:pt>
                <c:pt idx="4124">
                  <c:v>5.727763920000001</c:v>
                </c:pt>
                <c:pt idx="4125">
                  <c:v>5.7291527999999987</c:v>
                </c:pt>
                <c:pt idx="4126">
                  <c:v>5.7305445599999913</c:v>
                </c:pt>
                <c:pt idx="4127">
                  <c:v>5.7319334400000024</c:v>
                </c:pt>
                <c:pt idx="4128">
                  <c:v>5.733322320000009</c:v>
                </c:pt>
                <c:pt idx="4129">
                  <c:v>5.7347111999999987</c:v>
                </c:pt>
                <c:pt idx="4130">
                  <c:v>5.7361000799999955</c:v>
                </c:pt>
                <c:pt idx="4131">
                  <c:v>5.7374889599999896</c:v>
                </c:pt>
                <c:pt idx="4132">
                  <c:v>5.7388807200000009</c:v>
                </c:pt>
                <c:pt idx="4133">
                  <c:v>5.7402696000000075</c:v>
                </c:pt>
                <c:pt idx="4134">
                  <c:v>5.741658479999999</c:v>
                </c:pt>
                <c:pt idx="4135">
                  <c:v>5.7430473599999985</c:v>
                </c:pt>
                <c:pt idx="4136">
                  <c:v>5.7444388799999855</c:v>
                </c:pt>
                <c:pt idx="4137">
                  <c:v>5.7458277600000001</c:v>
                </c:pt>
                <c:pt idx="4138">
                  <c:v>5.7472195199999945</c:v>
                </c:pt>
                <c:pt idx="4139">
                  <c:v>5.7486083999999993</c:v>
                </c:pt>
                <c:pt idx="4140">
                  <c:v>5.7499862399999904</c:v>
                </c:pt>
                <c:pt idx="4141">
                  <c:v>5.7513777600000004</c:v>
                </c:pt>
                <c:pt idx="4142">
                  <c:v>5.7527666400000008</c:v>
                </c:pt>
                <c:pt idx="4143">
                  <c:v>5.7541555199999834</c:v>
                </c:pt>
                <c:pt idx="4144">
                  <c:v>5.75554728</c:v>
                </c:pt>
                <c:pt idx="4145">
                  <c:v>5.7569361599999933</c:v>
                </c:pt>
                <c:pt idx="4146">
                  <c:v>5.7583250400000008</c:v>
                </c:pt>
                <c:pt idx="4147">
                  <c:v>5.7597139199999985</c:v>
                </c:pt>
                <c:pt idx="4148">
                  <c:v>5.7611027999999989</c:v>
                </c:pt>
                <c:pt idx="4149">
                  <c:v>5.7624916799999886</c:v>
                </c:pt>
                <c:pt idx="4150">
                  <c:v>5.7638834400000007</c:v>
                </c:pt>
                <c:pt idx="4151">
                  <c:v>5.7652749599999931</c:v>
                </c:pt>
                <c:pt idx="4152">
                  <c:v>5.7666556800000004</c:v>
                </c:pt>
                <c:pt idx="4153">
                  <c:v>5.7680445599999883</c:v>
                </c:pt>
                <c:pt idx="4154">
                  <c:v>5.7694334399999985</c:v>
                </c:pt>
                <c:pt idx="4155">
                  <c:v>5.7708223199999988</c:v>
                </c:pt>
                <c:pt idx="4156">
                  <c:v>5.7722138399999965</c:v>
                </c:pt>
                <c:pt idx="4157">
                  <c:v>5.7736027200000093</c:v>
                </c:pt>
                <c:pt idx="4158">
                  <c:v>5.7749918399999931</c:v>
                </c:pt>
                <c:pt idx="4159">
                  <c:v>5.7763807199999988</c:v>
                </c:pt>
                <c:pt idx="4160">
                  <c:v>5.7777695999999992</c:v>
                </c:pt>
                <c:pt idx="4161">
                  <c:v>5.7791584799999995</c:v>
                </c:pt>
                <c:pt idx="4162">
                  <c:v>5.7805473599999955</c:v>
                </c:pt>
                <c:pt idx="4163">
                  <c:v>5.7819362399999914</c:v>
                </c:pt>
                <c:pt idx="4164">
                  <c:v>5.7833251200000024</c:v>
                </c:pt>
                <c:pt idx="4165">
                  <c:v>5.7847166399999903</c:v>
                </c:pt>
                <c:pt idx="4166">
                  <c:v>5.7861083999999998</c:v>
                </c:pt>
                <c:pt idx="4167">
                  <c:v>5.7874972800000002</c:v>
                </c:pt>
                <c:pt idx="4168">
                  <c:v>5.788875120000001</c:v>
                </c:pt>
                <c:pt idx="4169">
                  <c:v>5.7902640000000014</c:v>
                </c:pt>
                <c:pt idx="4170">
                  <c:v>5.7916528799999965</c:v>
                </c:pt>
                <c:pt idx="4171">
                  <c:v>5.7930443999999985</c:v>
                </c:pt>
                <c:pt idx="4172">
                  <c:v>5.7944361599999903</c:v>
                </c:pt>
                <c:pt idx="4173">
                  <c:v>5.7958279199999945</c:v>
                </c:pt>
                <c:pt idx="4174">
                  <c:v>5.7972194400000001</c:v>
                </c:pt>
                <c:pt idx="4175">
                  <c:v>5.7986083200000014</c:v>
                </c:pt>
                <c:pt idx="4176">
                  <c:v>5.7999972000000009</c:v>
                </c:pt>
                <c:pt idx="4177">
                  <c:v>5.8013750399999955</c:v>
                </c:pt>
                <c:pt idx="4178">
                  <c:v>5.8027639199999985</c:v>
                </c:pt>
                <c:pt idx="4179">
                  <c:v>5.8041583199999902</c:v>
                </c:pt>
                <c:pt idx="4180">
                  <c:v>5.8055471999999986</c:v>
                </c:pt>
                <c:pt idx="4181">
                  <c:v>5.8069389599999885</c:v>
                </c:pt>
                <c:pt idx="4182">
                  <c:v>5.8083278400000005</c:v>
                </c:pt>
                <c:pt idx="4183">
                  <c:v>5.8097167200000008</c:v>
                </c:pt>
                <c:pt idx="4184">
                  <c:v>5.8111084799999926</c:v>
                </c:pt>
                <c:pt idx="4185">
                  <c:v>5.8124973599999885</c:v>
                </c:pt>
                <c:pt idx="4186">
                  <c:v>5.8138862399999853</c:v>
                </c:pt>
                <c:pt idx="4187">
                  <c:v>5.8152751200000008</c:v>
                </c:pt>
                <c:pt idx="4188">
                  <c:v>5.8166639999999994</c:v>
                </c:pt>
                <c:pt idx="4189">
                  <c:v>5.8180528799999847</c:v>
                </c:pt>
                <c:pt idx="4190">
                  <c:v>5.8194307199999926</c:v>
                </c:pt>
                <c:pt idx="4191">
                  <c:v>5.8208195999999885</c:v>
                </c:pt>
                <c:pt idx="4192">
                  <c:v>5.8222084800000014</c:v>
                </c:pt>
                <c:pt idx="4193">
                  <c:v>5.8235973599999884</c:v>
                </c:pt>
                <c:pt idx="4194">
                  <c:v>5.8249862399999763</c:v>
                </c:pt>
                <c:pt idx="4195">
                  <c:v>5.8263806399999885</c:v>
                </c:pt>
                <c:pt idx="4196">
                  <c:v>5.8277695199999933</c:v>
                </c:pt>
                <c:pt idx="4197">
                  <c:v>5.8291584000000007</c:v>
                </c:pt>
                <c:pt idx="4198">
                  <c:v>5.8305472800000011</c:v>
                </c:pt>
                <c:pt idx="4199">
                  <c:v>5.8319361599999917</c:v>
                </c:pt>
                <c:pt idx="4200">
                  <c:v>5.8333279200000003</c:v>
                </c:pt>
                <c:pt idx="4201">
                  <c:v>5.8347167999999945</c:v>
                </c:pt>
                <c:pt idx="4202">
                  <c:v>5.8360972799999917</c:v>
                </c:pt>
                <c:pt idx="4203">
                  <c:v>5.8374861599999877</c:v>
                </c:pt>
                <c:pt idx="4204">
                  <c:v>5.8388750399999916</c:v>
                </c:pt>
                <c:pt idx="4205">
                  <c:v>5.8402639199999999</c:v>
                </c:pt>
                <c:pt idx="4206">
                  <c:v>5.8416528000000003</c:v>
                </c:pt>
                <c:pt idx="4207">
                  <c:v>5.8430416800000033</c:v>
                </c:pt>
                <c:pt idx="4208">
                  <c:v>5.8444334399999915</c:v>
                </c:pt>
                <c:pt idx="4209">
                  <c:v>5.8458223199999955</c:v>
                </c:pt>
                <c:pt idx="4210">
                  <c:v>5.8472111999999985</c:v>
                </c:pt>
                <c:pt idx="4211">
                  <c:v>5.8486000800000024</c:v>
                </c:pt>
                <c:pt idx="4212">
                  <c:v>5.8499889599999921</c:v>
                </c:pt>
                <c:pt idx="4213">
                  <c:v>5.8513778399999907</c:v>
                </c:pt>
                <c:pt idx="4214">
                  <c:v>5.8527667199999955</c:v>
                </c:pt>
                <c:pt idx="4215">
                  <c:v>5.8541555999999844</c:v>
                </c:pt>
                <c:pt idx="4216">
                  <c:v>5.8555473599999903</c:v>
                </c:pt>
                <c:pt idx="4217">
                  <c:v>5.8569362399999836</c:v>
                </c:pt>
                <c:pt idx="4218">
                  <c:v>5.8583251199999955</c:v>
                </c:pt>
                <c:pt idx="4219">
                  <c:v>5.8597166399999896</c:v>
                </c:pt>
                <c:pt idx="4220">
                  <c:v>5.8611028799999865</c:v>
                </c:pt>
                <c:pt idx="4221">
                  <c:v>5.8624917599999904</c:v>
                </c:pt>
                <c:pt idx="4222">
                  <c:v>5.8638806399999872</c:v>
                </c:pt>
                <c:pt idx="4223">
                  <c:v>5.8652723999999985</c:v>
                </c:pt>
                <c:pt idx="4224">
                  <c:v>5.8666612799999927</c:v>
                </c:pt>
                <c:pt idx="4225">
                  <c:v>5.8680501599999904</c:v>
                </c:pt>
                <c:pt idx="4226">
                  <c:v>5.8694390400000005</c:v>
                </c:pt>
                <c:pt idx="4227">
                  <c:v>5.8708279200000009</c:v>
                </c:pt>
                <c:pt idx="4228">
                  <c:v>5.8722167999999986</c:v>
                </c:pt>
                <c:pt idx="4229">
                  <c:v>5.8736083199999989</c:v>
                </c:pt>
                <c:pt idx="4230">
                  <c:v>5.8749890399999902</c:v>
                </c:pt>
                <c:pt idx="4231">
                  <c:v>5.8763805599999897</c:v>
                </c:pt>
                <c:pt idx="4232">
                  <c:v>5.8777694399999989</c:v>
                </c:pt>
                <c:pt idx="4233">
                  <c:v>5.8791583199999975</c:v>
                </c:pt>
                <c:pt idx="4234">
                  <c:v>5.8805471999999996</c:v>
                </c:pt>
                <c:pt idx="4235">
                  <c:v>5.88193608</c:v>
                </c:pt>
                <c:pt idx="4236">
                  <c:v>5.8833249599999933</c:v>
                </c:pt>
                <c:pt idx="4237">
                  <c:v>5.8847167199999886</c:v>
                </c:pt>
                <c:pt idx="4238">
                  <c:v>5.8861055999999916</c:v>
                </c:pt>
                <c:pt idx="4239">
                  <c:v>5.8874973599999931</c:v>
                </c:pt>
                <c:pt idx="4240">
                  <c:v>5.8888723200000008</c:v>
                </c:pt>
                <c:pt idx="4241">
                  <c:v>5.8902751199999965</c:v>
                </c:pt>
                <c:pt idx="4242">
                  <c:v>5.8916500799999945</c:v>
                </c:pt>
                <c:pt idx="4243">
                  <c:v>5.8930528799999866</c:v>
                </c:pt>
                <c:pt idx="4244">
                  <c:v>5.8944417599999914</c:v>
                </c:pt>
                <c:pt idx="4245">
                  <c:v>5.8958306399999882</c:v>
                </c:pt>
                <c:pt idx="4246">
                  <c:v>5.8972195199999922</c:v>
                </c:pt>
                <c:pt idx="4247">
                  <c:v>5.8985944800000008</c:v>
                </c:pt>
                <c:pt idx="4248">
                  <c:v>5.8999833599999931</c:v>
                </c:pt>
                <c:pt idx="4249">
                  <c:v>5.9013751200000071</c:v>
                </c:pt>
                <c:pt idx="4250">
                  <c:v>5.9027640000000003</c:v>
                </c:pt>
                <c:pt idx="4251">
                  <c:v>5.9041528800000007</c:v>
                </c:pt>
                <c:pt idx="4252">
                  <c:v>5.9055417600000011</c:v>
                </c:pt>
                <c:pt idx="4253">
                  <c:v>5.9069306399999917</c:v>
                </c:pt>
                <c:pt idx="4254">
                  <c:v>5.9083224000000092</c:v>
                </c:pt>
                <c:pt idx="4255">
                  <c:v>5.9097112800000033</c:v>
                </c:pt>
                <c:pt idx="4256">
                  <c:v>5.911100160000001</c:v>
                </c:pt>
                <c:pt idx="4257">
                  <c:v>5.9124890399999908</c:v>
                </c:pt>
                <c:pt idx="4258">
                  <c:v>5.9138779199999965</c:v>
                </c:pt>
                <c:pt idx="4259">
                  <c:v>5.9152694399999994</c:v>
                </c:pt>
                <c:pt idx="4260">
                  <c:v>5.9166583199999998</c:v>
                </c:pt>
                <c:pt idx="4261">
                  <c:v>5.9180472000000002</c:v>
                </c:pt>
                <c:pt idx="4262">
                  <c:v>5.9194360800000014</c:v>
                </c:pt>
                <c:pt idx="4263">
                  <c:v>5.9208278399999896</c:v>
                </c:pt>
                <c:pt idx="4264">
                  <c:v>5.9222167199999927</c:v>
                </c:pt>
                <c:pt idx="4265">
                  <c:v>5.9236056000000001</c:v>
                </c:pt>
                <c:pt idx="4266">
                  <c:v>5.9249944800000005</c:v>
                </c:pt>
                <c:pt idx="4267">
                  <c:v>5.9263862399999896</c:v>
                </c:pt>
                <c:pt idx="4268">
                  <c:v>5.9277722399999906</c:v>
                </c:pt>
                <c:pt idx="4269">
                  <c:v>5.929161119999999</c:v>
                </c:pt>
                <c:pt idx="4270">
                  <c:v>5.9305499999999993</c:v>
                </c:pt>
                <c:pt idx="4271">
                  <c:v>5.9319388799999926</c:v>
                </c:pt>
                <c:pt idx="4272">
                  <c:v>5.9333277600000081</c:v>
                </c:pt>
                <c:pt idx="4273">
                  <c:v>5.9347166399999933</c:v>
                </c:pt>
                <c:pt idx="4274">
                  <c:v>5.9361083999999993</c:v>
                </c:pt>
                <c:pt idx="4275">
                  <c:v>5.9374972799999917</c:v>
                </c:pt>
                <c:pt idx="4276">
                  <c:v>5.93888616</c:v>
                </c:pt>
                <c:pt idx="4277">
                  <c:v>5.940264000000008</c:v>
                </c:pt>
                <c:pt idx="4278">
                  <c:v>5.9416555199999985</c:v>
                </c:pt>
                <c:pt idx="4279">
                  <c:v>5.943047280000008</c:v>
                </c:pt>
                <c:pt idx="4280">
                  <c:v>5.9444361599999933</c:v>
                </c:pt>
                <c:pt idx="4281">
                  <c:v>5.9458250400000008</c:v>
                </c:pt>
                <c:pt idx="4282">
                  <c:v>5.9472139199999985</c:v>
                </c:pt>
                <c:pt idx="4283">
                  <c:v>5.9486056800000071</c:v>
                </c:pt>
                <c:pt idx="4284">
                  <c:v>5.9499972000000003</c:v>
                </c:pt>
                <c:pt idx="4285">
                  <c:v>5.9513750399999985</c:v>
                </c:pt>
                <c:pt idx="4286">
                  <c:v>5.9527639199999989</c:v>
                </c:pt>
                <c:pt idx="4287">
                  <c:v>5.9541527999999975</c:v>
                </c:pt>
                <c:pt idx="4288">
                  <c:v>5.9555445599999883</c:v>
                </c:pt>
                <c:pt idx="4289">
                  <c:v>5.9569334399999985</c:v>
                </c:pt>
                <c:pt idx="4290">
                  <c:v>5.9583223199999988</c:v>
                </c:pt>
                <c:pt idx="4291">
                  <c:v>5.9597138399999965</c:v>
                </c:pt>
                <c:pt idx="4292">
                  <c:v>5.9611056000000007</c:v>
                </c:pt>
                <c:pt idx="4293">
                  <c:v>5.9624416799999915</c:v>
                </c:pt>
                <c:pt idx="4294">
                  <c:v>5.9638833599999908</c:v>
                </c:pt>
                <c:pt idx="4295">
                  <c:v>5.9652722399999965</c:v>
                </c:pt>
                <c:pt idx="4296">
                  <c:v>5.9666611200000084</c:v>
                </c:pt>
                <c:pt idx="4297">
                  <c:v>5.9680499999999999</c:v>
                </c:pt>
                <c:pt idx="4298">
                  <c:v>5.9694388800000002</c:v>
                </c:pt>
                <c:pt idx="4299">
                  <c:v>5.9708277600000024</c:v>
                </c:pt>
                <c:pt idx="4300">
                  <c:v>5.972216640000001</c:v>
                </c:pt>
                <c:pt idx="4301">
                  <c:v>5.9736055199999987</c:v>
                </c:pt>
                <c:pt idx="4302">
                  <c:v>5.9749943999999955</c:v>
                </c:pt>
                <c:pt idx="4303">
                  <c:v>5.9763832799999985</c:v>
                </c:pt>
                <c:pt idx="4304">
                  <c:v>5.977772400000009</c:v>
                </c:pt>
                <c:pt idx="4305">
                  <c:v>5.9791612799999987</c:v>
                </c:pt>
                <c:pt idx="4306">
                  <c:v>5.9805501599999955</c:v>
                </c:pt>
                <c:pt idx="4307">
                  <c:v>5.9819390399999985</c:v>
                </c:pt>
                <c:pt idx="4308">
                  <c:v>5.9833279199999998</c:v>
                </c:pt>
                <c:pt idx="4309">
                  <c:v>5.9847167999999975</c:v>
                </c:pt>
                <c:pt idx="4310">
                  <c:v>5.9861056800000014</c:v>
                </c:pt>
                <c:pt idx="4311">
                  <c:v>5.9874945599999903</c:v>
                </c:pt>
                <c:pt idx="4312">
                  <c:v>5.9888834399999986</c:v>
                </c:pt>
                <c:pt idx="4313">
                  <c:v>5.990272319999999</c:v>
                </c:pt>
                <c:pt idx="4314">
                  <c:v>5.9916612000000082</c:v>
                </c:pt>
                <c:pt idx="4315">
                  <c:v>5.9930527199999997</c:v>
                </c:pt>
                <c:pt idx="4316">
                  <c:v>5.9944305599999872</c:v>
                </c:pt>
                <c:pt idx="4317">
                  <c:v>5.9958194400000009</c:v>
                </c:pt>
                <c:pt idx="4318">
                  <c:v>5.9972083199999986</c:v>
                </c:pt>
                <c:pt idx="4319">
                  <c:v>5.998597199999999</c:v>
                </c:pt>
                <c:pt idx="4320">
                  <c:v>5.9999860799999896</c:v>
                </c:pt>
                <c:pt idx="4321">
                  <c:v>6.0013749599999926</c:v>
                </c:pt>
                <c:pt idx="4322">
                  <c:v>6.0027667199999986</c:v>
                </c:pt>
                <c:pt idx="4323">
                  <c:v>6.0041555999999856</c:v>
                </c:pt>
                <c:pt idx="4324">
                  <c:v>6.0055473599999933</c:v>
                </c:pt>
                <c:pt idx="4325">
                  <c:v>6.0069388800000008</c:v>
                </c:pt>
                <c:pt idx="4326">
                  <c:v>6.0083277600000011</c:v>
                </c:pt>
                <c:pt idx="4327">
                  <c:v>6.0097166399999917</c:v>
                </c:pt>
                <c:pt idx="4328">
                  <c:v>6.0111055199999877</c:v>
                </c:pt>
                <c:pt idx="4329">
                  <c:v>6.0124943999999916</c:v>
                </c:pt>
                <c:pt idx="4330">
                  <c:v>6.0138832799999866</c:v>
                </c:pt>
                <c:pt idx="4331">
                  <c:v>6.0152723999999989</c:v>
                </c:pt>
                <c:pt idx="4332">
                  <c:v>6.0166499999999994</c:v>
                </c:pt>
                <c:pt idx="4333">
                  <c:v>6.01804176</c:v>
                </c:pt>
                <c:pt idx="4334">
                  <c:v>6.0194306399999933</c:v>
                </c:pt>
                <c:pt idx="4335">
                  <c:v>6.0208195199999883</c:v>
                </c:pt>
                <c:pt idx="4336">
                  <c:v>6.0222084000000011</c:v>
                </c:pt>
                <c:pt idx="4337">
                  <c:v>6.0235972799999846</c:v>
                </c:pt>
                <c:pt idx="4338">
                  <c:v>6.0249890399999853</c:v>
                </c:pt>
                <c:pt idx="4339">
                  <c:v>6.0263779200000007</c:v>
                </c:pt>
                <c:pt idx="4340">
                  <c:v>6.0277667999999975</c:v>
                </c:pt>
                <c:pt idx="4341">
                  <c:v>6.0291556799999846</c:v>
                </c:pt>
                <c:pt idx="4342">
                  <c:v>6.0305445599999876</c:v>
                </c:pt>
                <c:pt idx="4343">
                  <c:v>6.0319334399999995</c:v>
                </c:pt>
                <c:pt idx="4344">
                  <c:v>6.0333249599999945</c:v>
                </c:pt>
                <c:pt idx="4345">
                  <c:v>6.0347138399999913</c:v>
                </c:pt>
                <c:pt idx="4346">
                  <c:v>6.0361027200000024</c:v>
                </c:pt>
                <c:pt idx="4347">
                  <c:v>6.0374944799999897</c:v>
                </c:pt>
                <c:pt idx="4348">
                  <c:v>6.0388807199999945</c:v>
                </c:pt>
                <c:pt idx="4349">
                  <c:v>6.0402696000000091</c:v>
                </c:pt>
                <c:pt idx="4350">
                  <c:v>6.0416584800000122</c:v>
                </c:pt>
                <c:pt idx="4351">
                  <c:v>6.043047360000001</c:v>
                </c:pt>
                <c:pt idx="4352">
                  <c:v>6.0444388799999835</c:v>
                </c:pt>
                <c:pt idx="4353">
                  <c:v>6.0458277599999946</c:v>
                </c:pt>
                <c:pt idx="4354">
                  <c:v>6.0472166399999896</c:v>
                </c:pt>
                <c:pt idx="4355">
                  <c:v>6.0486055199999926</c:v>
                </c:pt>
                <c:pt idx="4356">
                  <c:v>6.0499944000000001</c:v>
                </c:pt>
                <c:pt idx="4357">
                  <c:v>6.0513861599999945</c:v>
                </c:pt>
                <c:pt idx="4358">
                  <c:v>6.0527750399999896</c:v>
                </c:pt>
                <c:pt idx="4359">
                  <c:v>6.0541639199999926</c:v>
                </c:pt>
                <c:pt idx="4360">
                  <c:v>6.0555527999999965</c:v>
                </c:pt>
                <c:pt idx="4361">
                  <c:v>6.0569416800000004</c:v>
                </c:pt>
                <c:pt idx="4362">
                  <c:v>6.0583195199999906</c:v>
                </c:pt>
                <c:pt idx="4363">
                  <c:v>6.059708399999999</c:v>
                </c:pt>
                <c:pt idx="4364">
                  <c:v>6.0610972799999896</c:v>
                </c:pt>
                <c:pt idx="4365">
                  <c:v>6.0624861599999855</c:v>
                </c:pt>
                <c:pt idx="4366">
                  <c:v>6.0638750399999886</c:v>
                </c:pt>
                <c:pt idx="4367">
                  <c:v>6.0652639200000014</c:v>
                </c:pt>
                <c:pt idx="4368">
                  <c:v>6.0666556799999896</c:v>
                </c:pt>
                <c:pt idx="4369">
                  <c:v>6.0680416799999897</c:v>
                </c:pt>
                <c:pt idx="4370">
                  <c:v>6.0694334400000001</c:v>
                </c:pt>
                <c:pt idx="4371">
                  <c:v>6.0708249599999933</c:v>
                </c:pt>
                <c:pt idx="4372">
                  <c:v>6.0722138400000008</c:v>
                </c:pt>
                <c:pt idx="4373">
                  <c:v>6.0736027200000091</c:v>
                </c:pt>
                <c:pt idx="4374">
                  <c:v>6.0749918399999885</c:v>
                </c:pt>
                <c:pt idx="4375">
                  <c:v>6.0763807200000004</c:v>
                </c:pt>
                <c:pt idx="4376">
                  <c:v>6.0777696000000034</c:v>
                </c:pt>
                <c:pt idx="4377">
                  <c:v>6.0791584799999985</c:v>
                </c:pt>
                <c:pt idx="4378">
                  <c:v>6.0805473599999917</c:v>
                </c:pt>
                <c:pt idx="4379">
                  <c:v>6.0819362399999877</c:v>
                </c:pt>
                <c:pt idx="4380">
                  <c:v>6.0833277599999995</c:v>
                </c:pt>
                <c:pt idx="4381">
                  <c:v>6.0847055999999933</c:v>
                </c:pt>
                <c:pt idx="4382">
                  <c:v>6.0860973599999975</c:v>
                </c:pt>
                <c:pt idx="4383">
                  <c:v>6.0874888799999844</c:v>
                </c:pt>
                <c:pt idx="4384">
                  <c:v>6.0888777599999955</c:v>
                </c:pt>
                <c:pt idx="4385">
                  <c:v>6.0902666400000003</c:v>
                </c:pt>
                <c:pt idx="4386">
                  <c:v>6.0916555200000007</c:v>
                </c:pt>
                <c:pt idx="4387">
                  <c:v>6.093044400000001</c:v>
                </c:pt>
                <c:pt idx="4388">
                  <c:v>6.0944390399999921</c:v>
                </c:pt>
                <c:pt idx="4389">
                  <c:v>6.0958166399999882</c:v>
                </c:pt>
                <c:pt idx="4390">
                  <c:v>6.0972055199999922</c:v>
                </c:pt>
                <c:pt idx="4391">
                  <c:v>6.0985943999999908</c:v>
                </c:pt>
                <c:pt idx="4392">
                  <c:v>6.0999832799999876</c:v>
                </c:pt>
                <c:pt idx="4393">
                  <c:v>6.1013750400000006</c:v>
                </c:pt>
                <c:pt idx="4394">
                  <c:v>6.102763920000001</c:v>
                </c:pt>
                <c:pt idx="4395">
                  <c:v>6.1041556799999803</c:v>
                </c:pt>
                <c:pt idx="4396">
                  <c:v>6.1055445599999851</c:v>
                </c:pt>
                <c:pt idx="4397">
                  <c:v>6.1069360800000005</c:v>
                </c:pt>
                <c:pt idx="4398">
                  <c:v>6.1083139199999907</c:v>
                </c:pt>
                <c:pt idx="4399">
                  <c:v>6.1097056800000002</c:v>
                </c:pt>
                <c:pt idx="4400">
                  <c:v>6.1111084799999906</c:v>
                </c:pt>
                <c:pt idx="4401">
                  <c:v>6.1124973599999857</c:v>
                </c:pt>
                <c:pt idx="4402">
                  <c:v>6.1138723199999907</c:v>
                </c:pt>
                <c:pt idx="4403">
                  <c:v>6.1152638399999955</c:v>
                </c:pt>
                <c:pt idx="4404">
                  <c:v>6.1166527199999985</c:v>
                </c:pt>
                <c:pt idx="4405">
                  <c:v>6.1180444800000009</c:v>
                </c:pt>
                <c:pt idx="4406">
                  <c:v>6.1194333599999906</c:v>
                </c:pt>
                <c:pt idx="4407">
                  <c:v>6.1208251199999903</c:v>
                </c:pt>
                <c:pt idx="4408">
                  <c:v>6.1222139999999934</c:v>
                </c:pt>
                <c:pt idx="4409">
                  <c:v>6.1236028800000009</c:v>
                </c:pt>
                <c:pt idx="4410">
                  <c:v>6.1249917599999835</c:v>
                </c:pt>
                <c:pt idx="4411">
                  <c:v>6.1263832799999847</c:v>
                </c:pt>
                <c:pt idx="4412">
                  <c:v>6.1277724000000005</c:v>
                </c:pt>
                <c:pt idx="4413">
                  <c:v>6.1291528799999835</c:v>
                </c:pt>
                <c:pt idx="4414">
                  <c:v>6.1305443999999945</c:v>
                </c:pt>
                <c:pt idx="4415">
                  <c:v>6.1319332799999886</c:v>
                </c:pt>
                <c:pt idx="4416">
                  <c:v>6.1333224000000079</c:v>
                </c:pt>
                <c:pt idx="4417">
                  <c:v>6.1347112799999834</c:v>
                </c:pt>
                <c:pt idx="4418">
                  <c:v>6.1361001599999945</c:v>
                </c:pt>
                <c:pt idx="4419">
                  <c:v>6.1374890399999895</c:v>
                </c:pt>
                <c:pt idx="4420">
                  <c:v>6.1388779199999917</c:v>
                </c:pt>
                <c:pt idx="4421">
                  <c:v>6.1402668</c:v>
                </c:pt>
                <c:pt idx="4422">
                  <c:v>6.1416556800000004</c:v>
                </c:pt>
                <c:pt idx="4423">
                  <c:v>6.1430445599999883</c:v>
                </c:pt>
                <c:pt idx="4424">
                  <c:v>6.1444334399999896</c:v>
                </c:pt>
                <c:pt idx="4425">
                  <c:v>6.1458223199999917</c:v>
                </c:pt>
                <c:pt idx="4426">
                  <c:v>6.1472111999999965</c:v>
                </c:pt>
                <c:pt idx="4427">
                  <c:v>6.1486000799999916</c:v>
                </c:pt>
                <c:pt idx="4428">
                  <c:v>6.1499889599999866</c:v>
                </c:pt>
                <c:pt idx="4429">
                  <c:v>6.1513778399999914</c:v>
                </c:pt>
                <c:pt idx="4430">
                  <c:v>6.1527667200000007</c:v>
                </c:pt>
                <c:pt idx="4431">
                  <c:v>6.1541555999999842</c:v>
                </c:pt>
                <c:pt idx="4432">
                  <c:v>6.1555473599999866</c:v>
                </c:pt>
                <c:pt idx="4433">
                  <c:v>6.1569388799999851</c:v>
                </c:pt>
                <c:pt idx="4434">
                  <c:v>6.1583277600000006</c:v>
                </c:pt>
                <c:pt idx="4435">
                  <c:v>6.1597166399999903</c:v>
                </c:pt>
                <c:pt idx="4436">
                  <c:v>6.1610973599999914</c:v>
                </c:pt>
                <c:pt idx="4437">
                  <c:v>6.1624943999999866</c:v>
                </c:pt>
                <c:pt idx="4438">
                  <c:v>6.1638832799999834</c:v>
                </c:pt>
                <c:pt idx="4439">
                  <c:v>6.165272400000001</c:v>
                </c:pt>
                <c:pt idx="4440">
                  <c:v>6.1666612799999907</c:v>
                </c:pt>
                <c:pt idx="4441">
                  <c:v>6.1680501599999866</c:v>
                </c:pt>
                <c:pt idx="4442">
                  <c:v>6.1694390399999897</c:v>
                </c:pt>
                <c:pt idx="4443">
                  <c:v>6.1708166399999866</c:v>
                </c:pt>
                <c:pt idx="4444">
                  <c:v>6.1722194400000001</c:v>
                </c:pt>
                <c:pt idx="4445">
                  <c:v>6.1736083200000014</c:v>
                </c:pt>
                <c:pt idx="4446">
                  <c:v>6.1749971999999955</c:v>
                </c:pt>
                <c:pt idx="4447">
                  <c:v>6.1763750399999955</c:v>
                </c:pt>
                <c:pt idx="4448">
                  <c:v>6.1777639199999985</c:v>
                </c:pt>
                <c:pt idx="4449">
                  <c:v>6.1791556800000009</c:v>
                </c:pt>
                <c:pt idx="4450">
                  <c:v>6.1805416800000001</c:v>
                </c:pt>
                <c:pt idx="4451">
                  <c:v>6.1819305599999872</c:v>
                </c:pt>
                <c:pt idx="4452">
                  <c:v>6.1833223199999985</c:v>
                </c:pt>
                <c:pt idx="4453">
                  <c:v>6.1847111999999926</c:v>
                </c:pt>
                <c:pt idx="4454">
                  <c:v>6.1861000800000001</c:v>
                </c:pt>
                <c:pt idx="4455">
                  <c:v>6.1874889599999872</c:v>
                </c:pt>
                <c:pt idx="4456">
                  <c:v>6.1888778399999902</c:v>
                </c:pt>
                <c:pt idx="4457">
                  <c:v>6.1902667199999986</c:v>
                </c:pt>
                <c:pt idx="4458">
                  <c:v>6.1916584800000081</c:v>
                </c:pt>
                <c:pt idx="4459">
                  <c:v>6.1930473599999933</c:v>
                </c:pt>
                <c:pt idx="4460">
                  <c:v>6.1944362399999813</c:v>
                </c:pt>
                <c:pt idx="4461">
                  <c:v>6.1958277599999931</c:v>
                </c:pt>
                <c:pt idx="4462">
                  <c:v>6.1972166399999846</c:v>
                </c:pt>
                <c:pt idx="4463">
                  <c:v>6.1985944799999855</c:v>
                </c:pt>
                <c:pt idx="4464">
                  <c:v>6.1999862399999834</c:v>
                </c:pt>
                <c:pt idx="4465">
                  <c:v>6.2013751199999989</c:v>
                </c:pt>
                <c:pt idx="4466">
                  <c:v>6.2027666399999966</c:v>
                </c:pt>
                <c:pt idx="4467">
                  <c:v>6.2041528799999854</c:v>
                </c:pt>
                <c:pt idx="4468">
                  <c:v>6.20554176</c:v>
                </c:pt>
                <c:pt idx="4469">
                  <c:v>6.2069332800000003</c:v>
                </c:pt>
                <c:pt idx="4470">
                  <c:v>6.2083223999999992</c:v>
                </c:pt>
                <c:pt idx="4471">
                  <c:v>6.2097112799999916</c:v>
                </c:pt>
                <c:pt idx="4472">
                  <c:v>6.2111027999999999</c:v>
                </c:pt>
                <c:pt idx="4473">
                  <c:v>6.2124916800000003</c:v>
                </c:pt>
                <c:pt idx="4474">
                  <c:v>6.2138805599999873</c:v>
                </c:pt>
                <c:pt idx="4475">
                  <c:v>6.2152723199999995</c:v>
                </c:pt>
                <c:pt idx="4476">
                  <c:v>6.2166612000000034</c:v>
                </c:pt>
                <c:pt idx="4477">
                  <c:v>6.2180500800000003</c:v>
                </c:pt>
                <c:pt idx="4478">
                  <c:v>6.2194389600000006</c:v>
                </c:pt>
                <c:pt idx="4479">
                  <c:v>6.2208278399999903</c:v>
                </c:pt>
                <c:pt idx="4480">
                  <c:v>6.2222167199999907</c:v>
                </c:pt>
                <c:pt idx="4481">
                  <c:v>6.2236055999999955</c:v>
                </c:pt>
                <c:pt idx="4482">
                  <c:v>6.2249944799999835</c:v>
                </c:pt>
                <c:pt idx="4483">
                  <c:v>6.2263833599999945</c:v>
                </c:pt>
                <c:pt idx="4484">
                  <c:v>6.2277722399999913</c:v>
                </c:pt>
                <c:pt idx="4485">
                  <c:v>6.2291611200000014</c:v>
                </c:pt>
                <c:pt idx="4486">
                  <c:v>6.2305500000000009</c:v>
                </c:pt>
                <c:pt idx="4487">
                  <c:v>6.2319388799999906</c:v>
                </c:pt>
                <c:pt idx="4488">
                  <c:v>6.233327759999999</c:v>
                </c:pt>
                <c:pt idx="4489">
                  <c:v>6.2347055999999945</c:v>
                </c:pt>
                <c:pt idx="4490">
                  <c:v>6.2360944800000082</c:v>
                </c:pt>
                <c:pt idx="4491">
                  <c:v>6.2374833600000006</c:v>
                </c:pt>
                <c:pt idx="4492">
                  <c:v>6.238872240000001</c:v>
                </c:pt>
                <c:pt idx="4493">
                  <c:v>6.2402640000000034</c:v>
                </c:pt>
                <c:pt idx="4494">
                  <c:v>6.2416528800000082</c:v>
                </c:pt>
                <c:pt idx="4495">
                  <c:v>6.2430417600000014</c:v>
                </c:pt>
                <c:pt idx="4496">
                  <c:v>6.2444306399999903</c:v>
                </c:pt>
                <c:pt idx="4497">
                  <c:v>6.2458223999999998</c:v>
                </c:pt>
                <c:pt idx="4498">
                  <c:v>6.2472139200000001</c:v>
                </c:pt>
                <c:pt idx="4499">
                  <c:v>6.2486028000000013</c:v>
                </c:pt>
                <c:pt idx="4500">
                  <c:v>6.2499916800000079</c:v>
                </c:pt>
                <c:pt idx="4501">
                  <c:v>6.2513805599999897</c:v>
                </c:pt>
                <c:pt idx="4502">
                  <c:v>6.2527612800000014</c:v>
                </c:pt>
                <c:pt idx="4503">
                  <c:v>6.2541501599999902</c:v>
                </c:pt>
                <c:pt idx="4504">
                  <c:v>6.2555416799999897</c:v>
                </c:pt>
                <c:pt idx="4505">
                  <c:v>6.2569279199999945</c:v>
                </c:pt>
                <c:pt idx="4506">
                  <c:v>6.2583167999999985</c:v>
                </c:pt>
                <c:pt idx="4507">
                  <c:v>6.2597056799999926</c:v>
                </c:pt>
                <c:pt idx="4508">
                  <c:v>6.2610972</c:v>
                </c:pt>
                <c:pt idx="4509">
                  <c:v>6.2624860799999862</c:v>
                </c:pt>
                <c:pt idx="4510">
                  <c:v>6.2638778399999886</c:v>
                </c:pt>
                <c:pt idx="4511">
                  <c:v>6.2652667199999996</c:v>
                </c:pt>
                <c:pt idx="4512">
                  <c:v>6.2666556</c:v>
                </c:pt>
                <c:pt idx="4513">
                  <c:v>6.2680444800000004</c:v>
                </c:pt>
                <c:pt idx="4514">
                  <c:v>6.2694333600000007</c:v>
                </c:pt>
                <c:pt idx="4515">
                  <c:v>6.2708251199999996</c:v>
                </c:pt>
                <c:pt idx="4516">
                  <c:v>6.272214</c:v>
                </c:pt>
                <c:pt idx="4517">
                  <c:v>6.2735944800000034</c:v>
                </c:pt>
                <c:pt idx="4518">
                  <c:v>6.2749862399999854</c:v>
                </c:pt>
                <c:pt idx="4519">
                  <c:v>6.2763777599999999</c:v>
                </c:pt>
                <c:pt idx="4520">
                  <c:v>6.2777666400000003</c:v>
                </c:pt>
                <c:pt idx="4521">
                  <c:v>6.2791555200000007</c:v>
                </c:pt>
                <c:pt idx="4522">
                  <c:v>6.2805472799999915</c:v>
                </c:pt>
                <c:pt idx="4523">
                  <c:v>6.2819361599999946</c:v>
                </c:pt>
                <c:pt idx="4524">
                  <c:v>6.2833250400000003</c:v>
                </c:pt>
                <c:pt idx="4525">
                  <c:v>6.2847139200000006</c:v>
                </c:pt>
                <c:pt idx="4526">
                  <c:v>6.286100160000001</c:v>
                </c:pt>
                <c:pt idx="4527">
                  <c:v>6.2874916799999907</c:v>
                </c:pt>
                <c:pt idx="4528">
                  <c:v>6.2888779199999965</c:v>
                </c:pt>
                <c:pt idx="4529">
                  <c:v>6.2902668000000004</c:v>
                </c:pt>
                <c:pt idx="4530">
                  <c:v>6.2916612000000089</c:v>
                </c:pt>
                <c:pt idx="4531">
                  <c:v>6.2930500799999907</c:v>
                </c:pt>
                <c:pt idx="4532">
                  <c:v>6.2944279199999915</c:v>
                </c:pt>
                <c:pt idx="4533">
                  <c:v>6.2958167999999946</c:v>
                </c:pt>
                <c:pt idx="4534">
                  <c:v>6.2972056800000002</c:v>
                </c:pt>
                <c:pt idx="4535">
                  <c:v>6.2985945599999873</c:v>
                </c:pt>
                <c:pt idx="4536">
                  <c:v>6.2999860800000009</c:v>
                </c:pt>
                <c:pt idx="4537">
                  <c:v>6.3013778399999945</c:v>
                </c:pt>
                <c:pt idx="4538">
                  <c:v>6.3027667200000002</c:v>
                </c:pt>
                <c:pt idx="4539">
                  <c:v>6.3041611199999945</c:v>
                </c:pt>
                <c:pt idx="4540">
                  <c:v>6.3055499999999975</c:v>
                </c:pt>
                <c:pt idx="4541">
                  <c:v>6.3069278399999913</c:v>
                </c:pt>
                <c:pt idx="4542">
                  <c:v>6.3083251200000001</c:v>
                </c:pt>
                <c:pt idx="4543">
                  <c:v>6.3097140000000005</c:v>
                </c:pt>
                <c:pt idx="4544">
                  <c:v>6.3111028800000009</c:v>
                </c:pt>
                <c:pt idx="4545">
                  <c:v>6.3124943999999896</c:v>
                </c:pt>
                <c:pt idx="4546">
                  <c:v>6.3138722399999896</c:v>
                </c:pt>
                <c:pt idx="4547">
                  <c:v>6.3152611199999997</c:v>
                </c:pt>
                <c:pt idx="4548">
                  <c:v>6.3166528799999906</c:v>
                </c:pt>
                <c:pt idx="4549">
                  <c:v>6.3180443999999945</c:v>
                </c:pt>
                <c:pt idx="4550">
                  <c:v>6.3194332799999886</c:v>
                </c:pt>
                <c:pt idx="4551">
                  <c:v>6.3208224000000008</c:v>
                </c:pt>
                <c:pt idx="4552">
                  <c:v>6.3222112799999834</c:v>
                </c:pt>
                <c:pt idx="4553">
                  <c:v>6.3236001599999945</c:v>
                </c:pt>
                <c:pt idx="4554">
                  <c:v>6.3249890399999824</c:v>
                </c:pt>
                <c:pt idx="4555">
                  <c:v>6.3263779199999917</c:v>
                </c:pt>
                <c:pt idx="4556">
                  <c:v>6.3277667999999965</c:v>
                </c:pt>
                <c:pt idx="4557">
                  <c:v>6.3291583199999915</c:v>
                </c:pt>
                <c:pt idx="4558">
                  <c:v>6.3305500799999876</c:v>
                </c:pt>
                <c:pt idx="4559">
                  <c:v>6.3319389599999916</c:v>
                </c:pt>
                <c:pt idx="4560">
                  <c:v>6.3333278399999955</c:v>
                </c:pt>
                <c:pt idx="4561">
                  <c:v>6.3347167199999914</c:v>
                </c:pt>
                <c:pt idx="4562">
                  <c:v>6.3360945599999896</c:v>
                </c:pt>
                <c:pt idx="4563">
                  <c:v>6.3374834399999918</c:v>
                </c:pt>
                <c:pt idx="4564">
                  <c:v>6.3388723199999975</c:v>
                </c:pt>
                <c:pt idx="4565">
                  <c:v>6.3402612000000014</c:v>
                </c:pt>
                <c:pt idx="4566">
                  <c:v>6.3416500800000071</c:v>
                </c:pt>
                <c:pt idx="4567">
                  <c:v>6.3430389599999915</c:v>
                </c:pt>
                <c:pt idx="4568">
                  <c:v>6.3444307199999876</c:v>
                </c:pt>
                <c:pt idx="4569">
                  <c:v>6.3458222399999915</c:v>
                </c:pt>
                <c:pt idx="4570">
                  <c:v>6.3472111199999945</c:v>
                </c:pt>
                <c:pt idx="4571">
                  <c:v>6.3486055199999907</c:v>
                </c:pt>
                <c:pt idx="4572">
                  <c:v>6.3499943999999955</c:v>
                </c:pt>
                <c:pt idx="4573">
                  <c:v>6.3513832799999896</c:v>
                </c:pt>
                <c:pt idx="4574">
                  <c:v>6.3527611200000003</c:v>
                </c:pt>
                <c:pt idx="4575">
                  <c:v>6.3541499999999935</c:v>
                </c:pt>
                <c:pt idx="4576">
                  <c:v>6.3555388799999859</c:v>
                </c:pt>
                <c:pt idx="4577">
                  <c:v>6.3569332799999865</c:v>
                </c:pt>
                <c:pt idx="4578">
                  <c:v>6.3583223999999987</c:v>
                </c:pt>
                <c:pt idx="4579">
                  <c:v>6.3597112799999866</c:v>
                </c:pt>
                <c:pt idx="4580">
                  <c:v>6.3611001599999906</c:v>
                </c:pt>
                <c:pt idx="4581">
                  <c:v>6.3624890399999865</c:v>
                </c:pt>
                <c:pt idx="4582">
                  <c:v>6.3638779199999913</c:v>
                </c:pt>
                <c:pt idx="4583">
                  <c:v>6.3652668000000006</c:v>
                </c:pt>
                <c:pt idx="4584">
                  <c:v>6.3666527999999998</c:v>
                </c:pt>
                <c:pt idx="4585">
                  <c:v>6.3680471999999986</c:v>
                </c:pt>
                <c:pt idx="4586">
                  <c:v>6.3694360799999856</c:v>
                </c:pt>
                <c:pt idx="4587">
                  <c:v>6.3708278400000005</c:v>
                </c:pt>
                <c:pt idx="4588">
                  <c:v>6.3722083199999986</c:v>
                </c:pt>
                <c:pt idx="4589">
                  <c:v>6.373597199999999</c:v>
                </c:pt>
                <c:pt idx="4590">
                  <c:v>6.3749889599999872</c:v>
                </c:pt>
                <c:pt idx="4591">
                  <c:v>6.3763778400000009</c:v>
                </c:pt>
                <c:pt idx="4592">
                  <c:v>6.3777667199999986</c:v>
                </c:pt>
                <c:pt idx="4593">
                  <c:v>6.3791555999999945</c:v>
                </c:pt>
                <c:pt idx="4594">
                  <c:v>6.3805444799999895</c:v>
                </c:pt>
                <c:pt idx="4595">
                  <c:v>6.3819333599999917</c:v>
                </c:pt>
                <c:pt idx="4596">
                  <c:v>6.38332224</c:v>
                </c:pt>
                <c:pt idx="4597">
                  <c:v>6.3847111199999933</c:v>
                </c:pt>
                <c:pt idx="4598">
                  <c:v>6.3861000000000008</c:v>
                </c:pt>
                <c:pt idx="4599">
                  <c:v>6.3874888799999834</c:v>
                </c:pt>
                <c:pt idx="4600">
                  <c:v>6.3888777599999917</c:v>
                </c:pt>
                <c:pt idx="4601">
                  <c:v>6.3902695200000004</c:v>
                </c:pt>
                <c:pt idx="4602">
                  <c:v>6.3916584000000034</c:v>
                </c:pt>
                <c:pt idx="4603">
                  <c:v>6.3930472800000011</c:v>
                </c:pt>
                <c:pt idx="4604">
                  <c:v>6.3944361599999846</c:v>
                </c:pt>
                <c:pt idx="4605">
                  <c:v>6.3958250399999876</c:v>
                </c:pt>
                <c:pt idx="4606">
                  <c:v>6.3972139199999916</c:v>
                </c:pt>
                <c:pt idx="4607">
                  <c:v>6.3986027999999999</c:v>
                </c:pt>
                <c:pt idx="4608">
                  <c:v>6.3999916800000003</c:v>
                </c:pt>
                <c:pt idx="4609">
                  <c:v>6.4013805600000007</c:v>
                </c:pt>
                <c:pt idx="4610">
                  <c:v>6.402769440000009</c:v>
                </c:pt>
                <c:pt idx="4611">
                  <c:v>6.4041472799999877</c:v>
                </c:pt>
                <c:pt idx="4612">
                  <c:v>6.4055500800000003</c:v>
                </c:pt>
                <c:pt idx="4613">
                  <c:v>6.4069389600000006</c:v>
                </c:pt>
                <c:pt idx="4614">
                  <c:v>6.4083167999999988</c:v>
                </c:pt>
                <c:pt idx="4615">
                  <c:v>6.4097056799999965</c:v>
                </c:pt>
                <c:pt idx="4616">
                  <c:v>6.4110972000000004</c:v>
                </c:pt>
                <c:pt idx="4617">
                  <c:v>6.4124860799999865</c:v>
                </c:pt>
                <c:pt idx="4618">
                  <c:v>6.4138749599999914</c:v>
                </c:pt>
                <c:pt idx="4619">
                  <c:v>6.4152638400000024</c:v>
                </c:pt>
                <c:pt idx="4620">
                  <c:v>6.4166584800000122</c:v>
                </c:pt>
                <c:pt idx="4621">
                  <c:v>6.418047360000001</c:v>
                </c:pt>
                <c:pt idx="4622">
                  <c:v>6.4194362399999907</c:v>
                </c:pt>
                <c:pt idx="4623">
                  <c:v>6.4208251199999955</c:v>
                </c:pt>
                <c:pt idx="4624">
                  <c:v>6.4222139999999985</c:v>
                </c:pt>
                <c:pt idx="4625">
                  <c:v>6.4236028799999945</c:v>
                </c:pt>
                <c:pt idx="4626">
                  <c:v>6.4249917599999904</c:v>
                </c:pt>
                <c:pt idx="4627">
                  <c:v>6.4263806400000005</c:v>
                </c:pt>
                <c:pt idx="4628">
                  <c:v>6.4277695200000009</c:v>
                </c:pt>
                <c:pt idx="4629">
                  <c:v>6.4291583999999986</c:v>
                </c:pt>
                <c:pt idx="4630">
                  <c:v>6.4305472799999945</c:v>
                </c:pt>
                <c:pt idx="4631">
                  <c:v>6.4319361599999985</c:v>
                </c:pt>
                <c:pt idx="4632">
                  <c:v>6.4333224000000113</c:v>
                </c:pt>
                <c:pt idx="4633">
                  <c:v>6.4347139200000001</c:v>
                </c:pt>
                <c:pt idx="4634">
                  <c:v>6.4361001600000014</c:v>
                </c:pt>
                <c:pt idx="4635">
                  <c:v>6.4374916800000079</c:v>
                </c:pt>
                <c:pt idx="4636">
                  <c:v>6.4388805599999897</c:v>
                </c:pt>
                <c:pt idx="4637">
                  <c:v>6.4402694400000113</c:v>
                </c:pt>
                <c:pt idx="4638">
                  <c:v>6.4416583199999993</c:v>
                </c:pt>
                <c:pt idx="4639">
                  <c:v>6.4430472000000014</c:v>
                </c:pt>
                <c:pt idx="4640">
                  <c:v>6.44443608</c:v>
                </c:pt>
                <c:pt idx="4641">
                  <c:v>6.4458278399999918</c:v>
                </c:pt>
                <c:pt idx="4642">
                  <c:v>6.4472056799999926</c:v>
                </c:pt>
                <c:pt idx="4643">
                  <c:v>6.4485945599999885</c:v>
                </c:pt>
                <c:pt idx="4644">
                  <c:v>6.4499834400000013</c:v>
                </c:pt>
                <c:pt idx="4645">
                  <c:v>6.4513723200000079</c:v>
                </c:pt>
                <c:pt idx="4646">
                  <c:v>6.4527638399999985</c:v>
                </c:pt>
                <c:pt idx="4647">
                  <c:v>6.4541527199999917</c:v>
                </c:pt>
                <c:pt idx="4648">
                  <c:v>6.4555418399999933</c:v>
                </c:pt>
                <c:pt idx="4649">
                  <c:v>6.4569307200000008</c:v>
                </c:pt>
                <c:pt idx="4650">
                  <c:v>6.4583195999999985</c:v>
                </c:pt>
                <c:pt idx="4651">
                  <c:v>6.459714</c:v>
                </c:pt>
                <c:pt idx="4652">
                  <c:v>6.4611028800000003</c:v>
                </c:pt>
                <c:pt idx="4653">
                  <c:v>6.4624917600000007</c:v>
                </c:pt>
                <c:pt idx="4654">
                  <c:v>6.4638806399999931</c:v>
                </c:pt>
                <c:pt idx="4655">
                  <c:v>6.4652666400000003</c:v>
                </c:pt>
                <c:pt idx="4656">
                  <c:v>6.4666555200000007</c:v>
                </c:pt>
                <c:pt idx="4657">
                  <c:v>6.4680501600000007</c:v>
                </c:pt>
                <c:pt idx="4658">
                  <c:v>6.4694251200000004</c:v>
                </c:pt>
                <c:pt idx="4659">
                  <c:v>6.4708166400000007</c:v>
                </c:pt>
                <c:pt idx="4660">
                  <c:v>6.472205520000001</c:v>
                </c:pt>
                <c:pt idx="4661">
                  <c:v>6.4736056799999995</c:v>
                </c:pt>
                <c:pt idx="4662">
                  <c:v>6.4749832799999876</c:v>
                </c:pt>
                <c:pt idx="4663">
                  <c:v>6.4763724000000131</c:v>
                </c:pt>
                <c:pt idx="4664">
                  <c:v>6.4777612800000091</c:v>
                </c:pt>
                <c:pt idx="4665">
                  <c:v>6.4791501599999988</c:v>
                </c:pt>
                <c:pt idx="4666">
                  <c:v>6.4805390399999965</c:v>
                </c:pt>
                <c:pt idx="4667">
                  <c:v>6.4819279199999995</c:v>
                </c:pt>
                <c:pt idx="4668">
                  <c:v>6.4833194399999998</c:v>
                </c:pt>
                <c:pt idx="4669">
                  <c:v>6.4847111999999987</c:v>
                </c:pt>
                <c:pt idx="4670">
                  <c:v>6.4861000799999955</c:v>
                </c:pt>
                <c:pt idx="4671">
                  <c:v>6.4874889599999896</c:v>
                </c:pt>
                <c:pt idx="4672">
                  <c:v>6.4888778399999945</c:v>
                </c:pt>
                <c:pt idx="4673">
                  <c:v>6.4902667200000081</c:v>
                </c:pt>
                <c:pt idx="4674">
                  <c:v>6.4916556000000014</c:v>
                </c:pt>
                <c:pt idx="4675">
                  <c:v>6.493044480000008</c:v>
                </c:pt>
                <c:pt idx="4676">
                  <c:v>6.4944362399999855</c:v>
                </c:pt>
                <c:pt idx="4677">
                  <c:v>6.4958222399999945</c:v>
                </c:pt>
                <c:pt idx="4678">
                  <c:v>6.4972111199999985</c:v>
                </c:pt>
                <c:pt idx="4679">
                  <c:v>6.4985999999999997</c:v>
                </c:pt>
                <c:pt idx="4680">
                  <c:v>6.4999917599999986</c:v>
                </c:pt>
                <c:pt idx="4681">
                  <c:v>6.5013806399999945</c:v>
                </c:pt>
                <c:pt idx="4682">
                  <c:v>6.5027695199999975</c:v>
                </c:pt>
                <c:pt idx="4683">
                  <c:v>6.5041612800000008</c:v>
                </c:pt>
                <c:pt idx="4684">
                  <c:v>6.5055501599999896</c:v>
                </c:pt>
                <c:pt idx="4685">
                  <c:v>6.5069390399999945</c:v>
                </c:pt>
                <c:pt idx="4686">
                  <c:v>6.5083279199999975</c:v>
                </c:pt>
                <c:pt idx="4687">
                  <c:v>6.5097167999999996</c:v>
                </c:pt>
                <c:pt idx="4688">
                  <c:v>6.5110943999999975</c:v>
                </c:pt>
                <c:pt idx="4689">
                  <c:v>6.5124945599999853</c:v>
                </c:pt>
                <c:pt idx="4690">
                  <c:v>6.5138723999999986</c:v>
                </c:pt>
                <c:pt idx="4691">
                  <c:v>6.5152612799999945</c:v>
                </c:pt>
                <c:pt idx="4692">
                  <c:v>6.5166501599999975</c:v>
                </c:pt>
                <c:pt idx="4693">
                  <c:v>6.5180416799999916</c:v>
                </c:pt>
                <c:pt idx="4694">
                  <c:v>6.5194305599999884</c:v>
                </c:pt>
                <c:pt idx="4695">
                  <c:v>6.5208194399999933</c:v>
                </c:pt>
                <c:pt idx="4696">
                  <c:v>6.5222083200000007</c:v>
                </c:pt>
                <c:pt idx="4697">
                  <c:v>6.5235971999999975</c:v>
                </c:pt>
                <c:pt idx="4698">
                  <c:v>6.5249889599999822</c:v>
                </c:pt>
                <c:pt idx="4699">
                  <c:v>6.5263833599999908</c:v>
                </c:pt>
                <c:pt idx="4700">
                  <c:v>6.5277722399999876</c:v>
                </c:pt>
                <c:pt idx="4701">
                  <c:v>6.5291611199999995</c:v>
                </c:pt>
                <c:pt idx="4702">
                  <c:v>6.5305499999999999</c:v>
                </c:pt>
                <c:pt idx="4703">
                  <c:v>6.5319388800000002</c:v>
                </c:pt>
                <c:pt idx="4704">
                  <c:v>6.5333277600000024</c:v>
                </c:pt>
                <c:pt idx="4705">
                  <c:v>6.5347166399999903</c:v>
                </c:pt>
                <c:pt idx="4706">
                  <c:v>6.5360944799999965</c:v>
                </c:pt>
                <c:pt idx="4707">
                  <c:v>6.5374833599999915</c:v>
                </c:pt>
                <c:pt idx="4708">
                  <c:v>6.5388722399999955</c:v>
                </c:pt>
                <c:pt idx="4709">
                  <c:v>6.5402640000000014</c:v>
                </c:pt>
                <c:pt idx="4710">
                  <c:v>6.5416528799999965</c:v>
                </c:pt>
                <c:pt idx="4711">
                  <c:v>6.5430417599999995</c:v>
                </c:pt>
                <c:pt idx="4712">
                  <c:v>6.5444332799999865</c:v>
                </c:pt>
                <c:pt idx="4713">
                  <c:v>6.5458195199999913</c:v>
                </c:pt>
                <c:pt idx="4714">
                  <c:v>6.5472112799999866</c:v>
                </c:pt>
                <c:pt idx="4715">
                  <c:v>6.5486027999999994</c:v>
                </c:pt>
                <c:pt idx="4716">
                  <c:v>6.5499916799999927</c:v>
                </c:pt>
                <c:pt idx="4717">
                  <c:v>6.5513805599999904</c:v>
                </c:pt>
                <c:pt idx="4718">
                  <c:v>6.5527694400000014</c:v>
                </c:pt>
                <c:pt idx="4719">
                  <c:v>6.5541611999999985</c:v>
                </c:pt>
                <c:pt idx="4720">
                  <c:v>6.5555500799999855</c:v>
                </c:pt>
                <c:pt idx="4721">
                  <c:v>6.5569279200000006</c:v>
                </c:pt>
                <c:pt idx="4722">
                  <c:v>6.5583167999999965</c:v>
                </c:pt>
                <c:pt idx="4723">
                  <c:v>6.5597083199999986</c:v>
                </c:pt>
                <c:pt idx="4724">
                  <c:v>6.561097199999999</c:v>
                </c:pt>
                <c:pt idx="4725">
                  <c:v>6.5624860799999833</c:v>
                </c:pt>
                <c:pt idx="4726">
                  <c:v>6.5638749599999855</c:v>
                </c:pt>
                <c:pt idx="4727">
                  <c:v>6.5652638400000001</c:v>
                </c:pt>
                <c:pt idx="4728">
                  <c:v>6.5666527200000004</c:v>
                </c:pt>
                <c:pt idx="4729">
                  <c:v>6.5680418399999896</c:v>
                </c:pt>
                <c:pt idx="4730">
                  <c:v>6.5694307199999926</c:v>
                </c:pt>
                <c:pt idx="4731">
                  <c:v>6.5708196000000001</c:v>
                </c:pt>
                <c:pt idx="4732">
                  <c:v>6.5722084800000111</c:v>
                </c:pt>
                <c:pt idx="4733">
                  <c:v>6.5735973600000008</c:v>
                </c:pt>
                <c:pt idx="4734">
                  <c:v>6.5749862399999834</c:v>
                </c:pt>
                <c:pt idx="4735">
                  <c:v>6.5763751199999989</c:v>
                </c:pt>
                <c:pt idx="4736">
                  <c:v>6.5777639999999993</c:v>
                </c:pt>
                <c:pt idx="4737">
                  <c:v>6.5791528799999917</c:v>
                </c:pt>
                <c:pt idx="4738">
                  <c:v>6.58054176</c:v>
                </c:pt>
                <c:pt idx="4739">
                  <c:v>6.5819306399999933</c:v>
                </c:pt>
                <c:pt idx="4740">
                  <c:v>6.5833195200000008</c:v>
                </c:pt>
                <c:pt idx="4741">
                  <c:v>6.5847084000000011</c:v>
                </c:pt>
                <c:pt idx="4742">
                  <c:v>6.5860972799999917</c:v>
                </c:pt>
                <c:pt idx="4743">
                  <c:v>6.5874861599999877</c:v>
                </c:pt>
                <c:pt idx="4744">
                  <c:v>6.5888750399999916</c:v>
                </c:pt>
                <c:pt idx="4745">
                  <c:v>6.5902639199999999</c:v>
                </c:pt>
                <c:pt idx="4746">
                  <c:v>6.5916501600000004</c:v>
                </c:pt>
                <c:pt idx="4747">
                  <c:v>6.5930416800000033</c:v>
                </c:pt>
                <c:pt idx="4748">
                  <c:v>6.5944334399999915</c:v>
                </c:pt>
                <c:pt idx="4749">
                  <c:v>6.5958249599999865</c:v>
                </c:pt>
                <c:pt idx="4750">
                  <c:v>6.5972138399999913</c:v>
                </c:pt>
                <c:pt idx="4751">
                  <c:v>6.5986027200000024</c:v>
                </c:pt>
                <c:pt idx="4752">
                  <c:v>6.5999918399999915</c:v>
                </c:pt>
                <c:pt idx="4753">
                  <c:v>6.6013807199999945</c:v>
                </c:pt>
                <c:pt idx="4754">
                  <c:v>6.6027722399999913</c:v>
                </c:pt>
                <c:pt idx="4755">
                  <c:v>6.6041500799999859</c:v>
                </c:pt>
                <c:pt idx="4756">
                  <c:v>6.6055418399999866</c:v>
                </c:pt>
                <c:pt idx="4757">
                  <c:v>6.6069307199999914</c:v>
                </c:pt>
                <c:pt idx="4758">
                  <c:v>6.6083196000000006</c:v>
                </c:pt>
                <c:pt idx="4759">
                  <c:v>6.6097111200000009</c:v>
                </c:pt>
                <c:pt idx="4760">
                  <c:v>6.6111028799999865</c:v>
                </c:pt>
                <c:pt idx="4761">
                  <c:v>6.6124917599999904</c:v>
                </c:pt>
                <c:pt idx="4762">
                  <c:v>6.6138806399999872</c:v>
                </c:pt>
                <c:pt idx="4763">
                  <c:v>6.6152695200000009</c:v>
                </c:pt>
                <c:pt idx="4764">
                  <c:v>6.6166583999999986</c:v>
                </c:pt>
                <c:pt idx="4765">
                  <c:v>6.6180472799999857</c:v>
                </c:pt>
                <c:pt idx="4766">
                  <c:v>6.6194277599999927</c:v>
                </c:pt>
                <c:pt idx="4767">
                  <c:v>6.6208166399999833</c:v>
                </c:pt>
                <c:pt idx="4768">
                  <c:v>6.6222055199999872</c:v>
                </c:pt>
                <c:pt idx="4769">
                  <c:v>6.6235943999999902</c:v>
                </c:pt>
                <c:pt idx="4770">
                  <c:v>6.6249832799999764</c:v>
                </c:pt>
                <c:pt idx="4771">
                  <c:v>6.6263724000000002</c:v>
                </c:pt>
                <c:pt idx="4772">
                  <c:v>6.6277639200000005</c:v>
                </c:pt>
                <c:pt idx="4773">
                  <c:v>6.6291527999999955</c:v>
                </c:pt>
                <c:pt idx="4774">
                  <c:v>6.6305416799999897</c:v>
                </c:pt>
                <c:pt idx="4775">
                  <c:v>6.6319334400000001</c:v>
                </c:pt>
                <c:pt idx="4776">
                  <c:v>6.6333223200000004</c:v>
                </c:pt>
                <c:pt idx="4777">
                  <c:v>6.6347111999999955</c:v>
                </c:pt>
                <c:pt idx="4778">
                  <c:v>6.6361000799999896</c:v>
                </c:pt>
                <c:pt idx="4779">
                  <c:v>6.6374889599999847</c:v>
                </c:pt>
                <c:pt idx="4780">
                  <c:v>6.6388833599999932</c:v>
                </c:pt>
                <c:pt idx="4781">
                  <c:v>6.6402722400000007</c:v>
                </c:pt>
                <c:pt idx="4782">
                  <c:v>6.6416611200000091</c:v>
                </c:pt>
                <c:pt idx="4783">
                  <c:v>6.6430389599999886</c:v>
                </c:pt>
                <c:pt idx="4784">
                  <c:v>6.6444278399999854</c:v>
                </c:pt>
                <c:pt idx="4785">
                  <c:v>6.6458167199999885</c:v>
                </c:pt>
                <c:pt idx="4786">
                  <c:v>6.6472055999999933</c:v>
                </c:pt>
                <c:pt idx="4787">
                  <c:v>6.6485944800000008</c:v>
                </c:pt>
                <c:pt idx="4788">
                  <c:v>6.6499833599999931</c:v>
                </c:pt>
                <c:pt idx="4789">
                  <c:v>6.6513722399999917</c:v>
                </c:pt>
                <c:pt idx="4790">
                  <c:v>6.6527611199999965</c:v>
                </c:pt>
                <c:pt idx="4791">
                  <c:v>6.6541499999999916</c:v>
                </c:pt>
                <c:pt idx="4792">
                  <c:v>6.6555417599999931</c:v>
                </c:pt>
                <c:pt idx="4793">
                  <c:v>6.6569332799999836</c:v>
                </c:pt>
                <c:pt idx="4794">
                  <c:v>6.6583224000000003</c:v>
                </c:pt>
                <c:pt idx="4795">
                  <c:v>6.6597112800000007</c:v>
                </c:pt>
                <c:pt idx="4796">
                  <c:v>6.6611001599999922</c:v>
                </c:pt>
                <c:pt idx="4797">
                  <c:v>6.6624890399999837</c:v>
                </c:pt>
                <c:pt idx="4798">
                  <c:v>6.6638779199999876</c:v>
                </c:pt>
                <c:pt idx="4799">
                  <c:v>6.6652667999999995</c:v>
                </c:pt>
                <c:pt idx="4800">
                  <c:v>6.6666556799999865</c:v>
                </c:pt>
                <c:pt idx="4801">
                  <c:v>6.6680445599999851</c:v>
                </c:pt>
                <c:pt idx="4802">
                  <c:v>6.6694334400000006</c:v>
                </c:pt>
                <c:pt idx="4803">
                  <c:v>6.670822320000001</c:v>
                </c:pt>
                <c:pt idx="4804">
                  <c:v>6.6722111999999987</c:v>
                </c:pt>
                <c:pt idx="4805">
                  <c:v>6.6736000799999955</c:v>
                </c:pt>
                <c:pt idx="4806">
                  <c:v>6.6749918399999872</c:v>
                </c:pt>
                <c:pt idx="4807">
                  <c:v>6.6763807200000009</c:v>
                </c:pt>
                <c:pt idx="4808">
                  <c:v>6.6777695999999986</c:v>
                </c:pt>
                <c:pt idx="4809">
                  <c:v>6.679161119999999</c:v>
                </c:pt>
                <c:pt idx="4810">
                  <c:v>6.6805360799999836</c:v>
                </c:pt>
                <c:pt idx="4811">
                  <c:v>6.6819249599999866</c:v>
                </c:pt>
                <c:pt idx="4812">
                  <c:v>6.6833138399999896</c:v>
                </c:pt>
                <c:pt idx="4813">
                  <c:v>6.6847084799999896</c:v>
                </c:pt>
                <c:pt idx="4814">
                  <c:v>6.6860944799999906</c:v>
                </c:pt>
                <c:pt idx="4815">
                  <c:v>6.6874833599999857</c:v>
                </c:pt>
                <c:pt idx="4816">
                  <c:v>6.6888751200000005</c:v>
                </c:pt>
                <c:pt idx="4817">
                  <c:v>6.6902640000000009</c:v>
                </c:pt>
                <c:pt idx="4818">
                  <c:v>6.6916528799999906</c:v>
                </c:pt>
                <c:pt idx="4819">
                  <c:v>6.6930388800000005</c:v>
                </c:pt>
                <c:pt idx="4820">
                  <c:v>6.6944306399999824</c:v>
                </c:pt>
                <c:pt idx="4821">
                  <c:v>6.6958195199999855</c:v>
                </c:pt>
                <c:pt idx="4822">
                  <c:v>6.6972084000000001</c:v>
                </c:pt>
                <c:pt idx="4823">
                  <c:v>6.6985972799999862</c:v>
                </c:pt>
                <c:pt idx="4824">
                  <c:v>6.6999861599999884</c:v>
                </c:pt>
                <c:pt idx="4825">
                  <c:v>6.7013750399999985</c:v>
                </c:pt>
                <c:pt idx="4826">
                  <c:v>6.7027639199999989</c:v>
                </c:pt>
                <c:pt idx="4827">
                  <c:v>6.7041527999999975</c:v>
                </c:pt>
                <c:pt idx="4828">
                  <c:v>6.7055416799999916</c:v>
                </c:pt>
                <c:pt idx="4829">
                  <c:v>6.7069305599999884</c:v>
                </c:pt>
                <c:pt idx="4830">
                  <c:v>6.7083194400000004</c:v>
                </c:pt>
                <c:pt idx="4831">
                  <c:v>6.7097056800000034</c:v>
                </c:pt>
                <c:pt idx="4832">
                  <c:v>6.7111027199999995</c:v>
                </c:pt>
                <c:pt idx="4833">
                  <c:v>6.712494480000001</c:v>
                </c:pt>
                <c:pt idx="4834">
                  <c:v>6.7138833599999908</c:v>
                </c:pt>
                <c:pt idx="4835">
                  <c:v>6.7152722399999965</c:v>
                </c:pt>
                <c:pt idx="4836">
                  <c:v>6.7166611200000084</c:v>
                </c:pt>
                <c:pt idx="4837">
                  <c:v>6.7180499999999999</c:v>
                </c:pt>
                <c:pt idx="4838">
                  <c:v>6.7194388800000002</c:v>
                </c:pt>
                <c:pt idx="4839">
                  <c:v>6.7208277600000006</c:v>
                </c:pt>
                <c:pt idx="4840">
                  <c:v>6.7222055999999917</c:v>
                </c:pt>
                <c:pt idx="4841">
                  <c:v>6.7235944799999876</c:v>
                </c:pt>
                <c:pt idx="4842">
                  <c:v>6.7249833599999844</c:v>
                </c:pt>
                <c:pt idx="4843">
                  <c:v>6.726375120000001</c:v>
                </c:pt>
                <c:pt idx="4844">
                  <c:v>6.7277666399999907</c:v>
                </c:pt>
                <c:pt idx="4845">
                  <c:v>6.7291555199999866</c:v>
                </c:pt>
                <c:pt idx="4846">
                  <c:v>6.7305443999999985</c:v>
                </c:pt>
                <c:pt idx="4847">
                  <c:v>6.7319332799999945</c:v>
                </c:pt>
                <c:pt idx="4848">
                  <c:v>6.7333224000000094</c:v>
                </c:pt>
                <c:pt idx="4849">
                  <c:v>6.7347139199999955</c:v>
                </c:pt>
                <c:pt idx="4850">
                  <c:v>6.7361027999999994</c:v>
                </c:pt>
                <c:pt idx="4851">
                  <c:v>6.7374916799999927</c:v>
                </c:pt>
                <c:pt idx="4852">
                  <c:v>6.7388805599999904</c:v>
                </c:pt>
                <c:pt idx="4853">
                  <c:v>6.7402694400000112</c:v>
                </c:pt>
                <c:pt idx="4854">
                  <c:v>6.741658320000008</c:v>
                </c:pt>
                <c:pt idx="4855">
                  <c:v>6.7430472000000004</c:v>
                </c:pt>
                <c:pt idx="4856">
                  <c:v>6.7444360799999856</c:v>
                </c:pt>
                <c:pt idx="4857">
                  <c:v>6.7458278400000005</c:v>
                </c:pt>
                <c:pt idx="4858">
                  <c:v>6.7472167200000008</c:v>
                </c:pt>
                <c:pt idx="4859">
                  <c:v>6.748597199999999</c:v>
                </c:pt>
                <c:pt idx="4860">
                  <c:v>6.7499860799999896</c:v>
                </c:pt>
                <c:pt idx="4861">
                  <c:v>6.7513749599999926</c:v>
                </c:pt>
                <c:pt idx="4862">
                  <c:v>6.7527638400000001</c:v>
                </c:pt>
                <c:pt idx="4863">
                  <c:v>6.7541527199999933</c:v>
                </c:pt>
                <c:pt idx="4864">
                  <c:v>6.7555418399999896</c:v>
                </c:pt>
                <c:pt idx="4865">
                  <c:v>6.7569307199999926</c:v>
                </c:pt>
                <c:pt idx="4866">
                  <c:v>6.7583196000000001</c:v>
                </c:pt>
                <c:pt idx="4867">
                  <c:v>6.7597084800000111</c:v>
                </c:pt>
                <c:pt idx="4868">
                  <c:v>6.7610973600000008</c:v>
                </c:pt>
                <c:pt idx="4869">
                  <c:v>6.7624862399999834</c:v>
                </c:pt>
                <c:pt idx="4870">
                  <c:v>6.7638777599999917</c:v>
                </c:pt>
                <c:pt idx="4871">
                  <c:v>6.7652695200000004</c:v>
                </c:pt>
                <c:pt idx="4872">
                  <c:v>6.7666584000000034</c:v>
                </c:pt>
                <c:pt idx="4873">
                  <c:v>6.7680472800000011</c:v>
                </c:pt>
                <c:pt idx="4874">
                  <c:v>6.7694361599999917</c:v>
                </c:pt>
                <c:pt idx="4875">
                  <c:v>6.7708250399999965</c:v>
                </c:pt>
                <c:pt idx="4876">
                  <c:v>6.7722139199999996</c:v>
                </c:pt>
                <c:pt idx="4877">
                  <c:v>6.773602800000007</c:v>
                </c:pt>
                <c:pt idx="4878">
                  <c:v>6.7749916800000003</c:v>
                </c:pt>
                <c:pt idx="4879">
                  <c:v>6.7763834399999991</c:v>
                </c:pt>
                <c:pt idx="4880">
                  <c:v>6.7777723199999995</c:v>
                </c:pt>
                <c:pt idx="4881">
                  <c:v>6.7791612000000034</c:v>
                </c:pt>
                <c:pt idx="4882">
                  <c:v>6.7805390400000007</c:v>
                </c:pt>
                <c:pt idx="4883">
                  <c:v>6.7819279200000011</c:v>
                </c:pt>
                <c:pt idx="4884">
                  <c:v>6.7833167999999988</c:v>
                </c:pt>
                <c:pt idx="4885">
                  <c:v>6.7847111999999985</c:v>
                </c:pt>
                <c:pt idx="4886">
                  <c:v>6.7861000800000024</c:v>
                </c:pt>
                <c:pt idx="4887">
                  <c:v>6.7874918399999915</c:v>
                </c:pt>
                <c:pt idx="4888">
                  <c:v>6.7888807199999945</c:v>
                </c:pt>
                <c:pt idx="4889">
                  <c:v>6.7902696000000091</c:v>
                </c:pt>
                <c:pt idx="4890">
                  <c:v>6.7916584800000122</c:v>
                </c:pt>
                <c:pt idx="4891">
                  <c:v>6.793047360000001</c:v>
                </c:pt>
                <c:pt idx="4892">
                  <c:v>6.7944388799999835</c:v>
                </c:pt>
                <c:pt idx="4893">
                  <c:v>6.7958138399999903</c:v>
                </c:pt>
                <c:pt idx="4894">
                  <c:v>6.7972055999999945</c:v>
                </c:pt>
                <c:pt idx="4895">
                  <c:v>6.7985944800000002</c:v>
                </c:pt>
                <c:pt idx="4896">
                  <c:v>6.7999833600000006</c:v>
                </c:pt>
                <c:pt idx="4897">
                  <c:v>6.801372240000001</c:v>
                </c:pt>
                <c:pt idx="4898">
                  <c:v>6.8027611199999987</c:v>
                </c:pt>
                <c:pt idx="4899">
                  <c:v>6.8041499999999955</c:v>
                </c:pt>
                <c:pt idx="4900">
                  <c:v>6.8055417600000006</c:v>
                </c:pt>
                <c:pt idx="4901">
                  <c:v>6.8069306399999903</c:v>
                </c:pt>
                <c:pt idx="4902">
                  <c:v>6.8083166399999904</c:v>
                </c:pt>
                <c:pt idx="4903">
                  <c:v>6.809708399999999</c:v>
                </c:pt>
                <c:pt idx="4904">
                  <c:v>6.8111001600000005</c:v>
                </c:pt>
                <c:pt idx="4905">
                  <c:v>6.8124890399999902</c:v>
                </c:pt>
                <c:pt idx="4906">
                  <c:v>6.8138779199999906</c:v>
                </c:pt>
                <c:pt idx="4907">
                  <c:v>6.815266799999999</c:v>
                </c:pt>
                <c:pt idx="4908">
                  <c:v>6.8166612000000004</c:v>
                </c:pt>
                <c:pt idx="4909">
                  <c:v>6.8180390399999906</c:v>
                </c:pt>
                <c:pt idx="4910">
                  <c:v>6.8194279199999945</c:v>
                </c:pt>
                <c:pt idx="4911">
                  <c:v>6.8208194399999895</c:v>
                </c:pt>
                <c:pt idx="4912">
                  <c:v>6.8222083199999917</c:v>
                </c:pt>
                <c:pt idx="4913">
                  <c:v>6.8236000799999896</c:v>
                </c:pt>
                <c:pt idx="4914">
                  <c:v>6.8249889599999785</c:v>
                </c:pt>
                <c:pt idx="4915">
                  <c:v>6.8263778399999886</c:v>
                </c:pt>
                <c:pt idx="4916">
                  <c:v>6.8277667199999916</c:v>
                </c:pt>
                <c:pt idx="4917">
                  <c:v>6.8291555999999884</c:v>
                </c:pt>
                <c:pt idx="4918">
                  <c:v>6.8305444800000004</c:v>
                </c:pt>
                <c:pt idx="4919">
                  <c:v>6.8319333600000007</c:v>
                </c:pt>
                <c:pt idx="4920">
                  <c:v>6.8333251199999996</c:v>
                </c:pt>
                <c:pt idx="4921">
                  <c:v>6.8347139999999955</c:v>
                </c:pt>
                <c:pt idx="4922">
                  <c:v>6.8361028800000003</c:v>
                </c:pt>
                <c:pt idx="4923">
                  <c:v>6.8374917600000007</c:v>
                </c:pt>
                <c:pt idx="4924">
                  <c:v>6.8388806399999931</c:v>
                </c:pt>
                <c:pt idx="4925">
                  <c:v>6.8402695199999988</c:v>
                </c:pt>
                <c:pt idx="4926">
                  <c:v>6.8416555200000007</c:v>
                </c:pt>
                <c:pt idx="4927">
                  <c:v>6.843044400000001</c:v>
                </c:pt>
                <c:pt idx="4928">
                  <c:v>6.8444332799999836</c:v>
                </c:pt>
                <c:pt idx="4929">
                  <c:v>6.8458224000000003</c:v>
                </c:pt>
                <c:pt idx="4930">
                  <c:v>6.8472112800000007</c:v>
                </c:pt>
                <c:pt idx="4931">
                  <c:v>6.848600160000001</c:v>
                </c:pt>
                <c:pt idx="4932">
                  <c:v>6.8499890399999908</c:v>
                </c:pt>
                <c:pt idx="4933">
                  <c:v>6.8513779199999965</c:v>
                </c:pt>
                <c:pt idx="4934">
                  <c:v>6.8527667999999995</c:v>
                </c:pt>
                <c:pt idx="4935">
                  <c:v>6.8541556799999803</c:v>
                </c:pt>
                <c:pt idx="4936">
                  <c:v>6.8555445599999851</c:v>
                </c:pt>
                <c:pt idx="4937">
                  <c:v>6.8569334400000006</c:v>
                </c:pt>
                <c:pt idx="4938">
                  <c:v>6.858322320000001</c:v>
                </c:pt>
                <c:pt idx="4939">
                  <c:v>6.8597111999999987</c:v>
                </c:pt>
                <c:pt idx="4940">
                  <c:v>6.8611000799999866</c:v>
                </c:pt>
                <c:pt idx="4941">
                  <c:v>6.8624889599999834</c:v>
                </c:pt>
                <c:pt idx="4942">
                  <c:v>6.8638807199999903</c:v>
                </c:pt>
                <c:pt idx="4943">
                  <c:v>6.8652695999999986</c:v>
                </c:pt>
                <c:pt idx="4944">
                  <c:v>6.8666584799999955</c:v>
                </c:pt>
                <c:pt idx="4945">
                  <c:v>6.8680499999999975</c:v>
                </c:pt>
                <c:pt idx="4946">
                  <c:v>6.8694388799999855</c:v>
                </c:pt>
                <c:pt idx="4947">
                  <c:v>6.8708138399999896</c:v>
                </c:pt>
                <c:pt idx="4948">
                  <c:v>6.8722056000000009</c:v>
                </c:pt>
                <c:pt idx="4949">
                  <c:v>6.8735944799999906</c:v>
                </c:pt>
                <c:pt idx="4950">
                  <c:v>6.8749943999999896</c:v>
                </c:pt>
                <c:pt idx="4951">
                  <c:v>6.8763695999999994</c:v>
                </c:pt>
                <c:pt idx="4952">
                  <c:v>6.8777611199999997</c:v>
                </c:pt>
                <c:pt idx="4953">
                  <c:v>6.8791500000000001</c:v>
                </c:pt>
                <c:pt idx="4954">
                  <c:v>6.8805388800000005</c:v>
                </c:pt>
                <c:pt idx="4955">
                  <c:v>6.8819332799999886</c:v>
                </c:pt>
                <c:pt idx="4956">
                  <c:v>6.8833224000000079</c:v>
                </c:pt>
                <c:pt idx="4957">
                  <c:v>6.8847112799999834</c:v>
                </c:pt>
                <c:pt idx="4958">
                  <c:v>6.8861001599999945</c:v>
                </c:pt>
                <c:pt idx="4959">
                  <c:v>6.8874916799999886</c:v>
                </c:pt>
                <c:pt idx="4960">
                  <c:v>6.8888834400000007</c:v>
                </c:pt>
                <c:pt idx="4961">
                  <c:v>6.8902723200000011</c:v>
                </c:pt>
                <c:pt idx="4962">
                  <c:v>6.8916612000000024</c:v>
                </c:pt>
                <c:pt idx="4963">
                  <c:v>6.8930500799999876</c:v>
                </c:pt>
                <c:pt idx="4964">
                  <c:v>6.8944389599999854</c:v>
                </c:pt>
                <c:pt idx="4965">
                  <c:v>6.8958167999999915</c:v>
                </c:pt>
                <c:pt idx="4966">
                  <c:v>6.8972056800000008</c:v>
                </c:pt>
                <c:pt idx="4967">
                  <c:v>6.8985945599999834</c:v>
                </c:pt>
                <c:pt idx="4968">
                  <c:v>6.8999834399999918</c:v>
                </c:pt>
                <c:pt idx="4969">
                  <c:v>6.9013723199999992</c:v>
                </c:pt>
                <c:pt idx="4970">
                  <c:v>6.9027638399999995</c:v>
                </c:pt>
                <c:pt idx="4971">
                  <c:v>6.9041527199999955</c:v>
                </c:pt>
                <c:pt idx="4972">
                  <c:v>6.9055418399999917</c:v>
                </c:pt>
                <c:pt idx="4973">
                  <c:v>6.9069307199999965</c:v>
                </c:pt>
                <c:pt idx="4974">
                  <c:v>6.9083195999999996</c:v>
                </c:pt>
                <c:pt idx="4975">
                  <c:v>6.9097084799999999</c:v>
                </c:pt>
                <c:pt idx="4976">
                  <c:v>6.9111000000000002</c:v>
                </c:pt>
                <c:pt idx="4977">
                  <c:v>6.9124888800000006</c:v>
                </c:pt>
                <c:pt idx="4978">
                  <c:v>6.913877760000001</c:v>
                </c:pt>
                <c:pt idx="4979">
                  <c:v>6.9152666399999987</c:v>
                </c:pt>
                <c:pt idx="4980">
                  <c:v>6.9166584000000082</c:v>
                </c:pt>
                <c:pt idx="4981">
                  <c:v>6.9180501599999955</c:v>
                </c:pt>
                <c:pt idx="4982">
                  <c:v>6.9194390399999985</c:v>
                </c:pt>
                <c:pt idx="4983">
                  <c:v>6.9208279199999945</c:v>
                </c:pt>
                <c:pt idx="4984">
                  <c:v>6.9222055199999906</c:v>
                </c:pt>
                <c:pt idx="4985">
                  <c:v>6.923597280000001</c:v>
                </c:pt>
                <c:pt idx="4986">
                  <c:v>6.9249861599999836</c:v>
                </c:pt>
                <c:pt idx="4987">
                  <c:v>6.9263750399999955</c:v>
                </c:pt>
                <c:pt idx="4988">
                  <c:v>6.9277639199999985</c:v>
                </c:pt>
                <c:pt idx="4989">
                  <c:v>6.9291527999999998</c:v>
                </c:pt>
                <c:pt idx="4990">
                  <c:v>6.9305445599999906</c:v>
                </c:pt>
                <c:pt idx="4991">
                  <c:v>6.931933439999999</c:v>
                </c:pt>
                <c:pt idx="4992">
                  <c:v>6.9333223199999994</c:v>
                </c:pt>
                <c:pt idx="4993">
                  <c:v>6.9347138399999926</c:v>
                </c:pt>
                <c:pt idx="4994">
                  <c:v>6.936102720000008</c:v>
                </c:pt>
                <c:pt idx="4995">
                  <c:v>6.9374834399999985</c:v>
                </c:pt>
                <c:pt idx="4996">
                  <c:v>6.9388694400000066</c:v>
                </c:pt>
                <c:pt idx="4997">
                  <c:v>6.940258319999999</c:v>
                </c:pt>
                <c:pt idx="4998">
                  <c:v>6.9416472000000082</c:v>
                </c:pt>
                <c:pt idx="4999">
                  <c:v>6.9430389600000009</c:v>
                </c:pt>
                <c:pt idx="5000">
                  <c:v>6.9444278399999906</c:v>
                </c:pt>
                <c:pt idx="5001">
                  <c:v>6.9458138400000005</c:v>
                </c:pt>
                <c:pt idx="5002">
                  <c:v>6.9472055999999975</c:v>
                </c:pt>
                <c:pt idx="5003">
                  <c:v>6.9485944799999926</c:v>
                </c:pt>
                <c:pt idx="5004">
                  <c:v>6.9499833600000001</c:v>
                </c:pt>
                <c:pt idx="5005">
                  <c:v>6.9513722400000004</c:v>
                </c:pt>
                <c:pt idx="5006">
                  <c:v>6.9527611200000079</c:v>
                </c:pt>
                <c:pt idx="5007">
                  <c:v>6.9541499999999985</c:v>
                </c:pt>
                <c:pt idx="5008">
                  <c:v>6.9555388799999847</c:v>
                </c:pt>
                <c:pt idx="5009">
                  <c:v>6.9569277599999975</c:v>
                </c:pt>
                <c:pt idx="5010">
                  <c:v>6.9583195200000008</c:v>
                </c:pt>
                <c:pt idx="5011">
                  <c:v>6.9597112799999916</c:v>
                </c:pt>
                <c:pt idx="5012">
                  <c:v>6.9611056800000011</c:v>
                </c:pt>
                <c:pt idx="5013">
                  <c:v>6.9624501599999915</c:v>
                </c:pt>
                <c:pt idx="5014">
                  <c:v>6.9638695199999985</c:v>
                </c:pt>
                <c:pt idx="5015">
                  <c:v>6.9652723199999995</c:v>
                </c:pt>
                <c:pt idx="5016">
                  <c:v>6.9666612000000034</c:v>
                </c:pt>
                <c:pt idx="5017">
                  <c:v>6.9680361599999916</c:v>
                </c:pt>
                <c:pt idx="5018">
                  <c:v>6.9694389600000006</c:v>
                </c:pt>
                <c:pt idx="5019">
                  <c:v>6.970827840000001</c:v>
                </c:pt>
                <c:pt idx="5020">
                  <c:v>6.9722056799999965</c:v>
                </c:pt>
                <c:pt idx="5021">
                  <c:v>6.9735972000000004</c:v>
                </c:pt>
                <c:pt idx="5022">
                  <c:v>6.9749860799999865</c:v>
                </c:pt>
                <c:pt idx="5023">
                  <c:v>6.9763723200000092</c:v>
                </c:pt>
                <c:pt idx="5024">
                  <c:v>6.9777667199999991</c:v>
                </c:pt>
                <c:pt idx="5025">
                  <c:v>6.9791555999999995</c:v>
                </c:pt>
                <c:pt idx="5026">
                  <c:v>6.9805389599999907</c:v>
                </c:pt>
                <c:pt idx="5027">
                  <c:v>6.9819278399999956</c:v>
                </c:pt>
                <c:pt idx="5028">
                  <c:v>6.9833196000000024</c:v>
                </c:pt>
                <c:pt idx="5029">
                  <c:v>6.984708480000009</c:v>
                </c:pt>
                <c:pt idx="5030">
                  <c:v>6.9860973599999987</c:v>
                </c:pt>
                <c:pt idx="5031">
                  <c:v>6.9874862399999866</c:v>
                </c:pt>
                <c:pt idx="5032">
                  <c:v>6.9888751199999986</c:v>
                </c:pt>
                <c:pt idx="5033">
                  <c:v>6.9902640000000034</c:v>
                </c:pt>
                <c:pt idx="5034">
                  <c:v>6.9916555200000001</c:v>
                </c:pt>
                <c:pt idx="5035">
                  <c:v>6.9930472799999945</c:v>
                </c:pt>
                <c:pt idx="5036">
                  <c:v>6.9944361599999896</c:v>
                </c:pt>
                <c:pt idx="5037">
                  <c:v>6.9958166399999904</c:v>
                </c:pt>
                <c:pt idx="5038">
                  <c:v>6.9972055200000005</c:v>
                </c:pt>
                <c:pt idx="5039">
                  <c:v>6.9985944000000009</c:v>
                </c:pt>
                <c:pt idx="5040">
                  <c:v>6.9999832799999906</c:v>
                </c:pt>
                <c:pt idx="5041">
                  <c:v>7.0013724000000082</c:v>
                </c:pt>
                <c:pt idx="5042">
                  <c:v>7.0027612800000014</c:v>
                </c:pt>
                <c:pt idx="5043">
                  <c:v>7.0041501599999902</c:v>
                </c:pt>
                <c:pt idx="5044">
                  <c:v>7.0055416799999897</c:v>
                </c:pt>
                <c:pt idx="5045">
                  <c:v>7.0069305599999856</c:v>
                </c:pt>
                <c:pt idx="5046">
                  <c:v>7.0083194399999975</c:v>
                </c:pt>
                <c:pt idx="5047">
                  <c:v>7.0097112000000008</c:v>
                </c:pt>
                <c:pt idx="5048">
                  <c:v>7.0111000799999896</c:v>
                </c:pt>
                <c:pt idx="5049">
                  <c:v>7.0124889599999847</c:v>
                </c:pt>
                <c:pt idx="5050">
                  <c:v>7.0138778399999886</c:v>
                </c:pt>
                <c:pt idx="5051">
                  <c:v>7.0152667199999996</c:v>
                </c:pt>
                <c:pt idx="5052">
                  <c:v>7.0166556</c:v>
                </c:pt>
                <c:pt idx="5053">
                  <c:v>7.0180444800000004</c:v>
                </c:pt>
                <c:pt idx="5054">
                  <c:v>7.0194333600000007</c:v>
                </c:pt>
                <c:pt idx="5055">
                  <c:v>7.0208222399999931</c:v>
                </c:pt>
                <c:pt idx="5056">
                  <c:v>7.0222139999999955</c:v>
                </c:pt>
                <c:pt idx="5057">
                  <c:v>7.0236028800000003</c:v>
                </c:pt>
                <c:pt idx="5058">
                  <c:v>7.0249917599999883</c:v>
                </c:pt>
                <c:pt idx="5059">
                  <c:v>7.0263806399999931</c:v>
                </c:pt>
                <c:pt idx="5060">
                  <c:v>7.0277695199999908</c:v>
                </c:pt>
                <c:pt idx="5061">
                  <c:v>7.0291583999999965</c:v>
                </c:pt>
                <c:pt idx="5062">
                  <c:v>7.0305362399999884</c:v>
                </c:pt>
                <c:pt idx="5063">
                  <c:v>7.0319251200000004</c:v>
                </c:pt>
                <c:pt idx="5064">
                  <c:v>7.0333279199999987</c:v>
                </c:pt>
                <c:pt idx="5065">
                  <c:v>7.0347167999999956</c:v>
                </c:pt>
                <c:pt idx="5066">
                  <c:v>7.0360917599999988</c:v>
                </c:pt>
                <c:pt idx="5067">
                  <c:v>7.0374832799999876</c:v>
                </c:pt>
                <c:pt idx="5068">
                  <c:v>7.0388779199999965</c:v>
                </c:pt>
                <c:pt idx="5069">
                  <c:v>7.0402668000000004</c:v>
                </c:pt>
                <c:pt idx="5070">
                  <c:v>7.0416556799999945</c:v>
                </c:pt>
                <c:pt idx="5071">
                  <c:v>7.0430445599999913</c:v>
                </c:pt>
                <c:pt idx="5072">
                  <c:v>7.0444334400000006</c:v>
                </c:pt>
                <c:pt idx="5073">
                  <c:v>7.045822320000001</c:v>
                </c:pt>
                <c:pt idx="5074">
                  <c:v>7.0472111999999987</c:v>
                </c:pt>
                <c:pt idx="5075">
                  <c:v>7.0486000799999955</c:v>
                </c:pt>
                <c:pt idx="5076">
                  <c:v>7.0499889599999896</c:v>
                </c:pt>
                <c:pt idx="5077">
                  <c:v>7.0513778399999945</c:v>
                </c:pt>
                <c:pt idx="5078">
                  <c:v>7.0527667200000002</c:v>
                </c:pt>
                <c:pt idx="5079">
                  <c:v>7.0541555999999872</c:v>
                </c:pt>
                <c:pt idx="5080">
                  <c:v>7.0555444800000009</c:v>
                </c:pt>
                <c:pt idx="5081">
                  <c:v>7.0569223199999955</c:v>
                </c:pt>
                <c:pt idx="5082">
                  <c:v>7.0583138399999896</c:v>
                </c:pt>
                <c:pt idx="5083">
                  <c:v>7.0597027199999998</c:v>
                </c:pt>
                <c:pt idx="5084">
                  <c:v>7.0610944799999906</c:v>
                </c:pt>
                <c:pt idx="5085">
                  <c:v>7.0624833599999857</c:v>
                </c:pt>
                <c:pt idx="5086">
                  <c:v>7.0638722399999896</c:v>
                </c:pt>
                <c:pt idx="5087">
                  <c:v>7.0652611199999997</c:v>
                </c:pt>
                <c:pt idx="5088">
                  <c:v>7.0666500000000001</c:v>
                </c:pt>
                <c:pt idx="5089">
                  <c:v>7.0680417599999945</c:v>
                </c:pt>
                <c:pt idx="5090">
                  <c:v>7.0694306399999896</c:v>
                </c:pt>
                <c:pt idx="5091">
                  <c:v>7.0708195199999926</c:v>
                </c:pt>
                <c:pt idx="5092">
                  <c:v>7.0722167999999996</c:v>
                </c:pt>
                <c:pt idx="5093">
                  <c:v>7.0735917599999985</c:v>
                </c:pt>
                <c:pt idx="5094">
                  <c:v>7.0749806399999855</c:v>
                </c:pt>
                <c:pt idx="5095">
                  <c:v>7.0763724000000066</c:v>
                </c:pt>
                <c:pt idx="5096">
                  <c:v>7.0777612799999945</c:v>
                </c:pt>
                <c:pt idx="5097">
                  <c:v>7.0791501599999975</c:v>
                </c:pt>
                <c:pt idx="5098">
                  <c:v>7.0805390399999926</c:v>
                </c:pt>
                <c:pt idx="5099">
                  <c:v>7.08192792</c:v>
                </c:pt>
                <c:pt idx="5100">
                  <c:v>7.0833167999999995</c:v>
                </c:pt>
                <c:pt idx="5101">
                  <c:v>7.0847083200000007</c:v>
                </c:pt>
                <c:pt idx="5102">
                  <c:v>7.0860972000000011</c:v>
                </c:pt>
                <c:pt idx="5103">
                  <c:v>7.0874860799999846</c:v>
                </c:pt>
                <c:pt idx="5104">
                  <c:v>7.0888749599999876</c:v>
                </c:pt>
                <c:pt idx="5105">
                  <c:v>7.0902638399999995</c:v>
                </c:pt>
                <c:pt idx="5106">
                  <c:v>7.0916527199999999</c:v>
                </c:pt>
                <c:pt idx="5107">
                  <c:v>7.0930418399999917</c:v>
                </c:pt>
                <c:pt idx="5108">
                  <c:v>7.0944307199999876</c:v>
                </c:pt>
                <c:pt idx="5109">
                  <c:v>7.0958195999999916</c:v>
                </c:pt>
                <c:pt idx="5110">
                  <c:v>7.0972084799999955</c:v>
                </c:pt>
                <c:pt idx="5111">
                  <c:v>7.0985973599999914</c:v>
                </c:pt>
                <c:pt idx="5112">
                  <c:v>7.0999862399999882</c:v>
                </c:pt>
                <c:pt idx="5113">
                  <c:v>7.101375120000001</c:v>
                </c:pt>
                <c:pt idx="5114">
                  <c:v>7.1027639999999987</c:v>
                </c:pt>
                <c:pt idx="5115">
                  <c:v>7.1041528799999822</c:v>
                </c:pt>
                <c:pt idx="5116">
                  <c:v>7.1055417599999915</c:v>
                </c:pt>
                <c:pt idx="5117">
                  <c:v>7.1069306399999865</c:v>
                </c:pt>
                <c:pt idx="5118">
                  <c:v>7.1083195199999913</c:v>
                </c:pt>
                <c:pt idx="5119">
                  <c:v>7.1097084000000024</c:v>
                </c:pt>
                <c:pt idx="5120">
                  <c:v>7.111097280000001</c:v>
                </c:pt>
                <c:pt idx="5121">
                  <c:v>7.1124890399999865</c:v>
                </c:pt>
                <c:pt idx="5122">
                  <c:v>7.1138779199999913</c:v>
                </c:pt>
                <c:pt idx="5123">
                  <c:v>7.1152668000000006</c:v>
                </c:pt>
                <c:pt idx="5124">
                  <c:v>7.1166556800000009</c:v>
                </c:pt>
                <c:pt idx="5125">
                  <c:v>7.1180445599999835</c:v>
                </c:pt>
                <c:pt idx="5126">
                  <c:v>7.1194334399999946</c:v>
                </c:pt>
                <c:pt idx="5127">
                  <c:v>7.1208223199999896</c:v>
                </c:pt>
                <c:pt idx="5128">
                  <c:v>7.1222111999999926</c:v>
                </c:pt>
                <c:pt idx="5129">
                  <c:v>7.1236000800000001</c:v>
                </c:pt>
                <c:pt idx="5130">
                  <c:v>7.1249889599999801</c:v>
                </c:pt>
                <c:pt idx="5131">
                  <c:v>7.1263778399999902</c:v>
                </c:pt>
                <c:pt idx="5132">
                  <c:v>7.1277667199999906</c:v>
                </c:pt>
                <c:pt idx="5133">
                  <c:v>7.1291555999999856</c:v>
                </c:pt>
                <c:pt idx="5134">
                  <c:v>7.1305444799999895</c:v>
                </c:pt>
                <c:pt idx="5135">
                  <c:v>7.1319333599999917</c:v>
                </c:pt>
                <c:pt idx="5136">
                  <c:v>7.1333251199999985</c:v>
                </c:pt>
                <c:pt idx="5137">
                  <c:v>7.1347139999999918</c:v>
                </c:pt>
                <c:pt idx="5138">
                  <c:v>7.1361028799999886</c:v>
                </c:pt>
                <c:pt idx="5139">
                  <c:v>7.1374917599999916</c:v>
                </c:pt>
                <c:pt idx="5140">
                  <c:v>7.1388667199999976</c:v>
                </c:pt>
                <c:pt idx="5141">
                  <c:v>7.140258480000008</c:v>
                </c:pt>
                <c:pt idx="5142">
                  <c:v>7.1416473599999986</c:v>
                </c:pt>
                <c:pt idx="5143">
                  <c:v>7.1430362399999856</c:v>
                </c:pt>
                <c:pt idx="5144">
                  <c:v>7.1444251199999895</c:v>
                </c:pt>
                <c:pt idx="5145">
                  <c:v>7.1458139999999917</c:v>
                </c:pt>
                <c:pt idx="5146">
                  <c:v>7.1472055199999884</c:v>
                </c:pt>
                <c:pt idx="5147">
                  <c:v>7.1485943999999932</c:v>
                </c:pt>
                <c:pt idx="5148">
                  <c:v>7.1499832800000007</c:v>
                </c:pt>
                <c:pt idx="5149">
                  <c:v>7.1513723999999996</c:v>
                </c:pt>
                <c:pt idx="5150">
                  <c:v>7.15276128</c:v>
                </c:pt>
                <c:pt idx="5151">
                  <c:v>7.1541501599999853</c:v>
                </c:pt>
                <c:pt idx="5152">
                  <c:v>7.1555390399999883</c:v>
                </c:pt>
                <c:pt idx="5153">
                  <c:v>7.1569279199999931</c:v>
                </c:pt>
                <c:pt idx="5154">
                  <c:v>7.1583167999999917</c:v>
                </c:pt>
                <c:pt idx="5155">
                  <c:v>7.1597056799999876</c:v>
                </c:pt>
                <c:pt idx="5156">
                  <c:v>7.1610945599999845</c:v>
                </c:pt>
                <c:pt idx="5157">
                  <c:v>7.1624834399999866</c:v>
                </c:pt>
                <c:pt idx="5158">
                  <c:v>7.1638749599999851</c:v>
                </c:pt>
                <c:pt idx="5159">
                  <c:v>7.1652638400000006</c:v>
                </c:pt>
                <c:pt idx="5160">
                  <c:v>7.166652720000001</c:v>
                </c:pt>
                <c:pt idx="5161">
                  <c:v>7.1680418399999866</c:v>
                </c:pt>
                <c:pt idx="5162">
                  <c:v>7.1694307199999914</c:v>
                </c:pt>
                <c:pt idx="5163">
                  <c:v>7.1708196000000006</c:v>
                </c:pt>
                <c:pt idx="5164">
                  <c:v>7.172208480000009</c:v>
                </c:pt>
                <c:pt idx="5165">
                  <c:v>7.1735973599999907</c:v>
                </c:pt>
                <c:pt idx="5166">
                  <c:v>7.1749862399999795</c:v>
                </c:pt>
                <c:pt idx="5167">
                  <c:v>7.1763751199999986</c:v>
                </c:pt>
                <c:pt idx="5168">
                  <c:v>7.1777639999999998</c:v>
                </c:pt>
                <c:pt idx="5169">
                  <c:v>7.1791555199999904</c:v>
                </c:pt>
                <c:pt idx="5170">
                  <c:v>7.1805444000000005</c:v>
                </c:pt>
                <c:pt idx="5171">
                  <c:v>7.1819361599999896</c:v>
                </c:pt>
                <c:pt idx="5172">
                  <c:v>7.1833166399999904</c:v>
                </c:pt>
                <c:pt idx="5173">
                  <c:v>7.1847055199999872</c:v>
                </c:pt>
                <c:pt idx="5174">
                  <c:v>7.1860944000000009</c:v>
                </c:pt>
                <c:pt idx="5175">
                  <c:v>7.1874832799999835</c:v>
                </c:pt>
                <c:pt idx="5176">
                  <c:v>7.1888724000000002</c:v>
                </c:pt>
                <c:pt idx="5177">
                  <c:v>7.1902612800000014</c:v>
                </c:pt>
                <c:pt idx="5178">
                  <c:v>7.1916528000000008</c:v>
                </c:pt>
                <c:pt idx="5179">
                  <c:v>7.1930445599999855</c:v>
                </c:pt>
                <c:pt idx="5180">
                  <c:v>7.1944334399999885</c:v>
                </c:pt>
                <c:pt idx="5181">
                  <c:v>7.1958249599999853</c:v>
                </c:pt>
                <c:pt idx="5182">
                  <c:v>7.1972138399999883</c:v>
                </c:pt>
                <c:pt idx="5183">
                  <c:v>7.1985945599999832</c:v>
                </c:pt>
                <c:pt idx="5184">
                  <c:v>7.1999805599999824</c:v>
                </c:pt>
                <c:pt idx="5185">
                  <c:v>7.2013694400000103</c:v>
                </c:pt>
                <c:pt idx="5186">
                  <c:v>7.20275832</c:v>
                </c:pt>
                <c:pt idx="5187">
                  <c:v>7.2041471999999995</c:v>
                </c:pt>
                <c:pt idx="5188">
                  <c:v>7.2055360800000008</c:v>
                </c:pt>
                <c:pt idx="5189">
                  <c:v>7.2069278399999916</c:v>
                </c:pt>
                <c:pt idx="5190">
                  <c:v>7.20831672</c:v>
                </c:pt>
                <c:pt idx="5191">
                  <c:v>7.2097056000000004</c:v>
                </c:pt>
                <c:pt idx="5192">
                  <c:v>7.2110944800000034</c:v>
                </c:pt>
                <c:pt idx="5193">
                  <c:v>7.2124862399999854</c:v>
                </c:pt>
                <c:pt idx="5194">
                  <c:v>7.2138777599999955</c:v>
                </c:pt>
                <c:pt idx="5195">
                  <c:v>7.2152666400000003</c:v>
                </c:pt>
                <c:pt idx="5196">
                  <c:v>7.2166555200000007</c:v>
                </c:pt>
                <c:pt idx="5197">
                  <c:v>7.218044400000001</c:v>
                </c:pt>
                <c:pt idx="5198">
                  <c:v>7.2194361599999946</c:v>
                </c:pt>
                <c:pt idx="5199">
                  <c:v>7.2208250399999914</c:v>
                </c:pt>
                <c:pt idx="5200">
                  <c:v>7.2222139200000006</c:v>
                </c:pt>
                <c:pt idx="5201">
                  <c:v>7.223602800000001</c:v>
                </c:pt>
                <c:pt idx="5202">
                  <c:v>7.2249916799999836</c:v>
                </c:pt>
                <c:pt idx="5203">
                  <c:v>7.2263805599999866</c:v>
                </c:pt>
                <c:pt idx="5204">
                  <c:v>7.2277583999999955</c:v>
                </c:pt>
                <c:pt idx="5205">
                  <c:v>7.2291472800000003</c:v>
                </c:pt>
                <c:pt idx="5206">
                  <c:v>7.2305361600000007</c:v>
                </c:pt>
                <c:pt idx="5207">
                  <c:v>7.231925040000001</c:v>
                </c:pt>
                <c:pt idx="5208">
                  <c:v>7.2333139199999987</c:v>
                </c:pt>
                <c:pt idx="5209">
                  <c:v>7.2347027999999991</c:v>
                </c:pt>
                <c:pt idx="5210">
                  <c:v>7.2360916799999995</c:v>
                </c:pt>
                <c:pt idx="5211">
                  <c:v>7.2374805599999865</c:v>
                </c:pt>
                <c:pt idx="5212">
                  <c:v>7.2388694400000082</c:v>
                </c:pt>
                <c:pt idx="5213">
                  <c:v>7.2402583200000024</c:v>
                </c:pt>
                <c:pt idx="5214">
                  <c:v>7.2416472000000089</c:v>
                </c:pt>
                <c:pt idx="5215">
                  <c:v>7.2430360799999907</c:v>
                </c:pt>
                <c:pt idx="5216">
                  <c:v>7.2444278399999913</c:v>
                </c:pt>
                <c:pt idx="5217">
                  <c:v>7.2458167200000005</c:v>
                </c:pt>
                <c:pt idx="5218">
                  <c:v>7.2472056000000009</c:v>
                </c:pt>
                <c:pt idx="5219">
                  <c:v>7.2485944799999906</c:v>
                </c:pt>
                <c:pt idx="5220">
                  <c:v>7.2499833599999945</c:v>
                </c:pt>
                <c:pt idx="5221">
                  <c:v>7.2513722399999985</c:v>
                </c:pt>
                <c:pt idx="5222">
                  <c:v>7.2527611199999997</c:v>
                </c:pt>
                <c:pt idx="5223">
                  <c:v>7.2541528799999835</c:v>
                </c:pt>
                <c:pt idx="5224">
                  <c:v>7.2555362399999872</c:v>
                </c:pt>
                <c:pt idx="5225">
                  <c:v>7.2569251200000009</c:v>
                </c:pt>
                <c:pt idx="5226">
                  <c:v>7.2583139999999986</c:v>
                </c:pt>
                <c:pt idx="5227">
                  <c:v>7.2597028799999945</c:v>
                </c:pt>
                <c:pt idx="5228">
                  <c:v>7.2610917599999985</c:v>
                </c:pt>
                <c:pt idx="5229">
                  <c:v>7.2624832799999854</c:v>
                </c:pt>
                <c:pt idx="5230">
                  <c:v>7.2638750399999896</c:v>
                </c:pt>
                <c:pt idx="5231">
                  <c:v>7.2652639199999989</c:v>
                </c:pt>
                <c:pt idx="5232">
                  <c:v>7.2666527999999992</c:v>
                </c:pt>
                <c:pt idx="5233">
                  <c:v>7.2680445599999883</c:v>
                </c:pt>
                <c:pt idx="5234">
                  <c:v>7.2694360800000011</c:v>
                </c:pt>
                <c:pt idx="5235">
                  <c:v>7.2708249599999917</c:v>
                </c:pt>
                <c:pt idx="5236">
                  <c:v>7.2722138399999965</c:v>
                </c:pt>
                <c:pt idx="5237">
                  <c:v>7.2736027200000093</c:v>
                </c:pt>
                <c:pt idx="5238">
                  <c:v>7.2749889599999866</c:v>
                </c:pt>
                <c:pt idx="5239">
                  <c:v>7.2763778400000003</c:v>
                </c:pt>
                <c:pt idx="5240">
                  <c:v>7.2777667200000034</c:v>
                </c:pt>
                <c:pt idx="5241">
                  <c:v>7.2791556000000011</c:v>
                </c:pt>
                <c:pt idx="5242">
                  <c:v>7.2805444799999908</c:v>
                </c:pt>
                <c:pt idx="5243">
                  <c:v>7.2819362399999914</c:v>
                </c:pt>
                <c:pt idx="5244">
                  <c:v>7.2833138399999955</c:v>
                </c:pt>
                <c:pt idx="5245">
                  <c:v>7.2847027200000003</c:v>
                </c:pt>
                <c:pt idx="5246">
                  <c:v>7.2860918399999965</c:v>
                </c:pt>
                <c:pt idx="5247">
                  <c:v>7.2874833599999915</c:v>
                </c:pt>
                <c:pt idx="5248">
                  <c:v>7.288875120000001</c:v>
                </c:pt>
                <c:pt idx="5249">
                  <c:v>7.2902666399999987</c:v>
                </c:pt>
                <c:pt idx="5250">
                  <c:v>7.2916555199999955</c:v>
                </c:pt>
                <c:pt idx="5251">
                  <c:v>7.2930443999999985</c:v>
                </c:pt>
                <c:pt idx="5252">
                  <c:v>7.2944332799999865</c:v>
                </c:pt>
                <c:pt idx="5253">
                  <c:v>7.2958250399999907</c:v>
                </c:pt>
                <c:pt idx="5254">
                  <c:v>7.2972139199999955</c:v>
                </c:pt>
                <c:pt idx="5255">
                  <c:v>7.2986027999999994</c:v>
                </c:pt>
                <c:pt idx="5256">
                  <c:v>7.2999916799999927</c:v>
                </c:pt>
                <c:pt idx="5257">
                  <c:v>7.3013695200000024</c:v>
                </c:pt>
                <c:pt idx="5258">
                  <c:v>7.3027639199999985</c:v>
                </c:pt>
                <c:pt idx="5259">
                  <c:v>7.3041527999999927</c:v>
                </c:pt>
                <c:pt idx="5260">
                  <c:v>7.3055445599999835</c:v>
                </c:pt>
                <c:pt idx="5261">
                  <c:v>7.3069334399999946</c:v>
                </c:pt>
                <c:pt idx="5262">
                  <c:v>7.3083223199999985</c:v>
                </c:pt>
                <c:pt idx="5263">
                  <c:v>7.3097111999999997</c:v>
                </c:pt>
                <c:pt idx="5264">
                  <c:v>7.3111000800000001</c:v>
                </c:pt>
                <c:pt idx="5265">
                  <c:v>7.3124889599999872</c:v>
                </c:pt>
                <c:pt idx="5266">
                  <c:v>7.3138778399999902</c:v>
                </c:pt>
                <c:pt idx="5267">
                  <c:v>7.3152695999999997</c:v>
                </c:pt>
                <c:pt idx="5268">
                  <c:v>7.3166584800000081</c:v>
                </c:pt>
                <c:pt idx="5269">
                  <c:v>7.3180473599999933</c:v>
                </c:pt>
                <c:pt idx="5270">
                  <c:v>7.3194362399999884</c:v>
                </c:pt>
                <c:pt idx="5271">
                  <c:v>7.3208251199999896</c:v>
                </c:pt>
                <c:pt idx="5272">
                  <c:v>7.3222139999999918</c:v>
                </c:pt>
                <c:pt idx="5273">
                  <c:v>7.3236028799999886</c:v>
                </c:pt>
                <c:pt idx="5274">
                  <c:v>7.3249833599999832</c:v>
                </c:pt>
                <c:pt idx="5275">
                  <c:v>7.3263722399999933</c:v>
                </c:pt>
                <c:pt idx="5276">
                  <c:v>7.3277639999999975</c:v>
                </c:pt>
                <c:pt idx="5277">
                  <c:v>7.3291555199999854</c:v>
                </c:pt>
                <c:pt idx="5278">
                  <c:v>7.3305472800000011</c:v>
                </c:pt>
                <c:pt idx="5279">
                  <c:v>7.3319361599999917</c:v>
                </c:pt>
                <c:pt idx="5280">
                  <c:v>7.3333250399999965</c:v>
                </c:pt>
                <c:pt idx="5281">
                  <c:v>7.3347139199999916</c:v>
                </c:pt>
                <c:pt idx="5282">
                  <c:v>7.3361027999999999</c:v>
                </c:pt>
                <c:pt idx="5283">
                  <c:v>7.3374916800000003</c:v>
                </c:pt>
                <c:pt idx="5284">
                  <c:v>7.3388805599999873</c:v>
                </c:pt>
                <c:pt idx="5285">
                  <c:v>7.340269440000009</c:v>
                </c:pt>
                <c:pt idx="5286">
                  <c:v>7.3416472799999966</c:v>
                </c:pt>
                <c:pt idx="5287">
                  <c:v>7.3430361599999916</c:v>
                </c:pt>
                <c:pt idx="5288">
                  <c:v>7.3444279199999931</c:v>
                </c:pt>
                <c:pt idx="5289">
                  <c:v>7.3458167999999917</c:v>
                </c:pt>
                <c:pt idx="5290">
                  <c:v>7.3472028000000007</c:v>
                </c:pt>
                <c:pt idx="5291">
                  <c:v>7.3485916800000011</c:v>
                </c:pt>
                <c:pt idx="5292">
                  <c:v>7.3499805599999846</c:v>
                </c:pt>
                <c:pt idx="5293">
                  <c:v>7.3513694399999991</c:v>
                </c:pt>
                <c:pt idx="5294">
                  <c:v>7.3527612000000007</c:v>
                </c:pt>
                <c:pt idx="5295">
                  <c:v>7.3541500799999859</c:v>
                </c:pt>
                <c:pt idx="5296">
                  <c:v>7.3555389599999836</c:v>
                </c:pt>
                <c:pt idx="5297">
                  <c:v>7.3569278399999867</c:v>
                </c:pt>
                <c:pt idx="5298">
                  <c:v>7.3583167199999915</c:v>
                </c:pt>
                <c:pt idx="5299">
                  <c:v>7.3597055999999945</c:v>
                </c:pt>
                <c:pt idx="5300">
                  <c:v>7.3610944800000002</c:v>
                </c:pt>
                <c:pt idx="5301">
                  <c:v>7.3624862399999795</c:v>
                </c:pt>
                <c:pt idx="5302">
                  <c:v>7.3638722399999903</c:v>
                </c:pt>
                <c:pt idx="5303">
                  <c:v>7.3652611199999987</c:v>
                </c:pt>
                <c:pt idx="5304">
                  <c:v>7.366649999999999</c:v>
                </c:pt>
                <c:pt idx="5305">
                  <c:v>7.3680388799999834</c:v>
                </c:pt>
                <c:pt idx="5306">
                  <c:v>7.3694277599999927</c:v>
                </c:pt>
                <c:pt idx="5307">
                  <c:v>7.3708166399999904</c:v>
                </c:pt>
                <c:pt idx="5308">
                  <c:v>7.3722055200000005</c:v>
                </c:pt>
                <c:pt idx="5309">
                  <c:v>7.3735944000000009</c:v>
                </c:pt>
                <c:pt idx="5310">
                  <c:v>7.3749861599999855</c:v>
                </c:pt>
                <c:pt idx="5311">
                  <c:v>7.3763750400000001</c:v>
                </c:pt>
                <c:pt idx="5312">
                  <c:v>7.3777639200000014</c:v>
                </c:pt>
                <c:pt idx="5313">
                  <c:v>7.3791528000000008</c:v>
                </c:pt>
                <c:pt idx="5314">
                  <c:v>7.3805416799999897</c:v>
                </c:pt>
                <c:pt idx="5315">
                  <c:v>7.3819305599999856</c:v>
                </c:pt>
                <c:pt idx="5316">
                  <c:v>7.3833194399999975</c:v>
                </c:pt>
                <c:pt idx="5317">
                  <c:v>7.3847111999999955</c:v>
                </c:pt>
                <c:pt idx="5318">
                  <c:v>7.3861000799999896</c:v>
                </c:pt>
                <c:pt idx="5319">
                  <c:v>7.3874889599999847</c:v>
                </c:pt>
                <c:pt idx="5320">
                  <c:v>7.3888778399999886</c:v>
                </c:pt>
                <c:pt idx="5321">
                  <c:v>7.3902667199999996</c:v>
                </c:pt>
                <c:pt idx="5322">
                  <c:v>7.3916556</c:v>
                </c:pt>
                <c:pt idx="5323">
                  <c:v>7.3930444800000004</c:v>
                </c:pt>
                <c:pt idx="5324">
                  <c:v>7.3944333599999883</c:v>
                </c:pt>
                <c:pt idx="5325">
                  <c:v>7.3958222399999931</c:v>
                </c:pt>
                <c:pt idx="5326">
                  <c:v>7.3972111199999917</c:v>
                </c:pt>
                <c:pt idx="5327">
                  <c:v>7.3985999999999965</c:v>
                </c:pt>
                <c:pt idx="5328">
                  <c:v>7.3999888799999844</c:v>
                </c:pt>
                <c:pt idx="5329">
                  <c:v>7.4013806400000011</c:v>
                </c:pt>
                <c:pt idx="5330">
                  <c:v>7.4027695199999988</c:v>
                </c:pt>
                <c:pt idx="5331">
                  <c:v>7.4041583999999965</c:v>
                </c:pt>
                <c:pt idx="5332">
                  <c:v>7.4055472799999915</c:v>
                </c:pt>
                <c:pt idx="5333">
                  <c:v>7.4069361599999946</c:v>
                </c:pt>
                <c:pt idx="5334">
                  <c:v>7.4083250400000003</c:v>
                </c:pt>
                <c:pt idx="5335">
                  <c:v>7.4097139200000024</c:v>
                </c:pt>
                <c:pt idx="5336">
                  <c:v>7.411102800000001</c:v>
                </c:pt>
                <c:pt idx="5337">
                  <c:v>7.4124916799999907</c:v>
                </c:pt>
                <c:pt idx="5338">
                  <c:v>7.4138805599999866</c:v>
                </c:pt>
                <c:pt idx="5339">
                  <c:v>7.4152694399999994</c:v>
                </c:pt>
                <c:pt idx="5340">
                  <c:v>7.4166472800000092</c:v>
                </c:pt>
                <c:pt idx="5341">
                  <c:v>7.4180390399999965</c:v>
                </c:pt>
                <c:pt idx="5342">
                  <c:v>7.419425040000001</c:v>
                </c:pt>
                <c:pt idx="5343">
                  <c:v>7.4208139199999907</c:v>
                </c:pt>
                <c:pt idx="5344">
                  <c:v>7.4222056800000002</c:v>
                </c:pt>
                <c:pt idx="5345">
                  <c:v>7.4235945599999873</c:v>
                </c:pt>
                <c:pt idx="5346">
                  <c:v>7.4249860799999858</c:v>
                </c:pt>
                <c:pt idx="5347">
                  <c:v>7.4263749599999906</c:v>
                </c:pt>
                <c:pt idx="5348">
                  <c:v>7.4277638399999955</c:v>
                </c:pt>
                <c:pt idx="5349">
                  <c:v>7.4291527199999985</c:v>
                </c:pt>
                <c:pt idx="5350">
                  <c:v>7.430541840000001</c:v>
                </c:pt>
                <c:pt idx="5351">
                  <c:v>7.4319307199999987</c:v>
                </c:pt>
                <c:pt idx="5352">
                  <c:v>7.433322239999999</c:v>
                </c:pt>
                <c:pt idx="5353">
                  <c:v>7.4347027199999998</c:v>
                </c:pt>
                <c:pt idx="5354">
                  <c:v>7.4360918399999987</c:v>
                </c:pt>
                <c:pt idx="5355">
                  <c:v>7.4374639199999999</c:v>
                </c:pt>
                <c:pt idx="5356">
                  <c:v>7.4388777600000004</c:v>
                </c:pt>
                <c:pt idx="5357">
                  <c:v>7.4402666400000079</c:v>
                </c:pt>
                <c:pt idx="5358">
                  <c:v>7.4416555199999985</c:v>
                </c:pt>
                <c:pt idx="5359">
                  <c:v>7.4430443999999989</c:v>
                </c:pt>
                <c:pt idx="5360">
                  <c:v>7.4444306399999896</c:v>
                </c:pt>
                <c:pt idx="5361">
                  <c:v>7.4458224000000079</c:v>
                </c:pt>
                <c:pt idx="5362">
                  <c:v>7.4472139199999985</c:v>
                </c:pt>
                <c:pt idx="5363">
                  <c:v>7.4485917599999985</c:v>
                </c:pt>
                <c:pt idx="5364">
                  <c:v>7.4499806399999926</c:v>
                </c:pt>
                <c:pt idx="5365">
                  <c:v>7.4513695200000081</c:v>
                </c:pt>
                <c:pt idx="5366">
                  <c:v>7.4527584000000004</c:v>
                </c:pt>
                <c:pt idx="5367">
                  <c:v>7.4541472800000008</c:v>
                </c:pt>
                <c:pt idx="5368">
                  <c:v>7.4555361599999896</c:v>
                </c:pt>
                <c:pt idx="5369">
                  <c:v>7.4569250399999945</c:v>
                </c:pt>
                <c:pt idx="5370">
                  <c:v>7.4583139199999975</c:v>
                </c:pt>
                <c:pt idx="5371">
                  <c:v>7.4597028000000014</c:v>
                </c:pt>
                <c:pt idx="5372">
                  <c:v>7.4610916800000071</c:v>
                </c:pt>
                <c:pt idx="5373">
                  <c:v>7.4624805599999853</c:v>
                </c:pt>
                <c:pt idx="5374">
                  <c:v>7.4638694400000034</c:v>
                </c:pt>
                <c:pt idx="5375">
                  <c:v>7.4652583200000011</c:v>
                </c:pt>
                <c:pt idx="5376">
                  <c:v>7.4666472000000024</c:v>
                </c:pt>
                <c:pt idx="5377">
                  <c:v>7.4680389599999915</c:v>
                </c:pt>
                <c:pt idx="5378">
                  <c:v>7.4694307199999965</c:v>
                </c:pt>
                <c:pt idx="5379">
                  <c:v>7.4708195999999996</c:v>
                </c:pt>
                <c:pt idx="5380">
                  <c:v>7.4722084799999999</c:v>
                </c:pt>
                <c:pt idx="5381">
                  <c:v>7.4735973600000003</c:v>
                </c:pt>
                <c:pt idx="5382">
                  <c:v>7.4749862399999882</c:v>
                </c:pt>
                <c:pt idx="5383">
                  <c:v>7.476375120000009</c:v>
                </c:pt>
                <c:pt idx="5384">
                  <c:v>7.4777640000000014</c:v>
                </c:pt>
                <c:pt idx="5385">
                  <c:v>7.4791528799999965</c:v>
                </c:pt>
                <c:pt idx="5386">
                  <c:v>7.4805417599999995</c:v>
                </c:pt>
                <c:pt idx="5387">
                  <c:v>7.4819332799999945</c:v>
                </c:pt>
                <c:pt idx="5388">
                  <c:v>7.4833224000000094</c:v>
                </c:pt>
                <c:pt idx="5389">
                  <c:v>7.4847112799999866</c:v>
                </c:pt>
                <c:pt idx="5390">
                  <c:v>7.4861001599999986</c:v>
                </c:pt>
                <c:pt idx="5391">
                  <c:v>7.4874890399999945</c:v>
                </c:pt>
                <c:pt idx="5392">
                  <c:v>7.4888805599999904</c:v>
                </c:pt>
                <c:pt idx="5393">
                  <c:v>7.4902694400000112</c:v>
                </c:pt>
                <c:pt idx="5394">
                  <c:v>7.491658320000008</c:v>
                </c:pt>
                <c:pt idx="5395">
                  <c:v>7.4930472000000004</c:v>
                </c:pt>
                <c:pt idx="5396">
                  <c:v>7.4944360799999856</c:v>
                </c:pt>
                <c:pt idx="5397">
                  <c:v>7.4958249599999895</c:v>
                </c:pt>
                <c:pt idx="5398">
                  <c:v>7.4972138399999926</c:v>
                </c:pt>
                <c:pt idx="5399">
                  <c:v>7.498602720000008</c:v>
                </c:pt>
                <c:pt idx="5400">
                  <c:v>7.4999918399999945</c:v>
                </c:pt>
                <c:pt idx="5401">
                  <c:v>7.5013807199999976</c:v>
                </c:pt>
                <c:pt idx="5402">
                  <c:v>7.5027695999999997</c:v>
                </c:pt>
                <c:pt idx="5403">
                  <c:v>7.5041584800000001</c:v>
                </c:pt>
                <c:pt idx="5404">
                  <c:v>7.5055473599999933</c:v>
                </c:pt>
                <c:pt idx="5405">
                  <c:v>7.5069362399999884</c:v>
                </c:pt>
                <c:pt idx="5406">
                  <c:v>7.5083138400000005</c:v>
                </c:pt>
                <c:pt idx="5407">
                  <c:v>7.5097027200000079</c:v>
                </c:pt>
                <c:pt idx="5408">
                  <c:v>7.5110918399999926</c:v>
                </c:pt>
                <c:pt idx="5409">
                  <c:v>7.5124807199999886</c:v>
                </c:pt>
                <c:pt idx="5410">
                  <c:v>7.5138696000000014</c:v>
                </c:pt>
                <c:pt idx="5411">
                  <c:v>7.515258480000008</c:v>
                </c:pt>
                <c:pt idx="5412">
                  <c:v>7.5166473599999986</c:v>
                </c:pt>
                <c:pt idx="5413">
                  <c:v>7.5180388799999847</c:v>
                </c:pt>
                <c:pt idx="5414">
                  <c:v>7.5194277599999975</c:v>
                </c:pt>
                <c:pt idx="5415">
                  <c:v>7.5208166399999854</c:v>
                </c:pt>
                <c:pt idx="5416">
                  <c:v>7.5222055199999884</c:v>
                </c:pt>
                <c:pt idx="5417">
                  <c:v>7.5235943999999932</c:v>
                </c:pt>
                <c:pt idx="5418">
                  <c:v>7.524983279999983</c:v>
                </c:pt>
                <c:pt idx="5419">
                  <c:v>7.5263695199999985</c:v>
                </c:pt>
                <c:pt idx="5420">
                  <c:v>7.5277667999999975</c:v>
                </c:pt>
                <c:pt idx="5421">
                  <c:v>7.5291444000000007</c:v>
                </c:pt>
                <c:pt idx="5422">
                  <c:v>7.5305445599999876</c:v>
                </c:pt>
                <c:pt idx="5423">
                  <c:v>7.5319305599999922</c:v>
                </c:pt>
                <c:pt idx="5424">
                  <c:v>7.5333223199999999</c:v>
                </c:pt>
                <c:pt idx="5425">
                  <c:v>7.5347111999999985</c:v>
                </c:pt>
                <c:pt idx="5426">
                  <c:v>7.5361000800000024</c:v>
                </c:pt>
                <c:pt idx="5427">
                  <c:v>7.5374889599999921</c:v>
                </c:pt>
                <c:pt idx="5428">
                  <c:v>7.5388778399999907</c:v>
                </c:pt>
                <c:pt idx="5429">
                  <c:v>7.5402667199999991</c:v>
                </c:pt>
                <c:pt idx="5430">
                  <c:v>7.5416555999999995</c:v>
                </c:pt>
                <c:pt idx="5431">
                  <c:v>7.5430444799999945</c:v>
                </c:pt>
                <c:pt idx="5432">
                  <c:v>7.5444333599999913</c:v>
                </c:pt>
                <c:pt idx="5433">
                  <c:v>7.5458222400000006</c:v>
                </c:pt>
                <c:pt idx="5434">
                  <c:v>7.5472111200000009</c:v>
                </c:pt>
                <c:pt idx="5435">
                  <c:v>7.5486028799999945</c:v>
                </c:pt>
                <c:pt idx="5436">
                  <c:v>7.5499917600000002</c:v>
                </c:pt>
                <c:pt idx="5437">
                  <c:v>7.5513806400000005</c:v>
                </c:pt>
                <c:pt idx="5438">
                  <c:v>7.5527584799999907</c:v>
                </c:pt>
                <c:pt idx="5439">
                  <c:v>7.5541499999999955</c:v>
                </c:pt>
                <c:pt idx="5440">
                  <c:v>7.5555388799999834</c:v>
                </c:pt>
                <c:pt idx="5441">
                  <c:v>7.5569251199999945</c:v>
                </c:pt>
                <c:pt idx="5442">
                  <c:v>7.5583139999999975</c:v>
                </c:pt>
                <c:pt idx="5443">
                  <c:v>7.5597028800000023</c:v>
                </c:pt>
                <c:pt idx="5444">
                  <c:v>7.5610917600000009</c:v>
                </c:pt>
                <c:pt idx="5445">
                  <c:v>7.5624832799999835</c:v>
                </c:pt>
                <c:pt idx="5446">
                  <c:v>7.5638695199999955</c:v>
                </c:pt>
                <c:pt idx="5447">
                  <c:v>7.5652583999999985</c:v>
                </c:pt>
                <c:pt idx="5448">
                  <c:v>7.5666472799999926</c:v>
                </c:pt>
                <c:pt idx="5449">
                  <c:v>7.5680361599999904</c:v>
                </c:pt>
                <c:pt idx="5450">
                  <c:v>7.5694250400000005</c:v>
                </c:pt>
                <c:pt idx="5451">
                  <c:v>7.5708139200000009</c:v>
                </c:pt>
                <c:pt idx="5452">
                  <c:v>7.5722028000000003</c:v>
                </c:pt>
                <c:pt idx="5453">
                  <c:v>7.5735916799999945</c:v>
                </c:pt>
                <c:pt idx="5454">
                  <c:v>7.5749805599999824</c:v>
                </c:pt>
                <c:pt idx="5455">
                  <c:v>7.5763723200000079</c:v>
                </c:pt>
                <c:pt idx="5456">
                  <c:v>7.5777667199999996</c:v>
                </c:pt>
                <c:pt idx="5457">
                  <c:v>7.5791556</c:v>
                </c:pt>
                <c:pt idx="5458">
                  <c:v>7.5805444800000004</c:v>
                </c:pt>
                <c:pt idx="5459">
                  <c:v>7.5819333600000007</c:v>
                </c:pt>
                <c:pt idx="5460">
                  <c:v>7.5833222400000011</c:v>
                </c:pt>
                <c:pt idx="5461">
                  <c:v>7.5847111199999917</c:v>
                </c:pt>
                <c:pt idx="5462">
                  <c:v>7.5860999999999992</c:v>
                </c:pt>
                <c:pt idx="5463">
                  <c:v>7.5874888799999844</c:v>
                </c:pt>
                <c:pt idx="5464">
                  <c:v>7.5888777599999955</c:v>
                </c:pt>
                <c:pt idx="5465">
                  <c:v>7.5902666400000003</c:v>
                </c:pt>
                <c:pt idx="5466">
                  <c:v>7.5916444799999985</c:v>
                </c:pt>
                <c:pt idx="5467">
                  <c:v>7.5930472799999915</c:v>
                </c:pt>
                <c:pt idx="5468">
                  <c:v>7.5944361599999866</c:v>
                </c:pt>
                <c:pt idx="5469">
                  <c:v>7.5958250399999914</c:v>
                </c:pt>
                <c:pt idx="5470">
                  <c:v>7.5972028800000011</c:v>
                </c:pt>
                <c:pt idx="5471">
                  <c:v>7.5985917599999917</c:v>
                </c:pt>
                <c:pt idx="5472">
                  <c:v>7.5999832799999876</c:v>
                </c:pt>
                <c:pt idx="5473">
                  <c:v>7.6013695199999995</c:v>
                </c:pt>
                <c:pt idx="5474">
                  <c:v>7.6027583999999955</c:v>
                </c:pt>
                <c:pt idx="5475">
                  <c:v>7.6041472799999852</c:v>
                </c:pt>
                <c:pt idx="5476">
                  <c:v>7.6055361599999873</c:v>
                </c:pt>
                <c:pt idx="5477">
                  <c:v>7.6069250399999921</c:v>
                </c:pt>
                <c:pt idx="5478">
                  <c:v>7.6083139199999907</c:v>
                </c:pt>
                <c:pt idx="5479">
                  <c:v>7.6097027999999991</c:v>
                </c:pt>
                <c:pt idx="5480">
                  <c:v>7.6110916799999915</c:v>
                </c:pt>
                <c:pt idx="5481">
                  <c:v>7.6124805599999803</c:v>
                </c:pt>
                <c:pt idx="5482">
                  <c:v>7.6138723199999907</c:v>
                </c:pt>
                <c:pt idx="5483">
                  <c:v>7.6152611999999991</c:v>
                </c:pt>
                <c:pt idx="5484">
                  <c:v>7.6166500799999897</c:v>
                </c:pt>
                <c:pt idx="5485">
                  <c:v>7.6180389599999865</c:v>
                </c:pt>
                <c:pt idx="5486">
                  <c:v>7.6194278399999913</c:v>
                </c:pt>
                <c:pt idx="5487">
                  <c:v>7.6208167199999872</c:v>
                </c:pt>
                <c:pt idx="5488">
                  <c:v>7.6222084799999896</c:v>
                </c:pt>
                <c:pt idx="5489">
                  <c:v>7.6235973599999856</c:v>
                </c:pt>
                <c:pt idx="5490">
                  <c:v>7.624986239999977</c:v>
                </c:pt>
                <c:pt idx="5491">
                  <c:v>7.6263751200000005</c:v>
                </c:pt>
                <c:pt idx="5492">
                  <c:v>7.6277639999999955</c:v>
                </c:pt>
                <c:pt idx="5493">
                  <c:v>7.6291528799999835</c:v>
                </c:pt>
                <c:pt idx="5494">
                  <c:v>7.6305417599999945</c:v>
                </c:pt>
                <c:pt idx="5495">
                  <c:v>7.6319332799999886</c:v>
                </c:pt>
                <c:pt idx="5496">
                  <c:v>7.6333224000000079</c:v>
                </c:pt>
                <c:pt idx="5497">
                  <c:v>7.6347112799999834</c:v>
                </c:pt>
                <c:pt idx="5498">
                  <c:v>7.6361001599999945</c:v>
                </c:pt>
                <c:pt idx="5499">
                  <c:v>7.6374861599999884</c:v>
                </c:pt>
                <c:pt idx="5500">
                  <c:v>7.6388779199999917</c:v>
                </c:pt>
                <c:pt idx="5501">
                  <c:v>7.6402668</c:v>
                </c:pt>
                <c:pt idx="5502">
                  <c:v>7.6416556800000004</c:v>
                </c:pt>
                <c:pt idx="5503">
                  <c:v>7.6430445599999883</c:v>
                </c:pt>
                <c:pt idx="5504">
                  <c:v>7.6444334399999896</c:v>
                </c:pt>
                <c:pt idx="5505">
                  <c:v>7.6458249599999846</c:v>
                </c:pt>
                <c:pt idx="5506">
                  <c:v>7.6472027999999996</c:v>
                </c:pt>
                <c:pt idx="5507">
                  <c:v>7.6485945599999834</c:v>
                </c:pt>
                <c:pt idx="5508">
                  <c:v>7.6499834399999918</c:v>
                </c:pt>
                <c:pt idx="5509">
                  <c:v>7.6513749599999876</c:v>
                </c:pt>
                <c:pt idx="5510">
                  <c:v>7.6527638399999915</c:v>
                </c:pt>
                <c:pt idx="5511">
                  <c:v>7.6541527199999866</c:v>
                </c:pt>
                <c:pt idx="5512">
                  <c:v>7.6555418399999846</c:v>
                </c:pt>
                <c:pt idx="5513">
                  <c:v>7.6569307199999876</c:v>
                </c:pt>
                <c:pt idx="5514">
                  <c:v>7.6583195999999916</c:v>
                </c:pt>
                <c:pt idx="5515">
                  <c:v>7.6597139999999975</c:v>
                </c:pt>
                <c:pt idx="5516">
                  <c:v>7.6610918399999877</c:v>
                </c:pt>
                <c:pt idx="5517">
                  <c:v>7.6624833599999844</c:v>
                </c:pt>
                <c:pt idx="5518">
                  <c:v>7.6638751199999922</c:v>
                </c:pt>
                <c:pt idx="5519">
                  <c:v>7.6652639999999987</c:v>
                </c:pt>
                <c:pt idx="5520">
                  <c:v>7.6666528799999876</c:v>
                </c:pt>
                <c:pt idx="5521">
                  <c:v>7.6680417599999915</c:v>
                </c:pt>
                <c:pt idx="5522">
                  <c:v>7.6694332799999865</c:v>
                </c:pt>
                <c:pt idx="5523">
                  <c:v>7.6708250399999907</c:v>
                </c:pt>
                <c:pt idx="5524">
                  <c:v>7.6722139199999955</c:v>
                </c:pt>
                <c:pt idx="5525">
                  <c:v>7.6736027999999994</c:v>
                </c:pt>
                <c:pt idx="5526">
                  <c:v>7.6749916799999855</c:v>
                </c:pt>
                <c:pt idx="5527">
                  <c:v>7.6763805599999904</c:v>
                </c:pt>
                <c:pt idx="5528">
                  <c:v>7.677758400000001</c:v>
                </c:pt>
                <c:pt idx="5529">
                  <c:v>7.6791472799999907</c:v>
                </c:pt>
                <c:pt idx="5530">
                  <c:v>7.6805361599999866</c:v>
                </c:pt>
                <c:pt idx="5531">
                  <c:v>7.6818861599999906</c:v>
                </c:pt>
                <c:pt idx="5532">
                  <c:v>7.6832860800000011</c:v>
                </c:pt>
                <c:pt idx="5533">
                  <c:v>7.6847138399999855</c:v>
                </c:pt>
                <c:pt idx="5534">
                  <c:v>7.6861027200000001</c:v>
                </c:pt>
                <c:pt idx="5535">
                  <c:v>7.6874918399999856</c:v>
                </c:pt>
                <c:pt idx="5536">
                  <c:v>7.6888807199999896</c:v>
                </c:pt>
                <c:pt idx="5537">
                  <c:v>7.6902695999999997</c:v>
                </c:pt>
                <c:pt idx="5538">
                  <c:v>7.6916584800000081</c:v>
                </c:pt>
                <c:pt idx="5539">
                  <c:v>7.6930473599999933</c:v>
                </c:pt>
                <c:pt idx="5540">
                  <c:v>7.6944362399999813</c:v>
                </c:pt>
                <c:pt idx="5541">
                  <c:v>7.6958111999999934</c:v>
                </c:pt>
                <c:pt idx="5542">
                  <c:v>7.6972027200000008</c:v>
                </c:pt>
                <c:pt idx="5543">
                  <c:v>7.6985918399999855</c:v>
                </c:pt>
                <c:pt idx="5544">
                  <c:v>7.6999807199999886</c:v>
                </c:pt>
                <c:pt idx="5545">
                  <c:v>7.7013696000000111</c:v>
                </c:pt>
                <c:pt idx="5546">
                  <c:v>7.702758480000008</c:v>
                </c:pt>
                <c:pt idx="5547">
                  <c:v>7.7041473599999906</c:v>
                </c:pt>
                <c:pt idx="5548">
                  <c:v>7.7055388799999847</c:v>
                </c:pt>
                <c:pt idx="5549">
                  <c:v>7.7069277599999975</c:v>
                </c:pt>
                <c:pt idx="5550">
                  <c:v>7.7083166399999916</c:v>
                </c:pt>
                <c:pt idx="5551">
                  <c:v>7.70970552</c:v>
                </c:pt>
                <c:pt idx="5552">
                  <c:v>7.7110944000000003</c:v>
                </c:pt>
                <c:pt idx="5553">
                  <c:v>7.7124861599999877</c:v>
                </c:pt>
                <c:pt idx="5554">
                  <c:v>7.7138723999999996</c:v>
                </c:pt>
                <c:pt idx="5555">
                  <c:v>7.7152639199999999</c:v>
                </c:pt>
                <c:pt idx="5556">
                  <c:v>7.7166528000000003</c:v>
                </c:pt>
                <c:pt idx="5557">
                  <c:v>7.7180416800000033</c:v>
                </c:pt>
                <c:pt idx="5558">
                  <c:v>7.7194305599999922</c:v>
                </c:pt>
                <c:pt idx="5559">
                  <c:v>7.7208194399999908</c:v>
                </c:pt>
                <c:pt idx="5560">
                  <c:v>7.7222083199999965</c:v>
                </c:pt>
                <c:pt idx="5561">
                  <c:v>7.7236000800000024</c:v>
                </c:pt>
                <c:pt idx="5562">
                  <c:v>7.7249918399999844</c:v>
                </c:pt>
                <c:pt idx="5563">
                  <c:v>7.7263807199999945</c:v>
                </c:pt>
                <c:pt idx="5564">
                  <c:v>7.7277612000000007</c:v>
                </c:pt>
                <c:pt idx="5565">
                  <c:v>7.729150080000001</c:v>
                </c:pt>
                <c:pt idx="5566">
                  <c:v>7.7305389599999907</c:v>
                </c:pt>
                <c:pt idx="5567">
                  <c:v>7.7319278399999956</c:v>
                </c:pt>
                <c:pt idx="5568">
                  <c:v>7.7333167199999995</c:v>
                </c:pt>
                <c:pt idx="5569">
                  <c:v>7.7347055999999945</c:v>
                </c:pt>
                <c:pt idx="5570">
                  <c:v>7.7360973599999987</c:v>
                </c:pt>
                <c:pt idx="5571">
                  <c:v>7.7374862399999866</c:v>
                </c:pt>
                <c:pt idx="5572">
                  <c:v>7.7388751199999986</c:v>
                </c:pt>
                <c:pt idx="5573">
                  <c:v>7.7402640000000034</c:v>
                </c:pt>
                <c:pt idx="5574">
                  <c:v>7.7416528800000082</c:v>
                </c:pt>
                <c:pt idx="5575">
                  <c:v>7.7430417600000014</c:v>
                </c:pt>
                <c:pt idx="5576">
                  <c:v>7.7444332800000009</c:v>
                </c:pt>
                <c:pt idx="5577">
                  <c:v>7.7458223999999998</c:v>
                </c:pt>
                <c:pt idx="5578">
                  <c:v>7.7472112800000001</c:v>
                </c:pt>
                <c:pt idx="5579">
                  <c:v>7.7486028000000013</c:v>
                </c:pt>
                <c:pt idx="5580">
                  <c:v>7.7499890400000009</c:v>
                </c:pt>
                <c:pt idx="5581">
                  <c:v>7.7513779199999986</c:v>
                </c:pt>
                <c:pt idx="5582">
                  <c:v>7.752766799999999</c:v>
                </c:pt>
                <c:pt idx="5583">
                  <c:v>7.7541556799999825</c:v>
                </c:pt>
                <c:pt idx="5584">
                  <c:v>7.7555445599999855</c:v>
                </c:pt>
                <c:pt idx="5585">
                  <c:v>7.7569334400000001</c:v>
                </c:pt>
                <c:pt idx="5586">
                  <c:v>7.7583249599999933</c:v>
                </c:pt>
                <c:pt idx="5587">
                  <c:v>7.7597112000000008</c:v>
                </c:pt>
                <c:pt idx="5588">
                  <c:v>7.7611000799999896</c:v>
                </c:pt>
                <c:pt idx="5589">
                  <c:v>7.7624805599999824</c:v>
                </c:pt>
                <c:pt idx="5590">
                  <c:v>7.7638694399999997</c:v>
                </c:pt>
                <c:pt idx="5591">
                  <c:v>7.76525832</c:v>
                </c:pt>
                <c:pt idx="5592">
                  <c:v>7.7666472000000004</c:v>
                </c:pt>
                <c:pt idx="5593">
                  <c:v>7.7680389599999886</c:v>
                </c:pt>
                <c:pt idx="5594">
                  <c:v>7.7694278399999916</c:v>
                </c:pt>
                <c:pt idx="5595">
                  <c:v>7.77081672</c:v>
                </c:pt>
                <c:pt idx="5596">
                  <c:v>7.7722056000000004</c:v>
                </c:pt>
                <c:pt idx="5597">
                  <c:v>7.7735944800000034</c:v>
                </c:pt>
                <c:pt idx="5598">
                  <c:v>7.7749833599999931</c:v>
                </c:pt>
                <c:pt idx="5599">
                  <c:v>7.7763696000000095</c:v>
                </c:pt>
                <c:pt idx="5600">
                  <c:v>7.7777611199999992</c:v>
                </c:pt>
                <c:pt idx="5601">
                  <c:v>7.7791528800000034</c:v>
                </c:pt>
                <c:pt idx="5602">
                  <c:v>7.7805417600000011</c:v>
                </c:pt>
                <c:pt idx="5603">
                  <c:v>7.7819306399999917</c:v>
                </c:pt>
                <c:pt idx="5604">
                  <c:v>7.7833195199999965</c:v>
                </c:pt>
                <c:pt idx="5605">
                  <c:v>7.7847083999999995</c:v>
                </c:pt>
                <c:pt idx="5606">
                  <c:v>7.7860972799999955</c:v>
                </c:pt>
                <c:pt idx="5607">
                  <c:v>7.7874777600000007</c:v>
                </c:pt>
                <c:pt idx="5608">
                  <c:v>7.7888805599999866</c:v>
                </c:pt>
                <c:pt idx="5609">
                  <c:v>7.7902583999999999</c:v>
                </c:pt>
                <c:pt idx="5610">
                  <c:v>7.7916472800000092</c:v>
                </c:pt>
                <c:pt idx="5611">
                  <c:v>7.7930361600000007</c:v>
                </c:pt>
                <c:pt idx="5612">
                  <c:v>7.7944250399999921</c:v>
                </c:pt>
                <c:pt idx="5613">
                  <c:v>7.7958139199999907</c:v>
                </c:pt>
                <c:pt idx="5614">
                  <c:v>7.7972027999999991</c:v>
                </c:pt>
                <c:pt idx="5615">
                  <c:v>7.7985945599999873</c:v>
                </c:pt>
                <c:pt idx="5616">
                  <c:v>7.799983440000001</c:v>
                </c:pt>
                <c:pt idx="5617">
                  <c:v>7.8013749599999906</c:v>
                </c:pt>
                <c:pt idx="5618">
                  <c:v>7.8027667200000002</c:v>
                </c:pt>
                <c:pt idx="5619">
                  <c:v>7.8041361599999837</c:v>
                </c:pt>
                <c:pt idx="5620">
                  <c:v>7.8055360799999836</c:v>
                </c:pt>
                <c:pt idx="5621">
                  <c:v>7.8069249599999866</c:v>
                </c:pt>
                <c:pt idx="5622">
                  <c:v>7.8083138399999896</c:v>
                </c:pt>
                <c:pt idx="5623">
                  <c:v>7.8097027199999998</c:v>
                </c:pt>
                <c:pt idx="5624">
                  <c:v>7.8110918399999907</c:v>
                </c:pt>
                <c:pt idx="5625">
                  <c:v>7.8124807199999866</c:v>
                </c:pt>
                <c:pt idx="5626">
                  <c:v>7.8138695999999985</c:v>
                </c:pt>
                <c:pt idx="5627">
                  <c:v>7.8152584799999945</c:v>
                </c:pt>
                <c:pt idx="5628">
                  <c:v>7.8166500000000001</c:v>
                </c:pt>
                <c:pt idx="5629">
                  <c:v>7.8180388800000005</c:v>
                </c:pt>
                <c:pt idx="5630">
                  <c:v>7.8194306399999896</c:v>
                </c:pt>
                <c:pt idx="5631">
                  <c:v>7.8208195199999855</c:v>
                </c:pt>
                <c:pt idx="5632">
                  <c:v>7.8222112799999834</c:v>
                </c:pt>
                <c:pt idx="5633">
                  <c:v>7.8235972799999862</c:v>
                </c:pt>
                <c:pt idx="5634">
                  <c:v>7.8249861599999813</c:v>
                </c:pt>
                <c:pt idx="5635">
                  <c:v>7.8263750399999896</c:v>
                </c:pt>
                <c:pt idx="5636">
                  <c:v>7.8277639199999918</c:v>
                </c:pt>
                <c:pt idx="5637">
                  <c:v>7.8291527999999975</c:v>
                </c:pt>
                <c:pt idx="5638">
                  <c:v>7.8305416799999916</c:v>
                </c:pt>
                <c:pt idx="5639">
                  <c:v>7.8319305599999884</c:v>
                </c:pt>
                <c:pt idx="5640">
                  <c:v>7.8333223199999988</c:v>
                </c:pt>
                <c:pt idx="5641">
                  <c:v>7.8347111999999965</c:v>
                </c:pt>
                <c:pt idx="5642">
                  <c:v>7.8361000799999916</c:v>
                </c:pt>
                <c:pt idx="5643">
                  <c:v>7.8374889599999866</c:v>
                </c:pt>
                <c:pt idx="5644">
                  <c:v>7.8388778399999914</c:v>
                </c:pt>
                <c:pt idx="5645">
                  <c:v>7.8402667200000034</c:v>
                </c:pt>
                <c:pt idx="5646">
                  <c:v>7.8416472000000024</c:v>
                </c:pt>
                <c:pt idx="5647">
                  <c:v>7.8430360799999876</c:v>
                </c:pt>
                <c:pt idx="5648">
                  <c:v>7.8444278399999883</c:v>
                </c:pt>
                <c:pt idx="5649">
                  <c:v>7.8458167199999931</c:v>
                </c:pt>
                <c:pt idx="5650">
                  <c:v>7.8472055999999917</c:v>
                </c:pt>
                <c:pt idx="5651">
                  <c:v>7.8485973599999914</c:v>
                </c:pt>
                <c:pt idx="5652">
                  <c:v>7.8499833599999915</c:v>
                </c:pt>
                <c:pt idx="5653">
                  <c:v>7.8513722399999955</c:v>
                </c:pt>
                <c:pt idx="5654">
                  <c:v>7.8527639999999987</c:v>
                </c:pt>
                <c:pt idx="5655">
                  <c:v>7.8541528799999822</c:v>
                </c:pt>
                <c:pt idx="5656">
                  <c:v>7.8555417599999915</c:v>
                </c:pt>
                <c:pt idx="5657">
                  <c:v>7.8569306399999865</c:v>
                </c:pt>
                <c:pt idx="5658">
                  <c:v>7.8583223999999987</c:v>
                </c:pt>
                <c:pt idx="5659">
                  <c:v>7.8597112799999866</c:v>
                </c:pt>
                <c:pt idx="5660">
                  <c:v>7.8611001599999906</c:v>
                </c:pt>
                <c:pt idx="5661">
                  <c:v>7.8624890399999865</c:v>
                </c:pt>
                <c:pt idx="5662">
                  <c:v>7.8638779199999913</c:v>
                </c:pt>
                <c:pt idx="5663">
                  <c:v>7.8652694400000014</c:v>
                </c:pt>
                <c:pt idx="5664">
                  <c:v>7.8666583200000009</c:v>
                </c:pt>
                <c:pt idx="5665">
                  <c:v>7.8680332800000006</c:v>
                </c:pt>
                <c:pt idx="5666">
                  <c:v>7.8694223999999995</c:v>
                </c:pt>
                <c:pt idx="5667">
                  <c:v>7.8708249599999895</c:v>
                </c:pt>
                <c:pt idx="5668">
                  <c:v>7.8722001600000002</c:v>
                </c:pt>
                <c:pt idx="5669">
                  <c:v>7.8735890400000006</c:v>
                </c:pt>
                <c:pt idx="5670">
                  <c:v>7.874980559999984</c:v>
                </c:pt>
                <c:pt idx="5671">
                  <c:v>7.8763694400000066</c:v>
                </c:pt>
                <c:pt idx="5672">
                  <c:v>7.8777583199999945</c:v>
                </c:pt>
                <c:pt idx="5673">
                  <c:v>7.8791471999999994</c:v>
                </c:pt>
                <c:pt idx="5674">
                  <c:v>7.8805389599999902</c:v>
                </c:pt>
                <c:pt idx="5675">
                  <c:v>7.8819278399999906</c:v>
                </c:pt>
                <c:pt idx="5676">
                  <c:v>7.8833167199999945</c:v>
                </c:pt>
                <c:pt idx="5677">
                  <c:v>7.8847055999999895</c:v>
                </c:pt>
                <c:pt idx="5678">
                  <c:v>7.8860973600000008</c:v>
                </c:pt>
                <c:pt idx="5679">
                  <c:v>7.8874862399999834</c:v>
                </c:pt>
                <c:pt idx="5680">
                  <c:v>7.8888777599999917</c:v>
                </c:pt>
                <c:pt idx="5681">
                  <c:v>7.8902666399999966</c:v>
                </c:pt>
                <c:pt idx="5682">
                  <c:v>7.8916555199999916</c:v>
                </c:pt>
                <c:pt idx="5683">
                  <c:v>7.8930472800000011</c:v>
                </c:pt>
                <c:pt idx="5684">
                  <c:v>7.8944361599999846</c:v>
                </c:pt>
                <c:pt idx="5685">
                  <c:v>7.8958195199999883</c:v>
                </c:pt>
                <c:pt idx="5686">
                  <c:v>7.8972112799999854</c:v>
                </c:pt>
                <c:pt idx="5687">
                  <c:v>7.8986027999999999</c:v>
                </c:pt>
                <c:pt idx="5688">
                  <c:v>7.8999916800000003</c:v>
                </c:pt>
                <c:pt idx="5689">
                  <c:v>7.9013805600000007</c:v>
                </c:pt>
                <c:pt idx="5690">
                  <c:v>7.902769440000009</c:v>
                </c:pt>
                <c:pt idx="5691">
                  <c:v>7.9041583199999907</c:v>
                </c:pt>
                <c:pt idx="5692">
                  <c:v>7.9055471999999991</c:v>
                </c:pt>
                <c:pt idx="5693">
                  <c:v>7.9069279200000011</c:v>
                </c:pt>
                <c:pt idx="5694">
                  <c:v>7.9083167999999988</c:v>
                </c:pt>
                <c:pt idx="5695">
                  <c:v>7.9097056799999965</c:v>
                </c:pt>
                <c:pt idx="5696">
                  <c:v>7.9110945599999916</c:v>
                </c:pt>
                <c:pt idx="5697">
                  <c:v>7.9124834399999955</c:v>
                </c:pt>
                <c:pt idx="5698">
                  <c:v>7.9138723200000003</c:v>
                </c:pt>
                <c:pt idx="5699">
                  <c:v>7.9152638400000024</c:v>
                </c:pt>
                <c:pt idx="5700">
                  <c:v>7.916652720000009</c:v>
                </c:pt>
                <c:pt idx="5701">
                  <c:v>7.9180418399999946</c:v>
                </c:pt>
                <c:pt idx="5702">
                  <c:v>7.9194307200000003</c:v>
                </c:pt>
                <c:pt idx="5703">
                  <c:v>7.9208196000000006</c:v>
                </c:pt>
                <c:pt idx="5704">
                  <c:v>7.922208480000009</c:v>
                </c:pt>
                <c:pt idx="5705">
                  <c:v>7.9235973599999907</c:v>
                </c:pt>
                <c:pt idx="5706">
                  <c:v>7.9249888799999786</c:v>
                </c:pt>
                <c:pt idx="5707">
                  <c:v>7.9263777599999985</c:v>
                </c:pt>
                <c:pt idx="5708">
                  <c:v>7.9277666399999926</c:v>
                </c:pt>
                <c:pt idx="5709">
                  <c:v>7.9291555199999904</c:v>
                </c:pt>
                <c:pt idx="5710">
                  <c:v>7.930533360000001</c:v>
                </c:pt>
                <c:pt idx="5711">
                  <c:v>7.9319222399999987</c:v>
                </c:pt>
                <c:pt idx="5712">
                  <c:v>7.9333140000000002</c:v>
                </c:pt>
                <c:pt idx="5713">
                  <c:v>7.9347028800000023</c:v>
                </c:pt>
                <c:pt idx="5714">
                  <c:v>7.9360917600000089</c:v>
                </c:pt>
                <c:pt idx="5715">
                  <c:v>7.9374806399999907</c:v>
                </c:pt>
                <c:pt idx="5716">
                  <c:v>7.938869519999999</c:v>
                </c:pt>
                <c:pt idx="5717">
                  <c:v>7.9402583999999994</c:v>
                </c:pt>
                <c:pt idx="5718">
                  <c:v>7.9416472799999998</c:v>
                </c:pt>
                <c:pt idx="5719">
                  <c:v>7.9430390399999986</c:v>
                </c:pt>
                <c:pt idx="5720">
                  <c:v>7.9444334400000001</c:v>
                </c:pt>
                <c:pt idx="5721">
                  <c:v>7.9458223200000004</c:v>
                </c:pt>
                <c:pt idx="5722">
                  <c:v>7.9472112000000008</c:v>
                </c:pt>
                <c:pt idx="5723">
                  <c:v>7.9486000799999985</c:v>
                </c:pt>
                <c:pt idx="5724">
                  <c:v>7.9499889599999918</c:v>
                </c:pt>
                <c:pt idx="5725">
                  <c:v>7.9513778399999975</c:v>
                </c:pt>
                <c:pt idx="5726">
                  <c:v>7.9527667199999996</c:v>
                </c:pt>
                <c:pt idx="5727">
                  <c:v>7.9541555999999884</c:v>
                </c:pt>
                <c:pt idx="5728">
                  <c:v>7.9555444800000004</c:v>
                </c:pt>
                <c:pt idx="5729">
                  <c:v>7.9569333600000007</c:v>
                </c:pt>
                <c:pt idx="5730">
                  <c:v>7.9583222400000011</c:v>
                </c:pt>
                <c:pt idx="5731">
                  <c:v>7.9597111199999988</c:v>
                </c:pt>
                <c:pt idx="5732">
                  <c:v>7.9610999999999992</c:v>
                </c:pt>
                <c:pt idx="5733">
                  <c:v>7.9624612799999896</c:v>
                </c:pt>
                <c:pt idx="5734">
                  <c:v>7.9638722399999917</c:v>
                </c:pt>
                <c:pt idx="5735">
                  <c:v>7.9652611199999992</c:v>
                </c:pt>
                <c:pt idx="5736">
                  <c:v>7.9666500000000013</c:v>
                </c:pt>
                <c:pt idx="5737">
                  <c:v>7.9680388799999866</c:v>
                </c:pt>
                <c:pt idx="5738">
                  <c:v>7.9694277600000003</c:v>
                </c:pt>
                <c:pt idx="5739">
                  <c:v>7.9708195199999965</c:v>
                </c:pt>
                <c:pt idx="5740">
                  <c:v>7.9722084000000093</c:v>
                </c:pt>
                <c:pt idx="5741">
                  <c:v>7.9735972799999955</c:v>
                </c:pt>
                <c:pt idx="5742">
                  <c:v>7.9749861599999914</c:v>
                </c:pt>
                <c:pt idx="5743">
                  <c:v>7.9763666400000091</c:v>
                </c:pt>
                <c:pt idx="5744">
                  <c:v>7.9777583999999999</c:v>
                </c:pt>
                <c:pt idx="5745">
                  <c:v>7.9791472800000092</c:v>
                </c:pt>
                <c:pt idx="5746">
                  <c:v>7.9805390399999965</c:v>
                </c:pt>
                <c:pt idx="5747">
                  <c:v>7.9819305599999915</c:v>
                </c:pt>
                <c:pt idx="5748">
                  <c:v>7.9833194399999998</c:v>
                </c:pt>
                <c:pt idx="5749">
                  <c:v>7.9847083200000002</c:v>
                </c:pt>
                <c:pt idx="5750">
                  <c:v>7.9861000799999955</c:v>
                </c:pt>
                <c:pt idx="5751">
                  <c:v>7.987483440000001</c:v>
                </c:pt>
                <c:pt idx="5752">
                  <c:v>7.9888723199999987</c:v>
                </c:pt>
                <c:pt idx="5753">
                  <c:v>7.9902612000000062</c:v>
                </c:pt>
                <c:pt idx="5754">
                  <c:v>7.9916500799999985</c:v>
                </c:pt>
                <c:pt idx="5755">
                  <c:v>7.993041840000001</c:v>
                </c:pt>
                <c:pt idx="5756">
                  <c:v>7.9944307199999907</c:v>
                </c:pt>
                <c:pt idx="5757">
                  <c:v>7.9958222399999945</c:v>
                </c:pt>
                <c:pt idx="5758">
                  <c:v>7.9972111199999985</c:v>
                </c:pt>
                <c:pt idx="5759">
                  <c:v>7.9985999999999997</c:v>
                </c:pt>
                <c:pt idx="5760">
                  <c:v>7.9999862399999904</c:v>
                </c:pt>
                <c:pt idx="5761">
                  <c:v>8.0013777599999969</c:v>
                </c:pt>
                <c:pt idx="5762">
                  <c:v>8.0027666400000008</c:v>
                </c:pt>
                <c:pt idx="5763">
                  <c:v>8.0041555200000012</c:v>
                </c:pt>
                <c:pt idx="5764">
                  <c:v>8.0055444000000158</c:v>
                </c:pt>
                <c:pt idx="5765">
                  <c:v>8.0069332800000037</c:v>
                </c:pt>
                <c:pt idx="5766">
                  <c:v>8.008311119999993</c:v>
                </c:pt>
                <c:pt idx="5767">
                  <c:v>8.0097028800000025</c:v>
                </c:pt>
                <c:pt idx="5768">
                  <c:v>8.0110917599999993</c:v>
                </c:pt>
                <c:pt idx="5769">
                  <c:v>8.0124806400000068</c:v>
                </c:pt>
                <c:pt idx="5770">
                  <c:v>8.0138723999999986</c:v>
                </c:pt>
                <c:pt idx="5771">
                  <c:v>8.0152639200000007</c:v>
                </c:pt>
                <c:pt idx="5772">
                  <c:v>8.0166528000000028</c:v>
                </c:pt>
                <c:pt idx="5773">
                  <c:v>8.0180416799999996</c:v>
                </c:pt>
                <c:pt idx="5774">
                  <c:v>8.019433440000002</c:v>
                </c:pt>
                <c:pt idx="5775">
                  <c:v>8.0208223199999988</c:v>
                </c:pt>
                <c:pt idx="5776">
                  <c:v>8.0222111999999992</c:v>
                </c:pt>
                <c:pt idx="5777">
                  <c:v>8.0236000800000014</c:v>
                </c:pt>
                <c:pt idx="5778">
                  <c:v>8.0249889599999999</c:v>
                </c:pt>
                <c:pt idx="5779">
                  <c:v>8.0263778400000003</c:v>
                </c:pt>
                <c:pt idx="5780">
                  <c:v>8.0277696000000009</c:v>
                </c:pt>
                <c:pt idx="5781">
                  <c:v>8.0291445600000042</c:v>
                </c:pt>
                <c:pt idx="5782">
                  <c:v>8.0305360800000027</c:v>
                </c:pt>
                <c:pt idx="5783">
                  <c:v>8.0319249599999996</c:v>
                </c:pt>
                <c:pt idx="5784">
                  <c:v>8.0333138399999999</c:v>
                </c:pt>
                <c:pt idx="5785">
                  <c:v>8.0347027200000003</c:v>
                </c:pt>
                <c:pt idx="5786">
                  <c:v>8.036091840000001</c:v>
                </c:pt>
                <c:pt idx="5787">
                  <c:v>8.0374807200000014</c:v>
                </c:pt>
                <c:pt idx="5788">
                  <c:v>8.0388695999999999</c:v>
                </c:pt>
                <c:pt idx="5789">
                  <c:v>8.0402611199999949</c:v>
                </c:pt>
                <c:pt idx="5790">
                  <c:v>8.0416528800000009</c:v>
                </c:pt>
                <c:pt idx="5791">
                  <c:v>8.0430417599999995</c:v>
                </c:pt>
                <c:pt idx="5792">
                  <c:v>8.0444306400000034</c:v>
                </c:pt>
                <c:pt idx="5793">
                  <c:v>8.0458195200000002</c:v>
                </c:pt>
                <c:pt idx="5794">
                  <c:v>8.047208399999997</c:v>
                </c:pt>
                <c:pt idx="5795">
                  <c:v>8.048597280000001</c:v>
                </c:pt>
                <c:pt idx="5796">
                  <c:v>8.0499861600000013</c:v>
                </c:pt>
                <c:pt idx="5797">
                  <c:v>8.0513750399999999</c:v>
                </c:pt>
                <c:pt idx="5798">
                  <c:v>8.0527555200000158</c:v>
                </c:pt>
                <c:pt idx="5799">
                  <c:v>8.0541501600000007</c:v>
                </c:pt>
                <c:pt idx="5800">
                  <c:v>8.055539040000026</c:v>
                </c:pt>
                <c:pt idx="5801">
                  <c:v>8.0569279200000015</c:v>
                </c:pt>
                <c:pt idx="5802">
                  <c:v>8.0583168000000001</c:v>
                </c:pt>
                <c:pt idx="5803">
                  <c:v>8.0597056800000022</c:v>
                </c:pt>
                <c:pt idx="5804">
                  <c:v>8.0610945600000026</c:v>
                </c:pt>
                <c:pt idx="5805">
                  <c:v>8.062486080000026</c:v>
                </c:pt>
                <c:pt idx="5806">
                  <c:v>8.06387784</c:v>
                </c:pt>
                <c:pt idx="5807">
                  <c:v>8.0652667200000021</c:v>
                </c:pt>
                <c:pt idx="5808">
                  <c:v>8.0666556000000043</c:v>
                </c:pt>
                <c:pt idx="5809">
                  <c:v>8.0680418400000011</c:v>
                </c:pt>
                <c:pt idx="5810">
                  <c:v>8.0694307200000068</c:v>
                </c:pt>
                <c:pt idx="5811">
                  <c:v>8.0708196000000001</c:v>
                </c:pt>
                <c:pt idx="5812">
                  <c:v>8.0722084800000005</c:v>
                </c:pt>
                <c:pt idx="5813">
                  <c:v>8.0735973600000008</c:v>
                </c:pt>
                <c:pt idx="5814">
                  <c:v>8.0749862400000048</c:v>
                </c:pt>
                <c:pt idx="5815">
                  <c:v>8.0763751199999998</c:v>
                </c:pt>
                <c:pt idx="5816">
                  <c:v>8.0777640000000002</c:v>
                </c:pt>
                <c:pt idx="5817">
                  <c:v>8.0791473600000021</c:v>
                </c:pt>
                <c:pt idx="5818">
                  <c:v>8.0805362400000238</c:v>
                </c:pt>
                <c:pt idx="5819">
                  <c:v>8.0819277599999992</c:v>
                </c:pt>
                <c:pt idx="5820">
                  <c:v>8.0833166400000014</c:v>
                </c:pt>
                <c:pt idx="5821">
                  <c:v>8.0847084000000002</c:v>
                </c:pt>
                <c:pt idx="5822">
                  <c:v>8.0860972800000024</c:v>
                </c:pt>
                <c:pt idx="5823">
                  <c:v>8.0874861600000028</c:v>
                </c:pt>
                <c:pt idx="5824">
                  <c:v>8.0888779199999998</c:v>
                </c:pt>
                <c:pt idx="5825">
                  <c:v>8.0902694400000001</c:v>
                </c:pt>
                <c:pt idx="5826">
                  <c:v>8.0916472800000001</c:v>
                </c:pt>
                <c:pt idx="5827">
                  <c:v>8.0930416800000025</c:v>
                </c:pt>
                <c:pt idx="5828">
                  <c:v>8.0944305600000028</c:v>
                </c:pt>
                <c:pt idx="5829">
                  <c:v>8.0958194400000014</c:v>
                </c:pt>
                <c:pt idx="5830">
                  <c:v>8.0972111999999985</c:v>
                </c:pt>
                <c:pt idx="5831">
                  <c:v>8.0986000800000024</c:v>
                </c:pt>
                <c:pt idx="5832">
                  <c:v>8.0999918400000013</c:v>
                </c:pt>
                <c:pt idx="5833">
                  <c:v>8.1013778399999978</c:v>
                </c:pt>
                <c:pt idx="5834">
                  <c:v>8.1027667200000018</c:v>
                </c:pt>
                <c:pt idx="5835">
                  <c:v>8.1041555999999986</c:v>
                </c:pt>
                <c:pt idx="5836">
                  <c:v>8.1055334400000003</c:v>
                </c:pt>
                <c:pt idx="5837">
                  <c:v>8.1069223200000025</c:v>
                </c:pt>
                <c:pt idx="5838">
                  <c:v>8.108308319999999</c:v>
                </c:pt>
                <c:pt idx="5839">
                  <c:v>8.1097000800000014</c:v>
                </c:pt>
                <c:pt idx="5840">
                  <c:v>8.1110860800000015</c:v>
                </c:pt>
                <c:pt idx="5841">
                  <c:v>8.1124888800000026</c:v>
                </c:pt>
                <c:pt idx="5842">
                  <c:v>8.1138777599999994</c:v>
                </c:pt>
                <c:pt idx="5843">
                  <c:v>8.1152666400000015</c:v>
                </c:pt>
                <c:pt idx="5844">
                  <c:v>8.1166418400000016</c:v>
                </c:pt>
                <c:pt idx="5845">
                  <c:v>8.1180444000000005</c:v>
                </c:pt>
                <c:pt idx="5846">
                  <c:v>8.1194222400000022</c:v>
                </c:pt>
                <c:pt idx="5847">
                  <c:v>8.1208111199999991</c:v>
                </c:pt>
                <c:pt idx="5848">
                  <c:v>8.1222000000000012</c:v>
                </c:pt>
                <c:pt idx="5849">
                  <c:v>8.1235888800000016</c:v>
                </c:pt>
                <c:pt idx="5850">
                  <c:v>8.1249777599999931</c:v>
                </c:pt>
                <c:pt idx="5851">
                  <c:v>8.1263666400000005</c:v>
                </c:pt>
                <c:pt idx="5852">
                  <c:v>8.1277555200000009</c:v>
                </c:pt>
                <c:pt idx="5853">
                  <c:v>8.1291501599999982</c:v>
                </c:pt>
                <c:pt idx="5854">
                  <c:v>8.1305416799999985</c:v>
                </c:pt>
                <c:pt idx="5855">
                  <c:v>8.1319334399999992</c:v>
                </c:pt>
                <c:pt idx="5856">
                  <c:v>8.1333223199999996</c:v>
                </c:pt>
                <c:pt idx="5857">
                  <c:v>8.1347111999999999</c:v>
                </c:pt>
                <c:pt idx="5858">
                  <c:v>8.1360890400000017</c:v>
                </c:pt>
                <c:pt idx="5859">
                  <c:v>8.1374779199999985</c:v>
                </c:pt>
                <c:pt idx="5860">
                  <c:v>8.1388667999999988</c:v>
                </c:pt>
                <c:pt idx="5861">
                  <c:v>8.1402556799999992</c:v>
                </c:pt>
                <c:pt idx="5862">
                  <c:v>8.1416584799999985</c:v>
                </c:pt>
                <c:pt idx="5863">
                  <c:v>8.14303344</c:v>
                </c:pt>
                <c:pt idx="5864">
                  <c:v>8.1444223199999985</c:v>
                </c:pt>
                <c:pt idx="5865">
                  <c:v>8.1458111999999989</c:v>
                </c:pt>
                <c:pt idx="5866">
                  <c:v>8.1472000799999993</c:v>
                </c:pt>
                <c:pt idx="5867">
                  <c:v>8.1485918400000017</c:v>
                </c:pt>
                <c:pt idx="5868">
                  <c:v>8.1499807199999985</c:v>
                </c:pt>
                <c:pt idx="5869">
                  <c:v>8.1513696000000007</c:v>
                </c:pt>
                <c:pt idx="5870">
                  <c:v>8.152758480000001</c:v>
                </c:pt>
                <c:pt idx="5871">
                  <c:v>8.1541473600000014</c:v>
                </c:pt>
                <c:pt idx="5872">
                  <c:v>8.1555362400000284</c:v>
                </c:pt>
                <c:pt idx="5873">
                  <c:v>8.1569251200000004</c:v>
                </c:pt>
                <c:pt idx="5874">
                  <c:v>8.158313999999999</c:v>
                </c:pt>
                <c:pt idx="5875">
                  <c:v>8.1597028800000047</c:v>
                </c:pt>
                <c:pt idx="5876">
                  <c:v>8.1610917599999997</c:v>
                </c:pt>
                <c:pt idx="5877">
                  <c:v>8.1624806400000178</c:v>
                </c:pt>
                <c:pt idx="5878">
                  <c:v>8.1638695200000022</c:v>
                </c:pt>
                <c:pt idx="5879">
                  <c:v>8.165258399999999</c:v>
                </c:pt>
                <c:pt idx="5880">
                  <c:v>8.1666472800000047</c:v>
                </c:pt>
                <c:pt idx="5881">
                  <c:v>8.1680361600000015</c:v>
                </c:pt>
                <c:pt idx="5882">
                  <c:v>8.1694250400000001</c:v>
                </c:pt>
                <c:pt idx="5883">
                  <c:v>8.1708112799999988</c:v>
                </c:pt>
                <c:pt idx="5884">
                  <c:v>8.1722028000000027</c:v>
                </c:pt>
                <c:pt idx="5885">
                  <c:v>8.1735916800000012</c:v>
                </c:pt>
                <c:pt idx="5886">
                  <c:v>8.1749805600000016</c:v>
                </c:pt>
                <c:pt idx="5887">
                  <c:v>8.1763694400000002</c:v>
                </c:pt>
                <c:pt idx="5888">
                  <c:v>8.1777583200000006</c:v>
                </c:pt>
                <c:pt idx="5889">
                  <c:v>8.1791500800000012</c:v>
                </c:pt>
                <c:pt idx="5890">
                  <c:v>8.1805418400000001</c:v>
                </c:pt>
                <c:pt idx="5891">
                  <c:v>8.1819307199999987</c:v>
                </c:pt>
                <c:pt idx="5892">
                  <c:v>8.183322239999999</c:v>
                </c:pt>
                <c:pt idx="5893">
                  <c:v>8.1847111199999993</c:v>
                </c:pt>
                <c:pt idx="5894">
                  <c:v>8.1861000000000015</c:v>
                </c:pt>
                <c:pt idx="5895">
                  <c:v>8.1874888800000001</c:v>
                </c:pt>
                <c:pt idx="5896">
                  <c:v>8.1888777599999969</c:v>
                </c:pt>
                <c:pt idx="5897">
                  <c:v>8.1902666400000008</c:v>
                </c:pt>
                <c:pt idx="5898">
                  <c:v>8.1916555200000012</c:v>
                </c:pt>
                <c:pt idx="5899">
                  <c:v>8.1930444000000016</c:v>
                </c:pt>
                <c:pt idx="5900">
                  <c:v>8.1944332800000037</c:v>
                </c:pt>
                <c:pt idx="5901">
                  <c:v>8.1958224000000008</c:v>
                </c:pt>
                <c:pt idx="5902">
                  <c:v>8.1972112799999977</c:v>
                </c:pt>
                <c:pt idx="5903">
                  <c:v>8.1986001599999998</c:v>
                </c:pt>
                <c:pt idx="5904">
                  <c:v>8.1999890400000037</c:v>
                </c:pt>
                <c:pt idx="5905">
                  <c:v>8.2013695200000001</c:v>
                </c:pt>
                <c:pt idx="5906">
                  <c:v>8.2027639200000007</c:v>
                </c:pt>
                <c:pt idx="5907">
                  <c:v>8.2041527999999992</c:v>
                </c:pt>
                <c:pt idx="5908">
                  <c:v>8.2055416800000014</c:v>
                </c:pt>
                <c:pt idx="5909">
                  <c:v>8.20693056</c:v>
                </c:pt>
                <c:pt idx="5910">
                  <c:v>8.208319439999995</c:v>
                </c:pt>
                <c:pt idx="5911">
                  <c:v>8.2097083200000025</c:v>
                </c:pt>
                <c:pt idx="5912">
                  <c:v>8.2110972000000011</c:v>
                </c:pt>
                <c:pt idx="5913">
                  <c:v>8.2124889600000035</c:v>
                </c:pt>
                <c:pt idx="5914">
                  <c:v>8.2138778400000003</c:v>
                </c:pt>
                <c:pt idx="5915">
                  <c:v>8.2152556799999985</c:v>
                </c:pt>
                <c:pt idx="5916">
                  <c:v>8.2166445600000042</c:v>
                </c:pt>
                <c:pt idx="5917">
                  <c:v>8.2180334399999992</c:v>
                </c:pt>
                <c:pt idx="5918">
                  <c:v>8.2194249600000013</c:v>
                </c:pt>
                <c:pt idx="5919">
                  <c:v>8.2208138399999999</c:v>
                </c:pt>
                <c:pt idx="5920">
                  <c:v>8.2222027200000003</c:v>
                </c:pt>
                <c:pt idx="5921">
                  <c:v>8.223591840000001</c:v>
                </c:pt>
                <c:pt idx="5922">
                  <c:v>8.2249807199999996</c:v>
                </c:pt>
                <c:pt idx="5923">
                  <c:v>8.2263695999999999</c:v>
                </c:pt>
                <c:pt idx="5924">
                  <c:v>8.2277611199999949</c:v>
                </c:pt>
                <c:pt idx="5925">
                  <c:v>8.2291500000000024</c:v>
                </c:pt>
                <c:pt idx="5926">
                  <c:v>8.230538880000001</c:v>
                </c:pt>
                <c:pt idx="5927">
                  <c:v>8.2319277599999889</c:v>
                </c:pt>
                <c:pt idx="5928">
                  <c:v>8.2333166399999982</c:v>
                </c:pt>
                <c:pt idx="5929">
                  <c:v>8.234708399999997</c:v>
                </c:pt>
                <c:pt idx="5930">
                  <c:v>8.236097280000001</c:v>
                </c:pt>
                <c:pt idx="5931">
                  <c:v>8.2374890400000016</c:v>
                </c:pt>
                <c:pt idx="5932">
                  <c:v>8.2388666399999995</c:v>
                </c:pt>
                <c:pt idx="5933">
                  <c:v>8.2402555199999998</c:v>
                </c:pt>
                <c:pt idx="5934">
                  <c:v>8.2416444000000002</c:v>
                </c:pt>
                <c:pt idx="5935">
                  <c:v>8.2430332800000006</c:v>
                </c:pt>
                <c:pt idx="5936">
                  <c:v>8.2444223999999995</c:v>
                </c:pt>
                <c:pt idx="5937">
                  <c:v>8.2458112799999999</c:v>
                </c:pt>
                <c:pt idx="5938">
                  <c:v>8.2472001599999949</c:v>
                </c:pt>
                <c:pt idx="5939">
                  <c:v>8.2485890400000006</c:v>
                </c:pt>
                <c:pt idx="5940">
                  <c:v>8.2499779199999992</c:v>
                </c:pt>
                <c:pt idx="5941">
                  <c:v>8.2513667999999996</c:v>
                </c:pt>
                <c:pt idx="5942">
                  <c:v>8.2527556800000035</c:v>
                </c:pt>
                <c:pt idx="5943">
                  <c:v>8.2541472000000002</c:v>
                </c:pt>
                <c:pt idx="5944">
                  <c:v>8.2555360800000219</c:v>
                </c:pt>
                <c:pt idx="5945">
                  <c:v>8.256924960000001</c:v>
                </c:pt>
                <c:pt idx="5946">
                  <c:v>8.2583138399999996</c:v>
                </c:pt>
                <c:pt idx="5947">
                  <c:v>8.2597027200000035</c:v>
                </c:pt>
                <c:pt idx="5948">
                  <c:v>8.2610918400000006</c:v>
                </c:pt>
                <c:pt idx="5949">
                  <c:v>8.2624888800000047</c:v>
                </c:pt>
                <c:pt idx="5950">
                  <c:v>8.2638667200000011</c:v>
                </c:pt>
                <c:pt idx="5951">
                  <c:v>8.2652556000000015</c:v>
                </c:pt>
                <c:pt idx="5952">
                  <c:v>8.2666444800000001</c:v>
                </c:pt>
                <c:pt idx="5953">
                  <c:v>8.2680362400000043</c:v>
                </c:pt>
                <c:pt idx="5954">
                  <c:v>8.269427760000001</c:v>
                </c:pt>
                <c:pt idx="5955">
                  <c:v>8.2708166400000014</c:v>
                </c:pt>
                <c:pt idx="5956">
                  <c:v>8.27220552</c:v>
                </c:pt>
                <c:pt idx="5957">
                  <c:v>8.2735972800000024</c:v>
                </c:pt>
                <c:pt idx="5958">
                  <c:v>8.274986160000001</c:v>
                </c:pt>
                <c:pt idx="5959">
                  <c:v>8.2763750399999996</c:v>
                </c:pt>
                <c:pt idx="5960">
                  <c:v>8.2777639199999999</c:v>
                </c:pt>
                <c:pt idx="5961">
                  <c:v>8.2791556799999988</c:v>
                </c:pt>
                <c:pt idx="5962">
                  <c:v>8.2805332800000002</c:v>
                </c:pt>
                <c:pt idx="5963">
                  <c:v>8.2819223999999991</c:v>
                </c:pt>
                <c:pt idx="5964">
                  <c:v>8.2833112799999995</c:v>
                </c:pt>
                <c:pt idx="5965">
                  <c:v>8.2847001599999999</c:v>
                </c:pt>
                <c:pt idx="5966">
                  <c:v>8.2860890400000002</c:v>
                </c:pt>
                <c:pt idx="5967">
                  <c:v>8.287483439999999</c:v>
                </c:pt>
                <c:pt idx="5968">
                  <c:v>8.2888723199999994</c:v>
                </c:pt>
                <c:pt idx="5969">
                  <c:v>8.290261199999998</c:v>
                </c:pt>
                <c:pt idx="5970">
                  <c:v>8.2916500800000001</c:v>
                </c:pt>
                <c:pt idx="5971">
                  <c:v>8.2930389599999987</c:v>
                </c:pt>
                <c:pt idx="5972">
                  <c:v>8.2944249600000006</c:v>
                </c:pt>
                <c:pt idx="5973">
                  <c:v>8.295813840000001</c:v>
                </c:pt>
                <c:pt idx="5974">
                  <c:v>8.2972027199999978</c:v>
                </c:pt>
                <c:pt idx="5975">
                  <c:v>8.2985918400000003</c:v>
                </c:pt>
                <c:pt idx="5976">
                  <c:v>8.2999807200000024</c:v>
                </c:pt>
                <c:pt idx="5977">
                  <c:v>8.301369600000001</c:v>
                </c:pt>
                <c:pt idx="5978">
                  <c:v>8.3027584800000014</c:v>
                </c:pt>
                <c:pt idx="5979">
                  <c:v>8.3041473600000018</c:v>
                </c:pt>
                <c:pt idx="5980">
                  <c:v>8.3055362400000323</c:v>
                </c:pt>
                <c:pt idx="5981">
                  <c:v>8.3069306400000027</c:v>
                </c:pt>
                <c:pt idx="5982">
                  <c:v>8.3083223999999998</c:v>
                </c:pt>
                <c:pt idx="5983">
                  <c:v>8.3097028800000068</c:v>
                </c:pt>
                <c:pt idx="5984">
                  <c:v>8.3110917600000001</c:v>
                </c:pt>
                <c:pt idx="5985">
                  <c:v>8.3124806400000182</c:v>
                </c:pt>
                <c:pt idx="5986">
                  <c:v>8.3138695200000026</c:v>
                </c:pt>
                <c:pt idx="5987">
                  <c:v>8.3152612800000014</c:v>
                </c:pt>
                <c:pt idx="5988">
                  <c:v>8.3166501600000018</c:v>
                </c:pt>
                <c:pt idx="5989">
                  <c:v>8.3180390400000022</c:v>
                </c:pt>
                <c:pt idx="5990">
                  <c:v>8.3194279200000025</c:v>
                </c:pt>
                <c:pt idx="5991">
                  <c:v>8.3208139200000009</c:v>
                </c:pt>
                <c:pt idx="5992">
                  <c:v>8.3222028000000048</c:v>
                </c:pt>
                <c:pt idx="5993">
                  <c:v>8.3235916800000016</c:v>
                </c:pt>
                <c:pt idx="5994">
                  <c:v>8.3249805600000002</c:v>
                </c:pt>
                <c:pt idx="5995">
                  <c:v>8.3263694400000006</c:v>
                </c:pt>
                <c:pt idx="5996">
                  <c:v>8.3277583200000009</c:v>
                </c:pt>
                <c:pt idx="5997">
                  <c:v>8.3291472000000066</c:v>
                </c:pt>
                <c:pt idx="5998">
                  <c:v>8.3305360800000159</c:v>
                </c:pt>
                <c:pt idx="5999">
                  <c:v>8.3319249599999985</c:v>
                </c:pt>
                <c:pt idx="6000">
                  <c:v>8.3333138400000006</c:v>
                </c:pt>
                <c:pt idx="6001">
                  <c:v>8.334702720000001</c:v>
                </c:pt>
                <c:pt idx="6002">
                  <c:v>8.3360918400000017</c:v>
                </c:pt>
                <c:pt idx="6003">
                  <c:v>8.3374807200000021</c:v>
                </c:pt>
                <c:pt idx="6004">
                  <c:v>8.3388696000000007</c:v>
                </c:pt>
                <c:pt idx="6005">
                  <c:v>8.3402584799999993</c:v>
                </c:pt>
                <c:pt idx="6006">
                  <c:v>8.3416473600000014</c:v>
                </c:pt>
                <c:pt idx="6007">
                  <c:v>8.343036240000016</c:v>
                </c:pt>
                <c:pt idx="6008">
                  <c:v>8.3444251200000004</c:v>
                </c:pt>
                <c:pt idx="6009">
                  <c:v>8.3458140000000007</c:v>
                </c:pt>
                <c:pt idx="6010">
                  <c:v>8.3472028800000011</c:v>
                </c:pt>
                <c:pt idx="6011">
                  <c:v>8.3485917599999997</c:v>
                </c:pt>
                <c:pt idx="6012">
                  <c:v>8.3499806400000018</c:v>
                </c:pt>
                <c:pt idx="6013">
                  <c:v>8.3513724000000025</c:v>
                </c:pt>
                <c:pt idx="6014">
                  <c:v>8.3527612800000028</c:v>
                </c:pt>
                <c:pt idx="6015">
                  <c:v>8.3541501600000014</c:v>
                </c:pt>
                <c:pt idx="6016">
                  <c:v>8.3555390400000285</c:v>
                </c:pt>
                <c:pt idx="6017">
                  <c:v>8.3569279200000004</c:v>
                </c:pt>
                <c:pt idx="6018">
                  <c:v>8.3583168000000008</c:v>
                </c:pt>
                <c:pt idx="6019">
                  <c:v>8.3597083200000046</c:v>
                </c:pt>
                <c:pt idx="6020">
                  <c:v>8.3610972000000068</c:v>
                </c:pt>
                <c:pt idx="6021">
                  <c:v>8.3624860800000285</c:v>
                </c:pt>
                <c:pt idx="6022">
                  <c:v>8.3638749600000022</c:v>
                </c:pt>
                <c:pt idx="6023">
                  <c:v>8.3652638400000026</c:v>
                </c:pt>
                <c:pt idx="6024">
                  <c:v>8.3666527200000047</c:v>
                </c:pt>
                <c:pt idx="6025">
                  <c:v>8.3680444800000018</c:v>
                </c:pt>
                <c:pt idx="6026">
                  <c:v>8.3694333600000217</c:v>
                </c:pt>
                <c:pt idx="6027">
                  <c:v>8.3708222400000025</c:v>
                </c:pt>
                <c:pt idx="6028">
                  <c:v>8.3722027200000007</c:v>
                </c:pt>
                <c:pt idx="6029">
                  <c:v>8.3735918400000067</c:v>
                </c:pt>
                <c:pt idx="6030">
                  <c:v>8.3749833600000017</c:v>
                </c:pt>
                <c:pt idx="6031">
                  <c:v>8.3763751200000005</c:v>
                </c:pt>
                <c:pt idx="6032">
                  <c:v>8.3777640000000027</c:v>
                </c:pt>
                <c:pt idx="6033">
                  <c:v>8.3791528800000048</c:v>
                </c:pt>
                <c:pt idx="6034">
                  <c:v>8.3805417600000016</c:v>
                </c:pt>
                <c:pt idx="6035">
                  <c:v>8.3819306400000002</c:v>
                </c:pt>
                <c:pt idx="6036">
                  <c:v>8.3833195200000006</c:v>
                </c:pt>
                <c:pt idx="6037">
                  <c:v>8.3847084000000009</c:v>
                </c:pt>
                <c:pt idx="6038">
                  <c:v>8.3860972800000066</c:v>
                </c:pt>
                <c:pt idx="6039">
                  <c:v>8.3874890400000162</c:v>
                </c:pt>
                <c:pt idx="6040">
                  <c:v>8.3888779199999988</c:v>
                </c:pt>
                <c:pt idx="6041">
                  <c:v>8.390252880000002</c:v>
                </c:pt>
                <c:pt idx="6042">
                  <c:v>8.3916444000000006</c:v>
                </c:pt>
                <c:pt idx="6043">
                  <c:v>8.3930332800000027</c:v>
                </c:pt>
                <c:pt idx="6044">
                  <c:v>8.3944224000000016</c:v>
                </c:pt>
                <c:pt idx="6045">
                  <c:v>8.3958112800000002</c:v>
                </c:pt>
                <c:pt idx="6046">
                  <c:v>8.3972001600000006</c:v>
                </c:pt>
                <c:pt idx="6047">
                  <c:v>8.3985890400000027</c:v>
                </c:pt>
                <c:pt idx="6048">
                  <c:v>8.3999805600000048</c:v>
                </c:pt>
                <c:pt idx="6049">
                  <c:v>8.4013668000000017</c:v>
                </c:pt>
                <c:pt idx="6050">
                  <c:v>8.4027556800000021</c:v>
                </c:pt>
                <c:pt idx="6051">
                  <c:v>8.4041445600000042</c:v>
                </c:pt>
                <c:pt idx="6052">
                  <c:v>8.4055334400000028</c:v>
                </c:pt>
                <c:pt idx="6053">
                  <c:v>8.4069223200000014</c:v>
                </c:pt>
                <c:pt idx="6054">
                  <c:v>8.4083111999999982</c:v>
                </c:pt>
                <c:pt idx="6055">
                  <c:v>8.4097000800000004</c:v>
                </c:pt>
                <c:pt idx="6056">
                  <c:v>8.411091840000001</c:v>
                </c:pt>
                <c:pt idx="6057">
                  <c:v>8.4124807200000067</c:v>
                </c:pt>
                <c:pt idx="6058">
                  <c:v>8.4138696000000035</c:v>
                </c:pt>
                <c:pt idx="6059">
                  <c:v>8.4152584800000003</c:v>
                </c:pt>
                <c:pt idx="6060">
                  <c:v>8.4166473600000007</c:v>
                </c:pt>
                <c:pt idx="6061">
                  <c:v>8.4180362400000028</c:v>
                </c:pt>
                <c:pt idx="6062">
                  <c:v>8.4194251200000014</c:v>
                </c:pt>
                <c:pt idx="6063">
                  <c:v>8.420814</c:v>
                </c:pt>
                <c:pt idx="6064">
                  <c:v>8.4222055200000021</c:v>
                </c:pt>
                <c:pt idx="6065">
                  <c:v>8.4236001600000012</c:v>
                </c:pt>
                <c:pt idx="6066">
                  <c:v>8.4249777599999991</c:v>
                </c:pt>
                <c:pt idx="6067">
                  <c:v>8.4263666400000012</c:v>
                </c:pt>
                <c:pt idx="6068">
                  <c:v>8.4277555200000016</c:v>
                </c:pt>
                <c:pt idx="6069">
                  <c:v>8.4291444000000002</c:v>
                </c:pt>
                <c:pt idx="6070">
                  <c:v>8.4305332800000006</c:v>
                </c:pt>
                <c:pt idx="6071">
                  <c:v>8.4319223999999995</c:v>
                </c:pt>
                <c:pt idx="6072">
                  <c:v>8.4333112799999999</c:v>
                </c:pt>
                <c:pt idx="6073">
                  <c:v>8.4347001600000002</c:v>
                </c:pt>
                <c:pt idx="6074">
                  <c:v>8.4360890400000006</c:v>
                </c:pt>
                <c:pt idx="6075">
                  <c:v>8.437477920000001</c:v>
                </c:pt>
                <c:pt idx="6076">
                  <c:v>8.4388667999999996</c:v>
                </c:pt>
                <c:pt idx="6077">
                  <c:v>8.4402556799999999</c:v>
                </c:pt>
                <c:pt idx="6078">
                  <c:v>8.4416445600000003</c:v>
                </c:pt>
                <c:pt idx="6079">
                  <c:v>8.4430334400000024</c:v>
                </c:pt>
                <c:pt idx="6080">
                  <c:v>8.444424960000001</c:v>
                </c:pt>
                <c:pt idx="6081">
                  <c:v>8.4458167200000016</c:v>
                </c:pt>
                <c:pt idx="6082">
                  <c:v>8.4472056000000002</c:v>
                </c:pt>
                <c:pt idx="6083">
                  <c:v>8.4485944800000006</c:v>
                </c:pt>
                <c:pt idx="6084">
                  <c:v>8.4499833600000009</c:v>
                </c:pt>
                <c:pt idx="6085">
                  <c:v>8.4513722400000013</c:v>
                </c:pt>
                <c:pt idx="6086">
                  <c:v>8.4527611200000017</c:v>
                </c:pt>
                <c:pt idx="6087">
                  <c:v>8.4541500000000021</c:v>
                </c:pt>
                <c:pt idx="6088">
                  <c:v>8.4555417600000027</c:v>
                </c:pt>
                <c:pt idx="6089">
                  <c:v>8.4569306400000048</c:v>
                </c:pt>
                <c:pt idx="6090">
                  <c:v>8.4583195200000034</c:v>
                </c:pt>
                <c:pt idx="6091">
                  <c:v>8.4597084000000002</c:v>
                </c:pt>
                <c:pt idx="6092">
                  <c:v>8.4611001600000009</c:v>
                </c:pt>
                <c:pt idx="6093">
                  <c:v>8.4624777600000023</c:v>
                </c:pt>
                <c:pt idx="6094">
                  <c:v>8.4638666400000027</c:v>
                </c:pt>
                <c:pt idx="6095">
                  <c:v>8.465266800000018</c:v>
                </c:pt>
                <c:pt idx="6096">
                  <c:v>8.4666556800000023</c:v>
                </c:pt>
                <c:pt idx="6097">
                  <c:v>8.4680445600000027</c:v>
                </c:pt>
                <c:pt idx="6098">
                  <c:v>8.4694334400000066</c:v>
                </c:pt>
                <c:pt idx="6099">
                  <c:v>8.4708223200000035</c:v>
                </c:pt>
                <c:pt idx="6100">
                  <c:v>8.4722112000000003</c:v>
                </c:pt>
                <c:pt idx="6101">
                  <c:v>8.4736000800000006</c:v>
                </c:pt>
                <c:pt idx="6102">
                  <c:v>8.4749779199999988</c:v>
                </c:pt>
                <c:pt idx="6103">
                  <c:v>8.4763668000000028</c:v>
                </c:pt>
                <c:pt idx="6104">
                  <c:v>8.4777556800000013</c:v>
                </c:pt>
                <c:pt idx="6105">
                  <c:v>8.4791445600000195</c:v>
                </c:pt>
                <c:pt idx="6106">
                  <c:v>8.4805334400000003</c:v>
                </c:pt>
                <c:pt idx="6107">
                  <c:v>8.4819278400000009</c:v>
                </c:pt>
                <c:pt idx="6108">
                  <c:v>8.4833167200000013</c:v>
                </c:pt>
                <c:pt idx="6109">
                  <c:v>8.4847056000000016</c:v>
                </c:pt>
                <c:pt idx="6110">
                  <c:v>8.4860944800000002</c:v>
                </c:pt>
                <c:pt idx="6111">
                  <c:v>8.4874833600000006</c:v>
                </c:pt>
                <c:pt idx="6112">
                  <c:v>8.4888777599999994</c:v>
                </c:pt>
                <c:pt idx="6113">
                  <c:v>8.4902666400000015</c:v>
                </c:pt>
                <c:pt idx="6114">
                  <c:v>8.4916555200000001</c:v>
                </c:pt>
                <c:pt idx="6115">
                  <c:v>8.4930444000000005</c:v>
                </c:pt>
                <c:pt idx="6116">
                  <c:v>8.4944332800000026</c:v>
                </c:pt>
                <c:pt idx="6117">
                  <c:v>8.4958224000000016</c:v>
                </c:pt>
                <c:pt idx="6118">
                  <c:v>8.4972000000000012</c:v>
                </c:pt>
                <c:pt idx="6119">
                  <c:v>8.4985888800000016</c:v>
                </c:pt>
                <c:pt idx="6120">
                  <c:v>8.4999777600000002</c:v>
                </c:pt>
                <c:pt idx="6121">
                  <c:v>8.501369519999999</c:v>
                </c:pt>
                <c:pt idx="6122">
                  <c:v>8.5027584000000012</c:v>
                </c:pt>
                <c:pt idx="6123">
                  <c:v>8.5041472800000015</c:v>
                </c:pt>
                <c:pt idx="6124">
                  <c:v>8.5055361600000161</c:v>
                </c:pt>
                <c:pt idx="6125">
                  <c:v>8.5069250400000005</c:v>
                </c:pt>
                <c:pt idx="6126">
                  <c:v>8.5083139199999991</c:v>
                </c:pt>
                <c:pt idx="6127">
                  <c:v>8.5097028000000048</c:v>
                </c:pt>
                <c:pt idx="6128">
                  <c:v>8.5110945600000001</c:v>
                </c:pt>
                <c:pt idx="6129">
                  <c:v>8.5124860800000164</c:v>
                </c:pt>
                <c:pt idx="6130">
                  <c:v>8.5138749600000008</c:v>
                </c:pt>
                <c:pt idx="6131">
                  <c:v>8.5152667200000014</c:v>
                </c:pt>
                <c:pt idx="6132">
                  <c:v>8.5166556</c:v>
                </c:pt>
                <c:pt idx="6133">
                  <c:v>8.5180444800000004</c:v>
                </c:pt>
                <c:pt idx="6134">
                  <c:v>8.5194333600000007</c:v>
                </c:pt>
                <c:pt idx="6135">
                  <c:v>8.5208111999999989</c:v>
                </c:pt>
                <c:pt idx="6136">
                  <c:v>8.522202720000001</c:v>
                </c:pt>
                <c:pt idx="6137">
                  <c:v>8.5235918400000017</c:v>
                </c:pt>
                <c:pt idx="6138">
                  <c:v>8.5249807199999985</c:v>
                </c:pt>
                <c:pt idx="6139">
                  <c:v>8.5263696000000007</c:v>
                </c:pt>
                <c:pt idx="6140">
                  <c:v>8.5277584799999993</c:v>
                </c:pt>
                <c:pt idx="6141">
                  <c:v>8.5291473600000014</c:v>
                </c:pt>
                <c:pt idx="6142">
                  <c:v>8.530536240000016</c:v>
                </c:pt>
                <c:pt idx="6143">
                  <c:v>8.531925119999995</c:v>
                </c:pt>
                <c:pt idx="6144">
                  <c:v>8.5333166400000025</c:v>
                </c:pt>
                <c:pt idx="6145">
                  <c:v>8.534705520000001</c:v>
                </c:pt>
                <c:pt idx="6146">
                  <c:v>8.5360944000000014</c:v>
                </c:pt>
                <c:pt idx="6147">
                  <c:v>8.5374890400000023</c:v>
                </c:pt>
                <c:pt idx="6148">
                  <c:v>8.5388779199999991</c:v>
                </c:pt>
                <c:pt idx="6149">
                  <c:v>8.5402667999999995</c:v>
                </c:pt>
                <c:pt idx="6150">
                  <c:v>8.5416444000000009</c:v>
                </c:pt>
                <c:pt idx="6151">
                  <c:v>8.5430332800000013</c:v>
                </c:pt>
                <c:pt idx="6152">
                  <c:v>8.5444250400000001</c:v>
                </c:pt>
                <c:pt idx="6153">
                  <c:v>8.5458139199999987</c:v>
                </c:pt>
                <c:pt idx="6154">
                  <c:v>8.5472056799999994</c:v>
                </c:pt>
                <c:pt idx="6155">
                  <c:v>8.5485945600000015</c:v>
                </c:pt>
                <c:pt idx="6156">
                  <c:v>8.54998608</c:v>
                </c:pt>
                <c:pt idx="6157">
                  <c:v>8.5513749599999986</c:v>
                </c:pt>
                <c:pt idx="6158">
                  <c:v>8.5527638400000026</c:v>
                </c:pt>
                <c:pt idx="6159">
                  <c:v>8.5541527200000012</c:v>
                </c:pt>
                <c:pt idx="6160">
                  <c:v>8.5555444800000178</c:v>
                </c:pt>
                <c:pt idx="6161">
                  <c:v>8.5569333600000022</c:v>
                </c:pt>
                <c:pt idx="6162">
                  <c:v>8.5583111999999986</c:v>
                </c:pt>
                <c:pt idx="6163">
                  <c:v>8.5597027200000007</c:v>
                </c:pt>
                <c:pt idx="6164">
                  <c:v>8.5610973600000015</c:v>
                </c:pt>
                <c:pt idx="6165">
                  <c:v>8.5624862400000286</c:v>
                </c:pt>
                <c:pt idx="6166">
                  <c:v>8.5638751200000005</c:v>
                </c:pt>
                <c:pt idx="6167">
                  <c:v>8.5652640000000027</c:v>
                </c:pt>
                <c:pt idx="6168">
                  <c:v>8.5666555200000047</c:v>
                </c:pt>
                <c:pt idx="6169">
                  <c:v>8.5680307200000012</c:v>
                </c:pt>
                <c:pt idx="6170">
                  <c:v>8.5694332800000161</c:v>
                </c:pt>
                <c:pt idx="6171">
                  <c:v>8.5708224000000008</c:v>
                </c:pt>
                <c:pt idx="6172">
                  <c:v>8.5722112800000012</c:v>
                </c:pt>
                <c:pt idx="6173">
                  <c:v>8.5736001600000016</c:v>
                </c:pt>
                <c:pt idx="6174">
                  <c:v>8.5749777599999994</c:v>
                </c:pt>
                <c:pt idx="6175">
                  <c:v>8.5763666400000016</c:v>
                </c:pt>
                <c:pt idx="6176">
                  <c:v>8.5777555200000002</c:v>
                </c:pt>
                <c:pt idx="6177">
                  <c:v>8.5791444000000006</c:v>
                </c:pt>
                <c:pt idx="6178">
                  <c:v>8.5805361600000047</c:v>
                </c:pt>
                <c:pt idx="6179">
                  <c:v>8.5819250399999998</c:v>
                </c:pt>
                <c:pt idx="6180">
                  <c:v>8.5833139199999984</c:v>
                </c:pt>
                <c:pt idx="6181">
                  <c:v>8.5847056800000008</c:v>
                </c:pt>
                <c:pt idx="6182">
                  <c:v>8.5860916800000009</c:v>
                </c:pt>
                <c:pt idx="6183">
                  <c:v>8.5874834400000015</c:v>
                </c:pt>
                <c:pt idx="6184">
                  <c:v>8.5888723200000001</c:v>
                </c:pt>
                <c:pt idx="6185">
                  <c:v>8.5902638399999987</c:v>
                </c:pt>
                <c:pt idx="6186">
                  <c:v>8.591652719999999</c:v>
                </c:pt>
                <c:pt idx="6187">
                  <c:v>8.5930418400000015</c:v>
                </c:pt>
                <c:pt idx="6188">
                  <c:v>8.59443336</c:v>
                </c:pt>
                <c:pt idx="6189">
                  <c:v>8.5958112</c:v>
                </c:pt>
                <c:pt idx="6190">
                  <c:v>8.5972000800000004</c:v>
                </c:pt>
                <c:pt idx="6191">
                  <c:v>8.5985889600000025</c:v>
                </c:pt>
                <c:pt idx="6192">
                  <c:v>8.5999778400000011</c:v>
                </c:pt>
                <c:pt idx="6193">
                  <c:v>8.6013667199999997</c:v>
                </c:pt>
                <c:pt idx="6194">
                  <c:v>8.6027556000000018</c:v>
                </c:pt>
                <c:pt idx="6195">
                  <c:v>8.6041444799999987</c:v>
                </c:pt>
                <c:pt idx="6196">
                  <c:v>8.6055333600000026</c:v>
                </c:pt>
                <c:pt idx="6197">
                  <c:v>8.6069277599999978</c:v>
                </c:pt>
                <c:pt idx="6198">
                  <c:v>8.6083166399999982</c:v>
                </c:pt>
                <c:pt idx="6199">
                  <c:v>8.6097055200000021</c:v>
                </c:pt>
                <c:pt idx="6200">
                  <c:v>8.6110944000000007</c:v>
                </c:pt>
                <c:pt idx="6201">
                  <c:v>8.6124861600000067</c:v>
                </c:pt>
                <c:pt idx="6202">
                  <c:v>8.6138750399999999</c:v>
                </c:pt>
                <c:pt idx="6203">
                  <c:v>8.6152639200000003</c:v>
                </c:pt>
                <c:pt idx="6204">
                  <c:v>8.6166501600000007</c:v>
                </c:pt>
                <c:pt idx="6205">
                  <c:v>8.6180390400000011</c:v>
                </c:pt>
                <c:pt idx="6206">
                  <c:v>8.6194279200000015</c:v>
                </c:pt>
                <c:pt idx="6207">
                  <c:v>8.6208194399999982</c:v>
                </c:pt>
                <c:pt idx="6208">
                  <c:v>8.6222083199999986</c:v>
                </c:pt>
                <c:pt idx="6209">
                  <c:v>8.6235972000000007</c:v>
                </c:pt>
                <c:pt idx="6210">
                  <c:v>8.6249860800000011</c:v>
                </c:pt>
                <c:pt idx="6211">
                  <c:v>8.6263749599999997</c:v>
                </c:pt>
                <c:pt idx="6212">
                  <c:v>8.6277638400000001</c:v>
                </c:pt>
                <c:pt idx="6213">
                  <c:v>8.6291472000000002</c:v>
                </c:pt>
                <c:pt idx="6214">
                  <c:v>8.6305360800000024</c:v>
                </c:pt>
                <c:pt idx="6215">
                  <c:v>8.6319278399999995</c:v>
                </c:pt>
                <c:pt idx="6216">
                  <c:v>8.6333167199999998</c:v>
                </c:pt>
                <c:pt idx="6217">
                  <c:v>8.6347056000000002</c:v>
                </c:pt>
                <c:pt idx="6218">
                  <c:v>8.6360944800000006</c:v>
                </c:pt>
                <c:pt idx="6219">
                  <c:v>8.6374888800000011</c:v>
                </c:pt>
                <c:pt idx="6220">
                  <c:v>8.638877759999998</c:v>
                </c:pt>
                <c:pt idx="6221">
                  <c:v>8.6402666400000001</c:v>
                </c:pt>
                <c:pt idx="6222">
                  <c:v>8.6416444800000001</c:v>
                </c:pt>
                <c:pt idx="6223">
                  <c:v>8.6430307200000005</c:v>
                </c:pt>
                <c:pt idx="6224">
                  <c:v>8.6444222400000008</c:v>
                </c:pt>
                <c:pt idx="6225">
                  <c:v>8.6458111199999976</c:v>
                </c:pt>
                <c:pt idx="6226">
                  <c:v>8.64720288</c:v>
                </c:pt>
                <c:pt idx="6227">
                  <c:v>8.6485917599999969</c:v>
                </c:pt>
                <c:pt idx="6228">
                  <c:v>8.6499806400000008</c:v>
                </c:pt>
                <c:pt idx="6229">
                  <c:v>8.6513723999999996</c:v>
                </c:pt>
                <c:pt idx="6230">
                  <c:v>8.65276128</c:v>
                </c:pt>
                <c:pt idx="6231">
                  <c:v>8.6541501600000004</c:v>
                </c:pt>
                <c:pt idx="6232">
                  <c:v>8.6555390400000185</c:v>
                </c:pt>
                <c:pt idx="6233">
                  <c:v>8.6569279200000011</c:v>
                </c:pt>
                <c:pt idx="6234">
                  <c:v>8.6583167999999997</c:v>
                </c:pt>
                <c:pt idx="6235">
                  <c:v>8.6597056800000018</c:v>
                </c:pt>
                <c:pt idx="6236">
                  <c:v>8.6610945600000022</c:v>
                </c:pt>
                <c:pt idx="6237">
                  <c:v>8.6624834400000026</c:v>
                </c:pt>
                <c:pt idx="6238">
                  <c:v>8.6638723200000012</c:v>
                </c:pt>
                <c:pt idx="6239">
                  <c:v>8.6652667200000018</c:v>
                </c:pt>
                <c:pt idx="6240">
                  <c:v>8.6666556000000021</c:v>
                </c:pt>
                <c:pt idx="6241">
                  <c:v>8.6680444800000007</c:v>
                </c:pt>
                <c:pt idx="6242">
                  <c:v>8.6694223200000007</c:v>
                </c:pt>
                <c:pt idx="6243">
                  <c:v>8.6708112000000011</c:v>
                </c:pt>
                <c:pt idx="6244">
                  <c:v>8.6722000800000014</c:v>
                </c:pt>
                <c:pt idx="6245">
                  <c:v>8.67358896</c:v>
                </c:pt>
                <c:pt idx="6246">
                  <c:v>8.6749778400000004</c:v>
                </c:pt>
                <c:pt idx="6247">
                  <c:v>8.6763667200000008</c:v>
                </c:pt>
                <c:pt idx="6248">
                  <c:v>8.6777584799999978</c:v>
                </c:pt>
                <c:pt idx="6249">
                  <c:v>8.6791500000000035</c:v>
                </c:pt>
                <c:pt idx="6250">
                  <c:v>8.6805388800000003</c:v>
                </c:pt>
                <c:pt idx="6251">
                  <c:v>8.6819277599999971</c:v>
                </c:pt>
                <c:pt idx="6252">
                  <c:v>8.683316640000001</c:v>
                </c:pt>
                <c:pt idx="6253">
                  <c:v>8.6847055200000014</c:v>
                </c:pt>
                <c:pt idx="6254">
                  <c:v>8.686097280000002</c:v>
                </c:pt>
                <c:pt idx="6255">
                  <c:v>8.6874832800000021</c:v>
                </c:pt>
                <c:pt idx="6256">
                  <c:v>8.6888750399999992</c:v>
                </c:pt>
                <c:pt idx="6257">
                  <c:v>8.6902639199999996</c:v>
                </c:pt>
                <c:pt idx="6258">
                  <c:v>8.6916528</c:v>
                </c:pt>
                <c:pt idx="6259">
                  <c:v>8.6930416799999985</c:v>
                </c:pt>
                <c:pt idx="6260">
                  <c:v>8.6944305600000042</c:v>
                </c:pt>
                <c:pt idx="6261">
                  <c:v>8.6958194400000011</c:v>
                </c:pt>
                <c:pt idx="6262">
                  <c:v>8.6972111999999999</c:v>
                </c:pt>
                <c:pt idx="6263">
                  <c:v>8.6986000799999985</c:v>
                </c:pt>
                <c:pt idx="6264">
                  <c:v>8.6999889600000007</c:v>
                </c:pt>
                <c:pt idx="6265">
                  <c:v>8.701369439999997</c:v>
                </c:pt>
                <c:pt idx="6266">
                  <c:v>8.7027583200000009</c:v>
                </c:pt>
                <c:pt idx="6267">
                  <c:v>8.7041500799999998</c:v>
                </c:pt>
                <c:pt idx="6268">
                  <c:v>8.7055389600000037</c:v>
                </c:pt>
                <c:pt idx="6269">
                  <c:v>8.7069278399999988</c:v>
                </c:pt>
                <c:pt idx="6270">
                  <c:v>8.7083167199999991</c:v>
                </c:pt>
                <c:pt idx="6271">
                  <c:v>8.7097111199999997</c:v>
                </c:pt>
                <c:pt idx="6272">
                  <c:v>8.7110918400000017</c:v>
                </c:pt>
                <c:pt idx="6273">
                  <c:v>8.7124807200000021</c:v>
                </c:pt>
                <c:pt idx="6274">
                  <c:v>8.7138696000000007</c:v>
                </c:pt>
                <c:pt idx="6275">
                  <c:v>8.7152584799999993</c:v>
                </c:pt>
                <c:pt idx="6276">
                  <c:v>8.7166473600000014</c:v>
                </c:pt>
                <c:pt idx="6277">
                  <c:v>8.71803624</c:v>
                </c:pt>
                <c:pt idx="6278">
                  <c:v>8.7194251200000004</c:v>
                </c:pt>
                <c:pt idx="6279">
                  <c:v>8.720813999999999</c:v>
                </c:pt>
                <c:pt idx="6280">
                  <c:v>8.7222028800000011</c:v>
                </c:pt>
                <c:pt idx="6281">
                  <c:v>8.7235917599999997</c:v>
                </c:pt>
                <c:pt idx="6282">
                  <c:v>8.7249806399999983</c:v>
                </c:pt>
                <c:pt idx="6283">
                  <c:v>8.7263695199999987</c:v>
                </c:pt>
                <c:pt idx="6284">
                  <c:v>8.727758399999999</c:v>
                </c:pt>
                <c:pt idx="6285">
                  <c:v>8.7291472800000012</c:v>
                </c:pt>
                <c:pt idx="6286">
                  <c:v>8.73053904</c:v>
                </c:pt>
                <c:pt idx="6287">
                  <c:v>8.7319279199999951</c:v>
                </c:pt>
                <c:pt idx="6288">
                  <c:v>8.733316799999999</c:v>
                </c:pt>
                <c:pt idx="6289">
                  <c:v>8.7347083199999993</c:v>
                </c:pt>
                <c:pt idx="6290">
                  <c:v>8.7360971999999997</c:v>
                </c:pt>
                <c:pt idx="6291">
                  <c:v>8.7374889600000003</c:v>
                </c:pt>
                <c:pt idx="6292">
                  <c:v>8.7388778399999971</c:v>
                </c:pt>
                <c:pt idx="6293">
                  <c:v>8.7402667199999993</c:v>
                </c:pt>
                <c:pt idx="6294">
                  <c:v>8.7416555999999996</c:v>
                </c:pt>
                <c:pt idx="6295">
                  <c:v>8.7430444799999982</c:v>
                </c:pt>
                <c:pt idx="6296">
                  <c:v>8.7444223199999982</c:v>
                </c:pt>
                <c:pt idx="6297">
                  <c:v>8.7458111999999986</c:v>
                </c:pt>
                <c:pt idx="6298">
                  <c:v>8.7472000799999972</c:v>
                </c:pt>
                <c:pt idx="6299">
                  <c:v>8.7485918399999996</c:v>
                </c:pt>
                <c:pt idx="6300">
                  <c:v>8.7499833600000017</c:v>
                </c:pt>
                <c:pt idx="6301">
                  <c:v>8.7513722399999985</c:v>
                </c:pt>
                <c:pt idx="6302">
                  <c:v>8.7527640000000027</c:v>
                </c:pt>
                <c:pt idx="6303">
                  <c:v>8.7541528800000012</c:v>
                </c:pt>
                <c:pt idx="6304">
                  <c:v>8.7555417600000016</c:v>
                </c:pt>
                <c:pt idx="6305">
                  <c:v>8.7569306400000002</c:v>
                </c:pt>
                <c:pt idx="6306">
                  <c:v>8.7583195200000006</c:v>
                </c:pt>
                <c:pt idx="6307">
                  <c:v>8.7597084000000009</c:v>
                </c:pt>
                <c:pt idx="6308">
                  <c:v>8.7610972800000013</c:v>
                </c:pt>
                <c:pt idx="6309">
                  <c:v>8.7624751200000013</c:v>
                </c:pt>
                <c:pt idx="6310">
                  <c:v>8.7638779199999988</c:v>
                </c:pt>
                <c:pt idx="6311">
                  <c:v>8.765252880000002</c:v>
                </c:pt>
                <c:pt idx="6312">
                  <c:v>8.7666444000000006</c:v>
                </c:pt>
                <c:pt idx="6313">
                  <c:v>8.7680361600000012</c:v>
                </c:pt>
                <c:pt idx="6314">
                  <c:v>8.7694250400000016</c:v>
                </c:pt>
                <c:pt idx="6315">
                  <c:v>8.7708139199999984</c:v>
                </c:pt>
                <c:pt idx="6316">
                  <c:v>8.7722056800000008</c:v>
                </c:pt>
                <c:pt idx="6317">
                  <c:v>8.7735945600000047</c:v>
                </c:pt>
                <c:pt idx="6318">
                  <c:v>8.7749834399999997</c:v>
                </c:pt>
                <c:pt idx="6319">
                  <c:v>8.7763723200000001</c:v>
                </c:pt>
                <c:pt idx="6320">
                  <c:v>8.7777611999999987</c:v>
                </c:pt>
                <c:pt idx="6321">
                  <c:v>8.7791500800000009</c:v>
                </c:pt>
                <c:pt idx="6322">
                  <c:v>8.7805418400000015</c:v>
                </c:pt>
                <c:pt idx="6323">
                  <c:v>8.7819223199999996</c:v>
                </c:pt>
                <c:pt idx="6324">
                  <c:v>8.7833138399999999</c:v>
                </c:pt>
                <c:pt idx="6325">
                  <c:v>8.7847027200000003</c:v>
                </c:pt>
                <c:pt idx="6326">
                  <c:v>8.7860973600000012</c:v>
                </c:pt>
                <c:pt idx="6327">
                  <c:v>8.7874862400000158</c:v>
                </c:pt>
                <c:pt idx="6328">
                  <c:v>8.788877759999993</c:v>
                </c:pt>
                <c:pt idx="6329">
                  <c:v>8.7902639999999987</c:v>
                </c:pt>
                <c:pt idx="6330">
                  <c:v>8.7916418400000005</c:v>
                </c:pt>
                <c:pt idx="6331">
                  <c:v>8.7930307200000009</c:v>
                </c:pt>
                <c:pt idx="6332">
                  <c:v>8.7944196000000012</c:v>
                </c:pt>
                <c:pt idx="6333">
                  <c:v>8.7958084799999998</c:v>
                </c:pt>
                <c:pt idx="6334">
                  <c:v>8.7972000000000001</c:v>
                </c:pt>
                <c:pt idx="6335">
                  <c:v>8.7985888799999987</c:v>
                </c:pt>
                <c:pt idx="6336">
                  <c:v>8.7999777599999991</c:v>
                </c:pt>
                <c:pt idx="6337">
                  <c:v>8.8013666400000012</c:v>
                </c:pt>
                <c:pt idx="6338">
                  <c:v>8.8027555200000158</c:v>
                </c:pt>
                <c:pt idx="6339">
                  <c:v>8.8041472800000022</c:v>
                </c:pt>
                <c:pt idx="6340">
                  <c:v>8.8055361600000239</c:v>
                </c:pt>
                <c:pt idx="6341">
                  <c:v>8.8069279200000015</c:v>
                </c:pt>
                <c:pt idx="6342">
                  <c:v>8.8083168000000001</c:v>
                </c:pt>
                <c:pt idx="6343">
                  <c:v>8.8097056800000022</c:v>
                </c:pt>
                <c:pt idx="6344">
                  <c:v>8.8110945600000026</c:v>
                </c:pt>
                <c:pt idx="6345">
                  <c:v>8.812486080000026</c:v>
                </c:pt>
                <c:pt idx="6346">
                  <c:v>8.81387784</c:v>
                </c:pt>
                <c:pt idx="6347">
                  <c:v>8.8152556800000035</c:v>
                </c:pt>
                <c:pt idx="6348">
                  <c:v>8.8166472000000162</c:v>
                </c:pt>
                <c:pt idx="6349">
                  <c:v>8.8180389600000009</c:v>
                </c:pt>
                <c:pt idx="6350">
                  <c:v>8.8194278400000048</c:v>
                </c:pt>
                <c:pt idx="6351">
                  <c:v>8.8208167200000016</c:v>
                </c:pt>
                <c:pt idx="6352">
                  <c:v>8.8222056000000002</c:v>
                </c:pt>
                <c:pt idx="6353">
                  <c:v>8.8235944800000006</c:v>
                </c:pt>
                <c:pt idx="6354">
                  <c:v>8.8249833600000009</c:v>
                </c:pt>
                <c:pt idx="6355">
                  <c:v>8.8263722400000013</c:v>
                </c:pt>
                <c:pt idx="6356">
                  <c:v>8.8277611200000017</c:v>
                </c:pt>
                <c:pt idx="6357">
                  <c:v>8.8291500000000021</c:v>
                </c:pt>
                <c:pt idx="6358">
                  <c:v>8.8305388800000042</c:v>
                </c:pt>
                <c:pt idx="6359">
                  <c:v>8.8319277599999992</c:v>
                </c:pt>
                <c:pt idx="6360">
                  <c:v>8.8333166400000014</c:v>
                </c:pt>
                <c:pt idx="6361">
                  <c:v>8.8347084000000002</c:v>
                </c:pt>
                <c:pt idx="6362">
                  <c:v>8.8361001600000009</c:v>
                </c:pt>
                <c:pt idx="6363">
                  <c:v>8.8374890400000048</c:v>
                </c:pt>
                <c:pt idx="6364">
                  <c:v>8.8388640000000009</c:v>
                </c:pt>
                <c:pt idx="6365">
                  <c:v>8.840266800000002</c:v>
                </c:pt>
                <c:pt idx="6366">
                  <c:v>8.8416556799999988</c:v>
                </c:pt>
                <c:pt idx="6367">
                  <c:v>8.8430445600000027</c:v>
                </c:pt>
                <c:pt idx="6368">
                  <c:v>8.8444195200000042</c:v>
                </c:pt>
                <c:pt idx="6369">
                  <c:v>8.8458223200000035</c:v>
                </c:pt>
                <c:pt idx="6370">
                  <c:v>8.8472111999999985</c:v>
                </c:pt>
                <c:pt idx="6371">
                  <c:v>8.84858616</c:v>
                </c:pt>
                <c:pt idx="6372">
                  <c:v>8.849988960000001</c:v>
                </c:pt>
                <c:pt idx="6373">
                  <c:v>8.8513639200000025</c:v>
                </c:pt>
                <c:pt idx="6374">
                  <c:v>8.852752800000026</c:v>
                </c:pt>
                <c:pt idx="6375">
                  <c:v>8.8541445600000195</c:v>
                </c:pt>
                <c:pt idx="6376">
                  <c:v>8.8555334400000181</c:v>
                </c:pt>
                <c:pt idx="6377">
                  <c:v>8.8569223200000007</c:v>
                </c:pt>
                <c:pt idx="6378">
                  <c:v>8.8583112000000011</c:v>
                </c:pt>
                <c:pt idx="6379">
                  <c:v>8.8597000800000067</c:v>
                </c:pt>
                <c:pt idx="6380">
                  <c:v>8.86108896</c:v>
                </c:pt>
                <c:pt idx="6381">
                  <c:v>8.8624807200000184</c:v>
                </c:pt>
                <c:pt idx="6382">
                  <c:v>8.8638696000000028</c:v>
                </c:pt>
                <c:pt idx="6383">
                  <c:v>8.8652611200000013</c:v>
                </c:pt>
                <c:pt idx="6384">
                  <c:v>8.8666500000000195</c:v>
                </c:pt>
                <c:pt idx="6385">
                  <c:v>8.8680417600000006</c:v>
                </c:pt>
                <c:pt idx="6386">
                  <c:v>8.869430640000024</c:v>
                </c:pt>
                <c:pt idx="6387">
                  <c:v>8.8708195200000048</c:v>
                </c:pt>
                <c:pt idx="6388">
                  <c:v>8.8721973600000048</c:v>
                </c:pt>
                <c:pt idx="6389">
                  <c:v>8.873597280000018</c:v>
                </c:pt>
                <c:pt idx="6390">
                  <c:v>8.8749861600000024</c:v>
                </c:pt>
                <c:pt idx="6391">
                  <c:v>8.8763779200000013</c:v>
                </c:pt>
                <c:pt idx="6392">
                  <c:v>8.8777528800000027</c:v>
                </c:pt>
                <c:pt idx="6393">
                  <c:v>8.8791417600000013</c:v>
                </c:pt>
                <c:pt idx="6394">
                  <c:v>8.8805306400000195</c:v>
                </c:pt>
                <c:pt idx="6395">
                  <c:v>8.8819250400000005</c:v>
                </c:pt>
                <c:pt idx="6396">
                  <c:v>8.8833139200000009</c:v>
                </c:pt>
                <c:pt idx="6397">
                  <c:v>8.8847028000000048</c:v>
                </c:pt>
                <c:pt idx="6398">
                  <c:v>8.8860916800000016</c:v>
                </c:pt>
                <c:pt idx="6399">
                  <c:v>8.8874805600000162</c:v>
                </c:pt>
                <c:pt idx="6400">
                  <c:v>8.8888694400000006</c:v>
                </c:pt>
                <c:pt idx="6401">
                  <c:v>8.8902611999999976</c:v>
                </c:pt>
                <c:pt idx="6402">
                  <c:v>8.8916500800000016</c:v>
                </c:pt>
                <c:pt idx="6403">
                  <c:v>8.8930389600000037</c:v>
                </c:pt>
                <c:pt idx="6404">
                  <c:v>8.8944278400000023</c:v>
                </c:pt>
                <c:pt idx="6405">
                  <c:v>8.8958196000000047</c:v>
                </c:pt>
                <c:pt idx="6406">
                  <c:v>8.8972084799999998</c:v>
                </c:pt>
                <c:pt idx="6407">
                  <c:v>8.8985973600000001</c:v>
                </c:pt>
                <c:pt idx="6408">
                  <c:v>8.8999862400000165</c:v>
                </c:pt>
                <c:pt idx="6409">
                  <c:v>8.9013751199999991</c:v>
                </c:pt>
                <c:pt idx="6410">
                  <c:v>8.9027527200000023</c:v>
                </c:pt>
                <c:pt idx="6411">
                  <c:v>8.9041418400000012</c:v>
                </c:pt>
                <c:pt idx="6412">
                  <c:v>8.9055333600000068</c:v>
                </c:pt>
                <c:pt idx="6413">
                  <c:v>8.9069222400000001</c:v>
                </c:pt>
                <c:pt idx="6414">
                  <c:v>8.9083111199999969</c:v>
                </c:pt>
                <c:pt idx="6415">
                  <c:v>8.9097000000000008</c:v>
                </c:pt>
                <c:pt idx="6416">
                  <c:v>8.9110917599999997</c:v>
                </c:pt>
                <c:pt idx="6417">
                  <c:v>8.9124806400000178</c:v>
                </c:pt>
                <c:pt idx="6418">
                  <c:v>8.9138724000000025</c:v>
                </c:pt>
                <c:pt idx="6419">
                  <c:v>8.9152612800000011</c:v>
                </c:pt>
                <c:pt idx="6420">
                  <c:v>8.9166501600000014</c:v>
                </c:pt>
                <c:pt idx="6421">
                  <c:v>8.9180416799999982</c:v>
                </c:pt>
                <c:pt idx="6422">
                  <c:v>8.9194305600000217</c:v>
                </c:pt>
                <c:pt idx="6423">
                  <c:v>8.9208194400000007</c:v>
                </c:pt>
                <c:pt idx="6424">
                  <c:v>8.9222083200000011</c:v>
                </c:pt>
                <c:pt idx="6425">
                  <c:v>8.9235972000000068</c:v>
                </c:pt>
                <c:pt idx="6426">
                  <c:v>8.92498608</c:v>
                </c:pt>
                <c:pt idx="6427">
                  <c:v>8.9263749599999986</c:v>
                </c:pt>
                <c:pt idx="6428">
                  <c:v>8.927763839999999</c:v>
                </c:pt>
                <c:pt idx="6429">
                  <c:v>8.9291556000000014</c:v>
                </c:pt>
                <c:pt idx="6430">
                  <c:v>8.9305444800000018</c:v>
                </c:pt>
                <c:pt idx="6431">
                  <c:v>8.9319333599999986</c:v>
                </c:pt>
                <c:pt idx="6432">
                  <c:v>8.933322239999999</c:v>
                </c:pt>
                <c:pt idx="6433">
                  <c:v>8.9347111199999993</c:v>
                </c:pt>
                <c:pt idx="6434">
                  <c:v>8.9360860800000026</c:v>
                </c:pt>
                <c:pt idx="6435">
                  <c:v>8.9374888800000001</c:v>
                </c:pt>
                <c:pt idx="6436">
                  <c:v>8.9388638399999998</c:v>
                </c:pt>
                <c:pt idx="6437">
                  <c:v>8.9402666400000008</c:v>
                </c:pt>
                <c:pt idx="6438">
                  <c:v>8.9416418399999991</c:v>
                </c:pt>
                <c:pt idx="6439">
                  <c:v>8.9430333600000012</c:v>
                </c:pt>
                <c:pt idx="6440">
                  <c:v>8.9444222400000015</c:v>
                </c:pt>
                <c:pt idx="6441">
                  <c:v>8.9458140000000004</c:v>
                </c:pt>
                <c:pt idx="6442">
                  <c:v>8.9472055200000007</c:v>
                </c:pt>
                <c:pt idx="6443">
                  <c:v>8.9485944000000011</c:v>
                </c:pt>
                <c:pt idx="6444">
                  <c:v>8.9499832800000014</c:v>
                </c:pt>
                <c:pt idx="6445">
                  <c:v>8.9513723999999986</c:v>
                </c:pt>
                <c:pt idx="6446">
                  <c:v>8.9527639200000042</c:v>
                </c:pt>
                <c:pt idx="6447">
                  <c:v>8.9541528000000028</c:v>
                </c:pt>
                <c:pt idx="6448">
                  <c:v>8.9555416800000067</c:v>
                </c:pt>
                <c:pt idx="6449">
                  <c:v>8.9569195200000067</c:v>
                </c:pt>
                <c:pt idx="6450">
                  <c:v>8.9583083999999999</c:v>
                </c:pt>
                <c:pt idx="6451">
                  <c:v>8.9597001600000006</c:v>
                </c:pt>
                <c:pt idx="6452">
                  <c:v>8.9610916800000009</c:v>
                </c:pt>
                <c:pt idx="6453">
                  <c:v>8.9624277600000042</c:v>
                </c:pt>
                <c:pt idx="6454">
                  <c:v>8.9638668000000159</c:v>
                </c:pt>
                <c:pt idx="6455">
                  <c:v>8.9652583200000002</c:v>
                </c:pt>
                <c:pt idx="6456">
                  <c:v>8.9666472000000184</c:v>
                </c:pt>
                <c:pt idx="6457">
                  <c:v>8.9680360800000027</c:v>
                </c:pt>
                <c:pt idx="6458">
                  <c:v>8.9694249600000067</c:v>
                </c:pt>
                <c:pt idx="6459">
                  <c:v>8.9708138400000035</c:v>
                </c:pt>
                <c:pt idx="6460">
                  <c:v>8.972208479999999</c:v>
                </c:pt>
                <c:pt idx="6461">
                  <c:v>8.9735860800000165</c:v>
                </c:pt>
                <c:pt idx="6462">
                  <c:v>8.9749888800000015</c:v>
                </c:pt>
                <c:pt idx="6463">
                  <c:v>8.9763751200000002</c:v>
                </c:pt>
                <c:pt idx="6464">
                  <c:v>8.9777640000000005</c:v>
                </c:pt>
                <c:pt idx="6465">
                  <c:v>8.9791528800000027</c:v>
                </c:pt>
                <c:pt idx="6466">
                  <c:v>8.9805417600000013</c:v>
                </c:pt>
                <c:pt idx="6467">
                  <c:v>8.9819306400000034</c:v>
                </c:pt>
                <c:pt idx="6468">
                  <c:v>8.9833084799999998</c:v>
                </c:pt>
                <c:pt idx="6469">
                  <c:v>8.984697360000002</c:v>
                </c:pt>
                <c:pt idx="6470">
                  <c:v>8.9860862400000219</c:v>
                </c:pt>
                <c:pt idx="6471">
                  <c:v>8.9874777600000009</c:v>
                </c:pt>
                <c:pt idx="6472">
                  <c:v>8.9888666400000012</c:v>
                </c:pt>
                <c:pt idx="6473">
                  <c:v>8.9902555200000016</c:v>
                </c:pt>
                <c:pt idx="6474">
                  <c:v>8.9916444000000002</c:v>
                </c:pt>
                <c:pt idx="6475">
                  <c:v>8.9930390400000046</c:v>
                </c:pt>
                <c:pt idx="6476">
                  <c:v>8.9944279200000015</c:v>
                </c:pt>
                <c:pt idx="6477">
                  <c:v>8.995816800000016</c:v>
                </c:pt>
                <c:pt idx="6478">
                  <c:v>8.9972056799999987</c:v>
                </c:pt>
                <c:pt idx="6479">
                  <c:v>8.998600080000001</c:v>
                </c:pt>
                <c:pt idx="6480">
                  <c:v>8.9999889600000014</c:v>
                </c:pt>
                <c:pt idx="6481">
                  <c:v>9.00137784</c:v>
                </c:pt>
                <c:pt idx="6482">
                  <c:v>9.0027528000000068</c:v>
                </c:pt>
                <c:pt idx="6483">
                  <c:v>9.0041556000000007</c:v>
                </c:pt>
                <c:pt idx="6484">
                  <c:v>9.0055334400000007</c:v>
                </c:pt>
                <c:pt idx="6485">
                  <c:v>9.006924960000001</c:v>
                </c:pt>
                <c:pt idx="6486">
                  <c:v>9.0083138399999996</c:v>
                </c:pt>
                <c:pt idx="6487">
                  <c:v>9.0097027200000035</c:v>
                </c:pt>
                <c:pt idx="6488">
                  <c:v>9.0110918400000006</c:v>
                </c:pt>
                <c:pt idx="6489">
                  <c:v>9.0124807200000028</c:v>
                </c:pt>
                <c:pt idx="6490">
                  <c:v>9.0138722400000013</c:v>
                </c:pt>
                <c:pt idx="6491">
                  <c:v>9.0152611200000017</c:v>
                </c:pt>
                <c:pt idx="6492">
                  <c:v>9.0166500000000021</c:v>
                </c:pt>
                <c:pt idx="6493">
                  <c:v>9.0180362400000043</c:v>
                </c:pt>
                <c:pt idx="6494">
                  <c:v>9.0194251200000011</c:v>
                </c:pt>
                <c:pt idx="6495">
                  <c:v>9.0208166400000014</c:v>
                </c:pt>
                <c:pt idx="6496">
                  <c:v>9.02220552</c:v>
                </c:pt>
                <c:pt idx="6497">
                  <c:v>9.0235944000000003</c:v>
                </c:pt>
                <c:pt idx="6498">
                  <c:v>9.0249832800000025</c:v>
                </c:pt>
                <c:pt idx="6499">
                  <c:v>9.0263723999999996</c:v>
                </c:pt>
                <c:pt idx="6500">
                  <c:v>9.02776128</c:v>
                </c:pt>
                <c:pt idx="6501">
                  <c:v>9.0291528000000003</c:v>
                </c:pt>
                <c:pt idx="6502">
                  <c:v>9.0305416800000025</c:v>
                </c:pt>
                <c:pt idx="6503">
                  <c:v>9.0319195200000006</c:v>
                </c:pt>
                <c:pt idx="6504">
                  <c:v>9.0333083999999992</c:v>
                </c:pt>
                <c:pt idx="6505">
                  <c:v>9.0346972800000014</c:v>
                </c:pt>
                <c:pt idx="6506">
                  <c:v>9.03608616</c:v>
                </c:pt>
                <c:pt idx="6507">
                  <c:v>9.0374750400000003</c:v>
                </c:pt>
                <c:pt idx="6508">
                  <c:v>9.0388639199999972</c:v>
                </c:pt>
                <c:pt idx="6509">
                  <c:v>9.0402528000000011</c:v>
                </c:pt>
                <c:pt idx="6510">
                  <c:v>9.0416416799999997</c:v>
                </c:pt>
                <c:pt idx="6511">
                  <c:v>9.0430305600000018</c:v>
                </c:pt>
                <c:pt idx="6512">
                  <c:v>9.0444194399999986</c:v>
                </c:pt>
                <c:pt idx="6513">
                  <c:v>9.045808319999999</c:v>
                </c:pt>
                <c:pt idx="6514">
                  <c:v>9.0472000799999996</c:v>
                </c:pt>
                <c:pt idx="6515">
                  <c:v>9.0485918400000003</c:v>
                </c:pt>
                <c:pt idx="6516">
                  <c:v>9.0499807200000024</c:v>
                </c:pt>
                <c:pt idx="6517">
                  <c:v>9.051369600000001</c:v>
                </c:pt>
                <c:pt idx="6518">
                  <c:v>9.0527584800000014</c:v>
                </c:pt>
                <c:pt idx="6519">
                  <c:v>9.0541473600000018</c:v>
                </c:pt>
                <c:pt idx="6520">
                  <c:v>9.0555362400000323</c:v>
                </c:pt>
                <c:pt idx="6521">
                  <c:v>9.0569251200000007</c:v>
                </c:pt>
                <c:pt idx="6522">
                  <c:v>9.0583139999999993</c:v>
                </c:pt>
                <c:pt idx="6523">
                  <c:v>9.0597028800000068</c:v>
                </c:pt>
                <c:pt idx="6524">
                  <c:v>9.0610917600000001</c:v>
                </c:pt>
                <c:pt idx="6525">
                  <c:v>9.0624832800000217</c:v>
                </c:pt>
                <c:pt idx="6526">
                  <c:v>9.063875040000001</c:v>
                </c:pt>
                <c:pt idx="6527">
                  <c:v>9.0652639200000014</c:v>
                </c:pt>
                <c:pt idx="6528">
                  <c:v>9.0666528000000142</c:v>
                </c:pt>
                <c:pt idx="6529">
                  <c:v>9.0680416799999985</c:v>
                </c:pt>
                <c:pt idx="6530">
                  <c:v>9.0694305600000238</c:v>
                </c:pt>
                <c:pt idx="6531">
                  <c:v>9.0708194400000011</c:v>
                </c:pt>
                <c:pt idx="6532">
                  <c:v>9.0721972800000028</c:v>
                </c:pt>
                <c:pt idx="6533">
                  <c:v>9.0735890400000159</c:v>
                </c:pt>
                <c:pt idx="6534">
                  <c:v>9.0749805600000002</c:v>
                </c:pt>
                <c:pt idx="6535">
                  <c:v>9.0763694400000006</c:v>
                </c:pt>
                <c:pt idx="6536">
                  <c:v>9.0777583200000009</c:v>
                </c:pt>
                <c:pt idx="6537">
                  <c:v>9.0791472000000066</c:v>
                </c:pt>
                <c:pt idx="6538">
                  <c:v>9.0805389600000037</c:v>
                </c:pt>
                <c:pt idx="6539">
                  <c:v>9.0819278399999988</c:v>
                </c:pt>
                <c:pt idx="6540">
                  <c:v>9.0833167200000009</c:v>
                </c:pt>
                <c:pt idx="6541">
                  <c:v>9.0847056000000013</c:v>
                </c:pt>
                <c:pt idx="6542">
                  <c:v>9.0860973600000001</c:v>
                </c:pt>
                <c:pt idx="6543">
                  <c:v>9.0874862400000165</c:v>
                </c:pt>
                <c:pt idx="6544">
                  <c:v>9.0888751199999991</c:v>
                </c:pt>
                <c:pt idx="6545">
                  <c:v>9.0902640000000012</c:v>
                </c:pt>
                <c:pt idx="6546">
                  <c:v>9.0916418400000012</c:v>
                </c:pt>
                <c:pt idx="6547">
                  <c:v>9.0930417599999984</c:v>
                </c:pt>
                <c:pt idx="6548">
                  <c:v>9.0944196000000037</c:v>
                </c:pt>
                <c:pt idx="6549">
                  <c:v>9.0958084799999988</c:v>
                </c:pt>
                <c:pt idx="6550">
                  <c:v>9.0971973600000009</c:v>
                </c:pt>
                <c:pt idx="6551">
                  <c:v>9.0985862400000048</c:v>
                </c:pt>
                <c:pt idx="6552">
                  <c:v>9.0999751199999999</c:v>
                </c:pt>
                <c:pt idx="6553">
                  <c:v>9.1013666399999984</c:v>
                </c:pt>
                <c:pt idx="6554">
                  <c:v>9.1027555200000023</c:v>
                </c:pt>
                <c:pt idx="6555">
                  <c:v>9.1041444000000009</c:v>
                </c:pt>
                <c:pt idx="6556">
                  <c:v>9.1055332800000048</c:v>
                </c:pt>
                <c:pt idx="6557">
                  <c:v>9.1069223999999984</c:v>
                </c:pt>
                <c:pt idx="6558">
                  <c:v>9.1083112799999988</c:v>
                </c:pt>
                <c:pt idx="6559">
                  <c:v>9.1097001600000009</c:v>
                </c:pt>
                <c:pt idx="6560">
                  <c:v>9.1110945600000015</c:v>
                </c:pt>
                <c:pt idx="6561">
                  <c:v>9.1124834400000037</c:v>
                </c:pt>
                <c:pt idx="6562">
                  <c:v>9.1138749599999986</c:v>
                </c:pt>
                <c:pt idx="6563">
                  <c:v>9.1152528000000004</c:v>
                </c:pt>
                <c:pt idx="6564">
                  <c:v>9.1166556000000014</c:v>
                </c:pt>
                <c:pt idx="6565">
                  <c:v>9.1180305600000011</c:v>
                </c:pt>
                <c:pt idx="6566">
                  <c:v>9.1194194400000015</c:v>
                </c:pt>
                <c:pt idx="6567">
                  <c:v>9.1208083200000019</c:v>
                </c:pt>
                <c:pt idx="6568">
                  <c:v>9.1222000800000007</c:v>
                </c:pt>
                <c:pt idx="6569">
                  <c:v>9.1235889600000011</c:v>
                </c:pt>
                <c:pt idx="6570">
                  <c:v>9.1249778399999997</c:v>
                </c:pt>
                <c:pt idx="6571">
                  <c:v>9.12636672</c:v>
                </c:pt>
                <c:pt idx="6572">
                  <c:v>9.1277555999999986</c:v>
                </c:pt>
                <c:pt idx="6573">
                  <c:v>9.129144479999999</c:v>
                </c:pt>
                <c:pt idx="6574">
                  <c:v>9.1305362400000067</c:v>
                </c:pt>
                <c:pt idx="6575">
                  <c:v>9.1319251199999982</c:v>
                </c:pt>
                <c:pt idx="6576">
                  <c:v>9.1333139999999986</c:v>
                </c:pt>
                <c:pt idx="6577">
                  <c:v>9.134702879999999</c:v>
                </c:pt>
                <c:pt idx="6578">
                  <c:v>9.1360917599999993</c:v>
                </c:pt>
                <c:pt idx="6579">
                  <c:v>9.1374806400000015</c:v>
                </c:pt>
                <c:pt idx="6580">
                  <c:v>9.1388723999999986</c:v>
                </c:pt>
                <c:pt idx="6581">
                  <c:v>9.1402612799999972</c:v>
                </c:pt>
                <c:pt idx="6582">
                  <c:v>9.1416501599999993</c:v>
                </c:pt>
                <c:pt idx="6583">
                  <c:v>9.1430390400000014</c:v>
                </c:pt>
                <c:pt idx="6584">
                  <c:v>9.14443056</c:v>
                </c:pt>
                <c:pt idx="6585">
                  <c:v>9.1458112800000002</c:v>
                </c:pt>
                <c:pt idx="6586">
                  <c:v>9.147200159999997</c:v>
                </c:pt>
                <c:pt idx="6587">
                  <c:v>9.1485890400000009</c:v>
                </c:pt>
                <c:pt idx="6588">
                  <c:v>9.1499779199999995</c:v>
                </c:pt>
                <c:pt idx="6589">
                  <c:v>9.1513668000000017</c:v>
                </c:pt>
                <c:pt idx="6590">
                  <c:v>9.1527556800000021</c:v>
                </c:pt>
                <c:pt idx="6591">
                  <c:v>9.1541445600000042</c:v>
                </c:pt>
                <c:pt idx="6592">
                  <c:v>9.1555360800000241</c:v>
                </c:pt>
                <c:pt idx="6593">
                  <c:v>9.1569278400000016</c:v>
                </c:pt>
                <c:pt idx="6594">
                  <c:v>9.1583167199999984</c:v>
                </c:pt>
                <c:pt idx="6595">
                  <c:v>9.1597056000000023</c:v>
                </c:pt>
                <c:pt idx="6596">
                  <c:v>9.1610944800000009</c:v>
                </c:pt>
                <c:pt idx="6597">
                  <c:v>9.1624862400000282</c:v>
                </c:pt>
                <c:pt idx="6598">
                  <c:v>9.1638751200000002</c:v>
                </c:pt>
                <c:pt idx="6599">
                  <c:v>9.1652640000000005</c:v>
                </c:pt>
                <c:pt idx="6600">
                  <c:v>9.1666528800000027</c:v>
                </c:pt>
                <c:pt idx="6601">
                  <c:v>9.1680417599999995</c:v>
                </c:pt>
                <c:pt idx="6602">
                  <c:v>9.1694306400000176</c:v>
                </c:pt>
                <c:pt idx="6603">
                  <c:v>9.1708084799999998</c:v>
                </c:pt>
                <c:pt idx="6604">
                  <c:v>9.172197360000002</c:v>
                </c:pt>
                <c:pt idx="6605">
                  <c:v>9.1735888800000023</c:v>
                </c:pt>
                <c:pt idx="6606">
                  <c:v>9.1749777599999991</c:v>
                </c:pt>
                <c:pt idx="6607">
                  <c:v>9.1763695200000015</c:v>
                </c:pt>
                <c:pt idx="6608">
                  <c:v>9.1777612799999986</c:v>
                </c:pt>
                <c:pt idx="6609">
                  <c:v>9.1791417600000003</c:v>
                </c:pt>
                <c:pt idx="6610">
                  <c:v>9.1805306400000006</c:v>
                </c:pt>
                <c:pt idx="6611">
                  <c:v>9.1819223999999995</c:v>
                </c:pt>
                <c:pt idx="6612">
                  <c:v>9.1833112799999999</c:v>
                </c:pt>
                <c:pt idx="6613">
                  <c:v>9.1847001600000002</c:v>
                </c:pt>
                <c:pt idx="6614">
                  <c:v>9.1860890400000006</c:v>
                </c:pt>
                <c:pt idx="6615">
                  <c:v>9.187477920000001</c:v>
                </c:pt>
                <c:pt idx="6616">
                  <c:v>9.1888723199999998</c:v>
                </c:pt>
                <c:pt idx="6617">
                  <c:v>9.1902527999999997</c:v>
                </c:pt>
                <c:pt idx="6618">
                  <c:v>9.1916500800000005</c:v>
                </c:pt>
                <c:pt idx="6619">
                  <c:v>9.1930027199999991</c:v>
                </c:pt>
                <c:pt idx="6620">
                  <c:v>9.1944278400000012</c:v>
                </c:pt>
                <c:pt idx="6621">
                  <c:v>9.1958196000000001</c:v>
                </c:pt>
                <c:pt idx="6622">
                  <c:v>9.1971806400000009</c:v>
                </c:pt>
                <c:pt idx="6623">
                  <c:v>9.1985584799999991</c:v>
                </c:pt>
                <c:pt idx="6624">
                  <c:v>9.1999084799999995</c:v>
                </c:pt>
                <c:pt idx="6625">
                  <c:v>9.2013667199999993</c:v>
                </c:pt>
                <c:pt idx="6626">
                  <c:v>9.2027556000000015</c:v>
                </c:pt>
                <c:pt idx="6627">
                  <c:v>9.2041444800000001</c:v>
                </c:pt>
                <c:pt idx="6628">
                  <c:v>9.2055333600000004</c:v>
                </c:pt>
                <c:pt idx="6629">
                  <c:v>9.2069222400000008</c:v>
                </c:pt>
                <c:pt idx="6630">
                  <c:v>9.2083111199999959</c:v>
                </c:pt>
                <c:pt idx="6631">
                  <c:v>9.2097000000000016</c:v>
                </c:pt>
                <c:pt idx="6632">
                  <c:v>9.2110888799999984</c:v>
                </c:pt>
                <c:pt idx="6633">
                  <c:v>9.2124777599999987</c:v>
                </c:pt>
                <c:pt idx="6634">
                  <c:v>9.2138695200000011</c:v>
                </c:pt>
                <c:pt idx="6635">
                  <c:v>9.2152583999999997</c:v>
                </c:pt>
                <c:pt idx="6636">
                  <c:v>9.2166472800000001</c:v>
                </c:pt>
                <c:pt idx="6637">
                  <c:v>9.2180056799999992</c:v>
                </c:pt>
                <c:pt idx="6638">
                  <c:v>9.2194140000000004</c:v>
                </c:pt>
                <c:pt idx="6639">
                  <c:v>9.2207805600000015</c:v>
                </c:pt>
                <c:pt idx="6640">
                  <c:v>9.2221972800000014</c:v>
                </c:pt>
                <c:pt idx="6641">
                  <c:v>9.22358616</c:v>
                </c:pt>
                <c:pt idx="6642">
                  <c:v>9.2249779199999988</c:v>
                </c:pt>
                <c:pt idx="6643">
                  <c:v>9.2263694399999991</c:v>
                </c:pt>
                <c:pt idx="6644">
                  <c:v>9.227761199999998</c:v>
                </c:pt>
                <c:pt idx="6645">
                  <c:v>9.2291500800000001</c:v>
                </c:pt>
                <c:pt idx="6646">
                  <c:v>9.2305389599999987</c:v>
                </c:pt>
                <c:pt idx="6647">
                  <c:v>9.2319278399999991</c:v>
                </c:pt>
                <c:pt idx="6648">
                  <c:v>9.2333167199999995</c:v>
                </c:pt>
                <c:pt idx="6649">
                  <c:v>9.2347055999999998</c:v>
                </c:pt>
                <c:pt idx="6650">
                  <c:v>9.2360918400000003</c:v>
                </c:pt>
                <c:pt idx="6651">
                  <c:v>9.2374807200000024</c:v>
                </c:pt>
                <c:pt idx="6652">
                  <c:v>9.2388722399999992</c:v>
                </c:pt>
                <c:pt idx="6653">
                  <c:v>9.2402611199999889</c:v>
                </c:pt>
                <c:pt idx="6654">
                  <c:v>9.2416418399999998</c:v>
                </c:pt>
                <c:pt idx="6655">
                  <c:v>9.2430307200000001</c:v>
                </c:pt>
                <c:pt idx="6656">
                  <c:v>9.2444195999999987</c:v>
                </c:pt>
                <c:pt idx="6657">
                  <c:v>9.2458084799999991</c:v>
                </c:pt>
                <c:pt idx="6658">
                  <c:v>9.2471999999999994</c:v>
                </c:pt>
                <c:pt idx="6659">
                  <c:v>9.2485888799999998</c:v>
                </c:pt>
                <c:pt idx="6660">
                  <c:v>9.2499806399999986</c:v>
                </c:pt>
                <c:pt idx="6661">
                  <c:v>9.251369519999999</c:v>
                </c:pt>
                <c:pt idx="6662">
                  <c:v>9.2527584000000012</c:v>
                </c:pt>
                <c:pt idx="6663">
                  <c:v>9.2541472800000015</c:v>
                </c:pt>
                <c:pt idx="6664">
                  <c:v>9.2555390400000217</c:v>
                </c:pt>
                <c:pt idx="6665">
                  <c:v>9.256927919999999</c:v>
                </c:pt>
                <c:pt idx="6666">
                  <c:v>9.2583194399999993</c:v>
                </c:pt>
                <c:pt idx="6667">
                  <c:v>9.2596944000000025</c:v>
                </c:pt>
                <c:pt idx="6668">
                  <c:v>9.2610861600000014</c:v>
                </c:pt>
                <c:pt idx="6669">
                  <c:v>9.2624750400000018</c:v>
                </c:pt>
                <c:pt idx="6670">
                  <c:v>9.2638749600000008</c:v>
                </c:pt>
                <c:pt idx="6671">
                  <c:v>9.2652528000000007</c:v>
                </c:pt>
                <c:pt idx="6672">
                  <c:v>9.2666445600000067</c:v>
                </c:pt>
                <c:pt idx="6673">
                  <c:v>9.2680360800000017</c:v>
                </c:pt>
                <c:pt idx="6674">
                  <c:v>9.269424960000002</c:v>
                </c:pt>
                <c:pt idx="6675">
                  <c:v>9.2708111999999989</c:v>
                </c:pt>
                <c:pt idx="6676">
                  <c:v>9.2721972000000008</c:v>
                </c:pt>
                <c:pt idx="6677">
                  <c:v>9.2735889600000014</c:v>
                </c:pt>
                <c:pt idx="6678">
                  <c:v>9.2749807199999985</c:v>
                </c:pt>
                <c:pt idx="6679">
                  <c:v>9.2763696000000007</c:v>
                </c:pt>
                <c:pt idx="6680">
                  <c:v>9.2777584799999993</c:v>
                </c:pt>
                <c:pt idx="6681">
                  <c:v>9.2791473600000014</c:v>
                </c:pt>
                <c:pt idx="6682">
                  <c:v>9.280536240000016</c:v>
                </c:pt>
                <c:pt idx="6683">
                  <c:v>9.281927759999995</c:v>
                </c:pt>
                <c:pt idx="6684">
                  <c:v>9.2833166400000025</c:v>
                </c:pt>
                <c:pt idx="6685">
                  <c:v>9.284705520000001</c:v>
                </c:pt>
                <c:pt idx="6686">
                  <c:v>9.2860972800000035</c:v>
                </c:pt>
                <c:pt idx="6687">
                  <c:v>9.2874861600000003</c:v>
                </c:pt>
                <c:pt idx="6688">
                  <c:v>9.2888750399999971</c:v>
                </c:pt>
                <c:pt idx="6689">
                  <c:v>9.2902639199999992</c:v>
                </c:pt>
                <c:pt idx="6690">
                  <c:v>9.2916527999999978</c:v>
                </c:pt>
                <c:pt idx="6691">
                  <c:v>9.2930416799999982</c:v>
                </c:pt>
                <c:pt idx="6692">
                  <c:v>9.2944305600000021</c:v>
                </c:pt>
                <c:pt idx="6693">
                  <c:v>9.2958194400000007</c:v>
                </c:pt>
                <c:pt idx="6694">
                  <c:v>9.2972083199999993</c:v>
                </c:pt>
                <c:pt idx="6695">
                  <c:v>9.2985971999999997</c:v>
                </c:pt>
                <c:pt idx="6696">
                  <c:v>9.29998608</c:v>
                </c:pt>
                <c:pt idx="6697">
                  <c:v>9.3013749599999986</c:v>
                </c:pt>
                <c:pt idx="6698">
                  <c:v>9.3027638400000026</c:v>
                </c:pt>
                <c:pt idx="6699">
                  <c:v>9.3041416800000007</c:v>
                </c:pt>
                <c:pt idx="6700">
                  <c:v>9.3055334400000067</c:v>
                </c:pt>
                <c:pt idx="6701">
                  <c:v>9.3069223200000017</c:v>
                </c:pt>
                <c:pt idx="6702">
                  <c:v>9.3083111999999986</c:v>
                </c:pt>
                <c:pt idx="6703">
                  <c:v>9.3097000800000043</c:v>
                </c:pt>
                <c:pt idx="6704">
                  <c:v>9.3110889600000011</c:v>
                </c:pt>
                <c:pt idx="6705">
                  <c:v>9.3124778400000068</c:v>
                </c:pt>
                <c:pt idx="6706">
                  <c:v>9.31386672</c:v>
                </c:pt>
                <c:pt idx="6707">
                  <c:v>9.3152556000000022</c:v>
                </c:pt>
                <c:pt idx="6708">
                  <c:v>9.3166444800000026</c:v>
                </c:pt>
                <c:pt idx="6709">
                  <c:v>9.3180333600000012</c:v>
                </c:pt>
                <c:pt idx="6710">
                  <c:v>9.3194222400000157</c:v>
                </c:pt>
                <c:pt idx="6711">
                  <c:v>9.3208111200000001</c:v>
                </c:pt>
                <c:pt idx="6712">
                  <c:v>9.3222000000000005</c:v>
                </c:pt>
                <c:pt idx="6713">
                  <c:v>9.3235888800000026</c:v>
                </c:pt>
                <c:pt idx="6714">
                  <c:v>9.3249777599999994</c:v>
                </c:pt>
                <c:pt idx="6715">
                  <c:v>9.3263666400000016</c:v>
                </c:pt>
                <c:pt idx="6716">
                  <c:v>9.3277555200000002</c:v>
                </c:pt>
                <c:pt idx="6717">
                  <c:v>9.3291444000000006</c:v>
                </c:pt>
                <c:pt idx="6718">
                  <c:v>9.3305361600000047</c:v>
                </c:pt>
                <c:pt idx="6719">
                  <c:v>9.3319250399999998</c:v>
                </c:pt>
                <c:pt idx="6720">
                  <c:v>9.3333139199999984</c:v>
                </c:pt>
                <c:pt idx="6721">
                  <c:v>9.3347028000000005</c:v>
                </c:pt>
                <c:pt idx="6722">
                  <c:v>9.3360916800000009</c:v>
                </c:pt>
                <c:pt idx="6723">
                  <c:v>9.3374805600000048</c:v>
                </c:pt>
                <c:pt idx="6724">
                  <c:v>9.3388694399999999</c:v>
                </c:pt>
                <c:pt idx="6725">
                  <c:v>9.3402583200000002</c:v>
                </c:pt>
                <c:pt idx="6726">
                  <c:v>9.3416472000000006</c:v>
                </c:pt>
                <c:pt idx="6727">
                  <c:v>9.3430360800000027</c:v>
                </c:pt>
                <c:pt idx="6728">
                  <c:v>9.3444249600000013</c:v>
                </c:pt>
                <c:pt idx="6729">
                  <c:v>9.3458138400000035</c:v>
                </c:pt>
                <c:pt idx="6730">
                  <c:v>9.3472027200000003</c:v>
                </c:pt>
                <c:pt idx="6731">
                  <c:v>9.348591840000001</c:v>
                </c:pt>
                <c:pt idx="6732">
                  <c:v>9.3499807200000014</c:v>
                </c:pt>
                <c:pt idx="6733">
                  <c:v>9.3513696000000035</c:v>
                </c:pt>
                <c:pt idx="6734">
                  <c:v>9.3527584800000003</c:v>
                </c:pt>
                <c:pt idx="6735">
                  <c:v>9.3541500000000006</c:v>
                </c:pt>
                <c:pt idx="6736">
                  <c:v>9.3555388800000241</c:v>
                </c:pt>
                <c:pt idx="6737">
                  <c:v>9.3569277600000014</c:v>
                </c:pt>
                <c:pt idx="6738">
                  <c:v>9.3583166400000017</c:v>
                </c:pt>
                <c:pt idx="6739">
                  <c:v>9.3597055200000217</c:v>
                </c:pt>
                <c:pt idx="6740">
                  <c:v>9.3610972800000027</c:v>
                </c:pt>
                <c:pt idx="6741">
                  <c:v>9.3624861600000262</c:v>
                </c:pt>
                <c:pt idx="6742">
                  <c:v>9.3638695200000068</c:v>
                </c:pt>
                <c:pt idx="6743">
                  <c:v>9.3652612800000021</c:v>
                </c:pt>
                <c:pt idx="6744">
                  <c:v>9.3666501600000043</c:v>
                </c:pt>
                <c:pt idx="6745">
                  <c:v>9.3680390400000046</c:v>
                </c:pt>
                <c:pt idx="6746">
                  <c:v>9.3694279200000068</c:v>
                </c:pt>
                <c:pt idx="6747">
                  <c:v>9.370816800000016</c:v>
                </c:pt>
                <c:pt idx="6748">
                  <c:v>9.3722083200000021</c:v>
                </c:pt>
                <c:pt idx="6749">
                  <c:v>9.3735972000000185</c:v>
                </c:pt>
                <c:pt idx="6750">
                  <c:v>9.3749860800000047</c:v>
                </c:pt>
                <c:pt idx="6751">
                  <c:v>9.3763749600000015</c:v>
                </c:pt>
                <c:pt idx="6752">
                  <c:v>9.3777528000000068</c:v>
                </c:pt>
                <c:pt idx="6753">
                  <c:v>9.37914168</c:v>
                </c:pt>
                <c:pt idx="6754">
                  <c:v>9.3805305600000182</c:v>
                </c:pt>
                <c:pt idx="6755">
                  <c:v>9.381919439999999</c:v>
                </c:pt>
                <c:pt idx="6756">
                  <c:v>9.3833112000000014</c:v>
                </c:pt>
                <c:pt idx="6757">
                  <c:v>9.3846972000000068</c:v>
                </c:pt>
                <c:pt idx="6758">
                  <c:v>9.3860860800000161</c:v>
                </c:pt>
                <c:pt idx="6759">
                  <c:v>9.3874749600000005</c:v>
                </c:pt>
                <c:pt idx="6760">
                  <c:v>9.3888638400000008</c:v>
                </c:pt>
                <c:pt idx="6761">
                  <c:v>9.3902556000000015</c:v>
                </c:pt>
                <c:pt idx="6762">
                  <c:v>9.3916444800000001</c:v>
                </c:pt>
                <c:pt idx="6763">
                  <c:v>9.3930333600000004</c:v>
                </c:pt>
                <c:pt idx="6764">
                  <c:v>9.3944222400000008</c:v>
                </c:pt>
                <c:pt idx="6765">
                  <c:v>9.3958111200000012</c:v>
                </c:pt>
                <c:pt idx="6766">
                  <c:v>9.3972000000000016</c:v>
                </c:pt>
                <c:pt idx="6767">
                  <c:v>9.3985888800000037</c:v>
                </c:pt>
                <c:pt idx="6768">
                  <c:v>9.3999806400000008</c:v>
                </c:pt>
                <c:pt idx="6769">
                  <c:v>9.4013695200000011</c:v>
                </c:pt>
                <c:pt idx="6770">
                  <c:v>9.4027584000000015</c:v>
                </c:pt>
                <c:pt idx="6771">
                  <c:v>9.4041472800000001</c:v>
                </c:pt>
                <c:pt idx="6772">
                  <c:v>9.4055361600000165</c:v>
                </c:pt>
                <c:pt idx="6773">
                  <c:v>9.4069250400000008</c:v>
                </c:pt>
                <c:pt idx="6774">
                  <c:v>9.4083139199999994</c:v>
                </c:pt>
                <c:pt idx="6775">
                  <c:v>9.4097028000000158</c:v>
                </c:pt>
                <c:pt idx="6776">
                  <c:v>9.4110945600000022</c:v>
                </c:pt>
                <c:pt idx="6777">
                  <c:v>9.4124860800000221</c:v>
                </c:pt>
                <c:pt idx="6778">
                  <c:v>9.4138749600000011</c:v>
                </c:pt>
                <c:pt idx="6779">
                  <c:v>9.4152638400000015</c:v>
                </c:pt>
                <c:pt idx="6780">
                  <c:v>9.4166527200000036</c:v>
                </c:pt>
                <c:pt idx="6781">
                  <c:v>9.4180389599999987</c:v>
                </c:pt>
                <c:pt idx="6782">
                  <c:v>9.4194278400000027</c:v>
                </c:pt>
                <c:pt idx="6783">
                  <c:v>9.4208196000000015</c:v>
                </c:pt>
                <c:pt idx="6784">
                  <c:v>9.4222084800000019</c:v>
                </c:pt>
                <c:pt idx="6785">
                  <c:v>9.4235860800000157</c:v>
                </c:pt>
                <c:pt idx="6786">
                  <c:v>9.4249749600000001</c:v>
                </c:pt>
                <c:pt idx="6787">
                  <c:v>9.4263638399999987</c:v>
                </c:pt>
                <c:pt idx="6788">
                  <c:v>9.4277527200000009</c:v>
                </c:pt>
                <c:pt idx="6789">
                  <c:v>9.4291418400000016</c:v>
                </c:pt>
                <c:pt idx="6790">
                  <c:v>9.4305307200000001</c:v>
                </c:pt>
                <c:pt idx="6791">
                  <c:v>9.4319195999999987</c:v>
                </c:pt>
                <c:pt idx="6792">
                  <c:v>9.4333139999999993</c:v>
                </c:pt>
                <c:pt idx="6793">
                  <c:v>9.4347028800000015</c:v>
                </c:pt>
                <c:pt idx="6794">
                  <c:v>9.4360917600000001</c:v>
                </c:pt>
                <c:pt idx="6795">
                  <c:v>9.4374806400000022</c:v>
                </c:pt>
                <c:pt idx="6796">
                  <c:v>9.4388723999999993</c:v>
                </c:pt>
                <c:pt idx="6797">
                  <c:v>9.4402612799999996</c:v>
                </c:pt>
                <c:pt idx="6798">
                  <c:v>9.4416501599999982</c:v>
                </c:pt>
                <c:pt idx="6799">
                  <c:v>9.4430390400000022</c:v>
                </c:pt>
                <c:pt idx="6800">
                  <c:v>9.4444305600000042</c:v>
                </c:pt>
                <c:pt idx="6801">
                  <c:v>9.4458194400000011</c:v>
                </c:pt>
                <c:pt idx="6802">
                  <c:v>9.4472083199999997</c:v>
                </c:pt>
                <c:pt idx="6803">
                  <c:v>9.4485972</c:v>
                </c:pt>
                <c:pt idx="6804">
                  <c:v>9.4499750399999982</c:v>
                </c:pt>
                <c:pt idx="6805">
                  <c:v>9.4513639199999986</c:v>
                </c:pt>
                <c:pt idx="6806">
                  <c:v>9.4527528000000185</c:v>
                </c:pt>
                <c:pt idx="6807">
                  <c:v>9.4541416800000011</c:v>
                </c:pt>
                <c:pt idx="6808">
                  <c:v>9.4555334400000142</c:v>
                </c:pt>
                <c:pt idx="6809">
                  <c:v>9.4569223200000021</c:v>
                </c:pt>
                <c:pt idx="6810">
                  <c:v>9.4583111999999989</c:v>
                </c:pt>
                <c:pt idx="6811">
                  <c:v>9.4597000800000028</c:v>
                </c:pt>
                <c:pt idx="6812">
                  <c:v>9.4610889600000014</c:v>
                </c:pt>
                <c:pt idx="6813">
                  <c:v>9.462477840000016</c:v>
                </c:pt>
                <c:pt idx="6814">
                  <c:v>9.4638667200000004</c:v>
                </c:pt>
                <c:pt idx="6815">
                  <c:v>9.4652556000000008</c:v>
                </c:pt>
                <c:pt idx="6816">
                  <c:v>9.4666444800000047</c:v>
                </c:pt>
                <c:pt idx="6817">
                  <c:v>9.468036240000016</c:v>
                </c:pt>
                <c:pt idx="6818">
                  <c:v>9.4694306400000219</c:v>
                </c:pt>
                <c:pt idx="6819">
                  <c:v>9.4708195200000027</c:v>
                </c:pt>
                <c:pt idx="6820">
                  <c:v>9.4721973600000027</c:v>
                </c:pt>
                <c:pt idx="6821">
                  <c:v>9.4735862400000244</c:v>
                </c:pt>
                <c:pt idx="6822">
                  <c:v>9.4749751199999999</c:v>
                </c:pt>
                <c:pt idx="6823">
                  <c:v>9.476366640000002</c:v>
                </c:pt>
                <c:pt idx="6824">
                  <c:v>9.4777555200000023</c:v>
                </c:pt>
                <c:pt idx="6825">
                  <c:v>9.4791444000000027</c:v>
                </c:pt>
                <c:pt idx="6826">
                  <c:v>9.4805332800000048</c:v>
                </c:pt>
                <c:pt idx="6827">
                  <c:v>9.4819223999999984</c:v>
                </c:pt>
                <c:pt idx="6828">
                  <c:v>9.4833112799999988</c:v>
                </c:pt>
                <c:pt idx="6829">
                  <c:v>9.4847001600000009</c:v>
                </c:pt>
                <c:pt idx="6830">
                  <c:v>9.4860890400000066</c:v>
                </c:pt>
                <c:pt idx="6831">
                  <c:v>9.4874779200000035</c:v>
                </c:pt>
                <c:pt idx="6832">
                  <c:v>9.4888668000000003</c:v>
                </c:pt>
                <c:pt idx="6833">
                  <c:v>9.4902556800000024</c:v>
                </c:pt>
                <c:pt idx="6834">
                  <c:v>9.4916445600000028</c:v>
                </c:pt>
                <c:pt idx="6835">
                  <c:v>9.4930334400000014</c:v>
                </c:pt>
                <c:pt idx="6836">
                  <c:v>9.4944249600000035</c:v>
                </c:pt>
                <c:pt idx="6837">
                  <c:v>9.4958138400000003</c:v>
                </c:pt>
                <c:pt idx="6838">
                  <c:v>9.4972027200000024</c:v>
                </c:pt>
                <c:pt idx="6839">
                  <c:v>9.4985918400000013</c:v>
                </c:pt>
                <c:pt idx="6840">
                  <c:v>9.4999807200000035</c:v>
                </c:pt>
                <c:pt idx="6841">
                  <c:v>9.5013696000000003</c:v>
                </c:pt>
                <c:pt idx="6842">
                  <c:v>9.5027611199999988</c:v>
                </c:pt>
                <c:pt idx="6843">
                  <c:v>9.504150000000001</c:v>
                </c:pt>
                <c:pt idx="6844">
                  <c:v>9.5055417600000016</c:v>
                </c:pt>
                <c:pt idx="6845">
                  <c:v>9.5069222400000015</c:v>
                </c:pt>
                <c:pt idx="6846">
                  <c:v>9.5083139999999986</c:v>
                </c:pt>
                <c:pt idx="6847">
                  <c:v>9.5097028800000025</c:v>
                </c:pt>
                <c:pt idx="6848">
                  <c:v>9.5110972800000013</c:v>
                </c:pt>
                <c:pt idx="6849">
                  <c:v>9.5124861600000159</c:v>
                </c:pt>
                <c:pt idx="6850">
                  <c:v>9.5138640000000017</c:v>
                </c:pt>
                <c:pt idx="6851">
                  <c:v>9.515252880000002</c:v>
                </c:pt>
                <c:pt idx="6852">
                  <c:v>9.5166444000000006</c:v>
                </c:pt>
                <c:pt idx="6853">
                  <c:v>9.5180332800000009</c:v>
                </c:pt>
                <c:pt idx="6854">
                  <c:v>9.5194224000000016</c:v>
                </c:pt>
                <c:pt idx="6855">
                  <c:v>9.5208112800000002</c:v>
                </c:pt>
                <c:pt idx="6856">
                  <c:v>9.5222001600000006</c:v>
                </c:pt>
                <c:pt idx="6857">
                  <c:v>9.5235890400000027</c:v>
                </c:pt>
                <c:pt idx="6858">
                  <c:v>9.5249779199999995</c:v>
                </c:pt>
                <c:pt idx="6859">
                  <c:v>9.5263668000000017</c:v>
                </c:pt>
                <c:pt idx="6860">
                  <c:v>9.5277556799999985</c:v>
                </c:pt>
                <c:pt idx="6861">
                  <c:v>9.5291472000000006</c:v>
                </c:pt>
                <c:pt idx="6862">
                  <c:v>9.5305360800000027</c:v>
                </c:pt>
                <c:pt idx="6863">
                  <c:v>9.5319249599999996</c:v>
                </c:pt>
                <c:pt idx="6864">
                  <c:v>9.5333138399999999</c:v>
                </c:pt>
                <c:pt idx="6865">
                  <c:v>9.5347027200000003</c:v>
                </c:pt>
                <c:pt idx="6866">
                  <c:v>9.5360944800000009</c:v>
                </c:pt>
                <c:pt idx="6867">
                  <c:v>9.5374833600000013</c:v>
                </c:pt>
                <c:pt idx="6868">
                  <c:v>9.538875119999993</c:v>
                </c:pt>
                <c:pt idx="6869">
                  <c:v>9.5402639999999987</c:v>
                </c:pt>
                <c:pt idx="6870">
                  <c:v>9.5416418400000005</c:v>
                </c:pt>
                <c:pt idx="6871">
                  <c:v>9.543033359999999</c:v>
                </c:pt>
                <c:pt idx="6872">
                  <c:v>9.5444251199999997</c:v>
                </c:pt>
                <c:pt idx="6873">
                  <c:v>9.5458166400000017</c:v>
                </c:pt>
                <c:pt idx="6874">
                  <c:v>9.5472028800000004</c:v>
                </c:pt>
                <c:pt idx="6875">
                  <c:v>9.5485944000000007</c:v>
                </c:pt>
                <c:pt idx="6876">
                  <c:v>9.5499832800000011</c:v>
                </c:pt>
                <c:pt idx="6877">
                  <c:v>9.5513723999999982</c:v>
                </c:pt>
                <c:pt idx="6878">
                  <c:v>9.5527584000000036</c:v>
                </c:pt>
                <c:pt idx="6879">
                  <c:v>9.5541501600000007</c:v>
                </c:pt>
                <c:pt idx="6880">
                  <c:v>9.555539040000026</c:v>
                </c:pt>
                <c:pt idx="6881">
                  <c:v>9.5569279200000015</c:v>
                </c:pt>
                <c:pt idx="6882">
                  <c:v>9.5583168000000001</c:v>
                </c:pt>
                <c:pt idx="6883">
                  <c:v>9.5597056800000022</c:v>
                </c:pt>
                <c:pt idx="6884">
                  <c:v>9.5610945600000026</c:v>
                </c:pt>
                <c:pt idx="6885">
                  <c:v>9.5624834400000047</c:v>
                </c:pt>
                <c:pt idx="6886">
                  <c:v>9.5638723200000015</c:v>
                </c:pt>
                <c:pt idx="6887">
                  <c:v>9.5652612000000001</c:v>
                </c:pt>
                <c:pt idx="6888">
                  <c:v>9.5666500800000005</c:v>
                </c:pt>
                <c:pt idx="6889">
                  <c:v>9.5680389600000009</c:v>
                </c:pt>
                <c:pt idx="6890">
                  <c:v>9.5694278400000048</c:v>
                </c:pt>
                <c:pt idx="6891">
                  <c:v>9.5708167200000016</c:v>
                </c:pt>
                <c:pt idx="6892">
                  <c:v>9.5722056000000002</c:v>
                </c:pt>
                <c:pt idx="6893">
                  <c:v>9.5735944800000006</c:v>
                </c:pt>
                <c:pt idx="6894">
                  <c:v>9.5749862400000048</c:v>
                </c:pt>
                <c:pt idx="6895">
                  <c:v>9.5763638400000008</c:v>
                </c:pt>
                <c:pt idx="6896">
                  <c:v>9.5777527200000012</c:v>
                </c:pt>
                <c:pt idx="6897">
                  <c:v>9.5791418400000001</c:v>
                </c:pt>
                <c:pt idx="6898">
                  <c:v>9.5805307200000005</c:v>
                </c:pt>
                <c:pt idx="6899">
                  <c:v>9.5819222400000008</c:v>
                </c:pt>
                <c:pt idx="6900">
                  <c:v>9.5833111199999976</c:v>
                </c:pt>
                <c:pt idx="6901">
                  <c:v>9.5847000000000016</c:v>
                </c:pt>
                <c:pt idx="6902">
                  <c:v>9.5860917600000004</c:v>
                </c:pt>
                <c:pt idx="6903">
                  <c:v>9.5874806400000008</c:v>
                </c:pt>
                <c:pt idx="6904">
                  <c:v>9.5888695200000011</c:v>
                </c:pt>
                <c:pt idx="6905">
                  <c:v>9.59026128</c:v>
                </c:pt>
                <c:pt idx="6906">
                  <c:v>9.5916472800000001</c:v>
                </c:pt>
                <c:pt idx="6907">
                  <c:v>9.5930390400000007</c:v>
                </c:pt>
                <c:pt idx="6908">
                  <c:v>9.5944250400000008</c:v>
                </c:pt>
                <c:pt idx="6909">
                  <c:v>9.5958139200000012</c:v>
                </c:pt>
                <c:pt idx="6910">
                  <c:v>9.5972028000000016</c:v>
                </c:pt>
                <c:pt idx="6911">
                  <c:v>9.5985945600000022</c:v>
                </c:pt>
                <c:pt idx="6912">
                  <c:v>9.599983439999999</c:v>
                </c:pt>
                <c:pt idx="6913">
                  <c:v>9.6013723199999994</c:v>
                </c:pt>
                <c:pt idx="6914">
                  <c:v>9.6027611999999998</c:v>
                </c:pt>
                <c:pt idx="6915">
                  <c:v>9.6041500800000001</c:v>
                </c:pt>
                <c:pt idx="6916">
                  <c:v>9.6055389600000023</c:v>
                </c:pt>
                <c:pt idx="6917">
                  <c:v>9.6069278400000009</c:v>
                </c:pt>
                <c:pt idx="6918">
                  <c:v>9.6083167199999995</c:v>
                </c:pt>
                <c:pt idx="6919">
                  <c:v>9.6097084800000019</c:v>
                </c:pt>
                <c:pt idx="6920">
                  <c:v>9.6110973599999987</c:v>
                </c:pt>
                <c:pt idx="6921">
                  <c:v>9.6124862400000239</c:v>
                </c:pt>
                <c:pt idx="6922">
                  <c:v>9.6138751199999994</c:v>
                </c:pt>
                <c:pt idx="6923">
                  <c:v>9.6152639999999998</c:v>
                </c:pt>
                <c:pt idx="6924">
                  <c:v>9.6166444800000015</c:v>
                </c:pt>
                <c:pt idx="6925">
                  <c:v>9.6180388800000003</c:v>
                </c:pt>
                <c:pt idx="6926">
                  <c:v>9.6194306400000027</c:v>
                </c:pt>
                <c:pt idx="6927">
                  <c:v>9.6208195200000013</c:v>
                </c:pt>
                <c:pt idx="6928">
                  <c:v>9.6221973600000013</c:v>
                </c:pt>
                <c:pt idx="6929">
                  <c:v>9.6235862400000158</c:v>
                </c:pt>
                <c:pt idx="6930">
                  <c:v>9.6249751199999949</c:v>
                </c:pt>
                <c:pt idx="6931">
                  <c:v>9.6263639999999988</c:v>
                </c:pt>
                <c:pt idx="6932">
                  <c:v>9.6277500000000007</c:v>
                </c:pt>
                <c:pt idx="6933">
                  <c:v>9.6291417599999996</c:v>
                </c:pt>
                <c:pt idx="6934">
                  <c:v>9.6305277599999997</c:v>
                </c:pt>
                <c:pt idx="6935">
                  <c:v>9.63191664</c:v>
                </c:pt>
                <c:pt idx="6936">
                  <c:v>9.6333055199999986</c:v>
                </c:pt>
                <c:pt idx="6937">
                  <c:v>9.634694399999999</c:v>
                </c:pt>
                <c:pt idx="6938">
                  <c:v>9.6360832800000011</c:v>
                </c:pt>
                <c:pt idx="6939">
                  <c:v>9.6374724000000001</c:v>
                </c:pt>
                <c:pt idx="6940">
                  <c:v>9.638869439999997</c:v>
                </c:pt>
                <c:pt idx="6941">
                  <c:v>9.6402583199999992</c:v>
                </c:pt>
                <c:pt idx="6942">
                  <c:v>9.6416500799999998</c:v>
                </c:pt>
                <c:pt idx="6943">
                  <c:v>9.6430389599999984</c:v>
                </c:pt>
                <c:pt idx="6944">
                  <c:v>9.6444278399999988</c:v>
                </c:pt>
                <c:pt idx="6945">
                  <c:v>9.6458196000000012</c:v>
                </c:pt>
                <c:pt idx="6946">
                  <c:v>9.647208479999998</c:v>
                </c:pt>
                <c:pt idx="6947">
                  <c:v>9.6485973600000001</c:v>
                </c:pt>
                <c:pt idx="6948">
                  <c:v>9.6499862400000005</c:v>
                </c:pt>
                <c:pt idx="6949">
                  <c:v>9.6513751199999991</c:v>
                </c:pt>
                <c:pt idx="6950">
                  <c:v>9.6527640000000048</c:v>
                </c:pt>
                <c:pt idx="6951">
                  <c:v>9.6541528800000016</c:v>
                </c:pt>
                <c:pt idx="6952">
                  <c:v>9.655541760000002</c:v>
                </c:pt>
                <c:pt idx="6953">
                  <c:v>9.6569306400000023</c:v>
                </c:pt>
                <c:pt idx="6954">
                  <c:v>9.6583195200000009</c:v>
                </c:pt>
                <c:pt idx="6955">
                  <c:v>9.6597084000000013</c:v>
                </c:pt>
                <c:pt idx="6956">
                  <c:v>9.661083360000001</c:v>
                </c:pt>
                <c:pt idx="6957">
                  <c:v>9.6624722400000067</c:v>
                </c:pt>
                <c:pt idx="6958">
                  <c:v>9.6638640000000002</c:v>
                </c:pt>
                <c:pt idx="6959">
                  <c:v>9.6652528800000024</c:v>
                </c:pt>
                <c:pt idx="6960">
                  <c:v>9.666641760000001</c:v>
                </c:pt>
                <c:pt idx="6961">
                  <c:v>9.6680306400000013</c:v>
                </c:pt>
                <c:pt idx="6962">
                  <c:v>9.6694195200000195</c:v>
                </c:pt>
                <c:pt idx="6963">
                  <c:v>9.6708084000000003</c:v>
                </c:pt>
                <c:pt idx="6964">
                  <c:v>9.6721972800000007</c:v>
                </c:pt>
                <c:pt idx="6965">
                  <c:v>9.6735861600000028</c:v>
                </c:pt>
                <c:pt idx="6966">
                  <c:v>9.6749750399999996</c:v>
                </c:pt>
                <c:pt idx="6967">
                  <c:v>9.6763668000000003</c:v>
                </c:pt>
                <c:pt idx="6968">
                  <c:v>9.6777556800000024</c:v>
                </c:pt>
                <c:pt idx="6969">
                  <c:v>9.6791445600000028</c:v>
                </c:pt>
                <c:pt idx="6970">
                  <c:v>9.6805360800000066</c:v>
                </c:pt>
                <c:pt idx="6971">
                  <c:v>9.6819278400000002</c:v>
                </c:pt>
                <c:pt idx="6972">
                  <c:v>9.6833167200000005</c:v>
                </c:pt>
                <c:pt idx="6973">
                  <c:v>9.6847084799999994</c:v>
                </c:pt>
                <c:pt idx="6974">
                  <c:v>9.6860860800000026</c:v>
                </c:pt>
                <c:pt idx="6975">
                  <c:v>9.6874778400000014</c:v>
                </c:pt>
                <c:pt idx="6976">
                  <c:v>9.68886672</c:v>
                </c:pt>
                <c:pt idx="6977">
                  <c:v>9.6902555999999986</c:v>
                </c:pt>
                <c:pt idx="6978">
                  <c:v>9.691644479999999</c:v>
                </c:pt>
                <c:pt idx="6979">
                  <c:v>9.6930333600000012</c:v>
                </c:pt>
                <c:pt idx="6980">
                  <c:v>9.6944222400000015</c:v>
                </c:pt>
                <c:pt idx="6981">
                  <c:v>9.6958111200000001</c:v>
                </c:pt>
                <c:pt idx="6982">
                  <c:v>9.6972000000000005</c:v>
                </c:pt>
                <c:pt idx="6983">
                  <c:v>9.6985917599999993</c:v>
                </c:pt>
                <c:pt idx="6984">
                  <c:v>9.6999806400000015</c:v>
                </c:pt>
                <c:pt idx="6985">
                  <c:v>9.7013695200000001</c:v>
                </c:pt>
                <c:pt idx="6986">
                  <c:v>9.7027584000000004</c:v>
                </c:pt>
                <c:pt idx="6987">
                  <c:v>9.7041472800000008</c:v>
                </c:pt>
                <c:pt idx="6988">
                  <c:v>9.7055390400000068</c:v>
                </c:pt>
                <c:pt idx="6989">
                  <c:v>9.70692792</c:v>
                </c:pt>
                <c:pt idx="6990">
                  <c:v>9.7083167999999986</c:v>
                </c:pt>
                <c:pt idx="6991">
                  <c:v>9.7097056800000008</c:v>
                </c:pt>
                <c:pt idx="6992">
                  <c:v>9.7110945600000012</c:v>
                </c:pt>
                <c:pt idx="6993">
                  <c:v>9.7124834400000015</c:v>
                </c:pt>
                <c:pt idx="6994">
                  <c:v>9.7138723200000001</c:v>
                </c:pt>
                <c:pt idx="6995">
                  <c:v>9.7152611999999987</c:v>
                </c:pt>
                <c:pt idx="6996">
                  <c:v>9.7166500800000009</c:v>
                </c:pt>
                <c:pt idx="6997">
                  <c:v>9.7180418399999997</c:v>
                </c:pt>
                <c:pt idx="6998">
                  <c:v>9.7194307200000036</c:v>
                </c:pt>
                <c:pt idx="6999">
                  <c:v>9.7208195999999987</c:v>
                </c:pt>
                <c:pt idx="7000">
                  <c:v>9.722208479999999</c:v>
                </c:pt>
                <c:pt idx="7001">
                  <c:v>9.7235973600000012</c:v>
                </c:pt>
                <c:pt idx="7002">
                  <c:v>9.7249862400000016</c:v>
                </c:pt>
                <c:pt idx="7003">
                  <c:v>9.726375119999993</c:v>
                </c:pt>
                <c:pt idx="7004">
                  <c:v>9.7277639999999987</c:v>
                </c:pt>
                <c:pt idx="7005">
                  <c:v>9.7291528800000009</c:v>
                </c:pt>
                <c:pt idx="7006">
                  <c:v>9.730538880000001</c:v>
                </c:pt>
                <c:pt idx="7007">
                  <c:v>9.7319277599999889</c:v>
                </c:pt>
                <c:pt idx="7008">
                  <c:v>9.7333166399999982</c:v>
                </c:pt>
                <c:pt idx="7009">
                  <c:v>9.7347055199999986</c:v>
                </c:pt>
                <c:pt idx="7010">
                  <c:v>9.7360944000000007</c:v>
                </c:pt>
                <c:pt idx="7011">
                  <c:v>9.7374832800000011</c:v>
                </c:pt>
                <c:pt idx="7012">
                  <c:v>9.7388723999999982</c:v>
                </c:pt>
                <c:pt idx="7013">
                  <c:v>9.7402612799999986</c:v>
                </c:pt>
                <c:pt idx="7014">
                  <c:v>9.7416501599999972</c:v>
                </c:pt>
                <c:pt idx="7015">
                  <c:v>9.7430390400000011</c:v>
                </c:pt>
                <c:pt idx="7016">
                  <c:v>9.7444166400000007</c:v>
                </c:pt>
                <c:pt idx="7017">
                  <c:v>9.7458194399999982</c:v>
                </c:pt>
                <c:pt idx="7018">
                  <c:v>9.7471943999999997</c:v>
                </c:pt>
                <c:pt idx="7019">
                  <c:v>9.7485861599999986</c:v>
                </c:pt>
                <c:pt idx="7020">
                  <c:v>9.7499750399999972</c:v>
                </c:pt>
                <c:pt idx="7021">
                  <c:v>9.7513667999999996</c:v>
                </c:pt>
                <c:pt idx="7022">
                  <c:v>9.7527556800000035</c:v>
                </c:pt>
                <c:pt idx="7023">
                  <c:v>9.7541445600000003</c:v>
                </c:pt>
                <c:pt idx="7024">
                  <c:v>9.7555334400000007</c:v>
                </c:pt>
                <c:pt idx="7025">
                  <c:v>9.756922320000001</c:v>
                </c:pt>
                <c:pt idx="7026">
                  <c:v>9.7583111999999979</c:v>
                </c:pt>
                <c:pt idx="7027">
                  <c:v>9.7597000800000018</c:v>
                </c:pt>
                <c:pt idx="7028">
                  <c:v>9.7610889599999986</c:v>
                </c:pt>
                <c:pt idx="7029">
                  <c:v>9.7624807200000028</c:v>
                </c:pt>
                <c:pt idx="7030">
                  <c:v>9.7638696000000014</c:v>
                </c:pt>
                <c:pt idx="7031">
                  <c:v>9.76525848</c:v>
                </c:pt>
                <c:pt idx="7032">
                  <c:v>9.7666473600000021</c:v>
                </c:pt>
                <c:pt idx="7033">
                  <c:v>9.7680362400000043</c:v>
                </c:pt>
                <c:pt idx="7034">
                  <c:v>9.7694251200000011</c:v>
                </c:pt>
                <c:pt idx="7035">
                  <c:v>9.7708139999999997</c:v>
                </c:pt>
                <c:pt idx="7036">
                  <c:v>9.77220552</c:v>
                </c:pt>
                <c:pt idx="7037">
                  <c:v>9.7735944000000003</c:v>
                </c:pt>
                <c:pt idx="7038">
                  <c:v>9.7749722399999985</c:v>
                </c:pt>
                <c:pt idx="7039">
                  <c:v>9.7763611199999971</c:v>
                </c:pt>
                <c:pt idx="7040">
                  <c:v>9.7777500000000011</c:v>
                </c:pt>
                <c:pt idx="7041">
                  <c:v>9.7791528000000003</c:v>
                </c:pt>
                <c:pt idx="7042">
                  <c:v>9.78052776</c:v>
                </c:pt>
                <c:pt idx="7043">
                  <c:v>9.7819305600000011</c:v>
                </c:pt>
                <c:pt idx="7044">
                  <c:v>9.7833055200000008</c:v>
                </c:pt>
                <c:pt idx="7045">
                  <c:v>9.7846972800000014</c:v>
                </c:pt>
                <c:pt idx="7046">
                  <c:v>9.78608616</c:v>
                </c:pt>
                <c:pt idx="7047">
                  <c:v>9.7874750400000003</c:v>
                </c:pt>
                <c:pt idx="7048">
                  <c:v>9.7888667999999992</c:v>
                </c:pt>
                <c:pt idx="7049">
                  <c:v>9.7902556799999996</c:v>
                </c:pt>
                <c:pt idx="7050">
                  <c:v>9.7916472000000017</c:v>
                </c:pt>
                <c:pt idx="7051">
                  <c:v>9.7930360800000003</c:v>
                </c:pt>
                <c:pt idx="7052">
                  <c:v>9.7944249600000006</c:v>
                </c:pt>
                <c:pt idx="7053">
                  <c:v>9.795813840000001</c:v>
                </c:pt>
                <c:pt idx="7054">
                  <c:v>9.7972027199999978</c:v>
                </c:pt>
                <c:pt idx="7055">
                  <c:v>9.7985944800000002</c:v>
                </c:pt>
                <c:pt idx="7056">
                  <c:v>9.7999833600000006</c:v>
                </c:pt>
                <c:pt idx="7057">
                  <c:v>9.8013638399999987</c:v>
                </c:pt>
                <c:pt idx="7058">
                  <c:v>9.8027584800000014</c:v>
                </c:pt>
                <c:pt idx="7059">
                  <c:v>9.8041473600000018</c:v>
                </c:pt>
                <c:pt idx="7060">
                  <c:v>9.8055388800000163</c:v>
                </c:pt>
                <c:pt idx="7061">
                  <c:v>9.8069277600000024</c:v>
                </c:pt>
                <c:pt idx="7062">
                  <c:v>9.808316640000001</c:v>
                </c:pt>
                <c:pt idx="7063">
                  <c:v>9.8097055200000067</c:v>
                </c:pt>
                <c:pt idx="7064">
                  <c:v>9.8110944000000018</c:v>
                </c:pt>
                <c:pt idx="7065">
                  <c:v>9.8124832800000217</c:v>
                </c:pt>
                <c:pt idx="7066">
                  <c:v>9.8138611199999986</c:v>
                </c:pt>
                <c:pt idx="7067">
                  <c:v>9.8152639200000014</c:v>
                </c:pt>
                <c:pt idx="7068">
                  <c:v>9.8166388800000028</c:v>
                </c:pt>
                <c:pt idx="7069">
                  <c:v>9.8180306400000035</c:v>
                </c:pt>
                <c:pt idx="7070">
                  <c:v>9.8194305600000238</c:v>
                </c:pt>
                <c:pt idx="7071">
                  <c:v>9.8208055200000022</c:v>
                </c:pt>
                <c:pt idx="7072">
                  <c:v>9.8222056800000015</c:v>
                </c:pt>
                <c:pt idx="7073">
                  <c:v>9.823597200000016</c:v>
                </c:pt>
                <c:pt idx="7074">
                  <c:v>9.8249724000000001</c:v>
                </c:pt>
                <c:pt idx="7075">
                  <c:v>9.8263639199999986</c:v>
                </c:pt>
                <c:pt idx="7076">
                  <c:v>9.827755680000001</c:v>
                </c:pt>
                <c:pt idx="7077">
                  <c:v>9.8291472000000066</c:v>
                </c:pt>
                <c:pt idx="7078">
                  <c:v>9.8305389600000037</c:v>
                </c:pt>
                <c:pt idx="7079">
                  <c:v>9.8319307200000008</c:v>
                </c:pt>
                <c:pt idx="7080">
                  <c:v>9.8333056800000005</c:v>
                </c:pt>
                <c:pt idx="7081">
                  <c:v>9.8347084799999998</c:v>
                </c:pt>
                <c:pt idx="7082">
                  <c:v>9.8360860800000047</c:v>
                </c:pt>
                <c:pt idx="7083">
                  <c:v>9.8374749600000015</c:v>
                </c:pt>
                <c:pt idx="7084">
                  <c:v>9.8388638399999984</c:v>
                </c:pt>
                <c:pt idx="7085">
                  <c:v>9.8402527199999987</c:v>
                </c:pt>
                <c:pt idx="7086">
                  <c:v>9.8416418400000012</c:v>
                </c:pt>
                <c:pt idx="7087">
                  <c:v>9.8430307200000016</c:v>
                </c:pt>
                <c:pt idx="7088">
                  <c:v>9.8444196000000037</c:v>
                </c:pt>
                <c:pt idx="7089">
                  <c:v>9.8458084799999988</c:v>
                </c:pt>
                <c:pt idx="7090">
                  <c:v>9.8471973600000009</c:v>
                </c:pt>
                <c:pt idx="7091">
                  <c:v>9.8485862400000048</c:v>
                </c:pt>
                <c:pt idx="7092">
                  <c:v>9.8499751199999999</c:v>
                </c:pt>
                <c:pt idx="7093">
                  <c:v>9.8513640000000002</c:v>
                </c:pt>
                <c:pt idx="7094">
                  <c:v>9.8527528800000219</c:v>
                </c:pt>
                <c:pt idx="7095">
                  <c:v>9.854141760000001</c:v>
                </c:pt>
                <c:pt idx="7096">
                  <c:v>9.8555332800000244</c:v>
                </c:pt>
                <c:pt idx="7097">
                  <c:v>9.856922400000002</c:v>
                </c:pt>
                <c:pt idx="7098">
                  <c:v>9.8583112799999988</c:v>
                </c:pt>
                <c:pt idx="7099">
                  <c:v>9.8597001600000027</c:v>
                </c:pt>
                <c:pt idx="7100">
                  <c:v>9.8610890400000066</c:v>
                </c:pt>
                <c:pt idx="7101">
                  <c:v>9.8624805600000283</c:v>
                </c:pt>
                <c:pt idx="7102">
                  <c:v>9.8638694400000002</c:v>
                </c:pt>
                <c:pt idx="7103">
                  <c:v>9.8652583200000006</c:v>
                </c:pt>
                <c:pt idx="7104">
                  <c:v>9.866647200000024</c:v>
                </c:pt>
                <c:pt idx="7105">
                  <c:v>9.8680360800000066</c:v>
                </c:pt>
                <c:pt idx="7106">
                  <c:v>9.8694249600000195</c:v>
                </c:pt>
                <c:pt idx="7107">
                  <c:v>9.8708167200000005</c:v>
                </c:pt>
                <c:pt idx="7108">
                  <c:v>9.8722084800000012</c:v>
                </c:pt>
                <c:pt idx="7109">
                  <c:v>9.8735889600000046</c:v>
                </c:pt>
                <c:pt idx="7110">
                  <c:v>9.8749778400000014</c:v>
                </c:pt>
                <c:pt idx="7111">
                  <c:v>9.87636672</c:v>
                </c:pt>
                <c:pt idx="7112">
                  <c:v>9.8777556000000022</c:v>
                </c:pt>
                <c:pt idx="7113">
                  <c:v>9.8791444800000026</c:v>
                </c:pt>
                <c:pt idx="7114">
                  <c:v>9.8805362400000263</c:v>
                </c:pt>
                <c:pt idx="7115">
                  <c:v>9.8819251199999982</c:v>
                </c:pt>
                <c:pt idx="7116">
                  <c:v>9.8832945600000048</c:v>
                </c:pt>
                <c:pt idx="7117">
                  <c:v>9.8847055200000042</c:v>
                </c:pt>
                <c:pt idx="7118">
                  <c:v>9.8860944000000028</c:v>
                </c:pt>
                <c:pt idx="7119">
                  <c:v>9.8874832800000068</c:v>
                </c:pt>
                <c:pt idx="7120">
                  <c:v>9.8888611199999996</c:v>
                </c:pt>
                <c:pt idx="7121">
                  <c:v>9.8902612800000007</c:v>
                </c:pt>
                <c:pt idx="7122">
                  <c:v>9.8916501600000011</c:v>
                </c:pt>
                <c:pt idx="7123">
                  <c:v>9.8930390400000068</c:v>
                </c:pt>
                <c:pt idx="7124">
                  <c:v>9.89442792</c:v>
                </c:pt>
                <c:pt idx="7125">
                  <c:v>9.8958168000000164</c:v>
                </c:pt>
                <c:pt idx="7126">
                  <c:v>9.8972056800000008</c:v>
                </c:pt>
                <c:pt idx="7127">
                  <c:v>9.8985945600000047</c:v>
                </c:pt>
                <c:pt idx="7128">
                  <c:v>9.8999834400000015</c:v>
                </c:pt>
                <c:pt idx="7129">
                  <c:v>9.9013723200000001</c:v>
                </c:pt>
                <c:pt idx="7130">
                  <c:v>9.9027612000000005</c:v>
                </c:pt>
                <c:pt idx="7131">
                  <c:v>9.9041500800000009</c:v>
                </c:pt>
                <c:pt idx="7132">
                  <c:v>9.9055250400000006</c:v>
                </c:pt>
                <c:pt idx="7133">
                  <c:v>9.9069278400000016</c:v>
                </c:pt>
                <c:pt idx="7134">
                  <c:v>9.9083167199999984</c:v>
                </c:pt>
                <c:pt idx="7135">
                  <c:v>9.9097056000000023</c:v>
                </c:pt>
                <c:pt idx="7136">
                  <c:v>9.9110944800000009</c:v>
                </c:pt>
                <c:pt idx="7137">
                  <c:v>9.9124833600000066</c:v>
                </c:pt>
                <c:pt idx="7138">
                  <c:v>9.9138638400000012</c:v>
                </c:pt>
                <c:pt idx="7139">
                  <c:v>9.9152527200000016</c:v>
                </c:pt>
                <c:pt idx="7140">
                  <c:v>9.9166418400000005</c:v>
                </c:pt>
                <c:pt idx="7141">
                  <c:v>9.918033359999999</c:v>
                </c:pt>
                <c:pt idx="7142">
                  <c:v>9.9194222400000047</c:v>
                </c:pt>
                <c:pt idx="7143">
                  <c:v>9.920814</c:v>
                </c:pt>
                <c:pt idx="7144">
                  <c:v>9.9222028800000004</c:v>
                </c:pt>
                <c:pt idx="7145">
                  <c:v>9.9235917600000008</c:v>
                </c:pt>
                <c:pt idx="7146">
                  <c:v>9.9249806400000011</c:v>
                </c:pt>
                <c:pt idx="7147">
                  <c:v>9.9263695200000015</c:v>
                </c:pt>
                <c:pt idx="7148">
                  <c:v>9.9277584000000019</c:v>
                </c:pt>
                <c:pt idx="7149">
                  <c:v>9.9291444000000002</c:v>
                </c:pt>
                <c:pt idx="7150">
                  <c:v>9.9305332800000006</c:v>
                </c:pt>
                <c:pt idx="7151">
                  <c:v>9.9319279199999997</c:v>
                </c:pt>
                <c:pt idx="7152">
                  <c:v>9.9333168000000001</c:v>
                </c:pt>
                <c:pt idx="7153">
                  <c:v>9.9346944000000015</c:v>
                </c:pt>
                <c:pt idx="7154">
                  <c:v>9.9360832800000018</c:v>
                </c:pt>
                <c:pt idx="7155">
                  <c:v>9.9374724000000008</c:v>
                </c:pt>
                <c:pt idx="7156">
                  <c:v>9.9388639199999993</c:v>
                </c:pt>
                <c:pt idx="7157">
                  <c:v>9.9402527999999997</c:v>
                </c:pt>
                <c:pt idx="7158">
                  <c:v>9.94164168</c:v>
                </c:pt>
                <c:pt idx="7159">
                  <c:v>9.9430305600000022</c:v>
                </c:pt>
                <c:pt idx="7160">
                  <c:v>9.944419439999999</c:v>
                </c:pt>
                <c:pt idx="7161">
                  <c:v>9.9458083200000011</c:v>
                </c:pt>
                <c:pt idx="7162">
                  <c:v>9.9471971999999997</c:v>
                </c:pt>
                <c:pt idx="7163">
                  <c:v>9.9485860800000001</c:v>
                </c:pt>
                <c:pt idx="7164">
                  <c:v>9.949980720000001</c:v>
                </c:pt>
                <c:pt idx="7165">
                  <c:v>9.9513696000000014</c:v>
                </c:pt>
                <c:pt idx="7166">
                  <c:v>9.9527640000000162</c:v>
                </c:pt>
                <c:pt idx="7167">
                  <c:v>9.9541500000000021</c:v>
                </c:pt>
                <c:pt idx="7168">
                  <c:v>9.9555307200000165</c:v>
                </c:pt>
                <c:pt idx="7169">
                  <c:v>9.9569196000000026</c:v>
                </c:pt>
                <c:pt idx="7170">
                  <c:v>9.958305600000001</c:v>
                </c:pt>
                <c:pt idx="7171">
                  <c:v>9.9596973600000158</c:v>
                </c:pt>
                <c:pt idx="7172">
                  <c:v>9.9610862400000162</c:v>
                </c:pt>
                <c:pt idx="7173">
                  <c:v>9.9624751200000006</c:v>
                </c:pt>
                <c:pt idx="7174">
                  <c:v>9.9638640000000027</c:v>
                </c:pt>
                <c:pt idx="7175">
                  <c:v>9.9652528800000066</c:v>
                </c:pt>
                <c:pt idx="7176">
                  <c:v>9.9666417600000017</c:v>
                </c:pt>
                <c:pt idx="7177">
                  <c:v>9.9680332800000002</c:v>
                </c:pt>
                <c:pt idx="7178">
                  <c:v>9.9694195200000237</c:v>
                </c:pt>
                <c:pt idx="7179">
                  <c:v>9.9708028800000008</c:v>
                </c:pt>
                <c:pt idx="7180">
                  <c:v>9.9721972800000067</c:v>
                </c:pt>
                <c:pt idx="7181">
                  <c:v>9.973586160000016</c:v>
                </c:pt>
                <c:pt idx="7182">
                  <c:v>9.9749779199999988</c:v>
                </c:pt>
                <c:pt idx="7183">
                  <c:v>9.9763694400000009</c:v>
                </c:pt>
                <c:pt idx="7184">
                  <c:v>9.9777583200000013</c:v>
                </c:pt>
                <c:pt idx="7185">
                  <c:v>9.9791472000000159</c:v>
                </c:pt>
                <c:pt idx="7186">
                  <c:v>9.9805360800000162</c:v>
                </c:pt>
                <c:pt idx="7187">
                  <c:v>9.9819249600000006</c:v>
                </c:pt>
                <c:pt idx="7188">
                  <c:v>9.983313840000001</c:v>
                </c:pt>
                <c:pt idx="7189">
                  <c:v>9.9847027200000014</c:v>
                </c:pt>
                <c:pt idx="7190">
                  <c:v>9.9860944800000002</c:v>
                </c:pt>
                <c:pt idx="7191">
                  <c:v>9.9874833600000006</c:v>
                </c:pt>
                <c:pt idx="7192">
                  <c:v>9.988872240000001</c:v>
                </c:pt>
                <c:pt idx="7193">
                  <c:v>9.9902611199999996</c:v>
                </c:pt>
                <c:pt idx="7194">
                  <c:v>9.9916500000000035</c:v>
                </c:pt>
                <c:pt idx="7195">
                  <c:v>9.9930388800000003</c:v>
                </c:pt>
                <c:pt idx="7196">
                  <c:v>9.9944277600000024</c:v>
                </c:pt>
                <c:pt idx="7197">
                  <c:v>9.9958166400000028</c:v>
                </c:pt>
                <c:pt idx="7198">
                  <c:v>9.9972055200000014</c:v>
                </c:pt>
                <c:pt idx="7199">
                  <c:v>9.9985944000000018</c:v>
                </c:pt>
                <c:pt idx="7200">
                  <c:v>9.9999832800000021</c:v>
                </c:pt>
                <c:pt idx="7201">
                  <c:v>10.001372399999999</c:v>
                </c:pt>
                <c:pt idx="7202">
                  <c:v>10.002752880000006</c:v>
                </c:pt>
                <c:pt idx="7203">
                  <c:v>10.00414176</c:v>
                </c:pt>
                <c:pt idx="7204">
                  <c:v>10.005536160000016</c:v>
                </c:pt>
                <c:pt idx="7205">
                  <c:v>10.00692504</c:v>
                </c:pt>
                <c:pt idx="7206">
                  <c:v>10.008313919999999</c:v>
                </c:pt>
                <c:pt idx="7207">
                  <c:v>10.009702800000014</c:v>
                </c:pt>
                <c:pt idx="7208">
                  <c:v>10.01109168</c:v>
                </c:pt>
                <c:pt idx="7209">
                  <c:v>10.012480560000016</c:v>
                </c:pt>
                <c:pt idx="7210">
                  <c:v>10.013872320000001</c:v>
                </c:pt>
                <c:pt idx="7211">
                  <c:v>10.015250160000001</c:v>
                </c:pt>
                <c:pt idx="7212">
                  <c:v>10.016639040000006</c:v>
                </c:pt>
                <c:pt idx="7213">
                  <c:v>10.01802792</c:v>
                </c:pt>
                <c:pt idx="7214">
                  <c:v>10.019416800000016</c:v>
                </c:pt>
                <c:pt idx="7215">
                  <c:v>10.02080568</c:v>
                </c:pt>
                <c:pt idx="7216">
                  <c:v>10.022197200000004</c:v>
                </c:pt>
                <c:pt idx="7217">
                  <c:v>10.023586080000015</c:v>
                </c:pt>
                <c:pt idx="7218">
                  <c:v>10.024974959999998</c:v>
                </c:pt>
                <c:pt idx="7219">
                  <c:v>10.026363839999998</c:v>
                </c:pt>
                <c:pt idx="7220">
                  <c:v>10.027752720000001</c:v>
                </c:pt>
                <c:pt idx="7221">
                  <c:v>10.029144480000001</c:v>
                </c:pt>
                <c:pt idx="7222">
                  <c:v>10.03053336</c:v>
                </c:pt>
                <c:pt idx="7223">
                  <c:v>10.03192224</c:v>
                </c:pt>
                <c:pt idx="7224">
                  <c:v>10.033314000000001</c:v>
                </c:pt>
                <c:pt idx="7225">
                  <c:v>10.034702880000001</c:v>
                </c:pt>
                <c:pt idx="7226">
                  <c:v>10.036088880000001</c:v>
                </c:pt>
                <c:pt idx="7227">
                  <c:v>10.037477759999998</c:v>
                </c:pt>
                <c:pt idx="7228">
                  <c:v>10.038866639999998</c:v>
                </c:pt>
                <c:pt idx="7229">
                  <c:v>10.040255520000001</c:v>
                </c:pt>
                <c:pt idx="7230">
                  <c:v>10.041647280000001</c:v>
                </c:pt>
                <c:pt idx="7231">
                  <c:v>10.04303328</c:v>
                </c:pt>
                <c:pt idx="7232">
                  <c:v>10.044422399999998</c:v>
                </c:pt>
                <c:pt idx="7233">
                  <c:v>10.045813920000001</c:v>
                </c:pt>
                <c:pt idx="7234">
                  <c:v>10.047202799999999</c:v>
                </c:pt>
                <c:pt idx="7235">
                  <c:v>10.048591679999999</c:v>
                </c:pt>
                <c:pt idx="7236">
                  <c:v>10.04998056</c:v>
                </c:pt>
                <c:pt idx="7237">
                  <c:v>10.05136944</c:v>
                </c:pt>
                <c:pt idx="7238">
                  <c:v>10.052758320000002</c:v>
                </c:pt>
                <c:pt idx="7239">
                  <c:v>10.054150080000001</c:v>
                </c:pt>
                <c:pt idx="7240">
                  <c:v>10.055538960000014</c:v>
                </c:pt>
                <c:pt idx="7241">
                  <c:v>10.05692784</c:v>
                </c:pt>
                <c:pt idx="7242">
                  <c:v>10.058316720000001</c:v>
                </c:pt>
                <c:pt idx="7243">
                  <c:v>10.059705600000004</c:v>
                </c:pt>
                <c:pt idx="7244">
                  <c:v>10.06109736</c:v>
                </c:pt>
                <c:pt idx="7245">
                  <c:v>10.062472320000015</c:v>
                </c:pt>
                <c:pt idx="7246">
                  <c:v>10.063875120000001</c:v>
                </c:pt>
                <c:pt idx="7247">
                  <c:v>10.06525008</c:v>
                </c:pt>
                <c:pt idx="7248">
                  <c:v>10.066641840000004</c:v>
                </c:pt>
                <c:pt idx="7249">
                  <c:v>10.068030720000001</c:v>
                </c:pt>
                <c:pt idx="7250">
                  <c:v>10.069419600000014</c:v>
                </c:pt>
                <c:pt idx="7251">
                  <c:v>10.0708056</c:v>
                </c:pt>
                <c:pt idx="7252">
                  <c:v>10.072197360000002</c:v>
                </c:pt>
                <c:pt idx="7253">
                  <c:v>10.073586240000024</c:v>
                </c:pt>
                <c:pt idx="7254">
                  <c:v>10.074972240000001</c:v>
                </c:pt>
                <c:pt idx="7255">
                  <c:v>10.076361119999998</c:v>
                </c:pt>
                <c:pt idx="7256">
                  <c:v>10.077752880000002</c:v>
                </c:pt>
                <c:pt idx="7257">
                  <c:v>10.079141760000001</c:v>
                </c:pt>
                <c:pt idx="7258">
                  <c:v>10.080530640000006</c:v>
                </c:pt>
                <c:pt idx="7259">
                  <c:v>10.08191952</c:v>
                </c:pt>
                <c:pt idx="7260">
                  <c:v>10.0833084</c:v>
                </c:pt>
                <c:pt idx="7261">
                  <c:v>10.084697280000002</c:v>
                </c:pt>
                <c:pt idx="7262">
                  <c:v>10.086089040000006</c:v>
                </c:pt>
                <c:pt idx="7263">
                  <c:v>10.08748344</c:v>
                </c:pt>
                <c:pt idx="7264">
                  <c:v>10.08887232</c:v>
                </c:pt>
                <c:pt idx="7265">
                  <c:v>10.090261199999999</c:v>
                </c:pt>
                <c:pt idx="7266">
                  <c:v>10.091650080000001</c:v>
                </c:pt>
                <c:pt idx="7267">
                  <c:v>10.093038960000001</c:v>
                </c:pt>
                <c:pt idx="7268">
                  <c:v>10.094427840000002</c:v>
                </c:pt>
                <c:pt idx="7269">
                  <c:v>10.095816720000002</c:v>
                </c:pt>
                <c:pt idx="7270">
                  <c:v>10.097205600000001</c:v>
                </c:pt>
                <c:pt idx="7271">
                  <c:v>10.098594480000001</c:v>
                </c:pt>
                <c:pt idx="7272">
                  <c:v>10.099972320000001</c:v>
                </c:pt>
                <c:pt idx="7273">
                  <c:v>10.101361199999998</c:v>
                </c:pt>
                <c:pt idx="7274">
                  <c:v>10.102752720000002</c:v>
                </c:pt>
                <c:pt idx="7275">
                  <c:v>10.10414184</c:v>
                </c:pt>
                <c:pt idx="7276">
                  <c:v>10.105530720000004</c:v>
                </c:pt>
                <c:pt idx="7277">
                  <c:v>10.106922240000001</c:v>
                </c:pt>
                <c:pt idx="7278">
                  <c:v>10.108311119999993</c:v>
                </c:pt>
                <c:pt idx="7279">
                  <c:v>10.10970288</c:v>
                </c:pt>
                <c:pt idx="7280">
                  <c:v>10.111091759999999</c:v>
                </c:pt>
                <c:pt idx="7281">
                  <c:v>10.112480640000006</c:v>
                </c:pt>
                <c:pt idx="7282">
                  <c:v>10.113869520000002</c:v>
                </c:pt>
                <c:pt idx="7283">
                  <c:v>10.115261279999999</c:v>
                </c:pt>
                <c:pt idx="7284">
                  <c:v>10.116650160000001</c:v>
                </c:pt>
                <c:pt idx="7285">
                  <c:v>10.118039040000001</c:v>
                </c:pt>
                <c:pt idx="7286">
                  <c:v>10.11942792</c:v>
                </c:pt>
                <c:pt idx="7287">
                  <c:v>10.1208168</c:v>
                </c:pt>
                <c:pt idx="7288">
                  <c:v>10.122197280000002</c:v>
                </c:pt>
                <c:pt idx="7289">
                  <c:v>10.123586160000002</c:v>
                </c:pt>
                <c:pt idx="7290">
                  <c:v>10.124975039999999</c:v>
                </c:pt>
                <c:pt idx="7291">
                  <c:v>10.126363919999999</c:v>
                </c:pt>
                <c:pt idx="7292">
                  <c:v>10.1277528</c:v>
                </c:pt>
                <c:pt idx="7293">
                  <c:v>10.12914168</c:v>
                </c:pt>
                <c:pt idx="7294">
                  <c:v>10.130536080000002</c:v>
                </c:pt>
                <c:pt idx="7295">
                  <c:v>10.131924959999999</c:v>
                </c:pt>
                <c:pt idx="7296">
                  <c:v>10.13331384</c:v>
                </c:pt>
                <c:pt idx="7297">
                  <c:v>10.13470272</c:v>
                </c:pt>
                <c:pt idx="7298">
                  <c:v>10.136091840000001</c:v>
                </c:pt>
                <c:pt idx="7299">
                  <c:v>10.137480720000001</c:v>
                </c:pt>
                <c:pt idx="7300">
                  <c:v>10.1388696</c:v>
                </c:pt>
                <c:pt idx="7301">
                  <c:v>10.140261119999998</c:v>
                </c:pt>
                <c:pt idx="7302">
                  <c:v>10.141647359999999</c:v>
                </c:pt>
                <c:pt idx="7303">
                  <c:v>10.143036240000002</c:v>
                </c:pt>
                <c:pt idx="7304">
                  <c:v>10.144425119999999</c:v>
                </c:pt>
                <c:pt idx="7305">
                  <c:v>10.145814</c:v>
                </c:pt>
                <c:pt idx="7306">
                  <c:v>10.14720552</c:v>
                </c:pt>
                <c:pt idx="7307">
                  <c:v>10.1485944</c:v>
                </c:pt>
                <c:pt idx="7308">
                  <c:v>10.149983280000001</c:v>
                </c:pt>
                <c:pt idx="7309">
                  <c:v>10.1513724</c:v>
                </c:pt>
                <c:pt idx="7310">
                  <c:v>10.15276128</c:v>
                </c:pt>
                <c:pt idx="7311">
                  <c:v>10.15413888</c:v>
                </c:pt>
                <c:pt idx="7312">
                  <c:v>10.15552776</c:v>
                </c:pt>
                <c:pt idx="7313">
                  <c:v>10.15691664</c:v>
                </c:pt>
                <c:pt idx="7314">
                  <c:v>10.158305520000001</c:v>
                </c:pt>
                <c:pt idx="7315">
                  <c:v>10.159694400000006</c:v>
                </c:pt>
                <c:pt idx="7316">
                  <c:v>10.16108328</c:v>
                </c:pt>
                <c:pt idx="7317">
                  <c:v>10.1624724</c:v>
                </c:pt>
                <c:pt idx="7318">
                  <c:v>10.163861280000001</c:v>
                </c:pt>
                <c:pt idx="7319">
                  <c:v>10.165252800000006</c:v>
                </c:pt>
                <c:pt idx="7320">
                  <c:v>10.166644560000016</c:v>
                </c:pt>
                <c:pt idx="7321">
                  <c:v>10.16803344</c:v>
                </c:pt>
                <c:pt idx="7322">
                  <c:v>10.169422320000002</c:v>
                </c:pt>
                <c:pt idx="7323">
                  <c:v>10.170813840000001</c:v>
                </c:pt>
                <c:pt idx="7324">
                  <c:v>10.172202720000001</c:v>
                </c:pt>
                <c:pt idx="7325">
                  <c:v>10.17359184</c:v>
                </c:pt>
                <c:pt idx="7326">
                  <c:v>10.174980720000001</c:v>
                </c:pt>
                <c:pt idx="7327">
                  <c:v>10.176369600000001</c:v>
                </c:pt>
                <c:pt idx="7328">
                  <c:v>10.177758479999998</c:v>
                </c:pt>
                <c:pt idx="7329">
                  <c:v>10.179147360000002</c:v>
                </c:pt>
                <c:pt idx="7330">
                  <c:v>10.180536240000022</c:v>
                </c:pt>
                <c:pt idx="7331">
                  <c:v>10.181925119999999</c:v>
                </c:pt>
                <c:pt idx="7332">
                  <c:v>10.183313999999999</c:v>
                </c:pt>
                <c:pt idx="7333">
                  <c:v>10.184705520000001</c:v>
                </c:pt>
                <c:pt idx="7334">
                  <c:v>10.186094400000002</c:v>
                </c:pt>
                <c:pt idx="7335">
                  <c:v>10.187483280000002</c:v>
                </c:pt>
                <c:pt idx="7336">
                  <c:v>10.188861119999999</c:v>
                </c:pt>
                <c:pt idx="7337">
                  <c:v>10.190252880000001</c:v>
                </c:pt>
                <c:pt idx="7338">
                  <c:v>10.19164176</c:v>
                </c:pt>
                <c:pt idx="7339">
                  <c:v>10.19303064</c:v>
                </c:pt>
                <c:pt idx="7340">
                  <c:v>10.194422400000001</c:v>
                </c:pt>
                <c:pt idx="7341">
                  <c:v>10.195813920000001</c:v>
                </c:pt>
                <c:pt idx="7342">
                  <c:v>10.197202799999999</c:v>
                </c:pt>
                <c:pt idx="7343">
                  <c:v>10.19859456</c:v>
                </c:pt>
                <c:pt idx="7344">
                  <c:v>10.1999724</c:v>
                </c:pt>
                <c:pt idx="7345">
                  <c:v>10.201361279999999</c:v>
                </c:pt>
                <c:pt idx="7346">
                  <c:v>10.202750160000001</c:v>
                </c:pt>
                <c:pt idx="7347">
                  <c:v>10.204139040000001</c:v>
                </c:pt>
                <c:pt idx="7348">
                  <c:v>10.20552792</c:v>
                </c:pt>
                <c:pt idx="7349">
                  <c:v>10.2069168</c:v>
                </c:pt>
                <c:pt idx="7350">
                  <c:v>10.208308319999997</c:v>
                </c:pt>
                <c:pt idx="7351">
                  <c:v>10.209697200000004</c:v>
                </c:pt>
                <c:pt idx="7352">
                  <c:v>10.21108896</c:v>
                </c:pt>
                <c:pt idx="7353">
                  <c:v>10.212480720000002</c:v>
                </c:pt>
                <c:pt idx="7354">
                  <c:v>10.213869600000001</c:v>
                </c:pt>
                <c:pt idx="7355">
                  <c:v>10.215258479999999</c:v>
                </c:pt>
                <c:pt idx="7356">
                  <c:v>10.21665</c:v>
                </c:pt>
                <c:pt idx="7357">
                  <c:v>10.21803888</c:v>
                </c:pt>
                <c:pt idx="7358">
                  <c:v>10.21942776</c:v>
                </c:pt>
                <c:pt idx="7359">
                  <c:v>10.220816640000001</c:v>
                </c:pt>
                <c:pt idx="7360">
                  <c:v>10.222205520000001</c:v>
                </c:pt>
                <c:pt idx="7361">
                  <c:v>10.2235944</c:v>
                </c:pt>
                <c:pt idx="7362">
                  <c:v>10.22497224</c:v>
                </c:pt>
                <c:pt idx="7363">
                  <c:v>10.226361119999995</c:v>
                </c:pt>
                <c:pt idx="7364">
                  <c:v>10.22775</c:v>
                </c:pt>
                <c:pt idx="7365">
                  <c:v>10.229144400000001</c:v>
                </c:pt>
                <c:pt idx="7366">
                  <c:v>10.23053328</c:v>
                </c:pt>
                <c:pt idx="7367">
                  <c:v>10.231922399999998</c:v>
                </c:pt>
                <c:pt idx="7368">
                  <c:v>10.233311279999999</c:v>
                </c:pt>
                <c:pt idx="7369">
                  <c:v>10.234700159999999</c:v>
                </c:pt>
                <c:pt idx="7370">
                  <c:v>10.23608904</c:v>
                </c:pt>
                <c:pt idx="7371">
                  <c:v>10.23747792</c:v>
                </c:pt>
                <c:pt idx="7372">
                  <c:v>10.238872319999999</c:v>
                </c:pt>
                <c:pt idx="7373">
                  <c:v>10.240261199999985</c:v>
                </c:pt>
                <c:pt idx="7374">
                  <c:v>10.241650079999999</c:v>
                </c:pt>
                <c:pt idx="7375">
                  <c:v>10.243027919999999</c:v>
                </c:pt>
                <c:pt idx="7376">
                  <c:v>10.2444168</c:v>
                </c:pt>
                <c:pt idx="7377">
                  <c:v>10.24580568</c:v>
                </c:pt>
                <c:pt idx="7378">
                  <c:v>10.247197199999999</c:v>
                </c:pt>
                <c:pt idx="7379">
                  <c:v>10.248588959999999</c:v>
                </c:pt>
                <c:pt idx="7380">
                  <c:v>10.24997784</c:v>
                </c:pt>
                <c:pt idx="7381">
                  <c:v>10.2513696</c:v>
                </c:pt>
                <c:pt idx="7382">
                  <c:v>10.252758480000001</c:v>
                </c:pt>
                <c:pt idx="7383">
                  <c:v>10.254147360000001</c:v>
                </c:pt>
                <c:pt idx="7384">
                  <c:v>10.255538880000014</c:v>
                </c:pt>
                <c:pt idx="7385">
                  <c:v>10.25692776</c:v>
                </c:pt>
                <c:pt idx="7386">
                  <c:v>10.258316639999999</c:v>
                </c:pt>
                <c:pt idx="7387">
                  <c:v>10.259705520000002</c:v>
                </c:pt>
                <c:pt idx="7388">
                  <c:v>10.261094400000001</c:v>
                </c:pt>
                <c:pt idx="7389">
                  <c:v>10.262483280000014</c:v>
                </c:pt>
                <c:pt idx="7390">
                  <c:v>10.263872399999999</c:v>
                </c:pt>
                <c:pt idx="7391">
                  <c:v>10.265261280000001</c:v>
                </c:pt>
                <c:pt idx="7392">
                  <c:v>10.266650160000001</c:v>
                </c:pt>
                <c:pt idx="7393">
                  <c:v>10.26803904</c:v>
                </c:pt>
                <c:pt idx="7394">
                  <c:v>10.26942792</c:v>
                </c:pt>
                <c:pt idx="7395">
                  <c:v>10.27080552</c:v>
                </c:pt>
                <c:pt idx="7396">
                  <c:v>10.272197280000002</c:v>
                </c:pt>
                <c:pt idx="7397">
                  <c:v>10.273586160000002</c:v>
                </c:pt>
                <c:pt idx="7398">
                  <c:v>10.274975039999999</c:v>
                </c:pt>
                <c:pt idx="7399">
                  <c:v>10.27636392</c:v>
                </c:pt>
                <c:pt idx="7400">
                  <c:v>10.2777528</c:v>
                </c:pt>
                <c:pt idx="7401">
                  <c:v>10.27914168</c:v>
                </c:pt>
                <c:pt idx="7402">
                  <c:v>10.280527920000001</c:v>
                </c:pt>
                <c:pt idx="7403">
                  <c:v>10.281919439999999</c:v>
                </c:pt>
                <c:pt idx="7404">
                  <c:v>10.28330832</c:v>
                </c:pt>
                <c:pt idx="7405">
                  <c:v>10.28470008</c:v>
                </c:pt>
                <c:pt idx="7406">
                  <c:v>10.286088960000001</c:v>
                </c:pt>
                <c:pt idx="7407">
                  <c:v>10.287477840000001</c:v>
                </c:pt>
                <c:pt idx="7408">
                  <c:v>10.288866719999998</c:v>
                </c:pt>
                <c:pt idx="7409">
                  <c:v>10.290255599999998</c:v>
                </c:pt>
                <c:pt idx="7410">
                  <c:v>10.29164184</c:v>
                </c:pt>
                <c:pt idx="7411">
                  <c:v>10.293030720000001</c:v>
                </c:pt>
                <c:pt idx="7412">
                  <c:v>10.294419600000001</c:v>
                </c:pt>
                <c:pt idx="7413">
                  <c:v>10.295808479999998</c:v>
                </c:pt>
                <c:pt idx="7414">
                  <c:v>10.297197359999998</c:v>
                </c:pt>
                <c:pt idx="7415">
                  <c:v>10.298586240000002</c:v>
                </c:pt>
                <c:pt idx="7416">
                  <c:v>10.299975119999999</c:v>
                </c:pt>
                <c:pt idx="7417">
                  <c:v>10.301364</c:v>
                </c:pt>
                <c:pt idx="7418">
                  <c:v>10.302752880000016</c:v>
                </c:pt>
                <c:pt idx="7419">
                  <c:v>10.3041444</c:v>
                </c:pt>
                <c:pt idx="7420">
                  <c:v>10.305533280000024</c:v>
                </c:pt>
                <c:pt idx="7421">
                  <c:v>10.306922400000001</c:v>
                </c:pt>
                <c:pt idx="7422">
                  <c:v>10.30831128</c:v>
                </c:pt>
                <c:pt idx="7423">
                  <c:v>10.309702800000016</c:v>
                </c:pt>
                <c:pt idx="7424">
                  <c:v>10.311091680000001</c:v>
                </c:pt>
                <c:pt idx="7425">
                  <c:v>10.312480560000024</c:v>
                </c:pt>
                <c:pt idx="7426">
                  <c:v>10.31387232</c:v>
                </c:pt>
                <c:pt idx="7427">
                  <c:v>10.3152612</c:v>
                </c:pt>
                <c:pt idx="7428">
                  <c:v>10.316647200000016</c:v>
                </c:pt>
                <c:pt idx="7429">
                  <c:v>10.318036080000002</c:v>
                </c:pt>
                <c:pt idx="7430">
                  <c:v>10.319424960000006</c:v>
                </c:pt>
                <c:pt idx="7431">
                  <c:v>10.32081384</c:v>
                </c:pt>
                <c:pt idx="7432">
                  <c:v>10.32220272</c:v>
                </c:pt>
                <c:pt idx="7433">
                  <c:v>10.323591840000002</c:v>
                </c:pt>
                <c:pt idx="7434">
                  <c:v>10.324980720000001</c:v>
                </c:pt>
                <c:pt idx="7435">
                  <c:v>10.3263696</c:v>
                </c:pt>
                <c:pt idx="7436">
                  <c:v>10.32775848</c:v>
                </c:pt>
                <c:pt idx="7437">
                  <c:v>10.329147360000002</c:v>
                </c:pt>
                <c:pt idx="7438">
                  <c:v>10.330536240000024</c:v>
                </c:pt>
                <c:pt idx="7439">
                  <c:v>10.331925119999999</c:v>
                </c:pt>
                <c:pt idx="7440">
                  <c:v>10.333314</c:v>
                </c:pt>
                <c:pt idx="7441">
                  <c:v>10.33470288</c:v>
                </c:pt>
                <c:pt idx="7442">
                  <c:v>10.33609176</c:v>
                </c:pt>
                <c:pt idx="7443">
                  <c:v>10.337480640000004</c:v>
                </c:pt>
                <c:pt idx="7444">
                  <c:v>10.338869520000001</c:v>
                </c:pt>
                <c:pt idx="7445">
                  <c:v>10.34026128</c:v>
                </c:pt>
                <c:pt idx="7446">
                  <c:v>10.34165016</c:v>
                </c:pt>
                <c:pt idx="7447">
                  <c:v>10.343039040000004</c:v>
                </c:pt>
                <c:pt idx="7448">
                  <c:v>10.344427920000001</c:v>
                </c:pt>
                <c:pt idx="7449">
                  <c:v>10.345816800000014</c:v>
                </c:pt>
                <c:pt idx="7450">
                  <c:v>10.347205679999998</c:v>
                </c:pt>
                <c:pt idx="7451">
                  <c:v>10.348594560000002</c:v>
                </c:pt>
                <c:pt idx="7452">
                  <c:v>10.3499724</c:v>
                </c:pt>
                <c:pt idx="7453">
                  <c:v>10.351361280000001</c:v>
                </c:pt>
                <c:pt idx="7454">
                  <c:v>10.352750160000006</c:v>
                </c:pt>
                <c:pt idx="7455">
                  <c:v>10.354139040000014</c:v>
                </c:pt>
                <c:pt idx="7456">
                  <c:v>10.355527920000016</c:v>
                </c:pt>
                <c:pt idx="7457">
                  <c:v>10.356916800000022</c:v>
                </c:pt>
                <c:pt idx="7458">
                  <c:v>10.358308320000001</c:v>
                </c:pt>
                <c:pt idx="7459">
                  <c:v>10.359694560000028</c:v>
                </c:pt>
                <c:pt idx="7460">
                  <c:v>10.361083440000002</c:v>
                </c:pt>
                <c:pt idx="7461">
                  <c:v>10.362472320000018</c:v>
                </c:pt>
                <c:pt idx="7462">
                  <c:v>10.363861200000002</c:v>
                </c:pt>
                <c:pt idx="7463">
                  <c:v>10.365250080000004</c:v>
                </c:pt>
                <c:pt idx="7464">
                  <c:v>10.366638960000014</c:v>
                </c:pt>
                <c:pt idx="7465">
                  <c:v>10.36802784</c:v>
                </c:pt>
                <c:pt idx="7466">
                  <c:v>10.369419600000024</c:v>
                </c:pt>
                <c:pt idx="7467">
                  <c:v>10.370808480000001</c:v>
                </c:pt>
                <c:pt idx="7468">
                  <c:v>10.372202880000014</c:v>
                </c:pt>
                <c:pt idx="7469">
                  <c:v>10.37359176</c:v>
                </c:pt>
                <c:pt idx="7470">
                  <c:v>10.374983280000002</c:v>
                </c:pt>
                <c:pt idx="7471">
                  <c:v>10.376361119999999</c:v>
                </c:pt>
                <c:pt idx="7472">
                  <c:v>10.377750000000002</c:v>
                </c:pt>
                <c:pt idx="7473">
                  <c:v>10.379138880000006</c:v>
                </c:pt>
                <c:pt idx="7474">
                  <c:v>10.38052776</c:v>
                </c:pt>
                <c:pt idx="7475">
                  <c:v>10.38191664</c:v>
                </c:pt>
                <c:pt idx="7476">
                  <c:v>10.383305520000002</c:v>
                </c:pt>
                <c:pt idx="7477">
                  <c:v>10.384697280000006</c:v>
                </c:pt>
                <c:pt idx="7478">
                  <c:v>10.386086160000016</c:v>
                </c:pt>
                <c:pt idx="7479">
                  <c:v>10.387475040000002</c:v>
                </c:pt>
                <c:pt idx="7480">
                  <c:v>10.388863919999999</c:v>
                </c:pt>
                <c:pt idx="7481">
                  <c:v>10.390252800000004</c:v>
                </c:pt>
                <c:pt idx="7482">
                  <c:v>10.391641680000001</c:v>
                </c:pt>
                <c:pt idx="7483">
                  <c:v>10.39303344</c:v>
                </c:pt>
                <c:pt idx="7484">
                  <c:v>10.394422320000002</c:v>
                </c:pt>
                <c:pt idx="7485">
                  <c:v>10.395811200000002</c:v>
                </c:pt>
                <c:pt idx="7486">
                  <c:v>10.397200080000001</c:v>
                </c:pt>
                <c:pt idx="7487">
                  <c:v>10.39858896</c:v>
                </c:pt>
                <c:pt idx="7488">
                  <c:v>10.39998336</c:v>
                </c:pt>
                <c:pt idx="7489">
                  <c:v>10.401372240000001</c:v>
                </c:pt>
                <c:pt idx="7490">
                  <c:v>10.402761120000001</c:v>
                </c:pt>
                <c:pt idx="7491">
                  <c:v>10.40415</c:v>
                </c:pt>
                <c:pt idx="7492">
                  <c:v>10.405538880000016</c:v>
                </c:pt>
                <c:pt idx="7493">
                  <c:v>10.40692776</c:v>
                </c:pt>
                <c:pt idx="7494">
                  <c:v>10.408316640000001</c:v>
                </c:pt>
                <c:pt idx="7495">
                  <c:v>10.409705520000006</c:v>
                </c:pt>
                <c:pt idx="7496">
                  <c:v>10.411083360000001</c:v>
                </c:pt>
                <c:pt idx="7497">
                  <c:v>10.412472240000014</c:v>
                </c:pt>
                <c:pt idx="7498">
                  <c:v>10.413866640000002</c:v>
                </c:pt>
                <c:pt idx="7499">
                  <c:v>10.415255520000002</c:v>
                </c:pt>
                <c:pt idx="7500">
                  <c:v>10.416644400000004</c:v>
                </c:pt>
                <c:pt idx="7501">
                  <c:v>10.41803328</c:v>
                </c:pt>
                <c:pt idx="7502">
                  <c:v>10.419422400000002</c:v>
                </c:pt>
                <c:pt idx="7503">
                  <c:v>10.420811280000001</c:v>
                </c:pt>
                <c:pt idx="7504">
                  <c:v>10.422200160000001</c:v>
                </c:pt>
                <c:pt idx="7505">
                  <c:v>10.423589040000014</c:v>
                </c:pt>
                <c:pt idx="7506">
                  <c:v>10.42497792</c:v>
                </c:pt>
                <c:pt idx="7507">
                  <c:v>10.4263668</c:v>
                </c:pt>
                <c:pt idx="7508">
                  <c:v>10.427755680000001</c:v>
                </c:pt>
                <c:pt idx="7509">
                  <c:v>10.429144560000006</c:v>
                </c:pt>
                <c:pt idx="7510">
                  <c:v>10.430533440000001</c:v>
                </c:pt>
                <c:pt idx="7511">
                  <c:v>10.43192496</c:v>
                </c:pt>
                <c:pt idx="7512">
                  <c:v>10.43331384</c:v>
                </c:pt>
                <c:pt idx="7513">
                  <c:v>10.434702720000001</c:v>
                </c:pt>
                <c:pt idx="7514">
                  <c:v>10.43609184</c:v>
                </c:pt>
                <c:pt idx="7515">
                  <c:v>10.437483360000002</c:v>
                </c:pt>
                <c:pt idx="7516">
                  <c:v>10.438872239999998</c:v>
                </c:pt>
                <c:pt idx="7517">
                  <c:v>10.440261119999999</c:v>
                </c:pt>
                <c:pt idx="7518">
                  <c:v>10.441650000000001</c:v>
                </c:pt>
                <c:pt idx="7519">
                  <c:v>10.44303888</c:v>
                </c:pt>
                <c:pt idx="7520">
                  <c:v>10.44442776</c:v>
                </c:pt>
                <c:pt idx="7521">
                  <c:v>10.4458056</c:v>
                </c:pt>
                <c:pt idx="7522">
                  <c:v>10.447197360000001</c:v>
                </c:pt>
                <c:pt idx="7523">
                  <c:v>10.448588880000001</c:v>
                </c:pt>
                <c:pt idx="7524">
                  <c:v>10.44998064</c:v>
                </c:pt>
                <c:pt idx="7525">
                  <c:v>10.451372399999999</c:v>
                </c:pt>
                <c:pt idx="7526">
                  <c:v>10.452761280000002</c:v>
                </c:pt>
                <c:pt idx="7527">
                  <c:v>10.454138880000002</c:v>
                </c:pt>
                <c:pt idx="7528">
                  <c:v>10.455530640000026</c:v>
                </c:pt>
                <c:pt idx="7529">
                  <c:v>10.456919520000014</c:v>
                </c:pt>
                <c:pt idx="7530">
                  <c:v>10.4583084</c:v>
                </c:pt>
                <c:pt idx="7531">
                  <c:v>10.459700160000002</c:v>
                </c:pt>
                <c:pt idx="7532">
                  <c:v>10.461091680000001</c:v>
                </c:pt>
                <c:pt idx="7533">
                  <c:v>10.462483440000014</c:v>
                </c:pt>
                <c:pt idx="7534">
                  <c:v>10.463866800000018</c:v>
                </c:pt>
                <c:pt idx="7535">
                  <c:v>10.46525832</c:v>
                </c:pt>
                <c:pt idx="7536">
                  <c:v>10.466650080000004</c:v>
                </c:pt>
                <c:pt idx="7537">
                  <c:v>10.468038960000001</c:v>
                </c:pt>
                <c:pt idx="7538">
                  <c:v>10.469427840000016</c:v>
                </c:pt>
                <c:pt idx="7539">
                  <c:v>10.470816720000002</c:v>
                </c:pt>
                <c:pt idx="7540">
                  <c:v>10.472205600000002</c:v>
                </c:pt>
                <c:pt idx="7541">
                  <c:v>10.473594480000004</c:v>
                </c:pt>
                <c:pt idx="7542">
                  <c:v>10.474972320000001</c:v>
                </c:pt>
                <c:pt idx="7543">
                  <c:v>10.476363840000001</c:v>
                </c:pt>
                <c:pt idx="7544">
                  <c:v>10.477752720000002</c:v>
                </c:pt>
                <c:pt idx="7545">
                  <c:v>10.47914184</c:v>
                </c:pt>
                <c:pt idx="7546">
                  <c:v>10.480530720000004</c:v>
                </c:pt>
                <c:pt idx="7547">
                  <c:v>10.481919600000001</c:v>
                </c:pt>
                <c:pt idx="7548">
                  <c:v>10.483308479999998</c:v>
                </c:pt>
                <c:pt idx="7549">
                  <c:v>10.484697360000002</c:v>
                </c:pt>
                <c:pt idx="7550">
                  <c:v>10.486088880000002</c:v>
                </c:pt>
                <c:pt idx="7551">
                  <c:v>10.487477760000001</c:v>
                </c:pt>
                <c:pt idx="7552">
                  <c:v>10.488866640000001</c:v>
                </c:pt>
                <c:pt idx="7553">
                  <c:v>10.49025552</c:v>
                </c:pt>
                <c:pt idx="7554">
                  <c:v>10.4916444</c:v>
                </c:pt>
                <c:pt idx="7555">
                  <c:v>10.493036160000004</c:v>
                </c:pt>
                <c:pt idx="7556">
                  <c:v>10.49442792</c:v>
                </c:pt>
                <c:pt idx="7557">
                  <c:v>10.495816800000016</c:v>
                </c:pt>
                <c:pt idx="7558">
                  <c:v>10.497205679999999</c:v>
                </c:pt>
                <c:pt idx="7559">
                  <c:v>10.498583280000002</c:v>
                </c:pt>
                <c:pt idx="7560">
                  <c:v>10.499972400000001</c:v>
                </c:pt>
                <c:pt idx="7561">
                  <c:v>10.501363919999999</c:v>
                </c:pt>
                <c:pt idx="7562">
                  <c:v>10.502752800000014</c:v>
                </c:pt>
                <c:pt idx="7563">
                  <c:v>10.50414168</c:v>
                </c:pt>
                <c:pt idx="7564">
                  <c:v>10.505530560000023</c:v>
                </c:pt>
                <c:pt idx="7565">
                  <c:v>10.506919440000001</c:v>
                </c:pt>
                <c:pt idx="7566">
                  <c:v>10.508308319999999</c:v>
                </c:pt>
                <c:pt idx="7567">
                  <c:v>10.509697200000014</c:v>
                </c:pt>
                <c:pt idx="7568">
                  <c:v>10.51108608</c:v>
                </c:pt>
                <c:pt idx="7569">
                  <c:v>10.51247496</c:v>
                </c:pt>
                <c:pt idx="7570">
                  <c:v>10.513866720000001</c:v>
                </c:pt>
                <c:pt idx="7571">
                  <c:v>10.5152556</c:v>
                </c:pt>
                <c:pt idx="7572">
                  <c:v>10.51664448</c:v>
                </c:pt>
                <c:pt idx="7573">
                  <c:v>10.518036240000002</c:v>
                </c:pt>
                <c:pt idx="7574">
                  <c:v>10.519425120000001</c:v>
                </c:pt>
                <c:pt idx="7575">
                  <c:v>10.52081664</c:v>
                </c:pt>
                <c:pt idx="7576">
                  <c:v>10.52220288</c:v>
                </c:pt>
                <c:pt idx="7577">
                  <c:v>10.52358336</c:v>
                </c:pt>
                <c:pt idx="7578">
                  <c:v>10.524972239999999</c:v>
                </c:pt>
                <c:pt idx="7579">
                  <c:v>10.526361119999999</c:v>
                </c:pt>
                <c:pt idx="7580">
                  <c:v>10.527750000000001</c:v>
                </c:pt>
                <c:pt idx="7581">
                  <c:v>10.52913888</c:v>
                </c:pt>
                <c:pt idx="7582">
                  <c:v>10.530530640000002</c:v>
                </c:pt>
                <c:pt idx="7583">
                  <c:v>10.531919520000001</c:v>
                </c:pt>
                <c:pt idx="7584">
                  <c:v>10.533305520000001</c:v>
                </c:pt>
                <c:pt idx="7585">
                  <c:v>10.53469728</c:v>
                </c:pt>
                <c:pt idx="7586">
                  <c:v>10.53608328</c:v>
                </c:pt>
                <c:pt idx="7587">
                  <c:v>10.5374724</c:v>
                </c:pt>
                <c:pt idx="7588">
                  <c:v>10.538861279999999</c:v>
                </c:pt>
                <c:pt idx="7589">
                  <c:v>10.540250159999999</c:v>
                </c:pt>
                <c:pt idx="7590">
                  <c:v>10.54163904</c:v>
                </c:pt>
                <c:pt idx="7591">
                  <c:v>10.54302792</c:v>
                </c:pt>
                <c:pt idx="7592">
                  <c:v>10.5444168</c:v>
                </c:pt>
                <c:pt idx="7593">
                  <c:v>10.545805680000001</c:v>
                </c:pt>
                <c:pt idx="7594">
                  <c:v>10.547194560000001</c:v>
                </c:pt>
                <c:pt idx="7595">
                  <c:v>10.54858608</c:v>
                </c:pt>
                <c:pt idx="7596">
                  <c:v>10.54997496</c:v>
                </c:pt>
                <c:pt idx="7597">
                  <c:v>10.551363839999999</c:v>
                </c:pt>
                <c:pt idx="7598">
                  <c:v>10.552752720000004</c:v>
                </c:pt>
                <c:pt idx="7599">
                  <c:v>10.55414184</c:v>
                </c:pt>
                <c:pt idx="7600">
                  <c:v>10.555533360000018</c:v>
                </c:pt>
                <c:pt idx="7601">
                  <c:v>10.556925120000001</c:v>
                </c:pt>
                <c:pt idx="7602">
                  <c:v>10.558316640000001</c:v>
                </c:pt>
                <c:pt idx="7603">
                  <c:v>10.559694480000006</c:v>
                </c:pt>
                <c:pt idx="7604">
                  <c:v>10.561083360000001</c:v>
                </c:pt>
                <c:pt idx="7605">
                  <c:v>10.56247512</c:v>
                </c:pt>
                <c:pt idx="7606">
                  <c:v>10.563869520000004</c:v>
                </c:pt>
                <c:pt idx="7607">
                  <c:v>10.565261280000001</c:v>
                </c:pt>
                <c:pt idx="7608">
                  <c:v>10.566650160000002</c:v>
                </c:pt>
                <c:pt idx="7609">
                  <c:v>10.56802776</c:v>
                </c:pt>
                <c:pt idx="7610">
                  <c:v>10.569416640000016</c:v>
                </c:pt>
                <c:pt idx="7611">
                  <c:v>10.570805520000002</c:v>
                </c:pt>
                <c:pt idx="7612">
                  <c:v>10.572194400000004</c:v>
                </c:pt>
                <c:pt idx="7613">
                  <c:v>10.573586160000016</c:v>
                </c:pt>
                <c:pt idx="7614">
                  <c:v>10.574975039999998</c:v>
                </c:pt>
                <c:pt idx="7615">
                  <c:v>10.576363919999999</c:v>
                </c:pt>
                <c:pt idx="7616">
                  <c:v>10.577752800000004</c:v>
                </c:pt>
                <c:pt idx="7617">
                  <c:v>10.579141680000001</c:v>
                </c:pt>
                <c:pt idx="7618">
                  <c:v>10.580530560000014</c:v>
                </c:pt>
                <c:pt idx="7619">
                  <c:v>10.58191944</c:v>
                </c:pt>
                <c:pt idx="7620">
                  <c:v>10.58330832</c:v>
                </c:pt>
                <c:pt idx="7621">
                  <c:v>10.584700080000001</c:v>
                </c:pt>
                <c:pt idx="7622">
                  <c:v>10.58608896</c:v>
                </c:pt>
                <c:pt idx="7623">
                  <c:v>10.58747784</c:v>
                </c:pt>
                <c:pt idx="7624">
                  <c:v>10.58886672</c:v>
                </c:pt>
                <c:pt idx="7625">
                  <c:v>10.590255600000001</c:v>
                </c:pt>
                <c:pt idx="7626">
                  <c:v>10.591644480000001</c:v>
                </c:pt>
                <c:pt idx="7627">
                  <c:v>10.59303336</c:v>
                </c:pt>
                <c:pt idx="7628">
                  <c:v>10.59442224</c:v>
                </c:pt>
                <c:pt idx="7629">
                  <c:v>10.59581112</c:v>
                </c:pt>
                <c:pt idx="7630">
                  <c:v>10.597200000000001</c:v>
                </c:pt>
                <c:pt idx="7631">
                  <c:v>10.598588880000001</c:v>
                </c:pt>
                <c:pt idx="7632">
                  <c:v>10.599977759999998</c:v>
                </c:pt>
                <c:pt idx="7633">
                  <c:v>10.601369519999999</c:v>
                </c:pt>
                <c:pt idx="7634">
                  <c:v>10.602758400000001</c:v>
                </c:pt>
                <c:pt idx="7635">
                  <c:v>10.604147280000001</c:v>
                </c:pt>
                <c:pt idx="7636">
                  <c:v>10.605536160000014</c:v>
                </c:pt>
                <c:pt idx="7637">
                  <c:v>10.60692504</c:v>
                </c:pt>
                <c:pt idx="7638">
                  <c:v>10.608313919999999</c:v>
                </c:pt>
                <c:pt idx="7639">
                  <c:v>10.609702800000004</c:v>
                </c:pt>
                <c:pt idx="7640">
                  <c:v>10.611091679999999</c:v>
                </c:pt>
                <c:pt idx="7641">
                  <c:v>10.612483440000002</c:v>
                </c:pt>
                <c:pt idx="7642">
                  <c:v>10.613861279999998</c:v>
                </c:pt>
                <c:pt idx="7643">
                  <c:v>10.615247280000002</c:v>
                </c:pt>
                <c:pt idx="7644">
                  <c:v>10.616636160000002</c:v>
                </c:pt>
                <c:pt idx="7645">
                  <c:v>10.618025039999999</c:v>
                </c:pt>
                <c:pt idx="7646">
                  <c:v>10.61941392</c:v>
                </c:pt>
                <c:pt idx="7647">
                  <c:v>10.62080568</c:v>
                </c:pt>
                <c:pt idx="7648">
                  <c:v>10.6221972</c:v>
                </c:pt>
                <c:pt idx="7649">
                  <c:v>10.623586080000004</c:v>
                </c:pt>
                <c:pt idx="7650">
                  <c:v>10.624974959999999</c:v>
                </c:pt>
                <c:pt idx="7651">
                  <c:v>10.62636384</c:v>
                </c:pt>
                <c:pt idx="7652">
                  <c:v>10.627755599999999</c:v>
                </c:pt>
                <c:pt idx="7653">
                  <c:v>10.629147360000001</c:v>
                </c:pt>
                <c:pt idx="7654">
                  <c:v>10.630536240000016</c:v>
                </c:pt>
                <c:pt idx="7655">
                  <c:v>10.63191672</c:v>
                </c:pt>
                <c:pt idx="7656">
                  <c:v>10.6333056</c:v>
                </c:pt>
                <c:pt idx="7657">
                  <c:v>10.634697360000001</c:v>
                </c:pt>
                <c:pt idx="7658">
                  <c:v>10.636086240000004</c:v>
                </c:pt>
                <c:pt idx="7659">
                  <c:v>10.63748064</c:v>
                </c:pt>
                <c:pt idx="7660">
                  <c:v>10.638872399999999</c:v>
                </c:pt>
                <c:pt idx="7661">
                  <c:v>10.640252879999998</c:v>
                </c:pt>
                <c:pt idx="7662">
                  <c:v>10.641641759999999</c:v>
                </c:pt>
                <c:pt idx="7663">
                  <c:v>10.643030640000001</c:v>
                </c:pt>
                <c:pt idx="7664">
                  <c:v>10.64441952</c:v>
                </c:pt>
                <c:pt idx="7665">
                  <c:v>10.6458084</c:v>
                </c:pt>
                <c:pt idx="7666">
                  <c:v>10.647205679999999</c:v>
                </c:pt>
                <c:pt idx="7667">
                  <c:v>10.648594560000001</c:v>
                </c:pt>
                <c:pt idx="7668">
                  <c:v>10.64998344</c:v>
                </c:pt>
                <c:pt idx="7669">
                  <c:v>10.65137232</c:v>
                </c:pt>
                <c:pt idx="7670">
                  <c:v>10.6527612</c:v>
                </c:pt>
                <c:pt idx="7671">
                  <c:v>10.654150080000001</c:v>
                </c:pt>
                <c:pt idx="7672">
                  <c:v>10.655538960000015</c:v>
                </c:pt>
                <c:pt idx="7673">
                  <c:v>10.656913920000001</c:v>
                </c:pt>
                <c:pt idx="7674">
                  <c:v>10.658305679999998</c:v>
                </c:pt>
                <c:pt idx="7675">
                  <c:v>10.659697200000016</c:v>
                </c:pt>
                <c:pt idx="7676">
                  <c:v>10.66108608</c:v>
                </c:pt>
                <c:pt idx="7677">
                  <c:v>10.662474960000004</c:v>
                </c:pt>
                <c:pt idx="7678">
                  <c:v>10.663863840000001</c:v>
                </c:pt>
                <c:pt idx="7679">
                  <c:v>10.665252720000002</c:v>
                </c:pt>
                <c:pt idx="7680">
                  <c:v>10.66664184</c:v>
                </c:pt>
                <c:pt idx="7681">
                  <c:v>10.668030720000001</c:v>
                </c:pt>
                <c:pt idx="7682">
                  <c:v>10.669422240000006</c:v>
                </c:pt>
                <c:pt idx="7683">
                  <c:v>10.67081112</c:v>
                </c:pt>
                <c:pt idx="7684">
                  <c:v>10.6722</c:v>
                </c:pt>
                <c:pt idx="7685">
                  <c:v>10.673588880000002</c:v>
                </c:pt>
                <c:pt idx="7686">
                  <c:v>10.674977759999999</c:v>
                </c:pt>
                <c:pt idx="7687">
                  <c:v>10.676366640000001</c:v>
                </c:pt>
                <c:pt idx="7688">
                  <c:v>10.677758399999998</c:v>
                </c:pt>
                <c:pt idx="7689">
                  <c:v>10.679150160000001</c:v>
                </c:pt>
                <c:pt idx="7690">
                  <c:v>10.68052776</c:v>
                </c:pt>
                <c:pt idx="7691">
                  <c:v>10.681916640000001</c:v>
                </c:pt>
                <c:pt idx="7692">
                  <c:v>10.683305520000001</c:v>
                </c:pt>
                <c:pt idx="7693">
                  <c:v>10.684697280000002</c:v>
                </c:pt>
                <c:pt idx="7694">
                  <c:v>10.686089040000002</c:v>
                </c:pt>
                <c:pt idx="7695">
                  <c:v>10.687480560000004</c:v>
                </c:pt>
                <c:pt idx="7696">
                  <c:v>10.688855520000001</c:v>
                </c:pt>
                <c:pt idx="7697">
                  <c:v>10.690258319999998</c:v>
                </c:pt>
                <c:pt idx="7698">
                  <c:v>10.6916472</c:v>
                </c:pt>
                <c:pt idx="7699">
                  <c:v>10.693036080000002</c:v>
                </c:pt>
                <c:pt idx="7700">
                  <c:v>10.694427840000001</c:v>
                </c:pt>
                <c:pt idx="7701">
                  <c:v>10.69581672</c:v>
                </c:pt>
                <c:pt idx="7702">
                  <c:v>10.6972056</c:v>
                </c:pt>
                <c:pt idx="7703">
                  <c:v>10.69858344</c:v>
                </c:pt>
                <c:pt idx="7704">
                  <c:v>10.699972320000001</c:v>
                </c:pt>
                <c:pt idx="7705">
                  <c:v>10.701361199999987</c:v>
                </c:pt>
                <c:pt idx="7706">
                  <c:v>10.702750080000001</c:v>
                </c:pt>
                <c:pt idx="7707">
                  <c:v>10.70414448</c:v>
                </c:pt>
                <c:pt idx="7708">
                  <c:v>10.705536240000024</c:v>
                </c:pt>
                <c:pt idx="7709">
                  <c:v>10.706925119999999</c:v>
                </c:pt>
                <c:pt idx="7710">
                  <c:v>10.708313999999998</c:v>
                </c:pt>
                <c:pt idx="7711">
                  <c:v>10.70970288</c:v>
                </c:pt>
                <c:pt idx="7712">
                  <c:v>10.711091759999997</c:v>
                </c:pt>
                <c:pt idx="7713">
                  <c:v>10.712483280000002</c:v>
                </c:pt>
                <c:pt idx="7714">
                  <c:v>10.7138724</c:v>
                </c:pt>
                <c:pt idx="7715">
                  <c:v>10.715250000000001</c:v>
                </c:pt>
                <c:pt idx="7716">
                  <c:v>10.716641759999998</c:v>
                </c:pt>
                <c:pt idx="7717">
                  <c:v>10.718030639999998</c:v>
                </c:pt>
                <c:pt idx="7718">
                  <c:v>10.719425040000001</c:v>
                </c:pt>
                <c:pt idx="7719">
                  <c:v>10.720813919999999</c:v>
                </c:pt>
                <c:pt idx="7720">
                  <c:v>10.722202800000002</c:v>
                </c:pt>
                <c:pt idx="7721">
                  <c:v>10.723591679999998</c:v>
                </c:pt>
                <c:pt idx="7722">
                  <c:v>10.724980560000001</c:v>
                </c:pt>
                <c:pt idx="7723">
                  <c:v>10.726358399999999</c:v>
                </c:pt>
                <c:pt idx="7724">
                  <c:v>10.727750159999999</c:v>
                </c:pt>
                <c:pt idx="7725">
                  <c:v>10.72913904</c:v>
                </c:pt>
                <c:pt idx="7726">
                  <c:v>10.73052792</c:v>
                </c:pt>
                <c:pt idx="7727">
                  <c:v>10.731916799999999</c:v>
                </c:pt>
                <c:pt idx="7728">
                  <c:v>10.733305679999999</c:v>
                </c:pt>
                <c:pt idx="7729">
                  <c:v>10.734694560000001</c:v>
                </c:pt>
                <c:pt idx="7730">
                  <c:v>10.736083439999998</c:v>
                </c:pt>
                <c:pt idx="7731">
                  <c:v>10.73746944</c:v>
                </c:pt>
                <c:pt idx="7732">
                  <c:v>10.738866719999999</c:v>
                </c:pt>
                <c:pt idx="7733">
                  <c:v>10.740255599999999</c:v>
                </c:pt>
                <c:pt idx="7734">
                  <c:v>10.741644479999998</c:v>
                </c:pt>
                <c:pt idx="7735">
                  <c:v>10.743033359999998</c:v>
                </c:pt>
                <c:pt idx="7736">
                  <c:v>10.744422239999999</c:v>
                </c:pt>
                <c:pt idx="7737">
                  <c:v>10.745811119999999</c:v>
                </c:pt>
                <c:pt idx="7738">
                  <c:v>10.747199999999999</c:v>
                </c:pt>
                <c:pt idx="7739">
                  <c:v>10.748591759999995</c:v>
                </c:pt>
                <c:pt idx="7740">
                  <c:v>10.749983279999999</c:v>
                </c:pt>
                <c:pt idx="7741">
                  <c:v>10.751358479999997</c:v>
                </c:pt>
                <c:pt idx="7742">
                  <c:v>10.752761280000001</c:v>
                </c:pt>
                <c:pt idx="7743">
                  <c:v>10.754136240000006</c:v>
                </c:pt>
                <c:pt idx="7744">
                  <c:v>10.755525120000001</c:v>
                </c:pt>
                <c:pt idx="7745">
                  <c:v>10.756914000000002</c:v>
                </c:pt>
                <c:pt idx="7746">
                  <c:v>10.758305519999999</c:v>
                </c:pt>
                <c:pt idx="7747">
                  <c:v>10.759694400000004</c:v>
                </c:pt>
                <c:pt idx="7748">
                  <c:v>10.761083280000001</c:v>
                </c:pt>
                <c:pt idx="7749">
                  <c:v>10.7624724</c:v>
                </c:pt>
                <c:pt idx="7750">
                  <c:v>10.763861279999999</c:v>
                </c:pt>
                <c:pt idx="7751">
                  <c:v>10.765250160000001</c:v>
                </c:pt>
                <c:pt idx="7752">
                  <c:v>10.766639040000006</c:v>
                </c:pt>
                <c:pt idx="7753">
                  <c:v>10.76802792</c:v>
                </c:pt>
                <c:pt idx="7754">
                  <c:v>10.769416800000016</c:v>
                </c:pt>
                <c:pt idx="7755">
                  <c:v>10.77080568</c:v>
                </c:pt>
                <c:pt idx="7756">
                  <c:v>10.772194560000004</c:v>
                </c:pt>
                <c:pt idx="7757">
                  <c:v>10.773583440000001</c:v>
                </c:pt>
                <c:pt idx="7758">
                  <c:v>10.77497232</c:v>
                </c:pt>
                <c:pt idx="7759">
                  <c:v>10.77636672</c:v>
                </c:pt>
                <c:pt idx="7760">
                  <c:v>10.777755600000001</c:v>
                </c:pt>
                <c:pt idx="7761">
                  <c:v>10.779144480000001</c:v>
                </c:pt>
                <c:pt idx="7762">
                  <c:v>10.78053336</c:v>
                </c:pt>
                <c:pt idx="7763">
                  <c:v>10.78192224</c:v>
                </c:pt>
                <c:pt idx="7764">
                  <c:v>10.783311119999997</c:v>
                </c:pt>
                <c:pt idx="7765">
                  <c:v>10.784702880000001</c:v>
                </c:pt>
                <c:pt idx="7766">
                  <c:v>10.786091759999998</c:v>
                </c:pt>
                <c:pt idx="7767">
                  <c:v>10.787480640000002</c:v>
                </c:pt>
                <c:pt idx="7768">
                  <c:v>10.788858479999995</c:v>
                </c:pt>
                <c:pt idx="7769">
                  <c:v>10.790261279999999</c:v>
                </c:pt>
                <c:pt idx="7770">
                  <c:v>10.791638880000001</c:v>
                </c:pt>
                <c:pt idx="7771">
                  <c:v>10.793027759999999</c:v>
                </c:pt>
                <c:pt idx="7772">
                  <c:v>10.79441952</c:v>
                </c:pt>
                <c:pt idx="7773">
                  <c:v>10.7958084</c:v>
                </c:pt>
                <c:pt idx="7774">
                  <c:v>10.797197280000001</c:v>
                </c:pt>
                <c:pt idx="7775">
                  <c:v>10.798583280000001</c:v>
                </c:pt>
                <c:pt idx="7776">
                  <c:v>10.799972399999998</c:v>
                </c:pt>
                <c:pt idx="7777">
                  <c:v>10.801361279999998</c:v>
                </c:pt>
                <c:pt idx="7778">
                  <c:v>10.802752800000018</c:v>
                </c:pt>
                <c:pt idx="7779">
                  <c:v>10.804141680000001</c:v>
                </c:pt>
                <c:pt idx="7780">
                  <c:v>10.805530560000026</c:v>
                </c:pt>
                <c:pt idx="7781">
                  <c:v>10.806919440000001</c:v>
                </c:pt>
                <c:pt idx="7782">
                  <c:v>10.808308319999998</c:v>
                </c:pt>
                <c:pt idx="7783">
                  <c:v>10.809697200000022</c:v>
                </c:pt>
                <c:pt idx="7784">
                  <c:v>10.811086080000004</c:v>
                </c:pt>
                <c:pt idx="7785">
                  <c:v>10.812477840000014</c:v>
                </c:pt>
                <c:pt idx="7786">
                  <c:v>10.8138696</c:v>
                </c:pt>
                <c:pt idx="7787">
                  <c:v>10.815261120000001</c:v>
                </c:pt>
                <c:pt idx="7788">
                  <c:v>10.816650000000006</c:v>
                </c:pt>
                <c:pt idx="7789">
                  <c:v>10.81803888</c:v>
                </c:pt>
                <c:pt idx="7790">
                  <c:v>10.81942776</c:v>
                </c:pt>
                <c:pt idx="7791">
                  <c:v>10.820816640000002</c:v>
                </c:pt>
                <c:pt idx="7792">
                  <c:v>10.822205520000002</c:v>
                </c:pt>
                <c:pt idx="7793">
                  <c:v>10.823594400000006</c:v>
                </c:pt>
                <c:pt idx="7794">
                  <c:v>10.824972240000001</c:v>
                </c:pt>
                <c:pt idx="7795">
                  <c:v>10.826361119999998</c:v>
                </c:pt>
                <c:pt idx="7796">
                  <c:v>10.827750000000002</c:v>
                </c:pt>
                <c:pt idx="7797">
                  <c:v>10.829124960000001</c:v>
                </c:pt>
                <c:pt idx="7798">
                  <c:v>10.830533280000004</c:v>
                </c:pt>
                <c:pt idx="7799">
                  <c:v>10.8319224</c:v>
                </c:pt>
                <c:pt idx="7800">
                  <c:v>10.8333084</c:v>
                </c:pt>
                <c:pt idx="7801">
                  <c:v>10.834697280000002</c:v>
                </c:pt>
                <c:pt idx="7802">
                  <c:v>10.836089040000006</c:v>
                </c:pt>
                <c:pt idx="7803">
                  <c:v>10.837477920000001</c:v>
                </c:pt>
                <c:pt idx="7804">
                  <c:v>10.838866800000002</c:v>
                </c:pt>
                <c:pt idx="7805">
                  <c:v>10.840255679999999</c:v>
                </c:pt>
                <c:pt idx="7806">
                  <c:v>10.841647200000002</c:v>
                </c:pt>
                <c:pt idx="7807">
                  <c:v>10.843036080000006</c:v>
                </c:pt>
                <c:pt idx="7808">
                  <c:v>10.84442496</c:v>
                </c:pt>
                <c:pt idx="7809">
                  <c:v>10.84581384</c:v>
                </c:pt>
                <c:pt idx="7810">
                  <c:v>10.84720272</c:v>
                </c:pt>
                <c:pt idx="7811">
                  <c:v>10.848580560000002</c:v>
                </c:pt>
                <c:pt idx="7812">
                  <c:v>10.849974960000001</c:v>
                </c:pt>
                <c:pt idx="7813">
                  <c:v>10.851363840000001</c:v>
                </c:pt>
                <c:pt idx="7814">
                  <c:v>10.852752720000016</c:v>
                </c:pt>
                <c:pt idx="7815">
                  <c:v>10.854144480000002</c:v>
                </c:pt>
                <c:pt idx="7816">
                  <c:v>10.855533360000024</c:v>
                </c:pt>
                <c:pt idx="7817">
                  <c:v>10.856922240000006</c:v>
                </c:pt>
                <c:pt idx="7818">
                  <c:v>10.85831112</c:v>
                </c:pt>
                <c:pt idx="7819">
                  <c:v>10.859700000000016</c:v>
                </c:pt>
                <c:pt idx="7820">
                  <c:v>10.861086240000024</c:v>
                </c:pt>
                <c:pt idx="7821">
                  <c:v>10.862483280000026</c:v>
                </c:pt>
                <c:pt idx="7822">
                  <c:v>10.863858480000001</c:v>
                </c:pt>
                <c:pt idx="7823">
                  <c:v>10.865250000000014</c:v>
                </c:pt>
                <c:pt idx="7824">
                  <c:v>10.866638880000016</c:v>
                </c:pt>
                <c:pt idx="7825">
                  <c:v>10.86802776</c:v>
                </c:pt>
                <c:pt idx="7826">
                  <c:v>10.869416640000024</c:v>
                </c:pt>
                <c:pt idx="7827">
                  <c:v>10.870805520000006</c:v>
                </c:pt>
                <c:pt idx="7828">
                  <c:v>10.872194400000016</c:v>
                </c:pt>
                <c:pt idx="7829">
                  <c:v>10.873586160000022</c:v>
                </c:pt>
                <c:pt idx="7830">
                  <c:v>10.874975040000001</c:v>
                </c:pt>
                <c:pt idx="7831">
                  <c:v>10.876363920000001</c:v>
                </c:pt>
                <c:pt idx="7832">
                  <c:v>10.877752800000014</c:v>
                </c:pt>
                <c:pt idx="7833">
                  <c:v>10.87914168</c:v>
                </c:pt>
                <c:pt idx="7834">
                  <c:v>10.880530560000023</c:v>
                </c:pt>
                <c:pt idx="7835">
                  <c:v>10.881919440000001</c:v>
                </c:pt>
                <c:pt idx="7836">
                  <c:v>10.883311200000001</c:v>
                </c:pt>
                <c:pt idx="7837">
                  <c:v>10.88470272</c:v>
                </c:pt>
                <c:pt idx="7838">
                  <c:v>10.886091840000002</c:v>
                </c:pt>
                <c:pt idx="7839">
                  <c:v>10.88746944</c:v>
                </c:pt>
                <c:pt idx="7840">
                  <c:v>10.888858320000001</c:v>
                </c:pt>
                <c:pt idx="7841">
                  <c:v>10.890261119999998</c:v>
                </c:pt>
                <c:pt idx="7842">
                  <c:v>10.891650000000002</c:v>
                </c:pt>
                <c:pt idx="7843">
                  <c:v>10.893024960000002</c:v>
                </c:pt>
                <c:pt idx="7844">
                  <c:v>10.894413840000002</c:v>
                </c:pt>
                <c:pt idx="7845">
                  <c:v>10.895816640000014</c:v>
                </c:pt>
                <c:pt idx="7846">
                  <c:v>10.897191840000001</c:v>
                </c:pt>
                <c:pt idx="7847">
                  <c:v>10.898580720000002</c:v>
                </c:pt>
                <c:pt idx="7848">
                  <c:v>10.899983280000002</c:v>
                </c:pt>
                <c:pt idx="7849">
                  <c:v>10.9013724</c:v>
                </c:pt>
                <c:pt idx="7850">
                  <c:v>10.90276128</c:v>
                </c:pt>
                <c:pt idx="7851">
                  <c:v>10.904136240000014</c:v>
                </c:pt>
                <c:pt idx="7852">
                  <c:v>10.90552512</c:v>
                </c:pt>
                <c:pt idx="7853">
                  <c:v>10.906914</c:v>
                </c:pt>
                <c:pt idx="7854">
                  <c:v>10.908308399999999</c:v>
                </c:pt>
                <c:pt idx="7855">
                  <c:v>10.909697280000014</c:v>
                </c:pt>
                <c:pt idx="7856">
                  <c:v>10.91108616</c:v>
                </c:pt>
                <c:pt idx="7857">
                  <c:v>10.9124724</c:v>
                </c:pt>
                <c:pt idx="7858">
                  <c:v>10.913861280000001</c:v>
                </c:pt>
                <c:pt idx="7859">
                  <c:v>10.915250160000001</c:v>
                </c:pt>
                <c:pt idx="7860">
                  <c:v>10.916639040000014</c:v>
                </c:pt>
                <c:pt idx="7861">
                  <c:v>10.91802792</c:v>
                </c:pt>
                <c:pt idx="7862">
                  <c:v>10.919416800000022</c:v>
                </c:pt>
                <c:pt idx="7863">
                  <c:v>10.920808320000001</c:v>
                </c:pt>
                <c:pt idx="7864">
                  <c:v>10.922202720000001</c:v>
                </c:pt>
                <c:pt idx="7865">
                  <c:v>10.923583440000002</c:v>
                </c:pt>
                <c:pt idx="7866">
                  <c:v>10.924972319999998</c:v>
                </c:pt>
                <c:pt idx="7867">
                  <c:v>10.926361199999999</c:v>
                </c:pt>
                <c:pt idx="7868">
                  <c:v>10.927750080000001</c:v>
                </c:pt>
                <c:pt idx="7869">
                  <c:v>10.92913896</c:v>
                </c:pt>
                <c:pt idx="7870">
                  <c:v>10.93052784</c:v>
                </c:pt>
                <c:pt idx="7871">
                  <c:v>10.93191672</c:v>
                </c:pt>
                <c:pt idx="7872">
                  <c:v>10.933308479999999</c:v>
                </c:pt>
                <c:pt idx="7873">
                  <c:v>10.934697360000001</c:v>
                </c:pt>
                <c:pt idx="7874">
                  <c:v>10.936086240000016</c:v>
                </c:pt>
                <c:pt idx="7875">
                  <c:v>10.93747512</c:v>
                </c:pt>
                <c:pt idx="7876">
                  <c:v>10.938864000000001</c:v>
                </c:pt>
                <c:pt idx="7877">
                  <c:v>10.940255520000001</c:v>
                </c:pt>
                <c:pt idx="7878">
                  <c:v>10.941644400000001</c:v>
                </c:pt>
                <c:pt idx="7879">
                  <c:v>10.943033280000002</c:v>
                </c:pt>
                <c:pt idx="7880">
                  <c:v>10.944422400000001</c:v>
                </c:pt>
                <c:pt idx="7881">
                  <c:v>10.945811280000001</c:v>
                </c:pt>
                <c:pt idx="7882">
                  <c:v>10.947200159999998</c:v>
                </c:pt>
                <c:pt idx="7883">
                  <c:v>10.948589040000002</c:v>
                </c:pt>
                <c:pt idx="7884">
                  <c:v>10.94996952</c:v>
                </c:pt>
                <c:pt idx="7885">
                  <c:v>10.9513584</c:v>
                </c:pt>
                <c:pt idx="7886">
                  <c:v>10.952747280000024</c:v>
                </c:pt>
                <c:pt idx="7887">
                  <c:v>10.954136160000004</c:v>
                </c:pt>
                <c:pt idx="7888">
                  <c:v>10.955525040000015</c:v>
                </c:pt>
                <c:pt idx="7889">
                  <c:v>10.956913920000002</c:v>
                </c:pt>
                <c:pt idx="7890">
                  <c:v>10.95830832</c:v>
                </c:pt>
                <c:pt idx="7891">
                  <c:v>10.959700080000006</c:v>
                </c:pt>
                <c:pt idx="7892">
                  <c:v>10.961077920000001</c:v>
                </c:pt>
                <c:pt idx="7893">
                  <c:v>10.962480720000022</c:v>
                </c:pt>
                <c:pt idx="7894">
                  <c:v>10.963869600000002</c:v>
                </c:pt>
                <c:pt idx="7895">
                  <c:v>10.965258480000001</c:v>
                </c:pt>
                <c:pt idx="7896">
                  <c:v>10.966647360000014</c:v>
                </c:pt>
                <c:pt idx="7897">
                  <c:v>10.968036240000016</c:v>
                </c:pt>
                <c:pt idx="7898">
                  <c:v>10.96942512</c:v>
                </c:pt>
                <c:pt idx="7899">
                  <c:v>10.970816640000002</c:v>
                </c:pt>
                <c:pt idx="7900">
                  <c:v>10.972191840000002</c:v>
                </c:pt>
                <c:pt idx="7901">
                  <c:v>10.973580720000006</c:v>
                </c:pt>
                <c:pt idx="7902">
                  <c:v>10.9749696</c:v>
                </c:pt>
                <c:pt idx="7903">
                  <c:v>10.97635848</c:v>
                </c:pt>
                <c:pt idx="7904">
                  <c:v>10.97774736</c:v>
                </c:pt>
                <c:pt idx="7905">
                  <c:v>10.979136240000024</c:v>
                </c:pt>
                <c:pt idx="7906">
                  <c:v>10.980527760000001</c:v>
                </c:pt>
                <c:pt idx="7907">
                  <c:v>10.981916640000001</c:v>
                </c:pt>
                <c:pt idx="7908">
                  <c:v>10.98330288</c:v>
                </c:pt>
                <c:pt idx="7909">
                  <c:v>10.984697280000002</c:v>
                </c:pt>
                <c:pt idx="7910">
                  <c:v>10.986086160000006</c:v>
                </c:pt>
                <c:pt idx="7911">
                  <c:v>10.98747504</c:v>
                </c:pt>
                <c:pt idx="7912">
                  <c:v>10.9888668</c:v>
                </c:pt>
                <c:pt idx="7913">
                  <c:v>10.990255680000001</c:v>
                </c:pt>
                <c:pt idx="7914">
                  <c:v>10.991644560000006</c:v>
                </c:pt>
                <c:pt idx="7915">
                  <c:v>10.993033440000001</c:v>
                </c:pt>
                <c:pt idx="7916">
                  <c:v>10.99442496</c:v>
                </c:pt>
                <c:pt idx="7917">
                  <c:v>10.995802800000016</c:v>
                </c:pt>
                <c:pt idx="7918">
                  <c:v>10.99719168</c:v>
                </c:pt>
                <c:pt idx="7919">
                  <c:v>10.998580560000002</c:v>
                </c:pt>
                <c:pt idx="7920">
                  <c:v>10.999969440000001</c:v>
                </c:pt>
                <c:pt idx="7921">
                  <c:v>11.001358319999998</c:v>
                </c:pt>
                <c:pt idx="7922">
                  <c:v>11.002725120000001</c:v>
                </c:pt>
                <c:pt idx="7923">
                  <c:v>11.004141840000001</c:v>
                </c:pt>
                <c:pt idx="7924">
                  <c:v>11.005530720000015</c:v>
                </c:pt>
                <c:pt idx="7925">
                  <c:v>11.0069196</c:v>
                </c:pt>
                <c:pt idx="7926">
                  <c:v>11.008308479999997</c:v>
                </c:pt>
                <c:pt idx="7927">
                  <c:v>11.0097</c:v>
                </c:pt>
                <c:pt idx="7928">
                  <c:v>11.011088880000001</c:v>
                </c:pt>
                <c:pt idx="7929">
                  <c:v>11.012463840000002</c:v>
                </c:pt>
                <c:pt idx="7930">
                  <c:v>11.013864</c:v>
                </c:pt>
                <c:pt idx="7931">
                  <c:v>11.01525552</c:v>
                </c:pt>
                <c:pt idx="7932">
                  <c:v>11.016641760000001</c:v>
                </c:pt>
                <c:pt idx="7933">
                  <c:v>11.018030640000001</c:v>
                </c:pt>
                <c:pt idx="7934">
                  <c:v>11.0194224</c:v>
                </c:pt>
                <c:pt idx="7935">
                  <c:v>11.02081128</c:v>
                </c:pt>
                <c:pt idx="7936">
                  <c:v>11.022200160000001</c:v>
                </c:pt>
                <c:pt idx="7937">
                  <c:v>11.023591680000001</c:v>
                </c:pt>
                <c:pt idx="7938">
                  <c:v>11.024969520000001</c:v>
                </c:pt>
                <c:pt idx="7939">
                  <c:v>11.026358399999999</c:v>
                </c:pt>
                <c:pt idx="7940">
                  <c:v>11.02774728</c:v>
                </c:pt>
                <c:pt idx="7941">
                  <c:v>11.02913616</c:v>
                </c:pt>
                <c:pt idx="7942">
                  <c:v>11.030525040000001</c:v>
                </c:pt>
                <c:pt idx="7943">
                  <c:v>11.031919439999999</c:v>
                </c:pt>
                <c:pt idx="7944">
                  <c:v>11.03330832</c:v>
                </c:pt>
                <c:pt idx="7945">
                  <c:v>11.0346972</c:v>
                </c:pt>
                <c:pt idx="7946">
                  <c:v>11.03608608</c:v>
                </c:pt>
                <c:pt idx="7947">
                  <c:v>11.037474960000001</c:v>
                </c:pt>
                <c:pt idx="7948">
                  <c:v>11.038863839999999</c:v>
                </c:pt>
                <c:pt idx="7949">
                  <c:v>11.040252719999998</c:v>
                </c:pt>
                <c:pt idx="7950">
                  <c:v>11.04164184</c:v>
                </c:pt>
                <c:pt idx="7951">
                  <c:v>11.043033360000001</c:v>
                </c:pt>
                <c:pt idx="7952">
                  <c:v>11.044422240000001</c:v>
                </c:pt>
                <c:pt idx="7953">
                  <c:v>11.045814</c:v>
                </c:pt>
                <c:pt idx="7954">
                  <c:v>11.04720288</c:v>
                </c:pt>
                <c:pt idx="7955">
                  <c:v>11.048591759999999</c:v>
                </c:pt>
                <c:pt idx="7956">
                  <c:v>11.049980640000001</c:v>
                </c:pt>
                <c:pt idx="7957">
                  <c:v>11.051369520000002</c:v>
                </c:pt>
                <c:pt idx="7958">
                  <c:v>11.052758400000002</c:v>
                </c:pt>
                <c:pt idx="7959">
                  <c:v>11.054147280000002</c:v>
                </c:pt>
                <c:pt idx="7960">
                  <c:v>11.055525120000002</c:v>
                </c:pt>
                <c:pt idx="7961">
                  <c:v>11.056925040000001</c:v>
                </c:pt>
                <c:pt idx="7962">
                  <c:v>11.05831392</c:v>
                </c:pt>
                <c:pt idx="7963">
                  <c:v>11.059702800000016</c:v>
                </c:pt>
                <c:pt idx="7964">
                  <c:v>11.061091680000001</c:v>
                </c:pt>
                <c:pt idx="7965">
                  <c:v>11.062480560000024</c:v>
                </c:pt>
                <c:pt idx="7966">
                  <c:v>11.063869440000001</c:v>
                </c:pt>
                <c:pt idx="7967">
                  <c:v>11.065258320000002</c:v>
                </c:pt>
                <c:pt idx="7968">
                  <c:v>11.066647200000016</c:v>
                </c:pt>
                <c:pt idx="7969">
                  <c:v>11.068036080000002</c:v>
                </c:pt>
                <c:pt idx="7970">
                  <c:v>11.069424960000006</c:v>
                </c:pt>
                <c:pt idx="7971">
                  <c:v>11.07081384</c:v>
                </c:pt>
                <c:pt idx="7972">
                  <c:v>11.07220272</c:v>
                </c:pt>
                <c:pt idx="7973">
                  <c:v>11.073580560000016</c:v>
                </c:pt>
                <c:pt idx="7974">
                  <c:v>11.07496944</c:v>
                </c:pt>
                <c:pt idx="7975">
                  <c:v>11.076358320000001</c:v>
                </c:pt>
                <c:pt idx="7976">
                  <c:v>11.077747200000006</c:v>
                </c:pt>
                <c:pt idx="7977">
                  <c:v>11.079138960000002</c:v>
                </c:pt>
                <c:pt idx="7978">
                  <c:v>11.08053072</c:v>
                </c:pt>
                <c:pt idx="7979">
                  <c:v>11.081916720000001</c:v>
                </c:pt>
                <c:pt idx="7980">
                  <c:v>11.083305600000001</c:v>
                </c:pt>
                <c:pt idx="7981">
                  <c:v>11.08469448</c:v>
                </c:pt>
                <c:pt idx="7982">
                  <c:v>11.08608336</c:v>
                </c:pt>
                <c:pt idx="7983">
                  <c:v>11.087472240000002</c:v>
                </c:pt>
                <c:pt idx="7984">
                  <c:v>11.088861119999999</c:v>
                </c:pt>
                <c:pt idx="7985">
                  <c:v>11.090250000000001</c:v>
                </c:pt>
                <c:pt idx="7986">
                  <c:v>11.09163888</c:v>
                </c:pt>
                <c:pt idx="7987">
                  <c:v>11.093030640000002</c:v>
                </c:pt>
                <c:pt idx="7988">
                  <c:v>11.094419520000002</c:v>
                </c:pt>
                <c:pt idx="7989">
                  <c:v>11.095808400000001</c:v>
                </c:pt>
                <c:pt idx="7990">
                  <c:v>11.09719728</c:v>
                </c:pt>
                <c:pt idx="7991">
                  <c:v>11.09858904</c:v>
                </c:pt>
                <c:pt idx="7992">
                  <c:v>11.099977920000001</c:v>
                </c:pt>
                <c:pt idx="7993">
                  <c:v>11.101366799999999</c:v>
                </c:pt>
                <c:pt idx="7994">
                  <c:v>11.10275832</c:v>
                </c:pt>
                <c:pt idx="7995">
                  <c:v>11.104136160000001</c:v>
                </c:pt>
                <c:pt idx="7996">
                  <c:v>11.10552792</c:v>
                </c:pt>
                <c:pt idx="7997">
                  <c:v>11.106919439999999</c:v>
                </c:pt>
                <c:pt idx="7998">
                  <c:v>11.108308319999999</c:v>
                </c:pt>
                <c:pt idx="7999">
                  <c:v>11.109697200000006</c:v>
                </c:pt>
                <c:pt idx="8000">
                  <c:v>11.11108608</c:v>
                </c:pt>
                <c:pt idx="8001">
                  <c:v>11.11247496</c:v>
                </c:pt>
                <c:pt idx="8002">
                  <c:v>11.113866720000001</c:v>
                </c:pt>
                <c:pt idx="8003">
                  <c:v>11.115255600000001</c:v>
                </c:pt>
                <c:pt idx="8004">
                  <c:v>11.116644480000001</c:v>
                </c:pt>
                <c:pt idx="8005">
                  <c:v>11.118033359999998</c:v>
                </c:pt>
                <c:pt idx="8006">
                  <c:v>11.119422240000002</c:v>
                </c:pt>
                <c:pt idx="8007">
                  <c:v>11.120811119999999</c:v>
                </c:pt>
                <c:pt idx="8008">
                  <c:v>11.12220288</c:v>
                </c:pt>
                <c:pt idx="8009">
                  <c:v>11.12359176</c:v>
                </c:pt>
                <c:pt idx="8010">
                  <c:v>11.124977759999997</c:v>
                </c:pt>
                <c:pt idx="8011">
                  <c:v>11.126366640000001</c:v>
                </c:pt>
                <c:pt idx="8012">
                  <c:v>11.127755520000001</c:v>
                </c:pt>
                <c:pt idx="8013">
                  <c:v>11.129144400000001</c:v>
                </c:pt>
                <c:pt idx="8014">
                  <c:v>11.13053616</c:v>
                </c:pt>
                <c:pt idx="8015">
                  <c:v>11.131925039999997</c:v>
                </c:pt>
                <c:pt idx="8016">
                  <c:v>11.133313919999999</c:v>
                </c:pt>
                <c:pt idx="8017">
                  <c:v>11.134702799999999</c:v>
                </c:pt>
                <c:pt idx="8018">
                  <c:v>11.13609168</c:v>
                </c:pt>
                <c:pt idx="8019">
                  <c:v>11.13748056</c:v>
                </c:pt>
                <c:pt idx="8020">
                  <c:v>11.138869439999999</c:v>
                </c:pt>
                <c:pt idx="8021">
                  <c:v>11.140252799999999</c:v>
                </c:pt>
                <c:pt idx="8022">
                  <c:v>11.141639040000001</c:v>
                </c:pt>
                <c:pt idx="8023">
                  <c:v>11.14303344</c:v>
                </c:pt>
                <c:pt idx="8024">
                  <c:v>11.144422319999999</c:v>
                </c:pt>
                <c:pt idx="8025">
                  <c:v>11.145811199999999</c:v>
                </c:pt>
                <c:pt idx="8026">
                  <c:v>11.147200079999999</c:v>
                </c:pt>
                <c:pt idx="8027">
                  <c:v>11.14858896</c:v>
                </c:pt>
                <c:pt idx="8028">
                  <c:v>11.149980719999999</c:v>
                </c:pt>
                <c:pt idx="8029">
                  <c:v>11.151355679999998</c:v>
                </c:pt>
                <c:pt idx="8030">
                  <c:v>11.152758480000001</c:v>
                </c:pt>
                <c:pt idx="8031">
                  <c:v>11.154136080000002</c:v>
                </c:pt>
                <c:pt idx="8032">
                  <c:v>11.155524960000006</c:v>
                </c:pt>
                <c:pt idx="8033">
                  <c:v>11.15691384</c:v>
                </c:pt>
                <c:pt idx="8034">
                  <c:v>11.15830272</c:v>
                </c:pt>
                <c:pt idx="8035">
                  <c:v>11.159691840000002</c:v>
                </c:pt>
                <c:pt idx="8036">
                  <c:v>11.161083360000001</c:v>
                </c:pt>
                <c:pt idx="8037">
                  <c:v>11.162472240000014</c:v>
                </c:pt>
                <c:pt idx="8038">
                  <c:v>11.16386112</c:v>
                </c:pt>
                <c:pt idx="8039">
                  <c:v>11.16525</c:v>
                </c:pt>
                <c:pt idx="8040">
                  <c:v>11.166638880000002</c:v>
                </c:pt>
                <c:pt idx="8041">
                  <c:v>11.168027759999999</c:v>
                </c:pt>
                <c:pt idx="8042">
                  <c:v>11.169416640000016</c:v>
                </c:pt>
                <c:pt idx="8043">
                  <c:v>11.1708084</c:v>
                </c:pt>
                <c:pt idx="8044">
                  <c:v>11.172197280000002</c:v>
                </c:pt>
                <c:pt idx="8045">
                  <c:v>11.173586160000006</c:v>
                </c:pt>
                <c:pt idx="8046">
                  <c:v>11.17497504</c:v>
                </c:pt>
                <c:pt idx="8047">
                  <c:v>11.176358399999998</c:v>
                </c:pt>
                <c:pt idx="8048">
                  <c:v>11.177747280000002</c:v>
                </c:pt>
                <c:pt idx="8049">
                  <c:v>11.179136160000002</c:v>
                </c:pt>
                <c:pt idx="8050">
                  <c:v>11.180525040000001</c:v>
                </c:pt>
                <c:pt idx="8051">
                  <c:v>11.18191392</c:v>
                </c:pt>
                <c:pt idx="8052">
                  <c:v>11.1833028</c:v>
                </c:pt>
                <c:pt idx="8053">
                  <c:v>11.184694560000002</c:v>
                </c:pt>
                <c:pt idx="8054">
                  <c:v>11.186083440000001</c:v>
                </c:pt>
                <c:pt idx="8055">
                  <c:v>11.187474960000001</c:v>
                </c:pt>
                <c:pt idx="8056">
                  <c:v>11.18886384</c:v>
                </c:pt>
                <c:pt idx="8057">
                  <c:v>11.190255599999999</c:v>
                </c:pt>
                <c:pt idx="8058">
                  <c:v>11.191647360000001</c:v>
                </c:pt>
                <c:pt idx="8059">
                  <c:v>11.193024960000001</c:v>
                </c:pt>
                <c:pt idx="8060">
                  <c:v>11.194413840000001</c:v>
                </c:pt>
                <c:pt idx="8061">
                  <c:v>11.19581112</c:v>
                </c:pt>
                <c:pt idx="8062">
                  <c:v>11.197191839999999</c:v>
                </c:pt>
                <c:pt idx="8063">
                  <c:v>11.198580720000001</c:v>
                </c:pt>
                <c:pt idx="8064">
                  <c:v>11.199969600000001</c:v>
                </c:pt>
                <c:pt idx="8065">
                  <c:v>11.201358479999993</c:v>
                </c:pt>
                <c:pt idx="8066">
                  <c:v>11.20274736</c:v>
                </c:pt>
                <c:pt idx="8067">
                  <c:v>11.204138879999999</c:v>
                </c:pt>
                <c:pt idx="8068">
                  <c:v>11.205527760000001</c:v>
                </c:pt>
                <c:pt idx="8069">
                  <c:v>11.20691952</c:v>
                </c:pt>
                <c:pt idx="8070">
                  <c:v>11.208308399999995</c:v>
                </c:pt>
                <c:pt idx="8071">
                  <c:v>11.209697280000002</c:v>
                </c:pt>
                <c:pt idx="8072">
                  <c:v>11.211086160000001</c:v>
                </c:pt>
                <c:pt idx="8073">
                  <c:v>11.212475040000001</c:v>
                </c:pt>
                <c:pt idx="8074">
                  <c:v>11.213866800000002</c:v>
                </c:pt>
                <c:pt idx="8075">
                  <c:v>11.215255679999999</c:v>
                </c:pt>
                <c:pt idx="8076">
                  <c:v>11.216644560000002</c:v>
                </c:pt>
                <c:pt idx="8077">
                  <c:v>11.218033439999999</c:v>
                </c:pt>
                <c:pt idx="8078">
                  <c:v>11.21942232</c:v>
                </c:pt>
                <c:pt idx="8079">
                  <c:v>11.22081384</c:v>
                </c:pt>
                <c:pt idx="8080">
                  <c:v>11.222191679999998</c:v>
                </c:pt>
                <c:pt idx="8081">
                  <c:v>11.223580560000002</c:v>
                </c:pt>
                <c:pt idx="8082">
                  <c:v>11.224972319999999</c:v>
                </c:pt>
                <c:pt idx="8083">
                  <c:v>11.226358319999999</c:v>
                </c:pt>
                <c:pt idx="8084">
                  <c:v>11.22775008</c:v>
                </c:pt>
                <c:pt idx="8085">
                  <c:v>11.22913608</c:v>
                </c:pt>
                <c:pt idx="8086">
                  <c:v>11.23052496</c:v>
                </c:pt>
                <c:pt idx="8087">
                  <c:v>11.231919599999999</c:v>
                </c:pt>
                <c:pt idx="8088">
                  <c:v>11.233308479999998</c:v>
                </c:pt>
                <c:pt idx="8089">
                  <c:v>11.234697359999998</c:v>
                </c:pt>
                <c:pt idx="8090">
                  <c:v>11.23608336</c:v>
                </c:pt>
                <c:pt idx="8091">
                  <c:v>11.237475119999999</c:v>
                </c:pt>
                <c:pt idx="8092">
                  <c:v>11.238861119999985</c:v>
                </c:pt>
                <c:pt idx="8093">
                  <c:v>11.24025288</c:v>
                </c:pt>
                <c:pt idx="8094">
                  <c:v>11.241641759999997</c:v>
                </c:pt>
                <c:pt idx="8095">
                  <c:v>11.243030640000001</c:v>
                </c:pt>
                <c:pt idx="8096">
                  <c:v>11.244419520000001</c:v>
                </c:pt>
                <c:pt idx="8097">
                  <c:v>11.245808399999998</c:v>
                </c:pt>
                <c:pt idx="8098">
                  <c:v>11.247197279999998</c:v>
                </c:pt>
                <c:pt idx="8099">
                  <c:v>11.248589040000001</c:v>
                </c:pt>
                <c:pt idx="8100">
                  <c:v>11.249980560000001</c:v>
                </c:pt>
                <c:pt idx="8101">
                  <c:v>11.251369439999999</c:v>
                </c:pt>
                <c:pt idx="8102">
                  <c:v>11.252758320000002</c:v>
                </c:pt>
                <c:pt idx="8103">
                  <c:v>11.2541472</c:v>
                </c:pt>
                <c:pt idx="8104">
                  <c:v>11.255536080000024</c:v>
                </c:pt>
                <c:pt idx="8105">
                  <c:v>11.256924960000001</c:v>
                </c:pt>
                <c:pt idx="8106">
                  <c:v>11.25831384</c:v>
                </c:pt>
                <c:pt idx="8107">
                  <c:v>11.25970272</c:v>
                </c:pt>
                <c:pt idx="8108">
                  <c:v>11.261091840000001</c:v>
                </c:pt>
                <c:pt idx="8109">
                  <c:v>11.26246944</c:v>
                </c:pt>
                <c:pt idx="8110">
                  <c:v>11.263858320000001</c:v>
                </c:pt>
                <c:pt idx="8111">
                  <c:v>11.265250080000001</c:v>
                </c:pt>
                <c:pt idx="8112">
                  <c:v>11.266638960000002</c:v>
                </c:pt>
                <c:pt idx="8113">
                  <c:v>11.268027839999998</c:v>
                </c:pt>
                <c:pt idx="8114">
                  <c:v>11.269416720000002</c:v>
                </c:pt>
                <c:pt idx="8115">
                  <c:v>11.270805600000001</c:v>
                </c:pt>
                <c:pt idx="8116">
                  <c:v>11.27219448</c:v>
                </c:pt>
                <c:pt idx="8117">
                  <c:v>11.27358336</c:v>
                </c:pt>
                <c:pt idx="8118">
                  <c:v>11.274972239999999</c:v>
                </c:pt>
                <c:pt idx="8119">
                  <c:v>11.276361119999999</c:v>
                </c:pt>
                <c:pt idx="8120">
                  <c:v>11.277750000000001</c:v>
                </c:pt>
                <c:pt idx="8121">
                  <c:v>11.27913888</c:v>
                </c:pt>
                <c:pt idx="8122">
                  <c:v>11.28052776</c:v>
                </c:pt>
                <c:pt idx="8123">
                  <c:v>11.28191664</c:v>
                </c:pt>
                <c:pt idx="8124">
                  <c:v>11.283305520000001</c:v>
                </c:pt>
                <c:pt idx="8125">
                  <c:v>11.284694400000001</c:v>
                </c:pt>
                <c:pt idx="8126">
                  <c:v>11.28608616</c:v>
                </c:pt>
                <c:pt idx="8127">
                  <c:v>11.28747504</c:v>
                </c:pt>
                <c:pt idx="8128">
                  <c:v>11.288863919999999</c:v>
                </c:pt>
                <c:pt idx="8129">
                  <c:v>11.29025568</c:v>
                </c:pt>
                <c:pt idx="8130">
                  <c:v>11.29164456</c:v>
                </c:pt>
                <c:pt idx="8131">
                  <c:v>11.29303608</c:v>
                </c:pt>
                <c:pt idx="8132">
                  <c:v>11.294411279999998</c:v>
                </c:pt>
                <c:pt idx="8133">
                  <c:v>11.295805680000001</c:v>
                </c:pt>
                <c:pt idx="8134">
                  <c:v>11.297194560000001</c:v>
                </c:pt>
                <c:pt idx="8135">
                  <c:v>11.29858608</c:v>
                </c:pt>
                <c:pt idx="8136">
                  <c:v>11.29997496</c:v>
                </c:pt>
                <c:pt idx="8137">
                  <c:v>11.301363839999999</c:v>
                </c:pt>
                <c:pt idx="8138">
                  <c:v>11.302755600000006</c:v>
                </c:pt>
                <c:pt idx="8139">
                  <c:v>11.304144480000001</c:v>
                </c:pt>
                <c:pt idx="8140">
                  <c:v>11.305533360000018</c:v>
                </c:pt>
                <c:pt idx="8141">
                  <c:v>11.306922240000002</c:v>
                </c:pt>
                <c:pt idx="8142">
                  <c:v>11.308311119999999</c:v>
                </c:pt>
                <c:pt idx="8143">
                  <c:v>11.309700000000015</c:v>
                </c:pt>
                <c:pt idx="8144">
                  <c:v>11.31108888</c:v>
                </c:pt>
                <c:pt idx="8145">
                  <c:v>11.31247776</c:v>
                </c:pt>
                <c:pt idx="8146">
                  <c:v>11.313866640000002</c:v>
                </c:pt>
                <c:pt idx="8147">
                  <c:v>11.315255520000004</c:v>
                </c:pt>
                <c:pt idx="8148">
                  <c:v>11.316647280000014</c:v>
                </c:pt>
                <c:pt idx="8149">
                  <c:v>11.31803616</c:v>
                </c:pt>
                <c:pt idx="8150">
                  <c:v>11.31942504</c:v>
                </c:pt>
                <c:pt idx="8151">
                  <c:v>11.320813920000001</c:v>
                </c:pt>
                <c:pt idx="8152">
                  <c:v>11.322202800000014</c:v>
                </c:pt>
                <c:pt idx="8153">
                  <c:v>11.32359168</c:v>
                </c:pt>
                <c:pt idx="8154">
                  <c:v>11.32496952</c:v>
                </c:pt>
                <c:pt idx="8155">
                  <c:v>11.326361279999999</c:v>
                </c:pt>
                <c:pt idx="8156">
                  <c:v>11.327755680000001</c:v>
                </c:pt>
                <c:pt idx="8157">
                  <c:v>11.329144560000014</c:v>
                </c:pt>
                <c:pt idx="8158">
                  <c:v>11.33053344</c:v>
                </c:pt>
                <c:pt idx="8159">
                  <c:v>11.331922319999999</c:v>
                </c:pt>
                <c:pt idx="8160">
                  <c:v>11.333311199999999</c:v>
                </c:pt>
                <c:pt idx="8161">
                  <c:v>11.334700080000001</c:v>
                </c:pt>
                <c:pt idx="8162">
                  <c:v>11.33608896</c:v>
                </c:pt>
                <c:pt idx="8163">
                  <c:v>11.33747784</c:v>
                </c:pt>
                <c:pt idx="8164">
                  <c:v>11.338869600000001</c:v>
                </c:pt>
                <c:pt idx="8165">
                  <c:v>11.340258479999999</c:v>
                </c:pt>
                <c:pt idx="8166">
                  <c:v>11.34164736</c:v>
                </c:pt>
                <c:pt idx="8167">
                  <c:v>11.343036240000016</c:v>
                </c:pt>
                <c:pt idx="8168">
                  <c:v>11.34441384</c:v>
                </c:pt>
                <c:pt idx="8169">
                  <c:v>11.34580272</c:v>
                </c:pt>
                <c:pt idx="8170">
                  <c:v>11.347191840000001</c:v>
                </c:pt>
                <c:pt idx="8171">
                  <c:v>11.348580720000001</c:v>
                </c:pt>
                <c:pt idx="8172">
                  <c:v>11.3499696</c:v>
                </c:pt>
                <c:pt idx="8173">
                  <c:v>11.35135848</c:v>
                </c:pt>
                <c:pt idx="8174">
                  <c:v>11.352747360000022</c:v>
                </c:pt>
                <c:pt idx="8175">
                  <c:v>11.354136240000024</c:v>
                </c:pt>
                <c:pt idx="8176">
                  <c:v>11.355525120000006</c:v>
                </c:pt>
                <c:pt idx="8177">
                  <c:v>11.356914000000014</c:v>
                </c:pt>
                <c:pt idx="8178">
                  <c:v>11.35830288</c:v>
                </c:pt>
                <c:pt idx="8179">
                  <c:v>11.359694400000024</c:v>
                </c:pt>
                <c:pt idx="8180">
                  <c:v>11.361086160000006</c:v>
                </c:pt>
                <c:pt idx="8181">
                  <c:v>11.362475040000014</c:v>
                </c:pt>
                <c:pt idx="8182">
                  <c:v>11.363866800000016</c:v>
                </c:pt>
                <c:pt idx="8183">
                  <c:v>11.365255680000002</c:v>
                </c:pt>
                <c:pt idx="8184">
                  <c:v>11.366636160000024</c:v>
                </c:pt>
                <c:pt idx="8185">
                  <c:v>11.368025040000001</c:v>
                </c:pt>
                <c:pt idx="8186">
                  <c:v>11.369413920000014</c:v>
                </c:pt>
                <c:pt idx="8187">
                  <c:v>11.370802800000016</c:v>
                </c:pt>
                <c:pt idx="8188">
                  <c:v>11.372194560000024</c:v>
                </c:pt>
                <c:pt idx="8189">
                  <c:v>11.373580560000024</c:v>
                </c:pt>
                <c:pt idx="8190">
                  <c:v>11.374972320000001</c:v>
                </c:pt>
                <c:pt idx="8191">
                  <c:v>11.3763612</c:v>
                </c:pt>
                <c:pt idx="8192">
                  <c:v>11.37775008</c:v>
                </c:pt>
                <c:pt idx="8193">
                  <c:v>11.379147360000006</c:v>
                </c:pt>
                <c:pt idx="8194">
                  <c:v>11.380524960000002</c:v>
                </c:pt>
                <c:pt idx="8195">
                  <c:v>11.381913840000001</c:v>
                </c:pt>
                <c:pt idx="8196">
                  <c:v>11.383314</c:v>
                </c:pt>
                <c:pt idx="8197">
                  <c:v>11.384702880000004</c:v>
                </c:pt>
                <c:pt idx="8198">
                  <c:v>11.386080720000002</c:v>
                </c:pt>
                <c:pt idx="8199">
                  <c:v>11.387469600000006</c:v>
                </c:pt>
                <c:pt idx="8200">
                  <c:v>11.38885848</c:v>
                </c:pt>
                <c:pt idx="8201">
                  <c:v>11.39024736</c:v>
                </c:pt>
                <c:pt idx="8202">
                  <c:v>11.391636240000024</c:v>
                </c:pt>
                <c:pt idx="8203">
                  <c:v>11.393025120000001</c:v>
                </c:pt>
                <c:pt idx="8204">
                  <c:v>11.394414000000006</c:v>
                </c:pt>
                <c:pt idx="8205">
                  <c:v>11.3958084</c:v>
                </c:pt>
                <c:pt idx="8206">
                  <c:v>11.397197280000002</c:v>
                </c:pt>
                <c:pt idx="8207">
                  <c:v>11.398586160000002</c:v>
                </c:pt>
                <c:pt idx="8208">
                  <c:v>11.399975040000001</c:v>
                </c:pt>
                <c:pt idx="8209">
                  <c:v>11.40136392</c:v>
                </c:pt>
                <c:pt idx="8210">
                  <c:v>11.402752800000016</c:v>
                </c:pt>
                <c:pt idx="8211">
                  <c:v>11.404144560000002</c:v>
                </c:pt>
                <c:pt idx="8212">
                  <c:v>11.405533440000006</c:v>
                </c:pt>
                <c:pt idx="8213">
                  <c:v>11.40692232</c:v>
                </c:pt>
                <c:pt idx="8214">
                  <c:v>11.40831384</c:v>
                </c:pt>
                <c:pt idx="8215">
                  <c:v>11.40970272</c:v>
                </c:pt>
                <c:pt idx="8216">
                  <c:v>11.411077919999999</c:v>
                </c:pt>
                <c:pt idx="8217">
                  <c:v>11.412466800000022</c:v>
                </c:pt>
                <c:pt idx="8218">
                  <c:v>11.413858320000001</c:v>
                </c:pt>
                <c:pt idx="8219">
                  <c:v>11.415247200000014</c:v>
                </c:pt>
                <c:pt idx="8220">
                  <c:v>11.416636080000016</c:v>
                </c:pt>
                <c:pt idx="8221">
                  <c:v>11.41802232</c:v>
                </c:pt>
                <c:pt idx="8222">
                  <c:v>11.41942512</c:v>
                </c:pt>
                <c:pt idx="8223">
                  <c:v>11.420800080000001</c:v>
                </c:pt>
                <c:pt idx="8224">
                  <c:v>11.42219184</c:v>
                </c:pt>
                <c:pt idx="8225">
                  <c:v>11.42358072</c:v>
                </c:pt>
                <c:pt idx="8226">
                  <c:v>11.424969600000001</c:v>
                </c:pt>
                <c:pt idx="8227">
                  <c:v>11.426361119999999</c:v>
                </c:pt>
                <c:pt idx="8228">
                  <c:v>11.42775</c:v>
                </c:pt>
                <c:pt idx="8229">
                  <c:v>11.42913888</c:v>
                </c:pt>
                <c:pt idx="8230">
                  <c:v>11.43052776</c:v>
                </c:pt>
                <c:pt idx="8231">
                  <c:v>11.431916640000001</c:v>
                </c:pt>
                <c:pt idx="8232">
                  <c:v>11.433305520000001</c:v>
                </c:pt>
                <c:pt idx="8233">
                  <c:v>11.434694400000001</c:v>
                </c:pt>
                <c:pt idx="8234">
                  <c:v>11.436083280000002</c:v>
                </c:pt>
                <c:pt idx="8235">
                  <c:v>11.437472400000001</c:v>
                </c:pt>
                <c:pt idx="8236">
                  <c:v>11.438861279999999</c:v>
                </c:pt>
                <c:pt idx="8237">
                  <c:v>11.440250159999998</c:v>
                </c:pt>
                <c:pt idx="8238">
                  <c:v>11.441639040000002</c:v>
                </c:pt>
                <c:pt idx="8239">
                  <c:v>11.443027919999999</c:v>
                </c:pt>
                <c:pt idx="8240">
                  <c:v>11.444416800000004</c:v>
                </c:pt>
                <c:pt idx="8241">
                  <c:v>11.445805680000001</c:v>
                </c:pt>
                <c:pt idx="8242">
                  <c:v>11.44719456</c:v>
                </c:pt>
                <c:pt idx="8243">
                  <c:v>11.44858344</c:v>
                </c:pt>
                <c:pt idx="8244">
                  <c:v>11.449972320000001</c:v>
                </c:pt>
                <c:pt idx="8245">
                  <c:v>11.451361200000001</c:v>
                </c:pt>
                <c:pt idx="8246">
                  <c:v>11.452750080000015</c:v>
                </c:pt>
                <c:pt idx="8247">
                  <c:v>11.454138960000002</c:v>
                </c:pt>
                <c:pt idx="8248">
                  <c:v>11.455527840000018</c:v>
                </c:pt>
                <c:pt idx="8249">
                  <c:v>11.456922240000004</c:v>
                </c:pt>
                <c:pt idx="8250">
                  <c:v>11.458308479999999</c:v>
                </c:pt>
                <c:pt idx="8251">
                  <c:v>11.459697360000014</c:v>
                </c:pt>
                <c:pt idx="8252">
                  <c:v>11.461086240000016</c:v>
                </c:pt>
                <c:pt idx="8253">
                  <c:v>11.462475120000002</c:v>
                </c:pt>
                <c:pt idx="8254">
                  <c:v>11.463864000000004</c:v>
                </c:pt>
                <c:pt idx="8255">
                  <c:v>11.465255520000015</c:v>
                </c:pt>
                <c:pt idx="8256">
                  <c:v>11.466644400000016</c:v>
                </c:pt>
                <c:pt idx="8257">
                  <c:v>11.46803328</c:v>
                </c:pt>
                <c:pt idx="8258">
                  <c:v>11.469422400000004</c:v>
                </c:pt>
                <c:pt idx="8259">
                  <c:v>11.470780560000016</c:v>
                </c:pt>
                <c:pt idx="8260">
                  <c:v>11.472194400000006</c:v>
                </c:pt>
                <c:pt idx="8261">
                  <c:v>11.473583280000014</c:v>
                </c:pt>
                <c:pt idx="8262">
                  <c:v>11.4749724</c:v>
                </c:pt>
                <c:pt idx="8263">
                  <c:v>11.476361280000001</c:v>
                </c:pt>
                <c:pt idx="8264">
                  <c:v>11.477750160000001</c:v>
                </c:pt>
                <c:pt idx="8265">
                  <c:v>11.479141680000001</c:v>
                </c:pt>
                <c:pt idx="8266">
                  <c:v>11.480530560000018</c:v>
                </c:pt>
                <c:pt idx="8267">
                  <c:v>11.481919439999999</c:v>
                </c:pt>
                <c:pt idx="8268">
                  <c:v>11.483308320000001</c:v>
                </c:pt>
                <c:pt idx="8269">
                  <c:v>11.48470008</c:v>
                </c:pt>
                <c:pt idx="8270">
                  <c:v>11.48608896</c:v>
                </c:pt>
                <c:pt idx="8271">
                  <c:v>11.48747784</c:v>
                </c:pt>
                <c:pt idx="8272">
                  <c:v>11.48885568</c:v>
                </c:pt>
                <c:pt idx="8273">
                  <c:v>11.490244560000002</c:v>
                </c:pt>
                <c:pt idx="8274">
                  <c:v>11.491644480000001</c:v>
                </c:pt>
                <c:pt idx="8275">
                  <c:v>11.493022320000001</c:v>
                </c:pt>
                <c:pt idx="8276">
                  <c:v>11.494425120000001</c:v>
                </c:pt>
                <c:pt idx="8277">
                  <c:v>11.495814000000006</c:v>
                </c:pt>
                <c:pt idx="8278">
                  <c:v>11.497188960000001</c:v>
                </c:pt>
                <c:pt idx="8279">
                  <c:v>11.49858072</c:v>
                </c:pt>
                <c:pt idx="8280">
                  <c:v>11.499972240000002</c:v>
                </c:pt>
                <c:pt idx="8281">
                  <c:v>11.501361119999999</c:v>
                </c:pt>
                <c:pt idx="8282">
                  <c:v>11.502750000000002</c:v>
                </c:pt>
                <c:pt idx="8283">
                  <c:v>11.504138880000001</c:v>
                </c:pt>
                <c:pt idx="8284">
                  <c:v>11.505533280000018</c:v>
                </c:pt>
                <c:pt idx="8285">
                  <c:v>11.506922400000001</c:v>
                </c:pt>
                <c:pt idx="8286">
                  <c:v>11.508311279999999</c:v>
                </c:pt>
                <c:pt idx="8287">
                  <c:v>11.509700160000001</c:v>
                </c:pt>
                <c:pt idx="8288">
                  <c:v>11.511089040000002</c:v>
                </c:pt>
                <c:pt idx="8289">
                  <c:v>11.512477920000002</c:v>
                </c:pt>
                <c:pt idx="8290">
                  <c:v>11.513866800000002</c:v>
                </c:pt>
                <c:pt idx="8291">
                  <c:v>11.515255680000001</c:v>
                </c:pt>
                <c:pt idx="8292">
                  <c:v>11.516644560000014</c:v>
                </c:pt>
                <c:pt idx="8293">
                  <c:v>11.5180224</c:v>
                </c:pt>
                <c:pt idx="8294">
                  <c:v>11.51941128</c:v>
                </c:pt>
                <c:pt idx="8295">
                  <c:v>11.52080016</c:v>
                </c:pt>
                <c:pt idx="8296">
                  <c:v>11.522189040000002</c:v>
                </c:pt>
                <c:pt idx="8297">
                  <c:v>11.523580560000006</c:v>
                </c:pt>
                <c:pt idx="8298">
                  <c:v>11.52496944</c:v>
                </c:pt>
                <c:pt idx="8299">
                  <c:v>11.52635832</c:v>
                </c:pt>
                <c:pt idx="8300">
                  <c:v>11.5277472</c:v>
                </c:pt>
                <c:pt idx="8301">
                  <c:v>11.529136080000002</c:v>
                </c:pt>
                <c:pt idx="8302">
                  <c:v>11.530524960000001</c:v>
                </c:pt>
                <c:pt idx="8303">
                  <c:v>11.53191384</c:v>
                </c:pt>
                <c:pt idx="8304">
                  <c:v>11.53330272</c:v>
                </c:pt>
                <c:pt idx="8305">
                  <c:v>11.534691840000001</c:v>
                </c:pt>
                <c:pt idx="8306">
                  <c:v>11.536080720000001</c:v>
                </c:pt>
                <c:pt idx="8307">
                  <c:v>11.5374696</c:v>
                </c:pt>
                <c:pt idx="8308">
                  <c:v>11.538858479999995</c:v>
                </c:pt>
                <c:pt idx="8309">
                  <c:v>11.54024736</c:v>
                </c:pt>
                <c:pt idx="8310">
                  <c:v>11.541636240000004</c:v>
                </c:pt>
                <c:pt idx="8311">
                  <c:v>11.543025119999999</c:v>
                </c:pt>
                <c:pt idx="8312">
                  <c:v>11.544414</c:v>
                </c:pt>
                <c:pt idx="8313">
                  <c:v>11.54580288</c:v>
                </c:pt>
                <c:pt idx="8314">
                  <c:v>11.547191759999997</c:v>
                </c:pt>
                <c:pt idx="8315">
                  <c:v>11.548580640000001</c:v>
                </c:pt>
                <c:pt idx="8316">
                  <c:v>11.549972399999998</c:v>
                </c:pt>
                <c:pt idx="8317">
                  <c:v>11.551361279999998</c:v>
                </c:pt>
                <c:pt idx="8318">
                  <c:v>11.552752800000018</c:v>
                </c:pt>
                <c:pt idx="8319">
                  <c:v>11.554141680000001</c:v>
                </c:pt>
                <c:pt idx="8320">
                  <c:v>11.555533440000016</c:v>
                </c:pt>
                <c:pt idx="8321">
                  <c:v>11.556922320000002</c:v>
                </c:pt>
                <c:pt idx="8322">
                  <c:v>11.558308319999998</c:v>
                </c:pt>
                <c:pt idx="8323">
                  <c:v>11.559700080000002</c:v>
                </c:pt>
                <c:pt idx="8324">
                  <c:v>11.561088960000001</c:v>
                </c:pt>
                <c:pt idx="8325">
                  <c:v>11.562469440000006</c:v>
                </c:pt>
                <c:pt idx="8326">
                  <c:v>11.563858320000001</c:v>
                </c:pt>
                <c:pt idx="8327">
                  <c:v>11.565247200000016</c:v>
                </c:pt>
                <c:pt idx="8328">
                  <c:v>11.566638960000002</c:v>
                </c:pt>
                <c:pt idx="8329">
                  <c:v>11.568030720000001</c:v>
                </c:pt>
                <c:pt idx="8330">
                  <c:v>11.569419600000014</c:v>
                </c:pt>
                <c:pt idx="8331">
                  <c:v>11.57080848</c:v>
                </c:pt>
                <c:pt idx="8332">
                  <c:v>11.572197360000002</c:v>
                </c:pt>
                <c:pt idx="8333">
                  <c:v>11.573586240000024</c:v>
                </c:pt>
                <c:pt idx="8334">
                  <c:v>11.574975119999998</c:v>
                </c:pt>
                <c:pt idx="8335">
                  <c:v>11.576364</c:v>
                </c:pt>
                <c:pt idx="8336">
                  <c:v>11.577752880000002</c:v>
                </c:pt>
                <c:pt idx="8337">
                  <c:v>11.579141760000001</c:v>
                </c:pt>
                <c:pt idx="8338">
                  <c:v>11.580530640000006</c:v>
                </c:pt>
                <c:pt idx="8339">
                  <c:v>11.5819224</c:v>
                </c:pt>
                <c:pt idx="8340">
                  <c:v>11.58331128</c:v>
                </c:pt>
                <c:pt idx="8341">
                  <c:v>11.58469176</c:v>
                </c:pt>
                <c:pt idx="8342">
                  <c:v>11.58608064</c:v>
                </c:pt>
                <c:pt idx="8343">
                  <c:v>11.587469520000004</c:v>
                </c:pt>
                <c:pt idx="8344">
                  <c:v>11.58886128</c:v>
                </c:pt>
                <c:pt idx="8345">
                  <c:v>11.59024728</c:v>
                </c:pt>
                <c:pt idx="8346">
                  <c:v>11.59163904</c:v>
                </c:pt>
                <c:pt idx="8347">
                  <c:v>11.593030560000004</c:v>
                </c:pt>
                <c:pt idx="8348">
                  <c:v>11.594419440000001</c:v>
                </c:pt>
                <c:pt idx="8349">
                  <c:v>11.59580832</c:v>
                </c:pt>
                <c:pt idx="8350">
                  <c:v>11.5971972</c:v>
                </c:pt>
                <c:pt idx="8351">
                  <c:v>11.59858608</c:v>
                </c:pt>
                <c:pt idx="8352">
                  <c:v>11.599974960000001</c:v>
                </c:pt>
                <c:pt idx="8353">
                  <c:v>11.601363839999999</c:v>
                </c:pt>
                <c:pt idx="8354">
                  <c:v>11.602752720000002</c:v>
                </c:pt>
                <c:pt idx="8355">
                  <c:v>11.60414184</c:v>
                </c:pt>
                <c:pt idx="8356">
                  <c:v>11.605530720000004</c:v>
                </c:pt>
                <c:pt idx="8357">
                  <c:v>11.606922240000001</c:v>
                </c:pt>
                <c:pt idx="8358">
                  <c:v>11.608311119999993</c:v>
                </c:pt>
                <c:pt idx="8359">
                  <c:v>11.60969184</c:v>
                </c:pt>
                <c:pt idx="8360">
                  <c:v>11.61108336</c:v>
                </c:pt>
                <c:pt idx="8361">
                  <c:v>11.612475120000001</c:v>
                </c:pt>
                <c:pt idx="8362">
                  <c:v>11.613864</c:v>
                </c:pt>
                <c:pt idx="8363">
                  <c:v>11.615244480000001</c:v>
                </c:pt>
                <c:pt idx="8364">
                  <c:v>11.616647280000002</c:v>
                </c:pt>
                <c:pt idx="8365">
                  <c:v>11.618022239999998</c:v>
                </c:pt>
                <c:pt idx="8366">
                  <c:v>11.619411120000001</c:v>
                </c:pt>
                <c:pt idx="8367">
                  <c:v>11.620800000000001</c:v>
                </c:pt>
                <c:pt idx="8368">
                  <c:v>11.62218888</c:v>
                </c:pt>
                <c:pt idx="8369">
                  <c:v>11.62357776</c:v>
                </c:pt>
                <c:pt idx="8370">
                  <c:v>11.62496664</c:v>
                </c:pt>
                <c:pt idx="8371">
                  <c:v>11.626355520000001</c:v>
                </c:pt>
                <c:pt idx="8372">
                  <c:v>11.627744400000001</c:v>
                </c:pt>
                <c:pt idx="8373">
                  <c:v>11.629133280000001</c:v>
                </c:pt>
                <c:pt idx="8374">
                  <c:v>11.630536080000002</c:v>
                </c:pt>
                <c:pt idx="8375">
                  <c:v>11.631924959999999</c:v>
                </c:pt>
                <c:pt idx="8376">
                  <c:v>11.63331384</c:v>
                </c:pt>
                <c:pt idx="8377">
                  <c:v>11.634689040000001</c:v>
                </c:pt>
                <c:pt idx="8378">
                  <c:v>11.636077919999998</c:v>
                </c:pt>
                <c:pt idx="8379">
                  <c:v>11.6374668</c:v>
                </c:pt>
                <c:pt idx="8380">
                  <c:v>11.638858319999999</c:v>
                </c:pt>
                <c:pt idx="8381">
                  <c:v>11.640247200000001</c:v>
                </c:pt>
                <c:pt idx="8382">
                  <c:v>11.641638959999998</c:v>
                </c:pt>
                <c:pt idx="8383">
                  <c:v>11.643027839999998</c:v>
                </c:pt>
                <c:pt idx="8384">
                  <c:v>11.644416720000001</c:v>
                </c:pt>
                <c:pt idx="8385">
                  <c:v>11.645805600000001</c:v>
                </c:pt>
                <c:pt idx="8386">
                  <c:v>11.64719736</c:v>
                </c:pt>
                <c:pt idx="8387">
                  <c:v>11.64858624</c:v>
                </c:pt>
                <c:pt idx="8388">
                  <c:v>11.649975119999999</c:v>
                </c:pt>
                <c:pt idx="8389">
                  <c:v>11.651366640000001</c:v>
                </c:pt>
                <c:pt idx="8390">
                  <c:v>11.652755520000015</c:v>
                </c:pt>
                <c:pt idx="8391">
                  <c:v>11.65413888</c:v>
                </c:pt>
                <c:pt idx="8392">
                  <c:v>11.65552776</c:v>
                </c:pt>
                <c:pt idx="8393">
                  <c:v>11.656919520000002</c:v>
                </c:pt>
                <c:pt idx="8394">
                  <c:v>11.658308399999999</c:v>
                </c:pt>
                <c:pt idx="8395">
                  <c:v>11.659686240000026</c:v>
                </c:pt>
                <c:pt idx="8396">
                  <c:v>11.661077759999998</c:v>
                </c:pt>
                <c:pt idx="8397">
                  <c:v>11.662469520000018</c:v>
                </c:pt>
                <c:pt idx="8398">
                  <c:v>11.663858400000001</c:v>
                </c:pt>
                <c:pt idx="8399">
                  <c:v>11.665244400000002</c:v>
                </c:pt>
                <c:pt idx="8400">
                  <c:v>11.666636160000015</c:v>
                </c:pt>
                <c:pt idx="8401">
                  <c:v>11.66802504</c:v>
                </c:pt>
                <c:pt idx="8402">
                  <c:v>11.669416800000022</c:v>
                </c:pt>
                <c:pt idx="8403">
                  <c:v>11.670805680000001</c:v>
                </c:pt>
                <c:pt idx="8404">
                  <c:v>11.672197200000006</c:v>
                </c:pt>
                <c:pt idx="8405">
                  <c:v>11.673586080000014</c:v>
                </c:pt>
                <c:pt idx="8406">
                  <c:v>11.67497496</c:v>
                </c:pt>
                <c:pt idx="8407">
                  <c:v>11.676363839999999</c:v>
                </c:pt>
                <c:pt idx="8408">
                  <c:v>11.67774168</c:v>
                </c:pt>
                <c:pt idx="8409">
                  <c:v>11.679133440000001</c:v>
                </c:pt>
                <c:pt idx="8410">
                  <c:v>11.680522320000001</c:v>
                </c:pt>
                <c:pt idx="8411">
                  <c:v>11.681911199999998</c:v>
                </c:pt>
                <c:pt idx="8412">
                  <c:v>11.68330272</c:v>
                </c:pt>
                <c:pt idx="8413">
                  <c:v>11.684694480000001</c:v>
                </c:pt>
                <c:pt idx="8414">
                  <c:v>11.686086240000016</c:v>
                </c:pt>
                <c:pt idx="8415">
                  <c:v>11.68747776</c:v>
                </c:pt>
                <c:pt idx="8416">
                  <c:v>11.6888556</c:v>
                </c:pt>
                <c:pt idx="8417">
                  <c:v>11.690244479999999</c:v>
                </c:pt>
                <c:pt idx="8418">
                  <c:v>11.691633360000001</c:v>
                </c:pt>
                <c:pt idx="8419">
                  <c:v>11.693022240000001</c:v>
                </c:pt>
                <c:pt idx="8420">
                  <c:v>11.69441112</c:v>
                </c:pt>
                <c:pt idx="8421">
                  <c:v>11.695802880000002</c:v>
                </c:pt>
                <c:pt idx="8422">
                  <c:v>11.697194400000001</c:v>
                </c:pt>
                <c:pt idx="8423">
                  <c:v>11.698583280000001</c:v>
                </c:pt>
                <c:pt idx="8424">
                  <c:v>11.6999724</c:v>
                </c:pt>
                <c:pt idx="8425">
                  <c:v>11.701361279999999</c:v>
                </c:pt>
                <c:pt idx="8426">
                  <c:v>11.702750160000001</c:v>
                </c:pt>
                <c:pt idx="8427">
                  <c:v>11.704141679999999</c:v>
                </c:pt>
                <c:pt idx="8428">
                  <c:v>11.705530560000014</c:v>
                </c:pt>
                <c:pt idx="8429">
                  <c:v>11.706922319999999</c:v>
                </c:pt>
                <c:pt idx="8430">
                  <c:v>11.708311199999983</c:v>
                </c:pt>
                <c:pt idx="8431">
                  <c:v>11.709700080000001</c:v>
                </c:pt>
                <c:pt idx="8432">
                  <c:v>11.71108896</c:v>
                </c:pt>
                <c:pt idx="8433">
                  <c:v>11.71247784</c:v>
                </c:pt>
                <c:pt idx="8434">
                  <c:v>11.713855679999998</c:v>
                </c:pt>
                <c:pt idx="8435">
                  <c:v>11.715244560000002</c:v>
                </c:pt>
                <c:pt idx="8436">
                  <c:v>11.716633440000001</c:v>
                </c:pt>
                <c:pt idx="8437">
                  <c:v>11.718022319999999</c:v>
                </c:pt>
                <c:pt idx="8438">
                  <c:v>11.7194112</c:v>
                </c:pt>
                <c:pt idx="8439">
                  <c:v>11.72080272</c:v>
                </c:pt>
                <c:pt idx="8440">
                  <c:v>11.722191840000001</c:v>
                </c:pt>
                <c:pt idx="8441">
                  <c:v>11.723580720000001</c:v>
                </c:pt>
                <c:pt idx="8442">
                  <c:v>11.7249696</c:v>
                </c:pt>
                <c:pt idx="8443">
                  <c:v>11.726358479999995</c:v>
                </c:pt>
                <c:pt idx="8444">
                  <c:v>11.72774736</c:v>
                </c:pt>
                <c:pt idx="8445">
                  <c:v>11.729136240000004</c:v>
                </c:pt>
                <c:pt idx="8446">
                  <c:v>11.730525119999999</c:v>
                </c:pt>
                <c:pt idx="8447">
                  <c:v>11.731913999999998</c:v>
                </c:pt>
                <c:pt idx="8448">
                  <c:v>11.733305519999998</c:v>
                </c:pt>
                <c:pt idx="8449">
                  <c:v>11.734694399999999</c:v>
                </c:pt>
                <c:pt idx="8450">
                  <c:v>11.736086160000001</c:v>
                </c:pt>
                <c:pt idx="8451">
                  <c:v>11.73747504</c:v>
                </c:pt>
                <c:pt idx="8452">
                  <c:v>11.738863919999995</c:v>
                </c:pt>
                <c:pt idx="8453">
                  <c:v>11.740252799999999</c:v>
                </c:pt>
                <c:pt idx="8454">
                  <c:v>11.741644560000001</c:v>
                </c:pt>
                <c:pt idx="8455">
                  <c:v>11.743033439999998</c:v>
                </c:pt>
                <c:pt idx="8456">
                  <c:v>11.744422319999998</c:v>
                </c:pt>
                <c:pt idx="8457">
                  <c:v>11.74580016</c:v>
                </c:pt>
                <c:pt idx="8458">
                  <c:v>11.747191679999997</c:v>
                </c:pt>
                <c:pt idx="8459">
                  <c:v>11.748580560000001</c:v>
                </c:pt>
                <c:pt idx="8460">
                  <c:v>11.749969439999999</c:v>
                </c:pt>
                <c:pt idx="8461">
                  <c:v>11.751358319999998</c:v>
                </c:pt>
                <c:pt idx="8462">
                  <c:v>11.75275008</c:v>
                </c:pt>
                <c:pt idx="8463">
                  <c:v>11.754138960000001</c:v>
                </c:pt>
                <c:pt idx="8464">
                  <c:v>11.755530720000015</c:v>
                </c:pt>
                <c:pt idx="8465">
                  <c:v>11.7569196</c:v>
                </c:pt>
                <c:pt idx="8466">
                  <c:v>11.758308479999997</c:v>
                </c:pt>
                <c:pt idx="8467">
                  <c:v>11.759697360000002</c:v>
                </c:pt>
                <c:pt idx="8468">
                  <c:v>11.761086240000004</c:v>
                </c:pt>
                <c:pt idx="8469">
                  <c:v>11.762475120000001</c:v>
                </c:pt>
                <c:pt idx="8470">
                  <c:v>11.763864</c:v>
                </c:pt>
                <c:pt idx="8471">
                  <c:v>11.765252880000002</c:v>
                </c:pt>
                <c:pt idx="8472">
                  <c:v>11.766641760000001</c:v>
                </c:pt>
                <c:pt idx="8473">
                  <c:v>11.768027759999999</c:v>
                </c:pt>
                <c:pt idx="8474">
                  <c:v>11.769419520000014</c:v>
                </c:pt>
                <c:pt idx="8475">
                  <c:v>11.77081128</c:v>
                </c:pt>
                <c:pt idx="8476">
                  <c:v>11.772188880000002</c:v>
                </c:pt>
                <c:pt idx="8477">
                  <c:v>11.77358064</c:v>
                </c:pt>
                <c:pt idx="8478">
                  <c:v>11.774969520000001</c:v>
                </c:pt>
                <c:pt idx="8479">
                  <c:v>11.776358399999999</c:v>
                </c:pt>
                <c:pt idx="8480">
                  <c:v>11.7777444</c:v>
                </c:pt>
                <c:pt idx="8481">
                  <c:v>11.77913904</c:v>
                </c:pt>
                <c:pt idx="8482">
                  <c:v>11.780527920000001</c:v>
                </c:pt>
                <c:pt idx="8483">
                  <c:v>11.781916799999999</c:v>
                </c:pt>
                <c:pt idx="8484">
                  <c:v>11.78330832</c:v>
                </c:pt>
                <c:pt idx="8485">
                  <c:v>11.7846972</c:v>
                </c:pt>
                <c:pt idx="8486">
                  <c:v>11.78608608</c:v>
                </c:pt>
                <c:pt idx="8487">
                  <c:v>11.787474960000001</c:v>
                </c:pt>
                <c:pt idx="8488">
                  <c:v>11.788866719999998</c:v>
                </c:pt>
                <c:pt idx="8489">
                  <c:v>11.79024456</c:v>
                </c:pt>
                <c:pt idx="8490">
                  <c:v>11.79163344</c:v>
                </c:pt>
                <c:pt idx="8491">
                  <c:v>11.79302232</c:v>
                </c:pt>
                <c:pt idx="8492">
                  <c:v>11.794411200000001</c:v>
                </c:pt>
                <c:pt idx="8493">
                  <c:v>11.795800080000001</c:v>
                </c:pt>
                <c:pt idx="8494">
                  <c:v>11.79719184</c:v>
                </c:pt>
                <c:pt idx="8495">
                  <c:v>11.798588880000001</c:v>
                </c:pt>
                <c:pt idx="8496">
                  <c:v>11.79996672</c:v>
                </c:pt>
                <c:pt idx="8497">
                  <c:v>11.801355600000001</c:v>
                </c:pt>
                <c:pt idx="8498">
                  <c:v>11.802744480000015</c:v>
                </c:pt>
                <c:pt idx="8499">
                  <c:v>11.804133360000002</c:v>
                </c:pt>
                <c:pt idx="8500">
                  <c:v>11.805522240000018</c:v>
                </c:pt>
                <c:pt idx="8501">
                  <c:v>11.806911120000001</c:v>
                </c:pt>
                <c:pt idx="8502">
                  <c:v>11.808300000000001</c:v>
                </c:pt>
                <c:pt idx="8503">
                  <c:v>11.809688880000014</c:v>
                </c:pt>
                <c:pt idx="8504">
                  <c:v>11.81107776</c:v>
                </c:pt>
                <c:pt idx="8505">
                  <c:v>11.812466640000016</c:v>
                </c:pt>
                <c:pt idx="8506">
                  <c:v>11.813855520000002</c:v>
                </c:pt>
                <c:pt idx="8507">
                  <c:v>11.815244400000006</c:v>
                </c:pt>
                <c:pt idx="8508">
                  <c:v>11.816633280000016</c:v>
                </c:pt>
                <c:pt idx="8509">
                  <c:v>11.8180224</c:v>
                </c:pt>
                <c:pt idx="8510">
                  <c:v>11.819411280000002</c:v>
                </c:pt>
                <c:pt idx="8511">
                  <c:v>11.820800160000001</c:v>
                </c:pt>
                <c:pt idx="8512">
                  <c:v>11.822189040000016</c:v>
                </c:pt>
                <c:pt idx="8513">
                  <c:v>11.82358344</c:v>
                </c:pt>
                <c:pt idx="8514">
                  <c:v>11.824972320000001</c:v>
                </c:pt>
                <c:pt idx="8515">
                  <c:v>11.826361200000001</c:v>
                </c:pt>
                <c:pt idx="8516">
                  <c:v>11.827750080000001</c:v>
                </c:pt>
                <c:pt idx="8517">
                  <c:v>11.829138960000002</c:v>
                </c:pt>
                <c:pt idx="8518">
                  <c:v>11.830527840000002</c:v>
                </c:pt>
                <c:pt idx="8519">
                  <c:v>11.831919600000001</c:v>
                </c:pt>
                <c:pt idx="8520">
                  <c:v>11.833311119999999</c:v>
                </c:pt>
                <c:pt idx="8521">
                  <c:v>11.834700000000002</c:v>
                </c:pt>
                <c:pt idx="8522">
                  <c:v>11.836088880000002</c:v>
                </c:pt>
                <c:pt idx="8523">
                  <c:v>11.837469600000002</c:v>
                </c:pt>
                <c:pt idx="8524">
                  <c:v>11.838861119999999</c:v>
                </c:pt>
                <c:pt idx="8525">
                  <c:v>11.840250000000001</c:v>
                </c:pt>
                <c:pt idx="8526">
                  <c:v>11.84163888</c:v>
                </c:pt>
                <c:pt idx="8527">
                  <c:v>11.84302776</c:v>
                </c:pt>
                <c:pt idx="8528">
                  <c:v>11.844419520000002</c:v>
                </c:pt>
                <c:pt idx="8529">
                  <c:v>11.845808400000001</c:v>
                </c:pt>
                <c:pt idx="8530">
                  <c:v>11.84719728</c:v>
                </c:pt>
                <c:pt idx="8531">
                  <c:v>11.84858904</c:v>
                </c:pt>
                <c:pt idx="8532">
                  <c:v>11.849977920000001</c:v>
                </c:pt>
                <c:pt idx="8533">
                  <c:v>11.851366800000006</c:v>
                </c:pt>
                <c:pt idx="8534">
                  <c:v>11.852755680000014</c:v>
                </c:pt>
                <c:pt idx="8535">
                  <c:v>11.854144560000016</c:v>
                </c:pt>
                <c:pt idx="8536">
                  <c:v>11.855533440000018</c:v>
                </c:pt>
                <c:pt idx="8537">
                  <c:v>11.856922320000002</c:v>
                </c:pt>
                <c:pt idx="8538">
                  <c:v>11.858311200000001</c:v>
                </c:pt>
                <c:pt idx="8539">
                  <c:v>11.859700080000014</c:v>
                </c:pt>
                <c:pt idx="8540">
                  <c:v>11.86108896</c:v>
                </c:pt>
                <c:pt idx="8541">
                  <c:v>11.86246680000003</c:v>
                </c:pt>
                <c:pt idx="8542">
                  <c:v>11.86385568</c:v>
                </c:pt>
                <c:pt idx="8543">
                  <c:v>11.865244560000024</c:v>
                </c:pt>
                <c:pt idx="8544">
                  <c:v>11.866633440000006</c:v>
                </c:pt>
                <c:pt idx="8545">
                  <c:v>11.868022320000001</c:v>
                </c:pt>
                <c:pt idx="8546">
                  <c:v>11.869413840000016</c:v>
                </c:pt>
                <c:pt idx="8547">
                  <c:v>11.87080272</c:v>
                </c:pt>
                <c:pt idx="8548">
                  <c:v>11.872191840000006</c:v>
                </c:pt>
                <c:pt idx="8549">
                  <c:v>11.873580720000014</c:v>
                </c:pt>
                <c:pt idx="8550">
                  <c:v>11.8749696</c:v>
                </c:pt>
                <c:pt idx="8551">
                  <c:v>11.87635848</c:v>
                </c:pt>
                <c:pt idx="8552">
                  <c:v>11.877747360000004</c:v>
                </c:pt>
                <c:pt idx="8553">
                  <c:v>11.879138880000006</c:v>
                </c:pt>
                <c:pt idx="8554">
                  <c:v>11.880530640000016</c:v>
                </c:pt>
                <c:pt idx="8555">
                  <c:v>11.881922400000001</c:v>
                </c:pt>
                <c:pt idx="8556">
                  <c:v>11.883311280000001</c:v>
                </c:pt>
                <c:pt idx="8557">
                  <c:v>11.884700160000001</c:v>
                </c:pt>
                <c:pt idx="8558">
                  <c:v>11.886089040000018</c:v>
                </c:pt>
                <c:pt idx="8559">
                  <c:v>11.887477920000002</c:v>
                </c:pt>
                <c:pt idx="8560">
                  <c:v>11.888866800000002</c:v>
                </c:pt>
                <c:pt idx="8561">
                  <c:v>11.890255680000001</c:v>
                </c:pt>
                <c:pt idx="8562">
                  <c:v>11.891644560000014</c:v>
                </c:pt>
                <c:pt idx="8563">
                  <c:v>11.8930224</c:v>
                </c:pt>
                <c:pt idx="8564">
                  <c:v>11.89441128</c:v>
                </c:pt>
                <c:pt idx="8565">
                  <c:v>11.89580016</c:v>
                </c:pt>
                <c:pt idx="8566">
                  <c:v>11.897189040000002</c:v>
                </c:pt>
                <c:pt idx="8567">
                  <c:v>11.898577920000001</c:v>
                </c:pt>
                <c:pt idx="8568">
                  <c:v>11.899966800000016</c:v>
                </c:pt>
                <c:pt idx="8569">
                  <c:v>11.901355679999998</c:v>
                </c:pt>
                <c:pt idx="8570">
                  <c:v>11.902744560000022</c:v>
                </c:pt>
                <c:pt idx="8571">
                  <c:v>11.904136080000002</c:v>
                </c:pt>
                <c:pt idx="8572">
                  <c:v>11.905524960000006</c:v>
                </c:pt>
                <c:pt idx="8573">
                  <c:v>11.90691384</c:v>
                </c:pt>
                <c:pt idx="8574">
                  <c:v>11.90830272</c:v>
                </c:pt>
                <c:pt idx="8575">
                  <c:v>11.909691840000002</c:v>
                </c:pt>
                <c:pt idx="8576">
                  <c:v>11.911080720000001</c:v>
                </c:pt>
                <c:pt idx="8577">
                  <c:v>11.912469600000014</c:v>
                </c:pt>
                <c:pt idx="8578">
                  <c:v>11.91385848</c:v>
                </c:pt>
                <c:pt idx="8579">
                  <c:v>11.91524736</c:v>
                </c:pt>
                <c:pt idx="8580">
                  <c:v>11.916636240000024</c:v>
                </c:pt>
                <c:pt idx="8581">
                  <c:v>11.918027759999999</c:v>
                </c:pt>
                <c:pt idx="8582">
                  <c:v>11.919419520000016</c:v>
                </c:pt>
                <c:pt idx="8583">
                  <c:v>11.920811280000001</c:v>
                </c:pt>
                <c:pt idx="8584">
                  <c:v>11.922200160000001</c:v>
                </c:pt>
                <c:pt idx="8585">
                  <c:v>11.923589040000014</c:v>
                </c:pt>
                <c:pt idx="8586">
                  <c:v>11.92497792</c:v>
                </c:pt>
                <c:pt idx="8587">
                  <c:v>11.92636392</c:v>
                </c:pt>
                <c:pt idx="8588">
                  <c:v>11.927755680000001</c:v>
                </c:pt>
                <c:pt idx="8589">
                  <c:v>11.929141680000001</c:v>
                </c:pt>
                <c:pt idx="8590">
                  <c:v>11.930530560000006</c:v>
                </c:pt>
                <c:pt idx="8591">
                  <c:v>11.931919439999998</c:v>
                </c:pt>
                <c:pt idx="8592">
                  <c:v>11.933311199999999</c:v>
                </c:pt>
                <c:pt idx="8593">
                  <c:v>11.934700080000001</c:v>
                </c:pt>
                <c:pt idx="8594">
                  <c:v>11.936083440000001</c:v>
                </c:pt>
                <c:pt idx="8595">
                  <c:v>11.937472320000001</c:v>
                </c:pt>
                <c:pt idx="8596">
                  <c:v>11.938861199999998</c:v>
                </c:pt>
                <c:pt idx="8597">
                  <c:v>11.94025008</c:v>
                </c:pt>
                <c:pt idx="8598">
                  <c:v>11.941641840000001</c:v>
                </c:pt>
                <c:pt idx="8599">
                  <c:v>11.943030720000001</c:v>
                </c:pt>
                <c:pt idx="8600">
                  <c:v>11.94442224</c:v>
                </c:pt>
                <c:pt idx="8601">
                  <c:v>11.94581112</c:v>
                </c:pt>
                <c:pt idx="8602">
                  <c:v>11.9472</c:v>
                </c:pt>
                <c:pt idx="8603">
                  <c:v>11.948588880000001</c:v>
                </c:pt>
                <c:pt idx="8604">
                  <c:v>11.949977759999999</c:v>
                </c:pt>
                <c:pt idx="8605">
                  <c:v>11.95136664</c:v>
                </c:pt>
                <c:pt idx="8606">
                  <c:v>11.952755520000016</c:v>
                </c:pt>
                <c:pt idx="8607">
                  <c:v>11.954144400000002</c:v>
                </c:pt>
                <c:pt idx="8608">
                  <c:v>11.955533280000024</c:v>
                </c:pt>
                <c:pt idx="8609">
                  <c:v>11.956911120000001</c:v>
                </c:pt>
                <c:pt idx="8610">
                  <c:v>11.95830288</c:v>
                </c:pt>
                <c:pt idx="8611">
                  <c:v>11.959688880000018</c:v>
                </c:pt>
                <c:pt idx="8612">
                  <c:v>11.96108064</c:v>
                </c:pt>
                <c:pt idx="8613">
                  <c:v>11.962464000000024</c:v>
                </c:pt>
                <c:pt idx="8614">
                  <c:v>11.96386128</c:v>
                </c:pt>
                <c:pt idx="8615">
                  <c:v>11.965252800000016</c:v>
                </c:pt>
                <c:pt idx="8616">
                  <c:v>11.96664168</c:v>
                </c:pt>
                <c:pt idx="8617">
                  <c:v>11.968030560000004</c:v>
                </c:pt>
                <c:pt idx="8618">
                  <c:v>11.969419440000006</c:v>
                </c:pt>
                <c:pt idx="8619">
                  <c:v>11.9708112</c:v>
                </c:pt>
                <c:pt idx="8620">
                  <c:v>11.97220008</c:v>
                </c:pt>
                <c:pt idx="8621">
                  <c:v>11.973588960000004</c:v>
                </c:pt>
                <c:pt idx="8622">
                  <c:v>11.974966800000002</c:v>
                </c:pt>
                <c:pt idx="8623">
                  <c:v>11.976355680000001</c:v>
                </c:pt>
                <c:pt idx="8624">
                  <c:v>11.977744560000014</c:v>
                </c:pt>
                <c:pt idx="8625">
                  <c:v>11.97913344</c:v>
                </c:pt>
                <c:pt idx="8626">
                  <c:v>11.98052232</c:v>
                </c:pt>
                <c:pt idx="8627">
                  <c:v>11.981913840000001</c:v>
                </c:pt>
                <c:pt idx="8628">
                  <c:v>11.983300080000001</c:v>
                </c:pt>
                <c:pt idx="8629">
                  <c:v>11.98468896</c:v>
                </c:pt>
                <c:pt idx="8630">
                  <c:v>11.98607784</c:v>
                </c:pt>
                <c:pt idx="8631">
                  <c:v>11.98746672</c:v>
                </c:pt>
                <c:pt idx="8632">
                  <c:v>11.988858479999999</c:v>
                </c:pt>
                <c:pt idx="8633">
                  <c:v>11.99025</c:v>
                </c:pt>
                <c:pt idx="8634">
                  <c:v>11.99163888</c:v>
                </c:pt>
                <c:pt idx="8635">
                  <c:v>11.99302776</c:v>
                </c:pt>
                <c:pt idx="8636">
                  <c:v>11.994416640000004</c:v>
                </c:pt>
                <c:pt idx="8637">
                  <c:v>11.995805520000006</c:v>
                </c:pt>
                <c:pt idx="8638">
                  <c:v>11.99715552</c:v>
                </c:pt>
                <c:pt idx="8639">
                  <c:v>11.998583280000002</c:v>
                </c:pt>
                <c:pt idx="8640">
                  <c:v>11.999972400000001</c:v>
                </c:pt>
                <c:pt idx="8641">
                  <c:v>12.001361279999999</c:v>
                </c:pt>
                <c:pt idx="8642">
                  <c:v>12.002750160000002</c:v>
                </c:pt>
                <c:pt idx="8643">
                  <c:v>12.004139040000002</c:v>
                </c:pt>
                <c:pt idx="8644">
                  <c:v>12.005527920000002</c:v>
                </c:pt>
                <c:pt idx="8645">
                  <c:v>12.006919440000001</c:v>
                </c:pt>
                <c:pt idx="8646">
                  <c:v>12.008308319999999</c:v>
                </c:pt>
                <c:pt idx="8647">
                  <c:v>12.009697200000014</c:v>
                </c:pt>
                <c:pt idx="8648">
                  <c:v>12.011088959999999</c:v>
                </c:pt>
                <c:pt idx="8649">
                  <c:v>12.012477840000004</c:v>
                </c:pt>
                <c:pt idx="8650">
                  <c:v>12.013866720000001</c:v>
                </c:pt>
                <c:pt idx="8651">
                  <c:v>12.0152556</c:v>
                </c:pt>
                <c:pt idx="8652">
                  <c:v>12.01663344</c:v>
                </c:pt>
                <c:pt idx="8653">
                  <c:v>12.01802232</c:v>
                </c:pt>
                <c:pt idx="8654">
                  <c:v>12.0194112</c:v>
                </c:pt>
                <c:pt idx="8655">
                  <c:v>12.020805600000001</c:v>
                </c:pt>
                <c:pt idx="8656">
                  <c:v>12.02219448</c:v>
                </c:pt>
                <c:pt idx="8657">
                  <c:v>12.02358336</c:v>
                </c:pt>
                <c:pt idx="8658">
                  <c:v>12.024972239999999</c:v>
                </c:pt>
                <c:pt idx="8659">
                  <c:v>12.026361119999999</c:v>
                </c:pt>
                <c:pt idx="8660">
                  <c:v>12.027750000000001</c:v>
                </c:pt>
                <c:pt idx="8661">
                  <c:v>12.02913888</c:v>
                </c:pt>
                <c:pt idx="8662">
                  <c:v>12.03052776</c:v>
                </c:pt>
                <c:pt idx="8663">
                  <c:v>12.031922399999999</c:v>
                </c:pt>
                <c:pt idx="8664">
                  <c:v>12.033311279999999</c:v>
                </c:pt>
                <c:pt idx="8665">
                  <c:v>12.03470016</c:v>
                </c:pt>
                <c:pt idx="8666">
                  <c:v>12.03608904</c:v>
                </c:pt>
                <c:pt idx="8667">
                  <c:v>12.037477920000001</c:v>
                </c:pt>
                <c:pt idx="8668">
                  <c:v>12.038852879999999</c:v>
                </c:pt>
                <c:pt idx="8669">
                  <c:v>12.04025568</c:v>
                </c:pt>
                <c:pt idx="8670">
                  <c:v>12.04164456</c:v>
                </c:pt>
                <c:pt idx="8671">
                  <c:v>12.04303344</c:v>
                </c:pt>
                <c:pt idx="8672">
                  <c:v>12.044422320000001</c:v>
                </c:pt>
                <c:pt idx="8673">
                  <c:v>12.045811200000001</c:v>
                </c:pt>
                <c:pt idx="8674">
                  <c:v>12.04720008</c:v>
                </c:pt>
                <c:pt idx="8675">
                  <c:v>12.04857792</c:v>
                </c:pt>
                <c:pt idx="8676">
                  <c:v>12.0499668</c:v>
                </c:pt>
                <c:pt idx="8677">
                  <c:v>12.05135568</c:v>
                </c:pt>
                <c:pt idx="8678">
                  <c:v>12.052744560000024</c:v>
                </c:pt>
                <c:pt idx="8679">
                  <c:v>12.054133440000001</c:v>
                </c:pt>
                <c:pt idx="8680">
                  <c:v>12.055524960000014</c:v>
                </c:pt>
                <c:pt idx="8681">
                  <c:v>12.05691384</c:v>
                </c:pt>
                <c:pt idx="8682">
                  <c:v>12.05830272</c:v>
                </c:pt>
                <c:pt idx="8683">
                  <c:v>12.059694480000006</c:v>
                </c:pt>
                <c:pt idx="8684">
                  <c:v>12.061086240000016</c:v>
                </c:pt>
                <c:pt idx="8685">
                  <c:v>12.06247776</c:v>
                </c:pt>
                <c:pt idx="8686">
                  <c:v>12.063866640000002</c:v>
                </c:pt>
                <c:pt idx="8687">
                  <c:v>12.065255520000004</c:v>
                </c:pt>
                <c:pt idx="8688">
                  <c:v>12.066644400000015</c:v>
                </c:pt>
                <c:pt idx="8689">
                  <c:v>12.068033280000002</c:v>
                </c:pt>
                <c:pt idx="8690">
                  <c:v>12.069422400000002</c:v>
                </c:pt>
                <c:pt idx="8691">
                  <c:v>12.070811280000001</c:v>
                </c:pt>
                <c:pt idx="8692">
                  <c:v>12.072200160000001</c:v>
                </c:pt>
                <c:pt idx="8693">
                  <c:v>12.073589040000018</c:v>
                </c:pt>
                <c:pt idx="8694">
                  <c:v>12.074977919999998</c:v>
                </c:pt>
                <c:pt idx="8695">
                  <c:v>12.07635552</c:v>
                </c:pt>
                <c:pt idx="8696">
                  <c:v>12.0777444</c:v>
                </c:pt>
                <c:pt idx="8697">
                  <c:v>12.079133280000002</c:v>
                </c:pt>
                <c:pt idx="8698">
                  <c:v>12.080525040000001</c:v>
                </c:pt>
                <c:pt idx="8699">
                  <c:v>12.081913919999998</c:v>
                </c:pt>
                <c:pt idx="8700">
                  <c:v>12.0833028</c:v>
                </c:pt>
                <c:pt idx="8701">
                  <c:v>12.084691680000001</c:v>
                </c:pt>
                <c:pt idx="8702">
                  <c:v>12.086080560000006</c:v>
                </c:pt>
                <c:pt idx="8703">
                  <c:v>12.08747232</c:v>
                </c:pt>
                <c:pt idx="8704">
                  <c:v>12.088861199999998</c:v>
                </c:pt>
                <c:pt idx="8705">
                  <c:v>12.090250080000001</c:v>
                </c:pt>
                <c:pt idx="8706">
                  <c:v>12.091641840000001</c:v>
                </c:pt>
                <c:pt idx="8707">
                  <c:v>12.093022320000001</c:v>
                </c:pt>
                <c:pt idx="8708">
                  <c:v>12.09441384</c:v>
                </c:pt>
                <c:pt idx="8709">
                  <c:v>12.09580272</c:v>
                </c:pt>
                <c:pt idx="8710">
                  <c:v>12.097191840000001</c:v>
                </c:pt>
                <c:pt idx="8711">
                  <c:v>12.098580720000001</c:v>
                </c:pt>
                <c:pt idx="8712">
                  <c:v>12.09997224</c:v>
                </c:pt>
                <c:pt idx="8713">
                  <c:v>12.101361119999995</c:v>
                </c:pt>
                <c:pt idx="8714">
                  <c:v>12.10275</c:v>
                </c:pt>
                <c:pt idx="8715">
                  <c:v>12.104138880000001</c:v>
                </c:pt>
                <c:pt idx="8716">
                  <c:v>12.105527760000001</c:v>
                </c:pt>
                <c:pt idx="8717">
                  <c:v>12.10691952</c:v>
                </c:pt>
                <c:pt idx="8718">
                  <c:v>12.108308399999997</c:v>
                </c:pt>
                <c:pt idx="8719">
                  <c:v>12.109697280000002</c:v>
                </c:pt>
                <c:pt idx="8720">
                  <c:v>12.111086160000001</c:v>
                </c:pt>
                <c:pt idx="8721">
                  <c:v>12.11247504</c:v>
                </c:pt>
                <c:pt idx="8722">
                  <c:v>12.11386392</c:v>
                </c:pt>
                <c:pt idx="8723">
                  <c:v>12.1152528</c:v>
                </c:pt>
                <c:pt idx="8724">
                  <c:v>12.116641680000001</c:v>
                </c:pt>
                <c:pt idx="8725">
                  <c:v>12.118030560000001</c:v>
                </c:pt>
                <c:pt idx="8726">
                  <c:v>12.119419440000001</c:v>
                </c:pt>
                <c:pt idx="8727">
                  <c:v>12.120808319999998</c:v>
                </c:pt>
                <c:pt idx="8728">
                  <c:v>12.1221972</c:v>
                </c:pt>
                <c:pt idx="8729">
                  <c:v>12.123586080000004</c:v>
                </c:pt>
                <c:pt idx="8730">
                  <c:v>12.124974959999999</c:v>
                </c:pt>
                <c:pt idx="8731">
                  <c:v>12.12636384</c:v>
                </c:pt>
                <c:pt idx="8732">
                  <c:v>12.12775272</c:v>
                </c:pt>
                <c:pt idx="8733">
                  <c:v>12.129141840000001</c:v>
                </c:pt>
                <c:pt idx="8734">
                  <c:v>12.130533360000001</c:v>
                </c:pt>
                <c:pt idx="8735">
                  <c:v>12.13192224</c:v>
                </c:pt>
                <c:pt idx="8736">
                  <c:v>12.133300079999998</c:v>
                </c:pt>
                <c:pt idx="8737">
                  <c:v>12.134688959999998</c:v>
                </c:pt>
                <c:pt idx="8738">
                  <c:v>12.136080720000001</c:v>
                </c:pt>
                <c:pt idx="8739">
                  <c:v>12.137469600000001</c:v>
                </c:pt>
                <c:pt idx="8740">
                  <c:v>12.138855599999999</c:v>
                </c:pt>
                <c:pt idx="8741">
                  <c:v>12.14024448</c:v>
                </c:pt>
                <c:pt idx="8742">
                  <c:v>12.14163336</c:v>
                </c:pt>
                <c:pt idx="8743">
                  <c:v>12.143022240000001</c:v>
                </c:pt>
                <c:pt idx="8744">
                  <c:v>12.144411119999999</c:v>
                </c:pt>
                <c:pt idx="8745">
                  <c:v>12.14580288</c:v>
                </c:pt>
                <c:pt idx="8746">
                  <c:v>12.147188879999998</c:v>
                </c:pt>
                <c:pt idx="8747">
                  <c:v>12.148577759999998</c:v>
                </c:pt>
                <c:pt idx="8748">
                  <c:v>12.149966640000001</c:v>
                </c:pt>
                <c:pt idx="8749">
                  <c:v>12.151358399999999</c:v>
                </c:pt>
                <c:pt idx="8750">
                  <c:v>12.152747280000014</c:v>
                </c:pt>
                <c:pt idx="8751">
                  <c:v>12.15413616</c:v>
                </c:pt>
                <c:pt idx="8752">
                  <c:v>12.155525040000002</c:v>
                </c:pt>
                <c:pt idx="8753">
                  <c:v>12.156913920000001</c:v>
                </c:pt>
                <c:pt idx="8754">
                  <c:v>12.158302800000001</c:v>
                </c:pt>
                <c:pt idx="8755">
                  <c:v>12.159694560000018</c:v>
                </c:pt>
                <c:pt idx="8756">
                  <c:v>12.161083440000001</c:v>
                </c:pt>
                <c:pt idx="8757">
                  <c:v>12.162472320000004</c:v>
                </c:pt>
                <c:pt idx="8758">
                  <c:v>12.163861199999999</c:v>
                </c:pt>
                <c:pt idx="8759">
                  <c:v>12.165255600000002</c:v>
                </c:pt>
                <c:pt idx="8760">
                  <c:v>12.16663344</c:v>
                </c:pt>
                <c:pt idx="8761">
                  <c:v>12.16802232</c:v>
                </c:pt>
                <c:pt idx="8762">
                  <c:v>12.169413840000002</c:v>
                </c:pt>
                <c:pt idx="8763">
                  <c:v>12.170802720000001</c:v>
                </c:pt>
                <c:pt idx="8764">
                  <c:v>12.17219448</c:v>
                </c:pt>
                <c:pt idx="8765">
                  <c:v>12.17358336</c:v>
                </c:pt>
                <c:pt idx="8766">
                  <c:v>12.174972240000001</c:v>
                </c:pt>
                <c:pt idx="8767">
                  <c:v>12.176364</c:v>
                </c:pt>
                <c:pt idx="8768">
                  <c:v>12.177741840000001</c:v>
                </c:pt>
                <c:pt idx="8769">
                  <c:v>12.17913072</c:v>
                </c:pt>
                <c:pt idx="8770">
                  <c:v>12.1805196</c:v>
                </c:pt>
                <c:pt idx="8771">
                  <c:v>12.181922399999999</c:v>
                </c:pt>
                <c:pt idx="8772">
                  <c:v>12.183297360000001</c:v>
                </c:pt>
                <c:pt idx="8773">
                  <c:v>12.184686240000014</c:v>
                </c:pt>
                <c:pt idx="8774">
                  <c:v>12.18607776</c:v>
                </c:pt>
                <c:pt idx="8775">
                  <c:v>12.18746664</c:v>
                </c:pt>
                <c:pt idx="8776">
                  <c:v>12.188855520000001</c:v>
                </c:pt>
                <c:pt idx="8777">
                  <c:v>12.190244400000001</c:v>
                </c:pt>
                <c:pt idx="8778">
                  <c:v>12.191633280000001</c:v>
                </c:pt>
                <c:pt idx="8779">
                  <c:v>12.1930224</c:v>
                </c:pt>
                <c:pt idx="8780">
                  <c:v>12.194411280000001</c:v>
                </c:pt>
                <c:pt idx="8781">
                  <c:v>12.195802800000004</c:v>
                </c:pt>
                <c:pt idx="8782">
                  <c:v>12.19719168</c:v>
                </c:pt>
                <c:pt idx="8783">
                  <c:v>12.19858344</c:v>
                </c:pt>
                <c:pt idx="8784">
                  <c:v>12.19997496</c:v>
                </c:pt>
                <c:pt idx="8785">
                  <c:v>12.201363839999999</c:v>
                </c:pt>
                <c:pt idx="8786">
                  <c:v>12.202752720000001</c:v>
                </c:pt>
                <c:pt idx="8787">
                  <c:v>12.20414448</c:v>
                </c:pt>
                <c:pt idx="8788">
                  <c:v>12.20552232</c:v>
                </c:pt>
                <c:pt idx="8789">
                  <c:v>12.206911199999999</c:v>
                </c:pt>
                <c:pt idx="8790">
                  <c:v>12.208305599999999</c:v>
                </c:pt>
                <c:pt idx="8791">
                  <c:v>12.20969448</c:v>
                </c:pt>
                <c:pt idx="8792">
                  <c:v>12.21108336</c:v>
                </c:pt>
                <c:pt idx="8793">
                  <c:v>12.212472240000002</c:v>
                </c:pt>
                <c:pt idx="8794">
                  <c:v>12.213861119999999</c:v>
                </c:pt>
                <c:pt idx="8795">
                  <c:v>12.215250000000001</c:v>
                </c:pt>
                <c:pt idx="8796">
                  <c:v>12.21663888</c:v>
                </c:pt>
                <c:pt idx="8797">
                  <c:v>12.218027759999995</c:v>
                </c:pt>
                <c:pt idx="8798">
                  <c:v>12.21941664</c:v>
                </c:pt>
                <c:pt idx="8799">
                  <c:v>12.220805520000001</c:v>
                </c:pt>
                <c:pt idx="8800">
                  <c:v>12.222194400000001</c:v>
                </c:pt>
                <c:pt idx="8801">
                  <c:v>12.22358616</c:v>
                </c:pt>
                <c:pt idx="8802">
                  <c:v>12.224963999999998</c:v>
                </c:pt>
                <c:pt idx="8803">
                  <c:v>12.226352879999999</c:v>
                </c:pt>
                <c:pt idx="8804">
                  <c:v>12.22775568</c:v>
                </c:pt>
                <c:pt idx="8805">
                  <c:v>12.229130640000001</c:v>
                </c:pt>
                <c:pt idx="8806">
                  <c:v>12.23051952</c:v>
                </c:pt>
                <c:pt idx="8807">
                  <c:v>12.231908399999995</c:v>
                </c:pt>
                <c:pt idx="8808">
                  <c:v>12.233300159999999</c:v>
                </c:pt>
                <c:pt idx="8809">
                  <c:v>12.234689040000001</c:v>
                </c:pt>
                <c:pt idx="8810">
                  <c:v>12.23607792</c:v>
                </c:pt>
                <c:pt idx="8811">
                  <c:v>12.2374668</c:v>
                </c:pt>
                <c:pt idx="8812">
                  <c:v>12.238855679999997</c:v>
                </c:pt>
                <c:pt idx="8813">
                  <c:v>12.240244560000001</c:v>
                </c:pt>
                <c:pt idx="8814">
                  <c:v>12.241636080000001</c:v>
                </c:pt>
                <c:pt idx="8815">
                  <c:v>12.24302496</c:v>
                </c:pt>
                <c:pt idx="8816">
                  <c:v>12.24441672</c:v>
                </c:pt>
                <c:pt idx="8817">
                  <c:v>12.245808479999999</c:v>
                </c:pt>
                <c:pt idx="8818">
                  <c:v>12.247197359999999</c:v>
                </c:pt>
                <c:pt idx="8819">
                  <c:v>12.24858888</c:v>
                </c:pt>
                <c:pt idx="8820">
                  <c:v>12.249975119999997</c:v>
                </c:pt>
                <c:pt idx="8821">
                  <c:v>12.251366640000001</c:v>
                </c:pt>
                <c:pt idx="8822">
                  <c:v>12.252755520000004</c:v>
                </c:pt>
                <c:pt idx="8823">
                  <c:v>12.254144400000001</c:v>
                </c:pt>
                <c:pt idx="8824">
                  <c:v>12.255519600000014</c:v>
                </c:pt>
                <c:pt idx="8825">
                  <c:v>12.25691112</c:v>
                </c:pt>
                <c:pt idx="8826">
                  <c:v>12.2583</c:v>
                </c:pt>
                <c:pt idx="8827">
                  <c:v>12.259688880000002</c:v>
                </c:pt>
                <c:pt idx="8828">
                  <c:v>12.261077759999999</c:v>
                </c:pt>
                <c:pt idx="8829">
                  <c:v>12.262466640000014</c:v>
                </c:pt>
                <c:pt idx="8830">
                  <c:v>12.26385552</c:v>
                </c:pt>
                <c:pt idx="8831">
                  <c:v>12.2652444</c:v>
                </c:pt>
                <c:pt idx="8832">
                  <c:v>12.266633280000002</c:v>
                </c:pt>
                <c:pt idx="8833">
                  <c:v>12.2680224</c:v>
                </c:pt>
                <c:pt idx="8834">
                  <c:v>12.26941128</c:v>
                </c:pt>
                <c:pt idx="8835">
                  <c:v>12.27080016</c:v>
                </c:pt>
                <c:pt idx="8836">
                  <c:v>12.272191680000001</c:v>
                </c:pt>
                <c:pt idx="8837">
                  <c:v>12.273580560000006</c:v>
                </c:pt>
                <c:pt idx="8838">
                  <c:v>12.27497232</c:v>
                </c:pt>
                <c:pt idx="8839">
                  <c:v>12.276361199999998</c:v>
                </c:pt>
                <c:pt idx="8840">
                  <c:v>12.277750080000001</c:v>
                </c:pt>
                <c:pt idx="8841">
                  <c:v>12.279138960000001</c:v>
                </c:pt>
                <c:pt idx="8842">
                  <c:v>12.280527840000001</c:v>
                </c:pt>
                <c:pt idx="8843">
                  <c:v>12.281919599999998</c:v>
                </c:pt>
                <c:pt idx="8844">
                  <c:v>12.283308479999999</c:v>
                </c:pt>
                <c:pt idx="8845">
                  <c:v>12.284697360000001</c:v>
                </c:pt>
                <c:pt idx="8846">
                  <c:v>12.286086240000015</c:v>
                </c:pt>
                <c:pt idx="8847">
                  <c:v>12.28747512</c:v>
                </c:pt>
                <c:pt idx="8848">
                  <c:v>12.288855599999998</c:v>
                </c:pt>
                <c:pt idx="8849">
                  <c:v>12.29024736</c:v>
                </c:pt>
                <c:pt idx="8850">
                  <c:v>12.291636240000004</c:v>
                </c:pt>
                <c:pt idx="8851">
                  <c:v>12.293025119999999</c:v>
                </c:pt>
                <c:pt idx="8852">
                  <c:v>12.294414</c:v>
                </c:pt>
                <c:pt idx="8853">
                  <c:v>12.295797360000002</c:v>
                </c:pt>
                <c:pt idx="8854">
                  <c:v>12.297186240000002</c:v>
                </c:pt>
                <c:pt idx="8855">
                  <c:v>12.298575119999999</c:v>
                </c:pt>
                <c:pt idx="8856">
                  <c:v>12.299963999999999</c:v>
                </c:pt>
                <c:pt idx="8857">
                  <c:v>12.30135552</c:v>
                </c:pt>
                <c:pt idx="8858">
                  <c:v>12.302744400000016</c:v>
                </c:pt>
                <c:pt idx="8859">
                  <c:v>12.30413328</c:v>
                </c:pt>
                <c:pt idx="8860">
                  <c:v>12.305522400000006</c:v>
                </c:pt>
                <c:pt idx="8861">
                  <c:v>12.30691128</c:v>
                </c:pt>
                <c:pt idx="8862">
                  <c:v>12.30830016</c:v>
                </c:pt>
                <c:pt idx="8863">
                  <c:v>12.309689040000018</c:v>
                </c:pt>
                <c:pt idx="8864">
                  <c:v>12.311077920000001</c:v>
                </c:pt>
                <c:pt idx="8865">
                  <c:v>12.312469440000006</c:v>
                </c:pt>
                <c:pt idx="8866">
                  <c:v>12.313858320000001</c:v>
                </c:pt>
                <c:pt idx="8867">
                  <c:v>12.31525272</c:v>
                </c:pt>
                <c:pt idx="8868">
                  <c:v>12.316641840000004</c:v>
                </c:pt>
                <c:pt idx="8869">
                  <c:v>12.318030720000001</c:v>
                </c:pt>
                <c:pt idx="8870">
                  <c:v>12.319419600000014</c:v>
                </c:pt>
                <c:pt idx="8871">
                  <c:v>12.320797200000014</c:v>
                </c:pt>
                <c:pt idx="8872">
                  <c:v>12.322186080000014</c:v>
                </c:pt>
                <c:pt idx="8873">
                  <c:v>12.323577840000002</c:v>
                </c:pt>
                <c:pt idx="8874">
                  <c:v>12.324969600000001</c:v>
                </c:pt>
                <c:pt idx="8875">
                  <c:v>12.32635848</c:v>
                </c:pt>
                <c:pt idx="8876">
                  <c:v>12.32774736</c:v>
                </c:pt>
                <c:pt idx="8877">
                  <c:v>12.329136240000024</c:v>
                </c:pt>
                <c:pt idx="8878">
                  <c:v>12.330525120000001</c:v>
                </c:pt>
                <c:pt idx="8879">
                  <c:v>12.331913999999999</c:v>
                </c:pt>
                <c:pt idx="8880">
                  <c:v>12.33330288</c:v>
                </c:pt>
                <c:pt idx="8881">
                  <c:v>12.334688880000002</c:v>
                </c:pt>
                <c:pt idx="8882">
                  <c:v>12.336077759999998</c:v>
                </c:pt>
                <c:pt idx="8883">
                  <c:v>12.337466640000002</c:v>
                </c:pt>
                <c:pt idx="8884">
                  <c:v>12.338855520000001</c:v>
                </c:pt>
                <c:pt idx="8885">
                  <c:v>12.3402444</c:v>
                </c:pt>
                <c:pt idx="8886">
                  <c:v>12.34163328</c:v>
                </c:pt>
                <c:pt idx="8887">
                  <c:v>12.343025040000001</c:v>
                </c:pt>
                <c:pt idx="8888">
                  <c:v>12.344413920000001</c:v>
                </c:pt>
                <c:pt idx="8889">
                  <c:v>12.34580832</c:v>
                </c:pt>
                <c:pt idx="8890">
                  <c:v>12.34718904</c:v>
                </c:pt>
                <c:pt idx="8891">
                  <c:v>12.348577919999999</c:v>
                </c:pt>
                <c:pt idx="8892">
                  <c:v>12.349966800000002</c:v>
                </c:pt>
                <c:pt idx="8893">
                  <c:v>12.351355680000001</c:v>
                </c:pt>
                <c:pt idx="8894">
                  <c:v>12.352744560000028</c:v>
                </c:pt>
                <c:pt idx="8895">
                  <c:v>12.354136080000016</c:v>
                </c:pt>
                <c:pt idx="8896">
                  <c:v>12.355524960000018</c:v>
                </c:pt>
                <c:pt idx="8897">
                  <c:v>12.356913840000002</c:v>
                </c:pt>
                <c:pt idx="8898">
                  <c:v>12.358302720000001</c:v>
                </c:pt>
                <c:pt idx="8899">
                  <c:v>12.359691840000016</c:v>
                </c:pt>
                <c:pt idx="8900">
                  <c:v>12.36108072</c:v>
                </c:pt>
                <c:pt idx="8901">
                  <c:v>12.362472240000024</c:v>
                </c:pt>
                <c:pt idx="8902">
                  <c:v>12.363861120000001</c:v>
                </c:pt>
                <c:pt idx="8903">
                  <c:v>12.365250000000014</c:v>
                </c:pt>
                <c:pt idx="8904">
                  <c:v>12.366638880000016</c:v>
                </c:pt>
                <c:pt idx="8905">
                  <c:v>12.36802776</c:v>
                </c:pt>
                <c:pt idx="8906">
                  <c:v>12.369416640000024</c:v>
                </c:pt>
                <c:pt idx="8907">
                  <c:v>12.370808400000001</c:v>
                </c:pt>
                <c:pt idx="8908">
                  <c:v>12.372197280000018</c:v>
                </c:pt>
                <c:pt idx="8909">
                  <c:v>12.373586160000022</c:v>
                </c:pt>
                <c:pt idx="8910">
                  <c:v>12.374964</c:v>
                </c:pt>
                <c:pt idx="8911">
                  <c:v>12.376352880000002</c:v>
                </c:pt>
                <c:pt idx="8912">
                  <c:v>12.377741760000001</c:v>
                </c:pt>
                <c:pt idx="8913">
                  <c:v>12.379130640000014</c:v>
                </c:pt>
                <c:pt idx="8914">
                  <c:v>12.380519520000016</c:v>
                </c:pt>
                <c:pt idx="8915">
                  <c:v>12.3819084</c:v>
                </c:pt>
                <c:pt idx="8916">
                  <c:v>12.383297280000004</c:v>
                </c:pt>
                <c:pt idx="8917">
                  <c:v>12.38469168</c:v>
                </c:pt>
                <c:pt idx="8918">
                  <c:v>12.38608344</c:v>
                </c:pt>
                <c:pt idx="8919">
                  <c:v>12.387472320000002</c:v>
                </c:pt>
                <c:pt idx="8920">
                  <c:v>12.388861200000001</c:v>
                </c:pt>
                <c:pt idx="8921">
                  <c:v>12.390250080000001</c:v>
                </c:pt>
                <c:pt idx="8922">
                  <c:v>12.391638960000002</c:v>
                </c:pt>
                <c:pt idx="8923">
                  <c:v>12.393027840000002</c:v>
                </c:pt>
                <c:pt idx="8924">
                  <c:v>12.394416720000002</c:v>
                </c:pt>
                <c:pt idx="8925">
                  <c:v>12.395805600000006</c:v>
                </c:pt>
                <c:pt idx="8926">
                  <c:v>12.39719448</c:v>
                </c:pt>
                <c:pt idx="8927">
                  <c:v>12.398586240000016</c:v>
                </c:pt>
                <c:pt idx="8928">
                  <c:v>12.399975120000001</c:v>
                </c:pt>
                <c:pt idx="8929">
                  <c:v>12.401364000000001</c:v>
                </c:pt>
                <c:pt idx="8930">
                  <c:v>12.402741840000004</c:v>
                </c:pt>
                <c:pt idx="8931">
                  <c:v>12.404130720000001</c:v>
                </c:pt>
                <c:pt idx="8932">
                  <c:v>12.405522240000014</c:v>
                </c:pt>
                <c:pt idx="8933">
                  <c:v>12.40691112</c:v>
                </c:pt>
                <c:pt idx="8934">
                  <c:v>12.408300000000001</c:v>
                </c:pt>
                <c:pt idx="8935">
                  <c:v>12.409688880000004</c:v>
                </c:pt>
                <c:pt idx="8936">
                  <c:v>12.41108328</c:v>
                </c:pt>
                <c:pt idx="8937">
                  <c:v>12.41247504</c:v>
                </c:pt>
                <c:pt idx="8938">
                  <c:v>12.413852880000002</c:v>
                </c:pt>
                <c:pt idx="8939">
                  <c:v>12.415241760000001</c:v>
                </c:pt>
                <c:pt idx="8940">
                  <c:v>12.416630640000006</c:v>
                </c:pt>
                <c:pt idx="8941">
                  <c:v>12.41802504</c:v>
                </c:pt>
                <c:pt idx="8942">
                  <c:v>12.41941392</c:v>
                </c:pt>
                <c:pt idx="8943">
                  <c:v>12.420802800000002</c:v>
                </c:pt>
                <c:pt idx="8944">
                  <c:v>12.422191680000001</c:v>
                </c:pt>
                <c:pt idx="8945">
                  <c:v>12.423580560000014</c:v>
                </c:pt>
                <c:pt idx="8946">
                  <c:v>12.42496944</c:v>
                </c:pt>
                <c:pt idx="8947">
                  <c:v>12.426361199999999</c:v>
                </c:pt>
                <c:pt idx="8948">
                  <c:v>12.427747200000002</c:v>
                </c:pt>
                <c:pt idx="8949">
                  <c:v>12.42913896</c:v>
                </c:pt>
                <c:pt idx="8950">
                  <c:v>12.43053072</c:v>
                </c:pt>
                <c:pt idx="8951">
                  <c:v>12.431922239999999</c:v>
                </c:pt>
                <c:pt idx="8952">
                  <c:v>12.433308479999999</c:v>
                </c:pt>
                <c:pt idx="8953">
                  <c:v>12.434686080000002</c:v>
                </c:pt>
                <c:pt idx="8954">
                  <c:v>12.436074960000001</c:v>
                </c:pt>
                <c:pt idx="8955">
                  <c:v>12.437463840000001</c:v>
                </c:pt>
                <c:pt idx="8956">
                  <c:v>12.43885272</c:v>
                </c:pt>
                <c:pt idx="8957">
                  <c:v>12.440241840000001</c:v>
                </c:pt>
                <c:pt idx="8958">
                  <c:v>12.441633360000001</c:v>
                </c:pt>
                <c:pt idx="8959">
                  <c:v>12.443022240000001</c:v>
                </c:pt>
                <c:pt idx="8960">
                  <c:v>12.44441112</c:v>
                </c:pt>
                <c:pt idx="8961">
                  <c:v>12.445802880000002</c:v>
                </c:pt>
                <c:pt idx="8962">
                  <c:v>12.447191759999999</c:v>
                </c:pt>
                <c:pt idx="8963">
                  <c:v>12.448580640000001</c:v>
                </c:pt>
                <c:pt idx="8964">
                  <c:v>12.44996952</c:v>
                </c:pt>
                <c:pt idx="8965">
                  <c:v>12.4513584</c:v>
                </c:pt>
                <c:pt idx="8966">
                  <c:v>12.452747280000024</c:v>
                </c:pt>
                <c:pt idx="8967">
                  <c:v>12.454136160000004</c:v>
                </c:pt>
                <c:pt idx="8968">
                  <c:v>12.455525040000015</c:v>
                </c:pt>
                <c:pt idx="8969">
                  <c:v>12.456913920000002</c:v>
                </c:pt>
                <c:pt idx="8970">
                  <c:v>12.4583028</c:v>
                </c:pt>
                <c:pt idx="8971">
                  <c:v>12.459691680000002</c:v>
                </c:pt>
                <c:pt idx="8972">
                  <c:v>12.461080560000006</c:v>
                </c:pt>
                <c:pt idx="8973">
                  <c:v>12.462469440000014</c:v>
                </c:pt>
                <c:pt idx="8974">
                  <c:v>12.46385832</c:v>
                </c:pt>
                <c:pt idx="8975">
                  <c:v>12.465247200000018</c:v>
                </c:pt>
                <c:pt idx="8976">
                  <c:v>12.466636080000024</c:v>
                </c:pt>
                <c:pt idx="8977">
                  <c:v>12.468024960000001</c:v>
                </c:pt>
                <c:pt idx="8978">
                  <c:v>12.469413840000014</c:v>
                </c:pt>
                <c:pt idx="8979">
                  <c:v>12.47080272</c:v>
                </c:pt>
                <c:pt idx="8980">
                  <c:v>12.472194480000002</c:v>
                </c:pt>
                <c:pt idx="8981">
                  <c:v>12.473583360000006</c:v>
                </c:pt>
                <c:pt idx="8982">
                  <c:v>12.47497224</c:v>
                </c:pt>
                <c:pt idx="8983">
                  <c:v>12.47636112</c:v>
                </c:pt>
                <c:pt idx="8984">
                  <c:v>12.47775</c:v>
                </c:pt>
                <c:pt idx="8985">
                  <c:v>12.479136240000024</c:v>
                </c:pt>
                <c:pt idx="8986">
                  <c:v>12.480525120000001</c:v>
                </c:pt>
                <c:pt idx="8987">
                  <c:v>12.481914</c:v>
                </c:pt>
                <c:pt idx="8988">
                  <c:v>12.48330288</c:v>
                </c:pt>
                <c:pt idx="8989">
                  <c:v>12.484694400000002</c:v>
                </c:pt>
                <c:pt idx="8990">
                  <c:v>12.486086160000006</c:v>
                </c:pt>
                <c:pt idx="8991">
                  <c:v>12.48747504</c:v>
                </c:pt>
                <c:pt idx="8992">
                  <c:v>12.48886392</c:v>
                </c:pt>
                <c:pt idx="8993">
                  <c:v>12.49024176</c:v>
                </c:pt>
                <c:pt idx="8994">
                  <c:v>12.49163064</c:v>
                </c:pt>
                <c:pt idx="8995">
                  <c:v>12.493022400000001</c:v>
                </c:pt>
                <c:pt idx="8996">
                  <c:v>12.49441128</c:v>
                </c:pt>
                <c:pt idx="8997">
                  <c:v>12.49580016</c:v>
                </c:pt>
                <c:pt idx="8998">
                  <c:v>12.49719168</c:v>
                </c:pt>
                <c:pt idx="8999">
                  <c:v>12.498580560000002</c:v>
                </c:pt>
                <c:pt idx="9000">
                  <c:v>12.499974960000001</c:v>
                </c:pt>
                <c:pt idx="9001">
                  <c:v>12.50136384</c:v>
                </c:pt>
                <c:pt idx="9002">
                  <c:v>12.50275272</c:v>
                </c:pt>
                <c:pt idx="9003">
                  <c:v>12.504141840000001</c:v>
                </c:pt>
                <c:pt idx="9004">
                  <c:v>12.505530720000015</c:v>
                </c:pt>
                <c:pt idx="9005">
                  <c:v>12.5069196</c:v>
                </c:pt>
                <c:pt idx="9006">
                  <c:v>12.508297199999999</c:v>
                </c:pt>
                <c:pt idx="9007">
                  <c:v>12.509686080000014</c:v>
                </c:pt>
                <c:pt idx="9008">
                  <c:v>12.51107496</c:v>
                </c:pt>
                <c:pt idx="9009">
                  <c:v>12.512463840000002</c:v>
                </c:pt>
                <c:pt idx="9010">
                  <c:v>12.513855600000001</c:v>
                </c:pt>
                <c:pt idx="9011">
                  <c:v>12.51524448</c:v>
                </c:pt>
                <c:pt idx="9012">
                  <c:v>12.51663336</c:v>
                </c:pt>
                <c:pt idx="9013">
                  <c:v>12.518022240000001</c:v>
                </c:pt>
                <c:pt idx="9014">
                  <c:v>12.519414000000006</c:v>
                </c:pt>
                <c:pt idx="9015">
                  <c:v>12.52080288</c:v>
                </c:pt>
                <c:pt idx="9016">
                  <c:v>12.52219176</c:v>
                </c:pt>
                <c:pt idx="9017">
                  <c:v>12.52358064</c:v>
                </c:pt>
                <c:pt idx="9018">
                  <c:v>12.524969520000001</c:v>
                </c:pt>
                <c:pt idx="9019">
                  <c:v>12.526358399999999</c:v>
                </c:pt>
                <c:pt idx="9020">
                  <c:v>12.52774728</c:v>
                </c:pt>
                <c:pt idx="9021">
                  <c:v>12.52913616</c:v>
                </c:pt>
                <c:pt idx="9022">
                  <c:v>12.530527920000001</c:v>
                </c:pt>
                <c:pt idx="9023">
                  <c:v>12.531916799999999</c:v>
                </c:pt>
                <c:pt idx="9024">
                  <c:v>12.53330832</c:v>
                </c:pt>
                <c:pt idx="9025">
                  <c:v>12.5346972</c:v>
                </c:pt>
                <c:pt idx="9026">
                  <c:v>12.53607504</c:v>
                </c:pt>
                <c:pt idx="9027">
                  <c:v>12.537466800000002</c:v>
                </c:pt>
                <c:pt idx="9028">
                  <c:v>12.538855679999999</c:v>
                </c:pt>
                <c:pt idx="9029">
                  <c:v>12.54024456</c:v>
                </c:pt>
                <c:pt idx="9030">
                  <c:v>12.54163344</c:v>
                </c:pt>
                <c:pt idx="9031">
                  <c:v>12.54302232</c:v>
                </c:pt>
                <c:pt idx="9032">
                  <c:v>12.544411200000001</c:v>
                </c:pt>
                <c:pt idx="9033">
                  <c:v>12.545800080000001</c:v>
                </c:pt>
                <c:pt idx="9034">
                  <c:v>12.54718896</c:v>
                </c:pt>
                <c:pt idx="9035">
                  <c:v>12.54857784</c:v>
                </c:pt>
                <c:pt idx="9036">
                  <c:v>12.54996672</c:v>
                </c:pt>
                <c:pt idx="9037">
                  <c:v>12.551355600000001</c:v>
                </c:pt>
                <c:pt idx="9038">
                  <c:v>12.552747360000016</c:v>
                </c:pt>
                <c:pt idx="9039">
                  <c:v>12.554136240000018</c:v>
                </c:pt>
                <c:pt idx="9040">
                  <c:v>12.55552776</c:v>
                </c:pt>
                <c:pt idx="9041">
                  <c:v>12.556916640000004</c:v>
                </c:pt>
                <c:pt idx="9042">
                  <c:v>12.558308399999998</c:v>
                </c:pt>
                <c:pt idx="9043">
                  <c:v>12.559697280000018</c:v>
                </c:pt>
                <c:pt idx="9044">
                  <c:v>12.561086160000002</c:v>
                </c:pt>
                <c:pt idx="9045">
                  <c:v>12.562475040000002</c:v>
                </c:pt>
                <c:pt idx="9046">
                  <c:v>12.563863920000001</c:v>
                </c:pt>
                <c:pt idx="9047">
                  <c:v>12.565252800000014</c:v>
                </c:pt>
                <c:pt idx="9048">
                  <c:v>12.566633280000016</c:v>
                </c:pt>
                <c:pt idx="9049">
                  <c:v>12.5680224</c:v>
                </c:pt>
                <c:pt idx="9050">
                  <c:v>12.569413920000002</c:v>
                </c:pt>
                <c:pt idx="9051">
                  <c:v>12.570808320000001</c:v>
                </c:pt>
                <c:pt idx="9052">
                  <c:v>12.572197200000014</c:v>
                </c:pt>
                <c:pt idx="9053">
                  <c:v>12.573586080000016</c:v>
                </c:pt>
                <c:pt idx="9054">
                  <c:v>12.57497496</c:v>
                </c:pt>
                <c:pt idx="9055">
                  <c:v>12.5763528</c:v>
                </c:pt>
                <c:pt idx="9056">
                  <c:v>12.577741680000001</c:v>
                </c:pt>
                <c:pt idx="9057">
                  <c:v>12.579130560000015</c:v>
                </c:pt>
                <c:pt idx="9058">
                  <c:v>12.58051944</c:v>
                </c:pt>
                <c:pt idx="9059">
                  <c:v>12.58190832</c:v>
                </c:pt>
                <c:pt idx="9060">
                  <c:v>12.583297200000002</c:v>
                </c:pt>
                <c:pt idx="9061">
                  <c:v>12.584686080000004</c:v>
                </c:pt>
                <c:pt idx="9062">
                  <c:v>12.586074960000001</c:v>
                </c:pt>
                <c:pt idx="9063">
                  <c:v>12.587463840000002</c:v>
                </c:pt>
                <c:pt idx="9064">
                  <c:v>12.588852719999998</c:v>
                </c:pt>
                <c:pt idx="9065">
                  <c:v>12.590244480000001</c:v>
                </c:pt>
                <c:pt idx="9066">
                  <c:v>12.591636240000014</c:v>
                </c:pt>
                <c:pt idx="9067">
                  <c:v>12.59302776</c:v>
                </c:pt>
                <c:pt idx="9068">
                  <c:v>12.59441664</c:v>
                </c:pt>
                <c:pt idx="9069">
                  <c:v>12.595805520000004</c:v>
                </c:pt>
                <c:pt idx="9070">
                  <c:v>12.59719728</c:v>
                </c:pt>
                <c:pt idx="9071">
                  <c:v>12.59857512</c:v>
                </c:pt>
                <c:pt idx="9072">
                  <c:v>12.599964</c:v>
                </c:pt>
                <c:pt idx="9073">
                  <c:v>12.601352879999999</c:v>
                </c:pt>
                <c:pt idx="9074">
                  <c:v>12.602741760000001</c:v>
                </c:pt>
                <c:pt idx="9075">
                  <c:v>12.604130640000001</c:v>
                </c:pt>
                <c:pt idx="9076">
                  <c:v>12.605519520000014</c:v>
                </c:pt>
                <c:pt idx="9077">
                  <c:v>12.6069084</c:v>
                </c:pt>
                <c:pt idx="9078">
                  <c:v>12.608300159999999</c:v>
                </c:pt>
                <c:pt idx="9079">
                  <c:v>12.609691680000001</c:v>
                </c:pt>
                <c:pt idx="9080">
                  <c:v>12.61108056</c:v>
                </c:pt>
                <c:pt idx="9081">
                  <c:v>12.61246944</c:v>
                </c:pt>
                <c:pt idx="9082">
                  <c:v>12.613861199999999</c:v>
                </c:pt>
                <c:pt idx="9083">
                  <c:v>12.615247200000002</c:v>
                </c:pt>
                <c:pt idx="9084">
                  <c:v>12.61663896</c:v>
                </c:pt>
                <c:pt idx="9085">
                  <c:v>12.61802784</c:v>
                </c:pt>
                <c:pt idx="9086">
                  <c:v>12.61941672</c:v>
                </c:pt>
                <c:pt idx="9087">
                  <c:v>12.620808479999999</c:v>
                </c:pt>
                <c:pt idx="9088">
                  <c:v>12.622197360000001</c:v>
                </c:pt>
                <c:pt idx="9089">
                  <c:v>12.623583360000001</c:v>
                </c:pt>
                <c:pt idx="9090">
                  <c:v>12.624972239999998</c:v>
                </c:pt>
                <c:pt idx="9091">
                  <c:v>12.626361119999999</c:v>
                </c:pt>
                <c:pt idx="9092">
                  <c:v>12.627752880000001</c:v>
                </c:pt>
                <c:pt idx="9093">
                  <c:v>12.62914176</c:v>
                </c:pt>
                <c:pt idx="9094">
                  <c:v>12.63053064</c:v>
                </c:pt>
                <c:pt idx="9095">
                  <c:v>12.63191952</c:v>
                </c:pt>
                <c:pt idx="9096">
                  <c:v>12.63293616</c:v>
                </c:pt>
                <c:pt idx="9097">
                  <c:v>12.634325039999997</c:v>
                </c:pt>
                <c:pt idx="9098">
                  <c:v>12.635713920000001</c:v>
                </c:pt>
                <c:pt idx="9099">
                  <c:v>12.637105439999999</c:v>
                </c:pt>
                <c:pt idx="9100">
                  <c:v>12.63850008</c:v>
                </c:pt>
                <c:pt idx="9101">
                  <c:v>12.63988896</c:v>
                </c:pt>
                <c:pt idx="9102">
                  <c:v>12.641277839999999</c:v>
                </c:pt>
                <c:pt idx="9103">
                  <c:v>12.642666720000001</c:v>
                </c:pt>
                <c:pt idx="9104">
                  <c:v>12.6440556</c:v>
                </c:pt>
                <c:pt idx="9105">
                  <c:v>12.64544448</c:v>
                </c:pt>
                <c:pt idx="9106">
                  <c:v>12.64682496</c:v>
                </c:pt>
                <c:pt idx="9107">
                  <c:v>12.648213839999997</c:v>
                </c:pt>
                <c:pt idx="9108">
                  <c:v>12.649602720000001</c:v>
                </c:pt>
                <c:pt idx="9109">
                  <c:v>12.650988960000001</c:v>
                </c:pt>
                <c:pt idx="9110">
                  <c:v>12.65238336</c:v>
                </c:pt>
                <c:pt idx="9111">
                  <c:v>12.65377224</c:v>
                </c:pt>
                <c:pt idx="9112">
                  <c:v>12.655163760000001</c:v>
                </c:pt>
                <c:pt idx="9113">
                  <c:v>12.656552640000006</c:v>
                </c:pt>
                <c:pt idx="9114">
                  <c:v>12.65794152</c:v>
                </c:pt>
                <c:pt idx="9115">
                  <c:v>12.65933064</c:v>
                </c:pt>
                <c:pt idx="9116">
                  <c:v>12.660719520000002</c:v>
                </c:pt>
                <c:pt idx="9117">
                  <c:v>12.662113920000001</c:v>
                </c:pt>
                <c:pt idx="9118">
                  <c:v>12.663502800000014</c:v>
                </c:pt>
                <c:pt idx="9119">
                  <c:v>12.66488064</c:v>
                </c:pt>
                <c:pt idx="9120">
                  <c:v>12.66626952</c:v>
                </c:pt>
                <c:pt idx="9121">
                  <c:v>12.667658400000001</c:v>
                </c:pt>
                <c:pt idx="9122">
                  <c:v>12.669047280000004</c:v>
                </c:pt>
                <c:pt idx="9123">
                  <c:v>12.670438800000014</c:v>
                </c:pt>
                <c:pt idx="9124">
                  <c:v>12.67182768</c:v>
                </c:pt>
                <c:pt idx="9125">
                  <c:v>12.67321656</c:v>
                </c:pt>
                <c:pt idx="9126">
                  <c:v>12.674605440000001</c:v>
                </c:pt>
                <c:pt idx="9127">
                  <c:v>12.675994320000004</c:v>
                </c:pt>
                <c:pt idx="9128">
                  <c:v>12.6773832</c:v>
                </c:pt>
                <c:pt idx="9129">
                  <c:v>12.67877208</c:v>
                </c:pt>
                <c:pt idx="9130">
                  <c:v>12.680161200000001</c:v>
                </c:pt>
                <c:pt idx="9131">
                  <c:v>12.681552720000001</c:v>
                </c:pt>
                <c:pt idx="9132">
                  <c:v>12.682941600000001</c:v>
                </c:pt>
                <c:pt idx="9133">
                  <c:v>12.68433048</c:v>
                </c:pt>
                <c:pt idx="9134">
                  <c:v>12.68571936</c:v>
                </c:pt>
                <c:pt idx="9135">
                  <c:v>12.687108240000001</c:v>
                </c:pt>
                <c:pt idx="9136">
                  <c:v>12.688497120000001</c:v>
                </c:pt>
                <c:pt idx="9137">
                  <c:v>12.68988888</c:v>
                </c:pt>
                <c:pt idx="9138">
                  <c:v>12.69128064</c:v>
                </c:pt>
                <c:pt idx="9139">
                  <c:v>12.692669520000004</c:v>
                </c:pt>
                <c:pt idx="9140">
                  <c:v>12.694058399999999</c:v>
                </c:pt>
                <c:pt idx="9141">
                  <c:v>12.695447280000014</c:v>
                </c:pt>
                <c:pt idx="9142">
                  <c:v>12.69683616</c:v>
                </c:pt>
                <c:pt idx="9143">
                  <c:v>12.698225039999999</c:v>
                </c:pt>
                <c:pt idx="9144">
                  <c:v>12.699613920000001</c:v>
                </c:pt>
                <c:pt idx="9145">
                  <c:v>12.701002799999999</c:v>
                </c:pt>
                <c:pt idx="9146">
                  <c:v>12.702380640000001</c:v>
                </c:pt>
                <c:pt idx="9147">
                  <c:v>12.70377216</c:v>
                </c:pt>
                <c:pt idx="9148">
                  <c:v>12.70516104</c:v>
                </c:pt>
                <c:pt idx="9149">
                  <c:v>12.70654992</c:v>
                </c:pt>
                <c:pt idx="9150">
                  <c:v>12.707938800000001</c:v>
                </c:pt>
                <c:pt idx="9151">
                  <c:v>12.709327679999999</c:v>
                </c:pt>
                <c:pt idx="9152">
                  <c:v>12.71071944</c:v>
                </c:pt>
                <c:pt idx="9153">
                  <c:v>12.71210832</c:v>
                </c:pt>
                <c:pt idx="9154">
                  <c:v>12.713497200000004</c:v>
                </c:pt>
                <c:pt idx="9155">
                  <c:v>12.714886080000001</c:v>
                </c:pt>
                <c:pt idx="9156">
                  <c:v>12.71627496</c:v>
                </c:pt>
                <c:pt idx="9157">
                  <c:v>12.71766384</c:v>
                </c:pt>
                <c:pt idx="9158">
                  <c:v>12.719052720000001</c:v>
                </c:pt>
                <c:pt idx="9159">
                  <c:v>12.720441600000001</c:v>
                </c:pt>
                <c:pt idx="9160">
                  <c:v>12.721830479999999</c:v>
                </c:pt>
                <c:pt idx="9161">
                  <c:v>12.72322224</c:v>
                </c:pt>
                <c:pt idx="9162">
                  <c:v>12.724611119999997</c:v>
                </c:pt>
                <c:pt idx="9163">
                  <c:v>12.726000000000001</c:v>
                </c:pt>
                <c:pt idx="9164">
                  <c:v>12.727388879999999</c:v>
                </c:pt>
                <c:pt idx="9165">
                  <c:v>12.728777759999995</c:v>
                </c:pt>
                <c:pt idx="9166">
                  <c:v>12.73016664</c:v>
                </c:pt>
                <c:pt idx="9167">
                  <c:v>12.731555520000001</c:v>
                </c:pt>
                <c:pt idx="9168">
                  <c:v>12.732944400000001</c:v>
                </c:pt>
                <c:pt idx="9169">
                  <c:v>12.73433616</c:v>
                </c:pt>
                <c:pt idx="9170">
                  <c:v>12.73572504</c:v>
                </c:pt>
                <c:pt idx="9171">
                  <c:v>12.737113919999999</c:v>
                </c:pt>
                <c:pt idx="9172">
                  <c:v>12.738502800000001</c:v>
                </c:pt>
                <c:pt idx="9173">
                  <c:v>12.739891679999999</c:v>
                </c:pt>
                <c:pt idx="9174">
                  <c:v>12.74128056</c:v>
                </c:pt>
                <c:pt idx="9175">
                  <c:v>12.7426584</c:v>
                </c:pt>
                <c:pt idx="9176">
                  <c:v>12.74404728</c:v>
                </c:pt>
                <c:pt idx="9177">
                  <c:v>12.745436160000002</c:v>
                </c:pt>
                <c:pt idx="9178">
                  <c:v>12.746825039999999</c:v>
                </c:pt>
                <c:pt idx="9179">
                  <c:v>12.748213919999991</c:v>
                </c:pt>
                <c:pt idx="9180">
                  <c:v>12.7496028</c:v>
                </c:pt>
                <c:pt idx="9181">
                  <c:v>12.75099168</c:v>
                </c:pt>
                <c:pt idx="9182">
                  <c:v>12.752380560000002</c:v>
                </c:pt>
                <c:pt idx="9183">
                  <c:v>12.75377784</c:v>
                </c:pt>
                <c:pt idx="9184">
                  <c:v>12.75516672</c:v>
                </c:pt>
                <c:pt idx="9185">
                  <c:v>12.7565556</c:v>
                </c:pt>
                <c:pt idx="9186">
                  <c:v>12.757944480000001</c:v>
                </c:pt>
                <c:pt idx="9187">
                  <c:v>12.759333360000001</c:v>
                </c:pt>
                <c:pt idx="9188">
                  <c:v>12.76072224</c:v>
                </c:pt>
                <c:pt idx="9189">
                  <c:v>12.76211112</c:v>
                </c:pt>
                <c:pt idx="9190">
                  <c:v>12.763500000000002</c:v>
                </c:pt>
                <c:pt idx="9191">
                  <c:v>12.764891520000001</c:v>
                </c:pt>
                <c:pt idx="9192">
                  <c:v>12.76628064</c:v>
                </c:pt>
                <c:pt idx="9193">
                  <c:v>12.76766952</c:v>
                </c:pt>
                <c:pt idx="9194">
                  <c:v>12.7690584</c:v>
                </c:pt>
                <c:pt idx="9195">
                  <c:v>12.770447280000004</c:v>
                </c:pt>
                <c:pt idx="9196">
                  <c:v>12.771836160000001</c:v>
                </c:pt>
                <c:pt idx="9197">
                  <c:v>12.773213759999999</c:v>
                </c:pt>
                <c:pt idx="9198">
                  <c:v>12.774602640000001</c:v>
                </c:pt>
                <c:pt idx="9199">
                  <c:v>12.77599152</c:v>
                </c:pt>
                <c:pt idx="9200">
                  <c:v>12.777380640000001</c:v>
                </c:pt>
                <c:pt idx="9201">
                  <c:v>12.778769520000001</c:v>
                </c:pt>
                <c:pt idx="9202">
                  <c:v>12.780158399999999</c:v>
                </c:pt>
                <c:pt idx="9203">
                  <c:v>12.78154992</c:v>
                </c:pt>
                <c:pt idx="9204">
                  <c:v>12.7829388</c:v>
                </c:pt>
                <c:pt idx="9205">
                  <c:v>12.784330560000001</c:v>
                </c:pt>
                <c:pt idx="9206">
                  <c:v>12.785719440000001</c:v>
                </c:pt>
                <c:pt idx="9207">
                  <c:v>12.787111199999998</c:v>
                </c:pt>
                <c:pt idx="9208">
                  <c:v>12.78850272</c:v>
                </c:pt>
                <c:pt idx="9209">
                  <c:v>12.78988056</c:v>
                </c:pt>
                <c:pt idx="9210">
                  <c:v>12.791269439999999</c:v>
                </c:pt>
                <c:pt idx="9211">
                  <c:v>12.792658320000001</c:v>
                </c:pt>
                <c:pt idx="9212">
                  <c:v>12.7940472</c:v>
                </c:pt>
                <c:pt idx="9213">
                  <c:v>12.795436080000016</c:v>
                </c:pt>
                <c:pt idx="9214">
                  <c:v>12.79682496</c:v>
                </c:pt>
                <c:pt idx="9215">
                  <c:v>12.798213839999999</c:v>
                </c:pt>
                <c:pt idx="9216">
                  <c:v>12.799602720000001</c:v>
                </c:pt>
                <c:pt idx="9217">
                  <c:v>12.8009916</c:v>
                </c:pt>
                <c:pt idx="9218">
                  <c:v>12.80238048</c:v>
                </c:pt>
                <c:pt idx="9219">
                  <c:v>12.80376936</c:v>
                </c:pt>
                <c:pt idx="9220">
                  <c:v>12.805158240000004</c:v>
                </c:pt>
                <c:pt idx="9221">
                  <c:v>12.806547120000015</c:v>
                </c:pt>
                <c:pt idx="9222">
                  <c:v>12.807936000000014</c:v>
                </c:pt>
                <c:pt idx="9223">
                  <c:v>12.80932488</c:v>
                </c:pt>
                <c:pt idx="9224">
                  <c:v>12.810713760000001</c:v>
                </c:pt>
                <c:pt idx="9225">
                  <c:v>12.812102640000004</c:v>
                </c:pt>
                <c:pt idx="9226">
                  <c:v>12.813494400000014</c:v>
                </c:pt>
                <c:pt idx="9227">
                  <c:v>12.81488328</c:v>
                </c:pt>
                <c:pt idx="9228">
                  <c:v>12.816275040000001</c:v>
                </c:pt>
                <c:pt idx="9229">
                  <c:v>12.817663920000001</c:v>
                </c:pt>
                <c:pt idx="9230">
                  <c:v>12.819052800000014</c:v>
                </c:pt>
                <c:pt idx="9231">
                  <c:v>12.820444320000016</c:v>
                </c:pt>
                <c:pt idx="9232">
                  <c:v>12.8218332</c:v>
                </c:pt>
                <c:pt idx="9233">
                  <c:v>12.823222080000001</c:v>
                </c:pt>
                <c:pt idx="9234">
                  <c:v>12.82461384</c:v>
                </c:pt>
                <c:pt idx="9235">
                  <c:v>12.82599168</c:v>
                </c:pt>
                <c:pt idx="9236">
                  <c:v>12.8273832</c:v>
                </c:pt>
                <c:pt idx="9237">
                  <c:v>12.82877208</c:v>
                </c:pt>
                <c:pt idx="9238">
                  <c:v>12.830161200000001</c:v>
                </c:pt>
                <c:pt idx="9239">
                  <c:v>12.83155008</c:v>
                </c:pt>
                <c:pt idx="9240">
                  <c:v>12.83293896</c:v>
                </c:pt>
                <c:pt idx="9241">
                  <c:v>12.83432784</c:v>
                </c:pt>
                <c:pt idx="9242">
                  <c:v>12.835719360000002</c:v>
                </c:pt>
                <c:pt idx="9243">
                  <c:v>12.837108240000001</c:v>
                </c:pt>
                <c:pt idx="9244">
                  <c:v>12.83849712</c:v>
                </c:pt>
                <c:pt idx="9245">
                  <c:v>12.839886000000016</c:v>
                </c:pt>
                <c:pt idx="9246">
                  <c:v>12.84127488</c:v>
                </c:pt>
                <c:pt idx="9247">
                  <c:v>12.842666640000004</c:v>
                </c:pt>
                <c:pt idx="9248">
                  <c:v>12.844044480000001</c:v>
                </c:pt>
                <c:pt idx="9249">
                  <c:v>12.845447280000016</c:v>
                </c:pt>
                <c:pt idx="9250">
                  <c:v>12.84682488</c:v>
                </c:pt>
                <c:pt idx="9251">
                  <c:v>12.848213759999997</c:v>
                </c:pt>
                <c:pt idx="9252">
                  <c:v>12.849605520000004</c:v>
                </c:pt>
                <c:pt idx="9253">
                  <c:v>12.850997280000014</c:v>
                </c:pt>
                <c:pt idx="9254">
                  <c:v>12.852386160000016</c:v>
                </c:pt>
                <c:pt idx="9255">
                  <c:v>12.85377504</c:v>
                </c:pt>
                <c:pt idx="9256">
                  <c:v>12.855169440000004</c:v>
                </c:pt>
                <c:pt idx="9257">
                  <c:v>12.856558320000014</c:v>
                </c:pt>
                <c:pt idx="9258">
                  <c:v>12.857947200000016</c:v>
                </c:pt>
                <c:pt idx="9259">
                  <c:v>12.859336080000016</c:v>
                </c:pt>
                <c:pt idx="9260">
                  <c:v>12.860724960000002</c:v>
                </c:pt>
                <c:pt idx="9261">
                  <c:v>12.862113840000006</c:v>
                </c:pt>
                <c:pt idx="9262">
                  <c:v>12.863502720000014</c:v>
                </c:pt>
                <c:pt idx="9263">
                  <c:v>12.8648916</c:v>
                </c:pt>
                <c:pt idx="9264">
                  <c:v>12.86628048</c:v>
                </c:pt>
                <c:pt idx="9265">
                  <c:v>12.867669360000002</c:v>
                </c:pt>
                <c:pt idx="9266">
                  <c:v>12.869047200000024</c:v>
                </c:pt>
                <c:pt idx="9267">
                  <c:v>12.870436080000026</c:v>
                </c:pt>
                <c:pt idx="9268">
                  <c:v>12.87182496</c:v>
                </c:pt>
                <c:pt idx="9269">
                  <c:v>12.87321384</c:v>
                </c:pt>
                <c:pt idx="9270">
                  <c:v>12.87460272</c:v>
                </c:pt>
                <c:pt idx="9271">
                  <c:v>12.875994480000006</c:v>
                </c:pt>
                <c:pt idx="9272">
                  <c:v>12.87738336</c:v>
                </c:pt>
                <c:pt idx="9273">
                  <c:v>12.87877224</c:v>
                </c:pt>
                <c:pt idx="9274">
                  <c:v>12.88016376</c:v>
                </c:pt>
                <c:pt idx="9275">
                  <c:v>12.881552640000002</c:v>
                </c:pt>
                <c:pt idx="9276">
                  <c:v>12.882938880000006</c:v>
                </c:pt>
                <c:pt idx="9277">
                  <c:v>12.88433064</c:v>
                </c:pt>
                <c:pt idx="9278">
                  <c:v>12.885719520000018</c:v>
                </c:pt>
                <c:pt idx="9279">
                  <c:v>12.887108400000001</c:v>
                </c:pt>
                <c:pt idx="9280">
                  <c:v>12.888497280000006</c:v>
                </c:pt>
                <c:pt idx="9281">
                  <c:v>12.889888800000014</c:v>
                </c:pt>
                <c:pt idx="9282">
                  <c:v>12.89127768</c:v>
                </c:pt>
                <c:pt idx="9283">
                  <c:v>12.892666560000018</c:v>
                </c:pt>
                <c:pt idx="9284">
                  <c:v>12.894058320000001</c:v>
                </c:pt>
                <c:pt idx="9285">
                  <c:v>12.895436160000024</c:v>
                </c:pt>
                <c:pt idx="9286">
                  <c:v>12.896827680000001</c:v>
                </c:pt>
                <c:pt idx="9287">
                  <c:v>12.89821656</c:v>
                </c:pt>
                <c:pt idx="9288">
                  <c:v>12.89960544</c:v>
                </c:pt>
                <c:pt idx="9289">
                  <c:v>12.900994320000002</c:v>
                </c:pt>
                <c:pt idx="9290">
                  <c:v>12.902383200000004</c:v>
                </c:pt>
                <c:pt idx="9291">
                  <c:v>12.90377208</c:v>
                </c:pt>
                <c:pt idx="9292">
                  <c:v>12.9051612</c:v>
                </c:pt>
                <c:pt idx="9293">
                  <c:v>12.906550080000002</c:v>
                </c:pt>
                <c:pt idx="9294">
                  <c:v>12.907941600000001</c:v>
                </c:pt>
                <c:pt idx="9295">
                  <c:v>12.909330480000001</c:v>
                </c:pt>
                <c:pt idx="9296">
                  <c:v>12.91071936</c:v>
                </c:pt>
                <c:pt idx="9297">
                  <c:v>12.91211112</c:v>
                </c:pt>
                <c:pt idx="9298">
                  <c:v>12.913500000000004</c:v>
                </c:pt>
                <c:pt idx="9299">
                  <c:v>12.914888880000001</c:v>
                </c:pt>
                <c:pt idx="9300">
                  <c:v>12.91627776</c:v>
                </c:pt>
                <c:pt idx="9301">
                  <c:v>12.91766664</c:v>
                </c:pt>
                <c:pt idx="9302">
                  <c:v>12.919055520000002</c:v>
                </c:pt>
                <c:pt idx="9303">
                  <c:v>12.920444400000004</c:v>
                </c:pt>
                <c:pt idx="9304">
                  <c:v>12.92183328</c:v>
                </c:pt>
                <c:pt idx="9305">
                  <c:v>12.92322216</c:v>
                </c:pt>
                <c:pt idx="9306">
                  <c:v>12.92461104</c:v>
                </c:pt>
                <c:pt idx="9307">
                  <c:v>12.926002800000004</c:v>
                </c:pt>
                <c:pt idx="9308">
                  <c:v>12.927391679999999</c:v>
                </c:pt>
                <c:pt idx="9309">
                  <c:v>12.92878056</c:v>
                </c:pt>
                <c:pt idx="9310">
                  <c:v>12.93016944</c:v>
                </c:pt>
                <c:pt idx="9311">
                  <c:v>12.931558320000001</c:v>
                </c:pt>
                <c:pt idx="9312">
                  <c:v>12.932936160000002</c:v>
                </c:pt>
                <c:pt idx="9313">
                  <c:v>12.934325039999999</c:v>
                </c:pt>
                <c:pt idx="9314">
                  <c:v>12.93571944</c:v>
                </c:pt>
                <c:pt idx="9315">
                  <c:v>12.937111199999999</c:v>
                </c:pt>
                <c:pt idx="9316">
                  <c:v>12.938500080000001</c:v>
                </c:pt>
                <c:pt idx="9317">
                  <c:v>12.939888960000001</c:v>
                </c:pt>
                <c:pt idx="9318">
                  <c:v>12.94127784</c:v>
                </c:pt>
                <c:pt idx="9319">
                  <c:v>12.94266672</c:v>
                </c:pt>
                <c:pt idx="9320">
                  <c:v>12.9440556</c:v>
                </c:pt>
                <c:pt idx="9321">
                  <c:v>12.945444480000004</c:v>
                </c:pt>
                <c:pt idx="9322">
                  <c:v>12.946833360000001</c:v>
                </c:pt>
                <c:pt idx="9323">
                  <c:v>12.94822224</c:v>
                </c:pt>
                <c:pt idx="9324">
                  <c:v>12.94961112</c:v>
                </c:pt>
                <c:pt idx="9325">
                  <c:v>12.951000000000002</c:v>
                </c:pt>
                <c:pt idx="9326">
                  <c:v>12.952388880000004</c:v>
                </c:pt>
                <c:pt idx="9327">
                  <c:v>12.953777760000001</c:v>
                </c:pt>
                <c:pt idx="9328">
                  <c:v>12.955166640000016</c:v>
                </c:pt>
                <c:pt idx="9329">
                  <c:v>12.956555520000016</c:v>
                </c:pt>
                <c:pt idx="9330">
                  <c:v>12.95793336</c:v>
                </c:pt>
                <c:pt idx="9331">
                  <c:v>12.959322240000002</c:v>
                </c:pt>
                <c:pt idx="9332">
                  <c:v>12.960716640000006</c:v>
                </c:pt>
                <c:pt idx="9333">
                  <c:v>12.962105520000014</c:v>
                </c:pt>
                <c:pt idx="9334">
                  <c:v>12.963491520000014</c:v>
                </c:pt>
                <c:pt idx="9335">
                  <c:v>12.964880640000002</c:v>
                </c:pt>
                <c:pt idx="9336">
                  <c:v>12.966269520000004</c:v>
                </c:pt>
                <c:pt idx="9337">
                  <c:v>12.967661040000001</c:v>
                </c:pt>
                <c:pt idx="9338">
                  <c:v>12.969052800000016</c:v>
                </c:pt>
                <c:pt idx="9339">
                  <c:v>12.97044168</c:v>
                </c:pt>
                <c:pt idx="9340">
                  <c:v>12.971833200000004</c:v>
                </c:pt>
                <c:pt idx="9341">
                  <c:v>12.973222080000001</c:v>
                </c:pt>
                <c:pt idx="9342">
                  <c:v>12.9746112</c:v>
                </c:pt>
                <c:pt idx="9343">
                  <c:v>12.97600272</c:v>
                </c:pt>
                <c:pt idx="9344">
                  <c:v>12.97737768</c:v>
                </c:pt>
                <c:pt idx="9345">
                  <c:v>12.978769440000001</c:v>
                </c:pt>
                <c:pt idx="9346">
                  <c:v>12.980158320000001</c:v>
                </c:pt>
                <c:pt idx="9347">
                  <c:v>12.981547200000014</c:v>
                </c:pt>
                <c:pt idx="9348">
                  <c:v>12.982936080000016</c:v>
                </c:pt>
                <c:pt idx="9349">
                  <c:v>12.98432496</c:v>
                </c:pt>
                <c:pt idx="9350">
                  <c:v>12.985713840000004</c:v>
                </c:pt>
                <c:pt idx="9351">
                  <c:v>12.9871056</c:v>
                </c:pt>
                <c:pt idx="9352">
                  <c:v>12.98849448</c:v>
                </c:pt>
                <c:pt idx="9353">
                  <c:v>12.989886000000016</c:v>
                </c:pt>
                <c:pt idx="9354">
                  <c:v>12.991274880000001</c:v>
                </c:pt>
                <c:pt idx="9355">
                  <c:v>12.992663760000001</c:v>
                </c:pt>
                <c:pt idx="9356">
                  <c:v>12.99405552</c:v>
                </c:pt>
                <c:pt idx="9357">
                  <c:v>12.995433360000014</c:v>
                </c:pt>
                <c:pt idx="9358">
                  <c:v>12.99682488</c:v>
                </c:pt>
                <c:pt idx="9359">
                  <c:v>12.998213759999999</c:v>
                </c:pt>
                <c:pt idx="9360">
                  <c:v>12.9996084</c:v>
                </c:pt>
                <c:pt idx="9361">
                  <c:v>13.00099728</c:v>
                </c:pt>
                <c:pt idx="9362">
                  <c:v>13.0023888</c:v>
                </c:pt>
                <c:pt idx="9363">
                  <c:v>13.003775040000001</c:v>
                </c:pt>
                <c:pt idx="9364">
                  <c:v>13.005163920000001</c:v>
                </c:pt>
                <c:pt idx="9365">
                  <c:v>13.00655832</c:v>
                </c:pt>
                <c:pt idx="9366">
                  <c:v>13.0079472</c:v>
                </c:pt>
                <c:pt idx="9367">
                  <c:v>13.009336080000002</c:v>
                </c:pt>
                <c:pt idx="9368">
                  <c:v>13.010713920000001</c:v>
                </c:pt>
                <c:pt idx="9369">
                  <c:v>13.012105440000001</c:v>
                </c:pt>
                <c:pt idx="9370">
                  <c:v>13.013494320000014</c:v>
                </c:pt>
                <c:pt idx="9371">
                  <c:v>13.01488608</c:v>
                </c:pt>
                <c:pt idx="9372">
                  <c:v>13.016274960000001</c:v>
                </c:pt>
                <c:pt idx="9373">
                  <c:v>13.017663840000001</c:v>
                </c:pt>
                <c:pt idx="9374">
                  <c:v>13.019052720000001</c:v>
                </c:pt>
                <c:pt idx="9375">
                  <c:v>13.0204416</c:v>
                </c:pt>
                <c:pt idx="9376">
                  <c:v>13.02183336</c:v>
                </c:pt>
                <c:pt idx="9377">
                  <c:v>13.023222240000001</c:v>
                </c:pt>
                <c:pt idx="9378">
                  <c:v>13.024611119999999</c:v>
                </c:pt>
                <c:pt idx="9379">
                  <c:v>13.026</c:v>
                </c:pt>
                <c:pt idx="9380">
                  <c:v>13.027372079999999</c:v>
                </c:pt>
                <c:pt idx="9381">
                  <c:v>13.02877488</c:v>
                </c:pt>
                <c:pt idx="9382">
                  <c:v>13.030163759999999</c:v>
                </c:pt>
                <c:pt idx="9383">
                  <c:v>13.031552640000001</c:v>
                </c:pt>
                <c:pt idx="9384">
                  <c:v>13.03294152</c:v>
                </c:pt>
                <c:pt idx="9385">
                  <c:v>13.03433328</c:v>
                </c:pt>
                <c:pt idx="9386">
                  <c:v>13.035725040000001</c:v>
                </c:pt>
                <c:pt idx="9387">
                  <c:v>13.037100000000001</c:v>
                </c:pt>
                <c:pt idx="9388">
                  <c:v>13.038491520000001</c:v>
                </c:pt>
                <c:pt idx="9389">
                  <c:v>13.03988064</c:v>
                </c:pt>
                <c:pt idx="9390">
                  <c:v>13.04126952</c:v>
                </c:pt>
                <c:pt idx="9391">
                  <c:v>13.042658400000001</c:v>
                </c:pt>
                <c:pt idx="9392">
                  <c:v>13.044047280000001</c:v>
                </c:pt>
                <c:pt idx="9393">
                  <c:v>13.045438800000014</c:v>
                </c:pt>
                <c:pt idx="9394">
                  <c:v>13.04682768</c:v>
                </c:pt>
                <c:pt idx="9395">
                  <c:v>13.04821656</c:v>
                </c:pt>
                <c:pt idx="9396">
                  <c:v>13.049605440000001</c:v>
                </c:pt>
                <c:pt idx="9397">
                  <c:v>13.050994320000004</c:v>
                </c:pt>
                <c:pt idx="9398">
                  <c:v>13.052383200000014</c:v>
                </c:pt>
                <c:pt idx="9399">
                  <c:v>13.05377208</c:v>
                </c:pt>
                <c:pt idx="9400">
                  <c:v>13.055161200000002</c:v>
                </c:pt>
                <c:pt idx="9401">
                  <c:v>13.056550080000004</c:v>
                </c:pt>
                <c:pt idx="9402">
                  <c:v>13.05793896</c:v>
                </c:pt>
                <c:pt idx="9403">
                  <c:v>13.05932784</c:v>
                </c:pt>
                <c:pt idx="9404">
                  <c:v>13.06071936</c:v>
                </c:pt>
                <c:pt idx="9405">
                  <c:v>13.062108240000002</c:v>
                </c:pt>
                <c:pt idx="9406">
                  <c:v>13.063497120000006</c:v>
                </c:pt>
                <c:pt idx="9407">
                  <c:v>13.064886000000014</c:v>
                </c:pt>
                <c:pt idx="9408">
                  <c:v>13.06627488</c:v>
                </c:pt>
                <c:pt idx="9409">
                  <c:v>13.06766376</c:v>
                </c:pt>
                <c:pt idx="9410">
                  <c:v>13.069052640000002</c:v>
                </c:pt>
                <c:pt idx="9411">
                  <c:v>13.070441520000006</c:v>
                </c:pt>
                <c:pt idx="9412">
                  <c:v>13.07183064</c:v>
                </c:pt>
                <c:pt idx="9413">
                  <c:v>13.07322216</c:v>
                </c:pt>
                <c:pt idx="9414">
                  <c:v>13.074611040000001</c:v>
                </c:pt>
                <c:pt idx="9415">
                  <c:v>13.075988880000002</c:v>
                </c:pt>
                <c:pt idx="9416">
                  <c:v>13.077383280000001</c:v>
                </c:pt>
                <c:pt idx="9417">
                  <c:v>13.07877216</c:v>
                </c:pt>
                <c:pt idx="9418">
                  <c:v>13.08016104</c:v>
                </c:pt>
                <c:pt idx="9419">
                  <c:v>13.08154992</c:v>
                </c:pt>
                <c:pt idx="9420">
                  <c:v>13.082938800000004</c:v>
                </c:pt>
                <c:pt idx="9421">
                  <c:v>13.08433056</c:v>
                </c:pt>
                <c:pt idx="9422">
                  <c:v>13.08572208</c:v>
                </c:pt>
                <c:pt idx="9423">
                  <c:v>13.087111200000001</c:v>
                </c:pt>
                <c:pt idx="9424">
                  <c:v>13.088500080000001</c:v>
                </c:pt>
                <c:pt idx="9425">
                  <c:v>13.089877680000001</c:v>
                </c:pt>
                <c:pt idx="9426">
                  <c:v>13.09127208</c:v>
                </c:pt>
                <c:pt idx="9427">
                  <c:v>13.0926612</c:v>
                </c:pt>
                <c:pt idx="9428">
                  <c:v>13.094050080000001</c:v>
                </c:pt>
                <c:pt idx="9429">
                  <c:v>13.095438960000006</c:v>
                </c:pt>
                <c:pt idx="9430">
                  <c:v>13.09682784</c:v>
                </c:pt>
                <c:pt idx="9431">
                  <c:v>13.09821672</c:v>
                </c:pt>
                <c:pt idx="9432">
                  <c:v>13.09960272</c:v>
                </c:pt>
                <c:pt idx="9433">
                  <c:v>13.1009916</c:v>
                </c:pt>
                <c:pt idx="9434">
                  <c:v>13.102380480000001</c:v>
                </c:pt>
                <c:pt idx="9435">
                  <c:v>13.103769360000001</c:v>
                </c:pt>
                <c:pt idx="9436">
                  <c:v>13.10515824</c:v>
                </c:pt>
                <c:pt idx="9437">
                  <c:v>13.10654712</c:v>
                </c:pt>
                <c:pt idx="9438">
                  <c:v>13.107938880000001</c:v>
                </c:pt>
                <c:pt idx="9439">
                  <c:v>13.109327759999999</c:v>
                </c:pt>
                <c:pt idx="9440">
                  <c:v>13.11071664</c:v>
                </c:pt>
                <c:pt idx="9441">
                  <c:v>13.1121084</c:v>
                </c:pt>
                <c:pt idx="9442">
                  <c:v>13.113499920000002</c:v>
                </c:pt>
                <c:pt idx="9443">
                  <c:v>13.114888800000001</c:v>
                </c:pt>
                <c:pt idx="9444">
                  <c:v>13.11627768</c:v>
                </c:pt>
                <c:pt idx="9445">
                  <c:v>13.11766656</c:v>
                </c:pt>
                <c:pt idx="9446">
                  <c:v>13.1190444</c:v>
                </c:pt>
                <c:pt idx="9447">
                  <c:v>13.120444320000002</c:v>
                </c:pt>
                <c:pt idx="9448">
                  <c:v>13.121833200000001</c:v>
                </c:pt>
                <c:pt idx="9449">
                  <c:v>13.12322208</c:v>
                </c:pt>
                <c:pt idx="9450">
                  <c:v>13.124611199999999</c:v>
                </c:pt>
                <c:pt idx="9451">
                  <c:v>13.126000080000001</c:v>
                </c:pt>
                <c:pt idx="9452">
                  <c:v>13.127388959999999</c:v>
                </c:pt>
                <c:pt idx="9453">
                  <c:v>13.128769439999999</c:v>
                </c:pt>
                <c:pt idx="9454">
                  <c:v>13.13015832</c:v>
                </c:pt>
                <c:pt idx="9455">
                  <c:v>13.1315472</c:v>
                </c:pt>
                <c:pt idx="9456">
                  <c:v>13.13293608</c:v>
                </c:pt>
                <c:pt idx="9457">
                  <c:v>13.134324959999999</c:v>
                </c:pt>
                <c:pt idx="9458">
                  <c:v>13.135713840000001</c:v>
                </c:pt>
                <c:pt idx="9459">
                  <c:v>13.13710272</c:v>
                </c:pt>
                <c:pt idx="9460">
                  <c:v>13.1384916</c:v>
                </c:pt>
                <c:pt idx="9461">
                  <c:v>13.13988048</c:v>
                </c:pt>
                <c:pt idx="9462">
                  <c:v>13.141269359999999</c:v>
                </c:pt>
                <c:pt idx="9463">
                  <c:v>13.142658240000001</c:v>
                </c:pt>
                <c:pt idx="9464">
                  <c:v>13.14405264</c:v>
                </c:pt>
                <c:pt idx="9465">
                  <c:v>13.145444400000002</c:v>
                </c:pt>
                <c:pt idx="9466">
                  <c:v>13.146833280000001</c:v>
                </c:pt>
                <c:pt idx="9467">
                  <c:v>13.148222159999991</c:v>
                </c:pt>
                <c:pt idx="9468">
                  <c:v>13.14961104</c:v>
                </c:pt>
                <c:pt idx="9469">
                  <c:v>13.15099152</c:v>
                </c:pt>
                <c:pt idx="9470">
                  <c:v>13.152380640000002</c:v>
                </c:pt>
                <c:pt idx="9471">
                  <c:v>13.153769520000004</c:v>
                </c:pt>
                <c:pt idx="9472">
                  <c:v>13.155158400000001</c:v>
                </c:pt>
                <c:pt idx="9473">
                  <c:v>13.156547280000016</c:v>
                </c:pt>
                <c:pt idx="9474">
                  <c:v>13.1579388</c:v>
                </c:pt>
                <c:pt idx="9475">
                  <c:v>13.159327680000001</c:v>
                </c:pt>
                <c:pt idx="9476">
                  <c:v>13.160716560000004</c:v>
                </c:pt>
                <c:pt idx="9477">
                  <c:v>13.162105440000001</c:v>
                </c:pt>
                <c:pt idx="9478">
                  <c:v>13.163494320000016</c:v>
                </c:pt>
                <c:pt idx="9479">
                  <c:v>13.1648832</c:v>
                </c:pt>
                <c:pt idx="9480">
                  <c:v>13.166272080000001</c:v>
                </c:pt>
                <c:pt idx="9481">
                  <c:v>13.1676612</c:v>
                </c:pt>
                <c:pt idx="9482">
                  <c:v>13.16905272</c:v>
                </c:pt>
                <c:pt idx="9483">
                  <c:v>13.1704416</c:v>
                </c:pt>
                <c:pt idx="9484">
                  <c:v>13.171830480000001</c:v>
                </c:pt>
                <c:pt idx="9485">
                  <c:v>13.173219360000001</c:v>
                </c:pt>
                <c:pt idx="9486">
                  <c:v>13.17460824</c:v>
                </c:pt>
                <c:pt idx="9487">
                  <c:v>13.176</c:v>
                </c:pt>
                <c:pt idx="9488">
                  <c:v>13.177386</c:v>
                </c:pt>
                <c:pt idx="9489">
                  <c:v>13.178774880000001</c:v>
                </c:pt>
                <c:pt idx="9490">
                  <c:v>13.180163759999999</c:v>
                </c:pt>
                <c:pt idx="9491">
                  <c:v>13.18155264</c:v>
                </c:pt>
                <c:pt idx="9492">
                  <c:v>13.18294152</c:v>
                </c:pt>
                <c:pt idx="9493">
                  <c:v>13.184333280000001</c:v>
                </c:pt>
                <c:pt idx="9494">
                  <c:v>13.185722160000001</c:v>
                </c:pt>
                <c:pt idx="9495">
                  <c:v>13.18711104</c:v>
                </c:pt>
                <c:pt idx="9496">
                  <c:v>13.18849992</c:v>
                </c:pt>
                <c:pt idx="9497">
                  <c:v>13.1898888</c:v>
                </c:pt>
                <c:pt idx="9498">
                  <c:v>13.191277679999999</c:v>
                </c:pt>
                <c:pt idx="9499">
                  <c:v>13.192666560000006</c:v>
                </c:pt>
                <c:pt idx="9500">
                  <c:v>13.19405544</c:v>
                </c:pt>
                <c:pt idx="9501">
                  <c:v>13.195444320000016</c:v>
                </c:pt>
                <c:pt idx="9502">
                  <c:v>13.1968332</c:v>
                </c:pt>
                <c:pt idx="9503">
                  <c:v>13.198222079999999</c:v>
                </c:pt>
                <c:pt idx="9504">
                  <c:v>13.1996112</c:v>
                </c:pt>
                <c:pt idx="9505">
                  <c:v>13.200988800000001</c:v>
                </c:pt>
                <c:pt idx="9506">
                  <c:v>13.20237768</c:v>
                </c:pt>
                <c:pt idx="9507">
                  <c:v>13.20376656</c:v>
                </c:pt>
                <c:pt idx="9508">
                  <c:v>13.20515544</c:v>
                </c:pt>
                <c:pt idx="9509">
                  <c:v>13.206544320000004</c:v>
                </c:pt>
                <c:pt idx="9510">
                  <c:v>13.207933199999999</c:v>
                </c:pt>
                <c:pt idx="9511">
                  <c:v>13.20932496</c:v>
                </c:pt>
                <c:pt idx="9512">
                  <c:v>13.210716720000001</c:v>
                </c:pt>
                <c:pt idx="9513">
                  <c:v>13.212105600000001</c:v>
                </c:pt>
                <c:pt idx="9514">
                  <c:v>13.21349712</c:v>
                </c:pt>
                <c:pt idx="9515">
                  <c:v>13.214886</c:v>
                </c:pt>
                <c:pt idx="9516">
                  <c:v>13.216277759999999</c:v>
                </c:pt>
                <c:pt idx="9517">
                  <c:v>13.217666640000001</c:v>
                </c:pt>
                <c:pt idx="9518">
                  <c:v>13.219044480000001</c:v>
                </c:pt>
                <c:pt idx="9519">
                  <c:v>13.220433360000001</c:v>
                </c:pt>
                <c:pt idx="9520">
                  <c:v>13.22182224</c:v>
                </c:pt>
                <c:pt idx="9521">
                  <c:v>13.223211119999997</c:v>
                </c:pt>
                <c:pt idx="9522">
                  <c:v>13.224600000000001</c:v>
                </c:pt>
                <c:pt idx="9523">
                  <c:v>13.225988880000001</c:v>
                </c:pt>
                <c:pt idx="9524">
                  <c:v>13.227377759999991</c:v>
                </c:pt>
                <c:pt idx="9525">
                  <c:v>13.22876664</c:v>
                </c:pt>
                <c:pt idx="9526">
                  <c:v>13.23015552</c:v>
                </c:pt>
                <c:pt idx="9527">
                  <c:v>13.231544400000001</c:v>
                </c:pt>
                <c:pt idx="9528">
                  <c:v>13.232933280000001</c:v>
                </c:pt>
                <c:pt idx="9529">
                  <c:v>13.234322159999993</c:v>
                </c:pt>
                <c:pt idx="9530">
                  <c:v>13.235724960000001</c:v>
                </c:pt>
                <c:pt idx="9531">
                  <c:v>13.23709992</c:v>
                </c:pt>
                <c:pt idx="9532">
                  <c:v>13.238488800000001</c:v>
                </c:pt>
                <c:pt idx="9533">
                  <c:v>13.239877679999999</c:v>
                </c:pt>
                <c:pt idx="9534">
                  <c:v>13.24126656</c:v>
                </c:pt>
                <c:pt idx="9535">
                  <c:v>13.24265544</c:v>
                </c:pt>
                <c:pt idx="9536">
                  <c:v>13.24404432</c:v>
                </c:pt>
                <c:pt idx="9537">
                  <c:v>13.245433200000004</c:v>
                </c:pt>
                <c:pt idx="9538">
                  <c:v>13.246822079999999</c:v>
                </c:pt>
                <c:pt idx="9539">
                  <c:v>13.248211199999979</c:v>
                </c:pt>
                <c:pt idx="9540">
                  <c:v>13.24960272</c:v>
                </c:pt>
                <c:pt idx="9541">
                  <c:v>13.250991600000001</c:v>
                </c:pt>
                <c:pt idx="9542">
                  <c:v>13.252386000000014</c:v>
                </c:pt>
                <c:pt idx="9543">
                  <c:v>13.25377488</c:v>
                </c:pt>
                <c:pt idx="9544">
                  <c:v>13.25516376</c:v>
                </c:pt>
                <c:pt idx="9545">
                  <c:v>13.256552640000002</c:v>
                </c:pt>
                <c:pt idx="9546">
                  <c:v>13.257941520000001</c:v>
                </c:pt>
                <c:pt idx="9547">
                  <c:v>13.25933064</c:v>
                </c:pt>
                <c:pt idx="9548">
                  <c:v>13.26072216</c:v>
                </c:pt>
                <c:pt idx="9549">
                  <c:v>13.262111040000001</c:v>
                </c:pt>
                <c:pt idx="9550">
                  <c:v>13.263499920000006</c:v>
                </c:pt>
                <c:pt idx="9551">
                  <c:v>13.2648888</c:v>
                </c:pt>
                <c:pt idx="9552">
                  <c:v>13.26627768</c:v>
                </c:pt>
                <c:pt idx="9553">
                  <c:v>13.26766656</c:v>
                </c:pt>
                <c:pt idx="9554">
                  <c:v>13.269055440000001</c:v>
                </c:pt>
                <c:pt idx="9555">
                  <c:v>13.270444320000006</c:v>
                </c:pt>
                <c:pt idx="9556">
                  <c:v>13.2718332</c:v>
                </c:pt>
                <c:pt idx="9557">
                  <c:v>13.27322208</c:v>
                </c:pt>
                <c:pt idx="9558">
                  <c:v>13.274611200000001</c:v>
                </c:pt>
                <c:pt idx="9559">
                  <c:v>13.2759888</c:v>
                </c:pt>
                <c:pt idx="9560">
                  <c:v>13.277383200000001</c:v>
                </c:pt>
                <c:pt idx="9561">
                  <c:v>13.27877208</c:v>
                </c:pt>
                <c:pt idx="9562">
                  <c:v>13.280161199999998</c:v>
                </c:pt>
                <c:pt idx="9563">
                  <c:v>13.281550080000001</c:v>
                </c:pt>
                <c:pt idx="9564">
                  <c:v>13.282938960000001</c:v>
                </c:pt>
                <c:pt idx="9565">
                  <c:v>13.284324959999999</c:v>
                </c:pt>
                <c:pt idx="9566">
                  <c:v>13.28571672</c:v>
                </c:pt>
                <c:pt idx="9567">
                  <c:v>13.2871056</c:v>
                </c:pt>
                <c:pt idx="9568">
                  <c:v>13.288494480000001</c:v>
                </c:pt>
                <c:pt idx="9569">
                  <c:v>13.289883360000001</c:v>
                </c:pt>
                <c:pt idx="9570">
                  <c:v>13.29127224</c:v>
                </c:pt>
                <c:pt idx="9571">
                  <c:v>13.29266112</c:v>
                </c:pt>
                <c:pt idx="9572">
                  <c:v>13.29405</c:v>
                </c:pt>
                <c:pt idx="9573">
                  <c:v>13.295441520000002</c:v>
                </c:pt>
                <c:pt idx="9574">
                  <c:v>13.29683328</c:v>
                </c:pt>
                <c:pt idx="9575">
                  <c:v>13.298222159999995</c:v>
                </c:pt>
                <c:pt idx="9576">
                  <c:v>13.29961104</c:v>
                </c:pt>
                <c:pt idx="9577">
                  <c:v>13.300999920000002</c:v>
                </c:pt>
                <c:pt idx="9578">
                  <c:v>13.302380640000004</c:v>
                </c:pt>
                <c:pt idx="9579">
                  <c:v>13.30377768</c:v>
                </c:pt>
                <c:pt idx="9580">
                  <c:v>13.305166560000016</c:v>
                </c:pt>
                <c:pt idx="9581">
                  <c:v>13.30655544</c:v>
                </c:pt>
                <c:pt idx="9582">
                  <c:v>13.30793328</c:v>
                </c:pt>
                <c:pt idx="9583">
                  <c:v>13.309322160000001</c:v>
                </c:pt>
                <c:pt idx="9584">
                  <c:v>13.310711040000001</c:v>
                </c:pt>
                <c:pt idx="9585">
                  <c:v>13.312099920000014</c:v>
                </c:pt>
                <c:pt idx="9586">
                  <c:v>13.313488800000016</c:v>
                </c:pt>
                <c:pt idx="9587">
                  <c:v>13.314880560000002</c:v>
                </c:pt>
                <c:pt idx="9588">
                  <c:v>13.316269440000001</c:v>
                </c:pt>
                <c:pt idx="9589">
                  <c:v>13.31765832</c:v>
                </c:pt>
                <c:pt idx="9590">
                  <c:v>13.319047200000016</c:v>
                </c:pt>
                <c:pt idx="9591">
                  <c:v>13.320436080000018</c:v>
                </c:pt>
                <c:pt idx="9592">
                  <c:v>13.321824960000001</c:v>
                </c:pt>
                <c:pt idx="9593">
                  <c:v>13.32321672</c:v>
                </c:pt>
                <c:pt idx="9594">
                  <c:v>13.32460824</c:v>
                </c:pt>
                <c:pt idx="9595">
                  <c:v>13.32599712</c:v>
                </c:pt>
                <c:pt idx="9596">
                  <c:v>13.327386000000002</c:v>
                </c:pt>
                <c:pt idx="9597">
                  <c:v>13.328774880000001</c:v>
                </c:pt>
                <c:pt idx="9598">
                  <c:v>13.33016664</c:v>
                </c:pt>
                <c:pt idx="9599">
                  <c:v>13.33155552</c:v>
                </c:pt>
                <c:pt idx="9600">
                  <c:v>13.332944400000002</c:v>
                </c:pt>
                <c:pt idx="9601">
                  <c:v>13.33432488</c:v>
                </c:pt>
                <c:pt idx="9602">
                  <c:v>13.335713760000001</c:v>
                </c:pt>
                <c:pt idx="9603">
                  <c:v>13.337102640000001</c:v>
                </c:pt>
                <c:pt idx="9604">
                  <c:v>13.33849152</c:v>
                </c:pt>
                <c:pt idx="9605">
                  <c:v>13.339880640000002</c:v>
                </c:pt>
                <c:pt idx="9606">
                  <c:v>13.341269520000001</c:v>
                </c:pt>
                <c:pt idx="9607">
                  <c:v>13.342658400000001</c:v>
                </c:pt>
                <c:pt idx="9608">
                  <c:v>13.34404728</c:v>
                </c:pt>
                <c:pt idx="9609">
                  <c:v>13.345436160000016</c:v>
                </c:pt>
                <c:pt idx="9610">
                  <c:v>13.346825040000001</c:v>
                </c:pt>
                <c:pt idx="9611">
                  <c:v>13.348216560000001</c:v>
                </c:pt>
                <c:pt idx="9612">
                  <c:v>13.349605440000001</c:v>
                </c:pt>
                <c:pt idx="9613">
                  <c:v>13.350994320000016</c:v>
                </c:pt>
                <c:pt idx="9614">
                  <c:v>13.352383200000016</c:v>
                </c:pt>
                <c:pt idx="9615">
                  <c:v>13.353772080000002</c:v>
                </c:pt>
                <c:pt idx="9616">
                  <c:v>13.355163840000015</c:v>
                </c:pt>
                <c:pt idx="9617">
                  <c:v>13.356552720000014</c:v>
                </c:pt>
                <c:pt idx="9618">
                  <c:v>13.3579416</c:v>
                </c:pt>
                <c:pt idx="9619">
                  <c:v>13.359333360000004</c:v>
                </c:pt>
                <c:pt idx="9620">
                  <c:v>13.360722240000015</c:v>
                </c:pt>
                <c:pt idx="9621">
                  <c:v>13.36211112</c:v>
                </c:pt>
                <c:pt idx="9622">
                  <c:v>13.363500000000016</c:v>
                </c:pt>
                <c:pt idx="9623">
                  <c:v>13.364888880000002</c:v>
                </c:pt>
                <c:pt idx="9624">
                  <c:v>13.366277760000001</c:v>
                </c:pt>
                <c:pt idx="9625">
                  <c:v>13.367666640000015</c:v>
                </c:pt>
                <c:pt idx="9626">
                  <c:v>13.369044480000015</c:v>
                </c:pt>
                <c:pt idx="9627">
                  <c:v>13.370433360000014</c:v>
                </c:pt>
                <c:pt idx="9628">
                  <c:v>13.37182224</c:v>
                </c:pt>
                <c:pt idx="9629">
                  <c:v>13.373211120000001</c:v>
                </c:pt>
                <c:pt idx="9630">
                  <c:v>13.374600000000004</c:v>
                </c:pt>
                <c:pt idx="9631">
                  <c:v>13.375991520000015</c:v>
                </c:pt>
                <c:pt idx="9632">
                  <c:v>13.37738064</c:v>
                </c:pt>
                <c:pt idx="9633">
                  <c:v>13.378769520000002</c:v>
                </c:pt>
                <c:pt idx="9634">
                  <c:v>13.380161040000001</c:v>
                </c:pt>
                <c:pt idx="9635">
                  <c:v>13.381549920000015</c:v>
                </c:pt>
                <c:pt idx="9636">
                  <c:v>13.382936160000016</c:v>
                </c:pt>
                <c:pt idx="9637">
                  <c:v>13.38432768</c:v>
                </c:pt>
                <c:pt idx="9638">
                  <c:v>13.385719440000004</c:v>
                </c:pt>
                <c:pt idx="9639">
                  <c:v>13.387108320000001</c:v>
                </c:pt>
                <c:pt idx="9640">
                  <c:v>13.388497200000014</c:v>
                </c:pt>
                <c:pt idx="9641">
                  <c:v>13.389883200000016</c:v>
                </c:pt>
                <c:pt idx="9642">
                  <c:v>13.391274960000001</c:v>
                </c:pt>
                <c:pt idx="9643">
                  <c:v>13.392663840000004</c:v>
                </c:pt>
                <c:pt idx="9644">
                  <c:v>13.394041680000001</c:v>
                </c:pt>
                <c:pt idx="9645">
                  <c:v>13.395433200000024</c:v>
                </c:pt>
                <c:pt idx="9646">
                  <c:v>13.39682208</c:v>
                </c:pt>
                <c:pt idx="9647">
                  <c:v>13.39821384</c:v>
                </c:pt>
                <c:pt idx="9648">
                  <c:v>13.399602720000004</c:v>
                </c:pt>
                <c:pt idx="9649">
                  <c:v>13.400991600000001</c:v>
                </c:pt>
                <c:pt idx="9650">
                  <c:v>13.40238048</c:v>
                </c:pt>
                <c:pt idx="9651">
                  <c:v>13.40376936</c:v>
                </c:pt>
                <c:pt idx="9652">
                  <c:v>13.40515824</c:v>
                </c:pt>
                <c:pt idx="9653">
                  <c:v>13.406550000000006</c:v>
                </c:pt>
                <c:pt idx="9654">
                  <c:v>13.40793888</c:v>
                </c:pt>
                <c:pt idx="9655">
                  <c:v>13.40932776</c:v>
                </c:pt>
                <c:pt idx="9656">
                  <c:v>13.41071664</c:v>
                </c:pt>
                <c:pt idx="9657">
                  <c:v>13.412105520000004</c:v>
                </c:pt>
                <c:pt idx="9658">
                  <c:v>13.413497280000014</c:v>
                </c:pt>
                <c:pt idx="9659">
                  <c:v>13.4148888</c:v>
                </c:pt>
                <c:pt idx="9660">
                  <c:v>13.41626664</c:v>
                </c:pt>
                <c:pt idx="9661">
                  <c:v>13.41765552</c:v>
                </c:pt>
                <c:pt idx="9662">
                  <c:v>13.419044400000002</c:v>
                </c:pt>
                <c:pt idx="9663">
                  <c:v>13.420436160000014</c:v>
                </c:pt>
                <c:pt idx="9664">
                  <c:v>13.42182504</c:v>
                </c:pt>
                <c:pt idx="9665">
                  <c:v>13.42321392</c:v>
                </c:pt>
                <c:pt idx="9666">
                  <c:v>13.424602800000002</c:v>
                </c:pt>
                <c:pt idx="9667">
                  <c:v>13.425991680000001</c:v>
                </c:pt>
                <c:pt idx="9668">
                  <c:v>13.42738056</c:v>
                </c:pt>
                <c:pt idx="9669">
                  <c:v>13.42876944</c:v>
                </c:pt>
                <c:pt idx="9670">
                  <c:v>13.430161200000001</c:v>
                </c:pt>
                <c:pt idx="9671">
                  <c:v>13.431550080000001</c:v>
                </c:pt>
                <c:pt idx="9672">
                  <c:v>13.43293896</c:v>
                </c:pt>
                <c:pt idx="9673">
                  <c:v>13.43432784</c:v>
                </c:pt>
                <c:pt idx="9674">
                  <c:v>13.43571672</c:v>
                </c:pt>
                <c:pt idx="9675">
                  <c:v>13.437105600000001</c:v>
                </c:pt>
                <c:pt idx="9676">
                  <c:v>13.438494480000001</c:v>
                </c:pt>
                <c:pt idx="9677">
                  <c:v>13.43988336</c:v>
                </c:pt>
                <c:pt idx="9678">
                  <c:v>13.44127488</c:v>
                </c:pt>
                <c:pt idx="9679">
                  <c:v>13.44266376</c:v>
                </c:pt>
                <c:pt idx="9680">
                  <c:v>13.444052640000001</c:v>
                </c:pt>
                <c:pt idx="9681">
                  <c:v>13.445441520000006</c:v>
                </c:pt>
                <c:pt idx="9682">
                  <c:v>13.44683064</c:v>
                </c:pt>
                <c:pt idx="9683">
                  <c:v>13.44821952</c:v>
                </c:pt>
                <c:pt idx="9684">
                  <c:v>13.449608400000001</c:v>
                </c:pt>
                <c:pt idx="9685">
                  <c:v>13.450999920000006</c:v>
                </c:pt>
                <c:pt idx="9686">
                  <c:v>13.452380640000015</c:v>
                </c:pt>
                <c:pt idx="9687">
                  <c:v>13.45377216</c:v>
                </c:pt>
                <c:pt idx="9688">
                  <c:v>13.45516104</c:v>
                </c:pt>
                <c:pt idx="9689">
                  <c:v>13.456549920000022</c:v>
                </c:pt>
                <c:pt idx="9690">
                  <c:v>13.457938800000004</c:v>
                </c:pt>
                <c:pt idx="9691">
                  <c:v>13.45932504</c:v>
                </c:pt>
                <c:pt idx="9692">
                  <c:v>13.460716560000014</c:v>
                </c:pt>
                <c:pt idx="9693">
                  <c:v>13.462102800000016</c:v>
                </c:pt>
                <c:pt idx="9694">
                  <c:v>13.463491680000002</c:v>
                </c:pt>
                <c:pt idx="9695">
                  <c:v>13.464880560000006</c:v>
                </c:pt>
                <c:pt idx="9696">
                  <c:v>13.46626944</c:v>
                </c:pt>
                <c:pt idx="9697">
                  <c:v>13.46765832</c:v>
                </c:pt>
                <c:pt idx="9698">
                  <c:v>13.469052720000002</c:v>
                </c:pt>
                <c:pt idx="9699">
                  <c:v>13.470441600000004</c:v>
                </c:pt>
                <c:pt idx="9700">
                  <c:v>13.471830480000001</c:v>
                </c:pt>
                <c:pt idx="9701">
                  <c:v>13.47322224</c:v>
                </c:pt>
                <c:pt idx="9702">
                  <c:v>13.47460008</c:v>
                </c:pt>
                <c:pt idx="9703">
                  <c:v>13.47598896</c:v>
                </c:pt>
                <c:pt idx="9704">
                  <c:v>13.477377840000001</c:v>
                </c:pt>
                <c:pt idx="9705">
                  <c:v>13.478766720000001</c:v>
                </c:pt>
                <c:pt idx="9706">
                  <c:v>13.480144320000004</c:v>
                </c:pt>
                <c:pt idx="9707">
                  <c:v>13.481555520000002</c:v>
                </c:pt>
                <c:pt idx="9708">
                  <c:v>13.482944400000004</c:v>
                </c:pt>
                <c:pt idx="9709">
                  <c:v>13.48433328</c:v>
                </c:pt>
                <c:pt idx="9710">
                  <c:v>13.48572216</c:v>
                </c:pt>
                <c:pt idx="9711">
                  <c:v>13.4871</c:v>
                </c:pt>
                <c:pt idx="9712">
                  <c:v>13.48848888</c:v>
                </c:pt>
                <c:pt idx="9713">
                  <c:v>13.489880640000004</c:v>
                </c:pt>
                <c:pt idx="9714">
                  <c:v>13.491272159999999</c:v>
                </c:pt>
                <c:pt idx="9715">
                  <c:v>13.49266392</c:v>
                </c:pt>
                <c:pt idx="9716">
                  <c:v>13.4940528</c:v>
                </c:pt>
                <c:pt idx="9717">
                  <c:v>13.495441680000004</c:v>
                </c:pt>
                <c:pt idx="9718">
                  <c:v>13.496830560000006</c:v>
                </c:pt>
                <c:pt idx="9719">
                  <c:v>13.49821944</c:v>
                </c:pt>
                <c:pt idx="9720">
                  <c:v>13.4996112</c:v>
                </c:pt>
                <c:pt idx="9721">
                  <c:v>13.501000080000001</c:v>
                </c:pt>
                <c:pt idx="9722">
                  <c:v>13.502388960000001</c:v>
                </c:pt>
                <c:pt idx="9723">
                  <c:v>13.50377784</c:v>
                </c:pt>
                <c:pt idx="9724">
                  <c:v>13.50516672</c:v>
                </c:pt>
                <c:pt idx="9725">
                  <c:v>13.5065556</c:v>
                </c:pt>
                <c:pt idx="9726">
                  <c:v>13.507944480000001</c:v>
                </c:pt>
                <c:pt idx="9727">
                  <c:v>13.50932208</c:v>
                </c:pt>
                <c:pt idx="9728">
                  <c:v>13.510713840000001</c:v>
                </c:pt>
                <c:pt idx="9729">
                  <c:v>13.51210272</c:v>
                </c:pt>
                <c:pt idx="9730">
                  <c:v>13.5134916</c:v>
                </c:pt>
                <c:pt idx="9731">
                  <c:v>13.51488048</c:v>
                </c:pt>
                <c:pt idx="9732">
                  <c:v>13.516269360000001</c:v>
                </c:pt>
                <c:pt idx="9733">
                  <c:v>13.517658240000001</c:v>
                </c:pt>
                <c:pt idx="9734">
                  <c:v>13.51904712</c:v>
                </c:pt>
                <c:pt idx="9735">
                  <c:v>13.520436000000016</c:v>
                </c:pt>
                <c:pt idx="9736">
                  <c:v>13.521827759999999</c:v>
                </c:pt>
                <c:pt idx="9737">
                  <c:v>13.523216640000001</c:v>
                </c:pt>
                <c:pt idx="9738">
                  <c:v>13.5246084</c:v>
                </c:pt>
                <c:pt idx="9739">
                  <c:v>13.52599728</c:v>
                </c:pt>
                <c:pt idx="9740">
                  <c:v>13.527377759999997</c:v>
                </c:pt>
                <c:pt idx="9741">
                  <c:v>13.528777679999999</c:v>
                </c:pt>
                <c:pt idx="9742">
                  <c:v>13.530155520000001</c:v>
                </c:pt>
                <c:pt idx="9743">
                  <c:v>13.5315444</c:v>
                </c:pt>
                <c:pt idx="9744">
                  <c:v>13.53293328</c:v>
                </c:pt>
                <c:pt idx="9745">
                  <c:v>13.534322159999997</c:v>
                </c:pt>
                <c:pt idx="9746">
                  <c:v>13.535722080000001</c:v>
                </c:pt>
                <c:pt idx="9747">
                  <c:v>13.537099920000001</c:v>
                </c:pt>
                <c:pt idx="9748">
                  <c:v>13.5384888</c:v>
                </c:pt>
                <c:pt idx="9749">
                  <c:v>13.53987768</c:v>
                </c:pt>
                <c:pt idx="9750">
                  <c:v>13.54126656</c:v>
                </c:pt>
                <c:pt idx="9751">
                  <c:v>13.542655440000001</c:v>
                </c:pt>
                <c:pt idx="9752">
                  <c:v>13.5440472</c:v>
                </c:pt>
                <c:pt idx="9753">
                  <c:v>13.545436080000016</c:v>
                </c:pt>
                <c:pt idx="9754">
                  <c:v>13.54682496</c:v>
                </c:pt>
                <c:pt idx="9755">
                  <c:v>13.548213839999999</c:v>
                </c:pt>
                <c:pt idx="9756">
                  <c:v>13.549602720000001</c:v>
                </c:pt>
                <c:pt idx="9757">
                  <c:v>13.55099448</c:v>
                </c:pt>
                <c:pt idx="9758">
                  <c:v>13.552386000000016</c:v>
                </c:pt>
                <c:pt idx="9759">
                  <c:v>13.553774880000002</c:v>
                </c:pt>
                <c:pt idx="9760">
                  <c:v>13.555163760000001</c:v>
                </c:pt>
                <c:pt idx="9761">
                  <c:v>13.556552640000014</c:v>
                </c:pt>
                <c:pt idx="9762">
                  <c:v>13.55794152</c:v>
                </c:pt>
                <c:pt idx="9763">
                  <c:v>13.559330640000002</c:v>
                </c:pt>
                <c:pt idx="9764">
                  <c:v>13.560719520000006</c:v>
                </c:pt>
                <c:pt idx="9765">
                  <c:v>13.5621084</c:v>
                </c:pt>
                <c:pt idx="9766">
                  <c:v>13.563497280000016</c:v>
                </c:pt>
                <c:pt idx="9767">
                  <c:v>13.56488616</c:v>
                </c:pt>
                <c:pt idx="9768">
                  <c:v>13.566275040000001</c:v>
                </c:pt>
                <c:pt idx="9769">
                  <c:v>13.567663920000001</c:v>
                </c:pt>
                <c:pt idx="9770">
                  <c:v>13.56905544</c:v>
                </c:pt>
                <c:pt idx="9771">
                  <c:v>13.570430640000014</c:v>
                </c:pt>
                <c:pt idx="9772">
                  <c:v>13.57182768</c:v>
                </c:pt>
                <c:pt idx="9773">
                  <c:v>13.573219440000001</c:v>
                </c:pt>
                <c:pt idx="9774">
                  <c:v>13.574608320000001</c:v>
                </c:pt>
                <c:pt idx="9775">
                  <c:v>13.575997200000014</c:v>
                </c:pt>
                <c:pt idx="9776">
                  <c:v>13.57738608</c:v>
                </c:pt>
                <c:pt idx="9777">
                  <c:v>13.578777840000001</c:v>
                </c:pt>
                <c:pt idx="9778">
                  <c:v>13.580166720000001</c:v>
                </c:pt>
                <c:pt idx="9779">
                  <c:v>13.5815556</c:v>
                </c:pt>
                <c:pt idx="9780">
                  <c:v>13.582933200000006</c:v>
                </c:pt>
                <c:pt idx="9781">
                  <c:v>13.58432208</c:v>
                </c:pt>
                <c:pt idx="9782">
                  <c:v>13.5857112</c:v>
                </c:pt>
                <c:pt idx="9783">
                  <c:v>13.587100080000001</c:v>
                </c:pt>
                <c:pt idx="9784">
                  <c:v>13.588488960000001</c:v>
                </c:pt>
                <c:pt idx="9785">
                  <c:v>13.58987784</c:v>
                </c:pt>
                <c:pt idx="9786">
                  <c:v>13.59126672</c:v>
                </c:pt>
                <c:pt idx="9787">
                  <c:v>13.592655600000002</c:v>
                </c:pt>
                <c:pt idx="9788">
                  <c:v>13.594044480000001</c:v>
                </c:pt>
                <c:pt idx="9789">
                  <c:v>13.595433360000015</c:v>
                </c:pt>
                <c:pt idx="9790">
                  <c:v>13.59682224</c:v>
                </c:pt>
                <c:pt idx="9791">
                  <c:v>13.598211119999997</c:v>
                </c:pt>
                <c:pt idx="9792">
                  <c:v>13.599605520000004</c:v>
                </c:pt>
                <c:pt idx="9793">
                  <c:v>13.60099728</c:v>
                </c:pt>
                <c:pt idx="9794">
                  <c:v>13.60238328</c:v>
                </c:pt>
                <c:pt idx="9795">
                  <c:v>13.60377216</c:v>
                </c:pt>
                <c:pt idx="9796">
                  <c:v>13.60516104</c:v>
                </c:pt>
                <c:pt idx="9797">
                  <c:v>13.606549920000004</c:v>
                </c:pt>
                <c:pt idx="9798">
                  <c:v>13.60794432</c:v>
                </c:pt>
                <c:pt idx="9799">
                  <c:v>13.60933056</c:v>
                </c:pt>
                <c:pt idx="9800">
                  <c:v>13.61071944</c:v>
                </c:pt>
                <c:pt idx="9801">
                  <c:v>13.612108320000001</c:v>
                </c:pt>
                <c:pt idx="9802">
                  <c:v>13.613497200000015</c:v>
                </c:pt>
                <c:pt idx="9803">
                  <c:v>13.61488608</c:v>
                </c:pt>
                <c:pt idx="9804">
                  <c:v>13.61627496</c:v>
                </c:pt>
                <c:pt idx="9805">
                  <c:v>13.617666720000001</c:v>
                </c:pt>
                <c:pt idx="9806">
                  <c:v>13.619055600000001</c:v>
                </c:pt>
                <c:pt idx="9807">
                  <c:v>13.62044448</c:v>
                </c:pt>
                <c:pt idx="9808">
                  <c:v>13.62183336</c:v>
                </c:pt>
                <c:pt idx="9809">
                  <c:v>13.62322224</c:v>
                </c:pt>
                <c:pt idx="9810">
                  <c:v>13.624611119999999</c:v>
                </c:pt>
                <c:pt idx="9811">
                  <c:v>13.625988960000001</c:v>
                </c:pt>
                <c:pt idx="9812">
                  <c:v>13.627380479999999</c:v>
                </c:pt>
                <c:pt idx="9813">
                  <c:v>13.62877224</c:v>
                </c:pt>
                <c:pt idx="9814">
                  <c:v>13.630161119999997</c:v>
                </c:pt>
                <c:pt idx="9815">
                  <c:v>13.631550000000001</c:v>
                </c:pt>
                <c:pt idx="9816">
                  <c:v>13.632938880000001</c:v>
                </c:pt>
                <c:pt idx="9817">
                  <c:v>13.634327759999993</c:v>
                </c:pt>
                <c:pt idx="9818">
                  <c:v>13.63571664</c:v>
                </c:pt>
                <c:pt idx="9819">
                  <c:v>13.637108399999999</c:v>
                </c:pt>
                <c:pt idx="9820">
                  <c:v>13.638497280000001</c:v>
                </c:pt>
                <c:pt idx="9821">
                  <c:v>13.63988616</c:v>
                </c:pt>
                <c:pt idx="9822">
                  <c:v>13.641275039999995</c:v>
                </c:pt>
                <c:pt idx="9823">
                  <c:v>13.64266392</c:v>
                </c:pt>
                <c:pt idx="9824">
                  <c:v>13.644052800000001</c:v>
                </c:pt>
                <c:pt idx="9825">
                  <c:v>13.645441680000001</c:v>
                </c:pt>
                <c:pt idx="9826">
                  <c:v>13.64683056</c:v>
                </c:pt>
                <c:pt idx="9827">
                  <c:v>13.648222079999995</c:v>
                </c:pt>
                <c:pt idx="9828">
                  <c:v>13.649611200000001</c:v>
                </c:pt>
                <c:pt idx="9829">
                  <c:v>13.651000080000001</c:v>
                </c:pt>
                <c:pt idx="9830">
                  <c:v>13.65238896</c:v>
                </c:pt>
                <c:pt idx="9831">
                  <c:v>13.65377784</c:v>
                </c:pt>
                <c:pt idx="9832">
                  <c:v>13.65516672</c:v>
                </c:pt>
                <c:pt idx="9833">
                  <c:v>13.656555600000004</c:v>
                </c:pt>
                <c:pt idx="9834">
                  <c:v>13.657944480000001</c:v>
                </c:pt>
                <c:pt idx="9835">
                  <c:v>13.65933336</c:v>
                </c:pt>
                <c:pt idx="9836">
                  <c:v>13.6607112</c:v>
                </c:pt>
                <c:pt idx="9837">
                  <c:v>13.66210008</c:v>
                </c:pt>
                <c:pt idx="9838">
                  <c:v>13.663497120000002</c:v>
                </c:pt>
                <c:pt idx="9839">
                  <c:v>13.664888880000001</c:v>
                </c:pt>
                <c:pt idx="9840">
                  <c:v>13.66627776</c:v>
                </c:pt>
                <c:pt idx="9841">
                  <c:v>13.66766664</c:v>
                </c:pt>
                <c:pt idx="9842">
                  <c:v>13.669055520000002</c:v>
                </c:pt>
                <c:pt idx="9843">
                  <c:v>13.670444400000004</c:v>
                </c:pt>
                <c:pt idx="9844">
                  <c:v>13.67183328</c:v>
                </c:pt>
                <c:pt idx="9845">
                  <c:v>13.67322216</c:v>
                </c:pt>
                <c:pt idx="9846">
                  <c:v>13.67461104</c:v>
                </c:pt>
                <c:pt idx="9847">
                  <c:v>13.675999920000002</c:v>
                </c:pt>
                <c:pt idx="9848">
                  <c:v>13.677388799999999</c:v>
                </c:pt>
                <c:pt idx="9849">
                  <c:v>13.67877768</c:v>
                </c:pt>
                <c:pt idx="9850">
                  <c:v>13.68016656</c:v>
                </c:pt>
                <c:pt idx="9851">
                  <c:v>13.68155544</c:v>
                </c:pt>
                <c:pt idx="9852">
                  <c:v>13.68293064</c:v>
                </c:pt>
                <c:pt idx="9853">
                  <c:v>13.684322159999999</c:v>
                </c:pt>
                <c:pt idx="9854">
                  <c:v>13.685711040000001</c:v>
                </c:pt>
                <c:pt idx="9855">
                  <c:v>13.68709992</c:v>
                </c:pt>
                <c:pt idx="9856">
                  <c:v>13.6884888</c:v>
                </c:pt>
                <c:pt idx="9857">
                  <c:v>13.68987768</c:v>
                </c:pt>
                <c:pt idx="9858">
                  <c:v>13.691266560000001</c:v>
                </c:pt>
                <c:pt idx="9859">
                  <c:v>13.69265832</c:v>
                </c:pt>
                <c:pt idx="9860">
                  <c:v>13.6940472</c:v>
                </c:pt>
                <c:pt idx="9861">
                  <c:v>13.695436080000018</c:v>
                </c:pt>
                <c:pt idx="9862">
                  <c:v>13.696824960000001</c:v>
                </c:pt>
                <c:pt idx="9863">
                  <c:v>13.698213839999999</c:v>
                </c:pt>
                <c:pt idx="9864">
                  <c:v>13.69960272</c:v>
                </c:pt>
                <c:pt idx="9865">
                  <c:v>13.70099448</c:v>
                </c:pt>
                <c:pt idx="9866">
                  <c:v>13.702383360000001</c:v>
                </c:pt>
                <c:pt idx="9867">
                  <c:v>13.703772240000001</c:v>
                </c:pt>
                <c:pt idx="9868">
                  <c:v>13.70516112</c:v>
                </c:pt>
                <c:pt idx="9869">
                  <c:v>13.70655</c:v>
                </c:pt>
                <c:pt idx="9870">
                  <c:v>13.70793888</c:v>
                </c:pt>
                <c:pt idx="9871">
                  <c:v>13.709330640000001</c:v>
                </c:pt>
                <c:pt idx="9872">
                  <c:v>13.71071952</c:v>
                </c:pt>
                <c:pt idx="9873">
                  <c:v>13.7121084</c:v>
                </c:pt>
                <c:pt idx="9874">
                  <c:v>13.71349728</c:v>
                </c:pt>
                <c:pt idx="9875">
                  <c:v>13.714886160000001</c:v>
                </c:pt>
                <c:pt idx="9876">
                  <c:v>13.716275039999999</c:v>
                </c:pt>
                <c:pt idx="9877">
                  <c:v>13.71766392</c:v>
                </c:pt>
                <c:pt idx="9878">
                  <c:v>13.7190528</c:v>
                </c:pt>
                <c:pt idx="9879">
                  <c:v>13.72044168</c:v>
                </c:pt>
                <c:pt idx="9880">
                  <c:v>13.721830560000001</c:v>
                </c:pt>
                <c:pt idx="9881">
                  <c:v>13.723222079999999</c:v>
                </c:pt>
                <c:pt idx="9882">
                  <c:v>13.72460832</c:v>
                </c:pt>
                <c:pt idx="9883">
                  <c:v>13.72600008</c:v>
                </c:pt>
                <c:pt idx="9884">
                  <c:v>13.727388959999999</c:v>
                </c:pt>
                <c:pt idx="9885">
                  <c:v>13.728777839999999</c:v>
                </c:pt>
                <c:pt idx="9886">
                  <c:v>13.73016672</c:v>
                </c:pt>
                <c:pt idx="9887">
                  <c:v>13.7315556</c:v>
                </c:pt>
                <c:pt idx="9888">
                  <c:v>13.73294448</c:v>
                </c:pt>
                <c:pt idx="9889">
                  <c:v>13.734322079999997</c:v>
                </c:pt>
                <c:pt idx="9890">
                  <c:v>13.735711200000001</c:v>
                </c:pt>
                <c:pt idx="9891">
                  <c:v>13.737100079999999</c:v>
                </c:pt>
                <c:pt idx="9892">
                  <c:v>13.73848896</c:v>
                </c:pt>
                <c:pt idx="9893">
                  <c:v>13.73987784</c:v>
                </c:pt>
                <c:pt idx="9894">
                  <c:v>13.741266719999997</c:v>
                </c:pt>
                <c:pt idx="9895">
                  <c:v>13.742655600000001</c:v>
                </c:pt>
                <c:pt idx="9896">
                  <c:v>13.744047119999999</c:v>
                </c:pt>
                <c:pt idx="9897">
                  <c:v>13.745436000000014</c:v>
                </c:pt>
                <c:pt idx="9898">
                  <c:v>13.74682488</c:v>
                </c:pt>
                <c:pt idx="9899">
                  <c:v>13.748213759999983</c:v>
                </c:pt>
                <c:pt idx="9900">
                  <c:v>13.749602640000001</c:v>
                </c:pt>
                <c:pt idx="9901">
                  <c:v>13.750991520000001</c:v>
                </c:pt>
                <c:pt idx="9902">
                  <c:v>13.75238064</c:v>
                </c:pt>
                <c:pt idx="9903">
                  <c:v>13.753769520000002</c:v>
                </c:pt>
                <c:pt idx="9904">
                  <c:v>13.755158400000001</c:v>
                </c:pt>
                <c:pt idx="9905">
                  <c:v>13.756547280000015</c:v>
                </c:pt>
                <c:pt idx="9906">
                  <c:v>13.75793616</c:v>
                </c:pt>
                <c:pt idx="9907">
                  <c:v>13.75932504</c:v>
                </c:pt>
                <c:pt idx="9908">
                  <c:v>13.760713920000001</c:v>
                </c:pt>
                <c:pt idx="9909">
                  <c:v>13.762102800000006</c:v>
                </c:pt>
                <c:pt idx="9910">
                  <c:v>13.76349168</c:v>
                </c:pt>
                <c:pt idx="9911">
                  <c:v>13.76488056</c:v>
                </c:pt>
                <c:pt idx="9912">
                  <c:v>13.76627208</c:v>
                </c:pt>
                <c:pt idx="9913">
                  <c:v>13.767661200000001</c:v>
                </c:pt>
                <c:pt idx="9914">
                  <c:v>13.76905008</c:v>
                </c:pt>
                <c:pt idx="9915">
                  <c:v>13.77043896</c:v>
                </c:pt>
                <c:pt idx="9916">
                  <c:v>13.77182208</c:v>
                </c:pt>
                <c:pt idx="9917">
                  <c:v>13.773211199999999</c:v>
                </c:pt>
                <c:pt idx="9918">
                  <c:v>13.774600080000001</c:v>
                </c:pt>
                <c:pt idx="9919">
                  <c:v>13.775988960000001</c:v>
                </c:pt>
                <c:pt idx="9920">
                  <c:v>13.77737784</c:v>
                </c:pt>
                <c:pt idx="9921">
                  <c:v>13.77876672</c:v>
                </c:pt>
                <c:pt idx="9922">
                  <c:v>13.780155600000001</c:v>
                </c:pt>
                <c:pt idx="9923">
                  <c:v>13.781544480000001</c:v>
                </c:pt>
                <c:pt idx="9924">
                  <c:v>13.782933360000001</c:v>
                </c:pt>
                <c:pt idx="9925">
                  <c:v>13.78432224</c:v>
                </c:pt>
                <c:pt idx="9926">
                  <c:v>13.78571112</c:v>
                </c:pt>
                <c:pt idx="9927">
                  <c:v>13.787100000000001</c:v>
                </c:pt>
                <c:pt idx="9928">
                  <c:v>13.788488880000001</c:v>
                </c:pt>
                <c:pt idx="9929">
                  <c:v>13.78988064</c:v>
                </c:pt>
                <c:pt idx="9930">
                  <c:v>13.79126952</c:v>
                </c:pt>
                <c:pt idx="9931">
                  <c:v>13.792658400000001</c:v>
                </c:pt>
                <c:pt idx="9932">
                  <c:v>13.794049920000001</c:v>
                </c:pt>
                <c:pt idx="9933">
                  <c:v>13.795438800000014</c:v>
                </c:pt>
                <c:pt idx="9934">
                  <c:v>13.79682768</c:v>
                </c:pt>
                <c:pt idx="9935">
                  <c:v>13.79821656</c:v>
                </c:pt>
                <c:pt idx="9936">
                  <c:v>13.799605440000001</c:v>
                </c:pt>
                <c:pt idx="9937">
                  <c:v>13.800997200000015</c:v>
                </c:pt>
                <c:pt idx="9938">
                  <c:v>13.802386080000014</c:v>
                </c:pt>
                <c:pt idx="9939">
                  <c:v>13.80377496</c:v>
                </c:pt>
                <c:pt idx="9940">
                  <c:v>13.805166720000004</c:v>
                </c:pt>
                <c:pt idx="9941">
                  <c:v>13.806555600000006</c:v>
                </c:pt>
                <c:pt idx="9942">
                  <c:v>13.80794448</c:v>
                </c:pt>
                <c:pt idx="9943">
                  <c:v>13.809322080000001</c:v>
                </c:pt>
                <c:pt idx="9944">
                  <c:v>13.81071384</c:v>
                </c:pt>
                <c:pt idx="9945">
                  <c:v>13.812108240000002</c:v>
                </c:pt>
                <c:pt idx="9946">
                  <c:v>13.813497120000006</c:v>
                </c:pt>
                <c:pt idx="9947">
                  <c:v>13.814886000000014</c:v>
                </c:pt>
                <c:pt idx="9948">
                  <c:v>13.81627488</c:v>
                </c:pt>
                <c:pt idx="9949">
                  <c:v>13.81765272</c:v>
                </c:pt>
                <c:pt idx="9950">
                  <c:v>13.819055520000004</c:v>
                </c:pt>
                <c:pt idx="9951">
                  <c:v>13.820433360000004</c:v>
                </c:pt>
                <c:pt idx="9952">
                  <c:v>13.821822240000001</c:v>
                </c:pt>
                <c:pt idx="9953">
                  <c:v>13.82321112</c:v>
                </c:pt>
                <c:pt idx="9954">
                  <c:v>13.82459712</c:v>
                </c:pt>
                <c:pt idx="9955">
                  <c:v>13.825986000000018</c:v>
                </c:pt>
                <c:pt idx="9956">
                  <c:v>13.827377759999999</c:v>
                </c:pt>
                <c:pt idx="9957">
                  <c:v>13.828763759999999</c:v>
                </c:pt>
                <c:pt idx="9958">
                  <c:v>13.83015264</c:v>
                </c:pt>
                <c:pt idx="9959">
                  <c:v>13.8315444</c:v>
                </c:pt>
                <c:pt idx="9960">
                  <c:v>13.832933280000002</c:v>
                </c:pt>
                <c:pt idx="9961">
                  <c:v>13.834322159999999</c:v>
                </c:pt>
                <c:pt idx="9962">
                  <c:v>13.83571104</c:v>
                </c:pt>
                <c:pt idx="9963">
                  <c:v>13.83709992</c:v>
                </c:pt>
                <c:pt idx="9964">
                  <c:v>13.8384888</c:v>
                </c:pt>
                <c:pt idx="9965">
                  <c:v>13.839877680000001</c:v>
                </c:pt>
                <c:pt idx="9966">
                  <c:v>13.841266560000001</c:v>
                </c:pt>
                <c:pt idx="9967">
                  <c:v>13.84265544</c:v>
                </c:pt>
                <c:pt idx="9968">
                  <c:v>13.84404432</c:v>
                </c:pt>
                <c:pt idx="9969">
                  <c:v>13.845433200000022</c:v>
                </c:pt>
                <c:pt idx="9970">
                  <c:v>13.846819440000001</c:v>
                </c:pt>
                <c:pt idx="9971">
                  <c:v>13.84822224</c:v>
                </c:pt>
                <c:pt idx="9972">
                  <c:v>13.849597200000014</c:v>
                </c:pt>
                <c:pt idx="9973">
                  <c:v>13.850986080000016</c:v>
                </c:pt>
                <c:pt idx="9974">
                  <c:v>13.852377840000004</c:v>
                </c:pt>
                <c:pt idx="9975">
                  <c:v>13.853769360000006</c:v>
                </c:pt>
                <c:pt idx="9976">
                  <c:v>13.855158240000014</c:v>
                </c:pt>
                <c:pt idx="9977">
                  <c:v>13.856550000000018</c:v>
                </c:pt>
                <c:pt idx="9978">
                  <c:v>13.857938880000004</c:v>
                </c:pt>
                <c:pt idx="9979">
                  <c:v>13.859327760000001</c:v>
                </c:pt>
                <c:pt idx="9980">
                  <c:v>13.860716640000014</c:v>
                </c:pt>
                <c:pt idx="9981">
                  <c:v>13.8621084</c:v>
                </c:pt>
                <c:pt idx="9982">
                  <c:v>13.863483360000016</c:v>
                </c:pt>
                <c:pt idx="9983">
                  <c:v>13.86487224</c:v>
                </c:pt>
                <c:pt idx="9984">
                  <c:v>13.86627504</c:v>
                </c:pt>
                <c:pt idx="9985">
                  <c:v>13.867652640000006</c:v>
                </c:pt>
                <c:pt idx="9986">
                  <c:v>13.869041520000014</c:v>
                </c:pt>
                <c:pt idx="9987">
                  <c:v>13.870430640000018</c:v>
                </c:pt>
                <c:pt idx="9988">
                  <c:v>13.871819520000004</c:v>
                </c:pt>
                <c:pt idx="9989">
                  <c:v>13.873208400000001</c:v>
                </c:pt>
                <c:pt idx="9990">
                  <c:v>13.874597280000014</c:v>
                </c:pt>
                <c:pt idx="9991">
                  <c:v>13.875988800000016</c:v>
                </c:pt>
                <c:pt idx="9992">
                  <c:v>13.87737768</c:v>
                </c:pt>
                <c:pt idx="9993">
                  <c:v>13.878772080000001</c:v>
                </c:pt>
                <c:pt idx="9994">
                  <c:v>13.8801612</c:v>
                </c:pt>
                <c:pt idx="9995">
                  <c:v>13.88155008</c:v>
                </c:pt>
                <c:pt idx="9996">
                  <c:v>13.882938960000002</c:v>
                </c:pt>
                <c:pt idx="9997">
                  <c:v>13.884327840000001</c:v>
                </c:pt>
                <c:pt idx="9998">
                  <c:v>13.885719360000014</c:v>
                </c:pt>
                <c:pt idx="9999">
                  <c:v>13.88710824</c:v>
                </c:pt>
                <c:pt idx="10000">
                  <c:v>13.88849712</c:v>
                </c:pt>
                <c:pt idx="10001">
                  <c:v>13.889886000000024</c:v>
                </c:pt>
                <c:pt idx="10002">
                  <c:v>13.891274880000001</c:v>
                </c:pt>
                <c:pt idx="10003">
                  <c:v>13.892652720000006</c:v>
                </c:pt>
                <c:pt idx="10004">
                  <c:v>13.89405552</c:v>
                </c:pt>
                <c:pt idx="10005">
                  <c:v>13.895430480000016</c:v>
                </c:pt>
                <c:pt idx="10006">
                  <c:v>13.89681936</c:v>
                </c:pt>
                <c:pt idx="10007">
                  <c:v>13.898208240000001</c:v>
                </c:pt>
                <c:pt idx="10008">
                  <c:v>13.899600000000014</c:v>
                </c:pt>
                <c:pt idx="10009">
                  <c:v>13.900986000000014</c:v>
                </c:pt>
                <c:pt idx="10010">
                  <c:v>13.90237488</c:v>
                </c:pt>
                <c:pt idx="10011">
                  <c:v>13.90376376</c:v>
                </c:pt>
                <c:pt idx="10012">
                  <c:v>13.905152640000004</c:v>
                </c:pt>
                <c:pt idx="10013">
                  <c:v>13.906541520000006</c:v>
                </c:pt>
                <c:pt idx="10014">
                  <c:v>13.90793064</c:v>
                </c:pt>
                <c:pt idx="10015">
                  <c:v>13.90932216</c:v>
                </c:pt>
                <c:pt idx="10016">
                  <c:v>13.910711040000001</c:v>
                </c:pt>
                <c:pt idx="10017">
                  <c:v>13.912099920000006</c:v>
                </c:pt>
                <c:pt idx="10018">
                  <c:v>13.91349168</c:v>
                </c:pt>
                <c:pt idx="10019">
                  <c:v>13.9148832</c:v>
                </c:pt>
                <c:pt idx="10020">
                  <c:v>13.916274960000001</c:v>
                </c:pt>
                <c:pt idx="10021">
                  <c:v>13.917652800000004</c:v>
                </c:pt>
                <c:pt idx="10022">
                  <c:v>13.919041680000001</c:v>
                </c:pt>
                <c:pt idx="10023">
                  <c:v>13.920430560000014</c:v>
                </c:pt>
                <c:pt idx="10024">
                  <c:v>13.921833360000001</c:v>
                </c:pt>
                <c:pt idx="10025">
                  <c:v>13.923208320000001</c:v>
                </c:pt>
                <c:pt idx="10026">
                  <c:v>13.92461112</c:v>
                </c:pt>
                <c:pt idx="10027">
                  <c:v>13.925986080000015</c:v>
                </c:pt>
                <c:pt idx="10028">
                  <c:v>13.92738048</c:v>
                </c:pt>
                <c:pt idx="10029">
                  <c:v>13.92876936</c:v>
                </c:pt>
                <c:pt idx="10030">
                  <c:v>13.930155600000001</c:v>
                </c:pt>
                <c:pt idx="10031">
                  <c:v>13.931547120000001</c:v>
                </c:pt>
                <c:pt idx="10032">
                  <c:v>13.932936000000014</c:v>
                </c:pt>
                <c:pt idx="10033">
                  <c:v>13.93432488</c:v>
                </c:pt>
                <c:pt idx="10034">
                  <c:v>13.935711120000001</c:v>
                </c:pt>
                <c:pt idx="10035">
                  <c:v>13.937105520000001</c:v>
                </c:pt>
                <c:pt idx="10036">
                  <c:v>13.93849728</c:v>
                </c:pt>
                <c:pt idx="10037">
                  <c:v>13.93988616</c:v>
                </c:pt>
                <c:pt idx="10038">
                  <c:v>13.941275039999999</c:v>
                </c:pt>
                <c:pt idx="10039">
                  <c:v>13.942663920000001</c:v>
                </c:pt>
                <c:pt idx="10040">
                  <c:v>13.9440528</c:v>
                </c:pt>
                <c:pt idx="10041">
                  <c:v>13.945430640000014</c:v>
                </c:pt>
                <c:pt idx="10042">
                  <c:v>13.94682216</c:v>
                </c:pt>
                <c:pt idx="10043">
                  <c:v>13.948211039999997</c:v>
                </c:pt>
                <c:pt idx="10044">
                  <c:v>13.949599920000002</c:v>
                </c:pt>
                <c:pt idx="10045">
                  <c:v>13.950988800000006</c:v>
                </c:pt>
                <c:pt idx="10046">
                  <c:v>13.952380560000016</c:v>
                </c:pt>
                <c:pt idx="10047">
                  <c:v>13.95376944</c:v>
                </c:pt>
                <c:pt idx="10048">
                  <c:v>13.955158320000002</c:v>
                </c:pt>
                <c:pt idx="10049">
                  <c:v>13.956547200000024</c:v>
                </c:pt>
                <c:pt idx="10050">
                  <c:v>13.957936080000014</c:v>
                </c:pt>
                <c:pt idx="10051">
                  <c:v>13.95932784</c:v>
                </c:pt>
                <c:pt idx="10052">
                  <c:v>13.9607112</c:v>
                </c:pt>
                <c:pt idx="10053">
                  <c:v>13.962105600000006</c:v>
                </c:pt>
                <c:pt idx="10054">
                  <c:v>13.963491600000006</c:v>
                </c:pt>
                <c:pt idx="10055">
                  <c:v>13.96488336</c:v>
                </c:pt>
                <c:pt idx="10056">
                  <c:v>13.96627224</c:v>
                </c:pt>
                <c:pt idx="10057">
                  <c:v>13.967661120000001</c:v>
                </c:pt>
                <c:pt idx="10058">
                  <c:v>13.969050000000006</c:v>
                </c:pt>
                <c:pt idx="10059">
                  <c:v>13.970438880000014</c:v>
                </c:pt>
                <c:pt idx="10060">
                  <c:v>13.97183064</c:v>
                </c:pt>
                <c:pt idx="10061">
                  <c:v>13.973219520000002</c:v>
                </c:pt>
                <c:pt idx="10062">
                  <c:v>13.974605520000004</c:v>
                </c:pt>
                <c:pt idx="10063">
                  <c:v>13.975997280000014</c:v>
                </c:pt>
                <c:pt idx="10064">
                  <c:v>13.97738616</c:v>
                </c:pt>
                <c:pt idx="10065">
                  <c:v>13.97877504</c:v>
                </c:pt>
                <c:pt idx="10066">
                  <c:v>13.98015264</c:v>
                </c:pt>
                <c:pt idx="10067">
                  <c:v>13.98154152</c:v>
                </c:pt>
                <c:pt idx="10068">
                  <c:v>13.982930640000006</c:v>
                </c:pt>
                <c:pt idx="10069">
                  <c:v>13.98431952</c:v>
                </c:pt>
                <c:pt idx="10070">
                  <c:v>13.9857084</c:v>
                </c:pt>
                <c:pt idx="10071">
                  <c:v>13.98709728</c:v>
                </c:pt>
                <c:pt idx="10072">
                  <c:v>13.988486160000004</c:v>
                </c:pt>
                <c:pt idx="10073">
                  <c:v>13.989875040000001</c:v>
                </c:pt>
                <c:pt idx="10074">
                  <c:v>13.99126392</c:v>
                </c:pt>
                <c:pt idx="10075">
                  <c:v>13.99265544</c:v>
                </c:pt>
                <c:pt idx="10076">
                  <c:v>13.994047200000002</c:v>
                </c:pt>
                <c:pt idx="10077">
                  <c:v>13.995438960000014</c:v>
                </c:pt>
                <c:pt idx="10078">
                  <c:v>13.99682784</c:v>
                </c:pt>
                <c:pt idx="10079">
                  <c:v>13.99821672</c:v>
                </c:pt>
                <c:pt idx="10080">
                  <c:v>13.999608240000002</c:v>
                </c:pt>
                <c:pt idx="10081">
                  <c:v>14.000997120000001</c:v>
                </c:pt>
                <c:pt idx="10082">
                  <c:v>14.002386000000014</c:v>
                </c:pt>
                <c:pt idx="10083">
                  <c:v>14.00376672</c:v>
                </c:pt>
                <c:pt idx="10084">
                  <c:v>14.0051556</c:v>
                </c:pt>
                <c:pt idx="10085">
                  <c:v>14.006544480000002</c:v>
                </c:pt>
                <c:pt idx="10086">
                  <c:v>14.007936000000004</c:v>
                </c:pt>
                <c:pt idx="10087">
                  <c:v>14.00932776</c:v>
                </c:pt>
                <c:pt idx="10088">
                  <c:v>14.01071664</c:v>
                </c:pt>
                <c:pt idx="10089">
                  <c:v>14.01210552</c:v>
                </c:pt>
                <c:pt idx="10090">
                  <c:v>14.013494400000004</c:v>
                </c:pt>
                <c:pt idx="10091">
                  <c:v>14.01488616</c:v>
                </c:pt>
                <c:pt idx="10092">
                  <c:v>14.01627504</c:v>
                </c:pt>
                <c:pt idx="10093">
                  <c:v>14.01766392</c:v>
                </c:pt>
                <c:pt idx="10094">
                  <c:v>14.019052800000004</c:v>
                </c:pt>
                <c:pt idx="10095">
                  <c:v>14.020441680000001</c:v>
                </c:pt>
                <c:pt idx="10096">
                  <c:v>14.02183056</c:v>
                </c:pt>
                <c:pt idx="10097">
                  <c:v>14.0232084</c:v>
                </c:pt>
                <c:pt idx="10098">
                  <c:v>14.02459728</c:v>
                </c:pt>
                <c:pt idx="10099">
                  <c:v>14.02598616</c:v>
                </c:pt>
                <c:pt idx="10100">
                  <c:v>14.027375039999999</c:v>
                </c:pt>
                <c:pt idx="10101">
                  <c:v>14.028763919999999</c:v>
                </c:pt>
                <c:pt idx="10102">
                  <c:v>14.0301528</c:v>
                </c:pt>
                <c:pt idx="10103">
                  <c:v>14.03154168</c:v>
                </c:pt>
                <c:pt idx="10104">
                  <c:v>14.03293056</c:v>
                </c:pt>
                <c:pt idx="10105">
                  <c:v>14.034322079999999</c:v>
                </c:pt>
                <c:pt idx="10106">
                  <c:v>14.0357112</c:v>
                </c:pt>
                <c:pt idx="10107">
                  <c:v>14.03710008</c:v>
                </c:pt>
                <c:pt idx="10108">
                  <c:v>14.038494480000001</c:v>
                </c:pt>
                <c:pt idx="10109">
                  <c:v>14.039883360000001</c:v>
                </c:pt>
                <c:pt idx="10110">
                  <c:v>14.04127224</c:v>
                </c:pt>
                <c:pt idx="10111">
                  <c:v>14.04266112</c:v>
                </c:pt>
                <c:pt idx="10112">
                  <c:v>14.04405</c:v>
                </c:pt>
                <c:pt idx="10113">
                  <c:v>14.045441520000002</c:v>
                </c:pt>
                <c:pt idx="10114">
                  <c:v>14.046816720000001</c:v>
                </c:pt>
                <c:pt idx="10115">
                  <c:v>14.048205599999999</c:v>
                </c:pt>
                <c:pt idx="10116">
                  <c:v>14.04959448</c:v>
                </c:pt>
                <c:pt idx="10117">
                  <c:v>14.05098336</c:v>
                </c:pt>
                <c:pt idx="10118">
                  <c:v>14.052386160000006</c:v>
                </c:pt>
                <c:pt idx="10119">
                  <c:v>14.05377504</c:v>
                </c:pt>
                <c:pt idx="10120">
                  <c:v>14.055152640000006</c:v>
                </c:pt>
                <c:pt idx="10121">
                  <c:v>14.056541520000014</c:v>
                </c:pt>
                <c:pt idx="10122">
                  <c:v>14.05793328</c:v>
                </c:pt>
                <c:pt idx="10123">
                  <c:v>14.059325040000001</c:v>
                </c:pt>
                <c:pt idx="10124">
                  <c:v>14.06071392</c:v>
                </c:pt>
                <c:pt idx="10125">
                  <c:v>14.062102800000016</c:v>
                </c:pt>
                <c:pt idx="10126">
                  <c:v>14.06349168</c:v>
                </c:pt>
                <c:pt idx="10127">
                  <c:v>14.064880560000002</c:v>
                </c:pt>
                <c:pt idx="10128">
                  <c:v>14.066272080000001</c:v>
                </c:pt>
                <c:pt idx="10129">
                  <c:v>14.0676612</c:v>
                </c:pt>
                <c:pt idx="10130">
                  <c:v>14.06905008</c:v>
                </c:pt>
                <c:pt idx="10131">
                  <c:v>14.070441600000002</c:v>
                </c:pt>
                <c:pt idx="10132">
                  <c:v>14.071830480000001</c:v>
                </c:pt>
                <c:pt idx="10133">
                  <c:v>14.07321936</c:v>
                </c:pt>
                <c:pt idx="10134">
                  <c:v>14.07460824</c:v>
                </c:pt>
                <c:pt idx="10135">
                  <c:v>14.07599712</c:v>
                </c:pt>
                <c:pt idx="10136">
                  <c:v>14.077386000000002</c:v>
                </c:pt>
                <c:pt idx="10137">
                  <c:v>14.078774880000001</c:v>
                </c:pt>
                <c:pt idx="10138">
                  <c:v>14.080163759999998</c:v>
                </c:pt>
                <c:pt idx="10139">
                  <c:v>14.08155264</c:v>
                </c:pt>
                <c:pt idx="10140">
                  <c:v>14.08294152</c:v>
                </c:pt>
                <c:pt idx="10141">
                  <c:v>14.084330640000001</c:v>
                </c:pt>
                <c:pt idx="10142">
                  <c:v>14.085705600000002</c:v>
                </c:pt>
                <c:pt idx="10143">
                  <c:v>14.0871084</c:v>
                </c:pt>
                <c:pt idx="10144">
                  <c:v>14.08849728</c:v>
                </c:pt>
                <c:pt idx="10145">
                  <c:v>14.089886160000002</c:v>
                </c:pt>
                <c:pt idx="10146">
                  <c:v>14.091275039999999</c:v>
                </c:pt>
                <c:pt idx="10147">
                  <c:v>14.09266392</c:v>
                </c:pt>
                <c:pt idx="10148">
                  <c:v>14.094041520000001</c:v>
                </c:pt>
                <c:pt idx="10149">
                  <c:v>14.095430640000016</c:v>
                </c:pt>
                <c:pt idx="10150">
                  <c:v>14.09681952</c:v>
                </c:pt>
                <c:pt idx="10151">
                  <c:v>14.098208399999999</c:v>
                </c:pt>
                <c:pt idx="10152">
                  <c:v>14.099597280000006</c:v>
                </c:pt>
                <c:pt idx="10153">
                  <c:v>14.10098616</c:v>
                </c:pt>
                <c:pt idx="10154">
                  <c:v>14.10237504</c:v>
                </c:pt>
                <c:pt idx="10155">
                  <c:v>14.10376392</c:v>
                </c:pt>
                <c:pt idx="10156">
                  <c:v>14.105155440000001</c:v>
                </c:pt>
                <c:pt idx="10157">
                  <c:v>14.106544320000006</c:v>
                </c:pt>
                <c:pt idx="10158">
                  <c:v>14.10793608</c:v>
                </c:pt>
                <c:pt idx="10159">
                  <c:v>14.10932496</c:v>
                </c:pt>
                <c:pt idx="10160">
                  <c:v>14.110719360000001</c:v>
                </c:pt>
                <c:pt idx="10161">
                  <c:v>14.11210824</c:v>
                </c:pt>
                <c:pt idx="10162">
                  <c:v>14.11349712</c:v>
                </c:pt>
                <c:pt idx="10163">
                  <c:v>14.11487208</c:v>
                </c:pt>
                <c:pt idx="10164">
                  <c:v>14.116274880000001</c:v>
                </c:pt>
                <c:pt idx="10165">
                  <c:v>14.117652720000001</c:v>
                </c:pt>
                <c:pt idx="10166">
                  <c:v>14.119041600000001</c:v>
                </c:pt>
                <c:pt idx="10167">
                  <c:v>14.12043048</c:v>
                </c:pt>
                <c:pt idx="10168">
                  <c:v>14.121830640000001</c:v>
                </c:pt>
                <c:pt idx="10169">
                  <c:v>14.123219520000001</c:v>
                </c:pt>
                <c:pt idx="10170">
                  <c:v>14.1246084</c:v>
                </c:pt>
                <c:pt idx="10171">
                  <c:v>14.125986000000006</c:v>
                </c:pt>
                <c:pt idx="10172">
                  <c:v>14.12737488</c:v>
                </c:pt>
                <c:pt idx="10173">
                  <c:v>14.12876664</c:v>
                </c:pt>
                <c:pt idx="10174">
                  <c:v>14.130155520000001</c:v>
                </c:pt>
                <c:pt idx="10175">
                  <c:v>14.131544400000001</c:v>
                </c:pt>
                <c:pt idx="10176">
                  <c:v>14.13293328</c:v>
                </c:pt>
                <c:pt idx="10177">
                  <c:v>14.134322159999995</c:v>
                </c:pt>
                <c:pt idx="10178">
                  <c:v>14.13571104</c:v>
                </c:pt>
                <c:pt idx="10179">
                  <c:v>14.137099920000001</c:v>
                </c:pt>
                <c:pt idx="10180">
                  <c:v>14.13849432</c:v>
                </c:pt>
                <c:pt idx="10181">
                  <c:v>14.13988608</c:v>
                </c:pt>
                <c:pt idx="10182">
                  <c:v>14.141263919999997</c:v>
                </c:pt>
                <c:pt idx="10183">
                  <c:v>14.1426528</c:v>
                </c:pt>
                <c:pt idx="10184">
                  <c:v>14.144044320000001</c:v>
                </c:pt>
                <c:pt idx="10185">
                  <c:v>14.145433200000006</c:v>
                </c:pt>
                <c:pt idx="10186">
                  <c:v>14.14682208</c:v>
                </c:pt>
                <c:pt idx="10187">
                  <c:v>14.148211199999983</c:v>
                </c:pt>
                <c:pt idx="10188">
                  <c:v>14.149600080000001</c:v>
                </c:pt>
                <c:pt idx="10189">
                  <c:v>14.150991600000001</c:v>
                </c:pt>
                <c:pt idx="10190">
                  <c:v>14.15238048</c:v>
                </c:pt>
                <c:pt idx="10191">
                  <c:v>14.15376936</c:v>
                </c:pt>
                <c:pt idx="10192">
                  <c:v>14.15515824</c:v>
                </c:pt>
                <c:pt idx="10193">
                  <c:v>14.156550000000006</c:v>
                </c:pt>
                <c:pt idx="10194">
                  <c:v>14.15794152</c:v>
                </c:pt>
                <c:pt idx="10195">
                  <c:v>14.15933064</c:v>
                </c:pt>
                <c:pt idx="10196">
                  <c:v>14.160719520000002</c:v>
                </c:pt>
                <c:pt idx="10197">
                  <c:v>14.162108400000001</c:v>
                </c:pt>
                <c:pt idx="10198">
                  <c:v>14.163497280000014</c:v>
                </c:pt>
                <c:pt idx="10199">
                  <c:v>14.16488616</c:v>
                </c:pt>
                <c:pt idx="10200">
                  <c:v>14.16627504</c:v>
                </c:pt>
                <c:pt idx="10201">
                  <c:v>14.16765264</c:v>
                </c:pt>
                <c:pt idx="10202">
                  <c:v>14.16904152</c:v>
                </c:pt>
                <c:pt idx="10203">
                  <c:v>14.170430640000006</c:v>
                </c:pt>
                <c:pt idx="10204">
                  <c:v>14.17181952</c:v>
                </c:pt>
                <c:pt idx="10205">
                  <c:v>14.17321104</c:v>
                </c:pt>
                <c:pt idx="10206">
                  <c:v>14.174602800000002</c:v>
                </c:pt>
                <c:pt idx="10207">
                  <c:v>14.175994320000004</c:v>
                </c:pt>
                <c:pt idx="10208">
                  <c:v>14.177383200000001</c:v>
                </c:pt>
                <c:pt idx="10209">
                  <c:v>14.17877208</c:v>
                </c:pt>
                <c:pt idx="10210">
                  <c:v>14.180163840000001</c:v>
                </c:pt>
                <c:pt idx="10211">
                  <c:v>14.181552720000001</c:v>
                </c:pt>
                <c:pt idx="10212">
                  <c:v>14.182941600000001</c:v>
                </c:pt>
                <c:pt idx="10213">
                  <c:v>14.18433048</c:v>
                </c:pt>
                <c:pt idx="10214">
                  <c:v>14.18571936</c:v>
                </c:pt>
                <c:pt idx="10215">
                  <c:v>14.187108240000001</c:v>
                </c:pt>
                <c:pt idx="10216">
                  <c:v>14.188497120000001</c:v>
                </c:pt>
                <c:pt idx="10217">
                  <c:v>14.189886000000014</c:v>
                </c:pt>
                <c:pt idx="10218">
                  <c:v>14.19127488</c:v>
                </c:pt>
                <c:pt idx="10219">
                  <c:v>14.19266376</c:v>
                </c:pt>
                <c:pt idx="10220">
                  <c:v>14.194052640000001</c:v>
                </c:pt>
                <c:pt idx="10221">
                  <c:v>14.195430480000002</c:v>
                </c:pt>
                <c:pt idx="10222">
                  <c:v>14.196819360000001</c:v>
                </c:pt>
                <c:pt idx="10223">
                  <c:v>14.19820824</c:v>
                </c:pt>
                <c:pt idx="10224">
                  <c:v>14.19959712</c:v>
                </c:pt>
                <c:pt idx="10225">
                  <c:v>14.200986</c:v>
                </c:pt>
                <c:pt idx="10226">
                  <c:v>14.202380640000001</c:v>
                </c:pt>
                <c:pt idx="10227">
                  <c:v>14.20376952</c:v>
                </c:pt>
                <c:pt idx="10228">
                  <c:v>14.2051584</c:v>
                </c:pt>
                <c:pt idx="10229">
                  <c:v>14.206547280000002</c:v>
                </c:pt>
                <c:pt idx="10230">
                  <c:v>14.207941679999999</c:v>
                </c:pt>
                <c:pt idx="10231">
                  <c:v>14.209319520000001</c:v>
                </c:pt>
                <c:pt idx="10232">
                  <c:v>14.2107084</c:v>
                </c:pt>
                <c:pt idx="10233">
                  <c:v>14.21209992</c:v>
                </c:pt>
                <c:pt idx="10234">
                  <c:v>14.21348616</c:v>
                </c:pt>
                <c:pt idx="10235">
                  <c:v>14.214875039999999</c:v>
                </c:pt>
                <c:pt idx="10236">
                  <c:v>14.216266560000001</c:v>
                </c:pt>
                <c:pt idx="10237">
                  <c:v>14.21765544</c:v>
                </c:pt>
                <c:pt idx="10238">
                  <c:v>14.21904432</c:v>
                </c:pt>
                <c:pt idx="10239">
                  <c:v>14.2204332</c:v>
                </c:pt>
                <c:pt idx="10240">
                  <c:v>14.221819439999999</c:v>
                </c:pt>
                <c:pt idx="10241">
                  <c:v>14.223211199999998</c:v>
                </c:pt>
                <c:pt idx="10242">
                  <c:v>14.22460008</c:v>
                </c:pt>
                <c:pt idx="10243">
                  <c:v>14.22598896</c:v>
                </c:pt>
                <c:pt idx="10244">
                  <c:v>14.227380479999999</c:v>
                </c:pt>
                <c:pt idx="10245">
                  <c:v>14.228769359999999</c:v>
                </c:pt>
                <c:pt idx="10246">
                  <c:v>14.23015824</c:v>
                </c:pt>
                <c:pt idx="10247">
                  <c:v>14.23154712</c:v>
                </c:pt>
                <c:pt idx="10248">
                  <c:v>14.232936</c:v>
                </c:pt>
                <c:pt idx="10249">
                  <c:v>14.234327759999998</c:v>
                </c:pt>
                <c:pt idx="10250">
                  <c:v>14.23571664</c:v>
                </c:pt>
                <c:pt idx="10251">
                  <c:v>14.23710552</c:v>
                </c:pt>
                <c:pt idx="10252">
                  <c:v>14.238497280000001</c:v>
                </c:pt>
                <c:pt idx="10253">
                  <c:v>14.23987488</c:v>
                </c:pt>
                <c:pt idx="10254">
                  <c:v>14.241263759999985</c:v>
                </c:pt>
                <c:pt idx="10255">
                  <c:v>14.24265552</c:v>
                </c:pt>
                <c:pt idx="10256">
                  <c:v>14.24404728</c:v>
                </c:pt>
                <c:pt idx="10257">
                  <c:v>14.245436160000002</c:v>
                </c:pt>
                <c:pt idx="10258">
                  <c:v>14.246825039999999</c:v>
                </c:pt>
                <c:pt idx="10259">
                  <c:v>14.248213919999998</c:v>
                </c:pt>
                <c:pt idx="10260">
                  <c:v>14.2496028</c:v>
                </c:pt>
                <c:pt idx="10261">
                  <c:v>14.25099168</c:v>
                </c:pt>
                <c:pt idx="10262">
                  <c:v>14.252380560000002</c:v>
                </c:pt>
                <c:pt idx="10263">
                  <c:v>14.253769440000001</c:v>
                </c:pt>
                <c:pt idx="10264">
                  <c:v>14.25515832</c:v>
                </c:pt>
                <c:pt idx="10265">
                  <c:v>14.256547200000016</c:v>
                </c:pt>
                <c:pt idx="10266">
                  <c:v>14.257938960000001</c:v>
                </c:pt>
                <c:pt idx="10267">
                  <c:v>14.259327840000001</c:v>
                </c:pt>
                <c:pt idx="10268">
                  <c:v>14.26071672</c:v>
                </c:pt>
                <c:pt idx="10269">
                  <c:v>14.2621056</c:v>
                </c:pt>
                <c:pt idx="10270">
                  <c:v>14.26349448</c:v>
                </c:pt>
                <c:pt idx="10271">
                  <c:v>14.264883360000001</c:v>
                </c:pt>
                <c:pt idx="10272">
                  <c:v>14.266272240000001</c:v>
                </c:pt>
                <c:pt idx="10273">
                  <c:v>14.26766112</c:v>
                </c:pt>
                <c:pt idx="10274">
                  <c:v>14.26905</c:v>
                </c:pt>
                <c:pt idx="10275">
                  <c:v>14.27043888</c:v>
                </c:pt>
                <c:pt idx="10276">
                  <c:v>14.271827759999999</c:v>
                </c:pt>
                <c:pt idx="10277">
                  <c:v>14.273177759999999</c:v>
                </c:pt>
                <c:pt idx="10278">
                  <c:v>14.27457768</c:v>
                </c:pt>
                <c:pt idx="10279">
                  <c:v>14.27599152</c:v>
                </c:pt>
                <c:pt idx="10280">
                  <c:v>14.27738328</c:v>
                </c:pt>
                <c:pt idx="10281">
                  <c:v>14.278772159999999</c:v>
                </c:pt>
                <c:pt idx="10282">
                  <c:v>14.280161039999999</c:v>
                </c:pt>
                <c:pt idx="10283">
                  <c:v>14.2815528</c:v>
                </c:pt>
                <c:pt idx="10284">
                  <c:v>14.28294168</c:v>
                </c:pt>
                <c:pt idx="10285">
                  <c:v>14.284330560000001</c:v>
                </c:pt>
                <c:pt idx="10286">
                  <c:v>14.285719440000001</c:v>
                </c:pt>
                <c:pt idx="10287">
                  <c:v>14.28710832</c:v>
                </c:pt>
                <c:pt idx="10288">
                  <c:v>14.2884972</c:v>
                </c:pt>
                <c:pt idx="10289">
                  <c:v>14.28988608</c:v>
                </c:pt>
                <c:pt idx="10290">
                  <c:v>14.291274959999999</c:v>
                </c:pt>
                <c:pt idx="10291">
                  <c:v>14.292663840000001</c:v>
                </c:pt>
                <c:pt idx="10292">
                  <c:v>14.29405272</c:v>
                </c:pt>
                <c:pt idx="10293">
                  <c:v>14.2954416</c:v>
                </c:pt>
                <c:pt idx="10294">
                  <c:v>14.296830480000001</c:v>
                </c:pt>
                <c:pt idx="10295">
                  <c:v>14.298219359999999</c:v>
                </c:pt>
                <c:pt idx="10296">
                  <c:v>14.299597200000004</c:v>
                </c:pt>
                <c:pt idx="10297">
                  <c:v>14.300986080000015</c:v>
                </c:pt>
                <c:pt idx="10298">
                  <c:v>14.30237496</c:v>
                </c:pt>
                <c:pt idx="10299">
                  <c:v>14.30376672</c:v>
                </c:pt>
                <c:pt idx="10300">
                  <c:v>14.305155600000004</c:v>
                </c:pt>
                <c:pt idx="10301">
                  <c:v>14.306544480000015</c:v>
                </c:pt>
                <c:pt idx="10302">
                  <c:v>14.307936000000014</c:v>
                </c:pt>
                <c:pt idx="10303">
                  <c:v>14.30932488</c:v>
                </c:pt>
                <c:pt idx="10304">
                  <c:v>14.310713760000001</c:v>
                </c:pt>
                <c:pt idx="10305">
                  <c:v>14.312102640000004</c:v>
                </c:pt>
                <c:pt idx="10306">
                  <c:v>14.313491520000015</c:v>
                </c:pt>
                <c:pt idx="10307">
                  <c:v>14.31488064</c:v>
                </c:pt>
                <c:pt idx="10308">
                  <c:v>14.316269520000002</c:v>
                </c:pt>
                <c:pt idx="10309">
                  <c:v>14.317658400000001</c:v>
                </c:pt>
                <c:pt idx="10310">
                  <c:v>14.319049920000015</c:v>
                </c:pt>
                <c:pt idx="10311">
                  <c:v>14.320438800000014</c:v>
                </c:pt>
                <c:pt idx="10312">
                  <c:v>14.32183056</c:v>
                </c:pt>
                <c:pt idx="10313">
                  <c:v>14.3232084</c:v>
                </c:pt>
                <c:pt idx="10314">
                  <c:v>14.324599920000002</c:v>
                </c:pt>
                <c:pt idx="10315">
                  <c:v>14.325988800000006</c:v>
                </c:pt>
                <c:pt idx="10316">
                  <c:v>14.327377679999998</c:v>
                </c:pt>
                <c:pt idx="10317">
                  <c:v>14.32876656</c:v>
                </c:pt>
                <c:pt idx="10318">
                  <c:v>14.33015544</c:v>
                </c:pt>
                <c:pt idx="10319">
                  <c:v>14.331547200000006</c:v>
                </c:pt>
                <c:pt idx="10320">
                  <c:v>14.33293896</c:v>
                </c:pt>
                <c:pt idx="10321">
                  <c:v>14.33432784</c:v>
                </c:pt>
                <c:pt idx="10322">
                  <c:v>14.335716720000002</c:v>
                </c:pt>
                <c:pt idx="10323">
                  <c:v>14.337108240000001</c:v>
                </c:pt>
                <c:pt idx="10324">
                  <c:v>14.338494480000001</c:v>
                </c:pt>
                <c:pt idx="10325">
                  <c:v>14.33988336</c:v>
                </c:pt>
                <c:pt idx="10326">
                  <c:v>14.34127224</c:v>
                </c:pt>
                <c:pt idx="10327">
                  <c:v>14.342661120000001</c:v>
                </c:pt>
                <c:pt idx="10328">
                  <c:v>14.344052640000001</c:v>
                </c:pt>
                <c:pt idx="10329">
                  <c:v>14.345441520000014</c:v>
                </c:pt>
                <c:pt idx="10330">
                  <c:v>14.34683064</c:v>
                </c:pt>
                <c:pt idx="10331">
                  <c:v>14.348219520000001</c:v>
                </c:pt>
                <c:pt idx="10332">
                  <c:v>14.349608400000001</c:v>
                </c:pt>
                <c:pt idx="10333">
                  <c:v>14.350997280000014</c:v>
                </c:pt>
                <c:pt idx="10334">
                  <c:v>14.352386160000016</c:v>
                </c:pt>
                <c:pt idx="10335">
                  <c:v>14.35377504</c:v>
                </c:pt>
                <c:pt idx="10336">
                  <c:v>14.355152640000016</c:v>
                </c:pt>
                <c:pt idx="10337">
                  <c:v>14.356541520000018</c:v>
                </c:pt>
                <c:pt idx="10338">
                  <c:v>14.357930640000006</c:v>
                </c:pt>
                <c:pt idx="10339">
                  <c:v>14.35932504</c:v>
                </c:pt>
                <c:pt idx="10340">
                  <c:v>14.360716560000016</c:v>
                </c:pt>
                <c:pt idx="10341">
                  <c:v>14.362105440000002</c:v>
                </c:pt>
                <c:pt idx="10342">
                  <c:v>14.363497200000028</c:v>
                </c:pt>
                <c:pt idx="10343">
                  <c:v>14.364886080000014</c:v>
                </c:pt>
                <c:pt idx="10344">
                  <c:v>14.36627496</c:v>
                </c:pt>
                <c:pt idx="10345">
                  <c:v>14.367663840000002</c:v>
                </c:pt>
                <c:pt idx="10346">
                  <c:v>14.369052720000004</c:v>
                </c:pt>
                <c:pt idx="10347">
                  <c:v>14.370441600000015</c:v>
                </c:pt>
                <c:pt idx="10348">
                  <c:v>14.371819440000001</c:v>
                </c:pt>
                <c:pt idx="10349">
                  <c:v>14.37320832</c:v>
                </c:pt>
                <c:pt idx="10350">
                  <c:v>14.374597200000016</c:v>
                </c:pt>
                <c:pt idx="10351">
                  <c:v>14.375986080000024</c:v>
                </c:pt>
                <c:pt idx="10352">
                  <c:v>14.377374960000001</c:v>
                </c:pt>
                <c:pt idx="10353">
                  <c:v>14.378763840000001</c:v>
                </c:pt>
                <c:pt idx="10354">
                  <c:v>14.38015824</c:v>
                </c:pt>
                <c:pt idx="10355">
                  <c:v>14.38154712</c:v>
                </c:pt>
                <c:pt idx="10356">
                  <c:v>14.382936000000024</c:v>
                </c:pt>
                <c:pt idx="10357">
                  <c:v>14.384324880000001</c:v>
                </c:pt>
                <c:pt idx="10358">
                  <c:v>14.38571376</c:v>
                </c:pt>
                <c:pt idx="10359">
                  <c:v>14.38710552</c:v>
                </c:pt>
                <c:pt idx="10360">
                  <c:v>14.388494400000004</c:v>
                </c:pt>
                <c:pt idx="10361">
                  <c:v>14.389883280000006</c:v>
                </c:pt>
                <c:pt idx="10362">
                  <c:v>14.391263759999999</c:v>
                </c:pt>
                <c:pt idx="10363">
                  <c:v>14.392652640000016</c:v>
                </c:pt>
                <c:pt idx="10364">
                  <c:v>14.39404152</c:v>
                </c:pt>
                <c:pt idx="10365">
                  <c:v>14.395430640000024</c:v>
                </c:pt>
                <c:pt idx="10366">
                  <c:v>14.396819520000006</c:v>
                </c:pt>
                <c:pt idx="10367">
                  <c:v>14.3982084</c:v>
                </c:pt>
                <c:pt idx="10368">
                  <c:v>14.399597280000016</c:v>
                </c:pt>
                <c:pt idx="10369">
                  <c:v>14.40098616</c:v>
                </c:pt>
                <c:pt idx="10370">
                  <c:v>14.402375040000001</c:v>
                </c:pt>
                <c:pt idx="10371">
                  <c:v>14.403763920000001</c:v>
                </c:pt>
                <c:pt idx="10372">
                  <c:v>14.40515544</c:v>
                </c:pt>
                <c:pt idx="10373">
                  <c:v>14.406547200000018</c:v>
                </c:pt>
                <c:pt idx="10374">
                  <c:v>14.407936080000002</c:v>
                </c:pt>
                <c:pt idx="10375">
                  <c:v>14.409324960000001</c:v>
                </c:pt>
                <c:pt idx="10376">
                  <c:v>14.41071384</c:v>
                </c:pt>
                <c:pt idx="10377">
                  <c:v>14.41210272</c:v>
                </c:pt>
                <c:pt idx="10378">
                  <c:v>14.4134916</c:v>
                </c:pt>
                <c:pt idx="10379">
                  <c:v>14.414880480000001</c:v>
                </c:pt>
                <c:pt idx="10380">
                  <c:v>14.416269360000001</c:v>
                </c:pt>
                <c:pt idx="10381">
                  <c:v>14.41765824</c:v>
                </c:pt>
                <c:pt idx="10382">
                  <c:v>14.41904712</c:v>
                </c:pt>
                <c:pt idx="10383">
                  <c:v>14.420436000000022</c:v>
                </c:pt>
                <c:pt idx="10384">
                  <c:v>14.421827759999999</c:v>
                </c:pt>
                <c:pt idx="10385">
                  <c:v>14.42321664</c:v>
                </c:pt>
                <c:pt idx="10386">
                  <c:v>14.42460552</c:v>
                </c:pt>
                <c:pt idx="10387">
                  <c:v>14.4259944</c:v>
                </c:pt>
                <c:pt idx="10388">
                  <c:v>14.427383280000001</c:v>
                </c:pt>
                <c:pt idx="10389">
                  <c:v>14.428772159999999</c:v>
                </c:pt>
                <c:pt idx="10390">
                  <c:v>14.43016392</c:v>
                </c:pt>
                <c:pt idx="10391">
                  <c:v>14.4315528</c:v>
                </c:pt>
                <c:pt idx="10392">
                  <c:v>14.43293064</c:v>
                </c:pt>
                <c:pt idx="10393">
                  <c:v>14.434319520000001</c:v>
                </c:pt>
                <c:pt idx="10394">
                  <c:v>14.435708400000001</c:v>
                </c:pt>
                <c:pt idx="10395">
                  <c:v>14.43709992</c:v>
                </c:pt>
                <c:pt idx="10396">
                  <c:v>14.43849168</c:v>
                </c:pt>
                <c:pt idx="10397">
                  <c:v>14.439880560000002</c:v>
                </c:pt>
                <c:pt idx="10398">
                  <c:v>14.441269439999999</c:v>
                </c:pt>
                <c:pt idx="10399">
                  <c:v>14.4426612</c:v>
                </c:pt>
                <c:pt idx="10400">
                  <c:v>14.444038800000001</c:v>
                </c:pt>
                <c:pt idx="10401">
                  <c:v>14.445441600000002</c:v>
                </c:pt>
                <c:pt idx="10402">
                  <c:v>14.44681656</c:v>
                </c:pt>
                <c:pt idx="10403">
                  <c:v>14.44821936</c:v>
                </c:pt>
                <c:pt idx="10404">
                  <c:v>14.449597200000014</c:v>
                </c:pt>
                <c:pt idx="10405">
                  <c:v>14.450986080000016</c:v>
                </c:pt>
                <c:pt idx="10406">
                  <c:v>14.452386000000024</c:v>
                </c:pt>
                <c:pt idx="10407">
                  <c:v>14.453774880000006</c:v>
                </c:pt>
                <c:pt idx="10408">
                  <c:v>14.455163760000001</c:v>
                </c:pt>
                <c:pt idx="10409">
                  <c:v>14.456552640000016</c:v>
                </c:pt>
                <c:pt idx="10410">
                  <c:v>14.45794152</c:v>
                </c:pt>
                <c:pt idx="10411">
                  <c:v>14.45931672</c:v>
                </c:pt>
                <c:pt idx="10412">
                  <c:v>14.460719520000016</c:v>
                </c:pt>
                <c:pt idx="10413">
                  <c:v>14.4621084</c:v>
                </c:pt>
                <c:pt idx="10414">
                  <c:v>14.463497280000018</c:v>
                </c:pt>
                <c:pt idx="10415">
                  <c:v>14.464886160000002</c:v>
                </c:pt>
                <c:pt idx="10416">
                  <c:v>14.466275040000001</c:v>
                </c:pt>
                <c:pt idx="10417">
                  <c:v>14.46766392</c:v>
                </c:pt>
                <c:pt idx="10418">
                  <c:v>14.469052800000016</c:v>
                </c:pt>
                <c:pt idx="10419">
                  <c:v>14.47044168</c:v>
                </c:pt>
                <c:pt idx="10420">
                  <c:v>14.471830560000004</c:v>
                </c:pt>
                <c:pt idx="10421">
                  <c:v>14.473219440000001</c:v>
                </c:pt>
                <c:pt idx="10422">
                  <c:v>14.47460832</c:v>
                </c:pt>
                <c:pt idx="10423">
                  <c:v>14.475997200000016</c:v>
                </c:pt>
                <c:pt idx="10424">
                  <c:v>14.47738608</c:v>
                </c:pt>
                <c:pt idx="10425">
                  <c:v>14.478774960000001</c:v>
                </c:pt>
                <c:pt idx="10426">
                  <c:v>14.480163840000001</c:v>
                </c:pt>
                <c:pt idx="10427">
                  <c:v>14.48155272</c:v>
                </c:pt>
                <c:pt idx="10428">
                  <c:v>14.4829416</c:v>
                </c:pt>
                <c:pt idx="10429">
                  <c:v>14.484330480000001</c:v>
                </c:pt>
                <c:pt idx="10430">
                  <c:v>14.485708320000002</c:v>
                </c:pt>
                <c:pt idx="10431">
                  <c:v>14.487097200000004</c:v>
                </c:pt>
                <c:pt idx="10432">
                  <c:v>14.488486080000015</c:v>
                </c:pt>
                <c:pt idx="10433">
                  <c:v>14.48987496</c:v>
                </c:pt>
                <c:pt idx="10434">
                  <c:v>14.49126384</c:v>
                </c:pt>
                <c:pt idx="10435">
                  <c:v>14.492652720000002</c:v>
                </c:pt>
                <c:pt idx="10436">
                  <c:v>14.494041600000001</c:v>
                </c:pt>
                <c:pt idx="10437">
                  <c:v>14.495430480000014</c:v>
                </c:pt>
                <c:pt idx="10438">
                  <c:v>14.49681936</c:v>
                </c:pt>
                <c:pt idx="10439">
                  <c:v>14.49820824</c:v>
                </c:pt>
                <c:pt idx="10440">
                  <c:v>14.499600000000004</c:v>
                </c:pt>
                <c:pt idx="10441">
                  <c:v>14.500988880000001</c:v>
                </c:pt>
                <c:pt idx="10442">
                  <c:v>14.50237776</c:v>
                </c:pt>
                <c:pt idx="10443">
                  <c:v>14.503769520000002</c:v>
                </c:pt>
                <c:pt idx="10444">
                  <c:v>14.505158400000001</c:v>
                </c:pt>
                <c:pt idx="10445">
                  <c:v>14.506547280000015</c:v>
                </c:pt>
                <c:pt idx="10446">
                  <c:v>14.50793616</c:v>
                </c:pt>
                <c:pt idx="10447">
                  <c:v>14.50932768</c:v>
                </c:pt>
                <c:pt idx="10448">
                  <c:v>14.510716560000002</c:v>
                </c:pt>
                <c:pt idx="10449">
                  <c:v>14.512105440000001</c:v>
                </c:pt>
                <c:pt idx="10450">
                  <c:v>14.513483280000004</c:v>
                </c:pt>
                <c:pt idx="10451">
                  <c:v>14.514872159999999</c:v>
                </c:pt>
                <c:pt idx="10452">
                  <c:v>14.51626392</c:v>
                </c:pt>
                <c:pt idx="10453">
                  <c:v>14.51764992</c:v>
                </c:pt>
                <c:pt idx="10454">
                  <c:v>14.519038800000002</c:v>
                </c:pt>
                <c:pt idx="10455">
                  <c:v>14.5204416</c:v>
                </c:pt>
                <c:pt idx="10456">
                  <c:v>14.52181656</c:v>
                </c:pt>
                <c:pt idx="10457">
                  <c:v>14.523219360000001</c:v>
                </c:pt>
                <c:pt idx="10458">
                  <c:v>14.524608240000001</c:v>
                </c:pt>
                <c:pt idx="10459">
                  <c:v>14.52599712</c:v>
                </c:pt>
                <c:pt idx="10460">
                  <c:v>14.527372079999999</c:v>
                </c:pt>
                <c:pt idx="10461">
                  <c:v>14.52876384</c:v>
                </c:pt>
                <c:pt idx="10462">
                  <c:v>14.530155600000001</c:v>
                </c:pt>
                <c:pt idx="10463">
                  <c:v>14.531544480000001</c:v>
                </c:pt>
                <c:pt idx="10464">
                  <c:v>14.532933360000001</c:v>
                </c:pt>
                <c:pt idx="10465">
                  <c:v>14.53432488</c:v>
                </c:pt>
                <c:pt idx="10466">
                  <c:v>14.53571664</c:v>
                </c:pt>
                <c:pt idx="10467">
                  <c:v>14.537105520000001</c:v>
                </c:pt>
                <c:pt idx="10468">
                  <c:v>14.538494400000001</c:v>
                </c:pt>
                <c:pt idx="10469">
                  <c:v>14.53988328</c:v>
                </c:pt>
                <c:pt idx="10470">
                  <c:v>14.541275039999997</c:v>
                </c:pt>
                <c:pt idx="10471">
                  <c:v>14.542663920000001</c:v>
                </c:pt>
                <c:pt idx="10472">
                  <c:v>14.544052799999999</c:v>
                </c:pt>
                <c:pt idx="10473">
                  <c:v>14.54544168</c:v>
                </c:pt>
                <c:pt idx="10474">
                  <c:v>14.54683056</c:v>
                </c:pt>
                <c:pt idx="10475">
                  <c:v>14.54821656</c:v>
                </c:pt>
                <c:pt idx="10476">
                  <c:v>14.549608320000001</c:v>
                </c:pt>
                <c:pt idx="10477">
                  <c:v>14.550983280000002</c:v>
                </c:pt>
                <c:pt idx="10478">
                  <c:v>14.552372160000001</c:v>
                </c:pt>
                <c:pt idx="10479">
                  <c:v>14.553761040000001</c:v>
                </c:pt>
                <c:pt idx="10480">
                  <c:v>14.555149920000016</c:v>
                </c:pt>
                <c:pt idx="10481">
                  <c:v>14.556538800000016</c:v>
                </c:pt>
                <c:pt idx="10482">
                  <c:v>14.557927680000001</c:v>
                </c:pt>
                <c:pt idx="10483">
                  <c:v>14.559316560000006</c:v>
                </c:pt>
                <c:pt idx="10484">
                  <c:v>14.56070544</c:v>
                </c:pt>
                <c:pt idx="10485">
                  <c:v>14.562097200000016</c:v>
                </c:pt>
                <c:pt idx="10486">
                  <c:v>14.563486080000024</c:v>
                </c:pt>
                <c:pt idx="10487">
                  <c:v>14.564874960000001</c:v>
                </c:pt>
                <c:pt idx="10488">
                  <c:v>14.566263840000001</c:v>
                </c:pt>
                <c:pt idx="10489">
                  <c:v>14.56765272</c:v>
                </c:pt>
                <c:pt idx="10490">
                  <c:v>14.5690416</c:v>
                </c:pt>
                <c:pt idx="10491">
                  <c:v>14.570430480000002</c:v>
                </c:pt>
                <c:pt idx="10492">
                  <c:v>14.571819360000001</c:v>
                </c:pt>
                <c:pt idx="10493">
                  <c:v>14.57320824</c:v>
                </c:pt>
                <c:pt idx="10494">
                  <c:v>14.57459712</c:v>
                </c:pt>
                <c:pt idx="10495">
                  <c:v>14.575986000000018</c:v>
                </c:pt>
                <c:pt idx="10496">
                  <c:v>14.577374880000001</c:v>
                </c:pt>
                <c:pt idx="10497">
                  <c:v>14.578763759999999</c:v>
                </c:pt>
                <c:pt idx="10498">
                  <c:v>14.580152640000001</c:v>
                </c:pt>
                <c:pt idx="10499">
                  <c:v>14.58154152</c:v>
                </c:pt>
                <c:pt idx="10500">
                  <c:v>14.582930640000002</c:v>
                </c:pt>
                <c:pt idx="10501">
                  <c:v>14.584319520000001</c:v>
                </c:pt>
                <c:pt idx="10502">
                  <c:v>14.58571104</c:v>
                </c:pt>
                <c:pt idx="10503">
                  <c:v>14.5871028</c:v>
                </c:pt>
                <c:pt idx="10504">
                  <c:v>14.588494320000002</c:v>
                </c:pt>
                <c:pt idx="10505">
                  <c:v>14.589880560000006</c:v>
                </c:pt>
                <c:pt idx="10506">
                  <c:v>14.591269439999998</c:v>
                </c:pt>
                <c:pt idx="10507">
                  <c:v>14.5926612</c:v>
                </c:pt>
                <c:pt idx="10508">
                  <c:v>14.59403616</c:v>
                </c:pt>
                <c:pt idx="10509">
                  <c:v>14.595438960000006</c:v>
                </c:pt>
                <c:pt idx="10510">
                  <c:v>14.59682784</c:v>
                </c:pt>
                <c:pt idx="10511">
                  <c:v>14.59821672</c:v>
                </c:pt>
                <c:pt idx="10512">
                  <c:v>14.5996056</c:v>
                </c:pt>
                <c:pt idx="10513">
                  <c:v>14.600994480000001</c:v>
                </c:pt>
                <c:pt idx="10514">
                  <c:v>14.602383360000001</c:v>
                </c:pt>
                <c:pt idx="10515">
                  <c:v>14.60377224</c:v>
                </c:pt>
                <c:pt idx="10516">
                  <c:v>14.60516112</c:v>
                </c:pt>
                <c:pt idx="10517">
                  <c:v>14.60655</c:v>
                </c:pt>
                <c:pt idx="10518">
                  <c:v>14.607938880000001</c:v>
                </c:pt>
                <c:pt idx="10519">
                  <c:v>14.609327759999999</c:v>
                </c:pt>
                <c:pt idx="10520">
                  <c:v>14.61071664</c:v>
                </c:pt>
                <c:pt idx="10521">
                  <c:v>14.6121084</c:v>
                </c:pt>
                <c:pt idx="10522">
                  <c:v>14.61348336</c:v>
                </c:pt>
                <c:pt idx="10523">
                  <c:v>14.614886160000001</c:v>
                </c:pt>
                <c:pt idx="10524">
                  <c:v>14.616261119999999</c:v>
                </c:pt>
                <c:pt idx="10525">
                  <c:v>14.61766392</c:v>
                </c:pt>
                <c:pt idx="10526">
                  <c:v>14.6190528</c:v>
                </c:pt>
                <c:pt idx="10527">
                  <c:v>14.620441680000001</c:v>
                </c:pt>
                <c:pt idx="10528">
                  <c:v>14.621819520000001</c:v>
                </c:pt>
                <c:pt idx="10529">
                  <c:v>14.623211039999999</c:v>
                </c:pt>
                <c:pt idx="10530">
                  <c:v>14.6246028</c:v>
                </c:pt>
                <c:pt idx="10531">
                  <c:v>14.6259888</c:v>
                </c:pt>
                <c:pt idx="10532">
                  <c:v>14.627380560000001</c:v>
                </c:pt>
                <c:pt idx="10533">
                  <c:v>14.628769439999999</c:v>
                </c:pt>
                <c:pt idx="10534">
                  <c:v>14.63015832</c:v>
                </c:pt>
                <c:pt idx="10535">
                  <c:v>14.6315472</c:v>
                </c:pt>
                <c:pt idx="10536">
                  <c:v>14.63293608</c:v>
                </c:pt>
                <c:pt idx="10537">
                  <c:v>14.634324959999999</c:v>
                </c:pt>
                <c:pt idx="10538">
                  <c:v>14.635713840000001</c:v>
                </c:pt>
                <c:pt idx="10539">
                  <c:v>14.637102719999998</c:v>
                </c:pt>
                <c:pt idx="10540">
                  <c:v>14.6384916</c:v>
                </c:pt>
                <c:pt idx="10541">
                  <c:v>14.639883360000001</c:v>
                </c:pt>
                <c:pt idx="10542">
                  <c:v>14.641272239999999</c:v>
                </c:pt>
                <c:pt idx="10543">
                  <c:v>14.64266112</c:v>
                </c:pt>
                <c:pt idx="10544">
                  <c:v>14.64405</c:v>
                </c:pt>
                <c:pt idx="10545">
                  <c:v>14.64542784</c:v>
                </c:pt>
                <c:pt idx="10546">
                  <c:v>14.646830640000001</c:v>
                </c:pt>
                <c:pt idx="10547">
                  <c:v>14.648205599999999</c:v>
                </c:pt>
                <c:pt idx="10548">
                  <c:v>14.649594480000001</c:v>
                </c:pt>
                <c:pt idx="10549">
                  <c:v>14.650983360000001</c:v>
                </c:pt>
                <c:pt idx="10550">
                  <c:v>14.65237224</c:v>
                </c:pt>
                <c:pt idx="10551">
                  <c:v>14.65376376</c:v>
                </c:pt>
                <c:pt idx="10552">
                  <c:v>14.655152640000004</c:v>
                </c:pt>
                <c:pt idx="10553">
                  <c:v>14.656544400000016</c:v>
                </c:pt>
                <c:pt idx="10554">
                  <c:v>14.65793328</c:v>
                </c:pt>
                <c:pt idx="10555">
                  <c:v>14.659327680000001</c:v>
                </c:pt>
                <c:pt idx="10556">
                  <c:v>14.660716560000004</c:v>
                </c:pt>
                <c:pt idx="10557">
                  <c:v>14.662102800000014</c:v>
                </c:pt>
                <c:pt idx="10558">
                  <c:v>14.663494320000016</c:v>
                </c:pt>
                <c:pt idx="10559">
                  <c:v>14.6648832</c:v>
                </c:pt>
                <c:pt idx="10560">
                  <c:v>14.66626104</c:v>
                </c:pt>
                <c:pt idx="10561">
                  <c:v>14.667652800000004</c:v>
                </c:pt>
                <c:pt idx="10562">
                  <c:v>14.669041680000001</c:v>
                </c:pt>
                <c:pt idx="10563">
                  <c:v>14.670430560000014</c:v>
                </c:pt>
                <c:pt idx="10564">
                  <c:v>14.67182208</c:v>
                </c:pt>
                <c:pt idx="10565">
                  <c:v>14.673211200000001</c:v>
                </c:pt>
                <c:pt idx="10566">
                  <c:v>14.674600080000001</c:v>
                </c:pt>
                <c:pt idx="10567">
                  <c:v>14.675988960000002</c:v>
                </c:pt>
                <c:pt idx="10568">
                  <c:v>14.67738048</c:v>
                </c:pt>
                <c:pt idx="10569">
                  <c:v>14.67876936</c:v>
                </c:pt>
                <c:pt idx="10570">
                  <c:v>14.680158240000001</c:v>
                </c:pt>
                <c:pt idx="10571">
                  <c:v>14.681547120000001</c:v>
                </c:pt>
                <c:pt idx="10572">
                  <c:v>14.682936000000014</c:v>
                </c:pt>
                <c:pt idx="10573">
                  <c:v>14.68432488</c:v>
                </c:pt>
                <c:pt idx="10574">
                  <c:v>14.685716640000004</c:v>
                </c:pt>
                <c:pt idx="10575">
                  <c:v>14.687105520000001</c:v>
                </c:pt>
                <c:pt idx="10576">
                  <c:v>14.6884944</c:v>
                </c:pt>
                <c:pt idx="10577">
                  <c:v>14.68988328</c:v>
                </c:pt>
                <c:pt idx="10578">
                  <c:v>14.691272159999997</c:v>
                </c:pt>
                <c:pt idx="10579">
                  <c:v>14.69265264</c:v>
                </c:pt>
                <c:pt idx="10580">
                  <c:v>14.694041520000001</c:v>
                </c:pt>
                <c:pt idx="10581">
                  <c:v>14.695433280000014</c:v>
                </c:pt>
                <c:pt idx="10582">
                  <c:v>14.69682216</c:v>
                </c:pt>
                <c:pt idx="10583">
                  <c:v>14.698211039999997</c:v>
                </c:pt>
                <c:pt idx="10584">
                  <c:v>14.699599920000002</c:v>
                </c:pt>
                <c:pt idx="10585">
                  <c:v>14.700986160000001</c:v>
                </c:pt>
                <c:pt idx="10586">
                  <c:v>14.70238056</c:v>
                </c:pt>
                <c:pt idx="10587">
                  <c:v>14.70376944</c:v>
                </c:pt>
                <c:pt idx="10588">
                  <c:v>14.705158320000001</c:v>
                </c:pt>
                <c:pt idx="10589">
                  <c:v>14.706547200000006</c:v>
                </c:pt>
                <c:pt idx="10590">
                  <c:v>14.70793608</c:v>
                </c:pt>
                <c:pt idx="10591">
                  <c:v>14.70932496</c:v>
                </c:pt>
                <c:pt idx="10592">
                  <c:v>14.71071384</c:v>
                </c:pt>
                <c:pt idx="10593">
                  <c:v>14.712105600000001</c:v>
                </c:pt>
                <c:pt idx="10594">
                  <c:v>14.713494480000001</c:v>
                </c:pt>
                <c:pt idx="10595">
                  <c:v>14.71488336</c:v>
                </c:pt>
                <c:pt idx="10596">
                  <c:v>14.71627224</c:v>
                </c:pt>
                <c:pt idx="10597">
                  <c:v>14.717661119999999</c:v>
                </c:pt>
                <c:pt idx="10598">
                  <c:v>14.719050000000001</c:v>
                </c:pt>
                <c:pt idx="10599">
                  <c:v>14.72043888</c:v>
                </c:pt>
                <c:pt idx="10600">
                  <c:v>14.721827759999995</c:v>
                </c:pt>
                <c:pt idx="10601">
                  <c:v>14.72321664</c:v>
                </c:pt>
                <c:pt idx="10602">
                  <c:v>14.724605520000001</c:v>
                </c:pt>
                <c:pt idx="10603">
                  <c:v>14.725994400000001</c:v>
                </c:pt>
                <c:pt idx="10604">
                  <c:v>14.727374879999999</c:v>
                </c:pt>
                <c:pt idx="10605">
                  <c:v>14.728763759999993</c:v>
                </c:pt>
                <c:pt idx="10606">
                  <c:v>14.73015264</c:v>
                </c:pt>
                <c:pt idx="10607">
                  <c:v>14.731544400000001</c:v>
                </c:pt>
                <c:pt idx="10608">
                  <c:v>14.732933280000001</c:v>
                </c:pt>
                <c:pt idx="10609">
                  <c:v>14.734322159999993</c:v>
                </c:pt>
                <c:pt idx="10610">
                  <c:v>14.73571104</c:v>
                </c:pt>
                <c:pt idx="10611">
                  <c:v>14.737102800000001</c:v>
                </c:pt>
                <c:pt idx="10612">
                  <c:v>14.738494320000001</c:v>
                </c:pt>
                <c:pt idx="10613">
                  <c:v>14.739883200000001</c:v>
                </c:pt>
                <c:pt idx="10614">
                  <c:v>14.741272079999995</c:v>
                </c:pt>
                <c:pt idx="10615">
                  <c:v>14.742661200000001</c:v>
                </c:pt>
                <c:pt idx="10616">
                  <c:v>14.744050079999999</c:v>
                </c:pt>
                <c:pt idx="10617">
                  <c:v>14.745427680000001</c:v>
                </c:pt>
                <c:pt idx="10618">
                  <c:v>14.746816560000001</c:v>
                </c:pt>
                <c:pt idx="10619">
                  <c:v>14.748205439999991</c:v>
                </c:pt>
                <c:pt idx="10620">
                  <c:v>14.74959432</c:v>
                </c:pt>
                <c:pt idx="10621">
                  <c:v>14.750986080000002</c:v>
                </c:pt>
                <c:pt idx="10622">
                  <c:v>14.752374960000001</c:v>
                </c:pt>
                <c:pt idx="10623">
                  <c:v>14.753763840000001</c:v>
                </c:pt>
                <c:pt idx="10624">
                  <c:v>14.75515272</c:v>
                </c:pt>
                <c:pt idx="10625">
                  <c:v>14.7565416</c:v>
                </c:pt>
                <c:pt idx="10626">
                  <c:v>14.757933360000001</c:v>
                </c:pt>
                <c:pt idx="10627">
                  <c:v>14.759322240000001</c:v>
                </c:pt>
                <c:pt idx="10628">
                  <c:v>14.76071112</c:v>
                </c:pt>
                <c:pt idx="10629">
                  <c:v>14.7621</c:v>
                </c:pt>
                <c:pt idx="10630">
                  <c:v>14.763488880000002</c:v>
                </c:pt>
                <c:pt idx="10631">
                  <c:v>14.764883280000001</c:v>
                </c:pt>
                <c:pt idx="10632">
                  <c:v>14.76627216</c:v>
                </c:pt>
                <c:pt idx="10633">
                  <c:v>14.76766104</c:v>
                </c:pt>
                <c:pt idx="10634">
                  <c:v>14.76904992</c:v>
                </c:pt>
                <c:pt idx="10635">
                  <c:v>14.77042776</c:v>
                </c:pt>
                <c:pt idx="10636">
                  <c:v>14.771827679999999</c:v>
                </c:pt>
                <c:pt idx="10637">
                  <c:v>14.77321656</c:v>
                </c:pt>
                <c:pt idx="10638">
                  <c:v>14.77460544</c:v>
                </c:pt>
                <c:pt idx="10639">
                  <c:v>14.77598328</c:v>
                </c:pt>
                <c:pt idx="10640">
                  <c:v>14.777375039999999</c:v>
                </c:pt>
                <c:pt idx="10641">
                  <c:v>14.778761039999999</c:v>
                </c:pt>
                <c:pt idx="10642">
                  <c:v>14.7801528</c:v>
                </c:pt>
                <c:pt idx="10643">
                  <c:v>14.78154168</c:v>
                </c:pt>
                <c:pt idx="10644">
                  <c:v>14.78293056</c:v>
                </c:pt>
                <c:pt idx="10645">
                  <c:v>14.784322079999999</c:v>
                </c:pt>
                <c:pt idx="10646">
                  <c:v>14.78571384</c:v>
                </c:pt>
                <c:pt idx="10647">
                  <c:v>14.78710272</c:v>
                </c:pt>
                <c:pt idx="10648">
                  <c:v>14.7884916</c:v>
                </c:pt>
                <c:pt idx="10649">
                  <c:v>14.789880480000001</c:v>
                </c:pt>
                <c:pt idx="10650">
                  <c:v>14.791269359999999</c:v>
                </c:pt>
                <c:pt idx="10651">
                  <c:v>14.792658240000002</c:v>
                </c:pt>
                <c:pt idx="10652">
                  <c:v>14.79404712</c:v>
                </c:pt>
                <c:pt idx="10653">
                  <c:v>14.795436000000022</c:v>
                </c:pt>
                <c:pt idx="10654">
                  <c:v>14.796824880000001</c:v>
                </c:pt>
                <c:pt idx="10655">
                  <c:v>14.798205599999999</c:v>
                </c:pt>
                <c:pt idx="10656">
                  <c:v>14.79959448</c:v>
                </c:pt>
                <c:pt idx="10657">
                  <c:v>14.80098336</c:v>
                </c:pt>
                <c:pt idx="10658">
                  <c:v>14.80237224</c:v>
                </c:pt>
                <c:pt idx="10659">
                  <c:v>14.803775040000001</c:v>
                </c:pt>
                <c:pt idx="10660">
                  <c:v>14.805152640000006</c:v>
                </c:pt>
                <c:pt idx="10661">
                  <c:v>14.806541520000014</c:v>
                </c:pt>
                <c:pt idx="10662">
                  <c:v>14.80793064</c:v>
                </c:pt>
                <c:pt idx="10663">
                  <c:v>14.809319520000004</c:v>
                </c:pt>
                <c:pt idx="10664">
                  <c:v>14.810708400000001</c:v>
                </c:pt>
                <c:pt idx="10665">
                  <c:v>14.812097280000014</c:v>
                </c:pt>
                <c:pt idx="10666">
                  <c:v>14.813486160000016</c:v>
                </c:pt>
                <c:pt idx="10667">
                  <c:v>14.81487504</c:v>
                </c:pt>
                <c:pt idx="10668">
                  <c:v>14.816263920000001</c:v>
                </c:pt>
                <c:pt idx="10669">
                  <c:v>14.817655440000001</c:v>
                </c:pt>
                <c:pt idx="10670">
                  <c:v>14.819044320000014</c:v>
                </c:pt>
                <c:pt idx="10671">
                  <c:v>14.820433200000016</c:v>
                </c:pt>
                <c:pt idx="10672">
                  <c:v>14.82182208</c:v>
                </c:pt>
                <c:pt idx="10673">
                  <c:v>14.823211199999999</c:v>
                </c:pt>
                <c:pt idx="10674">
                  <c:v>14.82460008</c:v>
                </c:pt>
                <c:pt idx="10675">
                  <c:v>14.82598896</c:v>
                </c:pt>
                <c:pt idx="10676">
                  <c:v>14.82737784</c:v>
                </c:pt>
                <c:pt idx="10677">
                  <c:v>14.828766720000001</c:v>
                </c:pt>
                <c:pt idx="10678">
                  <c:v>14.830155600000001</c:v>
                </c:pt>
                <c:pt idx="10679">
                  <c:v>14.83154712</c:v>
                </c:pt>
                <c:pt idx="10680">
                  <c:v>14.83292784</c:v>
                </c:pt>
                <c:pt idx="10681">
                  <c:v>14.83431672</c:v>
                </c:pt>
                <c:pt idx="10682">
                  <c:v>14.835708240000002</c:v>
                </c:pt>
                <c:pt idx="10683">
                  <c:v>14.837097120000001</c:v>
                </c:pt>
                <c:pt idx="10684">
                  <c:v>14.838486000000014</c:v>
                </c:pt>
                <c:pt idx="10685">
                  <c:v>14.83987488</c:v>
                </c:pt>
                <c:pt idx="10686">
                  <c:v>14.841263759999997</c:v>
                </c:pt>
                <c:pt idx="10687">
                  <c:v>14.842652640000004</c:v>
                </c:pt>
                <c:pt idx="10688">
                  <c:v>14.844044400000001</c:v>
                </c:pt>
                <c:pt idx="10689">
                  <c:v>14.845433280000016</c:v>
                </c:pt>
                <c:pt idx="10690">
                  <c:v>14.84682216</c:v>
                </c:pt>
                <c:pt idx="10691">
                  <c:v>14.848211039999999</c:v>
                </c:pt>
                <c:pt idx="10692">
                  <c:v>14.849599920000006</c:v>
                </c:pt>
                <c:pt idx="10693">
                  <c:v>14.850988800000014</c:v>
                </c:pt>
                <c:pt idx="10694">
                  <c:v>14.85237768</c:v>
                </c:pt>
                <c:pt idx="10695">
                  <c:v>14.853769440000002</c:v>
                </c:pt>
                <c:pt idx="10696">
                  <c:v>14.855161200000015</c:v>
                </c:pt>
                <c:pt idx="10697">
                  <c:v>14.856538800000024</c:v>
                </c:pt>
                <c:pt idx="10698">
                  <c:v>14.85792768</c:v>
                </c:pt>
                <c:pt idx="10699">
                  <c:v>14.859316560000016</c:v>
                </c:pt>
                <c:pt idx="10700">
                  <c:v>14.860708320000002</c:v>
                </c:pt>
                <c:pt idx="10701">
                  <c:v>14.862097200000024</c:v>
                </c:pt>
                <c:pt idx="10702">
                  <c:v>14.863483200000026</c:v>
                </c:pt>
                <c:pt idx="10703">
                  <c:v>14.86487496</c:v>
                </c:pt>
                <c:pt idx="10704">
                  <c:v>14.86626672</c:v>
                </c:pt>
                <c:pt idx="10705">
                  <c:v>14.867655600000004</c:v>
                </c:pt>
                <c:pt idx="10706">
                  <c:v>14.869044480000015</c:v>
                </c:pt>
                <c:pt idx="10707">
                  <c:v>14.870433360000014</c:v>
                </c:pt>
                <c:pt idx="10708">
                  <c:v>14.87182224</c:v>
                </c:pt>
                <c:pt idx="10709">
                  <c:v>14.873211120000001</c:v>
                </c:pt>
                <c:pt idx="10710">
                  <c:v>14.874602640000004</c:v>
                </c:pt>
                <c:pt idx="10711">
                  <c:v>14.875991520000015</c:v>
                </c:pt>
                <c:pt idx="10712">
                  <c:v>14.87738064</c:v>
                </c:pt>
                <c:pt idx="10713">
                  <c:v>14.878769520000002</c:v>
                </c:pt>
                <c:pt idx="10714">
                  <c:v>14.880158400000001</c:v>
                </c:pt>
                <c:pt idx="10715">
                  <c:v>14.881547280000015</c:v>
                </c:pt>
                <c:pt idx="10716">
                  <c:v>14.882936160000016</c:v>
                </c:pt>
                <c:pt idx="10717">
                  <c:v>14.88432504</c:v>
                </c:pt>
                <c:pt idx="10718">
                  <c:v>14.885713920000002</c:v>
                </c:pt>
                <c:pt idx="10719">
                  <c:v>14.887102800000006</c:v>
                </c:pt>
                <c:pt idx="10720">
                  <c:v>14.888491680000001</c:v>
                </c:pt>
                <c:pt idx="10721">
                  <c:v>14.889880560000016</c:v>
                </c:pt>
                <c:pt idx="10722">
                  <c:v>14.89126944</c:v>
                </c:pt>
                <c:pt idx="10723">
                  <c:v>14.892661200000004</c:v>
                </c:pt>
                <c:pt idx="10724">
                  <c:v>14.89405008</c:v>
                </c:pt>
                <c:pt idx="10725">
                  <c:v>14.895438960000016</c:v>
                </c:pt>
                <c:pt idx="10726">
                  <c:v>14.896816560000016</c:v>
                </c:pt>
                <c:pt idx="10727">
                  <c:v>14.89820544</c:v>
                </c:pt>
                <c:pt idx="10728">
                  <c:v>14.899597200000024</c:v>
                </c:pt>
                <c:pt idx="10729">
                  <c:v>14.900986080000004</c:v>
                </c:pt>
                <c:pt idx="10730">
                  <c:v>14.90237496</c:v>
                </c:pt>
                <c:pt idx="10731">
                  <c:v>14.90376384</c:v>
                </c:pt>
                <c:pt idx="10732">
                  <c:v>14.90515272</c:v>
                </c:pt>
                <c:pt idx="10733">
                  <c:v>14.906541600000002</c:v>
                </c:pt>
                <c:pt idx="10734">
                  <c:v>14.907936000000014</c:v>
                </c:pt>
                <c:pt idx="10735">
                  <c:v>14.90932776</c:v>
                </c:pt>
                <c:pt idx="10736">
                  <c:v>14.91071664</c:v>
                </c:pt>
                <c:pt idx="10737">
                  <c:v>14.912105520000004</c:v>
                </c:pt>
                <c:pt idx="10738">
                  <c:v>14.913483360000004</c:v>
                </c:pt>
                <c:pt idx="10739">
                  <c:v>14.914872240000001</c:v>
                </c:pt>
                <c:pt idx="10740">
                  <c:v>14.91626376</c:v>
                </c:pt>
                <c:pt idx="10741">
                  <c:v>14.91765264</c:v>
                </c:pt>
                <c:pt idx="10742">
                  <c:v>14.919044400000002</c:v>
                </c:pt>
                <c:pt idx="10743">
                  <c:v>14.920436160000015</c:v>
                </c:pt>
                <c:pt idx="10744">
                  <c:v>14.92182768</c:v>
                </c:pt>
                <c:pt idx="10745">
                  <c:v>14.92321656</c:v>
                </c:pt>
                <c:pt idx="10746">
                  <c:v>14.924602800000002</c:v>
                </c:pt>
                <c:pt idx="10747">
                  <c:v>14.925991680000001</c:v>
                </c:pt>
                <c:pt idx="10748">
                  <c:v>14.92738056</c:v>
                </c:pt>
                <c:pt idx="10749">
                  <c:v>14.928761039999999</c:v>
                </c:pt>
                <c:pt idx="10750">
                  <c:v>14.93014992</c:v>
                </c:pt>
                <c:pt idx="10751">
                  <c:v>14.93154168</c:v>
                </c:pt>
                <c:pt idx="10752">
                  <c:v>14.932930560000004</c:v>
                </c:pt>
                <c:pt idx="10753">
                  <c:v>14.934319439999999</c:v>
                </c:pt>
                <c:pt idx="10754">
                  <c:v>14.93570832</c:v>
                </c:pt>
                <c:pt idx="10755">
                  <c:v>14.9370972</c:v>
                </c:pt>
                <c:pt idx="10756">
                  <c:v>14.938486080000002</c:v>
                </c:pt>
                <c:pt idx="10757">
                  <c:v>14.939877840000001</c:v>
                </c:pt>
                <c:pt idx="10758">
                  <c:v>14.94126672</c:v>
                </c:pt>
                <c:pt idx="10759">
                  <c:v>14.94265824</c:v>
                </c:pt>
                <c:pt idx="10760">
                  <c:v>14.94404712</c:v>
                </c:pt>
                <c:pt idx="10761">
                  <c:v>14.945436000000024</c:v>
                </c:pt>
                <c:pt idx="10762">
                  <c:v>14.946819360000001</c:v>
                </c:pt>
                <c:pt idx="10763">
                  <c:v>14.94820824</c:v>
                </c:pt>
                <c:pt idx="10764">
                  <c:v>14.94959712</c:v>
                </c:pt>
                <c:pt idx="10765">
                  <c:v>14.950986000000018</c:v>
                </c:pt>
                <c:pt idx="10766">
                  <c:v>14.952374880000002</c:v>
                </c:pt>
                <c:pt idx="10767">
                  <c:v>14.953766640000016</c:v>
                </c:pt>
                <c:pt idx="10768">
                  <c:v>14.9551584</c:v>
                </c:pt>
                <c:pt idx="10769">
                  <c:v>14.956547280000024</c:v>
                </c:pt>
                <c:pt idx="10770">
                  <c:v>14.957936160000004</c:v>
                </c:pt>
                <c:pt idx="10771">
                  <c:v>14.95932504</c:v>
                </c:pt>
                <c:pt idx="10772">
                  <c:v>14.96071392</c:v>
                </c:pt>
                <c:pt idx="10773">
                  <c:v>14.962099920000016</c:v>
                </c:pt>
                <c:pt idx="10774">
                  <c:v>14.963494320000024</c:v>
                </c:pt>
                <c:pt idx="10775">
                  <c:v>14.964883200000004</c:v>
                </c:pt>
                <c:pt idx="10776">
                  <c:v>14.96627208</c:v>
                </c:pt>
                <c:pt idx="10777">
                  <c:v>14.9676612</c:v>
                </c:pt>
                <c:pt idx="10778">
                  <c:v>14.969050080000002</c:v>
                </c:pt>
                <c:pt idx="10779">
                  <c:v>14.970438960000006</c:v>
                </c:pt>
                <c:pt idx="10780">
                  <c:v>14.971816560000002</c:v>
                </c:pt>
                <c:pt idx="10781">
                  <c:v>14.973205440000001</c:v>
                </c:pt>
                <c:pt idx="10782">
                  <c:v>14.974594320000016</c:v>
                </c:pt>
                <c:pt idx="10783">
                  <c:v>14.975983200000016</c:v>
                </c:pt>
                <c:pt idx="10784">
                  <c:v>14.97737208</c:v>
                </c:pt>
                <c:pt idx="10785">
                  <c:v>14.978761200000001</c:v>
                </c:pt>
                <c:pt idx="10786">
                  <c:v>14.98015272</c:v>
                </c:pt>
                <c:pt idx="10787">
                  <c:v>14.98154448</c:v>
                </c:pt>
                <c:pt idx="10788">
                  <c:v>14.982936000000022</c:v>
                </c:pt>
                <c:pt idx="10789">
                  <c:v>14.984324880000001</c:v>
                </c:pt>
                <c:pt idx="10790">
                  <c:v>14.985716640000014</c:v>
                </c:pt>
                <c:pt idx="10791">
                  <c:v>14.98710552</c:v>
                </c:pt>
                <c:pt idx="10792">
                  <c:v>14.9884944</c:v>
                </c:pt>
                <c:pt idx="10793">
                  <c:v>14.989883280000004</c:v>
                </c:pt>
                <c:pt idx="10794">
                  <c:v>14.991261119999999</c:v>
                </c:pt>
                <c:pt idx="10795">
                  <c:v>14.992650000000006</c:v>
                </c:pt>
                <c:pt idx="10796">
                  <c:v>14.99404152</c:v>
                </c:pt>
                <c:pt idx="10797">
                  <c:v>14.99542776</c:v>
                </c:pt>
                <c:pt idx="10798">
                  <c:v>14.99681664</c:v>
                </c:pt>
                <c:pt idx="10799">
                  <c:v>14.998205520000001</c:v>
                </c:pt>
                <c:pt idx="10800">
                  <c:v>14.999594400000015</c:v>
                </c:pt>
                <c:pt idx="10801">
                  <c:v>15.00098328</c:v>
                </c:pt>
                <c:pt idx="10802">
                  <c:v>15.00237216</c:v>
                </c:pt>
                <c:pt idx="10803">
                  <c:v>15.003761040000001</c:v>
                </c:pt>
                <c:pt idx="10804">
                  <c:v>15.005149920000004</c:v>
                </c:pt>
                <c:pt idx="10805">
                  <c:v>15.006538800000015</c:v>
                </c:pt>
                <c:pt idx="10806">
                  <c:v>15.00792768</c:v>
                </c:pt>
                <c:pt idx="10807">
                  <c:v>15.00931656</c:v>
                </c:pt>
                <c:pt idx="10808">
                  <c:v>15.010705440000001</c:v>
                </c:pt>
                <c:pt idx="10809">
                  <c:v>15.012094320000006</c:v>
                </c:pt>
                <c:pt idx="10810">
                  <c:v>15.013483200000014</c:v>
                </c:pt>
                <c:pt idx="10811">
                  <c:v>15.01487208</c:v>
                </c:pt>
                <c:pt idx="10812">
                  <c:v>15.016261200000001</c:v>
                </c:pt>
                <c:pt idx="10813">
                  <c:v>15.017650080000001</c:v>
                </c:pt>
                <c:pt idx="10814">
                  <c:v>15.01903896</c:v>
                </c:pt>
                <c:pt idx="10815">
                  <c:v>15.02043048</c:v>
                </c:pt>
                <c:pt idx="10816">
                  <c:v>15.02181936</c:v>
                </c:pt>
                <c:pt idx="10817">
                  <c:v>15.023208240000001</c:v>
                </c:pt>
                <c:pt idx="10818">
                  <c:v>15.024597120000001</c:v>
                </c:pt>
                <c:pt idx="10819">
                  <c:v>15.025986000000014</c:v>
                </c:pt>
                <c:pt idx="10820">
                  <c:v>15.027377759999997</c:v>
                </c:pt>
                <c:pt idx="10821">
                  <c:v>15.028769520000001</c:v>
                </c:pt>
                <c:pt idx="10822">
                  <c:v>15.030158399999999</c:v>
                </c:pt>
                <c:pt idx="10823">
                  <c:v>15.031544400000001</c:v>
                </c:pt>
                <c:pt idx="10824">
                  <c:v>15.03293328</c:v>
                </c:pt>
                <c:pt idx="10825">
                  <c:v>15.034322159999997</c:v>
                </c:pt>
                <c:pt idx="10826">
                  <c:v>15.035711040000001</c:v>
                </c:pt>
                <c:pt idx="10827">
                  <c:v>15.037099920000001</c:v>
                </c:pt>
                <c:pt idx="10828">
                  <c:v>15.0384888</c:v>
                </c:pt>
                <c:pt idx="10829">
                  <c:v>15.03987768</c:v>
                </c:pt>
                <c:pt idx="10830">
                  <c:v>15.041269439999999</c:v>
                </c:pt>
                <c:pt idx="10831">
                  <c:v>15.042658320000001</c:v>
                </c:pt>
                <c:pt idx="10832">
                  <c:v>15.0440472</c:v>
                </c:pt>
                <c:pt idx="10833">
                  <c:v>15.045436080000016</c:v>
                </c:pt>
                <c:pt idx="10834">
                  <c:v>15.04682496</c:v>
                </c:pt>
                <c:pt idx="10835">
                  <c:v>15.048213839999999</c:v>
                </c:pt>
                <c:pt idx="10836">
                  <c:v>15.049602720000001</c:v>
                </c:pt>
                <c:pt idx="10837">
                  <c:v>15.050983200000006</c:v>
                </c:pt>
                <c:pt idx="10838">
                  <c:v>15.05237784</c:v>
                </c:pt>
                <c:pt idx="10839">
                  <c:v>15.05376672</c:v>
                </c:pt>
                <c:pt idx="10840">
                  <c:v>15.055155600000004</c:v>
                </c:pt>
                <c:pt idx="10841">
                  <c:v>15.056544480000015</c:v>
                </c:pt>
                <c:pt idx="10842">
                  <c:v>15.05793336</c:v>
                </c:pt>
                <c:pt idx="10843">
                  <c:v>15.05932224</c:v>
                </c:pt>
                <c:pt idx="10844">
                  <c:v>15.060711120000001</c:v>
                </c:pt>
                <c:pt idx="10845">
                  <c:v>15.062100000000004</c:v>
                </c:pt>
                <c:pt idx="10846">
                  <c:v>15.063488880000016</c:v>
                </c:pt>
                <c:pt idx="10847">
                  <c:v>15.06487776</c:v>
                </c:pt>
                <c:pt idx="10848">
                  <c:v>15.06626664</c:v>
                </c:pt>
                <c:pt idx="10849">
                  <c:v>15.067655520000002</c:v>
                </c:pt>
                <c:pt idx="10850">
                  <c:v>15.069047280000015</c:v>
                </c:pt>
                <c:pt idx="10851">
                  <c:v>15.070438800000014</c:v>
                </c:pt>
                <c:pt idx="10852">
                  <c:v>15.07181664</c:v>
                </c:pt>
                <c:pt idx="10853">
                  <c:v>15.07320552</c:v>
                </c:pt>
                <c:pt idx="10854">
                  <c:v>15.074594400000002</c:v>
                </c:pt>
                <c:pt idx="10855">
                  <c:v>15.075983280000004</c:v>
                </c:pt>
                <c:pt idx="10856">
                  <c:v>15.077372159999999</c:v>
                </c:pt>
                <c:pt idx="10857">
                  <c:v>15.07876104</c:v>
                </c:pt>
                <c:pt idx="10858">
                  <c:v>15.08014992</c:v>
                </c:pt>
                <c:pt idx="10859">
                  <c:v>15.081538800000002</c:v>
                </c:pt>
                <c:pt idx="10860">
                  <c:v>15.082927680000001</c:v>
                </c:pt>
                <c:pt idx="10861">
                  <c:v>15.084316560000001</c:v>
                </c:pt>
                <c:pt idx="10862">
                  <c:v>15.08570544</c:v>
                </c:pt>
                <c:pt idx="10863">
                  <c:v>15.08709432</c:v>
                </c:pt>
                <c:pt idx="10864">
                  <c:v>15.088486080000004</c:v>
                </c:pt>
                <c:pt idx="10865">
                  <c:v>15.08987496</c:v>
                </c:pt>
                <c:pt idx="10866">
                  <c:v>15.09126672</c:v>
                </c:pt>
                <c:pt idx="10867">
                  <c:v>15.092655600000002</c:v>
                </c:pt>
                <c:pt idx="10868">
                  <c:v>15.094044480000001</c:v>
                </c:pt>
                <c:pt idx="10869">
                  <c:v>15.095433360000015</c:v>
                </c:pt>
                <c:pt idx="10870">
                  <c:v>15.09682224</c:v>
                </c:pt>
                <c:pt idx="10871">
                  <c:v>15.098211119999997</c:v>
                </c:pt>
                <c:pt idx="10872">
                  <c:v>15.099600000000002</c:v>
                </c:pt>
                <c:pt idx="10873">
                  <c:v>15.100991520000001</c:v>
                </c:pt>
                <c:pt idx="10874">
                  <c:v>15.10237776</c:v>
                </c:pt>
                <c:pt idx="10875">
                  <c:v>15.10376664</c:v>
                </c:pt>
                <c:pt idx="10876">
                  <c:v>15.10515552</c:v>
                </c:pt>
                <c:pt idx="10877">
                  <c:v>15.106544400000002</c:v>
                </c:pt>
                <c:pt idx="10878">
                  <c:v>15.107933280000001</c:v>
                </c:pt>
                <c:pt idx="10879">
                  <c:v>15.10932216</c:v>
                </c:pt>
                <c:pt idx="10880">
                  <c:v>15.11071104</c:v>
                </c:pt>
                <c:pt idx="10881">
                  <c:v>15.11209992</c:v>
                </c:pt>
                <c:pt idx="10882">
                  <c:v>15.113491680000001</c:v>
                </c:pt>
                <c:pt idx="10883">
                  <c:v>15.114883200000001</c:v>
                </c:pt>
                <c:pt idx="10884">
                  <c:v>15.11627208</c:v>
                </c:pt>
                <c:pt idx="10885">
                  <c:v>15.117661200000001</c:v>
                </c:pt>
                <c:pt idx="10886">
                  <c:v>15.1190388</c:v>
                </c:pt>
                <c:pt idx="10887">
                  <c:v>15.120427680000001</c:v>
                </c:pt>
                <c:pt idx="10888">
                  <c:v>15.121819439999999</c:v>
                </c:pt>
                <c:pt idx="10889">
                  <c:v>15.12320832</c:v>
                </c:pt>
                <c:pt idx="10890">
                  <c:v>15.1245972</c:v>
                </c:pt>
                <c:pt idx="10891">
                  <c:v>15.125986080000002</c:v>
                </c:pt>
                <c:pt idx="10892">
                  <c:v>15.127374959999999</c:v>
                </c:pt>
                <c:pt idx="10893">
                  <c:v>15.12876672</c:v>
                </c:pt>
                <c:pt idx="10894">
                  <c:v>15.13015272</c:v>
                </c:pt>
                <c:pt idx="10895">
                  <c:v>15.1315416</c:v>
                </c:pt>
                <c:pt idx="10896">
                  <c:v>15.132930480000001</c:v>
                </c:pt>
                <c:pt idx="10897">
                  <c:v>15.134319359999999</c:v>
                </c:pt>
                <c:pt idx="10898">
                  <c:v>15.13570824</c:v>
                </c:pt>
                <c:pt idx="10899">
                  <c:v>15.13709712</c:v>
                </c:pt>
                <c:pt idx="10900">
                  <c:v>15.138486</c:v>
                </c:pt>
                <c:pt idx="10901">
                  <c:v>15.139880640000001</c:v>
                </c:pt>
                <c:pt idx="10902">
                  <c:v>15.14126952</c:v>
                </c:pt>
                <c:pt idx="10903">
                  <c:v>15.1426584</c:v>
                </c:pt>
                <c:pt idx="10904">
                  <c:v>15.144047280000001</c:v>
                </c:pt>
                <c:pt idx="10905">
                  <c:v>15.145436160000004</c:v>
                </c:pt>
                <c:pt idx="10906">
                  <c:v>15.14682504</c:v>
                </c:pt>
                <c:pt idx="10907">
                  <c:v>15.14821656</c:v>
                </c:pt>
                <c:pt idx="10908">
                  <c:v>15.14960544</c:v>
                </c:pt>
                <c:pt idx="10909">
                  <c:v>15.150994320000002</c:v>
                </c:pt>
                <c:pt idx="10910">
                  <c:v>15.152383200000004</c:v>
                </c:pt>
                <c:pt idx="10911">
                  <c:v>15.15377208</c:v>
                </c:pt>
                <c:pt idx="10912">
                  <c:v>15.1551612</c:v>
                </c:pt>
                <c:pt idx="10913">
                  <c:v>15.156538800000016</c:v>
                </c:pt>
                <c:pt idx="10914">
                  <c:v>15.15792768</c:v>
                </c:pt>
                <c:pt idx="10915">
                  <c:v>15.159319440000001</c:v>
                </c:pt>
                <c:pt idx="10916">
                  <c:v>15.16071384</c:v>
                </c:pt>
                <c:pt idx="10917">
                  <c:v>15.16210272</c:v>
                </c:pt>
                <c:pt idx="10918">
                  <c:v>15.1634916</c:v>
                </c:pt>
                <c:pt idx="10919">
                  <c:v>15.164880480000001</c:v>
                </c:pt>
                <c:pt idx="10920">
                  <c:v>15.166269360000001</c:v>
                </c:pt>
                <c:pt idx="10921">
                  <c:v>15.167658240000002</c:v>
                </c:pt>
                <c:pt idx="10922">
                  <c:v>15.16904712</c:v>
                </c:pt>
                <c:pt idx="10923">
                  <c:v>15.170436000000022</c:v>
                </c:pt>
                <c:pt idx="10924">
                  <c:v>15.171824880000001</c:v>
                </c:pt>
                <c:pt idx="10925">
                  <c:v>15.17321664</c:v>
                </c:pt>
                <c:pt idx="10926">
                  <c:v>15.17460552</c:v>
                </c:pt>
                <c:pt idx="10927">
                  <c:v>15.1759944</c:v>
                </c:pt>
                <c:pt idx="10928">
                  <c:v>15.177383280000001</c:v>
                </c:pt>
                <c:pt idx="10929">
                  <c:v>15.178772159999999</c:v>
                </c:pt>
                <c:pt idx="10930">
                  <c:v>15.18016104</c:v>
                </c:pt>
                <c:pt idx="10931">
                  <c:v>15.181538880000002</c:v>
                </c:pt>
                <c:pt idx="10932">
                  <c:v>15.18292776</c:v>
                </c:pt>
                <c:pt idx="10933">
                  <c:v>15.18431664</c:v>
                </c:pt>
                <c:pt idx="10934">
                  <c:v>15.185705520000004</c:v>
                </c:pt>
                <c:pt idx="10935">
                  <c:v>15.18709728</c:v>
                </c:pt>
                <c:pt idx="10936">
                  <c:v>15.1884888</c:v>
                </c:pt>
                <c:pt idx="10937">
                  <c:v>15.189880560000002</c:v>
                </c:pt>
                <c:pt idx="10938">
                  <c:v>15.191269439999999</c:v>
                </c:pt>
                <c:pt idx="10939">
                  <c:v>15.19265832</c:v>
                </c:pt>
                <c:pt idx="10940">
                  <c:v>15.194038800000001</c:v>
                </c:pt>
                <c:pt idx="10941">
                  <c:v>15.19542768</c:v>
                </c:pt>
                <c:pt idx="10942">
                  <c:v>15.196819440000001</c:v>
                </c:pt>
                <c:pt idx="10943">
                  <c:v>15.198211199999998</c:v>
                </c:pt>
                <c:pt idx="10944">
                  <c:v>15.199602720000001</c:v>
                </c:pt>
                <c:pt idx="10945">
                  <c:v>15.2009916</c:v>
                </c:pt>
                <c:pt idx="10946">
                  <c:v>15.20236944</c:v>
                </c:pt>
                <c:pt idx="10947">
                  <c:v>15.203761200000001</c:v>
                </c:pt>
                <c:pt idx="10948">
                  <c:v>15.205150080000001</c:v>
                </c:pt>
                <c:pt idx="10949">
                  <c:v>15.20653896</c:v>
                </c:pt>
                <c:pt idx="10950">
                  <c:v>15.20792784</c:v>
                </c:pt>
                <c:pt idx="10951">
                  <c:v>15.20931672</c:v>
                </c:pt>
                <c:pt idx="10952">
                  <c:v>15.210705600000001</c:v>
                </c:pt>
                <c:pt idx="10953">
                  <c:v>15.212094480000001</c:v>
                </c:pt>
                <c:pt idx="10954">
                  <c:v>15.213486000000014</c:v>
                </c:pt>
                <c:pt idx="10955">
                  <c:v>15.21487488</c:v>
                </c:pt>
                <c:pt idx="10956">
                  <c:v>15.216263759999997</c:v>
                </c:pt>
                <c:pt idx="10957">
                  <c:v>15.217655520000001</c:v>
                </c:pt>
                <c:pt idx="10958">
                  <c:v>15.219044400000001</c:v>
                </c:pt>
                <c:pt idx="10959">
                  <c:v>15.22043328</c:v>
                </c:pt>
                <c:pt idx="10960">
                  <c:v>15.221822159999997</c:v>
                </c:pt>
                <c:pt idx="10961">
                  <c:v>15.223213919999999</c:v>
                </c:pt>
                <c:pt idx="10962">
                  <c:v>15.2246028</c:v>
                </c:pt>
                <c:pt idx="10963">
                  <c:v>15.22599168</c:v>
                </c:pt>
                <c:pt idx="10964">
                  <c:v>15.22738056</c:v>
                </c:pt>
                <c:pt idx="10965">
                  <c:v>15.228761039999997</c:v>
                </c:pt>
                <c:pt idx="10966">
                  <c:v>15.230149920000001</c:v>
                </c:pt>
                <c:pt idx="10967">
                  <c:v>15.231541679999999</c:v>
                </c:pt>
                <c:pt idx="10968">
                  <c:v>15.23293608</c:v>
                </c:pt>
                <c:pt idx="10969">
                  <c:v>15.234324959999997</c:v>
                </c:pt>
                <c:pt idx="10970">
                  <c:v>15.235716720000001</c:v>
                </c:pt>
                <c:pt idx="10971">
                  <c:v>15.2371056</c:v>
                </c:pt>
                <c:pt idx="10972">
                  <c:v>15.238486080000001</c:v>
                </c:pt>
                <c:pt idx="10973">
                  <c:v>15.23987784</c:v>
                </c:pt>
                <c:pt idx="10974">
                  <c:v>15.241266719999997</c:v>
                </c:pt>
                <c:pt idx="10975">
                  <c:v>15.242655600000001</c:v>
                </c:pt>
                <c:pt idx="10976">
                  <c:v>15.244047119999999</c:v>
                </c:pt>
                <c:pt idx="10977">
                  <c:v>15.245436000000014</c:v>
                </c:pt>
                <c:pt idx="10978">
                  <c:v>15.24682488</c:v>
                </c:pt>
                <c:pt idx="10979">
                  <c:v>15.248213759999983</c:v>
                </c:pt>
                <c:pt idx="10980">
                  <c:v>15.2495916</c:v>
                </c:pt>
                <c:pt idx="10981">
                  <c:v>15.250980480000001</c:v>
                </c:pt>
                <c:pt idx="10982">
                  <c:v>15.25238328</c:v>
                </c:pt>
                <c:pt idx="10983">
                  <c:v>15.25377216</c:v>
                </c:pt>
                <c:pt idx="10984">
                  <c:v>15.255161040000001</c:v>
                </c:pt>
                <c:pt idx="10985">
                  <c:v>15.256536000000024</c:v>
                </c:pt>
                <c:pt idx="10986">
                  <c:v>15.2579388</c:v>
                </c:pt>
                <c:pt idx="10987">
                  <c:v>15.25932768</c:v>
                </c:pt>
                <c:pt idx="10988">
                  <c:v>15.260716560000002</c:v>
                </c:pt>
                <c:pt idx="10989">
                  <c:v>15.262105440000001</c:v>
                </c:pt>
                <c:pt idx="10990">
                  <c:v>15.263494320000014</c:v>
                </c:pt>
                <c:pt idx="10991">
                  <c:v>15.264872159999999</c:v>
                </c:pt>
                <c:pt idx="10992">
                  <c:v>15.26626104</c:v>
                </c:pt>
                <c:pt idx="10993">
                  <c:v>15.26764992</c:v>
                </c:pt>
                <c:pt idx="10994">
                  <c:v>15.269038800000002</c:v>
                </c:pt>
                <c:pt idx="10995">
                  <c:v>15.270427680000001</c:v>
                </c:pt>
                <c:pt idx="10996">
                  <c:v>15.271816560000001</c:v>
                </c:pt>
                <c:pt idx="10997">
                  <c:v>15.27320544</c:v>
                </c:pt>
                <c:pt idx="10998">
                  <c:v>15.274597200000002</c:v>
                </c:pt>
                <c:pt idx="10999">
                  <c:v>15.275988960000001</c:v>
                </c:pt>
                <c:pt idx="11000">
                  <c:v>15.27738048</c:v>
                </c:pt>
                <c:pt idx="11001">
                  <c:v>15.27876936</c:v>
                </c:pt>
                <c:pt idx="11002">
                  <c:v>15.2801472</c:v>
                </c:pt>
                <c:pt idx="11003">
                  <c:v>15.28153608</c:v>
                </c:pt>
                <c:pt idx="11004">
                  <c:v>15.28293888</c:v>
                </c:pt>
                <c:pt idx="11005">
                  <c:v>15.28431672</c:v>
                </c:pt>
                <c:pt idx="11006">
                  <c:v>15.2857056</c:v>
                </c:pt>
                <c:pt idx="11007">
                  <c:v>15.28709448</c:v>
                </c:pt>
                <c:pt idx="11008">
                  <c:v>15.288486000000002</c:v>
                </c:pt>
                <c:pt idx="11009">
                  <c:v>15.289874880000001</c:v>
                </c:pt>
                <c:pt idx="11010">
                  <c:v>15.29126664</c:v>
                </c:pt>
                <c:pt idx="11011">
                  <c:v>15.29265552</c:v>
                </c:pt>
                <c:pt idx="11012">
                  <c:v>15.29404152</c:v>
                </c:pt>
                <c:pt idx="11013">
                  <c:v>15.295430640000006</c:v>
                </c:pt>
                <c:pt idx="11014">
                  <c:v>15.29681952</c:v>
                </c:pt>
                <c:pt idx="11015">
                  <c:v>15.298208399999995</c:v>
                </c:pt>
                <c:pt idx="11016">
                  <c:v>15.29959728</c:v>
                </c:pt>
                <c:pt idx="11017">
                  <c:v>15.300988800000002</c:v>
                </c:pt>
                <c:pt idx="11018">
                  <c:v>15.302377680000001</c:v>
                </c:pt>
                <c:pt idx="11019">
                  <c:v>15.303766560000014</c:v>
                </c:pt>
                <c:pt idx="11020">
                  <c:v>15.30515544</c:v>
                </c:pt>
                <c:pt idx="11021">
                  <c:v>15.306544320000022</c:v>
                </c:pt>
                <c:pt idx="11022">
                  <c:v>15.307933200000004</c:v>
                </c:pt>
                <c:pt idx="11023">
                  <c:v>15.309322080000001</c:v>
                </c:pt>
                <c:pt idx="11024">
                  <c:v>15.31071384</c:v>
                </c:pt>
                <c:pt idx="11025">
                  <c:v>15.312086160000014</c:v>
                </c:pt>
                <c:pt idx="11026">
                  <c:v>15.313491600000004</c:v>
                </c:pt>
                <c:pt idx="11027">
                  <c:v>15.31488336</c:v>
                </c:pt>
                <c:pt idx="11028">
                  <c:v>15.31626936</c:v>
                </c:pt>
                <c:pt idx="11029">
                  <c:v>15.31766112</c:v>
                </c:pt>
                <c:pt idx="11030">
                  <c:v>15.319050000000002</c:v>
                </c:pt>
                <c:pt idx="11031">
                  <c:v>15.320427840000002</c:v>
                </c:pt>
                <c:pt idx="11032">
                  <c:v>15.321813840000001</c:v>
                </c:pt>
                <c:pt idx="11033">
                  <c:v>15.323202720000001</c:v>
                </c:pt>
                <c:pt idx="11034">
                  <c:v>15.32459448</c:v>
                </c:pt>
                <c:pt idx="11035">
                  <c:v>15.32598336</c:v>
                </c:pt>
                <c:pt idx="11036">
                  <c:v>15.327372240000001</c:v>
                </c:pt>
                <c:pt idx="11037">
                  <c:v>15.328763759999999</c:v>
                </c:pt>
                <c:pt idx="11038">
                  <c:v>15.330152640000001</c:v>
                </c:pt>
                <c:pt idx="11039">
                  <c:v>15.33153888</c:v>
                </c:pt>
                <c:pt idx="11040">
                  <c:v>15.332930640000002</c:v>
                </c:pt>
                <c:pt idx="11041">
                  <c:v>15.334316640000001</c:v>
                </c:pt>
                <c:pt idx="11042">
                  <c:v>15.3357084</c:v>
                </c:pt>
                <c:pt idx="11043">
                  <c:v>15.33709728</c:v>
                </c:pt>
                <c:pt idx="11044">
                  <c:v>15.3384888</c:v>
                </c:pt>
                <c:pt idx="11045">
                  <c:v>15.339880560000006</c:v>
                </c:pt>
                <c:pt idx="11046">
                  <c:v>15.341269439999998</c:v>
                </c:pt>
                <c:pt idx="11047">
                  <c:v>15.34265832</c:v>
                </c:pt>
                <c:pt idx="11048">
                  <c:v>15.344050080000001</c:v>
                </c:pt>
                <c:pt idx="11049">
                  <c:v>15.345438960000006</c:v>
                </c:pt>
                <c:pt idx="11050">
                  <c:v>15.34682784</c:v>
                </c:pt>
                <c:pt idx="11051">
                  <c:v>15.34821672</c:v>
                </c:pt>
                <c:pt idx="11052">
                  <c:v>15.3496056</c:v>
                </c:pt>
                <c:pt idx="11053">
                  <c:v>15.350994480000002</c:v>
                </c:pt>
                <c:pt idx="11054">
                  <c:v>15.352383360000006</c:v>
                </c:pt>
                <c:pt idx="11055">
                  <c:v>15.353772240000014</c:v>
                </c:pt>
                <c:pt idx="11056">
                  <c:v>15.35516112</c:v>
                </c:pt>
                <c:pt idx="11057">
                  <c:v>15.356550000000018</c:v>
                </c:pt>
                <c:pt idx="11058">
                  <c:v>15.35792784</c:v>
                </c:pt>
                <c:pt idx="11059">
                  <c:v>15.359316720000002</c:v>
                </c:pt>
                <c:pt idx="11060">
                  <c:v>15.360708240000006</c:v>
                </c:pt>
                <c:pt idx="11061">
                  <c:v>15.362097120000014</c:v>
                </c:pt>
                <c:pt idx="11062">
                  <c:v>15.36348600000003</c:v>
                </c:pt>
                <c:pt idx="11063">
                  <c:v>15.36487488</c:v>
                </c:pt>
                <c:pt idx="11064">
                  <c:v>15.366261120000001</c:v>
                </c:pt>
                <c:pt idx="11065">
                  <c:v>15.367650000000006</c:v>
                </c:pt>
                <c:pt idx="11066">
                  <c:v>15.369041520000014</c:v>
                </c:pt>
                <c:pt idx="11067">
                  <c:v>15.370430640000018</c:v>
                </c:pt>
                <c:pt idx="11068">
                  <c:v>15.371822160000001</c:v>
                </c:pt>
                <c:pt idx="11069">
                  <c:v>15.373211040000001</c:v>
                </c:pt>
                <c:pt idx="11070">
                  <c:v>15.374599920000016</c:v>
                </c:pt>
                <c:pt idx="11071">
                  <c:v>15.375988800000016</c:v>
                </c:pt>
                <c:pt idx="11072">
                  <c:v>15.37737768</c:v>
                </c:pt>
                <c:pt idx="11073">
                  <c:v>15.378766560000004</c:v>
                </c:pt>
                <c:pt idx="11074">
                  <c:v>15.38015832</c:v>
                </c:pt>
                <c:pt idx="11075">
                  <c:v>15.381547200000016</c:v>
                </c:pt>
                <c:pt idx="11076">
                  <c:v>15.382938960000002</c:v>
                </c:pt>
                <c:pt idx="11077">
                  <c:v>15.38431656</c:v>
                </c:pt>
                <c:pt idx="11078">
                  <c:v>15.385705440000002</c:v>
                </c:pt>
                <c:pt idx="11079">
                  <c:v>15.387094320000006</c:v>
                </c:pt>
                <c:pt idx="11080">
                  <c:v>15.388483200000014</c:v>
                </c:pt>
                <c:pt idx="11081">
                  <c:v>15.38987208</c:v>
                </c:pt>
                <c:pt idx="11082">
                  <c:v>15.391261200000001</c:v>
                </c:pt>
                <c:pt idx="11083">
                  <c:v>15.392652720000006</c:v>
                </c:pt>
                <c:pt idx="11084">
                  <c:v>15.394041600000001</c:v>
                </c:pt>
                <c:pt idx="11085">
                  <c:v>15.395430480000016</c:v>
                </c:pt>
                <c:pt idx="11086">
                  <c:v>15.39681936</c:v>
                </c:pt>
                <c:pt idx="11087">
                  <c:v>15.398208240000001</c:v>
                </c:pt>
                <c:pt idx="11088">
                  <c:v>15.399597120000006</c:v>
                </c:pt>
                <c:pt idx="11089">
                  <c:v>15.40098888</c:v>
                </c:pt>
                <c:pt idx="11090">
                  <c:v>15.40237776</c:v>
                </c:pt>
                <c:pt idx="11091">
                  <c:v>15.40376112</c:v>
                </c:pt>
                <c:pt idx="11092">
                  <c:v>15.405155520000006</c:v>
                </c:pt>
                <c:pt idx="11093">
                  <c:v>15.406544400000016</c:v>
                </c:pt>
                <c:pt idx="11094">
                  <c:v>15.40793328</c:v>
                </c:pt>
                <c:pt idx="11095">
                  <c:v>15.40932216</c:v>
                </c:pt>
                <c:pt idx="11096">
                  <c:v>15.410711040000001</c:v>
                </c:pt>
                <c:pt idx="11097">
                  <c:v>15.412099920000006</c:v>
                </c:pt>
                <c:pt idx="11098">
                  <c:v>15.413488800000014</c:v>
                </c:pt>
                <c:pt idx="11099">
                  <c:v>15.41487768</c:v>
                </c:pt>
                <c:pt idx="11100">
                  <c:v>15.41626656</c:v>
                </c:pt>
                <c:pt idx="11101">
                  <c:v>15.417655440000001</c:v>
                </c:pt>
                <c:pt idx="11102">
                  <c:v>15.419047200000014</c:v>
                </c:pt>
                <c:pt idx="11103">
                  <c:v>15.420436080000016</c:v>
                </c:pt>
                <c:pt idx="11104">
                  <c:v>15.421827840000001</c:v>
                </c:pt>
                <c:pt idx="11105">
                  <c:v>15.423216720000001</c:v>
                </c:pt>
                <c:pt idx="11106">
                  <c:v>15.4246056</c:v>
                </c:pt>
                <c:pt idx="11107">
                  <c:v>15.42599448</c:v>
                </c:pt>
                <c:pt idx="11108">
                  <c:v>15.42737208</c:v>
                </c:pt>
                <c:pt idx="11109">
                  <c:v>15.42876384</c:v>
                </c:pt>
                <c:pt idx="11110">
                  <c:v>15.430152720000001</c:v>
                </c:pt>
                <c:pt idx="11111">
                  <c:v>15.431541600000001</c:v>
                </c:pt>
                <c:pt idx="11112">
                  <c:v>15.43293048</c:v>
                </c:pt>
                <c:pt idx="11113">
                  <c:v>15.43431936</c:v>
                </c:pt>
                <c:pt idx="11114">
                  <c:v>15.43570824</c:v>
                </c:pt>
                <c:pt idx="11115">
                  <c:v>15.437100000000001</c:v>
                </c:pt>
                <c:pt idx="11116">
                  <c:v>15.438488880000001</c:v>
                </c:pt>
                <c:pt idx="11117">
                  <c:v>15.43987776</c:v>
                </c:pt>
                <c:pt idx="11118">
                  <c:v>15.44126664</c:v>
                </c:pt>
                <c:pt idx="11119">
                  <c:v>15.442661040000001</c:v>
                </c:pt>
                <c:pt idx="11120">
                  <c:v>15.444036000000002</c:v>
                </c:pt>
                <c:pt idx="11121">
                  <c:v>15.445424880000004</c:v>
                </c:pt>
                <c:pt idx="11122">
                  <c:v>15.446813759999998</c:v>
                </c:pt>
                <c:pt idx="11123">
                  <c:v>15.44820264</c:v>
                </c:pt>
                <c:pt idx="11124">
                  <c:v>15.44959152</c:v>
                </c:pt>
                <c:pt idx="11125">
                  <c:v>15.450983280000004</c:v>
                </c:pt>
                <c:pt idx="11126">
                  <c:v>15.452372160000001</c:v>
                </c:pt>
                <c:pt idx="11127">
                  <c:v>15.45376104</c:v>
                </c:pt>
                <c:pt idx="11128">
                  <c:v>15.455152800000022</c:v>
                </c:pt>
                <c:pt idx="11129">
                  <c:v>15.456544320000024</c:v>
                </c:pt>
                <c:pt idx="11130">
                  <c:v>15.45793896</c:v>
                </c:pt>
                <c:pt idx="11131">
                  <c:v>15.45932784</c:v>
                </c:pt>
                <c:pt idx="11132">
                  <c:v>15.460716720000002</c:v>
                </c:pt>
                <c:pt idx="11133">
                  <c:v>15.462105600000006</c:v>
                </c:pt>
                <c:pt idx="11134">
                  <c:v>15.463480560000024</c:v>
                </c:pt>
                <c:pt idx="11135">
                  <c:v>15.464869440000001</c:v>
                </c:pt>
                <c:pt idx="11136">
                  <c:v>15.4662612</c:v>
                </c:pt>
                <c:pt idx="11137">
                  <c:v>15.467647200000016</c:v>
                </c:pt>
                <c:pt idx="11138">
                  <c:v>15.469036080000022</c:v>
                </c:pt>
                <c:pt idx="11139">
                  <c:v>15.470424960000004</c:v>
                </c:pt>
                <c:pt idx="11140">
                  <c:v>15.471813840000001</c:v>
                </c:pt>
                <c:pt idx="11141">
                  <c:v>15.4732056</c:v>
                </c:pt>
                <c:pt idx="11142">
                  <c:v>15.47459712</c:v>
                </c:pt>
                <c:pt idx="11143">
                  <c:v>15.475986000000024</c:v>
                </c:pt>
                <c:pt idx="11144">
                  <c:v>15.477374880000001</c:v>
                </c:pt>
                <c:pt idx="11145">
                  <c:v>15.47876664</c:v>
                </c:pt>
                <c:pt idx="11146">
                  <c:v>15.48015552</c:v>
                </c:pt>
                <c:pt idx="11147">
                  <c:v>15.481544400000002</c:v>
                </c:pt>
                <c:pt idx="11148">
                  <c:v>15.482933280000006</c:v>
                </c:pt>
                <c:pt idx="11149">
                  <c:v>15.48432216</c:v>
                </c:pt>
                <c:pt idx="11150">
                  <c:v>15.48571104</c:v>
                </c:pt>
                <c:pt idx="11151">
                  <c:v>15.48709992</c:v>
                </c:pt>
                <c:pt idx="11152">
                  <c:v>15.488491680000001</c:v>
                </c:pt>
                <c:pt idx="11153">
                  <c:v>15.489875040000001</c:v>
                </c:pt>
                <c:pt idx="11154">
                  <c:v>15.491263919999998</c:v>
                </c:pt>
                <c:pt idx="11155">
                  <c:v>15.492652800000016</c:v>
                </c:pt>
                <c:pt idx="11156">
                  <c:v>15.49404168</c:v>
                </c:pt>
                <c:pt idx="11157">
                  <c:v>15.495425040000002</c:v>
                </c:pt>
                <c:pt idx="11158">
                  <c:v>15.496824960000001</c:v>
                </c:pt>
                <c:pt idx="11159">
                  <c:v>15.49821672</c:v>
                </c:pt>
                <c:pt idx="11160">
                  <c:v>15.499605600000002</c:v>
                </c:pt>
                <c:pt idx="11161">
                  <c:v>15.50098056</c:v>
                </c:pt>
                <c:pt idx="11162">
                  <c:v>15.502369440000001</c:v>
                </c:pt>
                <c:pt idx="11163">
                  <c:v>15.503758320000001</c:v>
                </c:pt>
                <c:pt idx="11164">
                  <c:v>15.505147200000014</c:v>
                </c:pt>
                <c:pt idx="11165">
                  <c:v>15.50653896</c:v>
                </c:pt>
                <c:pt idx="11166">
                  <c:v>15.507927840000001</c:v>
                </c:pt>
                <c:pt idx="11167">
                  <c:v>15.509316720000001</c:v>
                </c:pt>
                <c:pt idx="11168">
                  <c:v>15.510705600000001</c:v>
                </c:pt>
                <c:pt idx="11169">
                  <c:v>15.51209448</c:v>
                </c:pt>
                <c:pt idx="11170">
                  <c:v>15.51348336</c:v>
                </c:pt>
                <c:pt idx="11171">
                  <c:v>15.514874880000001</c:v>
                </c:pt>
                <c:pt idx="11172">
                  <c:v>15.516263759999999</c:v>
                </c:pt>
                <c:pt idx="11173">
                  <c:v>15.517652640000001</c:v>
                </c:pt>
                <c:pt idx="11174">
                  <c:v>15.51904152</c:v>
                </c:pt>
                <c:pt idx="11175">
                  <c:v>15.520430640000002</c:v>
                </c:pt>
                <c:pt idx="11176">
                  <c:v>15.521822159999999</c:v>
                </c:pt>
                <c:pt idx="11177">
                  <c:v>15.52321104</c:v>
                </c:pt>
                <c:pt idx="11178">
                  <c:v>15.52460544</c:v>
                </c:pt>
                <c:pt idx="11179">
                  <c:v>15.52598328</c:v>
                </c:pt>
                <c:pt idx="11180">
                  <c:v>15.527375039999999</c:v>
                </c:pt>
                <c:pt idx="11181">
                  <c:v>15.528769439999998</c:v>
                </c:pt>
                <c:pt idx="11182">
                  <c:v>15.53015832</c:v>
                </c:pt>
                <c:pt idx="11183">
                  <c:v>15.531550080000001</c:v>
                </c:pt>
                <c:pt idx="11184">
                  <c:v>15.532938960000001</c:v>
                </c:pt>
                <c:pt idx="11185">
                  <c:v>15.534313919999999</c:v>
                </c:pt>
                <c:pt idx="11186">
                  <c:v>15.535705440000001</c:v>
                </c:pt>
                <c:pt idx="11187">
                  <c:v>15.537094320000001</c:v>
                </c:pt>
                <c:pt idx="11188">
                  <c:v>15.53848608</c:v>
                </c:pt>
                <c:pt idx="11189">
                  <c:v>15.539874960000001</c:v>
                </c:pt>
                <c:pt idx="11190">
                  <c:v>15.541263839999999</c:v>
                </c:pt>
                <c:pt idx="11191">
                  <c:v>15.54265272</c:v>
                </c:pt>
                <c:pt idx="11192">
                  <c:v>15.5440416</c:v>
                </c:pt>
                <c:pt idx="11193">
                  <c:v>15.545433360000002</c:v>
                </c:pt>
                <c:pt idx="11194">
                  <c:v>15.546822240000001</c:v>
                </c:pt>
                <c:pt idx="11195">
                  <c:v>15.548211119999998</c:v>
                </c:pt>
                <c:pt idx="11196">
                  <c:v>15.54959712</c:v>
                </c:pt>
                <c:pt idx="11197">
                  <c:v>15.550986000000016</c:v>
                </c:pt>
                <c:pt idx="11198">
                  <c:v>15.55237488</c:v>
                </c:pt>
                <c:pt idx="11199">
                  <c:v>15.553763760000001</c:v>
                </c:pt>
                <c:pt idx="11200">
                  <c:v>15.555152640000006</c:v>
                </c:pt>
                <c:pt idx="11201">
                  <c:v>15.556541520000014</c:v>
                </c:pt>
                <c:pt idx="11202">
                  <c:v>15.55793328</c:v>
                </c:pt>
                <c:pt idx="11203">
                  <c:v>15.559322160000001</c:v>
                </c:pt>
                <c:pt idx="11204">
                  <c:v>15.560711040000001</c:v>
                </c:pt>
                <c:pt idx="11205">
                  <c:v>15.562099920000016</c:v>
                </c:pt>
                <c:pt idx="11206">
                  <c:v>15.56349168</c:v>
                </c:pt>
                <c:pt idx="11207">
                  <c:v>15.56486952</c:v>
                </c:pt>
                <c:pt idx="11208">
                  <c:v>15.566261040000001</c:v>
                </c:pt>
                <c:pt idx="11209">
                  <c:v>15.567655440000001</c:v>
                </c:pt>
                <c:pt idx="11210">
                  <c:v>15.569047200000016</c:v>
                </c:pt>
                <c:pt idx="11211">
                  <c:v>15.570436080000018</c:v>
                </c:pt>
                <c:pt idx="11212">
                  <c:v>15.571824960000001</c:v>
                </c:pt>
                <c:pt idx="11213">
                  <c:v>15.57319992</c:v>
                </c:pt>
                <c:pt idx="11214">
                  <c:v>15.574591680000001</c:v>
                </c:pt>
                <c:pt idx="11215">
                  <c:v>15.575983200000014</c:v>
                </c:pt>
                <c:pt idx="11216">
                  <c:v>15.57737208</c:v>
                </c:pt>
                <c:pt idx="11217">
                  <c:v>15.578761200000001</c:v>
                </c:pt>
                <c:pt idx="11218">
                  <c:v>15.580150080000001</c:v>
                </c:pt>
                <c:pt idx="11219">
                  <c:v>15.58153896</c:v>
                </c:pt>
                <c:pt idx="11220">
                  <c:v>15.58292496</c:v>
                </c:pt>
                <c:pt idx="11221">
                  <c:v>15.58431384</c:v>
                </c:pt>
                <c:pt idx="11222">
                  <c:v>15.585705600000002</c:v>
                </c:pt>
                <c:pt idx="11223">
                  <c:v>15.587097120000001</c:v>
                </c:pt>
                <c:pt idx="11224">
                  <c:v>15.588483360000001</c:v>
                </c:pt>
                <c:pt idx="11225">
                  <c:v>15.58987224</c:v>
                </c:pt>
                <c:pt idx="11226">
                  <c:v>15.591261119999997</c:v>
                </c:pt>
                <c:pt idx="11227">
                  <c:v>15.592650000000004</c:v>
                </c:pt>
                <c:pt idx="11228">
                  <c:v>15.594044400000001</c:v>
                </c:pt>
                <c:pt idx="11229">
                  <c:v>15.595433280000016</c:v>
                </c:pt>
                <c:pt idx="11230">
                  <c:v>15.59682216</c:v>
                </c:pt>
                <c:pt idx="11231">
                  <c:v>15.598211039999999</c:v>
                </c:pt>
                <c:pt idx="11232">
                  <c:v>15.599599920000006</c:v>
                </c:pt>
                <c:pt idx="11233">
                  <c:v>15.6009888</c:v>
                </c:pt>
                <c:pt idx="11234">
                  <c:v>15.60237768</c:v>
                </c:pt>
                <c:pt idx="11235">
                  <c:v>15.60376656</c:v>
                </c:pt>
                <c:pt idx="11236">
                  <c:v>15.605158320000001</c:v>
                </c:pt>
                <c:pt idx="11237">
                  <c:v>15.606547200000014</c:v>
                </c:pt>
                <c:pt idx="11238">
                  <c:v>15.60793608</c:v>
                </c:pt>
                <c:pt idx="11239">
                  <c:v>15.60932496</c:v>
                </c:pt>
                <c:pt idx="11240">
                  <c:v>15.610713840000001</c:v>
                </c:pt>
                <c:pt idx="11241">
                  <c:v>15.612102720000001</c:v>
                </c:pt>
                <c:pt idx="11242">
                  <c:v>15.6134916</c:v>
                </c:pt>
                <c:pt idx="11243">
                  <c:v>15.61488048</c:v>
                </c:pt>
                <c:pt idx="11244">
                  <c:v>15.61625832</c:v>
                </c:pt>
                <c:pt idx="11245">
                  <c:v>15.6176472</c:v>
                </c:pt>
                <c:pt idx="11246">
                  <c:v>15.619036080000004</c:v>
                </c:pt>
                <c:pt idx="11247">
                  <c:v>15.620422080000001</c:v>
                </c:pt>
                <c:pt idx="11248">
                  <c:v>15.621813839999998</c:v>
                </c:pt>
                <c:pt idx="11249">
                  <c:v>15.62320272</c:v>
                </c:pt>
                <c:pt idx="11250">
                  <c:v>15.6245916</c:v>
                </c:pt>
                <c:pt idx="11251">
                  <c:v>15.625980480000001</c:v>
                </c:pt>
                <c:pt idx="11252">
                  <c:v>15.627369359999999</c:v>
                </c:pt>
                <c:pt idx="11253">
                  <c:v>15.62875824</c:v>
                </c:pt>
                <c:pt idx="11254">
                  <c:v>15.63015</c:v>
                </c:pt>
                <c:pt idx="11255">
                  <c:v>15.631538880000001</c:v>
                </c:pt>
                <c:pt idx="11256">
                  <c:v>15.632930640000001</c:v>
                </c:pt>
                <c:pt idx="11257">
                  <c:v>15.634325039999997</c:v>
                </c:pt>
                <c:pt idx="11258">
                  <c:v>15.63570264</c:v>
                </c:pt>
                <c:pt idx="11259">
                  <c:v>15.63709152</c:v>
                </c:pt>
                <c:pt idx="11260">
                  <c:v>15.638480640000001</c:v>
                </c:pt>
                <c:pt idx="11261">
                  <c:v>15.639869520000001</c:v>
                </c:pt>
                <c:pt idx="11262">
                  <c:v>15.641258399999995</c:v>
                </c:pt>
                <c:pt idx="11263">
                  <c:v>15.64264992</c:v>
                </c:pt>
                <c:pt idx="11264">
                  <c:v>15.644041679999999</c:v>
                </c:pt>
                <c:pt idx="11265">
                  <c:v>15.645430560000015</c:v>
                </c:pt>
                <c:pt idx="11266">
                  <c:v>15.64681944</c:v>
                </c:pt>
                <c:pt idx="11267">
                  <c:v>15.648208319999997</c:v>
                </c:pt>
                <c:pt idx="11268">
                  <c:v>15.649597200000002</c:v>
                </c:pt>
                <c:pt idx="11269">
                  <c:v>15.650986080000004</c:v>
                </c:pt>
                <c:pt idx="11270">
                  <c:v>15.65237496</c:v>
                </c:pt>
                <c:pt idx="11271">
                  <c:v>15.65376384</c:v>
                </c:pt>
                <c:pt idx="11272">
                  <c:v>15.65515272</c:v>
                </c:pt>
                <c:pt idx="11273">
                  <c:v>15.656541600000002</c:v>
                </c:pt>
                <c:pt idx="11274">
                  <c:v>15.657930480000001</c:v>
                </c:pt>
                <c:pt idx="11275">
                  <c:v>15.65931936</c:v>
                </c:pt>
                <c:pt idx="11276">
                  <c:v>15.66070824</c:v>
                </c:pt>
                <c:pt idx="11277">
                  <c:v>15.66209712</c:v>
                </c:pt>
                <c:pt idx="11278">
                  <c:v>15.663486000000024</c:v>
                </c:pt>
                <c:pt idx="11279">
                  <c:v>15.664874880000001</c:v>
                </c:pt>
                <c:pt idx="11280">
                  <c:v>15.66626376</c:v>
                </c:pt>
                <c:pt idx="11281">
                  <c:v>15.667658400000001</c:v>
                </c:pt>
                <c:pt idx="11282">
                  <c:v>15.669047280000004</c:v>
                </c:pt>
                <c:pt idx="11283">
                  <c:v>15.670424880000002</c:v>
                </c:pt>
                <c:pt idx="11284">
                  <c:v>15.67181952</c:v>
                </c:pt>
                <c:pt idx="11285">
                  <c:v>15.6732084</c:v>
                </c:pt>
                <c:pt idx="11286">
                  <c:v>15.67459728</c:v>
                </c:pt>
                <c:pt idx="11287">
                  <c:v>15.675986160000004</c:v>
                </c:pt>
                <c:pt idx="11288">
                  <c:v>15.677375039999999</c:v>
                </c:pt>
                <c:pt idx="11289">
                  <c:v>15.678755520000001</c:v>
                </c:pt>
                <c:pt idx="11290">
                  <c:v>15.6801528</c:v>
                </c:pt>
                <c:pt idx="11291">
                  <c:v>15.68154168</c:v>
                </c:pt>
                <c:pt idx="11292">
                  <c:v>15.682930560000004</c:v>
                </c:pt>
                <c:pt idx="11293">
                  <c:v>15.684319439999999</c:v>
                </c:pt>
                <c:pt idx="11294">
                  <c:v>15.68570832</c:v>
                </c:pt>
                <c:pt idx="11295">
                  <c:v>15.6870972</c:v>
                </c:pt>
                <c:pt idx="11296">
                  <c:v>15.688486080000002</c:v>
                </c:pt>
                <c:pt idx="11297">
                  <c:v>15.689874960000001</c:v>
                </c:pt>
                <c:pt idx="11298">
                  <c:v>15.691263839999998</c:v>
                </c:pt>
                <c:pt idx="11299">
                  <c:v>15.69265272</c:v>
                </c:pt>
                <c:pt idx="11300">
                  <c:v>15.6940416</c:v>
                </c:pt>
                <c:pt idx="11301">
                  <c:v>15.695430480000002</c:v>
                </c:pt>
                <c:pt idx="11302">
                  <c:v>15.696819360000001</c:v>
                </c:pt>
                <c:pt idx="11303">
                  <c:v>15.69820824</c:v>
                </c:pt>
                <c:pt idx="11304">
                  <c:v>15.69959712</c:v>
                </c:pt>
                <c:pt idx="11305">
                  <c:v>15.700988880000001</c:v>
                </c:pt>
                <c:pt idx="11306">
                  <c:v>15.702377759999999</c:v>
                </c:pt>
                <c:pt idx="11307">
                  <c:v>15.703766640000001</c:v>
                </c:pt>
                <c:pt idx="11308">
                  <c:v>15.7051584</c:v>
                </c:pt>
                <c:pt idx="11309">
                  <c:v>15.706536000000014</c:v>
                </c:pt>
                <c:pt idx="11310">
                  <c:v>15.707927759999997</c:v>
                </c:pt>
                <c:pt idx="11311">
                  <c:v>15.709316640000001</c:v>
                </c:pt>
                <c:pt idx="11312">
                  <c:v>15.7107084</c:v>
                </c:pt>
                <c:pt idx="11313">
                  <c:v>15.71209992</c:v>
                </c:pt>
                <c:pt idx="11314">
                  <c:v>15.713491680000001</c:v>
                </c:pt>
                <c:pt idx="11315">
                  <c:v>15.714880560000001</c:v>
                </c:pt>
                <c:pt idx="11316">
                  <c:v>15.71626944</c:v>
                </c:pt>
                <c:pt idx="11317">
                  <c:v>15.71765832</c:v>
                </c:pt>
                <c:pt idx="11318">
                  <c:v>15.719036160000002</c:v>
                </c:pt>
                <c:pt idx="11319">
                  <c:v>15.72042504</c:v>
                </c:pt>
                <c:pt idx="11320">
                  <c:v>15.721816560000001</c:v>
                </c:pt>
                <c:pt idx="11321">
                  <c:v>15.723205439999999</c:v>
                </c:pt>
                <c:pt idx="11322">
                  <c:v>15.72459432</c:v>
                </c:pt>
                <c:pt idx="11323">
                  <c:v>15.7259832</c:v>
                </c:pt>
                <c:pt idx="11324">
                  <c:v>15.727372079999997</c:v>
                </c:pt>
                <c:pt idx="11325">
                  <c:v>15.728761199999987</c:v>
                </c:pt>
                <c:pt idx="11326">
                  <c:v>15.73015008</c:v>
                </c:pt>
                <c:pt idx="11327">
                  <c:v>15.73153896</c:v>
                </c:pt>
                <c:pt idx="11328">
                  <c:v>15.73292784</c:v>
                </c:pt>
                <c:pt idx="11329">
                  <c:v>15.734319359999999</c:v>
                </c:pt>
                <c:pt idx="11330">
                  <c:v>15.735708240000001</c:v>
                </c:pt>
                <c:pt idx="11331">
                  <c:v>15.7371</c:v>
                </c:pt>
                <c:pt idx="11332">
                  <c:v>15.73848888</c:v>
                </c:pt>
                <c:pt idx="11333">
                  <c:v>15.739880640000001</c:v>
                </c:pt>
                <c:pt idx="11334">
                  <c:v>15.741269519999999</c:v>
                </c:pt>
                <c:pt idx="11335">
                  <c:v>15.7426584</c:v>
                </c:pt>
                <c:pt idx="11336">
                  <c:v>15.744038879999998</c:v>
                </c:pt>
                <c:pt idx="11337">
                  <c:v>15.74542776</c:v>
                </c:pt>
                <c:pt idx="11338">
                  <c:v>15.74681664</c:v>
                </c:pt>
                <c:pt idx="11339">
                  <c:v>15.748208399999998</c:v>
                </c:pt>
                <c:pt idx="11340">
                  <c:v>15.749599920000001</c:v>
                </c:pt>
                <c:pt idx="11341">
                  <c:v>15.7509888</c:v>
                </c:pt>
                <c:pt idx="11342">
                  <c:v>15.752380560000002</c:v>
                </c:pt>
                <c:pt idx="11343">
                  <c:v>15.753761040000001</c:v>
                </c:pt>
                <c:pt idx="11344">
                  <c:v>15.755149920000004</c:v>
                </c:pt>
                <c:pt idx="11345">
                  <c:v>15.756538800000015</c:v>
                </c:pt>
                <c:pt idx="11346">
                  <c:v>15.75792768</c:v>
                </c:pt>
                <c:pt idx="11347">
                  <c:v>15.75931656</c:v>
                </c:pt>
                <c:pt idx="11348">
                  <c:v>15.760705440000001</c:v>
                </c:pt>
                <c:pt idx="11349">
                  <c:v>15.762094320000006</c:v>
                </c:pt>
                <c:pt idx="11350">
                  <c:v>15.763483200000014</c:v>
                </c:pt>
                <c:pt idx="11351">
                  <c:v>15.76487208</c:v>
                </c:pt>
                <c:pt idx="11352">
                  <c:v>15.766261200000001</c:v>
                </c:pt>
                <c:pt idx="11353">
                  <c:v>15.767650080000001</c:v>
                </c:pt>
                <c:pt idx="11354">
                  <c:v>15.76903896</c:v>
                </c:pt>
                <c:pt idx="11355">
                  <c:v>15.770411040000001</c:v>
                </c:pt>
                <c:pt idx="11356">
                  <c:v>15.771822240000001</c:v>
                </c:pt>
                <c:pt idx="11357">
                  <c:v>15.773211119999999</c:v>
                </c:pt>
                <c:pt idx="11358">
                  <c:v>15.7746</c:v>
                </c:pt>
                <c:pt idx="11359">
                  <c:v>15.77598888</c:v>
                </c:pt>
                <c:pt idx="11360">
                  <c:v>15.777377759999997</c:v>
                </c:pt>
                <c:pt idx="11361">
                  <c:v>15.778766640000001</c:v>
                </c:pt>
                <c:pt idx="11362">
                  <c:v>15.780155520000001</c:v>
                </c:pt>
                <c:pt idx="11363">
                  <c:v>15.781547280000002</c:v>
                </c:pt>
                <c:pt idx="11364">
                  <c:v>15.78293616</c:v>
                </c:pt>
                <c:pt idx="11365">
                  <c:v>15.784325039999999</c:v>
                </c:pt>
                <c:pt idx="11366">
                  <c:v>15.785713920000001</c:v>
                </c:pt>
                <c:pt idx="11367">
                  <c:v>15.7871028</c:v>
                </c:pt>
                <c:pt idx="11368">
                  <c:v>15.78849168</c:v>
                </c:pt>
                <c:pt idx="11369">
                  <c:v>15.78988056</c:v>
                </c:pt>
                <c:pt idx="11370">
                  <c:v>15.791269439999999</c:v>
                </c:pt>
                <c:pt idx="11371">
                  <c:v>15.792647280000002</c:v>
                </c:pt>
                <c:pt idx="11372">
                  <c:v>15.794036160000001</c:v>
                </c:pt>
                <c:pt idx="11373">
                  <c:v>15.79542504</c:v>
                </c:pt>
                <c:pt idx="11374">
                  <c:v>15.79681392</c:v>
                </c:pt>
                <c:pt idx="11375">
                  <c:v>15.798202799999999</c:v>
                </c:pt>
                <c:pt idx="11376">
                  <c:v>15.799591680000001</c:v>
                </c:pt>
                <c:pt idx="11377">
                  <c:v>15.800983200000006</c:v>
                </c:pt>
                <c:pt idx="11378">
                  <c:v>15.802372080000001</c:v>
                </c:pt>
                <c:pt idx="11379">
                  <c:v>15.80375832</c:v>
                </c:pt>
                <c:pt idx="11380">
                  <c:v>15.805147200000022</c:v>
                </c:pt>
                <c:pt idx="11381">
                  <c:v>15.806538960000006</c:v>
                </c:pt>
                <c:pt idx="11382">
                  <c:v>15.807927840000001</c:v>
                </c:pt>
                <c:pt idx="11383">
                  <c:v>15.80931672</c:v>
                </c:pt>
                <c:pt idx="11384">
                  <c:v>15.8107056</c:v>
                </c:pt>
                <c:pt idx="11385">
                  <c:v>15.812097120000002</c:v>
                </c:pt>
                <c:pt idx="11386">
                  <c:v>15.813486000000026</c:v>
                </c:pt>
                <c:pt idx="11387">
                  <c:v>15.814874880000001</c:v>
                </c:pt>
                <c:pt idx="11388">
                  <c:v>15.81626376</c:v>
                </c:pt>
                <c:pt idx="11389">
                  <c:v>15.81765264</c:v>
                </c:pt>
                <c:pt idx="11390">
                  <c:v>15.819041520000004</c:v>
                </c:pt>
                <c:pt idx="11391">
                  <c:v>15.820433280000014</c:v>
                </c:pt>
                <c:pt idx="11392">
                  <c:v>15.82182504</c:v>
                </c:pt>
                <c:pt idx="11393">
                  <c:v>15.82320264</c:v>
                </c:pt>
                <c:pt idx="11394">
                  <c:v>15.82459152</c:v>
                </c:pt>
                <c:pt idx="11395">
                  <c:v>15.825980640000004</c:v>
                </c:pt>
                <c:pt idx="11396">
                  <c:v>15.827369520000001</c:v>
                </c:pt>
                <c:pt idx="11397">
                  <c:v>15.8287584</c:v>
                </c:pt>
                <c:pt idx="11398">
                  <c:v>15.83014728</c:v>
                </c:pt>
                <c:pt idx="11399">
                  <c:v>15.831536160000002</c:v>
                </c:pt>
                <c:pt idx="11400">
                  <c:v>15.832925040000001</c:v>
                </c:pt>
                <c:pt idx="11401">
                  <c:v>15.83431392</c:v>
                </c:pt>
                <c:pt idx="11402">
                  <c:v>15.835702800000016</c:v>
                </c:pt>
                <c:pt idx="11403">
                  <c:v>15.83709168</c:v>
                </c:pt>
                <c:pt idx="11404">
                  <c:v>15.838480560000002</c:v>
                </c:pt>
                <c:pt idx="11405">
                  <c:v>15.839869440000001</c:v>
                </c:pt>
                <c:pt idx="11406">
                  <c:v>15.84125832</c:v>
                </c:pt>
                <c:pt idx="11407">
                  <c:v>15.842647200000016</c:v>
                </c:pt>
                <c:pt idx="11408">
                  <c:v>15.84403608</c:v>
                </c:pt>
                <c:pt idx="11409">
                  <c:v>15.845427840000006</c:v>
                </c:pt>
                <c:pt idx="11410">
                  <c:v>15.84681672</c:v>
                </c:pt>
                <c:pt idx="11411">
                  <c:v>15.84820824</c:v>
                </c:pt>
                <c:pt idx="11412">
                  <c:v>15.84959712</c:v>
                </c:pt>
                <c:pt idx="11413">
                  <c:v>15.850986000000024</c:v>
                </c:pt>
                <c:pt idx="11414">
                  <c:v>15.852374880000006</c:v>
                </c:pt>
                <c:pt idx="11415">
                  <c:v>15.85376376</c:v>
                </c:pt>
                <c:pt idx="11416">
                  <c:v>15.855152640000016</c:v>
                </c:pt>
                <c:pt idx="11417">
                  <c:v>15.856541520000018</c:v>
                </c:pt>
                <c:pt idx="11418">
                  <c:v>15.857930640000006</c:v>
                </c:pt>
                <c:pt idx="11419">
                  <c:v>15.859319520000014</c:v>
                </c:pt>
                <c:pt idx="11420">
                  <c:v>15.86071104</c:v>
                </c:pt>
                <c:pt idx="11421">
                  <c:v>15.862097280000022</c:v>
                </c:pt>
                <c:pt idx="11422">
                  <c:v>15.863486160000024</c:v>
                </c:pt>
                <c:pt idx="11423">
                  <c:v>15.864875040000001</c:v>
                </c:pt>
                <c:pt idx="11424">
                  <c:v>15.866263920000002</c:v>
                </c:pt>
                <c:pt idx="11425">
                  <c:v>15.867652800000016</c:v>
                </c:pt>
                <c:pt idx="11426">
                  <c:v>15.86904168</c:v>
                </c:pt>
                <c:pt idx="11427">
                  <c:v>15.870430560000024</c:v>
                </c:pt>
                <c:pt idx="11428">
                  <c:v>15.871819440000001</c:v>
                </c:pt>
                <c:pt idx="11429">
                  <c:v>15.87320832</c:v>
                </c:pt>
                <c:pt idx="11430">
                  <c:v>15.874597200000016</c:v>
                </c:pt>
                <c:pt idx="11431">
                  <c:v>15.875986080000024</c:v>
                </c:pt>
                <c:pt idx="11432">
                  <c:v>15.877374960000001</c:v>
                </c:pt>
                <c:pt idx="11433">
                  <c:v>15.87876672</c:v>
                </c:pt>
                <c:pt idx="11434">
                  <c:v>15.88015824</c:v>
                </c:pt>
                <c:pt idx="11435">
                  <c:v>15.88154712</c:v>
                </c:pt>
                <c:pt idx="11436">
                  <c:v>15.882936000000024</c:v>
                </c:pt>
                <c:pt idx="11437">
                  <c:v>15.884324880000001</c:v>
                </c:pt>
                <c:pt idx="11438">
                  <c:v>15.88571376</c:v>
                </c:pt>
                <c:pt idx="11439">
                  <c:v>15.88710264</c:v>
                </c:pt>
                <c:pt idx="11440">
                  <c:v>15.888491520000002</c:v>
                </c:pt>
                <c:pt idx="11441">
                  <c:v>15.889880640000015</c:v>
                </c:pt>
                <c:pt idx="11442">
                  <c:v>15.891258240000001</c:v>
                </c:pt>
                <c:pt idx="11443">
                  <c:v>15.892647120000015</c:v>
                </c:pt>
                <c:pt idx="11444">
                  <c:v>15.894036000000014</c:v>
                </c:pt>
                <c:pt idx="11445">
                  <c:v>15.895424880000016</c:v>
                </c:pt>
                <c:pt idx="11446">
                  <c:v>15.896813760000001</c:v>
                </c:pt>
                <c:pt idx="11447">
                  <c:v>15.898205520000001</c:v>
                </c:pt>
                <c:pt idx="11448">
                  <c:v>15.899594400000014</c:v>
                </c:pt>
                <c:pt idx="11449">
                  <c:v>15.90098328</c:v>
                </c:pt>
                <c:pt idx="11450">
                  <c:v>15.902375040000001</c:v>
                </c:pt>
                <c:pt idx="11451">
                  <c:v>15.903763920000001</c:v>
                </c:pt>
                <c:pt idx="11452">
                  <c:v>15.905152800000014</c:v>
                </c:pt>
                <c:pt idx="11453">
                  <c:v>15.906544320000016</c:v>
                </c:pt>
                <c:pt idx="11454">
                  <c:v>15.9079332</c:v>
                </c:pt>
                <c:pt idx="11455">
                  <c:v>15.909322080000001</c:v>
                </c:pt>
                <c:pt idx="11456">
                  <c:v>15.910711200000001</c:v>
                </c:pt>
                <c:pt idx="11457">
                  <c:v>15.912097200000016</c:v>
                </c:pt>
                <c:pt idx="11458">
                  <c:v>15.913486080000016</c:v>
                </c:pt>
                <c:pt idx="11459">
                  <c:v>15.914874960000001</c:v>
                </c:pt>
                <c:pt idx="11460">
                  <c:v>15.916266720000001</c:v>
                </c:pt>
                <c:pt idx="11461">
                  <c:v>15.9176556</c:v>
                </c:pt>
                <c:pt idx="11462">
                  <c:v>15.91904448</c:v>
                </c:pt>
                <c:pt idx="11463">
                  <c:v>15.920436000000022</c:v>
                </c:pt>
                <c:pt idx="11464">
                  <c:v>15.92181384</c:v>
                </c:pt>
                <c:pt idx="11465">
                  <c:v>15.923202720000001</c:v>
                </c:pt>
                <c:pt idx="11466">
                  <c:v>15.924591600000001</c:v>
                </c:pt>
                <c:pt idx="11467">
                  <c:v>15.92598336</c:v>
                </c:pt>
                <c:pt idx="11468">
                  <c:v>15.927377759999999</c:v>
                </c:pt>
                <c:pt idx="11469">
                  <c:v>15.928769520000001</c:v>
                </c:pt>
                <c:pt idx="11470">
                  <c:v>15.930150000000001</c:v>
                </c:pt>
                <c:pt idx="11471">
                  <c:v>15.931538880000002</c:v>
                </c:pt>
                <c:pt idx="11472">
                  <c:v>15.93292776</c:v>
                </c:pt>
                <c:pt idx="11473">
                  <c:v>15.934319520000001</c:v>
                </c:pt>
                <c:pt idx="11474">
                  <c:v>15.935708400000001</c:v>
                </c:pt>
                <c:pt idx="11475">
                  <c:v>15.93709728</c:v>
                </c:pt>
                <c:pt idx="11476">
                  <c:v>15.93848616</c:v>
                </c:pt>
                <c:pt idx="11477">
                  <c:v>15.93987504</c:v>
                </c:pt>
                <c:pt idx="11478">
                  <c:v>15.941263919999999</c:v>
                </c:pt>
                <c:pt idx="11479">
                  <c:v>15.942649920000004</c:v>
                </c:pt>
                <c:pt idx="11480">
                  <c:v>15.94404168</c:v>
                </c:pt>
                <c:pt idx="11481">
                  <c:v>15.945430560000016</c:v>
                </c:pt>
                <c:pt idx="11482">
                  <c:v>15.94682208</c:v>
                </c:pt>
                <c:pt idx="11483">
                  <c:v>15.948211199999998</c:v>
                </c:pt>
                <c:pt idx="11484">
                  <c:v>15.94960008</c:v>
                </c:pt>
                <c:pt idx="11485">
                  <c:v>15.95098896</c:v>
                </c:pt>
                <c:pt idx="11486">
                  <c:v>15.95238048</c:v>
                </c:pt>
                <c:pt idx="11487">
                  <c:v>15.953763840000002</c:v>
                </c:pt>
                <c:pt idx="11488">
                  <c:v>15.955152720000006</c:v>
                </c:pt>
                <c:pt idx="11489">
                  <c:v>15.956544480000014</c:v>
                </c:pt>
                <c:pt idx="11490">
                  <c:v>15.95793336</c:v>
                </c:pt>
                <c:pt idx="11491">
                  <c:v>15.959322240000002</c:v>
                </c:pt>
                <c:pt idx="11492">
                  <c:v>15.960708240000002</c:v>
                </c:pt>
                <c:pt idx="11493">
                  <c:v>15.962102640000015</c:v>
                </c:pt>
                <c:pt idx="11494">
                  <c:v>15.963488880000016</c:v>
                </c:pt>
                <c:pt idx="11495">
                  <c:v>15.96487776</c:v>
                </c:pt>
                <c:pt idx="11496">
                  <c:v>15.966266640000002</c:v>
                </c:pt>
                <c:pt idx="11497">
                  <c:v>15.967655520000006</c:v>
                </c:pt>
                <c:pt idx="11498">
                  <c:v>15.969044400000014</c:v>
                </c:pt>
                <c:pt idx="11499">
                  <c:v>15.970424880000015</c:v>
                </c:pt>
                <c:pt idx="11500">
                  <c:v>15.97181664</c:v>
                </c:pt>
                <c:pt idx="11501">
                  <c:v>15.97320552</c:v>
                </c:pt>
                <c:pt idx="11502">
                  <c:v>15.974594400000004</c:v>
                </c:pt>
                <c:pt idx="11503">
                  <c:v>15.975983280000015</c:v>
                </c:pt>
                <c:pt idx="11504">
                  <c:v>15.977372159999998</c:v>
                </c:pt>
                <c:pt idx="11505">
                  <c:v>15.97876104</c:v>
                </c:pt>
                <c:pt idx="11506">
                  <c:v>15.980149920000002</c:v>
                </c:pt>
                <c:pt idx="11507">
                  <c:v>15.981538800000004</c:v>
                </c:pt>
                <c:pt idx="11508">
                  <c:v>15.98292768</c:v>
                </c:pt>
                <c:pt idx="11509">
                  <c:v>15.98431392</c:v>
                </c:pt>
                <c:pt idx="11510">
                  <c:v>15.985702800000018</c:v>
                </c:pt>
                <c:pt idx="11511">
                  <c:v>15.987091680000001</c:v>
                </c:pt>
                <c:pt idx="11512">
                  <c:v>15.988480560000006</c:v>
                </c:pt>
                <c:pt idx="11513">
                  <c:v>15.98986944</c:v>
                </c:pt>
                <c:pt idx="11514">
                  <c:v>15.99125832</c:v>
                </c:pt>
                <c:pt idx="11515">
                  <c:v>15.992647200000022</c:v>
                </c:pt>
                <c:pt idx="11516">
                  <c:v>15.994036080000004</c:v>
                </c:pt>
                <c:pt idx="11517">
                  <c:v>15.995427840000016</c:v>
                </c:pt>
                <c:pt idx="11518">
                  <c:v>15.99681672</c:v>
                </c:pt>
                <c:pt idx="11519">
                  <c:v>15.99820272</c:v>
                </c:pt>
                <c:pt idx="11520">
                  <c:v>15.999594480000004</c:v>
                </c:pt>
                <c:pt idx="11521">
                  <c:v>16.000983359999999</c:v>
                </c:pt>
                <c:pt idx="11522">
                  <c:v>16.00237223999995</c:v>
                </c:pt>
                <c:pt idx="11523">
                  <c:v>16.003761120000028</c:v>
                </c:pt>
                <c:pt idx="11524">
                  <c:v>16.00515</c:v>
                </c:pt>
                <c:pt idx="11525">
                  <c:v>16.006538879999965</c:v>
                </c:pt>
                <c:pt idx="11526">
                  <c:v>16.007930640000001</c:v>
                </c:pt>
                <c:pt idx="11527">
                  <c:v>16.009319519999963</c:v>
                </c:pt>
                <c:pt idx="11528">
                  <c:v>16.010708399999999</c:v>
                </c:pt>
                <c:pt idx="11529">
                  <c:v>16.012097279999967</c:v>
                </c:pt>
                <c:pt idx="11530">
                  <c:v>16.013486159999999</c:v>
                </c:pt>
                <c:pt idx="11531">
                  <c:v>16.014875040000053</c:v>
                </c:pt>
                <c:pt idx="11532">
                  <c:v>16.016263920000029</c:v>
                </c:pt>
                <c:pt idx="11533">
                  <c:v>16.017655440000041</c:v>
                </c:pt>
                <c:pt idx="11534">
                  <c:v>16.019044319999999</c:v>
                </c:pt>
                <c:pt idx="11535">
                  <c:v>16.020433199999989</c:v>
                </c:pt>
                <c:pt idx="11536">
                  <c:v>16.021819440000005</c:v>
                </c:pt>
                <c:pt idx="11537">
                  <c:v>16.02320832000003</c:v>
                </c:pt>
                <c:pt idx="11538">
                  <c:v>16.024597199999999</c:v>
                </c:pt>
                <c:pt idx="11539">
                  <c:v>16.025986079999971</c:v>
                </c:pt>
                <c:pt idx="11540">
                  <c:v>16.027374960000028</c:v>
                </c:pt>
                <c:pt idx="11541">
                  <c:v>16.028763839999961</c:v>
                </c:pt>
                <c:pt idx="11542">
                  <c:v>16.030152720000036</c:v>
                </c:pt>
                <c:pt idx="11543">
                  <c:v>16.031541600000001</c:v>
                </c:pt>
                <c:pt idx="11544">
                  <c:v>16.032933360000001</c:v>
                </c:pt>
                <c:pt idx="11545">
                  <c:v>16.03432488</c:v>
                </c:pt>
                <c:pt idx="11546">
                  <c:v>16.03571376</c:v>
                </c:pt>
                <c:pt idx="11547">
                  <c:v>16.037091600000029</c:v>
                </c:pt>
                <c:pt idx="11548">
                  <c:v>16.038485999999999</c:v>
                </c:pt>
                <c:pt idx="11549">
                  <c:v>16.039877760000053</c:v>
                </c:pt>
                <c:pt idx="11550">
                  <c:v>16.04126664</c:v>
                </c:pt>
                <c:pt idx="11551">
                  <c:v>16.04265552</c:v>
                </c:pt>
                <c:pt idx="11552">
                  <c:v>16.044044400000001</c:v>
                </c:pt>
                <c:pt idx="11553">
                  <c:v>16.045430639999942</c:v>
                </c:pt>
                <c:pt idx="11554">
                  <c:v>16.04681952</c:v>
                </c:pt>
                <c:pt idx="11555">
                  <c:v>16.048211039999963</c:v>
                </c:pt>
                <c:pt idx="11556">
                  <c:v>16.049599919999967</c:v>
                </c:pt>
                <c:pt idx="11557">
                  <c:v>16.050980639999999</c:v>
                </c:pt>
                <c:pt idx="11558">
                  <c:v>16.05238056</c:v>
                </c:pt>
                <c:pt idx="11559">
                  <c:v>16.053761040000001</c:v>
                </c:pt>
                <c:pt idx="11560">
                  <c:v>16.055149920000002</c:v>
                </c:pt>
                <c:pt idx="11561">
                  <c:v>16.056538799999988</c:v>
                </c:pt>
                <c:pt idx="11562">
                  <c:v>16.057927679999999</c:v>
                </c:pt>
                <c:pt idx="11563">
                  <c:v>16.059319439999989</c:v>
                </c:pt>
                <c:pt idx="11564">
                  <c:v>16.06070832</c:v>
                </c:pt>
                <c:pt idx="11565">
                  <c:v>16.062097199999986</c:v>
                </c:pt>
                <c:pt idx="11566">
                  <c:v>16.063486079999965</c:v>
                </c:pt>
                <c:pt idx="11567">
                  <c:v>16.06487496000004</c:v>
                </c:pt>
                <c:pt idx="11568">
                  <c:v>16.066266720000005</c:v>
                </c:pt>
                <c:pt idx="11569">
                  <c:v>16.06765824</c:v>
                </c:pt>
                <c:pt idx="11570">
                  <c:v>16.06904712</c:v>
                </c:pt>
                <c:pt idx="11571">
                  <c:v>16.070435999999987</c:v>
                </c:pt>
                <c:pt idx="11572">
                  <c:v>16.071824880000001</c:v>
                </c:pt>
                <c:pt idx="11573">
                  <c:v>16.073202720000001</c:v>
                </c:pt>
                <c:pt idx="11574">
                  <c:v>16.074591600000005</c:v>
                </c:pt>
                <c:pt idx="11575">
                  <c:v>16.075980480000005</c:v>
                </c:pt>
                <c:pt idx="11576">
                  <c:v>16.077369359999999</c:v>
                </c:pt>
                <c:pt idx="11577">
                  <c:v>16.078758239999971</c:v>
                </c:pt>
                <c:pt idx="11578">
                  <c:v>16.080147119999989</c:v>
                </c:pt>
                <c:pt idx="11579">
                  <c:v>16.081535999999989</c:v>
                </c:pt>
                <c:pt idx="11580">
                  <c:v>16.082924879999954</c:v>
                </c:pt>
                <c:pt idx="11581">
                  <c:v>16.084313760000001</c:v>
                </c:pt>
                <c:pt idx="11582">
                  <c:v>16.085702639999933</c:v>
                </c:pt>
                <c:pt idx="11583">
                  <c:v>16.087091520000001</c:v>
                </c:pt>
                <c:pt idx="11584">
                  <c:v>16.088483279999934</c:v>
                </c:pt>
                <c:pt idx="11585">
                  <c:v>16.089872159999999</c:v>
                </c:pt>
                <c:pt idx="11586">
                  <c:v>16.091261039999999</c:v>
                </c:pt>
                <c:pt idx="11587">
                  <c:v>16.092649919999943</c:v>
                </c:pt>
                <c:pt idx="11588">
                  <c:v>16.0940388</c:v>
                </c:pt>
                <c:pt idx="11589">
                  <c:v>16.095427679999954</c:v>
                </c:pt>
                <c:pt idx="11590">
                  <c:v>16.096816560000001</c:v>
                </c:pt>
                <c:pt idx="11591">
                  <c:v>16.098205440000001</c:v>
                </c:pt>
                <c:pt idx="11592">
                  <c:v>16.099594320000001</c:v>
                </c:pt>
                <c:pt idx="11593">
                  <c:v>16.100983200000005</c:v>
                </c:pt>
                <c:pt idx="11594">
                  <c:v>16.102372080000002</c:v>
                </c:pt>
                <c:pt idx="11595">
                  <c:v>16.103761200000001</c:v>
                </c:pt>
                <c:pt idx="11596">
                  <c:v>16.105152720000028</c:v>
                </c:pt>
                <c:pt idx="11597">
                  <c:v>16.1065416</c:v>
                </c:pt>
                <c:pt idx="11598">
                  <c:v>16.107933360000036</c:v>
                </c:pt>
                <c:pt idx="11599">
                  <c:v>16.109322239999965</c:v>
                </c:pt>
                <c:pt idx="11600">
                  <c:v>16.11071112000004</c:v>
                </c:pt>
                <c:pt idx="11601">
                  <c:v>16.112100000000005</c:v>
                </c:pt>
                <c:pt idx="11602">
                  <c:v>16.113488879999988</c:v>
                </c:pt>
                <c:pt idx="11603">
                  <c:v>16.114877760000073</c:v>
                </c:pt>
                <c:pt idx="11604">
                  <c:v>16.116266639999999</c:v>
                </c:pt>
                <c:pt idx="11605">
                  <c:v>16.117655520000053</c:v>
                </c:pt>
                <c:pt idx="11606">
                  <c:v>16.119044400000028</c:v>
                </c:pt>
                <c:pt idx="11607">
                  <c:v>16.120422239999961</c:v>
                </c:pt>
                <c:pt idx="11608">
                  <c:v>16.12182504000004</c:v>
                </c:pt>
                <c:pt idx="11609">
                  <c:v>16.123202640000002</c:v>
                </c:pt>
                <c:pt idx="11610">
                  <c:v>16.124602799999987</c:v>
                </c:pt>
                <c:pt idx="11611">
                  <c:v>16.12597776000004</c:v>
                </c:pt>
                <c:pt idx="11612">
                  <c:v>16.12736952000003</c:v>
                </c:pt>
                <c:pt idx="11613">
                  <c:v>16.128758400000031</c:v>
                </c:pt>
                <c:pt idx="11614">
                  <c:v>16.130147279999989</c:v>
                </c:pt>
                <c:pt idx="11615">
                  <c:v>16.131536160000028</c:v>
                </c:pt>
                <c:pt idx="11616">
                  <c:v>16.132925040000028</c:v>
                </c:pt>
                <c:pt idx="11617">
                  <c:v>16.134313920000036</c:v>
                </c:pt>
                <c:pt idx="11618">
                  <c:v>16.135702799999986</c:v>
                </c:pt>
                <c:pt idx="11619">
                  <c:v>16.137100080000028</c:v>
                </c:pt>
                <c:pt idx="11620">
                  <c:v>16.138488960000029</c:v>
                </c:pt>
                <c:pt idx="11621">
                  <c:v>16.139877840000036</c:v>
                </c:pt>
                <c:pt idx="11622">
                  <c:v>16.14126672000004</c:v>
                </c:pt>
                <c:pt idx="11623">
                  <c:v>16.142655600000001</c:v>
                </c:pt>
                <c:pt idx="11624">
                  <c:v>16.144044479999987</c:v>
                </c:pt>
                <c:pt idx="11625">
                  <c:v>16.145433359999963</c:v>
                </c:pt>
                <c:pt idx="11626">
                  <c:v>16.146822239999967</c:v>
                </c:pt>
                <c:pt idx="11627">
                  <c:v>16.148213760000001</c:v>
                </c:pt>
                <c:pt idx="11628">
                  <c:v>16.149602639999966</c:v>
                </c:pt>
                <c:pt idx="11629">
                  <c:v>16.150991520000044</c:v>
                </c:pt>
                <c:pt idx="11630">
                  <c:v>16.152380640000001</c:v>
                </c:pt>
                <c:pt idx="11631">
                  <c:v>16.153769520000001</c:v>
                </c:pt>
                <c:pt idx="11632">
                  <c:v>16.15515840000004</c:v>
                </c:pt>
                <c:pt idx="11633">
                  <c:v>16.156535999999999</c:v>
                </c:pt>
                <c:pt idx="11634">
                  <c:v>16.157924879999999</c:v>
                </c:pt>
                <c:pt idx="11635">
                  <c:v>16.159313760000028</c:v>
                </c:pt>
                <c:pt idx="11636">
                  <c:v>16.160702639999954</c:v>
                </c:pt>
                <c:pt idx="11637">
                  <c:v>16.162091520000001</c:v>
                </c:pt>
                <c:pt idx="11638">
                  <c:v>16.163483279999966</c:v>
                </c:pt>
                <c:pt idx="11639">
                  <c:v>16.164869520000028</c:v>
                </c:pt>
                <c:pt idx="11640">
                  <c:v>16.16626104000003</c:v>
                </c:pt>
                <c:pt idx="11641">
                  <c:v>16.167647279999965</c:v>
                </c:pt>
                <c:pt idx="11642">
                  <c:v>16.169036160000001</c:v>
                </c:pt>
                <c:pt idx="11643">
                  <c:v>16.170425040000001</c:v>
                </c:pt>
                <c:pt idx="11644">
                  <c:v>16.171813920000044</c:v>
                </c:pt>
                <c:pt idx="11645">
                  <c:v>16.173202799999999</c:v>
                </c:pt>
                <c:pt idx="11646">
                  <c:v>16.174591679999999</c:v>
                </c:pt>
                <c:pt idx="11647">
                  <c:v>16.175980559999999</c:v>
                </c:pt>
                <c:pt idx="11648">
                  <c:v>16.177369440000028</c:v>
                </c:pt>
                <c:pt idx="11649">
                  <c:v>16.178763840000002</c:v>
                </c:pt>
                <c:pt idx="11650">
                  <c:v>16.180152720000031</c:v>
                </c:pt>
                <c:pt idx="11651">
                  <c:v>16.181541599999989</c:v>
                </c:pt>
                <c:pt idx="11652">
                  <c:v>16.18293048</c:v>
                </c:pt>
                <c:pt idx="11653">
                  <c:v>16.18431936</c:v>
                </c:pt>
                <c:pt idx="11654">
                  <c:v>16.185711120000001</c:v>
                </c:pt>
                <c:pt idx="11655">
                  <c:v>16.187091600000031</c:v>
                </c:pt>
                <c:pt idx="11656">
                  <c:v>16.188480479999971</c:v>
                </c:pt>
                <c:pt idx="11657">
                  <c:v>16.189869359999999</c:v>
                </c:pt>
                <c:pt idx="11658">
                  <c:v>16.191258240000028</c:v>
                </c:pt>
                <c:pt idx="11659">
                  <c:v>16.19264712</c:v>
                </c:pt>
                <c:pt idx="11660">
                  <c:v>16.194038880000001</c:v>
                </c:pt>
                <c:pt idx="11661">
                  <c:v>16.195424879999965</c:v>
                </c:pt>
                <c:pt idx="11662">
                  <c:v>16.19681376000004</c:v>
                </c:pt>
                <c:pt idx="11663">
                  <c:v>16.198202639999963</c:v>
                </c:pt>
                <c:pt idx="11664">
                  <c:v>16.199591519999988</c:v>
                </c:pt>
                <c:pt idx="11665">
                  <c:v>16.200983279999971</c:v>
                </c:pt>
                <c:pt idx="11666">
                  <c:v>16.20237504</c:v>
                </c:pt>
                <c:pt idx="11667">
                  <c:v>16.20376392</c:v>
                </c:pt>
                <c:pt idx="11668">
                  <c:v>16.205152799999986</c:v>
                </c:pt>
                <c:pt idx="11669">
                  <c:v>16.206541679999965</c:v>
                </c:pt>
                <c:pt idx="11670">
                  <c:v>16.207930560000001</c:v>
                </c:pt>
                <c:pt idx="11671">
                  <c:v>16.209319440000002</c:v>
                </c:pt>
                <c:pt idx="11672">
                  <c:v>16.21070832000003</c:v>
                </c:pt>
                <c:pt idx="11673">
                  <c:v>16.212097199999999</c:v>
                </c:pt>
                <c:pt idx="11674">
                  <c:v>16.213486079999971</c:v>
                </c:pt>
                <c:pt idx="11675">
                  <c:v>16.214874960000053</c:v>
                </c:pt>
                <c:pt idx="11676">
                  <c:v>16.21626384</c:v>
                </c:pt>
                <c:pt idx="11677">
                  <c:v>16.217652720000036</c:v>
                </c:pt>
                <c:pt idx="11678">
                  <c:v>16.219044480000001</c:v>
                </c:pt>
                <c:pt idx="11679">
                  <c:v>16.220433359999966</c:v>
                </c:pt>
                <c:pt idx="11680">
                  <c:v>16.221822240000002</c:v>
                </c:pt>
                <c:pt idx="11681">
                  <c:v>16.22321112000003</c:v>
                </c:pt>
                <c:pt idx="11682">
                  <c:v>16.224600000000002</c:v>
                </c:pt>
                <c:pt idx="11683">
                  <c:v>16.225988879999989</c:v>
                </c:pt>
                <c:pt idx="11684">
                  <c:v>16.22738064</c:v>
                </c:pt>
                <c:pt idx="11685">
                  <c:v>16.22876376</c:v>
                </c:pt>
                <c:pt idx="11686">
                  <c:v>16.23015264</c:v>
                </c:pt>
                <c:pt idx="11687">
                  <c:v>16.23154152</c:v>
                </c:pt>
                <c:pt idx="11688">
                  <c:v>16.232930639999989</c:v>
                </c:pt>
                <c:pt idx="11689">
                  <c:v>16.23431952</c:v>
                </c:pt>
                <c:pt idx="11690">
                  <c:v>16.2357084</c:v>
                </c:pt>
                <c:pt idx="11691">
                  <c:v>16.23709728</c:v>
                </c:pt>
                <c:pt idx="11692">
                  <c:v>16.238486160000001</c:v>
                </c:pt>
                <c:pt idx="11693">
                  <c:v>16.239877679999999</c:v>
                </c:pt>
                <c:pt idx="11694">
                  <c:v>16.24126656</c:v>
                </c:pt>
                <c:pt idx="11695">
                  <c:v>16.24265544</c:v>
                </c:pt>
                <c:pt idx="11696">
                  <c:v>16.24404432</c:v>
                </c:pt>
                <c:pt idx="11697">
                  <c:v>16.245433199999965</c:v>
                </c:pt>
                <c:pt idx="11698">
                  <c:v>16.246822079999966</c:v>
                </c:pt>
                <c:pt idx="11699">
                  <c:v>16.248211199999989</c:v>
                </c:pt>
                <c:pt idx="11700">
                  <c:v>16.249588799999987</c:v>
                </c:pt>
                <c:pt idx="11701">
                  <c:v>16.250977679999988</c:v>
                </c:pt>
                <c:pt idx="11702">
                  <c:v>16.252366559999967</c:v>
                </c:pt>
                <c:pt idx="11703">
                  <c:v>16.25376936</c:v>
                </c:pt>
                <c:pt idx="11704">
                  <c:v>16.255147199999989</c:v>
                </c:pt>
                <c:pt idx="11705">
                  <c:v>16.256536079999961</c:v>
                </c:pt>
                <c:pt idx="11706">
                  <c:v>16.257927840000001</c:v>
                </c:pt>
                <c:pt idx="11707">
                  <c:v>16.259316720000001</c:v>
                </c:pt>
                <c:pt idx="11708">
                  <c:v>16.260705599999966</c:v>
                </c:pt>
                <c:pt idx="11709">
                  <c:v>16.262094480000002</c:v>
                </c:pt>
                <c:pt idx="11710">
                  <c:v>16.263483360000002</c:v>
                </c:pt>
                <c:pt idx="11711">
                  <c:v>16.264872239999967</c:v>
                </c:pt>
                <c:pt idx="11712">
                  <c:v>16.266263760000001</c:v>
                </c:pt>
                <c:pt idx="11713">
                  <c:v>16.267655520000005</c:v>
                </c:pt>
                <c:pt idx="11714">
                  <c:v>16.269041520000002</c:v>
                </c:pt>
                <c:pt idx="11715">
                  <c:v>16.270430639999965</c:v>
                </c:pt>
                <c:pt idx="11716">
                  <c:v>16.271819520000001</c:v>
                </c:pt>
                <c:pt idx="11717">
                  <c:v>16.273208400000001</c:v>
                </c:pt>
                <c:pt idx="11718">
                  <c:v>16.27459992</c:v>
                </c:pt>
                <c:pt idx="11719">
                  <c:v>16.2759888</c:v>
                </c:pt>
                <c:pt idx="11720">
                  <c:v>16.277377680000001</c:v>
                </c:pt>
                <c:pt idx="11721">
                  <c:v>16.278755520000001</c:v>
                </c:pt>
                <c:pt idx="11722">
                  <c:v>16.280144399999966</c:v>
                </c:pt>
                <c:pt idx="11723">
                  <c:v>16.281533279999934</c:v>
                </c:pt>
                <c:pt idx="11724">
                  <c:v>16.282925040000002</c:v>
                </c:pt>
                <c:pt idx="11725">
                  <c:v>16.284313919999967</c:v>
                </c:pt>
                <c:pt idx="11726">
                  <c:v>16.285702799999942</c:v>
                </c:pt>
                <c:pt idx="11727">
                  <c:v>16.28709168</c:v>
                </c:pt>
                <c:pt idx="11728">
                  <c:v>16.288480559999961</c:v>
                </c:pt>
                <c:pt idx="11729">
                  <c:v>16.289872080000002</c:v>
                </c:pt>
                <c:pt idx="11730">
                  <c:v>16.291261200000001</c:v>
                </c:pt>
                <c:pt idx="11731">
                  <c:v>16.292650079999966</c:v>
                </c:pt>
                <c:pt idx="11732">
                  <c:v>16.294038960000005</c:v>
                </c:pt>
                <c:pt idx="11733">
                  <c:v>16.295427839999945</c:v>
                </c:pt>
                <c:pt idx="11734">
                  <c:v>16.296819360000001</c:v>
                </c:pt>
                <c:pt idx="11735">
                  <c:v>16.298211120000001</c:v>
                </c:pt>
                <c:pt idx="11736">
                  <c:v>16.299602639999957</c:v>
                </c:pt>
                <c:pt idx="11737">
                  <c:v>16.300991520000029</c:v>
                </c:pt>
                <c:pt idx="11738">
                  <c:v>16.30236672000003</c:v>
                </c:pt>
                <c:pt idx="11739">
                  <c:v>16.303758240000001</c:v>
                </c:pt>
                <c:pt idx="11740">
                  <c:v>16.305150000000001</c:v>
                </c:pt>
                <c:pt idx="11741">
                  <c:v>16.30654152</c:v>
                </c:pt>
                <c:pt idx="11742">
                  <c:v>16.307930640000031</c:v>
                </c:pt>
                <c:pt idx="11743">
                  <c:v>16.309319519999967</c:v>
                </c:pt>
                <c:pt idx="11744">
                  <c:v>16.310708399999999</c:v>
                </c:pt>
                <c:pt idx="11745">
                  <c:v>16.31209728</c:v>
                </c:pt>
                <c:pt idx="11746">
                  <c:v>16.313486160000028</c:v>
                </c:pt>
                <c:pt idx="11747">
                  <c:v>16.314875040000061</c:v>
                </c:pt>
                <c:pt idx="11748">
                  <c:v>16.316263920000036</c:v>
                </c:pt>
                <c:pt idx="11749">
                  <c:v>16.317652800000001</c:v>
                </c:pt>
                <c:pt idx="11750">
                  <c:v>16.319041680000005</c:v>
                </c:pt>
                <c:pt idx="11751">
                  <c:v>16.32042216</c:v>
                </c:pt>
                <c:pt idx="11752">
                  <c:v>16.321811040000028</c:v>
                </c:pt>
                <c:pt idx="11753">
                  <c:v>16.32319992</c:v>
                </c:pt>
                <c:pt idx="11754">
                  <c:v>16.324588800000001</c:v>
                </c:pt>
                <c:pt idx="11755">
                  <c:v>16.325977680000001</c:v>
                </c:pt>
                <c:pt idx="11756">
                  <c:v>16.327366560000005</c:v>
                </c:pt>
                <c:pt idx="11757">
                  <c:v>16.328755440000005</c:v>
                </c:pt>
                <c:pt idx="11758">
                  <c:v>16.330144320000031</c:v>
                </c:pt>
                <c:pt idx="11759">
                  <c:v>16.331533199999999</c:v>
                </c:pt>
                <c:pt idx="11760">
                  <c:v>16.332924960000028</c:v>
                </c:pt>
                <c:pt idx="11761">
                  <c:v>16.33431384</c:v>
                </c:pt>
                <c:pt idx="11762">
                  <c:v>16.33570272</c:v>
                </c:pt>
                <c:pt idx="11763">
                  <c:v>16.337091600000036</c:v>
                </c:pt>
                <c:pt idx="11764">
                  <c:v>16.338483360000001</c:v>
                </c:pt>
                <c:pt idx="11765">
                  <c:v>16.339872240000005</c:v>
                </c:pt>
                <c:pt idx="11766">
                  <c:v>16.341263760000036</c:v>
                </c:pt>
                <c:pt idx="11767">
                  <c:v>16.342652639999965</c:v>
                </c:pt>
                <c:pt idx="11768">
                  <c:v>16.344041520000001</c:v>
                </c:pt>
                <c:pt idx="11769">
                  <c:v>16.345430639999961</c:v>
                </c:pt>
                <c:pt idx="11770">
                  <c:v>16.346822160000031</c:v>
                </c:pt>
                <c:pt idx="11771">
                  <c:v>16.348208400000001</c:v>
                </c:pt>
                <c:pt idx="11772">
                  <c:v>16.349597279999966</c:v>
                </c:pt>
                <c:pt idx="11773">
                  <c:v>16.350986160000041</c:v>
                </c:pt>
                <c:pt idx="11774">
                  <c:v>16.35237768</c:v>
                </c:pt>
                <c:pt idx="11775">
                  <c:v>16.35376656</c:v>
                </c:pt>
                <c:pt idx="11776">
                  <c:v>16.355155440000036</c:v>
                </c:pt>
                <c:pt idx="11777">
                  <c:v>16.356544320000001</c:v>
                </c:pt>
                <c:pt idx="11778">
                  <c:v>16.35792216000004</c:v>
                </c:pt>
                <c:pt idx="11779">
                  <c:v>16.359313920000005</c:v>
                </c:pt>
                <c:pt idx="11780">
                  <c:v>16.360702799999967</c:v>
                </c:pt>
                <c:pt idx="11781">
                  <c:v>16.362091679999967</c:v>
                </c:pt>
                <c:pt idx="11782">
                  <c:v>16.363480559999989</c:v>
                </c:pt>
                <c:pt idx="11783">
                  <c:v>16.364872080000001</c:v>
                </c:pt>
                <c:pt idx="11784">
                  <c:v>16.3662612</c:v>
                </c:pt>
                <c:pt idx="11785">
                  <c:v>16.367650080000001</c:v>
                </c:pt>
                <c:pt idx="11786">
                  <c:v>16.369038960000001</c:v>
                </c:pt>
                <c:pt idx="11787">
                  <c:v>16.370427839999966</c:v>
                </c:pt>
                <c:pt idx="11788">
                  <c:v>16.371816719999998</c:v>
                </c:pt>
                <c:pt idx="11789">
                  <c:v>16.37320824</c:v>
                </c:pt>
                <c:pt idx="11790">
                  <c:v>16.374600000000001</c:v>
                </c:pt>
                <c:pt idx="11791">
                  <c:v>16.375988880000001</c:v>
                </c:pt>
                <c:pt idx="11792">
                  <c:v>16.377374880000001</c:v>
                </c:pt>
                <c:pt idx="11793">
                  <c:v>16.378763759999988</c:v>
                </c:pt>
                <c:pt idx="11794">
                  <c:v>16.380152639999967</c:v>
                </c:pt>
                <c:pt idx="11795">
                  <c:v>16.381541519999967</c:v>
                </c:pt>
                <c:pt idx="11796">
                  <c:v>16.382930639999966</c:v>
                </c:pt>
                <c:pt idx="11797">
                  <c:v>16.384308239999989</c:v>
                </c:pt>
                <c:pt idx="11798">
                  <c:v>16.38569712</c:v>
                </c:pt>
                <c:pt idx="11799">
                  <c:v>16.387091519999988</c:v>
                </c:pt>
                <c:pt idx="11800">
                  <c:v>16.388480639999965</c:v>
                </c:pt>
                <c:pt idx="11801">
                  <c:v>16.389869520000001</c:v>
                </c:pt>
                <c:pt idx="11802">
                  <c:v>16.391258399999998</c:v>
                </c:pt>
                <c:pt idx="11803">
                  <c:v>16.392647279999935</c:v>
                </c:pt>
                <c:pt idx="11804">
                  <c:v>16.394036159999999</c:v>
                </c:pt>
                <c:pt idx="11805">
                  <c:v>16.395425039999989</c:v>
                </c:pt>
                <c:pt idx="11806">
                  <c:v>16.396813920000028</c:v>
                </c:pt>
                <c:pt idx="11807">
                  <c:v>16.398202799999989</c:v>
                </c:pt>
                <c:pt idx="11808">
                  <c:v>16.39959168</c:v>
                </c:pt>
                <c:pt idx="11809">
                  <c:v>16.400980560000001</c:v>
                </c:pt>
                <c:pt idx="11810">
                  <c:v>16.40237496</c:v>
                </c:pt>
                <c:pt idx="11811">
                  <c:v>16.403763839999961</c:v>
                </c:pt>
                <c:pt idx="11812">
                  <c:v>16.40515272</c:v>
                </c:pt>
                <c:pt idx="11813">
                  <c:v>16.406541599999965</c:v>
                </c:pt>
                <c:pt idx="11814">
                  <c:v>16.407930480000001</c:v>
                </c:pt>
                <c:pt idx="11815">
                  <c:v>16.409322239999945</c:v>
                </c:pt>
                <c:pt idx="11816">
                  <c:v>16.41071112000003</c:v>
                </c:pt>
                <c:pt idx="11817">
                  <c:v>16.412097119999999</c:v>
                </c:pt>
                <c:pt idx="11818">
                  <c:v>16.413488879999989</c:v>
                </c:pt>
                <c:pt idx="11819">
                  <c:v>16.414877760000053</c:v>
                </c:pt>
                <c:pt idx="11820">
                  <c:v>16.41626664</c:v>
                </c:pt>
                <c:pt idx="11821">
                  <c:v>16.417655520000036</c:v>
                </c:pt>
                <c:pt idx="11822">
                  <c:v>16.419044400000001</c:v>
                </c:pt>
                <c:pt idx="11823">
                  <c:v>16.420422239999933</c:v>
                </c:pt>
                <c:pt idx="11824">
                  <c:v>16.42181112000004</c:v>
                </c:pt>
                <c:pt idx="11825">
                  <c:v>16.423199999999966</c:v>
                </c:pt>
                <c:pt idx="11826">
                  <c:v>16.424588880000002</c:v>
                </c:pt>
                <c:pt idx="11827">
                  <c:v>16.425977760000031</c:v>
                </c:pt>
                <c:pt idx="11828">
                  <c:v>16.427366640000002</c:v>
                </c:pt>
                <c:pt idx="11829">
                  <c:v>16.428755519999989</c:v>
                </c:pt>
                <c:pt idx="11830">
                  <c:v>16.4301444</c:v>
                </c:pt>
                <c:pt idx="11831">
                  <c:v>16.431533279999961</c:v>
                </c:pt>
                <c:pt idx="11832">
                  <c:v>16.43292216</c:v>
                </c:pt>
                <c:pt idx="11833">
                  <c:v>16.434311040000001</c:v>
                </c:pt>
                <c:pt idx="11834">
                  <c:v>16.435702799999966</c:v>
                </c:pt>
                <c:pt idx="11835">
                  <c:v>16.437091680000005</c:v>
                </c:pt>
                <c:pt idx="11836">
                  <c:v>16.438480560000002</c:v>
                </c:pt>
                <c:pt idx="11837">
                  <c:v>16.439869439999999</c:v>
                </c:pt>
                <c:pt idx="11838">
                  <c:v>16.441258319999999</c:v>
                </c:pt>
                <c:pt idx="11839">
                  <c:v>16.442647199999943</c:v>
                </c:pt>
                <c:pt idx="11840">
                  <c:v>16.444036079999961</c:v>
                </c:pt>
                <c:pt idx="11841">
                  <c:v>16.445427839999933</c:v>
                </c:pt>
                <c:pt idx="11842">
                  <c:v>16.446816720000001</c:v>
                </c:pt>
                <c:pt idx="11843">
                  <c:v>16.44820823999995</c:v>
                </c:pt>
                <c:pt idx="11844">
                  <c:v>16.449599999999954</c:v>
                </c:pt>
                <c:pt idx="11845">
                  <c:v>16.450991519999999</c:v>
                </c:pt>
                <c:pt idx="11846">
                  <c:v>16.452380639999966</c:v>
                </c:pt>
                <c:pt idx="11847">
                  <c:v>16.453755600000001</c:v>
                </c:pt>
                <c:pt idx="11848">
                  <c:v>16.455144479999966</c:v>
                </c:pt>
                <c:pt idx="11849">
                  <c:v>16.456533360000002</c:v>
                </c:pt>
                <c:pt idx="11850">
                  <c:v>16.457922240000002</c:v>
                </c:pt>
                <c:pt idx="11851">
                  <c:v>16.459311119999999</c:v>
                </c:pt>
                <c:pt idx="11852">
                  <c:v>16.460699999999942</c:v>
                </c:pt>
                <c:pt idx="11853">
                  <c:v>16.46208887999995</c:v>
                </c:pt>
                <c:pt idx="11854">
                  <c:v>16.46347776</c:v>
                </c:pt>
                <c:pt idx="11855">
                  <c:v>16.46486664</c:v>
                </c:pt>
                <c:pt idx="11856">
                  <c:v>16.466258400000001</c:v>
                </c:pt>
                <c:pt idx="11857">
                  <c:v>16.467652799999989</c:v>
                </c:pt>
                <c:pt idx="11858">
                  <c:v>16.469041679999961</c:v>
                </c:pt>
                <c:pt idx="11859">
                  <c:v>16.470430559999965</c:v>
                </c:pt>
                <c:pt idx="11860">
                  <c:v>16.471819440000001</c:v>
                </c:pt>
                <c:pt idx="11861">
                  <c:v>16.473208320000001</c:v>
                </c:pt>
                <c:pt idx="11862">
                  <c:v>16.474597200000002</c:v>
                </c:pt>
                <c:pt idx="11863">
                  <c:v>16.475986079999963</c:v>
                </c:pt>
                <c:pt idx="11864">
                  <c:v>16.477374959999999</c:v>
                </c:pt>
                <c:pt idx="11865">
                  <c:v>16.478763839999942</c:v>
                </c:pt>
                <c:pt idx="11866">
                  <c:v>16.48015272</c:v>
                </c:pt>
                <c:pt idx="11867">
                  <c:v>16.481541599999961</c:v>
                </c:pt>
                <c:pt idx="11868">
                  <c:v>16.482930479999954</c:v>
                </c:pt>
                <c:pt idx="11869">
                  <c:v>16.484319359999965</c:v>
                </c:pt>
                <c:pt idx="11870">
                  <c:v>16.485708239999934</c:v>
                </c:pt>
                <c:pt idx="11871">
                  <c:v>16.487097120000001</c:v>
                </c:pt>
                <c:pt idx="11872">
                  <c:v>16.488477839999945</c:v>
                </c:pt>
                <c:pt idx="11873">
                  <c:v>16.489877759999999</c:v>
                </c:pt>
                <c:pt idx="11874">
                  <c:v>16.491266639999989</c:v>
                </c:pt>
                <c:pt idx="11875">
                  <c:v>16.49265552</c:v>
                </c:pt>
                <c:pt idx="11876">
                  <c:v>16.4940444</c:v>
                </c:pt>
                <c:pt idx="11877">
                  <c:v>16.495433279999922</c:v>
                </c:pt>
                <c:pt idx="11878">
                  <c:v>16.496811120000036</c:v>
                </c:pt>
                <c:pt idx="11879">
                  <c:v>16.498199999999965</c:v>
                </c:pt>
                <c:pt idx="11880">
                  <c:v>16.499591519999989</c:v>
                </c:pt>
                <c:pt idx="11881">
                  <c:v>16.500980640000005</c:v>
                </c:pt>
                <c:pt idx="11882">
                  <c:v>16.502369520000002</c:v>
                </c:pt>
                <c:pt idx="11883">
                  <c:v>16.503758400000031</c:v>
                </c:pt>
                <c:pt idx="11884">
                  <c:v>16.505147279999942</c:v>
                </c:pt>
                <c:pt idx="11885">
                  <c:v>16.50653616</c:v>
                </c:pt>
                <c:pt idx="11886">
                  <c:v>16.507925040000028</c:v>
                </c:pt>
                <c:pt idx="11887">
                  <c:v>16.50931392</c:v>
                </c:pt>
                <c:pt idx="11888">
                  <c:v>16.510702799999986</c:v>
                </c:pt>
                <c:pt idx="11889">
                  <c:v>16.512091680000001</c:v>
                </c:pt>
                <c:pt idx="11890">
                  <c:v>16.513480560000001</c:v>
                </c:pt>
                <c:pt idx="11891">
                  <c:v>16.514869439999998</c:v>
                </c:pt>
                <c:pt idx="11892">
                  <c:v>16.516261200000027</c:v>
                </c:pt>
                <c:pt idx="11893">
                  <c:v>16.517650079999999</c:v>
                </c:pt>
                <c:pt idx="11894">
                  <c:v>16.519038960000028</c:v>
                </c:pt>
                <c:pt idx="11895">
                  <c:v>16.520427839999961</c:v>
                </c:pt>
                <c:pt idx="11896">
                  <c:v>16.521816720000036</c:v>
                </c:pt>
                <c:pt idx="11897">
                  <c:v>16.523205600000001</c:v>
                </c:pt>
                <c:pt idx="11898">
                  <c:v>16.524591600000001</c:v>
                </c:pt>
                <c:pt idx="11899">
                  <c:v>16.525980480000001</c:v>
                </c:pt>
                <c:pt idx="11900">
                  <c:v>16.527369360000005</c:v>
                </c:pt>
                <c:pt idx="11901">
                  <c:v>16.528758240000002</c:v>
                </c:pt>
                <c:pt idx="11902">
                  <c:v>16.530147119999999</c:v>
                </c:pt>
                <c:pt idx="11903">
                  <c:v>16.531535999999999</c:v>
                </c:pt>
                <c:pt idx="11904">
                  <c:v>16.532924879999989</c:v>
                </c:pt>
                <c:pt idx="11905">
                  <c:v>16.534313760000028</c:v>
                </c:pt>
                <c:pt idx="11906">
                  <c:v>16.535708400000001</c:v>
                </c:pt>
                <c:pt idx="11907">
                  <c:v>16.53709440000004</c:v>
                </c:pt>
                <c:pt idx="11908">
                  <c:v>16.538483279999966</c:v>
                </c:pt>
                <c:pt idx="11909">
                  <c:v>16.539872160000044</c:v>
                </c:pt>
                <c:pt idx="11910">
                  <c:v>16.54126104000003</c:v>
                </c:pt>
                <c:pt idx="11911">
                  <c:v>16.542649919999949</c:v>
                </c:pt>
                <c:pt idx="11912">
                  <c:v>16.544038799999999</c:v>
                </c:pt>
                <c:pt idx="11913">
                  <c:v>16.545430559999957</c:v>
                </c:pt>
                <c:pt idx="11914">
                  <c:v>16.54681944</c:v>
                </c:pt>
                <c:pt idx="11915">
                  <c:v>16.548208320000001</c:v>
                </c:pt>
                <c:pt idx="11916">
                  <c:v>16.549597199999987</c:v>
                </c:pt>
                <c:pt idx="11917">
                  <c:v>16.550986080000001</c:v>
                </c:pt>
                <c:pt idx="11918">
                  <c:v>16.552374960000005</c:v>
                </c:pt>
                <c:pt idx="11919">
                  <c:v>16.553766719999999</c:v>
                </c:pt>
                <c:pt idx="11920">
                  <c:v>16.555155599999999</c:v>
                </c:pt>
                <c:pt idx="11921">
                  <c:v>16.556533199999986</c:v>
                </c:pt>
                <c:pt idx="11922">
                  <c:v>16.55792496000004</c:v>
                </c:pt>
                <c:pt idx="11923">
                  <c:v>16.559313840000002</c:v>
                </c:pt>
                <c:pt idx="11924">
                  <c:v>16.560702720000002</c:v>
                </c:pt>
                <c:pt idx="11925">
                  <c:v>16.562091600000002</c:v>
                </c:pt>
                <c:pt idx="11926">
                  <c:v>16.563480479999971</c:v>
                </c:pt>
                <c:pt idx="11927">
                  <c:v>16.564869359999999</c:v>
                </c:pt>
                <c:pt idx="11928">
                  <c:v>16.56625824</c:v>
                </c:pt>
                <c:pt idx="11929">
                  <c:v>16.56764712</c:v>
                </c:pt>
                <c:pt idx="11930">
                  <c:v>16.569035999999986</c:v>
                </c:pt>
                <c:pt idx="11931">
                  <c:v>16.570427760000001</c:v>
                </c:pt>
                <c:pt idx="11932">
                  <c:v>16.571819519999988</c:v>
                </c:pt>
                <c:pt idx="11933">
                  <c:v>16.573208399999999</c:v>
                </c:pt>
                <c:pt idx="11934">
                  <c:v>16.574597279999967</c:v>
                </c:pt>
                <c:pt idx="11935">
                  <c:v>16.575986159999999</c:v>
                </c:pt>
                <c:pt idx="11936">
                  <c:v>16.577375040000028</c:v>
                </c:pt>
                <c:pt idx="11937">
                  <c:v>16.57876392</c:v>
                </c:pt>
                <c:pt idx="11938">
                  <c:v>16.580152799999986</c:v>
                </c:pt>
                <c:pt idx="11939">
                  <c:v>16.581541679999965</c:v>
                </c:pt>
                <c:pt idx="11940">
                  <c:v>16.582930559999966</c:v>
                </c:pt>
                <c:pt idx="11941">
                  <c:v>16.584319440000002</c:v>
                </c:pt>
                <c:pt idx="11942">
                  <c:v>16.58569991999995</c:v>
                </c:pt>
                <c:pt idx="11943">
                  <c:v>16.5870888</c:v>
                </c:pt>
                <c:pt idx="11944">
                  <c:v>16.588480559999965</c:v>
                </c:pt>
                <c:pt idx="11945">
                  <c:v>16.589869440000001</c:v>
                </c:pt>
                <c:pt idx="11946">
                  <c:v>16.591261200000005</c:v>
                </c:pt>
                <c:pt idx="11947">
                  <c:v>16.592650079999967</c:v>
                </c:pt>
                <c:pt idx="11948">
                  <c:v>16.594038959999999</c:v>
                </c:pt>
                <c:pt idx="11949">
                  <c:v>16.595433359999966</c:v>
                </c:pt>
                <c:pt idx="11950">
                  <c:v>16.596822240000002</c:v>
                </c:pt>
                <c:pt idx="11951">
                  <c:v>16.59821112000003</c:v>
                </c:pt>
                <c:pt idx="11952">
                  <c:v>16.599588959999988</c:v>
                </c:pt>
                <c:pt idx="11953">
                  <c:v>16.600977839999999</c:v>
                </c:pt>
                <c:pt idx="11954">
                  <c:v>16.602366719999999</c:v>
                </c:pt>
                <c:pt idx="11955">
                  <c:v>16.603755600000028</c:v>
                </c:pt>
                <c:pt idx="11956">
                  <c:v>16.60514448</c:v>
                </c:pt>
                <c:pt idx="11957">
                  <c:v>16.60653336</c:v>
                </c:pt>
                <c:pt idx="11958">
                  <c:v>16.607922240000001</c:v>
                </c:pt>
                <c:pt idx="11959">
                  <c:v>16.60931112000004</c:v>
                </c:pt>
                <c:pt idx="11960">
                  <c:v>16.610700000000001</c:v>
                </c:pt>
                <c:pt idx="11961">
                  <c:v>16.612088880000005</c:v>
                </c:pt>
                <c:pt idx="11962">
                  <c:v>16.613477760000045</c:v>
                </c:pt>
                <c:pt idx="11963">
                  <c:v>16.614866640000049</c:v>
                </c:pt>
                <c:pt idx="11964">
                  <c:v>16.616255520000042</c:v>
                </c:pt>
                <c:pt idx="11965">
                  <c:v>16.617644400000028</c:v>
                </c:pt>
                <c:pt idx="11966">
                  <c:v>16.61903328</c:v>
                </c:pt>
                <c:pt idx="11967">
                  <c:v>16.62042216</c:v>
                </c:pt>
                <c:pt idx="11968">
                  <c:v>16.62181392000004</c:v>
                </c:pt>
                <c:pt idx="11969">
                  <c:v>16.623202799999987</c:v>
                </c:pt>
                <c:pt idx="11970">
                  <c:v>16.624594320000028</c:v>
                </c:pt>
                <c:pt idx="11971">
                  <c:v>16.6259832</c:v>
                </c:pt>
                <c:pt idx="11972">
                  <c:v>16.627372080000001</c:v>
                </c:pt>
                <c:pt idx="11973">
                  <c:v>16.6287612</c:v>
                </c:pt>
                <c:pt idx="11974">
                  <c:v>16.630150080000028</c:v>
                </c:pt>
                <c:pt idx="11975">
                  <c:v>16.631538960000036</c:v>
                </c:pt>
                <c:pt idx="11976">
                  <c:v>16.632927840000001</c:v>
                </c:pt>
                <c:pt idx="11977">
                  <c:v>16.63431672000004</c:v>
                </c:pt>
                <c:pt idx="11978">
                  <c:v>16.635705600000001</c:v>
                </c:pt>
                <c:pt idx="11979">
                  <c:v>16.637097120000053</c:v>
                </c:pt>
                <c:pt idx="11980">
                  <c:v>16.638486</c:v>
                </c:pt>
                <c:pt idx="11981">
                  <c:v>16.639874880000036</c:v>
                </c:pt>
                <c:pt idx="11982">
                  <c:v>16.641261120000042</c:v>
                </c:pt>
                <c:pt idx="11983">
                  <c:v>16.642652639999966</c:v>
                </c:pt>
                <c:pt idx="11984">
                  <c:v>16.644044399999999</c:v>
                </c:pt>
                <c:pt idx="11985">
                  <c:v>16.645433279999942</c:v>
                </c:pt>
                <c:pt idx="11986">
                  <c:v>16.646822159999999</c:v>
                </c:pt>
                <c:pt idx="11987">
                  <c:v>16.64821104</c:v>
                </c:pt>
                <c:pt idx="11988">
                  <c:v>16.64958888</c:v>
                </c:pt>
                <c:pt idx="11989">
                  <c:v>16.650977760000053</c:v>
                </c:pt>
                <c:pt idx="11990">
                  <c:v>16.65236664</c:v>
                </c:pt>
                <c:pt idx="11991">
                  <c:v>16.65375840000004</c:v>
                </c:pt>
                <c:pt idx="11992">
                  <c:v>16.655149919999989</c:v>
                </c:pt>
                <c:pt idx="11993">
                  <c:v>16.6565388</c:v>
                </c:pt>
                <c:pt idx="11994">
                  <c:v>16.657927680000036</c:v>
                </c:pt>
                <c:pt idx="11995">
                  <c:v>16.659316560000001</c:v>
                </c:pt>
                <c:pt idx="11996">
                  <c:v>16.660705440000001</c:v>
                </c:pt>
                <c:pt idx="11997">
                  <c:v>16.662094320000001</c:v>
                </c:pt>
                <c:pt idx="11998">
                  <c:v>16.663483200000002</c:v>
                </c:pt>
                <c:pt idx="11999">
                  <c:v>16.664874960000041</c:v>
                </c:pt>
                <c:pt idx="12000">
                  <c:v>16.666263839999989</c:v>
                </c:pt>
                <c:pt idx="12001">
                  <c:v>16.667652720000028</c:v>
                </c:pt>
                <c:pt idx="12002">
                  <c:v>16.6690416</c:v>
                </c:pt>
                <c:pt idx="12003">
                  <c:v>16.67043048</c:v>
                </c:pt>
                <c:pt idx="12004">
                  <c:v>16.671822240000001</c:v>
                </c:pt>
                <c:pt idx="12005">
                  <c:v>16.673200080000001</c:v>
                </c:pt>
                <c:pt idx="12006">
                  <c:v>16.67458896000004</c:v>
                </c:pt>
                <c:pt idx="12007">
                  <c:v>16.675980480000028</c:v>
                </c:pt>
                <c:pt idx="12008">
                  <c:v>16.677369360000029</c:v>
                </c:pt>
                <c:pt idx="12009">
                  <c:v>16.678758240000001</c:v>
                </c:pt>
                <c:pt idx="12010">
                  <c:v>16.680150000000001</c:v>
                </c:pt>
                <c:pt idx="12011">
                  <c:v>16.681535999999987</c:v>
                </c:pt>
                <c:pt idx="12012">
                  <c:v>16.682924880000002</c:v>
                </c:pt>
                <c:pt idx="12013">
                  <c:v>16.68431376000003</c:v>
                </c:pt>
                <c:pt idx="12014">
                  <c:v>16.685705519999971</c:v>
                </c:pt>
                <c:pt idx="12015">
                  <c:v>16.687094399999999</c:v>
                </c:pt>
                <c:pt idx="12016">
                  <c:v>16.68848616</c:v>
                </c:pt>
                <c:pt idx="12017">
                  <c:v>16.689877680000031</c:v>
                </c:pt>
                <c:pt idx="12018">
                  <c:v>16.691266559999999</c:v>
                </c:pt>
                <c:pt idx="12019">
                  <c:v>16.692655439999999</c:v>
                </c:pt>
                <c:pt idx="12020">
                  <c:v>16.694033279999989</c:v>
                </c:pt>
                <c:pt idx="12021">
                  <c:v>16.69542504</c:v>
                </c:pt>
                <c:pt idx="12022">
                  <c:v>16.696813920000036</c:v>
                </c:pt>
                <c:pt idx="12023">
                  <c:v>16.698202799999986</c:v>
                </c:pt>
                <c:pt idx="12024">
                  <c:v>16.699591680000001</c:v>
                </c:pt>
                <c:pt idx="12025">
                  <c:v>16.700980560000001</c:v>
                </c:pt>
                <c:pt idx="12026">
                  <c:v>16.702369439999963</c:v>
                </c:pt>
                <c:pt idx="12027">
                  <c:v>16.703758319999999</c:v>
                </c:pt>
                <c:pt idx="12028">
                  <c:v>16.705147199999967</c:v>
                </c:pt>
                <c:pt idx="12029">
                  <c:v>16.706536079999943</c:v>
                </c:pt>
                <c:pt idx="12030">
                  <c:v>16.707924960000028</c:v>
                </c:pt>
                <c:pt idx="12031">
                  <c:v>16.709313839999961</c:v>
                </c:pt>
                <c:pt idx="12032">
                  <c:v>16.71070272</c:v>
                </c:pt>
                <c:pt idx="12033">
                  <c:v>16.712091600000001</c:v>
                </c:pt>
                <c:pt idx="12034">
                  <c:v>16.713480480000001</c:v>
                </c:pt>
                <c:pt idx="12035">
                  <c:v>16.714869360000044</c:v>
                </c:pt>
                <c:pt idx="12036">
                  <c:v>16.716261120000041</c:v>
                </c:pt>
                <c:pt idx="12037">
                  <c:v>16.717647120000031</c:v>
                </c:pt>
                <c:pt idx="12038">
                  <c:v>16.719036000000003</c:v>
                </c:pt>
                <c:pt idx="12039">
                  <c:v>16.72042776</c:v>
                </c:pt>
                <c:pt idx="12040">
                  <c:v>16.721813760000028</c:v>
                </c:pt>
                <c:pt idx="12041">
                  <c:v>16.723202639999954</c:v>
                </c:pt>
                <c:pt idx="12042">
                  <c:v>16.724591520000001</c:v>
                </c:pt>
                <c:pt idx="12043">
                  <c:v>16.725983279999966</c:v>
                </c:pt>
                <c:pt idx="12044">
                  <c:v>16.727372160000005</c:v>
                </c:pt>
                <c:pt idx="12045">
                  <c:v>16.728761040000002</c:v>
                </c:pt>
                <c:pt idx="12046">
                  <c:v>16.730152799999999</c:v>
                </c:pt>
                <c:pt idx="12047">
                  <c:v>16.731541679999989</c:v>
                </c:pt>
                <c:pt idx="12048">
                  <c:v>16.73293056</c:v>
                </c:pt>
                <c:pt idx="12049">
                  <c:v>16.73431944</c:v>
                </c:pt>
                <c:pt idx="12050">
                  <c:v>16.735708320000001</c:v>
                </c:pt>
                <c:pt idx="12051">
                  <c:v>16.737097200000001</c:v>
                </c:pt>
                <c:pt idx="12052">
                  <c:v>16.738486079999966</c:v>
                </c:pt>
                <c:pt idx="12053">
                  <c:v>16.739874960000044</c:v>
                </c:pt>
                <c:pt idx="12054">
                  <c:v>16.741263840000002</c:v>
                </c:pt>
                <c:pt idx="12055">
                  <c:v>16.742655599999971</c:v>
                </c:pt>
                <c:pt idx="12056">
                  <c:v>16.744033199999986</c:v>
                </c:pt>
                <c:pt idx="12057">
                  <c:v>16.745433359999961</c:v>
                </c:pt>
                <c:pt idx="12058">
                  <c:v>16.7468112</c:v>
                </c:pt>
                <c:pt idx="12059">
                  <c:v>16.748200079999961</c:v>
                </c:pt>
                <c:pt idx="12060">
                  <c:v>16.749588960000001</c:v>
                </c:pt>
                <c:pt idx="12061">
                  <c:v>16.750977840000001</c:v>
                </c:pt>
                <c:pt idx="12062">
                  <c:v>16.752366720000001</c:v>
                </c:pt>
                <c:pt idx="12063">
                  <c:v>16.753755599999987</c:v>
                </c:pt>
                <c:pt idx="12064">
                  <c:v>16.755144479999963</c:v>
                </c:pt>
                <c:pt idx="12065">
                  <c:v>16.756533359999967</c:v>
                </c:pt>
                <c:pt idx="12066">
                  <c:v>16.757922239999989</c:v>
                </c:pt>
                <c:pt idx="12067">
                  <c:v>16.759311120000028</c:v>
                </c:pt>
                <c:pt idx="12068">
                  <c:v>16.760699999999961</c:v>
                </c:pt>
                <c:pt idx="12069">
                  <c:v>16.762088879999954</c:v>
                </c:pt>
                <c:pt idx="12070">
                  <c:v>16.763477760000001</c:v>
                </c:pt>
                <c:pt idx="12071">
                  <c:v>16.764869520000001</c:v>
                </c:pt>
                <c:pt idx="12072">
                  <c:v>16.76626104</c:v>
                </c:pt>
                <c:pt idx="12073">
                  <c:v>16.767652799999986</c:v>
                </c:pt>
                <c:pt idx="12074">
                  <c:v>16.769041679999965</c:v>
                </c:pt>
                <c:pt idx="12075">
                  <c:v>16.770430559999966</c:v>
                </c:pt>
                <c:pt idx="12076">
                  <c:v>16.771819440000005</c:v>
                </c:pt>
                <c:pt idx="12077">
                  <c:v>16.77320832000003</c:v>
                </c:pt>
                <c:pt idx="12078">
                  <c:v>16.7745888</c:v>
                </c:pt>
                <c:pt idx="12079">
                  <c:v>16.77597768</c:v>
                </c:pt>
                <c:pt idx="12080">
                  <c:v>16.777366560000001</c:v>
                </c:pt>
                <c:pt idx="12081">
                  <c:v>16.778758320000001</c:v>
                </c:pt>
                <c:pt idx="12082">
                  <c:v>16.780147199999966</c:v>
                </c:pt>
                <c:pt idx="12083">
                  <c:v>16.781536079999949</c:v>
                </c:pt>
                <c:pt idx="12084">
                  <c:v>16.782924960000003</c:v>
                </c:pt>
                <c:pt idx="12085">
                  <c:v>16.78431672</c:v>
                </c:pt>
                <c:pt idx="12086">
                  <c:v>16.785705599999961</c:v>
                </c:pt>
                <c:pt idx="12087">
                  <c:v>16.78709448</c:v>
                </c:pt>
                <c:pt idx="12088">
                  <c:v>16.788483359999965</c:v>
                </c:pt>
                <c:pt idx="12089">
                  <c:v>16.789872239999966</c:v>
                </c:pt>
                <c:pt idx="12090">
                  <c:v>16.791261120000041</c:v>
                </c:pt>
                <c:pt idx="12091">
                  <c:v>16.792650000000002</c:v>
                </c:pt>
                <c:pt idx="12092">
                  <c:v>16.794038880000002</c:v>
                </c:pt>
                <c:pt idx="12093">
                  <c:v>16.795430639999942</c:v>
                </c:pt>
                <c:pt idx="12094">
                  <c:v>16.79681952</c:v>
                </c:pt>
                <c:pt idx="12095">
                  <c:v>16.798211039999963</c:v>
                </c:pt>
                <c:pt idx="12096">
                  <c:v>16.799599919999967</c:v>
                </c:pt>
                <c:pt idx="12097">
                  <c:v>16.800977760000045</c:v>
                </c:pt>
                <c:pt idx="12098">
                  <c:v>16.802366640000002</c:v>
                </c:pt>
                <c:pt idx="12099">
                  <c:v>16.803755519999999</c:v>
                </c:pt>
                <c:pt idx="12100">
                  <c:v>16.8051444</c:v>
                </c:pt>
                <c:pt idx="12101">
                  <c:v>16.806533279999961</c:v>
                </c:pt>
                <c:pt idx="12102">
                  <c:v>16.807922160000036</c:v>
                </c:pt>
                <c:pt idx="12103">
                  <c:v>16.809313920000001</c:v>
                </c:pt>
                <c:pt idx="12104">
                  <c:v>16.810702799999987</c:v>
                </c:pt>
                <c:pt idx="12105">
                  <c:v>16.812091680000005</c:v>
                </c:pt>
                <c:pt idx="12106">
                  <c:v>16.813480560000031</c:v>
                </c:pt>
                <c:pt idx="12107">
                  <c:v>16.814869440000049</c:v>
                </c:pt>
                <c:pt idx="12108">
                  <c:v>16.816258320000042</c:v>
                </c:pt>
                <c:pt idx="12109">
                  <c:v>16.8176472</c:v>
                </c:pt>
                <c:pt idx="12110">
                  <c:v>16.819038960000036</c:v>
                </c:pt>
                <c:pt idx="12111">
                  <c:v>16.820427839999965</c:v>
                </c:pt>
                <c:pt idx="12112">
                  <c:v>16.82181672000004</c:v>
                </c:pt>
                <c:pt idx="12113">
                  <c:v>16.823205600000001</c:v>
                </c:pt>
                <c:pt idx="12114">
                  <c:v>16.824597120000028</c:v>
                </c:pt>
                <c:pt idx="12115">
                  <c:v>16.825986</c:v>
                </c:pt>
                <c:pt idx="12116">
                  <c:v>16.82737776000004</c:v>
                </c:pt>
                <c:pt idx="12117">
                  <c:v>16.828766639999966</c:v>
                </c:pt>
                <c:pt idx="12118">
                  <c:v>16.830155520000044</c:v>
                </c:pt>
                <c:pt idx="12119">
                  <c:v>16.831544399999999</c:v>
                </c:pt>
                <c:pt idx="12120">
                  <c:v>16.832933279999967</c:v>
                </c:pt>
                <c:pt idx="12121">
                  <c:v>16.834322159999999</c:v>
                </c:pt>
                <c:pt idx="12122">
                  <c:v>16.83571104</c:v>
                </c:pt>
                <c:pt idx="12123">
                  <c:v>16.837099920000028</c:v>
                </c:pt>
                <c:pt idx="12124">
                  <c:v>16.83844152</c:v>
                </c:pt>
                <c:pt idx="12125">
                  <c:v>16.839838800000031</c:v>
                </c:pt>
                <c:pt idx="12126">
                  <c:v>16.841261039999999</c:v>
                </c:pt>
                <c:pt idx="12127">
                  <c:v>16.842649919999943</c:v>
                </c:pt>
                <c:pt idx="12128">
                  <c:v>16.8440388</c:v>
                </c:pt>
                <c:pt idx="12129">
                  <c:v>16.845427679999954</c:v>
                </c:pt>
                <c:pt idx="12130">
                  <c:v>16.846816560000001</c:v>
                </c:pt>
                <c:pt idx="12131">
                  <c:v>16.848205440000001</c:v>
                </c:pt>
                <c:pt idx="12132">
                  <c:v>16.849597200000002</c:v>
                </c:pt>
                <c:pt idx="12133">
                  <c:v>16.850988960000045</c:v>
                </c:pt>
                <c:pt idx="12134">
                  <c:v>16.852377840000003</c:v>
                </c:pt>
                <c:pt idx="12135">
                  <c:v>16.853766719999999</c:v>
                </c:pt>
                <c:pt idx="12136">
                  <c:v>16.855155600000028</c:v>
                </c:pt>
                <c:pt idx="12137">
                  <c:v>16.85654448</c:v>
                </c:pt>
                <c:pt idx="12138">
                  <c:v>16.857933360000036</c:v>
                </c:pt>
                <c:pt idx="12139">
                  <c:v>16.859322239999965</c:v>
                </c:pt>
                <c:pt idx="12140">
                  <c:v>16.860711120000001</c:v>
                </c:pt>
                <c:pt idx="12141">
                  <c:v>16.862099999999963</c:v>
                </c:pt>
                <c:pt idx="12142">
                  <c:v>16.863488879999963</c:v>
                </c:pt>
                <c:pt idx="12143">
                  <c:v>16.864877760000041</c:v>
                </c:pt>
                <c:pt idx="12144">
                  <c:v>16.866266639999989</c:v>
                </c:pt>
                <c:pt idx="12145">
                  <c:v>16.867655520000028</c:v>
                </c:pt>
                <c:pt idx="12146">
                  <c:v>16.8690444</c:v>
                </c:pt>
                <c:pt idx="12147">
                  <c:v>16.870424880000002</c:v>
                </c:pt>
                <c:pt idx="12148">
                  <c:v>16.871816639999999</c:v>
                </c:pt>
                <c:pt idx="12149">
                  <c:v>16.873208399999999</c:v>
                </c:pt>
                <c:pt idx="12150">
                  <c:v>16.87459728</c:v>
                </c:pt>
                <c:pt idx="12151">
                  <c:v>16.875988800000005</c:v>
                </c:pt>
                <c:pt idx="12152">
                  <c:v>16.877377680000031</c:v>
                </c:pt>
                <c:pt idx="12153">
                  <c:v>16.878755519999999</c:v>
                </c:pt>
                <c:pt idx="12154">
                  <c:v>16.880144399999967</c:v>
                </c:pt>
                <c:pt idx="12155">
                  <c:v>16.88153616</c:v>
                </c:pt>
                <c:pt idx="12156">
                  <c:v>16.882930559999963</c:v>
                </c:pt>
                <c:pt idx="12157">
                  <c:v>16.884322079999961</c:v>
                </c:pt>
                <c:pt idx="12158">
                  <c:v>16.885711199999989</c:v>
                </c:pt>
                <c:pt idx="12159">
                  <c:v>16.88710008</c:v>
                </c:pt>
                <c:pt idx="12160">
                  <c:v>16.88848896</c:v>
                </c:pt>
                <c:pt idx="12161">
                  <c:v>16.88987784</c:v>
                </c:pt>
                <c:pt idx="12162">
                  <c:v>16.89126672000004</c:v>
                </c:pt>
                <c:pt idx="12163">
                  <c:v>16.892655600000001</c:v>
                </c:pt>
                <c:pt idx="12164">
                  <c:v>16.894033199999999</c:v>
                </c:pt>
                <c:pt idx="12165">
                  <c:v>16.895422079999943</c:v>
                </c:pt>
                <c:pt idx="12166">
                  <c:v>16.89681384</c:v>
                </c:pt>
                <c:pt idx="12167">
                  <c:v>16.898205600000001</c:v>
                </c:pt>
                <c:pt idx="12168">
                  <c:v>16.899594480000001</c:v>
                </c:pt>
                <c:pt idx="12169">
                  <c:v>16.900980480000001</c:v>
                </c:pt>
                <c:pt idx="12170">
                  <c:v>16.902369360000002</c:v>
                </c:pt>
                <c:pt idx="12171">
                  <c:v>16.903758240000002</c:v>
                </c:pt>
                <c:pt idx="12172">
                  <c:v>16.905147120000002</c:v>
                </c:pt>
                <c:pt idx="12173">
                  <c:v>16.906535999999974</c:v>
                </c:pt>
                <c:pt idx="12174">
                  <c:v>16.907924879999989</c:v>
                </c:pt>
                <c:pt idx="12175">
                  <c:v>16.90931376</c:v>
                </c:pt>
                <c:pt idx="12176">
                  <c:v>16.910702639999954</c:v>
                </c:pt>
                <c:pt idx="12177">
                  <c:v>16.912091520000001</c:v>
                </c:pt>
                <c:pt idx="12178">
                  <c:v>16.913483279999966</c:v>
                </c:pt>
                <c:pt idx="12179">
                  <c:v>16.914872160000044</c:v>
                </c:pt>
                <c:pt idx="12180">
                  <c:v>16.91626104000003</c:v>
                </c:pt>
                <c:pt idx="12181">
                  <c:v>16.917649920000002</c:v>
                </c:pt>
                <c:pt idx="12182">
                  <c:v>16.919038799999999</c:v>
                </c:pt>
                <c:pt idx="12183">
                  <c:v>16.920430559999957</c:v>
                </c:pt>
                <c:pt idx="12184">
                  <c:v>16.92181944</c:v>
                </c:pt>
                <c:pt idx="12185">
                  <c:v>16.923208320000001</c:v>
                </c:pt>
                <c:pt idx="12186">
                  <c:v>16.924600079999966</c:v>
                </c:pt>
                <c:pt idx="12187">
                  <c:v>16.925986079999966</c:v>
                </c:pt>
                <c:pt idx="12188">
                  <c:v>16.927363920000001</c:v>
                </c:pt>
                <c:pt idx="12189">
                  <c:v>16.928752799999966</c:v>
                </c:pt>
                <c:pt idx="12190">
                  <c:v>16.930141679999963</c:v>
                </c:pt>
                <c:pt idx="12191">
                  <c:v>16.931530559999967</c:v>
                </c:pt>
                <c:pt idx="12192">
                  <c:v>16.93293336</c:v>
                </c:pt>
                <c:pt idx="12193">
                  <c:v>16.934308320000028</c:v>
                </c:pt>
                <c:pt idx="12194">
                  <c:v>16.935697199999989</c:v>
                </c:pt>
                <c:pt idx="12195">
                  <c:v>16.937088960000036</c:v>
                </c:pt>
                <c:pt idx="12196">
                  <c:v>16.938477839999965</c:v>
                </c:pt>
                <c:pt idx="12197">
                  <c:v>16.93986672000004</c:v>
                </c:pt>
                <c:pt idx="12198">
                  <c:v>16.941255599999987</c:v>
                </c:pt>
                <c:pt idx="12199">
                  <c:v>16.942644479999935</c:v>
                </c:pt>
                <c:pt idx="12200">
                  <c:v>16.944033359999967</c:v>
                </c:pt>
                <c:pt idx="12201">
                  <c:v>16.945422239999917</c:v>
                </c:pt>
                <c:pt idx="12202">
                  <c:v>16.946811120000028</c:v>
                </c:pt>
                <c:pt idx="12203">
                  <c:v>16.948202639999934</c:v>
                </c:pt>
                <c:pt idx="12204">
                  <c:v>16.949594400000002</c:v>
                </c:pt>
                <c:pt idx="12205">
                  <c:v>16.950986159999999</c:v>
                </c:pt>
                <c:pt idx="12206">
                  <c:v>16.95237504</c:v>
                </c:pt>
                <c:pt idx="12207">
                  <c:v>16.953766559999963</c:v>
                </c:pt>
                <c:pt idx="12208">
                  <c:v>16.955155439999999</c:v>
                </c:pt>
                <c:pt idx="12209">
                  <c:v>16.956544319999967</c:v>
                </c:pt>
                <c:pt idx="12210">
                  <c:v>16.957933199999999</c:v>
                </c:pt>
                <c:pt idx="12211">
                  <c:v>16.959322079999957</c:v>
                </c:pt>
                <c:pt idx="12212">
                  <c:v>16.96069991999995</c:v>
                </c:pt>
                <c:pt idx="12213">
                  <c:v>16.962100079999942</c:v>
                </c:pt>
                <c:pt idx="12214">
                  <c:v>16.963483199999967</c:v>
                </c:pt>
                <c:pt idx="12215">
                  <c:v>16.964874960000028</c:v>
                </c:pt>
                <c:pt idx="12216">
                  <c:v>16.966261200000002</c:v>
                </c:pt>
                <c:pt idx="12217">
                  <c:v>16.96765272</c:v>
                </c:pt>
                <c:pt idx="12218">
                  <c:v>16.969041599999965</c:v>
                </c:pt>
                <c:pt idx="12219">
                  <c:v>16.970430479999965</c:v>
                </c:pt>
                <c:pt idx="12220">
                  <c:v>16.971819359999987</c:v>
                </c:pt>
                <c:pt idx="12221">
                  <c:v>16.973208239999963</c:v>
                </c:pt>
                <c:pt idx="12222">
                  <c:v>16.974597119999999</c:v>
                </c:pt>
                <c:pt idx="12223">
                  <c:v>16.975988879999989</c:v>
                </c:pt>
                <c:pt idx="12224">
                  <c:v>16.977377760000028</c:v>
                </c:pt>
                <c:pt idx="12225">
                  <c:v>16.978766639999961</c:v>
                </c:pt>
                <c:pt idx="12226">
                  <c:v>16.980144479999961</c:v>
                </c:pt>
                <c:pt idx="12227">
                  <c:v>16.981533359999954</c:v>
                </c:pt>
                <c:pt idx="12228">
                  <c:v>16.982922239999933</c:v>
                </c:pt>
                <c:pt idx="12229">
                  <c:v>16.984311120000001</c:v>
                </c:pt>
                <c:pt idx="12230">
                  <c:v>16.985699999999934</c:v>
                </c:pt>
                <c:pt idx="12231">
                  <c:v>16.987088880000002</c:v>
                </c:pt>
                <c:pt idx="12232">
                  <c:v>16.988477760000002</c:v>
                </c:pt>
                <c:pt idx="12233">
                  <c:v>16.989866640000002</c:v>
                </c:pt>
                <c:pt idx="12234">
                  <c:v>16.991255519999999</c:v>
                </c:pt>
                <c:pt idx="12235">
                  <c:v>16.992647279999922</c:v>
                </c:pt>
                <c:pt idx="12236">
                  <c:v>16.99403616</c:v>
                </c:pt>
                <c:pt idx="12237">
                  <c:v>16.995425039999965</c:v>
                </c:pt>
                <c:pt idx="12238">
                  <c:v>16.996813920000001</c:v>
                </c:pt>
                <c:pt idx="12239">
                  <c:v>16.998202799999966</c:v>
                </c:pt>
                <c:pt idx="12240">
                  <c:v>16.99959432</c:v>
                </c:pt>
                <c:pt idx="12241">
                  <c:v>17.0009832</c:v>
                </c:pt>
                <c:pt idx="12242">
                  <c:v>17.002374960000001</c:v>
                </c:pt>
                <c:pt idx="12243">
                  <c:v>17.003763839999966</c:v>
                </c:pt>
                <c:pt idx="12244">
                  <c:v>17.005152719999987</c:v>
                </c:pt>
                <c:pt idx="12245">
                  <c:v>17.006541599999963</c:v>
                </c:pt>
                <c:pt idx="12246">
                  <c:v>17.007930479999999</c:v>
                </c:pt>
                <c:pt idx="12247">
                  <c:v>17.009319359999989</c:v>
                </c:pt>
                <c:pt idx="12248">
                  <c:v>17.010711120000028</c:v>
                </c:pt>
                <c:pt idx="12249">
                  <c:v>17.012088960000028</c:v>
                </c:pt>
                <c:pt idx="12250">
                  <c:v>17.01347784</c:v>
                </c:pt>
                <c:pt idx="12251">
                  <c:v>17.014866720000061</c:v>
                </c:pt>
                <c:pt idx="12252">
                  <c:v>17.01625560000004</c:v>
                </c:pt>
                <c:pt idx="12253">
                  <c:v>17.017644480000001</c:v>
                </c:pt>
                <c:pt idx="12254">
                  <c:v>17.019036</c:v>
                </c:pt>
                <c:pt idx="12255">
                  <c:v>17.02042776</c:v>
                </c:pt>
                <c:pt idx="12256">
                  <c:v>17.021816640000001</c:v>
                </c:pt>
                <c:pt idx="12257">
                  <c:v>17.023205520000001</c:v>
                </c:pt>
                <c:pt idx="12258">
                  <c:v>17.024597280000002</c:v>
                </c:pt>
                <c:pt idx="12259">
                  <c:v>17.0259888</c:v>
                </c:pt>
                <c:pt idx="12260">
                  <c:v>17.02736664</c:v>
                </c:pt>
                <c:pt idx="12261">
                  <c:v>17.028755520000001</c:v>
                </c:pt>
                <c:pt idx="12262">
                  <c:v>17.030149919999989</c:v>
                </c:pt>
                <c:pt idx="12263">
                  <c:v>17.0315388</c:v>
                </c:pt>
                <c:pt idx="12264">
                  <c:v>17.03292768</c:v>
                </c:pt>
                <c:pt idx="12265">
                  <c:v>17.034316560000001</c:v>
                </c:pt>
                <c:pt idx="12266">
                  <c:v>17.035705440000001</c:v>
                </c:pt>
                <c:pt idx="12267">
                  <c:v>17.03709432000004</c:v>
                </c:pt>
                <c:pt idx="12268">
                  <c:v>17.038483200000002</c:v>
                </c:pt>
                <c:pt idx="12269">
                  <c:v>17.039872080000031</c:v>
                </c:pt>
                <c:pt idx="12270">
                  <c:v>17.041263839999989</c:v>
                </c:pt>
                <c:pt idx="12271">
                  <c:v>17.042638799999967</c:v>
                </c:pt>
                <c:pt idx="12272">
                  <c:v>17.044030559999989</c:v>
                </c:pt>
                <c:pt idx="12273">
                  <c:v>17.045419439999961</c:v>
                </c:pt>
                <c:pt idx="12274">
                  <c:v>17.046808320000036</c:v>
                </c:pt>
                <c:pt idx="12275">
                  <c:v>17.048197199999986</c:v>
                </c:pt>
                <c:pt idx="12276">
                  <c:v>17.049586079999965</c:v>
                </c:pt>
                <c:pt idx="12277">
                  <c:v>17.050974959999998</c:v>
                </c:pt>
                <c:pt idx="12278">
                  <c:v>17.05236672000003</c:v>
                </c:pt>
                <c:pt idx="12279">
                  <c:v>17.053755600000031</c:v>
                </c:pt>
                <c:pt idx="12280">
                  <c:v>17.055144479999989</c:v>
                </c:pt>
                <c:pt idx="12281">
                  <c:v>17.056538880000002</c:v>
                </c:pt>
                <c:pt idx="12282">
                  <c:v>17.057927759999998</c:v>
                </c:pt>
                <c:pt idx="12283">
                  <c:v>17.059322160000001</c:v>
                </c:pt>
                <c:pt idx="12284">
                  <c:v>17.06069712</c:v>
                </c:pt>
                <c:pt idx="12285">
                  <c:v>17.062085999999987</c:v>
                </c:pt>
                <c:pt idx="12286">
                  <c:v>17.063474879999966</c:v>
                </c:pt>
                <c:pt idx="12287">
                  <c:v>17.064863760000041</c:v>
                </c:pt>
                <c:pt idx="12288">
                  <c:v>17.066255519999999</c:v>
                </c:pt>
                <c:pt idx="12289">
                  <c:v>17.067644399999967</c:v>
                </c:pt>
                <c:pt idx="12290">
                  <c:v>17.069033279999942</c:v>
                </c:pt>
                <c:pt idx="12291">
                  <c:v>17.07042216</c:v>
                </c:pt>
                <c:pt idx="12292">
                  <c:v>17.071811040000028</c:v>
                </c:pt>
                <c:pt idx="12293">
                  <c:v>17.07319992</c:v>
                </c:pt>
                <c:pt idx="12294">
                  <c:v>17.074588800000001</c:v>
                </c:pt>
                <c:pt idx="12295">
                  <c:v>17.075977680000001</c:v>
                </c:pt>
                <c:pt idx="12296">
                  <c:v>17.077366560000005</c:v>
                </c:pt>
                <c:pt idx="12297">
                  <c:v>17.078755440000005</c:v>
                </c:pt>
                <c:pt idx="12298">
                  <c:v>17.080144320000002</c:v>
                </c:pt>
                <c:pt idx="12299">
                  <c:v>17.081536079999943</c:v>
                </c:pt>
                <c:pt idx="12300">
                  <c:v>17.08292496</c:v>
                </c:pt>
                <c:pt idx="12301">
                  <c:v>17.084313839999961</c:v>
                </c:pt>
                <c:pt idx="12302">
                  <c:v>17.085705599999965</c:v>
                </c:pt>
                <c:pt idx="12303">
                  <c:v>17.087094480000001</c:v>
                </c:pt>
                <c:pt idx="12304">
                  <c:v>17.088483359999962</c:v>
                </c:pt>
                <c:pt idx="12305">
                  <c:v>17.089872239999963</c:v>
                </c:pt>
                <c:pt idx="12306">
                  <c:v>17.091261120000041</c:v>
                </c:pt>
                <c:pt idx="12307">
                  <c:v>17.092649999999942</c:v>
                </c:pt>
                <c:pt idx="12308">
                  <c:v>17.094038879999989</c:v>
                </c:pt>
                <c:pt idx="12309">
                  <c:v>17.09542776</c:v>
                </c:pt>
                <c:pt idx="12310">
                  <c:v>17.09681952</c:v>
                </c:pt>
                <c:pt idx="12311">
                  <c:v>17.098208400000001</c:v>
                </c:pt>
                <c:pt idx="12312">
                  <c:v>17.099597279999966</c:v>
                </c:pt>
                <c:pt idx="12313">
                  <c:v>17.100986160000041</c:v>
                </c:pt>
                <c:pt idx="12314">
                  <c:v>17.10237768</c:v>
                </c:pt>
                <c:pt idx="12315">
                  <c:v>17.10375264</c:v>
                </c:pt>
                <c:pt idx="12316">
                  <c:v>17.10514152</c:v>
                </c:pt>
                <c:pt idx="12317">
                  <c:v>17.106533279999965</c:v>
                </c:pt>
                <c:pt idx="12318">
                  <c:v>17.10792216000004</c:v>
                </c:pt>
                <c:pt idx="12319">
                  <c:v>17.109308400000028</c:v>
                </c:pt>
                <c:pt idx="12320">
                  <c:v>17.11069728</c:v>
                </c:pt>
                <c:pt idx="12321">
                  <c:v>17.112091679999999</c:v>
                </c:pt>
                <c:pt idx="12322">
                  <c:v>17.113480559999999</c:v>
                </c:pt>
                <c:pt idx="12323">
                  <c:v>17.114869440000053</c:v>
                </c:pt>
                <c:pt idx="12324">
                  <c:v>17.116258320000057</c:v>
                </c:pt>
                <c:pt idx="12325">
                  <c:v>17.1176472</c:v>
                </c:pt>
                <c:pt idx="12326">
                  <c:v>17.11903896000004</c:v>
                </c:pt>
                <c:pt idx="12327">
                  <c:v>17.120427839999966</c:v>
                </c:pt>
                <c:pt idx="12328">
                  <c:v>17.121816719999998</c:v>
                </c:pt>
                <c:pt idx="12329">
                  <c:v>17.123205599999999</c:v>
                </c:pt>
                <c:pt idx="12330">
                  <c:v>17.124597120000036</c:v>
                </c:pt>
                <c:pt idx="12331">
                  <c:v>17.125986000000001</c:v>
                </c:pt>
                <c:pt idx="12332">
                  <c:v>17.127374880000001</c:v>
                </c:pt>
                <c:pt idx="12333">
                  <c:v>17.128763759999988</c:v>
                </c:pt>
                <c:pt idx="12334">
                  <c:v>17.130152639999999</c:v>
                </c:pt>
                <c:pt idx="12335">
                  <c:v>17.131541519999999</c:v>
                </c:pt>
                <c:pt idx="12336">
                  <c:v>17.132930640000001</c:v>
                </c:pt>
                <c:pt idx="12337">
                  <c:v>17.134319519999988</c:v>
                </c:pt>
                <c:pt idx="12338">
                  <c:v>17.135708399999999</c:v>
                </c:pt>
                <c:pt idx="12339">
                  <c:v>17.137097279999999</c:v>
                </c:pt>
                <c:pt idx="12340">
                  <c:v>17.138488800000001</c:v>
                </c:pt>
                <c:pt idx="12341">
                  <c:v>17.139877679999998</c:v>
                </c:pt>
                <c:pt idx="12342">
                  <c:v>17.141266559999988</c:v>
                </c:pt>
                <c:pt idx="12343">
                  <c:v>17.142641519999962</c:v>
                </c:pt>
                <c:pt idx="12344">
                  <c:v>17.144044319999999</c:v>
                </c:pt>
                <c:pt idx="12345">
                  <c:v>17.145425039999989</c:v>
                </c:pt>
                <c:pt idx="12346">
                  <c:v>17.146811039999999</c:v>
                </c:pt>
                <c:pt idx="12347">
                  <c:v>17.14819992</c:v>
                </c:pt>
                <c:pt idx="12348">
                  <c:v>17.1495888</c:v>
                </c:pt>
                <c:pt idx="12349">
                  <c:v>17.150980560000036</c:v>
                </c:pt>
                <c:pt idx="12350">
                  <c:v>17.152369440000001</c:v>
                </c:pt>
                <c:pt idx="12351">
                  <c:v>17.15375544000004</c:v>
                </c:pt>
                <c:pt idx="12352">
                  <c:v>17.155144319999987</c:v>
                </c:pt>
                <c:pt idx="12353">
                  <c:v>17.156533199999988</c:v>
                </c:pt>
                <c:pt idx="12354">
                  <c:v>17.157922079999999</c:v>
                </c:pt>
                <c:pt idx="12355">
                  <c:v>17.159311200000001</c:v>
                </c:pt>
                <c:pt idx="12356">
                  <c:v>17.160700079999962</c:v>
                </c:pt>
                <c:pt idx="12357">
                  <c:v>17.1620916</c:v>
                </c:pt>
                <c:pt idx="12358">
                  <c:v>17.16348048</c:v>
                </c:pt>
                <c:pt idx="12359">
                  <c:v>17.16486936000004</c:v>
                </c:pt>
                <c:pt idx="12360">
                  <c:v>17.166258240000001</c:v>
                </c:pt>
                <c:pt idx="12361">
                  <c:v>17.167647120000005</c:v>
                </c:pt>
                <c:pt idx="12362">
                  <c:v>17.169035999999988</c:v>
                </c:pt>
                <c:pt idx="12363">
                  <c:v>17.170427760000031</c:v>
                </c:pt>
                <c:pt idx="12364">
                  <c:v>17.171816639999999</c:v>
                </c:pt>
                <c:pt idx="12365">
                  <c:v>17.173208400000028</c:v>
                </c:pt>
                <c:pt idx="12366">
                  <c:v>17.174599919999999</c:v>
                </c:pt>
                <c:pt idx="12367">
                  <c:v>17.175977760000045</c:v>
                </c:pt>
                <c:pt idx="12368">
                  <c:v>17.177366640000031</c:v>
                </c:pt>
                <c:pt idx="12369">
                  <c:v>17.178755519999999</c:v>
                </c:pt>
                <c:pt idx="12370">
                  <c:v>17.1801444</c:v>
                </c:pt>
                <c:pt idx="12371">
                  <c:v>17.181533279999961</c:v>
                </c:pt>
                <c:pt idx="12372">
                  <c:v>17.18292216</c:v>
                </c:pt>
                <c:pt idx="12373">
                  <c:v>17.184313920000001</c:v>
                </c:pt>
                <c:pt idx="12374">
                  <c:v>17.18570832</c:v>
                </c:pt>
                <c:pt idx="12375">
                  <c:v>17.1870972</c:v>
                </c:pt>
                <c:pt idx="12376">
                  <c:v>17.188486079999965</c:v>
                </c:pt>
                <c:pt idx="12377">
                  <c:v>17.18987496000004</c:v>
                </c:pt>
                <c:pt idx="12378">
                  <c:v>17.191263840000001</c:v>
                </c:pt>
                <c:pt idx="12379">
                  <c:v>17.19265008</c:v>
                </c:pt>
                <c:pt idx="12380">
                  <c:v>17.194041599999988</c:v>
                </c:pt>
                <c:pt idx="12381">
                  <c:v>17.195430479999967</c:v>
                </c:pt>
                <c:pt idx="12382">
                  <c:v>17.196819359999999</c:v>
                </c:pt>
                <c:pt idx="12383">
                  <c:v>17.19820824</c:v>
                </c:pt>
                <c:pt idx="12384">
                  <c:v>17.199597120000028</c:v>
                </c:pt>
                <c:pt idx="12385">
                  <c:v>17.200986</c:v>
                </c:pt>
                <c:pt idx="12386">
                  <c:v>17.202363839999954</c:v>
                </c:pt>
                <c:pt idx="12387">
                  <c:v>17.203752720000001</c:v>
                </c:pt>
                <c:pt idx="12388">
                  <c:v>17.205144479999966</c:v>
                </c:pt>
                <c:pt idx="12389">
                  <c:v>17.206535999999989</c:v>
                </c:pt>
                <c:pt idx="12390">
                  <c:v>17.207927760000036</c:v>
                </c:pt>
                <c:pt idx="12391">
                  <c:v>17.209316639999965</c:v>
                </c:pt>
                <c:pt idx="12392">
                  <c:v>17.210705520000001</c:v>
                </c:pt>
                <c:pt idx="12393">
                  <c:v>17.212094399999987</c:v>
                </c:pt>
                <c:pt idx="12394">
                  <c:v>17.213483279999963</c:v>
                </c:pt>
                <c:pt idx="12395">
                  <c:v>17.214875040000049</c:v>
                </c:pt>
                <c:pt idx="12396">
                  <c:v>17.216263919999999</c:v>
                </c:pt>
                <c:pt idx="12397">
                  <c:v>17.2176528</c:v>
                </c:pt>
                <c:pt idx="12398">
                  <c:v>17.21904168</c:v>
                </c:pt>
                <c:pt idx="12399">
                  <c:v>17.220430559999965</c:v>
                </c:pt>
                <c:pt idx="12400">
                  <c:v>17.221819440000001</c:v>
                </c:pt>
                <c:pt idx="12401">
                  <c:v>17.223208320000001</c:v>
                </c:pt>
                <c:pt idx="12402">
                  <c:v>17.224586160000001</c:v>
                </c:pt>
                <c:pt idx="12403">
                  <c:v>17.225975040000005</c:v>
                </c:pt>
                <c:pt idx="12404">
                  <c:v>17.227363920000005</c:v>
                </c:pt>
                <c:pt idx="12405">
                  <c:v>17.22875279999997</c:v>
                </c:pt>
                <c:pt idx="12406">
                  <c:v>17.230141680000003</c:v>
                </c:pt>
                <c:pt idx="12407">
                  <c:v>17.231530559999989</c:v>
                </c:pt>
                <c:pt idx="12408">
                  <c:v>17.23291944</c:v>
                </c:pt>
                <c:pt idx="12409">
                  <c:v>17.2343112</c:v>
                </c:pt>
                <c:pt idx="12410">
                  <c:v>17.235700079999965</c:v>
                </c:pt>
                <c:pt idx="12411">
                  <c:v>17.237094480000028</c:v>
                </c:pt>
                <c:pt idx="12412">
                  <c:v>17.23848336</c:v>
                </c:pt>
                <c:pt idx="12413">
                  <c:v>17.23987224</c:v>
                </c:pt>
                <c:pt idx="12414">
                  <c:v>17.241263760000031</c:v>
                </c:pt>
                <c:pt idx="12415">
                  <c:v>17.242641599999942</c:v>
                </c:pt>
                <c:pt idx="12416">
                  <c:v>17.244030479999989</c:v>
                </c:pt>
                <c:pt idx="12417">
                  <c:v>17.24541935999995</c:v>
                </c:pt>
                <c:pt idx="12418">
                  <c:v>17.24680824</c:v>
                </c:pt>
                <c:pt idx="12419">
                  <c:v>17.24819712</c:v>
                </c:pt>
                <c:pt idx="12420">
                  <c:v>17.249585999999987</c:v>
                </c:pt>
                <c:pt idx="12421">
                  <c:v>17.250980640000005</c:v>
                </c:pt>
                <c:pt idx="12422">
                  <c:v>17.252369520000002</c:v>
                </c:pt>
                <c:pt idx="12423">
                  <c:v>17.253761040000001</c:v>
                </c:pt>
                <c:pt idx="12424">
                  <c:v>17.255149919999965</c:v>
                </c:pt>
                <c:pt idx="12425">
                  <c:v>17.256541679999962</c:v>
                </c:pt>
                <c:pt idx="12426">
                  <c:v>17.257930559999988</c:v>
                </c:pt>
                <c:pt idx="12427">
                  <c:v>17.259319439999967</c:v>
                </c:pt>
                <c:pt idx="12428">
                  <c:v>17.260694399999963</c:v>
                </c:pt>
                <c:pt idx="12429">
                  <c:v>17.262083279999942</c:v>
                </c:pt>
                <c:pt idx="12430">
                  <c:v>17.263486079999961</c:v>
                </c:pt>
                <c:pt idx="12431">
                  <c:v>17.264863920000028</c:v>
                </c:pt>
                <c:pt idx="12432">
                  <c:v>17.266252799999986</c:v>
                </c:pt>
                <c:pt idx="12433">
                  <c:v>17.267641679999965</c:v>
                </c:pt>
                <c:pt idx="12434">
                  <c:v>17.269030559999965</c:v>
                </c:pt>
                <c:pt idx="12435">
                  <c:v>17.270422079999943</c:v>
                </c:pt>
                <c:pt idx="12436">
                  <c:v>17.27181384</c:v>
                </c:pt>
                <c:pt idx="12437">
                  <c:v>17.27320272</c:v>
                </c:pt>
                <c:pt idx="12438">
                  <c:v>17.274591600000001</c:v>
                </c:pt>
                <c:pt idx="12439">
                  <c:v>17.275980480000001</c:v>
                </c:pt>
                <c:pt idx="12440">
                  <c:v>17.277369360000005</c:v>
                </c:pt>
                <c:pt idx="12441">
                  <c:v>17.278761119999999</c:v>
                </c:pt>
                <c:pt idx="12442">
                  <c:v>17.280149999999942</c:v>
                </c:pt>
                <c:pt idx="12443">
                  <c:v>17.281538879999943</c:v>
                </c:pt>
                <c:pt idx="12444">
                  <c:v>17.28292776</c:v>
                </c:pt>
                <c:pt idx="12445">
                  <c:v>17.284316639999961</c:v>
                </c:pt>
                <c:pt idx="12446">
                  <c:v>17.285705519999965</c:v>
                </c:pt>
                <c:pt idx="12447">
                  <c:v>17.287097279999966</c:v>
                </c:pt>
                <c:pt idx="12448">
                  <c:v>17.288486159999966</c:v>
                </c:pt>
                <c:pt idx="12449">
                  <c:v>17.289863759999999</c:v>
                </c:pt>
                <c:pt idx="12450">
                  <c:v>17.29125264</c:v>
                </c:pt>
                <c:pt idx="12451">
                  <c:v>17.292644399999954</c:v>
                </c:pt>
                <c:pt idx="12452">
                  <c:v>17.294036160000001</c:v>
                </c:pt>
                <c:pt idx="12453">
                  <c:v>17.295425039999962</c:v>
                </c:pt>
                <c:pt idx="12454">
                  <c:v>17.296813919999988</c:v>
                </c:pt>
                <c:pt idx="12455">
                  <c:v>17.298202799999967</c:v>
                </c:pt>
                <c:pt idx="12456">
                  <c:v>17.299591679999967</c:v>
                </c:pt>
                <c:pt idx="12457">
                  <c:v>17.300980559999999</c:v>
                </c:pt>
                <c:pt idx="12458">
                  <c:v>17.30236944</c:v>
                </c:pt>
                <c:pt idx="12459">
                  <c:v>17.303758320000028</c:v>
                </c:pt>
                <c:pt idx="12460">
                  <c:v>17.305147199999986</c:v>
                </c:pt>
                <c:pt idx="12461">
                  <c:v>17.306536079999965</c:v>
                </c:pt>
                <c:pt idx="12462">
                  <c:v>17.307927840000001</c:v>
                </c:pt>
                <c:pt idx="12463">
                  <c:v>17.309316719999988</c:v>
                </c:pt>
                <c:pt idx="12464">
                  <c:v>17.31070824</c:v>
                </c:pt>
                <c:pt idx="12465">
                  <c:v>17.312097120000036</c:v>
                </c:pt>
                <c:pt idx="12466">
                  <c:v>17.313486000000001</c:v>
                </c:pt>
                <c:pt idx="12467">
                  <c:v>17.31487488000004</c:v>
                </c:pt>
                <c:pt idx="12468">
                  <c:v>17.31625272000004</c:v>
                </c:pt>
                <c:pt idx="12469">
                  <c:v>17.317644479999988</c:v>
                </c:pt>
                <c:pt idx="12470">
                  <c:v>17.319036000000001</c:v>
                </c:pt>
                <c:pt idx="12471">
                  <c:v>17.320427760000001</c:v>
                </c:pt>
                <c:pt idx="12472">
                  <c:v>17.321816640000005</c:v>
                </c:pt>
                <c:pt idx="12473">
                  <c:v>17.323208399999999</c:v>
                </c:pt>
                <c:pt idx="12474">
                  <c:v>17.324597279999967</c:v>
                </c:pt>
                <c:pt idx="12475">
                  <c:v>17.325986159999999</c:v>
                </c:pt>
                <c:pt idx="12476">
                  <c:v>17.327363760000036</c:v>
                </c:pt>
                <c:pt idx="12477">
                  <c:v>17.328758399999987</c:v>
                </c:pt>
                <c:pt idx="12478">
                  <c:v>17.330147279999963</c:v>
                </c:pt>
                <c:pt idx="12479">
                  <c:v>17.331538800000001</c:v>
                </c:pt>
                <c:pt idx="12480">
                  <c:v>17.332927680000001</c:v>
                </c:pt>
                <c:pt idx="12481">
                  <c:v>17.334316560000001</c:v>
                </c:pt>
                <c:pt idx="12482">
                  <c:v>17.33570832000003</c:v>
                </c:pt>
                <c:pt idx="12483">
                  <c:v>17.337072240000001</c:v>
                </c:pt>
                <c:pt idx="12484">
                  <c:v>17.338483199999999</c:v>
                </c:pt>
                <c:pt idx="12485">
                  <c:v>17.33986944000004</c:v>
                </c:pt>
                <c:pt idx="12486">
                  <c:v>17.341261200000005</c:v>
                </c:pt>
                <c:pt idx="12487">
                  <c:v>17.342650079999967</c:v>
                </c:pt>
                <c:pt idx="12488">
                  <c:v>17.344013760000031</c:v>
                </c:pt>
                <c:pt idx="12489">
                  <c:v>17.345388960000001</c:v>
                </c:pt>
                <c:pt idx="12490">
                  <c:v>17.346813839999989</c:v>
                </c:pt>
                <c:pt idx="12491">
                  <c:v>17.348152799999987</c:v>
                </c:pt>
                <c:pt idx="12492">
                  <c:v>17.34959448</c:v>
                </c:pt>
                <c:pt idx="12493">
                  <c:v>17.35096104000004</c:v>
                </c:pt>
                <c:pt idx="12494">
                  <c:v>17.352335999999987</c:v>
                </c:pt>
                <c:pt idx="12495">
                  <c:v>17.353761120000041</c:v>
                </c:pt>
                <c:pt idx="12496">
                  <c:v>17.355150000000005</c:v>
                </c:pt>
                <c:pt idx="12497">
                  <c:v>17.356538880000002</c:v>
                </c:pt>
                <c:pt idx="12498">
                  <c:v>17.357927760000049</c:v>
                </c:pt>
                <c:pt idx="12499">
                  <c:v>17.359316639999989</c:v>
                </c:pt>
                <c:pt idx="12500">
                  <c:v>17.36070552</c:v>
                </c:pt>
                <c:pt idx="12501">
                  <c:v>17.362097279999961</c:v>
                </c:pt>
                <c:pt idx="12502">
                  <c:v>17.363477760000031</c:v>
                </c:pt>
                <c:pt idx="12503">
                  <c:v>17.364866640000031</c:v>
                </c:pt>
                <c:pt idx="12504">
                  <c:v>17.366255519999999</c:v>
                </c:pt>
                <c:pt idx="12505">
                  <c:v>17.3676444</c:v>
                </c:pt>
                <c:pt idx="12506">
                  <c:v>17.36903616</c:v>
                </c:pt>
                <c:pt idx="12507">
                  <c:v>17.370425040000001</c:v>
                </c:pt>
                <c:pt idx="12508">
                  <c:v>17.37181392000004</c:v>
                </c:pt>
                <c:pt idx="12509">
                  <c:v>17.373202799999987</c:v>
                </c:pt>
                <c:pt idx="12510">
                  <c:v>17.374591680000005</c:v>
                </c:pt>
                <c:pt idx="12511">
                  <c:v>17.375980560000031</c:v>
                </c:pt>
                <c:pt idx="12512">
                  <c:v>17.377369440000031</c:v>
                </c:pt>
                <c:pt idx="12513">
                  <c:v>17.378758319999999</c:v>
                </c:pt>
                <c:pt idx="12514">
                  <c:v>17.38015008</c:v>
                </c:pt>
                <c:pt idx="12515">
                  <c:v>17.38153896</c:v>
                </c:pt>
                <c:pt idx="12516">
                  <c:v>17.382930479999967</c:v>
                </c:pt>
                <c:pt idx="12517">
                  <c:v>17.384319359999989</c:v>
                </c:pt>
                <c:pt idx="12518">
                  <c:v>17.38570823999995</c:v>
                </c:pt>
                <c:pt idx="12519">
                  <c:v>17.38708608</c:v>
                </c:pt>
                <c:pt idx="12520">
                  <c:v>17.38847496</c:v>
                </c:pt>
                <c:pt idx="12521">
                  <c:v>17.389866720000036</c:v>
                </c:pt>
                <c:pt idx="12522">
                  <c:v>17.391258239999999</c:v>
                </c:pt>
                <c:pt idx="12523">
                  <c:v>17.39265</c:v>
                </c:pt>
                <c:pt idx="12524">
                  <c:v>17.39403888</c:v>
                </c:pt>
                <c:pt idx="12525">
                  <c:v>17.395430639999965</c:v>
                </c:pt>
                <c:pt idx="12526">
                  <c:v>17.396819520000001</c:v>
                </c:pt>
                <c:pt idx="12527">
                  <c:v>17.398208400000001</c:v>
                </c:pt>
                <c:pt idx="12528">
                  <c:v>17.399597280000002</c:v>
                </c:pt>
                <c:pt idx="12529">
                  <c:v>17.40097488</c:v>
                </c:pt>
                <c:pt idx="12530">
                  <c:v>17.402366639999954</c:v>
                </c:pt>
                <c:pt idx="12531">
                  <c:v>17.403758400000001</c:v>
                </c:pt>
                <c:pt idx="12532">
                  <c:v>17.405147279999934</c:v>
                </c:pt>
                <c:pt idx="12533">
                  <c:v>17.406536160000002</c:v>
                </c:pt>
                <c:pt idx="12534">
                  <c:v>17.40792504000003</c:v>
                </c:pt>
                <c:pt idx="12535">
                  <c:v>17.409313919999967</c:v>
                </c:pt>
                <c:pt idx="12536">
                  <c:v>17.410702799999989</c:v>
                </c:pt>
                <c:pt idx="12537">
                  <c:v>17.41209168</c:v>
                </c:pt>
                <c:pt idx="12538">
                  <c:v>17.41348056</c:v>
                </c:pt>
                <c:pt idx="12539">
                  <c:v>17.414869440000036</c:v>
                </c:pt>
                <c:pt idx="12540">
                  <c:v>17.416261200000001</c:v>
                </c:pt>
                <c:pt idx="12541">
                  <c:v>17.417652720000028</c:v>
                </c:pt>
                <c:pt idx="12542">
                  <c:v>17.4190416</c:v>
                </c:pt>
                <c:pt idx="12543">
                  <c:v>17.420427839999945</c:v>
                </c:pt>
                <c:pt idx="12544">
                  <c:v>17.4218112</c:v>
                </c:pt>
                <c:pt idx="12545">
                  <c:v>17.423208239999965</c:v>
                </c:pt>
                <c:pt idx="12546">
                  <c:v>17.424586079999965</c:v>
                </c:pt>
                <c:pt idx="12547">
                  <c:v>17.425974959999987</c:v>
                </c:pt>
                <c:pt idx="12548">
                  <c:v>17.427363839999963</c:v>
                </c:pt>
                <c:pt idx="12549">
                  <c:v>17.428752719999967</c:v>
                </c:pt>
                <c:pt idx="12550">
                  <c:v>17.430141599999967</c:v>
                </c:pt>
                <c:pt idx="12551">
                  <c:v>17.431530479999989</c:v>
                </c:pt>
                <c:pt idx="12552">
                  <c:v>17.43291936</c:v>
                </c:pt>
                <c:pt idx="12553">
                  <c:v>17.43430824</c:v>
                </c:pt>
                <c:pt idx="12554">
                  <c:v>17.43569712</c:v>
                </c:pt>
                <c:pt idx="12555">
                  <c:v>17.437088880000001</c:v>
                </c:pt>
                <c:pt idx="12556">
                  <c:v>17.438477760000001</c:v>
                </c:pt>
                <c:pt idx="12557">
                  <c:v>17.439866639999988</c:v>
                </c:pt>
                <c:pt idx="12558">
                  <c:v>17.441255519999999</c:v>
                </c:pt>
                <c:pt idx="12559">
                  <c:v>17.442647279999917</c:v>
                </c:pt>
                <c:pt idx="12560">
                  <c:v>17.44403616</c:v>
                </c:pt>
                <c:pt idx="12561">
                  <c:v>17.445425039999961</c:v>
                </c:pt>
                <c:pt idx="12562">
                  <c:v>17.44681392</c:v>
                </c:pt>
                <c:pt idx="12563">
                  <c:v>17.448202799999965</c:v>
                </c:pt>
                <c:pt idx="12564">
                  <c:v>17.449591679999966</c:v>
                </c:pt>
                <c:pt idx="12565">
                  <c:v>17.450980560000001</c:v>
                </c:pt>
                <c:pt idx="12566">
                  <c:v>17.452369439999963</c:v>
                </c:pt>
                <c:pt idx="12567">
                  <c:v>17.453758319999999</c:v>
                </c:pt>
                <c:pt idx="12568">
                  <c:v>17.455147199999967</c:v>
                </c:pt>
                <c:pt idx="12569">
                  <c:v>17.456536079999943</c:v>
                </c:pt>
                <c:pt idx="12570">
                  <c:v>17.457924960000028</c:v>
                </c:pt>
                <c:pt idx="12571">
                  <c:v>17.459313839999961</c:v>
                </c:pt>
                <c:pt idx="12572">
                  <c:v>17.460705599999965</c:v>
                </c:pt>
                <c:pt idx="12573">
                  <c:v>17.462097119999989</c:v>
                </c:pt>
                <c:pt idx="12574">
                  <c:v>17.463485999999989</c:v>
                </c:pt>
                <c:pt idx="12575">
                  <c:v>17.46487488</c:v>
                </c:pt>
                <c:pt idx="12576">
                  <c:v>17.46625272</c:v>
                </c:pt>
                <c:pt idx="12577">
                  <c:v>17.467641599999954</c:v>
                </c:pt>
                <c:pt idx="12578">
                  <c:v>17.469030479999965</c:v>
                </c:pt>
                <c:pt idx="12579">
                  <c:v>17.470419359999966</c:v>
                </c:pt>
                <c:pt idx="12580">
                  <c:v>17.471808240000001</c:v>
                </c:pt>
                <c:pt idx="12581">
                  <c:v>17.473197120000005</c:v>
                </c:pt>
                <c:pt idx="12582">
                  <c:v>17.474586000000002</c:v>
                </c:pt>
                <c:pt idx="12583">
                  <c:v>17.475977759999999</c:v>
                </c:pt>
                <c:pt idx="12584">
                  <c:v>17.477363759999999</c:v>
                </c:pt>
                <c:pt idx="12585">
                  <c:v>17.478752639999957</c:v>
                </c:pt>
                <c:pt idx="12586">
                  <c:v>17.480144399999954</c:v>
                </c:pt>
                <c:pt idx="12587">
                  <c:v>17.481530639999949</c:v>
                </c:pt>
                <c:pt idx="12588">
                  <c:v>17.482922159999966</c:v>
                </c:pt>
                <c:pt idx="12589">
                  <c:v>17.484311039999966</c:v>
                </c:pt>
                <c:pt idx="12590">
                  <c:v>17.485699919999945</c:v>
                </c:pt>
                <c:pt idx="12591">
                  <c:v>17.487091679999967</c:v>
                </c:pt>
                <c:pt idx="12592">
                  <c:v>17.488483199999965</c:v>
                </c:pt>
                <c:pt idx="12593">
                  <c:v>17.489872079999966</c:v>
                </c:pt>
                <c:pt idx="12594">
                  <c:v>17.4912612</c:v>
                </c:pt>
                <c:pt idx="12595">
                  <c:v>17.492652720000002</c:v>
                </c:pt>
                <c:pt idx="12596">
                  <c:v>17.494041599999989</c:v>
                </c:pt>
                <c:pt idx="12597">
                  <c:v>17.49543047999995</c:v>
                </c:pt>
                <c:pt idx="12598">
                  <c:v>17.49681936</c:v>
                </c:pt>
                <c:pt idx="12599">
                  <c:v>17.498208239999954</c:v>
                </c:pt>
                <c:pt idx="12600">
                  <c:v>17.499597120000001</c:v>
                </c:pt>
                <c:pt idx="12601">
                  <c:v>17.500986000000001</c:v>
                </c:pt>
                <c:pt idx="12602">
                  <c:v>17.502374879999966</c:v>
                </c:pt>
                <c:pt idx="12603">
                  <c:v>17.503752720000001</c:v>
                </c:pt>
                <c:pt idx="12604">
                  <c:v>17.505141600000002</c:v>
                </c:pt>
                <c:pt idx="12605">
                  <c:v>17.506530480000002</c:v>
                </c:pt>
                <c:pt idx="12606">
                  <c:v>17.507919360000031</c:v>
                </c:pt>
                <c:pt idx="12607">
                  <c:v>17.509308239999989</c:v>
                </c:pt>
                <c:pt idx="12608">
                  <c:v>17.510697120000028</c:v>
                </c:pt>
                <c:pt idx="12609">
                  <c:v>17.512086</c:v>
                </c:pt>
                <c:pt idx="12610">
                  <c:v>17.513477760000036</c:v>
                </c:pt>
                <c:pt idx="12611">
                  <c:v>17.514863760000061</c:v>
                </c:pt>
                <c:pt idx="12612">
                  <c:v>17.51625552000004</c:v>
                </c:pt>
                <c:pt idx="12613">
                  <c:v>17.517644400000005</c:v>
                </c:pt>
                <c:pt idx="12614">
                  <c:v>17.519033280000002</c:v>
                </c:pt>
                <c:pt idx="12615">
                  <c:v>17.520422159999967</c:v>
                </c:pt>
                <c:pt idx="12616">
                  <c:v>17.521811039999999</c:v>
                </c:pt>
                <c:pt idx="12617">
                  <c:v>17.523202799999989</c:v>
                </c:pt>
                <c:pt idx="12618">
                  <c:v>17.52459168</c:v>
                </c:pt>
                <c:pt idx="12619">
                  <c:v>17.525980560000001</c:v>
                </c:pt>
                <c:pt idx="12620">
                  <c:v>17.527369440000001</c:v>
                </c:pt>
                <c:pt idx="12621">
                  <c:v>17.528758320000001</c:v>
                </c:pt>
                <c:pt idx="12622">
                  <c:v>17.530147200000002</c:v>
                </c:pt>
                <c:pt idx="12623">
                  <c:v>17.531536080000002</c:v>
                </c:pt>
                <c:pt idx="12624">
                  <c:v>17.532924960000031</c:v>
                </c:pt>
                <c:pt idx="12625">
                  <c:v>17.534316720000028</c:v>
                </c:pt>
                <c:pt idx="12626">
                  <c:v>17.5357056</c:v>
                </c:pt>
                <c:pt idx="12627">
                  <c:v>17.537086080000005</c:v>
                </c:pt>
                <c:pt idx="12628">
                  <c:v>17.538477839999967</c:v>
                </c:pt>
                <c:pt idx="12629">
                  <c:v>17.539866720000042</c:v>
                </c:pt>
                <c:pt idx="12630">
                  <c:v>17.541255600000028</c:v>
                </c:pt>
                <c:pt idx="12631">
                  <c:v>17.542647120000002</c:v>
                </c:pt>
                <c:pt idx="12632">
                  <c:v>17.544035999999988</c:v>
                </c:pt>
                <c:pt idx="12633">
                  <c:v>17.545424879999942</c:v>
                </c:pt>
                <c:pt idx="12634">
                  <c:v>17.546813759999999</c:v>
                </c:pt>
                <c:pt idx="12635">
                  <c:v>17.54820552</c:v>
                </c:pt>
                <c:pt idx="12636">
                  <c:v>17.5495944</c:v>
                </c:pt>
                <c:pt idx="12637">
                  <c:v>17.550983280000001</c:v>
                </c:pt>
                <c:pt idx="12638">
                  <c:v>17.552375040000001</c:v>
                </c:pt>
                <c:pt idx="12639">
                  <c:v>17.553752639999967</c:v>
                </c:pt>
                <c:pt idx="12640">
                  <c:v>17.555152800000002</c:v>
                </c:pt>
                <c:pt idx="12641">
                  <c:v>17.556541680000002</c:v>
                </c:pt>
                <c:pt idx="12642">
                  <c:v>17.557930559999999</c:v>
                </c:pt>
                <c:pt idx="12643">
                  <c:v>17.559319439999989</c:v>
                </c:pt>
                <c:pt idx="12644">
                  <c:v>17.560697279999943</c:v>
                </c:pt>
                <c:pt idx="12645">
                  <c:v>17.56208616</c:v>
                </c:pt>
                <c:pt idx="12646">
                  <c:v>17.56347504</c:v>
                </c:pt>
                <c:pt idx="12647">
                  <c:v>17.564863920000036</c:v>
                </c:pt>
                <c:pt idx="12648">
                  <c:v>17.566252799999987</c:v>
                </c:pt>
                <c:pt idx="12649">
                  <c:v>17.567641679999966</c:v>
                </c:pt>
                <c:pt idx="12650">
                  <c:v>17.569033199999989</c:v>
                </c:pt>
                <c:pt idx="12651">
                  <c:v>17.57042496</c:v>
                </c:pt>
                <c:pt idx="12652">
                  <c:v>17.57181672000004</c:v>
                </c:pt>
                <c:pt idx="12653">
                  <c:v>17.573205600000001</c:v>
                </c:pt>
                <c:pt idx="12654">
                  <c:v>17.574594480000005</c:v>
                </c:pt>
                <c:pt idx="12655">
                  <c:v>17.575983360000031</c:v>
                </c:pt>
                <c:pt idx="12656">
                  <c:v>17.577374880000001</c:v>
                </c:pt>
                <c:pt idx="12657">
                  <c:v>17.578763760000001</c:v>
                </c:pt>
                <c:pt idx="12658">
                  <c:v>17.580152639999966</c:v>
                </c:pt>
                <c:pt idx="12659">
                  <c:v>17.581541520000002</c:v>
                </c:pt>
                <c:pt idx="12660">
                  <c:v>17.582930639999965</c:v>
                </c:pt>
                <c:pt idx="12661">
                  <c:v>17.584319519999966</c:v>
                </c:pt>
                <c:pt idx="12662">
                  <c:v>17.585694479999965</c:v>
                </c:pt>
                <c:pt idx="12663">
                  <c:v>17.587097280000002</c:v>
                </c:pt>
                <c:pt idx="12664">
                  <c:v>17.588486160000002</c:v>
                </c:pt>
                <c:pt idx="12665">
                  <c:v>17.589875040000031</c:v>
                </c:pt>
                <c:pt idx="12666">
                  <c:v>17.591263919999999</c:v>
                </c:pt>
                <c:pt idx="12667">
                  <c:v>17.592641519999965</c:v>
                </c:pt>
                <c:pt idx="12668">
                  <c:v>17.59403064</c:v>
                </c:pt>
                <c:pt idx="12669">
                  <c:v>17.595419519999961</c:v>
                </c:pt>
                <c:pt idx="12670">
                  <c:v>17.596808400000036</c:v>
                </c:pt>
                <c:pt idx="12671">
                  <c:v>17.598197279999965</c:v>
                </c:pt>
                <c:pt idx="12672">
                  <c:v>17.599586160000001</c:v>
                </c:pt>
                <c:pt idx="12673">
                  <c:v>17.600977680000028</c:v>
                </c:pt>
                <c:pt idx="12674">
                  <c:v>17.60236656</c:v>
                </c:pt>
                <c:pt idx="12675">
                  <c:v>17.603755440000036</c:v>
                </c:pt>
                <c:pt idx="12676">
                  <c:v>17.605147199999987</c:v>
                </c:pt>
                <c:pt idx="12677">
                  <c:v>17.606533199999987</c:v>
                </c:pt>
                <c:pt idx="12678">
                  <c:v>17.607922080000005</c:v>
                </c:pt>
                <c:pt idx="12679">
                  <c:v>17.6093112</c:v>
                </c:pt>
                <c:pt idx="12680">
                  <c:v>17.610700080000001</c:v>
                </c:pt>
                <c:pt idx="12681">
                  <c:v>17.61208896000004</c:v>
                </c:pt>
                <c:pt idx="12682">
                  <c:v>17.613477840000005</c:v>
                </c:pt>
                <c:pt idx="12683">
                  <c:v>17.614866720000073</c:v>
                </c:pt>
                <c:pt idx="12684">
                  <c:v>17.616255600000045</c:v>
                </c:pt>
                <c:pt idx="12685">
                  <c:v>17.617644479999999</c:v>
                </c:pt>
                <c:pt idx="12686">
                  <c:v>17.619033360000028</c:v>
                </c:pt>
                <c:pt idx="12687">
                  <c:v>17.620422239999961</c:v>
                </c:pt>
                <c:pt idx="12688">
                  <c:v>17.621813760000045</c:v>
                </c:pt>
                <c:pt idx="12689">
                  <c:v>17.623205519999999</c:v>
                </c:pt>
                <c:pt idx="12690">
                  <c:v>17.624594399999999</c:v>
                </c:pt>
                <c:pt idx="12691">
                  <c:v>17.625980640000005</c:v>
                </c:pt>
                <c:pt idx="12692">
                  <c:v>17.62736952000003</c:v>
                </c:pt>
                <c:pt idx="12693">
                  <c:v>17.628758400000031</c:v>
                </c:pt>
                <c:pt idx="12694">
                  <c:v>17.630149920000001</c:v>
                </c:pt>
                <c:pt idx="12695">
                  <c:v>17.631538800000001</c:v>
                </c:pt>
                <c:pt idx="12696">
                  <c:v>17.632927680000005</c:v>
                </c:pt>
                <c:pt idx="12697">
                  <c:v>17.634319439999999</c:v>
                </c:pt>
                <c:pt idx="12698">
                  <c:v>17.635708319999999</c:v>
                </c:pt>
                <c:pt idx="12699">
                  <c:v>17.637086160000042</c:v>
                </c:pt>
                <c:pt idx="12700">
                  <c:v>17.638475039999999</c:v>
                </c:pt>
                <c:pt idx="12701">
                  <c:v>17.639863920000053</c:v>
                </c:pt>
                <c:pt idx="12702">
                  <c:v>17.6412528</c:v>
                </c:pt>
                <c:pt idx="12703">
                  <c:v>17.642647199999967</c:v>
                </c:pt>
                <c:pt idx="12704">
                  <c:v>17.644036079999989</c:v>
                </c:pt>
                <c:pt idx="12705">
                  <c:v>17.64542496</c:v>
                </c:pt>
                <c:pt idx="12706">
                  <c:v>17.64681384</c:v>
                </c:pt>
                <c:pt idx="12707">
                  <c:v>17.64820272</c:v>
                </c:pt>
                <c:pt idx="12708">
                  <c:v>17.649591600000001</c:v>
                </c:pt>
                <c:pt idx="12709">
                  <c:v>17.65098048000004</c:v>
                </c:pt>
                <c:pt idx="12710">
                  <c:v>17.652369360000005</c:v>
                </c:pt>
                <c:pt idx="12711">
                  <c:v>17.653758240000005</c:v>
                </c:pt>
                <c:pt idx="12712">
                  <c:v>17.655147120000031</c:v>
                </c:pt>
                <c:pt idx="12713">
                  <c:v>17.656538879999989</c:v>
                </c:pt>
                <c:pt idx="12714">
                  <c:v>17.657927760000053</c:v>
                </c:pt>
                <c:pt idx="12715">
                  <c:v>17.65931664</c:v>
                </c:pt>
                <c:pt idx="12716">
                  <c:v>17.660708400000001</c:v>
                </c:pt>
                <c:pt idx="12717">
                  <c:v>17.662097279999966</c:v>
                </c:pt>
                <c:pt idx="12718">
                  <c:v>17.663486160000001</c:v>
                </c:pt>
                <c:pt idx="12719">
                  <c:v>17.664875039999998</c:v>
                </c:pt>
                <c:pt idx="12720">
                  <c:v>17.666263919999999</c:v>
                </c:pt>
                <c:pt idx="12721">
                  <c:v>17.667652799999999</c:v>
                </c:pt>
                <c:pt idx="12722">
                  <c:v>17.669041679999989</c:v>
                </c:pt>
                <c:pt idx="12723">
                  <c:v>17.67043056</c:v>
                </c:pt>
                <c:pt idx="12724">
                  <c:v>17.671819440000029</c:v>
                </c:pt>
                <c:pt idx="12725">
                  <c:v>17.673208320000036</c:v>
                </c:pt>
                <c:pt idx="12726">
                  <c:v>17.674597200000001</c:v>
                </c:pt>
                <c:pt idx="12727">
                  <c:v>17.67597504000004</c:v>
                </c:pt>
                <c:pt idx="12728">
                  <c:v>17.67736392000004</c:v>
                </c:pt>
                <c:pt idx="12729">
                  <c:v>17.678752800000002</c:v>
                </c:pt>
                <c:pt idx="12730">
                  <c:v>17.680141679999963</c:v>
                </c:pt>
                <c:pt idx="12731">
                  <c:v>17.681530559999967</c:v>
                </c:pt>
                <c:pt idx="12732">
                  <c:v>17.682919439999971</c:v>
                </c:pt>
                <c:pt idx="12733">
                  <c:v>17.6843112</c:v>
                </c:pt>
                <c:pt idx="12734">
                  <c:v>17.685702720000002</c:v>
                </c:pt>
                <c:pt idx="12735">
                  <c:v>17.687091600000031</c:v>
                </c:pt>
                <c:pt idx="12736">
                  <c:v>17.688483359999989</c:v>
                </c:pt>
                <c:pt idx="12737">
                  <c:v>17.689874880000001</c:v>
                </c:pt>
                <c:pt idx="12738">
                  <c:v>17.691261120000057</c:v>
                </c:pt>
                <c:pt idx="12739">
                  <c:v>17.692652639999967</c:v>
                </c:pt>
                <c:pt idx="12740">
                  <c:v>17.694041519999999</c:v>
                </c:pt>
                <c:pt idx="12741">
                  <c:v>17.695430639999966</c:v>
                </c:pt>
                <c:pt idx="12742">
                  <c:v>17.696819519999988</c:v>
                </c:pt>
                <c:pt idx="12743">
                  <c:v>17.698205520000005</c:v>
                </c:pt>
                <c:pt idx="12744">
                  <c:v>17.699594400000031</c:v>
                </c:pt>
                <c:pt idx="12745">
                  <c:v>17.700983279999971</c:v>
                </c:pt>
                <c:pt idx="12746">
                  <c:v>17.702372159999989</c:v>
                </c:pt>
                <c:pt idx="12747">
                  <c:v>17.70376392</c:v>
                </c:pt>
                <c:pt idx="12748">
                  <c:v>17.705152799999986</c:v>
                </c:pt>
                <c:pt idx="12749">
                  <c:v>17.706541679999965</c:v>
                </c:pt>
                <c:pt idx="12750">
                  <c:v>17.707919520000001</c:v>
                </c:pt>
                <c:pt idx="12751">
                  <c:v>17.709308400000001</c:v>
                </c:pt>
                <c:pt idx="12752">
                  <c:v>17.710697279999962</c:v>
                </c:pt>
                <c:pt idx="12753">
                  <c:v>17.712086159999988</c:v>
                </c:pt>
                <c:pt idx="12754">
                  <c:v>17.71347768</c:v>
                </c:pt>
                <c:pt idx="12755">
                  <c:v>17.71486944000004</c:v>
                </c:pt>
                <c:pt idx="12756">
                  <c:v>17.716258320000041</c:v>
                </c:pt>
                <c:pt idx="12757">
                  <c:v>17.717647200000002</c:v>
                </c:pt>
                <c:pt idx="12758">
                  <c:v>17.719038959999999</c:v>
                </c:pt>
                <c:pt idx="12759">
                  <c:v>17.720430479999965</c:v>
                </c:pt>
                <c:pt idx="12760">
                  <c:v>17.721811200000001</c:v>
                </c:pt>
                <c:pt idx="12761">
                  <c:v>17.723200079999962</c:v>
                </c:pt>
                <c:pt idx="12762">
                  <c:v>17.724588959999988</c:v>
                </c:pt>
                <c:pt idx="12763">
                  <c:v>17.725977839999967</c:v>
                </c:pt>
                <c:pt idx="12764">
                  <c:v>17.727369360000001</c:v>
                </c:pt>
                <c:pt idx="12765">
                  <c:v>17.728758239999966</c:v>
                </c:pt>
                <c:pt idx="12766">
                  <c:v>17.730147120000005</c:v>
                </c:pt>
                <c:pt idx="12767">
                  <c:v>17.731535999999988</c:v>
                </c:pt>
                <c:pt idx="12768">
                  <c:v>17.732924879999967</c:v>
                </c:pt>
                <c:pt idx="12769">
                  <c:v>17.734313759999999</c:v>
                </c:pt>
                <c:pt idx="12770">
                  <c:v>17.73570263999995</c:v>
                </c:pt>
                <c:pt idx="12771">
                  <c:v>17.737091520000028</c:v>
                </c:pt>
                <c:pt idx="12772">
                  <c:v>17.738480639999967</c:v>
                </c:pt>
                <c:pt idx="12773">
                  <c:v>17.739869519999999</c:v>
                </c:pt>
                <c:pt idx="12774">
                  <c:v>17.741263920000005</c:v>
                </c:pt>
                <c:pt idx="12775">
                  <c:v>17.742652799999966</c:v>
                </c:pt>
                <c:pt idx="12776">
                  <c:v>17.744041680000002</c:v>
                </c:pt>
                <c:pt idx="12777">
                  <c:v>17.745419519999942</c:v>
                </c:pt>
                <c:pt idx="12778">
                  <c:v>17.746808399999999</c:v>
                </c:pt>
                <c:pt idx="12779">
                  <c:v>17.748197279999943</c:v>
                </c:pt>
                <c:pt idx="12780">
                  <c:v>17.74958616</c:v>
                </c:pt>
                <c:pt idx="12781">
                  <c:v>17.750975040000029</c:v>
                </c:pt>
                <c:pt idx="12782">
                  <c:v>17.752363920000001</c:v>
                </c:pt>
                <c:pt idx="12783">
                  <c:v>17.753752799999987</c:v>
                </c:pt>
                <c:pt idx="12784">
                  <c:v>17.755141679999966</c:v>
                </c:pt>
                <c:pt idx="12785">
                  <c:v>17.756536079999961</c:v>
                </c:pt>
                <c:pt idx="12786">
                  <c:v>17.757927840000001</c:v>
                </c:pt>
                <c:pt idx="12787">
                  <c:v>17.759319359999989</c:v>
                </c:pt>
                <c:pt idx="12788">
                  <c:v>17.76070823999995</c:v>
                </c:pt>
                <c:pt idx="12789">
                  <c:v>17.76209712</c:v>
                </c:pt>
                <c:pt idx="12790">
                  <c:v>17.76347496</c:v>
                </c:pt>
                <c:pt idx="12791">
                  <c:v>17.76486384</c:v>
                </c:pt>
                <c:pt idx="12792">
                  <c:v>17.766252720000001</c:v>
                </c:pt>
                <c:pt idx="12793">
                  <c:v>17.767641599999966</c:v>
                </c:pt>
                <c:pt idx="12794">
                  <c:v>17.769030479999966</c:v>
                </c:pt>
                <c:pt idx="12795">
                  <c:v>17.770419359999963</c:v>
                </c:pt>
                <c:pt idx="12796">
                  <c:v>17.771808239999999</c:v>
                </c:pt>
                <c:pt idx="12797">
                  <c:v>17.773197119999999</c:v>
                </c:pt>
                <c:pt idx="12798">
                  <c:v>17.774585999999999</c:v>
                </c:pt>
                <c:pt idx="12799">
                  <c:v>17.775977760000028</c:v>
                </c:pt>
                <c:pt idx="12800">
                  <c:v>17.77736664</c:v>
                </c:pt>
                <c:pt idx="12801">
                  <c:v>17.778755520000001</c:v>
                </c:pt>
                <c:pt idx="12802">
                  <c:v>17.780144399999966</c:v>
                </c:pt>
                <c:pt idx="12803">
                  <c:v>17.781536160000002</c:v>
                </c:pt>
                <c:pt idx="12804">
                  <c:v>17.782925040000002</c:v>
                </c:pt>
                <c:pt idx="12805">
                  <c:v>17.784316559999965</c:v>
                </c:pt>
                <c:pt idx="12806">
                  <c:v>17.785705439999965</c:v>
                </c:pt>
                <c:pt idx="12807">
                  <c:v>17.787094320000001</c:v>
                </c:pt>
                <c:pt idx="12808">
                  <c:v>17.788475040000002</c:v>
                </c:pt>
                <c:pt idx="12809">
                  <c:v>17.78986656</c:v>
                </c:pt>
                <c:pt idx="12810">
                  <c:v>17.791255440000036</c:v>
                </c:pt>
                <c:pt idx="12811">
                  <c:v>17.792644319999965</c:v>
                </c:pt>
                <c:pt idx="12812">
                  <c:v>17.794033199999987</c:v>
                </c:pt>
                <c:pt idx="12813">
                  <c:v>17.795422079999945</c:v>
                </c:pt>
                <c:pt idx="12814">
                  <c:v>17.7968112</c:v>
                </c:pt>
                <c:pt idx="12815">
                  <c:v>17.798205599999989</c:v>
                </c:pt>
                <c:pt idx="12816">
                  <c:v>17.79959448</c:v>
                </c:pt>
                <c:pt idx="12817">
                  <c:v>17.800983360000028</c:v>
                </c:pt>
                <c:pt idx="12818">
                  <c:v>17.802372239999961</c:v>
                </c:pt>
                <c:pt idx="12819">
                  <c:v>17.803763760000031</c:v>
                </c:pt>
                <c:pt idx="12820">
                  <c:v>17.805138960000001</c:v>
                </c:pt>
                <c:pt idx="12821">
                  <c:v>17.806527839999966</c:v>
                </c:pt>
                <c:pt idx="12822">
                  <c:v>17.807919360000028</c:v>
                </c:pt>
                <c:pt idx="12823">
                  <c:v>17.80930824</c:v>
                </c:pt>
                <c:pt idx="12824">
                  <c:v>17.810697120000036</c:v>
                </c:pt>
                <c:pt idx="12825">
                  <c:v>17.812086000000001</c:v>
                </c:pt>
                <c:pt idx="12826">
                  <c:v>17.813486160000028</c:v>
                </c:pt>
                <c:pt idx="12827">
                  <c:v>17.814875040000061</c:v>
                </c:pt>
                <c:pt idx="12828">
                  <c:v>17.816263920000036</c:v>
                </c:pt>
                <c:pt idx="12829">
                  <c:v>17.817641520000031</c:v>
                </c:pt>
                <c:pt idx="12830">
                  <c:v>17.819030640000001</c:v>
                </c:pt>
                <c:pt idx="12831">
                  <c:v>17.820419520000002</c:v>
                </c:pt>
                <c:pt idx="12832">
                  <c:v>17.821811040000028</c:v>
                </c:pt>
                <c:pt idx="12833">
                  <c:v>17.82319992</c:v>
                </c:pt>
                <c:pt idx="12834">
                  <c:v>17.824591680000001</c:v>
                </c:pt>
                <c:pt idx="12835">
                  <c:v>17.825980560000001</c:v>
                </c:pt>
                <c:pt idx="12836">
                  <c:v>17.827369439999988</c:v>
                </c:pt>
                <c:pt idx="12837">
                  <c:v>17.828758319999999</c:v>
                </c:pt>
                <c:pt idx="12838">
                  <c:v>17.830147199999999</c:v>
                </c:pt>
                <c:pt idx="12839">
                  <c:v>17.831536079999989</c:v>
                </c:pt>
                <c:pt idx="12840">
                  <c:v>17.832924960000028</c:v>
                </c:pt>
                <c:pt idx="12841">
                  <c:v>17.83431384</c:v>
                </c:pt>
                <c:pt idx="12842">
                  <c:v>17.83570272</c:v>
                </c:pt>
                <c:pt idx="12843">
                  <c:v>17.837091600000036</c:v>
                </c:pt>
                <c:pt idx="12844">
                  <c:v>17.838480480000001</c:v>
                </c:pt>
                <c:pt idx="12845">
                  <c:v>17.839869360000044</c:v>
                </c:pt>
                <c:pt idx="12846">
                  <c:v>17.841258240000005</c:v>
                </c:pt>
                <c:pt idx="12847">
                  <c:v>17.842647120000002</c:v>
                </c:pt>
                <c:pt idx="12848">
                  <c:v>17.844038879999989</c:v>
                </c:pt>
                <c:pt idx="12849">
                  <c:v>17.84542776</c:v>
                </c:pt>
                <c:pt idx="12850">
                  <c:v>17.84681664</c:v>
                </c:pt>
                <c:pt idx="12851">
                  <c:v>17.84820552</c:v>
                </c:pt>
                <c:pt idx="12852">
                  <c:v>17.849594400000001</c:v>
                </c:pt>
                <c:pt idx="12853">
                  <c:v>17.850983280000001</c:v>
                </c:pt>
                <c:pt idx="12854">
                  <c:v>17.852372160000005</c:v>
                </c:pt>
                <c:pt idx="12855">
                  <c:v>17.85376104000003</c:v>
                </c:pt>
                <c:pt idx="12856">
                  <c:v>17.855152799999999</c:v>
                </c:pt>
                <c:pt idx="12857">
                  <c:v>17.856530640000003</c:v>
                </c:pt>
                <c:pt idx="12858">
                  <c:v>17.857919519999999</c:v>
                </c:pt>
                <c:pt idx="12859">
                  <c:v>17.859308400000028</c:v>
                </c:pt>
                <c:pt idx="12860">
                  <c:v>17.860697279999961</c:v>
                </c:pt>
                <c:pt idx="12861">
                  <c:v>17.86208616</c:v>
                </c:pt>
                <c:pt idx="12862">
                  <c:v>17.863475040000001</c:v>
                </c:pt>
                <c:pt idx="12863">
                  <c:v>17.86486392000004</c:v>
                </c:pt>
                <c:pt idx="12864">
                  <c:v>17.866255440000028</c:v>
                </c:pt>
                <c:pt idx="12865">
                  <c:v>17.867647199999986</c:v>
                </c:pt>
                <c:pt idx="12866">
                  <c:v>17.869036079999965</c:v>
                </c:pt>
                <c:pt idx="12867">
                  <c:v>17.870424960000001</c:v>
                </c:pt>
                <c:pt idx="12868">
                  <c:v>17.871813840000005</c:v>
                </c:pt>
                <c:pt idx="12869">
                  <c:v>17.873202720000005</c:v>
                </c:pt>
                <c:pt idx="12870">
                  <c:v>17.874594479999999</c:v>
                </c:pt>
                <c:pt idx="12871">
                  <c:v>17.87597208</c:v>
                </c:pt>
                <c:pt idx="12872">
                  <c:v>17.87737224</c:v>
                </c:pt>
                <c:pt idx="12873">
                  <c:v>17.87875008</c:v>
                </c:pt>
                <c:pt idx="12874">
                  <c:v>17.88013896</c:v>
                </c:pt>
                <c:pt idx="12875">
                  <c:v>17.881541519999967</c:v>
                </c:pt>
                <c:pt idx="12876">
                  <c:v>17.882927760000001</c:v>
                </c:pt>
                <c:pt idx="12877">
                  <c:v>17.884316640000002</c:v>
                </c:pt>
                <c:pt idx="12878">
                  <c:v>17.885694480000002</c:v>
                </c:pt>
                <c:pt idx="12879">
                  <c:v>17.887097279999967</c:v>
                </c:pt>
                <c:pt idx="12880">
                  <c:v>17.888474879999961</c:v>
                </c:pt>
                <c:pt idx="12881">
                  <c:v>17.889863760000036</c:v>
                </c:pt>
                <c:pt idx="12882">
                  <c:v>17.891252640000001</c:v>
                </c:pt>
                <c:pt idx="12883">
                  <c:v>17.892641519999962</c:v>
                </c:pt>
                <c:pt idx="12884">
                  <c:v>17.89403064</c:v>
                </c:pt>
                <c:pt idx="12885">
                  <c:v>17.895419519999965</c:v>
                </c:pt>
                <c:pt idx="12886">
                  <c:v>17.896811039999999</c:v>
                </c:pt>
                <c:pt idx="12887">
                  <c:v>17.89819992</c:v>
                </c:pt>
                <c:pt idx="12888">
                  <c:v>17.8995888</c:v>
                </c:pt>
                <c:pt idx="12889">
                  <c:v>17.90097768</c:v>
                </c:pt>
                <c:pt idx="12890">
                  <c:v>17.902366559999965</c:v>
                </c:pt>
                <c:pt idx="12891">
                  <c:v>17.903755440000001</c:v>
                </c:pt>
                <c:pt idx="12892">
                  <c:v>17.905144319999962</c:v>
                </c:pt>
                <c:pt idx="12893">
                  <c:v>17.906533199999963</c:v>
                </c:pt>
                <c:pt idx="12894">
                  <c:v>17.907924960000031</c:v>
                </c:pt>
                <c:pt idx="12895">
                  <c:v>17.909313839999943</c:v>
                </c:pt>
                <c:pt idx="12896">
                  <c:v>17.9107056</c:v>
                </c:pt>
                <c:pt idx="12897">
                  <c:v>17.91209448</c:v>
                </c:pt>
                <c:pt idx="12898">
                  <c:v>17.913483360000001</c:v>
                </c:pt>
                <c:pt idx="12899">
                  <c:v>17.914872240000001</c:v>
                </c:pt>
                <c:pt idx="12900">
                  <c:v>17.916261120000041</c:v>
                </c:pt>
                <c:pt idx="12901">
                  <c:v>17.917650000000005</c:v>
                </c:pt>
                <c:pt idx="12902">
                  <c:v>17.919027839999963</c:v>
                </c:pt>
                <c:pt idx="12903">
                  <c:v>17.920427760000003</c:v>
                </c:pt>
                <c:pt idx="12904">
                  <c:v>17.921816639999989</c:v>
                </c:pt>
                <c:pt idx="12905">
                  <c:v>17.92320552</c:v>
                </c:pt>
                <c:pt idx="12906">
                  <c:v>17.9245944</c:v>
                </c:pt>
                <c:pt idx="12907">
                  <c:v>17.925983279999965</c:v>
                </c:pt>
                <c:pt idx="12908">
                  <c:v>17.927372160000001</c:v>
                </c:pt>
                <c:pt idx="12909">
                  <c:v>17.928761039999966</c:v>
                </c:pt>
                <c:pt idx="12910">
                  <c:v>17.930149919999963</c:v>
                </c:pt>
                <c:pt idx="12911">
                  <c:v>17.931538799999988</c:v>
                </c:pt>
                <c:pt idx="12912">
                  <c:v>17.932927679999967</c:v>
                </c:pt>
                <c:pt idx="12913">
                  <c:v>17.934316559999989</c:v>
                </c:pt>
                <c:pt idx="12914">
                  <c:v>17.935694399999971</c:v>
                </c:pt>
                <c:pt idx="12915">
                  <c:v>17.9370972</c:v>
                </c:pt>
                <c:pt idx="12916">
                  <c:v>17.938486079999965</c:v>
                </c:pt>
                <c:pt idx="12917">
                  <c:v>17.93987496000004</c:v>
                </c:pt>
                <c:pt idx="12918">
                  <c:v>17.941263839999966</c:v>
                </c:pt>
                <c:pt idx="12919">
                  <c:v>17.942652719999963</c:v>
                </c:pt>
                <c:pt idx="12920">
                  <c:v>17.944030560000002</c:v>
                </c:pt>
                <c:pt idx="12921">
                  <c:v>17.945422079999922</c:v>
                </c:pt>
                <c:pt idx="12922">
                  <c:v>17.946813839999965</c:v>
                </c:pt>
                <c:pt idx="12923">
                  <c:v>17.948205599999966</c:v>
                </c:pt>
                <c:pt idx="12924">
                  <c:v>17.949594480000002</c:v>
                </c:pt>
                <c:pt idx="12925">
                  <c:v>17.950983360000031</c:v>
                </c:pt>
                <c:pt idx="12926">
                  <c:v>17.952372239999942</c:v>
                </c:pt>
                <c:pt idx="12927">
                  <c:v>17.953761119999999</c:v>
                </c:pt>
                <c:pt idx="12928">
                  <c:v>17.95515</c:v>
                </c:pt>
                <c:pt idx="12929">
                  <c:v>17.956538879999961</c:v>
                </c:pt>
                <c:pt idx="12930">
                  <c:v>17.957927760000036</c:v>
                </c:pt>
                <c:pt idx="12931">
                  <c:v>17.959316639999965</c:v>
                </c:pt>
                <c:pt idx="12932">
                  <c:v>17.960708399999966</c:v>
                </c:pt>
                <c:pt idx="12933">
                  <c:v>17.962083359999966</c:v>
                </c:pt>
                <c:pt idx="12934">
                  <c:v>17.96347487999995</c:v>
                </c:pt>
                <c:pt idx="12935">
                  <c:v>17.964863760000028</c:v>
                </c:pt>
                <c:pt idx="12936">
                  <c:v>17.966252639999961</c:v>
                </c:pt>
                <c:pt idx="12937">
                  <c:v>17.967619439999961</c:v>
                </c:pt>
                <c:pt idx="12938">
                  <c:v>17.969038799999989</c:v>
                </c:pt>
                <c:pt idx="12939">
                  <c:v>17.970427679999954</c:v>
                </c:pt>
                <c:pt idx="12940">
                  <c:v>17.971808400000036</c:v>
                </c:pt>
                <c:pt idx="12941">
                  <c:v>17.973197279999965</c:v>
                </c:pt>
                <c:pt idx="12942">
                  <c:v>17.974588799999999</c:v>
                </c:pt>
                <c:pt idx="12943">
                  <c:v>17.97597768</c:v>
                </c:pt>
                <c:pt idx="12944">
                  <c:v>17.97736656</c:v>
                </c:pt>
                <c:pt idx="12945">
                  <c:v>17.97875544</c:v>
                </c:pt>
                <c:pt idx="12946">
                  <c:v>17.980144319999965</c:v>
                </c:pt>
                <c:pt idx="12947">
                  <c:v>17.981533199999966</c:v>
                </c:pt>
                <c:pt idx="12948">
                  <c:v>17.982924959999963</c:v>
                </c:pt>
                <c:pt idx="12949">
                  <c:v>17.984313839999942</c:v>
                </c:pt>
                <c:pt idx="12950">
                  <c:v>17.985702719999942</c:v>
                </c:pt>
                <c:pt idx="12951">
                  <c:v>17.987091599999989</c:v>
                </c:pt>
                <c:pt idx="12952">
                  <c:v>17.988480479999957</c:v>
                </c:pt>
                <c:pt idx="12953">
                  <c:v>17.98986936</c:v>
                </c:pt>
                <c:pt idx="12954">
                  <c:v>17.991261120000036</c:v>
                </c:pt>
                <c:pt idx="12955">
                  <c:v>17.992649999999941</c:v>
                </c:pt>
                <c:pt idx="12956">
                  <c:v>17.994038880000002</c:v>
                </c:pt>
                <c:pt idx="12957">
                  <c:v>17.995427759999963</c:v>
                </c:pt>
                <c:pt idx="12958">
                  <c:v>17.996816639999967</c:v>
                </c:pt>
                <c:pt idx="12959">
                  <c:v>17.998205519999971</c:v>
                </c:pt>
                <c:pt idx="12960">
                  <c:v>17.999594399999989</c:v>
                </c:pt>
                <c:pt idx="12961">
                  <c:v>18.00098328</c:v>
                </c:pt>
                <c:pt idx="12962">
                  <c:v>18.00237216</c:v>
                </c:pt>
                <c:pt idx="12963">
                  <c:v>18.003761040000001</c:v>
                </c:pt>
                <c:pt idx="12964">
                  <c:v>18.005149919999965</c:v>
                </c:pt>
                <c:pt idx="12965">
                  <c:v>18.006538799999987</c:v>
                </c:pt>
                <c:pt idx="12966">
                  <c:v>18.007927680000005</c:v>
                </c:pt>
                <c:pt idx="12967">
                  <c:v>18.009316560000002</c:v>
                </c:pt>
                <c:pt idx="12968">
                  <c:v>18.010705440000031</c:v>
                </c:pt>
                <c:pt idx="12969">
                  <c:v>18.012097199999999</c:v>
                </c:pt>
                <c:pt idx="12970">
                  <c:v>18.01348608</c:v>
                </c:pt>
                <c:pt idx="12971">
                  <c:v>18.014874960000061</c:v>
                </c:pt>
                <c:pt idx="12972">
                  <c:v>18.016263840000001</c:v>
                </c:pt>
                <c:pt idx="12973">
                  <c:v>18.01765272000004</c:v>
                </c:pt>
                <c:pt idx="12974">
                  <c:v>18.019030560000001</c:v>
                </c:pt>
                <c:pt idx="12975">
                  <c:v>18.020419439999966</c:v>
                </c:pt>
                <c:pt idx="12976">
                  <c:v>18.021808319999998</c:v>
                </c:pt>
                <c:pt idx="12977">
                  <c:v>18.023197199999988</c:v>
                </c:pt>
                <c:pt idx="12978">
                  <c:v>18.024586079999967</c:v>
                </c:pt>
                <c:pt idx="12979">
                  <c:v>18.025974959999999</c:v>
                </c:pt>
                <c:pt idx="12980">
                  <c:v>18.02736384</c:v>
                </c:pt>
                <c:pt idx="12981">
                  <c:v>18.02875272</c:v>
                </c:pt>
                <c:pt idx="12982">
                  <c:v>18.0301416</c:v>
                </c:pt>
                <c:pt idx="12983">
                  <c:v>18.031527839999967</c:v>
                </c:pt>
                <c:pt idx="12984">
                  <c:v>18.032916719999999</c:v>
                </c:pt>
                <c:pt idx="12985">
                  <c:v>18.034305600000028</c:v>
                </c:pt>
                <c:pt idx="12986">
                  <c:v>18.03569448</c:v>
                </c:pt>
                <c:pt idx="12987">
                  <c:v>18.037083360000036</c:v>
                </c:pt>
                <c:pt idx="12988">
                  <c:v>18.038472239999965</c:v>
                </c:pt>
                <c:pt idx="12989">
                  <c:v>18.039863760000042</c:v>
                </c:pt>
                <c:pt idx="12990">
                  <c:v>18.04125264</c:v>
                </c:pt>
                <c:pt idx="12991">
                  <c:v>18.042641519999961</c:v>
                </c:pt>
                <c:pt idx="12992">
                  <c:v>18.044030640000003</c:v>
                </c:pt>
                <c:pt idx="12993">
                  <c:v>18.045419519999943</c:v>
                </c:pt>
                <c:pt idx="12994">
                  <c:v>18.046808400000028</c:v>
                </c:pt>
                <c:pt idx="12995">
                  <c:v>18.048199920000002</c:v>
                </c:pt>
                <c:pt idx="12996">
                  <c:v>18.049588800000002</c:v>
                </c:pt>
                <c:pt idx="12997">
                  <c:v>18.050977680000031</c:v>
                </c:pt>
                <c:pt idx="12998">
                  <c:v>18.052366559999989</c:v>
                </c:pt>
                <c:pt idx="12999">
                  <c:v>18.053755440000028</c:v>
                </c:pt>
                <c:pt idx="13000">
                  <c:v>18.05514432</c:v>
                </c:pt>
                <c:pt idx="13001">
                  <c:v>18.056533199999986</c:v>
                </c:pt>
                <c:pt idx="13002">
                  <c:v>18.057922080000001</c:v>
                </c:pt>
                <c:pt idx="13003">
                  <c:v>18.0593112</c:v>
                </c:pt>
                <c:pt idx="13004">
                  <c:v>18.060700079999961</c:v>
                </c:pt>
                <c:pt idx="13005">
                  <c:v>18.062088960000001</c:v>
                </c:pt>
                <c:pt idx="13006">
                  <c:v>18.06345</c:v>
                </c:pt>
                <c:pt idx="13007">
                  <c:v>18.06486672000004</c:v>
                </c:pt>
                <c:pt idx="13008">
                  <c:v>18.066255599999987</c:v>
                </c:pt>
                <c:pt idx="13009">
                  <c:v>18.067644479999963</c:v>
                </c:pt>
                <c:pt idx="13010">
                  <c:v>18.069033359999967</c:v>
                </c:pt>
                <c:pt idx="13011">
                  <c:v>18.070422239999942</c:v>
                </c:pt>
                <c:pt idx="13012">
                  <c:v>18.071811120000053</c:v>
                </c:pt>
                <c:pt idx="13013">
                  <c:v>18.0732</c:v>
                </c:pt>
                <c:pt idx="13014">
                  <c:v>18.07458888</c:v>
                </c:pt>
                <c:pt idx="13015">
                  <c:v>18.075980640000001</c:v>
                </c:pt>
                <c:pt idx="13016">
                  <c:v>18.077369520000001</c:v>
                </c:pt>
                <c:pt idx="13017">
                  <c:v>18.078758399999987</c:v>
                </c:pt>
                <c:pt idx="13018">
                  <c:v>18.080147279999935</c:v>
                </c:pt>
                <c:pt idx="13019">
                  <c:v>18.081536159999967</c:v>
                </c:pt>
                <c:pt idx="13020">
                  <c:v>18.082925039999989</c:v>
                </c:pt>
                <c:pt idx="13021">
                  <c:v>18.084316559999966</c:v>
                </c:pt>
                <c:pt idx="13022">
                  <c:v>18.085705440000002</c:v>
                </c:pt>
                <c:pt idx="13023">
                  <c:v>18.087094319999999</c:v>
                </c:pt>
                <c:pt idx="13024">
                  <c:v>18.088483199999967</c:v>
                </c:pt>
                <c:pt idx="13025">
                  <c:v>18.089872079999989</c:v>
                </c:pt>
                <c:pt idx="13026">
                  <c:v>18.091261200000005</c:v>
                </c:pt>
                <c:pt idx="13027">
                  <c:v>18.092638799999989</c:v>
                </c:pt>
                <c:pt idx="13028">
                  <c:v>18.094041600000001</c:v>
                </c:pt>
                <c:pt idx="13029">
                  <c:v>18.095430479999965</c:v>
                </c:pt>
                <c:pt idx="13030">
                  <c:v>18.096805440000036</c:v>
                </c:pt>
                <c:pt idx="13031">
                  <c:v>18.0982056</c:v>
                </c:pt>
                <c:pt idx="13032">
                  <c:v>18.099583199999987</c:v>
                </c:pt>
                <c:pt idx="13033">
                  <c:v>18.100974960000045</c:v>
                </c:pt>
                <c:pt idx="13034">
                  <c:v>18.102366719999999</c:v>
                </c:pt>
                <c:pt idx="13035">
                  <c:v>18.103752719999999</c:v>
                </c:pt>
                <c:pt idx="13036">
                  <c:v>18.1051416</c:v>
                </c:pt>
                <c:pt idx="13037">
                  <c:v>18.10653048</c:v>
                </c:pt>
                <c:pt idx="13038">
                  <c:v>18.107919360000036</c:v>
                </c:pt>
                <c:pt idx="13039">
                  <c:v>18.109308240000001</c:v>
                </c:pt>
                <c:pt idx="13040">
                  <c:v>18.11069712000004</c:v>
                </c:pt>
                <c:pt idx="13041">
                  <c:v>18.112086000000001</c:v>
                </c:pt>
                <c:pt idx="13042">
                  <c:v>18.113474879999988</c:v>
                </c:pt>
                <c:pt idx="13043">
                  <c:v>18.114863760000073</c:v>
                </c:pt>
                <c:pt idx="13044">
                  <c:v>18.116252639999999</c:v>
                </c:pt>
                <c:pt idx="13045">
                  <c:v>18.117641519999999</c:v>
                </c:pt>
                <c:pt idx="13046">
                  <c:v>18.119030639999988</c:v>
                </c:pt>
                <c:pt idx="13047">
                  <c:v>18.120419519999967</c:v>
                </c:pt>
                <c:pt idx="13048">
                  <c:v>18.121808400000042</c:v>
                </c:pt>
                <c:pt idx="13049">
                  <c:v>18.123197279999989</c:v>
                </c:pt>
                <c:pt idx="13050">
                  <c:v>18.124586160000028</c:v>
                </c:pt>
                <c:pt idx="13051">
                  <c:v>18.125975040000029</c:v>
                </c:pt>
                <c:pt idx="13052">
                  <c:v>18.127363920000036</c:v>
                </c:pt>
                <c:pt idx="13053">
                  <c:v>18.128752799999987</c:v>
                </c:pt>
                <c:pt idx="13054">
                  <c:v>18.130141680000001</c:v>
                </c:pt>
                <c:pt idx="13055">
                  <c:v>18.131530560000005</c:v>
                </c:pt>
                <c:pt idx="13056">
                  <c:v>18.13291944000003</c:v>
                </c:pt>
                <c:pt idx="13057">
                  <c:v>18.134308320000045</c:v>
                </c:pt>
                <c:pt idx="13058">
                  <c:v>18.135697199999999</c:v>
                </c:pt>
                <c:pt idx="13059">
                  <c:v>18.137086080000028</c:v>
                </c:pt>
                <c:pt idx="13060">
                  <c:v>18.138474960000028</c:v>
                </c:pt>
                <c:pt idx="13061">
                  <c:v>18.139863840000036</c:v>
                </c:pt>
                <c:pt idx="13062">
                  <c:v>18.141252720000036</c:v>
                </c:pt>
                <c:pt idx="13063">
                  <c:v>18.142641599999966</c:v>
                </c:pt>
                <c:pt idx="13064">
                  <c:v>18.144036</c:v>
                </c:pt>
                <c:pt idx="13065">
                  <c:v>18.145424879999954</c:v>
                </c:pt>
                <c:pt idx="13066">
                  <c:v>18.146816640000001</c:v>
                </c:pt>
                <c:pt idx="13067">
                  <c:v>18.148205520000001</c:v>
                </c:pt>
                <c:pt idx="13068">
                  <c:v>18.149594399999987</c:v>
                </c:pt>
                <c:pt idx="13069">
                  <c:v>18.150972240000005</c:v>
                </c:pt>
                <c:pt idx="13070">
                  <c:v>18.152363760000028</c:v>
                </c:pt>
                <c:pt idx="13071">
                  <c:v>18.15375264</c:v>
                </c:pt>
                <c:pt idx="13072">
                  <c:v>18.155141520000001</c:v>
                </c:pt>
                <c:pt idx="13073">
                  <c:v>18.15653064</c:v>
                </c:pt>
                <c:pt idx="13074">
                  <c:v>18.157919520000029</c:v>
                </c:pt>
                <c:pt idx="13075">
                  <c:v>18.159308400000036</c:v>
                </c:pt>
                <c:pt idx="13076">
                  <c:v>18.160699919999967</c:v>
                </c:pt>
                <c:pt idx="13077">
                  <c:v>18.162088799999999</c:v>
                </c:pt>
                <c:pt idx="13078">
                  <c:v>18.16347768</c:v>
                </c:pt>
                <c:pt idx="13079">
                  <c:v>18.164866560000029</c:v>
                </c:pt>
                <c:pt idx="13080">
                  <c:v>18.166258320000036</c:v>
                </c:pt>
                <c:pt idx="13081">
                  <c:v>18.167647199999987</c:v>
                </c:pt>
                <c:pt idx="13082">
                  <c:v>18.169036079999966</c:v>
                </c:pt>
                <c:pt idx="13083">
                  <c:v>18.170424959999988</c:v>
                </c:pt>
                <c:pt idx="13084">
                  <c:v>18.171813839999999</c:v>
                </c:pt>
                <c:pt idx="13085">
                  <c:v>18.173202719999999</c:v>
                </c:pt>
                <c:pt idx="13086">
                  <c:v>18.174591599999999</c:v>
                </c:pt>
                <c:pt idx="13087">
                  <c:v>18.175980480000028</c:v>
                </c:pt>
                <c:pt idx="13088">
                  <c:v>18.177369360000029</c:v>
                </c:pt>
                <c:pt idx="13089">
                  <c:v>18.178761120000036</c:v>
                </c:pt>
                <c:pt idx="13090">
                  <c:v>18.180147120000001</c:v>
                </c:pt>
                <c:pt idx="13091">
                  <c:v>18.181535999999987</c:v>
                </c:pt>
                <c:pt idx="13092">
                  <c:v>18.182924880000002</c:v>
                </c:pt>
                <c:pt idx="13093">
                  <c:v>18.18431376000003</c:v>
                </c:pt>
                <c:pt idx="13094">
                  <c:v>18.185702639999949</c:v>
                </c:pt>
                <c:pt idx="13095">
                  <c:v>18.187091519999999</c:v>
                </c:pt>
                <c:pt idx="13096">
                  <c:v>18.188480640000002</c:v>
                </c:pt>
                <c:pt idx="13097">
                  <c:v>18.18986952000003</c:v>
                </c:pt>
                <c:pt idx="13098">
                  <c:v>18.191258400000045</c:v>
                </c:pt>
                <c:pt idx="13099">
                  <c:v>18.192647279999942</c:v>
                </c:pt>
                <c:pt idx="13100">
                  <c:v>18.194036160000028</c:v>
                </c:pt>
                <c:pt idx="13101">
                  <c:v>18.19542504</c:v>
                </c:pt>
                <c:pt idx="13102">
                  <c:v>18.19681656000003</c:v>
                </c:pt>
                <c:pt idx="13103">
                  <c:v>18.198205440000031</c:v>
                </c:pt>
                <c:pt idx="13104">
                  <c:v>18.199583279999967</c:v>
                </c:pt>
                <c:pt idx="13105">
                  <c:v>18.200975039999999</c:v>
                </c:pt>
                <c:pt idx="13106">
                  <c:v>18.202369439999963</c:v>
                </c:pt>
                <c:pt idx="13107">
                  <c:v>18.203758319999999</c:v>
                </c:pt>
                <c:pt idx="13108">
                  <c:v>18.205147199999967</c:v>
                </c:pt>
                <c:pt idx="13109">
                  <c:v>18.206536079999943</c:v>
                </c:pt>
                <c:pt idx="13110">
                  <c:v>18.207924960000028</c:v>
                </c:pt>
                <c:pt idx="13111">
                  <c:v>18.209313839999961</c:v>
                </c:pt>
                <c:pt idx="13112">
                  <c:v>18.21070272</c:v>
                </c:pt>
                <c:pt idx="13113">
                  <c:v>18.212091600000001</c:v>
                </c:pt>
                <c:pt idx="13114">
                  <c:v>18.213480480000001</c:v>
                </c:pt>
                <c:pt idx="13115">
                  <c:v>18.214869360000044</c:v>
                </c:pt>
                <c:pt idx="13116">
                  <c:v>18.216258240000005</c:v>
                </c:pt>
                <c:pt idx="13117">
                  <c:v>18.217647120000031</c:v>
                </c:pt>
                <c:pt idx="13118">
                  <c:v>18.219038879999989</c:v>
                </c:pt>
                <c:pt idx="13119">
                  <c:v>18.22042776</c:v>
                </c:pt>
                <c:pt idx="13120">
                  <c:v>18.22181664</c:v>
                </c:pt>
                <c:pt idx="13121">
                  <c:v>18.22320552</c:v>
                </c:pt>
                <c:pt idx="13122">
                  <c:v>18.22458336</c:v>
                </c:pt>
                <c:pt idx="13123">
                  <c:v>18.225972239999965</c:v>
                </c:pt>
                <c:pt idx="13124">
                  <c:v>18.22736112000004</c:v>
                </c:pt>
                <c:pt idx="13125">
                  <c:v>18.228749999999934</c:v>
                </c:pt>
                <c:pt idx="13126">
                  <c:v>18.230138879999963</c:v>
                </c:pt>
                <c:pt idx="13127">
                  <c:v>18.231527759999999</c:v>
                </c:pt>
                <c:pt idx="13128">
                  <c:v>18.232916639999971</c:v>
                </c:pt>
                <c:pt idx="13129">
                  <c:v>18.234308400000028</c:v>
                </c:pt>
                <c:pt idx="13130">
                  <c:v>18.235697279999961</c:v>
                </c:pt>
                <c:pt idx="13131">
                  <c:v>18.237086160000036</c:v>
                </c:pt>
                <c:pt idx="13132">
                  <c:v>18.238475040000001</c:v>
                </c:pt>
                <c:pt idx="13133">
                  <c:v>18.239866559999999</c:v>
                </c:pt>
                <c:pt idx="13134">
                  <c:v>18.241255440000028</c:v>
                </c:pt>
                <c:pt idx="13135">
                  <c:v>18.242644319999961</c:v>
                </c:pt>
                <c:pt idx="13136">
                  <c:v>18.244033199999986</c:v>
                </c:pt>
                <c:pt idx="13137">
                  <c:v>18.245422079999933</c:v>
                </c:pt>
                <c:pt idx="13138">
                  <c:v>18.246816719999988</c:v>
                </c:pt>
                <c:pt idx="13139">
                  <c:v>18.248200079999961</c:v>
                </c:pt>
                <c:pt idx="13140">
                  <c:v>18.249588960000001</c:v>
                </c:pt>
                <c:pt idx="13141">
                  <c:v>18.250980479999999</c:v>
                </c:pt>
                <c:pt idx="13142">
                  <c:v>18.252366720000001</c:v>
                </c:pt>
                <c:pt idx="13143">
                  <c:v>18.253755599999987</c:v>
                </c:pt>
                <c:pt idx="13144">
                  <c:v>18.255144479999963</c:v>
                </c:pt>
                <c:pt idx="13145">
                  <c:v>18.256533359999967</c:v>
                </c:pt>
                <c:pt idx="13146">
                  <c:v>18.257922239999989</c:v>
                </c:pt>
                <c:pt idx="13147">
                  <c:v>18.259311120000028</c:v>
                </c:pt>
                <c:pt idx="13148">
                  <c:v>18.260699999999961</c:v>
                </c:pt>
                <c:pt idx="13149">
                  <c:v>18.262088879999954</c:v>
                </c:pt>
                <c:pt idx="13150">
                  <c:v>18.263477760000001</c:v>
                </c:pt>
                <c:pt idx="13151">
                  <c:v>18.264866640000001</c:v>
                </c:pt>
                <c:pt idx="13152">
                  <c:v>18.266255520000001</c:v>
                </c:pt>
                <c:pt idx="13153">
                  <c:v>18.267647279999935</c:v>
                </c:pt>
                <c:pt idx="13154">
                  <c:v>18.269036159999967</c:v>
                </c:pt>
                <c:pt idx="13155">
                  <c:v>18.270427679999965</c:v>
                </c:pt>
                <c:pt idx="13156">
                  <c:v>18.271816560000001</c:v>
                </c:pt>
                <c:pt idx="13157">
                  <c:v>18.273194400000001</c:v>
                </c:pt>
                <c:pt idx="13158">
                  <c:v>18.274583280000002</c:v>
                </c:pt>
                <c:pt idx="13159">
                  <c:v>18.27597216000003</c:v>
                </c:pt>
                <c:pt idx="13160">
                  <c:v>18.277361040000031</c:v>
                </c:pt>
                <c:pt idx="13161">
                  <c:v>18.278752799999989</c:v>
                </c:pt>
                <c:pt idx="13162">
                  <c:v>18.280141679999961</c:v>
                </c:pt>
                <c:pt idx="13163">
                  <c:v>18.281527679999961</c:v>
                </c:pt>
                <c:pt idx="13164">
                  <c:v>18.282916559999954</c:v>
                </c:pt>
                <c:pt idx="13165">
                  <c:v>18.284305440000001</c:v>
                </c:pt>
                <c:pt idx="13166">
                  <c:v>18.285694319999966</c:v>
                </c:pt>
                <c:pt idx="13167">
                  <c:v>18.287083199999987</c:v>
                </c:pt>
                <c:pt idx="13168">
                  <c:v>18.288472079999934</c:v>
                </c:pt>
                <c:pt idx="13169">
                  <c:v>18.289861200000001</c:v>
                </c:pt>
                <c:pt idx="13170">
                  <c:v>18.291250080000001</c:v>
                </c:pt>
                <c:pt idx="13171">
                  <c:v>18.292638959999962</c:v>
                </c:pt>
                <c:pt idx="13172">
                  <c:v>18.29403048</c:v>
                </c:pt>
                <c:pt idx="13173">
                  <c:v>18.295422239999933</c:v>
                </c:pt>
                <c:pt idx="13174">
                  <c:v>18.29681112000004</c:v>
                </c:pt>
                <c:pt idx="13175">
                  <c:v>18.29820263999995</c:v>
                </c:pt>
                <c:pt idx="13176">
                  <c:v>18.2995944</c:v>
                </c:pt>
                <c:pt idx="13177">
                  <c:v>18.30097224</c:v>
                </c:pt>
                <c:pt idx="13178">
                  <c:v>18.302361120000036</c:v>
                </c:pt>
                <c:pt idx="13179">
                  <c:v>18.303750000000001</c:v>
                </c:pt>
                <c:pt idx="13180">
                  <c:v>18.305138879999966</c:v>
                </c:pt>
                <c:pt idx="13181">
                  <c:v>18.306530639999963</c:v>
                </c:pt>
                <c:pt idx="13182">
                  <c:v>18.307922160000036</c:v>
                </c:pt>
                <c:pt idx="13183">
                  <c:v>18.309313920000001</c:v>
                </c:pt>
                <c:pt idx="13184">
                  <c:v>18.310705440000028</c:v>
                </c:pt>
                <c:pt idx="13185">
                  <c:v>18.312094320000028</c:v>
                </c:pt>
                <c:pt idx="13186">
                  <c:v>18.3134832</c:v>
                </c:pt>
                <c:pt idx="13187">
                  <c:v>18.314872080000036</c:v>
                </c:pt>
                <c:pt idx="13188">
                  <c:v>18.316261200000028</c:v>
                </c:pt>
                <c:pt idx="13189">
                  <c:v>18.317650080000028</c:v>
                </c:pt>
                <c:pt idx="13190">
                  <c:v>18.319025040000028</c:v>
                </c:pt>
                <c:pt idx="13191">
                  <c:v>18.320416559999963</c:v>
                </c:pt>
                <c:pt idx="13192">
                  <c:v>18.321805440000041</c:v>
                </c:pt>
                <c:pt idx="13193">
                  <c:v>18.323197199999999</c:v>
                </c:pt>
                <c:pt idx="13194">
                  <c:v>18.32458608</c:v>
                </c:pt>
                <c:pt idx="13195">
                  <c:v>18.325974960000028</c:v>
                </c:pt>
                <c:pt idx="13196">
                  <c:v>18.32736384</c:v>
                </c:pt>
                <c:pt idx="13197">
                  <c:v>18.328752720000001</c:v>
                </c:pt>
                <c:pt idx="13198">
                  <c:v>18.330141600000001</c:v>
                </c:pt>
                <c:pt idx="13199">
                  <c:v>18.331530480000001</c:v>
                </c:pt>
                <c:pt idx="13200">
                  <c:v>18.332919359999988</c:v>
                </c:pt>
                <c:pt idx="13201">
                  <c:v>18.334311120000045</c:v>
                </c:pt>
                <c:pt idx="13202">
                  <c:v>18.335700000000003</c:v>
                </c:pt>
                <c:pt idx="13203">
                  <c:v>18.337088880000028</c:v>
                </c:pt>
                <c:pt idx="13204">
                  <c:v>18.338463839999989</c:v>
                </c:pt>
                <c:pt idx="13205">
                  <c:v>18.339863760000057</c:v>
                </c:pt>
                <c:pt idx="13206">
                  <c:v>18.34125264</c:v>
                </c:pt>
                <c:pt idx="13207">
                  <c:v>18.342641519999965</c:v>
                </c:pt>
                <c:pt idx="13208">
                  <c:v>18.34403064</c:v>
                </c:pt>
                <c:pt idx="13209">
                  <c:v>18.345419519999961</c:v>
                </c:pt>
                <c:pt idx="13210">
                  <c:v>18.346808400000036</c:v>
                </c:pt>
                <c:pt idx="13211">
                  <c:v>18.348197279999965</c:v>
                </c:pt>
                <c:pt idx="13212">
                  <c:v>18.349586160000001</c:v>
                </c:pt>
                <c:pt idx="13213">
                  <c:v>18.350975040000044</c:v>
                </c:pt>
                <c:pt idx="13214">
                  <c:v>18.352363920000005</c:v>
                </c:pt>
                <c:pt idx="13215">
                  <c:v>18.353755440000036</c:v>
                </c:pt>
                <c:pt idx="13216">
                  <c:v>18.355144320000001</c:v>
                </c:pt>
                <c:pt idx="13217">
                  <c:v>18.356533199999987</c:v>
                </c:pt>
                <c:pt idx="13218">
                  <c:v>18.357922080000005</c:v>
                </c:pt>
                <c:pt idx="13219">
                  <c:v>18.3593112</c:v>
                </c:pt>
                <c:pt idx="13220">
                  <c:v>18.360700079999965</c:v>
                </c:pt>
                <c:pt idx="13221">
                  <c:v>18.362088960000001</c:v>
                </c:pt>
                <c:pt idx="13222">
                  <c:v>18.363477840000002</c:v>
                </c:pt>
                <c:pt idx="13223">
                  <c:v>18.364866720000045</c:v>
                </c:pt>
                <c:pt idx="13224">
                  <c:v>18.366255600000031</c:v>
                </c:pt>
                <c:pt idx="13225">
                  <c:v>18.367644479999989</c:v>
                </c:pt>
                <c:pt idx="13226">
                  <c:v>18.36903336</c:v>
                </c:pt>
                <c:pt idx="13227">
                  <c:v>18.370424880000002</c:v>
                </c:pt>
                <c:pt idx="13228">
                  <c:v>18.371813760000045</c:v>
                </c:pt>
                <c:pt idx="13229">
                  <c:v>18.373205519999999</c:v>
                </c:pt>
                <c:pt idx="13230">
                  <c:v>18.374594399999999</c:v>
                </c:pt>
                <c:pt idx="13231">
                  <c:v>18.375972239999989</c:v>
                </c:pt>
                <c:pt idx="13232">
                  <c:v>18.377361120000053</c:v>
                </c:pt>
                <c:pt idx="13233">
                  <c:v>18.37875</c:v>
                </c:pt>
                <c:pt idx="13234">
                  <c:v>18.380138879999965</c:v>
                </c:pt>
                <c:pt idx="13235">
                  <c:v>18.381533279999942</c:v>
                </c:pt>
                <c:pt idx="13236">
                  <c:v>18.38292504</c:v>
                </c:pt>
                <c:pt idx="13237">
                  <c:v>18.38431392</c:v>
                </c:pt>
                <c:pt idx="13238">
                  <c:v>18.385702799999965</c:v>
                </c:pt>
                <c:pt idx="13239">
                  <c:v>18.387091680000001</c:v>
                </c:pt>
                <c:pt idx="13240">
                  <c:v>18.388483199999989</c:v>
                </c:pt>
                <c:pt idx="13241">
                  <c:v>18.38987208</c:v>
                </c:pt>
                <c:pt idx="13242">
                  <c:v>18.391261200000031</c:v>
                </c:pt>
                <c:pt idx="13243">
                  <c:v>18.392650080000003</c:v>
                </c:pt>
                <c:pt idx="13244">
                  <c:v>18.394027680000001</c:v>
                </c:pt>
                <c:pt idx="13245">
                  <c:v>18.395416559999966</c:v>
                </c:pt>
                <c:pt idx="13246">
                  <c:v>18.39680544000004</c:v>
                </c:pt>
                <c:pt idx="13247">
                  <c:v>18.398194320000005</c:v>
                </c:pt>
                <c:pt idx="13248">
                  <c:v>18.399583200000002</c:v>
                </c:pt>
                <c:pt idx="13249">
                  <c:v>18.400972079999967</c:v>
                </c:pt>
                <c:pt idx="13250">
                  <c:v>18.402361199999987</c:v>
                </c:pt>
                <c:pt idx="13251">
                  <c:v>18.403750080000002</c:v>
                </c:pt>
                <c:pt idx="13252">
                  <c:v>18.405138960000002</c:v>
                </c:pt>
                <c:pt idx="13253">
                  <c:v>18.406527839999942</c:v>
                </c:pt>
                <c:pt idx="13254">
                  <c:v>18.407919360000001</c:v>
                </c:pt>
                <c:pt idx="13255">
                  <c:v>18.409311120000005</c:v>
                </c:pt>
                <c:pt idx="13256">
                  <c:v>18.410699999999967</c:v>
                </c:pt>
                <c:pt idx="13257">
                  <c:v>18.412088879999967</c:v>
                </c:pt>
                <c:pt idx="13258">
                  <c:v>18.413477759999999</c:v>
                </c:pt>
                <c:pt idx="13259">
                  <c:v>18.414866640000028</c:v>
                </c:pt>
                <c:pt idx="13260">
                  <c:v>18.416255520000028</c:v>
                </c:pt>
                <c:pt idx="13261">
                  <c:v>18.417647279999965</c:v>
                </c:pt>
                <c:pt idx="13262">
                  <c:v>18.419038799999999</c:v>
                </c:pt>
                <c:pt idx="13263">
                  <c:v>18.42042767999995</c:v>
                </c:pt>
                <c:pt idx="13264">
                  <c:v>18.42181656</c:v>
                </c:pt>
                <c:pt idx="13265">
                  <c:v>18.4231944</c:v>
                </c:pt>
                <c:pt idx="13266">
                  <c:v>18.424583279999954</c:v>
                </c:pt>
                <c:pt idx="13267">
                  <c:v>18.425975040000001</c:v>
                </c:pt>
                <c:pt idx="13268">
                  <c:v>18.427363920000001</c:v>
                </c:pt>
                <c:pt idx="13269">
                  <c:v>18.428752799999966</c:v>
                </c:pt>
                <c:pt idx="13270">
                  <c:v>18.430150080000001</c:v>
                </c:pt>
                <c:pt idx="13271">
                  <c:v>18.431538960000001</c:v>
                </c:pt>
                <c:pt idx="13272">
                  <c:v>18.432927839999966</c:v>
                </c:pt>
                <c:pt idx="13273">
                  <c:v>18.434316719999988</c:v>
                </c:pt>
                <c:pt idx="13274">
                  <c:v>18.435705599999967</c:v>
                </c:pt>
                <c:pt idx="13275">
                  <c:v>18.437091600000031</c:v>
                </c:pt>
                <c:pt idx="13276">
                  <c:v>18.438480479999971</c:v>
                </c:pt>
                <c:pt idx="13277">
                  <c:v>18.43987224</c:v>
                </c:pt>
                <c:pt idx="13278">
                  <c:v>18.441261120000028</c:v>
                </c:pt>
                <c:pt idx="13279">
                  <c:v>18.442638959999961</c:v>
                </c:pt>
                <c:pt idx="13280">
                  <c:v>18.444030480000002</c:v>
                </c:pt>
                <c:pt idx="13281">
                  <c:v>18.445422239999917</c:v>
                </c:pt>
                <c:pt idx="13282">
                  <c:v>18.446811120000028</c:v>
                </c:pt>
                <c:pt idx="13283">
                  <c:v>18.448199999999961</c:v>
                </c:pt>
                <c:pt idx="13284">
                  <c:v>18.449588879999954</c:v>
                </c:pt>
                <c:pt idx="13285">
                  <c:v>18.450977760000036</c:v>
                </c:pt>
                <c:pt idx="13286">
                  <c:v>18.452366639999966</c:v>
                </c:pt>
                <c:pt idx="13287">
                  <c:v>18.453755520000001</c:v>
                </c:pt>
                <c:pt idx="13288">
                  <c:v>18.455144400000002</c:v>
                </c:pt>
                <c:pt idx="13289">
                  <c:v>18.456536159999967</c:v>
                </c:pt>
                <c:pt idx="13290">
                  <c:v>18.457925039999999</c:v>
                </c:pt>
                <c:pt idx="13291">
                  <c:v>18.45931392</c:v>
                </c:pt>
                <c:pt idx="13292">
                  <c:v>18.460702799999954</c:v>
                </c:pt>
                <c:pt idx="13293">
                  <c:v>18.462091679999954</c:v>
                </c:pt>
                <c:pt idx="13294">
                  <c:v>18.463480559999965</c:v>
                </c:pt>
                <c:pt idx="13295">
                  <c:v>18.464869440000001</c:v>
                </c:pt>
                <c:pt idx="13296">
                  <c:v>18.466261200000002</c:v>
                </c:pt>
                <c:pt idx="13297">
                  <c:v>18.467650079999967</c:v>
                </c:pt>
                <c:pt idx="13298">
                  <c:v>18.469038959999967</c:v>
                </c:pt>
                <c:pt idx="13299">
                  <c:v>18.470427839999942</c:v>
                </c:pt>
                <c:pt idx="13300">
                  <c:v>18.471816720000028</c:v>
                </c:pt>
                <c:pt idx="13301">
                  <c:v>18.473194320000001</c:v>
                </c:pt>
                <c:pt idx="13302">
                  <c:v>18.474583199999987</c:v>
                </c:pt>
                <c:pt idx="13303">
                  <c:v>18.475972079999963</c:v>
                </c:pt>
                <c:pt idx="13304">
                  <c:v>18.477361200000001</c:v>
                </c:pt>
                <c:pt idx="13305">
                  <c:v>18.478750079999966</c:v>
                </c:pt>
                <c:pt idx="13306">
                  <c:v>18.48014159999995</c:v>
                </c:pt>
                <c:pt idx="13307">
                  <c:v>18.481533359999954</c:v>
                </c:pt>
                <c:pt idx="13308">
                  <c:v>18.482922239999933</c:v>
                </c:pt>
                <c:pt idx="13309">
                  <c:v>18.484316639999943</c:v>
                </c:pt>
                <c:pt idx="13310">
                  <c:v>18.485705519999957</c:v>
                </c:pt>
                <c:pt idx="13311">
                  <c:v>18.4870944</c:v>
                </c:pt>
                <c:pt idx="13312">
                  <c:v>18.488483279999929</c:v>
                </c:pt>
                <c:pt idx="13313">
                  <c:v>18.489872160000001</c:v>
                </c:pt>
                <c:pt idx="13314">
                  <c:v>18.491261040000001</c:v>
                </c:pt>
                <c:pt idx="13315">
                  <c:v>18.492649919999934</c:v>
                </c:pt>
                <c:pt idx="13316">
                  <c:v>18.494038799999988</c:v>
                </c:pt>
                <c:pt idx="13317">
                  <c:v>18.495416639999945</c:v>
                </c:pt>
                <c:pt idx="13318">
                  <c:v>18.496805520000031</c:v>
                </c:pt>
                <c:pt idx="13319">
                  <c:v>18.498194399999971</c:v>
                </c:pt>
                <c:pt idx="13320">
                  <c:v>18.49958327999995</c:v>
                </c:pt>
                <c:pt idx="13321">
                  <c:v>18.500972160000028</c:v>
                </c:pt>
                <c:pt idx="13322">
                  <c:v>18.50236104</c:v>
                </c:pt>
                <c:pt idx="13323">
                  <c:v>18.503749919999965</c:v>
                </c:pt>
                <c:pt idx="13324">
                  <c:v>18.505138799999987</c:v>
                </c:pt>
                <c:pt idx="13325">
                  <c:v>18.506527679999966</c:v>
                </c:pt>
                <c:pt idx="13326">
                  <c:v>18.507916559999988</c:v>
                </c:pt>
                <c:pt idx="13327">
                  <c:v>18.509305439999999</c:v>
                </c:pt>
                <c:pt idx="13328">
                  <c:v>18.510694319999999</c:v>
                </c:pt>
                <c:pt idx="13329">
                  <c:v>18.512083199999999</c:v>
                </c:pt>
                <c:pt idx="13330">
                  <c:v>18.513474960000028</c:v>
                </c:pt>
                <c:pt idx="13331">
                  <c:v>18.514863840000036</c:v>
                </c:pt>
                <c:pt idx="13332">
                  <c:v>18.516252720000036</c:v>
                </c:pt>
                <c:pt idx="13333">
                  <c:v>18.517641600000001</c:v>
                </c:pt>
                <c:pt idx="13334">
                  <c:v>18.519030480000001</c:v>
                </c:pt>
                <c:pt idx="13335">
                  <c:v>18.520419359999963</c:v>
                </c:pt>
                <c:pt idx="13336">
                  <c:v>18.521805600000036</c:v>
                </c:pt>
                <c:pt idx="13337">
                  <c:v>18.523197119999999</c:v>
                </c:pt>
                <c:pt idx="13338">
                  <c:v>18.524585999999999</c:v>
                </c:pt>
                <c:pt idx="13339">
                  <c:v>18.52597488</c:v>
                </c:pt>
                <c:pt idx="13340">
                  <c:v>18.527363760000028</c:v>
                </c:pt>
                <c:pt idx="13341">
                  <c:v>18.528752639999961</c:v>
                </c:pt>
                <c:pt idx="13342">
                  <c:v>18.530141520000001</c:v>
                </c:pt>
                <c:pt idx="13343">
                  <c:v>18.53153064</c:v>
                </c:pt>
                <c:pt idx="13344">
                  <c:v>18.53291952</c:v>
                </c:pt>
                <c:pt idx="13345">
                  <c:v>18.534308400000036</c:v>
                </c:pt>
                <c:pt idx="13346">
                  <c:v>18.535697279999965</c:v>
                </c:pt>
                <c:pt idx="13347">
                  <c:v>18.53708616000004</c:v>
                </c:pt>
                <c:pt idx="13348">
                  <c:v>18.538475040000005</c:v>
                </c:pt>
                <c:pt idx="13349">
                  <c:v>18.539863920000045</c:v>
                </c:pt>
                <c:pt idx="13350">
                  <c:v>18.541252800000002</c:v>
                </c:pt>
                <c:pt idx="13351">
                  <c:v>18.542644319999965</c:v>
                </c:pt>
                <c:pt idx="13352">
                  <c:v>18.544036079999966</c:v>
                </c:pt>
                <c:pt idx="13353">
                  <c:v>18.545424959999963</c:v>
                </c:pt>
                <c:pt idx="13354">
                  <c:v>18.546813839999967</c:v>
                </c:pt>
                <c:pt idx="13355">
                  <c:v>18.548202719999967</c:v>
                </c:pt>
                <c:pt idx="13356">
                  <c:v>18.549591599999989</c:v>
                </c:pt>
                <c:pt idx="13357">
                  <c:v>18.550980480000028</c:v>
                </c:pt>
                <c:pt idx="13358">
                  <c:v>18.55236936</c:v>
                </c:pt>
                <c:pt idx="13359">
                  <c:v>18.553761120000036</c:v>
                </c:pt>
                <c:pt idx="13360">
                  <c:v>18.555150000000001</c:v>
                </c:pt>
                <c:pt idx="13361">
                  <c:v>18.556538880000002</c:v>
                </c:pt>
                <c:pt idx="13362">
                  <c:v>18.557927759999998</c:v>
                </c:pt>
                <c:pt idx="13363">
                  <c:v>18.559316639999967</c:v>
                </c:pt>
                <c:pt idx="13364">
                  <c:v>18.560705519999971</c:v>
                </c:pt>
                <c:pt idx="13365">
                  <c:v>18.562094399999989</c:v>
                </c:pt>
                <c:pt idx="13366">
                  <c:v>18.563483279999957</c:v>
                </c:pt>
                <c:pt idx="13367">
                  <c:v>18.564872160000029</c:v>
                </c:pt>
                <c:pt idx="13368">
                  <c:v>18.56625</c:v>
                </c:pt>
                <c:pt idx="13369">
                  <c:v>18.567638879999965</c:v>
                </c:pt>
                <c:pt idx="13370">
                  <c:v>18.569027760000001</c:v>
                </c:pt>
                <c:pt idx="13371">
                  <c:v>18.570416639999966</c:v>
                </c:pt>
                <c:pt idx="13372">
                  <c:v>18.571805519999998</c:v>
                </c:pt>
                <c:pt idx="13373">
                  <c:v>18.573194399999988</c:v>
                </c:pt>
                <c:pt idx="13374">
                  <c:v>18.574583279999967</c:v>
                </c:pt>
                <c:pt idx="13375">
                  <c:v>18.575972159999999</c:v>
                </c:pt>
                <c:pt idx="13376">
                  <c:v>18.577361040000028</c:v>
                </c:pt>
                <c:pt idx="13377">
                  <c:v>18.578749919999961</c:v>
                </c:pt>
                <c:pt idx="13378">
                  <c:v>18.580138799999986</c:v>
                </c:pt>
                <c:pt idx="13379">
                  <c:v>18.581527679999965</c:v>
                </c:pt>
                <c:pt idx="13380">
                  <c:v>18.582916559999966</c:v>
                </c:pt>
                <c:pt idx="13381">
                  <c:v>18.584305440000001</c:v>
                </c:pt>
                <c:pt idx="13382">
                  <c:v>18.585694320000002</c:v>
                </c:pt>
                <c:pt idx="13383">
                  <c:v>18.587083200000002</c:v>
                </c:pt>
                <c:pt idx="13384">
                  <c:v>18.588472079999942</c:v>
                </c:pt>
                <c:pt idx="13385">
                  <c:v>18.589861200000001</c:v>
                </c:pt>
                <c:pt idx="13386">
                  <c:v>18.591250080000005</c:v>
                </c:pt>
                <c:pt idx="13387">
                  <c:v>18.592638960000002</c:v>
                </c:pt>
                <c:pt idx="13388">
                  <c:v>18.594027839999967</c:v>
                </c:pt>
                <c:pt idx="13389">
                  <c:v>18.595419359999966</c:v>
                </c:pt>
                <c:pt idx="13390">
                  <c:v>18.596808240000001</c:v>
                </c:pt>
                <c:pt idx="13391">
                  <c:v>18.598197120000005</c:v>
                </c:pt>
                <c:pt idx="13392">
                  <c:v>18.599588879999967</c:v>
                </c:pt>
                <c:pt idx="13393">
                  <c:v>18.600977760000042</c:v>
                </c:pt>
                <c:pt idx="13394">
                  <c:v>18.60236664</c:v>
                </c:pt>
                <c:pt idx="13395">
                  <c:v>18.603758400000036</c:v>
                </c:pt>
                <c:pt idx="13396">
                  <c:v>18.605147279999965</c:v>
                </c:pt>
                <c:pt idx="13397">
                  <c:v>18.606536160000001</c:v>
                </c:pt>
                <c:pt idx="13398">
                  <c:v>18.607925039999998</c:v>
                </c:pt>
                <c:pt idx="13399">
                  <c:v>18.609313919999988</c:v>
                </c:pt>
                <c:pt idx="13400">
                  <c:v>18.610705440000036</c:v>
                </c:pt>
                <c:pt idx="13401">
                  <c:v>18.612091679999999</c:v>
                </c:pt>
                <c:pt idx="13402">
                  <c:v>18.61347504000004</c:v>
                </c:pt>
                <c:pt idx="13403">
                  <c:v>18.614863920000062</c:v>
                </c:pt>
                <c:pt idx="13404">
                  <c:v>18.616252800000005</c:v>
                </c:pt>
                <c:pt idx="13405">
                  <c:v>18.6176472</c:v>
                </c:pt>
                <c:pt idx="13406">
                  <c:v>18.619036080000001</c:v>
                </c:pt>
                <c:pt idx="13407">
                  <c:v>18.620413920000001</c:v>
                </c:pt>
                <c:pt idx="13408">
                  <c:v>18.621816719999998</c:v>
                </c:pt>
                <c:pt idx="13409">
                  <c:v>18.623205599999999</c:v>
                </c:pt>
                <c:pt idx="13410">
                  <c:v>18.624580559999988</c:v>
                </c:pt>
                <c:pt idx="13411">
                  <c:v>18.625983359999999</c:v>
                </c:pt>
                <c:pt idx="13412">
                  <c:v>18.62737224</c:v>
                </c:pt>
                <c:pt idx="13413">
                  <c:v>18.628761120000028</c:v>
                </c:pt>
                <c:pt idx="13414">
                  <c:v>18.630150000000036</c:v>
                </c:pt>
                <c:pt idx="13415">
                  <c:v>18.631533359999999</c:v>
                </c:pt>
                <c:pt idx="13416">
                  <c:v>18.632924880000001</c:v>
                </c:pt>
                <c:pt idx="13417">
                  <c:v>18.63431376000004</c:v>
                </c:pt>
                <c:pt idx="13418">
                  <c:v>18.635702640000002</c:v>
                </c:pt>
                <c:pt idx="13419">
                  <c:v>18.637091519999998</c:v>
                </c:pt>
                <c:pt idx="13420">
                  <c:v>18.63846936000003</c:v>
                </c:pt>
                <c:pt idx="13421">
                  <c:v>18.639858240000041</c:v>
                </c:pt>
                <c:pt idx="13422">
                  <c:v>18.641249999999989</c:v>
                </c:pt>
                <c:pt idx="13423">
                  <c:v>18.642641519999962</c:v>
                </c:pt>
                <c:pt idx="13424">
                  <c:v>18.64403064</c:v>
                </c:pt>
                <c:pt idx="13425">
                  <c:v>18.645419519999965</c:v>
                </c:pt>
                <c:pt idx="13426">
                  <c:v>18.646808399999998</c:v>
                </c:pt>
                <c:pt idx="13427">
                  <c:v>18.64819992</c:v>
                </c:pt>
                <c:pt idx="13428">
                  <c:v>18.6495888</c:v>
                </c:pt>
                <c:pt idx="13429">
                  <c:v>18.650975040000041</c:v>
                </c:pt>
                <c:pt idx="13430">
                  <c:v>18.652366560000001</c:v>
                </c:pt>
                <c:pt idx="13431">
                  <c:v>18.65375544000004</c:v>
                </c:pt>
                <c:pt idx="13432">
                  <c:v>18.655144320000005</c:v>
                </c:pt>
                <c:pt idx="13433">
                  <c:v>18.656533199999988</c:v>
                </c:pt>
                <c:pt idx="13434">
                  <c:v>18.657922079999999</c:v>
                </c:pt>
                <c:pt idx="13435">
                  <c:v>18.659311200000001</c:v>
                </c:pt>
                <c:pt idx="13436">
                  <c:v>18.660700080000002</c:v>
                </c:pt>
                <c:pt idx="13437">
                  <c:v>18.6620916</c:v>
                </c:pt>
                <c:pt idx="13438">
                  <c:v>18.66348048</c:v>
                </c:pt>
                <c:pt idx="13439">
                  <c:v>18.66486936000004</c:v>
                </c:pt>
                <c:pt idx="13440">
                  <c:v>18.666261120000041</c:v>
                </c:pt>
                <c:pt idx="13441">
                  <c:v>18.667636079999966</c:v>
                </c:pt>
                <c:pt idx="13442">
                  <c:v>18.669024960000005</c:v>
                </c:pt>
                <c:pt idx="13443">
                  <c:v>18.670413840000002</c:v>
                </c:pt>
                <c:pt idx="13444">
                  <c:v>18.671802720000045</c:v>
                </c:pt>
                <c:pt idx="13445">
                  <c:v>18.673194479999999</c:v>
                </c:pt>
                <c:pt idx="13446">
                  <c:v>18.674583360000028</c:v>
                </c:pt>
                <c:pt idx="13447">
                  <c:v>18.67597224</c:v>
                </c:pt>
                <c:pt idx="13448">
                  <c:v>18.677363760000041</c:v>
                </c:pt>
                <c:pt idx="13449">
                  <c:v>18.678752639999967</c:v>
                </c:pt>
                <c:pt idx="13450">
                  <c:v>18.680141519999989</c:v>
                </c:pt>
                <c:pt idx="13451">
                  <c:v>18.681530639999963</c:v>
                </c:pt>
                <c:pt idx="13452">
                  <c:v>18.68292216</c:v>
                </c:pt>
                <c:pt idx="13453">
                  <c:v>18.684308399999999</c:v>
                </c:pt>
                <c:pt idx="13454">
                  <c:v>18.685699919999966</c:v>
                </c:pt>
                <c:pt idx="13455">
                  <c:v>18.687086160000028</c:v>
                </c:pt>
                <c:pt idx="13456">
                  <c:v>18.688477679999963</c:v>
                </c:pt>
                <c:pt idx="13457">
                  <c:v>18.689869440000031</c:v>
                </c:pt>
                <c:pt idx="13458">
                  <c:v>18.691258320000049</c:v>
                </c:pt>
                <c:pt idx="13459">
                  <c:v>18.692647199999989</c:v>
                </c:pt>
                <c:pt idx="13460">
                  <c:v>18.69403608</c:v>
                </c:pt>
                <c:pt idx="13461">
                  <c:v>18.69542496</c:v>
                </c:pt>
                <c:pt idx="13462">
                  <c:v>18.696813840000001</c:v>
                </c:pt>
                <c:pt idx="13463">
                  <c:v>18.698202719999987</c:v>
                </c:pt>
                <c:pt idx="13464">
                  <c:v>18.699591599999987</c:v>
                </c:pt>
                <c:pt idx="13465">
                  <c:v>18.700983360000031</c:v>
                </c:pt>
                <c:pt idx="13466">
                  <c:v>18.702372239999949</c:v>
                </c:pt>
                <c:pt idx="13467">
                  <c:v>18.703752720000001</c:v>
                </c:pt>
                <c:pt idx="13468">
                  <c:v>18.705138959999989</c:v>
                </c:pt>
                <c:pt idx="13469">
                  <c:v>18.706530479999962</c:v>
                </c:pt>
                <c:pt idx="13470">
                  <c:v>18.707922240000002</c:v>
                </c:pt>
                <c:pt idx="13471">
                  <c:v>18.709311120000031</c:v>
                </c:pt>
                <c:pt idx="13472">
                  <c:v>18.710700000000003</c:v>
                </c:pt>
                <c:pt idx="13473">
                  <c:v>18.712088880000003</c:v>
                </c:pt>
                <c:pt idx="13474">
                  <c:v>18.713477760000028</c:v>
                </c:pt>
                <c:pt idx="13475">
                  <c:v>18.714866640000036</c:v>
                </c:pt>
                <c:pt idx="13476">
                  <c:v>18.71625840000004</c:v>
                </c:pt>
                <c:pt idx="13477">
                  <c:v>18.717638879999971</c:v>
                </c:pt>
                <c:pt idx="13478">
                  <c:v>18.719027759999999</c:v>
                </c:pt>
                <c:pt idx="13479">
                  <c:v>18.720416639999961</c:v>
                </c:pt>
                <c:pt idx="13480">
                  <c:v>18.721805520000036</c:v>
                </c:pt>
                <c:pt idx="13481">
                  <c:v>18.723194400000001</c:v>
                </c:pt>
                <c:pt idx="13482">
                  <c:v>18.724583279999965</c:v>
                </c:pt>
                <c:pt idx="13483">
                  <c:v>18.725972160000001</c:v>
                </c:pt>
                <c:pt idx="13484">
                  <c:v>18.727358400000028</c:v>
                </c:pt>
                <c:pt idx="13485">
                  <c:v>18.728747279999922</c:v>
                </c:pt>
                <c:pt idx="13486">
                  <c:v>18.730136160000001</c:v>
                </c:pt>
                <c:pt idx="13487">
                  <c:v>18.731525040000001</c:v>
                </c:pt>
                <c:pt idx="13488">
                  <c:v>18.732927840000002</c:v>
                </c:pt>
                <c:pt idx="13489">
                  <c:v>18.734305440000028</c:v>
                </c:pt>
                <c:pt idx="13490">
                  <c:v>18.73569432</c:v>
                </c:pt>
                <c:pt idx="13491">
                  <c:v>18.737083200000001</c:v>
                </c:pt>
                <c:pt idx="13492">
                  <c:v>18.738472079999966</c:v>
                </c:pt>
                <c:pt idx="13493">
                  <c:v>18.739861200000028</c:v>
                </c:pt>
                <c:pt idx="13494">
                  <c:v>18.741252719999999</c:v>
                </c:pt>
                <c:pt idx="13495">
                  <c:v>18.742644479999949</c:v>
                </c:pt>
                <c:pt idx="13496">
                  <c:v>18.744035999999987</c:v>
                </c:pt>
                <c:pt idx="13497">
                  <c:v>18.745427759999963</c:v>
                </c:pt>
                <c:pt idx="13498">
                  <c:v>18.746816639999967</c:v>
                </c:pt>
                <c:pt idx="13499">
                  <c:v>18.748205519999971</c:v>
                </c:pt>
                <c:pt idx="13500">
                  <c:v>18.749594399999989</c:v>
                </c:pt>
                <c:pt idx="13501">
                  <c:v>18.75098328</c:v>
                </c:pt>
                <c:pt idx="13502">
                  <c:v>18.75237216</c:v>
                </c:pt>
                <c:pt idx="13503">
                  <c:v>18.753761040000001</c:v>
                </c:pt>
                <c:pt idx="13504">
                  <c:v>18.755149919999965</c:v>
                </c:pt>
                <c:pt idx="13505">
                  <c:v>18.756527760000001</c:v>
                </c:pt>
                <c:pt idx="13506">
                  <c:v>18.757919520000005</c:v>
                </c:pt>
                <c:pt idx="13507">
                  <c:v>18.759308400000005</c:v>
                </c:pt>
                <c:pt idx="13508">
                  <c:v>18.760697279999949</c:v>
                </c:pt>
                <c:pt idx="13509">
                  <c:v>18.762086160000003</c:v>
                </c:pt>
                <c:pt idx="13510">
                  <c:v>18.763477679999966</c:v>
                </c:pt>
                <c:pt idx="13511">
                  <c:v>18.764866560000005</c:v>
                </c:pt>
                <c:pt idx="13512">
                  <c:v>18.766255440000005</c:v>
                </c:pt>
                <c:pt idx="13513">
                  <c:v>18.767636160000002</c:v>
                </c:pt>
                <c:pt idx="13514">
                  <c:v>18.769025040000002</c:v>
                </c:pt>
                <c:pt idx="13515">
                  <c:v>18.770416559999966</c:v>
                </c:pt>
                <c:pt idx="13516">
                  <c:v>18.77180544000004</c:v>
                </c:pt>
                <c:pt idx="13517">
                  <c:v>18.773194320000005</c:v>
                </c:pt>
                <c:pt idx="13518">
                  <c:v>18.774583200000002</c:v>
                </c:pt>
                <c:pt idx="13519">
                  <c:v>18.775972080000003</c:v>
                </c:pt>
                <c:pt idx="13520">
                  <c:v>18.777361200000001</c:v>
                </c:pt>
                <c:pt idx="13521">
                  <c:v>18.778750080000002</c:v>
                </c:pt>
                <c:pt idx="13522">
                  <c:v>18.780138960000002</c:v>
                </c:pt>
                <c:pt idx="13523">
                  <c:v>18.781527839999949</c:v>
                </c:pt>
                <c:pt idx="13524">
                  <c:v>18.782916719999989</c:v>
                </c:pt>
                <c:pt idx="13525">
                  <c:v>18.7843056</c:v>
                </c:pt>
                <c:pt idx="13526">
                  <c:v>18.785694479999961</c:v>
                </c:pt>
                <c:pt idx="13527">
                  <c:v>18.787086000000002</c:v>
                </c:pt>
                <c:pt idx="13528">
                  <c:v>18.788474879999942</c:v>
                </c:pt>
                <c:pt idx="13529">
                  <c:v>18.789863759999999</c:v>
                </c:pt>
                <c:pt idx="13530">
                  <c:v>18.79125264</c:v>
                </c:pt>
                <c:pt idx="13531">
                  <c:v>18.792644399999954</c:v>
                </c:pt>
                <c:pt idx="13532">
                  <c:v>18.794033279999965</c:v>
                </c:pt>
                <c:pt idx="13533">
                  <c:v>18.795422159999966</c:v>
                </c:pt>
                <c:pt idx="13534">
                  <c:v>18.796802639999989</c:v>
                </c:pt>
                <c:pt idx="13535">
                  <c:v>18.79819152</c:v>
                </c:pt>
                <c:pt idx="13536">
                  <c:v>18.799580640000002</c:v>
                </c:pt>
                <c:pt idx="13537">
                  <c:v>18.800980559999999</c:v>
                </c:pt>
                <c:pt idx="13538">
                  <c:v>18.80236944</c:v>
                </c:pt>
                <c:pt idx="13539">
                  <c:v>18.803758320000028</c:v>
                </c:pt>
                <c:pt idx="13540">
                  <c:v>18.805147199999986</c:v>
                </c:pt>
                <c:pt idx="13541">
                  <c:v>18.806536079999965</c:v>
                </c:pt>
                <c:pt idx="13542">
                  <c:v>18.80792496000004</c:v>
                </c:pt>
                <c:pt idx="13543">
                  <c:v>18.809313840000002</c:v>
                </c:pt>
                <c:pt idx="13544">
                  <c:v>18.810702720000005</c:v>
                </c:pt>
                <c:pt idx="13545">
                  <c:v>18.812091600000031</c:v>
                </c:pt>
                <c:pt idx="13546">
                  <c:v>18.813480480000031</c:v>
                </c:pt>
                <c:pt idx="13547">
                  <c:v>18.814869360000046</c:v>
                </c:pt>
                <c:pt idx="13548">
                  <c:v>18.816258240000028</c:v>
                </c:pt>
                <c:pt idx="13549">
                  <c:v>18.817647120000029</c:v>
                </c:pt>
                <c:pt idx="13550">
                  <c:v>18.819036000000001</c:v>
                </c:pt>
                <c:pt idx="13551">
                  <c:v>18.820427760000001</c:v>
                </c:pt>
                <c:pt idx="13552">
                  <c:v>18.821808240000031</c:v>
                </c:pt>
                <c:pt idx="13553">
                  <c:v>18.823197120000028</c:v>
                </c:pt>
                <c:pt idx="13554">
                  <c:v>18.82458888</c:v>
                </c:pt>
                <c:pt idx="13555">
                  <c:v>18.825977760000036</c:v>
                </c:pt>
                <c:pt idx="13556">
                  <c:v>18.827366640000001</c:v>
                </c:pt>
                <c:pt idx="13557">
                  <c:v>18.828755520000001</c:v>
                </c:pt>
                <c:pt idx="13558">
                  <c:v>18.830144400000005</c:v>
                </c:pt>
                <c:pt idx="13559">
                  <c:v>18.831533280000002</c:v>
                </c:pt>
                <c:pt idx="13560">
                  <c:v>18.832922160000031</c:v>
                </c:pt>
                <c:pt idx="13561">
                  <c:v>18.834311039999999</c:v>
                </c:pt>
                <c:pt idx="13562">
                  <c:v>18.83569992</c:v>
                </c:pt>
                <c:pt idx="13563">
                  <c:v>18.837091680000036</c:v>
                </c:pt>
                <c:pt idx="13564">
                  <c:v>18.83846952</c:v>
                </c:pt>
                <c:pt idx="13565">
                  <c:v>18.839858400000061</c:v>
                </c:pt>
                <c:pt idx="13566">
                  <c:v>18.841247279999966</c:v>
                </c:pt>
                <c:pt idx="13567">
                  <c:v>18.842636159999962</c:v>
                </c:pt>
                <c:pt idx="13568">
                  <c:v>18.844025039999988</c:v>
                </c:pt>
                <c:pt idx="13569">
                  <c:v>18.845413919999967</c:v>
                </c:pt>
                <c:pt idx="13570">
                  <c:v>18.846802799999999</c:v>
                </c:pt>
                <c:pt idx="13571">
                  <c:v>18.848191679999989</c:v>
                </c:pt>
                <c:pt idx="13572">
                  <c:v>18.84958056</c:v>
                </c:pt>
                <c:pt idx="13573">
                  <c:v>18.850969440000028</c:v>
                </c:pt>
                <c:pt idx="13574">
                  <c:v>18.852358320000036</c:v>
                </c:pt>
                <c:pt idx="13575">
                  <c:v>18.853747199999987</c:v>
                </c:pt>
                <c:pt idx="13576">
                  <c:v>18.855136079999966</c:v>
                </c:pt>
                <c:pt idx="13577">
                  <c:v>18.856524960000005</c:v>
                </c:pt>
                <c:pt idx="13578">
                  <c:v>18.857913840000005</c:v>
                </c:pt>
                <c:pt idx="13579">
                  <c:v>18.859302720000031</c:v>
                </c:pt>
                <c:pt idx="13580">
                  <c:v>18.860694479999989</c:v>
                </c:pt>
                <c:pt idx="13581">
                  <c:v>18.86208336</c:v>
                </c:pt>
                <c:pt idx="13582">
                  <c:v>18.863472239999961</c:v>
                </c:pt>
                <c:pt idx="13583">
                  <c:v>18.864861120000061</c:v>
                </c:pt>
                <c:pt idx="13584">
                  <c:v>18.866250000000001</c:v>
                </c:pt>
                <c:pt idx="13585">
                  <c:v>18.867638879999966</c:v>
                </c:pt>
                <c:pt idx="13586">
                  <c:v>18.869027760000005</c:v>
                </c:pt>
                <c:pt idx="13587">
                  <c:v>18.870419519999967</c:v>
                </c:pt>
                <c:pt idx="13588">
                  <c:v>18.871811040000036</c:v>
                </c:pt>
                <c:pt idx="13589">
                  <c:v>18.873199920000001</c:v>
                </c:pt>
                <c:pt idx="13590">
                  <c:v>18.874588799999998</c:v>
                </c:pt>
                <c:pt idx="13591">
                  <c:v>18.875977679999988</c:v>
                </c:pt>
                <c:pt idx="13592">
                  <c:v>18.877366559999999</c:v>
                </c:pt>
                <c:pt idx="13593">
                  <c:v>18.878755439999999</c:v>
                </c:pt>
                <c:pt idx="13594">
                  <c:v>18.880144319999989</c:v>
                </c:pt>
                <c:pt idx="13595">
                  <c:v>18.881533199999989</c:v>
                </c:pt>
                <c:pt idx="13596">
                  <c:v>18.882922079999954</c:v>
                </c:pt>
                <c:pt idx="13597">
                  <c:v>18.884311199999999</c:v>
                </c:pt>
                <c:pt idx="13598">
                  <c:v>18.885702719999962</c:v>
                </c:pt>
                <c:pt idx="13599">
                  <c:v>18.887091599999987</c:v>
                </c:pt>
                <c:pt idx="13600">
                  <c:v>18.888477839999954</c:v>
                </c:pt>
                <c:pt idx="13601">
                  <c:v>18.889866720000036</c:v>
                </c:pt>
                <c:pt idx="13602">
                  <c:v>18.89125560000004</c:v>
                </c:pt>
                <c:pt idx="13603">
                  <c:v>18.892644479999966</c:v>
                </c:pt>
                <c:pt idx="13604">
                  <c:v>18.894036</c:v>
                </c:pt>
                <c:pt idx="13605">
                  <c:v>18.895424879999954</c:v>
                </c:pt>
                <c:pt idx="13606">
                  <c:v>18.896802720000029</c:v>
                </c:pt>
                <c:pt idx="13607">
                  <c:v>18.898191600000001</c:v>
                </c:pt>
                <c:pt idx="13608">
                  <c:v>18.899591520000001</c:v>
                </c:pt>
                <c:pt idx="13609">
                  <c:v>18.900969360000001</c:v>
                </c:pt>
                <c:pt idx="13610">
                  <c:v>18.902358240000002</c:v>
                </c:pt>
                <c:pt idx="13611">
                  <c:v>18.903747119999963</c:v>
                </c:pt>
                <c:pt idx="13612">
                  <c:v>18.905138879999942</c:v>
                </c:pt>
                <c:pt idx="13613">
                  <c:v>18.906527759999989</c:v>
                </c:pt>
                <c:pt idx="13614">
                  <c:v>18.907913760000028</c:v>
                </c:pt>
                <c:pt idx="13615">
                  <c:v>18.909302639999961</c:v>
                </c:pt>
                <c:pt idx="13616">
                  <c:v>18.91069152</c:v>
                </c:pt>
                <c:pt idx="13617">
                  <c:v>18.912083279999965</c:v>
                </c:pt>
                <c:pt idx="13618">
                  <c:v>18.913472160000001</c:v>
                </c:pt>
                <c:pt idx="13619">
                  <c:v>18.914863920000045</c:v>
                </c:pt>
                <c:pt idx="13620">
                  <c:v>18.916252800000002</c:v>
                </c:pt>
                <c:pt idx="13621">
                  <c:v>18.917641680000003</c:v>
                </c:pt>
                <c:pt idx="13622">
                  <c:v>18.919030560000003</c:v>
                </c:pt>
                <c:pt idx="13623">
                  <c:v>18.920424959999963</c:v>
                </c:pt>
                <c:pt idx="13624">
                  <c:v>18.921813839999967</c:v>
                </c:pt>
                <c:pt idx="13625">
                  <c:v>18.923202719999967</c:v>
                </c:pt>
                <c:pt idx="13626">
                  <c:v>18.924591599999989</c:v>
                </c:pt>
                <c:pt idx="13627">
                  <c:v>18.92598048</c:v>
                </c:pt>
                <c:pt idx="13628">
                  <c:v>18.92736936</c:v>
                </c:pt>
                <c:pt idx="13629">
                  <c:v>18.928747199999954</c:v>
                </c:pt>
                <c:pt idx="13630">
                  <c:v>18.930138960000001</c:v>
                </c:pt>
                <c:pt idx="13631">
                  <c:v>18.931527839999966</c:v>
                </c:pt>
                <c:pt idx="13632">
                  <c:v>18.932916720000001</c:v>
                </c:pt>
                <c:pt idx="13633">
                  <c:v>18.934305600000005</c:v>
                </c:pt>
                <c:pt idx="13634">
                  <c:v>18.935694480000002</c:v>
                </c:pt>
                <c:pt idx="13635">
                  <c:v>18.937086000000001</c:v>
                </c:pt>
                <c:pt idx="13636">
                  <c:v>18.938474879999966</c:v>
                </c:pt>
                <c:pt idx="13637">
                  <c:v>18.939866640000005</c:v>
                </c:pt>
                <c:pt idx="13638">
                  <c:v>18.941252640000002</c:v>
                </c:pt>
                <c:pt idx="13639">
                  <c:v>18.942644399999942</c:v>
                </c:pt>
                <c:pt idx="13640">
                  <c:v>18.94403616</c:v>
                </c:pt>
                <c:pt idx="13641">
                  <c:v>18.945413759999965</c:v>
                </c:pt>
                <c:pt idx="13642">
                  <c:v>18.946802639999966</c:v>
                </c:pt>
                <c:pt idx="13643">
                  <c:v>18.948174959999989</c:v>
                </c:pt>
                <c:pt idx="13644">
                  <c:v>18.949552799999989</c:v>
                </c:pt>
                <c:pt idx="13645">
                  <c:v>18.950969520000001</c:v>
                </c:pt>
                <c:pt idx="13646">
                  <c:v>18.952358400000001</c:v>
                </c:pt>
                <c:pt idx="13647">
                  <c:v>18.953749919999961</c:v>
                </c:pt>
                <c:pt idx="13648">
                  <c:v>18.955138799999986</c:v>
                </c:pt>
                <c:pt idx="13649">
                  <c:v>18.956527679999965</c:v>
                </c:pt>
                <c:pt idx="13650">
                  <c:v>18.957916560000001</c:v>
                </c:pt>
                <c:pt idx="13651">
                  <c:v>18.959313839999961</c:v>
                </c:pt>
                <c:pt idx="13652">
                  <c:v>18.960702719999961</c:v>
                </c:pt>
                <c:pt idx="13653">
                  <c:v>18.962052720000003</c:v>
                </c:pt>
                <c:pt idx="13654">
                  <c:v>18.963469439999965</c:v>
                </c:pt>
                <c:pt idx="13655">
                  <c:v>18.964861200000001</c:v>
                </c:pt>
                <c:pt idx="13656">
                  <c:v>18.966250080000002</c:v>
                </c:pt>
                <c:pt idx="13657">
                  <c:v>18.967638960000002</c:v>
                </c:pt>
                <c:pt idx="13658">
                  <c:v>18.969027839999949</c:v>
                </c:pt>
                <c:pt idx="13659">
                  <c:v>18.970416719999989</c:v>
                </c:pt>
                <c:pt idx="13660">
                  <c:v>18.971805600000028</c:v>
                </c:pt>
                <c:pt idx="13661">
                  <c:v>18.97319448</c:v>
                </c:pt>
                <c:pt idx="13662">
                  <c:v>18.97458336</c:v>
                </c:pt>
                <c:pt idx="13663">
                  <c:v>18.975972239999965</c:v>
                </c:pt>
                <c:pt idx="13664">
                  <c:v>18.97736112000004</c:v>
                </c:pt>
                <c:pt idx="13665">
                  <c:v>18.978750000000002</c:v>
                </c:pt>
                <c:pt idx="13666">
                  <c:v>18.980144399999954</c:v>
                </c:pt>
                <c:pt idx="13667">
                  <c:v>18.981533279999933</c:v>
                </c:pt>
                <c:pt idx="13668">
                  <c:v>18.982925039999962</c:v>
                </c:pt>
                <c:pt idx="13669">
                  <c:v>18.984313919999963</c:v>
                </c:pt>
                <c:pt idx="13670">
                  <c:v>18.985702799999935</c:v>
                </c:pt>
                <c:pt idx="13671">
                  <c:v>18.987091679999967</c:v>
                </c:pt>
                <c:pt idx="13672">
                  <c:v>18.988480559999942</c:v>
                </c:pt>
                <c:pt idx="13673">
                  <c:v>18.98986944</c:v>
                </c:pt>
                <c:pt idx="13674">
                  <c:v>18.991258320000028</c:v>
                </c:pt>
                <c:pt idx="13675">
                  <c:v>18.992647199999961</c:v>
                </c:pt>
                <c:pt idx="13676">
                  <c:v>18.994036079999965</c:v>
                </c:pt>
                <c:pt idx="13677">
                  <c:v>18.995413919999965</c:v>
                </c:pt>
                <c:pt idx="13678">
                  <c:v>18.996802799999987</c:v>
                </c:pt>
                <c:pt idx="13679">
                  <c:v>18.998191679999966</c:v>
                </c:pt>
                <c:pt idx="13680">
                  <c:v>18.999580560000002</c:v>
                </c:pt>
                <c:pt idx="13681">
                  <c:v>19.000969439999999</c:v>
                </c:pt>
                <c:pt idx="13682">
                  <c:v>19.002361199999999</c:v>
                </c:pt>
                <c:pt idx="13683">
                  <c:v>19.00375008</c:v>
                </c:pt>
                <c:pt idx="13684">
                  <c:v>19.005141600000002</c:v>
                </c:pt>
                <c:pt idx="13685">
                  <c:v>19.006530480000002</c:v>
                </c:pt>
                <c:pt idx="13686">
                  <c:v>19.007919360000031</c:v>
                </c:pt>
                <c:pt idx="13687">
                  <c:v>19.009308240000003</c:v>
                </c:pt>
                <c:pt idx="13688">
                  <c:v>19.010697120000028</c:v>
                </c:pt>
                <c:pt idx="13689">
                  <c:v>19.012086</c:v>
                </c:pt>
                <c:pt idx="13690">
                  <c:v>19.013477760000036</c:v>
                </c:pt>
                <c:pt idx="13691">
                  <c:v>19.014863760000061</c:v>
                </c:pt>
                <c:pt idx="13692">
                  <c:v>19.016252639999987</c:v>
                </c:pt>
                <c:pt idx="13693">
                  <c:v>19.017641519999987</c:v>
                </c:pt>
                <c:pt idx="13694">
                  <c:v>19.019033280000002</c:v>
                </c:pt>
                <c:pt idx="13695">
                  <c:v>19.020425039999989</c:v>
                </c:pt>
                <c:pt idx="13696">
                  <c:v>19.021813920000028</c:v>
                </c:pt>
                <c:pt idx="13697">
                  <c:v>19.023202799999989</c:v>
                </c:pt>
                <c:pt idx="13698">
                  <c:v>19.02458064</c:v>
                </c:pt>
                <c:pt idx="13699">
                  <c:v>19.02596952</c:v>
                </c:pt>
                <c:pt idx="13700">
                  <c:v>19.027358400000036</c:v>
                </c:pt>
                <c:pt idx="13701">
                  <c:v>19.028747279999934</c:v>
                </c:pt>
                <c:pt idx="13702">
                  <c:v>19.030136159999987</c:v>
                </c:pt>
                <c:pt idx="13703">
                  <c:v>19.031525039999988</c:v>
                </c:pt>
                <c:pt idx="13704">
                  <c:v>19.032913919999999</c:v>
                </c:pt>
                <c:pt idx="13705">
                  <c:v>19.034305440000036</c:v>
                </c:pt>
                <c:pt idx="13706">
                  <c:v>19.035694319999987</c:v>
                </c:pt>
                <c:pt idx="13707">
                  <c:v>19.037086080000005</c:v>
                </c:pt>
                <c:pt idx="13708">
                  <c:v>19.038477839999967</c:v>
                </c:pt>
                <c:pt idx="13709">
                  <c:v>19.03986936000004</c:v>
                </c:pt>
                <c:pt idx="13710">
                  <c:v>19.041258240000001</c:v>
                </c:pt>
                <c:pt idx="13711">
                  <c:v>19.042647119999963</c:v>
                </c:pt>
                <c:pt idx="13712">
                  <c:v>19.044035999999988</c:v>
                </c:pt>
                <c:pt idx="13713">
                  <c:v>19.045422239999933</c:v>
                </c:pt>
                <c:pt idx="13714">
                  <c:v>19.04681112000004</c:v>
                </c:pt>
                <c:pt idx="13715">
                  <c:v>19.04820263999995</c:v>
                </c:pt>
                <c:pt idx="13716">
                  <c:v>19.049580480000003</c:v>
                </c:pt>
                <c:pt idx="13717">
                  <c:v>19.050980639999999</c:v>
                </c:pt>
                <c:pt idx="13718">
                  <c:v>19.052355599999999</c:v>
                </c:pt>
                <c:pt idx="13719">
                  <c:v>19.053744479999967</c:v>
                </c:pt>
                <c:pt idx="13720">
                  <c:v>19.055133359999989</c:v>
                </c:pt>
                <c:pt idx="13721">
                  <c:v>19.05652223999995</c:v>
                </c:pt>
                <c:pt idx="13722">
                  <c:v>19.057913759999998</c:v>
                </c:pt>
                <c:pt idx="13723">
                  <c:v>19.059302639999967</c:v>
                </c:pt>
                <c:pt idx="13724">
                  <c:v>19.060691519999967</c:v>
                </c:pt>
                <c:pt idx="13725">
                  <c:v>19.062080639999962</c:v>
                </c:pt>
                <c:pt idx="13726">
                  <c:v>19.063469519999963</c:v>
                </c:pt>
                <c:pt idx="13727">
                  <c:v>19.064858400000041</c:v>
                </c:pt>
                <c:pt idx="13728">
                  <c:v>19.066247279999942</c:v>
                </c:pt>
                <c:pt idx="13729">
                  <c:v>19.067641679999966</c:v>
                </c:pt>
                <c:pt idx="13730">
                  <c:v>19.069030560000002</c:v>
                </c:pt>
                <c:pt idx="13731">
                  <c:v>19.070419440000002</c:v>
                </c:pt>
                <c:pt idx="13732">
                  <c:v>19.071811200000027</c:v>
                </c:pt>
                <c:pt idx="13733">
                  <c:v>19.073202719999987</c:v>
                </c:pt>
                <c:pt idx="13734">
                  <c:v>19.074591599999987</c:v>
                </c:pt>
                <c:pt idx="13735">
                  <c:v>19.075980479999988</c:v>
                </c:pt>
                <c:pt idx="13736">
                  <c:v>19.077369359999999</c:v>
                </c:pt>
                <c:pt idx="13737">
                  <c:v>19.078758239999971</c:v>
                </c:pt>
                <c:pt idx="13738">
                  <c:v>19.080147119999989</c:v>
                </c:pt>
                <c:pt idx="13739">
                  <c:v>19.081535999999989</c:v>
                </c:pt>
                <c:pt idx="13740">
                  <c:v>19.082924879999954</c:v>
                </c:pt>
                <c:pt idx="13741">
                  <c:v>19.08430272</c:v>
                </c:pt>
                <c:pt idx="13742">
                  <c:v>19.085691599999965</c:v>
                </c:pt>
                <c:pt idx="13743">
                  <c:v>19.087091520000001</c:v>
                </c:pt>
                <c:pt idx="13744">
                  <c:v>19.088480639999954</c:v>
                </c:pt>
                <c:pt idx="13745">
                  <c:v>19.089869520000001</c:v>
                </c:pt>
                <c:pt idx="13746">
                  <c:v>19.09125840000004</c:v>
                </c:pt>
                <c:pt idx="13747">
                  <c:v>19.092647279999934</c:v>
                </c:pt>
                <c:pt idx="13748">
                  <c:v>19.094036160000005</c:v>
                </c:pt>
                <c:pt idx="13749">
                  <c:v>19.095425040000002</c:v>
                </c:pt>
                <c:pt idx="13750">
                  <c:v>19.096813920000031</c:v>
                </c:pt>
                <c:pt idx="13751">
                  <c:v>19.098202799999989</c:v>
                </c:pt>
                <c:pt idx="13752">
                  <c:v>19.09959168</c:v>
                </c:pt>
                <c:pt idx="13753">
                  <c:v>19.100980560000028</c:v>
                </c:pt>
                <c:pt idx="13754">
                  <c:v>19.10236944</c:v>
                </c:pt>
                <c:pt idx="13755">
                  <c:v>19.103758320000036</c:v>
                </c:pt>
                <c:pt idx="13756">
                  <c:v>19.105136160000001</c:v>
                </c:pt>
                <c:pt idx="13757">
                  <c:v>19.106527679999989</c:v>
                </c:pt>
                <c:pt idx="13758">
                  <c:v>19.107916560000028</c:v>
                </c:pt>
                <c:pt idx="13759">
                  <c:v>19.109313839999967</c:v>
                </c:pt>
                <c:pt idx="13760">
                  <c:v>19.110702719999999</c:v>
                </c:pt>
                <c:pt idx="13761">
                  <c:v>19.112091599999999</c:v>
                </c:pt>
                <c:pt idx="13762">
                  <c:v>19.113480480000028</c:v>
                </c:pt>
                <c:pt idx="13763">
                  <c:v>19.114869360000061</c:v>
                </c:pt>
                <c:pt idx="13764">
                  <c:v>19.116258240000036</c:v>
                </c:pt>
                <c:pt idx="13765">
                  <c:v>19.11763608</c:v>
                </c:pt>
                <c:pt idx="13766">
                  <c:v>19.119036000000001</c:v>
                </c:pt>
                <c:pt idx="13767">
                  <c:v>19.120413839999966</c:v>
                </c:pt>
                <c:pt idx="13768">
                  <c:v>19.121802719999998</c:v>
                </c:pt>
                <c:pt idx="13769">
                  <c:v>19.123191599999988</c:v>
                </c:pt>
                <c:pt idx="13770">
                  <c:v>19.124580479999999</c:v>
                </c:pt>
                <c:pt idx="13771">
                  <c:v>19.125972240000003</c:v>
                </c:pt>
                <c:pt idx="13772">
                  <c:v>19.127361120000053</c:v>
                </c:pt>
                <c:pt idx="13773">
                  <c:v>19.12875</c:v>
                </c:pt>
                <c:pt idx="13774">
                  <c:v>19.130138880000001</c:v>
                </c:pt>
                <c:pt idx="13775">
                  <c:v>19.13152776000004</c:v>
                </c:pt>
                <c:pt idx="13776">
                  <c:v>19.132919520000005</c:v>
                </c:pt>
                <c:pt idx="13777">
                  <c:v>19.134308400000045</c:v>
                </c:pt>
                <c:pt idx="13778">
                  <c:v>19.135697280000002</c:v>
                </c:pt>
                <c:pt idx="13779">
                  <c:v>19.137086160000049</c:v>
                </c:pt>
                <c:pt idx="13780">
                  <c:v>19.138475039999999</c:v>
                </c:pt>
                <c:pt idx="13781">
                  <c:v>19.139863920000053</c:v>
                </c:pt>
                <c:pt idx="13782">
                  <c:v>19.141255440000045</c:v>
                </c:pt>
                <c:pt idx="13783">
                  <c:v>19.142644320000002</c:v>
                </c:pt>
                <c:pt idx="13784">
                  <c:v>19.144036079999989</c:v>
                </c:pt>
                <c:pt idx="13785">
                  <c:v>19.145416559999966</c:v>
                </c:pt>
                <c:pt idx="13786">
                  <c:v>19.14680544000004</c:v>
                </c:pt>
                <c:pt idx="13787">
                  <c:v>19.148194320000005</c:v>
                </c:pt>
                <c:pt idx="13788">
                  <c:v>19.149583200000002</c:v>
                </c:pt>
                <c:pt idx="13789">
                  <c:v>19.150972080000031</c:v>
                </c:pt>
                <c:pt idx="13790">
                  <c:v>19.152361200000001</c:v>
                </c:pt>
                <c:pt idx="13791">
                  <c:v>19.153750080000005</c:v>
                </c:pt>
                <c:pt idx="13792">
                  <c:v>19.1551416</c:v>
                </c:pt>
                <c:pt idx="13793">
                  <c:v>19.156530480000001</c:v>
                </c:pt>
                <c:pt idx="13794">
                  <c:v>19.157922240000001</c:v>
                </c:pt>
                <c:pt idx="13795">
                  <c:v>19.159311119999998</c:v>
                </c:pt>
                <c:pt idx="13796">
                  <c:v>19.160702639999954</c:v>
                </c:pt>
                <c:pt idx="13797">
                  <c:v>19.162091520000001</c:v>
                </c:pt>
                <c:pt idx="13798">
                  <c:v>19.163474879999967</c:v>
                </c:pt>
                <c:pt idx="13799">
                  <c:v>19.164866640000028</c:v>
                </c:pt>
                <c:pt idx="13800">
                  <c:v>19.166255520000028</c:v>
                </c:pt>
                <c:pt idx="13801">
                  <c:v>19.1676444</c:v>
                </c:pt>
                <c:pt idx="13802">
                  <c:v>19.169033279999965</c:v>
                </c:pt>
                <c:pt idx="13803">
                  <c:v>19.170422160000001</c:v>
                </c:pt>
                <c:pt idx="13804">
                  <c:v>19.171802639999999</c:v>
                </c:pt>
                <c:pt idx="13805">
                  <c:v>19.173191520000028</c:v>
                </c:pt>
                <c:pt idx="13806">
                  <c:v>19.17458064000003</c:v>
                </c:pt>
                <c:pt idx="13807">
                  <c:v>19.175969520000031</c:v>
                </c:pt>
                <c:pt idx="13808">
                  <c:v>19.17736104000004</c:v>
                </c:pt>
                <c:pt idx="13809">
                  <c:v>19.178755440000028</c:v>
                </c:pt>
                <c:pt idx="13810">
                  <c:v>19.18014432</c:v>
                </c:pt>
                <c:pt idx="13811">
                  <c:v>19.181536079999965</c:v>
                </c:pt>
                <c:pt idx="13812">
                  <c:v>19.182924960000001</c:v>
                </c:pt>
                <c:pt idx="13813">
                  <c:v>19.184313840000002</c:v>
                </c:pt>
                <c:pt idx="13814">
                  <c:v>19.185702720000002</c:v>
                </c:pt>
                <c:pt idx="13815">
                  <c:v>19.187080560000005</c:v>
                </c:pt>
                <c:pt idx="13816">
                  <c:v>19.188469439999967</c:v>
                </c:pt>
                <c:pt idx="13817">
                  <c:v>19.189858320000042</c:v>
                </c:pt>
                <c:pt idx="13818">
                  <c:v>19.191247199999999</c:v>
                </c:pt>
                <c:pt idx="13819">
                  <c:v>19.192636079999957</c:v>
                </c:pt>
                <c:pt idx="13820">
                  <c:v>19.194024960000029</c:v>
                </c:pt>
                <c:pt idx="13821">
                  <c:v>19.195413839999965</c:v>
                </c:pt>
                <c:pt idx="13822">
                  <c:v>19.19680272000004</c:v>
                </c:pt>
                <c:pt idx="13823">
                  <c:v>19.198191600000001</c:v>
                </c:pt>
                <c:pt idx="13824">
                  <c:v>19.199580480000005</c:v>
                </c:pt>
                <c:pt idx="13825">
                  <c:v>19.20096936000003</c:v>
                </c:pt>
                <c:pt idx="13826">
                  <c:v>19.202358239999967</c:v>
                </c:pt>
                <c:pt idx="13827">
                  <c:v>19.203747119999989</c:v>
                </c:pt>
                <c:pt idx="13828">
                  <c:v>19.205135999999989</c:v>
                </c:pt>
                <c:pt idx="13829">
                  <c:v>19.20652776</c:v>
                </c:pt>
                <c:pt idx="13830">
                  <c:v>19.207916640000001</c:v>
                </c:pt>
                <c:pt idx="13831">
                  <c:v>19.209305520000001</c:v>
                </c:pt>
                <c:pt idx="13832">
                  <c:v>19.210694400000001</c:v>
                </c:pt>
                <c:pt idx="13833">
                  <c:v>19.212083280000002</c:v>
                </c:pt>
                <c:pt idx="13834">
                  <c:v>19.213480560000001</c:v>
                </c:pt>
                <c:pt idx="13835">
                  <c:v>19.214858400000061</c:v>
                </c:pt>
                <c:pt idx="13836">
                  <c:v>19.216247279999966</c:v>
                </c:pt>
                <c:pt idx="13837">
                  <c:v>19.217636159999987</c:v>
                </c:pt>
                <c:pt idx="13838">
                  <c:v>19.21902768</c:v>
                </c:pt>
                <c:pt idx="13839">
                  <c:v>19.220416559999954</c:v>
                </c:pt>
                <c:pt idx="13840">
                  <c:v>19.221805440000036</c:v>
                </c:pt>
                <c:pt idx="13841">
                  <c:v>19.223194319999987</c:v>
                </c:pt>
                <c:pt idx="13842">
                  <c:v>19.224583199999987</c:v>
                </c:pt>
                <c:pt idx="13843">
                  <c:v>19.225972079999963</c:v>
                </c:pt>
                <c:pt idx="13844">
                  <c:v>19.227361200000001</c:v>
                </c:pt>
                <c:pt idx="13845">
                  <c:v>19.228752719999989</c:v>
                </c:pt>
                <c:pt idx="13846">
                  <c:v>19.2301416</c:v>
                </c:pt>
                <c:pt idx="13847">
                  <c:v>19.23153048</c:v>
                </c:pt>
                <c:pt idx="13848">
                  <c:v>19.23291936</c:v>
                </c:pt>
                <c:pt idx="13849">
                  <c:v>19.234308240000001</c:v>
                </c:pt>
                <c:pt idx="13850">
                  <c:v>19.235697120000001</c:v>
                </c:pt>
                <c:pt idx="13851">
                  <c:v>19.237086000000001</c:v>
                </c:pt>
                <c:pt idx="13852">
                  <c:v>19.238474880000002</c:v>
                </c:pt>
                <c:pt idx="13853">
                  <c:v>19.239863760000041</c:v>
                </c:pt>
                <c:pt idx="13854">
                  <c:v>19.241252639999967</c:v>
                </c:pt>
                <c:pt idx="13855">
                  <c:v>19.242641519999943</c:v>
                </c:pt>
                <c:pt idx="13856">
                  <c:v>19.244033279999961</c:v>
                </c:pt>
                <c:pt idx="13857">
                  <c:v>19.245422159999961</c:v>
                </c:pt>
                <c:pt idx="13858">
                  <c:v>19.246811040000001</c:v>
                </c:pt>
                <c:pt idx="13859">
                  <c:v>19.248199919999966</c:v>
                </c:pt>
                <c:pt idx="13860">
                  <c:v>19.249588799999987</c:v>
                </c:pt>
                <c:pt idx="13861">
                  <c:v>19.250980560000031</c:v>
                </c:pt>
                <c:pt idx="13862">
                  <c:v>19.252369440000002</c:v>
                </c:pt>
                <c:pt idx="13863">
                  <c:v>19.253758320000031</c:v>
                </c:pt>
                <c:pt idx="13864">
                  <c:v>19.255144319999989</c:v>
                </c:pt>
                <c:pt idx="13865">
                  <c:v>19.256533199999989</c:v>
                </c:pt>
                <c:pt idx="13866">
                  <c:v>19.25792208</c:v>
                </c:pt>
                <c:pt idx="13867">
                  <c:v>19.259311199999999</c:v>
                </c:pt>
                <c:pt idx="13868">
                  <c:v>19.260700079999943</c:v>
                </c:pt>
                <c:pt idx="13869">
                  <c:v>19.26208896</c:v>
                </c:pt>
                <c:pt idx="13870">
                  <c:v>19.263477839999954</c:v>
                </c:pt>
                <c:pt idx="13871">
                  <c:v>19.264866720000036</c:v>
                </c:pt>
                <c:pt idx="13872">
                  <c:v>19.266255600000001</c:v>
                </c:pt>
                <c:pt idx="13873">
                  <c:v>19.267644479999966</c:v>
                </c:pt>
                <c:pt idx="13874">
                  <c:v>19.269033360000002</c:v>
                </c:pt>
                <c:pt idx="13875">
                  <c:v>19.270424879999954</c:v>
                </c:pt>
                <c:pt idx="13876">
                  <c:v>19.271800079999988</c:v>
                </c:pt>
                <c:pt idx="13877">
                  <c:v>19.273202639999965</c:v>
                </c:pt>
                <c:pt idx="13878">
                  <c:v>19.274591520000001</c:v>
                </c:pt>
                <c:pt idx="13879">
                  <c:v>19.27598064</c:v>
                </c:pt>
                <c:pt idx="13880">
                  <c:v>19.277369520000001</c:v>
                </c:pt>
                <c:pt idx="13881">
                  <c:v>19.278758400000001</c:v>
                </c:pt>
                <c:pt idx="13882">
                  <c:v>19.280147279999934</c:v>
                </c:pt>
                <c:pt idx="13883">
                  <c:v>19.281536160000002</c:v>
                </c:pt>
                <c:pt idx="13884">
                  <c:v>19.282925040000002</c:v>
                </c:pt>
                <c:pt idx="13885">
                  <c:v>19.284313920000002</c:v>
                </c:pt>
                <c:pt idx="13886">
                  <c:v>19.285702799999942</c:v>
                </c:pt>
                <c:pt idx="13887">
                  <c:v>19.28709168</c:v>
                </c:pt>
                <c:pt idx="13888">
                  <c:v>19.28846951999995</c:v>
                </c:pt>
                <c:pt idx="13889">
                  <c:v>19.289861039999987</c:v>
                </c:pt>
                <c:pt idx="13890">
                  <c:v>19.291252800000002</c:v>
                </c:pt>
                <c:pt idx="13891">
                  <c:v>19.292647199999966</c:v>
                </c:pt>
                <c:pt idx="13892">
                  <c:v>19.294036079999966</c:v>
                </c:pt>
                <c:pt idx="13893">
                  <c:v>19.295424959999963</c:v>
                </c:pt>
                <c:pt idx="13894">
                  <c:v>19.296813839999967</c:v>
                </c:pt>
                <c:pt idx="13895">
                  <c:v>19.298202719999967</c:v>
                </c:pt>
                <c:pt idx="13896">
                  <c:v>19.299591599999989</c:v>
                </c:pt>
                <c:pt idx="13897">
                  <c:v>19.300969439999999</c:v>
                </c:pt>
                <c:pt idx="13898">
                  <c:v>19.302358320000028</c:v>
                </c:pt>
                <c:pt idx="13899">
                  <c:v>19.303747199999989</c:v>
                </c:pt>
                <c:pt idx="13900">
                  <c:v>19.305136079999965</c:v>
                </c:pt>
                <c:pt idx="13901">
                  <c:v>19.306527839999966</c:v>
                </c:pt>
                <c:pt idx="13902">
                  <c:v>19.307919360000028</c:v>
                </c:pt>
                <c:pt idx="13903">
                  <c:v>19.30930824</c:v>
                </c:pt>
                <c:pt idx="13904">
                  <c:v>19.310697120000036</c:v>
                </c:pt>
                <c:pt idx="13905">
                  <c:v>19.312086000000001</c:v>
                </c:pt>
                <c:pt idx="13906">
                  <c:v>19.313474880000001</c:v>
                </c:pt>
                <c:pt idx="13907">
                  <c:v>19.314863760000065</c:v>
                </c:pt>
                <c:pt idx="13908">
                  <c:v>19.316255520000041</c:v>
                </c:pt>
                <c:pt idx="13909">
                  <c:v>19.317647279999989</c:v>
                </c:pt>
                <c:pt idx="13910">
                  <c:v>19.319036160000028</c:v>
                </c:pt>
                <c:pt idx="13911">
                  <c:v>19.32042504</c:v>
                </c:pt>
                <c:pt idx="13912">
                  <c:v>19.321813920000036</c:v>
                </c:pt>
                <c:pt idx="13913">
                  <c:v>19.323191520000005</c:v>
                </c:pt>
                <c:pt idx="13914">
                  <c:v>19.324583279999967</c:v>
                </c:pt>
                <c:pt idx="13915">
                  <c:v>19.325972159999999</c:v>
                </c:pt>
                <c:pt idx="13916">
                  <c:v>19.327361040000028</c:v>
                </c:pt>
                <c:pt idx="13917">
                  <c:v>19.328752799999986</c:v>
                </c:pt>
                <c:pt idx="13918">
                  <c:v>19.330141680000001</c:v>
                </c:pt>
                <c:pt idx="13919">
                  <c:v>19.331530560000001</c:v>
                </c:pt>
                <c:pt idx="13920">
                  <c:v>19.332919440000001</c:v>
                </c:pt>
                <c:pt idx="13921">
                  <c:v>19.334308320000044</c:v>
                </c:pt>
                <c:pt idx="13922">
                  <c:v>19.335697199999988</c:v>
                </c:pt>
                <c:pt idx="13923">
                  <c:v>19.337086079999999</c:v>
                </c:pt>
                <c:pt idx="13924">
                  <c:v>19.338474959999999</c:v>
                </c:pt>
                <c:pt idx="13925">
                  <c:v>19.339863840000028</c:v>
                </c:pt>
                <c:pt idx="13926">
                  <c:v>19.341252720000028</c:v>
                </c:pt>
                <c:pt idx="13927">
                  <c:v>19.342644479999965</c:v>
                </c:pt>
                <c:pt idx="13928">
                  <c:v>19.344033360000001</c:v>
                </c:pt>
                <c:pt idx="13929">
                  <c:v>19.345422239999934</c:v>
                </c:pt>
                <c:pt idx="13930">
                  <c:v>19.346808240000001</c:v>
                </c:pt>
                <c:pt idx="13931">
                  <c:v>19.348199999999967</c:v>
                </c:pt>
                <c:pt idx="13932">
                  <c:v>19.349588879999967</c:v>
                </c:pt>
                <c:pt idx="13933">
                  <c:v>19.350977760000042</c:v>
                </c:pt>
                <c:pt idx="13934">
                  <c:v>19.35236664</c:v>
                </c:pt>
                <c:pt idx="13935">
                  <c:v>19.353758400000036</c:v>
                </c:pt>
                <c:pt idx="13936">
                  <c:v>19.355147279999965</c:v>
                </c:pt>
                <c:pt idx="13937">
                  <c:v>19.356536159999987</c:v>
                </c:pt>
                <c:pt idx="13938">
                  <c:v>19.357925039999998</c:v>
                </c:pt>
                <c:pt idx="13939">
                  <c:v>19.359313919999988</c:v>
                </c:pt>
                <c:pt idx="13940">
                  <c:v>19.360702799999967</c:v>
                </c:pt>
                <c:pt idx="13941">
                  <c:v>19.362077759999988</c:v>
                </c:pt>
                <c:pt idx="13942">
                  <c:v>19.363469520000002</c:v>
                </c:pt>
                <c:pt idx="13943">
                  <c:v>19.364858400000042</c:v>
                </c:pt>
                <c:pt idx="13944">
                  <c:v>19.36624727999995</c:v>
                </c:pt>
                <c:pt idx="13945">
                  <c:v>19.36763616</c:v>
                </c:pt>
                <c:pt idx="13946">
                  <c:v>19.36902504</c:v>
                </c:pt>
                <c:pt idx="13947">
                  <c:v>19.370413920000001</c:v>
                </c:pt>
                <c:pt idx="13948">
                  <c:v>19.371802800000001</c:v>
                </c:pt>
                <c:pt idx="13949">
                  <c:v>19.373191680000001</c:v>
                </c:pt>
                <c:pt idx="13950">
                  <c:v>19.3745832</c:v>
                </c:pt>
                <c:pt idx="13951">
                  <c:v>19.37597208</c:v>
                </c:pt>
                <c:pt idx="13952">
                  <c:v>19.377361200000028</c:v>
                </c:pt>
                <c:pt idx="13953">
                  <c:v>19.37875008</c:v>
                </c:pt>
                <c:pt idx="13954">
                  <c:v>19.38013896</c:v>
                </c:pt>
                <c:pt idx="13955">
                  <c:v>19.381527839999961</c:v>
                </c:pt>
                <c:pt idx="13956">
                  <c:v>19.382916720000001</c:v>
                </c:pt>
                <c:pt idx="13957">
                  <c:v>19.384305600000001</c:v>
                </c:pt>
                <c:pt idx="13958">
                  <c:v>19.385691599999966</c:v>
                </c:pt>
                <c:pt idx="13959">
                  <c:v>19.387080480000005</c:v>
                </c:pt>
                <c:pt idx="13960">
                  <c:v>19.388469360000002</c:v>
                </c:pt>
                <c:pt idx="13961">
                  <c:v>19.389858239999999</c:v>
                </c:pt>
                <c:pt idx="13962">
                  <c:v>19.391247119999999</c:v>
                </c:pt>
                <c:pt idx="13963">
                  <c:v>19.392635999999989</c:v>
                </c:pt>
                <c:pt idx="13964">
                  <c:v>19.39402488</c:v>
                </c:pt>
                <c:pt idx="13965">
                  <c:v>19.39541376</c:v>
                </c:pt>
                <c:pt idx="13966">
                  <c:v>19.39680552000004</c:v>
                </c:pt>
                <c:pt idx="13967">
                  <c:v>19.398197279999962</c:v>
                </c:pt>
                <c:pt idx="13968">
                  <c:v>19.399586159999988</c:v>
                </c:pt>
                <c:pt idx="13969">
                  <c:v>19.40097768</c:v>
                </c:pt>
                <c:pt idx="13970">
                  <c:v>19.402358400000001</c:v>
                </c:pt>
                <c:pt idx="13971">
                  <c:v>19.403747279999934</c:v>
                </c:pt>
                <c:pt idx="13972">
                  <c:v>19.405136159999962</c:v>
                </c:pt>
                <c:pt idx="13973">
                  <c:v>19.406525039999963</c:v>
                </c:pt>
                <c:pt idx="13974">
                  <c:v>19.407913919999999</c:v>
                </c:pt>
                <c:pt idx="13975">
                  <c:v>19.409302799999967</c:v>
                </c:pt>
                <c:pt idx="13976">
                  <c:v>19.410691679999989</c:v>
                </c:pt>
                <c:pt idx="13977">
                  <c:v>19.41208056</c:v>
                </c:pt>
                <c:pt idx="13978">
                  <c:v>19.41346944</c:v>
                </c:pt>
                <c:pt idx="13979">
                  <c:v>19.414858320000061</c:v>
                </c:pt>
                <c:pt idx="13980">
                  <c:v>19.416250079999987</c:v>
                </c:pt>
                <c:pt idx="13981">
                  <c:v>19.417638959999987</c:v>
                </c:pt>
                <c:pt idx="13982">
                  <c:v>19.419027839999963</c:v>
                </c:pt>
                <c:pt idx="13983">
                  <c:v>19.420416719999967</c:v>
                </c:pt>
                <c:pt idx="13984">
                  <c:v>19.421805599999999</c:v>
                </c:pt>
                <c:pt idx="13985">
                  <c:v>19.423194479999989</c:v>
                </c:pt>
                <c:pt idx="13986">
                  <c:v>19.424585999999987</c:v>
                </c:pt>
                <c:pt idx="13987">
                  <c:v>19.425974880000002</c:v>
                </c:pt>
                <c:pt idx="13988">
                  <c:v>19.427363759999999</c:v>
                </c:pt>
                <c:pt idx="13989">
                  <c:v>19.428752639999942</c:v>
                </c:pt>
                <c:pt idx="13990">
                  <c:v>19.430141519999989</c:v>
                </c:pt>
                <c:pt idx="13991">
                  <c:v>19.431530639999963</c:v>
                </c:pt>
                <c:pt idx="13992">
                  <c:v>19.432919519999967</c:v>
                </c:pt>
                <c:pt idx="13993">
                  <c:v>19.434308399999999</c:v>
                </c:pt>
                <c:pt idx="13994">
                  <c:v>19.435697279999943</c:v>
                </c:pt>
                <c:pt idx="13995">
                  <c:v>19.437086160000028</c:v>
                </c:pt>
                <c:pt idx="13996">
                  <c:v>19.438469519999963</c:v>
                </c:pt>
                <c:pt idx="13997">
                  <c:v>19.439863920000036</c:v>
                </c:pt>
                <c:pt idx="13998">
                  <c:v>19.441252799999987</c:v>
                </c:pt>
                <c:pt idx="13999">
                  <c:v>19.442641679999934</c:v>
                </c:pt>
                <c:pt idx="14000">
                  <c:v>19.444030560000002</c:v>
                </c:pt>
                <c:pt idx="14001">
                  <c:v>19.445419439999945</c:v>
                </c:pt>
                <c:pt idx="14002">
                  <c:v>19.446808319999999</c:v>
                </c:pt>
                <c:pt idx="14003">
                  <c:v>19.448197199999989</c:v>
                </c:pt>
                <c:pt idx="14004">
                  <c:v>19.44958607999995</c:v>
                </c:pt>
                <c:pt idx="14005">
                  <c:v>19.450974960000028</c:v>
                </c:pt>
                <c:pt idx="14006">
                  <c:v>19.452363839999954</c:v>
                </c:pt>
                <c:pt idx="14007">
                  <c:v>19.453752720000001</c:v>
                </c:pt>
                <c:pt idx="14008">
                  <c:v>19.455144479999966</c:v>
                </c:pt>
                <c:pt idx="14009">
                  <c:v>19.456533360000002</c:v>
                </c:pt>
                <c:pt idx="14010">
                  <c:v>19.45792488</c:v>
                </c:pt>
                <c:pt idx="14011">
                  <c:v>19.459300079999963</c:v>
                </c:pt>
                <c:pt idx="14012">
                  <c:v>19.460702639999933</c:v>
                </c:pt>
                <c:pt idx="14013">
                  <c:v>19.462091519999966</c:v>
                </c:pt>
                <c:pt idx="14014">
                  <c:v>19.463480639999954</c:v>
                </c:pt>
                <c:pt idx="14015">
                  <c:v>19.464858240000005</c:v>
                </c:pt>
                <c:pt idx="14016">
                  <c:v>19.466247119999963</c:v>
                </c:pt>
                <c:pt idx="14017">
                  <c:v>19.467638879999942</c:v>
                </c:pt>
                <c:pt idx="14018">
                  <c:v>19.469030639999957</c:v>
                </c:pt>
                <c:pt idx="14019">
                  <c:v>19.470422159999963</c:v>
                </c:pt>
                <c:pt idx="14020">
                  <c:v>19.471813920000031</c:v>
                </c:pt>
                <c:pt idx="14021">
                  <c:v>19.473202799999989</c:v>
                </c:pt>
                <c:pt idx="14022">
                  <c:v>19.47459168</c:v>
                </c:pt>
                <c:pt idx="14023">
                  <c:v>19.47598056</c:v>
                </c:pt>
                <c:pt idx="14024">
                  <c:v>19.477358400000028</c:v>
                </c:pt>
                <c:pt idx="14025">
                  <c:v>19.478747279999922</c:v>
                </c:pt>
                <c:pt idx="14026">
                  <c:v>19.480136159999965</c:v>
                </c:pt>
                <c:pt idx="14027">
                  <c:v>19.481525039999966</c:v>
                </c:pt>
                <c:pt idx="14028">
                  <c:v>19.482913919999966</c:v>
                </c:pt>
                <c:pt idx="14029">
                  <c:v>19.484302799999966</c:v>
                </c:pt>
                <c:pt idx="14030">
                  <c:v>19.485691679999949</c:v>
                </c:pt>
                <c:pt idx="14031">
                  <c:v>19.487080559999967</c:v>
                </c:pt>
                <c:pt idx="14032">
                  <c:v>19.488469439999943</c:v>
                </c:pt>
                <c:pt idx="14033">
                  <c:v>19.489858320000028</c:v>
                </c:pt>
                <c:pt idx="14034">
                  <c:v>19.49125008</c:v>
                </c:pt>
                <c:pt idx="14035">
                  <c:v>19.492638959999965</c:v>
                </c:pt>
                <c:pt idx="14036">
                  <c:v>19.494027839999966</c:v>
                </c:pt>
                <c:pt idx="14037">
                  <c:v>19.495416719999966</c:v>
                </c:pt>
                <c:pt idx="14038">
                  <c:v>19.496805600000005</c:v>
                </c:pt>
                <c:pt idx="14039">
                  <c:v>19.498194480000002</c:v>
                </c:pt>
                <c:pt idx="14040">
                  <c:v>19.499583360000003</c:v>
                </c:pt>
                <c:pt idx="14041">
                  <c:v>19.500972240000003</c:v>
                </c:pt>
                <c:pt idx="14042">
                  <c:v>19.502363760000001</c:v>
                </c:pt>
                <c:pt idx="14043">
                  <c:v>19.503752640000002</c:v>
                </c:pt>
                <c:pt idx="14044">
                  <c:v>19.505141520000002</c:v>
                </c:pt>
                <c:pt idx="14045">
                  <c:v>19.506530639999966</c:v>
                </c:pt>
                <c:pt idx="14046">
                  <c:v>19.507919520000005</c:v>
                </c:pt>
                <c:pt idx="14047">
                  <c:v>19.509308400000005</c:v>
                </c:pt>
                <c:pt idx="14048">
                  <c:v>19.51069992</c:v>
                </c:pt>
                <c:pt idx="14049">
                  <c:v>19.512088800000001</c:v>
                </c:pt>
                <c:pt idx="14050">
                  <c:v>19.513477680000001</c:v>
                </c:pt>
                <c:pt idx="14051">
                  <c:v>19.514866560000044</c:v>
                </c:pt>
                <c:pt idx="14052">
                  <c:v>19.516258320000041</c:v>
                </c:pt>
                <c:pt idx="14053">
                  <c:v>19.517647199999999</c:v>
                </c:pt>
                <c:pt idx="14054">
                  <c:v>19.519022159999999</c:v>
                </c:pt>
                <c:pt idx="14055">
                  <c:v>19.520413920000003</c:v>
                </c:pt>
                <c:pt idx="14056">
                  <c:v>19.5218028</c:v>
                </c:pt>
                <c:pt idx="14057">
                  <c:v>19.52319168</c:v>
                </c:pt>
                <c:pt idx="14058">
                  <c:v>19.52458056</c:v>
                </c:pt>
                <c:pt idx="14059">
                  <c:v>19.525969440000001</c:v>
                </c:pt>
                <c:pt idx="14060">
                  <c:v>19.527361200000001</c:v>
                </c:pt>
                <c:pt idx="14061">
                  <c:v>19.528750080000002</c:v>
                </c:pt>
                <c:pt idx="14062">
                  <c:v>19.530144480000001</c:v>
                </c:pt>
                <c:pt idx="14063">
                  <c:v>19.531533360000001</c:v>
                </c:pt>
                <c:pt idx="14064">
                  <c:v>19.532922239999966</c:v>
                </c:pt>
                <c:pt idx="14065">
                  <c:v>19.534311119999998</c:v>
                </c:pt>
                <c:pt idx="14066">
                  <c:v>19.535699999999967</c:v>
                </c:pt>
                <c:pt idx="14067">
                  <c:v>19.537088879999999</c:v>
                </c:pt>
                <c:pt idx="14068">
                  <c:v>19.538477759999999</c:v>
                </c:pt>
                <c:pt idx="14069">
                  <c:v>19.539866640000028</c:v>
                </c:pt>
                <c:pt idx="14070">
                  <c:v>19.541258400000036</c:v>
                </c:pt>
                <c:pt idx="14071">
                  <c:v>19.542633359999961</c:v>
                </c:pt>
                <c:pt idx="14072">
                  <c:v>19.544036159999987</c:v>
                </c:pt>
                <c:pt idx="14073">
                  <c:v>19.545413760000002</c:v>
                </c:pt>
                <c:pt idx="14074">
                  <c:v>19.546802639999989</c:v>
                </c:pt>
                <c:pt idx="14075">
                  <c:v>19.54819152</c:v>
                </c:pt>
                <c:pt idx="14076">
                  <c:v>19.549583279999954</c:v>
                </c:pt>
                <c:pt idx="14077">
                  <c:v>19.550972160000036</c:v>
                </c:pt>
                <c:pt idx="14078">
                  <c:v>19.552361040000001</c:v>
                </c:pt>
                <c:pt idx="14079">
                  <c:v>19.553752799999987</c:v>
                </c:pt>
                <c:pt idx="14080">
                  <c:v>19.55514432</c:v>
                </c:pt>
                <c:pt idx="14081">
                  <c:v>19.556533199999986</c:v>
                </c:pt>
                <c:pt idx="14082">
                  <c:v>19.557919439999999</c:v>
                </c:pt>
                <c:pt idx="14083">
                  <c:v>19.5593112</c:v>
                </c:pt>
                <c:pt idx="14084">
                  <c:v>19.560700079999961</c:v>
                </c:pt>
                <c:pt idx="14085">
                  <c:v>19.562088960000001</c:v>
                </c:pt>
                <c:pt idx="14086">
                  <c:v>19.563477839999965</c:v>
                </c:pt>
                <c:pt idx="14087">
                  <c:v>19.564866719999998</c:v>
                </c:pt>
                <c:pt idx="14088">
                  <c:v>19.566255599999987</c:v>
                </c:pt>
                <c:pt idx="14089">
                  <c:v>19.567644479999963</c:v>
                </c:pt>
                <c:pt idx="14090">
                  <c:v>19.569022079999961</c:v>
                </c:pt>
                <c:pt idx="14091">
                  <c:v>19.570413839999965</c:v>
                </c:pt>
                <c:pt idx="14092">
                  <c:v>19.57180272000004</c:v>
                </c:pt>
                <c:pt idx="14093">
                  <c:v>19.573191600000001</c:v>
                </c:pt>
                <c:pt idx="14094">
                  <c:v>19.574580480000005</c:v>
                </c:pt>
                <c:pt idx="14095">
                  <c:v>19.57596936000003</c:v>
                </c:pt>
                <c:pt idx="14096">
                  <c:v>19.577358239999999</c:v>
                </c:pt>
                <c:pt idx="14097">
                  <c:v>19.578747119999989</c:v>
                </c:pt>
                <c:pt idx="14098">
                  <c:v>19.580135999999989</c:v>
                </c:pt>
                <c:pt idx="14099">
                  <c:v>19.581524879999961</c:v>
                </c:pt>
                <c:pt idx="14100">
                  <c:v>19.58291376</c:v>
                </c:pt>
                <c:pt idx="14101">
                  <c:v>19.584305520000001</c:v>
                </c:pt>
                <c:pt idx="14102">
                  <c:v>19.585697279999934</c:v>
                </c:pt>
                <c:pt idx="14103">
                  <c:v>19.5870888</c:v>
                </c:pt>
                <c:pt idx="14104">
                  <c:v>19.588477679999961</c:v>
                </c:pt>
                <c:pt idx="14105">
                  <c:v>19.589866560000001</c:v>
                </c:pt>
                <c:pt idx="14106">
                  <c:v>19.591258320000041</c:v>
                </c:pt>
                <c:pt idx="14107">
                  <c:v>19.592636159999962</c:v>
                </c:pt>
                <c:pt idx="14108">
                  <c:v>19.594025039999988</c:v>
                </c:pt>
                <c:pt idx="14109">
                  <c:v>19.595411040000002</c:v>
                </c:pt>
                <c:pt idx="14110">
                  <c:v>19.596802799999999</c:v>
                </c:pt>
                <c:pt idx="14111">
                  <c:v>19.598188799999999</c:v>
                </c:pt>
                <c:pt idx="14112">
                  <c:v>19.599577679999989</c:v>
                </c:pt>
                <c:pt idx="14113">
                  <c:v>19.600966560000028</c:v>
                </c:pt>
                <c:pt idx="14114">
                  <c:v>19.602355440000036</c:v>
                </c:pt>
                <c:pt idx="14115">
                  <c:v>19.603744320000001</c:v>
                </c:pt>
                <c:pt idx="14116">
                  <c:v>19.605133199999987</c:v>
                </c:pt>
                <c:pt idx="14117">
                  <c:v>19.606522079999966</c:v>
                </c:pt>
                <c:pt idx="14118">
                  <c:v>19.607911200000036</c:v>
                </c:pt>
                <c:pt idx="14119">
                  <c:v>19.609300080000001</c:v>
                </c:pt>
                <c:pt idx="14120">
                  <c:v>19.61068896000004</c:v>
                </c:pt>
                <c:pt idx="14121">
                  <c:v>19.612080480000031</c:v>
                </c:pt>
                <c:pt idx="14122">
                  <c:v>19.613469360000028</c:v>
                </c:pt>
                <c:pt idx="14123">
                  <c:v>19.614861120000093</c:v>
                </c:pt>
                <c:pt idx="14124">
                  <c:v>19.616252639999999</c:v>
                </c:pt>
                <c:pt idx="14125">
                  <c:v>19.617641519999999</c:v>
                </c:pt>
                <c:pt idx="14126">
                  <c:v>19.619030639999988</c:v>
                </c:pt>
                <c:pt idx="14127">
                  <c:v>19.620419519999967</c:v>
                </c:pt>
                <c:pt idx="14128">
                  <c:v>19.621802639999999</c:v>
                </c:pt>
                <c:pt idx="14129">
                  <c:v>19.623197279999989</c:v>
                </c:pt>
                <c:pt idx="14130">
                  <c:v>19.624586160000028</c:v>
                </c:pt>
                <c:pt idx="14131">
                  <c:v>19.625977679999988</c:v>
                </c:pt>
                <c:pt idx="14132">
                  <c:v>19.627366559999999</c:v>
                </c:pt>
                <c:pt idx="14133">
                  <c:v>19.628755439999999</c:v>
                </c:pt>
                <c:pt idx="14134">
                  <c:v>19.630144319999999</c:v>
                </c:pt>
                <c:pt idx="14135">
                  <c:v>19.6315332</c:v>
                </c:pt>
                <c:pt idx="14136">
                  <c:v>19.632911040000028</c:v>
                </c:pt>
                <c:pt idx="14137">
                  <c:v>19.634299920000029</c:v>
                </c:pt>
                <c:pt idx="14138">
                  <c:v>19.6356888</c:v>
                </c:pt>
                <c:pt idx="14139">
                  <c:v>19.63707768000004</c:v>
                </c:pt>
                <c:pt idx="14140">
                  <c:v>19.638466559999987</c:v>
                </c:pt>
                <c:pt idx="14141">
                  <c:v>19.639855440000062</c:v>
                </c:pt>
                <c:pt idx="14142">
                  <c:v>19.641244319999988</c:v>
                </c:pt>
                <c:pt idx="14143">
                  <c:v>19.642636079999949</c:v>
                </c:pt>
                <c:pt idx="14144">
                  <c:v>19.644030479999987</c:v>
                </c:pt>
                <c:pt idx="14145">
                  <c:v>19.645422239999945</c:v>
                </c:pt>
                <c:pt idx="14146">
                  <c:v>19.646774880000002</c:v>
                </c:pt>
                <c:pt idx="14147">
                  <c:v>19.648188959999999</c:v>
                </c:pt>
                <c:pt idx="14148">
                  <c:v>19.649588880000003</c:v>
                </c:pt>
                <c:pt idx="14149">
                  <c:v>19.650941520000028</c:v>
                </c:pt>
                <c:pt idx="14150">
                  <c:v>19.652333279999965</c:v>
                </c:pt>
                <c:pt idx="14151">
                  <c:v>19.65374448</c:v>
                </c:pt>
                <c:pt idx="14152">
                  <c:v>19.655135999999999</c:v>
                </c:pt>
                <c:pt idx="14153">
                  <c:v>19.656524879999989</c:v>
                </c:pt>
                <c:pt idx="14154">
                  <c:v>19.657913760000053</c:v>
                </c:pt>
                <c:pt idx="14155">
                  <c:v>19.659305520000036</c:v>
                </c:pt>
                <c:pt idx="14156">
                  <c:v>19.660694400000001</c:v>
                </c:pt>
                <c:pt idx="14157">
                  <c:v>19.662083279999965</c:v>
                </c:pt>
                <c:pt idx="14158">
                  <c:v>19.663472160000001</c:v>
                </c:pt>
                <c:pt idx="14159">
                  <c:v>19.664861039999998</c:v>
                </c:pt>
                <c:pt idx="14160">
                  <c:v>19.666255440000036</c:v>
                </c:pt>
                <c:pt idx="14161">
                  <c:v>19.667647199999987</c:v>
                </c:pt>
                <c:pt idx="14162">
                  <c:v>19.669036079999966</c:v>
                </c:pt>
                <c:pt idx="14163">
                  <c:v>19.670422080000002</c:v>
                </c:pt>
                <c:pt idx="14164">
                  <c:v>19.671799920000005</c:v>
                </c:pt>
                <c:pt idx="14165">
                  <c:v>19.673188799999998</c:v>
                </c:pt>
                <c:pt idx="14166">
                  <c:v>19.674591599999999</c:v>
                </c:pt>
                <c:pt idx="14167">
                  <c:v>19.675980480000028</c:v>
                </c:pt>
                <c:pt idx="14168">
                  <c:v>19.677369360000029</c:v>
                </c:pt>
                <c:pt idx="14169">
                  <c:v>19.67874432</c:v>
                </c:pt>
                <c:pt idx="14170">
                  <c:v>19.680133199999986</c:v>
                </c:pt>
                <c:pt idx="14171">
                  <c:v>19.681522079999965</c:v>
                </c:pt>
                <c:pt idx="14172">
                  <c:v>19.682913839999966</c:v>
                </c:pt>
                <c:pt idx="14173">
                  <c:v>19.684305600000005</c:v>
                </c:pt>
                <c:pt idx="14174">
                  <c:v>19.685694480000002</c:v>
                </c:pt>
                <c:pt idx="14175">
                  <c:v>19.687083360000031</c:v>
                </c:pt>
                <c:pt idx="14176">
                  <c:v>19.688474879999966</c:v>
                </c:pt>
                <c:pt idx="14177">
                  <c:v>19.689863760000041</c:v>
                </c:pt>
                <c:pt idx="14178">
                  <c:v>19.691252640000005</c:v>
                </c:pt>
                <c:pt idx="14179">
                  <c:v>19.692644399999967</c:v>
                </c:pt>
                <c:pt idx="14180">
                  <c:v>19.694033279999989</c:v>
                </c:pt>
                <c:pt idx="14181">
                  <c:v>19.695411119999999</c:v>
                </c:pt>
                <c:pt idx="14182">
                  <c:v>19.696802640000001</c:v>
                </c:pt>
                <c:pt idx="14183">
                  <c:v>19.698194399999988</c:v>
                </c:pt>
                <c:pt idx="14184">
                  <c:v>19.699580640000001</c:v>
                </c:pt>
                <c:pt idx="14185">
                  <c:v>19.700972159999999</c:v>
                </c:pt>
                <c:pt idx="14186">
                  <c:v>19.70236104</c:v>
                </c:pt>
                <c:pt idx="14187">
                  <c:v>19.703749919999961</c:v>
                </c:pt>
                <c:pt idx="14188">
                  <c:v>19.705138799999986</c:v>
                </c:pt>
                <c:pt idx="14189">
                  <c:v>19.706527679999965</c:v>
                </c:pt>
                <c:pt idx="14190">
                  <c:v>19.707916560000001</c:v>
                </c:pt>
                <c:pt idx="14191">
                  <c:v>19.709305440000001</c:v>
                </c:pt>
                <c:pt idx="14192">
                  <c:v>19.710697199999988</c:v>
                </c:pt>
                <c:pt idx="14193">
                  <c:v>19.712086079999967</c:v>
                </c:pt>
                <c:pt idx="14194">
                  <c:v>19.713472080000003</c:v>
                </c:pt>
                <c:pt idx="14195">
                  <c:v>19.714863840000028</c:v>
                </c:pt>
                <c:pt idx="14196">
                  <c:v>19.716252720000028</c:v>
                </c:pt>
                <c:pt idx="14197">
                  <c:v>19.717644480000001</c:v>
                </c:pt>
                <c:pt idx="14198">
                  <c:v>19.719033360000001</c:v>
                </c:pt>
                <c:pt idx="14199">
                  <c:v>19.720422239999934</c:v>
                </c:pt>
                <c:pt idx="14200">
                  <c:v>19.721811119999998</c:v>
                </c:pt>
                <c:pt idx="14201">
                  <c:v>19.723199999999967</c:v>
                </c:pt>
                <c:pt idx="14202">
                  <c:v>19.724577840000002</c:v>
                </c:pt>
                <c:pt idx="14203">
                  <c:v>19.725966720000031</c:v>
                </c:pt>
                <c:pt idx="14204">
                  <c:v>19.727355600000031</c:v>
                </c:pt>
                <c:pt idx="14205">
                  <c:v>19.728744479999957</c:v>
                </c:pt>
                <c:pt idx="14206">
                  <c:v>19.73013336</c:v>
                </c:pt>
                <c:pt idx="14207">
                  <c:v>19.731524880000002</c:v>
                </c:pt>
                <c:pt idx="14208">
                  <c:v>19.732916639999971</c:v>
                </c:pt>
                <c:pt idx="14209">
                  <c:v>19.734305519999999</c:v>
                </c:pt>
                <c:pt idx="14210">
                  <c:v>19.735699920000002</c:v>
                </c:pt>
                <c:pt idx="14211">
                  <c:v>19.737077759999998</c:v>
                </c:pt>
                <c:pt idx="14212">
                  <c:v>19.738480559999989</c:v>
                </c:pt>
                <c:pt idx="14213">
                  <c:v>19.739855520000042</c:v>
                </c:pt>
                <c:pt idx="14214">
                  <c:v>19.74124727999995</c:v>
                </c:pt>
                <c:pt idx="14215">
                  <c:v>19.742636159999961</c:v>
                </c:pt>
                <c:pt idx="14216">
                  <c:v>19.74402504</c:v>
                </c:pt>
                <c:pt idx="14217">
                  <c:v>19.745413919999965</c:v>
                </c:pt>
                <c:pt idx="14218">
                  <c:v>19.746805439999999</c:v>
                </c:pt>
                <c:pt idx="14219">
                  <c:v>19.74819432</c:v>
                </c:pt>
                <c:pt idx="14220">
                  <c:v>19.749583199999989</c:v>
                </c:pt>
                <c:pt idx="14221">
                  <c:v>19.75097208</c:v>
                </c:pt>
                <c:pt idx="14222">
                  <c:v>19.752361199999999</c:v>
                </c:pt>
                <c:pt idx="14223">
                  <c:v>19.75375008</c:v>
                </c:pt>
                <c:pt idx="14224">
                  <c:v>19.75513896</c:v>
                </c:pt>
                <c:pt idx="14225">
                  <c:v>19.756527839999961</c:v>
                </c:pt>
                <c:pt idx="14226">
                  <c:v>19.757916720000036</c:v>
                </c:pt>
                <c:pt idx="14227">
                  <c:v>19.759305600000001</c:v>
                </c:pt>
                <c:pt idx="14228">
                  <c:v>19.760694479999962</c:v>
                </c:pt>
                <c:pt idx="14229">
                  <c:v>19.762083359999963</c:v>
                </c:pt>
                <c:pt idx="14230">
                  <c:v>19.763472239999942</c:v>
                </c:pt>
                <c:pt idx="14231">
                  <c:v>19.764861120000042</c:v>
                </c:pt>
                <c:pt idx="14232">
                  <c:v>19.766249999999943</c:v>
                </c:pt>
                <c:pt idx="14233">
                  <c:v>19.767638879999957</c:v>
                </c:pt>
                <c:pt idx="14234">
                  <c:v>19.76902776</c:v>
                </c:pt>
                <c:pt idx="14235">
                  <c:v>19.770416639999965</c:v>
                </c:pt>
                <c:pt idx="14236">
                  <c:v>19.77180552000004</c:v>
                </c:pt>
                <c:pt idx="14237">
                  <c:v>19.773197279999962</c:v>
                </c:pt>
                <c:pt idx="14238">
                  <c:v>19.7745888</c:v>
                </c:pt>
                <c:pt idx="14239">
                  <c:v>19.77597768</c:v>
                </c:pt>
                <c:pt idx="14240">
                  <c:v>19.777366560000001</c:v>
                </c:pt>
                <c:pt idx="14241">
                  <c:v>19.778755440000001</c:v>
                </c:pt>
                <c:pt idx="14242">
                  <c:v>19.780144320000002</c:v>
                </c:pt>
                <c:pt idx="14243">
                  <c:v>19.781530559999954</c:v>
                </c:pt>
                <c:pt idx="14244">
                  <c:v>19.782919439999965</c:v>
                </c:pt>
                <c:pt idx="14245">
                  <c:v>19.784308320000001</c:v>
                </c:pt>
                <c:pt idx="14246">
                  <c:v>19.785697199999966</c:v>
                </c:pt>
                <c:pt idx="14247">
                  <c:v>19.787086080000002</c:v>
                </c:pt>
                <c:pt idx="14248">
                  <c:v>19.788474960000002</c:v>
                </c:pt>
                <c:pt idx="14249">
                  <c:v>19.789863840000002</c:v>
                </c:pt>
                <c:pt idx="14250">
                  <c:v>19.791252719999999</c:v>
                </c:pt>
                <c:pt idx="14251">
                  <c:v>19.79264159999995</c:v>
                </c:pt>
                <c:pt idx="14252">
                  <c:v>19.79403048</c:v>
                </c:pt>
                <c:pt idx="14253">
                  <c:v>19.795419359999954</c:v>
                </c:pt>
                <c:pt idx="14254">
                  <c:v>19.796808240000001</c:v>
                </c:pt>
                <c:pt idx="14255">
                  <c:v>19.798197120000001</c:v>
                </c:pt>
                <c:pt idx="14256">
                  <c:v>19.799585999999987</c:v>
                </c:pt>
                <c:pt idx="14257">
                  <c:v>19.800977760000045</c:v>
                </c:pt>
                <c:pt idx="14258">
                  <c:v>19.802366639999967</c:v>
                </c:pt>
                <c:pt idx="14259">
                  <c:v>19.803733199999989</c:v>
                </c:pt>
                <c:pt idx="14260">
                  <c:v>19.8051444</c:v>
                </c:pt>
                <c:pt idx="14261">
                  <c:v>19.806533279999961</c:v>
                </c:pt>
                <c:pt idx="14262">
                  <c:v>19.807913759999998</c:v>
                </c:pt>
                <c:pt idx="14263">
                  <c:v>19.809302639999967</c:v>
                </c:pt>
                <c:pt idx="14264">
                  <c:v>19.810694400000031</c:v>
                </c:pt>
                <c:pt idx="14265">
                  <c:v>19.81208328</c:v>
                </c:pt>
                <c:pt idx="14266">
                  <c:v>19.813472160000028</c:v>
                </c:pt>
                <c:pt idx="14267">
                  <c:v>19.814861040000061</c:v>
                </c:pt>
                <c:pt idx="14268">
                  <c:v>19.816252800000001</c:v>
                </c:pt>
                <c:pt idx="14269">
                  <c:v>19.817641680000001</c:v>
                </c:pt>
                <c:pt idx="14270">
                  <c:v>19.819030560000005</c:v>
                </c:pt>
                <c:pt idx="14271">
                  <c:v>19.820419440000002</c:v>
                </c:pt>
                <c:pt idx="14272">
                  <c:v>19.821808320000041</c:v>
                </c:pt>
                <c:pt idx="14273">
                  <c:v>19.823197199999999</c:v>
                </c:pt>
                <c:pt idx="14274">
                  <c:v>19.82458608</c:v>
                </c:pt>
                <c:pt idx="14275">
                  <c:v>19.82597784</c:v>
                </c:pt>
                <c:pt idx="14276">
                  <c:v>19.827366720000036</c:v>
                </c:pt>
                <c:pt idx="14277">
                  <c:v>19.828755600000001</c:v>
                </c:pt>
                <c:pt idx="14278">
                  <c:v>19.830133199999999</c:v>
                </c:pt>
                <c:pt idx="14279">
                  <c:v>19.831522079999989</c:v>
                </c:pt>
                <c:pt idx="14280">
                  <c:v>19.832911199999998</c:v>
                </c:pt>
                <c:pt idx="14281">
                  <c:v>19.834300079999988</c:v>
                </c:pt>
                <c:pt idx="14282">
                  <c:v>19.835688959999999</c:v>
                </c:pt>
                <c:pt idx="14283">
                  <c:v>19.83708048000004</c:v>
                </c:pt>
                <c:pt idx="14284">
                  <c:v>19.838469360000001</c:v>
                </c:pt>
                <c:pt idx="14285">
                  <c:v>19.839858240000044</c:v>
                </c:pt>
                <c:pt idx="14286">
                  <c:v>19.841247119999988</c:v>
                </c:pt>
                <c:pt idx="14287">
                  <c:v>19.842638879999942</c:v>
                </c:pt>
                <c:pt idx="14288">
                  <c:v>19.844027759999999</c:v>
                </c:pt>
                <c:pt idx="14289">
                  <c:v>19.845419519999961</c:v>
                </c:pt>
                <c:pt idx="14290">
                  <c:v>19.846808400000036</c:v>
                </c:pt>
                <c:pt idx="14291">
                  <c:v>19.848199919999967</c:v>
                </c:pt>
                <c:pt idx="14292">
                  <c:v>19.849586160000001</c:v>
                </c:pt>
                <c:pt idx="14293">
                  <c:v>19.850975040000044</c:v>
                </c:pt>
                <c:pt idx="14294">
                  <c:v>19.852363920000005</c:v>
                </c:pt>
                <c:pt idx="14295">
                  <c:v>19.853755440000036</c:v>
                </c:pt>
                <c:pt idx="14296">
                  <c:v>19.855144320000001</c:v>
                </c:pt>
                <c:pt idx="14297">
                  <c:v>19.856533199999987</c:v>
                </c:pt>
                <c:pt idx="14298">
                  <c:v>19.857913920000041</c:v>
                </c:pt>
                <c:pt idx="14299">
                  <c:v>19.859305440000028</c:v>
                </c:pt>
                <c:pt idx="14300">
                  <c:v>19.86069432</c:v>
                </c:pt>
                <c:pt idx="14301">
                  <c:v>19.862083199999987</c:v>
                </c:pt>
                <c:pt idx="14302">
                  <c:v>19.863472079999966</c:v>
                </c:pt>
                <c:pt idx="14303">
                  <c:v>19.864863839999988</c:v>
                </c:pt>
                <c:pt idx="14304">
                  <c:v>19.866252719999999</c:v>
                </c:pt>
                <c:pt idx="14305">
                  <c:v>19.867641599999967</c:v>
                </c:pt>
                <c:pt idx="14306">
                  <c:v>19.869030479999989</c:v>
                </c:pt>
                <c:pt idx="14307">
                  <c:v>19.87041936</c:v>
                </c:pt>
                <c:pt idx="14308">
                  <c:v>19.871811120000061</c:v>
                </c:pt>
                <c:pt idx="14309">
                  <c:v>19.873200000000001</c:v>
                </c:pt>
                <c:pt idx="14310">
                  <c:v>19.874577840000001</c:v>
                </c:pt>
                <c:pt idx="14311">
                  <c:v>19.875969359999999</c:v>
                </c:pt>
                <c:pt idx="14312">
                  <c:v>19.877361120000053</c:v>
                </c:pt>
                <c:pt idx="14313">
                  <c:v>19.87875</c:v>
                </c:pt>
                <c:pt idx="14314">
                  <c:v>19.880138879999965</c:v>
                </c:pt>
                <c:pt idx="14315">
                  <c:v>19.881530639999966</c:v>
                </c:pt>
                <c:pt idx="14316">
                  <c:v>19.882919520000002</c:v>
                </c:pt>
                <c:pt idx="14317">
                  <c:v>19.884308400000005</c:v>
                </c:pt>
                <c:pt idx="14318">
                  <c:v>19.885697279999949</c:v>
                </c:pt>
                <c:pt idx="14319">
                  <c:v>19.887088800000001</c:v>
                </c:pt>
                <c:pt idx="14320">
                  <c:v>19.888477679999966</c:v>
                </c:pt>
                <c:pt idx="14321">
                  <c:v>19.889866560000005</c:v>
                </c:pt>
                <c:pt idx="14322">
                  <c:v>19.891244399999987</c:v>
                </c:pt>
                <c:pt idx="14323">
                  <c:v>19.892644320000002</c:v>
                </c:pt>
                <c:pt idx="14324">
                  <c:v>19.894033199999999</c:v>
                </c:pt>
                <c:pt idx="14325">
                  <c:v>19.895400000000002</c:v>
                </c:pt>
                <c:pt idx="14326">
                  <c:v>19.896811200000005</c:v>
                </c:pt>
                <c:pt idx="14327">
                  <c:v>19.8981888</c:v>
                </c:pt>
                <c:pt idx="14328">
                  <c:v>19.89957768</c:v>
                </c:pt>
                <c:pt idx="14329">
                  <c:v>19.900966560000001</c:v>
                </c:pt>
                <c:pt idx="14330">
                  <c:v>19.902355440000001</c:v>
                </c:pt>
                <c:pt idx="14331">
                  <c:v>19.903744319999966</c:v>
                </c:pt>
                <c:pt idx="14332">
                  <c:v>19.905136079999934</c:v>
                </c:pt>
                <c:pt idx="14333">
                  <c:v>19.906524959999967</c:v>
                </c:pt>
                <c:pt idx="14334">
                  <c:v>19.907913839999971</c:v>
                </c:pt>
                <c:pt idx="14335">
                  <c:v>19.909302719999989</c:v>
                </c:pt>
                <c:pt idx="14336">
                  <c:v>19.9106916</c:v>
                </c:pt>
                <c:pt idx="14337">
                  <c:v>19.91208048</c:v>
                </c:pt>
                <c:pt idx="14338">
                  <c:v>19.913469360000001</c:v>
                </c:pt>
                <c:pt idx="14339">
                  <c:v>19.91485824000004</c:v>
                </c:pt>
                <c:pt idx="14340">
                  <c:v>19.916250000000005</c:v>
                </c:pt>
                <c:pt idx="14341">
                  <c:v>19.917638879999963</c:v>
                </c:pt>
                <c:pt idx="14342">
                  <c:v>19.919033279999965</c:v>
                </c:pt>
                <c:pt idx="14343">
                  <c:v>19.920422159999966</c:v>
                </c:pt>
                <c:pt idx="14344">
                  <c:v>19.921811040000001</c:v>
                </c:pt>
                <c:pt idx="14345">
                  <c:v>19.923199920000002</c:v>
                </c:pt>
                <c:pt idx="14346">
                  <c:v>19.924588800000002</c:v>
                </c:pt>
                <c:pt idx="14347">
                  <c:v>19.925977680000003</c:v>
                </c:pt>
                <c:pt idx="14348">
                  <c:v>19.927366560000003</c:v>
                </c:pt>
                <c:pt idx="14349">
                  <c:v>19.92875544</c:v>
                </c:pt>
                <c:pt idx="14350">
                  <c:v>19.93014432</c:v>
                </c:pt>
                <c:pt idx="14351">
                  <c:v>19.931533199999986</c:v>
                </c:pt>
                <c:pt idx="14352">
                  <c:v>19.932922079999965</c:v>
                </c:pt>
                <c:pt idx="14353">
                  <c:v>19.934302799999987</c:v>
                </c:pt>
                <c:pt idx="14354">
                  <c:v>19.935691679999966</c:v>
                </c:pt>
                <c:pt idx="14355">
                  <c:v>19.937080560000005</c:v>
                </c:pt>
                <c:pt idx="14356">
                  <c:v>19.938469439999967</c:v>
                </c:pt>
                <c:pt idx="14357">
                  <c:v>19.939858320000042</c:v>
                </c:pt>
                <c:pt idx="14358">
                  <c:v>19.941247199999989</c:v>
                </c:pt>
                <c:pt idx="14359">
                  <c:v>19.942636079999922</c:v>
                </c:pt>
                <c:pt idx="14360">
                  <c:v>19.94402496</c:v>
                </c:pt>
                <c:pt idx="14361">
                  <c:v>19.945413839999929</c:v>
                </c:pt>
                <c:pt idx="14362">
                  <c:v>19.946802720000001</c:v>
                </c:pt>
                <c:pt idx="14363">
                  <c:v>19.948191599999966</c:v>
                </c:pt>
                <c:pt idx="14364">
                  <c:v>19.949580480000002</c:v>
                </c:pt>
                <c:pt idx="14365">
                  <c:v>19.95096936000003</c:v>
                </c:pt>
                <c:pt idx="14366">
                  <c:v>19.952361119999999</c:v>
                </c:pt>
                <c:pt idx="14367">
                  <c:v>19.953752639999962</c:v>
                </c:pt>
                <c:pt idx="14368">
                  <c:v>19.955141519999962</c:v>
                </c:pt>
                <c:pt idx="14369">
                  <c:v>19.956530639999961</c:v>
                </c:pt>
                <c:pt idx="14370">
                  <c:v>19.957922160000031</c:v>
                </c:pt>
                <c:pt idx="14371">
                  <c:v>19.959308399999987</c:v>
                </c:pt>
                <c:pt idx="14372">
                  <c:v>19.960697279999934</c:v>
                </c:pt>
                <c:pt idx="14373">
                  <c:v>19.962080639999961</c:v>
                </c:pt>
                <c:pt idx="14374">
                  <c:v>19.963469519999954</c:v>
                </c:pt>
                <c:pt idx="14375">
                  <c:v>19.964858400000036</c:v>
                </c:pt>
                <c:pt idx="14376">
                  <c:v>19.966238879999942</c:v>
                </c:pt>
                <c:pt idx="14377">
                  <c:v>19.967641679999961</c:v>
                </c:pt>
                <c:pt idx="14378">
                  <c:v>19.969030559999954</c:v>
                </c:pt>
                <c:pt idx="14379">
                  <c:v>19.970419439999965</c:v>
                </c:pt>
                <c:pt idx="14380">
                  <c:v>19.97180832000004</c:v>
                </c:pt>
                <c:pt idx="14381">
                  <c:v>19.973197199999987</c:v>
                </c:pt>
                <c:pt idx="14382">
                  <c:v>19.974586080000002</c:v>
                </c:pt>
                <c:pt idx="14383">
                  <c:v>19.97597496000003</c:v>
                </c:pt>
                <c:pt idx="14384">
                  <c:v>19.977363840000002</c:v>
                </c:pt>
                <c:pt idx="14385">
                  <c:v>19.978752719999989</c:v>
                </c:pt>
                <c:pt idx="14386">
                  <c:v>19.980144479999961</c:v>
                </c:pt>
                <c:pt idx="14387">
                  <c:v>19.981533359999954</c:v>
                </c:pt>
                <c:pt idx="14388">
                  <c:v>19.982922239999933</c:v>
                </c:pt>
                <c:pt idx="14389">
                  <c:v>19.984311120000001</c:v>
                </c:pt>
                <c:pt idx="14390">
                  <c:v>19.985699999999934</c:v>
                </c:pt>
                <c:pt idx="14391">
                  <c:v>19.987074960000001</c:v>
                </c:pt>
                <c:pt idx="14392">
                  <c:v>19.988463839999934</c:v>
                </c:pt>
                <c:pt idx="14393">
                  <c:v>19.98985824</c:v>
                </c:pt>
                <c:pt idx="14394">
                  <c:v>19.991247120000001</c:v>
                </c:pt>
                <c:pt idx="14395">
                  <c:v>19.992635999999958</c:v>
                </c:pt>
                <c:pt idx="14396">
                  <c:v>19.994027760000005</c:v>
                </c:pt>
                <c:pt idx="14397">
                  <c:v>19.995419519999942</c:v>
                </c:pt>
                <c:pt idx="14398">
                  <c:v>19.996808399999999</c:v>
                </c:pt>
                <c:pt idx="14399">
                  <c:v>19.998197279999943</c:v>
                </c:pt>
                <c:pt idx="14400">
                  <c:v>19.99958616</c:v>
                </c:pt>
                <c:pt idx="14401">
                  <c:v>20.000975040000029</c:v>
                </c:pt>
                <c:pt idx="14402">
                  <c:v>20.002366559999967</c:v>
                </c:pt>
                <c:pt idx="14403">
                  <c:v>20.003755439999999</c:v>
                </c:pt>
                <c:pt idx="14404">
                  <c:v>20.005136159999989</c:v>
                </c:pt>
                <c:pt idx="14405">
                  <c:v>20.00652504</c:v>
                </c:pt>
                <c:pt idx="14406">
                  <c:v>20.007913920000028</c:v>
                </c:pt>
                <c:pt idx="14407">
                  <c:v>20.009305439999999</c:v>
                </c:pt>
                <c:pt idx="14408">
                  <c:v>20.010694319999999</c:v>
                </c:pt>
                <c:pt idx="14409">
                  <c:v>20.012083199999999</c:v>
                </c:pt>
                <c:pt idx="14410">
                  <c:v>20.013474960000028</c:v>
                </c:pt>
                <c:pt idx="14411">
                  <c:v>20.014863840000036</c:v>
                </c:pt>
                <c:pt idx="14412">
                  <c:v>20.016252720000036</c:v>
                </c:pt>
                <c:pt idx="14413">
                  <c:v>20.017633199999999</c:v>
                </c:pt>
                <c:pt idx="14414">
                  <c:v>20.019022079999989</c:v>
                </c:pt>
                <c:pt idx="14415">
                  <c:v>20.020411199999987</c:v>
                </c:pt>
                <c:pt idx="14416">
                  <c:v>20.021800079999988</c:v>
                </c:pt>
                <c:pt idx="14417">
                  <c:v>20.023188959999999</c:v>
                </c:pt>
                <c:pt idx="14418">
                  <c:v>20.024580480000001</c:v>
                </c:pt>
                <c:pt idx="14419">
                  <c:v>20.025972240000002</c:v>
                </c:pt>
                <c:pt idx="14420">
                  <c:v>20.027361120000045</c:v>
                </c:pt>
                <c:pt idx="14421">
                  <c:v>20.028752639999961</c:v>
                </c:pt>
                <c:pt idx="14422">
                  <c:v>20.030141520000001</c:v>
                </c:pt>
                <c:pt idx="14423">
                  <c:v>20.03153064</c:v>
                </c:pt>
                <c:pt idx="14424">
                  <c:v>20.03291952</c:v>
                </c:pt>
                <c:pt idx="14425">
                  <c:v>20.034308400000036</c:v>
                </c:pt>
                <c:pt idx="14426">
                  <c:v>20.035697279999965</c:v>
                </c:pt>
                <c:pt idx="14427">
                  <c:v>20.03708616000004</c:v>
                </c:pt>
                <c:pt idx="14428">
                  <c:v>20.038475040000005</c:v>
                </c:pt>
                <c:pt idx="14429">
                  <c:v>20.039866560000029</c:v>
                </c:pt>
                <c:pt idx="14430">
                  <c:v>20.0412444</c:v>
                </c:pt>
                <c:pt idx="14431">
                  <c:v>20.042633279999926</c:v>
                </c:pt>
                <c:pt idx="14432">
                  <c:v>20.044025040000001</c:v>
                </c:pt>
                <c:pt idx="14433">
                  <c:v>20.045413919999966</c:v>
                </c:pt>
                <c:pt idx="14434">
                  <c:v>20.046802800000002</c:v>
                </c:pt>
                <c:pt idx="14435">
                  <c:v>20.04819432</c:v>
                </c:pt>
                <c:pt idx="14436">
                  <c:v>20.049583199999987</c:v>
                </c:pt>
                <c:pt idx="14437">
                  <c:v>20.050972080000001</c:v>
                </c:pt>
                <c:pt idx="14438">
                  <c:v>20.0523612</c:v>
                </c:pt>
                <c:pt idx="14439">
                  <c:v>20.05375008</c:v>
                </c:pt>
                <c:pt idx="14440">
                  <c:v>20.055141599999967</c:v>
                </c:pt>
                <c:pt idx="14441">
                  <c:v>20.056527839999966</c:v>
                </c:pt>
                <c:pt idx="14442">
                  <c:v>20.057916720000041</c:v>
                </c:pt>
                <c:pt idx="14443">
                  <c:v>20.05930824</c:v>
                </c:pt>
                <c:pt idx="14444">
                  <c:v>20.06069712</c:v>
                </c:pt>
                <c:pt idx="14445">
                  <c:v>20.062085999999987</c:v>
                </c:pt>
                <c:pt idx="14446">
                  <c:v>20.063474879999966</c:v>
                </c:pt>
                <c:pt idx="14447">
                  <c:v>20.064863760000041</c:v>
                </c:pt>
                <c:pt idx="14448">
                  <c:v>20.066255519999999</c:v>
                </c:pt>
                <c:pt idx="14449">
                  <c:v>20.067644399999967</c:v>
                </c:pt>
                <c:pt idx="14450">
                  <c:v>20.069033279999942</c:v>
                </c:pt>
                <c:pt idx="14451">
                  <c:v>20.07042216</c:v>
                </c:pt>
                <c:pt idx="14452">
                  <c:v>20.071811040000028</c:v>
                </c:pt>
                <c:pt idx="14453">
                  <c:v>20.073186</c:v>
                </c:pt>
                <c:pt idx="14454">
                  <c:v>20.074577760000036</c:v>
                </c:pt>
                <c:pt idx="14455">
                  <c:v>20.075966640000001</c:v>
                </c:pt>
                <c:pt idx="14456">
                  <c:v>20.07735552000004</c:v>
                </c:pt>
                <c:pt idx="14457">
                  <c:v>20.078747279999945</c:v>
                </c:pt>
                <c:pt idx="14458">
                  <c:v>20.080138799999986</c:v>
                </c:pt>
                <c:pt idx="14459">
                  <c:v>20.081527679999965</c:v>
                </c:pt>
                <c:pt idx="14460">
                  <c:v>20.082916559999966</c:v>
                </c:pt>
                <c:pt idx="14461">
                  <c:v>20.084311200000002</c:v>
                </c:pt>
                <c:pt idx="14462">
                  <c:v>20.085700079999949</c:v>
                </c:pt>
                <c:pt idx="14463">
                  <c:v>20.087088959999999</c:v>
                </c:pt>
                <c:pt idx="14464">
                  <c:v>20.088477839999943</c:v>
                </c:pt>
                <c:pt idx="14465">
                  <c:v>20.089866720000028</c:v>
                </c:pt>
                <c:pt idx="14466">
                  <c:v>20.091255600000036</c:v>
                </c:pt>
                <c:pt idx="14467">
                  <c:v>20.092644479999965</c:v>
                </c:pt>
                <c:pt idx="14468">
                  <c:v>20.094033360000001</c:v>
                </c:pt>
                <c:pt idx="14469">
                  <c:v>20.095422239999934</c:v>
                </c:pt>
                <c:pt idx="14470">
                  <c:v>20.096811119999998</c:v>
                </c:pt>
                <c:pt idx="14471">
                  <c:v>20.098199999999967</c:v>
                </c:pt>
                <c:pt idx="14472">
                  <c:v>20.099588879999967</c:v>
                </c:pt>
                <c:pt idx="14473">
                  <c:v>20.100966720000045</c:v>
                </c:pt>
                <c:pt idx="14474">
                  <c:v>20.102355600000031</c:v>
                </c:pt>
                <c:pt idx="14475">
                  <c:v>20.103744480000003</c:v>
                </c:pt>
                <c:pt idx="14476">
                  <c:v>20.10513336</c:v>
                </c:pt>
                <c:pt idx="14477">
                  <c:v>20.106522239999954</c:v>
                </c:pt>
                <c:pt idx="14478">
                  <c:v>20.107911120000061</c:v>
                </c:pt>
                <c:pt idx="14479">
                  <c:v>20.109302639999989</c:v>
                </c:pt>
                <c:pt idx="14480">
                  <c:v>20.110694400000028</c:v>
                </c:pt>
                <c:pt idx="14481">
                  <c:v>20.11208064000003</c:v>
                </c:pt>
                <c:pt idx="14482">
                  <c:v>20.113469520000031</c:v>
                </c:pt>
                <c:pt idx="14483">
                  <c:v>20.114858400000074</c:v>
                </c:pt>
                <c:pt idx="14484">
                  <c:v>20.11624728</c:v>
                </c:pt>
                <c:pt idx="14485">
                  <c:v>20.117636160000028</c:v>
                </c:pt>
                <c:pt idx="14486">
                  <c:v>20.119027680000031</c:v>
                </c:pt>
                <c:pt idx="14487">
                  <c:v>20.120416559999967</c:v>
                </c:pt>
                <c:pt idx="14488">
                  <c:v>20.121805440000042</c:v>
                </c:pt>
                <c:pt idx="14489">
                  <c:v>20.123194320000028</c:v>
                </c:pt>
                <c:pt idx="14490">
                  <c:v>20.1245832</c:v>
                </c:pt>
                <c:pt idx="14491">
                  <c:v>20.12597208</c:v>
                </c:pt>
                <c:pt idx="14492">
                  <c:v>20.127355440000045</c:v>
                </c:pt>
                <c:pt idx="14493">
                  <c:v>20.128747199999989</c:v>
                </c:pt>
                <c:pt idx="14494">
                  <c:v>20.13013608</c:v>
                </c:pt>
                <c:pt idx="14495">
                  <c:v>20.131524960000029</c:v>
                </c:pt>
                <c:pt idx="14496">
                  <c:v>20.132913840000001</c:v>
                </c:pt>
                <c:pt idx="14497">
                  <c:v>20.13430560000004</c:v>
                </c:pt>
                <c:pt idx="14498">
                  <c:v>20.135694479999987</c:v>
                </c:pt>
                <c:pt idx="14499">
                  <c:v>20.137083359999998</c:v>
                </c:pt>
                <c:pt idx="14500">
                  <c:v>20.13847488</c:v>
                </c:pt>
                <c:pt idx="14501">
                  <c:v>20.139863760000061</c:v>
                </c:pt>
                <c:pt idx="14502">
                  <c:v>20.141252639999987</c:v>
                </c:pt>
                <c:pt idx="14503">
                  <c:v>20.142641519999962</c:v>
                </c:pt>
                <c:pt idx="14504">
                  <c:v>20.14403064</c:v>
                </c:pt>
                <c:pt idx="14505">
                  <c:v>20.145419519999965</c:v>
                </c:pt>
                <c:pt idx="14506">
                  <c:v>20.146808399999998</c:v>
                </c:pt>
                <c:pt idx="14507">
                  <c:v>20.148197279999962</c:v>
                </c:pt>
                <c:pt idx="14508">
                  <c:v>20.1495888</c:v>
                </c:pt>
                <c:pt idx="14509">
                  <c:v>20.150977680000036</c:v>
                </c:pt>
                <c:pt idx="14510">
                  <c:v>20.152366560000001</c:v>
                </c:pt>
                <c:pt idx="14511">
                  <c:v>20.153744400000001</c:v>
                </c:pt>
                <c:pt idx="14512">
                  <c:v>20.155133279999966</c:v>
                </c:pt>
                <c:pt idx="14513">
                  <c:v>20.156522160000005</c:v>
                </c:pt>
                <c:pt idx="14514">
                  <c:v>20.157911040000045</c:v>
                </c:pt>
                <c:pt idx="14515">
                  <c:v>20.159302799999999</c:v>
                </c:pt>
                <c:pt idx="14516">
                  <c:v>20.160691679999989</c:v>
                </c:pt>
                <c:pt idx="14517">
                  <c:v>20.16208056</c:v>
                </c:pt>
                <c:pt idx="14518">
                  <c:v>20.16346656</c:v>
                </c:pt>
                <c:pt idx="14519">
                  <c:v>20.164863840000031</c:v>
                </c:pt>
                <c:pt idx="14520">
                  <c:v>20.166252719999999</c:v>
                </c:pt>
                <c:pt idx="14521">
                  <c:v>20.1676416</c:v>
                </c:pt>
                <c:pt idx="14522">
                  <c:v>20.16903048</c:v>
                </c:pt>
                <c:pt idx="14523">
                  <c:v>20.1704112</c:v>
                </c:pt>
                <c:pt idx="14524">
                  <c:v>20.171808240000036</c:v>
                </c:pt>
                <c:pt idx="14525">
                  <c:v>20.17319712000004</c:v>
                </c:pt>
                <c:pt idx="14526">
                  <c:v>20.174586000000001</c:v>
                </c:pt>
                <c:pt idx="14527">
                  <c:v>20.175966719999998</c:v>
                </c:pt>
                <c:pt idx="14528">
                  <c:v>20.177355600000041</c:v>
                </c:pt>
                <c:pt idx="14529">
                  <c:v>20.178744479999967</c:v>
                </c:pt>
                <c:pt idx="14530">
                  <c:v>20.180133359999989</c:v>
                </c:pt>
                <c:pt idx="14531">
                  <c:v>20.181524879999962</c:v>
                </c:pt>
                <c:pt idx="14532">
                  <c:v>20.182913759999987</c:v>
                </c:pt>
                <c:pt idx="14533">
                  <c:v>20.184305520000031</c:v>
                </c:pt>
                <c:pt idx="14534">
                  <c:v>20.185694400000003</c:v>
                </c:pt>
                <c:pt idx="14535">
                  <c:v>20.18708328</c:v>
                </c:pt>
                <c:pt idx="14536">
                  <c:v>20.18847504</c:v>
                </c:pt>
                <c:pt idx="14537">
                  <c:v>20.189861040000036</c:v>
                </c:pt>
                <c:pt idx="14538">
                  <c:v>20.191252800000001</c:v>
                </c:pt>
                <c:pt idx="14539">
                  <c:v>20.192641679999966</c:v>
                </c:pt>
                <c:pt idx="14540">
                  <c:v>20.194030560000005</c:v>
                </c:pt>
                <c:pt idx="14541">
                  <c:v>20.195419440000002</c:v>
                </c:pt>
                <c:pt idx="14542">
                  <c:v>20.196811200000027</c:v>
                </c:pt>
                <c:pt idx="14543">
                  <c:v>20.1981888</c:v>
                </c:pt>
                <c:pt idx="14544">
                  <c:v>20.199577680000001</c:v>
                </c:pt>
                <c:pt idx="14545">
                  <c:v>20.200966559999987</c:v>
                </c:pt>
                <c:pt idx="14546">
                  <c:v>20.202355439999987</c:v>
                </c:pt>
                <c:pt idx="14547">
                  <c:v>20.203744319999963</c:v>
                </c:pt>
                <c:pt idx="14548">
                  <c:v>20.205133199999967</c:v>
                </c:pt>
                <c:pt idx="14549">
                  <c:v>20.206524959999989</c:v>
                </c:pt>
                <c:pt idx="14550">
                  <c:v>20.20791384</c:v>
                </c:pt>
                <c:pt idx="14551">
                  <c:v>20.20930272</c:v>
                </c:pt>
                <c:pt idx="14552">
                  <c:v>20.210691600000001</c:v>
                </c:pt>
                <c:pt idx="14553">
                  <c:v>20.212085999999999</c:v>
                </c:pt>
                <c:pt idx="14554">
                  <c:v>20.213477760000028</c:v>
                </c:pt>
                <c:pt idx="14555">
                  <c:v>20.214852720000053</c:v>
                </c:pt>
                <c:pt idx="14556">
                  <c:v>20.216255520000036</c:v>
                </c:pt>
                <c:pt idx="14557">
                  <c:v>20.217633360000001</c:v>
                </c:pt>
                <c:pt idx="14558">
                  <c:v>20.219022239999966</c:v>
                </c:pt>
                <c:pt idx="14559">
                  <c:v>20.220411120000001</c:v>
                </c:pt>
                <c:pt idx="14560">
                  <c:v>20.22180264</c:v>
                </c:pt>
                <c:pt idx="14561">
                  <c:v>20.223194400000001</c:v>
                </c:pt>
                <c:pt idx="14562">
                  <c:v>20.224586160000001</c:v>
                </c:pt>
                <c:pt idx="14563">
                  <c:v>20.225975040000005</c:v>
                </c:pt>
                <c:pt idx="14564">
                  <c:v>20.22736656</c:v>
                </c:pt>
                <c:pt idx="14565">
                  <c:v>20.22875544</c:v>
                </c:pt>
                <c:pt idx="14566">
                  <c:v>20.230136160000001</c:v>
                </c:pt>
                <c:pt idx="14567">
                  <c:v>20.231525040000001</c:v>
                </c:pt>
                <c:pt idx="14568">
                  <c:v>20.23291656</c:v>
                </c:pt>
                <c:pt idx="14569">
                  <c:v>20.234305440000028</c:v>
                </c:pt>
                <c:pt idx="14570">
                  <c:v>20.23569432</c:v>
                </c:pt>
                <c:pt idx="14571">
                  <c:v>20.237083200000001</c:v>
                </c:pt>
                <c:pt idx="14572">
                  <c:v>20.238472079999966</c:v>
                </c:pt>
                <c:pt idx="14573">
                  <c:v>20.239861200000028</c:v>
                </c:pt>
                <c:pt idx="14574">
                  <c:v>20.241252719999999</c:v>
                </c:pt>
                <c:pt idx="14575">
                  <c:v>20.242641599999942</c:v>
                </c:pt>
                <c:pt idx="14576">
                  <c:v>20.24403336</c:v>
                </c:pt>
                <c:pt idx="14577">
                  <c:v>20.245411199999989</c:v>
                </c:pt>
                <c:pt idx="14578">
                  <c:v>20.24680008</c:v>
                </c:pt>
                <c:pt idx="14579">
                  <c:v>20.24818896</c:v>
                </c:pt>
                <c:pt idx="14580">
                  <c:v>20.249577839999965</c:v>
                </c:pt>
                <c:pt idx="14581">
                  <c:v>20.25096672000004</c:v>
                </c:pt>
                <c:pt idx="14582">
                  <c:v>20.252355600000001</c:v>
                </c:pt>
                <c:pt idx="14583">
                  <c:v>20.253744480000002</c:v>
                </c:pt>
                <c:pt idx="14584">
                  <c:v>20.255133360000002</c:v>
                </c:pt>
                <c:pt idx="14585">
                  <c:v>20.256522239999942</c:v>
                </c:pt>
                <c:pt idx="14586">
                  <c:v>20.257911120000042</c:v>
                </c:pt>
                <c:pt idx="14587">
                  <c:v>20.259302639999966</c:v>
                </c:pt>
                <c:pt idx="14588">
                  <c:v>20.260691520000002</c:v>
                </c:pt>
                <c:pt idx="14589">
                  <c:v>20.262069359999963</c:v>
                </c:pt>
                <c:pt idx="14590">
                  <c:v>20.263466639999965</c:v>
                </c:pt>
                <c:pt idx="14591">
                  <c:v>20.26485552000004</c:v>
                </c:pt>
                <c:pt idx="14592">
                  <c:v>20.266247279999945</c:v>
                </c:pt>
                <c:pt idx="14593">
                  <c:v>20.267638799999986</c:v>
                </c:pt>
                <c:pt idx="14594">
                  <c:v>20.269027679999965</c:v>
                </c:pt>
                <c:pt idx="14595">
                  <c:v>20.270416559999966</c:v>
                </c:pt>
                <c:pt idx="14596">
                  <c:v>20.271808320000044</c:v>
                </c:pt>
                <c:pt idx="14597">
                  <c:v>20.273186160000005</c:v>
                </c:pt>
                <c:pt idx="14598">
                  <c:v>20.274588959999999</c:v>
                </c:pt>
                <c:pt idx="14599">
                  <c:v>20.275977839999989</c:v>
                </c:pt>
                <c:pt idx="14600">
                  <c:v>20.27735544000004</c:v>
                </c:pt>
                <c:pt idx="14601">
                  <c:v>20.278744319999966</c:v>
                </c:pt>
                <c:pt idx="14602">
                  <c:v>20.280133199999966</c:v>
                </c:pt>
                <c:pt idx="14603">
                  <c:v>20.281524959999967</c:v>
                </c:pt>
                <c:pt idx="14604">
                  <c:v>20.282916719999989</c:v>
                </c:pt>
                <c:pt idx="14605">
                  <c:v>20.2843056</c:v>
                </c:pt>
                <c:pt idx="14606">
                  <c:v>20.285694479999961</c:v>
                </c:pt>
                <c:pt idx="14607">
                  <c:v>20.287086000000002</c:v>
                </c:pt>
                <c:pt idx="14608">
                  <c:v>20.288474879999942</c:v>
                </c:pt>
                <c:pt idx="14609">
                  <c:v>20.289863759999999</c:v>
                </c:pt>
                <c:pt idx="14610">
                  <c:v>20.291255520000028</c:v>
                </c:pt>
                <c:pt idx="14611">
                  <c:v>20.292641519999961</c:v>
                </c:pt>
                <c:pt idx="14612">
                  <c:v>20.294030639999967</c:v>
                </c:pt>
                <c:pt idx="14613">
                  <c:v>20.295419519999943</c:v>
                </c:pt>
                <c:pt idx="14614">
                  <c:v>20.296808400000028</c:v>
                </c:pt>
                <c:pt idx="14615">
                  <c:v>20.298197279999961</c:v>
                </c:pt>
                <c:pt idx="14616">
                  <c:v>20.299574880000002</c:v>
                </c:pt>
                <c:pt idx="14617">
                  <c:v>20.300963760000045</c:v>
                </c:pt>
                <c:pt idx="14618">
                  <c:v>20.302352640000002</c:v>
                </c:pt>
                <c:pt idx="14619">
                  <c:v>20.303741520000003</c:v>
                </c:pt>
                <c:pt idx="14620">
                  <c:v>20.305130640000002</c:v>
                </c:pt>
                <c:pt idx="14621">
                  <c:v>20.306533199999986</c:v>
                </c:pt>
                <c:pt idx="14622">
                  <c:v>20.307922080000001</c:v>
                </c:pt>
                <c:pt idx="14623">
                  <c:v>20.3093112</c:v>
                </c:pt>
                <c:pt idx="14624">
                  <c:v>20.31070008</c:v>
                </c:pt>
                <c:pt idx="14625">
                  <c:v>20.312080560000005</c:v>
                </c:pt>
                <c:pt idx="14626">
                  <c:v>20.313469439999999</c:v>
                </c:pt>
                <c:pt idx="14627">
                  <c:v>20.314858320000074</c:v>
                </c:pt>
                <c:pt idx="14628">
                  <c:v>20.316247199999999</c:v>
                </c:pt>
                <c:pt idx="14629">
                  <c:v>20.31763608</c:v>
                </c:pt>
                <c:pt idx="14630">
                  <c:v>20.31902784</c:v>
                </c:pt>
                <c:pt idx="14631">
                  <c:v>20.320419360000002</c:v>
                </c:pt>
                <c:pt idx="14632">
                  <c:v>20.321808240000031</c:v>
                </c:pt>
                <c:pt idx="14633">
                  <c:v>20.323197120000028</c:v>
                </c:pt>
                <c:pt idx="14634">
                  <c:v>20.324586</c:v>
                </c:pt>
                <c:pt idx="14635">
                  <c:v>20.32597488</c:v>
                </c:pt>
                <c:pt idx="14636">
                  <c:v>20.327363760000036</c:v>
                </c:pt>
                <c:pt idx="14637">
                  <c:v>20.328752639999962</c:v>
                </c:pt>
                <c:pt idx="14638">
                  <c:v>20.330141519999987</c:v>
                </c:pt>
                <c:pt idx="14639">
                  <c:v>20.33153064</c:v>
                </c:pt>
                <c:pt idx="14640">
                  <c:v>20.332919520000001</c:v>
                </c:pt>
                <c:pt idx="14641">
                  <c:v>20.334308399999998</c:v>
                </c:pt>
                <c:pt idx="14642">
                  <c:v>20.335697279999962</c:v>
                </c:pt>
                <c:pt idx="14643">
                  <c:v>20.337086159999998</c:v>
                </c:pt>
                <c:pt idx="14644">
                  <c:v>20.338463760000028</c:v>
                </c:pt>
                <c:pt idx="14645">
                  <c:v>20.339852640000029</c:v>
                </c:pt>
                <c:pt idx="14646">
                  <c:v>20.341241520000001</c:v>
                </c:pt>
                <c:pt idx="14647">
                  <c:v>20.342630639999943</c:v>
                </c:pt>
                <c:pt idx="14648">
                  <c:v>20.344033199999988</c:v>
                </c:pt>
                <c:pt idx="14649">
                  <c:v>20.345422079999942</c:v>
                </c:pt>
                <c:pt idx="14650">
                  <c:v>20.346799920000002</c:v>
                </c:pt>
                <c:pt idx="14651">
                  <c:v>20.348188799999999</c:v>
                </c:pt>
                <c:pt idx="14652">
                  <c:v>20.349577679999989</c:v>
                </c:pt>
                <c:pt idx="14653">
                  <c:v>20.350969440000028</c:v>
                </c:pt>
                <c:pt idx="14654">
                  <c:v>20.352358320000036</c:v>
                </c:pt>
                <c:pt idx="14655">
                  <c:v>20.353750079999987</c:v>
                </c:pt>
                <c:pt idx="14656">
                  <c:v>20.3551416</c:v>
                </c:pt>
                <c:pt idx="14657">
                  <c:v>20.35653048</c:v>
                </c:pt>
                <c:pt idx="14658">
                  <c:v>20.357919360000036</c:v>
                </c:pt>
                <c:pt idx="14659">
                  <c:v>20.359308240000001</c:v>
                </c:pt>
                <c:pt idx="14660">
                  <c:v>20.360697120000001</c:v>
                </c:pt>
                <c:pt idx="14661">
                  <c:v>20.362085999999987</c:v>
                </c:pt>
                <c:pt idx="14662">
                  <c:v>20.3634612</c:v>
                </c:pt>
                <c:pt idx="14663">
                  <c:v>20.364866639999999</c:v>
                </c:pt>
                <c:pt idx="14664">
                  <c:v>20.366244479999967</c:v>
                </c:pt>
                <c:pt idx="14665">
                  <c:v>20.367633359999989</c:v>
                </c:pt>
                <c:pt idx="14666">
                  <c:v>20.369024879999962</c:v>
                </c:pt>
                <c:pt idx="14667">
                  <c:v>20.370413759999987</c:v>
                </c:pt>
                <c:pt idx="14668">
                  <c:v>20.371800000000036</c:v>
                </c:pt>
                <c:pt idx="14669">
                  <c:v>20.373188880000001</c:v>
                </c:pt>
                <c:pt idx="14670">
                  <c:v>20.37457776000004</c:v>
                </c:pt>
                <c:pt idx="14671">
                  <c:v>20.375966640000001</c:v>
                </c:pt>
                <c:pt idx="14672">
                  <c:v>20.377355520000044</c:v>
                </c:pt>
                <c:pt idx="14673">
                  <c:v>20.378747279999942</c:v>
                </c:pt>
                <c:pt idx="14674">
                  <c:v>20.380136159999989</c:v>
                </c:pt>
                <c:pt idx="14675">
                  <c:v>20.38152504</c:v>
                </c:pt>
                <c:pt idx="14676">
                  <c:v>20.382916560000002</c:v>
                </c:pt>
                <c:pt idx="14677">
                  <c:v>20.384305439999999</c:v>
                </c:pt>
                <c:pt idx="14678">
                  <c:v>20.385694319999967</c:v>
                </c:pt>
                <c:pt idx="14679">
                  <c:v>20.387083199999999</c:v>
                </c:pt>
                <c:pt idx="14680">
                  <c:v>20.38847207999995</c:v>
                </c:pt>
                <c:pt idx="14681">
                  <c:v>20.389861200000027</c:v>
                </c:pt>
                <c:pt idx="14682">
                  <c:v>20.391250079999999</c:v>
                </c:pt>
                <c:pt idx="14683">
                  <c:v>20.392641599999966</c:v>
                </c:pt>
                <c:pt idx="14684">
                  <c:v>20.394033360000005</c:v>
                </c:pt>
                <c:pt idx="14685">
                  <c:v>20.395411199999987</c:v>
                </c:pt>
                <c:pt idx="14686">
                  <c:v>20.396800079999988</c:v>
                </c:pt>
                <c:pt idx="14687">
                  <c:v>20.398188959999999</c:v>
                </c:pt>
                <c:pt idx="14688">
                  <c:v>20.399577839999989</c:v>
                </c:pt>
                <c:pt idx="14689">
                  <c:v>20.400966720000028</c:v>
                </c:pt>
                <c:pt idx="14690">
                  <c:v>20.4023556</c:v>
                </c:pt>
                <c:pt idx="14691">
                  <c:v>20.403744479999954</c:v>
                </c:pt>
                <c:pt idx="14692">
                  <c:v>20.405133359999965</c:v>
                </c:pt>
                <c:pt idx="14693">
                  <c:v>20.406522239999934</c:v>
                </c:pt>
                <c:pt idx="14694">
                  <c:v>20.40791112000004</c:v>
                </c:pt>
                <c:pt idx="14695">
                  <c:v>20.409302639999961</c:v>
                </c:pt>
                <c:pt idx="14696">
                  <c:v>20.41069152</c:v>
                </c:pt>
                <c:pt idx="14697">
                  <c:v>20.412080639999989</c:v>
                </c:pt>
                <c:pt idx="14698">
                  <c:v>20.41346952</c:v>
                </c:pt>
                <c:pt idx="14699">
                  <c:v>20.414858400000053</c:v>
                </c:pt>
                <c:pt idx="14700">
                  <c:v>20.416249919999963</c:v>
                </c:pt>
                <c:pt idx="14701">
                  <c:v>20.417638799999999</c:v>
                </c:pt>
                <c:pt idx="14702">
                  <c:v>20.419027679999989</c:v>
                </c:pt>
                <c:pt idx="14703">
                  <c:v>20.42041655999995</c:v>
                </c:pt>
                <c:pt idx="14704">
                  <c:v>20.421805440000028</c:v>
                </c:pt>
                <c:pt idx="14705">
                  <c:v>20.42319432</c:v>
                </c:pt>
                <c:pt idx="14706">
                  <c:v>20.424583199999987</c:v>
                </c:pt>
                <c:pt idx="14707">
                  <c:v>20.425972079999966</c:v>
                </c:pt>
                <c:pt idx="14708">
                  <c:v>20.4273612</c:v>
                </c:pt>
                <c:pt idx="14709">
                  <c:v>20.428750079999954</c:v>
                </c:pt>
                <c:pt idx="14710">
                  <c:v>20.430138960000001</c:v>
                </c:pt>
                <c:pt idx="14711">
                  <c:v>20.431530479999989</c:v>
                </c:pt>
                <c:pt idx="14712">
                  <c:v>20.43291936</c:v>
                </c:pt>
                <c:pt idx="14713">
                  <c:v>20.43430824</c:v>
                </c:pt>
                <c:pt idx="14714">
                  <c:v>20.43569712</c:v>
                </c:pt>
                <c:pt idx="14715">
                  <c:v>20.437086000000001</c:v>
                </c:pt>
                <c:pt idx="14716">
                  <c:v>20.438474879999966</c:v>
                </c:pt>
                <c:pt idx="14717">
                  <c:v>20.43985272000004</c:v>
                </c:pt>
                <c:pt idx="14718">
                  <c:v>20.441241599999966</c:v>
                </c:pt>
                <c:pt idx="14719">
                  <c:v>20.442633359999945</c:v>
                </c:pt>
                <c:pt idx="14720">
                  <c:v>20.444022239999942</c:v>
                </c:pt>
                <c:pt idx="14721">
                  <c:v>20.445416639999934</c:v>
                </c:pt>
                <c:pt idx="14722">
                  <c:v>20.446805519999987</c:v>
                </c:pt>
                <c:pt idx="14723">
                  <c:v>20.448197279999949</c:v>
                </c:pt>
                <c:pt idx="14724">
                  <c:v>20.449586160000003</c:v>
                </c:pt>
                <c:pt idx="14725">
                  <c:v>20.450963760000036</c:v>
                </c:pt>
                <c:pt idx="14726">
                  <c:v>20.452352639999965</c:v>
                </c:pt>
                <c:pt idx="14727">
                  <c:v>20.453755440000005</c:v>
                </c:pt>
                <c:pt idx="14728">
                  <c:v>20.455130639999961</c:v>
                </c:pt>
                <c:pt idx="14729">
                  <c:v>20.456519519999965</c:v>
                </c:pt>
                <c:pt idx="14730">
                  <c:v>20.45790840000004</c:v>
                </c:pt>
                <c:pt idx="14731">
                  <c:v>20.459297279999966</c:v>
                </c:pt>
                <c:pt idx="14732">
                  <c:v>20.460686160000002</c:v>
                </c:pt>
                <c:pt idx="14733">
                  <c:v>20.462077679999961</c:v>
                </c:pt>
                <c:pt idx="14734">
                  <c:v>20.463466559999965</c:v>
                </c:pt>
                <c:pt idx="14735">
                  <c:v>20.46485544000004</c:v>
                </c:pt>
                <c:pt idx="14736">
                  <c:v>20.466244319999966</c:v>
                </c:pt>
                <c:pt idx="14737">
                  <c:v>20.467633199999966</c:v>
                </c:pt>
                <c:pt idx="14738">
                  <c:v>20.469022079999945</c:v>
                </c:pt>
                <c:pt idx="14739">
                  <c:v>20.470411199999987</c:v>
                </c:pt>
                <c:pt idx="14740">
                  <c:v>20.471800080000001</c:v>
                </c:pt>
                <c:pt idx="14741">
                  <c:v>20.473188960000005</c:v>
                </c:pt>
                <c:pt idx="14742">
                  <c:v>20.474577840000002</c:v>
                </c:pt>
                <c:pt idx="14743">
                  <c:v>20.475966720000031</c:v>
                </c:pt>
                <c:pt idx="14744">
                  <c:v>20.477358240000001</c:v>
                </c:pt>
                <c:pt idx="14745">
                  <c:v>20.478747119999966</c:v>
                </c:pt>
                <c:pt idx="14746">
                  <c:v>20.480135999999966</c:v>
                </c:pt>
                <c:pt idx="14747">
                  <c:v>20.481527759999967</c:v>
                </c:pt>
                <c:pt idx="14748">
                  <c:v>20.482916639999942</c:v>
                </c:pt>
                <c:pt idx="14749">
                  <c:v>20.484305519999989</c:v>
                </c:pt>
                <c:pt idx="14750">
                  <c:v>20.485694399999961</c:v>
                </c:pt>
                <c:pt idx="14751">
                  <c:v>20.487083279999954</c:v>
                </c:pt>
                <c:pt idx="14752">
                  <c:v>20.488472159999965</c:v>
                </c:pt>
                <c:pt idx="14753">
                  <c:v>20.489861040000001</c:v>
                </c:pt>
                <c:pt idx="14754">
                  <c:v>20.491249919999966</c:v>
                </c:pt>
                <c:pt idx="14755">
                  <c:v>20.492638799999966</c:v>
                </c:pt>
                <c:pt idx="14756">
                  <c:v>20.494019520000002</c:v>
                </c:pt>
                <c:pt idx="14757">
                  <c:v>20.495413919999965</c:v>
                </c:pt>
                <c:pt idx="14758">
                  <c:v>20.496802799999987</c:v>
                </c:pt>
                <c:pt idx="14759">
                  <c:v>20.498191679999966</c:v>
                </c:pt>
                <c:pt idx="14760">
                  <c:v>20.499580560000002</c:v>
                </c:pt>
                <c:pt idx="14761">
                  <c:v>20.500969439999999</c:v>
                </c:pt>
                <c:pt idx="14762">
                  <c:v>20.502358319999999</c:v>
                </c:pt>
                <c:pt idx="14763">
                  <c:v>20.50375008</c:v>
                </c:pt>
                <c:pt idx="14764">
                  <c:v>20.505141600000002</c:v>
                </c:pt>
                <c:pt idx="14765">
                  <c:v>20.506530480000002</c:v>
                </c:pt>
                <c:pt idx="14766">
                  <c:v>20.507919360000031</c:v>
                </c:pt>
                <c:pt idx="14767">
                  <c:v>20.509308240000003</c:v>
                </c:pt>
                <c:pt idx="14768">
                  <c:v>20.510697120000028</c:v>
                </c:pt>
                <c:pt idx="14769">
                  <c:v>20.512086</c:v>
                </c:pt>
                <c:pt idx="14770">
                  <c:v>20.51347488</c:v>
                </c:pt>
                <c:pt idx="14771">
                  <c:v>20.514863760000061</c:v>
                </c:pt>
                <c:pt idx="14772">
                  <c:v>20.516252639999987</c:v>
                </c:pt>
                <c:pt idx="14773">
                  <c:v>20.517641519999987</c:v>
                </c:pt>
                <c:pt idx="14774">
                  <c:v>20.519019360000001</c:v>
                </c:pt>
                <c:pt idx="14775">
                  <c:v>20.520408240000002</c:v>
                </c:pt>
                <c:pt idx="14776">
                  <c:v>20.521797120000031</c:v>
                </c:pt>
                <c:pt idx="14777">
                  <c:v>20.523186000000003</c:v>
                </c:pt>
                <c:pt idx="14778">
                  <c:v>20.524574879999989</c:v>
                </c:pt>
                <c:pt idx="14779">
                  <c:v>20.525963760000028</c:v>
                </c:pt>
                <c:pt idx="14780">
                  <c:v>20.527355520000036</c:v>
                </c:pt>
                <c:pt idx="14781">
                  <c:v>20.528744399999965</c:v>
                </c:pt>
                <c:pt idx="14782">
                  <c:v>20.530138800000003</c:v>
                </c:pt>
                <c:pt idx="14783">
                  <c:v>20.53151664</c:v>
                </c:pt>
                <c:pt idx="14784">
                  <c:v>20.532908400000029</c:v>
                </c:pt>
                <c:pt idx="14785">
                  <c:v>20.534299920000031</c:v>
                </c:pt>
                <c:pt idx="14786">
                  <c:v>20.535688799999999</c:v>
                </c:pt>
                <c:pt idx="14787">
                  <c:v>20.53707504000004</c:v>
                </c:pt>
                <c:pt idx="14788">
                  <c:v>20.53846656</c:v>
                </c:pt>
                <c:pt idx="14789">
                  <c:v>20.539855440000061</c:v>
                </c:pt>
                <c:pt idx="14790">
                  <c:v>20.541244320000001</c:v>
                </c:pt>
                <c:pt idx="14791">
                  <c:v>20.542633199999965</c:v>
                </c:pt>
                <c:pt idx="14792">
                  <c:v>20.544027839999963</c:v>
                </c:pt>
                <c:pt idx="14793">
                  <c:v>20.545416719999967</c:v>
                </c:pt>
                <c:pt idx="14794">
                  <c:v>20.546808240000001</c:v>
                </c:pt>
                <c:pt idx="14795">
                  <c:v>20.548197120000001</c:v>
                </c:pt>
                <c:pt idx="14796">
                  <c:v>20.549585999999987</c:v>
                </c:pt>
                <c:pt idx="14797">
                  <c:v>20.55097224</c:v>
                </c:pt>
                <c:pt idx="14798">
                  <c:v>20.552361120000036</c:v>
                </c:pt>
                <c:pt idx="14799">
                  <c:v>20.553750000000001</c:v>
                </c:pt>
                <c:pt idx="14800">
                  <c:v>20.555138879999966</c:v>
                </c:pt>
                <c:pt idx="14801">
                  <c:v>20.556527760000005</c:v>
                </c:pt>
                <c:pt idx="14802">
                  <c:v>20.557908240000028</c:v>
                </c:pt>
                <c:pt idx="14803">
                  <c:v>20.559297120000029</c:v>
                </c:pt>
                <c:pt idx="14804">
                  <c:v>20.560688879999965</c:v>
                </c:pt>
                <c:pt idx="14805">
                  <c:v>20.562077760000001</c:v>
                </c:pt>
                <c:pt idx="14806">
                  <c:v>20.563466639999966</c:v>
                </c:pt>
                <c:pt idx="14807">
                  <c:v>20.564855520000044</c:v>
                </c:pt>
                <c:pt idx="14808">
                  <c:v>20.566244400000002</c:v>
                </c:pt>
                <c:pt idx="14809">
                  <c:v>20.567633279999949</c:v>
                </c:pt>
                <c:pt idx="14810">
                  <c:v>20.569022160000003</c:v>
                </c:pt>
                <c:pt idx="14811">
                  <c:v>20.570416560000002</c:v>
                </c:pt>
                <c:pt idx="14812">
                  <c:v>20.571805440000041</c:v>
                </c:pt>
                <c:pt idx="14813">
                  <c:v>20.573197199999999</c:v>
                </c:pt>
                <c:pt idx="14814">
                  <c:v>20.57458608</c:v>
                </c:pt>
                <c:pt idx="14815">
                  <c:v>20.575974960000028</c:v>
                </c:pt>
                <c:pt idx="14816">
                  <c:v>20.57736384</c:v>
                </c:pt>
                <c:pt idx="14817">
                  <c:v>20.578752720000001</c:v>
                </c:pt>
                <c:pt idx="14818">
                  <c:v>20.580138959999989</c:v>
                </c:pt>
                <c:pt idx="14819">
                  <c:v>20.58152783999995</c:v>
                </c:pt>
                <c:pt idx="14820">
                  <c:v>20.58291672</c:v>
                </c:pt>
                <c:pt idx="14821">
                  <c:v>20.5843056</c:v>
                </c:pt>
                <c:pt idx="14822">
                  <c:v>20.585697119999967</c:v>
                </c:pt>
                <c:pt idx="14823">
                  <c:v>20.587074960000031</c:v>
                </c:pt>
                <c:pt idx="14824">
                  <c:v>20.58847487999995</c:v>
                </c:pt>
                <c:pt idx="14825">
                  <c:v>20.589863760000028</c:v>
                </c:pt>
                <c:pt idx="14826">
                  <c:v>20.59125264</c:v>
                </c:pt>
                <c:pt idx="14827">
                  <c:v>20.592641519999965</c:v>
                </c:pt>
                <c:pt idx="14828">
                  <c:v>20.59403064</c:v>
                </c:pt>
                <c:pt idx="14829">
                  <c:v>20.595419519999961</c:v>
                </c:pt>
                <c:pt idx="14830">
                  <c:v>20.596797119999987</c:v>
                </c:pt>
                <c:pt idx="14831">
                  <c:v>20.598185999999988</c:v>
                </c:pt>
                <c:pt idx="14832">
                  <c:v>20.599574879999967</c:v>
                </c:pt>
                <c:pt idx="14833">
                  <c:v>20.600963760000042</c:v>
                </c:pt>
                <c:pt idx="14834">
                  <c:v>20.602352639999989</c:v>
                </c:pt>
                <c:pt idx="14835">
                  <c:v>20.60374152</c:v>
                </c:pt>
                <c:pt idx="14836">
                  <c:v>20.605138799999999</c:v>
                </c:pt>
                <c:pt idx="14837">
                  <c:v>20.606527679999989</c:v>
                </c:pt>
                <c:pt idx="14838">
                  <c:v>20.607916560000028</c:v>
                </c:pt>
                <c:pt idx="14839">
                  <c:v>20.609305440000028</c:v>
                </c:pt>
                <c:pt idx="14840">
                  <c:v>20.610697200000001</c:v>
                </c:pt>
                <c:pt idx="14841">
                  <c:v>20.612077679999999</c:v>
                </c:pt>
                <c:pt idx="14842">
                  <c:v>20.613466559999999</c:v>
                </c:pt>
                <c:pt idx="14843">
                  <c:v>20.614855440000081</c:v>
                </c:pt>
                <c:pt idx="14844">
                  <c:v>20.6162472</c:v>
                </c:pt>
                <c:pt idx="14845">
                  <c:v>20.6176332</c:v>
                </c:pt>
                <c:pt idx="14846">
                  <c:v>20.619022080000001</c:v>
                </c:pt>
                <c:pt idx="14847">
                  <c:v>20.620411199999999</c:v>
                </c:pt>
                <c:pt idx="14848">
                  <c:v>20.621802719999998</c:v>
                </c:pt>
                <c:pt idx="14849">
                  <c:v>20.623191599999988</c:v>
                </c:pt>
                <c:pt idx="14850">
                  <c:v>20.624580479999999</c:v>
                </c:pt>
                <c:pt idx="14851">
                  <c:v>20.625969359999999</c:v>
                </c:pt>
                <c:pt idx="14852">
                  <c:v>20.627361120000053</c:v>
                </c:pt>
                <c:pt idx="14853">
                  <c:v>20.62875</c:v>
                </c:pt>
                <c:pt idx="14854">
                  <c:v>20.630138880000001</c:v>
                </c:pt>
                <c:pt idx="14855">
                  <c:v>20.63152776000004</c:v>
                </c:pt>
                <c:pt idx="14856">
                  <c:v>20.632916639999987</c:v>
                </c:pt>
                <c:pt idx="14857">
                  <c:v>20.634308400000045</c:v>
                </c:pt>
                <c:pt idx="14858">
                  <c:v>20.635686</c:v>
                </c:pt>
                <c:pt idx="14859">
                  <c:v>20.637074880000029</c:v>
                </c:pt>
                <c:pt idx="14860">
                  <c:v>20.638463760000036</c:v>
                </c:pt>
                <c:pt idx="14861">
                  <c:v>20.63985264000004</c:v>
                </c:pt>
                <c:pt idx="14862">
                  <c:v>20.641241520000001</c:v>
                </c:pt>
                <c:pt idx="14863">
                  <c:v>20.642633279999934</c:v>
                </c:pt>
                <c:pt idx="14864">
                  <c:v>20.644022159999999</c:v>
                </c:pt>
                <c:pt idx="14865">
                  <c:v>20.645411039999967</c:v>
                </c:pt>
                <c:pt idx="14866">
                  <c:v>20.6468028</c:v>
                </c:pt>
                <c:pt idx="14867">
                  <c:v>20.64819168</c:v>
                </c:pt>
                <c:pt idx="14868">
                  <c:v>20.64958056</c:v>
                </c:pt>
                <c:pt idx="14869">
                  <c:v>20.650972080000031</c:v>
                </c:pt>
                <c:pt idx="14870">
                  <c:v>20.652361200000001</c:v>
                </c:pt>
                <c:pt idx="14871">
                  <c:v>20.653750080000005</c:v>
                </c:pt>
                <c:pt idx="14872">
                  <c:v>20.655138960000031</c:v>
                </c:pt>
                <c:pt idx="14873">
                  <c:v>20.656527840000003</c:v>
                </c:pt>
                <c:pt idx="14874">
                  <c:v>20.657916720000042</c:v>
                </c:pt>
                <c:pt idx="14875">
                  <c:v>20.659305600000028</c:v>
                </c:pt>
                <c:pt idx="14876">
                  <c:v>20.66069448</c:v>
                </c:pt>
                <c:pt idx="14877">
                  <c:v>20.66208048</c:v>
                </c:pt>
                <c:pt idx="14878">
                  <c:v>20.663469360000001</c:v>
                </c:pt>
                <c:pt idx="14879">
                  <c:v>20.66485824000004</c:v>
                </c:pt>
                <c:pt idx="14880">
                  <c:v>20.66625264</c:v>
                </c:pt>
                <c:pt idx="14881">
                  <c:v>20.66764152</c:v>
                </c:pt>
                <c:pt idx="14882">
                  <c:v>20.669030639999967</c:v>
                </c:pt>
                <c:pt idx="14883">
                  <c:v>20.67040824</c:v>
                </c:pt>
                <c:pt idx="14884">
                  <c:v>20.671797120000036</c:v>
                </c:pt>
                <c:pt idx="14885">
                  <c:v>20.673186000000001</c:v>
                </c:pt>
                <c:pt idx="14886">
                  <c:v>20.674577759999998</c:v>
                </c:pt>
                <c:pt idx="14887">
                  <c:v>20.675969520000031</c:v>
                </c:pt>
                <c:pt idx="14888">
                  <c:v>20.677358400000042</c:v>
                </c:pt>
                <c:pt idx="14889">
                  <c:v>20.67874727999995</c:v>
                </c:pt>
                <c:pt idx="14890">
                  <c:v>20.68013616</c:v>
                </c:pt>
                <c:pt idx="14891">
                  <c:v>20.68152504</c:v>
                </c:pt>
                <c:pt idx="14892">
                  <c:v>20.682916559999967</c:v>
                </c:pt>
                <c:pt idx="14893">
                  <c:v>20.684308320000028</c:v>
                </c:pt>
                <c:pt idx="14894">
                  <c:v>20.685697199999989</c:v>
                </c:pt>
                <c:pt idx="14895">
                  <c:v>20.68708608</c:v>
                </c:pt>
                <c:pt idx="14896">
                  <c:v>20.688474960000001</c:v>
                </c:pt>
                <c:pt idx="14897">
                  <c:v>20.689863840000001</c:v>
                </c:pt>
                <c:pt idx="14898">
                  <c:v>20.69125272000004</c:v>
                </c:pt>
                <c:pt idx="14899">
                  <c:v>20.692641600000002</c:v>
                </c:pt>
                <c:pt idx="14900">
                  <c:v>20.694030480000031</c:v>
                </c:pt>
                <c:pt idx="14901">
                  <c:v>20.695419360000002</c:v>
                </c:pt>
                <c:pt idx="14902">
                  <c:v>20.696797199999999</c:v>
                </c:pt>
                <c:pt idx="14903">
                  <c:v>20.698186079999989</c:v>
                </c:pt>
                <c:pt idx="14904">
                  <c:v>20.699574960000028</c:v>
                </c:pt>
                <c:pt idx="14905">
                  <c:v>20.70096384</c:v>
                </c:pt>
                <c:pt idx="14906">
                  <c:v>20.702355600000001</c:v>
                </c:pt>
                <c:pt idx="14907">
                  <c:v>20.703744479999965</c:v>
                </c:pt>
                <c:pt idx="14908">
                  <c:v>20.705133359999966</c:v>
                </c:pt>
                <c:pt idx="14909">
                  <c:v>20.706524879999961</c:v>
                </c:pt>
                <c:pt idx="14910">
                  <c:v>20.707913760000036</c:v>
                </c:pt>
                <c:pt idx="14911">
                  <c:v>20.709305520000001</c:v>
                </c:pt>
                <c:pt idx="14912">
                  <c:v>20.710694400000001</c:v>
                </c:pt>
                <c:pt idx="14913">
                  <c:v>20.712086159999988</c:v>
                </c:pt>
                <c:pt idx="14914">
                  <c:v>20.713475039999999</c:v>
                </c:pt>
                <c:pt idx="14915">
                  <c:v>20.714852640000029</c:v>
                </c:pt>
                <c:pt idx="14916">
                  <c:v>20.716241520000001</c:v>
                </c:pt>
                <c:pt idx="14917">
                  <c:v>20.717630639999989</c:v>
                </c:pt>
                <c:pt idx="14918">
                  <c:v>20.719022160000005</c:v>
                </c:pt>
                <c:pt idx="14919">
                  <c:v>20.7204084</c:v>
                </c:pt>
                <c:pt idx="14920">
                  <c:v>20.7217944</c:v>
                </c:pt>
                <c:pt idx="14921">
                  <c:v>20.723186160000001</c:v>
                </c:pt>
                <c:pt idx="14922">
                  <c:v>20.724575040000001</c:v>
                </c:pt>
                <c:pt idx="14923">
                  <c:v>20.725963920000005</c:v>
                </c:pt>
                <c:pt idx="14924">
                  <c:v>20.727352799999988</c:v>
                </c:pt>
                <c:pt idx="14925">
                  <c:v>20.728741679999942</c:v>
                </c:pt>
                <c:pt idx="14926">
                  <c:v>20.730130559999989</c:v>
                </c:pt>
                <c:pt idx="14927">
                  <c:v>20.731522079999966</c:v>
                </c:pt>
                <c:pt idx="14928">
                  <c:v>20.732913840000002</c:v>
                </c:pt>
                <c:pt idx="14929">
                  <c:v>20.734300080000001</c:v>
                </c:pt>
                <c:pt idx="14930">
                  <c:v>20.735688960000001</c:v>
                </c:pt>
                <c:pt idx="14931">
                  <c:v>20.737077840000001</c:v>
                </c:pt>
                <c:pt idx="14932">
                  <c:v>20.738466719999987</c:v>
                </c:pt>
                <c:pt idx="14933">
                  <c:v>20.739855600000041</c:v>
                </c:pt>
                <c:pt idx="14934">
                  <c:v>20.741247120000001</c:v>
                </c:pt>
                <c:pt idx="14935">
                  <c:v>20.742635999999958</c:v>
                </c:pt>
                <c:pt idx="14936">
                  <c:v>20.744024879999962</c:v>
                </c:pt>
                <c:pt idx="14937">
                  <c:v>20.745413759999963</c:v>
                </c:pt>
                <c:pt idx="14938">
                  <c:v>20.746802639999967</c:v>
                </c:pt>
                <c:pt idx="14939">
                  <c:v>20.748191519999967</c:v>
                </c:pt>
                <c:pt idx="14940">
                  <c:v>20.749580639999962</c:v>
                </c:pt>
                <c:pt idx="14941">
                  <c:v>20.750972160000028</c:v>
                </c:pt>
                <c:pt idx="14942">
                  <c:v>20.75236104</c:v>
                </c:pt>
                <c:pt idx="14943">
                  <c:v>20.753752799999987</c:v>
                </c:pt>
                <c:pt idx="14944">
                  <c:v>20.755141679999966</c:v>
                </c:pt>
                <c:pt idx="14945">
                  <c:v>20.756530560000002</c:v>
                </c:pt>
                <c:pt idx="14946">
                  <c:v>20.75791944000003</c:v>
                </c:pt>
                <c:pt idx="14947">
                  <c:v>20.759308319999999</c:v>
                </c:pt>
                <c:pt idx="14948">
                  <c:v>20.760683279999945</c:v>
                </c:pt>
                <c:pt idx="14949">
                  <c:v>20.762075039999971</c:v>
                </c:pt>
                <c:pt idx="14950">
                  <c:v>20.76346392</c:v>
                </c:pt>
                <c:pt idx="14951">
                  <c:v>20.764855439999998</c:v>
                </c:pt>
                <c:pt idx="14952">
                  <c:v>20.766244319999963</c:v>
                </c:pt>
                <c:pt idx="14953">
                  <c:v>20.767633199999967</c:v>
                </c:pt>
                <c:pt idx="14954">
                  <c:v>20.769024959999989</c:v>
                </c:pt>
                <c:pt idx="14955">
                  <c:v>20.770413839999957</c:v>
                </c:pt>
                <c:pt idx="14956">
                  <c:v>20.771802720000029</c:v>
                </c:pt>
                <c:pt idx="14957">
                  <c:v>20.773194480000001</c:v>
                </c:pt>
                <c:pt idx="14958">
                  <c:v>20.774583360000001</c:v>
                </c:pt>
                <c:pt idx="14959">
                  <c:v>20.775972240000002</c:v>
                </c:pt>
                <c:pt idx="14960">
                  <c:v>20.777361120000045</c:v>
                </c:pt>
                <c:pt idx="14961">
                  <c:v>20.778750000000002</c:v>
                </c:pt>
                <c:pt idx="14962">
                  <c:v>20.780138879999942</c:v>
                </c:pt>
                <c:pt idx="14963">
                  <c:v>20.7814944</c:v>
                </c:pt>
                <c:pt idx="14964">
                  <c:v>20.782891679999967</c:v>
                </c:pt>
                <c:pt idx="14965">
                  <c:v>20.78430552</c:v>
                </c:pt>
                <c:pt idx="14966">
                  <c:v>20.785694399999965</c:v>
                </c:pt>
                <c:pt idx="14967">
                  <c:v>20.787083279999965</c:v>
                </c:pt>
                <c:pt idx="14968">
                  <c:v>20.788472159999966</c:v>
                </c:pt>
                <c:pt idx="14969">
                  <c:v>20.789861039999987</c:v>
                </c:pt>
                <c:pt idx="14970">
                  <c:v>20.791249919999963</c:v>
                </c:pt>
                <c:pt idx="14971">
                  <c:v>20.792638799999967</c:v>
                </c:pt>
                <c:pt idx="14972">
                  <c:v>20.794027679999989</c:v>
                </c:pt>
                <c:pt idx="14973">
                  <c:v>20.79541655999995</c:v>
                </c:pt>
                <c:pt idx="14974">
                  <c:v>20.796805440000028</c:v>
                </c:pt>
                <c:pt idx="14975">
                  <c:v>20.79819432</c:v>
                </c:pt>
                <c:pt idx="14976">
                  <c:v>20.799586079999958</c:v>
                </c:pt>
                <c:pt idx="14977">
                  <c:v>20.800974959999998</c:v>
                </c:pt>
                <c:pt idx="14978">
                  <c:v>20.802363839999963</c:v>
                </c:pt>
                <c:pt idx="14979">
                  <c:v>20.803752719999999</c:v>
                </c:pt>
                <c:pt idx="14980">
                  <c:v>20.805130560000002</c:v>
                </c:pt>
                <c:pt idx="14981">
                  <c:v>20.806519440000002</c:v>
                </c:pt>
                <c:pt idx="14982">
                  <c:v>20.807911200000028</c:v>
                </c:pt>
                <c:pt idx="14983">
                  <c:v>20.8092972</c:v>
                </c:pt>
                <c:pt idx="14984">
                  <c:v>20.81068608</c:v>
                </c:pt>
                <c:pt idx="14985">
                  <c:v>20.812080479999999</c:v>
                </c:pt>
                <c:pt idx="14986">
                  <c:v>20.813469359999999</c:v>
                </c:pt>
                <c:pt idx="14987">
                  <c:v>20.814858240000053</c:v>
                </c:pt>
                <c:pt idx="14988">
                  <c:v>20.816247120000028</c:v>
                </c:pt>
                <c:pt idx="14989">
                  <c:v>20.817636</c:v>
                </c:pt>
                <c:pt idx="14990">
                  <c:v>20.819024880000001</c:v>
                </c:pt>
                <c:pt idx="14991">
                  <c:v>20.820413760000001</c:v>
                </c:pt>
                <c:pt idx="14992">
                  <c:v>20.821802640000001</c:v>
                </c:pt>
                <c:pt idx="14993">
                  <c:v>20.823191520000005</c:v>
                </c:pt>
                <c:pt idx="14994">
                  <c:v>20.824580640000001</c:v>
                </c:pt>
                <c:pt idx="14995">
                  <c:v>20.825969520000001</c:v>
                </c:pt>
                <c:pt idx="14996">
                  <c:v>20.82735840000004</c:v>
                </c:pt>
                <c:pt idx="14997">
                  <c:v>20.828747279999945</c:v>
                </c:pt>
                <c:pt idx="14998">
                  <c:v>20.8301388</c:v>
                </c:pt>
                <c:pt idx="14999">
                  <c:v>20.831530560000001</c:v>
                </c:pt>
                <c:pt idx="15000">
                  <c:v>20.83290840000004</c:v>
                </c:pt>
                <c:pt idx="15001">
                  <c:v>20.834297280000001</c:v>
                </c:pt>
                <c:pt idx="15002">
                  <c:v>20.835686160000005</c:v>
                </c:pt>
                <c:pt idx="15003">
                  <c:v>20.837075040000045</c:v>
                </c:pt>
                <c:pt idx="15004">
                  <c:v>20.838463919999999</c:v>
                </c:pt>
                <c:pt idx="15005">
                  <c:v>20.839852800000028</c:v>
                </c:pt>
                <c:pt idx="15006">
                  <c:v>20.84124168</c:v>
                </c:pt>
                <c:pt idx="15007">
                  <c:v>20.842641599999954</c:v>
                </c:pt>
                <c:pt idx="15008">
                  <c:v>20.84401944</c:v>
                </c:pt>
                <c:pt idx="15009">
                  <c:v>20.845408320000001</c:v>
                </c:pt>
                <c:pt idx="15010">
                  <c:v>20.846800080000001</c:v>
                </c:pt>
                <c:pt idx="15011">
                  <c:v>20.8481916</c:v>
                </c:pt>
                <c:pt idx="15012">
                  <c:v>20.84958048</c:v>
                </c:pt>
                <c:pt idx="15013">
                  <c:v>20.850969360000036</c:v>
                </c:pt>
                <c:pt idx="15014">
                  <c:v>20.85236112000004</c:v>
                </c:pt>
                <c:pt idx="15015">
                  <c:v>20.853750000000005</c:v>
                </c:pt>
                <c:pt idx="15016">
                  <c:v>20.855138879999963</c:v>
                </c:pt>
                <c:pt idx="15017">
                  <c:v>20.856527759999999</c:v>
                </c:pt>
                <c:pt idx="15018">
                  <c:v>20.857916639999999</c:v>
                </c:pt>
                <c:pt idx="15019">
                  <c:v>20.859305519999999</c:v>
                </c:pt>
                <c:pt idx="15020">
                  <c:v>20.8606944</c:v>
                </c:pt>
                <c:pt idx="15021">
                  <c:v>20.86208616</c:v>
                </c:pt>
                <c:pt idx="15022">
                  <c:v>20.863463760000005</c:v>
                </c:pt>
                <c:pt idx="15023">
                  <c:v>20.864852640000031</c:v>
                </c:pt>
                <c:pt idx="15024">
                  <c:v>20.866241520000003</c:v>
                </c:pt>
                <c:pt idx="15025">
                  <c:v>20.86763616</c:v>
                </c:pt>
                <c:pt idx="15026">
                  <c:v>20.86902216</c:v>
                </c:pt>
                <c:pt idx="15027">
                  <c:v>20.87041104</c:v>
                </c:pt>
                <c:pt idx="15028">
                  <c:v>20.871802800000001</c:v>
                </c:pt>
                <c:pt idx="15029">
                  <c:v>20.873191680000001</c:v>
                </c:pt>
                <c:pt idx="15030">
                  <c:v>20.874580560000005</c:v>
                </c:pt>
                <c:pt idx="15031">
                  <c:v>20.875969439999999</c:v>
                </c:pt>
                <c:pt idx="15032">
                  <c:v>20.877358320000042</c:v>
                </c:pt>
                <c:pt idx="15033">
                  <c:v>20.878747199999989</c:v>
                </c:pt>
                <c:pt idx="15034">
                  <c:v>20.880136079999957</c:v>
                </c:pt>
                <c:pt idx="15035">
                  <c:v>20.881527839999961</c:v>
                </c:pt>
                <c:pt idx="15036">
                  <c:v>20.882916720000001</c:v>
                </c:pt>
                <c:pt idx="15037">
                  <c:v>20.884308240000003</c:v>
                </c:pt>
                <c:pt idx="15038">
                  <c:v>20.88569712</c:v>
                </c:pt>
                <c:pt idx="15039">
                  <c:v>20.887072080000003</c:v>
                </c:pt>
                <c:pt idx="15040">
                  <c:v>20.888463839999961</c:v>
                </c:pt>
                <c:pt idx="15041">
                  <c:v>20.889852720000036</c:v>
                </c:pt>
                <c:pt idx="15042">
                  <c:v>20.891241600000001</c:v>
                </c:pt>
                <c:pt idx="15043">
                  <c:v>20.892630479999966</c:v>
                </c:pt>
                <c:pt idx="15044">
                  <c:v>20.89402488</c:v>
                </c:pt>
                <c:pt idx="15045">
                  <c:v>20.895416639999965</c:v>
                </c:pt>
                <c:pt idx="15046">
                  <c:v>20.896808399999998</c:v>
                </c:pt>
                <c:pt idx="15047">
                  <c:v>20.898197279999962</c:v>
                </c:pt>
                <c:pt idx="15048">
                  <c:v>20.899586159999988</c:v>
                </c:pt>
                <c:pt idx="15049">
                  <c:v>20.900975039999999</c:v>
                </c:pt>
                <c:pt idx="15050">
                  <c:v>20.902363919999971</c:v>
                </c:pt>
                <c:pt idx="15051">
                  <c:v>20.903741519999965</c:v>
                </c:pt>
                <c:pt idx="15052">
                  <c:v>20.905130639999943</c:v>
                </c:pt>
                <c:pt idx="15053">
                  <c:v>20.906522160000002</c:v>
                </c:pt>
                <c:pt idx="15054">
                  <c:v>20.907911040000005</c:v>
                </c:pt>
                <c:pt idx="15055">
                  <c:v>20.909299920000002</c:v>
                </c:pt>
                <c:pt idx="15056">
                  <c:v>20.910688799999999</c:v>
                </c:pt>
                <c:pt idx="15057">
                  <c:v>20.912077679999989</c:v>
                </c:pt>
                <c:pt idx="15058">
                  <c:v>20.91346944</c:v>
                </c:pt>
                <c:pt idx="15059">
                  <c:v>20.914858320000061</c:v>
                </c:pt>
                <c:pt idx="15060">
                  <c:v>20.916244320000001</c:v>
                </c:pt>
                <c:pt idx="15061">
                  <c:v>20.917633199999987</c:v>
                </c:pt>
                <c:pt idx="15062">
                  <c:v>20.919022079999966</c:v>
                </c:pt>
                <c:pt idx="15063">
                  <c:v>20.920413839999945</c:v>
                </c:pt>
                <c:pt idx="15064">
                  <c:v>20.921800080000001</c:v>
                </c:pt>
                <c:pt idx="15065">
                  <c:v>20.923191600000003</c:v>
                </c:pt>
                <c:pt idx="15066">
                  <c:v>20.924580480000003</c:v>
                </c:pt>
                <c:pt idx="15067">
                  <c:v>20.92596936</c:v>
                </c:pt>
                <c:pt idx="15068">
                  <c:v>20.927361120000036</c:v>
                </c:pt>
                <c:pt idx="15069">
                  <c:v>20.928749999999933</c:v>
                </c:pt>
                <c:pt idx="15070">
                  <c:v>20.930138879999966</c:v>
                </c:pt>
                <c:pt idx="15071">
                  <c:v>20.931527760000005</c:v>
                </c:pt>
                <c:pt idx="15072">
                  <c:v>20.932919519999967</c:v>
                </c:pt>
                <c:pt idx="15073">
                  <c:v>20.9343</c:v>
                </c:pt>
                <c:pt idx="15074">
                  <c:v>20.935688879999965</c:v>
                </c:pt>
                <c:pt idx="15075">
                  <c:v>20.937080639999987</c:v>
                </c:pt>
                <c:pt idx="15076">
                  <c:v>20.938469519999963</c:v>
                </c:pt>
                <c:pt idx="15077">
                  <c:v>20.939858400000041</c:v>
                </c:pt>
                <c:pt idx="15078">
                  <c:v>20.941247279999942</c:v>
                </c:pt>
                <c:pt idx="15079">
                  <c:v>20.942636159999942</c:v>
                </c:pt>
                <c:pt idx="15080">
                  <c:v>20.94402504</c:v>
                </c:pt>
                <c:pt idx="15081">
                  <c:v>20.945416559999945</c:v>
                </c:pt>
                <c:pt idx="15082">
                  <c:v>20.946805439999999</c:v>
                </c:pt>
                <c:pt idx="15083">
                  <c:v>20.948194319999967</c:v>
                </c:pt>
                <c:pt idx="15084">
                  <c:v>20.949583199999989</c:v>
                </c:pt>
                <c:pt idx="15085">
                  <c:v>20.95097208</c:v>
                </c:pt>
                <c:pt idx="15086">
                  <c:v>20.952361199999999</c:v>
                </c:pt>
                <c:pt idx="15087">
                  <c:v>20.953750079999967</c:v>
                </c:pt>
                <c:pt idx="15088">
                  <c:v>20.955138959999989</c:v>
                </c:pt>
                <c:pt idx="15089">
                  <c:v>20.95652783999995</c:v>
                </c:pt>
                <c:pt idx="15090">
                  <c:v>20.957916720000028</c:v>
                </c:pt>
                <c:pt idx="15091">
                  <c:v>20.9593056</c:v>
                </c:pt>
                <c:pt idx="15092">
                  <c:v>20.960686079999945</c:v>
                </c:pt>
                <c:pt idx="15093">
                  <c:v>20.962061040000002</c:v>
                </c:pt>
                <c:pt idx="15094">
                  <c:v>20.963472239999945</c:v>
                </c:pt>
                <c:pt idx="15095">
                  <c:v>20.964861120000045</c:v>
                </c:pt>
                <c:pt idx="15096">
                  <c:v>20.966252639999961</c:v>
                </c:pt>
                <c:pt idx="15097">
                  <c:v>20.967641519999965</c:v>
                </c:pt>
                <c:pt idx="15098">
                  <c:v>20.969030639999957</c:v>
                </c:pt>
                <c:pt idx="15099">
                  <c:v>20.970419519999961</c:v>
                </c:pt>
                <c:pt idx="15100">
                  <c:v>20.971808400000036</c:v>
                </c:pt>
                <c:pt idx="15101">
                  <c:v>20.973197279999965</c:v>
                </c:pt>
                <c:pt idx="15102">
                  <c:v>20.974586160000001</c:v>
                </c:pt>
                <c:pt idx="15103">
                  <c:v>20.975963759999999</c:v>
                </c:pt>
                <c:pt idx="15104">
                  <c:v>20.977355520000028</c:v>
                </c:pt>
                <c:pt idx="15105">
                  <c:v>20.978744399999961</c:v>
                </c:pt>
                <c:pt idx="15106">
                  <c:v>20.980133279999926</c:v>
                </c:pt>
                <c:pt idx="15107">
                  <c:v>20.981522159999965</c:v>
                </c:pt>
                <c:pt idx="15108">
                  <c:v>20.982911039999966</c:v>
                </c:pt>
                <c:pt idx="15109">
                  <c:v>20.984302799999966</c:v>
                </c:pt>
                <c:pt idx="15110">
                  <c:v>20.985694319999954</c:v>
                </c:pt>
                <c:pt idx="15111">
                  <c:v>20.987083199999987</c:v>
                </c:pt>
                <c:pt idx="15112">
                  <c:v>20.988472079999934</c:v>
                </c:pt>
                <c:pt idx="15113">
                  <c:v>20.989863839999963</c:v>
                </c:pt>
                <c:pt idx="15114">
                  <c:v>20.991252719999999</c:v>
                </c:pt>
                <c:pt idx="15115">
                  <c:v>20.992627679999934</c:v>
                </c:pt>
                <c:pt idx="15116">
                  <c:v>20.994019440000002</c:v>
                </c:pt>
                <c:pt idx="15117">
                  <c:v>20.995411199999989</c:v>
                </c:pt>
                <c:pt idx="15118">
                  <c:v>20.99680008</c:v>
                </c:pt>
                <c:pt idx="15119">
                  <c:v>20.99818896</c:v>
                </c:pt>
                <c:pt idx="15120">
                  <c:v>20.999577839999965</c:v>
                </c:pt>
                <c:pt idx="15121">
                  <c:v>21.00096672000004</c:v>
                </c:pt>
                <c:pt idx="15122">
                  <c:v>21.002355600000001</c:v>
                </c:pt>
                <c:pt idx="15123">
                  <c:v>21.00374712</c:v>
                </c:pt>
                <c:pt idx="15124">
                  <c:v>21.005135999999986</c:v>
                </c:pt>
                <c:pt idx="15125">
                  <c:v>21.006524879999965</c:v>
                </c:pt>
                <c:pt idx="15126">
                  <c:v>21.00791376000004</c:v>
                </c:pt>
                <c:pt idx="15127">
                  <c:v>21.009302639999966</c:v>
                </c:pt>
                <c:pt idx="15128">
                  <c:v>21.010694399999988</c:v>
                </c:pt>
                <c:pt idx="15129">
                  <c:v>21.012083279999967</c:v>
                </c:pt>
                <c:pt idx="15130">
                  <c:v>21.013463760000036</c:v>
                </c:pt>
                <c:pt idx="15131">
                  <c:v>21.014850000000049</c:v>
                </c:pt>
                <c:pt idx="15132">
                  <c:v>21.016241520000001</c:v>
                </c:pt>
                <c:pt idx="15133">
                  <c:v>21.01763064</c:v>
                </c:pt>
                <c:pt idx="15134">
                  <c:v>21.019019520000001</c:v>
                </c:pt>
                <c:pt idx="15135">
                  <c:v>21.020408400000001</c:v>
                </c:pt>
                <c:pt idx="15136">
                  <c:v>21.021797279999966</c:v>
                </c:pt>
                <c:pt idx="15137">
                  <c:v>21.0231888</c:v>
                </c:pt>
                <c:pt idx="15138">
                  <c:v>21.02457768</c:v>
                </c:pt>
                <c:pt idx="15139">
                  <c:v>21.025966560000001</c:v>
                </c:pt>
                <c:pt idx="15140">
                  <c:v>21.02735544000004</c:v>
                </c:pt>
                <c:pt idx="15141">
                  <c:v>21.028747199999962</c:v>
                </c:pt>
                <c:pt idx="15142">
                  <c:v>21.030136079999963</c:v>
                </c:pt>
                <c:pt idx="15143">
                  <c:v>21.031524959999999</c:v>
                </c:pt>
                <c:pt idx="15144">
                  <c:v>21.032913839999971</c:v>
                </c:pt>
                <c:pt idx="15145">
                  <c:v>21.034302719999999</c:v>
                </c:pt>
                <c:pt idx="15146">
                  <c:v>21.0356916</c:v>
                </c:pt>
                <c:pt idx="15147">
                  <c:v>21.037080480000036</c:v>
                </c:pt>
                <c:pt idx="15148">
                  <c:v>21.038469360000001</c:v>
                </c:pt>
                <c:pt idx="15149">
                  <c:v>21.03985824000004</c:v>
                </c:pt>
                <c:pt idx="15150">
                  <c:v>21.041247120000001</c:v>
                </c:pt>
                <c:pt idx="15151">
                  <c:v>21.042638879999934</c:v>
                </c:pt>
                <c:pt idx="15152">
                  <c:v>21.044027759999999</c:v>
                </c:pt>
                <c:pt idx="15153">
                  <c:v>21.045416639999942</c:v>
                </c:pt>
                <c:pt idx="15154">
                  <c:v>21.046805519999999</c:v>
                </c:pt>
                <c:pt idx="15155">
                  <c:v>21.0481944</c:v>
                </c:pt>
                <c:pt idx="15156">
                  <c:v>21.049577759999988</c:v>
                </c:pt>
                <c:pt idx="15157">
                  <c:v>21.050966639999999</c:v>
                </c:pt>
                <c:pt idx="15158">
                  <c:v>21.052358399999999</c:v>
                </c:pt>
                <c:pt idx="15159">
                  <c:v>21.053749919999966</c:v>
                </c:pt>
                <c:pt idx="15160">
                  <c:v>21.055138800000002</c:v>
                </c:pt>
                <c:pt idx="15161">
                  <c:v>21.056527680000002</c:v>
                </c:pt>
                <c:pt idx="15162">
                  <c:v>21.057916559999999</c:v>
                </c:pt>
                <c:pt idx="15163">
                  <c:v>21.059294399999999</c:v>
                </c:pt>
                <c:pt idx="15164">
                  <c:v>21.060697199999989</c:v>
                </c:pt>
                <c:pt idx="15165">
                  <c:v>21.06207216</c:v>
                </c:pt>
                <c:pt idx="15166">
                  <c:v>21.06346392</c:v>
                </c:pt>
                <c:pt idx="15167">
                  <c:v>21.064852800000001</c:v>
                </c:pt>
                <c:pt idx="15168">
                  <c:v>21.066241679999958</c:v>
                </c:pt>
                <c:pt idx="15169">
                  <c:v>21.067630559999962</c:v>
                </c:pt>
                <c:pt idx="15170">
                  <c:v>21.069019439999963</c:v>
                </c:pt>
                <c:pt idx="15171">
                  <c:v>21.070411200000002</c:v>
                </c:pt>
                <c:pt idx="15172">
                  <c:v>21.071800080000031</c:v>
                </c:pt>
                <c:pt idx="15173">
                  <c:v>21.073188960000028</c:v>
                </c:pt>
                <c:pt idx="15174">
                  <c:v>21.07457784</c:v>
                </c:pt>
                <c:pt idx="15175">
                  <c:v>21.075966720000036</c:v>
                </c:pt>
                <c:pt idx="15176">
                  <c:v>21.077355600000036</c:v>
                </c:pt>
                <c:pt idx="15177">
                  <c:v>21.078744479999965</c:v>
                </c:pt>
                <c:pt idx="15178">
                  <c:v>21.080133359999966</c:v>
                </c:pt>
                <c:pt idx="15179">
                  <c:v>21.081522239999945</c:v>
                </c:pt>
                <c:pt idx="15180">
                  <c:v>21.082916639999965</c:v>
                </c:pt>
                <c:pt idx="15181">
                  <c:v>21.084308399999987</c:v>
                </c:pt>
                <c:pt idx="15182">
                  <c:v>21.085697279999934</c:v>
                </c:pt>
                <c:pt idx="15183">
                  <c:v>21.087086159999988</c:v>
                </c:pt>
                <c:pt idx="15184">
                  <c:v>21.088475039999967</c:v>
                </c:pt>
                <c:pt idx="15185">
                  <c:v>21.089863919999999</c:v>
                </c:pt>
                <c:pt idx="15186">
                  <c:v>21.091252799999999</c:v>
                </c:pt>
                <c:pt idx="15187">
                  <c:v>21.092641679999961</c:v>
                </c:pt>
                <c:pt idx="15188">
                  <c:v>21.09403056</c:v>
                </c:pt>
                <c:pt idx="15189">
                  <c:v>21.095419439999965</c:v>
                </c:pt>
                <c:pt idx="15190">
                  <c:v>21.09680832000004</c:v>
                </c:pt>
                <c:pt idx="15191">
                  <c:v>21.098186160000001</c:v>
                </c:pt>
                <c:pt idx="15192">
                  <c:v>21.099577679999989</c:v>
                </c:pt>
                <c:pt idx="15193">
                  <c:v>21.100969440000028</c:v>
                </c:pt>
                <c:pt idx="15194">
                  <c:v>21.102355440000036</c:v>
                </c:pt>
                <c:pt idx="15195">
                  <c:v>21.103744320000001</c:v>
                </c:pt>
                <c:pt idx="15196">
                  <c:v>21.105133199999987</c:v>
                </c:pt>
                <c:pt idx="15197">
                  <c:v>21.106524960000005</c:v>
                </c:pt>
                <c:pt idx="15198">
                  <c:v>21.107913840000005</c:v>
                </c:pt>
                <c:pt idx="15199">
                  <c:v>21.109302720000031</c:v>
                </c:pt>
                <c:pt idx="15200">
                  <c:v>21.110691600000031</c:v>
                </c:pt>
                <c:pt idx="15201">
                  <c:v>21.112080480000031</c:v>
                </c:pt>
                <c:pt idx="15202">
                  <c:v>21.113469360000028</c:v>
                </c:pt>
                <c:pt idx="15203">
                  <c:v>21.114861120000093</c:v>
                </c:pt>
                <c:pt idx="15204">
                  <c:v>21.11625000000004</c:v>
                </c:pt>
                <c:pt idx="15205">
                  <c:v>21.117641519999999</c:v>
                </c:pt>
                <c:pt idx="15206">
                  <c:v>21.119019359999999</c:v>
                </c:pt>
                <c:pt idx="15207">
                  <c:v>21.120411120000028</c:v>
                </c:pt>
                <c:pt idx="15208">
                  <c:v>21.121800000000036</c:v>
                </c:pt>
                <c:pt idx="15209">
                  <c:v>21.123188880000001</c:v>
                </c:pt>
                <c:pt idx="15210">
                  <c:v>21.12457776000004</c:v>
                </c:pt>
                <c:pt idx="15211">
                  <c:v>21.125966640000001</c:v>
                </c:pt>
                <c:pt idx="15212">
                  <c:v>21.127355520000044</c:v>
                </c:pt>
                <c:pt idx="15213">
                  <c:v>21.128744400000002</c:v>
                </c:pt>
                <c:pt idx="15214">
                  <c:v>21.130133280000003</c:v>
                </c:pt>
                <c:pt idx="15215">
                  <c:v>21.131522160000031</c:v>
                </c:pt>
                <c:pt idx="15216">
                  <c:v>21.132911040000028</c:v>
                </c:pt>
                <c:pt idx="15217">
                  <c:v>21.134299920000029</c:v>
                </c:pt>
                <c:pt idx="15218">
                  <c:v>21.1356888</c:v>
                </c:pt>
                <c:pt idx="15219">
                  <c:v>21.13707768000004</c:v>
                </c:pt>
                <c:pt idx="15220">
                  <c:v>21.138466559999987</c:v>
                </c:pt>
                <c:pt idx="15221">
                  <c:v>21.139855440000062</c:v>
                </c:pt>
                <c:pt idx="15222">
                  <c:v>21.141244319999988</c:v>
                </c:pt>
                <c:pt idx="15223">
                  <c:v>21.142633199999967</c:v>
                </c:pt>
                <c:pt idx="15224">
                  <c:v>21.144022079999989</c:v>
                </c:pt>
                <c:pt idx="15225">
                  <c:v>21.145411199999987</c:v>
                </c:pt>
                <c:pt idx="15226">
                  <c:v>21.146802720000029</c:v>
                </c:pt>
                <c:pt idx="15227">
                  <c:v>21.148191600000001</c:v>
                </c:pt>
                <c:pt idx="15228">
                  <c:v>21.149583360000001</c:v>
                </c:pt>
                <c:pt idx="15229">
                  <c:v>21.150972240000005</c:v>
                </c:pt>
                <c:pt idx="15230">
                  <c:v>21.152361120000045</c:v>
                </c:pt>
                <c:pt idx="15231">
                  <c:v>21.15375264</c:v>
                </c:pt>
                <c:pt idx="15232">
                  <c:v>21.155141520000001</c:v>
                </c:pt>
                <c:pt idx="15233">
                  <c:v>21.156519360000001</c:v>
                </c:pt>
                <c:pt idx="15234">
                  <c:v>21.157911120000065</c:v>
                </c:pt>
                <c:pt idx="15235">
                  <c:v>21.159305520000036</c:v>
                </c:pt>
                <c:pt idx="15236">
                  <c:v>21.160694400000001</c:v>
                </c:pt>
                <c:pt idx="15237">
                  <c:v>21.162086160000001</c:v>
                </c:pt>
                <c:pt idx="15238">
                  <c:v>21.163472160000001</c:v>
                </c:pt>
                <c:pt idx="15239">
                  <c:v>21.164861039999998</c:v>
                </c:pt>
                <c:pt idx="15240">
                  <c:v>21.166249919999963</c:v>
                </c:pt>
                <c:pt idx="15241">
                  <c:v>21.167638799999999</c:v>
                </c:pt>
                <c:pt idx="15242">
                  <c:v>21.169016640000002</c:v>
                </c:pt>
                <c:pt idx="15243">
                  <c:v>21.170405520000031</c:v>
                </c:pt>
                <c:pt idx="15244">
                  <c:v>21.171808320000061</c:v>
                </c:pt>
                <c:pt idx="15245">
                  <c:v>21.17318328</c:v>
                </c:pt>
                <c:pt idx="15246">
                  <c:v>21.174586079999987</c:v>
                </c:pt>
                <c:pt idx="15247">
                  <c:v>21.17596392000004</c:v>
                </c:pt>
                <c:pt idx="15248">
                  <c:v>21.177352800000001</c:v>
                </c:pt>
                <c:pt idx="15249">
                  <c:v>21.178752719999999</c:v>
                </c:pt>
                <c:pt idx="15250">
                  <c:v>21.180141599999967</c:v>
                </c:pt>
                <c:pt idx="15251">
                  <c:v>21.181519440000002</c:v>
                </c:pt>
                <c:pt idx="15252">
                  <c:v>21.182908319999999</c:v>
                </c:pt>
                <c:pt idx="15253">
                  <c:v>21.18430008</c:v>
                </c:pt>
                <c:pt idx="15254">
                  <c:v>21.18568896</c:v>
                </c:pt>
                <c:pt idx="15255">
                  <c:v>21.187080479999999</c:v>
                </c:pt>
                <c:pt idx="15256">
                  <c:v>21.18847223999995</c:v>
                </c:pt>
                <c:pt idx="15257">
                  <c:v>21.18985272000004</c:v>
                </c:pt>
                <c:pt idx="15258">
                  <c:v>21.191241600000001</c:v>
                </c:pt>
                <c:pt idx="15259">
                  <c:v>21.192630480000002</c:v>
                </c:pt>
                <c:pt idx="15260">
                  <c:v>21.194019359999999</c:v>
                </c:pt>
                <c:pt idx="15261">
                  <c:v>21.195408239999967</c:v>
                </c:pt>
                <c:pt idx="15262">
                  <c:v>21.196797119999999</c:v>
                </c:pt>
                <c:pt idx="15263">
                  <c:v>21.198186</c:v>
                </c:pt>
                <c:pt idx="15264">
                  <c:v>21.199577760000036</c:v>
                </c:pt>
                <c:pt idx="15265">
                  <c:v>21.200966640000001</c:v>
                </c:pt>
                <c:pt idx="15266">
                  <c:v>21.202355520000001</c:v>
                </c:pt>
                <c:pt idx="15267">
                  <c:v>21.203744399999962</c:v>
                </c:pt>
                <c:pt idx="15268">
                  <c:v>21.205133279999934</c:v>
                </c:pt>
                <c:pt idx="15269">
                  <c:v>21.206525040000002</c:v>
                </c:pt>
                <c:pt idx="15270">
                  <c:v>21.207913920000031</c:v>
                </c:pt>
                <c:pt idx="15271">
                  <c:v>21.209302799999989</c:v>
                </c:pt>
                <c:pt idx="15272">
                  <c:v>21.21069168</c:v>
                </c:pt>
                <c:pt idx="15273">
                  <c:v>21.21208056</c:v>
                </c:pt>
                <c:pt idx="15274">
                  <c:v>21.213469440000001</c:v>
                </c:pt>
                <c:pt idx="15275">
                  <c:v>21.214858320000054</c:v>
                </c:pt>
                <c:pt idx="15276">
                  <c:v>21.216247199999987</c:v>
                </c:pt>
                <c:pt idx="15277">
                  <c:v>21.217636079999963</c:v>
                </c:pt>
                <c:pt idx="15278">
                  <c:v>21.219024959999999</c:v>
                </c:pt>
                <c:pt idx="15279">
                  <c:v>21.220416719999989</c:v>
                </c:pt>
                <c:pt idx="15280">
                  <c:v>21.221805600000028</c:v>
                </c:pt>
                <c:pt idx="15281">
                  <c:v>21.22319448</c:v>
                </c:pt>
                <c:pt idx="15282">
                  <c:v>21.22458336</c:v>
                </c:pt>
                <c:pt idx="15283">
                  <c:v>21.225974879999967</c:v>
                </c:pt>
                <c:pt idx="15284">
                  <c:v>21.227355600000031</c:v>
                </c:pt>
                <c:pt idx="15285">
                  <c:v>21.228744479999957</c:v>
                </c:pt>
                <c:pt idx="15286">
                  <c:v>21.23013336</c:v>
                </c:pt>
                <c:pt idx="15287">
                  <c:v>21.231524880000002</c:v>
                </c:pt>
                <c:pt idx="15288">
                  <c:v>21.232913760000031</c:v>
                </c:pt>
                <c:pt idx="15289">
                  <c:v>21.234302639999989</c:v>
                </c:pt>
                <c:pt idx="15290">
                  <c:v>21.23569152</c:v>
                </c:pt>
                <c:pt idx="15291">
                  <c:v>21.23708064000003</c:v>
                </c:pt>
                <c:pt idx="15292">
                  <c:v>21.238469520000002</c:v>
                </c:pt>
                <c:pt idx="15293">
                  <c:v>21.239858400000042</c:v>
                </c:pt>
                <c:pt idx="15294">
                  <c:v>21.24124727999995</c:v>
                </c:pt>
                <c:pt idx="15295">
                  <c:v>21.242638799999966</c:v>
                </c:pt>
                <c:pt idx="15296">
                  <c:v>21.244027680000002</c:v>
                </c:pt>
                <c:pt idx="15297">
                  <c:v>21.245416559999942</c:v>
                </c:pt>
                <c:pt idx="15298">
                  <c:v>21.246805439999999</c:v>
                </c:pt>
                <c:pt idx="15299">
                  <c:v>21.24819432</c:v>
                </c:pt>
                <c:pt idx="15300">
                  <c:v>21.249583199999989</c:v>
                </c:pt>
                <c:pt idx="15301">
                  <c:v>21.25097208</c:v>
                </c:pt>
                <c:pt idx="15302">
                  <c:v>21.252361199999999</c:v>
                </c:pt>
                <c:pt idx="15303">
                  <c:v>21.25375008</c:v>
                </c:pt>
                <c:pt idx="15304">
                  <c:v>21.255127679999966</c:v>
                </c:pt>
                <c:pt idx="15305">
                  <c:v>21.256516559999966</c:v>
                </c:pt>
                <c:pt idx="15306">
                  <c:v>21.257905440000044</c:v>
                </c:pt>
                <c:pt idx="15307">
                  <c:v>21.259294320000031</c:v>
                </c:pt>
                <c:pt idx="15308">
                  <c:v>21.260683199999971</c:v>
                </c:pt>
                <c:pt idx="15309">
                  <c:v>21.26207207999995</c:v>
                </c:pt>
                <c:pt idx="15310">
                  <c:v>21.263474879999961</c:v>
                </c:pt>
                <c:pt idx="15311">
                  <c:v>21.264850080000031</c:v>
                </c:pt>
                <c:pt idx="15312">
                  <c:v>21.266252639999962</c:v>
                </c:pt>
                <c:pt idx="15313">
                  <c:v>21.267630479999966</c:v>
                </c:pt>
                <c:pt idx="15314">
                  <c:v>21.269019359999966</c:v>
                </c:pt>
                <c:pt idx="15315">
                  <c:v>21.270419519999965</c:v>
                </c:pt>
                <c:pt idx="15316">
                  <c:v>21.271797120000031</c:v>
                </c:pt>
                <c:pt idx="15317">
                  <c:v>21.273188879999989</c:v>
                </c:pt>
                <c:pt idx="15318">
                  <c:v>21.27458064</c:v>
                </c:pt>
                <c:pt idx="15319">
                  <c:v>21.27596664</c:v>
                </c:pt>
                <c:pt idx="15320">
                  <c:v>21.277358400000036</c:v>
                </c:pt>
                <c:pt idx="15321">
                  <c:v>21.278747279999934</c:v>
                </c:pt>
                <c:pt idx="15322">
                  <c:v>21.280136159999962</c:v>
                </c:pt>
                <c:pt idx="15323">
                  <c:v>21.281525039999963</c:v>
                </c:pt>
                <c:pt idx="15324">
                  <c:v>21.282916559999954</c:v>
                </c:pt>
                <c:pt idx="15325">
                  <c:v>21.284302799999967</c:v>
                </c:pt>
                <c:pt idx="15326">
                  <c:v>21.285691679999942</c:v>
                </c:pt>
                <c:pt idx="15327">
                  <c:v>21.28708056</c:v>
                </c:pt>
                <c:pt idx="15328">
                  <c:v>21.288469439999961</c:v>
                </c:pt>
                <c:pt idx="15329">
                  <c:v>21.289858320000036</c:v>
                </c:pt>
                <c:pt idx="15330">
                  <c:v>21.291250079999987</c:v>
                </c:pt>
                <c:pt idx="15331">
                  <c:v>21.29264159999995</c:v>
                </c:pt>
                <c:pt idx="15332">
                  <c:v>21.29403048</c:v>
                </c:pt>
                <c:pt idx="15333">
                  <c:v>21.29540832</c:v>
                </c:pt>
                <c:pt idx="15334">
                  <c:v>21.296800080000001</c:v>
                </c:pt>
                <c:pt idx="15335">
                  <c:v>21.298188960000001</c:v>
                </c:pt>
                <c:pt idx="15336">
                  <c:v>21.299577839999966</c:v>
                </c:pt>
                <c:pt idx="15337">
                  <c:v>21.300966719999998</c:v>
                </c:pt>
                <c:pt idx="15338">
                  <c:v>21.302355599999999</c:v>
                </c:pt>
                <c:pt idx="15339">
                  <c:v>21.303744479999967</c:v>
                </c:pt>
                <c:pt idx="15340">
                  <c:v>21.305133359999989</c:v>
                </c:pt>
                <c:pt idx="15341">
                  <c:v>21.306524879999962</c:v>
                </c:pt>
                <c:pt idx="15342">
                  <c:v>21.30791664000003</c:v>
                </c:pt>
                <c:pt idx="15343">
                  <c:v>21.309305520000031</c:v>
                </c:pt>
                <c:pt idx="15344">
                  <c:v>21.310694400000031</c:v>
                </c:pt>
                <c:pt idx="15345">
                  <c:v>21.312072239999971</c:v>
                </c:pt>
                <c:pt idx="15346">
                  <c:v>21.313472160000028</c:v>
                </c:pt>
                <c:pt idx="15347">
                  <c:v>21.314861040000061</c:v>
                </c:pt>
                <c:pt idx="15348">
                  <c:v>21.316249920000001</c:v>
                </c:pt>
                <c:pt idx="15349">
                  <c:v>21.317638800000001</c:v>
                </c:pt>
                <c:pt idx="15350">
                  <c:v>21.319027680000001</c:v>
                </c:pt>
                <c:pt idx="15351">
                  <c:v>21.320416560000002</c:v>
                </c:pt>
                <c:pt idx="15352">
                  <c:v>21.321805440000041</c:v>
                </c:pt>
                <c:pt idx="15353">
                  <c:v>21.323194319999999</c:v>
                </c:pt>
                <c:pt idx="15354">
                  <c:v>21.324583199999999</c:v>
                </c:pt>
                <c:pt idx="15355">
                  <c:v>21.32597208</c:v>
                </c:pt>
                <c:pt idx="15356">
                  <c:v>21.327361200000027</c:v>
                </c:pt>
                <c:pt idx="15357">
                  <c:v>21.328750079999967</c:v>
                </c:pt>
                <c:pt idx="15358">
                  <c:v>21.330138959999999</c:v>
                </c:pt>
                <c:pt idx="15359">
                  <c:v>21.331516560000001</c:v>
                </c:pt>
                <c:pt idx="15360">
                  <c:v>21.33290832000004</c:v>
                </c:pt>
                <c:pt idx="15361">
                  <c:v>21.334297200000005</c:v>
                </c:pt>
                <c:pt idx="15362">
                  <c:v>21.335688959999999</c:v>
                </c:pt>
                <c:pt idx="15363">
                  <c:v>21.337077839999999</c:v>
                </c:pt>
                <c:pt idx="15364">
                  <c:v>21.338472240000002</c:v>
                </c:pt>
                <c:pt idx="15365">
                  <c:v>21.339861120000073</c:v>
                </c:pt>
                <c:pt idx="15366">
                  <c:v>21.341250000000031</c:v>
                </c:pt>
                <c:pt idx="15367">
                  <c:v>21.342638879999942</c:v>
                </c:pt>
                <c:pt idx="15368">
                  <c:v>21.344027759999999</c:v>
                </c:pt>
                <c:pt idx="15369">
                  <c:v>21.345416639999961</c:v>
                </c:pt>
                <c:pt idx="15370">
                  <c:v>21.346805520000036</c:v>
                </c:pt>
                <c:pt idx="15371">
                  <c:v>21.348194400000001</c:v>
                </c:pt>
                <c:pt idx="15372">
                  <c:v>21.349583279999965</c:v>
                </c:pt>
                <c:pt idx="15373">
                  <c:v>21.35097216000004</c:v>
                </c:pt>
                <c:pt idx="15374">
                  <c:v>21.352350000000001</c:v>
                </c:pt>
                <c:pt idx="15375">
                  <c:v>21.35374152</c:v>
                </c:pt>
                <c:pt idx="15376">
                  <c:v>21.355130639999967</c:v>
                </c:pt>
                <c:pt idx="15377">
                  <c:v>21.356519519999971</c:v>
                </c:pt>
                <c:pt idx="15378">
                  <c:v>21.357908400000046</c:v>
                </c:pt>
                <c:pt idx="15379">
                  <c:v>21.35929728</c:v>
                </c:pt>
                <c:pt idx="15380">
                  <c:v>21.36068616</c:v>
                </c:pt>
                <c:pt idx="15381">
                  <c:v>21.362083199999987</c:v>
                </c:pt>
                <c:pt idx="15382">
                  <c:v>21.363461040000001</c:v>
                </c:pt>
                <c:pt idx="15383">
                  <c:v>21.364849919999987</c:v>
                </c:pt>
                <c:pt idx="15384">
                  <c:v>21.366241680000002</c:v>
                </c:pt>
                <c:pt idx="15385">
                  <c:v>21.367630560000002</c:v>
                </c:pt>
                <c:pt idx="15386">
                  <c:v>21.369019440000002</c:v>
                </c:pt>
                <c:pt idx="15387">
                  <c:v>21.370408319999999</c:v>
                </c:pt>
                <c:pt idx="15388">
                  <c:v>21.3717972</c:v>
                </c:pt>
                <c:pt idx="15389">
                  <c:v>21.373188960000036</c:v>
                </c:pt>
                <c:pt idx="15390">
                  <c:v>21.374580479999999</c:v>
                </c:pt>
                <c:pt idx="15391">
                  <c:v>21.375972240000003</c:v>
                </c:pt>
                <c:pt idx="15392">
                  <c:v>21.377358240000028</c:v>
                </c:pt>
                <c:pt idx="15393">
                  <c:v>21.378752640000002</c:v>
                </c:pt>
                <c:pt idx="15394">
                  <c:v>21.380127839999961</c:v>
                </c:pt>
                <c:pt idx="15395">
                  <c:v>21.381519359999967</c:v>
                </c:pt>
                <c:pt idx="15396">
                  <c:v>21.382908239999967</c:v>
                </c:pt>
                <c:pt idx="15397">
                  <c:v>21.384297119999999</c:v>
                </c:pt>
                <c:pt idx="15398">
                  <c:v>21.385685999999989</c:v>
                </c:pt>
                <c:pt idx="15399">
                  <c:v>21.38707488</c:v>
                </c:pt>
                <c:pt idx="15400">
                  <c:v>21.38846376</c:v>
                </c:pt>
                <c:pt idx="15401">
                  <c:v>21.389852640000001</c:v>
                </c:pt>
                <c:pt idx="15402">
                  <c:v>21.391241520000001</c:v>
                </c:pt>
                <c:pt idx="15403">
                  <c:v>21.392630639999961</c:v>
                </c:pt>
                <c:pt idx="15404">
                  <c:v>21.394019520000001</c:v>
                </c:pt>
                <c:pt idx="15405">
                  <c:v>21.395408400000001</c:v>
                </c:pt>
                <c:pt idx="15406">
                  <c:v>21.396799919999989</c:v>
                </c:pt>
                <c:pt idx="15407">
                  <c:v>21.3981888</c:v>
                </c:pt>
                <c:pt idx="15408">
                  <c:v>21.39957768</c:v>
                </c:pt>
                <c:pt idx="15409">
                  <c:v>21.400966560000001</c:v>
                </c:pt>
                <c:pt idx="15410">
                  <c:v>21.402355440000001</c:v>
                </c:pt>
                <c:pt idx="15411">
                  <c:v>21.403744319999966</c:v>
                </c:pt>
                <c:pt idx="15412">
                  <c:v>21.405136079999934</c:v>
                </c:pt>
                <c:pt idx="15413">
                  <c:v>21.406524959999967</c:v>
                </c:pt>
                <c:pt idx="15414">
                  <c:v>21.407913839999971</c:v>
                </c:pt>
                <c:pt idx="15415">
                  <c:v>21.409302719999989</c:v>
                </c:pt>
                <c:pt idx="15416">
                  <c:v>21.4106916</c:v>
                </c:pt>
                <c:pt idx="15417">
                  <c:v>21.41208048</c:v>
                </c:pt>
                <c:pt idx="15418">
                  <c:v>21.413469360000001</c:v>
                </c:pt>
                <c:pt idx="15419">
                  <c:v>21.414861120000062</c:v>
                </c:pt>
                <c:pt idx="15420">
                  <c:v>21.416250000000005</c:v>
                </c:pt>
                <c:pt idx="15421">
                  <c:v>21.417638879999963</c:v>
                </c:pt>
                <c:pt idx="15422">
                  <c:v>21.419027759999999</c:v>
                </c:pt>
                <c:pt idx="15423">
                  <c:v>21.420416639999942</c:v>
                </c:pt>
                <c:pt idx="15424">
                  <c:v>21.421794479999971</c:v>
                </c:pt>
                <c:pt idx="15425">
                  <c:v>21.423183359999989</c:v>
                </c:pt>
                <c:pt idx="15426">
                  <c:v>21.424572239999961</c:v>
                </c:pt>
                <c:pt idx="15427">
                  <c:v>21.425961120000036</c:v>
                </c:pt>
                <c:pt idx="15428">
                  <c:v>21.427350000000001</c:v>
                </c:pt>
                <c:pt idx="15429">
                  <c:v>21.428738879999933</c:v>
                </c:pt>
                <c:pt idx="15430">
                  <c:v>21.430127760000001</c:v>
                </c:pt>
                <c:pt idx="15431">
                  <c:v>21.431516639999963</c:v>
                </c:pt>
                <c:pt idx="15432">
                  <c:v>21.432908400000031</c:v>
                </c:pt>
                <c:pt idx="15433">
                  <c:v>21.434297280000003</c:v>
                </c:pt>
                <c:pt idx="15434">
                  <c:v>21.435688799999987</c:v>
                </c:pt>
                <c:pt idx="15435">
                  <c:v>21.437077680000005</c:v>
                </c:pt>
                <c:pt idx="15436">
                  <c:v>21.438469439999967</c:v>
                </c:pt>
                <c:pt idx="15437">
                  <c:v>21.439858320000042</c:v>
                </c:pt>
                <c:pt idx="15438">
                  <c:v>21.441238799999986</c:v>
                </c:pt>
                <c:pt idx="15439">
                  <c:v>21.442627679999934</c:v>
                </c:pt>
                <c:pt idx="15440">
                  <c:v>21.444016559999966</c:v>
                </c:pt>
                <c:pt idx="15441">
                  <c:v>21.445408319999967</c:v>
                </c:pt>
                <c:pt idx="15442">
                  <c:v>21.446797199999967</c:v>
                </c:pt>
                <c:pt idx="15443">
                  <c:v>21.448186079999942</c:v>
                </c:pt>
                <c:pt idx="15444">
                  <c:v>21.44957496</c:v>
                </c:pt>
                <c:pt idx="15445">
                  <c:v>21.45096384</c:v>
                </c:pt>
                <c:pt idx="15446">
                  <c:v>21.452355600000001</c:v>
                </c:pt>
                <c:pt idx="15447">
                  <c:v>21.453738960000003</c:v>
                </c:pt>
                <c:pt idx="15448">
                  <c:v>21.45512783999995</c:v>
                </c:pt>
                <c:pt idx="15449">
                  <c:v>21.45651672</c:v>
                </c:pt>
                <c:pt idx="15450">
                  <c:v>21.457905600000029</c:v>
                </c:pt>
                <c:pt idx="15451">
                  <c:v>21.459297120000031</c:v>
                </c:pt>
                <c:pt idx="15452">
                  <c:v>21.460685999999971</c:v>
                </c:pt>
                <c:pt idx="15453">
                  <c:v>21.462074879999943</c:v>
                </c:pt>
                <c:pt idx="15454">
                  <c:v>21.46346376</c:v>
                </c:pt>
                <c:pt idx="15455">
                  <c:v>21.46485264</c:v>
                </c:pt>
                <c:pt idx="15456">
                  <c:v>21.466244399999965</c:v>
                </c:pt>
                <c:pt idx="15457">
                  <c:v>21.467633279999934</c:v>
                </c:pt>
                <c:pt idx="15458">
                  <c:v>21.469022160000002</c:v>
                </c:pt>
                <c:pt idx="15459">
                  <c:v>21.470411040000002</c:v>
                </c:pt>
                <c:pt idx="15460">
                  <c:v>21.471799920000002</c:v>
                </c:pt>
                <c:pt idx="15461">
                  <c:v>21.473188799999999</c:v>
                </c:pt>
                <c:pt idx="15462">
                  <c:v>21.474577679999989</c:v>
                </c:pt>
                <c:pt idx="15463">
                  <c:v>21.47596656</c:v>
                </c:pt>
                <c:pt idx="15464">
                  <c:v>21.477358320000036</c:v>
                </c:pt>
                <c:pt idx="15465">
                  <c:v>21.478750079999962</c:v>
                </c:pt>
                <c:pt idx="15466">
                  <c:v>21.480127679999949</c:v>
                </c:pt>
                <c:pt idx="15467">
                  <c:v>21.481522079999934</c:v>
                </c:pt>
                <c:pt idx="15468">
                  <c:v>21.482911199999986</c:v>
                </c:pt>
                <c:pt idx="15469">
                  <c:v>21.484300079999965</c:v>
                </c:pt>
                <c:pt idx="15470">
                  <c:v>21.485688959999965</c:v>
                </c:pt>
                <c:pt idx="15471">
                  <c:v>21.487077839999966</c:v>
                </c:pt>
                <c:pt idx="15472">
                  <c:v>21.488469359999961</c:v>
                </c:pt>
                <c:pt idx="15473">
                  <c:v>21.48985824</c:v>
                </c:pt>
                <c:pt idx="15474">
                  <c:v>21.491250000000001</c:v>
                </c:pt>
                <c:pt idx="15475">
                  <c:v>21.492638879999934</c:v>
                </c:pt>
                <c:pt idx="15476">
                  <c:v>21.494027760000005</c:v>
                </c:pt>
                <c:pt idx="15477">
                  <c:v>21.495416639999945</c:v>
                </c:pt>
                <c:pt idx="15478">
                  <c:v>21.49679712</c:v>
                </c:pt>
                <c:pt idx="15479">
                  <c:v>21.498185999999986</c:v>
                </c:pt>
                <c:pt idx="15480">
                  <c:v>21.499574879999965</c:v>
                </c:pt>
                <c:pt idx="15481">
                  <c:v>21.50096376000004</c:v>
                </c:pt>
                <c:pt idx="15482">
                  <c:v>21.502352639999962</c:v>
                </c:pt>
                <c:pt idx="15483">
                  <c:v>21.503744400000002</c:v>
                </c:pt>
                <c:pt idx="15484">
                  <c:v>21.505133279999949</c:v>
                </c:pt>
                <c:pt idx="15485">
                  <c:v>21.506522160000003</c:v>
                </c:pt>
                <c:pt idx="15486">
                  <c:v>21.507913920000028</c:v>
                </c:pt>
                <c:pt idx="15487">
                  <c:v>21.509305439999999</c:v>
                </c:pt>
                <c:pt idx="15488">
                  <c:v>21.510683280000002</c:v>
                </c:pt>
                <c:pt idx="15489">
                  <c:v>21.512072159999999</c:v>
                </c:pt>
                <c:pt idx="15490">
                  <c:v>21.513461039999999</c:v>
                </c:pt>
                <c:pt idx="15491">
                  <c:v>21.514849920000028</c:v>
                </c:pt>
                <c:pt idx="15492">
                  <c:v>21.5162388</c:v>
                </c:pt>
                <c:pt idx="15493">
                  <c:v>21.51762768</c:v>
                </c:pt>
                <c:pt idx="15494">
                  <c:v>21.519019440000001</c:v>
                </c:pt>
                <c:pt idx="15495">
                  <c:v>21.520408320000001</c:v>
                </c:pt>
                <c:pt idx="15496">
                  <c:v>21.521797200000002</c:v>
                </c:pt>
                <c:pt idx="15497">
                  <c:v>21.523186080000002</c:v>
                </c:pt>
                <c:pt idx="15498">
                  <c:v>21.524574960000031</c:v>
                </c:pt>
                <c:pt idx="15499">
                  <c:v>21.525963840000003</c:v>
                </c:pt>
                <c:pt idx="15500">
                  <c:v>21.527352720000028</c:v>
                </c:pt>
                <c:pt idx="15501">
                  <c:v>21.528741599999961</c:v>
                </c:pt>
                <c:pt idx="15502">
                  <c:v>21.53013048</c:v>
                </c:pt>
                <c:pt idx="15503">
                  <c:v>21.531522239999966</c:v>
                </c:pt>
                <c:pt idx="15504">
                  <c:v>21.532908239999987</c:v>
                </c:pt>
                <c:pt idx="15505">
                  <c:v>21.534300000000005</c:v>
                </c:pt>
                <c:pt idx="15506">
                  <c:v>21.535685999999988</c:v>
                </c:pt>
                <c:pt idx="15507">
                  <c:v>21.537074879999999</c:v>
                </c:pt>
                <c:pt idx="15508">
                  <c:v>21.538463759999999</c:v>
                </c:pt>
                <c:pt idx="15509">
                  <c:v>21.539852639999999</c:v>
                </c:pt>
                <c:pt idx="15510">
                  <c:v>21.54124152</c:v>
                </c:pt>
                <c:pt idx="15511">
                  <c:v>21.542630639999942</c:v>
                </c:pt>
                <c:pt idx="15512">
                  <c:v>21.544019519999971</c:v>
                </c:pt>
                <c:pt idx="15513">
                  <c:v>21.545411039999966</c:v>
                </c:pt>
                <c:pt idx="15514">
                  <c:v>21.546802800000002</c:v>
                </c:pt>
                <c:pt idx="15515">
                  <c:v>21.548191680000002</c:v>
                </c:pt>
                <c:pt idx="15516">
                  <c:v>21.549580559999967</c:v>
                </c:pt>
                <c:pt idx="15517">
                  <c:v>21.550969439999999</c:v>
                </c:pt>
                <c:pt idx="15518">
                  <c:v>21.552358320000028</c:v>
                </c:pt>
                <c:pt idx="15519">
                  <c:v>21.55375008</c:v>
                </c:pt>
                <c:pt idx="15520">
                  <c:v>21.555130560000002</c:v>
                </c:pt>
                <c:pt idx="15521">
                  <c:v>21.556519440000002</c:v>
                </c:pt>
                <c:pt idx="15522">
                  <c:v>21.557911200000028</c:v>
                </c:pt>
                <c:pt idx="15523">
                  <c:v>21.55930008</c:v>
                </c:pt>
                <c:pt idx="15524">
                  <c:v>21.56068896</c:v>
                </c:pt>
                <c:pt idx="15525">
                  <c:v>21.562080479999967</c:v>
                </c:pt>
                <c:pt idx="15526">
                  <c:v>21.563469359999971</c:v>
                </c:pt>
                <c:pt idx="15527">
                  <c:v>21.564861120000053</c:v>
                </c:pt>
                <c:pt idx="15528">
                  <c:v>21.56625</c:v>
                </c:pt>
                <c:pt idx="15529">
                  <c:v>21.567638879999965</c:v>
                </c:pt>
                <c:pt idx="15530">
                  <c:v>21.569024879999965</c:v>
                </c:pt>
                <c:pt idx="15531">
                  <c:v>21.570416639999962</c:v>
                </c:pt>
                <c:pt idx="15532">
                  <c:v>21.571805519999998</c:v>
                </c:pt>
                <c:pt idx="15533">
                  <c:v>21.573194399999988</c:v>
                </c:pt>
                <c:pt idx="15534">
                  <c:v>21.574583279999967</c:v>
                </c:pt>
                <c:pt idx="15535">
                  <c:v>21.575972159999999</c:v>
                </c:pt>
                <c:pt idx="15536">
                  <c:v>21.577350000000031</c:v>
                </c:pt>
                <c:pt idx="15537">
                  <c:v>21.57873887999995</c:v>
                </c:pt>
                <c:pt idx="15538">
                  <c:v>21.58012776</c:v>
                </c:pt>
                <c:pt idx="15539">
                  <c:v>21.581519519999965</c:v>
                </c:pt>
                <c:pt idx="15540">
                  <c:v>21.582908400000001</c:v>
                </c:pt>
                <c:pt idx="15541">
                  <c:v>21.584297279999966</c:v>
                </c:pt>
                <c:pt idx="15542">
                  <c:v>21.585686160000002</c:v>
                </c:pt>
                <c:pt idx="15543">
                  <c:v>21.58708056</c:v>
                </c:pt>
                <c:pt idx="15544">
                  <c:v>21.588469439999965</c:v>
                </c:pt>
                <c:pt idx="15545">
                  <c:v>21.589858319999998</c:v>
                </c:pt>
                <c:pt idx="15546">
                  <c:v>21.591247199999987</c:v>
                </c:pt>
                <c:pt idx="15547">
                  <c:v>21.592636079999934</c:v>
                </c:pt>
                <c:pt idx="15548">
                  <c:v>21.594024959999999</c:v>
                </c:pt>
                <c:pt idx="15549">
                  <c:v>21.595413839999942</c:v>
                </c:pt>
                <c:pt idx="15550">
                  <c:v>21.596805600000028</c:v>
                </c:pt>
                <c:pt idx="15551">
                  <c:v>21.59819448</c:v>
                </c:pt>
                <c:pt idx="15552">
                  <c:v>21.59958336</c:v>
                </c:pt>
                <c:pt idx="15553">
                  <c:v>21.600972240000001</c:v>
                </c:pt>
                <c:pt idx="15554">
                  <c:v>21.60236112000004</c:v>
                </c:pt>
                <c:pt idx="15555">
                  <c:v>21.603750000000005</c:v>
                </c:pt>
                <c:pt idx="15556">
                  <c:v>21.605138879999963</c:v>
                </c:pt>
                <c:pt idx="15557">
                  <c:v>21.606527759999999</c:v>
                </c:pt>
                <c:pt idx="15558">
                  <c:v>21.607916639999999</c:v>
                </c:pt>
                <c:pt idx="15559">
                  <c:v>21.609305519999999</c:v>
                </c:pt>
                <c:pt idx="15560">
                  <c:v>21.610683359999999</c:v>
                </c:pt>
                <c:pt idx="15561">
                  <c:v>21.61207224</c:v>
                </c:pt>
                <c:pt idx="15562">
                  <c:v>21.613461120000061</c:v>
                </c:pt>
                <c:pt idx="15563">
                  <c:v>21.614850000000061</c:v>
                </c:pt>
                <c:pt idx="15564">
                  <c:v>21.616238880000001</c:v>
                </c:pt>
                <c:pt idx="15565">
                  <c:v>21.617630640000005</c:v>
                </c:pt>
                <c:pt idx="15566">
                  <c:v>21.619019520000005</c:v>
                </c:pt>
                <c:pt idx="15567">
                  <c:v>21.620408400000031</c:v>
                </c:pt>
                <c:pt idx="15568">
                  <c:v>21.621797280000003</c:v>
                </c:pt>
                <c:pt idx="15569">
                  <c:v>21.623188800000001</c:v>
                </c:pt>
                <c:pt idx="15570">
                  <c:v>21.624577680000005</c:v>
                </c:pt>
                <c:pt idx="15571">
                  <c:v>21.625969439999999</c:v>
                </c:pt>
                <c:pt idx="15572">
                  <c:v>21.62734992</c:v>
                </c:pt>
                <c:pt idx="15573">
                  <c:v>21.628738799999986</c:v>
                </c:pt>
                <c:pt idx="15574">
                  <c:v>21.630127680000001</c:v>
                </c:pt>
                <c:pt idx="15575">
                  <c:v>21.631516560000001</c:v>
                </c:pt>
                <c:pt idx="15576">
                  <c:v>21.632908320000041</c:v>
                </c:pt>
                <c:pt idx="15577">
                  <c:v>21.63430272000004</c:v>
                </c:pt>
                <c:pt idx="15578">
                  <c:v>21.635691600000001</c:v>
                </c:pt>
                <c:pt idx="15579">
                  <c:v>21.637083359999998</c:v>
                </c:pt>
                <c:pt idx="15580">
                  <c:v>21.638461200000005</c:v>
                </c:pt>
                <c:pt idx="15581">
                  <c:v>21.639850080000045</c:v>
                </c:pt>
                <c:pt idx="15582">
                  <c:v>21.641238960000031</c:v>
                </c:pt>
                <c:pt idx="15583">
                  <c:v>21.64262783999995</c:v>
                </c:pt>
                <c:pt idx="15584">
                  <c:v>21.644016720000028</c:v>
                </c:pt>
                <c:pt idx="15585">
                  <c:v>21.6454056</c:v>
                </c:pt>
                <c:pt idx="15586">
                  <c:v>21.646794480000001</c:v>
                </c:pt>
                <c:pt idx="15587">
                  <c:v>21.648183360000001</c:v>
                </c:pt>
                <c:pt idx="15588">
                  <c:v>21.649572239999962</c:v>
                </c:pt>
                <c:pt idx="15589">
                  <c:v>21.650961120000062</c:v>
                </c:pt>
                <c:pt idx="15590">
                  <c:v>21.652349999999963</c:v>
                </c:pt>
                <c:pt idx="15591">
                  <c:v>21.653738879999967</c:v>
                </c:pt>
                <c:pt idx="15592">
                  <c:v>21.655127759999999</c:v>
                </c:pt>
                <c:pt idx="15593">
                  <c:v>21.65651664</c:v>
                </c:pt>
                <c:pt idx="15594">
                  <c:v>21.657908400000061</c:v>
                </c:pt>
                <c:pt idx="15595">
                  <c:v>21.659299920000031</c:v>
                </c:pt>
                <c:pt idx="15596">
                  <c:v>21.660688799999999</c:v>
                </c:pt>
                <c:pt idx="15597">
                  <c:v>21.662077679999989</c:v>
                </c:pt>
                <c:pt idx="15598">
                  <c:v>21.66346656</c:v>
                </c:pt>
                <c:pt idx="15599">
                  <c:v>21.664855440000061</c:v>
                </c:pt>
                <c:pt idx="15600">
                  <c:v>21.666250079999987</c:v>
                </c:pt>
                <c:pt idx="15601">
                  <c:v>21.667638959999987</c:v>
                </c:pt>
                <c:pt idx="15602">
                  <c:v>21.669016559999989</c:v>
                </c:pt>
                <c:pt idx="15603">
                  <c:v>21.670405440000028</c:v>
                </c:pt>
                <c:pt idx="15604">
                  <c:v>21.671800080000036</c:v>
                </c:pt>
                <c:pt idx="15605">
                  <c:v>21.673186080000001</c:v>
                </c:pt>
                <c:pt idx="15606">
                  <c:v>21.674577840000001</c:v>
                </c:pt>
                <c:pt idx="15607">
                  <c:v>21.675966719999998</c:v>
                </c:pt>
                <c:pt idx="15608">
                  <c:v>21.677355600000041</c:v>
                </c:pt>
                <c:pt idx="15609">
                  <c:v>21.678744479999967</c:v>
                </c:pt>
                <c:pt idx="15610">
                  <c:v>21.680133359999989</c:v>
                </c:pt>
                <c:pt idx="15611">
                  <c:v>21.68152223999995</c:v>
                </c:pt>
                <c:pt idx="15612">
                  <c:v>21.682911120000028</c:v>
                </c:pt>
                <c:pt idx="15613">
                  <c:v>21.684302639999967</c:v>
                </c:pt>
                <c:pt idx="15614">
                  <c:v>21.685691519999967</c:v>
                </c:pt>
                <c:pt idx="15615">
                  <c:v>21.68708328</c:v>
                </c:pt>
                <c:pt idx="15616">
                  <c:v>21.688458239999989</c:v>
                </c:pt>
                <c:pt idx="15617">
                  <c:v>21.689861040000036</c:v>
                </c:pt>
                <c:pt idx="15618">
                  <c:v>21.69123888</c:v>
                </c:pt>
                <c:pt idx="15619">
                  <c:v>21.692630639999965</c:v>
                </c:pt>
                <c:pt idx="15620">
                  <c:v>21.694019520000001</c:v>
                </c:pt>
                <c:pt idx="15621">
                  <c:v>21.695408399999987</c:v>
                </c:pt>
                <c:pt idx="15622">
                  <c:v>21.69679992</c:v>
                </c:pt>
                <c:pt idx="15623">
                  <c:v>21.698194319999999</c:v>
                </c:pt>
                <c:pt idx="15624">
                  <c:v>21.699583199999999</c:v>
                </c:pt>
                <c:pt idx="15625">
                  <c:v>21.700961039999999</c:v>
                </c:pt>
                <c:pt idx="15626">
                  <c:v>21.70234991999995</c:v>
                </c:pt>
                <c:pt idx="15627">
                  <c:v>21.703738799999989</c:v>
                </c:pt>
                <c:pt idx="15628">
                  <c:v>21.705127679999954</c:v>
                </c:pt>
                <c:pt idx="15629">
                  <c:v>21.706516559999965</c:v>
                </c:pt>
                <c:pt idx="15630">
                  <c:v>21.70790832000004</c:v>
                </c:pt>
                <c:pt idx="15631">
                  <c:v>21.709297200000002</c:v>
                </c:pt>
                <c:pt idx="15632">
                  <c:v>21.710686080000002</c:v>
                </c:pt>
                <c:pt idx="15633">
                  <c:v>21.712074960000031</c:v>
                </c:pt>
                <c:pt idx="15634">
                  <c:v>21.713463840000003</c:v>
                </c:pt>
                <c:pt idx="15635">
                  <c:v>21.714852720000053</c:v>
                </c:pt>
                <c:pt idx="15636">
                  <c:v>21.7162416</c:v>
                </c:pt>
                <c:pt idx="15637">
                  <c:v>21.71763048</c:v>
                </c:pt>
                <c:pt idx="15638">
                  <c:v>21.719022239999966</c:v>
                </c:pt>
                <c:pt idx="15639">
                  <c:v>21.720411120000001</c:v>
                </c:pt>
                <c:pt idx="15640">
                  <c:v>21.721797119999987</c:v>
                </c:pt>
                <c:pt idx="15641">
                  <c:v>21.723185999999988</c:v>
                </c:pt>
                <c:pt idx="15642">
                  <c:v>21.724574879999967</c:v>
                </c:pt>
                <c:pt idx="15643">
                  <c:v>21.725966639999989</c:v>
                </c:pt>
                <c:pt idx="15644">
                  <c:v>21.727352639999989</c:v>
                </c:pt>
                <c:pt idx="15645">
                  <c:v>21.728741519999957</c:v>
                </c:pt>
                <c:pt idx="15646">
                  <c:v>21.730130639999967</c:v>
                </c:pt>
                <c:pt idx="15647">
                  <c:v>21.731519519999971</c:v>
                </c:pt>
                <c:pt idx="15648">
                  <c:v>21.732911040000001</c:v>
                </c:pt>
                <c:pt idx="15649">
                  <c:v>21.734299920000005</c:v>
                </c:pt>
                <c:pt idx="15650">
                  <c:v>21.735688799999988</c:v>
                </c:pt>
                <c:pt idx="15651">
                  <c:v>21.737077679999999</c:v>
                </c:pt>
                <c:pt idx="15652">
                  <c:v>21.738466559999971</c:v>
                </c:pt>
                <c:pt idx="15653">
                  <c:v>21.739855440000046</c:v>
                </c:pt>
                <c:pt idx="15654">
                  <c:v>21.74125008</c:v>
                </c:pt>
                <c:pt idx="15655">
                  <c:v>21.742638959999965</c:v>
                </c:pt>
                <c:pt idx="15656">
                  <c:v>21.744016559999967</c:v>
                </c:pt>
                <c:pt idx="15657">
                  <c:v>21.745405439999967</c:v>
                </c:pt>
                <c:pt idx="15658">
                  <c:v>21.746797199999989</c:v>
                </c:pt>
                <c:pt idx="15659">
                  <c:v>21.748186079999961</c:v>
                </c:pt>
                <c:pt idx="15660">
                  <c:v>21.74957496</c:v>
                </c:pt>
                <c:pt idx="15661">
                  <c:v>21.750963840000001</c:v>
                </c:pt>
                <c:pt idx="15662">
                  <c:v>21.752352720000001</c:v>
                </c:pt>
                <c:pt idx="15663">
                  <c:v>21.753741599999966</c:v>
                </c:pt>
                <c:pt idx="15664">
                  <c:v>21.755130480000002</c:v>
                </c:pt>
                <c:pt idx="15665">
                  <c:v>21.756519359999967</c:v>
                </c:pt>
                <c:pt idx="15666">
                  <c:v>21.757911120000042</c:v>
                </c:pt>
                <c:pt idx="15667">
                  <c:v>21.7593</c:v>
                </c:pt>
                <c:pt idx="15668">
                  <c:v>21.760691520000002</c:v>
                </c:pt>
                <c:pt idx="15669">
                  <c:v>21.762080639999965</c:v>
                </c:pt>
                <c:pt idx="15670">
                  <c:v>21.763469519999965</c:v>
                </c:pt>
                <c:pt idx="15671">
                  <c:v>21.76485840000004</c:v>
                </c:pt>
                <c:pt idx="15672">
                  <c:v>21.766247279999945</c:v>
                </c:pt>
                <c:pt idx="15673">
                  <c:v>21.767636160000002</c:v>
                </c:pt>
                <c:pt idx="15674">
                  <c:v>21.769025040000002</c:v>
                </c:pt>
                <c:pt idx="15675">
                  <c:v>21.770413920000003</c:v>
                </c:pt>
                <c:pt idx="15676">
                  <c:v>21.7718028</c:v>
                </c:pt>
                <c:pt idx="15677">
                  <c:v>21.77319168</c:v>
                </c:pt>
                <c:pt idx="15678">
                  <c:v>21.774583200000002</c:v>
                </c:pt>
                <c:pt idx="15679">
                  <c:v>21.775972080000003</c:v>
                </c:pt>
                <c:pt idx="15680">
                  <c:v>21.777361200000001</c:v>
                </c:pt>
                <c:pt idx="15681">
                  <c:v>21.778750080000002</c:v>
                </c:pt>
                <c:pt idx="15682">
                  <c:v>21.780138960000002</c:v>
                </c:pt>
                <c:pt idx="15683">
                  <c:v>21.781527839999949</c:v>
                </c:pt>
                <c:pt idx="15684">
                  <c:v>21.782916719999989</c:v>
                </c:pt>
                <c:pt idx="15685">
                  <c:v>21.784294320000001</c:v>
                </c:pt>
                <c:pt idx="15686">
                  <c:v>21.785686079999934</c:v>
                </c:pt>
                <c:pt idx="15687">
                  <c:v>21.787077840000002</c:v>
                </c:pt>
                <c:pt idx="15688">
                  <c:v>21.788463839999935</c:v>
                </c:pt>
                <c:pt idx="15689">
                  <c:v>21.789852719999999</c:v>
                </c:pt>
                <c:pt idx="15690">
                  <c:v>21.791244480000003</c:v>
                </c:pt>
                <c:pt idx="15691">
                  <c:v>21.792635999999966</c:v>
                </c:pt>
                <c:pt idx="15692">
                  <c:v>21.794024880000002</c:v>
                </c:pt>
                <c:pt idx="15693">
                  <c:v>21.795413760000002</c:v>
                </c:pt>
                <c:pt idx="15694">
                  <c:v>21.796802639999989</c:v>
                </c:pt>
                <c:pt idx="15695">
                  <c:v>21.79819152</c:v>
                </c:pt>
                <c:pt idx="15696">
                  <c:v>21.799580640000002</c:v>
                </c:pt>
                <c:pt idx="15697">
                  <c:v>21.800969520000031</c:v>
                </c:pt>
                <c:pt idx="15698">
                  <c:v>21.802361040000001</c:v>
                </c:pt>
                <c:pt idx="15699">
                  <c:v>21.803738879999965</c:v>
                </c:pt>
                <c:pt idx="15700">
                  <c:v>21.805127760000001</c:v>
                </c:pt>
                <c:pt idx="15701">
                  <c:v>21.806516639999963</c:v>
                </c:pt>
                <c:pt idx="15702">
                  <c:v>21.807911040000036</c:v>
                </c:pt>
                <c:pt idx="15703">
                  <c:v>21.809299920000001</c:v>
                </c:pt>
                <c:pt idx="15704">
                  <c:v>21.810688800000001</c:v>
                </c:pt>
                <c:pt idx="15705">
                  <c:v>21.812077680000005</c:v>
                </c:pt>
                <c:pt idx="15706">
                  <c:v>21.81346656000003</c:v>
                </c:pt>
                <c:pt idx="15707">
                  <c:v>21.814858320000074</c:v>
                </c:pt>
                <c:pt idx="15708">
                  <c:v>21.816250080000028</c:v>
                </c:pt>
                <c:pt idx="15709">
                  <c:v>21.817638960000028</c:v>
                </c:pt>
                <c:pt idx="15710">
                  <c:v>21.819019439999987</c:v>
                </c:pt>
                <c:pt idx="15711">
                  <c:v>21.820408319999999</c:v>
                </c:pt>
                <c:pt idx="15712">
                  <c:v>21.821797199999999</c:v>
                </c:pt>
                <c:pt idx="15713">
                  <c:v>21.823186079999989</c:v>
                </c:pt>
                <c:pt idx="15714">
                  <c:v>21.824574960000028</c:v>
                </c:pt>
                <c:pt idx="15715">
                  <c:v>21.82596384</c:v>
                </c:pt>
                <c:pt idx="15716">
                  <c:v>21.827352720000036</c:v>
                </c:pt>
                <c:pt idx="15717">
                  <c:v>21.828741599999965</c:v>
                </c:pt>
                <c:pt idx="15718">
                  <c:v>21.830133360000001</c:v>
                </c:pt>
                <c:pt idx="15719">
                  <c:v>21.831522240000002</c:v>
                </c:pt>
                <c:pt idx="15720">
                  <c:v>21.832911120000041</c:v>
                </c:pt>
                <c:pt idx="15721">
                  <c:v>21.834299999999999</c:v>
                </c:pt>
                <c:pt idx="15722">
                  <c:v>21.835688879999989</c:v>
                </c:pt>
                <c:pt idx="15723">
                  <c:v>21.837080640000028</c:v>
                </c:pt>
                <c:pt idx="15724">
                  <c:v>21.83846952</c:v>
                </c:pt>
                <c:pt idx="15725">
                  <c:v>21.839858400000061</c:v>
                </c:pt>
                <c:pt idx="15726">
                  <c:v>21.841247279999966</c:v>
                </c:pt>
                <c:pt idx="15727">
                  <c:v>21.842636159999962</c:v>
                </c:pt>
                <c:pt idx="15728">
                  <c:v>21.84402768</c:v>
                </c:pt>
                <c:pt idx="15729">
                  <c:v>21.845416559999954</c:v>
                </c:pt>
                <c:pt idx="15730">
                  <c:v>21.846805440000036</c:v>
                </c:pt>
                <c:pt idx="15731">
                  <c:v>21.848194319999987</c:v>
                </c:pt>
                <c:pt idx="15732">
                  <c:v>21.849572160000001</c:v>
                </c:pt>
                <c:pt idx="15733">
                  <c:v>21.850963920000044</c:v>
                </c:pt>
                <c:pt idx="15734">
                  <c:v>21.852352799999988</c:v>
                </c:pt>
                <c:pt idx="15735">
                  <c:v>21.853744320000001</c:v>
                </c:pt>
                <c:pt idx="15736">
                  <c:v>21.855133199999987</c:v>
                </c:pt>
                <c:pt idx="15737">
                  <c:v>21.856522079999966</c:v>
                </c:pt>
                <c:pt idx="15738">
                  <c:v>21.857913840000005</c:v>
                </c:pt>
                <c:pt idx="15739">
                  <c:v>21.859302720000031</c:v>
                </c:pt>
                <c:pt idx="15740">
                  <c:v>21.860691600000003</c:v>
                </c:pt>
                <c:pt idx="15741">
                  <c:v>21.86208336</c:v>
                </c:pt>
                <c:pt idx="15742">
                  <c:v>21.863472239999961</c:v>
                </c:pt>
                <c:pt idx="15743">
                  <c:v>21.864861120000061</c:v>
                </c:pt>
                <c:pt idx="15744">
                  <c:v>21.866250000000001</c:v>
                </c:pt>
                <c:pt idx="15745">
                  <c:v>21.867638879999966</c:v>
                </c:pt>
                <c:pt idx="15746">
                  <c:v>21.869027760000005</c:v>
                </c:pt>
                <c:pt idx="15747">
                  <c:v>21.870416640000002</c:v>
                </c:pt>
                <c:pt idx="15748">
                  <c:v>21.871805520000045</c:v>
                </c:pt>
                <c:pt idx="15749">
                  <c:v>21.873194400000031</c:v>
                </c:pt>
                <c:pt idx="15750">
                  <c:v>21.87458328</c:v>
                </c:pt>
                <c:pt idx="15751">
                  <c:v>21.875972160000028</c:v>
                </c:pt>
                <c:pt idx="15752">
                  <c:v>21.877361040000036</c:v>
                </c:pt>
                <c:pt idx="15753">
                  <c:v>21.878749919999965</c:v>
                </c:pt>
                <c:pt idx="15754">
                  <c:v>21.880138799999987</c:v>
                </c:pt>
                <c:pt idx="15755">
                  <c:v>21.881527679999966</c:v>
                </c:pt>
                <c:pt idx="15756">
                  <c:v>21.882916560000002</c:v>
                </c:pt>
                <c:pt idx="15757">
                  <c:v>21.884305439999999</c:v>
                </c:pt>
                <c:pt idx="15758">
                  <c:v>21.885694319999967</c:v>
                </c:pt>
                <c:pt idx="15759">
                  <c:v>21.887083199999999</c:v>
                </c:pt>
                <c:pt idx="15760">
                  <c:v>21.88847207999995</c:v>
                </c:pt>
                <c:pt idx="15761">
                  <c:v>21.889861200000027</c:v>
                </c:pt>
                <c:pt idx="15762">
                  <c:v>21.8912388</c:v>
                </c:pt>
                <c:pt idx="15763">
                  <c:v>21.892627679999954</c:v>
                </c:pt>
                <c:pt idx="15764">
                  <c:v>21.894019440000001</c:v>
                </c:pt>
                <c:pt idx="15765">
                  <c:v>21.895408320000001</c:v>
                </c:pt>
                <c:pt idx="15766">
                  <c:v>21.896797200000002</c:v>
                </c:pt>
                <c:pt idx="15767">
                  <c:v>21.898186080000002</c:v>
                </c:pt>
                <c:pt idx="15768">
                  <c:v>21.899574960000031</c:v>
                </c:pt>
                <c:pt idx="15769">
                  <c:v>21.900966720000028</c:v>
                </c:pt>
                <c:pt idx="15770">
                  <c:v>21.9023556</c:v>
                </c:pt>
                <c:pt idx="15771">
                  <c:v>21.903747119999963</c:v>
                </c:pt>
                <c:pt idx="15772">
                  <c:v>21.905133359999965</c:v>
                </c:pt>
                <c:pt idx="15773">
                  <c:v>21.906524879999942</c:v>
                </c:pt>
                <c:pt idx="15774">
                  <c:v>21.907913760000028</c:v>
                </c:pt>
                <c:pt idx="15775">
                  <c:v>21.909302639999961</c:v>
                </c:pt>
                <c:pt idx="15776">
                  <c:v>21.910694400000001</c:v>
                </c:pt>
                <c:pt idx="15777">
                  <c:v>21.912077760000031</c:v>
                </c:pt>
                <c:pt idx="15778">
                  <c:v>21.913466639999989</c:v>
                </c:pt>
                <c:pt idx="15779">
                  <c:v>21.914855520000053</c:v>
                </c:pt>
                <c:pt idx="15780">
                  <c:v>21.9162444</c:v>
                </c:pt>
                <c:pt idx="15781">
                  <c:v>21.917633279999961</c:v>
                </c:pt>
                <c:pt idx="15782">
                  <c:v>21.919022160000001</c:v>
                </c:pt>
                <c:pt idx="15783">
                  <c:v>21.920413919999966</c:v>
                </c:pt>
                <c:pt idx="15784">
                  <c:v>21.921802800000002</c:v>
                </c:pt>
                <c:pt idx="15785">
                  <c:v>21.923191680000002</c:v>
                </c:pt>
                <c:pt idx="15786">
                  <c:v>21.924580559999967</c:v>
                </c:pt>
                <c:pt idx="15787">
                  <c:v>21.925972079999966</c:v>
                </c:pt>
                <c:pt idx="15788">
                  <c:v>21.927349919999962</c:v>
                </c:pt>
                <c:pt idx="15789">
                  <c:v>21.928738799999962</c:v>
                </c:pt>
                <c:pt idx="15790">
                  <c:v>21.930127679999963</c:v>
                </c:pt>
                <c:pt idx="15791">
                  <c:v>21.931527839999966</c:v>
                </c:pt>
                <c:pt idx="15792">
                  <c:v>21.932905439999999</c:v>
                </c:pt>
                <c:pt idx="15793">
                  <c:v>21.934305600000005</c:v>
                </c:pt>
                <c:pt idx="15794">
                  <c:v>21.935694480000002</c:v>
                </c:pt>
                <c:pt idx="15795">
                  <c:v>21.93707208</c:v>
                </c:pt>
                <c:pt idx="15796">
                  <c:v>21.938461199999999</c:v>
                </c:pt>
                <c:pt idx="15797">
                  <c:v>21.93985272000004</c:v>
                </c:pt>
                <c:pt idx="15798">
                  <c:v>21.941241599999966</c:v>
                </c:pt>
                <c:pt idx="15799">
                  <c:v>21.942630479999945</c:v>
                </c:pt>
                <c:pt idx="15800">
                  <c:v>21.944019359999967</c:v>
                </c:pt>
                <c:pt idx="15801">
                  <c:v>21.945408239999942</c:v>
                </c:pt>
                <c:pt idx="15802">
                  <c:v>21.946797119999989</c:v>
                </c:pt>
                <c:pt idx="15803">
                  <c:v>21.948188879999961</c:v>
                </c:pt>
                <c:pt idx="15804">
                  <c:v>21.94957776</c:v>
                </c:pt>
                <c:pt idx="15805">
                  <c:v>21.950969520000001</c:v>
                </c:pt>
                <c:pt idx="15806">
                  <c:v>21.952358400000001</c:v>
                </c:pt>
                <c:pt idx="15807">
                  <c:v>21.953749919999961</c:v>
                </c:pt>
                <c:pt idx="15808">
                  <c:v>21.955138799999986</c:v>
                </c:pt>
                <c:pt idx="15809">
                  <c:v>21.956527679999965</c:v>
                </c:pt>
                <c:pt idx="15810">
                  <c:v>21.957905520000036</c:v>
                </c:pt>
                <c:pt idx="15811">
                  <c:v>21.959297279999966</c:v>
                </c:pt>
                <c:pt idx="15812">
                  <c:v>21.960686160000002</c:v>
                </c:pt>
                <c:pt idx="15813">
                  <c:v>21.962077679999961</c:v>
                </c:pt>
                <c:pt idx="15814">
                  <c:v>21.963472079999949</c:v>
                </c:pt>
                <c:pt idx="15815">
                  <c:v>21.964849919999967</c:v>
                </c:pt>
                <c:pt idx="15816">
                  <c:v>21.966238799999989</c:v>
                </c:pt>
                <c:pt idx="15817">
                  <c:v>21.967630559999961</c:v>
                </c:pt>
                <c:pt idx="15818">
                  <c:v>21.969016559999961</c:v>
                </c:pt>
                <c:pt idx="15819">
                  <c:v>21.970408320000001</c:v>
                </c:pt>
                <c:pt idx="15820">
                  <c:v>21.971794320000001</c:v>
                </c:pt>
                <c:pt idx="15821">
                  <c:v>21.973183199999987</c:v>
                </c:pt>
                <c:pt idx="15822">
                  <c:v>21.974572080000002</c:v>
                </c:pt>
                <c:pt idx="15823">
                  <c:v>21.975963839999967</c:v>
                </c:pt>
                <c:pt idx="15824">
                  <c:v>21.977350080000001</c:v>
                </c:pt>
                <c:pt idx="15825">
                  <c:v>21.978741599999942</c:v>
                </c:pt>
                <c:pt idx="15826">
                  <c:v>21.980127839999945</c:v>
                </c:pt>
                <c:pt idx="15827">
                  <c:v>21.981516720000002</c:v>
                </c:pt>
                <c:pt idx="15828">
                  <c:v>21.982905600000002</c:v>
                </c:pt>
                <c:pt idx="15829">
                  <c:v>21.984294479999971</c:v>
                </c:pt>
                <c:pt idx="15830">
                  <c:v>21.985683359999943</c:v>
                </c:pt>
                <c:pt idx="15831">
                  <c:v>21.987074880000002</c:v>
                </c:pt>
                <c:pt idx="15832">
                  <c:v>21.988463760000002</c:v>
                </c:pt>
                <c:pt idx="15833">
                  <c:v>21.989855519999999</c:v>
                </c:pt>
                <c:pt idx="15834">
                  <c:v>21.99124727999995</c:v>
                </c:pt>
                <c:pt idx="15835">
                  <c:v>21.992630639999945</c:v>
                </c:pt>
                <c:pt idx="15836">
                  <c:v>21.994019520000002</c:v>
                </c:pt>
                <c:pt idx="15837">
                  <c:v>21.995408400000002</c:v>
                </c:pt>
                <c:pt idx="15838">
                  <c:v>21.996797279999949</c:v>
                </c:pt>
                <c:pt idx="15839">
                  <c:v>21.998188799999987</c:v>
                </c:pt>
                <c:pt idx="15840">
                  <c:v>21.999580560000002</c:v>
                </c:pt>
                <c:pt idx="15841">
                  <c:v>22.000969439999999</c:v>
                </c:pt>
                <c:pt idx="15842">
                  <c:v>22.002352799999986</c:v>
                </c:pt>
                <c:pt idx="15843">
                  <c:v>22.003736159999967</c:v>
                </c:pt>
                <c:pt idx="15844">
                  <c:v>22.005127679999966</c:v>
                </c:pt>
                <c:pt idx="15845">
                  <c:v>22.006516559999966</c:v>
                </c:pt>
                <c:pt idx="15846">
                  <c:v>22.007905440000044</c:v>
                </c:pt>
                <c:pt idx="15847">
                  <c:v>22.009297199999999</c:v>
                </c:pt>
                <c:pt idx="15848">
                  <c:v>22.010686079999989</c:v>
                </c:pt>
                <c:pt idx="15849">
                  <c:v>22.01207784</c:v>
                </c:pt>
                <c:pt idx="15850">
                  <c:v>22.013466720000036</c:v>
                </c:pt>
                <c:pt idx="15851">
                  <c:v>22.014855600000061</c:v>
                </c:pt>
                <c:pt idx="15852">
                  <c:v>22.016244480000001</c:v>
                </c:pt>
                <c:pt idx="15853">
                  <c:v>22.017633360000001</c:v>
                </c:pt>
                <c:pt idx="15854">
                  <c:v>22.019022240000002</c:v>
                </c:pt>
                <c:pt idx="15855">
                  <c:v>22.020411119999999</c:v>
                </c:pt>
                <c:pt idx="15856">
                  <c:v>22.021802640000001</c:v>
                </c:pt>
                <c:pt idx="15857">
                  <c:v>22.023191520000001</c:v>
                </c:pt>
                <c:pt idx="15858">
                  <c:v>22.02458064</c:v>
                </c:pt>
                <c:pt idx="15859">
                  <c:v>22.02596952</c:v>
                </c:pt>
                <c:pt idx="15860">
                  <c:v>22.027358400000036</c:v>
                </c:pt>
                <c:pt idx="15861">
                  <c:v>22.028749919999949</c:v>
                </c:pt>
                <c:pt idx="15862">
                  <c:v>22.030138800000003</c:v>
                </c:pt>
                <c:pt idx="15863">
                  <c:v>22.03152768</c:v>
                </c:pt>
                <c:pt idx="15864">
                  <c:v>22.03291656</c:v>
                </c:pt>
                <c:pt idx="15865">
                  <c:v>22.034305440000036</c:v>
                </c:pt>
                <c:pt idx="15866">
                  <c:v>22.035694319999987</c:v>
                </c:pt>
                <c:pt idx="15867">
                  <c:v>22.037083199999998</c:v>
                </c:pt>
                <c:pt idx="15868">
                  <c:v>22.038472079999963</c:v>
                </c:pt>
                <c:pt idx="15869">
                  <c:v>22.039861200000036</c:v>
                </c:pt>
                <c:pt idx="15870">
                  <c:v>22.041250079999987</c:v>
                </c:pt>
                <c:pt idx="15871">
                  <c:v>22.042627679999949</c:v>
                </c:pt>
                <c:pt idx="15872">
                  <c:v>22.044016559999989</c:v>
                </c:pt>
                <c:pt idx="15873">
                  <c:v>22.04540544</c:v>
                </c:pt>
                <c:pt idx="15874">
                  <c:v>22.046791679999963</c:v>
                </c:pt>
                <c:pt idx="15875">
                  <c:v>22.048180559999967</c:v>
                </c:pt>
                <c:pt idx="15876">
                  <c:v>22.049569439999971</c:v>
                </c:pt>
                <c:pt idx="15877">
                  <c:v>22.050958320000046</c:v>
                </c:pt>
                <c:pt idx="15878">
                  <c:v>22.052347199999989</c:v>
                </c:pt>
                <c:pt idx="15879">
                  <c:v>22.053736079999954</c:v>
                </c:pt>
                <c:pt idx="15880">
                  <c:v>22.055127839999965</c:v>
                </c:pt>
                <c:pt idx="15881">
                  <c:v>22.056516720000001</c:v>
                </c:pt>
                <c:pt idx="15882">
                  <c:v>22.057905600000044</c:v>
                </c:pt>
                <c:pt idx="15883">
                  <c:v>22.059294479999988</c:v>
                </c:pt>
                <c:pt idx="15884">
                  <c:v>22.060683359999967</c:v>
                </c:pt>
                <c:pt idx="15885">
                  <c:v>22.062072239999942</c:v>
                </c:pt>
                <c:pt idx="15886">
                  <c:v>22.063461119999999</c:v>
                </c:pt>
                <c:pt idx="15887">
                  <c:v>22.064850000000028</c:v>
                </c:pt>
                <c:pt idx="15888">
                  <c:v>22.066241519999963</c:v>
                </c:pt>
                <c:pt idx="15889">
                  <c:v>22.067630639999965</c:v>
                </c:pt>
                <c:pt idx="15890">
                  <c:v>22.069019519999966</c:v>
                </c:pt>
                <c:pt idx="15891">
                  <c:v>22.07041104</c:v>
                </c:pt>
                <c:pt idx="15892">
                  <c:v>22.07179992</c:v>
                </c:pt>
                <c:pt idx="15893">
                  <c:v>22.073194319999999</c:v>
                </c:pt>
                <c:pt idx="15894">
                  <c:v>22.074569520000001</c:v>
                </c:pt>
                <c:pt idx="15895">
                  <c:v>22.07597208</c:v>
                </c:pt>
                <c:pt idx="15896">
                  <c:v>22.077347279999966</c:v>
                </c:pt>
                <c:pt idx="15897">
                  <c:v>22.078736160000002</c:v>
                </c:pt>
                <c:pt idx="15898">
                  <c:v>22.080138959999989</c:v>
                </c:pt>
                <c:pt idx="15899">
                  <c:v>22.08152783999995</c:v>
                </c:pt>
                <c:pt idx="15900">
                  <c:v>22.08291672</c:v>
                </c:pt>
                <c:pt idx="15901">
                  <c:v>22.0843056</c:v>
                </c:pt>
                <c:pt idx="15902">
                  <c:v>22.085694479999965</c:v>
                </c:pt>
                <c:pt idx="15903">
                  <c:v>22.08706944</c:v>
                </c:pt>
                <c:pt idx="15904">
                  <c:v>22.088458320000001</c:v>
                </c:pt>
                <c:pt idx="15905">
                  <c:v>22.089852720000028</c:v>
                </c:pt>
                <c:pt idx="15906">
                  <c:v>22.0912416</c:v>
                </c:pt>
                <c:pt idx="15907">
                  <c:v>22.092633359999965</c:v>
                </c:pt>
                <c:pt idx="15908">
                  <c:v>22.094022239999966</c:v>
                </c:pt>
                <c:pt idx="15909">
                  <c:v>22.095411120000001</c:v>
                </c:pt>
                <c:pt idx="15910">
                  <c:v>22.096800000000005</c:v>
                </c:pt>
                <c:pt idx="15911">
                  <c:v>22.098188880000002</c:v>
                </c:pt>
                <c:pt idx="15912">
                  <c:v>22.099577760000031</c:v>
                </c:pt>
                <c:pt idx="15913">
                  <c:v>22.100966639999999</c:v>
                </c:pt>
                <c:pt idx="15914">
                  <c:v>22.102355520000028</c:v>
                </c:pt>
                <c:pt idx="15915">
                  <c:v>22.1037444</c:v>
                </c:pt>
                <c:pt idx="15916">
                  <c:v>22.105133279999961</c:v>
                </c:pt>
                <c:pt idx="15917">
                  <c:v>22.106525040000001</c:v>
                </c:pt>
                <c:pt idx="15918">
                  <c:v>22.107913920000041</c:v>
                </c:pt>
                <c:pt idx="15919">
                  <c:v>22.109302800000002</c:v>
                </c:pt>
                <c:pt idx="15920">
                  <c:v>22.110694320000036</c:v>
                </c:pt>
                <c:pt idx="15921">
                  <c:v>22.112083200000001</c:v>
                </c:pt>
                <c:pt idx="15922">
                  <c:v>22.113458400000042</c:v>
                </c:pt>
                <c:pt idx="15923">
                  <c:v>22.114847279999999</c:v>
                </c:pt>
                <c:pt idx="15924">
                  <c:v>22.116236160000028</c:v>
                </c:pt>
                <c:pt idx="15925">
                  <c:v>22.11763608</c:v>
                </c:pt>
                <c:pt idx="15926">
                  <c:v>22.119019440000031</c:v>
                </c:pt>
                <c:pt idx="15927">
                  <c:v>22.120408319999999</c:v>
                </c:pt>
                <c:pt idx="15928">
                  <c:v>22.1217972</c:v>
                </c:pt>
                <c:pt idx="15929">
                  <c:v>22.12318608</c:v>
                </c:pt>
                <c:pt idx="15930">
                  <c:v>22.124574960000036</c:v>
                </c:pt>
                <c:pt idx="15931">
                  <c:v>22.125963840000001</c:v>
                </c:pt>
                <c:pt idx="15932">
                  <c:v>22.12735272000004</c:v>
                </c:pt>
                <c:pt idx="15933">
                  <c:v>22.128741599999966</c:v>
                </c:pt>
                <c:pt idx="15934">
                  <c:v>22.130133360000031</c:v>
                </c:pt>
                <c:pt idx="15935">
                  <c:v>22.131522239999967</c:v>
                </c:pt>
                <c:pt idx="15936">
                  <c:v>22.132911120000042</c:v>
                </c:pt>
                <c:pt idx="15937">
                  <c:v>22.134300000000028</c:v>
                </c:pt>
                <c:pt idx="15938">
                  <c:v>22.135691520000005</c:v>
                </c:pt>
                <c:pt idx="15939">
                  <c:v>22.137080640000036</c:v>
                </c:pt>
                <c:pt idx="15940">
                  <c:v>22.138469520000001</c:v>
                </c:pt>
                <c:pt idx="15941">
                  <c:v>22.139861040000053</c:v>
                </c:pt>
                <c:pt idx="15942">
                  <c:v>22.14123888</c:v>
                </c:pt>
                <c:pt idx="15943">
                  <c:v>22.14262776</c:v>
                </c:pt>
                <c:pt idx="15944">
                  <c:v>22.14401664</c:v>
                </c:pt>
                <c:pt idx="15945">
                  <c:v>22.145408400000001</c:v>
                </c:pt>
                <c:pt idx="15946">
                  <c:v>22.146797279999966</c:v>
                </c:pt>
                <c:pt idx="15947">
                  <c:v>22.148183279999966</c:v>
                </c:pt>
                <c:pt idx="15948">
                  <c:v>22.14957504000003</c:v>
                </c:pt>
                <c:pt idx="15949">
                  <c:v>22.150963920000041</c:v>
                </c:pt>
                <c:pt idx="15950">
                  <c:v>22.152349919999967</c:v>
                </c:pt>
                <c:pt idx="15951">
                  <c:v>22.153738799999999</c:v>
                </c:pt>
                <c:pt idx="15952">
                  <c:v>22.15512768</c:v>
                </c:pt>
                <c:pt idx="15953">
                  <c:v>22.15651944</c:v>
                </c:pt>
                <c:pt idx="15954">
                  <c:v>22.157908320000061</c:v>
                </c:pt>
                <c:pt idx="15955">
                  <c:v>22.159297200000001</c:v>
                </c:pt>
                <c:pt idx="15956">
                  <c:v>22.1606916</c:v>
                </c:pt>
                <c:pt idx="15957">
                  <c:v>22.162077840000002</c:v>
                </c:pt>
                <c:pt idx="15958">
                  <c:v>22.163466720000031</c:v>
                </c:pt>
                <c:pt idx="15959">
                  <c:v>22.164855600000049</c:v>
                </c:pt>
                <c:pt idx="15960">
                  <c:v>22.166244480000003</c:v>
                </c:pt>
                <c:pt idx="15961">
                  <c:v>22.16763336</c:v>
                </c:pt>
                <c:pt idx="15962">
                  <c:v>22.169024880000002</c:v>
                </c:pt>
                <c:pt idx="15963">
                  <c:v>22.170413760000031</c:v>
                </c:pt>
                <c:pt idx="15964">
                  <c:v>22.171794479999999</c:v>
                </c:pt>
                <c:pt idx="15965">
                  <c:v>22.173186000000001</c:v>
                </c:pt>
                <c:pt idx="15966">
                  <c:v>22.174574880000005</c:v>
                </c:pt>
                <c:pt idx="15967">
                  <c:v>22.175963760000045</c:v>
                </c:pt>
                <c:pt idx="15968">
                  <c:v>22.177358400000042</c:v>
                </c:pt>
                <c:pt idx="15969">
                  <c:v>22.17874727999995</c:v>
                </c:pt>
                <c:pt idx="15970">
                  <c:v>22.18013616</c:v>
                </c:pt>
                <c:pt idx="15971">
                  <c:v>22.181519520000002</c:v>
                </c:pt>
                <c:pt idx="15972">
                  <c:v>22.182908400000031</c:v>
                </c:pt>
                <c:pt idx="15973">
                  <c:v>22.184297280000003</c:v>
                </c:pt>
                <c:pt idx="15974">
                  <c:v>22.185688799999987</c:v>
                </c:pt>
                <c:pt idx="15975">
                  <c:v>22.187077680000005</c:v>
                </c:pt>
                <c:pt idx="15976">
                  <c:v>22.188466560000002</c:v>
                </c:pt>
                <c:pt idx="15977">
                  <c:v>22.189855440000045</c:v>
                </c:pt>
                <c:pt idx="15978">
                  <c:v>22.191244320000031</c:v>
                </c:pt>
                <c:pt idx="15979">
                  <c:v>22.192633199999989</c:v>
                </c:pt>
                <c:pt idx="15980">
                  <c:v>22.19402208</c:v>
                </c:pt>
                <c:pt idx="15981">
                  <c:v>22.195411200000002</c:v>
                </c:pt>
                <c:pt idx="15982">
                  <c:v>22.19680272000004</c:v>
                </c:pt>
                <c:pt idx="15983">
                  <c:v>22.198191600000001</c:v>
                </c:pt>
                <c:pt idx="15984">
                  <c:v>22.199580480000005</c:v>
                </c:pt>
                <c:pt idx="15985">
                  <c:v>22.20096936000003</c:v>
                </c:pt>
                <c:pt idx="15986">
                  <c:v>22.202358239999967</c:v>
                </c:pt>
                <c:pt idx="15987">
                  <c:v>22.203747119999989</c:v>
                </c:pt>
                <c:pt idx="15988">
                  <c:v>22.205135999999989</c:v>
                </c:pt>
                <c:pt idx="15989">
                  <c:v>22.206524879999961</c:v>
                </c:pt>
                <c:pt idx="15990">
                  <c:v>22.207913760000036</c:v>
                </c:pt>
                <c:pt idx="15991">
                  <c:v>22.209302639999965</c:v>
                </c:pt>
                <c:pt idx="15992">
                  <c:v>22.210691520000001</c:v>
                </c:pt>
                <c:pt idx="15993">
                  <c:v>22.212069360000001</c:v>
                </c:pt>
                <c:pt idx="15994">
                  <c:v>22.213461119999998</c:v>
                </c:pt>
                <c:pt idx="15995">
                  <c:v>22.214852640000029</c:v>
                </c:pt>
                <c:pt idx="15996">
                  <c:v>22.216244400000001</c:v>
                </c:pt>
                <c:pt idx="15997">
                  <c:v>22.217633279999966</c:v>
                </c:pt>
                <c:pt idx="15998">
                  <c:v>22.219022160000005</c:v>
                </c:pt>
                <c:pt idx="15999">
                  <c:v>22.220411040000002</c:v>
                </c:pt>
                <c:pt idx="16000">
                  <c:v>22.221799920000002</c:v>
                </c:pt>
                <c:pt idx="16001">
                  <c:v>22.223188799999999</c:v>
                </c:pt>
                <c:pt idx="16002">
                  <c:v>22.224577679999989</c:v>
                </c:pt>
                <c:pt idx="16003">
                  <c:v>22.22596656</c:v>
                </c:pt>
                <c:pt idx="16004">
                  <c:v>22.227355440000036</c:v>
                </c:pt>
                <c:pt idx="16005">
                  <c:v>22.228744319999965</c:v>
                </c:pt>
                <c:pt idx="16006">
                  <c:v>22.230133199999987</c:v>
                </c:pt>
                <c:pt idx="16007">
                  <c:v>22.231522079999966</c:v>
                </c:pt>
                <c:pt idx="16008">
                  <c:v>22.2329112</c:v>
                </c:pt>
                <c:pt idx="16009">
                  <c:v>22.234291679999988</c:v>
                </c:pt>
                <c:pt idx="16010">
                  <c:v>22.235680559999967</c:v>
                </c:pt>
                <c:pt idx="16011">
                  <c:v>22.237069439999999</c:v>
                </c:pt>
                <c:pt idx="16012">
                  <c:v>22.238458319999999</c:v>
                </c:pt>
                <c:pt idx="16013">
                  <c:v>22.2398472</c:v>
                </c:pt>
                <c:pt idx="16014">
                  <c:v>22.24123896</c:v>
                </c:pt>
                <c:pt idx="16015">
                  <c:v>22.242627839999933</c:v>
                </c:pt>
                <c:pt idx="16016">
                  <c:v>22.244016720000001</c:v>
                </c:pt>
                <c:pt idx="16017">
                  <c:v>22.245405600000002</c:v>
                </c:pt>
                <c:pt idx="16018">
                  <c:v>22.246794479999963</c:v>
                </c:pt>
                <c:pt idx="16019">
                  <c:v>22.248185999999986</c:v>
                </c:pt>
                <c:pt idx="16020">
                  <c:v>22.249574879999965</c:v>
                </c:pt>
                <c:pt idx="16021">
                  <c:v>22.25096376000004</c:v>
                </c:pt>
                <c:pt idx="16022">
                  <c:v>22.252352639999962</c:v>
                </c:pt>
                <c:pt idx="16023">
                  <c:v>22.253747279999942</c:v>
                </c:pt>
                <c:pt idx="16024">
                  <c:v>22.255136159999989</c:v>
                </c:pt>
                <c:pt idx="16025">
                  <c:v>22.256527679999966</c:v>
                </c:pt>
                <c:pt idx="16026">
                  <c:v>22.257913920000028</c:v>
                </c:pt>
                <c:pt idx="16027">
                  <c:v>22.259302799999986</c:v>
                </c:pt>
                <c:pt idx="16028">
                  <c:v>22.260691679999965</c:v>
                </c:pt>
                <c:pt idx="16029">
                  <c:v>22.262080559999966</c:v>
                </c:pt>
                <c:pt idx="16030">
                  <c:v>22.263458400000001</c:v>
                </c:pt>
                <c:pt idx="16031">
                  <c:v>22.264847279999966</c:v>
                </c:pt>
                <c:pt idx="16032">
                  <c:v>22.266236160000002</c:v>
                </c:pt>
                <c:pt idx="16033">
                  <c:v>22.267625039999967</c:v>
                </c:pt>
                <c:pt idx="16034">
                  <c:v>22.269013919999967</c:v>
                </c:pt>
                <c:pt idx="16035">
                  <c:v>22.27041672</c:v>
                </c:pt>
                <c:pt idx="16036">
                  <c:v>22.27179168</c:v>
                </c:pt>
                <c:pt idx="16037">
                  <c:v>22.27318056</c:v>
                </c:pt>
                <c:pt idx="16038">
                  <c:v>22.27456944</c:v>
                </c:pt>
                <c:pt idx="16039">
                  <c:v>22.27595832000004</c:v>
                </c:pt>
                <c:pt idx="16040">
                  <c:v>22.277350079999987</c:v>
                </c:pt>
                <c:pt idx="16041">
                  <c:v>22.278738959999963</c:v>
                </c:pt>
                <c:pt idx="16042">
                  <c:v>22.280130479999961</c:v>
                </c:pt>
                <c:pt idx="16043">
                  <c:v>22.281519359999965</c:v>
                </c:pt>
                <c:pt idx="16044">
                  <c:v>22.282908239999962</c:v>
                </c:pt>
                <c:pt idx="16045">
                  <c:v>22.284297119999987</c:v>
                </c:pt>
                <c:pt idx="16046">
                  <c:v>22.285685999999963</c:v>
                </c:pt>
                <c:pt idx="16047">
                  <c:v>22.287077760000031</c:v>
                </c:pt>
                <c:pt idx="16048">
                  <c:v>22.288466639999942</c:v>
                </c:pt>
                <c:pt idx="16049">
                  <c:v>22.289858400000028</c:v>
                </c:pt>
                <c:pt idx="16050">
                  <c:v>22.291247279999954</c:v>
                </c:pt>
                <c:pt idx="16051">
                  <c:v>22.292636159999965</c:v>
                </c:pt>
                <c:pt idx="16052">
                  <c:v>22.294013759999999</c:v>
                </c:pt>
                <c:pt idx="16053">
                  <c:v>22.295402639999942</c:v>
                </c:pt>
                <c:pt idx="16054">
                  <c:v>22.296791519999989</c:v>
                </c:pt>
                <c:pt idx="16055">
                  <c:v>22.298180639999963</c:v>
                </c:pt>
                <c:pt idx="16056">
                  <c:v>22.299569519999967</c:v>
                </c:pt>
                <c:pt idx="16057">
                  <c:v>22.300961040000036</c:v>
                </c:pt>
                <c:pt idx="16058">
                  <c:v>22.302352799999987</c:v>
                </c:pt>
                <c:pt idx="16059">
                  <c:v>22.303741680000002</c:v>
                </c:pt>
                <c:pt idx="16060">
                  <c:v>22.305130560000002</c:v>
                </c:pt>
                <c:pt idx="16061">
                  <c:v>22.306519440000002</c:v>
                </c:pt>
                <c:pt idx="16062">
                  <c:v>22.307905440000042</c:v>
                </c:pt>
                <c:pt idx="16063">
                  <c:v>22.3092972</c:v>
                </c:pt>
                <c:pt idx="16064">
                  <c:v>22.31068608</c:v>
                </c:pt>
                <c:pt idx="16065">
                  <c:v>22.312074960000036</c:v>
                </c:pt>
                <c:pt idx="16066">
                  <c:v>22.313463840000001</c:v>
                </c:pt>
                <c:pt idx="16067">
                  <c:v>22.314852720000061</c:v>
                </c:pt>
                <c:pt idx="16068">
                  <c:v>22.316241600000001</c:v>
                </c:pt>
                <c:pt idx="16069">
                  <c:v>22.317630480000005</c:v>
                </c:pt>
                <c:pt idx="16070">
                  <c:v>22.319024880000001</c:v>
                </c:pt>
                <c:pt idx="16071">
                  <c:v>22.320413760000001</c:v>
                </c:pt>
                <c:pt idx="16072">
                  <c:v>22.321802640000001</c:v>
                </c:pt>
                <c:pt idx="16073">
                  <c:v>22.323191520000005</c:v>
                </c:pt>
                <c:pt idx="16074">
                  <c:v>22.324569359999987</c:v>
                </c:pt>
                <c:pt idx="16075">
                  <c:v>22.325958239999999</c:v>
                </c:pt>
                <c:pt idx="16076">
                  <c:v>22.327347119999999</c:v>
                </c:pt>
                <c:pt idx="16077">
                  <c:v>22.328735999999989</c:v>
                </c:pt>
                <c:pt idx="16078">
                  <c:v>22.330127760000028</c:v>
                </c:pt>
                <c:pt idx="16079">
                  <c:v>22.331519520000001</c:v>
                </c:pt>
                <c:pt idx="16080">
                  <c:v>22.33290840000004</c:v>
                </c:pt>
                <c:pt idx="16081">
                  <c:v>22.33429440000004</c:v>
                </c:pt>
                <c:pt idx="16082">
                  <c:v>22.335683279999966</c:v>
                </c:pt>
                <c:pt idx="16083">
                  <c:v>22.337072160000044</c:v>
                </c:pt>
                <c:pt idx="16084">
                  <c:v>22.338461039999999</c:v>
                </c:pt>
                <c:pt idx="16085">
                  <c:v>22.339849919999999</c:v>
                </c:pt>
                <c:pt idx="16086">
                  <c:v>22.34124168</c:v>
                </c:pt>
                <c:pt idx="16087">
                  <c:v>22.342630559999961</c:v>
                </c:pt>
                <c:pt idx="16088">
                  <c:v>22.34401656</c:v>
                </c:pt>
                <c:pt idx="16089">
                  <c:v>22.34540544</c:v>
                </c:pt>
                <c:pt idx="16090">
                  <c:v>22.346794320000001</c:v>
                </c:pt>
                <c:pt idx="16091">
                  <c:v>22.348183199999987</c:v>
                </c:pt>
                <c:pt idx="16092">
                  <c:v>22.349572080000002</c:v>
                </c:pt>
                <c:pt idx="16093">
                  <c:v>22.350961200000036</c:v>
                </c:pt>
                <c:pt idx="16094">
                  <c:v>22.352350080000001</c:v>
                </c:pt>
                <c:pt idx="16095">
                  <c:v>22.353738960000001</c:v>
                </c:pt>
                <c:pt idx="16096">
                  <c:v>22.355127840000002</c:v>
                </c:pt>
                <c:pt idx="16097">
                  <c:v>22.356516720000005</c:v>
                </c:pt>
                <c:pt idx="16098">
                  <c:v>22.357905600000045</c:v>
                </c:pt>
                <c:pt idx="16099">
                  <c:v>22.359294479999999</c:v>
                </c:pt>
                <c:pt idx="16100">
                  <c:v>22.360683359999989</c:v>
                </c:pt>
                <c:pt idx="16101">
                  <c:v>22.362074880000002</c:v>
                </c:pt>
                <c:pt idx="16102">
                  <c:v>22.363463760000005</c:v>
                </c:pt>
                <c:pt idx="16103">
                  <c:v>22.364850000000036</c:v>
                </c:pt>
                <c:pt idx="16104">
                  <c:v>22.366238879999965</c:v>
                </c:pt>
                <c:pt idx="16105">
                  <c:v>22.367627760000001</c:v>
                </c:pt>
                <c:pt idx="16106">
                  <c:v>22.369016639999963</c:v>
                </c:pt>
                <c:pt idx="16107">
                  <c:v>22.370405519999988</c:v>
                </c:pt>
                <c:pt idx="16108">
                  <c:v>22.371794399999999</c:v>
                </c:pt>
                <c:pt idx="16109">
                  <c:v>22.373183279999989</c:v>
                </c:pt>
                <c:pt idx="16110">
                  <c:v>22.374572160000028</c:v>
                </c:pt>
                <c:pt idx="16111">
                  <c:v>22.375961040000028</c:v>
                </c:pt>
                <c:pt idx="16112">
                  <c:v>22.37734992</c:v>
                </c:pt>
                <c:pt idx="16113">
                  <c:v>22.378738799999986</c:v>
                </c:pt>
                <c:pt idx="16114">
                  <c:v>22.380127679999966</c:v>
                </c:pt>
                <c:pt idx="16115">
                  <c:v>22.381516559999966</c:v>
                </c:pt>
                <c:pt idx="16116">
                  <c:v>22.382905440000005</c:v>
                </c:pt>
                <c:pt idx="16117">
                  <c:v>22.384294320000031</c:v>
                </c:pt>
                <c:pt idx="16118">
                  <c:v>22.385686079999942</c:v>
                </c:pt>
                <c:pt idx="16119">
                  <c:v>22.387074960000028</c:v>
                </c:pt>
                <c:pt idx="16120">
                  <c:v>22.388463839999961</c:v>
                </c:pt>
                <c:pt idx="16121">
                  <c:v>22.389852720000036</c:v>
                </c:pt>
                <c:pt idx="16122">
                  <c:v>22.391244480000001</c:v>
                </c:pt>
                <c:pt idx="16123">
                  <c:v>22.392635999999989</c:v>
                </c:pt>
                <c:pt idx="16124">
                  <c:v>22.39402488</c:v>
                </c:pt>
                <c:pt idx="16125">
                  <c:v>22.39541376</c:v>
                </c:pt>
                <c:pt idx="16126">
                  <c:v>22.396802640000001</c:v>
                </c:pt>
                <c:pt idx="16127">
                  <c:v>22.398191520000001</c:v>
                </c:pt>
                <c:pt idx="16128">
                  <c:v>22.39958064</c:v>
                </c:pt>
                <c:pt idx="16129">
                  <c:v>22.40096952</c:v>
                </c:pt>
                <c:pt idx="16130">
                  <c:v>22.402349999999934</c:v>
                </c:pt>
                <c:pt idx="16131">
                  <c:v>22.403738879999942</c:v>
                </c:pt>
                <c:pt idx="16132">
                  <c:v>22.405127759999989</c:v>
                </c:pt>
                <c:pt idx="16133">
                  <c:v>22.40651663999995</c:v>
                </c:pt>
                <c:pt idx="16134">
                  <c:v>22.407905520000028</c:v>
                </c:pt>
                <c:pt idx="16135">
                  <c:v>22.4092944</c:v>
                </c:pt>
                <c:pt idx="16136">
                  <c:v>22.410686160000001</c:v>
                </c:pt>
                <c:pt idx="16137">
                  <c:v>22.412075040000001</c:v>
                </c:pt>
                <c:pt idx="16138">
                  <c:v>22.413463920000005</c:v>
                </c:pt>
                <c:pt idx="16139">
                  <c:v>22.414849920000005</c:v>
                </c:pt>
                <c:pt idx="16140">
                  <c:v>22.416238800000002</c:v>
                </c:pt>
                <c:pt idx="16141">
                  <c:v>22.417627680000002</c:v>
                </c:pt>
                <c:pt idx="16142">
                  <c:v>22.419016559999989</c:v>
                </c:pt>
                <c:pt idx="16143">
                  <c:v>22.420411199999986</c:v>
                </c:pt>
                <c:pt idx="16144">
                  <c:v>22.421800080000001</c:v>
                </c:pt>
                <c:pt idx="16145">
                  <c:v>22.423191600000003</c:v>
                </c:pt>
                <c:pt idx="16146">
                  <c:v>22.424569439999971</c:v>
                </c:pt>
                <c:pt idx="16147">
                  <c:v>22.425958319999999</c:v>
                </c:pt>
                <c:pt idx="16148">
                  <c:v>22.427347199999989</c:v>
                </c:pt>
                <c:pt idx="16149">
                  <c:v>22.428736079999922</c:v>
                </c:pt>
                <c:pt idx="16150">
                  <c:v>22.430124960000001</c:v>
                </c:pt>
                <c:pt idx="16151">
                  <c:v>22.431513839999965</c:v>
                </c:pt>
                <c:pt idx="16152">
                  <c:v>22.432902720000001</c:v>
                </c:pt>
                <c:pt idx="16153">
                  <c:v>22.434291600000005</c:v>
                </c:pt>
                <c:pt idx="16154">
                  <c:v>22.435680480000002</c:v>
                </c:pt>
                <c:pt idx="16155">
                  <c:v>22.437069360000031</c:v>
                </c:pt>
                <c:pt idx="16156">
                  <c:v>22.438458239999989</c:v>
                </c:pt>
                <c:pt idx="16157">
                  <c:v>22.439847120000028</c:v>
                </c:pt>
                <c:pt idx="16158">
                  <c:v>22.441235999999989</c:v>
                </c:pt>
                <c:pt idx="16159">
                  <c:v>22.442624879999922</c:v>
                </c:pt>
                <c:pt idx="16160">
                  <c:v>22.444016639999965</c:v>
                </c:pt>
                <c:pt idx="16161">
                  <c:v>22.445405519999966</c:v>
                </c:pt>
                <c:pt idx="16162">
                  <c:v>22.446794400000002</c:v>
                </c:pt>
                <c:pt idx="16163">
                  <c:v>22.448183279999945</c:v>
                </c:pt>
                <c:pt idx="16164">
                  <c:v>22.449572159999967</c:v>
                </c:pt>
                <c:pt idx="16165">
                  <c:v>22.450961039999999</c:v>
                </c:pt>
                <c:pt idx="16166">
                  <c:v>22.45234991999995</c:v>
                </c:pt>
                <c:pt idx="16167">
                  <c:v>22.453738799999989</c:v>
                </c:pt>
                <c:pt idx="16168">
                  <c:v>22.455127679999954</c:v>
                </c:pt>
                <c:pt idx="16169">
                  <c:v>22.456513919999967</c:v>
                </c:pt>
                <c:pt idx="16170">
                  <c:v>22.457902799999999</c:v>
                </c:pt>
                <c:pt idx="16171">
                  <c:v>22.459294319999987</c:v>
                </c:pt>
                <c:pt idx="16172">
                  <c:v>22.460683199999963</c:v>
                </c:pt>
                <c:pt idx="16173">
                  <c:v>22.462072079999942</c:v>
                </c:pt>
                <c:pt idx="16174">
                  <c:v>22.46346383999995</c:v>
                </c:pt>
                <c:pt idx="16175">
                  <c:v>22.464852720000028</c:v>
                </c:pt>
                <c:pt idx="16176">
                  <c:v>22.466241599999961</c:v>
                </c:pt>
                <c:pt idx="16177">
                  <c:v>22.467630479999961</c:v>
                </c:pt>
                <c:pt idx="16178">
                  <c:v>22.469022239999934</c:v>
                </c:pt>
                <c:pt idx="16179">
                  <c:v>22.470411120000001</c:v>
                </c:pt>
                <c:pt idx="16180">
                  <c:v>22.471800000000005</c:v>
                </c:pt>
                <c:pt idx="16181">
                  <c:v>22.47319152</c:v>
                </c:pt>
                <c:pt idx="16182">
                  <c:v>22.474580639999989</c:v>
                </c:pt>
                <c:pt idx="16183">
                  <c:v>22.47596952</c:v>
                </c:pt>
                <c:pt idx="16184">
                  <c:v>22.477347120000001</c:v>
                </c:pt>
                <c:pt idx="16185">
                  <c:v>22.478735999999966</c:v>
                </c:pt>
                <c:pt idx="16186">
                  <c:v>22.480127760000002</c:v>
                </c:pt>
                <c:pt idx="16187">
                  <c:v>22.481516639999949</c:v>
                </c:pt>
                <c:pt idx="16188">
                  <c:v>22.482905520000003</c:v>
                </c:pt>
                <c:pt idx="16189">
                  <c:v>22.484294400000003</c:v>
                </c:pt>
                <c:pt idx="16190">
                  <c:v>22.485683279999922</c:v>
                </c:pt>
                <c:pt idx="16191">
                  <c:v>22.48707216</c:v>
                </c:pt>
                <c:pt idx="16192">
                  <c:v>22.488463919999965</c:v>
                </c:pt>
                <c:pt idx="16193">
                  <c:v>22.489852799999987</c:v>
                </c:pt>
                <c:pt idx="16194">
                  <c:v>22.49124432</c:v>
                </c:pt>
                <c:pt idx="16195">
                  <c:v>22.492633199999954</c:v>
                </c:pt>
                <c:pt idx="16196">
                  <c:v>22.494022079999965</c:v>
                </c:pt>
                <c:pt idx="16197">
                  <c:v>22.495411199999989</c:v>
                </c:pt>
                <c:pt idx="16198">
                  <c:v>22.49680008</c:v>
                </c:pt>
                <c:pt idx="16199">
                  <c:v>22.49818896</c:v>
                </c:pt>
                <c:pt idx="16200">
                  <c:v>22.499577839999965</c:v>
                </c:pt>
                <c:pt idx="16201">
                  <c:v>22.500969359999999</c:v>
                </c:pt>
                <c:pt idx="16202">
                  <c:v>22.50235824</c:v>
                </c:pt>
                <c:pt idx="16203">
                  <c:v>22.50374712</c:v>
                </c:pt>
                <c:pt idx="16204">
                  <c:v>22.505127839999961</c:v>
                </c:pt>
                <c:pt idx="16205">
                  <c:v>22.50651672</c:v>
                </c:pt>
                <c:pt idx="16206">
                  <c:v>22.50790560000004</c:v>
                </c:pt>
                <c:pt idx="16207">
                  <c:v>22.509297119999999</c:v>
                </c:pt>
                <c:pt idx="16208">
                  <c:v>22.510686</c:v>
                </c:pt>
                <c:pt idx="16209">
                  <c:v>22.51207488</c:v>
                </c:pt>
                <c:pt idx="16210">
                  <c:v>22.513463760000036</c:v>
                </c:pt>
                <c:pt idx="16211">
                  <c:v>22.514855520000062</c:v>
                </c:pt>
                <c:pt idx="16212">
                  <c:v>22.516244399999987</c:v>
                </c:pt>
                <c:pt idx="16213">
                  <c:v>22.51763064</c:v>
                </c:pt>
                <c:pt idx="16214">
                  <c:v>22.519019520000001</c:v>
                </c:pt>
                <c:pt idx="16215">
                  <c:v>22.520411039999967</c:v>
                </c:pt>
                <c:pt idx="16216">
                  <c:v>22.521799919999989</c:v>
                </c:pt>
                <c:pt idx="16217">
                  <c:v>22.5231888</c:v>
                </c:pt>
                <c:pt idx="16218">
                  <c:v>22.52457768</c:v>
                </c:pt>
                <c:pt idx="16219">
                  <c:v>22.525966560000001</c:v>
                </c:pt>
                <c:pt idx="16220">
                  <c:v>22.52735544000004</c:v>
                </c:pt>
                <c:pt idx="16221">
                  <c:v>22.528744319999966</c:v>
                </c:pt>
                <c:pt idx="16222">
                  <c:v>22.530133200000002</c:v>
                </c:pt>
                <c:pt idx="16223">
                  <c:v>22.531522080000002</c:v>
                </c:pt>
                <c:pt idx="16224">
                  <c:v>22.532911200000001</c:v>
                </c:pt>
                <c:pt idx="16225">
                  <c:v>22.534300080000001</c:v>
                </c:pt>
                <c:pt idx="16226">
                  <c:v>22.535688960000005</c:v>
                </c:pt>
                <c:pt idx="16227">
                  <c:v>22.53707784000003</c:v>
                </c:pt>
                <c:pt idx="16228">
                  <c:v>22.538469360000001</c:v>
                </c:pt>
                <c:pt idx="16229">
                  <c:v>22.539847200000001</c:v>
                </c:pt>
                <c:pt idx="16230">
                  <c:v>22.541238960000001</c:v>
                </c:pt>
                <c:pt idx="16231">
                  <c:v>22.54263047999995</c:v>
                </c:pt>
                <c:pt idx="16232">
                  <c:v>22.54401936</c:v>
                </c:pt>
                <c:pt idx="16233">
                  <c:v>22.545408239999961</c:v>
                </c:pt>
                <c:pt idx="16234">
                  <c:v>22.546797120000001</c:v>
                </c:pt>
                <c:pt idx="16235">
                  <c:v>22.548183359999989</c:v>
                </c:pt>
                <c:pt idx="16236">
                  <c:v>22.549574880000002</c:v>
                </c:pt>
                <c:pt idx="16237">
                  <c:v>22.550963760000045</c:v>
                </c:pt>
                <c:pt idx="16238">
                  <c:v>22.552352640000002</c:v>
                </c:pt>
                <c:pt idx="16239">
                  <c:v>22.553741520000003</c:v>
                </c:pt>
                <c:pt idx="16240">
                  <c:v>22.555130640000002</c:v>
                </c:pt>
                <c:pt idx="16241">
                  <c:v>22.556519520000002</c:v>
                </c:pt>
                <c:pt idx="16242">
                  <c:v>22.557911040000036</c:v>
                </c:pt>
                <c:pt idx="16243">
                  <c:v>22.559302799999987</c:v>
                </c:pt>
                <c:pt idx="16244">
                  <c:v>22.560688799999987</c:v>
                </c:pt>
                <c:pt idx="16245">
                  <c:v>22.562077680000002</c:v>
                </c:pt>
                <c:pt idx="16246">
                  <c:v>22.563466560000002</c:v>
                </c:pt>
                <c:pt idx="16247">
                  <c:v>22.564855440000045</c:v>
                </c:pt>
                <c:pt idx="16248">
                  <c:v>22.566244320000003</c:v>
                </c:pt>
                <c:pt idx="16249">
                  <c:v>22.567633199999989</c:v>
                </c:pt>
                <c:pt idx="16250">
                  <c:v>22.569022079999961</c:v>
                </c:pt>
                <c:pt idx="16251">
                  <c:v>22.570413839999965</c:v>
                </c:pt>
                <c:pt idx="16252">
                  <c:v>22.57180272000004</c:v>
                </c:pt>
                <c:pt idx="16253">
                  <c:v>22.573191600000001</c:v>
                </c:pt>
                <c:pt idx="16254">
                  <c:v>22.574580480000005</c:v>
                </c:pt>
                <c:pt idx="16255">
                  <c:v>22.57596936000003</c:v>
                </c:pt>
                <c:pt idx="16256">
                  <c:v>22.577347199999988</c:v>
                </c:pt>
                <c:pt idx="16257">
                  <c:v>22.578738960000003</c:v>
                </c:pt>
                <c:pt idx="16258">
                  <c:v>22.580133359999966</c:v>
                </c:pt>
                <c:pt idx="16259">
                  <c:v>22.581522239999945</c:v>
                </c:pt>
                <c:pt idx="16260">
                  <c:v>22.582911119999999</c:v>
                </c:pt>
                <c:pt idx="16261">
                  <c:v>22.584299999999967</c:v>
                </c:pt>
                <c:pt idx="16262">
                  <c:v>22.585688879999942</c:v>
                </c:pt>
                <c:pt idx="16263">
                  <c:v>22.587077760000028</c:v>
                </c:pt>
                <c:pt idx="16264">
                  <c:v>22.588466639999961</c:v>
                </c:pt>
                <c:pt idx="16265">
                  <c:v>22.589855520000036</c:v>
                </c:pt>
                <c:pt idx="16266">
                  <c:v>22.591244400000001</c:v>
                </c:pt>
                <c:pt idx="16267">
                  <c:v>22.592633279999934</c:v>
                </c:pt>
                <c:pt idx="16268">
                  <c:v>22.594022160000005</c:v>
                </c:pt>
                <c:pt idx="16269">
                  <c:v>22.595411040000002</c:v>
                </c:pt>
                <c:pt idx="16270">
                  <c:v>22.596799920000002</c:v>
                </c:pt>
                <c:pt idx="16271">
                  <c:v>22.598188799999999</c:v>
                </c:pt>
                <c:pt idx="16272">
                  <c:v>22.599577679999989</c:v>
                </c:pt>
                <c:pt idx="16273">
                  <c:v>22.600966560000028</c:v>
                </c:pt>
                <c:pt idx="16274">
                  <c:v>22.602358320000036</c:v>
                </c:pt>
                <c:pt idx="16275">
                  <c:v>22.60373616</c:v>
                </c:pt>
                <c:pt idx="16276">
                  <c:v>22.605125040000001</c:v>
                </c:pt>
                <c:pt idx="16277">
                  <c:v>22.606513919999987</c:v>
                </c:pt>
                <c:pt idx="16278">
                  <c:v>22.607902799999998</c:v>
                </c:pt>
                <c:pt idx="16279">
                  <c:v>22.609294320000028</c:v>
                </c:pt>
                <c:pt idx="16280">
                  <c:v>22.610686080000001</c:v>
                </c:pt>
                <c:pt idx="16281">
                  <c:v>22.61207496000004</c:v>
                </c:pt>
                <c:pt idx="16282">
                  <c:v>22.613463840000001</c:v>
                </c:pt>
                <c:pt idx="16283">
                  <c:v>22.614855600000073</c:v>
                </c:pt>
                <c:pt idx="16284">
                  <c:v>22.616244479999999</c:v>
                </c:pt>
                <c:pt idx="16285">
                  <c:v>22.617635999999997</c:v>
                </c:pt>
                <c:pt idx="16286">
                  <c:v>22.619024879999987</c:v>
                </c:pt>
                <c:pt idx="16287">
                  <c:v>22.620402720000001</c:v>
                </c:pt>
                <c:pt idx="16288">
                  <c:v>22.621791600000005</c:v>
                </c:pt>
                <c:pt idx="16289">
                  <c:v>22.62318048000003</c:v>
                </c:pt>
                <c:pt idx="16290">
                  <c:v>22.624569360000031</c:v>
                </c:pt>
                <c:pt idx="16291">
                  <c:v>22.625958239999999</c:v>
                </c:pt>
                <c:pt idx="16292">
                  <c:v>22.627347120000028</c:v>
                </c:pt>
                <c:pt idx="16293">
                  <c:v>22.628738879999954</c:v>
                </c:pt>
                <c:pt idx="16294">
                  <c:v>22.630127760000036</c:v>
                </c:pt>
                <c:pt idx="16295">
                  <c:v>22.631522160000031</c:v>
                </c:pt>
                <c:pt idx="16296">
                  <c:v>22.632911040000028</c:v>
                </c:pt>
                <c:pt idx="16297">
                  <c:v>22.634297279999988</c:v>
                </c:pt>
                <c:pt idx="16298">
                  <c:v>22.6356888</c:v>
                </c:pt>
                <c:pt idx="16299">
                  <c:v>22.63707768000004</c:v>
                </c:pt>
                <c:pt idx="16300">
                  <c:v>22.638466559999987</c:v>
                </c:pt>
                <c:pt idx="16301">
                  <c:v>22.639852800000028</c:v>
                </c:pt>
                <c:pt idx="16302">
                  <c:v>22.64124168</c:v>
                </c:pt>
                <c:pt idx="16303">
                  <c:v>22.642630559999965</c:v>
                </c:pt>
                <c:pt idx="16304">
                  <c:v>22.644019440000001</c:v>
                </c:pt>
                <c:pt idx="16305">
                  <c:v>22.645408320000001</c:v>
                </c:pt>
                <c:pt idx="16306">
                  <c:v>22.646797200000002</c:v>
                </c:pt>
                <c:pt idx="16307">
                  <c:v>22.648186080000002</c:v>
                </c:pt>
                <c:pt idx="16308">
                  <c:v>22.649574960000031</c:v>
                </c:pt>
                <c:pt idx="16309">
                  <c:v>22.650963840000031</c:v>
                </c:pt>
                <c:pt idx="16310">
                  <c:v>22.652352720000028</c:v>
                </c:pt>
                <c:pt idx="16311">
                  <c:v>22.6537416</c:v>
                </c:pt>
                <c:pt idx="16312">
                  <c:v>22.65513048</c:v>
                </c:pt>
                <c:pt idx="16313">
                  <c:v>22.656522239999966</c:v>
                </c:pt>
                <c:pt idx="16314">
                  <c:v>22.657911120000065</c:v>
                </c:pt>
                <c:pt idx="16315">
                  <c:v>22.659300000000005</c:v>
                </c:pt>
                <c:pt idx="16316">
                  <c:v>22.660688880000002</c:v>
                </c:pt>
                <c:pt idx="16317">
                  <c:v>22.662077760000031</c:v>
                </c:pt>
                <c:pt idx="16318">
                  <c:v>22.663463759999999</c:v>
                </c:pt>
                <c:pt idx="16319">
                  <c:v>22.664858400000053</c:v>
                </c:pt>
                <c:pt idx="16320">
                  <c:v>22.666247279999954</c:v>
                </c:pt>
                <c:pt idx="16321">
                  <c:v>22.667624879999963</c:v>
                </c:pt>
                <c:pt idx="16322">
                  <c:v>22.669013759999999</c:v>
                </c:pt>
                <c:pt idx="16323">
                  <c:v>22.670402639999967</c:v>
                </c:pt>
                <c:pt idx="16324">
                  <c:v>22.671794400000032</c:v>
                </c:pt>
                <c:pt idx="16325">
                  <c:v>22.67318328</c:v>
                </c:pt>
                <c:pt idx="16326">
                  <c:v>22.674572160000036</c:v>
                </c:pt>
                <c:pt idx="16327">
                  <c:v>22.67596392000004</c:v>
                </c:pt>
                <c:pt idx="16328">
                  <c:v>22.677358320000053</c:v>
                </c:pt>
                <c:pt idx="16329">
                  <c:v>22.678747199999989</c:v>
                </c:pt>
                <c:pt idx="16330">
                  <c:v>22.680136079999965</c:v>
                </c:pt>
                <c:pt idx="16331">
                  <c:v>22.68151104</c:v>
                </c:pt>
                <c:pt idx="16332">
                  <c:v>22.682902799999987</c:v>
                </c:pt>
                <c:pt idx="16333">
                  <c:v>22.684294319999999</c:v>
                </c:pt>
                <c:pt idx="16334">
                  <c:v>22.685683199999989</c:v>
                </c:pt>
                <c:pt idx="16335">
                  <c:v>22.687074960000036</c:v>
                </c:pt>
                <c:pt idx="16336">
                  <c:v>22.688469359999971</c:v>
                </c:pt>
                <c:pt idx="16337">
                  <c:v>22.689858240000028</c:v>
                </c:pt>
                <c:pt idx="16338">
                  <c:v>22.691247120000028</c:v>
                </c:pt>
                <c:pt idx="16339">
                  <c:v>22.692635999999986</c:v>
                </c:pt>
                <c:pt idx="16340">
                  <c:v>22.694024880000001</c:v>
                </c:pt>
                <c:pt idx="16341">
                  <c:v>22.695413760000001</c:v>
                </c:pt>
                <c:pt idx="16342">
                  <c:v>22.696802640000001</c:v>
                </c:pt>
                <c:pt idx="16343">
                  <c:v>22.698191520000005</c:v>
                </c:pt>
                <c:pt idx="16344">
                  <c:v>22.699580640000001</c:v>
                </c:pt>
                <c:pt idx="16345">
                  <c:v>22.700969520000001</c:v>
                </c:pt>
                <c:pt idx="16346">
                  <c:v>22.702358400000001</c:v>
                </c:pt>
                <c:pt idx="16347">
                  <c:v>22.703747279999945</c:v>
                </c:pt>
                <c:pt idx="16348">
                  <c:v>22.705136160000002</c:v>
                </c:pt>
                <c:pt idx="16349">
                  <c:v>22.70651376</c:v>
                </c:pt>
                <c:pt idx="16350">
                  <c:v>22.70790264</c:v>
                </c:pt>
                <c:pt idx="16351">
                  <c:v>22.709291520000001</c:v>
                </c:pt>
                <c:pt idx="16352">
                  <c:v>22.71068064</c:v>
                </c:pt>
                <c:pt idx="16353">
                  <c:v>22.71206952</c:v>
                </c:pt>
                <c:pt idx="16354">
                  <c:v>22.713461039999999</c:v>
                </c:pt>
                <c:pt idx="16355">
                  <c:v>22.714849919999999</c:v>
                </c:pt>
                <c:pt idx="16356">
                  <c:v>22.716238799999999</c:v>
                </c:pt>
                <c:pt idx="16357">
                  <c:v>22.71762768</c:v>
                </c:pt>
                <c:pt idx="16358">
                  <c:v>22.71901656</c:v>
                </c:pt>
                <c:pt idx="16359">
                  <c:v>22.720408320000001</c:v>
                </c:pt>
                <c:pt idx="16360">
                  <c:v>22.721797199999987</c:v>
                </c:pt>
                <c:pt idx="16361">
                  <c:v>22.723188960000005</c:v>
                </c:pt>
                <c:pt idx="16362">
                  <c:v>22.724577840000002</c:v>
                </c:pt>
                <c:pt idx="16363">
                  <c:v>22.725969360000001</c:v>
                </c:pt>
                <c:pt idx="16364">
                  <c:v>22.727350080000001</c:v>
                </c:pt>
                <c:pt idx="16365">
                  <c:v>22.728738959999966</c:v>
                </c:pt>
                <c:pt idx="16366">
                  <c:v>22.73013048</c:v>
                </c:pt>
                <c:pt idx="16367">
                  <c:v>22.731522239999954</c:v>
                </c:pt>
                <c:pt idx="16368">
                  <c:v>22.732913760000031</c:v>
                </c:pt>
                <c:pt idx="16369">
                  <c:v>22.734302639999989</c:v>
                </c:pt>
                <c:pt idx="16370">
                  <c:v>22.735677839999965</c:v>
                </c:pt>
                <c:pt idx="16371">
                  <c:v>22.73707224</c:v>
                </c:pt>
                <c:pt idx="16372">
                  <c:v>22.73845824</c:v>
                </c:pt>
                <c:pt idx="16373">
                  <c:v>22.739850000000036</c:v>
                </c:pt>
                <c:pt idx="16374">
                  <c:v>22.741238879999965</c:v>
                </c:pt>
                <c:pt idx="16375">
                  <c:v>22.742627759999966</c:v>
                </c:pt>
                <c:pt idx="16376">
                  <c:v>22.744019520000002</c:v>
                </c:pt>
                <c:pt idx="16377">
                  <c:v>22.745408400000002</c:v>
                </c:pt>
                <c:pt idx="16378">
                  <c:v>22.746799919999965</c:v>
                </c:pt>
                <c:pt idx="16379">
                  <c:v>22.748188799999987</c:v>
                </c:pt>
                <c:pt idx="16380">
                  <c:v>22.749580560000002</c:v>
                </c:pt>
                <c:pt idx="16381">
                  <c:v>22.750969439999999</c:v>
                </c:pt>
                <c:pt idx="16382">
                  <c:v>22.752358319999999</c:v>
                </c:pt>
                <c:pt idx="16383">
                  <c:v>22.753747199999989</c:v>
                </c:pt>
                <c:pt idx="16384">
                  <c:v>22.755136079999957</c:v>
                </c:pt>
                <c:pt idx="16385">
                  <c:v>22.75652496</c:v>
                </c:pt>
                <c:pt idx="16386">
                  <c:v>22.757913840000001</c:v>
                </c:pt>
                <c:pt idx="16387">
                  <c:v>22.75929168</c:v>
                </c:pt>
                <c:pt idx="16388">
                  <c:v>22.760683199999971</c:v>
                </c:pt>
                <c:pt idx="16389">
                  <c:v>22.762077839999961</c:v>
                </c:pt>
                <c:pt idx="16390">
                  <c:v>22.763463839999961</c:v>
                </c:pt>
                <c:pt idx="16391">
                  <c:v>22.764855600000036</c:v>
                </c:pt>
                <c:pt idx="16392">
                  <c:v>22.766244479999965</c:v>
                </c:pt>
                <c:pt idx="16393">
                  <c:v>22.767633359999966</c:v>
                </c:pt>
                <c:pt idx="16394">
                  <c:v>22.769022239999945</c:v>
                </c:pt>
                <c:pt idx="16395">
                  <c:v>22.770411119999999</c:v>
                </c:pt>
                <c:pt idx="16396">
                  <c:v>22.771799999999967</c:v>
                </c:pt>
                <c:pt idx="16397">
                  <c:v>22.773188879999989</c:v>
                </c:pt>
                <c:pt idx="16398">
                  <c:v>22.774577760000028</c:v>
                </c:pt>
                <c:pt idx="16399">
                  <c:v>22.77596664</c:v>
                </c:pt>
                <c:pt idx="16400">
                  <c:v>22.777355520000036</c:v>
                </c:pt>
                <c:pt idx="16401">
                  <c:v>22.778747279999934</c:v>
                </c:pt>
                <c:pt idx="16402">
                  <c:v>22.780124879999949</c:v>
                </c:pt>
                <c:pt idx="16403">
                  <c:v>22.781513760000003</c:v>
                </c:pt>
                <c:pt idx="16404">
                  <c:v>22.78290263999995</c:v>
                </c:pt>
                <c:pt idx="16405">
                  <c:v>22.78429152</c:v>
                </c:pt>
                <c:pt idx="16406">
                  <c:v>22.785683279999933</c:v>
                </c:pt>
                <c:pt idx="16407">
                  <c:v>22.787072160000001</c:v>
                </c:pt>
                <c:pt idx="16408">
                  <c:v>22.788461039999966</c:v>
                </c:pt>
                <c:pt idx="16409">
                  <c:v>22.789849920000002</c:v>
                </c:pt>
                <c:pt idx="16410">
                  <c:v>22.791238800000002</c:v>
                </c:pt>
                <c:pt idx="16411">
                  <c:v>22.792627679999949</c:v>
                </c:pt>
                <c:pt idx="16412">
                  <c:v>22.794016559999989</c:v>
                </c:pt>
                <c:pt idx="16413">
                  <c:v>22.79540544</c:v>
                </c:pt>
                <c:pt idx="16414">
                  <c:v>22.796800080000001</c:v>
                </c:pt>
                <c:pt idx="16415">
                  <c:v>22.798191600000003</c:v>
                </c:pt>
                <c:pt idx="16416">
                  <c:v>22.799569439999971</c:v>
                </c:pt>
                <c:pt idx="16417">
                  <c:v>22.800958320000046</c:v>
                </c:pt>
                <c:pt idx="16418">
                  <c:v>22.80235008</c:v>
                </c:pt>
                <c:pt idx="16419">
                  <c:v>22.80373896</c:v>
                </c:pt>
                <c:pt idx="16420">
                  <c:v>22.805127839999965</c:v>
                </c:pt>
                <c:pt idx="16421">
                  <c:v>22.806516720000001</c:v>
                </c:pt>
                <c:pt idx="16422">
                  <c:v>22.807905600000044</c:v>
                </c:pt>
                <c:pt idx="16423">
                  <c:v>22.809294479999988</c:v>
                </c:pt>
                <c:pt idx="16424">
                  <c:v>22.810683359999999</c:v>
                </c:pt>
                <c:pt idx="16425">
                  <c:v>22.812074880000001</c:v>
                </c:pt>
                <c:pt idx="16426">
                  <c:v>22.81346376000004</c:v>
                </c:pt>
                <c:pt idx="16427">
                  <c:v>22.814855520000073</c:v>
                </c:pt>
                <c:pt idx="16428">
                  <c:v>22.816244400000031</c:v>
                </c:pt>
                <c:pt idx="16429">
                  <c:v>22.817633280000003</c:v>
                </c:pt>
                <c:pt idx="16430">
                  <c:v>22.819019520000001</c:v>
                </c:pt>
                <c:pt idx="16431">
                  <c:v>22.820408399999987</c:v>
                </c:pt>
                <c:pt idx="16432">
                  <c:v>22.821786000000003</c:v>
                </c:pt>
                <c:pt idx="16433">
                  <c:v>22.823183280000002</c:v>
                </c:pt>
                <c:pt idx="16434">
                  <c:v>22.824572159999999</c:v>
                </c:pt>
                <c:pt idx="16435">
                  <c:v>22.825961039999999</c:v>
                </c:pt>
                <c:pt idx="16436">
                  <c:v>22.8273528</c:v>
                </c:pt>
                <c:pt idx="16437">
                  <c:v>22.828741679999954</c:v>
                </c:pt>
                <c:pt idx="16438">
                  <c:v>22.830130560000001</c:v>
                </c:pt>
                <c:pt idx="16439">
                  <c:v>22.831519440000001</c:v>
                </c:pt>
                <c:pt idx="16440">
                  <c:v>22.83290832000004</c:v>
                </c:pt>
                <c:pt idx="16441">
                  <c:v>22.834297200000005</c:v>
                </c:pt>
                <c:pt idx="16442">
                  <c:v>22.835686080000002</c:v>
                </c:pt>
                <c:pt idx="16443">
                  <c:v>22.837074960000049</c:v>
                </c:pt>
                <c:pt idx="16444">
                  <c:v>22.838463840000003</c:v>
                </c:pt>
                <c:pt idx="16445">
                  <c:v>22.839852720000053</c:v>
                </c:pt>
                <c:pt idx="16446">
                  <c:v>22.8412416</c:v>
                </c:pt>
                <c:pt idx="16447">
                  <c:v>22.842630479999961</c:v>
                </c:pt>
                <c:pt idx="16448">
                  <c:v>22.844019360000001</c:v>
                </c:pt>
                <c:pt idx="16449">
                  <c:v>22.845411120000001</c:v>
                </c:pt>
                <c:pt idx="16450">
                  <c:v>22.846800000000005</c:v>
                </c:pt>
                <c:pt idx="16451">
                  <c:v>22.848188880000002</c:v>
                </c:pt>
                <c:pt idx="16452">
                  <c:v>22.849577760000031</c:v>
                </c:pt>
                <c:pt idx="16453">
                  <c:v>22.850969520000028</c:v>
                </c:pt>
                <c:pt idx="16454">
                  <c:v>22.852358400000028</c:v>
                </c:pt>
                <c:pt idx="16455">
                  <c:v>22.853735999999987</c:v>
                </c:pt>
                <c:pt idx="16456">
                  <c:v>22.855124879999963</c:v>
                </c:pt>
                <c:pt idx="16457">
                  <c:v>22.856513759999999</c:v>
                </c:pt>
                <c:pt idx="16458">
                  <c:v>22.857902639999999</c:v>
                </c:pt>
                <c:pt idx="16459">
                  <c:v>22.859291519999999</c:v>
                </c:pt>
                <c:pt idx="16460">
                  <c:v>22.860680639999963</c:v>
                </c:pt>
                <c:pt idx="16461">
                  <c:v>22.862069519999967</c:v>
                </c:pt>
                <c:pt idx="16462">
                  <c:v>22.863458399999999</c:v>
                </c:pt>
                <c:pt idx="16463">
                  <c:v>22.864849919999987</c:v>
                </c:pt>
                <c:pt idx="16464">
                  <c:v>22.866238799999987</c:v>
                </c:pt>
                <c:pt idx="16465">
                  <c:v>22.867627679999963</c:v>
                </c:pt>
                <c:pt idx="16466">
                  <c:v>22.869016559999967</c:v>
                </c:pt>
                <c:pt idx="16467">
                  <c:v>22.870408319999999</c:v>
                </c:pt>
                <c:pt idx="16468">
                  <c:v>22.871802719999998</c:v>
                </c:pt>
                <c:pt idx="16469">
                  <c:v>22.873191599999988</c:v>
                </c:pt>
                <c:pt idx="16470">
                  <c:v>22.874580479999999</c:v>
                </c:pt>
                <c:pt idx="16471">
                  <c:v>22.875969359999999</c:v>
                </c:pt>
                <c:pt idx="16472">
                  <c:v>22.877358240000028</c:v>
                </c:pt>
                <c:pt idx="16473">
                  <c:v>22.87873607999995</c:v>
                </c:pt>
                <c:pt idx="16474">
                  <c:v>22.88012496</c:v>
                </c:pt>
                <c:pt idx="16475">
                  <c:v>22.881513839999954</c:v>
                </c:pt>
                <c:pt idx="16476">
                  <c:v>22.882902720000001</c:v>
                </c:pt>
                <c:pt idx="16477">
                  <c:v>22.884291600000001</c:v>
                </c:pt>
                <c:pt idx="16478">
                  <c:v>22.885680479999962</c:v>
                </c:pt>
                <c:pt idx="16479">
                  <c:v>22.887072240000002</c:v>
                </c:pt>
                <c:pt idx="16480">
                  <c:v>22.888461120000031</c:v>
                </c:pt>
                <c:pt idx="16481">
                  <c:v>22.889850000000031</c:v>
                </c:pt>
                <c:pt idx="16482">
                  <c:v>22.89123888</c:v>
                </c:pt>
                <c:pt idx="16483">
                  <c:v>22.892630639999961</c:v>
                </c:pt>
                <c:pt idx="16484">
                  <c:v>22.894019520000001</c:v>
                </c:pt>
                <c:pt idx="16485">
                  <c:v>22.895408400000001</c:v>
                </c:pt>
                <c:pt idx="16486">
                  <c:v>22.896797279999966</c:v>
                </c:pt>
                <c:pt idx="16487">
                  <c:v>22.898186160000005</c:v>
                </c:pt>
                <c:pt idx="16488">
                  <c:v>22.89957504000003</c:v>
                </c:pt>
                <c:pt idx="16489">
                  <c:v>22.900966560000001</c:v>
                </c:pt>
                <c:pt idx="16490">
                  <c:v>22.902355440000001</c:v>
                </c:pt>
                <c:pt idx="16491">
                  <c:v>22.903744319999966</c:v>
                </c:pt>
                <c:pt idx="16492">
                  <c:v>22.905133199999966</c:v>
                </c:pt>
                <c:pt idx="16493">
                  <c:v>22.906522079999945</c:v>
                </c:pt>
                <c:pt idx="16494">
                  <c:v>22.907911200000001</c:v>
                </c:pt>
                <c:pt idx="16495">
                  <c:v>22.909302719999989</c:v>
                </c:pt>
                <c:pt idx="16496">
                  <c:v>22.910680559999989</c:v>
                </c:pt>
                <c:pt idx="16497">
                  <c:v>22.912072080000002</c:v>
                </c:pt>
                <c:pt idx="16498">
                  <c:v>22.913452800000002</c:v>
                </c:pt>
                <c:pt idx="16499">
                  <c:v>22.914855600000049</c:v>
                </c:pt>
                <c:pt idx="16500">
                  <c:v>22.916244480000003</c:v>
                </c:pt>
                <c:pt idx="16501">
                  <c:v>22.917622079999965</c:v>
                </c:pt>
                <c:pt idx="16502">
                  <c:v>22.9190112</c:v>
                </c:pt>
                <c:pt idx="16503">
                  <c:v>22.920411120000001</c:v>
                </c:pt>
                <c:pt idx="16504">
                  <c:v>22.921799999999962</c:v>
                </c:pt>
                <c:pt idx="16505">
                  <c:v>22.923188879999962</c:v>
                </c:pt>
                <c:pt idx="16506">
                  <c:v>22.924577759999988</c:v>
                </c:pt>
                <c:pt idx="16507">
                  <c:v>22.925966639999967</c:v>
                </c:pt>
                <c:pt idx="16508">
                  <c:v>22.927344480000002</c:v>
                </c:pt>
                <c:pt idx="16509">
                  <c:v>22.928735999999965</c:v>
                </c:pt>
                <c:pt idx="16510">
                  <c:v>22.930124879999966</c:v>
                </c:pt>
                <c:pt idx="16511">
                  <c:v>22.931513760000001</c:v>
                </c:pt>
                <c:pt idx="16512">
                  <c:v>22.932902640000002</c:v>
                </c:pt>
                <c:pt idx="16513">
                  <c:v>22.934291520000031</c:v>
                </c:pt>
                <c:pt idx="16514">
                  <c:v>22.935680639999966</c:v>
                </c:pt>
                <c:pt idx="16515">
                  <c:v>22.937072160000028</c:v>
                </c:pt>
                <c:pt idx="16516">
                  <c:v>22.93846104</c:v>
                </c:pt>
                <c:pt idx="16517">
                  <c:v>22.939855440000045</c:v>
                </c:pt>
                <c:pt idx="16518">
                  <c:v>22.941244320000003</c:v>
                </c:pt>
                <c:pt idx="16519">
                  <c:v>22.942633199999943</c:v>
                </c:pt>
                <c:pt idx="16520">
                  <c:v>22.94402496</c:v>
                </c:pt>
                <c:pt idx="16521">
                  <c:v>22.94541119999997</c:v>
                </c:pt>
                <c:pt idx="16522">
                  <c:v>22.946800080000003</c:v>
                </c:pt>
                <c:pt idx="16523">
                  <c:v>22.94818896</c:v>
                </c:pt>
                <c:pt idx="16524">
                  <c:v>22.949580480000002</c:v>
                </c:pt>
                <c:pt idx="16525">
                  <c:v>22.95096936000003</c:v>
                </c:pt>
                <c:pt idx="16526">
                  <c:v>22.952358239999967</c:v>
                </c:pt>
                <c:pt idx="16527">
                  <c:v>22.953747119999989</c:v>
                </c:pt>
                <c:pt idx="16528">
                  <c:v>22.955122079999942</c:v>
                </c:pt>
                <c:pt idx="16529">
                  <c:v>22.95651383999995</c:v>
                </c:pt>
                <c:pt idx="16530">
                  <c:v>22.957902720000028</c:v>
                </c:pt>
                <c:pt idx="16531">
                  <c:v>22.9592916</c:v>
                </c:pt>
                <c:pt idx="16532">
                  <c:v>22.960685999999971</c:v>
                </c:pt>
                <c:pt idx="16533">
                  <c:v>22.962066719999989</c:v>
                </c:pt>
                <c:pt idx="16534">
                  <c:v>22.963469519999954</c:v>
                </c:pt>
                <c:pt idx="16535">
                  <c:v>22.96484448</c:v>
                </c:pt>
                <c:pt idx="16536">
                  <c:v>22.966233359999961</c:v>
                </c:pt>
                <c:pt idx="16537">
                  <c:v>22.967636159999962</c:v>
                </c:pt>
                <c:pt idx="16538">
                  <c:v>22.969013760000003</c:v>
                </c:pt>
                <c:pt idx="16539">
                  <c:v>22.97040263999995</c:v>
                </c:pt>
                <c:pt idx="16540">
                  <c:v>22.97179152</c:v>
                </c:pt>
                <c:pt idx="16541">
                  <c:v>22.973183279999965</c:v>
                </c:pt>
                <c:pt idx="16542">
                  <c:v>22.974572160000001</c:v>
                </c:pt>
                <c:pt idx="16543">
                  <c:v>22.975961040000001</c:v>
                </c:pt>
                <c:pt idx="16544">
                  <c:v>22.977349920000002</c:v>
                </c:pt>
                <c:pt idx="16545">
                  <c:v>22.97873879999997</c:v>
                </c:pt>
                <c:pt idx="16546">
                  <c:v>22.980127679999949</c:v>
                </c:pt>
                <c:pt idx="16547">
                  <c:v>22.98151943999995</c:v>
                </c:pt>
                <c:pt idx="16548">
                  <c:v>22.982899919999966</c:v>
                </c:pt>
                <c:pt idx="16549">
                  <c:v>22.984291679999963</c:v>
                </c:pt>
                <c:pt idx="16550">
                  <c:v>22.985680559999942</c:v>
                </c:pt>
                <c:pt idx="16551">
                  <c:v>22.987069439999971</c:v>
                </c:pt>
                <c:pt idx="16552">
                  <c:v>22.988458319999989</c:v>
                </c:pt>
                <c:pt idx="16553">
                  <c:v>22.989847199999989</c:v>
                </c:pt>
                <c:pt idx="16554">
                  <c:v>22.991236079999954</c:v>
                </c:pt>
                <c:pt idx="16555">
                  <c:v>22.992624959999965</c:v>
                </c:pt>
                <c:pt idx="16556">
                  <c:v>22.994016720000001</c:v>
                </c:pt>
                <c:pt idx="16557">
                  <c:v>22.995405600000002</c:v>
                </c:pt>
                <c:pt idx="16558">
                  <c:v>22.99679712</c:v>
                </c:pt>
                <c:pt idx="16559">
                  <c:v>22.998185999999986</c:v>
                </c:pt>
                <c:pt idx="16560">
                  <c:v>22.999574879999965</c:v>
                </c:pt>
                <c:pt idx="16561">
                  <c:v>23.00096376000004</c:v>
                </c:pt>
                <c:pt idx="16562">
                  <c:v>23.002355520000005</c:v>
                </c:pt>
                <c:pt idx="16563">
                  <c:v>23.003744400000002</c:v>
                </c:pt>
                <c:pt idx="16564">
                  <c:v>23.005130639999965</c:v>
                </c:pt>
                <c:pt idx="16565">
                  <c:v>23.006516639999965</c:v>
                </c:pt>
                <c:pt idx="16566">
                  <c:v>23.007908399999998</c:v>
                </c:pt>
                <c:pt idx="16567">
                  <c:v>23.009297279999963</c:v>
                </c:pt>
                <c:pt idx="16568">
                  <c:v>23.010686159999999</c:v>
                </c:pt>
                <c:pt idx="16569">
                  <c:v>23.012075039999999</c:v>
                </c:pt>
                <c:pt idx="16570">
                  <c:v>23.013463920000028</c:v>
                </c:pt>
                <c:pt idx="16571">
                  <c:v>23.014852800000028</c:v>
                </c:pt>
                <c:pt idx="16572">
                  <c:v>23.01624168</c:v>
                </c:pt>
                <c:pt idx="16573">
                  <c:v>23.017633199999999</c:v>
                </c:pt>
                <c:pt idx="16574">
                  <c:v>23.019024959999999</c:v>
                </c:pt>
                <c:pt idx="16575">
                  <c:v>23.020402799999989</c:v>
                </c:pt>
                <c:pt idx="16576">
                  <c:v>23.021794319999987</c:v>
                </c:pt>
                <c:pt idx="16577">
                  <c:v>23.02318056</c:v>
                </c:pt>
                <c:pt idx="16578">
                  <c:v>23.024572079999967</c:v>
                </c:pt>
                <c:pt idx="16579">
                  <c:v>23.025963840000003</c:v>
                </c:pt>
                <c:pt idx="16580">
                  <c:v>23.027352720000028</c:v>
                </c:pt>
                <c:pt idx="16581">
                  <c:v>23.028741599999961</c:v>
                </c:pt>
                <c:pt idx="16582">
                  <c:v>23.03013048</c:v>
                </c:pt>
                <c:pt idx="16583">
                  <c:v>23.031519360000001</c:v>
                </c:pt>
                <c:pt idx="16584">
                  <c:v>23.032908239999987</c:v>
                </c:pt>
                <c:pt idx="16585">
                  <c:v>23.034297119999998</c:v>
                </c:pt>
                <c:pt idx="16586">
                  <c:v>23.035688880000002</c:v>
                </c:pt>
                <c:pt idx="16587">
                  <c:v>23.037077760000049</c:v>
                </c:pt>
                <c:pt idx="16588">
                  <c:v>23.038466639999989</c:v>
                </c:pt>
                <c:pt idx="16589">
                  <c:v>23.039855520000053</c:v>
                </c:pt>
                <c:pt idx="16590">
                  <c:v>23.0412444</c:v>
                </c:pt>
                <c:pt idx="16591">
                  <c:v>23.042633279999926</c:v>
                </c:pt>
                <c:pt idx="16592">
                  <c:v>23.044025040000001</c:v>
                </c:pt>
                <c:pt idx="16593">
                  <c:v>23.045399999999965</c:v>
                </c:pt>
                <c:pt idx="16594">
                  <c:v>23.046788879999966</c:v>
                </c:pt>
                <c:pt idx="16595">
                  <c:v>23.048177760000005</c:v>
                </c:pt>
                <c:pt idx="16596">
                  <c:v>23.049580559999967</c:v>
                </c:pt>
                <c:pt idx="16597">
                  <c:v>23.050958400000042</c:v>
                </c:pt>
                <c:pt idx="16598">
                  <c:v>23.052347279999942</c:v>
                </c:pt>
                <c:pt idx="16599">
                  <c:v>23.053738799999987</c:v>
                </c:pt>
                <c:pt idx="16600">
                  <c:v>23.055127679999963</c:v>
                </c:pt>
                <c:pt idx="16601">
                  <c:v>23.056516559999967</c:v>
                </c:pt>
                <c:pt idx="16602">
                  <c:v>23.057908320000042</c:v>
                </c:pt>
                <c:pt idx="16603">
                  <c:v>23.0592972</c:v>
                </c:pt>
                <c:pt idx="16604">
                  <c:v>23.060686079999961</c:v>
                </c:pt>
                <c:pt idx="16605">
                  <c:v>23.06207496</c:v>
                </c:pt>
                <c:pt idx="16606">
                  <c:v>23.063463839999965</c:v>
                </c:pt>
                <c:pt idx="16607">
                  <c:v>23.06485272000004</c:v>
                </c:pt>
                <c:pt idx="16608">
                  <c:v>23.066241599999966</c:v>
                </c:pt>
                <c:pt idx="16609">
                  <c:v>23.067630480000002</c:v>
                </c:pt>
                <c:pt idx="16610">
                  <c:v>23.069019359999967</c:v>
                </c:pt>
                <c:pt idx="16611">
                  <c:v>23.070408239999967</c:v>
                </c:pt>
                <c:pt idx="16612">
                  <c:v>23.071797119999999</c:v>
                </c:pt>
                <c:pt idx="16613">
                  <c:v>23.073186</c:v>
                </c:pt>
                <c:pt idx="16614">
                  <c:v>23.07457488</c:v>
                </c:pt>
                <c:pt idx="16615">
                  <c:v>23.075963760000036</c:v>
                </c:pt>
                <c:pt idx="16616">
                  <c:v>23.07735552000004</c:v>
                </c:pt>
                <c:pt idx="16617">
                  <c:v>23.078744399999962</c:v>
                </c:pt>
                <c:pt idx="16618">
                  <c:v>23.080133279999934</c:v>
                </c:pt>
                <c:pt idx="16619">
                  <c:v>23.081522159999967</c:v>
                </c:pt>
                <c:pt idx="16620">
                  <c:v>23.082911039999967</c:v>
                </c:pt>
                <c:pt idx="16621">
                  <c:v>23.084299919999989</c:v>
                </c:pt>
                <c:pt idx="16622">
                  <c:v>23.085691679999961</c:v>
                </c:pt>
                <c:pt idx="16623">
                  <c:v>23.08706952</c:v>
                </c:pt>
                <c:pt idx="16624">
                  <c:v>23.088461039999967</c:v>
                </c:pt>
                <c:pt idx="16625">
                  <c:v>23.089849919999967</c:v>
                </c:pt>
                <c:pt idx="16626">
                  <c:v>23.091238799999999</c:v>
                </c:pt>
                <c:pt idx="16627">
                  <c:v>23.09262767999995</c:v>
                </c:pt>
                <c:pt idx="16628">
                  <c:v>23.09401656</c:v>
                </c:pt>
                <c:pt idx="16629">
                  <c:v>23.095408320000001</c:v>
                </c:pt>
                <c:pt idx="16630">
                  <c:v>23.096794320000001</c:v>
                </c:pt>
                <c:pt idx="16631">
                  <c:v>23.098186079999966</c:v>
                </c:pt>
                <c:pt idx="16632">
                  <c:v>23.099574959999988</c:v>
                </c:pt>
                <c:pt idx="16633">
                  <c:v>23.100963839999999</c:v>
                </c:pt>
                <c:pt idx="16634">
                  <c:v>23.102352719999999</c:v>
                </c:pt>
                <c:pt idx="16635">
                  <c:v>23.103741599999989</c:v>
                </c:pt>
                <c:pt idx="16636">
                  <c:v>23.10513336</c:v>
                </c:pt>
                <c:pt idx="16637">
                  <c:v>23.106522239999954</c:v>
                </c:pt>
                <c:pt idx="16638">
                  <c:v>23.107900080000036</c:v>
                </c:pt>
                <c:pt idx="16639">
                  <c:v>23.109288960000036</c:v>
                </c:pt>
                <c:pt idx="16640">
                  <c:v>23.110688879999987</c:v>
                </c:pt>
                <c:pt idx="16641">
                  <c:v>23.112077759999998</c:v>
                </c:pt>
                <c:pt idx="16642">
                  <c:v>23.113466639999999</c:v>
                </c:pt>
                <c:pt idx="16643">
                  <c:v>23.114844480000045</c:v>
                </c:pt>
                <c:pt idx="16644">
                  <c:v>23.116233360000031</c:v>
                </c:pt>
                <c:pt idx="16645">
                  <c:v>23.117624880000001</c:v>
                </c:pt>
                <c:pt idx="16646">
                  <c:v>23.11901376000004</c:v>
                </c:pt>
                <c:pt idx="16647">
                  <c:v>23.120402640000002</c:v>
                </c:pt>
                <c:pt idx="16648">
                  <c:v>23.121794399999999</c:v>
                </c:pt>
                <c:pt idx="16649">
                  <c:v>23.123188800000001</c:v>
                </c:pt>
                <c:pt idx="16650">
                  <c:v>23.124577680000005</c:v>
                </c:pt>
                <c:pt idx="16651">
                  <c:v>23.12596656000003</c:v>
                </c:pt>
                <c:pt idx="16652">
                  <c:v>23.127344399999988</c:v>
                </c:pt>
                <c:pt idx="16653">
                  <c:v>23.128747199999989</c:v>
                </c:pt>
                <c:pt idx="16654">
                  <c:v>23.13013608</c:v>
                </c:pt>
                <c:pt idx="16655">
                  <c:v>23.131513920000028</c:v>
                </c:pt>
                <c:pt idx="16656">
                  <c:v>23.132905440000044</c:v>
                </c:pt>
                <c:pt idx="16657">
                  <c:v>23.134294320000045</c:v>
                </c:pt>
                <c:pt idx="16658">
                  <c:v>23.135683200000003</c:v>
                </c:pt>
                <c:pt idx="16659">
                  <c:v>23.137074960000053</c:v>
                </c:pt>
                <c:pt idx="16660">
                  <c:v>23.13846384</c:v>
                </c:pt>
                <c:pt idx="16661">
                  <c:v>23.139855600000061</c:v>
                </c:pt>
                <c:pt idx="16662">
                  <c:v>23.141241600000001</c:v>
                </c:pt>
                <c:pt idx="16663">
                  <c:v>23.142630479999966</c:v>
                </c:pt>
                <c:pt idx="16664">
                  <c:v>23.144022240000002</c:v>
                </c:pt>
                <c:pt idx="16665">
                  <c:v>23.145411119999999</c:v>
                </c:pt>
                <c:pt idx="16666">
                  <c:v>23.146799999999967</c:v>
                </c:pt>
                <c:pt idx="16667">
                  <c:v>23.148186000000003</c:v>
                </c:pt>
                <c:pt idx="16668">
                  <c:v>23.149577760000028</c:v>
                </c:pt>
                <c:pt idx="16669">
                  <c:v>23.150966640000028</c:v>
                </c:pt>
                <c:pt idx="16670">
                  <c:v>23.152355520000036</c:v>
                </c:pt>
                <c:pt idx="16671">
                  <c:v>23.153744400000001</c:v>
                </c:pt>
                <c:pt idx="16672">
                  <c:v>23.155133279999966</c:v>
                </c:pt>
                <c:pt idx="16673">
                  <c:v>23.156522160000005</c:v>
                </c:pt>
                <c:pt idx="16674">
                  <c:v>23.157866640000044</c:v>
                </c:pt>
                <c:pt idx="16675">
                  <c:v>23.159288879999988</c:v>
                </c:pt>
                <c:pt idx="16676">
                  <c:v>23.160680640000002</c:v>
                </c:pt>
                <c:pt idx="16677">
                  <c:v>23.162069520000003</c:v>
                </c:pt>
                <c:pt idx="16678">
                  <c:v>23.163458400000028</c:v>
                </c:pt>
                <c:pt idx="16679">
                  <c:v>23.16484728</c:v>
                </c:pt>
                <c:pt idx="16680">
                  <c:v>23.166238800000002</c:v>
                </c:pt>
                <c:pt idx="16681">
                  <c:v>23.167627680000002</c:v>
                </c:pt>
                <c:pt idx="16682">
                  <c:v>23.169016559999989</c:v>
                </c:pt>
                <c:pt idx="16683">
                  <c:v>23.170405440000028</c:v>
                </c:pt>
                <c:pt idx="16684">
                  <c:v>23.171794320000028</c:v>
                </c:pt>
                <c:pt idx="16685">
                  <c:v>23.173186080000001</c:v>
                </c:pt>
                <c:pt idx="16686">
                  <c:v>23.17457496000004</c:v>
                </c:pt>
                <c:pt idx="16687">
                  <c:v>23.175963840000001</c:v>
                </c:pt>
                <c:pt idx="16688">
                  <c:v>23.177352720000044</c:v>
                </c:pt>
                <c:pt idx="16689">
                  <c:v>23.178741600000002</c:v>
                </c:pt>
                <c:pt idx="16690">
                  <c:v>23.180130479999967</c:v>
                </c:pt>
                <c:pt idx="16691">
                  <c:v>23.181519359999989</c:v>
                </c:pt>
                <c:pt idx="16692">
                  <c:v>23.18290824</c:v>
                </c:pt>
                <c:pt idx="16693">
                  <c:v>23.184297120000029</c:v>
                </c:pt>
                <c:pt idx="16694">
                  <c:v>23.185685999999986</c:v>
                </c:pt>
                <c:pt idx="16695">
                  <c:v>23.187074880000001</c:v>
                </c:pt>
                <c:pt idx="16696">
                  <c:v>23.188452720000001</c:v>
                </c:pt>
                <c:pt idx="16697">
                  <c:v>23.189844479999987</c:v>
                </c:pt>
                <c:pt idx="16698">
                  <c:v>23.191233359999988</c:v>
                </c:pt>
                <c:pt idx="16699">
                  <c:v>23.192622239999942</c:v>
                </c:pt>
                <c:pt idx="16700">
                  <c:v>23.194013760000036</c:v>
                </c:pt>
                <c:pt idx="16701">
                  <c:v>23.195408399999987</c:v>
                </c:pt>
                <c:pt idx="16702">
                  <c:v>23.196797279999963</c:v>
                </c:pt>
                <c:pt idx="16703">
                  <c:v>23.1981888</c:v>
                </c:pt>
                <c:pt idx="16704">
                  <c:v>23.199577680000001</c:v>
                </c:pt>
                <c:pt idx="16705">
                  <c:v>23.200966559999987</c:v>
                </c:pt>
                <c:pt idx="16706">
                  <c:v>23.202355439999987</c:v>
                </c:pt>
                <c:pt idx="16707">
                  <c:v>23.203733279999945</c:v>
                </c:pt>
                <c:pt idx="16708">
                  <c:v>23.205125039999967</c:v>
                </c:pt>
                <c:pt idx="16709">
                  <c:v>23.206513919999967</c:v>
                </c:pt>
                <c:pt idx="16710">
                  <c:v>23.207899920000031</c:v>
                </c:pt>
                <c:pt idx="16711">
                  <c:v>23.20929168</c:v>
                </c:pt>
                <c:pt idx="16712">
                  <c:v>23.21067768</c:v>
                </c:pt>
                <c:pt idx="16713">
                  <c:v>23.21206944</c:v>
                </c:pt>
                <c:pt idx="16714">
                  <c:v>23.213455440000036</c:v>
                </c:pt>
                <c:pt idx="16715">
                  <c:v>23.214847200000001</c:v>
                </c:pt>
                <c:pt idx="16716">
                  <c:v>23.216236080000002</c:v>
                </c:pt>
                <c:pt idx="16717">
                  <c:v>23.217622080000002</c:v>
                </c:pt>
                <c:pt idx="16718">
                  <c:v>23.219011200000001</c:v>
                </c:pt>
                <c:pt idx="16719">
                  <c:v>23.220400079999965</c:v>
                </c:pt>
                <c:pt idx="16720">
                  <c:v>23.221788960000001</c:v>
                </c:pt>
                <c:pt idx="16721">
                  <c:v>23.22318336</c:v>
                </c:pt>
                <c:pt idx="16722">
                  <c:v>23.224572239999965</c:v>
                </c:pt>
                <c:pt idx="16723">
                  <c:v>23.225963759999999</c:v>
                </c:pt>
                <c:pt idx="16724">
                  <c:v>23.227352639999989</c:v>
                </c:pt>
                <c:pt idx="16725">
                  <c:v>23.228741519999957</c:v>
                </c:pt>
                <c:pt idx="16726">
                  <c:v>23.230133279999961</c:v>
                </c:pt>
                <c:pt idx="16727">
                  <c:v>23.231511120000036</c:v>
                </c:pt>
                <c:pt idx="16728">
                  <c:v>23.232900000000001</c:v>
                </c:pt>
                <c:pt idx="16729">
                  <c:v>23.234288880000001</c:v>
                </c:pt>
                <c:pt idx="16730">
                  <c:v>23.235680639999963</c:v>
                </c:pt>
                <c:pt idx="16731">
                  <c:v>23.237069519999999</c:v>
                </c:pt>
                <c:pt idx="16732">
                  <c:v>23.238458399999999</c:v>
                </c:pt>
                <c:pt idx="16733">
                  <c:v>23.239847279999989</c:v>
                </c:pt>
                <c:pt idx="16734">
                  <c:v>23.24123616</c:v>
                </c:pt>
                <c:pt idx="16735">
                  <c:v>23.242627679999934</c:v>
                </c:pt>
                <c:pt idx="16736">
                  <c:v>23.244019440000002</c:v>
                </c:pt>
                <c:pt idx="16737">
                  <c:v>23.245405439999967</c:v>
                </c:pt>
                <c:pt idx="16738">
                  <c:v>23.246794319999989</c:v>
                </c:pt>
                <c:pt idx="16739">
                  <c:v>23.248183199999989</c:v>
                </c:pt>
                <c:pt idx="16740">
                  <c:v>23.249572079999961</c:v>
                </c:pt>
                <c:pt idx="16741">
                  <c:v>23.250961200000027</c:v>
                </c:pt>
                <c:pt idx="16742">
                  <c:v>23.252350079999989</c:v>
                </c:pt>
                <c:pt idx="16743">
                  <c:v>23.25373896</c:v>
                </c:pt>
                <c:pt idx="16744">
                  <c:v>23.255130480000002</c:v>
                </c:pt>
                <c:pt idx="16745">
                  <c:v>23.256519359999967</c:v>
                </c:pt>
                <c:pt idx="16746">
                  <c:v>23.257908239999999</c:v>
                </c:pt>
                <c:pt idx="16747">
                  <c:v>23.259297119999999</c:v>
                </c:pt>
                <c:pt idx="16748">
                  <c:v>23.260685999999989</c:v>
                </c:pt>
                <c:pt idx="16749">
                  <c:v>23.26207776</c:v>
                </c:pt>
                <c:pt idx="16750">
                  <c:v>23.263466639999965</c:v>
                </c:pt>
                <c:pt idx="16751">
                  <c:v>23.26485552000004</c:v>
                </c:pt>
                <c:pt idx="16752">
                  <c:v>23.266244399999962</c:v>
                </c:pt>
                <c:pt idx="16753">
                  <c:v>23.26762776</c:v>
                </c:pt>
                <c:pt idx="16754">
                  <c:v>23.269016639999954</c:v>
                </c:pt>
                <c:pt idx="16755">
                  <c:v>23.270405520000001</c:v>
                </c:pt>
                <c:pt idx="16756">
                  <c:v>23.271794400000001</c:v>
                </c:pt>
                <c:pt idx="16757">
                  <c:v>23.273183279999966</c:v>
                </c:pt>
                <c:pt idx="16758">
                  <c:v>23.274572160000005</c:v>
                </c:pt>
                <c:pt idx="16759">
                  <c:v>23.275961039999999</c:v>
                </c:pt>
                <c:pt idx="16760">
                  <c:v>23.277352799999999</c:v>
                </c:pt>
                <c:pt idx="16761">
                  <c:v>23.27874167999995</c:v>
                </c:pt>
                <c:pt idx="16762">
                  <c:v>23.28012767999995</c:v>
                </c:pt>
                <c:pt idx="16763">
                  <c:v>23.281522079999945</c:v>
                </c:pt>
                <c:pt idx="16764">
                  <c:v>23.282911199999987</c:v>
                </c:pt>
                <c:pt idx="16765">
                  <c:v>23.284300079999966</c:v>
                </c:pt>
                <c:pt idx="16766">
                  <c:v>23.285688960000002</c:v>
                </c:pt>
                <c:pt idx="16767">
                  <c:v>23.287077840000002</c:v>
                </c:pt>
                <c:pt idx="16768">
                  <c:v>23.288466720000002</c:v>
                </c:pt>
                <c:pt idx="16769">
                  <c:v>23.289855600000031</c:v>
                </c:pt>
                <c:pt idx="16770">
                  <c:v>23.291244480000003</c:v>
                </c:pt>
                <c:pt idx="16771">
                  <c:v>23.292633359999961</c:v>
                </c:pt>
                <c:pt idx="16772">
                  <c:v>23.2940112</c:v>
                </c:pt>
                <c:pt idx="16773">
                  <c:v>23.295400079999954</c:v>
                </c:pt>
                <c:pt idx="16774">
                  <c:v>23.296788960000001</c:v>
                </c:pt>
                <c:pt idx="16775">
                  <c:v>23.298177839999965</c:v>
                </c:pt>
                <c:pt idx="16776">
                  <c:v>23.299566720000001</c:v>
                </c:pt>
                <c:pt idx="16777">
                  <c:v>23.300955600000044</c:v>
                </c:pt>
                <c:pt idx="16778">
                  <c:v>23.302344480000002</c:v>
                </c:pt>
                <c:pt idx="16779">
                  <c:v>23.303733360000003</c:v>
                </c:pt>
                <c:pt idx="16780">
                  <c:v>23.305124879999966</c:v>
                </c:pt>
                <c:pt idx="16781">
                  <c:v>23.306513760000001</c:v>
                </c:pt>
                <c:pt idx="16782">
                  <c:v>23.307902640000005</c:v>
                </c:pt>
                <c:pt idx="16783">
                  <c:v>23.309291520000031</c:v>
                </c:pt>
                <c:pt idx="16784">
                  <c:v>23.310683279999989</c:v>
                </c:pt>
                <c:pt idx="16785">
                  <c:v>23.312075040000028</c:v>
                </c:pt>
                <c:pt idx="16786">
                  <c:v>23.313463920000036</c:v>
                </c:pt>
                <c:pt idx="16787">
                  <c:v>23.31485544000008</c:v>
                </c:pt>
                <c:pt idx="16788">
                  <c:v>23.316244320000031</c:v>
                </c:pt>
                <c:pt idx="16789">
                  <c:v>23.3176332</c:v>
                </c:pt>
                <c:pt idx="16790">
                  <c:v>23.31902208</c:v>
                </c:pt>
                <c:pt idx="16791">
                  <c:v>23.320411200000002</c:v>
                </c:pt>
                <c:pt idx="16792">
                  <c:v>23.321800080000031</c:v>
                </c:pt>
                <c:pt idx="16793">
                  <c:v>23.323175040000031</c:v>
                </c:pt>
                <c:pt idx="16794">
                  <c:v>23.324566560000001</c:v>
                </c:pt>
                <c:pt idx="16795">
                  <c:v>23.32595544000004</c:v>
                </c:pt>
                <c:pt idx="16796">
                  <c:v>23.327347199999988</c:v>
                </c:pt>
                <c:pt idx="16797">
                  <c:v>23.328736079999942</c:v>
                </c:pt>
                <c:pt idx="16798">
                  <c:v>23.330127840000003</c:v>
                </c:pt>
                <c:pt idx="16799">
                  <c:v>23.331516720000028</c:v>
                </c:pt>
                <c:pt idx="16800">
                  <c:v>23.332905600000029</c:v>
                </c:pt>
                <c:pt idx="16801">
                  <c:v>23.334294480000036</c:v>
                </c:pt>
                <c:pt idx="16802">
                  <c:v>23.335683360000001</c:v>
                </c:pt>
                <c:pt idx="16803">
                  <c:v>23.337072239999987</c:v>
                </c:pt>
                <c:pt idx="16804">
                  <c:v>23.338461119999998</c:v>
                </c:pt>
                <c:pt idx="16805">
                  <c:v>23.339849999999988</c:v>
                </c:pt>
                <c:pt idx="16806">
                  <c:v>23.341241520000001</c:v>
                </c:pt>
                <c:pt idx="16807">
                  <c:v>23.342630639999943</c:v>
                </c:pt>
                <c:pt idx="16808">
                  <c:v>23.34401952</c:v>
                </c:pt>
                <c:pt idx="16809">
                  <c:v>23.3454084</c:v>
                </c:pt>
                <c:pt idx="16810">
                  <c:v>23.346797279999965</c:v>
                </c:pt>
                <c:pt idx="16811">
                  <c:v>23.348186160000001</c:v>
                </c:pt>
                <c:pt idx="16812">
                  <c:v>23.349577679999989</c:v>
                </c:pt>
                <c:pt idx="16813">
                  <c:v>23.350966560000028</c:v>
                </c:pt>
                <c:pt idx="16814">
                  <c:v>23.352355440000036</c:v>
                </c:pt>
                <c:pt idx="16815">
                  <c:v>23.353741679999967</c:v>
                </c:pt>
                <c:pt idx="16816">
                  <c:v>23.355130559999989</c:v>
                </c:pt>
                <c:pt idx="16817">
                  <c:v>23.356511040000001</c:v>
                </c:pt>
                <c:pt idx="16818">
                  <c:v>23.35789992000004</c:v>
                </c:pt>
                <c:pt idx="16819">
                  <c:v>23.359291679999988</c:v>
                </c:pt>
                <c:pt idx="16820">
                  <c:v>23.360680559999967</c:v>
                </c:pt>
                <c:pt idx="16821">
                  <c:v>23.362069439999971</c:v>
                </c:pt>
                <c:pt idx="16822">
                  <c:v>23.363458319999999</c:v>
                </c:pt>
                <c:pt idx="16823">
                  <c:v>23.3648472</c:v>
                </c:pt>
                <c:pt idx="16824">
                  <c:v>23.366236079999954</c:v>
                </c:pt>
                <c:pt idx="16825">
                  <c:v>23.367627839999965</c:v>
                </c:pt>
                <c:pt idx="16826">
                  <c:v>23.369016720000001</c:v>
                </c:pt>
                <c:pt idx="16827">
                  <c:v>23.370405600000005</c:v>
                </c:pt>
                <c:pt idx="16828">
                  <c:v>23.371788960000028</c:v>
                </c:pt>
                <c:pt idx="16829">
                  <c:v>23.37318048000003</c:v>
                </c:pt>
                <c:pt idx="16830">
                  <c:v>23.374572239999971</c:v>
                </c:pt>
                <c:pt idx="16831">
                  <c:v>23.375961120000046</c:v>
                </c:pt>
                <c:pt idx="16832">
                  <c:v>23.377352639999987</c:v>
                </c:pt>
                <c:pt idx="16833">
                  <c:v>23.378741519999963</c:v>
                </c:pt>
                <c:pt idx="16834">
                  <c:v>23.380130639999965</c:v>
                </c:pt>
                <c:pt idx="16835">
                  <c:v>23.381519519999966</c:v>
                </c:pt>
                <c:pt idx="16836">
                  <c:v>23.38291104</c:v>
                </c:pt>
                <c:pt idx="16837">
                  <c:v>23.38429992</c:v>
                </c:pt>
                <c:pt idx="16838">
                  <c:v>23.385688799999986</c:v>
                </c:pt>
                <c:pt idx="16839">
                  <c:v>23.387077680000001</c:v>
                </c:pt>
                <c:pt idx="16840">
                  <c:v>23.388466559999962</c:v>
                </c:pt>
                <c:pt idx="16841">
                  <c:v>23.389855439999998</c:v>
                </c:pt>
                <c:pt idx="16842">
                  <c:v>23.391233280000002</c:v>
                </c:pt>
                <c:pt idx="16843">
                  <c:v>23.392622160000002</c:v>
                </c:pt>
                <c:pt idx="16844">
                  <c:v>23.394011040000031</c:v>
                </c:pt>
                <c:pt idx="16845">
                  <c:v>23.395399920000003</c:v>
                </c:pt>
                <c:pt idx="16846">
                  <c:v>23.396788799999999</c:v>
                </c:pt>
                <c:pt idx="16847">
                  <c:v>23.39817768</c:v>
                </c:pt>
                <c:pt idx="16848">
                  <c:v>23.39956656</c:v>
                </c:pt>
                <c:pt idx="16849">
                  <c:v>23.400955440000036</c:v>
                </c:pt>
                <c:pt idx="16850">
                  <c:v>23.402347199999966</c:v>
                </c:pt>
                <c:pt idx="16851">
                  <c:v>23.403738959999963</c:v>
                </c:pt>
                <c:pt idx="16852">
                  <c:v>23.405127839999942</c:v>
                </c:pt>
                <c:pt idx="16853">
                  <c:v>23.406516719999971</c:v>
                </c:pt>
                <c:pt idx="16854">
                  <c:v>23.407905599999999</c:v>
                </c:pt>
                <c:pt idx="16855">
                  <c:v>23.40929448</c:v>
                </c:pt>
                <c:pt idx="16856">
                  <c:v>23.410685999999988</c:v>
                </c:pt>
                <c:pt idx="16857">
                  <c:v>23.412074879999967</c:v>
                </c:pt>
                <c:pt idx="16858">
                  <c:v>23.413466639999989</c:v>
                </c:pt>
                <c:pt idx="16859">
                  <c:v>23.414844479999999</c:v>
                </c:pt>
                <c:pt idx="16860">
                  <c:v>23.41623336</c:v>
                </c:pt>
                <c:pt idx="16861">
                  <c:v>23.417622239999961</c:v>
                </c:pt>
                <c:pt idx="16862">
                  <c:v>23.419011120000036</c:v>
                </c:pt>
                <c:pt idx="16863">
                  <c:v>23.420399999999965</c:v>
                </c:pt>
                <c:pt idx="16864">
                  <c:v>23.421788879999966</c:v>
                </c:pt>
                <c:pt idx="16865">
                  <c:v>23.423177760000005</c:v>
                </c:pt>
                <c:pt idx="16866">
                  <c:v>23.424566640000002</c:v>
                </c:pt>
                <c:pt idx="16867">
                  <c:v>23.425955520000031</c:v>
                </c:pt>
                <c:pt idx="16868">
                  <c:v>23.427344399999971</c:v>
                </c:pt>
                <c:pt idx="16869">
                  <c:v>23.428733279999921</c:v>
                </c:pt>
                <c:pt idx="16870">
                  <c:v>23.43012216</c:v>
                </c:pt>
                <c:pt idx="16871">
                  <c:v>23.43151392</c:v>
                </c:pt>
                <c:pt idx="16872">
                  <c:v>23.432902799999987</c:v>
                </c:pt>
                <c:pt idx="16873">
                  <c:v>23.434291680000001</c:v>
                </c:pt>
                <c:pt idx="16874">
                  <c:v>23.435680560000002</c:v>
                </c:pt>
                <c:pt idx="16875">
                  <c:v>23.437069440000005</c:v>
                </c:pt>
                <c:pt idx="16876">
                  <c:v>23.438461199999999</c:v>
                </c:pt>
                <c:pt idx="16877">
                  <c:v>23.439850079999999</c:v>
                </c:pt>
                <c:pt idx="16878">
                  <c:v>23.44123896</c:v>
                </c:pt>
                <c:pt idx="16879">
                  <c:v>23.442627839999922</c:v>
                </c:pt>
                <c:pt idx="16880">
                  <c:v>23.44401672</c:v>
                </c:pt>
                <c:pt idx="16881">
                  <c:v>23.445405599999965</c:v>
                </c:pt>
                <c:pt idx="16882">
                  <c:v>23.446794479999966</c:v>
                </c:pt>
                <c:pt idx="16883">
                  <c:v>23.448183360000002</c:v>
                </c:pt>
                <c:pt idx="16884">
                  <c:v>23.449572239999945</c:v>
                </c:pt>
                <c:pt idx="16885">
                  <c:v>23.450963760000036</c:v>
                </c:pt>
                <c:pt idx="16886">
                  <c:v>23.452352639999965</c:v>
                </c:pt>
                <c:pt idx="16887">
                  <c:v>23.453741519999966</c:v>
                </c:pt>
                <c:pt idx="16888">
                  <c:v>23.455130639999961</c:v>
                </c:pt>
                <c:pt idx="16889">
                  <c:v>23.456522159999967</c:v>
                </c:pt>
                <c:pt idx="16890">
                  <c:v>23.457900000000031</c:v>
                </c:pt>
                <c:pt idx="16891">
                  <c:v>23.459291520000001</c:v>
                </c:pt>
                <c:pt idx="16892">
                  <c:v>23.46068063999995</c:v>
                </c:pt>
                <c:pt idx="16893">
                  <c:v>23.462066639999957</c:v>
                </c:pt>
                <c:pt idx="16894">
                  <c:v>23.4634584</c:v>
                </c:pt>
                <c:pt idx="16895">
                  <c:v>23.464847279999965</c:v>
                </c:pt>
                <c:pt idx="16896">
                  <c:v>23.466238799999989</c:v>
                </c:pt>
                <c:pt idx="16897">
                  <c:v>23.46762767999995</c:v>
                </c:pt>
                <c:pt idx="16898">
                  <c:v>23.469016559999961</c:v>
                </c:pt>
                <c:pt idx="16899">
                  <c:v>23.47040544</c:v>
                </c:pt>
                <c:pt idx="16900">
                  <c:v>23.471794320000001</c:v>
                </c:pt>
                <c:pt idx="16901">
                  <c:v>23.473183199999987</c:v>
                </c:pt>
                <c:pt idx="16902">
                  <c:v>23.474572080000002</c:v>
                </c:pt>
                <c:pt idx="16903">
                  <c:v>23.4759612</c:v>
                </c:pt>
                <c:pt idx="16904">
                  <c:v>23.477352719999999</c:v>
                </c:pt>
                <c:pt idx="16905">
                  <c:v>23.478741599999942</c:v>
                </c:pt>
                <c:pt idx="16906">
                  <c:v>23.480133359999961</c:v>
                </c:pt>
                <c:pt idx="16907">
                  <c:v>23.481522239999922</c:v>
                </c:pt>
                <c:pt idx="16908">
                  <c:v>23.482911120000001</c:v>
                </c:pt>
                <c:pt idx="16909">
                  <c:v>23.484299999999962</c:v>
                </c:pt>
                <c:pt idx="16910">
                  <c:v>23.485688879999934</c:v>
                </c:pt>
                <c:pt idx="16911">
                  <c:v>23.487077759999988</c:v>
                </c:pt>
                <c:pt idx="16912">
                  <c:v>23.488466639999942</c:v>
                </c:pt>
                <c:pt idx="16913">
                  <c:v>23.489855519999999</c:v>
                </c:pt>
                <c:pt idx="16914">
                  <c:v>23.491244399999989</c:v>
                </c:pt>
                <c:pt idx="16915">
                  <c:v>23.492622239999921</c:v>
                </c:pt>
                <c:pt idx="16916">
                  <c:v>23.494011120000028</c:v>
                </c:pt>
                <c:pt idx="16917">
                  <c:v>23.495402639999945</c:v>
                </c:pt>
                <c:pt idx="16918">
                  <c:v>23.496791520000002</c:v>
                </c:pt>
                <c:pt idx="16919">
                  <c:v>23.498180639999966</c:v>
                </c:pt>
                <c:pt idx="16920">
                  <c:v>23.499569519999966</c:v>
                </c:pt>
                <c:pt idx="16921">
                  <c:v>23.500958400000044</c:v>
                </c:pt>
                <c:pt idx="16922">
                  <c:v>23.502347279999949</c:v>
                </c:pt>
                <c:pt idx="16923">
                  <c:v>23.503736159999967</c:v>
                </c:pt>
                <c:pt idx="16924">
                  <c:v>23.505125039999989</c:v>
                </c:pt>
                <c:pt idx="16925">
                  <c:v>23.50651392</c:v>
                </c:pt>
                <c:pt idx="16926">
                  <c:v>23.5079028</c:v>
                </c:pt>
                <c:pt idx="16927">
                  <c:v>23.509294320000031</c:v>
                </c:pt>
                <c:pt idx="16928">
                  <c:v>23.510683200000003</c:v>
                </c:pt>
                <c:pt idx="16929">
                  <c:v>23.512072080000003</c:v>
                </c:pt>
                <c:pt idx="16930">
                  <c:v>23.513461200000005</c:v>
                </c:pt>
                <c:pt idx="16931">
                  <c:v>23.514852720000061</c:v>
                </c:pt>
                <c:pt idx="16932">
                  <c:v>23.516241600000001</c:v>
                </c:pt>
                <c:pt idx="16933">
                  <c:v>23.517633360000001</c:v>
                </c:pt>
                <c:pt idx="16934">
                  <c:v>23.519022240000002</c:v>
                </c:pt>
                <c:pt idx="16935">
                  <c:v>23.520400080000002</c:v>
                </c:pt>
                <c:pt idx="16936">
                  <c:v>23.52178896000003</c:v>
                </c:pt>
                <c:pt idx="16937">
                  <c:v>23.523180480000001</c:v>
                </c:pt>
                <c:pt idx="16938">
                  <c:v>23.524569360000001</c:v>
                </c:pt>
                <c:pt idx="16939">
                  <c:v>23.525958240000001</c:v>
                </c:pt>
                <c:pt idx="16940">
                  <c:v>23.527347120000005</c:v>
                </c:pt>
                <c:pt idx="16941">
                  <c:v>23.528738879999942</c:v>
                </c:pt>
                <c:pt idx="16942">
                  <c:v>23.530127759999999</c:v>
                </c:pt>
                <c:pt idx="16943">
                  <c:v>23.53151952</c:v>
                </c:pt>
                <c:pt idx="16944">
                  <c:v>23.532908400000029</c:v>
                </c:pt>
                <c:pt idx="16945">
                  <c:v>23.534299920000031</c:v>
                </c:pt>
                <c:pt idx="16946">
                  <c:v>23.535688799999999</c:v>
                </c:pt>
                <c:pt idx="16947">
                  <c:v>23.537077679999999</c:v>
                </c:pt>
                <c:pt idx="16948">
                  <c:v>23.538455519999999</c:v>
                </c:pt>
                <c:pt idx="16949">
                  <c:v>23.53984728</c:v>
                </c:pt>
                <c:pt idx="16950">
                  <c:v>23.54123616</c:v>
                </c:pt>
                <c:pt idx="16951">
                  <c:v>23.542625039999965</c:v>
                </c:pt>
                <c:pt idx="16952">
                  <c:v>23.544013919999987</c:v>
                </c:pt>
                <c:pt idx="16953">
                  <c:v>23.545402799999962</c:v>
                </c:pt>
                <c:pt idx="16954">
                  <c:v>23.546791679999963</c:v>
                </c:pt>
                <c:pt idx="16955">
                  <c:v>23.548186079999965</c:v>
                </c:pt>
                <c:pt idx="16956">
                  <c:v>23.549574960000001</c:v>
                </c:pt>
                <c:pt idx="16957">
                  <c:v>23.550963840000001</c:v>
                </c:pt>
                <c:pt idx="16958">
                  <c:v>23.552352720000005</c:v>
                </c:pt>
                <c:pt idx="16959">
                  <c:v>23.553741600000002</c:v>
                </c:pt>
                <c:pt idx="16960">
                  <c:v>23.555130479999967</c:v>
                </c:pt>
                <c:pt idx="16961">
                  <c:v>23.556519359999989</c:v>
                </c:pt>
                <c:pt idx="16962">
                  <c:v>23.557908240000028</c:v>
                </c:pt>
                <c:pt idx="16963">
                  <c:v>23.5593</c:v>
                </c:pt>
                <c:pt idx="16964">
                  <c:v>23.560688879999965</c:v>
                </c:pt>
                <c:pt idx="16965">
                  <c:v>23.562077760000001</c:v>
                </c:pt>
                <c:pt idx="16966">
                  <c:v>23.563455599999987</c:v>
                </c:pt>
                <c:pt idx="16967">
                  <c:v>23.564844479999987</c:v>
                </c:pt>
                <c:pt idx="16968">
                  <c:v>23.566238879999954</c:v>
                </c:pt>
                <c:pt idx="16969">
                  <c:v>23.567630639999965</c:v>
                </c:pt>
                <c:pt idx="16970">
                  <c:v>23.569019519999966</c:v>
                </c:pt>
                <c:pt idx="16971">
                  <c:v>23.570408399999987</c:v>
                </c:pt>
                <c:pt idx="16972">
                  <c:v>23.571797279999963</c:v>
                </c:pt>
                <c:pt idx="16973">
                  <c:v>23.573186159999999</c:v>
                </c:pt>
                <c:pt idx="16974">
                  <c:v>23.574563760000036</c:v>
                </c:pt>
                <c:pt idx="16975">
                  <c:v>23.575955520000036</c:v>
                </c:pt>
                <c:pt idx="16976">
                  <c:v>23.577344400000001</c:v>
                </c:pt>
                <c:pt idx="16977">
                  <c:v>23.578733279999945</c:v>
                </c:pt>
                <c:pt idx="16978">
                  <c:v>23.580122160000002</c:v>
                </c:pt>
                <c:pt idx="16979">
                  <c:v>23.581513919999967</c:v>
                </c:pt>
                <c:pt idx="16980">
                  <c:v>23.582902799999989</c:v>
                </c:pt>
                <c:pt idx="16981">
                  <c:v>23.58429168</c:v>
                </c:pt>
                <c:pt idx="16982">
                  <c:v>23.585680559999961</c:v>
                </c:pt>
                <c:pt idx="16983">
                  <c:v>23.58706944</c:v>
                </c:pt>
                <c:pt idx="16984">
                  <c:v>23.588458320000001</c:v>
                </c:pt>
                <c:pt idx="16985">
                  <c:v>23.589850079999987</c:v>
                </c:pt>
                <c:pt idx="16986">
                  <c:v>23.591238959999988</c:v>
                </c:pt>
                <c:pt idx="16987">
                  <c:v>23.592627839999942</c:v>
                </c:pt>
                <c:pt idx="16988">
                  <c:v>23.594016719999999</c:v>
                </c:pt>
                <c:pt idx="16989">
                  <c:v>23.595405599999989</c:v>
                </c:pt>
                <c:pt idx="16990">
                  <c:v>23.59679448</c:v>
                </c:pt>
                <c:pt idx="16991">
                  <c:v>23.598188880000002</c:v>
                </c:pt>
                <c:pt idx="16992">
                  <c:v>23.599566719999999</c:v>
                </c:pt>
                <c:pt idx="16993">
                  <c:v>23.600955600000042</c:v>
                </c:pt>
                <c:pt idx="16994">
                  <c:v>23.602350000000001</c:v>
                </c:pt>
                <c:pt idx="16995">
                  <c:v>23.603738880000002</c:v>
                </c:pt>
                <c:pt idx="16996">
                  <c:v>23.60512776000003</c:v>
                </c:pt>
                <c:pt idx="16997">
                  <c:v>23.606516640000002</c:v>
                </c:pt>
                <c:pt idx="16998">
                  <c:v>23.607908400000046</c:v>
                </c:pt>
                <c:pt idx="16999">
                  <c:v>23.60929728</c:v>
                </c:pt>
                <c:pt idx="17000">
                  <c:v>23.610686160000036</c:v>
                </c:pt>
                <c:pt idx="17001">
                  <c:v>23.612075040000036</c:v>
                </c:pt>
                <c:pt idx="17002">
                  <c:v>23.61346392000004</c:v>
                </c:pt>
                <c:pt idx="17003">
                  <c:v>23.61485280000004</c:v>
                </c:pt>
                <c:pt idx="17004">
                  <c:v>23.616241680000005</c:v>
                </c:pt>
                <c:pt idx="17005">
                  <c:v>23.61763056000003</c:v>
                </c:pt>
                <c:pt idx="17006">
                  <c:v>23.619019440000031</c:v>
                </c:pt>
                <c:pt idx="17007">
                  <c:v>23.620405439999999</c:v>
                </c:pt>
                <c:pt idx="17008">
                  <c:v>23.6217972</c:v>
                </c:pt>
                <c:pt idx="17009">
                  <c:v>23.62318608</c:v>
                </c:pt>
                <c:pt idx="17010">
                  <c:v>23.624574960000036</c:v>
                </c:pt>
                <c:pt idx="17011">
                  <c:v>23.625963840000001</c:v>
                </c:pt>
                <c:pt idx="17012">
                  <c:v>23.62735272000004</c:v>
                </c:pt>
                <c:pt idx="17013">
                  <c:v>23.628741599999966</c:v>
                </c:pt>
                <c:pt idx="17014">
                  <c:v>23.630133360000031</c:v>
                </c:pt>
                <c:pt idx="17015">
                  <c:v>23.631522239999967</c:v>
                </c:pt>
                <c:pt idx="17016">
                  <c:v>23.632900079999999</c:v>
                </c:pt>
                <c:pt idx="17017">
                  <c:v>23.63429448000004</c:v>
                </c:pt>
                <c:pt idx="17018">
                  <c:v>23.635683360000005</c:v>
                </c:pt>
                <c:pt idx="17019">
                  <c:v>23.63707224000003</c:v>
                </c:pt>
                <c:pt idx="17020">
                  <c:v>23.638461120000045</c:v>
                </c:pt>
                <c:pt idx="17021">
                  <c:v>23.639850000000049</c:v>
                </c:pt>
                <c:pt idx="17022">
                  <c:v>23.64123888</c:v>
                </c:pt>
                <c:pt idx="17023">
                  <c:v>23.64262776</c:v>
                </c:pt>
                <c:pt idx="17024">
                  <c:v>23.64401664</c:v>
                </c:pt>
                <c:pt idx="17025">
                  <c:v>23.645405520000001</c:v>
                </c:pt>
                <c:pt idx="17026">
                  <c:v>23.646799919999989</c:v>
                </c:pt>
                <c:pt idx="17027">
                  <c:v>23.648174879999971</c:v>
                </c:pt>
                <c:pt idx="17028">
                  <c:v>23.64956664</c:v>
                </c:pt>
                <c:pt idx="17029">
                  <c:v>23.650958400000061</c:v>
                </c:pt>
                <c:pt idx="17030">
                  <c:v>23.652347279999965</c:v>
                </c:pt>
                <c:pt idx="17031">
                  <c:v>23.653736160000001</c:v>
                </c:pt>
                <c:pt idx="17032">
                  <c:v>23.65512768</c:v>
                </c:pt>
                <c:pt idx="17033">
                  <c:v>23.65651656</c:v>
                </c:pt>
                <c:pt idx="17034">
                  <c:v>23.657902800000031</c:v>
                </c:pt>
                <c:pt idx="17035">
                  <c:v>23.659291680000031</c:v>
                </c:pt>
                <c:pt idx="17036">
                  <c:v>23.660683199999987</c:v>
                </c:pt>
                <c:pt idx="17037">
                  <c:v>23.662072080000002</c:v>
                </c:pt>
                <c:pt idx="17038">
                  <c:v>23.6634612</c:v>
                </c:pt>
                <c:pt idx="17039">
                  <c:v>23.664850080000036</c:v>
                </c:pt>
                <c:pt idx="17040">
                  <c:v>23.666241599999989</c:v>
                </c:pt>
                <c:pt idx="17041">
                  <c:v>23.66763048</c:v>
                </c:pt>
                <c:pt idx="17042">
                  <c:v>23.66901936</c:v>
                </c:pt>
                <c:pt idx="17043">
                  <c:v>23.67040008</c:v>
                </c:pt>
                <c:pt idx="17044">
                  <c:v>23.671788960000036</c:v>
                </c:pt>
                <c:pt idx="17045">
                  <c:v>23.673177840000001</c:v>
                </c:pt>
                <c:pt idx="17046">
                  <c:v>23.67456672000004</c:v>
                </c:pt>
                <c:pt idx="17047">
                  <c:v>23.675955600000044</c:v>
                </c:pt>
                <c:pt idx="17048">
                  <c:v>23.677347120000036</c:v>
                </c:pt>
                <c:pt idx="17049">
                  <c:v>23.678738879999965</c:v>
                </c:pt>
                <c:pt idx="17050">
                  <c:v>23.680127760000001</c:v>
                </c:pt>
                <c:pt idx="17051">
                  <c:v>23.681516639999963</c:v>
                </c:pt>
                <c:pt idx="17052">
                  <c:v>23.682905519999988</c:v>
                </c:pt>
                <c:pt idx="17053">
                  <c:v>23.684294399999999</c:v>
                </c:pt>
                <c:pt idx="17054">
                  <c:v>23.685683279999942</c:v>
                </c:pt>
                <c:pt idx="17055">
                  <c:v>23.687072160000028</c:v>
                </c:pt>
                <c:pt idx="17056">
                  <c:v>23.68846104</c:v>
                </c:pt>
                <c:pt idx="17057">
                  <c:v>23.68984992</c:v>
                </c:pt>
                <c:pt idx="17058">
                  <c:v>23.691238800000001</c:v>
                </c:pt>
                <c:pt idx="17059">
                  <c:v>23.692627679999966</c:v>
                </c:pt>
                <c:pt idx="17060">
                  <c:v>23.694016560000001</c:v>
                </c:pt>
                <c:pt idx="17061">
                  <c:v>23.695405440000005</c:v>
                </c:pt>
                <c:pt idx="17062">
                  <c:v>23.696794320000031</c:v>
                </c:pt>
                <c:pt idx="17063">
                  <c:v>23.698186079999989</c:v>
                </c:pt>
                <c:pt idx="17064">
                  <c:v>23.69957784</c:v>
                </c:pt>
                <c:pt idx="17065">
                  <c:v>23.700966720000036</c:v>
                </c:pt>
                <c:pt idx="17066">
                  <c:v>23.702355600000001</c:v>
                </c:pt>
                <c:pt idx="17067">
                  <c:v>23.703744479999965</c:v>
                </c:pt>
                <c:pt idx="17068">
                  <c:v>23.705122079999942</c:v>
                </c:pt>
                <c:pt idx="17069">
                  <c:v>23.70651383999995</c:v>
                </c:pt>
                <c:pt idx="17070">
                  <c:v>23.707905600000029</c:v>
                </c:pt>
                <c:pt idx="17071">
                  <c:v>23.709294480000001</c:v>
                </c:pt>
                <c:pt idx="17072">
                  <c:v>23.710683360000001</c:v>
                </c:pt>
                <c:pt idx="17073">
                  <c:v>23.712072239999962</c:v>
                </c:pt>
                <c:pt idx="17074">
                  <c:v>23.713461119999998</c:v>
                </c:pt>
                <c:pt idx="17075">
                  <c:v>23.714849999999988</c:v>
                </c:pt>
                <c:pt idx="17076">
                  <c:v>23.716238879999967</c:v>
                </c:pt>
                <c:pt idx="17077">
                  <c:v>23.717627759999999</c:v>
                </c:pt>
                <c:pt idx="17078">
                  <c:v>23.71901952</c:v>
                </c:pt>
                <c:pt idx="17079">
                  <c:v>23.7204084</c:v>
                </c:pt>
                <c:pt idx="17080">
                  <c:v>23.721797279999965</c:v>
                </c:pt>
                <c:pt idx="17081">
                  <c:v>23.723186160000001</c:v>
                </c:pt>
                <c:pt idx="17082">
                  <c:v>23.724577679999989</c:v>
                </c:pt>
                <c:pt idx="17083">
                  <c:v>23.725963920000005</c:v>
                </c:pt>
                <c:pt idx="17084">
                  <c:v>23.727355440000036</c:v>
                </c:pt>
                <c:pt idx="17085">
                  <c:v>23.728733279999922</c:v>
                </c:pt>
                <c:pt idx="17086">
                  <c:v>23.730122160000001</c:v>
                </c:pt>
                <c:pt idx="17087">
                  <c:v>23.731522079999966</c:v>
                </c:pt>
                <c:pt idx="17088">
                  <c:v>23.7329112</c:v>
                </c:pt>
                <c:pt idx="17089">
                  <c:v>23.734288800000005</c:v>
                </c:pt>
                <c:pt idx="17090">
                  <c:v>23.735680559999967</c:v>
                </c:pt>
                <c:pt idx="17091">
                  <c:v>23.737069439999999</c:v>
                </c:pt>
                <c:pt idx="17092">
                  <c:v>23.738463839999966</c:v>
                </c:pt>
                <c:pt idx="17093">
                  <c:v>23.739852720000044</c:v>
                </c:pt>
                <c:pt idx="17094">
                  <c:v>23.741244479999967</c:v>
                </c:pt>
                <c:pt idx="17095">
                  <c:v>23.742633359999942</c:v>
                </c:pt>
                <c:pt idx="17096">
                  <c:v>23.74402223999995</c:v>
                </c:pt>
                <c:pt idx="17097">
                  <c:v>23.74541112</c:v>
                </c:pt>
                <c:pt idx="17098">
                  <c:v>23.7468</c:v>
                </c:pt>
                <c:pt idx="17099">
                  <c:v>23.748177839999954</c:v>
                </c:pt>
                <c:pt idx="17100">
                  <c:v>23.749566720000001</c:v>
                </c:pt>
                <c:pt idx="17101">
                  <c:v>23.750955599999998</c:v>
                </c:pt>
                <c:pt idx="17102">
                  <c:v>23.75234712</c:v>
                </c:pt>
                <c:pt idx="17103">
                  <c:v>23.753735999999989</c:v>
                </c:pt>
                <c:pt idx="17104">
                  <c:v>23.755124879999954</c:v>
                </c:pt>
                <c:pt idx="17105">
                  <c:v>23.756513760000001</c:v>
                </c:pt>
                <c:pt idx="17106">
                  <c:v>23.757902640000001</c:v>
                </c:pt>
                <c:pt idx="17107">
                  <c:v>23.759291520000001</c:v>
                </c:pt>
                <c:pt idx="17108">
                  <c:v>23.760680639999954</c:v>
                </c:pt>
                <c:pt idx="17109">
                  <c:v>23.762066639999961</c:v>
                </c:pt>
                <c:pt idx="17110">
                  <c:v>23.763455520000001</c:v>
                </c:pt>
                <c:pt idx="17111">
                  <c:v>23.764847279999966</c:v>
                </c:pt>
                <c:pt idx="17112">
                  <c:v>23.766238799999989</c:v>
                </c:pt>
                <c:pt idx="17113">
                  <c:v>23.767627679999954</c:v>
                </c:pt>
                <c:pt idx="17114">
                  <c:v>23.769016559999965</c:v>
                </c:pt>
                <c:pt idx="17115">
                  <c:v>23.770405440000001</c:v>
                </c:pt>
                <c:pt idx="17116">
                  <c:v>23.771794319999987</c:v>
                </c:pt>
                <c:pt idx="17117">
                  <c:v>23.773183199999988</c:v>
                </c:pt>
                <c:pt idx="17118">
                  <c:v>23.774574960000031</c:v>
                </c:pt>
                <c:pt idx="17119">
                  <c:v>23.775963840000003</c:v>
                </c:pt>
                <c:pt idx="17120">
                  <c:v>23.777352720000028</c:v>
                </c:pt>
                <c:pt idx="17121">
                  <c:v>23.778741599999961</c:v>
                </c:pt>
                <c:pt idx="17122">
                  <c:v>23.780122079999945</c:v>
                </c:pt>
                <c:pt idx="17123">
                  <c:v>23.781513839999942</c:v>
                </c:pt>
                <c:pt idx="17124">
                  <c:v>23.782905599999989</c:v>
                </c:pt>
                <c:pt idx="17125">
                  <c:v>23.78429448</c:v>
                </c:pt>
                <c:pt idx="17126">
                  <c:v>23.785683359999954</c:v>
                </c:pt>
                <c:pt idx="17127">
                  <c:v>23.787072239999965</c:v>
                </c:pt>
                <c:pt idx="17128">
                  <c:v>23.788466639999942</c:v>
                </c:pt>
                <c:pt idx="17129">
                  <c:v>23.789855520000028</c:v>
                </c:pt>
                <c:pt idx="17130">
                  <c:v>23.79123336</c:v>
                </c:pt>
                <c:pt idx="17131">
                  <c:v>23.792622239999922</c:v>
                </c:pt>
                <c:pt idx="17132">
                  <c:v>23.794011120000036</c:v>
                </c:pt>
                <c:pt idx="17133">
                  <c:v>23.795399999999965</c:v>
                </c:pt>
                <c:pt idx="17134">
                  <c:v>23.796788879999966</c:v>
                </c:pt>
                <c:pt idx="17135">
                  <c:v>23.798177760000005</c:v>
                </c:pt>
                <c:pt idx="17136">
                  <c:v>23.799566640000002</c:v>
                </c:pt>
                <c:pt idx="17137">
                  <c:v>23.800955520000045</c:v>
                </c:pt>
                <c:pt idx="17138">
                  <c:v>23.802344399999971</c:v>
                </c:pt>
                <c:pt idx="17139">
                  <c:v>23.803733279999943</c:v>
                </c:pt>
                <c:pt idx="17140">
                  <c:v>23.80512504</c:v>
                </c:pt>
                <c:pt idx="17141">
                  <c:v>23.80651392</c:v>
                </c:pt>
                <c:pt idx="17142">
                  <c:v>23.807902800000001</c:v>
                </c:pt>
                <c:pt idx="17143">
                  <c:v>23.809291680000001</c:v>
                </c:pt>
                <c:pt idx="17144">
                  <c:v>23.8106832</c:v>
                </c:pt>
                <c:pt idx="17145">
                  <c:v>23.81207208</c:v>
                </c:pt>
                <c:pt idx="17146">
                  <c:v>23.813461200000027</c:v>
                </c:pt>
                <c:pt idx="17147">
                  <c:v>23.814852720000061</c:v>
                </c:pt>
                <c:pt idx="17148">
                  <c:v>23.816241600000001</c:v>
                </c:pt>
                <c:pt idx="17149">
                  <c:v>23.817633360000031</c:v>
                </c:pt>
                <c:pt idx="17150">
                  <c:v>23.819022239999967</c:v>
                </c:pt>
                <c:pt idx="17151">
                  <c:v>23.820411119999999</c:v>
                </c:pt>
                <c:pt idx="17152">
                  <c:v>23.821788959999999</c:v>
                </c:pt>
                <c:pt idx="17153">
                  <c:v>23.82317784</c:v>
                </c:pt>
                <c:pt idx="17154">
                  <c:v>23.824566720000028</c:v>
                </c:pt>
                <c:pt idx="17155">
                  <c:v>23.825955600000036</c:v>
                </c:pt>
                <c:pt idx="17156">
                  <c:v>23.827347119999999</c:v>
                </c:pt>
                <c:pt idx="17157">
                  <c:v>23.828735999999989</c:v>
                </c:pt>
                <c:pt idx="17158">
                  <c:v>23.830122239999966</c:v>
                </c:pt>
                <c:pt idx="17159">
                  <c:v>23.831511120000044</c:v>
                </c:pt>
                <c:pt idx="17160">
                  <c:v>23.83290264</c:v>
                </c:pt>
                <c:pt idx="17161">
                  <c:v>23.834291520000036</c:v>
                </c:pt>
                <c:pt idx="17162">
                  <c:v>23.83568064</c:v>
                </c:pt>
                <c:pt idx="17163">
                  <c:v>23.837066640000028</c:v>
                </c:pt>
                <c:pt idx="17164">
                  <c:v>23.838455520000029</c:v>
                </c:pt>
                <c:pt idx="17165">
                  <c:v>23.839844400000036</c:v>
                </c:pt>
                <c:pt idx="17166">
                  <c:v>23.841233279999965</c:v>
                </c:pt>
                <c:pt idx="17167">
                  <c:v>23.842622159999962</c:v>
                </c:pt>
                <c:pt idx="17168">
                  <c:v>23.844011039999987</c:v>
                </c:pt>
                <c:pt idx="17169">
                  <c:v>23.84540279999997</c:v>
                </c:pt>
                <c:pt idx="17170">
                  <c:v>23.846791680000003</c:v>
                </c:pt>
                <c:pt idx="17171">
                  <c:v>23.848180559999989</c:v>
                </c:pt>
                <c:pt idx="17172">
                  <c:v>23.849572080000002</c:v>
                </c:pt>
                <c:pt idx="17173">
                  <c:v>23.850961200000036</c:v>
                </c:pt>
                <c:pt idx="17174">
                  <c:v>23.852352719999999</c:v>
                </c:pt>
                <c:pt idx="17175">
                  <c:v>23.853744480000003</c:v>
                </c:pt>
                <c:pt idx="17176">
                  <c:v>23.85513336</c:v>
                </c:pt>
                <c:pt idx="17177">
                  <c:v>23.856508320000028</c:v>
                </c:pt>
                <c:pt idx="17178">
                  <c:v>23.857911120000061</c:v>
                </c:pt>
                <c:pt idx="17179">
                  <c:v>23.859288960000036</c:v>
                </c:pt>
                <c:pt idx="17180">
                  <c:v>23.860677839999965</c:v>
                </c:pt>
                <c:pt idx="17181">
                  <c:v>23.862066720000001</c:v>
                </c:pt>
                <c:pt idx="17182">
                  <c:v>23.863455600000005</c:v>
                </c:pt>
                <c:pt idx="17183">
                  <c:v>23.864844480000031</c:v>
                </c:pt>
                <c:pt idx="17184">
                  <c:v>23.866235999999986</c:v>
                </c:pt>
                <c:pt idx="17185">
                  <c:v>23.867624879999966</c:v>
                </c:pt>
                <c:pt idx="17186">
                  <c:v>23.869013760000001</c:v>
                </c:pt>
                <c:pt idx="17187">
                  <c:v>23.870402640000002</c:v>
                </c:pt>
                <c:pt idx="17188">
                  <c:v>23.871791520000031</c:v>
                </c:pt>
                <c:pt idx="17189">
                  <c:v>23.873180640000001</c:v>
                </c:pt>
                <c:pt idx="17190">
                  <c:v>23.874569520000001</c:v>
                </c:pt>
                <c:pt idx="17191">
                  <c:v>23.875958400000044</c:v>
                </c:pt>
                <c:pt idx="17192">
                  <c:v>23.877347280000002</c:v>
                </c:pt>
                <c:pt idx="17193">
                  <c:v>23.878736159999967</c:v>
                </c:pt>
                <c:pt idx="17194">
                  <c:v>23.880125039999989</c:v>
                </c:pt>
                <c:pt idx="17195">
                  <c:v>23.88151392</c:v>
                </c:pt>
                <c:pt idx="17196">
                  <c:v>23.882905440000005</c:v>
                </c:pt>
                <c:pt idx="17197">
                  <c:v>23.884294320000031</c:v>
                </c:pt>
                <c:pt idx="17198">
                  <c:v>23.885683199999971</c:v>
                </c:pt>
                <c:pt idx="17199">
                  <c:v>23.887072080000003</c:v>
                </c:pt>
                <c:pt idx="17200">
                  <c:v>23.888461200000002</c:v>
                </c:pt>
                <c:pt idx="17201">
                  <c:v>23.889852720000036</c:v>
                </c:pt>
                <c:pt idx="17202">
                  <c:v>23.891241600000001</c:v>
                </c:pt>
                <c:pt idx="17203">
                  <c:v>23.892630479999966</c:v>
                </c:pt>
                <c:pt idx="17204">
                  <c:v>23.894019360000001</c:v>
                </c:pt>
                <c:pt idx="17205">
                  <c:v>23.895411119999999</c:v>
                </c:pt>
                <c:pt idx="17206">
                  <c:v>23.896786080000002</c:v>
                </c:pt>
                <c:pt idx="17207">
                  <c:v>23.898174959999999</c:v>
                </c:pt>
                <c:pt idx="17208">
                  <c:v>23.899577760000028</c:v>
                </c:pt>
                <c:pt idx="17209">
                  <c:v>23.900952719999999</c:v>
                </c:pt>
                <c:pt idx="17210">
                  <c:v>23.902352639999961</c:v>
                </c:pt>
                <c:pt idx="17211">
                  <c:v>23.903730479999961</c:v>
                </c:pt>
                <c:pt idx="17212">
                  <c:v>23.905119359999965</c:v>
                </c:pt>
                <c:pt idx="17213">
                  <c:v>23.906508239999965</c:v>
                </c:pt>
                <c:pt idx="17214">
                  <c:v>23.907899999999987</c:v>
                </c:pt>
                <c:pt idx="17215">
                  <c:v>23.90929152</c:v>
                </c:pt>
                <c:pt idx="17216">
                  <c:v>23.910680640000002</c:v>
                </c:pt>
                <c:pt idx="17217">
                  <c:v>23.912069520000003</c:v>
                </c:pt>
                <c:pt idx="17218">
                  <c:v>23.913458400000028</c:v>
                </c:pt>
                <c:pt idx="17219">
                  <c:v>23.91484728</c:v>
                </c:pt>
                <c:pt idx="17220">
                  <c:v>23.916238800000002</c:v>
                </c:pt>
                <c:pt idx="17221">
                  <c:v>23.917627680000002</c:v>
                </c:pt>
                <c:pt idx="17222">
                  <c:v>23.919016559999989</c:v>
                </c:pt>
                <c:pt idx="17223">
                  <c:v>23.92040544</c:v>
                </c:pt>
                <c:pt idx="17224">
                  <c:v>23.921791679999963</c:v>
                </c:pt>
                <c:pt idx="17225">
                  <c:v>23.923180559999967</c:v>
                </c:pt>
                <c:pt idx="17226">
                  <c:v>23.924574960000001</c:v>
                </c:pt>
                <c:pt idx="17227">
                  <c:v>23.925963839999966</c:v>
                </c:pt>
                <c:pt idx="17228">
                  <c:v>23.927352720000005</c:v>
                </c:pt>
                <c:pt idx="17229">
                  <c:v>23.928730559999934</c:v>
                </c:pt>
                <c:pt idx="17230">
                  <c:v>23.930122079999954</c:v>
                </c:pt>
                <c:pt idx="17231">
                  <c:v>23.931511200000003</c:v>
                </c:pt>
                <c:pt idx="17232">
                  <c:v>23.932902720000001</c:v>
                </c:pt>
                <c:pt idx="17233">
                  <c:v>23.934291600000005</c:v>
                </c:pt>
                <c:pt idx="17234">
                  <c:v>23.935680480000002</c:v>
                </c:pt>
                <c:pt idx="17235">
                  <c:v>23.937069360000031</c:v>
                </c:pt>
                <c:pt idx="17236">
                  <c:v>23.938458239999989</c:v>
                </c:pt>
                <c:pt idx="17237">
                  <c:v>23.939847120000028</c:v>
                </c:pt>
                <c:pt idx="17238">
                  <c:v>23.941235999999989</c:v>
                </c:pt>
                <c:pt idx="17239">
                  <c:v>23.942622239999906</c:v>
                </c:pt>
                <c:pt idx="17240">
                  <c:v>23.944011119999999</c:v>
                </c:pt>
                <c:pt idx="17241">
                  <c:v>23.945402639999934</c:v>
                </c:pt>
                <c:pt idx="17242">
                  <c:v>23.946788879999957</c:v>
                </c:pt>
                <c:pt idx="17243">
                  <c:v>23.94817776</c:v>
                </c:pt>
                <c:pt idx="17244">
                  <c:v>23.949569519999965</c:v>
                </c:pt>
                <c:pt idx="17245">
                  <c:v>23.95095840000004</c:v>
                </c:pt>
                <c:pt idx="17246">
                  <c:v>23.952347279999934</c:v>
                </c:pt>
                <c:pt idx="17247">
                  <c:v>23.953736160000002</c:v>
                </c:pt>
                <c:pt idx="17248">
                  <c:v>23.955125039999967</c:v>
                </c:pt>
                <c:pt idx="17249">
                  <c:v>23.956513919999967</c:v>
                </c:pt>
                <c:pt idx="17250">
                  <c:v>23.95790544000004</c:v>
                </c:pt>
                <c:pt idx="17251">
                  <c:v>23.959294319999987</c:v>
                </c:pt>
                <c:pt idx="17252">
                  <c:v>23.960675039999963</c:v>
                </c:pt>
                <c:pt idx="17253">
                  <c:v>23.962069439999965</c:v>
                </c:pt>
                <c:pt idx="17254">
                  <c:v>23.963461199999987</c:v>
                </c:pt>
                <c:pt idx="17255">
                  <c:v>23.964850079999987</c:v>
                </c:pt>
                <c:pt idx="17256">
                  <c:v>23.966238959999963</c:v>
                </c:pt>
                <c:pt idx="17257">
                  <c:v>23.967630479999961</c:v>
                </c:pt>
                <c:pt idx="17258">
                  <c:v>23.96900832</c:v>
                </c:pt>
                <c:pt idx="17259">
                  <c:v>23.970400079999965</c:v>
                </c:pt>
                <c:pt idx="17260">
                  <c:v>23.971788960000001</c:v>
                </c:pt>
                <c:pt idx="17261">
                  <c:v>23.973177840000002</c:v>
                </c:pt>
                <c:pt idx="17262">
                  <c:v>23.97456936</c:v>
                </c:pt>
                <c:pt idx="17263">
                  <c:v>23.975958240000001</c:v>
                </c:pt>
                <c:pt idx="17264">
                  <c:v>23.977347120000001</c:v>
                </c:pt>
                <c:pt idx="17265">
                  <c:v>23.978735999999966</c:v>
                </c:pt>
                <c:pt idx="17266">
                  <c:v>23.980124879999934</c:v>
                </c:pt>
                <c:pt idx="17267">
                  <c:v>23.981513759999967</c:v>
                </c:pt>
                <c:pt idx="17268">
                  <c:v>23.982902639999942</c:v>
                </c:pt>
                <c:pt idx="17269">
                  <c:v>23.984294400000003</c:v>
                </c:pt>
                <c:pt idx="17270">
                  <c:v>23.985683279999922</c:v>
                </c:pt>
                <c:pt idx="17271">
                  <c:v>23.98707216</c:v>
                </c:pt>
                <c:pt idx="17272">
                  <c:v>23.988461039999965</c:v>
                </c:pt>
                <c:pt idx="17273">
                  <c:v>23.989849919999962</c:v>
                </c:pt>
                <c:pt idx="17274">
                  <c:v>23.991238799999987</c:v>
                </c:pt>
                <c:pt idx="17275">
                  <c:v>23.992627679999934</c:v>
                </c:pt>
                <c:pt idx="17276">
                  <c:v>23.994008399999988</c:v>
                </c:pt>
                <c:pt idx="17277">
                  <c:v>23.995397279999942</c:v>
                </c:pt>
                <c:pt idx="17278">
                  <c:v>23.996788799999987</c:v>
                </c:pt>
                <c:pt idx="17279">
                  <c:v>23.998180560000002</c:v>
                </c:pt>
                <c:pt idx="17280">
                  <c:v>23.99957496</c:v>
                </c:pt>
                <c:pt idx="17281">
                  <c:v>24.000963840000001</c:v>
                </c:pt>
                <c:pt idx="17282">
                  <c:v>24.002352720000001</c:v>
                </c:pt>
                <c:pt idx="17283">
                  <c:v>24.003741599999966</c:v>
                </c:pt>
                <c:pt idx="17284">
                  <c:v>24.005130480000002</c:v>
                </c:pt>
                <c:pt idx="17285">
                  <c:v>24.006519359999967</c:v>
                </c:pt>
                <c:pt idx="17286">
                  <c:v>24.007908239999999</c:v>
                </c:pt>
                <c:pt idx="17287">
                  <c:v>24.009297119999999</c:v>
                </c:pt>
                <c:pt idx="17288">
                  <c:v>24.010686</c:v>
                </c:pt>
                <c:pt idx="17289">
                  <c:v>24.01207488</c:v>
                </c:pt>
                <c:pt idx="17290">
                  <c:v>24.013466640000001</c:v>
                </c:pt>
                <c:pt idx="17291">
                  <c:v>24.014844480000036</c:v>
                </c:pt>
                <c:pt idx="17292">
                  <c:v>24.016235999999999</c:v>
                </c:pt>
                <c:pt idx="17293">
                  <c:v>24.01762488</c:v>
                </c:pt>
                <c:pt idx="17294">
                  <c:v>24.019013760000028</c:v>
                </c:pt>
                <c:pt idx="17295">
                  <c:v>24.020402639999954</c:v>
                </c:pt>
                <c:pt idx="17296">
                  <c:v>24.021791520000001</c:v>
                </c:pt>
                <c:pt idx="17297">
                  <c:v>24.02318064</c:v>
                </c:pt>
                <c:pt idx="17298">
                  <c:v>24.02456952</c:v>
                </c:pt>
                <c:pt idx="17299">
                  <c:v>24.025961039999999</c:v>
                </c:pt>
                <c:pt idx="17300">
                  <c:v>24.027352799999999</c:v>
                </c:pt>
                <c:pt idx="17301">
                  <c:v>24.02874167999995</c:v>
                </c:pt>
                <c:pt idx="17302">
                  <c:v>24.03011952</c:v>
                </c:pt>
                <c:pt idx="17303">
                  <c:v>24.031508400000028</c:v>
                </c:pt>
                <c:pt idx="17304">
                  <c:v>24.03289728</c:v>
                </c:pt>
                <c:pt idx="17305">
                  <c:v>24.034286160000036</c:v>
                </c:pt>
                <c:pt idx="17306">
                  <c:v>24.035675040000001</c:v>
                </c:pt>
                <c:pt idx="17307">
                  <c:v>24.03706392000004</c:v>
                </c:pt>
                <c:pt idx="17308">
                  <c:v>24.038452800000002</c:v>
                </c:pt>
                <c:pt idx="17309">
                  <c:v>24.039841680000031</c:v>
                </c:pt>
                <c:pt idx="17310">
                  <c:v>24.041230560000002</c:v>
                </c:pt>
                <c:pt idx="17311">
                  <c:v>24.042633359999961</c:v>
                </c:pt>
                <c:pt idx="17312">
                  <c:v>24.044008320000028</c:v>
                </c:pt>
                <c:pt idx="17313">
                  <c:v>24.045397199999989</c:v>
                </c:pt>
                <c:pt idx="17314">
                  <c:v>24.046786079999961</c:v>
                </c:pt>
                <c:pt idx="17315">
                  <c:v>24.048174960000001</c:v>
                </c:pt>
                <c:pt idx="17316">
                  <c:v>24.049563839999962</c:v>
                </c:pt>
                <c:pt idx="17317">
                  <c:v>24.050952719999998</c:v>
                </c:pt>
                <c:pt idx="17318">
                  <c:v>24.052341599999963</c:v>
                </c:pt>
                <c:pt idx="17319">
                  <c:v>24.053730479999967</c:v>
                </c:pt>
                <c:pt idx="17320">
                  <c:v>24.055119359999971</c:v>
                </c:pt>
                <c:pt idx="17321">
                  <c:v>24.056508239999989</c:v>
                </c:pt>
                <c:pt idx="17322">
                  <c:v>24.057900000000028</c:v>
                </c:pt>
                <c:pt idx="17323">
                  <c:v>24.05928888</c:v>
                </c:pt>
                <c:pt idx="17324">
                  <c:v>24.060677760000001</c:v>
                </c:pt>
                <c:pt idx="17325">
                  <c:v>24.062069519999966</c:v>
                </c:pt>
                <c:pt idx="17326">
                  <c:v>24.063458400000005</c:v>
                </c:pt>
                <c:pt idx="17327">
                  <c:v>24.064847280000002</c:v>
                </c:pt>
                <c:pt idx="17328">
                  <c:v>24.066236159999967</c:v>
                </c:pt>
                <c:pt idx="17329">
                  <c:v>24.067625039999989</c:v>
                </c:pt>
                <c:pt idx="17330">
                  <c:v>24.06901392</c:v>
                </c:pt>
                <c:pt idx="17331">
                  <c:v>24.070402799999989</c:v>
                </c:pt>
                <c:pt idx="17332">
                  <c:v>24.07179168</c:v>
                </c:pt>
                <c:pt idx="17333">
                  <c:v>24.073180560000001</c:v>
                </c:pt>
                <c:pt idx="17334">
                  <c:v>24.074569440000001</c:v>
                </c:pt>
                <c:pt idx="17335">
                  <c:v>24.075958319999998</c:v>
                </c:pt>
                <c:pt idx="17336">
                  <c:v>24.077347199999988</c:v>
                </c:pt>
                <c:pt idx="17337">
                  <c:v>24.078738960000003</c:v>
                </c:pt>
                <c:pt idx="17338">
                  <c:v>24.08012783999995</c:v>
                </c:pt>
                <c:pt idx="17339">
                  <c:v>24.08151672</c:v>
                </c:pt>
                <c:pt idx="17340">
                  <c:v>24.0829056</c:v>
                </c:pt>
                <c:pt idx="17341">
                  <c:v>24.084294480000001</c:v>
                </c:pt>
                <c:pt idx="17342">
                  <c:v>24.085683359999965</c:v>
                </c:pt>
                <c:pt idx="17343">
                  <c:v>24.087074879999989</c:v>
                </c:pt>
                <c:pt idx="17344">
                  <c:v>24.08846376</c:v>
                </c:pt>
                <c:pt idx="17345">
                  <c:v>24.08985264</c:v>
                </c:pt>
                <c:pt idx="17346">
                  <c:v>24.091241520000001</c:v>
                </c:pt>
                <c:pt idx="17347">
                  <c:v>24.092619359999965</c:v>
                </c:pt>
                <c:pt idx="17348">
                  <c:v>24.094008240000001</c:v>
                </c:pt>
                <c:pt idx="17349">
                  <c:v>24.095397120000001</c:v>
                </c:pt>
                <c:pt idx="17350">
                  <c:v>24.096788879999963</c:v>
                </c:pt>
                <c:pt idx="17351">
                  <c:v>24.098177759999999</c:v>
                </c:pt>
                <c:pt idx="17352">
                  <c:v>24.099566639999967</c:v>
                </c:pt>
                <c:pt idx="17353">
                  <c:v>24.100958400000053</c:v>
                </c:pt>
                <c:pt idx="17354">
                  <c:v>24.102347279999961</c:v>
                </c:pt>
                <c:pt idx="17355">
                  <c:v>24.103738800000002</c:v>
                </c:pt>
                <c:pt idx="17356">
                  <c:v>24.105127680000002</c:v>
                </c:pt>
                <c:pt idx="17357">
                  <c:v>24.10651944</c:v>
                </c:pt>
                <c:pt idx="17358">
                  <c:v>24.107908320000053</c:v>
                </c:pt>
                <c:pt idx="17359">
                  <c:v>24.1092972</c:v>
                </c:pt>
                <c:pt idx="17360">
                  <c:v>24.110686080000001</c:v>
                </c:pt>
                <c:pt idx="17361">
                  <c:v>24.11207496000004</c:v>
                </c:pt>
                <c:pt idx="17362">
                  <c:v>24.113463840000001</c:v>
                </c:pt>
                <c:pt idx="17363">
                  <c:v>24.114852720000073</c:v>
                </c:pt>
                <c:pt idx="17364">
                  <c:v>24.116241600000031</c:v>
                </c:pt>
                <c:pt idx="17365">
                  <c:v>24.117630479999999</c:v>
                </c:pt>
                <c:pt idx="17366">
                  <c:v>24.119019359999999</c:v>
                </c:pt>
                <c:pt idx="17367">
                  <c:v>24.120397199999999</c:v>
                </c:pt>
                <c:pt idx="17368">
                  <c:v>24.121800000000036</c:v>
                </c:pt>
                <c:pt idx="17369">
                  <c:v>24.123174960000028</c:v>
                </c:pt>
                <c:pt idx="17370">
                  <c:v>24.12456384</c:v>
                </c:pt>
                <c:pt idx="17371">
                  <c:v>24.125952720000036</c:v>
                </c:pt>
                <c:pt idx="17372">
                  <c:v>24.127344479999987</c:v>
                </c:pt>
                <c:pt idx="17373">
                  <c:v>24.128733359999963</c:v>
                </c:pt>
                <c:pt idx="17374">
                  <c:v>24.130122239999967</c:v>
                </c:pt>
                <c:pt idx="17375">
                  <c:v>24.131511120000042</c:v>
                </c:pt>
                <c:pt idx="17376">
                  <c:v>24.132899999999999</c:v>
                </c:pt>
                <c:pt idx="17377">
                  <c:v>24.134288880000028</c:v>
                </c:pt>
                <c:pt idx="17378">
                  <c:v>24.135677760000029</c:v>
                </c:pt>
                <c:pt idx="17379">
                  <c:v>24.137066640000036</c:v>
                </c:pt>
                <c:pt idx="17380">
                  <c:v>24.138455520000036</c:v>
                </c:pt>
                <c:pt idx="17381">
                  <c:v>24.13984440000004</c:v>
                </c:pt>
                <c:pt idx="17382">
                  <c:v>24.141233280000002</c:v>
                </c:pt>
                <c:pt idx="17383">
                  <c:v>24.142625039999967</c:v>
                </c:pt>
                <c:pt idx="17384">
                  <c:v>24.144013919999999</c:v>
                </c:pt>
                <c:pt idx="17385">
                  <c:v>24.145402799999989</c:v>
                </c:pt>
                <c:pt idx="17386">
                  <c:v>24.14679168</c:v>
                </c:pt>
                <c:pt idx="17387">
                  <c:v>24.14818056</c:v>
                </c:pt>
                <c:pt idx="17388">
                  <c:v>24.14956944</c:v>
                </c:pt>
                <c:pt idx="17389">
                  <c:v>24.150958320000061</c:v>
                </c:pt>
                <c:pt idx="17390">
                  <c:v>24.152350079999987</c:v>
                </c:pt>
                <c:pt idx="17391">
                  <c:v>24.1537416</c:v>
                </c:pt>
                <c:pt idx="17392">
                  <c:v>24.15513048</c:v>
                </c:pt>
                <c:pt idx="17393">
                  <c:v>24.156519360000001</c:v>
                </c:pt>
                <c:pt idx="17394">
                  <c:v>24.157894320000061</c:v>
                </c:pt>
                <c:pt idx="17395">
                  <c:v>24.159297119999998</c:v>
                </c:pt>
                <c:pt idx="17396">
                  <c:v>24.160685999999988</c:v>
                </c:pt>
                <c:pt idx="17397">
                  <c:v>24.162063840000002</c:v>
                </c:pt>
                <c:pt idx="17398">
                  <c:v>24.163452720000031</c:v>
                </c:pt>
                <c:pt idx="17399">
                  <c:v>24.164841600000031</c:v>
                </c:pt>
                <c:pt idx="17400">
                  <c:v>24.166230479999989</c:v>
                </c:pt>
                <c:pt idx="17401">
                  <c:v>24.16761936</c:v>
                </c:pt>
                <c:pt idx="17402">
                  <c:v>24.169011120000036</c:v>
                </c:pt>
                <c:pt idx="17403">
                  <c:v>24.170402639999967</c:v>
                </c:pt>
                <c:pt idx="17404">
                  <c:v>24.171794400000032</c:v>
                </c:pt>
                <c:pt idx="17405">
                  <c:v>24.17318328</c:v>
                </c:pt>
                <c:pt idx="17406">
                  <c:v>24.174572160000036</c:v>
                </c:pt>
                <c:pt idx="17407">
                  <c:v>24.175961040000036</c:v>
                </c:pt>
                <c:pt idx="17408">
                  <c:v>24.177349919999987</c:v>
                </c:pt>
                <c:pt idx="17409">
                  <c:v>24.178738799999987</c:v>
                </c:pt>
                <c:pt idx="17410">
                  <c:v>24.180127679999963</c:v>
                </c:pt>
                <c:pt idx="17411">
                  <c:v>24.181516559999967</c:v>
                </c:pt>
                <c:pt idx="17412">
                  <c:v>24.182905439999999</c:v>
                </c:pt>
                <c:pt idx="17413">
                  <c:v>24.184294319999999</c:v>
                </c:pt>
                <c:pt idx="17414">
                  <c:v>24.185683199999989</c:v>
                </c:pt>
                <c:pt idx="17415">
                  <c:v>24.18707208</c:v>
                </c:pt>
                <c:pt idx="17416">
                  <c:v>24.188463839999965</c:v>
                </c:pt>
                <c:pt idx="17417">
                  <c:v>24.18985272000004</c:v>
                </c:pt>
                <c:pt idx="17418">
                  <c:v>24.191230560000001</c:v>
                </c:pt>
                <c:pt idx="17419">
                  <c:v>24.19262207999995</c:v>
                </c:pt>
                <c:pt idx="17420">
                  <c:v>24.19401384</c:v>
                </c:pt>
                <c:pt idx="17421">
                  <c:v>24.195405600000001</c:v>
                </c:pt>
                <c:pt idx="17422">
                  <c:v>24.196788959999999</c:v>
                </c:pt>
                <c:pt idx="17423">
                  <c:v>24.19817784</c:v>
                </c:pt>
                <c:pt idx="17424">
                  <c:v>24.199566720000028</c:v>
                </c:pt>
                <c:pt idx="17425">
                  <c:v>24.200955600000036</c:v>
                </c:pt>
                <c:pt idx="17426">
                  <c:v>24.202344479999965</c:v>
                </c:pt>
                <c:pt idx="17427">
                  <c:v>24.203733359999966</c:v>
                </c:pt>
                <c:pt idx="17428">
                  <c:v>24.20512487999995</c:v>
                </c:pt>
                <c:pt idx="17429">
                  <c:v>24.20651376</c:v>
                </c:pt>
                <c:pt idx="17430">
                  <c:v>24.20790264</c:v>
                </c:pt>
                <c:pt idx="17431">
                  <c:v>24.209291520000001</c:v>
                </c:pt>
                <c:pt idx="17432">
                  <c:v>24.21068064</c:v>
                </c:pt>
                <c:pt idx="17433">
                  <c:v>24.21206952</c:v>
                </c:pt>
                <c:pt idx="17434">
                  <c:v>24.213463919999999</c:v>
                </c:pt>
                <c:pt idx="17435">
                  <c:v>24.214852800000028</c:v>
                </c:pt>
                <c:pt idx="17436">
                  <c:v>24.216230639999971</c:v>
                </c:pt>
                <c:pt idx="17437">
                  <c:v>24.21761952</c:v>
                </c:pt>
                <c:pt idx="17438">
                  <c:v>24.219008400000028</c:v>
                </c:pt>
                <c:pt idx="17439">
                  <c:v>24.220397279999954</c:v>
                </c:pt>
                <c:pt idx="17440">
                  <c:v>24.221786160000001</c:v>
                </c:pt>
                <c:pt idx="17441">
                  <c:v>24.223175040000001</c:v>
                </c:pt>
                <c:pt idx="17442">
                  <c:v>24.22456656</c:v>
                </c:pt>
                <c:pt idx="17443">
                  <c:v>24.225952800000002</c:v>
                </c:pt>
                <c:pt idx="17444">
                  <c:v>24.22734432</c:v>
                </c:pt>
                <c:pt idx="17445">
                  <c:v>24.228736079999933</c:v>
                </c:pt>
                <c:pt idx="17446">
                  <c:v>24.230127840000002</c:v>
                </c:pt>
                <c:pt idx="17447">
                  <c:v>24.231516720000005</c:v>
                </c:pt>
                <c:pt idx="17448">
                  <c:v>24.232902719999988</c:v>
                </c:pt>
                <c:pt idx="17449">
                  <c:v>24.234291599999999</c:v>
                </c:pt>
                <c:pt idx="17450">
                  <c:v>24.235680479999989</c:v>
                </c:pt>
                <c:pt idx="17451">
                  <c:v>24.237069360000028</c:v>
                </c:pt>
                <c:pt idx="17452">
                  <c:v>24.23845824</c:v>
                </c:pt>
                <c:pt idx="17453">
                  <c:v>24.239847120000036</c:v>
                </c:pt>
                <c:pt idx="17454">
                  <c:v>24.241235999999986</c:v>
                </c:pt>
                <c:pt idx="17455">
                  <c:v>24.242624879999934</c:v>
                </c:pt>
                <c:pt idx="17456">
                  <c:v>24.244013760000001</c:v>
                </c:pt>
                <c:pt idx="17457">
                  <c:v>24.245402639999945</c:v>
                </c:pt>
                <c:pt idx="17458">
                  <c:v>24.246794399999967</c:v>
                </c:pt>
                <c:pt idx="17459">
                  <c:v>24.248183279999942</c:v>
                </c:pt>
                <c:pt idx="17460">
                  <c:v>24.24957216</c:v>
                </c:pt>
                <c:pt idx="17461">
                  <c:v>24.250961040000028</c:v>
                </c:pt>
                <c:pt idx="17462">
                  <c:v>24.252349919999954</c:v>
                </c:pt>
                <c:pt idx="17463">
                  <c:v>24.253741679999958</c:v>
                </c:pt>
                <c:pt idx="17464">
                  <c:v>24.255130559999962</c:v>
                </c:pt>
                <c:pt idx="17465">
                  <c:v>24.256519439999963</c:v>
                </c:pt>
                <c:pt idx="17466">
                  <c:v>24.257908320000041</c:v>
                </c:pt>
                <c:pt idx="17467">
                  <c:v>24.25928616000003</c:v>
                </c:pt>
                <c:pt idx="17468">
                  <c:v>24.260675040000002</c:v>
                </c:pt>
                <c:pt idx="17469">
                  <c:v>24.262063919999989</c:v>
                </c:pt>
                <c:pt idx="17470">
                  <c:v>24.263463839999961</c:v>
                </c:pt>
                <c:pt idx="17471">
                  <c:v>24.26484168</c:v>
                </c:pt>
                <c:pt idx="17472">
                  <c:v>24.26623319999997</c:v>
                </c:pt>
                <c:pt idx="17473">
                  <c:v>24.267624959999971</c:v>
                </c:pt>
                <c:pt idx="17474">
                  <c:v>24.26901383999995</c:v>
                </c:pt>
                <c:pt idx="17475">
                  <c:v>24.27040272</c:v>
                </c:pt>
                <c:pt idx="17476">
                  <c:v>24.2717916</c:v>
                </c:pt>
                <c:pt idx="17477">
                  <c:v>24.273177839999967</c:v>
                </c:pt>
                <c:pt idx="17478">
                  <c:v>24.274569360000001</c:v>
                </c:pt>
                <c:pt idx="17479">
                  <c:v>24.275958240000001</c:v>
                </c:pt>
                <c:pt idx="17480">
                  <c:v>24.277347120000005</c:v>
                </c:pt>
                <c:pt idx="17481">
                  <c:v>24.27873599999997</c:v>
                </c:pt>
                <c:pt idx="17482">
                  <c:v>24.280124879999949</c:v>
                </c:pt>
                <c:pt idx="17483">
                  <c:v>24.281513760000003</c:v>
                </c:pt>
                <c:pt idx="17484">
                  <c:v>24.28290263999995</c:v>
                </c:pt>
                <c:pt idx="17485">
                  <c:v>24.2842944</c:v>
                </c:pt>
                <c:pt idx="17486">
                  <c:v>24.285686159999965</c:v>
                </c:pt>
                <c:pt idx="17487">
                  <c:v>24.287075040000001</c:v>
                </c:pt>
                <c:pt idx="17488">
                  <c:v>24.2884584</c:v>
                </c:pt>
                <c:pt idx="17489">
                  <c:v>24.289849920000002</c:v>
                </c:pt>
                <c:pt idx="17490">
                  <c:v>24.291230640000002</c:v>
                </c:pt>
                <c:pt idx="17491">
                  <c:v>24.292619519999942</c:v>
                </c:pt>
                <c:pt idx="17492">
                  <c:v>24.294008399999999</c:v>
                </c:pt>
                <c:pt idx="17493">
                  <c:v>24.295402799999962</c:v>
                </c:pt>
                <c:pt idx="17494">
                  <c:v>24.296797199999986</c:v>
                </c:pt>
                <c:pt idx="17495">
                  <c:v>24.298186079999965</c:v>
                </c:pt>
                <c:pt idx="17496">
                  <c:v>24.299574960000001</c:v>
                </c:pt>
                <c:pt idx="17497">
                  <c:v>24.300963840000001</c:v>
                </c:pt>
                <c:pt idx="17498">
                  <c:v>24.302352720000005</c:v>
                </c:pt>
                <c:pt idx="17499">
                  <c:v>24.303741600000002</c:v>
                </c:pt>
                <c:pt idx="17500">
                  <c:v>24.305122079999954</c:v>
                </c:pt>
                <c:pt idx="17501">
                  <c:v>24.306511200000003</c:v>
                </c:pt>
                <c:pt idx="17502">
                  <c:v>24.30790272000004</c:v>
                </c:pt>
                <c:pt idx="17503">
                  <c:v>24.309291600000005</c:v>
                </c:pt>
                <c:pt idx="17504">
                  <c:v>24.31067784</c:v>
                </c:pt>
                <c:pt idx="17505">
                  <c:v>24.312069360000031</c:v>
                </c:pt>
                <c:pt idx="17506">
                  <c:v>24.313458239999999</c:v>
                </c:pt>
                <c:pt idx="17507">
                  <c:v>24.314847120000053</c:v>
                </c:pt>
                <c:pt idx="17508">
                  <c:v>24.316233359999988</c:v>
                </c:pt>
                <c:pt idx="17509">
                  <c:v>24.317627760000036</c:v>
                </c:pt>
                <c:pt idx="17510">
                  <c:v>24.319016640000001</c:v>
                </c:pt>
                <c:pt idx="17511">
                  <c:v>24.320405520000001</c:v>
                </c:pt>
                <c:pt idx="17512">
                  <c:v>24.321794400000005</c:v>
                </c:pt>
                <c:pt idx="17513">
                  <c:v>24.323183280000002</c:v>
                </c:pt>
                <c:pt idx="17514">
                  <c:v>24.324572159999999</c:v>
                </c:pt>
                <c:pt idx="17515">
                  <c:v>24.325963920000028</c:v>
                </c:pt>
                <c:pt idx="17516">
                  <c:v>24.3273528</c:v>
                </c:pt>
                <c:pt idx="17517">
                  <c:v>24.328733279999945</c:v>
                </c:pt>
                <c:pt idx="17518">
                  <c:v>24.330122160000005</c:v>
                </c:pt>
                <c:pt idx="17519">
                  <c:v>24.331511040000031</c:v>
                </c:pt>
                <c:pt idx="17520">
                  <c:v>24.332899920000031</c:v>
                </c:pt>
                <c:pt idx="17521">
                  <c:v>24.334288800000028</c:v>
                </c:pt>
                <c:pt idx="17522">
                  <c:v>24.33567768</c:v>
                </c:pt>
                <c:pt idx="17523">
                  <c:v>24.337066560000036</c:v>
                </c:pt>
                <c:pt idx="17524">
                  <c:v>24.338455440000036</c:v>
                </c:pt>
                <c:pt idx="17525">
                  <c:v>24.33984432000004</c:v>
                </c:pt>
                <c:pt idx="17526">
                  <c:v>24.341233199999987</c:v>
                </c:pt>
                <c:pt idx="17527">
                  <c:v>24.342622079999945</c:v>
                </c:pt>
                <c:pt idx="17528">
                  <c:v>24.344011200000001</c:v>
                </c:pt>
                <c:pt idx="17529">
                  <c:v>24.345402719999989</c:v>
                </c:pt>
                <c:pt idx="17530">
                  <c:v>24.3467916</c:v>
                </c:pt>
                <c:pt idx="17531">
                  <c:v>24.34818336</c:v>
                </c:pt>
                <c:pt idx="17532">
                  <c:v>24.349572239999965</c:v>
                </c:pt>
                <c:pt idx="17533">
                  <c:v>24.350961120000061</c:v>
                </c:pt>
                <c:pt idx="17534">
                  <c:v>24.352350000000001</c:v>
                </c:pt>
                <c:pt idx="17535">
                  <c:v>24.353738880000002</c:v>
                </c:pt>
                <c:pt idx="17536">
                  <c:v>24.35512776000003</c:v>
                </c:pt>
                <c:pt idx="17537">
                  <c:v>24.356519519999971</c:v>
                </c:pt>
                <c:pt idx="17538">
                  <c:v>24.357908400000046</c:v>
                </c:pt>
                <c:pt idx="17539">
                  <c:v>24.35929728</c:v>
                </c:pt>
                <c:pt idx="17540">
                  <c:v>24.36068616</c:v>
                </c:pt>
                <c:pt idx="17541">
                  <c:v>24.362075040000001</c:v>
                </c:pt>
                <c:pt idx="17542">
                  <c:v>24.363463920000001</c:v>
                </c:pt>
                <c:pt idx="17543">
                  <c:v>24.364852800000001</c:v>
                </c:pt>
                <c:pt idx="17544">
                  <c:v>24.366241680000002</c:v>
                </c:pt>
                <c:pt idx="17545">
                  <c:v>24.367619520000002</c:v>
                </c:pt>
                <c:pt idx="17546">
                  <c:v>24.369008399999988</c:v>
                </c:pt>
                <c:pt idx="17547">
                  <c:v>24.370397279999967</c:v>
                </c:pt>
                <c:pt idx="17548">
                  <c:v>24.371786159999999</c:v>
                </c:pt>
                <c:pt idx="17549">
                  <c:v>24.373175040000028</c:v>
                </c:pt>
                <c:pt idx="17550">
                  <c:v>24.374566559999987</c:v>
                </c:pt>
                <c:pt idx="17551">
                  <c:v>24.375955439999998</c:v>
                </c:pt>
                <c:pt idx="17552">
                  <c:v>24.377347200000003</c:v>
                </c:pt>
                <c:pt idx="17553">
                  <c:v>24.37873896</c:v>
                </c:pt>
                <c:pt idx="17554">
                  <c:v>24.38012496</c:v>
                </c:pt>
                <c:pt idx="17555">
                  <c:v>24.381513839999954</c:v>
                </c:pt>
                <c:pt idx="17556">
                  <c:v>24.382900079999967</c:v>
                </c:pt>
                <c:pt idx="17557">
                  <c:v>24.384288959999999</c:v>
                </c:pt>
                <c:pt idx="17558">
                  <c:v>24.38567783999995</c:v>
                </c:pt>
                <c:pt idx="17559">
                  <c:v>24.387066720000028</c:v>
                </c:pt>
                <c:pt idx="17560">
                  <c:v>24.3884556</c:v>
                </c:pt>
                <c:pt idx="17561">
                  <c:v>24.389844480000001</c:v>
                </c:pt>
                <c:pt idx="17562">
                  <c:v>24.391233360000001</c:v>
                </c:pt>
                <c:pt idx="17563">
                  <c:v>24.392622239999934</c:v>
                </c:pt>
                <c:pt idx="17564">
                  <c:v>24.394011120000044</c:v>
                </c:pt>
                <c:pt idx="17565">
                  <c:v>24.395400000000002</c:v>
                </c:pt>
                <c:pt idx="17566">
                  <c:v>24.396788880000003</c:v>
                </c:pt>
                <c:pt idx="17567">
                  <c:v>24.398177760000031</c:v>
                </c:pt>
                <c:pt idx="17568">
                  <c:v>24.39956664</c:v>
                </c:pt>
                <c:pt idx="17569">
                  <c:v>24.400958400000036</c:v>
                </c:pt>
                <c:pt idx="17570">
                  <c:v>24.402352799999989</c:v>
                </c:pt>
                <c:pt idx="17571">
                  <c:v>24.403730639999942</c:v>
                </c:pt>
                <c:pt idx="17572">
                  <c:v>24.40511951999995</c:v>
                </c:pt>
                <c:pt idx="17573">
                  <c:v>24.4065084</c:v>
                </c:pt>
                <c:pt idx="17574">
                  <c:v>24.40789728</c:v>
                </c:pt>
                <c:pt idx="17575">
                  <c:v>24.409286160000001</c:v>
                </c:pt>
                <c:pt idx="17576">
                  <c:v>24.410675040000001</c:v>
                </c:pt>
                <c:pt idx="17577">
                  <c:v>24.412063920000001</c:v>
                </c:pt>
                <c:pt idx="17578">
                  <c:v>24.413455440000028</c:v>
                </c:pt>
                <c:pt idx="17579">
                  <c:v>24.414844320000036</c:v>
                </c:pt>
                <c:pt idx="17580">
                  <c:v>24.416233199999986</c:v>
                </c:pt>
                <c:pt idx="17581">
                  <c:v>24.417622079999965</c:v>
                </c:pt>
                <c:pt idx="17582">
                  <c:v>24.4190112</c:v>
                </c:pt>
                <c:pt idx="17583">
                  <c:v>24.420400079999954</c:v>
                </c:pt>
                <c:pt idx="17584">
                  <c:v>24.421791599999967</c:v>
                </c:pt>
                <c:pt idx="17585">
                  <c:v>24.423180479999989</c:v>
                </c:pt>
                <c:pt idx="17586">
                  <c:v>24.42456936</c:v>
                </c:pt>
                <c:pt idx="17587">
                  <c:v>24.42595824</c:v>
                </c:pt>
                <c:pt idx="17588">
                  <c:v>24.427350000000001</c:v>
                </c:pt>
                <c:pt idx="17589">
                  <c:v>24.428738879999933</c:v>
                </c:pt>
                <c:pt idx="17590">
                  <c:v>24.430127760000001</c:v>
                </c:pt>
                <c:pt idx="17591">
                  <c:v>24.431516639999963</c:v>
                </c:pt>
                <c:pt idx="17592">
                  <c:v>24.432905519999988</c:v>
                </c:pt>
                <c:pt idx="17593">
                  <c:v>24.434294399999999</c:v>
                </c:pt>
                <c:pt idx="17594">
                  <c:v>24.435683279999942</c:v>
                </c:pt>
                <c:pt idx="17595">
                  <c:v>24.437072160000028</c:v>
                </c:pt>
                <c:pt idx="17596">
                  <c:v>24.43846104</c:v>
                </c:pt>
                <c:pt idx="17597">
                  <c:v>24.43984992</c:v>
                </c:pt>
                <c:pt idx="17598">
                  <c:v>24.441238799999986</c:v>
                </c:pt>
                <c:pt idx="17599">
                  <c:v>24.442627679999934</c:v>
                </c:pt>
                <c:pt idx="17600">
                  <c:v>24.444016559999966</c:v>
                </c:pt>
                <c:pt idx="17601">
                  <c:v>24.445405440000002</c:v>
                </c:pt>
                <c:pt idx="17602">
                  <c:v>24.446794320000002</c:v>
                </c:pt>
                <c:pt idx="17603">
                  <c:v>24.448186079999942</c:v>
                </c:pt>
                <c:pt idx="17604">
                  <c:v>24.44957496</c:v>
                </c:pt>
                <c:pt idx="17605">
                  <c:v>24.450961200000005</c:v>
                </c:pt>
                <c:pt idx="17606">
                  <c:v>24.452341679999961</c:v>
                </c:pt>
                <c:pt idx="17607">
                  <c:v>24.453730559999954</c:v>
                </c:pt>
                <c:pt idx="17608">
                  <c:v>24.455122079999942</c:v>
                </c:pt>
                <c:pt idx="17609">
                  <c:v>24.456511199999987</c:v>
                </c:pt>
                <c:pt idx="17610">
                  <c:v>24.457900080000005</c:v>
                </c:pt>
                <c:pt idx="17611">
                  <c:v>24.45928896000003</c:v>
                </c:pt>
                <c:pt idx="17612">
                  <c:v>24.460677839999942</c:v>
                </c:pt>
                <c:pt idx="17613">
                  <c:v>24.462069359999965</c:v>
                </c:pt>
                <c:pt idx="17614">
                  <c:v>24.463458239999966</c:v>
                </c:pt>
                <c:pt idx="17615">
                  <c:v>24.464849999999963</c:v>
                </c:pt>
                <c:pt idx="17616">
                  <c:v>24.466238879999942</c:v>
                </c:pt>
                <c:pt idx="17617">
                  <c:v>24.467627759999989</c:v>
                </c:pt>
                <c:pt idx="17618">
                  <c:v>24.469019519999957</c:v>
                </c:pt>
                <c:pt idx="17619">
                  <c:v>24.4704084</c:v>
                </c:pt>
                <c:pt idx="17620">
                  <c:v>24.471788879999963</c:v>
                </c:pt>
                <c:pt idx="17621">
                  <c:v>24.473177759999999</c:v>
                </c:pt>
                <c:pt idx="17622">
                  <c:v>24.474566639999967</c:v>
                </c:pt>
                <c:pt idx="17623">
                  <c:v>24.475955519999999</c:v>
                </c:pt>
                <c:pt idx="17624">
                  <c:v>24.477347279999961</c:v>
                </c:pt>
                <c:pt idx="17625">
                  <c:v>24.478741679999942</c:v>
                </c:pt>
                <c:pt idx="17626">
                  <c:v>24.480130559999942</c:v>
                </c:pt>
                <c:pt idx="17627">
                  <c:v>24.48151943999995</c:v>
                </c:pt>
                <c:pt idx="17628">
                  <c:v>24.48290832</c:v>
                </c:pt>
                <c:pt idx="17629">
                  <c:v>24.484297199999986</c:v>
                </c:pt>
                <c:pt idx="17630">
                  <c:v>24.485686079999933</c:v>
                </c:pt>
                <c:pt idx="17631">
                  <c:v>24.487074960000001</c:v>
                </c:pt>
                <c:pt idx="17632">
                  <c:v>24.488463839999934</c:v>
                </c:pt>
                <c:pt idx="17633">
                  <c:v>24.489852720000005</c:v>
                </c:pt>
                <c:pt idx="17634">
                  <c:v>24.491230559999963</c:v>
                </c:pt>
                <c:pt idx="17635">
                  <c:v>24.492619439999935</c:v>
                </c:pt>
                <c:pt idx="17636">
                  <c:v>24.494008319999999</c:v>
                </c:pt>
                <c:pt idx="17637">
                  <c:v>24.495400079999957</c:v>
                </c:pt>
                <c:pt idx="17638">
                  <c:v>24.49678896</c:v>
                </c:pt>
                <c:pt idx="17639">
                  <c:v>24.498177839999954</c:v>
                </c:pt>
                <c:pt idx="17640">
                  <c:v>24.499566720000001</c:v>
                </c:pt>
                <c:pt idx="17641">
                  <c:v>24.500955599999998</c:v>
                </c:pt>
                <c:pt idx="17642">
                  <c:v>24.502344479999962</c:v>
                </c:pt>
                <c:pt idx="17643">
                  <c:v>24.503735999999989</c:v>
                </c:pt>
                <c:pt idx="17644">
                  <c:v>24.505124879999954</c:v>
                </c:pt>
                <c:pt idx="17645">
                  <c:v>24.506513760000001</c:v>
                </c:pt>
                <c:pt idx="17646">
                  <c:v>24.507902640000001</c:v>
                </c:pt>
                <c:pt idx="17647">
                  <c:v>24.509291520000001</c:v>
                </c:pt>
                <c:pt idx="17648">
                  <c:v>24.510683280000002</c:v>
                </c:pt>
                <c:pt idx="17649">
                  <c:v>24.512072159999999</c:v>
                </c:pt>
                <c:pt idx="17650">
                  <c:v>24.513461039999999</c:v>
                </c:pt>
                <c:pt idx="17651">
                  <c:v>24.514849920000028</c:v>
                </c:pt>
                <c:pt idx="17652">
                  <c:v>24.51624168</c:v>
                </c:pt>
                <c:pt idx="17653">
                  <c:v>24.517630560000001</c:v>
                </c:pt>
                <c:pt idx="17654">
                  <c:v>24.519019440000001</c:v>
                </c:pt>
                <c:pt idx="17655">
                  <c:v>24.520408320000001</c:v>
                </c:pt>
                <c:pt idx="17656">
                  <c:v>24.521797200000002</c:v>
                </c:pt>
                <c:pt idx="17657">
                  <c:v>24.523186080000002</c:v>
                </c:pt>
                <c:pt idx="17658">
                  <c:v>24.524563919999999</c:v>
                </c:pt>
                <c:pt idx="17659">
                  <c:v>24.525952799999999</c:v>
                </c:pt>
                <c:pt idx="17660">
                  <c:v>24.527341679999989</c:v>
                </c:pt>
                <c:pt idx="17661">
                  <c:v>24.528741599999961</c:v>
                </c:pt>
                <c:pt idx="17662">
                  <c:v>24.53011656</c:v>
                </c:pt>
                <c:pt idx="17663">
                  <c:v>24.531519360000001</c:v>
                </c:pt>
                <c:pt idx="17664">
                  <c:v>24.532908239999987</c:v>
                </c:pt>
                <c:pt idx="17665">
                  <c:v>24.534297119999998</c:v>
                </c:pt>
                <c:pt idx="17666">
                  <c:v>24.535677840000002</c:v>
                </c:pt>
                <c:pt idx="17667">
                  <c:v>24.537066720000041</c:v>
                </c:pt>
                <c:pt idx="17668">
                  <c:v>24.538455599999999</c:v>
                </c:pt>
                <c:pt idx="17669">
                  <c:v>24.539844479999999</c:v>
                </c:pt>
                <c:pt idx="17670">
                  <c:v>24.54123336</c:v>
                </c:pt>
                <c:pt idx="17671">
                  <c:v>24.542624879999934</c:v>
                </c:pt>
                <c:pt idx="17672">
                  <c:v>24.544013759999999</c:v>
                </c:pt>
                <c:pt idx="17673">
                  <c:v>24.545402639999942</c:v>
                </c:pt>
                <c:pt idx="17674">
                  <c:v>24.546794400000003</c:v>
                </c:pt>
                <c:pt idx="17675">
                  <c:v>24.548183279999961</c:v>
                </c:pt>
                <c:pt idx="17676">
                  <c:v>24.54957216</c:v>
                </c:pt>
                <c:pt idx="17677">
                  <c:v>24.550961040000036</c:v>
                </c:pt>
                <c:pt idx="17678">
                  <c:v>24.552352799999987</c:v>
                </c:pt>
                <c:pt idx="17679">
                  <c:v>24.553741680000002</c:v>
                </c:pt>
                <c:pt idx="17680">
                  <c:v>24.555130560000002</c:v>
                </c:pt>
                <c:pt idx="17681">
                  <c:v>24.556508399999988</c:v>
                </c:pt>
                <c:pt idx="17682">
                  <c:v>24.557897279999999</c:v>
                </c:pt>
                <c:pt idx="17683">
                  <c:v>24.559286159999999</c:v>
                </c:pt>
                <c:pt idx="17684">
                  <c:v>24.56067504</c:v>
                </c:pt>
                <c:pt idx="17685">
                  <c:v>24.56206392</c:v>
                </c:pt>
                <c:pt idx="17686">
                  <c:v>24.563449919999961</c:v>
                </c:pt>
                <c:pt idx="17687">
                  <c:v>24.5648388</c:v>
                </c:pt>
                <c:pt idx="17688">
                  <c:v>24.566227679999965</c:v>
                </c:pt>
                <c:pt idx="17689">
                  <c:v>24.567630480000002</c:v>
                </c:pt>
                <c:pt idx="17690">
                  <c:v>24.569008320000005</c:v>
                </c:pt>
                <c:pt idx="17691">
                  <c:v>24.570397200000002</c:v>
                </c:pt>
                <c:pt idx="17692">
                  <c:v>24.571786079999967</c:v>
                </c:pt>
                <c:pt idx="17693">
                  <c:v>24.573174959999999</c:v>
                </c:pt>
                <c:pt idx="17694">
                  <c:v>24.57456384</c:v>
                </c:pt>
                <c:pt idx="17695">
                  <c:v>24.575952720000029</c:v>
                </c:pt>
                <c:pt idx="17696">
                  <c:v>24.5773416</c:v>
                </c:pt>
                <c:pt idx="17697">
                  <c:v>24.578730479999965</c:v>
                </c:pt>
                <c:pt idx="17698">
                  <c:v>24.580119359999966</c:v>
                </c:pt>
                <c:pt idx="17699">
                  <c:v>24.581508239999962</c:v>
                </c:pt>
                <c:pt idx="17700">
                  <c:v>24.582897119999988</c:v>
                </c:pt>
                <c:pt idx="17701">
                  <c:v>24.584285999999999</c:v>
                </c:pt>
                <c:pt idx="17702">
                  <c:v>24.585674879999942</c:v>
                </c:pt>
                <c:pt idx="17703">
                  <c:v>24.587063759999999</c:v>
                </c:pt>
                <c:pt idx="17704">
                  <c:v>24.588452639999961</c:v>
                </c:pt>
                <c:pt idx="17705">
                  <c:v>24.58984152</c:v>
                </c:pt>
                <c:pt idx="17706">
                  <c:v>24.591233279999965</c:v>
                </c:pt>
                <c:pt idx="17707">
                  <c:v>24.592622159999962</c:v>
                </c:pt>
                <c:pt idx="17708">
                  <c:v>24.594011039999987</c:v>
                </c:pt>
                <c:pt idx="17709">
                  <c:v>24.595399919999963</c:v>
                </c:pt>
                <c:pt idx="17710">
                  <c:v>24.596788799999999</c:v>
                </c:pt>
                <c:pt idx="17711">
                  <c:v>24.598177679999971</c:v>
                </c:pt>
                <c:pt idx="17712">
                  <c:v>24.59956944</c:v>
                </c:pt>
                <c:pt idx="17713">
                  <c:v>24.600958320000061</c:v>
                </c:pt>
                <c:pt idx="17714">
                  <c:v>24.602347199999986</c:v>
                </c:pt>
                <c:pt idx="17715">
                  <c:v>24.603736079999965</c:v>
                </c:pt>
                <c:pt idx="17716">
                  <c:v>24.605127840000002</c:v>
                </c:pt>
                <c:pt idx="17717">
                  <c:v>24.606513840000002</c:v>
                </c:pt>
                <c:pt idx="17718">
                  <c:v>24.607902719999998</c:v>
                </c:pt>
                <c:pt idx="17719">
                  <c:v>24.609291599999999</c:v>
                </c:pt>
                <c:pt idx="17720">
                  <c:v>24.610680479999999</c:v>
                </c:pt>
                <c:pt idx="17721">
                  <c:v>24.612069360000028</c:v>
                </c:pt>
                <c:pt idx="17722">
                  <c:v>24.613458240000028</c:v>
                </c:pt>
                <c:pt idx="17723">
                  <c:v>24.614847120000061</c:v>
                </c:pt>
                <c:pt idx="17724">
                  <c:v>24.616236000000001</c:v>
                </c:pt>
                <c:pt idx="17725">
                  <c:v>24.617624880000001</c:v>
                </c:pt>
                <c:pt idx="17726">
                  <c:v>24.61901376000004</c:v>
                </c:pt>
                <c:pt idx="17727">
                  <c:v>24.620402640000002</c:v>
                </c:pt>
                <c:pt idx="17728">
                  <c:v>24.621791520000031</c:v>
                </c:pt>
                <c:pt idx="17729">
                  <c:v>24.623183279999989</c:v>
                </c:pt>
                <c:pt idx="17730">
                  <c:v>24.624572160000028</c:v>
                </c:pt>
                <c:pt idx="17731">
                  <c:v>24.625963920000036</c:v>
                </c:pt>
                <c:pt idx="17732">
                  <c:v>24.627341520000005</c:v>
                </c:pt>
                <c:pt idx="17733">
                  <c:v>24.628730639999965</c:v>
                </c:pt>
                <c:pt idx="17734">
                  <c:v>24.630119520000001</c:v>
                </c:pt>
                <c:pt idx="17735">
                  <c:v>24.63150840000004</c:v>
                </c:pt>
                <c:pt idx="17736">
                  <c:v>24.63289440000004</c:v>
                </c:pt>
                <c:pt idx="17737">
                  <c:v>24.634283279999988</c:v>
                </c:pt>
                <c:pt idx="17738">
                  <c:v>24.635675040000031</c:v>
                </c:pt>
                <c:pt idx="17739">
                  <c:v>24.637061040000042</c:v>
                </c:pt>
                <c:pt idx="17740">
                  <c:v>24.638449919999989</c:v>
                </c:pt>
                <c:pt idx="17741">
                  <c:v>24.639844319999998</c:v>
                </c:pt>
                <c:pt idx="17742">
                  <c:v>24.641236079999967</c:v>
                </c:pt>
                <c:pt idx="17743">
                  <c:v>24.642622079999942</c:v>
                </c:pt>
                <c:pt idx="17744">
                  <c:v>24.644011200000001</c:v>
                </c:pt>
                <c:pt idx="17745">
                  <c:v>24.6454056</c:v>
                </c:pt>
                <c:pt idx="17746">
                  <c:v>24.646797120000031</c:v>
                </c:pt>
                <c:pt idx="17747">
                  <c:v>24.648186000000003</c:v>
                </c:pt>
                <c:pt idx="17748">
                  <c:v>24.649574880000003</c:v>
                </c:pt>
                <c:pt idx="17749">
                  <c:v>24.65095008000004</c:v>
                </c:pt>
                <c:pt idx="17750">
                  <c:v>24.65235264</c:v>
                </c:pt>
                <c:pt idx="17751">
                  <c:v>24.65373048</c:v>
                </c:pt>
                <c:pt idx="17752">
                  <c:v>24.655130640000003</c:v>
                </c:pt>
                <c:pt idx="17753">
                  <c:v>24.656519520000003</c:v>
                </c:pt>
                <c:pt idx="17754">
                  <c:v>24.657908400000061</c:v>
                </c:pt>
                <c:pt idx="17755">
                  <c:v>24.659297280000001</c:v>
                </c:pt>
                <c:pt idx="17756">
                  <c:v>24.660686160000001</c:v>
                </c:pt>
                <c:pt idx="17757">
                  <c:v>24.662075040000001</c:v>
                </c:pt>
                <c:pt idx="17758">
                  <c:v>24.663463920000005</c:v>
                </c:pt>
                <c:pt idx="17759">
                  <c:v>24.66485280000003</c:v>
                </c:pt>
                <c:pt idx="17760">
                  <c:v>24.666241680000002</c:v>
                </c:pt>
                <c:pt idx="17761">
                  <c:v>24.667630559999989</c:v>
                </c:pt>
                <c:pt idx="17762">
                  <c:v>24.66901944</c:v>
                </c:pt>
                <c:pt idx="17763">
                  <c:v>24.670399920000001</c:v>
                </c:pt>
                <c:pt idx="17764">
                  <c:v>24.671788800000005</c:v>
                </c:pt>
                <c:pt idx="17765">
                  <c:v>24.673180559999999</c:v>
                </c:pt>
                <c:pt idx="17766">
                  <c:v>24.674569439999999</c:v>
                </c:pt>
                <c:pt idx="17767">
                  <c:v>24.675955440000042</c:v>
                </c:pt>
                <c:pt idx="17768">
                  <c:v>24.6773472</c:v>
                </c:pt>
                <c:pt idx="17769">
                  <c:v>24.678733199999989</c:v>
                </c:pt>
                <c:pt idx="17770">
                  <c:v>24.680122079999954</c:v>
                </c:pt>
                <c:pt idx="17771">
                  <c:v>24.681511199999999</c:v>
                </c:pt>
                <c:pt idx="17772">
                  <c:v>24.68290008</c:v>
                </c:pt>
                <c:pt idx="17773">
                  <c:v>24.684288960000028</c:v>
                </c:pt>
                <c:pt idx="17774">
                  <c:v>24.685677839999954</c:v>
                </c:pt>
                <c:pt idx="17775">
                  <c:v>24.687069360000031</c:v>
                </c:pt>
                <c:pt idx="17776">
                  <c:v>24.688461119999999</c:v>
                </c:pt>
                <c:pt idx="17777">
                  <c:v>24.689850000000028</c:v>
                </c:pt>
                <c:pt idx="17778">
                  <c:v>24.691230480000005</c:v>
                </c:pt>
                <c:pt idx="17779">
                  <c:v>24.692622239999942</c:v>
                </c:pt>
                <c:pt idx="17780">
                  <c:v>24.694011120000042</c:v>
                </c:pt>
                <c:pt idx="17781">
                  <c:v>24.695399999999989</c:v>
                </c:pt>
                <c:pt idx="17782">
                  <c:v>24.69678888</c:v>
                </c:pt>
                <c:pt idx="17783">
                  <c:v>24.698177760000029</c:v>
                </c:pt>
                <c:pt idx="17784">
                  <c:v>24.69956664</c:v>
                </c:pt>
                <c:pt idx="17785">
                  <c:v>24.700955520000036</c:v>
                </c:pt>
                <c:pt idx="17786">
                  <c:v>24.702344399999966</c:v>
                </c:pt>
                <c:pt idx="17787">
                  <c:v>24.703738799999989</c:v>
                </c:pt>
                <c:pt idx="17788">
                  <c:v>24.705130559999965</c:v>
                </c:pt>
                <c:pt idx="17789">
                  <c:v>24.706508400000001</c:v>
                </c:pt>
                <c:pt idx="17790">
                  <c:v>24.707897280000001</c:v>
                </c:pt>
                <c:pt idx="17791">
                  <c:v>24.709288800000003</c:v>
                </c:pt>
                <c:pt idx="17792">
                  <c:v>24.71067768</c:v>
                </c:pt>
                <c:pt idx="17793">
                  <c:v>24.71206944</c:v>
                </c:pt>
                <c:pt idx="17794">
                  <c:v>24.71345832000004</c:v>
                </c:pt>
                <c:pt idx="17795">
                  <c:v>24.714847200000001</c:v>
                </c:pt>
                <c:pt idx="17796">
                  <c:v>24.716236080000002</c:v>
                </c:pt>
                <c:pt idx="17797">
                  <c:v>24.717627839999967</c:v>
                </c:pt>
                <c:pt idx="17798">
                  <c:v>24.719016719999999</c:v>
                </c:pt>
                <c:pt idx="17799">
                  <c:v>24.720405599999989</c:v>
                </c:pt>
                <c:pt idx="17800">
                  <c:v>24.72179448</c:v>
                </c:pt>
                <c:pt idx="17801">
                  <c:v>24.72318336</c:v>
                </c:pt>
                <c:pt idx="17802">
                  <c:v>24.724572239999965</c:v>
                </c:pt>
                <c:pt idx="17803">
                  <c:v>24.72596112000004</c:v>
                </c:pt>
                <c:pt idx="17804">
                  <c:v>24.727350000000001</c:v>
                </c:pt>
                <c:pt idx="17805">
                  <c:v>24.728741519999957</c:v>
                </c:pt>
                <c:pt idx="17806">
                  <c:v>24.730119360000003</c:v>
                </c:pt>
                <c:pt idx="17807">
                  <c:v>24.73150824</c:v>
                </c:pt>
                <c:pt idx="17808">
                  <c:v>24.732897120000036</c:v>
                </c:pt>
                <c:pt idx="17809">
                  <c:v>24.734286000000001</c:v>
                </c:pt>
                <c:pt idx="17810">
                  <c:v>24.735677760000005</c:v>
                </c:pt>
                <c:pt idx="17811">
                  <c:v>24.737066639999988</c:v>
                </c:pt>
                <c:pt idx="17812">
                  <c:v>24.738458399999999</c:v>
                </c:pt>
                <c:pt idx="17813">
                  <c:v>24.739849920000001</c:v>
                </c:pt>
                <c:pt idx="17814">
                  <c:v>24.741238799999987</c:v>
                </c:pt>
                <c:pt idx="17815">
                  <c:v>24.742627679999934</c:v>
                </c:pt>
                <c:pt idx="17816">
                  <c:v>24.744016559999967</c:v>
                </c:pt>
                <c:pt idx="17817">
                  <c:v>24.745397279999949</c:v>
                </c:pt>
                <c:pt idx="17818">
                  <c:v>24.746791679999966</c:v>
                </c:pt>
                <c:pt idx="17819">
                  <c:v>24.748183199999989</c:v>
                </c:pt>
                <c:pt idx="17820">
                  <c:v>24.749569440000002</c:v>
                </c:pt>
                <c:pt idx="17821">
                  <c:v>24.750958320000045</c:v>
                </c:pt>
                <c:pt idx="17822">
                  <c:v>24.752347199999971</c:v>
                </c:pt>
                <c:pt idx="17823">
                  <c:v>24.753736079999943</c:v>
                </c:pt>
                <c:pt idx="17824">
                  <c:v>24.75512496</c:v>
                </c:pt>
                <c:pt idx="17825">
                  <c:v>24.756513839999954</c:v>
                </c:pt>
                <c:pt idx="17826">
                  <c:v>24.757902720000036</c:v>
                </c:pt>
                <c:pt idx="17827">
                  <c:v>24.759291600000001</c:v>
                </c:pt>
                <c:pt idx="17828">
                  <c:v>24.760680479999966</c:v>
                </c:pt>
                <c:pt idx="17829">
                  <c:v>24.762069359999963</c:v>
                </c:pt>
                <c:pt idx="17830">
                  <c:v>24.763458239999967</c:v>
                </c:pt>
                <c:pt idx="17831">
                  <c:v>24.764850000000031</c:v>
                </c:pt>
                <c:pt idx="17832">
                  <c:v>24.766241519999966</c:v>
                </c:pt>
                <c:pt idx="17833">
                  <c:v>24.767622239999934</c:v>
                </c:pt>
                <c:pt idx="17834">
                  <c:v>24.769011120000005</c:v>
                </c:pt>
                <c:pt idx="17835">
                  <c:v>24.770400000000002</c:v>
                </c:pt>
                <c:pt idx="17836">
                  <c:v>24.771788879999967</c:v>
                </c:pt>
                <c:pt idx="17837">
                  <c:v>24.773177759999999</c:v>
                </c:pt>
                <c:pt idx="17838">
                  <c:v>24.77456664</c:v>
                </c:pt>
                <c:pt idx="17839">
                  <c:v>24.775958400000036</c:v>
                </c:pt>
                <c:pt idx="17840">
                  <c:v>24.777349920000002</c:v>
                </c:pt>
                <c:pt idx="17841">
                  <c:v>24.778738799999989</c:v>
                </c:pt>
                <c:pt idx="17842">
                  <c:v>24.780130559999961</c:v>
                </c:pt>
                <c:pt idx="17843">
                  <c:v>24.781502639999943</c:v>
                </c:pt>
                <c:pt idx="17844">
                  <c:v>24.7828944</c:v>
                </c:pt>
                <c:pt idx="17845">
                  <c:v>24.784286160000001</c:v>
                </c:pt>
                <c:pt idx="17846">
                  <c:v>24.785675039999965</c:v>
                </c:pt>
                <c:pt idx="17847">
                  <c:v>24.787063920000001</c:v>
                </c:pt>
                <c:pt idx="17848">
                  <c:v>24.788452799999966</c:v>
                </c:pt>
                <c:pt idx="17849">
                  <c:v>24.789841680000002</c:v>
                </c:pt>
                <c:pt idx="17850">
                  <c:v>24.791230560000002</c:v>
                </c:pt>
                <c:pt idx="17851">
                  <c:v>24.792622079999934</c:v>
                </c:pt>
                <c:pt idx="17852">
                  <c:v>24.794013840000002</c:v>
                </c:pt>
                <c:pt idx="17853">
                  <c:v>24.795402720000002</c:v>
                </c:pt>
                <c:pt idx="17854">
                  <c:v>24.796791600000002</c:v>
                </c:pt>
                <c:pt idx="17855">
                  <c:v>24.798180479999989</c:v>
                </c:pt>
                <c:pt idx="17856">
                  <c:v>24.79956936</c:v>
                </c:pt>
                <c:pt idx="17857">
                  <c:v>24.800961120000061</c:v>
                </c:pt>
                <c:pt idx="17858">
                  <c:v>24.802350000000001</c:v>
                </c:pt>
                <c:pt idx="17859">
                  <c:v>24.803741519999971</c:v>
                </c:pt>
                <c:pt idx="17860">
                  <c:v>24.805130640000002</c:v>
                </c:pt>
                <c:pt idx="17861">
                  <c:v>24.806519520000002</c:v>
                </c:pt>
                <c:pt idx="17862">
                  <c:v>24.807897120000053</c:v>
                </c:pt>
                <c:pt idx="17863">
                  <c:v>24.80928888</c:v>
                </c:pt>
                <c:pt idx="17864">
                  <c:v>24.810677760000036</c:v>
                </c:pt>
                <c:pt idx="17865">
                  <c:v>24.812069520000001</c:v>
                </c:pt>
                <c:pt idx="17866">
                  <c:v>24.813458399999998</c:v>
                </c:pt>
                <c:pt idx="17867">
                  <c:v>24.814847279999999</c:v>
                </c:pt>
                <c:pt idx="17868">
                  <c:v>24.816236159999999</c:v>
                </c:pt>
                <c:pt idx="17869">
                  <c:v>24.817625039999999</c:v>
                </c:pt>
                <c:pt idx="17870">
                  <c:v>24.819013920000028</c:v>
                </c:pt>
                <c:pt idx="17871">
                  <c:v>24.820402799999989</c:v>
                </c:pt>
                <c:pt idx="17872">
                  <c:v>24.82179168</c:v>
                </c:pt>
                <c:pt idx="17873">
                  <c:v>24.823183199999999</c:v>
                </c:pt>
                <c:pt idx="17874">
                  <c:v>24.824572079999989</c:v>
                </c:pt>
                <c:pt idx="17875">
                  <c:v>24.825949919999989</c:v>
                </c:pt>
                <c:pt idx="17876">
                  <c:v>24.82734168</c:v>
                </c:pt>
                <c:pt idx="17877">
                  <c:v>24.828730559999954</c:v>
                </c:pt>
                <c:pt idx="17878">
                  <c:v>24.830119440000001</c:v>
                </c:pt>
                <c:pt idx="17879">
                  <c:v>24.83150832000004</c:v>
                </c:pt>
                <c:pt idx="17880">
                  <c:v>24.832897200000001</c:v>
                </c:pt>
                <c:pt idx="17881">
                  <c:v>24.834286080000005</c:v>
                </c:pt>
                <c:pt idx="17882">
                  <c:v>24.835674960000031</c:v>
                </c:pt>
                <c:pt idx="17883">
                  <c:v>24.837061200000036</c:v>
                </c:pt>
                <c:pt idx="17884">
                  <c:v>24.838463760000032</c:v>
                </c:pt>
                <c:pt idx="17885">
                  <c:v>24.839841600000028</c:v>
                </c:pt>
                <c:pt idx="17886">
                  <c:v>24.84123048</c:v>
                </c:pt>
                <c:pt idx="17887">
                  <c:v>24.842619359999965</c:v>
                </c:pt>
                <c:pt idx="17888">
                  <c:v>24.844008240000001</c:v>
                </c:pt>
                <c:pt idx="17889">
                  <c:v>24.845397120000001</c:v>
                </c:pt>
                <c:pt idx="17890">
                  <c:v>24.846788879999963</c:v>
                </c:pt>
                <c:pt idx="17891">
                  <c:v>24.848177759999999</c:v>
                </c:pt>
                <c:pt idx="17892">
                  <c:v>24.849569519999989</c:v>
                </c:pt>
                <c:pt idx="17893">
                  <c:v>24.850958400000053</c:v>
                </c:pt>
                <c:pt idx="17894">
                  <c:v>24.852338879999966</c:v>
                </c:pt>
                <c:pt idx="17895">
                  <c:v>24.853738800000002</c:v>
                </c:pt>
                <c:pt idx="17896">
                  <c:v>24.855127680000002</c:v>
                </c:pt>
                <c:pt idx="17897">
                  <c:v>24.856516560000003</c:v>
                </c:pt>
                <c:pt idx="17898">
                  <c:v>24.85790544000006</c:v>
                </c:pt>
                <c:pt idx="17899">
                  <c:v>24.85928328</c:v>
                </c:pt>
                <c:pt idx="17900">
                  <c:v>24.86067216</c:v>
                </c:pt>
                <c:pt idx="17901">
                  <c:v>24.86206104</c:v>
                </c:pt>
                <c:pt idx="17902">
                  <c:v>24.863449919999965</c:v>
                </c:pt>
                <c:pt idx="17903">
                  <c:v>24.864838800000001</c:v>
                </c:pt>
                <c:pt idx="17904">
                  <c:v>24.866227679999966</c:v>
                </c:pt>
                <c:pt idx="17905">
                  <c:v>24.867616559999963</c:v>
                </c:pt>
                <c:pt idx="17906">
                  <c:v>24.869008319999999</c:v>
                </c:pt>
                <c:pt idx="17907">
                  <c:v>24.87040008</c:v>
                </c:pt>
                <c:pt idx="17908">
                  <c:v>24.871788960000028</c:v>
                </c:pt>
                <c:pt idx="17909">
                  <c:v>24.87317784</c:v>
                </c:pt>
                <c:pt idx="17910">
                  <c:v>24.874566720000036</c:v>
                </c:pt>
                <c:pt idx="17911">
                  <c:v>24.87595560000004</c:v>
                </c:pt>
                <c:pt idx="17912">
                  <c:v>24.877344480000001</c:v>
                </c:pt>
                <c:pt idx="17913">
                  <c:v>24.878733359999963</c:v>
                </c:pt>
                <c:pt idx="17914">
                  <c:v>24.880122239999942</c:v>
                </c:pt>
                <c:pt idx="17915">
                  <c:v>24.881511119999999</c:v>
                </c:pt>
                <c:pt idx="17916">
                  <c:v>24.882899999999989</c:v>
                </c:pt>
                <c:pt idx="17917">
                  <c:v>24.88428888</c:v>
                </c:pt>
                <c:pt idx="17918">
                  <c:v>24.885680639999954</c:v>
                </c:pt>
                <c:pt idx="17919">
                  <c:v>24.887069520000001</c:v>
                </c:pt>
                <c:pt idx="17920">
                  <c:v>24.888458400000001</c:v>
                </c:pt>
                <c:pt idx="17921">
                  <c:v>24.889847279999966</c:v>
                </c:pt>
                <c:pt idx="17922">
                  <c:v>24.891236160000005</c:v>
                </c:pt>
                <c:pt idx="17923">
                  <c:v>24.892616639999961</c:v>
                </c:pt>
                <c:pt idx="17924">
                  <c:v>24.894016559999987</c:v>
                </c:pt>
                <c:pt idx="17925">
                  <c:v>24.895405439999987</c:v>
                </c:pt>
                <c:pt idx="17926">
                  <c:v>24.896794319999987</c:v>
                </c:pt>
                <c:pt idx="17927">
                  <c:v>24.898183199999988</c:v>
                </c:pt>
                <c:pt idx="17928">
                  <c:v>24.899572079999967</c:v>
                </c:pt>
                <c:pt idx="17929">
                  <c:v>24.900961199999998</c:v>
                </c:pt>
                <c:pt idx="17930">
                  <c:v>24.902338799999967</c:v>
                </c:pt>
                <c:pt idx="17931">
                  <c:v>24.903727679999943</c:v>
                </c:pt>
                <c:pt idx="17932">
                  <c:v>24.905116559999957</c:v>
                </c:pt>
                <c:pt idx="17933">
                  <c:v>24.90650544</c:v>
                </c:pt>
                <c:pt idx="17934">
                  <c:v>24.907894320000036</c:v>
                </c:pt>
                <c:pt idx="17935">
                  <c:v>24.909286079999966</c:v>
                </c:pt>
                <c:pt idx="17936">
                  <c:v>24.910674960000001</c:v>
                </c:pt>
                <c:pt idx="17937">
                  <c:v>24.912063840000002</c:v>
                </c:pt>
                <c:pt idx="17938">
                  <c:v>24.913452720000031</c:v>
                </c:pt>
                <c:pt idx="17939">
                  <c:v>24.914841600000031</c:v>
                </c:pt>
                <c:pt idx="17940">
                  <c:v>24.91623336</c:v>
                </c:pt>
                <c:pt idx="17941">
                  <c:v>24.917624879999963</c:v>
                </c:pt>
                <c:pt idx="17942">
                  <c:v>24.919016640000002</c:v>
                </c:pt>
                <c:pt idx="17943">
                  <c:v>24.920405519999989</c:v>
                </c:pt>
                <c:pt idx="17944">
                  <c:v>24.9217944</c:v>
                </c:pt>
                <c:pt idx="17945">
                  <c:v>24.923183279999961</c:v>
                </c:pt>
                <c:pt idx="17946">
                  <c:v>24.92457216</c:v>
                </c:pt>
                <c:pt idx="17947">
                  <c:v>24.925961040000001</c:v>
                </c:pt>
                <c:pt idx="17948">
                  <c:v>24.927349919999966</c:v>
                </c:pt>
                <c:pt idx="17949">
                  <c:v>24.928727759999965</c:v>
                </c:pt>
                <c:pt idx="17950">
                  <c:v>24.930116639999966</c:v>
                </c:pt>
                <c:pt idx="17951">
                  <c:v>24.93150840000003</c:v>
                </c:pt>
                <c:pt idx="17952">
                  <c:v>24.932897280000002</c:v>
                </c:pt>
                <c:pt idx="17953">
                  <c:v>24.934286159999999</c:v>
                </c:pt>
                <c:pt idx="17954">
                  <c:v>24.93567504</c:v>
                </c:pt>
                <c:pt idx="17955">
                  <c:v>24.937063920000028</c:v>
                </c:pt>
                <c:pt idx="17956">
                  <c:v>24.938455439999988</c:v>
                </c:pt>
                <c:pt idx="17957">
                  <c:v>24.939844319999999</c:v>
                </c:pt>
                <c:pt idx="17958">
                  <c:v>24.941233199999989</c:v>
                </c:pt>
                <c:pt idx="17959">
                  <c:v>24.942622079999921</c:v>
                </c:pt>
                <c:pt idx="17960">
                  <c:v>24.944011199999988</c:v>
                </c:pt>
                <c:pt idx="17961">
                  <c:v>24.945400079999942</c:v>
                </c:pt>
                <c:pt idx="17962">
                  <c:v>24.946788959999989</c:v>
                </c:pt>
                <c:pt idx="17963">
                  <c:v>24.948180479999966</c:v>
                </c:pt>
                <c:pt idx="17964">
                  <c:v>24.949569359999963</c:v>
                </c:pt>
                <c:pt idx="17965">
                  <c:v>24.950958239999999</c:v>
                </c:pt>
                <c:pt idx="17966">
                  <c:v>24.952347119999967</c:v>
                </c:pt>
                <c:pt idx="17967">
                  <c:v>24.953741519999966</c:v>
                </c:pt>
                <c:pt idx="17968">
                  <c:v>24.955119359999962</c:v>
                </c:pt>
                <c:pt idx="17969">
                  <c:v>24.956508239999962</c:v>
                </c:pt>
                <c:pt idx="17970">
                  <c:v>24.957897119999998</c:v>
                </c:pt>
                <c:pt idx="17971">
                  <c:v>24.959288879999967</c:v>
                </c:pt>
                <c:pt idx="17972">
                  <c:v>24.960672239999933</c:v>
                </c:pt>
                <c:pt idx="17973">
                  <c:v>24.962063759999989</c:v>
                </c:pt>
                <c:pt idx="17974">
                  <c:v>24.963449999999934</c:v>
                </c:pt>
                <c:pt idx="17975">
                  <c:v>24.96484152</c:v>
                </c:pt>
                <c:pt idx="17976">
                  <c:v>24.966230639999942</c:v>
                </c:pt>
                <c:pt idx="17977">
                  <c:v>24.96761951999995</c:v>
                </c:pt>
                <c:pt idx="17978">
                  <c:v>24.9690084</c:v>
                </c:pt>
                <c:pt idx="17979">
                  <c:v>24.970399919999963</c:v>
                </c:pt>
                <c:pt idx="17980">
                  <c:v>24.971788799999999</c:v>
                </c:pt>
                <c:pt idx="17981">
                  <c:v>24.973177679999971</c:v>
                </c:pt>
                <c:pt idx="17982">
                  <c:v>24.97456656</c:v>
                </c:pt>
                <c:pt idx="17983">
                  <c:v>24.975955440000028</c:v>
                </c:pt>
                <c:pt idx="17984">
                  <c:v>24.97734432</c:v>
                </c:pt>
                <c:pt idx="17985">
                  <c:v>24.978736079999933</c:v>
                </c:pt>
                <c:pt idx="17986">
                  <c:v>24.980124959999966</c:v>
                </c:pt>
                <c:pt idx="17987">
                  <c:v>24.981513839999945</c:v>
                </c:pt>
                <c:pt idx="17988">
                  <c:v>24.982902720000002</c:v>
                </c:pt>
                <c:pt idx="17989">
                  <c:v>24.984291600000002</c:v>
                </c:pt>
                <c:pt idx="17990">
                  <c:v>24.985680479999942</c:v>
                </c:pt>
                <c:pt idx="17991">
                  <c:v>24.98706936</c:v>
                </c:pt>
                <c:pt idx="17992">
                  <c:v>24.988458239999961</c:v>
                </c:pt>
                <c:pt idx="17993">
                  <c:v>24.98984712</c:v>
                </c:pt>
                <c:pt idx="17994">
                  <c:v>24.991238879999958</c:v>
                </c:pt>
                <c:pt idx="17995">
                  <c:v>24.992627759999962</c:v>
                </c:pt>
                <c:pt idx="17996">
                  <c:v>24.994016639999963</c:v>
                </c:pt>
                <c:pt idx="17997">
                  <c:v>24.995391599999962</c:v>
                </c:pt>
                <c:pt idx="17998">
                  <c:v>24.996785999999986</c:v>
                </c:pt>
                <c:pt idx="17999">
                  <c:v>24.998174879999965</c:v>
                </c:pt>
                <c:pt idx="18000">
                  <c:v>24.999561119999999</c:v>
                </c:pt>
                <c:pt idx="18001">
                  <c:v>25.000955520000044</c:v>
                </c:pt>
                <c:pt idx="18002">
                  <c:v>25.002344400000002</c:v>
                </c:pt>
                <c:pt idx="18003">
                  <c:v>25.003733279999949</c:v>
                </c:pt>
                <c:pt idx="18004">
                  <c:v>25.005122159999971</c:v>
                </c:pt>
                <c:pt idx="18005">
                  <c:v>25.006511039999989</c:v>
                </c:pt>
                <c:pt idx="18006">
                  <c:v>25.007897280000005</c:v>
                </c:pt>
                <c:pt idx="18007">
                  <c:v>25.00928616000003</c:v>
                </c:pt>
                <c:pt idx="18008">
                  <c:v>25.010677680000001</c:v>
                </c:pt>
                <c:pt idx="18009">
                  <c:v>25.012066560000001</c:v>
                </c:pt>
                <c:pt idx="18010">
                  <c:v>25.013458319999998</c:v>
                </c:pt>
                <c:pt idx="18011">
                  <c:v>25.014847199999998</c:v>
                </c:pt>
                <c:pt idx="18012">
                  <c:v>25.016236079999967</c:v>
                </c:pt>
                <c:pt idx="18013">
                  <c:v>25.017627839999989</c:v>
                </c:pt>
                <c:pt idx="18014">
                  <c:v>25.019005440000036</c:v>
                </c:pt>
                <c:pt idx="18015">
                  <c:v>25.020394320000001</c:v>
                </c:pt>
                <c:pt idx="18016">
                  <c:v>25.021783200000002</c:v>
                </c:pt>
                <c:pt idx="18017">
                  <c:v>25.023172080000002</c:v>
                </c:pt>
                <c:pt idx="18018">
                  <c:v>25.024561200000001</c:v>
                </c:pt>
                <c:pt idx="18019">
                  <c:v>25.025950080000001</c:v>
                </c:pt>
                <c:pt idx="18020">
                  <c:v>25.027338960000005</c:v>
                </c:pt>
                <c:pt idx="18021">
                  <c:v>25.028730479999961</c:v>
                </c:pt>
                <c:pt idx="18022">
                  <c:v>25.030122239999958</c:v>
                </c:pt>
                <c:pt idx="18023">
                  <c:v>25.031511119999998</c:v>
                </c:pt>
                <c:pt idx="18024">
                  <c:v>25.032899999999987</c:v>
                </c:pt>
                <c:pt idx="18025">
                  <c:v>25.034288879999988</c:v>
                </c:pt>
                <c:pt idx="18026">
                  <c:v>25.035677759999999</c:v>
                </c:pt>
                <c:pt idx="18027">
                  <c:v>25.037066639999999</c:v>
                </c:pt>
                <c:pt idx="18028">
                  <c:v>25.038455519999999</c:v>
                </c:pt>
                <c:pt idx="18029">
                  <c:v>25.039844400000028</c:v>
                </c:pt>
                <c:pt idx="18030">
                  <c:v>25.041233279999961</c:v>
                </c:pt>
                <c:pt idx="18031">
                  <c:v>25.042622159999965</c:v>
                </c:pt>
                <c:pt idx="18032">
                  <c:v>25.044011040000001</c:v>
                </c:pt>
                <c:pt idx="18033">
                  <c:v>25.045405440000003</c:v>
                </c:pt>
                <c:pt idx="18034">
                  <c:v>25.04679432</c:v>
                </c:pt>
                <c:pt idx="18035">
                  <c:v>25.048183199999986</c:v>
                </c:pt>
                <c:pt idx="18036">
                  <c:v>25.049572079999965</c:v>
                </c:pt>
                <c:pt idx="18037">
                  <c:v>25.050961200000032</c:v>
                </c:pt>
                <c:pt idx="18038">
                  <c:v>25.05235008</c:v>
                </c:pt>
                <c:pt idx="18039">
                  <c:v>25.053727679999966</c:v>
                </c:pt>
                <c:pt idx="18040">
                  <c:v>25.055116559999963</c:v>
                </c:pt>
                <c:pt idx="18041">
                  <c:v>25.056505439999999</c:v>
                </c:pt>
                <c:pt idx="18042">
                  <c:v>25.057900080000028</c:v>
                </c:pt>
                <c:pt idx="18043">
                  <c:v>25.059288960000028</c:v>
                </c:pt>
                <c:pt idx="18044">
                  <c:v>25.060677839999954</c:v>
                </c:pt>
                <c:pt idx="18045">
                  <c:v>25.062066720000001</c:v>
                </c:pt>
                <c:pt idx="18046">
                  <c:v>25.063455600000001</c:v>
                </c:pt>
                <c:pt idx="18047">
                  <c:v>25.064844480000001</c:v>
                </c:pt>
                <c:pt idx="18048">
                  <c:v>25.066233359999963</c:v>
                </c:pt>
                <c:pt idx="18049">
                  <c:v>25.067622239999942</c:v>
                </c:pt>
                <c:pt idx="18050">
                  <c:v>25.069011119999999</c:v>
                </c:pt>
                <c:pt idx="18051">
                  <c:v>25.070399999999989</c:v>
                </c:pt>
                <c:pt idx="18052">
                  <c:v>25.07178888</c:v>
                </c:pt>
                <c:pt idx="18053">
                  <c:v>25.073177760000029</c:v>
                </c:pt>
                <c:pt idx="18054">
                  <c:v>25.07456664</c:v>
                </c:pt>
                <c:pt idx="18055">
                  <c:v>25.075955520000036</c:v>
                </c:pt>
                <c:pt idx="18056">
                  <c:v>25.077344400000001</c:v>
                </c:pt>
                <c:pt idx="18057">
                  <c:v>25.078733279999945</c:v>
                </c:pt>
                <c:pt idx="18058">
                  <c:v>25.080125040000002</c:v>
                </c:pt>
                <c:pt idx="18059">
                  <c:v>25.081513919999967</c:v>
                </c:pt>
                <c:pt idx="18060">
                  <c:v>25.082905439999987</c:v>
                </c:pt>
                <c:pt idx="18061">
                  <c:v>25.084294319999987</c:v>
                </c:pt>
                <c:pt idx="18062">
                  <c:v>25.085683199999963</c:v>
                </c:pt>
                <c:pt idx="18063">
                  <c:v>25.087072079999967</c:v>
                </c:pt>
                <c:pt idx="18064">
                  <c:v>25.088461199999987</c:v>
                </c:pt>
                <c:pt idx="18065">
                  <c:v>25.089850079999987</c:v>
                </c:pt>
                <c:pt idx="18066">
                  <c:v>25.091238959999988</c:v>
                </c:pt>
                <c:pt idx="18067">
                  <c:v>25.092627839999942</c:v>
                </c:pt>
                <c:pt idx="18068">
                  <c:v>25.094016719999999</c:v>
                </c:pt>
                <c:pt idx="18069">
                  <c:v>25.095405599999989</c:v>
                </c:pt>
                <c:pt idx="18070">
                  <c:v>25.096783199999987</c:v>
                </c:pt>
                <c:pt idx="18071">
                  <c:v>25.098172079999966</c:v>
                </c:pt>
                <c:pt idx="18072">
                  <c:v>25.099563840000002</c:v>
                </c:pt>
                <c:pt idx="18073">
                  <c:v>25.100955600000049</c:v>
                </c:pt>
                <c:pt idx="18074">
                  <c:v>25.102344479999989</c:v>
                </c:pt>
                <c:pt idx="18075">
                  <c:v>25.103735999999987</c:v>
                </c:pt>
                <c:pt idx="18076">
                  <c:v>25.10512776000003</c:v>
                </c:pt>
                <c:pt idx="18077">
                  <c:v>25.106516640000002</c:v>
                </c:pt>
                <c:pt idx="18078">
                  <c:v>25.107905520000042</c:v>
                </c:pt>
                <c:pt idx="18079">
                  <c:v>25.109294400000028</c:v>
                </c:pt>
                <c:pt idx="18080">
                  <c:v>25.11068328</c:v>
                </c:pt>
                <c:pt idx="18081">
                  <c:v>25.112063760000044</c:v>
                </c:pt>
                <c:pt idx="18082">
                  <c:v>25.113455520000041</c:v>
                </c:pt>
                <c:pt idx="18083">
                  <c:v>25.114841520000045</c:v>
                </c:pt>
                <c:pt idx="18084">
                  <c:v>25.116230640000001</c:v>
                </c:pt>
                <c:pt idx="18085">
                  <c:v>25.117622160000028</c:v>
                </c:pt>
                <c:pt idx="18086">
                  <c:v>25.119011040000029</c:v>
                </c:pt>
                <c:pt idx="18087">
                  <c:v>25.120399920000001</c:v>
                </c:pt>
                <c:pt idx="18088">
                  <c:v>25.121788799999997</c:v>
                </c:pt>
                <c:pt idx="18089">
                  <c:v>25.123177679999987</c:v>
                </c:pt>
                <c:pt idx="18090">
                  <c:v>25.124566559999987</c:v>
                </c:pt>
                <c:pt idx="18091">
                  <c:v>25.125955439999998</c:v>
                </c:pt>
                <c:pt idx="18092">
                  <c:v>25.127347199999999</c:v>
                </c:pt>
                <c:pt idx="18093">
                  <c:v>25.128736079999943</c:v>
                </c:pt>
                <c:pt idx="18094">
                  <c:v>25.13012784</c:v>
                </c:pt>
                <c:pt idx="18095">
                  <c:v>25.131508319999998</c:v>
                </c:pt>
                <c:pt idx="18096">
                  <c:v>25.132897200000027</c:v>
                </c:pt>
                <c:pt idx="18097">
                  <c:v>25.134286079999999</c:v>
                </c:pt>
                <c:pt idx="18098">
                  <c:v>25.135674959999999</c:v>
                </c:pt>
                <c:pt idx="18099">
                  <c:v>25.137063840000028</c:v>
                </c:pt>
                <c:pt idx="18100">
                  <c:v>25.138455600000036</c:v>
                </c:pt>
                <c:pt idx="18101">
                  <c:v>25.139844480000036</c:v>
                </c:pt>
                <c:pt idx="18102">
                  <c:v>25.141233360000001</c:v>
                </c:pt>
                <c:pt idx="18103">
                  <c:v>25.142622239999934</c:v>
                </c:pt>
                <c:pt idx="18104">
                  <c:v>25.144013760000028</c:v>
                </c:pt>
                <c:pt idx="18105">
                  <c:v>25.145402639999954</c:v>
                </c:pt>
                <c:pt idx="18106">
                  <c:v>25.146791520000001</c:v>
                </c:pt>
                <c:pt idx="18107">
                  <c:v>25.14818064</c:v>
                </c:pt>
                <c:pt idx="18108">
                  <c:v>25.14956952</c:v>
                </c:pt>
                <c:pt idx="18109">
                  <c:v>25.150958400000061</c:v>
                </c:pt>
                <c:pt idx="18110">
                  <c:v>25.152347279999965</c:v>
                </c:pt>
                <c:pt idx="18111">
                  <c:v>25.153736160000001</c:v>
                </c:pt>
                <c:pt idx="18112">
                  <c:v>25.155125040000001</c:v>
                </c:pt>
                <c:pt idx="18113">
                  <c:v>25.156513920000005</c:v>
                </c:pt>
                <c:pt idx="18114">
                  <c:v>25.157905440000061</c:v>
                </c:pt>
                <c:pt idx="18115">
                  <c:v>25.159294320000036</c:v>
                </c:pt>
                <c:pt idx="18116">
                  <c:v>25.160683199999987</c:v>
                </c:pt>
                <c:pt idx="18117">
                  <c:v>25.162072080000002</c:v>
                </c:pt>
                <c:pt idx="18118">
                  <c:v>25.1634612</c:v>
                </c:pt>
                <c:pt idx="18119">
                  <c:v>25.164850080000036</c:v>
                </c:pt>
                <c:pt idx="18120">
                  <c:v>25.166227679999967</c:v>
                </c:pt>
                <c:pt idx="18121">
                  <c:v>25.167622079999965</c:v>
                </c:pt>
                <c:pt idx="18122">
                  <c:v>25.169013840000002</c:v>
                </c:pt>
                <c:pt idx="18123">
                  <c:v>25.17040272000003</c:v>
                </c:pt>
                <c:pt idx="18124">
                  <c:v>25.171791600000031</c:v>
                </c:pt>
                <c:pt idx="18125">
                  <c:v>25.173180479999999</c:v>
                </c:pt>
                <c:pt idx="18126">
                  <c:v>25.174569360000028</c:v>
                </c:pt>
                <c:pt idx="18127">
                  <c:v>25.175958240000028</c:v>
                </c:pt>
                <c:pt idx="18128">
                  <c:v>25.177350000000036</c:v>
                </c:pt>
                <c:pt idx="18129">
                  <c:v>25.178738879999958</c:v>
                </c:pt>
                <c:pt idx="18130">
                  <c:v>25.180127759999987</c:v>
                </c:pt>
                <c:pt idx="18131">
                  <c:v>25.181516639999963</c:v>
                </c:pt>
                <c:pt idx="18132">
                  <c:v>25.182905519999988</c:v>
                </c:pt>
                <c:pt idx="18133">
                  <c:v>25.18428336000003</c:v>
                </c:pt>
                <c:pt idx="18134">
                  <c:v>25.185674879999965</c:v>
                </c:pt>
                <c:pt idx="18135">
                  <c:v>25.18706376000004</c:v>
                </c:pt>
                <c:pt idx="18136">
                  <c:v>25.18845</c:v>
                </c:pt>
                <c:pt idx="18137">
                  <c:v>25.18983888</c:v>
                </c:pt>
                <c:pt idx="18138">
                  <c:v>25.191227760000036</c:v>
                </c:pt>
                <c:pt idx="18139">
                  <c:v>25.192619519999965</c:v>
                </c:pt>
                <c:pt idx="18140">
                  <c:v>25.19400840000004</c:v>
                </c:pt>
                <c:pt idx="18141">
                  <c:v>25.19539992</c:v>
                </c:pt>
                <c:pt idx="18142">
                  <c:v>25.1967888</c:v>
                </c:pt>
                <c:pt idx="18143">
                  <c:v>25.198177680000001</c:v>
                </c:pt>
                <c:pt idx="18144">
                  <c:v>25.199566560000001</c:v>
                </c:pt>
                <c:pt idx="18145">
                  <c:v>25.20095544000004</c:v>
                </c:pt>
                <c:pt idx="18146">
                  <c:v>25.202344319999963</c:v>
                </c:pt>
                <c:pt idx="18147">
                  <c:v>25.203738959999967</c:v>
                </c:pt>
                <c:pt idx="18148">
                  <c:v>25.205116559999961</c:v>
                </c:pt>
                <c:pt idx="18149">
                  <c:v>25.206505440000001</c:v>
                </c:pt>
                <c:pt idx="18150">
                  <c:v>25.20789432000004</c:v>
                </c:pt>
                <c:pt idx="18151">
                  <c:v>25.209283200000002</c:v>
                </c:pt>
                <c:pt idx="18152">
                  <c:v>25.210672080000002</c:v>
                </c:pt>
                <c:pt idx="18153">
                  <c:v>25.212061200000001</c:v>
                </c:pt>
                <c:pt idx="18154">
                  <c:v>25.213452719999999</c:v>
                </c:pt>
                <c:pt idx="18155">
                  <c:v>25.214841600000028</c:v>
                </c:pt>
                <c:pt idx="18156">
                  <c:v>25.21623048</c:v>
                </c:pt>
                <c:pt idx="18157">
                  <c:v>25.217622239999958</c:v>
                </c:pt>
                <c:pt idx="18158">
                  <c:v>25.219013759999999</c:v>
                </c:pt>
                <c:pt idx="18159">
                  <c:v>25.22040263999995</c:v>
                </c:pt>
                <c:pt idx="18160">
                  <c:v>25.22179152</c:v>
                </c:pt>
                <c:pt idx="18161">
                  <c:v>25.223183279999965</c:v>
                </c:pt>
                <c:pt idx="18162">
                  <c:v>25.224572160000001</c:v>
                </c:pt>
                <c:pt idx="18163">
                  <c:v>25.225961040000001</c:v>
                </c:pt>
                <c:pt idx="18164">
                  <c:v>25.227338879999966</c:v>
                </c:pt>
                <c:pt idx="18165">
                  <c:v>25.228727760000002</c:v>
                </c:pt>
                <c:pt idx="18166">
                  <c:v>25.230119519999967</c:v>
                </c:pt>
                <c:pt idx="18167">
                  <c:v>25.231508399999999</c:v>
                </c:pt>
                <c:pt idx="18168">
                  <c:v>25.232899920000001</c:v>
                </c:pt>
                <c:pt idx="18169">
                  <c:v>25.234288800000005</c:v>
                </c:pt>
                <c:pt idx="18170">
                  <c:v>25.235677680000002</c:v>
                </c:pt>
                <c:pt idx="18171">
                  <c:v>25.237069439999999</c:v>
                </c:pt>
                <c:pt idx="18172">
                  <c:v>25.238461200000003</c:v>
                </c:pt>
                <c:pt idx="18173">
                  <c:v>25.239850080000028</c:v>
                </c:pt>
                <c:pt idx="18174">
                  <c:v>25.24123896</c:v>
                </c:pt>
                <c:pt idx="18175">
                  <c:v>25.242616559999934</c:v>
                </c:pt>
                <c:pt idx="18176">
                  <c:v>25.244008319999999</c:v>
                </c:pt>
                <c:pt idx="18177">
                  <c:v>25.24540007999995</c:v>
                </c:pt>
                <c:pt idx="18178">
                  <c:v>25.24678896</c:v>
                </c:pt>
                <c:pt idx="18179">
                  <c:v>25.248177839999954</c:v>
                </c:pt>
                <c:pt idx="18180">
                  <c:v>25.249566720000001</c:v>
                </c:pt>
                <c:pt idx="18181">
                  <c:v>25.25095560000004</c:v>
                </c:pt>
                <c:pt idx="18182">
                  <c:v>25.252347120000003</c:v>
                </c:pt>
                <c:pt idx="18183">
                  <c:v>25.253738879999954</c:v>
                </c:pt>
                <c:pt idx="18184">
                  <c:v>25.255127760000001</c:v>
                </c:pt>
                <c:pt idx="18185">
                  <c:v>25.256516639999965</c:v>
                </c:pt>
                <c:pt idx="18186">
                  <c:v>25.25790552000004</c:v>
                </c:pt>
                <c:pt idx="18187">
                  <c:v>25.259294399999987</c:v>
                </c:pt>
                <c:pt idx="18188">
                  <c:v>25.260683279999935</c:v>
                </c:pt>
                <c:pt idx="18189">
                  <c:v>25.262072159999967</c:v>
                </c:pt>
                <c:pt idx="18190">
                  <c:v>25.263461039999989</c:v>
                </c:pt>
                <c:pt idx="18191">
                  <c:v>25.26484992</c:v>
                </c:pt>
                <c:pt idx="18192">
                  <c:v>25.266238799999989</c:v>
                </c:pt>
                <c:pt idx="18193">
                  <c:v>25.267627679999954</c:v>
                </c:pt>
                <c:pt idx="18194">
                  <c:v>25.269016559999958</c:v>
                </c:pt>
                <c:pt idx="18195">
                  <c:v>25.270394400000001</c:v>
                </c:pt>
                <c:pt idx="18196">
                  <c:v>25.271783279999966</c:v>
                </c:pt>
                <c:pt idx="18197">
                  <c:v>25.273172160000001</c:v>
                </c:pt>
                <c:pt idx="18198">
                  <c:v>25.274561040000005</c:v>
                </c:pt>
                <c:pt idx="18199">
                  <c:v>25.275949920000002</c:v>
                </c:pt>
                <c:pt idx="18200">
                  <c:v>25.277341679999989</c:v>
                </c:pt>
                <c:pt idx="18201">
                  <c:v>25.27873055999995</c:v>
                </c:pt>
                <c:pt idx="18202">
                  <c:v>25.280122079999945</c:v>
                </c:pt>
                <c:pt idx="18203">
                  <c:v>25.281516719999971</c:v>
                </c:pt>
                <c:pt idx="18204">
                  <c:v>25.282905599999989</c:v>
                </c:pt>
                <c:pt idx="18205">
                  <c:v>25.28429448</c:v>
                </c:pt>
                <c:pt idx="18206">
                  <c:v>25.285683359999954</c:v>
                </c:pt>
                <c:pt idx="18207">
                  <c:v>25.287072239999965</c:v>
                </c:pt>
                <c:pt idx="18208">
                  <c:v>25.288450079999965</c:v>
                </c:pt>
                <c:pt idx="18209">
                  <c:v>25.289838960000001</c:v>
                </c:pt>
                <c:pt idx="18210">
                  <c:v>25.291227839999966</c:v>
                </c:pt>
                <c:pt idx="18211">
                  <c:v>25.292616720000002</c:v>
                </c:pt>
                <c:pt idx="18212">
                  <c:v>25.294005599999988</c:v>
                </c:pt>
                <c:pt idx="18213">
                  <c:v>25.295399999999965</c:v>
                </c:pt>
                <c:pt idx="18214">
                  <c:v>25.296791519999989</c:v>
                </c:pt>
                <c:pt idx="18215">
                  <c:v>25.298180639999963</c:v>
                </c:pt>
                <c:pt idx="18216">
                  <c:v>25.299566639999963</c:v>
                </c:pt>
                <c:pt idx="18217">
                  <c:v>25.300955520000041</c:v>
                </c:pt>
                <c:pt idx="18218">
                  <c:v>25.302344399999971</c:v>
                </c:pt>
                <c:pt idx="18219">
                  <c:v>25.303733279999943</c:v>
                </c:pt>
                <c:pt idx="18220">
                  <c:v>25.30512216</c:v>
                </c:pt>
                <c:pt idx="18221">
                  <c:v>25.30651104</c:v>
                </c:pt>
                <c:pt idx="18222">
                  <c:v>25.307899920000036</c:v>
                </c:pt>
                <c:pt idx="18223">
                  <c:v>25.309288799999997</c:v>
                </c:pt>
                <c:pt idx="18224">
                  <c:v>25.310677679999987</c:v>
                </c:pt>
                <c:pt idx="18225">
                  <c:v>25.312066559999987</c:v>
                </c:pt>
                <c:pt idx="18226">
                  <c:v>25.313458320000045</c:v>
                </c:pt>
                <c:pt idx="18227">
                  <c:v>25.314850080000042</c:v>
                </c:pt>
                <c:pt idx="18228">
                  <c:v>25.316230560000001</c:v>
                </c:pt>
                <c:pt idx="18229">
                  <c:v>25.317619440000001</c:v>
                </c:pt>
                <c:pt idx="18230">
                  <c:v>25.319008319999998</c:v>
                </c:pt>
                <c:pt idx="18231">
                  <c:v>25.320397199999999</c:v>
                </c:pt>
                <c:pt idx="18232">
                  <c:v>25.321786079999967</c:v>
                </c:pt>
                <c:pt idx="18233">
                  <c:v>25.323174959999999</c:v>
                </c:pt>
                <c:pt idx="18234">
                  <c:v>25.32456384</c:v>
                </c:pt>
                <c:pt idx="18235">
                  <c:v>25.325952720000029</c:v>
                </c:pt>
                <c:pt idx="18236">
                  <c:v>25.3273416</c:v>
                </c:pt>
                <c:pt idx="18237">
                  <c:v>25.328733359999966</c:v>
                </c:pt>
                <c:pt idx="18238">
                  <c:v>25.330122239999966</c:v>
                </c:pt>
                <c:pt idx="18239">
                  <c:v>25.331511120000044</c:v>
                </c:pt>
                <c:pt idx="18240">
                  <c:v>25.332900000000031</c:v>
                </c:pt>
                <c:pt idx="18241">
                  <c:v>25.334288879999999</c:v>
                </c:pt>
                <c:pt idx="18242">
                  <c:v>25.335677759999999</c:v>
                </c:pt>
                <c:pt idx="18243">
                  <c:v>25.337066640000028</c:v>
                </c:pt>
                <c:pt idx="18244">
                  <c:v>25.338458400000036</c:v>
                </c:pt>
                <c:pt idx="18245">
                  <c:v>25.339847280000001</c:v>
                </c:pt>
                <c:pt idx="18246">
                  <c:v>25.341236160000001</c:v>
                </c:pt>
                <c:pt idx="18247">
                  <c:v>25.342625039999966</c:v>
                </c:pt>
                <c:pt idx="18248">
                  <c:v>25.344013920000005</c:v>
                </c:pt>
                <c:pt idx="18249">
                  <c:v>25.34540279999997</c:v>
                </c:pt>
                <c:pt idx="18250">
                  <c:v>25.346791680000003</c:v>
                </c:pt>
                <c:pt idx="18251">
                  <c:v>25.348180560000003</c:v>
                </c:pt>
                <c:pt idx="18252">
                  <c:v>25.349569440000003</c:v>
                </c:pt>
                <c:pt idx="18253">
                  <c:v>25.350958320000061</c:v>
                </c:pt>
                <c:pt idx="18254">
                  <c:v>25.352347199999986</c:v>
                </c:pt>
                <c:pt idx="18255">
                  <c:v>25.353736079999965</c:v>
                </c:pt>
                <c:pt idx="18256">
                  <c:v>25.355124960000001</c:v>
                </c:pt>
                <c:pt idx="18257">
                  <c:v>25.356513840000002</c:v>
                </c:pt>
                <c:pt idx="18258">
                  <c:v>25.357902720000045</c:v>
                </c:pt>
                <c:pt idx="18259">
                  <c:v>25.359291600000031</c:v>
                </c:pt>
                <c:pt idx="18260">
                  <c:v>25.360680479999989</c:v>
                </c:pt>
                <c:pt idx="18261">
                  <c:v>25.362072239999961</c:v>
                </c:pt>
                <c:pt idx="18262">
                  <c:v>25.363461120000036</c:v>
                </c:pt>
                <c:pt idx="18263">
                  <c:v>25.366530480000002</c:v>
                </c:pt>
                <c:pt idx="18264">
                  <c:v>25.367627759999987</c:v>
                </c:pt>
                <c:pt idx="18265">
                  <c:v>25.369016639999963</c:v>
                </c:pt>
                <c:pt idx="18266">
                  <c:v>25.370405519999988</c:v>
                </c:pt>
                <c:pt idx="18267">
                  <c:v>25.371794399999999</c:v>
                </c:pt>
                <c:pt idx="18268">
                  <c:v>25.373183279999989</c:v>
                </c:pt>
                <c:pt idx="18269">
                  <c:v>25.374572160000028</c:v>
                </c:pt>
                <c:pt idx="18270">
                  <c:v>25.375961040000028</c:v>
                </c:pt>
                <c:pt idx="18271">
                  <c:v>25.377341520000005</c:v>
                </c:pt>
                <c:pt idx="18272">
                  <c:v>25.378730639999965</c:v>
                </c:pt>
                <c:pt idx="18273">
                  <c:v>25.380119519999965</c:v>
                </c:pt>
                <c:pt idx="18274">
                  <c:v>25.381508400000001</c:v>
                </c:pt>
                <c:pt idx="18275">
                  <c:v>25.382897280000002</c:v>
                </c:pt>
                <c:pt idx="18276">
                  <c:v>25.3842888</c:v>
                </c:pt>
                <c:pt idx="18277">
                  <c:v>25.385677679999965</c:v>
                </c:pt>
                <c:pt idx="18278">
                  <c:v>25.387061039999999</c:v>
                </c:pt>
                <c:pt idx="18279">
                  <c:v>25.388452799999989</c:v>
                </c:pt>
                <c:pt idx="18280">
                  <c:v>25.38984168</c:v>
                </c:pt>
                <c:pt idx="18281">
                  <c:v>25.39123056</c:v>
                </c:pt>
                <c:pt idx="18282">
                  <c:v>25.392622079999942</c:v>
                </c:pt>
                <c:pt idx="18283">
                  <c:v>25.39401384</c:v>
                </c:pt>
                <c:pt idx="18284">
                  <c:v>25.395400079999963</c:v>
                </c:pt>
                <c:pt idx="18285">
                  <c:v>25.396794480000001</c:v>
                </c:pt>
                <c:pt idx="18286">
                  <c:v>25.398172080000002</c:v>
                </c:pt>
                <c:pt idx="18287">
                  <c:v>25.399561200000001</c:v>
                </c:pt>
                <c:pt idx="18288">
                  <c:v>25.400952719999999</c:v>
                </c:pt>
                <c:pt idx="18289">
                  <c:v>25.402341599999957</c:v>
                </c:pt>
                <c:pt idx="18290">
                  <c:v>25.403733359999961</c:v>
                </c:pt>
                <c:pt idx="18291">
                  <c:v>25.405122239999923</c:v>
                </c:pt>
                <c:pt idx="18292">
                  <c:v>25.406511119999987</c:v>
                </c:pt>
                <c:pt idx="18293">
                  <c:v>25.407899999999987</c:v>
                </c:pt>
                <c:pt idx="18294">
                  <c:v>25.409288879999963</c:v>
                </c:pt>
                <c:pt idx="18295">
                  <c:v>25.410677759999999</c:v>
                </c:pt>
                <c:pt idx="18296">
                  <c:v>25.412069519999989</c:v>
                </c:pt>
                <c:pt idx="18297">
                  <c:v>25.413458400000028</c:v>
                </c:pt>
                <c:pt idx="18298">
                  <c:v>25.41484728</c:v>
                </c:pt>
                <c:pt idx="18299">
                  <c:v>25.41623616</c:v>
                </c:pt>
                <c:pt idx="18300">
                  <c:v>25.417625040000001</c:v>
                </c:pt>
                <c:pt idx="18301">
                  <c:v>25.419013920000001</c:v>
                </c:pt>
                <c:pt idx="18302">
                  <c:v>25.420402799999966</c:v>
                </c:pt>
                <c:pt idx="18303">
                  <c:v>25.421791679999963</c:v>
                </c:pt>
                <c:pt idx="18304">
                  <c:v>25.423183199999986</c:v>
                </c:pt>
                <c:pt idx="18305">
                  <c:v>25.424572079999965</c:v>
                </c:pt>
                <c:pt idx="18306">
                  <c:v>25.425949919999965</c:v>
                </c:pt>
                <c:pt idx="18307">
                  <c:v>25.42734432</c:v>
                </c:pt>
                <c:pt idx="18308">
                  <c:v>25.428733199999954</c:v>
                </c:pt>
                <c:pt idx="18309">
                  <c:v>25.430122079999954</c:v>
                </c:pt>
                <c:pt idx="18310">
                  <c:v>25.431513839999965</c:v>
                </c:pt>
                <c:pt idx="18311">
                  <c:v>25.432902720000001</c:v>
                </c:pt>
                <c:pt idx="18312">
                  <c:v>25.434291600000005</c:v>
                </c:pt>
                <c:pt idx="18313">
                  <c:v>25.435683360000002</c:v>
                </c:pt>
                <c:pt idx="18314">
                  <c:v>25.437072239999971</c:v>
                </c:pt>
                <c:pt idx="18315">
                  <c:v>25.438461119999999</c:v>
                </c:pt>
                <c:pt idx="18316">
                  <c:v>25.439850000000028</c:v>
                </c:pt>
                <c:pt idx="18317">
                  <c:v>25.441238879999954</c:v>
                </c:pt>
                <c:pt idx="18318">
                  <c:v>25.442627759999965</c:v>
                </c:pt>
                <c:pt idx="18319">
                  <c:v>25.444016639999965</c:v>
                </c:pt>
                <c:pt idx="18320">
                  <c:v>25.445405519999966</c:v>
                </c:pt>
                <c:pt idx="18321">
                  <c:v>25.446783359999962</c:v>
                </c:pt>
                <c:pt idx="18322">
                  <c:v>25.448172239999934</c:v>
                </c:pt>
                <c:pt idx="18323">
                  <c:v>25.449561119999988</c:v>
                </c:pt>
                <c:pt idx="18324">
                  <c:v>25.450949999999967</c:v>
                </c:pt>
                <c:pt idx="18325">
                  <c:v>25.452338879999942</c:v>
                </c:pt>
                <c:pt idx="18326">
                  <c:v>25.45372776</c:v>
                </c:pt>
                <c:pt idx="18327">
                  <c:v>25.455116639999961</c:v>
                </c:pt>
                <c:pt idx="18328">
                  <c:v>25.45650552</c:v>
                </c:pt>
                <c:pt idx="18329">
                  <c:v>25.457894400000036</c:v>
                </c:pt>
                <c:pt idx="18330">
                  <c:v>25.459283279999966</c:v>
                </c:pt>
                <c:pt idx="18331">
                  <c:v>25.460675039999963</c:v>
                </c:pt>
                <c:pt idx="18332">
                  <c:v>25.462063919999967</c:v>
                </c:pt>
                <c:pt idx="18333">
                  <c:v>25.463452799999967</c:v>
                </c:pt>
                <c:pt idx="18334">
                  <c:v>25.464841679999989</c:v>
                </c:pt>
                <c:pt idx="18335">
                  <c:v>25.466238959999963</c:v>
                </c:pt>
                <c:pt idx="18336">
                  <c:v>25.467627839999942</c:v>
                </c:pt>
                <c:pt idx="18337">
                  <c:v>25.46900544</c:v>
                </c:pt>
                <c:pt idx="18338">
                  <c:v>25.47039432</c:v>
                </c:pt>
                <c:pt idx="18339">
                  <c:v>25.47179448</c:v>
                </c:pt>
                <c:pt idx="18340">
                  <c:v>25.47318336</c:v>
                </c:pt>
                <c:pt idx="18341">
                  <c:v>25.4745612</c:v>
                </c:pt>
                <c:pt idx="18342">
                  <c:v>25.475952720000031</c:v>
                </c:pt>
                <c:pt idx="18343">
                  <c:v>25.477341600000003</c:v>
                </c:pt>
                <c:pt idx="18344">
                  <c:v>25.47873335999995</c:v>
                </c:pt>
                <c:pt idx="18345">
                  <c:v>25.480124879999934</c:v>
                </c:pt>
                <c:pt idx="18346">
                  <c:v>25.481516639999949</c:v>
                </c:pt>
                <c:pt idx="18347">
                  <c:v>25.482902639999942</c:v>
                </c:pt>
                <c:pt idx="18348">
                  <c:v>25.484291519999989</c:v>
                </c:pt>
                <c:pt idx="18349">
                  <c:v>25.485680639999934</c:v>
                </c:pt>
                <c:pt idx="18350">
                  <c:v>25.487069519999967</c:v>
                </c:pt>
                <c:pt idx="18351">
                  <c:v>25.488458399999967</c:v>
                </c:pt>
                <c:pt idx="18352">
                  <c:v>25.489847279999942</c:v>
                </c:pt>
                <c:pt idx="18353">
                  <c:v>25.49123616</c:v>
                </c:pt>
                <c:pt idx="18354">
                  <c:v>25.492627679999934</c:v>
                </c:pt>
                <c:pt idx="18355">
                  <c:v>25.494016559999967</c:v>
                </c:pt>
                <c:pt idx="18356">
                  <c:v>25.495397279999949</c:v>
                </c:pt>
                <c:pt idx="18357">
                  <c:v>25.496786159999989</c:v>
                </c:pt>
                <c:pt idx="18358">
                  <c:v>25.49817504</c:v>
                </c:pt>
                <c:pt idx="18359">
                  <c:v>25.49956392</c:v>
                </c:pt>
                <c:pt idx="18360">
                  <c:v>25.5009528</c:v>
                </c:pt>
                <c:pt idx="18361">
                  <c:v>25.502341679999965</c:v>
                </c:pt>
                <c:pt idx="18362">
                  <c:v>25.503730559999966</c:v>
                </c:pt>
                <c:pt idx="18363">
                  <c:v>25.505119439999966</c:v>
                </c:pt>
                <c:pt idx="18364">
                  <c:v>25.506508319999988</c:v>
                </c:pt>
                <c:pt idx="18365">
                  <c:v>25.507897200000027</c:v>
                </c:pt>
                <c:pt idx="18366">
                  <c:v>25.509286079999967</c:v>
                </c:pt>
                <c:pt idx="18367">
                  <c:v>25.51067784</c:v>
                </c:pt>
                <c:pt idx="18368">
                  <c:v>25.512066720000028</c:v>
                </c:pt>
                <c:pt idx="18369">
                  <c:v>25.513458239999999</c:v>
                </c:pt>
                <c:pt idx="18370">
                  <c:v>25.514850000000049</c:v>
                </c:pt>
                <c:pt idx="18371">
                  <c:v>25.516238880000003</c:v>
                </c:pt>
                <c:pt idx="18372">
                  <c:v>25.51762488</c:v>
                </c:pt>
                <c:pt idx="18373">
                  <c:v>25.519013760000028</c:v>
                </c:pt>
                <c:pt idx="18374">
                  <c:v>25.520402639999954</c:v>
                </c:pt>
                <c:pt idx="18375">
                  <c:v>25.521794400000001</c:v>
                </c:pt>
                <c:pt idx="18376">
                  <c:v>25.523183279999966</c:v>
                </c:pt>
                <c:pt idx="18377">
                  <c:v>25.52456112000004</c:v>
                </c:pt>
                <c:pt idx="18378">
                  <c:v>25.525949999999963</c:v>
                </c:pt>
                <c:pt idx="18379">
                  <c:v>25.52734152</c:v>
                </c:pt>
                <c:pt idx="18380">
                  <c:v>25.528730639999942</c:v>
                </c:pt>
                <c:pt idx="18381">
                  <c:v>25.530122160000001</c:v>
                </c:pt>
                <c:pt idx="18382">
                  <c:v>25.53151656</c:v>
                </c:pt>
                <c:pt idx="18383">
                  <c:v>25.532894400000028</c:v>
                </c:pt>
                <c:pt idx="18384">
                  <c:v>25.534291680000031</c:v>
                </c:pt>
                <c:pt idx="18385">
                  <c:v>25.535672160000001</c:v>
                </c:pt>
                <c:pt idx="18386">
                  <c:v>25.537058400000042</c:v>
                </c:pt>
                <c:pt idx="18387">
                  <c:v>25.538405520000001</c:v>
                </c:pt>
                <c:pt idx="18388">
                  <c:v>25.539844320000036</c:v>
                </c:pt>
                <c:pt idx="18389">
                  <c:v>25.541236079999965</c:v>
                </c:pt>
                <c:pt idx="18390">
                  <c:v>25.542580559999966</c:v>
                </c:pt>
                <c:pt idx="18391">
                  <c:v>25.543961039999999</c:v>
                </c:pt>
                <c:pt idx="18392">
                  <c:v>25.545380639999962</c:v>
                </c:pt>
                <c:pt idx="18393">
                  <c:v>25.546783199999989</c:v>
                </c:pt>
                <c:pt idx="18394">
                  <c:v>25.548158399999988</c:v>
                </c:pt>
                <c:pt idx="18395">
                  <c:v>25.549535999999989</c:v>
                </c:pt>
                <c:pt idx="18396">
                  <c:v>25.550922239999963</c:v>
                </c:pt>
                <c:pt idx="18397">
                  <c:v>25.552344480000002</c:v>
                </c:pt>
                <c:pt idx="18398">
                  <c:v>25.55372496</c:v>
                </c:pt>
                <c:pt idx="18399">
                  <c:v>25.555113839999965</c:v>
                </c:pt>
                <c:pt idx="18400">
                  <c:v>25.556505600000001</c:v>
                </c:pt>
                <c:pt idx="18401">
                  <c:v>25.557894480000044</c:v>
                </c:pt>
                <c:pt idx="18402">
                  <c:v>25.559286</c:v>
                </c:pt>
                <c:pt idx="18403">
                  <c:v>25.560674879999965</c:v>
                </c:pt>
                <c:pt idx="18404">
                  <c:v>25.562063760000001</c:v>
                </c:pt>
                <c:pt idx="18405">
                  <c:v>25.563452639999966</c:v>
                </c:pt>
                <c:pt idx="18406">
                  <c:v>25.564841520000005</c:v>
                </c:pt>
                <c:pt idx="18407">
                  <c:v>25.566233279999949</c:v>
                </c:pt>
                <c:pt idx="18408">
                  <c:v>25.567625039999989</c:v>
                </c:pt>
                <c:pt idx="18409">
                  <c:v>25.569005520000001</c:v>
                </c:pt>
                <c:pt idx="18410">
                  <c:v>25.570394400000001</c:v>
                </c:pt>
                <c:pt idx="18411">
                  <c:v>25.57178616000003</c:v>
                </c:pt>
                <c:pt idx="18412">
                  <c:v>25.573175040000031</c:v>
                </c:pt>
                <c:pt idx="18413">
                  <c:v>25.574563920000031</c:v>
                </c:pt>
                <c:pt idx="18414">
                  <c:v>25.575952800000003</c:v>
                </c:pt>
                <c:pt idx="18415">
                  <c:v>25.57734168</c:v>
                </c:pt>
                <c:pt idx="18416">
                  <c:v>25.578736079999942</c:v>
                </c:pt>
                <c:pt idx="18417">
                  <c:v>25.580124959999971</c:v>
                </c:pt>
                <c:pt idx="18418">
                  <c:v>25.581502799999971</c:v>
                </c:pt>
                <c:pt idx="18419">
                  <c:v>25.58290272</c:v>
                </c:pt>
                <c:pt idx="18420">
                  <c:v>25.5842916</c:v>
                </c:pt>
                <c:pt idx="18421">
                  <c:v>25.585683359999965</c:v>
                </c:pt>
                <c:pt idx="18422">
                  <c:v>25.587072239999966</c:v>
                </c:pt>
                <c:pt idx="18423">
                  <c:v>25.588461120000005</c:v>
                </c:pt>
                <c:pt idx="18424">
                  <c:v>25.589849999999963</c:v>
                </c:pt>
                <c:pt idx="18425">
                  <c:v>25.591224959999987</c:v>
                </c:pt>
                <c:pt idx="18426">
                  <c:v>25.59257496</c:v>
                </c:pt>
                <c:pt idx="18427">
                  <c:v>25.593974880000001</c:v>
                </c:pt>
                <c:pt idx="18428">
                  <c:v>25.595399999999962</c:v>
                </c:pt>
                <c:pt idx="18429">
                  <c:v>25.596788879999963</c:v>
                </c:pt>
                <c:pt idx="18430">
                  <c:v>25.598177759999999</c:v>
                </c:pt>
                <c:pt idx="18431">
                  <c:v>25.599566639999967</c:v>
                </c:pt>
                <c:pt idx="18432">
                  <c:v>25.600958400000053</c:v>
                </c:pt>
                <c:pt idx="18433">
                  <c:v>25.602347279999961</c:v>
                </c:pt>
                <c:pt idx="18434">
                  <c:v>25.60373616</c:v>
                </c:pt>
                <c:pt idx="18435">
                  <c:v>25.605125040000001</c:v>
                </c:pt>
                <c:pt idx="18436">
                  <c:v>25.606513920000001</c:v>
                </c:pt>
                <c:pt idx="18437">
                  <c:v>25.607902800000005</c:v>
                </c:pt>
                <c:pt idx="18438">
                  <c:v>25.609291679999988</c:v>
                </c:pt>
                <c:pt idx="18439">
                  <c:v>25.610680559999999</c:v>
                </c:pt>
                <c:pt idx="18440">
                  <c:v>25.612072080000001</c:v>
                </c:pt>
                <c:pt idx="18441">
                  <c:v>25.613449920000001</c:v>
                </c:pt>
                <c:pt idx="18442">
                  <c:v>25.61483880000004</c:v>
                </c:pt>
                <c:pt idx="18443">
                  <c:v>25.616227680000001</c:v>
                </c:pt>
                <c:pt idx="18444">
                  <c:v>25.61762208</c:v>
                </c:pt>
                <c:pt idx="18445">
                  <c:v>25.619008320000042</c:v>
                </c:pt>
                <c:pt idx="18446">
                  <c:v>25.62040008</c:v>
                </c:pt>
                <c:pt idx="18447">
                  <c:v>25.621788960000028</c:v>
                </c:pt>
                <c:pt idx="18448">
                  <c:v>25.62317784</c:v>
                </c:pt>
                <c:pt idx="18449">
                  <c:v>25.624566720000036</c:v>
                </c:pt>
                <c:pt idx="18450">
                  <c:v>25.62595560000004</c:v>
                </c:pt>
                <c:pt idx="18451">
                  <c:v>25.627344480000001</c:v>
                </c:pt>
                <c:pt idx="18452">
                  <c:v>25.628730480000002</c:v>
                </c:pt>
                <c:pt idx="18453">
                  <c:v>25.630119360000005</c:v>
                </c:pt>
                <c:pt idx="18454">
                  <c:v>25.631508240000031</c:v>
                </c:pt>
                <c:pt idx="18455">
                  <c:v>25.632897120000042</c:v>
                </c:pt>
                <c:pt idx="18456">
                  <c:v>25.634288880000028</c:v>
                </c:pt>
                <c:pt idx="18457">
                  <c:v>25.635677760000029</c:v>
                </c:pt>
                <c:pt idx="18458">
                  <c:v>25.637066640000036</c:v>
                </c:pt>
                <c:pt idx="18459">
                  <c:v>25.63845840000004</c:v>
                </c:pt>
                <c:pt idx="18460">
                  <c:v>25.639847280000001</c:v>
                </c:pt>
                <c:pt idx="18461">
                  <c:v>25.6412388</c:v>
                </c:pt>
                <c:pt idx="18462">
                  <c:v>25.64261376</c:v>
                </c:pt>
                <c:pt idx="18463">
                  <c:v>25.644005520000036</c:v>
                </c:pt>
                <c:pt idx="18464">
                  <c:v>25.645394400000001</c:v>
                </c:pt>
                <c:pt idx="18465">
                  <c:v>25.646783279999966</c:v>
                </c:pt>
                <c:pt idx="18466">
                  <c:v>25.648172160000001</c:v>
                </c:pt>
                <c:pt idx="18467">
                  <c:v>25.649563919999999</c:v>
                </c:pt>
                <c:pt idx="18468">
                  <c:v>25.650952800000027</c:v>
                </c:pt>
                <c:pt idx="18469">
                  <c:v>25.652341679999989</c:v>
                </c:pt>
                <c:pt idx="18470">
                  <c:v>25.653733199999987</c:v>
                </c:pt>
                <c:pt idx="18471">
                  <c:v>25.655122080000002</c:v>
                </c:pt>
                <c:pt idx="18472">
                  <c:v>25.656511200000001</c:v>
                </c:pt>
                <c:pt idx="18473">
                  <c:v>25.65790008000004</c:v>
                </c:pt>
                <c:pt idx="18474">
                  <c:v>25.65928896000004</c:v>
                </c:pt>
                <c:pt idx="18475">
                  <c:v>25.66068048</c:v>
                </c:pt>
                <c:pt idx="18476">
                  <c:v>25.66206936</c:v>
                </c:pt>
                <c:pt idx="18477">
                  <c:v>25.663452720000031</c:v>
                </c:pt>
                <c:pt idx="18478">
                  <c:v>25.664844479999999</c:v>
                </c:pt>
                <c:pt idx="18479">
                  <c:v>25.66623336</c:v>
                </c:pt>
                <c:pt idx="18480">
                  <c:v>25.667622239999961</c:v>
                </c:pt>
                <c:pt idx="18481">
                  <c:v>25.669011120000036</c:v>
                </c:pt>
                <c:pt idx="18482">
                  <c:v>25.670400000000001</c:v>
                </c:pt>
                <c:pt idx="18483">
                  <c:v>25.671788880000001</c:v>
                </c:pt>
                <c:pt idx="18484">
                  <c:v>25.673177760000044</c:v>
                </c:pt>
                <c:pt idx="18485">
                  <c:v>25.674569519999999</c:v>
                </c:pt>
                <c:pt idx="18486">
                  <c:v>25.675958400000042</c:v>
                </c:pt>
                <c:pt idx="18487">
                  <c:v>25.677347279999989</c:v>
                </c:pt>
                <c:pt idx="18488">
                  <c:v>25.67873616</c:v>
                </c:pt>
                <c:pt idx="18489">
                  <c:v>25.68012504</c:v>
                </c:pt>
                <c:pt idx="18490">
                  <c:v>25.681502639999966</c:v>
                </c:pt>
                <c:pt idx="18491">
                  <c:v>25.682897280000002</c:v>
                </c:pt>
                <c:pt idx="18492">
                  <c:v>25.684288799999997</c:v>
                </c:pt>
                <c:pt idx="18493">
                  <c:v>25.685677679999962</c:v>
                </c:pt>
                <c:pt idx="18494">
                  <c:v>25.687066559999987</c:v>
                </c:pt>
                <c:pt idx="18495">
                  <c:v>25.688455439999988</c:v>
                </c:pt>
                <c:pt idx="18496">
                  <c:v>25.689844319999999</c:v>
                </c:pt>
                <c:pt idx="18497">
                  <c:v>25.691233199999999</c:v>
                </c:pt>
                <c:pt idx="18498">
                  <c:v>25.69262207999995</c:v>
                </c:pt>
                <c:pt idx="18499">
                  <c:v>25.694011199999998</c:v>
                </c:pt>
                <c:pt idx="18500">
                  <c:v>25.695400079999967</c:v>
                </c:pt>
                <c:pt idx="18501">
                  <c:v>25.696780560000001</c:v>
                </c:pt>
                <c:pt idx="18502">
                  <c:v>25.698166560000001</c:v>
                </c:pt>
                <c:pt idx="18503">
                  <c:v>25.69955544000004</c:v>
                </c:pt>
                <c:pt idx="18504">
                  <c:v>25.700950080000005</c:v>
                </c:pt>
                <c:pt idx="18505">
                  <c:v>25.702338960000002</c:v>
                </c:pt>
                <c:pt idx="18506">
                  <c:v>25.703727839999942</c:v>
                </c:pt>
                <c:pt idx="18507">
                  <c:v>25.705116719999989</c:v>
                </c:pt>
                <c:pt idx="18508">
                  <c:v>25.7065056</c:v>
                </c:pt>
                <c:pt idx="18509">
                  <c:v>25.707897119999998</c:v>
                </c:pt>
                <c:pt idx="18510">
                  <c:v>25.709285999999999</c:v>
                </c:pt>
                <c:pt idx="18511">
                  <c:v>25.710677759999999</c:v>
                </c:pt>
                <c:pt idx="18512">
                  <c:v>25.71206952</c:v>
                </c:pt>
                <c:pt idx="18513">
                  <c:v>25.713458400000036</c:v>
                </c:pt>
                <c:pt idx="18514">
                  <c:v>25.714847280000001</c:v>
                </c:pt>
                <c:pt idx="18515">
                  <c:v>25.716224880000002</c:v>
                </c:pt>
                <c:pt idx="18516">
                  <c:v>25.717616639999989</c:v>
                </c:pt>
                <c:pt idx="18517">
                  <c:v>25.719008400000028</c:v>
                </c:pt>
                <c:pt idx="18518">
                  <c:v>25.720399919999963</c:v>
                </c:pt>
                <c:pt idx="18519">
                  <c:v>25.721791680000003</c:v>
                </c:pt>
                <c:pt idx="18520">
                  <c:v>25.723180560000003</c:v>
                </c:pt>
                <c:pt idx="18521">
                  <c:v>25.724569440000003</c:v>
                </c:pt>
                <c:pt idx="18522">
                  <c:v>25.725958320000029</c:v>
                </c:pt>
                <c:pt idx="18523">
                  <c:v>25.727347199999986</c:v>
                </c:pt>
                <c:pt idx="18524">
                  <c:v>25.728736079999933</c:v>
                </c:pt>
                <c:pt idx="18525">
                  <c:v>25.730124960000001</c:v>
                </c:pt>
                <c:pt idx="18526">
                  <c:v>25.731513840000002</c:v>
                </c:pt>
                <c:pt idx="18527">
                  <c:v>25.73290272000003</c:v>
                </c:pt>
                <c:pt idx="18528">
                  <c:v>25.734280559999988</c:v>
                </c:pt>
                <c:pt idx="18529">
                  <c:v>25.735683359999989</c:v>
                </c:pt>
                <c:pt idx="18530">
                  <c:v>25.73707224</c:v>
                </c:pt>
                <c:pt idx="18531">
                  <c:v>25.738447199999989</c:v>
                </c:pt>
                <c:pt idx="18532">
                  <c:v>25.73983608</c:v>
                </c:pt>
                <c:pt idx="18533">
                  <c:v>25.741227839999965</c:v>
                </c:pt>
                <c:pt idx="18534">
                  <c:v>25.742616719999965</c:v>
                </c:pt>
                <c:pt idx="18535">
                  <c:v>25.744005600000001</c:v>
                </c:pt>
                <c:pt idx="18536">
                  <c:v>25.745394480000002</c:v>
                </c:pt>
                <c:pt idx="18537">
                  <c:v>25.746783360000002</c:v>
                </c:pt>
                <c:pt idx="18538">
                  <c:v>25.748174879999965</c:v>
                </c:pt>
                <c:pt idx="18539">
                  <c:v>25.749566639999966</c:v>
                </c:pt>
                <c:pt idx="18540">
                  <c:v>25.750955520000044</c:v>
                </c:pt>
                <c:pt idx="18541">
                  <c:v>25.752344400000002</c:v>
                </c:pt>
                <c:pt idx="18542">
                  <c:v>25.753733279999949</c:v>
                </c:pt>
                <c:pt idx="18543">
                  <c:v>25.755125039999989</c:v>
                </c:pt>
                <c:pt idx="18544">
                  <c:v>25.756505520000001</c:v>
                </c:pt>
                <c:pt idx="18545">
                  <c:v>25.75789440000004</c:v>
                </c:pt>
                <c:pt idx="18546">
                  <c:v>25.759283279999963</c:v>
                </c:pt>
                <c:pt idx="18547">
                  <c:v>25.760672159999967</c:v>
                </c:pt>
                <c:pt idx="18548">
                  <c:v>25.762061039999967</c:v>
                </c:pt>
                <c:pt idx="18549">
                  <c:v>25.763449919999942</c:v>
                </c:pt>
                <c:pt idx="18550">
                  <c:v>25.7648388</c:v>
                </c:pt>
                <c:pt idx="18551">
                  <c:v>25.766227679999961</c:v>
                </c:pt>
                <c:pt idx="18552">
                  <c:v>25.767616559999961</c:v>
                </c:pt>
                <c:pt idx="18553">
                  <c:v>25.769005440000001</c:v>
                </c:pt>
                <c:pt idx="18554">
                  <c:v>25.770394320000001</c:v>
                </c:pt>
                <c:pt idx="18555">
                  <c:v>25.771783200000002</c:v>
                </c:pt>
                <c:pt idx="18556">
                  <c:v>25.773172080000002</c:v>
                </c:pt>
                <c:pt idx="18557">
                  <c:v>25.774561200000001</c:v>
                </c:pt>
                <c:pt idx="18558">
                  <c:v>25.775952719999999</c:v>
                </c:pt>
                <c:pt idx="18559">
                  <c:v>25.7773416</c:v>
                </c:pt>
                <c:pt idx="18560">
                  <c:v>25.778733359999961</c:v>
                </c:pt>
                <c:pt idx="18561">
                  <c:v>25.780122239999923</c:v>
                </c:pt>
                <c:pt idx="18562">
                  <c:v>25.781511119999987</c:v>
                </c:pt>
                <c:pt idx="18563">
                  <c:v>25.782899999999962</c:v>
                </c:pt>
                <c:pt idx="18564">
                  <c:v>25.78428048</c:v>
                </c:pt>
                <c:pt idx="18565">
                  <c:v>25.785669359999961</c:v>
                </c:pt>
                <c:pt idx="18566">
                  <c:v>25.78705824</c:v>
                </c:pt>
                <c:pt idx="18567">
                  <c:v>25.788449999999933</c:v>
                </c:pt>
                <c:pt idx="18568">
                  <c:v>25.7898444</c:v>
                </c:pt>
                <c:pt idx="18569">
                  <c:v>25.79123616</c:v>
                </c:pt>
                <c:pt idx="18570">
                  <c:v>25.792625039999965</c:v>
                </c:pt>
                <c:pt idx="18571">
                  <c:v>25.794013920000001</c:v>
                </c:pt>
                <c:pt idx="18572">
                  <c:v>25.795402799999966</c:v>
                </c:pt>
                <c:pt idx="18573">
                  <c:v>25.796791679999963</c:v>
                </c:pt>
                <c:pt idx="18574">
                  <c:v>25.798180559999967</c:v>
                </c:pt>
                <c:pt idx="18575">
                  <c:v>25.799572079999965</c:v>
                </c:pt>
                <c:pt idx="18576">
                  <c:v>25.800961200000032</c:v>
                </c:pt>
                <c:pt idx="18577">
                  <c:v>25.80235008</c:v>
                </c:pt>
                <c:pt idx="18578">
                  <c:v>25.803725040000003</c:v>
                </c:pt>
                <c:pt idx="18579">
                  <c:v>25.80511392</c:v>
                </c:pt>
                <c:pt idx="18580">
                  <c:v>25.806502799999986</c:v>
                </c:pt>
                <c:pt idx="18581">
                  <c:v>25.80789168000004</c:v>
                </c:pt>
                <c:pt idx="18582">
                  <c:v>25.809280560000001</c:v>
                </c:pt>
                <c:pt idx="18583">
                  <c:v>25.810669440000005</c:v>
                </c:pt>
                <c:pt idx="18584">
                  <c:v>25.812058320000045</c:v>
                </c:pt>
                <c:pt idx="18585">
                  <c:v>25.813447200000002</c:v>
                </c:pt>
                <c:pt idx="18586">
                  <c:v>25.814836079999999</c:v>
                </c:pt>
                <c:pt idx="18587">
                  <c:v>25.816224960000028</c:v>
                </c:pt>
                <c:pt idx="18588">
                  <c:v>25.81761384</c:v>
                </c:pt>
                <c:pt idx="18589">
                  <c:v>25.819002720000036</c:v>
                </c:pt>
                <c:pt idx="18590">
                  <c:v>25.820391600000001</c:v>
                </c:pt>
                <c:pt idx="18591">
                  <c:v>25.821780480000001</c:v>
                </c:pt>
                <c:pt idx="18592">
                  <c:v>25.823169360000001</c:v>
                </c:pt>
                <c:pt idx="18593">
                  <c:v>25.824558239999988</c:v>
                </c:pt>
                <c:pt idx="18594">
                  <c:v>25.825947119999999</c:v>
                </c:pt>
                <c:pt idx="18595">
                  <c:v>25.827335999999999</c:v>
                </c:pt>
                <c:pt idx="18596">
                  <c:v>25.828724879999942</c:v>
                </c:pt>
                <c:pt idx="18597">
                  <c:v>25.830113760000028</c:v>
                </c:pt>
                <c:pt idx="18598">
                  <c:v>25.83150264</c:v>
                </c:pt>
                <c:pt idx="18599">
                  <c:v>25.832891520000036</c:v>
                </c:pt>
                <c:pt idx="18600">
                  <c:v>25.834280639999999</c:v>
                </c:pt>
                <c:pt idx="18601">
                  <c:v>25.835672160000001</c:v>
                </c:pt>
                <c:pt idx="18602">
                  <c:v>25.837061040000044</c:v>
                </c:pt>
                <c:pt idx="18603">
                  <c:v>25.838449920000002</c:v>
                </c:pt>
                <c:pt idx="18604">
                  <c:v>25.839841679999999</c:v>
                </c:pt>
                <c:pt idx="18605">
                  <c:v>25.841233199999987</c:v>
                </c:pt>
                <c:pt idx="18606">
                  <c:v>25.842619439999961</c:v>
                </c:pt>
                <c:pt idx="18607">
                  <c:v>25.844008320000036</c:v>
                </c:pt>
                <c:pt idx="18608">
                  <c:v>25.845397199999987</c:v>
                </c:pt>
                <c:pt idx="18609">
                  <c:v>25.8467916</c:v>
                </c:pt>
                <c:pt idx="18610">
                  <c:v>25.848177840000002</c:v>
                </c:pt>
                <c:pt idx="18611">
                  <c:v>25.84956936</c:v>
                </c:pt>
                <c:pt idx="18612">
                  <c:v>25.850958240000036</c:v>
                </c:pt>
                <c:pt idx="18613">
                  <c:v>25.852333199999986</c:v>
                </c:pt>
                <c:pt idx="18614">
                  <c:v>25.853735999999987</c:v>
                </c:pt>
                <c:pt idx="18615">
                  <c:v>25.855113839999966</c:v>
                </c:pt>
                <c:pt idx="18616">
                  <c:v>25.856502720000005</c:v>
                </c:pt>
                <c:pt idx="18617">
                  <c:v>25.857891600000045</c:v>
                </c:pt>
                <c:pt idx="18618">
                  <c:v>25.859280480000031</c:v>
                </c:pt>
                <c:pt idx="18619">
                  <c:v>25.860674879999966</c:v>
                </c:pt>
                <c:pt idx="18620">
                  <c:v>25.862063760000005</c:v>
                </c:pt>
                <c:pt idx="18621">
                  <c:v>25.863452640000002</c:v>
                </c:pt>
                <c:pt idx="18622">
                  <c:v>25.864841520000031</c:v>
                </c:pt>
                <c:pt idx="18623">
                  <c:v>25.866230639999966</c:v>
                </c:pt>
                <c:pt idx="18624">
                  <c:v>25.867619520000002</c:v>
                </c:pt>
                <c:pt idx="18625">
                  <c:v>25.86900840000003</c:v>
                </c:pt>
                <c:pt idx="18626">
                  <c:v>25.870397280000002</c:v>
                </c:pt>
                <c:pt idx="18627">
                  <c:v>25.871786159999999</c:v>
                </c:pt>
                <c:pt idx="18628">
                  <c:v>25.873175040000028</c:v>
                </c:pt>
                <c:pt idx="18629">
                  <c:v>25.874566559999987</c:v>
                </c:pt>
                <c:pt idx="18630">
                  <c:v>25.875958320000045</c:v>
                </c:pt>
                <c:pt idx="18631">
                  <c:v>25.877347199999999</c:v>
                </c:pt>
                <c:pt idx="18632">
                  <c:v>25.878736079999943</c:v>
                </c:pt>
                <c:pt idx="18633">
                  <c:v>25.88012496</c:v>
                </c:pt>
                <c:pt idx="18634">
                  <c:v>25.881513839999954</c:v>
                </c:pt>
                <c:pt idx="18635">
                  <c:v>25.882902720000001</c:v>
                </c:pt>
                <c:pt idx="18636">
                  <c:v>25.884291600000001</c:v>
                </c:pt>
                <c:pt idx="18637">
                  <c:v>25.885669439999965</c:v>
                </c:pt>
                <c:pt idx="18638">
                  <c:v>25.88705832000004</c:v>
                </c:pt>
                <c:pt idx="18639">
                  <c:v>25.888447199999966</c:v>
                </c:pt>
                <c:pt idx="18640">
                  <c:v>25.889838960000031</c:v>
                </c:pt>
                <c:pt idx="18641">
                  <c:v>25.891227839999971</c:v>
                </c:pt>
                <c:pt idx="18642">
                  <c:v>25.892619359999962</c:v>
                </c:pt>
                <c:pt idx="18643">
                  <c:v>25.894011120000044</c:v>
                </c:pt>
                <c:pt idx="18644">
                  <c:v>25.895400000000002</c:v>
                </c:pt>
                <c:pt idx="18645">
                  <c:v>25.89678048</c:v>
                </c:pt>
                <c:pt idx="18646">
                  <c:v>25.898169360000001</c:v>
                </c:pt>
                <c:pt idx="18647">
                  <c:v>25.899558240000001</c:v>
                </c:pt>
                <c:pt idx="18648">
                  <c:v>25.900947120000001</c:v>
                </c:pt>
                <c:pt idx="18649">
                  <c:v>25.902338879999935</c:v>
                </c:pt>
                <c:pt idx="18650">
                  <c:v>25.903727759999967</c:v>
                </c:pt>
                <c:pt idx="18651">
                  <c:v>25.905116639999942</c:v>
                </c:pt>
                <c:pt idx="18652">
                  <c:v>25.9065084</c:v>
                </c:pt>
                <c:pt idx="18653">
                  <c:v>25.90789728</c:v>
                </c:pt>
                <c:pt idx="18654">
                  <c:v>25.909283279999954</c:v>
                </c:pt>
                <c:pt idx="18655">
                  <c:v>25.910675040000001</c:v>
                </c:pt>
                <c:pt idx="18656">
                  <c:v>25.912063920000001</c:v>
                </c:pt>
                <c:pt idx="18657">
                  <c:v>25.913452800000002</c:v>
                </c:pt>
                <c:pt idx="18658">
                  <c:v>25.914841680000031</c:v>
                </c:pt>
                <c:pt idx="18659">
                  <c:v>25.916230560000002</c:v>
                </c:pt>
                <c:pt idx="18660">
                  <c:v>25.917616559999967</c:v>
                </c:pt>
                <c:pt idx="18661">
                  <c:v>25.919005439999999</c:v>
                </c:pt>
                <c:pt idx="18662">
                  <c:v>25.920397199999989</c:v>
                </c:pt>
                <c:pt idx="18663">
                  <c:v>25.921786079999961</c:v>
                </c:pt>
                <c:pt idx="18664">
                  <c:v>25.923177839999965</c:v>
                </c:pt>
                <c:pt idx="18665">
                  <c:v>25.924566720000001</c:v>
                </c:pt>
                <c:pt idx="18666">
                  <c:v>25.925955600000005</c:v>
                </c:pt>
                <c:pt idx="18667">
                  <c:v>25.927344480000002</c:v>
                </c:pt>
                <c:pt idx="18668">
                  <c:v>25.928733359999949</c:v>
                </c:pt>
                <c:pt idx="18669">
                  <c:v>25.930124879999966</c:v>
                </c:pt>
                <c:pt idx="18670">
                  <c:v>25.931502719999987</c:v>
                </c:pt>
                <c:pt idx="18671">
                  <c:v>25.932894480000005</c:v>
                </c:pt>
                <c:pt idx="18672">
                  <c:v>25.934286</c:v>
                </c:pt>
                <c:pt idx="18673">
                  <c:v>25.935674879999965</c:v>
                </c:pt>
                <c:pt idx="18674">
                  <c:v>25.93706376000004</c:v>
                </c:pt>
                <c:pt idx="18675">
                  <c:v>25.938447119999989</c:v>
                </c:pt>
                <c:pt idx="18676">
                  <c:v>25.93983888</c:v>
                </c:pt>
                <c:pt idx="18677">
                  <c:v>25.94122776</c:v>
                </c:pt>
                <c:pt idx="18678">
                  <c:v>25.942619519999933</c:v>
                </c:pt>
                <c:pt idx="18679">
                  <c:v>25.944008400000001</c:v>
                </c:pt>
                <c:pt idx="18680">
                  <c:v>25.945399919999961</c:v>
                </c:pt>
                <c:pt idx="18681">
                  <c:v>25.946788799999986</c:v>
                </c:pt>
                <c:pt idx="18682">
                  <c:v>25.948180559999958</c:v>
                </c:pt>
                <c:pt idx="18683">
                  <c:v>25.949558400000001</c:v>
                </c:pt>
                <c:pt idx="18684">
                  <c:v>25.950949919999989</c:v>
                </c:pt>
                <c:pt idx="18685">
                  <c:v>25.952336160000002</c:v>
                </c:pt>
                <c:pt idx="18686">
                  <c:v>25.953725040000002</c:v>
                </c:pt>
                <c:pt idx="18687">
                  <c:v>25.955113920000002</c:v>
                </c:pt>
                <c:pt idx="18688">
                  <c:v>25.956502799999971</c:v>
                </c:pt>
                <c:pt idx="18689">
                  <c:v>25.957891679999999</c:v>
                </c:pt>
                <c:pt idx="18690">
                  <c:v>25.95928056</c:v>
                </c:pt>
                <c:pt idx="18691">
                  <c:v>25.960672079999945</c:v>
                </c:pt>
                <c:pt idx="18692">
                  <c:v>25.962069359999965</c:v>
                </c:pt>
                <c:pt idx="18693">
                  <c:v>25.963458239999966</c:v>
                </c:pt>
                <c:pt idx="18694">
                  <c:v>25.964847120000005</c:v>
                </c:pt>
                <c:pt idx="18695">
                  <c:v>25.966230479999961</c:v>
                </c:pt>
                <c:pt idx="18696">
                  <c:v>25.967611199999986</c:v>
                </c:pt>
                <c:pt idx="18697">
                  <c:v>25.969008239999965</c:v>
                </c:pt>
                <c:pt idx="18698">
                  <c:v>25.970399999999962</c:v>
                </c:pt>
                <c:pt idx="18699">
                  <c:v>25.97179152</c:v>
                </c:pt>
                <c:pt idx="18700">
                  <c:v>25.973180640000002</c:v>
                </c:pt>
                <c:pt idx="18701">
                  <c:v>25.974569519999989</c:v>
                </c:pt>
                <c:pt idx="18702">
                  <c:v>25.975958400000028</c:v>
                </c:pt>
                <c:pt idx="18703">
                  <c:v>25.977347279999961</c:v>
                </c:pt>
                <c:pt idx="18704">
                  <c:v>25.978736159999961</c:v>
                </c:pt>
                <c:pt idx="18705">
                  <c:v>25.980113760000002</c:v>
                </c:pt>
                <c:pt idx="18706">
                  <c:v>25.981502639999949</c:v>
                </c:pt>
                <c:pt idx="18707">
                  <c:v>25.982891520000003</c:v>
                </c:pt>
                <c:pt idx="18708">
                  <c:v>25.98428327999995</c:v>
                </c:pt>
                <c:pt idx="18709">
                  <c:v>25.985669519999945</c:v>
                </c:pt>
                <c:pt idx="18710">
                  <c:v>25.98706104</c:v>
                </c:pt>
                <c:pt idx="18711">
                  <c:v>25.988449919999933</c:v>
                </c:pt>
                <c:pt idx="18712">
                  <c:v>25.989838799999987</c:v>
                </c:pt>
                <c:pt idx="18713">
                  <c:v>25.991227679999966</c:v>
                </c:pt>
                <c:pt idx="18714">
                  <c:v>25.992613919999961</c:v>
                </c:pt>
                <c:pt idx="18715">
                  <c:v>25.994002799999986</c:v>
                </c:pt>
                <c:pt idx="18716">
                  <c:v>25.995391679999965</c:v>
                </c:pt>
                <c:pt idx="18717">
                  <c:v>25.996780559999966</c:v>
                </c:pt>
                <c:pt idx="18718">
                  <c:v>25.998169440000002</c:v>
                </c:pt>
                <c:pt idx="18719">
                  <c:v>25.99955832000003</c:v>
                </c:pt>
                <c:pt idx="18720">
                  <c:v>26.000947200000002</c:v>
                </c:pt>
                <c:pt idx="18721">
                  <c:v>26.002338959999989</c:v>
                </c:pt>
                <c:pt idx="18722">
                  <c:v>26.003727839999957</c:v>
                </c:pt>
                <c:pt idx="18723">
                  <c:v>26.00511672</c:v>
                </c:pt>
                <c:pt idx="18724">
                  <c:v>26.006505600000001</c:v>
                </c:pt>
                <c:pt idx="18725">
                  <c:v>26.007897120000042</c:v>
                </c:pt>
                <c:pt idx="18726">
                  <c:v>26.009285999999999</c:v>
                </c:pt>
                <c:pt idx="18727">
                  <c:v>26.01067488</c:v>
                </c:pt>
                <c:pt idx="18728">
                  <c:v>26.012063760000036</c:v>
                </c:pt>
                <c:pt idx="18729">
                  <c:v>26.013455520000036</c:v>
                </c:pt>
                <c:pt idx="18730">
                  <c:v>26.014847280000001</c:v>
                </c:pt>
                <c:pt idx="18731">
                  <c:v>26.016222239999966</c:v>
                </c:pt>
                <c:pt idx="18732">
                  <c:v>26.017625040000031</c:v>
                </c:pt>
                <c:pt idx="18733">
                  <c:v>26.019000000000005</c:v>
                </c:pt>
                <c:pt idx="18734">
                  <c:v>26.02039152</c:v>
                </c:pt>
                <c:pt idx="18735">
                  <c:v>26.021780639999989</c:v>
                </c:pt>
                <c:pt idx="18736">
                  <c:v>26.02316952</c:v>
                </c:pt>
                <c:pt idx="18737">
                  <c:v>26.024563919999999</c:v>
                </c:pt>
                <c:pt idx="18738">
                  <c:v>26.025952799999999</c:v>
                </c:pt>
                <c:pt idx="18739">
                  <c:v>26.027344320000001</c:v>
                </c:pt>
                <c:pt idx="18740">
                  <c:v>26.02873055999995</c:v>
                </c:pt>
                <c:pt idx="18741">
                  <c:v>26.03011656</c:v>
                </c:pt>
                <c:pt idx="18742">
                  <c:v>26.031508320000036</c:v>
                </c:pt>
                <c:pt idx="18743">
                  <c:v>26.032900080000001</c:v>
                </c:pt>
                <c:pt idx="18744">
                  <c:v>26.03428896000004</c:v>
                </c:pt>
                <c:pt idx="18745">
                  <c:v>26.035677840000002</c:v>
                </c:pt>
                <c:pt idx="18746">
                  <c:v>26.037066720000045</c:v>
                </c:pt>
                <c:pt idx="18747">
                  <c:v>26.038455600000031</c:v>
                </c:pt>
                <c:pt idx="18748">
                  <c:v>26.039844479999999</c:v>
                </c:pt>
                <c:pt idx="18749">
                  <c:v>26.04123336</c:v>
                </c:pt>
                <c:pt idx="18750">
                  <c:v>26.042622239999922</c:v>
                </c:pt>
                <c:pt idx="18751">
                  <c:v>26.044011120000036</c:v>
                </c:pt>
                <c:pt idx="18752">
                  <c:v>26.045402639999942</c:v>
                </c:pt>
                <c:pt idx="18753">
                  <c:v>26.046791519999989</c:v>
                </c:pt>
                <c:pt idx="18754">
                  <c:v>26.048180639999963</c:v>
                </c:pt>
                <c:pt idx="18755">
                  <c:v>26.04955824</c:v>
                </c:pt>
                <c:pt idx="18756">
                  <c:v>26.05095264000003</c:v>
                </c:pt>
                <c:pt idx="18757">
                  <c:v>26.052341520000002</c:v>
                </c:pt>
                <c:pt idx="18758">
                  <c:v>26.053730639999966</c:v>
                </c:pt>
                <c:pt idx="18759">
                  <c:v>26.055119520000002</c:v>
                </c:pt>
                <c:pt idx="18760">
                  <c:v>26.05650840000003</c:v>
                </c:pt>
                <c:pt idx="18761">
                  <c:v>26.057897280000031</c:v>
                </c:pt>
                <c:pt idx="18762">
                  <c:v>26.059286159999999</c:v>
                </c:pt>
                <c:pt idx="18763">
                  <c:v>26.06067504</c:v>
                </c:pt>
                <c:pt idx="18764">
                  <c:v>26.06206392</c:v>
                </c:pt>
                <c:pt idx="18765">
                  <c:v>26.063452799999986</c:v>
                </c:pt>
                <c:pt idx="18766">
                  <c:v>26.064841680000001</c:v>
                </c:pt>
                <c:pt idx="18767">
                  <c:v>26.066230559999966</c:v>
                </c:pt>
                <c:pt idx="18768">
                  <c:v>26.067619439999966</c:v>
                </c:pt>
                <c:pt idx="18769">
                  <c:v>26.069013839999954</c:v>
                </c:pt>
                <c:pt idx="18770">
                  <c:v>26.070402720000001</c:v>
                </c:pt>
                <c:pt idx="18771">
                  <c:v>26.071791600000001</c:v>
                </c:pt>
                <c:pt idx="18772">
                  <c:v>26.073180480000001</c:v>
                </c:pt>
                <c:pt idx="18773">
                  <c:v>26.074569359999987</c:v>
                </c:pt>
                <c:pt idx="18774">
                  <c:v>26.075947200000002</c:v>
                </c:pt>
                <c:pt idx="18775">
                  <c:v>26.077333199999988</c:v>
                </c:pt>
                <c:pt idx="18776">
                  <c:v>26.078735999999989</c:v>
                </c:pt>
                <c:pt idx="18777">
                  <c:v>26.080111199999987</c:v>
                </c:pt>
                <c:pt idx="18778">
                  <c:v>26.08151376</c:v>
                </c:pt>
                <c:pt idx="18779">
                  <c:v>26.0828916</c:v>
                </c:pt>
                <c:pt idx="18780">
                  <c:v>26.08428048</c:v>
                </c:pt>
                <c:pt idx="18781">
                  <c:v>26.085669359999965</c:v>
                </c:pt>
                <c:pt idx="18782">
                  <c:v>26.087058240000001</c:v>
                </c:pt>
                <c:pt idx="18783">
                  <c:v>26.088449999999934</c:v>
                </c:pt>
                <c:pt idx="18784">
                  <c:v>26.08984152</c:v>
                </c:pt>
                <c:pt idx="18785">
                  <c:v>26.091230639999971</c:v>
                </c:pt>
                <c:pt idx="18786">
                  <c:v>26.09261951999995</c:v>
                </c:pt>
                <c:pt idx="18787">
                  <c:v>26.094005520000028</c:v>
                </c:pt>
                <c:pt idx="18788">
                  <c:v>26.095397279999954</c:v>
                </c:pt>
                <c:pt idx="18789">
                  <c:v>26.096788799999999</c:v>
                </c:pt>
                <c:pt idx="18790">
                  <c:v>26.098180560000003</c:v>
                </c:pt>
                <c:pt idx="18791">
                  <c:v>26.099569440000003</c:v>
                </c:pt>
                <c:pt idx="18792">
                  <c:v>26.100958320000061</c:v>
                </c:pt>
                <c:pt idx="18793">
                  <c:v>26.102347199999986</c:v>
                </c:pt>
                <c:pt idx="18794">
                  <c:v>26.103736079999965</c:v>
                </c:pt>
                <c:pt idx="18795">
                  <c:v>26.105124960000001</c:v>
                </c:pt>
                <c:pt idx="18796">
                  <c:v>26.106513840000002</c:v>
                </c:pt>
                <c:pt idx="18797">
                  <c:v>26.107891680000044</c:v>
                </c:pt>
                <c:pt idx="18798">
                  <c:v>26.109280559999988</c:v>
                </c:pt>
                <c:pt idx="18799">
                  <c:v>26.110669439999999</c:v>
                </c:pt>
                <c:pt idx="18800">
                  <c:v>26.112058320000042</c:v>
                </c:pt>
                <c:pt idx="18801">
                  <c:v>26.113450080000028</c:v>
                </c:pt>
                <c:pt idx="18802">
                  <c:v>26.114838960000061</c:v>
                </c:pt>
                <c:pt idx="18803">
                  <c:v>26.116227840000001</c:v>
                </c:pt>
                <c:pt idx="18804">
                  <c:v>26.11761672000004</c:v>
                </c:pt>
                <c:pt idx="18805">
                  <c:v>26.11900560000004</c:v>
                </c:pt>
                <c:pt idx="18806">
                  <c:v>26.120394480000005</c:v>
                </c:pt>
                <c:pt idx="18807">
                  <c:v>26.121786</c:v>
                </c:pt>
                <c:pt idx="18808">
                  <c:v>26.123174880000001</c:v>
                </c:pt>
                <c:pt idx="18809">
                  <c:v>26.124569520000001</c:v>
                </c:pt>
                <c:pt idx="18810">
                  <c:v>26.125958399999998</c:v>
                </c:pt>
                <c:pt idx="18811">
                  <c:v>26.127347279999967</c:v>
                </c:pt>
                <c:pt idx="18812">
                  <c:v>26.128736159999967</c:v>
                </c:pt>
                <c:pt idx="18813">
                  <c:v>26.130125039999999</c:v>
                </c:pt>
                <c:pt idx="18814">
                  <c:v>26.131511039999999</c:v>
                </c:pt>
                <c:pt idx="18815">
                  <c:v>26.13289152000004</c:v>
                </c:pt>
                <c:pt idx="18816">
                  <c:v>26.134280640000028</c:v>
                </c:pt>
                <c:pt idx="18817">
                  <c:v>26.13566952</c:v>
                </c:pt>
                <c:pt idx="18818">
                  <c:v>26.137058400000061</c:v>
                </c:pt>
                <c:pt idx="18819">
                  <c:v>26.138449919999989</c:v>
                </c:pt>
                <c:pt idx="18820">
                  <c:v>26.139838800000028</c:v>
                </c:pt>
                <c:pt idx="18821">
                  <c:v>26.14122768</c:v>
                </c:pt>
                <c:pt idx="18822">
                  <c:v>26.142616559999961</c:v>
                </c:pt>
                <c:pt idx="18823">
                  <c:v>26.144005440000036</c:v>
                </c:pt>
                <c:pt idx="18824">
                  <c:v>26.145394320000001</c:v>
                </c:pt>
                <c:pt idx="18825">
                  <c:v>26.146783200000002</c:v>
                </c:pt>
                <c:pt idx="18826">
                  <c:v>26.148174960000031</c:v>
                </c:pt>
                <c:pt idx="18827">
                  <c:v>26.149563839999967</c:v>
                </c:pt>
                <c:pt idx="18828">
                  <c:v>26.150952720000042</c:v>
                </c:pt>
                <c:pt idx="18829">
                  <c:v>26.15234448</c:v>
                </c:pt>
                <c:pt idx="18830">
                  <c:v>26.153736000000002</c:v>
                </c:pt>
                <c:pt idx="18831">
                  <c:v>26.155124880000002</c:v>
                </c:pt>
                <c:pt idx="18832">
                  <c:v>26.156513759999999</c:v>
                </c:pt>
                <c:pt idx="18833">
                  <c:v>26.157902640000028</c:v>
                </c:pt>
                <c:pt idx="18834">
                  <c:v>26.159291520000028</c:v>
                </c:pt>
                <c:pt idx="18835">
                  <c:v>26.160680640000002</c:v>
                </c:pt>
                <c:pt idx="18836">
                  <c:v>26.162069519999989</c:v>
                </c:pt>
                <c:pt idx="18837">
                  <c:v>26.163444479999967</c:v>
                </c:pt>
                <c:pt idx="18838">
                  <c:v>26.164836000000001</c:v>
                </c:pt>
                <c:pt idx="18839">
                  <c:v>26.166224879999966</c:v>
                </c:pt>
                <c:pt idx="18840">
                  <c:v>26.167613760000005</c:v>
                </c:pt>
                <c:pt idx="18841">
                  <c:v>26.169002640000002</c:v>
                </c:pt>
                <c:pt idx="18842">
                  <c:v>26.170394399999999</c:v>
                </c:pt>
                <c:pt idx="18843">
                  <c:v>26.17178328</c:v>
                </c:pt>
                <c:pt idx="18844">
                  <c:v>26.173175040000036</c:v>
                </c:pt>
                <c:pt idx="18845">
                  <c:v>26.174566560000031</c:v>
                </c:pt>
                <c:pt idx="18846">
                  <c:v>26.175955440000042</c:v>
                </c:pt>
                <c:pt idx="18847">
                  <c:v>26.177344320000028</c:v>
                </c:pt>
                <c:pt idx="18848">
                  <c:v>26.178730559999963</c:v>
                </c:pt>
                <c:pt idx="18849">
                  <c:v>26.180119439999967</c:v>
                </c:pt>
                <c:pt idx="18850">
                  <c:v>26.181511199999999</c:v>
                </c:pt>
                <c:pt idx="18851">
                  <c:v>26.18290008</c:v>
                </c:pt>
                <c:pt idx="18852">
                  <c:v>26.184288960000028</c:v>
                </c:pt>
                <c:pt idx="18853">
                  <c:v>26.185680480000002</c:v>
                </c:pt>
                <c:pt idx="18854">
                  <c:v>26.187069360000031</c:v>
                </c:pt>
                <c:pt idx="18855">
                  <c:v>26.18844719999997</c:v>
                </c:pt>
                <c:pt idx="18856">
                  <c:v>26.189836079999989</c:v>
                </c:pt>
                <c:pt idx="18857">
                  <c:v>26.191224960000028</c:v>
                </c:pt>
                <c:pt idx="18858">
                  <c:v>26.192613839999961</c:v>
                </c:pt>
                <c:pt idx="18859">
                  <c:v>26.194002720000036</c:v>
                </c:pt>
                <c:pt idx="18860">
                  <c:v>26.195391600000001</c:v>
                </c:pt>
                <c:pt idx="18861">
                  <c:v>26.196783359999987</c:v>
                </c:pt>
                <c:pt idx="18862">
                  <c:v>26.198172239999963</c:v>
                </c:pt>
                <c:pt idx="18863">
                  <c:v>26.199558239999988</c:v>
                </c:pt>
                <c:pt idx="18864">
                  <c:v>26.200949999999967</c:v>
                </c:pt>
                <c:pt idx="18865">
                  <c:v>26.202335999999967</c:v>
                </c:pt>
                <c:pt idx="18866">
                  <c:v>26.20372776</c:v>
                </c:pt>
                <c:pt idx="18867">
                  <c:v>26.205116639999961</c:v>
                </c:pt>
                <c:pt idx="18868">
                  <c:v>26.20650552</c:v>
                </c:pt>
                <c:pt idx="18869">
                  <c:v>26.207897280000001</c:v>
                </c:pt>
                <c:pt idx="18870">
                  <c:v>26.209286160000001</c:v>
                </c:pt>
                <c:pt idx="18871">
                  <c:v>26.210675039999987</c:v>
                </c:pt>
                <c:pt idx="18872">
                  <c:v>26.212063919999999</c:v>
                </c:pt>
                <c:pt idx="18873">
                  <c:v>26.213449920000002</c:v>
                </c:pt>
                <c:pt idx="18874">
                  <c:v>26.214838800000027</c:v>
                </c:pt>
                <c:pt idx="18875">
                  <c:v>26.216227679999989</c:v>
                </c:pt>
                <c:pt idx="18876">
                  <c:v>26.21761656</c:v>
                </c:pt>
                <c:pt idx="18877">
                  <c:v>26.219005440000029</c:v>
                </c:pt>
                <c:pt idx="18878">
                  <c:v>26.22039432</c:v>
                </c:pt>
                <c:pt idx="18879">
                  <c:v>26.221786079999966</c:v>
                </c:pt>
                <c:pt idx="18880">
                  <c:v>26.223174960000001</c:v>
                </c:pt>
                <c:pt idx="18881">
                  <c:v>26.224563840000002</c:v>
                </c:pt>
                <c:pt idx="18882">
                  <c:v>26.225952720000031</c:v>
                </c:pt>
                <c:pt idx="18883">
                  <c:v>26.227341600000003</c:v>
                </c:pt>
                <c:pt idx="18884">
                  <c:v>26.22873047999995</c:v>
                </c:pt>
                <c:pt idx="18885">
                  <c:v>26.230119360000003</c:v>
                </c:pt>
                <c:pt idx="18886">
                  <c:v>26.231511120000036</c:v>
                </c:pt>
                <c:pt idx="18887">
                  <c:v>26.232900000000001</c:v>
                </c:pt>
                <c:pt idx="18888">
                  <c:v>26.234288880000001</c:v>
                </c:pt>
                <c:pt idx="18889">
                  <c:v>26.235666719999987</c:v>
                </c:pt>
                <c:pt idx="18890">
                  <c:v>26.237061120000053</c:v>
                </c:pt>
                <c:pt idx="18891">
                  <c:v>26.23844712</c:v>
                </c:pt>
                <c:pt idx="18892">
                  <c:v>26.239836</c:v>
                </c:pt>
                <c:pt idx="18893">
                  <c:v>26.241227760000001</c:v>
                </c:pt>
                <c:pt idx="18894">
                  <c:v>26.242616639999934</c:v>
                </c:pt>
                <c:pt idx="18895">
                  <c:v>26.244002639999966</c:v>
                </c:pt>
                <c:pt idx="18896">
                  <c:v>26.245391519999963</c:v>
                </c:pt>
                <c:pt idx="18897">
                  <c:v>26.246780639999965</c:v>
                </c:pt>
                <c:pt idx="18898">
                  <c:v>26.248169519999966</c:v>
                </c:pt>
                <c:pt idx="18899">
                  <c:v>26.24956392</c:v>
                </c:pt>
                <c:pt idx="18900">
                  <c:v>26.25094992</c:v>
                </c:pt>
                <c:pt idx="18901">
                  <c:v>26.252338799999986</c:v>
                </c:pt>
                <c:pt idx="18902">
                  <c:v>26.253727679999965</c:v>
                </c:pt>
                <c:pt idx="18903">
                  <c:v>26.255116559999966</c:v>
                </c:pt>
                <c:pt idx="18904">
                  <c:v>26.256508319999988</c:v>
                </c:pt>
                <c:pt idx="18905">
                  <c:v>26.257897200000027</c:v>
                </c:pt>
                <c:pt idx="18906">
                  <c:v>26.259288959999999</c:v>
                </c:pt>
                <c:pt idx="18907">
                  <c:v>26.260680479999966</c:v>
                </c:pt>
                <c:pt idx="18908">
                  <c:v>26.262069359999963</c:v>
                </c:pt>
                <c:pt idx="18909">
                  <c:v>26.263458239999967</c:v>
                </c:pt>
                <c:pt idx="18910">
                  <c:v>26.264847119999999</c:v>
                </c:pt>
                <c:pt idx="18911">
                  <c:v>26.266235999999989</c:v>
                </c:pt>
                <c:pt idx="18912">
                  <c:v>26.26762487999995</c:v>
                </c:pt>
                <c:pt idx="18913">
                  <c:v>26.269002720000003</c:v>
                </c:pt>
                <c:pt idx="18914">
                  <c:v>26.27039448</c:v>
                </c:pt>
                <c:pt idx="18915">
                  <c:v>26.271783360000001</c:v>
                </c:pt>
                <c:pt idx="18916">
                  <c:v>26.273172239999965</c:v>
                </c:pt>
                <c:pt idx="18917">
                  <c:v>26.27456112000004</c:v>
                </c:pt>
                <c:pt idx="18918">
                  <c:v>26.27595264</c:v>
                </c:pt>
                <c:pt idx="18919">
                  <c:v>26.277338879999967</c:v>
                </c:pt>
                <c:pt idx="18920">
                  <c:v>26.278727759999967</c:v>
                </c:pt>
                <c:pt idx="18921">
                  <c:v>26.28011951999995</c:v>
                </c:pt>
                <c:pt idx="18922">
                  <c:v>26.281511040000002</c:v>
                </c:pt>
                <c:pt idx="18923">
                  <c:v>26.282899919999963</c:v>
                </c:pt>
                <c:pt idx="18924">
                  <c:v>26.284286160000001</c:v>
                </c:pt>
                <c:pt idx="18925">
                  <c:v>26.285675039999965</c:v>
                </c:pt>
                <c:pt idx="18926">
                  <c:v>26.287063920000001</c:v>
                </c:pt>
                <c:pt idx="18927">
                  <c:v>26.288452799999966</c:v>
                </c:pt>
                <c:pt idx="18928">
                  <c:v>26.289841680000002</c:v>
                </c:pt>
                <c:pt idx="18929">
                  <c:v>26.291230560000002</c:v>
                </c:pt>
                <c:pt idx="18930">
                  <c:v>26.292619439999942</c:v>
                </c:pt>
                <c:pt idx="18931">
                  <c:v>26.294008320000028</c:v>
                </c:pt>
                <c:pt idx="18932">
                  <c:v>26.295400079999954</c:v>
                </c:pt>
                <c:pt idx="18933">
                  <c:v>26.296788960000001</c:v>
                </c:pt>
                <c:pt idx="18934">
                  <c:v>26.298177839999965</c:v>
                </c:pt>
                <c:pt idx="18935">
                  <c:v>26.299566720000001</c:v>
                </c:pt>
                <c:pt idx="18936">
                  <c:v>26.300955600000044</c:v>
                </c:pt>
                <c:pt idx="18937">
                  <c:v>26.302344480000002</c:v>
                </c:pt>
                <c:pt idx="18938">
                  <c:v>26.303735999999986</c:v>
                </c:pt>
                <c:pt idx="18939">
                  <c:v>26.305113839999965</c:v>
                </c:pt>
                <c:pt idx="18940">
                  <c:v>26.306505600000001</c:v>
                </c:pt>
                <c:pt idx="18941">
                  <c:v>26.307894480000044</c:v>
                </c:pt>
                <c:pt idx="18942">
                  <c:v>26.30928336000003</c:v>
                </c:pt>
                <c:pt idx="18943">
                  <c:v>26.310672240000002</c:v>
                </c:pt>
                <c:pt idx="18944">
                  <c:v>26.31206376000004</c:v>
                </c:pt>
                <c:pt idx="18945">
                  <c:v>26.313452640000001</c:v>
                </c:pt>
                <c:pt idx="18946">
                  <c:v>26.314841520000044</c:v>
                </c:pt>
                <c:pt idx="18947">
                  <c:v>26.316230640000001</c:v>
                </c:pt>
                <c:pt idx="18948">
                  <c:v>26.317619520000001</c:v>
                </c:pt>
                <c:pt idx="18949">
                  <c:v>26.31900840000004</c:v>
                </c:pt>
                <c:pt idx="18950">
                  <c:v>26.320397280000002</c:v>
                </c:pt>
                <c:pt idx="18951">
                  <c:v>26.32178616000003</c:v>
                </c:pt>
                <c:pt idx="18952">
                  <c:v>26.323177680000001</c:v>
                </c:pt>
                <c:pt idx="18953">
                  <c:v>26.324566560000001</c:v>
                </c:pt>
                <c:pt idx="18954">
                  <c:v>26.32595544000004</c:v>
                </c:pt>
                <c:pt idx="18955">
                  <c:v>26.327344319999987</c:v>
                </c:pt>
                <c:pt idx="18956">
                  <c:v>26.328733199999967</c:v>
                </c:pt>
                <c:pt idx="18957">
                  <c:v>26.330124959999999</c:v>
                </c:pt>
                <c:pt idx="18958">
                  <c:v>26.33151384</c:v>
                </c:pt>
                <c:pt idx="18959">
                  <c:v>26.332902720000028</c:v>
                </c:pt>
                <c:pt idx="18960">
                  <c:v>26.334291600000036</c:v>
                </c:pt>
                <c:pt idx="18961">
                  <c:v>26.335680480000001</c:v>
                </c:pt>
                <c:pt idx="18962">
                  <c:v>26.33706936000004</c:v>
                </c:pt>
                <c:pt idx="18963">
                  <c:v>26.338447199999987</c:v>
                </c:pt>
                <c:pt idx="18964">
                  <c:v>26.339838960000044</c:v>
                </c:pt>
                <c:pt idx="18965">
                  <c:v>26.341227840000002</c:v>
                </c:pt>
                <c:pt idx="18966">
                  <c:v>26.342622239999923</c:v>
                </c:pt>
                <c:pt idx="18967">
                  <c:v>26.344011119999998</c:v>
                </c:pt>
                <c:pt idx="18968">
                  <c:v>26.34540263999995</c:v>
                </c:pt>
                <c:pt idx="18969">
                  <c:v>26.34679152</c:v>
                </c:pt>
                <c:pt idx="18970">
                  <c:v>26.34816936</c:v>
                </c:pt>
                <c:pt idx="18971">
                  <c:v>26.349561120000036</c:v>
                </c:pt>
                <c:pt idx="18972">
                  <c:v>26.35095000000004</c:v>
                </c:pt>
                <c:pt idx="18973">
                  <c:v>26.352338879999966</c:v>
                </c:pt>
                <c:pt idx="18974">
                  <c:v>26.353727760000005</c:v>
                </c:pt>
                <c:pt idx="18975">
                  <c:v>26.355116640000002</c:v>
                </c:pt>
                <c:pt idx="18976">
                  <c:v>26.356505520000031</c:v>
                </c:pt>
                <c:pt idx="18977">
                  <c:v>26.357894400000042</c:v>
                </c:pt>
                <c:pt idx="18978">
                  <c:v>26.35928328</c:v>
                </c:pt>
                <c:pt idx="18979">
                  <c:v>26.36067216</c:v>
                </c:pt>
                <c:pt idx="18980">
                  <c:v>26.36206104</c:v>
                </c:pt>
                <c:pt idx="18981">
                  <c:v>26.363449919999965</c:v>
                </c:pt>
                <c:pt idx="18982">
                  <c:v>26.364844320000028</c:v>
                </c:pt>
                <c:pt idx="18983">
                  <c:v>26.366233199999989</c:v>
                </c:pt>
                <c:pt idx="18984">
                  <c:v>26.367622079999954</c:v>
                </c:pt>
                <c:pt idx="18985">
                  <c:v>26.369011199999999</c:v>
                </c:pt>
                <c:pt idx="18986">
                  <c:v>26.370391680000001</c:v>
                </c:pt>
                <c:pt idx="18987">
                  <c:v>26.371780560000001</c:v>
                </c:pt>
                <c:pt idx="18988">
                  <c:v>26.373169440000005</c:v>
                </c:pt>
                <c:pt idx="18989">
                  <c:v>26.374558320000045</c:v>
                </c:pt>
                <c:pt idx="18990">
                  <c:v>26.375947200000002</c:v>
                </c:pt>
                <c:pt idx="18991">
                  <c:v>26.377336079999989</c:v>
                </c:pt>
                <c:pt idx="18992">
                  <c:v>26.378727839999957</c:v>
                </c:pt>
                <c:pt idx="18993">
                  <c:v>26.38011672</c:v>
                </c:pt>
                <c:pt idx="18994">
                  <c:v>26.381508240000002</c:v>
                </c:pt>
                <c:pt idx="18995">
                  <c:v>26.382897119999999</c:v>
                </c:pt>
                <c:pt idx="18996">
                  <c:v>26.384285999999999</c:v>
                </c:pt>
                <c:pt idx="18997">
                  <c:v>26.385674879999961</c:v>
                </c:pt>
                <c:pt idx="18998">
                  <c:v>26.387063760000036</c:v>
                </c:pt>
                <c:pt idx="18999">
                  <c:v>26.388452639999965</c:v>
                </c:pt>
                <c:pt idx="19000">
                  <c:v>26.389841520000001</c:v>
                </c:pt>
                <c:pt idx="19001">
                  <c:v>26.39123064</c:v>
                </c:pt>
                <c:pt idx="19002">
                  <c:v>26.392619519999954</c:v>
                </c:pt>
                <c:pt idx="19003">
                  <c:v>26.394008400000036</c:v>
                </c:pt>
                <c:pt idx="19004">
                  <c:v>26.395399920000003</c:v>
                </c:pt>
                <c:pt idx="19005">
                  <c:v>26.396780639999989</c:v>
                </c:pt>
                <c:pt idx="19006">
                  <c:v>26.398172160000001</c:v>
                </c:pt>
                <c:pt idx="19007">
                  <c:v>26.399561040000005</c:v>
                </c:pt>
                <c:pt idx="19008">
                  <c:v>26.400952799999999</c:v>
                </c:pt>
                <c:pt idx="19009">
                  <c:v>26.402341679999942</c:v>
                </c:pt>
                <c:pt idx="19010">
                  <c:v>26.40373055999995</c:v>
                </c:pt>
                <c:pt idx="19011">
                  <c:v>26.405119439999961</c:v>
                </c:pt>
                <c:pt idx="19012">
                  <c:v>26.40650832</c:v>
                </c:pt>
                <c:pt idx="19013">
                  <c:v>26.407897200000001</c:v>
                </c:pt>
                <c:pt idx="19014">
                  <c:v>26.409286079999966</c:v>
                </c:pt>
                <c:pt idx="19015">
                  <c:v>26.410677840000002</c:v>
                </c:pt>
                <c:pt idx="19016">
                  <c:v>26.412055440000028</c:v>
                </c:pt>
                <c:pt idx="19017">
                  <c:v>26.413458240000001</c:v>
                </c:pt>
                <c:pt idx="19018">
                  <c:v>26.414847119999997</c:v>
                </c:pt>
                <c:pt idx="19019">
                  <c:v>26.416235999999987</c:v>
                </c:pt>
                <c:pt idx="19020">
                  <c:v>26.417613839999966</c:v>
                </c:pt>
                <c:pt idx="19021">
                  <c:v>26.419002720000005</c:v>
                </c:pt>
                <c:pt idx="19022">
                  <c:v>26.420394479999967</c:v>
                </c:pt>
                <c:pt idx="19023">
                  <c:v>26.421785999999987</c:v>
                </c:pt>
                <c:pt idx="19024">
                  <c:v>26.423174879999966</c:v>
                </c:pt>
                <c:pt idx="19025">
                  <c:v>26.424563760000005</c:v>
                </c:pt>
                <c:pt idx="19026">
                  <c:v>26.425955519999999</c:v>
                </c:pt>
                <c:pt idx="19027">
                  <c:v>26.427344399999971</c:v>
                </c:pt>
                <c:pt idx="19028">
                  <c:v>26.42872223999991</c:v>
                </c:pt>
                <c:pt idx="19029">
                  <c:v>26.430111119999999</c:v>
                </c:pt>
                <c:pt idx="19030">
                  <c:v>26.4315</c:v>
                </c:pt>
                <c:pt idx="19031">
                  <c:v>26.432891519999988</c:v>
                </c:pt>
                <c:pt idx="19032">
                  <c:v>26.434280640000001</c:v>
                </c:pt>
                <c:pt idx="19033">
                  <c:v>26.435669519999966</c:v>
                </c:pt>
                <c:pt idx="19034">
                  <c:v>26.437058400000044</c:v>
                </c:pt>
                <c:pt idx="19035">
                  <c:v>26.438447279999934</c:v>
                </c:pt>
                <c:pt idx="19036">
                  <c:v>26.439836159999999</c:v>
                </c:pt>
                <c:pt idx="19037">
                  <c:v>26.441225039999971</c:v>
                </c:pt>
                <c:pt idx="19038">
                  <c:v>26.442613919999943</c:v>
                </c:pt>
                <c:pt idx="19039">
                  <c:v>26.444002799999989</c:v>
                </c:pt>
                <c:pt idx="19040">
                  <c:v>26.445391679999954</c:v>
                </c:pt>
                <c:pt idx="19041">
                  <c:v>26.446780559999965</c:v>
                </c:pt>
                <c:pt idx="19042">
                  <c:v>26.448169439999965</c:v>
                </c:pt>
                <c:pt idx="19043">
                  <c:v>26.449563839999957</c:v>
                </c:pt>
                <c:pt idx="19044">
                  <c:v>26.450955600000036</c:v>
                </c:pt>
                <c:pt idx="19045">
                  <c:v>26.452347119999967</c:v>
                </c:pt>
                <c:pt idx="19046">
                  <c:v>26.453735999999989</c:v>
                </c:pt>
                <c:pt idx="19047">
                  <c:v>26.45512487999995</c:v>
                </c:pt>
                <c:pt idx="19048">
                  <c:v>26.456502720000003</c:v>
                </c:pt>
                <c:pt idx="19049">
                  <c:v>26.457891600000028</c:v>
                </c:pt>
                <c:pt idx="19050">
                  <c:v>26.45928048</c:v>
                </c:pt>
                <c:pt idx="19051">
                  <c:v>26.460669359999965</c:v>
                </c:pt>
                <c:pt idx="19052">
                  <c:v>26.462058239999966</c:v>
                </c:pt>
                <c:pt idx="19053">
                  <c:v>26.463447119999966</c:v>
                </c:pt>
                <c:pt idx="19054">
                  <c:v>26.464838879999967</c:v>
                </c:pt>
                <c:pt idx="19055">
                  <c:v>26.466227759999967</c:v>
                </c:pt>
                <c:pt idx="19056">
                  <c:v>26.46761951999995</c:v>
                </c:pt>
                <c:pt idx="19057">
                  <c:v>26.4690084</c:v>
                </c:pt>
                <c:pt idx="19058">
                  <c:v>26.470397279999954</c:v>
                </c:pt>
                <c:pt idx="19059">
                  <c:v>26.471788799999999</c:v>
                </c:pt>
                <c:pt idx="19060">
                  <c:v>26.473177679999971</c:v>
                </c:pt>
                <c:pt idx="19061">
                  <c:v>26.474569440000003</c:v>
                </c:pt>
                <c:pt idx="19062">
                  <c:v>26.475947279999957</c:v>
                </c:pt>
                <c:pt idx="19063">
                  <c:v>26.47733616</c:v>
                </c:pt>
                <c:pt idx="19064">
                  <c:v>26.478725039999965</c:v>
                </c:pt>
                <c:pt idx="19065">
                  <c:v>26.480116559999942</c:v>
                </c:pt>
                <c:pt idx="19066">
                  <c:v>26.481505439999989</c:v>
                </c:pt>
                <c:pt idx="19067">
                  <c:v>26.48289432</c:v>
                </c:pt>
                <c:pt idx="19068">
                  <c:v>26.484283199999989</c:v>
                </c:pt>
                <c:pt idx="19069">
                  <c:v>26.485672079999929</c:v>
                </c:pt>
                <c:pt idx="19070">
                  <c:v>26.487061199999999</c:v>
                </c:pt>
                <c:pt idx="19071">
                  <c:v>26.488455600000002</c:v>
                </c:pt>
                <c:pt idx="19072">
                  <c:v>26.489844480000002</c:v>
                </c:pt>
                <c:pt idx="19073">
                  <c:v>26.491233360000003</c:v>
                </c:pt>
                <c:pt idx="19074">
                  <c:v>26.492622239999921</c:v>
                </c:pt>
                <c:pt idx="19075">
                  <c:v>26.494011120000032</c:v>
                </c:pt>
                <c:pt idx="19076">
                  <c:v>26.495399999999961</c:v>
                </c:pt>
                <c:pt idx="19077">
                  <c:v>26.496788879999961</c:v>
                </c:pt>
                <c:pt idx="19078">
                  <c:v>26.498177760000001</c:v>
                </c:pt>
                <c:pt idx="19079">
                  <c:v>26.499555600000001</c:v>
                </c:pt>
                <c:pt idx="19080">
                  <c:v>26.500944480000001</c:v>
                </c:pt>
                <c:pt idx="19081">
                  <c:v>26.502347279999942</c:v>
                </c:pt>
                <c:pt idx="19082">
                  <c:v>26.503733279999949</c:v>
                </c:pt>
                <c:pt idx="19083">
                  <c:v>26.505122159999971</c:v>
                </c:pt>
                <c:pt idx="19084">
                  <c:v>26.506511039999989</c:v>
                </c:pt>
                <c:pt idx="19085">
                  <c:v>26.507899920000028</c:v>
                </c:pt>
                <c:pt idx="19086">
                  <c:v>26.5092888</c:v>
                </c:pt>
                <c:pt idx="19087">
                  <c:v>26.510677680000001</c:v>
                </c:pt>
                <c:pt idx="19088">
                  <c:v>26.512066560000001</c:v>
                </c:pt>
                <c:pt idx="19089">
                  <c:v>26.51345544000004</c:v>
                </c:pt>
                <c:pt idx="19090">
                  <c:v>26.514844319999998</c:v>
                </c:pt>
                <c:pt idx="19091">
                  <c:v>26.516233199999999</c:v>
                </c:pt>
                <c:pt idx="19092">
                  <c:v>26.517622079999967</c:v>
                </c:pt>
                <c:pt idx="19093">
                  <c:v>26.519011200000001</c:v>
                </c:pt>
                <c:pt idx="19094">
                  <c:v>26.520400079999963</c:v>
                </c:pt>
                <c:pt idx="19095">
                  <c:v>26.5217916</c:v>
                </c:pt>
                <c:pt idx="19096">
                  <c:v>26.523180480000001</c:v>
                </c:pt>
                <c:pt idx="19097">
                  <c:v>26.524569360000001</c:v>
                </c:pt>
                <c:pt idx="19098">
                  <c:v>26.525958240000001</c:v>
                </c:pt>
                <c:pt idx="19099">
                  <c:v>26.527336079999966</c:v>
                </c:pt>
                <c:pt idx="19100">
                  <c:v>26.528724959999963</c:v>
                </c:pt>
                <c:pt idx="19101">
                  <c:v>26.530113839999967</c:v>
                </c:pt>
                <c:pt idx="19102">
                  <c:v>26.531502719999999</c:v>
                </c:pt>
                <c:pt idx="19103">
                  <c:v>26.532891599999999</c:v>
                </c:pt>
                <c:pt idx="19104">
                  <c:v>26.534280480000028</c:v>
                </c:pt>
                <c:pt idx="19105">
                  <c:v>26.535672239999954</c:v>
                </c:pt>
                <c:pt idx="19106">
                  <c:v>26.537058240000036</c:v>
                </c:pt>
                <c:pt idx="19107">
                  <c:v>26.538447120000001</c:v>
                </c:pt>
                <c:pt idx="19108">
                  <c:v>26.539836000000001</c:v>
                </c:pt>
                <c:pt idx="19109">
                  <c:v>26.541224879999966</c:v>
                </c:pt>
                <c:pt idx="19110">
                  <c:v>26.542613760000002</c:v>
                </c:pt>
                <c:pt idx="19111">
                  <c:v>26.544002640000002</c:v>
                </c:pt>
                <c:pt idx="19112">
                  <c:v>26.545391520000003</c:v>
                </c:pt>
                <c:pt idx="19113">
                  <c:v>26.546780639999966</c:v>
                </c:pt>
                <c:pt idx="19114">
                  <c:v>26.548169520000002</c:v>
                </c:pt>
                <c:pt idx="19115">
                  <c:v>26.549558400000031</c:v>
                </c:pt>
                <c:pt idx="19116">
                  <c:v>26.550947280000003</c:v>
                </c:pt>
                <c:pt idx="19117">
                  <c:v>26.552336160000003</c:v>
                </c:pt>
                <c:pt idx="19118">
                  <c:v>26.553725040000003</c:v>
                </c:pt>
                <c:pt idx="19119">
                  <c:v>26.55511392</c:v>
                </c:pt>
                <c:pt idx="19120">
                  <c:v>26.556502799999986</c:v>
                </c:pt>
                <c:pt idx="19121">
                  <c:v>26.55789168000004</c:v>
                </c:pt>
                <c:pt idx="19122">
                  <c:v>26.559283199999999</c:v>
                </c:pt>
                <c:pt idx="19123">
                  <c:v>26.560672079999957</c:v>
                </c:pt>
                <c:pt idx="19124">
                  <c:v>26.562061199999999</c:v>
                </c:pt>
                <c:pt idx="19125">
                  <c:v>26.563450079999971</c:v>
                </c:pt>
                <c:pt idx="19126">
                  <c:v>26.564841600000001</c:v>
                </c:pt>
                <c:pt idx="19127">
                  <c:v>26.566230480000002</c:v>
                </c:pt>
                <c:pt idx="19128">
                  <c:v>26.567622239999942</c:v>
                </c:pt>
                <c:pt idx="19129">
                  <c:v>26.569013760000001</c:v>
                </c:pt>
                <c:pt idx="19130">
                  <c:v>26.570391600000001</c:v>
                </c:pt>
                <c:pt idx="19131">
                  <c:v>26.571780480000001</c:v>
                </c:pt>
                <c:pt idx="19132">
                  <c:v>26.573169360000001</c:v>
                </c:pt>
                <c:pt idx="19133">
                  <c:v>26.574555600000028</c:v>
                </c:pt>
                <c:pt idx="19134">
                  <c:v>26.57594448</c:v>
                </c:pt>
                <c:pt idx="19135">
                  <c:v>26.577333360000001</c:v>
                </c:pt>
                <c:pt idx="19136">
                  <c:v>26.578722239999934</c:v>
                </c:pt>
                <c:pt idx="19137">
                  <c:v>26.58011376</c:v>
                </c:pt>
                <c:pt idx="19138">
                  <c:v>26.581502639999961</c:v>
                </c:pt>
                <c:pt idx="19139">
                  <c:v>26.58289152</c:v>
                </c:pt>
                <c:pt idx="19140">
                  <c:v>26.584280639999989</c:v>
                </c:pt>
                <c:pt idx="19141">
                  <c:v>26.585669519999957</c:v>
                </c:pt>
                <c:pt idx="19142">
                  <c:v>26.587058400000029</c:v>
                </c:pt>
                <c:pt idx="19143">
                  <c:v>26.588447279999926</c:v>
                </c:pt>
                <c:pt idx="19144">
                  <c:v>26.589841679999989</c:v>
                </c:pt>
                <c:pt idx="19145">
                  <c:v>26.59123056</c:v>
                </c:pt>
                <c:pt idx="19146">
                  <c:v>26.592619439999961</c:v>
                </c:pt>
                <c:pt idx="19147">
                  <c:v>26.594008320000036</c:v>
                </c:pt>
                <c:pt idx="19148">
                  <c:v>26.595397199999987</c:v>
                </c:pt>
                <c:pt idx="19149">
                  <c:v>26.596786079999966</c:v>
                </c:pt>
                <c:pt idx="19150">
                  <c:v>26.598174960000001</c:v>
                </c:pt>
                <c:pt idx="19151">
                  <c:v>26.599563840000002</c:v>
                </c:pt>
                <c:pt idx="19152">
                  <c:v>26.600955600000049</c:v>
                </c:pt>
                <c:pt idx="19153">
                  <c:v>26.602344479999989</c:v>
                </c:pt>
                <c:pt idx="19154">
                  <c:v>26.603722079999965</c:v>
                </c:pt>
                <c:pt idx="19155">
                  <c:v>26.6051112</c:v>
                </c:pt>
                <c:pt idx="19156">
                  <c:v>26.606502720000005</c:v>
                </c:pt>
                <c:pt idx="19157">
                  <c:v>26.607888960000061</c:v>
                </c:pt>
                <c:pt idx="19158">
                  <c:v>26.609277839999987</c:v>
                </c:pt>
                <c:pt idx="19159">
                  <c:v>26.610666719999998</c:v>
                </c:pt>
                <c:pt idx="19160">
                  <c:v>26.612055599999998</c:v>
                </c:pt>
                <c:pt idx="19161">
                  <c:v>26.613444479999988</c:v>
                </c:pt>
                <c:pt idx="19162">
                  <c:v>26.614833360000041</c:v>
                </c:pt>
                <c:pt idx="19163">
                  <c:v>26.616222239999967</c:v>
                </c:pt>
                <c:pt idx="19164">
                  <c:v>26.61761376000004</c:v>
                </c:pt>
                <c:pt idx="19165">
                  <c:v>26.619002640000001</c:v>
                </c:pt>
                <c:pt idx="19166">
                  <c:v>26.620391519999988</c:v>
                </c:pt>
                <c:pt idx="19167">
                  <c:v>26.621780640000001</c:v>
                </c:pt>
                <c:pt idx="19168">
                  <c:v>26.623169520000001</c:v>
                </c:pt>
                <c:pt idx="19169">
                  <c:v>26.624558400000044</c:v>
                </c:pt>
                <c:pt idx="19170">
                  <c:v>26.625947279999963</c:v>
                </c:pt>
                <c:pt idx="19171">
                  <c:v>26.627336159999999</c:v>
                </c:pt>
                <c:pt idx="19172">
                  <c:v>26.628725039999971</c:v>
                </c:pt>
                <c:pt idx="19173">
                  <c:v>26.630113919999999</c:v>
                </c:pt>
                <c:pt idx="19174">
                  <c:v>26.631505440000044</c:v>
                </c:pt>
                <c:pt idx="19175">
                  <c:v>26.632897200000027</c:v>
                </c:pt>
                <c:pt idx="19176">
                  <c:v>26.634286079999999</c:v>
                </c:pt>
                <c:pt idx="19177">
                  <c:v>26.635674959999999</c:v>
                </c:pt>
                <c:pt idx="19178">
                  <c:v>26.637066720000057</c:v>
                </c:pt>
                <c:pt idx="19179">
                  <c:v>26.638444320000001</c:v>
                </c:pt>
                <c:pt idx="19180">
                  <c:v>26.639833199999998</c:v>
                </c:pt>
                <c:pt idx="19181">
                  <c:v>26.641222079999967</c:v>
                </c:pt>
                <c:pt idx="19182">
                  <c:v>26.64262487999995</c:v>
                </c:pt>
                <c:pt idx="19183">
                  <c:v>26.644013760000028</c:v>
                </c:pt>
                <c:pt idx="19184">
                  <c:v>26.645388959999988</c:v>
                </c:pt>
                <c:pt idx="19185">
                  <c:v>26.64678048</c:v>
                </c:pt>
                <c:pt idx="19186">
                  <c:v>26.648169360000001</c:v>
                </c:pt>
                <c:pt idx="19187">
                  <c:v>26.649558240000001</c:v>
                </c:pt>
                <c:pt idx="19188">
                  <c:v>26.650947120000041</c:v>
                </c:pt>
                <c:pt idx="19189">
                  <c:v>26.652338879999967</c:v>
                </c:pt>
                <c:pt idx="19190">
                  <c:v>26.653727759999999</c:v>
                </c:pt>
                <c:pt idx="19191">
                  <c:v>26.655116639999989</c:v>
                </c:pt>
                <c:pt idx="19192">
                  <c:v>26.656508400000028</c:v>
                </c:pt>
                <c:pt idx="19193">
                  <c:v>26.657899919999998</c:v>
                </c:pt>
                <c:pt idx="19194">
                  <c:v>26.659288800000027</c:v>
                </c:pt>
                <c:pt idx="19195">
                  <c:v>26.660677679999971</c:v>
                </c:pt>
                <c:pt idx="19196">
                  <c:v>26.66206656</c:v>
                </c:pt>
                <c:pt idx="19197">
                  <c:v>26.663455440000028</c:v>
                </c:pt>
                <c:pt idx="19198">
                  <c:v>26.66483328</c:v>
                </c:pt>
                <c:pt idx="19199">
                  <c:v>26.666227679999967</c:v>
                </c:pt>
                <c:pt idx="19200">
                  <c:v>26.667619439999989</c:v>
                </c:pt>
                <c:pt idx="19201">
                  <c:v>26.669008320000028</c:v>
                </c:pt>
                <c:pt idx="19202">
                  <c:v>26.6703972</c:v>
                </c:pt>
                <c:pt idx="19203">
                  <c:v>26.671780559999988</c:v>
                </c:pt>
                <c:pt idx="19204">
                  <c:v>26.673172080000001</c:v>
                </c:pt>
                <c:pt idx="19205">
                  <c:v>26.674561200000028</c:v>
                </c:pt>
                <c:pt idx="19206">
                  <c:v>26.675950080000028</c:v>
                </c:pt>
                <c:pt idx="19207">
                  <c:v>26.677338960000029</c:v>
                </c:pt>
                <c:pt idx="19208">
                  <c:v>26.678727839999965</c:v>
                </c:pt>
                <c:pt idx="19209">
                  <c:v>26.680116720000001</c:v>
                </c:pt>
                <c:pt idx="19210">
                  <c:v>26.681505600000001</c:v>
                </c:pt>
                <c:pt idx="19211">
                  <c:v>26.682894480000005</c:v>
                </c:pt>
                <c:pt idx="19212">
                  <c:v>26.68428336000003</c:v>
                </c:pt>
                <c:pt idx="19213">
                  <c:v>26.685672239999949</c:v>
                </c:pt>
                <c:pt idx="19214">
                  <c:v>26.687061120000042</c:v>
                </c:pt>
                <c:pt idx="19215">
                  <c:v>26.68845</c:v>
                </c:pt>
                <c:pt idx="19216">
                  <c:v>26.68983888</c:v>
                </c:pt>
                <c:pt idx="19217">
                  <c:v>26.691227760000036</c:v>
                </c:pt>
                <c:pt idx="19218">
                  <c:v>26.692616639999965</c:v>
                </c:pt>
                <c:pt idx="19219">
                  <c:v>26.69400840000004</c:v>
                </c:pt>
                <c:pt idx="19220">
                  <c:v>26.695397280000002</c:v>
                </c:pt>
                <c:pt idx="19221">
                  <c:v>26.6967888</c:v>
                </c:pt>
                <c:pt idx="19222">
                  <c:v>26.698177680000001</c:v>
                </c:pt>
                <c:pt idx="19223">
                  <c:v>26.699566560000001</c:v>
                </c:pt>
                <c:pt idx="19224">
                  <c:v>26.70095544000004</c:v>
                </c:pt>
                <c:pt idx="19225">
                  <c:v>26.702344319999963</c:v>
                </c:pt>
                <c:pt idx="19226">
                  <c:v>26.703733199999967</c:v>
                </c:pt>
                <c:pt idx="19227">
                  <c:v>26.7051084</c:v>
                </c:pt>
                <c:pt idx="19228">
                  <c:v>26.70651383999995</c:v>
                </c:pt>
                <c:pt idx="19229">
                  <c:v>26.70788616000004</c:v>
                </c:pt>
                <c:pt idx="19230">
                  <c:v>26.70927768</c:v>
                </c:pt>
                <c:pt idx="19231">
                  <c:v>26.71066944</c:v>
                </c:pt>
                <c:pt idx="19232">
                  <c:v>26.712058320000036</c:v>
                </c:pt>
                <c:pt idx="19233">
                  <c:v>26.713447199999987</c:v>
                </c:pt>
                <c:pt idx="19234">
                  <c:v>26.714836080000001</c:v>
                </c:pt>
                <c:pt idx="19235">
                  <c:v>26.716224959999987</c:v>
                </c:pt>
                <c:pt idx="19236">
                  <c:v>26.71761936</c:v>
                </c:pt>
                <c:pt idx="19237">
                  <c:v>26.719008240000001</c:v>
                </c:pt>
                <c:pt idx="19238">
                  <c:v>26.720397120000001</c:v>
                </c:pt>
                <c:pt idx="19239">
                  <c:v>26.721788879999963</c:v>
                </c:pt>
                <c:pt idx="19240">
                  <c:v>26.723177759999999</c:v>
                </c:pt>
                <c:pt idx="19241">
                  <c:v>26.724566639999967</c:v>
                </c:pt>
                <c:pt idx="19242">
                  <c:v>26.725955519999999</c:v>
                </c:pt>
                <c:pt idx="19243">
                  <c:v>26.7273444</c:v>
                </c:pt>
                <c:pt idx="19244">
                  <c:v>26.728733279999922</c:v>
                </c:pt>
                <c:pt idx="19245">
                  <c:v>26.730111120000029</c:v>
                </c:pt>
                <c:pt idx="19246">
                  <c:v>26.731502640000002</c:v>
                </c:pt>
                <c:pt idx="19247">
                  <c:v>26.732891520000031</c:v>
                </c:pt>
                <c:pt idx="19248">
                  <c:v>26.734280640000001</c:v>
                </c:pt>
                <c:pt idx="19249">
                  <c:v>26.735669520000002</c:v>
                </c:pt>
                <c:pt idx="19250">
                  <c:v>26.737058400000045</c:v>
                </c:pt>
                <c:pt idx="19251">
                  <c:v>26.738449919999965</c:v>
                </c:pt>
                <c:pt idx="19252">
                  <c:v>26.739838800000001</c:v>
                </c:pt>
                <c:pt idx="19253">
                  <c:v>26.741227679999966</c:v>
                </c:pt>
                <c:pt idx="19254">
                  <c:v>26.742616559999934</c:v>
                </c:pt>
                <c:pt idx="19255">
                  <c:v>26.744005439999999</c:v>
                </c:pt>
                <c:pt idx="19256">
                  <c:v>26.745394319999971</c:v>
                </c:pt>
                <c:pt idx="19257">
                  <c:v>26.74678607999995</c:v>
                </c:pt>
                <c:pt idx="19258">
                  <c:v>26.748177839999954</c:v>
                </c:pt>
                <c:pt idx="19259">
                  <c:v>26.749563839999961</c:v>
                </c:pt>
                <c:pt idx="19260">
                  <c:v>26.750952720000036</c:v>
                </c:pt>
                <c:pt idx="19261">
                  <c:v>26.752344479999966</c:v>
                </c:pt>
                <c:pt idx="19262">
                  <c:v>26.753733359999963</c:v>
                </c:pt>
                <c:pt idx="19263">
                  <c:v>26.755122239999942</c:v>
                </c:pt>
                <c:pt idx="19264">
                  <c:v>26.756511119999999</c:v>
                </c:pt>
                <c:pt idx="19265">
                  <c:v>26.757899999999999</c:v>
                </c:pt>
                <c:pt idx="19266">
                  <c:v>26.75928888</c:v>
                </c:pt>
                <c:pt idx="19267">
                  <c:v>26.76067776</c:v>
                </c:pt>
                <c:pt idx="19268">
                  <c:v>26.76206376</c:v>
                </c:pt>
                <c:pt idx="19269">
                  <c:v>26.763449999999942</c:v>
                </c:pt>
                <c:pt idx="19270">
                  <c:v>26.764838879999989</c:v>
                </c:pt>
                <c:pt idx="19271">
                  <c:v>26.766230639999961</c:v>
                </c:pt>
                <c:pt idx="19272">
                  <c:v>26.767619519999954</c:v>
                </c:pt>
                <c:pt idx="19273">
                  <c:v>26.769008400000001</c:v>
                </c:pt>
                <c:pt idx="19274">
                  <c:v>26.770397279999965</c:v>
                </c:pt>
                <c:pt idx="19275">
                  <c:v>26.771786160000001</c:v>
                </c:pt>
                <c:pt idx="19276">
                  <c:v>26.77317768</c:v>
                </c:pt>
                <c:pt idx="19277">
                  <c:v>26.77456656</c:v>
                </c:pt>
                <c:pt idx="19278">
                  <c:v>26.775955440000036</c:v>
                </c:pt>
                <c:pt idx="19279">
                  <c:v>26.777344320000001</c:v>
                </c:pt>
                <c:pt idx="19280">
                  <c:v>26.778733199999966</c:v>
                </c:pt>
                <c:pt idx="19281">
                  <c:v>26.780122079999945</c:v>
                </c:pt>
                <c:pt idx="19282">
                  <c:v>26.781511199999986</c:v>
                </c:pt>
                <c:pt idx="19283">
                  <c:v>26.782888799999988</c:v>
                </c:pt>
                <c:pt idx="19284">
                  <c:v>26.784280559999971</c:v>
                </c:pt>
                <c:pt idx="19285">
                  <c:v>26.785669439999943</c:v>
                </c:pt>
                <c:pt idx="19286">
                  <c:v>26.787058320000028</c:v>
                </c:pt>
                <c:pt idx="19287">
                  <c:v>26.788447199999954</c:v>
                </c:pt>
                <c:pt idx="19288">
                  <c:v>26.789838960000001</c:v>
                </c:pt>
                <c:pt idx="19289">
                  <c:v>26.791230480000003</c:v>
                </c:pt>
                <c:pt idx="19290">
                  <c:v>26.792619359999964</c:v>
                </c:pt>
                <c:pt idx="19291">
                  <c:v>26.79400824</c:v>
                </c:pt>
                <c:pt idx="19292">
                  <c:v>26.795397120000001</c:v>
                </c:pt>
                <c:pt idx="19293">
                  <c:v>26.796788879999966</c:v>
                </c:pt>
                <c:pt idx="19294">
                  <c:v>26.798177760000005</c:v>
                </c:pt>
                <c:pt idx="19295">
                  <c:v>26.799566639999963</c:v>
                </c:pt>
                <c:pt idx="19296">
                  <c:v>26.800955520000041</c:v>
                </c:pt>
                <c:pt idx="19297">
                  <c:v>26.802344399999971</c:v>
                </c:pt>
                <c:pt idx="19298">
                  <c:v>26.803733279999943</c:v>
                </c:pt>
                <c:pt idx="19299">
                  <c:v>26.805113760000001</c:v>
                </c:pt>
                <c:pt idx="19300">
                  <c:v>26.806502639999966</c:v>
                </c:pt>
                <c:pt idx="19301">
                  <c:v>26.807891519999998</c:v>
                </c:pt>
                <c:pt idx="19302">
                  <c:v>26.809280640000001</c:v>
                </c:pt>
                <c:pt idx="19303">
                  <c:v>26.810675040000028</c:v>
                </c:pt>
                <c:pt idx="19304">
                  <c:v>26.81205552000004</c:v>
                </c:pt>
                <c:pt idx="19305">
                  <c:v>26.813447279999963</c:v>
                </c:pt>
                <c:pt idx="19306">
                  <c:v>26.814836160000041</c:v>
                </c:pt>
                <c:pt idx="19307">
                  <c:v>26.816225039999999</c:v>
                </c:pt>
                <c:pt idx="19308">
                  <c:v>26.817613919999999</c:v>
                </c:pt>
                <c:pt idx="19309">
                  <c:v>26.8190028</c:v>
                </c:pt>
                <c:pt idx="19310">
                  <c:v>26.82039168</c:v>
                </c:pt>
                <c:pt idx="19311">
                  <c:v>26.821780560000001</c:v>
                </c:pt>
                <c:pt idx="19312">
                  <c:v>26.823169440000001</c:v>
                </c:pt>
                <c:pt idx="19313">
                  <c:v>26.824561200000005</c:v>
                </c:pt>
                <c:pt idx="19314">
                  <c:v>26.825950080000005</c:v>
                </c:pt>
                <c:pt idx="19315">
                  <c:v>26.827338960000031</c:v>
                </c:pt>
                <c:pt idx="19316">
                  <c:v>26.828727839999942</c:v>
                </c:pt>
                <c:pt idx="19317">
                  <c:v>26.830116719999999</c:v>
                </c:pt>
                <c:pt idx="19318">
                  <c:v>26.831505600000028</c:v>
                </c:pt>
                <c:pt idx="19319">
                  <c:v>26.832894480000036</c:v>
                </c:pt>
                <c:pt idx="19320">
                  <c:v>26.834283360000036</c:v>
                </c:pt>
                <c:pt idx="19321">
                  <c:v>26.835672239999965</c:v>
                </c:pt>
                <c:pt idx="19322">
                  <c:v>26.837061120000065</c:v>
                </c:pt>
                <c:pt idx="19323">
                  <c:v>26.838449999999963</c:v>
                </c:pt>
                <c:pt idx="19324">
                  <c:v>26.839838879999999</c:v>
                </c:pt>
                <c:pt idx="19325">
                  <c:v>26.841233279999965</c:v>
                </c:pt>
                <c:pt idx="19326">
                  <c:v>26.842622159999966</c:v>
                </c:pt>
                <c:pt idx="19327">
                  <c:v>26.844011040000005</c:v>
                </c:pt>
                <c:pt idx="19328">
                  <c:v>26.845399919999963</c:v>
                </c:pt>
                <c:pt idx="19329">
                  <c:v>26.846780640000002</c:v>
                </c:pt>
                <c:pt idx="19330">
                  <c:v>26.848172160000001</c:v>
                </c:pt>
                <c:pt idx="19331">
                  <c:v>26.849561039999987</c:v>
                </c:pt>
                <c:pt idx="19332">
                  <c:v>26.850949919999987</c:v>
                </c:pt>
                <c:pt idx="19333">
                  <c:v>26.852338799999988</c:v>
                </c:pt>
                <c:pt idx="19334">
                  <c:v>26.853730560000002</c:v>
                </c:pt>
                <c:pt idx="19335">
                  <c:v>26.855113920000001</c:v>
                </c:pt>
                <c:pt idx="19336">
                  <c:v>26.856505439999999</c:v>
                </c:pt>
                <c:pt idx="19337">
                  <c:v>26.857894320000053</c:v>
                </c:pt>
                <c:pt idx="19338">
                  <c:v>26.8592832</c:v>
                </c:pt>
                <c:pt idx="19339">
                  <c:v>26.860674960000001</c:v>
                </c:pt>
                <c:pt idx="19340">
                  <c:v>26.862061199999999</c:v>
                </c:pt>
                <c:pt idx="19341">
                  <c:v>26.863452720000005</c:v>
                </c:pt>
                <c:pt idx="19342">
                  <c:v>26.864841599999988</c:v>
                </c:pt>
                <c:pt idx="19343">
                  <c:v>26.866230479999967</c:v>
                </c:pt>
                <c:pt idx="19344">
                  <c:v>26.867619359999971</c:v>
                </c:pt>
                <c:pt idx="19345">
                  <c:v>26.869008239999989</c:v>
                </c:pt>
                <c:pt idx="19346">
                  <c:v>26.8704</c:v>
                </c:pt>
                <c:pt idx="19347">
                  <c:v>26.87178888</c:v>
                </c:pt>
                <c:pt idx="19348">
                  <c:v>26.873177760000036</c:v>
                </c:pt>
                <c:pt idx="19349">
                  <c:v>26.874566640000001</c:v>
                </c:pt>
                <c:pt idx="19350">
                  <c:v>26.875955520000044</c:v>
                </c:pt>
                <c:pt idx="19351">
                  <c:v>26.877344400000005</c:v>
                </c:pt>
                <c:pt idx="19352">
                  <c:v>26.878733279999949</c:v>
                </c:pt>
                <c:pt idx="19353">
                  <c:v>26.880122159999971</c:v>
                </c:pt>
                <c:pt idx="19354">
                  <c:v>26.881511039999989</c:v>
                </c:pt>
                <c:pt idx="19355">
                  <c:v>26.88289992</c:v>
                </c:pt>
                <c:pt idx="19356">
                  <c:v>26.8842888</c:v>
                </c:pt>
                <c:pt idx="19357">
                  <c:v>26.885677679999965</c:v>
                </c:pt>
                <c:pt idx="19358">
                  <c:v>26.887066560000001</c:v>
                </c:pt>
                <c:pt idx="19359">
                  <c:v>26.888444399999958</c:v>
                </c:pt>
                <c:pt idx="19360">
                  <c:v>26.889836160000005</c:v>
                </c:pt>
                <c:pt idx="19361">
                  <c:v>26.891225040000005</c:v>
                </c:pt>
                <c:pt idx="19362">
                  <c:v>26.892613920000002</c:v>
                </c:pt>
                <c:pt idx="19363">
                  <c:v>26.894005440000036</c:v>
                </c:pt>
                <c:pt idx="19364">
                  <c:v>26.895394320000001</c:v>
                </c:pt>
                <c:pt idx="19365">
                  <c:v>26.896783200000002</c:v>
                </c:pt>
                <c:pt idx="19366">
                  <c:v>26.89816944</c:v>
                </c:pt>
                <c:pt idx="19367">
                  <c:v>26.899558320000036</c:v>
                </c:pt>
                <c:pt idx="19368">
                  <c:v>26.900950080000001</c:v>
                </c:pt>
                <c:pt idx="19369">
                  <c:v>26.902338960000002</c:v>
                </c:pt>
                <c:pt idx="19370">
                  <c:v>26.903727839999945</c:v>
                </c:pt>
                <c:pt idx="19371">
                  <c:v>26.905116720000002</c:v>
                </c:pt>
                <c:pt idx="19372">
                  <c:v>26.906505600000003</c:v>
                </c:pt>
                <c:pt idx="19373">
                  <c:v>26.907891599999999</c:v>
                </c:pt>
                <c:pt idx="19374">
                  <c:v>26.90928336</c:v>
                </c:pt>
                <c:pt idx="19375">
                  <c:v>26.910672239999954</c:v>
                </c:pt>
                <c:pt idx="19376">
                  <c:v>26.912061120000036</c:v>
                </c:pt>
                <c:pt idx="19377">
                  <c:v>26.913450000000001</c:v>
                </c:pt>
                <c:pt idx="19378">
                  <c:v>26.914838880000001</c:v>
                </c:pt>
                <c:pt idx="19379">
                  <c:v>26.916227760000005</c:v>
                </c:pt>
                <c:pt idx="19380">
                  <c:v>26.917619519999967</c:v>
                </c:pt>
                <c:pt idx="19381">
                  <c:v>26.919</c:v>
                </c:pt>
                <c:pt idx="19382">
                  <c:v>26.920391520000003</c:v>
                </c:pt>
                <c:pt idx="19383">
                  <c:v>26.921780639999966</c:v>
                </c:pt>
                <c:pt idx="19384">
                  <c:v>26.923169520000002</c:v>
                </c:pt>
                <c:pt idx="19385">
                  <c:v>26.924558400000031</c:v>
                </c:pt>
                <c:pt idx="19386">
                  <c:v>26.925947279999949</c:v>
                </c:pt>
                <c:pt idx="19387">
                  <c:v>26.927336160000003</c:v>
                </c:pt>
                <c:pt idx="19388">
                  <c:v>26.928727679999934</c:v>
                </c:pt>
                <c:pt idx="19389">
                  <c:v>26.930116559999963</c:v>
                </c:pt>
                <c:pt idx="19390">
                  <c:v>26.931505439999999</c:v>
                </c:pt>
                <c:pt idx="19391">
                  <c:v>26.932894319999999</c:v>
                </c:pt>
                <c:pt idx="19392">
                  <c:v>26.934283199999999</c:v>
                </c:pt>
                <c:pt idx="19393">
                  <c:v>26.935672079999957</c:v>
                </c:pt>
                <c:pt idx="19394">
                  <c:v>26.937061200000027</c:v>
                </c:pt>
                <c:pt idx="19395">
                  <c:v>26.93844719999997</c:v>
                </c:pt>
                <c:pt idx="19396">
                  <c:v>26.939841600000001</c:v>
                </c:pt>
                <c:pt idx="19397">
                  <c:v>26.941230480000002</c:v>
                </c:pt>
                <c:pt idx="19398">
                  <c:v>26.942619359999945</c:v>
                </c:pt>
                <c:pt idx="19399">
                  <c:v>26.944008240000002</c:v>
                </c:pt>
                <c:pt idx="19400">
                  <c:v>26.945397119999971</c:v>
                </c:pt>
                <c:pt idx="19401">
                  <c:v>26.94677783999995</c:v>
                </c:pt>
                <c:pt idx="19402">
                  <c:v>26.948166720000003</c:v>
                </c:pt>
                <c:pt idx="19403">
                  <c:v>26.9495556</c:v>
                </c:pt>
                <c:pt idx="19404">
                  <c:v>26.95094448</c:v>
                </c:pt>
                <c:pt idx="19405">
                  <c:v>26.952333359999965</c:v>
                </c:pt>
                <c:pt idx="19406">
                  <c:v>26.953724879999942</c:v>
                </c:pt>
                <c:pt idx="19407">
                  <c:v>26.955116639999961</c:v>
                </c:pt>
                <c:pt idx="19408">
                  <c:v>26.956508400000001</c:v>
                </c:pt>
                <c:pt idx="19409">
                  <c:v>26.957897280000001</c:v>
                </c:pt>
                <c:pt idx="19410">
                  <c:v>26.959286160000001</c:v>
                </c:pt>
                <c:pt idx="19411">
                  <c:v>26.960666639999943</c:v>
                </c:pt>
                <c:pt idx="19412">
                  <c:v>26.962066559999954</c:v>
                </c:pt>
                <c:pt idx="19413">
                  <c:v>26.963452799999967</c:v>
                </c:pt>
                <c:pt idx="19414">
                  <c:v>26.964841679999989</c:v>
                </c:pt>
                <c:pt idx="19415">
                  <c:v>26.96623055999995</c:v>
                </c:pt>
                <c:pt idx="19416">
                  <c:v>26.967619439999961</c:v>
                </c:pt>
                <c:pt idx="19417">
                  <c:v>26.96900832</c:v>
                </c:pt>
                <c:pt idx="19418">
                  <c:v>26.970400079999965</c:v>
                </c:pt>
                <c:pt idx="19419">
                  <c:v>26.971788960000001</c:v>
                </c:pt>
                <c:pt idx="19420">
                  <c:v>26.973177840000002</c:v>
                </c:pt>
                <c:pt idx="19421">
                  <c:v>26.974566720000031</c:v>
                </c:pt>
                <c:pt idx="19422">
                  <c:v>26.975955600000031</c:v>
                </c:pt>
                <c:pt idx="19423">
                  <c:v>26.977344479999989</c:v>
                </c:pt>
                <c:pt idx="19424">
                  <c:v>26.97873335999995</c:v>
                </c:pt>
                <c:pt idx="19425">
                  <c:v>26.980122239999922</c:v>
                </c:pt>
                <c:pt idx="19426">
                  <c:v>26.98151112</c:v>
                </c:pt>
                <c:pt idx="19427">
                  <c:v>26.982899999999965</c:v>
                </c:pt>
                <c:pt idx="19428">
                  <c:v>26.984277839999958</c:v>
                </c:pt>
                <c:pt idx="19429">
                  <c:v>26.985666719999962</c:v>
                </c:pt>
                <c:pt idx="19430">
                  <c:v>26.987055599999987</c:v>
                </c:pt>
                <c:pt idx="19431">
                  <c:v>26.988444479999934</c:v>
                </c:pt>
                <c:pt idx="19432">
                  <c:v>26.989833359999967</c:v>
                </c:pt>
                <c:pt idx="19433">
                  <c:v>26.991222239999942</c:v>
                </c:pt>
                <c:pt idx="19434">
                  <c:v>26.992611119999989</c:v>
                </c:pt>
                <c:pt idx="19435">
                  <c:v>26.994</c:v>
                </c:pt>
                <c:pt idx="19436">
                  <c:v>26.995388879999961</c:v>
                </c:pt>
                <c:pt idx="19437">
                  <c:v>26.996777760000001</c:v>
                </c:pt>
                <c:pt idx="19438">
                  <c:v>26.998166639999965</c:v>
                </c:pt>
                <c:pt idx="19439">
                  <c:v>26.999561040000003</c:v>
                </c:pt>
                <c:pt idx="19440">
                  <c:v>27.00094992</c:v>
                </c:pt>
                <c:pt idx="19441">
                  <c:v>27.002341679999965</c:v>
                </c:pt>
                <c:pt idx="19442">
                  <c:v>27.003730559999966</c:v>
                </c:pt>
                <c:pt idx="19443">
                  <c:v>27.005119439999966</c:v>
                </c:pt>
                <c:pt idx="19444">
                  <c:v>27.006508319999988</c:v>
                </c:pt>
                <c:pt idx="19445">
                  <c:v>27.007900079999999</c:v>
                </c:pt>
                <c:pt idx="19446">
                  <c:v>27.009275039999999</c:v>
                </c:pt>
                <c:pt idx="19447">
                  <c:v>27.010663919999999</c:v>
                </c:pt>
                <c:pt idx="19448">
                  <c:v>27.01205544000004</c:v>
                </c:pt>
                <c:pt idx="19449">
                  <c:v>27.013444320000001</c:v>
                </c:pt>
                <c:pt idx="19450">
                  <c:v>27.014833199999998</c:v>
                </c:pt>
                <c:pt idx="19451">
                  <c:v>27.016222079999967</c:v>
                </c:pt>
                <c:pt idx="19452">
                  <c:v>27.017611200000001</c:v>
                </c:pt>
                <c:pt idx="19453">
                  <c:v>27.019000080000001</c:v>
                </c:pt>
                <c:pt idx="19454">
                  <c:v>27.02039448</c:v>
                </c:pt>
                <c:pt idx="19455">
                  <c:v>27.021783360000001</c:v>
                </c:pt>
                <c:pt idx="19456">
                  <c:v>27.023174879999971</c:v>
                </c:pt>
                <c:pt idx="19457">
                  <c:v>27.024563759999999</c:v>
                </c:pt>
                <c:pt idx="19458">
                  <c:v>27.02595264</c:v>
                </c:pt>
                <c:pt idx="19459">
                  <c:v>27.0273444</c:v>
                </c:pt>
                <c:pt idx="19460">
                  <c:v>27.028733279999933</c:v>
                </c:pt>
                <c:pt idx="19461">
                  <c:v>27.030122160000001</c:v>
                </c:pt>
                <c:pt idx="19462">
                  <c:v>27.031511040000005</c:v>
                </c:pt>
                <c:pt idx="19463">
                  <c:v>27.032899919999988</c:v>
                </c:pt>
                <c:pt idx="19464">
                  <c:v>27.034277760000045</c:v>
                </c:pt>
                <c:pt idx="19465">
                  <c:v>27.035666640000002</c:v>
                </c:pt>
                <c:pt idx="19466">
                  <c:v>27.037055520000049</c:v>
                </c:pt>
                <c:pt idx="19467">
                  <c:v>27.038452800000002</c:v>
                </c:pt>
                <c:pt idx="19468">
                  <c:v>27.039841680000031</c:v>
                </c:pt>
                <c:pt idx="19469">
                  <c:v>27.041230560000002</c:v>
                </c:pt>
                <c:pt idx="19470">
                  <c:v>27.042619439999942</c:v>
                </c:pt>
                <c:pt idx="19471">
                  <c:v>27.044008320000028</c:v>
                </c:pt>
                <c:pt idx="19472">
                  <c:v>27.045397199999989</c:v>
                </c:pt>
                <c:pt idx="19473">
                  <c:v>27.046786079999961</c:v>
                </c:pt>
                <c:pt idx="19474">
                  <c:v>27.048177839999965</c:v>
                </c:pt>
                <c:pt idx="19475">
                  <c:v>27.049566720000001</c:v>
                </c:pt>
                <c:pt idx="19476">
                  <c:v>27.050955600000044</c:v>
                </c:pt>
                <c:pt idx="19477">
                  <c:v>27.052344480000002</c:v>
                </c:pt>
                <c:pt idx="19478">
                  <c:v>27.053733360000003</c:v>
                </c:pt>
                <c:pt idx="19479">
                  <c:v>27.05512223999995</c:v>
                </c:pt>
                <c:pt idx="19480">
                  <c:v>27.056511120000032</c:v>
                </c:pt>
                <c:pt idx="19481">
                  <c:v>27.057900000000028</c:v>
                </c:pt>
                <c:pt idx="19482">
                  <c:v>27.05928888</c:v>
                </c:pt>
                <c:pt idx="19483">
                  <c:v>27.060677760000001</c:v>
                </c:pt>
                <c:pt idx="19484">
                  <c:v>27.062066639999966</c:v>
                </c:pt>
                <c:pt idx="19485">
                  <c:v>27.063444479999966</c:v>
                </c:pt>
                <c:pt idx="19486">
                  <c:v>27.064833360000005</c:v>
                </c:pt>
                <c:pt idx="19487">
                  <c:v>27.066222239999934</c:v>
                </c:pt>
                <c:pt idx="19488">
                  <c:v>27.067616639999965</c:v>
                </c:pt>
                <c:pt idx="19489">
                  <c:v>27.069011039999989</c:v>
                </c:pt>
                <c:pt idx="19490">
                  <c:v>27.07039992</c:v>
                </c:pt>
                <c:pt idx="19491">
                  <c:v>27.0717888</c:v>
                </c:pt>
                <c:pt idx="19492">
                  <c:v>27.073177680000001</c:v>
                </c:pt>
                <c:pt idx="19493">
                  <c:v>27.074566560000001</c:v>
                </c:pt>
                <c:pt idx="19494">
                  <c:v>27.07595544000004</c:v>
                </c:pt>
                <c:pt idx="19495">
                  <c:v>27.077333279999962</c:v>
                </c:pt>
                <c:pt idx="19496">
                  <c:v>27.078722159999963</c:v>
                </c:pt>
                <c:pt idx="19497">
                  <c:v>27.080111039999963</c:v>
                </c:pt>
                <c:pt idx="19498">
                  <c:v>27.081502799999971</c:v>
                </c:pt>
                <c:pt idx="19499">
                  <c:v>27.082891679999989</c:v>
                </c:pt>
                <c:pt idx="19500">
                  <c:v>27.08428056</c:v>
                </c:pt>
                <c:pt idx="19501">
                  <c:v>27.085669439999954</c:v>
                </c:pt>
                <c:pt idx="19502">
                  <c:v>27.087058320000036</c:v>
                </c:pt>
                <c:pt idx="19503">
                  <c:v>27.088447199999965</c:v>
                </c:pt>
                <c:pt idx="19504">
                  <c:v>27.089836079999966</c:v>
                </c:pt>
                <c:pt idx="19505">
                  <c:v>27.091224959999987</c:v>
                </c:pt>
                <c:pt idx="19506">
                  <c:v>27.092613839999935</c:v>
                </c:pt>
                <c:pt idx="19507">
                  <c:v>27.094005600000031</c:v>
                </c:pt>
                <c:pt idx="19508">
                  <c:v>27.095391599999989</c:v>
                </c:pt>
                <c:pt idx="19509">
                  <c:v>27.09678048</c:v>
                </c:pt>
                <c:pt idx="19510">
                  <c:v>27.09816936</c:v>
                </c:pt>
                <c:pt idx="19511">
                  <c:v>27.099561120000036</c:v>
                </c:pt>
                <c:pt idx="19512">
                  <c:v>27.10095000000004</c:v>
                </c:pt>
                <c:pt idx="19513">
                  <c:v>27.102338879999966</c:v>
                </c:pt>
                <c:pt idx="19514">
                  <c:v>27.103727760000005</c:v>
                </c:pt>
                <c:pt idx="19515">
                  <c:v>27.105116640000002</c:v>
                </c:pt>
                <c:pt idx="19516">
                  <c:v>27.106505520000031</c:v>
                </c:pt>
                <c:pt idx="19517">
                  <c:v>27.107897280000028</c:v>
                </c:pt>
                <c:pt idx="19518">
                  <c:v>27.109286160000028</c:v>
                </c:pt>
                <c:pt idx="19519">
                  <c:v>27.110675040000036</c:v>
                </c:pt>
                <c:pt idx="19520">
                  <c:v>27.112063920000036</c:v>
                </c:pt>
                <c:pt idx="19521">
                  <c:v>27.113452799999997</c:v>
                </c:pt>
                <c:pt idx="19522">
                  <c:v>27.114841679999998</c:v>
                </c:pt>
                <c:pt idx="19523">
                  <c:v>27.116230559999988</c:v>
                </c:pt>
                <c:pt idx="19524">
                  <c:v>27.117619439999999</c:v>
                </c:pt>
                <c:pt idx="19525">
                  <c:v>27.119011200000028</c:v>
                </c:pt>
                <c:pt idx="19526">
                  <c:v>27.120388800000001</c:v>
                </c:pt>
                <c:pt idx="19527">
                  <c:v>27.121777680000001</c:v>
                </c:pt>
                <c:pt idx="19528">
                  <c:v>27.12317784</c:v>
                </c:pt>
                <c:pt idx="19529">
                  <c:v>27.124566720000036</c:v>
                </c:pt>
                <c:pt idx="19530">
                  <c:v>27.12595560000004</c:v>
                </c:pt>
                <c:pt idx="19531">
                  <c:v>27.127344480000001</c:v>
                </c:pt>
                <c:pt idx="19532">
                  <c:v>27.128733359999963</c:v>
                </c:pt>
                <c:pt idx="19533">
                  <c:v>27.130122239999967</c:v>
                </c:pt>
                <c:pt idx="19534">
                  <c:v>27.131511120000042</c:v>
                </c:pt>
                <c:pt idx="19535">
                  <c:v>27.132899999999999</c:v>
                </c:pt>
                <c:pt idx="19536">
                  <c:v>27.134288880000028</c:v>
                </c:pt>
                <c:pt idx="19537">
                  <c:v>27.135677760000029</c:v>
                </c:pt>
                <c:pt idx="19538">
                  <c:v>27.137066640000036</c:v>
                </c:pt>
                <c:pt idx="19539">
                  <c:v>27.138455520000036</c:v>
                </c:pt>
                <c:pt idx="19540">
                  <c:v>27.13984440000004</c:v>
                </c:pt>
                <c:pt idx="19541">
                  <c:v>27.141222239999966</c:v>
                </c:pt>
                <c:pt idx="19542">
                  <c:v>27.142611120000005</c:v>
                </c:pt>
                <c:pt idx="19543">
                  <c:v>27.144000000000005</c:v>
                </c:pt>
                <c:pt idx="19544">
                  <c:v>27.145388880000002</c:v>
                </c:pt>
                <c:pt idx="19545">
                  <c:v>27.146777759999999</c:v>
                </c:pt>
                <c:pt idx="19546">
                  <c:v>27.14816952</c:v>
                </c:pt>
                <c:pt idx="19547">
                  <c:v>27.149555520000028</c:v>
                </c:pt>
                <c:pt idx="19548">
                  <c:v>27.15094728</c:v>
                </c:pt>
                <c:pt idx="19549">
                  <c:v>27.152336159999987</c:v>
                </c:pt>
                <c:pt idx="19550">
                  <c:v>27.153725039999987</c:v>
                </c:pt>
                <c:pt idx="19551">
                  <c:v>27.155113919999987</c:v>
                </c:pt>
                <c:pt idx="19552">
                  <c:v>27.156502799999988</c:v>
                </c:pt>
                <c:pt idx="19553">
                  <c:v>27.157891680000041</c:v>
                </c:pt>
                <c:pt idx="19554">
                  <c:v>27.159280559999999</c:v>
                </c:pt>
                <c:pt idx="19555">
                  <c:v>27.160669439999989</c:v>
                </c:pt>
                <c:pt idx="19556">
                  <c:v>27.1620612</c:v>
                </c:pt>
                <c:pt idx="19557">
                  <c:v>27.16345008</c:v>
                </c:pt>
                <c:pt idx="19558">
                  <c:v>27.16483896000004</c:v>
                </c:pt>
                <c:pt idx="19559">
                  <c:v>27.166230480000003</c:v>
                </c:pt>
                <c:pt idx="19560">
                  <c:v>27.167619360000003</c:v>
                </c:pt>
                <c:pt idx="19561">
                  <c:v>27.169011120000036</c:v>
                </c:pt>
                <c:pt idx="19562">
                  <c:v>27.170400000000001</c:v>
                </c:pt>
                <c:pt idx="19563">
                  <c:v>27.171777839999987</c:v>
                </c:pt>
                <c:pt idx="19564">
                  <c:v>27.173169359999999</c:v>
                </c:pt>
                <c:pt idx="19565">
                  <c:v>27.174561120000053</c:v>
                </c:pt>
                <c:pt idx="19566">
                  <c:v>27.175950000000036</c:v>
                </c:pt>
                <c:pt idx="19567">
                  <c:v>27.177341520000031</c:v>
                </c:pt>
                <c:pt idx="19568">
                  <c:v>27.178733279999943</c:v>
                </c:pt>
                <c:pt idx="19569">
                  <c:v>27.180111119999999</c:v>
                </c:pt>
                <c:pt idx="19570">
                  <c:v>27.1815</c:v>
                </c:pt>
                <c:pt idx="19571">
                  <c:v>27.18288888</c:v>
                </c:pt>
                <c:pt idx="19572">
                  <c:v>27.184277760000036</c:v>
                </c:pt>
                <c:pt idx="19573">
                  <c:v>27.185666639999965</c:v>
                </c:pt>
                <c:pt idx="19574">
                  <c:v>27.18705552000004</c:v>
                </c:pt>
                <c:pt idx="19575">
                  <c:v>27.188444400000002</c:v>
                </c:pt>
                <c:pt idx="19576">
                  <c:v>27.189833280000002</c:v>
                </c:pt>
                <c:pt idx="19577">
                  <c:v>27.191222160000031</c:v>
                </c:pt>
                <c:pt idx="19578">
                  <c:v>27.192613919999989</c:v>
                </c:pt>
                <c:pt idx="19579">
                  <c:v>27.1940028</c:v>
                </c:pt>
                <c:pt idx="19580">
                  <c:v>27.19539168</c:v>
                </c:pt>
                <c:pt idx="19581">
                  <c:v>27.196783200000002</c:v>
                </c:pt>
                <c:pt idx="19582">
                  <c:v>27.198172079999971</c:v>
                </c:pt>
                <c:pt idx="19583">
                  <c:v>27.199561200000005</c:v>
                </c:pt>
                <c:pt idx="19584">
                  <c:v>27.200950080000005</c:v>
                </c:pt>
                <c:pt idx="19585">
                  <c:v>27.202338960000002</c:v>
                </c:pt>
                <c:pt idx="19586">
                  <c:v>27.203727839999942</c:v>
                </c:pt>
                <c:pt idx="19587">
                  <c:v>27.205116719999989</c:v>
                </c:pt>
                <c:pt idx="19588">
                  <c:v>27.2065056</c:v>
                </c:pt>
                <c:pt idx="19589">
                  <c:v>27.207894480000036</c:v>
                </c:pt>
                <c:pt idx="19590">
                  <c:v>27.209283360000001</c:v>
                </c:pt>
                <c:pt idx="19591">
                  <c:v>27.210672239999965</c:v>
                </c:pt>
                <c:pt idx="19592">
                  <c:v>27.21206112000004</c:v>
                </c:pt>
                <c:pt idx="19593">
                  <c:v>27.21345264</c:v>
                </c:pt>
                <c:pt idx="19594">
                  <c:v>27.214841520000036</c:v>
                </c:pt>
                <c:pt idx="19595">
                  <c:v>27.216230639999971</c:v>
                </c:pt>
                <c:pt idx="19596">
                  <c:v>27.21761952</c:v>
                </c:pt>
                <c:pt idx="19597">
                  <c:v>27.219008400000028</c:v>
                </c:pt>
                <c:pt idx="19598">
                  <c:v>27.220397279999954</c:v>
                </c:pt>
                <c:pt idx="19599">
                  <c:v>27.221777760000005</c:v>
                </c:pt>
                <c:pt idx="19600">
                  <c:v>27.223166640000002</c:v>
                </c:pt>
                <c:pt idx="19601">
                  <c:v>27.224552639999967</c:v>
                </c:pt>
                <c:pt idx="19602">
                  <c:v>27.225941519999989</c:v>
                </c:pt>
                <c:pt idx="19603">
                  <c:v>27.227330639999963</c:v>
                </c:pt>
                <c:pt idx="19604">
                  <c:v>27.228719519999935</c:v>
                </c:pt>
                <c:pt idx="19605">
                  <c:v>27.230111040000001</c:v>
                </c:pt>
                <c:pt idx="19606">
                  <c:v>27.231499920000001</c:v>
                </c:pt>
                <c:pt idx="19607">
                  <c:v>27.232888800000001</c:v>
                </c:pt>
                <c:pt idx="19608">
                  <c:v>27.234277680000005</c:v>
                </c:pt>
                <c:pt idx="19609">
                  <c:v>27.235666560000002</c:v>
                </c:pt>
                <c:pt idx="19610">
                  <c:v>27.237055440000049</c:v>
                </c:pt>
                <c:pt idx="19611">
                  <c:v>27.238447199999989</c:v>
                </c:pt>
                <c:pt idx="19612">
                  <c:v>27.23983608</c:v>
                </c:pt>
                <c:pt idx="19613">
                  <c:v>27.24122496</c:v>
                </c:pt>
                <c:pt idx="19614">
                  <c:v>27.242613839999933</c:v>
                </c:pt>
                <c:pt idx="19615">
                  <c:v>27.244005600000001</c:v>
                </c:pt>
                <c:pt idx="19616">
                  <c:v>27.245399999999961</c:v>
                </c:pt>
                <c:pt idx="19617">
                  <c:v>27.246788879999961</c:v>
                </c:pt>
                <c:pt idx="19618">
                  <c:v>27.248177760000001</c:v>
                </c:pt>
                <c:pt idx="19619">
                  <c:v>27.249566639999966</c:v>
                </c:pt>
                <c:pt idx="19620">
                  <c:v>27.250955520000044</c:v>
                </c:pt>
                <c:pt idx="19621">
                  <c:v>27.252344400000002</c:v>
                </c:pt>
                <c:pt idx="19622">
                  <c:v>27.253733279999949</c:v>
                </c:pt>
                <c:pt idx="19623">
                  <c:v>27.255122159999971</c:v>
                </c:pt>
                <c:pt idx="19624">
                  <c:v>27.256511039999989</c:v>
                </c:pt>
                <c:pt idx="19625">
                  <c:v>27.257888879999999</c:v>
                </c:pt>
                <c:pt idx="19626">
                  <c:v>27.259277760000028</c:v>
                </c:pt>
                <c:pt idx="19627">
                  <c:v>27.260666639999954</c:v>
                </c:pt>
                <c:pt idx="19628">
                  <c:v>27.262055520000001</c:v>
                </c:pt>
                <c:pt idx="19629">
                  <c:v>27.263447279999934</c:v>
                </c:pt>
                <c:pt idx="19630">
                  <c:v>27.264836160000005</c:v>
                </c:pt>
                <c:pt idx="19631">
                  <c:v>27.266227679999961</c:v>
                </c:pt>
                <c:pt idx="19632">
                  <c:v>27.267613920000002</c:v>
                </c:pt>
                <c:pt idx="19633">
                  <c:v>27.269005440000001</c:v>
                </c:pt>
                <c:pt idx="19634">
                  <c:v>27.270394320000001</c:v>
                </c:pt>
                <c:pt idx="19635">
                  <c:v>27.271783200000002</c:v>
                </c:pt>
                <c:pt idx="19636">
                  <c:v>27.273172080000002</c:v>
                </c:pt>
                <c:pt idx="19637">
                  <c:v>27.274561200000001</c:v>
                </c:pt>
                <c:pt idx="19638">
                  <c:v>27.275950080000001</c:v>
                </c:pt>
                <c:pt idx="19639">
                  <c:v>27.277338960000005</c:v>
                </c:pt>
                <c:pt idx="19640">
                  <c:v>27.278727839999945</c:v>
                </c:pt>
                <c:pt idx="19641">
                  <c:v>27.280116720000002</c:v>
                </c:pt>
                <c:pt idx="19642">
                  <c:v>27.281505600000003</c:v>
                </c:pt>
                <c:pt idx="19643">
                  <c:v>27.282894480000003</c:v>
                </c:pt>
                <c:pt idx="19644">
                  <c:v>27.28428336</c:v>
                </c:pt>
                <c:pt idx="19645">
                  <c:v>27.285672239999922</c:v>
                </c:pt>
                <c:pt idx="19646">
                  <c:v>27.287061120000036</c:v>
                </c:pt>
                <c:pt idx="19647">
                  <c:v>27.288452639999942</c:v>
                </c:pt>
                <c:pt idx="19648">
                  <c:v>27.28984152</c:v>
                </c:pt>
                <c:pt idx="19649">
                  <c:v>27.291230639999963</c:v>
                </c:pt>
                <c:pt idx="19650">
                  <c:v>27.292619519999942</c:v>
                </c:pt>
                <c:pt idx="19651">
                  <c:v>27.294008399999999</c:v>
                </c:pt>
                <c:pt idx="19652">
                  <c:v>27.295385999999986</c:v>
                </c:pt>
                <c:pt idx="19653">
                  <c:v>27.296774879999965</c:v>
                </c:pt>
                <c:pt idx="19654">
                  <c:v>27.298163760000001</c:v>
                </c:pt>
                <c:pt idx="19655">
                  <c:v>27.299555519999988</c:v>
                </c:pt>
                <c:pt idx="19656">
                  <c:v>27.300947280000003</c:v>
                </c:pt>
                <c:pt idx="19657">
                  <c:v>27.302336160000003</c:v>
                </c:pt>
                <c:pt idx="19658">
                  <c:v>27.30372216</c:v>
                </c:pt>
                <c:pt idx="19659">
                  <c:v>27.30511392</c:v>
                </c:pt>
                <c:pt idx="19660">
                  <c:v>27.306502799999986</c:v>
                </c:pt>
                <c:pt idx="19661">
                  <c:v>27.30789168000004</c:v>
                </c:pt>
                <c:pt idx="19662">
                  <c:v>27.309280560000001</c:v>
                </c:pt>
                <c:pt idx="19663">
                  <c:v>27.31067208</c:v>
                </c:pt>
                <c:pt idx="19664">
                  <c:v>27.312061200000027</c:v>
                </c:pt>
                <c:pt idx="19665">
                  <c:v>27.31345560000004</c:v>
                </c:pt>
                <c:pt idx="19666">
                  <c:v>27.314844480000041</c:v>
                </c:pt>
                <c:pt idx="19667">
                  <c:v>27.316222080000003</c:v>
                </c:pt>
                <c:pt idx="19668">
                  <c:v>27.317611200000005</c:v>
                </c:pt>
                <c:pt idx="19669">
                  <c:v>27.319000080000031</c:v>
                </c:pt>
                <c:pt idx="19670">
                  <c:v>27.320388960000031</c:v>
                </c:pt>
                <c:pt idx="19671">
                  <c:v>27.321777840000003</c:v>
                </c:pt>
                <c:pt idx="19672">
                  <c:v>27.323169360000001</c:v>
                </c:pt>
                <c:pt idx="19673">
                  <c:v>27.324563760000036</c:v>
                </c:pt>
                <c:pt idx="19674">
                  <c:v>27.325952640000001</c:v>
                </c:pt>
                <c:pt idx="19675">
                  <c:v>27.327344400000001</c:v>
                </c:pt>
                <c:pt idx="19676">
                  <c:v>27.328733279999945</c:v>
                </c:pt>
                <c:pt idx="19677">
                  <c:v>27.330122160000005</c:v>
                </c:pt>
                <c:pt idx="19678">
                  <c:v>27.331500000000005</c:v>
                </c:pt>
                <c:pt idx="19679">
                  <c:v>27.332888880000031</c:v>
                </c:pt>
                <c:pt idx="19680">
                  <c:v>27.334280639999999</c:v>
                </c:pt>
                <c:pt idx="19681">
                  <c:v>27.33566952</c:v>
                </c:pt>
                <c:pt idx="19682">
                  <c:v>27.337061040000044</c:v>
                </c:pt>
                <c:pt idx="19683">
                  <c:v>27.338449920000002</c:v>
                </c:pt>
                <c:pt idx="19684">
                  <c:v>27.339838800000027</c:v>
                </c:pt>
                <c:pt idx="19685">
                  <c:v>27.341225039999987</c:v>
                </c:pt>
                <c:pt idx="19686">
                  <c:v>27.342613919999962</c:v>
                </c:pt>
                <c:pt idx="19687">
                  <c:v>27.344005440000029</c:v>
                </c:pt>
                <c:pt idx="19688">
                  <c:v>27.34539432</c:v>
                </c:pt>
                <c:pt idx="19689">
                  <c:v>27.346786079999966</c:v>
                </c:pt>
                <c:pt idx="19690">
                  <c:v>27.348172079999966</c:v>
                </c:pt>
                <c:pt idx="19691">
                  <c:v>27.3495612</c:v>
                </c:pt>
                <c:pt idx="19692">
                  <c:v>27.350952720000045</c:v>
                </c:pt>
                <c:pt idx="19693">
                  <c:v>27.352344479999989</c:v>
                </c:pt>
                <c:pt idx="19694">
                  <c:v>27.353722079999965</c:v>
                </c:pt>
                <c:pt idx="19695">
                  <c:v>27.355113839999966</c:v>
                </c:pt>
                <c:pt idx="19696">
                  <c:v>27.356502720000005</c:v>
                </c:pt>
                <c:pt idx="19697">
                  <c:v>27.357891600000045</c:v>
                </c:pt>
                <c:pt idx="19698">
                  <c:v>27.359280480000031</c:v>
                </c:pt>
                <c:pt idx="19699">
                  <c:v>27.360669359999989</c:v>
                </c:pt>
                <c:pt idx="19700">
                  <c:v>27.36205824</c:v>
                </c:pt>
                <c:pt idx="19701">
                  <c:v>27.36345</c:v>
                </c:pt>
                <c:pt idx="19702">
                  <c:v>27.364838880000001</c:v>
                </c:pt>
                <c:pt idx="19703">
                  <c:v>27.366230639999966</c:v>
                </c:pt>
                <c:pt idx="19704">
                  <c:v>27.367616639999966</c:v>
                </c:pt>
                <c:pt idx="19705">
                  <c:v>27.36900840000003</c:v>
                </c:pt>
                <c:pt idx="19706">
                  <c:v>27.370397280000002</c:v>
                </c:pt>
                <c:pt idx="19707">
                  <c:v>27.371786159999999</c:v>
                </c:pt>
                <c:pt idx="19708">
                  <c:v>27.373161120000049</c:v>
                </c:pt>
                <c:pt idx="19709">
                  <c:v>27.374549999999989</c:v>
                </c:pt>
                <c:pt idx="19710">
                  <c:v>27.375944400000005</c:v>
                </c:pt>
                <c:pt idx="19711">
                  <c:v>27.377333280000002</c:v>
                </c:pt>
                <c:pt idx="19712">
                  <c:v>27.378722160000002</c:v>
                </c:pt>
                <c:pt idx="19713">
                  <c:v>27.380111039999989</c:v>
                </c:pt>
                <c:pt idx="19714">
                  <c:v>27.38149992</c:v>
                </c:pt>
                <c:pt idx="19715">
                  <c:v>27.3828888</c:v>
                </c:pt>
                <c:pt idx="19716">
                  <c:v>27.38427768</c:v>
                </c:pt>
                <c:pt idx="19717">
                  <c:v>27.385666559999965</c:v>
                </c:pt>
                <c:pt idx="19718">
                  <c:v>27.38705544000004</c:v>
                </c:pt>
                <c:pt idx="19719">
                  <c:v>27.388447199999966</c:v>
                </c:pt>
                <c:pt idx="19720">
                  <c:v>27.389838960000031</c:v>
                </c:pt>
                <c:pt idx="19721">
                  <c:v>27.391227839999971</c:v>
                </c:pt>
                <c:pt idx="19722">
                  <c:v>27.392619359999962</c:v>
                </c:pt>
                <c:pt idx="19723">
                  <c:v>27.394008239999987</c:v>
                </c:pt>
                <c:pt idx="19724">
                  <c:v>27.395397119999988</c:v>
                </c:pt>
                <c:pt idx="19725">
                  <c:v>27.396785999999999</c:v>
                </c:pt>
                <c:pt idx="19726">
                  <c:v>27.398174879999971</c:v>
                </c:pt>
                <c:pt idx="19727">
                  <c:v>27.399563759999999</c:v>
                </c:pt>
                <c:pt idx="19728">
                  <c:v>27.40095264</c:v>
                </c:pt>
                <c:pt idx="19729">
                  <c:v>27.402341519999954</c:v>
                </c:pt>
                <c:pt idx="19730">
                  <c:v>27.403730639999942</c:v>
                </c:pt>
                <c:pt idx="19731">
                  <c:v>27.405111120000001</c:v>
                </c:pt>
                <c:pt idx="19732">
                  <c:v>27.406499999999966</c:v>
                </c:pt>
                <c:pt idx="19733">
                  <c:v>27.407891520000028</c:v>
                </c:pt>
                <c:pt idx="19734">
                  <c:v>27.409280640000002</c:v>
                </c:pt>
                <c:pt idx="19735">
                  <c:v>27.410669519999967</c:v>
                </c:pt>
                <c:pt idx="19736">
                  <c:v>27.412058399999999</c:v>
                </c:pt>
                <c:pt idx="19737">
                  <c:v>27.413447279999957</c:v>
                </c:pt>
                <c:pt idx="19738">
                  <c:v>27.414838799999998</c:v>
                </c:pt>
                <c:pt idx="19739">
                  <c:v>27.416227679999967</c:v>
                </c:pt>
                <c:pt idx="19740">
                  <c:v>27.417616559999967</c:v>
                </c:pt>
                <c:pt idx="19741">
                  <c:v>27.419005439999999</c:v>
                </c:pt>
                <c:pt idx="19742">
                  <c:v>27.42039432</c:v>
                </c:pt>
                <c:pt idx="19743">
                  <c:v>27.421788960000001</c:v>
                </c:pt>
                <c:pt idx="19744">
                  <c:v>27.423177839999965</c:v>
                </c:pt>
                <c:pt idx="19745">
                  <c:v>27.424566720000001</c:v>
                </c:pt>
                <c:pt idx="19746">
                  <c:v>27.425944319999989</c:v>
                </c:pt>
                <c:pt idx="19747">
                  <c:v>27.427336079999961</c:v>
                </c:pt>
                <c:pt idx="19748">
                  <c:v>27.428730479999942</c:v>
                </c:pt>
                <c:pt idx="19749">
                  <c:v>27.430111200000002</c:v>
                </c:pt>
                <c:pt idx="19750">
                  <c:v>27.431502719999987</c:v>
                </c:pt>
                <c:pt idx="19751">
                  <c:v>27.432891599999987</c:v>
                </c:pt>
                <c:pt idx="19752">
                  <c:v>27.434280479999988</c:v>
                </c:pt>
                <c:pt idx="19753">
                  <c:v>27.435669359999967</c:v>
                </c:pt>
                <c:pt idx="19754">
                  <c:v>27.437058239999999</c:v>
                </c:pt>
                <c:pt idx="19755">
                  <c:v>27.438447119999989</c:v>
                </c:pt>
                <c:pt idx="19756">
                  <c:v>27.43983888</c:v>
                </c:pt>
                <c:pt idx="19757">
                  <c:v>27.441233279999949</c:v>
                </c:pt>
                <c:pt idx="19758">
                  <c:v>27.442608239999945</c:v>
                </c:pt>
                <c:pt idx="19759">
                  <c:v>27.444011039999989</c:v>
                </c:pt>
                <c:pt idx="19760">
                  <c:v>27.445399919999961</c:v>
                </c:pt>
                <c:pt idx="19761">
                  <c:v>27.446788799999986</c:v>
                </c:pt>
                <c:pt idx="19762">
                  <c:v>27.44816376</c:v>
                </c:pt>
                <c:pt idx="19763">
                  <c:v>27.449552639999954</c:v>
                </c:pt>
                <c:pt idx="19764">
                  <c:v>27.45095544000004</c:v>
                </c:pt>
                <c:pt idx="19765">
                  <c:v>27.45233063999995</c:v>
                </c:pt>
                <c:pt idx="19766">
                  <c:v>27.453719519999961</c:v>
                </c:pt>
                <c:pt idx="19767">
                  <c:v>27.455111039999963</c:v>
                </c:pt>
                <c:pt idx="19768">
                  <c:v>27.456499919999967</c:v>
                </c:pt>
                <c:pt idx="19769">
                  <c:v>27.457891679999999</c:v>
                </c:pt>
                <c:pt idx="19770">
                  <c:v>27.45928056</c:v>
                </c:pt>
                <c:pt idx="19771">
                  <c:v>27.460669439999954</c:v>
                </c:pt>
                <c:pt idx="19772">
                  <c:v>27.462058320000001</c:v>
                </c:pt>
                <c:pt idx="19773">
                  <c:v>27.463447199999965</c:v>
                </c:pt>
                <c:pt idx="19774">
                  <c:v>27.464838960000005</c:v>
                </c:pt>
                <c:pt idx="19775">
                  <c:v>27.466227839999945</c:v>
                </c:pt>
                <c:pt idx="19776">
                  <c:v>27.467619359999965</c:v>
                </c:pt>
                <c:pt idx="19777">
                  <c:v>27.469011119999987</c:v>
                </c:pt>
                <c:pt idx="19778">
                  <c:v>27.470399999999962</c:v>
                </c:pt>
                <c:pt idx="19779">
                  <c:v>27.47178048</c:v>
                </c:pt>
                <c:pt idx="19780">
                  <c:v>27.47316936</c:v>
                </c:pt>
                <c:pt idx="19781">
                  <c:v>27.47455824</c:v>
                </c:pt>
                <c:pt idx="19782">
                  <c:v>27.475947120000001</c:v>
                </c:pt>
                <c:pt idx="19783">
                  <c:v>27.477335999999987</c:v>
                </c:pt>
                <c:pt idx="19784">
                  <c:v>27.478724879999934</c:v>
                </c:pt>
                <c:pt idx="19785">
                  <c:v>27.480113760000002</c:v>
                </c:pt>
                <c:pt idx="19786">
                  <c:v>27.481505520000002</c:v>
                </c:pt>
                <c:pt idx="19787">
                  <c:v>27.48289727999995</c:v>
                </c:pt>
                <c:pt idx="19788">
                  <c:v>27.48428616</c:v>
                </c:pt>
                <c:pt idx="19789">
                  <c:v>27.485675039999954</c:v>
                </c:pt>
                <c:pt idx="19790">
                  <c:v>27.487052640000002</c:v>
                </c:pt>
                <c:pt idx="19791">
                  <c:v>27.488441519999945</c:v>
                </c:pt>
                <c:pt idx="19792">
                  <c:v>27.48984432</c:v>
                </c:pt>
                <c:pt idx="19793">
                  <c:v>27.491219519999966</c:v>
                </c:pt>
                <c:pt idx="19794">
                  <c:v>27.492622079999922</c:v>
                </c:pt>
                <c:pt idx="19795">
                  <c:v>27.49399992</c:v>
                </c:pt>
                <c:pt idx="19796">
                  <c:v>27.495391679999965</c:v>
                </c:pt>
                <c:pt idx="19797">
                  <c:v>27.49678896</c:v>
                </c:pt>
                <c:pt idx="19798">
                  <c:v>27.498166559999966</c:v>
                </c:pt>
                <c:pt idx="19799">
                  <c:v>27.499555440000005</c:v>
                </c:pt>
                <c:pt idx="19800">
                  <c:v>27.500944320000031</c:v>
                </c:pt>
                <c:pt idx="19801">
                  <c:v>27.502333199999971</c:v>
                </c:pt>
                <c:pt idx="19802">
                  <c:v>27.50372207999995</c:v>
                </c:pt>
                <c:pt idx="19803">
                  <c:v>27.505111200000002</c:v>
                </c:pt>
                <c:pt idx="19804">
                  <c:v>27.506500080000002</c:v>
                </c:pt>
                <c:pt idx="19805">
                  <c:v>27.507891600000036</c:v>
                </c:pt>
                <c:pt idx="19806">
                  <c:v>27.509280480000001</c:v>
                </c:pt>
                <c:pt idx="19807">
                  <c:v>27.510666720000032</c:v>
                </c:pt>
                <c:pt idx="19808">
                  <c:v>27.512061119999998</c:v>
                </c:pt>
                <c:pt idx="19809">
                  <c:v>27.513452640000001</c:v>
                </c:pt>
                <c:pt idx="19810">
                  <c:v>27.51484152000004</c:v>
                </c:pt>
                <c:pt idx="19811">
                  <c:v>27.51623064</c:v>
                </c:pt>
                <c:pt idx="19812">
                  <c:v>27.517608240000001</c:v>
                </c:pt>
                <c:pt idx="19813">
                  <c:v>27.518997120000044</c:v>
                </c:pt>
                <c:pt idx="19814">
                  <c:v>27.520386000000002</c:v>
                </c:pt>
                <c:pt idx="19815">
                  <c:v>27.521774880000002</c:v>
                </c:pt>
                <c:pt idx="19816">
                  <c:v>27.523166639999989</c:v>
                </c:pt>
                <c:pt idx="19817">
                  <c:v>27.524555520000028</c:v>
                </c:pt>
                <c:pt idx="19818">
                  <c:v>27.5259444</c:v>
                </c:pt>
                <c:pt idx="19819">
                  <c:v>27.527333279999965</c:v>
                </c:pt>
                <c:pt idx="19820">
                  <c:v>27.528722159999965</c:v>
                </c:pt>
                <c:pt idx="19821">
                  <c:v>27.530111040000001</c:v>
                </c:pt>
                <c:pt idx="19822">
                  <c:v>27.531499919999987</c:v>
                </c:pt>
                <c:pt idx="19823">
                  <c:v>27.532888799999998</c:v>
                </c:pt>
                <c:pt idx="19824">
                  <c:v>27.534277679999999</c:v>
                </c:pt>
                <c:pt idx="19825">
                  <c:v>27.535666559999989</c:v>
                </c:pt>
                <c:pt idx="19826">
                  <c:v>27.537058320000053</c:v>
                </c:pt>
                <c:pt idx="19827">
                  <c:v>27.538447199999986</c:v>
                </c:pt>
                <c:pt idx="19828">
                  <c:v>27.539836080000001</c:v>
                </c:pt>
                <c:pt idx="19829">
                  <c:v>27.541224960000001</c:v>
                </c:pt>
                <c:pt idx="19830">
                  <c:v>27.542613839999934</c:v>
                </c:pt>
                <c:pt idx="19831">
                  <c:v>27.544005599999988</c:v>
                </c:pt>
                <c:pt idx="19832">
                  <c:v>27.545394479999967</c:v>
                </c:pt>
                <c:pt idx="19833">
                  <c:v>27.546783359999989</c:v>
                </c:pt>
                <c:pt idx="19834">
                  <c:v>27.54817223999995</c:v>
                </c:pt>
                <c:pt idx="19835">
                  <c:v>27.549561120000028</c:v>
                </c:pt>
                <c:pt idx="19836">
                  <c:v>27.55095264000003</c:v>
                </c:pt>
                <c:pt idx="19837">
                  <c:v>27.552341520000002</c:v>
                </c:pt>
                <c:pt idx="19838">
                  <c:v>27.553730639999966</c:v>
                </c:pt>
              </c:numCache>
            </c:numRef>
          </c:xVal>
          <c:yVal>
            <c:numRef>
              <c:f>Sheet1!$G$2:$G$19840</c:f>
              <c:numCache>
                <c:formatCode>General</c:formatCode>
                <c:ptCount val="19839"/>
                <c:pt idx="0">
                  <c:v>1.7520032300067161</c:v>
                </c:pt>
                <c:pt idx="1">
                  <c:v>0.19494406570100697</c:v>
                </c:pt>
                <c:pt idx="2">
                  <c:v>-1.1541406643660519</c:v>
                </c:pt>
                <c:pt idx="3">
                  <c:v>-1.1982094649487431</c:v>
                </c:pt>
                <c:pt idx="4">
                  <c:v>-0.82562991291893784</c:v>
                </c:pt>
                <c:pt idx="5">
                  <c:v>-0.62515332646960364</c:v>
                </c:pt>
                <c:pt idx="6">
                  <c:v>-0.81724975484690476</c:v>
                </c:pt>
                <c:pt idx="7">
                  <c:v>-0.60860759090753569</c:v>
                </c:pt>
                <c:pt idx="8">
                  <c:v>1.495881711896601</c:v>
                </c:pt>
                <c:pt idx="9">
                  <c:v>1.6923180442592807</c:v>
                </c:pt>
                <c:pt idx="10">
                  <c:v>1.5022055976731248</c:v>
                </c:pt>
                <c:pt idx="11">
                  <c:v>1.4950132157863878</c:v>
                </c:pt>
                <c:pt idx="12">
                  <c:v>1.5131818350607622</c:v>
                </c:pt>
                <c:pt idx="13">
                  <c:v>1.5013074488840759</c:v>
                </c:pt>
                <c:pt idx="14">
                  <c:v>1.4947334169050874</c:v>
                </c:pt>
                <c:pt idx="15">
                  <c:v>1.5066049025680799</c:v>
                </c:pt>
                <c:pt idx="16">
                  <c:v>1.5498975880109978</c:v>
                </c:pt>
                <c:pt idx="17">
                  <c:v>1.5603590824923255</c:v>
                </c:pt>
                <c:pt idx="18">
                  <c:v>1.5130555465269273</c:v>
                </c:pt>
                <c:pt idx="19">
                  <c:v>1.517891040196607</c:v>
                </c:pt>
                <c:pt idx="20">
                  <c:v>1.5124247628548098</c:v>
                </c:pt>
                <c:pt idx="21">
                  <c:v>1.7320697803361758</c:v>
                </c:pt>
                <c:pt idx="22">
                  <c:v>1.5180779449794068</c:v>
                </c:pt>
                <c:pt idx="23">
                  <c:v>1.4807696879699945</c:v>
                </c:pt>
                <c:pt idx="24">
                  <c:v>1.5048905689651131</c:v>
                </c:pt>
                <c:pt idx="25">
                  <c:v>1.5336168286250642</c:v>
                </c:pt>
                <c:pt idx="26">
                  <c:v>1.5162267852035958</c:v>
                </c:pt>
                <c:pt idx="27">
                  <c:v>1.5194844307440938</c:v>
                </c:pt>
                <c:pt idx="28">
                  <c:v>1.5711461047137785</c:v>
                </c:pt>
                <c:pt idx="29">
                  <c:v>1.5357729453193918</c:v>
                </c:pt>
                <c:pt idx="30">
                  <c:v>1.5344034700595719</c:v>
                </c:pt>
                <c:pt idx="31">
                  <c:v>1.5436486387339978</c:v>
                </c:pt>
                <c:pt idx="32">
                  <c:v>1.5804180663891201</c:v>
                </c:pt>
                <c:pt idx="33">
                  <c:v>-6.7798765346519532E-2</c:v>
                </c:pt>
                <c:pt idx="34">
                  <c:v>-8.0029373046589768E-3</c:v>
                </c:pt>
                <c:pt idx="35">
                  <c:v>8.2102139629478182E-2</c:v>
                </c:pt>
                <c:pt idx="36">
                  <c:v>7.3632347612899537E-2</c:v>
                </c:pt>
                <c:pt idx="37">
                  <c:v>-5.9157731908657057E-2</c:v>
                </c:pt>
                <c:pt idx="38">
                  <c:v>3.1807364075813617E-2</c:v>
                </c:pt>
                <c:pt idx="39">
                  <c:v>9.7988551038221683E-2</c:v>
                </c:pt>
                <c:pt idx="40">
                  <c:v>-8.1477269434658633E-2</c:v>
                </c:pt>
                <c:pt idx="41">
                  <c:v>7.9566712068792123E-2</c:v>
                </c:pt>
                <c:pt idx="42">
                  <c:v>-0.77830077508193707</c:v>
                </c:pt>
                <c:pt idx="43">
                  <c:v>-0.18650265248218667</c:v>
                </c:pt>
                <c:pt idx="44">
                  <c:v>-0.11213702804807449</c:v>
                </c:pt>
                <c:pt idx="45">
                  <c:v>-0.30810829291462843</c:v>
                </c:pt>
                <c:pt idx="46">
                  <c:v>-0.18006873632024506</c:v>
                </c:pt>
                <c:pt idx="47">
                  <c:v>-7.1986590427404559E-2</c:v>
                </c:pt>
                <c:pt idx="48">
                  <c:v>0.26858118829528632</c:v>
                </c:pt>
                <c:pt idx="49">
                  <c:v>9.8687789173204227E-2</c:v>
                </c:pt>
                <c:pt idx="50">
                  <c:v>8.2580674111774444E-2</c:v>
                </c:pt>
                <c:pt idx="51">
                  <c:v>0.15133854321193671</c:v>
                </c:pt>
                <c:pt idx="52">
                  <c:v>-9.0762794486316994E-2</c:v>
                </c:pt>
                <c:pt idx="53">
                  <c:v>0.15359105888639277</c:v>
                </c:pt>
                <c:pt idx="54">
                  <c:v>-7.4376528893511804E-2</c:v>
                </c:pt>
                <c:pt idx="55">
                  <c:v>0.16482816175956289</c:v>
                </c:pt>
                <c:pt idx="56">
                  <c:v>0.11630066485348026</c:v>
                </c:pt>
                <c:pt idx="57">
                  <c:v>0.16255492421426868</c:v>
                </c:pt>
                <c:pt idx="58">
                  <c:v>0.14776137308668091</c:v>
                </c:pt>
                <c:pt idx="59">
                  <c:v>0.12075758432359336</c:v>
                </c:pt>
                <c:pt idx="60">
                  <c:v>0.16141539101585076</c:v>
                </c:pt>
                <c:pt idx="61">
                  <c:v>0.21894062147177076</c:v>
                </c:pt>
                <c:pt idx="62">
                  <c:v>0.19044028536473248</c:v>
                </c:pt>
                <c:pt idx="63">
                  <c:v>0.17437096897741539</c:v>
                </c:pt>
                <c:pt idx="64">
                  <c:v>6.9434006315559613E-2</c:v>
                </c:pt>
                <c:pt idx="65">
                  <c:v>0.14111843251969947</c:v>
                </c:pt>
                <c:pt idx="66">
                  <c:v>0.17906749979519795</c:v>
                </c:pt>
                <c:pt idx="67">
                  <c:v>0.17878946723183087</c:v>
                </c:pt>
                <c:pt idx="68">
                  <c:v>0.18309429869330948</c:v>
                </c:pt>
                <c:pt idx="69">
                  <c:v>0.18309891003994844</c:v>
                </c:pt>
                <c:pt idx="70">
                  <c:v>0.13191737335362277</c:v>
                </c:pt>
                <c:pt idx="71">
                  <c:v>0.14237052105597917</c:v>
                </c:pt>
                <c:pt idx="72">
                  <c:v>0.17107836048170991</c:v>
                </c:pt>
                <c:pt idx="73">
                  <c:v>0.18752221018909224</c:v>
                </c:pt>
                <c:pt idx="74">
                  <c:v>0.16068573266490169</c:v>
                </c:pt>
                <c:pt idx="75">
                  <c:v>0.2310406373196412</c:v>
                </c:pt>
                <c:pt idx="76">
                  <c:v>0.20052895106707641</c:v>
                </c:pt>
                <c:pt idx="77">
                  <c:v>0.18766476107557292</c:v>
                </c:pt>
                <c:pt idx="78">
                  <c:v>0.21352647247163004</c:v>
                </c:pt>
                <c:pt idx="79">
                  <c:v>0.16481606775270724</c:v>
                </c:pt>
                <c:pt idx="80">
                  <c:v>0.18825325455955191</c:v>
                </c:pt>
                <c:pt idx="81">
                  <c:v>9.8533824768292366E-2</c:v>
                </c:pt>
                <c:pt idx="82">
                  <c:v>0.23413217648861562</c:v>
                </c:pt>
                <c:pt idx="83">
                  <c:v>0.21416839440649899</c:v>
                </c:pt>
                <c:pt idx="84">
                  <c:v>0.19607361138812238</c:v>
                </c:pt>
                <c:pt idx="85">
                  <c:v>0.15364768676205709</c:v>
                </c:pt>
                <c:pt idx="86">
                  <c:v>0.18625197812257124</c:v>
                </c:pt>
                <c:pt idx="87">
                  <c:v>0.21133618302098944</c:v>
                </c:pt>
                <c:pt idx="88">
                  <c:v>0.21431226306575721</c:v>
                </c:pt>
                <c:pt idx="89">
                  <c:v>0.21044165853170702</c:v>
                </c:pt>
                <c:pt idx="90">
                  <c:v>0.21987351652875037</c:v>
                </c:pt>
                <c:pt idx="91">
                  <c:v>0.19390805758596646</c:v>
                </c:pt>
                <c:pt idx="92">
                  <c:v>0.22147399435038598</c:v>
                </c:pt>
                <c:pt idx="93">
                  <c:v>0.19478558505234306</c:v>
                </c:pt>
                <c:pt idx="94">
                  <c:v>0.20859532999293567</c:v>
                </c:pt>
                <c:pt idx="95">
                  <c:v>0.21706137869551403</c:v>
                </c:pt>
                <c:pt idx="96">
                  <c:v>0.19486435824918338</c:v>
                </c:pt>
                <c:pt idx="97">
                  <c:v>0.24437303347394221</c:v>
                </c:pt>
                <c:pt idx="98">
                  <c:v>0.19906794064025873</c:v>
                </c:pt>
                <c:pt idx="99">
                  <c:v>0.10798743992314518</c:v>
                </c:pt>
                <c:pt idx="100">
                  <c:v>0.17057172311926483</c:v>
                </c:pt>
                <c:pt idx="101">
                  <c:v>0.146677653381283</c:v>
                </c:pt>
                <c:pt idx="102">
                  <c:v>0.10162074111800067</c:v>
                </c:pt>
                <c:pt idx="103">
                  <c:v>0.22412786569827187</c:v>
                </c:pt>
                <c:pt idx="104">
                  <c:v>0.20830958649743347</c:v>
                </c:pt>
                <c:pt idx="105">
                  <c:v>0.21714247297479441</c:v>
                </c:pt>
                <c:pt idx="106">
                  <c:v>0.24980158342978448</c:v>
                </c:pt>
                <c:pt idx="107">
                  <c:v>0.16032089163207364</c:v>
                </c:pt>
                <c:pt idx="108">
                  <c:v>0.20556931584132465</c:v>
                </c:pt>
                <c:pt idx="109">
                  <c:v>0.21090950835445221</c:v>
                </c:pt>
                <c:pt idx="110">
                  <c:v>0.17177649046207807</c:v>
                </c:pt>
                <c:pt idx="111">
                  <c:v>0.20373854640772926</c:v>
                </c:pt>
                <c:pt idx="112">
                  <c:v>0.24179835240461522</c:v>
                </c:pt>
                <c:pt idx="113">
                  <c:v>0.24365189257916425</c:v>
                </c:pt>
                <c:pt idx="114">
                  <c:v>0.22512252855940587</c:v>
                </c:pt>
                <c:pt idx="115">
                  <c:v>0.23970764881331871</c:v>
                </c:pt>
                <c:pt idx="116">
                  <c:v>0.21240852610049693</c:v>
                </c:pt>
                <c:pt idx="117">
                  <c:v>0.19806547117296641</c:v>
                </c:pt>
                <c:pt idx="118">
                  <c:v>0.22708349735200697</c:v>
                </c:pt>
                <c:pt idx="119">
                  <c:v>0.26463541413281833</c:v>
                </c:pt>
                <c:pt idx="120">
                  <c:v>0.23769482337031692</c:v>
                </c:pt>
                <c:pt idx="121">
                  <c:v>0.23831780469071193</c:v>
                </c:pt>
                <c:pt idx="122">
                  <c:v>0.23758277760372168</c:v>
                </c:pt>
                <c:pt idx="123">
                  <c:v>0.22870954638071078</c:v>
                </c:pt>
                <c:pt idx="124">
                  <c:v>9.0661063731055175E-2</c:v>
                </c:pt>
                <c:pt idx="125">
                  <c:v>0.22252213252964781</c:v>
                </c:pt>
                <c:pt idx="126">
                  <c:v>0.2409010222354645</c:v>
                </c:pt>
                <c:pt idx="127">
                  <c:v>0.23809431889596827</c:v>
                </c:pt>
                <c:pt idx="128">
                  <c:v>0.25542993855428581</c:v>
                </c:pt>
                <c:pt idx="129">
                  <c:v>3.9231880535881995E-2</c:v>
                </c:pt>
                <c:pt idx="130">
                  <c:v>7.5502663211932386E-2</c:v>
                </c:pt>
                <c:pt idx="131">
                  <c:v>0.13376907893588807</c:v>
                </c:pt>
                <c:pt idx="132">
                  <c:v>0.21200317110880679</c:v>
                </c:pt>
                <c:pt idx="133">
                  <c:v>0.238239165804526</c:v>
                </c:pt>
                <c:pt idx="134">
                  <c:v>0.20466891192458517</c:v>
                </c:pt>
                <c:pt idx="135">
                  <c:v>0.23918098918919459</c:v>
                </c:pt>
                <c:pt idx="136">
                  <c:v>0.24952806093715521</c:v>
                </c:pt>
                <c:pt idx="137">
                  <c:v>0.24317211088272986</c:v>
                </c:pt>
                <c:pt idx="138">
                  <c:v>0.23774687571695771</c:v>
                </c:pt>
                <c:pt idx="139">
                  <c:v>0.24002680776546606</c:v>
                </c:pt>
                <c:pt idx="140">
                  <c:v>0.18837389765521353</c:v>
                </c:pt>
                <c:pt idx="141">
                  <c:v>0.22496456934987</c:v>
                </c:pt>
                <c:pt idx="142">
                  <c:v>0.23471573039922503</c:v>
                </c:pt>
                <c:pt idx="143">
                  <c:v>0.23644957774735886</c:v>
                </c:pt>
                <c:pt idx="144">
                  <c:v>0.24945513098560745</c:v>
                </c:pt>
                <c:pt idx="145">
                  <c:v>0.20903448260298149</c:v>
                </c:pt>
                <c:pt idx="146">
                  <c:v>1.2426579614970425E-2</c:v>
                </c:pt>
                <c:pt idx="147">
                  <c:v>0.22858573412215041</c:v>
                </c:pt>
                <c:pt idx="148">
                  <c:v>0.2473810296970767</c:v>
                </c:pt>
                <c:pt idx="149">
                  <c:v>0.25743586938693691</c:v>
                </c:pt>
                <c:pt idx="150">
                  <c:v>0.27379504367959723</c:v>
                </c:pt>
                <c:pt idx="151">
                  <c:v>0.26482693895929887</c:v>
                </c:pt>
                <c:pt idx="152">
                  <c:v>0.11708618851509311</c:v>
                </c:pt>
                <c:pt idx="153">
                  <c:v>0.24513356291785868</c:v>
                </c:pt>
                <c:pt idx="154">
                  <c:v>0.32898995281931837</c:v>
                </c:pt>
                <c:pt idx="155">
                  <c:v>0.24816620650862395</c:v>
                </c:pt>
                <c:pt idx="156">
                  <c:v>0.26601294693668898</c:v>
                </c:pt>
                <c:pt idx="157">
                  <c:v>0.14040133266210944</c:v>
                </c:pt>
                <c:pt idx="158">
                  <c:v>0.26503234239246232</c:v>
                </c:pt>
                <c:pt idx="159">
                  <c:v>0.21733309312386329</c:v>
                </c:pt>
                <c:pt idx="160">
                  <c:v>0.24123964520732788</c:v>
                </c:pt>
                <c:pt idx="161">
                  <c:v>0.24792312520655538</c:v>
                </c:pt>
                <c:pt idx="162">
                  <c:v>0.25290121088950646</c:v>
                </c:pt>
                <c:pt idx="163">
                  <c:v>0.26240059330785143</c:v>
                </c:pt>
                <c:pt idx="164">
                  <c:v>0.27860752140826189</c:v>
                </c:pt>
                <c:pt idx="165">
                  <c:v>0.20134783399503603</c:v>
                </c:pt>
                <c:pt idx="166">
                  <c:v>0.3512504518904998</c:v>
                </c:pt>
                <c:pt idx="167">
                  <c:v>0.27349401454609173</c:v>
                </c:pt>
                <c:pt idx="168">
                  <c:v>0.26857734643669479</c:v>
                </c:pt>
                <c:pt idx="169">
                  <c:v>0</c:v>
                </c:pt>
                <c:pt idx="170">
                  <c:v>0.27039715453061813</c:v>
                </c:pt>
                <c:pt idx="171">
                  <c:v>0.24836788832130749</c:v>
                </c:pt>
                <c:pt idx="172">
                  <c:v>0.19364743982672908</c:v>
                </c:pt>
                <c:pt idx="173">
                  <c:v>0.15095348990655724</c:v>
                </c:pt>
                <c:pt idx="174">
                  <c:v>0.25856687091174713</c:v>
                </c:pt>
                <c:pt idx="175">
                  <c:v>0.2689336531064121</c:v>
                </c:pt>
                <c:pt idx="176">
                  <c:v>0.3116832383249864</c:v>
                </c:pt>
                <c:pt idx="177">
                  <c:v>0.23558718109362395</c:v>
                </c:pt>
                <c:pt idx="178">
                  <c:v>0.27253023678773225</c:v>
                </c:pt>
                <c:pt idx="179">
                  <c:v>0.27541791182005004</c:v>
                </c:pt>
                <c:pt idx="180">
                  <c:v>0.25961572475650829</c:v>
                </c:pt>
                <c:pt idx="181">
                  <c:v>0.26992780721268922</c:v>
                </c:pt>
                <c:pt idx="182">
                  <c:v>0.31489897424770646</c:v>
                </c:pt>
                <c:pt idx="183">
                  <c:v>0.2783242125951163</c:v>
                </c:pt>
                <c:pt idx="184">
                  <c:v>0.26977011132065026</c:v>
                </c:pt>
                <c:pt idx="185">
                  <c:v>5.8356517393138442E-2</c:v>
                </c:pt>
                <c:pt idx="186">
                  <c:v>0.24282071868603833</c:v>
                </c:pt>
                <c:pt idx="187">
                  <c:v>0.26210067600309889</c:v>
                </c:pt>
                <c:pt idx="188">
                  <c:v>0.25549884329651845</c:v>
                </c:pt>
                <c:pt idx="189">
                  <c:v>0.27990991974036389</c:v>
                </c:pt>
                <c:pt idx="190">
                  <c:v>0.28672467949575686</c:v>
                </c:pt>
                <c:pt idx="191">
                  <c:v>0.27981395349961097</c:v>
                </c:pt>
                <c:pt idx="192">
                  <c:v>0.28182052073116431</c:v>
                </c:pt>
                <c:pt idx="193">
                  <c:v>0.28305231093271038</c:v>
                </c:pt>
                <c:pt idx="194">
                  <c:v>0.27269725071292256</c:v>
                </c:pt>
                <c:pt idx="195">
                  <c:v>0.28697748870963363</c:v>
                </c:pt>
                <c:pt idx="196">
                  <c:v>0.29766668975586241</c:v>
                </c:pt>
                <c:pt idx="197">
                  <c:v>0.24463945375734752</c:v>
                </c:pt>
                <c:pt idx="198">
                  <c:v>0.24584539189352636</c:v>
                </c:pt>
                <c:pt idx="199">
                  <c:v>0.30349321095577131</c:v>
                </c:pt>
                <c:pt idx="200">
                  <c:v>0.29467397510981286</c:v>
                </c:pt>
                <c:pt idx="201">
                  <c:v>4.6055965428000271E-2</c:v>
                </c:pt>
                <c:pt idx="202">
                  <c:v>0.24799117578187602</c:v>
                </c:pt>
                <c:pt idx="203">
                  <c:v>0.27322111235286833</c:v>
                </c:pt>
                <c:pt idx="204">
                  <c:v>0.27834956847238745</c:v>
                </c:pt>
                <c:pt idx="205">
                  <c:v>0.13191179326430028</c:v>
                </c:pt>
                <c:pt idx="206">
                  <c:v>0.26392161421181931</c:v>
                </c:pt>
                <c:pt idx="207">
                  <c:v>0.27834627709724319</c:v>
                </c:pt>
                <c:pt idx="208">
                  <c:v>0.28214287349914186</c:v>
                </c:pt>
                <c:pt idx="209">
                  <c:v>0.28572216882711432</c:v>
                </c:pt>
                <c:pt idx="210">
                  <c:v>0.26990571387396134</c:v>
                </c:pt>
                <c:pt idx="211">
                  <c:v>0.27406372170219317</c:v>
                </c:pt>
                <c:pt idx="212">
                  <c:v>0.28394584014400787</c:v>
                </c:pt>
                <c:pt idx="213">
                  <c:v>0.25961456403987515</c:v>
                </c:pt>
                <c:pt idx="214">
                  <c:v>0.21552862980164283</c:v>
                </c:pt>
                <c:pt idx="215">
                  <c:v>0.27207982523317392</c:v>
                </c:pt>
                <c:pt idx="216">
                  <c:v>0.25609077097307481</c:v>
                </c:pt>
                <c:pt idx="217">
                  <c:v>0.26412678864309946</c:v>
                </c:pt>
                <c:pt idx="218">
                  <c:v>0.27038483693950865</c:v>
                </c:pt>
                <c:pt idx="219">
                  <c:v>0.28194617461858351</c:v>
                </c:pt>
                <c:pt idx="220">
                  <c:v>0.27838585224520573</c:v>
                </c:pt>
                <c:pt idx="221">
                  <c:v>0.15151480867877953</c:v>
                </c:pt>
                <c:pt idx="222">
                  <c:v>0.17387700661094133</c:v>
                </c:pt>
                <c:pt idx="223">
                  <c:v>0.2846238625618398</c:v>
                </c:pt>
                <c:pt idx="224">
                  <c:v>0.28367592885628345</c:v>
                </c:pt>
                <c:pt idx="225">
                  <c:v>0.25831859782325173</c:v>
                </c:pt>
                <c:pt idx="226">
                  <c:v>0.28676235448980231</c:v>
                </c:pt>
                <c:pt idx="227">
                  <c:v>0.26564253611127575</c:v>
                </c:pt>
                <c:pt idx="228">
                  <c:v>0.21230159633601256</c:v>
                </c:pt>
                <c:pt idx="229">
                  <c:v>0.28044346488220423</c:v>
                </c:pt>
                <c:pt idx="230">
                  <c:v>0.27853585490569877</c:v>
                </c:pt>
                <c:pt idx="231">
                  <c:v>0.29561604810045444</c:v>
                </c:pt>
                <c:pt idx="232">
                  <c:v>0.29532213909912192</c:v>
                </c:pt>
                <c:pt idx="233">
                  <c:v>0.28352091542299618</c:v>
                </c:pt>
                <c:pt idx="234">
                  <c:v>0.29924714023868504</c:v>
                </c:pt>
                <c:pt idx="235">
                  <c:v>0.29455041323541953</c:v>
                </c:pt>
                <c:pt idx="236">
                  <c:v>0.15362942124698953</c:v>
                </c:pt>
                <c:pt idx="237">
                  <c:v>0.31749280633171584</c:v>
                </c:pt>
                <c:pt idx="238">
                  <c:v>0.27555917712183281</c:v>
                </c:pt>
                <c:pt idx="239">
                  <c:v>0.30281389726655195</c:v>
                </c:pt>
                <c:pt idx="240">
                  <c:v>3.899431824405044E-2</c:v>
                </c:pt>
                <c:pt idx="241">
                  <c:v>0.28119729925577286</c:v>
                </c:pt>
                <c:pt idx="242">
                  <c:v>0.16731226716418421</c:v>
                </c:pt>
                <c:pt idx="243">
                  <c:v>0.19986443842922488</c:v>
                </c:pt>
                <c:pt idx="244">
                  <c:v>0.20974868322693183</c:v>
                </c:pt>
                <c:pt idx="245">
                  <c:v>4.1305328327617095E-2</c:v>
                </c:pt>
                <c:pt idx="246">
                  <c:v>0.29231819181552893</c:v>
                </c:pt>
                <c:pt idx="247">
                  <c:v>0.24541524087851557</c:v>
                </c:pt>
                <c:pt idx="248">
                  <c:v>0.27137615818146182</c:v>
                </c:pt>
                <c:pt idx="249">
                  <c:v>0.37602133354549416</c:v>
                </c:pt>
                <c:pt idx="250">
                  <c:v>0.27928442987779034</c:v>
                </c:pt>
                <c:pt idx="251">
                  <c:v>0.30146969852821281</c:v>
                </c:pt>
                <c:pt idx="252">
                  <c:v>0.29098500112104614</c:v>
                </c:pt>
                <c:pt idx="253">
                  <c:v>0.29151154920939237</c:v>
                </c:pt>
                <c:pt idx="254">
                  <c:v>0.28461292746709532</c:v>
                </c:pt>
                <c:pt idx="255">
                  <c:v>0.28104874878301128</c:v>
                </c:pt>
                <c:pt idx="256">
                  <c:v>0.28989689857626688</c:v>
                </c:pt>
                <c:pt idx="257">
                  <c:v>0.28325381723938142</c:v>
                </c:pt>
                <c:pt idx="258">
                  <c:v>0.18206088005165871</c:v>
                </c:pt>
                <c:pt idx="259">
                  <c:v>0.29113675506187231</c:v>
                </c:pt>
                <c:pt idx="260">
                  <c:v>0.30094021902657558</c:v>
                </c:pt>
                <c:pt idx="261">
                  <c:v>0.30003814652511029</c:v>
                </c:pt>
                <c:pt idx="262">
                  <c:v>0.24112165003198122</c:v>
                </c:pt>
                <c:pt idx="263">
                  <c:v>0.27725515010517976</c:v>
                </c:pt>
                <c:pt idx="264">
                  <c:v>0.28321454806749308</c:v>
                </c:pt>
                <c:pt idx="265">
                  <c:v>0.25705402134533578</c:v>
                </c:pt>
                <c:pt idx="266">
                  <c:v>0.29288533700393282</c:v>
                </c:pt>
                <c:pt idx="267">
                  <c:v>0.29334640508942145</c:v>
                </c:pt>
                <c:pt idx="268">
                  <c:v>0.29127429512341135</c:v>
                </c:pt>
                <c:pt idx="269">
                  <c:v>0.29204490439659692</c:v>
                </c:pt>
                <c:pt idx="270">
                  <c:v>0.29758535428845434</c:v>
                </c:pt>
                <c:pt idx="271">
                  <c:v>0.27946880309377536</c:v>
                </c:pt>
                <c:pt idx="272">
                  <c:v>0.29701041349856172</c:v>
                </c:pt>
                <c:pt idx="273">
                  <c:v>0.28917358518200426</c:v>
                </c:pt>
                <c:pt idx="274">
                  <c:v>0.27912196331969535</c:v>
                </c:pt>
                <c:pt idx="275">
                  <c:v>0.27359758477846285</c:v>
                </c:pt>
                <c:pt idx="276">
                  <c:v>0.27454674069947382</c:v>
                </c:pt>
                <c:pt idx="277">
                  <c:v>0.28590761342090637</c:v>
                </c:pt>
                <c:pt idx="278">
                  <c:v>0.28190929342609367</c:v>
                </c:pt>
                <c:pt idx="279">
                  <c:v>0.28220885291836184</c:v>
                </c:pt>
                <c:pt idx="280">
                  <c:v>0.27569202530835418</c:v>
                </c:pt>
                <c:pt idx="281">
                  <c:v>0.25269075206626723</c:v>
                </c:pt>
                <c:pt idx="282">
                  <c:v>0.26294815767942736</c:v>
                </c:pt>
                <c:pt idx="283">
                  <c:v>0.17044143427114031</c:v>
                </c:pt>
                <c:pt idx="284">
                  <c:v>0.27426865768035508</c:v>
                </c:pt>
                <c:pt idx="285">
                  <c:v>0.27813280495238041</c:v>
                </c:pt>
                <c:pt idx="286">
                  <c:v>0.27082070941466369</c:v>
                </c:pt>
                <c:pt idx="287">
                  <c:v>0.26636516669981275</c:v>
                </c:pt>
                <c:pt idx="288">
                  <c:v>0.27751862589705806</c:v>
                </c:pt>
                <c:pt idx="289">
                  <c:v>0.11538928962290564</c:v>
                </c:pt>
                <c:pt idx="290">
                  <c:v>8.9436195618121037E-2</c:v>
                </c:pt>
                <c:pt idx="291">
                  <c:v>0.25211854583975013</c:v>
                </c:pt>
                <c:pt idx="292">
                  <c:v>0.16609037687324871</c:v>
                </c:pt>
                <c:pt idx="293">
                  <c:v>0.27707368969821528</c:v>
                </c:pt>
                <c:pt idx="294">
                  <c:v>0.27811582139806273</c:v>
                </c:pt>
                <c:pt idx="295">
                  <c:v>0.26235312503165592</c:v>
                </c:pt>
                <c:pt idx="296">
                  <c:v>0.27285575539898138</c:v>
                </c:pt>
                <c:pt idx="297">
                  <c:v>0.26912439197353638</c:v>
                </c:pt>
                <c:pt idx="298">
                  <c:v>0.26510179420131125</c:v>
                </c:pt>
                <c:pt idx="299">
                  <c:v>0.27203186433555748</c:v>
                </c:pt>
                <c:pt idx="300">
                  <c:v>0.25314072526211601</c:v>
                </c:pt>
                <c:pt idx="301">
                  <c:v>0.26142296373879226</c:v>
                </c:pt>
                <c:pt idx="302">
                  <c:v>0.27565632385792788</c:v>
                </c:pt>
                <c:pt idx="303">
                  <c:v>0.20378656623327338</c:v>
                </c:pt>
                <c:pt idx="304">
                  <c:v>0.17911840533396034</c:v>
                </c:pt>
                <c:pt idx="305">
                  <c:v>0.23890176294997223</c:v>
                </c:pt>
                <c:pt idx="306">
                  <c:v>0.24159052174486823</c:v>
                </c:pt>
                <c:pt idx="307">
                  <c:v>0.23029335784767643</c:v>
                </c:pt>
                <c:pt idx="308">
                  <c:v>0.16676616775167941</c:v>
                </c:pt>
                <c:pt idx="309">
                  <c:v>0.44220057579671557</c:v>
                </c:pt>
                <c:pt idx="310">
                  <c:v>0.26155147508207238</c:v>
                </c:pt>
                <c:pt idx="311">
                  <c:v>0.2440473321568144</c:v>
                </c:pt>
                <c:pt idx="312">
                  <c:v>0.27476834942663125</c:v>
                </c:pt>
                <c:pt idx="313">
                  <c:v>0.13245302078209381</c:v>
                </c:pt>
                <c:pt idx="314">
                  <c:v>0.26340321331320138</c:v>
                </c:pt>
                <c:pt idx="315">
                  <c:v>0.26809069739962066</c:v>
                </c:pt>
                <c:pt idx="316">
                  <c:v>0.25760245981305685</c:v>
                </c:pt>
                <c:pt idx="317">
                  <c:v>0.25378581300704756</c:v>
                </c:pt>
                <c:pt idx="318">
                  <c:v>0.24542836646000743</c:v>
                </c:pt>
                <c:pt idx="319">
                  <c:v>0.24236774523991936</c:v>
                </c:pt>
                <c:pt idx="320">
                  <c:v>0.24996505907590758</c:v>
                </c:pt>
                <c:pt idx="321">
                  <c:v>0.25304334076818219</c:v>
                </c:pt>
                <c:pt idx="322">
                  <c:v>0.25336013554506731</c:v>
                </c:pt>
                <c:pt idx="323">
                  <c:v>0.25252000950676534</c:v>
                </c:pt>
                <c:pt idx="324">
                  <c:v>0</c:v>
                </c:pt>
                <c:pt idx="325">
                  <c:v>0.24947664763955213</c:v>
                </c:pt>
                <c:pt idx="326">
                  <c:v>0.25599856974298912</c:v>
                </c:pt>
                <c:pt idx="327">
                  <c:v>0.24625431504538303</c:v>
                </c:pt>
                <c:pt idx="328">
                  <c:v>0.25077467319990365</c:v>
                </c:pt>
                <c:pt idx="329">
                  <c:v>0.24106755085845574</c:v>
                </c:pt>
                <c:pt idx="330">
                  <c:v>0.25015675150609923</c:v>
                </c:pt>
                <c:pt idx="331">
                  <c:v>0.23323181489243103</c:v>
                </c:pt>
                <c:pt idx="332">
                  <c:v>0.23224540595937074</c:v>
                </c:pt>
                <c:pt idx="333">
                  <c:v>0.24659548118651642</c:v>
                </c:pt>
                <c:pt idx="334">
                  <c:v>0.24381070399864987</c:v>
                </c:pt>
                <c:pt idx="335">
                  <c:v>0.25612814310021037</c:v>
                </c:pt>
                <c:pt idx="336">
                  <c:v>0.24851484927435075</c:v>
                </c:pt>
                <c:pt idx="337">
                  <c:v>0.24571633789063807</c:v>
                </c:pt>
                <c:pt idx="338">
                  <c:v>0.22695168093824833</c:v>
                </c:pt>
                <c:pt idx="339">
                  <c:v>0.25257458706927177</c:v>
                </c:pt>
                <c:pt idx="340">
                  <c:v>1.5809010770621582E-2</c:v>
                </c:pt>
                <c:pt idx="341">
                  <c:v>0.19019394248237406</c:v>
                </c:pt>
                <c:pt idx="342">
                  <c:v>0.2336144125723216</c:v>
                </c:pt>
                <c:pt idx="343">
                  <c:v>0.24221136958554437</c:v>
                </c:pt>
                <c:pt idx="344">
                  <c:v>0.15711839711477119</c:v>
                </c:pt>
                <c:pt idx="345">
                  <c:v>0.24136862748031873</c:v>
                </c:pt>
                <c:pt idx="346">
                  <c:v>0.24206638865362512</c:v>
                </c:pt>
                <c:pt idx="347">
                  <c:v>0.24807140091920171</c:v>
                </c:pt>
                <c:pt idx="348">
                  <c:v>8.5850006359639505E-2</c:v>
                </c:pt>
                <c:pt idx="349">
                  <c:v>0.24158822843400271</c:v>
                </c:pt>
                <c:pt idx="350">
                  <c:v>0.24820019589134781</c:v>
                </c:pt>
                <c:pt idx="351">
                  <c:v>0.20962522558488861</c:v>
                </c:pt>
                <c:pt idx="352">
                  <c:v>0.24984531159316195</c:v>
                </c:pt>
                <c:pt idx="353">
                  <c:v>0.22141523875264646</c:v>
                </c:pt>
                <c:pt idx="354">
                  <c:v>0.23145417436584356</c:v>
                </c:pt>
                <c:pt idx="355">
                  <c:v>0.25900806675085436</c:v>
                </c:pt>
                <c:pt idx="356">
                  <c:v>0.24227203164954542</c:v>
                </c:pt>
                <c:pt idx="357">
                  <c:v>0.24219816375444891</c:v>
                </c:pt>
                <c:pt idx="358">
                  <c:v>-0.14829851304556291</c:v>
                </c:pt>
                <c:pt idx="359">
                  <c:v>0.19760962043683408</c:v>
                </c:pt>
                <c:pt idx="360">
                  <c:v>-0.10189356159719408</c:v>
                </c:pt>
                <c:pt idx="361">
                  <c:v>0.15897328121142226</c:v>
                </c:pt>
                <c:pt idx="362">
                  <c:v>0.24654209907137548</c:v>
                </c:pt>
                <c:pt idx="363">
                  <c:v>0.28031029337344859</c:v>
                </c:pt>
                <c:pt idx="364">
                  <c:v>0.22101660818164895</c:v>
                </c:pt>
                <c:pt idx="365">
                  <c:v>0.23977600583156999</c:v>
                </c:pt>
                <c:pt idx="366">
                  <c:v>0.21250117583817921</c:v>
                </c:pt>
                <c:pt idx="367">
                  <c:v>0.23545119436464879</c:v>
                </c:pt>
                <c:pt idx="368">
                  <c:v>0.22699316433302671</c:v>
                </c:pt>
                <c:pt idx="369">
                  <c:v>7.3209639789959771E-2</c:v>
                </c:pt>
                <c:pt idx="370">
                  <c:v>0.22557001332807716</c:v>
                </c:pt>
                <c:pt idx="371">
                  <c:v>0.24187319913172217</c:v>
                </c:pt>
                <c:pt idx="372">
                  <c:v>0.23482863127072676</c:v>
                </c:pt>
                <c:pt idx="373">
                  <c:v>6.6270697945029933E-2</c:v>
                </c:pt>
                <c:pt idx="374">
                  <c:v>0.18822762524485537</c:v>
                </c:pt>
                <c:pt idx="375">
                  <c:v>0.15117814266292962</c:v>
                </c:pt>
                <c:pt idx="376">
                  <c:v>0.23921515371424307</c:v>
                </c:pt>
                <c:pt idx="377">
                  <c:v>0.23225540509503237</c:v>
                </c:pt>
                <c:pt idx="378">
                  <c:v>0.22874116126149246</c:v>
                </c:pt>
                <c:pt idx="379">
                  <c:v>0.16324123525074946</c:v>
                </c:pt>
                <c:pt idx="380">
                  <c:v>0.21003659814351508</c:v>
                </c:pt>
                <c:pt idx="381">
                  <c:v>8.8612341058732502E-2</c:v>
                </c:pt>
                <c:pt idx="382">
                  <c:v>0.24504712466044992</c:v>
                </c:pt>
                <c:pt idx="383">
                  <c:v>2.7939489809967476E-2</c:v>
                </c:pt>
                <c:pt idx="384">
                  <c:v>0.19724912369386324</c:v>
                </c:pt>
                <c:pt idx="385">
                  <c:v>0.21417515792443514</c:v>
                </c:pt>
                <c:pt idx="386">
                  <c:v>0.23991274969409218</c:v>
                </c:pt>
                <c:pt idx="387">
                  <c:v>0.10574392063613224</c:v>
                </c:pt>
                <c:pt idx="388">
                  <c:v>-0.11336069988752551</c:v>
                </c:pt>
                <c:pt idx="389">
                  <c:v>0.11395286181497492</c:v>
                </c:pt>
                <c:pt idx="390">
                  <c:v>0.2433203942257027</c:v>
                </c:pt>
                <c:pt idx="391">
                  <c:v>0.24212682366466667</c:v>
                </c:pt>
                <c:pt idx="392">
                  <c:v>-5.2029000004010013E-2</c:v>
                </c:pt>
                <c:pt idx="393">
                  <c:v>0.22229906240641645</c:v>
                </c:pt>
                <c:pt idx="394">
                  <c:v>0.20843753764259051</c:v>
                </c:pt>
                <c:pt idx="395">
                  <c:v>0.24703465187770857</c:v>
                </c:pt>
                <c:pt idx="396">
                  <c:v>0.2317570382766054</c:v>
                </c:pt>
                <c:pt idx="397">
                  <c:v>0.23281668693085225</c:v>
                </c:pt>
                <c:pt idx="398">
                  <c:v>0.23581231707091421</c:v>
                </c:pt>
                <c:pt idx="399">
                  <c:v>0.13836087481261616</c:v>
                </c:pt>
                <c:pt idx="400">
                  <c:v>0.22320972895569569</c:v>
                </c:pt>
                <c:pt idx="401">
                  <c:v>0.19904693006850371</c:v>
                </c:pt>
                <c:pt idx="402">
                  <c:v>0.23204445249161662</c:v>
                </c:pt>
                <c:pt idx="403">
                  <c:v>0.24764286055582602</c:v>
                </c:pt>
                <c:pt idx="404">
                  <c:v>0.2337200666674685</c:v>
                </c:pt>
                <c:pt idx="405">
                  <c:v>0.14168976068697803</c:v>
                </c:pt>
                <c:pt idx="406">
                  <c:v>0.23876316328754371</c:v>
                </c:pt>
                <c:pt idx="407">
                  <c:v>0.24117255012316188</c:v>
                </c:pt>
                <c:pt idx="408">
                  <c:v>0.17916246394780724</c:v>
                </c:pt>
                <c:pt idx="409">
                  <c:v>0.17072017908784029</c:v>
                </c:pt>
                <c:pt idx="410">
                  <c:v>0.25844549605259726</c:v>
                </c:pt>
                <c:pt idx="411">
                  <c:v>0.25979140335896161</c:v>
                </c:pt>
                <c:pt idx="412">
                  <c:v>0.1655931109016017</c:v>
                </c:pt>
                <c:pt idx="413">
                  <c:v>0.24249984591347548</c:v>
                </c:pt>
                <c:pt idx="414">
                  <c:v>0.24050789782272547</c:v>
                </c:pt>
                <c:pt idx="415">
                  <c:v>0.24211244202325574</c:v>
                </c:pt>
                <c:pt idx="416">
                  <c:v>0.24786143356479651</c:v>
                </c:pt>
                <c:pt idx="417">
                  <c:v>0.19638753242523421</c:v>
                </c:pt>
                <c:pt idx="418">
                  <c:v>0.25045973168782032</c:v>
                </c:pt>
                <c:pt idx="419">
                  <c:v>0.24789834661980081</c:v>
                </c:pt>
                <c:pt idx="420">
                  <c:v>0.24515006745567436</c:v>
                </c:pt>
                <c:pt idx="421">
                  <c:v>0.26466360994047161</c:v>
                </c:pt>
                <c:pt idx="422">
                  <c:v>0.25063164018607037</c:v>
                </c:pt>
                <c:pt idx="423">
                  <c:v>0.17590680609818221</c:v>
                </c:pt>
                <c:pt idx="424">
                  <c:v>0.24312834798631891</c:v>
                </c:pt>
                <c:pt idx="425">
                  <c:v>0.22507910538518952</c:v>
                </c:pt>
                <c:pt idx="426">
                  <c:v>0.24160970815629132</c:v>
                </c:pt>
                <c:pt idx="427">
                  <c:v>0.24500355165306986</c:v>
                </c:pt>
                <c:pt idx="428">
                  <c:v>5.5545785250004691E-2</c:v>
                </c:pt>
                <c:pt idx="429">
                  <c:v>0.24585004526224571</c:v>
                </c:pt>
                <c:pt idx="430">
                  <c:v>0.44107615053502303</c:v>
                </c:pt>
                <c:pt idx="431">
                  <c:v>0.24628162429732223</c:v>
                </c:pt>
                <c:pt idx="432">
                  <c:v>0.24998949533681059</c:v>
                </c:pt>
                <c:pt idx="433">
                  <c:v>0.25151235622999935</c:v>
                </c:pt>
                <c:pt idx="434">
                  <c:v>0.25432844437674468</c:v>
                </c:pt>
                <c:pt idx="435">
                  <c:v>0.12203617287573597</c:v>
                </c:pt>
                <c:pt idx="436">
                  <c:v>0.23191695018739947</c:v>
                </c:pt>
                <c:pt idx="437">
                  <c:v>0.24756954307368645</c:v>
                </c:pt>
                <c:pt idx="438">
                  <c:v>0.2343179809639814</c:v>
                </c:pt>
                <c:pt idx="439">
                  <c:v>0.23240137351402812</c:v>
                </c:pt>
                <c:pt idx="440">
                  <c:v>0.1455340116740442</c:v>
                </c:pt>
                <c:pt idx="441">
                  <c:v>0.11882860608968147</c:v>
                </c:pt>
                <c:pt idx="442">
                  <c:v>8.5647288296856597E-2</c:v>
                </c:pt>
                <c:pt idx="443">
                  <c:v>0.17496620148151734</c:v>
                </c:pt>
                <c:pt idx="444">
                  <c:v>0.24003131454569607</c:v>
                </c:pt>
                <c:pt idx="445">
                  <c:v>0.23836474967634175</c:v>
                </c:pt>
                <c:pt idx="446">
                  <c:v>0.19457466474969418</c:v>
                </c:pt>
                <c:pt idx="447">
                  <c:v>0.24484135016401251</c:v>
                </c:pt>
                <c:pt idx="448">
                  <c:v>0.23754228747479458</c:v>
                </c:pt>
                <c:pt idx="449">
                  <c:v>0.26020941982987433</c:v>
                </c:pt>
                <c:pt idx="450">
                  <c:v>0.24028132565008878</c:v>
                </c:pt>
                <c:pt idx="451">
                  <c:v>0.19675201124487818</c:v>
                </c:pt>
                <c:pt idx="452">
                  <c:v>0.26545188561028332</c:v>
                </c:pt>
                <c:pt idx="453">
                  <c:v>0.21635493790392721</c:v>
                </c:pt>
                <c:pt idx="454">
                  <c:v>0.14059013761774286</c:v>
                </c:pt>
                <c:pt idx="455">
                  <c:v>0.2509791448975231</c:v>
                </c:pt>
                <c:pt idx="456">
                  <c:v>0.25114999247929443</c:v>
                </c:pt>
                <c:pt idx="457">
                  <c:v>0.13191324008960528</c:v>
                </c:pt>
                <c:pt idx="458">
                  <c:v>0.25157665351003217</c:v>
                </c:pt>
                <c:pt idx="459">
                  <c:v>0.24075690070850225</c:v>
                </c:pt>
                <c:pt idx="460">
                  <c:v>0.26190175224164081</c:v>
                </c:pt>
                <c:pt idx="461">
                  <c:v>9.0076997909333642E-2</c:v>
                </c:pt>
                <c:pt idx="462">
                  <c:v>0.16470547471700836</c:v>
                </c:pt>
                <c:pt idx="463">
                  <c:v>0.19010982080369837</c:v>
                </c:pt>
                <c:pt idx="464">
                  <c:v>0.18320288320749786</c:v>
                </c:pt>
                <c:pt idx="465">
                  <c:v>0.14134261282287341</c:v>
                </c:pt>
                <c:pt idx="466">
                  <c:v>0.20129114767465886</c:v>
                </c:pt>
                <c:pt idx="467">
                  <c:v>0.22799276820557268</c:v>
                </c:pt>
                <c:pt idx="468">
                  <c:v>0.13823877335956639</c:v>
                </c:pt>
                <c:pt idx="469">
                  <c:v>0.16951849849621306</c:v>
                </c:pt>
                <c:pt idx="470">
                  <c:v>0.17852770012699579</c:v>
                </c:pt>
                <c:pt idx="471">
                  <c:v>0.25925064315433755</c:v>
                </c:pt>
                <c:pt idx="472">
                  <c:v>9.6825181582471068E-2</c:v>
                </c:pt>
                <c:pt idx="473">
                  <c:v>0.2439780567406819</c:v>
                </c:pt>
                <c:pt idx="474">
                  <c:v>0.25163169171673905</c:v>
                </c:pt>
                <c:pt idx="475">
                  <c:v>0.23810813714705195</c:v>
                </c:pt>
                <c:pt idx="476">
                  <c:v>0.23543244294791738</c:v>
                </c:pt>
                <c:pt idx="477">
                  <c:v>0.18757069213014629</c:v>
                </c:pt>
                <c:pt idx="478">
                  <c:v>0.24431276190522971</c:v>
                </c:pt>
                <c:pt idx="479">
                  <c:v>0.23040569294227534</c:v>
                </c:pt>
                <c:pt idx="480">
                  <c:v>0.16695059017001798</c:v>
                </c:pt>
                <c:pt idx="481">
                  <c:v>0.25085090709930014</c:v>
                </c:pt>
                <c:pt idx="482">
                  <c:v>0.18386908855666231</c:v>
                </c:pt>
                <c:pt idx="483">
                  <c:v>0.23855444311920934</c:v>
                </c:pt>
                <c:pt idx="484">
                  <c:v>0.24647940261343107</c:v>
                </c:pt>
                <c:pt idx="485">
                  <c:v>0.28190932722627432</c:v>
                </c:pt>
                <c:pt idx="486">
                  <c:v>0.25943262914301235</c:v>
                </c:pt>
                <c:pt idx="487">
                  <c:v>0.27864381653633469</c:v>
                </c:pt>
                <c:pt idx="488">
                  <c:v>0.25833310987843355</c:v>
                </c:pt>
                <c:pt idx="489">
                  <c:v>0.27250380443810129</c:v>
                </c:pt>
                <c:pt idx="490">
                  <c:v>-1.6453788163286361E-2</c:v>
                </c:pt>
                <c:pt idx="491">
                  <c:v>4.5567925091972106E-2</c:v>
                </c:pt>
                <c:pt idx="492">
                  <c:v>0.18768941164530525</c:v>
                </c:pt>
                <c:pt idx="493">
                  <c:v>0.25546333133821381</c:v>
                </c:pt>
                <c:pt idx="494">
                  <c:v>0.27229504203085925</c:v>
                </c:pt>
                <c:pt idx="495">
                  <c:v>0.26077467729495912</c:v>
                </c:pt>
                <c:pt idx="496">
                  <c:v>0.26670870540776787</c:v>
                </c:pt>
                <c:pt idx="497">
                  <c:v>0.26694858636048924</c:v>
                </c:pt>
                <c:pt idx="498">
                  <c:v>0.27111632382768458</c:v>
                </c:pt>
                <c:pt idx="499">
                  <c:v>0.24069010504317614</c:v>
                </c:pt>
                <c:pt idx="500">
                  <c:v>0.27423398987897285</c:v>
                </c:pt>
                <c:pt idx="501">
                  <c:v>0.27510896198869844</c:v>
                </c:pt>
                <c:pt idx="502">
                  <c:v>0.12171390039158522</c:v>
                </c:pt>
                <c:pt idx="503">
                  <c:v>7.2558485301464873E-2</c:v>
                </c:pt>
                <c:pt idx="504">
                  <c:v>0.27103810125289857</c:v>
                </c:pt>
                <c:pt idx="505">
                  <c:v>0.27725076273827132</c:v>
                </c:pt>
                <c:pt idx="506">
                  <c:v>0.26112988057152153</c:v>
                </c:pt>
                <c:pt idx="507">
                  <c:v>0.21678403353558026</c:v>
                </c:pt>
                <c:pt idx="508">
                  <c:v>0.29002203787684461</c:v>
                </c:pt>
                <c:pt idx="509">
                  <c:v>0.27965137639748089</c:v>
                </c:pt>
                <c:pt idx="510">
                  <c:v>0.15697780792068072</c:v>
                </c:pt>
                <c:pt idx="511">
                  <c:v>0.22245650231409214</c:v>
                </c:pt>
                <c:pt idx="512">
                  <c:v>0.14136195127411938</c:v>
                </c:pt>
                <c:pt idx="513">
                  <c:v>0.19781690130798893</c:v>
                </c:pt>
                <c:pt idx="514">
                  <c:v>0.2799114997051263</c:v>
                </c:pt>
                <c:pt idx="515">
                  <c:v>0.28229019255118315</c:v>
                </c:pt>
                <c:pt idx="516">
                  <c:v>0.28355722310053039</c:v>
                </c:pt>
                <c:pt idx="517">
                  <c:v>0.29386094568747401</c:v>
                </c:pt>
                <c:pt idx="518">
                  <c:v>0.28743127205029834</c:v>
                </c:pt>
                <c:pt idx="519">
                  <c:v>0.29887550612243702</c:v>
                </c:pt>
                <c:pt idx="520">
                  <c:v>0</c:v>
                </c:pt>
                <c:pt idx="521">
                  <c:v>0.20432440463282389</c:v>
                </c:pt>
                <c:pt idx="522">
                  <c:v>0.28023290547516283</c:v>
                </c:pt>
                <c:pt idx="523">
                  <c:v>0.118337199108666</c:v>
                </c:pt>
                <c:pt idx="524">
                  <c:v>0.16889893027988179</c:v>
                </c:pt>
                <c:pt idx="525">
                  <c:v>-0.65675011403736572</c:v>
                </c:pt>
                <c:pt idx="526">
                  <c:v>-3.8137139763983574E-3</c:v>
                </c:pt>
                <c:pt idx="527">
                  <c:v>5.8463960199961772E-2</c:v>
                </c:pt>
                <c:pt idx="528">
                  <c:v>8.7355128286131595E-2</c:v>
                </c:pt>
                <c:pt idx="529">
                  <c:v>0.20229604624295133</c:v>
                </c:pt>
                <c:pt idx="530">
                  <c:v>8.6194305219535028E-2</c:v>
                </c:pt>
                <c:pt idx="531">
                  <c:v>0.15232605858658571</c:v>
                </c:pt>
                <c:pt idx="532">
                  <c:v>9.1690671670359561E-2</c:v>
                </c:pt>
                <c:pt idx="533">
                  <c:v>-0.13576754597234394</c:v>
                </c:pt>
                <c:pt idx="534">
                  <c:v>-4.9493093192651383E-2</c:v>
                </c:pt>
                <c:pt idx="535">
                  <c:v>0.25790031310422018</c:v>
                </c:pt>
                <c:pt idx="536">
                  <c:v>0.20470796555881221</c:v>
                </c:pt>
                <c:pt idx="537">
                  <c:v>0.28063212555414491</c:v>
                </c:pt>
                <c:pt idx="538">
                  <c:v>0.30523749303651704</c:v>
                </c:pt>
                <c:pt idx="539">
                  <c:v>0.30397494676571013</c:v>
                </c:pt>
                <c:pt idx="540">
                  <c:v>4.2521197248923503E-2</c:v>
                </c:pt>
                <c:pt idx="541">
                  <c:v>0.27642576463279794</c:v>
                </c:pt>
                <c:pt idx="542">
                  <c:v>0.28366582462414031</c:v>
                </c:pt>
                <c:pt idx="543">
                  <c:v>0.19169476172653235</c:v>
                </c:pt>
                <c:pt idx="544">
                  <c:v>0.32338341646362384</c:v>
                </c:pt>
                <c:pt idx="545">
                  <c:v>0.29731082984338686</c:v>
                </c:pt>
                <c:pt idx="546">
                  <c:v>0.30340783607680588</c:v>
                </c:pt>
                <c:pt idx="547">
                  <c:v>0.12293549068420356</c:v>
                </c:pt>
                <c:pt idx="548">
                  <c:v>0.29950048896192188</c:v>
                </c:pt>
                <c:pt idx="549">
                  <c:v>-0.12870828942901041</c:v>
                </c:pt>
                <c:pt idx="550">
                  <c:v>2.3542855926033487E-2</c:v>
                </c:pt>
                <c:pt idx="551">
                  <c:v>0.20829551361664458</c:v>
                </c:pt>
                <c:pt idx="552">
                  <c:v>0.2210720346997388</c:v>
                </c:pt>
                <c:pt idx="553">
                  <c:v>0.29146234554805317</c:v>
                </c:pt>
                <c:pt idx="554">
                  <c:v>0.31619180033680216</c:v>
                </c:pt>
                <c:pt idx="555">
                  <c:v>0.31609473749294192</c:v>
                </c:pt>
                <c:pt idx="556">
                  <c:v>0.30636419408138282</c:v>
                </c:pt>
                <c:pt idx="557">
                  <c:v>0.30309479106795623</c:v>
                </c:pt>
                <c:pt idx="558">
                  <c:v>0.31126549016142735</c:v>
                </c:pt>
                <c:pt idx="559">
                  <c:v>0.32364610173615238</c:v>
                </c:pt>
                <c:pt idx="560">
                  <c:v>0.31008538108432193</c:v>
                </c:pt>
                <c:pt idx="561">
                  <c:v>-1.5755059361786609E-2</c:v>
                </c:pt>
                <c:pt idx="562">
                  <c:v>0.1123871380113535</c:v>
                </c:pt>
                <c:pt idx="563">
                  <c:v>0.31116828965220072</c:v>
                </c:pt>
                <c:pt idx="564">
                  <c:v>0.1367645332932319</c:v>
                </c:pt>
                <c:pt idx="565">
                  <c:v>0.27098701937438652</c:v>
                </c:pt>
                <c:pt idx="566">
                  <c:v>0.20575164825175588</c:v>
                </c:pt>
                <c:pt idx="567">
                  <c:v>0.19342298699845181</c:v>
                </c:pt>
                <c:pt idx="568">
                  <c:v>0.27571916322080336</c:v>
                </c:pt>
                <c:pt idx="569">
                  <c:v>0.31573007094891092</c:v>
                </c:pt>
                <c:pt idx="570">
                  <c:v>0.31588137042294573</c:v>
                </c:pt>
                <c:pt idx="571">
                  <c:v>0.28704494878366632</c:v>
                </c:pt>
                <c:pt idx="572">
                  <c:v>0.32295239647322532</c:v>
                </c:pt>
                <c:pt idx="573">
                  <c:v>0.32745444553158631</c:v>
                </c:pt>
                <c:pt idx="574">
                  <c:v>0.33798768872409679</c:v>
                </c:pt>
                <c:pt idx="575">
                  <c:v>0.33169468901905236</c:v>
                </c:pt>
                <c:pt idx="576">
                  <c:v>0.15855253750654821</c:v>
                </c:pt>
                <c:pt idx="577">
                  <c:v>0.32480746974734975</c:v>
                </c:pt>
                <c:pt idx="578">
                  <c:v>0.24485527147312541</c:v>
                </c:pt>
                <c:pt idx="579">
                  <c:v>0.33868922865766177</c:v>
                </c:pt>
                <c:pt idx="580">
                  <c:v>0.33566505951131653</c:v>
                </c:pt>
                <c:pt idx="581">
                  <c:v>0.32663886269642012</c:v>
                </c:pt>
                <c:pt idx="582">
                  <c:v>-4.3526586713412481E-2</c:v>
                </c:pt>
                <c:pt idx="583">
                  <c:v>0.32452043248550932</c:v>
                </c:pt>
                <c:pt idx="584">
                  <c:v>0.33127481901418487</c:v>
                </c:pt>
                <c:pt idx="585">
                  <c:v>0.31691121739388617</c:v>
                </c:pt>
                <c:pt idx="586">
                  <c:v>0.327457728738549</c:v>
                </c:pt>
                <c:pt idx="587">
                  <c:v>0.32658936013578765</c:v>
                </c:pt>
                <c:pt idx="588">
                  <c:v>0.33298112458936524</c:v>
                </c:pt>
                <c:pt idx="589">
                  <c:v>0.33856953448124688</c:v>
                </c:pt>
                <c:pt idx="590">
                  <c:v>0.33848927829516851</c:v>
                </c:pt>
                <c:pt idx="591">
                  <c:v>0.15718633841253932</c:v>
                </c:pt>
                <c:pt idx="592">
                  <c:v>0.31508606012844353</c:v>
                </c:pt>
                <c:pt idx="593">
                  <c:v>0.30155801333620125</c:v>
                </c:pt>
                <c:pt idx="594">
                  <c:v>0.34225061486040581</c:v>
                </c:pt>
                <c:pt idx="595">
                  <c:v>0.16759257575175968</c:v>
                </c:pt>
                <c:pt idx="596">
                  <c:v>0.32973473668287773</c:v>
                </c:pt>
                <c:pt idx="597">
                  <c:v>0.33468741983523226</c:v>
                </c:pt>
                <c:pt idx="598">
                  <c:v>0.30272873074925855</c:v>
                </c:pt>
                <c:pt idx="599">
                  <c:v>0.13662777140365753</c:v>
                </c:pt>
                <c:pt idx="600">
                  <c:v>0.29910794895369097</c:v>
                </c:pt>
                <c:pt idx="601">
                  <c:v>0.32632876322198168</c:v>
                </c:pt>
                <c:pt idx="602">
                  <c:v>0.28070536938566015</c:v>
                </c:pt>
                <c:pt idx="603">
                  <c:v>0.33320097089397777</c:v>
                </c:pt>
                <c:pt idx="604">
                  <c:v>0.33009724410070285</c:v>
                </c:pt>
                <c:pt idx="605">
                  <c:v>0.34335292983069005</c:v>
                </c:pt>
                <c:pt idx="606">
                  <c:v>0.32667775923455133</c:v>
                </c:pt>
                <c:pt idx="607">
                  <c:v>1.7158643232766762E-2</c:v>
                </c:pt>
                <c:pt idx="608">
                  <c:v>0.19321055258287204</c:v>
                </c:pt>
                <c:pt idx="609">
                  <c:v>0.28747242107121868</c:v>
                </c:pt>
                <c:pt idx="610">
                  <c:v>0.30022300661437545</c:v>
                </c:pt>
                <c:pt idx="611">
                  <c:v>0.30778318734808463</c:v>
                </c:pt>
                <c:pt idx="612">
                  <c:v>0.36591956779656726</c:v>
                </c:pt>
                <c:pt idx="613">
                  <c:v>0.32542484485325679</c:v>
                </c:pt>
                <c:pt idx="614">
                  <c:v>0.32938101122775409</c:v>
                </c:pt>
                <c:pt idx="615">
                  <c:v>-0.14116372732912519</c:v>
                </c:pt>
                <c:pt idx="616">
                  <c:v>0.29291210544180224</c:v>
                </c:pt>
                <c:pt idx="617">
                  <c:v>0.33828212045709732</c:v>
                </c:pt>
                <c:pt idx="618">
                  <c:v>0.25226226616614472</c:v>
                </c:pt>
                <c:pt idx="619">
                  <c:v>0.32844027103214141</c:v>
                </c:pt>
                <c:pt idx="620">
                  <c:v>0.30252434374274512</c:v>
                </c:pt>
                <c:pt idx="621">
                  <c:v>0.3318656947801944</c:v>
                </c:pt>
                <c:pt idx="622">
                  <c:v>0.33072787949939803</c:v>
                </c:pt>
                <c:pt idx="623">
                  <c:v>0.32584818412490757</c:v>
                </c:pt>
                <c:pt idx="624">
                  <c:v>0.33790827644250643</c:v>
                </c:pt>
                <c:pt idx="625">
                  <c:v>0.32504525981094839</c:v>
                </c:pt>
                <c:pt idx="626">
                  <c:v>0.10202185692415269</c:v>
                </c:pt>
                <c:pt idx="627">
                  <c:v>0.33127063488088254</c:v>
                </c:pt>
                <c:pt idx="628">
                  <c:v>0</c:v>
                </c:pt>
                <c:pt idx="629">
                  <c:v>0.33586896412219891</c:v>
                </c:pt>
                <c:pt idx="630">
                  <c:v>0</c:v>
                </c:pt>
                <c:pt idx="631">
                  <c:v>0.32365664805565764</c:v>
                </c:pt>
                <c:pt idx="632">
                  <c:v>0.33173084591540863</c:v>
                </c:pt>
                <c:pt idx="633">
                  <c:v>0.32669442085574502</c:v>
                </c:pt>
                <c:pt idx="634">
                  <c:v>0.31595898407559098</c:v>
                </c:pt>
                <c:pt idx="635">
                  <c:v>4.2066164488445114E-2</c:v>
                </c:pt>
                <c:pt idx="636">
                  <c:v>0.30625736953057447</c:v>
                </c:pt>
                <c:pt idx="637">
                  <c:v>0.31683144690878068</c:v>
                </c:pt>
                <c:pt idx="638">
                  <c:v>0.31892645776803236</c:v>
                </c:pt>
                <c:pt idx="639">
                  <c:v>0.32552862188239501</c:v>
                </c:pt>
                <c:pt idx="640">
                  <c:v>0.32829214568661341</c:v>
                </c:pt>
                <c:pt idx="641">
                  <c:v>0.3203698916386773</c:v>
                </c:pt>
                <c:pt idx="642">
                  <c:v>0.32753688260381297</c:v>
                </c:pt>
                <c:pt idx="643">
                  <c:v>0.31601559685145553</c:v>
                </c:pt>
                <c:pt idx="644">
                  <c:v>0.32292526311776243</c:v>
                </c:pt>
                <c:pt idx="645">
                  <c:v>0.3192493046287021</c:v>
                </c:pt>
                <c:pt idx="646">
                  <c:v>0.29341313618558396</c:v>
                </c:pt>
                <c:pt idx="647">
                  <c:v>0.31623597162189332</c:v>
                </c:pt>
                <c:pt idx="648">
                  <c:v>0.31838663347756579</c:v>
                </c:pt>
                <c:pt idx="649">
                  <c:v>0.31769585425072194</c:v>
                </c:pt>
                <c:pt idx="650">
                  <c:v>0.30601973527565329</c:v>
                </c:pt>
                <c:pt idx="651">
                  <c:v>0.29022347611083188</c:v>
                </c:pt>
                <c:pt idx="652">
                  <c:v>0.30615563688025532</c:v>
                </c:pt>
                <c:pt idx="653">
                  <c:v>0.28607268091149685</c:v>
                </c:pt>
                <c:pt idx="654">
                  <c:v>0.31174904842193707</c:v>
                </c:pt>
                <c:pt idx="655">
                  <c:v>0.29513690926983743</c:v>
                </c:pt>
                <c:pt idx="656">
                  <c:v>0.31619442498269446</c:v>
                </c:pt>
                <c:pt idx="657">
                  <c:v>0.32652419331761201</c:v>
                </c:pt>
                <c:pt idx="658">
                  <c:v>0.28765715201088016</c:v>
                </c:pt>
                <c:pt idx="659">
                  <c:v>0.30854872118054366</c:v>
                </c:pt>
                <c:pt idx="660">
                  <c:v>0.28635875716699188</c:v>
                </c:pt>
                <c:pt idx="661">
                  <c:v>0.30417396418273251</c:v>
                </c:pt>
                <c:pt idx="662">
                  <c:v>0.31255456414912042</c:v>
                </c:pt>
                <c:pt idx="663">
                  <c:v>0.30752828870089904</c:v>
                </c:pt>
                <c:pt idx="664">
                  <c:v>0.25116339335999338</c:v>
                </c:pt>
                <c:pt idx="665">
                  <c:v>0.30210510351603614</c:v>
                </c:pt>
                <c:pt idx="666">
                  <c:v>0.31390537662307932</c:v>
                </c:pt>
                <c:pt idx="667">
                  <c:v>0.2732348000705011</c:v>
                </c:pt>
                <c:pt idx="668">
                  <c:v>0.30172162619880882</c:v>
                </c:pt>
                <c:pt idx="669">
                  <c:v>0.29466902714979232</c:v>
                </c:pt>
                <c:pt idx="670">
                  <c:v>0.28821241761506022</c:v>
                </c:pt>
                <c:pt idx="671">
                  <c:v>0.30693885527450238</c:v>
                </c:pt>
                <c:pt idx="672">
                  <c:v>0.30729867618207174</c:v>
                </c:pt>
                <c:pt idx="673">
                  <c:v>0.30420742207612295</c:v>
                </c:pt>
                <c:pt idx="674">
                  <c:v>0.24569915992218946</c:v>
                </c:pt>
                <c:pt idx="675">
                  <c:v>0.28836857075279354</c:v>
                </c:pt>
                <c:pt idx="676">
                  <c:v>0.15280748010273945</c:v>
                </c:pt>
                <c:pt idx="677">
                  <c:v>0.16383633298146999</c:v>
                </c:pt>
                <c:pt idx="678">
                  <c:v>0.30412382518173781</c:v>
                </c:pt>
                <c:pt idx="679">
                  <c:v>0.2936547281580873</c:v>
                </c:pt>
                <c:pt idx="680">
                  <c:v>0.30220694619975602</c:v>
                </c:pt>
                <c:pt idx="681">
                  <c:v>0.30229346936809331</c:v>
                </c:pt>
                <c:pt idx="682">
                  <c:v>0.28817633474798748</c:v>
                </c:pt>
                <c:pt idx="683">
                  <c:v>0.22906820247935974</c:v>
                </c:pt>
                <c:pt idx="684">
                  <c:v>0.2913427282608505</c:v>
                </c:pt>
                <c:pt idx="685">
                  <c:v>0.3045323895000524</c:v>
                </c:pt>
                <c:pt idx="686">
                  <c:v>0.29203887968543008</c:v>
                </c:pt>
                <c:pt idx="687">
                  <c:v>0.28925369749441882</c:v>
                </c:pt>
                <c:pt idx="688">
                  <c:v>0.28812825759428762</c:v>
                </c:pt>
                <c:pt idx="689">
                  <c:v>0.29174253407044881</c:v>
                </c:pt>
                <c:pt idx="690">
                  <c:v>0.30073946528282486</c:v>
                </c:pt>
                <c:pt idx="691">
                  <c:v>0.29686940625786024</c:v>
                </c:pt>
                <c:pt idx="692">
                  <c:v>0.2970620407617508</c:v>
                </c:pt>
                <c:pt idx="693">
                  <c:v>0.29465030475741338</c:v>
                </c:pt>
                <c:pt idx="694">
                  <c:v>0.30255853039418851</c:v>
                </c:pt>
                <c:pt idx="695">
                  <c:v>0.29881149598495393</c:v>
                </c:pt>
                <c:pt idx="696">
                  <c:v>0.29032535492336581</c:v>
                </c:pt>
                <c:pt idx="697">
                  <c:v>0.29561815639005989</c:v>
                </c:pt>
                <c:pt idx="698">
                  <c:v>0.2900640960349154</c:v>
                </c:pt>
                <c:pt idx="699">
                  <c:v>0.2801064527387041</c:v>
                </c:pt>
                <c:pt idx="700">
                  <c:v>0.23191989457420487</c:v>
                </c:pt>
                <c:pt idx="701">
                  <c:v>0.28733966865748323</c:v>
                </c:pt>
                <c:pt idx="702">
                  <c:v>0.26607927401101727</c:v>
                </c:pt>
                <c:pt idx="703">
                  <c:v>0.28484323457070604</c:v>
                </c:pt>
                <c:pt idx="704">
                  <c:v>0.29136808416292215</c:v>
                </c:pt>
                <c:pt idx="705">
                  <c:v>0.29665563282968238</c:v>
                </c:pt>
                <c:pt idx="706">
                  <c:v>0.28463957947581192</c:v>
                </c:pt>
                <c:pt idx="707">
                  <c:v>0.27775095146934181</c:v>
                </c:pt>
                <c:pt idx="708">
                  <c:v>0.28444556318312458</c:v>
                </c:pt>
                <c:pt idx="709">
                  <c:v>0.25875298016170661</c:v>
                </c:pt>
                <c:pt idx="710">
                  <c:v>0.30065673007855992</c:v>
                </c:pt>
                <c:pt idx="711">
                  <c:v>0.22891812447553375</c:v>
                </c:pt>
                <c:pt idx="712">
                  <c:v>0.26688300075898108</c:v>
                </c:pt>
                <c:pt idx="713">
                  <c:v>0.28424813400876725</c:v>
                </c:pt>
                <c:pt idx="714">
                  <c:v>0.29207709626308742</c:v>
                </c:pt>
                <c:pt idx="715">
                  <c:v>0.28812210992626441</c:v>
                </c:pt>
                <c:pt idx="716">
                  <c:v>0.27555307165774712</c:v>
                </c:pt>
                <c:pt idx="717">
                  <c:v>0.28873107517057045</c:v>
                </c:pt>
                <c:pt idx="718">
                  <c:v>0.28700542967406883</c:v>
                </c:pt>
                <c:pt idx="719">
                  <c:v>0.27839705709774282</c:v>
                </c:pt>
                <c:pt idx="720">
                  <c:v>0.24442320418266369</c:v>
                </c:pt>
                <c:pt idx="721">
                  <c:v>0.23927395580555802</c:v>
                </c:pt>
                <c:pt idx="722">
                  <c:v>0.27431150703606832</c:v>
                </c:pt>
                <c:pt idx="723">
                  <c:v>0.24505911131520974</c:v>
                </c:pt>
                <c:pt idx="724">
                  <c:v>0.29900100947148056</c:v>
                </c:pt>
                <c:pt idx="725">
                  <c:v>0.2835191472660748</c:v>
                </c:pt>
                <c:pt idx="726">
                  <c:v>0.28368202178529217</c:v>
                </c:pt>
                <c:pt idx="727">
                  <c:v>0.44932842307526705</c:v>
                </c:pt>
                <c:pt idx="728">
                  <c:v>0.29672166915905668</c:v>
                </c:pt>
                <c:pt idx="729">
                  <c:v>0.29147644304786807</c:v>
                </c:pt>
                <c:pt idx="730">
                  <c:v>0.28531785678695182</c:v>
                </c:pt>
                <c:pt idx="731">
                  <c:v>0.28779601180484377</c:v>
                </c:pt>
                <c:pt idx="732">
                  <c:v>0.28270739808892426</c:v>
                </c:pt>
                <c:pt idx="733">
                  <c:v>0.28402597483425379</c:v>
                </c:pt>
                <c:pt idx="734">
                  <c:v>0.28475257033323231</c:v>
                </c:pt>
                <c:pt idx="735">
                  <c:v>0.26805577389060092</c:v>
                </c:pt>
                <c:pt idx="736">
                  <c:v>0.28095514850636927</c:v>
                </c:pt>
                <c:pt idx="737">
                  <c:v>0.19803953538858032</c:v>
                </c:pt>
                <c:pt idx="738">
                  <c:v>0.28334325615422601</c:v>
                </c:pt>
                <c:pt idx="739">
                  <c:v>0.29872163218808795</c:v>
                </c:pt>
                <c:pt idx="740">
                  <c:v>0.28875887290544794</c:v>
                </c:pt>
                <c:pt idx="741">
                  <c:v>0.28615103867242375</c:v>
                </c:pt>
                <c:pt idx="742">
                  <c:v>0.27204439577000827</c:v>
                </c:pt>
                <c:pt idx="743">
                  <c:v>0.27246747242103525</c:v>
                </c:pt>
                <c:pt idx="744">
                  <c:v>0.2922261145896774</c:v>
                </c:pt>
                <c:pt idx="745">
                  <c:v>0.2891585100009883</c:v>
                </c:pt>
                <c:pt idx="746">
                  <c:v>0.27879131813396374</c:v>
                </c:pt>
                <c:pt idx="747">
                  <c:v>0.28213268235750055</c:v>
                </c:pt>
                <c:pt idx="748">
                  <c:v>0.26147234826515986</c:v>
                </c:pt>
                <c:pt idx="749">
                  <c:v>0.29637923865756488</c:v>
                </c:pt>
                <c:pt idx="750">
                  <c:v>0.2920106294979139</c:v>
                </c:pt>
                <c:pt idx="751">
                  <c:v>0.34869483058224182</c:v>
                </c:pt>
                <c:pt idx="752">
                  <c:v>0.26704448471617309</c:v>
                </c:pt>
                <c:pt idx="753">
                  <c:v>0.27611350478662056</c:v>
                </c:pt>
                <c:pt idx="754">
                  <c:v>0.28731186994890129</c:v>
                </c:pt>
                <c:pt idx="755">
                  <c:v>0.28761830311256065</c:v>
                </c:pt>
                <c:pt idx="756">
                  <c:v>0.27457852120919635</c:v>
                </c:pt>
                <c:pt idx="757">
                  <c:v>0.27739089358470054</c:v>
                </c:pt>
                <c:pt idx="758">
                  <c:v>0.29819493389870122</c:v>
                </c:pt>
                <c:pt idx="759">
                  <c:v>0.29077696802486852</c:v>
                </c:pt>
                <c:pt idx="760">
                  <c:v>0.32556697111699262</c:v>
                </c:pt>
                <c:pt idx="761">
                  <c:v>0.28068957303698988</c:v>
                </c:pt>
                <c:pt idx="762">
                  <c:v>0.24324752109514294</c:v>
                </c:pt>
                <c:pt idx="763">
                  <c:v>0.27721201466182366</c:v>
                </c:pt>
                <c:pt idx="764">
                  <c:v>0.28878531802803475</c:v>
                </c:pt>
                <c:pt idx="765">
                  <c:v>0.28030608247419031</c:v>
                </c:pt>
                <c:pt idx="766">
                  <c:v>0.28385406603907343</c:v>
                </c:pt>
                <c:pt idx="767">
                  <c:v>0.28934179921029624</c:v>
                </c:pt>
                <c:pt idx="768">
                  <c:v>0.29680784209743388</c:v>
                </c:pt>
                <c:pt idx="769">
                  <c:v>0.29272856383207946</c:v>
                </c:pt>
                <c:pt idx="770">
                  <c:v>0.28626989675961706</c:v>
                </c:pt>
                <c:pt idx="771">
                  <c:v>0.28048581367396114</c:v>
                </c:pt>
                <c:pt idx="772">
                  <c:v>0.28422349382377282</c:v>
                </c:pt>
                <c:pt idx="773">
                  <c:v>0.29081709984577925</c:v>
                </c:pt>
                <c:pt idx="774">
                  <c:v>0.28817239354668006</c:v>
                </c:pt>
                <c:pt idx="775">
                  <c:v>0.27179760824655053</c:v>
                </c:pt>
                <c:pt idx="776">
                  <c:v>0.2853530261133066</c:v>
                </c:pt>
                <c:pt idx="777">
                  <c:v>0.28650856986576956</c:v>
                </c:pt>
                <c:pt idx="778">
                  <c:v>0.30102999566398186</c:v>
                </c:pt>
                <c:pt idx="779">
                  <c:v>0.2839402049977669</c:v>
                </c:pt>
                <c:pt idx="780">
                  <c:v>0.28749780285612364</c:v>
                </c:pt>
                <c:pt idx="781">
                  <c:v>0.29389364419448488</c:v>
                </c:pt>
                <c:pt idx="782">
                  <c:v>0.27742316733694233</c:v>
                </c:pt>
                <c:pt idx="783">
                  <c:v>0.31825736428289825</c:v>
                </c:pt>
                <c:pt idx="784">
                  <c:v>0.29409658295734625</c:v>
                </c:pt>
                <c:pt idx="785">
                  <c:v>0.27638565027492468</c:v>
                </c:pt>
                <c:pt idx="786">
                  <c:v>0.28008881801546326</c:v>
                </c:pt>
                <c:pt idx="787">
                  <c:v>0.46256767732362086</c:v>
                </c:pt>
                <c:pt idx="788">
                  <c:v>0.27526030063680562</c:v>
                </c:pt>
                <c:pt idx="789">
                  <c:v>0.27300127206373764</c:v>
                </c:pt>
                <c:pt idx="790">
                  <c:v>0.27736065722042186</c:v>
                </c:pt>
                <c:pt idx="791">
                  <c:v>0.28666895030126588</c:v>
                </c:pt>
                <c:pt idx="792">
                  <c:v>0.28231359734643585</c:v>
                </c:pt>
                <c:pt idx="793">
                  <c:v>0.27850469102066133</c:v>
                </c:pt>
                <c:pt idx="794">
                  <c:v>0.28057333614120228</c:v>
                </c:pt>
                <c:pt idx="795">
                  <c:v>0.27572241720261015</c:v>
                </c:pt>
                <c:pt idx="796">
                  <c:v>0.28784990824341739</c:v>
                </c:pt>
                <c:pt idx="797">
                  <c:v>0.26356112156259276</c:v>
                </c:pt>
                <c:pt idx="798">
                  <c:v>0.29047628177778823</c:v>
                </c:pt>
                <c:pt idx="799">
                  <c:v>0.2928796903258441</c:v>
                </c:pt>
                <c:pt idx="800">
                  <c:v>0.29314533065081855</c:v>
                </c:pt>
                <c:pt idx="801">
                  <c:v>0.27835240509805992</c:v>
                </c:pt>
                <c:pt idx="802">
                  <c:v>0.29481087532905165</c:v>
                </c:pt>
                <c:pt idx="803">
                  <c:v>0.29854168697500028</c:v>
                </c:pt>
                <c:pt idx="804">
                  <c:v>0.2872141216856095</c:v>
                </c:pt>
                <c:pt idx="805">
                  <c:v>0.28739066416035913</c:v>
                </c:pt>
                <c:pt idx="806">
                  <c:v>0.28846347994355948</c:v>
                </c:pt>
                <c:pt idx="807">
                  <c:v>0.30249939823846111</c:v>
                </c:pt>
                <c:pt idx="808">
                  <c:v>0.29665829812051431</c:v>
                </c:pt>
                <c:pt idx="809">
                  <c:v>0.30111598605767015</c:v>
                </c:pt>
                <c:pt idx="810">
                  <c:v>0.31143377744165512</c:v>
                </c:pt>
                <c:pt idx="811">
                  <c:v>0.28736332358418132</c:v>
                </c:pt>
                <c:pt idx="812">
                  <c:v>0.29454722306010878</c:v>
                </c:pt>
                <c:pt idx="813">
                  <c:v>0.29707166705978577</c:v>
                </c:pt>
                <c:pt idx="814">
                  <c:v>0.27029430356708128</c:v>
                </c:pt>
                <c:pt idx="815">
                  <c:v>0.23905884114699943</c:v>
                </c:pt>
                <c:pt idx="816">
                  <c:v>0.30009005642822834</c:v>
                </c:pt>
                <c:pt idx="817">
                  <c:v>0.29280317700238467</c:v>
                </c:pt>
                <c:pt idx="818">
                  <c:v>0.29723097398306197</c:v>
                </c:pt>
                <c:pt idx="819">
                  <c:v>0.29794501794295314</c:v>
                </c:pt>
                <c:pt idx="820">
                  <c:v>0.28582965715844638</c:v>
                </c:pt>
                <c:pt idx="821">
                  <c:v>0.2931984552300313</c:v>
                </c:pt>
                <c:pt idx="822">
                  <c:v>0.30001012557047135</c:v>
                </c:pt>
                <c:pt idx="823">
                  <c:v>0.30529032492271585</c:v>
                </c:pt>
                <c:pt idx="824">
                  <c:v>0.24954493894965371</c:v>
                </c:pt>
                <c:pt idx="825">
                  <c:v>0.29712276293994438</c:v>
                </c:pt>
                <c:pt idx="826">
                  <c:v>0.29656508621922373</c:v>
                </c:pt>
                <c:pt idx="827">
                  <c:v>0.30375927083269216</c:v>
                </c:pt>
                <c:pt idx="828">
                  <c:v>0.29737678601139117</c:v>
                </c:pt>
                <c:pt idx="829">
                  <c:v>0.30400375410213826</c:v>
                </c:pt>
                <c:pt idx="830">
                  <c:v>0</c:v>
                </c:pt>
                <c:pt idx="831">
                  <c:v>0.28931124547916781</c:v>
                </c:pt>
                <c:pt idx="832">
                  <c:v>0.26949038405158293</c:v>
                </c:pt>
                <c:pt idx="833">
                  <c:v>0.26339984968857683</c:v>
                </c:pt>
                <c:pt idx="834">
                  <c:v>0.23426328418907824</c:v>
                </c:pt>
                <c:pt idx="835">
                  <c:v>0.26919631603157529</c:v>
                </c:pt>
                <c:pt idx="836">
                  <c:v>0.26760304682351194</c:v>
                </c:pt>
                <c:pt idx="837">
                  <c:v>0.29757751528946613</c:v>
                </c:pt>
                <c:pt idx="838">
                  <c:v>0.27594819424520473</c:v>
                </c:pt>
                <c:pt idx="839">
                  <c:v>0.30638490299331256</c:v>
                </c:pt>
                <c:pt idx="840">
                  <c:v>0.27584050062628634</c:v>
                </c:pt>
                <c:pt idx="841">
                  <c:v>0.29469351789735942</c:v>
                </c:pt>
                <c:pt idx="842">
                  <c:v>-0.54576201007416125</c:v>
                </c:pt>
                <c:pt idx="843">
                  <c:v>-7.1121965073161885E-3</c:v>
                </c:pt>
                <c:pt idx="844">
                  <c:v>0.27919490542389158</c:v>
                </c:pt>
                <c:pt idx="845">
                  <c:v>0.2183547636159805</c:v>
                </c:pt>
                <c:pt idx="846">
                  <c:v>0.29323552594989138</c:v>
                </c:pt>
                <c:pt idx="847">
                  <c:v>0.41510485273545777</c:v>
                </c:pt>
                <c:pt idx="848">
                  <c:v>0.29887468363784797</c:v>
                </c:pt>
                <c:pt idx="849">
                  <c:v>0.30852683038692758</c:v>
                </c:pt>
                <c:pt idx="850">
                  <c:v>0.3082979849864933</c:v>
                </c:pt>
                <c:pt idx="851">
                  <c:v>0.3021369128919249</c:v>
                </c:pt>
                <c:pt idx="852">
                  <c:v>0.31455946579176491</c:v>
                </c:pt>
                <c:pt idx="853">
                  <c:v>0.3062424465072251</c:v>
                </c:pt>
                <c:pt idx="854">
                  <c:v>0.30991226843088387</c:v>
                </c:pt>
                <c:pt idx="855">
                  <c:v>0.29503017382742303</c:v>
                </c:pt>
                <c:pt idx="856">
                  <c:v>0.35884165605147272</c:v>
                </c:pt>
                <c:pt idx="857">
                  <c:v>0.30003883247552376</c:v>
                </c:pt>
                <c:pt idx="858">
                  <c:v>0.2765949926989843</c:v>
                </c:pt>
                <c:pt idx="859">
                  <c:v>0.26162172632023889</c:v>
                </c:pt>
                <c:pt idx="860">
                  <c:v>0.24081736066779949</c:v>
                </c:pt>
                <c:pt idx="861">
                  <c:v>0.27919826967792982</c:v>
                </c:pt>
                <c:pt idx="862">
                  <c:v>0.16656650252080821</c:v>
                </c:pt>
                <c:pt idx="863">
                  <c:v>0.24180949204832963</c:v>
                </c:pt>
                <c:pt idx="864">
                  <c:v>0.30746283493861176</c:v>
                </c:pt>
                <c:pt idx="865">
                  <c:v>0.30666471905591652</c:v>
                </c:pt>
                <c:pt idx="866">
                  <c:v>0.29341208384302792</c:v>
                </c:pt>
                <c:pt idx="867">
                  <c:v>0.25211361128278431</c:v>
                </c:pt>
                <c:pt idx="868">
                  <c:v>0.29441777201874486</c:v>
                </c:pt>
                <c:pt idx="869">
                  <c:v>0.30188845508938478</c:v>
                </c:pt>
                <c:pt idx="870">
                  <c:v>0.28752234013955702</c:v>
                </c:pt>
                <c:pt idx="871">
                  <c:v>0.31554482447785454</c:v>
                </c:pt>
                <c:pt idx="872">
                  <c:v>0.31239600352611957</c:v>
                </c:pt>
                <c:pt idx="873">
                  <c:v>0.33002908257681857</c:v>
                </c:pt>
                <c:pt idx="874">
                  <c:v>0.3213939758013209</c:v>
                </c:pt>
                <c:pt idx="875">
                  <c:v>0.3064293549385475</c:v>
                </c:pt>
                <c:pt idx="876">
                  <c:v>0.31306400333069162</c:v>
                </c:pt>
                <c:pt idx="877">
                  <c:v>0.32711312042192864</c:v>
                </c:pt>
                <c:pt idx="878">
                  <c:v>0.31919805863646644</c:v>
                </c:pt>
                <c:pt idx="879">
                  <c:v>0.31209375699268382</c:v>
                </c:pt>
                <c:pt idx="880">
                  <c:v>0.32548145482609742</c:v>
                </c:pt>
                <c:pt idx="881">
                  <c:v>0.32107030885447219</c:v>
                </c:pt>
                <c:pt idx="882">
                  <c:v>0.32766243975218218</c:v>
                </c:pt>
                <c:pt idx="883">
                  <c:v>0.32453042098127938</c:v>
                </c:pt>
                <c:pt idx="884">
                  <c:v>0.14397853442795674</c:v>
                </c:pt>
                <c:pt idx="885">
                  <c:v>0.33722007562516637</c:v>
                </c:pt>
                <c:pt idx="886">
                  <c:v>0.35339698317428198</c:v>
                </c:pt>
                <c:pt idx="887">
                  <c:v>0.35335888138761667</c:v>
                </c:pt>
                <c:pt idx="888">
                  <c:v>0.32827816913156987</c:v>
                </c:pt>
                <c:pt idx="889">
                  <c:v>0.33838079118068104</c:v>
                </c:pt>
                <c:pt idx="890">
                  <c:v>0.32925205540537822</c:v>
                </c:pt>
                <c:pt idx="891">
                  <c:v>0.33486714826767927</c:v>
                </c:pt>
                <c:pt idx="892">
                  <c:v>0.33376444441926367</c:v>
                </c:pt>
                <c:pt idx="893">
                  <c:v>0.34006070453816822</c:v>
                </c:pt>
                <c:pt idx="894">
                  <c:v>0.29227008956074674</c:v>
                </c:pt>
                <c:pt idx="895">
                  <c:v>0.29911641784308712</c:v>
                </c:pt>
                <c:pt idx="896">
                  <c:v>0.34062965086426</c:v>
                </c:pt>
                <c:pt idx="897">
                  <c:v>0.33610661125593816</c:v>
                </c:pt>
                <c:pt idx="898">
                  <c:v>0.33285272784651654</c:v>
                </c:pt>
                <c:pt idx="899">
                  <c:v>0.33338265474853174</c:v>
                </c:pt>
                <c:pt idx="900">
                  <c:v>0.35260412234008831</c:v>
                </c:pt>
                <c:pt idx="901">
                  <c:v>0.33988779590096885</c:v>
                </c:pt>
                <c:pt idx="902">
                  <c:v>0.33507005817003088</c:v>
                </c:pt>
                <c:pt idx="903">
                  <c:v>0.34692245909289665</c:v>
                </c:pt>
                <c:pt idx="904">
                  <c:v>0.32424418923209186</c:v>
                </c:pt>
                <c:pt idx="905">
                  <c:v>0.33555362598507016</c:v>
                </c:pt>
                <c:pt idx="906">
                  <c:v>0.34811024075099062</c:v>
                </c:pt>
                <c:pt idx="907">
                  <c:v>0.35681391372460697</c:v>
                </c:pt>
                <c:pt idx="908">
                  <c:v>0.34031862944802338</c:v>
                </c:pt>
                <c:pt idx="909">
                  <c:v>0.34273604973960498</c:v>
                </c:pt>
                <c:pt idx="910">
                  <c:v>0.30841792928619438</c:v>
                </c:pt>
                <c:pt idx="911">
                  <c:v>0.33458328000229792</c:v>
                </c:pt>
                <c:pt idx="912">
                  <c:v>0.35241931403786875</c:v>
                </c:pt>
                <c:pt idx="913">
                  <c:v>0.34222970393304936</c:v>
                </c:pt>
                <c:pt idx="914">
                  <c:v>0.33112142405546396</c:v>
                </c:pt>
                <c:pt idx="915">
                  <c:v>0.35042225885080475</c:v>
                </c:pt>
                <c:pt idx="916">
                  <c:v>0.33573233525662932</c:v>
                </c:pt>
                <c:pt idx="917">
                  <c:v>0.33267950400536356</c:v>
                </c:pt>
                <c:pt idx="918">
                  <c:v>0.34294256860488254</c:v>
                </c:pt>
                <c:pt idx="919">
                  <c:v>0.34353240191223888</c:v>
                </c:pt>
                <c:pt idx="920">
                  <c:v>0.34362177211152584</c:v>
                </c:pt>
                <c:pt idx="921">
                  <c:v>0.34193940544060858</c:v>
                </c:pt>
                <c:pt idx="922">
                  <c:v>0.35090030389667543</c:v>
                </c:pt>
                <c:pt idx="923">
                  <c:v>0.33687037807779496</c:v>
                </c:pt>
                <c:pt idx="924">
                  <c:v>0.33815240383016493</c:v>
                </c:pt>
                <c:pt idx="925">
                  <c:v>0.35205029266296656</c:v>
                </c:pt>
                <c:pt idx="926">
                  <c:v>0.34621803752803576</c:v>
                </c:pt>
                <c:pt idx="927">
                  <c:v>0.353864631142013</c:v>
                </c:pt>
                <c:pt idx="928">
                  <c:v>0.35519908026676195</c:v>
                </c:pt>
                <c:pt idx="929">
                  <c:v>0.33910792362196124</c:v>
                </c:pt>
                <c:pt idx="930">
                  <c:v>0.34269301664288859</c:v>
                </c:pt>
                <c:pt idx="931">
                  <c:v>0.34146307367211581</c:v>
                </c:pt>
                <c:pt idx="932">
                  <c:v>0.33901600801479742</c:v>
                </c:pt>
                <c:pt idx="933">
                  <c:v>0.32608975019362846</c:v>
                </c:pt>
                <c:pt idx="934">
                  <c:v>0.3310063972508881</c:v>
                </c:pt>
                <c:pt idx="935">
                  <c:v>0.34197071441456828</c:v>
                </c:pt>
                <c:pt idx="936">
                  <c:v>0.33329322427537089</c:v>
                </c:pt>
                <c:pt idx="937">
                  <c:v>0.3371263410122588</c:v>
                </c:pt>
                <c:pt idx="938">
                  <c:v>0.32987462349217389</c:v>
                </c:pt>
                <c:pt idx="939">
                  <c:v>0.33056956873893284</c:v>
                </c:pt>
                <c:pt idx="940">
                  <c:v>0.34454815112543852</c:v>
                </c:pt>
                <c:pt idx="941">
                  <c:v>0.33086123469702561</c:v>
                </c:pt>
                <c:pt idx="942">
                  <c:v>0.32445894968756633</c:v>
                </c:pt>
                <c:pt idx="943">
                  <c:v>0.35172102867540317</c:v>
                </c:pt>
                <c:pt idx="944">
                  <c:v>0.33779623322271157</c:v>
                </c:pt>
                <c:pt idx="945">
                  <c:v>0.33521814095774255</c:v>
                </c:pt>
                <c:pt idx="946">
                  <c:v>0.33109999416889435</c:v>
                </c:pt>
                <c:pt idx="947">
                  <c:v>0.33606734930659282</c:v>
                </c:pt>
                <c:pt idx="948">
                  <c:v>0.34094371729271722</c:v>
                </c:pt>
                <c:pt idx="949">
                  <c:v>0.35457973384961888</c:v>
                </c:pt>
                <c:pt idx="950">
                  <c:v>0.33483567565386185</c:v>
                </c:pt>
                <c:pt idx="951">
                  <c:v>0.33369619440897141</c:v>
                </c:pt>
                <c:pt idx="952">
                  <c:v>0.34218696162285295</c:v>
                </c:pt>
                <c:pt idx="953">
                  <c:v>0.32931424343777493</c:v>
                </c:pt>
                <c:pt idx="954">
                  <c:v>0.32693530130259868</c:v>
                </c:pt>
                <c:pt idx="955">
                  <c:v>0.32804947054119865</c:v>
                </c:pt>
                <c:pt idx="956">
                  <c:v>0.32701786386455145</c:v>
                </c:pt>
                <c:pt idx="957">
                  <c:v>0.33352023249375695</c:v>
                </c:pt>
                <c:pt idx="958">
                  <c:v>0.31733931592686343</c:v>
                </c:pt>
                <c:pt idx="959">
                  <c:v>0.33674818858841998</c:v>
                </c:pt>
                <c:pt idx="960">
                  <c:v>0.32283275927579802</c:v>
                </c:pt>
                <c:pt idx="961">
                  <c:v>0.33861716796553765</c:v>
                </c:pt>
                <c:pt idx="962">
                  <c:v>0.32275168153905576</c:v>
                </c:pt>
                <c:pt idx="963">
                  <c:v>0.32291540952453934</c:v>
                </c:pt>
                <c:pt idx="964">
                  <c:v>0.33562373216406055</c:v>
                </c:pt>
                <c:pt idx="965">
                  <c:v>0.34375372694163459</c:v>
                </c:pt>
                <c:pt idx="966">
                  <c:v>0.32266843476601681</c:v>
                </c:pt>
                <c:pt idx="967">
                  <c:v>0.33631282041082228</c:v>
                </c:pt>
                <c:pt idx="968">
                  <c:v>0.27369315071341865</c:v>
                </c:pt>
                <c:pt idx="969">
                  <c:v>0.27495538275210502</c:v>
                </c:pt>
                <c:pt idx="970">
                  <c:v>0.27382025915379982</c:v>
                </c:pt>
                <c:pt idx="971">
                  <c:v>0.30720889614011232</c:v>
                </c:pt>
                <c:pt idx="972">
                  <c:v>0.32631001083607442</c:v>
                </c:pt>
                <c:pt idx="973">
                  <c:v>0.25872560072713319</c:v>
                </c:pt>
                <c:pt idx="974">
                  <c:v>0.32123783785994237</c:v>
                </c:pt>
                <c:pt idx="975">
                  <c:v>0.31731132278526342</c:v>
                </c:pt>
                <c:pt idx="976">
                  <c:v>0.31741313681120331</c:v>
                </c:pt>
                <c:pt idx="977">
                  <c:v>0.3352244668270925</c:v>
                </c:pt>
                <c:pt idx="978">
                  <c:v>0.32095128074728435</c:v>
                </c:pt>
                <c:pt idx="979">
                  <c:v>0.32142495310708669</c:v>
                </c:pt>
                <c:pt idx="980">
                  <c:v>0.33067537474444386</c:v>
                </c:pt>
                <c:pt idx="981">
                  <c:v>0.32983460820427057</c:v>
                </c:pt>
                <c:pt idx="982">
                  <c:v>0.32437600284396872</c:v>
                </c:pt>
                <c:pt idx="983">
                  <c:v>0.33084763585881777</c:v>
                </c:pt>
                <c:pt idx="984">
                  <c:v>0.33388419423643245</c:v>
                </c:pt>
                <c:pt idx="985">
                  <c:v>0.32296774365052988</c:v>
                </c:pt>
                <c:pt idx="986">
                  <c:v>0.30727894494098323</c:v>
                </c:pt>
                <c:pt idx="987">
                  <c:v>0.31354100542850422</c:v>
                </c:pt>
                <c:pt idx="988">
                  <c:v>0.29360115499301653</c:v>
                </c:pt>
                <c:pt idx="989">
                  <c:v>0.32939833402468388</c:v>
                </c:pt>
                <c:pt idx="990">
                  <c:v>0.31167367456603268</c:v>
                </c:pt>
                <c:pt idx="991">
                  <c:v>0.28952297437198354</c:v>
                </c:pt>
                <c:pt idx="992">
                  <c:v>0.28285759492802132</c:v>
                </c:pt>
                <c:pt idx="993">
                  <c:v>0.27788304348128684</c:v>
                </c:pt>
                <c:pt idx="994">
                  <c:v>0.28818176208716539</c:v>
                </c:pt>
                <c:pt idx="995">
                  <c:v>0.30566894686215212</c:v>
                </c:pt>
                <c:pt idx="996">
                  <c:v>0.30911975208325182</c:v>
                </c:pt>
                <c:pt idx="997">
                  <c:v>0.27330742007222608</c:v>
                </c:pt>
                <c:pt idx="998">
                  <c:v>0.2982573038760018</c:v>
                </c:pt>
                <c:pt idx="999">
                  <c:v>0.32009778514014137</c:v>
                </c:pt>
                <c:pt idx="1000">
                  <c:v>0.31972974344350485</c:v>
                </c:pt>
                <c:pt idx="1001">
                  <c:v>0.31046844280903746</c:v>
                </c:pt>
                <c:pt idx="1002">
                  <c:v>0.30299703970824932</c:v>
                </c:pt>
                <c:pt idx="1003">
                  <c:v>0.28088545307987073</c:v>
                </c:pt>
                <c:pt idx="1004">
                  <c:v>0.24141530728344554</c:v>
                </c:pt>
                <c:pt idx="1005">
                  <c:v>0.31632999417217533</c:v>
                </c:pt>
                <c:pt idx="1006">
                  <c:v>0.32235932197417977</c:v>
                </c:pt>
                <c:pt idx="1007">
                  <c:v>0.29862871518005429</c:v>
                </c:pt>
                <c:pt idx="1008">
                  <c:v>0.20949245437629818</c:v>
                </c:pt>
                <c:pt idx="1009">
                  <c:v>0.30141297142240059</c:v>
                </c:pt>
                <c:pt idx="1010">
                  <c:v>0.30093549136986469</c:v>
                </c:pt>
                <c:pt idx="1011">
                  <c:v>0.31365189043415331</c:v>
                </c:pt>
                <c:pt idx="1012">
                  <c:v>0.31497186080943751</c:v>
                </c:pt>
                <c:pt idx="1013">
                  <c:v>0.30821491439230786</c:v>
                </c:pt>
                <c:pt idx="1014">
                  <c:v>0.32595575683623784</c:v>
                </c:pt>
                <c:pt idx="1015">
                  <c:v>0.31746368767121963</c:v>
                </c:pt>
                <c:pt idx="1016">
                  <c:v>0.32561926889943338</c:v>
                </c:pt>
                <c:pt idx="1017">
                  <c:v>0.28428693591943127</c:v>
                </c:pt>
                <c:pt idx="1018">
                  <c:v>0.30989153195025815</c:v>
                </c:pt>
                <c:pt idx="1019">
                  <c:v>0.30733445699369005</c:v>
                </c:pt>
                <c:pt idx="1020">
                  <c:v>0.30537581094937788</c:v>
                </c:pt>
                <c:pt idx="1021">
                  <c:v>0.31465419560899882</c:v>
                </c:pt>
                <c:pt idx="1022">
                  <c:v>0.31608617276308676</c:v>
                </c:pt>
                <c:pt idx="1023">
                  <c:v>0.31243341357908982</c:v>
                </c:pt>
                <c:pt idx="1024">
                  <c:v>0.30348524389272308</c:v>
                </c:pt>
                <c:pt idx="1025">
                  <c:v>0.30768203127019039</c:v>
                </c:pt>
                <c:pt idx="1026">
                  <c:v>0.30046536570548588</c:v>
                </c:pt>
                <c:pt idx="1027">
                  <c:v>0.31031411325746949</c:v>
                </c:pt>
                <c:pt idx="1028">
                  <c:v>0.3258007345813963</c:v>
                </c:pt>
                <c:pt idx="1029">
                  <c:v>0.30764326544273118</c:v>
                </c:pt>
                <c:pt idx="1030">
                  <c:v>0.31388015974630373</c:v>
                </c:pt>
                <c:pt idx="1031">
                  <c:v>0.29719699828129881</c:v>
                </c:pt>
                <c:pt idx="1032">
                  <c:v>0.28034539680413012</c:v>
                </c:pt>
                <c:pt idx="1033">
                  <c:v>0.30578969057644995</c:v>
                </c:pt>
                <c:pt idx="1034">
                  <c:v>0.30488540124948194</c:v>
                </c:pt>
                <c:pt idx="1035">
                  <c:v>0.30504651267205257</c:v>
                </c:pt>
                <c:pt idx="1036">
                  <c:v>0.31210312755173925</c:v>
                </c:pt>
                <c:pt idx="1037">
                  <c:v>0.3115832031115735</c:v>
                </c:pt>
                <c:pt idx="1038">
                  <c:v>0.3009372274308178</c:v>
                </c:pt>
                <c:pt idx="1039">
                  <c:v>0.30981146957091543</c:v>
                </c:pt>
                <c:pt idx="1040">
                  <c:v>0.30969288595902955</c:v>
                </c:pt>
                <c:pt idx="1041">
                  <c:v>0.29187118972621839</c:v>
                </c:pt>
                <c:pt idx="1042">
                  <c:v>0.30737554407384943</c:v>
                </c:pt>
                <c:pt idx="1043">
                  <c:v>0.30075328684168412</c:v>
                </c:pt>
                <c:pt idx="1044">
                  <c:v>0.30664456223596592</c:v>
                </c:pt>
                <c:pt idx="1045">
                  <c:v>0.29811746361469316</c:v>
                </c:pt>
                <c:pt idx="1046">
                  <c:v>0.31014205315497895</c:v>
                </c:pt>
                <c:pt idx="1047">
                  <c:v>0.29575433621539127</c:v>
                </c:pt>
                <c:pt idx="1048">
                  <c:v>0.30709899889555253</c:v>
                </c:pt>
                <c:pt idx="1049">
                  <c:v>0.29835683855088041</c:v>
                </c:pt>
                <c:pt idx="1050">
                  <c:v>0.30800234242272745</c:v>
                </c:pt>
                <c:pt idx="1051">
                  <c:v>0.30505805093171035</c:v>
                </c:pt>
                <c:pt idx="1052">
                  <c:v>0.30315459270853368</c:v>
                </c:pt>
                <c:pt idx="1053">
                  <c:v>0.31749637549118032</c:v>
                </c:pt>
                <c:pt idx="1054">
                  <c:v>0.29764527166897031</c:v>
                </c:pt>
                <c:pt idx="1055">
                  <c:v>0.30009823284807935</c:v>
                </c:pt>
                <c:pt idx="1056">
                  <c:v>0.30287806007779494</c:v>
                </c:pt>
                <c:pt idx="1057">
                  <c:v>0.30811429110213362</c:v>
                </c:pt>
                <c:pt idx="1058">
                  <c:v>0.29693069901273</c:v>
                </c:pt>
                <c:pt idx="1059">
                  <c:v>0.29549280443892034</c:v>
                </c:pt>
                <c:pt idx="1060">
                  <c:v>0.31430442119816354</c:v>
                </c:pt>
                <c:pt idx="1061">
                  <c:v>0.30540579572427018</c:v>
                </c:pt>
                <c:pt idx="1062">
                  <c:v>0.31094247246826601</c:v>
                </c:pt>
                <c:pt idx="1063">
                  <c:v>0.30167088570825712</c:v>
                </c:pt>
                <c:pt idx="1064">
                  <c:v>0.31642248896610642</c:v>
                </c:pt>
                <c:pt idx="1065">
                  <c:v>0.2704096516741063</c:v>
                </c:pt>
                <c:pt idx="1066">
                  <c:v>0.29026816580853582</c:v>
                </c:pt>
                <c:pt idx="1067">
                  <c:v>0.3022075598987739</c:v>
                </c:pt>
                <c:pt idx="1068">
                  <c:v>0.28327904308979784</c:v>
                </c:pt>
                <c:pt idx="1069">
                  <c:v>0.30902199393924884</c:v>
                </c:pt>
                <c:pt idx="1070">
                  <c:v>0.30978022722172138</c:v>
                </c:pt>
                <c:pt idx="1071">
                  <c:v>0.30738608104375326</c:v>
                </c:pt>
                <c:pt idx="1072">
                  <c:v>0.28988782206477476</c:v>
                </c:pt>
                <c:pt idx="1073">
                  <c:v>0.30924131555824286</c:v>
                </c:pt>
                <c:pt idx="1074">
                  <c:v>0.28517269498495706</c:v>
                </c:pt>
                <c:pt idx="1075">
                  <c:v>0.29279837463015057</c:v>
                </c:pt>
                <c:pt idx="1076">
                  <c:v>0.28682493551415073</c:v>
                </c:pt>
                <c:pt idx="1077">
                  <c:v>0.30012728388209503</c:v>
                </c:pt>
                <c:pt idx="1078">
                  <c:v>0.30228803973562718</c:v>
                </c:pt>
                <c:pt idx="1079">
                  <c:v>0.30963726960141796</c:v>
                </c:pt>
                <c:pt idx="1080">
                  <c:v>0.3023716540739288</c:v>
                </c:pt>
                <c:pt idx="1081">
                  <c:v>0.27829602855659269</c:v>
                </c:pt>
                <c:pt idx="1082">
                  <c:v>0.2873462060615703</c:v>
                </c:pt>
                <c:pt idx="1083">
                  <c:v>0.30719283825688781</c:v>
                </c:pt>
                <c:pt idx="1084">
                  <c:v>0.30897272375415114</c:v>
                </c:pt>
                <c:pt idx="1085">
                  <c:v>0.30964423671981584</c:v>
                </c:pt>
                <c:pt idx="1086">
                  <c:v>0.30865332634318576</c:v>
                </c:pt>
                <c:pt idx="1087">
                  <c:v>0.30156276344525479</c:v>
                </c:pt>
                <c:pt idx="1088">
                  <c:v>0.30156473139569218</c:v>
                </c:pt>
                <c:pt idx="1089">
                  <c:v>0.29693032512874057</c:v>
                </c:pt>
                <c:pt idx="1090">
                  <c:v>0.29335895510363746</c:v>
                </c:pt>
                <c:pt idx="1091">
                  <c:v>0.30894021308940584</c:v>
                </c:pt>
                <c:pt idx="1092">
                  <c:v>0.29761104485717677</c:v>
                </c:pt>
                <c:pt idx="1093">
                  <c:v>0.30485718770749975</c:v>
                </c:pt>
                <c:pt idx="1094">
                  <c:v>0.30714006061089538</c:v>
                </c:pt>
                <c:pt idx="1095">
                  <c:v>0.31049559279410338</c:v>
                </c:pt>
                <c:pt idx="1096">
                  <c:v>0.30349358523076692</c:v>
                </c:pt>
                <c:pt idx="1097">
                  <c:v>0.3220435025915056</c:v>
                </c:pt>
                <c:pt idx="1098">
                  <c:v>0.30549781491134398</c:v>
                </c:pt>
                <c:pt idx="1099">
                  <c:v>0.30322851449238086</c:v>
                </c:pt>
                <c:pt idx="1100">
                  <c:v>0.29881849031541663</c:v>
                </c:pt>
                <c:pt idx="1101">
                  <c:v>0.30448136070439297</c:v>
                </c:pt>
                <c:pt idx="1102">
                  <c:v>0.30102999566398186</c:v>
                </c:pt>
                <c:pt idx="1103">
                  <c:v>0.30660688747458043</c:v>
                </c:pt>
                <c:pt idx="1104">
                  <c:v>0.31351992368379039</c:v>
                </c:pt>
                <c:pt idx="1105">
                  <c:v>0.30051287575938007</c:v>
                </c:pt>
                <c:pt idx="1106">
                  <c:v>0.30793410807626581</c:v>
                </c:pt>
                <c:pt idx="1107">
                  <c:v>0.30172793793055241</c:v>
                </c:pt>
                <c:pt idx="1108">
                  <c:v>0.30462974815612004</c:v>
                </c:pt>
                <c:pt idx="1109">
                  <c:v>0.28161357882373422</c:v>
                </c:pt>
                <c:pt idx="1110">
                  <c:v>0.26816888002364925</c:v>
                </c:pt>
                <c:pt idx="1111">
                  <c:v>0.26609936878571971</c:v>
                </c:pt>
                <c:pt idx="1112">
                  <c:v>0.25330760232157895</c:v>
                </c:pt>
                <c:pt idx="1113">
                  <c:v>0.27292429191911793</c:v>
                </c:pt>
                <c:pt idx="1114">
                  <c:v>0.28400981162167382</c:v>
                </c:pt>
                <c:pt idx="1115">
                  <c:v>0.2017421422431003</c:v>
                </c:pt>
                <c:pt idx="1116">
                  <c:v>0.10844668946385981</c:v>
                </c:pt>
                <c:pt idx="1117">
                  <c:v>0.20751505574142512</c:v>
                </c:pt>
                <c:pt idx="1118">
                  <c:v>0.25394843553530833</c:v>
                </c:pt>
                <c:pt idx="1119">
                  <c:v>0.19273293037489891</c:v>
                </c:pt>
                <c:pt idx="1120">
                  <c:v>0.27116925259894226</c:v>
                </c:pt>
                <c:pt idx="1121">
                  <c:v>0.28342725283520698</c:v>
                </c:pt>
                <c:pt idx="1122">
                  <c:v>0.26076501078279113</c:v>
                </c:pt>
                <c:pt idx="1123">
                  <c:v>0.26479033688681575</c:v>
                </c:pt>
                <c:pt idx="1124">
                  <c:v>0.26237331516003831</c:v>
                </c:pt>
                <c:pt idx="1125">
                  <c:v>0.21572113537266563</c:v>
                </c:pt>
                <c:pt idx="1126">
                  <c:v>0.26225649395072481</c:v>
                </c:pt>
                <c:pt idx="1127">
                  <c:v>0.2771328622662203</c:v>
                </c:pt>
                <c:pt idx="1128">
                  <c:v>0.27827820133957104</c:v>
                </c:pt>
                <c:pt idx="1129">
                  <c:v>0.29450285595471337</c:v>
                </c:pt>
                <c:pt idx="1130">
                  <c:v>0.29992804752428304</c:v>
                </c:pt>
                <c:pt idx="1131">
                  <c:v>0.30902099899279573</c:v>
                </c:pt>
                <c:pt idx="1132">
                  <c:v>0.25853031074233579</c:v>
                </c:pt>
                <c:pt idx="1133">
                  <c:v>0.30060500836917758</c:v>
                </c:pt>
                <c:pt idx="1134">
                  <c:v>0.3160301449286454</c:v>
                </c:pt>
                <c:pt idx="1135">
                  <c:v>0.31521505773268882</c:v>
                </c:pt>
                <c:pt idx="1136">
                  <c:v>0.30052392318655385</c:v>
                </c:pt>
                <c:pt idx="1137">
                  <c:v>0.3142678005088308</c:v>
                </c:pt>
                <c:pt idx="1138">
                  <c:v>0.32067395229611828</c:v>
                </c:pt>
                <c:pt idx="1139">
                  <c:v>0.3173302183737125</c:v>
                </c:pt>
                <c:pt idx="1140">
                  <c:v>0.32136401627931893</c:v>
                </c:pt>
                <c:pt idx="1141">
                  <c:v>0.31092670483637097</c:v>
                </c:pt>
                <c:pt idx="1142">
                  <c:v>0.31255494813849732</c:v>
                </c:pt>
                <c:pt idx="1143">
                  <c:v>0.33571274249274852</c:v>
                </c:pt>
                <c:pt idx="1144">
                  <c:v>0.31317888524357723</c:v>
                </c:pt>
                <c:pt idx="1145">
                  <c:v>0.31555119482078287</c:v>
                </c:pt>
                <c:pt idx="1146">
                  <c:v>0.31356999741548786</c:v>
                </c:pt>
                <c:pt idx="1147">
                  <c:v>0.31995704250944257</c:v>
                </c:pt>
                <c:pt idx="1148">
                  <c:v>0.31085664234976323</c:v>
                </c:pt>
                <c:pt idx="1149">
                  <c:v>0.29922146028460617</c:v>
                </c:pt>
                <c:pt idx="1150">
                  <c:v>0.2836117288133867</c:v>
                </c:pt>
                <c:pt idx="1151">
                  <c:v>0.29291516984217575</c:v>
                </c:pt>
                <c:pt idx="1152">
                  <c:v>0.31300724899208981</c:v>
                </c:pt>
                <c:pt idx="1153">
                  <c:v>0.31844807143536452</c:v>
                </c:pt>
                <c:pt idx="1154">
                  <c:v>0.32168827088491325</c:v>
                </c:pt>
                <c:pt idx="1155">
                  <c:v>0.31570119649062994</c:v>
                </c:pt>
                <c:pt idx="1156">
                  <c:v>0.32161085812112805</c:v>
                </c:pt>
                <c:pt idx="1157">
                  <c:v>0.32660148547621287</c:v>
                </c:pt>
                <c:pt idx="1158">
                  <c:v>0.31853202542564524</c:v>
                </c:pt>
                <c:pt idx="1159">
                  <c:v>0.32370274669428523</c:v>
                </c:pt>
                <c:pt idx="1160">
                  <c:v>0.33001891805645683</c:v>
                </c:pt>
                <c:pt idx="1161">
                  <c:v>0.32834354349554901</c:v>
                </c:pt>
                <c:pt idx="1162">
                  <c:v>0.32884108233564002</c:v>
                </c:pt>
                <c:pt idx="1163">
                  <c:v>0.3273896754574398</c:v>
                </c:pt>
                <c:pt idx="1164">
                  <c:v>0.31804673063548988</c:v>
                </c:pt>
                <c:pt idx="1165">
                  <c:v>0.32610773084896588</c:v>
                </c:pt>
                <c:pt idx="1166">
                  <c:v>0.32289493181105239</c:v>
                </c:pt>
                <c:pt idx="1167">
                  <c:v>0.32287135101680187</c:v>
                </c:pt>
                <c:pt idx="1168">
                  <c:v>0.33079365945275352</c:v>
                </c:pt>
                <c:pt idx="1169">
                  <c:v>0.34795234360966038</c:v>
                </c:pt>
                <c:pt idx="1170">
                  <c:v>0</c:v>
                </c:pt>
                <c:pt idx="1171">
                  <c:v>0.32837043768875879</c:v>
                </c:pt>
                <c:pt idx="1172">
                  <c:v>0.33079309146940938</c:v>
                </c:pt>
                <c:pt idx="1173">
                  <c:v>0.32511146254720996</c:v>
                </c:pt>
                <c:pt idx="1174">
                  <c:v>0.29150273011073702</c:v>
                </c:pt>
                <c:pt idx="1175">
                  <c:v>0.32260520752550631</c:v>
                </c:pt>
                <c:pt idx="1176">
                  <c:v>0.32870361337207538</c:v>
                </c:pt>
                <c:pt idx="1177">
                  <c:v>0.33977383762461094</c:v>
                </c:pt>
                <c:pt idx="1178">
                  <c:v>0.33513333125170885</c:v>
                </c:pt>
                <c:pt idx="1179">
                  <c:v>0.32575087634725858</c:v>
                </c:pt>
                <c:pt idx="1180">
                  <c:v>0.3327220023156115</c:v>
                </c:pt>
                <c:pt idx="1181">
                  <c:v>0.33579210192319331</c:v>
                </c:pt>
                <c:pt idx="1182">
                  <c:v>0.33826578137665769</c:v>
                </c:pt>
                <c:pt idx="1183">
                  <c:v>0.33878112092381441</c:v>
                </c:pt>
                <c:pt idx="1184">
                  <c:v>0.34173034148785181</c:v>
                </c:pt>
                <c:pt idx="1185">
                  <c:v>0.33856831483980177</c:v>
                </c:pt>
                <c:pt idx="1186">
                  <c:v>0.33064453780357583</c:v>
                </c:pt>
                <c:pt idx="1187">
                  <c:v>0.33721341804240168</c:v>
                </c:pt>
                <c:pt idx="1188">
                  <c:v>0.34816787556895973</c:v>
                </c:pt>
                <c:pt idx="1189">
                  <c:v>0.33845814617427161</c:v>
                </c:pt>
                <c:pt idx="1190">
                  <c:v>0.34403051232982995</c:v>
                </c:pt>
                <c:pt idx="1191">
                  <c:v>0.33785146898062879</c:v>
                </c:pt>
                <c:pt idx="1192">
                  <c:v>0.35179236251850571</c:v>
                </c:pt>
                <c:pt idx="1193">
                  <c:v>0.35673777785044863</c:v>
                </c:pt>
                <c:pt idx="1194">
                  <c:v>0.33675510767653805</c:v>
                </c:pt>
                <c:pt idx="1195">
                  <c:v>0.34131539745176731</c:v>
                </c:pt>
                <c:pt idx="1196">
                  <c:v>0.32672717194853623</c:v>
                </c:pt>
                <c:pt idx="1197">
                  <c:v>0.34360158377417432</c:v>
                </c:pt>
                <c:pt idx="1198">
                  <c:v>0.3463791227889238</c:v>
                </c:pt>
                <c:pt idx="1199">
                  <c:v>0.34958749427998875</c:v>
                </c:pt>
                <c:pt idx="1200">
                  <c:v>0.34245616665297274</c:v>
                </c:pt>
                <c:pt idx="1201">
                  <c:v>0.365363429220181</c:v>
                </c:pt>
                <c:pt idx="1202">
                  <c:v>0.32516843323412842</c:v>
                </c:pt>
                <c:pt idx="1203">
                  <c:v>0.31499732579225226</c:v>
                </c:pt>
                <c:pt idx="1204">
                  <c:v>0.3326713434337738</c:v>
                </c:pt>
                <c:pt idx="1205">
                  <c:v>0.336113609995356</c:v>
                </c:pt>
                <c:pt idx="1206">
                  <c:v>0.34985097931650266</c:v>
                </c:pt>
                <c:pt idx="1207">
                  <c:v>0.35851103521940397</c:v>
                </c:pt>
                <c:pt idx="1208">
                  <c:v>0.35232827897257507</c:v>
                </c:pt>
                <c:pt idx="1209">
                  <c:v>0.34706758586797054</c:v>
                </c:pt>
                <c:pt idx="1210">
                  <c:v>0.34832062870527025</c:v>
                </c:pt>
                <c:pt idx="1211">
                  <c:v>0.34369819206192526</c:v>
                </c:pt>
                <c:pt idx="1212">
                  <c:v>0.3556869306401324</c:v>
                </c:pt>
                <c:pt idx="1213">
                  <c:v>0.34588294128552366</c:v>
                </c:pt>
                <c:pt idx="1214">
                  <c:v>0.34850016196609673</c:v>
                </c:pt>
                <c:pt idx="1215">
                  <c:v>0.35879716784044385</c:v>
                </c:pt>
                <c:pt idx="1216">
                  <c:v>0.35028520411992431</c:v>
                </c:pt>
                <c:pt idx="1217">
                  <c:v>0.35422488759478216</c:v>
                </c:pt>
                <c:pt idx="1218">
                  <c:v>0.34965517504955607</c:v>
                </c:pt>
                <c:pt idx="1219">
                  <c:v>0.35161641616472467</c:v>
                </c:pt>
                <c:pt idx="1220">
                  <c:v>0.34891952036366675</c:v>
                </c:pt>
                <c:pt idx="1221">
                  <c:v>0.35260560093284404</c:v>
                </c:pt>
                <c:pt idx="1222">
                  <c:v>0.35784385186952661</c:v>
                </c:pt>
                <c:pt idx="1223">
                  <c:v>0.34989913330263678</c:v>
                </c:pt>
                <c:pt idx="1224">
                  <c:v>0.34622173009354867</c:v>
                </c:pt>
                <c:pt idx="1225">
                  <c:v>0.3408656434841143</c:v>
                </c:pt>
                <c:pt idx="1226">
                  <c:v>0.35880665524021077</c:v>
                </c:pt>
                <c:pt idx="1227">
                  <c:v>0.36060082450969178</c:v>
                </c:pt>
                <c:pt idx="1228">
                  <c:v>0.35793484700045441</c:v>
                </c:pt>
                <c:pt idx="1229">
                  <c:v>0.35836884992278722</c:v>
                </c:pt>
                <c:pt idx="1230">
                  <c:v>0.33313489193538776</c:v>
                </c:pt>
                <c:pt idx="1231">
                  <c:v>0.35036139455478282</c:v>
                </c:pt>
                <c:pt idx="1232">
                  <c:v>0.31139383404794613</c:v>
                </c:pt>
                <c:pt idx="1233">
                  <c:v>0.32137436356876559</c:v>
                </c:pt>
                <c:pt idx="1234">
                  <c:v>0.34040502924588606</c:v>
                </c:pt>
                <c:pt idx="1235">
                  <c:v>0.34243974242160724</c:v>
                </c:pt>
                <c:pt idx="1236">
                  <c:v>0.35011103852482561</c:v>
                </c:pt>
                <c:pt idx="1237">
                  <c:v>0.34488760675772334</c:v>
                </c:pt>
                <c:pt idx="1238">
                  <c:v>0.36180448298344919</c:v>
                </c:pt>
                <c:pt idx="1239">
                  <c:v>0.34791970952004925</c:v>
                </c:pt>
                <c:pt idx="1240">
                  <c:v>0.34630313002479446</c:v>
                </c:pt>
                <c:pt idx="1241">
                  <c:v>0.35229162910404882</c:v>
                </c:pt>
                <c:pt idx="1242">
                  <c:v>0.35653166592712532</c:v>
                </c:pt>
                <c:pt idx="1243">
                  <c:v>0.35520538713138278</c:v>
                </c:pt>
                <c:pt idx="1244">
                  <c:v>0.35040448639442712</c:v>
                </c:pt>
                <c:pt idx="1245">
                  <c:v>0.34581911515550601</c:v>
                </c:pt>
                <c:pt idx="1246">
                  <c:v>0.36143939311198198</c:v>
                </c:pt>
                <c:pt idx="1247">
                  <c:v>0.35760345096613327</c:v>
                </c:pt>
                <c:pt idx="1248">
                  <c:v>0.37025367699957684</c:v>
                </c:pt>
                <c:pt idx="1249">
                  <c:v>0.35480267071883842</c:v>
                </c:pt>
                <c:pt idx="1250">
                  <c:v>0.36766404662761981</c:v>
                </c:pt>
                <c:pt idx="1251">
                  <c:v>0.35832991994067942</c:v>
                </c:pt>
                <c:pt idx="1252">
                  <c:v>0.35269485490218205</c:v>
                </c:pt>
                <c:pt idx="1253">
                  <c:v>0.35387277665462358</c:v>
                </c:pt>
                <c:pt idx="1254">
                  <c:v>0.34972345341167826</c:v>
                </c:pt>
                <c:pt idx="1255">
                  <c:v>0.35875222242893873</c:v>
                </c:pt>
                <c:pt idx="1256">
                  <c:v>0.35742232948187552</c:v>
                </c:pt>
                <c:pt idx="1257">
                  <c:v>0.36320490993635124</c:v>
                </c:pt>
                <c:pt idx="1258">
                  <c:v>0.35691729179737375</c:v>
                </c:pt>
                <c:pt idx="1259">
                  <c:v>0.35032432860733831</c:v>
                </c:pt>
                <c:pt idx="1260">
                  <c:v>0.35662856838953505</c:v>
                </c:pt>
                <c:pt idx="1261">
                  <c:v>0.3602032477328313</c:v>
                </c:pt>
                <c:pt idx="1262">
                  <c:v>0.36126312050162873</c:v>
                </c:pt>
                <c:pt idx="1263">
                  <c:v>0.34858660038786426</c:v>
                </c:pt>
                <c:pt idx="1264">
                  <c:v>0.35437040425953864</c:v>
                </c:pt>
                <c:pt idx="1265">
                  <c:v>0.35749113635904717</c:v>
                </c:pt>
                <c:pt idx="1266">
                  <c:v>0.34353814109907332</c:v>
                </c:pt>
                <c:pt idx="1267">
                  <c:v>0.34380070388153638</c:v>
                </c:pt>
                <c:pt idx="1268">
                  <c:v>0.34839189383062791</c:v>
                </c:pt>
                <c:pt idx="1269">
                  <c:v>0.35772443905056533</c:v>
                </c:pt>
                <c:pt idx="1270">
                  <c:v>0.35721715300212475</c:v>
                </c:pt>
                <c:pt idx="1271">
                  <c:v>0.35646490687405519</c:v>
                </c:pt>
                <c:pt idx="1272">
                  <c:v>0.35710788169459717</c:v>
                </c:pt>
                <c:pt idx="1273">
                  <c:v>0.34820002697124208</c:v>
                </c:pt>
                <c:pt idx="1274">
                  <c:v>0.34198255463110117</c:v>
                </c:pt>
                <c:pt idx="1275">
                  <c:v>0.33804874816005442</c:v>
                </c:pt>
                <c:pt idx="1276">
                  <c:v>0.34711699646952532</c:v>
                </c:pt>
                <c:pt idx="1277">
                  <c:v>0.35425966699269412</c:v>
                </c:pt>
                <c:pt idx="1278">
                  <c:v>0.35613410323344458</c:v>
                </c:pt>
                <c:pt idx="1279">
                  <c:v>0.35220586288422867</c:v>
                </c:pt>
                <c:pt idx="1280">
                  <c:v>0.34953552570007601</c:v>
                </c:pt>
                <c:pt idx="1281">
                  <c:v>0.34497935211113329</c:v>
                </c:pt>
                <c:pt idx="1282">
                  <c:v>0.34019106343739719</c:v>
                </c:pt>
                <c:pt idx="1283">
                  <c:v>0.34271929208188762</c:v>
                </c:pt>
                <c:pt idx="1284">
                  <c:v>0.33191353553059039</c:v>
                </c:pt>
                <c:pt idx="1285">
                  <c:v>0.35965482739472837</c:v>
                </c:pt>
                <c:pt idx="1286">
                  <c:v>0.34176728318282373</c:v>
                </c:pt>
                <c:pt idx="1287">
                  <c:v>0.33096603230744004</c:v>
                </c:pt>
                <c:pt idx="1288">
                  <c:v>0.34904138817832914</c:v>
                </c:pt>
                <c:pt idx="1289">
                  <c:v>0.34553048250515378</c:v>
                </c:pt>
                <c:pt idx="1290">
                  <c:v>0.34352473833417624</c:v>
                </c:pt>
                <c:pt idx="1291">
                  <c:v>0.34800060009137584</c:v>
                </c:pt>
                <c:pt idx="1292">
                  <c:v>0.35415474166697181</c:v>
                </c:pt>
                <c:pt idx="1293">
                  <c:v>0.36223046528101288</c:v>
                </c:pt>
                <c:pt idx="1294">
                  <c:v>0.34685051423171898</c:v>
                </c:pt>
                <c:pt idx="1295">
                  <c:v>0.34865107499150927</c:v>
                </c:pt>
                <c:pt idx="1296">
                  <c:v>0.33673460590454257</c:v>
                </c:pt>
                <c:pt idx="1297">
                  <c:v>0.33582376642555251</c:v>
                </c:pt>
                <c:pt idx="1298">
                  <c:v>0.3358397558961278</c:v>
                </c:pt>
                <c:pt idx="1299">
                  <c:v>0.32017798759520366</c:v>
                </c:pt>
                <c:pt idx="1300">
                  <c:v>0.30150635249785723</c:v>
                </c:pt>
                <c:pt idx="1301">
                  <c:v>0.28662798634805053</c:v>
                </c:pt>
                <c:pt idx="1302">
                  <c:v>0.30287454860025143</c:v>
                </c:pt>
                <c:pt idx="1303">
                  <c:v>0.32187858251829937</c:v>
                </c:pt>
                <c:pt idx="1304">
                  <c:v>0.32545934474867039</c:v>
                </c:pt>
                <c:pt idx="1305">
                  <c:v>0.33823196498029284</c:v>
                </c:pt>
                <c:pt idx="1306">
                  <c:v>0.33297271794587036</c:v>
                </c:pt>
                <c:pt idx="1307">
                  <c:v>0.33909329607347388</c:v>
                </c:pt>
                <c:pt idx="1308">
                  <c:v>0.3305301604054614</c:v>
                </c:pt>
                <c:pt idx="1309">
                  <c:v>0.33616942121878135</c:v>
                </c:pt>
                <c:pt idx="1310">
                  <c:v>0.32522680616153532</c:v>
                </c:pt>
                <c:pt idx="1311">
                  <c:v>0.34223508061112273</c:v>
                </c:pt>
                <c:pt idx="1312">
                  <c:v>0.32635141686373831</c:v>
                </c:pt>
                <c:pt idx="1313">
                  <c:v>0.33794663347428094</c:v>
                </c:pt>
                <c:pt idx="1314">
                  <c:v>0.28843275305325594</c:v>
                </c:pt>
                <c:pt idx="1315">
                  <c:v>0.33297927311761877</c:v>
                </c:pt>
                <c:pt idx="1316">
                  <c:v>0.33525951349270688</c:v>
                </c:pt>
                <c:pt idx="1317">
                  <c:v>0.32785482175505942</c:v>
                </c:pt>
                <c:pt idx="1318">
                  <c:v>0.30687283249383185</c:v>
                </c:pt>
                <c:pt idx="1319">
                  <c:v>0.30309129100609011</c:v>
                </c:pt>
                <c:pt idx="1320">
                  <c:v>0.32065639707968052</c:v>
                </c:pt>
                <c:pt idx="1321">
                  <c:v>0.3122649246388669</c:v>
                </c:pt>
                <c:pt idx="1322">
                  <c:v>0.32402222455456625</c:v>
                </c:pt>
                <c:pt idx="1323">
                  <c:v>0.31800848842393481</c:v>
                </c:pt>
                <c:pt idx="1324">
                  <c:v>0.33108971820456062</c:v>
                </c:pt>
                <c:pt idx="1325">
                  <c:v>0.32948762683042837</c:v>
                </c:pt>
                <c:pt idx="1326">
                  <c:v>0.32403263549738781</c:v>
                </c:pt>
                <c:pt idx="1327">
                  <c:v>0.31122563931520492</c:v>
                </c:pt>
                <c:pt idx="1328">
                  <c:v>0.31865307211845362</c:v>
                </c:pt>
                <c:pt idx="1329">
                  <c:v>0.33944355017869632</c:v>
                </c:pt>
                <c:pt idx="1330">
                  <c:v>0.32249932587112851</c:v>
                </c:pt>
                <c:pt idx="1331">
                  <c:v>0.33683337101824445</c:v>
                </c:pt>
                <c:pt idx="1332">
                  <c:v>0.31892018038576048</c:v>
                </c:pt>
                <c:pt idx="1333">
                  <c:v>0.33092489614631004</c:v>
                </c:pt>
                <c:pt idx="1334">
                  <c:v>0.31304897478463423</c:v>
                </c:pt>
                <c:pt idx="1335">
                  <c:v>0.32846010513512525</c:v>
                </c:pt>
                <c:pt idx="1336">
                  <c:v>0.31629743964832524</c:v>
                </c:pt>
                <c:pt idx="1337">
                  <c:v>0.32711467753722451</c:v>
                </c:pt>
                <c:pt idx="1338">
                  <c:v>0.3147374516786729</c:v>
                </c:pt>
                <c:pt idx="1339">
                  <c:v>0.32385419317216319</c:v>
                </c:pt>
                <c:pt idx="1340">
                  <c:v>0.31599177338764578</c:v>
                </c:pt>
                <c:pt idx="1341">
                  <c:v>0.32127473591096189</c:v>
                </c:pt>
                <c:pt idx="1342">
                  <c:v>0.32879019873024062</c:v>
                </c:pt>
                <c:pt idx="1343">
                  <c:v>0.31649525588046384</c:v>
                </c:pt>
                <c:pt idx="1344">
                  <c:v>0.31209230375290775</c:v>
                </c:pt>
                <c:pt idx="1345">
                  <c:v>0.31405883496829284</c:v>
                </c:pt>
                <c:pt idx="1346">
                  <c:v>0.32230462619738415</c:v>
                </c:pt>
                <c:pt idx="1347">
                  <c:v>0.31842139166031985</c:v>
                </c:pt>
                <c:pt idx="1348">
                  <c:v>0.3109353008767563</c:v>
                </c:pt>
                <c:pt idx="1349">
                  <c:v>0.32114746567154334</c:v>
                </c:pt>
                <c:pt idx="1350">
                  <c:v>0.32478975336580107</c:v>
                </c:pt>
                <c:pt idx="1351">
                  <c:v>0.32415672704102011</c:v>
                </c:pt>
                <c:pt idx="1352">
                  <c:v>0.32867450300540779</c:v>
                </c:pt>
                <c:pt idx="1353">
                  <c:v>0.31159587746885675</c:v>
                </c:pt>
                <c:pt idx="1354">
                  <c:v>0.31095440570027189</c:v>
                </c:pt>
                <c:pt idx="1355">
                  <c:v>0.28856869438315336</c:v>
                </c:pt>
                <c:pt idx="1356">
                  <c:v>0.32665924553518855</c:v>
                </c:pt>
                <c:pt idx="1357">
                  <c:v>0.3004651209059549</c:v>
                </c:pt>
                <c:pt idx="1358">
                  <c:v>0.29441648272229193</c:v>
                </c:pt>
                <c:pt idx="1359">
                  <c:v>0.28161590127274888</c:v>
                </c:pt>
                <c:pt idx="1360">
                  <c:v>0.30437216721353988</c:v>
                </c:pt>
                <c:pt idx="1361">
                  <c:v>0.29002532372697282</c:v>
                </c:pt>
                <c:pt idx="1362">
                  <c:v>0.2797123190813971</c:v>
                </c:pt>
                <c:pt idx="1363">
                  <c:v>0.25369510646879895</c:v>
                </c:pt>
                <c:pt idx="1364">
                  <c:v>0.24559887937444771</c:v>
                </c:pt>
                <c:pt idx="1365">
                  <c:v>0.2623000167553674</c:v>
                </c:pt>
                <c:pt idx="1366">
                  <c:v>0.27184160653649875</c:v>
                </c:pt>
                <c:pt idx="1367">
                  <c:v>0.27308463335862737</c:v>
                </c:pt>
                <c:pt idx="1368">
                  <c:v>0.28486214180661334</c:v>
                </c:pt>
                <c:pt idx="1369">
                  <c:v>0.2916560357089803</c:v>
                </c:pt>
                <c:pt idx="1370">
                  <c:v>0.30599234512383888</c:v>
                </c:pt>
                <c:pt idx="1371">
                  <c:v>0.30912676723596427</c:v>
                </c:pt>
                <c:pt idx="1372">
                  <c:v>0.29781788348277655</c:v>
                </c:pt>
                <c:pt idx="1373">
                  <c:v>0.30466038542356205</c:v>
                </c:pt>
                <c:pt idx="1374">
                  <c:v>0.32212858048149534</c:v>
                </c:pt>
                <c:pt idx="1375">
                  <c:v>0.32497465073162851</c:v>
                </c:pt>
                <c:pt idx="1376">
                  <c:v>0.30946500361496188</c:v>
                </c:pt>
                <c:pt idx="1377">
                  <c:v>0.31063173132618371</c:v>
                </c:pt>
                <c:pt idx="1378">
                  <c:v>0.31078983295313739</c:v>
                </c:pt>
                <c:pt idx="1379">
                  <c:v>0.30177942549948272</c:v>
                </c:pt>
                <c:pt idx="1380">
                  <c:v>0.33426096894801494</c:v>
                </c:pt>
                <c:pt idx="1381">
                  <c:v>0.31673585546116279</c:v>
                </c:pt>
                <c:pt idx="1382">
                  <c:v>0.31383197363563542</c:v>
                </c:pt>
                <c:pt idx="1383">
                  <c:v>0.31574685540587732</c:v>
                </c:pt>
                <c:pt idx="1384">
                  <c:v>0.31327506676483224</c:v>
                </c:pt>
                <c:pt idx="1385">
                  <c:v>0.30733992565511781</c:v>
                </c:pt>
                <c:pt idx="1386">
                  <c:v>0.31007715301210131</c:v>
                </c:pt>
                <c:pt idx="1387">
                  <c:v>0.30776627950890362</c:v>
                </c:pt>
                <c:pt idx="1388">
                  <c:v>0.32215626672685738</c:v>
                </c:pt>
                <c:pt idx="1389">
                  <c:v>0.31715306711161206</c:v>
                </c:pt>
                <c:pt idx="1390">
                  <c:v>0.32221018821413233</c:v>
                </c:pt>
                <c:pt idx="1391">
                  <c:v>0.32149865553496643</c:v>
                </c:pt>
                <c:pt idx="1392">
                  <c:v>0.32612790841175182</c:v>
                </c:pt>
                <c:pt idx="1393">
                  <c:v>0.28921858186147897</c:v>
                </c:pt>
                <c:pt idx="1394">
                  <c:v>0.30823300355519279</c:v>
                </c:pt>
                <c:pt idx="1395">
                  <c:v>0.31023284555536368</c:v>
                </c:pt>
                <c:pt idx="1396">
                  <c:v>0.31428630361432836</c:v>
                </c:pt>
                <c:pt idx="1397">
                  <c:v>0.30773737967096781</c:v>
                </c:pt>
                <c:pt idx="1398">
                  <c:v>0.31461580159562502</c:v>
                </c:pt>
                <c:pt idx="1399">
                  <c:v>0.30907357203222724</c:v>
                </c:pt>
                <c:pt idx="1400">
                  <c:v>0.31339968636031745</c:v>
                </c:pt>
                <c:pt idx="1401">
                  <c:v>0.30847601423800147</c:v>
                </c:pt>
                <c:pt idx="1402">
                  <c:v>0.31124916084566773</c:v>
                </c:pt>
                <c:pt idx="1403">
                  <c:v>0.30918041070434343</c:v>
                </c:pt>
                <c:pt idx="1404">
                  <c:v>0.31183982367896335</c:v>
                </c:pt>
                <c:pt idx="1405">
                  <c:v>0.30047427648143382</c:v>
                </c:pt>
                <c:pt idx="1406">
                  <c:v>0.32362077861067617</c:v>
                </c:pt>
                <c:pt idx="1407">
                  <c:v>0.31051660584006652</c:v>
                </c:pt>
                <c:pt idx="1408">
                  <c:v>0.30350304906421532</c:v>
                </c:pt>
                <c:pt idx="1409">
                  <c:v>0.31407943014046735</c:v>
                </c:pt>
                <c:pt idx="1410">
                  <c:v>0.31127930866990638</c:v>
                </c:pt>
                <c:pt idx="1411">
                  <c:v>0.32093042677105338</c:v>
                </c:pt>
                <c:pt idx="1412">
                  <c:v>0.31837122590894001</c:v>
                </c:pt>
                <c:pt idx="1413">
                  <c:v>0.32560805737169185</c:v>
                </c:pt>
                <c:pt idx="1414">
                  <c:v>0.29830257735158805</c:v>
                </c:pt>
                <c:pt idx="1415">
                  <c:v>0.30886518309633582</c:v>
                </c:pt>
                <c:pt idx="1416">
                  <c:v>0.31481244532857966</c:v>
                </c:pt>
                <c:pt idx="1417">
                  <c:v>0.30595381536368188</c:v>
                </c:pt>
                <c:pt idx="1418">
                  <c:v>0.30567587501359988</c:v>
                </c:pt>
                <c:pt idx="1419">
                  <c:v>0.31845079914361429</c:v>
                </c:pt>
                <c:pt idx="1420">
                  <c:v>0.31151960889710806</c:v>
                </c:pt>
                <c:pt idx="1421">
                  <c:v>0.32293183711181139</c:v>
                </c:pt>
                <c:pt idx="1422">
                  <c:v>0.31464134799020382</c:v>
                </c:pt>
                <c:pt idx="1423">
                  <c:v>0.31200222932273036</c:v>
                </c:pt>
                <c:pt idx="1424">
                  <c:v>0.303122546707983</c:v>
                </c:pt>
                <c:pt idx="1425">
                  <c:v>0.30886994711084709</c:v>
                </c:pt>
                <c:pt idx="1426">
                  <c:v>0.29854526361172512</c:v>
                </c:pt>
                <c:pt idx="1427">
                  <c:v>0.31496962167176012</c:v>
                </c:pt>
                <c:pt idx="1428">
                  <c:v>0.31963198214570082</c:v>
                </c:pt>
                <c:pt idx="1429">
                  <c:v>0.31077361250151525</c:v>
                </c:pt>
                <c:pt idx="1430">
                  <c:v>0.31797143051169308</c:v>
                </c:pt>
                <c:pt idx="1431">
                  <c:v>0.31351422092272335</c:v>
                </c:pt>
                <c:pt idx="1432">
                  <c:v>0.31899585529136487</c:v>
                </c:pt>
                <c:pt idx="1433">
                  <c:v>0.31866422193288546</c:v>
                </c:pt>
                <c:pt idx="1434">
                  <c:v>0.3135164346740944</c:v>
                </c:pt>
                <c:pt idx="1435">
                  <c:v>0.32515139729009324</c:v>
                </c:pt>
                <c:pt idx="1436">
                  <c:v>0.32003368967686496</c:v>
                </c:pt>
                <c:pt idx="1437">
                  <c:v>0.32389051834663002</c:v>
                </c:pt>
                <c:pt idx="1438">
                  <c:v>0.31390092229003846</c:v>
                </c:pt>
                <c:pt idx="1439">
                  <c:v>0.30815195372315834</c:v>
                </c:pt>
                <c:pt idx="1440">
                  <c:v>0.32497946756421298</c:v>
                </c:pt>
                <c:pt idx="1441">
                  <c:v>0.32340661463213582</c:v>
                </c:pt>
                <c:pt idx="1442">
                  <c:v>0.31506076572950725</c:v>
                </c:pt>
                <c:pt idx="1443">
                  <c:v>0.31549746207791873</c:v>
                </c:pt>
                <c:pt idx="1444">
                  <c:v>0.32888504740815588</c:v>
                </c:pt>
                <c:pt idx="1445">
                  <c:v>0.31491091945847288</c:v>
                </c:pt>
                <c:pt idx="1446">
                  <c:v>0.30859086885319931</c:v>
                </c:pt>
                <c:pt idx="1447">
                  <c:v>0.3215433765117966</c:v>
                </c:pt>
                <c:pt idx="1448">
                  <c:v>0.30784631996605738</c:v>
                </c:pt>
                <c:pt idx="1449">
                  <c:v>0.31588137042294573</c:v>
                </c:pt>
                <c:pt idx="1450">
                  <c:v>0.32243157025596386</c:v>
                </c:pt>
                <c:pt idx="1451">
                  <c:v>0.31582999703933545</c:v>
                </c:pt>
                <c:pt idx="1452">
                  <c:v>0.314285894198712</c:v>
                </c:pt>
                <c:pt idx="1453">
                  <c:v>0.31590545274377457</c:v>
                </c:pt>
                <c:pt idx="1454">
                  <c:v>0.31267022214740425</c:v>
                </c:pt>
                <c:pt idx="1455">
                  <c:v>0.28753102296687821</c:v>
                </c:pt>
                <c:pt idx="1456">
                  <c:v>0.30670256527273687</c:v>
                </c:pt>
                <c:pt idx="1457">
                  <c:v>0.31093035859160778</c:v>
                </c:pt>
                <c:pt idx="1458">
                  <c:v>0.30446181503790543</c:v>
                </c:pt>
                <c:pt idx="1459">
                  <c:v>0.31680534717039238</c:v>
                </c:pt>
                <c:pt idx="1460">
                  <c:v>0.2968942284044348</c:v>
                </c:pt>
                <c:pt idx="1461">
                  <c:v>0.31509050024521756</c:v>
                </c:pt>
                <c:pt idx="1462">
                  <c:v>0.3194027333447822</c:v>
                </c:pt>
                <c:pt idx="1463">
                  <c:v>0.32124141940519774</c:v>
                </c:pt>
                <c:pt idx="1464">
                  <c:v>0.32717421992324908</c:v>
                </c:pt>
                <c:pt idx="1465">
                  <c:v>0.32153825679595982</c:v>
                </c:pt>
                <c:pt idx="1466">
                  <c:v>0.32499596173432155</c:v>
                </c:pt>
                <c:pt idx="1467">
                  <c:v>0.33514838807130631</c:v>
                </c:pt>
                <c:pt idx="1468">
                  <c:v>0.32332426220830507</c:v>
                </c:pt>
                <c:pt idx="1469">
                  <c:v>0.33081394371095263</c:v>
                </c:pt>
                <c:pt idx="1470">
                  <c:v>0.29149950806694241</c:v>
                </c:pt>
                <c:pt idx="1471">
                  <c:v>0.31377283710367437</c:v>
                </c:pt>
                <c:pt idx="1472">
                  <c:v>0.2533233120281802</c:v>
                </c:pt>
                <c:pt idx="1473">
                  <c:v>0.32469457426065357</c:v>
                </c:pt>
                <c:pt idx="1474">
                  <c:v>0.32431375540460694</c:v>
                </c:pt>
                <c:pt idx="1475">
                  <c:v>0.33425771065601778</c:v>
                </c:pt>
                <c:pt idx="1476">
                  <c:v>0.32576920940683385</c:v>
                </c:pt>
                <c:pt idx="1477">
                  <c:v>0.33770435719395847</c:v>
                </c:pt>
                <c:pt idx="1478">
                  <c:v>0.33286662833074759</c:v>
                </c:pt>
                <c:pt idx="1479">
                  <c:v>0.33526850687540355</c:v>
                </c:pt>
                <c:pt idx="1480">
                  <c:v>0.32301882939665333</c:v>
                </c:pt>
                <c:pt idx="1481">
                  <c:v>0.31514698552196113</c:v>
                </c:pt>
                <c:pt idx="1482">
                  <c:v>0.32282712475882602</c:v>
                </c:pt>
                <c:pt idx="1483">
                  <c:v>0.32652943408029622</c:v>
                </c:pt>
                <c:pt idx="1484">
                  <c:v>0.34304663277400832</c:v>
                </c:pt>
                <c:pt idx="1485">
                  <c:v>0.3007017307338376</c:v>
                </c:pt>
                <c:pt idx="1486">
                  <c:v>0.27881163234217282</c:v>
                </c:pt>
                <c:pt idx="1487">
                  <c:v>0.29490491002101632</c:v>
                </c:pt>
                <c:pt idx="1488">
                  <c:v>0.26726283710660498</c:v>
                </c:pt>
                <c:pt idx="1489">
                  <c:v>0.32271980893353058</c:v>
                </c:pt>
                <c:pt idx="1490">
                  <c:v>0.33239723399294946</c:v>
                </c:pt>
                <c:pt idx="1491">
                  <c:v>0.33827805308361136</c:v>
                </c:pt>
                <c:pt idx="1492">
                  <c:v>0.32979604739748447</c:v>
                </c:pt>
                <c:pt idx="1493">
                  <c:v>0.33755842660263075</c:v>
                </c:pt>
                <c:pt idx="1494">
                  <c:v>0.34354696450235239</c:v>
                </c:pt>
                <c:pt idx="1495">
                  <c:v>0.32032752463377606</c:v>
                </c:pt>
                <c:pt idx="1496">
                  <c:v>0.34405789469359671</c:v>
                </c:pt>
                <c:pt idx="1497">
                  <c:v>0.28765587172386087</c:v>
                </c:pt>
                <c:pt idx="1498">
                  <c:v>0.34431286709680203</c:v>
                </c:pt>
                <c:pt idx="1499">
                  <c:v>0.33874933708474203</c:v>
                </c:pt>
                <c:pt idx="1500">
                  <c:v>0.34333794877298768</c:v>
                </c:pt>
                <c:pt idx="1501">
                  <c:v>0.34794467006205154</c:v>
                </c:pt>
                <c:pt idx="1502">
                  <c:v>0.34784477947866638</c:v>
                </c:pt>
                <c:pt idx="1503">
                  <c:v>0.33207305930934622</c:v>
                </c:pt>
                <c:pt idx="1504">
                  <c:v>0.23110093476687041</c:v>
                </c:pt>
                <c:pt idx="1505">
                  <c:v>0.30229603819472856</c:v>
                </c:pt>
                <c:pt idx="1506">
                  <c:v>0.33602337375638341</c:v>
                </c:pt>
                <c:pt idx="1507">
                  <c:v>0.33237255036858077</c:v>
                </c:pt>
                <c:pt idx="1508">
                  <c:v>0.30102999566398186</c:v>
                </c:pt>
                <c:pt idx="1509">
                  <c:v>0.34165266946748457</c:v>
                </c:pt>
                <c:pt idx="1510">
                  <c:v>0.33902199964556706</c:v>
                </c:pt>
                <c:pt idx="1511">
                  <c:v>0.35234441726772198</c:v>
                </c:pt>
                <c:pt idx="1512">
                  <c:v>0.34916900883107121</c:v>
                </c:pt>
                <c:pt idx="1513">
                  <c:v>0.35087636830908009</c:v>
                </c:pt>
                <c:pt idx="1514">
                  <c:v>0.34009304399644957</c:v>
                </c:pt>
                <c:pt idx="1515">
                  <c:v>0.3537468128727258</c:v>
                </c:pt>
                <c:pt idx="1516">
                  <c:v>0.35170530558054436</c:v>
                </c:pt>
                <c:pt idx="1517">
                  <c:v>0.34737016701315176</c:v>
                </c:pt>
                <c:pt idx="1518">
                  <c:v>0.35886935887282612</c:v>
                </c:pt>
                <c:pt idx="1519">
                  <c:v>0.35823937723695598</c:v>
                </c:pt>
                <c:pt idx="1520">
                  <c:v>0.35407558906744202</c:v>
                </c:pt>
                <c:pt idx="1521">
                  <c:v>0.35052679943835685</c:v>
                </c:pt>
                <c:pt idx="1522">
                  <c:v>0.33123282979613877</c:v>
                </c:pt>
                <c:pt idx="1523">
                  <c:v>0.35567117562361722</c:v>
                </c:pt>
                <c:pt idx="1524">
                  <c:v>0.35646575820567517</c:v>
                </c:pt>
                <c:pt idx="1525">
                  <c:v>0.35363230789462796</c:v>
                </c:pt>
                <c:pt idx="1526">
                  <c:v>0.35279078847595396</c:v>
                </c:pt>
                <c:pt idx="1527">
                  <c:v>0.35267296930058867</c:v>
                </c:pt>
                <c:pt idx="1528">
                  <c:v>0.35915050993860265</c:v>
                </c:pt>
                <c:pt idx="1529">
                  <c:v>0.36492984910405307</c:v>
                </c:pt>
                <c:pt idx="1530">
                  <c:v>0.3567441691586154</c:v>
                </c:pt>
                <c:pt idx="1531">
                  <c:v>0.3547414908341035</c:v>
                </c:pt>
                <c:pt idx="1532">
                  <c:v>0.35774791440580139</c:v>
                </c:pt>
                <c:pt idx="1533">
                  <c:v>0.35975105600826024</c:v>
                </c:pt>
                <c:pt idx="1534">
                  <c:v>0.34721305654964907</c:v>
                </c:pt>
                <c:pt idx="1535">
                  <c:v>0.35992896085056836</c:v>
                </c:pt>
                <c:pt idx="1536">
                  <c:v>0.36207922728375236</c:v>
                </c:pt>
                <c:pt idx="1537">
                  <c:v>0.37840510855051906</c:v>
                </c:pt>
                <c:pt idx="1538">
                  <c:v>0.35499445335862501</c:v>
                </c:pt>
                <c:pt idx="1539">
                  <c:v>0.36487466866311258</c:v>
                </c:pt>
                <c:pt idx="1540">
                  <c:v>0.36579682302957794</c:v>
                </c:pt>
                <c:pt idx="1541">
                  <c:v>0.3434577460094988</c:v>
                </c:pt>
                <c:pt idx="1542">
                  <c:v>0.3527015249394298</c:v>
                </c:pt>
                <c:pt idx="1543">
                  <c:v>0.36035618173073325</c:v>
                </c:pt>
                <c:pt idx="1544">
                  <c:v>0.36709071630487305</c:v>
                </c:pt>
                <c:pt idx="1545">
                  <c:v>0.34885064678842981</c:v>
                </c:pt>
                <c:pt idx="1546">
                  <c:v>0.36975531650057075</c:v>
                </c:pt>
                <c:pt idx="1547">
                  <c:v>0.36688400851272374</c:v>
                </c:pt>
                <c:pt idx="1548">
                  <c:v>0.36688252591837173</c:v>
                </c:pt>
                <c:pt idx="1549">
                  <c:v>0.3677224400563418</c:v>
                </c:pt>
                <c:pt idx="1550">
                  <c:v>0.3622346224880571</c:v>
                </c:pt>
                <c:pt idx="1551">
                  <c:v>0.36747071281716703</c:v>
                </c:pt>
                <c:pt idx="1552">
                  <c:v>0.36395551136167092</c:v>
                </c:pt>
                <c:pt idx="1553">
                  <c:v>0.37083731721403723</c:v>
                </c:pt>
                <c:pt idx="1554">
                  <c:v>0.36318456127747711</c:v>
                </c:pt>
                <c:pt idx="1555">
                  <c:v>0.36473993513936132</c:v>
                </c:pt>
                <c:pt idx="1556">
                  <c:v>0.37546333981304214</c:v>
                </c:pt>
                <c:pt idx="1557">
                  <c:v>0.36414104584854251</c:v>
                </c:pt>
                <c:pt idx="1558">
                  <c:v>0.36135368048476224</c:v>
                </c:pt>
                <c:pt idx="1559">
                  <c:v>0.35240160426941847</c:v>
                </c:pt>
                <c:pt idx="1560">
                  <c:v>0.35721526103639362</c:v>
                </c:pt>
                <c:pt idx="1561">
                  <c:v>0.37132446167766825</c:v>
                </c:pt>
                <c:pt idx="1562">
                  <c:v>0.35771415081782787</c:v>
                </c:pt>
                <c:pt idx="1563">
                  <c:v>0.37419714281531274</c:v>
                </c:pt>
                <c:pt idx="1564">
                  <c:v>0.35983370826474625</c:v>
                </c:pt>
                <c:pt idx="1565">
                  <c:v>0.36151680856839541</c:v>
                </c:pt>
                <c:pt idx="1566">
                  <c:v>0.38335721386035204</c:v>
                </c:pt>
                <c:pt idx="1567">
                  <c:v>0.3523579551898563</c:v>
                </c:pt>
                <c:pt idx="1568">
                  <c:v>0.35844855068766213</c:v>
                </c:pt>
                <c:pt idx="1569">
                  <c:v>0.34064361310864227</c:v>
                </c:pt>
                <c:pt idx="1570">
                  <c:v>0.37733342716957413</c:v>
                </c:pt>
                <c:pt idx="1571">
                  <c:v>0.3627953363057464</c:v>
                </c:pt>
                <c:pt idx="1572">
                  <c:v>0.36765611138837023</c:v>
                </c:pt>
                <c:pt idx="1573">
                  <c:v>0.35526045078130725</c:v>
                </c:pt>
                <c:pt idx="1574">
                  <c:v>0.36053590929613866</c:v>
                </c:pt>
                <c:pt idx="1575">
                  <c:v>0.36903303506187235</c:v>
                </c:pt>
                <c:pt idx="1576">
                  <c:v>0.35918796467667646</c:v>
                </c:pt>
                <c:pt idx="1577">
                  <c:v>0.35743727153404942</c:v>
                </c:pt>
                <c:pt idx="1578">
                  <c:v>0.36010733233926617</c:v>
                </c:pt>
                <c:pt idx="1579">
                  <c:v>0.36979161673471739</c:v>
                </c:pt>
                <c:pt idx="1580">
                  <c:v>0.36930802516980743</c:v>
                </c:pt>
                <c:pt idx="1581">
                  <c:v>0.36452455304809805</c:v>
                </c:pt>
                <c:pt idx="1582">
                  <c:v>0.35974975715874591</c:v>
                </c:pt>
                <c:pt idx="1583">
                  <c:v>0.35840460851938016</c:v>
                </c:pt>
                <c:pt idx="1584">
                  <c:v>0.35705453608898097</c:v>
                </c:pt>
                <c:pt idx="1585">
                  <c:v>0.35380605077557631</c:v>
                </c:pt>
                <c:pt idx="1586">
                  <c:v>0.34453917469937445</c:v>
                </c:pt>
                <c:pt idx="1587">
                  <c:v>0.35442904994933538</c:v>
                </c:pt>
                <c:pt idx="1588">
                  <c:v>0.37236047265534938</c:v>
                </c:pt>
                <c:pt idx="1589">
                  <c:v>0.3671930232626589</c:v>
                </c:pt>
                <c:pt idx="1590">
                  <c:v>0.3460516243572635</c:v>
                </c:pt>
                <c:pt idx="1591">
                  <c:v>0.36008003353305912</c:v>
                </c:pt>
                <c:pt idx="1592">
                  <c:v>0.29072715573173069</c:v>
                </c:pt>
                <c:pt idx="1593">
                  <c:v>0.36141424600280653</c:v>
                </c:pt>
                <c:pt idx="1594">
                  <c:v>0.37122675741911582</c:v>
                </c:pt>
                <c:pt idx="1595">
                  <c:v>0.36318494002363638</c:v>
                </c:pt>
                <c:pt idx="1596">
                  <c:v>0.36027432943639764</c:v>
                </c:pt>
                <c:pt idx="1597">
                  <c:v>0.35530770177150051</c:v>
                </c:pt>
                <c:pt idx="1598">
                  <c:v>0.35083095400338865</c:v>
                </c:pt>
                <c:pt idx="1599">
                  <c:v>0.33336496261098886</c:v>
                </c:pt>
                <c:pt idx="1600">
                  <c:v>0.36161696647304292</c:v>
                </c:pt>
                <c:pt idx="1601">
                  <c:v>0.35361254630667188</c:v>
                </c:pt>
                <c:pt idx="1602">
                  <c:v>0.33084331900068498</c:v>
                </c:pt>
                <c:pt idx="1603">
                  <c:v>0.35786790888658782</c:v>
                </c:pt>
                <c:pt idx="1604">
                  <c:v>0.3416919709798939</c:v>
                </c:pt>
                <c:pt idx="1605">
                  <c:v>0.33538791903510679</c:v>
                </c:pt>
                <c:pt idx="1606">
                  <c:v>0.33988834433682868</c:v>
                </c:pt>
                <c:pt idx="1607">
                  <c:v>0.36314954402815375</c:v>
                </c:pt>
                <c:pt idx="1608">
                  <c:v>0.35976293323586678</c:v>
                </c:pt>
                <c:pt idx="1609">
                  <c:v>0.35239339186248503</c:v>
                </c:pt>
                <c:pt idx="1610">
                  <c:v>0.36011223914433182</c:v>
                </c:pt>
                <c:pt idx="1611">
                  <c:v>0.36978310413736737</c:v>
                </c:pt>
                <c:pt idx="1612">
                  <c:v>0.3625767124605393</c:v>
                </c:pt>
                <c:pt idx="1613">
                  <c:v>0.35792344086049732</c:v>
                </c:pt>
                <c:pt idx="1614">
                  <c:v>0.35147160866811655</c:v>
                </c:pt>
                <c:pt idx="1615">
                  <c:v>0.34393185856777775</c:v>
                </c:pt>
                <c:pt idx="1616">
                  <c:v>0.34065326637625348</c:v>
                </c:pt>
                <c:pt idx="1617">
                  <c:v>0.3506609350255333</c:v>
                </c:pt>
                <c:pt idx="1618">
                  <c:v>0.32932700338106802</c:v>
                </c:pt>
                <c:pt idx="1619">
                  <c:v>0.34874071069099227</c:v>
                </c:pt>
                <c:pt idx="1620">
                  <c:v>0.36125013124119126</c:v>
                </c:pt>
                <c:pt idx="1621">
                  <c:v>0.35879434954185685</c:v>
                </c:pt>
                <c:pt idx="1622">
                  <c:v>0.35086338433425479</c:v>
                </c:pt>
                <c:pt idx="1623">
                  <c:v>0.34343384421706852</c:v>
                </c:pt>
                <c:pt idx="1624">
                  <c:v>0.3502060134251484</c:v>
                </c:pt>
                <c:pt idx="1625">
                  <c:v>0.33541620963548829</c:v>
                </c:pt>
                <c:pt idx="1626">
                  <c:v>0.33819288780137524</c:v>
                </c:pt>
                <c:pt idx="1627">
                  <c:v>0.34002147805525701</c:v>
                </c:pt>
                <c:pt idx="1628">
                  <c:v>0.34293461163042832</c:v>
                </c:pt>
                <c:pt idx="1629">
                  <c:v>0.31072083023496905</c:v>
                </c:pt>
                <c:pt idx="1630">
                  <c:v>0.32543719502817431</c:v>
                </c:pt>
                <c:pt idx="1631">
                  <c:v>0.27630316909249752</c:v>
                </c:pt>
                <c:pt idx="1632">
                  <c:v>0.33736952077890292</c:v>
                </c:pt>
                <c:pt idx="1633">
                  <c:v>0.34761158482713711</c:v>
                </c:pt>
                <c:pt idx="1634">
                  <c:v>0.34364804618535816</c:v>
                </c:pt>
                <c:pt idx="1635">
                  <c:v>0.34821698935517714</c:v>
                </c:pt>
                <c:pt idx="1636">
                  <c:v>0.33988693220140809</c:v>
                </c:pt>
                <c:pt idx="1637">
                  <c:v>0.34059025350388122</c:v>
                </c:pt>
                <c:pt idx="1638">
                  <c:v>0.33901520336765595</c:v>
                </c:pt>
                <c:pt idx="1639">
                  <c:v>0.34987856320179911</c:v>
                </c:pt>
                <c:pt idx="1640">
                  <c:v>0.34018027532765927</c:v>
                </c:pt>
                <c:pt idx="1641">
                  <c:v>0.34192888374581076</c:v>
                </c:pt>
                <c:pt idx="1642">
                  <c:v>0.3416730126832867</c:v>
                </c:pt>
                <c:pt idx="1643">
                  <c:v>0.33886343420337572</c:v>
                </c:pt>
                <c:pt idx="1644">
                  <c:v>0.34007472124375576</c:v>
                </c:pt>
                <c:pt idx="1645">
                  <c:v>0.31613741392672312</c:v>
                </c:pt>
                <c:pt idx="1646">
                  <c:v>0.31094285338421368</c:v>
                </c:pt>
                <c:pt idx="1647">
                  <c:v>0.30729020469861945</c:v>
                </c:pt>
                <c:pt idx="1648">
                  <c:v>0.31311689309038804</c:v>
                </c:pt>
                <c:pt idx="1649">
                  <c:v>0.30171508005918785</c:v>
                </c:pt>
                <c:pt idx="1650">
                  <c:v>0.29463379047918475</c:v>
                </c:pt>
                <c:pt idx="1651">
                  <c:v>0.31880022073927528</c:v>
                </c:pt>
                <c:pt idx="1652">
                  <c:v>0.33121544981608458</c:v>
                </c:pt>
                <c:pt idx="1653">
                  <c:v>0.31568030822640186</c:v>
                </c:pt>
                <c:pt idx="1654">
                  <c:v>0.32958064833146827</c:v>
                </c:pt>
                <c:pt idx="1655">
                  <c:v>0.32275182010610903</c:v>
                </c:pt>
                <c:pt idx="1656">
                  <c:v>0.33577573352662482</c:v>
                </c:pt>
                <c:pt idx="1657">
                  <c:v>0.32753268693191845</c:v>
                </c:pt>
                <c:pt idx="1658">
                  <c:v>0.32261925598722535</c:v>
                </c:pt>
                <c:pt idx="1659">
                  <c:v>0.32435751039728555</c:v>
                </c:pt>
                <c:pt idx="1660">
                  <c:v>0.33632512729564867</c:v>
                </c:pt>
                <c:pt idx="1661">
                  <c:v>0.32038951128275128</c:v>
                </c:pt>
                <c:pt idx="1662">
                  <c:v>0.31722178642819743</c:v>
                </c:pt>
                <c:pt idx="1663">
                  <c:v>0.32986588571492592</c:v>
                </c:pt>
                <c:pt idx="1664">
                  <c:v>0.32706292541299276</c:v>
                </c:pt>
                <c:pt idx="1665">
                  <c:v>0.32376137629674601</c:v>
                </c:pt>
                <c:pt idx="1666">
                  <c:v>0.32594006983637586</c:v>
                </c:pt>
                <c:pt idx="1667">
                  <c:v>0.30834631344993751</c:v>
                </c:pt>
                <c:pt idx="1668">
                  <c:v>0.30893569111527447</c:v>
                </c:pt>
                <c:pt idx="1669">
                  <c:v>0.32009172992959917</c:v>
                </c:pt>
                <c:pt idx="1670">
                  <c:v>0.30974939382284278</c:v>
                </c:pt>
                <c:pt idx="1671">
                  <c:v>0.32217959869788826</c:v>
                </c:pt>
                <c:pt idx="1672">
                  <c:v>0.31521106843554181</c:v>
                </c:pt>
                <c:pt idx="1673">
                  <c:v>0.29465491632045954</c:v>
                </c:pt>
                <c:pt idx="1674">
                  <c:v>0.26470873272477996</c:v>
                </c:pt>
                <c:pt idx="1675">
                  <c:v>0.27923709054565726</c:v>
                </c:pt>
                <c:pt idx="1676">
                  <c:v>0.29963322837990086</c:v>
                </c:pt>
                <c:pt idx="1677">
                  <c:v>0.30271850692585323</c:v>
                </c:pt>
                <c:pt idx="1678">
                  <c:v>0.24634907729229774</c:v>
                </c:pt>
                <c:pt idx="1679">
                  <c:v>0.31661809408858088</c:v>
                </c:pt>
                <c:pt idx="1680">
                  <c:v>0.31317744527274838</c:v>
                </c:pt>
                <c:pt idx="1681">
                  <c:v>0.32875501003873525</c:v>
                </c:pt>
                <c:pt idx="1682">
                  <c:v>0.31127809934189088</c:v>
                </c:pt>
                <c:pt idx="1683">
                  <c:v>0.32833290761783429</c:v>
                </c:pt>
                <c:pt idx="1684">
                  <c:v>0.316865136747703</c:v>
                </c:pt>
                <c:pt idx="1685">
                  <c:v>0.31328442469392881</c:v>
                </c:pt>
                <c:pt idx="1686">
                  <c:v>0.31544229646738081</c:v>
                </c:pt>
                <c:pt idx="1687">
                  <c:v>0.31568030822640186</c:v>
                </c:pt>
                <c:pt idx="1688">
                  <c:v>0.31782235031851186</c:v>
                </c:pt>
                <c:pt idx="1689">
                  <c:v>0.31606181724577675</c:v>
                </c:pt>
                <c:pt idx="1690">
                  <c:v>0.31732813638555496</c:v>
                </c:pt>
                <c:pt idx="1691">
                  <c:v>0.32309864366851582</c:v>
                </c:pt>
                <c:pt idx="1692">
                  <c:v>0.31290696685107011</c:v>
                </c:pt>
                <c:pt idx="1693">
                  <c:v>0.31633441513561172</c:v>
                </c:pt>
                <c:pt idx="1694">
                  <c:v>0.33128557481275062</c:v>
                </c:pt>
                <c:pt idx="1695">
                  <c:v>0.32951021988498808</c:v>
                </c:pt>
                <c:pt idx="1696">
                  <c:v>0.32552238287469276</c:v>
                </c:pt>
                <c:pt idx="1697">
                  <c:v>0.31771403158920664</c:v>
                </c:pt>
                <c:pt idx="1698">
                  <c:v>0.31854260057907008</c:v>
                </c:pt>
                <c:pt idx="1699">
                  <c:v>0.32358790216698735</c:v>
                </c:pt>
                <c:pt idx="1700">
                  <c:v>0.30562790984578964</c:v>
                </c:pt>
                <c:pt idx="1701">
                  <c:v>0.30911012607377297</c:v>
                </c:pt>
                <c:pt idx="1702">
                  <c:v>0.32277681618855808</c:v>
                </c:pt>
                <c:pt idx="1703">
                  <c:v>0.29891271134967384</c:v>
                </c:pt>
                <c:pt idx="1704">
                  <c:v>0.31489217281165255</c:v>
                </c:pt>
                <c:pt idx="1705">
                  <c:v>0.31368316918847244</c:v>
                </c:pt>
                <c:pt idx="1706">
                  <c:v>0.31628414349655742</c:v>
                </c:pt>
                <c:pt idx="1707">
                  <c:v>0.29339858290715787</c:v>
                </c:pt>
                <c:pt idx="1708">
                  <c:v>0.295418496203321</c:v>
                </c:pt>
                <c:pt idx="1709">
                  <c:v>0.27627276202416046</c:v>
                </c:pt>
                <c:pt idx="1710">
                  <c:v>0.28702402126299004</c:v>
                </c:pt>
                <c:pt idx="1711">
                  <c:v>0.28612723298124482</c:v>
                </c:pt>
                <c:pt idx="1712">
                  <c:v>0.29697023580060572</c:v>
                </c:pt>
                <c:pt idx="1713">
                  <c:v>0.28037971255961608</c:v>
                </c:pt>
                <c:pt idx="1714">
                  <c:v>0.26453235335734082</c:v>
                </c:pt>
                <c:pt idx="1715">
                  <c:v>0.31049863825131641</c:v>
                </c:pt>
                <c:pt idx="1716">
                  <c:v>0.30319605742048883</c:v>
                </c:pt>
                <c:pt idx="1717">
                  <c:v>0.23156846546967624</c:v>
                </c:pt>
                <c:pt idx="1718">
                  <c:v>0.30907547515789202</c:v>
                </c:pt>
                <c:pt idx="1719">
                  <c:v>0.29530081824035165</c:v>
                </c:pt>
                <c:pt idx="1720">
                  <c:v>0.27741280164745435</c:v>
                </c:pt>
                <c:pt idx="1721">
                  <c:v>0.29436950770659731</c:v>
                </c:pt>
                <c:pt idx="1722">
                  <c:v>0.31553578321739933</c:v>
                </c:pt>
                <c:pt idx="1723">
                  <c:v>0.30454575601521272</c:v>
                </c:pt>
                <c:pt idx="1724">
                  <c:v>0.29460467274616842</c:v>
                </c:pt>
                <c:pt idx="1725">
                  <c:v>0.30427946505833758</c:v>
                </c:pt>
                <c:pt idx="1726">
                  <c:v>0</c:v>
                </c:pt>
                <c:pt idx="1727">
                  <c:v>0</c:v>
                </c:pt>
                <c:pt idx="1728">
                  <c:v>0.32039696899527376</c:v>
                </c:pt>
                <c:pt idx="1729">
                  <c:v>0.30942049041863462</c:v>
                </c:pt>
                <c:pt idx="1730">
                  <c:v>0.31697727678803911</c:v>
                </c:pt>
                <c:pt idx="1731">
                  <c:v>0.30755500466576746</c:v>
                </c:pt>
                <c:pt idx="1732">
                  <c:v>0.31135560840803606</c:v>
                </c:pt>
                <c:pt idx="1733">
                  <c:v>0.31634625583842685</c:v>
                </c:pt>
                <c:pt idx="1734">
                  <c:v>0.3150771573023699</c:v>
                </c:pt>
                <c:pt idx="1735">
                  <c:v>0.32131585577978133</c:v>
                </c:pt>
                <c:pt idx="1736">
                  <c:v>0.31338799232157466</c:v>
                </c:pt>
                <c:pt idx="1737">
                  <c:v>0.30997663920834562</c:v>
                </c:pt>
                <c:pt idx="1738">
                  <c:v>0.31899930236022345</c:v>
                </c:pt>
                <c:pt idx="1739">
                  <c:v>0.31970064299257384</c:v>
                </c:pt>
                <c:pt idx="1740">
                  <c:v>0.29994042061398535</c:v>
                </c:pt>
                <c:pt idx="1741">
                  <c:v>0.28126831849474782</c:v>
                </c:pt>
                <c:pt idx="1742">
                  <c:v>0.29499459533257416</c:v>
                </c:pt>
                <c:pt idx="1743">
                  <c:v>0.30884998222857274</c:v>
                </c:pt>
                <c:pt idx="1744">
                  <c:v>0.29655970643753277</c:v>
                </c:pt>
                <c:pt idx="1745">
                  <c:v>0.29403224794117866</c:v>
                </c:pt>
                <c:pt idx="1746">
                  <c:v>0.29591888803459515</c:v>
                </c:pt>
                <c:pt idx="1747">
                  <c:v>0.30686999153302857</c:v>
                </c:pt>
                <c:pt idx="1748">
                  <c:v>0.29964531611552225</c:v>
                </c:pt>
                <c:pt idx="1749">
                  <c:v>0.31161828626154298</c:v>
                </c:pt>
                <c:pt idx="1750">
                  <c:v>0.31402121868002758</c:v>
                </c:pt>
                <c:pt idx="1751">
                  <c:v>0.3109353008767563</c:v>
                </c:pt>
                <c:pt idx="1752">
                  <c:v>0.30497098896799379</c:v>
                </c:pt>
                <c:pt idx="1753">
                  <c:v>0.28487844278380225</c:v>
                </c:pt>
                <c:pt idx="1754">
                  <c:v>0.29671720469142776</c:v>
                </c:pt>
                <c:pt idx="1755">
                  <c:v>0.2632091512226688</c:v>
                </c:pt>
                <c:pt idx="1756">
                  <c:v>0.29917257130064628</c:v>
                </c:pt>
                <c:pt idx="1757">
                  <c:v>0.31684897166193937</c:v>
                </c:pt>
                <c:pt idx="1758">
                  <c:v>0.32256967352009153</c:v>
                </c:pt>
                <c:pt idx="1759">
                  <c:v>0.31367025353524292</c:v>
                </c:pt>
                <c:pt idx="1760">
                  <c:v>0.28385600137669392</c:v>
                </c:pt>
                <c:pt idx="1761">
                  <c:v>0.30990132817687482</c:v>
                </c:pt>
                <c:pt idx="1762">
                  <c:v>0.30538022718157004</c:v>
                </c:pt>
                <c:pt idx="1763">
                  <c:v>0.31100539581153797</c:v>
                </c:pt>
                <c:pt idx="1764">
                  <c:v>0.30461003060302222</c:v>
                </c:pt>
                <c:pt idx="1765">
                  <c:v>0.31274876492532588</c:v>
                </c:pt>
                <c:pt idx="1766">
                  <c:v>0.31435206203532423</c:v>
                </c:pt>
                <c:pt idx="1767">
                  <c:v>0.31235122364601986</c:v>
                </c:pt>
                <c:pt idx="1768">
                  <c:v>0.31354655308597768</c:v>
                </c:pt>
                <c:pt idx="1769">
                  <c:v>0.31273777329962266</c:v>
                </c:pt>
                <c:pt idx="1770">
                  <c:v>0.29451066247880953</c:v>
                </c:pt>
                <c:pt idx="1771">
                  <c:v>0.29678352689765236</c:v>
                </c:pt>
                <c:pt idx="1772">
                  <c:v>0.33049285754993202</c:v>
                </c:pt>
                <c:pt idx="1773">
                  <c:v>0.30810117314329138</c:v>
                </c:pt>
                <c:pt idx="1774">
                  <c:v>0.3081708089846022</c:v>
                </c:pt>
                <c:pt idx="1775">
                  <c:v>0.30780778092827854</c:v>
                </c:pt>
                <c:pt idx="1776">
                  <c:v>0.3081708089846022</c:v>
                </c:pt>
                <c:pt idx="1777">
                  <c:v>0.30514656185881422</c:v>
                </c:pt>
                <c:pt idx="1778">
                  <c:v>0.30027470072247525</c:v>
                </c:pt>
                <c:pt idx="1779">
                  <c:v>0.31366220560503222</c:v>
                </c:pt>
                <c:pt idx="1780">
                  <c:v>0.30961149251106285</c:v>
                </c:pt>
                <c:pt idx="1781">
                  <c:v>0.31579818824375488</c:v>
                </c:pt>
                <c:pt idx="1782">
                  <c:v>0.29917005927985846</c:v>
                </c:pt>
                <c:pt idx="1783">
                  <c:v>0.30292070166240304</c:v>
                </c:pt>
                <c:pt idx="1784">
                  <c:v>0.31834604411627798</c:v>
                </c:pt>
                <c:pt idx="1785">
                  <c:v>0.30425896579418055</c:v>
                </c:pt>
                <c:pt idx="1786">
                  <c:v>0.30369789468426339</c:v>
                </c:pt>
                <c:pt idx="1787">
                  <c:v>0.29988309055578632</c:v>
                </c:pt>
                <c:pt idx="1788">
                  <c:v>0.32547341072377983</c:v>
                </c:pt>
                <c:pt idx="1789">
                  <c:v>0.31707137208967223</c:v>
                </c:pt>
                <c:pt idx="1790">
                  <c:v>0.32051002951565288</c:v>
                </c:pt>
                <c:pt idx="1791">
                  <c:v>0.31035397942022336</c:v>
                </c:pt>
                <c:pt idx="1792">
                  <c:v>0.31010707149584743</c:v>
                </c:pt>
                <c:pt idx="1793">
                  <c:v>0.30879297655515381</c:v>
                </c:pt>
                <c:pt idx="1794">
                  <c:v>0.31738513633883908</c:v>
                </c:pt>
                <c:pt idx="1795">
                  <c:v>0.31963678103834137</c:v>
                </c:pt>
                <c:pt idx="1796">
                  <c:v>0.31093124682746037</c:v>
                </c:pt>
                <c:pt idx="1797">
                  <c:v>0.30702544849313529</c:v>
                </c:pt>
                <c:pt idx="1798">
                  <c:v>0.31749811012266954</c:v>
                </c:pt>
                <c:pt idx="1799">
                  <c:v>0.29088892929537691</c:v>
                </c:pt>
                <c:pt idx="1800">
                  <c:v>0.30564921047052879</c:v>
                </c:pt>
                <c:pt idx="1801">
                  <c:v>0.31976357099734543</c:v>
                </c:pt>
                <c:pt idx="1802">
                  <c:v>0.31462900384158332</c:v>
                </c:pt>
                <c:pt idx="1803">
                  <c:v>0.31234473487709741</c:v>
                </c:pt>
                <c:pt idx="1804">
                  <c:v>0.3115605569519288</c:v>
                </c:pt>
                <c:pt idx="1805">
                  <c:v>0.32169472981143488</c:v>
                </c:pt>
                <c:pt idx="1806">
                  <c:v>0.31897130231288157</c:v>
                </c:pt>
                <c:pt idx="1807">
                  <c:v>0.30370258552530832</c:v>
                </c:pt>
                <c:pt idx="1808">
                  <c:v>0.29654183389924643</c:v>
                </c:pt>
                <c:pt idx="1809">
                  <c:v>0.30994692754042324</c:v>
                </c:pt>
                <c:pt idx="1810">
                  <c:v>0.32310597222015985</c:v>
                </c:pt>
                <c:pt idx="1811">
                  <c:v>0.31477111267936408</c:v>
                </c:pt>
                <c:pt idx="1812">
                  <c:v>0.31598486452892788</c:v>
                </c:pt>
                <c:pt idx="1813">
                  <c:v>0.31936511538787493</c:v>
                </c:pt>
                <c:pt idx="1814">
                  <c:v>0.30432289293660797</c:v>
                </c:pt>
                <c:pt idx="1815">
                  <c:v>0.30480049552693261</c:v>
                </c:pt>
                <c:pt idx="1816">
                  <c:v>0.30826001493684163</c:v>
                </c:pt>
                <c:pt idx="1817">
                  <c:v>0.31041355009617333</c:v>
                </c:pt>
                <c:pt idx="1818">
                  <c:v>0.30683276400416926</c:v>
                </c:pt>
                <c:pt idx="1819">
                  <c:v>0.30887505784527364</c:v>
                </c:pt>
                <c:pt idx="1820">
                  <c:v>0.21452220136272512</c:v>
                </c:pt>
                <c:pt idx="1821">
                  <c:v>0.31714394963522458</c:v>
                </c:pt>
                <c:pt idx="1822">
                  <c:v>0.2681640659067685</c:v>
                </c:pt>
                <c:pt idx="1823">
                  <c:v>0.29381163865879961</c:v>
                </c:pt>
                <c:pt idx="1824">
                  <c:v>0.26731290388296347</c:v>
                </c:pt>
                <c:pt idx="1825">
                  <c:v>0.30521664292577688</c:v>
                </c:pt>
                <c:pt idx="1826">
                  <c:v>0.30496691789561919</c:v>
                </c:pt>
                <c:pt idx="1827">
                  <c:v>0.31166780788848264</c:v>
                </c:pt>
                <c:pt idx="1828">
                  <c:v>0.29495834562679812</c:v>
                </c:pt>
                <c:pt idx="1829">
                  <c:v>0.32117480018046618</c:v>
                </c:pt>
                <c:pt idx="1830">
                  <c:v>0.30112076679648986</c:v>
                </c:pt>
                <c:pt idx="1831">
                  <c:v>0.30567392681445826</c:v>
                </c:pt>
                <c:pt idx="1832">
                  <c:v>0.30709642992173697</c:v>
                </c:pt>
                <c:pt idx="1833">
                  <c:v>0.31683423093153834</c:v>
                </c:pt>
                <c:pt idx="1834">
                  <c:v>0.31426946403438188</c:v>
                </c:pt>
                <c:pt idx="1835">
                  <c:v>0.321890340997394</c:v>
                </c:pt>
                <c:pt idx="1836">
                  <c:v>0.32023801679781388</c:v>
                </c:pt>
                <c:pt idx="1837">
                  <c:v>0.31159640610785289</c:v>
                </c:pt>
                <c:pt idx="1838">
                  <c:v>0.30679425424533374</c:v>
                </c:pt>
                <c:pt idx="1839">
                  <c:v>0.320422157667614</c:v>
                </c:pt>
                <c:pt idx="1840">
                  <c:v>0.31342129280216863</c:v>
                </c:pt>
                <c:pt idx="1841">
                  <c:v>0.31393837827402038</c:v>
                </c:pt>
                <c:pt idx="1842">
                  <c:v>0.31940168573502442</c:v>
                </c:pt>
                <c:pt idx="1843">
                  <c:v>0.31633990664735173</c:v>
                </c:pt>
                <c:pt idx="1844">
                  <c:v>0.31158312485400563</c:v>
                </c:pt>
                <c:pt idx="1845">
                  <c:v>0.31459568881120731</c:v>
                </c:pt>
                <c:pt idx="1846">
                  <c:v>0.3155048401179234</c:v>
                </c:pt>
                <c:pt idx="1847">
                  <c:v>0.32250510881590588</c:v>
                </c:pt>
                <c:pt idx="1848">
                  <c:v>0.32602138140030207</c:v>
                </c:pt>
                <c:pt idx="1849">
                  <c:v>0.29513550017682727</c:v>
                </c:pt>
                <c:pt idx="1850">
                  <c:v>0.32146693619828648</c:v>
                </c:pt>
                <c:pt idx="1851">
                  <c:v>0.32257858154620811</c:v>
                </c:pt>
                <c:pt idx="1852">
                  <c:v>0.32545962898052738</c:v>
                </c:pt>
                <c:pt idx="1853">
                  <c:v>0.32428770148780833</c:v>
                </c:pt>
                <c:pt idx="1854">
                  <c:v>0.32234011667986662</c:v>
                </c:pt>
                <c:pt idx="1855">
                  <c:v>0.31109820253279441</c:v>
                </c:pt>
                <c:pt idx="1856">
                  <c:v>0.32058810724476777</c:v>
                </c:pt>
                <c:pt idx="1857">
                  <c:v>0.31488596416469911</c:v>
                </c:pt>
                <c:pt idx="1858">
                  <c:v>0.32252524365950236</c:v>
                </c:pt>
                <c:pt idx="1859">
                  <c:v>0.30769080843692503</c:v>
                </c:pt>
                <c:pt idx="1860">
                  <c:v>0.32112581245610816</c:v>
                </c:pt>
                <c:pt idx="1861">
                  <c:v>0.326466728535664</c:v>
                </c:pt>
                <c:pt idx="1862">
                  <c:v>0.32443409065216838</c:v>
                </c:pt>
                <c:pt idx="1863">
                  <c:v>0.32111859531525833</c:v>
                </c:pt>
                <c:pt idx="1864">
                  <c:v>0.31332676029502959</c:v>
                </c:pt>
                <c:pt idx="1865">
                  <c:v>0.30806722564340178</c:v>
                </c:pt>
                <c:pt idx="1866">
                  <c:v>0.32491958000450089</c:v>
                </c:pt>
                <c:pt idx="1867">
                  <c:v>0.31069288572816595</c:v>
                </c:pt>
                <c:pt idx="1868">
                  <c:v>0.31452795323731264</c:v>
                </c:pt>
                <c:pt idx="1869">
                  <c:v>0.31082489770483551</c:v>
                </c:pt>
                <c:pt idx="1870">
                  <c:v>0.33468038399615796</c:v>
                </c:pt>
                <c:pt idx="1871">
                  <c:v>0.32964419425438551</c:v>
                </c:pt>
                <c:pt idx="1872">
                  <c:v>0.32101124254495167</c:v>
                </c:pt>
                <c:pt idx="1873">
                  <c:v>0.33474863274817435</c:v>
                </c:pt>
                <c:pt idx="1874">
                  <c:v>0.32651685467252728</c:v>
                </c:pt>
                <c:pt idx="1875">
                  <c:v>0.31147638982839326</c:v>
                </c:pt>
                <c:pt idx="1876">
                  <c:v>0.32310805723267277</c:v>
                </c:pt>
                <c:pt idx="1877">
                  <c:v>0.33210719027185293</c:v>
                </c:pt>
                <c:pt idx="1878">
                  <c:v>0.33236351623199595</c:v>
                </c:pt>
                <c:pt idx="1879">
                  <c:v>0.29186537361695658</c:v>
                </c:pt>
                <c:pt idx="1880">
                  <c:v>0.31968112795873638</c:v>
                </c:pt>
                <c:pt idx="1881">
                  <c:v>0.3292775625451988</c:v>
                </c:pt>
                <c:pt idx="1882">
                  <c:v>0.26126497620483691</c:v>
                </c:pt>
                <c:pt idx="1883">
                  <c:v>0.31613666313346805</c:v>
                </c:pt>
                <c:pt idx="1884">
                  <c:v>0.3038520431841914</c:v>
                </c:pt>
                <c:pt idx="1885">
                  <c:v>0.31443096772683216</c:v>
                </c:pt>
                <c:pt idx="1886">
                  <c:v>0.32186635324200186</c:v>
                </c:pt>
                <c:pt idx="1887">
                  <c:v>0.33300961759881492</c:v>
                </c:pt>
                <c:pt idx="1888">
                  <c:v>0.33908844438096147</c:v>
                </c:pt>
                <c:pt idx="1889">
                  <c:v>0.33472936777757029</c:v>
                </c:pt>
                <c:pt idx="1890">
                  <c:v>0.33359250741372781</c:v>
                </c:pt>
                <c:pt idx="1891">
                  <c:v>0.30548519926376266</c:v>
                </c:pt>
                <c:pt idx="1892">
                  <c:v>0.30636610420999627</c:v>
                </c:pt>
                <c:pt idx="1893">
                  <c:v>0.26646515859661479</c:v>
                </c:pt>
                <c:pt idx="1894">
                  <c:v>0.31900102755266435</c:v>
                </c:pt>
                <c:pt idx="1895">
                  <c:v>0.31915148469914284</c:v>
                </c:pt>
                <c:pt idx="1896">
                  <c:v>0.32661217256337932</c:v>
                </c:pt>
                <c:pt idx="1897">
                  <c:v>0.33910617381606523</c:v>
                </c:pt>
                <c:pt idx="1898">
                  <c:v>0.33594589634897615</c:v>
                </c:pt>
                <c:pt idx="1899">
                  <c:v>0.33744059573983243</c:v>
                </c:pt>
                <c:pt idx="1900">
                  <c:v>0.33018358987917173</c:v>
                </c:pt>
                <c:pt idx="1901">
                  <c:v>0.32966372676662381</c:v>
                </c:pt>
                <c:pt idx="1902">
                  <c:v>0.34495818541628231</c:v>
                </c:pt>
                <c:pt idx="1903">
                  <c:v>0.34045912527746341</c:v>
                </c:pt>
                <c:pt idx="1904">
                  <c:v>0.34225535487835129</c:v>
                </c:pt>
                <c:pt idx="1905">
                  <c:v>0.34933467523853684</c:v>
                </c:pt>
                <c:pt idx="1906">
                  <c:v>0.33331197376480576</c:v>
                </c:pt>
                <c:pt idx="1907">
                  <c:v>0.32887276572599516</c:v>
                </c:pt>
                <c:pt idx="1908">
                  <c:v>0.33803406073522185</c:v>
                </c:pt>
                <c:pt idx="1909">
                  <c:v>0.34500935383147896</c:v>
                </c:pt>
                <c:pt idx="1910">
                  <c:v>0.33768372294459043</c:v>
                </c:pt>
                <c:pt idx="1911">
                  <c:v>0.34217738599393832</c:v>
                </c:pt>
                <c:pt idx="1912">
                  <c:v>0.33523588452915232</c:v>
                </c:pt>
                <c:pt idx="1913">
                  <c:v>0.34469608815026481</c:v>
                </c:pt>
                <c:pt idx="1914">
                  <c:v>0.34073936676945482</c:v>
                </c:pt>
                <c:pt idx="1915">
                  <c:v>0.34129931967361965</c:v>
                </c:pt>
                <c:pt idx="1916">
                  <c:v>0.3501133233263844</c:v>
                </c:pt>
                <c:pt idx="1917">
                  <c:v>0.35534457535354491</c:v>
                </c:pt>
                <c:pt idx="1918">
                  <c:v>0.35540936240107668</c:v>
                </c:pt>
                <c:pt idx="1919">
                  <c:v>0.36491432876138136</c:v>
                </c:pt>
                <c:pt idx="1920">
                  <c:v>0.30602768581949191</c:v>
                </c:pt>
                <c:pt idx="1921">
                  <c:v>0.33419966873491491</c:v>
                </c:pt>
                <c:pt idx="1922">
                  <c:v>0.34950148702545542</c:v>
                </c:pt>
                <c:pt idx="1923">
                  <c:v>0.35488828279678403</c:v>
                </c:pt>
                <c:pt idx="1924">
                  <c:v>0.36096800033511484</c:v>
                </c:pt>
                <c:pt idx="1925">
                  <c:v>0.34768869941774094</c:v>
                </c:pt>
                <c:pt idx="1926">
                  <c:v>0.35134938772330881</c:v>
                </c:pt>
                <c:pt idx="1927">
                  <c:v>0.33215873170799443</c:v>
                </c:pt>
                <c:pt idx="1928">
                  <c:v>0.32409969226182739</c:v>
                </c:pt>
                <c:pt idx="1929">
                  <c:v>0.32071220746447004</c:v>
                </c:pt>
                <c:pt idx="1930">
                  <c:v>0.31018221421056563</c:v>
                </c:pt>
                <c:pt idx="1931">
                  <c:v>0.32831182866373382</c:v>
                </c:pt>
                <c:pt idx="1932">
                  <c:v>0.34333219839421192</c:v>
                </c:pt>
                <c:pt idx="1933">
                  <c:v>0.36084517992024329</c:v>
                </c:pt>
                <c:pt idx="1934">
                  <c:v>0.35193624961488407</c:v>
                </c:pt>
                <c:pt idx="1935">
                  <c:v>0.31572461925692741</c:v>
                </c:pt>
                <c:pt idx="1936">
                  <c:v>0.31770566682667445</c:v>
                </c:pt>
                <c:pt idx="1937">
                  <c:v>0.31988800077415008</c:v>
                </c:pt>
                <c:pt idx="1938">
                  <c:v>0.30669623581946354</c:v>
                </c:pt>
                <c:pt idx="1939">
                  <c:v>0.3316133672426641</c:v>
                </c:pt>
                <c:pt idx="1940">
                  <c:v>0.35636656518150089</c:v>
                </c:pt>
                <c:pt idx="1941">
                  <c:v>0.35908138536522605</c:v>
                </c:pt>
                <c:pt idx="1942">
                  <c:v>0.36047383687178286</c:v>
                </c:pt>
                <c:pt idx="1943">
                  <c:v>0.35122550952446463</c:v>
                </c:pt>
                <c:pt idx="1944">
                  <c:v>0.35664494899972482</c:v>
                </c:pt>
                <c:pt idx="1945">
                  <c:v>0.34791286496427526</c:v>
                </c:pt>
                <c:pt idx="1946">
                  <c:v>0.35658507019863134</c:v>
                </c:pt>
                <c:pt idx="1947">
                  <c:v>0.35421727753876242</c:v>
                </c:pt>
                <c:pt idx="1948">
                  <c:v>0.358214482881276</c:v>
                </c:pt>
                <c:pt idx="1949">
                  <c:v>0.33291131248350231</c:v>
                </c:pt>
                <c:pt idx="1950">
                  <c:v>0.32767905445216017</c:v>
                </c:pt>
                <c:pt idx="1951">
                  <c:v>0.30556531091280997</c:v>
                </c:pt>
                <c:pt idx="1952">
                  <c:v>0.34787005035093882</c:v>
                </c:pt>
                <c:pt idx="1953">
                  <c:v>0.34988646420570918</c:v>
                </c:pt>
                <c:pt idx="1954">
                  <c:v>0.28286417278624393</c:v>
                </c:pt>
                <c:pt idx="1955">
                  <c:v>0.32614674798915605</c:v>
                </c:pt>
                <c:pt idx="1956">
                  <c:v>0.33814811057078431</c:v>
                </c:pt>
                <c:pt idx="1957">
                  <c:v>0.34773972615156229</c:v>
                </c:pt>
                <c:pt idx="1958">
                  <c:v>0.35126952411989981</c:v>
                </c:pt>
                <c:pt idx="1959">
                  <c:v>0.32960192694217738</c:v>
                </c:pt>
                <c:pt idx="1960">
                  <c:v>0.35502160001302752</c:v>
                </c:pt>
                <c:pt idx="1961">
                  <c:v>0.35717720321881685</c:v>
                </c:pt>
                <c:pt idx="1962">
                  <c:v>0.26876157673232759</c:v>
                </c:pt>
                <c:pt idx="1963">
                  <c:v>0.36932642517026804</c:v>
                </c:pt>
                <c:pt idx="1964">
                  <c:v>0.37096355733046116</c:v>
                </c:pt>
                <c:pt idx="1965">
                  <c:v>0.36125594162162461</c:v>
                </c:pt>
                <c:pt idx="1966">
                  <c:v>0.35605942066019025</c:v>
                </c:pt>
                <c:pt idx="1967">
                  <c:v>0.3458973942075525</c:v>
                </c:pt>
                <c:pt idx="1968">
                  <c:v>0.35262307482957467</c:v>
                </c:pt>
                <c:pt idx="1969">
                  <c:v>0.35589491264642531</c:v>
                </c:pt>
                <c:pt idx="1970">
                  <c:v>0.36539441862993288</c:v>
                </c:pt>
                <c:pt idx="1971">
                  <c:v>0.3765885849091466</c:v>
                </c:pt>
                <c:pt idx="1972">
                  <c:v>0.37377910671913139</c:v>
                </c:pt>
                <c:pt idx="1973">
                  <c:v>0.37421557960331631</c:v>
                </c:pt>
                <c:pt idx="1974">
                  <c:v>0.3608744638366686</c:v>
                </c:pt>
                <c:pt idx="1975">
                  <c:v>0.36879832038678578</c:v>
                </c:pt>
                <c:pt idx="1976">
                  <c:v>0.35239355581506482</c:v>
                </c:pt>
                <c:pt idx="1977">
                  <c:v>0.33245981218493365</c:v>
                </c:pt>
                <c:pt idx="1978">
                  <c:v>0.36520495151589538</c:v>
                </c:pt>
                <c:pt idx="1979">
                  <c:v>0.38024507976389682</c:v>
                </c:pt>
                <c:pt idx="1980">
                  <c:v>0.37994031563800235</c:v>
                </c:pt>
                <c:pt idx="1981">
                  <c:v>0.3762992599960599</c:v>
                </c:pt>
                <c:pt idx="1982">
                  <c:v>0.37872670350383303</c:v>
                </c:pt>
                <c:pt idx="1983">
                  <c:v>0.32704027967843807</c:v>
                </c:pt>
                <c:pt idx="1984">
                  <c:v>0.367169921185307</c:v>
                </c:pt>
                <c:pt idx="1985">
                  <c:v>0.37796167352061677</c:v>
                </c:pt>
                <c:pt idx="1986">
                  <c:v>0.38313165447045677</c:v>
                </c:pt>
                <c:pt idx="1987">
                  <c:v>0.38843426860041036</c:v>
                </c:pt>
                <c:pt idx="1988">
                  <c:v>0.38560798713289063</c:v>
                </c:pt>
                <c:pt idx="1989">
                  <c:v>0.37622924328141011</c:v>
                </c:pt>
                <c:pt idx="1990">
                  <c:v>0.38045267930455667</c:v>
                </c:pt>
                <c:pt idx="1991">
                  <c:v>0.37389329232716367</c:v>
                </c:pt>
                <c:pt idx="1992">
                  <c:v>0.37877806440548523</c:v>
                </c:pt>
                <c:pt idx="1993">
                  <c:v>0.38014153711601412</c:v>
                </c:pt>
                <c:pt idx="1994">
                  <c:v>0.37618709522320076</c:v>
                </c:pt>
                <c:pt idx="1995">
                  <c:v>0.37171810117431675</c:v>
                </c:pt>
                <c:pt idx="1996">
                  <c:v>0.37803857245470851</c:v>
                </c:pt>
                <c:pt idx="1997">
                  <c:v>0.37281347082994976</c:v>
                </c:pt>
                <c:pt idx="1998">
                  <c:v>0.37400957968337012</c:v>
                </c:pt>
                <c:pt idx="1999">
                  <c:v>0.38475923300290532</c:v>
                </c:pt>
                <c:pt idx="2000">
                  <c:v>0.38179337272148067</c:v>
                </c:pt>
                <c:pt idx="2001">
                  <c:v>0.38232979828472829</c:v>
                </c:pt>
                <c:pt idx="2002">
                  <c:v>0.38772690224387568</c:v>
                </c:pt>
                <c:pt idx="2003">
                  <c:v>0.38557645634165488</c:v>
                </c:pt>
                <c:pt idx="2004">
                  <c:v>0.38635471570408209</c:v>
                </c:pt>
                <c:pt idx="2005">
                  <c:v>0.38594312125064839</c:v>
                </c:pt>
                <c:pt idx="2006">
                  <c:v>0.37564135671645243</c:v>
                </c:pt>
                <c:pt idx="2007">
                  <c:v>0.37286548030119232</c:v>
                </c:pt>
                <c:pt idx="2008">
                  <c:v>0.38618395151237855</c:v>
                </c:pt>
                <c:pt idx="2009">
                  <c:v>0.38656810364462496</c:v>
                </c:pt>
                <c:pt idx="2010">
                  <c:v>0.3916848089797253</c:v>
                </c:pt>
                <c:pt idx="2011">
                  <c:v>0.38653363937039281</c:v>
                </c:pt>
                <c:pt idx="2012">
                  <c:v>0.39553393890615918</c:v>
                </c:pt>
                <c:pt idx="2013">
                  <c:v>0.38559206087994685</c:v>
                </c:pt>
                <c:pt idx="2014">
                  <c:v>0.38730192137296093</c:v>
                </c:pt>
                <c:pt idx="2015">
                  <c:v>0.38245057059741472</c:v>
                </c:pt>
                <c:pt idx="2016">
                  <c:v>0.38238231493139635</c:v>
                </c:pt>
                <c:pt idx="2017">
                  <c:v>0.38942629808538226</c:v>
                </c:pt>
                <c:pt idx="2018">
                  <c:v>0.38498158872714955</c:v>
                </c:pt>
                <c:pt idx="2019">
                  <c:v>0.38457061568337114</c:v>
                </c:pt>
                <c:pt idx="2020">
                  <c:v>0.38214896815301075</c:v>
                </c:pt>
                <c:pt idx="2021">
                  <c:v>0.39411243793876027</c:v>
                </c:pt>
                <c:pt idx="2022">
                  <c:v>0.38699470734150115</c:v>
                </c:pt>
                <c:pt idx="2023">
                  <c:v>0.37551553248685982</c:v>
                </c:pt>
                <c:pt idx="2024">
                  <c:v>0.35714593764291258</c:v>
                </c:pt>
                <c:pt idx="2025">
                  <c:v>0.37718781501139031</c:v>
                </c:pt>
                <c:pt idx="2026">
                  <c:v>0.3890584213928045</c:v>
                </c:pt>
                <c:pt idx="2027">
                  <c:v>0.38217984258276588</c:v>
                </c:pt>
                <c:pt idx="2028">
                  <c:v>0.39094956274589343</c:v>
                </c:pt>
                <c:pt idx="2029">
                  <c:v>0.39420526652424837</c:v>
                </c:pt>
                <c:pt idx="2030">
                  <c:v>0.37678555630691685</c:v>
                </c:pt>
                <c:pt idx="2031">
                  <c:v>0.37079056451926817</c:v>
                </c:pt>
                <c:pt idx="2032">
                  <c:v>0.37428836717653685</c:v>
                </c:pt>
                <c:pt idx="2033">
                  <c:v>0.37887700262254215</c:v>
                </c:pt>
                <c:pt idx="2034">
                  <c:v>0.38028535972217981</c:v>
                </c:pt>
                <c:pt idx="2035">
                  <c:v>0.38608278713135208</c:v>
                </c:pt>
                <c:pt idx="2036">
                  <c:v>0.36370515084701865</c:v>
                </c:pt>
                <c:pt idx="2037">
                  <c:v>0.38360525958331299</c:v>
                </c:pt>
                <c:pt idx="2038">
                  <c:v>0.38176999060171857</c:v>
                </c:pt>
                <c:pt idx="2039">
                  <c:v>0.37379247865314236</c:v>
                </c:pt>
                <c:pt idx="2040">
                  <c:v>0.374201671046962</c:v>
                </c:pt>
                <c:pt idx="2041">
                  <c:v>0.37009137326547686</c:v>
                </c:pt>
                <c:pt idx="2042">
                  <c:v>0.38178192871083688</c:v>
                </c:pt>
                <c:pt idx="2043">
                  <c:v>0.37460300769281074</c:v>
                </c:pt>
                <c:pt idx="2044">
                  <c:v>0.38814946942946338</c:v>
                </c:pt>
                <c:pt idx="2045">
                  <c:v>0.37742555542190731</c:v>
                </c:pt>
                <c:pt idx="2046">
                  <c:v>0.36616781739227916</c:v>
                </c:pt>
                <c:pt idx="2047">
                  <c:v>0.37202464438519367</c:v>
                </c:pt>
                <c:pt idx="2048">
                  <c:v>0.36063237227462425</c:v>
                </c:pt>
                <c:pt idx="2049">
                  <c:v>0.36485257585065484</c:v>
                </c:pt>
                <c:pt idx="2050">
                  <c:v>0.36537336003247689</c:v>
                </c:pt>
                <c:pt idx="2051">
                  <c:v>0.36144879137528063</c:v>
                </c:pt>
                <c:pt idx="2052">
                  <c:v>0.37157227212978483</c:v>
                </c:pt>
                <c:pt idx="2053">
                  <c:v>0.36627322632226522</c:v>
                </c:pt>
                <c:pt idx="2054">
                  <c:v>0.36778584465317915</c:v>
                </c:pt>
                <c:pt idx="2055">
                  <c:v>0.36088845157320637</c:v>
                </c:pt>
                <c:pt idx="2056">
                  <c:v>0.36401609609636082</c:v>
                </c:pt>
                <c:pt idx="2057">
                  <c:v>0.36118855502704866</c:v>
                </c:pt>
                <c:pt idx="2058">
                  <c:v>0.37155541614274362</c:v>
                </c:pt>
                <c:pt idx="2059">
                  <c:v>0.36062140211776289</c:v>
                </c:pt>
                <c:pt idx="2060">
                  <c:v>0.36922932709785955</c:v>
                </c:pt>
                <c:pt idx="2061">
                  <c:v>0.36604572616863051</c:v>
                </c:pt>
                <c:pt idx="2062">
                  <c:v>0.36871209211265504</c:v>
                </c:pt>
                <c:pt idx="2063">
                  <c:v>0.35366438017814289</c:v>
                </c:pt>
                <c:pt idx="2064">
                  <c:v>0.36546149855962501</c:v>
                </c:pt>
                <c:pt idx="2065">
                  <c:v>0.35589362464009644</c:v>
                </c:pt>
                <c:pt idx="2066">
                  <c:v>0.36384847966601103</c:v>
                </c:pt>
                <c:pt idx="2067">
                  <c:v>0.36308953238873332</c:v>
                </c:pt>
                <c:pt idx="2068">
                  <c:v>0.35358145043160571</c:v>
                </c:pt>
                <c:pt idx="2069">
                  <c:v>0.36927266877550702</c:v>
                </c:pt>
                <c:pt idx="2070">
                  <c:v>0.34270090911830281</c:v>
                </c:pt>
                <c:pt idx="2071">
                  <c:v>0.35639993311298224</c:v>
                </c:pt>
                <c:pt idx="2072">
                  <c:v>0.3409317415756043</c:v>
                </c:pt>
                <c:pt idx="2073">
                  <c:v>0.32394008369031413</c:v>
                </c:pt>
                <c:pt idx="2074">
                  <c:v>0.32366289128912229</c:v>
                </c:pt>
                <c:pt idx="2075">
                  <c:v>0.35608268094729723</c:v>
                </c:pt>
                <c:pt idx="2076">
                  <c:v>0.35425018555421506</c:v>
                </c:pt>
                <c:pt idx="2077">
                  <c:v>0.35458737666049583</c:v>
                </c:pt>
                <c:pt idx="2078">
                  <c:v>0.34248183960476752</c:v>
                </c:pt>
                <c:pt idx="2079">
                  <c:v>0.34218946083168988</c:v>
                </c:pt>
                <c:pt idx="2080">
                  <c:v>0.33999074210143182</c:v>
                </c:pt>
                <c:pt idx="2081">
                  <c:v>0.34211077167375842</c:v>
                </c:pt>
                <c:pt idx="2082">
                  <c:v>0.34679818827322467</c:v>
                </c:pt>
                <c:pt idx="2083">
                  <c:v>0.33730200792353526</c:v>
                </c:pt>
                <c:pt idx="2084">
                  <c:v>0.33768330908539906</c:v>
                </c:pt>
                <c:pt idx="2085">
                  <c:v>0.35174930662217124</c:v>
                </c:pt>
                <c:pt idx="2086">
                  <c:v>0.33906783386524192</c:v>
                </c:pt>
                <c:pt idx="2087">
                  <c:v>0.33426404738206877</c:v>
                </c:pt>
                <c:pt idx="2088">
                  <c:v>0.3425019931507664</c:v>
                </c:pt>
                <c:pt idx="2089">
                  <c:v>0.35203670831247674</c:v>
                </c:pt>
                <c:pt idx="2090">
                  <c:v>0.34784861665424344</c:v>
                </c:pt>
                <c:pt idx="2091">
                  <c:v>0.33757128428648098</c:v>
                </c:pt>
                <c:pt idx="2092">
                  <c:v>0.33919962937010634</c:v>
                </c:pt>
                <c:pt idx="2093">
                  <c:v>0.33299785142372701</c:v>
                </c:pt>
                <c:pt idx="2094">
                  <c:v>0.32019241701443285</c:v>
                </c:pt>
                <c:pt idx="2095">
                  <c:v>0.31614514702172603</c:v>
                </c:pt>
                <c:pt idx="2096">
                  <c:v>0.29124572617983641</c:v>
                </c:pt>
                <c:pt idx="2097">
                  <c:v>0.32089724049562401</c:v>
                </c:pt>
                <c:pt idx="2098">
                  <c:v>0.34001552682043445</c:v>
                </c:pt>
                <c:pt idx="2099">
                  <c:v>0.33872887631643839</c:v>
                </c:pt>
                <c:pt idx="2100">
                  <c:v>0.21937130717698772</c:v>
                </c:pt>
                <c:pt idx="2101">
                  <c:v>0.33530484227160623</c:v>
                </c:pt>
                <c:pt idx="2102">
                  <c:v>0.32232976518280326</c:v>
                </c:pt>
                <c:pt idx="2103">
                  <c:v>0.35011707566036138</c:v>
                </c:pt>
                <c:pt idx="2104">
                  <c:v>0.33536401467127924</c:v>
                </c:pt>
                <c:pt idx="2105">
                  <c:v>0.33948095937901385</c:v>
                </c:pt>
                <c:pt idx="2106">
                  <c:v>0.34090150770167338</c:v>
                </c:pt>
                <c:pt idx="2107">
                  <c:v>0.33204581328330207</c:v>
                </c:pt>
                <c:pt idx="2108">
                  <c:v>0.33319196904599813</c:v>
                </c:pt>
                <c:pt idx="2109">
                  <c:v>0.33144252312666211</c:v>
                </c:pt>
                <c:pt idx="2110">
                  <c:v>0.3210716209363943</c:v>
                </c:pt>
                <c:pt idx="2111">
                  <c:v>0.32864926290144891</c:v>
                </c:pt>
                <c:pt idx="2112">
                  <c:v>0.32322693899547505</c:v>
                </c:pt>
                <c:pt idx="2113">
                  <c:v>0.33001426306423443</c:v>
                </c:pt>
                <c:pt idx="2114">
                  <c:v>0.34251920143198311</c:v>
                </c:pt>
                <c:pt idx="2115">
                  <c:v>0.33447331881327913</c:v>
                </c:pt>
                <c:pt idx="2116">
                  <c:v>0.32523093486386218</c:v>
                </c:pt>
                <c:pt idx="2117">
                  <c:v>0.31573605917199493</c:v>
                </c:pt>
                <c:pt idx="2118">
                  <c:v>0.26691615935632002</c:v>
                </c:pt>
                <c:pt idx="2119">
                  <c:v>0.32945192389217492</c:v>
                </c:pt>
                <c:pt idx="2120">
                  <c:v>0.32570722120760792</c:v>
                </c:pt>
                <c:pt idx="2121">
                  <c:v>0.33234039183753267</c:v>
                </c:pt>
                <c:pt idx="2122">
                  <c:v>0.31090885160544368</c:v>
                </c:pt>
                <c:pt idx="2123">
                  <c:v>0.28414888015992606</c:v>
                </c:pt>
                <c:pt idx="2124">
                  <c:v>0.28971910500508685</c:v>
                </c:pt>
                <c:pt idx="2125">
                  <c:v>0.27110598800573055</c:v>
                </c:pt>
                <c:pt idx="2126">
                  <c:v>0.31682426284721443</c:v>
                </c:pt>
                <c:pt idx="2127">
                  <c:v>0.28360166363046696</c:v>
                </c:pt>
                <c:pt idx="2128">
                  <c:v>0.22998280233949264</c:v>
                </c:pt>
                <c:pt idx="2129">
                  <c:v>0.32146153751370332</c:v>
                </c:pt>
                <c:pt idx="2130">
                  <c:v>0.3233634214834995</c:v>
                </c:pt>
                <c:pt idx="2131">
                  <c:v>0.31769489091447373</c:v>
                </c:pt>
                <c:pt idx="2132">
                  <c:v>0.32795151428176422</c:v>
                </c:pt>
                <c:pt idx="2133">
                  <c:v>0.32832553723783986</c:v>
                </c:pt>
                <c:pt idx="2134">
                  <c:v>0.32699555870045138</c:v>
                </c:pt>
                <c:pt idx="2135">
                  <c:v>0.33004040966570525</c:v>
                </c:pt>
                <c:pt idx="2136">
                  <c:v>0.30767549543915457</c:v>
                </c:pt>
                <c:pt idx="2137">
                  <c:v>0.26380995754447722</c:v>
                </c:pt>
                <c:pt idx="2138">
                  <c:v>0.27456446487197284</c:v>
                </c:pt>
                <c:pt idx="2139">
                  <c:v>0.31696919676542951</c:v>
                </c:pt>
                <c:pt idx="2140">
                  <c:v>0.32363924879614675</c:v>
                </c:pt>
                <c:pt idx="2141">
                  <c:v>0.33207129667622032</c:v>
                </c:pt>
                <c:pt idx="2142">
                  <c:v>0.35009736899525801</c:v>
                </c:pt>
                <c:pt idx="2143">
                  <c:v>0.31911780509354504</c:v>
                </c:pt>
                <c:pt idx="2144">
                  <c:v>0.32646375589438503</c:v>
                </c:pt>
                <c:pt idx="2145">
                  <c:v>0.32204266849333518</c:v>
                </c:pt>
                <c:pt idx="2146">
                  <c:v>0.32589354259961784</c:v>
                </c:pt>
                <c:pt idx="2147">
                  <c:v>0.32359711524278173</c:v>
                </c:pt>
                <c:pt idx="2148">
                  <c:v>0.32327581953274764</c:v>
                </c:pt>
                <c:pt idx="2149">
                  <c:v>0.33863292095239167</c:v>
                </c:pt>
                <c:pt idx="2150">
                  <c:v>0.33233873182051593</c:v>
                </c:pt>
                <c:pt idx="2151">
                  <c:v>0.33334536597610642</c:v>
                </c:pt>
                <c:pt idx="2152">
                  <c:v>0.31445562312887892</c:v>
                </c:pt>
                <c:pt idx="2153">
                  <c:v>0.3243181574890513</c:v>
                </c:pt>
                <c:pt idx="2154">
                  <c:v>0.32152646093237386</c:v>
                </c:pt>
                <c:pt idx="2155">
                  <c:v>0.32663046258927875</c:v>
                </c:pt>
                <c:pt idx="2156">
                  <c:v>0.31644804439914853</c:v>
                </c:pt>
                <c:pt idx="2157">
                  <c:v>0.31414286810711661</c:v>
                </c:pt>
                <c:pt idx="2158">
                  <c:v>0.2978617008778558</c:v>
                </c:pt>
                <c:pt idx="2159">
                  <c:v>0.31408807167527852</c:v>
                </c:pt>
                <c:pt idx="2160">
                  <c:v>0.31464535779737834</c:v>
                </c:pt>
                <c:pt idx="2161">
                  <c:v>0.31322256208994109</c:v>
                </c:pt>
                <c:pt idx="2162">
                  <c:v>0.32655542910272983</c:v>
                </c:pt>
                <c:pt idx="2163">
                  <c:v>0.32649509036154573</c:v>
                </c:pt>
                <c:pt idx="2164">
                  <c:v>0.32283974961880613</c:v>
                </c:pt>
                <c:pt idx="2165">
                  <c:v>0.31736932224755288</c:v>
                </c:pt>
                <c:pt idx="2166">
                  <c:v>0.32194647600114101</c:v>
                </c:pt>
                <c:pt idx="2167">
                  <c:v>0.32215309635228057</c:v>
                </c:pt>
                <c:pt idx="2168">
                  <c:v>0.31502019306501178</c:v>
                </c:pt>
                <c:pt idx="2169">
                  <c:v>0.32464718968050932</c:v>
                </c:pt>
                <c:pt idx="2170">
                  <c:v>0.31657687207897323</c:v>
                </c:pt>
                <c:pt idx="2171">
                  <c:v>0.32143782939138082</c:v>
                </c:pt>
                <c:pt idx="2172">
                  <c:v>0.32322647603469301</c:v>
                </c:pt>
                <c:pt idx="2173">
                  <c:v>0.32730079045282323</c:v>
                </c:pt>
                <c:pt idx="2174">
                  <c:v>0.32363347534495729</c:v>
                </c:pt>
                <c:pt idx="2175">
                  <c:v>0.30921085384106223</c:v>
                </c:pt>
                <c:pt idx="2176">
                  <c:v>0.31413114663487857</c:v>
                </c:pt>
                <c:pt idx="2177">
                  <c:v>0.29897393875687811</c:v>
                </c:pt>
                <c:pt idx="2178">
                  <c:v>0.31107762846588632</c:v>
                </c:pt>
                <c:pt idx="2179">
                  <c:v>0.32182104208620138</c:v>
                </c:pt>
                <c:pt idx="2180">
                  <c:v>0.31966056162886858</c:v>
                </c:pt>
                <c:pt idx="2181">
                  <c:v>0.32479089039480558</c:v>
                </c:pt>
                <c:pt idx="2182">
                  <c:v>0.3153913541037644</c:v>
                </c:pt>
                <c:pt idx="2183">
                  <c:v>0.32756885680171388</c:v>
                </c:pt>
                <c:pt idx="2184">
                  <c:v>0.32924887779859474</c:v>
                </c:pt>
                <c:pt idx="2185">
                  <c:v>0.3299234788653525</c:v>
                </c:pt>
                <c:pt idx="2186">
                  <c:v>0.33002880970846726</c:v>
                </c:pt>
                <c:pt idx="2187">
                  <c:v>0.32271790532603684</c:v>
                </c:pt>
                <c:pt idx="2188">
                  <c:v>0.31785821959856914</c:v>
                </c:pt>
                <c:pt idx="2189">
                  <c:v>0.32409363280251785</c:v>
                </c:pt>
                <c:pt idx="2190">
                  <c:v>0.31437032922043973</c:v>
                </c:pt>
                <c:pt idx="2191">
                  <c:v>0.32138527514651893</c:v>
                </c:pt>
                <c:pt idx="2192">
                  <c:v>0.3273127353030581</c:v>
                </c:pt>
                <c:pt idx="2193">
                  <c:v>0.33337548870765393</c:v>
                </c:pt>
                <c:pt idx="2194">
                  <c:v>0.32791194101695564</c:v>
                </c:pt>
                <c:pt idx="2195">
                  <c:v>0.31864215784940686</c:v>
                </c:pt>
                <c:pt idx="2196">
                  <c:v>0.32060421484390739</c:v>
                </c:pt>
                <c:pt idx="2197">
                  <c:v>0.32517683402518682</c:v>
                </c:pt>
                <c:pt idx="2198">
                  <c:v>0.32795263848686224</c:v>
                </c:pt>
                <c:pt idx="2199">
                  <c:v>0.33350696921931849</c:v>
                </c:pt>
                <c:pt idx="2200">
                  <c:v>0.34109806551534932</c:v>
                </c:pt>
                <c:pt idx="2201">
                  <c:v>0.31116675819749973</c:v>
                </c:pt>
                <c:pt idx="2202">
                  <c:v>0.3106457644555804</c:v>
                </c:pt>
                <c:pt idx="2203">
                  <c:v>0.31727941630455114</c:v>
                </c:pt>
                <c:pt idx="2204">
                  <c:v>0.31094967169732546</c:v>
                </c:pt>
                <c:pt idx="2205">
                  <c:v>0.30846656950782508</c:v>
                </c:pt>
                <c:pt idx="2206">
                  <c:v>0.28729833440453273</c:v>
                </c:pt>
                <c:pt idx="2207">
                  <c:v>0.33081222529765053</c:v>
                </c:pt>
                <c:pt idx="2208">
                  <c:v>0.32251358204445468</c:v>
                </c:pt>
                <c:pt idx="2209">
                  <c:v>0.32855532297989654</c:v>
                </c:pt>
                <c:pt idx="2210">
                  <c:v>0.32080174897010588</c:v>
                </c:pt>
                <c:pt idx="2211">
                  <c:v>0.33735572010874226</c:v>
                </c:pt>
                <c:pt idx="2212">
                  <c:v>0.30414323108812413</c:v>
                </c:pt>
                <c:pt idx="2213">
                  <c:v>0.32884987363293328</c:v>
                </c:pt>
                <c:pt idx="2214">
                  <c:v>0.32642260200213008</c:v>
                </c:pt>
                <c:pt idx="2215">
                  <c:v>0.33551002984818601</c:v>
                </c:pt>
                <c:pt idx="2216">
                  <c:v>0.32496800316207136</c:v>
                </c:pt>
                <c:pt idx="2217">
                  <c:v>0.32058115895599532</c:v>
                </c:pt>
                <c:pt idx="2218">
                  <c:v>0.32470492971440346</c:v>
                </c:pt>
                <c:pt idx="2219">
                  <c:v>0.33270890796704694</c:v>
                </c:pt>
                <c:pt idx="2220">
                  <c:v>0.33389303717248253</c:v>
                </c:pt>
                <c:pt idx="2221">
                  <c:v>0.32946669907995335</c:v>
                </c:pt>
                <c:pt idx="2222">
                  <c:v>0.31978210393757683</c:v>
                </c:pt>
                <c:pt idx="2223">
                  <c:v>0.31953680021481529</c:v>
                </c:pt>
                <c:pt idx="2224">
                  <c:v>0.32088848560603728</c:v>
                </c:pt>
                <c:pt idx="2225">
                  <c:v>0.33199911290605438</c:v>
                </c:pt>
                <c:pt idx="2226">
                  <c:v>0.32027810068103907</c:v>
                </c:pt>
                <c:pt idx="2227">
                  <c:v>0.32891307571951472</c:v>
                </c:pt>
                <c:pt idx="2228">
                  <c:v>0.32438282533364626</c:v>
                </c:pt>
                <c:pt idx="2229">
                  <c:v>0.32337215911569123</c:v>
                </c:pt>
                <c:pt idx="2230">
                  <c:v>0.32137708011363997</c:v>
                </c:pt>
                <c:pt idx="2231">
                  <c:v>0.31774267779760429</c:v>
                </c:pt>
                <c:pt idx="2232">
                  <c:v>0.31261186821379638</c:v>
                </c:pt>
                <c:pt idx="2233">
                  <c:v>0.31040133060108427</c:v>
                </c:pt>
                <c:pt idx="2234">
                  <c:v>0.32465853489699581</c:v>
                </c:pt>
                <c:pt idx="2235">
                  <c:v>0.329265196082277</c:v>
                </c:pt>
                <c:pt idx="2236">
                  <c:v>0.31682094294642293</c:v>
                </c:pt>
                <c:pt idx="2237">
                  <c:v>0.3146453577973784</c:v>
                </c:pt>
                <c:pt idx="2238">
                  <c:v>0.31011218532116441</c:v>
                </c:pt>
                <c:pt idx="2239">
                  <c:v>0.31866422193288546</c:v>
                </c:pt>
                <c:pt idx="2240">
                  <c:v>0.32862902250224624</c:v>
                </c:pt>
                <c:pt idx="2241">
                  <c:v>0.32477374315858448</c:v>
                </c:pt>
                <c:pt idx="2242">
                  <c:v>0.31484982776288128</c:v>
                </c:pt>
                <c:pt idx="2243">
                  <c:v>0.32299817291649685</c:v>
                </c:pt>
                <c:pt idx="2244">
                  <c:v>0.32701122061122806</c:v>
                </c:pt>
                <c:pt idx="2245">
                  <c:v>0.33224915360597901</c:v>
                </c:pt>
                <c:pt idx="2246">
                  <c:v>0.33177601833077525</c:v>
                </c:pt>
                <c:pt idx="2247">
                  <c:v>0.32202580981543122</c:v>
                </c:pt>
                <c:pt idx="2248">
                  <c:v>0.32519637666838858</c:v>
                </c:pt>
                <c:pt idx="2249">
                  <c:v>0.33318129308317418</c:v>
                </c:pt>
                <c:pt idx="2250">
                  <c:v>0.33642035549158333</c:v>
                </c:pt>
                <c:pt idx="2251">
                  <c:v>0.33223087870465839</c:v>
                </c:pt>
                <c:pt idx="2252">
                  <c:v>0.33424926228655932</c:v>
                </c:pt>
                <c:pt idx="2253">
                  <c:v>0.32452086378676176</c:v>
                </c:pt>
                <c:pt idx="2254">
                  <c:v>0.33149592441673426</c:v>
                </c:pt>
                <c:pt idx="2255">
                  <c:v>0.34027642670405539</c:v>
                </c:pt>
                <c:pt idx="2256">
                  <c:v>0.33648605552385619</c:v>
                </c:pt>
                <c:pt idx="2257">
                  <c:v>0.31691313923796777</c:v>
                </c:pt>
                <c:pt idx="2258">
                  <c:v>0.30454799369308588</c:v>
                </c:pt>
                <c:pt idx="2259">
                  <c:v>0.32065747067211242</c:v>
                </c:pt>
                <c:pt idx="2260">
                  <c:v>0.32825761315773361</c:v>
                </c:pt>
                <c:pt idx="2261">
                  <c:v>0.32463493748669847</c:v>
                </c:pt>
                <c:pt idx="2262">
                  <c:v>0.33972002573116838</c:v>
                </c:pt>
                <c:pt idx="2263">
                  <c:v>0.33631242285033297</c:v>
                </c:pt>
                <c:pt idx="2264">
                  <c:v>0.33491623290114492</c:v>
                </c:pt>
                <c:pt idx="2265">
                  <c:v>0.34932482695612482</c:v>
                </c:pt>
                <c:pt idx="2266">
                  <c:v>0.32728234213405544</c:v>
                </c:pt>
                <c:pt idx="2267">
                  <c:v>0.33012549751019782</c:v>
                </c:pt>
                <c:pt idx="2268">
                  <c:v>0.33526104791084538</c:v>
                </c:pt>
                <c:pt idx="2269">
                  <c:v>0.34018052510959657</c:v>
                </c:pt>
                <c:pt idx="2270">
                  <c:v>0.33500852382407575</c:v>
                </c:pt>
                <c:pt idx="2271">
                  <c:v>0.33925669050915225</c:v>
                </c:pt>
                <c:pt idx="2272">
                  <c:v>0.33877205572546615</c:v>
                </c:pt>
                <c:pt idx="2273">
                  <c:v>0.33681725020294861</c:v>
                </c:pt>
                <c:pt idx="2274">
                  <c:v>0.35222444045146001</c:v>
                </c:pt>
                <c:pt idx="2275">
                  <c:v>0.33701294819649574</c:v>
                </c:pt>
                <c:pt idx="2276">
                  <c:v>0.33812645364690191</c:v>
                </c:pt>
                <c:pt idx="2277">
                  <c:v>0.32468291920393755</c:v>
                </c:pt>
                <c:pt idx="2278">
                  <c:v>0.32300544110660206</c:v>
                </c:pt>
                <c:pt idx="2279">
                  <c:v>0.32034278311598169</c:v>
                </c:pt>
                <c:pt idx="2280">
                  <c:v>0.32726504077132229</c:v>
                </c:pt>
                <c:pt idx="2281">
                  <c:v>0.32769942400149993</c:v>
                </c:pt>
                <c:pt idx="2282">
                  <c:v>0.33120932179023732</c:v>
                </c:pt>
                <c:pt idx="2283">
                  <c:v>0.3348220822838251</c:v>
                </c:pt>
                <c:pt idx="2284">
                  <c:v>0.34627560514614741</c:v>
                </c:pt>
                <c:pt idx="2285">
                  <c:v>0.33008975609462654</c:v>
                </c:pt>
                <c:pt idx="2286">
                  <c:v>0.34217113463393778</c:v>
                </c:pt>
                <c:pt idx="2287">
                  <c:v>0.34270722811977883</c:v>
                </c:pt>
                <c:pt idx="2288">
                  <c:v>0.34506125419805111</c:v>
                </c:pt>
                <c:pt idx="2289">
                  <c:v>0.37496570284968433</c:v>
                </c:pt>
                <c:pt idx="2290">
                  <c:v>0.36477518965335531</c:v>
                </c:pt>
                <c:pt idx="2291">
                  <c:v>0.34274437418231418</c:v>
                </c:pt>
                <c:pt idx="2292">
                  <c:v>0.34606398656803106</c:v>
                </c:pt>
                <c:pt idx="2293">
                  <c:v>0.35800301516117417</c:v>
                </c:pt>
                <c:pt idx="2294">
                  <c:v>0.36515477971256638</c:v>
                </c:pt>
                <c:pt idx="2295">
                  <c:v>0.35226542247009529</c:v>
                </c:pt>
                <c:pt idx="2296">
                  <c:v>0.34442443230033587</c:v>
                </c:pt>
                <c:pt idx="2297">
                  <c:v>0.35921171519522432</c:v>
                </c:pt>
                <c:pt idx="2298">
                  <c:v>0.35687967056037712</c:v>
                </c:pt>
                <c:pt idx="2299">
                  <c:v>0.35199307667677593</c:v>
                </c:pt>
                <c:pt idx="2300">
                  <c:v>0.35216147314336982</c:v>
                </c:pt>
                <c:pt idx="2301">
                  <c:v>0.34626772870436584</c:v>
                </c:pt>
                <c:pt idx="2302">
                  <c:v>0.34215333002240828</c:v>
                </c:pt>
                <c:pt idx="2303">
                  <c:v>0.25487584382955947</c:v>
                </c:pt>
                <c:pt idx="2304">
                  <c:v>0.35776717905936267</c:v>
                </c:pt>
                <c:pt idx="2305">
                  <c:v>0.3588808539571523</c:v>
                </c:pt>
                <c:pt idx="2306">
                  <c:v>0.33536163302449545</c:v>
                </c:pt>
                <c:pt idx="2307">
                  <c:v>0.34725748698303122</c:v>
                </c:pt>
                <c:pt idx="2308">
                  <c:v>0.33342269712304878</c:v>
                </c:pt>
                <c:pt idx="2309">
                  <c:v>0.34102083576449477</c:v>
                </c:pt>
                <c:pt idx="2310">
                  <c:v>0.35868876695835211</c:v>
                </c:pt>
                <c:pt idx="2311">
                  <c:v>0.37510326677143335</c:v>
                </c:pt>
                <c:pt idx="2312">
                  <c:v>0.35685171776626251</c:v>
                </c:pt>
                <c:pt idx="2313">
                  <c:v>0.36171968645093622</c:v>
                </c:pt>
                <c:pt idx="2314">
                  <c:v>0.34544023880108615</c:v>
                </c:pt>
                <c:pt idx="2315">
                  <c:v>0.35829595207442971</c:v>
                </c:pt>
                <c:pt idx="2316">
                  <c:v>0.34352123406032625</c:v>
                </c:pt>
                <c:pt idx="2317">
                  <c:v>0.34494082364382556</c:v>
                </c:pt>
                <c:pt idx="2318">
                  <c:v>0.35361593737687441</c:v>
                </c:pt>
                <c:pt idx="2319">
                  <c:v>0.36367113867470491</c:v>
                </c:pt>
                <c:pt idx="2320">
                  <c:v>0.36825073627945842</c:v>
                </c:pt>
                <c:pt idx="2321">
                  <c:v>0.37650115367927223</c:v>
                </c:pt>
                <c:pt idx="2322">
                  <c:v>0.37493090212954955</c:v>
                </c:pt>
                <c:pt idx="2323">
                  <c:v>0.38468562980909227</c:v>
                </c:pt>
                <c:pt idx="2324">
                  <c:v>0.37270024337756363</c:v>
                </c:pt>
                <c:pt idx="2325">
                  <c:v>0.36395193775239082</c:v>
                </c:pt>
                <c:pt idx="2326">
                  <c:v>0.37061182296670081</c:v>
                </c:pt>
                <c:pt idx="2327">
                  <c:v>0.38095481379065443</c:v>
                </c:pt>
                <c:pt idx="2328">
                  <c:v>0.38166759125701805</c:v>
                </c:pt>
                <c:pt idx="2329">
                  <c:v>0.38366295179726823</c:v>
                </c:pt>
                <c:pt idx="2330">
                  <c:v>0.37180762776336473</c:v>
                </c:pt>
                <c:pt idx="2331">
                  <c:v>0.38566386970014693</c:v>
                </c:pt>
                <c:pt idx="2332">
                  <c:v>0.3834522603494398</c:v>
                </c:pt>
                <c:pt idx="2333">
                  <c:v>0.38768905464853276</c:v>
                </c:pt>
                <c:pt idx="2334">
                  <c:v>0.37943596601910534</c:v>
                </c:pt>
                <c:pt idx="2335">
                  <c:v>0.37933208599473722</c:v>
                </c:pt>
                <c:pt idx="2336">
                  <c:v>0.37540319872138433</c:v>
                </c:pt>
                <c:pt idx="2337">
                  <c:v>0.37966405198216208</c:v>
                </c:pt>
                <c:pt idx="2338">
                  <c:v>0.38285133787781533</c:v>
                </c:pt>
                <c:pt idx="2339">
                  <c:v>0.37708465385684997</c:v>
                </c:pt>
                <c:pt idx="2340">
                  <c:v>0.38007985629783697</c:v>
                </c:pt>
                <c:pt idx="2341">
                  <c:v>0.3827792857031318</c:v>
                </c:pt>
                <c:pt idx="2342">
                  <c:v>0.37515305309755231</c:v>
                </c:pt>
                <c:pt idx="2343">
                  <c:v>0.38011175838007438</c:v>
                </c:pt>
                <c:pt idx="2344">
                  <c:v>0.38084865213510538</c:v>
                </c:pt>
                <c:pt idx="2345">
                  <c:v>0.39119402443511175</c:v>
                </c:pt>
                <c:pt idx="2346">
                  <c:v>0.37859826128032037</c:v>
                </c:pt>
                <c:pt idx="2347">
                  <c:v>0.37240394005928024</c:v>
                </c:pt>
                <c:pt idx="2348">
                  <c:v>0.37429103710264239</c:v>
                </c:pt>
                <c:pt idx="2349">
                  <c:v>0.37285480738583077</c:v>
                </c:pt>
                <c:pt idx="2350">
                  <c:v>0.38515902869488106</c:v>
                </c:pt>
                <c:pt idx="2351">
                  <c:v>0.38980522279026764</c:v>
                </c:pt>
                <c:pt idx="2352">
                  <c:v>0.38922422674120488</c:v>
                </c:pt>
                <c:pt idx="2353">
                  <c:v>0.38390652168705086</c:v>
                </c:pt>
                <c:pt idx="2354">
                  <c:v>0.38743354381788714</c:v>
                </c:pt>
                <c:pt idx="2355">
                  <c:v>0.38553194050388578</c:v>
                </c:pt>
                <c:pt idx="2356">
                  <c:v>0.38372094639390597</c:v>
                </c:pt>
                <c:pt idx="2357">
                  <c:v>0.39418664489952127</c:v>
                </c:pt>
                <c:pt idx="2358">
                  <c:v>0.4025822773879385</c:v>
                </c:pt>
                <c:pt idx="2359">
                  <c:v>0.39894299868343425</c:v>
                </c:pt>
                <c:pt idx="2360">
                  <c:v>0.40643757098707473</c:v>
                </c:pt>
                <c:pt idx="2361">
                  <c:v>0.39936022849927288</c:v>
                </c:pt>
                <c:pt idx="2362">
                  <c:v>0.39284485197245561</c:v>
                </c:pt>
                <c:pt idx="2363">
                  <c:v>0.4052102520596203</c:v>
                </c:pt>
                <c:pt idx="2364">
                  <c:v>0.38785783269261237</c:v>
                </c:pt>
                <c:pt idx="2365">
                  <c:v>0.38204586088537124</c:v>
                </c:pt>
                <c:pt idx="2366">
                  <c:v>0.38295251444984352</c:v>
                </c:pt>
                <c:pt idx="2367">
                  <c:v>0.38053125084579026</c:v>
                </c:pt>
                <c:pt idx="2368">
                  <c:v>0.38460711141662685</c:v>
                </c:pt>
                <c:pt idx="2369">
                  <c:v>0.39063371242024897</c:v>
                </c:pt>
                <c:pt idx="2370">
                  <c:v>0.38154959248386838</c:v>
                </c:pt>
                <c:pt idx="2371">
                  <c:v>0.40561421889642568</c:v>
                </c:pt>
                <c:pt idx="2372">
                  <c:v>0.38729748765408084</c:v>
                </c:pt>
                <c:pt idx="2373">
                  <c:v>0.39036700374690542</c:v>
                </c:pt>
                <c:pt idx="2374">
                  <c:v>0.38104722749794773</c:v>
                </c:pt>
                <c:pt idx="2375">
                  <c:v>0.39152289825564618</c:v>
                </c:pt>
                <c:pt idx="2376">
                  <c:v>0.40608997145031395</c:v>
                </c:pt>
                <c:pt idx="2377">
                  <c:v>0.39327174238099338</c:v>
                </c:pt>
                <c:pt idx="2378">
                  <c:v>0.37640378825797743</c:v>
                </c:pt>
                <c:pt idx="2379">
                  <c:v>0.39798239747514713</c:v>
                </c:pt>
                <c:pt idx="2380">
                  <c:v>0.39035087306248728</c:v>
                </c:pt>
                <c:pt idx="2381">
                  <c:v>0.39100074415825264</c:v>
                </c:pt>
                <c:pt idx="2382">
                  <c:v>0.38825653085242418</c:v>
                </c:pt>
                <c:pt idx="2383">
                  <c:v>0.38479028430424539</c:v>
                </c:pt>
                <c:pt idx="2384">
                  <c:v>0.39339417719299108</c:v>
                </c:pt>
                <c:pt idx="2385">
                  <c:v>0.38363933632920588</c:v>
                </c:pt>
                <c:pt idx="2386">
                  <c:v>0.39101193382676264</c:v>
                </c:pt>
                <c:pt idx="2387">
                  <c:v>0.40792619186628054</c:v>
                </c:pt>
                <c:pt idx="2388">
                  <c:v>0.39588680959062361</c:v>
                </c:pt>
                <c:pt idx="2389">
                  <c:v>0.39888496786216554</c:v>
                </c:pt>
                <c:pt idx="2390">
                  <c:v>0.39707401739426534</c:v>
                </c:pt>
                <c:pt idx="2391">
                  <c:v>0.38803304767067681</c:v>
                </c:pt>
                <c:pt idx="2392">
                  <c:v>0.39564478395092673</c:v>
                </c:pt>
                <c:pt idx="2393">
                  <c:v>0.40025067090551381</c:v>
                </c:pt>
                <c:pt idx="2394">
                  <c:v>0.3950806272288146</c:v>
                </c:pt>
                <c:pt idx="2395">
                  <c:v>0.3922651939896083</c:v>
                </c:pt>
                <c:pt idx="2396">
                  <c:v>0.38549115530122335</c:v>
                </c:pt>
                <c:pt idx="2397">
                  <c:v>0.36347352090285601</c:v>
                </c:pt>
                <c:pt idx="2398">
                  <c:v>0.39299877475424022</c:v>
                </c:pt>
                <c:pt idx="2399">
                  <c:v>0.39902493174912973</c:v>
                </c:pt>
                <c:pt idx="2400">
                  <c:v>0.37787291267724826</c:v>
                </c:pt>
                <c:pt idx="2401">
                  <c:v>0.39876644941982042</c:v>
                </c:pt>
                <c:pt idx="2402">
                  <c:v>0.39595642220567639</c:v>
                </c:pt>
                <c:pt idx="2403">
                  <c:v>0.40294187575919932</c:v>
                </c:pt>
                <c:pt idx="2404">
                  <c:v>0.39245485572610289</c:v>
                </c:pt>
                <c:pt idx="2405">
                  <c:v>0.37868882848490293</c:v>
                </c:pt>
                <c:pt idx="2406">
                  <c:v>0.35265249749916588</c:v>
                </c:pt>
                <c:pt idx="2407">
                  <c:v>0.37039775801611829</c:v>
                </c:pt>
                <c:pt idx="2408">
                  <c:v>0.3730840703521684</c:v>
                </c:pt>
                <c:pt idx="2409">
                  <c:v>0.36084594566683531</c:v>
                </c:pt>
                <c:pt idx="2410">
                  <c:v>0.35939733319499384</c:v>
                </c:pt>
                <c:pt idx="2411">
                  <c:v>0.37608105838832384</c:v>
                </c:pt>
                <c:pt idx="2412">
                  <c:v>0</c:v>
                </c:pt>
                <c:pt idx="2413">
                  <c:v>0.38522151154420392</c:v>
                </c:pt>
                <c:pt idx="2414">
                  <c:v>0.38493486554399775</c:v>
                </c:pt>
                <c:pt idx="2415">
                  <c:v>0.39892694005450557</c:v>
                </c:pt>
                <c:pt idx="2416">
                  <c:v>0.3514027738883449</c:v>
                </c:pt>
                <c:pt idx="2417">
                  <c:v>0.39896803087631588</c:v>
                </c:pt>
                <c:pt idx="2418">
                  <c:v>0.40607963481083548</c:v>
                </c:pt>
                <c:pt idx="2419">
                  <c:v>0.39907959075309396</c:v>
                </c:pt>
                <c:pt idx="2420">
                  <c:v>0.38778087659435018</c:v>
                </c:pt>
                <c:pt idx="2421">
                  <c:v>0.38449804982385655</c:v>
                </c:pt>
                <c:pt idx="2422">
                  <c:v>0.38862159541355351</c:v>
                </c:pt>
                <c:pt idx="2423">
                  <c:v>0.38879090764146024</c:v>
                </c:pt>
                <c:pt idx="2424">
                  <c:v>0.38558784825807946</c:v>
                </c:pt>
                <c:pt idx="2425">
                  <c:v>0.38517850281768229</c:v>
                </c:pt>
                <c:pt idx="2426">
                  <c:v>0.39188432885317043</c:v>
                </c:pt>
                <c:pt idx="2427">
                  <c:v>0.39273005763661867</c:v>
                </c:pt>
                <c:pt idx="2428">
                  <c:v>0.39880818668288526</c:v>
                </c:pt>
                <c:pt idx="2429">
                  <c:v>0.39517307013661124</c:v>
                </c:pt>
                <c:pt idx="2430">
                  <c:v>0.38079156158669947</c:v>
                </c:pt>
                <c:pt idx="2431">
                  <c:v>0.39260053571078535</c:v>
                </c:pt>
                <c:pt idx="2432">
                  <c:v>0.33442040928443068</c:v>
                </c:pt>
                <c:pt idx="2433">
                  <c:v>0.38298486841269658</c:v>
                </c:pt>
                <c:pt idx="2434">
                  <c:v>0.38677735398388158</c:v>
                </c:pt>
                <c:pt idx="2435">
                  <c:v>0.37950139638551172</c:v>
                </c:pt>
                <c:pt idx="2436">
                  <c:v>0.38912899846024529</c:v>
                </c:pt>
                <c:pt idx="2437">
                  <c:v>0.40217618227106938</c:v>
                </c:pt>
                <c:pt idx="2438">
                  <c:v>0.38047396145114193</c:v>
                </c:pt>
                <c:pt idx="2439">
                  <c:v>0.39167800085239407</c:v>
                </c:pt>
                <c:pt idx="2440">
                  <c:v>0.38149379388013582</c:v>
                </c:pt>
                <c:pt idx="2441">
                  <c:v>0.37947625120034223</c:v>
                </c:pt>
                <c:pt idx="2442">
                  <c:v>0.37940879688166995</c:v>
                </c:pt>
                <c:pt idx="2443">
                  <c:v>0.38665658584358442</c:v>
                </c:pt>
                <c:pt idx="2444">
                  <c:v>0.38611701081910832</c:v>
                </c:pt>
                <c:pt idx="2445">
                  <c:v>0.37924024029542835</c:v>
                </c:pt>
                <c:pt idx="2446">
                  <c:v>0.38162634391476696</c:v>
                </c:pt>
                <c:pt idx="2447">
                  <c:v>0.38034323751720861</c:v>
                </c:pt>
                <c:pt idx="2448">
                  <c:v>0.37202932930579191</c:v>
                </c:pt>
                <c:pt idx="2449">
                  <c:v>0.36921390684420302</c:v>
                </c:pt>
                <c:pt idx="2450">
                  <c:v>0.38064660571100839</c:v>
                </c:pt>
                <c:pt idx="2451">
                  <c:v>0.37235842851040524</c:v>
                </c:pt>
                <c:pt idx="2452">
                  <c:v>0.37155442899989866</c:v>
                </c:pt>
                <c:pt idx="2453">
                  <c:v>0.3698205139392875</c:v>
                </c:pt>
                <c:pt idx="2454">
                  <c:v>0.37205469771503435</c:v>
                </c:pt>
                <c:pt idx="2455">
                  <c:v>0.37357194930112331</c:v>
                </c:pt>
                <c:pt idx="2456">
                  <c:v>0.36365349957958182</c:v>
                </c:pt>
                <c:pt idx="2457">
                  <c:v>0.37307366680166287</c:v>
                </c:pt>
                <c:pt idx="2458">
                  <c:v>0.36976247139756679</c:v>
                </c:pt>
                <c:pt idx="2459">
                  <c:v>0.37170215520209948</c:v>
                </c:pt>
                <c:pt idx="2460">
                  <c:v>0.38252404681055235</c:v>
                </c:pt>
                <c:pt idx="2461">
                  <c:v>0.37871426866251107</c:v>
                </c:pt>
                <c:pt idx="2462">
                  <c:v>0.36872363755415238</c:v>
                </c:pt>
                <c:pt idx="2463">
                  <c:v>0.36687385578153481</c:v>
                </c:pt>
                <c:pt idx="2464">
                  <c:v>0.37085967552926979</c:v>
                </c:pt>
                <c:pt idx="2465">
                  <c:v>0.36826660477942674</c:v>
                </c:pt>
                <c:pt idx="2466">
                  <c:v>0.36011868196860519</c:v>
                </c:pt>
                <c:pt idx="2467">
                  <c:v>0.36516982185986946</c:v>
                </c:pt>
                <c:pt idx="2468">
                  <c:v>0.37367776610688358</c:v>
                </c:pt>
                <c:pt idx="2469">
                  <c:v>0.36823427851011376</c:v>
                </c:pt>
                <c:pt idx="2470">
                  <c:v>0.36701382596015225</c:v>
                </c:pt>
                <c:pt idx="2471">
                  <c:v>0.35479237998685037</c:v>
                </c:pt>
                <c:pt idx="2472">
                  <c:v>0.36512085552832696</c:v>
                </c:pt>
                <c:pt idx="2473">
                  <c:v>0.35596906478499146</c:v>
                </c:pt>
                <c:pt idx="2474">
                  <c:v>0.35366627248217486</c:v>
                </c:pt>
                <c:pt idx="2475">
                  <c:v>0.348718487139973</c:v>
                </c:pt>
                <c:pt idx="2476">
                  <c:v>0.36100623826618511</c:v>
                </c:pt>
                <c:pt idx="2477">
                  <c:v>0.36294591748559935</c:v>
                </c:pt>
                <c:pt idx="2478">
                  <c:v>0.35020440272659276</c:v>
                </c:pt>
                <c:pt idx="2479">
                  <c:v>0.35517276226230354</c:v>
                </c:pt>
                <c:pt idx="2480">
                  <c:v>0.35225678822388312</c:v>
                </c:pt>
                <c:pt idx="2481">
                  <c:v>0.36444707979576274</c:v>
                </c:pt>
                <c:pt idx="2482">
                  <c:v>0.3600406644293298</c:v>
                </c:pt>
                <c:pt idx="2483">
                  <c:v>0.32147587411397505</c:v>
                </c:pt>
                <c:pt idx="2484">
                  <c:v>0.30507272522151324</c:v>
                </c:pt>
                <c:pt idx="2485">
                  <c:v>0.30461757947684553</c:v>
                </c:pt>
                <c:pt idx="2486">
                  <c:v>0.32160439159943238</c:v>
                </c:pt>
                <c:pt idx="2487">
                  <c:v>0.32806866602410872</c:v>
                </c:pt>
                <c:pt idx="2488">
                  <c:v>0.34879826256540281</c:v>
                </c:pt>
                <c:pt idx="2489">
                  <c:v>0.34972683014745387</c:v>
                </c:pt>
                <c:pt idx="2490">
                  <c:v>0.3398986229690551</c:v>
                </c:pt>
                <c:pt idx="2491">
                  <c:v>0.34403198030548782</c:v>
                </c:pt>
                <c:pt idx="2492">
                  <c:v>0.34901868889652587</c:v>
                </c:pt>
                <c:pt idx="2493">
                  <c:v>0.34038607936325543</c:v>
                </c:pt>
                <c:pt idx="2494">
                  <c:v>0.35193650072422372</c:v>
                </c:pt>
                <c:pt idx="2495">
                  <c:v>0.34652218720486005</c:v>
                </c:pt>
                <c:pt idx="2496">
                  <c:v>0.35515286190125406</c:v>
                </c:pt>
                <c:pt idx="2497">
                  <c:v>0.35095853195114141</c:v>
                </c:pt>
                <c:pt idx="2498">
                  <c:v>0.35468426332724617</c:v>
                </c:pt>
                <c:pt idx="2499">
                  <c:v>0.33044339881268425</c:v>
                </c:pt>
                <c:pt idx="2500">
                  <c:v>0.323108938913718</c:v>
                </c:pt>
                <c:pt idx="2501">
                  <c:v>0.32999369159929842</c:v>
                </c:pt>
                <c:pt idx="2502">
                  <c:v>0.32354146735117983</c:v>
                </c:pt>
                <c:pt idx="2503">
                  <c:v>0.32861351729607036</c:v>
                </c:pt>
                <c:pt idx="2504">
                  <c:v>0.32300367702028676</c:v>
                </c:pt>
                <c:pt idx="2505">
                  <c:v>0.32137940980207469</c:v>
                </c:pt>
                <c:pt idx="2506">
                  <c:v>0.33766122647216307</c:v>
                </c:pt>
                <c:pt idx="2507">
                  <c:v>0.34150085615793008</c:v>
                </c:pt>
                <c:pt idx="2508">
                  <c:v>0.35222996384057442</c:v>
                </c:pt>
                <c:pt idx="2509">
                  <c:v>0.33927912096125096</c:v>
                </c:pt>
                <c:pt idx="2510">
                  <c:v>0.33261596044427438</c:v>
                </c:pt>
                <c:pt idx="2511">
                  <c:v>0.33486954293176097</c:v>
                </c:pt>
                <c:pt idx="2512">
                  <c:v>0.34104028929321306</c:v>
                </c:pt>
                <c:pt idx="2513">
                  <c:v>0.34689497155669996</c:v>
                </c:pt>
                <c:pt idx="2514">
                  <c:v>0.34189775961268382</c:v>
                </c:pt>
                <c:pt idx="2515">
                  <c:v>0.34751858568852895</c:v>
                </c:pt>
                <c:pt idx="2516">
                  <c:v>0.33580834239145335</c:v>
                </c:pt>
                <c:pt idx="2517">
                  <c:v>0.3375502817922913</c:v>
                </c:pt>
                <c:pt idx="2518">
                  <c:v>0.34129484460357773</c:v>
                </c:pt>
                <c:pt idx="2519">
                  <c:v>0.305314549967035</c:v>
                </c:pt>
                <c:pt idx="2520">
                  <c:v>0.29274278493639116</c:v>
                </c:pt>
                <c:pt idx="2521">
                  <c:v>0.30151551218397582</c:v>
                </c:pt>
                <c:pt idx="2522">
                  <c:v>0.322587743558509</c:v>
                </c:pt>
                <c:pt idx="2523">
                  <c:v>0.29783343436047632</c:v>
                </c:pt>
                <c:pt idx="2524">
                  <c:v>0.27842776267850888</c:v>
                </c:pt>
                <c:pt idx="2525">
                  <c:v>0.26758416619893832</c:v>
                </c:pt>
                <c:pt idx="2526">
                  <c:v>0.26960104534042234</c:v>
                </c:pt>
                <c:pt idx="2527">
                  <c:v>0.32613377492087342</c:v>
                </c:pt>
                <c:pt idx="2528">
                  <c:v>0.30142337837376193</c:v>
                </c:pt>
                <c:pt idx="2529">
                  <c:v>0.30904248874095636</c:v>
                </c:pt>
                <c:pt idx="2530">
                  <c:v>0.2557547866430443</c:v>
                </c:pt>
                <c:pt idx="2531">
                  <c:v>0.18501576816233337</c:v>
                </c:pt>
                <c:pt idx="2532">
                  <c:v>0.33348884523795386</c:v>
                </c:pt>
                <c:pt idx="2533">
                  <c:v>0.35008355123966922</c:v>
                </c:pt>
                <c:pt idx="2534">
                  <c:v>0.35518505982235282</c:v>
                </c:pt>
                <c:pt idx="2535">
                  <c:v>0.35391348582442417</c:v>
                </c:pt>
                <c:pt idx="2536">
                  <c:v>0.34426405228765788</c:v>
                </c:pt>
                <c:pt idx="2537">
                  <c:v>0.34659943924968883</c:v>
                </c:pt>
                <c:pt idx="2538">
                  <c:v>0.34998247599516458</c:v>
                </c:pt>
                <c:pt idx="2539">
                  <c:v>0.34419264394962501</c:v>
                </c:pt>
                <c:pt idx="2540">
                  <c:v>0.34433353716189002</c:v>
                </c:pt>
                <c:pt idx="2541">
                  <c:v>0.35213543756690713</c:v>
                </c:pt>
                <c:pt idx="2542">
                  <c:v>0.33932536465414626</c:v>
                </c:pt>
                <c:pt idx="2543">
                  <c:v>0.34148436922401326</c:v>
                </c:pt>
                <c:pt idx="2544">
                  <c:v>0.33933777918956598</c:v>
                </c:pt>
                <c:pt idx="2545">
                  <c:v>0.3499010232630303</c:v>
                </c:pt>
                <c:pt idx="2546">
                  <c:v>0.34746587274455776</c:v>
                </c:pt>
                <c:pt idx="2547">
                  <c:v>0.34051117033358086</c:v>
                </c:pt>
                <c:pt idx="2548">
                  <c:v>0.34387402245188897</c:v>
                </c:pt>
                <c:pt idx="2549">
                  <c:v>0.34084594361184706</c:v>
                </c:pt>
                <c:pt idx="2550">
                  <c:v>0.34826623149723202</c:v>
                </c:pt>
                <c:pt idx="2551">
                  <c:v>0.34547676366910895</c:v>
                </c:pt>
                <c:pt idx="2552">
                  <c:v>0.34502410713536985</c:v>
                </c:pt>
                <c:pt idx="2553">
                  <c:v>0.36473271215864278</c:v>
                </c:pt>
                <c:pt idx="2554">
                  <c:v>0.33142777157512954</c:v>
                </c:pt>
                <c:pt idx="2555">
                  <c:v>0.34489513254695126</c:v>
                </c:pt>
                <c:pt idx="2556">
                  <c:v>0.34311579624832961</c:v>
                </c:pt>
                <c:pt idx="2557">
                  <c:v>0.33844892591655412</c:v>
                </c:pt>
                <c:pt idx="2558">
                  <c:v>0.35416235747705482</c:v>
                </c:pt>
                <c:pt idx="2559">
                  <c:v>0.34284971574540701</c:v>
                </c:pt>
                <c:pt idx="2560">
                  <c:v>0.34096005669580048</c:v>
                </c:pt>
                <c:pt idx="2561">
                  <c:v>0.3379119844446033</c:v>
                </c:pt>
                <c:pt idx="2562">
                  <c:v>0.33684216397415134</c:v>
                </c:pt>
                <c:pt idx="2563">
                  <c:v>0.33183555985100832</c:v>
                </c:pt>
                <c:pt idx="2564">
                  <c:v>0.34476642359574167</c:v>
                </c:pt>
                <c:pt idx="2565">
                  <c:v>0.34189164247955361</c:v>
                </c:pt>
                <c:pt idx="2566">
                  <c:v>0.33796504599651495</c:v>
                </c:pt>
                <c:pt idx="2567">
                  <c:v>0.34618704561626146</c:v>
                </c:pt>
                <c:pt idx="2568">
                  <c:v>0.33375793201274057</c:v>
                </c:pt>
                <c:pt idx="2569">
                  <c:v>0.33375141499848132</c:v>
                </c:pt>
                <c:pt idx="2570">
                  <c:v>0.34244148999875756</c:v>
                </c:pt>
                <c:pt idx="2571">
                  <c:v>0.33715257184213043</c:v>
                </c:pt>
                <c:pt idx="2572">
                  <c:v>0.33433307817878388</c:v>
                </c:pt>
                <c:pt idx="2573">
                  <c:v>0.34700551336541574</c:v>
                </c:pt>
                <c:pt idx="2574">
                  <c:v>0.33960013309310932</c:v>
                </c:pt>
                <c:pt idx="2575">
                  <c:v>0.35849913713504805</c:v>
                </c:pt>
                <c:pt idx="2576">
                  <c:v>0.35405134735759747</c:v>
                </c:pt>
                <c:pt idx="2577">
                  <c:v>0.34471249669734227</c:v>
                </c:pt>
                <c:pt idx="2578">
                  <c:v>0.35167524549717899</c:v>
                </c:pt>
                <c:pt idx="2579">
                  <c:v>0.34344108940173529</c:v>
                </c:pt>
                <c:pt idx="2580">
                  <c:v>0.35022212971790562</c:v>
                </c:pt>
                <c:pt idx="2581">
                  <c:v>0.34667458782510491</c:v>
                </c:pt>
                <c:pt idx="2582">
                  <c:v>0.35165343766330126</c:v>
                </c:pt>
                <c:pt idx="2583">
                  <c:v>0.33912004527212125</c:v>
                </c:pt>
                <c:pt idx="2584">
                  <c:v>0.33656760029343175</c:v>
                </c:pt>
                <c:pt idx="2585">
                  <c:v>0.33936784185934693</c:v>
                </c:pt>
                <c:pt idx="2586">
                  <c:v>0.34068275331706388</c:v>
                </c:pt>
                <c:pt idx="2587">
                  <c:v>0.33811589573366829</c:v>
                </c:pt>
                <c:pt idx="2588">
                  <c:v>0.34482542267377092</c:v>
                </c:pt>
                <c:pt idx="2589">
                  <c:v>0.34412950520592123</c:v>
                </c:pt>
                <c:pt idx="2590">
                  <c:v>0.34658562961776784</c:v>
                </c:pt>
                <c:pt idx="2591">
                  <c:v>0.33386824497047052</c:v>
                </c:pt>
                <c:pt idx="2592">
                  <c:v>0.35008529011821932</c:v>
                </c:pt>
                <c:pt idx="2593">
                  <c:v>0.34808284757612135</c:v>
                </c:pt>
                <c:pt idx="2594">
                  <c:v>0.32788277078116057</c:v>
                </c:pt>
                <c:pt idx="2595">
                  <c:v>0.29435474114619847</c:v>
                </c:pt>
                <c:pt idx="2596">
                  <c:v>0.30011549862802595</c:v>
                </c:pt>
                <c:pt idx="2597">
                  <c:v>0.30962292622771176</c:v>
                </c:pt>
                <c:pt idx="2598">
                  <c:v>0.33201403993631617</c:v>
                </c:pt>
                <c:pt idx="2599">
                  <c:v>0.34562191799227993</c:v>
                </c:pt>
                <c:pt idx="2600">
                  <c:v>0.26887129927690501</c:v>
                </c:pt>
                <c:pt idx="2601">
                  <c:v>0.35387706696133531</c:v>
                </c:pt>
                <c:pt idx="2602">
                  <c:v>0.34811431389213832</c:v>
                </c:pt>
                <c:pt idx="2603">
                  <c:v>0.33547382086687916</c:v>
                </c:pt>
                <c:pt idx="2604">
                  <c:v>0.33898461570039939</c:v>
                </c:pt>
                <c:pt idx="2605">
                  <c:v>0.3456096763310178</c:v>
                </c:pt>
                <c:pt idx="2606">
                  <c:v>0.34240432556843031</c:v>
                </c:pt>
                <c:pt idx="2607">
                  <c:v>0.35328859888872582</c:v>
                </c:pt>
                <c:pt idx="2608">
                  <c:v>0.34521442271942032</c:v>
                </c:pt>
                <c:pt idx="2609">
                  <c:v>0.33129066774009086</c:v>
                </c:pt>
                <c:pt idx="2610">
                  <c:v>0.33400144461632125</c:v>
                </c:pt>
                <c:pt idx="2611">
                  <c:v>0.33336624360174444</c:v>
                </c:pt>
                <c:pt idx="2612">
                  <c:v>0.33670211937640726</c:v>
                </c:pt>
                <c:pt idx="2613">
                  <c:v>0.33343689559636974</c:v>
                </c:pt>
                <c:pt idx="2614">
                  <c:v>0.32352781656411161</c:v>
                </c:pt>
                <c:pt idx="2615">
                  <c:v>0.31250665310682946</c:v>
                </c:pt>
                <c:pt idx="2616">
                  <c:v>0.28798608026541433</c:v>
                </c:pt>
                <c:pt idx="2617">
                  <c:v>0.32439218002480186</c:v>
                </c:pt>
                <c:pt idx="2618">
                  <c:v>0.3224245357680528</c:v>
                </c:pt>
                <c:pt idx="2619">
                  <c:v>0.31962428586963793</c:v>
                </c:pt>
                <c:pt idx="2620">
                  <c:v>0.33118183771188314</c:v>
                </c:pt>
                <c:pt idx="2621">
                  <c:v>0.316320171126455</c:v>
                </c:pt>
                <c:pt idx="2622">
                  <c:v>0.34480892024256915</c:v>
                </c:pt>
                <c:pt idx="2623">
                  <c:v>0.32995012366728793</c:v>
                </c:pt>
                <c:pt idx="2624">
                  <c:v>0.34597633255212135</c:v>
                </c:pt>
                <c:pt idx="2625">
                  <c:v>0.33455518872594492</c:v>
                </c:pt>
                <c:pt idx="2626">
                  <c:v>0.3178910984021448</c:v>
                </c:pt>
                <c:pt idx="2627">
                  <c:v>0.32316386986150386</c:v>
                </c:pt>
                <c:pt idx="2628">
                  <c:v>0.3328218300878335</c:v>
                </c:pt>
                <c:pt idx="2629">
                  <c:v>0.34345171182239487</c:v>
                </c:pt>
                <c:pt idx="2630">
                  <c:v>0.35062590539866895</c:v>
                </c:pt>
                <c:pt idx="2631">
                  <c:v>0.3494275823908658</c:v>
                </c:pt>
                <c:pt idx="2632">
                  <c:v>0.35859628889603562</c:v>
                </c:pt>
                <c:pt idx="2633">
                  <c:v>0.35139788468763145</c:v>
                </c:pt>
                <c:pt idx="2634">
                  <c:v>0.36369960809833529</c:v>
                </c:pt>
                <c:pt idx="2635">
                  <c:v>0.3562905218022383</c:v>
                </c:pt>
                <c:pt idx="2636">
                  <c:v>0.353898627087886</c:v>
                </c:pt>
                <c:pt idx="2637">
                  <c:v>0.34537677916723569</c:v>
                </c:pt>
                <c:pt idx="2638">
                  <c:v>0.34111338081967363</c:v>
                </c:pt>
                <c:pt idx="2639">
                  <c:v>0.34716911584666788</c:v>
                </c:pt>
                <c:pt idx="2640">
                  <c:v>0.3455509498059855</c:v>
                </c:pt>
                <c:pt idx="2641">
                  <c:v>0.34366180273075031</c:v>
                </c:pt>
                <c:pt idx="2642">
                  <c:v>0.35744962462645796</c:v>
                </c:pt>
                <c:pt idx="2643">
                  <c:v>0.34752690977853207</c:v>
                </c:pt>
                <c:pt idx="2644">
                  <c:v>0.35797954218183831</c:v>
                </c:pt>
                <c:pt idx="2645">
                  <c:v>0.35894955419547936</c:v>
                </c:pt>
                <c:pt idx="2646">
                  <c:v>0.34956278572806365</c:v>
                </c:pt>
                <c:pt idx="2647">
                  <c:v>0.35468344562707638</c:v>
                </c:pt>
                <c:pt idx="2648">
                  <c:v>0.34850148386277907</c:v>
                </c:pt>
                <c:pt idx="2649">
                  <c:v>0.36106227629761223</c:v>
                </c:pt>
                <c:pt idx="2650">
                  <c:v>0.35404851697806267</c:v>
                </c:pt>
                <c:pt idx="2651">
                  <c:v>0.35735492340533948</c:v>
                </c:pt>
                <c:pt idx="2652">
                  <c:v>0.36050571363302142</c:v>
                </c:pt>
                <c:pt idx="2653">
                  <c:v>0.39482956041177342</c:v>
                </c:pt>
                <c:pt idx="2654">
                  <c:v>0.35843886649872031</c:v>
                </c:pt>
                <c:pt idx="2655">
                  <c:v>0.35080407781301626</c:v>
                </c:pt>
                <c:pt idx="2656">
                  <c:v>0.34695776440049131</c:v>
                </c:pt>
                <c:pt idx="2657">
                  <c:v>0.32493574636488426</c:v>
                </c:pt>
                <c:pt idx="2658">
                  <c:v>0.35673809640592175</c:v>
                </c:pt>
                <c:pt idx="2659">
                  <c:v>0.35593147426062732</c:v>
                </c:pt>
                <c:pt idx="2660">
                  <c:v>0.36730463274115138</c:v>
                </c:pt>
                <c:pt idx="2661">
                  <c:v>0.35695149193476117</c:v>
                </c:pt>
                <c:pt idx="2662">
                  <c:v>0.36618772207700823</c:v>
                </c:pt>
                <c:pt idx="2663">
                  <c:v>0.36363630844679429</c:v>
                </c:pt>
                <c:pt idx="2664">
                  <c:v>0.36258834324668976</c:v>
                </c:pt>
                <c:pt idx="2665">
                  <c:v>0.36614326144246845</c:v>
                </c:pt>
                <c:pt idx="2666">
                  <c:v>0.37174646360314811</c:v>
                </c:pt>
                <c:pt idx="2667">
                  <c:v>0.36214497259861822</c:v>
                </c:pt>
                <c:pt idx="2668">
                  <c:v>0.36459269164732738</c:v>
                </c:pt>
                <c:pt idx="2669">
                  <c:v>0.36145606224032439</c:v>
                </c:pt>
                <c:pt idx="2670">
                  <c:v>0.35722803600725422</c:v>
                </c:pt>
                <c:pt idx="2671">
                  <c:v>0.35643897819184583</c:v>
                </c:pt>
                <c:pt idx="2672">
                  <c:v>0.36864249836903884</c:v>
                </c:pt>
                <c:pt idx="2673">
                  <c:v>0.3600525566619554</c:v>
                </c:pt>
                <c:pt idx="2674">
                  <c:v>0.36608163855569348</c:v>
                </c:pt>
                <c:pt idx="2675">
                  <c:v>0.36920415827438552</c:v>
                </c:pt>
                <c:pt idx="2676">
                  <c:v>0.3667464884890938</c:v>
                </c:pt>
                <c:pt idx="2677">
                  <c:v>0.32672110395240433</c:v>
                </c:pt>
                <c:pt idx="2678">
                  <c:v>0.3653536531601958</c:v>
                </c:pt>
                <c:pt idx="2679">
                  <c:v>0.36298258220179691</c:v>
                </c:pt>
                <c:pt idx="2680">
                  <c:v>0.36546446929183307</c:v>
                </c:pt>
                <c:pt idx="2681">
                  <c:v>0.37367009742615098</c:v>
                </c:pt>
                <c:pt idx="2682">
                  <c:v>0.37191242148857273</c:v>
                </c:pt>
                <c:pt idx="2683">
                  <c:v>0.37668340259830135</c:v>
                </c:pt>
                <c:pt idx="2684">
                  <c:v>0.36278030127149286</c:v>
                </c:pt>
                <c:pt idx="2685">
                  <c:v>0.38044222309252695</c:v>
                </c:pt>
                <c:pt idx="2686">
                  <c:v>0.3667464884890938</c:v>
                </c:pt>
                <c:pt idx="2687">
                  <c:v>0.37712544997622882</c:v>
                </c:pt>
                <c:pt idx="2688">
                  <c:v>0.36671564468743056</c:v>
                </c:pt>
                <c:pt idx="2689">
                  <c:v>0.37238590419965084</c:v>
                </c:pt>
                <c:pt idx="2690">
                  <c:v>0.37507712571253332</c:v>
                </c:pt>
                <c:pt idx="2691">
                  <c:v>0.37243402014052551</c:v>
                </c:pt>
                <c:pt idx="2692">
                  <c:v>0.37523800294698301</c:v>
                </c:pt>
                <c:pt idx="2693">
                  <c:v>0.37537312984768939</c:v>
                </c:pt>
                <c:pt idx="2694">
                  <c:v>0.37046041010383463</c:v>
                </c:pt>
                <c:pt idx="2695">
                  <c:v>0.36839692122936679</c:v>
                </c:pt>
                <c:pt idx="2696">
                  <c:v>0.36662594600363552</c:v>
                </c:pt>
                <c:pt idx="2697">
                  <c:v>0.37728949943440437</c:v>
                </c:pt>
                <c:pt idx="2698">
                  <c:v>0.38693430380684823</c:v>
                </c:pt>
                <c:pt idx="2699">
                  <c:v>0.37956479283544969</c:v>
                </c:pt>
                <c:pt idx="2700">
                  <c:v>0.38402624785811734</c:v>
                </c:pt>
                <c:pt idx="2701">
                  <c:v>0.38810681392619734</c:v>
                </c:pt>
                <c:pt idx="2702">
                  <c:v>0.38109590514339581</c:v>
                </c:pt>
                <c:pt idx="2703">
                  <c:v>0.38529154908501945</c:v>
                </c:pt>
                <c:pt idx="2704">
                  <c:v>0.37412309646562908</c:v>
                </c:pt>
                <c:pt idx="2705">
                  <c:v>0.38878980976303673</c:v>
                </c:pt>
                <c:pt idx="2706">
                  <c:v>0.37862751487997687</c:v>
                </c:pt>
                <c:pt idx="2707">
                  <c:v>0.39019778176829673</c:v>
                </c:pt>
                <c:pt idx="2708">
                  <c:v>0.39256039890077576</c:v>
                </c:pt>
                <c:pt idx="2709">
                  <c:v>0.39145016881289912</c:v>
                </c:pt>
                <c:pt idx="2710">
                  <c:v>0.37592747840906826</c:v>
                </c:pt>
                <c:pt idx="2711">
                  <c:v>0.3791106215393299</c:v>
                </c:pt>
                <c:pt idx="2712">
                  <c:v>0.39038040465019985</c:v>
                </c:pt>
                <c:pt idx="2713">
                  <c:v>0.38872791938850254</c:v>
                </c:pt>
                <c:pt idx="2714">
                  <c:v>0.39686940449570673</c:v>
                </c:pt>
                <c:pt idx="2715">
                  <c:v>0.37992970010003985</c:v>
                </c:pt>
                <c:pt idx="2716">
                  <c:v>0.39976652228035775</c:v>
                </c:pt>
                <c:pt idx="2717">
                  <c:v>0.40028122448694015</c:v>
                </c:pt>
                <c:pt idx="2718">
                  <c:v>0.38723687283239888</c:v>
                </c:pt>
                <c:pt idx="2719">
                  <c:v>0.39530753297734578</c:v>
                </c:pt>
                <c:pt idx="2720">
                  <c:v>0.38861966974953094</c:v>
                </c:pt>
                <c:pt idx="2721">
                  <c:v>0.38819864610294874</c:v>
                </c:pt>
                <c:pt idx="2722">
                  <c:v>0.39236890326903118</c:v>
                </c:pt>
                <c:pt idx="2723">
                  <c:v>0.38393330524262836</c:v>
                </c:pt>
                <c:pt idx="2724">
                  <c:v>0.38593873050594535</c:v>
                </c:pt>
                <c:pt idx="2725">
                  <c:v>0.38966429801678881</c:v>
                </c:pt>
                <c:pt idx="2726">
                  <c:v>0.40089624540819579</c:v>
                </c:pt>
                <c:pt idx="2727">
                  <c:v>0.39950444209302188</c:v>
                </c:pt>
                <c:pt idx="2728">
                  <c:v>0.40212468786449057</c:v>
                </c:pt>
                <c:pt idx="2729">
                  <c:v>0.39661873291528493</c:v>
                </c:pt>
                <c:pt idx="2730">
                  <c:v>0.40053079073262132</c:v>
                </c:pt>
                <c:pt idx="2731">
                  <c:v>0.39145629984727159</c:v>
                </c:pt>
                <c:pt idx="2732">
                  <c:v>0.39129197424600642</c:v>
                </c:pt>
                <c:pt idx="2733">
                  <c:v>0.39295284020097354</c:v>
                </c:pt>
                <c:pt idx="2734">
                  <c:v>0.38065341023198385</c:v>
                </c:pt>
                <c:pt idx="2735">
                  <c:v>0.38602684534819476</c:v>
                </c:pt>
                <c:pt idx="2736">
                  <c:v>0.39463323503928188</c:v>
                </c:pt>
                <c:pt idx="2737">
                  <c:v>0.4017509195677158</c:v>
                </c:pt>
                <c:pt idx="2738">
                  <c:v>0.40674457295962241</c:v>
                </c:pt>
                <c:pt idx="2739">
                  <c:v>0.40301458810474888</c:v>
                </c:pt>
                <c:pt idx="2740">
                  <c:v>0.40190850924186938</c:v>
                </c:pt>
                <c:pt idx="2741">
                  <c:v>0.40824333129646412</c:v>
                </c:pt>
                <c:pt idx="2742">
                  <c:v>0.39827588995862073</c:v>
                </c:pt>
                <c:pt idx="2743">
                  <c:v>0.4099846303217814</c:v>
                </c:pt>
                <c:pt idx="2744">
                  <c:v>0.40383847571371762</c:v>
                </c:pt>
                <c:pt idx="2745">
                  <c:v>0.40870092787455026</c:v>
                </c:pt>
                <c:pt idx="2746">
                  <c:v>0.39946270563553193</c:v>
                </c:pt>
                <c:pt idx="2747">
                  <c:v>0.40638501060610183</c:v>
                </c:pt>
                <c:pt idx="2748">
                  <c:v>0.41705629911911096</c:v>
                </c:pt>
                <c:pt idx="2749">
                  <c:v>0.39854517675509382</c:v>
                </c:pt>
                <c:pt idx="2750">
                  <c:v>0.39018870424456226</c:v>
                </c:pt>
                <c:pt idx="2751">
                  <c:v>0.39173722410216466</c:v>
                </c:pt>
                <c:pt idx="2752">
                  <c:v>0.38930427918114946</c:v>
                </c:pt>
                <c:pt idx="2753">
                  <c:v>0.35140211451969139</c:v>
                </c:pt>
                <c:pt idx="2754">
                  <c:v>0.39180909699106797</c:v>
                </c:pt>
                <c:pt idx="2755">
                  <c:v>0.39907336839679891</c:v>
                </c:pt>
                <c:pt idx="2756">
                  <c:v>0.39473678557283287</c:v>
                </c:pt>
                <c:pt idx="2757">
                  <c:v>0.39325239529887346</c:v>
                </c:pt>
                <c:pt idx="2758">
                  <c:v>0.40002171179209395</c:v>
                </c:pt>
                <c:pt idx="2759">
                  <c:v>0.40184673200484744</c:v>
                </c:pt>
                <c:pt idx="2760">
                  <c:v>0.40162420936441579</c:v>
                </c:pt>
                <c:pt idx="2761">
                  <c:v>0.40555368068324082</c:v>
                </c:pt>
                <c:pt idx="2762">
                  <c:v>0.39419321750957131</c:v>
                </c:pt>
                <c:pt idx="2763">
                  <c:v>0.40656606287872632</c:v>
                </c:pt>
                <c:pt idx="2764">
                  <c:v>0.40215326364973886</c:v>
                </c:pt>
                <c:pt idx="2765">
                  <c:v>0.40115164233048145</c:v>
                </c:pt>
                <c:pt idx="2766">
                  <c:v>0.40234160599707125</c:v>
                </c:pt>
                <c:pt idx="2767">
                  <c:v>0.4043300256288383</c:v>
                </c:pt>
                <c:pt idx="2768">
                  <c:v>0.39626812024192387</c:v>
                </c:pt>
                <c:pt idx="2769">
                  <c:v>0.39622837139061218</c:v>
                </c:pt>
                <c:pt idx="2770">
                  <c:v>0.38897423748498539</c:v>
                </c:pt>
                <c:pt idx="2771">
                  <c:v>0.39732666016429774</c:v>
                </c:pt>
                <c:pt idx="2772">
                  <c:v>0.40602137831043916</c:v>
                </c:pt>
                <c:pt idx="2773">
                  <c:v>0.40386341138075937</c:v>
                </c:pt>
                <c:pt idx="2774">
                  <c:v>0.41002372073422028</c:v>
                </c:pt>
                <c:pt idx="2775">
                  <c:v>0.40419402775142649</c:v>
                </c:pt>
                <c:pt idx="2776">
                  <c:v>0.41780725350368042</c:v>
                </c:pt>
                <c:pt idx="2777">
                  <c:v>0.41199978232020423</c:v>
                </c:pt>
                <c:pt idx="2778">
                  <c:v>0.409585896764673</c:v>
                </c:pt>
                <c:pt idx="2779">
                  <c:v>0.3994311112035398</c:v>
                </c:pt>
                <c:pt idx="2780">
                  <c:v>0.40579789589222781</c:v>
                </c:pt>
                <c:pt idx="2781">
                  <c:v>0.38654613497249812</c:v>
                </c:pt>
                <c:pt idx="2782">
                  <c:v>0.40367467290179881</c:v>
                </c:pt>
                <c:pt idx="2783">
                  <c:v>0.36096469496719397</c:v>
                </c:pt>
                <c:pt idx="2784">
                  <c:v>0.39569093848817849</c:v>
                </c:pt>
                <c:pt idx="2785">
                  <c:v>0.40108871368499077</c:v>
                </c:pt>
                <c:pt idx="2786">
                  <c:v>0.40641011790387294</c:v>
                </c:pt>
                <c:pt idx="2787">
                  <c:v>0.40583983000716661</c:v>
                </c:pt>
                <c:pt idx="2788">
                  <c:v>0.41779408551176489</c:v>
                </c:pt>
                <c:pt idx="2789">
                  <c:v>0.40430492126668977</c:v>
                </c:pt>
                <c:pt idx="2790">
                  <c:v>0.4019163300130778</c:v>
                </c:pt>
                <c:pt idx="2791">
                  <c:v>0.40817104954259775</c:v>
                </c:pt>
                <c:pt idx="2792">
                  <c:v>0.41364435050410375</c:v>
                </c:pt>
                <c:pt idx="2793">
                  <c:v>0.40329806201711443</c:v>
                </c:pt>
                <c:pt idx="2794">
                  <c:v>0.3993737066823429</c:v>
                </c:pt>
                <c:pt idx="2795">
                  <c:v>0.39152626051554923</c:v>
                </c:pt>
                <c:pt idx="2796">
                  <c:v>0.39581410319808913</c:v>
                </c:pt>
                <c:pt idx="2797">
                  <c:v>0.35089134647723125</c:v>
                </c:pt>
                <c:pt idx="2798">
                  <c:v>0.39505796803692761</c:v>
                </c:pt>
                <c:pt idx="2799">
                  <c:v>0.38376055098511258</c:v>
                </c:pt>
                <c:pt idx="2800">
                  <c:v>0.40077171806778822</c:v>
                </c:pt>
                <c:pt idx="2801">
                  <c:v>0.4021003920975888</c:v>
                </c:pt>
                <c:pt idx="2802">
                  <c:v>0.40306861287788226</c:v>
                </c:pt>
                <c:pt idx="2803">
                  <c:v>0.39812616147467611</c:v>
                </c:pt>
                <c:pt idx="2804">
                  <c:v>0.39613536223170132</c:v>
                </c:pt>
                <c:pt idx="2805">
                  <c:v>0.38623925718302721</c:v>
                </c:pt>
                <c:pt idx="2806">
                  <c:v>0.39803259890411324</c:v>
                </c:pt>
                <c:pt idx="2807">
                  <c:v>0.39264083440249431</c:v>
                </c:pt>
                <c:pt idx="2808">
                  <c:v>0.4019078813214399</c:v>
                </c:pt>
                <c:pt idx="2809">
                  <c:v>0.36549167710197777</c:v>
                </c:pt>
                <c:pt idx="2810">
                  <c:v>0.35088657289643066</c:v>
                </c:pt>
                <c:pt idx="2811">
                  <c:v>0.37709641137859667</c:v>
                </c:pt>
                <c:pt idx="2812">
                  <c:v>0.36800856797834508</c:v>
                </c:pt>
                <c:pt idx="2813">
                  <c:v>0.27166363818622674</c:v>
                </c:pt>
                <c:pt idx="2814">
                  <c:v>0.38468059981252845</c:v>
                </c:pt>
                <c:pt idx="2815">
                  <c:v>0.38238529319042069</c:v>
                </c:pt>
                <c:pt idx="2816">
                  <c:v>0.36010897191758429</c:v>
                </c:pt>
                <c:pt idx="2817">
                  <c:v>0.35374252870387407</c:v>
                </c:pt>
                <c:pt idx="2818">
                  <c:v>0.29739415070960706</c:v>
                </c:pt>
                <c:pt idx="2819">
                  <c:v>0.3358235873679396</c:v>
                </c:pt>
                <c:pt idx="2820">
                  <c:v>0.33405988426206862</c:v>
                </c:pt>
                <c:pt idx="2821">
                  <c:v>0.32469086886293624</c:v>
                </c:pt>
                <c:pt idx="2822">
                  <c:v>0.25816395707488582</c:v>
                </c:pt>
                <c:pt idx="2823">
                  <c:v>0.35272538628442801</c:v>
                </c:pt>
                <c:pt idx="2824">
                  <c:v>0.25378636828466317</c:v>
                </c:pt>
                <c:pt idx="2825">
                  <c:v>7.5096941820783247E-2</c:v>
                </c:pt>
                <c:pt idx="2826">
                  <c:v>0.35306245137684239</c:v>
                </c:pt>
                <c:pt idx="2827">
                  <c:v>0.36210721536637702</c:v>
                </c:pt>
                <c:pt idx="2828">
                  <c:v>0.35023295200463</c:v>
                </c:pt>
                <c:pt idx="2829">
                  <c:v>0.30443700783983957</c:v>
                </c:pt>
                <c:pt idx="2830">
                  <c:v>0.32911598005696474</c:v>
                </c:pt>
                <c:pt idx="2831">
                  <c:v>0.32861986844123431</c:v>
                </c:pt>
                <c:pt idx="2832">
                  <c:v>0.35311271506714548</c:v>
                </c:pt>
                <c:pt idx="2833">
                  <c:v>0.34890910491354382</c:v>
                </c:pt>
                <c:pt idx="2834">
                  <c:v>0.36842520503696663</c:v>
                </c:pt>
                <c:pt idx="2835">
                  <c:v>0.35061844509504136</c:v>
                </c:pt>
                <c:pt idx="2836">
                  <c:v>0.34199501512353753</c:v>
                </c:pt>
                <c:pt idx="2837">
                  <c:v>0.34364400366075498</c:v>
                </c:pt>
                <c:pt idx="2838">
                  <c:v>0.33964617849398981</c:v>
                </c:pt>
                <c:pt idx="2839">
                  <c:v>0.33258203625122507</c:v>
                </c:pt>
                <c:pt idx="2840">
                  <c:v>0.33104865440313624</c:v>
                </c:pt>
                <c:pt idx="2841">
                  <c:v>0.33874868373818717</c:v>
                </c:pt>
                <c:pt idx="2842">
                  <c:v>0.35558115074179203</c:v>
                </c:pt>
                <c:pt idx="2843">
                  <c:v>0.35076237364523039</c:v>
                </c:pt>
                <c:pt idx="2844">
                  <c:v>0.35259936630373284</c:v>
                </c:pt>
                <c:pt idx="2845">
                  <c:v>0.35199212157964066</c:v>
                </c:pt>
                <c:pt idx="2846">
                  <c:v>0.33925416661407892</c:v>
                </c:pt>
                <c:pt idx="2847">
                  <c:v>0.34618147369269142</c:v>
                </c:pt>
                <c:pt idx="2848">
                  <c:v>0.35113909463294957</c:v>
                </c:pt>
                <c:pt idx="2849">
                  <c:v>0.36172783601759295</c:v>
                </c:pt>
                <c:pt idx="2850">
                  <c:v>0.37853530933855961</c:v>
                </c:pt>
                <c:pt idx="2851">
                  <c:v>0.37189820680768826</c:v>
                </c:pt>
                <c:pt idx="2852">
                  <c:v>0.3652091341759528</c:v>
                </c:pt>
                <c:pt idx="2853">
                  <c:v>0.38123431516918532</c:v>
                </c:pt>
                <c:pt idx="2854">
                  <c:v>0.36946144385755447</c:v>
                </c:pt>
                <c:pt idx="2855">
                  <c:v>0.34229211362242001</c:v>
                </c:pt>
                <c:pt idx="2856">
                  <c:v>0.35232827897257518</c:v>
                </c:pt>
                <c:pt idx="2857">
                  <c:v>0.36769296359933717</c:v>
                </c:pt>
                <c:pt idx="2858">
                  <c:v>0.37030152024457474</c:v>
                </c:pt>
                <c:pt idx="2859">
                  <c:v>0.35369173223142125</c:v>
                </c:pt>
                <c:pt idx="2860">
                  <c:v>0.3637237005131016</c:v>
                </c:pt>
                <c:pt idx="2861">
                  <c:v>0.36762100502513934</c:v>
                </c:pt>
                <c:pt idx="2862">
                  <c:v>0.36654743572074888</c:v>
                </c:pt>
                <c:pt idx="2863">
                  <c:v>0.3605063285410593</c:v>
                </c:pt>
                <c:pt idx="2864">
                  <c:v>0.35877105843833418</c:v>
                </c:pt>
                <c:pt idx="2865">
                  <c:v>0.3600291973998746</c:v>
                </c:pt>
                <c:pt idx="2866">
                  <c:v>0.3598680260612343</c:v>
                </c:pt>
                <c:pt idx="2867">
                  <c:v>0.36829846109768993</c:v>
                </c:pt>
                <c:pt idx="2868">
                  <c:v>0.36143574241938115</c:v>
                </c:pt>
                <c:pt idx="2869">
                  <c:v>0.36813773644416026</c:v>
                </c:pt>
                <c:pt idx="2870">
                  <c:v>0.3795384383517898</c:v>
                </c:pt>
                <c:pt idx="2871">
                  <c:v>0.35600633439156842</c:v>
                </c:pt>
                <c:pt idx="2872">
                  <c:v>0.35730842274323438</c:v>
                </c:pt>
                <c:pt idx="2873">
                  <c:v>0.35162133524253836</c:v>
                </c:pt>
                <c:pt idx="2874">
                  <c:v>0.37028728866203448</c:v>
                </c:pt>
                <c:pt idx="2875">
                  <c:v>0.3721418728304815</c:v>
                </c:pt>
                <c:pt idx="2876">
                  <c:v>0.36491370598121686</c:v>
                </c:pt>
                <c:pt idx="2877">
                  <c:v>0.368459710377052</c:v>
                </c:pt>
                <c:pt idx="2878">
                  <c:v>0.37581762960090287</c:v>
                </c:pt>
                <c:pt idx="2879">
                  <c:v>0.37192100860759841</c:v>
                </c:pt>
                <c:pt idx="2880">
                  <c:v>0.37127652546127282</c:v>
                </c:pt>
                <c:pt idx="2881">
                  <c:v>0.3672229652191964</c:v>
                </c:pt>
                <c:pt idx="2882">
                  <c:v>0.35647748159963505</c:v>
                </c:pt>
                <c:pt idx="2883">
                  <c:v>0.34802933117894957</c:v>
                </c:pt>
                <c:pt idx="2884">
                  <c:v>0.35500332656157713</c:v>
                </c:pt>
                <c:pt idx="2885">
                  <c:v>0.36087523543076638</c:v>
                </c:pt>
                <c:pt idx="2886">
                  <c:v>0.36927465234586887</c:v>
                </c:pt>
                <c:pt idx="2887">
                  <c:v>0.35547245755824824</c:v>
                </c:pt>
                <c:pt idx="2888">
                  <c:v>0.36756382192626336</c:v>
                </c:pt>
                <c:pt idx="2889">
                  <c:v>0.37738290887463399</c:v>
                </c:pt>
                <c:pt idx="2890">
                  <c:v>0.37437217535829642</c:v>
                </c:pt>
                <c:pt idx="2891">
                  <c:v>0.36218442741963242</c:v>
                </c:pt>
                <c:pt idx="2892">
                  <c:v>0.35693840366802282</c:v>
                </c:pt>
                <c:pt idx="2893">
                  <c:v>0.37968003938572942</c:v>
                </c:pt>
                <c:pt idx="2894">
                  <c:v>0.3520635887128315</c:v>
                </c:pt>
                <c:pt idx="2895">
                  <c:v>0.36641119426279745</c:v>
                </c:pt>
                <c:pt idx="2896">
                  <c:v>0.3734287082834073</c:v>
                </c:pt>
                <c:pt idx="2897">
                  <c:v>0.36310544149968482</c:v>
                </c:pt>
                <c:pt idx="2898">
                  <c:v>0.34739055344580738</c:v>
                </c:pt>
                <c:pt idx="2899">
                  <c:v>0.35902194264166787</c:v>
                </c:pt>
                <c:pt idx="2900">
                  <c:v>0.35615530199006534</c:v>
                </c:pt>
                <c:pt idx="2901">
                  <c:v>0.35904926277390131</c:v>
                </c:pt>
                <c:pt idx="2902">
                  <c:v>0.36022300922765305</c:v>
                </c:pt>
                <c:pt idx="2903">
                  <c:v>0.3517431711018113</c:v>
                </c:pt>
                <c:pt idx="2904">
                  <c:v>0.36816446657750845</c:v>
                </c:pt>
                <c:pt idx="2905">
                  <c:v>0.36218859603121994</c:v>
                </c:pt>
                <c:pt idx="2906">
                  <c:v>0.35596351815744853</c:v>
                </c:pt>
                <c:pt idx="2907">
                  <c:v>0.35711295283433686</c:v>
                </c:pt>
                <c:pt idx="2908">
                  <c:v>0.35647018493520438</c:v>
                </c:pt>
                <c:pt idx="2909">
                  <c:v>0.35750607903671888</c:v>
                </c:pt>
                <c:pt idx="2910">
                  <c:v>0.35385162754053234</c:v>
                </c:pt>
                <c:pt idx="2911">
                  <c:v>0.35941436317578246</c:v>
                </c:pt>
                <c:pt idx="2912">
                  <c:v>0.35908969423412163</c:v>
                </c:pt>
                <c:pt idx="2913">
                  <c:v>0.3542713893447425</c:v>
                </c:pt>
                <c:pt idx="2914">
                  <c:v>0.3484473403249278</c:v>
                </c:pt>
                <c:pt idx="2915">
                  <c:v>0.34382496424317938</c:v>
                </c:pt>
                <c:pt idx="2916">
                  <c:v>0.33675655819764944</c:v>
                </c:pt>
                <c:pt idx="2917">
                  <c:v>0.34047001786796488</c:v>
                </c:pt>
                <c:pt idx="2918">
                  <c:v>0.35272278770446058</c:v>
                </c:pt>
                <c:pt idx="2919">
                  <c:v>0.34905501569154135</c:v>
                </c:pt>
                <c:pt idx="2920">
                  <c:v>0.34947368951004276</c:v>
                </c:pt>
                <c:pt idx="2921">
                  <c:v>0.35397303711848288</c:v>
                </c:pt>
                <c:pt idx="2922">
                  <c:v>0.35028229857621718</c:v>
                </c:pt>
                <c:pt idx="2923">
                  <c:v>0.35084590165886953</c:v>
                </c:pt>
                <c:pt idx="2924">
                  <c:v>0.34957637109365036</c:v>
                </c:pt>
                <c:pt idx="2925">
                  <c:v>0.29732089947517004</c:v>
                </c:pt>
                <c:pt idx="2926">
                  <c:v>0.35478810670553734</c:v>
                </c:pt>
                <c:pt idx="2927">
                  <c:v>0.3467977774411567</c:v>
                </c:pt>
                <c:pt idx="2928">
                  <c:v>0.35319204164736134</c:v>
                </c:pt>
                <c:pt idx="2929">
                  <c:v>0.35170917258014117</c:v>
                </c:pt>
                <c:pt idx="2930">
                  <c:v>0.34466379259480123</c:v>
                </c:pt>
                <c:pt idx="2931">
                  <c:v>0.35237060580676888</c:v>
                </c:pt>
                <c:pt idx="2932">
                  <c:v>0.34697792450085174</c:v>
                </c:pt>
                <c:pt idx="2933">
                  <c:v>0.35309468069965644</c:v>
                </c:pt>
                <c:pt idx="2934">
                  <c:v>0.33858438644093941</c:v>
                </c:pt>
                <c:pt idx="2935">
                  <c:v>0.34215800543761488</c:v>
                </c:pt>
                <c:pt idx="2936">
                  <c:v>0.34023517143454485</c:v>
                </c:pt>
                <c:pt idx="2937">
                  <c:v>0.34853267382123981</c:v>
                </c:pt>
                <c:pt idx="2938">
                  <c:v>0.3360767296659235</c:v>
                </c:pt>
                <c:pt idx="2939">
                  <c:v>0.32620367572550862</c:v>
                </c:pt>
                <c:pt idx="2940">
                  <c:v>0.31203979853359376</c:v>
                </c:pt>
                <c:pt idx="2941">
                  <c:v>0.23276346489136884</c:v>
                </c:pt>
                <c:pt idx="2942">
                  <c:v>0.31556565982758011</c:v>
                </c:pt>
                <c:pt idx="2943">
                  <c:v>0.3030842842936593</c:v>
                </c:pt>
                <c:pt idx="2944">
                  <c:v>0.18936299553487146</c:v>
                </c:pt>
                <c:pt idx="2945">
                  <c:v>0.34450528149573617</c:v>
                </c:pt>
                <c:pt idx="2946">
                  <c:v>0.29223737231955682</c:v>
                </c:pt>
                <c:pt idx="2947">
                  <c:v>0.33565072234995186</c:v>
                </c:pt>
                <c:pt idx="2948">
                  <c:v>0.23201960837750479</c:v>
                </c:pt>
                <c:pt idx="2949">
                  <c:v>0.33975800728229566</c:v>
                </c:pt>
                <c:pt idx="2950">
                  <c:v>0.36020105897643473</c:v>
                </c:pt>
                <c:pt idx="2951">
                  <c:v>0.34894727300147332</c:v>
                </c:pt>
                <c:pt idx="2952">
                  <c:v>0.3462986559154958</c:v>
                </c:pt>
                <c:pt idx="2953">
                  <c:v>0.35065891925930692</c:v>
                </c:pt>
                <c:pt idx="2954">
                  <c:v>0.35475305577088734</c:v>
                </c:pt>
                <c:pt idx="2955">
                  <c:v>0.35449387873358051</c:v>
                </c:pt>
                <c:pt idx="2956">
                  <c:v>0.35316900398079382</c:v>
                </c:pt>
                <c:pt idx="2957">
                  <c:v>0.35362160173502438</c:v>
                </c:pt>
                <c:pt idx="2958">
                  <c:v>0.3501556840121603</c:v>
                </c:pt>
                <c:pt idx="2959">
                  <c:v>0.354685928016643</c:v>
                </c:pt>
                <c:pt idx="2960">
                  <c:v>0.35338721924973387</c:v>
                </c:pt>
                <c:pt idx="2961">
                  <c:v>0.34559444001797146</c:v>
                </c:pt>
                <c:pt idx="2962">
                  <c:v>0.34991357953762592</c:v>
                </c:pt>
                <c:pt idx="2963">
                  <c:v>0.34384146955214673</c:v>
                </c:pt>
                <c:pt idx="2964">
                  <c:v>0.33614555545852071</c:v>
                </c:pt>
                <c:pt idx="2965">
                  <c:v>0.34249609408053144</c:v>
                </c:pt>
                <c:pt idx="2966">
                  <c:v>0.34060003867995381</c:v>
                </c:pt>
                <c:pt idx="2967">
                  <c:v>0.34843370985201638</c:v>
                </c:pt>
                <c:pt idx="2968">
                  <c:v>0.36020713013182665</c:v>
                </c:pt>
                <c:pt idx="2969">
                  <c:v>0.35842371448331889</c:v>
                </c:pt>
                <c:pt idx="2970">
                  <c:v>0.34849657265396122</c:v>
                </c:pt>
                <c:pt idx="2971">
                  <c:v>0.29402074573679732</c:v>
                </c:pt>
                <c:pt idx="2972">
                  <c:v>0.33649069095264345</c:v>
                </c:pt>
                <c:pt idx="2973">
                  <c:v>0.34522713295591284</c:v>
                </c:pt>
                <c:pt idx="2974">
                  <c:v>0.34940978763012331</c:v>
                </c:pt>
                <c:pt idx="2975">
                  <c:v>0.35467209671528632</c:v>
                </c:pt>
                <c:pt idx="2976">
                  <c:v>0.35725512622967937</c:v>
                </c:pt>
                <c:pt idx="2977">
                  <c:v>0.35707787174168437</c:v>
                </c:pt>
                <c:pt idx="2978">
                  <c:v>0.35063487865942988</c:v>
                </c:pt>
                <c:pt idx="2979">
                  <c:v>0.32212210847153006</c:v>
                </c:pt>
                <c:pt idx="2980">
                  <c:v>0.33860268378755776</c:v>
                </c:pt>
                <c:pt idx="2981">
                  <c:v>0.35159748841150229</c:v>
                </c:pt>
                <c:pt idx="2982">
                  <c:v>0.35306392162437888</c:v>
                </c:pt>
                <c:pt idx="2983">
                  <c:v>0.35787102396488829</c:v>
                </c:pt>
                <c:pt idx="2984">
                  <c:v>0.35694083989085928</c:v>
                </c:pt>
                <c:pt idx="2985">
                  <c:v>0.35177530337744695</c:v>
                </c:pt>
                <c:pt idx="2986">
                  <c:v>0.36235297998335769</c:v>
                </c:pt>
                <c:pt idx="2987">
                  <c:v>0.35528030550007955</c:v>
                </c:pt>
                <c:pt idx="2988">
                  <c:v>0.34509147206607205</c:v>
                </c:pt>
                <c:pt idx="2989">
                  <c:v>0.35728402663578884</c:v>
                </c:pt>
                <c:pt idx="2990">
                  <c:v>0.36685533928464459</c:v>
                </c:pt>
                <c:pt idx="2991">
                  <c:v>0.36586855551426362</c:v>
                </c:pt>
                <c:pt idx="2992">
                  <c:v>0.36117630570283554</c:v>
                </c:pt>
                <c:pt idx="2993">
                  <c:v>0.35402246648559232</c:v>
                </c:pt>
                <c:pt idx="2994">
                  <c:v>0.34879439590461947</c:v>
                </c:pt>
                <c:pt idx="2995">
                  <c:v>0.34721228210766214</c:v>
                </c:pt>
                <c:pt idx="2996">
                  <c:v>0.33598991312310816</c:v>
                </c:pt>
                <c:pt idx="2997">
                  <c:v>0.35048489049063225</c:v>
                </c:pt>
                <c:pt idx="2998">
                  <c:v>0.35809915848707624</c:v>
                </c:pt>
                <c:pt idx="2999">
                  <c:v>0.34626634080145785</c:v>
                </c:pt>
                <c:pt idx="3000">
                  <c:v>0.349171451171644</c:v>
                </c:pt>
                <c:pt idx="3001">
                  <c:v>0.34833720055267131</c:v>
                </c:pt>
                <c:pt idx="3002">
                  <c:v>0.35634695696728186</c:v>
                </c:pt>
                <c:pt idx="3003">
                  <c:v>0.35251185344367086</c:v>
                </c:pt>
                <c:pt idx="3004">
                  <c:v>0.34524004638967831</c:v>
                </c:pt>
                <c:pt idx="3005">
                  <c:v>0.34358497246082192</c:v>
                </c:pt>
                <c:pt idx="3006">
                  <c:v>0.35264562446544739</c:v>
                </c:pt>
                <c:pt idx="3007">
                  <c:v>0.34168660351828406</c:v>
                </c:pt>
                <c:pt idx="3008">
                  <c:v>0.35705183759579184</c:v>
                </c:pt>
                <c:pt idx="3009">
                  <c:v>0.34752746677836632</c:v>
                </c:pt>
                <c:pt idx="3010">
                  <c:v>0.3677493613281993</c:v>
                </c:pt>
                <c:pt idx="3011">
                  <c:v>0.35333770222779132</c:v>
                </c:pt>
                <c:pt idx="3012">
                  <c:v>0.34819028858979834</c:v>
                </c:pt>
                <c:pt idx="3013">
                  <c:v>0.35794513846082471</c:v>
                </c:pt>
                <c:pt idx="3014">
                  <c:v>0.35797247950366629</c:v>
                </c:pt>
                <c:pt idx="3015">
                  <c:v>0.35419213302074032</c:v>
                </c:pt>
                <c:pt idx="3016">
                  <c:v>0.3565394019735903</c:v>
                </c:pt>
                <c:pt idx="3017">
                  <c:v>0.35730265302419345</c:v>
                </c:pt>
                <c:pt idx="3018">
                  <c:v>0.36820545160599966</c:v>
                </c:pt>
                <c:pt idx="3019">
                  <c:v>0.37057317300694598</c:v>
                </c:pt>
                <c:pt idx="3020">
                  <c:v>0.36370955601483307</c:v>
                </c:pt>
                <c:pt idx="3021">
                  <c:v>0.34351607570349602</c:v>
                </c:pt>
                <c:pt idx="3022">
                  <c:v>0.35062582999949005</c:v>
                </c:pt>
                <c:pt idx="3023">
                  <c:v>0.36110581815019921</c:v>
                </c:pt>
                <c:pt idx="3024">
                  <c:v>0.36390345183902523</c:v>
                </c:pt>
                <c:pt idx="3025">
                  <c:v>0.36997538284800174</c:v>
                </c:pt>
                <c:pt idx="3026">
                  <c:v>0.37077623202315985</c:v>
                </c:pt>
                <c:pt idx="3027">
                  <c:v>0.34800636611024555</c:v>
                </c:pt>
                <c:pt idx="3028">
                  <c:v>0.36885212312475169</c:v>
                </c:pt>
                <c:pt idx="3029">
                  <c:v>0.35782905926532088</c:v>
                </c:pt>
                <c:pt idx="3030">
                  <c:v>0.35709882837173484</c:v>
                </c:pt>
                <c:pt idx="3031">
                  <c:v>0.35979189267828743</c:v>
                </c:pt>
                <c:pt idx="3032">
                  <c:v>0.35941355175918832</c:v>
                </c:pt>
                <c:pt idx="3033">
                  <c:v>0.36755509919300838</c:v>
                </c:pt>
                <c:pt idx="3034">
                  <c:v>0.37262621101552157</c:v>
                </c:pt>
                <c:pt idx="3035">
                  <c:v>0.36143697752808973</c:v>
                </c:pt>
                <c:pt idx="3036">
                  <c:v>0.36177045778335681</c:v>
                </c:pt>
                <c:pt idx="3037">
                  <c:v>0.35856368612753331</c:v>
                </c:pt>
                <c:pt idx="3038">
                  <c:v>0.3396357547971231</c:v>
                </c:pt>
                <c:pt idx="3039">
                  <c:v>0.35190048756645942</c:v>
                </c:pt>
                <c:pt idx="3040">
                  <c:v>0.37410375853102779</c:v>
                </c:pt>
                <c:pt idx="3041">
                  <c:v>0.36566129557576948</c:v>
                </c:pt>
                <c:pt idx="3042">
                  <c:v>0.37762910363868846</c:v>
                </c:pt>
                <c:pt idx="3043">
                  <c:v>0.36353868023827396</c:v>
                </c:pt>
                <c:pt idx="3044">
                  <c:v>0.3657673421372028</c:v>
                </c:pt>
                <c:pt idx="3045">
                  <c:v>0.35963593968288432</c:v>
                </c:pt>
                <c:pt idx="3046">
                  <c:v>0.35972450826919544</c:v>
                </c:pt>
                <c:pt idx="3047">
                  <c:v>0.29427262960948092</c:v>
                </c:pt>
                <c:pt idx="3048">
                  <c:v>0.35628578373502234</c:v>
                </c:pt>
                <c:pt idx="3049">
                  <c:v>0.36624838872878135</c:v>
                </c:pt>
                <c:pt idx="3050">
                  <c:v>0.37545614513646403</c:v>
                </c:pt>
                <c:pt idx="3051">
                  <c:v>0.36099933358298358</c:v>
                </c:pt>
                <c:pt idx="3052">
                  <c:v>0.37184925394698731</c:v>
                </c:pt>
                <c:pt idx="3053">
                  <c:v>0.36059088370184994</c:v>
                </c:pt>
                <c:pt idx="3054">
                  <c:v>0.36289758088561141</c:v>
                </c:pt>
                <c:pt idx="3055">
                  <c:v>0.36044944852393579</c:v>
                </c:pt>
                <c:pt idx="3056">
                  <c:v>0.36705976042159333</c:v>
                </c:pt>
                <c:pt idx="3057">
                  <c:v>0.36624217898953387</c:v>
                </c:pt>
                <c:pt idx="3058">
                  <c:v>0.37355045627584677</c:v>
                </c:pt>
                <c:pt idx="3059">
                  <c:v>0.37586034985639188</c:v>
                </c:pt>
                <c:pt idx="3060">
                  <c:v>0.37613411058675555</c:v>
                </c:pt>
                <c:pt idx="3061">
                  <c:v>0.38065639297626563</c:v>
                </c:pt>
                <c:pt idx="3062">
                  <c:v>0.37633934847079625</c:v>
                </c:pt>
                <c:pt idx="3063">
                  <c:v>0.37573623758889768</c:v>
                </c:pt>
                <c:pt idx="3064">
                  <c:v>0.36683817967658738</c:v>
                </c:pt>
                <c:pt idx="3065">
                  <c:v>0.36176137356592442</c:v>
                </c:pt>
                <c:pt idx="3066">
                  <c:v>0.36441697452837463</c:v>
                </c:pt>
                <c:pt idx="3067">
                  <c:v>0.36364757925950802</c:v>
                </c:pt>
                <c:pt idx="3068">
                  <c:v>0.37657036940102384</c:v>
                </c:pt>
                <c:pt idx="3069">
                  <c:v>0.37562227817044885</c:v>
                </c:pt>
                <c:pt idx="3070">
                  <c:v>0.3785600853054224</c:v>
                </c:pt>
                <c:pt idx="3071">
                  <c:v>0.36856248259429392</c:v>
                </c:pt>
                <c:pt idx="3072">
                  <c:v>0.37261548874700262</c:v>
                </c:pt>
                <c:pt idx="3073">
                  <c:v>0.35863146982931332</c:v>
                </c:pt>
                <c:pt idx="3074">
                  <c:v>0.37009157753210292</c:v>
                </c:pt>
                <c:pt idx="3075">
                  <c:v>0.35884270183986933</c:v>
                </c:pt>
                <c:pt idx="3076">
                  <c:v>0.3561502472639943</c:v>
                </c:pt>
                <c:pt idx="3077">
                  <c:v>0.36786637612102374</c:v>
                </c:pt>
                <c:pt idx="3078">
                  <c:v>0.37235616879660666</c:v>
                </c:pt>
                <c:pt idx="3079">
                  <c:v>0.37351348482665386</c:v>
                </c:pt>
                <c:pt idx="3080">
                  <c:v>0.37084524651109479</c:v>
                </c:pt>
                <c:pt idx="3081">
                  <c:v>0.36869857378402326</c:v>
                </c:pt>
                <c:pt idx="3082">
                  <c:v>0.36565434937556374</c:v>
                </c:pt>
                <c:pt idx="3083">
                  <c:v>0.37903794109061811</c:v>
                </c:pt>
                <c:pt idx="3084">
                  <c:v>0.37854122603620044</c:v>
                </c:pt>
                <c:pt idx="3085">
                  <c:v>0.3781179344650773</c:v>
                </c:pt>
                <c:pt idx="3086">
                  <c:v>0.38360265601123289</c:v>
                </c:pt>
                <c:pt idx="3087">
                  <c:v>0.37275764442195164</c:v>
                </c:pt>
                <c:pt idx="3088">
                  <c:v>0.3741016406094303</c:v>
                </c:pt>
                <c:pt idx="3089">
                  <c:v>0.38085274032440863</c:v>
                </c:pt>
                <c:pt idx="3090">
                  <c:v>0.34509762229528151</c:v>
                </c:pt>
                <c:pt idx="3091">
                  <c:v>0.36188676351729543</c:v>
                </c:pt>
                <c:pt idx="3092">
                  <c:v>0.36140373254204688</c:v>
                </c:pt>
                <c:pt idx="3093">
                  <c:v>0.38337950039432844</c:v>
                </c:pt>
                <c:pt idx="3094">
                  <c:v>0.37266275106768215</c:v>
                </c:pt>
                <c:pt idx="3095">
                  <c:v>0.33469122812230701</c:v>
                </c:pt>
                <c:pt idx="3096">
                  <c:v>0.36747480741335353</c:v>
                </c:pt>
                <c:pt idx="3097">
                  <c:v>0.36398176751808176</c:v>
                </c:pt>
                <c:pt idx="3098">
                  <c:v>0.37003071586034675</c:v>
                </c:pt>
                <c:pt idx="3099">
                  <c:v>0.37655379530178562</c:v>
                </c:pt>
                <c:pt idx="3100">
                  <c:v>0.37944443745269296</c:v>
                </c:pt>
                <c:pt idx="3101">
                  <c:v>0.38273693656343977</c:v>
                </c:pt>
                <c:pt idx="3102">
                  <c:v>0.37665901774732941</c:v>
                </c:pt>
                <c:pt idx="3103">
                  <c:v>0.37951533647552926</c:v>
                </c:pt>
                <c:pt idx="3104">
                  <c:v>0.37627645950648392</c:v>
                </c:pt>
                <c:pt idx="3105">
                  <c:v>0.38078532571047286</c:v>
                </c:pt>
                <c:pt idx="3106">
                  <c:v>0.35526056869945566</c:v>
                </c:pt>
                <c:pt idx="3107">
                  <c:v>0.35114467569918267</c:v>
                </c:pt>
                <c:pt idx="3108">
                  <c:v>0.35322214728092982</c:v>
                </c:pt>
                <c:pt idx="3109">
                  <c:v>0.36915055487909681</c:v>
                </c:pt>
                <c:pt idx="3110">
                  <c:v>0.37054833836239581</c:v>
                </c:pt>
                <c:pt idx="3111">
                  <c:v>0.36498124927216208</c:v>
                </c:pt>
                <c:pt idx="3112">
                  <c:v>0.36716078583362155</c:v>
                </c:pt>
                <c:pt idx="3113">
                  <c:v>0.36971463825752082</c:v>
                </c:pt>
                <c:pt idx="3114">
                  <c:v>0.37038549296809692</c:v>
                </c:pt>
                <c:pt idx="3115">
                  <c:v>0.36879832038678578</c:v>
                </c:pt>
                <c:pt idx="3116">
                  <c:v>0.30019012984063581</c:v>
                </c:pt>
                <c:pt idx="3117">
                  <c:v>0.37753315831115875</c:v>
                </c:pt>
                <c:pt idx="3118">
                  <c:v>0.37033038329792323</c:v>
                </c:pt>
                <c:pt idx="3119">
                  <c:v>0.36422006022806036</c:v>
                </c:pt>
                <c:pt idx="3120">
                  <c:v>0.37423135938275387</c:v>
                </c:pt>
                <c:pt idx="3121">
                  <c:v>0.37287839014691015</c:v>
                </c:pt>
                <c:pt idx="3122">
                  <c:v>0.37788356708926601</c:v>
                </c:pt>
                <c:pt idx="3123">
                  <c:v>0.37381324166563407</c:v>
                </c:pt>
                <c:pt idx="3124">
                  <c:v>0.37826201937734694</c:v>
                </c:pt>
                <c:pt idx="3125">
                  <c:v>0.38578102972912681</c:v>
                </c:pt>
                <c:pt idx="3126">
                  <c:v>0.38279350410132923</c:v>
                </c:pt>
                <c:pt idx="3127">
                  <c:v>0.3732197266590308</c:v>
                </c:pt>
                <c:pt idx="3128">
                  <c:v>0.36409242161523186</c:v>
                </c:pt>
                <c:pt idx="3129">
                  <c:v>0.32741208705164127</c:v>
                </c:pt>
                <c:pt idx="3130">
                  <c:v>0.33834991025571654</c:v>
                </c:pt>
                <c:pt idx="3131">
                  <c:v>0.3360807464120214</c:v>
                </c:pt>
                <c:pt idx="3132">
                  <c:v>0.29342575953113276</c:v>
                </c:pt>
                <c:pt idx="3133">
                  <c:v>0.35863191613866618</c:v>
                </c:pt>
                <c:pt idx="3134">
                  <c:v>0.37494096710436642</c:v>
                </c:pt>
                <c:pt idx="3135">
                  <c:v>0.38613160870761232</c:v>
                </c:pt>
                <c:pt idx="3136">
                  <c:v>0.37666094477308132</c:v>
                </c:pt>
                <c:pt idx="3137">
                  <c:v>0.37446799601080993</c:v>
                </c:pt>
                <c:pt idx="3138">
                  <c:v>0.37491177467992443</c:v>
                </c:pt>
                <c:pt idx="3139">
                  <c:v>0.37121617050399336</c:v>
                </c:pt>
                <c:pt idx="3140">
                  <c:v>0.37670574502223708</c:v>
                </c:pt>
                <c:pt idx="3141">
                  <c:v>0.37928049952012088</c:v>
                </c:pt>
                <c:pt idx="3142">
                  <c:v>0.3735252706315253</c:v>
                </c:pt>
                <c:pt idx="3143">
                  <c:v>0.37446807795703829</c:v>
                </c:pt>
                <c:pt idx="3144">
                  <c:v>0.37765188161997354</c:v>
                </c:pt>
                <c:pt idx="3145">
                  <c:v>0.38017662416092035</c:v>
                </c:pt>
                <c:pt idx="3146">
                  <c:v>0.38399521757136212</c:v>
                </c:pt>
                <c:pt idx="3147">
                  <c:v>0.37184625762443296</c:v>
                </c:pt>
                <c:pt idx="3148">
                  <c:v>0.37760085938758192</c:v>
                </c:pt>
                <c:pt idx="3149">
                  <c:v>0.37504540107086737</c:v>
                </c:pt>
                <c:pt idx="3150">
                  <c:v>0.38258961169628292</c:v>
                </c:pt>
                <c:pt idx="3151">
                  <c:v>0.37300976514225442</c:v>
                </c:pt>
                <c:pt idx="3152">
                  <c:v>0.37636752128826612</c:v>
                </c:pt>
                <c:pt idx="3153">
                  <c:v>0.36812398879459862</c:v>
                </c:pt>
                <c:pt idx="3154">
                  <c:v>0.3813810128683765</c:v>
                </c:pt>
                <c:pt idx="3155">
                  <c:v>0.37380395866923832</c:v>
                </c:pt>
                <c:pt idx="3156">
                  <c:v>0.37203592071556002</c:v>
                </c:pt>
                <c:pt idx="3157">
                  <c:v>0.37300374016876681</c:v>
                </c:pt>
                <c:pt idx="3158">
                  <c:v>0.37863865888807885</c:v>
                </c:pt>
                <c:pt idx="3159">
                  <c:v>0.34523365815603385</c:v>
                </c:pt>
                <c:pt idx="3160">
                  <c:v>0.33543655996154104</c:v>
                </c:pt>
                <c:pt idx="3161">
                  <c:v>0.35539342210315711</c:v>
                </c:pt>
                <c:pt idx="3162">
                  <c:v>0.35809503430733025</c:v>
                </c:pt>
                <c:pt idx="3163">
                  <c:v>0.36679229122363088</c:v>
                </c:pt>
                <c:pt idx="3164">
                  <c:v>0.37088594581219292</c:v>
                </c:pt>
                <c:pt idx="3165">
                  <c:v>0.36477495802722282</c:v>
                </c:pt>
                <c:pt idx="3166">
                  <c:v>0.37879821991784157</c:v>
                </c:pt>
                <c:pt idx="3167">
                  <c:v>0.36294719427833261</c:v>
                </c:pt>
                <c:pt idx="3168">
                  <c:v>0.34682723676076088</c:v>
                </c:pt>
                <c:pt idx="3169">
                  <c:v>0.3511029776892618</c:v>
                </c:pt>
                <c:pt idx="3170">
                  <c:v>0.3386781938834591</c:v>
                </c:pt>
                <c:pt idx="3171">
                  <c:v>0.34184724189818166</c:v>
                </c:pt>
                <c:pt idx="3172">
                  <c:v>0.35406772041594686</c:v>
                </c:pt>
                <c:pt idx="3173">
                  <c:v>0.34318162119342532</c:v>
                </c:pt>
                <c:pt idx="3174">
                  <c:v>0.34756552381505845</c:v>
                </c:pt>
                <c:pt idx="3175">
                  <c:v>0.33866095854643447</c:v>
                </c:pt>
                <c:pt idx="3176">
                  <c:v>0.33682628173565454</c:v>
                </c:pt>
                <c:pt idx="3177">
                  <c:v>0.32852796465318257</c:v>
                </c:pt>
                <c:pt idx="3178">
                  <c:v>0.33620321426913108</c:v>
                </c:pt>
                <c:pt idx="3179">
                  <c:v>0.3334741623956326</c:v>
                </c:pt>
                <c:pt idx="3180">
                  <c:v>0.34802144782094613</c:v>
                </c:pt>
                <c:pt idx="3181">
                  <c:v>0.3480291504544305</c:v>
                </c:pt>
                <c:pt idx="3182">
                  <c:v>0.34547982379727243</c:v>
                </c:pt>
                <c:pt idx="3183">
                  <c:v>0.3409789603287805</c:v>
                </c:pt>
                <c:pt idx="3184">
                  <c:v>0.34597381951001582</c:v>
                </c:pt>
                <c:pt idx="3185">
                  <c:v>0.33745697457341534</c:v>
                </c:pt>
                <c:pt idx="3186">
                  <c:v>0.31037002191812513</c:v>
                </c:pt>
                <c:pt idx="3187">
                  <c:v>0.30935129410258194</c:v>
                </c:pt>
                <c:pt idx="3188">
                  <c:v>0.30484084382006588</c:v>
                </c:pt>
                <c:pt idx="3189">
                  <c:v>0.20739713346917307</c:v>
                </c:pt>
                <c:pt idx="3190">
                  <c:v>0.33078590001399338</c:v>
                </c:pt>
                <c:pt idx="3191">
                  <c:v>0.34409872184426316</c:v>
                </c:pt>
                <c:pt idx="3192">
                  <c:v>0.34748442375963423</c:v>
                </c:pt>
                <c:pt idx="3193">
                  <c:v>0.34977797082088613</c:v>
                </c:pt>
                <c:pt idx="3194">
                  <c:v>0.33854290152546479</c:v>
                </c:pt>
                <c:pt idx="3195">
                  <c:v>0.33242443858097592</c:v>
                </c:pt>
                <c:pt idx="3196">
                  <c:v>0.34375294818447288</c:v>
                </c:pt>
                <c:pt idx="3197">
                  <c:v>0.35554683664729958</c:v>
                </c:pt>
                <c:pt idx="3198">
                  <c:v>0.35014400815957797</c:v>
                </c:pt>
                <c:pt idx="3199">
                  <c:v>0.34535937471943784</c:v>
                </c:pt>
                <c:pt idx="3200">
                  <c:v>0.34719836088340456</c:v>
                </c:pt>
                <c:pt idx="3201">
                  <c:v>0.34010613918500981</c:v>
                </c:pt>
                <c:pt idx="3202">
                  <c:v>0.22460579078759221</c:v>
                </c:pt>
                <c:pt idx="3203">
                  <c:v>0.30038488968365351</c:v>
                </c:pt>
                <c:pt idx="3204">
                  <c:v>0.31093104397109533</c:v>
                </c:pt>
                <c:pt idx="3205">
                  <c:v>0.32671716862238182</c:v>
                </c:pt>
                <c:pt idx="3206">
                  <c:v>0.33398084741386919</c:v>
                </c:pt>
                <c:pt idx="3207">
                  <c:v>0.3109808996002606</c:v>
                </c:pt>
                <c:pt idx="3208">
                  <c:v>0.34456413077874132</c:v>
                </c:pt>
                <c:pt idx="3209">
                  <c:v>0.33547502920566902</c:v>
                </c:pt>
                <c:pt idx="3210">
                  <c:v>0.34157582748548831</c:v>
                </c:pt>
                <c:pt idx="3211">
                  <c:v>0.33788307602451612</c:v>
                </c:pt>
                <c:pt idx="3212">
                  <c:v>0.31912617930841319</c:v>
                </c:pt>
                <c:pt idx="3213">
                  <c:v>0.33939877638838695</c:v>
                </c:pt>
                <c:pt idx="3214">
                  <c:v>0.36104502644228625</c:v>
                </c:pt>
                <c:pt idx="3215">
                  <c:v>0.35774256840403607</c:v>
                </c:pt>
                <c:pt idx="3216">
                  <c:v>0.33204628980033835</c:v>
                </c:pt>
                <c:pt idx="3217">
                  <c:v>0.34409989576348582</c:v>
                </c:pt>
                <c:pt idx="3218">
                  <c:v>0.34446100554281317</c:v>
                </c:pt>
                <c:pt idx="3219">
                  <c:v>0.33913575695498732</c:v>
                </c:pt>
                <c:pt idx="3220">
                  <c:v>0.33309110063367897</c:v>
                </c:pt>
                <c:pt idx="3221">
                  <c:v>0.32355764550618149</c:v>
                </c:pt>
                <c:pt idx="3222">
                  <c:v>0.32627479107014529</c:v>
                </c:pt>
                <c:pt idx="3223">
                  <c:v>0.32971839436503303</c:v>
                </c:pt>
                <c:pt idx="3224">
                  <c:v>0.33110318789227644</c:v>
                </c:pt>
                <c:pt idx="3225">
                  <c:v>0.33078577003728826</c:v>
                </c:pt>
                <c:pt idx="3226">
                  <c:v>0.3455530198277878</c:v>
                </c:pt>
                <c:pt idx="3227">
                  <c:v>0.33235045599007518</c:v>
                </c:pt>
                <c:pt idx="3228">
                  <c:v>0.34710859121666293</c:v>
                </c:pt>
                <c:pt idx="3229">
                  <c:v>0.34926697715595439</c:v>
                </c:pt>
                <c:pt idx="3230">
                  <c:v>0.34375212527338328</c:v>
                </c:pt>
                <c:pt idx="3231">
                  <c:v>0.34065326637625348</c:v>
                </c:pt>
                <c:pt idx="3232">
                  <c:v>0.34190033178218288</c:v>
                </c:pt>
                <c:pt idx="3233">
                  <c:v>0.3455101643773919</c:v>
                </c:pt>
                <c:pt idx="3234">
                  <c:v>0.34047822052493748</c:v>
                </c:pt>
                <c:pt idx="3235">
                  <c:v>0.35405479037428944</c:v>
                </c:pt>
                <c:pt idx="3236">
                  <c:v>0.34853671675552583</c:v>
                </c:pt>
                <c:pt idx="3237">
                  <c:v>0.34556193628467036</c:v>
                </c:pt>
                <c:pt idx="3238">
                  <c:v>0.34805978160230089</c:v>
                </c:pt>
                <c:pt idx="3239">
                  <c:v>0.34023025833625675</c:v>
                </c:pt>
                <c:pt idx="3240">
                  <c:v>0.35006068978128063</c:v>
                </c:pt>
                <c:pt idx="3241">
                  <c:v>0.34646374824328197</c:v>
                </c:pt>
                <c:pt idx="3242">
                  <c:v>0.33937039780322426</c:v>
                </c:pt>
                <c:pt idx="3243">
                  <c:v>0.34925537997706935</c:v>
                </c:pt>
                <c:pt idx="3244">
                  <c:v>0.33849768880187903</c:v>
                </c:pt>
                <c:pt idx="3245">
                  <c:v>0.33333443485632691</c:v>
                </c:pt>
                <c:pt idx="3246">
                  <c:v>0.32804094492992825</c:v>
                </c:pt>
                <c:pt idx="3247">
                  <c:v>0.3470384509712548</c:v>
                </c:pt>
                <c:pt idx="3248">
                  <c:v>0.3142388088282953</c:v>
                </c:pt>
                <c:pt idx="3249">
                  <c:v>0.33033975772212032</c:v>
                </c:pt>
                <c:pt idx="3250">
                  <c:v>0.35045912504862847</c:v>
                </c:pt>
                <c:pt idx="3251">
                  <c:v>0.34090530399870234</c:v>
                </c:pt>
                <c:pt idx="3252">
                  <c:v>0.33640147633176354</c:v>
                </c:pt>
                <c:pt idx="3253">
                  <c:v>0.32920476978000729</c:v>
                </c:pt>
                <c:pt idx="3254">
                  <c:v>0.32572105395651096</c:v>
                </c:pt>
                <c:pt idx="3255">
                  <c:v>0.31851799757155091</c:v>
                </c:pt>
                <c:pt idx="3256">
                  <c:v>0.3283874303978811</c:v>
                </c:pt>
                <c:pt idx="3257">
                  <c:v>0.33066594360626611</c:v>
                </c:pt>
                <c:pt idx="3258">
                  <c:v>0.32028080970790868</c:v>
                </c:pt>
                <c:pt idx="3259">
                  <c:v>0.33206422940395053</c:v>
                </c:pt>
                <c:pt idx="3260">
                  <c:v>0.33008926246289566</c:v>
                </c:pt>
                <c:pt idx="3261">
                  <c:v>0.3162275761756369</c:v>
                </c:pt>
                <c:pt idx="3262">
                  <c:v>0.31141676122667894</c:v>
                </c:pt>
                <c:pt idx="3263">
                  <c:v>0.32049328057780485</c:v>
                </c:pt>
                <c:pt idx="3264">
                  <c:v>0.31246464617924768</c:v>
                </c:pt>
                <c:pt idx="3265">
                  <c:v>0.32901403120883688</c:v>
                </c:pt>
                <c:pt idx="3266">
                  <c:v>0.32385845861301332</c:v>
                </c:pt>
                <c:pt idx="3267">
                  <c:v>0.32226912486212522</c:v>
                </c:pt>
                <c:pt idx="3268">
                  <c:v>0.33033533482784194</c:v>
                </c:pt>
                <c:pt idx="3269">
                  <c:v>0.34098983728593196</c:v>
                </c:pt>
                <c:pt idx="3270">
                  <c:v>0.32807574247241478</c:v>
                </c:pt>
                <c:pt idx="3271">
                  <c:v>0.31366013090196032</c:v>
                </c:pt>
                <c:pt idx="3272">
                  <c:v>0.32306199279867692</c:v>
                </c:pt>
                <c:pt idx="3273">
                  <c:v>0.32343984098695838</c:v>
                </c:pt>
                <c:pt idx="3274">
                  <c:v>0.33293855032046227</c:v>
                </c:pt>
                <c:pt idx="3275">
                  <c:v>0.3273836165199463</c:v>
                </c:pt>
                <c:pt idx="3276">
                  <c:v>0.33251584667309858</c:v>
                </c:pt>
                <c:pt idx="3277">
                  <c:v>0.31215993353218591</c:v>
                </c:pt>
                <c:pt idx="3278">
                  <c:v>0.31169479078405643</c:v>
                </c:pt>
                <c:pt idx="3279">
                  <c:v>0.30908017021097905</c:v>
                </c:pt>
                <c:pt idx="3280">
                  <c:v>0.32450038022663125</c:v>
                </c:pt>
                <c:pt idx="3281">
                  <c:v>0.31938955819508003</c:v>
                </c:pt>
                <c:pt idx="3282">
                  <c:v>0.32677572774286473</c:v>
                </c:pt>
                <c:pt idx="3283">
                  <c:v>0.34760259196667104</c:v>
                </c:pt>
                <c:pt idx="3284">
                  <c:v>0.32688127715761678</c:v>
                </c:pt>
                <c:pt idx="3285">
                  <c:v>0.31577025130974518</c:v>
                </c:pt>
                <c:pt idx="3286">
                  <c:v>0.32263522542535078</c:v>
                </c:pt>
                <c:pt idx="3287">
                  <c:v>0.31796175749021288</c:v>
                </c:pt>
                <c:pt idx="3288">
                  <c:v>0.31742795987703787</c:v>
                </c:pt>
                <c:pt idx="3289">
                  <c:v>0.34041305457697429</c:v>
                </c:pt>
                <c:pt idx="3290">
                  <c:v>0.32397995045035188</c:v>
                </c:pt>
                <c:pt idx="3291">
                  <c:v>0.33783719781045568</c:v>
                </c:pt>
                <c:pt idx="3292">
                  <c:v>0.32116347294508923</c:v>
                </c:pt>
                <c:pt idx="3293">
                  <c:v>0.32010663957127183</c:v>
                </c:pt>
                <c:pt idx="3294">
                  <c:v>0.32118740666336482</c:v>
                </c:pt>
                <c:pt idx="3295">
                  <c:v>0.32067204693457158</c:v>
                </c:pt>
                <c:pt idx="3296">
                  <c:v>0.31481193818622538</c:v>
                </c:pt>
                <c:pt idx="3297">
                  <c:v>0.31707224358087588</c:v>
                </c:pt>
                <c:pt idx="3298">
                  <c:v>0.32488424713838715</c:v>
                </c:pt>
                <c:pt idx="3299">
                  <c:v>0.32450028910869128</c:v>
                </c:pt>
                <c:pt idx="3300">
                  <c:v>0.32620336139985662</c:v>
                </c:pt>
                <c:pt idx="3301">
                  <c:v>0.30662356217444459</c:v>
                </c:pt>
                <c:pt idx="3302">
                  <c:v>0.3057442290021814</c:v>
                </c:pt>
                <c:pt idx="3303">
                  <c:v>0.31069233727826373</c:v>
                </c:pt>
                <c:pt idx="3304">
                  <c:v>0.31614674451779257</c:v>
                </c:pt>
                <c:pt idx="3305">
                  <c:v>0.32524884220487615</c:v>
                </c:pt>
                <c:pt idx="3306">
                  <c:v>0.31971648505676387</c:v>
                </c:pt>
                <c:pt idx="3307">
                  <c:v>0.31614514702172603</c:v>
                </c:pt>
                <c:pt idx="3308">
                  <c:v>0.33332318122581561</c:v>
                </c:pt>
                <c:pt idx="3309">
                  <c:v>0.31545582445212661</c:v>
                </c:pt>
                <c:pt idx="3310">
                  <c:v>0.3145081716849995</c:v>
                </c:pt>
                <c:pt idx="3311">
                  <c:v>0.29925050292296534</c:v>
                </c:pt>
                <c:pt idx="3312">
                  <c:v>0.32336566219224155</c:v>
                </c:pt>
                <c:pt idx="3313">
                  <c:v>0.31126292067083788</c:v>
                </c:pt>
                <c:pt idx="3314">
                  <c:v>0.31724450400430881</c:v>
                </c:pt>
                <c:pt idx="3315">
                  <c:v>0.32431007578119425</c:v>
                </c:pt>
                <c:pt idx="3316">
                  <c:v>0.32566689920009673</c:v>
                </c:pt>
                <c:pt idx="3317">
                  <c:v>0.32023929069301399</c:v>
                </c:pt>
                <c:pt idx="3318">
                  <c:v>0.3174204118521517</c:v>
                </c:pt>
                <c:pt idx="3319">
                  <c:v>0.32566355773561995</c:v>
                </c:pt>
                <c:pt idx="3320">
                  <c:v>0.33003604383470492</c:v>
                </c:pt>
                <c:pt idx="3321">
                  <c:v>0.32198042201357874</c:v>
                </c:pt>
                <c:pt idx="3322">
                  <c:v>0.33015397623325976</c:v>
                </c:pt>
                <c:pt idx="3323">
                  <c:v>0.30216838290007125</c:v>
                </c:pt>
                <c:pt idx="3324">
                  <c:v>0.29675867903891134</c:v>
                </c:pt>
                <c:pt idx="3325">
                  <c:v>0.32296727249797696</c:v>
                </c:pt>
                <c:pt idx="3326">
                  <c:v>0.32054336236087327</c:v>
                </c:pt>
                <c:pt idx="3327">
                  <c:v>0.32466634639733088</c:v>
                </c:pt>
                <c:pt idx="3328">
                  <c:v>0.314809101714557</c:v>
                </c:pt>
                <c:pt idx="3329">
                  <c:v>0.29666137230484707</c:v>
                </c:pt>
                <c:pt idx="3330">
                  <c:v>0.30349489128519747</c:v>
                </c:pt>
                <c:pt idx="3331">
                  <c:v>0.31882985549258891</c:v>
                </c:pt>
                <c:pt idx="3332">
                  <c:v>0.3196871241165794</c:v>
                </c:pt>
                <c:pt idx="3333">
                  <c:v>0.32386718391797475</c:v>
                </c:pt>
                <c:pt idx="3334">
                  <c:v>0.32909028021637732</c:v>
                </c:pt>
                <c:pt idx="3335">
                  <c:v>0.33557631873578098</c:v>
                </c:pt>
                <c:pt idx="3336">
                  <c:v>0.33371358142442786</c:v>
                </c:pt>
                <c:pt idx="3337">
                  <c:v>0.3173766012517007</c:v>
                </c:pt>
                <c:pt idx="3338">
                  <c:v>0.30488356559609187</c:v>
                </c:pt>
                <c:pt idx="3339">
                  <c:v>0.3062052701009253</c:v>
                </c:pt>
                <c:pt idx="3340">
                  <c:v>0.30499273622307532</c:v>
                </c:pt>
                <c:pt idx="3341">
                  <c:v>0.3045304820652579</c:v>
                </c:pt>
                <c:pt idx="3342">
                  <c:v>0.30864691777367864</c:v>
                </c:pt>
                <c:pt idx="3343">
                  <c:v>0.32274924535721788</c:v>
                </c:pt>
                <c:pt idx="3344">
                  <c:v>0.3081458481688083</c:v>
                </c:pt>
                <c:pt idx="3345">
                  <c:v>0.32175256230651222</c:v>
                </c:pt>
                <c:pt idx="3346">
                  <c:v>0.30757798799967367</c:v>
                </c:pt>
                <c:pt idx="3347">
                  <c:v>0.30699720994446472</c:v>
                </c:pt>
                <c:pt idx="3348">
                  <c:v>0.28943315767735739</c:v>
                </c:pt>
                <c:pt idx="3349">
                  <c:v>0.29106274899989953</c:v>
                </c:pt>
                <c:pt idx="3350">
                  <c:v>0.30358360350274105</c:v>
                </c:pt>
                <c:pt idx="3351">
                  <c:v>0.30871682433027287</c:v>
                </c:pt>
                <c:pt idx="3352">
                  <c:v>0.31290887587251359</c:v>
                </c:pt>
                <c:pt idx="3353">
                  <c:v>0.3185662988579564</c:v>
                </c:pt>
                <c:pt idx="3354">
                  <c:v>0.31172605820168131</c:v>
                </c:pt>
                <c:pt idx="3355">
                  <c:v>0.30602939046260086</c:v>
                </c:pt>
                <c:pt idx="3356">
                  <c:v>0.29954712787454224</c:v>
                </c:pt>
                <c:pt idx="3357">
                  <c:v>0.29953821409620135</c:v>
                </c:pt>
                <c:pt idx="3358">
                  <c:v>0.30353153879602529</c:v>
                </c:pt>
                <c:pt idx="3359">
                  <c:v>0.3039181601082695</c:v>
                </c:pt>
                <c:pt idx="3360">
                  <c:v>0.31504520197966079</c:v>
                </c:pt>
                <c:pt idx="3361">
                  <c:v>0.31208417885559914</c:v>
                </c:pt>
                <c:pt idx="3362">
                  <c:v>0.30832768179838066</c:v>
                </c:pt>
                <c:pt idx="3363">
                  <c:v>0.29580685317003541</c:v>
                </c:pt>
                <c:pt idx="3364">
                  <c:v>0.27032344852280782</c:v>
                </c:pt>
                <c:pt idx="3365">
                  <c:v>0.28860787659486542</c:v>
                </c:pt>
                <c:pt idx="3366">
                  <c:v>0.29657378870759982</c:v>
                </c:pt>
                <c:pt idx="3367">
                  <c:v>0.30425896579418044</c:v>
                </c:pt>
                <c:pt idx="3368">
                  <c:v>0.31245825433130547</c:v>
                </c:pt>
                <c:pt idx="3369">
                  <c:v>0.32445148480439334</c:v>
                </c:pt>
                <c:pt idx="3370">
                  <c:v>0.30112358352813035</c:v>
                </c:pt>
                <c:pt idx="3371">
                  <c:v>0.31573776602679354</c:v>
                </c:pt>
                <c:pt idx="3372">
                  <c:v>0.2505146024041851</c:v>
                </c:pt>
                <c:pt idx="3373">
                  <c:v>0.21806363160375572</c:v>
                </c:pt>
                <c:pt idx="3374">
                  <c:v>0.25921403737072207</c:v>
                </c:pt>
                <c:pt idx="3375">
                  <c:v>0.30005871553952485</c:v>
                </c:pt>
                <c:pt idx="3376">
                  <c:v>0.30765237653783373</c:v>
                </c:pt>
                <c:pt idx="3377">
                  <c:v>0.28809675473273111</c:v>
                </c:pt>
                <c:pt idx="3378">
                  <c:v>0.29021564282904272</c:v>
                </c:pt>
                <c:pt idx="3379">
                  <c:v>0.28766062054910035</c:v>
                </c:pt>
                <c:pt idx="3380">
                  <c:v>0.29265221046938789</c:v>
                </c:pt>
                <c:pt idx="3381">
                  <c:v>0.28956753779733768</c:v>
                </c:pt>
                <c:pt idx="3382">
                  <c:v>0.27799547515653567</c:v>
                </c:pt>
                <c:pt idx="3383">
                  <c:v>0.23576747420584004</c:v>
                </c:pt>
                <c:pt idx="3384">
                  <c:v>0.31203689589469769</c:v>
                </c:pt>
                <c:pt idx="3385">
                  <c:v>0</c:v>
                </c:pt>
                <c:pt idx="3386">
                  <c:v>0.32270330819955007</c:v>
                </c:pt>
                <c:pt idx="3387">
                  <c:v>0.32430215976325877</c:v>
                </c:pt>
                <c:pt idx="3388">
                  <c:v>0.32946603362865012</c:v>
                </c:pt>
                <c:pt idx="3389">
                  <c:v>0.30508253967517862</c:v>
                </c:pt>
                <c:pt idx="3390">
                  <c:v>0.31370588642886882</c:v>
                </c:pt>
                <c:pt idx="3391">
                  <c:v>0.30322803231833101</c:v>
                </c:pt>
                <c:pt idx="3392">
                  <c:v>0.3173864902810915</c:v>
                </c:pt>
                <c:pt idx="3393">
                  <c:v>0.325086051475242</c:v>
                </c:pt>
                <c:pt idx="3394">
                  <c:v>0.3290352381752028</c:v>
                </c:pt>
                <c:pt idx="3395">
                  <c:v>0.33174589597488957</c:v>
                </c:pt>
                <c:pt idx="3396">
                  <c:v>0.31992339581600687</c:v>
                </c:pt>
                <c:pt idx="3397">
                  <c:v>0.32798857892359007</c:v>
                </c:pt>
                <c:pt idx="3398">
                  <c:v>0.31782726417653651</c:v>
                </c:pt>
                <c:pt idx="3399">
                  <c:v>0.31861226423142275</c:v>
                </c:pt>
                <c:pt idx="3400">
                  <c:v>0.31571964178986539</c:v>
                </c:pt>
                <c:pt idx="3401">
                  <c:v>0.31480970123899238</c:v>
                </c:pt>
                <c:pt idx="3402">
                  <c:v>0.32208642201392867</c:v>
                </c:pt>
                <c:pt idx="3403">
                  <c:v>0.32868529320346851</c:v>
                </c:pt>
                <c:pt idx="3404">
                  <c:v>0.33022672227614525</c:v>
                </c:pt>
                <c:pt idx="3405">
                  <c:v>0.31715755103288251</c:v>
                </c:pt>
                <c:pt idx="3406">
                  <c:v>0.31613033605806534</c:v>
                </c:pt>
                <c:pt idx="3407">
                  <c:v>0.3062877544391448</c:v>
                </c:pt>
                <c:pt idx="3408">
                  <c:v>0.30461626279656534</c:v>
                </c:pt>
                <c:pt idx="3409">
                  <c:v>0.30708518277430147</c:v>
                </c:pt>
                <c:pt idx="3410">
                  <c:v>0.3217466360818923</c:v>
                </c:pt>
                <c:pt idx="3411">
                  <c:v>0.32051158575186373</c:v>
                </c:pt>
                <c:pt idx="3412">
                  <c:v>0.32841889603178687</c:v>
                </c:pt>
                <c:pt idx="3413">
                  <c:v>0.33882637315837894</c:v>
                </c:pt>
                <c:pt idx="3414">
                  <c:v>0.33030510376589645</c:v>
                </c:pt>
                <c:pt idx="3415">
                  <c:v>0.3387016944904358</c:v>
                </c:pt>
                <c:pt idx="3416">
                  <c:v>0.33531889705235401</c:v>
                </c:pt>
                <c:pt idx="3417">
                  <c:v>0.31827494141448498</c:v>
                </c:pt>
                <c:pt idx="3418">
                  <c:v>0.31761919182719911</c:v>
                </c:pt>
                <c:pt idx="3419">
                  <c:v>0.32058010204055415</c:v>
                </c:pt>
                <c:pt idx="3420">
                  <c:v>0.31649953263888198</c:v>
                </c:pt>
                <c:pt idx="3421">
                  <c:v>0.32611807675095245</c:v>
                </c:pt>
                <c:pt idx="3422">
                  <c:v>0.3273480771599987</c:v>
                </c:pt>
                <c:pt idx="3423">
                  <c:v>0.33919294837131136</c:v>
                </c:pt>
                <c:pt idx="3424">
                  <c:v>0.32779766003421118</c:v>
                </c:pt>
                <c:pt idx="3425">
                  <c:v>0.33299437916511687</c:v>
                </c:pt>
                <c:pt idx="3426">
                  <c:v>0.32399905237157645</c:v>
                </c:pt>
                <c:pt idx="3427">
                  <c:v>0.29469980841918975</c:v>
                </c:pt>
                <c:pt idx="3428">
                  <c:v>0.31408925919750885</c:v>
                </c:pt>
                <c:pt idx="3429">
                  <c:v>0.31375137784581925</c:v>
                </c:pt>
                <c:pt idx="3430">
                  <c:v>0.31945763893455215</c:v>
                </c:pt>
                <c:pt idx="3431">
                  <c:v>0.31607510280726187</c:v>
                </c:pt>
                <c:pt idx="3432">
                  <c:v>0.32857985627590897</c:v>
                </c:pt>
                <c:pt idx="3433">
                  <c:v>0.33283684470146707</c:v>
                </c:pt>
                <c:pt idx="3434">
                  <c:v>0.320005370035225</c:v>
                </c:pt>
                <c:pt idx="3435">
                  <c:v>0.30702508469638778</c:v>
                </c:pt>
                <c:pt idx="3436">
                  <c:v>0.31189988137283275</c:v>
                </c:pt>
                <c:pt idx="3437">
                  <c:v>0.31661409415782443</c:v>
                </c:pt>
                <c:pt idx="3438">
                  <c:v>0.32081203247690032</c:v>
                </c:pt>
                <c:pt idx="3439">
                  <c:v>0.32522748915855454</c:v>
                </c:pt>
                <c:pt idx="3440">
                  <c:v>0.33201689537137008</c:v>
                </c:pt>
                <c:pt idx="3441">
                  <c:v>0.3369047211515635</c:v>
                </c:pt>
                <c:pt idx="3442">
                  <c:v>0.33173558248423846</c:v>
                </c:pt>
                <c:pt idx="3443">
                  <c:v>0.30094562568180211</c:v>
                </c:pt>
                <c:pt idx="3444">
                  <c:v>0.29172272478964312</c:v>
                </c:pt>
                <c:pt idx="3445">
                  <c:v>0.31212775473940557</c:v>
                </c:pt>
                <c:pt idx="3446">
                  <c:v>0.32912048099906577</c:v>
                </c:pt>
                <c:pt idx="3447">
                  <c:v>0.33579210192319331</c:v>
                </c:pt>
                <c:pt idx="3448">
                  <c:v>0.34113369900962531</c:v>
                </c:pt>
                <c:pt idx="3449">
                  <c:v>0.33191967627900376</c:v>
                </c:pt>
                <c:pt idx="3450">
                  <c:v>0.29942602938239293</c:v>
                </c:pt>
                <c:pt idx="3451">
                  <c:v>0.30004258830744612</c:v>
                </c:pt>
                <c:pt idx="3452">
                  <c:v>0.30323153216420684</c:v>
                </c:pt>
                <c:pt idx="3453">
                  <c:v>0.32773944793393045</c:v>
                </c:pt>
                <c:pt idx="3454">
                  <c:v>0.31509499770009913</c:v>
                </c:pt>
                <c:pt idx="3455">
                  <c:v>0.33608178332640892</c:v>
                </c:pt>
                <c:pt idx="3456">
                  <c:v>0.33960396027929002</c:v>
                </c:pt>
                <c:pt idx="3457">
                  <c:v>0.32120101881161434</c:v>
                </c:pt>
                <c:pt idx="3458">
                  <c:v>0.33718712116936983</c:v>
                </c:pt>
                <c:pt idx="3459">
                  <c:v>0.34106027955642632</c:v>
                </c:pt>
                <c:pt idx="3460">
                  <c:v>0.35129397705912657</c:v>
                </c:pt>
                <c:pt idx="3461">
                  <c:v>0.33200855419306691</c:v>
                </c:pt>
                <c:pt idx="3462">
                  <c:v>0.34109633665130329</c:v>
                </c:pt>
                <c:pt idx="3463">
                  <c:v>0.34225710915344398</c:v>
                </c:pt>
                <c:pt idx="3464">
                  <c:v>0.34911080958999857</c:v>
                </c:pt>
                <c:pt idx="3465">
                  <c:v>0.33861636580730808</c:v>
                </c:pt>
                <c:pt idx="3466">
                  <c:v>0.32812288347858293</c:v>
                </c:pt>
                <c:pt idx="3467">
                  <c:v>0.3417379765309479</c:v>
                </c:pt>
                <c:pt idx="3468">
                  <c:v>0.32749485562162006</c:v>
                </c:pt>
                <c:pt idx="3469">
                  <c:v>0.34341658651122581</c:v>
                </c:pt>
                <c:pt idx="3470">
                  <c:v>0.3412736428141247</c:v>
                </c:pt>
                <c:pt idx="3471">
                  <c:v>0.33806170842710981</c:v>
                </c:pt>
                <c:pt idx="3472">
                  <c:v>0.33026606193240543</c:v>
                </c:pt>
                <c:pt idx="3473">
                  <c:v>0.33985878335466063</c:v>
                </c:pt>
                <c:pt idx="3474">
                  <c:v>0.35558941068279287</c:v>
                </c:pt>
                <c:pt idx="3475">
                  <c:v>0.34954699951322482</c:v>
                </c:pt>
                <c:pt idx="3476">
                  <c:v>0.35991521442139579</c:v>
                </c:pt>
                <c:pt idx="3477">
                  <c:v>0.35170448341048038</c:v>
                </c:pt>
                <c:pt idx="3478">
                  <c:v>0.34004833079122626</c:v>
                </c:pt>
                <c:pt idx="3479">
                  <c:v>0.34007509171970107</c:v>
                </c:pt>
                <c:pt idx="3480">
                  <c:v>0.34770813938966627</c:v>
                </c:pt>
                <c:pt idx="3481">
                  <c:v>0.35063124013526226</c:v>
                </c:pt>
                <c:pt idx="3482">
                  <c:v>0.35357104982780346</c:v>
                </c:pt>
                <c:pt idx="3483">
                  <c:v>0.3711815242981949</c:v>
                </c:pt>
                <c:pt idx="3484">
                  <c:v>0.3632929828750735</c:v>
                </c:pt>
                <c:pt idx="3485">
                  <c:v>0.3548267625442364</c:v>
                </c:pt>
                <c:pt idx="3486">
                  <c:v>0.3647077832794402</c:v>
                </c:pt>
                <c:pt idx="3487">
                  <c:v>0.36018604878507848</c:v>
                </c:pt>
                <c:pt idx="3488">
                  <c:v>0.34824767853898414</c:v>
                </c:pt>
                <c:pt idx="3489">
                  <c:v>0.34099729598188788</c:v>
                </c:pt>
                <c:pt idx="3490">
                  <c:v>0.33384743341863632</c:v>
                </c:pt>
                <c:pt idx="3491">
                  <c:v>0.34744444980435885</c:v>
                </c:pt>
                <c:pt idx="3492">
                  <c:v>0.35547113602275682</c:v>
                </c:pt>
                <c:pt idx="3493">
                  <c:v>0.3653057205551925</c:v>
                </c:pt>
                <c:pt idx="3494">
                  <c:v>0.33430915053926674</c:v>
                </c:pt>
                <c:pt idx="3495">
                  <c:v>0.35813669899328432</c:v>
                </c:pt>
                <c:pt idx="3496">
                  <c:v>0.35155754393255884</c:v>
                </c:pt>
                <c:pt idx="3497">
                  <c:v>0.35589784897324495</c:v>
                </c:pt>
                <c:pt idx="3498">
                  <c:v>0.35687311163166735</c:v>
                </c:pt>
                <c:pt idx="3499">
                  <c:v>0.35520779331622032</c:v>
                </c:pt>
                <c:pt idx="3500">
                  <c:v>0.36465520518816197</c:v>
                </c:pt>
                <c:pt idx="3501">
                  <c:v>0.37010520982692668</c:v>
                </c:pt>
                <c:pt idx="3502">
                  <c:v>0.37455098427896294</c:v>
                </c:pt>
                <c:pt idx="3503">
                  <c:v>0.37464903846061876</c:v>
                </c:pt>
                <c:pt idx="3504">
                  <c:v>0.36894167012140211</c:v>
                </c:pt>
                <c:pt idx="3505">
                  <c:v>0.36108373649167946</c:v>
                </c:pt>
                <c:pt idx="3506">
                  <c:v>0.36465075347690784</c:v>
                </c:pt>
                <c:pt idx="3507">
                  <c:v>0.37582861946511387</c:v>
                </c:pt>
                <c:pt idx="3508">
                  <c:v>0.37737430404743172</c:v>
                </c:pt>
                <c:pt idx="3509">
                  <c:v>0.37184408139151415</c:v>
                </c:pt>
                <c:pt idx="3510">
                  <c:v>0.36689861644814542</c:v>
                </c:pt>
                <c:pt idx="3511">
                  <c:v>0.27310638993473507</c:v>
                </c:pt>
                <c:pt idx="3512">
                  <c:v>0.34709166243657075</c:v>
                </c:pt>
                <c:pt idx="3513">
                  <c:v>0.33985997633863235</c:v>
                </c:pt>
                <c:pt idx="3514">
                  <c:v>0.34376465016159624</c:v>
                </c:pt>
                <c:pt idx="3515">
                  <c:v>0.34377615128082334</c:v>
                </c:pt>
                <c:pt idx="3516">
                  <c:v>0.37055534777728882</c:v>
                </c:pt>
                <c:pt idx="3517">
                  <c:v>0.36285811474010898</c:v>
                </c:pt>
                <c:pt idx="3518">
                  <c:v>0.34987455611127188</c:v>
                </c:pt>
                <c:pt idx="3519">
                  <c:v>0.34937912379335234</c:v>
                </c:pt>
                <c:pt idx="3520">
                  <c:v>0.35992896085056836</c:v>
                </c:pt>
                <c:pt idx="3521">
                  <c:v>0.3538476546640828</c:v>
                </c:pt>
                <c:pt idx="3522">
                  <c:v>0.35796514767248327</c:v>
                </c:pt>
                <c:pt idx="3523">
                  <c:v>0.36650238311360683</c:v>
                </c:pt>
                <c:pt idx="3524">
                  <c:v>0.37149811119611831</c:v>
                </c:pt>
                <c:pt idx="3525">
                  <c:v>0.37196389028839089</c:v>
                </c:pt>
                <c:pt idx="3526">
                  <c:v>0.3685450848809258</c:v>
                </c:pt>
                <c:pt idx="3527">
                  <c:v>0.38160550063043158</c:v>
                </c:pt>
                <c:pt idx="3528">
                  <c:v>0.37321255162807232</c:v>
                </c:pt>
                <c:pt idx="3529">
                  <c:v>0.37155658159438404</c:v>
                </c:pt>
                <c:pt idx="3530">
                  <c:v>0.36868477423868556</c:v>
                </c:pt>
                <c:pt idx="3531">
                  <c:v>0.36915393034859445</c:v>
                </c:pt>
                <c:pt idx="3532">
                  <c:v>0.35680835932672961</c:v>
                </c:pt>
                <c:pt idx="3533">
                  <c:v>0.38098595577160227</c:v>
                </c:pt>
                <c:pt idx="3534">
                  <c:v>0.35604235739690032</c:v>
                </c:pt>
                <c:pt idx="3535">
                  <c:v>0.37203604536255075</c:v>
                </c:pt>
                <c:pt idx="3536">
                  <c:v>0.39156599258872832</c:v>
                </c:pt>
                <c:pt idx="3537">
                  <c:v>0.38401320514589554</c:v>
                </c:pt>
                <c:pt idx="3538">
                  <c:v>0.38901583545042295</c:v>
                </c:pt>
                <c:pt idx="3539">
                  <c:v>0.36679038526585023</c:v>
                </c:pt>
                <c:pt idx="3540">
                  <c:v>0.36673010312592597</c:v>
                </c:pt>
                <c:pt idx="3541">
                  <c:v>0.3657215947621304</c:v>
                </c:pt>
                <c:pt idx="3542">
                  <c:v>0.37354936682051332</c:v>
                </c:pt>
                <c:pt idx="3543">
                  <c:v>0.38704088824815047</c:v>
                </c:pt>
                <c:pt idx="3544">
                  <c:v>0.38684390856987905</c:v>
                </c:pt>
                <c:pt idx="3545">
                  <c:v>0.3832672206099203</c:v>
                </c:pt>
                <c:pt idx="3546">
                  <c:v>0.30861997251296236</c:v>
                </c:pt>
                <c:pt idx="3547">
                  <c:v>0.37576004884124242</c:v>
                </c:pt>
                <c:pt idx="3548">
                  <c:v>0.381348694438019</c:v>
                </c:pt>
                <c:pt idx="3549">
                  <c:v>0.37840221715406208</c:v>
                </c:pt>
                <c:pt idx="3550">
                  <c:v>0.39020135179613724</c:v>
                </c:pt>
                <c:pt idx="3551">
                  <c:v>0.39516767995280427</c:v>
                </c:pt>
                <c:pt idx="3552">
                  <c:v>0.39297267391452967</c:v>
                </c:pt>
                <c:pt idx="3553">
                  <c:v>0.383916803555446</c:v>
                </c:pt>
                <c:pt idx="3554">
                  <c:v>0.37582755435085285</c:v>
                </c:pt>
                <c:pt idx="3555">
                  <c:v>0.38257825745784307</c:v>
                </c:pt>
                <c:pt idx="3556">
                  <c:v>0.38140272251902535</c:v>
                </c:pt>
                <c:pt idx="3557">
                  <c:v>0.37800589683970853</c:v>
                </c:pt>
                <c:pt idx="3558">
                  <c:v>0.38849985817089328</c:v>
                </c:pt>
                <c:pt idx="3559">
                  <c:v>0.375376418677905</c:v>
                </c:pt>
                <c:pt idx="3560">
                  <c:v>0.38474280311487979</c:v>
                </c:pt>
                <c:pt idx="3561">
                  <c:v>0.37735019659282176</c:v>
                </c:pt>
                <c:pt idx="3562">
                  <c:v>0.38740023495913095</c:v>
                </c:pt>
                <c:pt idx="3563">
                  <c:v>0.37713330904166098</c:v>
                </c:pt>
                <c:pt idx="3564">
                  <c:v>0.38254438530062379</c:v>
                </c:pt>
                <c:pt idx="3565">
                  <c:v>0</c:v>
                </c:pt>
                <c:pt idx="3566">
                  <c:v>0.38891504326607024</c:v>
                </c:pt>
                <c:pt idx="3567">
                  <c:v>0.38979620705078438</c:v>
                </c:pt>
                <c:pt idx="3568">
                  <c:v>0.39725215347870368</c:v>
                </c:pt>
                <c:pt idx="3569">
                  <c:v>0.3691642752186704</c:v>
                </c:pt>
                <c:pt idx="3570">
                  <c:v>0.32903477206221776</c:v>
                </c:pt>
                <c:pt idx="3571">
                  <c:v>0.34810004709770781</c:v>
                </c:pt>
                <c:pt idx="3572">
                  <c:v>0.38688376898171339</c:v>
                </c:pt>
                <c:pt idx="3573">
                  <c:v>0.38973766739224269</c:v>
                </c:pt>
                <c:pt idx="3574">
                  <c:v>0.39065204225503181</c:v>
                </c:pt>
                <c:pt idx="3575">
                  <c:v>0.39090277869261858</c:v>
                </c:pt>
                <c:pt idx="3576">
                  <c:v>0.39538558695325726</c:v>
                </c:pt>
                <c:pt idx="3577">
                  <c:v>0.38695566065844023</c:v>
                </c:pt>
                <c:pt idx="3578">
                  <c:v>0.384920247236614</c:v>
                </c:pt>
                <c:pt idx="3579">
                  <c:v>0.37505153237652689</c:v>
                </c:pt>
                <c:pt idx="3580">
                  <c:v>0.38082667183104635</c:v>
                </c:pt>
                <c:pt idx="3581">
                  <c:v>0.38612629204208587</c:v>
                </c:pt>
                <c:pt idx="3582">
                  <c:v>0.38719853341561639</c:v>
                </c:pt>
                <c:pt idx="3583">
                  <c:v>0.39050057531998394</c:v>
                </c:pt>
                <c:pt idx="3584">
                  <c:v>0.38733932991615067</c:v>
                </c:pt>
                <c:pt idx="3585">
                  <c:v>0.39940819814621487</c:v>
                </c:pt>
                <c:pt idx="3586">
                  <c:v>0.37918165795456377</c:v>
                </c:pt>
                <c:pt idx="3587">
                  <c:v>0.37947763599341461</c:v>
                </c:pt>
                <c:pt idx="3588">
                  <c:v>0.38083289013100136</c:v>
                </c:pt>
                <c:pt idx="3589">
                  <c:v>0.38011914236190181</c:v>
                </c:pt>
                <c:pt idx="3590">
                  <c:v>0.38527274976681092</c:v>
                </c:pt>
                <c:pt idx="3591">
                  <c:v>0.38317038506733403</c:v>
                </c:pt>
                <c:pt idx="3592">
                  <c:v>0.38302461505377655</c:v>
                </c:pt>
                <c:pt idx="3593">
                  <c:v>0.37815505838247848</c:v>
                </c:pt>
                <c:pt idx="3594">
                  <c:v>0.3725167039723174</c:v>
                </c:pt>
                <c:pt idx="3595">
                  <c:v>0.38238271864504125</c:v>
                </c:pt>
                <c:pt idx="3596">
                  <c:v>0.38118580051931</c:v>
                </c:pt>
                <c:pt idx="3597">
                  <c:v>0.38166900960622818</c:v>
                </c:pt>
                <c:pt idx="3598">
                  <c:v>0.38132339208097443</c:v>
                </c:pt>
                <c:pt idx="3599">
                  <c:v>0.3806761753625878</c:v>
                </c:pt>
                <c:pt idx="3600">
                  <c:v>0.37197025362412106</c:v>
                </c:pt>
                <c:pt idx="3601">
                  <c:v>0.38765631236365078</c:v>
                </c:pt>
                <c:pt idx="3602">
                  <c:v>0.36760455944630727</c:v>
                </c:pt>
                <c:pt idx="3603">
                  <c:v>0.37921654720956027</c:v>
                </c:pt>
                <c:pt idx="3604">
                  <c:v>0.35813461187434487</c:v>
                </c:pt>
                <c:pt idx="3605">
                  <c:v>0.3713125391270653</c:v>
                </c:pt>
                <c:pt idx="3606">
                  <c:v>0.36534867148383188</c:v>
                </c:pt>
                <c:pt idx="3607">
                  <c:v>0.36920454043754508</c:v>
                </c:pt>
                <c:pt idx="3608">
                  <c:v>0.3638719821854795</c:v>
                </c:pt>
                <c:pt idx="3609">
                  <c:v>0.37963786674537581</c:v>
                </c:pt>
                <c:pt idx="3610">
                  <c:v>0.37888332318105866</c:v>
                </c:pt>
                <c:pt idx="3611">
                  <c:v>0.36753294827905858</c:v>
                </c:pt>
                <c:pt idx="3612">
                  <c:v>0.35951418503894494</c:v>
                </c:pt>
                <c:pt idx="3613">
                  <c:v>0.35974826797279025</c:v>
                </c:pt>
                <c:pt idx="3614">
                  <c:v>0.36066097360081012</c:v>
                </c:pt>
                <c:pt idx="3615">
                  <c:v>0.38019242112345175</c:v>
                </c:pt>
                <c:pt idx="3616">
                  <c:v>0.36851871704123634</c:v>
                </c:pt>
                <c:pt idx="3617">
                  <c:v>0.37994685405519757</c:v>
                </c:pt>
                <c:pt idx="3618">
                  <c:v>0.374293091154004</c:v>
                </c:pt>
                <c:pt idx="3619">
                  <c:v>0.38106307817019591</c:v>
                </c:pt>
                <c:pt idx="3620">
                  <c:v>0.36878052850416548</c:v>
                </c:pt>
                <c:pt idx="3621">
                  <c:v>0.37055818001870033</c:v>
                </c:pt>
                <c:pt idx="3622">
                  <c:v>0.36485257585065484</c:v>
                </c:pt>
                <c:pt idx="3623">
                  <c:v>0.28719389455491368</c:v>
                </c:pt>
                <c:pt idx="3624">
                  <c:v>0.36277033281952342</c:v>
                </c:pt>
                <c:pt idx="3625">
                  <c:v>0.35676918532293089</c:v>
                </c:pt>
                <c:pt idx="3626">
                  <c:v>0.35578787198125522</c:v>
                </c:pt>
                <c:pt idx="3627">
                  <c:v>0.36355693604791067</c:v>
                </c:pt>
                <c:pt idx="3628">
                  <c:v>0.35920483013452281</c:v>
                </c:pt>
                <c:pt idx="3629">
                  <c:v>0.3542965869061408</c:v>
                </c:pt>
                <c:pt idx="3630">
                  <c:v>0.32115720821116328</c:v>
                </c:pt>
                <c:pt idx="3631">
                  <c:v>0.30559287225099202</c:v>
                </c:pt>
                <c:pt idx="3632">
                  <c:v>0.30644665630050688</c:v>
                </c:pt>
                <c:pt idx="3633">
                  <c:v>0.29482845190317025</c:v>
                </c:pt>
                <c:pt idx="3634">
                  <c:v>0.31981008438119396</c:v>
                </c:pt>
                <c:pt idx="3635">
                  <c:v>0.22090253835778226</c:v>
                </c:pt>
                <c:pt idx="3636">
                  <c:v>0.29108572845580388</c:v>
                </c:pt>
                <c:pt idx="3637">
                  <c:v>0.29918996723280317</c:v>
                </c:pt>
                <c:pt idx="3638">
                  <c:v>0.30804117992834451</c:v>
                </c:pt>
                <c:pt idx="3639">
                  <c:v>0.29607545840920896</c:v>
                </c:pt>
                <c:pt idx="3640">
                  <c:v>0.3117729807582344</c:v>
                </c:pt>
                <c:pt idx="3641">
                  <c:v>0.25303812525387087</c:v>
                </c:pt>
                <c:pt idx="3642">
                  <c:v>0.29282076463436246</c:v>
                </c:pt>
                <c:pt idx="3643">
                  <c:v>0.28157781988288594</c:v>
                </c:pt>
                <c:pt idx="3644">
                  <c:v>0.29114724697738775</c:v>
                </c:pt>
                <c:pt idx="3645">
                  <c:v>0.27926962589835252</c:v>
                </c:pt>
                <c:pt idx="3646">
                  <c:v>0.28931090767579826</c:v>
                </c:pt>
                <c:pt idx="3647">
                  <c:v>0.25007774736444466</c:v>
                </c:pt>
                <c:pt idx="3648">
                  <c:v>0.28683641359013534</c:v>
                </c:pt>
                <c:pt idx="3649">
                  <c:v>0.29884910119236807</c:v>
                </c:pt>
                <c:pt idx="3650">
                  <c:v>0.29805740033589107</c:v>
                </c:pt>
                <c:pt idx="3651">
                  <c:v>0.30408045092396896</c:v>
                </c:pt>
                <c:pt idx="3652">
                  <c:v>0.31116579764586577</c:v>
                </c:pt>
                <c:pt idx="3653">
                  <c:v>0.31361337829800418</c:v>
                </c:pt>
                <c:pt idx="3654">
                  <c:v>0.31592612220125155</c:v>
                </c:pt>
                <c:pt idx="3655">
                  <c:v>0.30403411980688261</c:v>
                </c:pt>
                <c:pt idx="3656">
                  <c:v>0.32778160544830931</c:v>
                </c:pt>
                <c:pt idx="3657">
                  <c:v>0.32290161142085655</c:v>
                </c:pt>
                <c:pt idx="3658">
                  <c:v>0.30567595795195102</c:v>
                </c:pt>
                <c:pt idx="3659">
                  <c:v>0.28959674090172866</c:v>
                </c:pt>
                <c:pt idx="3660">
                  <c:v>0.30514751379033367</c:v>
                </c:pt>
                <c:pt idx="3661">
                  <c:v>0.30053280673514787</c:v>
                </c:pt>
                <c:pt idx="3662">
                  <c:v>0.29831344539317173</c:v>
                </c:pt>
                <c:pt idx="3663">
                  <c:v>0.31215108388883922</c:v>
                </c:pt>
                <c:pt idx="3664">
                  <c:v>0.30490987138153536</c:v>
                </c:pt>
                <c:pt idx="3665">
                  <c:v>0.30778462731468492</c:v>
                </c:pt>
                <c:pt idx="3666">
                  <c:v>0.28097228792902773</c:v>
                </c:pt>
                <c:pt idx="3667">
                  <c:v>0.28722919133799985</c:v>
                </c:pt>
                <c:pt idx="3668">
                  <c:v>0.30064031911751188</c:v>
                </c:pt>
                <c:pt idx="3669">
                  <c:v>0.29566043271354281</c:v>
                </c:pt>
                <c:pt idx="3670">
                  <c:v>0.30153375918398889</c:v>
                </c:pt>
                <c:pt idx="3671">
                  <c:v>0.29178616647649047</c:v>
                </c:pt>
                <c:pt idx="3672">
                  <c:v>0.33187863113588051</c:v>
                </c:pt>
                <c:pt idx="3673">
                  <c:v>0.31897523132374578</c:v>
                </c:pt>
                <c:pt idx="3674">
                  <c:v>0.31996598679642074</c:v>
                </c:pt>
                <c:pt idx="3675">
                  <c:v>0.32335303047609315</c:v>
                </c:pt>
                <c:pt idx="3676">
                  <c:v>0.32251747152689175</c:v>
                </c:pt>
                <c:pt idx="3677">
                  <c:v>0.32978281784817642</c:v>
                </c:pt>
                <c:pt idx="3678">
                  <c:v>0.32813694776663982</c:v>
                </c:pt>
                <c:pt idx="3679">
                  <c:v>0.33011668442055914</c:v>
                </c:pt>
                <c:pt idx="3680">
                  <c:v>0.32747124063021132</c:v>
                </c:pt>
                <c:pt idx="3681">
                  <c:v>0.32773357103079681</c:v>
                </c:pt>
                <c:pt idx="3682">
                  <c:v>0.28932747774342343</c:v>
                </c:pt>
                <c:pt idx="3683">
                  <c:v>0.31329276978594967</c:v>
                </c:pt>
                <c:pt idx="3684">
                  <c:v>0.31983702506769157</c:v>
                </c:pt>
                <c:pt idx="3685">
                  <c:v>0.32032612045999392</c:v>
                </c:pt>
                <c:pt idx="3686">
                  <c:v>0.3303079802261395</c:v>
                </c:pt>
                <c:pt idx="3687">
                  <c:v>0.32992581081298022</c:v>
                </c:pt>
                <c:pt idx="3688">
                  <c:v>0.32458764133613882</c:v>
                </c:pt>
                <c:pt idx="3689">
                  <c:v>0.31798416360498216</c:v>
                </c:pt>
                <c:pt idx="3690">
                  <c:v>0.31561588272807745</c:v>
                </c:pt>
                <c:pt idx="3691">
                  <c:v>0.31254510606059976</c:v>
                </c:pt>
                <c:pt idx="3692">
                  <c:v>0.31848991772424851</c:v>
                </c:pt>
                <c:pt idx="3693">
                  <c:v>0.33480984446822432</c:v>
                </c:pt>
                <c:pt idx="3694">
                  <c:v>0.31730451035913526</c:v>
                </c:pt>
                <c:pt idx="3695">
                  <c:v>0.34384830387678939</c:v>
                </c:pt>
                <c:pt idx="3696">
                  <c:v>0.33269962744253367</c:v>
                </c:pt>
                <c:pt idx="3697">
                  <c:v>0.34207468843026761</c:v>
                </c:pt>
                <c:pt idx="3698">
                  <c:v>0.32577849938929659</c:v>
                </c:pt>
                <c:pt idx="3699">
                  <c:v>0.31605061263454787</c:v>
                </c:pt>
                <c:pt idx="3700">
                  <c:v>0.31677352454679863</c:v>
                </c:pt>
                <c:pt idx="3701">
                  <c:v>0.3193881990331689</c:v>
                </c:pt>
                <c:pt idx="3702">
                  <c:v>0.34066060407224308</c:v>
                </c:pt>
                <c:pt idx="3703">
                  <c:v>0.31699812935364791</c:v>
                </c:pt>
                <c:pt idx="3704">
                  <c:v>0.31725860748200513</c:v>
                </c:pt>
                <c:pt idx="3705">
                  <c:v>0.32164862518494186</c:v>
                </c:pt>
                <c:pt idx="3706">
                  <c:v>0.32581872848967347</c:v>
                </c:pt>
                <c:pt idx="3707">
                  <c:v>0.32222905427013693</c:v>
                </c:pt>
                <c:pt idx="3708">
                  <c:v>0.31877504327452111</c:v>
                </c:pt>
                <c:pt idx="3709">
                  <c:v>0.31362482795235636</c:v>
                </c:pt>
                <c:pt idx="3710">
                  <c:v>0.30620971602168617</c:v>
                </c:pt>
                <c:pt idx="3711">
                  <c:v>0.32379385967922036</c:v>
                </c:pt>
                <c:pt idx="3712">
                  <c:v>0.31690364865277582</c:v>
                </c:pt>
                <c:pt idx="3713">
                  <c:v>0.32268248046709658</c:v>
                </c:pt>
                <c:pt idx="3714">
                  <c:v>0.28102352387600882</c:v>
                </c:pt>
                <c:pt idx="3715">
                  <c:v>0.32384788868604436</c:v>
                </c:pt>
                <c:pt idx="3716">
                  <c:v>0.33572747957623938</c:v>
                </c:pt>
                <c:pt idx="3717">
                  <c:v>0.3318893114575438</c:v>
                </c:pt>
                <c:pt idx="3718">
                  <c:v>0.31826260728486649</c:v>
                </c:pt>
                <c:pt idx="3719">
                  <c:v>0.32551489538066014</c:v>
                </c:pt>
                <c:pt idx="3720">
                  <c:v>0.30836589061860742</c:v>
                </c:pt>
                <c:pt idx="3721">
                  <c:v>0.32883976565136808</c:v>
                </c:pt>
                <c:pt idx="3722">
                  <c:v>0.3127034355003746</c:v>
                </c:pt>
                <c:pt idx="3723">
                  <c:v>0.31423263273294882</c:v>
                </c:pt>
                <c:pt idx="3724">
                  <c:v>0.30358872876903353</c:v>
                </c:pt>
                <c:pt idx="3725">
                  <c:v>0.30926928551391031</c:v>
                </c:pt>
                <c:pt idx="3726">
                  <c:v>0.30639352998578573</c:v>
                </c:pt>
                <c:pt idx="3727">
                  <c:v>0.30563997595331982</c:v>
                </c:pt>
                <c:pt idx="3728">
                  <c:v>0.31160197000518852</c:v>
                </c:pt>
                <c:pt idx="3729">
                  <c:v>0.285076852468643</c:v>
                </c:pt>
                <c:pt idx="3730">
                  <c:v>0.24422861492864878</c:v>
                </c:pt>
                <c:pt idx="3731">
                  <c:v>0.20179961481077904</c:v>
                </c:pt>
                <c:pt idx="3732">
                  <c:v>0.30132124043754532</c:v>
                </c:pt>
                <c:pt idx="3733">
                  <c:v>0.33021990969918674</c:v>
                </c:pt>
                <c:pt idx="3734">
                  <c:v>0.31847705373501728</c:v>
                </c:pt>
                <c:pt idx="3735">
                  <c:v>0.33471310886655381</c:v>
                </c:pt>
                <c:pt idx="3736">
                  <c:v>0.30367009183019011</c:v>
                </c:pt>
                <c:pt idx="3737">
                  <c:v>0.30844400784166887</c:v>
                </c:pt>
                <c:pt idx="3738">
                  <c:v>0.31798261501067843</c:v>
                </c:pt>
                <c:pt idx="3739">
                  <c:v>0.32678874461265001</c:v>
                </c:pt>
                <c:pt idx="3740">
                  <c:v>0.33824871108043775</c:v>
                </c:pt>
                <c:pt idx="3741">
                  <c:v>0.33275307281098282</c:v>
                </c:pt>
                <c:pt idx="3742">
                  <c:v>0.3347592964854253</c:v>
                </c:pt>
                <c:pt idx="3743">
                  <c:v>0.32988238692153954</c:v>
                </c:pt>
                <c:pt idx="3744">
                  <c:v>0.32099884739140266</c:v>
                </c:pt>
                <c:pt idx="3745">
                  <c:v>0.33290336695656547</c:v>
                </c:pt>
                <c:pt idx="3746">
                  <c:v>0.31058371311922495</c:v>
                </c:pt>
                <c:pt idx="3747">
                  <c:v>0.31879011849474898</c:v>
                </c:pt>
                <c:pt idx="3748">
                  <c:v>0.3242995913233383</c:v>
                </c:pt>
                <c:pt idx="3749">
                  <c:v>0.33408956603322354</c:v>
                </c:pt>
                <c:pt idx="3750">
                  <c:v>0.33964186387464801</c:v>
                </c:pt>
                <c:pt idx="3751">
                  <c:v>0.31151414449510428</c:v>
                </c:pt>
                <c:pt idx="3752">
                  <c:v>0.29990195741445574</c:v>
                </c:pt>
                <c:pt idx="3753">
                  <c:v>0.30787384957853936</c:v>
                </c:pt>
                <c:pt idx="3754">
                  <c:v>0.31458515004120885</c:v>
                </c:pt>
                <c:pt idx="3755">
                  <c:v>0.32753174664514761</c:v>
                </c:pt>
                <c:pt idx="3756">
                  <c:v>0.31677477341842075</c:v>
                </c:pt>
                <c:pt idx="3757">
                  <c:v>0.32254743565009947</c:v>
                </c:pt>
                <c:pt idx="3758">
                  <c:v>0.32477422693950075</c:v>
                </c:pt>
                <c:pt idx="3759">
                  <c:v>0.32800387116206198</c:v>
                </c:pt>
                <c:pt idx="3760">
                  <c:v>0.31058371311922495</c:v>
                </c:pt>
                <c:pt idx="3761">
                  <c:v>0.31318293270357822</c:v>
                </c:pt>
                <c:pt idx="3762">
                  <c:v>0.31177755738542395</c:v>
                </c:pt>
                <c:pt idx="3763">
                  <c:v>0.32691051464395954</c:v>
                </c:pt>
                <c:pt idx="3764">
                  <c:v>0.3196721057200399</c:v>
                </c:pt>
                <c:pt idx="3765">
                  <c:v>0.31839833273800033</c:v>
                </c:pt>
                <c:pt idx="3766">
                  <c:v>0.33788272076773945</c:v>
                </c:pt>
                <c:pt idx="3767">
                  <c:v>0.32489940264048017</c:v>
                </c:pt>
                <c:pt idx="3768">
                  <c:v>0.32254083324532384</c:v>
                </c:pt>
                <c:pt idx="3769">
                  <c:v>0.32525836626573945</c:v>
                </c:pt>
                <c:pt idx="3770">
                  <c:v>0.32503446776458711</c:v>
                </c:pt>
                <c:pt idx="3771">
                  <c:v>0.32295123608364734</c:v>
                </c:pt>
                <c:pt idx="3772">
                  <c:v>0.32599133432787336</c:v>
                </c:pt>
                <c:pt idx="3773">
                  <c:v>0.34191129485566762</c:v>
                </c:pt>
                <c:pt idx="3774">
                  <c:v>0.33070066633120226</c:v>
                </c:pt>
                <c:pt idx="3775">
                  <c:v>0.3392385949654339</c:v>
                </c:pt>
                <c:pt idx="3776">
                  <c:v>0.34005724660724646</c:v>
                </c:pt>
                <c:pt idx="3777">
                  <c:v>0.32938991502609666</c:v>
                </c:pt>
                <c:pt idx="3778">
                  <c:v>0.33928723175084741</c:v>
                </c:pt>
                <c:pt idx="3779">
                  <c:v>0.33633792664762141</c:v>
                </c:pt>
                <c:pt idx="3780">
                  <c:v>0.33111111104284691</c:v>
                </c:pt>
                <c:pt idx="3781">
                  <c:v>0.33005283879120217</c:v>
                </c:pt>
                <c:pt idx="3782">
                  <c:v>0.32397209420653755</c:v>
                </c:pt>
                <c:pt idx="3783">
                  <c:v>0.32790995304587389</c:v>
                </c:pt>
                <c:pt idx="3784">
                  <c:v>0.32500703844559925</c:v>
                </c:pt>
                <c:pt idx="3785">
                  <c:v>0.33784449370181535</c:v>
                </c:pt>
                <c:pt idx="3786">
                  <c:v>0.34994210950247001</c:v>
                </c:pt>
                <c:pt idx="3787">
                  <c:v>0.33243845991560617</c:v>
                </c:pt>
                <c:pt idx="3788">
                  <c:v>0.31113032256830703</c:v>
                </c:pt>
                <c:pt idx="3789">
                  <c:v>0.32323429035307016</c:v>
                </c:pt>
                <c:pt idx="3790">
                  <c:v>0.32415522492057397</c:v>
                </c:pt>
                <c:pt idx="3791">
                  <c:v>0.33264787474578528</c:v>
                </c:pt>
                <c:pt idx="3792">
                  <c:v>0.3218407682538606</c:v>
                </c:pt>
                <c:pt idx="3793">
                  <c:v>0.34136449720870843</c:v>
                </c:pt>
                <c:pt idx="3794">
                  <c:v>0.33497652519167043</c:v>
                </c:pt>
                <c:pt idx="3795">
                  <c:v>0.34249394088995261</c:v>
                </c:pt>
                <c:pt idx="3796">
                  <c:v>0.32852735394562343</c:v>
                </c:pt>
                <c:pt idx="3797">
                  <c:v>0.31540424351028007</c:v>
                </c:pt>
                <c:pt idx="3798">
                  <c:v>0.32262638223309387</c:v>
                </c:pt>
                <c:pt idx="3799">
                  <c:v>0.30979832576007782</c:v>
                </c:pt>
                <c:pt idx="3800">
                  <c:v>0.32958108675944947</c:v>
                </c:pt>
                <c:pt idx="3801">
                  <c:v>0.33803964103112927</c:v>
                </c:pt>
                <c:pt idx="3802">
                  <c:v>0.3402417863505926</c:v>
                </c:pt>
                <c:pt idx="3803">
                  <c:v>0.33845110202439238</c:v>
                </c:pt>
                <c:pt idx="3804">
                  <c:v>0.33543750342878181</c:v>
                </c:pt>
                <c:pt idx="3805">
                  <c:v>0.33637309797225717</c:v>
                </c:pt>
                <c:pt idx="3806">
                  <c:v>0.3342306846769863</c:v>
                </c:pt>
                <c:pt idx="3807">
                  <c:v>0.33696713779832732</c:v>
                </c:pt>
                <c:pt idx="3808">
                  <c:v>0.34585388908330711</c:v>
                </c:pt>
                <c:pt idx="3809">
                  <c:v>0.33752641157790386</c:v>
                </c:pt>
                <c:pt idx="3810">
                  <c:v>0.34334111270131729</c:v>
                </c:pt>
                <c:pt idx="3811">
                  <c:v>0.34600356095421964</c:v>
                </c:pt>
                <c:pt idx="3812">
                  <c:v>0.34781332148256</c:v>
                </c:pt>
                <c:pt idx="3813">
                  <c:v>0.34120153373303924</c:v>
                </c:pt>
                <c:pt idx="3814">
                  <c:v>0.33249170729273747</c:v>
                </c:pt>
                <c:pt idx="3815">
                  <c:v>0.33137284710922016</c:v>
                </c:pt>
                <c:pt idx="3816">
                  <c:v>0.33118241289408129</c:v>
                </c:pt>
                <c:pt idx="3817">
                  <c:v>0.33393785563424322</c:v>
                </c:pt>
                <c:pt idx="3818">
                  <c:v>0.32793075077164185</c:v>
                </c:pt>
                <c:pt idx="3819">
                  <c:v>0.33798381877555211</c:v>
                </c:pt>
                <c:pt idx="3820">
                  <c:v>0.33777363216027961</c:v>
                </c:pt>
                <c:pt idx="3821">
                  <c:v>0.33739964594480309</c:v>
                </c:pt>
                <c:pt idx="3822">
                  <c:v>0.32671591280125845</c:v>
                </c:pt>
                <c:pt idx="3823">
                  <c:v>0.32486260467061762</c:v>
                </c:pt>
                <c:pt idx="3824">
                  <c:v>0.32961171971800474</c:v>
                </c:pt>
                <c:pt idx="3825">
                  <c:v>0.33856594960608039</c:v>
                </c:pt>
                <c:pt idx="3826">
                  <c:v>0.34001902350725438</c:v>
                </c:pt>
                <c:pt idx="3827">
                  <c:v>0.33594002742682177</c:v>
                </c:pt>
                <c:pt idx="3828">
                  <c:v>0.34575954707302275</c:v>
                </c:pt>
                <c:pt idx="3829">
                  <c:v>0.33521273353163555</c:v>
                </c:pt>
                <c:pt idx="3830">
                  <c:v>0.32603609440825931</c:v>
                </c:pt>
                <c:pt idx="3831">
                  <c:v>0.33293187663966073</c:v>
                </c:pt>
                <c:pt idx="3832">
                  <c:v>0.31532125223855245</c:v>
                </c:pt>
                <c:pt idx="3833">
                  <c:v>0.31725577790024012</c:v>
                </c:pt>
                <c:pt idx="3834">
                  <c:v>0.31719205729053251</c:v>
                </c:pt>
                <c:pt idx="3835">
                  <c:v>0.29679041032493836</c:v>
                </c:pt>
                <c:pt idx="3836">
                  <c:v>0.30692705607049131</c:v>
                </c:pt>
                <c:pt idx="3837">
                  <c:v>0.31241107078303382</c:v>
                </c:pt>
                <c:pt idx="3838">
                  <c:v>0.33255607976324175</c:v>
                </c:pt>
                <c:pt idx="3839">
                  <c:v>0.32190974769166097</c:v>
                </c:pt>
                <c:pt idx="3840">
                  <c:v>0.31506901950527438</c:v>
                </c:pt>
                <c:pt idx="3841">
                  <c:v>0.32803738714200564</c:v>
                </c:pt>
                <c:pt idx="3842">
                  <c:v>0.3371689870086399</c:v>
                </c:pt>
                <c:pt idx="3843">
                  <c:v>0.33144613833865616</c:v>
                </c:pt>
                <c:pt idx="3844">
                  <c:v>0.32911018916950285</c:v>
                </c:pt>
                <c:pt idx="3845">
                  <c:v>0.34068357573846247</c:v>
                </c:pt>
                <c:pt idx="3846">
                  <c:v>0.34756434879336084</c:v>
                </c:pt>
                <c:pt idx="3847">
                  <c:v>0.3539226754999022</c:v>
                </c:pt>
                <c:pt idx="3848">
                  <c:v>0.33026940496073448</c:v>
                </c:pt>
                <c:pt idx="3849">
                  <c:v>0.34109283757414982</c:v>
                </c:pt>
                <c:pt idx="3850">
                  <c:v>0.34282639405778864</c:v>
                </c:pt>
                <c:pt idx="3851">
                  <c:v>0.36039397403522072</c:v>
                </c:pt>
                <c:pt idx="3852">
                  <c:v>0.34365419628913846</c:v>
                </c:pt>
                <c:pt idx="3853">
                  <c:v>0.34804353324618126</c:v>
                </c:pt>
                <c:pt idx="3854">
                  <c:v>0.35441431703468057</c:v>
                </c:pt>
                <c:pt idx="3855">
                  <c:v>0.35934538593827114</c:v>
                </c:pt>
                <c:pt idx="3856">
                  <c:v>0.35973347327196981</c:v>
                </c:pt>
                <c:pt idx="3857">
                  <c:v>0.21482706080037181</c:v>
                </c:pt>
                <c:pt idx="3858">
                  <c:v>0.33658381191996511</c:v>
                </c:pt>
                <c:pt idx="3859">
                  <c:v>0.30757620458081542</c:v>
                </c:pt>
                <c:pt idx="3860">
                  <c:v>0.34072683893215888</c:v>
                </c:pt>
                <c:pt idx="3861">
                  <c:v>0.35249372878888841</c:v>
                </c:pt>
                <c:pt idx="3862">
                  <c:v>0.35234974740950248</c:v>
                </c:pt>
                <c:pt idx="3863">
                  <c:v>0.35922392626318322</c:v>
                </c:pt>
                <c:pt idx="3864">
                  <c:v>0.36040389103058024</c:v>
                </c:pt>
                <c:pt idx="3865">
                  <c:v>0.35330135380590932</c:v>
                </c:pt>
                <c:pt idx="3866">
                  <c:v>0.34672147900788675</c:v>
                </c:pt>
                <c:pt idx="3867">
                  <c:v>0.35638984681592401</c:v>
                </c:pt>
                <c:pt idx="3868">
                  <c:v>0.36508402512846372</c:v>
                </c:pt>
                <c:pt idx="3869">
                  <c:v>0.36092572200562034</c:v>
                </c:pt>
                <c:pt idx="3870">
                  <c:v>0.35979711732397635</c:v>
                </c:pt>
                <c:pt idx="3871">
                  <c:v>0.36535116947254326</c:v>
                </c:pt>
                <c:pt idx="3872">
                  <c:v>0.34720327800548578</c:v>
                </c:pt>
                <c:pt idx="3873">
                  <c:v>0.34998074089233838</c:v>
                </c:pt>
                <c:pt idx="3874">
                  <c:v>0.36023925021779024</c:v>
                </c:pt>
                <c:pt idx="3875">
                  <c:v>0.35833602141555582</c:v>
                </c:pt>
                <c:pt idx="3876">
                  <c:v>0.35990461942594992</c:v>
                </c:pt>
                <c:pt idx="3877">
                  <c:v>0.37210059975756343</c:v>
                </c:pt>
                <c:pt idx="3878">
                  <c:v>0.36852475645038291</c:v>
                </c:pt>
                <c:pt idx="3879">
                  <c:v>0.36982361809183895</c:v>
                </c:pt>
                <c:pt idx="3880">
                  <c:v>0.37281737086145122</c:v>
                </c:pt>
                <c:pt idx="3881">
                  <c:v>0.35940587767351273</c:v>
                </c:pt>
                <c:pt idx="3882">
                  <c:v>0.35948312403989974</c:v>
                </c:pt>
                <c:pt idx="3883">
                  <c:v>0.35300943093144882</c:v>
                </c:pt>
                <c:pt idx="3884">
                  <c:v>0.36642907754082787</c:v>
                </c:pt>
                <c:pt idx="3885">
                  <c:v>0.37445891282251537</c:v>
                </c:pt>
                <c:pt idx="3886">
                  <c:v>0.37028074020415924</c:v>
                </c:pt>
                <c:pt idx="3887">
                  <c:v>0.37502398245907587</c:v>
                </c:pt>
                <c:pt idx="3888">
                  <c:v>0.37082462816742173</c:v>
                </c:pt>
                <c:pt idx="3889">
                  <c:v>0.36830406072975402</c:v>
                </c:pt>
                <c:pt idx="3890">
                  <c:v>0.36342319724109423</c:v>
                </c:pt>
                <c:pt idx="3891">
                  <c:v>0.36503854832353411</c:v>
                </c:pt>
                <c:pt idx="3892">
                  <c:v>0.38213716274764525</c:v>
                </c:pt>
                <c:pt idx="3893">
                  <c:v>0.36275022414250002</c:v>
                </c:pt>
                <c:pt idx="3894">
                  <c:v>0.38120365493994851</c:v>
                </c:pt>
                <c:pt idx="3895">
                  <c:v>0.37343353411618474</c:v>
                </c:pt>
                <c:pt idx="3896">
                  <c:v>0.37369822637217881</c:v>
                </c:pt>
                <c:pt idx="3897">
                  <c:v>0.36453276168964116</c:v>
                </c:pt>
                <c:pt idx="3898">
                  <c:v>0.35376775874966282</c:v>
                </c:pt>
                <c:pt idx="3899">
                  <c:v>0.37297976593927318</c:v>
                </c:pt>
                <c:pt idx="3900">
                  <c:v>0.37040996712674146</c:v>
                </c:pt>
                <c:pt idx="3901">
                  <c:v>0.38897865383230751</c:v>
                </c:pt>
                <c:pt idx="3902">
                  <c:v>0.38316976154479937</c:v>
                </c:pt>
                <c:pt idx="3903">
                  <c:v>0.38935871886842488</c:v>
                </c:pt>
                <c:pt idx="3904">
                  <c:v>0.38265825155360522</c:v>
                </c:pt>
                <c:pt idx="3905">
                  <c:v>0.3783849443789456</c:v>
                </c:pt>
                <c:pt idx="3906">
                  <c:v>0.37932170796780851</c:v>
                </c:pt>
                <c:pt idx="3907">
                  <c:v>0.38641832522659542</c:v>
                </c:pt>
                <c:pt idx="3908">
                  <c:v>0.38794563702201551</c:v>
                </c:pt>
                <c:pt idx="3909">
                  <c:v>0.3913873781842136</c:v>
                </c:pt>
                <c:pt idx="3910">
                  <c:v>0.39733331081052681</c:v>
                </c:pt>
                <c:pt idx="3911">
                  <c:v>0.40969956675643227</c:v>
                </c:pt>
                <c:pt idx="3912">
                  <c:v>0.39109994673366388</c:v>
                </c:pt>
                <c:pt idx="3913">
                  <c:v>0.39239743321948212</c:v>
                </c:pt>
                <c:pt idx="3914">
                  <c:v>0.39658196356794467</c:v>
                </c:pt>
                <c:pt idx="3915">
                  <c:v>0.41181231245662187</c:v>
                </c:pt>
                <c:pt idx="3916">
                  <c:v>0.3944032581979649</c:v>
                </c:pt>
                <c:pt idx="3917">
                  <c:v>0.40103957069771889</c:v>
                </c:pt>
                <c:pt idx="3918">
                  <c:v>0.39765646052286979</c:v>
                </c:pt>
                <c:pt idx="3919">
                  <c:v>0.399153687566911</c:v>
                </c:pt>
                <c:pt idx="3920">
                  <c:v>0.38736703787085652</c:v>
                </c:pt>
                <c:pt idx="3921">
                  <c:v>0.37046998192538144</c:v>
                </c:pt>
                <c:pt idx="3922">
                  <c:v>0.37529412390342032</c:v>
                </c:pt>
                <c:pt idx="3923">
                  <c:v>0.39667245729605138</c:v>
                </c:pt>
                <c:pt idx="3924">
                  <c:v>0.39745897356813892</c:v>
                </c:pt>
                <c:pt idx="3925">
                  <c:v>0.39701370674126141</c:v>
                </c:pt>
                <c:pt idx="3926">
                  <c:v>0.3900237640902664</c:v>
                </c:pt>
                <c:pt idx="3927">
                  <c:v>0.39103455626385636</c:v>
                </c:pt>
                <c:pt idx="3928">
                  <c:v>0.40211419576649182</c:v>
                </c:pt>
                <c:pt idx="3929">
                  <c:v>0.38149774789671032</c:v>
                </c:pt>
                <c:pt idx="3930">
                  <c:v>0.38979347160358158</c:v>
                </c:pt>
                <c:pt idx="3931">
                  <c:v>0.39627658716461228</c:v>
                </c:pt>
                <c:pt idx="3932">
                  <c:v>0.40289033614383246</c:v>
                </c:pt>
                <c:pt idx="3933">
                  <c:v>0.40281816117673003</c:v>
                </c:pt>
                <c:pt idx="3934">
                  <c:v>0.40330977281017832</c:v>
                </c:pt>
                <c:pt idx="3935">
                  <c:v>0.41505326231125977</c:v>
                </c:pt>
                <c:pt idx="3936">
                  <c:v>0.40048960958217628</c:v>
                </c:pt>
                <c:pt idx="3937">
                  <c:v>0.40178243366227245</c:v>
                </c:pt>
                <c:pt idx="3938">
                  <c:v>0.41987710756932561</c:v>
                </c:pt>
                <c:pt idx="3939">
                  <c:v>0.41231436116747122</c:v>
                </c:pt>
                <c:pt idx="3940">
                  <c:v>0.40868929950374339</c:v>
                </c:pt>
                <c:pt idx="3941">
                  <c:v>0.41893879911791043</c:v>
                </c:pt>
                <c:pt idx="3942">
                  <c:v>0.37999772022536432</c:v>
                </c:pt>
                <c:pt idx="3943">
                  <c:v>0.35377907645409934</c:v>
                </c:pt>
                <c:pt idx="3944">
                  <c:v>0.35189494667075338</c:v>
                </c:pt>
                <c:pt idx="3945">
                  <c:v>0.37124434051494348</c:v>
                </c:pt>
                <c:pt idx="3946">
                  <c:v>0.38794755036560896</c:v>
                </c:pt>
                <c:pt idx="3947">
                  <c:v>0.39186019194815735</c:v>
                </c:pt>
                <c:pt idx="3948">
                  <c:v>0.39382734079893938</c:v>
                </c:pt>
                <c:pt idx="3949">
                  <c:v>0.39798107476652311</c:v>
                </c:pt>
                <c:pt idx="3950">
                  <c:v>0.41039672728986309</c:v>
                </c:pt>
                <c:pt idx="3951">
                  <c:v>0.41216680638505188</c:v>
                </c:pt>
                <c:pt idx="3952">
                  <c:v>0.39190370733928159</c:v>
                </c:pt>
                <c:pt idx="3953">
                  <c:v>0.39822711841223157</c:v>
                </c:pt>
                <c:pt idx="3954">
                  <c:v>0.40251786668895423</c:v>
                </c:pt>
                <c:pt idx="3955">
                  <c:v>0.40221798823842458</c:v>
                </c:pt>
                <c:pt idx="3956">
                  <c:v>0.39886843955734186</c:v>
                </c:pt>
                <c:pt idx="3957">
                  <c:v>0.40323764061937123</c:v>
                </c:pt>
                <c:pt idx="3958">
                  <c:v>0.40159706792403532</c:v>
                </c:pt>
                <c:pt idx="3959">
                  <c:v>0.41106627714398547</c:v>
                </c:pt>
                <c:pt idx="3960">
                  <c:v>0.40910975633832203</c:v>
                </c:pt>
                <c:pt idx="3961">
                  <c:v>0.39497210567208063</c:v>
                </c:pt>
                <c:pt idx="3962">
                  <c:v>0.39928197801142823</c:v>
                </c:pt>
                <c:pt idx="3963">
                  <c:v>0.38829476095660836</c:v>
                </c:pt>
                <c:pt idx="3964">
                  <c:v>0.40714653831659459</c:v>
                </c:pt>
                <c:pt idx="3965">
                  <c:v>0.4094362131119188</c:v>
                </c:pt>
                <c:pt idx="3966">
                  <c:v>0.41503992436797488</c:v>
                </c:pt>
                <c:pt idx="3967">
                  <c:v>0.40183961444842875</c:v>
                </c:pt>
                <c:pt idx="3968">
                  <c:v>0.39546587567177655</c:v>
                </c:pt>
                <c:pt idx="3969">
                  <c:v>0.39700228344739652</c:v>
                </c:pt>
                <c:pt idx="3970">
                  <c:v>0.39673673801379433</c:v>
                </c:pt>
                <c:pt idx="3971">
                  <c:v>0.4006579982080008</c:v>
                </c:pt>
                <c:pt idx="3972">
                  <c:v>0.4022953727874754</c:v>
                </c:pt>
                <c:pt idx="3973">
                  <c:v>0.40906863190617931</c:v>
                </c:pt>
                <c:pt idx="3974">
                  <c:v>0.39143872897962839</c:v>
                </c:pt>
                <c:pt idx="3975">
                  <c:v>0.38776437960205296</c:v>
                </c:pt>
                <c:pt idx="3976">
                  <c:v>0.38858700465094975</c:v>
                </c:pt>
                <c:pt idx="3977">
                  <c:v>0.38842829058648187</c:v>
                </c:pt>
                <c:pt idx="3978">
                  <c:v>0.36861652284595375</c:v>
                </c:pt>
                <c:pt idx="3979">
                  <c:v>0.33973333017852825</c:v>
                </c:pt>
                <c:pt idx="3980">
                  <c:v>0.34105493211570398</c:v>
                </c:pt>
                <c:pt idx="3981">
                  <c:v>0.33973769865710485</c:v>
                </c:pt>
                <c:pt idx="3982">
                  <c:v>4.0263180017255214E-2</c:v>
                </c:pt>
                <c:pt idx="3983">
                  <c:v>0.35455630752476924</c:v>
                </c:pt>
                <c:pt idx="3984">
                  <c:v>0.34868038418316055</c:v>
                </c:pt>
                <c:pt idx="3985">
                  <c:v>0.37285346970017086</c:v>
                </c:pt>
                <c:pt idx="3986">
                  <c:v>0.36528226470486636</c:v>
                </c:pt>
                <c:pt idx="3987">
                  <c:v>0.3867692227196029</c:v>
                </c:pt>
                <c:pt idx="3988">
                  <c:v>0.28390164405493412</c:v>
                </c:pt>
                <c:pt idx="3989">
                  <c:v>0.38483864582118232</c:v>
                </c:pt>
                <c:pt idx="3990">
                  <c:v>0.42009979860818319</c:v>
                </c:pt>
                <c:pt idx="3991">
                  <c:v>0.40690680974724636</c:v>
                </c:pt>
                <c:pt idx="3992">
                  <c:v>0.40690838264499191</c:v>
                </c:pt>
                <c:pt idx="3993">
                  <c:v>0.39361001784990329</c:v>
                </c:pt>
                <c:pt idx="3994">
                  <c:v>0.39741958382617493</c:v>
                </c:pt>
                <c:pt idx="3995">
                  <c:v>0.32630749397722242</c:v>
                </c:pt>
                <c:pt idx="3996">
                  <c:v>0.35678403926198948</c:v>
                </c:pt>
                <c:pt idx="3997">
                  <c:v>0.30660987304481879</c:v>
                </c:pt>
                <c:pt idx="3998">
                  <c:v>0.39510645871328298</c:v>
                </c:pt>
                <c:pt idx="3999">
                  <c:v>0.40337128531954852</c:v>
                </c:pt>
                <c:pt idx="4000">
                  <c:v>0.39875185859941437</c:v>
                </c:pt>
                <c:pt idx="4001">
                  <c:v>0.40380589344670287</c:v>
                </c:pt>
                <c:pt idx="4002">
                  <c:v>0.41832029427844958</c:v>
                </c:pt>
                <c:pt idx="4003">
                  <c:v>0.40565959826928033</c:v>
                </c:pt>
                <c:pt idx="4004">
                  <c:v>0.40404578537301533</c:v>
                </c:pt>
                <c:pt idx="4005">
                  <c:v>0.40297181565068702</c:v>
                </c:pt>
                <c:pt idx="4006">
                  <c:v>0.40085099057581836</c:v>
                </c:pt>
                <c:pt idx="4007">
                  <c:v>0.40416337283713427</c:v>
                </c:pt>
                <c:pt idx="4008">
                  <c:v>0.41069135932038725</c:v>
                </c:pt>
                <c:pt idx="4009">
                  <c:v>0.40335747370433167</c:v>
                </c:pt>
                <c:pt idx="4010">
                  <c:v>0.39437557496323578</c:v>
                </c:pt>
                <c:pt idx="4011">
                  <c:v>0.40315750317353283</c:v>
                </c:pt>
                <c:pt idx="4012">
                  <c:v>0.41257669167130245</c:v>
                </c:pt>
                <c:pt idx="4013">
                  <c:v>0.40894460378742542</c:v>
                </c:pt>
                <c:pt idx="4014">
                  <c:v>0.42130849088631223</c:v>
                </c:pt>
                <c:pt idx="4015">
                  <c:v>0.41693728046680528</c:v>
                </c:pt>
                <c:pt idx="4016">
                  <c:v>0.41499177409279636</c:v>
                </c:pt>
                <c:pt idx="4017">
                  <c:v>0.42224673833919335</c:v>
                </c:pt>
                <c:pt idx="4018">
                  <c:v>0.40866387406381088</c:v>
                </c:pt>
                <c:pt idx="4019">
                  <c:v>0.41195222008582388</c:v>
                </c:pt>
                <c:pt idx="4020">
                  <c:v>0.41486362222948125</c:v>
                </c:pt>
                <c:pt idx="4021">
                  <c:v>0.41370401037688498</c:v>
                </c:pt>
                <c:pt idx="4022">
                  <c:v>0.40791805736439835</c:v>
                </c:pt>
                <c:pt idx="4023">
                  <c:v>0.38734194239449926</c:v>
                </c:pt>
                <c:pt idx="4024">
                  <c:v>0.39126951812380384</c:v>
                </c:pt>
                <c:pt idx="4025">
                  <c:v>0.39551671370322611</c:v>
                </c:pt>
                <c:pt idx="4026">
                  <c:v>0.39456099846689796</c:v>
                </c:pt>
                <c:pt idx="4027">
                  <c:v>0.40570668548532957</c:v>
                </c:pt>
                <c:pt idx="4028">
                  <c:v>0.4049362005964498</c:v>
                </c:pt>
                <c:pt idx="4029">
                  <c:v>0.40550295049227542</c:v>
                </c:pt>
                <c:pt idx="4030">
                  <c:v>0.40502934686638375</c:v>
                </c:pt>
                <c:pt idx="4031">
                  <c:v>0.40121879433706326</c:v>
                </c:pt>
                <c:pt idx="4032">
                  <c:v>0.39560131437262985</c:v>
                </c:pt>
                <c:pt idx="4033">
                  <c:v>0.37863075575970312</c:v>
                </c:pt>
                <c:pt idx="4034">
                  <c:v>0.3410532868975728</c:v>
                </c:pt>
                <c:pt idx="4035">
                  <c:v>0.33648425496754697</c:v>
                </c:pt>
                <c:pt idx="4036">
                  <c:v>0.35999565136928541</c:v>
                </c:pt>
                <c:pt idx="4037">
                  <c:v>0.38159154620978331</c:v>
                </c:pt>
                <c:pt idx="4038">
                  <c:v>0.3341685692589807</c:v>
                </c:pt>
                <c:pt idx="4039">
                  <c:v>0.38394434593809573</c:v>
                </c:pt>
                <c:pt idx="4040">
                  <c:v>0.36627663745946692</c:v>
                </c:pt>
                <c:pt idx="4041">
                  <c:v>0.39181312651962436</c:v>
                </c:pt>
                <c:pt idx="4042">
                  <c:v>0.39868895385769709</c:v>
                </c:pt>
                <c:pt idx="4043">
                  <c:v>0.39752109750541442</c:v>
                </c:pt>
                <c:pt idx="4044">
                  <c:v>0.40033696498408233</c:v>
                </c:pt>
                <c:pt idx="4045">
                  <c:v>0.40195243673781655</c:v>
                </c:pt>
                <c:pt idx="4046">
                  <c:v>0.40684352491350106</c:v>
                </c:pt>
                <c:pt idx="4047">
                  <c:v>0.40537149970565373</c:v>
                </c:pt>
                <c:pt idx="4048">
                  <c:v>0.41292624700972075</c:v>
                </c:pt>
                <c:pt idx="4049">
                  <c:v>0.40894269197908845</c:v>
                </c:pt>
                <c:pt idx="4050">
                  <c:v>0.40963436493001831</c:v>
                </c:pt>
                <c:pt idx="4051">
                  <c:v>0.40440844663883202</c:v>
                </c:pt>
                <c:pt idx="4052">
                  <c:v>0.398374810458969</c:v>
                </c:pt>
                <c:pt idx="4053">
                  <c:v>0.39172858371002989</c:v>
                </c:pt>
                <c:pt idx="4054">
                  <c:v>0.37786380226319188</c:v>
                </c:pt>
                <c:pt idx="4055">
                  <c:v>0.37242022845313916</c:v>
                </c:pt>
                <c:pt idx="4056">
                  <c:v>0.36846580063947654</c:v>
                </c:pt>
                <c:pt idx="4057">
                  <c:v>0.38042499322270934</c:v>
                </c:pt>
                <c:pt idx="4058">
                  <c:v>0.38429711680138279</c:v>
                </c:pt>
                <c:pt idx="4059">
                  <c:v>0.38905688343160444</c:v>
                </c:pt>
                <c:pt idx="4060">
                  <c:v>0.37528269159037625</c:v>
                </c:pt>
                <c:pt idx="4061">
                  <c:v>0.36872599028698105</c:v>
                </c:pt>
                <c:pt idx="4062">
                  <c:v>0.35703128454108124</c:v>
                </c:pt>
                <c:pt idx="4063">
                  <c:v>0.36746768481059056</c:v>
                </c:pt>
                <c:pt idx="4064">
                  <c:v>0.37330086768673115</c:v>
                </c:pt>
                <c:pt idx="4065">
                  <c:v>0.38929633435869282</c:v>
                </c:pt>
                <c:pt idx="4066">
                  <c:v>0.38155691055317281</c:v>
                </c:pt>
                <c:pt idx="4067">
                  <c:v>0.38648542428571336</c:v>
                </c:pt>
                <c:pt idx="4068">
                  <c:v>0.37632885965936136</c:v>
                </c:pt>
                <c:pt idx="4069">
                  <c:v>0.37162825804551608</c:v>
                </c:pt>
                <c:pt idx="4070">
                  <c:v>0.3497219195637058</c:v>
                </c:pt>
                <c:pt idx="4071">
                  <c:v>0.36183639853564992</c:v>
                </c:pt>
                <c:pt idx="4072">
                  <c:v>0.3615877958766508</c:v>
                </c:pt>
                <c:pt idx="4073">
                  <c:v>0.36985578063285407</c:v>
                </c:pt>
                <c:pt idx="4074">
                  <c:v>0.37226540958559401</c:v>
                </c:pt>
                <c:pt idx="4075">
                  <c:v>0.37645782807010258</c:v>
                </c:pt>
                <c:pt idx="4076">
                  <c:v>0.36366300573817434</c:v>
                </c:pt>
                <c:pt idx="4077">
                  <c:v>0.37207161557280893</c:v>
                </c:pt>
                <c:pt idx="4078">
                  <c:v>0.36853418269037647</c:v>
                </c:pt>
                <c:pt idx="4079">
                  <c:v>0.36807509757161938</c:v>
                </c:pt>
                <c:pt idx="4080">
                  <c:v>0.35168782107427288</c:v>
                </c:pt>
                <c:pt idx="4081">
                  <c:v>0.34943877128380779</c:v>
                </c:pt>
                <c:pt idx="4082">
                  <c:v>0.35394769260626358</c:v>
                </c:pt>
                <c:pt idx="4083">
                  <c:v>0.36227843129688891</c:v>
                </c:pt>
                <c:pt idx="4084">
                  <c:v>0.36903547580293838</c:v>
                </c:pt>
                <c:pt idx="4085">
                  <c:v>0.36990527195322825</c:v>
                </c:pt>
                <c:pt idx="4086">
                  <c:v>0.34262614509479788</c:v>
                </c:pt>
                <c:pt idx="4087">
                  <c:v>0.37011091480728092</c:v>
                </c:pt>
                <c:pt idx="4088">
                  <c:v>0.36631525379966973</c:v>
                </c:pt>
                <c:pt idx="4089">
                  <c:v>0.37253988203565525</c:v>
                </c:pt>
                <c:pt idx="4090">
                  <c:v>0.32929265112116196</c:v>
                </c:pt>
                <c:pt idx="4091">
                  <c:v>0.36437681042200176</c:v>
                </c:pt>
                <c:pt idx="4092">
                  <c:v>0.3526477505949559</c:v>
                </c:pt>
                <c:pt idx="4093">
                  <c:v>0.36517487569259227</c:v>
                </c:pt>
                <c:pt idx="4094">
                  <c:v>0.36837115034498813</c:v>
                </c:pt>
                <c:pt idx="4095">
                  <c:v>0.36093206028985358</c:v>
                </c:pt>
                <c:pt idx="4096">
                  <c:v>0.36196729263930205</c:v>
                </c:pt>
                <c:pt idx="4097">
                  <c:v>0.36682205320802236</c:v>
                </c:pt>
                <c:pt idx="4098">
                  <c:v>0.36032688486113118</c:v>
                </c:pt>
                <c:pt idx="4099">
                  <c:v>0.35830478787996928</c:v>
                </c:pt>
                <c:pt idx="4100">
                  <c:v>0.36484389898101582</c:v>
                </c:pt>
                <c:pt idx="4101">
                  <c:v>0.36313294206474483</c:v>
                </c:pt>
                <c:pt idx="4102">
                  <c:v>0.35776453000026531</c:v>
                </c:pt>
                <c:pt idx="4103">
                  <c:v>0.36713273834559784</c:v>
                </c:pt>
                <c:pt idx="4104">
                  <c:v>0.35902194264166792</c:v>
                </c:pt>
                <c:pt idx="4105">
                  <c:v>0.37464952052075212</c:v>
                </c:pt>
                <c:pt idx="4106">
                  <c:v>0.36295406115567963</c:v>
                </c:pt>
                <c:pt idx="4107">
                  <c:v>0.34723462745646833</c:v>
                </c:pt>
                <c:pt idx="4108">
                  <c:v>0.33376167374532267</c:v>
                </c:pt>
                <c:pt idx="4109">
                  <c:v>0.35364985662574622</c:v>
                </c:pt>
                <c:pt idx="4110">
                  <c:v>0.36491314101888184</c:v>
                </c:pt>
                <c:pt idx="4111">
                  <c:v>0.36935549909346055</c:v>
                </c:pt>
                <c:pt idx="4112">
                  <c:v>0.36066913398770656</c:v>
                </c:pt>
                <c:pt idx="4113">
                  <c:v>0.37106786227173638</c:v>
                </c:pt>
                <c:pt idx="4114">
                  <c:v>0.34937055696548774</c:v>
                </c:pt>
                <c:pt idx="4115">
                  <c:v>0.34851589146472212</c:v>
                </c:pt>
                <c:pt idx="4116">
                  <c:v>0.35073893377169596</c:v>
                </c:pt>
                <c:pt idx="4117">
                  <c:v>0.34878160424095939</c:v>
                </c:pt>
                <c:pt idx="4118">
                  <c:v>0.34717045205035685</c:v>
                </c:pt>
                <c:pt idx="4119">
                  <c:v>0.36181694135894049</c:v>
                </c:pt>
                <c:pt idx="4120">
                  <c:v>0.3672543839030275</c:v>
                </c:pt>
                <c:pt idx="4121">
                  <c:v>0.37226719967064426</c:v>
                </c:pt>
                <c:pt idx="4122">
                  <c:v>0.35913621562796205</c:v>
                </c:pt>
                <c:pt idx="4123">
                  <c:v>0.35809819873334531</c:v>
                </c:pt>
                <c:pt idx="4124">
                  <c:v>0.35608297859013238</c:v>
                </c:pt>
                <c:pt idx="4125">
                  <c:v>0.36242294566028588</c:v>
                </c:pt>
                <c:pt idx="4126">
                  <c:v>0.3875136601292915</c:v>
                </c:pt>
                <c:pt idx="4127">
                  <c:v>0.37642446432052806</c:v>
                </c:pt>
                <c:pt idx="4128">
                  <c:v>0.36517938765554342</c:v>
                </c:pt>
                <c:pt idx="4129">
                  <c:v>0.35893590113927665</c:v>
                </c:pt>
                <c:pt idx="4130">
                  <c:v>0.35589403067173125</c:v>
                </c:pt>
                <c:pt idx="4131">
                  <c:v>0.35613606823538047</c:v>
                </c:pt>
                <c:pt idx="4132">
                  <c:v>0.34946419412414848</c:v>
                </c:pt>
                <c:pt idx="4133">
                  <c:v>0.35208382603460542</c:v>
                </c:pt>
                <c:pt idx="4134">
                  <c:v>0.37179133122939717</c:v>
                </c:pt>
                <c:pt idx="4135">
                  <c:v>0.36281640453999026</c:v>
                </c:pt>
                <c:pt idx="4136">
                  <c:v>0.35818223095001572</c:v>
                </c:pt>
                <c:pt idx="4137">
                  <c:v>0.3724615718506657</c:v>
                </c:pt>
                <c:pt idx="4138">
                  <c:v>0.35451481110322897</c:v>
                </c:pt>
                <c:pt idx="4139">
                  <c:v>0.34622353196198091</c:v>
                </c:pt>
                <c:pt idx="4140">
                  <c:v>0.3505221076344594</c:v>
                </c:pt>
                <c:pt idx="4141">
                  <c:v>0.35882732265996525</c:v>
                </c:pt>
                <c:pt idx="4142">
                  <c:v>0.35358430224795973</c:v>
                </c:pt>
                <c:pt idx="4143">
                  <c:v>0.35263047532684294</c:v>
                </c:pt>
                <c:pt idx="4144">
                  <c:v>0.35582100248004417</c:v>
                </c:pt>
                <c:pt idx="4145">
                  <c:v>0.35575697846966137</c:v>
                </c:pt>
                <c:pt idx="4146">
                  <c:v>0.35967201173386942</c:v>
                </c:pt>
                <c:pt idx="4147">
                  <c:v>0.35242789609512232</c:v>
                </c:pt>
                <c:pt idx="4148">
                  <c:v>0.36028194492361482</c:v>
                </c:pt>
                <c:pt idx="4149">
                  <c:v>0.35576144773835944</c:v>
                </c:pt>
                <c:pt idx="4150">
                  <c:v>0.35891016951483823</c:v>
                </c:pt>
                <c:pt idx="4151">
                  <c:v>0.36488295577683866</c:v>
                </c:pt>
                <c:pt idx="4152">
                  <c:v>0.36042364740414901</c:v>
                </c:pt>
                <c:pt idx="4153">
                  <c:v>0.3710774178110039</c:v>
                </c:pt>
                <c:pt idx="4154">
                  <c:v>0.37384873782760697</c:v>
                </c:pt>
                <c:pt idx="4155">
                  <c:v>0.34493758191556895</c:v>
                </c:pt>
                <c:pt idx="4156">
                  <c:v>0.34183447150171981</c:v>
                </c:pt>
                <c:pt idx="4157">
                  <c:v>0.34204725846637374</c:v>
                </c:pt>
                <c:pt idx="4158">
                  <c:v>0.35398771037852439</c:v>
                </c:pt>
                <c:pt idx="4159">
                  <c:v>0.35692247765244034</c:v>
                </c:pt>
                <c:pt idx="4160">
                  <c:v>0.37443398703366587</c:v>
                </c:pt>
                <c:pt idx="4161">
                  <c:v>0.37398328310178663</c:v>
                </c:pt>
                <c:pt idx="4162">
                  <c:v>0.36603969697209532</c:v>
                </c:pt>
                <c:pt idx="4163">
                  <c:v>0.36231143451334541</c:v>
                </c:pt>
                <c:pt idx="4164">
                  <c:v>0.35694855091317135</c:v>
                </c:pt>
                <c:pt idx="4165">
                  <c:v>0.30083897103723695</c:v>
                </c:pt>
                <c:pt idx="4166">
                  <c:v>0.29260418175922825</c:v>
                </c:pt>
                <c:pt idx="4167">
                  <c:v>0.32516904237483613</c:v>
                </c:pt>
                <c:pt idx="4168">
                  <c:v>0.34023431534542831</c:v>
                </c:pt>
                <c:pt idx="4169">
                  <c:v>0.33780339322776293</c:v>
                </c:pt>
                <c:pt idx="4170">
                  <c:v>0.35422077956195175</c:v>
                </c:pt>
                <c:pt idx="4171">
                  <c:v>0.36404022157857141</c:v>
                </c:pt>
                <c:pt idx="4172">
                  <c:v>0.35189231129675336</c:v>
                </c:pt>
                <c:pt idx="4173">
                  <c:v>0.35868319523209197</c:v>
                </c:pt>
                <c:pt idx="4174">
                  <c:v>0.35738254773563055</c:v>
                </c:pt>
                <c:pt idx="4175">
                  <c:v>0.36260982583489865</c:v>
                </c:pt>
                <c:pt idx="4176">
                  <c:v>0.35390163546858983</c:v>
                </c:pt>
                <c:pt idx="4177">
                  <c:v>0.3474531375843094</c:v>
                </c:pt>
                <c:pt idx="4178">
                  <c:v>0.35521756506083224</c:v>
                </c:pt>
                <c:pt idx="4179">
                  <c:v>0.34846917073407691</c:v>
                </c:pt>
                <c:pt idx="4180">
                  <c:v>0.30573966439549732</c:v>
                </c:pt>
                <c:pt idx="4181">
                  <c:v>0.33729575616798341</c:v>
                </c:pt>
                <c:pt idx="4182">
                  <c:v>0.33399024429838431</c:v>
                </c:pt>
                <c:pt idx="4183">
                  <c:v>0.34492527119786293</c:v>
                </c:pt>
                <c:pt idx="4184">
                  <c:v>0.360832237376424</c:v>
                </c:pt>
                <c:pt idx="4185">
                  <c:v>0.36120456707467929</c:v>
                </c:pt>
                <c:pt idx="4186">
                  <c:v>0.34600590904972045</c:v>
                </c:pt>
                <c:pt idx="4187">
                  <c:v>0.36961838755876275</c:v>
                </c:pt>
                <c:pt idx="4188">
                  <c:v>0.35180388296802184</c:v>
                </c:pt>
                <c:pt idx="4189">
                  <c:v>0.34424845962720296</c:v>
                </c:pt>
                <c:pt idx="4190">
                  <c:v>0.35931658842969605</c:v>
                </c:pt>
                <c:pt idx="4191">
                  <c:v>0.35293094806777631</c:v>
                </c:pt>
                <c:pt idx="4192">
                  <c:v>0.36480741892469154</c:v>
                </c:pt>
                <c:pt idx="4193">
                  <c:v>0.35481012598436418</c:v>
                </c:pt>
                <c:pt idx="4194">
                  <c:v>0.35084798616865748</c:v>
                </c:pt>
                <c:pt idx="4195">
                  <c:v>0.35398335943837939</c:v>
                </c:pt>
                <c:pt idx="4196">
                  <c:v>0.35826061983230473</c:v>
                </c:pt>
                <c:pt idx="4197">
                  <c:v>0.35916914523450638</c:v>
                </c:pt>
                <c:pt idx="4198">
                  <c:v>0.36988821436702179</c:v>
                </c:pt>
                <c:pt idx="4199">
                  <c:v>0.37705987644356881</c:v>
                </c:pt>
                <c:pt idx="4200">
                  <c:v>0.37017241424770647</c:v>
                </c:pt>
                <c:pt idx="4201">
                  <c:v>0.36103496169583538</c:v>
                </c:pt>
                <c:pt idx="4202">
                  <c:v>0.36684899115662906</c:v>
                </c:pt>
                <c:pt idx="4203">
                  <c:v>0.37715553953672926</c:v>
                </c:pt>
                <c:pt idx="4204">
                  <c:v>0.37446377720479307</c:v>
                </c:pt>
                <c:pt idx="4205">
                  <c:v>0.36365756041550185</c:v>
                </c:pt>
                <c:pt idx="4206">
                  <c:v>0.35785995895752082</c:v>
                </c:pt>
                <c:pt idx="4207">
                  <c:v>0.36176500444432624</c:v>
                </c:pt>
                <c:pt idx="4208">
                  <c:v>0.36840340073351968</c:v>
                </c:pt>
                <c:pt idx="4209">
                  <c:v>0.3647969358915778</c:v>
                </c:pt>
                <c:pt idx="4210">
                  <c:v>0.35904878988810884</c:v>
                </c:pt>
                <c:pt idx="4211">
                  <c:v>0.36723975587391394</c:v>
                </c:pt>
                <c:pt idx="4212">
                  <c:v>0.35779001346872524</c:v>
                </c:pt>
                <c:pt idx="4213">
                  <c:v>0.34456413077874132</c:v>
                </c:pt>
                <c:pt idx="4214">
                  <c:v>0.312629191734696</c:v>
                </c:pt>
                <c:pt idx="4215">
                  <c:v>0.35119472774493382</c:v>
                </c:pt>
                <c:pt idx="4216">
                  <c:v>0.35661378147708706</c:v>
                </c:pt>
                <c:pt idx="4217">
                  <c:v>0.35382577772409157</c:v>
                </c:pt>
                <c:pt idx="4218">
                  <c:v>0.3647374611160159</c:v>
                </c:pt>
                <c:pt idx="4219">
                  <c:v>0.34996585067998931</c:v>
                </c:pt>
                <c:pt idx="4220">
                  <c:v>0.33940518257613955</c:v>
                </c:pt>
                <c:pt idx="4221">
                  <c:v>0.35792754185614245</c:v>
                </c:pt>
                <c:pt idx="4222">
                  <c:v>0.36254010488430238</c:v>
                </c:pt>
                <c:pt idx="4223">
                  <c:v>0.34892901745984839</c:v>
                </c:pt>
                <c:pt idx="4224">
                  <c:v>0.34455514111962082</c:v>
                </c:pt>
                <c:pt idx="4225">
                  <c:v>0.35628858884090964</c:v>
                </c:pt>
                <c:pt idx="4226">
                  <c:v>0.36003632664693275</c:v>
                </c:pt>
                <c:pt idx="4227">
                  <c:v>0.36643431920177144</c:v>
                </c:pt>
                <c:pt idx="4228">
                  <c:v>0.37536694594992259</c:v>
                </c:pt>
                <c:pt idx="4229">
                  <c:v>0.36890269114642454</c:v>
                </c:pt>
                <c:pt idx="4230">
                  <c:v>0.34664480387886276</c:v>
                </c:pt>
                <c:pt idx="4231">
                  <c:v>0.34735271106475007</c:v>
                </c:pt>
                <c:pt idx="4232">
                  <c:v>0.35638929390101243</c:v>
                </c:pt>
                <c:pt idx="4233">
                  <c:v>0.3269391891481333</c:v>
                </c:pt>
                <c:pt idx="4234">
                  <c:v>0.22583645651525389</c:v>
                </c:pt>
                <c:pt idx="4235">
                  <c:v>0.33092873103449105</c:v>
                </c:pt>
                <c:pt idx="4236">
                  <c:v>0.35661343372163562</c:v>
                </c:pt>
                <c:pt idx="4237">
                  <c:v>0.34961109053283818</c:v>
                </c:pt>
                <c:pt idx="4238">
                  <c:v>0.36342482432712692</c:v>
                </c:pt>
                <c:pt idx="4239">
                  <c:v>0.36726613758944876</c:v>
                </c:pt>
                <c:pt idx="4240">
                  <c:v>0.33827261747218268</c:v>
                </c:pt>
                <c:pt idx="4241">
                  <c:v>0.35529705728072669</c:v>
                </c:pt>
                <c:pt idx="4242">
                  <c:v>0.36794708486839689</c:v>
                </c:pt>
                <c:pt idx="4243">
                  <c:v>0.33340346168643376</c:v>
                </c:pt>
                <c:pt idx="4244">
                  <c:v>0.32654910753816868</c:v>
                </c:pt>
                <c:pt idx="4245">
                  <c:v>0.33243392470033489</c:v>
                </c:pt>
                <c:pt idx="4246">
                  <c:v>0.28682139091038761</c:v>
                </c:pt>
                <c:pt idx="4247">
                  <c:v>0.34867036035667753</c:v>
                </c:pt>
                <c:pt idx="4248">
                  <c:v>0.34261791322913682</c:v>
                </c:pt>
                <c:pt idx="4249">
                  <c:v>0.34956507575038781</c:v>
                </c:pt>
                <c:pt idx="4250">
                  <c:v>0.36136541196753497</c:v>
                </c:pt>
                <c:pt idx="4251">
                  <c:v>0.30502292432932454</c:v>
                </c:pt>
                <c:pt idx="4252">
                  <c:v>0.3635055482087533</c:v>
                </c:pt>
                <c:pt idx="4253">
                  <c:v>0.36180772585721016</c:v>
                </c:pt>
                <c:pt idx="4254">
                  <c:v>0.3726210694349204</c:v>
                </c:pt>
                <c:pt idx="4255">
                  <c:v>0.35255951949803915</c:v>
                </c:pt>
                <c:pt idx="4256">
                  <c:v>0.35058781310892811</c:v>
                </c:pt>
                <c:pt idx="4257">
                  <c:v>0.33850741447924593</c:v>
                </c:pt>
                <c:pt idx="4258">
                  <c:v>0.35207328087409839</c:v>
                </c:pt>
                <c:pt idx="4259">
                  <c:v>0.34857621724969401</c:v>
                </c:pt>
                <c:pt idx="4260">
                  <c:v>0.35383270051282817</c:v>
                </c:pt>
                <c:pt idx="4261">
                  <c:v>0.35805915184350484</c:v>
                </c:pt>
                <c:pt idx="4262">
                  <c:v>0.37154479930373957</c:v>
                </c:pt>
                <c:pt idx="4263">
                  <c:v>0.35533494488207695</c:v>
                </c:pt>
                <c:pt idx="4264">
                  <c:v>0.34708242306580805</c:v>
                </c:pt>
                <c:pt idx="4265">
                  <c:v>0.34300601802462038</c:v>
                </c:pt>
                <c:pt idx="4266">
                  <c:v>0.34875974909756285</c:v>
                </c:pt>
                <c:pt idx="4267">
                  <c:v>0.35059460233173051</c:v>
                </c:pt>
                <c:pt idx="4268">
                  <c:v>0.36158807352170824</c:v>
                </c:pt>
                <c:pt idx="4269">
                  <c:v>0.36507275628920827</c:v>
                </c:pt>
                <c:pt idx="4270">
                  <c:v>0.37498542396943929</c:v>
                </c:pt>
                <c:pt idx="4271">
                  <c:v>0.36449861650284288</c:v>
                </c:pt>
                <c:pt idx="4272">
                  <c:v>0.36257457587647723</c:v>
                </c:pt>
                <c:pt idx="4273">
                  <c:v>0.36020650888976802</c:v>
                </c:pt>
                <c:pt idx="4274">
                  <c:v>0.37350267432639911</c:v>
                </c:pt>
                <c:pt idx="4275">
                  <c:v>0.36475429064778081</c:v>
                </c:pt>
                <c:pt idx="4276">
                  <c:v>0.37207599047397782</c:v>
                </c:pt>
                <c:pt idx="4277">
                  <c:v>0.38223913304857654</c:v>
                </c:pt>
                <c:pt idx="4278">
                  <c:v>0.36933046210322246</c:v>
                </c:pt>
                <c:pt idx="4279">
                  <c:v>0.37684024562590002</c:v>
                </c:pt>
                <c:pt idx="4280">
                  <c:v>0.34893064275809477</c:v>
                </c:pt>
                <c:pt idx="4281">
                  <c:v>0.35100187351182982</c:v>
                </c:pt>
                <c:pt idx="4282">
                  <c:v>0.32445329347217577</c:v>
                </c:pt>
                <c:pt idx="4283">
                  <c:v>0.34949575622954482</c:v>
                </c:pt>
                <c:pt idx="4284">
                  <c:v>0.34576362381872999</c:v>
                </c:pt>
                <c:pt idx="4285">
                  <c:v>0.27504021703845039</c:v>
                </c:pt>
                <c:pt idx="4286">
                  <c:v>0.32773304516041785</c:v>
                </c:pt>
                <c:pt idx="4287">
                  <c:v>0.35945121467612673</c:v>
                </c:pt>
                <c:pt idx="4288">
                  <c:v>0.37029468636536572</c:v>
                </c:pt>
                <c:pt idx="4289">
                  <c:v>0.27651363238285376</c:v>
                </c:pt>
                <c:pt idx="4290">
                  <c:v>0.35677460229937707</c:v>
                </c:pt>
                <c:pt idx="4291">
                  <c:v>0</c:v>
                </c:pt>
                <c:pt idx="4292">
                  <c:v>0.36977708885336691</c:v>
                </c:pt>
                <c:pt idx="4293">
                  <c:v>0.37305598260745626</c:v>
                </c:pt>
                <c:pt idx="4294">
                  <c:v>0.37685837257382965</c:v>
                </c:pt>
                <c:pt idx="4295">
                  <c:v>0.36923296268917438</c:v>
                </c:pt>
                <c:pt idx="4296">
                  <c:v>0.38487753583279655</c:v>
                </c:pt>
                <c:pt idx="4297">
                  <c:v>0.37523172642615843</c:v>
                </c:pt>
                <c:pt idx="4298">
                  <c:v>0.36843065285454801</c:v>
                </c:pt>
                <c:pt idx="4299">
                  <c:v>0.37761843113332688</c:v>
                </c:pt>
                <c:pt idx="4300">
                  <c:v>0.37778839312980533</c:v>
                </c:pt>
                <c:pt idx="4301">
                  <c:v>0.38090666937325868</c:v>
                </c:pt>
                <c:pt idx="4302">
                  <c:v>0.39659158420798835</c:v>
                </c:pt>
                <c:pt idx="4303">
                  <c:v>0.38636915728632232</c:v>
                </c:pt>
                <c:pt idx="4304">
                  <c:v>0.38586800604185223</c:v>
                </c:pt>
                <c:pt idx="4305">
                  <c:v>0.38335721386035204</c:v>
                </c:pt>
                <c:pt idx="4306">
                  <c:v>0.382453658561201</c:v>
                </c:pt>
                <c:pt idx="4307">
                  <c:v>0.38125655678118625</c:v>
                </c:pt>
                <c:pt idx="4308">
                  <c:v>0.3837181713396991</c:v>
                </c:pt>
                <c:pt idx="4309">
                  <c:v>0.38084135103188138</c:v>
                </c:pt>
                <c:pt idx="4310">
                  <c:v>0.37103370082423182</c:v>
                </c:pt>
                <c:pt idx="4311">
                  <c:v>0.39313568091072842</c:v>
                </c:pt>
                <c:pt idx="4312">
                  <c:v>0.3866311222405216</c:v>
                </c:pt>
                <c:pt idx="4313">
                  <c:v>0.38822603480280826</c:v>
                </c:pt>
                <c:pt idx="4314">
                  <c:v>0.39342675189849569</c:v>
                </c:pt>
                <c:pt idx="4315">
                  <c:v>0.39238852026244447</c:v>
                </c:pt>
                <c:pt idx="4316">
                  <c:v>0.39769457521995544</c:v>
                </c:pt>
                <c:pt idx="4317">
                  <c:v>0.38811577489964577</c:v>
                </c:pt>
                <c:pt idx="4318">
                  <c:v>0.38643162556077448</c:v>
                </c:pt>
                <c:pt idx="4319">
                  <c:v>0.3873667743524401</c:v>
                </c:pt>
                <c:pt idx="4320">
                  <c:v>0.38784437783317405</c:v>
                </c:pt>
                <c:pt idx="4321">
                  <c:v>0.38421398416528046</c:v>
                </c:pt>
                <c:pt idx="4322">
                  <c:v>0.40151714555655071</c:v>
                </c:pt>
                <c:pt idx="4323">
                  <c:v>0.38997107900076311</c:v>
                </c:pt>
                <c:pt idx="4324">
                  <c:v>0.38757023908706906</c:v>
                </c:pt>
                <c:pt idx="4325">
                  <c:v>0.3842944317547034</c:v>
                </c:pt>
                <c:pt idx="4326">
                  <c:v>0.38083991083636748</c:v>
                </c:pt>
                <c:pt idx="4327">
                  <c:v>0.38782703120612938</c:v>
                </c:pt>
                <c:pt idx="4328">
                  <c:v>0.39586127559263568</c:v>
                </c:pt>
                <c:pt idx="4329">
                  <c:v>0.38274270994280607</c:v>
                </c:pt>
                <c:pt idx="4330">
                  <c:v>0.39086879500920985</c:v>
                </c:pt>
                <c:pt idx="4331">
                  <c:v>0.40127268127489202</c:v>
                </c:pt>
                <c:pt idx="4332">
                  <c:v>0.40421526896916632</c:v>
                </c:pt>
                <c:pt idx="4333">
                  <c:v>0.39748414343614258</c:v>
                </c:pt>
                <c:pt idx="4334">
                  <c:v>0.38021124171160608</c:v>
                </c:pt>
                <c:pt idx="4335">
                  <c:v>0.35369368516332156</c:v>
                </c:pt>
                <c:pt idx="4336">
                  <c:v>0.34465770613198859</c:v>
                </c:pt>
                <c:pt idx="4337">
                  <c:v>0.36666954804326934</c:v>
                </c:pt>
                <c:pt idx="4338">
                  <c:v>0.39544886794764761</c:v>
                </c:pt>
                <c:pt idx="4339">
                  <c:v>0.36657383752968903</c:v>
                </c:pt>
                <c:pt idx="4340">
                  <c:v>0.40002944419867598</c:v>
                </c:pt>
                <c:pt idx="4341">
                  <c:v>0.400138132787832</c:v>
                </c:pt>
                <c:pt idx="4342">
                  <c:v>0.40842306758029018</c:v>
                </c:pt>
                <c:pt idx="4343">
                  <c:v>0.39513703531565025</c:v>
                </c:pt>
                <c:pt idx="4344">
                  <c:v>0.41247332333347037</c:v>
                </c:pt>
                <c:pt idx="4345">
                  <c:v>0.40575793191553866</c:v>
                </c:pt>
                <c:pt idx="4346">
                  <c:v>0.40923068822671943</c:v>
                </c:pt>
                <c:pt idx="4347">
                  <c:v>0.41243236861945537</c:v>
                </c:pt>
                <c:pt idx="4348">
                  <c:v>0.40451269321891564</c:v>
                </c:pt>
                <c:pt idx="4349">
                  <c:v>0.41559095932868789</c:v>
                </c:pt>
                <c:pt idx="4350">
                  <c:v>0.40843693964054184</c:v>
                </c:pt>
                <c:pt idx="4351">
                  <c:v>0.39546977371287945</c:v>
                </c:pt>
                <c:pt idx="4352">
                  <c:v>0.39642927562695607</c:v>
                </c:pt>
                <c:pt idx="4353">
                  <c:v>0.40087653795106043</c:v>
                </c:pt>
                <c:pt idx="4354">
                  <c:v>0.40453260484565501</c:v>
                </c:pt>
                <c:pt idx="4355">
                  <c:v>0.41379703063926759</c:v>
                </c:pt>
                <c:pt idx="4356">
                  <c:v>0.40862297426796257</c:v>
                </c:pt>
                <c:pt idx="4357">
                  <c:v>0.40282277004368383</c:v>
                </c:pt>
                <c:pt idx="4358">
                  <c:v>0.41955197880395501</c:v>
                </c:pt>
                <c:pt idx="4359">
                  <c:v>0.40429343728602063</c:v>
                </c:pt>
                <c:pt idx="4360">
                  <c:v>0.40846090425972287</c:v>
                </c:pt>
                <c:pt idx="4361">
                  <c:v>0.39789928529239366</c:v>
                </c:pt>
                <c:pt idx="4362">
                  <c:v>0.40905601357749888</c:v>
                </c:pt>
                <c:pt idx="4363">
                  <c:v>0.40042880907573292</c:v>
                </c:pt>
                <c:pt idx="4364">
                  <c:v>0.40863777040023325</c:v>
                </c:pt>
                <c:pt idx="4365">
                  <c:v>0.41084415601882518</c:v>
                </c:pt>
                <c:pt idx="4366">
                  <c:v>0.40706364047668175</c:v>
                </c:pt>
                <c:pt idx="4367">
                  <c:v>0.42173088928828395</c:v>
                </c:pt>
                <c:pt idx="4368">
                  <c:v>0.40958037115232104</c:v>
                </c:pt>
                <c:pt idx="4369">
                  <c:v>0.40153898339728639</c:v>
                </c:pt>
                <c:pt idx="4370">
                  <c:v>0.40095944944581652</c:v>
                </c:pt>
                <c:pt idx="4371">
                  <c:v>0.39535655345562043</c:v>
                </c:pt>
                <c:pt idx="4372">
                  <c:v>0.41340663938687311</c:v>
                </c:pt>
                <c:pt idx="4373">
                  <c:v>0.42186771518978039</c:v>
                </c:pt>
                <c:pt idx="4374">
                  <c:v>0.42898326380733776</c:v>
                </c:pt>
                <c:pt idx="4375">
                  <c:v>0.41819110370049156</c:v>
                </c:pt>
                <c:pt idx="4376">
                  <c:v>0.41370645340855111</c:v>
                </c:pt>
                <c:pt idx="4377">
                  <c:v>0.41461096918161233</c:v>
                </c:pt>
                <c:pt idx="4378">
                  <c:v>0.42201540399777165</c:v>
                </c:pt>
                <c:pt idx="4379">
                  <c:v>0.41548751209507268</c:v>
                </c:pt>
                <c:pt idx="4380">
                  <c:v>0.42712928321040594</c:v>
                </c:pt>
                <c:pt idx="4381">
                  <c:v>0.42977847763216775</c:v>
                </c:pt>
                <c:pt idx="4382">
                  <c:v>0.4264930592720238</c:v>
                </c:pt>
                <c:pt idx="4383">
                  <c:v>0.4193518516781306</c:v>
                </c:pt>
                <c:pt idx="4384">
                  <c:v>0.42394933329137885</c:v>
                </c:pt>
                <c:pt idx="4385">
                  <c:v>0.38098607596156808</c:v>
                </c:pt>
                <c:pt idx="4386">
                  <c:v>0.38596016104013176</c:v>
                </c:pt>
                <c:pt idx="4387">
                  <c:v>0.41077304621573324</c:v>
                </c:pt>
                <c:pt idx="4388">
                  <c:v>0.41982398828323958</c:v>
                </c:pt>
                <c:pt idx="4389">
                  <c:v>0.42436993135839102</c:v>
                </c:pt>
                <c:pt idx="4390">
                  <c:v>0.41539816897887194</c:v>
                </c:pt>
                <c:pt idx="4391">
                  <c:v>0.41567590977480851</c:v>
                </c:pt>
                <c:pt idx="4392">
                  <c:v>0.42101299250451646</c:v>
                </c:pt>
                <c:pt idx="4393">
                  <c:v>0.43036767546108134</c:v>
                </c:pt>
                <c:pt idx="4394">
                  <c:v>0.42029196493833576</c:v>
                </c:pt>
                <c:pt idx="4395">
                  <c:v>0.41483841628868812</c:v>
                </c:pt>
                <c:pt idx="4396">
                  <c:v>0.40207307024662181</c:v>
                </c:pt>
                <c:pt idx="4397">
                  <c:v>0.42105887596921143</c:v>
                </c:pt>
                <c:pt idx="4398">
                  <c:v>0.42227683914412595</c:v>
                </c:pt>
                <c:pt idx="4399">
                  <c:v>0.41670644427389381</c:v>
                </c:pt>
                <c:pt idx="4400">
                  <c:v>0.4190221406885255</c:v>
                </c:pt>
                <c:pt idx="4401">
                  <c:v>0.41505899918535594</c:v>
                </c:pt>
                <c:pt idx="4402">
                  <c:v>0.42630267652703124</c:v>
                </c:pt>
                <c:pt idx="4403">
                  <c:v>0.41367655846772977</c:v>
                </c:pt>
                <c:pt idx="4404">
                  <c:v>0.4174631323871783</c:v>
                </c:pt>
                <c:pt idx="4405">
                  <c:v>0.42517342495432187</c:v>
                </c:pt>
                <c:pt idx="4406">
                  <c:v>0.42445655339399224</c:v>
                </c:pt>
                <c:pt idx="4407">
                  <c:v>0.41665097239164223</c:v>
                </c:pt>
                <c:pt idx="4408">
                  <c:v>0.42608318595113648</c:v>
                </c:pt>
                <c:pt idx="4409">
                  <c:v>0.41606304137003558</c:v>
                </c:pt>
                <c:pt idx="4410">
                  <c:v>0.40707044928547192</c:v>
                </c:pt>
                <c:pt idx="4411">
                  <c:v>0.42068494092959435</c:v>
                </c:pt>
                <c:pt idx="4412">
                  <c:v>0.41944412796736302</c:v>
                </c:pt>
                <c:pt idx="4413">
                  <c:v>0.41815965027351221</c:v>
                </c:pt>
                <c:pt idx="4414">
                  <c:v>0.41725692842382822</c:v>
                </c:pt>
                <c:pt idx="4415">
                  <c:v>0.42596873227228194</c:v>
                </c:pt>
                <c:pt idx="4416">
                  <c:v>0.41882184260920258</c:v>
                </c:pt>
                <c:pt idx="4417">
                  <c:v>0.41833106252640084</c:v>
                </c:pt>
                <c:pt idx="4418">
                  <c:v>0.41646924777666838</c:v>
                </c:pt>
                <c:pt idx="4419">
                  <c:v>0.41887875846347061</c:v>
                </c:pt>
                <c:pt idx="4420">
                  <c:v>0.41726099785028742</c:v>
                </c:pt>
                <c:pt idx="4421">
                  <c:v>0.41691251680298125</c:v>
                </c:pt>
                <c:pt idx="4422">
                  <c:v>0.41226142000314103</c:v>
                </c:pt>
                <c:pt idx="4423">
                  <c:v>0.42468745487761439</c:v>
                </c:pt>
                <c:pt idx="4424">
                  <c:v>0.43019838587244852</c:v>
                </c:pt>
                <c:pt idx="4425">
                  <c:v>0.42035439877128239</c:v>
                </c:pt>
                <c:pt idx="4426">
                  <c:v>0.38955724580468393</c:v>
                </c:pt>
                <c:pt idx="4427">
                  <c:v>0.38902861501938879</c:v>
                </c:pt>
                <c:pt idx="4428">
                  <c:v>0.40829546975079062</c:v>
                </c:pt>
                <c:pt idx="4429">
                  <c:v>0.39918542590131811</c:v>
                </c:pt>
                <c:pt idx="4430">
                  <c:v>0.40309753856283576</c:v>
                </c:pt>
                <c:pt idx="4431">
                  <c:v>0.40617438080507795</c:v>
                </c:pt>
                <c:pt idx="4432">
                  <c:v>0.41805829737945149</c:v>
                </c:pt>
                <c:pt idx="4433">
                  <c:v>0.41216520323246186</c:v>
                </c:pt>
                <c:pt idx="4434">
                  <c:v>0.42433735854111859</c:v>
                </c:pt>
                <c:pt idx="4435">
                  <c:v>0</c:v>
                </c:pt>
                <c:pt idx="4436">
                  <c:v>0.41871242362396932</c:v>
                </c:pt>
                <c:pt idx="4437">
                  <c:v>0.41591965983580292</c:v>
                </c:pt>
                <c:pt idx="4438">
                  <c:v>0.42445246155932026</c:v>
                </c:pt>
                <c:pt idx="4439">
                  <c:v>0.41415107985158883</c:v>
                </c:pt>
                <c:pt idx="4440">
                  <c:v>0.43244420939889294</c:v>
                </c:pt>
                <c:pt idx="4441">
                  <c:v>0.41899352706808446</c:v>
                </c:pt>
                <c:pt idx="4442">
                  <c:v>0.42611662755104895</c:v>
                </c:pt>
                <c:pt idx="4443">
                  <c:v>0.42348745978849234</c:v>
                </c:pt>
                <c:pt idx="4444">
                  <c:v>0.40328678577395655</c:v>
                </c:pt>
                <c:pt idx="4445">
                  <c:v>0.4184681872006496</c:v>
                </c:pt>
                <c:pt idx="4446">
                  <c:v>0.41034526871147631</c:v>
                </c:pt>
                <c:pt idx="4447">
                  <c:v>0.39948829723489987</c:v>
                </c:pt>
                <c:pt idx="4448">
                  <c:v>0.42863475956352126</c:v>
                </c:pt>
                <c:pt idx="4449">
                  <c:v>0.42330123686401688</c:v>
                </c:pt>
                <c:pt idx="4450">
                  <c:v>0.43433830263793188</c:v>
                </c:pt>
                <c:pt idx="4451">
                  <c:v>0.41919755548029525</c:v>
                </c:pt>
                <c:pt idx="4452">
                  <c:v>0.41111210995358632</c:v>
                </c:pt>
                <c:pt idx="4453">
                  <c:v>0.39445903869425336</c:v>
                </c:pt>
                <c:pt idx="4454">
                  <c:v>0.27509159004854267</c:v>
                </c:pt>
                <c:pt idx="4455">
                  <c:v>0.40093773917232289</c:v>
                </c:pt>
                <c:pt idx="4456">
                  <c:v>0.41725779403077606</c:v>
                </c:pt>
                <c:pt idx="4457">
                  <c:v>0.41965094108558942</c:v>
                </c:pt>
                <c:pt idx="4458">
                  <c:v>0.42778358857777982</c:v>
                </c:pt>
                <c:pt idx="4459">
                  <c:v>0.40884097086596516</c:v>
                </c:pt>
                <c:pt idx="4460">
                  <c:v>0.41312881565082138</c:v>
                </c:pt>
                <c:pt idx="4461">
                  <c:v>0.41883729975224604</c:v>
                </c:pt>
                <c:pt idx="4462">
                  <c:v>0.41155889240709798</c:v>
                </c:pt>
                <c:pt idx="4463">
                  <c:v>0.41247253449191668</c:v>
                </c:pt>
                <c:pt idx="4464">
                  <c:v>0.41006727819841982</c:v>
                </c:pt>
                <c:pt idx="4465">
                  <c:v>0.42275817654484654</c:v>
                </c:pt>
                <c:pt idx="4466">
                  <c:v>0.42498337851571688</c:v>
                </c:pt>
                <c:pt idx="4467">
                  <c:v>0.42094614973675082</c:v>
                </c:pt>
                <c:pt idx="4468">
                  <c:v>0.42206044023104838</c:v>
                </c:pt>
                <c:pt idx="4469">
                  <c:v>0.36975366982398838</c:v>
                </c:pt>
                <c:pt idx="4470">
                  <c:v>0.41552823878127532</c:v>
                </c:pt>
                <c:pt idx="4471">
                  <c:v>0.36175575385180997</c:v>
                </c:pt>
                <c:pt idx="4472">
                  <c:v>0.37557030759423587</c:v>
                </c:pt>
                <c:pt idx="4473">
                  <c:v>0.36800752854183078</c:v>
                </c:pt>
                <c:pt idx="4474">
                  <c:v>0.40923828347646984</c:v>
                </c:pt>
                <c:pt idx="4475">
                  <c:v>0.40903424942701339</c:v>
                </c:pt>
                <c:pt idx="4476">
                  <c:v>0.4187004206792303</c:v>
                </c:pt>
                <c:pt idx="4477">
                  <c:v>0.33784521560148723</c:v>
                </c:pt>
                <c:pt idx="4478">
                  <c:v>0.38533714634347788</c:v>
                </c:pt>
                <c:pt idx="4479">
                  <c:v>0.40071211052158723</c:v>
                </c:pt>
                <c:pt idx="4480">
                  <c:v>0.40188535863117575</c:v>
                </c:pt>
                <c:pt idx="4481">
                  <c:v>0.39211681996682229</c:v>
                </c:pt>
                <c:pt idx="4482">
                  <c:v>0.37584040317397505</c:v>
                </c:pt>
                <c:pt idx="4483">
                  <c:v>0.37019022554260095</c:v>
                </c:pt>
                <c:pt idx="4484">
                  <c:v>0.32854580498018082</c:v>
                </c:pt>
                <c:pt idx="4485">
                  <c:v>0.38590944203068978</c:v>
                </c:pt>
                <c:pt idx="4486">
                  <c:v>0.37085511765803142</c:v>
                </c:pt>
                <c:pt idx="4487">
                  <c:v>0.29960467609811792</c:v>
                </c:pt>
                <c:pt idx="4488">
                  <c:v>0.38198434670117082</c:v>
                </c:pt>
                <c:pt idx="4489">
                  <c:v>0.38301241865544744</c:v>
                </c:pt>
                <c:pt idx="4490">
                  <c:v>0.37932717181975234</c:v>
                </c:pt>
                <c:pt idx="4491">
                  <c:v>0.41440457541158587</c:v>
                </c:pt>
                <c:pt idx="4492">
                  <c:v>0.40774692140234381</c:v>
                </c:pt>
                <c:pt idx="4493">
                  <c:v>0.39669327528526527</c:v>
                </c:pt>
                <c:pt idx="4494">
                  <c:v>0.3998294070220485</c:v>
                </c:pt>
                <c:pt idx="4495">
                  <c:v>0.39808466902375783</c:v>
                </c:pt>
                <c:pt idx="4496">
                  <c:v>0.39774927767121038</c:v>
                </c:pt>
                <c:pt idx="4497">
                  <c:v>0.39166048783531965</c:v>
                </c:pt>
                <c:pt idx="4498">
                  <c:v>0.39510147254163697</c:v>
                </c:pt>
                <c:pt idx="4499">
                  <c:v>0.3978449666578936</c:v>
                </c:pt>
                <c:pt idx="4500">
                  <c:v>0.40221880665131254</c:v>
                </c:pt>
                <c:pt idx="4501">
                  <c:v>0.40496456505368261</c:v>
                </c:pt>
                <c:pt idx="4502">
                  <c:v>0.4005786466154273</c:v>
                </c:pt>
                <c:pt idx="4503">
                  <c:v>0.39257354785089316</c:v>
                </c:pt>
                <c:pt idx="4504">
                  <c:v>0.3913618301690715</c:v>
                </c:pt>
                <c:pt idx="4505">
                  <c:v>0.40759650402569081</c:v>
                </c:pt>
                <c:pt idx="4506">
                  <c:v>0.38317677224347341</c:v>
                </c:pt>
                <c:pt idx="4507">
                  <c:v>0.39911156180197754</c:v>
                </c:pt>
                <c:pt idx="4508">
                  <c:v>0.40574829195447037</c:v>
                </c:pt>
                <c:pt idx="4509">
                  <c:v>0.39293700406303872</c:v>
                </c:pt>
                <c:pt idx="4510">
                  <c:v>0.40454158288054837</c:v>
                </c:pt>
                <c:pt idx="4511">
                  <c:v>0.39813107531916025</c:v>
                </c:pt>
                <c:pt idx="4512">
                  <c:v>0.40040921640152222</c:v>
                </c:pt>
                <c:pt idx="4513">
                  <c:v>0.39108108069582687</c:v>
                </c:pt>
                <c:pt idx="4514">
                  <c:v>0.41017446508905042</c:v>
                </c:pt>
                <c:pt idx="4515">
                  <c:v>0.40545231674851645</c:v>
                </c:pt>
                <c:pt idx="4516">
                  <c:v>0.39071615828987444</c:v>
                </c:pt>
                <c:pt idx="4517">
                  <c:v>0.39879632406330762</c:v>
                </c:pt>
                <c:pt idx="4518">
                  <c:v>0.40120806698008682</c:v>
                </c:pt>
                <c:pt idx="4519">
                  <c:v>0.39572889620485158</c:v>
                </c:pt>
                <c:pt idx="4520">
                  <c:v>0.39072509310876141</c:v>
                </c:pt>
                <c:pt idx="4521">
                  <c:v>0.3952886015754748</c:v>
                </c:pt>
                <c:pt idx="4522">
                  <c:v>0.39655174596011766</c:v>
                </c:pt>
                <c:pt idx="4523">
                  <c:v>0.38107896324283452</c:v>
                </c:pt>
                <c:pt idx="4524">
                  <c:v>0.38917082145932425</c:v>
                </c:pt>
                <c:pt idx="4525">
                  <c:v>0.35492852965291538</c:v>
                </c:pt>
                <c:pt idx="4526">
                  <c:v>0.38009801149798034</c:v>
                </c:pt>
                <c:pt idx="4527">
                  <c:v>0.40024072540072525</c:v>
                </c:pt>
                <c:pt idx="4528">
                  <c:v>0.38999726103434479</c:v>
                </c:pt>
                <c:pt idx="4529">
                  <c:v>0.33318595490548047</c:v>
                </c:pt>
                <c:pt idx="4530">
                  <c:v>0.38197963807969004</c:v>
                </c:pt>
                <c:pt idx="4531">
                  <c:v>0.10101752470462588</c:v>
                </c:pt>
                <c:pt idx="4532">
                  <c:v>0.39065646457961667</c:v>
                </c:pt>
                <c:pt idx="4533">
                  <c:v>0.39183075486794916</c:v>
                </c:pt>
                <c:pt idx="4534">
                  <c:v>0.38807304662421632</c:v>
                </c:pt>
                <c:pt idx="4535">
                  <c:v>0.39336918964043677</c:v>
                </c:pt>
                <c:pt idx="4536">
                  <c:v>0.39152350289209997</c:v>
                </c:pt>
                <c:pt idx="4537">
                  <c:v>0.38944568033772026</c:v>
                </c:pt>
                <c:pt idx="4538">
                  <c:v>0.38790083395323155</c:v>
                </c:pt>
                <c:pt idx="4539">
                  <c:v>0.3958209205224022</c:v>
                </c:pt>
                <c:pt idx="4540">
                  <c:v>0.38667119531855892</c:v>
                </c:pt>
                <c:pt idx="4541">
                  <c:v>0.39062142918611381</c:v>
                </c:pt>
                <c:pt idx="4542">
                  <c:v>0.37387436769469251</c:v>
                </c:pt>
                <c:pt idx="4543">
                  <c:v>0.38015436338241809</c:v>
                </c:pt>
                <c:pt idx="4544">
                  <c:v>0.37394590118016735</c:v>
                </c:pt>
                <c:pt idx="4545">
                  <c:v>0.39789382923854255</c:v>
                </c:pt>
                <c:pt idx="4546">
                  <c:v>0.38698020040843251</c:v>
                </c:pt>
                <c:pt idx="4547">
                  <c:v>0.37343196627241898</c:v>
                </c:pt>
                <c:pt idx="4548">
                  <c:v>0.34225255087869871</c:v>
                </c:pt>
                <c:pt idx="4549">
                  <c:v>0.36832272392767668</c:v>
                </c:pt>
                <c:pt idx="4550">
                  <c:v>0.37388908627202755</c:v>
                </c:pt>
                <c:pt idx="4551">
                  <c:v>0.36001812396747646</c:v>
                </c:pt>
                <c:pt idx="4552">
                  <c:v>0.37438857196826314</c:v>
                </c:pt>
                <c:pt idx="4553">
                  <c:v>0.38019186697171731</c:v>
                </c:pt>
                <c:pt idx="4554">
                  <c:v>0.39765790766705411</c:v>
                </c:pt>
                <c:pt idx="4555">
                  <c:v>0.39746922869975576</c:v>
                </c:pt>
                <c:pt idx="4556">
                  <c:v>0.3877929270577124</c:v>
                </c:pt>
                <c:pt idx="4557">
                  <c:v>0.40197556992721106</c:v>
                </c:pt>
                <c:pt idx="4558">
                  <c:v>0.39268265808737024</c:v>
                </c:pt>
                <c:pt idx="4559">
                  <c:v>0.35378490868500034</c:v>
                </c:pt>
                <c:pt idx="4560">
                  <c:v>0.38616728750887586</c:v>
                </c:pt>
                <c:pt idx="4561">
                  <c:v>0.38378285726237088</c:v>
                </c:pt>
                <c:pt idx="4562">
                  <c:v>0.37777380467510618</c:v>
                </c:pt>
                <c:pt idx="4563">
                  <c:v>0.3746336239753163</c:v>
                </c:pt>
                <c:pt idx="4564">
                  <c:v>0.36610324936283667</c:v>
                </c:pt>
                <c:pt idx="4565">
                  <c:v>0.36425830063262982</c:v>
                </c:pt>
                <c:pt idx="4566">
                  <c:v>0.36175631527803148</c:v>
                </c:pt>
                <c:pt idx="4567">
                  <c:v>0.37511654822114032</c:v>
                </c:pt>
                <c:pt idx="4568">
                  <c:v>0.37465228628707514</c:v>
                </c:pt>
                <c:pt idx="4569">
                  <c:v>0.379593268733533</c:v>
                </c:pt>
                <c:pt idx="4570">
                  <c:v>0.38941029394982651</c:v>
                </c:pt>
                <c:pt idx="4571">
                  <c:v>0.37823267572951874</c:v>
                </c:pt>
                <c:pt idx="4572">
                  <c:v>0.37827448048063628</c:v>
                </c:pt>
                <c:pt idx="4573">
                  <c:v>0.37202205494987139</c:v>
                </c:pt>
                <c:pt idx="4574">
                  <c:v>0.38063877927620426</c:v>
                </c:pt>
                <c:pt idx="4575">
                  <c:v>0.39041463377239494</c:v>
                </c:pt>
                <c:pt idx="4576">
                  <c:v>0.38233493534146257</c:v>
                </c:pt>
                <c:pt idx="4577">
                  <c:v>0.38647628878803925</c:v>
                </c:pt>
                <c:pt idx="4578">
                  <c:v>0.38532408794788925</c:v>
                </c:pt>
                <c:pt idx="4579">
                  <c:v>0.35937964292000441</c:v>
                </c:pt>
                <c:pt idx="4580">
                  <c:v>0.33809948426027586</c:v>
                </c:pt>
                <c:pt idx="4581">
                  <c:v>0.3333680143806857</c:v>
                </c:pt>
                <c:pt idx="4582">
                  <c:v>0.34761314138190058</c:v>
                </c:pt>
                <c:pt idx="4583">
                  <c:v>0.3537903707460443</c:v>
                </c:pt>
                <c:pt idx="4584">
                  <c:v>0.35416369398919745</c:v>
                </c:pt>
                <c:pt idx="4585">
                  <c:v>0.37156218462796325</c:v>
                </c:pt>
                <c:pt idx="4586">
                  <c:v>0.37639737461172135</c:v>
                </c:pt>
                <c:pt idx="4587">
                  <c:v>0.37285971523207423</c:v>
                </c:pt>
                <c:pt idx="4588">
                  <c:v>0.37545681253177082</c:v>
                </c:pt>
                <c:pt idx="4589">
                  <c:v>0.37382786420841979</c:v>
                </c:pt>
                <c:pt idx="4590">
                  <c:v>0.36819420431385586</c:v>
                </c:pt>
                <c:pt idx="4591">
                  <c:v>0.38871578643359184</c:v>
                </c:pt>
                <c:pt idx="4592">
                  <c:v>0.37990211589235662</c:v>
                </c:pt>
                <c:pt idx="4593">
                  <c:v>0.36409913023139229</c:v>
                </c:pt>
                <c:pt idx="4594">
                  <c:v>0.37026974235711207</c:v>
                </c:pt>
                <c:pt idx="4595">
                  <c:v>0.39121362528753895</c:v>
                </c:pt>
                <c:pt idx="4596">
                  <c:v>0.38641239015405476</c:v>
                </c:pt>
                <c:pt idx="4597">
                  <c:v>0.38475273323606374</c:v>
                </c:pt>
                <c:pt idx="4598">
                  <c:v>0.37514018931169174</c:v>
                </c:pt>
                <c:pt idx="4599">
                  <c:v>0.36642066471470036</c:v>
                </c:pt>
                <c:pt idx="4600">
                  <c:v>0.37742532178993377</c:v>
                </c:pt>
                <c:pt idx="4601">
                  <c:v>0.38443572056245506</c:v>
                </c:pt>
                <c:pt idx="4602">
                  <c:v>0.37906914799474639</c:v>
                </c:pt>
                <c:pt idx="4603">
                  <c:v>0.3803026240332279</c:v>
                </c:pt>
                <c:pt idx="4604">
                  <c:v>0.39042266943544651</c:v>
                </c:pt>
                <c:pt idx="4605">
                  <c:v>0.38367625501883224</c:v>
                </c:pt>
                <c:pt idx="4606">
                  <c:v>0.36240494867736928</c:v>
                </c:pt>
                <c:pt idx="4607">
                  <c:v>0.35937245758473596</c:v>
                </c:pt>
                <c:pt idx="4608">
                  <c:v>0.38126028418324442</c:v>
                </c:pt>
                <c:pt idx="4609">
                  <c:v>0.37065444531343256</c:v>
                </c:pt>
                <c:pt idx="4610">
                  <c:v>0.37632628813742741</c:v>
                </c:pt>
                <c:pt idx="4611">
                  <c:v>0.37503614431723181</c:v>
                </c:pt>
                <c:pt idx="4612">
                  <c:v>0.3912202451698803</c:v>
                </c:pt>
                <c:pt idx="4613">
                  <c:v>0.37715895869262345</c:v>
                </c:pt>
                <c:pt idx="4614">
                  <c:v>0.37866231105035736</c:v>
                </c:pt>
                <c:pt idx="4615">
                  <c:v>0.37810136276814182</c:v>
                </c:pt>
                <c:pt idx="4616">
                  <c:v>0.37825054094607807</c:v>
                </c:pt>
                <c:pt idx="4617">
                  <c:v>0.37038100040207572</c:v>
                </c:pt>
                <c:pt idx="4618">
                  <c:v>0.37694483661802791</c:v>
                </c:pt>
                <c:pt idx="4619">
                  <c:v>0.37619538702552646</c:v>
                </c:pt>
                <c:pt idx="4620">
                  <c:v>0.38750441213324166</c:v>
                </c:pt>
                <c:pt idx="4621">
                  <c:v>0.38455422272238832</c:v>
                </c:pt>
                <c:pt idx="4622">
                  <c:v>0.38649536966836046</c:v>
                </c:pt>
                <c:pt idx="4623">
                  <c:v>0.39018023798175333</c:v>
                </c:pt>
                <c:pt idx="4624">
                  <c:v>0.37439692082402698</c:v>
                </c:pt>
                <c:pt idx="4625">
                  <c:v>0.39445858540386752</c:v>
                </c:pt>
                <c:pt idx="4626">
                  <c:v>0.377772867654801</c:v>
                </c:pt>
                <c:pt idx="4627">
                  <c:v>0.38077608585808442</c:v>
                </c:pt>
                <c:pt idx="4628">
                  <c:v>0.37417915263648727</c:v>
                </c:pt>
                <c:pt idx="4629">
                  <c:v>0.38149746685116481</c:v>
                </c:pt>
                <c:pt idx="4630">
                  <c:v>0.38214732387459138</c:v>
                </c:pt>
                <c:pt idx="4631">
                  <c:v>0.37974928296701038</c:v>
                </c:pt>
                <c:pt idx="4632">
                  <c:v>0.38793247584540769</c:v>
                </c:pt>
                <c:pt idx="4633">
                  <c:v>0.38943510752131305</c:v>
                </c:pt>
                <c:pt idx="4634">
                  <c:v>0.38892647360981952</c:v>
                </c:pt>
                <c:pt idx="4635">
                  <c:v>0.38142590451882546</c:v>
                </c:pt>
                <c:pt idx="4636">
                  <c:v>0.38912242131901326</c:v>
                </c:pt>
                <c:pt idx="4637">
                  <c:v>0.38938433376955078</c:v>
                </c:pt>
                <c:pt idx="4638">
                  <c:v>0.39256776525320636</c:v>
                </c:pt>
                <c:pt idx="4639">
                  <c:v>0.38648705151877688</c:v>
                </c:pt>
                <c:pt idx="4640">
                  <c:v>0.36646092168964639</c:v>
                </c:pt>
                <c:pt idx="4641">
                  <c:v>0.34373319813442177</c:v>
                </c:pt>
                <c:pt idx="4642">
                  <c:v>0.34018211962612949</c:v>
                </c:pt>
                <c:pt idx="4643">
                  <c:v>0.3626594044696998</c:v>
                </c:pt>
                <c:pt idx="4644">
                  <c:v>0.36487651407833332</c:v>
                </c:pt>
                <c:pt idx="4645">
                  <c:v>0.37687166614985484</c:v>
                </c:pt>
                <c:pt idx="4646">
                  <c:v>0.36826728328663239</c:v>
                </c:pt>
                <c:pt idx="4647">
                  <c:v>0.38393613992687592</c:v>
                </c:pt>
                <c:pt idx="4648">
                  <c:v>0.35508398004263336</c:v>
                </c:pt>
                <c:pt idx="4649">
                  <c:v>0.38557339996141837</c:v>
                </c:pt>
                <c:pt idx="4650">
                  <c:v>0.37995016897642075</c:v>
                </c:pt>
                <c:pt idx="4651">
                  <c:v>0.38596425709716142</c:v>
                </c:pt>
                <c:pt idx="4652">
                  <c:v>0.38317334193756664</c:v>
                </c:pt>
                <c:pt idx="4653">
                  <c:v>0.39566157130558977</c:v>
                </c:pt>
                <c:pt idx="4654">
                  <c:v>0.37935036521405202</c:v>
                </c:pt>
                <c:pt idx="4655">
                  <c:v>0.39377583257430532</c:v>
                </c:pt>
                <c:pt idx="4656">
                  <c:v>0.38347940349641213</c:v>
                </c:pt>
                <c:pt idx="4657">
                  <c:v>0.38120236521619882</c:v>
                </c:pt>
                <c:pt idx="4658">
                  <c:v>0.38843536352531582</c:v>
                </c:pt>
                <c:pt idx="4659">
                  <c:v>0.38155277260243398</c:v>
                </c:pt>
                <c:pt idx="4660">
                  <c:v>0.36617846188903258</c:v>
                </c:pt>
                <c:pt idx="4661">
                  <c:v>0.38701964223337082</c:v>
                </c:pt>
                <c:pt idx="4662">
                  <c:v>0.39306402250317857</c:v>
                </c:pt>
                <c:pt idx="4663">
                  <c:v>0.38478115231703081</c:v>
                </c:pt>
                <c:pt idx="4664">
                  <c:v>0.39130616254627704</c:v>
                </c:pt>
                <c:pt idx="4665">
                  <c:v>0.39937402108347769</c:v>
                </c:pt>
                <c:pt idx="4666">
                  <c:v>0.40256244156995874</c:v>
                </c:pt>
                <c:pt idx="4667">
                  <c:v>0.38542418001092643</c:v>
                </c:pt>
                <c:pt idx="4668">
                  <c:v>0.32591327212251514</c:v>
                </c:pt>
                <c:pt idx="4669">
                  <c:v>0.30756351828683731</c:v>
                </c:pt>
                <c:pt idx="4670">
                  <c:v>0.39114775680742858</c:v>
                </c:pt>
                <c:pt idx="4671">
                  <c:v>0.40283684903294192</c:v>
                </c:pt>
                <c:pt idx="4672">
                  <c:v>0.39802515610528832</c:v>
                </c:pt>
                <c:pt idx="4673">
                  <c:v>0.40214424752521977</c:v>
                </c:pt>
                <c:pt idx="4674">
                  <c:v>0.39368635584414158</c:v>
                </c:pt>
                <c:pt idx="4675">
                  <c:v>0.39572432233937604</c:v>
                </c:pt>
                <c:pt idx="4676">
                  <c:v>0.39508831584879422</c:v>
                </c:pt>
                <c:pt idx="4677">
                  <c:v>0.40373684862828924</c:v>
                </c:pt>
                <c:pt idx="4678">
                  <c:v>0.39845366276136934</c:v>
                </c:pt>
                <c:pt idx="4679">
                  <c:v>0.40423917666091125</c:v>
                </c:pt>
                <c:pt idx="4680">
                  <c:v>0.40683953540811629</c:v>
                </c:pt>
                <c:pt idx="4681">
                  <c:v>0.39987930752191997</c:v>
                </c:pt>
                <c:pt idx="4682">
                  <c:v>0.40806507169349132</c:v>
                </c:pt>
                <c:pt idx="4683">
                  <c:v>0.40159706792403532</c:v>
                </c:pt>
                <c:pt idx="4684">
                  <c:v>0.41541943063843506</c:v>
                </c:pt>
                <c:pt idx="4685">
                  <c:v>0.40372614926902939</c:v>
                </c:pt>
                <c:pt idx="4686">
                  <c:v>0.41291058254404361</c:v>
                </c:pt>
                <c:pt idx="4687">
                  <c:v>0.40222549532092639</c:v>
                </c:pt>
                <c:pt idx="4688">
                  <c:v>0.40949188030114331</c:v>
                </c:pt>
                <c:pt idx="4689">
                  <c:v>0.41816707106638196</c:v>
                </c:pt>
                <c:pt idx="4690">
                  <c:v>0.41635556171210336</c:v>
                </c:pt>
                <c:pt idx="4691">
                  <c:v>0.42091589654072342</c:v>
                </c:pt>
                <c:pt idx="4692">
                  <c:v>0.40641431621574303</c:v>
                </c:pt>
                <c:pt idx="4693">
                  <c:v>0.41150359996550573</c:v>
                </c:pt>
                <c:pt idx="4694">
                  <c:v>0.41468843831148472</c:v>
                </c:pt>
                <c:pt idx="4695">
                  <c:v>0.43062829491987725</c:v>
                </c:pt>
                <c:pt idx="4696">
                  <c:v>0.43339747128749101</c:v>
                </c:pt>
                <c:pt idx="4697">
                  <c:v>0.42361647680303832</c:v>
                </c:pt>
                <c:pt idx="4698">
                  <c:v>0.42430540399661804</c:v>
                </c:pt>
                <c:pt idx="4699">
                  <c:v>0.4282409347064593</c:v>
                </c:pt>
                <c:pt idx="4700">
                  <c:v>0.42351920526841663</c:v>
                </c:pt>
                <c:pt idx="4701">
                  <c:v>0.40967325963018553</c:v>
                </c:pt>
                <c:pt idx="4702">
                  <c:v>0.39968305577302682</c:v>
                </c:pt>
                <c:pt idx="4703">
                  <c:v>0.40051743155984892</c:v>
                </c:pt>
                <c:pt idx="4704">
                  <c:v>0.41600722412633823</c:v>
                </c:pt>
                <c:pt idx="4705">
                  <c:v>0.41296869925174468</c:v>
                </c:pt>
                <c:pt idx="4706">
                  <c:v>0.42660498023370241</c:v>
                </c:pt>
                <c:pt idx="4707">
                  <c:v>0.3922726811243179</c:v>
                </c:pt>
                <c:pt idx="4708">
                  <c:v>0.43919028552012984</c:v>
                </c:pt>
                <c:pt idx="4709">
                  <c:v>0.43137194149980146</c:v>
                </c:pt>
                <c:pt idx="4710">
                  <c:v>0.4161017580558356</c:v>
                </c:pt>
                <c:pt idx="4711">
                  <c:v>0.40721171958323726</c:v>
                </c:pt>
                <c:pt idx="4712">
                  <c:v>0.42845910097619883</c:v>
                </c:pt>
                <c:pt idx="4713">
                  <c:v>0.41681598122204361</c:v>
                </c:pt>
                <c:pt idx="4714">
                  <c:v>0.41112379489905615</c:v>
                </c:pt>
                <c:pt idx="4715">
                  <c:v>0.40658523406560537</c:v>
                </c:pt>
                <c:pt idx="4716">
                  <c:v>0.43105544952012975</c:v>
                </c:pt>
                <c:pt idx="4717">
                  <c:v>0.42241377805523872</c:v>
                </c:pt>
                <c:pt idx="4718">
                  <c:v>0.34823884077957751</c:v>
                </c:pt>
                <c:pt idx="4719">
                  <c:v>0.41123021723979286</c:v>
                </c:pt>
                <c:pt idx="4720">
                  <c:v>0.41926822555536558</c:v>
                </c:pt>
                <c:pt idx="4721">
                  <c:v>0.42241377805523872</c:v>
                </c:pt>
                <c:pt idx="4722">
                  <c:v>0.42911057720575085</c:v>
                </c:pt>
                <c:pt idx="4723">
                  <c:v>0.43204875819424327</c:v>
                </c:pt>
                <c:pt idx="4724">
                  <c:v>0.43744069858795287</c:v>
                </c:pt>
                <c:pt idx="4725">
                  <c:v>0.41405337657617175</c:v>
                </c:pt>
                <c:pt idx="4726">
                  <c:v>0.43669259766405505</c:v>
                </c:pt>
                <c:pt idx="4727">
                  <c:v>0.43258061696377625</c:v>
                </c:pt>
                <c:pt idx="4728">
                  <c:v>0.41239721568827981</c:v>
                </c:pt>
                <c:pt idx="4729">
                  <c:v>0.38987911129817926</c:v>
                </c:pt>
                <c:pt idx="4730">
                  <c:v>0.39710642975604377</c:v>
                </c:pt>
                <c:pt idx="4731">
                  <c:v>0.40360407529440939</c:v>
                </c:pt>
                <c:pt idx="4732">
                  <c:v>0.40238033698258285</c:v>
                </c:pt>
                <c:pt idx="4733">
                  <c:v>0.40023226191876782</c:v>
                </c:pt>
                <c:pt idx="4734">
                  <c:v>0.42760899760475446</c:v>
                </c:pt>
                <c:pt idx="4735">
                  <c:v>0.42864132213360806</c:v>
                </c:pt>
                <c:pt idx="4736">
                  <c:v>0.42260854884776683</c:v>
                </c:pt>
                <c:pt idx="4737">
                  <c:v>0.43452612661259582</c:v>
                </c:pt>
                <c:pt idx="4738">
                  <c:v>0.42639732648638379</c:v>
                </c:pt>
                <c:pt idx="4739">
                  <c:v>0.44137076007241144</c:v>
                </c:pt>
                <c:pt idx="4740">
                  <c:v>0.43296756953623244</c:v>
                </c:pt>
                <c:pt idx="4741">
                  <c:v>0.4309674864616943</c:v>
                </c:pt>
                <c:pt idx="4742">
                  <c:v>0.4391621146914228</c:v>
                </c:pt>
                <c:pt idx="4743">
                  <c:v>0.44139685500916281</c:v>
                </c:pt>
                <c:pt idx="4744">
                  <c:v>0.4299447260971534</c:v>
                </c:pt>
                <c:pt idx="4745">
                  <c:v>0.42662816617245758</c:v>
                </c:pt>
                <c:pt idx="4746">
                  <c:v>0.42743347053055492</c:v>
                </c:pt>
                <c:pt idx="4747">
                  <c:v>0.42167500367050698</c:v>
                </c:pt>
                <c:pt idx="4748">
                  <c:v>0.41815965027351221</c:v>
                </c:pt>
                <c:pt idx="4749">
                  <c:v>0.42533095907163082</c:v>
                </c:pt>
                <c:pt idx="4750">
                  <c:v>0.43295376523201479</c:v>
                </c:pt>
                <c:pt idx="4751">
                  <c:v>0.44599697292964313</c:v>
                </c:pt>
                <c:pt idx="4752">
                  <c:v>0.44176931476676579</c:v>
                </c:pt>
                <c:pt idx="4753">
                  <c:v>0.43482680483592401</c:v>
                </c:pt>
                <c:pt idx="4754">
                  <c:v>0.44357671605855731</c:v>
                </c:pt>
                <c:pt idx="4755">
                  <c:v>0.41279838768803034</c:v>
                </c:pt>
                <c:pt idx="4756">
                  <c:v>0.40330474763633734</c:v>
                </c:pt>
                <c:pt idx="4757">
                  <c:v>0.40639198234962987</c:v>
                </c:pt>
                <c:pt idx="4758">
                  <c:v>0.41292639454163138</c:v>
                </c:pt>
                <c:pt idx="4759">
                  <c:v>0.41727907699328631</c:v>
                </c:pt>
                <c:pt idx="4760">
                  <c:v>0.41317372229366051</c:v>
                </c:pt>
                <c:pt idx="4761">
                  <c:v>0.41875037526710002</c:v>
                </c:pt>
                <c:pt idx="4762">
                  <c:v>0.39658276890224797</c:v>
                </c:pt>
                <c:pt idx="4763">
                  <c:v>0.38131880004094443</c:v>
                </c:pt>
                <c:pt idx="4764">
                  <c:v>0.42122479591436773</c:v>
                </c:pt>
                <c:pt idx="4765">
                  <c:v>0.39956092101215029</c:v>
                </c:pt>
                <c:pt idx="4766">
                  <c:v>0.41579523270072455</c:v>
                </c:pt>
                <c:pt idx="4767">
                  <c:v>0.42978737592403304</c:v>
                </c:pt>
                <c:pt idx="4768">
                  <c:v>0.43654091575112391</c:v>
                </c:pt>
                <c:pt idx="4769">
                  <c:v>0.43590400663993073</c:v>
                </c:pt>
                <c:pt idx="4770">
                  <c:v>0.42428007872634282</c:v>
                </c:pt>
                <c:pt idx="4771">
                  <c:v>0.43834130110321068</c:v>
                </c:pt>
                <c:pt idx="4772">
                  <c:v>0.42451430521406369</c:v>
                </c:pt>
                <c:pt idx="4773">
                  <c:v>0.41121780041391515</c:v>
                </c:pt>
                <c:pt idx="4774">
                  <c:v>0.40265698502381425</c:v>
                </c:pt>
                <c:pt idx="4775">
                  <c:v>0.40621939168473781</c:v>
                </c:pt>
                <c:pt idx="4776">
                  <c:v>0.42192220792614654</c:v>
                </c:pt>
                <c:pt idx="4777">
                  <c:v>0.42250111536629331</c:v>
                </c:pt>
                <c:pt idx="4778">
                  <c:v>0.40324567035945724</c:v>
                </c:pt>
                <c:pt idx="4779">
                  <c:v>0.43309281695538582</c:v>
                </c:pt>
                <c:pt idx="4780">
                  <c:v>0.41183439638833597</c:v>
                </c:pt>
                <c:pt idx="4781">
                  <c:v>0.40646108117467117</c:v>
                </c:pt>
                <c:pt idx="4782">
                  <c:v>0.41341632767673031</c:v>
                </c:pt>
                <c:pt idx="4783">
                  <c:v>0.39608414324346969</c:v>
                </c:pt>
                <c:pt idx="4784">
                  <c:v>0.41682038222401829</c:v>
                </c:pt>
                <c:pt idx="4785">
                  <c:v>0.42170531632377756</c:v>
                </c:pt>
                <c:pt idx="4786">
                  <c:v>0.40415215177232289</c:v>
                </c:pt>
                <c:pt idx="4787">
                  <c:v>0.42222827367745563</c:v>
                </c:pt>
                <c:pt idx="4788">
                  <c:v>0.43306776121464369</c:v>
                </c:pt>
                <c:pt idx="4789">
                  <c:v>0.41773782655644875</c:v>
                </c:pt>
                <c:pt idx="4790">
                  <c:v>0.40004668222898482</c:v>
                </c:pt>
                <c:pt idx="4791">
                  <c:v>0.40251638907806442</c:v>
                </c:pt>
                <c:pt idx="4792">
                  <c:v>0.43590836442300124</c:v>
                </c:pt>
                <c:pt idx="4793">
                  <c:v>0.44037880347192748</c:v>
                </c:pt>
                <c:pt idx="4794">
                  <c:v>0.43443575067209927</c:v>
                </c:pt>
                <c:pt idx="4795">
                  <c:v>0.42354510363215481</c:v>
                </c:pt>
                <c:pt idx="4796">
                  <c:v>0.42069599510514882</c:v>
                </c:pt>
                <c:pt idx="4797">
                  <c:v>0.42307531419017508</c:v>
                </c:pt>
                <c:pt idx="4798">
                  <c:v>0.41592627096839208</c:v>
                </c:pt>
                <c:pt idx="4799">
                  <c:v>0.40900693477119215</c:v>
                </c:pt>
                <c:pt idx="4800">
                  <c:v>0.41900339708123752</c:v>
                </c:pt>
                <c:pt idx="4801">
                  <c:v>0.40512640835691388</c:v>
                </c:pt>
                <c:pt idx="4802">
                  <c:v>0.42218446865497827</c:v>
                </c:pt>
                <c:pt idx="4803">
                  <c:v>0.41330160470596988</c:v>
                </c:pt>
                <c:pt idx="4804">
                  <c:v>0.40764789996724438</c:v>
                </c:pt>
                <c:pt idx="4805">
                  <c:v>0.40576534618399379</c:v>
                </c:pt>
                <c:pt idx="4806">
                  <c:v>0.41167250539975425</c:v>
                </c:pt>
                <c:pt idx="4807">
                  <c:v>0.41736083912298222</c:v>
                </c:pt>
                <c:pt idx="4808">
                  <c:v>0.41571100331912048</c:v>
                </c:pt>
                <c:pt idx="4809">
                  <c:v>0.41852743906031131</c:v>
                </c:pt>
                <c:pt idx="4810">
                  <c:v>0.41658622392068689</c:v>
                </c:pt>
                <c:pt idx="4811">
                  <c:v>0.41128329115815132</c:v>
                </c:pt>
                <c:pt idx="4812">
                  <c:v>0.41342672020198223</c:v>
                </c:pt>
                <c:pt idx="4813">
                  <c:v>0.40484694886231631</c:v>
                </c:pt>
                <c:pt idx="4814">
                  <c:v>0.40836855215093432</c:v>
                </c:pt>
                <c:pt idx="4815">
                  <c:v>0.40187690016418087</c:v>
                </c:pt>
                <c:pt idx="4816">
                  <c:v>0.4129312960547119</c:v>
                </c:pt>
                <c:pt idx="4817">
                  <c:v>0.4031796448032951</c:v>
                </c:pt>
                <c:pt idx="4818">
                  <c:v>0.39263054362274863</c:v>
                </c:pt>
                <c:pt idx="4819">
                  <c:v>0.41029831921277582</c:v>
                </c:pt>
                <c:pt idx="4820">
                  <c:v>0.41357282417632441</c:v>
                </c:pt>
                <c:pt idx="4821">
                  <c:v>0.39866767343077175</c:v>
                </c:pt>
                <c:pt idx="4822">
                  <c:v>0.40185302794853645</c:v>
                </c:pt>
                <c:pt idx="4823">
                  <c:v>0.39592427201766811</c:v>
                </c:pt>
                <c:pt idx="4824">
                  <c:v>0.41263762846338087</c:v>
                </c:pt>
                <c:pt idx="4825">
                  <c:v>0.40959121898043677</c:v>
                </c:pt>
                <c:pt idx="4826">
                  <c:v>0.4110717537960159</c:v>
                </c:pt>
                <c:pt idx="4827">
                  <c:v>0.418705122962784</c:v>
                </c:pt>
                <c:pt idx="4828">
                  <c:v>0.41748487381246718</c:v>
                </c:pt>
                <c:pt idx="4829">
                  <c:v>0.40499871847935931</c:v>
                </c:pt>
                <c:pt idx="4830">
                  <c:v>0.39511642738307962</c:v>
                </c:pt>
                <c:pt idx="4831">
                  <c:v>0.39827973728893995</c:v>
                </c:pt>
                <c:pt idx="4832">
                  <c:v>0.40459282999669932</c:v>
                </c:pt>
                <c:pt idx="4833">
                  <c:v>0.41056671451930482</c:v>
                </c:pt>
                <c:pt idx="4834">
                  <c:v>0.38845857215499613</c:v>
                </c:pt>
                <c:pt idx="4835">
                  <c:v>0.38869428151323882</c:v>
                </c:pt>
                <c:pt idx="4836">
                  <c:v>0.39338940272161943</c:v>
                </c:pt>
                <c:pt idx="4837">
                  <c:v>0.33715640353535348</c:v>
                </c:pt>
                <c:pt idx="4838">
                  <c:v>0.40019583964317329</c:v>
                </c:pt>
                <c:pt idx="4839">
                  <c:v>0.34063585784036526</c:v>
                </c:pt>
                <c:pt idx="4840">
                  <c:v>0.37407270160817641</c:v>
                </c:pt>
                <c:pt idx="4841">
                  <c:v>0.37308388011714344</c:v>
                </c:pt>
                <c:pt idx="4842">
                  <c:v>0.33676498423394607</c:v>
                </c:pt>
                <c:pt idx="4843">
                  <c:v>0.38582655992406278</c:v>
                </c:pt>
                <c:pt idx="4844">
                  <c:v>0.39707821799412046</c:v>
                </c:pt>
                <c:pt idx="4845">
                  <c:v>0.38795245995312488</c:v>
                </c:pt>
                <c:pt idx="4846">
                  <c:v>0.39885032895195904</c:v>
                </c:pt>
                <c:pt idx="4847">
                  <c:v>0.39511642738307962</c:v>
                </c:pt>
                <c:pt idx="4848">
                  <c:v>0.40877037824933687</c:v>
                </c:pt>
                <c:pt idx="4849">
                  <c:v>0.38455224950414885</c:v>
                </c:pt>
                <c:pt idx="4850">
                  <c:v>0.376149144398712</c:v>
                </c:pt>
                <c:pt idx="4851">
                  <c:v>0.38796670640836867</c:v>
                </c:pt>
                <c:pt idx="4852">
                  <c:v>0.38607225484677632</c:v>
                </c:pt>
                <c:pt idx="4853">
                  <c:v>0.38643452473012752</c:v>
                </c:pt>
                <c:pt idx="4854">
                  <c:v>0.39519254232557088</c:v>
                </c:pt>
                <c:pt idx="4855">
                  <c:v>0.40392631142791996</c:v>
                </c:pt>
                <c:pt idx="4856">
                  <c:v>0.404474515348139</c:v>
                </c:pt>
                <c:pt idx="4857">
                  <c:v>0.40825902627355476</c:v>
                </c:pt>
                <c:pt idx="4858">
                  <c:v>0.40392433248219228</c:v>
                </c:pt>
                <c:pt idx="4859">
                  <c:v>0.39452610970784768</c:v>
                </c:pt>
                <c:pt idx="4860">
                  <c:v>0.39233737760265502</c:v>
                </c:pt>
                <c:pt idx="4861">
                  <c:v>0.40329168265106474</c:v>
                </c:pt>
                <c:pt idx="4862">
                  <c:v>0.37696569993361712</c:v>
                </c:pt>
                <c:pt idx="4863">
                  <c:v>0.31984609493830524</c:v>
                </c:pt>
                <c:pt idx="4864">
                  <c:v>0.38451384827865487</c:v>
                </c:pt>
                <c:pt idx="4865">
                  <c:v>0.39037521283057586</c:v>
                </c:pt>
                <c:pt idx="4866">
                  <c:v>0.38723252261240898</c:v>
                </c:pt>
                <c:pt idx="4867">
                  <c:v>0.39619934709573634</c:v>
                </c:pt>
                <c:pt idx="4868">
                  <c:v>0.39557564200642836</c:v>
                </c:pt>
                <c:pt idx="4869">
                  <c:v>0.40330528559789475</c:v>
                </c:pt>
                <c:pt idx="4870">
                  <c:v>0.37320413019936682</c:v>
                </c:pt>
                <c:pt idx="4871">
                  <c:v>0.39442533223116388</c:v>
                </c:pt>
                <c:pt idx="4872">
                  <c:v>0.37986255082021098</c:v>
                </c:pt>
                <c:pt idx="4873">
                  <c:v>0.38924678045338884</c:v>
                </c:pt>
                <c:pt idx="4874">
                  <c:v>0.39056479503720853</c:v>
                </c:pt>
                <c:pt idx="4875">
                  <c:v>0.38693250694805226</c:v>
                </c:pt>
                <c:pt idx="4876">
                  <c:v>0.39509837706031442</c:v>
                </c:pt>
                <c:pt idx="4877">
                  <c:v>0.38189767203515984</c:v>
                </c:pt>
                <c:pt idx="4878">
                  <c:v>0.37852511067264788</c:v>
                </c:pt>
                <c:pt idx="4879">
                  <c:v>0.39091070394951943</c:v>
                </c:pt>
                <c:pt idx="4880">
                  <c:v>0.39000494079812881</c:v>
                </c:pt>
                <c:pt idx="4881">
                  <c:v>0.387615786011831</c:v>
                </c:pt>
                <c:pt idx="4882">
                  <c:v>0.39246544105465897</c:v>
                </c:pt>
                <c:pt idx="4883">
                  <c:v>0.38493974739651582</c:v>
                </c:pt>
                <c:pt idx="4884">
                  <c:v>0.38906540952378432</c:v>
                </c:pt>
                <c:pt idx="4885">
                  <c:v>0.38857544589096116</c:v>
                </c:pt>
                <c:pt idx="4886">
                  <c:v>0.3797656425342113</c:v>
                </c:pt>
                <c:pt idx="4887">
                  <c:v>0.38061169769378672</c:v>
                </c:pt>
                <c:pt idx="4888">
                  <c:v>0.37634557350730047</c:v>
                </c:pt>
                <c:pt idx="4889">
                  <c:v>0.38396449746718214</c:v>
                </c:pt>
                <c:pt idx="4890">
                  <c:v>0.38074538240501526</c:v>
                </c:pt>
                <c:pt idx="4891">
                  <c:v>0.38299965887910131</c:v>
                </c:pt>
                <c:pt idx="4892">
                  <c:v>0.38625255949487802</c:v>
                </c:pt>
                <c:pt idx="4893">
                  <c:v>0.37396894579053908</c:v>
                </c:pt>
                <c:pt idx="4894">
                  <c:v>0.39249691786611512</c:v>
                </c:pt>
                <c:pt idx="4895">
                  <c:v>0.36969941881674534</c:v>
                </c:pt>
                <c:pt idx="4896">
                  <c:v>0.37476352144822278</c:v>
                </c:pt>
                <c:pt idx="4897">
                  <c:v>0.38565985869068237</c:v>
                </c:pt>
                <c:pt idx="4898">
                  <c:v>0.38821185667687291</c:v>
                </c:pt>
                <c:pt idx="4899">
                  <c:v>0.38633919376932413</c:v>
                </c:pt>
                <c:pt idx="4900">
                  <c:v>0.38862426774373604</c:v>
                </c:pt>
                <c:pt idx="4901">
                  <c:v>0.38490388817359322</c:v>
                </c:pt>
                <c:pt idx="4902">
                  <c:v>0.39331489060406333</c:v>
                </c:pt>
                <c:pt idx="4903">
                  <c:v>0.38602548226685168</c:v>
                </c:pt>
                <c:pt idx="4904">
                  <c:v>0.37567548787872512</c:v>
                </c:pt>
                <c:pt idx="4905">
                  <c:v>0.37523748687985964</c:v>
                </c:pt>
                <c:pt idx="4906">
                  <c:v>0.35536870598980591</c:v>
                </c:pt>
                <c:pt idx="4907">
                  <c:v>0.36639554051046208</c:v>
                </c:pt>
                <c:pt idx="4908">
                  <c:v>0.33880992306899366</c:v>
                </c:pt>
                <c:pt idx="4909">
                  <c:v>0.35832303081909955</c:v>
                </c:pt>
                <c:pt idx="4910">
                  <c:v>0.35955073179977992</c:v>
                </c:pt>
                <c:pt idx="4911">
                  <c:v>0.37132253292439205</c:v>
                </c:pt>
                <c:pt idx="4912">
                  <c:v>0.37331826712087551</c:v>
                </c:pt>
                <c:pt idx="4913">
                  <c:v>0.37138703358572994</c:v>
                </c:pt>
                <c:pt idx="4914">
                  <c:v>0.38701920056752998</c:v>
                </c:pt>
                <c:pt idx="4915">
                  <c:v>0.38213741153796682</c:v>
                </c:pt>
                <c:pt idx="4916">
                  <c:v>0.39261173396393007</c:v>
                </c:pt>
                <c:pt idx="4917">
                  <c:v>0.38007865295102738</c:v>
                </c:pt>
                <c:pt idx="4918">
                  <c:v>0.39122089675921146</c:v>
                </c:pt>
                <c:pt idx="4919">
                  <c:v>0.39620483757901342</c:v>
                </c:pt>
                <c:pt idx="4920">
                  <c:v>0.39839452936439246</c:v>
                </c:pt>
                <c:pt idx="4921">
                  <c:v>0.39556630998813047</c:v>
                </c:pt>
                <c:pt idx="4922">
                  <c:v>0.38366378686960201</c:v>
                </c:pt>
                <c:pt idx="4923">
                  <c:v>0.38380618631668068</c:v>
                </c:pt>
                <c:pt idx="4924">
                  <c:v>0.38215067802775093</c:v>
                </c:pt>
                <c:pt idx="4925">
                  <c:v>0.38514110893094428</c:v>
                </c:pt>
                <c:pt idx="4926">
                  <c:v>0.39309509478998306</c:v>
                </c:pt>
                <c:pt idx="4927">
                  <c:v>0.37823233552011626</c:v>
                </c:pt>
                <c:pt idx="4928">
                  <c:v>0.38838374056346464</c:v>
                </c:pt>
                <c:pt idx="4929">
                  <c:v>0.38054847052257434</c:v>
                </c:pt>
                <c:pt idx="4930">
                  <c:v>0.37948940708084949</c:v>
                </c:pt>
                <c:pt idx="4931">
                  <c:v>0.37712800221665604</c:v>
                </c:pt>
                <c:pt idx="4932">
                  <c:v>0.37442007411010325</c:v>
                </c:pt>
                <c:pt idx="4933">
                  <c:v>0.38805119315847142</c:v>
                </c:pt>
                <c:pt idx="4934">
                  <c:v>0.38580683361787044</c:v>
                </c:pt>
                <c:pt idx="4935">
                  <c:v>0.38026646384683338</c:v>
                </c:pt>
                <c:pt idx="4936">
                  <c:v>0.39195956876508525</c:v>
                </c:pt>
                <c:pt idx="4937">
                  <c:v>0.3912414774717563</c:v>
                </c:pt>
                <c:pt idx="4938">
                  <c:v>0.40038424091089292</c:v>
                </c:pt>
                <c:pt idx="4939">
                  <c:v>0.39586700004917297</c:v>
                </c:pt>
                <c:pt idx="4940">
                  <c:v>0.39651813064514785</c:v>
                </c:pt>
                <c:pt idx="4941">
                  <c:v>0.38306756615308241</c:v>
                </c:pt>
                <c:pt idx="4942">
                  <c:v>0.38147294061656639</c:v>
                </c:pt>
                <c:pt idx="4943">
                  <c:v>0.38206324657319929</c:v>
                </c:pt>
                <c:pt idx="4944">
                  <c:v>0.37709696792772068</c:v>
                </c:pt>
                <c:pt idx="4945">
                  <c:v>0.37465041693038681</c:v>
                </c:pt>
                <c:pt idx="4946">
                  <c:v>0.38044988018855141</c:v>
                </c:pt>
                <c:pt idx="4947">
                  <c:v>0.38693338733726423</c:v>
                </c:pt>
                <c:pt idx="4948">
                  <c:v>0.38155290012155424</c:v>
                </c:pt>
                <c:pt idx="4949">
                  <c:v>0.37789923767856198</c:v>
                </c:pt>
                <c:pt idx="4950">
                  <c:v>0.38268752083109786</c:v>
                </c:pt>
                <c:pt idx="4951">
                  <c:v>0.39057030701313278</c:v>
                </c:pt>
                <c:pt idx="4952">
                  <c:v>0.39295186861488707</c:v>
                </c:pt>
                <c:pt idx="4953">
                  <c:v>0.38362983278251978</c:v>
                </c:pt>
                <c:pt idx="4954">
                  <c:v>0.40626539745616874</c:v>
                </c:pt>
                <c:pt idx="4955">
                  <c:v>0.38735769062873382</c:v>
                </c:pt>
                <c:pt idx="4956">
                  <c:v>0.38653033339178122</c:v>
                </c:pt>
                <c:pt idx="4957">
                  <c:v>0.39115914619741932</c:v>
                </c:pt>
                <c:pt idx="4958">
                  <c:v>0.38816054801880906</c:v>
                </c:pt>
                <c:pt idx="4959">
                  <c:v>0.37719535839504598</c:v>
                </c:pt>
                <c:pt idx="4960">
                  <c:v>0.38095426068138732</c:v>
                </c:pt>
                <c:pt idx="4961">
                  <c:v>0.38760443405940576</c:v>
                </c:pt>
                <c:pt idx="4962">
                  <c:v>0.39388527124882883</c:v>
                </c:pt>
                <c:pt idx="4963">
                  <c:v>0.40146729288926908</c:v>
                </c:pt>
                <c:pt idx="4964">
                  <c:v>0.40187630619180903</c:v>
                </c:pt>
                <c:pt idx="4965">
                  <c:v>0.39001979402963116</c:v>
                </c:pt>
                <c:pt idx="4966">
                  <c:v>0.39063337195454223</c:v>
                </c:pt>
                <c:pt idx="4967">
                  <c:v>0.38607437776750697</c:v>
                </c:pt>
                <c:pt idx="4968">
                  <c:v>0.38960901605198617</c:v>
                </c:pt>
                <c:pt idx="4969">
                  <c:v>0.39907336839679891</c:v>
                </c:pt>
                <c:pt idx="4970">
                  <c:v>0.39794000867203788</c:v>
                </c:pt>
                <c:pt idx="4971">
                  <c:v>0.40270476634403773</c:v>
                </c:pt>
                <c:pt idx="4972">
                  <c:v>0.40198571354006934</c:v>
                </c:pt>
                <c:pt idx="4973">
                  <c:v>0.39653537601229188</c:v>
                </c:pt>
                <c:pt idx="4974">
                  <c:v>0.39334425698288938</c:v>
                </c:pt>
                <c:pt idx="4975">
                  <c:v>0.38471174293828247</c:v>
                </c:pt>
                <c:pt idx="4976">
                  <c:v>0.3937270361693373</c:v>
                </c:pt>
                <c:pt idx="4977">
                  <c:v>0.38728060576192652</c:v>
                </c:pt>
                <c:pt idx="4978">
                  <c:v>0.39689853459522367</c:v>
                </c:pt>
                <c:pt idx="4979">
                  <c:v>0.40096646330222646</c:v>
                </c:pt>
                <c:pt idx="4980">
                  <c:v>0.37880883030390133</c:v>
                </c:pt>
                <c:pt idx="4981">
                  <c:v>0.38860553329925945</c:v>
                </c:pt>
                <c:pt idx="4982">
                  <c:v>0.39086290262203455</c:v>
                </c:pt>
                <c:pt idx="4983">
                  <c:v>0.40323764061937123</c:v>
                </c:pt>
                <c:pt idx="4984">
                  <c:v>0.39342095198687926</c:v>
                </c:pt>
                <c:pt idx="4985">
                  <c:v>0.40066340906219244</c:v>
                </c:pt>
                <c:pt idx="4986">
                  <c:v>0.39673075515674788</c:v>
                </c:pt>
                <c:pt idx="4987">
                  <c:v>0.39448331176029</c:v>
                </c:pt>
                <c:pt idx="4988">
                  <c:v>0.39099114871670976</c:v>
                </c:pt>
                <c:pt idx="4989">
                  <c:v>0.39872891802957955</c:v>
                </c:pt>
                <c:pt idx="4990">
                  <c:v>0.39369280795015626</c:v>
                </c:pt>
                <c:pt idx="4991">
                  <c:v>0.39416947251683482</c:v>
                </c:pt>
                <c:pt idx="4992">
                  <c:v>0.39705062476181957</c:v>
                </c:pt>
                <c:pt idx="4993">
                  <c:v>0.38997107900076311</c:v>
                </c:pt>
                <c:pt idx="4994">
                  <c:v>0.38298368735978061</c:v>
                </c:pt>
                <c:pt idx="4995">
                  <c:v>0.3949848846769925</c:v>
                </c:pt>
                <c:pt idx="4996">
                  <c:v>0.23671403523860221</c:v>
                </c:pt>
                <c:pt idx="4997">
                  <c:v>0.40357916635999302</c:v>
                </c:pt>
                <c:pt idx="4998">
                  <c:v>0.39506611488689897</c:v>
                </c:pt>
                <c:pt idx="4999">
                  <c:v>0.38438028205086994</c:v>
                </c:pt>
                <c:pt idx="5000">
                  <c:v>0.36115474701427752</c:v>
                </c:pt>
                <c:pt idx="5001">
                  <c:v>0.34656962144623926</c:v>
                </c:pt>
                <c:pt idx="5002">
                  <c:v>0.35393724567791307</c:v>
                </c:pt>
                <c:pt idx="5003">
                  <c:v>0.36024501238223477</c:v>
                </c:pt>
                <c:pt idx="5004">
                  <c:v>0.35980922386136932</c:v>
                </c:pt>
                <c:pt idx="5005">
                  <c:v>0.37635697024430298</c:v>
                </c:pt>
                <c:pt idx="5006">
                  <c:v>0.30279593557805062</c:v>
                </c:pt>
                <c:pt idx="5007">
                  <c:v>0.33903202152789452</c:v>
                </c:pt>
                <c:pt idx="5008">
                  <c:v>0.32280588630700907</c:v>
                </c:pt>
                <c:pt idx="5009">
                  <c:v>0.38694991448369781</c:v>
                </c:pt>
                <c:pt idx="5010">
                  <c:v>0.40002495978110358</c:v>
                </c:pt>
                <c:pt idx="5011">
                  <c:v>0.41188167946292753</c:v>
                </c:pt>
                <c:pt idx="5012">
                  <c:v>0.42044251689964229</c:v>
                </c:pt>
                <c:pt idx="5013">
                  <c:v>0.4273626740320578</c:v>
                </c:pt>
                <c:pt idx="5014">
                  <c:v>0.33290527979308127</c:v>
                </c:pt>
                <c:pt idx="5015">
                  <c:v>0.37568444992806954</c:v>
                </c:pt>
                <c:pt idx="5016">
                  <c:v>0.35021849223428675</c:v>
                </c:pt>
                <c:pt idx="5017">
                  <c:v>0.35911469106314298</c:v>
                </c:pt>
                <c:pt idx="5018">
                  <c:v>0.38128164291035482</c:v>
                </c:pt>
                <c:pt idx="5019">
                  <c:v>0.38031190099630874</c:v>
                </c:pt>
                <c:pt idx="5020">
                  <c:v>0.40949527601783181</c:v>
                </c:pt>
                <c:pt idx="5021">
                  <c:v>0.42801856719340847</c:v>
                </c:pt>
                <c:pt idx="5022">
                  <c:v>0.41347893489389576</c:v>
                </c:pt>
                <c:pt idx="5023">
                  <c:v>0.41438390311575307</c:v>
                </c:pt>
                <c:pt idx="5024">
                  <c:v>0.41994919562358696</c:v>
                </c:pt>
                <c:pt idx="5025">
                  <c:v>0.40681665263274802</c:v>
                </c:pt>
                <c:pt idx="5026">
                  <c:v>0.41723044052328923</c:v>
                </c:pt>
                <c:pt idx="5027">
                  <c:v>0.41458167999125595</c:v>
                </c:pt>
                <c:pt idx="5028">
                  <c:v>0.41613235032598028</c:v>
                </c:pt>
                <c:pt idx="5029">
                  <c:v>0.41694853946829707</c:v>
                </c:pt>
                <c:pt idx="5030">
                  <c:v>0.41612036282872572</c:v>
                </c:pt>
                <c:pt idx="5031">
                  <c:v>0.4159040268432293</c:v>
                </c:pt>
                <c:pt idx="5032">
                  <c:v>0.42354865219785787</c:v>
                </c:pt>
                <c:pt idx="5033">
                  <c:v>0.41928461814734463</c:v>
                </c:pt>
                <c:pt idx="5034">
                  <c:v>0.43190728084645125</c:v>
                </c:pt>
                <c:pt idx="5035">
                  <c:v>0.42754301524312727</c:v>
                </c:pt>
                <c:pt idx="5036">
                  <c:v>0.43109643403434428</c:v>
                </c:pt>
                <c:pt idx="5037">
                  <c:v>0.44393146017178753</c:v>
                </c:pt>
                <c:pt idx="5038">
                  <c:v>0.44149434037781582</c:v>
                </c:pt>
                <c:pt idx="5039">
                  <c:v>0.42940101850477186</c:v>
                </c:pt>
                <c:pt idx="5040">
                  <c:v>0.42346526999194362</c:v>
                </c:pt>
                <c:pt idx="5041">
                  <c:v>0.44662508525511641</c:v>
                </c:pt>
                <c:pt idx="5042">
                  <c:v>0.43757441417392445</c:v>
                </c:pt>
                <c:pt idx="5043">
                  <c:v>0.41145094023688206</c:v>
                </c:pt>
                <c:pt idx="5044">
                  <c:v>0.40947472643302946</c:v>
                </c:pt>
                <c:pt idx="5045">
                  <c:v>0.40736456665524629</c:v>
                </c:pt>
                <c:pt idx="5046">
                  <c:v>0.42956742653651875</c:v>
                </c:pt>
                <c:pt idx="5047">
                  <c:v>0.42924476576126602</c:v>
                </c:pt>
                <c:pt idx="5048">
                  <c:v>0.44068920085546831</c:v>
                </c:pt>
                <c:pt idx="5049">
                  <c:v>0.45036305235558977</c:v>
                </c:pt>
                <c:pt idx="5050">
                  <c:v>0.44626617266961338</c:v>
                </c:pt>
                <c:pt idx="5051">
                  <c:v>0.43610836362316163</c:v>
                </c:pt>
                <c:pt idx="5052">
                  <c:v>0.43662116900597697</c:v>
                </c:pt>
                <c:pt idx="5053">
                  <c:v>0.45277343640489465</c:v>
                </c:pt>
                <c:pt idx="5054">
                  <c:v>0.42602342586619546</c:v>
                </c:pt>
                <c:pt idx="5055">
                  <c:v>0.43269194517204612</c:v>
                </c:pt>
                <c:pt idx="5056">
                  <c:v>0.41928399856530435</c:v>
                </c:pt>
                <c:pt idx="5057">
                  <c:v>0.39076819820019182</c:v>
                </c:pt>
                <c:pt idx="5058">
                  <c:v>0.39283341909246428</c:v>
                </c:pt>
                <c:pt idx="5059">
                  <c:v>0.40024417803366302</c:v>
                </c:pt>
                <c:pt idx="5060">
                  <c:v>0.29432197993250009</c:v>
                </c:pt>
                <c:pt idx="5061">
                  <c:v>0.40884752103895017</c:v>
                </c:pt>
                <c:pt idx="5062">
                  <c:v>0.41793749157733145</c:v>
                </c:pt>
                <c:pt idx="5063">
                  <c:v>0.45062243566138477</c:v>
                </c:pt>
                <c:pt idx="5064">
                  <c:v>0.41696567780889426</c:v>
                </c:pt>
                <c:pt idx="5065">
                  <c:v>0.43196528015806041</c:v>
                </c:pt>
                <c:pt idx="5066">
                  <c:v>0.44817548721580991</c:v>
                </c:pt>
                <c:pt idx="5067">
                  <c:v>0.44714160909715084</c:v>
                </c:pt>
                <c:pt idx="5068">
                  <c:v>0.45388119446588682</c:v>
                </c:pt>
                <c:pt idx="5069">
                  <c:v>0.41508819077878317</c:v>
                </c:pt>
                <c:pt idx="5070">
                  <c:v>0.46073979961603773</c:v>
                </c:pt>
                <c:pt idx="5071">
                  <c:v>0.45755548831393794</c:v>
                </c:pt>
                <c:pt idx="5072">
                  <c:v>0.44559181627164585</c:v>
                </c:pt>
                <c:pt idx="5073">
                  <c:v>0.45289326257294532</c:v>
                </c:pt>
                <c:pt idx="5074">
                  <c:v>0.44806461470605047</c:v>
                </c:pt>
                <c:pt idx="5075">
                  <c:v>0.43579731786359976</c:v>
                </c:pt>
                <c:pt idx="5076">
                  <c:v>0.4402782057877363</c:v>
                </c:pt>
                <c:pt idx="5077">
                  <c:v>0.44824954052281479</c:v>
                </c:pt>
                <c:pt idx="5078">
                  <c:v>0.44308262825016287</c:v>
                </c:pt>
                <c:pt idx="5079">
                  <c:v>0.45739889280616502</c:v>
                </c:pt>
                <c:pt idx="5080">
                  <c:v>0.45137657948943943</c:v>
                </c:pt>
                <c:pt idx="5081">
                  <c:v>0.42990980276344665</c:v>
                </c:pt>
                <c:pt idx="5082">
                  <c:v>0.43304702952292762</c:v>
                </c:pt>
                <c:pt idx="5083">
                  <c:v>0.4377852879250469</c:v>
                </c:pt>
                <c:pt idx="5084">
                  <c:v>0.44581219497869334</c:v>
                </c:pt>
                <c:pt idx="5085">
                  <c:v>0.45013476993069534</c:v>
                </c:pt>
                <c:pt idx="5086">
                  <c:v>0.44435644839420635</c:v>
                </c:pt>
                <c:pt idx="5087">
                  <c:v>0.46253886404965072</c:v>
                </c:pt>
                <c:pt idx="5088">
                  <c:v>0.453728626101079</c:v>
                </c:pt>
                <c:pt idx="5089">
                  <c:v>0.43400932526512032</c:v>
                </c:pt>
                <c:pt idx="5090">
                  <c:v>0.42826008121456094</c:v>
                </c:pt>
                <c:pt idx="5091">
                  <c:v>0.42926359175816081</c:v>
                </c:pt>
                <c:pt idx="5092">
                  <c:v>0.433947107131885</c:v>
                </c:pt>
                <c:pt idx="5093">
                  <c:v>0.44492463575451324</c:v>
                </c:pt>
                <c:pt idx="5094">
                  <c:v>0.44236569767035688</c:v>
                </c:pt>
                <c:pt idx="5095">
                  <c:v>0.45010723831444482</c:v>
                </c:pt>
                <c:pt idx="5096">
                  <c:v>0.44885707734195085</c:v>
                </c:pt>
                <c:pt idx="5097">
                  <c:v>0.45231171515140289</c:v>
                </c:pt>
                <c:pt idx="5098">
                  <c:v>0.44463780848715229</c:v>
                </c:pt>
                <c:pt idx="5099">
                  <c:v>0.55782671145383389</c:v>
                </c:pt>
                <c:pt idx="5100">
                  <c:v>0.44748193452522456</c:v>
                </c:pt>
                <c:pt idx="5101">
                  <c:v>0.45283605850729924</c:v>
                </c:pt>
                <c:pt idx="5102">
                  <c:v>0.4567991958618321</c:v>
                </c:pt>
                <c:pt idx="5103">
                  <c:v>0.45985675098182882</c:v>
                </c:pt>
                <c:pt idx="5104">
                  <c:v>0.46634789425895451</c:v>
                </c:pt>
                <c:pt idx="5105">
                  <c:v>0.46806871900999736</c:v>
                </c:pt>
                <c:pt idx="5106">
                  <c:v>0.45884222543423508</c:v>
                </c:pt>
                <c:pt idx="5107">
                  <c:v>0.45132391614295936</c:v>
                </c:pt>
                <c:pt idx="5108">
                  <c:v>0.43785815772465769</c:v>
                </c:pt>
                <c:pt idx="5109">
                  <c:v>0.45418695295910738</c:v>
                </c:pt>
                <c:pt idx="5110">
                  <c:v>0.44684369216430581</c:v>
                </c:pt>
                <c:pt idx="5111">
                  <c:v>0.44994533000337039</c:v>
                </c:pt>
                <c:pt idx="5112">
                  <c:v>0.46550818749567036</c:v>
                </c:pt>
                <c:pt idx="5113">
                  <c:v>0.44406241146448888</c:v>
                </c:pt>
                <c:pt idx="5114">
                  <c:v>0.44015175160999759</c:v>
                </c:pt>
                <c:pt idx="5115">
                  <c:v>0.45947103838980546</c:v>
                </c:pt>
                <c:pt idx="5116">
                  <c:v>0.45108081818984308</c:v>
                </c:pt>
                <c:pt idx="5117">
                  <c:v>0.4466171369978193</c:v>
                </c:pt>
                <c:pt idx="5118">
                  <c:v>0.45247142354021785</c:v>
                </c:pt>
                <c:pt idx="5119">
                  <c:v>0.48680417741837034</c:v>
                </c:pt>
                <c:pt idx="5120">
                  <c:v>0.4725954997236948</c:v>
                </c:pt>
                <c:pt idx="5121">
                  <c:v>0.48041663600855644</c:v>
                </c:pt>
                <c:pt idx="5122">
                  <c:v>0.48531329266245204</c:v>
                </c:pt>
                <c:pt idx="5123">
                  <c:v>0.47449869553106205</c:v>
                </c:pt>
                <c:pt idx="5124">
                  <c:v>0.48552917419204011</c:v>
                </c:pt>
                <c:pt idx="5125">
                  <c:v>0.47347607579819334</c:v>
                </c:pt>
                <c:pt idx="5126">
                  <c:v>0.47703445658168925</c:v>
                </c:pt>
                <c:pt idx="5127">
                  <c:v>0.46476999752687698</c:v>
                </c:pt>
                <c:pt idx="5128">
                  <c:v>0.4645370242086912</c:v>
                </c:pt>
                <c:pt idx="5129">
                  <c:v>0.44988198443331517</c:v>
                </c:pt>
                <c:pt idx="5130">
                  <c:v>0.45052261296408064</c:v>
                </c:pt>
                <c:pt idx="5131">
                  <c:v>0.45902124498377417</c:v>
                </c:pt>
                <c:pt idx="5132">
                  <c:v>0.45865998488446375</c:v>
                </c:pt>
                <c:pt idx="5133">
                  <c:v>0.46801107272278358</c:v>
                </c:pt>
                <c:pt idx="5134">
                  <c:v>0.47114664607550871</c:v>
                </c:pt>
                <c:pt idx="5135">
                  <c:v>0.46561434696468346</c:v>
                </c:pt>
                <c:pt idx="5136">
                  <c:v>0.46402507314050934</c:v>
                </c:pt>
                <c:pt idx="5137">
                  <c:v>0.45000963757431228</c:v>
                </c:pt>
                <c:pt idx="5138">
                  <c:v>0.45145562826376284</c:v>
                </c:pt>
                <c:pt idx="5139">
                  <c:v>0.44149760690419626</c:v>
                </c:pt>
                <c:pt idx="5140">
                  <c:v>0.46208865559401086</c:v>
                </c:pt>
                <c:pt idx="5141">
                  <c:v>0.4542301212897194</c:v>
                </c:pt>
                <c:pt idx="5142">
                  <c:v>0.45652470849869387</c:v>
                </c:pt>
                <c:pt idx="5143">
                  <c:v>0.45748481947553082</c:v>
                </c:pt>
                <c:pt idx="5144">
                  <c:v>0.45161406549868682</c:v>
                </c:pt>
                <c:pt idx="5145">
                  <c:v>0.46005393173747355</c:v>
                </c:pt>
                <c:pt idx="5146">
                  <c:v>0.44758717612210192</c:v>
                </c:pt>
                <c:pt idx="5147">
                  <c:v>0.45114698688832222</c:v>
                </c:pt>
                <c:pt idx="5148">
                  <c:v>0.44996900867604767</c:v>
                </c:pt>
                <c:pt idx="5149">
                  <c:v>0.45936348742654981</c:v>
                </c:pt>
                <c:pt idx="5150">
                  <c:v>0.44183223731646531</c:v>
                </c:pt>
                <c:pt idx="5151">
                  <c:v>0.4446453005305846</c:v>
                </c:pt>
                <c:pt idx="5152">
                  <c:v>0.46097329184241237</c:v>
                </c:pt>
                <c:pt idx="5153">
                  <c:v>0.45905315483609238</c:v>
                </c:pt>
                <c:pt idx="5154">
                  <c:v>0.46300173108390136</c:v>
                </c:pt>
                <c:pt idx="5155">
                  <c:v>0.45346993980642397</c:v>
                </c:pt>
                <c:pt idx="5156">
                  <c:v>0.45512363149183166</c:v>
                </c:pt>
                <c:pt idx="5157">
                  <c:v>0.44524282982958802</c:v>
                </c:pt>
                <c:pt idx="5158">
                  <c:v>0.41924534549132364</c:v>
                </c:pt>
                <c:pt idx="5159">
                  <c:v>0.45809670072595232</c:v>
                </c:pt>
                <c:pt idx="5160">
                  <c:v>0.45992733324789276</c:v>
                </c:pt>
                <c:pt idx="5161">
                  <c:v>0.46479487439884687</c:v>
                </c:pt>
                <c:pt idx="5162">
                  <c:v>0.45656618885236416</c:v>
                </c:pt>
                <c:pt idx="5163">
                  <c:v>0.44263605228218211</c:v>
                </c:pt>
                <c:pt idx="5164">
                  <c:v>0.44283942399259885</c:v>
                </c:pt>
                <c:pt idx="5165">
                  <c:v>0.45387438941007135</c:v>
                </c:pt>
                <c:pt idx="5166">
                  <c:v>0.4475524262371034</c:v>
                </c:pt>
                <c:pt idx="5167">
                  <c:v>0.43977399103945941</c:v>
                </c:pt>
                <c:pt idx="5168">
                  <c:v>0.44388941018674288</c:v>
                </c:pt>
                <c:pt idx="5169">
                  <c:v>0.44740643437887673</c:v>
                </c:pt>
                <c:pt idx="5170">
                  <c:v>0.4465534274239456</c:v>
                </c:pt>
                <c:pt idx="5171">
                  <c:v>0.42306543034405397</c:v>
                </c:pt>
                <c:pt idx="5172">
                  <c:v>0.40968775150913411</c:v>
                </c:pt>
                <c:pt idx="5173">
                  <c:v>0.42068820623448439</c:v>
                </c:pt>
                <c:pt idx="5174">
                  <c:v>0.41016046981064158</c:v>
                </c:pt>
                <c:pt idx="5175">
                  <c:v>0.43292674287882327</c:v>
                </c:pt>
                <c:pt idx="5176">
                  <c:v>0.44378166686918891</c:v>
                </c:pt>
                <c:pt idx="5177">
                  <c:v>0.45110021709628118</c:v>
                </c:pt>
                <c:pt idx="5178">
                  <c:v>0.45498506807491124</c:v>
                </c:pt>
                <c:pt idx="5179">
                  <c:v>0.43852720151545704</c:v>
                </c:pt>
                <c:pt idx="5180">
                  <c:v>0.44103548244978824</c:v>
                </c:pt>
                <c:pt idx="5181">
                  <c:v>0.43950210849279847</c:v>
                </c:pt>
                <c:pt idx="5182">
                  <c:v>0.44471816828512006</c:v>
                </c:pt>
                <c:pt idx="5183">
                  <c:v>0.44931249178076954</c:v>
                </c:pt>
                <c:pt idx="5184">
                  <c:v>0.43361410018512497</c:v>
                </c:pt>
                <c:pt idx="5185">
                  <c:v>0.42089902648843425</c:v>
                </c:pt>
                <c:pt idx="5186">
                  <c:v>0.41250312740763195</c:v>
                </c:pt>
                <c:pt idx="5187">
                  <c:v>0.42739000925333431</c:v>
                </c:pt>
                <c:pt idx="5188">
                  <c:v>0.42997851416191696</c:v>
                </c:pt>
                <c:pt idx="5189">
                  <c:v>0.42700031109911191</c:v>
                </c:pt>
                <c:pt idx="5190">
                  <c:v>0.42507461086824766</c:v>
                </c:pt>
                <c:pt idx="5191">
                  <c:v>0.44178883389142282</c:v>
                </c:pt>
                <c:pt idx="5192">
                  <c:v>0.4320168167050889</c:v>
                </c:pt>
                <c:pt idx="5193">
                  <c:v>0.42219181365355657</c:v>
                </c:pt>
                <c:pt idx="5194">
                  <c:v>0.41345217485028574</c:v>
                </c:pt>
                <c:pt idx="5195">
                  <c:v>0.41950604104779032</c:v>
                </c:pt>
                <c:pt idx="5196">
                  <c:v>0.42828277717471208</c:v>
                </c:pt>
                <c:pt idx="5197">
                  <c:v>0.42348381558353182</c:v>
                </c:pt>
                <c:pt idx="5198">
                  <c:v>0.43239462688366903</c:v>
                </c:pt>
                <c:pt idx="5199">
                  <c:v>0.41658298869944527</c:v>
                </c:pt>
                <c:pt idx="5200">
                  <c:v>0.41114361831249502</c:v>
                </c:pt>
                <c:pt idx="5201">
                  <c:v>0.41308493706617982</c:v>
                </c:pt>
                <c:pt idx="5202">
                  <c:v>0.4069595860502328</c:v>
                </c:pt>
                <c:pt idx="5203">
                  <c:v>0.40301953420131253</c:v>
                </c:pt>
                <c:pt idx="5204">
                  <c:v>0.41272464553410182</c:v>
                </c:pt>
                <c:pt idx="5205">
                  <c:v>0.4164191161016898</c:v>
                </c:pt>
                <c:pt idx="5206">
                  <c:v>0.41973387408666168</c:v>
                </c:pt>
                <c:pt idx="5207">
                  <c:v>0.41169593986068398</c:v>
                </c:pt>
                <c:pt idx="5208">
                  <c:v>0.4226670717872934</c:v>
                </c:pt>
                <c:pt idx="5209">
                  <c:v>0.42024638815808202</c:v>
                </c:pt>
                <c:pt idx="5210">
                  <c:v>0.41124331881145765</c:v>
                </c:pt>
                <c:pt idx="5211">
                  <c:v>0.41474142531910285</c:v>
                </c:pt>
                <c:pt idx="5212">
                  <c:v>0.41499302200565352</c:v>
                </c:pt>
                <c:pt idx="5213">
                  <c:v>0.43259047725466077</c:v>
                </c:pt>
                <c:pt idx="5214">
                  <c:v>0.42593616547822732</c:v>
                </c:pt>
                <c:pt idx="5215">
                  <c:v>0.4112321516957822</c:v>
                </c:pt>
                <c:pt idx="5216">
                  <c:v>0.42280284507950333</c:v>
                </c:pt>
                <c:pt idx="5217">
                  <c:v>0.39660774028516982</c:v>
                </c:pt>
                <c:pt idx="5218">
                  <c:v>0.39970703205778468</c:v>
                </c:pt>
                <c:pt idx="5219">
                  <c:v>0.40126046837849089</c:v>
                </c:pt>
                <c:pt idx="5220">
                  <c:v>0.35387883903910866</c:v>
                </c:pt>
                <c:pt idx="5221">
                  <c:v>0.36386489620000934</c:v>
                </c:pt>
                <c:pt idx="5222">
                  <c:v>0.37329257359347001</c:v>
                </c:pt>
                <c:pt idx="5223">
                  <c:v>0.32775510635068922</c:v>
                </c:pt>
                <c:pt idx="5224">
                  <c:v>0.35359004090519575</c:v>
                </c:pt>
                <c:pt idx="5225">
                  <c:v>0.37136707949765513</c:v>
                </c:pt>
                <c:pt idx="5226">
                  <c:v>0.37873113869640079</c:v>
                </c:pt>
                <c:pt idx="5227">
                  <c:v>0.39520490168027012</c:v>
                </c:pt>
                <c:pt idx="5228">
                  <c:v>0.38143463550571782</c:v>
                </c:pt>
                <c:pt idx="5229">
                  <c:v>0.37382087240402129</c:v>
                </c:pt>
                <c:pt idx="5230">
                  <c:v>0.42034556159437386</c:v>
                </c:pt>
                <c:pt idx="5231">
                  <c:v>0.42564353983334835</c:v>
                </c:pt>
                <c:pt idx="5232">
                  <c:v>0.40662567988927761</c:v>
                </c:pt>
                <c:pt idx="5233">
                  <c:v>0.40731622936467493</c:v>
                </c:pt>
                <c:pt idx="5234">
                  <c:v>0.35435161877294075</c:v>
                </c:pt>
                <c:pt idx="5235">
                  <c:v>0.3591366381347163</c:v>
                </c:pt>
                <c:pt idx="5236">
                  <c:v>0.39305000920631072</c:v>
                </c:pt>
                <c:pt idx="5237">
                  <c:v>0.3463879760879498</c:v>
                </c:pt>
                <c:pt idx="5238">
                  <c:v>0.39637344219199988</c:v>
                </c:pt>
                <c:pt idx="5239">
                  <c:v>0.41483807480918788</c:v>
                </c:pt>
                <c:pt idx="5240">
                  <c:v>0.41101141751979631</c:v>
                </c:pt>
                <c:pt idx="5241">
                  <c:v>0.39672451814476978</c:v>
                </c:pt>
                <c:pt idx="5242">
                  <c:v>0.41499235055157763</c:v>
                </c:pt>
                <c:pt idx="5243">
                  <c:v>0.40457058757105135</c:v>
                </c:pt>
                <c:pt idx="5244">
                  <c:v>0.403463701345318</c:v>
                </c:pt>
                <c:pt idx="5245">
                  <c:v>0.41982693106617142</c:v>
                </c:pt>
                <c:pt idx="5246">
                  <c:v>0.42408278558263368</c:v>
                </c:pt>
                <c:pt idx="5247">
                  <c:v>0.41099492981144076</c:v>
                </c:pt>
                <c:pt idx="5248">
                  <c:v>0.41942048742563193</c:v>
                </c:pt>
                <c:pt idx="5249">
                  <c:v>0.4155522787144949</c:v>
                </c:pt>
                <c:pt idx="5250">
                  <c:v>0.38361997742270476</c:v>
                </c:pt>
                <c:pt idx="5251">
                  <c:v>0.37825986901078495</c:v>
                </c:pt>
                <c:pt idx="5252">
                  <c:v>0.36604454306442935</c:v>
                </c:pt>
                <c:pt idx="5253">
                  <c:v>0.35364824505747838</c:v>
                </c:pt>
                <c:pt idx="5254">
                  <c:v>0.36071947625221773</c:v>
                </c:pt>
                <c:pt idx="5255">
                  <c:v>0.37093796865845274</c:v>
                </c:pt>
                <c:pt idx="5256">
                  <c:v>0.38665163665267482</c:v>
                </c:pt>
                <c:pt idx="5257">
                  <c:v>0.38058724570657532</c:v>
                </c:pt>
                <c:pt idx="5258">
                  <c:v>0.39355340188498489</c:v>
                </c:pt>
                <c:pt idx="5259">
                  <c:v>0.40810415161220287</c:v>
                </c:pt>
                <c:pt idx="5260">
                  <c:v>0.40465109447310726</c:v>
                </c:pt>
                <c:pt idx="5261">
                  <c:v>0.39032483984947203</c:v>
                </c:pt>
                <c:pt idx="5262">
                  <c:v>0.40181616828342553</c:v>
                </c:pt>
                <c:pt idx="5263">
                  <c:v>0.40902530473914295</c:v>
                </c:pt>
                <c:pt idx="5264">
                  <c:v>0.41457837234237427</c:v>
                </c:pt>
                <c:pt idx="5265">
                  <c:v>0.40529161818989035</c:v>
                </c:pt>
                <c:pt idx="5266">
                  <c:v>0.4159531441718563</c:v>
                </c:pt>
                <c:pt idx="5267">
                  <c:v>0.40668448828771864</c:v>
                </c:pt>
                <c:pt idx="5268">
                  <c:v>0.40357121233878385</c:v>
                </c:pt>
                <c:pt idx="5269">
                  <c:v>0.40198356886007464</c:v>
                </c:pt>
                <c:pt idx="5270">
                  <c:v>0.39218767978294766</c:v>
                </c:pt>
                <c:pt idx="5271">
                  <c:v>0.39960079265350257</c:v>
                </c:pt>
                <c:pt idx="5272">
                  <c:v>0.40353268807879467</c:v>
                </c:pt>
                <c:pt idx="5273">
                  <c:v>0.41615127676844038</c:v>
                </c:pt>
                <c:pt idx="5274">
                  <c:v>0.41923439169987992</c:v>
                </c:pt>
                <c:pt idx="5275">
                  <c:v>0.40385016526279888</c:v>
                </c:pt>
                <c:pt idx="5276">
                  <c:v>0.38676632060245753</c:v>
                </c:pt>
                <c:pt idx="5277">
                  <c:v>0.36528764678381331</c:v>
                </c:pt>
                <c:pt idx="5278">
                  <c:v>0.37133018529061296</c:v>
                </c:pt>
                <c:pt idx="5279">
                  <c:v>0.37842401909923629</c:v>
                </c:pt>
                <c:pt idx="5280">
                  <c:v>0.383089280620037</c:v>
                </c:pt>
                <c:pt idx="5281">
                  <c:v>0.39252491380509058</c:v>
                </c:pt>
                <c:pt idx="5282">
                  <c:v>0.39077901941333776</c:v>
                </c:pt>
                <c:pt idx="5283">
                  <c:v>0.38726745323839251</c:v>
                </c:pt>
                <c:pt idx="5284">
                  <c:v>0.38732283085786134</c:v>
                </c:pt>
                <c:pt idx="5285">
                  <c:v>0.38038059031266286</c:v>
                </c:pt>
                <c:pt idx="5286">
                  <c:v>0.37496189385038653</c:v>
                </c:pt>
                <c:pt idx="5287">
                  <c:v>0.32676059516621775</c:v>
                </c:pt>
                <c:pt idx="5288">
                  <c:v>0.3309237485970789</c:v>
                </c:pt>
                <c:pt idx="5289">
                  <c:v>0.37839232118335853</c:v>
                </c:pt>
                <c:pt idx="5290">
                  <c:v>0.37792458817071656</c:v>
                </c:pt>
                <c:pt idx="5291">
                  <c:v>0</c:v>
                </c:pt>
                <c:pt idx="5292">
                  <c:v>0.39012122402625232</c:v>
                </c:pt>
                <c:pt idx="5293">
                  <c:v>0.40257589868947935</c:v>
                </c:pt>
                <c:pt idx="5294">
                  <c:v>0.39144402992835164</c:v>
                </c:pt>
                <c:pt idx="5295">
                  <c:v>0.3867877544097203</c:v>
                </c:pt>
                <c:pt idx="5296">
                  <c:v>0.39110775740528508</c:v>
                </c:pt>
                <c:pt idx="5297">
                  <c:v>0.39384929256988394</c:v>
                </c:pt>
                <c:pt idx="5298">
                  <c:v>0.35860009269892867</c:v>
                </c:pt>
                <c:pt idx="5299">
                  <c:v>0.37283543386710088</c:v>
                </c:pt>
                <c:pt idx="5300">
                  <c:v>0.30907098434139135</c:v>
                </c:pt>
                <c:pt idx="5301">
                  <c:v>0.34404545517887991</c:v>
                </c:pt>
                <c:pt idx="5302">
                  <c:v>0.37895896565009229</c:v>
                </c:pt>
                <c:pt idx="5303">
                  <c:v>0.36332192313439288</c:v>
                </c:pt>
                <c:pt idx="5304">
                  <c:v>0.35284693991581662</c:v>
                </c:pt>
                <c:pt idx="5305">
                  <c:v>0.36411063677844274</c:v>
                </c:pt>
                <c:pt idx="5306">
                  <c:v>0.36689618139819075</c:v>
                </c:pt>
                <c:pt idx="5307">
                  <c:v>0.37072272880145513</c:v>
                </c:pt>
                <c:pt idx="5308">
                  <c:v>0.39231153150624354</c:v>
                </c:pt>
                <c:pt idx="5309">
                  <c:v>0.38978508564378572</c:v>
                </c:pt>
                <c:pt idx="5310">
                  <c:v>0.38380225964069764</c:v>
                </c:pt>
                <c:pt idx="5311">
                  <c:v>0.36278861397113082</c:v>
                </c:pt>
                <c:pt idx="5312">
                  <c:v>0.35836326189250572</c:v>
                </c:pt>
                <c:pt idx="5313">
                  <c:v>0.36292679255795379</c:v>
                </c:pt>
                <c:pt idx="5314">
                  <c:v>0.3669465739425512</c:v>
                </c:pt>
                <c:pt idx="5315">
                  <c:v>0.37146983067080414</c:v>
                </c:pt>
                <c:pt idx="5316">
                  <c:v>0.40037179883889468</c:v>
                </c:pt>
                <c:pt idx="5317">
                  <c:v>0.39223902785974951</c:v>
                </c:pt>
                <c:pt idx="5318">
                  <c:v>0.38056500028537338</c:v>
                </c:pt>
                <c:pt idx="5319">
                  <c:v>0.37995681132617976</c:v>
                </c:pt>
                <c:pt idx="5320">
                  <c:v>0.36641374641204882</c:v>
                </c:pt>
                <c:pt idx="5321">
                  <c:v>0.34310065053271899</c:v>
                </c:pt>
                <c:pt idx="5322">
                  <c:v>0.36617251030343911</c:v>
                </c:pt>
                <c:pt idx="5323">
                  <c:v>0.37820103854303494</c:v>
                </c:pt>
                <c:pt idx="5324">
                  <c:v>0.39375823107951902</c:v>
                </c:pt>
                <c:pt idx="5325">
                  <c:v>0.38888244404856565</c:v>
                </c:pt>
                <c:pt idx="5326">
                  <c:v>0.40200462731955794</c:v>
                </c:pt>
                <c:pt idx="5327">
                  <c:v>0.38845553511306435</c:v>
                </c:pt>
                <c:pt idx="5328">
                  <c:v>0.37964935315264486</c:v>
                </c:pt>
                <c:pt idx="5329">
                  <c:v>0.37270929504508632</c:v>
                </c:pt>
                <c:pt idx="5330">
                  <c:v>0.37755675325755111</c:v>
                </c:pt>
                <c:pt idx="5331">
                  <c:v>0.39326096129084714</c:v>
                </c:pt>
                <c:pt idx="5332">
                  <c:v>0</c:v>
                </c:pt>
                <c:pt idx="5333">
                  <c:v>0.38839173486340944</c:v>
                </c:pt>
                <c:pt idx="5334">
                  <c:v>0.40384407246907172</c:v>
                </c:pt>
                <c:pt idx="5335">
                  <c:v>0.41250071323212356</c:v>
                </c:pt>
                <c:pt idx="5336">
                  <c:v>0.40728776733276462</c:v>
                </c:pt>
                <c:pt idx="5337">
                  <c:v>0.38887622189412469</c:v>
                </c:pt>
                <c:pt idx="5338">
                  <c:v>0.39838024640046388</c:v>
                </c:pt>
                <c:pt idx="5339">
                  <c:v>0.38159271789792604</c:v>
                </c:pt>
                <c:pt idx="5340">
                  <c:v>0.38247179561202693</c:v>
                </c:pt>
                <c:pt idx="5341">
                  <c:v>0.38581856468498127</c:v>
                </c:pt>
                <c:pt idx="5342">
                  <c:v>0.38593923504456412</c:v>
                </c:pt>
                <c:pt idx="5343">
                  <c:v>0.40197581503755941</c:v>
                </c:pt>
                <c:pt idx="5344">
                  <c:v>0.39887776895824628</c:v>
                </c:pt>
                <c:pt idx="5345">
                  <c:v>0.40692788045166373</c:v>
                </c:pt>
                <c:pt idx="5346">
                  <c:v>0.39577888715558229</c:v>
                </c:pt>
                <c:pt idx="5347">
                  <c:v>0.40064176267081281</c:v>
                </c:pt>
                <c:pt idx="5348">
                  <c:v>0.38808125902635948</c:v>
                </c:pt>
                <c:pt idx="5349">
                  <c:v>0.40247394124965358</c:v>
                </c:pt>
                <c:pt idx="5350">
                  <c:v>0.40058815396172581</c:v>
                </c:pt>
                <c:pt idx="5351">
                  <c:v>0.40095226317657756</c:v>
                </c:pt>
                <c:pt idx="5352">
                  <c:v>0.41030063646261761</c:v>
                </c:pt>
                <c:pt idx="5353">
                  <c:v>0.40359643770550657</c:v>
                </c:pt>
                <c:pt idx="5354">
                  <c:v>0.40889012803188884</c:v>
                </c:pt>
                <c:pt idx="5355">
                  <c:v>0.39727031774226268</c:v>
                </c:pt>
                <c:pt idx="5356">
                  <c:v>0.40449057753362788</c:v>
                </c:pt>
                <c:pt idx="5357">
                  <c:v>0.38803304767067681</c:v>
                </c:pt>
                <c:pt idx="5358">
                  <c:v>0.37143943980137928</c:v>
                </c:pt>
                <c:pt idx="5359">
                  <c:v>0.40542989628413234</c:v>
                </c:pt>
                <c:pt idx="5360">
                  <c:v>0.41269631899566073</c:v>
                </c:pt>
                <c:pt idx="5361">
                  <c:v>0.42146122443123279</c:v>
                </c:pt>
                <c:pt idx="5362">
                  <c:v>0.42188082933173188</c:v>
                </c:pt>
                <c:pt idx="5363">
                  <c:v>0.41672443290653943</c:v>
                </c:pt>
                <c:pt idx="5364">
                  <c:v>0.40793834422239533</c:v>
                </c:pt>
                <c:pt idx="5365">
                  <c:v>0.40567868660435902</c:v>
                </c:pt>
                <c:pt idx="5366">
                  <c:v>0.40597098706033913</c:v>
                </c:pt>
                <c:pt idx="5367">
                  <c:v>0.39421359009907875</c:v>
                </c:pt>
                <c:pt idx="5368">
                  <c:v>0.38845974873640382</c:v>
                </c:pt>
                <c:pt idx="5369">
                  <c:v>0.39789681463133331</c:v>
                </c:pt>
                <c:pt idx="5370">
                  <c:v>0.41373741562473176</c:v>
                </c:pt>
                <c:pt idx="5371">
                  <c:v>0.4116506544161736</c:v>
                </c:pt>
                <c:pt idx="5372">
                  <c:v>0.41721198427761486</c:v>
                </c:pt>
                <c:pt idx="5373">
                  <c:v>0.40841375194006457</c:v>
                </c:pt>
                <c:pt idx="5374">
                  <c:v>0.38888664009757679</c:v>
                </c:pt>
                <c:pt idx="5375">
                  <c:v>0.3700990764929073</c:v>
                </c:pt>
                <c:pt idx="5376">
                  <c:v>0.40701742716539158</c:v>
                </c:pt>
                <c:pt idx="5377">
                  <c:v>0.38637155041642451</c:v>
                </c:pt>
                <c:pt idx="5378">
                  <c:v>0.38623898422390285</c:v>
                </c:pt>
                <c:pt idx="5379">
                  <c:v>0.40852331136578085</c:v>
                </c:pt>
                <c:pt idx="5380">
                  <c:v>0.40219366149993468</c:v>
                </c:pt>
                <c:pt idx="5381">
                  <c:v>0.38777768716338257</c:v>
                </c:pt>
                <c:pt idx="5382">
                  <c:v>0.37335696468281709</c:v>
                </c:pt>
                <c:pt idx="5383">
                  <c:v>0.36979940087732061</c:v>
                </c:pt>
                <c:pt idx="5384">
                  <c:v>0.38195999063312597</c:v>
                </c:pt>
                <c:pt idx="5385">
                  <c:v>0.38565374933583263</c:v>
                </c:pt>
                <c:pt idx="5386">
                  <c:v>0.39297947183963966</c:v>
                </c:pt>
                <c:pt idx="5387">
                  <c:v>0.40473820412346084</c:v>
                </c:pt>
                <c:pt idx="5388">
                  <c:v>0.40395022216689086</c:v>
                </c:pt>
                <c:pt idx="5389">
                  <c:v>0.40062239963925866</c:v>
                </c:pt>
                <c:pt idx="5390">
                  <c:v>0.38441259416447909</c:v>
                </c:pt>
                <c:pt idx="5391">
                  <c:v>0.37686498258839374</c:v>
                </c:pt>
                <c:pt idx="5392">
                  <c:v>0.40078325799915887</c:v>
                </c:pt>
                <c:pt idx="5393">
                  <c:v>0.39535150490317938</c:v>
                </c:pt>
                <c:pt idx="5394">
                  <c:v>0.40955137390339635</c:v>
                </c:pt>
                <c:pt idx="5395">
                  <c:v>0.41341400082071789</c:v>
                </c:pt>
                <c:pt idx="5396">
                  <c:v>0.41156235487588283</c:v>
                </c:pt>
                <c:pt idx="5397">
                  <c:v>0.44907341983063487</c:v>
                </c:pt>
                <c:pt idx="5398">
                  <c:v>0.39623190787954615</c:v>
                </c:pt>
                <c:pt idx="5399">
                  <c:v>0.39710961744026863</c:v>
                </c:pt>
                <c:pt idx="5400">
                  <c:v>0.40809134460136876</c:v>
                </c:pt>
                <c:pt idx="5401">
                  <c:v>0.41087721675925826</c:v>
                </c:pt>
                <c:pt idx="5402">
                  <c:v>0.42464466270428403</c:v>
                </c:pt>
                <c:pt idx="5403">
                  <c:v>0.41507441720141286</c:v>
                </c:pt>
                <c:pt idx="5404">
                  <c:v>0.41557336346897389</c:v>
                </c:pt>
                <c:pt idx="5405">
                  <c:v>0.41420698494521213</c:v>
                </c:pt>
                <c:pt idx="5406">
                  <c:v>0.41804164704159774</c:v>
                </c:pt>
                <c:pt idx="5407">
                  <c:v>0.42074549841328679</c:v>
                </c:pt>
                <c:pt idx="5408">
                  <c:v>0.43304941161661331</c:v>
                </c:pt>
                <c:pt idx="5409">
                  <c:v>0.42897874635009298</c:v>
                </c:pt>
                <c:pt idx="5410">
                  <c:v>0.42159055902687581</c:v>
                </c:pt>
                <c:pt idx="5411">
                  <c:v>0.40735821511149761</c:v>
                </c:pt>
                <c:pt idx="5412">
                  <c:v>0.40416251790906688</c:v>
                </c:pt>
                <c:pt idx="5413">
                  <c:v>0.41579939573655245</c:v>
                </c:pt>
                <c:pt idx="5414">
                  <c:v>0.39843045986126341</c:v>
                </c:pt>
                <c:pt idx="5415">
                  <c:v>0.40577258388253257</c:v>
                </c:pt>
                <c:pt idx="5416">
                  <c:v>0.40315398623840132</c:v>
                </c:pt>
                <c:pt idx="5417">
                  <c:v>0.42561197712506865</c:v>
                </c:pt>
                <c:pt idx="5418">
                  <c:v>0.43450088635787709</c:v>
                </c:pt>
                <c:pt idx="5419">
                  <c:v>0.42534367205463847</c:v>
                </c:pt>
                <c:pt idx="5420">
                  <c:v>0.44190175559889544</c:v>
                </c:pt>
                <c:pt idx="5421">
                  <c:v>0.44652282393860493</c:v>
                </c:pt>
                <c:pt idx="5422">
                  <c:v>0.45678267968650088</c:v>
                </c:pt>
                <c:pt idx="5423">
                  <c:v>0.44496585956620033</c:v>
                </c:pt>
                <c:pt idx="5424">
                  <c:v>0.42644198677841538</c:v>
                </c:pt>
                <c:pt idx="5425">
                  <c:v>0.43730894140022808</c:v>
                </c:pt>
                <c:pt idx="5426">
                  <c:v>0.43155987817537217</c:v>
                </c:pt>
                <c:pt idx="5427">
                  <c:v>0.43863805133448674</c:v>
                </c:pt>
                <c:pt idx="5428">
                  <c:v>0.45900520946798762</c:v>
                </c:pt>
                <c:pt idx="5429">
                  <c:v>0.44504306392680881</c:v>
                </c:pt>
                <c:pt idx="5430">
                  <c:v>0.4666671862879988</c:v>
                </c:pt>
                <c:pt idx="5431">
                  <c:v>0.47207622589778292</c:v>
                </c:pt>
                <c:pt idx="5432">
                  <c:v>0.45016354148194426</c:v>
                </c:pt>
                <c:pt idx="5433">
                  <c:v>0.44561003948361877</c:v>
                </c:pt>
                <c:pt idx="5434">
                  <c:v>0.45055800550773256</c:v>
                </c:pt>
                <c:pt idx="5435">
                  <c:v>0.45777684481444691</c:v>
                </c:pt>
                <c:pt idx="5436">
                  <c:v>0.46117543591518595</c:v>
                </c:pt>
                <c:pt idx="5437">
                  <c:v>0.45816840346077381</c:v>
                </c:pt>
                <c:pt idx="5438">
                  <c:v>0.47086294952928687</c:v>
                </c:pt>
                <c:pt idx="5439">
                  <c:v>0.46884872875367301</c:v>
                </c:pt>
                <c:pt idx="5440">
                  <c:v>0.47003320524915282</c:v>
                </c:pt>
                <c:pt idx="5441">
                  <c:v>0.4618077455675168</c:v>
                </c:pt>
                <c:pt idx="5442">
                  <c:v>0.45493901510659229</c:v>
                </c:pt>
                <c:pt idx="5443">
                  <c:v>0.46008791542088256</c:v>
                </c:pt>
                <c:pt idx="5444">
                  <c:v>0.45596728185517782</c:v>
                </c:pt>
                <c:pt idx="5445">
                  <c:v>0.46846339751332683</c:v>
                </c:pt>
                <c:pt idx="5446">
                  <c:v>0.4698590453166584</c:v>
                </c:pt>
                <c:pt idx="5447">
                  <c:v>0.47663218430547388</c:v>
                </c:pt>
                <c:pt idx="5448">
                  <c:v>0.47728591613657462</c:v>
                </c:pt>
                <c:pt idx="5449">
                  <c:v>0.47778291088558489</c:v>
                </c:pt>
                <c:pt idx="5450">
                  <c:v>0.48007063435330338</c:v>
                </c:pt>
                <c:pt idx="5451">
                  <c:v>0.48570685308576678</c:v>
                </c:pt>
                <c:pt idx="5452">
                  <c:v>0.44340218008108578</c:v>
                </c:pt>
                <c:pt idx="5453">
                  <c:v>0.44928329960105301</c:v>
                </c:pt>
                <c:pt idx="5454">
                  <c:v>0.41584523100671206</c:v>
                </c:pt>
                <c:pt idx="5455">
                  <c:v>0.41360430955413052</c:v>
                </c:pt>
                <c:pt idx="5456">
                  <c:v>0.41421078780209641</c:v>
                </c:pt>
                <c:pt idx="5457">
                  <c:v>0.42251606062524938</c:v>
                </c:pt>
                <c:pt idx="5458">
                  <c:v>0.42060700390017308</c:v>
                </c:pt>
                <c:pt idx="5459">
                  <c:v>0.43506496093227542</c:v>
                </c:pt>
                <c:pt idx="5460">
                  <c:v>0.44019102398777449</c:v>
                </c:pt>
                <c:pt idx="5461">
                  <c:v>0.42891825498355474</c:v>
                </c:pt>
                <c:pt idx="5462">
                  <c:v>0.43876012356683586</c:v>
                </c:pt>
                <c:pt idx="5463">
                  <c:v>0.4307682282660058</c:v>
                </c:pt>
                <c:pt idx="5464">
                  <c:v>0.4308562099009588</c:v>
                </c:pt>
                <c:pt idx="5465">
                  <c:v>0.41710697821151932</c:v>
                </c:pt>
                <c:pt idx="5466">
                  <c:v>0.42969660479152433</c:v>
                </c:pt>
                <c:pt idx="5467">
                  <c:v>0.43110837192469337</c:v>
                </c:pt>
                <c:pt idx="5468">
                  <c:v>0.42178305431386492</c:v>
                </c:pt>
                <c:pt idx="5469">
                  <c:v>0.3877446365370843</c:v>
                </c:pt>
                <c:pt idx="5470">
                  <c:v>0.39226723789666784</c:v>
                </c:pt>
                <c:pt idx="5471">
                  <c:v>0.40274354759405184</c:v>
                </c:pt>
                <c:pt idx="5472">
                  <c:v>0.42016418046608944</c:v>
                </c:pt>
                <c:pt idx="5473">
                  <c:v>0.40936665457345806</c:v>
                </c:pt>
                <c:pt idx="5474">
                  <c:v>0.41323929582935537</c:v>
                </c:pt>
                <c:pt idx="5475">
                  <c:v>0.42801710170443502</c:v>
                </c:pt>
                <c:pt idx="5476">
                  <c:v>0.41118454943645238</c:v>
                </c:pt>
                <c:pt idx="5477">
                  <c:v>0.41376497346842317</c:v>
                </c:pt>
                <c:pt idx="5478">
                  <c:v>0.40199649567108142</c:v>
                </c:pt>
                <c:pt idx="5479">
                  <c:v>0.43245332052461388</c:v>
                </c:pt>
                <c:pt idx="5480">
                  <c:v>0.41947402322718375</c:v>
                </c:pt>
                <c:pt idx="5481">
                  <c:v>0.4282409347064593</c:v>
                </c:pt>
                <c:pt idx="5482">
                  <c:v>0.41717789322185239</c:v>
                </c:pt>
                <c:pt idx="5483">
                  <c:v>0.41254060323509706</c:v>
                </c:pt>
                <c:pt idx="5484">
                  <c:v>0.42278356294356473</c:v>
                </c:pt>
                <c:pt idx="5485">
                  <c:v>0.43025597816351457</c:v>
                </c:pt>
                <c:pt idx="5486">
                  <c:v>0.43212740807929234</c:v>
                </c:pt>
                <c:pt idx="5487">
                  <c:v>0.4328018266713049</c:v>
                </c:pt>
                <c:pt idx="5488">
                  <c:v>0.43710657064229985</c:v>
                </c:pt>
                <c:pt idx="5489">
                  <c:v>0.43466032625407586</c:v>
                </c:pt>
                <c:pt idx="5490">
                  <c:v>0.44097991047009777</c:v>
                </c:pt>
                <c:pt idx="5491">
                  <c:v>0.43691911715381843</c:v>
                </c:pt>
                <c:pt idx="5492">
                  <c:v>0.44167390964516512</c:v>
                </c:pt>
                <c:pt idx="5493">
                  <c:v>0.44052487550962538</c:v>
                </c:pt>
                <c:pt idx="5494">
                  <c:v>0.44535152184729282</c:v>
                </c:pt>
                <c:pt idx="5495">
                  <c:v>0.43941926703535505</c:v>
                </c:pt>
                <c:pt idx="5496">
                  <c:v>0.43593408540040202</c:v>
                </c:pt>
                <c:pt idx="5497">
                  <c:v>0.44548628807737156</c:v>
                </c:pt>
                <c:pt idx="5498">
                  <c:v>0.43939823617240092</c:v>
                </c:pt>
                <c:pt idx="5499">
                  <c:v>0.44576294168371389</c:v>
                </c:pt>
                <c:pt idx="5500">
                  <c:v>0.4405089949969378</c:v>
                </c:pt>
                <c:pt idx="5501">
                  <c:v>0.44634637869531651</c:v>
                </c:pt>
                <c:pt idx="5502">
                  <c:v>0.44945301517150305</c:v>
                </c:pt>
                <c:pt idx="5503">
                  <c:v>0.44569246927008882</c:v>
                </c:pt>
                <c:pt idx="5504">
                  <c:v>0.44745469847015801</c:v>
                </c:pt>
                <c:pt idx="5505">
                  <c:v>0.45392890651054824</c:v>
                </c:pt>
                <c:pt idx="5506">
                  <c:v>0.44682320630763267</c:v>
                </c:pt>
                <c:pt idx="5507">
                  <c:v>0.44626781505507418</c:v>
                </c:pt>
                <c:pt idx="5508">
                  <c:v>0.44962080702828838</c:v>
                </c:pt>
                <c:pt idx="5509">
                  <c:v>0.41999516788999164</c:v>
                </c:pt>
                <c:pt idx="5510">
                  <c:v>0.38627005048625385</c:v>
                </c:pt>
                <c:pt idx="5511">
                  <c:v>0.3923234066590735</c:v>
                </c:pt>
                <c:pt idx="5512">
                  <c:v>0.40288916006958503</c:v>
                </c:pt>
                <c:pt idx="5513">
                  <c:v>0.36489708178957192</c:v>
                </c:pt>
                <c:pt idx="5514">
                  <c:v>0.35706078782474809</c:v>
                </c:pt>
                <c:pt idx="5515">
                  <c:v>0.38466594290198258</c:v>
                </c:pt>
                <c:pt idx="5516">
                  <c:v>0.40417877134315616</c:v>
                </c:pt>
                <c:pt idx="5517">
                  <c:v>0.39816278091693474</c:v>
                </c:pt>
                <c:pt idx="5518">
                  <c:v>0.40827178939935105</c:v>
                </c:pt>
                <c:pt idx="5519">
                  <c:v>0.4122183301241808</c:v>
                </c:pt>
                <c:pt idx="5520">
                  <c:v>0.15089116074921149</c:v>
                </c:pt>
                <c:pt idx="5521">
                  <c:v>0.44385675282032572</c:v>
                </c:pt>
                <c:pt idx="5522">
                  <c:v>0.44431387102557096</c:v>
                </c:pt>
                <c:pt idx="5523">
                  <c:v>0.46195989185766523</c:v>
                </c:pt>
                <c:pt idx="5524">
                  <c:v>0.4516082907412628</c:v>
                </c:pt>
                <c:pt idx="5525">
                  <c:v>0.46548844641151171</c:v>
                </c:pt>
                <c:pt idx="5526">
                  <c:v>0.45301670175805364</c:v>
                </c:pt>
                <c:pt idx="5527">
                  <c:v>0.43392867350301029</c:v>
                </c:pt>
                <c:pt idx="5528">
                  <c:v>0.44384879499522695</c:v>
                </c:pt>
                <c:pt idx="5529">
                  <c:v>0.42718695041159915</c:v>
                </c:pt>
                <c:pt idx="5530">
                  <c:v>0.45944251221768123</c:v>
                </c:pt>
                <c:pt idx="5531">
                  <c:v>0.4528789062967834</c:v>
                </c:pt>
                <c:pt idx="5532">
                  <c:v>0.4467929245683796</c:v>
                </c:pt>
                <c:pt idx="5533">
                  <c:v>0.47066034291244763</c:v>
                </c:pt>
                <c:pt idx="5534">
                  <c:v>0.44477229609498681</c:v>
                </c:pt>
                <c:pt idx="5535">
                  <c:v>0.45137259221430875</c:v>
                </c:pt>
                <c:pt idx="5536">
                  <c:v>0.4556615637253088</c:v>
                </c:pt>
                <c:pt idx="5537">
                  <c:v>0.45933830592622432</c:v>
                </c:pt>
                <c:pt idx="5538">
                  <c:v>0.47262075349298632</c:v>
                </c:pt>
                <c:pt idx="5539">
                  <c:v>0.46887406726496794</c:v>
                </c:pt>
                <c:pt idx="5540">
                  <c:v>0</c:v>
                </c:pt>
                <c:pt idx="5541">
                  <c:v>0.46577759714899952</c:v>
                </c:pt>
                <c:pt idx="5542">
                  <c:v>0.44286121897439734</c:v>
                </c:pt>
                <c:pt idx="5543">
                  <c:v>0.37484361270101096</c:v>
                </c:pt>
                <c:pt idx="5544">
                  <c:v>0.41014830986112699</c:v>
                </c:pt>
                <c:pt idx="5545">
                  <c:v>0.37397879117505017</c:v>
                </c:pt>
                <c:pt idx="5546">
                  <c:v>0.39307725425814388</c:v>
                </c:pt>
                <c:pt idx="5547">
                  <c:v>0.33598027111240503</c:v>
                </c:pt>
                <c:pt idx="5548">
                  <c:v>0.39474596174536958</c:v>
                </c:pt>
                <c:pt idx="5549">
                  <c:v>0.3965696207252159</c:v>
                </c:pt>
                <c:pt idx="5550">
                  <c:v>0.36155045674071185</c:v>
                </c:pt>
                <c:pt idx="5551">
                  <c:v>0.34780778447042582</c:v>
                </c:pt>
                <c:pt idx="5552">
                  <c:v>0.37048474884888666</c:v>
                </c:pt>
                <c:pt idx="5553">
                  <c:v>0.42560115334055942</c:v>
                </c:pt>
                <c:pt idx="5554">
                  <c:v>0.42142635307866605</c:v>
                </c:pt>
                <c:pt idx="5555">
                  <c:v>0.44004245643329115</c:v>
                </c:pt>
                <c:pt idx="5556">
                  <c:v>0.41309957297524236</c:v>
                </c:pt>
                <c:pt idx="5557">
                  <c:v>0.40907387027320657</c:v>
                </c:pt>
                <c:pt idx="5558">
                  <c:v>0.4269779730984844</c:v>
                </c:pt>
                <c:pt idx="5559">
                  <c:v>0.40710369695625642</c:v>
                </c:pt>
                <c:pt idx="5560">
                  <c:v>0.41872824265155234</c:v>
                </c:pt>
                <c:pt idx="5561">
                  <c:v>0.41588473359537592</c:v>
                </c:pt>
                <c:pt idx="5562">
                  <c:v>0.42777137716647257</c:v>
                </c:pt>
                <c:pt idx="5563">
                  <c:v>0.43259491260662497</c:v>
                </c:pt>
                <c:pt idx="5564">
                  <c:v>0.43608440283157224</c:v>
                </c:pt>
                <c:pt idx="5565">
                  <c:v>0.42252882048824686</c:v>
                </c:pt>
                <c:pt idx="5566">
                  <c:v>0.39984856825886128</c:v>
                </c:pt>
                <c:pt idx="5567">
                  <c:v>0.41391330773802282</c:v>
                </c:pt>
                <c:pt idx="5568">
                  <c:v>0.3906724968898187</c:v>
                </c:pt>
                <c:pt idx="5569">
                  <c:v>0.35569198756746506</c:v>
                </c:pt>
                <c:pt idx="5570">
                  <c:v>0.41683071571753832</c:v>
                </c:pt>
                <c:pt idx="5571">
                  <c:v>0.43139229955647518</c:v>
                </c:pt>
                <c:pt idx="5572">
                  <c:v>0.42059278144627132</c:v>
                </c:pt>
                <c:pt idx="5573">
                  <c:v>0.41080671804960756</c:v>
                </c:pt>
                <c:pt idx="5574">
                  <c:v>0.42740565699300637</c:v>
                </c:pt>
                <c:pt idx="5575">
                  <c:v>0.41375545010660364</c:v>
                </c:pt>
                <c:pt idx="5576">
                  <c:v>0.40831023886828438</c:v>
                </c:pt>
                <c:pt idx="5577">
                  <c:v>0.42449990165610885</c:v>
                </c:pt>
                <c:pt idx="5578">
                  <c:v>0.41144247907568543</c:v>
                </c:pt>
                <c:pt idx="5579">
                  <c:v>0.42507050137938179</c:v>
                </c:pt>
                <c:pt idx="5580">
                  <c:v>0.42903796399995869</c:v>
                </c:pt>
                <c:pt idx="5581">
                  <c:v>0.40682344352414263</c:v>
                </c:pt>
                <c:pt idx="5582">
                  <c:v>0.38123431516918532</c:v>
                </c:pt>
                <c:pt idx="5583">
                  <c:v>0.41322467642606608</c:v>
                </c:pt>
                <c:pt idx="5584">
                  <c:v>0.39210399078285924</c:v>
                </c:pt>
                <c:pt idx="5585">
                  <c:v>0.41788025746511781</c:v>
                </c:pt>
                <c:pt idx="5586">
                  <c:v>0.40755134382881747</c:v>
                </c:pt>
                <c:pt idx="5587">
                  <c:v>0.43641375689562939</c:v>
                </c:pt>
                <c:pt idx="5588">
                  <c:v>0.4154672573631894</c:v>
                </c:pt>
                <c:pt idx="5589">
                  <c:v>0.40518049829276698</c:v>
                </c:pt>
                <c:pt idx="5590">
                  <c:v>0.411920332793829</c:v>
                </c:pt>
                <c:pt idx="5591">
                  <c:v>0.40211308315943628</c:v>
                </c:pt>
                <c:pt idx="5592">
                  <c:v>0.41050905253387526</c:v>
                </c:pt>
                <c:pt idx="5593">
                  <c:v>0.41840896509565151</c:v>
                </c:pt>
                <c:pt idx="5594">
                  <c:v>0.41263953290540489</c:v>
                </c:pt>
                <c:pt idx="5595">
                  <c:v>0.40370561894102575</c:v>
                </c:pt>
                <c:pt idx="5596">
                  <c:v>0.40920548053964417</c:v>
                </c:pt>
                <c:pt idx="5597">
                  <c:v>0.41000452007341831</c:v>
                </c:pt>
                <c:pt idx="5598">
                  <c:v>0.40857714278602159</c:v>
                </c:pt>
                <c:pt idx="5599">
                  <c:v>0.40133295156937698</c:v>
                </c:pt>
                <c:pt idx="5600">
                  <c:v>0.40820843872609275</c:v>
                </c:pt>
                <c:pt idx="5601">
                  <c:v>0.40365285803908885</c:v>
                </c:pt>
                <c:pt idx="5602">
                  <c:v>0.39869816041867046</c:v>
                </c:pt>
                <c:pt idx="5603">
                  <c:v>0.39441579844045976</c:v>
                </c:pt>
                <c:pt idx="5604">
                  <c:v>0.39629988538710315</c:v>
                </c:pt>
                <c:pt idx="5605">
                  <c:v>0.4022887380991978</c:v>
                </c:pt>
                <c:pt idx="5606">
                  <c:v>0.42628534268355034</c:v>
                </c:pt>
                <c:pt idx="5607">
                  <c:v>0.39991725641117204</c:v>
                </c:pt>
                <c:pt idx="5608">
                  <c:v>0.40931532636791201</c:v>
                </c:pt>
                <c:pt idx="5609">
                  <c:v>0.39710069661721525</c:v>
                </c:pt>
                <c:pt idx="5610">
                  <c:v>0.39562874910964063</c:v>
                </c:pt>
                <c:pt idx="5611">
                  <c:v>0.39828513684747247</c:v>
                </c:pt>
                <c:pt idx="5612">
                  <c:v>0.41587427476751976</c:v>
                </c:pt>
                <c:pt idx="5613">
                  <c:v>0.41947805656587828</c:v>
                </c:pt>
                <c:pt idx="5614">
                  <c:v>0.37091799358149247</c:v>
                </c:pt>
                <c:pt idx="5615">
                  <c:v>0.39290653185948909</c:v>
                </c:pt>
                <c:pt idx="5616">
                  <c:v>0.39685291303082476</c:v>
                </c:pt>
                <c:pt idx="5617">
                  <c:v>0.39487636439632556</c:v>
                </c:pt>
                <c:pt idx="5618">
                  <c:v>0.39482677324789645</c:v>
                </c:pt>
                <c:pt idx="5619">
                  <c:v>0.39250483006170739</c:v>
                </c:pt>
                <c:pt idx="5620">
                  <c:v>0.40024162545324871</c:v>
                </c:pt>
                <c:pt idx="5621">
                  <c:v>0.41804325768773354</c:v>
                </c:pt>
                <c:pt idx="5622">
                  <c:v>0.41483846493078652</c:v>
                </c:pt>
                <c:pt idx="5623">
                  <c:v>0.40693607333457327</c:v>
                </c:pt>
                <c:pt idx="5624">
                  <c:v>0.40629065759922378</c:v>
                </c:pt>
                <c:pt idx="5625">
                  <c:v>0.3965512174596314</c:v>
                </c:pt>
                <c:pt idx="5626">
                  <c:v>0.42143660092597662</c:v>
                </c:pt>
                <c:pt idx="5627">
                  <c:v>0.41304869452040238</c:v>
                </c:pt>
                <c:pt idx="5628">
                  <c:v>0.39828164619859746</c:v>
                </c:pt>
                <c:pt idx="5629">
                  <c:v>0.40463776555699044</c:v>
                </c:pt>
                <c:pt idx="5630">
                  <c:v>0.40577428072182031</c:v>
                </c:pt>
                <c:pt idx="5631">
                  <c:v>0.40028391292602172</c:v>
                </c:pt>
                <c:pt idx="5632">
                  <c:v>0.42700064534032484</c:v>
                </c:pt>
                <c:pt idx="5633">
                  <c:v>0.40962576699723285</c:v>
                </c:pt>
                <c:pt idx="5634">
                  <c:v>0.40564159793357635</c:v>
                </c:pt>
                <c:pt idx="5635">
                  <c:v>0.40433937951917032</c:v>
                </c:pt>
                <c:pt idx="5636">
                  <c:v>0.39230133331083378</c:v>
                </c:pt>
                <c:pt idx="5637">
                  <c:v>0.39339596240023034</c:v>
                </c:pt>
                <c:pt idx="5638">
                  <c:v>0.39180318964756317</c:v>
                </c:pt>
                <c:pt idx="5639">
                  <c:v>0.12001478264695001</c:v>
                </c:pt>
                <c:pt idx="5640">
                  <c:v>0.42652899184071891</c:v>
                </c:pt>
                <c:pt idx="5641">
                  <c:v>0.42021140284223202</c:v>
                </c:pt>
                <c:pt idx="5642">
                  <c:v>0.41125407713077428</c:v>
                </c:pt>
                <c:pt idx="5643">
                  <c:v>0.4275214492709139</c:v>
                </c:pt>
                <c:pt idx="5644">
                  <c:v>0.39447947656253174</c:v>
                </c:pt>
                <c:pt idx="5645">
                  <c:v>0.40017139369557742</c:v>
                </c:pt>
                <c:pt idx="5646">
                  <c:v>0.41119274101135422</c:v>
                </c:pt>
                <c:pt idx="5647">
                  <c:v>0.40635607317529093</c:v>
                </c:pt>
                <c:pt idx="5648">
                  <c:v>0.3951384107071203</c:v>
                </c:pt>
                <c:pt idx="5649">
                  <c:v>0.40906136456881781</c:v>
                </c:pt>
                <c:pt idx="5650">
                  <c:v>0.40198270505357564</c:v>
                </c:pt>
                <c:pt idx="5651">
                  <c:v>0.4050097914965593</c:v>
                </c:pt>
                <c:pt idx="5652">
                  <c:v>0.39638618060341696</c:v>
                </c:pt>
                <c:pt idx="5653">
                  <c:v>0.39032483984947203</c:v>
                </c:pt>
                <c:pt idx="5654">
                  <c:v>0.39717236466854744</c:v>
                </c:pt>
                <c:pt idx="5655">
                  <c:v>0.40428156850611074</c:v>
                </c:pt>
                <c:pt idx="5656">
                  <c:v>0.40094484800847718</c:v>
                </c:pt>
                <c:pt idx="5657">
                  <c:v>0.40055245968460851</c:v>
                </c:pt>
                <c:pt idx="5658">
                  <c:v>0.41017446508905026</c:v>
                </c:pt>
                <c:pt idx="5659">
                  <c:v>0.40001117798565128</c:v>
                </c:pt>
                <c:pt idx="5660">
                  <c:v>0.39798855760528501</c:v>
                </c:pt>
                <c:pt idx="5661">
                  <c:v>0.39254616273259835</c:v>
                </c:pt>
                <c:pt idx="5662">
                  <c:v>0.4053561031876598</c:v>
                </c:pt>
                <c:pt idx="5663">
                  <c:v>0.39121391864531668</c:v>
                </c:pt>
                <c:pt idx="5664">
                  <c:v>0.39408466492150068</c:v>
                </c:pt>
                <c:pt idx="5665">
                  <c:v>0.40887152144137545</c:v>
                </c:pt>
                <c:pt idx="5666">
                  <c:v>0.40354756538897191</c:v>
                </c:pt>
                <c:pt idx="5667">
                  <c:v>0.40063093241564368</c:v>
                </c:pt>
                <c:pt idx="5668">
                  <c:v>0.40719182768958045</c:v>
                </c:pt>
                <c:pt idx="5669">
                  <c:v>0.39961359256160423</c:v>
                </c:pt>
                <c:pt idx="5670">
                  <c:v>0.39998397487272208</c:v>
                </c:pt>
                <c:pt idx="5671">
                  <c:v>0.38501915837390138</c:v>
                </c:pt>
                <c:pt idx="5672">
                  <c:v>0.41010777265170278</c:v>
                </c:pt>
                <c:pt idx="5673">
                  <c:v>0.40259826804340082</c:v>
                </c:pt>
                <c:pt idx="5674">
                  <c:v>0.40417116283775206</c:v>
                </c:pt>
                <c:pt idx="5675">
                  <c:v>0.38354008009877238</c:v>
                </c:pt>
                <c:pt idx="5676">
                  <c:v>0.39803608089495068</c:v>
                </c:pt>
                <c:pt idx="5677">
                  <c:v>0.41601549146213046</c:v>
                </c:pt>
                <c:pt idx="5678">
                  <c:v>0.41164397933400948</c:v>
                </c:pt>
                <c:pt idx="5679">
                  <c:v>0.41092196007892434</c:v>
                </c:pt>
                <c:pt idx="5680">
                  <c:v>0.39436750855540814</c:v>
                </c:pt>
                <c:pt idx="5681">
                  <c:v>0.40650773009451735</c:v>
                </c:pt>
                <c:pt idx="5682">
                  <c:v>0.40691026523002238</c:v>
                </c:pt>
                <c:pt idx="5683">
                  <c:v>0.40016631453983081</c:v>
                </c:pt>
                <c:pt idx="5684">
                  <c:v>0.39628013148174263</c:v>
                </c:pt>
                <c:pt idx="5685">
                  <c:v>0.4039709994134254</c:v>
                </c:pt>
                <c:pt idx="5686">
                  <c:v>0.41119404496208356</c:v>
                </c:pt>
                <c:pt idx="5687">
                  <c:v>0.41190202413233995</c:v>
                </c:pt>
                <c:pt idx="5688">
                  <c:v>0.40904740838733383</c:v>
                </c:pt>
                <c:pt idx="5689">
                  <c:v>0.39935082035744235</c:v>
                </c:pt>
                <c:pt idx="5690">
                  <c:v>0.39957401295022055</c:v>
                </c:pt>
                <c:pt idx="5691">
                  <c:v>0.38812766645845093</c:v>
                </c:pt>
                <c:pt idx="5692">
                  <c:v>0.38911967794445418</c:v>
                </c:pt>
                <c:pt idx="5693">
                  <c:v>0.39670067463738656</c:v>
                </c:pt>
                <c:pt idx="5694">
                  <c:v>0.38380394734486883</c:v>
                </c:pt>
                <c:pt idx="5695">
                  <c:v>0.39177569508148075</c:v>
                </c:pt>
                <c:pt idx="5696">
                  <c:v>0.41012226623298897</c:v>
                </c:pt>
                <c:pt idx="5697">
                  <c:v>0.411922341320545</c:v>
                </c:pt>
                <c:pt idx="5698">
                  <c:v>0.4092525915060003</c:v>
                </c:pt>
                <c:pt idx="5699">
                  <c:v>0.40431661418258336</c:v>
                </c:pt>
                <c:pt idx="5700">
                  <c:v>0.383089280620037</c:v>
                </c:pt>
                <c:pt idx="5701">
                  <c:v>0.39652126786251457</c:v>
                </c:pt>
                <c:pt idx="5702">
                  <c:v>0.39353368570520464</c:v>
                </c:pt>
                <c:pt idx="5703">
                  <c:v>0.40230207403756757</c:v>
                </c:pt>
                <c:pt idx="5704">
                  <c:v>0.40409047787072033</c:v>
                </c:pt>
                <c:pt idx="5705">
                  <c:v>0.40113830683984292</c:v>
                </c:pt>
                <c:pt idx="5706">
                  <c:v>0.40261995139262607</c:v>
                </c:pt>
                <c:pt idx="5707">
                  <c:v>0.40530621253101534</c:v>
                </c:pt>
                <c:pt idx="5708">
                  <c:v>0.41679592410247285</c:v>
                </c:pt>
                <c:pt idx="5709">
                  <c:v>0.4055598058042349</c:v>
                </c:pt>
                <c:pt idx="5710">
                  <c:v>0.37918663227100535</c:v>
                </c:pt>
                <c:pt idx="5711">
                  <c:v>0.40068004603806645</c:v>
                </c:pt>
                <c:pt idx="5712">
                  <c:v>0.36983592547064276</c:v>
                </c:pt>
                <c:pt idx="5713">
                  <c:v>0.35853720237413317</c:v>
                </c:pt>
                <c:pt idx="5714">
                  <c:v>0.39863358531437193</c:v>
                </c:pt>
                <c:pt idx="5715">
                  <c:v>0.40527778798967407</c:v>
                </c:pt>
                <c:pt idx="5716">
                  <c:v>0.40216421044384798</c:v>
                </c:pt>
                <c:pt idx="5717">
                  <c:v>0.39757718953489396</c:v>
                </c:pt>
                <c:pt idx="5718">
                  <c:v>0.37477970737939936</c:v>
                </c:pt>
                <c:pt idx="5719">
                  <c:v>0.33322863967257044</c:v>
                </c:pt>
                <c:pt idx="5720">
                  <c:v>0.38714312788194238</c:v>
                </c:pt>
                <c:pt idx="5721">
                  <c:v>0.40631951355155782</c:v>
                </c:pt>
                <c:pt idx="5722">
                  <c:v>0.38712419620770189</c:v>
                </c:pt>
                <c:pt idx="5723">
                  <c:v>0.39386725253069432</c:v>
                </c:pt>
                <c:pt idx="5724">
                  <c:v>0.40770287926285553</c:v>
                </c:pt>
                <c:pt idx="5725">
                  <c:v>0.39857553954186792</c:v>
                </c:pt>
                <c:pt idx="5726">
                  <c:v>0.39239488519871418</c:v>
                </c:pt>
                <c:pt idx="5727">
                  <c:v>0.38691637445142585</c:v>
                </c:pt>
                <c:pt idx="5728">
                  <c:v>0.3847569654594783</c:v>
                </c:pt>
                <c:pt idx="5729">
                  <c:v>0.38611006899368894</c:v>
                </c:pt>
                <c:pt idx="5730">
                  <c:v>0.40980177607458551</c:v>
                </c:pt>
                <c:pt idx="5731">
                  <c:v>0.40667252676498233</c:v>
                </c:pt>
                <c:pt idx="5732">
                  <c:v>0.41043664105952482</c:v>
                </c:pt>
                <c:pt idx="5733">
                  <c:v>0.40476686662927597</c:v>
                </c:pt>
                <c:pt idx="5734">
                  <c:v>0.40377429869460602</c:v>
                </c:pt>
                <c:pt idx="5735">
                  <c:v>0.39515194668316411</c:v>
                </c:pt>
                <c:pt idx="5736">
                  <c:v>0.39925273858407612</c:v>
                </c:pt>
                <c:pt idx="5737">
                  <c:v>0.39627318607125733</c:v>
                </c:pt>
                <c:pt idx="5738">
                  <c:v>0.4015897483717733</c:v>
                </c:pt>
                <c:pt idx="5739">
                  <c:v>0.39776252829282005</c:v>
                </c:pt>
                <c:pt idx="5740">
                  <c:v>0.3989249053524565</c:v>
                </c:pt>
                <c:pt idx="5741">
                  <c:v>0.41407185417145287</c:v>
                </c:pt>
                <c:pt idx="5742">
                  <c:v>0.40813661517883432</c:v>
                </c:pt>
                <c:pt idx="5743">
                  <c:v>0.38208378010583466</c:v>
                </c:pt>
                <c:pt idx="5744">
                  <c:v>0.36197436413298573</c:v>
                </c:pt>
                <c:pt idx="5745">
                  <c:v>0.36247197833465095</c:v>
                </c:pt>
                <c:pt idx="5746">
                  <c:v>0.33010938361675984</c:v>
                </c:pt>
                <c:pt idx="5747">
                  <c:v>0.3912202451698803</c:v>
                </c:pt>
                <c:pt idx="5748">
                  <c:v>0.39329746809231281</c:v>
                </c:pt>
                <c:pt idx="5749">
                  <c:v>0.40021392368434139</c:v>
                </c:pt>
                <c:pt idx="5750">
                  <c:v>0.40899836223266772</c:v>
                </c:pt>
                <c:pt idx="5751">
                  <c:v>0.41624563642529711</c:v>
                </c:pt>
                <c:pt idx="5752">
                  <c:v>0.40661099027912184</c:v>
                </c:pt>
                <c:pt idx="5753">
                  <c:v>0.41368922222361931</c:v>
                </c:pt>
                <c:pt idx="5754">
                  <c:v>0.4076988535704984</c:v>
                </c:pt>
                <c:pt idx="5755">
                  <c:v>0.4018484438571055</c:v>
                </c:pt>
                <c:pt idx="5756">
                  <c:v>0.39582063326517547</c:v>
                </c:pt>
                <c:pt idx="5757">
                  <c:v>0.39943499975898966</c:v>
                </c:pt>
                <c:pt idx="5758">
                  <c:v>0.40658340456754682</c:v>
                </c:pt>
                <c:pt idx="5759">
                  <c:v>0.40776619453349178</c:v>
                </c:pt>
                <c:pt idx="5760">
                  <c:v>0.41282261037873802</c:v>
                </c:pt>
                <c:pt idx="5761">
                  <c:v>0.37396030470767339</c:v>
                </c:pt>
                <c:pt idx="5762">
                  <c:v>0.38195918655547351</c:v>
                </c:pt>
                <c:pt idx="5763">
                  <c:v>0.38251665696469728</c:v>
                </c:pt>
                <c:pt idx="5764">
                  <c:v>0.37741175497094798</c:v>
                </c:pt>
                <c:pt idx="5765">
                  <c:v>0.37806074950686192</c:v>
                </c:pt>
                <c:pt idx="5766">
                  <c:v>0.39759790981078608</c:v>
                </c:pt>
                <c:pt idx="5767">
                  <c:v>0.39966682797254494</c:v>
                </c:pt>
                <c:pt idx="5768">
                  <c:v>0.39776932897563638</c:v>
                </c:pt>
                <c:pt idx="5769">
                  <c:v>0.37821035804281888</c:v>
                </c:pt>
                <c:pt idx="5770">
                  <c:v>0.3799707019757968</c:v>
                </c:pt>
                <c:pt idx="5771">
                  <c:v>0.37798265705527639</c:v>
                </c:pt>
                <c:pt idx="5772">
                  <c:v>0.39141547164436258</c:v>
                </c:pt>
                <c:pt idx="5773">
                  <c:v>0.39777016335039661</c:v>
                </c:pt>
                <c:pt idx="5774">
                  <c:v>0.39905215904140573</c:v>
                </c:pt>
                <c:pt idx="5775">
                  <c:v>0.40131875081790397</c:v>
                </c:pt>
                <c:pt idx="5776">
                  <c:v>0.39648422377496068</c:v>
                </c:pt>
                <c:pt idx="5777">
                  <c:v>0.4128457220902394</c:v>
                </c:pt>
                <c:pt idx="5778">
                  <c:v>0.39966511315244146</c:v>
                </c:pt>
                <c:pt idx="5779">
                  <c:v>0.41399661019239331</c:v>
                </c:pt>
                <c:pt idx="5780">
                  <c:v>0.41692811457613776</c:v>
                </c:pt>
                <c:pt idx="5781">
                  <c:v>0.39338968385048811</c:v>
                </c:pt>
                <c:pt idx="5782">
                  <c:v>0.3833164832180736</c:v>
                </c:pt>
                <c:pt idx="5783">
                  <c:v>0.38137547897626373</c:v>
                </c:pt>
                <c:pt idx="5784">
                  <c:v>0.39118711665888362</c:v>
                </c:pt>
                <c:pt idx="5785">
                  <c:v>0.39168804062055163</c:v>
                </c:pt>
                <c:pt idx="5786">
                  <c:v>0.39572432233937604</c:v>
                </c:pt>
                <c:pt idx="5787">
                  <c:v>0.4031247806561204</c:v>
                </c:pt>
                <c:pt idx="5788">
                  <c:v>0.40157646696774868</c:v>
                </c:pt>
                <c:pt idx="5789">
                  <c:v>0.40933833934769215</c:v>
                </c:pt>
                <c:pt idx="5790">
                  <c:v>0.41241642082297275</c:v>
                </c:pt>
                <c:pt idx="5791">
                  <c:v>0.41342244036338338</c:v>
                </c:pt>
                <c:pt idx="5792">
                  <c:v>0.4004674327707044</c:v>
                </c:pt>
                <c:pt idx="5793">
                  <c:v>0.38717096609085883</c:v>
                </c:pt>
                <c:pt idx="5794">
                  <c:v>0.397519791433735</c:v>
                </c:pt>
                <c:pt idx="5795">
                  <c:v>0.41705839594959743</c:v>
                </c:pt>
                <c:pt idx="5796">
                  <c:v>0.43141345744606058</c:v>
                </c:pt>
                <c:pt idx="5797">
                  <c:v>0.42705144992286204</c:v>
                </c:pt>
                <c:pt idx="5798">
                  <c:v>0.41255969118179792</c:v>
                </c:pt>
                <c:pt idx="5799">
                  <c:v>0.43001025511937896</c:v>
                </c:pt>
                <c:pt idx="5800">
                  <c:v>0.42706849098076188</c:v>
                </c:pt>
                <c:pt idx="5801">
                  <c:v>0.41894107058729735</c:v>
                </c:pt>
                <c:pt idx="5802">
                  <c:v>0.39823463109680085</c:v>
                </c:pt>
                <c:pt idx="5803">
                  <c:v>0.39785942708132432</c:v>
                </c:pt>
                <c:pt idx="5804">
                  <c:v>0.37610095948517147</c:v>
                </c:pt>
                <c:pt idx="5805">
                  <c:v>0.38931342770162186</c:v>
                </c:pt>
                <c:pt idx="5806">
                  <c:v>0.40611317550127335</c:v>
                </c:pt>
                <c:pt idx="5807">
                  <c:v>0.39274224609637276</c:v>
                </c:pt>
                <c:pt idx="5808">
                  <c:v>0.37385096124372019</c:v>
                </c:pt>
                <c:pt idx="5809">
                  <c:v>0.35913932904720008</c:v>
                </c:pt>
                <c:pt idx="5810">
                  <c:v>0.38967535428123312</c:v>
                </c:pt>
                <c:pt idx="5811">
                  <c:v>0.42762604073256882</c:v>
                </c:pt>
                <c:pt idx="5812">
                  <c:v>0.39261321769941415</c:v>
                </c:pt>
                <c:pt idx="5813">
                  <c:v>0.42760572811133174</c:v>
                </c:pt>
                <c:pt idx="5814">
                  <c:v>0.41082479250891746</c:v>
                </c:pt>
                <c:pt idx="5815">
                  <c:v>0.42065813073052172</c:v>
                </c:pt>
                <c:pt idx="5816">
                  <c:v>0.40916701108768838</c:v>
                </c:pt>
                <c:pt idx="5817">
                  <c:v>0.39124507106084477</c:v>
                </c:pt>
                <c:pt idx="5818">
                  <c:v>0.43020796200475364</c:v>
                </c:pt>
                <c:pt idx="5819">
                  <c:v>0.43065293685040834</c:v>
                </c:pt>
                <c:pt idx="5820">
                  <c:v>0.43879096679546192</c:v>
                </c:pt>
                <c:pt idx="5821">
                  <c:v>0.42827952937430436</c:v>
                </c:pt>
                <c:pt idx="5822">
                  <c:v>0.40464788136113733</c:v>
                </c:pt>
                <c:pt idx="5823">
                  <c:v>0.4203209875538485</c:v>
                </c:pt>
                <c:pt idx="5824">
                  <c:v>0.42891533259733478</c:v>
                </c:pt>
                <c:pt idx="5825">
                  <c:v>0.42485315374491595</c:v>
                </c:pt>
                <c:pt idx="5826">
                  <c:v>0.42934847292366279</c:v>
                </c:pt>
                <c:pt idx="5827">
                  <c:v>0.43064590141893933</c:v>
                </c:pt>
                <c:pt idx="5828">
                  <c:v>0.43231858354023323</c:v>
                </c:pt>
                <c:pt idx="5829">
                  <c:v>0.42193793723982603</c:v>
                </c:pt>
                <c:pt idx="5830">
                  <c:v>0.43208508275776603</c:v>
                </c:pt>
                <c:pt idx="5831">
                  <c:v>0.41469056625401352</c:v>
                </c:pt>
                <c:pt idx="5832">
                  <c:v>0.42944112241348575</c:v>
                </c:pt>
                <c:pt idx="5833">
                  <c:v>0.42900508719056413</c:v>
                </c:pt>
                <c:pt idx="5834">
                  <c:v>0.42858446910247666</c:v>
                </c:pt>
                <c:pt idx="5835">
                  <c:v>0.44837442971534125</c:v>
                </c:pt>
                <c:pt idx="5836">
                  <c:v>0.44967797908889284</c:v>
                </c:pt>
                <c:pt idx="5837">
                  <c:v>0.43901973389605786</c:v>
                </c:pt>
                <c:pt idx="5838">
                  <c:v>0.34102932784030787</c:v>
                </c:pt>
                <c:pt idx="5839">
                  <c:v>0.42060324789737485</c:v>
                </c:pt>
                <c:pt idx="5840">
                  <c:v>0.42481915271154286</c:v>
                </c:pt>
                <c:pt idx="5841">
                  <c:v>0.4186174697547374</c:v>
                </c:pt>
                <c:pt idx="5842">
                  <c:v>0.43703993340906938</c:v>
                </c:pt>
                <c:pt idx="5843">
                  <c:v>0.43456890403419918</c:v>
                </c:pt>
                <c:pt idx="5844">
                  <c:v>0.43225970905684186</c:v>
                </c:pt>
                <c:pt idx="5845">
                  <c:v>0.44555673304491572</c:v>
                </c:pt>
                <c:pt idx="5846">
                  <c:v>0.44888256497251877</c:v>
                </c:pt>
                <c:pt idx="5847">
                  <c:v>0.43274413461895139</c:v>
                </c:pt>
                <c:pt idx="5848">
                  <c:v>0.42281698995598427</c:v>
                </c:pt>
                <c:pt idx="5849">
                  <c:v>0.40460876898405296</c:v>
                </c:pt>
                <c:pt idx="5850">
                  <c:v>0.39794000867203788</c:v>
                </c:pt>
                <c:pt idx="5851">
                  <c:v>0.36234579585518728</c:v>
                </c:pt>
                <c:pt idx="5852">
                  <c:v>0.41462013309803486</c:v>
                </c:pt>
                <c:pt idx="5853">
                  <c:v>0.42789440931929829</c:v>
                </c:pt>
                <c:pt idx="5854">
                  <c:v>0.42210383035429638</c:v>
                </c:pt>
                <c:pt idx="5855">
                  <c:v>0.42769453913575817</c:v>
                </c:pt>
                <c:pt idx="5856">
                  <c:v>0.4372409140330793</c:v>
                </c:pt>
                <c:pt idx="5857">
                  <c:v>0.43912462863110102</c:v>
                </c:pt>
                <c:pt idx="5858">
                  <c:v>0.4404868121865958</c:v>
                </c:pt>
                <c:pt idx="5859">
                  <c:v>0.44715803134221932</c:v>
                </c:pt>
                <c:pt idx="5860">
                  <c:v>0.42673028148585784</c:v>
                </c:pt>
                <c:pt idx="5861">
                  <c:v>0.41698974001099082</c:v>
                </c:pt>
                <c:pt idx="5862">
                  <c:v>0.42278338884533206</c:v>
                </c:pt>
                <c:pt idx="5863">
                  <c:v>0.43881911263242585</c:v>
                </c:pt>
                <c:pt idx="5864">
                  <c:v>0.44606704626707827</c:v>
                </c:pt>
                <c:pt idx="5865">
                  <c:v>0.44803964520150774</c:v>
                </c:pt>
                <c:pt idx="5866">
                  <c:v>0.43939640295463933</c:v>
                </c:pt>
                <c:pt idx="5867">
                  <c:v>0.44041680973925296</c:v>
                </c:pt>
                <c:pt idx="5868">
                  <c:v>0.43010503730021932</c:v>
                </c:pt>
                <c:pt idx="5869">
                  <c:v>0.41727413840282712</c:v>
                </c:pt>
                <c:pt idx="5870">
                  <c:v>0.40389821311933538</c:v>
                </c:pt>
                <c:pt idx="5871">
                  <c:v>0.41432550336955543</c:v>
                </c:pt>
                <c:pt idx="5872">
                  <c:v>0.41369585801439324</c:v>
                </c:pt>
                <c:pt idx="5873">
                  <c:v>0.43841742587948218</c:v>
                </c:pt>
                <c:pt idx="5874">
                  <c:v>0.43355713168280474</c:v>
                </c:pt>
                <c:pt idx="5875">
                  <c:v>0.44812213453520228</c:v>
                </c:pt>
                <c:pt idx="5876">
                  <c:v>0.45132538528325439</c:v>
                </c:pt>
                <c:pt idx="5877">
                  <c:v>0.44157380560285786</c:v>
                </c:pt>
                <c:pt idx="5878">
                  <c:v>0.42656864581085652</c:v>
                </c:pt>
                <c:pt idx="5879">
                  <c:v>0.41807430204057533</c:v>
                </c:pt>
                <c:pt idx="5880">
                  <c:v>0.40710925139974785</c:v>
                </c:pt>
                <c:pt idx="5881">
                  <c:v>0.42047126036106403</c:v>
                </c:pt>
                <c:pt idx="5882">
                  <c:v>0.42689031242054781</c:v>
                </c:pt>
                <c:pt idx="5883">
                  <c:v>0.43596224967571351</c:v>
                </c:pt>
                <c:pt idx="5884">
                  <c:v>0.44333760758807</c:v>
                </c:pt>
                <c:pt idx="5885">
                  <c:v>0.44948723666499485</c:v>
                </c:pt>
                <c:pt idx="5886">
                  <c:v>0.43675476932458268</c:v>
                </c:pt>
                <c:pt idx="5887">
                  <c:v>0.41661464184993802</c:v>
                </c:pt>
                <c:pt idx="5888">
                  <c:v>0.40585943417466491</c:v>
                </c:pt>
                <c:pt idx="5889">
                  <c:v>0.4338107833820361</c:v>
                </c:pt>
                <c:pt idx="5890">
                  <c:v>0.39689644914252448</c:v>
                </c:pt>
                <c:pt idx="5891">
                  <c:v>0.42343843079523691</c:v>
                </c:pt>
                <c:pt idx="5892">
                  <c:v>0.42932101182798393</c:v>
                </c:pt>
                <c:pt idx="5893">
                  <c:v>0.44515316627664636</c:v>
                </c:pt>
                <c:pt idx="5894">
                  <c:v>0.43909517975165896</c:v>
                </c:pt>
                <c:pt idx="5895">
                  <c:v>0.42460730644923145</c:v>
                </c:pt>
                <c:pt idx="5896">
                  <c:v>0.41321613545050312</c:v>
                </c:pt>
                <c:pt idx="5897">
                  <c:v>0.42214734964381478</c:v>
                </c:pt>
                <c:pt idx="5898">
                  <c:v>0.41600059366610992</c:v>
                </c:pt>
                <c:pt idx="5899">
                  <c:v>0.4307470103832004</c:v>
                </c:pt>
                <c:pt idx="5900">
                  <c:v>0.43471331136663288</c:v>
                </c:pt>
                <c:pt idx="5901">
                  <c:v>0.43664546474685262</c:v>
                </c:pt>
                <c:pt idx="5902">
                  <c:v>0.44393218958260344</c:v>
                </c:pt>
                <c:pt idx="5903">
                  <c:v>0.43256756818099135</c:v>
                </c:pt>
                <c:pt idx="5904">
                  <c:v>0.42710368683614081</c:v>
                </c:pt>
                <c:pt idx="5905">
                  <c:v>0.42252586917198665</c:v>
                </c:pt>
                <c:pt idx="5906">
                  <c:v>0.419369968653449</c:v>
                </c:pt>
                <c:pt idx="5907">
                  <c:v>0.43121759061865189</c:v>
                </c:pt>
                <c:pt idx="5908">
                  <c:v>0.43253265140752739</c:v>
                </c:pt>
                <c:pt idx="5909">
                  <c:v>0.4372497426819702</c:v>
                </c:pt>
                <c:pt idx="5910">
                  <c:v>0.45735434553434989</c:v>
                </c:pt>
                <c:pt idx="5911">
                  <c:v>0.44160194939813124</c:v>
                </c:pt>
                <c:pt idx="5912">
                  <c:v>0.4484034090495605</c:v>
                </c:pt>
                <c:pt idx="5913">
                  <c:v>0.42136173006225702</c:v>
                </c:pt>
                <c:pt idx="5914">
                  <c:v>0.41154017213242444</c:v>
                </c:pt>
                <c:pt idx="5915">
                  <c:v>0.41426197273903081</c:v>
                </c:pt>
                <c:pt idx="5916">
                  <c:v>0.41569119025309825</c:v>
                </c:pt>
                <c:pt idx="5917">
                  <c:v>0.4176956373810578</c:v>
                </c:pt>
                <c:pt idx="5918">
                  <c:v>0.41885020175564558</c:v>
                </c:pt>
                <c:pt idx="5919">
                  <c:v>0.43054204882920982</c:v>
                </c:pt>
                <c:pt idx="5920">
                  <c:v>0.43693056724913426</c:v>
                </c:pt>
                <c:pt idx="5921">
                  <c:v>0.43616531470547198</c:v>
                </c:pt>
                <c:pt idx="5922">
                  <c:v>0.40878455372240396</c:v>
                </c:pt>
                <c:pt idx="5923">
                  <c:v>0.40159208874569186</c:v>
                </c:pt>
                <c:pt idx="5924">
                  <c:v>0.41355440652906938</c:v>
                </c:pt>
                <c:pt idx="5925">
                  <c:v>0.42039545697546182</c:v>
                </c:pt>
                <c:pt idx="5926">
                  <c:v>0.42268897867773014</c:v>
                </c:pt>
                <c:pt idx="5927">
                  <c:v>0.43015982203188297</c:v>
                </c:pt>
                <c:pt idx="5928">
                  <c:v>0.42463353923391539</c:v>
                </c:pt>
                <c:pt idx="5929">
                  <c:v>0.42581465610722036</c:v>
                </c:pt>
                <c:pt idx="5930">
                  <c:v>0.41945017549347874</c:v>
                </c:pt>
                <c:pt idx="5931">
                  <c:v>0.4021802438310153</c:v>
                </c:pt>
                <c:pt idx="5932">
                  <c:v>0.41556756901021424</c:v>
                </c:pt>
                <c:pt idx="5933">
                  <c:v>0.40833996361532682</c:v>
                </c:pt>
                <c:pt idx="5934">
                  <c:v>0.41159923402534221</c:v>
                </c:pt>
                <c:pt idx="5935">
                  <c:v>0.41714744883002175</c:v>
                </c:pt>
                <c:pt idx="5936">
                  <c:v>0.43356338339776168</c:v>
                </c:pt>
                <c:pt idx="5937">
                  <c:v>0.43138231622041512</c:v>
                </c:pt>
                <c:pt idx="5938">
                  <c:v>0.43583634214203981</c:v>
                </c:pt>
                <c:pt idx="5939">
                  <c:v>0.43257857469066957</c:v>
                </c:pt>
                <c:pt idx="5940">
                  <c:v>0.40433372119926575</c:v>
                </c:pt>
                <c:pt idx="5941">
                  <c:v>0.38571742617286592</c:v>
                </c:pt>
                <c:pt idx="5942">
                  <c:v>0.40280411993605642</c:v>
                </c:pt>
                <c:pt idx="5943">
                  <c:v>0.42210667670499608</c:v>
                </c:pt>
                <c:pt idx="5944">
                  <c:v>0.43231433312090339</c:v>
                </c:pt>
                <c:pt idx="5945">
                  <c:v>0.43235757347573134</c:v>
                </c:pt>
                <c:pt idx="5946">
                  <c:v>0.42423640256452372</c:v>
                </c:pt>
                <c:pt idx="5947">
                  <c:v>0.41823628204159025</c:v>
                </c:pt>
                <c:pt idx="5948">
                  <c:v>0.3868364967758669</c:v>
                </c:pt>
                <c:pt idx="5949">
                  <c:v>0.38521475596110288</c:v>
                </c:pt>
                <c:pt idx="5950">
                  <c:v>0.40186607248214262</c:v>
                </c:pt>
                <c:pt idx="5951">
                  <c:v>0.39372445446073101</c:v>
                </c:pt>
                <c:pt idx="5952">
                  <c:v>0.39271606454845054</c:v>
                </c:pt>
                <c:pt idx="5953">
                  <c:v>0.40500807575341125</c:v>
                </c:pt>
                <c:pt idx="5954">
                  <c:v>0.32778688102818776</c:v>
                </c:pt>
                <c:pt idx="5955">
                  <c:v>0.33272118345058782</c:v>
                </c:pt>
                <c:pt idx="5956">
                  <c:v>0.34021097352654267</c:v>
                </c:pt>
                <c:pt idx="5957">
                  <c:v>0.32090696724468049</c:v>
                </c:pt>
                <c:pt idx="5958">
                  <c:v>0.31664676070639131</c:v>
                </c:pt>
                <c:pt idx="5959">
                  <c:v>0.30831780201458592</c:v>
                </c:pt>
                <c:pt idx="5960">
                  <c:v>0.3512426898244374</c:v>
                </c:pt>
                <c:pt idx="5961">
                  <c:v>0.35286437568628842</c:v>
                </c:pt>
                <c:pt idx="5962">
                  <c:v>0</c:v>
                </c:pt>
                <c:pt idx="5963">
                  <c:v>0.3540635884185761</c:v>
                </c:pt>
                <c:pt idx="5964">
                  <c:v>0.35975277630824354</c:v>
                </c:pt>
                <c:pt idx="5965">
                  <c:v>0.34050187060613224</c:v>
                </c:pt>
                <c:pt idx="5966">
                  <c:v>0.34382838392183945</c:v>
                </c:pt>
                <c:pt idx="5967">
                  <c:v>0.34789527222012895</c:v>
                </c:pt>
                <c:pt idx="5968">
                  <c:v>0.34760794539396717</c:v>
                </c:pt>
                <c:pt idx="5969">
                  <c:v>0.32225766166551439</c:v>
                </c:pt>
                <c:pt idx="5970">
                  <c:v>0.31803231503618135</c:v>
                </c:pt>
                <c:pt idx="5971">
                  <c:v>0.32778108894352082</c:v>
                </c:pt>
                <c:pt idx="5972">
                  <c:v>0.36357213818926826</c:v>
                </c:pt>
                <c:pt idx="5973">
                  <c:v>0.36309859173017395</c:v>
                </c:pt>
                <c:pt idx="5974">
                  <c:v>0.36742938902621414</c:v>
                </c:pt>
                <c:pt idx="5975">
                  <c:v>0.35622694835687174</c:v>
                </c:pt>
                <c:pt idx="5976">
                  <c:v>0.33132780648625126</c:v>
                </c:pt>
                <c:pt idx="5977">
                  <c:v>0.3170349718606631</c:v>
                </c:pt>
                <c:pt idx="5978">
                  <c:v>0.33671820543786429</c:v>
                </c:pt>
                <c:pt idx="5979">
                  <c:v>0.33501899182690409</c:v>
                </c:pt>
                <c:pt idx="5980">
                  <c:v>0.33345435390375444</c:v>
                </c:pt>
                <c:pt idx="5981">
                  <c:v>0.34596609538335116</c:v>
                </c:pt>
                <c:pt idx="5982">
                  <c:v>0.36482275917248186</c:v>
                </c:pt>
                <c:pt idx="5983">
                  <c:v>0.36641562618585888</c:v>
                </c:pt>
                <c:pt idx="5984">
                  <c:v>0.36916395280494996</c:v>
                </c:pt>
                <c:pt idx="5985">
                  <c:v>0.34326148283119379</c:v>
                </c:pt>
                <c:pt idx="5986">
                  <c:v>0.30994443920599607</c:v>
                </c:pt>
                <c:pt idx="5987">
                  <c:v>0.28496028239709364</c:v>
                </c:pt>
                <c:pt idx="5988">
                  <c:v>0.32583635334209265</c:v>
                </c:pt>
                <c:pt idx="5989">
                  <c:v>0.34626938955491698</c:v>
                </c:pt>
                <c:pt idx="5990">
                  <c:v>0.35780548944135632</c:v>
                </c:pt>
                <c:pt idx="5991">
                  <c:v>0.36491101097593731</c:v>
                </c:pt>
                <c:pt idx="5992">
                  <c:v>0.38021124171160608</c:v>
                </c:pt>
                <c:pt idx="5993">
                  <c:v>0.35426689741127831</c:v>
                </c:pt>
                <c:pt idx="5994">
                  <c:v>0.34743136252036144</c:v>
                </c:pt>
                <c:pt idx="5995">
                  <c:v>0.31912189892324444</c:v>
                </c:pt>
                <c:pt idx="5996">
                  <c:v>0.335152869423474</c:v>
                </c:pt>
                <c:pt idx="5997">
                  <c:v>0.33677308633970127</c:v>
                </c:pt>
                <c:pt idx="5998">
                  <c:v>0.3532854583700098</c:v>
                </c:pt>
                <c:pt idx="5999">
                  <c:v>0.35947504073378722</c:v>
                </c:pt>
                <c:pt idx="6000">
                  <c:v>0.37205868385298069</c:v>
                </c:pt>
                <c:pt idx="6001">
                  <c:v>0.36405713340007667</c:v>
                </c:pt>
                <c:pt idx="6002">
                  <c:v>0.36104978048266317</c:v>
                </c:pt>
                <c:pt idx="6003">
                  <c:v>0.35732905291395795</c:v>
                </c:pt>
                <c:pt idx="6004">
                  <c:v>0.34376522884377025</c:v>
                </c:pt>
                <c:pt idx="6005">
                  <c:v>0.33748635013331441</c:v>
                </c:pt>
                <c:pt idx="6006">
                  <c:v>0.34643604418087492</c:v>
                </c:pt>
                <c:pt idx="6007">
                  <c:v>0.35047144403817376</c:v>
                </c:pt>
                <c:pt idx="6008">
                  <c:v>0.37913883943089188</c:v>
                </c:pt>
                <c:pt idx="6009">
                  <c:v>0.36474563119421732</c:v>
                </c:pt>
                <c:pt idx="6010">
                  <c:v>0.37504605607631025</c:v>
                </c:pt>
                <c:pt idx="6011">
                  <c:v>0.38085907284935688</c:v>
                </c:pt>
                <c:pt idx="6012">
                  <c:v>0.37043358757840744</c:v>
                </c:pt>
                <c:pt idx="6013">
                  <c:v>0.34668832091268292</c:v>
                </c:pt>
                <c:pt idx="6014">
                  <c:v>0.34149180009020336</c:v>
                </c:pt>
                <c:pt idx="6015">
                  <c:v>0.34178448161565828</c:v>
                </c:pt>
                <c:pt idx="6016">
                  <c:v>0.33375724578239846</c:v>
                </c:pt>
                <c:pt idx="6017">
                  <c:v>0.35392613255528582</c:v>
                </c:pt>
                <c:pt idx="6018">
                  <c:v>0.3722479321929284</c:v>
                </c:pt>
                <c:pt idx="6019">
                  <c:v>0.36261128864322889</c:v>
                </c:pt>
                <c:pt idx="6020">
                  <c:v>0.36349717382085833</c:v>
                </c:pt>
                <c:pt idx="6021">
                  <c:v>0.35772615747791781</c:v>
                </c:pt>
                <c:pt idx="6022">
                  <c:v>0.31130905558932132</c:v>
                </c:pt>
                <c:pt idx="6023">
                  <c:v>0.33664868287337257</c:v>
                </c:pt>
                <c:pt idx="6024">
                  <c:v>0.33561393647041987</c:v>
                </c:pt>
                <c:pt idx="6025">
                  <c:v>0.33891583384842477</c:v>
                </c:pt>
                <c:pt idx="6026">
                  <c:v>0.35547055260739041</c:v>
                </c:pt>
                <c:pt idx="6027">
                  <c:v>0.36409382949072872</c:v>
                </c:pt>
                <c:pt idx="6028">
                  <c:v>0.37561549002245753</c:v>
                </c:pt>
                <c:pt idx="6029">
                  <c:v>0.36943758210376232</c:v>
                </c:pt>
                <c:pt idx="6030">
                  <c:v>0.36159348944589942</c:v>
                </c:pt>
                <c:pt idx="6031">
                  <c:v>0.31450371531577942</c:v>
                </c:pt>
                <c:pt idx="6032">
                  <c:v>0.30419339512734656</c:v>
                </c:pt>
                <c:pt idx="6033">
                  <c:v>0.31898491908586218</c:v>
                </c:pt>
                <c:pt idx="6034">
                  <c:v>0.33638160693645519</c:v>
                </c:pt>
                <c:pt idx="6035">
                  <c:v>0.32038811360112951</c:v>
                </c:pt>
                <c:pt idx="6036">
                  <c:v>0.36215804356332493</c:v>
                </c:pt>
                <c:pt idx="6037">
                  <c:v>0.35565893460926373</c:v>
                </c:pt>
                <c:pt idx="6038">
                  <c:v>0.35833027199575551</c:v>
                </c:pt>
                <c:pt idx="6039">
                  <c:v>0.32886339905319595</c:v>
                </c:pt>
                <c:pt idx="6040">
                  <c:v>0.32132919961959727</c:v>
                </c:pt>
                <c:pt idx="6041">
                  <c:v>0.31220911163326492</c:v>
                </c:pt>
                <c:pt idx="6042">
                  <c:v>0.31827377080762442</c:v>
                </c:pt>
                <c:pt idx="6043">
                  <c:v>0.34970749604733165</c:v>
                </c:pt>
                <c:pt idx="6044">
                  <c:v>0.32745424756171637</c:v>
                </c:pt>
                <c:pt idx="6045">
                  <c:v>0.38157024563595127</c:v>
                </c:pt>
                <c:pt idx="6046">
                  <c:v>0.36345847826223443</c:v>
                </c:pt>
                <c:pt idx="6047">
                  <c:v>0.35866662443910202</c:v>
                </c:pt>
                <c:pt idx="6048">
                  <c:v>0.34675541011533861</c:v>
                </c:pt>
                <c:pt idx="6049">
                  <c:v>0.33644916486363674</c:v>
                </c:pt>
                <c:pt idx="6050">
                  <c:v>0.33651669107170701</c:v>
                </c:pt>
                <c:pt idx="6051">
                  <c:v>0.35585701335691233</c:v>
                </c:pt>
                <c:pt idx="6052">
                  <c:v>0.35941573739936811</c:v>
                </c:pt>
                <c:pt idx="6053">
                  <c:v>0.37449822260548032</c:v>
                </c:pt>
                <c:pt idx="6054">
                  <c:v>0.36603562336009487</c:v>
                </c:pt>
                <c:pt idx="6055">
                  <c:v>0.3763360580993515</c:v>
                </c:pt>
                <c:pt idx="6056">
                  <c:v>0.34573055096971095</c:v>
                </c:pt>
                <c:pt idx="6057">
                  <c:v>0.34270193995640447</c:v>
                </c:pt>
                <c:pt idx="6058">
                  <c:v>0.34355463927859431</c:v>
                </c:pt>
                <c:pt idx="6059">
                  <c:v>0.35262542602426605</c:v>
                </c:pt>
                <c:pt idx="6060">
                  <c:v>0.36841173223320606</c:v>
                </c:pt>
                <c:pt idx="6061">
                  <c:v>0.37398561515421036</c:v>
                </c:pt>
                <c:pt idx="6062">
                  <c:v>0.3620081767364639</c:v>
                </c:pt>
                <c:pt idx="6063">
                  <c:v>0.33980541282399246</c:v>
                </c:pt>
                <c:pt idx="6064">
                  <c:v>0.32491573789753497</c:v>
                </c:pt>
                <c:pt idx="6065">
                  <c:v>0.31731503893354523</c:v>
                </c:pt>
                <c:pt idx="6066">
                  <c:v>0.31884297198826422</c:v>
                </c:pt>
                <c:pt idx="6067">
                  <c:v>0.33127761239013581</c:v>
                </c:pt>
                <c:pt idx="6068">
                  <c:v>0.32201356103351397</c:v>
                </c:pt>
                <c:pt idx="6069">
                  <c:v>0.34045896911661616</c:v>
                </c:pt>
                <c:pt idx="6070">
                  <c:v>0.32983621684361675</c:v>
                </c:pt>
                <c:pt idx="6071">
                  <c:v>0.33021435980078367</c:v>
                </c:pt>
                <c:pt idx="6072">
                  <c:v>0.35815563728579058</c:v>
                </c:pt>
                <c:pt idx="6073">
                  <c:v>0.34993606250949438</c:v>
                </c:pt>
                <c:pt idx="6074">
                  <c:v>0.34238572902418374</c:v>
                </c:pt>
                <c:pt idx="6075">
                  <c:v>0.33232866482416035</c:v>
                </c:pt>
                <c:pt idx="6076">
                  <c:v>0.31546349745432223</c:v>
                </c:pt>
                <c:pt idx="6077">
                  <c:v>0.32694595423612027</c:v>
                </c:pt>
                <c:pt idx="6078">
                  <c:v>0.34229600368009833</c:v>
                </c:pt>
                <c:pt idx="6079">
                  <c:v>0.34347972944256838</c:v>
                </c:pt>
                <c:pt idx="6080">
                  <c:v>0.36082436570024568</c:v>
                </c:pt>
                <c:pt idx="6081">
                  <c:v>0.36123722802277874</c:v>
                </c:pt>
                <c:pt idx="6082">
                  <c:v>0.35869015164817175</c:v>
                </c:pt>
                <c:pt idx="6083">
                  <c:v>0.35633502244862075</c:v>
                </c:pt>
                <c:pt idx="6084">
                  <c:v>0.3301278973482985</c:v>
                </c:pt>
                <c:pt idx="6085">
                  <c:v>0.28637380711288929</c:v>
                </c:pt>
                <c:pt idx="6086">
                  <c:v>0.28764376659083585</c:v>
                </c:pt>
                <c:pt idx="6087">
                  <c:v>0.31963099117863142</c:v>
                </c:pt>
                <c:pt idx="6088">
                  <c:v>0.32976277390890668</c:v>
                </c:pt>
                <c:pt idx="6089">
                  <c:v>0.35022273263755882</c:v>
                </c:pt>
                <c:pt idx="6090">
                  <c:v>0.35982106018062388</c:v>
                </c:pt>
                <c:pt idx="6091">
                  <c:v>0.36624424474794831</c:v>
                </c:pt>
                <c:pt idx="6092">
                  <c:v>0.34653701359420402</c:v>
                </c:pt>
                <c:pt idx="6093">
                  <c:v>0.33592806680254245</c:v>
                </c:pt>
                <c:pt idx="6094">
                  <c:v>0.33895716681453175</c:v>
                </c:pt>
                <c:pt idx="6095">
                  <c:v>0.34889061131242155</c:v>
                </c:pt>
                <c:pt idx="6096">
                  <c:v>0.37239847368236279</c:v>
                </c:pt>
                <c:pt idx="6097">
                  <c:v>0.37318880340912641</c:v>
                </c:pt>
                <c:pt idx="6098">
                  <c:v>0.37016743045338779</c:v>
                </c:pt>
                <c:pt idx="6099">
                  <c:v>0.36648032239465528</c:v>
                </c:pt>
                <c:pt idx="6100">
                  <c:v>0.36368918668303735</c:v>
                </c:pt>
                <c:pt idx="6101">
                  <c:v>0.34684813764321781</c:v>
                </c:pt>
                <c:pt idx="6102">
                  <c:v>0.34806236315344202</c:v>
                </c:pt>
                <c:pt idx="6103">
                  <c:v>0.35526310869455852</c:v>
                </c:pt>
                <c:pt idx="6104">
                  <c:v>0.36437118943720342</c:v>
                </c:pt>
                <c:pt idx="6105">
                  <c:v>0.36759327623426641</c:v>
                </c:pt>
                <c:pt idx="6106">
                  <c:v>0.3766071174427808</c:v>
                </c:pt>
                <c:pt idx="6107">
                  <c:v>0.3833638357020635</c:v>
                </c:pt>
                <c:pt idx="6108">
                  <c:v>0.37016899947602244</c:v>
                </c:pt>
                <c:pt idx="6109">
                  <c:v>0.35731257164138192</c:v>
                </c:pt>
                <c:pt idx="6110">
                  <c:v>0.35590906568694336</c:v>
                </c:pt>
                <c:pt idx="6111">
                  <c:v>0.3532808305724644</c:v>
                </c:pt>
                <c:pt idx="6112">
                  <c:v>0.34152525060569877</c:v>
                </c:pt>
                <c:pt idx="6113">
                  <c:v>0.36980900479755585</c:v>
                </c:pt>
                <c:pt idx="6114">
                  <c:v>0.38384845302729287</c:v>
                </c:pt>
                <c:pt idx="6115">
                  <c:v>0.37559618216478696</c:v>
                </c:pt>
                <c:pt idx="6116">
                  <c:v>0.3760178509151933</c:v>
                </c:pt>
                <c:pt idx="6117">
                  <c:v>0.37729169105025384</c:v>
                </c:pt>
                <c:pt idx="6118">
                  <c:v>0.35734023383389985</c:v>
                </c:pt>
                <c:pt idx="6119">
                  <c:v>0.34972341235139026</c:v>
                </c:pt>
                <c:pt idx="6120">
                  <c:v>0.35972185331999484</c:v>
                </c:pt>
                <c:pt idx="6121">
                  <c:v>0.36730506779517874</c:v>
                </c:pt>
                <c:pt idx="6122">
                  <c:v>0.39456545545362637</c:v>
                </c:pt>
                <c:pt idx="6123">
                  <c:v>0.38568397186883147</c:v>
                </c:pt>
                <c:pt idx="6124">
                  <c:v>0.36707075657075316</c:v>
                </c:pt>
                <c:pt idx="6125">
                  <c:v>0.37627400686797602</c:v>
                </c:pt>
                <c:pt idx="6126">
                  <c:v>0.37436379646735446</c:v>
                </c:pt>
                <c:pt idx="6127">
                  <c:v>0.36820513599687982</c:v>
                </c:pt>
                <c:pt idx="6128">
                  <c:v>0</c:v>
                </c:pt>
                <c:pt idx="6129">
                  <c:v>0.3721510535398545</c:v>
                </c:pt>
                <c:pt idx="6130">
                  <c:v>0.37226996460015882</c:v>
                </c:pt>
                <c:pt idx="6131">
                  <c:v>0.37975708663947172</c:v>
                </c:pt>
                <c:pt idx="6132">
                  <c:v>0.40029939466378911</c:v>
                </c:pt>
                <c:pt idx="6133">
                  <c:v>0.3967995177173933</c:v>
                </c:pt>
                <c:pt idx="6134">
                  <c:v>0.36933156956448487</c:v>
                </c:pt>
                <c:pt idx="6135">
                  <c:v>0.37003424424840192</c:v>
                </c:pt>
                <c:pt idx="6136">
                  <c:v>0.36205034664022551</c:v>
                </c:pt>
                <c:pt idx="6137">
                  <c:v>0.36049930368272992</c:v>
                </c:pt>
                <c:pt idx="6138">
                  <c:v>0.37609948719082092</c:v>
                </c:pt>
                <c:pt idx="6139">
                  <c:v>0.38706295927676887</c:v>
                </c:pt>
                <c:pt idx="6140">
                  <c:v>0.3863614565306614</c:v>
                </c:pt>
                <c:pt idx="6141">
                  <c:v>0.36424279601886106</c:v>
                </c:pt>
                <c:pt idx="6142">
                  <c:v>0.36626304466211829</c:v>
                </c:pt>
                <c:pt idx="6143">
                  <c:v>0.34758855043401898</c:v>
                </c:pt>
                <c:pt idx="6144">
                  <c:v>0.34892825983066311</c:v>
                </c:pt>
                <c:pt idx="6145">
                  <c:v>0.37052686913220023</c:v>
                </c:pt>
                <c:pt idx="6146">
                  <c:v>0.3633670536443328</c:v>
                </c:pt>
                <c:pt idx="6147">
                  <c:v>0.38006090611376225</c:v>
                </c:pt>
                <c:pt idx="6148">
                  <c:v>0.38545731304740888</c:v>
                </c:pt>
                <c:pt idx="6149">
                  <c:v>0.37880608154271994</c:v>
                </c:pt>
                <c:pt idx="6150">
                  <c:v>0.34448687781345122</c:v>
                </c:pt>
                <c:pt idx="6151">
                  <c:v>0.37542684303748058</c:v>
                </c:pt>
                <c:pt idx="6152">
                  <c:v>0.37152689619578616</c:v>
                </c:pt>
                <c:pt idx="6153">
                  <c:v>0.37668651352550236</c:v>
                </c:pt>
                <c:pt idx="6154">
                  <c:v>0.35958209970966493</c:v>
                </c:pt>
                <c:pt idx="6155">
                  <c:v>0.37682846351545934</c:v>
                </c:pt>
                <c:pt idx="6156">
                  <c:v>0.34665892337622156</c:v>
                </c:pt>
                <c:pt idx="6157">
                  <c:v>0.34593327009568847</c:v>
                </c:pt>
                <c:pt idx="6158">
                  <c:v>0.33134890659767358</c:v>
                </c:pt>
                <c:pt idx="6159">
                  <c:v>0.31636458490901842</c:v>
                </c:pt>
                <c:pt idx="6160">
                  <c:v>0.31676001334907128</c:v>
                </c:pt>
                <c:pt idx="6161">
                  <c:v>0.32912997033886027</c:v>
                </c:pt>
                <c:pt idx="6162">
                  <c:v>0.3475920180574833</c:v>
                </c:pt>
                <c:pt idx="6163">
                  <c:v>0.35080514220652476</c:v>
                </c:pt>
                <c:pt idx="6164">
                  <c:v>0.36489367032291625</c:v>
                </c:pt>
                <c:pt idx="6165">
                  <c:v>0.3585818134367838</c:v>
                </c:pt>
                <c:pt idx="6166">
                  <c:v>0.34133850776472885</c:v>
                </c:pt>
                <c:pt idx="6167">
                  <c:v>0.33458128717102076</c:v>
                </c:pt>
                <c:pt idx="6168">
                  <c:v>0.33109874558353108</c:v>
                </c:pt>
                <c:pt idx="6169">
                  <c:v>0.33918434739455194</c:v>
                </c:pt>
                <c:pt idx="6170">
                  <c:v>0.35246795649291807</c:v>
                </c:pt>
                <c:pt idx="6171">
                  <c:v>0.35481613697376591</c:v>
                </c:pt>
                <c:pt idx="6172">
                  <c:v>0.35894139094304123</c:v>
                </c:pt>
                <c:pt idx="6173">
                  <c:v>0.36822161917230167</c:v>
                </c:pt>
                <c:pt idx="6174">
                  <c:v>0.3773995280052394</c:v>
                </c:pt>
                <c:pt idx="6175">
                  <c:v>0.38602755255397686</c:v>
                </c:pt>
                <c:pt idx="6176">
                  <c:v>0.3822481815133173</c:v>
                </c:pt>
                <c:pt idx="6177">
                  <c:v>0.38069065935703245</c:v>
                </c:pt>
                <c:pt idx="6178">
                  <c:v>0.3781507787547525</c:v>
                </c:pt>
                <c:pt idx="6179">
                  <c:v>0.3606493707254263</c:v>
                </c:pt>
                <c:pt idx="6180">
                  <c:v>0.35207926462619826</c:v>
                </c:pt>
                <c:pt idx="6181">
                  <c:v>0.37090188547283365</c:v>
                </c:pt>
                <c:pt idx="6182">
                  <c:v>0.3823828411041641</c:v>
                </c:pt>
                <c:pt idx="6183">
                  <c:v>0.40663225261783814</c:v>
                </c:pt>
                <c:pt idx="6184">
                  <c:v>0.41416779706513107</c:v>
                </c:pt>
                <c:pt idx="6185">
                  <c:v>0.38655906281189295</c:v>
                </c:pt>
                <c:pt idx="6186">
                  <c:v>0.37956977954139082</c:v>
                </c:pt>
                <c:pt idx="6187">
                  <c:v>0.37687461010238704</c:v>
                </c:pt>
                <c:pt idx="6188">
                  <c:v>0.36574376553854432</c:v>
                </c:pt>
                <c:pt idx="6189">
                  <c:v>0.36415720220611375</c:v>
                </c:pt>
                <c:pt idx="6190">
                  <c:v>0.36912268169000295</c:v>
                </c:pt>
                <c:pt idx="6191">
                  <c:v>0.38230113829336482</c:v>
                </c:pt>
                <c:pt idx="6192">
                  <c:v>0.39388771425529973</c:v>
                </c:pt>
                <c:pt idx="6193">
                  <c:v>0.41320139912350312</c:v>
                </c:pt>
                <c:pt idx="6194">
                  <c:v>0.3868789068124715</c:v>
                </c:pt>
                <c:pt idx="6195">
                  <c:v>0.39151998975801061</c:v>
                </c:pt>
                <c:pt idx="6196">
                  <c:v>0.3649718423081193</c:v>
                </c:pt>
                <c:pt idx="6197">
                  <c:v>0.36525187685783361</c:v>
                </c:pt>
                <c:pt idx="6198">
                  <c:v>0.36984200794122291</c:v>
                </c:pt>
                <c:pt idx="6199">
                  <c:v>0.38914184534895124</c:v>
                </c:pt>
                <c:pt idx="6200">
                  <c:v>0.40435367118659432</c:v>
                </c:pt>
                <c:pt idx="6201">
                  <c:v>0.37800673852981947</c:v>
                </c:pt>
                <c:pt idx="6202">
                  <c:v>0.40921150575460691</c:v>
                </c:pt>
                <c:pt idx="6203">
                  <c:v>0.40488886862736639</c:v>
                </c:pt>
                <c:pt idx="6204">
                  <c:v>0.39407314299773388</c:v>
                </c:pt>
                <c:pt idx="6205">
                  <c:v>0.37738684420854379</c:v>
                </c:pt>
                <c:pt idx="6206">
                  <c:v>0.37840510855051906</c:v>
                </c:pt>
                <c:pt idx="6207">
                  <c:v>0.37327972770586154</c:v>
                </c:pt>
                <c:pt idx="6208">
                  <c:v>0.38726208736828777</c:v>
                </c:pt>
                <c:pt idx="6209">
                  <c:v>0.39955548907875593</c:v>
                </c:pt>
                <c:pt idx="6210">
                  <c:v>0.41591796245671392</c:v>
                </c:pt>
                <c:pt idx="6211">
                  <c:v>0.41887739970490073</c:v>
                </c:pt>
                <c:pt idx="6212">
                  <c:v>0.39998760549616796</c:v>
                </c:pt>
                <c:pt idx="6213">
                  <c:v>0.37856985879201882</c:v>
                </c:pt>
                <c:pt idx="6214">
                  <c:v>0.35872473714856495</c:v>
                </c:pt>
                <c:pt idx="6215">
                  <c:v>0.37708680750245827</c:v>
                </c:pt>
                <c:pt idx="6216">
                  <c:v>0.36854635190987522</c:v>
                </c:pt>
                <c:pt idx="6217">
                  <c:v>0.36916878636750716</c:v>
                </c:pt>
                <c:pt idx="6218">
                  <c:v>0.36567892553231535</c:v>
                </c:pt>
                <c:pt idx="6219">
                  <c:v>0.36658597362140088</c:v>
                </c:pt>
                <c:pt idx="6220">
                  <c:v>0.3769477132262099</c:v>
                </c:pt>
                <c:pt idx="6221">
                  <c:v>0.38252925054913417</c:v>
                </c:pt>
                <c:pt idx="6222">
                  <c:v>0.38218867212742269</c:v>
                </c:pt>
                <c:pt idx="6223">
                  <c:v>0.38302436116544614</c:v>
                </c:pt>
                <c:pt idx="6224">
                  <c:v>0.38530361378866629</c:v>
                </c:pt>
                <c:pt idx="6225">
                  <c:v>0.37710605762293631</c:v>
                </c:pt>
                <c:pt idx="6226">
                  <c:v>0.37881768352140938</c:v>
                </c:pt>
                <c:pt idx="6227">
                  <c:v>0.39414341547653875</c:v>
                </c:pt>
                <c:pt idx="6228">
                  <c:v>0.41409801541028002</c:v>
                </c:pt>
                <c:pt idx="6229">
                  <c:v>0.40787051017948589</c:v>
                </c:pt>
                <c:pt idx="6230">
                  <c:v>0.40031491605983838</c:v>
                </c:pt>
                <c:pt idx="6231">
                  <c:v>0.40385674963271373</c:v>
                </c:pt>
                <c:pt idx="6232">
                  <c:v>0.39930214616683618</c:v>
                </c:pt>
                <c:pt idx="6233">
                  <c:v>0.39654474975818832</c:v>
                </c:pt>
                <c:pt idx="6234">
                  <c:v>0.38094607426820726</c:v>
                </c:pt>
                <c:pt idx="6235">
                  <c:v>0.39798182605995813</c:v>
                </c:pt>
                <c:pt idx="6236">
                  <c:v>0.40844422967066624</c:v>
                </c:pt>
                <c:pt idx="6237">
                  <c:v>0.41879829059035362</c:v>
                </c:pt>
                <c:pt idx="6238">
                  <c:v>0.41091009770911835</c:v>
                </c:pt>
                <c:pt idx="6239">
                  <c:v>0.41595133720031857</c:v>
                </c:pt>
                <c:pt idx="6240">
                  <c:v>0.40437411867744827</c:v>
                </c:pt>
                <c:pt idx="6241">
                  <c:v>0.40813498187054603</c:v>
                </c:pt>
                <c:pt idx="6242">
                  <c:v>0.40405215073987438</c:v>
                </c:pt>
                <c:pt idx="6243">
                  <c:v>0.40925195063559444</c:v>
                </c:pt>
                <c:pt idx="6244">
                  <c:v>0.42081532101384161</c:v>
                </c:pt>
                <c:pt idx="6245">
                  <c:v>0.42630319088095925</c:v>
                </c:pt>
                <c:pt idx="6246">
                  <c:v>0</c:v>
                </c:pt>
                <c:pt idx="6247">
                  <c:v>0.43456890403419923</c:v>
                </c:pt>
                <c:pt idx="6248">
                  <c:v>0.41351468687571302</c:v>
                </c:pt>
                <c:pt idx="6249">
                  <c:v>0.41573967506645332</c:v>
                </c:pt>
                <c:pt idx="6250">
                  <c:v>0.41151486224349487</c:v>
                </c:pt>
                <c:pt idx="6251">
                  <c:v>0.41543307204532176</c:v>
                </c:pt>
                <c:pt idx="6252">
                  <c:v>0.41492184347623434</c:v>
                </c:pt>
                <c:pt idx="6253">
                  <c:v>0.4230082948926438</c:v>
                </c:pt>
                <c:pt idx="6254">
                  <c:v>0.43201207181418405</c:v>
                </c:pt>
                <c:pt idx="6255">
                  <c:v>0.45012068223545176</c:v>
                </c:pt>
                <c:pt idx="6256">
                  <c:v>0.4294841297526435</c:v>
                </c:pt>
                <c:pt idx="6257">
                  <c:v>0.44652787390177617</c:v>
                </c:pt>
                <c:pt idx="6258">
                  <c:v>0.43392598092358842</c:v>
                </c:pt>
                <c:pt idx="6259">
                  <c:v>0.42014735266646863</c:v>
                </c:pt>
                <c:pt idx="6260">
                  <c:v>0.41551437273242237</c:v>
                </c:pt>
                <c:pt idx="6261">
                  <c:v>0.42110787372406444</c:v>
                </c:pt>
                <c:pt idx="6262">
                  <c:v>0.42414960442655064</c:v>
                </c:pt>
                <c:pt idx="6263">
                  <c:v>0.43779173012521078</c:v>
                </c:pt>
                <c:pt idx="6264">
                  <c:v>0.43103035962308078</c:v>
                </c:pt>
                <c:pt idx="6265">
                  <c:v>0.43806279455190339</c:v>
                </c:pt>
                <c:pt idx="6266">
                  <c:v>0.41810561195270601</c:v>
                </c:pt>
                <c:pt idx="6267">
                  <c:v>0.41123194533599894</c:v>
                </c:pt>
                <c:pt idx="6268">
                  <c:v>0.40025482688894931</c:v>
                </c:pt>
                <c:pt idx="6269">
                  <c:v>0.39850225824165486</c:v>
                </c:pt>
                <c:pt idx="6270">
                  <c:v>0.3717901129966793</c:v>
                </c:pt>
                <c:pt idx="6271">
                  <c:v>0.39707315313093838</c:v>
                </c:pt>
                <c:pt idx="6272">
                  <c:v>0.43159361041039779</c:v>
                </c:pt>
                <c:pt idx="6273">
                  <c:v>0.4238454653313905</c:v>
                </c:pt>
                <c:pt idx="6274">
                  <c:v>0.40756366958955775</c:v>
                </c:pt>
                <c:pt idx="6275">
                  <c:v>0.42170260132815224</c:v>
                </c:pt>
                <c:pt idx="6276">
                  <c:v>0.40747584261294834</c:v>
                </c:pt>
                <c:pt idx="6277">
                  <c:v>0.42189846366098105</c:v>
                </c:pt>
                <c:pt idx="6278">
                  <c:v>0.41763002204826483</c:v>
                </c:pt>
                <c:pt idx="6279">
                  <c:v>0.42340376411798752</c:v>
                </c:pt>
                <c:pt idx="6280">
                  <c:v>0.43494298994072</c:v>
                </c:pt>
                <c:pt idx="6281">
                  <c:v>0.42617759225180252</c:v>
                </c:pt>
                <c:pt idx="6282">
                  <c:v>0.42039363027073534</c:v>
                </c:pt>
                <c:pt idx="6283">
                  <c:v>0.43105675929382786</c:v>
                </c:pt>
                <c:pt idx="6284">
                  <c:v>0.43653706091854932</c:v>
                </c:pt>
                <c:pt idx="6285">
                  <c:v>0.44162259508550311</c:v>
                </c:pt>
                <c:pt idx="6286">
                  <c:v>0.44567999991481994</c:v>
                </c:pt>
                <c:pt idx="6287">
                  <c:v>0.43592902859195382</c:v>
                </c:pt>
                <c:pt idx="6288">
                  <c:v>0.42006068054252482</c:v>
                </c:pt>
                <c:pt idx="6289">
                  <c:v>0.41436971724717142</c:v>
                </c:pt>
                <c:pt idx="6290">
                  <c:v>0.40922101908172664</c:v>
                </c:pt>
                <c:pt idx="6291">
                  <c:v>0.39223512666403926</c:v>
                </c:pt>
                <c:pt idx="6292">
                  <c:v>0.41061943898238557</c:v>
                </c:pt>
                <c:pt idx="6293">
                  <c:v>0.35788787925519755</c:v>
                </c:pt>
                <c:pt idx="6294">
                  <c:v>0.42291220705306337</c:v>
                </c:pt>
                <c:pt idx="6295">
                  <c:v>0.41986768180848155</c:v>
                </c:pt>
                <c:pt idx="6296">
                  <c:v>0.42849556579967329</c:v>
                </c:pt>
                <c:pt idx="6297">
                  <c:v>0.41008129883707739</c:v>
                </c:pt>
                <c:pt idx="6298">
                  <c:v>0.41239018996759885</c:v>
                </c:pt>
                <c:pt idx="6299">
                  <c:v>0.43120933542204432</c:v>
                </c:pt>
                <c:pt idx="6300">
                  <c:v>0.43011090469818136</c:v>
                </c:pt>
                <c:pt idx="6301">
                  <c:v>0.4082547249333196</c:v>
                </c:pt>
                <c:pt idx="6302">
                  <c:v>0.40635353493385767</c:v>
                </c:pt>
                <c:pt idx="6303">
                  <c:v>0.40424057388291684</c:v>
                </c:pt>
                <c:pt idx="6304">
                  <c:v>0.40152289448904616</c:v>
                </c:pt>
                <c:pt idx="6305">
                  <c:v>0.41322122856358579</c:v>
                </c:pt>
                <c:pt idx="6306">
                  <c:v>0.4328153451448768</c:v>
                </c:pt>
                <c:pt idx="6307">
                  <c:v>0.43894921081911831</c:v>
                </c:pt>
                <c:pt idx="6308">
                  <c:v>0.43519481120876374</c:v>
                </c:pt>
                <c:pt idx="6309">
                  <c:v>0.41145248251881877</c:v>
                </c:pt>
                <c:pt idx="6310">
                  <c:v>0.41597608067310632</c:v>
                </c:pt>
                <c:pt idx="6311">
                  <c:v>0.41228133550928098</c:v>
                </c:pt>
                <c:pt idx="6312">
                  <c:v>0.39854698917881376</c:v>
                </c:pt>
                <c:pt idx="6313">
                  <c:v>0.40232471582059487</c:v>
                </c:pt>
                <c:pt idx="6314">
                  <c:v>0.40997268351133431</c:v>
                </c:pt>
                <c:pt idx="6315">
                  <c:v>0.42474602907921638</c:v>
                </c:pt>
                <c:pt idx="6316">
                  <c:v>0.40337650998419505</c:v>
                </c:pt>
                <c:pt idx="6317">
                  <c:v>0.39531982285457418</c:v>
                </c:pt>
                <c:pt idx="6318">
                  <c:v>0.39187890303200718</c:v>
                </c:pt>
                <c:pt idx="6319">
                  <c:v>0.38643976042743161</c:v>
                </c:pt>
                <c:pt idx="6320">
                  <c:v>0.39207266082588876</c:v>
                </c:pt>
                <c:pt idx="6321">
                  <c:v>0.40890203940123176</c:v>
                </c:pt>
                <c:pt idx="6322">
                  <c:v>0.40988713826288747</c:v>
                </c:pt>
                <c:pt idx="6323">
                  <c:v>0.41843823148712933</c:v>
                </c:pt>
                <c:pt idx="6324">
                  <c:v>0.41072338307627132</c:v>
                </c:pt>
                <c:pt idx="6325">
                  <c:v>0.35352619271837787</c:v>
                </c:pt>
                <c:pt idx="6326">
                  <c:v>0.35492711236345487</c:v>
                </c:pt>
                <c:pt idx="6327">
                  <c:v>0.37152206605924543</c:v>
                </c:pt>
                <c:pt idx="6328">
                  <c:v>0.37012747746748292</c:v>
                </c:pt>
                <c:pt idx="6329">
                  <c:v>0.38279278063410382</c:v>
                </c:pt>
                <c:pt idx="6330">
                  <c:v>0.40196676574037504</c:v>
                </c:pt>
                <c:pt idx="6331">
                  <c:v>0.3952246172265465</c:v>
                </c:pt>
                <c:pt idx="6332">
                  <c:v>0.40787372217682782</c:v>
                </c:pt>
                <c:pt idx="6333">
                  <c:v>0.39329820649435182</c:v>
                </c:pt>
                <c:pt idx="6334">
                  <c:v>0.38991851052258897</c:v>
                </c:pt>
                <c:pt idx="6335">
                  <c:v>0.39676273909262716</c:v>
                </c:pt>
                <c:pt idx="6336">
                  <c:v>0.38695059524424713</c:v>
                </c:pt>
                <c:pt idx="6337">
                  <c:v>0.39597211575485125</c:v>
                </c:pt>
                <c:pt idx="6338">
                  <c:v>0.40711673374315482</c:v>
                </c:pt>
                <c:pt idx="6339">
                  <c:v>0.39842068883389625</c:v>
                </c:pt>
                <c:pt idx="6340">
                  <c:v>0.39153035838232247</c:v>
                </c:pt>
                <c:pt idx="6341">
                  <c:v>0.41270252197671747</c:v>
                </c:pt>
                <c:pt idx="6342">
                  <c:v>0.40054043530152533</c:v>
                </c:pt>
                <c:pt idx="6343">
                  <c:v>0.39963222421316086</c:v>
                </c:pt>
                <c:pt idx="6344">
                  <c:v>0.38649367165638832</c:v>
                </c:pt>
                <c:pt idx="6345">
                  <c:v>0.37039789987151567</c:v>
                </c:pt>
                <c:pt idx="6346">
                  <c:v>0.3808287952915313</c:v>
                </c:pt>
                <c:pt idx="6347">
                  <c:v>0.38911363650722541</c:v>
                </c:pt>
                <c:pt idx="6348">
                  <c:v>0.38954460463132551</c:v>
                </c:pt>
                <c:pt idx="6349">
                  <c:v>0.39746249957291241</c:v>
                </c:pt>
                <c:pt idx="6350">
                  <c:v>0.400958321222118</c:v>
                </c:pt>
                <c:pt idx="6351">
                  <c:v>0.39258128751499693</c:v>
                </c:pt>
                <c:pt idx="6352">
                  <c:v>0.39068518354406712</c:v>
                </c:pt>
                <c:pt idx="6353">
                  <c:v>0.38086250158686807</c:v>
                </c:pt>
                <c:pt idx="6354">
                  <c:v>0.37650403701731511</c:v>
                </c:pt>
                <c:pt idx="6355">
                  <c:v>0.3534687312088573</c:v>
                </c:pt>
                <c:pt idx="6356">
                  <c:v>0.37421694075404704</c:v>
                </c:pt>
                <c:pt idx="6357">
                  <c:v>0.36472410100180874</c:v>
                </c:pt>
                <c:pt idx="6358">
                  <c:v>0.38214398452393977</c:v>
                </c:pt>
                <c:pt idx="6359">
                  <c:v>0.38393238968848348</c:v>
                </c:pt>
                <c:pt idx="6360">
                  <c:v>0.37775660346672918</c:v>
                </c:pt>
                <c:pt idx="6361">
                  <c:v>0.36516559389558256</c:v>
                </c:pt>
                <c:pt idx="6362">
                  <c:v>0.36974306099458232</c:v>
                </c:pt>
                <c:pt idx="6363">
                  <c:v>0.36175631527803148</c:v>
                </c:pt>
                <c:pt idx="6364">
                  <c:v>0.3616013514521666</c:v>
                </c:pt>
                <c:pt idx="6365">
                  <c:v>0.37500726774929216</c:v>
                </c:pt>
                <c:pt idx="6366">
                  <c:v>0.36846349887451008</c:v>
                </c:pt>
                <c:pt idx="6367">
                  <c:v>0.39765356622003389</c:v>
                </c:pt>
                <c:pt idx="6368">
                  <c:v>0.3793347641549783</c:v>
                </c:pt>
                <c:pt idx="6369">
                  <c:v>0.35978507784902064</c:v>
                </c:pt>
                <c:pt idx="6370">
                  <c:v>0.36252711874700688</c:v>
                </c:pt>
                <c:pt idx="6371">
                  <c:v>0.36193292454544856</c:v>
                </c:pt>
                <c:pt idx="6372">
                  <c:v>0.35516327436912931</c:v>
                </c:pt>
                <c:pt idx="6373">
                  <c:v>0.37883471288280368</c:v>
                </c:pt>
                <c:pt idx="6374">
                  <c:v>0.37019857954520113</c:v>
                </c:pt>
                <c:pt idx="6375">
                  <c:v>0.37514549521629331</c:v>
                </c:pt>
                <c:pt idx="6376">
                  <c:v>0.39842068883389625</c:v>
                </c:pt>
                <c:pt idx="6377">
                  <c:v>0.39392856684469751</c:v>
                </c:pt>
                <c:pt idx="6378">
                  <c:v>0.38512999984012192</c:v>
                </c:pt>
                <c:pt idx="6379">
                  <c:v>0.3767046526020138</c:v>
                </c:pt>
                <c:pt idx="6380">
                  <c:v>0.38129334772762818</c:v>
                </c:pt>
                <c:pt idx="6381">
                  <c:v>0.36401445398108384</c:v>
                </c:pt>
                <c:pt idx="6382">
                  <c:v>0.38091581713330092</c:v>
                </c:pt>
                <c:pt idx="6383">
                  <c:v>0.3692336932787218</c:v>
                </c:pt>
                <c:pt idx="6384">
                  <c:v>0.38905998361440969</c:v>
                </c:pt>
                <c:pt idx="6385">
                  <c:v>0.38411208723243101</c:v>
                </c:pt>
                <c:pt idx="6386">
                  <c:v>0.38286568144350436</c:v>
                </c:pt>
                <c:pt idx="6387">
                  <c:v>0.38679998007884553</c:v>
                </c:pt>
                <c:pt idx="6388">
                  <c:v>0.40650370961751592</c:v>
                </c:pt>
                <c:pt idx="6389">
                  <c:v>0.36913670892708739</c:v>
                </c:pt>
                <c:pt idx="6390">
                  <c:v>0.37533494089548564</c:v>
                </c:pt>
                <c:pt idx="6391">
                  <c:v>0.35536782311265197</c:v>
                </c:pt>
                <c:pt idx="6392">
                  <c:v>0.378349352546963</c:v>
                </c:pt>
                <c:pt idx="6393">
                  <c:v>0.38451179761591414</c:v>
                </c:pt>
                <c:pt idx="6394">
                  <c:v>0.37278203991444769</c:v>
                </c:pt>
                <c:pt idx="6395">
                  <c:v>0.37445891282251537</c:v>
                </c:pt>
                <c:pt idx="6396">
                  <c:v>0.36193186926825005</c:v>
                </c:pt>
                <c:pt idx="6397">
                  <c:v>0.35926875541231346</c:v>
                </c:pt>
                <c:pt idx="6398">
                  <c:v>0.37021501535774864</c:v>
                </c:pt>
                <c:pt idx="6399">
                  <c:v>0.39021683188300155</c:v>
                </c:pt>
                <c:pt idx="6400">
                  <c:v>0.36558397217870486</c:v>
                </c:pt>
                <c:pt idx="6401">
                  <c:v>0.36100284366976804</c:v>
                </c:pt>
                <c:pt idx="6402">
                  <c:v>0.36181378670202541</c:v>
                </c:pt>
                <c:pt idx="6403">
                  <c:v>0.36314841774042922</c:v>
                </c:pt>
                <c:pt idx="6404">
                  <c:v>0.36910394523668488</c:v>
                </c:pt>
                <c:pt idx="6405">
                  <c:v>0.36762809440319877</c:v>
                </c:pt>
                <c:pt idx="6406">
                  <c:v>0.36778759144193851</c:v>
                </c:pt>
                <c:pt idx="6407">
                  <c:v>0.37085727255628081</c:v>
                </c:pt>
                <c:pt idx="6408">
                  <c:v>0.35027931996536338</c:v>
                </c:pt>
                <c:pt idx="6409">
                  <c:v>0.38770572418516097</c:v>
                </c:pt>
                <c:pt idx="6410">
                  <c:v>0.39212903690645717</c:v>
                </c:pt>
                <c:pt idx="6411">
                  <c:v>0.37126752782347938</c:v>
                </c:pt>
                <c:pt idx="6412">
                  <c:v>0.36745972952175182</c:v>
                </c:pt>
                <c:pt idx="6413">
                  <c:v>0.36971280818677038</c:v>
                </c:pt>
                <c:pt idx="6414">
                  <c:v>0.39412349086077142</c:v>
                </c:pt>
                <c:pt idx="6415">
                  <c:v>0.37475022161113875</c:v>
                </c:pt>
                <c:pt idx="6416">
                  <c:v>0.38473909806065981</c:v>
                </c:pt>
                <c:pt idx="6417">
                  <c:v>0.37294599256395305</c:v>
                </c:pt>
                <c:pt idx="6418">
                  <c:v>0.37049388028750485</c:v>
                </c:pt>
                <c:pt idx="6419">
                  <c:v>0.39410668320560976</c:v>
                </c:pt>
                <c:pt idx="6420">
                  <c:v>0.3850101245933748</c:v>
                </c:pt>
                <c:pt idx="6421">
                  <c:v>0.37773230959265536</c:v>
                </c:pt>
                <c:pt idx="6422">
                  <c:v>0.37014714512640284</c:v>
                </c:pt>
                <c:pt idx="6423">
                  <c:v>0.37420971928692931</c:v>
                </c:pt>
                <c:pt idx="6424">
                  <c:v>0.36810548420853184</c:v>
                </c:pt>
                <c:pt idx="6425">
                  <c:v>0.37151124616109327</c:v>
                </c:pt>
                <c:pt idx="6426">
                  <c:v>0.38168969243951195</c:v>
                </c:pt>
                <c:pt idx="6427">
                  <c:v>0.38054587212387575</c:v>
                </c:pt>
                <c:pt idx="6428">
                  <c:v>0.37655233573846775</c:v>
                </c:pt>
                <c:pt idx="6429">
                  <c:v>0.39555124518625806</c:v>
                </c:pt>
                <c:pt idx="6430">
                  <c:v>0.39269040991383836</c:v>
                </c:pt>
                <c:pt idx="6431">
                  <c:v>0.39243673146096875</c:v>
                </c:pt>
                <c:pt idx="6432">
                  <c:v>0.37900444834904851</c:v>
                </c:pt>
                <c:pt idx="6433">
                  <c:v>0.3776411137723325</c:v>
                </c:pt>
                <c:pt idx="6434">
                  <c:v>0.36844583651407731</c:v>
                </c:pt>
                <c:pt idx="6435">
                  <c:v>0.3592775563955013</c:v>
                </c:pt>
                <c:pt idx="6436">
                  <c:v>0.37287889410649766</c:v>
                </c:pt>
                <c:pt idx="6437">
                  <c:v>0.3597960278407058</c:v>
                </c:pt>
                <c:pt idx="6438">
                  <c:v>0.36557685218850988</c:v>
                </c:pt>
                <c:pt idx="6439">
                  <c:v>0.36668807668754716</c:v>
                </c:pt>
                <c:pt idx="6440">
                  <c:v>0.37855143423346432</c:v>
                </c:pt>
                <c:pt idx="6441">
                  <c:v>0.37897216959605851</c:v>
                </c:pt>
                <c:pt idx="6442">
                  <c:v>0.35241290084548227</c:v>
                </c:pt>
                <c:pt idx="6443">
                  <c:v>0.36314972343008128</c:v>
                </c:pt>
                <c:pt idx="6444">
                  <c:v>0.35822171395182956</c:v>
                </c:pt>
                <c:pt idx="6445">
                  <c:v>0.36678888936279186</c:v>
                </c:pt>
                <c:pt idx="6446">
                  <c:v>0.36770537950600735</c:v>
                </c:pt>
                <c:pt idx="6447">
                  <c:v>0.37169539078907637</c:v>
                </c:pt>
                <c:pt idx="6448">
                  <c:v>0.37433027744163588</c:v>
                </c:pt>
                <c:pt idx="6449">
                  <c:v>0.37756519612028322</c:v>
                </c:pt>
                <c:pt idx="6450">
                  <c:v>0.36270883277117949</c:v>
                </c:pt>
                <c:pt idx="6451">
                  <c:v>0.36185791159665553</c:v>
                </c:pt>
                <c:pt idx="6452">
                  <c:v>0.35373634617998417</c:v>
                </c:pt>
                <c:pt idx="6453">
                  <c:v>0.37087761800060753</c:v>
                </c:pt>
                <c:pt idx="6454">
                  <c:v>0.35815043125998347</c:v>
                </c:pt>
                <c:pt idx="6455">
                  <c:v>0.36250486257233988</c:v>
                </c:pt>
                <c:pt idx="6456">
                  <c:v>0.37849203344514132</c:v>
                </c:pt>
                <c:pt idx="6457">
                  <c:v>0.37943008730771766</c:v>
                </c:pt>
                <c:pt idx="6458">
                  <c:v>0.37427327722152492</c:v>
                </c:pt>
                <c:pt idx="6459">
                  <c:v>0.38269687669208985</c:v>
                </c:pt>
                <c:pt idx="6460">
                  <c:v>0.38300009209033831</c:v>
                </c:pt>
                <c:pt idx="6461">
                  <c:v>0.36546981015164126</c:v>
                </c:pt>
                <c:pt idx="6462">
                  <c:v>0.36413822324672268</c:v>
                </c:pt>
                <c:pt idx="6463">
                  <c:v>0.35826946807103549</c:v>
                </c:pt>
                <c:pt idx="6464">
                  <c:v>0.3675916279705308</c:v>
                </c:pt>
                <c:pt idx="6465">
                  <c:v>0.37901863771657401</c:v>
                </c:pt>
                <c:pt idx="6466">
                  <c:v>0.39966340173477238</c:v>
                </c:pt>
                <c:pt idx="6467">
                  <c:v>0.39002785535272555</c:v>
                </c:pt>
                <c:pt idx="6468">
                  <c:v>0.38433959875092638</c:v>
                </c:pt>
                <c:pt idx="6469">
                  <c:v>0.3726341434072673</c:v>
                </c:pt>
                <c:pt idx="6470">
                  <c:v>0.37736574519609423</c:v>
                </c:pt>
                <c:pt idx="6471">
                  <c:v>0.34126946270031883</c:v>
                </c:pt>
                <c:pt idx="6472">
                  <c:v>0.33639854494045707</c:v>
                </c:pt>
                <c:pt idx="6473">
                  <c:v>0.34013823018277467</c:v>
                </c:pt>
                <c:pt idx="6474">
                  <c:v>0.35723715106855253</c:v>
                </c:pt>
                <c:pt idx="6475">
                  <c:v>0.38308873579089092</c:v>
                </c:pt>
                <c:pt idx="6476">
                  <c:v>0.38744104333058138</c:v>
                </c:pt>
                <c:pt idx="6477">
                  <c:v>0.38454946118267835</c:v>
                </c:pt>
                <c:pt idx="6478">
                  <c:v>0.36177226284816782</c:v>
                </c:pt>
                <c:pt idx="6479">
                  <c:v>0.34889407595342325</c:v>
                </c:pt>
                <c:pt idx="6480">
                  <c:v>0.36403777780502938</c:v>
                </c:pt>
                <c:pt idx="6481">
                  <c:v>0.3678890224405213</c:v>
                </c:pt>
                <c:pt idx="6482">
                  <c:v>0.37479999869749908</c:v>
                </c:pt>
                <c:pt idx="6483">
                  <c:v>0.38033486415813678</c:v>
                </c:pt>
                <c:pt idx="6484">
                  <c:v>0.39387014157276623</c:v>
                </c:pt>
                <c:pt idx="6485">
                  <c:v>0.38372224382832931</c:v>
                </c:pt>
                <c:pt idx="6486">
                  <c:v>0.37430143052623033</c:v>
                </c:pt>
                <c:pt idx="6487">
                  <c:v>0.36504009264175197</c:v>
                </c:pt>
                <c:pt idx="6488">
                  <c:v>0.35752580232872438</c:v>
                </c:pt>
                <c:pt idx="6489">
                  <c:v>0.33230446576732348</c:v>
                </c:pt>
                <c:pt idx="6490">
                  <c:v>0.32871521705202317</c:v>
                </c:pt>
                <c:pt idx="6491">
                  <c:v>0.33205781853822985</c:v>
                </c:pt>
                <c:pt idx="6492">
                  <c:v>0.35480191375943493</c:v>
                </c:pt>
                <c:pt idx="6493">
                  <c:v>0.37034320403519499</c:v>
                </c:pt>
                <c:pt idx="6494">
                  <c:v>0.36325144875320253</c:v>
                </c:pt>
                <c:pt idx="6495">
                  <c:v>0.35125312951063625</c:v>
                </c:pt>
                <c:pt idx="6496">
                  <c:v>0.38152468420736718</c:v>
                </c:pt>
                <c:pt idx="6497">
                  <c:v>0.36499449387132832</c:v>
                </c:pt>
                <c:pt idx="6498">
                  <c:v>0.38414245942098735</c:v>
                </c:pt>
                <c:pt idx="6499">
                  <c:v>0.38654940819340738</c:v>
                </c:pt>
                <c:pt idx="6500">
                  <c:v>0.34940135523069232</c:v>
                </c:pt>
                <c:pt idx="6501">
                  <c:v>0.39995343129497862</c:v>
                </c:pt>
                <c:pt idx="6502">
                  <c:v>0.35140211451969139</c:v>
                </c:pt>
                <c:pt idx="6503">
                  <c:v>0.34375186922382989</c:v>
                </c:pt>
                <c:pt idx="6504">
                  <c:v>0.29742016521548292</c:v>
                </c:pt>
                <c:pt idx="6505">
                  <c:v>0.34117712568346886</c:v>
                </c:pt>
                <c:pt idx="6506">
                  <c:v>0.33032334029949351</c:v>
                </c:pt>
                <c:pt idx="6507">
                  <c:v>0.34906426460770157</c:v>
                </c:pt>
                <c:pt idx="6508">
                  <c:v>0.34990297548296939</c:v>
                </c:pt>
                <c:pt idx="6509">
                  <c:v>0.3284274151740243</c:v>
                </c:pt>
                <c:pt idx="6510">
                  <c:v>0.37687494775013447</c:v>
                </c:pt>
                <c:pt idx="6511">
                  <c:v>0.38398167595198568</c:v>
                </c:pt>
                <c:pt idx="6512">
                  <c:v>0.400618092072485</c:v>
                </c:pt>
                <c:pt idx="6513">
                  <c:v>0.38725592735554593</c:v>
                </c:pt>
                <c:pt idx="6514">
                  <c:v>0.39653610698393382</c:v>
                </c:pt>
                <c:pt idx="6515">
                  <c:v>0.42239961296833389</c:v>
                </c:pt>
                <c:pt idx="6516">
                  <c:v>0.40143107222251445</c:v>
                </c:pt>
                <c:pt idx="6517">
                  <c:v>0.39849781423849451</c:v>
                </c:pt>
                <c:pt idx="6518">
                  <c:v>0.39221934593443786</c:v>
                </c:pt>
                <c:pt idx="6519">
                  <c:v>0.37632156482221796</c:v>
                </c:pt>
                <c:pt idx="6520">
                  <c:v>0.37103432083814658</c:v>
                </c:pt>
                <c:pt idx="6521">
                  <c:v>0.36386732535558586</c:v>
                </c:pt>
                <c:pt idx="6522">
                  <c:v>0.35897320847992642</c:v>
                </c:pt>
                <c:pt idx="6523">
                  <c:v>0.34651631807307287</c:v>
                </c:pt>
                <c:pt idx="6524">
                  <c:v>0.36605973524124874</c:v>
                </c:pt>
                <c:pt idx="6525">
                  <c:v>0.3761358386195498</c:v>
                </c:pt>
                <c:pt idx="6526">
                  <c:v>0.39819049093327563</c:v>
                </c:pt>
                <c:pt idx="6527">
                  <c:v>0.39319311453556466</c:v>
                </c:pt>
                <c:pt idx="6528">
                  <c:v>0.3973152742340717</c:v>
                </c:pt>
                <c:pt idx="6529">
                  <c:v>0.38536275787955626</c:v>
                </c:pt>
                <c:pt idx="6530">
                  <c:v>0.36252988830708838</c:v>
                </c:pt>
                <c:pt idx="6531">
                  <c:v>0.36260944987688182</c:v>
                </c:pt>
                <c:pt idx="6532">
                  <c:v>0.38204233093120282</c:v>
                </c:pt>
                <c:pt idx="6533">
                  <c:v>0.39935894173044334</c:v>
                </c:pt>
                <c:pt idx="6534">
                  <c:v>0.39683185223169498</c:v>
                </c:pt>
                <c:pt idx="6535">
                  <c:v>0.39320894588947713</c:v>
                </c:pt>
                <c:pt idx="6536">
                  <c:v>0</c:v>
                </c:pt>
                <c:pt idx="6537">
                  <c:v>0.40345440284383438</c:v>
                </c:pt>
                <c:pt idx="6538">
                  <c:v>0.38657712542170586</c:v>
                </c:pt>
                <c:pt idx="6539">
                  <c:v>0.38089702720556845</c:v>
                </c:pt>
                <c:pt idx="6540">
                  <c:v>0.37510831038971487</c:v>
                </c:pt>
                <c:pt idx="6541">
                  <c:v>0.39128837556284668</c:v>
                </c:pt>
                <c:pt idx="6542">
                  <c:v>0.39839280614454553</c:v>
                </c:pt>
                <c:pt idx="6543">
                  <c:v>0.40610305283367576</c:v>
                </c:pt>
                <c:pt idx="6544">
                  <c:v>0.40150067785413568</c:v>
                </c:pt>
                <c:pt idx="6545">
                  <c:v>0.39986592970807694</c:v>
                </c:pt>
                <c:pt idx="6546">
                  <c:v>0.40669362453089403</c:v>
                </c:pt>
                <c:pt idx="6547">
                  <c:v>0.3924428023590969</c:v>
                </c:pt>
                <c:pt idx="6548">
                  <c:v>0.38370229197159933</c:v>
                </c:pt>
                <c:pt idx="6549">
                  <c:v>0.37579859927630782</c:v>
                </c:pt>
                <c:pt idx="6550">
                  <c:v>0.37804394222396331</c:v>
                </c:pt>
                <c:pt idx="6551">
                  <c:v>0.40774659563827786</c:v>
                </c:pt>
                <c:pt idx="6552">
                  <c:v>0.43522633087088824</c:v>
                </c:pt>
                <c:pt idx="6553">
                  <c:v>0.41761193091847132</c:v>
                </c:pt>
                <c:pt idx="6554">
                  <c:v>0.41157687986878977</c:v>
                </c:pt>
                <c:pt idx="6555">
                  <c:v>0.39922093143487802</c:v>
                </c:pt>
                <c:pt idx="6556">
                  <c:v>0.38475769188725301</c:v>
                </c:pt>
                <c:pt idx="6557">
                  <c:v>0.3462493844286495</c:v>
                </c:pt>
                <c:pt idx="6558">
                  <c:v>0.35270241962903032</c:v>
                </c:pt>
                <c:pt idx="6559">
                  <c:v>0.37544763147813309</c:v>
                </c:pt>
                <c:pt idx="6560">
                  <c:v>0.40069898887478717</c:v>
                </c:pt>
                <c:pt idx="6561">
                  <c:v>0.41030303238598331</c:v>
                </c:pt>
                <c:pt idx="6562">
                  <c:v>0.40652773664426972</c:v>
                </c:pt>
                <c:pt idx="6563">
                  <c:v>0.40233849532637328</c:v>
                </c:pt>
                <c:pt idx="6564">
                  <c:v>0.39394723296532047</c:v>
                </c:pt>
                <c:pt idx="6565">
                  <c:v>0.38159905901279528</c:v>
                </c:pt>
                <c:pt idx="6566">
                  <c:v>0.38209334425378966</c:v>
                </c:pt>
                <c:pt idx="6567">
                  <c:v>0.39397759093007934</c:v>
                </c:pt>
                <c:pt idx="6568">
                  <c:v>0.40507324327751482</c:v>
                </c:pt>
                <c:pt idx="6569">
                  <c:v>0.41928461814734463</c:v>
                </c:pt>
                <c:pt idx="6570">
                  <c:v>0.44845450368445716</c:v>
                </c:pt>
                <c:pt idx="6571">
                  <c:v>0.42120794372691706</c:v>
                </c:pt>
                <c:pt idx="6572">
                  <c:v>0.40898663413713832</c:v>
                </c:pt>
                <c:pt idx="6573">
                  <c:v>0.41649069222020207</c:v>
                </c:pt>
                <c:pt idx="6574">
                  <c:v>0.40921775185497838</c:v>
                </c:pt>
                <c:pt idx="6575">
                  <c:v>0.42008148133570555</c:v>
                </c:pt>
                <c:pt idx="6576">
                  <c:v>0.41849073933613384</c:v>
                </c:pt>
                <c:pt idx="6577">
                  <c:v>0.41590503809916984</c:v>
                </c:pt>
                <c:pt idx="6578">
                  <c:v>0.42440289932530212</c:v>
                </c:pt>
                <c:pt idx="6579">
                  <c:v>0.4320603869878481</c:v>
                </c:pt>
                <c:pt idx="6580">
                  <c:v>0.43605435767929213</c:v>
                </c:pt>
                <c:pt idx="6581">
                  <c:v>0.44454876117507686</c:v>
                </c:pt>
                <c:pt idx="6582">
                  <c:v>0.44821975857419044</c:v>
                </c:pt>
                <c:pt idx="6583">
                  <c:v>0.41329556152289482</c:v>
                </c:pt>
                <c:pt idx="6584">
                  <c:v>0.40855980905914324</c:v>
                </c:pt>
                <c:pt idx="6585">
                  <c:v>0.38858209254798376</c:v>
                </c:pt>
                <c:pt idx="6586">
                  <c:v>0.40305357191495322</c:v>
                </c:pt>
                <c:pt idx="6587">
                  <c:v>0.40456418653222231</c:v>
                </c:pt>
                <c:pt idx="6588">
                  <c:v>0.42112606749805187</c:v>
                </c:pt>
                <c:pt idx="6589">
                  <c:v>0.42410426714696436</c:v>
                </c:pt>
                <c:pt idx="6590">
                  <c:v>0.42552077505680269</c:v>
                </c:pt>
                <c:pt idx="6591">
                  <c:v>0.42541443164578663</c:v>
                </c:pt>
                <c:pt idx="6592">
                  <c:v>0.41126428870210957</c:v>
                </c:pt>
                <c:pt idx="6593">
                  <c:v>0.43603830913523223</c:v>
                </c:pt>
                <c:pt idx="6594">
                  <c:v>0.41282720067148132</c:v>
                </c:pt>
                <c:pt idx="6595">
                  <c:v>0.4214554754987383</c:v>
                </c:pt>
                <c:pt idx="6596">
                  <c:v>0.42758704959300781</c:v>
                </c:pt>
                <c:pt idx="6597">
                  <c:v>0.43513698061212641</c:v>
                </c:pt>
                <c:pt idx="6598">
                  <c:v>0.43501541135648786</c:v>
                </c:pt>
                <c:pt idx="6599">
                  <c:v>0.41746998808500024</c:v>
                </c:pt>
                <c:pt idx="6600">
                  <c:v>0.42383962475329207</c:v>
                </c:pt>
                <c:pt idx="6601">
                  <c:v>0.41131445650887438</c:v>
                </c:pt>
                <c:pt idx="6602">
                  <c:v>0.40537722688523081</c:v>
                </c:pt>
                <c:pt idx="6603">
                  <c:v>0.34936468418550926</c:v>
                </c:pt>
                <c:pt idx="6604">
                  <c:v>0.33185877883347359</c:v>
                </c:pt>
                <c:pt idx="6605">
                  <c:v>0.33708309668302588</c:v>
                </c:pt>
                <c:pt idx="6606">
                  <c:v>0.35380509303114088</c:v>
                </c:pt>
                <c:pt idx="6607">
                  <c:v>0.38847608791381233</c:v>
                </c:pt>
                <c:pt idx="6608">
                  <c:v>0.39568132092433639</c:v>
                </c:pt>
                <c:pt idx="6609">
                  <c:v>0.39345514426714051</c:v>
                </c:pt>
                <c:pt idx="6610">
                  <c:v>0.3844502485203824</c:v>
                </c:pt>
                <c:pt idx="6611">
                  <c:v>0.37652864927160579</c:v>
                </c:pt>
                <c:pt idx="6612">
                  <c:v>0.36862492304482863</c:v>
                </c:pt>
                <c:pt idx="6613">
                  <c:v>0.37876990494143331</c:v>
                </c:pt>
                <c:pt idx="6614">
                  <c:v>0.39295534653333203</c:v>
                </c:pt>
                <c:pt idx="6615">
                  <c:v>0.41261670546462187</c:v>
                </c:pt>
                <c:pt idx="6616">
                  <c:v>0.42777545773783932</c:v>
                </c:pt>
                <c:pt idx="6617">
                  <c:v>0.41565286226067255</c:v>
                </c:pt>
                <c:pt idx="6618">
                  <c:v>0.40431413968529833</c:v>
                </c:pt>
                <c:pt idx="6619">
                  <c:v>0.39823780575216144</c:v>
                </c:pt>
                <c:pt idx="6620">
                  <c:v>0.3821839464135634</c:v>
                </c:pt>
                <c:pt idx="6621">
                  <c:v>0.37978424877395262</c:v>
                </c:pt>
                <c:pt idx="6622">
                  <c:v>0.39747116920347869</c:v>
                </c:pt>
                <c:pt idx="6623">
                  <c:v>0.41102716528458505</c:v>
                </c:pt>
                <c:pt idx="6624">
                  <c:v>0.42708373797307336</c:v>
                </c:pt>
                <c:pt idx="6625">
                  <c:v>0.41601288086511296</c:v>
                </c:pt>
                <c:pt idx="6626">
                  <c:v>0.40708154631630605</c:v>
                </c:pt>
                <c:pt idx="6627">
                  <c:v>0.36794850631155362</c:v>
                </c:pt>
                <c:pt idx="6628">
                  <c:v>0.37320301541322853</c:v>
                </c:pt>
                <c:pt idx="6629">
                  <c:v>0.35582053823130488</c:v>
                </c:pt>
                <c:pt idx="6630">
                  <c:v>0.37328950481910933</c:v>
                </c:pt>
                <c:pt idx="6631">
                  <c:v>0.40102168543745254</c:v>
                </c:pt>
                <c:pt idx="6632">
                  <c:v>0.41061452438488716</c:v>
                </c:pt>
                <c:pt idx="6633">
                  <c:v>0.42769144171836176</c:v>
                </c:pt>
                <c:pt idx="6634">
                  <c:v>0.40976129841564418</c:v>
                </c:pt>
                <c:pt idx="6635">
                  <c:v>0.40698813764943537</c:v>
                </c:pt>
                <c:pt idx="6636">
                  <c:v>0.38684508783736837</c:v>
                </c:pt>
                <c:pt idx="6637">
                  <c:v>0.36525670748483474</c:v>
                </c:pt>
                <c:pt idx="6638">
                  <c:v>0.37772074460473831</c:v>
                </c:pt>
                <c:pt idx="6639">
                  <c:v>0.38713686176776896</c:v>
                </c:pt>
                <c:pt idx="6640">
                  <c:v>0.40961806489687347</c:v>
                </c:pt>
                <c:pt idx="6641">
                  <c:v>0.40451631432905355</c:v>
                </c:pt>
                <c:pt idx="6642">
                  <c:v>0.37531714846033765</c:v>
                </c:pt>
                <c:pt idx="6643">
                  <c:v>0.40184564259050665</c:v>
                </c:pt>
                <c:pt idx="6644">
                  <c:v>0.40546835426160882</c:v>
                </c:pt>
                <c:pt idx="6645">
                  <c:v>0.39449776226102085</c:v>
                </c:pt>
                <c:pt idx="6646">
                  <c:v>0.39474036790075068</c:v>
                </c:pt>
                <c:pt idx="6647">
                  <c:v>0.39406332590374793</c:v>
                </c:pt>
                <c:pt idx="6648">
                  <c:v>0.40590006151305624</c:v>
                </c:pt>
                <c:pt idx="6649">
                  <c:v>0.40527099624125323</c:v>
                </c:pt>
                <c:pt idx="6650">
                  <c:v>0.42231291013676225</c:v>
                </c:pt>
                <c:pt idx="6651">
                  <c:v>0.41812620059675587</c:v>
                </c:pt>
                <c:pt idx="6652">
                  <c:v>0.42169283965177801</c:v>
                </c:pt>
                <c:pt idx="6653">
                  <c:v>0.40089054432958182</c:v>
                </c:pt>
                <c:pt idx="6654">
                  <c:v>0.3858284898126485</c:v>
                </c:pt>
                <c:pt idx="6655">
                  <c:v>0.38389187686840492</c:v>
                </c:pt>
                <c:pt idx="6656">
                  <c:v>0.36931223656728385</c:v>
                </c:pt>
                <c:pt idx="6657">
                  <c:v>0.36914062169718931</c:v>
                </c:pt>
                <c:pt idx="6658">
                  <c:v>0.39256577163817136</c:v>
                </c:pt>
                <c:pt idx="6659">
                  <c:v>0.39857289342509816</c:v>
                </c:pt>
                <c:pt idx="6660">
                  <c:v>0.41515437943734285</c:v>
                </c:pt>
                <c:pt idx="6661">
                  <c:v>0.41506314317053883</c:v>
                </c:pt>
                <c:pt idx="6662">
                  <c:v>0.41652944185473401</c:v>
                </c:pt>
                <c:pt idx="6663">
                  <c:v>0.39560594766887291</c:v>
                </c:pt>
                <c:pt idx="6664">
                  <c:v>0.38406646531457406</c:v>
                </c:pt>
                <c:pt idx="6665">
                  <c:v>0.37539814925037407</c:v>
                </c:pt>
                <c:pt idx="6666">
                  <c:v>0.39941423915753238</c:v>
                </c:pt>
                <c:pt idx="6667">
                  <c:v>0.3955487157754688</c:v>
                </c:pt>
                <c:pt idx="6668">
                  <c:v>0.42208654437448773</c:v>
                </c:pt>
                <c:pt idx="6669">
                  <c:v>0.41798974378334541</c:v>
                </c:pt>
                <c:pt idx="6670">
                  <c:v>0.41455119494289205</c:v>
                </c:pt>
                <c:pt idx="6671">
                  <c:v>0.3983585161552658</c:v>
                </c:pt>
                <c:pt idx="6672">
                  <c:v>0.38383046229258</c:v>
                </c:pt>
                <c:pt idx="6673">
                  <c:v>0.37348012780340917</c:v>
                </c:pt>
                <c:pt idx="6674">
                  <c:v>0.36612082314562422</c:v>
                </c:pt>
                <c:pt idx="6675">
                  <c:v>0.3751491301032982</c:v>
                </c:pt>
                <c:pt idx="6676">
                  <c:v>0.41800615523258988</c:v>
                </c:pt>
                <c:pt idx="6677">
                  <c:v>0.4096194560909539</c:v>
                </c:pt>
                <c:pt idx="6678">
                  <c:v>0.41229698372581958</c:v>
                </c:pt>
                <c:pt idx="6679">
                  <c:v>0.40826654589682287</c:v>
                </c:pt>
                <c:pt idx="6680">
                  <c:v>0.40924750331534632</c:v>
                </c:pt>
                <c:pt idx="6681">
                  <c:v>0.37664178196623832</c:v>
                </c:pt>
                <c:pt idx="6682">
                  <c:v>0.35579438409610764</c:v>
                </c:pt>
                <c:pt idx="6683">
                  <c:v>0.36948963149885056</c:v>
                </c:pt>
                <c:pt idx="6684">
                  <c:v>0.37197319693750197</c:v>
                </c:pt>
                <c:pt idx="6685">
                  <c:v>0.38423697824883413</c:v>
                </c:pt>
                <c:pt idx="6686">
                  <c:v>0.40007824976411732</c:v>
                </c:pt>
                <c:pt idx="6687">
                  <c:v>0.38827692853642931</c:v>
                </c:pt>
                <c:pt idx="6688">
                  <c:v>0.40659224588367882</c:v>
                </c:pt>
                <c:pt idx="6689">
                  <c:v>0.39915770132025957</c:v>
                </c:pt>
                <c:pt idx="6690">
                  <c:v>0.39907765040155307</c:v>
                </c:pt>
                <c:pt idx="6691">
                  <c:v>0.38507771440095723</c:v>
                </c:pt>
                <c:pt idx="6692">
                  <c:v>0.38863564544865031</c:v>
                </c:pt>
                <c:pt idx="6693">
                  <c:v>0.38330339885668746</c:v>
                </c:pt>
                <c:pt idx="6694">
                  <c:v>0.40155181854864785</c:v>
                </c:pt>
                <c:pt idx="6695">
                  <c:v>0.38920993502269335</c:v>
                </c:pt>
                <c:pt idx="6696">
                  <c:v>0.41049730062289186</c:v>
                </c:pt>
                <c:pt idx="6697">
                  <c:v>0.40269379085955681</c:v>
                </c:pt>
                <c:pt idx="6698">
                  <c:v>0.38497787699863995</c:v>
                </c:pt>
                <c:pt idx="6699">
                  <c:v>0.38120344455026578</c:v>
                </c:pt>
                <c:pt idx="6700">
                  <c:v>0.35937912662186555</c:v>
                </c:pt>
                <c:pt idx="6701">
                  <c:v>0.36488116541686488</c:v>
                </c:pt>
                <c:pt idx="6702">
                  <c:v>0.37277180835955176</c:v>
                </c:pt>
                <c:pt idx="6703">
                  <c:v>0.37455072013326901</c:v>
                </c:pt>
                <c:pt idx="6704">
                  <c:v>0.39087349576370911</c:v>
                </c:pt>
                <c:pt idx="6705">
                  <c:v>0.39981269494968447</c:v>
                </c:pt>
                <c:pt idx="6706">
                  <c:v>0.39295215831990954</c:v>
                </c:pt>
                <c:pt idx="6707">
                  <c:v>0.34718682757591551</c:v>
                </c:pt>
                <c:pt idx="6708">
                  <c:v>0.32041429656707537</c:v>
                </c:pt>
                <c:pt idx="6709">
                  <c:v>0.36464884194566766</c:v>
                </c:pt>
                <c:pt idx="6710">
                  <c:v>0.36852548338641228</c:v>
                </c:pt>
                <c:pt idx="6711">
                  <c:v>0.3771303796546458</c:v>
                </c:pt>
                <c:pt idx="6712">
                  <c:v>0.37324825904740438</c:v>
                </c:pt>
                <c:pt idx="6713">
                  <c:v>0.39014760712363189</c:v>
                </c:pt>
                <c:pt idx="6714">
                  <c:v>0.39674195416909086</c:v>
                </c:pt>
                <c:pt idx="6715">
                  <c:v>0.38242531568218147</c:v>
                </c:pt>
                <c:pt idx="6716">
                  <c:v>0.36158998663319381</c:v>
                </c:pt>
                <c:pt idx="6717">
                  <c:v>0.35599395338302386</c:v>
                </c:pt>
                <c:pt idx="6718">
                  <c:v>0.35011707566036138</c:v>
                </c:pt>
                <c:pt idx="6719">
                  <c:v>0.35281634682501622</c:v>
                </c:pt>
                <c:pt idx="6720">
                  <c:v>0.38338957411284952</c:v>
                </c:pt>
                <c:pt idx="6721">
                  <c:v>0.37780086421659492</c:v>
                </c:pt>
                <c:pt idx="6722">
                  <c:v>0.39001462035025813</c:v>
                </c:pt>
                <c:pt idx="6723">
                  <c:v>0.37991849179698073</c:v>
                </c:pt>
                <c:pt idx="6724">
                  <c:v>0.37543168098773438</c:v>
                </c:pt>
                <c:pt idx="6725">
                  <c:v>0.36597705967619926</c:v>
                </c:pt>
                <c:pt idx="6726">
                  <c:v>0.35735749067530942</c:v>
                </c:pt>
                <c:pt idx="6727">
                  <c:v>0.36654967742314692</c:v>
                </c:pt>
                <c:pt idx="6728">
                  <c:v>0.39163476953488341</c:v>
                </c:pt>
                <c:pt idx="6729">
                  <c:v>0.37729323869439324</c:v>
                </c:pt>
                <c:pt idx="6730">
                  <c:v>0.37680136666140573</c:v>
                </c:pt>
                <c:pt idx="6731">
                  <c:v>0.38026957934107225</c:v>
                </c:pt>
                <c:pt idx="6732">
                  <c:v>0.39855761291819192</c:v>
                </c:pt>
                <c:pt idx="6733">
                  <c:v>0.38240980823904597</c:v>
                </c:pt>
                <c:pt idx="6734">
                  <c:v>0.35710985318591881</c:v>
                </c:pt>
                <c:pt idx="6735">
                  <c:v>0.31104842385022746</c:v>
                </c:pt>
                <c:pt idx="6736">
                  <c:v>0.30706331202671794</c:v>
                </c:pt>
                <c:pt idx="6737">
                  <c:v>0.29362221283181883</c:v>
                </c:pt>
                <c:pt idx="6738">
                  <c:v>0.28485258378725986</c:v>
                </c:pt>
                <c:pt idx="6739">
                  <c:v>0.28198147020004988</c:v>
                </c:pt>
                <c:pt idx="6740">
                  <c:v>0.28913885068352074</c:v>
                </c:pt>
                <c:pt idx="6741">
                  <c:v>0.32494757376618222</c:v>
                </c:pt>
                <c:pt idx="6742">
                  <c:v>0.32352276228789068</c:v>
                </c:pt>
                <c:pt idx="6743">
                  <c:v>0.29175781234331172</c:v>
                </c:pt>
                <c:pt idx="6744">
                  <c:v>0.24796542718198181</c:v>
                </c:pt>
                <c:pt idx="6745">
                  <c:v>0.19101419228177921</c:v>
                </c:pt>
                <c:pt idx="6746">
                  <c:v>0.18245860922815527</c:v>
                </c:pt>
                <c:pt idx="6747">
                  <c:v>0.19765587300510687</c:v>
                </c:pt>
                <c:pt idx="6748">
                  <c:v>0.21523797074276474</c:v>
                </c:pt>
                <c:pt idx="6749">
                  <c:v>0.21685866634917289</c:v>
                </c:pt>
                <c:pt idx="6750">
                  <c:v>0.23850491125072681</c:v>
                </c:pt>
                <c:pt idx="6751">
                  <c:v>0.24895419584506942</c:v>
                </c:pt>
                <c:pt idx="6752">
                  <c:v>0.27054399824579983</c:v>
                </c:pt>
                <c:pt idx="6753">
                  <c:v>0.28378103519719328</c:v>
                </c:pt>
                <c:pt idx="6754">
                  <c:v>0.29318803412163341</c:v>
                </c:pt>
                <c:pt idx="6755">
                  <c:v>0.25900910988047732</c:v>
                </c:pt>
                <c:pt idx="6756">
                  <c:v>0.25077279421498383</c:v>
                </c:pt>
                <c:pt idx="6757">
                  <c:v>0.26628230797291924</c:v>
                </c:pt>
                <c:pt idx="6758">
                  <c:v>0.22336034744328839</c:v>
                </c:pt>
                <c:pt idx="6759">
                  <c:v>0.25074906462010826</c:v>
                </c:pt>
                <c:pt idx="6760">
                  <c:v>0.26918167744555582</c:v>
                </c:pt>
                <c:pt idx="6761">
                  <c:v>0.25592204608501568</c:v>
                </c:pt>
                <c:pt idx="6762">
                  <c:v>0.26234653546369946</c:v>
                </c:pt>
                <c:pt idx="6763">
                  <c:v>0.26570508383925917</c:v>
                </c:pt>
                <c:pt idx="6764">
                  <c:v>0.25165231483534822</c:v>
                </c:pt>
                <c:pt idx="6765">
                  <c:v>0.25790911689259122</c:v>
                </c:pt>
                <c:pt idx="6766">
                  <c:v>0.27519638643107425</c:v>
                </c:pt>
                <c:pt idx="6767">
                  <c:v>0.30951686336005968</c:v>
                </c:pt>
                <c:pt idx="6768">
                  <c:v>0.30880281131887349</c:v>
                </c:pt>
                <c:pt idx="6769">
                  <c:v>0.32087957767412451</c:v>
                </c:pt>
                <c:pt idx="6770">
                  <c:v>0.32785482175505942</c:v>
                </c:pt>
                <c:pt idx="6771">
                  <c:v>0.32141560811707393</c:v>
                </c:pt>
                <c:pt idx="6772">
                  <c:v>0.28974656286471467</c:v>
                </c:pt>
                <c:pt idx="6773">
                  <c:v>0.29686860554875755</c:v>
                </c:pt>
                <c:pt idx="6774">
                  <c:v>0.30018314232726367</c:v>
                </c:pt>
                <c:pt idx="6775">
                  <c:v>0.28973904272886475</c:v>
                </c:pt>
                <c:pt idx="6776">
                  <c:v>0.31176341239196692</c:v>
                </c:pt>
                <c:pt idx="6777">
                  <c:v>0.32900819346789117</c:v>
                </c:pt>
                <c:pt idx="6778">
                  <c:v>0.33961097064683038</c:v>
                </c:pt>
                <c:pt idx="6779">
                  <c:v>0.33559052638840625</c:v>
                </c:pt>
                <c:pt idx="6780">
                  <c:v>0.30804031861899461</c:v>
                </c:pt>
                <c:pt idx="6781">
                  <c:v>0.32509057937843805</c:v>
                </c:pt>
                <c:pt idx="6782">
                  <c:v>0.3189228375041655</c:v>
                </c:pt>
                <c:pt idx="6783">
                  <c:v>0.33787311647441154</c:v>
                </c:pt>
                <c:pt idx="6784">
                  <c:v>0.32215248533729546</c:v>
                </c:pt>
                <c:pt idx="6785">
                  <c:v>0.30975652601913906</c:v>
                </c:pt>
                <c:pt idx="6786">
                  <c:v>0.31975967222140467</c:v>
                </c:pt>
                <c:pt idx="6787">
                  <c:v>0.33464714448705152</c:v>
                </c:pt>
                <c:pt idx="6788">
                  <c:v>0.35899557622197131</c:v>
                </c:pt>
                <c:pt idx="6789">
                  <c:v>0.33422553544315531</c:v>
                </c:pt>
                <c:pt idx="6790">
                  <c:v>0.334855314498057</c:v>
                </c:pt>
                <c:pt idx="6791">
                  <c:v>0.33897911372987632</c:v>
                </c:pt>
                <c:pt idx="6792">
                  <c:v>0.34188581765039838</c:v>
                </c:pt>
                <c:pt idx="6793">
                  <c:v>0.33513656295812044</c:v>
                </c:pt>
                <c:pt idx="6794">
                  <c:v>0.35098140506733738</c:v>
                </c:pt>
                <c:pt idx="6795">
                  <c:v>0.36552442052009232</c:v>
                </c:pt>
                <c:pt idx="6796">
                  <c:v>0.37746679065093114</c:v>
                </c:pt>
                <c:pt idx="6797">
                  <c:v>0.37502019817612281</c:v>
                </c:pt>
                <c:pt idx="6798">
                  <c:v>0.34518093811932132</c:v>
                </c:pt>
                <c:pt idx="6799">
                  <c:v>0.33963759400858518</c:v>
                </c:pt>
                <c:pt idx="6800">
                  <c:v>0.33549580951305275</c:v>
                </c:pt>
                <c:pt idx="6801">
                  <c:v>0.34579792275031579</c:v>
                </c:pt>
                <c:pt idx="6802">
                  <c:v>0.34753309239043589</c:v>
                </c:pt>
                <c:pt idx="6803">
                  <c:v>0.36278336637372238</c:v>
                </c:pt>
                <c:pt idx="6804">
                  <c:v>0.36409326008922832</c:v>
                </c:pt>
                <c:pt idx="6805">
                  <c:v>0.36761221487914347</c:v>
                </c:pt>
                <c:pt idx="6806">
                  <c:v>0.36068685229843067</c:v>
                </c:pt>
                <c:pt idx="6807">
                  <c:v>0.36972482179417304</c:v>
                </c:pt>
                <c:pt idx="6808">
                  <c:v>0.35927492326217864</c:v>
                </c:pt>
                <c:pt idx="6809">
                  <c:v>0.29905742081829112</c:v>
                </c:pt>
                <c:pt idx="6810">
                  <c:v>0.34349657180898907</c:v>
                </c:pt>
                <c:pt idx="6811">
                  <c:v>0.35190877433809992</c:v>
                </c:pt>
                <c:pt idx="6812">
                  <c:v>0.34844785692990932</c:v>
                </c:pt>
                <c:pt idx="6813">
                  <c:v>0.35058082768904075</c:v>
                </c:pt>
                <c:pt idx="6814">
                  <c:v>0.34406075718912482</c:v>
                </c:pt>
                <c:pt idx="6815">
                  <c:v>0.34818485777038982</c:v>
                </c:pt>
                <c:pt idx="6816">
                  <c:v>0.3524829959574991</c:v>
                </c:pt>
                <c:pt idx="6817">
                  <c:v>0.36379647552023991</c:v>
                </c:pt>
                <c:pt idx="6818">
                  <c:v>0.34411433342616526</c:v>
                </c:pt>
                <c:pt idx="6819">
                  <c:v>0.34549568385519752</c:v>
                </c:pt>
                <c:pt idx="6820">
                  <c:v>0.3482253656139464</c:v>
                </c:pt>
                <c:pt idx="6821">
                  <c:v>0.3402076688150924</c:v>
                </c:pt>
                <c:pt idx="6822">
                  <c:v>0.34811087322678125</c:v>
                </c:pt>
                <c:pt idx="6823">
                  <c:v>0.35851618448284162</c:v>
                </c:pt>
                <c:pt idx="6824">
                  <c:v>0.36104131853563176</c:v>
                </c:pt>
                <c:pt idx="6825">
                  <c:v>0.36728854502352032</c:v>
                </c:pt>
                <c:pt idx="6826">
                  <c:v>0.345300620007919</c:v>
                </c:pt>
                <c:pt idx="6827">
                  <c:v>0.35245505937032451</c:v>
                </c:pt>
                <c:pt idx="6828">
                  <c:v>0.35195717981859731</c:v>
                </c:pt>
                <c:pt idx="6829">
                  <c:v>0.34019240970471987</c:v>
                </c:pt>
                <c:pt idx="6830">
                  <c:v>0.35778809756029933</c:v>
                </c:pt>
                <c:pt idx="6831">
                  <c:v>0.35968847110786784</c:v>
                </c:pt>
                <c:pt idx="6832">
                  <c:v>0.37045975689338062</c:v>
                </c:pt>
                <c:pt idx="6833">
                  <c:v>0.3699198047426549</c:v>
                </c:pt>
                <c:pt idx="6834">
                  <c:v>0.37148061592753068</c:v>
                </c:pt>
                <c:pt idx="6835">
                  <c:v>0.36827524897337677</c:v>
                </c:pt>
                <c:pt idx="6836">
                  <c:v>0.37907055446835691</c:v>
                </c:pt>
                <c:pt idx="6837">
                  <c:v>0.36947208522207292</c:v>
                </c:pt>
                <c:pt idx="6838">
                  <c:v>0.37768595649856385</c:v>
                </c:pt>
                <c:pt idx="6839">
                  <c:v>0.37358066281259389</c:v>
                </c:pt>
                <c:pt idx="6840">
                  <c:v>0.37452924960814182</c:v>
                </c:pt>
                <c:pt idx="6841">
                  <c:v>0.37828453680639956</c:v>
                </c:pt>
                <c:pt idx="6842">
                  <c:v>0.39088448891195893</c:v>
                </c:pt>
                <c:pt idx="6843">
                  <c:v>0.3903453575465583</c:v>
                </c:pt>
                <c:pt idx="6844">
                  <c:v>0.35685549033239344</c:v>
                </c:pt>
                <c:pt idx="6845">
                  <c:v>0.36575218107581148</c:v>
                </c:pt>
                <c:pt idx="6846">
                  <c:v>0.36183995986789386</c:v>
                </c:pt>
                <c:pt idx="6847">
                  <c:v>0.34339244932766055</c:v>
                </c:pt>
                <c:pt idx="6848">
                  <c:v>0.35657929984102382</c:v>
                </c:pt>
                <c:pt idx="6849">
                  <c:v>0</c:v>
                </c:pt>
                <c:pt idx="6850">
                  <c:v>0.38559598238181242</c:v>
                </c:pt>
                <c:pt idx="6851">
                  <c:v>0.38079174356617829</c:v>
                </c:pt>
                <c:pt idx="6852">
                  <c:v>0.37522212314122155</c:v>
                </c:pt>
                <c:pt idx="6853">
                  <c:v>0.3623508633553732</c:v>
                </c:pt>
                <c:pt idx="6854">
                  <c:v>0.36738858925167617</c:v>
                </c:pt>
                <c:pt idx="6855">
                  <c:v>0.36096979074552432</c:v>
                </c:pt>
                <c:pt idx="6856">
                  <c:v>0.37192204317473193</c:v>
                </c:pt>
                <c:pt idx="6857">
                  <c:v>0.36712242555936098</c:v>
                </c:pt>
                <c:pt idx="6858">
                  <c:v>0.37984622261425594</c:v>
                </c:pt>
                <c:pt idx="6859">
                  <c:v>0.36592464524953017</c:v>
                </c:pt>
                <c:pt idx="6860">
                  <c:v>0.37488154772418036</c:v>
                </c:pt>
                <c:pt idx="6861">
                  <c:v>0.38089488031795959</c:v>
                </c:pt>
                <c:pt idx="6862">
                  <c:v>0.38510528830072288</c:v>
                </c:pt>
                <c:pt idx="6863">
                  <c:v>0.38002234709203625</c:v>
                </c:pt>
                <c:pt idx="6864">
                  <c:v>0.37997127159275551</c:v>
                </c:pt>
                <c:pt idx="6865">
                  <c:v>0.37240453585120725</c:v>
                </c:pt>
                <c:pt idx="6866">
                  <c:v>0.37029898542422685</c:v>
                </c:pt>
                <c:pt idx="6867">
                  <c:v>0.37960035818411336</c:v>
                </c:pt>
                <c:pt idx="6868">
                  <c:v>0.39463866058608382</c:v>
                </c:pt>
                <c:pt idx="6869">
                  <c:v>0.37948019395612836</c:v>
                </c:pt>
                <c:pt idx="6870">
                  <c:v>0.37809873197616534</c:v>
                </c:pt>
                <c:pt idx="6871">
                  <c:v>0.37749835033652412</c:v>
                </c:pt>
                <c:pt idx="6872">
                  <c:v>0.37415437281864466</c:v>
                </c:pt>
                <c:pt idx="6873">
                  <c:v>0.38576469224039778</c:v>
                </c:pt>
                <c:pt idx="6874">
                  <c:v>0.38689082511601236</c:v>
                </c:pt>
                <c:pt idx="6875">
                  <c:v>0.37781383418744702</c:v>
                </c:pt>
                <c:pt idx="6876">
                  <c:v>0.38852335155238132</c:v>
                </c:pt>
                <c:pt idx="6877">
                  <c:v>0.39187541839169393</c:v>
                </c:pt>
                <c:pt idx="6878">
                  <c:v>0.40555198608051185</c:v>
                </c:pt>
                <c:pt idx="6879">
                  <c:v>0.39688512721606373</c:v>
                </c:pt>
                <c:pt idx="6880">
                  <c:v>0.37838162270684073</c:v>
                </c:pt>
                <c:pt idx="6881">
                  <c:v>0.38570555225502595</c:v>
                </c:pt>
                <c:pt idx="6882">
                  <c:v>0.3797437916206064</c:v>
                </c:pt>
                <c:pt idx="6883">
                  <c:v>0.35090221266805982</c:v>
                </c:pt>
                <c:pt idx="6884">
                  <c:v>0.36249961040119499</c:v>
                </c:pt>
                <c:pt idx="6885">
                  <c:v>0.36761001824354766</c:v>
                </c:pt>
                <c:pt idx="6886">
                  <c:v>0.36598185995908156</c:v>
                </c:pt>
                <c:pt idx="6887">
                  <c:v>0.34692138898843355</c:v>
                </c:pt>
                <c:pt idx="6888">
                  <c:v>0.36985101927841135</c:v>
                </c:pt>
                <c:pt idx="6889">
                  <c:v>0.38513174976004488</c:v>
                </c:pt>
                <c:pt idx="6890">
                  <c:v>0.39026052741740386</c:v>
                </c:pt>
                <c:pt idx="6891">
                  <c:v>0.38392391076926369</c:v>
                </c:pt>
                <c:pt idx="6892">
                  <c:v>0.37777707663640031</c:v>
                </c:pt>
                <c:pt idx="6893">
                  <c:v>0.40206424012710745</c:v>
                </c:pt>
                <c:pt idx="6894">
                  <c:v>0.38859104604162914</c:v>
                </c:pt>
                <c:pt idx="6895">
                  <c:v>0.39272066733434224</c:v>
                </c:pt>
                <c:pt idx="6896">
                  <c:v>0.40562833276292531</c:v>
                </c:pt>
                <c:pt idx="6897">
                  <c:v>0.40431904138278324</c:v>
                </c:pt>
                <c:pt idx="6898">
                  <c:v>0.3930851473824456</c:v>
                </c:pt>
                <c:pt idx="6899">
                  <c:v>0.39457835463459501</c:v>
                </c:pt>
                <c:pt idx="6900">
                  <c:v>0.3819529198936521</c:v>
                </c:pt>
                <c:pt idx="6901">
                  <c:v>0.37977397038436378</c:v>
                </c:pt>
                <c:pt idx="6902">
                  <c:v>0.38322377932698976</c:v>
                </c:pt>
                <c:pt idx="6903">
                  <c:v>0.40306790254068081</c:v>
                </c:pt>
                <c:pt idx="6904">
                  <c:v>0.41302785192263403</c:v>
                </c:pt>
                <c:pt idx="6905">
                  <c:v>0.40694629205688881</c:v>
                </c:pt>
                <c:pt idx="6906">
                  <c:v>0.41479246387661362</c:v>
                </c:pt>
                <c:pt idx="6907">
                  <c:v>0.40698162679689781</c:v>
                </c:pt>
                <c:pt idx="6908">
                  <c:v>0.3855200320893899</c:v>
                </c:pt>
                <c:pt idx="6909">
                  <c:v>0.39847609840110132</c:v>
                </c:pt>
                <c:pt idx="6910">
                  <c:v>0.39966389036465322</c:v>
                </c:pt>
                <c:pt idx="6911">
                  <c:v>0.39391123548359608</c:v>
                </c:pt>
                <c:pt idx="6912">
                  <c:v>0.40837749457311495</c:v>
                </c:pt>
                <c:pt idx="6913">
                  <c:v>0.41845508005720788</c:v>
                </c:pt>
                <c:pt idx="6914">
                  <c:v>0.41937349919170636</c:v>
                </c:pt>
                <c:pt idx="6915">
                  <c:v>0.40559672087342952</c:v>
                </c:pt>
                <c:pt idx="6916">
                  <c:v>0.40723008444226794</c:v>
                </c:pt>
                <c:pt idx="6917">
                  <c:v>0.40040494140224175</c:v>
                </c:pt>
                <c:pt idx="6918">
                  <c:v>0.39638992784542676</c:v>
                </c:pt>
                <c:pt idx="6919">
                  <c:v>0.41190030407513745</c:v>
                </c:pt>
                <c:pt idx="6920">
                  <c:v>0.40598665051707417</c:v>
                </c:pt>
                <c:pt idx="6921">
                  <c:v>0.41472334634332325</c:v>
                </c:pt>
                <c:pt idx="6922">
                  <c:v>0.42140966985161404</c:v>
                </c:pt>
                <c:pt idx="6923">
                  <c:v>0.42073321733766955</c:v>
                </c:pt>
                <c:pt idx="6924">
                  <c:v>0.40064590204796258</c:v>
                </c:pt>
                <c:pt idx="6925">
                  <c:v>0.41526459274438188</c:v>
                </c:pt>
                <c:pt idx="6926">
                  <c:v>0.41849110853542676</c:v>
                </c:pt>
                <c:pt idx="6927">
                  <c:v>0.40581012881402767</c:v>
                </c:pt>
                <c:pt idx="6928">
                  <c:v>0.42395835101001367</c:v>
                </c:pt>
                <c:pt idx="6929">
                  <c:v>0.41582312547062616</c:v>
                </c:pt>
                <c:pt idx="6930">
                  <c:v>0.42091440385308948</c:v>
                </c:pt>
                <c:pt idx="6931">
                  <c:v>0.42380516072928792</c:v>
                </c:pt>
                <c:pt idx="6932">
                  <c:v>0.4271257496543619</c:v>
                </c:pt>
                <c:pt idx="6933">
                  <c:v>0.42133797800548684</c:v>
                </c:pt>
                <c:pt idx="6934">
                  <c:v>0.42594138289213401</c:v>
                </c:pt>
                <c:pt idx="6935">
                  <c:v>0.43501291203327291</c:v>
                </c:pt>
                <c:pt idx="6936">
                  <c:v>0.39871960122453715</c:v>
                </c:pt>
                <c:pt idx="6937">
                  <c:v>0.41439268483908337</c:v>
                </c:pt>
                <c:pt idx="6938">
                  <c:v>0.43116795961017762</c:v>
                </c:pt>
                <c:pt idx="6939">
                  <c:v>0.44222281366670696</c:v>
                </c:pt>
                <c:pt idx="6940">
                  <c:v>0.43994343008884151</c:v>
                </c:pt>
                <c:pt idx="6941">
                  <c:v>0.42944112241348575</c:v>
                </c:pt>
                <c:pt idx="6942">
                  <c:v>0.39551698222640236</c:v>
                </c:pt>
                <c:pt idx="6943">
                  <c:v>0.41368905333407513</c:v>
                </c:pt>
                <c:pt idx="6944">
                  <c:v>0.40745767947752332</c:v>
                </c:pt>
                <c:pt idx="6945">
                  <c:v>0.40502504127483824</c:v>
                </c:pt>
                <c:pt idx="6946">
                  <c:v>0.41455026514933785</c:v>
                </c:pt>
                <c:pt idx="6947">
                  <c:v>0.42157710904980045</c:v>
                </c:pt>
                <c:pt idx="6948">
                  <c:v>0.42811830005860441</c:v>
                </c:pt>
                <c:pt idx="6949">
                  <c:v>0.42784712374965855</c:v>
                </c:pt>
                <c:pt idx="6950">
                  <c:v>0.43888519818850324</c:v>
                </c:pt>
                <c:pt idx="6951">
                  <c:v>0.43498399074630772</c:v>
                </c:pt>
                <c:pt idx="6952">
                  <c:v>0.43042335748278482</c:v>
                </c:pt>
                <c:pt idx="6953">
                  <c:v>0.42149468413704527</c:v>
                </c:pt>
                <c:pt idx="6954">
                  <c:v>0.42284607164561461</c:v>
                </c:pt>
                <c:pt idx="6955">
                  <c:v>0.41848965308594543</c:v>
                </c:pt>
                <c:pt idx="6956">
                  <c:v>0.42263785991955288</c:v>
                </c:pt>
                <c:pt idx="6957">
                  <c:v>0.43535626393906385</c:v>
                </c:pt>
                <c:pt idx="6958">
                  <c:v>0.43623465360214231</c:v>
                </c:pt>
                <c:pt idx="6959">
                  <c:v>0.44671998094695892</c:v>
                </c:pt>
                <c:pt idx="6960">
                  <c:v>0.43281747792684439</c:v>
                </c:pt>
                <c:pt idx="6961">
                  <c:v>0.44715803134221932</c:v>
                </c:pt>
                <c:pt idx="6962">
                  <c:v>0.43333079181592293</c:v>
                </c:pt>
                <c:pt idx="6963">
                  <c:v>0.43301422021374703</c:v>
                </c:pt>
                <c:pt idx="6964">
                  <c:v>0.42527075635478861</c:v>
                </c:pt>
                <c:pt idx="6965">
                  <c:v>0.42980169997498918</c:v>
                </c:pt>
                <c:pt idx="6966">
                  <c:v>0.41423517970859475</c:v>
                </c:pt>
                <c:pt idx="6967">
                  <c:v>0.41174198789892247</c:v>
                </c:pt>
                <c:pt idx="6968">
                  <c:v>0.4359936257075368</c:v>
                </c:pt>
                <c:pt idx="6969">
                  <c:v>0.43335052315094513</c:v>
                </c:pt>
                <c:pt idx="6970">
                  <c:v>0.44263146999696956</c:v>
                </c:pt>
                <c:pt idx="6971">
                  <c:v>0.43480372127803996</c:v>
                </c:pt>
                <c:pt idx="6972">
                  <c:v>0.43886795918783911</c:v>
                </c:pt>
                <c:pt idx="6973">
                  <c:v>0.43578980895687958</c:v>
                </c:pt>
                <c:pt idx="6974">
                  <c:v>0.42984754175840922</c:v>
                </c:pt>
                <c:pt idx="6975">
                  <c:v>0.43708892927011816</c:v>
                </c:pt>
                <c:pt idx="6976">
                  <c:v>0.45473822730770636</c:v>
                </c:pt>
                <c:pt idx="6977">
                  <c:v>0.44511770096756242</c:v>
                </c:pt>
                <c:pt idx="6978">
                  <c:v>0.44240462058130964</c:v>
                </c:pt>
                <c:pt idx="6979">
                  <c:v>0.42548273635595968</c:v>
                </c:pt>
                <c:pt idx="6980">
                  <c:v>0.42657438260917091</c:v>
                </c:pt>
                <c:pt idx="6981">
                  <c:v>0.4238495981667213</c:v>
                </c:pt>
                <c:pt idx="6982">
                  <c:v>0.41476813715494987</c:v>
                </c:pt>
                <c:pt idx="6983">
                  <c:v>0.42509225471565248</c:v>
                </c:pt>
                <c:pt idx="6984">
                  <c:v>0.43705292753536451</c:v>
                </c:pt>
                <c:pt idx="6985">
                  <c:v>0.43138083917449743</c:v>
                </c:pt>
                <c:pt idx="6986">
                  <c:v>0.46658710718418928</c:v>
                </c:pt>
                <c:pt idx="6987">
                  <c:v>0.44824659419204282</c:v>
                </c:pt>
                <c:pt idx="6988">
                  <c:v>0.44099529436960122</c:v>
                </c:pt>
                <c:pt idx="6989">
                  <c:v>0.43163075995196581</c:v>
                </c:pt>
                <c:pt idx="6990">
                  <c:v>0.42933222617740652</c:v>
                </c:pt>
                <c:pt idx="6991">
                  <c:v>0.44233966944082881</c:v>
                </c:pt>
                <c:pt idx="6992">
                  <c:v>0.42813134246704726</c:v>
                </c:pt>
                <c:pt idx="6993">
                  <c:v>0.45033671728355323</c:v>
                </c:pt>
                <c:pt idx="6994">
                  <c:v>0.44405168543505696</c:v>
                </c:pt>
                <c:pt idx="6995">
                  <c:v>0.44410400609843176</c:v>
                </c:pt>
                <c:pt idx="6996">
                  <c:v>0.4474684757648853</c:v>
                </c:pt>
                <c:pt idx="6997">
                  <c:v>0.44577984367575568</c:v>
                </c:pt>
                <c:pt idx="6998">
                  <c:v>0.443843456041985</c:v>
                </c:pt>
                <c:pt idx="6999">
                  <c:v>0.44358128449241441</c:v>
                </c:pt>
                <c:pt idx="7000">
                  <c:v>0.43202069134808319</c:v>
                </c:pt>
                <c:pt idx="7001">
                  <c:v>0.39687729733776578</c:v>
                </c:pt>
                <c:pt idx="7002">
                  <c:v>0.41892013917670484</c:v>
                </c:pt>
                <c:pt idx="7003">
                  <c:v>0.42729994849200825</c:v>
                </c:pt>
                <c:pt idx="7004">
                  <c:v>0.44165388846282716</c:v>
                </c:pt>
                <c:pt idx="7005">
                  <c:v>0.42585076555095297</c:v>
                </c:pt>
                <c:pt idx="7006">
                  <c:v>0.43137266555133491</c:v>
                </c:pt>
                <c:pt idx="7007">
                  <c:v>0.44336777560781154</c:v>
                </c:pt>
                <c:pt idx="7008">
                  <c:v>0.44566152510978918</c:v>
                </c:pt>
                <c:pt idx="7009">
                  <c:v>0.43312366316001855</c:v>
                </c:pt>
                <c:pt idx="7010">
                  <c:v>0.43121439676436474</c:v>
                </c:pt>
                <c:pt idx="7011">
                  <c:v>0.43074366152645932</c:v>
                </c:pt>
                <c:pt idx="7012">
                  <c:v>0.41379927053990195</c:v>
                </c:pt>
                <c:pt idx="7013">
                  <c:v>0.41545261358712587</c:v>
                </c:pt>
                <c:pt idx="7014">
                  <c:v>0.4248479716969859</c:v>
                </c:pt>
                <c:pt idx="7015">
                  <c:v>0.43810809629245911</c:v>
                </c:pt>
                <c:pt idx="7016">
                  <c:v>0.43640156134119085</c:v>
                </c:pt>
                <c:pt idx="7017">
                  <c:v>0.44792892702646786</c:v>
                </c:pt>
                <c:pt idx="7018">
                  <c:v>0.42624514756658261</c:v>
                </c:pt>
                <c:pt idx="7019">
                  <c:v>0.41834906909699132</c:v>
                </c:pt>
                <c:pt idx="7020">
                  <c:v>0.43748790801939186</c:v>
                </c:pt>
                <c:pt idx="7021">
                  <c:v>0.43503562891897257</c:v>
                </c:pt>
                <c:pt idx="7022">
                  <c:v>0.4209139880675104</c:v>
                </c:pt>
                <c:pt idx="7023">
                  <c:v>0.43465884800923382</c:v>
                </c:pt>
                <c:pt idx="7024">
                  <c:v>0.4470867537313743</c:v>
                </c:pt>
                <c:pt idx="7025">
                  <c:v>0.45905336861603224</c:v>
                </c:pt>
                <c:pt idx="7026">
                  <c:v>0.37780018772624679</c:v>
                </c:pt>
                <c:pt idx="7027">
                  <c:v>0.44484675757854741</c:v>
                </c:pt>
                <c:pt idx="7028">
                  <c:v>0.43056837791404468</c:v>
                </c:pt>
                <c:pt idx="7029">
                  <c:v>0.43688084183731973</c:v>
                </c:pt>
                <c:pt idx="7030">
                  <c:v>0.42782203274441144</c:v>
                </c:pt>
                <c:pt idx="7031">
                  <c:v>0.42874378632705384</c:v>
                </c:pt>
                <c:pt idx="7032">
                  <c:v>0.43072800214596574</c:v>
                </c:pt>
                <c:pt idx="7033">
                  <c:v>0.43755307644182684</c:v>
                </c:pt>
                <c:pt idx="7034">
                  <c:v>0.45538460845703632</c:v>
                </c:pt>
                <c:pt idx="7035">
                  <c:v>0.44050246498703288</c:v>
                </c:pt>
                <c:pt idx="7036">
                  <c:v>0.43539555588765255</c:v>
                </c:pt>
                <c:pt idx="7037">
                  <c:v>0.40776933166799045</c:v>
                </c:pt>
                <c:pt idx="7038">
                  <c:v>0.41198222683122782</c:v>
                </c:pt>
                <c:pt idx="7039">
                  <c:v>0.39474205182295424</c:v>
                </c:pt>
                <c:pt idx="7040">
                  <c:v>0.38685258357720298</c:v>
                </c:pt>
                <c:pt idx="7041">
                  <c:v>0.41070123388660851</c:v>
                </c:pt>
                <c:pt idx="7042">
                  <c:v>0.42009120067539729</c:v>
                </c:pt>
                <c:pt idx="7043">
                  <c:v>0.42842933081993845</c:v>
                </c:pt>
                <c:pt idx="7044">
                  <c:v>0.44001680184555042</c:v>
                </c:pt>
                <c:pt idx="7045">
                  <c:v>0.42493436146807573</c:v>
                </c:pt>
                <c:pt idx="7046">
                  <c:v>0.42230115527194734</c:v>
                </c:pt>
                <c:pt idx="7047">
                  <c:v>0.41652783814587696</c:v>
                </c:pt>
                <c:pt idx="7048">
                  <c:v>0.41290103964700181</c:v>
                </c:pt>
                <c:pt idx="7049">
                  <c:v>0.40737017491859789</c:v>
                </c:pt>
                <c:pt idx="7050">
                  <c:v>0.41632940105647276</c:v>
                </c:pt>
                <c:pt idx="7051">
                  <c:v>0.42104829474627908</c:v>
                </c:pt>
                <c:pt idx="7052">
                  <c:v>0.42308872187440333</c:v>
                </c:pt>
                <c:pt idx="7053">
                  <c:v>0.4201467514894569</c:v>
                </c:pt>
                <c:pt idx="7054">
                  <c:v>0.41752087401298543</c:v>
                </c:pt>
                <c:pt idx="7055">
                  <c:v>0.41078917783414565</c:v>
                </c:pt>
                <c:pt idx="7056">
                  <c:v>0.41987728550603282</c:v>
                </c:pt>
                <c:pt idx="7057">
                  <c:v>0.41421126050717416</c:v>
                </c:pt>
                <c:pt idx="7058">
                  <c:v>0.41795534778535681</c:v>
                </c:pt>
                <c:pt idx="7059">
                  <c:v>0.42295801323447629</c:v>
                </c:pt>
                <c:pt idx="7060">
                  <c:v>0.43082228469439388</c:v>
                </c:pt>
                <c:pt idx="7061">
                  <c:v>0.41676004539140082</c:v>
                </c:pt>
                <c:pt idx="7062">
                  <c:v>0.39991287492638622</c:v>
                </c:pt>
                <c:pt idx="7063">
                  <c:v>0.41049217922347514</c:v>
                </c:pt>
                <c:pt idx="7064">
                  <c:v>0.40784829733228756</c:v>
                </c:pt>
                <c:pt idx="7065">
                  <c:v>0.39760377447138801</c:v>
                </c:pt>
                <c:pt idx="7066">
                  <c:v>0.40971593595336708</c:v>
                </c:pt>
                <c:pt idx="7067">
                  <c:v>0.42707333943471332</c:v>
                </c:pt>
                <c:pt idx="7068">
                  <c:v>0.41762329508691931</c:v>
                </c:pt>
                <c:pt idx="7069">
                  <c:v>0.41169032869399824</c:v>
                </c:pt>
                <c:pt idx="7070">
                  <c:v>0.42251072806276335</c:v>
                </c:pt>
                <c:pt idx="7071">
                  <c:v>0.41272165410292916</c:v>
                </c:pt>
                <c:pt idx="7072">
                  <c:v>0.40036759734000743</c:v>
                </c:pt>
                <c:pt idx="7073">
                  <c:v>0.40078563764705638</c:v>
                </c:pt>
                <c:pt idx="7074">
                  <c:v>0.40070835302210056</c:v>
                </c:pt>
                <c:pt idx="7075">
                  <c:v>0.39827598275889675</c:v>
                </c:pt>
                <c:pt idx="7076">
                  <c:v>0.38874568739054416</c:v>
                </c:pt>
                <c:pt idx="7077">
                  <c:v>0.40479321136201507</c:v>
                </c:pt>
                <c:pt idx="7078">
                  <c:v>0.41281205592938636</c:v>
                </c:pt>
                <c:pt idx="7079">
                  <c:v>0.41343487779428956</c:v>
                </c:pt>
                <c:pt idx="7080">
                  <c:v>0.40300813464801044</c:v>
                </c:pt>
                <c:pt idx="7081">
                  <c:v>0.39178519950636781</c:v>
                </c:pt>
                <c:pt idx="7082">
                  <c:v>0.39156599258872832</c:v>
                </c:pt>
                <c:pt idx="7083">
                  <c:v>0.39202657018346659</c:v>
                </c:pt>
                <c:pt idx="7084">
                  <c:v>0.39857284275416854</c:v>
                </c:pt>
                <c:pt idx="7085">
                  <c:v>0.39945775205079631</c:v>
                </c:pt>
                <c:pt idx="7086">
                  <c:v>0.41387165563972422</c:v>
                </c:pt>
                <c:pt idx="7087">
                  <c:v>0.40925395635995737</c:v>
                </c:pt>
                <c:pt idx="7088">
                  <c:v>0.41062104043112585</c:v>
                </c:pt>
                <c:pt idx="7089">
                  <c:v>0.41466639894706597</c:v>
                </c:pt>
                <c:pt idx="7090">
                  <c:v>0.41396159566255541</c:v>
                </c:pt>
                <c:pt idx="7091">
                  <c:v>0.42011186147082263</c:v>
                </c:pt>
                <c:pt idx="7092">
                  <c:v>0.39731328621607764</c:v>
                </c:pt>
                <c:pt idx="7093">
                  <c:v>0.38631011859971276</c:v>
                </c:pt>
                <c:pt idx="7094">
                  <c:v>0.38079772995995864</c:v>
                </c:pt>
                <c:pt idx="7095">
                  <c:v>0.38902910455519535</c:v>
                </c:pt>
                <c:pt idx="7096">
                  <c:v>0.38569042816326837</c:v>
                </c:pt>
                <c:pt idx="7097">
                  <c:v>0.40954767910608042</c:v>
                </c:pt>
                <c:pt idx="7098">
                  <c:v>0.40830506171498543</c:v>
                </c:pt>
                <c:pt idx="7099">
                  <c:v>0.45361252056663925</c:v>
                </c:pt>
                <c:pt idx="7100">
                  <c:v>0.40594451796833481</c:v>
                </c:pt>
                <c:pt idx="7101">
                  <c:v>0.40457809488713681</c:v>
                </c:pt>
                <c:pt idx="7102">
                  <c:v>0.39371045837593838</c:v>
                </c:pt>
                <c:pt idx="7103">
                  <c:v>0.38515656615634503</c:v>
                </c:pt>
                <c:pt idx="7104">
                  <c:v>0.38923300700614777</c:v>
                </c:pt>
                <c:pt idx="7105">
                  <c:v>0.37594153923807078</c:v>
                </c:pt>
                <c:pt idx="7106">
                  <c:v>0.3765769570565124</c:v>
                </c:pt>
                <c:pt idx="7107">
                  <c:v>0.39097577872513517</c:v>
                </c:pt>
                <c:pt idx="7108">
                  <c:v>0.39774608391690564</c:v>
                </c:pt>
                <c:pt idx="7109">
                  <c:v>0.40063826039077882</c:v>
                </c:pt>
                <c:pt idx="7110">
                  <c:v>0.39779383899031795</c:v>
                </c:pt>
                <c:pt idx="7111">
                  <c:v>0.33911032309569811</c:v>
                </c:pt>
                <c:pt idx="7112">
                  <c:v>0.34879346892225532</c:v>
                </c:pt>
                <c:pt idx="7113">
                  <c:v>0.3683375358761028</c:v>
                </c:pt>
                <c:pt idx="7114">
                  <c:v>0.34990125491772767</c:v>
                </c:pt>
                <c:pt idx="7115">
                  <c:v>0.39241364193984102</c:v>
                </c:pt>
                <c:pt idx="7116">
                  <c:v>0.40423319739385188</c:v>
                </c:pt>
                <c:pt idx="7117">
                  <c:v>0.38985489415508601</c:v>
                </c:pt>
                <c:pt idx="7118">
                  <c:v>0.4046741424774693</c:v>
                </c:pt>
                <c:pt idx="7119">
                  <c:v>0.40578268571175158</c:v>
                </c:pt>
                <c:pt idx="7120">
                  <c:v>0.39040535136210047</c:v>
                </c:pt>
                <c:pt idx="7121">
                  <c:v>0.39191800124485787</c:v>
                </c:pt>
                <c:pt idx="7122">
                  <c:v>0.39142617734573926</c:v>
                </c:pt>
                <c:pt idx="7123">
                  <c:v>0.38164503133314881</c:v>
                </c:pt>
                <c:pt idx="7124">
                  <c:v>0.38263017679377248</c:v>
                </c:pt>
                <c:pt idx="7125">
                  <c:v>0.37965835241745088</c:v>
                </c:pt>
                <c:pt idx="7126">
                  <c:v>0.40485453297632934</c:v>
                </c:pt>
                <c:pt idx="7127">
                  <c:v>0.38936299866484847</c:v>
                </c:pt>
                <c:pt idx="7128">
                  <c:v>0.38743276029012563</c:v>
                </c:pt>
                <c:pt idx="7129">
                  <c:v>0.40037198929591739</c:v>
                </c:pt>
                <c:pt idx="7130">
                  <c:v>0.37933945590818885</c:v>
                </c:pt>
                <c:pt idx="7131">
                  <c:v>0.37346689870404493</c:v>
                </c:pt>
                <c:pt idx="7132">
                  <c:v>0.37834731403544836</c:v>
                </c:pt>
                <c:pt idx="7133">
                  <c:v>0.39311154320885727</c:v>
                </c:pt>
                <c:pt idx="7134">
                  <c:v>0.39996874867973942</c:v>
                </c:pt>
                <c:pt idx="7135">
                  <c:v>0.39324281475083306</c:v>
                </c:pt>
                <c:pt idx="7136">
                  <c:v>0.38704788969814302</c:v>
                </c:pt>
                <c:pt idx="7137">
                  <c:v>0.37961182802641547</c:v>
                </c:pt>
                <c:pt idx="7138">
                  <c:v>0.38273955755883865</c:v>
                </c:pt>
                <c:pt idx="7139">
                  <c:v>0.37294278462222924</c:v>
                </c:pt>
                <c:pt idx="7140">
                  <c:v>0.37813713305345231</c:v>
                </c:pt>
                <c:pt idx="7141">
                  <c:v>0.38686142505524218</c:v>
                </c:pt>
                <c:pt idx="7142">
                  <c:v>0.38901258273462286</c:v>
                </c:pt>
                <c:pt idx="7143">
                  <c:v>0.39517531050315402</c:v>
                </c:pt>
                <c:pt idx="7144">
                  <c:v>0.39742184175760159</c:v>
                </c:pt>
                <c:pt idx="7145">
                  <c:v>0.39911029901076395</c:v>
                </c:pt>
                <c:pt idx="7146">
                  <c:v>0</c:v>
                </c:pt>
                <c:pt idx="7147">
                  <c:v>0.37880458789462551</c:v>
                </c:pt>
                <c:pt idx="7148">
                  <c:v>0.36001812396747646</c:v>
                </c:pt>
                <c:pt idx="7149">
                  <c:v>0.39705988516073437</c:v>
                </c:pt>
                <c:pt idx="7150">
                  <c:v>0.36588471236313364</c:v>
                </c:pt>
                <c:pt idx="7151">
                  <c:v>0.38390885475781178</c:v>
                </c:pt>
                <c:pt idx="7152">
                  <c:v>0.39686287725411434</c:v>
                </c:pt>
                <c:pt idx="7153">
                  <c:v>0.4011241045990005</c:v>
                </c:pt>
                <c:pt idx="7154">
                  <c:v>0.39239207821597516</c:v>
                </c:pt>
                <c:pt idx="7155">
                  <c:v>0.3965663823864643</c:v>
                </c:pt>
                <c:pt idx="7156">
                  <c:v>0.41752180011307288</c:v>
                </c:pt>
                <c:pt idx="7157">
                  <c:v>0.38621418289198073</c:v>
                </c:pt>
                <c:pt idx="7158">
                  <c:v>0.38146527573712957</c:v>
                </c:pt>
                <c:pt idx="7159">
                  <c:v>0.36842590062097208</c:v>
                </c:pt>
                <c:pt idx="7160">
                  <c:v>0.37192164475715489</c:v>
                </c:pt>
                <c:pt idx="7161">
                  <c:v>0.38440317892364934</c:v>
                </c:pt>
                <c:pt idx="7162">
                  <c:v>0.40299802169477494</c:v>
                </c:pt>
                <c:pt idx="7163">
                  <c:v>0.41585396028608107</c:v>
                </c:pt>
                <c:pt idx="7164">
                  <c:v>0.38877188212077252</c:v>
                </c:pt>
                <c:pt idx="7165">
                  <c:v>0.3880372475493673</c:v>
                </c:pt>
                <c:pt idx="7166">
                  <c:v>0.37626814258933367</c:v>
                </c:pt>
                <c:pt idx="7167">
                  <c:v>0.38333318781060838</c:v>
                </c:pt>
                <c:pt idx="7168">
                  <c:v>0.3783988371303974</c:v>
                </c:pt>
                <c:pt idx="7169">
                  <c:v>0.37679606435979396</c:v>
                </c:pt>
                <c:pt idx="7170">
                  <c:v>0.38695630916190987</c:v>
                </c:pt>
                <c:pt idx="7171">
                  <c:v>0.3983532071108542</c:v>
                </c:pt>
                <c:pt idx="7172">
                  <c:v>0.38785643340150738</c:v>
                </c:pt>
                <c:pt idx="7173">
                  <c:v>0.38037884748273693</c:v>
                </c:pt>
                <c:pt idx="7174">
                  <c:v>0.39311063186511286</c:v>
                </c:pt>
                <c:pt idx="7175">
                  <c:v>0.39097522853921612</c:v>
                </c:pt>
                <c:pt idx="7176">
                  <c:v>0.38100816355264155</c:v>
                </c:pt>
                <c:pt idx="7177">
                  <c:v>0.3862046672734174</c:v>
                </c:pt>
                <c:pt idx="7178">
                  <c:v>0.37311383004496934</c:v>
                </c:pt>
                <c:pt idx="7179">
                  <c:v>0.38068814578155447</c:v>
                </c:pt>
                <c:pt idx="7180">
                  <c:v>0.3811030171417909</c:v>
                </c:pt>
                <c:pt idx="7181">
                  <c:v>0.38504378488883623</c:v>
                </c:pt>
                <c:pt idx="7182">
                  <c:v>0.38017432917221927</c:v>
                </c:pt>
                <c:pt idx="7183">
                  <c:v>0.38144389177509025</c:v>
                </c:pt>
                <c:pt idx="7184">
                  <c:v>0.36523597074563996</c:v>
                </c:pt>
                <c:pt idx="7185">
                  <c:v>0.3399938467855223</c:v>
                </c:pt>
                <c:pt idx="7186">
                  <c:v>0.37757484404513081</c:v>
                </c:pt>
                <c:pt idx="7187">
                  <c:v>0.37311642494700614</c:v>
                </c:pt>
                <c:pt idx="7188">
                  <c:v>0.38177394975654882</c:v>
                </c:pt>
                <c:pt idx="7189">
                  <c:v>0.38199205192346064</c:v>
                </c:pt>
                <c:pt idx="7190">
                  <c:v>0.38178111761327932</c:v>
                </c:pt>
                <c:pt idx="7191">
                  <c:v>0.40246866787077429</c:v>
                </c:pt>
                <c:pt idx="7192">
                  <c:v>0.3948333233467875</c:v>
                </c:pt>
                <c:pt idx="7193">
                  <c:v>0.39074346834631718</c:v>
                </c:pt>
                <c:pt idx="7194">
                  <c:v>0.3766573028952328</c:v>
                </c:pt>
                <c:pt idx="7195">
                  <c:v>0.40093697862982913</c:v>
                </c:pt>
                <c:pt idx="7196">
                  <c:v>0.3764260034322805</c:v>
                </c:pt>
                <c:pt idx="7197">
                  <c:v>0.3702822078540548</c:v>
                </c:pt>
                <c:pt idx="7198">
                  <c:v>0.37399011841295038</c:v>
                </c:pt>
                <c:pt idx="7199">
                  <c:v>0.37329417219502287</c:v>
                </c:pt>
                <c:pt idx="7200">
                  <c:v>0.38834219889281696</c:v>
                </c:pt>
                <c:pt idx="7201">
                  <c:v>0.38726950952288602</c:v>
                </c:pt>
                <c:pt idx="7202">
                  <c:v>0.39816768599410923</c:v>
                </c:pt>
                <c:pt idx="7203">
                  <c:v>0.38965719287126238</c:v>
                </c:pt>
                <c:pt idx="7204">
                  <c:v>0.39435205894305225</c:v>
                </c:pt>
                <c:pt idx="7205">
                  <c:v>0.37907484032555894</c:v>
                </c:pt>
                <c:pt idx="7206">
                  <c:v>0.37856144756549681</c:v>
                </c:pt>
                <c:pt idx="7207">
                  <c:v>0.37766561882623084</c:v>
                </c:pt>
                <c:pt idx="7208">
                  <c:v>0.37373759244080718</c:v>
                </c:pt>
                <c:pt idx="7209">
                  <c:v>0.39939922889154772</c:v>
                </c:pt>
                <c:pt idx="7210">
                  <c:v>0.39550201334334739</c:v>
                </c:pt>
                <c:pt idx="7211">
                  <c:v>0.39604091959092425</c:v>
                </c:pt>
                <c:pt idx="7212">
                  <c:v>0.40170783337284305</c:v>
                </c:pt>
                <c:pt idx="7213">
                  <c:v>0.39652536741503647</c:v>
                </c:pt>
                <c:pt idx="7214">
                  <c:v>0.37802254876775504</c:v>
                </c:pt>
                <c:pt idx="7215">
                  <c:v>0.36800698973052925</c:v>
                </c:pt>
                <c:pt idx="7216">
                  <c:v>0.37939957503210714</c:v>
                </c:pt>
                <c:pt idx="7217">
                  <c:v>0.39646384885990243</c:v>
                </c:pt>
                <c:pt idx="7218">
                  <c:v>0.41344831700963885</c:v>
                </c:pt>
                <c:pt idx="7219">
                  <c:v>0.39218181288101683</c:v>
                </c:pt>
                <c:pt idx="7220">
                  <c:v>0.39411666320978195</c:v>
                </c:pt>
                <c:pt idx="7221">
                  <c:v>0.38704579831557723</c:v>
                </c:pt>
                <c:pt idx="7222">
                  <c:v>0.38884867176344051</c:v>
                </c:pt>
                <c:pt idx="7223">
                  <c:v>0.36970081611589811</c:v>
                </c:pt>
                <c:pt idx="7224">
                  <c:v>0.37152489185993309</c:v>
                </c:pt>
                <c:pt idx="7225">
                  <c:v>0.38876518319491354</c:v>
                </c:pt>
                <c:pt idx="7226">
                  <c:v>0.37602663068443287</c:v>
                </c:pt>
                <c:pt idx="7227">
                  <c:v>0.39885152608425722</c:v>
                </c:pt>
                <c:pt idx="7228">
                  <c:v>0.39919077074368586</c:v>
                </c:pt>
                <c:pt idx="7229">
                  <c:v>0.37780124493070488</c:v>
                </c:pt>
                <c:pt idx="7230">
                  <c:v>0.39545856364406784</c:v>
                </c:pt>
                <c:pt idx="7231">
                  <c:v>0.38649809382434741</c:v>
                </c:pt>
                <c:pt idx="7232">
                  <c:v>0.38400881602964443</c:v>
                </c:pt>
                <c:pt idx="7233">
                  <c:v>0.38781692899795545</c:v>
                </c:pt>
                <c:pt idx="7234">
                  <c:v>0.38220548608599986</c:v>
                </c:pt>
                <c:pt idx="7235">
                  <c:v>0.40239786720813031</c:v>
                </c:pt>
                <c:pt idx="7236">
                  <c:v>0.4072680163501145</c:v>
                </c:pt>
                <c:pt idx="7237">
                  <c:v>0.40515110158780282</c:v>
                </c:pt>
                <c:pt idx="7238">
                  <c:v>0.39472717869807561</c:v>
                </c:pt>
                <c:pt idx="7239">
                  <c:v>0.38558875147925326</c:v>
                </c:pt>
                <c:pt idx="7240">
                  <c:v>0.39320684937158962</c:v>
                </c:pt>
                <c:pt idx="7241">
                  <c:v>0.37890744462940584</c:v>
                </c:pt>
                <c:pt idx="7242">
                  <c:v>0.37584994294004254</c:v>
                </c:pt>
                <c:pt idx="7243">
                  <c:v>0.38858906235649426</c:v>
                </c:pt>
                <c:pt idx="7244">
                  <c:v>0.39296777118730469</c:v>
                </c:pt>
                <c:pt idx="7245">
                  <c:v>0.40318924677944123</c:v>
                </c:pt>
                <c:pt idx="7246">
                  <c:v>0.40078558976524942</c:v>
                </c:pt>
                <c:pt idx="7247">
                  <c:v>0.39683698409459051</c:v>
                </c:pt>
                <c:pt idx="7248">
                  <c:v>0.3916515864975168</c:v>
                </c:pt>
                <c:pt idx="7249">
                  <c:v>0.39002515578072006</c:v>
                </c:pt>
                <c:pt idx="7250">
                  <c:v>0.38565577353047187</c:v>
                </c:pt>
                <c:pt idx="7251">
                  <c:v>0.39303835490510958</c:v>
                </c:pt>
                <c:pt idx="7252">
                  <c:v>0.4111869442118225</c:v>
                </c:pt>
                <c:pt idx="7253">
                  <c:v>0.40258675441273017</c:v>
                </c:pt>
                <c:pt idx="7254">
                  <c:v>0.40471554567717055</c:v>
                </c:pt>
                <c:pt idx="7255">
                  <c:v>0.39123929619143794</c:v>
                </c:pt>
                <c:pt idx="7256">
                  <c:v>0.38038072248718313</c:v>
                </c:pt>
                <c:pt idx="7257">
                  <c:v>0.38099692431734761</c:v>
                </c:pt>
                <c:pt idx="7258">
                  <c:v>0.37763553978159425</c:v>
                </c:pt>
                <c:pt idx="7259">
                  <c:v>0.38861411966558673</c:v>
                </c:pt>
                <c:pt idx="7260">
                  <c:v>0.37874270237170482</c:v>
                </c:pt>
                <c:pt idx="7261">
                  <c:v>0.38880731153793086</c:v>
                </c:pt>
                <c:pt idx="7262">
                  <c:v>0.40624906015481238</c:v>
                </c:pt>
                <c:pt idx="7263">
                  <c:v>0.41790612041610303</c:v>
                </c:pt>
                <c:pt idx="7264">
                  <c:v>0.41082803102413684</c:v>
                </c:pt>
                <c:pt idx="7265">
                  <c:v>0.40789070269109634</c:v>
                </c:pt>
                <c:pt idx="7266">
                  <c:v>0.40978747955940936</c:v>
                </c:pt>
                <c:pt idx="7267">
                  <c:v>0.40646043137573712</c:v>
                </c:pt>
                <c:pt idx="7268">
                  <c:v>0.41404904863751579</c:v>
                </c:pt>
                <c:pt idx="7269">
                  <c:v>0.41570415459724808</c:v>
                </c:pt>
                <c:pt idx="7270">
                  <c:v>0.42301749154601631</c:v>
                </c:pt>
                <c:pt idx="7271">
                  <c:v>0.43032478164933036</c:v>
                </c:pt>
                <c:pt idx="7272">
                  <c:v>0.44120869882901831</c:v>
                </c:pt>
                <c:pt idx="7273">
                  <c:v>0.43759103502323049</c:v>
                </c:pt>
                <c:pt idx="7274">
                  <c:v>0.44471816828512006</c:v>
                </c:pt>
                <c:pt idx="7275">
                  <c:v>0.43308707300318594</c:v>
                </c:pt>
                <c:pt idx="7276">
                  <c:v>0.44082000515342951</c:v>
                </c:pt>
                <c:pt idx="7277">
                  <c:v>0.42882539035385919</c:v>
                </c:pt>
                <c:pt idx="7278">
                  <c:v>0.42254529911179861</c:v>
                </c:pt>
                <c:pt idx="7279">
                  <c:v>0.41150417739684408</c:v>
                </c:pt>
                <c:pt idx="7280">
                  <c:v>0.42473692332913282</c:v>
                </c:pt>
                <c:pt idx="7281">
                  <c:v>0.42173578175283988</c:v>
                </c:pt>
                <c:pt idx="7282">
                  <c:v>0.42528031555091778</c:v>
                </c:pt>
                <c:pt idx="7283">
                  <c:v>0.4003035783067489</c:v>
                </c:pt>
                <c:pt idx="7284">
                  <c:v>0.3622594082772298</c:v>
                </c:pt>
                <c:pt idx="7285">
                  <c:v>0.36925833327519741</c:v>
                </c:pt>
                <c:pt idx="7286">
                  <c:v>0.19569316998157987</c:v>
                </c:pt>
                <c:pt idx="7287">
                  <c:v>0.3569650004537927</c:v>
                </c:pt>
                <c:pt idx="7288">
                  <c:v>0.33121250431844129</c:v>
                </c:pt>
                <c:pt idx="7289">
                  <c:v>0.31922431780929023</c:v>
                </c:pt>
                <c:pt idx="7290">
                  <c:v>0.38107973446568338</c:v>
                </c:pt>
                <c:pt idx="7291">
                  <c:v>0.41410013391401584</c:v>
                </c:pt>
                <c:pt idx="7292">
                  <c:v>0.42152166633697785</c:v>
                </c:pt>
                <c:pt idx="7293">
                  <c:v>0.4165773142524074</c:v>
                </c:pt>
                <c:pt idx="7294">
                  <c:v>0.42312541484555982</c:v>
                </c:pt>
                <c:pt idx="7295">
                  <c:v>0.4277663789784874</c:v>
                </c:pt>
                <c:pt idx="7296">
                  <c:v>0.42810885225474327</c:v>
                </c:pt>
                <c:pt idx="7297">
                  <c:v>0.4459301062725744</c:v>
                </c:pt>
                <c:pt idx="7298">
                  <c:v>0.44003346814512873</c:v>
                </c:pt>
                <c:pt idx="7299">
                  <c:v>0.39352591043917318</c:v>
                </c:pt>
                <c:pt idx="7300">
                  <c:v>0.43029673149801495</c:v>
                </c:pt>
                <c:pt idx="7301">
                  <c:v>0.44387945984369281</c:v>
                </c:pt>
                <c:pt idx="7302">
                  <c:v>0.42384103694256237</c:v>
                </c:pt>
                <c:pt idx="7303">
                  <c:v>0.41573003199480912</c:v>
                </c:pt>
                <c:pt idx="7304">
                  <c:v>0.44470079956905206</c:v>
                </c:pt>
                <c:pt idx="7305">
                  <c:v>0.439496146779842</c:v>
                </c:pt>
                <c:pt idx="7306">
                  <c:v>0.40941387911198274</c:v>
                </c:pt>
                <c:pt idx="7307">
                  <c:v>0.39674626923743372</c:v>
                </c:pt>
                <c:pt idx="7308">
                  <c:v>0.38409426607236014</c:v>
                </c:pt>
                <c:pt idx="7309">
                  <c:v>0.35973347327196981</c:v>
                </c:pt>
                <c:pt idx="7310">
                  <c:v>0.39138956254813567</c:v>
                </c:pt>
                <c:pt idx="7311">
                  <c:v>0.25781110034677085</c:v>
                </c:pt>
                <c:pt idx="7312">
                  <c:v>0.39230512237800036</c:v>
                </c:pt>
                <c:pt idx="7313">
                  <c:v>0.41472272115887904</c:v>
                </c:pt>
                <c:pt idx="7314">
                  <c:v>0.39423073907335598</c:v>
                </c:pt>
                <c:pt idx="7315">
                  <c:v>0.367146552807183</c:v>
                </c:pt>
                <c:pt idx="7316">
                  <c:v>0.38378733724865266</c:v>
                </c:pt>
                <c:pt idx="7317">
                  <c:v>0.38882008777296478</c:v>
                </c:pt>
                <c:pt idx="7318">
                  <c:v>0.40031948167575304</c:v>
                </c:pt>
                <c:pt idx="7319">
                  <c:v>0.41572249053072458</c:v>
                </c:pt>
                <c:pt idx="7320">
                  <c:v>0.41507391013904438</c:v>
                </c:pt>
                <c:pt idx="7321">
                  <c:v>0.42297292261888475</c:v>
                </c:pt>
                <c:pt idx="7322">
                  <c:v>0.416268461699698</c:v>
                </c:pt>
                <c:pt idx="7323">
                  <c:v>0.43096083634295829</c:v>
                </c:pt>
                <c:pt idx="7324">
                  <c:v>0.42363828484561938</c:v>
                </c:pt>
                <c:pt idx="7325">
                  <c:v>0.421005312740731</c:v>
                </c:pt>
                <c:pt idx="7326">
                  <c:v>0.42065004306145931</c:v>
                </c:pt>
                <c:pt idx="7327">
                  <c:v>0.41940383685397131</c:v>
                </c:pt>
                <c:pt idx="7328">
                  <c:v>0.40568778667277788</c:v>
                </c:pt>
                <c:pt idx="7329">
                  <c:v>0.41484141374578781</c:v>
                </c:pt>
                <c:pt idx="7330">
                  <c:v>0.41269226098493722</c:v>
                </c:pt>
                <c:pt idx="7331">
                  <c:v>0.41169512276047276</c:v>
                </c:pt>
                <c:pt idx="7332">
                  <c:v>0.43633639958634424</c:v>
                </c:pt>
                <c:pt idx="7333">
                  <c:v>0.43834716166654542</c:v>
                </c:pt>
                <c:pt idx="7334">
                  <c:v>0.46395123790184634</c:v>
                </c:pt>
                <c:pt idx="7335">
                  <c:v>0.45679584152129887</c:v>
                </c:pt>
                <c:pt idx="7336">
                  <c:v>0.4616440070416723</c:v>
                </c:pt>
                <c:pt idx="7337">
                  <c:v>0.44112360144814355</c:v>
                </c:pt>
                <c:pt idx="7338">
                  <c:v>0.44090568716363898</c:v>
                </c:pt>
                <c:pt idx="7339">
                  <c:v>0.44629217547882005</c:v>
                </c:pt>
                <c:pt idx="7340">
                  <c:v>0.40765852477873027</c:v>
                </c:pt>
                <c:pt idx="7341">
                  <c:v>0.40762791924524355</c:v>
                </c:pt>
                <c:pt idx="7342">
                  <c:v>0.39845723122055227</c:v>
                </c:pt>
                <c:pt idx="7343">
                  <c:v>0.41294858208085633</c:v>
                </c:pt>
                <c:pt idx="7344">
                  <c:v>0.43065643705978468</c:v>
                </c:pt>
                <c:pt idx="7345">
                  <c:v>0.41916133653965282</c:v>
                </c:pt>
                <c:pt idx="7346">
                  <c:v>0.41392001001002898</c:v>
                </c:pt>
                <c:pt idx="7347">
                  <c:v>0.40326777920055684</c:v>
                </c:pt>
                <c:pt idx="7348">
                  <c:v>0.42406324280130175</c:v>
                </c:pt>
                <c:pt idx="7349">
                  <c:v>0.43464399483674881</c:v>
                </c:pt>
                <c:pt idx="7350">
                  <c:v>0.43497630005317134</c:v>
                </c:pt>
                <c:pt idx="7351">
                  <c:v>0.44527646139253524</c:v>
                </c:pt>
                <c:pt idx="7352">
                  <c:v>0.44440301711130126</c:v>
                </c:pt>
                <c:pt idx="7353">
                  <c:v>0.43703245789984596</c:v>
                </c:pt>
                <c:pt idx="7354">
                  <c:v>0.4336804731442766</c:v>
                </c:pt>
                <c:pt idx="7355">
                  <c:v>0.42977135504419056</c:v>
                </c:pt>
                <c:pt idx="7356">
                  <c:v>0.41540699202272674</c:v>
                </c:pt>
                <c:pt idx="7357">
                  <c:v>0.42220957720672037</c:v>
                </c:pt>
                <c:pt idx="7358">
                  <c:v>0.42611566683466873</c:v>
                </c:pt>
                <c:pt idx="7359">
                  <c:v>0.45046601090895316</c:v>
                </c:pt>
                <c:pt idx="7360">
                  <c:v>0.44653508911458678</c:v>
                </c:pt>
                <c:pt idx="7361">
                  <c:v>0.44618591122305873</c:v>
                </c:pt>
                <c:pt idx="7362">
                  <c:v>0.41443558636592931</c:v>
                </c:pt>
                <c:pt idx="7363">
                  <c:v>0.4218971459140079</c:v>
                </c:pt>
                <c:pt idx="7364">
                  <c:v>0.43411620557964758</c:v>
                </c:pt>
                <c:pt idx="7365">
                  <c:v>0.43950813090875601</c:v>
                </c:pt>
                <c:pt idx="7366">
                  <c:v>0.44606882491885974</c:v>
                </c:pt>
                <c:pt idx="7367">
                  <c:v>0.4342825717463239</c:v>
                </c:pt>
                <c:pt idx="7368">
                  <c:v>0.44640673218992188</c:v>
                </c:pt>
                <c:pt idx="7369">
                  <c:v>0.43344305445977344</c:v>
                </c:pt>
                <c:pt idx="7370">
                  <c:v>0.4448677107373693</c:v>
                </c:pt>
                <c:pt idx="7371">
                  <c:v>0.45159478679199727</c:v>
                </c:pt>
                <c:pt idx="7372">
                  <c:v>0.41417509382243667</c:v>
                </c:pt>
                <c:pt idx="7373">
                  <c:v>0.45488889940234323</c:v>
                </c:pt>
                <c:pt idx="7374">
                  <c:v>0.45376508177676905</c:v>
                </c:pt>
                <c:pt idx="7375">
                  <c:v>0.44845010770478055</c:v>
                </c:pt>
                <c:pt idx="7376">
                  <c:v>0.440494985468878</c:v>
                </c:pt>
                <c:pt idx="7377">
                  <c:v>0.43325304039128126</c:v>
                </c:pt>
                <c:pt idx="7378">
                  <c:v>0.41869893622642385</c:v>
                </c:pt>
                <c:pt idx="7379">
                  <c:v>0.43546587819888294</c:v>
                </c:pt>
                <c:pt idx="7380">
                  <c:v>0.44859847870552649</c:v>
                </c:pt>
                <c:pt idx="7381">
                  <c:v>0.45880413282609417</c:v>
                </c:pt>
                <c:pt idx="7382">
                  <c:v>0.44523847477260281</c:v>
                </c:pt>
                <c:pt idx="7383">
                  <c:v>0.4124614344702503</c:v>
                </c:pt>
                <c:pt idx="7384">
                  <c:v>0.44039115273524576</c:v>
                </c:pt>
                <c:pt idx="7385">
                  <c:v>0.4404323729757198</c:v>
                </c:pt>
                <c:pt idx="7386">
                  <c:v>0.43580155409768284</c:v>
                </c:pt>
                <c:pt idx="7387">
                  <c:v>0.43068770554883795</c:v>
                </c:pt>
                <c:pt idx="7388">
                  <c:v>0.44320914151207524</c:v>
                </c:pt>
                <c:pt idx="7389">
                  <c:v>0.45142520075037301</c:v>
                </c:pt>
                <c:pt idx="7390">
                  <c:v>0.46094978210958232</c:v>
                </c:pt>
                <c:pt idx="7391">
                  <c:v>0.45037742697353833</c:v>
                </c:pt>
                <c:pt idx="7392">
                  <c:v>0.44861113008604669</c:v>
                </c:pt>
                <c:pt idx="7393">
                  <c:v>0.44209773594992768</c:v>
                </c:pt>
                <c:pt idx="7394">
                  <c:v>0.44335216004091832</c:v>
                </c:pt>
                <c:pt idx="7395">
                  <c:v>0.45080288573049793</c:v>
                </c:pt>
                <c:pt idx="7396">
                  <c:v>0.45347975114249855</c:v>
                </c:pt>
                <c:pt idx="7397">
                  <c:v>0.44805440830007048</c:v>
                </c:pt>
                <c:pt idx="7398">
                  <c:v>0.45354875731620792</c:v>
                </c:pt>
                <c:pt idx="7399">
                  <c:v>0.44874834139977887</c:v>
                </c:pt>
                <c:pt idx="7400">
                  <c:v>0.45400977121747388</c:v>
                </c:pt>
                <c:pt idx="7401">
                  <c:v>0.45145092773185497</c:v>
                </c:pt>
                <c:pt idx="7402">
                  <c:v>0.43716709169302931</c:v>
                </c:pt>
                <c:pt idx="7403">
                  <c:v>0.43247165884629646</c:v>
                </c:pt>
                <c:pt idx="7404">
                  <c:v>0.42785368050833483</c:v>
                </c:pt>
                <c:pt idx="7405">
                  <c:v>0.41890788054161848</c:v>
                </c:pt>
                <c:pt idx="7406">
                  <c:v>0.42899647870547514</c:v>
                </c:pt>
                <c:pt idx="7407">
                  <c:v>0.42700422410367272</c:v>
                </c:pt>
                <c:pt idx="7408">
                  <c:v>0.45083496706357962</c:v>
                </c:pt>
                <c:pt idx="7409">
                  <c:v>0.44836016737321627</c:v>
                </c:pt>
                <c:pt idx="7410">
                  <c:v>0.43511413854472131</c:v>
                </c:pt>
                <c:pt idx="7411">
                  <c:v>0.42520345545416877</c:v>
                </c:pt>
                <c:pt idx="7412">
                  <c:v>0.42488546471741401</c:v>
                </c:pt>
                <c:pt idx="7413">
                  <c:v>0.44089805250414726</c:v>
                </c:pt>
                <c:pt idx="7414">
                  <c:v>0.42049634182363138</c:v>
                </c:pt>
                <c:pt idx="7415">
                  <c:v>0.41847878746771022</c:v>
                </c:pt>
                <c:pt idx="7416">
                  <c:v>0.43611708410820937</c:v>
                </c:pt>
                <c:pt idx="7417">
                  <c:v>0.45429345010646599</c:v>
                </c:pt>
                <c:pt idx="7418">
                  <c:v>0.43681230657677705</c:v>
                </c:pt>
                <c:pt idx="7419">
                  <c:v>0.43583220742898648</c:v>
                </c:pt>
                <c:pt idx="7420">
                  <c:v>0.43503376000302896</c:v>
                </c:pt>
                <c:pt idx="7421">
                  <c:v>0.41948944913578223</c:v>
                </c:pt>
                <c:pt idx="7422">
                  <c:v>0.41340364219315212</c:v>
                </c:pt>
                <c:pt idx="7423">
                  <c:v>0.40796189250110626</c:v>
                </c:pt>
                <c:pt idx="7424">
                  <c:v>0.41614820118358481</c:v>
                </c:pt>
                <c:pt idx="7425">
                  <c:v>0.39190301291050728</c:v>
                </c:pt>
                <c:pt idx="7426">
                  <c:v>0.41832849630043323</c:v>
                </c:pt>
                <c:pt idx="7427">
                  <c:v>0.42804805694115983</c:v>
                </c:pt>
                <c:pt idx="7428">
                  <c:v>0.41822607027588116</c:v>
                </c:pt>
                <c:pt idx="7429">
                  <c:v>0.42694266322907704</c:v>
                </c:pt>
                <c:pt idx="7430">
                  <c:v>0.40591616598413904</c:v>
                </c:pt>
                <c:pt idx="7431">
                  <c:v>0.41231536251709738</c:v>
                </c:pt>
                <c:pt idx="7432">
                  <c:v>0.41373078444737815</c:v>
                </c:pt>
                <c:pt idx="7433">
                  <c:v>0.40785015370810557</c:v>
                </c:pt>
                <c:pt idx="7434">
                  <c:v>0.41448750556429037</c:v>
                </c:pt>
                <c:pt idx="7435">
                  <c:v>0.41848293625632532</c:v>
                </c:pt>
                <c:pt idx="7436">
                  <c:v>0.40918855210739818</c:v>
                </c:pt>
                <c:pt idx="7437">
                  <c:v>0.41804589908545092</c:v>
                </c:pt>
                <c:pt idx="7438">
                  <c:v>0.41070197643126827</c:v>
                </c:pt>
                <c:pt idx="7439">
                  <c:v>0.39998070622752679</c:v>
                </c:pt>
                <c:pt idx="7440">
                  <c:v>0.40077057043381481</c:v>
                </c:pt>
                <c:pt idx="7441">
                  <c:v>0.41150896041801982</c:v>
                </c:pt>
                <c:pt idx="7442">
                  <c:v>0.40156680972764308</c:v>
                </c:pt>
                <c:pt idx="7443">
                  <c:v>0.42628534268355034</c:v>
                </c:pt>
                <c:pt idx="7444">
                  <c:v>0.409343144389684</c:v>
                </c:pt>
                <c:pt idx="7445">
                  <c:v>0.41942324648883311</c:v>
                </c:pt>
                <c:pt idx="7446">
                  <c:v>0.41401106357281575</c:v>
                </c:pt>
                <c:pt idx="7447">
                  <c:v>0.41912930774197582</c:v>
                </c:pt>
                <c:pt idx="7448">
                  <c:v>0.40760516350915282</c:v>
                </c:pt>
                <c:pt idx="7449">
                  <c:v>0.40630970353174967</c:v>
                </c:pt>
                <c:pt idx="7450">
                  <c:v>0.39541503364153396</c:v>
                </c:pt>
                <c:pt idx="7451">
                  <c:v>0.38929366361375267</c:v>
                </c:pt>
                <c:pt idx="7452">
                  <c:v>0.39887721105245894</c:v>
                </c:pt>
                <c:pt idx="7453">
                  <c:v>0.39794000867203788</c:v>
                </c:pt>
                <c:pt idx="7454">
                  <c:v>0.40589896018200411</c:v>
                </c:pt>
                <c:pt idx="7455">
                  <c:v>0.37917541521688891</c:v>
                </c:pt>
                <c:pt idx="7456">
                  <c:v>0.37616023434879581</c:v>
                </c:pt>
                <c:pt idx="7457">
                  <c:v>0.39862726130179438</c:v>
                </c:pt>
                <c:pt idx="7458">
                  <c:v>0.36302362373201974</c:v>
                </c:pt>
                <c:pt idx="7459">
                  <c:v>0.38160399830691538</c:v>
                </c:pt>
                <c:pt idx="7460">
                  <c:v>0.37828790529253897</c:v>
                </c:pt>
                <c:pt idx="7461">
                  <c:v>0.36284771926402715</c:v>
                </c:pt>
                <c:pt idx="7462">
                  <c:v>0.37882740257397685</c:v>
                </c:pt>
                <c:pt idx="7463">
                  <c:v>0.31655296397835697</c:v>
                </c:pt>
                <c:pt idx="7464">
                  <c:v>0.35806849663434598</c:v>
                </c:pt>
                <c:pt idx="7465">
                  <c:v>0.40215887449797244</c:v>
                </c:pt>
                <c:pt idx="7466">
                  <c:v>0.40336845471973032</c:v>
                </c:pt>
                <c:pt idx="7467">
                  <c:v>0.40859777826207266</c:v>
                </c:pt>
                <c:pt idx="7468">
                  <c:v>0.38583209413558162</c:v>
                </c:pt>
                <c:pt idx="7469">
                  <c:v>0.38322498468797039</c:v>
                </c:pt>
                <c:pt idx="7470">
                  <c:v>0.37815783608054732</c:v>
                </c:pt>
                <c:pt idx="7471">
                  <c:v>0.38769662912870495</c:v>
                </c:pt>
                <c:pt idx="7472">
                  <c:v>0.4046741424774693</c:v>
                </c:pt>
                <c:pt idx="7473">
                  <c:v>0.40020170813065631</c:v>
                </c:pt>
                <c:pt idx="7474">
                  <c:v>0.39646365207101247</c:v>
                </c:pt>
                <c:pt idx="7475">
                  <c:v>0.3840987373078667</c:v>
                </c:pt>
                <c:pt idx="7476">
                  <c:v>0.37917938007938551</c:v>
                </c:pt>
                <c:pt idx="7477">
                  <c:v>0.38681660831013365</c:v>
                </c:pt>
                <c:pt idx="7478">
                  <c:v>0.38035011119972895</c:v>
                </c:pt>
                <c:pt idx="7479">
                  <c:v>0.39411317402099638</c:v>
                </c:pt>
                <c:pt idx="7480">
                  <c:v>0.39964360366869345</c:v>
                </c:pt>
                <c:pt idx="7481">
                  <c:v>0.39390186329394267</c:v>
                </c:pt>
                <c:pt idx="7482">
                  <c:v>0.40710816176251807</c:v>
                </c:pt>
                <c:pt idx="7483">
                  <c:v>0.39275949616825773</c:v>
                </c:pt>
                <c:pt idx="7484">
                  <c:v>0.39106083424767618</c:v>
                </c:pt>
                <c:pt idx="7485">
                  <c:v>0.39992607802565378</c:v>
                </c:pt>
                <c:pt idx="7486">
                  <c:v>0.40373675595312725</c:v>
                </c:pt>
                <c:pt idx="7487">
                  <c:v>0.39684155610604682</c:v>
                </c:pt>
                <c:pt idx="7488">
                  <c:v>0.29238416636607811</c:v>
                </c:pt>
                <c:pt idx="7489">
                  <c:v>0.36160069633522562</c:v>
                </c:pt>
                <c:pt idx="7490">
                  <c:v>0.38692036278670794</c:v>
                </c:pt>
                <c:pt idx="7491">
                  <c:v>0.39808563919323853</c:v>
                </c:pt>
                <c:pt idx="7492">
                  <c:v>0.3998442766950645</c:v>
                </c:pt>
                <c:pt idx="7493">
                  <c:v>0.38865019301671488</c:v>
                </c:pt>
                <c:pt idx="7494">
                  <c:v>0.38875027406765145</c:v>
                </c:pt>
                <c:pt idx="7495">
                  <c:v>0.38283011084479895</c:v>
                </c:pt>
                <c:pt idx="7496">
                  <c:v>0.34517987555758822</c:v>
                </c:pt>
                <c:pt idx="7497">
                  <c:v>0.3662967271765728</c:v>
                </c:pt>
                <c:pt idx="7498">
                  <c:v>0.37529438916870012</c:v>
                </c:pt>
                <c:pt idx="7499">
                  <c:v>0.37697752061731382</c:v>
                </c:pt>
                <c:pt idx="7500">
                  <c:v>0.39281720964556366</c:v>
                </c:pt>
                <c:pt idx="7501">
                  <c:v>0.38698664405827704</c:v>
                </c:pt>
                <c:pt idx="7502">
                  <c:v>0.38553281998597666</c:v>
                </c:pt>
                <c:pt idx="7503">
                  <c:v>0.37975959818826382</c:v>
                </c:pt>
                <c:pt idx="7504">
                  <c:v>0.38113270745013461</c:v>
                </c:pt>
                <c:pt idx="7505">
                  <c:v>0.38430319317542688</c:v>
                </c:pt>
                <c:pt idx="7506">
                  <c:v>0.39365652152310182</c:v>
                </c:pt>
                <c:pt idx="7507">
                  <c:v>0.38861453105493826</c:v>
                </c:pt>
                <c:pt idx="7508">
                  <c:v>0.40671587070854687</c:v>
                </c:pt>
                <c:pt idx="7509">
                  <c:v>0.3959313104373936</c:v>
                </c:pt>
                <c:pt idx="7510">
                  <c:v>0.40754932989161108</c:v>
                </c:pt>
                <c:pt idx="7511">
                  <c:v>0.39999851249662188</c:v>
                </c:pt>
                <c:pt idx="7512">
                  <c:v>0.41847574180688912</c:v>
                </c:pt>
                <c:pt idx="7513">
                  <c:v>0.40017118160142662</c:v>
                </c:pt>
                <c:pt idx="7514">
                  <c:v>0.39480497051623065</c:v>
                </c:pt>
                <c:pt idx="7515">
                  <c:v>0.38322472180044226</c:v>
                </c:pt>
                <c:pt idx="7516">
                  <c:v>0.39766092899108185</c:v>
                </c:pt>
                <c:pt idx="7517">
                  <c:v>0.39195224631966602</c:v>
                </c:pt>
                <c:pt idx="7518">
                  <c:v>0.39817843551409776</c:v>
                </c:pt>
                <c:pt idx="7519">
                  <c:v>0.3931432249670308</c:v>
                </c:pt>
                <c:pt idx="7520">
                  <c:v>0.3913679020914535</c:v>
                </c:pt>
                <c:pt idx="7521">
                  <c:v>0.38227876761438861</c:v>
                </c:pt>
                <c:pt idx="7522">
                  <c:v>0.37918251367772976</c:v>
                </c:pt>
                <c:pt idx="7523">
                  <c:v>0.37807488250931576</c:v>
                </c:pt>
                <c:pt idx="7524">
                  <c:v>0.37572360352958456</c:v>
                </c:pt>
                <c:pt idx="7525">
                  <c:v>0.36534286234791413</c:v>
                </c:pt>
                <c:pt idx="7526">
                  <c:v>0.38104136840315972</c:v>
                </c:pt>
                <c:pt idx="7527">
                  <c:v>0.38403428120436628</c:v>
                </c:pt>
                <c:pt idx="7528">
                  <c:v>0.40449143064348209</c:v>
                </c:pt>
                <c:pt idx="7529">
                  <c:v>0.40142682263467427</c:v>
                </c:pt>
                <c:pt idx="7530">
                  <c:v>0.38922289572989743</c:v>
                </c:pt>
                <c:pt idx="7531">
                  <c:v>0.38324078918256294</c:v>
                </c:pt>
                <c:pt idx="7532">
                  <c:v>0.38949422528071337</c:v>
                </c:pt>
                <c:pt idx="7533">
                  <c:v>0.38978953402344996</c:v>
                </c:pt>
                <c:pt idx="7534">
                  <c:v>0.39294940340757373</c:v>
                </c:pt>
                <c:pt idx="7535">
                  <c:v>0.38943952273997412</c:v>
                </c:pt>
                <c:pt idx="7536">
                  <c:v>0.40310744583986202</c:v>
                </c:pt>
                <c:pt idx="7537">
                  <c:v>0.40148721991323177</c:v>
                </c:pt>
                <c:pt idx="7538">
                  <c:v>0.40892101212342236</c:v>
                </c:pt>
                <c:pt idx="7539">
                  <c:v>0.41139888761252041</c:v>
                </c:pt>
                <c:pt idx="7540">
                  <c:v>0.40141145969898934</c:v>
                </c:pt>
                <c:pt idx="7541">
                  <c:v>0.39278938603974689</c:v>
                </c:pt>
                <c:pt idx="7542">
                  <c:v>0.38104722749794773</c:v>
                </c:pt>
                <c:pt idx="7543">
                  <c:v>0.37422894750993652</c:v>
                </c:pt>
                <c:pt idx="7544">
                  <c:v>0.37930180187786489</c:v>
                </c:pt>
                <c:pt idx="7545">
                  <c:v>0.39584964718451726</c:v>
                </c:pt>
                <c:pt idx="7546">
                  <c:v>0.40875517953705842</c:v>
                </c:pt>
                <c:pt idx="7547">
                  <c:v>0.40526906245207922</c:v>
                </c:pt>
                <c:pt idx="7548">
                  <c:v>0.39678158045277817</c:v>
                </c:pt>
                <c:pt idx="7549">
                  <c:v>0.39480888187048768</c:v>
                </c:pt>
                <c:pt idx="7550">
                  <c:v>0.39780504379337273</c:v>
                </c:pt>
                <c:pt idx="7551">
                  <c:v>0.38095109620383188</c:v>
                </c:pt>
                <c:pt idx="7552">
                  <c:v>0.38427794369373952</c:v>
                </c:pt>
                <c:pt idx="7553">
                  <c:v>0.38306105168048032</c:v>
                </c:pt>
                <c:pt idx="7554">
                  <c:v>0.38762634200040541</c:v>
                </c:pt>
                <c:pt idx="7555">
                  <c:v>0.39946766764771552</c:v>
                </c:pt>
                <c:pt idx="7556">
                  <c:v>0.42268038625026888</c:v>
                </c:pt>
                <c:pt idx="7557">
                  <c:v>0.40700474614950288</c:v>
                </c:pt>
                <c:pt idx="7558">
                  <c:v>0.38822099812621663</c:v>
                </c:pt>
                <c:pt idx="7559">
                  <c:v>0.38377331002486115</c:v>
                </c:pt>
                <c:pt idx="7560">
                  <c:v>0.33874336055598031</c:v>
                </c:pt>
                <c:pt idx="7561">
                  <c:v>0.34557999854018978</c:v>
                </c:pt>
                <c:pt idx="7562">
                  <c:v>0.36785571072400236</c:v>
                </c:pt>
                <c:pt idx="7563">
                  <c:v>0.38553331971238497</c:v>
                </c:pt>
                <c:pt idx="7564">
                  <c:v>0.39834803107661426</c:v>
                </c:pt>
                <c:pt idx="7565">
                  <c:v>0.39011222522754418</c:v>
                </c:pt>
                <c:pt idx="7566">
                  <c:v>0.38683823659832367</c:v>
                </c:pt>
                <c:pt idx="7567">
                  <c:v>0.37849140623749022</c:v>
                </c:pt>
                <c:pt idx="7568">
                  <c:v>0.38783457239081193</c:v>
                </c:pt>
                <c:pt idx="7569">
                  <c:v>0.37771185458454787</c:v>
                </c:pt>
                <c:pt idx="7570">
                  <c:v>0.38340513162105372</c:v>
                </c:pt>
                <c:pt idx="7571">
                  <c:v>0.38352227031761033</c:v>
                </c:pt>
                <c:pt idx="7572">
                  <c:v>0.39156129690407887</c:v>
                </c:pt>
                <c:pt idx="7573">
                  <c:v>0.39128232363883192</c:v>
                </c:pt>
                <c:pt idx="7574">
                  <c:v>0.37129100078658822</c:v>
                </c:pt>
                <c:pt idx="7575">
                  <c:v>0.39040470671386712</c:v>
                </c:pt>
                <c:pt idx="7576">
                  <c:v>0.39152438057493094</c:v>
                </c:pt>
                <c:pt idx="7577">
                  <c:v>0.38166942265139475</c:v>
                </c:pt>
                <c:pt idx="7578">
                  <c:v>0.37926485202966104</c:v>
                </c:pt>
                <c:pt idx="7579">
                  <c:v>0.38263269967123931</c:v>
                </c:pt>
                <c:pt idx="7580">
                  <c:v>0.39198614491831801</c:v>
                </c:pt>
                <c:pt idx="7581">
                  <c:v>0.41248208607563325</c:v>
                </c:pt>
                <c:pt idx="7582">
                  <c:v>0.39794000867203788</c:v>
                </c:pt>
                <c:pt idx="7583">
                  <c:v>0.39177088618966976</c:v>
                </c:pt>
                <c:pt idx="7584">
                  <c:v>0.38635105806130804</c:v>
                </c:pt>
                <c:pt idx="7585">
                  <c:v>0.38766480589431307</c:v>
                </c:pt>
                <c:pt idx="7586">
                  <c:v>0.38340068920612214</c:v>
                </c:pt>
                <c:pt idx="7587">
                  <c:v>0.3645112968717063</c:v>
                </c:pt>
                <c:pt idx="7588">
                  <c:v>0.37549850599603912</c:v>
                </c:pt>
                <c:pt idx="7589">
                  <c:v>0.38552642481099286</c:v>
                </c:pt>
                <c:pt idx="7590">
                  <c:v>0.40039464691691445</c:v>
                </c:pt>
                <c:pt idx="7591">
                  <c:v>0.39076576262945689</c:v>
                </c:pt>
                <c:pt idx="7592">
                  <c:v>0.39479433860354218</c:v>
                </c:pt>
                <c:pt idx="7593">
                  <c:v>0.39027982686814588</c:v>
                </c:pt>
                <c:pt idx="7594">
                  <c:v>0.39626642478247226</c:v>
                </c:pt>
                <c:pt idx="7595">
                  <c:v>0.39242522185687922</c:v>
                </c:pt>
                <c:pt idx="7596">
                  <c:v>0.38575045079563858</c:v>
                </c:pt>
                <c:pt idx="7597">
                  <c:v>0.38327559136936068</c:v>
                </c:pt>
                <c:pt idx="7598">
                  <c:v>0.39776712073906095</c:v>
                </c:pt>
                <c:pt idx="7599">
                  <c:v>0.40397622614739781</c:v>
                </c:pt>
                <c:pt idx="7600">
                  <c:v>0.40260279174639252</c:v>
                </c:pt>
                <c:pt idx="7601">
                  <c:v>0.38251707856172962</c:v>
                </c:pt>
                <c:pt idx="7602">
                  <c:v>0.39044275374916676</c:v>
                </c:pt>
                <c:pt idx="7603">
                  <c:v>0.39063718097206135</c:v>
                </c:pt>
                <c:pt idx="7604">
                  <c:v>0.37671763498853111</c:v>
                </c:pt>
                <c:pt idx="7605">
                  <c:v>0.37668524341789755</c:v>
                </c:pt>
                <c:pt idx="7606">
                  <c:v>0.38000047030154738</c:v>
                </c:pt>
                <c:pt idx="7607">
                  <c:v>0.39365139432937724</c:v>
                </c:pt>
                <c:pt idx="7608">
                  <c:v>0.40281586000450093</c:v>
                </c:pt>
                <c:pt idx="7609">
                  <c:v>0.41350593604887431</c:v>
                </c:pt>
                <c:pt idx="7610">
                  <c:v>0.40907969646823394</c:v>
                </c:pt>
                <c:pt idx="7611">
                  <c:v>0.39130021387721936</c:v>
                </c:pt>
                <c:pt idx="7612">
                  <c:v>0.39617081016413885</c:v>
                </c:pt>
                <c:pt idx="7613">
                  <c:v>0.39128037900329615</c:v>
                </c:pt>
                <c:pt idx="7614">
                  <c:v>0.42087071270738274</c:v>
                </c:pt>
                <c:pt idx="7615">
                  <c:v>0.41306835970767225</c:v>
                </c:pt>
                <c:pt idx="7616">
                  <c:v>0.41332025418042434</c:v>
                </c:pt>
                <c:pt idx="7617">
                  <c:v>0.40407870262100232</c:v>
                </c:pt>
                <c:pt idx="7618">
                  <c:v>0.3933666625836903</c:v>
                </c:pt>
                <c:pt idx="7619">
                  <c:v>0.39873923357251012</c:v>
                </c:pt>
                <c:pt idx="7620">
                  <c:v>0.38250167532085683</c:v>
                </c:pt>
                <c:pt idx="7621">
                  <c:v>0.39582870416431976</c:v>
                </c:pt>
                <c:pt idx="7622">
                  <c:v>0.39145788114411822</c:v>
                </c:pt>
                <c:pt idx="7623">
                  <c:v>0.39455158952109481</c:v>
                </c:pt>
                <c:pt idx="7624">
                  <c:v>0.41836421311103544</c:v>
                </c:pt>
                <c:pt idx="7625">
                  <c:v>0.40449004707623915</c:v>
                </c:pt>
                <c:pt idx="7626">
                  <c:v>0.42003485602602214</c:v>
                </c:pt>
                <c:pt idx="7627">
                  <c:v>0.40974797533474844</c:v>
                </c:pt>
                <c:pt idx="7628">
                  <c:v>0.40680126346081552</c:v>
                </c:pt>
                <c:pt idx="7629">
                  <c:v>0.39595751578145238</c:v>
                </c:pt>
                <c:pt idx="7630">
                  <c:v>0.40217868332429646</c:v>
                </c:pt>
                <c:pt idx="7631">
                  <c:v>0.40212876477426818</c:v>
                </c:pt>
                <c:pt idx="7632">
                  <c:v>0.41497334797081853</c:v>
                </c:pt>
                <c:pt idx="7633">
                  <c:v>0.41818347546561896</c:v>
                </c:pt>
                <c:pt idx="7634">
                  <c:v>0.4207835642131138</c:v>
                </c:pt>
                <c:pt idx="7635">
                  <c:v>0.41898141246320836</c:v>
                </c:pt>
                <c:pt idx="7636">
                  <c:v>0.42390439488466763</c:v>
                </c:pt>
                <c:pt idx="7637">
                  <c:v>0.40490109349350195</c:v>
                </c:pt>
                <c:pt idx="7638">
                  <c:v>0.40972921377667548</c:v>
                </c:pt>
                <c:pt idx="7639">
                  <c:v>0.41784144488936731</c:v>
                </c:pt>
                <c:pt idx="7640">
                  <c:v>0.4319283653314886</c:v>
                </c:pt>
                <c:pt idx="7641">
                  <c:v>0.42171748275540538</c:v>
                </c:pt>
                <c:pt idx="7642">
                  <c:v>0.43114679632922537</c:v>
                </c:pt>
                <c:pt idx="7643">
                  <c:v>0.42863489454882131</c:v>
                </c:pt>
                <c:pt idx="7644">
                  <c:v>0.42721396245320986</c:v>
                </c:pt>
                <c:pt idx="7645">
                  <c:v>0.42405181206487547</c:v>
                </c:pt>
                <c:pt idx="7646">
                  <c:v>0.43536030363160488</c:v>
                </c:pt>
                <c:pt idx="7647">
                  <c:v>0.42863312395369291</c:v>
                </c:pt>
                <c:pt idx="7648">
                  <c:v>0.42394225834760091</c:v>
                </c:pt>
                <c:pt idx="7649">
                  <c:v>0.42293623977835498</c:v>
                </c:pt>
                <c:pt idx="7650">
                  <c:v>0.41028053285899962</c:v>
                </c:pt>
                <c:pt idx="7651">
                  <c:v>0.41007979083244261</c:v>
                </c:pt>
                <c:pt idx="7652">
                  <c:v>0.4103414051187444</c:v>
                </c:pt>
                <c:pt idx="7653">
                  <c:v>0.42060324789737485</c:v>
                </c:pt>
                <c:pt idx="7654">
                  <c:v>0.42596873227228205</c:v>
                </c:pt>
                <c:pt idx="7655">
                  <c:v>0.42742457674876805</c:v>
                </c:pt>
                <c:pt idx="7656">
                  <c:v>0.43201133304248684</c:v>
                </c:pt>
                <c:pt idx="7657">
                  <c:v>0.42680055493972474</c:v>
                </c:pt>
                <c:pt idx="7658">
                  <c:v>0.42067605231411581</c:v>
                </c:pt>
                <c:pt idx="7659">
                  <c:v>0.42963231228517951</c:v>
                </c:pt>
                <c:pt idx="7660">
                  <c:v>0.42862280036822564</c:v>
                </c:pt>
                <c:pt idx="7661">
                  <c:v>0.42461840727738615</c:v>
                </c:pt>
                <c:pt idx="7662">
                  <c:v>0.41277278007461127</c:v>
                </c:pt>
                <c:pt idx="7663">
                  <c:v>0.43036767546108134</c:v>
                </c:pt>
                <c:pt idx="7664">
                  <c:v>0.44440879880798156</c:v>
                </c:pt>
                <c:pt idx="7665">
                  <c:v>0.44541488855664663</c:v>
                </c:pt>
                <c:pt idx="7666">
                  <c:v>0.42473130770475287</c:v>
                </c:pt>
                <c:pt idx="7667">
                  <c:v>0.43628811362447562</c:v>
                </c:pt>
                <c:pt idx="7668">
                  <c:v>0.43244466369251577</c:v>
                </c:pt>
                <c:pt idx="7669">
                  <c:v>0.42906218953865694</c:v>
                </c:pt>
                <c:pt idx="7670">
                  <c:v>0.43619312780655872</c:v>
                </c:pt>
                <c:pt idx="7671">
                  <c:v>0.42272007373558756</c:v>
                </c:pt>
                <c:pt idx="7672">
                  <c:v>0.42657302549493648</c:v>
                </c:pt>
                <c:pt idx="7673">
                  <c:v>0.43067103041901106</c:v>
                </c:pt>
                <c:pt idx="7674">
                  <c:v>0.44421164196841767</c:v>
                </c:pt>
                <c:pt idx="7675">
                  <c:v>0.45474716695177075</c:v>
                </c:pt>
                <c:pt idx="7676">
                  <c:v>0.44220486977964496</c:v>
                </c:pt>
                <c:pt idx="7677">
                  <c:v>0.43840588003457848</c:v>
                </c:pt>
                <c:pt idx="7678">
                  <c:v>0.45034649826202044</c:v>
                </c:pt>
                <c:pt idx="7679">
                  <c:v>0.4237031792297144</c:v>
                </c:pt>
                <c:pt idx="7680">
                  <c:v>0.42002033855393978</c:v>
                </c:pt>
                <c:pt idx="7681">
                  <c:v>0.43532542886546627</c:v>
                </c:pt>
                <c:pt idx="7682">
                  <c:v>0.4443808895891519</c:v>
                </c:pt>
                <c:pt idx="7683">
                  <c:v>0.44720838724486833</c:v>
                </c:pt>
                <c:pt idx="7684">
                  <c:v>0.44993865116996118</c:v>
                </c:pt>
                <c:pt idx="7685">
                  <c:v>0.45224243129957958</c:v>
                </c:pt>
                <c:pt idx="7686">
                  <c:v>0.44506167418130355</c:v>
                </c:pt>
                <c:pt idx="7687">
                  <c:v>0.44671299834081662</c:v>
                </c:pt>
                <c:pt idx="7688">
                  <c:v>0.44582227235659888</c:v>
                </c:pt>
                <c:pt idx="7689">
                  <c:v>0.44217468739839488</c:v>
                </c:pt>
                <c:pt idx="7690">
                  <c:v>0.44594665569566438</c:v>
                </c:pt>
                <c:pt idx="7691">
                  <c:v>0.44379004014120288</c:v>
                </c:pt>
                <c:pt idx="7692">
                  <c:v>0.44781008762510138</c:v>
                </c:pt>
                <c:pt idx="7693">
                  <c:v>0.44552674879735482</c:v>
                </c:pt>
                <c:pt idx="7694">
                  <c:v>0.44506728093516618</c:v>
                </c:pt>
                <c:pt idx="7695">
                  <c:v>0.44336871953028367</c:v>
                </c:pt>
                <c:pt idx="7696">
                  <c:v>0.45385062177066926</c:v>
                </c:pt>
                <c:pt idx="7697">
                  <c:v>0.35220336207872521</c:v>
                </c:pt>
                <c:pt idx="7698">
                  <c:v>0.43680880129884198</c:v>
                </c:pt>
                <c:pt idx="7699">
                  <c:v>0.45923671498786856</c:v>
                </c:pt>
                <c:pt idx="7700">
                  <c:v>0.45822537441785288</c:v>
                </c:pt>
                <c:pt idx="7701">
                  <c:v>0.44081181099522482</c:v>
                </c:pt>
                <c:pt idx="7702">
                  <c:v>0.44778409639250588</c:v>
                </c:pt>
                <c:pt idx="7703">
                  <c:v>0.43528432550671597</c:v>
                </c:pt>
                <c:pt idx="7704">
                  <c:v>0.45163449154565588</c:v>
                </c:pt>
                <c:pt idx="7705">
                  <c:v>0.44414127955683325</c:v>
                </c:pt>
                <c:pt idx="7706">
                  <c:v>0.42847139120270411</c:v>
                </c:pt>
                <c:pt idx="7707">
                  <c:v>0.4404343579786118</c:v>
                </c:pt>
                <c:pt idx="7708">
                  <c:v>0.43969165853733322</c:v>
                </c:pt>
                <c:pt idx="7709">
                  <c:v>0.44606079467563647</c:v>
                </c:pt>
                <c:pt idx="7710">
                  <c:v>0.46326349608528422</c:v>
                </c:pt>
                <c:pt idx="7711">
                  <c:v>0.46591728558065543</c:v>
                </c:pt>
                <c:pt idx="7712">
                  <c:v>0.45539993940178719</c:v>
                </c:pt>
                <c:pt idx="7713">
                  <c:v>0.44886118220472832</c:v>
                </c:pt>
                <c:pt idx="7714">
                  <c:v>0.44338768117742411</c:v>
                </c:pt>
                <c:pt idx="7715">
                  <c:v>0.44361356948428232</c:v>
                </c:pt>
                <c:pt idx="7716">
                  <c:v>0.44075943910263599</c:v>
                </c:pt>
                <c:pt idx="7717">
                  <c:v>0.44423741184887861</c:v>
                </c:pt>
                <c:pt idx="7718">
                  <c:v>0.45163047552291191</c:v>
                </c:pt>
                <c:pt idx="7719">
                  <c:v>0.45919664835693574</c:v>
                </c:pt>
                <c:pt idx="7720">
                  <c:v>0.46169795129315022</c:v>
                </c:pt>
                <c:pt idx="7721">
                  <c:v>0.45859522307656425</c:v>
                </c:pt>
                <c:pt idx="7722">
                  <c:v>0.45166784368570284</c:v>
                </c:pt>
                <c:pt idx="7723">
                  <c:v>0.43254121546096702</c:v>
                </c:pt>
                <c:pt idx="7724">
                  <c:v>0.4356738789193334</c:v>
                </c:pt>
                <c:pt idx="7725">
                  <c:v>0.44637284281848738</c:v>
                </c:pt>
                <c:pt idx="7726">
                  <c:v>0.44762647918387094</c:v>
                </c:pt>
                <c:pt idx="7727">
                  <c:v>0.44672212396656558</c:v>
                </c:pt>
                <c:pt idx="7728">
                  <c:v>0.461708914879495</c:v>
                </c:pt>
                <c:pt idx="7729">
                  <c:v>0.46367824285441295</c:v>
                </c:pt>
                <c:pt idx="7730">
                  <c:v>0.45291750490245242</c:v>
                </c:pt>
                <c:pt idx="7731">
                  <c:v>0.46259222431524832</c:v>
                </c:pt>
                <c:pt idx="7732">
                  <c:v>0.44565158343786132</c:v>
                </c:pt>
                <c:pt idx="7733">
                  <c:v>0.45045973695639924</c:v>
                </c:pt>
                <c:pt idx="7734">
                  <c:v>0.44248064642792451</c:v>
                </c:pt>
                <c:pt idx="7735">
                  <c:v>0.45950946202486714</c:v>
                </c:pt>
                <c:pt idx="7736">
                  <c:v>0.45712069011748352</c:v>
                </c:pt>
                <c:pt idx="7737">
                  <c:v>0.46614107403185334</c:v>
                </c:pt>
                <c:pt idx="7738">
                  <c:v>0.44987315203603873</c:v>
                </c:pt>
                <c:pt idx="7739">
                  <c:v>0.44575122548773627</c:v>
                </c:pt>
                <c:pt idx="7740">
                  <c:v>0.43406468173838014</c:v>
                </c:pt>
                <c:pt idx="7741">
                  <c:v>0.4507107047066658</c:v>
                </c:pt>
                <c:pt idx="7742">
                  <c:v>0.44240593051091343</c:v>
                </c:pt>
                <c:pt idx="7743">
                  <c:v>0.45669191909272255</c:v>
                </c:pt>
                <c:pt idx="7744">
                  <c:v>0.45942705296135844</c:v>
                </c:pt>
                <c:pt idx="7745">
                  <c:v>0.45151657885402352</c:v>
                </c:pt>
                <c:pt idx="7746">
                  <c:v>0.44629747396308461</c:v>
                </c:pt>
                <c:pt idx="7747">
                  <c:v>0.44293128769316004</c:v>
                </c:pt>
                <c:pt idx="7748">
                  <c:v>0.44088430134672113</c:v>
                </c:pt>
                <c:pt idx="7749">
                  <c:v>0.43726367763687141</c:v>
                </c:pt>
                <c:pt idx="7750">
                  <c:v>0.42917650256932788</c:v>
                </c:pt>
                <c:pt idx="7751">
                  <c:v>0.42249866560187094</c:v>
                </c:pt>
                <c:pt idx="7752">
                  <c:v>0.43470269276301432</c:v>
                </c:pt>
                <c:pt idx="7753">
                  <c:v>0.45416220684744113</c:v>
                </c:pt>
                <c:pt idx="7754">
                  <c:v>0.4536496316648333</c:v>
                </c:pt>
                <c:pt idx="7755">
                  <c:v>0.455471870816262</c:v>
                </c:pt>
                <c:pt idx="7756">
                  <c:v>0.45870409789800781</c:v>
                </c:pt>
                <c:pt idx="7757">
                  <c:v>0.43837755032121989</c:v>
                </c:pt>
                <c:pt idx="7758">
                  <c:v>0.45229767099463031</c:v>
                </c:pt>
                <c:pt idx="7759">
                  <c:v>0.44661346138760294</c:v>
                </c:pt>
                <c:pt idx="7760">
                  <c:v>0.46666207028759132</c:v>
                </c:pt>
                <c:pt idx="7761">
                  <c:v>0.46432750075992546</c:v>
                </c:pt>
                <c:pt idx="7762">
                  <c:v>0.46641268727389901</c:v>
                </c:pt>
                <c:pt idx="7763">
                  <c:v>0.46768832334124</c:v>
                </c:pt>
                <c:pt idx="7764">
                  <c:v>0.42550998660598338</c:v>
                </c:pt>
                <c:pt idx="7765">
                  <c:v>0.43039632416856832</c:v>
                </c:pt>
                <c:pt idx="7766">
                  <c:v>0.45999661268982905</c:v>
                </c:pt>
                <c:pt idx="7767">
                  <c:v>0.46355789806258718</c:v>
                </c:pt>
                <c:pt idx="7768">
                  <c:v>0.46444475300597488</c:v>
                </c:pt>
                <c:pt idx="7769">
                  <c:v>0.46030075271105386</c:v>
                </c:pt>
                <c:pt idx="7770">
                  <c:v>0.46629772751182974</c:v>
                </c:pt>
                <c:pt idx="7771">
                  <c:v>0.47539335061723725</c:v>
                </c:pt>
                <c:pt idx="7772">
                  <c:v>0.48337411583710777</c:v>
                </c:pt>
                <c:pt idx="7773">
                  <c:v>0.48532089064476247</c:v>
                </c:pt>
                <c:pt idx="7774">
                  <c:v>0.47721333454231263</c:v>
                </c:pt>
                <c:pt idx="7775">
                  <c:v>0.46706557649133879</c:v>
                </c:pt>
                <c:pt idx="7776">
                  <c:v>0.470913029438217</c:v>
                </c:pt>
                <c:pt idx="7777">
                  <c:v>0.46725050069336821</c:v>
                </c:pt>
                <c:pt idx="7778">
                  <c:v>0.46000936759799732</c:v>
                </c:pt>
                <c:pt idx="7779">
                  <c:v>0.46985407855561262</c:v>
                </c:pt>
                <c:pt idx="7780">
                  <c:v>0.4629434024348788</c:v>
                </c:pt>
                <c:pt idx="7781">
                  <c:v>0.44203492710765241</c:v>
                </c:pt>
                <c:pt idx="7782">
                  <c:v>0</c:v>
                </c:pt>
                <c:pt idx="7783">
                  <c:v>0.45456360059994982</c:v>
                </c:pt>
                <c:pt idx="7784">
                  <c:v>0.44837835598924997</c:v>
                </c:pt>
                <c:pt idx="7785">
                  <c:v>0.45197417415888885</c:v>
                </c:pt>
                <c:pt idx="7786">
                  <c:v>0.46371658428751938</c:v>
                </c:pt>
                <c:pt idx="7787">
                  <c:v>0.45346570838299682</c:v>
                </c:pt>
                <c:pt idx="7788">
                  <c:v>0.45382838765718853</c:v>
                </c:pt>
                <c:pt idx="7789">
                  <c:v>0.46264343135103964</c:v>
                </c:pt>
                <c:pt idx="7790">
                  <c:v>0.43125126720669332</c:v>
                </c:pt>
                <c:pt idx="7791">
                  <c:v>0.40071777026181982</c:v>
                </c:pt>
                <c:pt idx="7792">
                  <c:v>0.40006716957065186</c:v>
                </c:pt>
                <c:pt idx="7793">
                  <c:v>0.39534775081726675</c:v>
                </c:pt>
                <c:pt idx="7794">
                  <c:v>0.39601596060007727</c:v>
                </c:pt>
                <c:pt idx="7795">
                  <c:v>0.36106265250661435</c:v>
                </c:pt>
                <c:pt idx="7796">
                  <c:v>0.41497334797081853</c:v>
                </c:pt>
                <c:pt idx="7797">
                  <c:v>0.40638461690335792</c:v>
                </c:pt>
                <c:pt idx="7798">
                  <c:v>0.43903401225442534</c:v>
                </c:pt>
                <c:pt idx="7799">
                  <c:v>0.419833104593691</c:v>
                </c:pt>
                <c:pt idx="7800">
                  <c:v>0.4151615171600283</c:v>
                </c:pt>
                <c:pt idx="7801">
                  <c:v>0.41578924539591788</c:v>
                </c:pt>
                <c:pt idx="7802">
                  <c:v>0.41263367031184756</c:v>
                </c:pt>
                <c:pt idx="7803">
                  <c:v>0.43887443222616984</c:v>
                </c:pt>
                <c:pt idx="7804">
                  <c:v>0.42536688722821242</c:v>
                </c:pt>
                <c:pt idx="7805">
                  <c:v>0.43061431795305466</c:v>
                </c:pt>
                <c:pt idx="7806">
                  <c:v>0.43833583414461824</c:v>
                </c:pt>
                <c:pt idx="7807">
                  <c:v>0.42943233090263638</c:v>
                </c:pt>
                <c:pt idx="7808">
                  <c:v>0.43622687976963076</c:v>
                </c:pt>
                <c:pt idx="7809">
                  <c:v>0.4191171496119962</c:v>
                </c:pt>
                <c:pt idx="7810">
                  <c:v>0.43662327741953638</c:v>
                </c:pt>
                <c:pt idx="7811">
                  <c:v>0.43288454512693242</c:v>
                </c:pt>
                <c:pt idx="7812">
                  <c:v>0.42836501979683811</c:v>
                </c:pt>
                <c:pt idx="7813">
                  <c:v>0.42477604594688501</c:v>
                </c:pt>
                <c:pt idx="7814">
                  <c:v>0.42539287210140775</c:v>
                </c:pt>
                <c:pt idx="7815">
                  <c:v>0.44501591627986165</c:v>
                </c:pt>
                <c:pt idx="7816">
                  <c:v>0.42641715201465336</c:v>
                </c:pt>
                <c:pt idx="7817">
                  <c:v>0.41302648411390663</c:v>
                </c:pt>
                <c:pt idx="7818">
                  <c:v>0.41221207078749261</c:v>
                </c:pt>
                <c:pt idx="7819">
                  <c:v>0.40451963155531484</c:v>
                </c:pt>
                <c:pt idx="7820">
                  <c:v>0.38822257674169147</c:v>
                </c:pt>
                <c:pt idx="7821">
                  <c:v>0.3873233926692542</c:v>
                </c:pt>
                <c:pt idx="7822">
                  <c:v>0.39736376646201793</c:v>
                </c:pt>
                <c:pt idx="7823">
                  <c:v>0.41431596620981226</c:v>
                </c:pt>
                <c:pt idx="7824">
                  <c:v>0.44705190309294723</c:v>
                </c:pt>
                <c:pt idx="7825">
                  <c:v>0.42092753252387488</c:v>
                </c:pt>
                <c:pt idx="7826">
                  <c:v>0.39993721635964746</c:v>
                </c:pt>
                <c:pt idx="7827">
                  <c:v>0.38397917378408092</c:v>
                </c:pt>
                <c:pt idx="7828">
                  <c:v>0.4113218752198976</c:v>
                </c:pt>
                <c:pt idx="7829">
                  <c:v>0.40512661981086401</c:v>
                </c:pt>
                <c:pt idx="7830">
                  <c:v>0.40525564176177326</c:v>
                </c:pt>
                <c:pt idx="7831">
                  <c:v>0.40620601274158119</c:v>
                </c:pt>
                <c:pt idx="7832">
                  <c:v>0.41064811429027881</c:v>
                </c:pt>
                <c:pt idx="7833">
                  <c:v>0.42603282058965664</c:v>
                </c:pt>
                <c:pt idx="7834">
                  <c:v>0.41808307833760816</c:v>
                </c:pt>
                <c:pt idx="7835">
                  <c:v>0.41385390942392231</c:v>
                </c:pt>
                <c:pt idx="7836">
                  <c:v>0.39420556061595136</c:v>
                </c:pt>
                <c:pt idx="7837">
                  <c:v>0.38812611364225036</c:v>
                </c:pt>
                <c:pt idx="7838">
                  <c:v>0.38347655563199717</c:v>
                </c:pt>
                <c:pt idx="7839">
                  <c:v>0.38642665344027677</c:v>
                </c:pt>
                <c:pt idx="7840">
                  <c:v>0.38986460165253672</c:v>
                </c:pt>
                <c:pt idx="7841">
                  <c:v>0.41037739695662845</c:v>
                </c:pt>
                <c:pt idx="7842">
                  <c:v>0.37772555733330981</c:v>
                </c:pt>
                <c:pt idx="7843">
                  <c:v>0.40941158354302798</c:v>
                </c:pt>
                <c:pt idx="7844">
                  <c:v>0.41876217987044873</c:v>
                </c:pt>
                <c:pt idx="7845">
                  <c:v>0.399523363229568</c:v>
                </c:pt>
                <c:pt idx="7846">
                  <c:v>0.38328171736856642</c:v>
                </c:pt>
                <c:pt idx="7847">
                  <c:v>0.37576004884124231</c:v>
                </c:pt>
                <c:pt idx="7848">
                  <c:v>0.38054296532274601</c:v>
                </c:pt>
                <c:pt idx="7849">
                  <c:v>0.392571413386888</c:v>
                </c:pt>
                <c:pt idx="7850">
                  <c:v>0.40850162095360831</c:v>
                </c:pt>
                <c:pt idx="7851">
                  <c:v>0.40536812296087726</c:v>
                </c:pt>
                <c:pt idx="7852">
                  <c:v>0.40494685883747772</c:v>
                </c:pt>
                <c:pt idx="7853">
                  <c:v>0.40413048148721842</c:v>
                </c:pt>
                <c:pt idx="7854">
                  <c:v>0.40426372649035769</c:v>
                </c:pt>
                <c:pt idx="7855">
                  <c:v>0.34602220940654432</c:v>
                </c:pt>
                <c:pt idx="7856">
                  <c:v>0.41017446508905026</c:v>
                </c:pt>
                <c:pt idx="7857">
                  <c:v>0.40373036851538963</c:v>
                </c:pt>
                <c:pt idx="7858">
                  <c:v>0.38970014474891557</c:v>
                </c:pt>
                <c:pt idx="7859">
                  <c:v>0.39794000867203788</c:v>
                </c:pt>
                <c:pt idx="7860">
                  <c:v>0.39808245479431342</c:v>
                </c:pt>
                <c:pt idx="7861">
                  <c:v>0.41087092218825322</c:v>
                </c:pt>
                <c:pt idx="7862">
                  <c:v>0.41089348462199804</c:v>
                </c:pt>
                <c:pt idx="7863">
                  <c:v>0.40432501533838239</c:v>
                </c:pt>
                <c:pt idx="7864">
                  <c:v>0.40896909522867836</c:v>
                </c:pt>
                <c:pt idx="7865">
                  <c:v>0.38702870500290509</c:v>
                </c:pt>
                <c:pt idx="7866">
                  <c:v>0.38138895091299629</c:v>
                </c:pt>
                <c:pt idx="7867">
                  <c:v>0.36859351959280245</c:v>
                </c:pt>
                <c:pt idx="7868">
                  <c:v>0.38526894931461719</c:v>
                </c:pt>
                <c:pt idx="7869">
                  <c:v>0.38304626359109761</c:v>
                </c:pt>
                <c:pt idx="7870">
                  <c:v>0.40875131062469705</c:v>
                </c:pt>
                <c:pt idx="7871">
                  <c:v>0.41131867438203873</c:v>
                </c:pt>
                <c:pt idx="7872">
                  <c:v>0.40322943703678799</c:v>
                </c:pt>
                <c:pt idx="7873">
                  <c:v>0.39482338816348628</c:v>
                </c:pt>
                <c:pt idx="7874">
                  <c:v>0.39869546784388255</c:v>
                </c:pt>
                <c:pt idx="7875">
                  <c:v>0.39049328730260879</c:v>
                </c:pt>
                <c:pt idx="7876">
                  <c:v>0.41414053355154651</c:v>
                </c:pt>
                <c:pt idx="7877">
                  <c:v>0.40411703882555167</c:v>
                </c:pt>
                <c:pt idx="7878">
                  <c:v>0.38633700901142681</c:v>
                </c:pt>
                <c:pt idx="7879">
                  <c:v>0.4061027765442119</c:v>
                </c:pt>
                <c:pt idx="7880">
                  <c:v>0.40500807575341125</c:v>
                </c:pt>
                <c:pt idx="7881">
                  <c:v>0.39363292065712718</c:v>
                </c:pt>
                <c:pt idx="7882">
                  <c:v>0.38340627595728743</c:v>
                </c:pt>
                <c:pt idx="7883">
                  <c:v>0.38221930481696581</c:v>
                </c:pt>
                <c:pt idx="7884">
                  <c:v>0.37367449331569264</c:v>
                </c:pt>
                <c:pt idx="7885">
                  <c:v>0.387474574993874</c:v>
                </c:pt>
                <c:pt idx="7886">
                  <c:v>0.37712622664521089</c:v>
                </c:pt>
                <c:pt idx="7887">
                  <c:v>0.38118575291099632</c:v>
                </c:pt>
                <c:pt idx="7888">
                  <c:v>0.38792782129913883</c:v>
                </c:pt>
                <c:pt idx="7889">
                  <c:v>0.40511859329916189</c:v>
                </c:pt>
                <c:pt idx="7890">
                  <c:v>0.40119740958892453</c:v>
                </c:pt>
                <c:pt idx="7891">
                  <c:v>0.39938292612807169</c:v>
                </c:pt>
                <c:pt idx="7892">
                  <c:v>0.38725318174192208</c:v>
                </c:pt>
                <c:pt idx="7893">
                  <c:v>0.39309271365139581</c:v>
                </c:pt>
                <c:pt idx="7894">
                  <c:v>0.34530107111146663</c:v>
                </c:pt>
                <c:pt idx="7895">
                  <c:v>0.35440824742570948</c:v>
                </c:pt>
                <c:pt idx="7896">
                  <c:v>0.37545513592732632</c:v>
                </c:pt>
                <c:pt idx="7897">
                  <c:v>0.37123316435392184</c:v>
                </c:pt>
                <c:pt idx="7898">
                  <c:v>0.38822157613855285</c:v>
                </c:pt>
                <c:pt idx="7899">
                  <c:v>0.36983986093185872</c:v>
                </c:pt>
                <c:pt idx="7900">
                  <c:v>0.37690360327799854</c:v>
                </c:pt>
                <c:pt idx="7901">
                  <c:v>0.39217096434719351</c:v>
                </c:pt>
                <c:pt idx="7902">
                  <c:v>0.39280569906156265</c:v>
                </c:pt>
                <c:pt idx="7903">
                  <c:v>0.39042512450150585</c:v>
                </c:pt>
                <c:pt idx="7904">
                  <c:v>0.40086517725978826</c:v>
                </c:pt>
                <c:pt idx="7905">
                  <c:v>0.39252575979017834</c:v>
                </c:pt>
                <c:pt idx="7906">
                  <c:v>0.38899081497407351</c:v>
                </c:pt>
                <c:pt idx="7907">
                  <c:v>0.38511439476952891</c:v>
                </c:pt>
                <c:pt idx="7908">
                  <c:v>0.38945787268778803</c:v>
                </c:pt>
                <c:pt idx="7909">
                  <c:v>0.40021024113860632</c:v>
                </c:pt>
                <c:pt idx="7910">
                  <c:v>0.41058451537977758</c:v>
                </c:pt>
                <c:pt idx="7911">
                  <c:v>0.39142018896026737</c:v>
                </c:pt>
                <c:pt idx="7912">
                  <c:v>0.38992091504091508</c:v>
                </c:pt>
                <c:pt idx="7913">
                  <c:v>0.38786099238915361</c:v>
                </c:pt>
                <c:pt idx="7914">
                  <c:v>0.39114339919395885</c:v>
                </c:pt>
                <c:pt idx="7915">
                  <c:v>0.39139813421093828</c:v>
                </c:pt>
                <c:pt idx="7916">
                  <c:v>0.3968889455943011</c:v>
                </c:pt>
                <c:pt idx="7917">
                  <c:v>0.39679501860227467</c:v>
                </c:pt>
                <c:pt idx="7918">
                  <c:v>0.41357989822208246</c:v>
                </c:pt>
                <c:pt idx="7919">
                  <c:v>0.4091837580732639</c:v>
                </c:pt>
                <c:pt idx="7920">
                  <c:v>0.39584964718451726</c:v>
                </c:pt>
                <c:pt idx="7921">
                  <c:v>0.38689879579649145</c:v>
                </c:pt>
                <c:pt idx="7922">
                  <c:v>0.39377976809200255</c:v>
                </c:pt>
                <c:pt idx="7923">
                  <c:v>0.39016669613459376</c:v>
                </c:pt>
                <c:pt idx="7924">
                  <c:v>0.38597670360174302</c:v>
                </c:pt>
                <c:pt idx="7925">
                  <c:v>0.38269687669208985</c:v>
                </c:pt>
                <c:pt idx="7926">
                  <c:v>0.39494686507649757</c:v>
                </c:pt>
                <c:pt idx="7927">
                  <c:v>0.4239714477762298</c:v>
                </c:pt>
                <c:pt idx="7928">
                  <c:v>0.41259578511911982</c:v>
                </c:pt>
                <c:pt idx="7929">
                  <c:v>0.40296609243887482</c:v>
                </c:pt>
                <c:pt idx="7930">
                  <c:v>0.40420079411248738</c:v>
                </c:pt>
                <c:pt idx="7931">
                  <c:v>0.40517088508447757</c:v>
                </c:pt>
                <c:pt idx="7932">
                  <c:v>0.40574926447908394</c:v>
                </c:pt>
                <c:pt idx="7933">
                  <c:v>0.40431031361381842</c:v>
                </c:pt>
                <c:pt idx="7934">
                  <c:v>0.40485152688801684</c:v>
                </c:pt>
                <c:pt idx="7935">
                  <c:v>0.39673008672026161</c:v>
                </c:pt>
                <c:pt idx="7936">
                  <c:v>0.40502958940871681</c:v>
                </c:pt>
                <c:pt idx="7937">
                  <c:v>0.43217365742566238</c:v>
                </c:pt>
                <c:pt idx="7938">
                  <c:v>0.40280358128088062</c:v>
                </c:pt>
                <c:pt idx="7939">
                  <c:v>0.40882647230676095</c:v>
                </c:pt>
                <c:pt idx="7940">
                  <c:v>0.40265370403624184</c:v>
                </c:pt>
                <c:pt idx="7941">
                  <c:v>0.39358395929499029</c:v>
                </c:pt>
                <c:pt idx="7942">
                  <c:v>0.40061718994513218</c:v>
                </c:pt>
                <c:pt idx="7943">
                  <c:v>0.40295149864874752</c:v>
                </c:pt>
                <c:pt idx="7944">
                  <c:v>0.41385001056132514</c:v>
                </c:pt>
                <c:pt idx="7945">
                  <c:v>0.41306168807430432</c:v>
                </c:pt>
                <c:pt idx="7946">
                  <c:v>0.41538426488584784</c:v>
                </c:pt>
                <c:pt idx="7947">
                  <c:v>0.42519127799461853</c:v>
                </c:pt>
                <c:pt idx="7948">
                  <c:v>0.42224626716388891</c:v>
                </c:pt>
                <c:pt idx="7949">
                  <c:v>0.42171898700612581</c:v>
                </c:pt>
                <c:pt idx="7950">
                  <c:v>0.420829092619871</c:v>
                </c:pt>
                <c:pt idx="7951">
                  <c:v>0.42392566683701804</c:v>
                </c:pt>
                <c:pt idx="7952">
                  <c:v>0.40430729900166373</c:v>
                </c:pt>
                <c:pt idx="7953">
                  <c:v>0.39807047314462768</c:v>
                </c:pt>
                <c:pt idx="7954">
                  <c:v>0.38854647753986893</c:v>
                </c:pt>
                <c:pt idx="7955">
                  <c:v>0.3940345722196737</c:v>
                </c:pt>
                <c:pt idx="7956">
                  <c:v>0.40617720967993681</c:v>
                </c:pt>
                <c:pt idx="7957">
                  <c:v>0.41417110588723438</c:v>
                </c:pt>
                <c:pt idx="7958">
                  <c:v>0.41722774257295547</c:v>
                </c:pt>
                <c:pt idx="7959">
                  <c:v>0.40625403317620751</c:v>
                </c:pt>
                <c:pt idx="7960">
                  <c:v>0.41492157742476538</c:v>
                </c:pt>
                <c:pt idx="7961">
                  <c:v>0.41093352873555805</c:v>
                </c:pt>
                <c:pt idx="7962">
                  <c:v>0.41815150173117455</c:v>
                </c:pt>
                <c:pt idx="7963">
                  <c:v>0.40606277064300922</c:v>
                </c:pt>
                <c:pt idx="7964">
                  <c:v>0.39681388292592829</c:v>
                </c:pt>
                <c:pt idx="7965">
                  <c:v>0.41155861373300734</c:v>
                </c:pt>
                <c:pt idx="7966">
                  <c:v>0.38209902557611575</c:v>
                </c:pt>
                <c:pt idx="7967">
                  <c:v>0.41443418653359576</c:v>
                </c:pt>
                <c:pt idx="7968">
                  <c:v>0.42734308304550239</c:v>
                </c:pt>
                <c:pt idx="7969">
                  <c:v>0.42408981995035377</c:v>
                </c:pt>
                <c:pt idx="7970">
                  <c:v>0.4078300731587079</c:v>
                </c:pt>
                <c:pt idx="7971">
                  <c:v>0.405314500895253</c:v>
                </c:pt>
                <c:pt idx="7972">
                  <c:v>0.41110145473000825</c:v>
                </c:pt>
                <c:pt idx="7973">
                  <c:v>0.41361802958776678</c:v>
                </c:pt>
                <c:pt idx="7974">
                  <c:v>0.42195278908339923</c:v>
                </c:pt>
                <c:pt idx="7975">
                  <c:v>0.43085818263285247</c:v>
                </c:pt>
                <c:pt idx="7976">
                  <c:v>0.42693756755267043</c:v>
                </c:pt>
                <c:pt idx="7977">
                  <c:v>0.38987082545973423</c:v>
                </c:pt>
                <c:pt idx="7978">
                  <c:v>0.39899233407642681</c:v>
                </c:pt>
                <c:pt idx="7979">
                  <c:v>0.39284521639228837</c:v>
                </c:pt>
                <c:pt idx="7980">
                  <c:v>0.41082036103452058</c:v>
                </c:pt>
                <c:pt idx="7981">
                  <c:v>0.40876266421055202</c:v>
                </c:pt>
                <c:pt idx="7982">
                  <c:v>0.41859019778831291</c:v>
                </c:pt>
                <c:pt idx="7983">
                  <c:v>0.41857690531294467</c:v>
                </c:pt>
                <c:pt idx="7984">
                  <c:v>0.43224481398248044</c:v>
                </c:pt>
                <c:pt idx="7985">
                  <c:v>0.43505990971895175</c:v>
                </c:pt>
                <c:pt idx="7986">
                  <c:v>0.43825861920588904</c:v>
                </c:pt>
                <c:pt idx="7987">
                  <c:v>0.43850806373298523</c:v>
                </c:pt>
                <c:pt idx="7988">
                  <c:v>0.42069304873046925</c:v>
                </c:pt>
                <c:pt idx="7989">
                  <c:v>0.43162632918943417</c:v>
                </c:pt>
                <c:pt idx="7990">
                  <c:v>0.41395932047157064</c:v>
                </c:pt>
                <c:pt idx="7991">
                  <c:v>0.42775829813126492</c:v>
                </c:pt>
                <c:pt idx="7992">
                  <c:v>0.42823616576048112</c:v>
                </c:pt>
                <c:pt idx="7993">
                  <c:v>0.43845896378976368</c:v>
                </c:pt>
                <c:pt idx="7994">
                  <c:v>0.45292882525142986</c:v>
                </c:pt>
                <c:pt idx="7995">
                  <c:v>0.4653353815179353</c:v>
                </c:pt>
                <c:pt idx="7996">
                  <c:v>0.43980761474214675</c:v>
                </c:pt>
                <c:pt idx="7997">
                  <c:v>0.44235914846045049</c:v>
                </c:pt>
                <c:pt idx="7998">
                  <c:v>0.4483246192208557</c:v>
                </c:pt>
                <c:pt idx="7999">
                  <c:v>0.44115482616481688</c:v>
                </c:pt>
                <c:pt idx="8000">
                  <c:v>0.43604702430012227</c:v>
                </c:pt>
                <c:pt idx="8001">
                  <c:v>0.44256483787037648</c:v>
                </c:pt>
                <c:pt idx="8002">
                  <c:v>0.45123080444594954</c:v>
                </c:pt>
                <c:pt idx="8003">
                  <c:v>0.45815547820756281</c:v>
                </c:pt>
                <c:pt idx="8004">
                  <c:v>0.46057019696062074</c:v>
                </c:pt>
                <c:pt idx="8005">
                  <c:v>0.46799278676364542</c:v>
                </c:pt>
                <c:pt idx="8006">
                  <c:v>0.47123404391263518</c:v>
                </c:pt>
                <c:pt idx="8007">
                  <c:v>0.44519437547881457</c:v>
                </c:pt>
                <c:pt idx="8008">
                  <c:v>0.45129389279641924</c:v>
                </c:pt>
                <c:pt idx="8009">
                  <c:v>0.43649177035220443</c:v>
                </c:pt>
                <c:pt idx="8010">
                  <c:v>0.44591028767248136</c:v>
                </c:pt>
                <c:pt idx="8011">
                  <c:v>0.46585815742354408</c:v>
                </c:pt>
                <c:pt idx="8012">
                  <c:v>0.44746586352224416</c:v>
                </c:pt>
                <c:pt idx="8013">
                  <c:v>0.46088839140167936</c:v>
                </c:pt>
                <c:pt idx="8014">
                  <c:v>0.45700197292943134</c:v>
                </c:pt>
                <c:pt idx="8015">
                  <c:v>0.46508095025672708</c:v>
                </c:pt>
                <c:pt idx="8016">
                  <c:v>0.46299029850706536</c:v>
                </c:pt>
                <c:pt idx="8017">
                  <c:v>0.45282201080893736</c:v>
                </c:pt>
                <c:pt idx="8018">
                  <c:v>0.44873197113033725</c:v>
                </c:pt>
                <c:pt idx="8019">
                  <c:v>0.45439270537953391</c:v>
                </c:pt>
                <c:pt idx="8020">
                  <c:v>0.46456378268203047</c:v>
                </c:pt>
                <c:pt idx="8021">
                  <c:v>0.47500560759282123</c:v>
                </c:pt>
                <c:pt idx="8022">
                  <c:v>0.48010881000435374</c:v>
                </c:pt>
                <c:pt idx="8023">
                  <c:v>0.48036493019680954</c:v>
                </c:pt>
                <c:pt idx="8024">
                  <c:v>0.48228345160897185</c:v>
                </c:pt>
                <c:pt idx="8025">
                  <c:v>0.4840777911808713</c:v>
                </c:pt>
                <c:pt idx="8026">
                  <c:v>0.47994266730943697</c:v>
                </c:pt>
                <c:pt idx="8027">
                  <c:v>0.47704108960971581</c:v>
                </c:pt>
                <c:pt idx="8028">
                  <c:v>0.45526187278554131</c:v>
                </c:pt>
                <c:pt idx="8029">
                  <c:v>0.46760532267294747</c:v>
                </c:pt>
                <c:pt idx="8030">
                  <c:v>0.45451871786484049</c:v>
                </c:pt>
                <c:pt idx="8031">
                  <c:v>0.4471251688336419</c:v>
                </c:pt>
                <c:pt idx="8032">
                  <c:v>0.45976609659778017</c:v>
                </c:pt>
                <c:pt idx="8033">
                  <c:v>0.46231660075095293</c:v>
                </c:pt>
                <c:pt idx="8034">
                  <c:v>0.47354679436136432</c:v>
                </c:pt>
                <c:pt idx="8035">
                  <c:v>0.49148662123275599</c:v>
                </c:pt>
                <c:pt idx="8036">
                  <c:v>0.45322072018780957</c:v>
                </c:pt>
                <c:pt idx="8037">
                  <c:v>0.4229468308781183</c:v>
                </c:pt>
                <c:pt idx="8038">
                  <c:v>0.3621648578762619</c:v>
                </c:pt>
                <c:pt idx="8039">
                  <c:v>0.42397152458467285</c:v>
                </c:pt>
                <c:pt idx="8040">
                  <c:v>0.41589406263208667</c:v>
                </c:pt>
                <c:pt idx="8041">
                  <c:v>0.42137298058313238</c:v>
                </c:pt>
                <c:pt idx="8042">
                  <c:v>0.43345333357889937</c:v>
                </c:pt>
                <c:pt idx="8043">
                  <c:v>0.40028574074308876</c:v>
                </c:pt>
                <c:pt idx="8044">
                  <c:v>0.37920656763652832</c:v>
                </c:pt>
                <c:pt idx="8045">
                  <c:v>0.42380280725834796</c:v>
                </c:pt>
                <c:pt idx="8046">
                  <c:v>0.45496578287770439</c:v>
                </c:pt>
                <c:pt idx="8047">
                  <c:v>0.43051030736118223</c:v>
                </c:pt>
                <c:pt idx="8048">
                  <c:v>0.45585000556326538</c:v>
                </c:pt>
                <c:pt idx="8049">
                  <c:v>0.41355947429046186</c:v>
                </c:pt>
                <c:pt idx="8050">
                  <c:v>0.43784339904364628</c:v>
                </c:pt>
                <c:pt idx="8051">
                  <c:v>0.44562753514647246</c:v>
                </c:pt>
                <c:pt idx="8052">
                  <c:v>0.46969723664045554</c:v>
                </c:pt>
                <c:pt idx="8053">
                  <c:v>0.47396273547483336</c:v>
                </c:pt>
                <c:pt idx="8054">
                  <c:v>0.45491996064827522</c:v>
                </c:pt>
                <c:pt idx="8055">
                  <c:v>0.46053753033046202</c:v>
                </c:pt>
                <c:pt idx="8056">
                  <c:v>0.45117811728951074</c:v>
                </c:pt>
                <c:pt idx="8057">
                  <c:v>0.436246366459214</c:v>
                </c:pt>
                <c:pt idx="8058">
                  <c:v>0.48266910749308378</c:v>
                </c:pt>
                <c:pt idx="8059">
                  <c:v>0.46534612619518062</c:v>
                </c:pt>
                <c:pt idx="8060">
                  <c:v>0.46435786678275592</c:v>
                </c:pt>
                <c:pt idx="8061">
                  <c:v>0.46117290686965079</c:v>
                </c:pt>
                <c:pt idx="8062">
                  <c:v>0.47504229200432585</c:v>
                </c:pt>
                <c:pt idx="8063">
                  <c:v>0.47518900023446053</c:v>
                </c:pt>
                <c:pt idx="8064">
                  <c:v>0.4769523014080963</c:v>
                </c:pt>
                <c:pt idx="8065">
                  <c:v>0.47444609257079545</c:v>
                </c:pt>
                <c:pt idx="8066">
                  <c:v>0.46818553284058101</c:v>
                </c:pt>
                <c:pt idx="8067">
                  <c:v>0.46813176468928508</c:v>
                </c:pt>
                <c:pt idx="8068">
                  <c:v>0.46088172036109198</c:v>
                </c:pt>
                <c:pt idx="8069">
                  <c:v>0.46815099816167882</c:v>
                </c:pt>
                <c:pt idx="8070">
                  <c:v>0.46628238182090603</c:v>
                </c:pt>
                <c:pt idx="8071">
                  <c:v>0.47636442417918334</c:v>
                </c:pt>
                <c:pt idx="8072">
                  <c:v>0.47712125471966238</c:v>
                </c:pt>
                <c:pt idx="8073">
                  <c:v>0.49861017055340134</c:v>
                </c:pt>
                <c:pt idx="8074">
                  <c:v>0.47575177945984187</c:v>
                </c:pt>
                <c:pt idx="8075">
                  <c:v>0.48782623815313148</c:v>
                </c:pt>
                <c:pt idx="8076">
                  <c:v>0.47651548369919622</c:v>
                </c:pt>
                <c:pt idx="8077">
                  <c:v>0.48050626392107515</c:v>
                </c:pt>
                <c:pt idx="8078">
                  <c:v>0.46565765803861575</c:v>
                </c:pt>
                <c:pt idx="8079">
                  <c:v>0.46048938943320616</c:v>
                </c:pt>
                <c:pt idx="8080">
                  <c:v>0.45812490272755135</c:v>
                </c:pt>
                <c:pt idx="8081">
                  <c:v>0.4437465415772856</c:v>
                </c:pt>
                <c:pt idx="8082">
                  <c:v>0.47191100301042038</c:v>
                </c:pt>
                <c:pt idx="8083">
                  <c:v>0.45891462838745173</c:v>
                </c:pt>
                <c:pt idx="8084">
                  <c:v>0.46681110923348507</c:v>
                </c:pt>
                <c:pt idx="8085">
                  <c:v>0.4824819156291914</c:v>
                </c:pt>
                <c:pt idx="8086">
                  <c:v>0.48003772082202589</c:v>
                </c:pt>
                <c:pt idx="8087">
                  <c:v>0.46139612419368131</c:v>
                </c:pt>
                <c:pt idx="8088">
                  <c:v>0.46456702591958832</c:v>
                </c:pt>
                <c:pt idx="8089">
                  <c:v>0.4488741280562778</c:v>
                </c:pt>
                <c:pt idx="8090">
                  <c:v>0.43225043056198176</c:v>
                </c:pt>
                <c:pt idx="8091">
                  <c:v>0.43062919418269524</c:v>
                </c:pt>
                <c:pt idx="8092">
                  <c:v>0.42966589285083623</c:v>
                </c:pt>
                <c:pt idx="8093">
                  <c:v>0.43853525397811383</c:v>
                </c:pt>
                <c:pt idx="8094">
                  <c:v>0.44582985773768208</c:v>
                </c:pt>
                <c:pt idx="8095">
                  <c:v>0.46859858249372727</c:v>
                </c:pt>
                <c:pt idx="8096">
                  <c:v>0.45013235404023072</c:v>
                </c:pt>
                <c:pt idx="8097">
                  <c:v>0.45602094130353532</c:v>
                </c:pt>
                <c:pt idx="8098">
                  <c:v>0.45044034362651364</c:v>
                </c:pt>
                <c:pt idx="8099">
                  <c:v>0.44822640699024574</c:v>
                </c:pt>
                <c:pt idx="8100">
                  <c:v>0.45674107462042463</c:v>
                </c:pt>
                <c:pt idx="8101">
                  <c:v>0.46271576144608867</c:v>
                </c:pt>
                <c:pt idx="8102">
                  <c:v>0.45354429023949888</c:v>
                </c:pt>
                <c:pt idx="8103">
                  <c:v>0.46431931555902611</c:v>
                </c:pt>
                <c:pt idx="8104">
                  <c:v>0.48019048644733903</c:v>
                </c:pt>
                <c:pt idx="8105">
                  <c:v>0.47120278007021732</c:v>
                </c:pt>
                <c:pt idx="8106">
                  <c:v>0.46370023120420117</c:v>
                </c:pt>
                <c:pt idx="8107">
                  <c:v>0.45648476311071118</c:v>
                </c:pt>
                <c:pt idx="8108">
                  <c:v>0.43769966481731082</c:v>
                </c:pt>
                <c:pt idx="8109">
                  <c:v>0.41101575077977931</c:v>
                </c:pt>
                <c:pt idx="8110">
                  <c:v>0.39701891716684751</c:v>
                </c:pt>
                <c:pt idx="8111">
                  <c:v>0.42501737486686647</c:v>
                </c:pt>
                <c:pt idx="8112">
                  <c:v>0.34054280895577932</c:v>
                </c:pt>
                <c:pt idx="8113">
                  <c:v>0.42225423068273227</c:v>
                </c:pt>
                <c:pt idx="8114">
                  <c:v>0.39498959538793926</c:v>
                </c:pt>
                <c:pt idx="8115">
                  <c:v>0.3887937550988238</c:v>
                </c:pt>
                <c:pt idx="8116">
                  <c:v>0.32778014297595898</c:v>
                </c:pt>
                <c:pt idx="8117">
                  <c:v>0.38195300555676731</c:v>
                </c:pt>
                <c:pt idx="8118">
                  <c:v>0.41456687816313831</c:v>
                </c:pt>
                <c:pt idx="8119">
                  <c:v>0.37833555759730181</c:v>
                </c:pt>
                <c:pt idx="8120">
                  <c:v>0.44136581727244883</c:v>
                </c:pt>
                <c:pt idx="8121">
                  <c:v>0.43082019925530379</c:v>
                </c:pt>
                <c:pt idx="8122">
                  <c:v>0.44188287427531575</c:v>
                </c:pt>
                <c:pt idx="8123">
                  <c:v>0.44323768502151828</c:v>
                </c:pt>
                <c:pt idx="8124">
                  <c:v>0.45283759849039179</c:v>
                </c:pt>
                <c:pt idx="8125">
                  <c:v>0.44300207157106158</c:v>
                </c:pt>
                <c:pt idx="8126">
                  <c:v>0.45058287667053487</c:v>
                </c:pt>
                <c:pt idx="8127">
                  <c:v>0.44915721909458178</c:v>
                </c:pt>
                <c:pt idx="8128">
                  <c:v>0.43302587078956672</c:v>
                </c:pt>
                <c:pt idx="8129">
                  <c:v>0.43775798672113775</c:v>
                </c:pt>
                <c:pt idx="8130">
                  <c:v>0.42559026211159412</c:v>
                </c:pt>
                <c:pt idx="8131">
                  <c:v>0.40735597602425144</c:v>
                </c:pt>
                <c:pt idx="8132">
                  <c:v>0.42257244165370988</c:v>
                </c:pt>
                <c:pt idx="8133">
                  <c:v>0.42172611920908465</c:v>
                </c:pt>
                <c:pt idx="8134">
                  <c:v>0.42764182021043828</c:v>
                </c:pt>
                <c:pt idx="8135">
                  <c:v>0.42953899474373991</c:v>
                </c:pt>
                <c:pt idx="8136">
                  <c:v>0.44110247540133829</c:v>
                </c:pt>
                <c:pt idx="8137">
                  <c:v>0.43614272573243884</c:v>
                </c:pt>
                <c:pt idx="8138">
                  <c:v>0.42221857395537365</c:v>
                </c:pt>
                <c:pt idx="8139">
                  <c:v>0.42829500243997126</c:v>
                </c:pt>
                <c:pt idx="8140">
                  <c:v>0.42036813965046638</c:v>
                </c:pt>
                <c:pt idx="8141">
                  <c:v>0.43047449464535165</c:v>
                </c:pt>
                <c:pt idx="8142">
                  <c:v>0.4411503714452738</c:v>
                </c:pt>
                <c:pt idx="8143">
                  <c:v>0.43880595697745423</c:v>
                </c:pt>
                <c:pt idx="8144">
                  <c:v>0.43755762922881442</c:v>
                </c:pt>
                <c:pt idx="8145">
                  <c:v>0.41880435861951831</c:v>
                </c:pt>
                <c:pt idx="8146">
                  <c:v>0.44190969578587425</c:v>
                </c:pt>
                <c:pt idx="8147">
                  <c:v>0.41749832300132161</c:v>
                </c:pt>
                <c:pt idx="8148">
                  <c:v>0.42139716919779824</c:v>
                </c:pt>
                <c:pt idx="8149">
                  <c:v>0.42035827338810738</c:v>
                </c:pt>
                <c:pt idx="8150">
                  <c:v>0.41859622289002518</c:v>
                </c:pt>
                <c:pt idx="8151">
                  <c:v>0.43572856956143796</c:v>
                </c:pt>
                <c:pt idx="8152">
                  <c:v>0.42629098091948003</c:v>
                </c:pt>
                <c:pt idx="8153">
                  <c:v>0.42891444432454295</c:v>
                </c:pt>
                <c:pt idx="8154">
                  <c:v>0.42989902590071388</c:v>
                </c:pt>
                <c:pt idx="8155">
                  <c:v>0.41233782937268088</c:v>
                </c:pt>
                <c:pt idx="8156">
                  <c:v>0.39046487607716007</c:v>
                </c:pt>
                <c:pt idx="8157">
                  <c:v>0.38806869090843904</c:v>
                </c:pt>
                <c:pt idx="8158">
                  <c:v>0.40620327551615393</c:v>
                </c:pt>
                <c:pt idx="8159">
                  <c:v>0.39397823378312447</c:v>
                </c:pt>
                <c:pt idx="8160">
                  <c:v>0.40482035098092423</c:v>
                </c:pt>
                <c:pt idx="8161">
                  <c:v>0.4100660134760738</c:v>
                </c:pt>
                <c:pt idx="8162">
                  <c:v>0.40061110420475632</c:v>
                </c:pt>
                <c:pt idx="8163">
                  <c:v>0.4010942266726113</c:v>
                </c:pt>
                <c:pt idx="8164">
                  <c:v>0.39520936846674332</c:v>
                </c:pt>
                <c:pt idx="8165">
                  <c:v>0.39489024442583098</c:v>
                </c:pt>
                <c:pt idx="8166">
                  <c:v>0.3922934193890884</c:v>
                </c:pt>
                <c:pt idx="8167">
                  <c:v>0.38539237380670827</c:v>
                </c:pt>
                <c:pt idx="8168">
                  <c:v>0.39251433980730088</c:v>
                </c:pt>
                <c:pt idx="8169">
                  <c:v>0.39932911717792957</c:v>
                </c:pt>
                <c:pt idx="8170">
                  <c:v>0.40262328008449538</c:v>
                </c:pt>
                <c:pt idx="8171">
                  <c:v>0.40420613188458032</c:v>
                </c:pt>
                <c:pt idx="8172">
                  <c:v>0.4169074082073988</c:v>
                </c:pt>
                <c:pt idx="8173">
                  <c:v>0.42477076708651695</c:v>
                </c:pt>
                <c:pt idx="8174">
                  <c:v>0.42977637601494884</c:v>
                </c:pt>
                <c:pt idx="8175">
                  <c:v>0.42745173766014288</c:v>
                </c:pt>
                <c:pt idx="8176">
                  <c:v>0.39604330524215225</c:v>
                </c:pt>
                <c:pt idx="8177">
                  <c:v>0.39624723885901408</c:v>
                </c:pt>
                <c:pt idx="8178">
                  <c:v>0.40615784009403755</c:v>
                </c:pt>
                <c:pt idx="8179">
                  <c:v>0.39749837817952988</c:v>
                </c:pt>
                <c:pt idx="8180">
                  <c:v>0.40891296755036677</c:v>
                </c:pt>
                <c:pt idx="8181">
                  <c:v>0.40834276907180578</c:v>
                </c:pt>
                <c:pt idx="8182">
                  <c:v>0.41851990837458924</c:v>
                </c:pt>
                <c:pt idx="8183">
                  <c:v>0.42068313581059735</c:v>
                </c:pt>
                <c:pt idx="8184">
                  <c:v>0.42766290644315147</c:v>
                </c:pt>
                <c:pt idx="8185">
                  <c:v>0</c:v>
                </c:pt>
                <c:pt idx="8186">
                  <c:v>0.42236460800345677</c:v>
                </c:pt>
                <c:pt idx="8187">
                  <c:v>0.41794216946683582</c:v>
                </c:pt>
                <c:pt idx="8188">
                  <c:v>0.40900389599590248</c:v>
                </c:pt>
                <c:pt idx="8189">
                  <c:v>0.40283449427546086</c:v>
                </c:pt>
                <c:pt idx="8190">
                  <c:v>0.40919166308824689</c:v>
                </c:pt>
                <c:pt idx="8191">
                  <c:v>0.41468275278975014</c:v>
                </c:pt>
                <c:pt idx="8192">
                  <c:v>0.4191414798430963</c:v>
                </c:pt>
                <c:pt idx="8193">
                  <c:v>0.41723402368396856</c:v>
                </c:pt>
                <c:pt idx="8194">
                  <c:v>0.41644903570359409</c:v>
                </c:pt>
                <c:pt idx="8195">
                  <c:v>0.40838147796990243</c:v>
                </c:pt>
                <c:pt idx="8196">
                  <c:v>0.422211919493719</c:v>
                </c:pt>
                <c:pt idx="8197">
                  <c:v>0.40713388453448662</c:v>
                </c:pt>
                <c:pt idx="8198">
                  <c:v>0.41140144402279805</c:v>
                </c:pt>
                <c:pt idx="8199">
                  <c:v>0.42275796167883772</c:v>
                </c:pt>
                <c:pt idx="8200">
                  <c:v>0.41023099912738781</c:v>
                </c:pt>
                <c:pt idx="8201">
                  <c:v>0.41520554962413225</c:v>
                </c:pt>
                <c:pt idx="8202">
                  <c:v>0.41451045022456245</c:v>
                </c:pt>
                <c:pt idx="8203">
                  <c:v>0.40548619320593143</c:v>
                </c:pt>
                <c:pt idx="8204">
                  <c:v>0.39838470412441268</c:v>
                </c:pt>
                <c:pt idx="8205">
                  <c:v>0.40760332535141697</c:v>
                </c:pt>
                <c:pt idx="8206">
                  <c:v>0.37890258730380694</c:v>
                </c:pt>
                <c:pt idx="8207">
                  <c:v>0</c:v>
                </c:pt>
                <c:pt idx="8208">
                  <c:v>0.37832197508064197</c:v>
                </c:pt>
                <c:pt idx="8209">
                  <c:v>0.37960535385477889</c:v>
                </c:pt>
                <c:pt idx="8210">
                  <c:v>0.40269068214243381</c:v>
                </c:pt>
                <c:pt idx="8211">
                  <c:v>0.39980709948895865</c:v>
                </c:pt>
                <c:pt idx="8212">
                  <c:v>0.40406528260929697</c:v>
                </c:pt>
                <c:pt idx="8213">
                  <c:v>0.40878450136839567</c:v>
                </c:pt>
                <c:pt idx="8214">
                  <c:v>0.40123086738339087</c:v>
                </c:pt>
                <c:pt idx="8215">
                  <c:v>0.40995862636588787</c:v>
                </c:pt>
                <c:pt idx="8216">
                  <c:v>0.39409241334517187</c:v>
                </c:pt>
                <c:pt idx="8217">
                  <c:v>0.40023483293832973</c:v>
                </c:pt>
                <c:pt idx="8218">
                  <c:v>0.41817876292060768</c:v>
                </c:pt>
                <c:pt idx="8219">
                  <c:v>0.41244289741973827</c:v>
                </c:pt>
                <c:pt idx="8220">
                  <c:v>0.42048058946033862</c:v>
                </c:pt>
                <c:pt idx="8221">
                  <c:v>0.40731275208921147</c:v>
                </c:pt>
                <c:pt idx="8222">
                  <c:v>0.40788869938150329</c:v>
                </c:pt>
                <c:pt idx="8223">
                  <c:v>0.41250139650767842</c:v>
                </c:pt>
                <c:pt idx="8224">
                  <c:v>0.41216479443257947</c:v>
                </c:pt>
                <c:pt idx="8225">
                  <c:v>0.39846151294309062</c:v>
                </c:pt>
                <c:pt idx="8226">
                  <c:v>0.38904041625541841</c:v>
                </c:pt>
                <c:pt idx="8227">
                  <c:v>0.38396924345884897</c:v>
                </c:pt>
                <c:pt idx="8228">
                  <c:v>0.39732888898850327</c:v>
                </c:pt>
                <c:pt idx="8229">
                  <c:v>0.40884455689062782</c:v>
                </c:pt>
                <c:pt idx="8230">
                  <c:v>0.41719606052835867</c:v>
                </c:pt>
                <c:pt idx="8231">
                  <c:v>0.42937158414320348</c:v>
                </c:pt>
                <c:pt idx="8232">
                  <c:v>0.42295939694588014</c:v>
                </c:pt>
                <c:pt idx="8233">
                  <c:v>0.40194927211283482</c:v>
                </c:pt>
                <c:pt idx="8234">
                  <c:v>0.40285910135286207</c:v>
                </c:pt>
                <c:pt idx="8235">
                  <c:v>0.40861117162070232</c:v>
                </c:pt>
                <c:pt idx="8236">
                  <c:v>0.43093076862770346</c:v>
                </c:pt>
                <c:pt idx="8237">
                  <c:v>0.42698484233932293</c:v>
                </c:pt>
                <c:pt idx="8238">
                  <c:v>0.41750635079205362</c:v>
                </c:pt>
                <c:pt idx="8239">
                  <c:v>0.44423716631365284</c:v>
                </c:pt>
                <c:pt idx="8240">
                  <c:v>0.42562969252610067</c:v>
                </c:pt>
                <c:pt idx="8241">
                  <c:v>0.40672937428661132</c:v>
                </c:pt>
                <c:pt idx="8242">
                  <c:v>0.42158156994300894</c:v>
                </c:pt>
                <c:pt idx="8243">
                  <c:v>0.41329787789867334</c:v>
                </c:pt>
                <c:pt idx="8244">
                  <c:v>0.40098369686830387</c:v>
                </c:pt>
                <c:pt idx="8245">
                  <c:v>0.30084678769589795</c:v>
                </c:pt>
                <c:pt idx="8246">
                  <c:v>0.42059900282275131</c:v>
                </c:pt>
                <c:pt idx="8247">
                  <c:v>0.42861781669301002</c:v>
                </c:pt>
                <c:pt idx="8248">
                  <c:v>0.4352322329566678</c:v>
                </c:pt>
                <c:pt idx="8249">
                  <c:v>0.43138220984617476</c:v>
                </c:pt>
                <c:pt idx="8250">
                  <c:v>0.41782315793969288</c:v>
                </c:pt>
                <c:pt idx="8251">
                  <c:v>0.41134360387589952</c:v>
                </c:pt>
                <c:pt idx="8252">
                  <c:v>0.4105098121026875</c:v>
                </c:pt>
                <c:pt idx="8253">
                  <c:v>0.40461394764316178</c:v>
                </c:pt>
                <c:pt idx="8254">
                  <c:v>0.41272592972803102</c:v>
                </c:pt>
                <c:pt idx="8255">
                  <c:v>0.4101482102462578</c:v>
                </c:pt>
                <c:pt idx="8256">
                  <c:v>0.40108283496913782</c:v>
                </c:pt>
                <c:pt idx="8257">
                  <c:v>0.39695981758262666</c:v>
                </c:pt>
                <c:pt idx="8258">
                  <c:v>0.40083674057425422</c:v>
                </c:pt>
                <c:pt idx="8259">
                  <c:v>0.40796477606498094</c:v>
                </c:pt>
                <c:pt idx="8260">
                  <c:v>0.3414877479532934</c:v>
                </c:pt>
                <c:pt idx="8261">
                  <c:v>0.33798190664676336</c:v>
                </c:pt>
                <c:pt idx="8262">
                  <c:v>0.40205657486687035</c:v>
                </c:pt>
                <c:pt idx="8263">
                  <c:v>0.39840574006455687</c:v>
                </c:pt>
                <c:pt idx="8264">
                  <c:v>0.39591970290051076</c:v>
                </c:pt>
                <c:pt idx="8265">
                  <c:v>0.42126497574842786</c:v>
                </c:pt>
                <c:pt idx="8266">
                  <c:v>0.41659769937964336</c:v>
                </c:pt>
                <c:pt idx="8267">
                  <c:v>0.41581781482891517</c:v>
                </c:pt>
                <c:pt idx="8268">
                  <c:v>0.41407958435871511</c:v>
                </c:pt>
                <c:pt idx="8269">
                  <c:v>0.42545256440697232</c:v>
                </c:pt>
                <c:pt idx="8270">
                  <c:v>0.41370055603057726</c:v>
                </c:pt>
                <c:pt idx="8271">
                  <c:v>0.40327453399812918</c:v>
                </c:pt>
                <c:pt idx="8272">
                  <c:v>0.39421923356958188</c:v>
                </c:pt>
                <c:pt idx="8273">
                  <c:v>0.39013215330999984</c:v>
                </c:pt>
                <c:pt idx="8274">
                  <c:v>0.39101938976015765</c:v>
                </c:pt>
                <c:pt idx="8275">
                  <c:v>0.40261361860049827</c:v>
                </c:pt>
                <c:pt idx="8276">
                  <c:v>0.4120426275659208</c:v>
                </c:pt>
                <c:pt idx="8277">
                  <c:v>0.42058842735902113</c:v>
                </c:pt>
                <c:pt idx="8278">
                  <c:v>0.40442109228431888</c:v>
                </c:pt>
                <c:pt idx="8279">
                  <c:v>0.41315745483768307</c:v>
                </c:pt>
                <c:pt idx="8280">
                  <c:v>0.4029215189960938</c:v>
                </c:pt>
                <c:pt idx="8281">
                  <c:v>0.41162332208554481</c:v>
                </c:pt>
                <c:pt idx="8282">
                  <c:v>0.41895021723143688</c:v>
                </c:pt>
                <c:pt idx="8283">
                  <c:v>0.39770480992169038</c:v>
                </c:pt>
                <c:pt idx="8284">
                  <c:v>0.39947420904747516</c:v>
                </c:pt>
                <c:pt idx="8285">
                  <c:v>0.38876345262430384</c:v>
                </c:pt>
                <c:pt idx="8286">
                  <c:v>0.4149548085807534</c:v>
                </c:pt>
                <c:pt idx="8287">
                  <c:v>0.4291272515171109</c:v>
                </c:pt>
                <c:pt idx="8288">
                  <c:v>0.41885947580915639</c:v>
                </c:pt>
                <c:pt idx="8289">
                  <c:v>0.43017878530130937</c:v>
                </c:pt>
                <c:pt idx="8290">
                  <c:v>0.41845525472463202</c:v>
                </c:pt>
                <c:pt idx="8291">
                  <c:v>0.40316043978257482</c:v>
                </c:pt>
                <c:pt idx="8292">
                  <c:v>0.40665075827844932</c:v>
                </c:pt>
                <c:pt idx="8293">
                  <c:v>0.39812244702040639</c:v>
                </c:pt>
                <c:pt idx="8294">
                  <c:v>0.4014335055606334</c:v>
                </c:pt>
                <c:pt idx="8295">
                  <c:v>0.40727104912029483</c:v>
                </c:pt>
                <c:pt idx="8296">
                  <c:v>0.41348970624052661</c:v>
                </c:pt>
                <c:pt idx="8297">
                  <c:v>0.4187857860691398</c:v>
                </c:pt>
                <c:pt idx="8298">
                  <c:v>0.41787775344536332</c:v>
                </c:pt>
                <c:pt idx="8299">
                  <c:v>0.403983419664455</c:v>
                </c:pt>
                <c:pt idx="8300">
                  <c:v>0.39095168354498977</c:v>
                </c:pt>
                <c:pt idx="8301">
                  <c:v>0.41492090011351146</c:v>
                </c:pt>
                <c:pt idx="8302">
                  <c:v>0.41169964481952909</c:v>
                </c:pt>
                <c:pt idx="8303">
                  <c:v>0.41973970064906585</c:v>
                </c:pt>
                <c:pt idx="8304">
                  <c:v>0.41822344554810975</c:v>
                </c:pt>
                <c:pt idx="8305">
                  <c:v>0.42045211274143346</c:v>
                </c:pt>
                <c:pt idx="8306">
                  <c:v>0.43072906257447607</c:v>
                </c:pt>
                <c:pt idx="8307">
                  <c:v>0.41280683598135742</c:v>
                </c:pt>
                <c:pt idx="8308">
                  <c:v>0.40309964213531474</c:v>
                </c:pt>
                <c:pt idx="8309">
                  <c:v>0.40075011988448256</c:v>
                </c:pt>
                <c:pt idx="8310">
                  <c:v>0.39078230308541839</c:v>
                </c:pt>
                <c:pt idx="8311">
                  <c:v>0.36223396466445901</c:v>
                </c:pt>
                <c:pt idx="8312">
                  <c:v>0.38929576967338542</c:v>
                </c:pt>
                <c:pt idx="8313">
                  <c:v>0.39132290023663296</c:v>
                </c:pt>
                <c:pt idx="8314">
                  <c:v>0.4213386832814538</c:v>
                </c:pt>
                <c:pt idx="8315">
                  <c:v>0.41030017628971455</c:v>
                </c:pt>
                <c:pt idx="8316">
                  <c:v>0.39094216169033136</c:v>
                </c:pt>
                <c:pt idx="8317">
                  <c:v>0.39437388259456513</c:v>
                </c:pt>
                <c:pt idx="8318">
                  <c:v>0.37645734316365642</c:v>
                </c:pt>
                <c:pt idx="8319">
                  <c:v>0.39406427612075873</c:v>
                </c:pt>
                <c:pt idx="8320">
                  <c:v>0.41114723844212053</c:v>
                </c:pt>
                <c:pt idx="8321">
                  <c:v>0.3984274572514428</c:v>
                </c:pt>
                <c:pt idx="8322">
                  <c:v>0.39578781191453455</c:v>
                </c:pt>
                <c:pt idx="8323">
                  <c:v>0.42748439624378276</c:v>
                </c:pt>
                <c:pt idx="8324">
                  <c:v>0.42693909558487514</c:v>
                </c:pt>
                <c:pt idx="8325">
                  <c:v>0.41399889083522856</c:v>
                </c:pt>
                <c:pt idx="8326">
                  <c:v>0.39811924700801282</c:v>
                </c:pt>
                <c:pt idx="8327">
                  <c:v>0.52394646427395353</c:v>
                </c:pt>
                <c:pt idx="8328">
                  <c:v>0.41773013821363725</c:v>
                </c:pt>
                <c:pt idx="8329">
                  <c:v>0.41502489933676506</c:v>
                </c:pt>
                <c:pt idx="8330">
                  <c:v>0.43673703188101343</c:v>
                </c:pt>
                <c:pt idx="8331">
                  <c:v>0.42017959720647424</c:v>
                </c:pt>
                <c:pt idx="8332">
                  <c:v>0.42128299210764408</c:v>
                </c:pt>
                <c:pt idx="8333">
                  <c:v>0.42579744673194075</c:v>
                </c:pt>
                <c:pt idx="8334">
                  <c:v>0.41048900258407905</c:v>
                </c:pt>
                <c:pt idx="8335">
                  <c:v>0.41769511939486414</c:v>
                </c:pt>
                <c:pt idx="8336">
                  <c:v>0.38710916102035647</c:v>
                </c:pt>
                <c:pt idx="8337">
                  <c:v>0.37340572042073966</c:v>
                </c:pt>
                <c:pt idx="8338">
                  <c:v>0.37536921027867992</c:v>
                </c:pt>
                <c:pt idx="8339">
                  <c:v>0.38198323653577648</c:v>
                </c:pt>
                <c:pt idx="8340">
                  <c:v>0.403463701345318</c:v>
                </c:pt>
                <c:pt idx="8341">
                  <c:v>0.39243145557572484</c:v>
                </c:pt>
                <c:pt idx="8342">
                  <c:v>0.39802565988657534</c:v>
                </c:pt>
                <c:pt idx="8343">
                  <c:v>0.39242373688961096</c:v>
                </c:pt>
                <c:pt idx="8344">
                  <c:v>0.39226624709533131</c:v>
                </c:pt>
                <c:pt idx="8345">
                  <c:v>0.39019745903941438</c:v>
                </c:pt>
                <c:pt idx="8346">
                  <c:v>0.40713310821914106</c:v>
                </c:pt>
                <c:pt idx="8347">
                  <c:v>0.41070688452793136</c:v>
                </c:pt>
                <c:pt idx="8348">
                  <c:v>0.37489818727942092</c:v>
                </c:pt>
                <c:pt idx="8349">
                  <c:v>0.41087675648335142</c:v>
                </c:pt>
                <c:pt idx="8350">
                  <c:v>0.36231511735374422</c:v>
                </c:pt>
                <c:pt idx="8351">
                  <c:v>0.37759748812816851</c:v>
                </c:pt>
                <c:pt idx="8352">
                  <c:v>0.38603159385745922</c:v>
                </c:pt>
                <c:pt idx="8353">
                  <c:v>0.37364333609099065</c:v>
                </c:pt>
                <c:pt idx="8354">
                  <c:v>0.37988320515558405</c:v>
                </c:pt>
                <c:pt idx="8355">
                  <c:v>0.41004466467506512</c:v>
                </c:pt>
                <c:pt idx="8356">
                  <c:v>0.39973868674253432</c:v>
                </c:pt>
                <c:pt idx="8357">
                  <c:v>0.42634800512694293</c:v>
                </c:pt>
                <c:pt idx="8358">
                  <c:v>0.41768989824162833</c:v>
                </c:pt>
                <c:pt idx="8359">
                  <c:v>0.41048226144341504</c:v>
                </c:pt>
                <c:pt idx="8360">
                  <c:v>0.42627596012527774</c:v>
                </c:pt>
                <c:pt idx="8361">
                  <c:v>0.42377489498049498</c:v>
                </c:pt>
                <c:pt idx="8362">
                  <c:v>0.4380207163807644</c:v>
                </c:pt>
                <c:pt idx="8363">
                  <c:v>0.40791638813415737</c:v>
                </c:pt>
                <c:pt idx="8364">
                  <c:v>0.40255475142728131</c:v>
                </c:pt>
                <c:pt idx="8365">
                  <c:v>0.39538643599673046</c:v>
                </c:pt>
                <c:pt idx="8366">
                  <c:v>0.3943879050635023</c:v>
                </c:pt>
                <c:pt idx="8367">
                  <c:v>0.37568407686672062</c:v>
                </c:pt>
                <c:pt idx="8368">
                  <c:v>0.3979819877433492</c:v>
                </c:pt>
                <c:pt idx="8369">
                  <c:v>0.41856106899348117</c:v>
                </c:pt>
                <c:pt idx="8370">
                  <c:v>0.42085447414450067</c:v>
                </c:pt>
                <c:pt idx="8371">
                  <c:v>0.42876480562759473</c:v>
                </c:pt>
                <c:pt idx="8372">
                  <c:v>0.41554175256287684</c:v>
                </c:pt>
                <c:pt idx="8373">
                  <c:v>0.41780901189127972</c:v>
                </c:pt>
                <c:pt idx="8374">
                  <c:v>0.41206431256723136</c:v>
                </c:pt>
                <c:pt idx="8375">
                  <c:v>0.39956947662758135</c:v>
                </c:pt>
                <c:pt idx="8376">
                  <c:v>0.42317652942450634</c:v>
                </c:pt>
                <c:pt idx="8377">
                  <c:v>0.43138837077572073</c:v>
                </c:pt>
                <c:pt idx="8378">
                  <c:v>0.43734074931427835</c:v>
                </c:pt>
                <c:pt idx="8379">
                  <c:v>0.44081072525766368</c:v>
                </c:pt>
                <c:pt idx="8380">
                  <c:v>0.43921144461392325</c:v>
                </c:pt>
                <c:pt idx="8381">
                  <c:v>0.43191635945516682</c:v>
                </c:pt>
                <c:pt idx="8382">
                  <c:v>0.42369735643887174</c:v>
                </c:pt>
                <c:pt idx="8383">
                  <c:v>0.43798882123065297</c:v>
                </c:pt>
                <c:pt idx="8384">
                  <c:v>0.44382448062008134</c:v>
                </c:pt>
                <c:pt idx="8385">
                  <c:v>0.45419678455669943</c:v>
                </c:pt>
                <c:pt idx="8386">
                  <c:v>0.44182799414014601</c:v>
                </c:pt>
                <c:pt idx="8387">
                  <c:v>0.45901652760938788</c:v>
                </c:pt>
                <c:pt idx="8388">
                  <c:v>0.44142326531635895</c:v>
                </c:pt>
                <c:pt idx="8389">
                  <c:v>0.45909616436397932</c:v>
                </c:pt>
                <c:pt idx="8390">
                  <c:v>0.46549264980555932</c:v>
                </c:pt>
                <c:pt idx="8391">
                  <c:v>0.44316603912861491</c:v>
                </c:pt>
                <c:pt idx="8392">
                  <c:v>0.44736989423794438</c:v>
                </c:pt>
                <c:pt idx="8393">
                  <c:v>0.45361088204724243</c:v>
                </c:pt>
                <c:pt idx="8394">
                  <c:v>0.44048510594441442</c:v>
                </c:pt>
                <c:pt idx="8395">
                  <c:v>0.44290341685926732</c:v>
                </c:pt>
                <c:pt idx="8396">
                  <c:v>0.44944379704976656</c:v>
                </c:pt>
                <c:pt idx="8397">
                  <c:v>0.44988037865613428</c:v>
                </c:pt>
                <c:pt idx="8398">
                  <c:v>0.45593195564972439</c:v>
                </c:pt>
                <c:pt idx="8399">
                  <c:v>0.45814092712498622</c:v>
                </c:pt>
                <c:pt idx="8400">
                  <c:v>0.45285892538735145</c:v>
                </c:pt>
                <c:pt idx="8401">
                  <c:v>0.45614137194337612</c:v>
                </c:pt>
                <c:pt idx="8402">
                  <c:v>0.41532085638616584</c:v>
                </c:pt>
                <c:pt idx="8403">
                  <c:v>0.43826322610241331</c:v>
                </c:pt>
                <c:pt idx="8404">
                  <c:v>0.43416294882478473</c:v>
                </c:pt>
                <c:pt idx="8405">
                  <c:v>0.4311199839213754</c:v>
                </c:pt>
                <c:pt idx="8406">
                  <c:v>0.43630346159438615</c:v>
                </c:pt>
                <c:pt idx="8407">
                  <c:v>0.4317650886373533</c:v>
                </c:pt>
                <c:pt idx="8408">
                  <c:v>0.45334078064431482</c:v>
                </c:pt>
                <c:pt idx="8409">
                  <c:v>0.44951103860264607</c:v>
                </c:pt>
                <c:pt idx="8410">
                  <c:v>0.44702544258164018</c:v>
                </c:pt>
                <c:pt idx="8411">
                  <c:v>0.46236589452210058</c:v>
                </c:pt>
                <c:pt idx="8412">
                  <c:v>0.45278867667938288</c:v>
                </c:pt>
                <c:pt idx="8413">
                  <c:v>0.45940213349615006</c:v>
                </c:pt>
                <c:pt idx="8414">
                  <c:v>0.44020364710119758</c:v>
                </c:pt>
                <c:pt idx="8415">
                  <c:v>0.44167260473454134</c:v>
                </c:pt>
                <c:pt idx="8416">
                  <c:v>0.46924391876792926</c:v>
                </c:pt>
                <c:pt idx="8417">
                  <c:v>0.46312202332127989</c:v>
                </c:pt>
                <c:pt idx="8418">
                  <c:v>0.45300071931013985</c:v>
                </c:pt>
                <c:pt idx="8419">
                  <c:v>0.46526903599330505</c:v>
                </c:pt>
                <c:pt idx="8420">
                  <c:v>0.47388876747962283</c:v>
                </c:pt>
                <c:pt idx="8421">
                  <c:v>0.4610920432613454</c:v>
                </c:pt>
                <c:pt idx="8422">
                  <c:v>0.44864063606509474</c:v>
                </c:pt>
                <c:pt idx="8423">
                  <c:v>0.45155774647354963</c:v>
                </c:pt>
                <c:pt idx="8424">
                  <c:v>0.44062047792358738</c:v>
                </c:pt>
                <c:pt idx="8425">
                  <c:v>0.40391271847281024</c:v>
                </c:pt>
                <c:pt idx="8426">
                  <c:v>0.44295183545699329</c:v>
                </c:pt>
                <c:pt idx="8427">
                  <c:v>0.44580062432047757</c:v>
                </c:pt>
                <c:pt idx="8428">
                  <c:v>0.46292603563340495</c:v>
                </c:pt>
                <c:pt idx="8429">
                  <c:v>0.47313351385431685</c:v>
                </c:pt>
                <c:pt idx="8430">
                  <c:v>0.45883503625272726</c:v>
                </c:pt>
                <c:pt idx="8431">
                  <c:v>0.46551774134915092</c:v>
                </c:pt>
                <c:pt idx="8432">
                  <c:v>0.44924603041077671</c:v>
                </c:pt>
                <c:pt idx="8433">
                  <c:v>0.45441103030802943</c:v>
                </c:pt>
                <c:pt idx="8434">
                  <c:v>0.45805773990908882</c:v>
                </c:pt>
                <c:pt idx="8435">
                  <c:v>0.47225269994018432</c:v>
                </c:pt>
                <c:pt idx="8436">
                  <c:v>0.46688667604320944</c:v>
                </c:pt>
                <c:pt idx="8437">
                  <c:v>0.47630028191960511</c:v>
                </c:pt>
                <c:pt idx="8438">
                  <c:v>0.47124505107327014</c:v>
                </c:pt>
                <c:pt idx="8439">
                  <c:v>0.46603857128446702</c:v>
                </c:pt>
                <c:pt idx="8440">
                  <c:v>0.48147390845569532</c:v>
                </c:pt>
                <c:pt idx="8441">
                  <c:v>0.45686038653502758</c:v>
                </c:pt>
                <c:pt idx="8442">
                  <c:v>0.45190704310150109</c:v>
                </c:pt>
                <c:pt idx="8443">
                  <c:v>0.45011271086480076</c:v>
                </c:pt>
                <c:pt idx="8444">
                  <c:v>0.46526431140879843</c:v>
                </c:pt>
                <c:pt idx="8445">
                  <c:v>0.45696824025852018</c:v>
                </c:pt>
                <c:pt idx="8446">
                  <c:v>0.47487554426493728</c:v>
                </c:pt>
                <c:pt idx="8447">
                  <c:v>0.49400105847151521</c:v>
                </c:pt>
                <c:pt idx="8448">
                  <c:v>0.47555026868370182</c:v>
                </c:pt>
                <c:pt idx="8449">
                  <c:v>0.46248212273832878</c:v>
                </c:pt>
                <c:pt idx="8450">
                  <c:v>0.46436512318658735</c:v>
                </c:pt>
                <c:pt idx="8451">
                  <c:v>0.46455130621806184</c:v>
                </c:pt>
                <c:pt idx="8452">
                  <c:v>0.46527876085805125</c:v>
                </c:pt>
                <c:pt idx="8453">
                  <c:v>0.42154762541976182</c:v>
                </c:pt>
                <c:pt idx="8454">
                  <c:v>0.44487695400196231</c:v>
                </c:pt>
                <c:pt idx="8455">
                  <c:v>0.47687244664531031</c:v>
                </c:pt>
                <c:pt idx="8456">
                  <c:v>0.47569472340278718</c:v>
                </c:pt>
                <c:pt idx="8457">
                  <c:v>0.46474349043733287</c:v>
                </c:pt>
                <c:pt idx="8458">
                  <c:v>0.46765212703490228</c:v>
                </c:pt>
                <c:pt idx="8459">
                  <c:v>0.4668252687541054</c:v>
                </c:pt>
                <c:pt idx="8460">
                  <c:v>0.45873347232941131</c:v>
                </c:pt>
                <c:pt idx="8461">
                  <c:v>0.45584645619440323</c:v>
                </c:pt>
                <c:pt idx="8462">
                  <c:v>0.45886043641309759</c:v>
                </c:pt>
                <c:pt idx="8463">
                  <c:v>0.45648461042025634</c:v>
                </c:pt>
                <c:pt idx="8464">
                  <c:v>0.46124449262082434</c:v>
                </c:pt>
                <c:pt idx="8465">
                  <c:v>0.47451640431820086</c:v>
                </c:pt>
                <c:pt idx="8466">
                  <c:v>0.49884670246600182</c:v>
                </c:pt>
                <c:pt idx="8467">
                  <c:v>0.46533050894405847</c:v>
                </c:pt>
                <c:pt idx="8468">
                  <c:v>0.47462406533220458</c:v>
                </c:pt>
                <c:pt idx="8469">
                  <c:v>0.48056054794178782</c:v>
                </c:pt>
                <c:pt idx="8470">
                  <c:v>0.48245320366894923</c:v>
                </c:pt>
                <c:pt idx="8471">
                  <c:v>0.46663115783052417</c:v>
                </c:pt>
                <c:pt idx="8472">
                  <c:v>0.45469288353417592</c:v>
                </c:pt>
                <c:pt idx="8473">
                  <c:v>0.46772892458114235</c:v>
                </c:pt>
                <c:pt idx="8474">
                  <c:v>0.45492650198297918</c:v>
                </c:pt>
                <c:pt idx="8475">
                  <c:v>0.44967066477986423</c:v>
                </c:pt>
                <c:pt idx="8476">
                  <c:v>0.45015142703390976</c:v>
                </c:pt>
                <c:pt idx="8477">
                  <c:v>0.46530758140189282</c:v>
                </c:pt>
                <c:pt idx="8478">
                  <c:v>0.46457447901164745</c:v>
                </c:pt>
                <c:pt idx="8479">
                  <c:v>0.47565477081708674</c:v>
                </c:pt>
                <c:pt idx="8480">
                  <c:v>0.46917475819397458</c:v>
                </c:pt>
                <c:pt idx="8481">
                  <c:v>0.45857174468772971</c:v>
                </c:pt>
                <c:pt idx="8482">
                  <c:v>0.45696177445781982</c:v>
                </c:pt>
                <c:pt idx="8483">
                  <c:v>0.45589466488319141</c:v>
                </c:pt>
                <c:pt idx="8484">
                  <c:v>0.46043348494928282</c:v>
                </c:pt>
                <c:pt idx="8485">
                  <c:v>0.4658007420452388</c:v>
                </c:pt>
                <c:pt idx="8486">
                  <c:v>0</c:v>
                </c:pt>
                <c:pt idx="8487">
                  <c:v>0.47602826638461559</c:v>
                </c:pt>
                <c:pt idx="8488">
                  <c:v>0.46466905225552074</c:v>
                </c:pt>
                <c:pt idx="8489">
                  <c:v>0.47301049184654204</c:v>
                </c:pt>
                <c:pt idx="8490">
                  <c:v>0.46091925907987635</c:v>
                </c:pt>
                <c:pt idx="8491">
                  <c:v>0.4801646762977525</c:v>
                </c:pt>
                <c:pt idx="8492">
                  <c:v>0.46317801922072238</c:v>
                </c:pt>
                <c:pt idx="8493">
                  <c:v>0.44263464611108877</c:v>
                </c:pt>
                <c:pt idx="8494">
                  <c:v>0.44033586403662128</c:v>
                </c:pt>
                <c:pt idx="8495">
                  <c:v>0.43487427761856146</c:v>
                </c:pt>
                <c:pt idx="8496">
                  <c:v>0.44307344875618399</c:v>
                </c:pt>
                <c:pt idx="8497">
                  <c:v>0.46882592233519088</c:v>
                </c:pt>
                <c:pt idx="8498">
                  <c:v>0.46655395767011376</c:v>
                </c:pt>
                <c:pt idx="8499">
                  <c:v>0.44687087075193832</c:v>
                </c:pt>
                <c:pt idx="8500">
                  <c:v>0.4399057871748322</c:v>
                </c:pt>
                <c:pt idx="8501">
                  <c:v>0.43767139474266348</c:v>
                </c:pt>
                <c:pt idx="8502">
                  <c:v>0.43337962727822277</c:v>
                </c:pt>
                <c:pt idx="8503">
                  <c:v>0.41663509897243128</c:v>
                </c:pt>
                <c:pt idx="8504">
                  <c:v>0.39413930003062997</c:v>
                </c:pt>
                <c:pt idx="8505">
                  <c:v>0.39582306624082619</c:v>
                </c:pt>
                <c:pt idx="8506">
                  <c:v>0.39113630061709281</c:v>
                </c:pt>
                <c:pt idx="8507">
                  <c:v>0.38768712939178224</c:v>
                </c:pt>
                <c:pt idx="8508">
                  <c:v>0.38179069646740982</c:v>
                </c:pt>
                <c:pt idx="8509">
                  <c:v>0.4085427665341943</c:v>
                </c:pt>
                <c:pt idx="8510">
                  <c:v>0.36910947517153081</c:v>
                </c:pt>
                <c:pt idx="8511">
                  <c:v>0.41490103184678057</c:v>
                </c:pt>
                <c:pt idx="8512">
                  <c:v>0.43789135010727481</c:v>
                </c:pt>
                <c:pt idx="8513">
                  <c:v>0.43246235536024313</c:v>
                </c:pt>
                <c:pt idx="8514">
                  <c:v>0.419678005833793</c:v>
                </c:pt>
                <c:pt idx="8515">
                  <c:v>0.40203476954164435</c:v>
                </c:pt>
                <c:pt idx="8516">
                  <c:v>0.40648984363254514</c:v>
                </c:pt>
                <c:pt idx="8517">
                  <c:v>0.305639405117901</c:v>
                </c:pt>
                <c:pt idx="8518">
                  <c:v>0.39816888587465066</c:v>
                </c:pt>
                <c:pt idx="8519">
                  <c:v>0.44409213304623929</c:v>
                </c:pt>
                <c:pt idx="8520">
                  <c:v>0.41815226687566448</c:v>
                </c:pt>
                <c:pt idx="8521">
                  <c:v>0.43557037331624543</c:v>
                </c:pt>
                <c:pt idx="8522">
                  <c:v>0.44322355853831619</c:v>
                </c:pt>
                <c:pt idx="8523">
                  <c:v>0.46653911878395776</c:v>
                </c:pt>
                <c:pt idx="8524">
                  <c:v>0.45367886949338532</c:v>
                </c:pt>
                <c:pt idx="8525">
                  <c:v>0.43140958789755929</c:v>
                </c:pt>
                <c:pt idx="8526">
                  <c:v>0.39756786256366017</c:v>
                </c:pt>
                <c:pt idx="8527">
                  <c:v>0.35260273534966657</c:v>
                </c:pt>
                <c:pt idx="8528">
                  <c:v>0.32153346509577968</c:v>
                </c:pt>
                <c:pt idx="8529">
                  <c:v>0.31744890512613438</c:v>
                </c:pt>
                <c:pt idx="8530">
                  <c:v>0.30185347644101734</c:v>
                </c:pt>
                <c:pt idx="8531">
                  <c:v>0.29761940913866486</c:v>
                </c:pt>
                <c:pt idx="8532">
                  <c:v>0.27599747588089146</c:v>
                </c:pt>
                <c:pt idx="8533">
                  <c:v>0.27926167671223184</c:v>
                </c:pt>
                <c:pt idx="8534">
                  <c:v>0.2991523685200978</c:v>
                </c:pt>
                <c:pt idx="8535">
                  <c:v>0.29732738611399145</c:v>
                </c:pt>
                <c:pt idx="8536">
                  <c:v>0.33557511741610468</c:v>
                </c:pt>
                <c:pt idx="8537">
                  <c:v>0.32861192419501584</c:v>
                </c:pt>
                <c:pt idx="8538">
                  <c:v>0.3598535981845819</c:v>
                </c:pt>
                <c:pt idx="8539">
                  <c:v>0.37373674349060831</c:v>
                </c:pt>
                <c:pt idx="8540">
                  <c:v>0.38165496540247512</c:v>
                </c:pt>
                <c:pt idx="8541">
                  <c:v>0.38809629431596054</c:v>
                </c:pt>
                <c:pt idx="8542">
                  <c:v>0.3970986242011138</c:v>
                </c:pt>
                <c:pt idx="8543">
                  <c:v>0.39635787766216396</c:v>
                </c:pt>
                <c:pt idx="8544">
                  <c:v>0.39369165171696791</c:v>
                </c:pt>
                <c:pt idx="8545">
                  <c:v>0.39542125044484694</c:v>
                </c:pt>
                <c:pt idx="8546">
                  <c:v>0.40088890379100972</c:v>
                </c:pt>
                <c:pt idx="8547">
                  <c:v>0.39998174016684107</c:v>
                </c:pt>
                <c:pt idx="8548">
                  <c:v>0.38275683512601189</c:v>
                </c:pt>
                <c:pt idx="8549">
                  <c:v>0.38511682343223907</c:v>
                </c:pt>
                <c:pt idx="8550">
                  <c:v>0.39988698845229426</c:v>
                </c:pt>
                <c:pt idx="8551">
                  <c:v>0.40714630713283573</c:v>
                </c:pt>
                <c:pt idx="8552">
                  <c:v>0.39618172901569954</c:v>
                </c:pt>
                <c:pt idx="8553">
                  <c:v>0.41907058517581458</c:v>
                </c:pt>
                <c:pt idx="8554">
                  <c:v>0.4030533872003218</c:v>
                </c:pt>
                <c:pt idx="8555">
                  <c:v>0.39177020189765344</c:v>
                </c:pt>
                <c:pt idx="8556">
                  <c:v>0.39190639423883533</c:v>
                </c:pt>
                <c:pt idx="8557">
                  <c:v>0.38224791226124588</c:v>
                </c:pt>
                <c:pt idx="8558">
                  <c:v>0.38060022022565587</c:v>
                </c:pt>
                <c:pt idx="8559">
                  <c:v>0.39530863774630293</c:v>
                </c:pt>
                <c:pt idx="8560">
                  <c:v>0.4014387305882785</c:v>
                </c:pt>
                <c:pt idx="8561">
                  <c:v>0.40010247529043064</c:v>
                </c:pt>
                <c:pt idx="8562">
                  <c:v>0.39270864895975038</c:v>
                </c:pt>
                <c:pt idx="8563">
                  <c:v>0.39852126392084403</c:v>
                </c:pt>
                <c:pt idx="8564">
                  <c:v>0.40221010239569488</c:v>
                </c:pt>
                <c:pt idx="8565">
                  <c:v>0.38758155725378191</c:v>
                </c:pt>
                <c:pt idx="8566">
                  <c:v>0.39399633134025369</c:v>
                </c:pt>
                <c:pt idx="8567">
                  <c:v>0.40388093363592875</c:v>
                </c:pt>
                <c:pt idx="8568">
                  <c:v>0.40623050200722549</c:v>
                </c:pt>
                <c:pt idx="8569">
                  <c:v>0.40957469743083924</c:v>
                </c:pt>
                <c:pt idx="8570">
                  <c:v>0.41104129272376116</c:v>
                </c:pt>
                <c:pt idx="8571">
                  <c:v>0.40596950076511351</c:v>
                </c:pt>
                <c:pt idx="8572">
                  <c:v>0.41406438561182946</c:v>
                </c:pt>
                <c:pt idx="8573">
                  <c:v>0.39272467296236385</c:v>
                </c:pt>
                <c:pt idx="8574">
                  <c:v>0.38715561865025888</c:v>
                </c:pt>
                <c:pt idx="8575">
                  <c:v>0.39784174088523938</c:v>
                </c:pt>
                <c:pt idx="8576">
                  <c:v>0.39769387974399767</c:v>
                </c:pt>
                <c:pt idx="8577">
                  <c:v>0.39818711791449668</c:v>
                </c:pt>
                <c:pt idx="8578">
                  <c:v>0.41087864819839098</c:v>
                </c:pt>
                <c:pt idx="8579">
                  <c:v>0.41146778716948512</c:v>
                </c:pt>
                <c:pt idx="8580">
                  <c:v>0.41343465909146931</c:v>
                </c:pt>
                <c:pt idx="8581">
                  <c:v>0.41187261560662441</c:v>
                </c:pt>
                <c:pt idx="8582">
                  <c:v>0.41272361490437981</c:v>
                </c:pt>
                <c:pt idx="8583">
                  <c:v>0.38225765398304767</c:v>
                </c:pt>
                <c:pt idx="8584">
                  <c:v>0.40322954258057603</c:v>
                </c:pt>
                <c:pt idx="8585">
                  <c:v>0.40038950462917838</c:v>
                </c:pt>
                <c:pt idx="8586">
                  <c:v>0.42190275072393357</c:v>
                </c:pt>
                <c:pt idx="8587">
                  <c:v>0.41467760776061374</c:v>
                </c:pt>
                <c:pt idx="8588">
                  <c:v>0.40889975187011401</c:v>
                </c:pt>
                <c:pt idx="8589">
                  <c:v>0.42208761187694988</c:v>
                </c:pt>
                <c:pt idx="8590">
                  <c:v>0.41134398843416881</c:v>
                </c:pt>
                <c:pt idx="8591">
                  <c:v>0.39768846248377043</c:v>
                </c:pt>
                <c:pt idx="8592">
                  <c:v>0.41326934687050226</c:v>
                </c:pt>
                <c:pt idx="8593">
                  <c:v>0.41824915593869683</c:v>
                </c:pt>
                <c:pt idx="8594">
                  <c:v>0.41326696212044423</c:v>
                </c:pt>
                <c:pt idx="8595">
                  <c:v>0.41733359687157895</c:v>
                </c:pt>
                <c:pt idx="8596">
                  <c:v>0.42460307516525925</c:v>
                </c:pt>
                <c:pt idx="8597">
                  <c:v>0.40344086980073557</c:v>
                </c:pt>
                <c:pt idx="8598">
                  <c:v>0.40075161353058225</c:v>
                </c:pt>
                <c:pt idx="8599">
                  <c:v>0.38316699593881842</c:v>
                </c:pt>
                <c:pt idx="8600">
                  <c:v>0.39657919226172395</c:v>
                </c:pt>
                <c:pt idx="8601">
                  <c:v>0.39789096078877412</c:v>
                </c:pt>
                <c:pt idx="8602">
                  <c:v>0.40870044058537169</c:v>
                </c:pt>
                <c:pt idx="8603">
                  <c:v>0.40601529984954393</c:v>
                </c:pt>
                <c:pt idx="8604">
                  <c:v>0.41853595127740767</c:v>
                </c:pt>
                <c:pt idx="8605">
                  <c:v>0.4069595860502328</c:v>
                </c:pt>
                <c:pt idx="8606">
                  <c:v>0.39794000867203788</c:v>
                </c:pt>
                <c:pt idx="8607">
                  <c:v>0.39574721280058828</c:v>
                </c:pt>
                <c:pt idx="8608">
                  <c:v>0.40215649307320156</c:v>
                </c:pt>
                <c:pt idx="8609">
                  <c:v>0.38058117718290746</c:v>
                </c:pt>
                <c:pt idx="8610">
                  <c:v>0.37046183804884664</c:v>
                </c:pt>
                <c:pt idx="8611">
                  <c:v>0.38046534655332825</c:v>
                </c:pt>
                <c:pt idx="8612">
                  <c:v>0.3796395291537174</c:v>
                </c:pt>
                <c:pt idx="8613">
                  <c:v>0.39915754376132184</c:v>
                </c:pt>
                <c:pt idx="8614">
                  <c:v>0.38564565441707216</c:v>
                </c:pt>
                <c:pt idx="8615">
                  <c:v>0.35646803330785209</c:v>
                </c:pt>
                <c:pt idx="8616">
                  <c:v>0.36386111936827537</c:v>
                </c:pt>
                <c:pt idx="8617">
                  <c:v>0.36067754655309475</c:v>
                </c:pt>
                <c:pt idx="8618">
                  <c:v>0.37668799106897044</c:v>
                </c:pt>
                <c:pt idx="8619">
                  <c:v>0.38648113931807415</c:v>
                </c:pt>
                <c:pt idx="8620">
                  <c:v>0.40253832142974882</c:v>
                </c:pt>
                <c:pt idx="8621">
                  <c:v>0.35649559305056938</c:v>
                </c:pt>
                <c:pt idx="8622">
                  <c:v>0.3999238652505831</c:v>
                </c:pt>
                <c:pt idx="8623">
                  <c:v>0.40905690897926955</c:v>
                </c:pt>
                <c:pt idx="8624">
                  <c:v>0.36423821573519249</c:v>
                </c:pt>
                <c:pt idx="8625">
                  <c:v>0.41132056187036908</c:v>
                </c:pt>
                <c:pt idx="8626">
                  <c:v>0.41514492675038689</c:v>
                </c:pt>
                <c:pt idx="8627">
                  <c:v>0.42356981890076767</c:v>
                </c:pt>
                <c:pt idx="8628">
                  <c:v>0.40438694887900273</c:v>
                </c:pt>
                <c:pt idx="8629">
                  <c:v>0.41187629540978654</c:v>
                </c:pt>
                <c:pt idx="8630">
                  <c:v>0.39456618479890737</c:v>
                </c:pt>
                <c:pt idx="8631">
                  <c:v>0.41541805607203908</c:v>
                </c:pt>
                <c:pt idx="8632">
                  <c:v>0.40805164208965244</c:v>
                </c:pt>
                <c:pt idx="8633">
                  <c:v>0.39640675206835196</c:v>
                </c:pt>
                <c:pt idx="8634">
                  <c:v>0.39933637774186226</c:v>
                </c:pt>
                <c:pt idx="8635">
                  <c:v>0.35135561455277958</c:v>
                </c:pt>
                <c:pt idx="8636">
                  <c:v>0.3796047909488573</c:v>
                </c:pt>
                <c:pt idx="8637">
                  <c:v>0.35865498488269798</c:v>
                </c:pt>
                <c:pt idx="8638">
                  <c:v>0.36242030172894407</c:v>
                </c:pt>
                <c:pt idx="8639">
                  <c:v>0.35348347475014608</c:v>
                </c:pt>
                <c:pt idx="8640">
                  <c:v>0.41195222008582388</c:v>
                </c:pt>
                <c:pt idx="8641">
                  <c:v>0.41467988095608482</c:v>
                </c:pt>
                <c:pt idx="8642">
                  <c:v>0.39159843844618614</c:v>
                </c:pt>
                <c:pt idx="8643">
                  <c:v>0.3963682881538565</c:v>
                </c:pt>
                <c:pt idx="8644">
                  <c:v>0.39546484709952673</c:v>
                </c:pt>
                <c:pt idx="8645">
                  <c:v>0.41016101590019344</c:v>
                </c:pt>
                <c:pt idx="8646">
                  <c:v>0.42056212028020051</c:v>
                </c:pt>
                <c:pt idx="8647">
                  <c:v>0.40052652806576411</c:v>
                </c:pt>
                <c:pt idx="8648">
                  <c:v>0.40008744357164888</c:v>
                </c:pt>
                <c:pt idx="8649">
                  <c:v>0.39637000993064747</c:v>
                </c:pt>
                <c:pt idx="8650">
                  <c:v>0.41394251245160152</c:v>
                </c:pt>
                <c:pt idx="8651">
                  <c:v>0.40850866521218188</c:v>
                </c:pt>
                <c:pt idx="8652">
                  <c:v>0.39322921716536863</c:v>
                </c:pt>
                <c:pt idx="8653">
                  <c:v>0.37824849605739058</c:v>
                </c:pt>
                <c:pt idx="8654">
                  <c:v>0.40325749489620333</c:v>
                </c:pt>
                <c:pt idx="8655">
                  <c:v>0.40210986743765287</c:v>
                </c:pt>
                <c:pt idx="8656">
                  <c:v>0.4003631885898109</c:v>
                </c:pt>
                <c:pt idx="8657">
                  <c:v>0.40905601357749882</c:v>
                </c:pt>
                <c:pt idx="8658">
                  <c:v>0.42183200025645157</c:v>
                </c:pt>
                <c:pt idx="8659">
                  <c:v>0.44125803926100743</c:v>
                </c:pt>
                <c:pt idx="8660">
                  <c:v>0.40109647212879235</c:v>
                </c:pt>
                <c:pt idx="8661">
                  <c:v>0.40265886986514104</c:v>
                </c:pt>
                <c:pt idx="8662">
                  <c:v>0.4061697800004978</c:v>
                </c:pt>
                <c:pt idx="8663">
                  <c:v>0.41624012907871205</c:v>
                </c:pt>
                <c:pt idx="8664">
                  <c:v>0.40858923180783535</c:v>
                </c:pt>
                <c:pt idx="8665">
                  <c:v>0.43866446543492355</c:v>
                </c:pt>
                <c:pt idx="8666">
                  <c:v>0.42454971466241531</c:v>
                </c:pt>
                <c:pt idx="8667">
                  <c:v>0.41900450232537861</c:v>
                </c:pt>
                <c:pt idx="8668">
                  <c:v>0.41561181524391588</c:v>
                </c:pt>
                <c:pt idx="8669">
                  <c:v>0.40769880654277318</c:v>
                </c:pt>
                <c:pt idx="8670">
                  <c:v>0.39475972041663804</c:v>
                </c:pt>
                <c:pt idx="8671">
                  <c:v>0.41276346971279132</c:v>
                </c:pt>
                <c:pt idx="8672">
                  <c:v>0.4111901430901847</c:v>
                </c:pt>
                <c:pt idx="8673">
                  <c:v>0.4090915859195845</c:v>
                </c:pt>
                <c:pt idx="8674">
                  <c:v>0.43176458973603532</c:v>
                </c:pt>
                <c:pt idx="8675">
                  <c:v>0.40973916145782302</c:v>
                </c:pt>
                <c:pt idx="8676">
                  <c:v>0.41987779822116644</c:v>
                </c:pt>
                <c:pt idx="8677">
                  <c:v>0.43151489577760543</c:v>
                </c:pt>
                <c:pt idx="8678">
                  <c:v>0.42677957170232478</c:v>
                </c:pt>
                <c:pt idx="8679">
                  <c:v>0.41704159362661331</c:v>
                </c:pt>
                <c:pt idx="8680">
                  <c:v>0.40738258118946702</c:v>
                </c:pt>
                <c:pt idx="8681">
                  <c:v>0.40043835390451282</c:v>
                </c:pt>
                <c:pt idx="8682">
                  <c:v>0.41949039234552687</c:v>
                </c:pt>
                <c:pt idx="8683">
                  <c:v>0.42480644063366674</c:v>
                </c:pt>
                <c:pt idx="8684">
                  <c:v>0.42832781697903438</c:v>
                </c:pt>
                <c:pt idx="8685">
                  <c:v>0.41952574271418891</c:v>
                </c:pt>
                <c:pt idx="8686">
                  <c:v>0.42154626504057002</c:v>
                </c:pt>
                <c:pt idx="8687">
                  <c:v>0.41241156613700386</c:v>
                </c:pt>
                <c:pt idx="8688">
                  <c:v>0.4171091255000911</c:v>
                </c:pt>
                <c:pt idx="8689">
                  <c:v>0.41105025102292081</c:v>
                </c:pt>
                <c:pt idx="8690">
                  <c:v>0.42815245581459038</c:v>
                </c:pt>
                <c:pt idx="8691">
                  <c:v>0.43102399173081657</c:v>
                </c:pt>
                <c:pt idx="8692">
                  <c:v>0.41749384242506016</c:v>
                </c:pt>
                <c:pt idx="8693">
                  <c:v>0.42010763883307217</c:v>
                </c:pt>
                <c:pt idx="8694">
                  <c:v>0.41822528060058983</c:v>
                </c:pt>
                <c:pt idx="8695">
                  <c:v>0.41098095460939882</c:v>
                </c:pt>
                <c:pt idx="8696">
                  <c:v>0.41280683598135742</c:v>
                </c:pt>
                <c:pt idx="8697">
                  <c:v>0.40619870448447237</c:v>
                </c:pt>
                <c:pt idx="8698">
                  <c:v>0.40372202174704735</c:v>
                </c:pt>
                <c:pt idx="8699">
                  <c:v>0.40717826816862923</c:v>
                </c:pt>
                <c:pt idx="8700">
                  <c:v>0.4050465958192403</c:v>
                </c:pt>
                <c:pt idx="8701">
                  <c:v>0.41767991141691918</c:v>
                </c:pt>
                <c:pt idx="8702">
                  <c:v>0.41784532029295951</c:v>
                </c:pt>
                <c:pt idx="8703">
                  <c:v>0.42152333097505934</c:v>
                </c:pt>
                <c:pt idx="8704">
                  <c:v>0.41186702322813767</c:v>
                </c:pt>
                <c:pt idx="8705">
                  <c:v>0.41400008907293456</c:v>
                </c:pt>
                <c:pt idx="8706">
                  <c:v>0.41433213875994884</c:v>
                </c:pt>
                <c:pt idx="8707">
                  <c:v>0.4100481248752415</c:v>
                </c:pt>
                <c:pt idx="8708">
                  <c:v>0.40194275112571182</c:v>
                </c:pt>
                <c:pt idx="8709">
                  <c:v>0.41371811034627282</c:v>
                </c:pt>
                <c:pt idx="8710">
                  <c:v>0.42191564013058647</c:v>
                </c:pt>
                <c:pt idx="8711">
                  <c:v>0.42162152068303216</c:v>
                </c:pt>
                <c:pt idx="8712">
                  <c:v>0.43086027452754139</c:v>
                </c:pt>
                <c:pt idx="8713">
                  <c:v>0.42398697975494914</c:v>
                </c:pt>
                <c:pt idx="8714">
                  <c:v>0.42923411970004882</c:v>
                </c:pt>
                <c:pt idx="8715">
                  <c:v>0.4335208675054521</c:v>
                </c:pt>
                <c:pt idx="8716">
                  <c:v>0.41969493706250038</c:v>
                </c:pt>
                <c:pt idx="8717">
                  <c:v>0.42001800796579192</c:v>
                </c:pt>
                <c:pt idx="8718">
                  <c:v>0.40856973248533374</c:v>
                </c:pt>
                <c:pt idx="8719">
                  <c:v>0.43334822635501352</c:v>
                </c:pt>
                <c:pt idx="8720">
                  <c:v>0.44543778377620191</c:v>
                </c:pt>
                <c:pt idx="8721">
                  <c:v>0.45251832106004192</c:v>
                </c:pt>
                <c:pt idx="8722">
                  <c:v>0.40602732446484086</c:v>
                </c:pt>
                <c:pt idx="8723">
                  <c:v>0.42822842448841381</c:v>
                </c:pt>
                <c:pt idx="8724">
                  <c:v>0.41867143265274931</c:v>
                </c:pt>
                <c:pt idx="8725">
                  <c:v>0.42246577343672531</c:v>
                </c:pt>
                <c:pt idx="8726">
                  <c:v>0.40143535536185887</c:v>
                </c:pt>
                <c:pt idx="8727">
                  <c:v>0.40823306906677154</c:v>
                </c:pt>
                <c:pt idx="8728">
                  <c:v>0.41012489375217354</c:v>
                </c:pt>
                <c:pt idx="8729">
                  <c:v>0.42287126807981973</c:v>
                </c:pt>
                <c:pt idx="8730">
                  <c:v>0.43962629192665709</c:v>
                </c:pt>
                <c:pt idx="8731">
                  <c:v>0.44250067322954723</c:v>
                </c:pt>
                <c:pt idx="8732">
                  <c:v>0.42668470474131281</c:v>
                </c:pt>
                <c:pt idx="8733">
                  <c:v>0.42579635898885032</c:v>
                </c:pt>
                <c:pt idx="8734">
                  <c:v>0.43396889603914457</c:v>
                </c:pt>
                <c:pt idx="8735">
                  <c:v>0.42277378877868038</c:v>
                </c:pt>
                <c:pt idx="8736">
                  <c:v>0.43993330624269711</c:v>
                </c:pt>
                <c:pt idx="8737">
                  <c:v>0.42633942454157719</c:v>
                </c:pt>
                <c:pt idx="8738">
                  <c:v>0.42339799490077568</c:v>
                </c:pt>
                <c:pt idx="8739">
                  <c:v>0.41846855676477324</c:v>
                </c:pt>
                <c:pt idx="8740">
                  <c:v>0.41270165120589231</c:v>
                </c:pt>
                <c:pt idx="8741">
                  <c:v>0.41750279447108662</c:v>
                </c:pt>
                <c:pt idx="8742">
                  <c:v>0.42669010575504057</c:v>
                </c:pt>
                <c:pt idx="8743">
                  <c:v>0.41453041628336434</c:v>
                </c:pt>
                <c:pt idx="8744">
                  <c:v>0.42060547586807412</c:v>
                </c:pt>
                <c:pt idx="8745">
                  <c:v>0.40268358992861825</c:v>
                </c:pt>
                <c:pt idx="8746">
                  <c:v>0.40934739479165982</c:v>
                </c:pt>
                <c:pt idx="8747">
                  <c:v>0.39620697082236878</c:v>
                </c:pt>
                <c:pt idx="8748">
                  <c:v>0.41020998003218584</c:v>
                </c:pt>
                <c:pt idx="8749">
                  <c:v>0.41928399856530435</c:v>
                </c:pt>
                <c:pt idx="8750">
                  <c:v>0.40325125653573723</c:v>
                </c:pt>
                <c:pt idx="8751">
                  <c:v>0.41536143483479482</c:v>
                </c:pt>
                <c:pt idx="8752">
                  <c:v>0.41412991294335688</c:v>
                </c:pt>
                <c:pt idx="8753">
                  <c:v>0.41668882147264347</c:v>
                </c:pt>
                <c:pt idx="8754">
                  <c:v>0.41442342874829791</c:v>
                </c:pt>
                <c:pt idx="8755">
                  <c:v>0.41283107634564525</c:v>
                </c:pt>
                <c:pt idx="8756">
                  <c:v>0.41500759292288675</c:v>
                </c:pt>
                <c:pt idx="8757">
                  <c:v>0.43467026813359788</c:v>
                </c:pt>
                <c:pt idx="8758">
                  <c:v>0.44206085591042432</c:v>
                </c:pt>
                <c:pt idx="8759">
                  <c:v>0.45037951654016006</c:v>
                </c:pt>
                <c:pt idx="8760">
                  <c:v>0.45830933578615501</c:v>
                </c:pt>
                <c:pt idx="8761">
                  <c:v>0.4526303999761635</c:v>
                </c:pt>
                <c:pt idx="8762">
                  <c:v>0.45519384758099213</c:v>
                </c:pt>
                <c:pt idx="8763">
                  <c:v>0.44356832181299088</c:v>
                </c:pt>
                <c:pt idx="8764">
                  <c:v>0.4433993288371495</c:v>
                </c:pt>
                <c:pt idx="8765">
                  <c:v>0.44227536443744481</c:v>
                </c:pt>
                <c:pt idx="8766">
                  <c:v>0.44636401363298894</c:v>
                </c:pt>
                <c:pt idx="8767">
                  <c:v>0.44976581588425335</c:v>
                </c:pt>
                <c:pt idx="8768">
                  <c:v>0.4581660461743558</c:v>
                </c:pt>
                <c:pt idx="8769">
                  <c:v>0.45766660423754424</c:v>
                </c:pt>
                <c:pt idx="8770">
                  <c:v>0.44660492867197843</c:v>
                </c:pt>
                <c:pt idx="8771">
                  <c:v>0.46156205898027702</c:v>
                </c:pt>
                <c:pt idx="8772">
                  <c:v>0.4582706499491328</c:v>
                </c:pt>
                <c:pt idx="8773">
                  <c:v>0.45041293027518986</c:v>
                </c:pt>
                <c:pt idx="8774">
                  <c:v>0.45501214822367658</c:v>
                </c:pt>
                <c:pt idx="8775">
                  <c:v>0.44560915534837459</c:v>
                </c:pt>
                <c:pt idx="8776">
                  <c:v>0.45767666571503834</c:v>
                </c:pt>
                <c:pt idx="8777">
                  <c:v>0.45709073711604931</c:v>
                </c:pt>
                <c:pt idx="8778">
                  <c:v>0.46486622001451439</c:v>
                </c:pt>
                <c:pt idx="8779">
                  <c:v>0.46252919973731782</c:v>
                </c:pt>
                <c:pt idx="8780">
                  <c:v>0.46191517109502073</c:v>
                </c:pt>
                <c:pt idx="8781">
                  <c:v>0.45980034398027353</c:v>
                </c:pt>
                <c:pt idx="8782">
                  <c:v>0.44790789250445906</c:v>
                </c:pt>
                <c:pt idx="8783">
                  <c:v>0.46806319293804982</c:v>
                </c:pt>
                <c:pt idx="8784">
                  <c:v>0.45468394830944342</c:v>
                </c:pt>
                <c:pt idx="8785">
                  <c:v>0.45061370423995212</c:v>
                </c:pt>
                <c:pt idx="8786">
                  <c:v>0.47325653972206888</c:v>
                </c:pt>
                <c:pt idx="8787">
                  <c:v>0.45976699737493543</c:v>
                </c:pt>
                <c:pt idx="8788">
                  <c:v>0.47448566471910386</c:v>
                </c:pt>
                <c:pt idx="8789">
                  <c:v>0.47744517379632578</c:v>
                </c:pt>
                <c:pt idx="8790">
                  <c:v>0.46823259803169209</c:v>
                </c:pt>
                <c:pt idx="8791">
                  <c:v>0.46564070925234557</c:v>
                </c:pt>
                <c:pt idx="8792">
                  <c:v>0.47670862335189668</c:v>
                </c:pt>
                <c:pt idx="8793">
                  <c:v>0.47411349429699334</c:v>
                </c:pt>
                <c:pt idx="8794">
                  <c:v>0.4728497406070844</c:v>
                </c:pt>
                <c:pt idx="8795">
                  <c:v>0.47397505636002801</c:v>
                </c:pt>
                <c:pt idx="8796">
                  <c:v>0.46972472415490563</c:v>
                </c:pt>
                <c:pt idx="8797">
                  <c:v>0.45129138867865309</c:v>
                </c:pt>
                <c:pt idx="8798">
                  <c:v>0.44757703232204632</c:v>
                </c:pt>
                <c:pt idx="8799">
                  <c:v>0.48093925277668076</c:v>
                </c:pt>
                <c:pt idx="8800">
                  <c:v>0.47256596085176467</c:v>
                </c:pt>
                <c:pt idx="8801">
                  <c:v>0.47671533406023625</c:v>
                </c:pt>
                <c:pt idx="8802">
                  <c:v>0.4651605818999518</c:v>
                </c:pt>
                <c:pt idx="8803">
                  <c:v>0.45931169630110497</c:v>
                </c:pt>
                <c:pt idx="8804">
                  <c:v>0.46094469654756381</c:v>
                </c:pt>
                <c:pt idx="8805">
                  <c:v>0.44894178947093522</c:v>
                </c:pt>
                <c:pt idx="8806">
                  <c:v>0.45713473193294074</c:v>
                </c:pt>
                <c:pt idx="8807">
                  <c:v>0.44318626376237324</c:v>
                </c:pt>
                <c:pt idx="8808">
                  <c:v>0.47048697006242868</c:v>
                </c:pt>
                <c:pt idx="8809">
                  <c:v>0.46263377123911337</c:v>
                </c:pt>
                <c:pt idx="8810">
                  <c:v>0.46742844335577366</c:v>
                </c:pt>
                <c:pt idx="8811">
                  <c:v>0.48566823108367174</c:v>
                </c:pt>
                <c:pt idx="8812">
                  <c:v>0.46411895196144143</c:v>
                </c:pt>
                <c:pt idx="8813">
                  <c:v>0.47499074921503681</c:v>
                </c:pt>
                <c:pt idx="8814">
                  <c:v>0.45729507598250468</c:v>
                </c:pt>
                <c:pt idx="8815">
                  <c:v>0.44909779048184367</c:v>
                </c:pt>
                <c:pt idx="8816">
                  <c:v>0.44477549948450107</c:v>
                </c:pt>
                <c:pt idx="8817">
                  <c:v>0.44597163910695081</c:v>
                </c:pt>
                <c:pt idx="8818">
                  <c:v>0.46312242589328878</c:v>
                </c:pt>
                <c:pt idx="8819">
                  <c:v>0.45329807400703165</c:v>
                </c:pt>
                <c:pt idx="8820">
                  <c:v>0.45706146079069432</c:v>
                </c:pt>
                <c:pt idx="8821">
                  <c:v>0.45741080544528945</c:v>
                </c:pt>
                <c:pt idx="8822">
                  <c:v>0.45997852377554393</c:v>
                </c:pt>
                <c:pt idx="8823">
                  <c:v>0.47030408803768892</c:v>
                </c:pt>
                <c:pt idx="8824">
                  <c:v>0.44625223609657028</c:v>
                </c:pt>
                <c:pt idx="8825">
                  <c:v>0.4584898097082355</c:v>
                </c:pt>
                <c:pt idx="8826">
                  <c:v>0.46399213907798781</c:v>
                </c:pt>
                <c:pt idx="8827">
                  <c:v>0.46317117983933936</c:v>
                </c:pt>
                <c:pt idx="8828">
                  <c:v>0.47578496295184058</c:v>
                </c:pt>
                <c:pt idx="8829">
                  <c:v>0.47813536955735142</c:v>
                </c:pt>
                <c:pt idx="8830">
                  <c:v>0.48635925512985623</c:v>
                </c:pt>
                <c:pt idx="8831">
                  <c:v>0.46001262136404913</c:v>
                </c:pt>
                <c:pt idx="8832">
                  <c:v>0.46903642355537095</c:v>
                </c:pt>
                <c:pt idx="8833">
                  <c:v>0.47661301068049483</c:v>
                </c:pt>
                <c:pt idx="8834">
                  <c:v>0.4727657094262096</c:v>
                </c:pt>
                <c:pt idx="8835">
                  <c:v>0.47060692685375138</c:v>
                </c:pt>
                <c:pt idx="8836">
                  <c:v>0.47329034647561125</c:v>
                </c:pt>
                <c:pt idx="8837">
                  <c:v>0.47754707540472568</c:v>
                </c:pt>
                <c:pt idx="8838">
                  <c:v>0.48460780923810942</c:v>
                </c:pt>
                <c:pt idx="8839">
                  <c:v>0.48194584133001095</c:v>
                </c:pt>
                <c:pt idx="8840">
                  <c:v>0.4895636151159059</c:v>
                </c:pt>
                <c:pt idx="8841">
                  <c:v>0.49596190343327867</c:v>
                </c:pt>
                <c:pt idx="8842">
                  <c:v>0.48295761078941746</c:v>
                </c:pt>
                <c:pt idx="8843">
                  <c:v>0.49791704914138796</c:v>
                </c:pt>
                <c:pt idx="8844">
                  <c:v>0.46206739850575396</c:v>
                </c:pt>
                <c:pt idx="8845">
                  <c:v>0.46761325535110509</c:v>
                </c:pt>
                <c:pt idx="8846">
                  <c:v>0.46200281764168238</c:v>
                </c:pt>
                <c:pt idx="8847">
                  <c:v>0.47720819185975993</c:v>
                </c:pt>
                <c:pt idx="8848">
                  <c:v>0.4730812769179229</c:v>
                </c:pt>
                <c:pt idx="8849">
                  <c:v>0.48215007512203967</c:v>
                </c:pt>
                <c:pt idx="8850">
                  <c:v>0.47124224176302204</c:v>
                </c:pt>
                <c:pt idx="8851">
                  <c:v>0.46895954284547031</c:v>
                </c:pt>
                <c:pt idx="8852">
                  <c:v>0.48196024051312719</c:v>
                </c:pt>
                <c:pt idx="8853">
                  <c:v>0.48346016505035755</c:v>
                </c:pt>
                <c:pt idx="8854">
                  <c:v>0.48322712226110076</c:v>
                </c:pt>
                <c:pt idx="8855">
                  <c:v>0.49202497881157348</c:v>
                </c:pt>
                <c:pt idx="8856">
                  <c:v>0.50244408494398107</c:v>
                </c:pt>
                <c:pt idx="8857">
                  <c:v>0.49336584107951587</c:v>
                </c:pt>
                <c:pt idx="8858">
                  <c:v>0.49383710205116083</c:v>
                </c:pt>
                <c:pt idx="8859">
                  <c:v>0.4946419921503028</c:v>
                </c:pt>
                <c:pt idx="8860">
                  <c:v>0.50113628081969996</c:v>
                </c:pt>
                <c:pt idx="8861">
                  <c:v>0.48802907082203845</c:v>
                </c:pt>
                <c:pt idx="8862">
                  <c:v>0.48036521768361462</c:v>
                </c:pt>
                <c:pt idx="8863">
                  <c:v>0.4824947533003725</c:v>
                </c:pt>
                <c:pt idx="8864">
                  <c:v>0.4585720518159328</c:v>
                </c:pt>
                <c:pt idx="8865">
                  <c:v>0.44983258318978098</c:v>
                </c:pt>
                <c:pt idx="8866">
                  <c:v>0.46113421566323964</c:v>
                </c:pt>
                <c:pt idx="8867">
                  <c:v>0.46252030238242842</c:v>
                </c:pt>
                <c:pt idx="8868">
                  <c:v>0.44021308026980732</c:v>
                </c:pt>
                <c:pt idx="8869">
                  <c:v>0.46182670226739753</c:v>
                </c:pt>
                <c:pt idx="8870">
                  <c:v>0.41666870919431953</c:v>
                </c:pt>
                <c:pt idx="8871">
                  <c:v>0.49031625024361042</c:v>
                </c:pt>
                <c:pt idx="8872">
                  <c:v>0.47997143382161739</c:v>
                </c:pt>
                <c:pt idx="8873">
                  <c:v>0.48373970773792752</c:v>
                </c:pt>
                <c:pt idx="8874">
                  <c:v>0.47069111408202374</c:v>
                </c:pt>
                <c:pt idx="8875">
                  <c:v>0.48320040395181596</c:v>
                </c:pt>
                <c:pt idx="8876">
                  <c:v>0.48921189123006853</c:v>
                </c:pt>
                <c:pt idx="8877">
                  <c:v>0.49185359330408862</c:v>
                </c:pt>
                <c:pt idx="8878">
                  <c:v>0.48564421745624631</c:v>
                </c:pt>
                <c:pt idx="8879">
                  <c:v>0.49117045509292973</c:v>
                </c:pt>
                <c:pt idx="8880">
                  <c:v>0.47391019031755494</c:v>
                </c:pt>
                <c:pt idx="8881">
                  <c:v>0.48739621671287353</c:v>
                </c:pt>
                <c:pt idx="8882">
                  <c:v>0.48397297228482583</c:v>
                </c:pt>
                <c:pt idx="8883">
                  <c:v>0.47888955717038756</c:v>
                </c:pt>
                <c:pt idx="8884">
                  <c:v>0.47649177715354946</c:v>
                </c:pt>
                <c:pt idx="8885">
                  <c:v>0.50681766028866637</c:v>
                </c:pt>
                <c:pt idx="8886">
                  <c:v>0.49664642840189843</c:v>
                </c:pt>
                <c:pt idx="8887">
                  <c:v>0.49303061253081182</c:v>
                </c:pt>
                <c:pt idx="8888">
                  <c:v>0.4875096585143508</c:v>
                </c:pt>
                <c:pt idx="8889">
                  <c:v>0.49893364497525383</c:v>
                </c:pt>
                <c:pt idx="8890">
                  <c:v>0.48839304287330115</c:v>
                </c:pt>
                <c:pt idx="8891">
                  <c:v>0.48088140359297005</c:v>
                </c:pt>
                <c:pt idx="8892">
                  <c:v>0.4764964346810851</c:v>
                </c:pt>
                <c:pt idx="8893">
                  <c:v>0.4957474475156663</c:v>
                </c:pt>
                <c:pt idx="8894">
                  <c:v>0.49055785805987845</c:v>
                </c:pt>
                <c:pt idx="8895">
                  <c:v>0.50001510893836243</c:v>
                </c:pt>
                <c:pt idx="8896">
                  <c:v>0.48802689948533762</c:v>
                </c:pt>
                <c:pt idx="8897">
                  <c:v>0.48915234214119779</c:v>
                </c:pt>
                <c:pt idx="8898">
                  <c:v>0.47783909700194288</c:v>
                </c:pt>
                <c:pt idx="8899">
                  <c:v>0.47086839360221877</c:v>
                </c:pt>
                <c:pt idx="8900">
                  <c:v>0.47991183929026843</c:v>
                </c:pt>
                <c:pt idx="8901">
                  <c:v>0.48648429483009414</c:v>
                </c:pt>
                <c:pt idx="8902">
                  <c:v>0.48085694832029136</c:v>
                </c:pt>
                <c:pt idx="8903">
                  <c:v>0.48388821122441467</c:v>
                </c:pt>
                <c:pt idx="8904">
                  <c:v>0.51111173895432549</c:v>
                </c:pt>
                <c:pt idx="8905">
                  <c:v>0.48690781383854193</c:v>
                </c:pt>
                <c:pt idx="8906">
                  <c:v>0.49659714712616226</c:v>
                </c:pt>
                <c:pt idx="8907">
                  <c:v>0.49448072838696666</c:v>
                </c:pt>
                <c:pt idx="8908">
                  <c:v>0.48433606980329386</c:v>
                </c:pt>
                <c:pt idx="8909">
                  <c:v>0.48155004498614784</c:v>
                </c:pt>
                <c:pt idx="8910">
                  <c:v>0.48043860616609801</c:v>
                </c:pt>
                <c:pt idx="8911">
                  <c:v>0.48834349106624853</c:v>
                </c:pt>
                <c:pt idx="8912">
                  <c:v>0.47353999226654031</c:v>
                </c:pt>
                <c:pt idx="8913">
                  <c:v>0.48398258267204997</c:v>
                </c:pt>
                <c:pt idx="8914">
                  <c:v>0.48776806007801782</c:v>
                </c:pt>
                <c:pt idx="8915">
                  <c:v>0.4889610426173473</c:v>
                </c:pt>
                <c:pt idx="8916">
                  <c:v>0.47491390825549512</c:v>
                </c:pt>
                <c:pt idx="8917">
                  <c:v>0.49145091714879424</c:v>
                </c:pt>
                <c:pt idx="8918">
                  <c:v>0.47133241362054523</c:v>
                </c:pt>
                <c:pt idx="8919">
                  <c:v>0.45710919621802126</c:v>
                </c:pt>
                <c:pt idx="8920">
                  <c:v>0.45679543047186794</c:v>
                </c:pt>
                <c:pt idx="8921">
                  <c:v>0.45912056451292832</c:v>
                </c:pt>
                <c:pt idx="8922">
                  <c:v>0.45658005975732208</c:v>
                </c:pt>
                <c:pt idx="8923">
                  <c:v>0.47813306059952476</c:v>
                </c:pt>
                <c:pt idx="8924">
                  <c:v>0.48022728655063185</c:v>
                </c:pt>
                <c:pt idx="8925">
                  <c:v>0.46990597276843082</c:v>
                </c:pt>
                <c:pt idx="8926">
                  <c:v>0.48833303411909235</c:v>
                </c:pt>
                <c:pt idx="8927">
                  <c:v>0.47444412009179643</c:v>
                </c:pt>
                <c:pt idx="8928">
                  <c:v>0.46430154897144832</c:v>
                </c:pt>
                <c:pt idx="8929">
                  <c:v>0.46468777236914538</c:v>
                </c:pt>
                <c:pt idx="8930">
                  <c:v>0.47684330624175708</c:v>
                </c:pt>
                <c:pt idx="8931">
                  <c:v>0.47310214442138077</c:v>
                </c:pt>
                <c:pt idx="8932">
                  <c:v>0.46475216158711491</c:v>
                </c:pt>
                <c:pt idx="8933">
                  <c:v>0.47252649533051094</c:v>
                </c:pt>
                <c:pt idx="8934">
                  <c:v>0.47619049036446592</c:v>
                </c:pt>
                <c:pt idx="8935">
                  <c:v>0.47305488582391908</c:v>
                </c:pt>
                <c:pt idx="8936">
                  <c:v>0.45720107338996296</c:v>
                </c:pt>
                <c:pt idx="8937">
                  <c:v>0.44230135426488937</c:v>
                </c:pt>
                <c:pt idx="8938">
                  <c:v>0.41865032403631125</c:v>
                </c:pt>
                <c:pt idx="8939">
                  <c:v>0.4286507534765962</c:v>
                </c:pt>
                <c:pt idx="8940">
                  <c:v>0.41650435243028883</c:v>
                </c:pt>
                <c:pt idx="8941">
                  <c:v>0.42732137468867792</c:v>
                </c:pt>
                <c:pt idx="8942">
                  <c:v>0.43836289011264995</c:v>
                </c:pt>
                <c:pt idx="8943">
                  <c:v>0.36835377705603073</c:v>
                </c:pt>
                <c:pt idx="8944">
                  <c:v>0.42403783931903782</c:v>
                </c:pt>
                <c:pt idx="8945">
                  <c:v>0.42590379104122184</c:v>
                </c:pt>
                <c:pt idx="8946">
                  <c:v>0.42283791237072288</c:v>
                </c:pt>
                <c:pt idx="8947">
                  <c:v>0.41980842356746373</c:v>
                </c:pt>
                <c:pt idx="8948">
                  <c:v>0.42925725438913476</c:v>
                </c:pt>
                <c:pt idx="8949">
                  <c:v>0.43864466350115539</c:v>
                </c:pt>
                <c:pt idx="8950">
                  <c:v>0.44355867364748597</c:v>
                </c:pt>
                <c:pt idx="8951">
                  <c:v>0.44887587135842677</c:v>
                </c:pt>
                <c:pt idx="8952">
                  <c:v>0.45835309686907938</c:v>
                </c:pt>
                <c:pt idx="8953">
                  <c:v>0.44671656783951802</c:v>
                </c:pt>
                <c:pt idx="8954">
                  <c:v>0.45616377210474324</c:v>
                </c:pt>
                <c:pt idx="8955">
                  <c:v>0.45680666789286051</c:v>
                </c:pt>
                <c:pt idx="8956">
                  <c:v>0.44440993534817846</c:v>
                </c:pt>
                <c:pt idx="8957">
                  <c:v>0.42950119669738251</c:v>
                </c:pt>
                <c:pt idx="8958">
                  <c:v>0.42372531951643477</c:v>
                </c:pt>
                <c:pt idx="8959">
                  <c:v>0.43668622040570948</c:v>
                </c:pt>
                <c:pt idx="8960">
                  <c:v>0.43402673520143303</c:v>
                </c:pt>
                <c:pt idx="8961">
                  <c:v>0.41844644488156318</c:v>
                </c:pt>
                <c:pt idx="8962">
                  <c:v>0.44180234630989307</c:v>
                </c:pt>
                <c:pt idx="8963">
                  <c:v>0.44248556871788874</c:v>
                </c:pt>
                <c:pt idx="8964">
                  <c:v>0.44450699523949905</c:v>
                </c:pt>
                <c:pt idx="8965">
                  <c:v>0.44569690688932256</c:v>
                </c:pt>
                <c:pt idx="8966">
                  <c:v>0.4491222620440864</c:v>
                </c:pt>
                <c:pt idx="8967">
                  <c:v>0.44223315751779435</c:v>
                </c:pt>
                <c:pt idx="8968">
                  <c:v>0.44303249606803724</c:v>
                </c:pt>
                <c:pt idx="8969">
                  <c:v>0.43622687976963076</c:v>
                </c:pt>
                <c:pt idx="8970">
                  <c:v>0.41830718675996736</c:v>
                </c:pt>
                <c:pt idx="8971">
                  <c:v>0.42353406684284978</c:v>
                </c:pt>
                <c:pt idx="8972">
                  <c:v>0.42636408458169905</c:v>
                </c:pt>
                <c:pt idx="8973">
                  <c:v>0.43899511551407938</c:v>
                </c:pt>
                <c:pt idx="8974">
                  <c:v>0.48294724367394681</c:v>
                </c:pt>
                <c:pt idx="8975">
                  <c:v>0.44266008687312774</c:v>
                </c:pt>
                <c:pt idx="8976">
                  <c:v>0.4236019989931743</c:v>
                </c:pt>
                <c:pt idx="8977">
                  <c:v>0.42257076350529005</c:v>
                </c:pt>
                <c:pt idx="8978">
                  <c:v>0.42642605632707553</c:v>
                </c:pt>
                <c:pt idx="8979">
                  <c:v>0.42753941927151207</c:v>
                </c:pt>
                <c:pt idx="8980">
                  <c:v>0.42328040576593517</c:v>
                </c:pt>
                <c:pt idx="8981">
                  <c:v>0.43311264926295862</c:v>
                </c:pt>
                <c:pt idx="8982">
                  <c:v>0.43957307380092292</c:v>
                </c:pt>
                <c:pt idx="8983">
                  <c:v>0.43474001166014958</c:v>
                </c:pt>
                <c:pt idx="8984">
                  <c:v>0.44159803836499761</c:v>
                </c:pt>
                <c:pt idx="8985">
                  <c:v>0.42823710874383303</c:v>
                </c:pt>
                <c:pt idx="8986">
                  <c:v>0.42525555165356121</c:v>
                </c:pt>
                <c:pt idx="8987">
                  <c:v>0.4213052520657693</c:v>
                </c:pt>
                <c:pt idx="8988">
                  <c:v>0.41873707968921181</c:v>
                </c:pt>
                <c:pt idx="8989">
                  <c:v>0.41249093244443258</c:v>
                </c:pt>
                <c:pt idx="8990">
                  <c:v>0.40709822032044074</c:v>
                </c:pt>
                <c:pt idx="8991">
                  <c:v>0.41028852798711934</c:v>
                </c:pt>
                <c:pt idx="8992">
                  <c:v>0.42094305786173575</c:v>
                </c:pt>
                <c:pt idx="8993">
                  <c:v>0.42707720914345337</c:v>
                </c:pt>
                <c:pt idx="8994">
                  <c:v>0.42596873227228205</c:v>
                </c:pt>
                <c:pt idx="8995">
                  <c:v>0.42067063030047475</c:v>
                </c:pt>
                <c:pt idx="8996">
                  <c:v>0.41352778205985713</c:v>
                </c:pt>
                <c:pt idx="8997">
                  <c:v>0.42866671507395138</c:v>
                </c:pt>
                <c:pt idx="8998">
                  <c:v>0.41478130972674132</c:v>
                </c:pt>
                <c:pt idx="8999">
                  <c:v>0.41493481423387796</c:v>
                </c:pt>
                <c:pt idx="9000">
                  <c:v>0.40334125333037762</c:v>
                </c:pt>
                <c:pt idx="9001">
                  <c:v>0.42046698396009896</c:v>
                </c:pt>
                <c:pt idx="9002">
                  <c:v>0.43658488495270853</c:v>
                </c:pt>
                <c:pt idx="9003">
                  <c:v>0.42702435964008523</c:v>
                </c:pt>
                <c:pt idx="9004">
                  <c:v>0.43025801572484745</c:v>
                </c:pt>
                <c:pt idx="9005">
                  <c:v>0.43373772549993905</c:v>
                </c:pt>
                <c:pt idx="9006">
                  <c:v>0.42275208241928092</c:v>
                </c:pt>
                <c:pt idx="9007">
                  <c:v>0.42211550711889234</c:v>
                </c:pt>
                <c:pt idx="9008">
                  <c:v>0.44180200344253462</c:v>
                </c:pt>
                <c:pt idx="9009">
                  <c:v>0.42223311974737715</c:v>
                </c:pt>
                <c:pt idx="9010">
                  <c:v>0.43657163225040363</c:v>
                </c:pt>
                <c:pt idx="9011">
                  <c:v>0.42874963980883884</c:v>
                </c:pt>
                <c:pt idx="9012">
                  <c:v>0.43962078304938712</c:v>
                </c:pt>
                <c:pt idx="9013">
                  <c:v>0.42635771078633028</c:v>
                </c:pt>
                <c:pt idx="9014">
                  <c:v>0.4246330920373082</c:v>
                </c:pt>
                <c:pt idx="9015">
                  <c:v>0.41309691636357282</c:v>
                </c:pt>
                <c:pt idx="9016">
                  <c:v>0.40502816401856673</c:v>
                </c:pt>
                <c:pt idx="9017">
                  <c:v>0.41697166790410423</c:v>
                </c:pt>
                <c:pt idx="9018">
                  <c:v>0.36493974856911227</c:v>
                </c:pt>
                <c:pt idx="9019">
                  <c:v>0.38024945672169724</c:v>
                </c:pt>
                <c:pt idx="9020">
                  <c:v>0.37921224485162081</c:v>
                </c:pt>
                <c:pt idx="9021">
                  <c:v>0.37463964294659724</c:v>
                </c:pt>
                <c:pt idx="9022">
                  <c:v>0.41017446508905042</c:v>
                </c:pt>
                <c:pt idx="9023">
                  <c:v>0.4105606526185272</c:v>
                </c:pt>
                <c:pt idx="9024">
                  <c:v>0.38263666118373707</c:v>
                </c:pt>
                <c:pt idx="9025">
                  <c:v>0.4126172799026413</c:v>
                </c:pt>
                <c:pt idx="9026">
                  <c:v>0.39069252022977952</c:v>
                </c:pt>
                <c:pt idx="9027">
                  <c:v>0.41499240475056182</c:v>
                </c:pt>
                <c:pt idx="9028">
                  <c:v>0.41022920349117659</c:v>
                </c:pt>
                <c:pt idx="9029">
                  <c:v>0.42769817716023867</c:v>
                </c:pt>
                <c:pt idx="9030">
                  <c:v>0.41784609724392385</c:v>
                </c:pt>
                <c:pt idx="9031">
                  <c:v>0.42804677674816138</c:v>
                </c:pt>
                <c:pt idx="9032">
                  <c:v>0.34862222418183231</c:v>
                </c:pt>
                <c:pt idx="9033">
                  <c:v>0.44122167582039545</c:v>
                </c:pt>
                <c:pt idx="9034">
                  <c:v>0.43152280697912243</c:v>
                </c:pt>
                <c:pt idx="9035">
                  <c:v>0.42581144188560616</c:v>
                </c:pt>
                <c:pt idx="9036">
                  <c:v>0.41120491800427295</c:v>
                </c:pt>
                <c:pt idx="9037">
                  <c:v>0.41971163928661831</c:v>
                </c:pt>
                <c:pt idx="9038">
                  <c:v>0.43380137963874893</c:v>
                </c:pt>
                <c:pt idx="9039">
                  <c:v>0.42418363616116805</c:v>
                </c:pt>
                <c:pt idx="9040">
                  <c:v>0.43792705721026154</c:v>
                </c:pt>
                <c:pt idx="9041">
                  <c:v>0.42899718626477351</c:v>
                </c:pt>
                <c:pt idx="9042">
                  <c:v>0.42977370647064134</c:v>
                </c:pt>
                <c:pt idx="9043">
                  <c:v>0.43210467047784312</c:v>
                </c:pt>
                <c:pt idx="9044">
                  <c:v>0.43440070464193581</c:v>
                </c:pt>
                <c:pt idx="9045">
                  <c:v>0.42125060756899912</c:v>
                </c:pt>
                <c:pt idx="9046">
                  <c:v>0.40981179744216778</c:v>
                </c:pt>
                <c:pt idx="9047">
                  <c:v>0.4276387408830214</c:v>
                </c:pt>
                <c:pt idx="9048">
                  <c:v>0.42847187742608589</c:v>
                </c:pt>
                <c:pt idx="9049">
                  <c:v>0.43011028017392289</c:v>
                </c:pt>
                <c:pt idx="9050">
                  <c:v>0.41866738679315268</c:v>
                </c:pt>
                <c:pt idx="9051">
                  <c:v>0.42193337462460451</c:v>
                </c:pt>
                <c:pt idx="9052">
                  <c:v>0.42647255423354608</c:v>
                </c:pt>
                <c:pt idx="9053">
                  <c:v>0.42946508396050487</c:v>
                </c:pt>
                <c:pt idx="9054">
                  <c:v>0.42285728120811272</c:v>
                </c:pt>
                <c:pt idx="9055">
                  <c:v>0.41934840088053982</c:v>
                </c:pt>
                <c:pt idx="9056">
                  <c:v>0.40746449610764757</c:v>
                </c:pt>
                <c:pt idx="9057">
                  <c:v>0.42544907666269288</c:v>
                </c:pt>
                <c:pt idx="9058">
                  <c:v>0.42815661842045682</c:v>
                </c:pt>
                <c:pt idx="9059">
                  <c:v>0.41029542163680321</c:v>
                </c:pt>
                <c:pt idx="9060">
                  <c:v>0.40735020881186512</c:v>
                </c:pt>
                <c:pt idx="9061">
                  <c:v>0.34795800897822787</c:v>
                </c:pt>
                <c:pt idx="9062">
                  <c:v>0.43070692135451061</c:v>
                </c:pt>
                <c:pt idx="9063">
                  <c:v>0.42639887894675593</c:v>
                </c:pt>
                <c:pt idx="9064">
                  <c:v>0.42687559098956268</c:v>
                </c:pt>
                <c:pt idx="9065">
                  <c:v>0.41435736704092296</c:v>
                </c:pt>
                <c:pt idx="9066">
                  <c:v>0.42146164826858784</c:v>
                </c:pt>
                <c:pt idx="9067">
                  <c:v>0.41686610200388086</c:v>
                </c:pt>
                <c:pt idx="9068">
                  <c:v>0.40492359932048039</c:v>
                </c:pt>
                <c:pt idx="9069">
                  <c:v>0.41191575166145727</c:v>
                </c:pt>
                <c:pt idx="9070">
                  <c:v>0.4279481180483739</c:v>
                </c:pt>
                <c:pt idx="9071">
                  <c:v>0.42319075226281011</c:v>
                </c:pt>
                <c:pt idx="9072">
                  <c:v>0.42338033689356225</c:v>
                </c:pt>
                <c:pt idx="9073">
                  <c:v>0.43444259531555279</c:v>
                </c:pt>
                <c:pt idx="9074">
                  <c:v>0.45130232672119425</c:v>
                </c:pt>
                <c:pt idx="9075">
                  <c:v>0.42770463342766601</c:v>
                </c:pt>
                <c:pt idx="9076">
                  <c:v>0.44651200650480438</c:v>
                </c:pt>
                <c:pt idx="9077">
                  <c:v>0.42034681707078475</c:v>
                </c:pt>
                <c:pt idx="9078">
                  <c:v>0.41728255308718842</c:v>
                </c:pt>
                <c:pt idx="9079">
                  <c:v>0.23267990687453918</c:v>
                </c:pt>
                <c:pt idx="9080">
                  <c:v>0.41377529346787173</c:v>
                </c:pt>
                <c:pt idx="9081">
                  <c:v>0.43477533637309645</c:v>
                </c:pt>
                <c:pt idx="9082">
                  <c:v>0.42633538023150286</c:v>
                </c:pt>
                <c:pt idx="9083">
                  <c:v>0.41679413445322172</c:v>
                </c:pt>
                <c:pt idx="9084">
                  <c:v>0.4201826985124375</c:v>
                </c:pt>
                <c:pt idx="9085">
                  <c:v>0.41829759127602334</c:v>
                </c:pt>
                <c:pt idx="9086">
                  <c:v>0.42855772412174081</c:v>
                </c:pt>
                <c:pt idx="9087">
                  <c:v>0.43208819215332006</c:v>
                </c:pt>
                <c:pt idx="9088">
                  <c:v>0.42909576226752438</c:v>
                </c:pt>
                <c:pt idx="9089">
                  <c:v>0.42339184914322531</c:v>
                </c:pt>
                <c:pt idx="9090">
                  <c:v>0.42747408726959912</c:v>
                </c:pt>
                <c:pt idx="9091">
                  <c:v>0.43414833799547792</c:v>
                </c:pt>
                <c:pt idx="9092">
                  <c:v>0.4432475747258362</c:v>
                </c:pt>
                <c:pt idx="9093">
                  <c:v>0.42544559089374284</c:v>
                </c:pt>
                <c:pt idx="9094">
                  <c:v>0.41039457409554592</c:v>
                </c:pt>
                <c:pt idx="9095">
                  <c:v>0.42430864083890496</c:v>
                </c:pt>
                <c:pt idx="9096">
                  <c:v>0.42805626040973332</c:v>
                </c:pt>
                <c:pt idx="9097">
                  <c:v>0.43157722913350038</c:v>
                </c:pt>
                <c:pt idx="9098">
                  <c:v>0.43093907926762565</c:v>
                </c:pt>
                <c:pt idx="9099">
                  <c:v>0.45523652798807318</c:v>
                </c:pt>
                <c:pt idx="9100">
                  <c:v>0.46726980378563482</c:v>
                </c:pt>
                <c:pt idx="9101">
                  <c:v>0.46352188192713245</c:v>
                </c:pt>
                <c:pt idx="9102">
                  <c:v>0.44947302982659149</c:v>
                </c:pt>
                <c:pt idx="9103">
                  <c:v>0.44066098466806608</c:v>
                </c:pt>
                <c:pt idx="9104">
                  <c:v>0.44696399631529438</c:v>
                </c:pt>
                <c:pt idx="9105">
                  <c:v>0.43607116961000703</c:v>
                </c:pt>
                <c:pt idx="9106">
                  <c:v>0.43715108797017582</c:v>
                </c:pt>
                <c:pt idx="9107">
                  <c:v>0.43625747760982941</c:v>
                </c:pt>
                <c:pt idx="9108">
                  <c:v>0.43806869408848176</c:v>
                </c:pt>
                <c:pt idx="9109">
                  <c:v>0.42741397314646307</c:v>
                </c:pt>
                <c:pt idx="9110">
                  <c:v>0.40636798064627738</c:v>
                </c:pt>
                <c:pt idx="9111">
                  <c:v>0.34648726814941644</c:v>
                </c:pt>
                <c:pt idx="9112">
                  <c:v>0.36248317678363873</c:v>
                </c:pt>
                <c:pt idx="9113">
                  <c:v>0.36338041791283759</c:v>
                </c:pt>
                <c:pt idx="9114">
                  <c:v>0.38427492601616708</c:v>
                </c:pt>
                <c:pt idx="9115">
                  <c:v>0.37702459903828645</c:v>
                </c:pt>
                <c:pt idx="9116">
                  <c:v>0.40615532265472665</c:v>
                </c:pt>
                <c:pt idx="9117">
                  <c:v>0.42673989758038666</c:v>
                </c:pt>
                <c:pt idx="9118">
                  <c:v>0.43169855993355072</c:v>
                </c:pt>
                <c:pt idx="9119">
                  <c:v>0.41943396891329338</c:v>
                </c:pt>
                <c:pt idx="9120">
                  <c:v>0.41814339476032464</c:v>
                </c:pt>
                <c:pt idx="9121">
                  <c:v>0.42992492605101601</c:v>
                </c:pt>
                <c:pt idx="9122">
                  <c:v>0.39352022719676494</c:v>
                </c:pt>
                <c:pt idx="9123">
                  <c:v>0.3761515604195424</c:v>
                </c:pt>
                <c:pt idx="9124">
                  <c:v>0.39588741178980952</c:v>
                </c:pt>
                <c:pt idx="9125">
                  <c:v>0.38528807757482358</c:v>
                </c:pt>
                <c:pt idx="9126">
                  <c:v>0.40338646181789117</c:v>
                </c:pt>
                <c:pt idx="9127">
                  <c:v>0.41667605695404342</c:v>
                </c:pt>
                <c:pt idx="9128">
                  <c:v>0.41147940730851246</c:v>
                </c:pt>
                <c:pt idx="9129">
                  <c:v>0.42364330261887967</c:v>
                </c:pt>
                <c:pt idx="9130">
                  <c:v>0.42358320349229511</c:v>
                </c:pt>
                <c:pt idx="9131">
                  <c:v>0.43822751005585553</c:v>
                </c:pt>
                <c:pt idx="9132">
                  <c:v>0.42122865371013785</c:v>
                </c:pt>
                <c:pt idx="9133">
                  <c:v>0.43115638944720336</c:v>
                </c:pt>
                <c:pt idx="9134">
                  <c:v>0.43857981185332562</c:v>
                </c:pt>
                <c:pt idx="9135">
                  <c:v>0.4331511466736267</c:v>
                </c:pt>
                <c:pt idx="9136">
                  <c:v>0.44193713454919087</c:v>
                </c:pt>
                <c:pt idx="9137">
                  <c:v>0.44598744842484106</c:v>
                </c:pt>
                <c:pt idx="9138">
                  <c:v>0.44826451469718864</c:v>
                </c:pt>
                <c:pt idx="9139">
                  <c:v>0.44492436091789922</c:v>
                </c:pt>
                <c:pt idx="9140">
                  <c:v>0.44503318321271684</c:v>
                </c:pt>
                <c:pt idx="9141">
                  <c:v>0.42469970778030081</c:v>
                </c:pt>
                <c:pt idx="9142">
                  <c:v>0.4451190863675068</c:v>
                </c:pt>
                <c:pt idx="9143">
                  <c:v>0.44351807967272738</c:v>
                </c:pt>
                <c:pt idx="9144">
                  <c:v>0.43918189339355307</c:v>
                </c:pt>
                <c:pt idx="9145">
                  <c:v>0.43939599437431848</c:v>
                </c:pt>
                <c:pt idx="9146">
                  <c:v>0.44910839546826931</c:v>
                </c:pt>
                <c:pt idx="9147">
                  <c:v>0.45933506976856242</c:v>
                </c:pt>
                <c:pt idx="9148">
                  <c:v>0.46342783232954776</c:v>
                </c:pt>
                <c:pt idx="9149">
                  <c:v>0.45517152003286432</c:v>
                </c:pt>
                <c:pt idx="9150">
                  <c:v>0.46159138355427842</c:v>
                </c:pt>
                <c:pt idx="9151">
                  <c:v>0.45386759071799732</c:v>
                </c:pt>
                <c:pt idx="9152">
                  <c:v>0.42882968928706022</c:v>
                </c:pt>
                <c:pt idx="9153">
                  <c:v>0.44790981991628132</c:v>
                </c:pt>
                <c:pt idx="9154">
                  <c:v>0.44083700597478531</c:v>
                </c:pt>
                <c:pt idx="9155">
                  <c:v>0.42194276506508027</c:v>
                </c:pt>
                <c:pt idx="9156">
                  <c:v>0.43111366655236188</c:v>
                </c:pt>
                <c:pt idx="9157">
                  <c:v>0.43357182537832034</c:v>
                </c:pt>
                <c:pt idx="9158">
                  <c:v>0.42397326471279861</c:v>
                </c:pt>
                <c:pt idx="9159">
                  <c:v>0.43192546586482733</c:v>
                </c:pt>
                <c:pt idx="9160">
                  <c:v>0.42071083227959122</c:v>
                </c:pt>
                <c:pt idx="9161">
                  <c:v>0.4159239381960988</c:v>
                </c:pt>
                <c:pt idx="9162">
                  <c:v>0.41272376001309058</c:v>
                </c:pt>
                <c:pt idx="9163">
                  <c:v>0.40635501970554688</c:v>
                </c:pt>
                <c:pt idx="9164">
                  <c:v>0.42153416629110857</c:v>
                </c:pt>
                <c:pt idx="9165">
                  <c:v>0.43063086282556651</c:v>
                </c:pt>
                <c:pt idx="9166">
                  <c:v>0.42971414106101058</c:v>
                </c:pt>
                <c:pt idx="9167">
                  <c:v>0.44171379348848056</c:v>
                </c:pt>
                <c:pt idx="9168">
                  <c:v>0.4444851311276754</c:v>
                </c:pt>
                <c:pt idx="9169">
                  <c:v>0.44089202448653797</c:v>
                </c:pt>
                <c:pt idx="9170">
                  <c:v>0.45444454244874233</c:v>
                </c:pt>
                <c:pt idx="9171">
                  <c:v>0</c:v>
                </c:pt>
                <c:pt idx="9172">
                  <c:v>0.46083330272493839</c:v>
                </c:pt>
                <c:pt idx="9173">
                  <c:v>0.46285106097779027</c:v>
                </c:pt>
                <c:pt idx="9174">
                  <c:v>0.47003797131624298</c:v>
                </c:pt>
                <c:pt idx="9175">
                  <c:v>0.46090970194469255</c:v>
                </c:pt>
                <c:pt idx="9176">
                  <c:v>0.4602128742713783</c:v>
                </c:pt>
                <c:pt idx="9177">
                  <c:v>0.47141320902641282</c:v>
                </c:pt>
                <c:pt idx="9178">
                  <c:v>0.44210239735518758</c:v>
                </c:pt>
                <c:pt idx="9179">
                  <c:v>0.46360788163445604</c:v>
                </c:pt>
                <c:pt idx="9180">
                  <c:v>0.45320759900566782</c:v>
                </c:pt>
                <c:pt idx="9181">
                  <c:v>0.45765174552464682</c:v>
                </c:pt>
                <c:pt idx="9182">
                  <c:v>0.45260704764216825</c:v>
                </c:pt>
                <c:pt idx="9183">
                  <c:v>0.46733961604590268</c:v>
                </c:pt>
                <c:pt idx="9184">
                  <c:v>0.45207078168918785</c:v>
                </c:pt>
                <c:pt idx="9185">
                  <c:v>0.46394850955151518</c:v>
                </c:pt>
                <c:pt idx="9186">
                  <c:v>0.46437961126757343</c:v>
                </c:pt>
                <c:pt idx="9187">
                  <c:v>0.45350713149080946</c:v>
                </c:pt>
                <c:pt idx="9188">
                  <c:v>0.44095752231086338</c:v>
                </c:pt>
                <c:pt idx="9189">
                  <c:v>0.45229767099463031</c:v>
                </c:pt>
                <c:pt idx="9190">
                  <c:v>0.4551488458925288</c:v>
                </c:pt>
                <c:pt idx="9191">
                  <c:v>0</c:v>
                </c:pt>
                <c:pt idx="9192">
                  <c:v>0.46531637441141382</c:v>
                </c:pt>
                <c:pt idx="9193">
                  <c:v>0.45944901205901506</c:v>
                </c:pt>
                <c:pt idx="9194">
                  <c:v>0.40101334957085238</c:v>
                </c:pt>
                <c:pt idx="9195">
                  <c:v>0.45711344216004884</c:v>
                </c:pt>
                <c:pt idx="9196">
                  <c:v>0.47049451792761565</c:v>
                </c:pt>
                <c:pt idx="9197">
                  <c:v>0.46549063856036893</c:v>
                </c:pt>
                <c:pt idx="9198">
                  <c:v>0.46990661605282541</c:v>
                </c:pt>
                <c:pt idx="9199">
                  <c:v>0.46545431812454546</c:v>
                </c:pt>
                <c:pt idx="9200">
                  <c:v>0.47100845792386042</c:v>
                </c:pt>
                <c:pt idx="9201">
                  <c:v>0.46991913721109685</c:v>
                </c:pt>
                <c:pt idx="9202">
                  <c:v>0.48545447448519258</c:v>
                </c:pt>
                <c:pt idx="9203">
                  <c:v>0.45843904175190825</c:v>
                </c:pt>
                <c:pt idx="9204">
                  <c:v>0.45622219478855297</c:v>
                </c:pt>
                <c:pt idx="9205">
                  <c:v>0.45836939812643485</c:v>
                </c:pt>
                <c:pt idx="9206">
                  <c:v>0.47495144687613633</c:v>
                </c:pt>
                <c:pt idx="9207">
                  <c:v>0.47500087905027816</c:v>
                </c:pt>
                <c:pt idx="9208">
                  <c:v>0.4662221342957748</c:v>
                </c:pt>
                <c:pt idx="9209">
                  <c:v>0.48027675432104233</c:v>
                </c:pt>
                <c:pt idx="9210">
                  <c:v>0.46970731824131973</c:v>
                </c:pt>
                <c:pt idx="9211">
                  <c:v>0.46186649908845773</c:v>
                </c:pt>
                <c:pt idx="9212">
                  <c:v>0.46758505002139122</c:v>
                </c:pt>
                <c:pt idx="9213">
                  <c:v>0.45082763782465912</c:v>
                </c:pt>
                <c:pt idx="9214">
                  <c:v>0.47233240772811397</c:v>
                </c:pt>
                <c:pt idx="9215">
                  <c:v>0.47216455628135878</c:v>
                </c:pt>
                <c:pt idx="9216">
                  <c:v>0.47233465027562982</c:v>
                </c:pt>
                <c:pt idx="9217">
                  <c:v>0.48793692918654441</c:v>
                </c:pt>
                <c:pt idx="9218">
                  <c:v>0.48210204105200832</c:v>
                </c:pt>
                <c:pt idx="9219">
                  <c:v>0.46048217291811344</c:v>
                </c:pt>
                <c:pt idx="9220">
                  <c:v>0.47043571326535144</c:v>
                </c:pt>
                <c:pt idx="9221">
                  <c:v>0.47408067416510036</c:v>
                </c:pt>
                <c:pt idx="9222">
                  <c:v>0.464515297879878</c:v>
                </c:pt>
                <c:pt idx="9223">
                  <c:v>0.46400724682722994</c:v>
                </c:pt>
                <c:pt idx="9224">
                  <c:v>0.48100267674095692</c:v>
                </c:pt>
                <c:pt idx="9225">
                  <c:v>0.47523599552360934</c:v>
                </c:pt>
                <c:pt idx="9226">
                  <c:v>0.47977018156224088</c:v>
                </c:pt>
                <c:pt idx="9227">
                  <c:v>0.49013957799286451</c:v>
                </c:pt>
                <c:pt idx="9228">
                  <c:v>0.4717839709191935</c:v>
                </c:pt>
                <c:pt idx="9229">
                  <c:v>0.46687798550123388</c:v>
                </c:pt>
                <c:pt idx="9230">
                  <c:v>0.47331941122360716</c:v>
                </c:pt>
                <c:pt idx="9231">
                  <c:v>0.4724700182638179</c:v>
                </c:pt>
                <c:pt idx="9232">
                  <c:v>0.49130355924053037</c:v>
                </c:pt>
                <c:pt idx="9233">
                  <c:v>0.47942385235929685</c:v>
                </c:pt>
                <c:pt idx="9234">
                  <c:v>0.47953880479804689</c:v>
                </c:pt>
                <c:pt idx="9235">
                  <c:v>0.47321218708678198</c:v>
                </c:pt>
                <c:pt idx="9236">
                  <c:v>0.48190859581122436</c:v>
                </c:pt>
                <c:pt idx="9237">
                  <c:v>0.47136892583057205</c:v>
                </c:pt>
                <c:pt idx="9238">
                  <c:v>0.47677499639404336</c:v>
                </c:pt>
                <c:pt idx="9239">
                  <c:v>0.46909146561998882</c:v>
                </c:pt>
                <c:pt idx="9240">
                  <c:v>0.47461810956585893</c:v>
                </c:pt>
                <c:pt idx="9241">
                  <c:v>0.45171154806478925</c:v>
                </c:pt>
                <c:pt idx="9242">
                  <c:v>0.45598187168700827</c:v>
                </c:pt>
                <c:pt idx="9243">
                  <c:v>0.46957557341174588</c:v>
                </c:pt>
                <c:pt idx="9244">
                  <c:v>0.46730230964111202</c:v>
                </c:pt>
                <c:pt idx="9245">
                  <c:v>0.47129521274192737</c:v>
                </c:pt>
                <c:pt idx="9246">
                  <c:v>0.47264259434802358</c:v>
                </c:pt>
                <c:pt idx="9247">
                  <c:v>0.4747701811059124</c:v>
                </c:pt>
                <c:pt idx="9248">
                  <c:v>0.45450356766725047</c:v>
                </c:pt>
                <c:pt idx="9249">
                  <c:v>0.47213383505095041</c:v>
                </c:pt>
                <c:pt idx="9250">
                  <c:v>0.47380067711196566</c:v>
                </c:pt>
                <c:pt idx="9251">
                  <c:v>0.48124031307142795</c:v>
                </c:pt>
                <c:pt idx="9252">
                  <c:v>0.4722389965566729</c:v>
                </c:pt>
                <c:pt idx="9253">
                  <c:v>0.48170674159481641</c:v>
                </c:pt>
                <c:pt idx="9254">
                  <c:v>0.48360802435287825</c:v>
                </c:pt>
                <c:pt idx="9255">
                  <c:v>0.48714793962514236</c:v>
                </c:pt>
                <c:pt idx="9256">
                  <c:v>0.47313565487309883</c:v>
                </c:pt>
                <c:pt idx="9257">
                  <c:v>0.47667641755908435</c:v>
                </c:pt>
                <c:pt idx="9258">
                  <c:v>0.47335275912935737</c:v>
                </c:pt>
                <c:pt idx="9259">
                  <c:v>0.48531334297091538</c:v>
                </c:pt>
                <c:pt idx="9260">
                  <c:v>0.45534536407663567</c:v>
                </c:pt>
                <c:pt idx="9261">
                  <c:v>0.4557015674838118</c:v>
                </c:pt>
                <c:pt idx="9262">
                  <c:v>0.45353426038916272</c:v>
                </c:pt>
                <c:pt idx="9263">
                  <c:v>0.47318853445159625</c:v>
                </c:pt>
                <c:pt idx="9264">
                  <c:v>0.46970805484446881</c:v>
                </c:pt>
                <c:pt idx="9265">
                  <c:v>0.47595872375374937</c:v>
                </c:pt>
                <c:pt idx="9266">
                  <c:v>0.46619900551404897</c:v>
                </c:pt>
                <c:pt idx="9267">
                  <c:v>0.46540822832816181</c:v>
                </c:pt>
                <c:pt idx="9268">
                  <c:v>0.44682691604496344</c:v>
                </c:pt>
                <c:pt idx="9269">
                  <c:v>0.42558079613045063</c:v>
                </c:pt>
                <c:pt idx="9270">
                  <c:v>0.37655295844960396</c:v>
                </c:pt>
                <c:pt idx="9271">
                  <c:v>0.36682139153736748</c:v>
                </c:pt>
                <c:pt idx="9272">
                  <c:v>0.35556502963776437</c:v>
                </c:pt>
                <c:pt idx="9273">
                  <c:v>0.35344871723801397</c:v>
                </c:pt>
                <c:pt idx="9274">
                  <c:v>0.38905732040656277</c:v>
                </c:pt>
                <c:pt idx="9275">
                  <c:v>0.40733351251656075</c:v>
                </c:pt>
                <c:pt idx="9276">
                  <c:v>0.41874594782453922</c:v>
                </c:pt>
                <c:pt idx="9277">
                  <c:v>0.43233034265615089</c:v>
                </c:pt>
                <c:pt idx="9278">
                  <c:v>0.43513369716879985</c:v>
                </c:pt>
                <c:pt idx="9279">
                  <c:v>0.44043055280606425</c:v>
                </c:pt>
                <c:pt idx="9280">
                  <c:v>0.44004410665223975</c:v>
                </c:pt>
                <c:pt idx="9281">
                  <c:v>0.43730269045512582</c:v>
                </c:pt>
                <c:pt idx="9282">
                  <c:v>0.38861793675558332</c:v>
                </c:pt>
                <c:pt idx="9283">
                  <c:v>0.45108966134052003</c:v>
                </c:pt>
                <c:pt idx="9284">
                  <c:v>0.4577096997105623</c:v>
                </c:pt>
                <c:pt idx="9285">
                  <c:v>0.44811886023391723</c:v>
                </c:pt>
                <c:pt idx="9286">
                  <c:v>0.44759860402205531</c:v>
                </c:pt>
                <c:pt idx="9287">
                  <c:v>0.43474772416377833</c:v>
                </c:pt>
                <c:pt idx="9288">
                  <c:v>0.44805440830007048</c:v>
                </c:pt>
                <c:pt idx="9289">
                  <c:v>0.44888810914252075</c:v>
                </c:pt>
                <c:pt idx="9290">
                  <c:v>0.42919630451661361</c:v>
                </c:pt>
                <c:pt idx="9291">
                  <c:v>0.41077723337721023</c:v>
                </c:pt>
                <c:pt idx="9292">
                  <c:v>0.41488130717744642</c:v>
                </c:pt>
                <c:pt idx="9293">
                  <c:v>0.30662286449637438</c:v>
                </c:pt>
                <c:pt idx="9294">
                  <c:v>0.44762642880453468</c:v>
                </c:pt>
                <c:pt idx="9295">
                  <c:v>0.44321584558815719</c:v>
                </c:pt>
                <c:pt idx="9296">
                  <c:v>0.43951801257935347</c:v>
                </c:pt>
                <c:pt idx="9297">
                  <c:v>0.43295991906180353</c:v>
                </c:pt>
                <c:pt idx="9298">
                  <c:v>0.44426315431249325</c:v>
                </c:pt>
                <c:pt idx="9299">
                  <c:v>0.42815757728773401</c:v>
                </c:pt>
                <c:pt idx="9300">
                  <c:v>0.44331221404013305</c:v>
                </c:pt>
                <c:pt idx="9301">
                  <c:v>0.45286364666004558</c:v>
                </c:pt>
                <c:pt idx="9302">
                  <c:v>0.44140820767783667</c:v>
                </c:pt>
                <c:pt idx="9303">
                  <c:v>0.45546771778413697</c:v>
                </c:pt>
                <c:pt idx="9304">
                  <c:v>0.44542281265515082</c:v>
                </c:pt>
                <c:pt idx="9305">
                  <c:v>0.44751209349978732</c:v>
                </c:pt>
                <c:pt idx="9306">
                  <c:v>0.44809704680404683</c:v>
                </c:pt>
                <c:pt idx="9307">
                  <c:v>0.4430132769054308</c:v>
                </c:pt>
                <c:pt idx="9308">
                  <c:v>0.43601419566966459</c:v>
                </c:pt>
                <c:pt idx="9309">
                  <c:v>0.44064674772809376</c:v>
                </c:pt>
                <c:pt idx="9310">
                  <c:v>0.4453154399885243</c:v>
                </c:pt>
                <c:pt idx="9311">
                  <c:v>0.43346503911849432</c:v>
                </c:pt>
                <c:pt idx="9312">
                  <c:v>0.44898672176771992</c:v>
                </c:pt>
                <c:pt idx="9313">
                  <c:v>0.43940408274830067</c:v>
                </c:pt>
                <c:pt idx="9314">
                  <c:v>0.43839832496316938</c:v>
                </c:pt>
                <c:pt idx="9315">
                  <c:v>0.42682805987750938</c:v>
                </c:pt>
                <c:pt idx="9316">
                  <c:v>0.42956433101658431</c:v>
                </c:pt>
                <c:pt idx="9317">
                  <c:v>0.42834632137698742</c:v>
                </c:pt>
                <c:pt idx="9318">
                  <c:v>0.43848381738731729</c:v>
                </c:pt>
                <c:pt idx="9319">
                  <c:v>0.43725957402090831</c:v>
                </c:pt>
                <c:pt idx="9320">
                  <c:v>0.4357540257017633</c:v>
                </c:pt>
                <c:pt idx="9321">
                  <c:v>0.42545477424554901</c:v>
                </c:pt>
                <c:pt idx="9322">
                  <c:v>0.4305304885733609</c:v>
                </c:pt>
                <c:pt idx="9323">
                  <c:v>0.44047282438724528</c:v>
                </c:pt>
                <c:pt idx="9324">
                  <c:v>0.42875606948767986</c:v>
                </c:pt>
                <c:pt idx="9325">
                  <c:v>0.42402904846774758</c:v>
                </c:pt>
                <c:pt idx="9326">
                  <c:v>0.43688754736923807</c:v>
                </c:pt>
                <c:pt idx="9327">
                  <c:v>0.41580099742120336</c:v>
                </c:pt>
                <c:pt idx="9328">
                  <c:v>0.41458918652878235</c:v>
                </c:pt>
                <c:pt idx="9329">
                  <c:v>0.43370837714755889</c:v>
                </c:pt>
                <c:pt idx="9330">
                  <c:v>0.43096989727012458</c:v>
                </c:pt>
                <c:pt idx="9331">
                  <c:v>0.43487617580026117</c:v>
                </c:pt>
                <c:pt idx="9332">
                  <c:v>0.42231714065249182</c:v>
                </c:pt>
                <c:pt idx="9333">
                  <c:v>0.42273523956651221</c:v>
                </c:pt>
                <c:pt idx="9334">
                  <c:v>0.42593735147947132</c:v>
                </c:pt>
                <c:pt idx="9335">
                  <c:v>0.40191743905439958</c:v>
                </c:pt>
                <c:pt idx="9336">
                  <c:v>0.39747277411174536</c:v>
                </c:pt>
                <c:pt idx="9337">
                  <c:v>0.39362052414893772</c:v>
                </c:pt>
                <c:pt idx="9338">
                  <c:v>0.41802063756859881</c:v>
                </c:pt>
                <c:pt idx="9339">
                  <c:v>0.4334923588014673</c:v>
                </c:pt>
                <c:pt idx="9340">
                  <c:v>0.42229024686584837</c:v>
                </c:pt>
                <c:pt idx="9341">
                  <c:v>0.42697520892646212</c:v>
                </c:pt>
                <c:pt idx="9342">
                  <c:v>0.39865963515301861</c:v>
                </c:pt>
                <c:pt idx="9343">
                  <c:v>0.392528318595319</c:v>
                </c:pt>
                <c:pt idx="9344">
                  <c:v>0.40839157797944142</c:v>
                </c:pt>
                <c:pt idx="9345">
                  <c:v>0.42917248131696573</c:v>
                </c:pt>
                <c:pt idx="9346">
                  <c:v>0.43017593320707675</c:v>
                </c:pt>
                <c:pt idx="9347">
                  <c:v>0.42179967690807291</c:v>
                </c:pt>
                <c:pt idx="9348">
                  <c:v>0.41884792987938135</c:v>
                </c:pt>
                <c:pt idx="9349">
                  <c:v>0.43364209131053688</c:v>
                </c:pt>
                <c:pt idx="9350">
                  <c:v>0.39641186102691744</c:v>
                </c:pt>
                <c:pt idx="9351">
                  <c:v>0.37242542323893324</c:v>
                </c:pt>
                <c:pt idx="9352">
                  <c:v>0.38227545294674081</c:v>
                </c:pt>
                <c:pt idx="9353">
                  <c:v>0.33283019032244759</c:v>
                </c:pt>
                <c:pt idx="9354">
                  <c:v>0.35797568875240238</c:v>
                </c:pt>
                <c:pt idx="9355">
                  <c:v>0.36315582282351239</c:v>
                </c:pt>
                <c:pt idx="9356">
                  <c:v>0.33944035779456988</c:v>
                </c:pt>
                <c:pt idx="9357">
                  <c:v>0.40522484271422388</c:v>
                </c:pt>
                <c:pt idx="9358">
                  <c:v>0.40517439830457685</c:v>
                </c:pt>
                <c:pt idx="9359">
                  <c:v>0.42214067916183196</c:v>
                </c:pt>
                <c:pt idx="9360">
                  <c:v>0.42935427407485033</c:v>
                </c:pt>
                <c:pt idx="9361">
                  <c:v>0.45069345009715645</c:v>
                </c:pt>
                <c:pt idx="9362">
                  <c:v>0.41798141237077752</c:v>
                </c:pt>
                <c:pt idx="9363">
                  <c:v>0.42460633580324936</c:v>
                </c:pt>
                <c:pt idx="9364">
                  <c:v>0.4364667863964164</c:v>
                </c:pt>
                <c:pt idx="9365">
                  <c:v>0.42521241136450455</c:v>
                </c:pt>
                <c:pt idx="9366">
                  <c:v>0.45266982936846356</c:v>
                </c:pt>
                <c:pt idx="9367">
                  <c:v>0.41373769602200305</c:v>
                </c:pt>
                <c:pt idx="9368">
                  <c:v>0.41187971064984558</c:v>
                </c:pt>
                <c:pt idx="9369">
                  <c:v>0.39903463932564803</c:v>
                </c:pt>
                <c:pt idx="9370">
                  <c:v>0.38778639083177174</c:v>
                </c:pt>
                <c:pt idx="9371">
                  <c:v>0.39964836578882801</c:v>
                </c:pt>
                <c:pt idx="9372">
                  <c:v>0.43319452641342526</c:v>
                </c:pt>
                <c:pt idx="9373">
                  <c:v>0.46843989883153325</c:v>
                </c:pt>
                <c:pt idx="9374">
                  <c:v>0.33677831564623872</c:v>
                </c:pt>
                <c:pt idx="9375">
                  <c:v>0.40060440035344985</c:v>
                </c:pt>
                <c:pt idx="9376">
                  <c:v>0.3981648569721179</c:v>
                </c:pt>
                <c:pt idx="9377">
                  <c:v>0.43301174079081006</c:v>
                </c:pt>
                <c:pt idx="9378">
                  <c:v>0.43467054626817148</c:v>
                </c:pt>
                <c:pt idx="9379">
                  <c:v>0.43380808768396079</c:v>
                </c:pt>
                <c:pt idx="9380">
                  <c:v>0.43871397766307013</c:v>
                </c:pt>
                <c:pt idx="9381">
                  <c:v>0.44112460493945566</c:v>
                </c:pt>
                <c:pt idx="9382">
                  <c:v>0.43631920982422562</c:v>
                </c:pt>
                <c:pt idx="9383">
                  <c:v>0.43003276813963498</c:v>
                </c:pt>
                <c:pt idx="9384">
                  <c:v>0.45117792368153775</c:v>
                </c:pt>
                <c:pt idx="9385">
                  <c:v>0.45136220292383838</c:v>
                </c:pt>
                <c:pt idx="9386">
                  <c:v>0.46160468948665284</c:v>
                </c:pt>
                <c:pt idx="9387">
                  <c:v>0.44165923778212413</c:v>
                </c:pt>
                <c:pt idx="9388">
                  <c:v>0.43800875880871548</c:v>
                </c:pt>
                <c:pt idx="9389">
                  <c:v>0.4494304568386811</c:v>
                </c:pt>
                <c:pt idx="9390">
                  <c:v>0.43779735684569543</c:v>
                </c:pt>
                <c:pt idx="9391">
                  <c:v>0.45711344216004884</c:v>
                </c:pt>
                <c:pt idx="9392">
                  <c:v>0.41830656191582927</c:v>
                </c:pt>
                <c:pt idx="9393">
                  <c:v>0.40566139728930561</c:v>
                </c:pt>
                <c:pt idx="9394">
                  <c:v>0.45867042233330635</c:v>
                </c:pt>
                <c:pt idx="9395">
                  <c:v>0.53128899127384233</c:v>
                </c:pt>
                <c:pt idx="9396">
                  <c:v>0.46860945497982581</c:v>
                </c:pt>
                <c:pt idx="9397">
                  <c:v>0.45318459965619501</c:v>
                </c:pt>
                <c:pt idx="9398">
                  <c:v>0.43345368087362285</c:v>
                </c:pt>
                <c:pt idx="9399">
                  <c:v>0.49055211241203495</c:v>
                </c:pt>
                <c:pt idx="9400">
                  <c:v>0.45500167332738473</c:v>
                </c:pt>
                <c:pt idx="9401">
                  <c:v>0.44280181061607377</c:v>
                </c:pt>
                <c:pt idx="9402">
                  <c:v>0.43933269383026363</c:v>
                </c:pt>
                <c:pt idx="9403">
                  <c:v>0.44715803134221932</c:v>
                </c:pt>
                <c:pt idx="9404">
                  <c:v>0.44044155028186421</c:v>
                </c:pt>
                <c:pt idx="9405">
                  <c:v>0.43161679105638617</c:v>
                </c:pt>
                <c:pt idx="9406">
                  <c:v>0.52345958592048658</c:v>
                </c:pt>
                <c:pt idx="9407">
                  <c:v>0.42790323204948127</c:v>
                </c:pt>
                <c:pt idx="9408">
                  <c:v>0.40543554400494786</c:v>
                </c:pt>
                <c:pt idx="9409">
                  <c:v>0.40269993089334211</c:v>
                </c:pt>
                <c:pt idx="9410">
                  <c:v>0.41791108960265855</c:v>
                </c:pt>
                <c:pt idx="9411">
                  <c:v>0.41342002513106435</c:v>
                </c:pt>
                <c:pt idx="9412">
                  <c:v>0.43505726570105324</c:v>
                </c:pt>
                <c:pt idx="9413">
                  <c:v>0.43047642005699338</c:v>
                </c:pt>
                <c:pt idx="9414">
                  <c:v>0.45522777948833826</c:v>
                </c:pt>
                <c:pt idx="9415">
                  <c:v>0.44492407312583704</c:v>
                </c:pt>
                <c:pt idx="9416">
                  <c:v>0.44519605378871679</c:v>
                </c:pt>
                <c:pt idx="9417">
                  <c:v>0.43716537269979117</c:v>
                </c:pt>
                <c:pt idx="9418">
                  <c:v>0.42760726150077982</c:v>
                </c:pt>
                <c:pt idx="9419">
                  <c:v>0.42135470806454373</c:v>
                </c:pt>
                <c:pt idx="9420">
                  <c:v>0.46092574436291756</c:v>
                </c:pt>
                <c:pt idx="9421">
                  <c:v>0.44628259306720675</c:v>
                </c:pt>
                <c:pt idx="9422">
                  <c:v>0.45787772806056581</c:v>
                </c:pt>
                <c:pt idx="9423">
                  <c:v>0.48338087012393927</c:v>
                </c:pt>
                <c:pt idx="9424">
                  <c:v>0.45034469278141781</c:v>
                </c:pt>
                <c:pt idx="9425">
                  <c:v>0.43490925618723947</c:v>
                </c:pt>
                <c:pt idx="9426">
                  <c:v>0.44084533093881034</c:v>
                </c:pt>
                <c:pt idx="9427">
                  <c:v>0.43846106450187311</c:v>
                </c:pt>
                <c:pt idx="9428">
                  <c:v>0.43758641566845002</c:v>
                </c:pt>
                <c:pt idx="9429">
                  <c:v>0.43681256141492447</c:v>
                </c:pt>
                <c:pt idx="9430">
                  <c:v>0.43734448553776784</c:v>
                </c:pt>
                <c:pt idx="9431">
                  <c:v>0.43980961016092623</c:v>
                </c:pt>
                <c:pt idx="9432">
                  <c:v>0.46419313996518824</c:v>
                </c:pt>
                <c:pt idx="9433">
                  <c:v>0.43527643116461351</c:v>
                </c:pt>
                <c:pt idx="9434">
                  <c:v>0.34573973063346253</c:v>
                </c:pt>
                <c:pt idx="9435">
                  <c:v>0.47637139355742375</c:v>
                </c:pt>
                <c:pt idx="9436">
                  <c:v>0.47097289310043766</c:v>
                </c:pt>
                <c:pt idx="9437">
                  <c:v>0.46220412207527739</c:v>
                </c:pt>
                <c:pt idx="9438">
                  <c:v>0.45758397060267475</c:v>
                </c:pt>
                <c:pt idx="9439">
                  <c:v>0.4557707084642218</c:v>
                </c:pt>
                <c:pt idx="9440">
                  <c:v>0.44589953068270394</c:v>
                </c:pt>
                <c:pt idx="9441">
                  <c:v>0.4717595263475543</c:v>
                </c:pt>
                <c:pt idx="9442">
                  <c:v>0.45146274757378091</c:v>
                </c:pt>
                <c:pt idx="9443">
                  <c:v>0.4590713452761252</c:v>
                </c:pt>
                <c:pt idx="9444">
                  <c:v>0.46379550010307929</c:v>
                </c:pt>
                <c:pt idx="9445">
                  <c:v>0.46637326118644107</c:v>
                </c:pt>
                <c:pt idx="9446">
                  <c:v>0.45363111719040361</c:v>
                </c:pt>
                <c:pt idx="9447">
                  <c:v>0.46052410770122981</c:v>
                </c:pt>
                <c:pt idx="9448">
                  <c:v>0.45364912976511113</c:v>
                </c:pt>
                <c:pt idx="9449">
                  <c:v>0.45091456638007854</c:v>
                </c:pt>
                <c:pt idx="9450">
                  <c:v>0.43838612858084058</c:v>
                </c:pt>
                <c:pt idx="9451">
                  <c:v>0.42787624242896188</c:v>
                </c:pt>
                <c:pt idx="9452">
                  <c:v>0.44417428627926236</c:v>
                </c:pt>
                <c:pt idx="9453">
                  <c:v>0.43882622790475678</c:v>
                </c:pt>
                <c:pt idx="9454">
                  <c:v>0.40457712524605832</c:v>
                </c:pt>
                <c:pt idx="9455">
                  <c:v>0.45596502249860926</c:v>
                </c:pt>
                <c:pt idx="9456">
                  <c:v>0.40811519540789748</c:v>
                </c:pt>
                <c:pt idx="9457">
                  <c:v>0.20991008539012515</c:v>
                </c:pt>
                <c:pt idx="9458">
                  <c:v>0.39204059219611981</c:v>
                </c:pt>
                <c:pt idx="9459">
                  <c:v>0.36356970015088447</c:v>
                </c:pt>
                <c:pt idx="9460">
                  <c:v>0.39624718909890888</c:v>
                </c:pt>
                <c:pt idx="9461">
                  <c:v>0.39261683251745916</c:v>
                </c:pt>
                <c:pt idx="9462">
                  <c:v>0.40679245225650923</c:v>
                </c:pt>
                <c:pt idx="9463">
                  <c:v>0.43138083917449743</c:v>
                </c:pt>
                <c:pt idx="9464">
                  <c:v>0.44604258505783584</c:v>
                </c:pt>
                <c:pt idx="9465">
                  <c:v>0.45276812643488784</c:v>
                </c:pt>
                <c:pt idx="9466">
                  <c:v>0.47180174574105088</c:v>
                </c:pt>
                <c:pt idx="9467">
                  <c:v>0.46339290561330837</c:v>
                </c:pt>
                <c:pt idx="9468">
                  <c:v>0.47552935650513073</c:v>
                </c:pt>
                <c:pt idx="9469">
                  <c:v>0.46328206258630605</c:v>
                </c:pt>
                <c:pt idx="9470">
                  <c:v>0.45999902285994332</c:v>
                </c:pt>
                <c:pt idx="9471">
                  <c:v>0.45608040702081787</c:v>
                </c:pt>
                <c:pt idx="9472">
                  <c:v>0.4379646308794487</c:v>
                </c:pt>
                <c:pt idx="9473">
                  <c:v>0.42840933871551645</c:v>
                </c:pt>
                <c:pt idx="9474">
                  <c:v>0.4430973908692023</c:v>
                </c:pt>
                <c:pt idx="9475">
                  <c:v>0.45696535326753734</c:v>
                </c:pt>
                <c:pt idx="9476">
                  <c:v>0.45803116143718775</c:v>
                </c:pt>
                <c:pt idx="9477">
                  <c:v>0.48754818648518156</c:v>
                </c:pt>
                <c:pt idx="9478">
                  <c:v>0.46275670567744587</c:v>
                </c:pt>
                <c:pt idx="9479">
                  <c:v>0.46479338386836611</c:v>
                </c:pt>
                <c:pt idx="9480">
                  <c:v>0.47054406314979452</c:v>
                </c:pt>
                <c:pt idx="9481">
                  <c:v>0.45573234885227593</c:v>
                </c:pt>
                <c:pt idx="9482">
                  <c:v>0.45264868696193311</c:v>
                </c:pt>
                <c:pt idx="9483">
                  <c:v>0.45536773321928187</c:v>
                </c:pt>
                <c:pt idx="9484">
                  <c:v>0.45299941945174327</c:v>
                </c:pt>
                <c:pt idx="9485">
                  <c:v>0.47246250880978441</c:v>
                </c:pt>
                <c:pt idx="9486">
                  <c:v>0.4761835294950208</c:v>
                </c:pt>
                <c:pt idx="9487">
                  <c:v>0.46214862857266231</c:v>
                </c:pt>
                <c:pt idx="9488">
                  <c:v>0.45529804153644077</c:v>
                </c:pt>
                <c:pt idx="9489">
                  <c:v>0.45495338208156627</c:v>
                </c:pt>
                <c:pt idx="9490">
                  <c:v>0.44837967626000091</c:v>
                </c:pt>
                <c:pt idx="9491">
                  <c:v>0.46854581428555581</c:v>
                </c:pt>
                <c:pt idx="9492">
                  <c:v>0.44527655747766992</c:v>
                </c:pt>
                <c:pt idx="9493">
                  <c:v>0.48644885386865644</c:v>
                </c:pt>
                <c:pt idx="9494">
                  <c:v>0.47262791717238856</c:v>
                </c:pt>
                <c:pt idx="9495">
                  <c:v>0.46528688537093144</c:v>
                </c:pt>
                <c:pt idx="9496">
                  <c:v>0.47396464858631876</c:v>
                </c:pt>
                <c:pt idx="9497">
                  <c:v>0.464708223266458</c:v>
                </c:pt>
                <c:pt idx="9498">
                  <c:v>0.47729584546850723</c:v>
                </c:pt>
                <c:pt idx="9499">
                  <c:v>0.46439312689251194</c:v>
                </c:pt>
                <c:pt idx="9500">
                  <c:v>0.460839290144469</c:v>
                </c:pt>
                <c:pt idx="9501">
                  <c:v>0.47217864662166881</c:v>
                </c:pt>
                <c:pt idx="9502">
                  <c:v>0.45447751426285965</c:v>
                </c:pt>
                <c:pt idx="9503">
                  <c:v>0.47170637345422423</c:v>
                </c:pt>
                <c:pt idx="9504">
                  <c:v>0.48168011485362688</c:v>
                </c:pt>
                <c:pt idx="9505">
                  <c:v>0.46340979798702137</c:v>
                </c:pt>
                <c:pt idx="9506">
                  <c:v>0.46759174486067667</c:v>
                </c:pt>
                <c:pt idx="9507">
                  <c:v>0.49885314450143375</c:v>
                </c:pt>
                <c:pt idx="9508">
                  <c:v>0.44851397610587185</c:v>
                </c:pt>
                <c:pt idx="9509">
                  <c:v>0.45580509878248582</c:v>
                </c:pt>
                <c:pt idx="9510">
                  <c:v>0.45009209755307356</c:v>
                </c:pt>
                <c:pt idx="9511">
                  <c:v>0.46807221052190917</c:v>
                </c:pt>
                <c:pt idx="9512">
                  <c:v>0.45540870922269144</c:v>
                </c:pt>
                <c:pt idx="9513">
                  <c:v>0.4656232318222584</c:v>
                </c:pt>
                <c:pt idx="9514">
                  <c:v>0.45989485274515185</c:v>
                </c:pt>
                <c:pt idx="9515">
                  <c:v>0.47005649189659182</c:v>
                </c:pt>
                <c:pt idx="9516">
                  <c:v>0.45597082274835032</c:v>
                </c:pt>
                <c:pt idx="9517">
                  <c:v>0.43107426873505944</c:v>
                </c:pt>
                <c:pt idx="9518">
                  <c:v>0.43992292216477186</c:v>
                </c:pt>
                <c:pt idx="9519">
                  <c:v>0.42621251250989411</c:v>
                </c:pt>
                <c:pt idx="9520">
                  <c:v>0.40772546729873732</c:v>
                </c:pt>
                <c:pt idx="9521">
                  <c:v>0.6429836477807177</c:v>
                </c:pt>
                <c:pt idx="9522">
                  <c:v>0.39340482966506518</c:v>
                </c:pt>
                <c:pt idx="9523">
                  <c:v>0.40599313407734966</c:v>
                </c:pt>
                <c:pt idx="9524">
                  <c:v>0</c:v>
                </c:pt>
                <c:pt idx="9525">
                  <c:v>0.45543756686285475</c:v>
                </c:pt>
                <c:pt idx="9526">
                  <c:v>0.46463442822233325</c:v>
                </c:pt>
                <c:pt idx="9527">
                  <c:v>0.44823536305888567</c:v>
                </c:pt>
                <c:pt idx="9528">
                  <c:v>0.43816303386684285</c:v>
                </c:pt>
                <c:pt idx="9529">
                  <c:v>0.4290624254103218</c:v>
                </c:pt>
                <c:pt idx="9530">
                  <c:v>0.44277108991448982</c:v>
                </c:pt>
                <c:pt idx="9531">
                  <c:v>0.41530840866525992</c:v>
                </c:pt>
                <c:pt idx="9532">
                  <c:v>0.41626136418435639</c:v>
                </c:pt>
                <c:pt idx="9533">
                  <c:v>0.42269242215841191</c:v>
                </c:pt>
                <c:pt idx="9534">
                  <c:v>0.43701782288495894</c:v>
                </c:pt>
                <c:pt idx="9535">
                  <c:v>0.43989769106767423</c:v>
                </c:pt>
                <c:pt idx="9536">
                  <c:v>0.43164586516397224</c:v>
                </c:pt>
                <c:pt idx="9537">
                  <c:v>0.45688019725329793</c:v>
                </c:pt>
                <c:pt idx="9538">
                  <c:v>0.45143533758238563</c:v>
                </c:pt>
                <c:pt idx="9539">
                  <c:v>0.45602434890225996</c:v>
                </c:pt>
                <c:pt idx="9540">
                  <c:v>0.45949369438148635</c:v>
                </c:pt>
                <c:pt idx="9541">
                  <c:v>0.46019974425300253</c:v>
                </c:pt>
                <c:pt idx="9542">
                  <c:v>0.47838926870629828</c:v>
                </c:pt>
                <c:pt idx="9543">
                  <c:v>0.44507471012034838</c:v>
                </c:pt>
                <c:pt idx="9544">
                  <c:v>0.4558914160026763</c:v>
                </c:pt>
                <c:pt idx="9545">
                  <c:v>0.45336812974636731</c:v>
                </c:pt>
                <c:pt idx="9546">
                  <c:v>0.45026642273022477</c:v>
                </c:pt>
                <c:pt idx="9547">
                  <c:v>0.43635180557738251</c:v>
                </c:pt>
                <c:pt idx="9548">
                  <c:v>0.43522909339148586</c:v>
                </c:pt>
                <c:pt idx="9549">
                  <c:v>0.3420202102336195</c:v>
                </c:pt>
                <c:pt idx="9550">
                  <c:v>0.44307663496413735</c:v>
                </c:pt>
                <c:pt idx="9551">
                  <c:v>0.42322184325582812</c:v>
                </c:pt>
                <c:pt idx="9552">
                  <c:v>0.44246087889320568</c:v>
                </c:pt>
                <c:pt idx="9553">
                  <c:v>0.44610006618588582</c:v>
                </c:pt>
                <c:pt idx="9554">
                  <c:v>0.43680834779317901</c:v>
                </c:pt>
                <c:pt idx="9555">
                  <c:v>0.4401317639395958</c:v>
                </c:pt>
                <c:pt idx="9556">
                  <c:v>0.44174517910230354</c:v>
                </c:pt>
                <c:pt idx="9557">
                  <c:v>0.42770375191987497</c:v>
                </c:pt>
                <c:pt idx="9558">
                  <c:v>0.42226296469678831</c:v>
                </c:pt>
                <c:pt idx="9559">
                  <c:v>0.40954767910608042</c:v>
                </c:pt>
                <c:pt idx="9560">
                  <c:v>0.40056709207455132</c:v>
                </c:pt>
                <c:pt idx="9561">
                  <c:v>0.40518331194646157</c:v>
                </c:pt>
                <c:pt idx="9562">
                  <c:v>0.42178730889806132</c:v>
                </c:pt>
                <c:pt idx="9563">
                  <c:v>0.45961516788781287</c:v>
                </c:pt>
                <c:pt idx="9564">
                  <c:v>0.43834571390003807</c:v>
                </c:pt>
                <c:pt idx="9565">
                  <c:v>0.41951143020866338</c:v>
                </c:pt>
                <c:pt idx="9566">
                  <c:v>0.41998506069255964</c:v>
                </c:pt>
                <c:pt idx="9567">
                  <c:v>0.41091402883401984</c:v>
                </c:pt>
                <c:pt idx="9568">
                  <c:v>0.41968323130914442</c:v>
                </c:pt>
                <c:pt idx="9569">
                  <c:v>0.43104937901144075</c:v>
                </c:pt>
                <c:pt idx="9570">
                  <c:v>0.43197682277333532</c:v>
                </c:pt>
                <c:pt idx="9571">
                  <c:v>0.4486195250888384</c:v>
                </c:pt>
                <c:pt idx="9572">
                  <c:v>0.44445620133128538</c:v>
                </c:pt>
                <c:pt idx="9573">
                  <c:v>0.4385144052875567</c:v>
                </c:pt>
                <c:pt idx="9574">
                  <c:v>0.42834522313008838</c:v>
                </c:pt>
                <c:pt idx="9575">
                  <c:v>0.42913508586318572</c:v>
                </c:pt>
                <c:pt idx="9576">
                  <c:v>0.42700031109911191</c:v>
                </c:pt>
                <c:pt idx="9577">
                  <c:v>0.42600091057644213</c:v>
                </c:pt>
                <c:pt idx="9578">
                  <c:v>0.41264664464343725</c:v>
                </c:pt>
                <c:pt idx="9579">
                  <c:v>0.42514156503596623</c:v>
                </c:pt>
                <c:pt idx="9580">
                  <c:v>0.42326948780636781</c:v>
                </c:pt>
                <c:pt idx="9581">
                  <c:v>0.42537417259760968</c:v>
                </c:pt>
                <c:pt idx="9582">
                  <c:v>0.41464475431549758</c:v>
                </c:pt>
                <c:pt idx="9583">
                  <c:v>0.42252410433575344</c:v>
                </c:pt>
                <c:pt idx="9584">
                  <c:v>0.43610160400646991</c:v>
                </c:pt>
                <c:pt idx="9585">
                  <c:v>0.42718695041159915</c:v>
                </c:pt>
                <c:pt idx="9586">
                  <c:v>0.42115399430839012</c:v>
                </c:pt>
                <c:pt idx="9587">
                  <c:v>0.40759358354767095</c:v>
                </c:pt>
                <c:pt idx="9588">
                  <c:v>0.41428438641318316</c:v>
                </c:pt>
                <c:pt idx="9589">
                  <c:v>0.41076758464009472</c:v>
                </c:pt>
                <c:pt idx="9590">
                  <c:v>0.42037620633581263</c:v>
                </c:pt>
                <c:pt idx="9591">
                  <c:v>0.4172343055552738</c:v>
                </c:pt>
                <c:pt idx="9592">
                  <c:v>0.41297516109264892</c:v>
                </c:pt>
                <c:pt idx="9593">
                  <c:v>0.41737234354686586</c:v>
                </c:pt>
                <c:pt idx="9594">
                  <c:v>0.42228384455190565</c:v>
                </c:pt>
                <c:pt idx="9595">
                  <c:v>0.43061871215006325</c:v>
                </c:pt>
                <c:pt idx="9596">
                  <c:v>0.42453273025227639</c:v>
                </c:pt>
                <c:pt idx="9597">
                  <c:v>0.41982693106617142</c:v>
                </c:pt>
                <c:pt idx="9598">
                  <c:v>0.41802063756859881</c:v>
                </c:pt>
                <c:pt idx="9599">
                  <c:v>0.43528329869455545</c:v>
                </c:pt>
                <c:pt idx="9600">
                  <c:v>0.41735168345386875</c:v>
                </c:pt>
                <c:pt idx="9601">
                  <c:v>0.42806631672353518</c:v>
                </c:pt>
                <c:pt idx="9602">
                  <c:v>0.43526729019581734</c:v>
                </c:pt>
                <c:pt idx="9603">
                  <c:v>0.45005040429850335</c:v>
                </c:pt>
                <c:pt idx="9604">
                  <c:v>0.4006690889469226</c:v>
                </c:pt>
                <c:pt idx="9605">
                  <c:v>0.40616721852913074</c:v>
                </c:pt>
                <c:pt idx="9606">
                  <c:v>0.40758827167603245</c:v>
                </c:pt>
                <c:pt idx="9607">
                  <c:v>0.41116634205674685</c:v>
                </c:pt>
                <c:pt idx="9608">
                  <c:v>0.41209212677577878</c:v>
                </c:pt>
                <c:pt idx="9609">
                  <c:v>0.41526042156190518</c:v>
                </c:pt>
                <c:pt idx="9610">
                  <c:v>0.42374149576708181</c:v>
                </c:pt>
                <c:pt idx="9611">
                  <c:v>0.44873039850071689</c:v>
                </c:pt>
                <c:pt idx="9612">
                  <c:v>0.56284991958363295</c:v>
                </c:pt>
                <c:pt idx="9613">
                  <c:v>0.43387127235487449</c:v>
                </c:pt>
                <c:pt idx="9614">
                  <c:v>0.44193215552279663</c:v>
                </c:pt>
                <c:pt idx="9615">
                  <c:v>0.42791750138896822</c:v>
                </c:pt>
                <c:pt idx="9616">
                  <c:v>0.43627067539797276</c:v>
                </c:pt>
                <c:pt idx="9617">
                  <c:v>0.43714668218416292</c:v>
                </c:pt>
                <c:pt idx="9618">
                  <c:v>0.41731310439526192</c:v>
                </c:pt>
                <c:pt idx="9619">
                  <c:v>0.42106565955677056</c:v>
                </c:pt>
                <c:pt idx="9620">
                  <c:v>0.43744854995571186</c:v>
                </c:pt>
                <c:pt idx="9621">
                  <c:v>0.41873165180201627</c:v>
                </c:pt>
                <c:pt idx="9622">
                  <c:v>0.41619199340572965</c:v>
                </c:pt>
                <c:pt idx="9623">
                  <c:v>0.4217974196250493</c:v>
                </c:pt>
                <c:pt idx="9624">
                  <c:v>0.44236624889423032</c:v>
                </c:pt>
                <c:pt idx="9625">
                  <c:v>0.42871235102018118</c:v>
                </c:pt>
                <c:pt idx="9626">
                  <c:v>0.42631139551144343</c:v>
                </c:pt>
                <c:pt idx="9627">
                  <c:v>0.42027084144470428</c:v>
                </c:pt>
                <c:pt idx="9628">
                  <c:v>0.42126826191799155</c:v>
                </c:pt>
                <c:pt idx="9629">
                  <c:v>0.42699180572986101</c:v>
                </c:pt>
                <c:pt idx="9630">
                  <c:v>0.4296138741537085</c:v>
                </c:pt>
                <c:pt idx="9631">
                  <c:v>0.42175088284985768</c:v>
                </c:pt>
                <c:pt idx="9632">
                  <c:v>0.42652899184071891</c:v>
                </c:pt>
                <c:pt idx="9633">
                  <c:v>0.43510612063085197</c:v>
                </c:pt>
                <c:pt idx="9634">
                  <c:v>0.44993652166524961</c:v>
                </c:pt>
                <c:pt idx="9635">
                  <c:v>0.39808434850006713</c:v>
                </c:pt>
                <c:pt idx="9636">
                  <c:v>0.41946705806337925</c:v>
                </c:pt>
                <c:pt idx="9637">
                  <c:v>0.41681503986607382</c:v>
                </c:pt>
                <c:pt idx="9638">
                  <c:v>0.41678477878292292</c:v>
                </c:pt>
                <c:pt idx="9639">
                  <c:v>0.41605379694503886</c:v>
                </c:pt>
                <c:pt idx="9640">
                  <c:v>0.41770425008412715</c:v>
                </c:pt>
                <c:pt idx="9641">
                  <c:v>0.42271511932576555</c:v>
                </c:pt>
                <c:pt idx="9642">
                  <c:v>0.4230891504947013</c:v>
                </c:pt>
                <c:pt idx="9643">
                  <c:v>0.40898580565894677</c:v>
                </c:pt>
                <c:pt idx="9644">
                  <c:v>0.42850838385358903</c:v>
                </c:pt>
                <c:pt idx="9645">
                  <c:v>0.41194550351156278</c:v>
                </c:pt>
                <c:pt idx="9646">
                  <c:v>0.36548798489090062</c:v>
                </c:pt>
                <c:pt idx="9647">
                  <c:v>0.40996517914709074</c:v>
                </c:pt>
                <c:pt idx="9648">
                  <c:v>0.40292600680095098</c:v>
                </c:pt>
                <c:pt idx="9649">
                  <c:v>0.383618804809706</c:v>
                </c:pt>
                <c:pt idx="9650">
                  <c:v>0.43573682760199445</c:v>
                </c:pt>
                <c:pt idx="9651">
                  <c:v>0.42940631484294473</c:v>
                </c:pt>
                <c:pt idx="9652">
                  <c:v>0.43960364807544788</c:v>
                </c:pt>
                <c:pt idx="9653">
                  <c:v>0.44740986926281912</c:v>
                </c:pt>
                <c:pt idx="9654">
                  <c:v>0.43797706622201715</c:v>
                </c:pt>
                <c:pt idx="9655">
                  <c:v>0.44299726612620194</c:v>
                </c:pt>
                <c:pt idx="9656">
                  <c:v>0.35369502218909676</c:v>
                </c:pt>
                <c:pt idx="9657">
                  <c:v>0.43675260795597076</c:v>
                </c:pt>
                <c:pt idx="9658">
                  <c:v>0.39437355391414197</c:v>
                </c:pt>
                <c:pt idx="9659">
                  <c:v>0.43112980321991351</c:v>
                </c:pt>
                <c:pt idx="9660">
                  <c:v>0.43166003625959248</c:v>
                </c:pt>
                <c:pt idx="9661">
                  <c:v>0.44240004055425247</c:v>
                </c:pt>
                <c:pt idx="9662">
                  <c:v>0.44044655564090401</c:v>
                </c:pt>
                <c:pt idx="9663">
                  <c:v>0.42885482423254673</c:v>
                </c:pt>
                <c:pt idx="9664">
                  <c:v>0.44625768271069322</c:v>
                </c:pt>
                <c:pt idx="9665">
                  <c:v>0.42913448759313516</c:v>
                </c:pt>
                <c:pt idx="9666">
                  <c:v>0.42046298168414187</c:v>
                </c:pt>
                <c:pt idx="9667">
                  <c:v>0.41948277741608248</c:v>
                </c:pt>
                <c:pt idx="9668">
                  <c:v>0.41517432987562075</c:v>
                </c:pt>
                <c:pt idx="9669">
                  <c:v>0.40631805694208256</c:v>
                </c:pt>
                <c:pt idx="9670">
                  <c:v>0.39976286331837108</c:v>
                </c:pt>
                <c:pt idx="9671">
                  <c:v>0.41294660733733313</c:v>
                </c:pt>
                <c:pt idx="9672">
                  <c:v>0.40738455518261457</c:v>
                </c:pt>
                <c:pt idx="9673">
                  <c:v>0.47000348028299832</c:v>
                </c:pt>
                <c:pt idx="9674">
                  <c:v>0.41772760297949574</c:v>
                </c:pt>
                <c:pt idx="9675">
                  <c:v>0.4236019989931743</c:v>
                </c:pt>
                <c:pt idx="9676">
                  <c:v>0.41517655260673503</c:v>
                </c:pt>
                <c:pt idx="9677">
                  <c:v>0.41637537028370758</c:v>
                </c:pt>
                <c:pt idx="9678">
                  <c:v>0.42587854548306697</c:v>
                </c:pt>
                <c:pt idx="9679">
                  <c:v>0.43082123506669373</c:v>
                </c:pt>
                <c:pt idx="9680">
                  <c:v>0.42551535037297517</c:v>
                </c:pt>
                <c:pt idx="9681">
                  <c:v>0.46623859122565975</c:v>
                </c:pt>
                <c:pt idx="9682">
                  <c:v>0.42229411940823375</c:v>
                </c:pt>
                <c:pt idx="9683">
                  <c:v>0.42645235646691704</c:v>
                </c:pt>
                <c:pt idx="9684">
                  <c:v>0.42399514609379529</c:v>
                </c:pt>
                <c:pt idx="9685">
                  <c:v>0.43609316548202798</c:v>
                </c:pt>
                <c:pt idx="9686">
                  <c:v>0.43619922638267328</c:v>
                </c:pt>
                <c:pt idx="9687">
                  <c:v>0.42793229707677932</c:v>
                </c:pt>
                <c:pt idx="9688">
                  <c:v>0.43132844992235297</c:v>
                </c:pt>
                <c:pt idx="9689">
                  <c:v>0.41424105466091921</c:v>
                </c:pt>
                <c:pt idx="9690">
                  <c:v>0.4060851174693943</c:v>
                </c:pt>
                <c:pt idx="9691">
                  <c:v>0.41885377163793314</c:v>
                </c:pt>
                <c:pt idx="9692">
                  <c:v>0.41488329209037067</c:v>
                </c:pt>
                <c:pt idx="9693">
                  <c:v>0.41502754783551032</c:v>
                </c:pt>
                <c:pt idx="9694">
                  <c:v>0.44936695661937331</c:v>
                </c:pt>
                <c:pt idx="9695">
                  <c:v>0.4236019989931743</c:v>
                </c:pt>
                <c:pt idx="9696">
                  <c:v>0.43359327417160942</c:v>
                </c:pt>
                <c:pt idx="9697">
                  <c:v>0.42252711295648532</c:v>
                </c:pt>
                <c:pt idx="9698">
                  <c:v>0.42354398657715531</c:v>
                </c:pt>
                <c:pt idx="9699">
                  <c:v>0.42251807037974887</c:v>
                </c:pt>
                <c:pt idx="9700">
                  <c:v>0.4486758528360692</c:v>
                </c:pt>
                <c:pt idx="9701">
                  <c:v>0.42367507337006516</c:v>
                </c:pt>
                <c:pt idx="9702">
                  <c:v>0.44101961241894799</c:v>
                </c:pt>
                <c:pt idx="9703">
                  <c:v>0.43218785260721232</c:v>
                </c:pt>
                <c:pt idx="9704">
                  <c:v>0.44386777740854788</c:v>
                </c:pt>
                <c:pt idx="9705">
                  <c:v>0.41922856370901895</c:v>
                </c:pt>
                <c:pt idx="9706">
                  <c:v>0.4236329357801088</c:v>
                </c:pt>
                <c:pt idx="9707">
                  <c:v>0.44183258137545683</c:v>
                </c:pt>
                <c:pt idx="9708">
                  <c:v>0.43450269768545879</c:v>
                </c:pt>
                <c:pt idx="9709">
                  <c:v>0.43176019913120106</c:v>
                </c:pt>
                <c:pt idx="9710">
                  <c:v>0.45014699346304698</c:v>
                </c:pt>
                <c:pt idx="9711">
                  <c:v>0.43673962086004031</c:v>
                </c:pt>
                <c:pt idx="9712">
                  <c:v>0.44074045675465301</c:v>
                </c:pt>
                <c:pt idx="9713">
                  <c:v>0.42439965135071345</c:v>
                </c:pt>
                <c:pt idx="9714">
                  <c:v>0.42329885067648793</c:v>
                </c:pt>
                <c:pt idx="9715">
                  <c:v>0.41782436552251401</c:v>
                </c:pt>
                <c:pt idx="9716">
                  <c:v>0.43453762970249782</c:v>
                </c:pt>
                <c:pt idx="9717">
                  <c:v>0.4363414805099059</c:v>
                </c:pt>
                <c:pt idx="9718">
                  <c:v>0.44042385969122189</c:v>
                </c:pt>
                <c:pt idx="9719">
                  <c:v>0.42109339599463935</c:v>
                </c:pt>
                <c:pt idx="9720">
                  <c:v>0.42880278079308437</c:v>
                </c:pt>
                <c:pt idx="9721">
                  <c:v>0.42883939227903373</c:v>
                </c:pt>
                <c:pt idx="9722">
                  <c:v>0.44388941018674288</c:v>
                </c:pt>
                <c:pt idx="9723">
                  <c:v>0.43532515963748591</c:v>
                </c:pt>
                <c:pt idx="9724">
                  <c:v>0.41911847434881078</c:v>
                </c:pt>
                <c:pt idx="9725">
                  <c:v>0.41694230301001461</c:v>
                </c:pt>
                <c:pt idx="9726">
                  <c:v>0.40716368109640982</c:v>
                </c:pt>
                <c:pt idx="9727">
                  <c:v>0.40794845056979967</c:v>
                </c:pt>
                <c:pt idx="9728">
                  <c:v>0.42005368194180287</c:v>
                </c:pt>
                <c:pt idx="9729">
                  <c:v>0.40693157430595372</c:v>
                </c:pt>
                <c:pt idx="9730">
                  <c:v>0.43420408962441936</c:v>
                </c:pt>
                <c:pt idx="9731">
                  <c:v>0.44027578753833663</c:v>
                </c:pt>
                <c:pt idx="9732">
                  <c:v>0.43677314189312477</c:v>
                </c:pt>
                <c:pt idx="9733">
                  <c:v>0.44067729290220381</c:v>
                </c:pt>
                <c:pt idx="9734">
                  <c:v>0.43638396720082184</c:v>
                </c:pt>
                <c:pt idx="9735">
                  <c:v>0.43757627658403286</c:v>
                </c:pt>
                <c:pt idx="9736">
                  <c:v>0.44241705053131797</c:v>
                </c:pt>
                <c:pt idx="9737">
                  <c:v>0.43107307744646584</c:v>
                </c:pt>
                <c:pt idx="9738">
                  <c:v>0.43058572656858585</c:v>
                </c:pt>
                <c:pt idx="9739">
                  <c:v>0.44277337869814004</c:v>
                </c:pt>
                <c:pt idx="9740">
                  <c:v>0.43305135506285602</c:v>
                </c:pt>
                <c:pt idx="9741">
                  <c:v>0.44306550993126992</c:v>
                </c:pt>
                <c:pt idx="9742">
                  <c:v>0.45624120597170825</c:v>
                </c:pt>
                <c:pt idx="9743">
                  <c:v>0.44811886023391723</c:v>
                </c:pt>
                <c:pt idx="9744">
                  <c:v>0.43757489740013389</c:v>
                </c:pt>
                <c:pt idx="9745">
                  <c:v>0.43447512530959104</c:v>
                </c:pt>
                <c:pt idx="9746">
                  <c:v>0.43802396301915769</c:v>
                </c:pt>
                <c:pt idx="9747">
                  <c:v>0.43765345800248168</c:v>
                </c:pt>
                <c:pt idx="9748">
                  <c:v>0.44882480292961441</c:v>
                </c:pt>
                <c:pt idx="9749">
                  <c:v>0.44074810349778071</c:v>
                </c:pt>
                <c:pt idx="9750">
                  <c:v>0.44540207583141039</c:v>
                </c:pt>
                <c:pt idx="9751">
                  <c:v>0.4499613573255149</c:v>
                </c:pt>
                <c:pt idx="9752">
                  <c:v>0.45086198544947653</c:v>
                </c:pt>
                <c:pt idx="9753">
                  <c:v>0.4459335554261537</c:v>
                </c:pt>
                <c:pt idx="9754">
                  <c:v>0.44197651869646781</c:v>
                </c:pt>
                <c:pt idx="9755">
                  <c:v>0.44091582451199629</c:v>
                </c:pt>
                <c:pt idx="9756">
                  <c:v>0.44067492637638256</c:v>
                </c:pt>
                <c:pt idx="9757">
                  <c:v>0.43481136862516445</c:v>
                </c:pt>
                <c:pt idx="9758">
                  <c:v>0.43311357349533158</c:v>
                </c:pt>
                <c:pt idx="9759">
                  <c:v>0.44448472621079038</c:v>
                </c:pt>
                <c:pt idx="9760">
                  <c:v>0.44241828039353981</c:v>
                </c:pt>
                <c:pt idx="9761">
                  <c:v>0.44506454968480125</c:v>
                </c:pt>
                <c:pt idx="9762">
                  <c:v>0.45932888405188388</c:v>
                </c:pt>
                <c:pt idx="9763">
                  <c:v>0.46330441556295604</c:v>
                </c:pt>
                <c:pt idx="9764">
                  <c:v>0.45565501667465597</c:v>
                </c:pt>
                <c:pt idx="9765">
                  <c:v>0.4694131081618233</c:v>
                </c:pt>
                <c:pt idx="9766">
                  <c:v>0.45275886129726917</c:v>
                </c:pt>
                <c:pt idx="9767">
                  <c:v>0.45754139103697766</c:v>
                </c:pt>
                <c:pt idx="9768">
                  <c:v>0.45355133156026939</c:v>
                </c:pt>
                <c:pt idx="9769">
                  <c:v>0.45071223957376139</c:v>
                </c:pt>
                <c:pt idx="9770">
                  <c:v>0.46499070893406075</c:v>
                </c:pt>
                <c:pt idx="9771">
                  <c:v>0.46693715995281387</c:v>
                </c:pt>
                <c:pt idx="9772">
                  <c:v>0.47637525771647732</c:v>
                </c:pt>
                <c:pt idx="9773">
                  <c:v>0.46776145778358774</c:v>
                </c:pt>
                <c:pt idx="9774">
                  <c:v>0.4669829275779579</c:v>
                </c:pt>
                <c:pt idx="9775">
                  <c:v>0.46958396286567272</c:v>
                </c:pt>
                <c:pt idx="9776">
                  <c:v>0.47237839456201192</c:v>
                </c:pt>
                <c:pt idx="9777">
                  <c:v>0.46847706439441228</c:v>
                </c:pt>
                <c:pt idx="9778">
                  <c:v>0.4736000394797924</c:v>
                </c:pt>
                <c:pt idx="9779">
                  <c:v>0.46833571841547467</c:v>
                </c:pt>
                <c:pt idx="9780">
                  <c:v>0.47396635835425344</c:v>
                </c:pt>
                <c:pt idx="9781">
                  <c:v>0.47969277000445792</c:v>
                </c:pt>
                <c:pt idx="9782">
                  <c:v>0.4860297448849869</c:v>
                </c:pt>
                <c:pt idx="9783">
                  <c:v>0.47144303025046297</c:v>
                </c:pt>
                <c:pt idx="9784">
                  <c:v>0.47214646399005267</c:v>
                </c:pt>
                <c:pt idx="9785">
                  <c:v>0.47745220880838046</c:v>
                </c:pt>
                <c:pt idx="9786">
                  <c:v>0.44266787033725324</c:v>
                </c:pt>
                <c:pt idx="9787">
                  <c:v>0.45020803834137374</c:v>
                </c:pt>
                <c:pt idx="9788">
                  <c:v>0.46444022296057347</c:v>
                </c:pt>
                <c:pt idx="9789">
                  <c:v>0.40719857501165885</c:v>
                </c:pt>
                <c:pt idx="9790">
                  <c:v>0.46457996510314914</c:v>
                </c:pt>
                <c:pt idx="9791">
                  <c:v>0.48514880489080936</c:v>
                </c:pt>
                <c:pt idx="9792">
                  <c:v>0.49835875785002076</c:v>
                </c:pt>
                <c:pt idx="9793">
                  <c:v>0.48089884724007437</c:v>
                </c:pt>
                <c:pt idx="9794">
                  <c:v>0.46996056231528843</c:v>
                </c:pt>
                <c:pt idx="9795">
                  <c:v>0.47304027673078752</c:v>
                </c:pt>
                <c:pt idx="9796">
                  <c:v>0.46425657792474379</c:v>
                </c:pt>
                <c:pt idx="9797">
                  <c:v>0.45711543409878275</c:v>
                </c:pt>
                <c:pt idx="9798">
                  <c:v>0.45823948101759976</c:v>
                </c:pt>
                <c:pt idx="9799">
                  <c:v>0.46288886249144329</c:v>
                </c:pt>
                <c:pt idx="9800">
                  <c:v>0.46436888949132032</c:v>
                </c:pt>
                <c:pt idx="9801">
                  <c:v>0.468245096350484</c:v>
                </c:pt>
                <c:pt idx="9802">
                  <c:v>0.4690924741155208</c:v>
                </c:pt>
                <c:pt idx="9803">
                  <c:v>0.47703688473748346</c:v>
                </c:pt>
                <c:pt idx="9804">
                  <c:v>0.48048249353808753</c:v>
                </c:pt>
                <c:pt idx="9805">
                  <c:v>0.46867073064571652</c:v>
                </c:pt>
                <c:pt idx="9806">
                  <c:v>0.46900791429902938</c:v>
                </c:pt>
                <c:pt idx="9807">
                  <c:v>0.46068430781072223</c:v>
                </c:pt>
                <c:pt idx="9808">
                  <c:v>0.46930472008761892</c:v>
                </c:pt>
                <c:pt idx="9809">
                  <c:v>0.46958994780325364</c:v>
                </c:pt>
                <c:pt idx="9810">
                  <c:v>0.48900671732223566</c:v>
                </c:pt>
                <c:pt idx="9811">
                  <c:v>0.49506672777386129</c:v>
                </c:pt>
                <c:pt idx="9812">
                  <c:v>0.49406396810459524</c:v>
                </c:pt>
                <c:pt idx="9813">
                  <c:v>0.50029710540145256</c:v>
                </c:pt>
                <c:pt idx="9814">
                  <c:v>0.47712125471966238</c:v>
                </c:pt>
                <c:pt idx="9815">
                  <c:v>0.45727133830548161</c:v>
                </c:pt>
                <c:pt idx="9816">
                  <c:v>0.469416442472678</c:v>
                </c:pt>
                <c:pt idx="9817">
                  <c:v>0.46324805587616674</c:v>
                </c:pt>
                <c:pt idx="9818">
                  <c:v>0.48253283462526608</c:v>
                </c:pt>
                <c:pt idx="9819">
                  <c:v>0.4693004631040692</c:v>
                </c:pt>
                <c:pt idx="9820">
                  <c:v>0.45239829363052342</c:v>
                </c:pt>
                <c:pt idx="9821">
                  <c:v>0.46251616637862086</c:v>
                </c:pt>
                <c:pt idx="9822">
                  <c:v>0.43545127180896942</c:v>
                </c:pt>
                <c:pt idx="9823">
                  <c:v>0.42800590103698782</c:v>
                </c:pt>
                <c:pt idx="9824">
                  <c:v>0.45647388297649166</c:v>
                </c:pt>
                <c:pt idx="9825">
                  <c:v>0.45672176169946027</c:v>
                </c:pt>
                <c:pt idx="9826">
                  <c:v>0.4791435842501191</c:v>
                </c:pt>
                <c:pt idx="9827">
                  <c:v>0.47383017032276392</c:v>
                </c:pt>
                <c:pt idx="9828">
                  <c:v>0.46509583804934335</c:v>
                </c:pt>
                <c:pt idx="9829">
                  <c:v>0.49092836597080536</c:v>
                </c:pt>
                <c:pt idx="9830">
                  <c:v>0.48993221582386515</c:v>
                </c:pt>
                <c:pt idx="9831">
                  <c:v>0.47686404743829008</c:v>
                </c:pt>
                <c:pt idx="9832">
                  <c:v>0.47995222136670485</c:v>
                </c:pt>
                <c:pt idx="9833">
                  <c:v>0.47458448067348014</c:v>
                </c:pt>
                <c:pt idx="9834">
                  <c:v>0.48262784196537495</c:v>
                </c:pt>
                <c:pt idx="9835">
                  <c:v>0.46137057608285292</c:v>
                </c:pt>
                <c:pt idx="9836">
                  <c:v>0.47597080508823048</c:v>
                </c:pt>
                <c:pt idx="9837">
                  <c:v>0.45680458851438932</c:v>
                </c:pt>
                <c:pt idx="9838">
                  <c:v>0.45578496140838087</c:v>
                </c:pt>
                <c:pt idx="9839">
                  <c:v>0.45890828584982163</c:v>
                </c:pt>
                <c:pt idx="9840">
                  <c:v>0.4768646553137324</c:v>
                </c:pt>
                <c:pt idx="9841">
                  <c:v>0.48431272916456042</c:v>
                </c:pt>
                <c:pt idx="9842">
                  <c:v>0.45152021671696707</c:v>
                </c:pt>
                <c:pt idx="9843">
                  <c:v>0.46559285354173224</c:v>
                </c:pt>
                <c:pt idx="9844">
                  <c:v>0.43855275740651178</c:v>
                </c:pt>
                <c:pt idx="9845">
                  <c:v>0.43180768123412694</c:v>
                </c:pt>
                <c:pt idx="9846">
                  <c:v>0.43887564479562385</c:v>
                </c:pt>
                <c:pt idx="9847">
                  <c:v>0.43454405241438676</c:v>
                </c:pt>
                <c:pt idx="9848">
                  <c:v>0.45066891935437453</c:v>
                </c:pt>
                <c:pt idx="9849">
                  <c:v>0.45153441160326468</c:v>
                </c:pt>
                <c:pt idx="9850">
                  <c:v>0.44841868384396405</c:v>
                </c:pt>
                <c:pt idx="9851">
                  <c:v>0.4775516327966069</c:v>
                </c:pt>
                <c:pt idx="9852">
                  <c:v>0.46930383080899446</c:v>
                </c:pt>
                <c:pt idx="9853">
                  <c:v>0.47437618921613817</c:v>
                </c:pt>
                <c:pt idx="9854">
                  <c:v>0.471260005460369</c:v>
                </c:pt>
                <c:pt idx="9855">
                  <c:v>0.46742619399590479</c:v>
                </c:pt>
                <c:pt idx="9856">
                  <c:v>0.46338574919794789</c:v>
                </c:pt>
                <c:pt idx="9857">
                  <c:v>0.45303123878010687</c:v>
                </c:pt>
                <c:pt idx="9858">
                  <c:v>0.47385392782353897</c:v>
                </c:pt>
                <c:pt idx="9859">
                  <c:v>0.46483561149348046</c:v>
                </c:pt>
                <c:pt idx="9860">
                  <c:v>0.46547298208730287</c:v>
                </c:pt>
                <c:pt idx="9861">
                  <c:v>0.4447583626950003</c:v>
                </c:pt>
                <c:pt idx="9862">
                  <c:v>0.44115042382297248</c:v>
                </c:pt>
                <c:pt idx="9863">
                  <c:v>0.45010892564087557</c:v>
                </c:pt>
                <c:pt idx="9864">
                  <c:v>0.42039732172861138</c:v>
                </c:pt>
                <c:pt idx="9865">
                  <c:v>0.43212478132968718</c:v>
                </c:pt>
                <c:pt idx="9866">
                  <c:v>0.47370628554270305</c:v>
                </c:pt>
                <c:pt idx="9867">
                  <c:v>0.45101179124822632</c:v>
                </c:pt>
                <c:pt idx="9868">
                  <c:v>0.44599430225989206</c:v>
                </c:pt>
                <c:pt idx="9869">
                  <c:v>0.45787917673531658</c:v>
                </c:pt>
                <c:pt idx="9870">
                  <c:v>0.47418411515033532</c:v>
                </c:pt>
                <c:pt idx="9871">
                  <c:v>0.47076932189725124</c:v>
                </c:pt>
                <c:pt idx="9872">
                  <c:v>0.46878184218617475</c:v>
                </c:pt>
                <c:pt idx="9873">
                  <c:v>0.47541267084988925</c:v>
                </c:pt>
                <c:pt idx="9874">
                  <c:v>0.47640489252523388</c:v>
                </c:pt>
                <c:pt idx="9875">
                  <c:v>0.4692391058423423</c:v>
                </c:pt>
                <c:pt idx="9876">
                  <c:v>0.4575151182367157</c:v>
                </c:pt>
                <c:pt idx="9877">
                  <c:v>0.45247817576942562</c:v>
                </c:pt>
                <c:pt idx="9878">
                  <c:v>0.46223770548445131</c:v>
                </c:pt>
                <c:pt idx="9879">
                  <c:v>0.45945108118645223</c:v>
                </c:pt>
                <c:pt idx="9880">
                  <c:v>0.4783829536246233</c:v>
                </c:pt>
                <c:pt idx="9881">
                  <c:v>0.46984523593603228</c:v>
                </c:pt>
                <c:pt idx="9882">
                  <c:v>0.47980580765116088</c:v>
                </c:pt>
                <c:pt idx="9883">
                  <c:v>0.47270372666992072</c:v>
                </c:pt>
                <c:pt idx="9884">
                  <c:v>0.46811715407148374</c:v>
                </c:pt>
                <c:pt idx="9885">
                  <c:v>0.47586606748205507</c:v>
                </c:pt>
                <c:pt idx="9886">
                  <c:v>0.45544057459550158</c:v>
                </c:pt>
                <c:pt idx="9887">
                  <c:v>0.46484838046177451</c:v>
                </c:pt>
                <c:pt idx="9888">
                  <c:v>0.45220510049829654</c:v>
                </c:pt>
                <c:pt idx="9889">
                  <c:v>0.46253621287341184</c:v>
                </c:pt>
                <c:pt idx="9890">
                  <c:v>0.4631466101236883</c:v>
                </c:pt>
                <c:pt idx="9891">
                  <c:v>0.4702569957063738</c:v>
                </c:pt>
                <c:pt idx="9892">
                  <c:v>0.47433730620005182</c:v>
                </c:pt>
                <c:pt idx="9893">
                  <c:v>0.46354263381810057</c:v>
                </c:pt>
                <c:pt idx="9894">
                  <c:v>0.47583090513998966</c:v>
                </c:pt>
                <c:pt idx="9895">
                  <c:v>0.47684956595140104</c:v>
                </c:pt>
                <c:pt idx="9896">
                  <c:v>0.45755346773342936</c:v>
                </c:pt>
                <c:pt idx="9897">
                  <c:v>0.49077354594227696</c:v>
                </c:pt>
                <c:pt idx="9898">
                  <c:v>0.47132873688972216</c:v>
                </c:pt>
                <c:pt idx="9899">
                  <c:v>0.4507130909955086</c:v>
                </c:pt>
                <c:pt idx="9900">
                  <c:v>0.45096791095922806</c:v>
                </c:pt>
                <c:pt idx="9901">
                  <c:v>0.44162579177510447</c:v>
                </c:pt>
                <c:pt idx="9902">
                  <c:v>0.46730468769599948</c:v>
                </c:pt>
                <c:pt idx="9903">
                  <c:v>0.47589828667122885</c:v>
                </c:pt>
                <c:pt idx="9904">
                  <c:v>0.46685511593110535</c:v>
                </c:pt>
                <c:pt idx="9905">
                  <c:v>0.45998449966092192</c:v>
                </c:pt>
                <c:pt idx="9906">
                  <c:v>0.45888858608348893</c:v>
                </c:pt>
                <c:pt idx="9907">
                  <c:v>0.45397657582819773</c:v>
                </c:pt>
                <c:pt idx="9908">
                  <c:v>0.42486208306487322</c:v>
                </c:pt>
                <c:pt idx="9909">
                  <c:v>0.42874134267451475</c:v>
                </c:pt>
                <c:pt idx="9910">
                  <c:v>0.42237490147150908</c:v>
                </c:pt>
                <c:pt idx="9911">
                  <c:v>0.39731948559403302</c:v>
                </c:pt>
                <c:pt idx="9912">
                  <c:v>0.43128734422532139</c:v>
                </c:pt>
                <c:pt idx="9913">
                  <c:v>0.42843374117706623</c:v>
                </c:pt>
                <c:pt idx="9914">
                  <c:v>0.43379175891438126</c:v>
                </c:pt>
                <c:pt idx="9915">
                  <c:v>0.41326906619686832</c:v>
                </c:pt>
                <c:pt idx="9916">
                  <c:v>0.41971432878171855</c:v>
                </c:pt>
                <c:pt idx="9917">
                  <c:v>0.29916501479909918</c:v>
                </c:pt>
                <c:pt idx="9918">
                  <c:v>0.32601604241745163</c:v>
                </c:pt>
                <c:pt idx="9919">
                  <c:v>0.34257472475423212</c:v>
                </c:pt>
                <c:pt idx="9920">
                  <c:v>0.32999027796516733</c:v>
                </c:pt>
                <c:pt idx="9921">
                  <c:v>0.3320086781072481</c:v>
                </c:pt>
                <c:pt idx="9922">
                  <c:v>0.37253762279749081</c:v>
                </c:pt>
                <c:pt idx="9923">
                  <c:v>0.41201615122601992</c:v>
                </c:pt>
                <c:pt idx="9924">
                  <c:v>0.40898325341718006</c:v>
                </c:pt>
                <c:pt idx="9925">
                  <c:v>0.40851209183673781</c:v>
                </c:pt>
                <c:pt idx="9926">
                  <c:v>0.38964691814831498</c:v>
                </c:pt>
                <c:pt idx="9927">
                  <c:v>0.40228595287599883</c:v>
                </c:pt>
                <c:pt idx="9928">
                  <c:v>0.41786277292219437</c:v>
                </c:pt>
                <c:pt idx="9929">
                  <c:v>0.40942460392681079</c:v>
                </c:pt>
                <c:pt idx="9930">
                  <c:v>0.42221078927757616</c:v>
                </c:pt>
                <c:pt idx="9931">
                  <c:v>0.40986394219233768</c:v>
                </c:pt>
                <c:pt idx="9932">
                  <c:v>0.40318744685064467</c:v>
                </c:pt>
                <c:pt idx="9933">
                  <c:v>0.39522323361653333</c:v>
                </c:pt>
                <c:pt idx="9934">
                  <c:v>0.37978833545667862</c:v>
                </c:pt>
                <c:pt idx="9935">
                  <c:v>0.39376979641964593</c:v>
                </c:pt>
                <c:pt idx="9936">
                  <c:v>0.40470837135453674</c:v>
                </c:pt>
                <c:pt idx="9937">
                  <c:v>0.42762244827926643</c:v>
                </c:pt>
                <c:pt idx="9938">
                  <c:v>0.41257769865532734</c:v>
                </c:pt>
                <c:pt idx="9939">
                  <c:v>0.42301913490629806</c:v>
                </c:pt>
                <c:pt idx="9940">
                  <c:v>0.4104934576492183</c:v>
                </c:pt>
                <c:pt idx="9941">
                  <c:v>0.39268628514750392</c:v>
                </c:pt>
                <c:pt idx="9942">
                  <c:v>0.38877054062215438</c:v>
                </c:pt>
                <c:pt idx="9943">
                  <c:v>0.41999657826801767</c:v>
                </c:pt>
                <c:pt idx="9944">
                  <c:v>0.389654330039232</c:v>
                </c:pt>
                <c:pt idx="9945">
                  <c:v>0.34301597938702438</c:v>
                </c:pt>
                <c:pt idx="9946">
                  <c:v>0.40357995191820339</c:v>
                </c:pt>
                <c:pt idx="9947">
                  <c:v>0.41304520022322311</c:v>
                </c:pt>
                <c:pt idx="9948">
                  <c:v>0.42520074890344867</c:v>
                </c:pt>
                <c:pt idx="9949">
                  <c:v>0.39208358910543767</c:v>
                </c:pt>
                <c:pt idx="9950">
                  <c:v>0.39700077944521323</c:v>
                </c:pt>
                <c:pt idx="9951">
                  <c:v>0.37505014168183731</c:v>
                </c:pt>
                <c:pt idx="9952">
                  <c:v>0.372576388880066</c:v>
                </c:pt>
                <c:pt idx="9953">
                  <c:v>0.38252925054913428</c:v>
                </c:pt>
                <c:pt idx="9954">
                  <c:v>0.39690061172939251</c:v>
                </c:pt>
                <c:pt idx="9955">
                  <c:v>0.40631317059767275</c:v>
                </c:pt>
                <c:pt idx="9956">
                  <c:v>0.41868486511553377</c:v>
                </c:pt>
                <c:pt idx="9957">
                  <c:v>0.39874724771839504</c:v>
                </c:pt>
                <c:pt idx="9958">
                  <c:v>0.41145787513056126</c:v>
                </c:pt>
                <c:pt idx="9959">
                  <c:v>0.40791054433129131</c:v>
                </c:pt>
                <c:pt idx="9960">
                  <c:v>0.41462581969254875</c:v>
                </c:pt>
                <c:pt idx="9961">
                  <c:v>0.40442067059558923</c:v>
                </c:pt>
                <c:pt idx="9962">
                  <c:v>0.35738490424722158</c:v>
                </c:pt>
                <c:pt idx="9963">
                  <c:v>0.41603198172855338</c:v>
                </c:pt>
                <c:pt idx="9964">
                  <c:v>0.42436719295116898</c:v>
                </c:pt>
                <c:pt idx="9965">
                  <c:v>0.41920414094314357</c:v>
                </c:pt>
                <c:pt idx="9966">
                  <c:v>0.28273384090088211</c:v>
                </c:pt>
                <c:pt idx="9967">
                  <c:v>0.41103779083674796</c:v>
                </c:pt>
                <c:pt idx="9968">
                  <c:v>0.37372644202158251</c:v>
                </c:pt>
                <c:pt idx="9969">
                  <c:v>0.37897387779944064</c:v>
                </c:pt>
                <c:pt idx="9970">
                  <c:v>0.40509846965128182</c:v>
                </c:pt>
                <c:pt idx="9971">
                  <c:v>0.40817320122672934</c:v>
                </c:pt>
                <c:pt idx="9972">
                  <c:v>0.41369035004539029</c:v>
                </c:pt>
                <c:pt idx="9973">
                  <c:v>0.41333381987308937</c:v>
                </c:pt>
                <c:pt idx="9974">
                  <c:v>0.43373772549993905</c:v>
                </c:pt>
                <c:pt idx="9975">
                  <c:v>0.4221376686535106</c:v>
                </c:pt>
                <c:pt idx="9976">
                  <c:v>0.42446812639506493</c:v>
                </c:pt>
                <c:pt idx="9977">
                  <c:v>0.41689758014271028</c:v>
                </c:pt>
                <c:pt idx="9978">
                  <c:v>0.4390437100232798</c:v>
                </c:pt>
                <c:pt idx="9979">
                  <c:v>0.41962142618772458</c:v>
                </c:pt>
                <c:pt idx="9980">
                  <c:v>0.42104969598487679</c:v>
                </c:pt>
                <c:pt idx="9981">
                  <c:v>0.41842547507821626</c:v>
                </c:pt>
                <c:pt idx="9982">
                  <c:v>0.39124370558465305</c:v>
                </c:pt>
                <c:pt idx="9983">
                  <c:v>0.35831265866578038</c:v>
                </c:pt>
                <c:pt idx="9984">
                  <c:v>0.36018407574418088</c:v>
                </c:pt>
                <c:pt idx="9985">
                  <c:v>0.37514736131956455</c:v>
                </c:pt>
                <c:pt idx="9986">
                  <c:v>0.36351548072900963</c:v>
                </c:pt>
                <c:pt idx="9987">
                  <c:v>0.37512022091940578</c:v>
                </c:pt>
                <c:pt idx="9988">
                  <c:v>0.37995463064286156</c:v>
                </c:pt>
                <c:pt idx="9989">
                  <c:v>0.39237944046740203</c:v>
                </c:pt>
                <c:pt idx="9990">
                  <c:v>0.40624086849352214</c:v>
                </c:pt>
                <c:pt idx="9991">
                  <c:v>0.39301806786693494</c:v>
                </c:pt>
                <c:pt idx="9992">
                  <c:v>0.41352810709663751</c:v>
                </c:pt>
                <c:pt idx="9993">
                  <c:v>0.40443830170895523</c:v>
                </c:pt>
                <c:pt idx="9994">
                  <c:v>0.39421787078137338</c:v>
                </c:pt>
                <c:pt idx="9995">
                  <c:v>0.38272385146712834</c:v>
                </c:pt>
                <c:pt idx="9996">
                  <c:v>0.3919261308388835</c:v>
                </c:pt>
                <c:pt idx="9997">
                  <c:v>0.39275491457592987</c:v>
                </c:pt>
                <c:pt idx="9998">
                  <c:v>0.39937128901462526</c:v>
                </c:pt>
                <c:pt idx="9999">
                  <c:v>0.41589980204115928</c:v>
                </c:pt>
                <c:pt idx="10000">
                  <c:v>0.41128765839385534</c:v>
                </c:pt>
                <c:pt idx="10001">
                  <c:v>0.36459384607934536</c:v>
                </c:pt>
                <c:pt idx="10002">
                  <c:v>0.33737063880654106</c:v>
                </c:pt>
                <c:pt idx="10003">
                  <c:v>0.35325883708085853</c:v>
                </c:pt>
                <c:pt idx="10004">
                  <c:v>0.33981590940074341</c:v>
                </c:pt>
                <c:pt idx="10005">
                  <c:v>0.35735275157745361</c:v>
                </c:pt>
                <c:pt idx="10006">
                  <c:v>0.3046667478943495</c:v>
                </c:pt>
                <c:pt idx="10007">
                  <c:v>0.37965172054422047</c:v>
                </c:pt>
                <c:pt idx="10008">
                  <c:v>0.38698776018713577</c:v>
                </c:pt>
                <c:pt idx="10009">
                  <c:v>0.39808596548131103</c:v>
                </c:pt>
                <c:pt idx="10010">
                  <c:v>0.39270777631999276</c:v>
                </c:pt>
                <c:pt idx="10011">
                  <c:v>0.39711752681396234</c:v>
                </c:pt>
                <c:pt idx="10012">
                  <c:v>0.38707190613888037</c:v>
                </c:pt>
                <c:pt idx="10013">
                  <c:v>0.38486493023140533</c:v>
                </c:pt>
                <c:pt idx="10014">
                  <c:v>0.39125139017952787</c:v>
                </c:pt>
                <c:pt idx="10015">
                  <c:v>0.40149627416271105</c:v>
                </c:pt>
                <c:pt idx="10016">
                  <c:v>0.40664976833871258</c:v>
                </c:pt>
                <c:pt idx="10017">
                  <c:v>0.33054651842689281</c:v>
                </c:pt>
                <c:pt idx="10018">
                  <c:v>0.40195799988551451</c:v>
                </c:pt>
                <c:pt idx="10019">
                  <c:v>0.395082001098021</c:v>
                </c:pt>
                <c:pt idx="10020">
                  <c:v>0.41712639059117368</c:v>
                </c:pt>
                <c:pt idx="10021">
                  <c:v>0.40848979731045426</c:v>
                </c:pt>
                <c:pt idx="10022">
                  <c:v>0.40918292474532197</c:v>
                </c:pt>
                <c:pt idx="10023">
                  <c:v>0.40730403506334351</c:v>
                </c:pt>
                <c:pt idx="10024">
                  <c:v>0.40187899679766192</c:v>
                </c:pt>
                <c:pt idx="10025">
                  <c:v>0.38681217897105613</c:v>
                </c:pt>
                <c:pt idx="10026">
                  <c:v>0.39217961567913451</c:v>
                </c:pt>
                <c:pt idx="10027">
                  <c:v>0.40102775579564875</c:v>
                </c:pt>
                <c:pt idx="10028">
                  <c:v>0.42382331770126125</c:v>
                </c:pt>
                <c:pt idx="10029">
                  <c:v>0.40432680733343923</c:v>
                </c:pt>
                <c:pt idx="10030">
                  <c:v>0.40329937394829346</c:v>
                </c:pt>
                <c:pt idx="10031">
                  <c:v>0.40195243673781655</c:v>
                </c:pt>
                <c:pt idx="10032">
                  <c:v>0.38739744895028261</c:v>
                </c:pt>
                <c:pt idx="10033">
                  <c:v>0.37998272579899273</c:v>
                </c:pt>
                <c:pt idx="10034">
                  <c:v>0.36379767218788056</c:v>
                </c:pt>
                <c:pt idx="10035">
                  <c:v>0.3630410384753151</c:v>
                </c:pt>
                <c:pt idx="10036">
                  <c:v>0.35904897706428046</c:v>
                </c:pt>
                <c:pt idx="10037">
                  <c:v>0.39471103854183909</c:v>
                </c:pt>
                <c:pt idx="10038">
                  <c:v>0.38520264189192682</c:v>
                </c:pt>
                <c:pt idx="10039">
                  <c:v>0.38535088136401852</c:v>
                </c:pt>
                <c:pt idx="10040">
                  <c:v>0.40325614247842773</c:v>
                </c:pt>
                <c:pt idx="10041">
                  <c:v>0.41800968539593908</c:v>
                </c:pt>
                <c:pt idx="10042">
                  <c:v>0.39845981062745289</c:v>
                </c:pt>
                <c:pt idx="10043">
                  <c:v>0.40548019443698868</c:v>
                </c:pt>
                <c:pt idx="10044">
                  <c:v>0.3913679020914535</c:v>
                </c:pt>
                <c:pt idx="10045">
                  <c:v>0.38855963360178281</c:v>
                </c:pt>
                <c:pt idx="10046">
                  <c:v>0.40057532686299635</c:v>
                </c:pt>
                <c:pt idx="10047">
                  <c:v>0.40515320901037155</c:v>
                </c:pt>
                <c:pt idx="10048">
                  <c:v>0.39751747468517817</c:v>
                </c:pt>
                <c:pt idx="10049">
                  <c:v>0.41056981739846743</c:v>
                </c:pt>
                <c:pt idx="10050">
                  <c:v>0.39444043710168442</c:v>
                </c:pt>
                <c:pt idx="10051">
                  <c:v>0.41569506725931082</c:v>
                </c:pt>
                <c:pt idx="10052">
                  <c:v>0.39088185649933188</c:v>
                </c:pt>
                <c:pt idx="10053">
                  <c:v>0.39548046183638852</c:v>
                </c:pt>
                <c:pt idx="10054">
                  <c:v>0.38024866637291688</c:v>
                </c:pt>
                <c:pt idx="10055">
                  <c:v>0.39027256771950297</c:v>
                </c:pt>
                <c:pt idx="10056">
                  <c:v>0.3833012651206133</c:v>
                </c:pt>
                <c:pt idx="10057">
                  <c:v>0.40053977698353171</c:v>
                </c:pt>
                <c:pt idx="10058">
                  <c:v>0.43578226808523868</c:v>
                </c:pt>
                <c:pt idx="10059">
                  <c:v>0.40869236303884215</c:v>
                </c:pt>
                <c:pt idx="10060">
                  <c:v>0.40920310596815596</c:v>
                </c:pt>
                <c:pt idx="10061">
                  <c:v>0.39737926684862096</c:v>
                </c:pt>
                <c:pt idx="10062">
                  <c:v>0.40724239859995631</c:v>
                </c:pt>
                <c:pt idx="10063">
                  <c:v>0.40630295031524394</c:v>
                </c:pt>
                <c:pt idx="10064">
                  <c:v>0.40178234765251558</c:v>
                </c:pt>
                <c:pt idx="10065">
                  <c:v>0.40569183040186274</c:v>
                </c:pt>
                <c:pt idx="10066">
                  <c:v>0.40858001993993337</c:v>
                </c:pt>
                <c:pt idx="10067">
                  <c:v>0.4019825504907803</c:v>
                </c:pt>
                <c:pt idx="10068">
                  <c:v>0.4096605374722419</c:v>
                </c:pt>
                <c:pt idx="10069">
                  <c:v>0.42596873227228194</c:v>
                </c:pt>
                <c:pt idx="10070">
                  <c:v>0.41557568559244518</c:v>
                </c:pt>
                <c:pt idx="10071">
                  <c:v>0.41335068188597168</c:v>
                </c:pt>
                <c:pt idx="10072">
                  <c:v>0.4025976116300154</c:v>
                </c:pt>
                <c:pt idx="10073">
                  <c:v>0.39839596092589064</c:v>
                </c:pt>
                <c:pt idx="10074">
                  <c:v>0.39898633747478929</c:v>
                </c:pt>
                <c:pt idx="10075">
                  <c:v>0.39042784476709674</c:v>
                </c:pt>
                <c:pt idx="10076">
                  <c:v>0.39161413865769362</c:v>
                </c:pt>
                <c:pt idx="10077">
                  <c:v>0.4011190796687093</c:v>
                </c:pt>
                <c:pt idx="10078">
                  <c:v>0.40306157117479097</c:v>
                </c:pt>
                <c:pt idx="10079">
                  <c:v>0.40389712810602024</c:v>
                </c:pt>
                <c:pt idx="10080">
                  <c:v>0.41411773551498182</c:v>
                </c:pt>
                <c:pt idx="10081">
                  <c:v>0.41729578388985022</c:v>
                </c:pt>
                <c:pt idx="10082">
                  <c:v>0.41914015222619838</c:v>
                </c:pt>
                <c:pt idx="10083">
                  <c:v>0.40973974864021329</c:v>
                </c:pt>
                <c:pt idx="10084">
                  <c:v>0.40671755208514565</c:v>
                </c:pt>
                <c:pt idx="10085">
                  <c:v>0.41437606560239704</c:v>
                </c:pt>
                <c:pt idx="10086">
                  <c:v>0.41846096840965141</c:v>
                </c:pt>
                <c:pt idx="10087">
                  <c:v>0.40882560482100988</c:v>
                </c:pt>
                <c:pt idx="10088">
                  <c:v>0.42551230082522123</c:v>
                </c:pt>
                <c:pt idx="10089">
                  <c:v>0.41689437846401139</c:v>
                </c:pt>
                <c:pt idx="10090">
                  <c:v>0.42649208379000725</c:v>
                </c:pt>
                <c:pt idx="10091">
                  <c:v>0.4171462497638258</c:v>
                </c:pt>
                <c:pt idx="10092">
                  <c:v>0.43595229550719988</c:v>
                </c:pt>
                <c:pt idx="10093">
                  <c:v>0.40946685681535444</c:v>
                </c:pt>
                <c:pt idx="10094">
                  <c:v>0.41193661119017538</c:v>
                </c:pt>
                <c:pt idx="10095">
                  <c:v>0.40049609110995904</c:v>
                </c:pt>
                <c:pt idx="10096">
                  <c:v>0.3813242063966153</c:v>
                </c:pt>
                <c:pt idx="10097">
                  <c:v>0.38375681336835266</c:v>
                </c:pt>
                <c:pt idx="10098">
                  <c:v>0.39772334891104488</c:v>
                </c:pt>
                <c:pt idx="10099">
                  <c:v>0.4082329803341348</c:v>
                </c:pt>
                <c:pt idx="10100">
                  <c:v>0.41028790233193091</c:v>
                </c:pt>
                <c:pt idx="10101">
                  <c:v>0.41843066374348598</c:v>
                </c:pt>
                <c:pt idx="10102">
                  <c:v>0.4189097120039183</c:v>
                </c:pt>
                <c:pt idx="10103">
                  <c:v>0.43653290931663158</c:v>
                </c:pt>
                <c:pt idx="10104">
                  <c:v>0.39825090108939737</c:v>
                </c:pt>
                <c:pt idx="10105">
                  <c:v>0.4065531679033233</c:v>
                </c:pt>
                <c:pt idx="10106">
                  <c:v>0.41758101917911539</c:v>
                </c:pt>
                <c:pt idx="10107">
                  <c:v>0.39942298815706984</c:v>
                </c:pt>
                <c:pt idx="10108">
                  <c:v>0.40936096329849458</c:v>
                </c:pt>
                <c:pt idx="10109">
                  <c:v>0.40881303926599982</c:v>
                </c:pt>
                <c:pt idx="10110">
                  <c:v>0.41543661376396668</c:v>
                </c:pt>
                <c:pt idx="10111">
                  <c:v>0.42991598754737637</c:v>
                </c:pt>
                <c:pt idx="10112">
                  <c:v>0.41542246329719612</c:v>
                </c:pt>
                <c:pt idx="10113">
                  <c:v>0.43121325489326212</c:v>
                </c:pt>
                <c:pt idx="10114">
                  <c:v>0.42348903290436751</c:v>
                </c:pt>
                <c:pt idx="10115">
                  <c:v>0.4222495664516861</c:v>
                </c:pt>
                <c:pt idx="10116">
                  <c:v>0.42341655363320968</c:v>
                </c:pt>
                <c:pt idx="10117">
                  <c:v>0.43126353464506378</c:v>
                </c:pt>
                <c:pt idx="10118">
                  <c:v>0.42330080860646813</c:v>
                </c:pt>
                <c:pt idx="10119">
                  <c:v>0.42579825357258344</c:v>
                </c:pt>
                <c:pt idx="10120">
                  <c:v>0.43013119535626082</c:v>
                </c:pt>
                <c:pt idx="10121">
                  <c:v>0.44052248626826301</c:v>
                </c:pt>
                <c:pt idx="10122">
                  <c:v>0.43148239375695241</c:v>
                </c:pt>
                <c:pt idx="10123">
                  <c:v>0.43444345741948281</c:v>
                </c:pt>
                <c:pt idx="10124">
                  <c:v>0.43724974268197014</c:v>
                </c:pt>
                <c:pt idx="10125">
                  <c:v>0.42681879024949326</c:v>
                </c:pt>
                <c:pt idx="10126">
                  <c:v>0.43712337965151432</c:v>
                </c:pt>
                <c:pt idx="10127">
                  <c:v>0.43306691502149686</c:v>
                </c:pt>
                <c:pt idx="10128">
                  <c:v>0.42439773536011188</c:v>
                </c:pt>
                <c:pt idx="10129">
                  <c:v>0.42723921922974784</c:v>
                </c:pt>
                <c:pt idx="10130">
                  <c:v>0.44055247776745254</c:v>
                </c:pt>
                <c:pt idx="10131">
                  <c:v>0.43745253776607856</c:v>
                </c:pt>
                <c:pt idx="10132">
                  <c:v>0.43905769670630646</c:v>
                </c:pt>
                <c:pt idx="10133">
                  <c:v>0.44065442873900557</c:v>
                </c:pt>
                <c:pt idx="10134">
                  <c:v>0.44823784987015475</c:v>
                </c:pt>
                <c:pt idx="10135">
                  <c:v>0.44982549144024286</c:v>
                </c:pt>
                <c:pt idx="10136">
                  <c:v>0.44951637507371506</c:v>
                </c:pt>
                <c:pt idx="10137">
                  <c:v>0.42890458253826658</c:v>
                </c:pt>
                <c:pt idx="10138">
                  <c:v>0.41291716464169037</c:v>
                </c:pt>
                <c:pt idx="10139">
                  <c:v>0.40226951081975781</c:v>
                </c:pt>
                <c:pt idx="10140">
                  <c:v>0.40185898326318942</c:v>
                </c:pt>
                <c:pt idx="10141">
                  <c:v>0.41862157300801606</c:v>
                </c:pt>
                <c:pt idx="10142">
                  <c:v>0.4332016614507993</c:v>
                </c:pt>
                <c:pt idx="10143">
                  <c:v>0.43551465137424983</c:v>
                </c:pt>
                <c:pt idx="10144">
                  <c:v>0.43380854575947908</c:v>
                </c:pt>
                <c:pt idx="10145">
                  <c:v>0.42400678395963359</c:v>
                </c:pt>
                <c:pt idx="10146">
                  <c:v>0.42042777318712127</c:v>
                </c:pt>
                <c:pt idx="10147">
                  <c:v>0.41635317038842157</c:v>
                </c:pt>
                <c:pt idx="10148">
                  <c:v>0.4476337967524836</c:v>
                </c:pt>
                <c:pt idx="10149">
                  <c:v>0.44659069686323294</c:v>
                </c:pt>
                <c:pt idx="10150">
                  <c:v>0.43887385122878275</c:v>
                </c:pt>
                <c:pt idx="10151">
                  <c:v>0.44010532996771501</c:v>
                </c:pt>
                <c:pt idx="10152">
                  <c:v>0.45471347459474082</c:v>
                </c:pt>
                <c:pt idx="10153">
                  <c:v>0.46700972910252381</c:v>
                </c:pt>
                <c:pt idx="10154">
                  <c:v>0.4468658940811473</c:v>
                </c:pt>
                <c:pt idx="10155">
                  <c:v>0.4622083910494475</c:v>
                </c:pt>
                <c:pt idx="10156">
                  <c:v>0.44943157086559943</c:v>
                </c:pt>
                <c:pt idx="10157">
                  <c:v>0.44454474338543648</c:v>
                </c:pt>
                <c:pt idx="10158">
                  <c:v>0.4550540607037234</c:v>
                </c:pt>
                <c:pt idx="10159">
                  <c:v>0.45139314746384646</c:v>
                </c:pt>
                <c:pt idx="10160">
                  <c:v>0.43979892520290204</c:v>
                </c:pt>
                <c:pt idx="10161">
                  <c:v>0.46232556786910062</c:v>
                </c:pt>
                <c:pt idx="10162">
                  <c:v>0.47142861856407287</c:v>
                </c:pt>
                <c:pt idx="10163">
                  <c:v>0.45427723212518029</c:v>
                </c:pt>
                <c:pt idx="10164">
                  <c:v>0.42224462057848955</c:v>
                </c:pt>
                <c:pt idx="10165">
                  <c:v>0.41211250115542536</c:v>
                </c:pt>
                <c:pt idx="10166">
                  <c:v>0.395950110657388</c:v>
                </c:pt>
                <c:pt idx="10167">
                  <c:v>0.39994044740887891</c:v>
                </c:pt>
                <c:pt idx="10168">
                  <c:v>0.38092912538639134</c:v>
                </c:pt>
                <c:pt idx="10169">
                  <c:v>0.39644986220926376</c:v>
                </c:pt>
                <c:pt idx="10170">
                  <c:v>0.41515318344181107</c:v>
                </c:pt>
                <c:pt idx="10171">
                  <c:v>0.40878275901624717</c:v>
                </c:pt>
                <c:pt idx="10172">
                  <c:v>0.43853868077388247</c:v>
                </c:pt>
                <c:pt idx="10173">
                  <c:v>0.47512706220896223</c:v>
                </c:pt>
                <c:pt idx="10174">
                  <c:v>0.47921648812539441</c:v>
                </c:pt>
                <c:pt idx="10175">
                  <c:v>0.44865245083902028</c:v>
                </c:pt>
                <c:pt idx="10176">
                  <c:v>0.46174499004378927</c:v>
                </c:pt>
                <c:pt idx="10177">
                  <c:v>0.45804417291089622</c:v>
                </c:pt>
                <c:pt idx="10178">
                  <c:v>0.45881217593949025</c:v>
                </c:pt>
                <c:pt idx="10179">
                  <c:v>0.45319116645064522</c:v>
                </c:pt>
                <c:pt idx="10180">
                  <c:v>0.46553294345579904</c:v>
                </c:pt>
                <c:pt idx="10181">
                  <c:v>0.37716261845468646</c:v>
                </c:pt>
                <c:pt idx="10182">
                  <c:v>0.46229913732900885</c:v>
                </c:pt>
                <c:pt idx="10183">
                  <c:v>0.47378145137903332</c:v>
                </c:pt>
                <c:pt idx="10184">
                  <c:v>0.46830571737308968</c:v>
                </c:pt>
                <c:pt idx="10185">
                  <c:v>0.47364137721351118</c:v>
                </c:pt>
                <c:pt idx="10186">
                  <c:v>0.47784851330195288</c:v>
                </c:pt>
                <c:pt idx="10187">
                  <c:v>0.46211752583221138</c:v>
                </c:pt>
                <c:pt idx="10188">
                  <c:v>0.46752049865540757</c:v>
                </c:pt>
                <c:pt idx="10189">
                  <c:v>0.47073148230417033</c:v>
                </c:pt>
                <c:pt idx="10190">
                  <c:v>0.47736503495727534</c:v>
                </c:pt>
                <c:pt idx="10191">
                  <c:v>0.46931664181375204</c:v>
                </c:pt>
                <c:pt idx="10192">
                  <c:v>0.48343475164125432</c:v>
                </c:pt>
                <c:pt idx="10193">
                  <c:v>0.48145340517402424</c:v>
                </c:pt>
                <c:pt idx="10194">
                  <c:v>0.47921788176121338</c:v>
                </c:pt>
                <c:pt idx="10195">
                  <c:v>0.4855737323866684</c:v>
                </c:pt>
                <c:pt idx="10196">
                  <c:v>0.4811328709201958</c:v>
                </c:pt>
                <c:pt idx="10197">
                  <c:v>0.46100944271787681</c:v>
                </c:pt>
                <c:pt idx="10198">
                  <c:v>0.44962808326573606</c:v>
                </c:pt>
                <c:pt idx="10199">
                  <c:v>0.45826419092343185</c:v>
                </c:pt>
                <c:pt idx="10200">
                  <c:v>0.46931664181375204</c:v>
                </c:pt>
                <c:pt idx="10201">
                  <c:v>0.48616851902592112</c:v>
                </c:pt>
                <c:pt idx="10202">
                  <c:v>0.47637950478375285</c:v>
                </c:pt>
                <c:pt idx="10203">
                  <c:v>0.48414639085394512</c:v>
                </c:pt>
                <c:pt idx="10204">
                  <c:v>0.47611185395868638</c:v>
                </c:pt>
                <c:pt idx="10205">
                  <c:v>0.47796849354065213</c:v>
                </c:pt>
                <c:pt idx="10206">
                  <c:v>0.48604485129197844</c:v>
                </c:pt>
                <c:pt idx="10207">
                  <c:v>0.47950328723257013</c:v>
                </c:pt>
                <c:pt idx="10208">
                  <c:v>0.47082154342028981</c:v>
                </c:pt>
                <c:pt idx="10209">
                  <c:v>0.46951871416269125</c:v>
                </c:pt>
                <c:pt idx="10210">
                  <c:v>0.46074039975075487</c:v>
                </c:pt>
                <c:pt idx="10211">
                  <c:v>0.46536594987102331</c:v>
                </c:pt>
                <c:pt idx="10212">
                  <c:v>0.46269807470926194</c:v>
                </c:pt>
                <c:pt idx="10213">
                  <c:v>0.4637957382094558</c:v>
                </c:pt>
                <c:pt idx="10214">
                  <c:v>0.48148606012211315</c:v>
                </c:pt>
                <c:pt idx="10215">
                  <c:v>0.47670046747435896</c:v>
                </c:pt>
                <c:pt idx="10216">
                  <c:v>0.49693785632469983</c:v>
                </c:pt>
                <c:pt idx="10217">
                  <c:v>0.48843319668321977</c:v>
                </c:pt>
                <c:pt idx="10218">
                  <c:v>0.46339752534108281</c:v>
                </c:pt>
                <c:pt idx="10219">
                  <c:v>0.45449490128716302</c:v>
                </c:pt>
                <c:pt idx="10220">
                  <c:v>0.44163872615219779</c:v>
                </c:pt>
                <c:pt idx="10221">
                  <c:v>0.48641177018626508</c:v>
                </c:pt>
                <c:pt idx="10222">
                  <c:v>0.50687225359980193</c:v>
                </c:pt>
                <c:pt idx="10223">
                  <c:v>0.48793915192593235</c:v>
                </c:pt>
                <c:pt idx="10224">
                  <c:v>0.49141344998448117</c:v>
                </c:pt>
                <c:pt idx="10225">
                  <c:v>0.49971792727525777</c:v>
                </c:pt>
                <c:pt idx="10226">
                  <c:v>0.48735927426184161</c:v>
                </c:pt>
                <c:pt idx="10227">
                  <c:v>0.49413051975897582</c:v>
                </c:pt>
                <c:pt idx="10228">
                  <c:v>0.48961665660375892</c:v>
                </c:pt>
                <c:pt idx="10229">
                  <c:v>0.49056634580691982</c:v>
                </c:pt>
                <c:pt idx="10230">
                  <c:v>0.49343633255553215</c:v>
                </c:pt>
                <c:pt idx="10231">
                  <c:v>0.48582309826839631</c:v>
                </c:pt>
                <c:pt idx="10232">
                  <c:v>0.48535042277797424</c:v>
                </c:pt>
                <c:pt idx="10233">
                  <c:v>0.5011594955871016</c:v>
                </c:pt>
                <c:pt idx="10234">
                  <c:v>0.49300168289551982</c:v>
                </c:pt>
                <c:pt idx="10235">
                  <c:v>0.45407836989996986</c:v>
                </c:pt>
                <c:pt idx="10236">
                  <c:v>0.43750935510416122</c:v>
                </c:pt>
                <c:pt idx="10237">
                  <c:v>0.46144474214340908</c:v>
                </c:pt>
                <c:pt idx="10238">
                  <c:v>0.44698273588801207</c:v>
                </c:pt>
                <c:pt idx="10239">
                  <c:v>0.4586702731766189</c:v>
                </c:pt>
                <c:pt idx="10240">
                  <c:v>0.46245940521675083</c:v>
                </c:pt>
                <c:pt idx="10241">
                  <c:v>0.46988357250430751</c:v>
                </c:pt>
                <c:pt idx="10242">
                  <c:v>0.48361648323573375</c:v>
                </c:pt>
                <c:pt idx="10243">
                  <c:v>0.4768512550330653</c:v>
                </c:pt>
                <c:pt idx="10244">
                  <c:v>0.48344988374771886</c:v>
                </c:pt>
                <c:pt idx="10245">
                  <c:v>0.47101741267345881</c:v>
                </c:pt>
                <c:pt idx="10246">
                  <c:v>0.46222665900915888</c:v>
                </c:pt>
                <c:pt idx="10247">
                  <c:v>0.4695970283548343</c:v>
                </c:pt>
                <c:pt idx="10248">
                  <c:v>0.47746477420121053</c:v>
                </c:pt>
                <c:pt idx="10249">
                  <c:v>0.47013418535786455</c:v>
                </c:pt>
                <c:pt idx="10250">
                  <c:v>0.47934955351216091</c:v>
                </c:pt>
                <c:pt idx="10251">
                  <c:v>0.48892702647567582</c:v>
                </c:pt>
                <c:pt idx="10252">
                  <c:v>0.44301767991917074</c:v>
                </c:pt>
                <c:pt idx="10253">
                  <c:v>0.41759803866782202</c:v>
                </c:pt>
                <c:pt idx="10254">
                  <c:v>0.43556679102281859</c:v>
                </c:pt>
                <c:pt idx="10255">
                  <c:v>0.44074360100224236</c:v>
                </c:pt>
                <c:pt idx="10256">
                  <c:v>0.43889760929010874</c:v>
                </c:pt>
                <c:pt idx="10257">
                  <c:v>0.44024776893051154</c:v>
                </c:pt>
                <c:pt idx="10258">
                  <c:v>0.4583730622181969</c:v>
                </c:pt>
                <c:pt idx="10259">
                  <c:v>0.45548307242433234</c:v>
                </c:pt>
                <c:pt idx="10260">
                  <c:v>0.46071052968714432</c:v>
                </c:pt>
                <c:pt idx="10261">
                  <c:v>0.47720967872116976</c:v>
                </c:pt>
                <c:pt idx="10262">
                  <c:v>0.47251630859674332</c:v>
                </c:pt>
                <c:pt idx="10263">
                  <c:v>0</c:v>
                </c:pt>
                <c:pt idx="10264">
                  <c:v>0.45130355146765377</c:v>
                </c:pt>
                <c:pt idx="10265">
                  <c:v>0.44419783855291839</c:v>
                </c:pt>
                <c:pt idx="10266">
                  <c:v>0.43565394210496017</c:v>
                </c:pt>
                <c:pt idx="10267">
                  <c:v>0.45039898316670401</c:v>
                </c:pt>
                <c:pt idx="10268">
                  <c:v>0.45393601420475987</c:v>
                </c:pt>
                <c:pt idx="10269">
                  <c:v>0.44838467171620167</c:v>
                </c:pt>
                <c:pt idx="10270">
                  <c:v>0.46056603652518829</c:v>
                </c:pt>
                <c:pt idx="10271">
                  <c:v>0.46532574641550112</c:v>
                </c:pt>
                <c:pt idx="10272">
                  <c:v>0.44559034598089531</c:v>
                </c:pt>
                <c:pt idx="10273">
                  <c:v>0.42581252809050807</c:v>
                </c:pt>
                <c:pt idx="10274">
                  <c:v>0.42973540360174378</c:v>
                </c:pt>
                <c:pt idx="10275">
                  <c:v>0.42826268479851831</c:v>
                </c:pt>
                <c:pt idx="10276">
                  <c:v>0.44123889066620925</c:v>
                </c:pt>
                <c:pt idx="10277">
                  <c:v>0.44083284897267133</c:v>
                </c:pt>
                <c:pt idx="10278">
                  <c:v>0.43898683534108957</c:v>
                </c:pt>
                <c:pt idx="10279">
                  <c:v>0.45270731839042011</c:v>
                </c:pt>
                <c:pt idx="10280">
                  <c:v>0.45792079051868712</c:v>
                </c:pt>
                <c:pt idx="10281">
                  <c:v>0.46231535297515058</c:v>
                </c:pt>
                <c:pt idx="10282">
                  <c:v>0.47550075104133527</c:v>
                </c:pt>
                <c:pt idx="10283">
                  <c:v>0.44434584054110199</c:v>
                </c:pt>
                <c:pt idx="10284">
                  <c:v>0.44427789907535686</c:v>
                </c:pt>
                <c:pt idx="10285">
                  <c:v>0.44888011023873342</c:v>
                </c:pt>
                <c:pt idx="10286">
                  <c:v>0.4510630576631095</c:v>
                </c:pt>
                <c:pt idx="10287">
                  <c:v>0.44949545669160423</c:v>
                </c:pt>
                <c:pt idx="10288">
                  <c:v>0.44458907851008805</c:v>
                </c:pt>
                <c:pt idx="10289">
                  <c:v>0.42678242830403657</c:v>
                </c:pt>
                <c:pt idx="10290">
                  <c:v>0.44848818393456735</c:v>
                </c:pt>
                <c:pt idx="10291">
                  <c:v>0.45388547066433882</c:v>
                </c:pt>
                <c:pt idx="10292">
                  <c:v>0.45769568765133745</c:v>
                </c:pt>
                <c:pt idx="10293">
                  <c:v>0.46277696343949803</c:v>
                </c:pt>
                <c:pt idx="10294">
                  <c:v>0.45029649192989402</c:v>
                </c:pt>
                <c:pt idx="10295">
                  <c:v>0.43099175291726782</c:v>
                </c:pt>
                <c:pt idx="10296">
                  <c:v>0.43380440082291216</c:v>
                </c:pt>
                <c:pt idx="10297">
                  <c:v>0.42927136782236736</c:v>
                </c:pt>
                <c:pt idx="10298">
                  <c:v>0.43654607348344393</c:v>
                </c:pt>
                <c:pt idx="10299">
                  <c:v>0.44885475696516131</c:v>
                </c:pt>
                <c:pt idx="10300">
                  <c:v>0.44073790904247889</c:v>
                </c:pt>
                <c:pt idx="10301">
                  <c:v>0.43945239024033184</c:v>
                </c:pt>
                <c:pt idx="10302">
                  <c:v>0.41671022614809833</c:v>
                </c:pt>
                <c:pt idx="10303">
                  <c:v>0.44088242736918304</c:v>
                </c:pt>
                <c:pt idx="10304">
                  <c:v>0.43705547093553981</c:v>
                </c:pt>
                <c:pt idx="10305">
                  <c:v>0.4425350117881835</c:v>
                </c:pt>
                <c:pt idx="10306">
                  <c:v>0.43823857275387074</c:v>
                </c:pt>
                <c:pt idx="10307">
                  <c:v>0.42069468715929897</c:v>
                </c:pt>
                <c:pt idx="10308">
                  <c:v>0.41246296825321915</c:v>
                </c:pt>
                <c:pt idx="10309">
                  <c:v>0.41775311444787872</c:v>
                </c:pt>
                <c:pt idx="10310">
                  <c:v>0.42615621100685874</c:v>
                </c:pt>
                <c:pt idx="10311">
                  <c:v>0.42918774988428726</c:v>
                </c:pt>
                <c:pt idx="10312">
                  <c:v>0.42665043694713806</c:v>
                </c:pt>
                <c:pt idx="10313">
                  <c:v>0.44541629577780162</c:v>
                </c:pt>
                <c:pt idx="10314">
                  <c:v>0.45392997168593874</c:v>
                </c:pt>
                <c:pt idx="10315">
                  <c:v>0.4331195051430059</c:v>
                </c:pt>
                <c:pt idx="10316">
                  <c:v>0.39384470031944274</c:v>
                </c:pt>
                <c:pt idx="10317">
                  <c:v>0.35054856549407143</c:v>
                </c:pt>
                <c:pt idx="10318">
                  <c:v>0.31123992024262842</c:v>
                </c:pt>
                <c:pt idx="10319">
                  <c:v>0.33295498012080826</c:v>
                </c:pt>
                <c:pt idx="10320">
                  <c:v>0.36257773720153691</c:v>
                </c:pt>
                <c:pt idx="10321">
                  <c:v>0.39775073236400726</c:v>
                </c:pt>
                <c:pt idx="10322">
                  <c:v>0.39832803146479562</c:v>
                </c:pt>
                <c:pt idx="10323">
                  <c:v>0.41348777713598894</c:v>
                </c:pt>
                <c:pt idx="10324">
                  <c:v>0.43295778907618832</c:v>
                </c:pt>
                <c:pt idx="10325">
                  <c:v>0.47035791141897237</c:v>
                </c:pt>
                <c:pt idx="10326">
                  <c:v>0.41399828136925643</c:v>
                </c:pt>
                <c:pt idx="10327">
                  <c:v>0.41181097170001618</c:v>
                </c:pt>
                <c:pt idx="10328">
                  <c:v>0.41718840390549966</c:v>
                </c:pt>
                <c:pt idx="10329">
                  <c:v>0.39779416622977576</c:v>
                </c:pt>
                <c:pt idx="10330">
                  <c:v>0.39367617936308008</c:v>
                </c:pt>
                <c:pt idx="10331">
                  <c:v>0.41065292110516582</c:v>
                </c:pt>
                <c:pt idx="10332">
                  <c:v>0.40821675197330148</c:v>
                </c:pt>
                <c:pt idx="10333">
                  <c:v>0.42702622904291465</c:v>
                </c:pt>
                <c:pt idx="10334">
                  <c:v>0.4482517351875997</c:v>
                </c:pt>
                <c:pt idx="10335">
                  <c:v>0.43667354590024327</c:v>
                </c:pt>
                <c:pt idx="10336">
                  <c:v>0.43559018208893585</c:v>
                </c:pt>
                <c:pt idx="10337">
                  <c:v>0.41658339255989701</c:v>
                </c:pt>
                <c:pt idx="10338">
                  <c:v>0.41920237823628531</c:v>
                </c:pt>
                <c:pt idx="10339">
                  <c:v>0.42118886361883467</c:v>
                </c:pt>
                <c:pt idx="10340">
                  <c:v>0.42552431130325746</c:v>
                </c:pt>
                <c:pt idx="10341">
                  <c:v>0.42366069593535677</c:v>
                </c:pt>
                <c:pt idx="10342">
                  <c:v>0.44171469889583437</c:v>
                </c:pt>
                <c:pt idx="10343">
                  <c:v>0.43919149811558528</c:v>
                </c:pt>
                <c:pt idx="10344">
                  <c:v>0.43219031464292101</c:v>
                </c:pt>
                <c:pt idx="10345">
                  <c:v>0.43152280697912243</c:v>
                </c:pt>
                <c:pt idx="10346">
                  <c:v>0.42056123065174567</c:v>
                </c:pt>
                <c:pt idx="10347">
                  <c:v>0.40704195372921098</c:v>
                </c:pt>
                <c:pt idx="10348">
                  <c:v>0.39618172901569954</c:v>
                </c:pt>
                <c:pt idx="10349">
                  <c:v>0.4278999549612299</c:v>
                </c:pt>
                <c:pt idx="10350">
                  <c:v>0.41214098261492732</c:v>
                </c:pt>
                <c:pt idx="10351">
                  <c:v>0.42246120675957682</c:v>
                </c:pt>
                <c:pt idx="10352">
                  <c:v>0.41350992589004143</c:v>
                </c:pt>
                <c:pt idx="10353">
                  <c:v>0.41762529809058518</c:v>
                </c:pt>
                <c:pt idx="10354">
                  <c:v>0.43867729619088036</c:v>
                </c:pt>
                <c:pt idx="10355">
                  <c:v>0.42065148054020884</c:v>
                </c:pt>
                <c:pt idx="10356">
                  <c:v>0.40388934118523934</c:v>
                </c:pt>
                <c:pt idx="10357">
                  <c:v>0.37454598838367148</c:v>
                </c:pt>
                <c:pt idx="10358">
                  <c:v>0.37934640010771348</c:v>
                </c:pt>
                <c:pt idx="10359">
                  <c:v>0.36355008041306747</c:v>
                </c:pt>
                <c:pt idx="10360">
                  <c:v>0.35419462112381589</c:v>
                </c:pt>
                <c:pt idx="10361">
                  <c:v>0.36937349288351723</c:v>
                </c:pt>
                <c:pt idx="10362">
                  <c:v>0.38558158228944522</c:v>
                </c:pt>
                <c:pt idx="10363">
                  <c:v>0.39622793885201985</c:v>
                </c:pt>
                <c:pt idx="10364">
                  <c:v>0.39909787067376801</c:v>
                </c:pt>
                <c:pt idx="10365">
                  <c:v>0.39870293285928277</c:v>
                </c:pt>
                <c:pt idx="10366">
                  <c:v>0.37510217875447388</c:v>
                </c:pt>
                <c:pt idx="10367">
                  <c:v>0.37342163559853181</c:v>
                </c:pt>
                <c:pt idx="10368">
                  <c:v>0.37442301499493885</c:v>
                </c:pt>
                <c:pt idx="10369">
                  <c:v>0.37977152723371232</c:v>
                </c:pt>
                <c:pt idx="10370">
                  <c:v>0.39925690869486302</c:v>
                </c:pt>
                <c:pt idx="10371">
                  <c:v>0.3870741623212694</c:v>
                </c:pt>
                <c:pt idx="10372">
                  <c:v>0.40205657486687035</c:v>
                </c:pt>
                <c:pt idx="10373">
                  <c:v>0.40786130658781561</c:v>
                </c:pt>
                <c:pt idx="10374">
                  <c:v>0.42013206616923382</c:v>
                </c:pt>
                <c:pt idx="10375">
                  <c:v>0.41732151566582892</c:v>
                </c:pt>
                <c:pt idx="10376">
                  <c:v>0.42298300550492757</c:v>
                </c:pt>
                <c:pt idx="10377">
                  <c:v>0.45108235053761681</c:v>
                </c:pt>
                <c:pt idx="10378">
                  <c:v>0.42880653899134175</c:v>
                </c:pt>
                <c:pt idx="10379">
                  <c:v>0.41360375274450112</c:v>
                </c:pt>
                <c:pt idx="10380">
                  <c:v>0.40196572018109178</c:v>
                </c:pt>
                <c:pt idx="10381">
                  <c:v>0.3970317924854338</c:v>
                </c:pt>
                <c:pt idx="10382">
                  <c:v>0.38803099886131742</c:v>
                </c:pt>
                <c:pt idx="10383">
                  <c:v>0.39803400163461794</c:v>
                </c:pt>
                <c:pt idx="10384">
                  <c:v>0.41668741588289526</c:v>
                </c:pt>
                <c:pt idx="10385">
                  <c:v>0.41915272805000858</c:v>
                </c:pt>
                <c:pt idx="10386">
                  <c:v>0.41672403353950088</c:v>
                </c:pt>
                <c:pt idx="10387">
                  <c:v>0.43717126872739931</c:v>
                </c:pt>
                <c:pt idx="10388">
                  <c:v>0.43379063215600255</c:v>
                </c:pt>
                <c:pt idx="10389">
                  <c:v>0.43492357492520844</c:v>
                </c:pt>
                <c:pt idx="10390">
                  <c:v>0.43995237690601208</c:v>
                </c:pt>
                <c:pt idx="10391">
                  <c:v>0.42448142094911523</c:v>
                </c:pt>
                <c:pt idx="10392">
                  <c:v>0.40569590351005297</c:v>
                </c:pt>
                <c:pt idx="10393">
                  <c:v>0.4282668352211928</c:v>
                </c:pt>
                <c:pt idx="10394">
                  <c:v>0.41947325641770411</c:v>
                </c:pt>
                <c:pt idx="10395">
                  <c:v>0.40738897727517775</c:v>
                </c:pt>
                <c:pt idx="10396">
                  <c:v>0.39813107531916025</c:v>
                </c:pt>
                <c:pt idx="10397">
                  <c:v>0.40374817502432581</c:v>
                </c:pt>
                <c:pt idx="10398">
                  <c:v>0.39930460592401801</c:v>
                </c:pt>
                <c:pt idx="10399">
                  <c:v>0.35936808951415122</c:v>
                </c:pt>
                <c:pt idx="10400">
                  <c:v>0.40598972980143888</c:v>
                </c:pt>
                <c:pt idx="10401">
                  <c:v>0.37871813104145202</c:v>
                </c:pt>
                <c:pt idx="10402">
                  <c:v>0.41048871581325591</c:v>
                </c:pt>
                <c:pt idx="10403">
                  <c:v>0.40832580643141281</c:v>
                </c:pt>
                <c:pt idx="10404">
                  <c:v>0.41915231123687841</c:v>
                </c:pt>
                <c:pt idx="10405">
                  <c:v>0.40349123456472874</c:v>
                </c:pt>
                <c:pt idx="10406">
                  <c:v>0.41527219159651196</c:v>
                </c:pt>
                <c:pt idx="10407">
                  <c:v>0.41856747780346237</c:v>
                </c:pt>
                <c:pt idx="10408">
                  <c:v>0.4092684026922595</c:v>
                </c:pt>
                <c:pt idx="10409">
                  <c:v>0.4172617634348274</c:v>
                </c:pt>
                <c:pt idx="10410">
                  <c:v>0.39999872371049616</c:v>
                </c:pt>
                <c:pt idx="10411">
                  <c:v>0.39348846261412851</c:v>
                </c:pt>
                <c:pt idx="10412">
                  <c:v>0.38816995881672872</c:v>
                </c:pt>
                <c:pt idx="10413">
                  <c:v>0.39587466774542668</c:v>
                </c:pt>
                <c:pt idx="10414">
                  <c:v>0.3956433640712998</c:v>
                </c:pt>
                <c:pt idx="10415">
                  <c:v>0.39604866001831807</c:v>
                </c:pt>
                <c:pt idx="10416">
                  <c:v>0.40660829971601831</c:v>
                </c:pt>
                <c:pt idx="10417">
                  <c:v>0.40350796291098034</c:v>
                </c:pt>
                <c:pt idx="10418">
                  <c:v>0.39666979696534804</c:v>
                </c:pt>
                <c:pt idx="10419">
                  <c:v>0.40960902020812329</c:v>
                </c:pt>
                <c:pt idx="10420">
                  <c:v>0.39655616953440903</c:v>
                </c:pt>
                <c:pt idx="10421">
                  <c:v>0.39911954105170688</c:v>
                </c:pt>
                <c:pt idx="10422">
                  <c:v>0.38840467099083009</c:v>
                </c:pt>
                <c:pt idx="10423">
                  <c:v>0.40158710418484661</c:v>
                </c:pt>
                <c:pt idx="10424">
                  <c:v>0.39204868330811588</c:v>
                </c:pt>
                <c:pt idx="10425">
                  <c:v>0.39479695272613224</c:v>
                </c:pt>
                <c:pt idx="10426">
                  <c:v>0.39081950953140804</c:v>
                </c:pt>
                <c:pt idx="10427">
                  <c:v>0.41163780571450531</c:v>
                </c:pt>
                <c:pt idx="10428">
                  <c:v>0.40477059161230455</c:v>
                </c:pt>
                <c:pt idx="10429">
                  <c:v>0.41773782655644875</c:v>
                </c:pt>
                <c:pt idx="10430">
                  <c:v>0.39157405250209482</c:v>
                </c:pt>
                <c:pt idx="10431">
                  <c:v>0.40435906677887884</c:v>
                </c:pt>
                <c:pt idx="10432">
                  <c:v>0.40158573402158854</c:v>
                </c:pt>
                <c:pt idx="10433">
                  <c:v>0.39588119505227309</c:v>
                </c:pt>
                <c:pt idx="10434">
                  <c:v>0.40866951136002788</c:v>
                </c:pt>
                <c:pt idx="10435">
                  <c:v>0.38435341413750673</c:v>
                </c:pt>
                <c:pt idx="10436">
                  <c:v>0.42564032065927582</c:v>
                </c:pt>
                <c:pt idx="10437">
                  <c:v>0.41951847078582538</c:v>
                </c:pt>
                <c:pt idx="10438">
                  <c:v>0.40771140387744137</c:v>
                </c:pt>
                <c:pt idx="10439">
                  <c:v>0.41568589034871012</c:v>
                </c:pt>
                <c:pt idx="10440">
                  <c:v>0.42005097136892888</c:v>
                </c:pt>
                <c:pt idx="10441">
                  <c:v>0.42072591798398634</c:v>
                </c:pt>
                <c:pt idx="10442">
                  <c:v>0.41446495519177518</c:v>
                </c:pt>
                <c:pt idx="10443">
                  <c:v>0.41153802816179769</c:v>
                </c:pt>
                <c:pt idx="10444">
                  <c:v>0.40863031664803079</c:v>
                </c:pt>
                <c:pt idx="10445">
                  <c:v>0.4233812947305165</c:v>
                </c:pt>
                <c:pt idx="10446">
                  <c:v>0.44061474489237684</c:v>
                </c:pt>
                <c:pt idx="10447">
                  <c:v>0.39895342901559938</c:v>
                </c:pt>
                <c:pt idx="10448">
                  <c:v>0.38362007778191143</c:v>
                </c:pt>
                <c:pt idx="10449">
                  <c:v>0.40095226317657756</c:v>
                </c:pt>
                <c:pt idx="10450">
                  <c:v>0.39732604080782757</c:v>
                </c:pt>
                <c:pt idx="10451">
                  <c:v>0.41328141399786145</c:v>
                </c:pt>
                <c:pt idx="10452">
                  <c:v>0.41566143020913515</c:v>
                </c:pt>
                <c:pt idx="10453">
                  <c:v>0.42374550000585631</c:v>
                </c:pt>
                <c:pt idx="10454">
                  <c:v>0.41206942330003882</c:v>
                </c:pt>
                <c:pt idx="10455">
                  <c:v>0.41651464312006892</c:v>
                </c:pt>
                <c:pt idx="10456">
                  <c:v>0.41306512069432416</c:v>
                </c:pt>
                <c:pt idx="10457">
                  <c:v>0.41207838949416642</c:v>
                </c:pt>
                <c:pt idx="10458">
                  <c:v>0.40432516567693588</c:v>
                </c:pt>
                <c:pt idx="10459">
                  <c:v>0.41865375637035696</c:v>
                </c:pt>
                <c:pt idx="10460">
                  <c:v>0.4409193552673118</c:v>
                </c:pt>
                <c:pt idx="10461">
                  <c:v>0.43725895584068236</c:v>
                </c:pt>
                <c:pt idx="10462">
                  <c:v>0.43588876671629911</c:v>
                </c:pt>
                <c:pt idx="10463">
                  <c:v>0.4384918523635315</c:v>
                </c:pt>
                <c:pt idx="10464">
                  <c:v>0.4529315514628881</c:v>
                </c:pt>
                <c:pt idx="10465">
                  <c:v>0.4589899494270358</c:v>
                </c:pt>
                <c:pt idx="10466">
                  <c:v>0.43744643190581617</c:v>
                </c:pt>
                <c:pt idx="10467">
                  <c:v>0.44502288645972582</c:v>
                </c:pt>
                <c:pt idx="10468">
                  <c:v>0.43553741881807728</c:v>
                </c:pt>
                <c:pt idx="10469">
                  <c:v>0.43476553210480762</c:v>
                </c:pt>
                <c:pt idx="10470">
                  <c:v>0.41796591438110631</c:v>
                </c:pt>
                <c:pt idx="10471">
                  <c:v>0.43026468919134597</c:v>
                </c:pt>
                <c:pt idx="10472">
                  <c:v>0.42643297013786968</c:v>
                </c:pt>
                <c:pt idx="10473">
                  <c:v>0.42713431892146797</c:v>
                </c:pt>
                <c:pt idx="10474">
                  <c:v>0.41181445415029638</c:v>
                </c:pt>
                <c:pt idx="10475">
                  <c:v>0.39585872122911719</c:v>
                </c:pt>
                <c:pt idx="10476">
                  <c:v>0.40816920340193619</c:v>
                </c:pt>
                <c:pt idx="10477">
                  <c:v>0.39286596898564746</c:v>
                </c:pt>
                <c:pt idx="10478">
                  <c:v>0.39530765552769553</c:v>
                </c:pt>
                <c:pt idx="10479">
                  <c:v>0.40420096980012532</c:v>
                </c:pt>
                <c:pt idx="10480">
                  <c:v>0.38787666406214499</c:v>
                </c:pt>
                <c:pt idx="10481">
                  <c:v>0.3251911340140598</c:v>
                </c:pt>
                <c:pt idx="10482">
                  <c:v>0.42230995341330008</c:v>
                </c:pt>
                <c:pt idx="10483">
                  <c:v>0.42361682348075214</c:v>
                </c:pt>
                <c:pt idx="10484">
                  <c:v>0.42504910359217285</c:v>
                </c:pt>
                <c:pt idx="10485">
                  <c:v>0.42289467277057952</c:v>
                </c:pt>
                <c:pt idx="10486">
                  <c:v>0.42116524722894338</c:v>
                </c:pt>
                <c:pt idx="10487">
                  <c:v>0.41371215127328848</c:v>
                </c:pt>
                <c:pt idx="10488">
                  <c:v>0.42602401063828282</c:v>
                </c:pt>
                <c:pt idx="10489">
                  <c:v>0.41933128292965188</c:v>
                </c:pt>
                <c:pt idx="10490">
                  <c:v>0.43203099358730784</c:v>
                </c:pt>
                <c:pt idx="10491">
                  <c:v>0.42457598723146839</c:v>
                </c:pt>
                <c:pt idx="10492">
                  <c:v>0.43068597317958296</c:v>
                </c:pt>
                <c:pt idx="10493">
                  <c:v>0.42020742562668756</c:v>
                </c:pt>
                <c:pt idx="10494">
                  <c:v>0.44996149278514597</c:v>
                </c:pt>
                <c:pt idx="10495">
                  <c:v>0.45354910226389272</c:v>
                </c:pt>
                <c:pt idx="10496">
                  <c:v>0.42812799228907095</c:v>
                </c:pt>
                <c:pt idx="10497">
                  <c:v>0.40860943823542156</c:v>
                </c:pt>
                <c:pt idx="10498">
                  <c:v>0.41975618706481127</c:v>
                </c:pt>
                <c:pt idx="10499">
                  <c:v>0.43730703368949453</c:v>
                </c:pt>
                <c:pt idx="10500">
                  <c:v>0.44170308522711155</c:v>
                </c:pt>
                <c:pt idx="10501">
                  <c:v>0.45807337029167688</c:v>
                </c:pt>
                <c:pt idx="10502">
                  <c:v>0.43426531966210091</c:v>
                </c:pt>
                <c:pt idx="10503">
                  <c:v>0.43901706518057315</c:v>
                </c:pt>
                <c:pt idx="10504">
                  <c:v>0.43602655750043684</c:v>
                </c:pt>
                <c:pt idx="10505">
                  <c:v>0.44742537175195635</c:v>
                </c:pt>
                <c:pt idx="10506">
                  <c:v>0.45711969396932922</c:v>
                </c:pt>
                <c:pt idx="10507">
                  <c:v>0.45690680338093537</c:v>
                </c:pt>
                <c:pt idx="10508">
                  <c:v>0.43951996596679865</c:v>
                </c:pt>
                <c:pt idx="10509">
                  <c:v>0.42724289264586152</c:v>
                </c:pt>
                <c:pt idx="10510">
                  <c:v>0.42023798805961432</c:v>
                </c:pt>
                <c:pt idx="10511">
                  <c:v>0.41912930774197582</c:v>
                </c:pt>
                <c:pt idx="10512">
                  <c:v>0.4242793532714445</c:v>
                </c:pt>
                <c:pt idx="10513">
                  <c:v>0.45002000229990757</c:v>
                </c:pt>
                <c:pt idx="10514">
                  <c:v>0.42394815864516927</c:v>
                </c:pt>
                <c:pt idx="10515">
                  <c:v>0.43785226319129378</c:v>
                </c:pt>
                <c:pt idx="10516">
                  <c:v>0.44902118743566782</c:v>
                </c:pt>
                <c:pt idx="10517">
                  <c:v>0.45008976343336782</c:v>
                </c:pt>
                <c:pt idx="10518">
                  <c:v>0.44593781658894999</c:v>
                </c:pt>
                <c:pt idx="10519">
                  <c:v>0.44999929842929626</c:v>
                </c:pt>
                <c:pt idx="10520">
                  <c:v>0.44142120992423051</c:v>
                </c:pt>
                <c:pt idx="10521">
                  <c:v>0.45038946565245369</c:v>
                </c:pt>
                <c:pt idx="10522">
                  <c:v>0.44889295449556921</c:v>
                </c:pt>
                <c:pt idx="10523">
                  <c:v>0.46773581152134874</c:v>
                </c:pt>
                <c:pt idx="10524">
                  <c:v>0.44045810125428486</c:v>
                </c:pt>
                <c:pt idx="10525">
                  <c:v>0.40695443893086763</c:v>
                </c:pt>
                <c:pt idx="10526">
                  <c:v>0.41605234102745797</c:v>
                </c:pt>
                <c:pt idx="10527">
                  <c:v>0.41787008167270012</c:v>
                </c:pt>
                <c:pt idx="10528">
                  <c:v>0.41953462226687138</c:v>
                </c:pt>
                <c:pt idx="10529">
                  <c:v>0.426469552410699</c:v>
                </c:pt>
                <c:pt idx="10530">
                  <c:v>0.43151564193004227</c:v>
                </c:pt>
                <c:pt idx="10531">
                  <c:v>0.40555082680106835</c:v>
                </c:pt>
                <c:pt idx="10532">
                  <c:v>0.40733007626503442</c:v>
                </c:pt>
                <c:pt idx="10533">
                  <c:v>0.40602189209177431</c:v>
                </c:pt>
                <c:pt idx="10534">
                  <c:v>0.4189943901667868</c:v>
                </c:pt>
                <c:pt idx="10535">
                  <c:v>0.40548010514305644</c:v>
                </c:pt>
                <c:pt idx="10536">
                  <c:v>0.39313188587533082</c:v>
                </c:pt>
                <c:pt idx="10537">
                  <c:v>0.41076687342248835</c:v>
                </c:pt>
                <c:pt idx="10538">
                  <c:v>0.43715707522027525</c:v>
                </c:pt>
                <c:pt idx="10539">
                  <c:v>0.43312910786890396</c:v>
                </c:pt>
                <c:pt idx="10540">
                  <c:v>0.42860882843848958</c:v>
                </c:pt>
                <c:pt idx="10541">
                  <c:v>0.44096518755989395</c:v>
                </c:pt>
                <c:pt idx="10542">
                  <c:v>0.44508828994610272</c:v>
                </c:pt>
                <c:pt idx="10543">
                  <c:v>0.44270840528026045</c:v>
                </c:pt>
                <c:pt idx="10544">
                  <c:v>0.4668237465266874</c:v>
                </c:pt>
                <c:pt idx="10545">
                  <c:v>0.44053511283605379</c:v>
                </c:pt>
                <c:pt idx="10546">
                  <c:v>0.44778069999481029</c:v>
                </c:pt>
                <c:pt idx="10547">
                  <c:v>0.44215727974685598</c:v>
                </c:pt>
                <c:pt idx="10548">
                  <c:v>0.44379004014120288</c:v>
                </c:pt>
                <c:pt idx="10549">
                  <c:v>0.45430877222232058</c:v>
                </c:pt>
                <c:pt idx="10550">
                  <c:v>0.38811523015182181</c:v>
                </c:pt>
                <c:pt idx="10551">
                  <c:v>0.34153811938269774</c:v>
                </c:pt>
                <c:pt idx="10552">
                  <c:v>0.30439663641393849</c:v>
                </c:pt>
                <c:pt idx="10553">
                  <c:v>0.27729899977945338</c:v>
                </c:pt>
                <c:pt idx="10554">
                  <c:v>0.33711521609597339</c:v>
                </c:pt>
                <c:pt idx="10555">
                  <c:v>0.36136296627178044</c:v>
                </c:pt>
                <c:pt idx="10556">
                  <c:v>0.37360330610017806</c:v>
                </c:pt>
                <c:pt idx="10557">
                  <c:v>0.38289622387670808</c:v>
                </c:pt>
                <c:pt idx="10558">
                  <c:v>0.40679175952589253</c:v>
                </c:pt>
                <c:pt idx="10559">
                  <c:v>0.37879627123799803</c:v>
                </c:pt>
                <c:pt idx="10560">
                  <c:v>0.38093078500995597</c:v>
                </c:pt>
                <c:pt idx="10561">
                  <c:v>0.37681019792243242</c:v>
                </c:pt>
                <c:pt idx="10562">
                  <c:v>0.39141289269085117</c:v>
                </c:pt>
                <c:pt idx="10563">
                  <c:v>0.40837300084111872</c:v>
                </c:pt>
                <c:pt idx="10564">
                  <c:v>0.41265163179982556</c:v>
                </c:pt>
                <c:pt idx="10565">
                  <c:v>0.41570045553341595</c:v>
                </c:pt>
                <c:pt idx="10566">
                  <c:v>0.4303674117825575</c:v>
                </c:pt>
                <c:pt idx="10567">
                  <c:v>0.43926904384135035</c:v>
                </c:pt>
                <c:pt idx="10568">
                  <c:v>0.44079721733286831</c:v>
                </c:pt>
                <c:pt idx="10569">
                  <c:v>0.44712454809314489</c:v>
                </c:pt>
                <c:pt idx="10570">
                  <c:v>0.41655137274011184</c:v>
                </c:pt>
                <c:pt idx="10571">
                  <c:v>0.41490509486964045</c:v>
                </c:pt>
                <c:pt idx="10572">
                  <c:v>0.42059503468809123</c:v>
                </c:pt>
                <c:pt idx="10573">
                  <c:v>0.40950101678164852</c:v>
                </c:pt>
                <c:pt idx="10574">
                  <c:v>0.42378041660565474</c:v>
                </c:pt>
                <c:pt idx="10575">
                  <c:v>0.44679350960848929</c:v>
                </c:pt>
                <c:pt idx="10576">
                  <c:v>0.44430578767614681</c:v>
                </c:pt>
                <c:pt idx="10577">
                  <c:v>0.44812213453520228</c:v>
                </c:pt>
                <c:pt idx="10578">
                  <c:v>0.45419954862395129</c:v>
                </c:pt>
                <c:pt idx="10579">
                  <c:v>0.40917551933974994</c:v>
                </c:pt>
                <c:pt idx="10580">
                  <c:v>0.35706156766073338</c:v>
                </c:pt>
                <c:pt idx="10581">
                  <c:v>0.32924599221645712</c:v>
                </c:pt>
                <c:pt idx="10582">
                  <c:v>0.32453966257906575</c:v>
                </c:pt>
                <c:pt idx="10583">
                  <c:v>0.31257660721177488</c:v>
                </c:pt>
                <c:pt idx="10584">
                  <c:v>0.36878286187885978</c:v>
                </c:pt>
                <c:pt idx="10585">
                  <c:v>0.36629437069055482</c:v>
                </c:pt>
                <c:pt idx="10586">
                  <c:v>0.38243614235679985</c:v>
                </c:pt>
                <c:pt idx="10587">
                  <c:v>0.39562787642166086</c:v>
                </c:pt>
                <c:pt idx="10588">
                  <c:v>0.42337064132533342</c:v>
                </c:pt>
                <c:pt idx="10589">
                  <c:v>0.40087962996635484</c:v>
                </c:pt>
                <c:pt idx="10590">
                  <c:v>0.40762073229271739</c:v>
                </c:pt>
                <c:pt idx="10591">
                  <c:v>0.40490575600898926</c:v>
                </c:pt>
                <c:pt idx="10592">
                  <c:v>0.42996394889946626</c:v>
                </c:pt>
                <c:pt idx="10593">
                  <c:v>0.42232066070961743</c:v>
                </c:pt>
                <c:pt idx="10594">
                  <c:v>0.44528442437599158</c:v>
                </c:pt>
                <c:pt idx="10595">
                  <c:v>0.45189517376294508</c:v>
                </c:pt>
                <c:pt idx="10596">
                  <c:v>0.45375025568056915</c:v>
                </c:pt>
                <c:pt idx="10597">
                  <c:v>0.40694125278682813</c:v>
                </c:pt>
                <c:pt idx="10598">
                  <c:v>0.40781629921240559</c:v>
                </c:pt>
                <c:pt idx="10599">
                  <c:v>0.40488528381631245</c:v>
                </c:pt>
                <c:pt idx="10600">
                  <c:v>0.38968403703267807</c:v>
                </c:pt>
                <c:pt idx="10601">
                  <c:v>0.39539075735382889</c:v>
                </c:pt>
                <c:pt idx="10602">
                  <c:v>0.40138317629535042</c:v>
                </c:pt>
                <c:pt idx="10603">
                  <c:v>0.40177742451975135</c:v>
                </c:pt>
                <c:pt idx="10604">
                  <c:v>0.42769380771728832</c:v>
                </c:pt>
                <c:pt idx="10605">
                  <c:v>0.45645699437807297</c:v>
                </c:pt>
                <c:pt idx="10606">
                  <c:v>0.45538007937758557</c:v>
                </c:pt>
                <c:pt idx="10607">
                  <c:v>0.46269153929702106</c:v>
                </c:pt>
                <c:pt idx="10608">
                  <c:v>0.44817511490286888</c:v>
                </c:pt>
                <c:pt idx="10609">
                  <c:v>0.46273961376946082</c:v>
                </c:pt>
                <c:pt idx="10610">
                  <c:v>0.44094907753846518</c:v>
                </c:pt>
                <c:pt idx="10611">
                  <c:v>0.44753204699493493</c:v>
                </c:pt>
                <c:pt idx="10612">
                  <c:v>0.44749977599782642</c:v>
                </c:pt>
                <c:pt idx="10613">
                  <c:v>0.44787676461656839</c:v>
                </c:pt>
                <c:pt idx="10614">
                  <c:v>0.45378559379411532</c:v>
                </c:pt>
                <c:pt idx="10615">
                  <c:v>0.44935514133298082</c:v>
                </c:pt>
                <c:pt idx="10616">
                  <c:v>0.42135148187221727</c:v>
                </c:pt>
                <c:pt idx="10617">
                  <c:v>0.43126507208222981</c:v>
                </c:pt>
                <c:pt idx="10618">
                  <c:v>0.41865544573980551</c:v>
                </c:pt>
                <c:pt idx="10619">
                  <c:v>0.42599799641311653</c:v>
                </c:pt>
                <c:pt idx="10620">
                  <c:v>0.41563882325603718</c:v>
                </c:pt>
                <c:pt idx="10621">
                  <c:v>0.40793711773882818</c:v>
                </c:pt>
                <c:pt idx="10622">
                  <c:v>0.41881242010887054</c:v>
                </c:pt>
                <c:pt idx="10623">
                  <c:v>0.42814192097107207</c:v>
                </c:pt>
                <c:pt idx="10624">
                  <c:v>0.43136376415898797</c:v>
                </c:pt>
                <c:pt idx="10625">
                  <c:v>0.43648181121006996</c:v>
                </c:pt>
                <c:pt idx="10626">
                  <c:v>0.43087889393817169</c:v>
                </c:pt>
                <c:pt idx="10627">
                  <c:v>0.41458385448439794</c:v>
                </c:pt>
                <c:pt idx="10628">
                  <c:v>0.41411971584675838</c:v>
                </c:pt>
                <c:pt idx="10629">
                  <c:v>0.41037121881048788</c:v>
                </c:pt>
                <c:pt idx="10630">
                  <c:v>0.40487836688071416</c:v>
                </c:pt>
                <c:pt idx="10631">
                  <c:v>0.41780725350368048</c:v>
                </c:pt>
                <c:pt idx="10632">
                  <c:v>0.43297660845049235</c:v>
                </c:pt>
                <c:pt idx="10633">
                  <c:v>0.43942407615188495</c:v>
                </c:pt>
                <c:pt idx="10634">
                  <c:v>0.43981756504253966</c:v>
                </c:pt>
                <c:pt idx="10635">
                  <c:v>0.42833083143746853</c:v>
                </c:pt>
                <c:pt idx="10636">
                  <c:v>0.43715795477464336</c:v>
                </c:pt>
                <c:pt idx="10637">
                  <c:v>0.42837891060952593</c:v>
                </c:pt>
                <c:pt idx="10638">
                  <c:v>0.41732775975723152</c:v>
                </c:pt>
                <c:pt idx="10639">
                  <c:v>0.40548662471850538</c:v>
                </c:pt>
                <c:pt idx="10640">
                  <c:v>0.40316967153706423</c:v>
                </c:pt>
                <c:pt idx="10641">
                  <c:v>0.42253335448094403</c:v>
                </c:pt>
                <c:pt idx="10642">
                  <c:v>0.43621730784911816</c:v>
                </c:pt>
                <c:pt idx="10643">
                  <c:v>0.43979912549565731</c:v>
                </c:pt>
                <c:pt idx="10644">
                  <c:v>0.42852041106933947</c:v>
                </c:pt>
                <c:pt idx="10645">
                  <c:v>0.42760972485533105</c:v>
                </c:pt>
                <c:pt idx="10646">
                  <c:v>0.42847681805216598</c:v>
                </c:pt>
                <c:pt idx="10647">
                  <c:v>0.45441494095761165</c:v>
                </c:pt>
                <c:pt idx="10648">
                  <c:v>0.43504526086807432</c:v>
                </c:pt>
                <c:pt idx="10649">
                  <c:v>0.42744647215261888</c:v>
                </c:pt>
                <c:pt idx="10650">
                  <c:v>0.42798753652065807</c:v>
                </c:pt>
                <c:pt idx="10651">
                  <c:v>0.41373427585527001</c:v>
                </c:pt>
                <c:pt idx="10652">
                  <c:v>0.42274713218437077</c:v>
                </c:pt>
                <c:pt idx="10653">
                  <c:v>0.41270252197671747</c:v>
                </c:pt>
                <c:pt idx="10654">
                  <c:v>0.43728301557851235</c:v>
                </c:pt>
                <c:pt idx="10655">
                  <c:v>0.41994348844942181</c:v>
                </c:pt>
                <c:pt idx="10656">
                  <c:v>0.42410906586559588</c:v>
                </c:pt>
                <c:pt idx="10657">
                  <c:v>0.42328434282224964</c:v>
                </c:pt>
                <c:pt idx="10658">
                  <c:v>0.41831660386759029</c:v>
                </c:pt>
                <c:pt idx="10659">
                  <c:v>0.41527728953297682</c:v>
                </c:pt>
                <c:pt idx="10660">
                  <c:v>0.40303098515201852</c:v>
                </c:pt>
                <c:pt idx="10661">
                  <c:v>0.36121984349388808</c:v>
                </c:pt>
                <c:pt idx="10662">
                  <c:v>0.34585925251782001</c:v>
                </c:pt>
                <c:pt idx="10663">
                  <c:v>0.36829256694298973</c:v>
                </c:pt>
                <c:pt idx="10664">
                  <c:v>0.37411117448152126</c:v>
                </c:pt>
                <c:pt idx="10665">
                  <c:v>0.38108830929055326</c:v>
                </c:pt>
                <c:pt idx="10666">
                  <c:v>0.38556277712597703</c:v>
                </c:pt>
                <c:pt idx="10667">
                  <c:v>0.41147743094741185</c:v>
                </c:pt>
                <c:pt idx="10668">
                  <c:v>0.41050636765155718</c:v>
                </c:pt>
                <c:pt idx="10669">
                  <c:v>0.40996618035919141</c:v>
                </c:pt>
                <c:pt idx="10670">
                  <c:v>0.40191695727359444</c:v>
                </c:pt>
                <c:pt idx="10671">
                  <c:v>0.41395808131340717</c:v>
                </c:pt>
                <c:pt idx="10672">
                  <c:v>0.40883197721353998</c:v>
                </c:pt>
                <c:pt idx="10673">
                  <c:v>0.42190275072393357</c:v>
                </c:pt>
                <c:pt idx="10674">
                  <c:v>0.38067063297865938</c:v>
                </c:pt>
                <c:pt idx="10675">
                  <c:v>0.42681461287001488</c:v>
                </c:pt>
                <c:pt idx="10676">
                  <c:v>0.40189460325349735</c:v>
                </c:pt>
                <c:pt idx="10677">
                  <c:v>0.43613241658667895</c:v>
                </c:pt>
                <c:pt idx="10678">
                  <c:v>0.42432641996206683</c:v>
                </c:pt>
                <c:pt idx="10679">
                  <c:v>0.39944536366935568</c:v>
                </c:pt>
                <c:pt idx="10680">
                  <c:v>0.43169415176100201</c:v>
                </c:pt>
                <c:pt idx="10681">
                  <c:v>0.40720373210147093</c:v>
                </c:pt>
                <c:pt idx="10682">
                  <c:v>0.41898599987665941</c:v>
                </c:pt>
                <c:pt idx="10683">
                  <c:v>0.42078592998488079</c:v>
                </c:pt>
                <c:pt idx="10684">
                  <c:v>0.40309489983827501</c:v>
                </c:pt>
                <c:pt idx="10685">
                  <c:v>0.39276026610793108</c:v>
                </c:pt>
                <c:pt idx="10686">
                  <c:v>0.38744882438920764</c:v>
                </c:pt>
                <c:pt idx="10687">
                  <c:v>0.37235781270663182</c:v>
                </c:pt>
                <c:pt idx="10688">
                  <c:v>0.40899206718497494</c:v>
                </c:pt>
                <c:pt idx="10689">
                  <c:v>0.3850101245933748</c:v>
                </c:pt>
                <c:pt idx="10690">
                  <c:v>0.40022104879873638</c:v>
                </c:pt>
                <c:pt idx="10691">
                  <c:v>0.40850824942869196</c:v>
                </c:pt>
                <c:pt idx="10692">
                  <c:v>0.38920060835055253</c:v>
                </c:pt>
                <c:pt idx="10693">
                  <c:v>0.3863307015926456</c:v>
                </c:pt>
                <c:pt idx="10694">
                  <c:v>0.39892704201031381</c:v>
                </c:pt>
                <c:pt idx="10695">
                  <c:v>0.40806892507402137</c:v>
                </c:pt>
                <c:pt idx="10696">
                  <c:v>0.40875533721557206</c:v>
                </c:pt>
                <c:pt idx="10697">
                  <c:v>0.40875929194443295</c:v>
                </c:pt>
                <c:pt idx="10698">
                  <c:v>0.3934910644604368</c:v>
                </c:pt>
                <c:pt idx="10699">
                  <c:v>0.38784241256984148</c:v>
                </c:pt>
                <c:pt idx="10700">
                  <c:v>0.36625528982884237</c:v>
                </c:pt>
                <c:pt idx="10701">
                  <c:v>0.36428719302103935</c:v>
                </c:pt>
                <c:pt idx="10702">
                  <c:v>0.3616299888882164</c:v>
                </c:pt>
                <c:pt idx="10703">
                  <c:v>0.37896478357267577</c:v>
                </c:pt>
                <c:pt idx="10704">
                  <c:v>0.38550283643024774</c:v>
                </c:pt>
                <c:pt idx="10705">
                  <c:v>0.39390806807698486</c:v>
                </c:pt>
                <c:pt idx="10706">
                  <c:v>0.39951639690699342</c:v>
                </c:pt>
                <c:pt idx="10707">
                  <c:v>0.39610803528937005</c:v>
                </c:pt>
                <c:pt idx="10708">
                  <c:v>0.35477179532662495</c:v>
                </c:pt>
                <c:pt idx="10709">
                  <c:v>0.35179937341787232</c:v>
                </c:pt>
                <c:pt idx="10710">
                  <c:v>0.35094219703440455</c:v>
                </c:pt>
                <c:pt idx="10711">
                  <c:v>0.32991227283321728</c:v>
                </c:pt>
                <c:pt idx="10712">
                  <c:v>0.34052959210481692</c:v>
                </c:pt>
                <c:pt idx="10713">
                  <c:v>0.32334264913550426</c:v>
                </c:pt>
                <c:pt idx="10714">
                  <c:v>0.33805192884874635</c:v>
                </c:pt>
                <c:pt idx="10715">
                  <c:v>0.34136213210981325</c:v>
                </c:pt>
                <c:pt idx="10716">
                  <c:v>0.33157622843924717</c:v>
                </c:pt>
                <c:pt idx="10717">
                  <c:v>0.36638956591989719</c:v>
                </c:pt>
                <c:pt idx="10718">
                  <c:v>0.37867663063813795</c:v>
                </c:pt>
                <c:pt idx="10719">
                  <c:v>0.34053853694765535</c:v>
                </c:pt>
                <c:pt idx="10720">
                  <c:v>0.34286714981705108</c:v>
                </c:pt>
                <c:pt idx="10721">
                  <c:v>0.3719580980755115</c:v>
                </c:pt>
                <c:pt idx="10722">
                  <c:v>0.3645625280005288</c:v>
                </c:pt>
                <c:pt idx="10723">
                  <c:v>0.36762648358534189</c:v>
                </c:pt>
                <c:pt idx="10724">
                  <c:v>0.37797806587740734</c:v>
                </c:pt>
                <c:pt idx="10725">
                  <c:v>0.38024965955248241</c:v>
                </c:pt>
                <c:pt idx="10726">
                  <c:v>0.37145128956929252</c:v>
                </c:pt>
                <c:pt idx="10727">
                  <c:v>0.39728644273695102</c:v>
                </c:pt>
                <c:pt idx="10728">
                  <c:v>0.39216132958923117</c:v>
                </c:pt>
                <c:pt idx="10729">
                  <c:v>0.38828549830161968</c:v>
                </c:pt>
                <c:pt idx="10730">
                  <c:v>0.38353460678671741</c:v>
                </c:pt>
                <c:pt idx="10731">
                  <c:v>0.37046284592065543</c:v>
                </c:pt>
                <c:pt idx="10732">
                  <c:v>0.38374871769912688</c:v>
                </c:pt>
                <c:pt idx="10733">
                  <c:v>0.39379286804782954</c:v>
                </c:pt>
                <c:pt idx="10734">
                  <c:v>0.24463984023306024</c:v>
                </c:pt>
                <c:pt idx="10735">
                  <c:v>0.25363529145744085</c:v>
                </c:pt>
                <c:pt idx="10736">
                  <c:v>0.26463190264057229</c:v>
                </c:pt>
                <c:pt idx="10737">
                  <c:v>0.28162900145642061</c:v>
                </c:pt>
                <c:pt idx="10738">
                  <c:v>0.30923347380226884</c:v>
                </c:pt>
                <c:pt idx="10739">
                  <c:v>0.33119404886322434</c:v>
                </c:pt>
                <c:pt idx="10740">
                  <c:v>0.34370106903455366</c:v>
                </c:pt>
                <c:pt idx="10741">
                  <c:v>0.35278080237997655</c:v>
                </c:pt>
                <c:pt idx="10742">
                  <c:v>0.37892675892818972</c:v>
                </c:pt>
                <c:pt idx="10743">
                  <c:v>0.3894246139768946</c:v>
                </c:pt>
                <c:pt idx="10744">
                  <c:v>0.37518111809756632</c:v>
                </c:pt>
                <c:pt idx="10745">
                  <c:v>0.36702417582754276</c:v>
                </c:pt>
                <c:pt idx="10746">
                  <c:v>0.3798615163263655</c:v>
                </c:pt>
                <c:pt idx="10747">
                  <c:v>0.37144104767120034</c:v>
                </c:pt>
                <c:pt idx="10748">
                  <c:v>0.36906008463878032</c:v>
                </c:pt>
                <c:pt idx="10749">
                  <c:v>0.36128586339942698</c:v>
                </c:pt>
                <c:pt idx="10750">
                  <c:v>0.36970876957178395</c:v>
                </c:pt>
                <c:pt idx="10751">
                  <c:v>0.37335073543658631</c:v>
                </c:pt>
                <c:pt idx="10752">
                  <c:v>0.38206085641966853</c:v>
                </c:pt>
                <c:pt idx="10753">
                  <c:v>0.38807755708712682</c:v>
                </c:pt>
                <c:pt idx="10754">
                  <c:v>0.37556953955741973</c:v>
                </c:pt>
                <c:pt idx="10755">
                  <c:v>0.36800803962024647</c:v>
                </c:pt>
                <c:pt idx="10756">
                  <c:v>0.35791995822265105</c:v>
                </c:pt>
                <c:pt idx="10757">
                  <c:v>0.36995106161294722</c:v>
                </c:pt>
                <c:pt idx="10758">
                  <c:v>0.36446470181914292</c:v>
                </c:pt>
                <c:pt idx="10759">
                  <c:v>0</c:v>
                </c:pt>
                <c:pt idx="10760">
                  <c:v>0.37072687827247319</c:v>
                </c:pt>
                <c:pt idx="10761">
                  <c:v>0.36788205424788889</c:v>
                </c:pt>
                <c:pt idx="10762">
                  <c:v>0.37866726381496518</c:v>
                </c:pt>
                <c:pt idx="10763">
                  <c:v>0.38460976432085209</c:v>
                </c:pt>
                <c:pt idx="10764">
                  <c:v>0.36766348670799981</c:v>
                </c:pt>
                <c:pt idx="10765">
                  <c:v>0.37413098324344751</c:v>
                </c:pt>
                <c:pt idx="10766">
                  <c:v>0.35180088848935176</c:v>
                </c:pt>
                <c:pt idx="10767">
                  <c:v>0.34481733492692984</c:v>
                </c:pt>
                <c:pt idx="10768">
                  <c:v>0.34154907784407856</c:v>
                </c:pt>
                <c:pt idx="10769">
                  <c:v>0.34696612823432182</c:v>
                </c:pt>
                <c:pt idx="10770">
                  <c:v>0.37581208875595101</c:v>
                </c:pt>
                <c:pt idx="10771">
                  <c:v>0.38333973790012582</c:v>
                </c:pt>
                <c:pt idx="10772">
                  <c:v>0.37925049457177401</c:v>
                </c:pt>
                <c:pt idx="10773">
                  <c:v>0.37553692866050187</c:v>
                </c:pt>
                <c:pt idx="10774">
                  <c:v>0.33306308400845425</c:v>
                </c:pt>
                <c:pt idx="10775">
                  <c:v>0.33388821501864391</c:v>
                </c:pt>
                <c:pt idx="10776">
                  <c:v>0.34310065053271899</c:v>
                </c:pt>
                <c:pt idx="10777">
                  <c:v>0.31855761798306576</c:v>
                </c:pt>
                <c:pt idx="10778">
                  <c:v>0.31099529942898735</c:v>
                </c:pt>
                <c:pt idx="10779">
                  <c:v>0.28964074447365484</c:v>
                </c:pt>
                <c:pt idx="10780">
                  <c:v>0.29892287770627129</c:v>
                </c:pt>
                <c:pt idx="10781">
                  <c:v>0.28917293386729737</c:v>
                </c:pt>
                <c:pt idx="10782">
                  <c:v>0.31509078866148882</c:v>
                </c:pt>
                <c:pt idx="10783">
                  <c:v>0.32044251763652642</c:v>
                </c:pt>
                <c:pt idx="10784">
                  <c:v>0.33100631380803303</c:v>
                </c:pt>
                <c:pt idx="10785">
                  <c:v>0.36113873553374198</c:v>
                </c:pt>
                <c:pt idx="10786">
                  <c:v>0.34848986446459407</c:v>
                </c:pt>
                <c:pt idx="10787">
                  <c:v>0.3449593999892453</c:v>
                </c:pt>
                <c:pt idx="10788">
                  <c:v>0.34773627878597535</c:v>
                </c:pt>
                <c:pt idx="10789">
                  <c:v>0.36558751635482989</c:v>
                </c:pt>
                <c:pt idx="10790">
                  <c:v>0.37431562859755896</c:v>
                </c:pt>
                <c:pt idx="10791">
                  <c:v>0.38206094912601785</c:v>
                </c:pt>
                <c:pt idx="10792">
                  <c:v>0.38185729203186225</c:v>
                </c:pt>
                <c:pt idx="10793">
                  <c:v>0.36928320922016467</c:v>
                </c:pt>
                <c:pt idx="10794">
                  <c:v>0.38072718941675332</c:v>
                </c:pt>
                <c:pt idx="10795">
                  <c:v>0.36689939828235774</c:v>
                </c:pt>
                <c:pt idx="10796">
                  <c:v>0.40610798484626681</c:v>
                </c:pt>
                <c:pt idx="10797">
                  <c:v>0.38328471478648574</c:v>
                </c:pt>
                <c:pt idx="10798">
                  <c:v>0.38722920457203258</c:v>
                </c:pt>
                <c:pt idx="10799">
                  <c:v>0.39728840392579079</c:v>
                </c:pt>
                <c:pt idx="10800">
                  <c:v>0.36848210729078362</c:v>
                </c:pt>
                <c:pt idx="10801">
                  <c:v>0.36643851564883972</c:v>
                </c:pt>
                <c:pt idx="10802">
                  <c:v>0.36744769550500944</c:v>
                </c:pt>
                <c:pt idx="10803">
                  <c:v>0.35758562680976724</c:v>
                </c:pt>
                <c:pt idx="10804">
                  <c:v>0.36329337284512925</c:v>
                </c:pt>
                <c:pt idx="10805">
                  <c:v>0.35163692195681295</c:v>
                </c:pt>
                <c:pt idx="10806">
                  <c:v>0.36095460588054457</c:v>
                </c:pt>
                <c:pt idx="10807">
                  <c:v>0.38222113329212032</c:v>
                </c:pt>
                <c:pt idx="10808">
                  <c:v>0.391939979388577</c:v>
                </c:pt>
                <c:pt idx="10809">
                  <c:v>0.38144389177509025</c:v>
                </c:pt>
                <c:pt idx="10810">
                  <c:v>0.37432223181173174</c:v>
                </c:pt>
                <c:pt idx="10811">
                  <c:v>0.36601185371913508</c:v>
                </c:pt>
                <c:pt idx="10812">
                  <c:v>0.37434183022349782</c:v>
                </c:pt>
                <c:pt idx="10813">
                  <c:v>0.36872688821674543</c:v>
                </c:pt>
                <c:pt idx="10814">
                  <c:v>0.37942492937419353</c:v>
                </c:pt>
                <c:pt idx="10815">
                  <c:v>0.37323847410264904</c:v>
                </c:pt>
                <c:pt idx="10816">
                  <c:v>0.38956107709926796</c:v>
                </c:pt>
                <c:pt idx="10817">
                  <c:v>0.38269084151331878</c:v>
                </c:pt>
                <c:pt idx="10818">
                  <c:v>0.39641348871056575</c:v>
                </c:pt>
                <c:pt idx="10819">
                  <c:v>0.41620762695337876</c:v>
                </c:pt>
                <c:pt idx="10820">
                  <c:v>0.40896890205741954</c:v>
                </c:pt>
                <c:pt idx="10821">
                  <c:v>0.39456924209545002</c:v>
                </c:pt>
                <c:pt idx="10822">
                  <c:v>0.39480938866724419</c:v>
                </c:pt>
                <c:pt idx="10823">
                  <c:v>0.40740929629479028</c:v>
                </c:pt>
                <c:pt idx="10824">
                  <c:v>0.38622221088739489</c:v>
                </c:pt>
                <c:pt idx="10825">
                  <c:v>0.38502420243846025</c:v>
                </c:pt>
                <c:pt idx="10826">
                  <c:v>0.38681359571310103</c:v>
                </c:pt>
                <c:pt idx="10827">
                  <c:v>0.37865013383348889</c:v>
                </c:pt>
                <c:pt idx="10828">
                  <c:v>0.38987560868120863</c:v>
                </c:pt>
                <c:pt idx="10829">
                  <c:v>0.39716224499045788</c:v>
                </c:pt>
                <c:pt idx="10830">
                  <c:v>0.39420393227104183</c:v>
                </c:pt>
                <c:pt idx="10831">
                  <c:v>0.40195428829031982</c:v>
                </c:pt>
                <c:pt idx="10832">
                  <c:v>0.40798996039861762</c:v>
                </c:pt>
                <c:pt idx="10833">
                  <c:v>0.4074178154162903</c:v>
                </c:pt>
                <c:pt idx="10834">
                  <c:v>0.4059790679444466</c:v>
                </c:pt>
                <c:pt idx="10835">
                  <c:v>0.40340623143803189</c:v>
                </c:pt>
                <c:pt idx="10836">
                  <c:v>0.39976752045998787</c:v>
                </c:pt>
                <c:pt idx="10837">
                  <c:v>0.40085129961831251</c:v>
                </c:pt>
                <c:pt idx="10838">
                  <c:v>0.39537021134029543</c:v>
                </c:pt>
                <c:pt idx="10839">
                  <c:v>0.38447243397223119</c:v>
                </c:pt>
                <c:pt idx="10840">
                  <c:v>0.37023820545796038</c:v>
                </c:pt>
                <c:pt idx="10841">
                  <c:v>0.37388166762724695</c:v>
                </c:pt>
                <c:pt idx="10842">
                  <c:v>0.38055660513489936</c:v>
                </c:pt>
                <c:pt idx="10843">
                  <c:v>0.38792372349712889</c:v>
                </c:pt>
                <c:pt idx="10844">
                  <c:v>0.39333979088543286</c:v>
                </c:pt>
                <c:pt idx="10845">
                  <c:v>0.39516389558069698</c:v>
                </c:pt>
                <c:pt idx="10846">
                  <c:v>0.38205434873710536</c:v>
                </c:pt>
                <c:pt idx="10847">
                  <c:v>0.39129306137645675</c:v>
                </c:pt>
                <c:pt idx="10848">
                  <c:v>0.40798413346530332</c:v>
                </c:pt>
                <c:pt idx="10849">
                  <c:v>0.39717368157640343</c:v>
                </c:pt>
                <c:pt idx="10850">
                  <c:v>0.40095698751059738</c:v>
                </c:pt>
                <c:pt idx="10851">
                  <c:v>0.39091804952470088</c:v>
                </c:pt>
                <c:pt idx="10852">
                  <c:v>0.38695508035357568</c:v>
                </c:pt>
                <c:pt idx="10853">
                  <c:v>0.37550403878232791</c:v>
                </c:pt>
                <c:pt idx="10854">
                  <c:v>0.37853422874373455</c:v>
                </c:pt>
                <c:pt idx="10855">
                  <c:v>0.40053675653653648</c:v>
                </c:pt>
                <c:pt idx="10856">
                  <c:v>0.37555728650732378</c:v>
                </c:pt>
                <c:pt idx="10857">
                  <c:v>0.36126082983339336</c:v>
                </c:pt>
                <c:pt idx="10858">
                  <c:v>0.34501673867602256</c:v>
                </c:pt>
                <c:pt idx="10859">
                  <c:v>0.35854505199939918</c:v>
                </c:pt>
                <c:pt idx="10860">
                  <c:v>0.36713300324968096</c:v>
                </c:pt>
                <c:pt idx="10861">
                  <c:v>0.36670530644582583</c:v>
                </c:pt>
                <c:pt idx="10862">
                  <c:v>0.38107008061097475</c:v>
                </c:pt>
                <c:pt idx="10863">
                  <c:v>0.37579224934176458</c:v>
                </c:pt>
                <c:pt idx="10864">
                  <c:v>0.39357941728655826</c:v>
                </c:pt>
                <c:pt idx="10865">
                  <c:v>0.40903076196306676</c:v>
                </c:pt>
                <c:pt idx="10866">
                  <c:v>0.41273264299354501</c:v>
                </c:pt>
                <c:pt idx="10867">
                  <c:v>0.41091768914849175</c:v>
                </c:pt>
                <c:pt idx="10868">
                  <c:v>0.40581134627038634</c:v>
                </c:pt>
                <c:pt idx="10869">
                  <c:v>0.43117374250559326</c:v>
                </c:pt>
                <c:pt idx="10870">
                  <c:v>0.41292587570630601</c:v>
                </c:pt>
                <c:pt idx="10871">
                  <c:v>0.41179366121567851</c:v>
                </c:pt>
                <c:pt idx="10872">
                  <c:v>0.40675312208171338</c:v>
                </c:pt>
                <c:pt idx="10873">
                  <c:v>0.38635588103688739</c:v>
                </c:pt>
                <c:pt idx="10874">
                  <c:v>0.39865795566223988</c:v>
                </c:pt>
                <c:pt idx="10875">
                  <c:v>0.4232458739368084</c:v>
                </c:pt>
                <c:pt idx="10876">
                  <c:v>0.38765393601066794</c:v>
                </c:pt>
                <c:pt idx="10877">
                  <c:v>0.42979301948640675</c:v>
                </c:pt>
                <c:pt idx="10878">
                  <c:v>0.39726221769263287</c:v>
                </c:pt>
                <c:pt idx="10879">
                  <c:v>0.4140308025097203</c:v>
                </c:pt>
                <c:pt idx="10880">
                  <c:v>0.42178961916556734</c:v>
                </c:pt>
                <c:pt idx="10881">
                  <c:v>0.41576489341819201</c:v>
                </c:pt>
                <c:pt idx="10882">
                  <c:v>0.39451212029001337</c:v>
                </c:pt>
                <c:pt idx="10883">
                  <c:v>0.38273428661732811</c:v>
                </c:pt>
                <c:pt idx="10884">
                  <c:v>0.37156601631803832</c:v>
                </c:pt>
                <c:pt idx="10885">
                  <c:v>0.39360219181496203</c:v>
                </c:pt>
                <c:pt idx="10886">
                  <c:v>0.43450256842689688</c:v>
                </c:pt>
                <c:pt idx="10887">
                  <c:v>0.41717231207075656</c:v>
                </c:pt>
                <c:pt idx="10888">
                  <c:v>0.41777892078856532</c:v>
                </c:pt>
                <c:pt idx="10889">
                  <c:v>0.41475625499858776</c:v>
                </c:pt>
                <c:pt idx="10890">
                  <c:v>0.40909526578292782</c:v>
                </c:pt>
                <c:pt idx="10891">
                  <c:v>0.39945528461787505</c:v>
                </c:pt>
                <c:pt idx="10892">
                  <c:v>0.40234274206734238</c:v>
                </c:pt>
                <c:pt idx="10893">
                  <c:v>0.39819590251145731</c:v>
                </c:pt>
                <c:pt idx="10894">
                  <c:v>0.40662365847013726</c:v>
                </c:pt>
                <c:pt idx="10895">
                  <c:v>0.4160998371883578</c:v>
                </c:pt>
                <c:pt idx="10896">
                  <c:v>0.42484542635896388</c:v>
                </c:pt>
                <c:pt idx="10897">
                  <c:v>0.42345718177130931</c:v>
                </c:pt>
                <c:pt idx="10898">
                  <c:v>0.42129526461671429</c:v>
                </c:pt>
                <c:pt idx="10899">
                  <c:v>0.40350530052852529</c:v>
                </c:pt>
                <c:pt idx="10900">
                  <c:v>0.40241621228282276</c:v>
                </c:pt>
                <c:pt idx="10901">
                  <c:v>0.40785632028531632</c:v>
                </c:pt>
                <c:pt idx="10902">
                  <c:v>0.40111391669783047</c:v>
                </c:pt>
                <c:pt idx="10903">
                  <c:v>0.41398152921376924</c:v>
                </c:pt>
                <c:pt idx="10904">
                  <c:v>0.4034542849689155</c:v>
                </c:pt>
                <c:pt idx="10905">
                  <c:v>0.38573723215597272</c:v>
                </c:pt>
                <c:pt idx="10906">
                  <c:v>0.40371483462046742</c:v>
                </c:pt>
                <c:pt idx="10907">
                  <c:v>0.40748532657826797</c:v>
                </c:pt>
                <c:pt idx="10908">
                  <c:v>0.422768521372413</c:v>
                </c:pt>
                <c:pt idx="10909">
                  <c:v>0.41000570873102793</c:v>
                </c:pt>
                <c:pt idx="10910">
                  <c:v>0.41830786909741857</c:v>
                </c:pt>
                <c:pt idx="10911">
                  <c:v>0.39840424653762557</c:v>
                </c:pt>
                <c:pt idx="10912">
                  <c:v>0.40050727416899728</c:v>
                </c:pt>
                <c:pt idx="10913">
                  <c:v>0.40032866577370291</c:v>
                </c:pt>
                <c:pt idx="10914">
                  <c:v>0.31514295622664673</c:v>
                </c:pt>
                <c:pt idx="10915">
                  <c:v>0.39374027824045987</c:v>
                </c:pt>
                <c:pt idx="10916">
                  <c:v>0.38294051688031688</c:v>
                </c:pt>
                <c:pt idx="10917">
                  <c:v>0.37601317233785519</c:v>
                </c:pt>
                <c:pt idx="10918">
                  <c:v>0.38945459518240294</c:v>
                </c:pt>
                <c:pt idx="10919">
                  <c:v>0.38458368232264245</c:v>
                </c:pt>
                <c:pt idx="10920">
                  <c:v>0.38032966336177026</c:v>
                </c:pt>
                <c:pt idx="10921">
                  <c:v>0.38019447067100232</c:v>
                </c:pt>
                <c:pt idx="10922">
                  <c:v>0.28924151939583198</c:v>
                </c:pt>
                <c:pt idx="10923">
                  <c:v>0.421456107099207</c:v>
                </c:pt>
                <c:pt idx="10924">
                  <c:v>0.42452681337276427</c:v>
                </c:pt>
                <c:pt idx="10925">
                  <c:v>0.4184958695665299</c:v>
                </c:pt>
                <c:pt idx="10926">
                  <c:v>0.42591273401523738</c:v>
                </c:pt>
                <c:pt idx="10927">
                  <c:v>0.43616933111653833</c:v>
                </c:pt>
                <c:pt idx="10928">
                  <c:v>0.45243296101220543</c:v>
                </c:pt>
                <c:pt idx="10929">
                  <c:v>0.43444177015512131</c:v>
                </c:pt>
                <c:pt idx="10930">
                  <c:v>0.44999193687508177</c:v>
                </c:pt>
                <c:pt idx="10931">
                  <c:v>0.44312849229654688</c:v>
                </c:pt>
                <c:pt idx="10932">
                  <c:v>0.44168878511468979</c:v>
                </c:pt>
                <c:pt idx="10933">
                  <c:v>0.44261739576656939</c:v>
                </c:pt>
                <c:pt idx="10934">
                  <c:v>0.43499804881408188</c:v>
                </c:pt>
                <c:pt idx="10935">
                  <c:v>0.42089649817314517</c:v>
                </c:pt>
                <c:pt idx="10936">
                  <c:v>0.41299860354858431</c:v>
                </c:pt>
                <c:pt idx="10937">
                  <c:v>0.36754572373870592</c:v>
                </c:pt>
                <c:pt idx="10938">
                  <c:v>0.43629152183329545</c:v>
                </c:pt>
                <c:pt idx="10939">
                  <c:v>0.43753627332633038</c:v>
                </c:pt>
                <c:pt idx="10940">
                  <c:v>0.43746290893413653</c:v>
                </c:pt>
                <c:pt idx="10941">
                  <c:v>0.43821548172414998</c:v>
                </c:pt>
                <c:pt idx="10942">
                  <c:v>0.43812942317201992</c:v>
                </c:pt>
                <c:pt idx="10943">
                  <c:v>0.43824469038380676</c:v>
                </c:pt>
                <c:pt idx="10944">
                  <c:v>0.45242308693097982</c:v>
                </c:pt>
                <c:pt idx="10945">
                  <c:v>0.43703193293181031</c:v>
                </c:pt>
                <c:pt idx="10946">
                  <c:v>0.43592543030634495</c:v>
                </c:pt>
                <c:pt idx="10947">
                  <c:v>0.41817242416990807</c:v>
                </c:pt>
                <c:pt idx="10948">
                  <c:v>0.42272865980326307</c:v>
                </c:pt>
                <c:pt idx="10949">
                  <c:v>0.42466389058393689</c:v>
                </c:pt>
                <c:pt idx="10950">
                  <c:v>0.41971224606102259</c:v>
                </c:pt>
                <c:pt idx="10951">
                  <c:v>0.43568920811835948</c:v>
                </c:pt>
                <c:pt idx="10952">
                  <c:v>0.43284062377691568</c:v>
                </c:pt>
                <c:pt idx="10953">
                  <c:v>0.46244802510141181</c:v>
                </c:pt>
                <c:pt idx="10954">
                  <c:v>0.41875393561639479</c:v>
                </c:pt>
                <c:pt idx="10955">
                  <c:v>0.41826447340477901</c:v>
                </c:pt>
                <c:pt idx="10956">
                  <c:v>0.42191504200090946</c:v>
                </c:pt>
                <c:pt idx="10957">
                  <c:v>0.41665979415854432</c:v>
                </c:pt>
                <c:pt idx="10958">
                  <c:v>0.42304765056069915</c:v>
                </c:pt>
                <c:pt idx="10959">
                  <c:v>0.42699664868565024</c:v>
                </c:pt>
                <c:pt idx="10960">
                  <c:v>0.41163389592694438</c:v>
                </c:pt>
                <c:pt idx="10961">
                  <c:v>0.41637401673389518</c:v>
                </c:pt>
                <c:pt idx="10962">
                  <c:v>0.40802752910074225</c:v>
                </c:pt>
                <c:pt idx="10963">
                  <c:v>0.43658518928263762</c:v>
                </c:pt>
                <c:pt idx="10964">
                  <c:v>0.41258945452922946</c:v>
                </c:pt>
                <c:pt idx="10965">
                  <c:v>0.40975365560438065</c:v>
                </c:pt>
                <c:pt idx="10966">
                  <c:v>0.41249822515223988</c:v>
                </c:pt>
                <c:pt idx="10967">
                  <c:v>0.41574752300075418</c:v>
                </c:pt>
                <c:pt idx="10968">
                  <c:v>0.4221545446415737</c:v>
                </c:pt>
                <c:pt idx="10969">
                  <c:v>0.40788266830946585</c:v>
                </c:pt>
                <c:pt idx="10970">
                  <c:v>0.40406200572658618</c:v>
                </c:pt>
                <c:pt idx="10971">
                  <c:v>0.39269787046122961</c:v>
                </c:pt>
                <c:pt idx="10972">
                  <c:v>0.42360943452395611</c:v>
                </c:pt>
                <c:pt idx="10973">
                  <c:v>0.42500630643375131</c:v>
                </c:pt>
                <c:pt idx="10974">
                  <c:v>0.42691593980567405</c:v>
                </c:pt>
                <c:pt idx="10975">
                  <c:v>0.42457300194181047</c:v>
                </c:pt>
                <c:pt idx="10976">
                  <c:v>0.43787119265002461</c:v>
                </c:pt>
                <c:pt idx="10977">
                  <c:v>0.39780160282333782</c:v>
                </c:pt>
                <c:pt idx="10978">
                  <c:v>0.42035478287307138</c:v>
                </c:pt>
                <c:pt idx="10979">
                  <c:v>0.42917878907928519</c:v>
                </c:pt>
                <c:pt idx="10980">
                  <c:v>0.43825459361116181</c:v>
                </c:pt>
                <c:pt idx="10981">
                  <c:v>0.4477084567696058</c:v>
                </c:pt>
                <c:pt idx="10982">
                  <c:v>0.43852337022642207</c:v>
                </c:pt>
                <c:pt idx="10983">
                  <c:v>0.45393354674402975</c:v>
                </c:pt>
                <c:pt idx="10984">
                  <c:v>0.448908663850838</c:v>
                </c:pt>
                <c:pt idx="10985">
                  <c:v>0.43436055221241687</c:v>
                </c:pt>
                <c:pt idx="10986">
                  <c:v>0.44102996515664888</c:v>
                </c:pt>
                <c:pt idx="10987">
                  <c:v>0.42581252809050807</c:v>
                </c:pt>
                <c:pt idx="10988">
                  <c:v>0.43155931051505991</c:v>
                </c:pt>
                <c:pt idx="10989">
                  <c:v>0.43029010605492368</c:v>
                </c:pt>
                <c:pt idx="10990">
                  <c:v>0.42048143012026784</c:v>
                </c:pt>
                <c:pt idx="10991">
                  <c:v>0.4320776580119346</c:v>
                </c:pt>
                <c:pt idx="10992">
                  <c:v>0.42211352034725963</c:v>
                </c:pt>
                <c:pt idx="10993">
                  <c:v>0.42922119357760802</c:v>
                </c:pt>
                <c:pt idx="10994">
                  <c:v>0.42340833546833889</c:v>
                </c:pt>
                <c:pt idx="10995">
                  <c:v>0.41536553807336846</c:v>
                </c:pt>
                <c:pt idx="10996">
                  <c:v>0.43099595174496114</c:v>
                </c:pt>
                <c:pt idx="10997">
                  <c:v>0.43255023716019531</c:v>
                </c:pt>
                <c:pt idx="10998">
                  <c:v>0.43837312858956512</c:v>
                </c:pt>
                <c:pt idx="10999">
                  <c:v>0.42921563554427578</c:v>
                </c:pt>
                <c:pt idx="11000">
                  <c:v>0.41585406109163792</c:v>
                </c:pt>
                <c:pt idx="11001">
                  <c:v>0.40842373334334214</c:v>
                </c:pt>
                <c:pt idx="11002">
                  <c:v>0.3916039115698059</c:v>
                </c:pt>
                <c:pt idx="11003">
                  <c:v>0.40015223130596372</c:v>
                </c:pt>
                <c:pt idx="11004">
                  <c:v>0.39257799739671773</c:v>
                </c:pt>
                <c:pt idx="11005">
                  <c:v>0.39039820632123506</c:v>
                </c:pt>
                <c:pt idx="11006">
                  <c:v>0.40094421940228836</c:v>
                </c:pt>
                <c:pt idx="11007">
                  <c:v>0.40750624836659</c:v>
                </c:pt>
                <c:pt idx="11008">
                  <c:v>0.40975335406501623</c:v>
                </c:pt>
                <c:pt idx="11009">
                  <c:v>0.40922725755565731</c:v>
                </c:pt>
                <c:pt idx="11010">
                  <c:v>0.41911769574529351</c:v>
                </c:pt>
                <c:pt idx="11011">
                  <c:v>0.41073425496355825</c:v>
                </c:pt>
                <c:pt idx="11012">
                  <c:v>0.40053000783697396</c:v>
                </c:pt>
                <c:pt idx="11013">
                  <c:v>0.38736699437030897</c:v>
                </c:pt>
                <c:pt idx="11014">
                  <c:v>0.40424269978355581</c:v>
                </c:pt>
                <c:pt idx="11015">
                  <c:v>0.40229434902112687</c:v>
                </c:pt>
                <c:pt idx="11016">
                  <c:v>0.40219712837969795</c:v>
                </c:pt>
                <c:pt idx="11017">
                  <c:v>0.41342202433506425</c:v>
                </c:pt>
                <c:pt idx="11018">
                  <c:v>0.40985922757394538</c:v>
                </c:pt>
                <c:pt idx="11019">
                  <c:v>0.42219454022032077</c:v>
                </c:pt>
                <c:pt idx="11020">
                  <c:v>0.41707416090676414</c:v>
                </c:pt>
                <c:pt idx="11021">
                  <c:v>0.43989538272489775</c:v>
                </c:pt>
                <c:pt idx="11022">
                  <c:v>0.39160986008996679</c:v>
                </c:pt>
                <c:pt idx="11023">
                  <c:v>0.40935695043200732</c:v>
                </c:pt>
                <c:pt idx="11024">
                  <c:v>0.40170015754534433</c:v>
                </c:pt>
                <c:pt idx="11025">
                  <c:v>0.3992547992721765</c:v>
                </c:pt>
                <c:pt idx="11026">
                  <c:v>0.43357641603216307</c:v>
                </c:pt>
                <c:pt idx="11027">
                  <c:v>0.42509977060655407</c:v>
                </c:pt>
                <c:pt idx="11028">
                  <c:v>0.41354035110013693</c:v>
                </c:pt>
                <c:pt idx="11029">
                  <c:v>0.42145329713726137</c:v>
                </c:pt>
                <c:pt idx="11030">
                  <c:v>0.42044115647803798</c:v>
                </c:pt>
                <c:pt idx="11031">
                  <c:v>0.42723379137215467</c:v>
                </c:pt>
                <c:pt idx="11032">
                  <c:v>0.40670226085453531</c:v>
                </c:pt>
                <c:pt idx="11033">
                  <c:v>0.40498119030741675</c:v>
                </c:pt>
                <c:pt idx="11034">
                  <c:v>0.39657460832286884</c:v>
                </c:pt>
                <c:pt idx="11035">
                  <c:v>0.39741385195798329</c:v>
                </c:pt>
                <c:pt idx="11036">
                  <c:v>0.38982031155844726</c:v>
                </c:pt>
                <c:pt idx="11037">
                  <c:v>0.40397603003838822</c:v>
                </c:pt>
                <c:pt idx="11038">
                  <c:v>0.41707416090676414</c:v>
                </c:pt>
                <c:pt idx="11039">
                  <c:v>0.4211098423716354</c:v>
                </c:pt>
                <c:pt idx="11040">
                  <c:v>0.4323696743543155</c:v>
                </c:pt>
                <c:pt idx="11041">
                  <c:v>0.40265211075985186</c:v>
                </c:pt>
                <c:pt idx="11042">
                  <c:v>0.39321801928939104</c:v>
                </c:pt>
                <c:pt idx="11043">
                  <c:v>0.40253886670626932</c:v>
                </c:pt>
                <c:pt idx="11044">
                  <c:v>0.39911882273729887</c:v>
                </c:pt>
                <c:pt idx="11045">
                  <c:v>0.41028621664499637</c:v>
                </c:pt>
                <c:pt idx="11046">
                  <c:v>0.39854000114403343</c:v>
                </c:pt>
                <c:pt idx="11047">
                  <c:v>0.41643163489173024</c:v>
                </c:pt>
                <c:pt idx="11048">
                  <c:v>0.39960260921137641</c:v>
                </c:pt>
                <c:pt idx="11049">
                  <c:v>0.37810358034272185</c:v>
                </c:pt>
                <c:pt idx="11050">
                  <c:v>0.34069593866543124</c:v>
                </c:pt>
                <c:pt idx="11051">
                  <c:v>0.33079688337718488</c:v>
                </c:pt>
                <c:pt idx="11052">
                  <c:v>0.34901772152866256</c:v>
                </c:pt>
                <c:pt idx="11053">
                  <c:v>0.34680856796937193</c:v>
                </c:pt>
                <c:pt idx="11054">
                  <c:v>0.34851316894449547</c:v>
                </c:pt>
                <c:pt idx="11055">
                  <c:v>0.36933821111764525</c:v>
                </c:pt>
                <c:pt idx="11056">
                  <c:v>0.37081960123273422</c:v>
                </c:pt>
                <c:pt idx="11057">
                  <c:v>0.38381536598043242</c:v>
                </c:pt>
                <c:pt idx="11058">
                  <c:v>0.39270187837811082</c:v>
                </c:pt>
                <c:pt idx="11059">
                  <c:v>0.3860197128338419</c:v>
                </c:pt>
                <c:pt idx="11060">
                  <c:v>0.37517907248263782</c:v>
                </c:pt>
                <c:pt idx="11061">
                  <c:v>0.35995458703773142</c:v>
                </c:pt>
                <c:pt idx="11062">
                  <c:v>0.35134186265618828</c:v>
                </c:pt>
                <c:pt idx="11063">
                  <c:v>0.34348997810692666</c:v>
                </c:pt>
                <c:pt idx="11064">
                  <c:v>0.32698503645477273</c:v>
                </c:pt>
                <c:pt idx="11065">
                  <c:v>0.33806783124647455</c:v>
                </c:pt>
                <c:pt idx="11066">
                  <c:v>0.32809511895343996</c:v>
                </c:pt>
                <c:pt idx="11067">
                  <c:v>0.37414935199012489</c:v>
                </c:pt>
                <c:pt idx="11068">
                  <c:v>0.35595369208729338</c:v>
                </c:pt>
                <c:pt idx="11069">
                  <c:v>0.37862663668372132</c:v>
                </c:pt>
                <c:pt idx="11070">
                  <c:v>0.35483640076610634</c:v>
                </c:pt>
                <c:pt idx="11071">
                  <c:v>0.36092650036763807</c:v>
                </c:pt>
                <c:pt idx="11072">
                  <c:v>0.35680388632951693</c:v>
                </c:pt>
                <c:pt idx="11073">
                  <c:v>0.37070720772813293</c:v>
                </c:pt>
                <c:pt idx="11074">
                  <c:v>0.36578937826508784</c:v>
                </c:pt>
                <c:pt idx="11075">
                  <c:v>0.34728390916386953</c:v>
                </c:pt>
                <c:pt idx="11076">
                  <c:v>0.34660222327836032</c:v>
                </c:pt>
                <c:pt idx="11077">
                  <c:v>0.35336749696904218</c:v>
                </c:pt>
                <c:pt idx="11078">
                  <c:v>0.37825414384727207</c:v>
                </c:pt>
                <c:pt idx="11079">
                  <c:v>0.39633900800988692</c:v>
                </c:pt>
                <c:pt idx="11080">
                  <c:v>0.38592458617915543</c:v>
                </c:pt>
                <c:pt idx="11081">
                  <c:v>0.38769260213463225</c:v>
                </c:pt>
                <c:pt idx="11082">
                  <c:v>0.35487408078640637</c:v>
                </c:pt>
                <c:pt idx="11083">
                  <c:v>0.34074748305796548</c:v>
                </c:pt>
                <c:pt idx="11084">
                  <c:v>0.35528384980970118</c:v>
                </c:pt>
                <c:pt idx="11085">
                  <c:v>0.38298775396471718</c:v>
                </c:pt>
                <c:pt idx="11086">
                  <c:v>0.38386738041032797</c:v>
                </c:pt>
                <c:pt idx="11087">
                  <c:v>0.38788015544542792</c:v>
                </c:pt>
                <c:pt idx="11088">
                  <c:v>0.39045877639272536</c:v>
                </c:pt>
                <c:pt idx="11089">
                  <c:v>0.41967966279491892</c:v>
                </c:pt>
                <c:pt idx="11090">
                  <c:v>0.40557262619773732</c:v>
                </c:pt>
                <c:pt idx="11091">
                  <c:v>0.41410279049927634</c:v>
                </c:pt>
                <c:pt idx="11092">
                  <c:v>0.39924746921368404</c:v>
                </c:pt>
                <c:pt idx="11093">
                  <c:v>0.39926987032941819</c:v>
                </c:pt>
                <c:pt idx="11094">
                  <c:v>0.38617871052775637</c:v>
                </c:pt>
                <c:pt idx="11095">
                  <c:v>0.37899286082835226</c:v>
                </c:pt>
                <c:pt idx="11096">
                  <c:v>0.3858781567510749</c:v>
                </c:pt>
                <c:pt idx="11097">
                  <c:v>0.40905172747074148</c:v>
                </c:pt>
                <c:pt idx="11098">
                  <c:v>0.3904331454615752</c:v>
                </c:pt>
                <c:pt idx="11099">
                  <c:v>0.39999429730171543</c:v>
                </c:pt>
                <c:pt idx="11100">
                  <c:v>0.37293132254936662</c:v>
                </c:pt>
                <c:pt idx="11101">
                  <c:v>0.36912242978898591</c:v>
                </c:pt>
                <c:pt idx="11102">
                  <c:v>0.36575191115662486</c:v>
                </c:pt>
                <c:pt idx="11103">
                  <c:v>0.37850127235643982</c:v>
                </c:pt>
                <c:pt idx="11104">
                  <c:v>0.38559044071902082</c:v>
                </c:pt>
                <c:pt idx="11105">
                  <c:v>0.39317283429280359</c:v>
                </c:pt>
                <c:pt idx="11106">
                  <c:v>0.3949086791760501</c:v>
                </c:pt>
                <c:pt idx="11107">
                  <c:v>0.40870933326539122</c:v>
                </c:pt>
                <c:pt idx="11108">
                  <c:v>0.39056228817636246</c:v>
                </c:pt>
                <c:pt idx="11109">
                  <c:v>0.3994709313600186</c:v>
                </c:pt>
                <c:pt idx="11110">
                  <c:v>0.39325919979755086</c:v>
                </c:pt>
                <c:pt idx="11111">
                  <c:v>0.39458995963132781</c:v>
                </c:pt>
                <c:pt idx="11112">
                  <c:v>0.37489461069328817</c:v>
                </c:pt>
                <c:pt idx="11113">
                  <c:v>0.29123451638655828</c:v>
                </c:pt>
                <c:pt idx="11114">
                  <c:v>0.36033706312667024</c:v>
                </c:pt>
                <c:pt idx="11115">
                  <c:v>0.35148530415217438</c:v>
                </c:pt>
                <c:pt idx="11116">
                  <c:v>0.32471474660839816</c:v>
                </c:pt>
                <c:pt idx="11117">
                  <c:v>0.35436181211024903</c:v>
                </c:pt>
                <c:pt idx="11118">
                  <c:v>0.37473612312892535</c:v>
                </c:pt>
                <c:pt idx="11119">
                  <c:v>0.39753372515016405</c:v>
                </c:pt>
                <c:pt idx="11120">
                  <c:v>0.40010952380170522</c:v>
                </c:pt>
                <c:pt idx="11121">
                  <c:v>0.39115513140588748</c:v>
                </c:pt>
                <c:pt idx="11122">
                  <c:v>0.40312330631396132</c:v>
                </c:pt>
                <c:pt idx="11123">
                  <c:v>0.41758458256652881</c:v>
                </c:pt>
                <c:pt idx="11124">
                  <c:v>0.41595694533890493</c:v>
                </c:pt>
                <c:pt idx="11125">
                  <c:v>0.4079978040744725</c:v>
                </c:pt>
                <c:pt idx="11126">
                  <c:v>0.38520426607264957</c:v>
                </c:pt>
                <c:pt idx="11127">
                  <c:v>0.39789412199209701</c:v>
                </c:pt>
                <c:pt idx="11128">
                  <c:v>0.39055094566134413</c:v>
                </c:pt>
                <c:pt idx="11129">
                  <c:v>0.40457058757105135</c:v>
                </c:pt>
                <c:pt idx="11130">
                  <c:v>0.42049985459431999</c:v>
                </c:pt>
                <c:pt idx="11131">
                  <c:v>0.41357989822208246</c:v>
                </c:pt>
                <c:pt idx="11132">
                  <c:v>0.41700098856979312</c:v>
                </c:pt>
                <c:pt idx="11133">
                  <c:v>0.40552757202973688</c:v>
                </c:pt>
                <c:pt idx="11134">
                  <c:v>0.41018763490640231</c:v>
                </c:pt>
                <c:pt idx="11135">
                  <c:v>0.4148465122741779</c:v>
                </c:pt>
                <c:pt idx="11136">
                  <c:v>0.39899074006174051</c:v>
                </c:pt>
                <c:pt idx="11137">
                  <c:v>0.39894669741715888</c:v>
                </c:pt>
                <c:pt idx="11138">
                  <c:v>0.38529871542516531</c:v>
                </c:pt>
                <c:pt idx="11139">
                  <c:v>0.39708185279444369</c:v>
                </c:pt>
                <c:pt idx="11140">
                  <c:v>0.39775614140345628</c:v>
                </c:pt>
                <c:pt idx="11141">
                  <c:v>0.40048986827056987</c:v>
                </c:pt>
                <c:pt idx="11142">
                  <c:v>0.4139896680895655</c:v>
                </c:pt>
                <c:pt idx="11143">
                  <c:v>0.39757219625801155</c:v>
                </c:pt>
                <c:pt idx="11144">
                  <c:v>0.40048719768591806</c:v>
                </c:pt>
                <c:pt idx="11145">
                  <c:v>0.39889846464614798</c:v>
                </c:pt>
                <c:pt idx="11146">
                  <c:v>0.37726186207796586</c:v>
                </c:pt>
                <c:pt idx="11147">
                  <c:v>0.3750898274033963</c:v>
                </c:pt>
                <c:pt idx="11148">
                  <c:v>0.36293843931893138</c:v>
                </c:pt>
                <c:pt idx="11149">
                  <c:v>0.37497655484496223</c:v>
                </c:pt>
                <c:pt idx="11150">
                  <c:v>0.38533824053966337</c:v>
                </c:pt>
                <c:pt idx="11151">
                  <c:v>0.37188469874078667</c:v>
                </c:pt>
                <c:pt idx="11152">
                  <c:v>0.38624068404337181</c:v>
                </c:pt>
                <c:pt idx="11153">
                  <c:v>0.39529718947715398</c:v>
                </c:pt>
                <c:pt idx="11154">
                  <c:v>0.37827722956357207</c:v>
                </c:pt>
                <c:pt idx="11155">
                  <c:v>0.38851513073493782</c:v>
                </c:pt>
                <c:pt idx="11156">
                  <c:v>0.37280400533645186</c:v>
                </c:pt>
                <c:pt idx="11157">
                  <c:v>0.37733719785045239</c:v>
                </c:pt>
                <c:pt idx="11158">
                  <c:v>0.36110785806519075</c:v>
                </c:pt>
                <c:pt idx="11159">
                  <c:v>0.362720509551271</c:v>
                </c:pt>
                <c:pt idx="11160">
                  <c:v>0.37702399923675511</c:v>
                </c:pt>
                <c:pt idx="11161">
                  <c:v>0.36803678315086308</c:v>
                </c:pt>
                <c:pt idx="11162">
                  <c:v>0.38745911114434972</c:v>
                </c:pt>
                <c:pt idx="11163">
                  <c:v>0.33309545887892977</c:v>
                </c:pt>
                <c:pt idx="11164">
                  <c:v>0.33588165640993289</c:v>
                </c:pt>
                <c:pt idx="11165">
                  <c:v>0.35082418285291223</c:v>
                </c:pt>
                <c:pt idx="11166">
                  <c:v>0.36873415731090681</c:v>
                </c:pt>
                <c:pt idx="11167">
                  <c:v>0.37074465433696818</c:v>
                </c:pt>
                <c:pt idx="11168">
                  <c:v>0.37594358859381188</c:v>
                </c:pt>
                <c:pt idx="11169">
                  <c:v>0.3780921076060465</c:v>
                </c:pt>
                <c:pt idx="11170">
                  <c:v>0.36611418995109735</c:v>
                </c:pt>
                <c:pt idx="11171">
                  <c:v>0.3545852904524095</c:v>
                </c:pt>
                <c:pt idx="11172">
                  <c:v>0.38585150906429944</c:v>
                </c:pt>
                <c:pt idx="11173">
                  <c:v>0.39522891786815029</c:v>
                </c:pt>
                <c:pt idx="11174">
                  <c:v>0.36803517390478013</c:v>
                </c:pt>
                <c:pt idx="11175">
                  <c:v>0.39307797508304904</c:v>
                </c:pt>
                <c:pt idx="11176">
                  <c:v>0.39109852533251105</c:v>
                </c:pt>
                <c:pt idx="11177">
                  <c:v>0.39926475138270068</c:v>
                </c:pt>
                <c:pt idx="11178">
                  <c:v>0.39350234118034716</c:v>
                </c:pt>
                <c:pt idx="11179">
                  <c:v>0.40027039449768981</c:v>
                </c:pt>
                <c:pt idx="11180">
                  <c:v>0.36267355386943773</c:v>
                </c:pt>
                <c:pt idx="11181">
                  <c:v>0.37642450961913487</c:v>
                </c:pt>
                <c:pt idx="11182">
                  <c:v>0.35602926143520847</c:v>
                </c:pt>
                <c:pt idx="11183">
                  <c:v>0.36904856076466358</c:v>
                </c:pt>
                <c:pt idx="11184">
                  <c:v>0.36071353741889411</c:v>
                </c:pt>
                <c:pt idx="11185">
                  <c:v>0.35179073235461378</c:v>
                </c:pt>
                <c:pt idx="11186">
                  <c:v>0.36661855281332328</c:v>
                </c:pt>
                <c:pt idx="11187">
                  <c:v>0.3256406988410383</c:v>
                </c:pt>
                <c:pt idx="11188">
                  <c:v>0.37510365075266322</c:v>
                </c:pt>
                <c:pt idx="11189">
                  <c:v>0.38149344218552855</c:v>
                </c:pt>
                <c:pt idx="11190">
                  <c:v>0.33536794476290038</c:v>
                </c:pt>
                <c:pt idx="11191">
                  <c:v>0.38351968329884395</c:v>
                </c:pt>
                <c:pt idx="11192">
                  <c:v>0.37516711437141281</c:v>
                </c:pt>
                <c:pt idx="11193">
                  <c:v>0.38440636768939307</c:v>
                </c:pt>
                <c:pt idx="11194">
                  <c:v>0.39262566589892289</c:v>
                </c:pt>
                <c:pt idx="11195">
                  <c:v>0.41549681119366755</c:v>
                </c:pt>
                <c:pt idx="11196">
                  <c:v>0.38583331023075806</c:v>
                </c:pt>
                <c:pt idx="11197">
                  <c:v>0.42013206616923382</c:v>
                </c:pt>
                <c:pt idx="11198">
                  <c:v>0.42139761200096387</c:v>
                </c:pt>
                <c:pt idx="11199">
                  <c:v>0.42226976752444761</c:v>
                </c:pt>
                <c:pt idx="11200">
                  <c:v>0.40586515487446673</c:v>
                </c:pt>
                <c:pt idx="11201">
                  <c:v>0.40591745801417278</c:v>
                </c:pt>
                <c:pt idx="11202">
                  <c:v>0.37968893920499408</c:v>
                </c:pt>
                <c:pt idx="11203">
                  <c:v>0.39167302428438788</c:v>
                </c:pt>
                <c:pt idx="11204">
                  <c:v>0.39840244899460897</c:v>
                </c:pt>
                <c:pt idx="11205">
                  <c:v>0.4056744547367539</c:v>
                </c:pt>
                <c:pt idx="11206">
                  <c:v>0.40450507521922502</c:v>
                </c:pt>
                <c:pt idx="11207">
                  <c:v>0.41202098334015747</c:v>
                </c:pt>
                <c:pt idx="11208">
                  <c:v>0.39986037575059979</c:v>
                </c:pt>
                <c:pt idx="11209">
                  <c:v>0.38944098775848368</c:v>
                </c:pt>
                <c:pt idx="11210">
                  <c:v>0.38727309619909339</c:v>
                </c:pt>
                <c:pt idx="11211">
                  <c:v>0.37848920871086733</c:v>
                </c:pt>
                <c:pt idx="11212">
                  <c:v>0.39314855670916882</c:v>
                </c:pt>
                <c:pt idx="11213">
                  <c:v>0.40425358664661115</c:v>
                </c:pt>
                <c:pt idx="11214">
                  <c:v>0.4317214222836363</c:v>
                </c:pt>
                <c:pt idx="11215">
                  <c:v>0.42451343299460093</c:v>
                </c:pt>
                <c:pt idx="11216">
                  <c:v>0.42854481112567316</c:v>
                </c:pt>
                <c:pt idx="11217">
                  <c:v>0.44761784555341316</c:v>
                </c:pt>
                <c:pt idx="11218">
                  <c:v>0.42709065095847482</c:v>
                </c:pt>
                <c:pt idx="11219">
                  <c:v>0.42714363593505988</c:v>
                </c:pt>
                <c:pt idx="11220">
                  <c:v>0</c:v>
                </c:pt>
                <c:pt idx="11221">
                  <c:v>0.42952888236274583</c:v>
                </c:pt>
                <c:pt idx="11222">
                  <c:v>0.43671448254308848</c:v>
                </c:pt>
                <c:pt idx="11223">
                  <c:v>0.421005312740731</c:v>
                </c:pt>
                <c:pt idx="11224">
                  <c:v>0.41365263388080226</c:v>
                </c:pt>
                <c:pt idx="11225">
                  <c:v>0.43710439503776494</c:v>
                </c:pt>
                <c:pt idx="11226">
                  <c:v>0.43803595349578728</c:v>
                </c:pt>
                <c:pt idx="11227">
                  <c:v>0.46336541575147183</c:v>
                </c:pt>
                <c:pt idx="11228">
                  <c:v>0.42960517344255533</c:v>
                </c:pt>
                <c:pt idx="11229">
                  <c:v>0.45812387883393835</c:v>
                </c:pt>
                <c:pt idx="11230">
                  <c:v>0.45645168848711726</c:v>
                </c:pt>
                <c:pt idx="11231">
                  <c:v>0.44251419825927862</c:v>
                </c:pt>
                <c:pt idx="11232">
                  <c:v>0.45106376217547284</c:v>
                </c:pt>
                <c:pt idx="11233">
                  <c:v>0.43694577604789064</c:v>
                </c:pt>
                <c:pt idx="11234">
                  <c:v>0.46811035019748781</c:v>
                </c:pt>
                <c:pt idx="11235">
                  <c:v>0.44846727138930925</c:v>
                </c:pt>
                <c:pt idx="11236">
                  <c:v>0.44312586792326375</c:v>
                </c:pt>
                <c:pt idx="11237">
                  <c:v>0.44089225253345277</c:v>
                </c:pt>
                <c:pt idx="11238">
                  <c:v>0.44950832290024878</c:v>
                </c:pt>
                <c:pt idx="11239">
                  <c:v>0.45664294268203026</c:v>
                </c:pt>
                <c:pt idx="11240">
                  <c:v>0.4592320012577325</c:v>
                </c:pt>
                <c:pt idx="11241">
                  <c:v>0.46505786793967818</c:v>
                </c:pt>
                <c:pt idx="11242">
                  <c:v>0.45343677771659618</c:v>
                </c:pt>
                <c:pt idx="11243">
                  <c:v>0.43226983483872128</c:v>
                </c:pt>
                <c:pt idx="11244">
                  <c:v>0.42477209251763581</c:v>
                </c:pt>
                <c:pt idx="11245">
                  <c:v>0.44773211534108526</c:v>
                </c:pt>
                <c:pt idx="11246">
                  <c:v>0.44159007710327697</c:v>
                </c:pt>
                <c:pt idx="11247">
                  <c:v>0.43396889603914457</c:v>
                </c:pt>
                <c:pt idx="11248">
                  <c:v>0.44025968347122174</c:v>
                </c:pt>
                <c:pt idx="11249">
                  <c:v>0.45810029418536857</c:v>
                </c:pt>
                <c:pt idx="11250">
                  <c:v>0.42349411314442642</c:v>
                </c:pt>
                <c:pt idx="11251">
                  <c:v>0.39484429301077123</c:v>
                </c:pt>
                <c:pt idx="11252">
                  <c:v>0.38730335854255532</c:v>
                </c:pt>
                <c:pt idx="11253">
                  <c:v>0.35116609037382646</c:v>
                </c:pt>
                <c:pt idx="11254">
                  <c:v>0.37777968571451925</c:v>
                </c:pt>
                <c:pt idx="11255">
                  <c:v>0.39309906354780488</c:v>
                </c:pt>
                <c:pt idx="11256">
                  <c:v>0.40908819699146337</c:v>
                </c:pt>
                <c:pt idx="11257">
                  <c:v>0.41823103364305625</c:v>
                </c:pt>
                <c:pt idx="11258">
                  <c:v>0.42765139412888187</c:v>
                </c:pt>
                <c:pt idx="11259">
                  <c:v>0.43401405735320336</c:v>
                </c:pt>
                <c:pt idx="11260">
                  <c:v>0.43327914099569781</c:v>
                </c:pt>
                <c:pt idx="11261">
                  <c:v>0.4306889208798827</c:v>
                </c:pt>
                <c:pt idx="11262">
                  <c:v>0.37944954409120835</c:v>
                </c:pt>
                <c:pt idx="11263">
                  <c:v>0.39015253593426569</c:v>
                </c:pt>
                <c:pt idx="11264">
                  <c:v>0.407999078322554</c:v>
                </c:pt>
                <c:pt idx="11265">
                  <c:v>0.41631552851730241</c:v>
                </c:pt>
                <c:pt idx="11266">
                  <c:v>0.42253875895701731</c:v>
                </c:pt>
                <c:pt idx="11267">
                  <c:v>0.36355025206312919</c:v>
                </c:pt>
                <c:pt idx="11268">
                  <c:v>0.44338768117742411</c:v>
                </c:pt>
                <c:pt idx="11269">
                  <c:v>0.4399057397783474</c:v>
                </c:pt>
                <c:pt idx="11270">
                  <c:v>0.43920599733053534</c:v>
                </c:pt>
                <c:pt idx="11271">
                  <c:v>0.45056867189025396</c:v>
                </c:pt>
                <c:pt idx="11272">
                  <c:v>0.45373609989297131</c:v>
                </c:pt>
                <c:pt idx="11273">
                  <c:v>0.43979299539100392</c:v>
                </c:pt>
                <c:pt idx="11274">
                  <c:v>0.40717098280399638</c:v>
                </c:pt>
                <c:pt idx="11275">
                  <c:v>0.40885336141802892</c:v>
                </c:pt>
                <c:pt idx="11276">
                  <c:v>0.40325516737110895</c:v>
                </c:pt>
                <c:pt idx="11277">
                  <c:v>0.40695102564649477</c:v>
                </c:pt>
                <c:pt idx="11278">
                  <c:v>0.39875421732298977</c:v>
                </c:pt>
                <c:pt idx="11279">
                  <c:v>0.36354690909562276</c:v>
                </c:pt>
                <c:pt idx="11280">
                  <c:v>0.40949667410964485</c:v>
                </c:pt>
                <c:pt idx="11281">
                  <c:v>0.42343245205293634</c:v>
                </c:pt>
                <c:pt idx="11282">
                  <c:v>0.42701471460575502</c:v>
                </c:pt>
                <c:pt idx="11283">
                  <c:v>0.39707401739426534</c:v>
                </c:pt>
                <c:pt idx="11284">
                  <c:v>0.4414778765462673</c:v>
                </c:pt>
                <c:pt idx="11285">
                  <c:v>0.42853929867631579</c:v>
                </c:pt>
                <c:pt idx="11286">
                  <c:v>0.44782643390878984</c:v>
                </c:pt>
                <c:pt idx="11287">
                  <c:v>0.44977872392931845</c:v>
                </c:pt>
                <c:pt idx="11288">
                  <c:v>0.46030044956498783</c:v>
                </c:pt>
                <c:pt idx="11289">
                  <c:v>0.41479976903888982</c:v>
                </c:pt>
                <c:pt idx="11290">
                  <c:v>0.42513407613047638</c:v>
                </c:pt>
                <c:pt idx="11291">
                  <c:v>0.43749098017233518</c:v>
                </c:pt>
                <c:pt idx="11292">
                  <c:v>0.44767474107825023</c:v>
                </c:pt>
                <c:pt idx="11293">
                  <c:v>0.43550460889149972</c:v>
                </c:pt>
                <c:pt idx="11294">
                  <c:v>0.41125872470631303</c:v>
                </c:pt>
                <c:pt idx="11295">
                  <c:v>0.40113558753847772</c:v>
                </c:pt>
                <c:pt idx="11296">
                  <c:v>0.41016207914691782</c:v>
                </c:pt>
                <c:pt idx="11297">
                  <c:v>0.40897923674537218</c:v>
                </c:pt>
                <c:pt idx="11298">
                  <c:v>0.4051076902807233</c:v>
                </c:pt>
                <c:pt idx="11299">
                  <c:v>0</c:v>
                </c:pt>
                <c:pt idx="11300">
                  <c:v>0.43047656119933275</c:v>
                </c:pt>
                <c:pt idx="11301">
                  <c:v>0.43608151105335635</c:v>
                </c:pt>
                <c:pt idx="11302">
                  <c:v>0.43474627568538932</c:v>
                </c:pt>
                <c:pt idx="11303">
                  <c:v>0.44741936590947007</c:v>
                </c:pt>
                <c:pt idx="11304">
                  <c:v>0.43624099259278548</c:v>
                </c:pt>
                <c:pt idx="11305">
                  <c:v>0.44074900300630809</c:v>
                </c:pt>
                <c:pt idx="11306">
                  <c:v>0.42608908546188473</c:v>
                </c:pt>
                <c:pt idx="11307">
                  <c:v>0.32093845901584384</c:v>
                </c:pt>
                <c:pt idx="11308">
                  <c:v>0.43398215482593366</c:v>
                </c:pt>
                <c:pt idx="11309">
                  <c:v>0.4394210099428002</c:v>
                </c:pt>
                <c:pt idx="11310">
                  <c:v>0.43962273664830431</c:v>
                </c:pt>
                <c:pt idx="11311">
                  <c:v>0.45012927085798482</c:v>
                </c:pt>
                <c:pt idx="11312">
                  <c:v>0.44226312175717303</c:v>
                </c:pt>
                <c:pt idx="11313">
                  <c:v>0.45891765715153415</c:v>
                </c:pt>
                <c:pt idx="11314">
                  <c:v>0.4406058598341861</c:v>
                </c:pt>
                <c:pt idx="11315">
                  <c:v>0.4431141620302988</c:v>
                </c:pt>
                <c:pt idx="11316">
                  <c:v>0.43926481233661374</c:v>
                </c:pt>
                <c:pt idx="11317">
                  <c:v>0.44887702914867333</c:v>
                </c:pt>
                <c:pt idx="11318">
                  <c:v>0.45072475105082332</c:v>
                </c:pt>
                <c:pt idx="11319">
                  <c:v>0.44452631527580838</c:v>
                </c:pt>
                <c:pt idx="11320">
                  <c:v>0.45192898115645086</c:v>
                </c:pt>
                <c:pt idx="11321">
                  <c:v>0.46441940660418218</c:v>
                </c:pt>
                <c:pt idx="11322">
                  <c:v>0.45608529919815582</c:v>
                </c:pt>
                <c:pt idx="11323">
                  <c:v>0.45979966230516339</c:v>
                </c:pt>
                <c:pt idx="11324">
                  <c:v>0.45541282050553145</c:v>
                </c:pt>
                <c:pt idx="11325">
                  <c:v>0.43103425391411848</c:v>
                </c:pt>
                <c:pt idx="11326">
                  <c:v>0.42669316026661336</c:v>
                </c:pt>
                <c:pt idx="11327">
                  <c:v>0.41802630093726095</c:v>
                </c:pt>
                <c:pt idx="11328">
                  <c:v>0.47624638228738131</c:v>
                </c:pt>
                <c:pt idx="11329">
                  <c:v>0.41042286122328198</c:v>
                </c:pt>
                <c:pt idx="11330">
                  <c:v>0.40481552665608533</c:v>
                </c:pt>
                <c:pt idx="11331">
                  <c:v>0.42552206507060986</c:v>
                </c:pt>
                <c:pt idx="11332">
                  <c:v>0.42018304981092081</c:v>
                </c:pt>
                <c:pt idx="11333">
                  <c:v>0.45104471546610175</c:v>
                </c:pt>
                <c:pt idx="11334">
                  <c:v>0.44245122828310079</c:v>
                </c:pt>
                <c:pt idx="11335">
                  <c:v>0.42327352514485123</c:v>
                </c:pt>
                <c:pt idx="11336">
                  <c:v>0.41385344020830228</c:v>
                </c:pt>
                <c:pt idx="11337">
                  <c:v>0.39994262773130101</c:v>
                </c:pt>
                <c:pt idx="11338">
                  <c:v>0.34139960736462804</c:v>
                </c:pt>
                <c:pt idx="11339">
                  <c:v>0.29128668435446636</c:v>
                </c:pt>
                <c:pt idx="11340">
                  <c:v>0.27102375366613679</c:v>
                </c:pt>
                <c:pt idx="11341">
                  <c:v>0.24052146321609191</c:v>
                </c:pt>
                <c:pt idx="11342">
                  <c:v>0.24001223302562402</c:v>
                </c:pt>
                <c:pt idx="11343">
                  <c:v>0.25858836868547852</c:v>
                </c:pt>
                <c:pt idx="11344">
                  <c:v>0.29269591199100181</c:v>
                </c:pt>
                <c:pt idx="11345">
                  <c:v>0.28767166548133971</c:v>
                </c:pt>
                <c:pt idx="11346">
                  <c:v>0.30782778720936377</c:v>
                </c:pt>
                <c:pt idx="11347">
                  <c:v>0.32924849181778187</c:v>
                </c:pt>
                <c:pt idx="11348">
                  <c:v>0.34643204696391605</c:v>
                </c:pt>
                <c:pt idx="11349">
                  <c:v>0.34435883912665516</c:v>
                </c:pt>
                <c:pt idx="11350">
                  <c:v>0.32973489799041128</c:v>
                </c:pt>
                <c:pt idx="11351">
                  <c:v>0.32520129454845786</c:v>
                </c:pt>
                <c:pt idx="11352">
                  <c:v>0.32817917685308262</c:v>
                </c:pt>
                <c:pt idx="11353">
                  <c:v>0.33654854797884476</c:v>
                </c:pt>
                <c:pt idx="11354">
                  <c:v>0.3525119390919208</c:v>
                </c:pt>
                <c:pt idx="11355">
                  <c:v>0.37642525677818289</c:v>
                </c:pt>
                <c:pt idx="11356">
                  <c:v>0.39171428431987526</c:v>
                </c:pt>
                <c:pt idx="11357">
                  <c:v>0.38342184960338582</c:v>
                </c:pt>
                <c:pt idx="11358">
                  <c:v>0.38457604711405702</c:v>
                </c:pt>
                <c:pt idx="11359">
                  <c:v>0.36912723492602684</c:v>
                </c:pt>
                <c:pt idx="11360">
                  <c:v>0.38162100781507241</c:v>
                </c:pt>
                <c:pt idx="11361">
                  <c:v>0.38562862542228243</c:v>
                </c:pt>
                <c:pt idx="11362">
                  <c:v>0.40060082050666918</c:v>
                </c:pt>
                <c:pt idx="11363">
                  <c:v>0.39732084661457023</c:v>
                </c:pt>
                <c:pt idx="11364">
                  <c:v>0.40011450575289964</c:v>
                </c:pt>
                <c:pt idx="11365">
                  <c:v>0.39590174722144994</c:v>
                </c:pt>
                <c:pt idx="11366">
                  <c:v>0.40078656422956643</c:v>
                </c:pt>
                <c:pt idx="11367">
                  <c:v>0.40708953606502085</c:v>
                </c:pt>
                <c:pt idx="11368">
                  <c:v>0.40228057821511581</c:v>
                </c:pt>
                <c:pt idx="11369">
                  <c:v>0.4137026205848815</c:v>
                </c:pt>
                <c:pt idx="11370">
                  <c:v>0.41050636765155718</c:v>
                </c:pt>
                <c:pt idx="11371">
                  <c:v>0.34481484573947446</c:v>
                </c:pt>
                <c:pt idx="11372">
                  <c:v>0.37651115984679551</c:v>
                </c:pt>
                <c:pt idx="11373">
                  <c:v>0.37378399455000538</c:v>
                </c:pt>
                <c:pt idx="11374">
                  <c:v>0.37568759819294562</c:v>
                </c:pt>
                <c:pt idx="11375">
                  <c:v>0.3783444526086574</c:v>
                </c:pt>
                <c:pt idx="11376">
                  <c:v>0.3599319366506753</c:v>
                </c:pt>
                <c:pt idx="11377">
                  <c:v>0.36342847226063857</c:v>
                </c:pt>
                <c:pt idx="11378">
                  <c:v>0.36598032649436424</c:v>
                </c:pt>
                <c:pt idx="11379">
                  <c:v>0.3622335849376665</c:v>
                </c:pt>
                <c:pt idx="11380">
                  <c:v>0.36213878179556486</c:v>
                </c:pt>
                <c:pt idx="11381">
                  <c:v>0.39751655916802592</c:v>
                </c:pt>
                <c:pt idx="11382">
                  <c:v>0.40559191281964235</c:v>
                </c:pt>
                <c:pt idx="11383">
                  <c:v>0.3863659179455653</c:v>
                </c:pt>
                <c:pt idx="11384">
                  <c:v>0.37411742531066228</c:v>
                </c:pt>
                <c:pt idx="11385">
                  <c:v>0.31964914096234992</c:v>
                </c:pt>
                <c:pt idx="11386">
                  <c:v>0.31375533305081732</c:v>
                </c:pt>
                <c:pt idx="11387">
                  <c:v>0.31111019351071983</c:v>
                </c:pt>
                <c:pt idx="11388">
                  <c:v>0.33070773375133927</c:v>
                </c:pt>
                <c:pt idx="11389">
                  <c:v>0.34753450604640856</c:v>
                </c:pt>
                <c:pt idx="11390">
                  <c:v>0.33800021359049526</c:v>
                </c:pt>
                <c:pt idx="11391">
                  <c:v>0.36201190951229267</c:v>
                </c:pt>
                <c:pt idx="11392">
                  <c:v>0.36281965222534696</c:v>
                </c:pt>
                <c:pt idx="11393">
                  <c:v>0.38287515271317096</c:v>
                </c:pt>
                <c:pt idx="11394">
                  <c:v>0.38038698642914798</c:v>
                </c:pt>
                <c:pt idx="11395">
                  <c:v>0.38579111909244307</c:v>
                </c:pt>
                <c:pt idx="11396">
                  <c:v>0.36895735577642197</c:v>
                </c:pt>
                <c:pt idx="11397">
                  <c:v>0.34984532341134894</c:v>
                </c:pt>
                <c:pt idx="11398">
                  <c:v>0.36112994135327298</c:v>
                </c:pt>
                <c:pt idx="11399">
                  <c:v>0.36604271626915924</c:v>
                </c:pt>
                <c:pt idx="11400">
                  <c:v>0.34596961615232946</c:v>
                </c:pt>
                <c:pt idx="11401">
                  <c:v>0.38525625352141535</c:v>
                </c:pt>
                <c:pt idx="11402">
                  <c:v>0.37524959423558041</c:v>
                </c:pt>
                <c:pt idx="11403">
                  <c:v>0.37373487865338362</c:v>
                </c:pt>
                <c:pt idx="11404">
                  <c:v>0.38031038438568326</c:v>
                </c:pt>
                <c:pt idx="11405">
                  <c:v>0.31517245519963122</c:v>
                </c:pt>
                <c:pt idx="11406">
                  <c:v>0.39092725197239442</c:v>
                </c:pt>
                <c:pt idx="11407">
                  <c:v>0.38629496907829752</c:v>
                </c:pt>
                <c:pt idx="11408">
                  <c:v>0.37597056623883779</c:v>
                </c:pt>
                <c:pt idx="11409">
                  <c:v>0.31659336805046656</c:v>
                </c:pt>
                <c:pt idx="11410">
                  <c:v>0.31839393467513111</c:v>
                </c:pt>
                <c:pt idx="11411">
                  <c:v>0.31538897571697866</c:v>
                </c:pt>
                <c:pt idx="11412">
                  <c:v>0.32000312485308441</c:v>
                </c:pt>
                <c:pt idx="11413">
                  <c:v>0.32847254231782369</c:v>
                </c:pt>
                <c:pt idx="11414">
                  <c:v>0.33352829601656037</c:v>
                </c:pt>
                <c:pt idx="11415">
                  <c:v>0.35548441514012236</c:v>
                </c:pt>
                <c:pt idx="11416">
                  <c:v>0.35303177428494387</c:v>
                </c:pt>
                <c:pt idx="11417">
                  <c:v>0.37224019224327387</c:v>
                </c:pt>
                <c:pt idx="11418">
                  <c:v>0.3624519285041769</c:v>
                </c:pt>
                <c:pt idx="11419">
                  <c:v>0.34126740727943067</c:v>
                </c:pt>
                <c:pt idx="11420">
                  <c:v>0.31725408791240645</c:v>
                </c:pt>
                <c:pt idx="11421">
                  <c:v>0.31858162773621873</c:v>
                </c:pt>
                <c:pt idx="11422">
                  <c:v>0.30528442374570824</c:v>
                </c:pt>
                <c:pt idx="11423">
                  <c:v>0.30303597836157981</c:v>
                </c:pt>
                <c:pt idx="11424">
                  <c:v>0.32633970255991274</c:v>
                </c:pt>
                <c:pt idx="11425">
                  <c:v>0.31061040949183588</c:v>
                </c:pt>
                <c:pt idx="11426">
                  <c:v>0.33407635241862482</c:v>
                </c:pt>
                <c:pt idx="11427">
                  <c:v>0.36130594054082482</c:v>
                </c:pt>
                <c:pt idx="11428">
                  <c:v>0.36566208570778508</c:v>
                </c:pt>
                <c:pt idx="11429">
                  <c:v>0.31461043698813135</c:v>
                </c:pt>
                <c:pt idx="11430">
                  <c:v>0.33896992055586439</c:v>
                </c:pt>
                <c:pt idx="11431">
                  <c:v>0.33597371493125544</c:v>
                </c:pt>
                <c:pt idx="11432">
                  <c:v>0.33015562093819956</c:v>
                </c:pt>
                <c:pt idx="11433">
                  <c:v>0.34484056398056318</c:v>
                </c:pt>
                <c:pt idx="11434">
                  <c:v>0.34484376065749334</c:v>
                </c:pt>
                <c:pt idx="11435">
                  <c:v>0.34701328645801355</c:v>
                </c:pt>
                <c:pt idx="11436">
                  <c:v>0.37659217903567388</c:v>
                </c:pt>
                <c:pt idx="11437">
                  <c:v>0.37675527389216584</c:v>
                </c:pt>
                <c:pt idx="11438">
                  <c:v>0.3672623247579383</c:v>
                </c:pt>
                <c:pt idx="11439">
                  <c:v>0.382509101473886</c:v>
                </c:pt>
                <c:pt idx="11440">
                  <c:v>0.37903547321571734</c:v>
                </c:pt>
                <c:pt idx="11441">
                  <c:v>0.35181135794698631</c:v>
                </c:pt>
                <c:pt idx="11442">
                  <c:v>0.33355922049090131</c:v>
                </c:pt>
                <c:pt idx="11443">
                  <c:v>0.37209335148942668</c:v>
                </c:pt>
                <c:pt idx="11444">
                  <c:v>0.39263100124473982</c:v>
                </c:pt>
                <c:pt idx="11445">
                  <c:v>0.37248337799242953</c:v>
                </c:pt>
                <c:pt idx="11446">
                  <c:v>0.37266346187631982</c:v>
                </c:pt>
                <c:pt idx="11447">
                  <c:v>0.38574227750826418</c:v>
                </c:pt>
                <c:pt idx="11448">
                  <c:v>0.37590619592658725</c:v>
                </c:pt>
                <c:pt idx="11449">
                  <c:v>0.38963331892482628</c:v>
                </c:pt>
                <c:pt idx="11450">
                  <c:v>0.394376354404746</c:v>
                </c:pt>
                <c:pt idx="11451">
                  <c:v>0.37232365909309095</c:v>
                </c:pt>
                <c:pt idx="11452">
                  <c:v>0.36679128189658045</c:v>
                </c:pt>
                <c:pt idx="11453">
                  <c:v>0.36448466698325677</c:v>
                </c:pt>
                <c:pt idx="11454">
                  <c:v>0.35684000766410445</c:v>
                </c:pt>
                <c:pt idx="11455">
                  <c:v>0.36000609346146112</c:v>
                </c:pt>
                <c:pt idx="11456">
                  <c:v>0.35100161620936582</c:v>
                </c:pt>
                <c:pt idx="11457">
                  <c:v>0.36467897256476722</c:v>
                </c:pt>
                <c:pt idx="11458">
                  <c:v>0.36977824954252486</c:v>
                </c:pt>
                <c:pt idx="11459">
                  <c:v>0.38749136159232922</c:v>
                </c:pt>
                <c:pt idx="11460">
                  <c:v>0.3976152678169439</c:v>
                </c:pt>
                <c:pt idx="11461">
                  <c:v>0.36160069633522562</c:v>
                </c:pt>
                <c:pt idx="11462">
                  <c:v>0.37629379319401196</c:v>
                </c:pt>
                <c:pt idx="11463">
                  <c:v>0.3493696242975749</c:v>
                </c:pt>
                <c:pt idx="11464">
                  <c:v>0.35373943130422481</c:v>
                </c:pt>
                <c:pt idx="11465">
                  <c:v>0.34612320960146908</c:v>
                </c:pt>
                <c:pt idx="11466">
                  <c:v>0.35903567201752945</c:v>
                </c:pt>
                <c:pt idx="11467">
                  <c:v>0.36842313115290037</c:v>
                </c:pt>
                <c:pt idx="11468">
                  <c:v>0.37192164475715489</c:v>
                </c:pt>
                <c:pt idx="11469">
                  <c:v>0.37277744827970288</c:v>
                </c:pt>
                <c:pt idx="11470">
                  <c:v>0.38711009240214922</c:v>
                </c:pt>
                <c:pt idx="11471">
                  <c:v>0.3928391366591884</c:v>
                </c:pt>
                <c:pt idx="11472">
                  <c:v>0.4012036433256933</c:v>
                </c:pt>
                <c:pt idx="11473">
                  <c:v>0.39505370178100124</c:v>
                </c:pt>
                <c:pt idx="11474">
                  <c:v>0.38045997305592777</c:v>
                </c:pt>
                <c:pt idx="11475">
                  <c:v>0.39399290521683672</c:v>
                </c:pt>
                <c:pt idx="11476">
                  <c:v>0.38960144836393434</c:v>
                </c:pt>
                <c:pt idx="11477">
                  <c:v>0.38443705063922484</c:v>
                </c:pt>
                <c:pt idx="11478">
                  <c:v>0.38328772080024442</c:v>
                </c:pt>
                <c:pt idx="11479">
                  <c:v>0.37589822824021452</c:v>
                </c:pt>
                <c:pt idx="11480">
                  <c:v>0.35921171519522432</c:v>
                </c:pt>
                <c:pt idx="11481">
                  <c:v>0.32306024721266469</c:v>
                </c:pt>
                <c:pt idx="11482">
                  <c:v>0.33631861339380448</c:v>
                </c:pt>
                <c:pt idx="11483">
                  <c:v>0.3332074276811518</c:v>
                </c:pt>
                <c:pt idx="11484">
                  <c:v>0.3308443002818518</c:v>
                </c:pt>
                <c:pt idx="11485">
                  <c:v>0.35017397614117751</c:v>
                </c:pt>
                <c:pt idx="11486">
                  <c:v>0.36173712385176393</c:v>
                </c:pt>
                <c:pt idx="11487">
                  <c:v>0.38662892142575012</c:v>
                </c:pt>
                <c:pt idx="11488">
                  <c:v>0.38190997679688338</c:v>
                </c:pt>
                <c:pt idx="11489">
                  <c:v>0.34766649805381455</c:v>
                </c:pt>
                <c:pt idx="11490">
                  <c:v>0.34455005687981488</c:v>
                </c:pt>
                <c:pt idx="11491">
                  <c:v>0.34861031937956088</c:v>
                </c:pt>
                <c:pt idx="11492">
                  <c:v>0.34314803953964684</c:v>
                </c:pt>
                <c:pt idx="11493">
                  <c:v>0.36441954729439635</c:v>
                </c:pt>
                <c:pt idx="11494">
                  <c:v>0.36864864244299328</c:v>
                </c:pt>
                <c:pt idx="11495">
                  <c:v>0.36978038805510932</c:v>
                </c:pt>
                <c:pt idx="11496">
                  <c:v>0.40040187524944176</c:v>
                </c:pt>
                <c:pt idx="11497">
                  <c:v>0.39633617600079463</c:v>
                </c:pt>
                <c:pt idx="11498">
                  <c:v>0.39660449624956451</c:v>
                </c:pt>
                <c:pt idx="11499">
                  <c:v>0.41078841745410438</c:v>
                </c:pt>
                <c:pt idx="11500">
                  <c:v>0.40407395095715931</c:v>
                </c:pt>
                <c:pt idx="11501">
                  <c:v>0.40446461297695691</c:v>
                </c:pt>
                <c:pt idx="11502">
                  <c:v>0.40500927945375381</c:v>
                </c:pt>
                <c:pt idx="11503">
                  <c:v>0.40718213298741246</c:v>
                </c:pt>
                <c:pt idx="11504">
                  <c:v>0.41137982040409188</c:v>
                </c:pt>
                <c:pt idx="11505">
                  <c:v>0.40740375360997738</c:v>
                </c:pt>
                <c:pt idx="11506">
                  <c:v>0.40530891473693381</c:v>
                </c:pt>
                <c:pt idx="11507">
                  <c:v>0.39715345263832375</c:v>
                </c:pt>
                <c:pt idx="11508">
                  <c:v>0.39904625715446473</c:v>
                </c:pt>
                <c:pt idx="11509">
                  <c:v>0.3828900567230008</c:v>
                </c:pt>
                <c:pt idx="11510">
                  <c:v>0.43386442429443423</c:v>
                </c:pt>
                <c:pt idx="11511">
                  <c:v>0.40917620731149973</c:v>
                </c:pt>
                <c:pt idx="11512">
                  <c:v>0.41272846298738902</c:v>
                </c:pt>
                <c:pt idx="11513">
                  <c:v>0.40060581024254288</c:v>
                </c:pt>
                <c:pt idx="11514">
                  <c:v>0.41279678065710895</c:v>
                </c:pt>
                <c:pt idx="11515">
                  <c:v>0.40989690418712088</c:v>
                </c:pt>
                <c:pt idx="11516">
                  <c:v>0.42144555046915649</c:v>
                </c:pt>
                <c:pt idx="11517">
                  <c:v>0.40852246625657496</c:v>
                </c:pt>
                <c:pt idx="11518">
                  <c:v>0.40277194414196521</c:v>
                </c:pt>
                <c:pt idx="11519">
                  <c:v>0.40768647731107593</c:v>
                </c:pt>
                <c:pt idx="11520">
                  <c:v>0.40817104954259775</c:v>
                </c:pt>
                <c:pt idx="11521">
                  <c:v>0.40789692781012782</c:v>
                </c:pt>
                <c:pt idx="11522">
                  <c:v>0.41693001930169032</c:v>
                </c:pt>
                <c:pt idx="11523">
                  <c:v>0.39870799204087126</c:v>
                </c:pt>
                <c:pt idx="11524">
                  <c:v>0.40761450252020731</c:v>
                </c:pt>
                <c:pt idx="11525">
                  <c:v>0.39880094016125645</c:v>
                </c:pt>
                <c:pt idx="11526">
                  <c:v>0.38761520914500053</c:v>
                </c:pt>
                <c:pt idx="11527">
                  <c:v>0.39100939718025257</c:v>
                </c:pt>
                <c:pt idx="11528">
                  <c:v>0.37689223437119534</c:v>
                </c:pt>
                <c:pt idx="11529">
                  <c:v>0.37225648040506232</c:v>
                </c:pt>
                <c:pt idx="11530">
                  <c:v>0.35459514958799976</c:v>
                </c:pt>
                <c:pt idx="11531">
                  <c:v>0.34377576473499438</c:v>
                </c:pt>
                <c:pt idx="11532">
                  <c:v>0.3293725736318861</c:v>
                </c:pt>
                <c:pt idx="11533">
                  <c:v>0.33398814553855888</c:v>
                </c:pt>
                <c:pt idx="11534">
                  <c:v>0.31020367225283335</c:v>
                </c:pt>
                <c:pt idx="11535">
                  <c:v>0.31529353309164382</c:v>
                </c:pt>
                <c:pt idx="11536">
                  <c:v>0.31527609743343532</c:v>
                </c:pt>
                <c:pt idx="11537">
                  <c:v>0.3068265298034456</c:v>
                </c:pt>
                <c:pt idx="11538">
                  <c:v>0.29221728892497068</c:v>
                </c:pt>
                <c:pt idx="11539">
                  <c:v>0.31623819255684632</c:v>
                </c:pt>
                <c:pt idx="11540">
                  <c:v>0.33843726198814911</c:v>
                </c:pt>
                <c:pt idx="11541">
                  <c:v>0.36291776794449043</c:v>
                </c:pt>
                <c:pt idx="11542">
                  <c:v>0.37712198692486393</c:v>
                </c:pt>
                <c:pt idx="11543">
                  <c:v>0.36699271207216588</c:v>
                </c:pt>
                <c:pt idx="11544">
                  <c:v>0.36188343205982765</c:v>
                </c:pt>
                <c:pt idx="11545">
                  <c:v>0.37275586495792451</c:v>
                </c:pt>
                <c:pt idx="11546">
                  <c:v>0.36608480634157603</c:v>
                </c:pt>
                <c:pt idx="11547">
                  <c:v>0.37564219112295344</c:v>
                </c:pt>
                <c:pt idx="11548">
                  <c:v>0.38245889410455686</c:v>
                </c:pt>
                <c:pt idx="11549">
                  <c:v>0.37407397021839511</c:v>
                </c:pt>
                <c:pt idx="11550">
                  <c:v>0.38926814322805386</c:v>
                </c:pt>
                <c:pt idx="11551">
                  <c:v>0.37871804368510437</c:v>
                </c:pt>
                <c:pt idx="11552">
                  <c:v>0.38450013317505394</c:v>
                </c:pt>
                <c:pt idx="11553">
                  <c:v>0.38405344738457142</c:v>
                </c:pt>
                <c:pt idx="11554">
                  <c:v>0.38773665261655044</c:v>
                </c:pt>
                <c:pt idx="11555">
                  <c:v>0.38369122568319375</c:v>
                </c:pt>
                <c:pt idx="11556">
                  <c:v>0.38299552075093557</c:v>
                </c:pt>
                <c:pt idx="11557">
                  <c:v>0.36004385593719634</c:v>
                </c:pt>
                <c:pt idx="11558">
                  <c:v>0.36268837512452951</c:v>
                </c:pt>
                <c:pt idx="11559">
                  <c:v>0.37495789409399782</c:v>
                </c:pt>
                <c:pt idx="11560">
                  <c:v>0.38873976207457717</c:v>
                </c:pt>
                <c:pt idx="11561">
                  <c:v>0.39901526171425572</c:v>
                </c:pt>
                <c:pt idx="11562">
                  <c:v>0.39413956075439338</c:v>
                </c:pt>
                <c:pt idx="11563">
                  <c:v>0.40170015754534433</c:v>
                </c:pt>
                <c:pt idx="11564">
                  <c:v>0.39727835250611554</c:v>
                </c:pt>
                <c:pt idx="11565">
                  <c:v>0.40335328598096892</c:v>
                </c:pt>
                <c:pt idx="11566">
                  <c:v>0.37907454437001886</c:v>
                </c:pt>
                <c:pt idx="11567">
                  <c:v>0.39431981465114235</c:v>
                </c:pt>
                <c:pt idx="11568">
                  <c:v>0.38781497014109351</c:v>
                </c:pt>
                <c:pt idx="11569">
                  <c:v>0.39357098109993283</c:v>
                </c:pt>
                <c:pt idx="11570">
                  <c:v>0.39975723145886838</c:v>
                </c:pt>
                <c:pt idx="11571">
                  <c:v>0.40376610211463232</c:v>
                </c:pt>
                <c:pt idx="11572">
                  <c:v>0.42072678130401769</c:v>
                </c:pt>
                <c:pt idx="11573">
                  <c:v>0.40220353180318524</c:v>
                </c:pt>
                <c:pt idx="11574">
                  <c:v>0.38937492999582618</c:v>
                </c:pt>
                <c:pt idx="11575">
                  <c:v>0.38504951816970084</c:v>
                </c:pt>
                <c:pt idx="11576">
                  <c:v>0.36831989768210677</c:v>
                </c:pt>
                <c:pt idx="11577">
                  <c:v>0.37170763687155645</c:v>
                </c:pt>
                <c:pt idx="11578">
                  <c:v>0.39598886639011793</c:v>
                </c:pt>
                <c:pt idx="11579">
                  <c:v>0.40020074230829911</c:v>
                </c:pt>
                <c:pt idx="11580">
                  <c:v>0.41858802697925357</c:v>
                </c:pt>
                <c:pt idx="11581">
                  <c:v>0.41417110588723438</c:v>
                </c:pt>
                <c:pt idx="11582">
                  <c:v>0.42995810420790892</c:v>
                </c:pt>
                <c:pt idx="11583">
                  <c:v>0.42766718763182388</c:v>
                </c:pt>
                <c:pt idx="11584">
                  <c:v>0.42783375145736197</c:v>
                </c:pt>
                <c:pt idx="11585">
                  <c:v>0.41405782518717482</c:v>
                </c:pt>
                <c:pt idx="11586">
                  <c:v>0.42831536968624473</c:v>
                </c:pt>
                <c:pt idx="11587">
                  <c:v>0.42135989550066344</c:v>
                </c:pt>
                <c:pt idx="11588">
                  <c:v>0.42602486805493678</c:v>
                </c:pt>
                <c:pt idx="11589">
                  <c:v>0.42727283575023584</c:v>
                </c:pt>
                <c:pt idx="11590">
                  <c:v>0.41237115552248932</c:v>
                </c:pt>
                <c:pt idx="11591">
                  <c:v>0.42927580589732306</c:v>
                </c:pt>
                <c:pt idx="11592">
                  <c:v>0.39913273066562532</c:v>
                </c:pt>
                <c:pt idx="11593">
                  <c:v>0.37698667509657868</c:v>
                </c:pt>
                <c:pt idx="11594">
                  <c:v>0.36980443441757038</c:v>
                </c:pt>
                <c:pt idx="11595">
                  <c:v>0.37760526654201237</c:v>
                </c:pt>
                <c:pt idx="11596">
                  <c:v>0.38513320201344031</c:v>
                </c:pt>
                <c:pt idx="11597">
                  <c:v>0.39889802690771525</c:v>
                </c:pt>
                <c:pt idx="11598">
                  <c:v>0.39810479504544577</c:v>
                </c:pt>
                <c:pt idx="11599">
                  <c:v>0.41679325132003076</c:v>
                </c:pt>
                <c:pt idx="11600">
                  <c:v>0.39351223009730302</c:v>
                </c:pt>
                <c:pt idx="11601">
                  <c:v>0.40701277421411514</c:v>
                </c:pt>
                <c:pt idx="11602">
                  <c:v>0.4141772075427233</c:v>
                </c:pt>
                <c:pt idx="11603">
                  <c:v>0.41332992446752082</c:v>
                </c:pt>
                <c:pt idx="11604">
                  <c:v>0.40074908640856993</c:v>
                </c:pt>
                <c:pt idx="11605">
                  <c:v>0.40339545682959121</c:v>
                </c:pt>
                <c:pt idx="11606">
                  <c:v>0.39149584892679684</c:v>
                </c:pt>
                <c:pt idx="11607">
                  <c:v>0.4019446937605895</c:v>
                </c:pt>
                <c:pt idx="11608">
                  <c:v>0.40310000381093752</c:v>
                </c:pt>
                <c:pt idx="11609">
                  <c:v>0.41053282345735098</c:v>
                </c:pt>
                <c:pt idx="11610">
                  <c:v>0.4182110490046998</c:v>
                </c:pt>
                <c:pt idx="11611">
                  <c:v>0.42430794829081736</c:v>
                </c:pt>
                <c:pt idx="11612">
                  <c:v>0.42109746094432382</c:v>
                </c:pt>
                <c:pt idx="11613">
                  <c:v>0.43863371084459718</c:v>
                </c:pt>
                <c:pt idx="11614">
                  <c:v>0.42102056264792304</c:v>
                </c:pt>
                <c:pt idx="11615">
                  <c:v>0.40640823489497607</c:v>
                </c:pt>
                <c:pt idx="11616">
                  <c:v>0.40967325963018553</c:v>
                </c:pt>
                <c:pt idx="11617">
                  <c:v>0.40262919264366731</c:v>
                </c:pt>
                <c:pt idx="11618">
                  <c:v>0.40385343323229556</c:v>
                </c:pt>
                <c:pt idx="11619">
                  <c:v>0.39853862280113767</c:v>
                </c:pt>
                <c:pt idx="11620">
                  <c:v>0.40335104521986936</c:v>
                </c:pt>
                <c:pt idx="11621">
                  <c:v>0.41273933534384932</c:v>
                </c:pt>
                <c:pt idx="11622">
                  <c:v>0.41581827913597369</c:v>
                </c:pt>
                <c:pt idx="11623">
                  <c:v>0.44505340511682961</c:v>
                </c:pt>
                <c:pt idx="11624">
                  <c:v>0.44378141276440131</c:v>
                </c:pt>
                <c:pt idx="11625">
                  <c:v>0.43549908766341505</c:v>
                </c:pt>
                <c:pt idx="11626">
                  <c:v>0.41571810445560448</c:v>
                </c:pt>
                <c:pt idx="11627">
                  <c:v>0.41639007420595442</c:v>
                </c:pt>
                <c:pt idx="11628">
                  <c:v>0.40898506080997366</c:v>
                </c:pt>
                <c:pt idx="11629">
                  <c:v>0.40535143112841532</c:v>
                </c:pt>
                <c:pt idx="11630">
                  <c:v>0.4147855301816889</c:v>
                </c:pt>
                <c:pt idx="11631">
                  <c:v>0.41942109606523081</c:v>
                </c:pt>
                <c:pt idx="11632">
                  <c:v>0.43034279265298292</c:v>
                </c:pt>
                <c:pt idx="11633">
                  <c:v>0.43933269383026369</c:v>
                </c:pt>
                <c:pt idx="11634">
                  <c:v>0.42255528427524691</c:v>
                </c:pt>
                <c:pt idx="11635">
                  <c:v>0.43352137070700453</c:v>
                </c:pt>
                <c:pt idx="11636">
                  <c:v>0.44653140476557523</c:v>
                </c:pt>
                <c:pt idx="11637">
                  <c:v>0.45890900280650776</c:v>
                </c:pt>
                <c:pt idx="11638">
                  <c:v>0.44621493763414538</c:v>
                </c:pt>
                <c:pt idx="11639">
                  <c:v>0.4361311528949392</c:v>
                </c:pt>
                <c:pt idx="11640">
                  <c:v>0.43140620266802632</c:v>
                </c:pt>
                <c:pt idx="11641">
                  <c:v>0.4137565239781148</c:v>
                </c:pt>
                <c:pt idx="11642">
                  <c:v>0.41596131042819273</c:v>
                </c:pt>
                <c:pt idx="11643">
                  <c:v>0.40719739016123424</c:v>
                </c:pt>
                <c:pt idx="11644">
                  <c:v>0.41843043672840985</c:v>
                </c:pt>
                <c:pt idx="11645">
                  <c:v>0.41085358091453672</c:v>
                </c:pt>
                <c:pt idx="11646">
                  <c:v>0.41253054412314266</c:v>
                </c:pt>
                <c:pt idx="11647">
                  <c:v>0.43203807496495383</c:v>
                </c:pt>
                <c:pt idx="11648">
                  <c:v>0.42591010324999889</c:v>
                </c:pt>
                <c:pt idx="11649">
                  <c:v>0.44639181528156191</c:v>
                </c:pt>
                <c:pt idx="11650">
                  <c:v>0.41787088413071838</c:v>
                </c:pt>
                <c:pt idx="11651">
                  <c:v>0.4194162970205374</c:v>
                </c:pt>
                <c:pt idx="11652">
                  <c:v>0.42422325383004361</c:v>
                </c:pt>
                <c:pt idx="11653">
                  <c:v>0.41767791969786644</c:v>
                </c:pt>
                <c:pt idx="11654">
                  <c:v>0.43113861996457542</c:v>
                </c:pt>
                <c:pt idx="11655">
                  <c:v>0.44079407480252975</c:v>
                </c:pt>
                <c:pt idx="11656">
                  <c:v>0.41785530268887522</c:v>
                </c:pt>
                <c:pt idx="11657">
                  <c:v>0.43771424341468745</c:v>
                </c:pt>
                <c:pt idx="11658">
                  <c:v>0.44588131954995236</c:v>
                </c:pt>
                <c:pt idx="11659">
                  <c:v>0.43260336301164426</c:v>
                </c:pt>
                <c:pt idx="11660">
                  <c:v>0.44254419648183474</c:v>
                </c:pt>
                <c:pt idx="11661">
                  <c:v>0.42245215854944451</c:v>
                </c:pt>
                <c:pt idx="11662">
                  <c:v>0.42065851524414116</c:v>
                </c:pt>
                <c:pt idx="11663">
                  <c:v>0.40069514904382003</c:v>
                </c:pt>
                <c:pt idx="11664">
                  <c:v>0.41894739084512322</c:v>
                </c:pt>
                <c:pt idx="11665">
                  <c:v>0.4134401380303428</c:v>
                </c:pt>
                <c:pt idx="11666">
                  <c:v>0.43190867575105679</c:v>
                </c:pt>
                <c:pt idx="11667">
                  <c:v>0.42384157137366868</c:v>
                </c:pt>
                <c:pt idx="11668">
                  <c:v>0.42888542880865366</c:v>
                </c:pt>
                <c:pt idx="11669">
                  <c:v>0.43931103595807802</c:v>
                </c:pt>
                <c:pt idx="11670">
                  <c:v>0.43981231230187329</c:v>
                </c:pt>
                <c:pt idx="11671">
                  <c:v>0.43568824322481969</c:v>
                </c:pt>
                <c:pt idx="11672">
                  <c:v>0.42514497877417556</c:v>
                </c:pt>
                <c:pt idx="11673">
                  <c:v>0.3997054358262993</c:v>
                </c:pt>
                <c:pt idx="11674">
                  <c:v>0.38174282844414531</c:v>
                </c:pt>
                <c:pt idx="11675">
                  <c:v>0.39635466911517547</c:v>
                </c:pt>
                <c:pt idx="11676">
                  <c:v>0.40971513719651925</c:v>
                </c:pt>
                <c:pt idx="11677">
                  <c:v>0.4085274679018035</c:v>
                </c:pt>
                <c:pt idx="11678">
                  <c:v>0.42829707852782228</c:v>
                </c:pt>
                <c:pt idx="11679">
                  <c:v>0.42642315784675788</c:v>
                </c:pt>
                <c:pt idx="11680">
                  <c:v>0.43635364654265102</c:v>
                </c:pt>
                <c:pt idx="11681">
                  <c:v>0.43884168814551078</c:v>
                </c:pt>
                <c:pt idx="11682">
                  <c:v>0.43489352930051839</c:v>
                </c:pt>
                <c:pt idx="11683">
                  <c:v>0.44627334070851526</c:v>
                </c:pt>
                <c:pt idx="11684">
                  <c:v>0.28476515255226953</c:v>
                </c:pt>
                <c:pt idx="11685">
                  <c:v>0.40598711213200489</c:v>
                </c:pt>
                <c:pt idx="11686">
                  <c:v>0.44475860821176466</c:v>
                </c:pt>
                <c:pt idx="11687">
                  <c:v>0.40241731102678191</c:v>
                </c:pt>
                <c:pt idx="11688">
                  <c:v>0.37314174307345382</c:v>
                </c:pt>
                <c:pt idx="11689">
                  <c:v>0.36386276232120957</c:v>
                </c:pt>
                <c:pt idx="11690">
                  <c:v>0.37824659883510331</c:v>
                </c:pt>
                <c:pt idx="11691">
                  <c:v>0.38372562644464342</c:v>
                </c:pt>
                <c:pt idx="11692">
                  <c:v>0.38705754838949125</c:v>
                </c:pt>
                <c:pt idx="11693">
                  <c:v>0.39641186102691744</c:v>
                </c:pt>
                <c:pt idx="11694">
                  <c:v>0.40902778622603586</c:v>
                </c:pt>
                <c:pt idx="11695">
                  <c:v>0.40477795801477684</c:v>
                </c:pt>
                <c:pt idx="11696">
                  <c:v>0.42040487093959239</c:v>
                </c:pt>
                <c:pt idx="11697">
                  <c:v>0.41637411594021934</c:v>
                </c:pt>
                <c:pt idx="11698">
                  <c:v>0.44252095713665346</c:v>
                </c:pt>
                <c:pt idx="11699">
                  <c:v>0.42541348674780716</c:v>
                </c:pt>
                <c:pt idx="11700">
                  <c:v>0.42075127002286294</c:v>
                </c:pt>
                <c:pt idx="11701">
                  <c:v>0.42410879588815797</c:v>
                </c:pt>
                <c:pt idx="11702">
                  <c:v>0.42815724843857073</c:v>
                </c:pt>
                <c:pt idx="11703">
                  <c:v>0.42177019581592951</c:v>
                </c:pt>
                <c:pt idx="11704">
                  <c:v>0.41901030012829082</c:v>
                </c:pt>
                <c:pt idx="11705">
                  <c:v>0.41424200710435738</c:v>
                </c:pt>
                <c:pt idx="11706">
                  <c:v>0.41278912971095688</c:v>
                </c:pt>
                <c:pt idx="11707">
                  <c:v>0.40020160362435547</c:v>
                </c:pt>
                <c:pt idx="11708">
                  <c:v>0.38675422783885266</c:v>
                </c:pt>
                <c:pt idx="11709">
                  <c:v>0.39518136617456229</c:v>
                </c:pt>
                <c:pt idx="11710">
                  <c:v>0.40980023457739384</c:v>
                </c:pt>
                <c:pt idx="11711">
                  <c:v>0.40512651267264105</c:v>
                </c:pt>
                <c:pt idx="11712">
                  <c:v>0.39110967445961375</c:v>
                </c:pt>
                <c:pt idx="11713">
                  <c:v>0.40423562425457554</c:v>
                </c:pt>
                <c:pt idx="11714">
                  <c:v>0.41627592090839155</c:v>
                </c:pt>
                <c:pt idx="11715">
                  <c:v>0.41300375510791382</c:v>
                </c:pt>
                <c:pt idx="11716">
                  <c:v>0.36924046402687538</c:v>
                </c:pt>
                <c:pt idx="11717">
                  <c:v>0.37576829266188738</c:v>
                </c:pt>
                <c:pt idx="11718">
                  <c:v>0.38267703862039865</c:v>
                </c:pt>
                <c:pt idx="11719">
                  <c:v>0.37745501406128951</c:v>
                </c:pt>
                <c:pt idx="11720">
                  <c:v>0.25890760311629601</c:v>
                </c:pt>
                <c:pt idx="11721">
                  <c:v>0.38604335211700208</c:v>
                </c:pt>
                <c:pt idx="11722">
                  <c:v>0.39727573204885092</c:v>
                </c:pt>
                <c:pt idx="11723">
                  <c:v>0.4009812651795614</c:v>
                </c:pt>
                <c:pt idx="11724">
                  <c:v>0.38648511343987479</c:v>
                </c:pt>
                <c:pt idx="11725">
                  <c:v>0.42413656072001832</c:v>
                </c:pt>
                <c:pt idx="11726">
                  <c:v>0.26396042585856638</c:v>
                </c:pt>
                <c:pt idx="11727">
                  <c:v>0.25054371751101329</c:v>
                </c:pt>
                <c:pt idx="11728">
                  <c:v>0.274672816942019</c:v>
                </c:pt>
                <c:pt idx="11729">
                  <c:v>0.298848321733721</c:v>
                </c:pt>
                <c:pt idx="11730">
                  <c:v>0.32436201774293794</c:v>
                </c:pt>
                <c:pt idx="11731">
                  <c:v>0.32124269328370436</c:v>
                </c:pt>
                <c:pt idx="11732">
                  <c:v>0.34561212831672167</c:v>
                </c:pt>
                <c:pt idx="11733">
                  <c:v>0.35825252445962591</c:v>
                </c:pt>
                <c:pt idx="11734">
                  <c:v>0.37318838161719037</c:v>
                </c:pt>
                <c:pt idx="11735">
                  <c:v>0.36200254450489144</c:v>
                </c:pt>
                <c:pt idx="11736">
                  <c:v>0.37163880887486744</c:v>
                </c:pt>
                <c:pt idx="11737">
                  <c:v>0.37212462607136532</c:v>
                </c:pt>
                <c:pt idx="11738">
                  <c:v>0.35265364751644884</c:v>
                </c:pt>
                <c:pt idx="11739">
                  <c:v>0.34238293937983877</c:v>
                </c:pt>
                <c:pt idx="11740">
                  <c:v>0.3358746627055092</c:v>
                </c:pt>
                <c:pt idx="11741">
                  <c:v>0.34594658293206654</c:v>
                </c:pt>
                <c:pt idx="11742">
                  <c:v>0.31250809910265143</c:v>
                </c:pt>
                <c:pt idx="11743">
                  <c:v>0.30601688341467836</c:v>
                </c:pt>
                <c:pt idx="11744">
                  <c:v>0.35000423401170927</c:v>
                </c:pt>
                <c:pt idx="11745">
                  <c:v>0.33661798798139875</c:v>
                </c:pt>
                <c:pt idx="11746">
                  <c:v>0.32232563402149789</c:v>
                </c:pt>
                <c:pt idx="11747">
                  <c:v>0.31280021421540616</c:v>
                </c:pt>
                <c:pt idx="11748">
                  <c:v>0.28882880449779286</c:v>
                </c:pt>
                <c:pt idx="11749">
                  <c:v>0.30202266919766035</c:v>
                </c:pt>
                <c:pt idx="11750">
                  <c:v>0.33683482627020878</c:v>
                </c:pt>
                <c:pt idx="11751">
                  <c:v>0.34097140300751438</c:v>
                </c:pt>
                <c:pt idx="11752">
                  <c:v>0.33709005412033333</c:v>
                </c:pt>
                <c:pt idx="11753">
                  <c:v>0.33544957907592826</c:v>
                </c:pt>
                <c:pt idx="11754">
                  <c:v>0.33486954293176097</c:v>
                </c:pt>
                <c:pt idx="11755">
                  <c:v>0.34514984448927666</c:v>
                </c:pt>
                <c:pt idx="11756">
                  <c:v>0.32762879680433138</c:v>
                </c:pt>
                <c:pt idx="11757">
                  <c:v>0.32584778783066259</c:v>
                </c:pt>
                <c:pt idx="11758">
                  <c:v>0.31051322525180164</c:v>
                </c:pt>
                <c:pt idx="11759">
                  <c:v>0.31898060824337426</c:v>
                </c:pt>
                <c:pt idx="11760">
                  <c:v>0.28325854829646868</c:v>
                </c:pt>
                <c:pt idx="11761">
                  <c:v>0.35218251811136281</c:v>
                </c:pt>
                <c:pt idx="11762">
                  <c:v>0.30073618948619324</c:v>
                </c:pt>
                <c:pt idx="11763">
                  <c:v>0.3051372922627083</c:v>
                </c:pt>
                <c:pt idx="11764">
                  <c:v>0.33176330698414397</c:v>
                </c:pt>
                <c:pt idx="11765">
                  <c:v>0.34556742062293028</c:v>
                </c:pt>
                <c:pt idx="11766">
                  <c:v>0.36591035245747838</c:v>
                </c:pt>
                <c:pt idx="11767">
                  <c:v>0.37046428977846957</c:v>
                </c:pt>
                <c:pt idx="11768">
                  <c:v>0.37565162763695181</c:v>
                </c:pt>
                <c:pt idx="11769">
                  <c:v>0.35249559258438434</c:v>
                </c:pt>
                <c:pt idx="11770">
                  <c:v>0.3619611290883733</c:v>
                </c:pt>
                <c:pt idx="11771">
                  <c:v>0.37670515981109826</c:v>
                </c:pt>
                <c:pt idx="11772">
                  <c:v>0.36695061458746042</c:v>
                </c:pt>
                <c:pt idx="11773">
                  <c:v>0.35593924317789732</c:v>
                </c:pt>
                <c:pt idx="11774">
                  <c:v>0.34331247029110806</c:v>
                </c:pt>
                <c:pt idx="11775">
                  <c:v>0.32109335451200827</c:v>
                </c:pt>
                <c:pt idx="11776">
                  <c:v>0.35192464439992255</c:v>
                </c:pt>
                <c:pt idx="11777">
                  <c:v>0.36050671154735975</c:v>
                </c:pt>
                <c:pt idx="11778">
                  <c:v>0.34327091250181935</c:v>
                </c:pt>
                <c:pt idx="11779">
                  <c:v>0.35184221906520341</c:v>
                </c:pt>
                <c:pt idx="11780">
                  <c:v>0.37275981251538759</c:v>
                </c:pt>
                <c:pt idx="11781">
                  <c:v>0.38919811316220998</c:v>
                </c:pt>
                <c:pt idx="11782">
                  <c:v>0.35106338992681452</c:v>
                </c:pt>
                <c:pt idx="11783">
                  <c:v>0.31331389080629041</c:v>
                </c:pt>
                <c:pt idx="11784">
                  <c:v>0.27967615994426254</c:v>
                </c:pt>
                <c:pt idx="11785">
                  <c:v>0.2951914584971666</c:v>
                </c:pt>
                <c:pt idx="11786">
                  <c:v>0.31154611434913637</c:v>
                </c:pt>
                <c:pt idx="11787">
                  <c:v>0.31926868323986918</c:v>
                </c:pt>
                <c:pt idx="11788">
                  <c:v>0.34396560457205738</c:v>
                </c:pt>
                <c:pt idx="11789">
                  <c:v>0.3329599652507676</c:v>
                </c:pt>
                <c:pt idx="11790">
                  <c:v>0.3392473538887259</c:v>
                </c:pt>
                <c:pt idx="11791">
                  <c:v>0.33987492146650267</c:v>
                </c:pt>
                <c:pt idx="11792">
                  <c:v>0.34138346811281051</c:v>
                </c:pt>
                <c:pt idx="11793">
                  <c:v>0.35750603136870501</c:v>
                </c:pt>
                <c:pt idx="11794">
                  <c:v>0.38873072435993361</c:v>
                </c:pt>
                <c:pt idx="11795">
                  <c:v>0.36008776357079286</c:v>
                </c:pt>
                <c:pt idx="11796">
                  <c:v>0.34957729313227065</c:v>
                </c:pt>
                <c:pt idx="11797">
                  <c:v>0.32276938281494127</c:v>
                </c:pt>
                <c:pt idx="11798">
                  <c:v>0.32765909784318981</c:v>
                </c:pt>
                <c:pt idx="11799">
                  <c:v>0.33028381029353132</c:v>
                </c:pt>
                <c:pt idx="11800">
                  <c:v>0.33769598537740408</c:v>
                </c:pt>
                <c:pt idx="11801">
                  <c:v>0.34121338075592589</c:v>
                </c:pt>
                <c:pt idx="11802">
                  <c:v>0.34599541144390372</c:v>
                </c:pt>
                <c:pt idx="11803">
                  <c:v>0.35122402184522256</c:v>
                </c:pt>
                <c:pt idx="11804">
                  <c:v>0.36550305827983298</c:v>
                </c:pt>
                <c:pt idx="11805">
                  <c:v>0.37491490190165883</c:v>
                </c:pt>
                <c:pt idx="11806">
                  <c:v>0.37708535885289174</c:v>
                </c:pt>
                <c:pt idx="11807">
                  <c:v>0.38157374996021143</c:v>
                </c:pt>
                <c:pt idx="11808">
                  <c:v>0.35322820960943185</c:v>
                </c:pt>
                <c:pt idx="11809">
                  <c:v>0.33749074708657945</c:v>
                </c:pt>
                <c:pt idx="11810">
                  <c:v>0.36159998685152783</c:v>
                </c:pt>
                <c:pt idx="11811">
                  <c:v>0.34390817524551365</c:v>
                </c:pt>
                <c:pt idx="11812">
                  <c:v>0.35496752569152334</c:v>
                </c:pt>
                <c:pt idx="11813">
                  <c:v>0.35324203188863545</c:v>
                </c:pt>
                <c:pt idx="11814">
                  <c:v>0.3494662098747825</c:v>
                </c:pt>
                <c:pt idx="11815">
                  <c:v>0.32722947516824241</c:v>
                </c:pt>
                <c:pt idx="11816">
                  <c:v>0.31699463645173626</c:v>
                </c:pt>
                <c:pt idx="11817">
                  <c:v>0.33784594895865605</c:v>
                </c:pt>
                <c:pt idx="11818">
                  <c:v>0.35743264798962177</c:v>
                </c:pt>
                <c:pt idx="11819">
                  <c:v>0.35155911732362338</c:v>
                </c:pt>
                <c:pt idx="11820">
                  <c:v>0.35152740294063112</c:v>
                </c:pt>
                <c:pt idx="11821">
                  <c:v>0.34794364734424305</c:v>
                </c:pt>
                <c:pt idx="11822">
                  <c:v>0.32629416762749563</c:v>
                </c:pt>
                <c:pt idx="11823">
                  <c:v>0.32688793025975083</c:v>
                </c:pt>
                <c:pt idx="11824">
                  <c:v>0.31607490518537046</c:v>
                </c:pt>
                <c:pt idx="11825">
                  <c:v>0.34126316273211776</c:v>
                </c:pt>
                <c:pt idx="11826">
                  <c:v>0.32853053911665775</c:v>
                </c:pt>
                <c:pt idx="11827">
                  <c:v>0.33736641219909219</c:v>
                </c:pt>
                <c:pt idx="11828">
                  <c:v>0.34419392942887483</c:v>
                </c:pt>
                <c:pt idx="11829">
                  <c:v>0.35113914025705167</c:v>
                </c:pt>
                <c:pt idx="11830">
                  <c:v>0.35646447450900204</c:v>
                </c:pt>
                <c:pt idx="11831">
                  <c:v>0.36000130275714831</c:v>
                </c:pt>
                <c:pt idx="11832">
                  <c:v>0.34110148841981591</c:v>
                </c:pt>
                <c:pt idx="11833">
                  <c:v>0.37628583677736932</c:v>
                </c:pt>
                <c:pt idx="11834">
                  <c:v>0.37153967019784512</c:v>
                </c:pt>
                <c:pt idx="11835">
                  <c:v>0.36769638424198081</c:v>
                </c:pt>
                <c:pt idx="11836">
                  <c:v>0.35758209760807674</c:v>
                </c:pt>
                <c:pt idx="11837">
                  <c:v>0.34116808014642391</c:v>
                </c:pt>
                <c:pt idx="11838">
                  <c:v>0.32751188190751196</c:v>
                </c:pt>
                <c:pt idx="11839">
                  <c:v>0.33411699226873515</c:v>
                </c:pt>
                <c:pt idx="11840">
                  <c:v>0.34443847768344255</c:v>
                </c:pt>
                <c:pt idx="11841">
                  <c:v>0.33565609446389388</c:v>
                </c:pt>
                <c:pt idx="11842">
                  <c:v>0.33566915069244724</c:v>
                </c:pt>
                <c:pt idx="11843">
                  <c:v>0.34654030666083918</c:v>
                </c:pt>
                <c:pt idx="11844">
                  <c:v>0.35585755152312326</c:v>
                </c:pt>
                <c:pt idx="11845">
                  <c:v>0.35511749797667863</c:v>
                </c:pt>
                <c:pt idx="11846">
                  <c:v>0.35908631976070027</c:v>
                </c:pt>
                <c:pt idx="11847">
                  <c:v>0.34859497598041089</c:v>
                </c:pt>
                <c:pt idx="11848">
                  <c:v>0.35899548627530481</c:v>
                </c:pt>
                <c:pt idx="11849">
                  <c:v>0.37739043326139138</c:v>
                </c:pt>
                <c:pt idx="11850">
                  <c:v>0.35303881829181238</c:v>
                </c:pt>
                <c:pt idx="11851">
                  <c:v>0.33954008187862461</c:v>
                </c:pt>
                <c:pt idx="11852">
                  <c:v>0.3407983891414203</c:v>
                </c:pt>
                <c:pt idx="11853">
                  <c:v>0.35086913776021478</c:v>
                </c:pt>
                <c:pt idx="11854">
                  <c:v>0.3321347685623704</c:v>
                </c:pt>
                <c:pt idx="11855">
                  <c:v>0.20172736777338549</c:v>
                </c:pt>
                <c:pt idx="11856">
                  <c:v>0.17404751654569522</c:v>
                </c:pt>
                <c:pt idx="11857">
                  <c:v>0.23224784672222265</c:v>
                </c:pt>
                <c:pt idx="11858">
                  <c:v>0.29162640721382005</c:v>
                </c:pt>
                <c:pt idx="11859">
                  <c:v>0.32691051464395943</c:v>
                </c:pt>
                <c:pt idx="11860">
                  <c:v>0.34829776824016384</c:v>
                </c:pt>
                <c:pt idx="11861">
                  <c:v>0.33475336791473193</c:v>
                </c:pt>
                <c:pt idx="11862">
                  <c:v>0.33300671346999422</c:v>
                </c:pt>
                <c:pt idx="11863">
                  <c:v>0.31228153240675</c:v>
                </c:pt>
                <c:pt idx="11864">
                  <c:v>0.30257569104466475</c:v>
                </c:pt>
                <c:pt idx="11865">
                  <c:v>0.30750407056114581</c:v>
                </c:pt>
                <c:pt idx="11866">
                  <c:v>0.32565247057231372</c:v>
                </c:pt>
                <c:pt idx="11867">
                  <c:v>0.31357664451033734</c:v>
                </c:pt>
                <c:pt idx="11868">
                  <c:v>0.33389532751796902</c:v>
                </c:pt>
                <c:pt idx="11869">
                  <c:v>0.35676351590950123</c:v>
                </c:pt>
                <c:pt idx="11870">
                  <c:v>0.34886966917854451</c:v>
                </c:pt>
                <c:pt idx="11871">
                  <c:v>0.36478342912824474</c:v>
                </c:pt>
                <c:pt idx="11872">
                  <c:v>0.36733308251543756</c:v>
                </c:pt>
                <c:pt idx="11873">
                  <c:v>0.34586912983676682</c:v>
                </c:pt>
                <c:pt idx="11874">
                  <c:v>0.3319327286211663</c:v>
                </c:pt>
                <c:pt idx="11875">
                  <c:v>0.33133760870986462</c:v>
                </c:pt>
                <c:pt idx="11876">
                  <c:v>0.33318711615771035</c:v>
                </c:pt>
                <c:pt idx="11877">
                  <c:v>0.33567180707251043</c:v>
                </c:pt>
                <c:pt idx="11878">
                  <c:v>0.35684005209622743</c:v>
                </c:pt>
                <c:pt idx="11879">
                  <c:v>0.36285947550320535</c:v>
                </c:pt>
                <c:pt idx="11880">
                  <c:v>0.37875212760891352</c:v>
                </c:pt>
                <c:pt idx="11881">
                  <c:v>0.37353184282394358</c:v>
                </c:pt>
                <c:pt idx="11882">
                  <c:v>0.37258096971346716</c:v>
                </c:pt>
                <c:pt idx="11883">
                  <c:v>0.35634037258197082</c:v>
                </c:pt>
                <c:pt idx="11884">
                  <c:v>0.33367994763587278</c:v>
                </c:pt>
                <c:pt idx="11885">
                  <c:v>0.32922101600547382</c:v>
                </c:pt>
                <c:pt idx="11886">
                  <c:v>0.33449622701598614</c:v>
                </c:pt>
                <c:pt idx="11887">
                  <c:v>0.35333704554867568</c:v>
                </c:pt>
                <c:pt idx="11888">
                  <c:v>0.33105545225524546</c:v>
                </c:pt>
                <c:pt idx="11889">
                  <c:v>0.31831580030835344</c:v>
                </c:pt>
                <c:pt idx="11890">
                  <c:v>0.35103977908586648</c:v>
                </c:pt>
                <c:pt idx="11891">
                  <c:v>0.36488509706511324</c:v>
                </c:pt>
                <c:pt idx="11892">
                  <c:v>0.37393217596970646</c:v>
                </c:pt>
                <c:pt idx="11893">
                  <c:v>0.37677137012311407</c:v>
                </c:pt>
                <c:pt idx="11894">
                  <c:v>0.37712556529880104</c:v>
                </c:pt>
                <c:pt idx="11895">
                  <c:v>0.37034010481272456</c:v>
                </c:pt>
                <c:pt idx="11896">
                  <c:v>0.34481941722992027</c:v>
                </c:pt>
                <c:pt idx="11897">
                  <c:v>0.34399630725683739</c:v>
                </c:pt>
                <c:pt idx="11898">
                  <c:v>0.34967826266302632</c:v>
                </c:pt>
                <c:pt idx="11899">
                  <c:v>0.34841472637382753</c:v>
                </c:pt>
                <c:pt idx="11900">
                  <c:v>0.361822109060637</c:v>
                </c:pt>
                <c:pt idx="11901">
                  <c:v>0.36745656824468753</c:v>
                </c:pt>
                <c:pt idx="11902">
                  <c:v>0.37932304376735826</c:v>
                </c:pt>
                <c:pt idx="11903">
                  <c:v>0.37100323992478274</c:v>
                </c:pt>
                <c:pt idx="11904">
                  <c:v>0.37769066306395588</c:v>
                </c:pt>
                <c:pt idx="11905">
                  <c:v>0.37390176780459955</c:v>
                </c:pt>
                <c:pt idx="11906">
                  <c:v>0.36552528681918023</c:v>
                </c:pt>
                <c:pt idx="11907">
                  <c:v>0</c:v>
                </c:pt>
                <c:pt idx="11908">
                  <c:v>0.35000760987635632</c:v>
                </c:pt>
                <c:pt idx="11909">
                  <c:v>0.35715780442293665</c:v>
                </c:pt>
                <c:pt idx="11910">
                  <c:v>0.36516671737420969</c:v>
                </c:pt>
                <c:pt idx="11911">
                  <c:v>0.38672035662383852</c:v>
                </c:pt>
                <c:pt idx="11912">
                  <c:v>0.40514995596260905</c:v>
                </c:pt>
                <c:pt idx="11913">
                  <c:v>0.3980670386973873</c:v>
                </c:pt>
                <c:pt idx="11914">
                  <c:v>0.36686133901021101</c:v>
                </c:pt>
                <c:pt idx="11915">
                  <c:v>0.35993967217363032</c:v>
                </c:pt>
                <c:pt idx="11916">
                  <c:v>0.36701786575751438</c:v>
                </c:pt>
                <c:pt idx="11917">
                  <c:v>0.35351792938684645</c:v>
                </c:pt>
                <c:pt idx="11918">
                  <c:v>0.35295050148019541</c:v>
                </c:pt>
                <c:pt idx="11919">
                  <c:v>0</c:v>
                </c:pt>
                <c:pt idx="11920">
                  <c:v>0.33636523890100134</c:v>
                </c:pt>
                <c:pt idx="11921">
                  <c:v>0.35174719748018024</c:v>
                </c:pt>
                <c:pt idx="11922">
                  <c:v>0.35084236049816231</c:v>
                </c:pt>
                <c:pt idx="11923">
                  <c:v>0.35740975470176861</c:v>
                </c:pt>
                <c:pt idx="11924">
                  <c:v>0.28755692311331382</c:v>
                </c:pt>
                <c:pt idx="11925">
                  <c:v>0.36087059070728478</c:v>
                </c:pt>
                <c:pt idx="11926">
                  <c:v>0.39590393142228952</c:v>
                </c:pt>
                <c:pt idx="11927">
                  <c:v>0.40528223101093241</c:v>
                </c:pt>
                <c:pt idx="11928">
                  <c:v>0.39517779103383988</c:v>
                </c:pt>
                <c:pt idx="11929">
                  <c:v>0.40855593075459939</c:v>
                </c:pt>
                <c:pt idx="11930">
                  <c:v>0.40383677873454327</c:v>
                </c:pt>
                <c:pt idx="11931">
                  <c:v>0.40231935088498288</c:v>
                </c:pt>
                <c:pt idx="11932">
                  <c:v>0.38683253917114624</c:v>
                </c:pt>
                <c:pt idx="11933">
                  <c:v>0.38697024661507368</c:v>
                </c:pt>
                <c:pt idx="11934">
                  <c:v>0.38818017138288291</c:v>
                </c:pt>
                <c:pt idx="11935">
                  <c:v>0.39675301957488246</c:v>
                </c:pt>
                <c:pt idx="11936">
                  <c:v>0.40972851724776638</c:v>
                </c:pt>
                <c:pt idx="11937">
                  <c:v>0.41082256919664828</c:v>
                </c:pt>
                <c:pt idx="11938">
                  <c:v>0.40076819870158525</c:v>
                </c:pt>
                <c:pt idx="11939">
                  <c:v>0.4061286639671588</c:v>
                </c:pt>
                <c:pt idx="11940">
                  <c:v>0.39769457521995544</c:v>
                </c:pt>
                <c:pt idx="11941">
                  <c:v>0.39902589626016238</c:v>
                </c:pt>
                <c:pt idx="11942">
                  <c:v>0.38539871905552425</c:v>
                </c:pt>
                <c:pt idx="11943">
                  <c:v>0.41081525381747763</c:v>
                </c:pt>
                <c:pt idx="11944">
                  <c:v>0.40901194123328782</c:v>
                </c:pt>
                <c:pt idx="11945">
                  <c:v>0.40733141615039975</c:v>
                </c:pt>
                <c:pt idx="11946">
                  <c:v>0</c:v>
                </c:pt>
                <c:pt idx="11947">
                  <c:v>0.40480130174591938</c:v>
                </c:pt>
                <c:pt idx="11948">
                  <c:v>0.40531499785257441</c:v>
                </c:pt>
                <c:pt idx="11949">
                  <c:v>0.40476229521162432</c:v>
                </c:pt>
                <c:pt idx="11950">
                  <c:v>0.4379189078199176</c:v>
                </c:pt>
                <c:pt idx="11951">
                  <c:v>0.40575013207031779</c:v>
                </c:pt>
                <c:pt idx="11952">
                  <c:v>0.40844931430693893</c:v>
                </c:pt>
                <c:pt idx="11953">
                  <c:v>0.40768812577966751</c:v>
                </c:pt>
                <c:pt idx="11954">
                  <c:v>0.38376597036512589</c:v>
                </c:pt>
                <c:pt idx="11955">
                  <c:v>0.38118375591863213</c:v>
                </c:pt>
                <c:pt idx="11956">
                  <c:v>0.30727894494098323</c:v>
                </c:pt>
                <c:pt idx="11957">
                  <c:v>0.24823441807321311</c:v>
                </c:pt>
                <c:pt idx="11958">
                  <c:v>0.30949989047958382</c:v>
                </c:pt>
                <c:pt idx="11959">
                  <c:v>0.34720327800548578</c:v>
                </c:pt>
                <c:pt idx="11960">
                  <c:v>0.38148325529746613</c:v>
                </c:pt>
                <c:pt idx="11961">
                  <c:v>0.38761837661076587</c:v>
                </c:pt>
                <c:pt idx="11962">
                  <c:v>0.38857701915467779</c:v>
                </c:pt>
                <c:pt idx="11963">
                  <c:v>0.39317020500801092</c:v>
                </c:pt>
                <c:pt idx="11964">
                  <c:v>0.39938869306194835</c:v>
                </c:pt>
                <c:pt idx="11965">
                  <c:v>0.39231681679963659</c:v>
                </c:pt>
                <c:pt idx="11966">
                  <c:v>0.39858893592300043</c:v>
                </c:pt>
                <c:pt idx="11967">
                  <c:v>0.41092742748283639</c:v>
                </c:pt>
                <c:pt idx="11968">
                  <c:v>0.41857445631621332</c:v>
                </c:pt>
                <c:pt idx="11969">
                  <c:v>0.41246344549623071</c:v>
                </c:pt>
                <c:pt idx="11970">
                  <c:v>0.41430301099512701</c:v>
                </c:pt>
                <c:pt idx="11971">
                  <c:v>0.4317369181907148</c:v>
                </c:pt>
                <c:pt idx="11972">
                  <c:v>0.43456231637871062</c:v>
                </c:pt>
                <c:pt idx="11973">
                  <c:v>0.43628183958755989</c:v>
                </c:pt>
                <c:pt idx="11974">
                  <c:v>0.45865774569187212</c:v>
                </c:pt>
                <c:pt idx="11975">
                  <c:v>0.43520710324074813</c:v>
                </c:pt>
                <c:pt idx="11976">
                  <c:v>0.40903658019631717</c:v>
                </c:pt>
                <c:pt idx="11977">
                  <c:v>0.4137899154020635</c:v>
                </c:pt>
                <c:pt idx="11978">
                  <c:v>0.41412882756487557</c:v>
                </c:pt>
                <c:pt idx="11979">
                  <c:v>0.40608742587454716</c:v>
                </c:pt>
                <c:pt idx="11980">
                  <c:v>0.37947064168701472</c:v>
                </c:pt>
                <c:pt idx="11981">
                  <c:v>0.36321621518969438</c:v>
                </c:pt>
                <c:pt idx="11982">
                  <c:v>0.38052185493205826</c:v>
                </c:pt>
                <c:pt idx="11983">
                  <c:v>0.3713447314631203</c:v>
                </c:pt>
                <c:pt idx="11984">
                  <c:v>0.40710806723999055</c:v>
                </c:pt>
                <c:pt idx="11985">
                  <c:v>0.40071936808584502</c:v>
                </c:pt>
                <c:pt idx="11986">
                  <c:v>0.40474371672698223</c:v>
                </c:pt>
                <c:pt idx="11987">
                  <c:v>0.39351967044144487</c:v>
                </c:pt>
                <c:pt idx="11988">
                  <c:v>0.41687109452310656</c:v>
                </c:pt>
                <c:pt idx="11989">
                  <c:v>0.41115346370953632</c:v>
                </c:pt>
                <c:pt idx="11990">
                  <c:v>0.41150011456324842</c:v>
                </c:pt>
                <c:pt idx="11991">
                  <c:v>0.41280390489873448</c:v>
                </c:pt>
                <c:pt idx="11992">
                  <c:v>0.42247372045354831</c:v>
                </c:pt>
                <c:pt idx="11993">
                  <c:v>0.42102828095513273</c:v>
                </c:pt>
                <c:pt idx="11994">
                  <c:v>0.43166338092278811</c:v>
                </c:pt>
                <c:pt idx="11995">
                  <c:v>0.43017033278562838</c:v>
                </c:pt>
                <c:pt idx="11996">
                  <c:v>0.44471816828512006</c:v>
                </c:pt>
                <c:pt idx="11997">
                  <c:v>0.42914208811709431</c:v>
                </c:pt>
                <c:pt idx="11998">
                  <c:v>0.40092779576163118</c:v>
                </c:pt>
                <c:pt idx="11999">
                  <c:v>0.43992031571817664</c:v>
                </c:pt>
                <c:pt idx="12000">
                  <c:v>0.43792035280700553</c:v>
                </c:pt>
                <c:pt idx="12001">
                  <c:v>0.42551587041487293</c:v>
                </c:pt>
                <c:pt idx="12002">
                  <c:v>0.40443272568415678</c:v>
                </c:pt>
                <c:pt idx="12003">
                  <c:v>0.39994753681635331</c:v>
                </c:pt>
                <c:pt idx="12004">
                  <c:v>0.4071717365634811</c:v>
                </c:pt>
                <c:pt idx="12005">
                  <c:v>0.39099252964102182</c:v>
                </c:pt>
                <c:pt idx="12006">
                  <c:v>0.41557486396989185</c:v>
                </c:pt>
                <c:pt idx="12007">
                  <c:v>0.41569009017601372</c:v>
                </c:pt>
                <c:pt idx="12008">
                  <c:v>0.42332213210124298</c:v>
                </c:pt>
                <c:pt idx="12009">
                  <c:v>0.42548042201267239</c:v>
                </c:pt>
                <c:pt idx="12010">
                  <c:v>0.42019333880462933</c:v>
                </c:pt>
                <c:pt idx="12011">
                  <c:v>0.43795123904507238</c:v>
                </c:pt>
                <c:pt idx="12012">
                  <c:v>0.44454944208604724</c:v>
                </c:pt>
                <c:pt idx="12013">
                  <c:v>0.44602477502348004</c:v>
                </c:pt>
                <c:pt idx="12014">
                  <c:v>0.45444011209300456</c:v>
                </c:pt>
                <c:pt idx="12015">
                  <c:v>0.45064772650420976</c:v>
                </c:pt>
                <c:pt idx="12016">
                  <c:v>0.44189001038095438</c:v>
                </c:pt>
                <c:pt idx="12017">
                  <c:v>0.44287585819648106</c:v>
                </c:pt>
                <c:pt idx="12018">
                  <c:v>0.43915834839158907</c:v>
                </c:pt>
                <c:pt idx="12019">
                  <c:v>0.43501132004762055</c:v>
                </c:pt>
                <c:pt idx="12020">
                  <c:v>0.45368839359301688</c:v>
                </c:pt>
                <c:pt idx="12021">
                  <c:v>0.45161046275173861</c:v>
                </c:pt>
                <c:pt idx="12022">
                  <c:v>0.42629139881651729</c:v>
                </c:pt>
                <c:pt idx="12023">
                  <c:v>0.43604837405446339</c:v>
                </c:pt>
                <c:pt idx="12024">
                  <c:v>0.44304146514738701</c:v>
                </c:pt>
                <c:pt idx="12025">
                  <c:v>0.43533628836603461</c:v>
                </c:pt>
                <c:pt idx="12026">
                  <c:v>0.38324640563454676</c:v>
                </c:pt>
                <c:pt idx="12027">
                  <c:v>0.30332551971730898</c:v>
                </c:pt>
                <c:pt idx="12028">
                  <c:v>0.22121691715048636</c:v>
                </c:pt>
                <c:pt idx="12029">
                  <c:v>0.28005879592703192</c:v>
                </c:pt>
                <c:pt idx="12030">
                  <c:v>0.32459933584620698</c:v>
                </c:pt>
                <c:pt idx="12031">
                  <c:v>0.34725928907595038</c:v>
                </c:pt>
                <c:pt idx="12032">
                  <c:v>0.37234275307617032</c:v>
                </c:pt>
                <c:pt idx="12033">
                  <c:v>0.39125842331552285</c:v>
                </c:pt>
                <c:pt idx="12034">
                  <c:v>0.37517321311824936</c:v>
                </c:pt>
                <c:pt idx="12035">
                  <c:v>0.38063017239956443</c:v>
                </c:pt>
                <c:pt idx="12036">
                  <c:v>0.38434313351291088</c:v>
                </c:pt>
                <c:pt idx="12037">
                  <c:v>0.38376329327033831</c:v>
                </c:pt>
                <c:pt idx="12038">
                  <c:v>0.36573252110614435</c:v>
                </c:pt>
                <c:pt idx="12039">
                  <c:v>0.36608816053105697</c:v>
                </c:pt>
                <c:pt idx="12040">
                  <c:v>0.37194678895908523</c:v>
                </c:pt>
                <c:pt idx="12041">
                  <c:v>0.3793772103874562</c:v>
                </c:pt>
                <c:pt idx="12042">
                  <c:v>0.39441171412897796</c:v>
                </c:pt>
                <c:pt idx="12043">
                  <c:v>0.39312304864061082</c:v>
                </c:pt>
                <c:pt idx="12044">
                  <c:v>0.40970647530033388</c:v>
                </c:pt>
                <c:pt idx="12045">
                  <c:v>0.40281695655405492</c:v>
                </c:pt>
                <c:pt idx="12046">
                  <c:v>0.41830129131974647</c:v>
                </c:pt>
                <c:pt idx="12047">
                  <c:v>0.39235429657468701</c:v>
                </c:pt>
                <c:pt idx="12048">
                  <c:v>0.38781103027956715</c:v>
                </c:pt>
                <c:pt idx="12049">
                  <c:v>0.38774819247304892</c:v>
                </c:pt>
                <c:pt idx="12050">
                  <c:v>0.39625324899849468</c:v>
                </c:pt>
                <c:pt idx="12051">
                  <c:v>0.40089943737695882</c:v>
                </c:pt>
                <c:pt idx="12052">
                  <c:v>0.42072066545445641</c:v>
                </c:pt>
                <c:pt idx="12053">
                  <c:v>0.39634960073547304</c:v>
                </c:pt>
                <c:pt idx="12054">
                  <c:v>0.37308076503046544</c:v>
                </c:pt>
                <c:pt idx="12055">
                  <c:v>0.37084047245203394</c:v>
                </c:pt>
                <c:pt idx="12056">
                  <c:v>0.35108234150805673</c:v>
                </c:pt>
                <c:pt idx="12057">
                  <c:v>0.35670597905266543</c:v>
                </c:pt>
                <c:pt idx="12058">
                  <c:v>0.35932952138568497</c:v>
                </c:pt>
                <c:pt idx="12059">
                  <c:v>0.38971827639222228</c:v>
                </c:pt>
                <c:pt idx="12060">
                  <c:v>0.38476214931664765</c:v>
                </c:pt>
                <c:pt idx="12061">
                  <c:v>0.38622002370830538</c:v>
                </c:pt>
                <c:pt idx="12062">
                  <c:v>0.39839500555168933</c:v>
                </c:pt>
                <c:pt idx="12063">
                  <c:v>0.40613664738142291</c:v>
                </c:pt>
                <c:pt idx="12064">
                  <c:v>0.3958275432436556</c:v>
                </c:pt>
                <c:pt idx="12065">
                  <c:v>0.38771652824938008</c:v>
                </c:pt>
                <c:pt idx="12066">
                  <c:v>0.37642214598383172</c:v>
                </c:pt>
                <c:pt idx="12067">
                  <c:v>0.3691971099416243</c:v>
                </c:pt>
                <c:pt idx="12068">
                  <c:v>0.3798819396749249</c:v>
                </c:pt>
                <c:pt idx="12069">
                  <c:v>0.38905214714901415</c:v>
                </c:pt>
                <c:pt idx="12070">
                  <c:v>0.38201797194560927</c:v>
                </c:pt>
                <c:pt idx="12071">
                  <c:v>0.37878965457681191</c:v>
                </c:pt>
                <c:pt idx="12072">
                  <c:v>0.36672791460824689</c:v>
                </c:pt>
                <c:pt idx="12073">
                  <c:v>0.36945147086060087</c:v>
                </c:pt>
                <c:pt idx="12074">
                  <c:v>0.36853873639551848</c:v>
                </c:pt>
                <c:pt idx="12075">
                  <c:v>0.39130661652030591</c:v>
                </c:pt>
                <c:pt idx="12076">
                  <c:v>0.38069927636250067</c:v>
                </c:pt>
                <c:pt idx="12077">
                  <c:v>0.37146738643164545</c:v>
                </c:pt>
                <c:pt idx="12078">
                  <c:v>0.35600438111032201</c:v>
                </c:pt>
                <c:pt idx="12079">
                  <c:v>0.24025752785389184</c:v>
                </c:pt>
                <c:pt idx="12080">
                  <c:v>0.28228317928374957</c:v>
                </c:pt>
                <c:pt idx="12081">
                  <c:v>0.31306837874546373</c:v>
                </c:pt>
                <c:pt idx="12082">
                  <c:v>0.34346975977203031</c:v>
                </c:pt>
                <c:pt idx="12083">
                  <c:v>0.34698132442555485</c:v>
                </c:pt>
                <c:pt idx="12084">
                  <c:v>0.35771136362215056</c:v>
                </c:pt>
                <c:pt idx="12085">
                  <c:v>0.35878621070553796</c:v>
                </c:pt>
                <c:pt idx="12086">
                  <c:v>0.3756397784743723</c:v>
                </c:pt>
                <c:pt idx="12087">
                  <c:v>0.38743161482892247</c:v>
                </c:pt>
                <c:pt idx="12088">
                  <c:v>0.38840299261203948</c:v>
                </c:pt>
                <c:pt idx="12089">
                  <c:v>0.38798240759185459</c:v>
                </c:pt>
                <c:pt idx="12090">
                  <c:v>0.38846075359264426</c:v>
                </c:pt>
                <c:pt idx="12091">
                  <c:v>0.36554127582684104</c:v>
                </c:pt>
                <c:pt idx="12092">
                  <c:v>0.36728090178067679</c:v>
                </c:pt>
                <c:pt idx="12093">
                  <c:v>0.35143801996465329</c:v>
                </c:pt>
                <c:pt idx="12094">
                  <c:v>0.34743714151693333</c:v>
                </c:pt>
                <c:pt idx="12095">
                  <c:v>0.35086075650096882</c:v>
                </c:pt>
                <c:pt idx="12096">
                  <c:v>0.34849215817987111</c:v>
                </c:pt>
                <c:pt idx="12097">
                  <c:v>0.35746850805392161</c:v>
                </c:pt>
                <c:pt idx="12098">
                  <c:v>0.37865142454204931</c:v>
                </c:pt>
                <c:pt idx="12099">
                  <c:v>0.38685729915726302</c:v>
                </c:pt>
                <c:pt idx="12100">
                  <c:v>0.36357737613276225</c:v>
                </c:pt>
                <c:pt idx="12101">
                  <c:v>0.34380886322203419</c:v>
                </c:pt>
                <c:pt idx="12102">
                  <c:v>0.35364937662204832</c:v>
                </c:pt>
                <c:pt idx="12103">
                  <c:v>0.33960275877499713</c:v>
                </c:pt>
                <c:pt idx="12104">
                  <c:v>0.35410663222591798</c:v>
                </c:pt>
                <c:pt idx="12105">
                  <c:v>0.32670463908575315</c:v>
                </c:pt>
                <c:pt idx="12106">
                  <c:v>0.34315498443520481</c:v>
                </c:pt>
                <c:pt idx="12107">
                  <c:v>0.33988170147084418</c:v>
                </c:pt>
                <c:pt idx="12108">
                  <c:v>0.34005251660037505</c:v>
                </c:pt>
                <c:pt idx="12109">
                  <c:v>0.31937902806425528</c:v>
                </c:pt>
                <c:pt idx="12110">
                  <c:v>0.32332681766903576</c:v>
                </c:pt>
                <c:pt idx="12111">
                  <c:v>0.34084209465983523</c:v>
                </c:pt>
                <c:pt idx="12112">
                  <c:v>0.35337885648536332</c:v>
                </c:pt>
                <c:pt idx="12113">
                  <c:v>0.35588232034913786</c:v>
                </c:pt>
                <c:pt idx="12114">
                  <c:v>0.3515367269412108</c:v>
                </c:pt>
                <c:pt idx="12115">
                  <c:v>0.34722844350076132</c:v>
                </c:pt>
                <c:pt idx="12116">
                  <c:v>0.34950547576062002</c:v>
                </c:pt>
                <c:pt idx="12117">
                  <c:v>0.34893064275809477</c:v>
                </c:pt>
                <c:pt idx="12118">
                  <c:v>0.36492796613902251</c:v>
                </c:pt>
                <c:pt idx="12119">
                  <c:v>0.37336939583166273</c:v>
                </c:pt>
                <c:pt idx="12120">
                  <c:v>0.36392680011753176</c:v>
                </c:pt>
                <c:pt idx="12121">
                  <c:v>0.35283055774700367</c:v>
                </c:pt>
                <c:pt idx="12122">
                  <c:v>0.33620031182438526</c:v>
                </c:pt>
                <c:pt idx="12123">
                  <c:v>0.35491620119931794</c:v>
                </c:pt>
                <c:pt idx="12124">
                  <c:v>0.36092521463980676</c:v>
                </c:pt>
                <c:pt idx="12125">
                  <c:v>0.37272565863462581</c:v>
                </c:pt>
                <c:pt idx="12126">
                  <c:v>0.35511497004889692</c:v>
                </c:pt>
                <c:pt idx="12127">
                  <c:v>0.36044380355396338</c:v>
                </c:pt>
                <c:pt idx="12128">
                  <c:v>0.36530181546361723</c:v>
                </c:pt>
                <c:pt idx="12129">
                  <c:v>0.37155442899989866</c:v>
                </c:pt>
                <c:pt idx="12130">
                  <c:v>0.38508970120338792</c:v>
                </c:pt>
                <c:pt idx="12131">
                  <c:v>0.37396448473939092</c:v>
                </c:pt>
                <c:pt idx="12132">
                  <c:v>0.33468867082859904</c:v>
                </c:pt>
                <c:pt idx="12133">
                  <c:v>0.27200827428560576</c:v>
                </c:pt>
                <c:pt idx="12134">
                  <c:v>0.30308251905517936</c:v>
                </c:pt>
                <c:pt idx="12135">
                  <c:v>0.31180178849407575</c:v>
                </c:pt>
                <c:pt idx="12136">
                  <c:v>0.33867308289720638</c:v>
                </c:pt>
                <c:pt idx="12137">
                  <c:v>0.34606095057252356</c:v>
                </c:pt>
                <c:pt idx="12138">
                  <c:v>0.3136134673227029</c:v>
                </c:pt>
                <c:pt idx="12139">
                  <c:v>0.32159506683445216</c:v>
                </c:pt>
                <c:pt idx="12140">
                  <c:v>0.3557148985252539</c:v>
                </c:pt>
                <c:pt idx="12141">
                  <c:v>0.32394164936648917</c:v>
                </c:pt>
                <c:pt idx="12142">
                  <c:v>0.32247237443109844</c:v>
                </c:pt>
                <c:pt idx="12143">
                  <c:v>0.33829800695024376</c:v>
                </c:pt>
                <c:pt idx="12144">
                  <c:v>0.34654902523095332</c:v>
                </c:pt>
                <c:pt idx="12145">
                  <c:v>0.33200156516866397</c:v>
                </c:pt>
                <c:pt idx="12146">
                  <c:v>0.31926567191091337</c:v>
                </c:pt>
                <c:pt idx="12147">
                  <c:v>0.3356069806578581</c:v>
                </c:pt>
                <c:pt idx="12148">
                  <c:v>0.33452873293321461</c:v>
                </c:pt>
                <c:pt idx="12149">
                  <c:v>0.35227584452880628</c:v>
                </c:pt>
                <c:pt idx="12150">
                  <c:v>0.35175778019789677</c:v>
                </c:pt>
                <c:pt idx="12151">
                  <c:v>0.34199606538328164</c:v>
                </c:pt>
                <c:pt idx="12152">
                  <c:v>0.35208935185939055</c:v>
                </c:pt>
                <c:pt idx="12153">
                  <c:v>0.35084849472696039</c:v>
                </c:pt>
                <c:pt idx="12154">
                  <c:v>0.30932067418703518</c:v>
                </c:pt>
                <c:pt idx="12155">
                  <c:v>0.32312893014079141</c:v>
                </c:pt>
                <c:pt idx="12156">
                  <c:v>0.22591711175076928</c:v>
                </c:pt>
                <c:pt idx="12157">
                  <c:v>0.30787089601850443</c:v>
                </c:pt>
                <c:pt idx="12158">
                  <c:v>0.32000467063210836</c:v>
                </c:pt>
                <c:pt idx="12159">
                  <c:v>0.34811934639352277</c:v>
                </c:pt>
                <c:pt idx="12160">
                  <c:v>0.37008257061213484</c:v>
                </c:pt>
                <c:pt idx="12161">
                  <c:v>0.36489169689284812</c:v>
                </c:pt>
                <c:pt idx="12162">
                  <c:v>0.37709425996347185</c:v>
                </c:pt>
                <c:pt idx="12163">
                  <c:v>0.38829319532155532</c:v>
                </c:pt>
                <c:pt idx="12164">
                  <c:v>0.37482313410774137</c:v>
                </c:pt>
                <c:pt idx="12165">
                  <c:v>0.36353367619348681</c:v>
                </c:pt>
                <c:pt idx="12166">
                  <c:v>0.35966993623376342</c:v>
                </c:pt>
                <c:pt idx="12167">
                  <c:v>0.34586247100402312</c:v>
                </c:pt>
                <c:pt idx="12168">
                  <c:v>0.35945236983599677</c:v>
                </c:pt>
                <c:pt idx="12169">
                  <c:v>0.36346593105074898</c:v>
                </c:pt>
                <c:pt idx="12170">
                  <c:v>0.36415899527531326</c:v>
                </c:pt>
                <c:pt idx="12171">
                  <c:v>0.38972969561361692</c:v>
                </c:pt>
                <c:pt idx="12172">
                  <c:v>0.37824753000601519</c:v>
                </c:pt>
                <c:pt idx="12173">
                  <c:v>8.7812699310351502E-2</c:v>
                </c:pt>
                <c:pt idx="12174">
                  <c:v>0.3336616629317935</c:v>
                </c:pt>
                <c:pt idx="12175">
                  <c:v>0.36421980991705144</c:v>
                </c:pt>
                <c:pt idx="12176">
                  <c:v>0.38336036150406189</c:v>
                </c:pt>
                <c:pt idx="12177">
                  <c:v>0.38786687498349093</c:v>
                </c:pt>
                <c:pt idx="12178">
                  <c:v>0.38533759632763304</c:v>
                </c:pt>
                <c:pt idx="12179">
                  <c:v>0.38412695369425276</c:v>
                </c:pt>
                <c:pt idx="12180">
                  <c:v>0.4013075195885708</c:v>
                </c:pt>
                <c:pt idx="12181">
                  <c:v>0.39603778764782865</c:v>
                </c:pt>
                <c:pt idx="12182">
                  <c:v>0.3956422681000944</c:v>
                </c:pt>
                <c:pt idx="12183">
                  <c:v>0.38478133211966897</c:v>
                </c:pt>
                <c:pt idx="12184">
                  <c:v>0.39427505458563222</c:v>
                </c:pt>
                <c:pt idx="12185">
                  <c:v>0.39713584213486863</c:v>
                </c:pt>
                <c:pt idx="12186">
                  <c:v>0.37041326962220061</c:v>
                </c:pt>
                <c:pt idx="12187">
                  <c:v>0.35312406588559425</c:v>
                </c:pt>
                <c:pt idx="12188">
                  <c:v>0.32888313543683551</c:v>
                </c:pt>
                <c:pt idx="12189">
                  <c:v>0.30865503383690435</c:v>
                </c:pt>
                <c:pt idx="12190">
                  <c:v>0.32701757050842856</c:v>
                </c:pt>
                <c:pt idx="12191">
                  <c:v>0.35357672310296873</c:v>
                </c:pt>
                <c:pt idx="12192">
                  <c:v>0.35594816635718135</c:v>
                </c:pt>
                <c:pt idx="12193">
                  <c:v>0.35630690316282276</c:v>
                </c:pt>
                <c:pt idx="12194">
                  <c:v>0.36246147998467676</c:v>
                </c:pt>
                <c:pt idx="12195">
                  <c:v>0.39121322698555</c:v>
                </c:pt>
                <c:pt idx="12196">
                  <c:v>0.36189572976497042</c:v>
                </c:pt>
                <c:pt idx="12197">
                  <c:v>0.38481460492390246</c:v>
                </c:pt>
                <c:pt idx="12198">
                  <c:v>0.38712419620770189</c:v>
                </c:pt>
                <c:pt idx="12199">
                  <c:v>0.37815505838247848</c:v>
                </c:pt>
                <c:pt idx="12200">
                  <c:v>0.3588257754754523</c:v>
                </c:pt>
                <c:pt idx="12201">
                  <c:v>0.35335130636772288</c:v>
                </c:pt>
                <c:pt idx="12202">
                  <c:v>0.34472531000809425</c:v>
                </c:pt>
                <c:pt idx="12203">
                  <c:v>0.35758032087309038</c:v>
                </c:pt>
                <c:pt idx="12204">
                  <c:v>0.29820415742632267</c:v>
                </c:pt>
                <c:pt idx="12205">
                  <c:v>0.30784400427727043</c:v>
                </c:pt>
                <c:pt idx="12206">
                  <c:v>0.31846033365346454</c:v>
                </c:pt>
                <c:pt idx="12207">
                  <c:v>0.33554706659295924</c:v>
                </c:pt>
                <c:pt idx="12208">
                  <c:v>0.34443946281605681</c:v>
                </c:pt>
                <c:pt idx="12209">
                  <c:v>0.36096830635613997</c:v>
                </c:pt>
                <c:pt idx="12210">
                  <c:v>0.35232129251161781</c:v>
                </c:pt>
                <c:pt idx="12211">
                  <c:v>0.32393056144189614</c:v>
                </c:pt>
                <c:pt idx="12212">
                  <c:v>0.33801756151637535</c:v>
                </c:pt>
                <c:pt idx="12213">
                  <c:v>0.35709624933064105</c:v>
                </c:pt>
                <c:pt idx="12214">
                  <c:v>0.36625327431208032</c:v>
                </c:pt>
                <c:pt idx="12215">
                  <c:v>0.37824483384158358</c:v>
                </c:pt>
                <c:pt idx="12216">
                  <c:v>0.37969442595988923</c:v>
                </c:pt>
                <c:pt idx="12217">
                  <c:v>0.37253491363780178</c:v>
                </c:pt>
                <c:pt idx="12218">
                  <c:v>0.3878867489800561</c:v>
                </c:pt>
                <c:pt idx="12219">
                  <c:v>0.34101292597041943</c:v>
                </c:pt>
                <c:pt idx="12220">
                  <c:v>0.33320792058749682</c:v>
                </c:pt>
                <c:pt idx="12221">
                  <c:v>0.34677777904237</c:v>
                </c:pt>
                <c:pt idx="12222">
                  <c:v>0.37068088632047358</c:v>
                </c:pt>
                <c:pt idx="12223">
                  <c:v>0.3751928577237173</c:v>
                </c:pt>
                <c:pt idx="12224">
                  <c:v>0.40322387641613716</c:v>
                </c:pt>
                <c:pt idx="12225">
                  <c:v>0.38685390677423676</c:v>
                </c:pt>
                <c:pt idx="12226">
                  <c:v>0.37120575542479284</c:v>
                </c:pt>
                <c:pt idx="12227">
                  <c:v>0.36405971892269584</c:v>
                </c:pt>
                <c:pt idx="12228">
                  <c:v>0.36048802181578427</c:v>
                </c:pt>
                <c:pt idx="12229">
                  <c:v>0.32120101881161434</c:v>
                </c:pt>
                <c:pt idx="12230">
                  <c:v>0.33784719743248837</c:v>
                </c:pt>
                <c:pt idx="12231">
                  <c:v>0.35090221266805982</c:v>
                </c:pt>
                <c:pt idx="12232">
                  <c:v>0.35556141053216145</c:v>
                </c:pt>
                <c:pt idx="12233">
                  <c:v>0.3666965608775965</c:v>
                </c:pt>
                <c:pt idx="12234">
                  <c:v>0.38578386490395383</c:v>
                </c:pt>
                <c:pt idx="12235">
                  <c:v>0.38722036175887337</c:v>
                </c:pt>
                <c:pt idx="12236">
                  <c:v>0.39246911086114505</c:v>
                </c:pt>
                <c:pt idx="12237">
                  <c:v>0.38493746440571291</c:v>
                </c:pt>
                <c:pt idx="12238">
                  <c:v>0.36134444533413884</c:v>
                </c:pt>
                <c:pt idx="12239">
                  <c:v>0.33392004622293037</c:v>
                </c:pt>
                <c:pt idx="12240">
                  <c:v>0.31668835469967904</c:v>
                </c:pt>
                <c:pt idx="12241">
                  <c:v>0.33662720080963604</c:v>
                </c:pt>
                <c:pt idx="12242">
                  <c:v>0.36514361925566841</c:v>
                </c:pt>
                <c:pt idx="12243">
                  <c:v>0.3737771317061962</c:v>
                </c:pt>
                <c:pt idx="12244">
                  <c:v>0.39642678594979863</c:v>
                </c:pt>
                <c:pt idx="12245">
                  <c:v>0.40471937726891388</c:v>
                </c:pt>
                <c:pt idx="12246">
                  <c:v>0.39345720449643851</c:v>
                </c:pt>
                <c:pt idx="12247">
                  <c:v>0.4104005640695419</c:v>
                </c:pt>
                <c:pt idx="12248">
                  <c:v>0.39253863667362388</c:v>
                </c:pt>
                <c:pt idx="12249">
                  <c:v>0.40212803034435124</c:v>
                </c:pt>
                <c:pt idx="12250">
                  <c:v>0.40517164208346285</c:v>
                </c:pt>
                <c:pt idx="12251">
                  <c:v>0.39863641207947348</c:v>
                </c:pt>
                <c:pt idx="12252">
                  <c:v>0.4131633268662524</c:v>
                </c:pt>
                <c:pt idx="12253">
                  <c:v>0.41143348542326036</c:v>
                </c:pt>
                <c:pt idx="12254">
                  <c:v>0.40972450086833972</c:v>
                </c:pt>
                <c:pt idx="12255">
                  <c:v>0.38515517056756482</c:v>
                </c:pt>
                <c:pt idx="12256">
                  <c:v>0.36274425836091739</c:v>
                </c:pt>
                <c:pt idx="12257">
                  <c:v>0.38216542149001081</c:v>
                </c:pt>
                <c:pt idx="12258">
                  <c:v>0.37076200910857082</c:v>
                </c:pt>
                <c:pt idx="12259">
                  <c:v>0.35608209920014994</c:v>
                </c:pt>
                <c:pt idx="12260">
                  <c:v>0.36109295130376023</c:v>
                </c:pt>
                <c:pt idx="12261">
                  <c:v>0.34983043393019131</c:v>
                </c:pt>
                <c:pt idx="12262">
                  <c:v>0.36522434387393532</c:v>
                </c:pt>
                <c:pt idx="12263">
                  <c:v>0.32589911962728807</c:v>
                </c:pt>
                <c:pt idx="12264">
                  <c:v>0.37541981587328643</c:v>
                </c:pt>
                <c:pt idx="12265">
                  <c:v>0.3861514684663408</c:v>
                </c:pt>
                <c:pt idx="12266">
                  <c:v>0.38313165447045677</c:v>
                </c:pt>
                <c:pt idx="12267">
                  <c:v>0.37931243883333032</c:v>
                </c:pt>
                <c:pt idx="12268">
                  <c:v>0.38253990403018867</c:v>
                </c:pt>
                <c:pt idx="12269">
                  <c:v>0.38139813627874586</c:v>
                </c:pt>
                <c:pt idx="12270">
                  <c:v>0.35731837472727296</c:v>
                </c:pt>
                <c:pt idx="12271">
                  <c:v>0.36515124826880302</c:v>
                </c:pt>
                <c:pt idx="12272">
                  <c:v>0.37977498403363336</c:v>
                </c:pt>
                <c:pt idx="12273">
                  <c:v>0.39826951891690648</c:v>
                </c:pt>
                <c:pt idx="12274">
                  <c:v>0.39484953433720638</c:v>
                </c:pt>
                <c:pt idx="12275">
                  <c:v>0.40244756064888132</c:v>
                </c:pt>
                <c:pt idx="12276">
                  <c:v>0.39957893700870523</c:v>
                </c:pt>
                <c:pt idx="12277">
                  <c:v>0.39690818475616135</c:v>
                </c:pt>
                <c:pt idx="12278">
                  <c:v>0.39499590145267954</c:v>
                </c:pt>
                <c:pt idx="12279">
                  <c:v>0.37333128325828036</c:v>
                </c:pt>
                <c:pt idx="12280">
                  <c:v>0.40206786154597496</c:v>
                </c:pt>
                <c:pt idx="12281">
                  <c:v>0.38181449850230575</c:v>
                </c:pt>
                <c:pt idx="12282">
                  <c:v>0.40157570842577744</c:v>
                </c:pt>
                <c:pt idx="12283">
                  <c:v>0.42799392919067886</c:v>
                </c:pt>
                <c:pt idx="12284">
                  <c:v>0.42906218953865694</c:v>
                </c:pt>
                <c:pt idx="12285">
                  <c:v>0.44275325088168088</c:v>
                </c:pt>
                <c:pt idx="12286">
                  <c:v>0.47981659218865069</c:v>
                </c:pt>
                <c:pt idx="12287">
                  <c:v>0.44672160504918335</c:v>
                </c:pt>
                <c:pt idx="12288">
                  <c:v>0.45190067369436754</c:v>
                </c:pt>
                <c:pt idx="12289">
                  <c:v>0.42420956234532808</c:v>
                </c:pt>
                <c:pt idx="12290">
                  <c:v>0.42506574748408282</c:v>
                </c:pt>
                <c:pt idx="12291">
                  <c:v>0.42904796253896832</c:v>
                </c:pt>
                <c:pt idx="12292">
                  <c:v>0.44194058746532228</c:v>
                </c:pt>
                <c:pt idx="12293">
                  <c:v>0.43442159704396693</c:v>
                </c:pt>
                <c:pt idx="12294">
                  <c:v>0.42997249269948068</c:v>
                </c:pt>
                <c:pt idx="12295">
                  <c:v>0.42252237374425966</c:v>
                </c:pt>
                <c:pt idx="12296">
                  <c:v>0.43283118910740165</c:v>
                </c:pt>
                <c:pt idx="12297">
                  <c:v>0.44336489766033682</c:v>
                </c:pt>
                <c:pt idx="12298">
                  <c:v>0.42950859481983955</c:v>
                </c:pt>
                <c:pt idx="12299">
                  <c:v>0.40634365479214885</c:v>
                </c:pt>
                <c:pt idx="12300">
                  <c:v>0.38248714278700413</c:v>
                </c:pt>
                <c:pt idx="12301">
                  <c:v>0.39509972375093239</c:v>
                </c:pt>
                <c:pt idx="12302">
                  <c:v>0.39532808326326951</c:v>
                </c:pt>
                <c:pt idx="12303">
                  <c:v>0.38214728145551641</c:v>
                </c:pt>
                <c:pt idx="12304">
                  <c:v>0.38855768667189511</c:v>
                </c:pt>
                <c:pt idx="12305">
                  <c:v>0.41766372813182251</c:v>
                </c:pt>
                <c:pt idx="12306">
                  <c:v>0.41244313287722434</c:v>
                </c:pt>
                <c:pt idx="12307">
                  <c:v>0.39080121539723545</c:v>
                </c:pt>
                <c:pt idx="12308">
                  <c:v>0.39437418028806737</c:v>
                </c:pt>
                <c:pt idx="12309">
                  <c:v>0.43014336963543282</c:v>
                </c:pt>
                <c:pt idx="12310">
                  <c:v>0.43244585925924472</c:v>
                </c:pt>
                <c:pt idx="12311">
                  <c:v>0.43611514477309427</c:v>
                </c:pt>
                <c:pt idx="12312">
                  <c:v>0.40385002527349634</c:v>
                </c:pt>
                <c:pt idx="12313">
                  <c:v>0.40418052086889472</c:v>
                </c:pt>
                <c:pt idx="12314">
                  <c:v>0.37923754431203577</c:v>
                </c:pt>
                <c:pt idx="12315">
                  <c:v>0.38787997213515579</c:v>
                </c:pt>
                <c:pt idx="12316">
                  <c:v>0.40963692846270866</c:v>
                </c:pt>
                <c:pt idx="12317">
                  <c:v>0.39168799952867867</c:v>
                </c:pt>
                <c:pt idx="12318">
                  <c:v>0.40123678352203435</c:v>
                </c:pt>
                <c:pt idx="12319">
                  <c:v>0.40511153716486248</c:v>
                </c:pt>
                <c:pt idx="12320">
                  <c:v>0.41769887631629338</c:v>
                </c:pt>
                <c:pt idx="12321">
                  <c:v>0.42265117883075681</c:v>
                </c:pt>
                <c:pt idx="12322">
                  <c:v>0.41570504088086435</c:v>
                </c:pt>
                <c:pt idx="12323">
                  <c:v>0.39249292495067994</c:v>
                </c:pt>
                <c:pt idx="12324">
                  <c:v>0.39731884840132631</c:v>
                </c:pt>
                <c:pt idx="12325">
                  <c:v>0.40891360143422567</c:v>
                </c:pt>
                <c:pt idx="12326">
                  <c:v>0.41939920675128589</c:v>
                </c:pt>
                <c:pt idx="12327">
                  <c:v>0.41562254325760412</c:v>
                </c:pt>
                <c:pt idx="12328">
                  <c:v>0.40866387406381088</c:v>
                </c:pt>
                <c:pt idx="12329">
                  <c:v>0.4048370956992729</c:v>
                </c:pt>
                <c:pt idx="12330">
                  <c:v>0.40861074870662656</c:v>
                </c:pt>
                <c:pt idx="12331">
                  <c:v>0.41619238485474713</c:v>
                </c:pt>
                <c:pt idx="12332">
                  <c:v>0.44329586489403405</c:v>
                </c:pt>
                <c:pt idx="12333">
                  <c:v>0.4162444714373128</c:v>
                </c:pt>
                <c:pt idx="12334">
                  <c:v>0.42327573217564513</c:v>
                </c:pt>
                <c:pt idx="12335">
                  <c:v>0.40511859329916189</c:v>
                </c:pt>
                <c:pt idx="12336">
                  <c:v>0.34832822214450004</c:v>
                </c:pt>
                <c:pt idx="12337">
                  <c:v>0.29296720558697631</c:v>
                </c:pt>
                <c:pt idx="12338">
                  <c:v>0.30009337353819476</c:v>
                </c:pt>
                <c:pt idx="12339">
                  <c:v>0.28189050687605982</c:v>
                </c:pt>
                <c:pt idx="12340">
                  <c:v>0.28050311273995232</c:v>
                </c:pt>
                <c:pt idx="12341">
                  <c:v>0.26337058018324655</c:v>
                </c:pt>
                <c:pt idx="12342">
                  <c:v>0.25168816594723453</c:v>
                </c:pt>
                <c:pt idx="12343">
                  <c:v>0.29244833276491888</c:v>
                </c:pt>
                <c:pt idx="12344">
                  <c:v>0.28378122249231674</c:v>
                </c:pt>
                <c:pt idx="12345">
                  <c:v>0.33305907248959232</c:v>
                </c:pt>
                <c:pt idx="12346">
                  <c:v>0.35312766425567604</c:v>
                </c:pt>
                <c:pt idx="12347">
                  <c:v>0.29663400326773631</c:v>
                </c:pt>
                <c:pt idx="12348">
                  <c:v>0.27548604965159307</c:v>
                </c:pt>
                <c:pt idx="12349">
                  <c:v>0.28478956668528782</c:v>
                </c:pt>
                <c:pt idx="12350">
                  <c:v>0.30060097806325048</c:v>
                </c:pt>
                <c:pt idx="12351">
                  <c:v>0.28816431149199184</c:v>
                </c:pt>
                <c:pt idx="12352">
                  <c:v>0.29019698658942594</c:v>
                </c:pt>
                <c:pt idx="12353">
                  <c:v>0.28034953611552516</c:v>
                </c:pt>
                <c:pt idx="12354">
                  <c:v>0.29752587869899788</c:v>
                </c:pt>
                <c:pt idx="12355">
                  <c:v>0.2906458380709403</c:v>
                </c:pt>
                <c:pt idx="12356">
                  <c:v>0.31661336349529517</c:v>
                </c:pt>
                <c:pt idx="12357">
                  <c:v>0.3232292522442744</c:v>
                </c:pt>
                <c:pt idx="12358">
                  <c:v>0.33515585764599232</c:v>
                </c:pt>
                <c:pt idx="12359">
                  <c:v>0.33052640300016667</c:v>
                </c:pt>
                <c:pt idx="12360">
                  <c:v>0.3352234772920426</c:v>
                </c:pt>
                <c:pt idx="12361">
                  <c:v>0.31237278777687028</c:v>
                </c:pt>
                <c:pt idx="12362">
                  <c:v>0.30156583099648748</c:v>
                </c:pt>
                <c:pt idx="12363">
                  <c:v>0.31404353804862906</c:v>
                </c:pt>
                <c:pt idx="12364">
                  <c:v>0.30760965812824892</c:v>
                </c:pt>
                <c:pt idx="12365">
                  <c:v>0.30977659353617198</c:v>
                </c:pt>
                <c:pt idx="12366">
                  <c:v>0.31861738466604689</c:v>
                </c:pt>
                <c:pt idx="12367">
                  <c:v>0.31230624310660088</c:v>
                </c:pt>
                <c:pt idx="12368">
                  <c:v>0.32593796986426743</c:v>
                </c:pt>
                <c:pt idx="12369">
                  <c:v>0.34681686916042226</c:v>
                </c:pt>
                <c:pt idx="12370">
                  <c:v>0.34343620399375901</c:v>
                </c:pt>
                <c:pt idx="12371">
                  <c:v>0.37005650519750566</c:v>
                </c:pt>
                <c:pt idx="12372">
                  <c:v>0.36707538505007087</c:v>
                </c:pt>
                <c:pt idx="12373">
                  <c:v>0.37215972093225785</c:v>
                </c:pt>
                <c:pt idx="12374">
                  <c:v>0.37586426851601618</c:v>
                </c:pt>
                <c:pt idx="12375">
                  <c:v>0.36075021961681908</c:v>
                </c:pt>
                <c:pt idx="12376">
                  <c:v>0.34108816091711536</c:v>
                </c:pt>
                <c:pt idx="12377">
                  <c:v>0.30349473186670162</c:v>
                </c:pt>
                <c:pt idx="12378">
                  <c:v>0.29583316962201894</c:v>
                </c:pt>
                <c:pt idx="12379">
                  <c:v>0.29471692495147273</c:v>
                </c:pt>
                <c:pt idx="12380">
                  <c:v>0.30353581541874197</c:v>
                </c:pt>
                <c:pt idx="12381">
                  <c:v>0.31536199048292662</c:v>
                </c:pt>
                <c:pt idx="12382">
                  <c:v>0.30986715310830637</c:v>
                </c:pt>
                <c:pt idx="12383">
                  <c:v>0.2814207197667089</c:v>
                </c:pt>
                <c:pt idx="12384">
                  <c:v>0.27273953576108917</c:v>
                </c:pt>
                <c:pt idx="12385">
                  <c:v>0.2505189041536085</c:v>
                </c:pt>
                <c:pt idx="12386">
                  <c:v>0.2390198031900895</c:v>
                </c:pt>
                <c:pt idx="12387">
                  <c:v>0.29773658728242197</c:v>
                </c:pt>
                <c:pt idx="12388">
                  <c:v>0.26461651080008131</c:v>
                </c:pt>
                <c:pt idx="12389">
                  <c:v>0.27380797559230957</c:v>
                </c:pt>
                <c:pt idx="12390">
                  <c:v>0.24009588437611662</c:v>
                </c:pt>
                <c:pt idx="12391">
                  <c:v>0.15455932132347089</c:v>
                </c:pt>
                <c:pt idx="12392">
                  <c:v>9.2664767555388702E-2</c:v>
                </c:pt>
                <c:pt idx="12393">
                  <c:v>5.1271536583639796E-2</c:v>
                </c:pt>
                <c:pt idx="12394">
                  <c:v>5.0588241834665593E-2</c:v>
                </c:pt>
                <c:pt idx="12395">
                  <c:v>9.249998037495849E-2</c:v>
                </c:pt>
                <c:pt idx="12396">
                  <c:v>0.11143310644691706</c:v>
                </c:pt>
                <c:pt idx="12397">
                  <c:v>0.14184978275444157</c:v>
                </c:pt>
                <c:pt idx="12398">
                  <c:v>0.19390081747423876</c:v>
                </c:pt>
                <c:pt idx="12399">
                  <c:v>0.21717887148287121</c:v>
                </c:pt>
                <c:pt idx="12400">
                  <c:v>0.23911627305772346</c:v>
                </c:pt>
                <c:pt idx="12401">
                  <c:v>0.1975233529054069</c:v>
                </c:pt>
                <c:pt idx="12402">
                  <c:v>0.16288813006439301</c:v>
                </c:pt>
                <c:pt idx="12403">
                  <c:v>0.16053654357406341</c:v>
                </c:pt>
                <c:pt idx="12404">
                  <c:v>0.16032282628041733</c:v>
                </c:pt>
                <c:pt idx="12405">
                  <c:v>0.18178940128302692</c:v>
                </c:pt>
                <c:pt idx="12406">
                  <c:v>0.21146894937529875</c:v>
                </c:pt>
                <c:pt idx="12407">
                  <c:v>0.27139969256493635</c:v>
                </c:pt>
                <c:pt idx="12408">
                  <c:v>0.28010478567600505</c:v>
                </c:pt>
                <c:pt idx="12409">
                  <c:v>0.29448914972141438</c:v>
                </c:pt>
                <c:pt idx="12410">
                  <c:v>0.29634904409809826</c:v>
                </c:pt>
                <c:pt idx="12411">
                  <c:v>0.28835862859269135</c:v>
                </c:pt>
                <c:pt idx="12412">
                  <c:v>0.29694762595592389</c:v>
                </c:pt>
                <c:pt idx="12413">
                  <c:v>0.30470608593464943</c:v>
                </c:pt>
                <c:pt idx="12414">
                  <c:v>0.28224423958653527</c:v>
                </c:pt>
                <c:pt idx="12415">
                  <c:v>0.28708399986846744</c:v>
                </c:pt>
                <c:pt idx="12416">
                  <c:v>0.28217744886665302</c:v>
                </c:pt>
                <c:pt idx="12417">
                  <c:v>0.28712317131848025</c:v>
                </c:pt>
                <c:pt idx="12418">
                  <c:v>0.28029491135601031</c:v>
                </c:pt>
                <c:pt idx="12419">
                  <c:v>0.28035403664342506</c:v>
                </c:pt>
                <c:pt idx="12420">
                  <c:v>0.26472782311658083</c:v>
                </c:pt>
                <c:pt idx="12421">
                  <c:v>0.26975885915562081</c:v>
                </c:pt>
                <c:pt idx="12422">
                  <c:v>0.2473085776185891</c:v>
                </c:pt>
                <c:pt idx="12423">
                  <c:v>0.25334658406726812</c:v>
                </c:pt>
                <c:pt idx="12424">
                  <c:v>0.26420098991947366</c:v>
                </c:pt>
                <c:pt idx="12425">
                  <c:v>0.24589363996868566</c:v>
                </c:pt>
                <c:pt idx="12426">
                  <c:v>0.23719787533814007</c:v>
                </c:pt>
                <c:pt idx="12427">
                  <c:v>0.27324509140473063</c:v>
                </c:pt>
                <c:pt idx="12428">
                  <c:v>0.26885905992183362</c:v>
                </c:pt>
                <c:pt idx="12429">
                  <c:v>0.27856883409962641</c:v>
                </c:pt>
                <c:pt idx="12430">
                  <c:v>0.31268637514568626</c:v>
                </c:pt>
                <c:pt idx="12431">
                  <c:v>0.18173822260092412</c:v>
                </c:pt>
                <c:pt idx="12432">
                  <c:v>0.33241458249404826</c:v>
                </c:pt>
                <c:pt idx="12433">
                  <c:v>0.35469549651124577</c:v>
                </c:pt>
                <c:pt idx="12434">
                  <c:v>0.34330836184638874</c:v>
                </c:pt>
                <c:pt idx="12435">
                  <c:v>0.32285440686294092</c:v>
                </c:pt>
                <c:pt idx="12436">
                  <c:v>0.31900757069876556</c:v>
                </c:pt>
                <c:pt idx="12437">
                  <c:v>0.34040694837082253</c:v>
                </c:pt>
                <c:pt idx="12438">
                  <c:v>0.3316586133792348</c:v>
                </c:pt>
                <c:pt idx="12439">
                  <c:v>0.23497442153433054</c:v>
                </c:pt>
                <c:pt idx="12440">
                  <c:v>0.31558434942061092</c:v>
                </c:pt>
                <c:pt idx="12441">
                  <c:v>0.30112394795897302</c:v>
                </c:pt>
                <c:pt idx="12442">
                  <c:v>0.26688150844043801</c:v>
                </c:pt>
                <c:pt idx="12443">
                  <c:v>0.26440834150000786</c:v>
                </c:pt>
                <c:pt idx="12444">
                  <c:v>0.27268299100742366</c:v>
                </c:pt>
                <c:pt idx="12445">
                  <c:v>0.28242218237167804</c:v>
                </c:pt>
                <c:pt idx="12446">
                  <c:v>0.28991717099352182</c:v>
                </c:pt>
                <c:pt idx="12447">
                  <c:v>0.28913602886213913</c:v>
                </c:pt>
                <c:pt idx="12448">
                  <c:v>0.28818346321908023</c:v>
                </c:pt>
                <c:pt idx="12449">
                  <c:v>0.29003945086443084</c:v>
                </c:pt>
                <c:pt idx="12450">
                  <c:v>0.26410537205485457</c:v>
                </c:pt>
                <c:pt idx="12451">
                  <c:v>0.30180173195218041</c:v>
                </c:pt>
                <c:pt idx="12452">
                  <c:v>0.32800351388943888</c:v>
                </c:pt>
                <c:pt idx="12453">
                  <c:v>0.33475093994559241</c:v>
                </c:pt>
                <c:pt idx="12454">
                  <c:v>0.35327892098595676</c:v>
                </c:pt>
                <c:pt idx="12455">
                  <c:v>0.35364668969170032</c:v>
                </c:pt>
                <c:pt idx="12456">
                  <c:v>0.36192675169343302</c:v>
                </c:pt>
                <c:pt idx="12457">
                  <c:v>0.35923892714875638</c:v>
                </c:pt>
                <c:pt idx="12458">
                  <c:v>0.34499287837390535</c:v>
                </c:pt>
                <c:pt idx="12459">
                  <c:v>0.32967517711351185</c:v>
                </c:pt>
                <c:pt idx="12460">
                  <c:v>0.35220609096570682</c:v>
                </c:pt>
                <c:pt idx="12461">
                  <c:v>0.32659309164747063</c:v>
                </c:pt>
                <c:pt idx="12462">
                  <c:v>0.30356802413467843</c:v>
                </c:pt>
                <c:pt idx="12463">
                  <c:v>0.32632001105440922</c:v>
                </c:pt>
                <c:pt idx="12464">
                  <c:v>0.34577705043444301</c:v>
                </c:pt>
                <c:pt idx="12465">
                  <c:v>0.32613391045689422</c:v>
                </c:pt>
                <c:pt idx="12466">
                  <c:v>0.33214824098025791</c:v>
                </c:pt>
                <c:pt idx="12467">
                  <c:v>0.31468999578907242</c:v>
                </c:pt>
                <c:pt idx="12468">
                  <c:v>0.30661399632204361</c:v>
                </c:pt>
                <c:pt idx="12469">
                  <c:v>0.28828811645424618</c:v>
                </c:pt>
                <c:pt idx="12470">
                  <c:v>0.30122444137213394</c:v>
                </c:pt>
                <c:pt idx="12471">
                  <c:v>0.26618647006050727</c:v>
                </c:pt>
                <c:pt idx="12472">
                  <c:v>0.24683458289045748</c:v>
                </c:pt>
                <c:pt idx="12473">
                  <c:v>0.21406422814738033</c:v>
                </c:pt>
                <c:pt idx="12474">
                  <c:v>0.22032055105018819</c:v>
                </c:pt>
                <c:pt idx="12475">
                  <c:v>0.225697014135744</c:v>
                </c:pt>
                <c:pt idx="12476">
                  <c:v>0.23275994749068921</c:v>
                </c:pt>
                <c:pt idx="12477">
                  <c:v>0.21862577020934237</c:v>
                </c:pt>
                <c:pt idx="12478">
                  <c:v>0.23968603577479741</c:v>
                </c:pt>
                <c:pt idx="12479">
                  <c:v>0.2806455403706935</c:v>
                </c:pt>
                <c:pt idx="12480">
                  <c:v>0.28362424432417038</c:v>
                </c:pt>
                <c:pt idx="12481">
                  <c:v>0.29595047013470693</c:v>
                </c:pt>
                <c:pt idx="12482">
                  <c:v>0.29504495809472081</c:v>
                </c:pt>
                <c:pt idx="12483">
                  <c:v>0.30805787516877992</c:v>
                </c:pt>
                <c:pt idx="12484">
                  <c:v>0.29649029075409788</c:v>
                </c:pt>
                <c:pt idx="12485">
                  <c:v>0.27346136829881168</c:v>
                </c:pt>
                <c:pt idx="12486">
                  <c:v>0.25622719154742757</c:v>
                </c:pt>
                <c:pt idx="12487">
                  <c:v>0.27309465868530025</c:v>
                </c:pt>
                <c:pt idx="12488">
                  <c:v>0.27618536799070093</c:v>
                </c:pt>
                <c:pt idx="12489">
                  <c:v>0.2810599827393318</c:v>
                </c:pt>
                <c:pt idx="12490">
                  <c:v>0.30102999566398186</c:v>
                </c:pt>
                <c:pt idx="12491">
                  <c:v>0.29980090411439037</c:v>
                </c:pt>
                <c:pt idx="12492">
                  <c:v>0.31233057638131001</c:v>
                </c:pt>
                <c:pt idx="12493">
                  <c:v>0.30093411433410688</c:v>
                </c:pt>
                <c:pt idx="12494">
                  <c:v>0.34308829393555351</c:v>
                </c:pt>
                <c:pt idx="12495">
                  <c:v>0.339756585336977</c:v>
                </c:pt>
                <c:pt idx="12496">
                  <c:v>0.37343050959059382</c:v>
                </c:pt>
                <c:pt idx="12497">
                  <c:v>0.34210401511127952</c:v>
                </c:pt>
                <c:pt idx="12498">
                  <c:v>0.33659238464841268</c:v>
                </c:pt>
                <c:pt idx="12499">
                  <c:v>0.34331698592749993</c:v>
                </c:pt>
                <c:pt idx="12500">
                  <c:v>0.33569798674633694</c:v>
                </c:pt>
                <c:pt idx="12501">
                  <c:v>0.34223684663798293</c:v>
                </c:pt>
                <c:pt idx="12502">
                  <c:v>0.33541551878067072</c:v>
                </c:pt>
                <c:pt idx="12503">
                  <c:v>0.33299139693384255</c:v>
                </c:pt>
                <c:pt idx="12504">
                  <c:v>0.33360280778740986</c:v>
                </c:pt>
                <c:pt idx="12505">
                  <c:v>0.33149351941682992</c:v>
                </c:pt>
                <c:pt idx="12506">
                  <c:v>0.3512095496307453</c:v>
                </c:pt>
                <c:pt idx="12507">
                  <c:v>0.32451109151350432</c:v>
                </c:pt>
                <c:pt idx="12508">
                  <c:v>0.30975791988509432</c:v>
                </c:pt>
                <c:pt idx="12509">
                  <c:v>0.31000025222196531</c:v>
                </c:pt>
                <c:pt idx="12510">
                  <c:v>0.29637337193279151</c:v>
                </c:pt>
                <c:pt idx="12511">
                  <c:v>0.2920693181900193</c:v>
                </c:pt>
                <c:pt idx="12512">
                  <c:v>0.28714242451103739</c:v>
                </c:pt>
                <c:pt idx="12513">
                  <c:v>0.29871671395142135</c:v>
                </c:pt>
                <c:pt idx="12514">
                  <c:v>0.30852274358257165</c:v>
                </c:pt>
                <c:pt idx="12515">
                  <c:v>0.31823297756543251</c:v>
                </c:pt>
                <c:pt idx="12516">
                  <c:v>0.31872034478353645</c:v>
                </c:pt>
                <c:pt idx="12517">
                  <c:v>0.29232640814210342</c:v>
                </c:pt>
                <c:pt idx="12518">
                  <c:v>0.29231600401005764</c:v>
                </c:pt>
                <c:pt idx="12519">
                  <c:v>0.2790458460625006</c:v>
                </c:pt>
                <c:pt idx="12520">
                  <c:v>0.24806482442962671</c:v>
                </c:pt>
                <c:pt idx="12521">
                  <c:v>0.25460229743649665</c:v>
                </c:pt>
                <c:pt idx="12522">
                  <c:v>0.26433929375038334</c:v>
                </c:pt>
                <c:pt idx="12523">
                  <c:v>0.27285111106473531</c:v>
                </c:pt>
                <c:pt idx="12524">
                  <c:v>0.29149676651036238</c:v>
                </c:pt>
                <c:pt idx="12525">
                  <c:v>0.31369955035861441</c:v>
                </c:pt>
                <c:pt idx="12526">
                  <c:v>0.33198327228154229</c:v>
                </c:pt>
                <c:pt idx="12527">
                  <c:v>0.34076077942905902</c:v>
                </c:pt>
                <c:pt idx="12528">
                  <c:v>0.33979242434791046</c:v>
                </c:pt>
                <c:pt idx="12529">
                  <c:v>0.36115417856520532</c:v>
                </c:pt>
                <c:pt idx="12530">
                  <c:v>0.3532990448478649</c:v>
                </c:pt>
                <c:pt idx="12531">
                  <c:v>0.36681137469439218</c:v>
                </c:pt>
                <c:pt idx="12532">
                  <c:v>0.35805889673863689</c:v>
                </c:pt>
                <c:pt idx="12533">
                  <c:v>0.34951461909108128</c:v>
                </c:pt>
                <c:pt idx="12534">
                  <c:v>0.34675753384822439</c:v>
                </c:pt>
                <c:pt idx="12535">
                  <c:v>0.34880068596125596</c:v>
                </c:pt>
                <c:pt idx="12536">
                  <c:v>0.31887959297419588</c:v>
                </c:pt>
                <c:pt idx="12537">
                  <c:v>0.30632077312265338</c:v>
                </c:pt>
                <c:pt idx="12538">
                  <c:v>0.28868735778373655</c:v>
                </c:pt>
                <c:pt idx="12539">
                  <c:v>0.29495334822097785</c:v>
                </c:pt>
                <c:pt idx="12540">
                  <c:v>0.26971672388085627</c:v>
                </c:pt>
                <c:pt idx="12541">
                  <c:v>0.13507421624904875</c:v>
                </c:pt>
                <c:pt idx="12542">
                  <c:v>0.25230838960712498</c:v>
                </c:pt>
                <c:pt idx="12543">
                  <c:v>0.19046354296641321</c:v>
                </c:pt>
                <c:pt idx="12544">
                  <c:v>0.12678758776966281</c:v>
                </c:pt>
                <c:pt idx="12545">
                  <c:v>0.1283381427676184</c:v>
                </c:pt>
                <c:pt idx="12546">
                  <c:v>0.13780095226162239</c:v>
                </c:pt>
                <c:pt idx="12547">
                  <c:v>0.17690691640572098</c:v>
                </c:pt>
                <c:pt idx="12548">
                  <c:v>0.18999747979048273</c:v>
                </c:pt>
                <c:pt idx="12549">
                  <c:v>0.20704992783767018</c:v>
                </c:pt>
                <c:pt idx="12550">
                  <c:v>0.23796641534462562</c:v>
                </c:pt>
                <c:pt idx="12551">
                  <c:v>0.25223484359660875</c:v>
                </c:pt>
                <c:pt idx="12552">
                  <c:v>0.28005361415019969</c:v>
                </c:pt>
                <c:pt idx="12553">
                  <c:v>0.29515127534793184</c:v>
                </c:pt>
                <c:pt idx="12554">
                  <c:v>0.28069942299297812</c:v>
                </c:pt>
                <c:pt idx="12555">
                  <c:v>0.26070654985334268</c:v>
                </c:pt>
                <c:pt idx="12556">
                  <c:v>0.24040115848535332</c:v>
                </c:pt>
                <c:pt idx="12557">
                  <c:v>0.23670688811698098</c:v>
                </c:pt>
                <c:pt idx="12558">
                  <c:v>0.25920647068531394</c:v>
                </c:pt>
                <c:pt idx="12559">
                  <c:v>0.26618778344089722</c:v>
                </c:pt>
                <c:pt idx="12560">
                  <c:v>0.26799109401506099</c:v>
                </c:pt>
                <c:pt idx="12561">
                  <c:v>0.24736164007305622</c:v>
                </c:pt>
                <c:pt idx="12562">
                  <c:v>0.22601884269416167</c:v>
                </c:pt>
                <c:pt idx="12563">
                  <c:v>0.20525687985466193</c:v>
                </c:pt>
                <c:pt idx="12564">
                  <c:v>0.22638729617306341</c:v>
                </c:pt>
                <c:pt idx="12565">
                  <c:v>0.2251107924710809</c:v>
                </c:pt>
                <c:pt idx="12566">
                  <c:v>0.25504282715865983</c:v>
                </c:pt>
                <c:pt idx="12567">
                  <c:v>0.28651396512987648</c:v>
                </c:pt>
                <c:pt idx="12568">
                  <c:v>0.31285409125829061</c:v>
                </c:pt>
                <c:pt idx="12569">
                  <c:v>0.32582835127106713</c:v>
                </c:pt>
                <c:pt idx="12570">
                  <c:v>0.32592134789689942</c:v>
                </c:pt>
                <c:pt idx="12571">
                  <c:v>0.32210404199494364</c:v>
                </c:pt>
                <c:pt idx="12572">
                  <c:v>0.33664785487377646</c:v>
                </c:pt>
                <c:pt idx="12573">
                  <c:v>0.3296199840528572</c:v>
                </c:pt>
                <c:pt idx="12574">
                  <c:v>0.31874385096989732</c:v>
                </c:pt>
                <c:pt idx="12575">
                  <c:v>0.33879478759724746</c:v>
                </c:pt>
                <c:pt idx="12576">
                  <c:v>0.32921998289885707</c:v>
                </c:pt>
                <c:pt idx="12577">
                  <c:v>0.31986770675801734</c:v>
                </c:pt>
                <c:pt idx="12578">
                  <c:v>0.30043279266773981</c:v>
                </c:pt>
                <c:pt idx="12579">
                  <c:v>0.28587027925554903</c:v>
                </c:pt>
                <c:pt idx="12580">
                  <c:v>0.29429125501595704</c:v>
                </c:pt>
                <c:pt idx="12581">
                  <c:v>0.30511607137643176</c:v>
                </c:pt>
                <c:pt idx="12582">
                  <c:v>0.31401871449744972</c:v>
                </c:pt>
                <c:pt idx="12583">
                  <c:v>0.30923863081049902</c:v>
                </c:pt>
                <c:pt idx="12584">
                  <c:v>0.31477408839359583</c:v>
                </c:pt>
                <c:pt idx="12585">
                  <c:v>0.34446492659881123</c:v>
                </c:pt>
                <c:pt idx="12586">
                  <c:v>0.34169594110747581</c:v>
                </c:pt>
                <c:pt idx="12587">
                  <c:v>0.32427719115405929</c:v>
                </c:pt>
                <c:pt idx="12588">
                  <c:v>0.30762006695469429</c:v>
                </c:pt>
                <c:pt idx="12589">
                  <c:v>0.28630096560837637</c:v>
                </c:pt>
                <c:pt idx="12590">
                  <c:v>0.24655670715106512</c:v>
                </c:pt>
                <c:pt idx="12591">
                  <c:v>0.23689226949693909</c:v>
                </c:pt>
                <c:pt idx="12592">
                  <c:v>0.22573540652212976</c:v>
                </c:pt>
                <c:pt idx="12593">
                  <c:v>0.23887045670231188</c:v>
                </c:pt>
                <c:pt idx="12594">
                  <c:v>0.2567621892953898</c:v>
                </c:pt>
                <c:pt idx="12595">
                  <c:v>0.28881426852426789</c:v>
                </c:pt>
                <c:pt idx="12596">
                  <c:v>0.29362198938036088</c:v>
                </c:pt>
                <c:pt idx="12597">
                  <c:v>0.31264832219307687</c:v>
                </c:pt>
                <c:pt idx="12598">
                  <c:v>0.31474837272742823</c:v>
                </c:pt>
                <c:pt idx="12599">
                  <c:v>0.29490273889516438</c:v>
                </c:pt>
                <c:pt idx="12600">
                  <c:v>0.30077574969209708</c:v>
                </c:pt>
                <c:pt idx="12601">
                  <c:v>0.29755562127868002</c:v>
                </c:pt>
                <c:pt idx="12602">
                  <c:v>0.31847247752380092</c:v>
                </c:pt>
                <c:pt idx="12603">
                  <c:v>0.33115127030822655</c:v>
                </c:pt>
                <c:pt idx="12604">
                  <c:v>0.36388257880498093</c:v>
                </c:pt>
                <c:pt idx="12605">
                  <c:v>0.36268972895101481</c:v>
                </c:pt>
                <c:pt idx="12606">
                  <c:v>0.31870244850582985</c:v>
                </c:pt>
                <c:pt idx="12607">
                  <c:v>0.36340566502327776</c:v>
                </c:pt>
                <c:pt idx="12608">
                  <c:v>0.34865688425913088</c:v>
                </c:pt>
                <c:pt idx="12609">
                  <c:v>0.3640920465466646</c:v>
                </c:pt>
                <c:pt idx="12610">
                  <c:v>0.35447029064619184</c:v>
                </c:pt>
                <c:pt idx="12611">
                  <c:v>0.31443096772683216</c:v>
                </c:pt>
                <c:pt idx="12612">
                  <c:v>0.21397897306613337</c:v>
                </c:pt>
                <c:pt idx="12613">
                  <c:v>0.22471633667320179</c:v>
                </c:pt>
                <c:pt idx="12614">
                  <c:v>0.22115598430451686</c:v>
                </c:pt>
                <c:pt idx="12615">
                  <c:v>0.20229049955938627</c:v>
                </c:pt>
                <c:pt idx="12616">
                  <c:v>0.22727065167215818</c:v>
                </c:pt>
                <c:pt idx="12617">
                  <c:v>0.24918771930658215</c:v>
                </c:pt>
                <c:pt idx="12618">
                  <c:v>0.27301172804673829</c:v>
                </c:pt>
                <c:pt idx="12619">
                  <c:v>0.27113906340964289</c:v>
                </c:pt>
                <c:pt idx="12620">
                  <c:v>0.27812984164166532</c:v>
                </c:pt>
                <c:pt idx="12621">
                  <c:v>0.29743439691967877</c:v>
                </c:pt>
                <c:pt idx="12622">
                  <c:v>0</c:v>
                </c:pt>
                <c:pt idx="12623">
                  <c:v>0.33517196301066726</c:v>
                </c:pt>
                <c:pt idx="12624">
                  <c:v>0.32672914296376848</c:v>
                </c:pt>
                <c:pt idx="12625">
                  <c:v>0.27480574886047598</c:v>
                </c:pt>
                <c:pt idx="12626">
                  <c:v>0.29443215540897766</c:v>
                </c:pt>
                <c:pt idx="12627">
                  <c:v>0.2932412698853078</c:v>
                </c:pt>
                <c:pt idx="12628">
                  <c:v>0.27290542600120793</c:v>
                </c:pt>
                <c:pt idx="12629">
                  <c:v>0.28677285901647132</c:v>
                </c:pt>
                <c:pt idx="12630">
                  <c:v>0.27541001080587274</c:v>
                </c:pt>
                <c:pt idx="12631">
                  <c:v>0.32793795868892894</c:v>
                </c:pt>
                <c:pt idx="12632">
                  <c:v>0.34712532714554672</c:v>
                </c:pt>
                <c:pt idx="12633">
                  <c:v>0.30543374949764074</c:v>
                </c:pt>
                <c:pt idx="12634">
                  <c:v>0.3027630166464011</c:v>
                </c:pt>
                <c:pt idx="12635">
                  <c:v>0.28843370833779391</c:v>
                </c:pt>
                <c:pt idx="12636">
                  <c:v>0.26732304759453834</c:v>
                </c:pt>
                <c:pt idx="12637">
                  <c:v>0.25683462453106065</c:v>
                </c:pt>
                <c:pt idx="12638">
                  <c:v>0.27009840740204638</c:v>
                </c:pt>
                <c:pt idx="12639">
                  <c:v>0.26062605131666078</c:v>
                </c:pt>
                <c:pt idx="12640">
                  <c:v>0.28139705574491231</c:v>
                </c:pt>
                <c:pt idx="12641">
                  <c:v>0.25577307311147368</c:v>
                </c:pt>
                <c:pt idx="12642">
                  <c:v>0.24762482884848969</c:v>
                </c:pt>
                <c:pt idx="12643">
                  <c:v>0.25196710586985727</c:v>
                </c:pt>
                <c:pt idx="12644">
                  <c:v>0.30384552890868288</c:v>
                </c:pt>
                <c:pt idx="12645">
                  <c:v>0.31266437833230715</c:v>
                </c:pt>
                <c:pt idx="12646">
                  <c:v>0.34819784388054531</c:v>
                </c:pt>
                <c:pt idx="12647">
                  <c:v>0.3679767852945956</c:v>
                </c:pt>
                <c:pt idx="12648">
                  <c:v>0.36607279204131038</c:v>
                </c:pt>
                <c:pt idx="12649">
                  <c:v>0.35883989685860773</c:v>
                </c:pt>
                <c:pt idx="12650">
                  <c:v>0.35608444632434888</c:v>
                </c:pt>
                <c:pt idx="12651">
                  <c:v>0.33459269204051234</c:v>
                </c:pt>
                <c:pt idx="12652">
                  <c:v>0.35384185628795567</c:v>
                </c:pt>
                <c:pt idx="12653">
                  <c:v>0.33730664393557258</c:v>
                </c:pt>
                <c:pt idx="12654">
                  <c:v>0.35463361481696726</c:v>
                </c:pt>
                <c:pt idx="12655">
                  <c:v>0.32871958161214154</c:v>
                </c:pt>
                <c:pt idx="12656">
                  <c:v>0.31733298467885107</c:v>
                </c:pt>
                <c:pt idx="12657">
                  <c:v>0.2981759143172249</c:v>
                </c:pt>
                <c:pt idx="12658">
                  <c:v>0.27938209625374943</c:v>
                </c:pt>
                <c:pt idx="12659">
                  <c:v>0.24874781868648702</c:v>
                </c:pt>
                <c:pt idx="12660">
                  <c:v>0.23557945336505109</c:v>
                </c:pt>
                <c:pt idx="12661">
                  <c:v>0.235659236728814</c:v>
                </c:pt>
                <c:pt idx="12662">
                  <c:v>0.24825178290938971</c:v>
                </c:pt>
                <c:pt idx="12663">
                  <c:v>0.27918304277750033</c:v>
                </c:pt>
                <c:pt idx="12664">
                  <c:v>0.30420390368977446</c:v>
                </c:pt>
                <c:pt idx="12665">
                  <c:v>0.31083350038888974</c:v>
                </c:pt>
                <c:pt idx="12666">
                  <c:v>0.31260479879410147</c:v>
                </c:pt>
                <c:pt idx="12667">
                  <c:v>0.29609277420285929</c:v>
                </c:pt>
                <c:pt idx="12668">
                  <c:v>0.2766883439715378</c:v>
                </c:pt>
                <c:pt idx="12669">
                  <c:v>0.26055795668307374</c:v>
                </c:pt>
                <c:pt idx="12670">
                  <c:v>0.24441651936822933</c:v>
                </c:pt>
                <c:pt idx="12671">
                  <c:v>0.25024372005206774</c:v>
                </c:pt>
                <c:pt idx="12672">
                  <c:v>0</c:v>
                </c:pt>
                <c:pt idx="12673">
                  <c:v>0.31124916084566773</c:v>
                </c:pt>
                <c:pt idx="12674">
                  <c:v>0.31800027136360504</c:v>
                </c:pt>
                <c:pt idx="12675">
                  <c:v>0.31664151742818875</c:v>
                </c:pt>
                <c:pt idx="12676">
                  <c:v>0.30660759803480747</c:v>
                </c:pt>
                <c:pt idx="12677">
                  <c:v>0.29936384618856782</c:v>
                </c:pt>
                <c:pt idx="12678">
                  <c:v>0.26190889761176844</c:v>
                </c:pt>
                <c:pt idx="12679">
                  <c:v>0.22266825931274692</c:v>
                </c:pt>
                <c:pt idx="12680">
                  <c:v>0.1910188198317842</c:v>
                </c:pt>
                <c:pt idx="12681">
                  <c:v>0.21978978106403027</c:v>
                </c:pt>
                <c:pt idx="12682">
                  <c:v>0.24974881243002664</c:v>
                </c:pt>
                <c:pt idx="12683">
                  <c:v>0.2606309257243638</c:v>
                </c:pt>
                <c:pt idx="12684">
                  <c:v>0.28055088763371638</c:v>
                </c:pt>
                <c:pt idx="12685">
                  <c:v>0.30102999566398186</c:v>
                </c:pt>
                <c:pt idx="12686">
                  <c:v>0.34126139743728007</c:v>
                </c:pt>
                <c:pt idx="12687">
                  <c:v>0.32794633792640726</c:v>
                </c:pt>
                <c:pt idx="12688">
                  <c:v>0.34650180643487638</c:v>
                </c:pt>
                <c:pt idx="12689">
                  <c:v>0.37058499039087789</c:v>
                </c:pt>
                <c:pt idx="12690">
                  <c:v>0.35588924464940985</c:v>
                </c:pt>
                <c:pt idx="12691">
                  <c:v>0.37127395021073206</c:v>
                </c:pt>
                <c:pt idx="12692">
                  <c:v>0.38294085544628631</c:v>
                </c:pt>
                <c:pt idx="12693">
                  <c:v>0.37217819475256136</c:v>
                </c:pt>
                <c:pt idx="12694">
                  <c:v>0.373898323059771</c:v>
                </c:pt>
                <c:pt idx="12695">
                  <c:v>0.37397255168250104</c:v>
                </c:pt>
                <c:pt idx="12696">
                  <c:v>0.36529194300720286</c:v>
                </c:pt>
                <c:pt idx="12697">
                  <c:v>0.37589076731190058</c:v>
                </c:pt>
                <c:pt idx="12698">
                  <c:v>0.36580077498744634</c:v>
                </c:pt>
                <c:pt idx="12699">
                  <c:v>0.36291698652519255</c:v>
                </c:pt>
                <c:pt idx="12700">
                  <c:v>0.35343912505927155</c:v>
                </c:pt>
                <c:pt idx="12701">
                  <c:v>0.36281004672878131</c:v>
                </c:pt>
                <c:pt idx="12702">
                  <c:v>0.35179630689702346</c:v>
                </c:pt>
                <c:pt idx="12703">
                  <c:v>0.37192086961621917</c:v>
                </c:pt>
                <c:pt idx="12704">
                  <c:v>0.34909529047772225</c:v>
                </c:pt>
                <c:pt idx="12705">
                  <c:v>0.30870046678427676</c:v>
                </c:pt>
                <c:pt idx="12706">
                  <c:v>0.24760112103887313</c:v>
                </c:pt>
                <c:pt idx="12707">
                  <c:v>0.22416563425401287</c:v>
                </c:pt>
                <c:pt idx="12708">
                  <c:v>0.17053754549753117</c:v>
                </c:pt>
                <c:pt idx="12709">
                  <c:v>0.15075041447172899</c:v>
                </c:pt>
                <c:pt idx="12710">
                  <c:v>0.16926820171501841</c:v>
                </c:pt>
                <c:pt idx="12711">
                  <c:v>0.19686530826819648</c:v>
                </c:pt>
                <c:pt idx="12712">
                  <c:v>0.21435009013927583</c:v>
                </c:pt>
                <c:pt idx="12713">
                  <c:v>0.25211640203522662</c:v>
                </c:pt>
                <c:pt idx="12714">
                  <c:v>0.26145169248325206</c:v>
                </c:pt>
                <c:pt idx="12715">
                  <c:v>0.25203496728090352</c:v>
                </c:pt>
                <c:pt idx="12716">
                  <c:v>0.29199802352838311</c:v>
                </c:pt>
                <c:pt idx="12717">
                  <c:v>0.29576463595048347</c:v>
                </c:pt>
                <c:pt idx="12718">
                  <c:v>0.29824664188215738</c:v>
                </c:pt>
                <c:pt idx="12719">
                  <c:v>0.24672704071463028</c:v>
                </c:pt>
                <c:pt idx="12720">
                  <c:v>-0.39428960590445611</c:v>
                </c:pt>
                <c:pt idx="12721">
                  <c:v>-0.85198537227696414</c:v>
                </c:pt>
                <c:pt idx="12722">
                  <c:v>-0.9648081330797027</c:v>
                </c:pt>
                <c:pt idx="12723">
                  <c:v>-1.0401866973567273</c:v>
                </c:pt>
                <c:pt idx="12724">
                  <c:v>-0.89939007351677558</c:v>
                </c:pt>
                <c:pt idx="12725">
                  <c:v>-0.82129436664163769</c:v>
                </c:pt>
                <c:pt idx="12726">
                  <c:v>-0.68754004614748765</c:v>
                </c:pt>
                <c:pt idx="12727">
                  <c:v>-0.5576293514672086</c:v>
                </c:pt>
                <c:pt idx="12728">
                  <c:v>-0.43915315734296817</c:v>
                </c:pt>
                <c:pt idx="12729">
                  <c:v>-0.38498128075376442</c:v>
                </c:pt>
                <c:pt idx="12730">
                  <c:v>-0.39526881780657175</c:v>
                </c:pt>
                <c:pt idx="12731">
                  <c:v>-0.40472836445941596</c:v>
                </c:pt>
                <c:pt idx="12732">
                  <c:v>-0.50829023545175633</c:v>
                </c:pt>
                <c:pt idx="12733">
                  <c:v>-0.50064605315859811</c:v>
                </c:pt>
                <c:pt idx="12734">
                  <c:v>-0.4617756224785895</c:v>
                </c:pt>
                <c:pt idx="12735">
                  <c:v>-0.38294224180803038</c:v>
                </c:pt>
                <c:pt idx="12736">
                  <c:v>-0.32166072813246527</c:v>
                </c:pt>
                <c:pt idx="12737">
                  <c:v>-0.27176773526478132</c:v>
                </c:pt>
                <c:pt idx="12738">
                  <c:v>-0.29083368147185146</c:v>
                </c:pt>
                <c:pt idx="12739">
                  <c:v>-0.25121044389499347</c:v>
                </c:pt>
                <c:pt idx="12740">
                  <c:v>-0.21500566152948036</c:v>
                </c:pt>
                <c:pt idx="12741">
                  <c:v>-0.17191129914736228</c:v>
                </c:pt>
                <c:pt idx="12742">
                  <c:v>-0.15735401746461042</c:v>
                </c:pt>
                <c:pt idx="12743">
                  <c:v>-0.17568257045447347</c:v>
                </c:pt>
                <c:pt idx="12744">
                  <c:v>-0.21976363617997347</c:v>
                </c:pt>
                <c:pt idx="12745">
                  <c:v>-0.27716300810082128</c:v>
                </c:pt>
                <c:pt idx="12746">
                  <c:v>-0.27159525725699513</c:v>
                </c:pt>
                <c:pt idx="12747">
                  <c:v>-0.22797686331898037</c:v>
                </c:pt>
                <c:pt idx="12748">
                  <c:v>-0.20013378380041133</c:v>
                </c:pt>
                <c:pt idx="12749">
                  <c:v>-0.20792016450539394</c:v>
                </c:pt>
                <c:pt idx="12750">
                  <c:v>-0.20289767010788934</c:v>
                </c:pt>
                <c:pt idx="12751">
                  <c:v>-0.17530463597900078</c:v>
                </c:pt>
                <c:pt idx="12752">
                  <c:v>-0.14358688889626897</c:v>
                </c:pt>
                <c:pt idx="12753">
                  <c:v>-0.10208823775061802</c:v>
                </c:pt>
                <c:pt idx="12754">
                  <c:v>-0.11819557595557015</c:v>
                </c:pt>
                <c:pt idx="12755">
                  <c:v>-0.12353461484881151</c:v>
                </c:pt>
                <c:pt idx="12756">
                  <c:v>-0.19283327300563788</c:v>
                </c:pt>
                <c:pt idx="12757">
                  <c:v>-0.2290273342434799</c:v>
                </c:pt>
                <c:pt idx="12758">
                  <c:v>-0.17784822837547387</c:v>
                </c:pt>
                <c:pt idx="12759">
                  <c:v>-0.13630478052861889</c:v>
                </c:pt>
                <c:pt idx="12760">
                  <c:v>-0.10908097143798197</c:v>
                </c:pt>
                <c:pt idx="12761">
                  <c:v>-6.4143816274225135E-2</c:v>
                </c:pt>
                <c:pt idx="12762">
                  <c:v>-1.8782729008887673E-2</c:v>
                </c:pt>
                <c:pt idx="12763">
                  <c:v>1.4410821907535858E-2</c:v>
                </c:pt>
                <c:pt idx="12764">
                  <c:v>4.688311061656486E-2</c:v>
                </c:pt>
                <c:pt idx="12765">
                  <c:v>7.9515876459893831E-2</c:v>
                </c:pt>
                <c:pt idx="12766">
                  <c:v>8.4941885065016723E-2</c:v>
                </c:pt>
                <c:pt idx="12767">
                  <c:v>0.10905094202470587</c:v>
                </c:pt>
                <c:pt idx="12768">
                  <c:v>0</c:v>
                </c:pt>
                <c:pt idx="12769">
                  <c:v>0.13209429345692647</c:v>
                </c:pt>
                <c:pt idx="12770">
                  <c:v>0.13354270881985325</c:v>
                </c:pt>
                <c:pt idx="12771">
                  <c:v>0.11704283004165662</c:v>
                </c:pt>
                <c:pt idx="12772">
                  <c:v>8.5502424585658765E-2</c:v>
                </c:pt>
                <c:pt idx="12773">
                  <c:v>8.1546207556934102E-3</c:v>
                </c:pt>
                <c:pt idx="12774">
                  <c:v>-2.8642011992545242E-3</c:v>
                </c:pt>
                <c:pt idx="12775">
                  <c:v>-2.172156146105535E-2</c:v>
                </c:pt>
                <c:pt idx="12776">
                  <c:v>-5.9595375201782694E-3</c:v>
                </c:pt>
                <c:pt idx="12777">
                  <c:v>-2.2667139756682681E-2</c:v>
                </c:pt>
                <c:pt idx="12778">
                  <c:v>-8.5504144680484798E-2</c:v>
                </c:pt>
                <c:pt idx="12779">
                  <c:v>-0.19743058416152132</c:v>
                </c:pt>
                <c:pt idx="12780">
                  <c:v>-0.25326380212307814</c:v>
                </c:pt>
                <c:pt idx="12781">
                  <c:v>-0.2330061752708181</c:v>
                </c:pt>
                <c:pt idx="12782">
                  <c:v>0</c:v>
                </c:pt>
                <c:pt idx="12783">
                  <c:v>-0.22690620318687948</c:v>
                </c:pt>
                <c:pt idx="12784">
                  <c:v>-0.31224490620735906</c:v>
                </c:pt>
                <c:pt idx="12785">
                  <c:v>-0.37966470520833545</c:v>
                </c:pt>
                <c:pt idx="12786">
                  <c:v>-0.36858820941628484</c:v>
                </c:pt>
                <c:pt idx="12787">
                  <c:v>-0.28296197618665175</c:v>
                </c:pt>
                <c:pt idx="12788">
                  <c:v>-0.22338991585369961</c:v>
                </c:pt>
                <c:pt idx="12789">
                  <c:v>-0.18782179741413871</c:v>
                </c:pt>
                <c:pt idx="12790">
                  <c:v>-0.22308861369163688</c:v>
                </c:pt>
                <c:pt idx="12791">
                  <c:v>-0.26904804049413827</c:v>
                </c:pt>
                <c:pt idx="12792">
                  <c:v>-0.27572135238724382</c:v>
                </c:pt>
                <c:pt idx="12793">
                  <c:v>-0.29677972806312025</c:v>
                </c:pt>
                <c:pt idx="12794">
                  <c:v>-0.29295669296520627</c:v>
                </c:pt>
                <c:pt idx="12795">
                  <c:v>-0.26955337379175881</c:v>
                </c:pt>
                <c:pt idx="12796">
                  <c:v>-0.22069829998492393</c:v>
                </c:pt>
                <c:pt idx="12797">
                  <c:v>-0.16477547150263724</c:v>
                </c:pt>
                <c:pt idx="12798">
                  <c:v>-0.10762469135700517</c:v>
                </c:pt>
                <c:pt idx="12799">
                  <c:v>-0.11044583913666235</c:v>
                </c:pt>
                <c:pt idx="12800">
                  <c:v>-0.12952145970184856</c:v>
                </c:pt>
                <c:pt idx="12801">
                  <c:v>-0.14035563222259542</c:v>
                </c:pt>
                <c:pt idx="12802">
                  <c:v>-0.13837041384146428</c:v>
                </c:pt>
                <c:pt idx="12803">
                  <c:v>-0.11512349148018494</c:v>
                </c:pt>
                <c:pt idx="12804">
                  <c:v>-9.0525004240254531E-2</c:v>
                </c:pt>
                <c:pt idx="12805">
                  <c:v>-4.4947548512513397E-2</c:v>
                </c:pt>
                <c:pt idx="12806">
                  <c:v>-3.550162438984223E-2</c:v>
                </c:pt>
                <c:pt idx="12807">
                  <c:v>-3.6079374422270598E-2</c:v>
                </c:pt>
                <c:pt idx="12808">
                  <c:v>-8.5788398657193246E-2</c:v>
                </c:pt>
                <c:pt idx="12809">
                  <c:v>-6.7885805092440882E-2</c:v>
                </c:pt>
                <c:pt idx="12810">
                  <c:v>-3.9751116141493952E-2</c:v>
                </c:pt>
                <c:pt idx="12811">
                  <c:v>-5.5348003677800177E-3</c:v>
                </c:pt>
                <c:pt idx="12812">
                  <c:v>1.0038653460071746E-2</c:v>
                </c:pt>
                <c:pt idx="12813">
                  <c:v>1.9334796834950669E-2</c:v>
                </c:pt>
                <c:pt idx="12814">
                  <c:v>-3.3673658575341992E-3</c:v>
                </c:pt>
                <c:pt idx="12815">
                  <c:v>-1.4267431530909237E-2</c:v>
                </c:pt>
                <c:pt idx="12816">
                  <c:v>-2.0361282647707864E-2</c:v>
                </c:pt>
                <c:pt idx="12817">
                  <c:v>-4.9251854568489852E-3</c:v>
                </c:pt>
                <c:pt idx="12818">
                  <c:v>1.1496701738633781E-2</c:v>
                </c:pt>
                <c:pt idx="12819">
                  <c:v>-1.6278394067959164E-2</c:v>
                </c:pt>
                <c:pt idx="12820">
                  <c:v>-4.9138947414556412E-2</c:v>
                </c:pt>
                <c:pt idx="12821">
                  <c:v>-3.5963986380135662E-2</c:v>
                </c:pt>
                <c:pt idx="12822">
                  <c:v>-9.5914973397263781E-3</c:v>
                </c:pt>
                <c:pt idx="12823">
                  <c:v>0</c:v>
                </c:pt>
                <c:pt idx="12824">
                  <c:v>5.7184892370144576E-2</c:v>
                </c:pt>
                <c:pt idx="12825">
                  <c:v>6.3080415266577053E-2</c:v>
                </c:pt>
                <c:pt idx="12826">
                  <c:v>5.7320902895200219E-2</c:v>
                </c:pt>
                <c:pt idx="12827">
                  <c:v>3.715671266507304E-2</c:v>
                </c:pt>
                <c:pt idx="12828">
                  <c:v>4.0882050787929898E-2</c:v>
                </c:pt>
                <c:pt idx="12829">
                  <c:v>6.4669891881477801E-2</c:v>
                </c:pt>
                <c:pt idx="12830">
                  <c:v>8.7678799715747907E-2</c:v>
                </c:pt>
                <c:pt idx="12831">
                  <c:v>0.11565087549066815</c:v>
                </c:pt>
                <c:pt idx="12832">
                  <c:v>0.1314494728435793</c:v>
                </c:pt>
                <c:pt idx="12833">
                  <c:v>0.11825298117739921</c:v>
                </c:pt>
                <c:pt idx="12834">
                  <c:v>8.417108293932507E-2</c:v>
                </c:pt>
                <c:pt idx="12835">
                  <c:v>5.5374745883242302E-2</c:v>
                </c:pt>
                <c:pt idx="12836">
                  <c:v>4.1017903270788199E-2</c:v>
                </c:pt>
                <c:pt idx="12837">
                  <c:v>4.8250956852826134E-2</c:v>
                </c:pt>
                <c:pt idx="12838">
                  <c:v>7.402635488138791E-2</c:v>
                </c:pt>
                <c:pt idx="12839">
                  <c:v>8.8351093899461747E-2</c:v>
                </c:pt>
                <c:pt idx="12840">
                  <c:v>0.10125243728849878</c:v>
                </c:pt>
                <c:pt idx="12841">
                  <c:v>6.9691761331673582E-2</c:v>
                </c:pt>
                <c:pt idx="12842">
                  <c:v>6.3617717503767962E-2</c:v>
                </c:pt>
                <c:pt idx="12843">
                  <c:v>5.9529185701894347E-2</c:v>
                </c:pt>
                <c:pt idx="12844">
                  <c:v>4.6131721072330482E-2</c:v>
                </c:pt>
                <c:pt idx="12845">
                  <c:v>7.3795956838830334E-2</c:v>
                </c:pt>
                <c:pt idx="12846">
                  <c:v>0.10667472696942175</c:v>
                </c:pt>
                <c:pt idx="12847">
                  <c:v>0.10756006598436318</c:v>
                </c:pt>
                <c:pt idx="12848">
                  <c:v>0.11865082608829726</c:v>
                </c:pt>
                <c:pt idx="12849">
                  <c:v>0.16079283377402917</c:v>
                </c:pt>
                <c:pt idx="12850">
                  <c:v>0.14856663021299088</c:v>
                </c:pt>
                <c:pt idx="12851">
                  <c:v>0.10988582640382102</c:v>
                </c:pt>
                <c:pt idx="12852">
                  <c:v>7.0781115384437016E-2</c:v>
                </c:pt>
                <c:pt idx="12853">
                  <c:v>4.9287570989956113E-2</c:v>
                </c:pt>
                <c:pt idx="12854">
                  <c:v>3.8728838234202444E-2</c:v>
                </c:pt>
                <c:pt idx="12855">
                  <c:v>6.1239815499215755E-2</c:v>
                </c:pt>
                <c:pt idx="12856">
                  <c:v>9.0938679690157495E-2</c:v>
                </c:pt>
                <c:pt idx="12857">
                  <c:v>9.4790637601193273E-2</c:v>
                </c:pt>
                <c:pt idx="12858">
                  <c:v>8.3834252490380734E-2</c:v>
                </c:pt>
                <c:pt idx="12859">
                  <c:v>8.6738103661780835E-2</c:v>
                </c:pt>
                <c:pt idx="12860">
                  <c:v>9.9660462238485667E-2</c:v>
                </c:pt>
                <c:pt idx="12861">
                  <c:v>0.11409274085767314</c:v>
                </c:pt>
                <c:pt idx="12862">
                  <c:v>0.13143938771140445</c:v>
                </c:pt>
                <c:pt idx="12863">
                  <c:v>0.16144550023435028</c:v>
                </c:pt>
                <c:pt idx="12864">
                  <c:v>0.15473503969853941</c:v>
                </c:pt>
                <c:pt idx="12865">
                  <c:v>0.18540158501466841</c:v>
                </c:pt>
                <c:pt idx="12866">
                  <c:v>0.20120664027586291</c:v>
                </c:pt>
                <c:pt idx="12867">
                  <c:v>0.21911529058810919</c:v>
                </c:pt>
                <c:pt idx="12868">
                  <c:v>0.22697543676206833</c:v>
                </c:pt>
                <c:pt idx="12869">
                  <c:v>0.22800273270769481</c:v>
                </c:pt>
                <c:pt idx="12870">
                  <c:v>0.21042273118748953</c:v>
                </c:pt>
                <c:pt idx="12871">
                  <c:v>0.21209869450556851</c:v>
                </c:pt>
                <c:pt idx="12872">
                  <c:v>0.22913486748044271</c:v>
                </c:pt>
                <c:pt idx="12873">
                  <c:v>0.22645669185670991</c:v>
                </c:pt>
                <c:pt idx="12874">
                  <c:v>0.25073026191386077</c:v>
                </c:pt>
                <c:pt idx="12875">
                  <c:v>0.21287105985768284</c:v>
                </c:pt>
                <c:pt idx="12876">
                  <c:v>0.15375047195329208</c:v>
                </c:pt>
                <c:pt idx="12877">
                  <c:v>0.1218914470105196</c:v>
                </c:pt>
                <c:pt idx="12878">
                  <c:v>0.10341396669565205</c:v>
                </c:pt>
                <c:pt idx="12879">
                  <c:v>0.12081099151845175</c:v>
                </c:pt>
                <c:pt idx="12880">
                  <c:v>0.13707284065029493</c:v>
                </c:pt>
                <c:pt idx="12881">
                  <c:v>0.15143227705272588</c:v>
                </c:pt>
                <c:pt idx="12882">
                  <c:v>0.15022632098523989</c:v>
                </c:pt>
                <c:pt idx="12883">
                  <c:v>0.11868978733129842</c:v>
                </c:pt>
                <c:pt idx="12884">
                  <c:v>0.11453239070831739</c:v>
                </c:pt>
                <c:pt idx="12885">
                  <c:v>0.11985921107902488</c:v>
                </c:pt>
                <c:pt idx="12886">
                  <c:v>0.13739340202294048</c:v>
                </c:pt>
                <c:pt idx="12887">
                  <c:v>0.13328020675610844</c:v>
                </c:pt>
                <c:pt idx="12888">
                  <c:v>9.8030996111262786E-2</c:v>
                </c:pt>
                <c:pt idx="12889">
                  <c:v>7.6851033316866074E-2</c:v>
                </c:pt>
                <c:pt idx="12890">
                  <c:v>7.3020937342806513E-2</c:v>
                </c:pt>
                <c:pt idx="12891">
                  <c:v>9.2109268793757706E-2</c:v>
                </c:pt>
                <c:pt idx="12892">
                  <c:v>0.11979709093506212</c:v>
                </c:pt>
                <c:pt idx="12893">
                  <c:v>0.15232354528515768</c:v>
                </c:pt>
                <c:pt idx="12894">
                  <c:v>0.15304894204473463</c:v>
                </c:pt>
                <c:pt idx="12895">
                  <c:v>0.1232642777829864</c:v>
                </c:pt>
                <c:pt idx="12896">
                  <c:v>0.10944954149671968</c:v>
                </c:pt>
                <c:pt idx="12897">
                  <c:v>0.12155790875816047</c:v>
                </c:pt>
                <c:pt idx="12898">
                  <c:v>0.11567200905218562</c:v>
                </c:pt>
                <c:pt idx="12899">
                  <c:v>0.14306089042186895</c:v>
                </c:pt>
                <c:pt idx="12900">
                  <c:v>0.15737037391683747</c:v>
                </c:pt>
                <c:pt idx="12901">
                  <c:v>0.17544966567277417</c:v>
                </c:pt>
                <c:pt idx="12902">
                  <c:v>0.20433647625723092</c:v>
                </c:pt>
                <c:pt idx="12903">
                  <c:v>0.19861950211895968</c:v>
                </c:pt>
                <c:pt idx="12904">
                  <c:v>0.22137673562031265</c:v>
                </c:pt>
                <c:pt idx="12905">
                  <c:v>0.18786638758016372</c:v>
                </c:pt>
                <c:pt idx="12906">
                  <c:v>0.16102702194951482</c:v>
                </c:pt>
                <c:pt idx="12907">
                  <c:v>0.15064618213636363</c:v>
                </c:pt>
                <c:pt idx="12908">
                  <c:v>0.13042133669409389</c:v>
                </c:pt>
                <c:pt idx="12909">
                  <c:v>0.14246799539809449</c:v>
                </c:pt>
                <c:pt idx="12910">
                  <c:v>0.16291970669208186</c:v>
                </c:pt>
                <c:pt idx="12911">
                  <c:v>0.18422996765089494</c:v>
                </c:pt>
                <c:pt idx="12912">
                  <c:v>0.19288237705584962</c:v>
                </c:pt>
                <c:pt idx="12913">
                  <c:v>0.17212053898957227</c:v>
                </c:pt>
                <c:pt idx="12914">
                  <c:v>0.16117368425252016</c:v>
                </c:pt>
                <c:pt idx="12915">
                  <c:v>0.17629144089001786</c:v>
                </c:pt>
                <c:pt idx="12916">
                  <c:v>0.16365913833237078</c:v>
                </c:pt>
                <c:pt idx="12917">
                  <c:v>0.17296637521907973</c:v>
                </c:pt>
                <c:pt idx="12918">
                  <c:v>0.12895909941257491</c:v>
                </c:pt>
                <c:pt idx="12919">
                  <c:v>0.13592482512359419</c:v>
                </c:pt>
                <c:pt idx="12920">
                  <c:v>0.10109497311189516</c:v>
                </c:pt>
                <c:pt idx="12921">
                  <c:v>5.3145692170699504E-2</c:v>
                </c:pt>
                <c:pt idx="12922">
                  <c:v>3.8571436215132884E-2</c:v>
                </c:pt>
                <c:pt idx="12923">
                  <c:v>-2.3512686901457961E-3</c:v>
                </c:pt>
                <c:pt idx="12924">
                  <c:v>7.7293782475298153E-2</c:v>
                </c:pt>
                <c:pt idx="12925">
                  <c:v>6.5957333325866091E-2</c:v>
                </c:pt>
                <c:pt idx="12926">
                  <c:v>6.8793622427857443E-2</c:v>
                </c:pt>
                <c:pt idx="12927">
                  <c:v>6.6332887890681813E-2</c:v>
                </c:pt>
                <c:pt idx="12928">
                  <c:v>2.1065779025259627E-2</c:v>
                </c:pt>
                <c:pt idx="12929">
                  <c:v>3.2494912245744533E-4</c:v>
                </c:pt>
                <c:pt idx="12930">
                  <c:v>-2.5920845316596112E-2</c:v>
                </c:pt>
                <c:pt idx="12931">
                  <c:v>1.7582475140008155E-2</c:v>
                </c:pt>
                <c:pt idx="12932">
                  <c:v>5.5922022393385382E-2</c:v>
                </c:pt>
                <c:pt idx="12933">
                  <c:v>0.10141811932196652</c:v>
                </c:pt>
                <c:pt idx="12934">
                  <c:v>0.10720996964786832</c:v>
                </c:pt>
                <c:pt idx="12935">
                  <c:v>9.7814508659717803E-2</c:v>
                </c:pt>
                <c:pt idx="12936">
                  <c:v>9.9792206550564547E-2</c:v>
                </c:pt>
                <c:pt idx="12937">
                  <c:v>0.10202647870610057</c:v>
                </c:pt>
                <c:pt idx="12938">
                  <c:v>0.11517827791797304</c:v>
                </c:pt>
                <c:pt idx="12939">
                  <c:v>0.12659275922287988</c:v>
                </c:pt>
                <c:pt idx="12940">
                  <c:v>0.16471491873321328</c:v>
                </c:pt>
                <c:pt idx="12941">
                  <c:v>0.18186353304027347</c:v>
                </c:pt>
                <c:pt idx="12942">
                  <c:v>0.20210777816747574</c:v>
                </c:pt>
                <c:pt idx="12943">
                  <c:v>0.21979232194115444</c:v>
                </c:pt>
                <c:pt idx="12944">
                  <c:v>0.23595073287430812</c:v>
                </c:pt>
                <c:pt idx="12945">
                  <c:v>0.26271685136448325</c:v>
                </c:pt>
                <c:pt idx="12946">
                  <c:v>0.24687313994855087</c:v>
                </c:pt>
                <c:pt idx="12947">
                  <c:v>0.267489964025868</c:v>
                </c:pt>
                <c:pt idx="12948">
                  <c:v>0.25812715493963495</c:v>
                </c:pt>
                <c:pt idx="12949">
                  <c:v>0.26729490781002568</c:v>
                </c:pt>
                <c:pt idx="12950">
                  <c:v>0.26893052655399374</c:v>
                </c:pt>
                <c:pt idx="12951">
                  <c:v>0.27399117205034068</c:v>
                </c:pt>
                <c:pt idx="12952">
                  <c:v>0.28512057376779254</c:v>
                </c:pt>
                <c:pt idx="12953">
                  <c:v>0.2307783771432729</c:v>
                </c:pt>
                <c:pt idx="12954">
                  <c:v>0.16901374188706231</c:v>
                </c:pt>
                <c:pt idx="12955">
                  <c:v>0.12844314913707036</c:v>
                </c:pt>
                <c:pt idx="12956">
                  <c:v>0.11185934902613358</c:v>
                </c:pt>
                <c:pt idx="12957">
                  <c:v>0.12165846577850219</c:v>
                </c:pt>
                <c:pt idx="12958">
                  <c:v>0.13867813955571393</c:v>
                </c:pt>
                <c:pt idx="12959">
                  <c:v>0.13797043519177099</c:v>
                </c:pt>
                <c:pt idx="12960">
                  <c:v>0.11979809962210418</c:v>
                </c:pt>
                <c:pt idx="12961">
                  <c:v>0.12146802733106889</c:v>
                </c:pt>
                <c:pt idx="12962">
                  <c:v>0.13123896068564339</c:v>
                </c:pt>
                <c:pt idx="12963">
                  <c:v>0.14629962575629157</c:v>
                </c:pt>
                <c:pt idx="12964">
                  <c:v>0.16315521602862837</c:v>
                </c:pt>
                <c:pt idx="12965">
                  <c:v>0.19355657773269108</c:v>
                </c:pt>
                <c:pt idx="12966">
                  <c:v>0.19806878677134032</c:v>
                </c:pt>
                <c:pt idx="12967">
                  <c:v>0.2219621276308113</c:v>
                </c:pt>
                <c:pt idx="12968">
                  <c:v>0.21294758438351041</c:v>
                </c:pt>
                <c:pt idx="12969">
                  <c:v>0.19041306642289194</c:v>
                </c:pt>
                <c:pt idx="12970">
                  <c:v>0.17031304336183475</c:v>
                </c:pt>
                <c:pt idx="12971">
                  <c:v>0.10445779284334294</c:v>
                </c:pt>
                <c:pt idx="12972">
                  <c:v>9.4519081783796366E-2</c:v>
                </c:pt>
                <c:pt idx="12973">
                  <c:v>0.10258827056191541</c:v>
                </c:pt>
                <c:pt idx="12974">
                  <c:v>0.12682734970555787</c:v>
                </c:pt>
                <c:pt idx="12975">
                  <c:v>0.1495865993186333</c:v>
                </c:pt>
                <c:pt idx="12976">
                  <c:v>0.14772961517703956</c:v>
                </c:pt>
                <c:pt idx="12977">
                  <c:v>0.13160916695933333</c:v>
                </c:pt>
                <c:pt idx="12978">
                  <c:v>0.11420426819447031</c:v>
                </c:pt>
                <c:pt idx="12979">
                  <c:v>0.11427261930276345</c:v>
                </c:pt>
                <c:pt idx="12980">
                  <c:v>0.1148351277370217</c:v>
                </c:pt>
                <c:pt idx="12981">
                  <c:v>0.1098339698962939</c:v>
                </c:pt>
                <c:pt idx="12982">
                  <c:v>7.6518445564433643E-2</c:v>
                </c:pt>
                <c:pt idx="12983">
                  <c:v>4.7285870119873015E-2</c:v>
                </c:pt>
                <c:pt idx="12984">
                  <c:v>5.8353459118061321E-2</c:v>
                </c:pt>
                <c:pt idx="12985">
                  <c:v>9.1434569170283558E-2</c:v>
                </c:pt>
                <c:pt idx="12986">
                  <c:v>0.14286296958031974</c:v>
                </c:pt>
                <c:pt idx="12987">
                  <c:v>0.13498545785497859</c:v>
                </c:pt>
                <c:pt idx="12988">
                  <c:v>0.10163187371834886</c:v>
                </c:pt>
                <c:pt idx="12989">
                  <c:v>0.10740206194481119</c:v>
                </c:pt>
                <c:pt idx="12990">
                  <c:v>0.11064203808796265</c:v>
                </c:pt>
                <c:pt idx="12991">
                  <c:v>0.11848933858099614</c:v>
                </c:pt>
                <c:pt idx="12992">
                  <c:v>0.13218156209375784</c:v>
                </c:pt>
                <c:pt idx="12993">
                  <c:v>0.14840678195953771</c:v>
                </c:pt>
                <c:pt idx="12994">
                  <c:v>0.17097163999054268</c:v>
                </c:pt>
                <c:pt idx="12995">
                  <c:v>0.191159281116659</c:v>
                </c:pt>
                <c:pt idx="12996">
                  <c:v>0.23988201086898592</c:v>
                </c:pt>
                <c:pt idx="12997">
                  <c:v>0.24881864827464739</c:v>
                </c:pt>
                <c:pt idx="12998">
                  <c:v>0.24790928496124437</c:v>
                </c:pt>
                <c:pt idx="12999">
                  <c:v>0.27468057086969805</c:v>
                </c:pt>
                <c:pt idx="13000">
                  <c:v>0.27069031155701384</c:v>
                </c:pt>
                <c:pt idx="13001">
                  <c:v>0.26099587610644032</c:v>
                </c:pt>
                <c:pt idx="13002">
                  <c:v>0.21741667952208102</c:v>
                </c:pt>
                <c:pt idx="13003">
                  <c:v>0.13421466199703339</c:v>
                </c:pt>
                <c:pt idx="13004">
                  <c:v>0.1013547329161731</c:v>
                </c:pt>
                <c:pt idx="13005">
                  <c:v>9.7139859259467026E-2</c:v>
                </c:pt>
                <c:pt idx="13006">
                  <c:v>0.13588791691143209</c:v>
                </c:pt>
                <c:pt idx="13007">
                  <c:v>0.16128733582941196</c:v>
                </c:pt>
                <c:pt idx="13008">
                  <c:v>0.13585647264975337</c:v>
                </c:pt>
                <c:pt idx="13009">
                  <c:v>9.0197797032476795E-2</c:v>
                </c:pt>
                <c:pt idx="13010">
                  <c:v>6.2162141011866914E-2</c:v>
                </c:pt>
                <c:pt idx="13011">
                  <c:v>7.9867760442194513E-2</c:v>
                </c:pt>
                <c:pt idx="13012">
                  <c:v>0.12078991752481275</c:v>
                </c:pt>
                <c:pt idx="13013">
                  <c:v>0.13603715526339571</c:v>
                </c:pt>
                <c:pt idx="13014">
                  <c:v>0.17996712413278593</c:v>
                </c:pt>
                <c:pt idx="13015">
                  <c:v>0.18940776970054229</c:v>
                </c:pt>
                <c:pt idx="13016">
                  <c:v>0.20345968177070331</c:v>
                </c:pt>
                <c:pt idx="13017">
                  <c:v>0.2229212713727087</c:v>
                </c:pt>
                <c:pt idx="13018">
                  <c:v>0.24393361991147741</c:v>
                </c:pt>
                <c:pt idx="13019">
                  <c:v>0.26198576070368684</c:v>
                </c:pt>
                <c:pt idx="13020">
                  <c:v>0.26862086728333334</c:v>
                </c:pt>
                <c:pt idx="13021">
                  <c:v>0.26799992425941482</c:v>
                </c:pt>
                <c:pt idx="13022">
                  <c:v>0.28311749641784889</c:v>
                </c:pt>
                <c:pt idx="13023">
                  <c:v>0.27830553998785851</c:v>
                </c:pt>
                <c:pt idx="13024">
                  <c:v>0.26114710940755476</c:v>
                </c:pt>
                <c:pt idx="13025">
                  <c:v>0.27217863310221857</c:v>
                </c:pt>
                <c:pt idx="13026">
                  <c:v>0.29513347869856427</c:v>
                </c:pt>
                <c:pt idx="13027">
                  <c:v>0.29434555359557518</c:v>
                </c:pt>
                <c:pt idx="13028">
                  <c:v>0.3003815874442875</c:v>
                </c:pt>
                <c:pt idx="13029">
                  <c:v>0.31012886909394516</c:v>
                </c:pt>
                <c:pt idx="13030">
                  <c:v>0.31530691631768776</c:v>
                </c:pt>
                <c:pt idx="13031">
                  <c:v>0.30390951192113935</c:v>
                </c:pt>
                <c:pt idx="13032">
                  <c:v>0.30121690958203934</c:v>
                </c:pt>
                <c:pt idx="13033">
                  <c:v>0.31448019006816585</c:v>
                </c:pt>
                <c:pt idx="13034">
                  <c:v>0.30549770225916606</c:v>
                </c:pt>
                <c:pt idx="13035">
                  <c:v>0.28636338964430841</c:v>
                </c:pt>
                <c:pt idx="13036">
                  <c:v>0.25409904244053538</c:v>
                </c:pt>
                <c:pt idx="13037">
                  <c:v>0.20443527343450499</c:v>
                </c:pt>
                <c:pt idx="13038">
                  <c:v>0.12720210343816191</c:v>
                </c:pt>
                <c:pt idx="13039">
                  <c:v>0.10168135398780224</c:v>
                </c:pt>
                <c:pt idx="13040">
                  <c:v>0.11575311370542948</c:v>
                </c:pt>
                <c:pt idx="13041">
                  <c:v>0.13055120644557983</c:v>
                </c:pt>
                <c:pt idx="13042">
                  <c:v>0.13290651050179245</c:v>
                </c:pt>
                <c:pt idx="13043">
                  <c:v>7.038839230097714E-2</c:v>
                </c:pt>
                <c:pt idx="13044">
                  <c:v>3.7451532716422466E-2</c:v>
                </c:pt>
                <c:pt idx="13045">
                  <c:v>2.8607911703740052E-2</c:v>
                </c:pt>
                <c:pt idx="13046">
                  <c:v>2.1189299069938047E-2</c:v>
                </c:pt>
                <c:pt idx="13047">
                  <c:v>4.9276795420715473E-3</c:v>
                </c:pt>
                <c:pt idx="13048">
                  <c:v>3.0245141259399515E-2</c:v>
                </c:pt>
                <c:pt idx="13049">
                  <c:v>4.7937945877016823E-2</c:v>
                </c:pt>
                <c:pt idx="13050">
                  <c:v>4.5079819765547736E-2</c:v>
                </c:pt>
                <c:pt idx="13051">
                  <c:v>-5.6969922547917707E-3</c:v>
                </c:pt>
                <c:pt idx="13052">
                  <c:v>8.2227717424249881E-3</c:v>
                </c:pt>
                <c:pt idx="13053">
                  <c:v>3.8963207076602016E-2</c:v>
                </c:pt>
                <c:pt idx="13054">
                  <c:v>7.0332899557483924E-2</c:v>
                </c:pt>
                <c:pt idx="13055">
                  <c:v>4.9059646269507096E-2</c:v>
                </c:pt>
                <c:pt idx="13056">
                  <c:v>-4.1659262542025378E-3</c:v>
                </c:pt>
                <c:pt idx="13057">
                  <c:v>-1.0667915229768921E-2</c:v>
                </c:pt>
                <c:pt idx="13058">
                  <c:v>-2.4136289824219601E-2</c:v>
                </c:pt>
                <c:pt idx="13059">
                  <c:v>-5.2002746841687014E-2</c:v>
                </c:pt>
                <c:pt idx="13060">
                  <c:v>-6.5138024334746941E-2</c:v>
                </c:pt>
                <c:pt idx="13061">
                  <c:v>-7.1759415469743459E-2</c:v>
                </c:pt>
                <c:pt idx="13062">
                  <c:v>-3.8942658094256628E-2</c:v>
                </c:pt>
                <c:pt idx="13063">
                  <c:v>6.0674126579552158E-3</c:v>
                </c:pt>
                <c:pt idx="13064">
                  <c:v>3.4851356244130639E-2</c:v>
                </c:pt>
                <c:pt idx="13065">
                  <c:v>2.8815054878144803E-2</c:v>
                </c:pt>
                <c:pt idx="13066">
                  <c:v>-7.9017372802780515E-3</c:v>
                </c:pt>
                <c:pt idx="13067">
                  <c:v>1.7637290792284362E-3</c:v>
                </c:pt>
                <c:pt idx="13068">
                  <c:v>1.315701540844437E-2</c:v>
                </c:pt>
                <c:pt idx="13069">
                  <c:v>2.5580884395846243E-2</c:v>
                </c:pt>
                <c:pt idx="13070">
                  <c:v>1.111996319618253E-2</c:v>
                </c:pt>
                <c:pt idx="13071">
                  <c:v>-3.9152123962148198E-2</c:v>
                </c:pt>
                <c:pt idx="13072">
                  <c:v>-5.2279207899818103E-2</c:v>
                </c:pt>
                <c:pt idx="13073">
                  <c:v>-3.7273192460571945E-2</c:v>
                </c:pt>
                <c:pt idx="13074">
                  <c:v>2.5083834278193599E-2</c:v>
                </c:pt>
                <c:pt idx="13075">
                  <c:v>5.546088000995486E-2</c:v>
                </c:pt>
                <c:pt idx="13076">
                  <c:v>4.3384843100649051E-2</c:v>
                </c:pt>
                <c:pt idx="13077">
                  <c:v>1.8184723450518785E-2</c:v>
                </c:pt>
                <c:pt idx="13078">
                  <c:v>4.8539167782029879E-2</c:v>
                </c:pt>
                <c:pt idx="13079">
                  <c:v>5.3855048168234256E-2</c:v>
                </c:pt>
                <c:pt idx="13080">
                  <c:v>7.9181246047624804E-2</c:v>
                </c:pt>
                <c:pt idx="13081">
                  <c:v>0.12762560642756865</c:v>
                </c:pt>
                <c:pt idx="13082">
                  <c:v>0.11967449661594268</c:v>
                </c:pt>
                <c:pt idx="13083">
                  <c:v>0.10085336282365895</c:v>
                </c:pt>
                <c:pt idx="13084">
                  <c:v>4.6885787396474095E-2</c:v>
                </c:pt>
                <c:pt idx="13085">
                  <c:v>1.780955841855756E-2</c:v>
                </c:pt>
                <c:pt idx="13086">
                  <c:v>4.2818308212807736E-2</c:v>
                </c:pt>
                <c:pt idx="13087">
                  <c:v>7.6030093198991913E-2</c:v>
                </c:pt>
                <c:pt idx="13088">
                  <c:v>8.606584699833722E-2</c:v>
                </c:pt>
                <c:pt idx="13089">
                  <c:v>7.4704233372299519E-2</c:v>
                </c:pt>
                <c:pt idx="13090">
                  <c:v>3.9996761310227995E-2</c:v>
                </c:pt>
                <c:pt idx="13091">
                  <c:v>4.7672794577439323E-2</c:v>
                </c:pt>
                <c:pt idx="13092">
                  <c:v>6.6300036745780083E-2</c:v>
                </c:pt>
                <c:pt idx="13093">
                  <c:v>8.9660067768355001E-2</c:v>
                </c:pt>
                <c:pt idx="13094">
                  <c:v>0.118152260829232</c:v>
                </c:pt>
                <c:pt idx="13095">
                  <c:v>0.13835020617725741</c:v>
                </c:pt>
                <c:pt idx="13096">
                  <c:v>0.13765226449385118</c:v>
                </c:pt>
                <c:pt idx="13097">
                  <c:v>0.10368322906473666</c:v>
                </c:pt>
                <c:pt idx="13098">
                  <c:v>6.3176381013666474E-2</c:v>
                </c:pt>
                <c:pt idx="13099">
                  <c:v>5.2352614244028157E-2</c:v>
                </c:pt>
                <c:pt idx="13100">
                  <c:v>5.4200132311832482E-2</c:v>
                </c:pt>
                <c:pt idx="13101">
                  <c:v>0.11147251783087601</c:v>
                </c:pt>
                <c:pt idx="13102">
                  <c:v>0.14040593046651051</c:v>
                </c:pt>
                <c:pt idx="13103">
                  <c:v>0.10994886765818858</c:v>
                </c:pt>
                <c:pt idx="13104">
                  <c:v>6.7863790224329534E-2</c:v>
                </c:pt>
                <c:pt idx="13105">
                  <c:v>5.0018728211182903E-2</c:v>
                </c:pt>
                <c:pt idx="13106">
                  <c:v>1.1256642645233041E-2</c:v>
                </c:pt>
                <c:pt idx="13107">
                  <c:v>-2.0897924029217575E-2</c:v>
                </c:pt>
                <c:pt idx="13108">
                  <c:v>-3.7972661986647213E-2</c:v>
                </c:pt>
                <c:pt idx="13109">
                  <c:v>1.6215120837049981E-3</c:v>
                </c:pt>
                <c:pt idx="13110">
                  <c:v>1.6700122946727545E-2</c:v>
                </c:pt>
                <c:pt idx="13111">
                  <c:v>8.0096513998406518E-2</c:v>
                </c:pt>
                <c:pt idx="13112">
                  <c:v>7.4332451226198096E-2</c:v>
                </c:pt>
                <c:pt idx="13113">
                  <c:v>2.1693188067685682E-2</c:v>
                </c:pt>
                <c:pt idx="13114">
                  <c:v>1.2249352727424978E-2</c:v>
                </c:pt>
                <c:pt idx="13115">
                  <c:v>-1.8865993260673963E-3</c:v>
                </c:pt>
                <c:pt idx="13116">
                  <c:v>2.6667843439739602E-2</c:v>
                </c:pt>
                <c:pt idx="13117">
                  <c:v>8.7623117840104986E-2</c:v>
                </c:pt>
                <c:pt idx="13118">
                  <c:v>0.12622065251830314</c:v>
                </c:pt>
                <c:pt idx="13119">
                  <c:v>0.16421894106440896</c:v>
                </c:pt>
                <c:pt idx="13120">
                  <c:v>0.16799974998814229</c:v>
                </c:pt>
                <c:pt idx="13121">
                  <c:v>0.19537519281915319</c:v>
                </c:pt>
                <c:pt idx="13122">
                  <c:v>0.20419493208779696</c:v>
                </c:pt>
                <c:pt idx="13123">
                  <c:v>0.19958804275110359</c:v>
                </c:pt>
                <c:pt idx="13124">
                  <c:v>0.16221310504424291</c:v>
                </c:pt>
                <c:pt idx="13125">
                  <c:v>8.8154325257353866E-2</c:v>
                </c:pt>
                <c:pt idx="13126">
                  <c:v>2.8296831639536987E-2</c:v>
                </c:pt>
                <c:pt idx="13127">
                  <c:v>5.6598076543997462E-2</c:v>
                </c:pt>
                <c:pt idx="13128">
                  <c:v>7.5971950900452487E-2</c:v>
                </c:pt>
                <c:pt idx="13129">
                  <c:v>0.10917068702132743</c:v>
                </c:pt>
                <c:pt idx="13130">
                  <c:v>7.1697899640751711E-2</c:v>
                </c:pt>
                <c:pt idx="13131">
                  <c:v>5.2226576016434108E-2</c:v>
                </c:pt>
                <c:pt idx="13132">
                  <c:v>3.2177409914381658E-2</c:v>
                </c:pt>
                <c:pt idx="13133">
                  <c:v>8.0609877348619699E-2</c:v>
                </c:pt>
                <c:pt idx="13134">
                  <c:v>0.11196309733181239</c:v>
                </c:pt>
                <c:pt idx="13135">
                  <c:v>0.13332639429810852</c:v>
                </c:pt>
                <c:pt idx="13136">
                  <c:v>0.16956711184005921</c:v>
                </c:pt>
                <c:pt idx="13137">
                  <c:v>0.2375301438944962</c:v>
                </c:pt>
                <c:pt idx="13138">
                  <c:v>0.19224525000826079</c:v>
                </c:pt>
                <c:pt idx="13139">
                  <c:v>0.19630780099819892</c:v>
                </c:pt>
                <c:pt idx="13140">
                  <c:v>0.1967973008504324</c:v>
                </c:pt>
                <c:pt idx="13141">
                  <c:v>0.24354421946842209</c:v>
                </c:pt>
                <c:pt idx="13142">
                  <c:v>0.2108649528355892</c:v>
                </c:pt>
                <c:pt idx="13143">
                  <c:v>0.21398759252568342</c:v>
                </c:pt>
                <c:pt idx="13144">
                  <c:v>0.19411903978555761</c:v>
                </c:pt>
                <c:pt idx="13145">
                  <c:v>0.22687952136416822</c:v>
                </c:pt>
                <c:pt idx="13146">
                  <c:v>0.22349138672366994</c:v>
                </c:pt>
                <c:pt idx="13147">
                  <c:v>0.22992119637077096</c:v>
                </c:pt>
                <c:pt idx="13148">
                  <c:v>0.24163772697220184</c:v>
                </c:pt>
                <c:pt idx="13149">
                  <c:v>0.23845877300495422</c:v>
                </c:pt>
                <c:pt idx="13150">
                  <c:v>0.26834793356071646</c:v>
                </c:pt>
                <c:pt idx="13151">
                  <c:v>0.2639920806382165</c:v>
                </c:pt>
                <c:pt idx="13152">
                  <c:v>0.28549600744394982</c:v>
                </c:pt>
                <c:pt idx="13153">
                  <c:v>0.26174697404363995</c:v>
                </c:pt>
                <c:pt idx="13154">
                  <c:v>0.27378907284988974</c:v>
                </c:pt>
                <c:pt idx="13155">
                  <c:v>0.26650127270264712</c:v>
                </c:pt>
                <c:pt idx="13156">
                  <c:v>0.26511456866112593</c:v>
                </c:pt>
                <c:pt idx="13157">
                  <c:v>0.24932317259010511</c:v>
                </c:pt>
                <c:pt idx="13158">
                  <c:v>0.25607328298612275</c:v>
                </c:pt>
                <c:pt idx="13159">
                  <c:v>0.27525277560389488</c:v>
                </c:pt>
                <c:pt idx="13160">
                  <c:v>0.25538129630675682</c:v>
                </c:pt>
                <c:pt idx="13161">
                  <c:v>0.25072205227797728</c:v>
                </c:pt>
                <c:pt idx="13162">
                  <c:v>0.23362715802138559</c:v>
                </c:pt>
                <c:pt idx="13163">
                  <c:v>0.21664465704905253</c:v>
                </c:pt>
                <c:pt idx="13164">
                  <c:v>0.18897381958029094</c:v>
                </c:pt>
                <c:pt idx="13165">
                  <c:v>0.12367019351013132</c:v>
                </c:pt>
                <c:pt idx="13166">
                  <c:v>0.10762534282172177</c:v>
                </c:pt>
                <c:pt idx="13167">
                  <c:v>0.13380127092969257</c:v>
                </c:pt>
                <c:pt idx="13168">
                  <c:v>0.16761695151197667</c:v>
                </c:pt>
                <c:pt idx="13169">
                  <c:v>0.15982067303503858</c:v>
                </c:pt>
                <c:pt idx="13170">
                  <c:v>0.12659067653044229</c:v>
                </c:pt>
                <c:pt idx="13171">
                  <c:v>0.11572481473638978</c:v>
                </c:pt>
                <c:pt idx="13172">
                  <c:v>0.11754972122939483</c:v>
                </c:pt>
                <c:pt idx="13173">
                  <c:v>0.14734796480033757</c:v>
                </c:pt>
                <c:pt idx="13174">
                  <c:v>0.13019295809192341</c:v>
                </c:pt>
                <c:pt idx="13175">
                  <c:v>8.4301882010599544E-2</c:v>
                </c:pt>
                <c:pt idx="13176">
                  <c:v>6.9898208891920915E-2</c:v>
                </c:pt>
                <c:pt idx="13177">
                  <c:v>8.8726563953855586E-2</c:v>
                </c:pt>
                <c:pt idx="13178">
                  <c:v>9.8927317377741519E-2</c:v>
                </c:pt>
                <c:pt idx="13179">
                  <c:v>9.2545207605606333E-2</c:v>
                </c:pt>
                <c:pt idx="13180">
                  <c:v>2.2007120455195033E-2</c:v>
                </c:pt>
                <c:pt idx="13181">
                  <c:v>1.9371121194199214E-2</c:v>
                </c:pt>
                <c:pt idx="13182">
                  <c:v>-2.0022453309746259E-2</c:v>
                </c:pt>
                <c:pt idx="13183">
                  <c:v>-5.0764544039811812E-3</c:v>
                </c:pt>
                <c:pt idx="13184">
                  <c:v>3.2259214192613656E-2</c:v>
                </c:pt>
                <c:pt idx="13185">
                  <c:v>7.0721795067058418E-2</c:v>
                </c:pt>
                <c:pt idx="13186">
                  <c:v>9.5249652319067526E-2</c:v>
                </c:pt>
                <c:pt idx="13187">
                  <c:v>0.13818340288139408</c:v>
                </c:pt>
                <c:pt idx="13188">
                  <c:v>0.15889050976746949</c:v>
                </c:pt>
                <c:pt idx="13189">
                  <c:v>0.15234869190376071</c:v>
                </c:pt>
                <c:pt idx="13190">
                  <c:v>9.3015166479488848E-2</c:v>
                </c:pt>
                <c:pt idx="13191">
                  <c:v>3.0513168977270237E-2</c:v>
                </c:pt>
                <c:pt idx="13192">
                  <c:v>-5.74324570079684E-3</c:v>
                </c:pt>
                <c:pt idx="13193">
                  <c:v>-1.3950608252484101E-2</c:v>
                </c:pt>
                <c:pt idx="13194">
                  <c:v>2.2815584754600941E-2</c:v>
                </c:pt>
                <c:pt idx="13195">
                  <c:v>4.0489847735470695E-3</c:v>
                </c:pt>
                <c:pt idx="13196">
                  <c:v>-8.6494613470808182E-2</c:v>
                </c:pt>
                <c:pt idx="13197">
                  <c:v>-0.12263431150165018</c:v>
                </c:pt>
                <c:pt idx="13198">
                  <c:v>-7.7864784692390832E-2</c:v>
                </c:pt>
                <c:pt idx="13199">
                  <c:v>-7.034644498400372E-2</c:v>
                </c:pt>
                <c:pt idx="13200">
                  <c:v>1.916187799714178E-2</c:v>
                </c:pt>
                <c:pt idx="13201">
                  <c:v>5.8823882123332713E-2</c:v>
                </c:pt>
                <c:pt idx="13202">
                  <c:v>0.10446239816239937</c:v>
                </c:pt>
                <c:pt idx="13203">
                  <c:v>0.14060882549583056</c:v>
                </c:pt>
                <c:pt idx="13204">
                  <c:v>0.17600599460426336</c:v>
                </c:pt>
                <c:pt idx="13205">
                  <c:v>0.18705373103990688</c:v>
                </c:pt>
                <c:pt idx="13206">
                  <c:v>0.18952004552338891</c:v>
                </c:pt>
                <c:pt idx="13207">
                  <c:v>0.13934772676555382</c:v>
                </c:pt>
                <c:pt idx="13208">
                  <c:v>1.0848316858002133E-2</c:v>
                </c:pt>
                <c:pt idx="13209">
                  <c:v>-5.2868158742308102E-2</c:v>
                </c:pt>
                <c:pt idx="13210">
                  <c:v>-4.1785747436755817E-2</c:v>
                </c:pt>
                <c:pt idx="13211">
                  <c:v>4.2494906745336042E-3</c:v>
                </c:pt>
                <c:pt idx="13212">
                  <c:v>1.534340260068992E-2</c:v>
                </c:pt>
                <c:pt idx="13213">
                  <c:v>-0.12434445220839828</c:v>
                </c:pt>
                <c:pt idx="13214">
                  <c:v>-0.17580370393565881</c:v>
                </c:pt>
                <c:pt idx="13215">
                  <c:v>-0.17985827429918716</c:v>
                </c:pt>
                <c:pt idx="13216">
                  <c:v>-0.16541912226757274</c:v>
                </c:pt>
                <c:pt idx="13217">
                  <c:v>-0.19301287596940228</c:v>
                </c:pt>
                <c:pt idx="13218">
                  <c:v>-0.20306655373265295</c:v>
                </c:pt>
                <c:pt idx="13219">
                  <c:v>-0.17246975965464661</c:v>
                </c:pt>
                <c:pt idx="13220">
                  <c:v>-0.12814482293825302</c:v>
                </c:pt>
                <c:pt idx="13221">
                  <c:v>-6.4440588794928769E-2</c:v>
                </c:pt>
                <c:pt idx="13222">
                  <c:v>-9.2042189022578449E-2</c:v>
                </c:pt>
                <c:pt idx="13223">
                  <c:v>-8.1947008258845835E-2</c:v>
                </c:pt>
                <c:pt idx="13224">
                  <c:v>-7.8193410894410703E-2</c:v>
                </c:pt>
                <c:pt idx="13225">
                  <c:v>-4.5448006117613474E-2</c:v>
                </c:pt>
                <c:pt idx="13226">
                  <c:v>1.086726113248402E-2</c:v>
                </c:pt>
                <c:pt idx="13227">
                  <c:v>5.2364724686822524E-2</c:v>
                </c:pt>
                <c:pt idx="13228">
                  <c:v>6.821680026791728E-2</c:v>
                </c:pt>
                <c:pt idx="13229">
                  <c:v>5.550963775108049E-2</c:v>
                </c:pt>
                <c:pt idx="13230">
                  <c:v>1.4368947617368687E-2</c:v>
                </c:pt>
                <c:pt idx="13231">
                  <c:v>-9.2712081197425314E-3</c:v>
                </c:pt>
                <c:pt idx="13232">
                  <c:v>-2.4111193140904465E-2</c:v>
                </c:pt>
                <c:pt idx="13233">
                  <c:v>-5.2160673448136035E-3</c:v>
                </c:pt>
                <c:pt idx="13234">
                  <c:v>7.5006568949667705E-3</c:v>
                </c:pt>
                <c:pt idx="13235">
                  <c:v>-3.1343502120824679E-2</c:v>
                </c:pt>
                <c:pt idx="13236">
                  <c:v>-6.8960729714639693E-2</c:v>
                </c:pt>
                <c:pt idx="13237">
                  <c:v>-0.1292346272678033</c:v>
                </c:pt>
                <c:pt idx="13238">
                  <c:v>-3.7781621005221845E-2</c:v>
                </c:pt>
                <c:pt idx="13239">
                  <c:v>-3.5717748840290608E-2</c:v>
                </c:pt>
                <c:pt idx="13240">
                  <c:v>3.3098550624140834E-2</c:v>
                </c:pt>
                <c:pt idx="13241">
                  <c:v>4.3409726610288517E-2</c:v>
                </c:pt>
                <c:pt idx="13242">
                  <c:v>1.8469046715588463E-2</c:v>
                </c:pt>
                <c:pt idx="13243">
                  <c:v>-1.4013373988376852E-2</c:v>
                </c:pt>
                <c:pt idx="13244">
                  <c:v>-8.3665558355594995E-3</c:v>
                </c:pt>
                <c:pt idx="13245">
                  <c:v>0</c:v>
                </c:pt>
                <c:pt idx="13246">
                  <c:v>1.9174293488608881E-2</c:v>
                </c:pt>
                <c:pt idx="13247">
                  <c:v>1.2960016605119326E-2</c:v>
                </c:pt>
                <c:pt idx="13248">
                  <c:v>-2.9247469942655199E-2</c:v>
                </c:pt>
                <c:pt idx="13249">
                  <c:v>0</c:v>
                </c:pt>
                <c:pt idx="13250">
                  <c:v>1.4419130015035702E-2</c:v>
                </c:pt>
                <c:pt idx="13251">
                  <c:v>4.4733866581110121E-3</c:v>
                </c:pt>
                <c:pt idx="13252">
                  <c:v>-1.9881140254124234E-2</c:v>
                </c:pt>
                <c:pt idx="13253">
                  <c:v>-5.4650918159822814E-2</c:v>
                </c:pt>
                <c:pt idx="13254">
                  <c:v>-4.7561538792709787E-2</c:v>
                </c:pt>
                <c:pt idx="13255">
                  <c:v>-6.5789746632139801E-4</c:v>
                </c:pt>
                <c:pt idx="13256">
                  <c:v>4.3521877153269274E-3</c:v>
                </c:pt>
                <c:pt idx="13257">
                  <c:v>3.6994665864229496E-2</c:v>
                </c:pt>
                <c:pt idx="13258">
                  <c:v>8.8545058982184531E-3</c:v>
                </c:pt>
                <c:pt idx="13259">
                  <c:v>-3.6836971869093252E-2</c:v>
                </c:pt>
                <c:pt idx="13260">
                  <c:v>-9.4116784130386967E-3</c:v>
                </c:pt>
                <c:pt idx="13261">
                  <c:v>1.0754746358963839E-2</c:v>
                </c:pt>
                <c:pt idx="13262">
                  <c:v>1.0393577015597087E-2</c:v>
                </c:pt>
                <c:pt idx="13263">
                  <c:v>2.5574309031939281E-2</c:v>
                </c:pt>
                <c:pt idx="13264">
                  <c:v>6.7858526603238134E-4</c:v>
                </c:pt>
                <c:pt idx="13265">
                  <c:v>-3.7535015031352477E-3</c:v>
                </c:pt>
                <c:pt idx="13266">
                  <c:v>1.7094607732190438E-2</c:v>
                </c:pt>
                <c:pt idx="13267">
                  <c:v>5.1554990231637024E-2</c:v>
                </c:pt>
                <c:pt idx="13268">
                  <c:v>5.5328922929560993E-2</c:v>
                </c:pt>
                <c:pt idx="13269">
                  <c:v>1.6710689959176715E-2</c:v>
                </c:pt>
                <c:pt idx="13270">
                  <c:v>1.2638319576804974E-3</c:v>
                </c:pt>
                <c:pt idx="13271">
                  <c:v>1.2284579849683477E-2</c:v>
                </c:pt>
                <c:pt idx="13272">
                  <c:v>3.2248957592226873E-2</c:v>
                </c:pt>
                <c:pt idx="13273">
                  <c:v>6.7257312527324725E-2</c:v>
                </c:pt>
                <c:pt idx="13274">
                  <c:v>0.10650747592743072</c:v>
                </c:pt>
                <c:pt idx="13275">
                  <c:v>0.13548938454787951</c:v>
                </c:pt>
                <c:pt idx="13276">
                  <c:v>0.12022124658943299</c:v>
                </c:pt>
                <c:pt idx="13277">
                  <c:v>0.17503143501002208</c:v>
                </c:pt>
                <c:pt idx="13278">
                  <c:v>0.22504978095907041</c:v>
                </c:pt>
                <c:pt idx="13279">
                  <c:v>0.22672803331719854</c:v>
                </c:pt>
                <c:pt idx="13280">
                  <c:v>0.18675625575513019</c:v>
                </c:pt>
                <c:pt idx="13281">
                  <c:v>0.24897644699734237</c:v>
                </c:pt>
                <c:pt idx="13282">
                  <c:v>0.22893364543243769</c:v>
                </c:pt>
                <c:pt idx="13283">
                  <c:v>0.16744020036630491</c:v>
                </c:pt>
                <c:pt idx="13284">
                  <c:v>0.12761623451643897</c:v>
                </c:pt>
                <c:pt idx="13285">
                  <c:v>0.11082354621193351</c:v>
                </c:pt>
                <c:pt idx="13286">
                  <c:v>0.11914211229544608</c:v>
                </c:pt>
                <c:pt idx="13287">
                  <c:v>0.12109239409650092</c:v>
                </c:pt>
                <c:pt idx="13288">
                  <c:v>0.10284007414788077</c:v>
                </c:pt>
                <c:pt idx="13289">
                  <c:v>3.0765700794983451E-2</c:v>
                </c:pt>
                <c:pt idx="13290">
                  <c:v>3.1732750163027582E-2</c:v>
                </c:pt>
                <c:pt idx="13291">
                  <c:v>7.4127000101158483E-2</c:v>
                </c:pt>
                <c:pt idx="13292">
                  <c:v>8.8885967325769033E-2</c:v>
                </c:pt>
                <c:pt idx="13293">
                  <c:v>9.320224159649354E-2</c:v>
                </c:pt>
                <c:pt idx="13294">
                  <c:v>0.14812424159005641</c:v>
                </c:pt>
                <c:pt idx="13295">
                  <c:v>0.17762625756016906</c:v>
                </c:pt>
                <c:pt idx="13296">
                  <c:v>0.206304724146705</c:v>
                </c:pt>
                <c:pt idx="13297">
                  <c:v>0.23772819681884341</c:v>
                </c:pt>
                <c:pt idx="13298">
                  <c:v>0.24345423892600718</c:v>
                </c:pt>
                <c:pt idx="13299">
                  <c:v>0.24685975813689073</c:v>
                </c:pt>
                <c:pt idx="13300">
                  <c:v>0.26205740147423334</c:v>
                </c:pt>
                <c:pt idx="13301">
                  <c:v>0.28458029843260324</c:v>
                </c:pt>
                <c:pt idx="13302">
                  <c:v>0.28460762796781897</c:v>
                </c:pt>
                <c:pt idx="13303">
                  <c:v>0.29118597247827832</c:v>
                </c:pt>
                <c:pt idx="13304">
                  <c:v>0.31691746508846785</c:v>
                </c:pt>
                <c:pt idx="13305">
                  <c:v>0.29952617377391327</c:v>
                </c:pt>
                <c:pt idx="13306">
                  <c:v>0.30234723805052383</c:v>
                </c:pt>
                <c:pt idx="13307">
                  <c:v>0.30610015779966987</c:v>
                </c:pt>
                <c:pt idx="13308">
                  <c:v>0.3165093596132893</c:v>
                </c:pt>
                <c:pt idx="13309">
                  <c:v>0.30781877656040102</c:v>
                </c:pt>
                <c:pt idx="13310">
                  <c:v>0.31955490305250844</c:v>
                </c:pt>
                <c:pt idx="13311">
                  <c:v>0.31249867316395658</c:v>
                </c:pt>
                <c:pt idx="13312">
                  <c:v>0.32049466840240204</c:v>
                </c:pt>
                <c:pt idx="13313">
                  <c:v>0.31727219997447226</c:v>
                </c:pt>
                <c:pt idx="13314">
                  <c:v>0.27791600284960494</c:v>
                </c:pt>
                <c:pt idx="13315">
                  <c:v>0.2131244351179209</c:v>
                </c:pt>
                <c:pt idx="13316">
                  <c:v>0.14559315831621583</c:v>
                </c:pt>
                <c:pt idx="13317">
                  <c:v>9.9817081788078063E-2</c:v>
                </c:pt>
                <c:pt idx="13318">
                  <c:v>0.10813641586065469</c:v>
                </c:pt>
                <c:pt idx="13319">
                  <c:v>0.13697667349089826</c:v>
                </c:pt>
                <c:pt idx="13320">
                  <c:v>9.981500365146373E-2</c:v>
                </c:pt>
                <c:pt idx="13321">
                  <c:v>2.3043914426028513E-2</c:v>
                </c:pt>
                <c:pt idx="13322">
                  <c:v>-4.6258759877655289E-3</c:v>
                </c:pt>
                <c:pt idx="13323">
                  <c:v>3.4783983421239811E-2</c:v>
                </c:pt>
                <c:pt idx="13324">
                  <c:v>7.8949017332849106E-2</c:v>
                </c:pt>
                <c:pt idx="13325">
                  <c:v>0.11308042987775387</c:v>
                </c:pt>
                <c:pt idx="13326">
                  <c:v>0.16033560770293492</c:v>
                </c:pt>
                <c:pt idx="13327">
                  <c:v>0.17040704944865309</c:v>
                </c:pt>
                <c:pt idx="13328">
                  <c:v>0.19725338159910019</c:v>
                </c:pt>
                <c:pt idx="13329">
                  <c:v>0.21882459022351367</c:v>
                </c:pt>
                <c:pt idx="13330">
                  <c:v>0.22490780771353927</c:v>
                </c:pt>
                <c:pt idx="13331">
                  <c:v>0.23186385807902476</c:v>
                </c:pt>
                <c:pt idx="13332">
                  <c:v>0.26011598818864756</c:v>
                </c:pt>
                <c:pt idx="13333">
                  <c:v>0.23998060290599504</c:v>
                </c:pt>
                <c:pt idx="13334">
                  <c:v>0.25593102605116419</c:v>
                </c:pt>
                <c:pt idx="13335">
                  <c:v>0.2629470450968448</c:v>
                </c:pt>
                <c:pt idx="13336">
                  <c:v>0.28922389971176082</c:v>
                </c:pt>
                <c:pt idx="13337">
                  <c:v>0.28324040489961932</c:v>
                </c:pt>
                <c:pt idx="13338">
                  <c:v>0.26447733339436752</c:v>
                </c:pt>
                <c:pt idx="13339">
                  <c:v>0.27013030415065431</c:v>
                </c:pt>
                <c:pt idx="13340">
                  <c:v>0.2650948582577613</c:v>
                </c:pt>
                <c:pt idx="13341">
                  <c:v>0.28416644911771288</c:v>
                </c:pt>
                <c:pt idx="13342">
                  <c:v>0.29923834922073039</c:v>
                </c:pt>
                <c:pt idx="13343">
                  <c:v>0.29947354703013634</c:v>
                </c:pt>
                <c:pt idx="13344">
                  <c:v>0.28927804879698527</c:v>
                </c:pt>
                <c:pt idx="13345">
                  <c:v>0.31074452078429232</c:v>
                </c:pt>
                <c:pt idx="13346">
                  <c:v>0.3062919976421728</c:v>
                </c:pt>
                <c:pt idx="13347">
                  <c:v>0.29133302216329726</c:v>
                </c:pt>
                <c:pt idx="13348">
                  <c:v>0.27625699658543368</c:v>
                </c:pt>
                <c:pt idx="13349">
                  <c:v>0.23396504673950821</c:v>
                </c:pt>
                <c:pt idx="13350">
                  <c:v>0.10640847387352249</c:v>
                </c:pt>
                <c:pt idx="13351">
                  <c:v>7.6627902633542119E-2</c:v>
                </c:pt>
                <c:pt idx="13352">
                  <c:v>-3.1787474891009804E-2</c:v>
                </c:pt>
                <c:pt idx="13353">
                  <c:v>4.491693628310283E-2</c:v>
                </c:pt>
                <c:pt idx="13354">
                  <c:v>7.1102305911292199E-2</c:v>
                </c:pt>
                <c:pt idx="13355">
                  <c:v>9.2024348324149574E-2</c:v>
                </c:pt>
                <c:pt idx="13356">
                  <c:v>-1.9815752183497113E-3</c:v>
                </c:pt>
                <c:pt idx="13357">
                  <c:v>-2.6544287802927329E-2</c:v>
                </c:pt>
                <c:pt idx="13358">
                  <c:v>4.68600232370062E-3</c:v>
                </c:pt>
                <c:pt idx="13359">
                  <c:v>3.7950784700275596E-2</c:v>
                </c:pt>
                <c:pt idx="13360">
                  <c:v>5.7945420234137134E-3</c:v>
                </c:pt>
                <c:pt idx="13361">
                  <c:v>-4.9584900060439314E-2</c:v>
                </c:pt>
                <c:pt idx="13362">
                  <c:v>-4.7378790244229523E-2</c:v>
                </c:pt>
                <c:pt idx="13363">
                  <c:v>-1.625369511608056E-2</c:v>
                </c:pt>
                <c:pt idx="13364">
                  <c:v>1.367435098622655E-2</c:v>
                </c:pt>
                <c:pt idx="13365">
                  <c:v>2.5958878953829773E-2</c:v>
                </c:pt>
                <c:pt idx="13366">
                  <c:v>-5.3256407859542006E-2</c:v>
                </c:pt>
                <c:pt idx="13367">
                  <c:v>-8.0470187871672955E-2</c:v>
                </c:pt>
                <c:pt idx="13368">
                  <c:v>-5.7227866957092893E-2</c:v>
                </c:pt>
                <c:pt idx="13369">
                  <c:v>-8.6528965989258241E-3</c:v>
                </c:pt>
                <c:pt idx="13370">
                  <c:v>2.9567361585323124E-2</c:v>
                </c:pt>
                <c:pt idx="13371">
                  <c:v>6.3445138937294199E-2</c:v>
                </c:pt>
                <c:pt idx="13372">
                  <c:v>1.0024496963335962E-2</c:v>
                </c:pt>
                <c:pt idx="13373">
                  <c:v>-1.8905301170781205E-2</c:v>
                </c:pt>
                <c:pt idx="13374">
                  <c:v>-3.7845653924334796E-2</c:v>
                </c:pt>
                <c:pt idx="13375">
                  <c:v>-1.0697686658107301E-2</c:v>
                </c:pt>
                <c:pt idx="13376">
                  <c:v>5.3432348881213572E-2</c:v>
                </c:pt>
                <c:pt idx="13377">
                  <c:v>3.7138488839589041E-2</c:v>
                </c:pt>
                <c:pt idx="13378">
                  <c:v>-8.7098997957598553E-2</c:v>
                </c:pt>
                <c:pt idx="13379">
                  <c:v>-9.2078930726993038E-2</c:v>
                </c:pt>
                <c:pt idx="13380">
                  <c:v>-3.0762646498105142E-2</c:v>
                </c:pt>
                <c:pt idx="13381">
                  <c:v>2.2271338867033249E-2</c:v>
                </c:pt>
                <c:pt idx="13382">
                  <c:v>5.6747905789295706E-2</c:v>
                </c:pt>
                <c:pt idx="13383">
                  <c:v>0.10365501543082539</c:v>
                </c:pt>
                <c:pt idx="13384">
                  <c:v>0.14090927767631231</c:v>
                </c:pt>
                <c:pt idx="13385">
                  <c:v>0.16552559067864037</c:v>
                </c:pt>
                <c:pt idx="13386">
                  <c:v>0.19298629167929712</c:v>
                </c:pt>
                <c:pt idx="13387">
                  <c:v>0.2091546105271484</c:v>
                </c:pt>
                <c:pt idx="13388">
                  <c:v>0.21672048950466877</c:v>
                </c:pt>
                <c:pt idx="13389">
                  <c:v>0.22545150238489056</c:v>
                </c:pt>
                <c:pt idx="13390">
                  <c:v>0.24227846041762094</c:v>
                </c:pt>
                <c:pt idx="13391">
                  <c:v>0.24154960924884003</c:v>
                </c:pt>
                <c:pt idx="13392">
                  <c:v>0.23782861482209741</c:v>
                </c:pt>
                <c:pt idx="13393">
                  <c:v>0.26356837584216236</c:v>
                </c:pt>
                <c:pt idx="13394">
                  <c:v>0.26650861094986833</c:v>
                </c:pt>
                <c:pt idx="13395">
                  <c:v>0.26838031421998276</c:v>
                </c:pt>
                <c:pt idx="13396">
                  <c:v>0.26762022126327423</c:v>
                </c:pt>
                <c:pt idx="13397">
                  <c:v>0.22403927108855867</c:v>
                </c:pt>
                <c:pt idx="13398">
                  <c:v>0.1225406384007206</c:v>
                </c:pt>
                <c:pt idx="13399">
                  <c:v>-3.3156748305690716E-2</c:v>
                </c:pt>
                <c:pt idx="13400">
                  <c:v>-2.8851205458319491E-2</c:v>
                </c:pt>
                <c:pt idx="13401">
                  <c:v>-1.1846442715329615E-2</c:v>
                </c:pt>
                <c:pt idx="13402">
                  <c:v>7.7239609803868119E-3</c:v>
                </c:pt>
                <c:pt idx="13403">
                  <c:v>-4.0838693876020835E-2</c:v>
                </c:pt>
                <c:pt idx="13404">
                  <c:v>-7.0821085002001516E-2</c:v>
                </c:pt>
                <c:pt idx="13405">
                  <c:v>-0.11092102841401519</c:v>
                </c:pt>
                <c:pt idx="13406">
                  <c:v>-6.3168201133462623E-2</c:v>
                </c:pt>
                <c:pt idx="13407">
                  <c:v>-3.6451852779555122E-2</c:v>
                </c:pt>
                <c:pt idx="13408">
                  <c:v>-7.4056945069542763E-3</c:v>
                </c:pt>
                <c:pt idx="13409">
                  <c:v>5.9422947860865723E-2</c:v>
                </c:pt>
                <c:pt idx="13410">
                  <c:v>0.1039877419922885</c:v>
                </c:pt>
                <c:pt idx="13411">
                  <c:v>0.13173555263160236</c:v>
                </c:pt>
                <c:pt idx="13412">
                  <c:v>0.1698187044405649</c:v>
                </c:pt>
                <c:pt idx="13413">
                  <c:v>0.19429744209116306</c:v>
                </c:pt>
                <c:pt idx="13414">
                  <c:v>0.18865125765502183</c:v>
                </c:pt>
                <c:pt idx="13415">
                  <c:v>0.22505030949724014</c:v>
                </c:pt>
                <c:pt idx="13416">
                  <c:v>0.22513849744870271</c:v>
                </c:pt>
                <c:pt idx="13417">
                  <c:v>0.24714827254727181</c:v>
                </c:pt>
                <c:pt idx="13418">
                  <c:v>0.26338326065574336</c:v>
                </c:pt>
                <c:pt idx="13419">
                  <c:v>0.26081021012707517</c:v>
                </c:pt>
                <c:pt idx="13420">
                  <c:v>0.24374222484768077</c:v>
                </c:pt>
                <c:pt idx="13421">
                  <c:v>0.17225859779932709</c:v>
                </c:pt>
                <c:pt idx="13422">
                  <c:v>0.11024286830680094</c:v>
                </c:pt>
                <c:pt idx="13423">
                  <c:v>2.0342578577508801E-2</c:v>
                </c:pt>
                <c:pt idx="13424">
                  <c:v>-1.6953537537877823E-2</c:v>
                </c:pt>
                <c:pt idx="13425">
                  <c:v>-8.0179720158481526E-3</c:v>
                </c:pt>
                <c:pt idx="13426">
                  <c:v>1.1424365579138361E-2</c:v>
                </c:pt>
                <c:pt idx="13427">
                  <c:v>-5.3974348544926005E-2</c:v>
                </c:pt>
                <c:pt idx="13428">
                  <c:v>-0.17274038047955242</c:v>
                </c:pt>
                <c:pt idx="13429">
                  <c:v>-0.14652919319669452</c:v>
                </c:pt>
                <c:pt idx="13430">
                  <c:v>-9.7981967492099711E-2</c:v>
                </c:pt>
                <c:pt idx="13431">
                  <c:v>-9.0809234149664714E-2</c:v>
                </c:pt>
                <c:pt idx="13432">
                  <c:v>-0.11481669643694892</c:v>
                </c:pt>
                <c:pt idx="13433">
                  <c:v>-0.11711508237240496</c:v>
                </c:pt>
                <c:pt idx="13434">
                  <c:v>-0.12727488890690686</c:v>
                </c:pt>
                <c:pt idx="13435">
                  <c:v>-0.11929044096338515</c:v>
                </c:pt>
                <c:pt idx="13436">
                  <c:v>-0.11118084042914814</c:v>
                </c:pt>
                <c:pt idx="13437">
                  <c:v>-0.13167360568376055</c:v>
                </c:pt>
                <c:pt idx="13438">
                  <c:v>-0.13325280297288705</c:v>
                </c:pt>
                <c:pt idx="13439">
                  <c:v>-0.13528211781812391</c:v>
                </c:pt>
                <c:pt idx="13440">
                  <c:v>-8.3316142478482194E-2</c:v>
                </c:pt>
                <c:pt idx="13441">
                  <c:v>-3.3230125626281942E-2</c:v>
                </c:pt>
                <c:pt idx="13442">
                  <c:v>9.9907835758553266E-3</c:v>
                </c:pt>
                <c:pt idx="13443">
                  <c:v>3.6341637644407405E-2</c:v>
                </c:pt>
                <c:pt idx="13444">
                  <c:v>4.566203073351803E-2</c:v>
                </c:pt>
                <c:pt idx="13445">
                  <c:v>0.13872702109393326</c:v>
                </c:pt>
                <c:pt idx="13446">
                  <c:v>0.16554329534608328</c:v>
                </c:pt>
                <c:pt idx="13447">
                  <c:v>0.16236274665353967</c:v>
                </c:pt>
                <c:pt idx="13448">
                  <c:v>0.14230689889588174</c:v>
                </c:pt>
                <c:pt idx="13449">
                  <c:v>0.10480474326313489</c:v>
                </c:pt>
                <c:pt idx="13450">
                  <c:v>2.1832392692746627E-2</c:v>
                </c:pt>
                <c:pt idx="13451">
                  <c:v>-5.9471078716288796E-2</c:v>
                </c:pt>
                <c:pt idx="13452">
                  <c:v>-8.8611261617847464E-2</c:v>
                </c:pt>
                <c:pt idx="13453">
                  <c:v>-8.7974272397397565E-2</c:v>
                </c:pt>
                <c:pt idx="13454">
                  <c:v>-9.7688403798408027E-2</c:v>
                </c:pt>
                <c:pt idx="13455">
                  <c:v>-0.19731936813753578</c:v>
                </c:pt>
                <c:pt idx="13456">
                  <c:v>-0.20129099726520291</c:v>
                </c:pt>
                <c:pt idx="13457">
                  <c:v>-0.17499071345781525</c:v>
                </c:pt>
                <c:pt idx="13458">
                  <c:v>-0.11934897774693451</c:v>
                </c:pt>
                <c:pt idx="13459">
                  <c:v>-4.8560271250492427E-2</c:v>
                </c:pt>
                <c:pt idx="13460">
                  <c:v>5.1989295360898875E-3</c:v>
                </c:pt>
                <c:pt idx="13461">
                  <c:v>4.8338457971723273E-2</c:v>
                </c:pt>
                <c:pt idx="13462">
                  <c:v>8.0058740946648527E-2</c:v>
                </c:pt>
                <c:pt idx="13463">
                  <c:v>0.10510904185390096</c:v>
                </c:pt>
                <c:pt idx="13464">
                  <c:v>0.12471494762522452</c:v>
                </c:pt>
                <c:pt idx="13465">
                  <c:v>0.15730728110291842</c:v>
                </c:pt>
                <c:pt idx="13466">
                  <c:v>0.17775310221318727</c:v>
                </c:pt>
                <c:pt idx="13467">
                  <c:v>0.18424281338788384</c:v>
                </c:pt>
                <c:pt idx="13468">
                  <c:v>0.19956463006316399</c:v>
                </c:pt>
                <c:pt idx="13469">
                  <c:v>0.19884349519706085</c:v>
                </c:pt>
                <c:pt idx="13470">
                  <c:v>0.2117451889361652</c:v>
                </c:pt>
                <c:pt idx="13471">
                  <c:v>0.20400555913216911</c:v>
                </c:pt>
                <c:pt idx="13472">
                  <c:v>0.23788028359902363</c:v>
                </c:pt>
                <c:pt idx="13473">
                  <c:v>0.23523852456256278</c:v>
                </c:pt>
                <c:pt idx="13474">
                  <c:v>0.23684912724742513</c:v>
                </c:pt>
                <c:pt idx="13475">
                  <c:v>0.22226246952195186</c:v>
                </c:pt>
                <c:pt idx="13476">
                  <c:v>0.23617288193227656</c:v>
                </c:pt>
                <c:pt idx="13477">
                  <c:v>0.23111354572454418</c:v>
                </c:pt>
                <c:pt idx="13478">
                  <c:v>0.22283358080089649</c:v>
                </c:pt>
                <c:pt idx="13479">
                  <c:v>0.22390083217185194</c:v>
                </c:pt>
                <c:pt idx="13480">
                  <c:v>0.17484824649235281</c:v>
                </c:pt>
                <c:pt idx="13481">
                  <c:v>8.4347181079185499E-2</c:v>
                </c:pt>
                <c:pt idx="13482">
                  <c:v>1.7781703418411225E-2</c:v>
                </c:pt>
                <c:pt idx="13483">
                  <c:v>-1.3617081345557737E-2</c:v>
                </c:pt>
                <c:pt idx="13484">
                  <c:v>-7.3587898089218584E-3</c:v>
                </c:pt>
                <c:pt idx="13485">
                  <c:v>-1.4249483242140041E-2</c:v>
                </c:pt>
                <c:pt idx="13486">
                  <c:v>-8.3604546228519525E-2</c:v>
                </c:pt>
                <c:pt idx="13487">
                  <c:v>-0.15099670374619512</c:v>
                </c:pt>
                <c:pt idx="13488">
                  <c:v>-0.15936902299674494</c:v>
                </c:pt>
                <c:pt idx="13489">
                  <c:v>-0.14011375610695123</c:v>
                </c:pt>
                <c:pt idx="13490">
                  <c:v>-0.12330591897812769</c:v>
                </c:pt>
                <c:pt idx="13491">
                  <c:v>-0.12286787685708667</c:v>
                </c:pt>
                <c:pt idx="13492">
                  <c:v>-0.12986062475478111</c:v>
                </c:pt>
                <c:pt idx="13493">
                  <c:v>-9.9342313550552827E-2</c:v>
                </c:pt>
                <c:pt idx="13494">
                  <c:v>-5.7691362481731054E-2</c:v>
                </c:pt>
                <c:pt idx="13495">
                  <c:v>-0.10670401877643927</c:v>
                </c:pt>
                <c:pt idx="13496">
                  <c:v>-0.16562145007735254</c:v>
                </c:pt>
                <c:pt idx="13497">
                  <c:v>-0.1844055232428887</c:v>
                </c:pt>
                <c:pt idx="13498">
                  <c:v>-0.12787112808712239</c:v>
                </c:pt>
                <c:pt idx="13499">
                  <c:v>-7.0085741213095173E-2</c:v>
                </c:pt>
                <c:pt idx="13500">
                  <c:v>-2.1822269297220295E-2</c:v>
                </c:pt>
                <c:pt idx="13501">
                  <c:v>2.5197078603181156E-2</c:v>
                </c:pt>
                <c:pt idx="13502">
                  <c:v>5.8577521432628843E-2</c:v>
                </c:pt>
                <c:pt idx="13503">
                  <c:v>9.8034801797849125E-2</c:v>
                </c:pt>
                <c:pt idx="13504">
                  <c:v>0.13205698160602425</c:v>
                </c:pt>
                <c:pt idx="13505">
                  <c:v>0.14305314621482021</c:v>
                </c:pt>
                <c:pt idx="13506">
                  <c:v>0.17420594671614362</c:v>
                </c:pt>
                <c:pt idx="13507">
                  <c:v>0.18756385588796315</c:v>
                </c:pt>
                <c:pt idx="13508">
                  <c:v>0.18846094975201733</c:v>
                </c:pt>
                <c:pt idx="13509">
                  <c:v>0.19595539333818554</c:v>
                </c:pt>
                <c:pt idx="13510">
                  <c:v>0.22047249922152121</c:v>
                </c:pt>
                <c:pt idx="13511">
                  <c:v>0.22066619073210891</c:v>
                </c:pt>
                <c:pt idx="13512">
                  <c:v>0.21305977725071132</c:v>
                </c:pt>
                <c:pt idx="13513">
                  <c:v>0.22462998509505053</c:v>
                </c:pt>
                <c:pt idx="13514">
                  <c:v>0.24244718663595075</c:v>
                </c:pt>
                <c:pt idx="13515">
                  <c:v>0.23343622644630532</c:v>
                </c:pt>
                <c:pt idx="13516">
                  <c:v>0.24476416405860771</c:v>
                </c:pt>
                <c:pt idx="13517">
                  <c:v>0.25243396897290582</c:v>
                </c:pt>
                <c:pt idx="13518">
                  <c:v>0.25090999802904862</c:v>
                </c:pt>
                <c:pt idx="13519">
                  <c:v>0.24479678477907543</c:v>
                </c:pt>
                <c:pt idx="13520">
                  <c:v>0.25389057220156497</c:v>
                </c:pt>
                <c:pt idx="13521">
                  <c:v>0.23826755013719875</c:v>
                </c:pt>
                <c:pt idx="13522">
                  <c:v>0.24891443683390063</c:v>
                </c:pt>
                <c:pt idx="13523">
                  <c:v>0.25368836396330646</c:v>
                </c:pt>
                <c:pt idx="13524">
                  <c:v>0.26088656609216893</c:v>
                </c:pt>
                <c:pt idx="13525">
                  <c:v>0.26039941575291997</c:v>
                </c:pt>
                <c:pt idx="13526">
                  <c:v>0.25530815561078835</c:v>
                </c:pt>
                <c:pt idx="13527">
                  <c:v>0.23520160517676938</c:v>
                </c:pt>
                <c:pt idx="13528">
                  <c:v>0.18189997060425719</c:v>
                </c:pt>
                <c:pt idx="13529">
                  <c:v>0.22580289968039621</c:v>
                </c:pt>
                <c:pt idx="13530">
                  <c:v>0.21569379465812694</c:v>
                </c:pt>
                <c:pt idx="13531">
                  <c:v>0.21400912717203044</c:v>
                </c:pt>
                <c:pt idx="13532">
                  <c:v>0.19258798410642169</c:v>
                </c:pt>
                <c:pt idx="13533">
                  <c:v>0.12534410517874306</c:v>
                </c:pt>
                <c:pt idx="13534">
                  <c:v>6.704803557626425E-2</c:v>
                </c:pt>
                <c:pt idx="13535">
                  <c:v>2.7316296193407339E-2</c:v>
                </c:pt>
                <c:pt idx="13536">
                  <c:v>2.9773533712098142E-2</c:v>
                </c:pt>
                <c:pt idx="13537">
                  <c:v>4.3228182200451853E-2</c:v>
                </c:pt>
                <c:pt idx="13538">
                  <c:v>-1.1930356636536308E-2</c:v>
                </c:pt>
                <c:pt idx="13539">
                  <c:v>-0.1436187121383887</c:v>
                </c:pt>
                <c:pt idx="13540">
                  <c:v>-0.17437485637305877</c:v>
                </c:pt>
                <c:pt idx="13541">
                  <c:v>-0.11268200239591025</c:v>
                </c:pt>
                <c:pt idx="13542">
                  <c:v>-8.7033351378746251E-2</c:v>
                </c:pt>
                <c:pt idx="13543">
                  <c:v>-0.14252653319277891</c:v>
                </c:pt>
                <c:pt idx="13544">
                  <c:v>-0.14083010708582222</c:v>
                </c:pt>
                <c:pt idx="13545">
                  <c:v>-0.11024576320451562</c:v>
                </c:pt>
                <c:pt idx="13546">
                  <c:v>-4.6027626700879946E-2</c:v>
                </c:pt>
                <c:pt idx="13547">
                  <c:v>-5.433236778972781E-2</c:v>
                </c:pt>
                <c:pt idx="13548">
                  <c:v>-0.15427740523273481</c:v>
                </c:pt>
                <c:pt idx="13549">
                  <c:v>-0.26596715778780583</c:v>
                </c:pt>
                <c:pt idx="13550">
                  <c:v>-0.28363647016839644</c:v>
                </c:pt>
                <c:pt idx="13551">
                  <c:v>-0.2301925239594893</c:v>
                </c:pt>
                <c:pt idx="13552">
                  <c:v>-0.12654349286021602</c:v>
                </c:pt>
                <c:pt idx="13553">
                  <c:v>-0.1194581923989156</c:v>
                </c:pt>
                <c:pt idx="13554">
                  <c:v>-0.15537980342489124</c:v>
                </c:pt>
                <c:pt idx="13555">
                  <c:v>-0.19456754744322821</c:v>
                </c:pt>
                <c:pt idx="13556">
                  <c:v>-0.16913418712387746</c:v>
                </c:pt>
                <c:pt idx="13557">
                  <c:v>-0.12057129752989439</c:v>
                </c:pt>
                <c:pt idx="13558">
                  <c:v>-0.10319934945734076</c:v>
                </c:pt>
                <c:pt idx="13559">
                  <c:v>-0.21406548606970868</c:v>
                </c:pt>
                <c:pt idx="13560">
                  <c:v>-0.22760765429119678</c:v>
                </c:pt>
                <c:pt idx="13561">
                  <c:v>-0.17746939249287663</c:v>
                </c:pt>
                <c:pt idx="13562">
                  <c:v>-0.16274858174784052</c:v>
                </c:pt>
                <c:pt idx="13563">
                  <c:v>-0.17303344402674348</c:v>
                </c:pt>
                <c:pt idx="13564">
                  <c:v>-0.15319220297589126</c:v>
                </c:pt>
                <c:pt idx="13565">
                  <c:v>-0.12209965470663516</c:v>
                </c:pt>
                <c:pt idx="13566">
                  <c:v>-9.1482652415051588E-2</c:v>
                </c:pt>
                <c:pt idx="13567">
                  <c:v>-7.3396915432549795E-2</c:v>
                </c:pt>
                <c:pt idx="13568">
                  <c:v>-8.0365084861696467E-2</c:v>
                </c:pt>
                <c:pt idx="13569">
                  <c:v>-0.14298585235963826</c:v>
                </c:pt>
                <c:pt idx="13570">
                  <c:v>-0.15269150347818322</c:v>
                </c:pt>
                <c:pt idx="13571">
                  <c:v>-0.10093321912152456</c:v>
                </c:pt>
                <c:pt idx="13572">
                  <c:v>-4.1993507686936708E-2</c:v>
                </c:pt>
                <c:pt idx="13573">
                  <c:v>1.9412081013183143E-2</c:v>
                </c:pt>
                <c:pt idx="13574">
                  <c:v>6.3607850649563577E-2</c:v>
                </c:pt>
                <c:pt idx="13575">
                  <c:v>6.8528971648290304E-2</c:v>
                </c:pt>
                <c:pt idx="13576">
                  <c:v>4.1214384178800176E-2</c:v>
                </c:pt>
                <c:pt idx="13577">
                  <c:v>-6.8394245303054421E-3</c:v>
                </c:pt>
                <c:pt idx="13578">
                  <c:v>-8.3360425265277503E-3</c:v>
                </c:pt>
                <c:pt idx="13579">
                  <c:v>-8.4550663540342255E-5</c:v>
                </c:pt>
                <c:pt idx="13580">
                  <c:v>1.4076189998153871E-2</c:v>
                </c:pt>
                <c:pt idx="13581">
                  <c:v>-3.3045686302202175E-3</c:v>
                </c:pt>
                <c:pt idx="13582">
                  <c:v>-5.1880393038141452E-2</c:v>
                </c:pt>
                <c:pt idx="13583">
                  <c:v>-0.11124690658489057</c:v>
                </c:pt>
                <c:pt idx="13584">
                  <c:v>-9.0956461975271533E-2</c:v>
                </c:pt>
                <c:pt idx="13585">
                  <c:v>-6.4460838470195694E-2</c:v>
                </c:pt>
                <c:pt idx="13586">
                  <c:v>-7.9717394724026475E-2</c:v>
                </c:pt>
                <c:pt idx="13587">
                  <c:v>-5.1456369767833E-2</c:v>
                </c:pt>
                <c:pt idx="13588">
                  <c:v>-2.095035395771817E-2</c:v>
                </c:pt>
                <c:pt idx="13589">
                  <c:v>1.6150369777515081E-2</c:v>
                </c:pt>
                <c:pt idx="13590">
                  <c:v>3.1121238680647492E-2</c:v>
                </c:pt>
                <c:pt idx="13591">
                  <c:v>-6.8030962688091237E-2</c:v>
                </c:pt>
                <c:pt idx="13592">
                  <c:v>-8.6236751909961482E-2</c:v>
                </c:pt>
                <c:pt idx="13593">
                  <c:v>-8.7074082492034327E-2</c:v>
                </c:pt>
                <c:pt idx="13594">
                  <c:v>-4.6329329090535408E-2</c:v>
                </c:pt>
                <c:pt idx="13595">
                  <c:v>-2.58349771253698E-2</c:v>
                </c:pt>
                <c:pt idx="13596">
                  <c:v>-5.6543151721118186E-2</c:v>
                </c:pt>
                <c:pt idx="13597">
                  <c:v>-6.7843653723725902E-2</c:v>
                </c:pt>
                <c:pt idx="13598">
                  <c:v>-1.6982556326842355E-2</c:v>
                </c:pt>
                <c:pt idx="13599">
                  <c:v>-2.657721396295545E-3</c:v>
                </c:pt>
                <c:pt idx="13600">
                  <c:v>1.9682336857335881E-2</c:v>
                </c:pt>
                <c:pt idx="13601">
                  <c:v>-2.1199616531611585E-3</c:v>
                </c:pt>
                <c:pt idx="13602">
                  <c:v>-7.9085219344347507E-2</c:v>
                </c:pt>
                <c:pt idx="13603">
                  <c:v>-0.11744708676693044</c:v>
                </c:pt>
                <c:pt idx="13604">
                  <c:v>-7.4917470909560316E-2</c:v>
                </c:pt>
                <c:pt idx="13605">
                  <c:v>-1.6345052903096843E-2</c:v>
                </c:pt>
                <c:pt idx="13606">
                  <c:v>2.0972080810797954E-2</c:v>
                </c:pt>
                <c:pt idx="13607">
                  <c:v>7.1200361562378675E-2</c:v>
                </c:pt>
                <c:pt idx="13608">
                  <c:v>0.10673624138609186</c:v>
                </c:pt>
                <c:pt idx="13609">
                  <c:v>0.13394216077947232</c:v>
                </c:pt>
                <c:pt idx="13610">
                  <c:v>0.13419909772750421</c:v>
                </c:pt>
                <c:pt idx="13611">
                  <c:v>0.1228408285101914</c:v>
                </c:pt>
                <c:pt idx="13612">
                  <c:v>7.8216848853965196E-2</c:v>
                </c:pt>
                <c:pt idx="13613">
                  <c:v>4.7415052083273491E-2</c:v>
                </c:pt>
                <c:pt idx="13614">
                  <c:v>4.5645975736104655E-2</c:v>
                </c:pt>
                <c:pt idx="13615">
                  <c:v>7.3218449022004931E-2</c:v>
                </c:pt>
                <c:pt idx="13616">
                  <c:v>7.9572142549400579E-2</c:v>
                </c:pt>
                <c:pt idx="13617">
                  <c:v>3.2998053776067231E-2</c:v>
                </c:pt>
                <c:pt idx="13618">
                  <c:v>-3.3977310127944013E-2</c:v>
                </c:pt>
                <c:pt idx="13619">
                  <c:v>-3.3683113202572619E-2</c:v>
                </c:pt>
                <c:pt idx="13620">
                  <c:v>-2.4870204355413851E-2</c:v>
                </c:pt>
                <c:pt idx="13621">
                  <c:v>-9.4353130955366505E-3</c:v>
                </c:pt>
                <c:pt idx="13622">
                  <c:v>-4.6691366260358386E-2</c:v>
                </c:pt>
                <c:pt idx="13623">
                  <c:v>-6.0067100047568114E-2</c:v>
                </c:pt>
                <c:pt idx="13624">
                  <c:v>-1.9971080930620083E-2</c:v>
                </c:pt>
                <c:pt idx="13625">
                  <c:v>1.8075232460979217E-2</c:v>
                </c:pt>
                <c:pt idx="13626">
                  <c:v>2.4828547175627446E-2</c:v>
                </c:pt>
                <c:pt idx="13627">
                  <c:v>1.4428013324947218E-2</c:v>
                </c:pt>
                <c:pt idx="13628">
                  <c:v>-6.2889800674795507E-2</c:v>
                </c:pt>
                <c:pt idx="13629">
                  <c:v>-5.146446469207254E-2</c:v>
                </c:pt>
                <c:pt idx="13630">
                  <c:v>2.6236324435532652E-3</c:v>
                </c:pt>
                <c:pt idx="13631">
                  <c:v>1.706461640435294E-4</c:v>
                </c:pt>
                <c:pt idx="13632">
                  <c:v>-2.1346768447449201E-2</c:v>
                </c:pt>
                <c:pt idx="13633">
                  <c:v>-2.2590556348954627E-2</c:v>
                </c:pt>
                <c:pt idx="13634">
                  <c:v>4.5270559468509721E-3</c:v>
                </c:pt>
                <c:pt idx="13635">
                  <c:v>4.4005801523745502E-2</c:v>
                </c:pt>
                <c:pt idx="13636">
                  <c:v>5.3680436929899406E-2</c:v>
                </c:pt>
                <c:pt idx="13637">
                  <c:v>3.0113837036626959E-2</c:v>
                </c:pt>
                <c:pt idx="13638">
                  <c:v>-2.6848787636338731E-2</c:v>
                </c:pt>
                <c:pt idx="13639">
                  <c:v>-2.2703771588644849E-2</c:v>
                </c:pt>
                <c:pt idx="13640">
                  <c:v>1.4449485800669733E-2</c:v>
                </c:pt>
                <c:pt idx="13641">
                  <c:v>3.3624511680802667E-2</c:v>
                </c:pt>
                <c:pt idx="13642">
                  <c:v>6.8588790679835782E-2</c:v>
                </c:pt>
                <c:pt idx="13643">
                  <c:v>0.11142098224784</c:v>
                </c:pt>
                <c:pt idx="13644">
                  <c:v>0.13041412252171478</c:v>
                </c:pt>
                <c:pt idx="13645">
                  <c:v>0.15327136916475673</c:v>
                </c:pt>
                <c:pt idx="13646">
                  <c:v>0.17741344313009597</c:v>
                </c:pt>
                <c:pt idx="13647">
                  <c:v>0.18782322633662671</c:v>
                </c:pt>
                <c:pt idx="13648">
                  <c:v>0.14971302414581941</c:v>
                </c:pt>
                <c:pt idx="13649">
                  <c:v>7.5728805050113937E-2</c:v>
                </c:pt>
                <c:pt idx="13650">
                  <c:v>3.6666495229469881E-2</c:v>
                </c:pt>
                <c:pt idx="13651">
                  <c:v>4.9667321403792423E-2</c:v>
                </c:pt>
                <c:pt idx="13652">
                  <c:v>6.4333577272758138E-2</c:v>
                </c:pt>
                <c:pt idx="13653">
                  <c:v>7.7697701407504385E-2</c:v>
                </c:pt>
                <c:pt idx="13654">
                  <c:v>1.7358231527400306E-2</c:v>
                </c:pt>
                <c:pt idx="13655">
                  <c:v>-2.1010901256976779E-3</c:v>
                </c:pt>
                <c:pt idx="13656">
                  <c:v>2.2201631226946052E-2</c:v>
                </c:pt>
                <c:pt idx="13657">
                  <c:v>3.5614846299265202E-2</c:v>
                </c:pt>
                <c:pt idx="13658">
                  <c:v>9.0529690941753976E-2</c:v>
                </c:pt>
                <c:pt idx="13659">
                  <c:v>0.11039183358756301</c:v>
                </c:pt>
                <c:pt idx="13660">
                  <c:v>0.1617526909270619</c:v>
                </c:pt>
                <c:pt idx="13661">
                  <c:v>0.17000616876611871</c:v>
                </c:pt>
                <c:pt idx="13662">
                  <c:v>0.19403550331247221</c:v>
                </c:pt>
                <c:pt idx="13663">
                  <c:v>0.21641947043534268</c:v>
                </c:pt>
                <c:pt idx="13664">
                  <c:v>0.21898288107746267</c:v>
                </c:pt>
                <c:pt idx="13665">
                  <c:v>0.23873806819357044</c:v>
                </c:pt>
                <c:pt idx="13666">
                  <c:v>0.23911687442262741</c:v>
                </c:pt>
                <c:pt idx="13667">
                  <c:v>0.25101022917426635</c:v>
                </c:pt>
                <c:pt idx="13668">
                  <c:v>0.25384311989010072</c:v>
                </c:pt>
                <c:pt idx="13669">
                  <c:v>0.26903162747879589</c:v>
                </c:pt>
                <c:pt idx="13670">
                  <c:v>0.27766791846676359</c:v>
                </c:pt>
                <c:pt idx="13671">
                  <c:v>0.26968469840688741</c:v>
                </c:pt>
                <c:pt idx="13672">
                  <c:v>0.27117336069838799</c:v>
                </c:pt>
                <c:pt idx="13673">
                  <c:v>0.26898469809624648</c:v>
                </c:pt>
                <c:pt idx="13674">
                  <c:v>0.26227519482787082</c:v>
                </c:pt>
                <c:pt idx="13675">
                  <c:v>0.27181536870414436</c:v>
                </c:pt>
                <c:pt idx="13676">
                  <c:v>0.28159813164730091</c:v>
                </c:pt>
                <c:pt idx="13677">
                  <c:v>0.28315104624640003</c:v>
                </c:pt>
                <c:pt idx="13678">
                  <c:v>0.27349784083057865</c:v>
                </c:pt>
                <c:pt idx="13679">
                  <c:v>0.27613649734388523</c:v>
                </c:pt>
                <c:pt idx="13680">
                  <c:v>0.26994985487219503</c:v>
                </c:pt>
                <c:pt idx="13681">
                  <c:v>0.24656764622941879</c:v>
                </c:pt>
                <c:pt idx="13682">
                  <c:v>0.21104094407750806</c:v>
                </c:pt>
                <c:pt idx="13683">
                  <c:v>0.13797374532764176</c:v>
                </c:pt>
                <c:pt idx="13684">
                  <c:v>8.8545238303130727E-2</c:v>
                </c:pt>
                <c:pt idx="13685">
                  <c:v>6.857408291339151E-2</c:v>
                </c:pt>
                <c:pt idx="13686">
                  <c:v>5.9820175862392633E-2</c:v>
                </c:pt>
                <c:pt idx="13687">
                  <c:v>5.4009621848134008E-2</c:v>
                </c:pt>
                <c:pt idx="13688">
                  <c:v>-6.6125491295927E-2</c:v>
                </c:pt>
                <c:pt idx="13689">
                  <c:v>-0.11452683114526782</c:v>
                </c:pt>
                <c:pt idx="13690">
                  <c:v>-0.13928337841320171</c:v>
                </c:pt>
                <c:pt idx="13691">
                  <c:v>-9.4679928108110017E-2</c:v>
                </c:pt>
                <c:pt idx="13692">
                  <c:v>-2.4823583725032145E-2</c:v>
                </c:pt>
                <c:pt idx="13693">
                  <c:v>-1.9137331523920543E-2</c:v>
                </c:pt>
                <c:pt idx="13694">
                  <c:v>-7.1397404678592832E-2</c:v>
                </c:pt>
                <c:pt idx="13695">
                  <c:v>-0.10786404252305166</c:v>
                </c:pt>
                <c:pt idx="13696">
                  <c:v>-0.10031794101648517</c:v>
                </c:pt>
                <c:pt idx="13697">
                  <c:v>-6.0021933294500882E-2</c:v>
                </c:pt>
                <c:pt idx="13698">
                  <c:v>-1.0911596783479117E-2</c:v>
                </c:pt>
                <c:pt idx="13699">
                  <c:v>-8.6708201904489204E-2</c:v>
                </c:pt>
                <c:pt idx="13700">
                  <c:v>-0.14125573643556374</c:v>
                </c:pt>
                <c:pt idx="13701">
                  <c:v>-0.1531234287797667</c:v>
                </c:pt>
                <c:pt idx="13702">
                  <c:v>-9.8925304243382264E-2</c:v>
                </c:pt>
                <c:pt idx="13703">
                  <c:v>-2.3661188940182817E-2</c:v>
                </c:pt>
                <c:pt idx="13704">
                  <c:v>-1.8651349282998025E-2</c:v>
                </c:pt>
                <c:pt idx="13705">
                  <c:v>-4.7680974485247024E-2</c:v>
                </c:pt>
                <c:pt idx="13706">
                  <c:v>-7.8112833380949723E-2</c:v>
                </c:pt>
                <c:pt idx="13707">
                  <c:v>-6.9181652157114013E-2</c:v>
                </c:pt>
                <c:pt idx="13708">
                  <c:v>-5.9796199018426401E-2</c:v>
                </c:pt>
                <c:pt idx="13709">
                  <c:v>-2.7776725958392989E-2</c:v>
                </c:pt>
                <c:pt idx="13710">
                  <c:v>-1.9789462525967878E-2</c:v>
                </c:pt>
                <c:pt idx="13711">
                  <c:v>-4.2746262370853327E-2</c:v>
                </c:pt>
                <c:pt idx="13712">
                  <c:v>-8.3924336679333869E-2</c:v>
                </c:pt>
                <c:pt idx="13713">
                  <c:v>-6.5037857691810683E-2</c:v>
                </c:pt>
                <c:pt idx="13714">
                  <c:v>-3.1434833873169261E-2</c:v>
                </c:pt>
                <c:pt idx="13715">
                  <c:v>-2.4855280581733686E-2</c:v>
                </c:pt>
                <c:pt idx="13716">
                  <c:v>-2.1469288035307559E-2</c:v>
                </c:pt>
                <c:pt idx="13717">
                  <c:v>-4.6620712819876453E-2</c:v>
                </c:pt>
                <c:pt idx="13718">
                  <c:v>-5.6075114413151085E-2</c:v>
                </c:pt>
                <c:pt idx="13719">
                  <c:v>-8.4703087178451507E-3</c:v>
                </c:pt>
                <c:pt idx="13720">
                  <c:v>2.7332488620139858E-2</c:v>
                </c:pt>
                <c:pt idx="13721">
                  <c:v>-3.1268200745733811E-3</c:v>
                </c:pt>
                <c:pt idx="13722">
                  <c:v>-6.1873535561013063E-2</c:v>
                </c:pt>
                <c:pt idx="13723">
                  <c:v>-8.1139788478906683E-2</c:v>
                </c:pt>
                <c:pt idx="13724">
                  <c:v>-6.679706811221639E-2</c:v>
                </c:pt>
                <c:pt idx="13725">
                  <c:v>-3.5195178632185985E-2</c:v>
                </c:pt>
                <c:pt idx="13726">
                  <c:v>-8.0069572954757744E-3</c:v>
                </c:pt>
                <c:pt idx="13727">
                  <c:v>-1.2561950781500991E-2</c:v>
                </c:pt>
                <c:pt idx="13728">
                  <c:v>-4.4695320708310712E-2</c:v>
                </c:pt>
                <c:pt idx="13729">
                  <c:v>-3.9324224016670371E-2</c:v>
                </c:pt>
                <c:pt idx="13730">
                  <c:v>-2.5573544255829778E-2</c:v>
                </c:pt>
                <c:pt idx="13731">
                  <c:v>2.922020440766224E-2</c:v>
                </c:pt>
                <c:pt idx="13732">
                  <c:v>1.0621861889254961E-2</c:v>
                </c:pt>
                <c:pt idx="13733">
                  <c:v>-3.6518397383150616E-2</c:v>
                </c:pt>
                <c:pt idx="13734">
                  <c:v>-5.5449405069681816E-2</c:v>
                </c:pt>
                <c:pt idx="13735">
                  <c:v>-8.2288263201093198E-2</c:v>
                </c:pt>
                <c:pt idx="13736">
                  <c:v>-6.1376827482454856E-2</c:v>
                </c:pt>
                <c:pt idx="13737">
                  <c:v>-6.2217881911048968E-2</c:v>
                </c:pt>
                <c:pt idx="13738">
                  <c:v>-6.5238765046292779E-2</c:v>
                </c:pt>
                <c:pt idx="13739">
                  <c:v>-6.3634369632633761E-2</c:v>
                </c:pt>
                <c:pt idx="13740">
                  <c:v>-3.3183988754280837E-2</c:v>
                </c:pt>
                <c:pt idx="13741">
                  <c:v>-7.695142334912552E-4</c:v>
                </c:pt>
                <c:pt idx="13742">
                  <c:v>-4.0578325301148292E-2</c:v>
                </c:pt>
                <c:pt idx="13743">
                  <c:v>-0.10807793037749883</c:v>
                </c:pt>
                <c:pt idx="13744">
                  <c:v>-0.1216753634013497</c:v>
                </c:pt>
                <c:pt idx="13745">
                  <c:v>-7.135011349971522E-2</c:v>
                </c:pt>
                <c:pt idx="13746">
                  <c:v>-4.1041483991996135E-2</c:v>
                </c:pt>
                <c:pt idx="13747">
                  <c:v>-6.7648896786751248E-2</c:v>
                </c:pt>
                <c:pt idx="13748">
                  <c:v>-8.4496021530423265E-2</c:v>
                </c:pt>
                <c:pt idx="13749">
                  <c:v>-8.2682716211823479E-2</c:v>
                </c:pt>
                <c:pt idx="13750">
                  <c:v>-3.3627044318248311E-2</c:v>
                </c:pt>
                <c:pt idx="13751">
                  <c:v>-2.6962936924129458E-3</c:v>
                </c:pt>
                <c:pt idx="13752">
                  <c:v>-1.3660138753888986E-3</c:v>
                </c:pt>
                <c:pt idx="13753">
                  <c:v>-6.205713561633662E-2</c:v>
                </c:pt>
                <c:pt idx="13754">
                  <c:v>-0.1011009504427377</c:v>
                </c:pt>
                <c:pt idx="13755">
                  <c:v>-6.6243040238259082E-2</c:v>
                </c:pt>
                <c:pt idx="13756">
                  <c:v>-2.5205366914647642E-2</c:v>
                </c:pt>
                <c:pt idx="13757">
                  <c:v>1.8521146911704402E-2</c:v>
                </c:pt>
                <c:pt idx="13758">
                  <c:v>4.3661675048812833E-2</c:v>
                </c:pt>
                <c:pt idx="13759">
                  <c:v>7.8792963069679423E-2</c:v>
                </c:pt>
                <c:pt idx="13760">
                  <c:v>0.10120925957848501</c:v>
                </c:pt>
                <c:pt idx="13761">
                  <c:v>0.13434481902271714</c:v>
                </c:pt>
                <c:pt idx="13762">
                  <c:v>0.17188334086107207</c:v>
                </c:pt>
                <c:pt idx="13763">
                  <c:v>0.16007211181936595</c:v>
                </c:pt>
                <c:pt idx="13764">
                  <c:v>0.16906851279230001</c:v>
                </c:pt>
                <c:pt idx="13765">
                  <c:v>0.18825019256459863</c:v>
                </c:pt>
                <c:pt idx="13766">
                  <c:v>0.18212424570578342</c:v>
                </c:pt>
                <c:pt idx="13767">
                  <c:v>0.19129202497551367</c:v>
                </c:pt>
                <c:pt idx="13768">
                  <c:v>0.19580425548805866</c:v>
                </c:pt>
                <c:pt idx="13769">
                  <c:v>0.15277991870800595</c:v>
                </c:pt>
                <c:pt idx="13770">
                  <c:v>0.21549111123614048</c:v>
                </c:pt>
                <c:pt idx="13771">
                  <c:v>0.21480884923109123</c:v>
                </c:pt>
                <c:pt idx="13772">
                  <c:v>0.21372965965086421</c:v>
                </c:pt>
                <c:pt idx="13773">
                  <c:v>0.21946251019599458</c:v>
                </c:pt>
                <c:pt idx="13774">
                  <c:v>0.22184874961635648</c:v>
                </c:pt>
                <c:pt idx="13775">
                  <c:v>0.22092237362793643</c:v>
                </c:pt>
                <c:pt idx="13776">
                  <c:v>0.21709191693619928</c:v>
                </c:pt>
                <c:pt idx="13777">
                  <c:v>0.18808152402296274</c:v>
                </c:pt>
                <c:pt idx="13778">
                  <c:v>0.10644500691581019</c:v>
                </c:pt>
                <c:pt idx="13779">
                  <c:v>2.1960317998589211E-2</c:v>
                </c:pt>
                <c:pt idx="13780">
                  <c:v>1.9085332710153623E-2</c:v>
                </c:pt>
                <c:pt idx="13781">
                  <c:v>4.5950467449832728E-2</c:v>
                </c:pt>
                <c:pt idx="13782">
                  <c:v>4.3775948460596834E-2</c:v>
                </c:pt>
                <c:pt idx="13783">
                  <c:v>1.5369871628114014E-3</c:v>
                </c:pt>
                <c:pt idx="13784">
                  <c:v>-6.4180263465012752E-2</c:v>
                </c:pt>
                <c:pt idx="13785">
                  <c:v>-7.8810969188549004E-2</c:v>
                </c:pt>
                <c:pt idx="13786">
                  <c:v>-3.6200875013931016E-2</c:v>
                </c:pt>
                <c:pt idx="13787">
                  <c:v>-9.6366879933222419E-3</c:v>
                </c:pt>
                <c:pt idx="13788">
                  <c:v>2.0995713755084792E-2</c:v>
                </c:pt>
                <c:pt idx="13789">
                  <c:v>-6.8002069042834429E-3</c:v>
                </c:pt>
                <c:pt idx="13790">
                  <c:v>-1.2766124376139262E-2</c:v>
                </c:pt>
                <c:pt idx="13791">
                  <c:v>-1.093333780062151E-2</c:v>
                </c:pt>
                <c:pt idx="13792">
                  <c:v>1.145501114510046E-2</c:v>
                </c:pt>
                <c:pt idx="13793">
                  <c:v>2.0121580076321838E-2</c:v>
                </c:pt>
                <c:pt idx="13794">
                  <c:v>1.4630250185399978E-2</c:v>
                </c:pt>
                <c:pt idx="13795">
                  <c:v>-0.11299787119919259</c:v>
                </c:pt>
                <c:pt idx="13796">
                  <c:v>-8.3546051450075071E-2</c:v>
                </c:pt>
                <c:pt idx="13797">
                  <c:v>-2.7344199408906852E-2</c:v>
                </c:pt>
                <c:pt idx="13798">
                  <c:v>2.3470518393407275E-2</c:v>
                </c:pt>
                <c:pt idx="13799">
                  <c:v>5.6927515697290945E-2</c:v>
                </c:pt>
                <c:pt idx="13800">
                  <c:v>7.8650091727319738E-2</c:v>
                </c:pt>
                <c:pt idx="13801">
                  <c:v>0.11616603886323289</c:v>
                </c:pt>
                <c:pt idx="13802">
                  <c:v>0.14179047670648218</c:v>
                </c:pt>
                <c:pt idx="13803">
                  <c:v>0.13622957835692714</c:v>
                </c:pt>
                <c:pt idx="13804">
                  <c:v>7.5455833388660659E-2</c:v>
                </c:pt>
                <c:pt idx="13805">
                  <c:v>3.2779421336552227E-2</c:v>
                </c:pt>
                <c:pt idx="13806">
                  <c:v>3.894100149455091E-2</c:v>
                </c:pt>
                <c:pt idx="13807">
                  <c:v>4.865848815637356E-2</c:v>
                </c:pt>
                <c:pt idx="13808">
                  <c:v>2.8703756583363542E-2</c:v>
                </c:pt>
                <c:pt idx="13809">
                  <c:v>-1.4828935097121965E-2</c:v>
                </c:pt>
                <c:pt idx="13810">
                  <c:v>-7.3372245507038122E-2</c:v>
                </c:pt>
                <c:pt idx="13811">
                  <c:v>-0.15493915706357042</c:v>
                </c:pt>
                <c:pt idx="13812">
                  <c:v>-0.13301974116312168</c:v>
                </c:pt>
                <c:pt idx="13813">
                  <c:v>-4.4889153405390653E-2</c:v>
                </c:pt>
                <c:pt idx="13814">
                  <c:v>1.8519419333608365E-2</c:v>
                </c:pt>
                <c:pt idx="13815">
                  <c:v>3.958531045345455E-2</c:v>
                </c:pt>
                <c:pt idx="13816">
                  <c:v>8.8654720266223078E-2</c:v>
                </c:pt>
                <c:pt idx="13817">
                  <c:v>0.11202252583143146</c:v>
                </c:pt>
                <c:pt idx="13818">
                  <c:v>0.1423091227091855</c:v>
                </c:pt>
                <c:pt idx="13819">
                  <c:v>0.13830269816628143</c:v>
                </c:pt>
                <c:pt idx="13820">
                  <c:v>0.17801474298025324</c:v>
                </c:pt>
                <c:pt idx="13821">
                  <c:v>0.16925631957912318</c:v>
                </c:pt>
                <c:pt idx="13822">
                  <c:v>0.19155428817773978</c:v>
                </c:pt>
                <c:pt idx="13823">
                  <c:v>0.19473580700300064</c:v>
                </c:pt>
                <c:pt idx="13824">
                  <c:v>0.20064612842546764</c:v>
                </c:pt>
                <c:pt idx="13825">
                  <c:v>0.21365427100108481</c:v>
                </c:pt>
                <c:pt idx="13826">
                  <c:v>0.20976921198077023</c:v>
                </c:pt>
                <c:pt idx="13827">
                  <c:v>0.1835846295941419</c:v>
                </c:pt>
                <c:pt idx="13828">
                  <c:v>0.18271323346354251</c:v>
                </c:pt>
                <c:pt idx="13829">
                  <c:v>0.15360342369846422</c:v>
                </c:pt>
                <c:pt idx="13830">
                  <c:v>0.14478086288213099</c:v>
                </c:pt>
                <c:pt idx="13831">
                  <c:v>0.14845927433251196</c:v>
                </c:pt>
                <c:pt idx="13832">
                  <c:v>5.0206690171024124E-2</c:v>
                </c:pt>
                <c:pt idx="13833">
                  <c:v>-5.4957032403364012E-3</c:v>
                </c:pt>
                <c:pt idx="13834">
                  <c:v>3.1294917680327806E-2</c:v>
                </c:pt>
                <c:pt idx="13835">
                  <c:v>4.0246524747674262E-2</c:v>
                </c:pt>
                <c:pt idx="13836">
                  <c:v>5.3569241212230022E-2</c:v>
                </c:pt>
                <c:pt idx="13837">
                  <c:v>-2.1607518819906902E-2</c:v>
                </c:pt>
                <c:pt idx="13838">
                  <c:v>-7.2147983316420972E-2</c:v>
                </c:pt>
                <c:pt idx="13839">
                  <c:v>-6.8175991529188573E-2</c:v>
                </c:pt>
                <c:pt idx="13840">
                  <c:v>-6.3093288775276674E-2</c:v>
                </c:pt>
                <c:pt idx="13841">
                  <c:v>-3.2301190826595189E-2</c:v>
                </c:pt>
                <c:pt idx="13842">
                  <c:v>5.8664562001113632E-3</c:v>
                </c:pt>
                <c:pt idx="13843">
                  <c:v>4.799944740884339E-2</c:v>
                </c:pt>
                <c:pt idx="13844">
                  <c:v>8.3192165649652622E-2</c:v>
                </c:pt>
                <c:pt idx="13845">
                  <c:v>0.10893317888936969</c:v>
                </c:pt>
                <c:pt idx="13846">
                  <c:v>0.13864311661072481</c:v>
                </c:pt>
                <c:pt idx="13847">
                  <c:v>0.1615673903434435</c:v>
                </c:pt>
                <c:pt idx="13848">
                  <c:v>0.17503264919111874</c:v>
                </c:pt>
                <c:pt idx="13849">
                  <c:v>0.12878643102978021</c:v>
                </c:pt>
                <c:pt idx="13850">
                  <c:v>5.8657375626314366E-2</c:v>
                </c:pt>
                <c:pt idx="13851">
                  <c:v>1.5283625212908753E-2</c:v>
                </c:pt>
                <c:pt idx="13852">
                  <c:v>-1.3605192374193253E-2</c:v>
                </c:pt>
                <c:pt idx="13853">
                  <c:v>1.1211115103848422E-2</c:v>
                </c:pt>
                <c:pt idx="13854">
                  <c:v>2.0926197039267808E-2</c:v>
                </c:pt>
                <c:pt idx="13855">
                  <c:v>-4.9448478755134702E-2</c:v>
                </c:pt>
                <c:pt idx="13856">
                  <c:v>-0.10263995385260823</c:v>
                </c:pt>
                <c:pt idx="13857">
                  <c:v>-0.13226849153512094</c:v>
                </c:pt>
                <c:pt idx="13858">
                  <c:v>-8.2195960559258235E-2</c:v>
                </c:pt>
                <c:pt idx="13859">
                  <c:v>-0.11019679482945692</c:v>
                </c:pt>
                <c:pt idx="13860">
                  <c:v>-0.16293659339289143</c:v>
                </c:pt>
                <c:pt idx="13861">
                  <c:v>-0.14870703415475053</c:v>
                </c:pt>
                <c:pt idx="13862">
                  <c:v>-0.10746502278078235</c:v>
                </c:pt>
                <c:pt idx="13863">
                  <c:v>-5.3629798631280846E-2</c:v>
                </c:pt>
                <c:pt idx="13864">
                  <c:v>-2.6037280285516187E-2</c:v>
                </c:pt>
                <c:pt idx="13865">
                  <c:v>-6.364097552138602E-2</c:v>
                </c:pt>
                <c:pt idx="13866">
                  <c:v>-0.12018445851082586</c:v>
                </c:pt>
                <c:pt idx="13867">
                  <c:v>-0.1690773258719114</c:v>
                </c:pt>
                <c:pt idx="13868">
                  <c:v>-0.11668913626662446</c:v>
                </c:pt>
                <c:pt idx="13869">
                  <c:v>-7.4018608936359157E-2</c:v>
                </c:pt>
                <c:pt idx="13870">
                  <c:v>-8.2223731580663692E-2</c:v>
                </c:pt>
                <c:pt idx="13871">
                  <c:v>-9.2072146179618355E-2</c:v>
                </c:pt>
                <c:pt idx="13872">
                  <c:v>-9.7549779117225122E-2</c:v>
                </c:pt>
                <c:pt idx="13873">
                  <c:v>-5.9029218549226124E-2</c:v>
                </c:pt>
                <c:pt idx="13874">
                  <c:v>-2.2449592911614653E-2</c:v>
                </c:pt>
                <c:pt idx="13875">
                  <c:v>-4.454341426249989E-3</c:v>
                </c:pt>
                <c:pt idx="13876">
                  <c:v>-3.2945720786067445E-2</c:v>
                </c:pt>
                <c:pt idx="13877">
                  <c:v>0</c:v>
                </c:pt>
                <c:pt idx="13878">
                  <c:v>-8.5848783613163379E-2</c:v>
                </c:pt>
                <c:pt idx="13879">
                  <c:v>-7.6514127233745524E-2</c:v>
                </c:pt>
                <c:pt idx="13880">
                  <c:v>-3.7039926047156786E-2</c:v>
                </c:pt>
                <c:pt idx="13881">
                  <c:v>-2.1712598065486838E-3</c:v>
                </c:pt>
                <c:pt idx="13882">
                  <c:v>3.5843131798394059E-2</c:v>
                </c:pt>
                <c:pt idx="13883">
                  <c:v>6.9658927981564214E-2</c:v>
                </c:pt>
                <c:pt idx="13884">
                  <c:v>0.11428762064187066</c:v>
                </c:pt>
                <c:pt idx="13885">
                  <c:v>0.14175372461824282</c:v>
                </c:pt>
                <c:pt idx="13886">
                  <c:v>0.15797647226785821</c:v>
                </c:pt>
                <c:pt idx="13887">
                  <c:v>0.1751513198199289</c:v>
                </c:pt>
                <c:pt idx="13888">
                  <c:v>0.20780939971456924</c:v>
                </c:pt>
                <c:pt idx="13889">
                  <c:v>0.19989118116342658</c:v>
                </c:pt>
                <c:pt idx="13890">
                  <c:v>0.18134089463762651</c:v>
                </c:pt>
                <c:pt idx="13891">
                  <c:v>0.13494535248625614</c:v>
                </c:pt>
                <c:pt idx="13892">
                  <c:v>8.9953007918548503E-2</c:v>
                </c:pt>
                <c:pt idx="13893">
                  <c:v>8.1701824695275843E-2</c:v>
                </c:pt>
                <c:pt idx="13894">
                  <c:v>6.5269041632630559E-2</c:v>
                </c:pt>
                <c:pt idx="13895">
                  <c:v>7.4989377607761115E-2</c:v>
                </c:pt>
                <c:pt idx="13896">
                  <c:v>6.2728029702899882E-2</c:v>
                </c:pt>
                <c:pt idx="13897">
                  <c:v>1.8430734841136745E-3</c:v>
                </c:pt>
                <c:pt idx="13898">
                  <c:v>-5.5675929860548722E-2</c:v>
                </c:pt>
                <c:pt idx="13899">
                  <c:v>-7.0746372320659043E-2</c:v>
                </c:pt>
                <c:pt idx="13900">
                  <c:v>-1.1915093942866425E-2</c:v>
                </c:pt>
                <c:pt idx="13901">
                  <c:v>2.0918822040592908E-2</c:v>
                </c:pt>
                <c:pt idx="13902">
                  <c:v>7.3199017749412384E-2</c:v>
                </c:pt>
                <c:pt idx="13903">
                  <c:v>0.11090027334944418</c:v>
                </c:pt>
                <c:pt idx="13904">
                  <c:v>0.13280234191520801</c:v>
                </c:pt>
                <c:pt idx="13905">
                  <c:v>0.15569731532035178</c:v>
                </c:pt>
                <c:pt idx="13906">
                  <c:v>0.16068424432229444</c:v>
                </c:pt>
                <c:pt idx="13907">
                  <c:v>0.1669557839990764</c:v>
                </c:pt>
                <c:pt idx="13908">
                  <c:v>0.15095821292645994</c:v>
                </c:pt>
                <c:pt idx="13909">
                  <c:v>0.13901187150692337</c:v>
                </c:pt>
                <c:pt idx="13910">
                  <c:v>0.10021579096292572</c:v>
                </c:pt>
                <c:pt idx="13911">
                  <c:v>6.3151607120220193E-2</c:v>
                </c:pt>
                <c:pt idx="13912">
                  <c:v>5.3427075517730571E-2</c:v>
                </c:pt>
                <c:pt idx="13913">
                  <c:v>6.5463678380434404E-2</c:v>
                </c:pt>
                <c:pt idx="13914">
                  <c:v>2.1155725224155632E-2</c:v>
                </c:pt>
                <c:pt idx="13915">
                  <c:v>-6.5696466927842964E-2</c:v>
                </c:pt>
                <c:pt idx="13916">
                  <c:v>-8.9224385541824602E-2</c:v>
                </c:pt>
                <c:pt idx="13917">
                  <c:v>-5.2665938092887006E-2</c:v>
                </c:pt>
                <c:pt idx="13918">
                  <c:v>8.6162689646808611E-3</c:v>
                </c:pt>
                <c:pt idx="13919">
                  <c:v>1.9914077965234301E-2</c:v>
                </c:pt>
                <c:pt idx="13920">
                  <c:v>-5.1692408848734708E-3</c:v>
                </c:pt>
                <c:pt idx="13921">
                  <c:v>-2.5032101190504752E-2</c:v>
                </c:pt>
                <c:pt idx="13922">
                  <c:v>-9.8917128513157839E-3</c:v>
                </c:pt>
                <c:pt idx="13923">
                  <c:v>1.5539616396755293E-2</c:v>
                </c:pt>
                <c:pt idx="13924">
                  <c:v>3.1159343605038001E-2</c:v>
                </c:pt>
                <c:pt idx="13925">
                  <c:v>2.0544785745757105E-2</c:v>
                </c:pt>
                <c:pt idx="13926">
                  <c:v>-1.438959500226946E-2</c:v>
                </c:pt>
                <c:pt idx="13927">
                  <c:v>-2.7033644607996933E-2</c:v>
                </c:pt>
                <c:pt idx="13928">
                  <c:v>-9.1917607112286213E-3</c:v>
                </c:pt>
                <c:pt idx="13929">
                  <c:v>1.755132841545682E-2</c:v>
                </c:pt>
                <c:pt idx="13930">
                  <c:v>4.6526801157297674E-2</c:v>
                </c:pt>
                <c:pt idx="13931">
                  <c:v>8.0897627728917593E-2</c:v>
                </c:pt>
                <c:pt idx="13932">
                  <c:v>0.11764892276251172</c:v>
                </c:pt>
                <c:pt idx="13933">
                  <c:v>0.13691762738116525</c:v>
                </c:pt>
                <c:pt idx="13934">
                  <c:v>0.17463494086549664</c:v>
                </c:pt>
                <c:pt idx="13935">
                  <c:v>0.1946395574628377</c:v>
                </c:pt>
                <c:pt idx="13936">
                  <c:v>0.21142755774404864</c:v>
                </c:pt>
                <c:pt idx="13937">
                  <c:v>0.21702583871267772</c:v>
                </c:pt>
                <c:pt idx="13938">
                  <c:v>0.22418996543125885</c:v>
                </c:pt>
                <c:pt idx="13939">
                  <c:v>0.21425830329908929</c:v>
                </c:pt>
                <c:pt idx="13940">
                  <c:v>0.20093967990373515</c:v>
                </c:pt>
                <c:pt idx="13941">
                  <c:v>0.16991827676283827</c:v>
                </c:pt>
                <c:pt idx="13942">
                  <c:v>0.11555883271355438</c:v>
                </c:pt>
                <c:pt idx="13943">
                  <c:v>7.153199315091377E-2</c:v>
                </c:pt>
                <c:pt idx="13944">
                  <c:v>8.1655577444241748E-2</c:v>
                </c:pt>
                <c:pt idx="13945">
                  <c:v>7.7338528027159223E-2</c:v>
                </c:pt>
                <c:pt idx="13946">
                  <c:v>5.732225604791099E-2</c:v>
                </c:pt>
                <c:pt idx="13947">
                  <c:v>1.0603176611491558E-2</c:v>
                </c:pt>
                <c:pt idx="13948">
                  <c:v>-3.2004465726418081E-2</c:v>
                </c:pt>
                <c:pt idx="13949">
                  <c:v>-6.4172614461060536E-3</c:v>
                </c:pt>
                <c:pt idx="13950">
                  <c:v>2.8972402808519402E-2</c:v>
                </c:pt>
                <c:pt idx="13951">
                  <c:v>7.6391588040525593E-2</c:v>
                </c:pt>
                <c:pt idx="13952">
                  <c:v>0.12469078085968442</c:v>
                </c:pt>
                <c:pt idx="13953">
                  <c:v>0.14432258236608714</c:v>
                </c:pt>
                <c:pt idx="13954">
                  <c:v>0.18191859928878651</c:v>
                </c:pt>
                <c:pt idx="13955">
                  <c:v>0.19593261237716883</c:v>
                </c:pt>
                <c:pt idx="13956">
                  <c:v>0.20712549279565001</c:v>
                </c:pt>
                <c:pt idx="13957">
                  <c:v>0.22787512137560068</c:v>
                </c:pt>
                <c:pt idx="13958">
                  <c:v>0.24756103968832713</c:v>
                </c:pt>
                <c:pt idx="13959">
                  <c:v>0.25157523573969381</c:v>
                </c:pt>
                <c:pt idx="13960">
                  <c:v>0.26089333463021724</c:v>
                </c:pt>
                <c:pt idx="13961">
                  <c:v>0.25063686225761489</c:v>
                </c:pt>
                <c:pt idx="13962">
                  <c:v>0.26736669042172734</c:v>
                </c:pt>
                <c:pt idx="13963">
                  <c:v>0.26586557860073035</c:v>
                </c:pt>
                <c:pt idx="13964">
                  <c:v>0.25818421176192868</c:v>
                </c:pt>
                <c:pt idx="13965">
                  <c:v>0.20863579287286257</c:v>
                </c:pt>
                <c:pt idx="13966">
                  <c:v>0.16101410205357963</c:v>
                </c:pt>
                <c:pt idx="13967">
                  <c:v>8.5606290403330162E-2</c:v>
                </c:pt>
                <c:pt idx="13968">
                  <c:v>6.4327057247313718E-2</c:v>
                </c:pt>
                <c:pt idx="13969">
                  <c:v>8.4188748027672566E-2</c:v>
                </c:pt>
                <c:pt idx="13970">
                  <c:v>7.1292121433856714E-2</c:v>
                </c:pt>
                <c:pt idx="13971">
                  <c:v>1.8806552413081275E-2</c:v>
                </c:pt>
                <c:pt idx="13972">
                  <c:v>-3.3268025463486103E-2</c:v>
                </c:pt>
                <c:pt idx="13973">
                  <c:v>3.2214065937359289E-3</c:v>
                </c:pt>
                <c:pt idx="13974">
                  <c:v>5.1791537539358508E-2</c:v>
                </c:pt>
                <c:pt idx="13975">
                  <c:v>5.0083574006023465E-2</c:v>
                </c:pt>
                <c:pt idx="13976">
                  <c:v>1.7101442557803926E-2</c:v>
                </c:pt>
                <c:pt idx="13977">
                  <c:v>2.1362290091091907E-3</c:v>
                </c:pt>
                <c:pt idx="13978">
                  <c:v>9.063129401409329E-3</c:v>
                </c:pt>
                <c:pt idx="13979">
                  <c:v>4.4092322211512019E-2</c:v>
                </c:pt>
                <c:pt idx="13980">
                  <c:v>4.5486846850329506E-2</c:v>
                </c:pt>
                <c:pt idx="13981">
                  <c:v>1.1010630078862481E-2</c:v>
                </c:pt>
                <c:pt idx="13982">
                  <c:v>-7.667065901367387E-2</c:v>
                </c:pt>
                <c:pt idx="13983">
                  <c:v>-0.11191803626928767</c:v>
                </c:pt>
                <c:pt idx="13984">
                  <c:v>-7.1724930359544498E-2</c:v>
                </c:pt>
                <c:pt idx="13985">
                  <c:v>-4.8093897281870482E-2</c:v>
                </c:pt>
                <c:pt idx="13986">
                  <c:v>-2.6953776226331952E-2</c:v>
                </c:pt>
                <c:pt idx="13987">
                  <c:v>-3.8465503899928317E-2</c:v>
                </c:pt>
                <c:pt idx="13988">
                  <c:v>-2.8777114862127386E-2</c:v>
                </c:pt>
                <c:pt idx="13989">
                  <c:v>-3.0345081785077596E-2</c:v>
                </c:pt>
                <c:pt idx="13990">
                  <c:v>5.8250108831813122E-3</c:v>
                </c:pt>
                <c:pt idx="13991">
                  <c:v>2.7249939246457452E-3</c:v>
                </c:pt>
                <c:pt idx="13992">
                  <c:v>-5.6913829092974842E-2</c:v>
                </c:pt>
                <c:pt idx="13993">
                  <c:v>-0.13701318277533381</c:v>
                </c:pt>
                <c:pt idx="13994">
                  <c:v>-0.15151090943496498</c:v>
                </c:pt>
                <c:pt idx="13995">
                  <c:v>-0.10056714079398479</c:v>
                </c:pt>
                <c:pt idx="13996">
                  <c:v>-2.7242323804760139E-2</c:v>
                </c:pt>
                <c:pt idx="13997">
                  <c:v>2.4028738493070211E-2</c:v>
                </c:pt>
                <c:pt idx="13998">
                  <c:v>6.7227813635438491E-2</c:v>
                </c:pt>
                <c:pt idx="13999">
                  <c:v>8.696797504373556E-2</c:v>
                </c:pt>
                <c:pt idx="14000">
                  <c:v>0.13861228705824791</c:v>
                </c:pt>
                <c:pt idx="14001">
                  <c:v>0.16397767007815817</c:v>
                </c:pt>
                <c:pt idx="14002">
                  <c:v>0.16311477450582773</c:v>
                </c:pt>
                <c:pt idx="14003">
                  <c:v>0.13446853873303491</c:v>
                </c:pt>
                <c:pt idx="14004">
                  <c:v>7.4968580140250984E-2</c:v>
                </c:pt>
                <c:pt idx="14005">
                  <c:v>2.9040579905617332E-2</c:v>
                </c:pt>
                <c:pt idx="14006">
                  <c:v>3.0481286130952592E-2</c:v>
                </c:pt>
                <c:pt idx="14007">
                  <c:v>2.8247805576495803E-2</c:v>
                </c:pt>
                <c:pt idx="14008">
                  <c:v>1.5595241249725725E-2</c:v>
                </c:pt>
                <c:pt idx="14009">
                  <c:v>-3.8177926890191026E-2</c:v>
                </c:pt>
                <c:pt idx="14010">
                  <c:v>-6.1989021751355622E-2</c:v>
                </c:pt>
                <c:pt idx="14011">
                  <c:v>-4.0428657055608344E-2</c:v>
                </c:pt>
                <c:pt idx="14012">
                  <c:v>-1.3763391715383778E-2</c:v>
                </c:pt>
                <c:pt idx="14013">
                  <c:v>3.5692960152586953E-2</c:v>
                </c:pt>
                <c:pt idx="14014">
                  <c:v>7.0722703171009968E-2</c:v>
                </c:pt>
                <c:pt idx="14015">
                  <c:v>0.10690866548770787</c:v>
                </c:pt>
                <c:pt idx="14016">
                  <c:v>0.1321596256874002</c:v>
                </c:pt>
                <c:pt idx="14017">
                  <c:v>0.16612964554590259</c:v>
                </c:pt>
                <c:pt idx="14018">
                  <c:v>0.17498138244369943</c:v>
                </c:pt>
                <c:pt idx="14019">
                  <c:v>0.17952015497112184</c:v>
                </c:pt>
                <c:pt idx="14020">
                  <c:v>0.20183647042479433</c:v>
                </c:pt>
                <c:pt idx="14021">
                  <c:v>0.21892731313314812</c:v>
                </c:pt>
                <c:pt idx="14022">
                  <c:v>0.16398890742505803</c:v>
                </c:pt>
                <c:pt idx="14023">
                  <c:v>0.10718096931518728</c:v>
                </c:pt>
                <c:pt idx="14024">
                  <c:v>7.198925375238048E-2</c:v>
                </c:pt>
                <c:pt idx="14025">
                  <c:v>-6.725230809689095E-2</c:v>
                </c:pt>
                <c:pt idx="14026">
                  <c:v>-0.13133812773225176</c:v>
                </c:pt>
                <c:pt idx="14027">
                  <c:v>-8.7471445159945233E-2</c:v>
                </c:pt>
                <c:pt idx="14028">
                  <c:v>-0.10544197083950271</c:v>
                </c:pt>
                <c:pt idx="14029">
                  <c:v>-0.19657088462019764</c:v>
                </c:pt>
                <c:pt idx="14030">
                  <c:v>-0.16275509038793193</c:v>
                </c:pt>
                <c:pt idx="14031">
                  <c:v>-0.11580310903559396</c:v>
                </c:pt>
                <c:pt idx="14032">
                  <c:v>-5.6742573637457626E-2</c:v>
                </c:pt>
                <c:pt idx="14033">
                  <c:v>-3.39744975525492E-2</c:v>
                </c:pt>
                <c:pt idx="14034">
                  <c:v>-5.310770630970707E-2</c:v>
                </c:pt>
                <c:pt idx="14035">
                  <c:v>-8.8087201356396722E-2</c:v>
                </c:pt>
                <c:pt idx="14036">
                  <c:v>-0.10009391209427278</c:v>
                </c:pt>
                <c:pt idx="14037">
                  <c:v>-0.1064593441515948</c:v>
                </c:pt>
                <c:pt idx="14038">
                  <c:v>-7.7664323506813793E-2</c:v>
                </c:pt>
                <c:pt idx="14039">
                  <c:v>-0.12005227302536962</c:v>
                </c:pt>
                <c:pt idx="14040">
                  <c:v>-0.18001907270899994</c:v>
                </c:pt>
                <c:pt idx="14041">
                  <c:v>-0.21848018248389087</c:v>
                </c:pt>
                <c:pt idx="14042">
                  <c:v>-0.18148370022423749</c:v>
                </c:pt>
                <c:pt idx="14043">
                  <c:v>-0.14084511156939275</c:v>
                </c:pt>
                <c:pt idx="14044">
                  <c:v>-0.12008571983493621</c:v>
                </c:pt>
                <c:pt idx="14045">
                  <c:v>-0.14290429325991391</c:v>
                </c:pt>
                <c:pt idx="14046">
                  <c:v>-0.16974000970944778</c:v>
                </c:pt>
                <c:pt idx="14047">
                  <c:v>-0.1554579163005009</c:v>
                </c:pt>
                <c:pt idx="14048">
                  <c:v>-0.12914540537020924</c:v>
                </c:pt>
                <c:pt idx="14049">
                  <c:v>-8.4244847096689876E-2</c:v>
                </c:pt>
                <c:pt idx="14050">
                  <c:v>-0.14647652210300668</c:v>
                </c:pt>
                <c:pt idx="14051">
                  <c:v>-0.23205263484441596</c:v>
                </c:pt>
                <c:pt idx="14052">
                  <c:v>-0.24756386789424217</c:v>
                </c:pt>
                <c:pt idx="14053">
                  <c:v>-0.20160058451954538</c:v>
                </c:pt>
                <c:pt idx="14054">
                  <c:v>-0.15712838172909643</c:v>
                </c:pt>
                <c:pt idx="14055">
                  <c:v>-0.12971086011153721</c:v>
                </c:pt>
                <c:pt idx="14056">
                  <c:v>-8.5970026944043723E-2</c:v>
                </c:pt>
                <c:pt idx="14057">
                  <c:v>-4.3161985087236572E-2</c:v>
                </c:pt>
                <c:pt idx="14058">
                  <c:v>3.4442139214570671E-3</c:v>
                </c:pt>
                <c:pt idx="14059">
                  <c:v>1.6918258836532959E-2</c:v>
                </c:pt>
                <c:pt idx="14060">
                  <c:v>5.8248450665839648E-2</c:v>
                </c:pt>
                <c:pt idx="14061">
                  <c:v>7.3185124223775863E-2</c:v>
                </c:pt>
                <c:pt idx="14062">
                  <c:v>0.11313146316219165</c:v>
                </c:pt>
                <c:pt idx="14063">
                  <c:v>0.11727223507811278</c:v>
                </c:pt>
                <c:pt idx="14064">
                  <c:v>0.15180022534453366</c:v>
                </c:pt>
                <c:pt idx="14065">
                  <c:v>0.16890654482767298</c:v>
                </c:pt>
                <c:pt idx="14066">
                  <c:v>0.1848786184061692</c:v>
                </c:pt>
                <c:pt idx="14067">
                  <c:v>0.1792134470670361</c:v>
                </c:pt>
                <c:pt idx="14068">
                  <c:v>0.16529220905712869</c:v>
                </c:pt>
                <c:pt idx="14069">
                  <c:v>0.10974130736151458</c:v>
                </c:pt>
                <c:pt idx="14070">
                  <c:v>5.3906857860183982E-2</c:v>
                </c:pt>
                <c:pt idx="14071">
                  <c:v>1.5048863986641374E-2</c:v>
                </c:pt>
                <c:pt idx="14072">
                  <c:v>1.4660296621633319E-2</c:v>
                </c:pt>
                <c:pt idx="14073">
                  <c:v>-2.6147073358760452E-2</c:v>
                </c:pt>
                <c:pt idx="14074">
                  <c:v>-8.7132418973378631E-2</c:v>
                </c:pt>
                <c:pt idx="14075">
                  <c:v>-6.1137717118250917E-2</c:v>
                </c:pt>
                <c:pt idx="14076">
                  <c:v>-3.5512099908464219E-2</c:v>
                </c:pt>
                <c:pt idx="14077">
                  <c:v>9.2942178945091009E-3</c:v>
                </c:pt>
                <c:pt idx="14078">
                  <c:v>4.3304292891701145E-2</c:v>
                </c:pt>
                <c:pt idx="14079">
                  <c:v>7.5779766704127394E-2</c:v>
                </c:pt>
                <c:pt idx="14080">
                  <c:v>9.4769857026278242E-2</c:v>
                </c:pt>
                <c:pt idx="14081">
                  <c:v>0.11462339282320821</c:v>
                </c:pt>
                <c:pt idx="14082">
                  <c:v>0.13762645259013509</c:v>
                </c:pt>
                <c:pt idx="14083">
                  <c:v>0.14843760628098129</c:v>
                </c:pt>
                <c:pt idx="14084">
                  <c:v>9.2594494841873792E-2</c:v>
                </c:pt>
                <c:pt idx="14085">
                  <c:v>6.1887861287644959E-2</c:v>
                </c:pt>
                <c:pt idx="14086">
                  <c:v>6.1392399147090736E-3</c:v>
                </c:pt>
                <c:pt idx="14087">
                  <c:v>-1.3556510655306863E-2</c:v>
                </c:pt>
                <c:pt idx="14088">
                  <c:v>-1.5706894129743541E-2</c:v>
                </c:pt>
                <c:pt idx="14089">
                  <c:v>-2.2521934275447693E-2</c:v>
                </c:pt>
                <c:pt idx="14090">
                  <c:v>-5.7930657024029018E-2</c:v>
                </c:pt>
                <c:pt idx="14091">
                  <c:v>-0.15127349857271882</c:v>
                </c:pt>
                <c:pt idx="14092">
                  <c:v>-0.24659880998357409</c:v>
                </c:pt>
                <c:pt idx="14093">
                  <c:v>-0.23734581803923921</c:v>
                </c:pt>
                <c:pt idx="14094">
                  <c:v>-0.19115500549155715</c:v>
                </c:pt>
                <c:pt idx="14095">
                  <c:v>-0.1492894165962699</c:v>
                </c:pt>
                <c:pt idx="14096">
                  <c:v>-0.12143634277222962</c:v>
                </c:pt>
                <c:pt idx="14097">
                  <c:v>-7.5771176510313912E-2</c:v>
                </c:pt>
                <c:pt idx="14098">
                  <c:v>-2.6518472853979288E-2</c:v>
                </c:pt>
                <c:pt idx="14099">
                  <c:v>2.9635947942284559E-2</c:v>
                </c:pt>
                <c:pt idx="14100">
                  <c:v>5.3262639156047405E-2</c:v>
                </c:pt>
                <c:pt idx="14101">
                  <c:v>5.991671782687618E-2</c:v>
                </c:pt>
                <c:pt idx="14102">
                  <c:v>-7.2067986974412553E-3</c:v>
                </c:pt>
                <c:pt idx="14103">
                  <c:v>-6.8139335654179095E-2</c:v>
                </c:pt>
                <c:pt idx="14104">
                  <c:v>-7.2594287070497504E-2</c:v>
                </c:pt>
                <c:pt idx="14105">
                  <c:v>-6.9394928194947095E-2</c:v>
                </c:pt>
                <c:pt idx="14106">
                  <c:v>-7.6029140940328491E-2</c:v>
                </c:pt>
                <c:pt idx="14107">
                  <c:v>-0.1333460274204149</c:v>
                </c:pt>
                <c:pt idx="14108">
                  <c:v>-0.2476785091166617</c:v>
                </c:pt>
                <c:pt idx="14109">
                  <c:v>-0.25770216099125731</c:v>
                </c:pt>
                <c:pt idx="14110">
                  <c:v>-0.19785798507957653</c:v>
                </c:pt>
                <c:pt idx="14111">
                  <c:v>-0.15078669096484559</c:v>
                </c:pt>
                <c:pt idx="14112">
                  <c:v>-0.11700403866283059</c:v>
                </c:pt>
                <c:pt idx="14113">
                  <c:v>-8.1687051710576664E-2</c:v>
                </c:pt>
                <c:pt idx="14114">
                  <c:v>-4.3272028457076978E-2</c:v>
                </c:pt>
                <c:pt idx="14115">
                  <c:v>1.0880798908981243E-2</c:v>
                </c:pt>
                <c:pt idx="14116">
                  <c:v>4.3845366697798462E-2</c:v>
                </c:pt>
                <c:pt idx="14117">
                  <c:v>7.3701116780044179E-2</c:v>
                </c:pt>
                <c:pt idx="14118">
                  <c:v>9.6600117654196405E-2</c:v>
                </c:pt>
                <c:pt idx="14119">
                  <c:v>0.10610320828669442</c:v>
                </c:pt>
                <c:pt idx="14120">
                  <c:v>0.11247814973051316</c:v>
                </c:pt>
                <c:pt idx="14121">
                  <c:v>0.12837909650826149</c:v>
                </c:pt>
                <c:pt idx="14122">
                  <c:v>0.1013010062329059</c:v>
                </c:pt>
                <c:pt idx="14123">
                  <c:v>2.041446481997708E-2</c:v>
                </c:pt>
                <c:pt idx="14124">
                  <c:v>-3.4049165937405194E-2</c:v>
                </c:pt>
                <c:pt idx="14125">
                  <c:v>-4.8981262640832496E-2</c:v>
                </c:pt>
                <c:pt idx="14126">
                  <c:v>-1.6828844708158413E-2</c:v>
                </c:pt>
                <c:pt idx="14127">
                  <c:v>-3.3223674111609279E-2</c:v>
                </c:pt>
                <c:pt idx="14128">
                  <c:v>-0.10344875829471258</c:v>
                </c:pt>
                <c:pt idx="14129">
                  <c:v>-0.24481105207143797</c:v>
                </c:pt>
                <c:pt idx="14130">
                  <c:v>-0.24863436279955226</c:v>
                </c:pt>
                <c:pt idx="14131">
                  <c:v>-0.19087360384820487</c:v>
                </c:pt>
                <c:pt idx="14132">
                  <c:v>-0.14285979690014552</c:v>
                </c:pt>
                <c:pt idx="14133">
                  <c:v>-0.10273362285051495</c:v>
                </c:pt>
                <c:pt idx="14134">
                  <c:v>-6.3726282646247426E-2</c:v>
                </c:pt>
                <c:pt idx="14135">
                  <c:v>-2.7794847790537204E-4</c:v>
                </c:pt>
                <c:pt idx="14136">
                  <c:v>-1.6851376742937341E-2</c:v>
                </c:pt>
                <c:pt idx="14137">
                  <c:v>-6.0655595863339282E-2</c:v>
                </c:pt>
                <c:pt idx="14138">
                  <c:v>-8.4651961732055789E-2</c:v>
                </c:pt>
                <c:pt idx="14139">
                  <c:v>-9.4004387208798737E-2</c:v>
                </c:pt>
                <c:pt idx="14140">
                  <c:v>-8.8849521693200512E-2</c:v>
                </c:pt>
                <c:pt idx="14141">
                  <c:v>-7.800623663309271E-2</c:v>
                </c:pt>
                <c:pt idx="14142">
                  <c:v>-0.13132466246245936</c:v>
                </c:pt>
                <c:pt idx="14143">
                  <c:v>-0.32276090843375038</c:v>
                </c:pt>
                <c:pt idx="14144">
                  <c:v>-0.33527189080787523</c:v>
                </c:pt>
                <c:pt idx="14145">
                  <c:v>-0.25736776658823418</c:v>
                </c:pt>
                <c:pt idx="14146">
                  <c:v>-0.20246462460860487</c:v>
                </c:pt>
                <c:pt idx="14147">
                  <c:v>-0.16330697441811537</c:v>
                </c:pt>
                <c:pt idx="14148">
                  <c:v>-0.12699752471199821</c:v>
                </c:pt>
                <c:pt idx="14149">
                  <c:v>-8.1902607721657403E-2</c:v>
                </c:pt>
                <c:pt idx="14150">
                  <c:v>-2.899411063106639E-2</c:v>
                </c:pt>
                <c:pt idx="14151">
                  <c:v>1.3904623353293701E-2</c:v>
                </c:pt>
                <c:pt idx="14152">
                  <c:v>3.3427464251563649E-2</c:v>
                </c:pt>
                <c:pt idx="14153">
                  <c:v>-3.5413740758610283E-3</c:v>
                </c:pt>
                <c:pt idx="14154">
                  <c:v>-4.9007648310615423E-2</c:v>
                </c:pt>
                <c:pt idx="14155">
                  <c:v>-8.6760327995606401E-2</c:v>
                </c:pt>
                <c:pt idx="14156">
                  <c:v>-9.9549883146918025E-2</c:v>
                </c:pt>
                <c:pt idx="14157">
                  <c:v>-8.7856360117110399E-2</c:v>
                </c:pt>
                <c:pt idx="14158">
                  <c:v>-7.5238208101624099E-2</c:v>
                </c:pt>
                <c:pt idx="14159">
                  <c:v>-0.15124024614772222</c:v>
                </c:pt>
                <c:pt idx="14160">
                  <c:v>-0.20423633750776751</c:v>
                </c:pt>
                <c:pt idx="14161">
                  <c:v>-0.2150696039656344</c:v>
                </c:pt>
                <c:pt idx="14162">
                  <c:v>-0.21357181342759921</c:v>
                </c:pt>
                <c:pt idx="14163">
                  <c:v>-0.17290173425458719</c:v>
                </c:pt>
                <c:pt idx="14164">
                  <c:v>-0.15201602747089946</c:v>
                </c:pt>
                <c:pt idx="14165">
                  <c:v>-0.12151842727107522</c:v>
                </c:pt>
                <c:pt idx="14166">
                  <c:v>-9.0212133678917839E-2</c:v>
                </c:pt>
                <c:pt idx="14167">
                  <c:v>-3.7742708122435152E-2</c:v>
                </c:pt>
                <c:pt idx="14168">
                  <c:v>-4.5682629268227514E-3</c:v>
                </c:pt>
                <c:pt idx="14169">
                  <c:v>-3.1622270498825517E-2</c:v>
                </c:pt>
                <c:pt idx="14170">
                  <c:v>-4.8265454114966633E-2</c:v>
                </c:pt>
                <c:pt idx="14171">
                  <c:v>-6.8169930472635781E-2</c:v>
                </c:pt>
                <c:pt idx="14172">
                  <c:v>-5.6481355952448291E-2</c:v>
                </c:pt>
                <c:pt idx="14173">
                  <c:v>-4.6280084869008184E-2</c:v>
                </c:pt>
                <c:pt idx="14174">
                  <c:v>-8.8198275198314746E-2</c:v>
                </c:pt>
                <c:pt idx="14175">
                  <c:v>-0.1699577206450156</c:v>
                </c:pt>
                <c:pt idx="14176">
                  <c:v>-0.15774207655609496</c:v>
                </c:pt>
                <c:pt idx="14177">
                  <c:v>-0.14392524377583676</c:v>
                </c:pt>
                <c:pt idx="14178">
                  <c:v>-0.12807545703883647</c:v>
                </c:pt>
                <c:pt idx="14179">
                  <c:v>-0.10078028629007625</c:v>
                </c:pt>
                <c:pt idx="14180">
                  <c:v>-8.2466675295914782E-2</c:v>
                </c:pt>
                <c:pt idx="14181">
                  <c:v>-3.1692726295236368E-2</c:v>
                </c:pt>
                <c:pt idx="14182">
                  <c:v>1.4696950807755965E-3</c:v>
                </c:pt>
                <c:pt idx="14183">
                  <c:v>3.8200106983479469E-2</c:v>
                </c:pt>
                <c:pt idx="14184">
                  <c:v>6.9178032243632712E-2</c:v>
                </c:pt>
                <c:pt idx="14185">
                  <c:v>0.10420003340854057</c:v>
                </c:pt>
                <c:pt idx="14186">
                  <c:v>0.1229651504298143</c:v>
                </c:pt>
                <c:pt idx="14187">
                  <c:v>0.14035285459719243</c:v>
                </c:pt>
                <c:pt idx="14188">
                  <c:v>0.14691007877413856</c:v>
                </c:pt>
                <c:pt idx="14189">
                  <c:v>0.15828926142617794</c:v>
                </c:pt>
                <c:pt idx="14190">
                  <c:v>0.16285160064654317</c:v>
                </c:pt>
                <c:pt idx="14191">
                  <c:v>0.16830717487853639</c:v>
                </c:pt>
                <c:pt idx="14192">
                  <c:v>0.19402685021806168</c:v>
                </c:pt>
                <c:pt idx="14193">
                  <c:v>0.18566664338733874</c:v>
                </c:pt>
                <c:pt idx="14194">
                  <c:v>0.19280755299256233</c:v>
                </c:pt>
                <c:pt idx="14195">
                  <c:v>0.18750469221965438</c:v>
                </c:pt>
                <c:pt idx="14196">
                  <c:v>0.1601096375658472</c:v>
                </c:pt>
                <c:pt idx="14197">
                  <c:v>0.11718646669801765</c:v>
                </c:pt>
                <c:pt idx="14198">
                  <c:v>4.7554426707643781E-2</c:v>
                </c:pt>
                <c:pt idx="14199">
                  <c:v>1.7740025258624229E-2</c:v>
                </c:pt>
                <c:pt idx="14200">
                  <c:v>1.3246691073988405E-2</c:v>
                </c:pt>
                <c:pt idx="14201">
                  <c:v>7.5610597774570893E-3</c:v>
                </c:pt>
                <c:pt idx="14202">
                  <c:v>3.7401027214941491E-3</c:v>
                </c:pt>
                <c:pt idx="14203">
                  <c:v>-0.1028159147701086</c:v>
                </c:pt>
                <c:pt idx="14204">
                  <c:v>-0.1280558785525546</c:v>
                </c:pt>
                <c:pt idx="14205">
                  <c:v>-0.1293560093642242</c:v>
                </c:pt>
                <c:pt idx="14206">
                  <c:v>-0.11753258333028065</c:v>
                </c:pt>
                <c:pt idx="14207">
                  <c:v>-0.10323669971690444</c:v>
                </c:pt>
                <c:pt idx="14208">
                  <c:v>-8.2495985585866599E-2</c:v>
                </c:pt>
                <c:pt idx="14209">
                  <c:v>-8.7626371431463901E-2</c:v>
                </c:pt>
                <c:pt idx="14210">
                  <c:v>-9.1834053832291748E-2</c:v>
                </c:pt>
                <c:pt idx="14211">
                  <c:v>-8.6973453648545598E-2</c:v>
                </c:pt>
                <c:pt idx="14212">
                  <c:v>-8.0760090358983072E-2</c:v>
                </c:pt>
                <c:pt idx="14213">
                  <c:v>-5.4672875864931483E-2</c:v>
                </c:pt>
                <c:pt idx="14214">
                  <c:v>-0.10704134433730368</c:v>
                </c:pt>
                <c:pt idx="14215">
                  <c:v>-0.16038074317183471</c:v>
                </c:pt>
                <c:pt idx="14216">
                  <c:v>-0.16692316276540548</c:v>
                </c:pt>
                <c:pt idx="14217">
                  <c:v>-0.14922344818953262</c:v>
                </c:pt>
                <c:pt idx="14218">
                  <c:v>-0.12174950903594828</c:v>
                </c:pt>
                <c:pt idx="14219">
                  <c:v>-0.11654218991930261</c:v>
                </c:pt>
                <c:pt idx="14220">
                  <c:v>-0.11952770006046899</c:v>
                </c:pt>
                <c:pt idx="14221">
                  <c:v>-0.13795980155689777</c:v>
                </c:pt>
                <c:pt idx="14222">
                  <c:v>-0.10618331579452854</c:v>
                </c:pt>
                <c:pt idx="14223">
                  <c:v>-9.524367902011395E-2</c:v>
                </c:pt>
                <c:pt idx="14224">
                  <c:v>-6.8534705410245159E-2</c:v>
                </c:pt>
                <c:pt idx="14225">
                  <c:v>-0.10493612811642472</c:v>
                </c:pt>
                <c:pt idx="14226">
                  <c:v>-0.1713961378473019</c:v>
                </c:pt>
                <c:pt idx="14227">
                  <c:v>-0.18699850647568475</c:v>
                </c:pt>
                <c:pt idx="14228">
                  <c:v>-0.14001188463341091</c:v>
                </c:pt>
                <c:pt idx="14229">
                  <c:v>-0.11456941342290418</c:v>
                </c:pt>
                <c:pt idx="14230">
                  <c:v>-9.821694893840105E-2</c:v>
                </c:pt>
                <c:pt idx="14231">
                  <c:v>-8.3780039323503044E-2</c:v>
                </c:pt>
                <c:pt idx="14232">
                  <c:v>-8.7472834290029833E-2</c:v>
                </c:pt>
                <c:pt idx="14233">
                  <c:v>-9.1645773015699247E-2</c:v>
                </c:pt>
                <c:pt idx="14234">
                  <c:v>-6.7763167237564342E-2</c:v>
                </c:pt>
                <c:pt idx="14235">
                  <c:v>-5.4296723678383833E-2</c:v>
                </c:pt>
                <c:pt idx="14236">
                  <c:v>-3.3261250533920601E-2</c:v>
                </c:pt>
                <c:pt idx="14237">
                  <c:v>-4.9922198831567711E-2</c:v>
                </c:pt>
                <c:pt idx="14238">
                  <c:v>-8.5276658314275097E-2</c:v>
                </c:pt>
                <c:pt idx="14239">
                  <c:v>-9.900760494719589E-2</c:v>
                </c:pt>
                <c:pt idx="14240">
                  <c:v>-7.9092713893225502E-2</c:v>
                </c:pt>
                <c:pt idx="14241">
                  <c:v>-4.3461547672763945E-2</c:v>
                </c:pt>
                <c:pt idx="14242">
                  <c:v>-3.5467274355194825E-2</c:v>
                </c:pt>
                <c:pt idx="14243">
                  <c:v>-5.9229254030852017E-2</c:v>
                </c:pt>
                <c:pt idx="14244">
                  <c:v>-5.5047566330905462E-2</c:v>
                </c:pt>
                <c:pt idx="14245">
                  <c:v>-4.3358761164452087E-2</c:v>
                </c:pt>
                <c:pt idx="14246">
                  <c:v>-6.7438386419690797E-3</c:v>
                </c:pt>
                <c:pt idx="14247">
                  <c:v>3.5709614343988278E-3</c:v>
                </c:pt>
                <c:pt idx="14248">
                  <c:v>-9.7372420174062196E-2</c:v>
                </c:pt>
                <c:pt idx="14249">
                  <c:v>-8.7564118068176239E-2</c:v>
                </c:pt>
                <c:pt idx="14250">
                  <c:v>-7.0807968343801292E-2</c:v>
                </c:pt>
                <c:pt idx="14251">
                  <c:v>-3.9930207619934016E-2</c:v>
                </c:pt>
                <c:pt idx="14252">
                  <c:v>-1.597681288887574E-2</c:v>
                </c:pt>
                <c:pt idx="14253">
                  <c:v>1.6850879257643857E-2</c:v>
                </c:pt>
                <c:pt idx="14254">
                  <c:v>5.9096961466613314E-2</c:v>
                </c:pt>
                <c:pt idx="14255">
                  <c:v>6.2944812957557689E-2</c:v>
                </c:pt>
                <c:pt idx="14256">
                  <c:v>3.6135153504392351E-2</c:v>
                </c:pt>
                <c:pt idx="14257">
                  <c:v>2.5969123383406997E-2</c:v>
                </c:pt>
                <c:pt idx="14258">
                  <c:v>4.9054231261511727E-3</c:v>
                </c:pt>
                <c:pt idx="14259">
                  <c:v>-0.100687076843887</c:v>
                </c:pt>
                <c:pt idx="14260">
                  <c:v>-0.14171374570815495</c:v>
                </c:pt>
                <c:pt idx="14261">
                  <c:v>-0.32406663510396988</c:v>
                </c:pt>
                <c:pt idx="14262">
                  <c:v>-0.35655065781565404</c:v>
                </c:pt>
                <c:pt idx="14263">
                  <c:v>-0.28249772341994911</c:v>
                </c:pt>
                <c:pt idx="14264">
                  <c:v>-0.25092764546335772</c:v>
                </c:pt>
                <c:pt idx="14265">
                  <c:v>-0.22078649990792218</c:v>
                </c:pt>
                <c:pt idx="14266">
                  <c:v>-0.15722670986725026</c:v>
                </c:pt>
                <c:pt idx="14267">
                  <c:v>-0.11375420107532973</c:v>
                </c:pt>
                <c:pt idx="14268">
                  <c:v>-5.8358594936908634E-2</c:v>
                </c:pt>
                <c:pt idx="14269">
                  <c:v>-1.3953441884152861E-2</c:v>
                </c:pt>
                <c:pt idx="14270">
                  <c:v>2.4094576765642878E-2</c:v>
                </c:pt>
                <c:pt idx="14271">
                  <c:v>6.935194043074458E-2</c:v>
                </c:pt>
                <c:pt idx="14272">
                  <c:v>4.9201199657574496E-2</c:v>
                </c:pt>
                <c:pt idx="14273">
                  <c:v>-1.2290990455350112E-2</c:v>
                </c:pt>
                <c:pt idx="14274">
                  <c:v>-7.9208621286809708E-2</c:v>
                </c:pt>
                <c:pt idx="14275">
                  <c:v>-0.12498135419156391</c:v>
                </c:pt>
                <c:pt idx="14276">
                  <c:v>-0.12142420777415058</c:v>
                </c:pt>
                <c:pt idx="14277">
                  <c:v>-9.7060929063442297E-2</c:v>
                </c:pt>
                <c:pt idx="14278">
                  <c:v>-0.19264776773257208</c:v>
                </c:pt>
                <c:pt idx="14279">
                  <c:v>-0.28461052870608272</c:v>
                </c:pt>
                <c:pt idx="14280">
                  <c:v>-0.36167278189038504</c:v>
                </c:pt>
                <c:pt idx="14281">
                  <c:v>-0.30919984091915881</c:v>
                </c:pt>
                <c:pt idx="14282">
                  <c:v>-0.26042036276141928</c:v>
                </c:pt>
                <c:pt idx="14283">
                  <c:v>0</c:v>
                </c:pt>
                <c:pt idx="14284">
                  <c:v>-0.28668644350561873</c:v>
                </c:pt>
                <c:pt idx="14285">
                  <c:v>-0.24983099229592612</c:v>
                </c:pt>
                <c:pt idx="14286">
                  <c:v>-0.19949754975800429</c:v>
                </c:pt>
                <c:pt idx="14287">
                  <c:v>-0.17561525847984893</c:v>
                </c:pt>
                <c:pt idx="14288">
                  <c:v>-0.29599524396588384</c:v>
                </c:pt>
                <c:pt idx="14289">
                  <c:v>-0.37738287299200152</c:v>
                </c:pt>
                <c:pt idx="14290">
                  <c:v>-0.34022713725265774</c:v>
                </c:pt>
                <c:pt idx="14291">
                  <c:v>-0.31669094888054838</c:v>
                </c:pt>
                <c:pt idx="14292">
                  <c:v>-0.31125698709957711</c:v>
                </c:pt>
                <c:pt idx="14293">
                  <c:v>-0.31019781882152475</c:v>
                </c:pt>
                <c:pt idx="14294">
                  <c:v>-0.32683725927026736</c:v>
                </c:pt>
                <c:pt idx="14295">
                  <c:v>-0.30251158069332812</c:v>
                </c:pt>
                <c:pt idx="14296">
                  <c:v>-0.24697922567426558</c:v>
                </c:pt>
                <c:pt idx="14297">
                  <c:v>-0.22302093516440724</c:v>
                </c:pt>
                <c:pt idx="14298">
                  <c:v>-0.26100402996461491</c:v>
                </c:pt>
                <c:pt idx="14299">
                  <c:v>-0.29022630483671735</c:v>
                </c:pt>
                <c:pt idx="14300">
                  <c:v>-0.27131672421886804</c:v>
                </c:pt>
                <c:pt idx="14301">
                  <c:v>-0.24566731732416244</c:v>
                </c:pt>
                <c:pt idx="14302">
                  <c:v>-0.20965538188261496</c:v>
                </c:pt>
                <c:pt idx="14303">
                  <c:v>-0.18127443085260586</c:v>
                </c:pt>
                <c:pt idx="14304">
                  <c:v>-0.15089467903352016</c:v>
                </c:pt>
                <c:pt idx="14305">
                  <c:v>-8.434978375919433E-2</c:v>
                </c:pt>
                <c:pt idx="14306">
                  <c:v>-4.7746273755469804E-2</c:v>
                </c:pt>
                <c:pt idx="14307">
                  <c:v>-2.1055722515251839E-3</c:v>
                </c:pt>
                <c:pt idx="14308">
                  <c:v>2.9564771428985035E-2</c:v>
                </c:pt>
                <c:pt idx="14309">
                  <c:v>6.5809616793390452E-2</c:v>
                </c:pt>
                <c:pt idx="14310">
                  <c:v>8.6639301078289738E-2</c:v>
                </c:pt>
                <c:pt idx="14311">
                  <c:v>0.10376938080206258</c:v>
                </c:pt>
                <c:pt idx="14312">
                  <c:v>0.11430150521134495</c:v>
                </c:pt>
                <c:pt idx="14313">
                  <c:v>0.11681981747537031</c:v>
                </c:pt>
                <c:pt idx="14314">
                  <c:v>0.13528981230842424</c:v>
                </c:pt>
                <c:pt idx="14315">
                  <c:v>0.15140023853051174</c:v>
                </c:pt>
                <c:pt idx="14316">
                  <c:v>0.16097846850083669</c:v>
                </c:pt>
                <c:pt idx="14317">
                  <c:v>0.17405689468250174</c:v>
                </c:pt>
                <c:pt idx="14318">
                  <c:v>0.17583868883518491</c:v>
                </c:pt>
                <c:pt idx="14319">
                  <c:v>0.18613245632716743</c:v>
                </c:pt>
                <c:pt idx="14320">
                  <c:v>0.19798132270663704</c:v>
                </c:pt>
                <c:pt idx="14321">
                  <c:v>0.22405143133847491</c:v>
                </c:pt>
                <c:pt idx="14322">
                  <c:v>0.201990875136936</c:v>
                </c:pt>
                <c:pt idx="14323">
                  <c:v>0.2251250048664509</c:v>
                </c:pt>
                <c:pt idx="14324">
                  <c:v>0.21155099332300029</c:v>
                </c:pt>
                <c:pt idx="14325">
                  <c:v>0.21159750980595746</c:v>
                </c:pt>
                <c:pt idx="14326">
                  <c:v>0.22148481958154004</c:v>
                </c:pt>
                <c:pt idx="14327">
                  <c:v>0.19661361850659756</c:v>
                </c:pt>
                <c:pt idx="14328">
                  <c:v>0.12628957589925882</c:v>
                </c:pt>
                <c:pt idx="14329">
                  <c:v>-1.7668092946049718E-2</c:v>
                </c:pt>
                <c:pt idx="14330">
                  <c:v>-5.2204686832743173E-2</c:v>
                </c:pt>
                <c:pt idx="14331">
                  <c:v>-4.7946402505209672E-2</c:v>
                </c:pt>
                <c:pt idx="14332">
                  <c:v>-1.5245878743809806E-2</c:v>
                </c:pt>
                <c:pt idx="14333">
                  <c:v>-5.2549102756384442E-2</c:v>
                </c:pt>
                <c:pt idx="14334">
                  <c:v>-0.16316783293554463</c:v>
                </c:pt>
                <c:pt idx="14335">
                  <c:v>-0.23481023609444143</c:v>
                </c:pt>
                <c:pt idx="14336">
                  <c:v>-0.21511536695738823</c:v>
                </c:pt>
                <c:pt idx="14337">
                  <c:v>-0.16675361648101261</c:v>
                </c:pt>
                <c:pt idx="14338">
                  <c:v>-0.16677391827484989</c:v>
                </c:pt>
                <c:pt idx="14339">
                  <c:v>-0.13799592357224802</c:v>
                </c:pt>
                <c:pt idx="14340">
                  <c:v>-9.1311357855025699E-2</c:v>
                </c:pt>
                <c:pt idx="14341">
                  <c:v>-3.7475104014079316E-2</c:v>
                </c:pt>
                <c:pt idx="14342">
                  <c:v>-8.5831742674670683E-3</c:v>
                </c:pt>
                <c:pt idx="14343">
                  <c:v>5.2423061461471944E-2</c:v>
                </c:pt>
                <c:pt idx="14344">
                  <c:v>9.3041323849121074E-2</c:v>
                </c:pt>
                <c:pt idx="14345">
                  <c:v>0.11327969528958047</c:v>
                </c:pt>
                <c:pt idx="14346">
                  <c:v>0.13499100947690945</c:v>
                </c:pt>
                <c:pt idx="14347">
                  <c:v>0.17148842254115662</c:v>
                </c:pt>
                <c:pt idx="14348">
                  <c:v>0.17549963468213692</c:v>
                </c:pt>
                <c:pt idx="14349">
                  <c:v>0.17701179274576626</c:v>
                </c:pt>
                <c:pt idx="14350">
                  <c:v>0.1809358161246449</c:v>
                </c:pt>
                <c:pt idx="14351">
                  <c:v>0.19837676410723101</c:v>
                </c:pt>
                <c:pt idx="14352">
                  <c:v>0.20474332226331421</c:v>
                </c:pt>
                <c:pt idx="14353">
                  <c:v>0.2203918731011909</c:v>
                </c:pt>
                <c:pt idx="14354">
                  <c:v>0.23174828383972673</c:v>
                </c:pt>
                <c:pt idx="14355">
                  <c:v>0.22550342320513658</c:v>
                </c:pt>
                <c:pt idx="14356">
                  <c:v>0.23232887501089772</c:v>
                </c:pt>
                <c:pt idx="14357">
                  <c:v>0.19249354841969901</c:v>
                </c:pt>
                <c:pt idx="14358">
                  <c:v>0.10198442205751072</c:v>
                </c:pt>
                <c:pt idx="14359">
                  <c:v>-3.8927163687022485E-3</c:v>
                </c:pt>
                <c:pt idx="14360">
                  <c:v>-7.4072103136273812E-2</c:v>
                </c:pt>
                <c:pt idx="14361">
                  <c:v>-3.9160919295045622E-2</c:v>
                </c:pt>
                <c:pt idx="14362">
                  <c:v>-2.2486953229390882E-2</c:v>
                </c:pt>
                <c:pt idx="14363">
                  <c:v>-0.10135822321724257</c:v>
                </c:pt>
                <c:pt idx="14364">
                  <c:v>-0.30670712855567167</c:v>
                </c:pt>
                <c:pt idx="14365">
                  <c:v>-0.29362320960487814</c:v>
                </c:pt>
                <c:pt idx="14366">
                  <c:v>-0.26412533704787028</c:v>
                </c:pt>
                <c:pt idx="14367">
                  <c:v>-0.23127057371162188</c:v>
                </c:pt>
                <c:pt idx="14368">
                  <c:v>-0.23469520794108481</c:v>
                </c:pt>
                <c:pt idx="14369">
                  <c:v>-0.25710981924246634</c:v>
                </c:pt>
                <c:pt idx="14370">
                  <c:v>-0.25441671293665186</c:v>
                </c:pt>
                <c:pt idx="14371">
                  <c:v>-0.19750838474430182</c:v>
                </c:pt>
                <c:pt idx="14372">
                  <c:v>-0.1488712198206959</c:v>
                </c:pt>
                <c:pt idx="14373">
                  <c:v>-0.22222390375498308</c:v>
                </c:pt>
                <c:pt idx="14374">
                  <c:v>-0.24922495696944474</c:v>
                </c:pt>
                <c:pt idx="14375">
                  <c:v>-0.23907364204885562</c:v>
                </c:pt>
                <c:pt idx="14376">
                  <c:v>-0.20700819016067062</c:v>
                </c:pt>
                <c:pt idx="14377">
                  <c:v>-0.16401403228447209</c:v>
                </c:pt>
                <c:pt idx="14378">
                  <c:v>-0.14308632648193226</c:v>
                </c:pt>
                <c:pt idx="14379">
                  <c:v>-0.12615772893730987</c:v>
                </c:pt>
                <c:pt idx="14380">
                  <c:v>-7.2886254464553074E-2</c:v>
                </c:pt>
                <c:pt idx="14381">
                  <c:v>-4.2194309787495096E-2</c:v>
                </c:pt>
                <c:pt idx="14382">
                  <c:v>-5.2532611216575681E-3</c:v>
                </c:pt>
                <c:pt idx="14383">
                  <c:v>2.2902422237054517E-2</c:v>
                </c:pt>
                <c:pt idx="14384">
                  <c:v>6.3244030183475575E-2</c:v>
                </c:pt>
                <c:pt idx="14385">
                  <c:v>7.4639394756924118E-2</c:v>
                </c:pt>
                <c:pt idx="14386">
                  <c:v>0.10835029441743162</c:v>
                </c:pt>
                <c:pt idx="14387">
                  <c:v>0.12647042501935965</c:v>
                </c:pt>
                <c:pt idx="14388">
                  <c:v>0.13516517200819431</c:v>
                </c:pt>
                <c:pt idx="14389">
                  <c:v>0.16264111940794321</c:v>
                </c:pt>
                <c:pt idx="14390">
                  <c:v>0.11763744403286421</c:v>
                </c:pt>
                <c:pt idx="14391">
                  <c:v>0.14763817276978022</c:v>
                </c:pt>
                <c:pt idx="14392">
                  <c:v>0.16782398247151725</c:v>
                </c:pt>
                <c:pt idx="14393">
                  <c:v>0.18336698110667024</c:v>
                </c:pt>
                <c:pt idx="14394">
                  <c:v>0.19572056114510197</c:v>
                </c:pt>
                <c:pt idx="14395">
                  <c:v>0</c:v>
                </c:pt>
                <c:pt idx="14396">
                  <c:v>0.21528422848000145</c:v>
                </c:pt>
                <c:pt idx="14397">
                  <c:v>0.18395135263839443</c:v>
                </c:pt>
                <c:pt idx="14398">
                  <c:v>0.18463998825489783</c:v>
                </c:pt>
                <c:pt idx="14399">
                  <c:v>0.20467451920528693</c:v>
                </c:pt>
                <c:pt idx="14400">
                  <c:v>0.20949831122992743</c:v>
                </c:pt>
                <c:pt idx="14401">
                  <c:v>0.19742588719637427</c:v>
                </c:pt>
                <c:pt idx="14402">
                  <c:v>0.18356390216790175</c:v>
                </c:pt>
                <c:pt idx="14403">
                  <c:v>0.19927580693744892</c:v>
                </c:pt>
                <c:pt idx="14404">
                  <c:v>0.20428977264254175</c:v>
                </c:pt>
                <c:pt idx="14405">
                  <c:v>0.20271788528442203</c:v>
                </c:pt>
                <c:pt idx="14406">
                  <c:v>0.21441471248623012</c:v>
                </c:pt>
                <c:pt idx="14407">
                  <c:v>0.20329899180972114</c:v>
                </c:pt>
                <c:pt idx="14408">
                  <c:v>0.20260083018170891</c:v>
                </c:pt>
                <c:pt idx="14409">
                  <c:v>0.20946912058909581</c:v>
                </c:pt>
                <c:pt idx="14410">
                  <c:v>0.22571138559051562</c:v>
                </c:pt>
                <c:pt idx="14411">
                  <c:v>0.21794013593852443</c:v>
                </c:pt>
                <c:pt idx="14412">
                  <c:v>0.20881846223545394</c:v>
                </c:pt>
                <c:pt idx="14413">
                  <c:v>0.22613873580227362</c:v>
                </c:pt>
                <c:pt idx="14414">
                  <c:v>0.21271475109864796</c:v>
                </c:pt>
                <c:pt idx="14415">
                  <c:v>0.19981597104549229</c:v>
                </c:pt>
                <c:pt idx="14416">
                  <c:v>0.19902004466114839</c:v>
                </c:pt>
                <c:pt idx="14417">
                  <c:v>0.18120297788247614</c:v>
                </c:pt>
                <c:pt idx="14418">
                  <c:v>0.14147898701631118</c:v>
                </c:pt>
                <c:pt idx="14419">
                  <c:v>6.2572140856444386E-2</c:v>
                </c:pt>
                <c:pt idx="14420">
                  <c:v>-2.5482943204184573E-2</c:v>
                </c:pt>
                <c:pt idx="14421">
                  <c:v>-9.355106203194509E-2</c:v>
                </c:pt>
                <c:pt idx="14422">
                  <c:v>-7.5474126457959631E-2</c:v>
                </c:pt>
                <c:pt idx="14423">
                  <c:v>-4.8227084033620193E-2</c:v>
                </c:pt>
                <c:pt idx="14424">
                  <c:v>-5.9299939649890124E-2</c:v>
                </c:pt>
                <c:pt idx="14425">
                  <c:v>-0.2086404712025717</c:v>
                </c:pt>
                <c:pt idx="14426">
                  <c:v>-0.28360779164857708</c:v>
                </c:pt>
                <c:pt idx="14427">
                  <c:v>-0.26306631602950581</c:v>
                </c:pt>
                <c:pt idx="14428">
                  <c:v>-0.22480486515620426</c:v>
                </c:pt>
                <c:pt idx="14429">
                  <c:v>-0.19299658229402036</c:v>
                </c:pt>
                <c:pt idx="14430">
                  <c:v>-0.14203355152214583</c:v>
                </c:pt>
                <c:pt idx="14431">
                  <c:v>-9.8198663677304024E-2</c:v>
                </c:pt>
                <c:pt idx="14432">
                  <c:v>-3.7599243326723063E-2</c:v>
                </c:pt>
                <c:pt idx="14433">
                  <c:v>-1.5218394263728932E-3</c:v>
                </c:pt>
                <c:pt idx="14434">
                  <c:v>2.8215390961076638E-2</c:v>
                </c:pt>
                <c:pt idx="14435">
                  <c:v>9.5782127732715484E-3</c:v>
                </c:pt>
                <c:pt idx="14436">
                  <c:v>-3.7403548025617163E-2</c:v>
                </c:pt>
                <c:pt idx="14437">
                  <c:v>-9.2587871241566144E-2</c:v>
                </c:pt>
                <c:pt idx="14438">
                  <c:v>-0.10831788380015454</c:v>
                </c:pt>
                <c:pt idx="14439">
                  <c:v>-8.7597376452344847E-2</c:v>
                </c:pt>
                <c:pt idx="14440">
                  <c:v>-7.7791399088971425E-2</c:v>
                </c:pt>
                <c:pt idx="14441">
                  <c:v>-0.15428849544386536</c:v>
                </c:pt>
                <c:pt idx="14442">
                  <c:v>-0.20928527088250012</c:v>
                </c:pt>
                <c:pt idx="14443">
                  <c:v>-0.23310706941665305</c:v>
                </c:pt>
                <c:pt idx="14444">
                  <c:v>-0.24313785208370095</c:v>
                </c:pt>
                <c:pt idx="14445">
                  <c:v>-0.1875658986032149</c:v>
                </c:pt>
                <c:pt idx="14446">
                  <c:v>-0.15924598433854303</c:v>
                </c:pt>
                <c:pt idx="14447">
                  <c:v>-0.1393418281480992</c:v>
                </c:pt>
                <c:pt idx="14448">
                  <c:v>-9.7263753046358939E-2</c:v>
                </c:pt>
                <c:pt idx="14449">
                  <c:v>-5.2926362143752272E-2</c:v>
                </c:pt>
                <c:pt idx="14450">
                  <c:v>-1.2495735818086561E-2</c:v>
                </c:pt>
                <c:pt idx="14451">
                  <c:v>1.2847192560711559E-2</c:v>
                </c:pt>
                <c:pt idx="14452">
                  <c:v>5.6072517040217734E-2</c:v>
                </c:pt>
                <c:pt idx="14453">
                  <c:v>7.5888389812368812E-2</c:v>
                </c:pt>
                <c:pt idx="14454">
                  <c:v>8.4320885700036111E-2</c:v>
                </c:pt>
                <c:pt idx="14455">
                  <c:v>9.6063968370771982E-2</c:v>
                </c:pt>
                <c:pt idx="14456">
                  <c:v>0.1229198764990623</c:v>
                </c:pt>
                <c:pt idx="14457">
                  <c:v>0.12638616691369978</c:v>
                </c:pt>
                <c:pt idx="14458">
                  <c:v>0.13788587350803988</c:v>
                </c:pt>
                <c:pt idx="14459">
                  <c:v>0.1485307775298027</c:v>
                </c:pt>
                <c:pt idx="14460">
                  <c:v>0.14045090278654748</c:v>
                </c:pt>
                <c:pt idx="14461">
                  <c:v>0.15542387231548671</c:v>
                </c:pt>
                <c:pt idx="14462">
                  <c:v>0.15725540432410076</c:v>
                </c:pt>
                <c:pt idx="14463">
                  <c:v>0.15073984101386084</c:v>
                </c:pt>
                <c:pt idx="14464">
                  <c:v>0.17521478149905281</c:v>
                </c:pt>
                <c:pt idx="14465">
                  <c:v>0.16005097448531008</c:v>
                </c:pt>
                <c:pt idx="14466">
                  <c:v>0.17502692983836296</c:v>
                </c:pt>
                <c:pt idx="14467">
                  <c:v>0.17181971708289429</c:v>
                </c:pt>
                <c:pt idx="14468">
                  <c:v>0.17648128555868337</c:v>
                </c:pt>
                <c:pt idx="14469">
                  <c:v>0.16982882875154737</c:v>
                </c:pt>
                <c:pt idx="14470">
                  <c:v>0.16344507219994839</c:v>
                </c:pt>
                <c:pt idx="14471">
                  <c:v>0.14917516603533751</c:v>
                </c:pt>
                <c:pt idx="14472">
                  <c:v>0.15157380586535871</c:v>
                </c:pt>
                <c:pt idx="14473">
                  <c:v>9.7767697409634147E-2</c:v>
                </c:pt>
                <c:pt idx="14474">
                  <c:v>3.6082917722937029E-2</c:v>
                </c:pt>
                <c:pt idx="14475">
                  <c:v>-5.0709590759927745E-2</c:v>
                </c:pt>
                <c:pt idx="14476">
                  <c:v>-6.3152364967203931E-2</c:v>
                </c:pt>
                <c:pt idx="14477">
                  <c:v>-7.160892018389807E-2</c:v>
                </c:pt>
                <c:pt idx="14478">
                  <c:v>-7.2565817572708496E-2</c:v>
                </c:pt>
                <c:pt idx="14479">
                  <c:v>-0.11883125342772202</c:v>
                </c:pt>
                <c:pt idx="14480">
                  <c:v>-0.18553910316913313</c:v>
                </c:pt>
                <c:pt idx="14481">
                  <c:v>-0.21465847453628151</c:v>
                </c:pt>
                <c:pt idx="14482">
                  <c:v>-0.20017020181684542</c:v>
                </c:pt>
                <c:pt idx="14483">
                  <c:v>-0.18327790655435799</c:v>
                </c:pt>
                <c:pt idx="14484">
                  <c:v>-0.15462480970071305</c:v>
                </c:pt>
                <c:pt idx="14485">
                  <c:v>-0.12566429140304347</c:v>
                </c:pt>
                <c:pt idx="14486">
                  <c:v>-7.7608425924224192E-2</c:v>
                </c:pt>
                <c:pt idx="14487">
                  <c:v>-4.4638122748717896E-2</c:v>
                </c:pt>
                <c:pt idx="14488">
                  <c:v>8.8022782911009755E-4</c:v>
                </c:pt>
                <c:pt idx="14489">
                  <c:v>4.5957677251495486E-2</c:v>
                </c:pt>
                <c:pt idx="14490">
                  <c:v>6.2438307616838738E-2</c:v>
                </c:pt>
                <c:pt idx="14491">
                  <c:v>7.7895485641136852E-2</c:v>
                </c:pt>
                <c:pt idx="14492">
                  <c:v>8.9251898752417055E-2</c:v>
                </c:pt>
                <c:pt idx="14493">
                  <c:v>8.8101676872007997E-2</c:v>
                </c:pt>
                <c:pt idx="14494">
                  <c:v>0.11065761959257114</c:v>
                </c:pt>
                <c:pt idx="14495">
                  <c:v>0.13480221176500526</c:v>
                </c:pt>
                <c:pt idx="14496">
                  <c:v>0.13844694211399158</c:v>
                </c:pt>
                <c:pt idx="14497">
                  <c:v>0.12842918037823337</c:v>
                </c:pt>
                <c:pt idx="14498">
                  <c:v>0.10406874335628512</c:v>
                </c:pt>
                <c:pt idx="14499">
                  <c:v>3.1598986071702348E-2</c:v>
                </c:pt>
                <c:pt idx="14500">
                  <c:v>-3.4701361524249866E-2</c:v>
                </c:pt>
                <c:pt idx="14501">
                  <c:v>-3.7968132726526445E-2</c:v>
                </c:pt>
                <c:pt idx="14502">
                  <c:v>-3.1183964643676856E-2</c:v>
                </c:pt>
                <c:pt idx="14503">
                  <c:v>-9.3449790693879098E-2</c:v>
                </c:pt>
                <c:pt idx="14504">
                  <c:v>-0.15304293586642229</c:v>
                </c:pt>
                <c:pt idx="14505">
                  <c:v>-0.17912076073259708</c:v>
                </c:pt>
                <c:pt idx="14506">
                  <c:v>-0.20816597357623168</c:v>
                </c:pt>
                <c:pt idx="14507">
                  <c:v>-0.25997324746635125</c:v>
                </c:pt>
                <c:pt idx="14508">
                  <c:v>-0.31935975108699682</c:v>
                </c:pt>
                <c:pt idx="14509">
                  <c:v>-0.30993818763939374</c:v>
                </c:pt>
                <c:pt idx="14510">
                  <c:v>-0.28246317927159131</c:v>
                </c:pt>
                <c:pt idx="14511">
                  <c:v>-0.2456936155758439</c:v>
                </c:pt>
                <c:pt idx="14512">
                  <c:v>-0.21812437373755753</c:v>
                </c:pt>
                <c:pt idx="14513">
                  <c:v>-0.26908440364192282</c:v>
                </c:pt>
                <c:pt idx="14514">
                  <c:v>-0.34586701121265212</c:v>
                </c:pt>
                <c:pt idx="14515">
                  <c:v>-0.34571116725516082</c:v>
                </c:pt>
                <c:pt idx="14516">
                  <c:v>-0.32527234408686134</c:v>
                </c:pt>
                <c:pt idx="14517">
                  <c:v>-0.29189256615639031</c:v>
                </c:pt>
                <c:pt idx="14518">
                  <c:v>-0.28254235908026282</c:v>
                </c:pt>
                <c:pt idx="14519">
                  <c:v>-0.22124956768890261</c:v>
                </c:pt>
                <c:pt idx="14520">
                  <c:v>-0.16952543204057771</c:v>
                </c:pt>
                <c:pt idx="14521">
                  <c:v>-0.11341229829448803</c:v>
                </c:pt>
                <c:pt idx="14522">
                  <c:v>-6.9955909354545834E-2</c:v>
                </c:pt>
                <c:pt idx="14523">
                  <c:v>-3.9591972813092978E-2</c:v>
                </c:pt>
                <c:pt idx="14524">
                  <c:v>-1.0266138788557189E-2</c:v>
                </c:pt>
                <c:pt idx="14525">
                  <c:v>1.5359373360134902E-2</c:v>
                </c:pt>
                <c:pt idx="14526">
                  <c:v>3.6695355996527006E-2</c:v>
                </c:pt>
                <c:pt idx="14527">
                  <c:v>5.6938497144479724E-2</c:v>
                </c:pt>
                <c:pt idx="14528">
                  <c:v>6.0078537277156334E-2</c:v>
                </c:pt>
                <c:pt idx="14529">
                  <c:v>6.7823782071696023E-2</c:v>
                </c:pt>
                <c:pt idx="14530">
                  <c:v>7.3508793835163122E-2</c:v>
                </c:pt>
                <c:pt idx="14531">
                  <c:v>7.6356286329102768E-2</c:v>
                </c:pt>
                <c:pt idx="14532">
                  <c:v>9.0375572541201224E-2</c:v>
                </c:pt>
                <c:pt idx="14533">
                  <c:v>8.7338141305865175E-2</c:v>
                </c:pt>
                <c:pt idx="14534">
                  <c:v>9.1448591532667017E-2</c:v>
                </c:pt>
                <c:pt idx="14535">
                  <c:v>7.8610931478597129E-2</c:v>
                </c:pt>
                <c:pt idx="14536">
                  <c:v>2.0238921373002039E-2</c:v>
                </c:pt>
                <c:pt idx="14537">
                  <c:v>-5.0052326308512314E-2</c:v>
                </c:pt>
                <c:pt idx="14538">
                  <c:v>-9.3372266126917375E-2</c:v>
                </c:pt>
                <c:pt idx="14539">
                  <c:v>-6.811732370544693E-2</c:v>
                </c:pt>
                <c:pt idx="14540">
                  <c:v>-6.3324629502157753E-2</c:v>
                </c:pt>
                <c:pt idx="14541">
                  <c:v>-0.12287456162102589</c:v>
                </c:pt>
                <c:pt idx="14542">
                  <c:v>-0.20199929240712217</c:v>
                </c:pt>
                <c:pt idx="14543">
                  <c:v>-0.23317690050103446</c:v>
                </c:pt>
                <c:pt idx="14544">
                  <c:v>-0.26059563137887981</c:v>
                </c:pt>
                <c:pt idx="14545">
                  <c:v>-0.25922448302039031</c:v>
                </c:pt>
                <c:pt idx="14546">
                  <c:v>-0.2345396374804288</c:v>
                </c:pt>
                <c:pt idx="14547">
                  <c:v>-0.22212903002744191</c:v>
                </c:pt>
                <c:pt idx="14548">
                  <c:v>-0.17406424634108819</c:v>
                </c:pt>
                <c:pt idx="14549">
                  <c:v>-0.12760614281354618</c:v>
                </c:pt>
                <c:pt idx="14550">
                  <c:v>-0.10834561205567662</c:v>
                </c:pt>
                <c:pt idx="14551">
                  <c:v>-0.13764687636690159</c:v>
                </c:pt>
                <c:pt idx="14552">
                  <c:v>-0.157552243330526</c:v>
                </c:pt>
                <c:pt idx="14553">
                  <c:v>-0.15561318775009236</c:v>
                </c:pt>
                <c:pt idx="14554">
                  <c:v>-0.15980113189818654</c:v>
                </c:pt>
                <c:pt idx="14555">
                  <c:v>-0.15967234959352841</c:v>
                </c:pt>
                <c:pt idx="14556">
                  <c:v>-0.19662456215301832</c:v>
                </c:pt>
                <c:pt idx="14557">
                  <c:v>-0.21793770280518995</c:v>
                </c:pt>
                <c:pt idx="14558">
                  <c:v>-0.22838371151734504</c:v>
                </c:pt>
                <c:pt idx="14559">
                  <c:v>-0.20884712158214974</c:v>
                </c:pt>
                <c:pt idx="14560">
                  <c:v>-0.18612491118478489</c:v>
                </c:pt>
                <c:pt idx="14561">
                  <c:v>-0.15462677823857249</c:v>
                </c:pt>
                <c:pt idx="14562">
                  <c:v>-0.14319964574822569</c:v>
                </c:pt>
                <c:pt idx="14563">
                  <c:v>-9.8293375093860352E-2</c:v>
                </c:pt>
                <c:pt idx="14564">
                  <c:v>-6.4442534182277023E-2</c:v>
                </c:pt>
                <c:pt idx="14565">
                  <c:v>-4.2344495828763463E-2</c:v>
                </c:pt>
                <c:pt idx="14566">
                  <c:v>-7.8459880578294564E-3</c:v>
                </c:pt>
                <c:pt idx="14567">
                  <c:v>9.5533171415120924E-3</c:v>
                </c:pt>
                <c:pt idx="14568">
                  <c:v>4.7076046462390829E-3</c:v>
                </c:pt>
                <c:pt idx="14569">
                  <c:v>-3.1544537568785641E-2</c:v>
                </c:pt>
                <c:pt idx="14570">
                  <c:v>-9.5614400449645184E-2</c:v>
                </c:pt>
                <c:pt idx="14571">
                  <c:v>-0.11215957924830521</c:v>
                </c:pt>
                <c:pt idx="14572">
                  <c:v>-0.11592348991946375</c:v>
                </c:pt>
                <c:pt idx="14573">
                  <c:v>-0.11408468587056278</c:v>
                </c:pt>
                <c:pt idx="14574">
                  <c:v>-0.1838130513607569</c:v>
                </c:pt>
                <c:pt idx="14575">
                  <c:v>-0.19599013985240013</c:v>
                </c:pt>
                <c:pt idx="14576">
                  <c:v>-0.15188320024078286</c:v>
                </c:pt>
                <c:pt idx="14577">
                  <c:v>-0.13622667361998575</c:v>
                </c:pt>
                <c:pt idx="14578">
                  <c:v>-0.14141777528058519</c:v>
                </c:pt>
                <c:pt idx="14579">
                  <c:v>-0.17012614961626479</c:v>
                </c:pt>
                <c:pt idx="14580">
                  <c:v>-0.18329152714657743</c:v>
                </c:pt>
                <c:pt idx="14581">
                  <c:v>-0.1668790969814567</c:v>
                </c:pt>
                <c:pt idx="14582">
                  <c:v>-0.14847129996022329</c:v>
                </c:pt>
                <c:pt idx="14583">
                  <c:v>-0.13484100055509224</c:v>
                </c:pt>
                <c:pt idx="14584">
                  <c:v>-0.15659407637965472</c:v>
                </c:pt>
                <c:pt idx="14585">
                  <c:v>-0.16507268866721431</c:v>
                </c:pt>
                <c:pt idx="14586">
                  <c:v>-0.17882295700161888</c:v>
                </c:pt>
                <c:pt idx="14587">
                  <c:v>-0.16727953454308186</c:v>
                </c:pt>
                <c:pt idx="14588">
                  <c:v>-0.16838539866292976</c:v>
                </c:pt>
                <c:pt idx="14589">
                  <c:v>-0.15990816728244486</c:v>
                </c:pt>
                <c:pt idx="14590">
                  <c:v>-0.17877528388803043</c:v>
                </c:pt>
                <c:pt idx="14591">
                  <c:v>-0.17389499990500928</c:v>
                </c:pt>
                <c:pt idx="14592">
                  <c:v>-0.16527889392201239</c:v>
                </c:pt>
                <c:pt idx="14593">
                  <c:v>-0.12034600796091552</c:v>
                </c:pt>
                <c:pt idx="14594">
                  <c:v>-0.10204375995560554</c:v>
                </c:pt>
                <c:pt idx="14595">
                  <c:v>-0.15710762486843041</c:v>
                </c:pt>
                <c:pt idx="14596">
                  <c:v>-0.19683611549917671</c:v>
                </c:pt>
                <c:pt idx="14597">
                  <c:v>-0.22869008834590734</c:v>
                </c:pt>
                <c:pt idx="14598">
                  <c:v>-0.21242468374746143</c:v>
                </c:pt>
                <c:pt idx="14599">
                  <c:v>-0.23392216373177271</c:v>
                </c:pt>
                <c:pt idx="14600">
                  <c:v>-0.24069788416333082</c:v>
                </c:pt>
                <c:pt idx="14601">
                  <c:v>-0.23437362632097467</c:v>
                </c:pt>
                <c:pt idx="14602">
                  <c:v>-0.22847533483763696</c:v>
                </c:pt>
                <c:pt idx="14603">
                  <c:v>-0.17147622130228671</c:v>
                </c:pt>
                <c:pt idx="14604">
                  <c:v>-0.14547041780646452</c:v>
                </c:pt>
                <c:pt idx="14605">
                  <c:v>-0.14136750956239463</c:v>
                </c:pt>
                <c:pt idx="14606">
                  <c:v>-0.12008916280357861</c:v>
                </c:pt>
                <c:pt idx="14607">
                  <c:v>-9.2495621523290564E-2</c:v>
                </c:pt>
                <c:pt idx="14608">
                  <c:v>-6.3363583445286906E-2</c:v>
                </c:pt>
                <c:pt idx="14609">
                  <c:v>-4.3977826194666635E-2</c:v>
                </c:pt>
                <c:pt idx="14610">
                  <c:v>-2.2427442846156012E-2</c:v>
                </c:pt>
                <c:pt idx="14611">
                  <c:v>2.9392286672992048E-2</c:v>
                </c:pt>
                <c:pt idx="14612">
                  <c:v>5.0498052335849704E-2</c:v>
                </c:pt>
                <c:pt idx="14613">
                  <c:v>4.7424649928138218E-2</c:v>
                </c:pt>
                <c:pt idx="14614">
                  <c:v>7.5752852951076435E-2</c:v>
                </c:pt>
                <c:pt idx="14615">
                  <c:v>8.0396056579306027E-2</c:v>
                </c:pt>
                <c:pt idx="14616">
                  <c:v>9.5342161190078545E-2</c:v>
                </c:pt>
                <c:pt idx="14617">
                  <c:v>0.12413844790049405</c:v>
                </c:pt>
                <c:pt idx="14618">
                  <c:v>0.10531450383178499</c:v>
                </c:pt>
                <c:pt idx="14619">
                  <c:v>0.10058457818182452</c:v>
                </c:pt>
                <c:pt idx="14620">
                  <c:v>7.1298116768749295E-2</c:v>
                </c:pt>
                <c:pt idx="14621">
                  <c:v>2.989549983100128E-3</c:v>
                </c:pt>
                <c:pt idx="14622">
                  <c:v>-1.748183286560958E-2</c:v>
                </c:pt>
                <c:pt idx="14623">
                  <c:v>-1.0826206885706216E-2</c:v>
                </c:pt>
                <c:pt idx="14624">
                  <c:v>1.0211088439912402E-2</c:v>
                </c:pt>
                <c:pt idx="14625">
                  <c:v>-2.4757746617060549E-2</c:v>
                </c:pt>
                <c:pt idx="14626">
                  <c:v>-9.5124015363233477E-2</c:v>
                </c:pt>
                <c:pt idx="14627">
                  <c:v>-0.13018247273249262</c:v>
                </c:pt>
                <c:pt idx="14628">
                  <c:v>-0.11803567452466752</c:v>
                </c:pt>
                <c:pt idx="14629">
                  <c:v>-0.10352786648485333</c:v>
                </c:pt>
                <c:pt idx="14630">
                  <c:v>-9.0139612633605259E-2</c:v>
                </c:pt>
                <c:pt idx="14631">
                  <c:v>-9.4875681597278008E-2</c:v>
                </c:pt>
                <c:pt idx="14632">
                  <c:v>-9.701049374314466E-2</c:v>
                </c:pt>
                <c:pt idx="14633">
                  <c:v>-0.11317118073882552</c:v>
                </c:pt>
                <c:pt idx="14634">
                  <c:v>-0.1057762150888001</c:v>
                </c:pt>
                <c:pt idx="14635">
                  <c:v>-7.2155587479994537E-2</c:v>
                </c:pt>
                <c:pt idx="14636">
                  <c:v>-6.2848624055016802E-2</c:v>
                </c:pt>
                <c:pt idx="14637">
                  <c:v>-0.10229069222092967</c:v>
                </c:pt>
                <c:pt idx="14638">
                  <c:v>-0.16251223660523725</c:v>
                </c:pt>
                <c:pt idx="14639">
                  <c:v>-0.17159483497041442</c:v>
                </c:pt>
                <c:pt idx="14640">
                  <c:v>-0.14065219702767104</c:v>
                </c:pt>
                <c:pt idx="14641">
                  <c:v>-0.1320002563245955</c:v>
                </c:pt>
                <c:pt idx="14642">
                  <c:v>-0.14791323920916238</c:v>
                </c:pt>
                <c:pt idx="14643">
                  <c:v>-0.17026398266520329</c:v>
                </c:pt>
                <c:pt idx="14644">
                  <c:v>-0.14930267329424032</c:v>
                </c:pt>
                <c:pt idx="14645">
                  <c:v>-0.10642687124966976</c:v>
                </c:pt>
                <c:pt idx="14646">
                  <c:v>-9.223175073028568E-2</c:v>
                </c:pt>
                <c:pt idx="14647">
                  <c:v>-0.20188456516547978</c:v>
                </c:pt>
                <c:pt idx="14648">
                  <c:v>-0.18587882287352206</c:v>
                </c:pt>
                <c:pt idx="14649">
                  <c:v>-0.13370411172768479</c:v>
                </c:pt>
                <c:pt idx="14650">
                  <c:v>-0.11580933622956931</c:v>
                </c:pt>
                <c:pt idx="14651">
                  <c:v>-0.10090872927986648</c:v>
                </c:pt>
                <c:pt idx="14652">
                  <c:v>-5.8913489519618598E-2</c:v>
                </c:pt>
                <c:pt idx="14653">
                  <c:v>-2.7206340143691412E-2</c:v>
                </c:pt>
                <c:pt idx="14654">
                  <c:v>1.2419696122060574E-2</c:v>
                </c:pt>
                <c:pt idx="14655">
                  <c:v>3.406332174497341E-2</c:v>
                </c:pt>
                <c:pt idx="14656">
                  <c:v>4.6536793864712912E-2</c:v>
                </c:pt>
                <c:pt idx="14657">
                  <c:v>7.4303419093084133E-2</c:v>
                </c:pt>
                <c:pt idx="14658">
                  <c:v>9.0764914727963705E-2</c:v>
                </c:pt>
                <c:pt idx="14659">
                  <c:v>0.1134955210695045</c:v>
                </c:pt>
                <c:pt idx="14660">
                  <c:v>0.11968246086497614</c:v>
                </c:pt>
                <c:pt idx="14661">
                  <c:v>0.14727454987717545</c:v>
                </c:pt>
                <c:pt idx="14662">
                  <c:v>0.15431498991992393</c:v>
                </c:pt>
                <c:pt idx="14663">
                  <c:v>0.15797530088455786</c:v>
                </c:pt>
                <c:pt idx="14664">
                  <c:v>0.16146385596211171</c:v>
                </c:pt>
                <c:pt idx="14665">
                  <c:v>0.17617248873550345</c:v>
                </c:pt>
                <c:pt idx="14666">
                  <c:v>0.17097311240749252</c:v>
                </c:pt>
                <c:pt idx="14667">
                  <c:v>0.16475282971260755</c:v>
                </c:pt>
                <c:pt idx="14668">
                  <c:v>0.18979875208318892</c:v>
                </c:pt>
                <c:pt idx="14669">
                  <c:v>0.19401311579818795</c:v>
                </c:pt>
                <c:pt idx="14670">
                  <c:v>0.19852479372102541</c:v>
                </c:pt>
                <c:pt idx="14671">
                  <c:v>0.20466945663927041</c:v>
                </c:pt>
                <c:pt idx="14672">
                  <c:v>0.19029460170668652</c:v>
                </c:pt>
                <c:pt idx="14673">
                  <c:v>0.21451882100912678</c:v>
                </c:pt>
                <c:pt idx="14674">
                  <c:v>0.19173627132485588</c:v>
                </c:pt>
                <c:pt idx="14675">
                  <c:v>0.19781680255259318</c:v>
                </c:pt>
                <c:pt idx="14676">
                  <c:v>0.20486744967800072</c:v>
                </c:pt>
                <c:pt idx="14677">
                  <c:v>0.20086608290260241</c:v>
                </c:pt>
                <c:pt idx="14678">
                  <c:v>0.20105977186231724</c:v>
                </c:pt>
                <c:pt idx="14679">
                  <c:v>0.21069116382583589</c:v>
                </c:pt>
                <c:pt idx="14680">
                  <c:v>0.20944413529093517</c:v>
                </c:pt>
                <c:pt idx="14681">
                  <c:v>0.20998099579109519</c:v>
                </c:pt>
                <c:pt idx="14682">
                  <c:v>0.21731940756412549</c:v>
                </c:pt>
                <c:pt idx="14683">
                  <c:v>0.1998637020217249</c:v>
                </c:pt>
                <c:pt idx="14684">
                  <c:v>0.13223797534979945</c:v>
                </c:pt>
                <c:pt idx="14685">
                  <c:v>7.853086107859529E-2</c:v>
                </c:pt>
                <c:pt idx="14686">
                  <c:v>5.6022354114782326E-2</c:v>
                </c:pt>
                <c:pt idx="14687">
                  <c:v>6.7344752845921924E-2</c:v>
                </c:pt>
                <c:pt idx="14688">
                  <c:v>5.2396492957373898E-2</c:v>
                </c:pt>
                <c:pt idx="14689">
                  <c:v>7.1007903961878196E-3</c:v>
                </c:pt>
                <c:pt idx="14690">
                  <c:v>5.2812613880758169E-2</c:v>
                </c:pt>
                <c:pt idx="14691">
                  <c:v>3.189782888991885E-2</c:v>
                </c:pt>
                <c:pt idx="14692">
                  <c:v>4.468296149252881E-2</c:v>
                </c:pt>
                <c:pt idx="14693">
                  <c:v>2.8094480960033467E-2</c:v>
                </c:pt>
                <c:pt idx="14694">
                  <c:v>3.0741822023511188E-2</c:v>
                </c:pt>
                <c:pt idx="14695">
                  <c:v>3.4748329847787821E-2</c:v>
                </c:pt>
                <c:pt idx="14696">
                  <c:v>6.4005732237968113E-2</c:v>
                </c:pt>
                <c:pt idx="14697">
                  <c:v>8.7168611618291689E-2</c:v>
                </c:pt>
                <c:pt idx="14698">
                  <c:v>9.9234296538067548E-2</c:v>
                </c:pt>
                <c:pt idx="14699">
                  <c:v>0.1242497956949174</c:v>
                </c:pt>
                <c:pt idx="14700">
                  <c:v>0.15061661439000174</c:v>
                </c:pt>
                <c:pt idx="14701">
                  <c:v>0.14051510479448542</c:v>
                </c:pt>
                <c:pt idx="14702">
                  <c:v>9.9223634982884001E-2</c:v>
                </c:pt>
                <c:pt idx="14703">
                  <c:v>3.5453118853063258E-2</c:v>
                </c:pt>
                <c:pt idx="14704">
                  <c:v>-2.623677250688795E-2</c:v>
                </c:pt>
                <c:pt idx="14705">
                  <c:v>-6.8029349320204865E-2</c:v>
                </c:pt>
                <c:pt idx="14706">
                  <c:v>-7.2933479652479039E-2</c:v>
                </c:pt>
                <c:pt idx="14707">
                  <c:v>-6.91712758202188E-2</c:v>
                </c:pt>
                <c:pt idx="14708">
                  <c:v>-6.7188979287739162E-2</c:v>
                </c:pt>
                <c:pt idx="14709">
                  <c:v>-0.13699700234210846</c:v>
                </c:pt>
                <c:pt idx="14710">
                  <c:v>-0.24908631320125396</c:v>
                </c:pt>
                <c:pt idx="14711">
                  <c:v>-0.30461034967572481</c:v>
                </c:pt>
                <c:pt idx="14712">
                  <c:v>-0.27771236594749915</c:v>
                </c:pt>
                <c:pt idx="14713">
                  <c:v>-0.24181329308285227</c:v>
                </c:pt>
                <c:pt idx="14714">
                  <c:v>-0.21492697456377224</c:v>
                </c:pt>
                <c:pt idx="14715">
                  <c:v>-0.20269151930128018</c:v>
                </c:pt>
                <c:pt idx="14716">
                  <c:v>-0.23608376076236395</c:v>
                </c:pt>
                <c:pt idx="14717">
                  <c:v>-0.2174739132757737</c:v>
                </c:pt>
                <c:pt idx="14718">
                  <c:v>-0.19707833464727911</c:v>
                </c:pt>
                <c:pt idx="14719">
                  <c:v>-0.16670478362059271</c:v>
                </c:pt>
                <c:pt idx="14720">
                  <c:v>-0.15412438130349412</c:v>
                </c:pt>
                <c:pt idx="14721">
                  <c:v>-0.16139422853903204</c:v>
                </c:pt>
                <c:pt idx="14722">
                  <c:v>-0.22326784826416241</c:v>
                </c:pt>
                <c:pt idx="14723">
                  <c:v>-0.25383022502735858</c:v>
                </c:pt>
                <c:pt idx="14724">
                  <c:v>-0.26336460394214173</c:v>
                </c:pt>
                <c:pt idx="14725">
                  <c:v>-0.23947205847510841</c:v>
                </c:pt>
                <c:pt idx="14726">
                  <c:v>-0.22657876163359669</c:v>
                </c:pt>
                <c:pt idx="14727">
                  <c:v>-0.20807464345065715</c:v>
                </c:pt>
                <c:pt idx="14728">
                  <c:v>-0.21289495598265071</c:v>
                </c:pt>
                <c:pt idx="14729">
                  <c:v>-0.20907774807659926</c:v>
                </c:pt>
                <c:pt idx="14730">
                  <c:v>-0.1983278735822592</c:v>
                </c:pt>
                <c:pt idx="14731">
                  <c:v>-0.1720765298321732</c:v>
                </c:pt>
                <c:pt idx="14732">
                  <c:v>-0.15071997117760452</c:v>
                </c:pt>
                <c:pt idx="14733">
                  <c:v>-0.22724058177358861</c:v>
                </c:pt>
                <c:pt idx="14734">
                  <c:v>-0.27425874845719223</c:v>
                </c:pt>
                <c:pt idx="14735">
                  <c:v>-0.30107307829701174</c:v>
                </c:pt>
                <c:pt idx="14736">
                  <c:v>-0.29932747704455409</c:v>
                </c:pt>
                <c:pt idx="14737">
                  <c:v>-0.28150834903615685</c:v>
                </c:pt>
                <c:pt idx="14738">
                  <c:v>-0.24318389112855715</c:v>
                </c:pt>
                <c:pt idx="14739">
                  <c:v>-0.20570906046945492</c:v>
                </c:pt>
                <c:pt idx="14740">
                  <c:v>-0.20977394967462079</c:v>
                </c:pt>
                <c:pt idx="14741">
                  <c:v>-0.21635116862756609</c:v>
                </c:pt>
                <c:pt idx="14742">
                  <c:v>-0.1919275988455727</c:v>
                </c:pt>
                <c:pt idx="14743">
                  <c:v>-0.17860560255285529</c:v>
                </c:pt>
                <c:pt idx="14744">
                  <c:v>-0.17066324486541651</c:v>
                </c:pt>
                <c:pt idx="14745">
                  <c:v>-0.17505393097834571</c:v>
                </c:pt>
                <c:pt idx="14746">
                  <c:v>-0.18283166737135251</c:v>
                </c:pt>
                <c:pt idx="14747">
                  <c:v>-0.1751421697138327</c:v>
                </c:pt>
                <c:pt idx="14748">
                  <c:v>-0.17453185170015997</c:v>
                </c:pt>
                <c:pt idx="14749">
                  <c:v>-0.1620447663468412</c:v>
                </c:pt>
                <c:pt idx="14750">
                  <c:v>-0.14713348934498421</c:v>
                </c:pt>
                <c:pt idx="14751">
                  <c:v>-0.1598696700758887</c:v>
                </c:pt>
                <c:pt idx="14752">
                  <c:v>-0.1671709816048822</c:v>
                </c:pt>
                <c:pt idx="14753">
                  <c:v>-0.14424014454227804</c:v>
                </c:pt>
                <c:pt idx="14754">
                  <c:v>-0.13357956979214211</c:v>
                </c:pt>
                <c:pt idx="14755">
                  <c:v>-0.12078845058877571</c:v>
                </c:pt>
                <c:pt idx="14756">
                  <c:v>-0.1176497681188844</c:v>
                </c:pt>
                <c:pt idx="14757">
                  <c:v>-0.14492954703047267</c:v>
                </c:pt>
                <c:pt idx="14758">
                  <c:v>-0.23311723472938872</c:v>
                </c:pt>
                <c:pt idx="14759">
                  <c:v>-0.23061645857374224</c:v>
                </c:pt>
                <c:pt idx="14760">
                  <c:v>-0.23965234241039873</c:v>
                </c:pt>
                <c:pt idx="14761">
                  <c:v>-0.20222458381763311</c:v>
                </c:pt>
                <c:pt idx="14762">
                  <c:v>-0.19862322075616234</c:v>
                </c:pt>
                <c:pt idx="14763">
                  <c:v>-0.19781490215197092</c:v>
                </c:pt>
                <c:pt idx="14764">
                  <c:v>-0.19319064711013242</c:v>
                </c:pt>
                <c:pt idx="14765">
                  <c:v>-0.18714820362278836</c:v>
                </c:pt>
                <c:pt idx="14766">
                  <c:v>-0.18966824474490887</c:v>
                </c:pt>
                <c:pt idx="14767">
                  <c:v>-0.1626319289187711</c:v>
                </c:pt>
                <c:pt idx="14768">
                  <c:v>-0.15013637213315373</c:v>
                </c:pt>
                <c:pt idx="14769">
                  <c:v>-0.18400030311798468</c:v>
                </c:pt>
                <c:pt idx="14770">
                  <c:v>-0.22064677644983188</c:v>
                </c:pt>
                <c:pt idx="14771">
                  <c:v>-0.22002244548723954</c:v>
                </c:pt>
                <c:pt idx="14772">
                  <c:v>-0.19873837809490141</c:v>
                </c:pt>
                <c:pt idx="14773">
                  <c:v>-0.17072971558183095</c:v>
                </c:pt>
                <c:pt idx="14774">
                  <c:v>-0.1341297924853859</c:v>
                </c:pt>
                <c:pt idx="14775">
                  <c:v>-8.4981299029499663E-2</c:v>
                </c:pt>
                <c:pt idx="14776">
                  <c:v>-5.8576706863831124E-2</c:v>
                </c:pt>
                <c:pt idx="14777">
                  <c:v>-6.8964925909531558E-2</c:v>
                </c:pt>
                <c:pt idx="14778">
                  <c:v>-9.6447456268299245E-2</c:v>
                </c:pt>
                <c:pt idx="14779">
                  <c:v>-8.0544526901229624E-2</c:v>
                </c:pt>
                <c:pt idx="14780">
                  <c:v>-8.5778718320542208E-2</c:v>
                </c:pt>
                <c:pt idx="14781">
                  <c:v>-0.10647131231196665</c:v>
                </c:pt>
                <c:pt idx="14782">
                  <c:v>-0.12860252396249189</c:v>
                </c:pt>
                <c:pt idx="14783">
                  <c:v>-0.11106514551215729</c:v>
                </c:pt>
                <c:pt idx="14784">
                  <c:v>-0.12206712423870318</c:v>
                </c:pt>
                <c:pt idx="14785">
                  <c:v>-0.11090991732105553</c:v>
                </c:pt>
                <c:pt idx="14786">
                  <c:v>-0.12422095173352724</c:v>
                </c:pt>
                <c:pt idx="14787">
                  <c:v>-0.13077574230941719</c:v>
                </c:pt>
                <c:pt idx="14788">
                  <c:v>-9.6799818611075755E-2</c:v>
                </c:pt>
                <c:pt idx="14789">
                  <c:v>-8.4381146172037097E-2</c:v>
                </c:pt>
                <c:pt idx="14790">
                  <c:v>-9.5691794868738383E-2</c:v>
                </c:pt>
                <c:pt idx="14791">
                  <c:v>-9.8702368382284522E-2</c:v>
                </c:pt>
                <c:pt idx="14792">
                  <c:v>-0.10990709539058795</c:v>
                </c:pt>
                <c:pt idx="14793">
                  <c:v>-0.11003033303033791</c:v>
                </c:pt>
                <c:pt idx="14794">
                  <c:v>-7.8545715177795086E-2</c:v>
                </c:pt>
                <c:pt idx="14795">
                  <c:v>-0.1425211191275893</c:v>
                </c:pt>
                <c:pt idx="14796">
                  <c:v>-0.19082896940553817</c:v>
                </c:pt>
                <c:pt idx="14797">
                  <c:v>-0.19886245100209249</c:v>
                </c:pt>
                <c:pt idx="14798">
                  <c:v>-0.21620474242407597</c:v>
                </c:pt>
                <c:pt idx="14799">
                  <c:v>-0.20240697756206047</c:v>
                </c:pt>
                <c:pt idx="14800">
                  <c:v>-0.15079523535026032</c:v>
                </c:pt>
                <c:pt idx="14801">
                  <c:v>-0.15060705080122244</c:v>
                </c:pt>
                <c:pt idx="14802">
                  <c:v>-0.14548195629412874</c:v>
                </c:pt>
                <c:pt idx="14803">
                  <c:v>-0.1670683975328327</c:v>
                </c:pt>
                <c:pt idx="14804">
                  <c:v>-0.16324429669690513</c:v>
                </c:pt>
                <c:pt idx="14805">
                  <c:v>-0.14471978046559458</c:v>
                </c:pt>
                <c:pt idx="14806">
                  <c:v>-0.11522891871252765</c:v>
                </c:pt>
                <c:pt idx="14807">
                  <c:v>-0.11600028819108765</c:v>
                </c:pt>
                <c:pt idx="14808">
                  <c:v>-0.20904460542757014</c:v>
                </c:pt>
                <c:pt idx="14809">
                  <c:v>-0.2948873856745588</c:v>
                </c:pt>
                <c:pt idx="14810">
                  <c:v>-0.31282108480252113</c:v>
                </c:pt>
                <c:pt idx="14811">
                  <c:v>-0.31480309561188941</c:v>
                </c:pt>
                <c:pt idx="14812">
                  <c:v>-0.2951572217954303</c:v>
                </c:pt>
                <c:pt idx="14813">
                  <c:v>-0.30448562424823189</c:v>
                </c:pt>
                <c:pt idx="14814">
                  <c:v>-0.31854541416690696</c:v>
                </c:pt>
                <c:pt idx="14815">
                  <c:v>-0.2931214570925933</c:v>
                </c:pt>
                <c:pt idx="14816">
                  <c:v>-0.24667233334138844</c:v>
                </c:pt>
                <c:pt idx="14817">
                  <c:v>-0.23755003394076973</c:v>
                </c:pt>
                <c:pt idx="14818">
                  <c:v>-0.22071924447538682</c:v>
                </c:pt>
                <c:pt idx="14819">
                  <c:v>-0.25644263344591661</c:v>
                </c:pt>
                <c:pt idx="14820">
                  <c:v>-0.26744119505017511</c:v>
                </c:pt>
                <c:pt idx="14821">
                  <c:v>-0.30762403282266837</c:v>
                </c:pt>
                <c:pt idx="14822">
                  <c:v>-0.27998872630015342</c:v>
                </c:pt>
                <c:pt idx="14823">
                  <c:v>-0.2660678919423804</c:v>
                </c:pt>
                <c:pt idx="14824">
                  <c:v>-0.25028139007500377</c:v>
                </c:pt>
                <c:pt idx="14825">
                  <c:v>-0.19015794065921035</c:v>
                </c:pt>
                <c:pt idx="14826">
                  <c:v>-0.15632714770668091</c:v>
                </c:pt>
                <c:pt idx="14827">
                  <c:v>-0.12907182312502025</c:v>
                </c:pt>
                <c:pt idx="14828">
                  <c:v>-6.7837364977672981E-2</c:v>
                </c:pt>
                <c:pt idx="14829">
                  <c:v>-4.8922720983094838E-2</c:v>
                </c:pt>
                <c:pt idx="14830">
                  <c:v>-1.9900759149634448E-2</c:v>
                </c:pt>
                <c:pt idx="14831">
                  <c:v>-1.9283828300864135E-2</c:v>
                </c:pt>
                <c:pt idx="14832">
                  <c:v>-2.5415803564851642E-2</c:v>
                </c:pt>
                <c:pt idx="14833">
                  <c:v>-2.2540438917790159E-3</c:v>
                </c:pt>
                <c:pt idx="14834">
                  <c:v>2.1827448920357099E-2</c:v>
                </c:pt>
                <c:pt idx="14835">
                  <c:v>-8.8465952774507365E-3</c:v>
                </c:pt>
                <c:pt idx="14836">
                  <c:v>-6.6049949906837976E-2</c:v>
                </c:pt>
                <c:pt idx="14837">
                  <c:v>-0.13040788650558019</c:v>
                </c:pt>
                <c:pt idx="14838">
                  <c:v>-0.14135095253956714</c:v>
                </c:pt>
                <c:pt idx="14839">
                  <c:v>-0.12689910957855505</c:v>
                </c:pt>
                <c:pt idx="14840">
                  <c:v>-9.9931669837970208E-2</c:v>
                </c:pt>
                <c:pt idx="14841">
                  <c:v>-0.14157095141187048</c:v>
                </c:pt>
                <c:pt idx="14842">
                  <c:v>-0.25712239692337086</c:v>
                </c:pt>
                <c:pt idx="14843">
                  <c:v>-0.37839539685494322</c:v>
                </c:pt>
                <c:pt idx="14844">
                  <c:v>-0.42170911226350971</c:v>
                </c:pt>
                <c:pt idx="14845">
                  <c:v>-0.39343950744536138</c:v>
                </c:pt>
                <c:pt idx="14846">
                  <c:v>-0.35731587315883689</c:v>
                </c:pt>
                <c:pt idx="14847">
                  <c:v>-0.34876468194951454</c:v>
                </c:pt>
                <c:pt idx="14848">
                  <c:v>-0.34447717041167386</c:v>
                </c:pt>
                <c:pt idx="14849">
                  <c:v>-0.33429411340537196</c:v>
                </c:pt>
                <c:pt idx="14850">
                  <c:v>-0.32902067498388959</c:v>
                </c:pt>
                <c:pt idx="14851">
                  <c:v>-0.27025449527772338</c:v>
                </c:pt>
                <c:pt idx="14852">
                  <c:v>-0.26193468034238337</c:v>
                </c:pt>
                <c:pt idx="14853">
                  <c:v>-0.26186647484088016</c:v>
                </c:pt>
                <c:pt idx="14854">
                  <c:v>-0.33000004939229677</c:v>
                </c:pt>
                <c:pt idx="14855">
                  <c:v>-0.3865094950111278</c:v>
                </c:pt>
                <c:pt idx="14856">
                  <c:v>-0.429823100580354</c:v>
                </c:pt>
                <c:pt idx="14857">
                  <c:v>-0.46015720351136224</c:v>
                </c:pt>
                <c:pt idx="14858">
                  <c:v>-0.49204446881202801</c:v>
                </c:pt>
                <c:pt idx="14859">
                  <c:v>-0.47754509982403992</c:v>
                </c:pt>
                <c:pt idx="14860">
                  <c:v>-0.4660830675287414</c:v>
                </c:pt>
                <c:pt idx="14861">
                  <c:v>-0.43368644153979707</c:v>
                </c:pt>
                <c:pt idx="14862">
                  <c:v>-0.38022751077384626</c:v>
                </c:pt>
                <c:pt idx="14863">
                  <c:v>-0.36073837637067563</c:v>
                </c:pt>
                <c:pt idx="14864">
                  <c:v>-0.38870461191106054</c:v>
                </c:pt>
                <c:pt idx="14865">
                  <c:v>-0.44063390462432989</c:v>
                </c:pt>
                <c:pt idx="14866">
                  <c:v>-0.44703958770856927</c:v>
                </c:pt>
                <c:pt idx="14867">
                  <c:v>-0.46037602743402639</c:v>
                </c:pt>
                <c:pt idx="14868">
                  <c:v>-0.46523280007520534</c:v>
                </c:pt>
                <c:pt idx="14869">
                  <c:v>-0.45937377145406488</c:v>
                </c:pt>
                <c:pt idx="14870">
                  <c:v>-0.44019433717852624</c:v>
                </c:pt>
                <c:pt idx="14871">
                  <c:v>-0.39052131642700388</c:v>
                </c:pt>
                <c:pt idx="14872">
                  <c:v>-0.34967975592805761</c:v>
                </c:pt>
                <c:pt idx="14873">
                  <c:v>-0.36591381943975643</c:v>
                </c:pt>
                <c:pt idx="14874">
                  <c:v>-0.39817802172982458</c:v>
                </c:pt>
                <c:pt idx="14875">
                  <c:v>-0.37734546827529825</c:v>
                </c:pt>
                <c:pt idx="14876">
                  <c:v>-0.36431919697970466</c:v>
                </c:pt>
                <c:pt idx="14877">
                  <c:v>-0.39127449464845826</c:v>
                </c:pt>
                <c:pt idx="14878">
                  <c:v>-0.39122792636917042</c:v>
                </c:pt>
                <c:pt idx="14879">
                  <c:v>-0.36910761749441812</c:v>
                </c:pt>
                <c:pt idx="14880">
                  <c:v>-0.32089666531342742</c:v>
                </c:pt>
                <c:pt idx="14881">
                  <c:v>-0.32580492166873426</c:v>
                </c:pt>
                <c:pt idx="14882">
                  <c:v>-0.32784770338242458</c:v>
                </c:pt>
                <c:pt idx="14883">
                  <c:v>-0.33774471323454036</c:v>
                </c:pt>
                <c:pt idx="14884">
                  <c:v>-0.34334627739380397</c:v>
                </c:pt>
                <c:pt idx="14885">
                  <c:v>-0.36489112365193327</c:v>
                </c:pt>
                <c:pt idx="14886">
                  <c:v>-0.34456573420902831</c:v>
                </c:pt>
                <c:pt idx="14887">
                  <c:v>0</c:v>
                </c:pt>
                <c:pt idx="14888">
                  <c:v>-0.3038191847383343</c:v>
                </c:pt>
                <c:pt idx="14889">
                  <c:v>-0.2579563020998985</c:v>
                </c:pt>
                <c:pt idx="14890">
                  <c:v>-0.21340531076714397</c:v>
                </c:pt>
                <c:pt idx="14891">
                  <c:v>-0.15786912242167822</c:v>
                </c:pt>
                <c:pt idx="14892">
                  <c:v>-0.12442353144667251</c:v>
                </c:pt>
                <c:pt idx="14893">
                  <c:v>-0.12976148116870484</c:v>
                </c:pt>
                <c:pt idx="14894">
                  <c:v>-0.16065239417538396</c:v>
                </c:pt>
                <c:pt idx="14895">
                  <c:v>-0.15035393864716795</c:v>
                </c:pt>
                <c:pt idx="14896">
                  <c:v>-0.18535936234674671</c:v>
                </c:pt>
                <c:pt idx="14897">
                  <c:v>-0.18621718464451581</c:v>
                </c:pt>
                <c:pt idx="14898">
                  <c:v>-0.186049315279809</c:v>
                </c:pt>
                <c:pt idx="14899">
                  <c:v>-0.1875082699116789</c:v>
                </c:pt>
                <c:pt idx="14900">
                  <c:v>-0.22795999011866674</c:v>
                </c:pt>
                <c:pt idx="14901">
                  <c:v>-0.28859575477778604</c:v>
                </c:pt>
                <c:pt idx="14902">
                  <c:v>-0.32646320449903282</c:v>
                </c:pt>
                <c:pt idx="14903">
                  <c:v>-0.30318462515857003</c:v>
                </c:pt>
                <c:pt idx="14904">
                  <c:v>-0.30163953187899034</c:v>
                </c:pt>
                <c:pt idx="14905">
                  <c:v>-0.29898625315399546</c:v>
                </c:pt>
                <c:pt idx="14906">
                  <c:v>-0.29858491273944476</c:v>
                </c:pt>
                <c:pt idx="14907">
                  <c:v>-0.30078945592817097</c:v>
                </c:pt>
                <c:pt idx="14908">
                  <c:v>-0.2817912950284614</c:v>
                </c:pt>
                <c:pt idx="14909">
                  <c:v>-0.26444033973335634</c:v>
                </c:pt>
                <c:pt idx="14910">
                  <c:v>-0.23497109520647674</c:v>
                </c:pt>
                <c:pt idx="14911">
                  <c:v>-0.26093128274122029</c:v>
                </c:pt>
                <c:pt idx="14912">
                  <c:v>-0.38155818038554939</c:v>
                </c:pt>
                <c:pt idx="14913">
                  <c:v>-0.44599276506250563</c:v>
                </c:pt>
                <c:pt idx="14914">
                  <c:v>-0.46757169646387081</c:v>
                </c:pt>
                <c:pt idx="14915">
                  <c:v>-0.43769428640427982</c:v>
                </c:pt>
                <c:pt idx="14916">
                  <c:v>-0.40437188312286726</c:v>
                </c:pt>
                <c:pt idx="14917">
                  <c:v>-0.33945376872147676</c:v>
                </c:pt>
                <c:pt idx="14918">
                  <c:v>-0.28878496526757047</c:v>
                </c:pt>
                <c:pt idx="14919">
                  <c:v>-0.24015757214900416</c:v>
                </c:pt>
                <c:pt idx="14920">
                  <c:v>-0.19765245162588768</c:v>
                </c:pt>
                <c:pt idx="14921">
                  <c:v>-0.14719891562642595</c:v>
                </c:pt>
                <c:pt idx="14922">
                  <c:v>-0.12583647888044591</c:v>
                </c:pt>
                <c:pt idx="14923">
                  <c:v>-0.10629038807831133</c:v>
                </c:pt>
                <c:pt idx="14924">
                  <c:v>-8.1831646371421013E-2</c:v>
                </c:pt>
                <c:pt idx="14925">
                  <c:v>-6.9758992104770129E-2</c:v>
                </c:pt>
                <c:pt idx="14926">
                  <c:v>-2.9850735626663953E-2</c:v>
                </c:pt>
                <c:pt idx="14927">
                  <c:v>-3.4047966132537855E-2</c:v>
                </c:pt>
                <c:pt idx="14928">
                  <c:v>-2.6252346470073521E-2</c:v>
                </c:pt>
                <c:pt idx="14929">
                  <c:v>-8.6457072253305831E-3</c:v>
                </c:pt>
                <c:pt idx="14930">
                  <c:v>7.1845977456900427E-3</c:v>
                </c:pt>
                <c:pt idx="14931">
                  <c:v>-6.9429350647151914E-3</c:v>
                </c:pt>
                <c:pt idx="14932">
                  <c:v>2.8782850279367744E-3</c:v>
                </c:pt>
                <c:pt idx="14933">
                  <c:v>1.1456648514766908E-2</c:v>
                </c:pt>
                <c:pt idx="14934">
                  <c:v>2.6413540994401286E-2</c:v>
                </c:pt>
                <c:pt idx="14935">
                  <c:v>2.4845106359618081E-2</c:v>
                </c:pt>
                <c:pt idx="14936">
                  <c:v>3.0565048597865366E-2</c:v>
                </c:pt>
                <c:pt idx="14937">
                  <c:v>3.7267094568710031E-2</c:v>
                </c:pt>
                <c:pt idx="14938">
                  <c:v>5.2202437729272022E-2</c:v>
                </c:pt>
                <c:pt idx="14939">
                  <c:v>3.7267390636629906E-2</c:v>
                </c:pt>
                <c:pt idx="14940">
                  <c:v>5.1670598963463155E-2</c:v>
                </c:pt>
                <c:pt idx="14941">
                  <c:v>5.6300248993233513E-2</c:v>
                </c:pt>
                <c:pt idx="14942">
                  <c:v>6.7758808219130481E-2</c:v>
                </c:pt>
                <c:pt idx="14943">
                  <c:v>5.2613740539769027E-2</c:v>
                </c:pt>
                <c:pt idx="14944">
                  <c:v>5.8254693964891122E-2</c:v>
                </c:pt>
                <c:pt idx="14945">
                  <c:v>6.6430079894582703E-2</c:v>
                </c:pt>
                <c:pt idx="14946">
                  <c:v>4.7634921472042339E-2</c:v>
                </c:pt>
                <c:pt idx="14947">
                  <c:v>5.0774022300542974E-2</c:v>
                </c:pt>
                <c:pt idx="14948">
                  <c:v>2.8932562598488063E-2</c:v>
                </c:pt>
                <c:pt idx="14949">
                  <c:v>-1.0650315277011421E-2</c:v>
                </c:pt>
                <c:pt idx="14950">
                  <c:v>-4.2927136758112439E-2</c:v>
                </c:pt>
                <c:pt idx="14951">
                  <c:v>-0.1103151163635291</c:v>
                </c:pt>
                <c:pt idx="14952">
                  <c:v>-0.17293008705570842</c:v>
                </c:pt>
                <c:pt idx="14953">
                  <c:v>-0.19907111639128314</c:v>
                </c:pt>
                <c:pt idx="14954">
                  <c:v>-0.18112124222931175</c:v>
                </c:pt>
                <c:pt idx="14955">
                  <c:v>-0.16968788104173654</c:v>
                </c:pt>
                <c:pt idx="14956">
                  <c:v>-0.21340063596860642</c:v>
                </c:pt>
                <c:pt idx="14957">
                  <c:v>-0.38042314436616537</c:v>
                </c:pt>
                <c:pt idx="14958">
                  <c:v>-0.47064960881086587</c:v>
                </c:pt>
                <c:pt idx="14959">
                  <c:v>-0.52259210589568561</c:v>
                </c:pt>
                <c:pt idx="14960">
                  <c:v>-0.53350248052574556</c:v>
                </c:pt>
                <c:pt idx="14961">
                  <c:v>-0.49584985920276886</c:v>
                </c:pt>
                <c:pt idx="14962">
                  <c:v>-0.45018959784804874</c:v>
                </c:pt>
                <c:pt idx="14963">
                  <c:v>-0.37699607576129851</c:v>
                </c:pt>
                <c:pt idx="14964">
                  <c:v>-0.32947138220881328</c:v>
                </c:pt>
                <c:pt idx="14965">
                  <c:v>-0.32717873668161568</c:v>
                </c:pt>
                <c:pt idx="14966">
                  <c:v>-0.34568571150721827</c:v>
                </c:pt>
                <c:pt idx="14967">
                  <c:v>-0.31055778512352217</c:v>
                </c:pt>
                <c:pt idx="14968">
                  <c:v>-0.29597412387409383</c:v>
                </c:pt>
                <c:pt idx="14969">
                  <c:v>-0.31312020625450204</c:v>
                </c:pt>
                <c:pt idx="14970">
                  <c:v>-0.44925981156902606</c:v>
                </c:pt>
                <c:pt idx="14971">
                  <c:v>-0.64239147991199363</c:v>
                </c:pt>
                <c:pt idx="14972">
                  <c:v>-0.6741362058830126</c:v>
                </c:pt>
                <c:pt idx="14973">
                  <c:v>-0.64768980713342139</c:v>
                </c:pt>
                <c:pt idx="14974">
                  <c:v>-0.61184328117581965</c:v>
                </c:pt>
                <c:pt idx="14975">
                  <c:v>-0.56815486449833685</c:v>
                </c:pt>
                <c:pt idx="14976">
                  <c:v>-0.56397632658899599</c:v>
                </c:pt>
                <c:pt idx="14977">
                  <c:v>-0.52262325461002535</c:v>
                </c:pt>
                <c:pt idx="14978">
                  <c:v>-0.49873670709056694</c:v>
                </c:pt>
                <c:pt idx="14979">
                  <c:v>-0.45040003082805002</c:v>
                </c:pt>
                <c:pt idx="14980">
                  <c:v>-0.41308090657015484</c:v>
                </c:pt>
                <c:pt idx="14981">
                  <c:v>-0.45712155774587587</c:v>
                </c:pt>
                <c:pt idx="14982">
                  <c:v>-0.5397342071367186</c:v>
                </c:pt>
                <c:pt idx="14983">
                  <c:v>-0.59416773117439048</c:v>
                </c:pt>
                <c:pt idx="14984">
                  <c:v>-0.60186618196130692</c:v>
                </c:pt>
                <c:pt idx="14985">
                  <c:v>-0.60281919072548673</c:v>
                </c:pt>
                <c:pt idx="14986">
                  <c:v>-0.56635320020932667</c:v>
                </c:pt>
                <c:pt idx="14987">
                  <c:v>-0.5139002799161495</c:v>
                </c:pt>
                <c:pt idx="14988">
                  <c:v>-0.43005672989609478</c:v>
                </c:pt>
                <c:pt idx="14989">
                  <c:v>-0.35205533260308725</c:v>
                </c:pt>
                <c:pt idx="14990">
                  <c:v>-0.28720513131040437</c:v>
                </c:pt>
                <c:pt idx="14991">
                  <c:v>-0.24854423314755414</c:v>
                </c:pt>
                <c:pt idx="14992">
                  <c:v>-0.20311230068451003</c:v>
                </c:pt>
                <c:pt idx="14993">
                  <c:v>-0.18038090840733262</c:v>
                </c:pt>
                <c:pt idx="14994">
                  <c:v>-0.15388692567655937</c:v>
                </c:pt>
                <c:pt idx="14995">
                  <c:v>-0.12569506504259842</c:v>
                </c:pt>
                <c:pt idx="14996">
                  <c:v>-0.12278143785698568</c:v>
                </c:pt>
                <c:pt idx="14997">
                  <c:v>-9.0970500496481504E-2</c:v>
                </c:pt>
                <c:pt idx="14998">
                  <c:v>-7.9556795894071636E-2</c:v>
                </c:pt>
                <c:pt idx="14999">
                  <c:v>-7.0145959079884676E-2</c:v>
                </c:pt>
                <c:pt idx="15000">
                  <c:v>-5.7268239691030912E-2</c:v>
                </c:pt>
                <c:pt idx="15001">
                  <c:v>-5.9740325728054558E-2</c:v>
                </c:pt>
                <c:pt idx="15002">
                  <c:v>-2.7417434182361002E-2</c:v>
                </c:pt>
                <c:pt idx="15003">
                  <c:v>-1.9242197059098645E-2</c:v>
                </c:pt>
                <c:pt idx="15004">
                  <c:v>-7.0686963457912248E-3</c:v>
                </c:pt>
                <c:pt idx="15005">
                  <c:v>-9.2796039476795208E-3</c:v>
                </c:pt>
                <c:pt idx="15006">
                  <c:v>1.0958244855375986E-2</c:v>
                </c:pt>
                <c:pt idx="15007">
                  <c:v>9.1722563627770377E-3</c:v>
                </c:pt>
                <c:pt idx="15008">
                  <c:v>1.4815397141134326E-2</c:v>
                </c:pt>
                <c:pt idx="15009">
                  <c:v>2.2321303917738244E-2</c:v>
                </c:pt>
                <c:pt idx="15010">
                  <c:v>2.5227034431647734E-2</c:v>
                </c:pt>
                <c:pt idx="15011">
                  <c:v>2.7055161355349886E-2</c:v>
                </c:pt>
                <c:pt idx="15012">
                  <c:v>2.045968263269984E-2</c:v>
                </c:pt>
                <c:pt idx="15013">
                  <c:v>1.2707347851791744E-3</c:v>
                </c:pt>
                <c:pt idx="15014">
                  <c:v>-1.8997043364535962E-2</c:v>
                </c:pt>
                <c:pt idx="15015">
                  <c:v>-5.6296220338850414E-2</c:v>
                </c:pt>
                <c:pt idx="15016">
                  <c:v>-9.4328268526066586E-2</c:v>
                </c:pt>
                <c:pt idx="15017">
                  <c:v>-0.11295773765753395</c:v>
                </c:pt>
                <c:pt idx="15018">
                  <c:v>-0.15805807923573148</c:v>
                </c:pt>
                <c:pt idx="15019">
                  <c:v>-0.23340866468871507</c:v>
                </c:pt>
                <c:pt idx="15020">
                  <c:v>-0.24890082009088871</c:v>
                </c:pt>
                <c:pt idx="15021">
                  <c:v>-0.23263174166677442</c:v>
                </c:pt>
                <c:pt idx="15022">
                  <c:v>-0.20631313006521906</c:v>
                </c:pt>
                <c:pt idx="15023">
                  <c:v>-0.25504540817315419</c:v>
                </c:pt>
                <c:pt idx="15024">
                  <c:v>-0.32938421392211298</c:v>
                </c:pt>
                <c:pt idx="15025">
                  <c:v>-0.49213142449662661</c:v>
                </c:pt>
                <c:pt idx="15026">
                  <c:v>-0.50969033465576163</c:v>
                </c:pt>
                <c:pt idx="15027">
                  <c:v>-0.46497965502964445</c:v>
                </c:pt>
                <c:pt idx="15028">
                  <c:v>-0.42163437803250681</c:v>
                </c:pt>
                <c:pt idx="15029">
                  <c:v>-0.35091199550118651</c:v>
                </c:pt>
                <c:pt idx="15030">
                  <c:v>-0.30599681138280066</c:v>
                </c:pt>
                <c:pt idx="15031">
                  <c:v>-0.22681653652821834</c:v>
                </c:pt>
                <c:pt idx="15032">
                  <c:v>-0.19263344187896203</c:v>
                </c:pt>
                <c:pt idx="15033">
                  <c:v>-0.15227428787747577</c:v>
                </c:pt>
                <c:pt idx="15034">
                  <c:v>-0.12103688295061761</c:v>
                </c:pt>
                <c:pt idx="15035">
                  <c:v>-8.7825700014226668E-2</c:v>
                </c:pt>
                <c:pt idx="15036">
                  <c:v>-6.5312899900431584E-2</c:v>
                </c:pt>
                <c:pt idx="15037">
                  <c:v>-5.3193994221029141E-2</c:v>
                </c:pt>
                <c:pt idx="15038">
                  <c:v>-4.3767350028477883E-2</c:v>
                </c:pt>
                <c:pt idx="15039">
                  <c:v>-2.2226993477068212E-2</c:v>
                </c:pt>
                <c:pt idx="15040">
                  <c:v>-2.4540138680443139E-2</c:v>
                </c:pt>
                <c:pt idx="15041">
                  <c:v>-8.2888535780489754E-5</c:v>
                </c:pt>
                <c:pt idx="15042">
                  <c:v>-2.969691529609947E-3</c:v>
                </c:pt>
                <c:pt idx="15043">
                  <c:v>5.5512732740244913E-3</c:v>
                </c:pt>
                <c:pt idx="15044">
                  <c:v>2.3091436152567184E-2</c:v>
                </c:pt>
                <c:pt idx="15045">
                  <c:v>3.0453879789294893E-2</c:v>
                </c:pt>
                <c:pt idx="15046">
                  <c:v>5.7210800262055016E-2</c:v>
                </c:pt>
                <c:pt idx="15047">
                  <c:v>5.0542056828567432E-2</c:v>
                </c:pt>
                <c:pt idx="15048">
                  <c:v>5.4989218452118793E-2</c:v>
                </c:pt>
                <c:pt idx="15049">
                  <c:v>4.9707973251033398E-2</c:v>
                </c:pt>
                <c:pt idx="15050">
                  <c:v>4.8265020241667116E-2</c:v>
                </c:pt>
                <c:pt idx="15051">
                  <c:v>4.8939565634611631E-2</c:v>
                </c:pt>
                <c:pt idx="15052">
                  <c:v>6.3834936079872479E-2</c:v>
                </c:pt>
                <c:pt idx="15053">
                  <c:v>5.9821615420747584E-2</c:v>
                </c:pt>
                <c:pt idx="15054">
                  <c:v>6.8017733131187808E-2</c:v>
                </c:pt>
                <c:pt idx="15055">
                  <c:v>7.8704261395720343E-2</c:v>
                </c:pt>
                <c:pt idx="15056">
                  <c:v>4.8349291995478424E-2</c:v>
                </c:pt>
                <c:pt idx="15057">
                  <c:v>4.6450785545427684E-2</c:v>
                </c:pt>
                <c:pt idx="15058">
                  <c:v>3.8329529006699684E-2</c:v>
                </c:pt>
                <c:pt idx="15059">
                  <c:v>4.3598298735222182E-2</c:v>
                </c:pt>
                <c:pt idx="15060">
                  <c:v>5.4962943431627144E-2</c:v>
                </c:pt>
                <c:pt idx="15061">
                  <c:v>2.2465709664482481E-3</c:v>
                </c:pt>
                <c:pt idx="15062">
                  <c:v>-8.4265878482703255E-2</c:v>
                </c:pt>
                <c:pt idx="15063">
                  <c:v>-0.16018001682646871</c:v>
                </c:pt>
                <c:pt idx="15064">
                  <c:v>-0.23342049637595699</c:v>
                </c:pt>
                <c:pt idx="15065">
                  <c:v>-0.26177445221056594</c:v>
                </c:pt>
                <c:pt idx="15066">
                  <c:v>-0.26021000027026631</c:v>
                </c:pt>
                <c:pt idx="15067">
                  <c:v>-0.22931783223551727</c:v>
                </c:pt>
                <c:pt idx="15068">
                  <c:v>-0.29650098336422592</c:v>
                </c:pt>
                <c:pt idx="15069">
                  <c:v>-0.45966736427245386</c:v>
                </c:pt>
                <c:pt idx="15070">
                  <c:v>-0.5550736268995331</c:v>
                </c:pt>
                <c:pt idx="15071">
                  <c:v>-0.56511097155038814</c:v>
                </c:pt>
                <c:pt idx="15072">
                  <c:v>-0.54553586653018782</c:v>
                </c:pt>
                <c:pt idx="15073">
                  <c:v>-0.50170975173134458</c:v>
                </c:pt>
                <c:pt idx="15074">
                  <c:v>-0.44130304866745107</c:v>
                </c:pt>
                <c:pt idx="15075">
                  <c:v>-0.36529738008258039</c:v>
                </c:pt>
                <c:pt idx="15076">
                  <c:v>-0.2945215183303348</c:v>
                </c:pt>
                <c:pt idx="15077">
                  <c:v>-0.25746502473914457</c:v>
                </c:pt>
                <c:pt idx="15078">
                  <c:v>-0.23786988452122143</c:v>
                </c:pt>
                <c:pt idx="15079">
                  <c:v>-0.31952055653962663</c:v>
                </c:pt>
                <c:pt idx="15080">
                  <c:v>-0.36472991319384873</c:v>
                </c:pt>
                <c:pt idx="15081">
                  <c:v>-0.35069662031625781</c:v>
                </c:pt>
                <c:pt idx="15082">
                  <c:v>-0.33013122734430589</c:v>
                </c:pt>
                <c:pt idx="15083">
                  <c:v>-0.31216169062893617</c:v>
                </c:pt>
                <c:pt idx="15084">
                  <c:v>-0.45914631408119128</c:v>
                </c:pt>
                <c:pt idx="15085">
                  <c:v>-0.68936409303755852</c:v>
                </c:pt>
                <c:pt idx="15086">
                  <c:v>-0.80173772874013549</c:v>
                </c:pt>
                <c:pt idx="15087">
                  <c:v>-0.82392962801812031</c:v>
                </c:pt>
                <c:pt idx="15088">
                  <c:v>-0.83405332508864249</c:v>
                </c:pt>
                <c:pt idx="15089">
                  <c:v>-0.79130158133818163</c:v>
                </c:pt>
                <c:pt idx="15090">
                  <c:v>-0.77220248642253064</c:v>
                </c:pt>
                <c:pt idx="15091">
                  <c:v>-0.76082221885417689</c:v>
                </c:pt>
                <c:pt idx="15092">
                  <c:v>-0.69963332212516105</c:v>
                </c:pt>
                <c:pt idx="15093">
                  <c:v>-0.64646600358944961</c:v>
                </c:pt>
                <c:pt idx="15094">
                  <c:v>-0.68465680748525681</c:v>
                </c:pt>
                <c:pt idx="15095">
                  <c:v>-0.74030147383667588</c:v>
                </c:pt>
                <c:pt idx="15096">
                  <c:v>-0.74921333429641934</c:v>
                </c:pt>
                <c:pt idx="15097">
                  <c:v>-0.73642525518919277</c:v>
                </c:pt>
                <c:pt idx="15098">
                  <c:v>-0.69371504485236557</c:v>
                </c:pt>
                <c:pt idx="15099">
                  <c:v>-0.62753670656066496</c:v>
                </c:pt>
                <c:pt idx="15100">
                  <c:v>-0.54660531241563692</c:v>
                </c:pt>
                <c:pt idx="15101">
                  <c:v>-0.46822773867278811</c:v>
                </c:pt>
                <c:pt idx="15102">
                  <c:v>-0.3987224431419345</c:v>
                </c:pt>
                <c:pt idx="15103">
                  <c:v>-0.32931186897900744</c:v>
                </c:pt>
                <c:pt idx="15104">
                  <c:v>-0.28512999874922107</c:v>
                </c:pt>
                <c:pt idx="15105">
                  <c:v>-0.22246896056442297</c:v>
                </c:pt>
                <c:pt idx="15106">
                  <c:v>-0.21707125290639792</c:v>
                </c:pt>
                <c:pt idx="15107">
                  <c:v>-0.18352770287642295</c:v>
                </c:pt>
                <c:pt idx="15108">
                  <c:v>-0.18126639333292599</c:v>
                </c:pt>
                <c:pt idx="15109">
                  <c:v>-0.15207143313460578</c:v>
                </c:pt>
                <c:pt idx="15110">
                  <c:v>-0.14080337248781549</c:v>
                </c:pt>
                <c:pt idx="15111">
                  <c:v>-0.1111204755009837</c:v>
                </c:pt>
                <c:pt idx="15112">
                  <c:v>-0.11028961044953059</c:v>
                </c:pt>
                <c:pt idx="15113">
                  <c:v>-0.11215361883795094</c:v>
                </c:pt>
                <c:pt idx="15114">
                  <c:v>-9.1676024380973151E-2</c:v>
                </c:pt>
                <c:pt idx="15115">
                  <c:v>-7.4198572539877231E-2</c:v>
                </c:pt>
                <c:pt idx="15116">
                  <c:v>-5.655249722995364E-2</c:v>
                </c:pt>
                <c:pt idx="15117">
                  <c:v>-5.0363931423257402E-2</c:v>
                </c:pt>
                <c:pt idx="15118">
                  <c:v>-3.6308998375994092E-2</c:v>
                </c:pt>
                <c:pt idx="15119">
                  <c:v>-3.554270332549038E-2</c:v>
                </c:pt>
                <c:pt idx="15120">
                  <c:v>-2.309366050430529E-2</c:v>
                </c:pt>
                <c:pt idx="15121">
                  <c:v>-5.7206627376002669E-3</c:v>
                </c:pt>
                <c:pt idx="15122">
                  <c:v>-5.2320102304568199E-3</c:v>
                </c:pt>
                <c:pt idx="15123">
                  <c:v>-1.003684867704557E-2</c:v>
                </c:pt>
                <c:pt idx="15124">
                  <c:v>-8.8238403447883033E-3</c:v>
                </c:pt>
                <c:pt idx="15125">
                  <c:v>-1.0640552423240661E-2</c:v>
                </c:pt>
                <c:pt idx="15126">
                  <c:v>-7.4122850471009388E-2</c:v>
                </c:pt>
                <c:pt idx="15127">
                  <c:v>-0.16126954787610684</c:v>
                </c:pt>
                <c:pt idx="15128">
                  <c:v>-0.23926657541145571</c:v>
                </c:pt>
                <c:pt idx="15129">
                  <c:v>-0.26389988354848332</c:v>
                </c:pt>
                <c:pt idx="15130">
                  <c:v>-0.27829364616939756</c:v>
                </c:pt>
                <c:pt idx="15131">
                  <c:v>-0.26991019508659586</c:v>
                </c:pt>
                <c:pt idx="15132">
                  <c:v>-0.31152401718949568</c:v>
                </c:pt>
                <c:pt idx="15133">
                  <c:v>-0.48146542593417913</c:v>
                </c:pt>
                <c:pt idx="15134">
                  <c:v>-0.71017098719508875</c:v>
                </c:pt>
                <c:pt idx="15135">
                  <c:v>-0.73494749681747851</c:v>
                </c:pt>
                <c:pt idx="15136">
                  <c:v>-0.75905779697397735</c:v>
                </c:pt>
                <c:pt idx="15137">
                  <c:v>-0.69900485104083665</c:v>
                </c:pt>
                <c:pt idx="15138">
                  <c:v>-0.63408929065271868</c:v>
                </c:pt>
                <c:pt idx="15139">
                  <c:v>-0.60176577686272514</c:v>
                </c:pt>
                <c:pt idx="15140">
                  <c:v>-0.58519780397132559</c:v>
                </c:pt>
                <c:pt idx="15141">
                  <c:v>-0.57042433092191758</c:v>
                </c:pt>
                <c:pt idx="15142">
                  <c:v>-0.5440808601225201</c:v>
                </c:pt>
                <c:pt idx="15143">
                  <c:v>-0.51374545593792253</c:v>
                </c:pt>
                <c:pt idx="15144">
                  <c:v>-0.49571592590090857</c:v>
                </c:pt>
                <c:pt idx="15145">
                  <c:v>-0.58036170364787021</c:v>
                </c:pt>
                <c:pt idx="15146">
                  <c:v>-0.7232051643761056</c:v>
                </c:pt>
                <c:pt idx="15147">
                  <c:v>-0.85055198724825587</c:v>
                </c:pt>
                <c:pt idx="15148">
                  <c:v>-0.85395658876517888</c:v>
                </c:pt>
                <c:pt idx="15149">
                  <c:v>-0.79674592156489099</c:v>
                </c:pt>
                <c:pt idx="15150">
                  <c:v>-0.73020086622216862</c:v>
                </c:pt>
                <c:pt idx="15151">
                  <c:v>-0.63438565651586165</c:v>
                </c:pt>
                <c:pt idx="15152">
                  <c:v>-0.55354413038192152</c:v>
                </c:pt>
                <c:pt idx="15153">
                  <c:v>-0.45467058135301786</c:v>
                </c:pt>
                <c:pt idx="15154">
                  <c:v>-0.39595041863500458</c:v>
                </c:pt>
                <c:pt idx="15155">
                  <c:v>-0.34805416280744761</c:v>
                </c:pt>
                <c:pt idx="15156">
                  <c:v>-0.30296696056534428</c:v>
                </c:pt>
                <c:pt idx="15157">
                  <c:v>-0.28041457174959578</c:v>
                </c:pt>
                <c:pt idx="15158">
                  <c:v>-0.24942629418814913</c:v>
                </c:pt>
                <c:pt idx="15159">
                  <c:v>-0.23839797462697149</c:v>
                </c:pt>
                <c:pt idx="15160">
                  <c:v>-0.19945103885241827</c:v>
                </c:pt>
                <c:pt idx="15161">
                  <c:v>-0.16741340165824092</c:v>
                </c:pt>
                <c:pt idx="15162">
                  <c:v>-0.17782133026075753</c:v>
                </c:pt>
                <c:pt idx="15163">
                  <c:v>-0.16064067115443753</c:v>
                </c:pt>
                <c:pt idx="15164">
                  <c:v>-0.13860759699210703</c:v>
                </c:pt>
                <c:pt idx="15165">
                  <c:v>-0.14016898490459126</c:v>
                </c:pt>
                <c:pt idx="15166">
                  <c:v>-0.12616409352857838</c:v>
                </c:pt>
                <c:pt idx="15167">
                  <c:v>-0.12135807186584928</c:v>
                </c:pt>
                <c:pt idx="15168">
                  <c:v>-0.10036907118664512</c:v>
                </c:pt>
                <c:pt idx="15169">
                  <c:v>-0.1123800075493239</c:v>
                </c:pt>
                <c:pt idx="15170">
                  <c:v>-9.2779095444309664E-2</c:v>
                </c:pt>
                <c:pt idx="15171">
                  <c:v>-9.6204476949662235E-2</c:v>
                </c:pt>
                <c:pt idx="15172">
                  <c:v>-0.20990698341521977</c:v>
                </c:pt>
                <c:pt idx="15173">
                  <c:v>-0.30484165959595688</c:v>
                </c:pt>
                <c:pt idx="15174">
                  <c:v>-0.38112146157556076</c:v>
                </c:pt>
                <c:pt idx="15175">
                  <c:v>-0.42107342286584903</c:v>
                </c:pt>
                <c:pt idx="15176">
                  <c:v>-0.45185463503478007</c:v>
                </c:pt>
                <c:pt idx="15177">
                  <c:v>-0.44063461483015176</c:v>
                </c:pt>
                <c:pt idx="15178">
                  <c:v>-0.42947773567134173</c:v>
                </c:pt>
                <c:pt idx="15179">
                  <c:v>-0.47082702162197432</c:v>
                </c:pt>
                <c:pt idx="15180">
                  <c:v>-0.6181419996006815</c:v>
                </c:pt>
                <c:pt idx="15181">
                  <c:v>-0.74896752073609318</c:v>
                </c:pt>
                <c:pt idx="15182">
                  <c:v>-0.83654978550932502</c:v>
                </c:pt>
                <c:pt idx="15183">
                  <c:v>-0.8398991585024268</c:v>
                </c:pt>
                <c:pt idx="15184">
                  <c:v>-0.81651543852332165</c:v>
                </c:pt>
                <c:pt idx="15185">
                  <c:v>-0.7858963416393816</c:v>
                </c:pt>
                <c:pt idx="15186">
                  <c:v>-0.75956436732866839</c:v>
                </c:pt>
                <c:pt idx="15187">
                  <c:v>-0.72146128484035177</c:v>
                </c:pt>
                <c:pt idx="15188">
                  <c:v>-0.69182055046022461</c:v>
                </c:pt>
                <c:pt idx="15189">
                  <c:v>-0.75301280839307938</c:v>
                </c:pt>
                <c:pt idx="15190">
                  <c:v>-0.87011174407015535</c:v>
                </c:pt>
                <c:pt idx="15191">
                  <c:v>-0.94427847166019618</c:v>
                </c:pt>
                <c:pt idx="15192">
                  <c:v>-0.96314584211545973</c:v>
                </c:pt>
                <c:pt idx="15193">
                  <c:v>-0.9218524870675171</c:v>
                </c:pt>
                <c:pt idx="15194">
                  <c:v>-0.86708503391738823</c:v>
                </c:pt>
                <c:pt idx="15195">
                  <c:v>-0.789927998841922</c:v>
                </c:pt>
                <c:pt idx="15196">
                  <c:v>-0.75228836808591149</c:v>
                </c:pt>
                <c:pt idx="15197">
                  <c:v>-0.70628143293514256</c:v>
                </c:pt>
                <c:pt idx="15198">
                  <c:v>-0.65124282381608256</c:v>
                </c:pt>
                <c:pt idx="15199">
                  <c:v>-0.61478337009860862</c:v>
                </c:pt>
                <c:pt idx="15200">
                  <c:v>-0.61420290016678014</c:v>
                </c:pt>
                <c:pt idx="15201">
                  <c:v>-0.69416710762348555</c:v>
                </c:pt>
                <c:pt idx="15202">
                  <c:v>-0.80954650589386656</c:v>
                </c:pt>
                <c:pt idx="15203">
                  <c:v>-0.81753501901333292</c:v>
                </c:pt>
                <c:pt idx="15204">
                  <c:v>-0.81076500128928464</c:v>
                </c:pt>
                <c:pt idx="15205">
                  <c:v>-0.78139039997643966</c:v>
                </c:pt>
                <c:pt idx="15206">
                  <c:v>-0.72267265478520315</c:v>
                </c:pt>
                <c:pt idx="15207">
                  <c:v>-0.68377101380588556</c:v>
                </c:pt>
                <c:pt idx="15208">
                  <c:v>-0.6380062686873027</c:v>
                </c:pt>
                <c:pt idx="15209">
                  <c:v>-0.61201602326532978</c:v>
                </c:pt>
                <c:pt idx="15210">
                  <c:v>-0.58307499426126708</c:v>
                </c:pt>
                <c:pt idx="15211">
                  <c:v>-0.56355365573631344</c:v>
                </c:pt>
                <c:pt idx="15212">
                  <c:v>-0.57511540293292651</c:v>
                </c:pt>
                <c:pt idx="15213">
                  <c:v>-0.75884984244966813</c:v>
                </c:pt>
                <c:pt idx="15214">
                  <c:v>-0.94736561548583864</c:v>
                </c:pt>
                <c:pt idx="15215">
                  <c:v>-1.0207728367155664</c:v>
                </c:pt>
                <c:pt idx="15216">
                  <c:v>-0.98637483347834665</c:v>
                </c:pt>
                <c:pt idx="15217">
                  <c:v>-0.90473532710384763</c:v>
                </c:pt>
                <c:pt idx="15218">
                  <c:v>-0.81483276664231752</c:v>
                </c:pt>
                <c:pt idx="15219">
                  <c:v>-0.71772165257602427</c:v>
                </c:pt>
                <c:pt idx="15220">
                  <c:v>-0.63527996329660563</c:v>
                </c:pt>
                <c:pt idx="15221">
                  <c:v>-0.55790728846309534</c:v>
                </c:pt>
                <c:pt idx="15222">
                  <c:v>-0.47044326534539632</c:v>
                </c:pt>
                <c:pt idx="15223">
                  <c:v>-0.41080921777360202</c:v>
                </c:pt>
                <c:pt idx="15224">
                  <c:v>-0.37203998355080548</c:v>
                </c:pt>
                <c:pt idx="15225">
                  <c:v>-0.35107535776589532</c:v>
                </c:pt>
                <c:pt idx="15226">
                  <c:v>-0.32335298599579027</c:v>
                </c:pt>
                <c:pt idx="15227">
                  <c:v>-0.29815090408759398</c:v>
                </c:pt>
                <c:pt idx="15228">
                  <c:v>-0.28434202617565635</c:v>
                </c:pt>
                <c:pt idx="15229">
                  <c:v>-0.26401739283489262</c:v>
                </c:pt>
                <c:pt idx="15230">
                  <c:v>-0.24699339917678276</c:v>
                </c:pt>
                <c:pt idx="15231">
                  <c:v>-0.23695466541336296</c:v>
                </c:pt>
                <c:pt idx="15232">
                  <c:v>-0.25561896168800263</c:v>
                </c:pt>
                <c:pt idx="15233">
                  <c:v>-0.27264484370394532</c:v>
                </c:pt>
                <c:pt idx="15234">
                  <c:v>-0.29691812533150391</c:v>
                </c:pt>
                <c:pt idx="15235">
                  <c:v>-0.3307669650733473</c:v>
                </c:pt>
                <c:pt idx="15236">
                  <c:v>-0.36841849628393447</c:v>
                </c:pt>
                <c:pt idx="15237">
                  <c:v>-0.47151352371970184</c:v>
                </c:pt>
                <c:pt idx="15238">
                  <c:v>-0.5097622968683585</c:v>
                </c:pt>
                <c:pt idx="15239">
                  <c:v>-0.55623073617302465</c:v>
                </c:pt>
                <c:pt idx="15240">
                  <c:v>-0.6016953341804776</c:v>
                </c:pt>
                <c:pt idx="15241">
                  <c:v>-0.63644632424944869</c:v>
                </c:pt>
                <c:pt idx="15242">
                  <c:v>-0.64601646884520558</c:v>
                </c:pt>
                <c:pt idx="15243">
                  <c:v>-0.58437467150494848</c:v>
                </c:pt>
                <c:pt idx="15244">
                  <c:v>-0.52210887690327368</c:v>
                </c:pt>
                <c:pt idx="15245">
                  <c:v>-0.44616545367125726</c:v>
                </c:pt>
                <c:pt idx="15246">
                  <c:v>-0.36786688948963686</c:v>
                </c:pt>
                <c:pt idx="15247">
                  <c:v>-0.33340856129059893</c:v>
                </c:pt>
                <c:pt idx="15248">
                  <c:v>-0.28925923638404982</c:v>
                </c:pt>
                <c:pt idx="15249">
                  <c:v>-0.24680824148892369</c:v>
                </c:pt>
                <c:pt idx="15250">
                  <c:v>-0.21423018607450633</c:v>
                </c:pt>
                <c:pt idx="15251">
                  <c:v>-0.21141821429455279</c:v>
                </c:pt>
                <c:pt idx="15252">
                  <c:v>-0.1905420766473673</c:v>
                </c:pt>
                <c:pt idx="15253">
                  <c:v>-0.18752200649402623</c:v>
                </c:pt>
                <c:pt idx="15254">
                  <c:v>-0.15405926192098621</c:v>
                </c:pt>
                <c:pt idx="15255">
                  <c:v>-0.12370079737545267</c:v>
                </c:pt>
                <c:pt idx="15256">
                  <c:v>-0.12735454020841017</c:v>
                </c:pt>
                <c:pt idx="15257">
                  <c:v>-0.11016794057437737</c:v>
                </c:pt>
                <c:pt idx="15258">
                  <c:v>-6.9393956419203442E-2</c:v>
                </c:pt>
                <c:pt idx="15259">
                  <c:v>-8.885999872232328E-2</c:v>
                </c:pt>
                <c:pt idx="15260">
                  <c:v>-9.2926334862978535E-2</c:v>
                </c:pt>
                <c:pt idx="15261">
                  <c:v>-0.11481870161523865</c:v>
                </c:pt>
                <c:pt idx="15262">
                  <c:v>-0.21765226303747398</c:v>
                </c:pt>
                <c:pt idx="15263">
                  <c:v>-0.26952626005475244</c:v>
                </c:pt>
                <c:pt idx="15264">
                  <c:v>-0.24157385912291998</c:v>
                </c:pt>
                <c:pt idx="15265">
                  <c:v>-0.23614119729832794</c:v>
                </c:pt>
                <c:pt idx="15266">
                  <c:v>-0.34939495484655891</c:v>
                </c:pt>
                <c:pt idx="15267">
                  <c:v>-0.3983961205451223</c:v>
                </c:pt>
                <c:pt idx="15268">
                  <c:v>-0.40911128132598146</c:v>
                </c:pt>
                <c:pt idx="15269">
                  <c:v>-0.43846856629959335</c:v>
                </c:pt>
                <c:pt idx="15270">
                  <c:v>-0.41656268242466726</c:v>
                </c:pt>
                <c:pt idx="15271">
                  <c:v>-0.40932452638966327</c:v>
                </c:pt>
                <c:pt idx="15272">
                  <c:v>-0.53263085484092121</c:v>
                </c:pt>
                <c:pt idx="15273">
                  <c:v>-0.6723283998704036</c:v>
                </c:pt>
                <c:pt idx="15274">
                  <c:v>-0.72628005413019225</c:v>
                </c:pt>
                <c:pt idx="15275">
                  <c:v>-0.70156931894476149</c:v>
                </c:pt>
                <c:pt idx="15276">
                  <c:v>-0.64692867159816037</c:v>
                </c:pt>
                <c:pt idx="15277">
                  <c:v>-0.62785812716952005</c:v>
                </c:pt>
                <c:pt idx="15278">
                  <c:v>-0.60457544642769356</c:v>
                </c:pt>
                <c:pt idx="15279">
                  <c:v>-0.57184926130068781</c:v>
                </c:pt>
                <c:pt idx="15280">
                  <c:v>-0.54169911053964115</c:v>
                </c:pt>
                <c:pt idx="15281">
                  <c:v>-0.54015158236198479</c:v>
                </c:pt>
                <c:pt idx="15282">
                  <c:v>-0.50514414851163658</c:v>
                </c:pt>
                <c:pt idx="15283">
                  <c:v>-0.50944863236627891</c:v>
                </c:pt>
                <c:pt idx="15284">
                  <c:v>-0.62236365260558679</c:v>
                </c:pt>
                <c:pt idx="15285">
                  <c:v>-0.81608817456223137</c:v>
                </c:pt>
                <c:pt idx="15286">
                  <c:v>-0.89851270622600388</c:v>
                </c:pt>
                <c:pt idx="15287">
                  <c:v>-0.84608968601290069</c:v>
                </c:pt>
                <c:pt idx="15288">
                  <c:v>-0.7788497283909096</c:v>
                </c:pt>
                <c:pt idx="15289">
                  <c:v>-0.67468168662044492</c:v>
                </c:pt>
                <c:pt idx="15290">
                  <c:v>-0.58338792163566244</c:v>
                </c:pt>
                <c:pt idx="15291">
                  <c:v>-0.50727019669033879</c:v>
                </c:pt>
                <c:pt idx="15292">
                  <c:v>-0.42421668324823997</c:v>
                </c:pt>
                <c:pt idx="15293">
                  <c:v>-0.35587401562071908</c:v>
                </c:pt>
                <c:pt idx="15294">
                  <c:v>-0.29601657101068396</c:v>
                </c:pt>
                <c:pt idx="15295">
                  <c:v>-0.28565095844952509</c:v>
                </c:pt>
                <c:pt idx="15296">
                  <c:v>-0.25495370401064682</c:v>
                </c:pt>
                <c:pt idx="15297">
                  <c:v>-0.2347156476290192</c:v>
                </c:pt>
                <c:pt idx="15298">
                  <c:v>-0.26854562493045048</c:v>
                </c:pt>
                <c:pt idx="15299">
                  <c:v>-0.29672445476063031</c:v>
                </c:pt>
                <c:pt idx="15300">
                  <c:v>-0.33795102073709488</c:v>
                </c:pt>
                <c:pt idx="15301">
                  <c:v>-0.34270692685500481</c:v>
                </c:pt>
                <c:pt idx="15302">
                  <c:v>-0.35686048440091739</c:v>
                </c:pt>
                <c:pt idx="15303">
                  <c:v>-0.35549810756681682</c:v>
                </c:pt>
                <c:pt idx="15304">
                  <c:v>-0.52615474988311151</c:v>
                </c:pt>
                <c:pt idx="15305">
                  <c:v>-0.73467577783821325</c:v>
                </c:pt>
                <c:pt idx="15306">
                  <c:v>-0.7995890407954751</c:v>
                </c:pt>
                <c:pt idx="15307">
                  <c:v>-0.76187656890152977</c:v>
                </c:pt>
                <c:pt idx="15308">
                  <c:v>-0.71517240396935366</c:v>
                </c:pt>
                <c:pt idx="15309">
                  <c:v>-0.68891070741176208</c:v>
                </c:pt>
                <c:pt idx="15310">
                  <c:v>-0.65111029137370724</c:v>
                </c:pt>
                <c:pt idx="15311">
                  <c:v>-0.60751950957065048</c:v>
                </c:pt>
                <c:pt idx="15312">
                  <c:v>-0.58819798189725259</c:v>
                </c:pt>
                <c:pt idx="15313">
                  <c:v>-0.56250090229325667</c:v>
                </c:pt>
                <c:pt idx="15314">
                  <c:v>-0.53888335654524078</c:v>
                </c:pt>
                <c:pt idx="15315">
                  <c:v>-0.6413516912318824</c:v>
                </c:pt>
                <c:pt idx="15316">
                  <c:v>-0.80668180823529279</c:v>
                </c:pt>
                <c:pt idx="15317">
                  <c:v>-0.84865457643196873</c:v>
                </c:pt>
                <c:pt idx="15318">
                  <c:v>-0.79598772481750857</c:v>
                </c:pt>
                <c:pt idx="15319">
                  <c:v>-0.71761271786970005</c:v>
                </c:pt>
                <c:pt idx="15320">
                  <c:v>-0.63126141538710534</c:v>
                </c:pt>
                <c:pt idx="15321">
                  <c:v>-0.55082691718195387</c:v>
                </c:pt>
                <c:pt idx="15322">
                  <c:v>-0.45793385647607293</c:v>
                </c:pt>
                <c:pt idx="15323">
                  <c:v>-0.40345834463334784</c:v>
                </c:pt>
                <c:pt idx="15324">
                  <c:v>-0.36556774963398908</c:v>
                </c:pt>
                <c:pt idx="15325">
                  <c:v>-0.39074725534133303</c:v>
                </c:pt>
                <c:pt idx="15326">
                  <c:v>-0.39812237041391707</c:v>
                </c:pt>
                <c:pt idx="15327">
                  <c:v>-0.39336711899917337</c:v>
                </c:pt>
                <c:pt idx="15328">
                  <c:v>-0.37834610847999073</c:v>
                </c:pt>
                <c:pt idx="15329">
                  <c:v>-0.5012120260817865</c:v>
                </c:pt>
                <c:pt idx="15330">
                  <c:v>-0.95759027263241203</c:v>
                </c:pt>
                <c:pt idx="15331">
                  <c:v>-1.1659907247493637</c:v>
                </c:pt>
                <c:pt idx="15332">
                  <c:v>-1.1209418238047217</c:v>
                </c:pt>
                <c:pt idx="15333">
                  <c:v>-1.0526035935330826</c:v>
                </c:pt>
                <c:pt idx="15334">
                  <c:v>-0.91273560225674</c:v>
                </c:pt>
                <c:pt idx="15335">
                  <c:v>-0.80586488126838474</c:v>
                </c:pt>
                <c:pt idx="15336">
                  <c:v>-0.72324894558210262</c:v>
                </c:pt>
                <c:pt idx="15337">
                  <c:v>-0.70047486255650004</c:v>
                </c:pt>
                <c:pt idx="15338">
                  <c:v>-0.64906558168169481</c:v>
                </c:pt>
                <c:pt idx="15339">
                  <c:v>-0.58886516369324116</c:v>
                </c:pt>
                <c:pt idx="15340">
                  <c:v>-0.58022652830426247</c:v>
                </c:pt>
                <c:pt idx="15341">
                  <c:v>-0.57914945771120863</c:v>
                </c:pt>
                <c:pt idx="15342">
                  <c:v>-0.61033085887437144</c:v>
                </c:pt>
                <c:pt idx="15343">
                  <c:v>-0.58881339455146064</c:v>
                </c:pt>
                <c:pt idx="15344">
                  <c:v>-0.52266382248587828</c:v>
                </c:pt>
                <c:pt idx="15345">
                  <c:v>-0.48002874860506434</c:v>
                </c:pt>
                <c:pt idx="15346">
                  <c:v>-0.45276753862956526</c:v>
                </c:pt>
                <c:pt idx="15347">
                  <c:v>-0.44481784677619779</c:v>
                </c:pt>
                <c:pt idx="15348">
                  <c:v>-0.43359886206361914</c:v>
                </c:pt>
                <c:pt idx="15349">
                  <c:v>-0.40609979507321531</c:v>
                </c:pt>
                <c:pt idx="15350">
                  <c:v>-0.39855261559947419</c:v>
                </c:pt>
                <c:pt idx="15351">
                  <c:v>-0.44521645554149353</c:v>
                </c:pt>
                <c:pt idx="15352">
                  <c:v>-0.49566985184987544</c:v>
                </c:pt>
                <c:pt idx="15353">
                  <c:v>-0.51211614956392226</c:v>
                </c:pt>
                <c:pt idx="15354">
                  <c:v>-0.45408408369451536</c:v>
                </c:pt>
                <c:pt idx="15355">
                  <c:v>-0.40622066537706686</c:v>
                </c:pt>
                <c:pt idx="15356">
                  <c:v>-0.38361051043160238</c:v>
                </c:pt>
                <c:pt idx="15357">
                  <c:v>-0.36996061389493029</c:v>
                </c:pt>
                <c:pt idx="15358">
                  <c:v>-0.3360521040154944</c:v>
                </c:pt>
                <c:pt idx="15359">
                  <c:v>-0.32250034869295996</c:v>
                </c:pt>
                <c:pt idx="15360">
                  <c:v>-0.3173636487515728</c:v>
                </c:pt>
                <c:pt idx="15361">
                  <c:v>-0.37618730640776832</c:v>
                </c:pt>
                <c:pt idx="15362">
                  <c:v>-0.39442230688082069</c:v>
                </c:pt>
                <c:pt idx="15363">
                  <c:v>-0.37762979619056286</c:v>
                </c:pt>
                <c:pt idx="15364">
                  <c:v>-0.31965125074239353</c:v>
                </c:pt>
                <c:pt idx="15365">
                  <c:v>-0.27734589748207084</c:v>
                </c:pt>
                <c:pt idx="15366">
                  <c:v>-0.24275996092268234</c:v>
                </c:pt>
                <c:pt idx="15367">
                  <c:v>-0.20010215341318388</c:v>
                </c:pt>
                <c:pt idx="15368">
                  <c:v>-0.17905318622167701</c:v>
                </c:pt>
                <c:pt idx="15369">
                  <c:v>-0.14813949026770692</c:v>
                </c:pt>
                <c:pt idx="15370">
                  <c:v>-0.12524287962241329</c:v>
                </c:pt>
                <c:pt idx="15371">
                  <c:v>-0.10380101339281395</c:v>
                </c:pt>
                <c:pt idx="15372">
                  <c:v>-8.8070666528114044E-2</c:v>
                </c:pt>
                <c:pt idx="15373">
                  <c:v>-6.6533788945425915E-2</c:v>
                </c:pt>
                <c:pt idx="15374">
                  <c:v>-6.3784732388431922E-2</c:v>
                </c:pt>
                <c:pt idx="15375">
                  <c:v>-5.7422352695402717E-2</c:v>
                </c:pt>
                <c:pt idx="15376">
                  <c:v>-4.4900433400917532E-2</c:v>
                </c:pt>
                <c:pt idx="15377">
                  <c:v>-3.9900115092459651E-2</c:v>
                </c:pt>
                <c:pt idx="15378">
                  <c:v>-4.5383312537351492E-2</c:v>
                </c:pt>
                <c:pt idx="15379">
                  <c:v>-4.9037320283311543E-2</c:v>
                </c:pt>
                <c:pt idx="15380">
                  <c:v>-9.3606854138784029E-2</c:v>
                </c:pt>
                <c:pt idx="15381">
                  <c:v>-0.11716689778443252</c:v>
                </c:pt>
                <c:pt idx="15382">
                  <c:v>-0.11529647987834619</c:v>
                </c:pt>
                <c:pt idx="15383">
                  <c:v>-0.10021214882598276</c:v>
                </c:pt>
                <c:pt idx="15384">
                  <c:v>-0.12201998112886595</c:v>
                </c:pt>
                <c:pt idx="15385">
                  <c:v>-0.19114284816765992</c:v>
                </c:pt>
                <c:pt idx="15386">
                  <c:v>-0.28037805807783495</c:v>
                </c:pt>
                <c:pt idx="15387">
                  <c:v>-0.36117135761375241</c:v>
                </c:pt>
                <c:pt idx="15388">
                  <c:v>-0.31667758038987803</c:v>
                </c:pt>
                <c:pt idx="15389">
                  <c:v>-0.26305117670336225</c:v>
                </c:pt>
                <c:pt idx="15390">
                  <c:v>-0.21972013839672924</c:v>
                </c:pt>
                <c:pt idx="15391">
                  <c:v>-0.16308975896998867</c:v>
                </c:pt>
                <c:pt idx="15392">
                  <c:v>-0.119946791050801</c:v>
                </c:pt>
                <c:pt idx="15393">
                  <c:v>-6.5961955961905627E-2</c:v>
                </c:pt>
                <c:pt idx="15394">
                  <c:v>-6.455305330595898E-2</c:v>
                </c:pt>
                <c:pt idx="15395">
                  <c:v>-2.9702209482183231E-2</c:v>
                </c:pt>
                <c:pt idx="15396">
                  <c:v>-3.7606657438822882E-2</c:v>
                </c:pt>
                <c:pt idx="15397">
                  <c:v>-1.3585596919721141E-2</c:v>
                </c:pt>
                <c:pt idx="15398">
                  <c:v>8.5101803458429454E-3</c:v>
                </c:pt>
                <c:pt idx="15399">
                  <c:v>3.6642349659161662E-3</c:v>
                </c:pt>
                <c:pt idx="15400">
                  <c:v>1.7437828238840061E-2</c:v>
                </c:pt>
                <c:pt idx="15401">
                  <c:v>0</c:v>
                </c:pt>
                <c:pt idx="15402">
                  <c:v>3.49834733143536E-2</c:v>
                </c:pt>
                <c:pt idx="15403">
                  <c:v>3.285670591462761E-2</c:v>
                </c:pt>
                <c:pt idx="15404">
                  <c:v>3.1835483661961282E-2</c:v>
                </c:pt>
                <c:pt idx="15405">
                  <c:v>4.076396813302223E-2</c:v>
                </c:pt>
                <c:pt idx="15406">
                  <c:v>3.1727114037353142E-2</c:v>
                </c:pt>
                <c:pt idx="15407">
                  <c:v>3.4263832703295451E-2</c:v>
                </c:pt>
                <c:pt idx="15408">
                  <c:v>4.9870990039774257E-2</c:v>
                </c:pt>
                <c:pt idx="15409">
                  <c:v>3.0956745081851842E-2</c:v>
                </c:pt>
                <c:pt idx="15410">
                  <c:v>-1.0107015833323093E-2</c:v>
                </c:pt>
                <c:pt idx="15411">
                  <c:v>-4.0278061015111694E-2</c:v>
                </c:pt>
                <c:pt idx="15412">
                  <c:v>-3.4288244257041259E-2</c:v>
                </c:pt>
                <c:pt idx="15413">
                  <c:v>-5.8544477929247787E-2</c:v>
                </c:pt>
                <c:pt idx="15414">
                  <c:v>-8.9392586350241027E-2</c:v>
                </c:pt>
                <c:pt idx="15415">
                  <c:v>-0.16356947581250741</c:v>
                </c:pt>
                <c:pt idx="15416">
                  <c:v>-0.2583094455862544</c:v>
                </c:pt>
                <c:pt idx="15417">
                  <c:v>-0.30331368528047908</c:v>
                </c:pt>
                <c:pt idx="15418">
                  <c:v>-0.28189274134701986</c:v>
                </c:pt>
                <c:pt idx="15419">
                  <c:v>-0.23714204383803872</c:v>
                </c:pt>
                <c:pt idx="15420">
                  <c:v>-0.18215461341426792</c:v>
                </c:pt>
                <c:pt idx="15421">
                  <c:v>-0.13202363242438081</c:v>
                </c:pt>
                <c:pt idx="15422">
                  <c:v>-7.6012550974339982E-2</c:v>
                </c:pt>
                <c:pt idx="15423">
                  <c:v>-3.1621333291971011E-2</c:v>
                </c:pt>
                <c:pt idx="15424">
                  <c:v>-3.7710890410447659E-2</c:v>
                </c:pt>
                <c:pt idx="15425">
                  <c:v>4.4880434444958634E-3</c:v>
                </c:pt>
                <c:pt idx="15426">
                  <c:v>1.8238801642543899E-2</c:v>
                </c:pt>
                <c:pt idx="15427">
                  <c:v>2.7475764607259569E-2</c:v>
                </c:pt>
                <c:pt idx="15428">
                  <c:v>2.3518642652399582E-2</c:v>
                </c:pt>
                <c:pt idx="15429">
                  <c:v>3.2805695605772817E-2</c:v>
                </c:pt>
                <c:pt idx="15430">
                  <c:v>5.4894464086398996E-2</c:v>
                </c:pt>
                <c:pt idx="15431">
                  <c:v>5.4479984701128338E-2</c:v>
                </c:pt>
                <c:pt idx="15432">
                  <c:v>6.7660909227987093E-2</c:v>
                </c:pt>
                <c:pt idx="15433">
                  <c:v>7.0517832357534754E-2</c:v>
                </c:pt>
                <c:pt idx="15434">
                  <c:v>9.0658198849996277E-2</c:v>
                </c:pt>
                <c:pt idx="15435">
                  <c:v>7.3219836211826483E-2</c:v>
                </c:pt>
                <c:pt idx="15436">
                  <c:v>8.8831699236123468E-2</c:v>
                </c:pt>
                <c:pt idx="15437">
                  <c:v>9.5735491595276376E-2</c:v>
                </c:pt>
                <c:pt idx="15438">
                  <c:v>0.10018197629771253</c:v>
                </c:pt>
                <c:pt idx="15439">
                  <c:v>9.532640274567937E-2</c:v>
                </c:pt>
                <c:pt idx="15440">
                  <c:v>9.4666450951349013E-2</c:v>
                </c:pt>
                <c:pt idx="15441">
                  <c:v>0.10589068477724826</c:v>
                </c:pt>
                <c:pt idx="15442">
                  <c:v>0.1251817438785981</c:v>
                </c:pt>
                <c:pt idx="15443">
                  <c:v>0.11117492522794424</c:v>
                </c:pt>
                <c:pt idx="15444">
                  <c:v>0.10093876765300218</c:v>
                </c:pt>
                <c:pt idx="15445">
                  <c:v>0.11175554902877857</c:v>
                </c:pt>
                <c:pt idx="15446">
                  <c:v>9.1989372136344325E-2</c:v>
                </c:pt>
                <c:pt idx="15447">
                  <c:v>9.7325804788885847E-2</c:v>
                </c:pt>
                <c:pt idx="15448">
                  <c:v>3.1354891656729174E-2</c:v>
                </c:pt>
                <c:pt idx="15449">
                  <c:v>-3.8133424218465745E-2</c:v>
                </c:pt>
                <c:pt idx="15450">
                  <c:v>-5.0299793954490135E-2</c:v>
                </c:pt>
                <c:pt idx="15451">
                  <c:v>-1.7170599000862825E-2</c:v>
                </c:pt>
                <c:pt idx="15452">
                  <c:v>-2.7711475460011604E-2</c:v>
                </c:pt>
                <c:pt idx="15453">
                  <c:v>-7.3992277572078533E-2</c:v>
                </c:pt>
                <c:pt idx="15454">
                  <c:v>-0.10559127794207115</c:v>
                </c:pt>
                <c:pt idx="15455">
                  <c:v>-0.13014374684161223</c:v>
                </c:pt>
                <c:pt idx="15456">
                  <c:v>-9.8516458096523443E-2</c:v>
                </c:pt>
                <c:pt idx="15457">
                  <c:v>-0.16810986505923492</c:v>
                </c:pt>
                <c:pt idx="15458">
                  <c:v>-0.30051815767674284</c:v>
                </c:pt>
                <c:pt idx="15459">
                  <c:v>-0.44533557865226547</c:v>
                </c:pt>
                <c:pt idx="15460">
                  <c:v>-0.49194726796727867</c:v>
                </c:pt>
                <c:pt idx="15461">
                  <c:v>-0.60231305211898489</c:v>
                </c:pt>
                <c:pt idx="15462">
                  <c:v>-0.68586343864566768</c:v>
                </c:pt>
                <c:pt idx="15463">
                  <c:v>-0.62706443581144378</c:v>
                </c:pt>
                <c:pt idx="15464">
                  <c:v>-0.53507413190516717</c:v>
                </c:pt>
                <c:pt idx="15465">
                  <c:v>-0.4231692855437158</c:v>
                </c:pt>
                <c:pt idx="15466">
                  <c:v>-0.33508466870014836</c:v>
                </c:pt>
                <c:pt idx="15467">
                  <c:v>-0.26030467937146345</c:v>
                </c:pt>
                <c:pt idx="15468">
                  <c:v>-0.20342194690655666</c:v>
                </c:pt>
                <c:pt idx="15469">
                  <c:v>-0.17278606742632946</c:v>
                </c:pt>
                <c:pt idx="15470">
                  <c:v>-0.22646648183506335</c:v>
                </c:pt>
                <c:pt idx="15471">
                  <c:v>-0.22089431106713694</c:v>
                </c:pt>
                <c:pt idx="15472">
                  <c:v>-0.23376537530522945</c:v>
                </c:pt>
                <c:pt idx="15473">
                  <c:v>-0.24211251469726791</c:v>
                </c:pt>
                <c:pt idx="15474">
                  <c:v>-0.23801753536042181</c:v>
                </c:pt>
                <c:pt idx="15475">
                  <c:v>-0.20925201451858338</c:v>
                </c:pt>
                <c:pt idx="15476">
                  <c:v>-0.22677665020893467</c:v>
                </c:pt>
                <c:pt idx="15477">
                  <c:v>-0.26334521552128154</c:v>
                </c:pt>
                <c:pt idx="15478">
                  <c:v>-0.28172287621954956</c:v>
                </c:pt>
                <c:pt idx="15479">
                  <c:v>-0.27750892847492131</c:v>
                </c:pt>
                <c:pt idx="15480">
                  <c:v>-0.2863573796981993</c:v>
                </c:pt>
                <c:pt idx="15481">
                  <c:v>-0.27924418803443818</c:v>
                </c:pt>
                <c:pt idx="15482">
                  <c:v>-0.25443632995487175</c:v>
                </c:pt>
                <c:pt idx="15483">
                  <c:v>-0.23426695350046514</c:v>
                </c:pt>
                <c:pt idx="15484">
                  <c:v>-0.23352987183236801</c:v>
                </c:pt>
                <c:pt idx="15485">
                  <c:v>-0.23043359000090541</c:v>
                </c:pt>
                <c:pt idx="15486">
                  <c:v>-0.22470109531371413</c:v>
                </c:pt>
                <c:pt idx="15487">
                  <c:v>-0.19139788360750523</c:v>
                </c:pt>
                <c:pt idx="15488">
                  <c:v>-0.20586658800289262</c:v>
                </c:pt>
                <c:pt idx="15489">
                  <c:v>-0.23945484250096838</c:v>
                </c:pt>
                <c:pt idx="15490">
                  <c:v>-0.30212333112361539</c:v>
                </c:pt>
                <c:pt idx="15491">
                  <c:v>-0.33322403953632368</c:v>
                </c:pt>
                <c:pt idx="15492">
                  <c:v>-0.31610691855623752</c:v>
                </c:pt>
                <c:pt idx="15493">
                  <c:v>-0.27925022134073918</c:v>
                </c:pt>
                <c:pt idx="15494">
                  <c:v>-0.2546803139463758</c:v>
                </c:pt>
                <c:pt idx="15495">
                  <c:v>-0.24808174209464279</c:v>
                </c:pt>
                <c:pt idx="15496">
                  <c:v>-0.25181197299379982</c:v>
                </c:pt>
                <c:pt idx="15497">
                  <c:v>-0.25699667566202028</c:v>
                </c:pt>
                <c:pt idx="15498">
                  <c:v>-0.23194907652068239</c:v>
                </c:pt>
                <c:pt idx="15499">
                  <c:v>-0.20990710124541212</c:v>
                </c:pt>
                <c:pt idx="15500">
                  <c:v>-0.25566704928842771</c:v>
                </c:pt>
                <c:pt idx="15501">
                  <c:v>-0.34642609280200648</c:v>
                </c:pt>
                <c:pt idx="15502">
                  <c:v>-0.42663595391512377</c:v>
                </c:pt>
                <c:pt idx="15503">
                  <c:v>-0.41481733798758985</c:v>
                </c:pt>
                <c:pt idx="15504">
                  <c:v>-0.38760465891231832</c:v>
                </c:pt>
                <c:pt idx="15505">
                  <c:v>-0.32067333290964323</c:v>
                </c:pt>
                <c:pt idx="15506">
                  <c:v>-0.31430438426466945</c:v>
                </c:pt>
                <c:pt idx="15507">
                  <c:v>-0.32568120610558232</c:v>
                </c:pt>
                <c:pt idx="15508">
                  <c:v>-0.29170837100022545</c:v>
                </c:pt>
                <c:pt idx="15509">
                  <c:v>-0.27116461941591508</c:v>
                </c:pt>
                <c:pt idx="15510">
                  <c:v>-0.22379043110596447</c:v>
                </c:pt>
                <c:pt idx="15511">
                  <c:v>-0.28743008692542632</c:v>
                </c:pt>
                <c:pt idx="15512">
                  <c:v>-0.35743783244019123</c:v>
                </c:pt>
                <c:pt idx="15513">
                  <c:v>-0.40492905737712032</c:v>
                </c:pt>
                <c:pt idx="15514">
                  <c:v>-0.41660325537611476</c:v>
                </c:pt>
                <c:pt idx="15515">
                  <c:v>-0.42183267190234686</c:v>
                </c:pt>
                <c:pt idx="15516">
                  <c:v>-0.3945339059626678</c:v>
                </c:pt>
                <c:pt idx="15517">
                  <c:v>-0.3412431571810996</c:v>
                </c:pt>
                <c:pt idx="15518">
                  <c:v>-0.28414863283953512</c:v>
                </c:pt>
                <c:pt idx="15519">
                  <c:v>-0.27659331128026432</c:v>
                </c:pt>
                <c:pt idx="15520">
                  <c:v>-0.28240964942617425</c:v>
                </c:pt>
                <c:pt idx="15521">
                  <c:v>-0.24744255084091249</c:v>
                </c:pt>
                <c:pt idx="15522">
                  <c:v>-0.23933302072238771</c:v>
                </c:pt>
                <c:pt idx="15523">
                  <c:v>-0.23013406311274059</c:v>
                </c:pt>
                <c:pt idx="15524">
                  <c:v>-0.30472059832455139</c:v>
                </c:pt>
                <c:pt idx="15525">
                  <c:v>-0.47118073133582022</c:v>
                </c:pt>
                <c:pt idx="15526">
                  <c:v>-0.52749996918006459</c:v>
                </c:pt>
                <c:pt idx="15527">
                  <c:v>-0.57260297258408721</c:v>
                </c:pt>
                <c:pt idx="15528">
                  <c:v>-0.62043557837650365</c:v>
                </c:pt>
                <c:pt idx="15529">
                  <c:v>-0.56905188004288865</c:v>
                </c:pt>
                <c:pt idx="15530">
                  <c:v>-0.51468722873290329</c:v>
                </c:pt>
                <c:pt idx="15531">
                  <c:v>0</c:v>
                </c:pt>
                <c:pt idx="15532">
                  <c:v>-0.40132641011960807</c:v>
                </c:pt>
                <c:pt idx="15533">
                  <c:v>-0.36625647787072813</c:v>
                </c:pt>
                <c:pt idx="15534">
                  <c:v>-0.33246471528747917</c:v>
                </c:pt>
                <c:pt idx="15535">
                  <c:v>-0.34874574163148725</c:v>
                </c:pt>
                <c:pt idx="15536">
                  <c:v>-0.36330119396281108</c:v>
                </c:pt>
                <c:pt idx="15537">
                  <c:v>-0.38223848261336962</c:v>
                </c:pt>
                <c:pt idx="15538">
                  <c:v>-0.35578559930698156</c:v>
                </c:pt>
                <c:pt idx="15539">
                  <c:v>-0.31457801930647467</c:v>
                </c:pt>
                <c:pt idx="15540">
                  <c:v>-0.31009662533285193</c:v>
                </c:pt>
                <c:pt idx="15541">
                  <c:v>-0.30154715288892803</c:v>
                </c:pt>
                <c:pt idx="15542">
                  <c:v>-0.27823268143441282</c:v>
                </c:pt>
                <c:pt idx="15543">
                  <c:v>-0.25458936281655331</c:v>
                </c:pt>
                <c:pt idx="15544">
                  <c:v>-0.24163676186488842</c:v>
                </c:pt>
                <c:pt idx="15545">
                  <c:v>-0.24901798750166956</c:v>
                </c:pt>
                <c:pt idx="15546">
                  <c:v>-0.3292978157162873</c:v>
                </c:pt>
                <c:pt idx="15547">
                  <c:v>-0.37929587222789174</c:v>
                </c:pt>
                <c:pt idx="15548">
                  <c:v>-0.45673253513779916</c:v>
                </c:pt>
                <c:pt idx="15549">
                  <c:v>-0.45094517655649319</c:v>
                </c:pt>
                <c:pt idx="15550">
                  <c:v>-0.42480833204070723</c:v>
                </c:pt>
                <c:pt idx="15551">
                  <c:v>-0.34729351790757385</c:v>
                </c:pt>
                <c:pt idx="15552">
                  <c:v>-0.37893994145434667</c:v>
                </c:pt>
                <c:pt idx="15553">
                  <c:v>-0.35347787459065133</c:v>
                </c:pt>
                <c:pt idx="15554">
                  <c:v>-0.31030618090049517</c:v>
                </c:pt>
                <c:pt idx="15555">
                  <c:v>-0.30359135706833379</c:v>
                </c:pt>
                <c:pt idx="15556">
                  <c:v>-0.28780569384547044</c:v>
                </c:pt>
                <c:pt idx="15557">
                  <c:v>-0.25077533270923824</c:v>
                </c:pt>
                <c:pt idx="15558">
                  <c:v>-0.25686857492292092</c:v>
                </c:pt>
                <c:pt idx="15559">
                  <c:v>-0.26375178490636375</c:v>
                </c:pt>
                <c:pt idx="15560">
                  <c:v>-0.25069217568607371</c:v>
                </c:pt>
                <c:pt idx="15561">
                  <c:v>-0.26159948770760488</c:v>
                </c:pt>
                <c:pt idx="15562">
                  <c:v>-0.24572122312912742</c:v>
                </c:pt>
                <c:pt idx="15563">
                  <c:v>-0.20782732416638044</c:v>
                </c:pt>
                <c:pt idx="15564">
                  <c:v>-0.17200604007756262</c:v>
                </c:pt>
                <c:pt idx="15565">
                  <c:v>-0.13634074358340742</c:v>
                </c:pt>
                <c:pt idx="15566">
                  <c:v>-0.10861845030622323</c:v>
                </c:pt>
                <c:pt idx="15567">
                  <c:v>-7.6083278515060165E-2</c:v>
                </c:pt>
                <c:pt idx="15568">
                  <c:v>-7.2056195409093499E-2</c:v>
                </c:pt>
                <c:pt idx="15569">
                  <c:v>-4.0015880133845133E-2</c:v>
                </c:pt>
                <c:pt idx="15570">
                  <c:v>-3.0300963248186479E-2</c:v>
                </c:pt>
                <c:pt idx="15571">
                  <c:v>-1.9410395334972456E-2</c:v>
                </c:pt>
                <c:pt idx="15572">
                  <c:v>-5.3553486525092014E-3</c:v>
                </c:pt>
                <c:pt idx="15573">
                  <c:v>-1.4359732674842474E-2</c:v>
                </c:pt>
                <c:pt idx="15574">
                  <c:v>-1.4716648013184182E-2</c:v>
                </c:pt>
                <c:pt idx="15575">
                  <c:v>-4.3183592776105895E-2</c:v>
                </c:pt>
                <c:pt idx="15576">
                  <c:v>-8.9370089815594463E-3</c:v>
                </c:pt>
                <c:pt idx="15577">
                  <c:v>-2.6930633301191484E-2</c:v>
                </c:pt>
                <c:pt idx="15578">
                  <c:v>-7.3554574176308354E-2</c:v>
                </c:pt>
                <c:pt idx="15579">
                  <c:v>-0.10825055250863506</c:v>
                </c:pt>
                <c:pt idx="15580">
                  <c:v>-0.10025332807127629</c:v>
                </c:pt>
                <c:pt idx="15581">
                  <c:v>-8.8318485791275547E-2</c:v>
                </c:pt>
                <c:pt idx="15582">
                  <c:v>-9.8882768870207527E-2</c:v>
                </c:pt>
                <c:pt idx="15583">
                  <c:v>-0.17515628672060821</c:v>
                </c:pt>
                <c:pt idx="15584">
                  <c:v>-0.27082813736958694</c:v>
                </c:pt>
                <c:pt idx="15585">
                  <c:v>-0.29022513318259618</c:v>
                </c:pt>
                <c:pt idx="15586">
                  <c:v>-0.29015422700244126</c:v>
                </c:pt>
                <c:pt idx="15587">
                  <c:v>-0.23860847565476181</c:v>
                </c:pt>
                <c:pt idx="15588">
                  <c:v>-0.18233479096042379</c:v>
                </c:pt>
                <c:pt idx="15589">
                  <c:v>-0.14949076087970792</c:v>
                </c:pt>
                <c:pt idx="15590">
                  <c:v>-0.12371240021457197</c:v>
                </c:pt>
                <c:pt idx="15591">
                  <c:v>-0.14009321341953071</c:v>
                </c:pt>
                <c:pt idx="15592">
                  <c:v>-0.16938844221872656</c:v>
                </c:pt>
                <c:pt idx="15593">
                  <c:v>-0.17782249428725524</c:v>
                </c:pt>
                <c:pt idx="15594">
                  <c:v>-0.16089525235757121</c:v>
                </c:pt>
                <c:pt idx="15595">
                  <c:v>-0.14382991158023056</c:v>
                </c:pt>
                <c:pt idx="15596">
                  <c:v>-0.1773505648073474</c:v>
                </c:pt>
                <c:pt idx="15597">
                  <c:v>-0.23524935527021901</c:v>
                </c:pt>
                <c:pt idx="15598">
                  <c:v>-0.31984919972675574</c:v>
                </c:pt>
                <c:pt idx="15599">
                  <c:v>-0.33938595456486892</c:v>
                </c:pt>
                <c:pt idx="15600">
                  <c:v>-0.32334092730419223</c:v>
                </c:pt>
                <c:pt idx="15601">
                  <c:v>-0.26490201716128631</c:v>
                </c:pt>
                <c:pt idx="15602">
                  <c:v>-0.21849510760876883</c:v>
                </c:pt>
                <c:pt idx="15603">
                  <c:v>-0.16248633068138493</c:v>
                </c:pt>
                <c:pt idx="15604">
                  <c:v>-0.1341916012102975</c:v>
                </c:pt>
                <c:pt idx="15605">
                  <c:v>-9.1797977403318992E-2</c:v>
                </c:pt>
                <c:pt idx="15606">
                  <c:v>-7.848329725981143E-2</c:v>
                </c:pt>
                <c:pt idx="15607">
                  <c:v>-4.5710598104558409E-2</c:v>
                </c:pt>
                <c:pt idx="15608">
                  <c:v>-4.6282529289023162E-2</c:v>
                </c:pt>
                <c:pt idx="15609">
                  <c:v>-3.6406879890121792E-2</c:v>
                </c:pt>
                <c:pt idx="15610">
                  <c:v>-4.3967430024711381E-2</c:v>
                </c:pt>
                <c:pt idx="15611">
                  <c:v>-1.1045580564504567E-2</c:v>
                </c:pt>
                <c:pt idx="15612">
                  <c:v>-1.4469729180336621E-2</c:v>
                </c:pt>
                <c:pt idx="15613">
                  <c:v>3.6657681685024314E-3</c:v>
                </c:pt>
                <c:pt idx="15614">
                  <c:v>3.1181249989810427E-3</c:v>
                </c:pt>
                <c:pt idx="15615">
                  <c:v>1.4770310403072402E-2</c:v>
                </c:pt>
                <c:pt idx="15616">
                  <c:v>1.6941150344005024E-2</c:v>
                </c:pt>
                <c:pt idx="15617">
                  <c:v>3.0946994830606877E-2</c:v>
                </c:pt>
                <c:pt idx="15618">
                  <c:v>8.5654758523959155E-3</c:v>
                </c:pt>
                <c:pt idx="15619">
                  <c:v>1.5702038445641529E-2</c:v>
                </c:pt>
                <c:pt idx="15620">
                  <c:v>1.282361676539699E-2</c:v>
                </c:pt>
                <c:pt idx="15621">
                  <c:v>3.375709207544203E-2</c:v>
                </c:pt>
                <c:pt idx="15622">
                  <c:v>2.5238298585595408E-2</c:v>
                </c:pt>
                <c:pt idx="15623">
                  <c:v>2.6927091148534407E-2</c:v>
                </c:pt>
                <c:pt idx="15624">
                  <c:v>4.4587222747053332E-2</c:v>
                </c:pt>
                <c:pt idx="15625">
                  <c:v>3.7177345227790412E-2</c:v>
                </c:pt>
                <c:pt idx="15626">
                  <c:v>2.4022407750468031E-2</c:v>
                </c:pt>
                <c:pt idx="15627">
                  <c:v>4.9457515972236271E-2</c:v>
                </c:pt>
                <c:pt idx="15628">
                  <c:v>3.1244959128951547E-2</c:v>
                </c:pt>
                <c:pt idx="15629">
                  <c:v>-1.418498900725469E-2</c:v>
                </c:pt>
                <c:pt idx="15630">
                  <c:v>-6.5009824729250876E-2</c:v>
                </c:pt>
                <c:pt idx="15631">
                  <c:v>-0.13402723247167414</c:v>
                </c:pt>
                <c:pt idx="15632">
                  <c:v>-0.16373588895128321</c:v>
                </c:pt>
                <c:pt idx="15633">
                  <c:v>-0.13967147780855893</c:v>
                </c:pt>
                <c:pt idx="15634">
                  <c:v>-0.12244002280475234</c:v>
                </c:pt>
                <c:pt idx="15635">
                  <c:v>-0.23833533051885641</c:v>
                </c:pt>
                <c:pt idx="15636">
                  <c:v>-0.35428448990435696</c:v>
                </c:pt>
                <c:pt idx="15637">
                  <c:v>-0.40676649191484993</c:v>
                </c:pt>
                <c:pt idx="15638">
                  <c:v>-0.40791753210264792</c:v>
                </c:pt>
                <c:pt idx="15639">
                  <c:v>-0.40595704536252192</c:v>
                </c:pt>
                <c:pt idx="15640">
                  <c:v>-0.31525811585301738</c:v>
                </c:pt>
                <c:pt idx="15641">
                  <c:v>-0.25054925396159705</c:v>
                </c:pt>
                <c:pt idx="15642">
                  <c:v>-0.18231096729872248</c:v>
                </c:pt>
                <c:pt idx="15643">
                  <c:v>-0.13853163792990064</c:v>
                </c:pt>
                <c:pt idx="15644">
                  <c:v>-0.11442157842262379</c:v>
                </c:pt>
                <c:pt idx="15645">
                  <c:v>-7.5739497895298047E-2</c:v>
                </c:pt>
                <c:pt idx="15646">
                  <c:v>-5.5734563704672384E-2</c:v>
                </c:pt>
                <c:pt idx="15647">
                  <c:v>-3.3921769718447389E-2</c:v>
                </c:pt>
                <c:pt idx="15648">
                  <c:v>-4.2246941872763552E-2</c:v>
                </c:pt>
                <c:pt idx="15649">
                  <c:v>-2.2118912414867936E-2</c:v>
                </c:pt>
                <c:pt idx="15650">
                  <c:v>-1.5906573720465115E-2</c:v>
                </c:pt>
                <c:pt idx="15651">
                  <c:v>-4.5602968272594495E-3</c:v>
                </c:pt>
                <c:pt idx="15652">
                  <c:v>1.2634912399191825E-2</c:v>
                </c:pt>
                <c:pt idx="15653">
                  <c:v>1.3939863286778063E-2</c:v>
                </c:pt>
                <c:pt idx="15654">
                  <c:v>2.8285236401298482E-2</c:v>
                </c:pt>
                <c:pt idx="15655">
                  <c:v>3.0497715366022814E-2</c:v>
                </c:pt>
                <c:pt idx="15656">
                  <c:v>3.0732144484021357E-2</c:v>
                </c:pt>
                <c:pt idx="15657">
                  <c:v>3.4482066820017226E-2</c:v>
                </c:pt>
                <c:pt idx="15658">
                  <c:v>2.7450552410531681E-2</c:v>
                </c:pt>
                <c:pt idx="15659">
                  <c:v>2.3575930325694799E-2</c:v>
                </c:pt>
                <c:pt idx="15660">
                  <c:v>1.5732590767321461E-2</c:v>
                </c:pt>
                <c:pt idx="15661">
                  <c:v>2.0707223431083201E-2</c:v>
                </c:pt>
                <c:pt idx="15662">
                  <c:v>2.2559537923552392E-2</c:v>
                </c:pt>
                <c:pt idx="15663">
                  <c:v>2.7948391958476659E-2</c:v>
                </c:pt>
                <c:pt idx="15664">
                  <c:v>4.9269269880330591E-2</c:v>
                </c:pt>
                <c:pt idx="15665">
                  <c:v>3.9809799018414548E-2</c:v>
                </c:pt>
                <c:pt idx="15666">
                  <c:v>4.0748033182760116E-2</c:v>
                </c:pt>
                <c:pt idx="15667">
                  <c:v>4.0807451390319723E-2</c:v>
                </c:pt>
                <c:pt idx="15668">
                  <c:v>3.875994997782016E-2</c:v>
                </c:pt>
                <c:pt idx="15669">
                  <c:v>4.6161485456694372E-2</c:v>
                </c:pt>
                <c:pt idx="15670">
                  <c:v>3.4459778031267804E-2</c:v>
                </c:pt>
                <c:pt idx="15671">
                  <c:v>4.6221232710348142E-2</c:v>
                </c:pt>
                <c:pt idx="15672">
                  <c:v>7.2044688259213785E-2</c:v>
                </c:pt>
                <c:pt idx="15673">
                  <c:v>4.8626038278772488E-2</c:v>
                </c:pt>
                <c:pt idx="15674">
                  <c:v>6.5592017350010953E-2</c:v>
                </c:pt>
                <c:pt idx="15675">
                  <c:v>5.8666697492759198E-2</c:v>
                </c:pt>
                <c:pt idx="15676">
                  <c:v>5.4314423434324223E-2</c:v>
                </c:pt>
                <c:pt idx="15677">
                  <c:v>4.8914659133248876E-2</c:v>
                </c:pt>
                <c:pt idx="15678">
                  <c:v>6.1440323659538713E-2</c:v>
                </c:pt>
                <c:pt idx="15679">
                  <c:v>3.7405890273824759E-2</c:v>
                </c:pt>
                <c:pt idx="15680">
                  <c:v>3.8567951337010874E-2</c:v>
                </c:pt>
                <c:pt idx="15681">
                  <c:v>1.0561435769418167E-2</c:v>
                </c:pt>
                <c:pt idx="15682">
                  <c:v>-0.10281639995750351</c:v>
                </c:pt>
                <c:pt idx="15683">
                  <c:v>-0.1468502050101444</c:v>
                </c:pt>
                <c:pt idx="15684">
                  <c:v>-0.14631908831651391</c:v>
                </c:pt>
                <c:pt idx="15685">
                  <c:v>-0.13655236132688969</c:v>
                </c:pt>
                <c:pt idx="15686">
                  <c:v>-0.34066569909133065</c:v>
                </c:pt>
                <c:pt idx="15687">
                  <c:v>-0.70979652451899244</c:v>
                </c:pt>
                <c:pt idx="15688">
                  <c:v>-0.66194535096299245</c:v>
                </c:pt>
                <c:pt idx="15689">
                  <c:v>-0.55167287183875768</c:v>
                </c:pt>
                <c:pt idx="15690">
                  <c:v>-0.45472840058963931</c:v>
                </c:pt>
                <c:pt idx="15691">
                  <c:v>0</c:v>
                </c:pt>
                <c:pt idx="15692">
                  <c:v>-0.28935814186824188</c:v>
                </c:pt>
                <c:pt idx="15693">
                  <c:v>-0.2312891739956191</c:v>
                </c:pt>
                <c:pt idx="15694">
                  <c:v>-0.20146788052092193</c:v>
                </c:pt>
                <c:pt idx="15695">
                  <c:v>-0.20637138470111371</c:v>
                </c:pt>
                <c:pt idx="15696">
                  <c:v>-0.23281343592730114</c:v>
                </c:pt>
                <c:pt idx="15697">
                  <c:v>-0.28749337365069133</c:v>
                </c:pt>
                <c:pt idx="15698">
                  <c:v>-0.26649624510991832</c:v>
                </c:pt>
                <c:pt idx="15699">
                  <c:v>-0.23885043210646095</c:v>
                </c:pt>
                <c:pt idx="15700">
                  <c:v>-0.22566811418993291</c:v>
                </c:pt>
                <c:pt idx="15701">
                  <c:v>-0.24326939137692594</c:v>
                </c:pt>
                <c:pt idx="15702">
                  <c:v>-0.22922727646049312</c:v>
                </c:pt>
                <c:pt idx="15703">
                  <c:v>-0.19262603286820834</c:v>
                </c:pt>
                <c:pt idx="15704">
                  <c:v>-0.1557828821577687</c:v>
                </c:pt>
                <c:pt idx="15705">
                  <c:v>-0.12902761869272256</c:v>
                </c:pt>
                <c:pt idx="15706">
                  <c:v>-0.10454472277239749</c:v>
                </c:pt>
                <c:pt idx="15707">
                  <c:v>-6.0694099032012491E-2</c:v>
                </c:pt>
                <c:pt idx="15708">
                  <c:v>-8.1938039100882765E-2</c:v>
                </c:pt>
                <c:pt idx="15709">
                  <c:v>-0.1284643444273674</c:v>
                </c:pt>
                <c:pt idx="15710">
                  <c:v>-0.13928659724808212</c:v>
                </c:pt>
                <c:pt idx="15711">
                  <c:v>-0.12246564091715517</c:v>
                </c:pt>
                <c:pt idx="15712">
                  <c:v>-8.1712564634829205E-2</c:v>
                </c:pt>
                <c:pt idx="15713">
                  <c:v>-0.10302864195631428</c:v>
                </c:pt>
                <c:pt idx="15714">
                  <c:v>-0.16401210284694312</c:v>
                </c:pt>
                <c:pt idx="15715">
                  <c:v>-0.15809936304636293</c:v>
                </c:pt>
                <c:pt idx="15716">
                  <c:v>-0.15114542494788474</c:v>
                </c:pt>
                <c:pt idx="15717">
                  <c:v>-8.9633093048490223E-2</c:v>
                </c:pt>
                <c:pt idx="15718">
                  <c:v>-4.8602262286489867E-2</c:v>
                </c:pt>
                <c:pt idx="15719">
                  <c:v>-2.1356210931891013E-2</c:v>
                </c:pt>
                <c:pt idx="15720">
                  <c:v>-1.8972386411593347E-3</c:v>
                </c:pt>
                <c:pt idx="15721">
                  <c:v>3.9006094425145174E-3</c:v>
                </c:pt>
                <c:pt idx="15722">
                  <c:v>3.0018391732087677E-2</c:v>
                </c:pt>
                <c:pt idx="15723">
                  <c:v>4.1858342570800781E-2</c:v>
                </c:pt>
                <c:pt idx="15724">
                  <c:v>5.5684818873794464E-2</c:v>
                </c:pt>
                <c:pt idx="15725">
                  <c:v>4.7576828499951575E-2</c:v>
                </c:pt>
                <c:pt idx="15726">
                  <c:v>2.0969703331880547E-2</c:v>
                </c:pt>
                <c:pt idx="15727">
                  <c:v>-2.1641325349184018E-2</c:v>
                </c:pt>
                <c:pt idx="15728">
                  <c:v>-7.8466885806220701E-2</c:v>
                </c:pt>
                <c:pt idx="15729">
                  <c:v>-6.8464591436161931E-2</c:v>
                </c:pt>
                <c:pt idx="15730">
                  <c:v>-3.6390973296136747E-2</c:v>
                </c:pt>
                <c:pt idx="15731">
                  <c:v>-9.1825873727602834E-4</c:v>
                </c:pt>
                <c:pt idx="15732">
                  <c:v>-6.7385908523296734E-2</c:v>
                </c:pt>
                <c:pt idx="15733">
                  <c:v>-0.18126063300194548</c:v>
                </c:pt>
                <c:pt idx="15734">
                  <c:v>-0.21458157708018638</c:v>
                </c:pt>
                <c:pt idx="15735">
                  <c:v>-0.17744156217432502</c:v>
                </c:pt>
                <c:pt idx="15736">
                  <c:v>-0.11790487880601098</c:v>
                </c:pt>
                <c:pt idx="15737">
                  <c:v>-7.8514595341108814E-2</c:v>
                </c:pt>
                <c:pt idx="15738">
                  <c:v>-7.8128623075672157E-2</c:v>
                </c:pt>
                <c:pt idx="15739">
                  <c:v>-9.6563823685697298E-2</c:v>
                </c:pt>
                <c:pt idx="15740">
                  <c:v>-0.13770561246419374</c:v>
                </c:pt>
                <c:pt idx="15741">
                  <c:v>-0.14819321612709549</c:v>
                </c:pt>
                <c:pt idx="15742">
                  <c:v>-0.13092674041821661</c:v>
                </c:pt>
                <c:pt idx="15743">
                  <c:v>-6.6886585507542021E-2</c:v>
                </c:pt>
                <c:pt idx="15744">
                  <c:v>-8.3750382206333768E-2</c:v>
                </c:pt>
                <c:pt idx="15745">
                  <c:v>-0.23494792531096995</c:v>
                </c:pt>
                <c:pt idx="15746">
                  <c:v>-0.31752417352553991</c:v>
                </c:pt>
                <c:pt idx="15747">
                  <c:v>-0.33321775834096634</c:v>
                </c:pt>
                <c:pt idx="15748">
                  <c:v>-0.24622684811985898</c:v>
                </c:pt>
                <c:pt idx="15749">
                  <c:v>-0.17284592309109892</c:v>
                </c:pt>
                <c:pt idx="15750">
                  <c:v>-0.11524247713555982</c:v>
                </c:pt>
                <c:pt idx="15751">
                  <c:v>-6.788799667812799E-2</c:v>
                </c:pt>
                <c:pt idx="15752">
                  <c:v>-7.0593849969981401E-2</c:v>
                </c:pt>
                <c:pt idx="15753">
                  <c:v>-0.13579666419650829</c:v>
                </c:pt>
                <c:pt idx="15754">
                  <c:v>-0.18421227924922681</c:v>
                </c:pt>
                <c:pt idx="15755">
                  <c:v>-0.15349055344293003</c:v>
                </c:pt>
                <c:pt idx="15756">
                  <c:v>-0.10463868220612167</c:v>
                </c:pt>
                <c:pt idx="15757">
                  <c:v>-0.1014117372901385</c:v>
                </c:pt>
                <c:pt idx="15758">
                  <c:v>-0.18255483372963971</c:v>
                </c:pt>
                <c:pt idx="15759">
                  <c:v>-0.25994570719675408</c:v>
                </c:pt>
                <c:pt idx="15760">
                  <c:v>-0.25982961864562482</c:v>
                </c:pt>
                <c:pt idx="15761">
                  <c:v>-0.1993036696387841</c:v>
                </c:pt>
                <c:pt idx="15762">
                  <c:v>-0.12830092547712091</c:v>
                </c:pt>
                <c:pt idx="15763">
                  <c:v>-6.4901823334850436E-2</c:v>
                </c:pt>
                <c:pt idx="15764">
                  <c:v>-2.9796026269736813E-2</c:v>
                </c:pt>
                <c:pt idx="15765">
                  <c:v>1.0447450097471203E-2</c:v>
                </c:pt>
                <c:pt idx="15766">
                  <c:v>2.2062253096323564E-2</c:v>
                </c:pt>
                <c:pt idx="15767">
                  <c:v>3.7780964012119646E-2</c:v>
                </c:pt>
                <c:pt idx="15768">
                  <c:v>6.0751562308555968E-2</c:v>
                </c:pt>
                <c:pt idx="15769">
                  <c:v>6.5501548756432229E-2</c:v>
                </c:pt>
                <c:pt idx="15770">
                  <c:v>6.2567128342621486E-2</c:v>
                </c:pt>
                <c:pt idx="15771">
                  <c:v>6.9321640396113771E-2</c:v>
                </c:pt>
                <c:pt idx="15772">
                  <c:v>9.5501191140703753E-2</c:v>
                </c:pt>
                <c:pt idx="15773">
                  <c:v>8.7030155134495774E-2</c:v>
                </c:pt>
                <c:pt idx="15774">
                  <c:v>9.9857771393846606E-2</c:v>
                </c:pt>
                <c:pt idx="15775">
                  <c:v>7.9448689351837395E-2</c:v>
                </c:pt>
                <c:pt idx="15776">
                  <c:v>9.5903069635788443E-2</c:v>
                </c:pt>
                <c:pt idx="15777">
                  <c:v>-3.5473010819681971E-3</c:v>
                </c:pt>
                <c:pt idx="15778">
                  <c:v>-9.1646995936625744E-2</c:v>
                </c:pt>
                <c:pt idx="15779">
                  <c:v>-9.7369688166011673E-2</c:v>
                </c:pt>
                <c:pt idx="15780">
                  <c:v>-5.3982886581861948E-2</c:v>
                </c:pt>
                <c:pt idx="15781">
                  <c:v>-1.9455900796026982E-2</c:v>
                </c:pt>
                <c:pt idx="15782">
                  <c:v>-0.10795868170709615</c:v>
                </c:pt>
                <c:pt idx="15783">
                  <c:v>-0.25064133175894526</c:v>
                </c:pt>
                <c:pt idx="15784">
                  <c:v>-0.36789518933721038</c:v>
                </c:pt>
                <c:pt idx="15785">
                  <c:v>-0.33557130682715686</c:v>
                </c:pt>
                <c:pt idx="15786">
                  <c:v>-0.25343711234931049</c:v>
                </c:pt>
                <c:pt idx="15787">
                  <c:v>-0.18486518336318641</c:v>
                </c:pt>
                <c:pt idx="15788">
                  <c:v>-0.12520332073742693</c:v>
                </c:pt>
                <c:pt idx="15789">
                  <c:v>-7.482893850793354E-2</c:v>
                </c:pt>
                <c:pt idx="15790">
                  <c:v>-4.1665197914648122E-2</c:v>
                </c:pt>
                <c:pt idx="15791">
                  <c:v>-2.3353949295374335E-2</c:v>
                </c:pt>
                <c:pt idx="15792">
                  <c:v>-2.150574536550337E-2</c:v>
                </c:pt>
                <c:pt idx="15793">
                  <c:v>5.6201132505954233E-3</c:v>
                </c:pt>
                <c:pt idx="15794">
                  <c:v>4.5842852496822207E-3</c:v>
                </c:pt>
                <c:pt idx="15795">
                  <c:v>-3.4800815157308242E-2</c:v>
                </c:pt>
                <c:pt idx="15796">
                  <c:v>-0.14872105640329672</c:v>
                </c:pt>
                <c:pt idx="15797">
                  <c:v>-0.17805921776120778</c:v>
                </c:pt>
                <c:pt idx="15798">
                  <c:v>-0.13617208328236124</c:v>
                </c:pt>
                <c:pt idx="15799">
                  <c:v>-7.6171608679396915E-2</c:v>
                </c:pt>
                <c:pt idx="15800">
                  <c:v>-0.14976922304536999</c:v>
                </c:pt>
                <c:pt idx="15801">
                  <c:v>-0.31957577093084544</c:v>
                </c:pt>
                <c:pt idx="15802">
                  <c:v>-0.36424479547039246</c:v>
                </c:pt>
                <c:pt idx="15803">
                  <c:v>-0.39393474208693108</c:v>
                </c:pt>
                <c:pt idx="15804">
                  <c:v>-0.34033932557962132</c:v>
                </c:pt>
                <c:pt idx="15805">
                  <c:v>-0.24997122270037556</c:v>
                </c:pt>
                <c:pt idx="15806">
                  <c:v>-0.20200362374324687</c:v>
                </c:pt>
                <c:pt idx="15807">
                  <c:v>-0.16390561348243068</c:v>
                </c:pt>
                <c:pt idx="15808">
                  <c:v>-0.10383586295429846</c:v>
                </c:pt>
                <c:pt idx="15809">
                  <c:v>-5.7056199824466698E-2</c:v>
                </c:pt>
                <c:pt idx="15810">
                  <c:v>-2.7243522732034692E-2</c:v>
                </c:pt>
                <c:pt idx="15811">
                  <c:v>1.7638331857847061E-2</c:v>
                </c:pt>
                <c:pt idx="15812">
                  <c:v>2.3153049191105887E-2</c:v>
                </c:pt>
                <c:pt idx="15813">
                  <c:v>3.9031309976652252E-2</c:v>
                </c:pt>
                <c:pt idx="15814">
                  <c:v>2.7910103259910592E-2</c:v>
                </c:pt>
                <c:pt idx="15815">
                  <c:v>6.9238586410198102E-2</c:v>
                </c:pt>
                <c:pt idx="15816">
                  <c:v>7.2566165488557086E-2</c:v>
                </c:pt>
                <c:pt idx="15817">
                  <c:v>8.1512097783629528E-2</c:v>
                </c:pt>
                <c:pt idx="15818">
                  <c:v>9.8365830249816585E-2</c:v>
                </c:pt>
                <c:pt idx="15819">
                  <c:v>9.2007393237724847E-2</c:v>
                </c:pt>
                <c:pt idx="15820">
                  <c:v>9.7057242172520763E-2</c:v>
                </c:pt>
                <c:pt idx="15821">
                  <c:v>0.10521775110489483</c:v>
                </c:pt>
                <c:pt idx="15822">
                  <c:v>8.046562372817484E-2</c:v>
                </c:pt>
                <c:pt idx="15823">
                  <c:v>1.176509790904357E-2</c:v>
                </c:pt>
                <c:pt idx="15824">
                  <c:v>-8.037234688173571E-2</c:v>
                </c:pt>
                <c:pt idx="15825">
                  <c:v>-0.13919004408917923</c:v>
                </c:pt>
                <c:pt idx="15826">
                  <c:v>-9.8287593969270615E-2</c:v>
                </c:pt>
                <c:pt idx="15827">
                  <c:v>-0.10006233598607518</c:v>
                </c:pt>
                <c:pt idx="15828">
                  <c:v>-0.24267164819050155</c:v>
                </c:pt>
                <c:pt idx="15829">
                  <c:v>-0.34154753181929931</c:v>
                </c:pt>
                <c:pt idx="15830">
                  <c:v>-0.40776519937085826</c:v>
                </c:pt>
                <c:pt idx="15831">
                  <c:v>-0.34947566443701444</c:v>
                </c:pt>
                <c:pt idx="15832">
                  <c:v>-0.24464088201073292</c:v>
                </c:pt>
                <c:pt idx="15833">
                  <c:v>-0.19771263065280906</c:v>
                </c:pt>
                <c:pt idx="15834">
                  <c:v>-0.13499279377410695</c:v>
                </c:pt>
                <c:pt idx="15835">
                  <c:v>-7.0059676386138997E-2</c:v>
                </c:pt>
                <c:pt idx="15836">
                  <c:v>-2.0785956135192078E-2</c:v>
                </c:pt>
                <c:pt idx="15837">
                  <c:v>6.8245071109049706E-4</c:v>
                </c:pt>
                <c:pt idx="15838">
                  <c:v>2.9529963191935668E-2</c:v>
                </c:pt>
                <c:pt idx="15839">
                  <c:v>5.1258938483272676E-2</c:v>
                </c:pt>
                <c:pt idx="15840">
                  <c:v>6.1162759257373113E-2</c:v>
                </c:pt>
                <c:pt idx="15841">
                  <c:v>7.2967369738460311E-2</c:v>
                </c:pt>
                <c:pt idx="15842">
                  <c:v>8.7568168515270495E-2</c:v>
                </c:pt>
                <c:pt idx="15843">
                  <c:v>9.4034232785545527E-2</c:v>
                </c:pt>
                <c:pt idx="15844">
                  <c:v>9.381707569503088E-2</c:v>
                </c:pt>
                <c:pt idx="15845">
                  <c:v>0.10420193478989979</c:v>
                </c:pt>
                <c:pt idx="15846">
                  <c:v>0.11092108565094189</c:v>
                </c:pt>
                <c:pt idx="15847">
                  <c:v>0.118821811798618</c:v>
                </c:pt>
                <c:pt idx="15848">
                  <c:v>0.11592671608919872</c:v>
                </c:pt>
                <c:pt idx="15849">
                  <c:v>0.11799214502454443</c:v>
                </c:pt>
                <c:pt idx="15850">
                  <c:v>0.12838060093830669</c:v>
                </c:pt>
                <c:pt idx="15851">
                  <c:v>0.11798987665297202</c:v>
                </c:pt>
                <c:pt idx="15852">
                  <c:v>0.11998340758582532</c:v>
                </c:pt>
                <c:pt idx="15853">
                  <c:v>0.1264444930879518</c:v>
                </c:pt>
                <c:pt idx="15854">
                  <c:v>0.13627439014703618</c:v>
                </c:pt>
                <c:pt idx="15855">
                  <c:v>0.12034893868512241</c:v>
                </c:pt>
                <c:pt idx="15856">
                  <c:v>0.14017870316503689</c:v>
                </c:pt>
                <c:pt idx="15857">
                  <c:v>0.12570913024208921</c:v>
                </c:pt>
                <c:pt idx="15858">
                  <c:v>0.12081360807832554</c:v>
                </c:pt>
                <c:pt idx="15859">
                  <c:v>0.13771698596277032</c:v>
                </c:pt>
                <c:pt idx="15860">
                  <c:v>0.10710491841288458</c:v>
                </c:pt>
                <c:pt idx="15861">
                  <c:v>8.8821386926712542E-2</c:v>
                </c:pt>
                <c:pt idx="15862">
                  <c:v>2.3454304452991811E-3</c:v>
                </c:pt>
                <c:pt idx="15863">
                  <c:v>-0.12576829189681224</c:v>
                </c:pt>
                <c:pt idx="15864">
                  <c:v>-0.14987613733864588</c:v>
                </c:pt>
                <c:pt idx="15865">
                  <c:v>-0.10221805551402033</c:v>
                </c:pt>
                <c:pt idx="15866">
                  <c:v>-9.5097046988028081E-2</c:v>
                </c:pt>
                <c:pt idx="15867">
                  <c:v>-0.302775140951206</c:v>
                </c:pt>
                <c:pt idx="15868">
                  <c:v>-1.0367484809460443</c:v>
                </c:pt>
                <c:pt idx="15869">
                  <c:v>-1.0143489126907643</c:v>
                </c:pt>
                <c:pt idx="15870">
                  <c:v>-0.79175260985470053</c:v>
                </c:pt>
                <c:pt idx="15871">
                  <c:v>-0.61417221456603588</c:v>
                </c:pt>
                <c:pt idx="15872">
                  <c:v>-0.47034179551490801</c:v>
                </c:pt>
                <c:pt idx="15873">
                  <c:v>-0.34807715155813379</c:v>
                </c:pt>
                <c:pt idx="15874">
                  <c:v>-0.27601356358680074</c:v>
                </c:pt>
                <c:pt idx="15875">
                  <c:v>-0.22414429589213491</c:v>
                </c:pt>
                <c:pt idx="15876">
                  <c:v>-0.15794008067920776</c:v>
                </c:pt>
                <c:pt idx="15877">
                  <c:v>-0.11799572365009665</c:v>
                </c:pt>
                <c:pt idx="15878">
                  <c:v>-9.1115150875512849E-2</c:v>
                </c:pt>
                <c:pt idx="15879">
                  <c:v>-6.0244301718785219E-2</c:v>
                </c:pt>
                <c:pt idx="15880">
                  <c:v>-4.8280638517575726E-2</c:v>
                </c:pt>
                <c:pt idx="15881">
                  <c:v>-7.6528710645985806E-2</c:v>
                </c:pt>
                <c:pt idx="15882">
                  <c:v>-0.12218426626955251</c:v>
                </c:pt>
                <c:pt idx="15883">
                  <c:v>-6.5481791320668739E-2</c:v>
                </c:pt>
                <c:pt idx="15884">
                  <c:v>-0.22406330248502404</c:v>
                </c:pt>
                <c:pt idx="15885">
                  <c:v>-0.27104755188946938</c:v>
                </c:pt>
                <c:pt idx="15886">
                  <c:v>-0.26037824525893388</c:v>
                </c:pt>
                <c:pt idx="15887">
                  <c:v>-0.26420494662410909</c:v>
                </c:pt>
                <c:pt idx="15888">
                  <c:v>-0.21407572444042391</c:v>
                </c:pt>
                <c:pt idx="15889">
                  <c:v>-0.20442518732101142</c:v>
                </c:pt>
                <c:pt idx="15890">
                  <c:v>-0.22761535535029886</c:v>
                </c:pt>
                <c:pt idx="15891">
                  <c:v>-0.26062671056164788</c:v>
                </c:pt>
                <c:pt idx="15892">
                  <c:v>-0.31141347678141423</c:v>
                </c:pt>
                <c:pt idx="15893">
                  <c:v>-0.29934414047947688</c:v>
                </c:pt>
                <c:pt idx="15894">
                  <c:v>-0.24481463206478171</c:v>
                </c:pt>
                <c:pt idx="15895">
                  <c:v>-0.19967044513304139</c:v>
                </c:pt>
                <c:pt idx="15896">
                  <c:v>-0.13360291718624664</c:v>
                </c:pt>
                <c:pt idx="15897">
                  <c:v>-0.13001114280877651</c:v>
                </c:pt>
                <c:pt idx="15898">
                  <c:v>-0.16307559688432341</c:v>
                </c:pt>
                <c:pt idx="15899">
                  <c:v>-0.20194025887214412</c:v>
                </c:pt>
                <c:pt idx="15900">
                  <c:v>-0.18554258399933249</c:v>
                </c:pt>
                <c:pt idx="15901">
                  <c:v>-0.13832845168613403</c:v>
                </c:pt>
                <c:pt idx="15902">
                  <c:v>-0.20317380693983439</c:v>
                </c:pt>
                <c:pt idx="15903">
                  <c:v>-0.29164289691676032</c:v>
                </c:pt>
                <c:pt idx="15904">
                  <c:v>-0.51989837256702665</c:v>
                </c:pt>
                <c:pt idx="15905">
                  <c:v>-0.52503918513819203</c:v>
                </c:pt>
                <c:pt idx="15906">
                  <c:v>-0.45762907254644231</c:v>
                </c:pt>
                <c:pt idx="15907">
                  <c:v>-0.40581969413574936</c:v>
                </c:pt>
                <c:pt idx="15908">
                  <c:v>-0.27600160180940841</c:v>
                </c:pt>
                <c:pt idx="15909">
                  <c:v>-0.24055809122285721</c:v>
                </c:pt>
                <c:pt idx="15910">
                  <c:v>-0.2262915523630917</c:v>
                </c:pt>
                <c:pt idx="15911">
                  <c:v>-0.23348158039261441</c:v>
                </c:pt>
                <c:pt idx="15912">
                  <c:v>-0.24938139276358301</c:v>
                </c:pt>
                <c:pt idx="15913">
                  <c:v>-0.23992274729686741</c:v>
                </c:pt>
                <c:pt idx="15914">
                  <c:v>-0.19468924470409141</c:v>
                </c:pt>
                <c:pt idx="15915">
                  <c:v>-0.20375012153443722</c:v>
                </c:pt>
                <c:pt idx="15916">
                  <c:v>-0.26091892908096792</c:v>
                </c:pt>
                <c:pt idx="15917">
                  <c:v>-0.34151999382163301</c:v>
                </c:pt>
                <c:pt idx="15918">
                  <c:v>-0.35965958657531777</c:v>
                </c:pt>
                <c:pt idx="15919">
                  <c:v>-0.28206513805899724</c:v>
                </c:pt>
                <c:pt idx="15920">
                  <c:v>-0.21649843074349179</c:v>
                </c:pt>
                <c:pt idx="15921">
                  <c:v>-0.15043038273717427</c:v>
                </c:pt>
                <c:pt idx="15922">
                  <c:v>-0.11289342557433256</c:v>
                </c:pt>
                <c:pt idx="15923">
                  <c:v>-8.9956740589552414E-2</c:v>
                </c:pt>
                <c:pt idx="15924">
                  <c:v>-6.1999139210937554E-2</c:v>
                </c:pt>
                <c:pt idx="15925">
                  <c:v>-6.8147013387336711E-2</c:v>
                </c:pt>
                <c:pt idx="15926">
                  <c:v>-0.12119890453619009</c:v>
                </c:pt>
                <c:pt idx="15927">
                  <c:v>-0.1496392305560118</c:v>
                </c:pt>
                <c:pt idx="15928">
                  <c:v>-0.17619078798516541</c:v>
                </c:pt>
                <c:pt idx="15929">
                  <c:v>-0.14131840067085086</c:v>
                </c:pt>
                <c:pt idx="15930">
                  <c:v>-0.1177382909704805</c:v>
                </c:pt>
                <c:pt idx="15931">
                  <c:v>-0.13113850258445747</c:v>
                </c:pt>
                <c:pt idx="15932">
                  <c:v>-0.15877468721206772</c:v>
                </c:pt>
                <c:pt idx="15933">
                  <c:v>-0.19724548660256253</c:v>
                </c:pt>
                <c:pt idx="15934">
                  <c:v>-0.1600717937953767</c:v>
                </c:pt>
                <c:pt idx="15935">
                  <c:v>-0.11871315597086422</c:v>
                </c:pt>
                <c:pt idx="15936">
                  <c:v>-8.0750868653077096E-2</c:v>
                </c:pt>
                <c:pt idx="15937">
                  <c:v>-3.2900121150960276E-2</c:v>
                </c:pt>
                <c:pt idx="15938">
                  <c:v>-1.5570533785584591E-2</c:v>
                </c:pt>
                <c:pt idx="15939">
                  <c:v>-2.8047174587693641E-3</c:v>
                </c:pt>
                <c:pt idx="15940">
                  <c:v>1.498060046859126E-2</c:v>
                </c:pt>
                <c:pt idx="15941">
                  <c:v>3.3743717528237599E-2</c:v>
                </c:pt>
                <c:pt idx="15942">
                  <c:v>4.0598851818990804E-2</c:v>
                </c:pt>
                <c:pt idx="15943">
                  <c:v>2.5542359482747884E-2</c:v>
                </c:pt>
                <c:pt idx="15944">
                  <c:v>-3.5904938626932295E-2</c:v>
                </c:pt>
                <c:pt idx="15945">
                  <c:v>-7.6318514924048064E-2</c:v>
                </c:pt>
                <c:pt idx="15946">
                  <c:v>-8.170361921568646E-2</c:v>
                </c:pt>
                <c:pt idx="15947">
                  <c:v>-4.7507710942942774E-2</c:v>
                </c:pt>
                <c:pt idx="15948">
                  <c:v>-4.1937762212671682E-2</c:v>
                </c:pt>
                <c:pt idx="15949">
                  <c:v>-0.12059746286844868</c:v>
                </c:pt>
                <c:pt idx="15950">
                  <c:v>-0.18732711780376241</c:v>
                </c:pt>
                <c:pt idx="15951">
                  <c:v>-0.25781167503697888</c:v>
                </c:pt>
                <c:pt idx="15952">
                  <c:v>-0.46501851436627667</c:v>
                </c:pt>
                <c:pt idx="15953">
                  <c:v>-1.1968542906245618</c:v>
                </c:pt>
                <c:pt idx="15954">
                  <c:v>-1.2149466065529198</c:v>
                </c:pt>
                <c:pt idx="15955">
                  <c:v>-1.1244934734406575</c:v>
                </c:pt>
                <c:pt idx="15956">
                  <c:v>-0.94603452292152068</c:v>
                </c:pt>
                <c:pt idx="15957">
                  <c:v>-0.81068663371256533</c:v>
                </c:pt>
                <c:pt idx="15958">
                  <c:v>-0.67548575180630799</c:v>
                </c:pt>
                <c:pt idx="15959">
                  <c:v>-0.61384756465098966</c:v>
                </c:pt>
                <c:pt idx="15960">
                  <c:v>-0.54713964417977745</c:v>
                </c:pt>
                <c:pt idx="15961">
                  <c:v>-0.47572512889123775</c:v>
                </c:pt>
                <c:pt idx="15962">
                  <c:v>-0.42141911430330331</c:v>
                </c:pt>
                <c:pt idx="15963">
                  <c:v>-0.42655050661501132</c:v>
                </c:pt>
                <c:pt idx="15964">
                  <c:v>-0.4175911821934129</c:v>
                </c:pt>
                <c:pt idx="15965">
                  <c:v>-0.3840702182105305</c:v>
                </c:pt>
                <c:pt idx="15966">
                  <c:v>-0.32304798062860718</c:v>
                </c:pt>
                <c:pt idx="15967">
                  <c:v>-0.27358434820668537</c:v>
                </c:pt>
                <c:pt idx="15968">
                  <c:v>-0.23331752732163819</c:v>
                </c:pt>
                <c:pt idx="15969">
                  <c:v>-0.19960254884145601</c:v>
                </c:pt>
                <c:pt idx="15970">
                  <c:v>-0.22575518010934731</c:v>
                </c:pt>
                <c:pt idx="15971">
                  <c:v>-0.23285956836525537</c:v>
                </c:pt>
                <c:pt idx="15972">
                  <c:v>-0.24944966098491461</c:v>
                </c:pt>
                <c:pt idx="15973">
                  <c:v>-0.21599709806877448</c:v>
                </c:pt>
                <c:pt idx="15974">
                  <c:v>-0.19960849598781091</c:v>
                </c:pt>
                <c:pt idx="15975">
                  <c:v>-0.25212444318042682</c:v>
                </c:pt>
                <c:pt idx="15976">
                  <c:v>-0.29800149864543402</c:v>
                </c:pt>
                <c:pt idx="15977">
                  <c:v>-0.30521656573846651</c:v>
                </c:pt>
                <c:pt idx="15978">
                  <c:v>-0.27390633949443638</c:v>
                </c:pt>
                <c:pt idx="15979">
                  <c:v>-0.24525307430041454</c:v>
                </c:pt>
                <c:pt idx="15980">
                  <c:v>-0.25934710369114639</c:v>
                </c:pt>
                <c:pt idx="15981">
                  <c:v>-0.26010113520121725</c:v>
                </c:pt>
                <c:pt idx="15982">
                  <c:v>-0.26401823365794885</c:v>
                </c:pt>
                <c:pt idx="15983">
                  <c:v>-0.21142699435338494</c:v>
                </c:pt>
                <c:pt idx="15984">
                  <c:v>-0.18896688325883218</c:v>
                </c:pt>
                <c:pt idx="15985">
                  <c:v>-0.21089840648637576</c:v>
                </c:pt>
                <c:pt idx="15986">
                  <c:v>-0.21694825414248822</c:v>
                </c:pt>
                <c:pt idx="15987">
                  <c:v>-0.17205571516940379</c:v>
                </c:pt>
                <c:pt idx="15988">
                  <c:v>-0.1330631168484854</c:v>
                </c:pt>
                <c:pt idx="15989">
                  <c:v>-0.13767776395706052</c:v>
                </c:pt>
                <c:pt idx="15990">
                  <c:v>-0.16861412073644039</c:v>
                </c:pt>
                <c:pt idx="15991">
                  <c:v>-0.17862359557107629</c:v>
                </c:pt>
                <c:pt idx="15992">
                  <c:v>-0.16558413866544991</c:v>
                </c:pt>
                <c:pt idx="15993">
                  <c:v>-0.12086355741325192</c:v>
                </c:pt>
                <c:pt idx="15994">
                  <c:v>-0.10851549708304965</c:v>
                </c:pt>
                <c:pt idx="15995">
                  <c:v>-0.12453154433335258</c:v>
                </c:pt>
                <c:pt idx="15996">
                  <c:v>-0.12040617623253209</c:v>
                </c:pt>
                <c:pt idx="15997">
                  <c:v>-0.10696738968952756</c:v>
                </c:pt>
                <c:pt idx="15998">
                  <c:v>-6.7777872876856562E-2</c:v>
                </c:pt>
                <c:pt idx="15999">
                  <c:v>-4.5473173377425187E-2</c:v>
                </c:pt>
                <c:pt idx="16000">
                  <c:v>-2.0061436591385731E-2</c:v>
                </c:pt>
                <c:pt idx="16001">
                  <c:v>-1.7259005441505697E-2</c:v>
                </c:pt>
                <c:pt idx="16002">
                  <c:v>-1.6320016693461201E-2</c:v>
                </c:pt>
                <c:pt idx="16003">
                  <c:v>-5.0970713065104686E-2</c:v>
                </c:pt>
                <c:pt idx="16004">
                  <c:v>-9.143172479157545E-2</c:v>
                </c:pt>
                <c:pt idx="16005">
                  <c:v>-8.8172154862218383E-2</c:v>
                </c:pt>
                <c:pt idx="16006">
                  <c:v>-6.9263318019681913E-2</c:v>
                </c:pt>
                <c:pt idx="16007">
                  <c:v>-2.7686323026182801E-2</c:v>
                </c:pt>
                <c:pt idx="16008">
                  <c:v>-6.1806163428473906E-2</c:v>
                </c:pt>
                <c:pt idx="16009">
                  <c:v>-7.608355472706102E-2</c:v>
                </c:pt>
                <c:pt idx="16010">
                  <c:v>-8.6437210538098316E-2</c:v>
                </c:pt>
                <c:pt idx="16011">
                  <c:v>-0.10092639361986955</c:v>
                </c:pt>
                <c:pt idx="16012">
                  <c:v>-0.10489988716979418</c:v>
                </c:pt>
                <c:pt idx="16013">
                  <c:v>-7.8532230098513345E-2</c:v>
                </c:pt>
                <c:pt idx="16014">
                  <c:v>-3.0274166672678834E-2</c:v>
                </c:pt>
                <c:pt idx="16015">
                  <c:v>4.042601485769781E-3</c:v>
                </c:pt>
                <c:pt idx="16016">
                  <c:v>-3.0815245522573854E-2</c:v>
                </c:pt>
                <c:pt idx="16017">
                  <c:v>-9.39579143972082E-2</c:v>
                </c:pt>
                <c:pt idx="16018">
                  <c:v>-0.10658331411717695</c:v>
                </c:pt>
                <c:pt idx="16019">
                  <c:v>-9.6611682594880566E-2</c:v>
                </c:pt>
                <c:pt idx="16020">
                  <c:v>-5.0855246522606964E-2</c:v>
                </c:pt>
                <c:pt idx="16021">
                  <c:v>-5.4169696735627805E-2</c:v>
                </c:pt>
                <c:pt idx="16022">
                  <c:v>-5.5414043845358751E-2</c:v>
                </c:pt>
                <c:pt idx="16023">
                  <c:v>-6.0536775637743366E-2</c:v>
                </c:pt>
                <c:pt idx="16024">
                  <c:v>-2.9926118462054452E-2</c:v>
                </c:pt>
                <c:pt idx="16025">
                  <c:v>1.6753772758052361E-3</c:v>
                </c:pt>
                <c:pt idx="16026">
                  <c:v>3.2064402729195605E-2</c:v>
                </c:pt>
                <c:pt idx="16027">
                  <c:v>5.3504251598592352E-2</c:v>
                </c:pt>
                <c:pt idx="16028">
                  <c:v>3.1886506578429522E-2</c:v>
                </c:pt>
                <c:pt idx="16029">
                  <c:v>6.5996439557459124E-2</c:v>
                </c:pt>
                <c:pt idx="16030">
                  <c:v>6.4170546322572089E-2</c:v>
                </c:pt>
                <c:pt idx="16031">
                  <c:v>5.8341696308328132E-2</c:v>
                </c:pt>
                <c:pt idx="16032">
                  <c:v>8.373795318674547E-2</c:v>
                </c:pt>
                <c:pt idx="16033">
                  <c:v>9.0474885151593812E-2</c:v>
                </c:pt>
                <c:pt idx="16034">
                  <c:v>8.4907463964108712E-2</c:v>
                </c:pt>
                <c:pt idx="16035">
                  <c:v>0.10658036171460432</c:v>
                </c:pt>
                <c:pt idx="16036">
                  <c:v>9.6362237679724502E-2</c:v>
                </c:pt>
                <c:pt idx="16037">
                  <c:v>0.10147168991306553</c:v>
                </c:pt>
                <c:pt idx="16038">
                  <c:v>9.3647351304960588E-2</c:v>
                </c:pt>
                <c:pt idx="16039">
                  <c:v>9.4391304441521162E-2</c:v>
                </c:pt>
                <c:pt idx="16040">
                  <c:v>9.7596283072222956E-2</c:v>
                </c:pt>
                <c:pt idx="16041">
                  <c:v>9.6158421562491908E-2</c:v>
                </c:pt>
                <c:pt idx="16042">
                  <c:v>0.10132286535489249</c:v>
                </c:pt>
                <c:pt idx="16043">
                  <c:v>0.10244250160801746</c:v>
                </c:pt>
                <c:pt idx="16044">
                  <c:v>0.10984344138158569</c:v>
                </c:pt>
                <c:pt idx="16045">
                  <c:v>0.10900171825314647</c:v>
                </c:pt>
                <c:pt idx="16046">
                  <c:v>0.11582516359113866</c:v>
                </c:pt>
                <c:pt idx="16047">
                  <c:v>0.10929989377383396</c:v>
                </c:pt>
                <c:pt idx="16048">
                  <c:v>0.11993858043278642</c:v>
                </c:pt>
                <c:pt idx="16049">
                  <c:v>0.12633494429187297</c:v>
                </c:pt>
                <c:pt idx="16050">
                  <c:v>0.13505655810393519</c:v>
                </c:pt>
                <c:pt idx="16051">
                  <c:v>0.12744137266227559</c:v>
                </c:pt>
                <c:pt idx="16052">
                  <c:v>0.12183661997681776</c:v>
                </c:pt>
                <c:pt idx="16053">
                  <c:v>0.11651250729255744</c:v>
                </c:pt>
                <c:pt idx="16054">
                  <c:v>0.12197732046298158</c:v>
                </c:pt>
                <c:pt idx="16055">
                  <c:v>0.11050803249781645</c:v>
                </c:pt>
                <c:pt idx="16056">
                  <c:v>0.13299118259625725</c:v>
                </c:pt>
                <c:pt idx="16057">
                  <c:v>0.11485621545303176</c:v>
                </c:pt>
                <c:pt idx="16058">
                  <c:v>0.10313151784876942</c:v>
                </c:pt>
                <c:pt idx="16059">
                  <c:v>0.10756112897448589</c:v>
                </c:pt>
                <c:pt idx="16060">
                  <c:v>0.10742270798134436</c:v>
                </c:pt>
                <c:pt idx="16061">
                  <c:v>0.10358882120381568</c:v>
                </c:pt>
                <c:pt idx="16062">
                  <c:v>0.10205759869484457</c:v>
                </c:pt>
                <c:pt idx="16063">
                  <c:v>9.5747960598221313E-2</c:v>
                </c:pt>
                <c:pt idx="16064">
                  <c:v>4.6464624179770493E-2</c:v>
                </c:pt>
                <c:pt idx="16065">
                  <c:v>-4.6960791218134445E-3</c:v>
                </c:pt>
                <c:pt idx="16066">
                  <c:v>-2.1885842093192467E-2</c:v>
                </c:pt>
                <c:pt idx="16067">
                  <c:v>-5.2076456001165523E-3</c:v>
                </c:pt>
                <c:pt idx="16068">
                  <c:v>3.7976802773937411E-2</c:v>
                </c:pt>
                <c:pt idx="16069">
                  <c:v>6.7832000850469873E-3</c:v>
                </c:pt>
                <c:pt idx="16070">
                  <c:v>-8.2660297714137493E-2</c:v>
                </c:pt>
                <c:pt idx="16071">
                  <c:v>-0.17120521063668626</c:v>
                </c:pt>
                <c:pt idx="16072">
                  <c:v>-0.1408445355106179</c:v>
                </c:pt>
                <c:pt idx="16073">
                  <c:v>-6.3865969173542564E-2</c:v>
                </c:pt>
                <c:pt idx="16074">
                  <c:v>-1.2483575118437132E-2</c:v>
                </c:pt>
                <c:pt idx="16075">
                  <c:v>5.0632446603964855E-2</c:v>
                </c:pt>
                <c:pt idx="16076">
                  <c:v>5.6250394313339586E-2</c:v>
                </c:pt>
                <c:pt idx="16077">
                  <c:v>6.0427818651046523E-2</c:v>
                </c:pt>
                <c:pt idx="16078">
                  <c:v>7.4943349308655857E-2</c:v>
                </c:pt>
                <c:pt idx="16079">
                  <c:v>8.2439020235046734E-2</c:v>
                </c:pt>
                <c:pt idx="16080">
                  <c:v>8.0882884754173018E-2</c:v>
                </c:pt>
                <c:pt idx="16081">
                  <c:v>9.757125077431103E-2</c:v>
                </c:pt>
                <c:pt idx="16082">
                  <c:v>8.5181715097609384E-2</c:v>
                </c:pt>
                <c:pt idx="16083">
                  <c:v>8.5246464182001214E-2</c:v>
                </c:pt>
                <c:pt idx="16084">
                  <c:v>9.5748592049919728E-2</c:v>
                </c:pt>
                <c:pt idx="16085">
                  <c:v>0.11128440703134521</c:v>
                </c:pt>
                <c:pt idx="16086">
                  <c:v>0.10467248673154068</c:v>
                </c:pt>
                <c:pt idx="16087">
                  <c:v>0.10250599275499106</c:v>
                </c:pt>
                <c:pt idx="16088">
                  <c:v>9.5432375999224217E-2</c:v>
                </c:pt>
                <c:pt idx="16089">
                  <c:v>0.11431544280295028</c:v>
                </c:pt>
                <c:pt idx="16090">
                  <c:v>0.11357723421767374</c:v>
                </c:pt>
                <c:pt idx="16091">
                  <c:v>0.13366303420352685</c:v>
                </c:pt>
                <c:pt idx="16092">
                  <c:v>0.11667052569034346</c:v>
                </c:pt>
                <c:pt idx="16093">
                  <c:v>0.13370918654605274</c:v>
                </c:pt>
                <c:pt idx="16094">
                  <c:v>0.13361718200984671</c:v>
                </c:pt>
                <c:pt idx="16095">
                  <c:v>0.11567085849033942</c:v>
                </c:pt>
                <c:pt idx="16096">
                  <c:v>0.13036784550721744</c:v>
                </c:pt>
                <c:pt idx="16097">
                  <c:v>0.13465193574428597</c:v>
                </c:pt>
                <c:pt idx="16098">
                  <c:v>0.14160533371636744</c:v>
                </c:pt>
                <c:pt idx="16099">
                  <c:v>0.12890385877694141</c:v>
                </c:pt>
                <c:pt idx="16100">
                  <c:v>0.13476772356433342</c:v>
                </c:pt>
                <c:pt idx="16101">
                  <c:v>0.1237041475094267</c:v>
                </c:pt>
                <c:pt idx="16102">
                  <c:v>0.12052617167375224</c:v>
                </c:pt>
                <c:pt idx="16103">
                  <c:v>0.12928384761096479</c:v>
                </c:pt>
                <c:pt idx="16104">
                  <c:v>0.12442345735239686</c:v>
                </c:pt>
                <c:pt idx="16105">
                  <c:v>0.13395020913246414</c:v>
                </c:pt>
                <c:pt idx="16106">
                  <c:v>0.13804513495902712</c:v>
                </c:pt>
                <c:pt idx="16107">
                  <c:v>0.12626940948670873</c:v>
                </c:pt>
                <c:pt idx="16108">
                  <c:v>0.13073865791429021</c:v>
                </c:pt>
                <c:pt idx="16109">
                  <c:v>0.13621974701798928</c:v>
                </c:pt>
                <c:pt idx="16110">
                  <c:v>0.14508462442387818</c:v>
                </c:pt>
                <c:pt idx="16111">
                  <c:v>0.13865937376749618</c:v>
                </c:pt>
                <c:pt idx="16112">
                  <c:v>0.15212353886691793</c:v>
                </c:pt>
                <c:pt idx="16113">
                  <c:v>0.15077746139916495</c:v>
                </c:pt>
                <c:pt idx="16114">
                  <c:v>0.15456120321510108</c:v>
                </c:pt>
                <c:pt idx="16115">
                  <c:v>0.13626524622515296</c:v>
                </c:pt>
                <c:pt idx="16116">
                  <c:v>0.17075175999711845</c:v>
                </c:pt>
                <c:pt idx="16117">
                  <c:v>0.16702666986558518</c:v>
                </c:pt>
                <c:pt idx="16118">
                  <c:v>0.16609082004911338</c:v>
                </c:pt>
                <c:pt idx="16119">
                  <c:v>0.143683199565277</c:v>
                </c:pt>
                <c:pt idx="16120">
                  <c:v>0.14804178014553879</c:v>
                </c:pt>
                <c:pt idx="16121">
                  <c:v>0.14614493133782944</c:v>
                </c:pt>
                <c:pt idx="16122">
                  <c:v>0.15641957538677462</c:v>
                </c:pt>
                <c:pt idx="16123">
                  <c:v>0.16521479009864873</c:v>
                </c:pt>
                <c:pt idx="16124">
                  <c:v>0.1427195259284775</c:v>
                </c:pt>
                <c:pt idx="16125">
                  <c:v>0.17019622823354028</c:v>
                </c:pt>
                <c:pt idx="16126">
                  <c:v>0.15913616396608521</c:v>
                </c:pt>
                <c:pt idx="16127">
                  <c:v>0.16636505020604031</c:v>
                </c:pt>
                <c:pt idx="16128">
                  <c:v>0.16470547471700836</c:v>
                </c:pt>
                <c:pt idx="16129">
                  <c:v>0.17788283830780074</c:v>
                </c:pt>
                <c:pt idx="16130">
                  <c:v>0.16071929245717712</c:v>
                </c:pt>
                <c:pt idx="16131">
                  <c:v>0.18168551178600351</c:v>
                </c:pt>
                <c:pt idx="16132">
                  <c:v>0.19217963916433528</c:v>
                </c:pt>
                <c:pt idx="16133">
                  <c:v>0.17751806605791434</c:v>
                </c:pt>
                <c:pt idx="16134">
                  <c:v>0.15944208119893699</c:v>
                </c:pt>
                <c:pt idx="16135">
                  <c:v>0.15569043531594659</c:v>
                </c:pt>
                <c:pt idx="16136">
                  <c:v>0.16383948661698122</c:v>
                </c:pt>
                <c:pt idx="16137">
                  <c:v>0.17123595020661464</c:v>
                </c:pt>
                <c:pt idx="16138">
                  <c:v>0.18471370290057521</c:v>
                </c:pt>
                <c:pt idx="16139">
                  <c:v>0.18021493207485212</c:v>
                </c:pt>
                <c:pt idx="16140">
                  <c:v>0.18288708071725948</c:v>
                </c:pt>
                <c:pt idx="16141">
                  <c:v>0.18188762081264709</c:v>
                </c:pt>
                <c:pt idx="16142">
                  <c:v>0.1817122025310034</c:v>
                </c:pt>
                <c:pt idx="16143">
                  <c:v>0.17984775352811044</c:v>
                </c:pt>
                <c:pt idx="16144">
                  <c:v>0.19568428523110021</c:v>
                </c:pt>
                <c:pt idx="16145">
                  <c:v>0.17843744371085019</c:v>
                </c:pt>
                <c:pt idx="16146">
                  <c:v>-9.9224492314076415E-2</c:v>
                </c:pt>
                <c:pt idx="16147">
                  <c:v>-0.23314651812378437</c:v>
                </c:pt>
                <c:pt idx="16148">
                  <c:v>-0.14455764760191558</c:v>
                </c:pt>
                <c:pt idx="16149">
                  <c:v>-0.15682956078863763</c:v>
                </c:pt>
                <c:pt idx="16150">
                  <c:v>-0.11448718547147273</c:v>
                </c:pt>
                <c:pt idx="16151">
                  <c:v>-5.9268018301117213E-2</c:v>
                </c:pt>
                <c:pt idx="16152">
                  <c:v>9.2415587704522493E-3</c:v>
                </c:pt>
                <c:pt idx="16153">
                  <c:v>-0.27357416388881473</c:v>
                </c:pt>
                <c:pt idx="16154">
                  <c:v>-0.9424979914059709</c:v>
                </c:pt>
                <c:pt idx="16155">
                  <c:v>-1.1728834795858558</c:v>
                </c:pt>
                <c:pt idx="16156">
                  <c:v>-0.78809652590106627</c:v>
                </c:pt>
                <c:pt idx="16157">
                  <c:v>-0.49399209146562911</c:v>
                </c:pt>
                <c:pt idx="16158">
                  <c:v>-0.39557436484553138</c:v>
                </c:pt>
                <c:pt idx="16159">
                  <c:v>-0.37377298452888275</c:v>
                </c:pt>
                <c:pt idx="16160">
                  <c:v>-0.64451422223700161</c:v>
                </c:pt>
                <c:pt idx="16161">
                  <c:v>-0.33506737987744828</c:v>
                </c:pt>
                <c:pt idx="16162">
                  <c:v>-0.33378630029476036</c:v>
                </c:pt>
                <c:pt idx="16163">
                  <c:v>-0.25160221628928808</c:v>
                </c:pt>
                <c:pt idx="16164">
                  <c:v>-0.337382486088036</c:v>
                </c:pt>
                <c:pt idx="16165">
                  <c:v>-0.74733976032436378</c:v>
                </c:pt>
                <c:pt idx="16166">
                  <c:v>-0.64574214597220447</c:v>
                </c:pt>
                <c:pt idx="16167">
                  <c:v>-0.54758520326484161</c:v>
                </c:pt>
                <c:pt idx="16168">
                  <c:v>-0.43233041180418313</c:v>
                </c:pt>
                <c:pt idx="16169">
                  <c:v>-0.37815876664041187</c:v>
                </c:pt>
                <c:pt idx="16170">
                  <c:v>-0.28486873393113132</c:v>
                </c:pt>
                <c:pt idx="16171">
                  <c:v>-0.24026390367187292</c:v>
                </c:pt>
                <c:pt idx="16172">
                  <c:v>-0.24187036548878338</c:v>
                </c:pt>
                <c:pt idx="16173">
                  <c:v>-0.23956085427818422</c:v>
                </c:pt>
                <c:pt idx="16174">
                  <c:v>-0.26020926634831426</c:v>
                </c:pt>
                <c:pt idx="16175">
                  <c:v>-0.19555239857757697</c:v>
                </c:pt>
                <c:pt idx="16176">
                  <c:v>-0.21115398680046096</c:v>
                </c:pt>
                <c:pt idx="16177">
                  <c:v>-0.21600898136776636</c:v>
                </c:pt>
                <c:pt idx="16178">
                  <c:v>-0.17683982772461318</c:v>
                </c:pt>
                <c:pt idx="16179">
                  <c:v>-0.14756431472821341</c:v>
                </c:pt>
                <c:pt idx="16180">
                  <c:v>-0.14000128518704677</c:v>
                </c:pt>
                <c:pt idx="16181">
                  <c:v>-8.6930821696224847E-2</c:v>
                </c:pt>
                <c:pt idx="16182">
                  <c:v>-7.2281857669116475E-2</c:v>
                </c:pt>
                <c:pt idx="16183">
                  <c:v>-2.9550785258296037E-2</c:v>
                </c:pt>
                <c:pt idx="16184">
                  <c:v>-8.3334572979844139E-3</c:v>
                </c:pt>
                <c:pt idx="16185">
                  <c:v>-1.6954694023781238E-4</c:v>
                </c:pt>
                <c:pt idx="16186">
                  <c:v>9.5820299245831797E-3</c:v>
                </c:pt>
                <c:pt idx="16187">
                  <c:v>1.446175178079964E-2</c:v>
                </c:pt>
                <c:pt idx="16188">
                  <c:v>5.8172025133396733E-2</c:v>
                </c:pt>
                <c:pt idx="16189">
                  <c:v>5.7594191710639731E-2</c:v>
                </c:pt>
                <c:pt idx="16190">
                  <c:v>9.0634849563553235E-2</c:v>
                </c:pt>
                <c:pt idx="16191">
                  <c:v>3.7936223268463749E-2</c:v>
                </c:pt>
                <c:pt idx="16192">
                  <c:v>6.2062238638910416E-2</c:v>
                </c:pt>
                <c:pt idx="16193">
                  <c:v>4.8449050200316699E-3</c:v>
                </c:pt>
                <c:pt idx="16194">
                  <c:v>1.930515519538668E-2</c:v>
                </c:pt>
                <c:pt idx="16195">
                  <c:v>-3.8375242376224653E-2</c:v>
                </c:pt>
                <c:pt idx="16196">
                  <c:v>-1.6500508692600221E-2</c:v>
                </c:pt>
                <c:pt idx="16197">
                  <c:v>-1.0143578627290399E-2</c:v>
                </c:pt>
                <c:pt idx="16198">
                  <c:v>-5.7731708590650896E-2</c:v>
                </c:pt>
                <c:pt idx="16199">
                  <c:v>-5.2761618330012867E-2</c:v>
                </c:pt>
                <c:pt idx="16200">
                  <c:v>-1.3772188078358279E-2</c:v>
                </c:pt>
                <c:pt idx="16201">
                  <c:v>1.3916918999932321E-3</c:v>
                </c:pt>
                <c:pt idx="16202">
                  <c:v>4.9291742275740062E-2</c:v>
                </c:pt>
                <c:pt idx="16203">
                  <c:v>4.0714052343212631E-3</c:v>
                </c:pt>
                <c:pt idx="16204">
                  <c:v>8.2362651494595457E-2</c:v>
                </c:pt>
                <c:pt idx="16205">
                  <c:v>6.2779197646630439E-2</c:v>
                </c:pt>
                <c:pt idx="16206">
                  <c:v>-4.397919179914651E-4</c:v>
                </c:pt>
                <c:pt idx="16207">
                  <c:v>3.8681935371908296E-2</c:v>
                </c:pt>
                <c:pt idx="16208">
                  <c:v>-6.6379261747584795E-2</c:v>
                </c:pt>
                <c:pt idx="16209">
                  <c:v>-0.1157769424533482</c:v>
                </c:pt>
                <c:pt idx="16210">
                  <c:v>-8.3717563898947744E-2</c:v>
                </c:pt>
                <c:pt idx="16211">
                  <c:v>-2.9231201014241252E-2</c:v>
                </c:pt>
                <c:pt idx="16212">
                  <c:v>3.719307067641077E-3</c:v>
                </c:pt>
                <c:pt idx="16213">
                  <c:v>-6.2048410867342587E-4</c:v>
                </c:pt>
                <c:pt idx="16214">
                  <c:v>-1.0061679166278441</c:v>
                </c:pt>
                <c:pt idx="16215">
                  <c:v>-1.4328552965261598</c:v>
                </c:pt>
                <c:pt idx="16216">
                  <c:v>-1.2264638408799651</c:v>
                </c:pt>
                <c:pt idx="16217">
                  <c:v>-1.1470753264089399</c:v>
                </c:pt>
                <c:pt idx="16218">
                  <c:v>-1.0770797506921439</c:v>
                </c:pt>
                <c:pt idx="16219">
                  <c:v>-0.81894289127667363</c:v>
                </c:pt>
                <c:pt idx="16220">
                  <c:v>-0.70480757858322363</c:v>
                </c:pt>
                <c:pt idx="16221">
                  <c:v>-0.57095271167378614</c:v>
                </c:pt>
                <c:pt idx="16222">
                  <c:v>-0.8947156390504728</c:v>
                </c:pt>
                <c:pt idx="16223">
                  <c:v>-0.71019715816051665</c:v>
                </c:pt>
                <c:pt idx="16224">
                  <c:v>-0.89989750178268857</c:v>
                </c:pt>
                <c:pt idx="16225">
                  <c:v>-0.6636030618317601</c:v>
                </c:pt>
                <c:pt idx="16226">
                  <c:v>-0.65289739373474165</c:v>
                </c:pt>
                <c:pt idx="16227">
                  <c:v>-0.32376396277136932</c:v>
                </c:pt>
                <c:pt idx="16228">
                  <c:v>-0.39758562719019336</c:v>
                </c:pt>
                <c:pt idx="16229">
                  <c:v>-0.32292451840122288</c:v>
                </c:pt>
                <c:pt idx="16230">
                  <c:v>-0.2043500898689167</c:v>
                </c:pt>
                <c:pt idx="16231">
                  <c:v>-0.17767851783321717</c:v>
                </c:pt>
                <c:pt idx="16232">
                  <c:v>-0.13949154290149546</c:v>
                </c:pt>
                <c:pt idx="16233">
                  <c:v>-0.13625502253130142</c:v>
                </c:pt>
                <c:pt idx="16234">
                  <c:v>-0.10428794707887552</c:v>
                </c:pt>
                <c:pt idx="16235">
                  <c:v>-0.13474644718346473</c:v>
                </c:pt>
                <c:pt idx="16236">
                  <c:v>-5.9977502930403728E-2</c:v>
                </c:pt>
                <c:pt idx="16237">
                  <c:v>-4.7319867908037341E-2</c:v>
                </c:pt>
                <c:pt idx="16238">
                  <c:v>-2.8960704998583529E-2</c:v>
                </c:pt>
                <c:pt idx="16239">
                  <c:v>9.1209594350362628E-5</c:v>
                </c:pt>
                <c:pt idx="16240">
                  <c:v>-2.6481132165576248E-2</c:v>
                </c:pt>
                <c:pt idx="16241">
                  <c:v>-1.5951606006401373E-2</c:v>
                </c:pt>
                <c:pt idx="16242">
                  <c:v>-5.5415471304264732E-2</c:v>
                </c:pt>
                <c:pt idx="16243">
                  <c:v>9.8582522707617748E-2</c:v>
                </c:pt>
                <c:pt idx="16244">
                  <c:v>9.5790781555227147E-2</c:v>
                </c:pt>
                <c:pt idx="16245">
                  <c:v>8.2132800338366063E-2</c:v>
                </c:pt>
                <c:pt idx="16246">
                  <c:v>8.9822133160273682E-2</c:v>
                </c:pt>
                <c:pt idx="16247">
                  <c:v>9.1616504627054993E-2</c:v>
                </c:pt>
                <c:pt idx="16248">
                  <c:v>7.622166076127615E-2</c:v>
                </c:pt>
                <c:pt idx="16249">
                  <c:v>2.9016948817422492E-2</c:v>
                </c:pt>
                <c:pt idx="16250">
                  <c:v>7.1805576711676783E-2</c:v>
                </c:pt>
                <c:pt idx="16251">
                  <c:v>3.4276749850960152E-2</c:v>
                </c:pt>
                <c:pt idx="16252">
                  <c:v>7.2896762267038534E-2</c:v>
                </c:pt>
                <c:pt idx="16253">
                  <c:v>9.2326448312414766E-2</c:v>
                </c:pt>
                <c:pt idx="16254">
                  <c:v>4.065235771382554E-2</c:v>
                </c:pt>
                <c:pt idx="16255">
                  <c:v>4.4812344416362414E-2</c:v>
                </c:pt>
                <c:pt idx="16256">
                  <c:v>-4.6453253982481332E-2</c:v>
                </c:pt>
                <c:pt idx="16257">
                  <c:v>-4.7068169351060722E-2</c:v>
                </c:pt>
                <c:pt idx="16258">
                  <c:v>-0.11243369088567856</c:v>
                </c:pt>
                <c:pt idx="16259">
                  <c:v>-0.10623048261420706</c:v>
                </c:pt>
                <c:pt idx="16260">
                  <c:v>-8.9492497560059267E-2</c:v>
                </c:pt>
                <c:pt idx="16261">
                  <c:v>-9.5306140981039636E-2</c:v>
                </c:pt>
                <c:pt idx="16262">
                  <c:v>-9.1158428569978259E-2</c:v>
                </c:pt>
                <c:pt idx="16263">
                  <c:v>-0.10161465818046046</c:v>
                </c:pt>
                <c:pt idx="16264">
                  <c:v>-2.1402730563774425E-2</c:v>
                </c:pt>
                <c:pt idx="16265">
                  <c:v>-3.4762106259212E-2</c:v>
                </c:pt>
                <c:pt idx="16266">
                  <c:v>5.4592813848487916E-3</c:v>
                </c:pt>
                <c:pt idx="16267">
                  <c:v>-0.10944434300631517</c:v>
                </c:pt>
                <c:pt idx="16268">
                  <c:v>-7.0158367057226514E-2</c:v>
                </c:pt>
                <c:pt idx="16269">
                  <c:v>-0.31410886053100145</c:v>
                </c:pt>
                <c:pt idx="16270">
                  <c:v>-0.24602687809602392</c:v>
                </c:pt>
                <c:pt idx="16271">
                  <c:v>-0.12087279729371016</c:v>
                </c:pt>
                <c:pt idx="16272">
                  <c:v>-0.13322214455682382</c:v>
                </c:pt>
                <c:pt idx="16273">
                  <c:v>-0.21502980975248695</c:v>
                </c:pt>
                <c:pt idx="16274">
                  <c:v>-0.50954972460589665</c:v>
                </c:pt>
                <c:pt idx="16275">
                  <c:v>-0.41322411743994891</c:v>
                </c:pt>
                <c:pt idx="16276">
                  <c:v>-0.26932429599824542</c:v>
                </c:pt>
                <c:pt idx="16277">
                  <c:v>-0.11444668767154517</c:v>
                </c:pt>
                <c:pt idx="16278">
                  <c:v>-0.10856230515303722</c:v>
                </c:pt>
                <c:pt idx="16279">
                  <c:v>-4.0233707350425411E-2</c:v>
                </c:pt>
                <c:pt idx="16280">
                  <c:v>-3.3149298107152114E-2</c:v>
                </c:pt>
                <c:pt idx="16281">
                  <c:v>-6.7263285678706694E-2</c:v>
                </c:pt>
                <c:pt idx="16282">
                  <c:v>-1.5655386275808324E-2</c:v>
                </c:pt>
                <c:pt idx="16283">
                  <c:v>-8.1319087997782494E-2</c:v>
                </c:pt>
                <c:pt idx="16284">
                  <c:v>-8.4666493423047953E-2</c:v>
                </c:pt>
                <c:pt idx="16285">
                  <c:v>-0.13419909772750421</c:v>
                </c:pt>
                <c:pt idx="16286">
                  <c:v>-0.11585420864652062</c:v>
                </c:pt>
                <c:pt idx="16287">
                  <c:v>-9.6713366193782901E-2</c:v>
                </c:pt>
                <c:pt idx="16288">
                  <c:v>-0.10568549253025927</c:v>
                </c:pt>
                <c:pt idx="16289">
                  <c:v>-0.22188788229631645</c:v>
                </c:pt>
                <c:pt idx="16290">
                  <c:v>-6.7807062903461349E-2</c:v>
                </c:pt>
                <c:pt idx="16291">
                  <c:v>-4.7218198037963302E-2</c:v>
                </c:pt>
                <c:pt idx="16292">
                  <c:v>-6.7549427534786062E-4</c:v>
                </c:pt>
                <c:pt idx="16293">
                  <c:v>1.6548280007134802E-3</c:v>
                </c:pt>
                <c:pt idx="16294">
                  <c:v>-5.1576081373991903E-2</c:v>
                </c:pt>
                <c:pt idx="16295">
                  <c:v>-8.4911329160129154E-2</c:v>
                </c:pt>
                <c:pt idx="16296">
                  <c:v>-9.0727017201664206E-2</c:v>
                </c:pt>
                <c:pt idx="16297">
                  <c:v>-8.1823277283606249E-2</c:v>
                </c:pt>
                <c:pt idx="16298">
                  <c:v>-5.5475466123267272E-2</c:v>
                </c:pt>
                <c:pt idx="16299">
                  <c:v>-0.13908267655977488</c:v>
                </c:pt>
                <c:pt idx="16300">
                  <c:v>-0.12315518386788279</c:v>
                </c:pt>
                <c:pt idx="16301">
                  <c:v>-0.41013186318285294</c:v>
                </c:pt>
                <c:pt idx="16302">
                  <c:v>-0.78011953692944791</c:v>
                </c:pt>
                <c:pt idx="16303">
                  <c:v>-0.11298950047041306</c:v>
                </c:pt>
                <c:pt idx="16304">
                  <c:v>-6.3792413935414835E-2</c:v>
                </c:pt>
                <c:pt idx="16305">
                  <c:v>-2.5020358433660455E-3</c:v>
                </c:pt>
                <c:pt idx="16306">
                  <c:v>8.569662573597878E-3</c:v>
                </c:pt>
                <c:pt idx="16307">
                  <c:v>-0.1614797213413435</c:v>
                </c:pt>
                <c:pt idx="16308">
                  <c:v>-4.2255750787860834E-2</c:v>
                </c:pt>
                <c:pt idx="16309">
                  <c:v>-4.0894374950033001E-2</c:v>
                </c:pt>
                <c:pt idx="16310">
                  <c:v>-6.8824502228268039E-2</c:v>
                </c:pt>
                <c:pt idx="16311">
                  <c:v>-2.3126452619541787E-3</c:v>
                </c:pt>
                <c:pt idx="16312">
                  <c:v>-3.0014852881697991E-2</c:v>
                </c:pt>
                <c:pt idx="16313">
                  <c:v>-4.900943356258107E-2</c:v>
                </c:pt>
                <c:pt idx="16314">
                  <c:v>-0.15101190023017971</c:v>
                </c:pt>
                <c:pt idx="16315">
                  <c:v>-0.41160926900556438</c:v>
                </c:pt>
                <c:pt idx="16316">
                  <c:v>-0.77619584644134798</c:v>
                </c:pt>
                <c:pt idx="16317">
                  <c:v>-1.2639369814646788</c:v>
                </c:pt>
                <c:pt idx="16318">
                  <c:v>-0.68179321163722162</c:v>
                </c:pt>
                <c:pt idx="16319">
                  <c:v>-0.88314121454869698</c:v>
                </c:pt>
                <c:pt idx="16320">
                  <c:v>-0.30579788739563896</c:v>
                </c:pt>
                <c:pt idx="16321">
                  <c:v>-0.46555976847156105</c:v>
                </c:pt>
                <c:pt idx="16322">
                  <c:v>-0.8022005214657868</c:v>
                </c:pt>
                <c:pt idx="16323">
                  <c:v>-0.75789179080558988</c:v>
                </c:pt>
                <c:pt idx="16324">
                  <c:v>-0.43733480600287722</c:v>
                </c:pt>
                <c:pt idx="16325">
                  <c:v>-0.50416203873835153</c:v>
                </c:pt>
                <c:pt idx="16326">
                  <c:v>-0.15564304374868104</c:v>
                </c:pt>
                <c:pt idx="16327">
                  <c:v>-0.45290426394064792</c:v>
                </c:pt>
                <c:pt idx="16328">
                  <c:v>-0.32371705468198825</c:v>
                </c:pt>
                <c:pt idx="16329">
                  <c:v>-7.8737835471345934E-3</c:v>
                </c:pt>
                <c:pt idx="16330">
                  <c:v>-0.67184383902414646</c:v>
                </c:pt>
                <c:pt idx="16331">
                  <c:v>-0.49007205162687134</c:v>
                </c:pt>
                <c:pt idx="16332">
                  <c:v>-0.29819004379475045</c:v>
                </c:pt>
                <c:pt idx="16333">
                  <c:v>-0.17120600527283686</c:v>
                </c:pt>
                <c:pt idx="16334">
                  <c:v>-0.35491819013939624</c:v>
                </c:pt>
                <c:pt idx="16335">
                  <c:v>-2.783890957541113E-2</c:v>
                </c:pt>
                <c:pt idx="16336">
                  <c:v>4.6639220790235567E-2</c:v>
                </c:pt>
                <c:pt idx="16337">
                  <c:v>-8.7869816741908913E-2</c:v>
                </c:pt>
                <c:pt idx="16338">
                  <c:v>-6.7851668607310567E-2</c:v>
                </c:pt>
                <c:pt idx="16339">
                  <c:v>-0.11118099945525092</c:v>
                </c:pt>
                <c:pt idx="16340">
                  <c:v>-9.2018164480350759E-2</c:v>
                </c:pt>
                <c:pt idx="16341">
                  <c:v>-7.1132792947969731E-2</c:v>
                </c:pt>
                <c:pt idx="16342">
                  <c:v>-7.6149481901853583E-2</c:v>
                </c:pt>
                <c:pt idx="16343">
                  <c:v>-0.17436171493261152</c:v>
                </c:pt>
                <c:pt idx="16344">
                  <c:v>-0.51667624980522331</c:v>
                </c:pt>
                <c:pt idx="16345">
                  <c:v>-7.9459431910816558E-2</c:v>
                </c:pt>
                <c:pt idx="16346">
                  <c:v>-2.8690253784364104E-2</c:v>
                </c:pt>
                <c:pt idx="16347">
                  <c:v>-5.1793683705381177E-3</c:v>
                </c:pt>
                <c:pt idx="16348">
                  <c:v>3.1322131981803412E-2</c:v>
                </c:pt>
                <c:pt idx="16349">
                  <c:v>2.6102802564205174E-2</c:v>
                </c:pt>
                <c:pt idx="16350">
                  <c:v>5.2529051276184617E-2</c:v>
                </c:pt>
                <c:pt idx="16351">
                  <c:v>6.4728733318461434E-2</c:v>
                </c:pt>
                <c:pt idx="16352">
                  <c:v>8.4084148445930068E-2</c:v>
                </c:pt>
                <c:pt idx="16353">
                  <c:v>9.6574890754386356E-2</c:v>
                </c:pt>
                <c:pt idx="16354">
                  <c:v>9.6231080227797916E-2</c:v>
                </c:pt>
                <c:pt idx="16355">
                  <c:v>0.11638627378654962</c:v>
                </c:pt>
                <c:pt idx="16356">
                  <c:v>5.6541135333017169E-2</c:v>
                </c:pt>
                <c:pt idx="16357">
                  <c:v>0.10251816526737614</c:v>
                </c:pt>
                <c:pt idx="16358">
                  <c:v>3.71157026672988E-2</c:v>
                </c:pt>
                <c:pt idx="16359">
                  <c:v>7.8265495614698463E-2</c:v>
                </c:pt>
                <c:pt idx="16360">
                  <c:v>8.8229375025022205E-2</c:v>
                </c:pt>
                <c:pt idx="16361">
                  <c:v>5.0301798410604906E-2</c:v>
                </c:pt>
                <c:pt idx="16362">
                  <c:v>3.6171170531878204E-2</c:v>
                </c:pt>
                <c:pt idx="16363">
                  <c:v>0.12512751925935009</c:v>
                </c:pt>
                <c:pt idx="16364">
                  <c:v>0.1303528713774964</c:v>
                </c:pt>
                <c:pt idx="16365">
                  <c:v>0.14581364444546746</c:v>
                </c:pt>
                <c:pt idx="16366">
                  <c:v>0.16276113027782879</c:v>
                </c:pt>
                <c:pt idx="16367">
                  <c:v>0.13770299291218321</c:v>
                </c:pt>
                <c:pt idx="16368">
                  <c:v>0.13763138051614429</c:v>
                </c:pt>
                <c:pt idx="16369">
                  <c:v>0.10646061857987886</c:v>
                </c:pt>
                <c:pt idx="16370">
                  <c:v>9.4960688616771163E-2</c:v>
                </c:pt>
                <c:pt idx="16371">
                  <c:v>9.6678574429755679E-2</c:v>
                </c:pt>
                <c:pt idx="16372">
                  <c:v>6.6949899753524283E-3</c:v>
                </c:pt>
                <c:pt idx="16373">
                  <c:v>-6.408971241193509E-2</c:v>
                </c:pt>
                <c:pt idx="16374">
                  <c:v>-0.31442247912638527</c:v>
                </c:pt>
                <c:pt idx="16375">
                  <c:v>-6.5690372447190781E-2</c:v>
                </c:pt>
                <c:pt idx="16376">
                  <c:v>-6.4669592571295004E-3</c:v>
                </c:pt>
                <c:pt idx="16377">
                  <c:v>-1.7918024233920627E-2</c:v>
                </c:pt>
                <c:pt idx="16378">
                  <c:v>-2.6781291947259814E-2</c:v>
                </c:pt>
                <c:pt idx="16379">
                  <c:v>-0.39172765159136758</c:v>
                </c:pt>
                <c:pt idx="16380">
                  <c:v>-9.7904659751008705E-2</c:v>
                </c:pt>
                <c:pt idx="16381">
                  <c:v>-2.6521801245828186E-4</c:v>
                </c:pt>
                <c:pt idx="16382">
                  <c:v>3.2899132035894181E-2</c:v>
                </c:pt>
                <c:pt idx="16383">
                  <c:v>-1.9268441325813335E-2</c:v>
                </c:pt>
                <c:pt idx="16384">
                  <c:v>9.0112975177247354E-2</c:v>
                </c:pt>
                <c:pt idx="16385">
                  <c:v>0.10533951242425818</c:v>
                </c:pt>
                <c:pt idx="16386">
                  <c:v>0.12867913863000419</c:v>
                </c:pt>
                <c:pt idx="16387">
                  <c:v>0.10510781579318897</c:v>
                </c:pt>
                <c:pt idx="16388">
                  <c:v>0.13687917898331717</c:v>
                </c:pt>
                <c:pt idx="16389">
                  <c:v>0.11937019717684078</c:v>
                </c:pt>
                <c:pt idx="16390">
                  <c:v>0.13757364900749194</c:v>
                </c:pt>
                <c:pt idx="16391">
                  <c:v>-2.0128129282570243E-2</c:v>
                </c:pt>
                <c:pt idx="16392">
                  <c:v>0.13209093657943025</c:v>
                </c:pt>
                <c:pt idx="16393">
                  <c:v>0.10636849500359315</c:v>
                </c:pt>
                <c:pt idx="16394">
                  <c:v>0.11170550576415562</c:v>
                </c:pt>
                <c:pt idx="16395">
                  <c:v>0.10039102240829147</c:v>
                </c:pt>
                <c:pt idx="16396">
                  <c:v>0.14414438629458701</c:v>
                </c:pt>
                <c:pt idx="16397">
                  <c:v>0.13386639840520342</c:v>
                </c:pt>
                <c:pt idx="16398">
                  <c:v>0.1119147640649238</c:v>
                </c:pt>
                <c:pt idx="16399">
                  <c:v>5.9282880468130433E-2</c:v>
                </c:pt>
                <c:pt idx="16400">
                  <c:v>0.11628704547973392</c:v>
                </c:pt>
                <c:pt idx="16401">
                  <c:v>8.2399522133877731E-2</c:v>
                </c:pt>
                <c:pt idx="16402">
                  <c:v>0.10859577133325146</c:v>
                </c:pt>
                <c:pt idx="16403">
                  <c:v>8.4690032308031904E-2</c:v>
                </c:pt>
                <c:pt idx="16404">
                  <c:v>0.12460509554702316</c:v>
                </c:pt>
                <c:pt idx="16405">
                  <c:v>-8.0301005664149244E-4</c:v>
                </c:pt>
                <c:pt idx="16406">
                  <c:v>0.10082889959776169</c:v>
                </c:pt>
                <c:pt idx="16407">
                  <c:v>0.12391580489985905</c:v>
                </c:pt>
                <c:pt idx="16408">
                  <c:v>9.1695899466771716E-2</c:v>
                </c:pt>
                <c:pt idx="16409">
                  <c:v>0.10862880715982501</c:v>
                </c:pt>
                <c:pt idx="16410">
                  <c:v>6.6434489936031363E-2</c:v>
                </c:pt>
                <c:pt idx="16411">
                  <c:v>5.6326785170078393E-2</c:v>
                </c:pt>
                <c:pt idx="16412">
                  <c:v>-2.8276640745507606E-2</c:v>
                </c:pt>
                <c:pt idx="16413">
                  <c:v>-3.6932064215749655E-2</c:v>
                </c:pt>
                <c:pt idx="16414">
                  <c:v>-2.5015630908084691E-2</c:v>
                </c:pt>
                <c:pt idx="16415">
                  <c:v>2.801666505650734E-2</c:v>
                </c:pt>
                <c:pt idx="16416">
                  <c:v>9.030849317903402E-3</c:v>
                </c:pt>
                <c:pt idx="16417">
                  <c:v>-1.9416916420010491E-2</c:v>
                </c:pt>
                <c:pt idx="16418">
                  <c:v>-0.12595041206287236</c:v>
                </c:pt>
                <c:pt idx="16419">
                  <c:v>-0.86900169400875382</c:v>
                </c:pt>
                <c:pt idx="16420">
                  <c:v>-0.54090142857318813</c:v>
                </c:pt>
                <c:pt idx="16421">
                  <c:v>-0.12201252895158357</c:v>
                </c:pt>
                <c:pt idx="16422">
                  <c:v>-0.44051973773846148</c:v>
                </c:pt>
                <c:pt idx="16423">
                  <c:v>-0.15184369433087491</c:v>
                </c:pt>
                <c:pt idx="16424">
                  <c:v>-3.5295573796542162E-2</c:v>
                </c:pt>
                <c:pt idx="16425">
                  <c:v>8.8136881459968707E-5</c:v>
                </c:pt>
                <c:pt idx="16426">
                  <c:v>-0.33571198118098672</c:v>
                </c:pt>
                <c:pt idx="16427">
                  <c:v>-0.54391361938175153</c:v>
                </c:pt>
                <c:pt idx="16428">
                  <c:v>-0.52600365445191377</c:v>
                </c:pt>
                <c:pt idx="16429">
                  <c:v>-0.42396952136775939</c:v>
                </c:pt>
                <c:pt idx="16430">
                  <c:v>-0.24946701018592965</c:v>
                </c:pt>
                <c:pt idx="16431">
                  <c:v>-0.40194685445652711</c:v>
                </c:pt>
                <c:pt idx="16432">
                  <c:v>-0.334534980830754</c:v>
                </c:pt>
                <c:pt idx="16433">
                  <c:v>-0.35675226214755773</c:v>
                </c:pt>
                <c:pt idx="16434">
                  <c:v>-0.35610635531738088</c:v>
                </c:pt>
                <c:pt idx="16435">
                  <c:v>-0.21773016414689231</c:v>
                </c:pt>
                <c:pt idx="16436">
                  <c:v>-0.40269200820960682</c:v>
                </c:pt>
                <c:pt idx="16437">
                  <c:v>-0.26545752740018574</c:v>
                </c:pt>
                <c:pt idx="16438">
                  <c:v>-0.46979509587899676</c:v>
                </c:pt>
                <c:pt idx="16439">
                  <c:v>-0.37478988042268985</c:v>
                </c:pt>
                <c:pt idx="16440">
                  <c:v>-0.18370243830697608</c:v>
                </c:pt>
                <c:pt idx="16441">
                  <c:v>-0.27887206519949642</c:v>
                </c:pt>
                <c:pt idx="16442">
                  <c:v>-0.47645668767047</c:v>
                </c:pt>
                <c:pt idx="16443">
                  <c:v>-0.23668112935342486</c:v>
                </c:pt>
                <c:pt idx="16444">
                  <c:v>-0.26194465443633924</c:v>
                </c:pt>
                <c:pt idx="16445">
                  <c:v>-0.27282731072277638</c:v>
                </c:pt>
                <c:pt idx="16446">
                  <c:v>-0.17395967742954788</c:v>
                </c:pt>
                <c:pt idx="16447">
                  <c:v>-0.21614677079188629</c:v>
                </c:pt>
                <c:pt idx="16448">
                  <c:v>-0.24738435909900489</c:v>
                </c:pt>
                <c:pt idx="16449">
                  <c:v>-0.19124640607676202</c:v>
                </c:pt>
                <c:pt idx="16450">
                  <c:v>-0.19955924076325271</c:v>
                </c:pt>
                <c:pt idx="16451">
                  <c:v>-0.21655027016385595</c:v>
                </c:pt>
                <c:pt idx="16452">
                  <c:v>-0.26762507746290148</c:v>
                </c:pt>
                <c:pt idx="16453">
                  <c:v>-0.15106374290677471</c:v>
                </c:pt>
                <c:pt idx="16454">
                  <c:v>-0.20908242434516794</c:v>
                </c:pt>
                <c:pt idx="16455">
                  <c:v>-0.21595095821731294</c:v>
                </c:pt>
                <c:pt idx="16456">
                  <c:v>-0.25037052085923872</c:v>
                </c:pt>
                <c:pt idx="16457">
                  <c:v>-0.12589332572295542</c:v>
                </c:pt>
                <c:pt idx="16458">
                  <c:v>-0.23346429440867394</c:v>
                </c:pt>
                <c:pt idx="16459">
                  <c:v>-0.48969814717405197</c:v>
                </c:pt>
                <c:pt idx="16460">
                  <c:v>-0.30844668500411054</c:v>
                </c:pt>
                <c:pt idx="16461">
                  <c:v>-0.33445686717633027</c:v>
                </c:pt>
                <c:pt idx="16462">
                  <c:v>-0.34478652308290825</c:v>
                </c:pt>
                <c:pt idx="16463">
                  <c:v>-0.36367174761838467</c:v>
                </c:pt>
                <c:pt idx="16464">
                  <c:v>-0.2900021443881895</c:v>
                </c:pt>
                <c:pt idx="16465">
                  <c:v>3.2764082957369208E-3</c:v>
                </c:pt>
                <c:pt idx="16466">
                  <c:v>-8.7995658147640571E-3</c:v>
                </c:pt>
                <c:pt idx="16467">
                  <c:v>-0.14935881870753359</c:v>
                </c:pt>
                <c:pt idx="16468">
                  <c:v>4.0696196625852672E-2</c:v>
                </c:pt>
                <c:pt idx="16469">
                  <c:v>0.11426187908787012</c:v>
                </c:pt>
                <c:pt idx="16470">
                  <c:v>3.4589869698595031E-2</c:v>
                </c:pt>
                <c:pt idx="16471">
                  <c:v>0.11865901006297518</c:v>
                </c:pt>
                <c:pt idx="16472">
                  <c:v>0.13048101192137104</c:v>
                </c:pt>
                <c:pt idx="16473">
                  <c:v>0.16166987761207927</c:v>
                </c:pt>
                <c:pt idx="16474">
                  <c:v>0.12284089424348019</c:v>
                </c:pt>
                <c:pt idx="16475">
                  <c:v>0.12141947031271859</c:v>
                </c:pt>
                <c:pt idx="16476">
                  <c:v>9.2291843690054706E-2</c:v>
                </c:pt>
                <c:pt idx="16477">
                  <c:v>0.18211625023210246</c:v>
                </c:pt>
                <c:pt idx="16478">
                  <c:v>8.6281586465563789E-2</c:v>
                </c:pt>
                <c:pt idx="16479">
                  <c:v>0.19765996687578538</c:v>
                </c:pt>
                <c:pt idx="16480">
                  <c:v>0.20169148901076431</c:v>
                </c:pt>
                <c:pt idx="16481">
                  <c:v>0.20242277746684756</c:v>
                </c:pt>
                <c:pt idx="16482">
                  <c:v>0.23409435880444024</c:v>
                </c:pt>
                <c:pt idx="16483">
                  <c:v>6.2096454628782841E-2</c:v>
                </c:pt>
                <c:pt idx="16484">
                  <c:v>0.18276514347271802</c:v>
                </c:pt>
                <c:pt idx="16485">
                  <c:v>0.17361926603920239</c:v>
                </c:pt>
                <c:pt idx="16486">
                  <c:v>0.1958556102346391</c:v>
                </c:pt>
                <c:pt idx="16487">
                  <c:v>0.20146126893409325</c:v>
                </c:pt>
                <c:pt idx="16488">
                  <c:v>0.18564777964671889</c:v>
                </c:pt>
                <c:pt idx="16489">
                  <c:v>0.22220832217867578</c:v>
                </c:pt>
                <c:pt idx="16490">
                  <c:v>0.22389874970140325</c:v>
                </c:pt>
                <c:pt idx="16491">
                  <c:v>0.1805877662740725</c:v>
                </c:pt>
                <c:pt idx="16492">
                  <c:v>0.21366970407732574</c:v>
                </c:pt>
                <c:pt idx="16493">
                  <c:v>0.19309559802178058</c:v>
                </c:pt>
                <c:pt idx="16494">
                  <c:v>0.21251471582127643</c:v>
                </c:pt>
                <c:pt idx="16495">
                  <c:v>0.20533857033067288</c:v>
                </c:pt>
                <c:pt idx="16496">
                  <c:v>0.20017455950409938</c:v>
                </c:pt>
                <c:pt idx="16497">
                  <c:v>0.13118525666672831</c:v>
                </c:pt>
                <c:pt idx="16498">
                  <c:v>5.6036637926243214E-2</c:v>
                </c:pt>
                <c:pt idx="16499">
                  <c:v>5.6900689102156775E-3</c:v>
                </c:pt>
                <c:pt idx="16500">
                  <c:v>1.2031556895839663E-2</c:v>
                </c:pt>
                <c:pt idx="16501">
                  <c:v>6.4770393270386492E-3</c:v>
                </c:pt>
                <c:pt idx="16502">
                  <c:v>-1.2291499927892984</c:v>
                </c:pt>
                <c:pt idx="16503">
                  <c:v>-0.66493603544883328</c:v>
                </c:pt>
                <c:pt idx="16504">
                  <c:v>-0.18304011901100931</c:v>
                </c:pt>
                <c:pt idx="16505">
                  <c:v>3.4400685724729908E-2</c:v>
                </c:pt>
                <c:pt idx="16506">
                  <c:v>7.9825373651448914E-2</c:v>
                </c:pt>
                <c:pt idx="16507">
                  <c:v>-3.9370133500353163E-2</c:v>
                </c:pt>
                <c:pt idx="16508">
                  <c:v>0.11012887462562305</c:v>
                </c:pt>
                <c:pt idx="16509">
                  <c:v>0.12830569565971067</c:v>
                </c:pt>
                <c:pt idx="16510">
                  <c:v>0.18571314992215768</c:v>
                </c:pt>
                <c:pt idx="16511">
                  <c:v>0.18684600541464499</c:v>
                </c:pt>
                <c:pt idx="16512">
                  <c:v>0.15341606219063864</c:v>
                </c:pt>
                <c:pt idx="16513">
                  <c:v>-0.2148397320195127</c:v>
                </c:pt>
                <c:pt idx="16514">
                  <c:v>-0.33730535801682598</c:v>
                </c:pt>
                <c:pt idx="16515">
                  <c:v>-8.6365375484889761E-2</c:v>
                </c:pt>
                <c:pt idx="16516">
                  <c:v>-0.20900890274790612</c:v>
                </c:pt>
                <c:pt idx="16517">
                  <c:v>-7.9806963570742434E-2</c:v>
                </c:pt>
                <c:pt idx="16518">
                  <c:v>-0.94901348260825791</c:v>
                </c:pt>
                <c:pt idx="16519">
                  <c:v>-0.90542795557432176</c:v>
                </c:pt>
                <c:pt idx="16520">
                  <c:v>-0.2925595556817423</c:v>
                </c:pt>
                <c:pt idx="16521">
                  <c:v>-0.38037234186237773</c:v>
                </c:pt>
                <c:pt idx="16522">
                  <c:v>-2.6133284134229797E-2</c:v>
                </c:pt>
                <c:pt idx="16523">
                  <c:v>8.5804046839843731E-2</c:v>
                </c:pt>
                <c:pt idx="16524">
                  <c:v>0.11438336701712447</c:v>
                </c:pt>
                <c:pt idx="16525">
                  <c:v>5.0787722357134676E-2</c:v>
                </c:pt>
                <c:pt idx="16526">
                  <c:v>-2.1216962019844198E-2</c:v>
                </c:pt>
                <c:pt idx="16527">
                  <c:v>1.8411833241783158E-2</c:v>
                </c:pt>
                <c:pt idx="16528">
                  <c:v>6.5253418648171024E-2</c:v>
                </c:pt>
                <c:pt idx="16529">
                  <c:v>-0.36235606268711573</c:v>
                </c:pt>
                <c:pt idx="16530">
                  <c:v>-2.068459885985105E-2</c:v>
                </c:pt>
                <c:pt idx="16531">
                  <c:v>4.8638239100862506E-2</c:v>
                </c:pt>
                <c:pt idx="16532">
                  <c:v>4.2598704025669379E-3</c:v>
                </c:pt>
                <c:pt idx="16533">
                  <c:v>-2.2706465763791386E-2</c:v>
                </c:pt>
                <c:pt idx="16534">
                  <c:v>-9.7990292469146249E-3</c:v>
                </c:pt>
                <c:pt idx="16535">
                  <c:v>-0.35667603447266538</c:v>
                </c:pt>
                <c:pt idx="16536">
                  <c:v>2.5955179970862219E-2</c:v>
                </c:pt>
                <c:pt idx="16537">
                  <c:v>4.6165577360625015E-2</c:v>
                </c:pt>
                <c:pt idx="16538">
                  <c:v>5.1436978914690965E-3</c:v>
                </c:pt>
                <c:pt idx="16539">
                  <c:v>3.4064399458276252E-2</c:v>
                </c:pt>
                <c:pt idx="16540">
                  <c:v>3.0109989112307372E-2</c:v>
                </c:pt>
                <c:pt idx="16541">
                  <c:v>6.4342147381795736E-2</c:v>
                </c:pt>
                <c:pt idx="16542">
                  <c:v>7.0379965469007141E-2</c:v>
                </c:pt>
                <c:pt idx="16543">
                  <c:v>-1.4221347952679886E-3</c:v>
                </c:pt>
                <c:pt idx="16544">
                  <c:v>1.5478376830848298E-2</c:v>
                </c:pt>
                <c:pt idx="16545">
                  <c:v>3.2764311540269611E-2</c:v>
                </c:pt>
                <c:pt idx="16546">
                  <c:v>-0.25572794017759043</c:v>
                </c:pt>
                <c:pt idx="16547">
                  <c:v>8.8121534839793528E-2</c:v>
                </c:pt>
                <c:pt idx="16548">
                  <c:v>0.13691050607640251</c:v>
                </c:pt>
                <c:pt idx="16549">
                  <c:v>0.14583174952623443</c:v>
                </c:pt>
                <c:pt idx="16550">
                  <c:v>0.13073623627926209</c:v>
                </c:pt>
                <c:pt idx="16551">
                  <c:v>0.18366623318891831</c:v>
                </c:pt>
                <c:pt idx="16552">
                  <c:v>0.17861909872158341</c:v>
                </c:pt>
                <c:pt idx="16553">
                  <c:v>0.20039255247080742</c:v>
                </c:pt>
                <c:pt idx="16554">
                  <c:v>0.20176672896883288</c:v>
                </c:pt>
                <c:pt idx="16555">
                  <c:v>0.22807040032800188</c:v>
                </c:pt>
                <c:pt idx="16556">
                  <c:v>0.16162319437740921</c:v>
                </c:pt>
                <c:pt idx="16557">
                  <c:v>0.20641686833152503</c:v>
                </c:pt>
                <c:pt idx="16558">
                  <c:v>0.13700835226382074</c:v>
                </c:pt>
                <c:pt idx="16559">
                  <c:v>9.5687843665922548E-2</c:v>
                </c:pt>
                <c:pt idx="16560">
                  <c:v>0.10326606341595723</c:v>
                </c:pt>
                <c:pt idx="16561">
                  <c:v>9.5374370171215597E-2</c:v>
                </c:pt>
                <c:pt idx="16562">
                  <c:v>0.12190903381158145</c:v>
                </c:pt>
                <c:pt idx="16563">
                  <c:v>0.13501696308585046</c:v>
                </c:pt>
                <c:pt idx="16564">
                  <c:v>4.9119888112786732E-2</c:v>
                </c:pt>
                <c:pt idx="16565">
                  <c:v>2.3766178546574836E-2</c:v>
                </c:pt>
                <c:pt idx="16566">
                  <c:v>3.3836982431302585E-2</c:v>
                </c:pt>
                <c:pt idx="16567">
                  <c:v>0.13509917763576179</c:v>
                </c:pt>
                <c:pt idx="16568">
                  <c:v>0.17873456899237883</c:v>
                </c:pt>
                <c:pt idx="16569">
                  <c:v>0.20309645966596296</c:v>
                </c:pt>
                <c:pt idx="16570">
                  <c:v>0.22994402226954788</c:v>
                </c:pt>
                <c:pt idx="16571">
                  <c:v>0.21631293799958695</c:v>
                </c:pt>
                <c:pt idx="16572">
                  <c:v>0.22860228570043711</c:v>
                </c:pt>
                <c:pt idx="16573">
                  <c:v>0.19404440963355737</c:v>
                </c:pt>
                <c:pt idx="16574">
                  <c:v>0.1376002402987733</c:v>
                </c:pt>
                <c:pt idx="16575">
                  <c:v>7.6419089836135642E-2</c:v>
                </c:pt>
                <c:pt idx="16576">
                  <c:v>0.10205584576400206</c:v>
                </c:pt>
                <c:pt idx="16577">
                  <c:v>0.13854620503103146</c:v>
                </c:pt>
                <c:pt idx="16578">
                  <c:v>0.13524986342563439</c:v>
                </c:pt>
                <c:pt idx="16579">
                  <c:v>4.7088373221679282E-2</c:v>
                </c:pt>
                <c:pt idx="16580">
                  <c:v>3.7499769247214557E-2</c:v>
                </c:pt>
                <c:pt idx="16581">
                  <c:v>2.0232936966528111E-2</c:v>
                </c:pt>
                <c:pt idx="16582">
                  <c:v>5.7611798309960563E-2</c:v>
                </c:pt>
                <c:pt idx="16583">
                  <c:v>0.10165548758543494</c:v>
                </c:pt>
                <c:pt idx="16584">
                  <c:v>0.1681617878330052</c:v>
                </c:pt>
                <c:pt idx="16585">
                  <c:v>7.4818956218346486E-2</c:v>
                </c:pt>
                <c:pt idx="16586">
                  <c:v>0.19811602233057263</c:v>
                </c:pt>
                <c:pt idx="16587">
                  <c:v>0.21762301966033754</c:v>
                </c:pt>
                <c:pt idx="16588">
                  <c:v>0.22825066397451232</c:v>
                </c:pt>
                <c:pt idx="16589">
                  <c:v>0.20613612440759241</c:v>
                </c:pt>
                <c:pt idx="16590">
                  <c:v>0.14207154867919425</c:v>
                </c:pt>
                <c:pt idx="16591">
                  <c:v>5.7040082376613427E-2</c:v>
                </c:pt>
                <c:pt idx="16592">
                  <c:v>5.8497068630568402E-2</c:v>
                </c:pt>
                <c:pt idx="16593">
                  <c:v>9.9673776275689185E-2</c:v>
                </c:pt>
                <c:pt idx="16594">
                  <c:v>0.13973009814435841</c:v>
                </c:pt>
                <c:pt idx="16595">
                  <c:v>7.367754545475845E-2</c:v>
                </c:pt>
                <c:pt idx="16596">
                  <c:v>-6.1679166278433527E-3</c:v>
                </c:pt>
                <c:pt idx="16597">
                  <c:v>-0.29299888172744853</c:v>
                </c:pt>
                <c:pt idx="16598">
                  <c:v>-0.84697600312468024</c:v>
                </c:pt>
                <c:pt idx="16599">
                  <c:v>-0.34294703281092975</c:v>
                </c:pt>
                <c:pt idx="16600">
                  <c:v>-0.46376599660325984</c:v>
                </c:pt>
                <c:pt idx="16601">
                  <c:v>7.8091561475338023E-2</c:v>
                </c:pt>
                <c:pt idx="16602">
                  <c:v>5.0889628857646127E-2</c:v>
                </c:pt>
                <c:pt idx="16603">
                  <c:v>-7.463987837396862E-3</c:v>
                </c:pt>
                <c:pt idx="16604">
                  <c:v>1.9981620140276688E-2</c:v>
                </c:pt>
                <c:pt idx="16605">
                  <c:v>6.1260763148285784E-3</c:v>
                </c:pt>
                <c:pt idx="16606">
                  <c:v>7.3594166977866152E-2</c:v>
                </c:pt>
                <c:pt idx="16607">
                  <c:v>-0.20456954500563929</c:v>
                </c:pt>
                <c:pt idx="16608">
                  <c:v>-0.61872710635932848</c:v>
                </c:pt>
                <c:pt idx="16609">
                  <c:v>-0.50419091760942658</c:v>
                </c:pt>
                <c:pt idx="16610">
                  <c:v>-0.58333529882925783</c:v>
                </c:pt>
                <c:pt idx="16611">
                  <c:v>-0.48667478048955243</c:v>
                </c:pt>
                <c:pt idx="16612">
                  <c:v>-0.40512917653646435</c:v>
                </c:pt>
                <c:pt idx="16613">
                  <c:v>-0.44281360664228581</c:v>
                </c:pt>
                <c:pt idx="16614">
                  <c:v>-0.34389794550929431</c:v>
                </c:pt>
                <c:pt idx="16615">
                  <c:v>-0.43490462805468943</c:v>
                </c:pt>
                <c:pt idx="16616">
                  <c:v>-0.28501246234755329</c:v>
                </c:pt>
                <c:pt idx="16617">
                  <c:v>-0.47615808182120944</c:v>
                </c:pt>
                <c:pt idx="16618">
                  <c:v>-0.32819226804722684</c:v>
                </c:pt>
                <c:pt idx="16619">
                  <c:v>-0.38611106405835682</c:v>
                </c:pt>
                <c:pt idx="16620">
                  <c:v>-0.22714508942630512</c:v>
                </c:pt>
                <c:pt idx="16621">
                  <c:v>-0.22942934150524003</c:v>
                </c:pt>
                <c:pt idx="16622">
                  <c:v>-0.17535329034471814</c:v>
                </c:pt>
                <c:pt idx="16623">
                  <c:v>-0.39963309252593759</c:v>
                </c:pt>
                <c:pt idx="16624">
                  <c:v>-0.25722524302790317</c:v>
                </c:pt>
                <c:pt idx="16625">
                  <c:v>-0.28684512185789834</c:v>
                </c:pt>
                <c:pt idx="16626">
                  <c:v>-0.21581347940901791</c:v>
                </c:pt>
                <c:pt idx="16627">
                  <c:v>-0.29673818706511562</c:v>
                </c:pt>
                <c:pt idx="16628">
                  <c:v>-0.21027417721139671</c:v>
                </c:pt>
                <c:pt idx="16629">
                  <c:v>-0.1918236035922119</c:v>
                </c:pt>
                <c:pt idx="16630">
                  <c:v>-0.24661410000964959</c:v>
                </c:pt>
                <c:pt idx="16631">
                  <c:v>-0.32959626212353632</c:v>
                </c:pt>
                <c:pt idx="16632">
                  <c:v>-0.15283625521720151</c:v>
                </c:pt>
                <c:pt idx="16633">
                  <c:v>-0.23372808694270736</c:v>
                </c:pt>
                <c:pt idx="16634">
                  <c:v>-0.37256480313898854</c:v>
                </c:pt>
                <c:pt idx="16635">
                  <c:v>-0.42259697758630532</c:v>
                </c:pt>
                <c:pt idx="16636">
                  <c:v>-0.28243022175654736</c:v>
                </c:pt>
                <c:pt idx="16637">
                  <c:v>-0.25741304844703206</c:v>
                </c:pt>
                <c:pt idx="16638">
                  <c:v>-0.38636812552963506</c:v>
                </c:pt>
                <c:pt idx="16639">
                  <c:v>-0.38884542155074436</c:v>
                </c:pt>
                <c:pt idx="16640">
                  <c:v>-0.24040306472375164</c:v>
                </c:pt>
                <c:pt idx="16641">
                  <c:v>-0.32602485226373995</c:v>
                </c:pt>
                <c:pt idx="16642">
                  <c:v>-0.21767309171697671</c:v>
                </c:pt>
                <c:pt idx="16643">
                  <c:v>-0.41568656075342475</c:v>
                </c:pt>
                <c:pt idx="16644">
                  <c:v>-0.18661879246683338</c:v>
                </c:pt>
                <c:pt idx="16645">
                  <c:v>-0.37493665202079185</c:v>
                </c:pt>
                <c:pt idx="16646">
                  <c:v>-0.22027951606291687</c:v>
                </c:pt>
                <c:pt idx="16647">
                  <c:v>-0.20080694655653838</c:v>
                </c:pt>
                <c:pt idx="16648">
                  <c:v>-0.30400379225230595</c:v>
                </c:pt>
                <c:pt idx="16649">
                  <c:v>-0.454737142481212</c:v>
                </c:pt>
                <c:pt idx="16650">
                  <c:v>-0.64028768333460062</c:v>
                </c:pt>
                <c:pt idx="16651">
                  <c:v>6.2523854211641583E-2</c:v>
                </c:pt>
                <c:pt idx="16652">
                  <c:v>6.1059572815366517E-2</c:v>
                </c:pt>
                <c:pt idx="16653">
                  <c:v>0.10508721967590565</c:v>
                </c:pt>
                <c:pt idx="16654">
                  <c:v>0.13665104750776771</c:v>
                </c:pt>
                <c:pt idx="16655">
                  <c:v>-8.5656052175275554E-2</c:v>
                </c:pt>
                <c:pt idx="16656">
                  <c:v>-0.43399332909726335</c:v>
                </c:pt>
                <c:pt idx="16657">
                  <c:v>-0.18056044962433623</c:v>
                </c:pt>
                <c:pt idx="16658">
                  <c:v>-4.9646278776181996E-2</c:v>
                </c:pt>
                <c:pt idx="16659">
                  <c:v>6.859197108850941E-2</c:v>
                </c:pt>
                <c:pt idx="16660">
                  <c:v>5.3194296974659494E-2</c:v>
                </c:pt>
                <c:pt idx="16661">
                  <c:v>0.11685728980691006</c:v>
                </c:pt>
                <c:pt idx="16662">
                  <c:v>5.8332347634097323E-2</c:v>
                </c:pt>
                <c:pt idx="16663">
                  <c:v>-5.1465348025950116E-3</c:v>
                </c:pt>
                <c:pt idx="16664">
                  <c:v>-4.2942053046178812E-2</c:v>
                </c:pt>
                <c:pt idx="16665">
                  <c:v>9.3379122457665567E-3</c:v>
                </c:pt>
                <c:pt idx="16666">
                  <c:v>3.4999786182395687E-2</c:v>
                </c:pt>
                <c:pt idx="16667">
                  <c:v>1.9884199856412425E-2</c:v>
                </c:pt>
                <c:pt idx="16668">
                  <c:v>-0.39185125419672862</c:v>
                </c:pt>
                <c:pt idx="16669">
                  <c:v>-0.31454413819263588</c:v>
                </c:pt>
                <c:pt idx="16670">
                  <c:v>-3.6153107738529457E-2</c:v>
                </c:pt>
                <c:pt idx="16671">
                  <c:v>5.7402540216461094E-2</c:v>
                </c:pt>
                <c:pt idx="16672">
                  <c:v>1.4375864894314481E-3</c:v>
                </c:pt>
                <c:pt idx="16673">
                  <c:v>9.0349915684230647E-2</c:v>
                </c:pt>
                <c:pt idx="16674">
                  <c:v>0.13009822089515324</c:v>
                </c:pt>
                <c:pt idx="16675">
                  <c:v>7.6128629887240104E-2</c:v>
                </c:pt>
                <c:pt idx="16676">
                  <c:v>6.5874145442687201E-2</c:v>
                </c:pt>
                <c:pt idx="16677">
                  <c:v>0.13648676477706137</c:v>
                </c:pt>
                <c:pt idx="16678">
                  <c:v>0.14122462765806218</c:v>
                </c:pt>
                <c:pt idx="16679">
                  <c:v>9.4446623068755203E-2</c:v>
                </c:pt>
                <c:pt idx="16680">
                  <c:v>0.13965515839753903</c:v>
                </c:pt>
                <c:pt idx="16681">
                  <c:v>0.15650851070165658</c:v>
                </c:pt>
                <c:pt idx="16682">
                  <c:v>8.2709425751784429E-2</c:v>
                </c:pt>
                <c:pt idx="16683">
                  <c:v>3.3204935419573485E-2</c:v>
                </c:pt>
                <c:pt idx="16684">
                  <c:v>0.15370244335963262</c:v>
                </c:pt>
                <c:pt idx="16685">
                  <c:v>0.11395311184305451</c:v>
                </c:pt>
                <c:pt idx="16686">
                  <c:v>0.14962499401379956</c:v>
                </c:pt>
                <c:pt idx="16687">
                  <c:v>0.17152737276284191</c:v>
                </c:pt>
                <c:pt idx="16688">
                  <c:v>0.17859101411775072</c:v>
                </c:pt>
                <c:pt idx="16689">
                  <c:v>0.16866562390491907</c:v>
                </c:pt>
                <c:pt idx="16690">
                  <c:v>0.17344937842685504</c:v>
                </c:pt>
                <c:pt idx="16691">
                  <c:v>-0.11596401158306002</c:v>
                </c:pt>
                <c:pt idx="16692">
                  <c:v>0.15664917263875952</c:v>
                </c:pt>
                <c:pt idx="16693">
                  <c:v>0.18355279296310378</c:v>
                </c:pt>
                <c:pt idx="16694">
                  <c:v>0.19174800926038621</c:v>
                </c:pt>
                <c:pt idx="16695">
                  <c:v>0.19114377630300269</c:v>
                </c:pt>
                <c:pt idx="16696">
                  <c:v>0.18266135649702231</c:v>
                </c:pt>
                <c:pt idx="16697">
                  <c:v>0.16603069851256821</c:v>
                </c:pt>
                <c:pt idx="16698">
                  <c:v>0.16676973848577573</c:v>
                </c:pt>
                <c:pt idx="16699">
                  <c:v>0.19634876283648744</c:v>
                </c:pt>
                <c:pt idx="16700">
                  <c:v>0.18358887186337336</c:v>
                </c:pt>
                <c:pt idx="16701">
                  <c:v>0.18265105284945521</c:v>
                </c:pt>
                <c:pt idx="16702">
                  <c:v>0.18931560426186109</c:v>
                </c:pt>
                <c:pt idx="16703">
                  <c:v>0.19022832940172921</c:v>
                </c:pt>
                <c:pt idx="16704">
                  <c:v>0.18762880134020096</c:v>
                </c:pt>
                <c:pt idx="16705">
                  <c:v>0.12853752769342203</c:v>
                </c:pt>
                <c:pt idx="16706">
                  <c:v>0.14874718189813768</c:v>
                </c:pt>
                <c:pt idx="16707">
                  <c:v>0.110578259046611</c:v>
                </c:pt>
                <c:pt idx="16708">
                  <c:v>3.0785751051158074E-2</c:v>
                </c:pt>
                <c:pt idx="16709">
                  <c:v>-7.707091319960487E-4</c:v>
                </c:pt>
                <c:pt idx="16710">
                  <c:v>7.1598976590301613E-3</c:v>
                </c:pt>
                <c:pt idx="16711">
                  <c:v>4.8023264057238384E-2</c:v>
                </c:pt>
                <c:pt idx="16712">
                  <c:v>6.5178740114865366E-2</c:v>
                </c:pt>
                <c:pt idx="16713">
                  <c:v>-1.914881770242284E-3</c:v>
                </c:pt>
                <c:pt idx="16714">
                  <c:v>-8.8966031626537753E-2</c:v>
                </c:pt>
                <c:pt idx="16715">
                  <c:v>-4.8309687785009853E-2</c:v>
                </c:pt>
                <c:pt idx="16716">
                  <c:v>5.683429104229365E-3</c:v>
                </c:pt>
                <c:pt idx="16717">
                  <c:v>4.8161150056653702E-2</c:v>
                </c:pt>
                <c:pt idx="16718">
                  <c:v>0.11190769532871681</c:v>
                </c:pt>
                <c:pt idx="16719">
                  <c:v>-6.9735978704966173E-2</c:v>
                </c:pt>
                <c:pt idx="16720">
                  <c:v>4.0567597945189202E-2</c:v>
                </c:pt>
                <c:pt idx="16721">
                  <c:v>1.8227576927605921E-2</c:v>
                </c:pt>
                <c:pt idx="16722">
                  <c:v>2.5285081601547792E-2</c:v>
                </c:pt>
                <c:pt idx="16723">
                  <c:v>2.4437372510693302E-2</c:v>
                </c:pt>
                <c:pt idx="16724">
                  <c:v>8.1279523595195871E-2</c:v>
                </c:pt>
                <c:pt idx="16725">
                  <c:v>8.6415740020876874E-2</c:v>
                </c:pt>
                <c:pt idx="16726">
                  <c:v>5.5786068287555838E-4</c:v>
                </c:pt>
                <c:pt idx="16727">
                  <c:v>-0.1308133409125487</c:v>
                </c:pt>
                <c:pt idx="16728">
                  <c:v>-0.21618986043850563</c:v>
                </c:pt>
                <c:pt idx="16729">
                  <c:v>-7.8992258019445358E-2</c:v>
                </c:pt>
                <c:pt idx="16730">
                  <c:v>2.0765114290746397E-2</c:v>
                </c:pt>
                <c:pt idx="16731">
                  <c:v>2.2286513290430732E-2</c:v>
                </c:pt>
                <c:pt idx="16732">
                  <c:v>5.8768336510571645E-2</c:v>
                </c:pt>
                <c:pt idx="16733">
                  <c:v>5.5232311650325445E-2</c:v>
                </c:pt>
                <c:pt idx="16734">
                  <c:v>0.10962014798511274</c:v>
                </c:pt>
                <c:pt idx="16735">
                  <c:v>6.3138065591211753E-2</c:v>
                </c:pt>
                <c:pt idx="16736">
                  <c:v>0.12565862240491216</c:v>
                </c:pt>
                <c:pt idx="16737">
                  <c:v>0.15172184154859991</c:v>
                </c:pt>
                <c:pt idx="16738">
                  <c:v>0.12106052303917925</c:v>
                </c:pt>
                <c:pt idx="16739">
                  <c:v>9.5337288521577496E-2</c:v>
                </c:pt>
                <c:pt idx="16740">
                  <c:v>0.12284574710245616</c:v>
                </c:pt>
                <c:pt idx="16741">
                  <c:v>0.14897774722777191</c:v>
                </c:pt>
                <c:pt idx="16742">
                  <c:v>0.14454563654405544</c:v>
                </c:pt>
                <c:pt idx="16743">
                  <c:v>9.3069697179787567E-2</c:v>
                </c:pt>
                <c:pt idx="16744">
                  <c:v>9.4367391884767754E-2</c:v>
                </c:pt>
                <c:pt idx="16745">
                  <c:v>0.13961321547849731</c:v>
                </c:pt>
                <c:pt idx="16746">
                  <c:v>0.1494746551646082</c:v>
                </c:pt>
                <c:pt idx="16747">
                  <c:v>9.1048999872886546E-2</c:v>
                </c:pt>
                <c:pt idx="16748">
                  <c:v>0.14890589236519447</c:v>
                </c:pt>
                <c:pt idx="16749">
                  <c:v>0.21966131633920574</c:v>
                </c:pt>
                <c:pt idx="16750">
                  <c:v>-0.11257398160799408</c:v>
                </c:pt>
                <c:pt idx="16751">
                  <c:v>0.10289335984589215</c:v>
                </c:pt>
                <c:pt idx="16752">
                  <c:v>0.10449394168561314</c:v>
                </c:pt>
                <c:pt idx="16753">
                  <c:v>3.5729522892382379E-3</c:v>
                </c:pt>
                <c:pt idx="16754">
                  <c:v>-2.7915019061852616E-2</c:v>
                </c:pt>
                <c:pt idx="16755">
                  <c:v>-6.8307022688368123E-3</c:v>
                </c:pt>
                <c:pt idx="16756">
                  <c:v>-6.4732820592224875E-3</c:v>
                </c:pt>
                <c:pt idx="16757">
                  <c:v>-0.46017239671993332</c:v>
                </c:pt>
                <c:pt idx="16758">
                  <c:v>-0.70014732301441973</c:v>
                </c:pt>
                <c:pt idx="16759">
                  <c:v>-0.95640485920730001</c:v>
                </c:pt>
                <c:pt idx="16760">
                  <c:v>-0.57798008325839856</c:v>
                </c:pt>
                <c:pt idx="16761">
                  <c:v>-0.19203398864211541</c:v>
                </c:pt>
                <c:pt idx="16762">
                  <c:v>-6.1500603025621811E-2</c:v>
                </c:pt>
                <c:pt idx="16763">
                  <c:v>-3.8235978392583282E-2</c:v>
                </c:pt>
                <c:pt idx="16764">
                  <c:v>5.0303527998833503E-2</c:v>
                </c:pt>
                <c:pt idx="16765">
                  <c:v>9.5702876589457586E-2</c:v>
                </c:pt>
                <c:pt idx="16766">
                  <c:v>0.10626292100205253</c:v>
                </c:pt>
                <c:pt idx="16767">
                  <c:v>8.794775975556994E-2</c:v>
                </c:pt>
                <c:pt idx="16768">
                  <c:v>6.4917651352944541E-2</c:v>
                </c:pt>
                <c:pt idx="16769">
                  <c:v>5.5183550233238595E-4</c:v>
                </c:pt>
                <c:pt idx="16770">
                  <c:v>-0.39587549532188293</c:v>
                </c:pt>
                <c:pt idx="16771">
                  <c:v>-0.16239070032378511</c:v>
                </c:pt>
                <c:pt idx="16772">
                  <c:v>5.9223400510134833E-2</c:v>
                </c:pt>
                <c:pt idx="16773">
                  <c:v>-0.86654165502267233</c:v>
                </c:pt>
                <c:pt idx="16774">
                  <c:v>-0.62902673421403232</c:v>
                </c:pt>
                <c:pt idx="16775">
                  <c:v>-0.61463429056317154</c:v>
                </c:pt>
                <c:pt idx="16776">
                  <c:v>-0.29097008219568726</c:v>
                </c:pt>
                <c:pt idx="16777">
                  <c:v>-0.40369233756112838</c:v>
                </c:pt>
                <c:pt idx="16778">
                  <c:v>-1.2011799238774032</c:v>
                </c:pt>
                <c:pt idx="16779">
                  <c:v>-0.92845121518392293</c:v>
                </c:pt>
                <c:pt idx="16780">
                  <c:v>-0.68931456992635709</c:v>
                </c:pt>
                <c:pt idx="16781">
                  <c:v>-0.31077771857268782</c:v>
                </c:pt>
                <c:pt idx="16782">
                  <c:v>0.13101412783186678</c:v>
                </c:pt>
                <c:pt idx="16783">
                  <c:v>-0.44782012396976523</c:v>
                </c:pt>
                <c:pt idx="16784">
                  <c:v>-0.68521430550675344</c:v>
                </c:pt>
                <c:pt idx="16785">
                  <c:v>-0.1998069691845327</c:v>
                </c:pt>
                <c:pt idx="16786">
                  <c:v>-0.11931799217163271</c:v>
                </c:pt>
                <c:pt idx="16787">
                  <c:v>-0.26036222642347018</c:v>
                </c:pt>
                <c:pt idx="16788">
                  <c:v>7.6353598691178012E-2</c:v>
                </c:pt>
                <c:pt idx="16789">
                  <c:v>9.4206814426959662E-2</c:v>
                </c:pt>
                <c:pt idx="16790">
                  <c:v>6.9989760115105437E-2</c:v>
                </c:pt>
                <c:pt idx="16791">
                  <c:v>-8.0638224477984216E-3</c:v>
                </c:pt>
                <c:pt idx="16792">
                  <c:v>-0.13702621168167495</c:v>
                </c:pt>
                <c:pt idx="16793">
                  <c:v>3.3834165899552592E-2</c:v>
                </c:pt>
                <c:pt idx="16794">
                  <c:v>8.8616148023740043E-3</c:v>
                </c:pt>
                <c:pt idx="16795">
                  <c:v>3.5372830100767041E-2</c:v>
                </c:pt>
                <c:pt idx="16796">
                  <c:v>4.056863070286177E-2</c:v>
                </c:pt>
                <c:pt idx="16797">
                  <c:v>-0.8031621314499755</c:v>
                </c:pt>
                <c:pt idx="16798">
                  <c:v>-0.2085636002320608</c:v>
                </c:pt>
                <c:pt idx="16799">
                  <c:v>2.71326449476917E-2</c:v>
                </c:pt>
                <c:pt idx="16800">
                  <c:v>1.2356295240058763E-2</c:v>
                </c:pt>
                <c:pt idx="16801">
                  <c:v>5.0926923290267712E-2</c:v>
                </c:pt>
                <c:pt idx="16802">
                  <c:v>-0.38518656260235173</c:v>
                </c:pt>
                <c:pt idx="16803">
                  <c:v>-0.33879003052743201</c:v>
                </c:pt>
                <c:pt idx="16804">
                  <c:v>-6.0037759894222123E-2</c:v>
                </c:pt>
                <c:pt idx="16805">
                  <c:v>0</c:v>
                </c:pt>
                <c:pt idx="16806">
                  <c:v>0.13233814539365357</c:v>
                </c:pt>
                <c:pt idx="16807">
                  <c:v>0.13644038307120301</c:v>
                </c:pt>
                <c:pt idx="16808">
                  <c:v>0.1129255701144706</c:v>
                </c:pt>
                <c:pt idx="16809">
                  <c:v>0.14255186901252601</c:v>
                </c:pt>
                <c:pt idx="16810">
                  <c:v>8.0986613829250487E-2</c:v>
                </c:pt>
                <c:pt idx="16811">
                  <c:v>0.11861318368593812</c:v>
                </c:pt>
                <c:pt idx="16812">
                  <c:v>2.0823305433586486E-2</c:v>
                </c:pt>
                <c:pt idx="16813">
                  <c:v>8.2168621064479627E-2</c:v>
                </c:pt>
                <c:pt idx="16814">
                  <c:v>6.2319192289184762E-2</c:v>
                </c:pt>
                <c:pt idx="16815">
                  <c:v>3.0734041942478484E-2</c:v>
                </c:pt>
                <c:pt idx="16816">
                  <c:v>4.4930940076741484E-2</c:v>
                </c:pt>
                <c:pt idx="16817">
                  <c:v>5.3682579590585797E-2</c:v>
                </c:pt>
                <c:pt idx="16818">
                  <c:v>7.6188348401065295E-2</c:v>
                </c:pt>
                <c:pt idx="16819">
                  <c:v>4.1569468888361986E-2</c:v>
                </c:pt>
                <c:pt idx="16820">
                  <c:v>-5.2499617449191675E-2</c:v>
                </c:pt>
                <c:pt idx="16821">
                  <c:v>2.8125796253114663E-2</c:v>
                </c:pt>
                <c:pt idx="16822">
                  <c:v>2.5126017220473675E-2</c:v>
                </c:pt>
                <c:pt idx="16823">
                  <c:v>-0.11976577472232061</c:v>
                </c:pt>
                <c:pt idx="16824">
                  <c:v>0.14512592825333318</c:v>
                </c:pt>
                <c:pt idx="16825">
                  <c:v>0.17960367069695368</c:v>
                </c:pt>
                <c:pt idx="16826">
                  <c:v>0.2099878938463923</c:v>
                </c:pt>
                <c:pt idx="16827">
                  <c:v>0.1966835692295382</c:v>
                </c:pt>
                <c:pt idx="16828">
                  <c:v>0.20457621875458737</c:v>
                </c:pt>
                <c:pt idx="16829">
                  <c:v>0.20926369413085286</c:v>
                </c:pt>
                <c:pt idx="16830">
                  <c:v>0.21800429301760543</c:v>
                </c:pt>
                <c:pt idx="16831">
                  <c:v>0.18549372163287037</c:v>
                </c:pt>
                <c:pt idx="16832">
                  <c:v>0.21684797310882281</c:v>
                </c:pt>
                <c:pt idx="16833">
                  <c:v>0.16427069510908288</c:v>
                </c:pt>
                <c:pt idx="16834">
                  <c:v>0.20732704160248441</c:v>
                </c:pt>
                <c:pt idx="16835">
                  <c:v>0.22480011467918307</c:v>
                </c:pt>
                <c:pt idx="16836">
                  <c:v>0.21306921212964341</c:v>
                </c:pt>
                <c:pt idx="16837">
                  <c:v>0.14507893293641272</c:v>
                </c:pt>
                <c:pt idx="16838">
                  <c:v>0.11842151599467475</c:v>
                </c:pt>
                <c:pt idx="16839">
                  <c:v>0.10174435110548539</c:v>
                </c:pt>
                <c:pt idx="16840">
                  <c:v>0.15286910340098844</c:v>
                </c:pt>
                <c:pt idx="16841">
                  <c:v>0.15403369187288224</c:v>
                </c:pt>
                <c:pt idx="16842">
                  <c:v>9.8451151498103254E-2</c:v>
                </c:pt>
                <c:pt idx="16843">
                  <c:v>6.1032901048053145E-2</c:v>
                </c:pt>
                <c:pt idx="16844">
                  <c:v>0.10794631576445113</c:v>
                </c:pt>
                <c:pt idx="16845">
                  <c:v>0.15332068876148741</c:v>
                </c:pt>
                <c:pt idx="16846">
                  <c:v>0.16477089374214998</c:v>
                </c:pt>
                <c:pt idx="16847">
                  <c:v>6.556462825789991E-2</c:v>
                </c:pt>
                <c:pt idx="16848">
                  <c:v>0.20093942182357424</c:v>
                </c:pt>
                <c:pt idx="16849">
                  <c:v>0.17845799233478826</c:v>
                </c:pt>
                <c:pt idx="16850">
                  <c:v>0.21189899789362274</c:v>
                </c:pt>
                <c:pt idx="16851">
                  <c:v>0.18806403371039077</c:v>
                </c:pt>
                <c:pt idx="16852">
                  <c:v>5.0302168572502262E-2</c:v>
                </c:pt>
                <c:pt idx="16853">
                  <c:v>8.2037651508817033E-2</c:v>
                </c:pt>
                <c:pt idx="16854">
                  <c:v>8.6897132481067174E-2</c:v>
                </c:pt>
                <c:pt idx="16855">
                  <c:v>0.15175466959446596</c:v>
                </c:pt>
                <c:pt idx="16856">
                  <c:v>0.1701909397566497</c:v>
                </c:pt>
                <c:pt idx="16857">
                  <c:v>0.11482272454937066</c:v>
                </c:pt>
                <c:pt idx="16858">
                  <c:v>9.3550801036309444E-2</c:v>
                </c:pt>
                <c:pt idx="16859">
                  <c:v>9.9740387677119374E-2</c:v>
                </c:pt>
                <c:pt idx="16860">
                  <c:v>0.13690053971631139</c:v>
                </c:pt>
                <c:pt idx="16861">
                  <c:v>0.17895511977959094</c:v>
                </c:pt>
                <c:pt idx="16862">
                  <c:v>0.20065413966733145</c:v>
                </c:pt>
                <c:pt idx="16863">
                  <c:v>0.22288382225335288</c:v>
                </c:pt>
                <c:pt idx="16864">
                  <c:v>0.22491933762211264</c:v>
                </c:pt>
                <c:pt idx="16865">
                  <c:v>0.22901581000241178</c:v>
                </c:pt>
                <c:pt idx="16866">
                  <c:v>0.24915569395472995</c:v>
                </c:pt>
                <c:pt idx="16867">
                  <c:v>0.23919388210032713</c:v>
                </c:pt>
                <c:pt idx="16868">
                  <c:v>0.2408011578095014</c:v>
                </c:pt>
                <c:pt idx="16869">
                  <c:v>0.25327417670713259</c:v>
                </c:pt>
                <c:pt idx="16870">
                  <c:v>0.25485043440401128</c:v>
                </c:pt>
                <c:pt idx="16871">
                  <c:v>0.25283746221148989</c:v>
                </c:pt>
                <c:pt idx="16872">
                  <c:v>0.2503034064782006</c:v>
                </c:pt>
                <c:pt idx="16873">
                  <c:v>0.23241337578562349</c:v>
                </c:pt>
                <c:pt idx="16874">
                  <c:v>0.23666235360891769</c:v>
                </c:pt>
                <c:pt idx="16875">
                  <c:v>0.26330859752341335</c:v>
                </c:pt>
                <c:pt idx="16876">
                  <c:v>0.24418310584212163</c:v>
                </c:pt>
                <c:pt idx="16877">
                  <c:v>0.25693155879684926</c:v>
                </c:pt>
                <c:pt idx="16878">
                  <c:v>0.24284930250001138</c:v>
                </c:pt>
                <c:pt idx="16879">
                  <c:v>0.23535991782563556</c:v>
                </c:pt>
                <c:pt idx="16880">
                  <c:v>0.24161553027755603</c:v>
                </c:pt>
                <c:pt idx="16881">
                  <c:v>0.24367889079219748</c:v>
                </c:pt>
                <c:pt idx="16882">
                  <c:v>0.22243808020467104</c:v>
                </c:pt>
                <c:pt idx="16883">
                  <c:v>0.16673003995137395</c:v>
                </c:pt>
                <c:pt idx="16884">
                  <c:v>0.11668625622847593</c:v>
                </c:pt>
                <c:pt idx="16885">
                  <c:v>9.7971958099342241E-2</c:v>
                </c:pt>
                <c:pt idx="16886">
                  <c:v>0.13333006597857458</c:v>
                </c:pt>
                <c:pt idx="16887">
                  <c:v>0.18166828448020181</c:v>
                </c:pt>
                <c:pt idx="16888">
                  <c:v>0.13368162264908554</c:v>
                </c:pt>
                <c:pt idx="16889">
                  <c:v>-0.33935792103128748</c:v>
                </c:pt>
                <c:pt idx="16890">
                  <c:v>-0.66509582281467905</c:v>
                </c:pt>
                <c:pt idx="16891">
                  <c:v>-7.9945421130966421E-2</c:v>
                </c:pt>
                <c:pt idx="16892">
                  <c:v>-0.66432345241822899</c:v>
                </c:pt>
                <c:pt idx="16893">
                  <c:v>-0.20968038395542149</c:v>
                </c:pt>
                <c:pt idx="16894">
                  <c:v>0.11667360717835211</c:v>
                </c:pt>
                <c:pt idx="16895">
                  <c:v>9.3013287102354486E-2</c:v>
                </c:pt>
                <c:pt idx="16896">
                  <c:v>8.5500040342456479E-2</c:v>
                </c:pt>
                <c:pt idx="16897">
                  <c:v>-0.21248892928880228</c:v>
                </c:pt>
                <c:pt idx="16898">
                  <c:v>4.4481587769238502E-2</c:v>
                </c:pt>
                <c:pt idx="16899">
                  <c:v>7.9596069462934526E-3</c:v>
                </c:pt>
                <c:pt idx="16900">
                  <c:v>-1.9874508469800125E-2</c:v>
                </c:pt>
                <c:pt idx="16901">
                  <c:v>7.5822601207067533E-2</c:v>
                </c:pt>
                <c:pt idx="16902">
                  <c:v>4.5278083864567768E-2</c:v>
                </c:pt>
                <c:pt idx="16903">
                  <c:v>7.7903532616731705E-2</c:v>
                </c:pt>
                <c:pt idx="16904">
                  <c:v>8.9638239530243746E-2</c:v>
                </c:pt>
                <c:pt idx="16905">
                  <c:v>0.12861497194991783</c:v>
                </c:pt>
                <c:pt idx="16906">
                  <c:v>0.16842242887597192</c:v>
                </c:pt>
                <c:pt idx="16907">
                  <c:v>9.7228839266278524E-2</c:v>
                </c:pt>
                <c:pt idx="16908">
                  <c:v>0.10560065467838527</c:v>
                </c:pt>
                <c:pt idx="16909">
                  <c:v>6.6456005894460421E-2</c:v>
                </c:pt>
                <c:pt idx="16910">
                  <c:v>9.6177438504464044E-2</c:v>
                </c:pt>
                <c:pt idx="16911">
                  <c:v>-0.23630161096099442</c:v>
                </c:pt>
                <c:pt idx="16912">
                  <c:v>7.7142099949151485E-2</c:v>
                </c:pt>
                <c:pt idx="16913">
                  <c:v>9.5869578535028727E-2</c:v>
                </c:pt>
                <c:pt idx="16914">
                  <c:v>6.5698357262287468E-2</c:v>
                </c:pt>
                <c:pt idx="16915">
                  <c:v>3.7987805964190269E-2</c:v>
                </c:pt>
                <c:pt idx="16916">
                  <c:v>5.0941382143789765E-2</c:v>
                </c:pt>
                <c:pt idx="16917">
                  <c:v>0.21381710594036543</c:v>
                </c:pt>
                <c:pt idx="16918">
                  <c:v>0.10874226023606473</c:v>
                </c:pt>
                <c:pt idx="16919">
                  <c:v>0.10913197120264323</c:v>
                </c:pt>
                <c:pt idx="16920">
                  <c:v>0.15947781196973451</c:v>
                </c:pt>
                <c:pt idx="16921">
                  <c:v>0.11840530638565498</c:v>
                </c:pt>
                <c:pt idx="16922">
                  <c:v>9.7405082726067224E-2</c:v>
                </c:pt>
                <c:pt idx="16923">
                  <c:v>0.10419762097751314</c:v>
                </c:pt>
                <c:pt idx="16924">
                  <c:v>0.13840674821155818</c:v>
                </c:pt>
                <c:pt idx="16925">
                  <c:v>-0.17197552290980939</c:v>
                </c:pt>
                <c:pt idx="16926">
                  <c:v>-0.38114214322824441</c:v>
                </c:pt>
                <c:pt idx="16927">
                  <c:v>-0.22554939449495867</c:v>
                </c:pt>
                <c:pt idx="16928">
                  <c:v>1.60735875790824E-2</c:v>
                </c:pt>
                <c:pt idx="16929">
                  <c:v>0.12969479752974392</c:v>
                </c:pt>
                <c:pt idx="16930">
                  <c:v>0.14398992377416356</c:v>
                </c:pt>
                <c:pt idx="16931">
                  <c:v>3.7700922006668108E-2</c:v>
                </c:pt>
                <c:pt idx="16932">
                  <c:v>-0.15399660265176429</c:v>
                </c:pt>
                <c:pt idx="16933">
                  <c:v>0.17958420372518091</c:v>
                </c:pt>
                <c:pt idx="16934">
                  <c:v>0.17808191715626784</c:v>
                </c:pt>
                <c:pt idx="16935">
                  <c:v>0.15786765011555989</c:v>
                </c:pt>
                <c:pt idx="16936">
                  <c:v>8.8917039351617724E-2</c:v>
                </c:pt>
                <c:pt idx="16937">
                  <c:v>8.6584675337035705E-2</c:v>
                </c:pt>
                <c:pt idx="16938">
                  <c:v>8.1224152582542827E-2</c:v>
                </c:pt>
                <c:pt idx="16939">
                  <c:v>0.11152044137721685</c:v>
                </c:pt>
                <c:pt idx="16940">
                  <c:v>0.11690434234738346</c:v>
                </c:pt>
                <c:pt idx="16941">
                  <c:v>-0.26710639312491763</c:v>
                </c:pt>
                <c:pt idx="16942">
                  <c:v>-0.35275262615218422</c:v>
                </c:pt>
                <c:pt idx="16943">
                  <c:v>-0.27670444397228738</c:v>
                </c:pt>
                <c:pt idx="16944">
                  <c:v>-0.60964898298288861</c:v>
                </c:pt>
                <c:pt idx="16945">
                  <c:v>-0.29592723080494066</c:v>
                </c:pt>
                <c:pt idx="16946">
                  <c:v>-0.39694215146000611</c:v>
                </c:pt>
                <c:pt idx="16947">
                  <c:v>-0.32066946710590744</c:v>
                </c:pt>
                <c:pt idx="16948">
                  <c:v>-0.1395565911277688</c:v>
                </c:pt>
                <c:pt idx="16949">
                  <c:v>-0.15410158086351164</c:v>
                </c:pt>
                <c:pt idx="16950">
                  <c:v>-0.22072910751931824</c:v>
                </c:pt>
                <c:pt idx="16951">
                  <c:v>-0.28622593293105297</c:v>
                </c:pt>
                <c:pt idx="16952">
                  <c:v>-0.44023489635843133</c:v>
                </c:pt>
                <c:pt idx="16953">
                  <c:v>-0.23938400415245767</c:v>
                </c:pt>
                <c:pt idx="16954">
                  <c:v>-0.20470392319637312</c:v>
                </c:pt>
                <c:pt idx="16955">
                  <c:v>-0.25188155708930798</c:v>
                </c:pt>
                <c:pt idx="16956">
                  <c:v>-0.12803544102043568</c:v>
                </c:pt>
                <c:pt idx="16957">
                  <c:v>-0.15887395447818434</c:v>
                </c:pt>
                <c:pt idx="16958">
                  <c:v>-0.18192399839619997</c:v>
                </c:pt>
                <c:pt idx="16959">
                  <c:v>-0.15780640250787703</c:v>
                </c:pt>
                <c:pt idx="16960">
                  <c:v>-0.18102734774243998</c:v>
                </c:pt>
                <c:pt idx="16961">
                  <c:v>-0.20912388407253696</c:v>
                </c:pt>
                <c:pt idx="16962">
                  <c:v>-0.15909684636923849</c:v>
                </c:pt>
                <c:pt idx="16963">
                  <c:v>-0.35182416819142387</c:v>
                </c:pt>
                <c:pt idx="16964">
                  <c:v>-0.38105475558160457</c:v>
                </c:pt>
                <c:pt idx="16965">
                  <c:v>-0.32424346954618022</c:v>
                </c:pt>
                <c:pt idx="16966">
                  <c:v>-0.30887808957416779</c:v>
                </c:pt>
                <c:pt idx="16967">
                  <c:v>-0.20878627677711475</c:v>
                </c:pt>
                <c:pt idx="16968">
                  <c:v>-0.44260762926484326</c:v>
                </c:pt>
                <c:pt idx="16969">
                  <c:v>-0.14099315321518621</c:v>
                </c:pt>
                <c:pt idx="16970">
                  <c:v>-0.37912141809854588</c:v>
                </c:pt>
                <c:pt idx="16971">
                  <c:v>-0.26475698384580887</c:v>
                </c:pt>
                <c:pt idx="16972">
                  <c:v>-0.38030336059664904</c:v>
                </c:pt>
                <c:pt idx="16973">
                  <c:v>-0.21053943467523858</c:v>
                </c:pt>
                <c:pt idx="16974">
                  <c:v>-0.19904718414802597</c:v>
                </c:pt>
                <c:pt idx="16975">
                  <c:v>-0.14565637515919491</c:v>
                </c:pt>
                <c:pt idx="16976">
                  <c:v>-0.15772032950316028</c:v>
                </c:pt>
                <c:pt idx="16977">
                  <c:v>-0.16235078592936336</c:v>
                </c:pt>
                <c:pt idx="16978">
                  <c:v>-0.20156328954466324</c:v>
                </c:pt>
                <c:pt idx="16979">
                  <c:v>-0.14014971702654069</c:v>
                </c:pt>
                <c:pt idx="16980">
                  <c:v>-0.14080398625032087</c:v>
                </c:pt>
                <c:pt idx="16981">
                  <c:v>-5.5411065436307978E-2</c:v>
                </c:pt>
                <c:pt idx="16982">
                  <c:v>-4.6942986961763189E-2</c:v>
                </c:pt>
                <c:pt idx="16983">
                  <c:v>-0.23890708294525387</c:v>
                </c:pt>
                <c:pt idx="16984">
                  <c:v>-0.26888137218133112</c:v>
                </c:pt>
                <c:pt idx="16985">
                  <c:v>-0.14414059758081074</c:v>
                </c:pt>
                <c:pt idx="16986">
                  <c:v>-0.28594230384945202</c:v>
                </c:pt>
                <c:pt idx="16987">
                  <c:v>-0.35581181514686838</c:v>
                </c:pt>
                <c:pt idx="16988">
                  <c:v>-0.46450399133039738</c:v>
                </c:pt>
                <c:pt idx="16989">
                  <c:v>0.12329150183281164</c:v>
                </c:pt>
                <c:pt idx="16990">
                  <c:v>0.17413811642977814</c:v>
                </c:pt>
                <c:pt idx="16991">
                  <c:v>0.19343066706742587</c:v>
                </c:pt>
                <c:pt idx="16992">
                  <c:v>0.10080333253938456</c:v>
                </c:pt>
                <c:pt idx="16993">
                  <c:v>0.22824006718897921</c:v>
                </c:pt>
                <c:pt idx="16994">
                  <c:v>0.14456273366655281</c:v>
                </c:pt>
                <c:pt idx="16995">
                  <c:v>0.15014930961116257</c:v>
                </c:pt>
                <c:pt idx="16996">
                  <c:v>0.15540555299797942</c:v>
                </c:pt>
                <c:pt idx="16997">
                  <c:v>0.13895102444217924</c:v>
                </c:pt>
                <c:pt idx="16998">
                  <c:v>0.20055052291055631</c:v>
                </c:pt>
                <c:pt idx="16999">
                  <c:v>0.17402307166830139</c:v>
                </c:pt>
                <c:pt idx="17000">
                  <c:v>0.18267271239817987</c:v>
                </c:pt>
                <c:pt idx="17001">
                  <c:v>-0.32748364531877766</c:v>
                </c:pt>
                <c:pt idx="17002">
                  <c:v>6.3505987539843503E-2</c:v>
                </c:pt>
                <c:pt idx="17003">
                  <c:v>8.3662531129438292E-2</c:v>
                </c:pt>
                <c:pt idx="17004">
                  <c:v>2.5152785039638383E-2</c:v>
                </c:pt>
                <c:pt idx="17005">
                  <c:v>0.16699526322634406</c:v>
                </c:pt>
                <c:pt idx="17006">
                  <c:v>0.16519585975403686</c:v>
                </c:pt>
                <c:pt idx="17007">
                  <c:v>0.16638352199534928</c:v>
                </c:pt>
                <c:pt idx="17008">
                  <c:v>0.20543369090874988</c:v>
                </c:pt>
                <c:pt idx="17009">
                  <c:v>0.17047632942825636</c:v>
                </c:pt>
                <c:pt idx="17010">
                  <c:v>9.966494872855447E-2</c:v>
                </c:pt>
                <c:pt idx="17011">
                  <c:v>0.14023037273545119</c:v>
                </c:pt>
                <c:pt idx="17012">
                  <c:v>-0.9601355110243287</c:v>
                </c:pt>
                <c:pt idx="17013">
                  <c:v>-0.13682466673888119</c:v>
                </c:pt>
                <c:pt idx="17014">
                  <c:v>-0.20920020723444843</c:v>
                </c:pt>
                <c:pt idx="17015">
                  <c:v>-6.8263083820767234E-2</c:v>
                </c:pt>
                <c:pt idx="17016">
                  <c:v>2.9011068470340285E-2</c:v>
                </c:pt>
                <c:pt idx="17017">
                  <c:v>9.0729606435289767E-2</c:v>
                </c:pt>
                <c:pt idx="17018">
                  <c:v>9.4425280955800522E-2</c:v>
                </c:pt>
                <c:pt idx="17019">
                  <c:v>-4.1304548276764892E-2</c:v>
                </c:pt>
                <c:pt idx="17020">
                  <c:v>-0.28162024160443244</c:v>
                </c:pt>
                <c:pt idx="17021">
                  <c:v>1.8001277126010469E-2</c:v>
                </c:pt>
                <c:pt idx="17022">
                  <c:v>-0.43987650612213663</c:v>
                </c:pt>
                <c:pt idx="17023">
                  <c:v>-0.22153492466771513</c:v>
                </c:pt>
                <c:pt idx="17024">
                  <c:v>0.1372009036319187</c:v>
                </c:pt>
                <c:pt idx="17025">
                  <c:v>0.15814875014776064</c:v>
                </c:pt>
                <c:pt idx="17026">
                  <c:v>0.11856755415235946</c:v>
                </c:pt>
                <c:pt idx="17027">
                  <c:v>0.16365799536492856</c:v>
                </c:pt>
                <c:pt idx="17028">
                  <c:v>0.17686316680282146</c:v>
                </c:pt>
                <c:pt idx="17029">
                  <c:v>0.15039257141043624</c:v>
                </c:pt>
                <c:pt idx="17030">
                  <c:v>0.11267622182021605</c:v>
                </c:pt>
                <c:pt idx="17031">
                  <c:v>0.11889892126135961</c:v>
                </c:pt>
                <c:pt idx="17032">
                  <c:v>6.5029084577552895E-2</c:v>
                </c:pt>
                <c:pt idx="17033">
                  <c:v>5.0157038132009293E-2</c:v>
                </c:pt>
                <c:pt idx="17034">
                  <c:v>4.2293413175621512E-2</c:v>
                </c:pt>
                <c:pt idx="17035">
                  <c:v>-3.905295261020039E-3</c:v>
                </c:pt>
                <c:pt idx="17036">
                  <c:v>0.11223978311154249</c:v>
                </c:pt>
                <c:pt idx="17037">
                  <c:v>-3.2808584191172045E-2</c:v>
                </c:pt>
                <c:pt idx="17038">
                  <c:v>-4.0806493146703614E-3</c:v>
                </c:pt>
                <c:pt idx="17039">
                  <c:v>1.7856247546040035E-2</c:v>
                </c:pt>
                <c:pt idx="17040">
                  <c:v>6.1656901064092169E-2</c:v>
                </c:pt>
                <c:pt idx="17041">
                  <c:v>-1.3313122985972111E-2</c:v>
                </c:pt>
                <c:pt idx="17042">
                  <c:v>0.12043127853636702</c:v>
                </c:pt>
                <c:pt idx="17043">
                  <c:v>7.8380810957449587E-2</c:v>
                </c:pt>
                <c:pt idx="17044">
                  <c:v>5.3614733338727807E-2</c:v>
                </c:pt>
                <c:pt idx="17045">
                  <c:v>1.9392475513261315E-4</c:v>
                </c:pt>
                <c:pt idx="17046">
                  <c:v>1.0721522419662609E-2</c:v>
                </c:pt>
                <c:pt idx="17047">
                  <c:v>5.2249759113963984E-2</c:v>
                </c:pt>
                <c:pt idx="17048">
                  <c:v>9.0361895340893283E-2</c:v>
                </c:pt>
                <c:pt idx="17049">
                  <c:v>5.2700121347952371E-2</c:v>
                </c:pt>
                <c:pt idx="17050">
                  <c:v>5.7492343121589094E-2</c:v>
                </c:pt>
                <c:pt idx="17051">
                  <c:v>1.6990961776240071E-2</c:v>
                </c:pt>
                <c:pt idx="17052">
                  <c:v>4.6186635340557773E-2</c:v>
                </c:pt>
                <c:pt idx="17053">
                  <c:v>8.538002363788437E-2</c:v>
                </c:pt>
                <c:pt idx="17054">
                  <c:v>0.12884317552727992</c:v>
                </c:pt>
                <c:pt idx="17055">
                  <c:v>0.11773803222860749</c:v>
                </c:pt>
                <c:pt idx="17056">
                  <c:v>5.5379116186157512E-2</c:v>
                </c:pt>
                <c:pt idx="17057">
                  <c:v>5.5463845503156105E-2</c:v>
                </c:pt>
                <c:pt idx="17058">
                  <c:v>8.2674173228180006E-2</c:v>
                </c:pt>
                <c:pt idx="17059">
                  <c:v>0.11927640761216432</c:v>
                </c:pt>
                <c:pt idx="17060">
                  <c:v>0.14313565786072074</c:v>
                </c:pt>
                <c:pt idx="17061">
                  <c:v>2.4047443874016892E-2</c:v>
                </c:pt>
                <c:pt idx="17062">
                  <c:v>-0.46324801773439112</c:v>
                </c:pt>
                <c:pt idx="17063">
                  <c:v>-0.69573203444968779</c:v>
                </c:pt>
                <c:pt idx="17064">
                  <c:v>-1.1018925550880376</c:v>
                </c:pt>
                <c:pt idx="17065">
                  <c:v>-0.15133709025637898</c:v>
                </c:pt>
                <c:pt idx="17066">
                  <c:v>0.10542825014433652</c:v>
                </c:pt>
                <c:pt idx="17067">
                  <c:v>0.13269420130506221</c:v>
                </c:pt>
                <c:pt idx="17068">
                  <c:v>0.12465466738511004</c:v>
                </c:pt>
                <c:pt idx="17069">
                  <c:v>5.1128645025823025E-2</c:v>
                </c:pt>
                <c:pt idx="17070">
                  <c:v>0.16396284451000695</c:v>
                </c:pt>
                <c:pt idx="17071">
                  <c:v>0.14910550668900369</c:v>
                </c:pt>
                <c:pt idx="17072">
                  <c:v>-5.1307921769862062E-2</c:v>
                </c:pt>
                <c:pt idx="17073">
                  <c:v>3.5015597865360092E-2</c:v>
                </c:pt>
                <c:pt idx="17074">
                  <c:v>-6.4627454441843729E-2</c:v>
                </c:pt>
                <c:pt idx="17075">
                  <c:v>0.14706734127329443</c:v>
                </c:pt>
                <c:pt idx="17076">
                  <c:v>9.5526072495668871E-2</c:v>
                </c:pt>
                <c:pt idx="17077">
                  <c:v>8.1679883877245493E-2</c:v>
                </c:pt>
                <c:pt idx="17078">
                  <c:v>1.0653226420840356E-2</c:v>
                </c:pt>
                <c:pt idx="17079">
                  <c:v>1.8301495504855191E-4</c:v>
                </c:pt>
                <c:pt idx="17080">
                  <c:v>3.0726429353740196E-2</c:v>
                </c:pt>
                <c:pt idx="17081">
                  <c:v>7.4568559440315763E-2</c:v>
                </c:pt>
                <c:pt idx="17082">
                  <c:v>6.8707521748971156E-2</c:v>
                </c:pt>
                <c:pt idx="17083">
                  <c:v>3.5850623483965012E-2</c:v>
                </c:pt>
                <c:pt idx="17084">
                  <c:v>9.1373675698830006E-3</c:v>
                </c:pt>
                <c:pt idx="17085">
                  <c:v>5.8635346327813087E-2</c:v>
                </c:pt>
                <c:pt idx="17086">
                  <c:v>5.0251084783250945E-2</c:v>
                </c:pt>
                <c:pt idx="17087">
                  <c:v>-0.11395804949230316</c:v>
                </c:pt>
                <c:pt idx="17088">
                  <c:v>4.5840482053743206E-2</c:v>
                </c:pt>
                <c:pt idx="17089">
                  <c:v>-1.8706357653243733E-2</c:v>
                </c:pt>
                <c:pt idx="17090">
                  <c:v>2.5283018282297044E-2</c:v>
                </c:pt>
                <c:pt idx="17091">
                  <c:v>-1.520702278244504E-2</c:v>
                </c:pt>
                <c:pt idx="17092">
                  <c:v>0.10643450044366561</c:v>
                </c:pt>
                <c:pt idx="17093">
                  <c:v>5.7657869143167097E-2</c:v>
                </c:pt>
                <c:pt idx="17094">
                  <c:v>1.8936562360273173E-2</c:v>
                </c:pt>
                <c:pt idx="17095">
                  <c:v>-0.41040346297566505</c:v>
                </c:pt>
                <c:pt idx="17096">
                  <c:v>-0.4189708735642958</c:v>
                </c:pt>
                <c:pt idx="17097">
                  <c:v>3.3940356757838408E-2</c:v>
                </c:pt>
                <c:pt idx="17098">
                  <c:v>-0.17493209545821206</c:v>
                </c:pt>
                <c:pt idx="17099">
                  <c:v>-0.16073402897409736</c:v>
                </c:pt>
                <c:pt idx="17100">
                  <c:v>-2.0502837580467656E-2</c:v>
                </c:pt>
                <c:pt idx="17101">
                  <c:v>-5.7827659295794427E-2</c:v>
                </c:pt>
                <c:pt idx="17102">
                  <c:v>7.6741382990525728E-2</c:v>
                </c:pt>
                <c:pt idx="17103">
                  <c:v>9.1867695396190857E-2</c:v>
                </c:pt>
                <c:pt idx="17104">
                  <c:v>2.461305430591082E-2</c:v>
                </c:pt>
                <c:pt idx="17105">
                  <c:v>-3.6350451336639128E-3</c:v>
                </c:pt>
                <c:pt idx="17106">
                  <c:v>0.10077649897725814</c:v>
                </c:pt>
                <c:pt idx="17107">
                  <c:v>0.10218982038181106</c:v>
                </c:pt>
                <c:pt idx="17108">
                  <c:v>0.12846244341890048</c:v>
                </c:pt>
                <c:pt idx="17109">
                  <c:v>0.14194008485834597</c:v>
                </c:pt>
                <c:pt idx="17110">
                  <c:v>0.10732044435450645</c:v>
                </c:pt>
                <c:pt idx="17111">
                  <c:v>0.12983620159102852</c:v>
                </c:pt>
                <c:pt idx="17112">
                  <c:v>0.17229027080326073</c:v>
                </c:pt>
                <c:pt idx="17113">
                  <c:v>0.16127554997663668</c:v>
                </c:pt>
                <c:pt idx="17114">
                  <c:v>0.17495275244785796</c:v>
                </c:pt>
                <c:pt idx="17115">
                  <c:v>0.15422811271028772</c:v>
                </c:pt>
                <c:pt idx="17116">
                  <c:v>0.12449133316716239</c:v>
                </c:pt>
                <c:pt idx="17117">
                  <c:v>0.12558728315513307</c:v>
                </c:pt>
                <c:pt idx="17118">
                  <c:v>7.5542393742151284E-2</c:v>
                </c:pt>
                <c:pt idx="17119">
                  <c:v>-3.6226988418165455E-2</c:v>
                </c:pt>
                <c:pt idx="17120">
                  <c:v>4.727298935804819E-2</c:v>
                </c:pt>
                <c:pt idx="17121">
                  <c:v>9.6539058911701461E-2</c:v>
                </c:pt>
                <c:pt idx="17122">
                  <c:v>0.10367239599970564</c:v>
                </c:pt>
                <c:pt idx="17123">
                  <c:v>3.8608242444903892E-2</c:v>
                </c:pt>
                <c:pt idx="17124">
                  <c:v>6.0576363299583318E-2</c:v>
                </c:pt>
                <c:pt idx="17125">
                  <c:v>-0.37145054211654138</c:v>
                </c:pt>
                <c:pt idx="17126">
                  <c:v>-0.4629742293099538</c:v>
                </c:pt>
                <c:pt idx="17127">
                  <c:v>-0.37123109957230183</c:v>
                </c:pt>
                <c:pt idx="17128">
                  <c:v>5.5873908504785762E-2</c:v>
                </c:pt>
                <c:pt idx="17129">
                  <c:v>6.6744346746737321E-2</c:v>
                </c:pt>
                <c:pt idx="17130">
                  <c:v>-0.32817383777006276</c:v>
                </c:pt>
                <c:pt idx="17131">
                  <c:v>-3.7339362892877245E-2</c:v>
                </c:pt>
                <c:pt idx="17132">
                  <c:v>-0.11092014645063394</c:v>
                </c:pt>
                <c:pt idx="17133">
                  <c:v>0.11634508751627101</c:v>
                </c:pt>
                <c:pt idx="17134">
                  <c:v>2.5260084999940768E-2</c:v>
                </c:pt>
                <c:pt idx="17135">
                  <c:v>6.2398690345767456E-2</c:v>
                </c:pt>
                <c:pt idx="17136">
                  <c:v>0.10639461165771766</c:v>
                </c:pt>
                <c:pt idx="17137">
                  <c:v>7.0793132142412479E-2</c:v>
                </c:pt>
                <c:pt idx="17138">
                  <c:v>0.12581078398284534</c:v>
                </c:pt>
                <c:pt idx="17139">
                  <c:v>0.12810977538955109</c:v>
                </c:pt>
                <c:pt idx="17140">
                  <c:v>0.16400591662533739</c:v>
                </c:pt>
                <c:pt idx="17141">
                  <c:v>0.10334141031752613</c:v>
                </c:pt>
                <c:pt idx="17142">
                  <c:v>0.16718807815049946</c:v>
                </c:pt>
                <c:pt idx="17143">
                  <c:v>0.11773747874606202</c:v>
                </c:pt>
                <c:pt idx="17144">
                  <c:v>0.11021547978759356</c:v>
                </c:pt>
                <c:pt idx="17145">
                  <c:v>0.14522382769807787</c:v>
                </c:pt>
                <c:pt idx="17146">
                  <c:v>0.15554647330992447</c:v>
                </c:pt>
                <c:pt idx="17147">
                  <c:v>-3.1416655473380496E-2</c:v>
                </c:pt>
                <c:pt idx="17148">
                  <c:v>0.10697499070404115</c:v>
                </c:pt>
                <c:pt idx="17149">
                  <c:v>0.12257981410006288</c:v>
                </c:pt>
                <c:pt idx="17150">
                  <c:v>6.5906878565475654E-2</c:v>
                </c:pt>
                <c:pt idx="17151">
                  <c:v>-4.7574568197381976E-2</c:v>
                </c:pt>
                <c:pt idx="17152">
                  <c:v>2.0209997186804267E-3</c:v>
                </c:pt>
                <c:pt idx="17153">
                  <c:v>-0.22734994001786746</c:v>
                </c:pt>
                <c:pt idx="17154">
                  <c:v>-3.1441523129763282E-2</c:v>
                </c:pt>
                <c:pt idx="17155">
                  <c:v>0.11189535420064671</c:v>
                </c:pt>
                <c:pt idx="17156">
                  <c:v>7.7354262279015179E-2</c:v>
                </c:pt>
                <c:pt idx="17157">
                  <c:v>3.8153156809990395E-2</c:v>
                </c:pt>
                <c:pt idx="17158">
                  <c:v>3.1419673731457591E-2</c:v>
                </c:pt>
                <c:pt idx="17159">
                  <c:v>7.1755464876566324E-2</c:v>
                </c:pt>
                <c:pt idx="17160">
                  <c:v>9.911598543958218E-2</c:v>
                </c:pt>
                <c:pt idx="17161">
                  <c:v>-0.23787018151563227</c:v>
                </c:pt>
                <c:pt idx="17162">
                  <c:v>4.3074285756067227E-2</c:v>
                </c:pt>
                <c:pt idx="17163">
                  <c:v>0.10642587224160124</c:v>
                </c:pt>
                <c:pt idx="17164">
                  <c:v>0.12268175440903006</c:v>
                </c:pt>
                <c:pt idx="17165">
                  <c:v>5.8599534040577113E-2</c:v>
                </c:pt>
                <c:pt idx="17166">
                  <c:v>2.392053776393856E-2</c:v>
                </c:pt>
                <c:pt idx="17167">
                  <c:v>8.3335535458603088E-2</c:v>
                </c:pt>
                <c:pt idx="17168">
                  <c:v>0.1111222062456511</c:v>
                </c:pt>
                <c:pt idx="17169">
                  <c:v>0.11116461720957099</c:v>
                </c:pt>
                <c:pt idx="17170">
                  <c:v>0.10171372141087716</c:v>
                </c:pt>
                <c:pt idx="17171">
                  <c:v>7.7523825163511612E-2</c:v>
                </c:pt>
                <c:pt idx="17172">
                  <c:v>9.8265749362941218E-2</c:v>
                </c:pt>
                <c:pt idx="17173">
                  <c:v>0.10297321841858487</c:v>
                </c:pt>
                <c:pt idx="17174">
                  <c:v>0.14824830184000234</c:v>
                </c:pt>
                <c:pt idx="17175">
                  <c:v>0.17027183106746768</c:v>
                </c:pt>
                <c:pt idx="17176">
                  <c:v>0.16184522512909921</c:v>
                </c:pt>
                <c:pt idx="17177">
                  <c:v>0.17353507461968787</c:v>
                </c:pt>
                <c:pt idx="17178">
                  <c:v>0.16764393612754591</c:v>
                </c:pt>
                <c:pt idx="17179">
                  <c:v>0.20003499142243475</c:v>
                </c:pt>
                <c:pt idx="17180">
                  <c:v>0.19738895400929071</c:v>
                </c:pt>
                <c:pt idx="17181">
                  <c:v>0.17441928593418632</c:v>
                </c:pt>
                <c:pt idx="17182">
                  <c:v>0.20723013863037751</c:v>
                </c:pt>
                <c:pt idx="17183">
                  <c:v>0.23244044885983062</c:v>
                </c:pt>
                <c:pt idx="17184">
                  <c:v>0.18624361297203992</c:v>
                </c:pt>
                <c:pt idx="17185">
                  <c:v>0.18400515901554199</c:v>
                </c:pt>
                <c:pt idx="17186">
                  <c:v>0.10922971713991697</c:v>
                </c:pt>
                <c:pt idx="17187">
                  <c:v>4.408021323542273E-2</c:v>
                </c:pt>
                <c:pt idx="17188">
                  <c:v>8.2987532303995915E-2</c:v>
                </c:pt>
                <c:pt idx="17189">
                  <c:v>0.11121308322219643</c:v>
                </c:pt>
                <c:pt idx="17190">
                  <c:v>0.16001580411131341</c:v>
                </c:pt>
                <c:pt idx="17191">
                  <c:v>8.5588899686671549E-2</c:v>
                </c:pt>
                <c:pt idx="17192">
                  <c:v>-3.3877277790103612E-2</c:v>
                </c:pt>
                <c:pt idx="17193">
                  <c:v>-1.1277051729438745</c:v>
                </c:pt>
                <c:pt idx="17194">
                  <c:v>-0.96889171946673103</c:v>
                </c:pt>
                <c:pt idx="17195">
                  <c:v>-0.27841464447629821</c:v>
                </c:pt>
                <c:pt idx="17196">
                  <c:v>-0.57457290652293547</c:v>
                </c:pt>
                <c:pt idx="17197">
                  <c:v>-0.82734417440430263</c:v>
                </c:pt>
                <c:pt idx="17198">
                  <c:v>-0.28402395353014082</c:v>
                </c:pt>
                <c:pt idx="17199">
                  <c:v>-0.63025514316626607</c:v>
                </c:pt>
                <c:pt idx="17200">
                  <c:v>-0.86725368807200798</c:v>
                </c:pt>
                <c:pt idx="17201">
                  <c:v>-0.62994776332798863</c:v>
                </c:pt>
                <c:pt idx="17202">
                  <c:v>-1.0038305892841215</c:v>
                </c:pt>
                <c:pt idx="17203">
                  <c:v>-0.68932654234389557</c:v>
                </c:pt>
                <c:pt idx="17204">
                  <c:v>-0.65208194817812171</c:v>
                </c:pt>
                <c:pt idx="17205">
                  <c:v>-0.36618296651593257</c:v>
                </c:pt>
                <c:pt idx="17206">
                  <c:v>-0.4606084848239918</c:v>
                </c:pt>
                <c:pt idx="17207">
                  <c:v>-0.41938999472959093</c:v>
                </c:pt>
                <c:pt idx="17208">
                  <c:v>1.4188437468739049E-2</c:v>
                </c:pt>
                <c:pt idx="17209">
                  <c:v>-5.5201724953757705E-2</c:v>
                </c:pt>
                <c:pt idx="17210">
                  <c:v>-0.3776089599260774</c:v>
                </c:pt>
                <c:pt idx="17211">
                  <c:v>-0.33097659501103394</c:v>
                </c:pt>
                <c:pt idx="17212">
                  <c:v>-0.40951401127913201</c:v>
                </c:pt>
                <c:pt idx="17213">
                  <c:v>0.16381889691577164</c:v>
                </c:pt>
                <c:pt idx="17214">
                  <c:v>-9.508969188272761E-3</c:v>
                </c:pt>
                <c:pt idx="17215">
                  <c:v>-1.8288785712309723E-2</c:v>
                </c:pt>
                <c:pt idx="17216">
                  <c:v>-4.1422503860004956E-2</c:v>
                </c:pt>
                <c:pt idx="17217">
                  <c:v>8.6277911819447259E-2</c:v>
                </c:pt>
                <c:pt idx="17218">
                  <c:v>2.4680997838229638E-2</c:v>
                </c:pt>
                <c:pt idx="17219">
                  <c:v>-0.31134663546400804</c:v>
                </c:pt>
                <c:pt idx="17220">
                  <c:v>0.17398453322602137</c:v>
                </c:pt>
                <c:pt idx="17221">
                  <c:v>0.16979491078469791</c:v>
                </c:pt>
                <c:pt idx="17222">
                  <c:v>-0.36605273722263393</c:v>
                </c:pt>
                <c:pt idx="17223">
                  <c:v>7.7791399088971383E-2</c:v>
                </c:pt>
                <c:pt idx="17224">
                  <c:v>0.19371574111180528</c:v>
                </c:pt>
                <c:pt idx="17225">
                  <c:v>0.18358324962472128</c:v>
                </c:pt>
                <c:pt idx="17226">
                  <c:v>0.16266027157243346</c:v>
                </c:pt>
                <c:pt idx="17227">
                  <c:v>0.10655371202822918</c:v>
                </c:pt>
                <c:pt idx="17228">
                  <c:v>0.12192981904808753</c:v>
                </c:pt>
                <c:pt idx="17229">
                  <c:v>0.19535722582978288</c:v>
                </c:pt>
                <c:pt idx="17230">
                  <c:v>-2.6895198386592052E-2</c:v>
                </c:pt>
                <c:pt idx="17231">
                  <c:v>0.14092684199243069</c:v>
                </c:pt>
                <c:pt idx="17232">
                  <c:v>0.14224652986363448</c:v>
                </c:pt>
                <c:pt idx="17233">
                  <c:v>0.18985847713584381</c:v>
                </c:pt>
                <c:pt idx="17234">
                  <c:v>0.21169527334200439</c:v>
                </c:pt>
                <c:pt idx="17235">
                  <c:v>0.2098648342009117</c:v>
                </c:pt>
                <c:pt idx="17236">
                  <c:v>-0.30131926361066985</c:v>
                </c:pt>
                <c:pt idx="17237">
                  <c:v>-0.25369064057782625</c:v>
                </c:pt>
                <c:pt idx="17238">
                  <c:v>0.19700849312533891</c:v>
                </c:pt>
                <c:pt idx="17239">
                  <c:v>0.22215615539483155</c:v>
                </c:pt>
                <c:pt idx="17240">
                  <c:v>0.17446725938831892</c:v>
                </c:pt>
                <c:pt idx="17241">
                  <c:v>0.19945624160343534</c:v>
                </c:pt>
                <c:pt idx="17242">
                  <c:v>0.11573501947360328</c:v>
                </c:pt>
                <c:pt idx="17243">
                  <c:v>0.21165243542422651</c:v>
                </c:pt>
                <c:pt idx="17244">
                  <c:v>0.23437734385829498</c:v>
                </c:pt>
                <c:pt idx="17245">
                  <c:v>0.21410889030320751</c:v>
                </c:pt>
                <c:pt idx="17246">
                  <c:v>0.21702989871316294</c:v>
                </c:pt>
                <c:pt idx="17247">
                  <c:v>0.2081745857203714</c:v>
                </c:pt>
                <c:pt idx="17248">
                  <c:v>0.24034617362776109</c:v>
                </c:pt>
                <c:pt idx="17249">
                  <c:v>0.20071681378640746</c:v>
                </c:pt>
                <c:pt idx="17250">
                  <c:v>0.23276215716106394</c:v>
                </c:pt>
                <c:pt idx="17251">
                  <c:v>-0.26762458908574238</c:v>
                </c:pt>
                <c:pt idx="17252">
                  <c:v>0.11308504590756915</c:v>
                </c:pt>
                <c:pt idx="17253">
                  <c:v>-0.3324712191872794</c:v>
                </c:pt>
                <c:pt idx="17254">
                  <c:v>-4.4206319320531533E-2</c:v>
                </c:pt>
                <c:pt idx="17255">
                  <c:v>1.3877491694511881E-2</c:v>
                </c:pt>
                <c:pt idx="17256">
                  <c:v>2.8163610231107989E-2</c:v>
                </c:pt>
                <c:pt idx="17257">
                  <c:v>-1.4163487224232184E-2</c:v>
                </c:pt>
                <c:pt idx="17258">
                  <c:v>4.8937123762131274E-2</c:v>
                </c:pt>
                <c:pt idx="17259">
                  <c:v>-0.61096486970500818</c:v>
                </c:pt>
                <c:pt idx="17260">
                  <c:v>-0.12644235431997783</c:v>
                </c:pt>
                <c:pt idx="17261">
                  <c:v>3.742059265564919E-2</c:v>
                </c:pt>
                <c:pt idx="17262">
                  <c:v>-0.16890798125571541</c:v>
                </c:pt>
                <c:pt idx="17263">
                  <c:v>8.1939834273049544E-2</c:v>
                </c:pt>
                <c:pt idx="17264">
                  <c:v>3.8040635790324022E-3</c:v>
                </c:pt>
                <c:pt idx="17265">
                  <c:v>-0.31186249950115236</c:v>
                </c:pt>
                <c:pt idx="17266">
                  <c:v>-0.33108291687453273</c:v>
                </c:pt>
                <c:pt idx="17267">
                  <c:v>-0.21908789470914722</c:v>
                </c:pt>
                <c:pt idx="17268">
                  <c:v>0.12885384538045538</c:v>
                </c:pt>
                <c:pt idx="17269">
                  <c:v>0.11884227578210321</c:v>
                </c:pt>
                <c:pt idx="17270">
                  <c:v>7.3936567107514173E-2</c:v>
                </c:pt>
                <c:pt idx="17271">
                  <c:v>-0.2206720268630428</c:v>
                </c:pt>
                <c:pt idx="17272">
                  <c:v>7.4542542595217059E-2</c:v>
                </c:pt>
                <c:pt idx="17273">
                  <c:v>7.4800430083822922E-2</c:v>
                </c:pt>
                <c:pt idx="17274">
                  <c:v>0.17688433872786713</c:v>
                </c:pt>
                <c:pt idx="17275">
                  <c:v>0.19369258595595157</c:v>
                </c:pt>
                <c:pt idx="17276">
                  <c:v>0.22112034946305673</c:v>
                </c:pt>
                <c:pt idx="17277">
                  <c:v>0.21941111591980025</c:v>
                </c:pt>
                <c:pt idx="17278">
                  <c:v>0.15248451617235947</c:v>
                </c:pt>
                <c:pt idx="17279">
                  <c:v>0.2532890734932674</c:v>
                </c:pt>
                <c:pt idx="17280">
                  <c:v>0.24981292907420424</c:v>
                </c:pt>
                <c:pt idx="17281">
                  <c:v>0.24439923745065525</c:v>
                </c:pt>
                <c:pt idx="17282">
                  <c:v>0.19028443877793938</c:v>
                </c:pt>
                <c:pt idx="17283">
                  <c:v>0.12438058914437489</c:v>
                </c:pt>
                <c:pt idx="17284">
                  <c:v>0.11252468490396419</c:v>
                </c:pt>
                <c:pt idx="17285">
                  <c:v>0.12952167760168803</c:v>
                </c:pt>
                <c:pt idx="17286">
                  <c:v>0.17986179521088416</c:v>
                </c:pt>
                <c:pt idx="17287">
                  <c:v>0.17238938518842051</c:v>
                </c:pt>
                <c:pt idx="17288">
                  <c:v>0.10148054018467609</c:v>
                </c:pt>
                <c:pt idx="17289">
                  <c:v>0.11743927827813561</c:v>
                </c:pt>
                <c:pt idx="17290">
                  <c:v>0.14471224149233583</c:v>
                </c:pt>
                <c:pt idx="17291">
                  <c:v>0.17332219368140481</c:v>
                </c:pt>
                <c:pt idx="17292">
                  <c:v>0.21685201781183949</c:v>
                </c:pt>
                <c:pt idx="17293">
                  <c:v>0.22022935903311738</c:v>
                </c:pt>
                <c:pt idx="17294">
                  <c:v>0.21208571389379771</c:v>
                </c:pt>
                <c:pt idx="17295">
                  <c:v>0.26450778291226051</c:v>
                </c:pt>
                <c:pt idx="17296">
                  <c:v>0.25411753467692588</c:v>
                </c:pt>
                <c:pt idx="17297">
                  <c:v>0.25797894243558611</c:v>
                </c:pt>
                <c:pt idx="17298">
                  <c:v>0.2531984897137563</c:v>
                </c:pt>
                <c:pt idx="17299">
                  <c:v>0.26688958510508037</c:v>
                </c:pt>
                <c:pt idx="17300">
                  <c:v>0.26468061572257723</c:v>
                </c:pt>
                <c:pt idx="17301">
                  <c:v>0.28362605630426013</c:v>
                </c:pt>
                <c:pt idx="17302">
                  <c:v>0.26723354779598524</c:v>
                </c:pt>
                <c:pt idx="17303">
                  <c:v>0.2633293575366803</c:v>
                </c:pt>
                <c:pt idx="17304">
                  <c:v>0.2323033857240199</c:v>
                </c:pt>
                <c:pt idx="17305">
                  <c:v>0.24449489558256846</c:v>
                </c:pt>
                <c:pt idx="17306">
                  <c:v>0.27681840225125676</c:v>
                </c:pt>
                <c:pt idx="17307">
                  <c:v>0.25946215644736126</c:v>
                </c:pt>
                <c:pt idx="17308">
                  <c:v>0.27839833564719607</c:v>
                </c:pt>
                <c:pt idx="17309">
                  <c:v>0.27102570619205341</c:v>
                </c:pt>
                <c:pt idx="17310">
                  <c:v>0.29358822652450844</c:v>
                </c:pt>
                <c:pt idx="17311">
                  <c:v>0.28281845800856292</c:v>
                </c:pt>
                <c:pt idx="17312">
                  <c:v>0.28437963815445044</c:v>
                </c:pt>
                <c:pt idx="17313">
                  <c:v>0.26578599011250581</c:v>
                </c:pt>
                <c:pt idx="17314">
                  <c:v>0.27475851608427332</c:v>
                </c:pt>
                <c:pt idx="17315">
                  <c:v>0.27131054251188735</c:v>
                </c:pt>
                <c:pt idx="17316">
                  <c:v>0.25260147011623174</c:v>
                </c:pt>
                <c:pt idx="17317">
                  <c:v>0.26646707397860642</c:v>
                </c:pt>
                <c:pt idx="17318">
                  <c:v>0.26746338943759668</c:v>
                </c:pt>
                <c:pt idx="17319">
                  <c:v>0.26490476305024629</c:v>
                </c:pt>
                <c:pt idx="17320">
                  <c:v>0.25218730996620142</c:v>
                </c:pt>
                <c:pt idx="17321">
                  <c:v>0.27251683868177085</c:v>
                </c:pt>
                <c:pt idx="17322">
                  <c:v>0.24253829763258594</c:v>
                </c:pt>
                <c:pt idx="17323">
                  <c:v>0.25022179614108453</c:v>
                </c:pt>
                <c:pt idx="17324">
                  <c:v>0.2413530577580015</c:v>
                </c:pt>
                <c:pt idx="17325">
                  <c:v>0.26366029143054331</c:v>
                </c:pt>
                <c:pt idx="17326">
                  <c:v>0.16207633182221495</c:v>
                </c:pt>
                <c:pt idx="17327">
                  <c:v>0.24755971905013124</c:v>
                </c:pt>
                <c:pt idx="17328">
                  <c:v>0.26912659939288069</c:v>
                </c:pt>
                <c:pt idx="17329">
                  <c:v>0.24201002413085995</c:v>
                </c:pt>
                <c:pt idx="17330">
                  <c:v>0.25172586719172635</c:v>
                </c:pt>
                <c:pt idx="17331">
                  <c:v>0.2779740769098531</c:v>
                </c:pt>
                <c:pt idx="17332">
                  <c:v>0.28238788560792388</c:v>
                </c:pt>
                <c:pt idx="17333">
                  <c:v>0.24457126428276521</c:v>
                </c:pt>
                <c:pt idx="17334">
                  <c:v>0.23353589092387556</c:v>
                </c:pt>
                <c:pt idx="17335">
                  <c:v>0.24212174453791371</c:v>
                </c:pt>
                <c:pt idx="17336">
                  <c:v>0.22571191760746712</c:v>
                </c:pt>
                <c:pt idx="17337">
                  <c:v>0.21825523995724638</c:v>
                </c:pt>
                <c:pt idx="17338">
                  <c:v>0.1917245049711267</c:v>
                </c:pt>
                <c:pt idx="17339">
                  <c:v>0.23340633161788646</c:v>
                </c:pt>
                <c:pt idx="17340">
                  <c:v>0.24479914279862214</c:v>
                </c:pt>
                <c:pt idx="17341">
                  <c:v>0.25445699798404048</c:v>
                </c:pt>
                <c:pt idx="17342">
                  <c:v>0.23336849541761337</c:v>
                </c:pt>
                <c:pt idx="17343">
                  <c:v>0.25432529756991457</c:v>
                </c:pt>
                <c:pt idx="17344">
                  <c:v>0.26656513325634568</c:v>
                </c:pt>
                <c:pt idx="17345">
                  <c:v>0.26833982884241692</c:v>
                </c:pt>
                <c:pt idx="17346">
                  <c:v>0.26580365153918178</c:v>
                </c:pt>
                <c:pt idx="17347">
                  <c:v>0.16112817773746141</c:v>
                </c:pt>
                <c:pt idx="17348">
                  <c:v>0.2169368193136727</c:v>
                </c:pt>
                <c:pt idx="17349">
                  <c:v>0.27397176292994618</c:v>
                </c:pt>
                <c:pt idx="17350">
                  <c:v>0.27306960570905336</c:v>
                </c:pt>
                <c:pt idx="17351">
                  <c:v>0.27153281933112977</c:v>
                </c:pt>
                <c:pt idx="17352">
                  <c:v>0.24748604704475341</c:v>
                </c:pt>
                <c:pt idx="17353">
                  <c:v>0.25970526989591181</c:v>
                </c:pt>
                <c:pt idx="17354">
                  <c:v>0.19309040328480861</c:v>
                </c:pt>
                <c:pt idx="17355">
                  <c:v>0.19079186038292151</c:v>
                </c:pt>
                <c:pt idx="17356">
                  <c:v>0.13216445403637098</c:v>
                </c:pt>
                <c:pt idx="17357">
                  <c:v>-3.2983916873140021E-2</c:v>
                </c:pt>
                <c:pt idx="17358">
                  <c:v>-4.1428045399402647E-2</c:v>
                </c:pt>
                <c:pt idx="17359">
                  <c:v>-8.6065212293534078E-4</c:v>
                </c:pt>
                <c:pt idx="17360">
                  <c:v>7.6373902840393512E-2</c:v>
                </c:pt>
                <c:pt idx="17361">
                  <c:v>8.7676990810625466E-2</c:v>
                </c:pt>
                <c:pt idx="17362">
                  <c:v>-1.5817545637497581E-2</c:v>
                </c:pt>
                <c:pt idx="17363">
                  <c:v>-0.67602228091164451</c:v>
                </c:pt>
                <c:pt idx="17364">
                  <c:v>-0.28733522246822579</c:v>
                </c:pt>
                <c:pt idx="17365">
                  <c:v>-0.29314301772427698</c:v>
                </c:pt>
                <c:pt idx="17366">
                  <c:v>-0.28912144943916235</c:v>
                </c:pt>
                <c:pt idx="17367">
                  <c:v>-0.36593272426983353</c:v>
                </c:pt>
                <c:pt idx="17368">
                  <c:v>7.099666712307065E-2</c:v>
                </c:pt>
                <c:pt idx="17369">
                  <c:v>-0.22257180851986888</c:v>
                </c:pt>
                <c:pt idx="17370">
                  <c:v>5.6720940270271025E-2</c:v>
                </c:pt>
                <c:pt idx="17371">
                  <c:v>2.5830527097300202E-2</c:v>
                </c:pt>
                <c:pt idx="17372">
                  <c:v>3.0934998832622632E-2</c:v>
                </c:pt>
                <c:pt idx="17373">
                  <c:v>-2.0327718892429406E-2</c:v>
                </c:pt>
                <c:pt idx="17374">
                  <c:v>-0.37849028764912196</c:v>
                </c:pt>
                <c:pt idx="17375">
                  <c:v>-0.42117227074015184</c:v>
                </c:pt>
                <c:pt idx="17376">
                  <c:v>-0.32832473456672018</c:v>
                </c:pt>
                <c:pt idx="17377">
                  <c:v>-0.25144868882310017</c:v>
                </c:pt>
                <c:pt idx="17378">
                  <c:v>-3.3352812622104114E-2</c:v>
                </c:pt>
                <c:pt idx="17379">
                  <c:v>6.0775538624129953E-2</c:v>
                </c:pt>
                <c:pt idx="17380">
                  <c:v>0.11090776558491675</c:v>
                </c:pt>
                <c:pt idx="17381">
                  <c:v>-0.31875876262441366</c:v>
                </c:pt>
                <c:pt idx="17382">
                  <c:v>6.3264887577093851E-2</c:v>
                </c:pt>
                <c:pt idx="17383">
                  <c:v>-0.20722201340542712</c:v>
                </c:pt>
                <c:pt idx="17384">
                  <c:v>-0.21258564631924995</c:v>
                </c:pt>
                <c:pt idx="17385">
                  <c:v>-0.4718484408360698</c:v>
                </c:pt>
                <c:pt idx="17386">
                  <c:v>-0.32534635951787866</c:v>
                </c:pt>
                <c:pt idx="17387">
                  <c:v>-0.13068047601319283</c:v>
                </c:pt>
                <c:pt idx="17388">
                  <c:v>-8.0688257153315006E-3</c:v>
                </c:pt>
                <c:pt idx="17389">
                  <c:v>-0.24540088904649984</c:v>
                </c:pt>
                <c:pt idx="17390">
                  <c:v>-1.5213103534404812E-2</c:v>
                </c:pt>
                <c:pt idx="17391">
                  <c:v>0.10436766785498357</c:v>
                </c:pt>
                <c:pt idx="17392">
                  <c:v>0.16466931258053241</c:v>
                </c:pt>
                <c:pt idx="17393">
                  <c:v>-0.14622423558601974</c:v>
                </c:pt>
                <c:pt idx="17394">
                  <c:v>0.15666391870778049</c:v>
                </c:pt>
                <c:pt idx="17395">
                  <c:v>0.17399505520508443</c:v>
                </c:pt>
                <c:pt idx="17396">
                  <c:v>0.13014929079504922</c:v>
                </c:pt>
                <c:pt idx="17397">
                  <c:v>7.5455833388660659E-2</c:v>
                </c:pt>
                <c:pt idx="17398">
                  <c:v>0.17672508776933493</c:v>
                </c:pt>
                <c:pt idx="17399">
                  <c:v>0.18815966902375617</c:v>
                </c:pt>
                <c:pt idx="17400">
                  <c:v>0.14155865894877617</c:v>
                </c:pt>
                <c:pt idx="17401">
                  <c:v>0.11889838218732736</c:v>
                </c:pt>
                <c:pt idx="17402">
                  <c:v>9.2538514215063702E-3</c:v>
                </c:pt>
                <c:pt idx="17403">
                  <c:v>2.5726988845534378E-2</c:v>
                </c:pt>
                <c:pt idx="17404">
                  <c:v>-0.19267371348792733</c:v>
                </c:pt>
                <c:pt idx="17405">
                  <c:v>-0.18537394837307997</c:v>
                </c:pt>
                <c:pt idx="17406">
                  <c:v>-0.85989640699960779</c:v>
                </c:pt>
                <c:pt idx="17407">
                  <c:v>-0.36326031592464048</c:v>
                </c:pt>
                <c:pt idx="17408">
                  <c:v>-0.45385707835015182</c:v>
                </c:pt>
                <c:pt idx="17409">
                  <c:v>-0.32212060265716236</c:v>
                </c:pt>
                <c:pt idx="17410">
                  <c:v>-0.46782108988923177</c:v>
                </c:pt>
                <c:pt idx="17411">
                  <c:v>-0.45204878665319703</c:v>
                </c:pt>
                <c:pt idx="17412">
                  <c:v>-0.30187526540157261</c:v>
                </c:pt>
                <c:pt idx="17413">
                  <c:v>-0.26879302860120169</c:v>
                </c:pt>
                <c:pt idx="17414">
                  <c:v>-0.29791745749898241</c:v>
                </c:pt>
                <c:pt idx="17415">
                  <c:v>-0.3194619201450935</c:v>
                </c:pt>
                <c:pt idx="17416">
                  <c:v>-0.36694196637091214</c:v>
                </c:pt>
                <c:pt idx="17417">
                  <c:v>-0.32502507061853458</c:v>
                </c:pt>
                <c:pt idx="17418">
                  <c:v>-0.34382344490280486</c:v>
                </c:pt>
                <c:pt idx="17419">
                  <c:v>-0.35048567557241023</c:v>
                </c:pt>
                <c:pt idx="17420">
                  <c:v>-0.16664010445945371</c:v>
                </c:pt>
                <c:pt idx="17421">
                  <c:v>-0.19068916027387087</c:v>
                </c:pt>
                <c:pt idx="17422">
                  <c:v>-0.21200330397106396</c:v>
                </c:pt>
                <c:pt idx="17423">
                  <c:v>-0.15834302056139299</c:v>
                </c:pt>
                <c:pt idx="17424">
                  <c:v>-0.1849836806546874</c:v>
                </c:pt>
                <c:pt idx="17425">
                  <c:v>-0.1857356856985132</c:v>
                </c:pt>
                <c:pt idx="17426">
                  <c:v>-0.17845693271684168</c:v>
                </c:pt>
                <c:pt idx="17427">
                  <c:v>-0.17092947513768783</c:v>
                </c:pt>
                <c:pt idx="17428">
                  <c:v>-0.14714552726739172</c:v>
                </c:pt>
                <c:pt idx="17429">
                  <c:v>-0.13778454287986841</c:v>
                </c:pt>
                <c:pt idx="17430">
                  <c:v>-0.13335974113461088</c:v>
                </c:pt>
                <c:pt idx="17431">
                  <c:v>-0.18221958849006831</c:v>
                </c:pt>
                <c:pt idx="17432">
                  <c:v>-0.23832115456857955</c:v>
                </c:pt>
                <c:pt idx="17433">
                  <c:v>-0.19900015164142945</c:v>
                </c:pt>
                <c:pt idx="17434">
                  <c:v>-0.18151416696421441</c:v>
                </c:pt>
                <c:pt idx="17435">
                  <c:v>-0.19373824127828124</c:v>
                </c:pt>
                <c:pt idx="17436">
                  <c:v>-8.8011017392036248E-2</c:v>
                </c:pt>
                <c:pt idx="17437">
                  <c:v>-0.41747576554299104</c:v>
                </c:pt>
                <c:pt idx="17438">
                  <c:v>-0.24076642253844269</c:v>
                </c:pt>
                <c:pt idx="17439">
                  <c:v>-0.36276510558312225</c:v>
                </c:pt>
                <c:pt idx="17440">
                  <c:v>-5.7466588222278854E-2</c:v>
                </c:pt>
                <c:pt idx="17441">
                  <c:v>-8.5066300696067798E-2</c:v>
                </c:pt>
                <c:pt idx="17442">
                  <c:v>-0.25503100580223703</c:v>
                </c:pt>
                <c:pt idx="17443">
                  <c:v>-0.20558375762526276</c:v>
                </c:pt>
                <c:pt idx="17444">
                  <c:v>-0.37118212312666427</c:v>
                </c:pt>
                <c:pt idx="17445">
                  <c:v>-0.68576609734622818</c:v>
                </c:pt>
                <c:pt idx="17446">
                  <c:v>-0.77264478107103363</c:v>
                </c:pt>
                <c:pt idx="17447">
                  <c:v>-0.40854608613554588</c:v>
                </c:pt>
                <c:pt idx="17448">
                  <c:v>-0.14572731212651921</c:v>
                </c:pt>
                <c:pt idx="17449">
                  <c:v>-0.28382172469642408</c:v>
                </c:pt>
                <c:pt idx="17450">
                  <c:v>-0.17649867949073841</c:v>
                </c:pt>
                <c:pt idx="17451">
                  <c:v>-0.14511019937218977</c:v>
                </c:pt>
                <c:pt idx="17452">
                  <c:v>-7.0968318610876713E-2</c:v>
                </c:pt>
                <c:pt idx="17453">
                  <c:v>-0.45760094033534832</c:v>
                </c:pt>
                <c:pt idx="17454">
                  <c:v>-8.0152997792980546E-2</c:v>
                </c:pt>
                <c:pt idx="17455">
                  <c:v>-0.47437274856738032</c:v>
                </c:pt>
                <c:pt idx="17456">
                  <c:v>-0.84185899358623595</c:v>
                </c:pt>
                <c:pt idx="17457">
                  <c:v>-0.29429080813193276</c:v>
                </c:pt>
                <c:pt idx="17458">
                  <c:v>-0.35861240768798691</c:v>
                </c:pt>
                <c:pt idx="17459">
                  <c:v>-0.21018385011384416</c:v>
                </c:pt>
                <c:pt idx="17460">
                  <c:v>-0.501850105448578</c:v>
                </c:pt>
                <c:pt idx="17461">
                  <c:v>-0.23359321894013843</c:v>
                </c:pt>
                <c:pt idx="17462">
                  <c:v>-6.737152754407949E-2</c:v>
                </c:pt>
                <c:pt idx="17463">
                  <c:v>3.0913750811626086E-2</c:v>
                </c:pt>
                <c:pt idx="17464">
                  <c:v>-2.0664734147453706E-2</c:v>
                </c:pt>
                <c:pt idx="17465">
                  <c:v>-6.8681824253415819E-2</c:v>
                </c:pt>
                <c:pt idx="17466">
                  <c:v>8.1450772571583063E-2</c:v>
                </c:pt>
                <c:pt idx="17467">
                  <c:v>0.17758979660253121</c:v>
                </c:pt>
                <c:pt idx="17468">
                  <c:v>9.6815281961350017E-2</c:v>
                </c:pt>
                <c:pt idx="17469">
                  <c:v>0.11718579433015096</c:v>
                </c:pt>
                <c:pt idx="17470">
                  <c:v>0.10168938413985637</c:v>
                </c:pt>
                <c:pt idx="17471">
                  <c:v>0.13701234858660824</c:v>
                </c:pt>
                <c:pt idx="17472">
                  <c:v>-0.13726580300154553</c:v>
                </c:pt>
                <c:pt idx="17473">
                  <c:v>-1.2029067677357881E-2</c:v>
                </c:pt>
                <c:pt idx="17474">
                  <c:v>0.15020160150706843</c:v>
                </c:pt>
                <c:pt idx="17475">
                  <c:v>0.20430553894240641</c:v>
                </c:pt>
                <c:pt idx="17476">
                  <c:v>0.20990651471349694</c:v>
                </c:pt>
                <c:pt idx="17477">
                  <c:v>0.21685592384312391</c:v>
                </c:pt>
                <c:pt idx="17478">
                  <c:v>0.20713066928460244</c:v>
                </c:pt>
                <c:pt idx="17479">
                  <c:v>0.19354832246749645</c:v>
                </c:pt>
                <c:pt idx="17480">
                  <c:v>0.20439924179012348</c:v>
                </c:pt>
                <c:pt idx="17481">
                  <c:v>0.19784250922654337</c:v>
                </c:pt>
                <c:pt idx="17482">
                  <c:v>0.21975838812883552</c:v>
                </c:pt>
                <c:pt idx="17483">
                  <c:v>0.17033647130905932</c:v>
                </c:pt>
                <c:pt idx="17484">
                  <c:v>0.20443527343450499</c:v>
                </c:pt>
                <c:pt idx="17485">
                  <c:v>0.22197072531773487</c:v>
                </c:pt>
                <c:pt idx="17486">
                  <c:v>0.20528013991123895</c:v>
                </c:pt>
                <c:pt idx="17487">
                  <c:v>0.22955612040698381</c:v>
                </c:pt>
                <c:pt idx="17488">
                  <c:v>0.21500790128408778</c:v>
                </c:pt>
                <c:pt idx="17489">
                  <c:v>0.16282024441766998</c:v>
                </c:pt>
                <c:pt idx="17490">
                  <c:v>0.16058148785515144</c:v>
                </c:pt>
                <c:pt idx="17491">
                  <c:v>8.4294287556844025E-2</c:v>
                </c:pt>
                <c:pt idx="17492">
                  <c:v>5.7821858606863855E-2</c:v>
                </c:pt>
                <c:pt idx="17493">
                  <c:v>-1.8525309280284331E-2</c:v>
                </c:pt>
                <c:pt idx="17494">
                  <c:v>4.0131371589740783E-2</c:v>
                </c:pt>
                <c:pt idx="17495">
                  <c:v>3.1598986071702403E-2</c:v>
                </c:pt>
                <c:pt idx="17496">
                  <c:v>-8.4578531673867946E-2</c:v>
                </c:pt>
                <c:pt idx="17497">
                  <c:v>-0.8351021285718917</c:v>
                </c:pt>
                <c:pt idx="17498">
                  <c:v>-0.48550522913085825</c:v>
                </c:pt>
                <c:pt idx="17499">
                  <c:v>-0.59237133852930568</c:v>
                </c:pt>
                <c:pt idx="17500">
                  <c:v>-0.32432321974827566</c:v>
                </c:pt>
                <c:pt idx="17501">
                  <c:v>-0.21704926178294537</c:v>
                </c:pt>
                <c:pt idx="17502">
                  <c:v>-8.8554445297608558E-2</c:v>
                </c:pt>
                <c:pt idx="17503">
                  <c:v>3.4861817999267339E-2</c:v>
                </c:pt>
                <c:pt idx="17504">
                  <c:v>-4.4139634301900661E-2</c:v>
                </c:pt>
                <c:pt idx="17505">
                  <c:v>7.8532006978861174E-2</c:v>
                </c:pt>
                <c:pt idx="17506">
                  <c:v>7.1214657998555184E-2</c:v>
                </c:pt>
                <c:pt idx="17507">
                  <c:v>0.10469272540765823</c:v>
                </c:pt>
                <c:pt idx="17508">
                  <c:v>-0.43965104069100974</c:v>
                </c:pt>
                <c:pt idx="17509">
                  <c:v>-0.26399138226175434</c:v>
                </c:pt>
                <c:pt idx="17510">
                  <c:v>0.12533106687123041</c:v>
                </c:pt>
                <c:pt idx="17511">
                  <c:v>6.5830467099242451E-2</c:v>
                </c:pt>
                <c:pt idx="17512">
                  <c:v>-0.23503851812803073</c:v>
                </c:pt>
                <c:pt idx="17513">
                  <c:v>0.10506655700462859</c:v>
                </c:pt>
                <c:pt idx="17514">
                  <c:v>-1.9804482318322041E-2</c:v>
                </c:pt>
                <c:pt idx="17515">
                  <c:v>9.2230533138533494E-2</c:v>
                </c:pt>
                <c:pt idx="17516">
                  <c:v>0.12112576670818262</c:v>
                </c:pt>
                <c:pt idx="17517">
                  <c:v>9.1898046007695758E-2</c:v>
                </c:pt>
                <c:pt idx="17518">
                  <c:v>8.2082642713219328E-2</c:v>
                </c:pt>
                <c:pt idx="17519">
                  <c:v>1.6049233283720613E-2</c:v>
                </c:pt>
                <c:pt idx="17520">
                  <c:v>-4.6258759877655289E-3</c:v>
                </c:pt>
                <c:pt idx="17521">
                  <c:v>-1.0039458092421582E-2</c:v>
                </c:pt>
                <c:pt idx="17522">
                  <c:v>-2.6334157635675492E-2</c:v>
                </c:pt>
                <c:pt idx="17523">
                  <c:v>7.5786950180577739E-2</c:v>
                </c:pt>
                <c:pt idx="17524">
                  <c:v>-1.8943159995037467E-2</c:v>
                </c:pt>
                <c:pt idx="17525">
                  <c:v>-3.4516395088921806E-2</c:v>
                </c:pt>
                <c:pt idx="17526">
                  <c:v>-2.9928506203924329E-2</c:v>
                </c:pt>
                <c:pt idx="17527">
                  <c:v>-1.0602853693163893E-2</c:v>
                </c:pt>
                <c:pt idx="17528">
                  <c:v>4.4740056595391473E-2</c:v>
                </c:pt>
                <c:pt idx="17529">
                  <c:v>6.1574680906912434E-2</c:v>
                </c:pt>
                <c:pt idx="17530">
                  <c:v>8.981322087810098E-2</c:v>
                </c:pt>
                <c:pt idx="17531">
                  <c:v>-0.22636274805956302</c:v>
                </c:pt>
                <c:pt idx="17532">
                  <c:v>0.15346663943058741</c:v>
                </c:pt>
                <c:pt idx="17533">
                  <c:v>0.16102702194951482</c:v>
                </c:pt>
                <c:pt idx="17534">
                  <c:v>0.16651833065690674</c:v>
                </c:pt>
                <c:pt idx="17535">
                  <c:v>0.15216559925915618</c:v>
                </c:pt>
                <c:pt idx="17536">
                  <c:v>0.16719511674506271</c:v>
                </c:pt>
                <c:pt idx="17537">
                  <c:v>0.17653158605467431</c:v>
                </c:pt>
                <c:pt idx="17538">
                  <c:v>0.11980324080927222</c:v>
                </c:pt>
                <c:pt idx="17539">
                  <c:v>0.20580124769117891</c:v>
                </c:pt>
                <c:pt idx="17540">
                  <c:v>0.19000167879077187</c:v>
                </c:pt>
                <c:pt idx="17541">
                  <c:v>0.19309673194667504</c:v>
                </c:pt>
                <c:pt idx="17542">
                  <c:v>0.19741385049422394</c:v>
                </c:pt>
                <c:pt idx="17543">
                  <c:v>0.19168139251863156</c:v>
                </c:pt>
                <c:pt idx="17544">
                  <c:v>0.1868512078142385</c:v>
                </c:pt>
                <c:pt idx="17545">
                  <c:v>0.18437707636006248</c:v>
                </c:pt>
                <c:pt idx="17546">
                  <c:v>0.1892231243182072</c:v>
                </c:pt>
                <c:pt idx="17547">
                  <c:v>0.16340798458856745</c:v>
                </c:pt>
                <c:pt idx="17548">
                  <c:v>2.5509221403197812E-4</c:v>
                </c:pt>
                <c:pt idx="17549">
                  <c:v>0.18161174069105804</c:v>
                </c:pt>
                <c:pt idx="17550">
                  <c:v>0.13132032136880667</c:v>
                </c:pt>
                <c:pt idx="17551">
                  <c:v>0.12646031969412921</c:v>
                </c:pt>
                <c:pt idx="17552">
                  <c:v>4.6141397310008825E-2</c:v>
                </c:pt>
                <c:pt idx="17553">
                  <c:v>0.16810648962651148</c:v>
                </c:pt>
                <c:pt idx="17554">
                  <c:v>0.17919813114409452</c:v>
                </c:pt>
                <c:pt idx="17555">
                  <c:v>0.17656905470330694</c:v>
                </c:pt>
                <c:pt idx="17556">
                  <c:v>-0.11701427150845851</c:v>
                </c:pt>
                <c:pt idx="17557">
                  <c:v>0.12387270737255697</c:v>
                </c:pt>
                <c:pt idx="17558">
                  <c:v>0.12330362219168269</c:v>
                </c:pt>
                <c:pt idx="17559">
                  <c:v>0.11142823182302103</c:v>
                </c:pt>
                <c:pt idx="17560">
                  <c:v>8.6900222053351198E-2</c:v>
                </c:pt>
                <c:pt idx="17561">
                  <c:v>0.16176615389500848</c:v>
                </c:pt>
                <c:pt idx="17562">
                  <c:v>0.17061652694634705</c:v>
                </c:pt>
                <c:pt idx="17563">
                  <c:v>0.18141061790611121</c:v>
                </c:pt>
                <c:pt idx="17564">
                  <c:v>0.18338902884667721</c:v>
                </c:pt>
                <c:pt idx="17565">
                  <c:v>0.19763382129575074</c:v>
                </c:pt>
                <c:pt idx="17566">
                  <c:v>0.17901291874584321</c:v>
                </c:pt>
                <c:pt idx="17567">
                  <c:v>6.7776278470730103E-2</c:v>
                </c:pt>
                <c:pt idx="17568">
                  <c:v>6.8025484910471584E-2</c:v>
                </c:pt>
                <c:pt idx="17569">
                  <c:v>3.6302133708137466E-2</c:v>
                </c:pt>
                <c:pt idx="17570">
                  <c:v>0.11353733637128156</c:v>
                </c:pt>
                <c:pt idx="17571">
                  <c:v>0.1249950909173265</c:v>
                </c:pt>
                <c:pt idx="17572">
                  <c:v>5.4556811463720024E-2</c:v>
                </c:pt>
                <c:pt idx="17573">
                  <c:v>5.9013138718634443E-4</c:v>
                </c:pt>
                <c:pt idx="17574">
                  <c:v>-2.1696724842398634E-2</c:v>
                </c:pt>
                <c:pt idx="17575">
                  <c:v>9.8102735001643848E-2</c:v>
                </c:pt>
                <c:pt idx="17576">
                  <c:v>0.10490299942458596</c:v>
                </c:pt>
                <c:pt idx="17577">
                  <c:v>0.19658064744729334</c:v>
                </c:pt>
                <c:pt idx="17578">
                  <c:v>0.19573995120109142</c:v>
                </c:pt>
                <c:pt idx="17579">
                  <c:v>0.21009344476771744</c:v>
                </c:pt>
                <c:pt idx="17580">
                  <c:v>0.21149947673865671</c:v>
                </c:pt>
                <c:pt idx="17581">
                  <c:v>0.22539403038100633</c:v>
                </c:pt>
                <c:pt idx="17582">
                  <c:v>0.24083887449000146</c:v>
                </c:pt>
                <c:pt idx="17583">
                  <c:v>0.2332838685198485</c:v>
                </c:pt>
                <c:pt idx="17584">
                  <c:v>0.23622115588729356</c:v>
                </c:pt>
                <c:pt idx="17585">
                  <c:v>0.24350555759291123</c:v>
                </c:pt>
                <c:pt idx="17586">
                  <c:v>0.24796815102701036</c:v>
                </c:pt>
                <c:pt idx="17587">
                  <c:v>0.26672368215106934</c:v>
                </c:pt>
                <c:pt idx="17588">
                  <c:v>0.25198142070640694</c:v>
                </c:pt>
                <c:pt idx="17589">
                  <c:v>0.25111078740569237</c:v>
                </c:pt>
                <c:pt idx="17590">
                  <c:v>0.25513876801247581</c:v>
                </c:pt>
                <c:pt idx="17591">
                  <c:v>0.24760093006203254</c:v>
                </c:pt>
                <c:pt idx="17592">
                  <c:v>0.22852949247521795</c:v>
                </c:pt>
                <c:pt idx="17593">
                  <c:v>0.11093818782614787</c:v>
                </c:pt>
                <c:pt idx="17594">
                  <c:v>0.14476232863486324</c:v>
                </c:pt>
                <c:pt idx="17595">
                  <c:v>0.18363539975362841</c:v>
                </c:pt>
                <c:pt idx="17596">
                  <c:v>0.20301682092642762</c:v>
                </c:pt>
                <c:pt idx="17597">
                  <c:v>3.347831209674345E-2</c:v>
                </c:pt>
                <c:pt idx="17598">
                  <c:v>1.9151737615049041E-2</c:v>
                </c:pt>
                <c:pt idx="17599">
                  <c:v>6.551333406414693E-2</c:v>
                </c:pt>
                <c:pt idx="17600">
                  <c:v>6.0542704560947569E-2</c:v>
                </c:pt>
                <c:pt idx="17601">
                  <c:v>0.15156861504443453</c:v>
                </c:pt>
                <c:pt idx="17602">
                  <c:v>7.7956730719753314E-2</c:v>
                </c:pt>
                <c:pt idx="17603">
                  <c:v>-4.1446839966188864E-2</c:v>
                </c:pt>
                <c:pt idx="17604">
                  <c:v>-1.0071526580570846E-2</c:v>
                </c:pt>
                <c:pt idx="17605">
                  <c:v>5.5179880682968072E-2</c:v>
                </c:pt>
                <c:pt idx="17606">
                  <c:v>0.11494181766382554</c:v>
                </c:pt>
                <c:pt idx="17607">
                  <c:v>8.2833134442961573E-2</c:v>
                </c:pt>
                <c:pt idx="17608">
                  <c:v>0.19727642279507043</c:v>
                </c:pt>
                <c:pt idx="17609">
                  <c:v>0.21705164353153386</c:v>
                </c:pt>
                <c:pt idx="17610">
                  <c:v>0.23181387855759983</c:v>
                </c:pt>
                <c:pt idx="17611">
                  <c:v>0.23372149327514991</c:v>
                </c:pt>
                <c:pt idx="17612">
                  <c:v>0.1822126434964296</c:v>
                </c:pt>
                <c:pt idx="17613">
                  <c:v>0.2247382397174377</c:v>
                </c:pt>
                <c:pt idx="17614">
                  <c:v>0.24280781473305119</c:v>
                </c:pt>
                <c:pt idx="17615">
                  <c:v>0.23137270685160866</c:v>
                </c:pt>
                <c:pt idx="17616">
                  <c:v>7.4649378252944737E-2</c:v>
                </c:pt>
                <c:pt idx="17617">
                  <c:v>4.6735716438135504E-2</c:v>
                </c:pt>
                <c:pt idx="17618">
                  <c:v>6.4623081137884883E-2</c:v>
                </c:pt>
                <c:pt idx="17619">
                  <c:v>6.7271495800433123E-2</c:v>
                </c:pt>
                <c:pt idx="17620">
                  <c:v>0.14262024370885537</c:v>
                </c:pt>
                <c:pt idx="17621">
                  <c:v>2.0698918879322098E-2</c:v>
                </c:pt>
                <c:pt idx="17622">
                  <c:v>-0.16000970196624609</c:v>
                </c:pt>
                <c:pt idx="17623">
                  <c:v>-5.2748395063547213E-2</c:v>
                </c:pt>
                <c:pt idx="17624">
                  <c:v>5.1454857932800122E-2</c:v>
                </c:pt>
                <c:pt idx="17625">
                  <c:v>0.12072861364498159</c:v>
                </c:pt>
                <c:pt idx="17626">
                  <c:v>0.15937032595386272</c:v>
                </c:pt>
                <c:pt idx="17627">
                  <c:v>0.19733556773040029</c:v>
                </c:pt>
                <c:pt idx="17628">
                  <c:v>0.22443668111179968</c:v>
                </c:pt>
                <c:pt idx="17629">
                  <c:v>0.20117606348722256</c:v>
                </c:pt>
                <c:pt idx="17630">
                  <c:v>0.20661754597528659</c:v>
                </c:pt>
                <c:pt idx="17631">
                  <c:v>0.208961057700737</c:v>
                </c:pt>
                <c:pt idx="17632">
                  <c:v>0.21190907044251497</c:v>
                </c:pt>
                <c:pt idx="17633">
                  <c:v>0.20305687904734254</c:v>
                </c:pt>
                <c:pt idx="17634">
                  <c:v>0.14186758136534891</c:v>
                </c:pt>
                <c:pt idx="17635">
                  <c:v>-2.3458838605089932E-2</c:v>
                </c:pt>
                <c:pt idx="17636">
                  <c:v>-3.6031534013434972E-2</c:v>
                </c:pt>
                <c:pt idx="17637">
                  <c:v>3.2579592299469773E-2</c:v>
                </c:pt>
                <c:pt idx="17638">
                  <c:v>0.14359986947748762</c:v>
                </c:pt>
                <c:pt idx="17639">
                  <c:v>-2.1959275688735468E-2</c:v>
                </c:pt>
                <c:pt idx="17640">
                  <c:v>-0.35280386689406801</c:v>
                </c:pt>
                <c:pt idx="17641">
                  <c:v>-0.56809523130325068</c:v>
                </c:pt>
                <c:pt idx="17642">
                  <c:v>-0.23416054580969059</c:v>
                </c:pt>
                <c:pt idx="17643">
                  <c:v>2.1240275592316404E-2</c:v>
                </c:pt>
                <c:pt idx="17644">
                  <c:v>3.7510444588160594E-2</c:v>
                </c:pt>
                <c:pt idx="17645">
                  <c:v>-9.6563547507508729E-2</c:v>
                </c:pt>
                <c:pt idx="17646">
                  <c:v>8.7614413584487766E-2</c:v>
                </c:pt>
                <c:pt idx="17647">
                  <c:v>-0.36857083743867447</c:v>
                </c:pt>
                <c:pt idx="17648">
                  <c:v>-0.30784041409593937</c:v>
                </c:pt>
                <c:pt idx="17649">
                  <c:v>-6.5326126813776933E-2</c:v>
                </c:pt>
                <c:pt idx="17650">
                  <c:v>-2.4253718163798375E-2</c:v>
                </c:pt>
                <c:pt idx="17651">
                  <c:v>1.8725507074836983E-2</c:v>
                </c:pt>
                <c:pt idx="17652">
                  <c:v>6.6093726143009388E-2</c:v>
                </c:pt>
                <c:pt idx="17653">
                  <c:v>-4.4032541804141012E-2</c:v>
                </c:pt>
                <c:pt idx="17654">
                  <c:v>-0.86583695276989991</c:v>
                </c:pt>
                <c:pt idx="17655">
                  <c:v>-0.50977838250197705</c:v>
                </c:pt>
                <c:pt idx="17656">
                  <c:v>-0.52016875054636058</c:v>
                </c:pt>
                <c:pt idx="17657">
                  <c:v>-0.390911604337218</c:v>
                </c:pt>
                <c:pt idx="17658">
                  <c:v>-0.21263055241999076</c:v>
                </c:pt>
                <c:pt idx="17659">
                  <c:v>-0.50165843654721465</c:v>
                </c:pt>
                <c:pt idx="17660">
                  <c:v>-0.42850821727300076</c:v>
                </c:pt>
                <c:pt idx="17661">
                  <c:v>-0.43158643708168054</c:v>
                </c:pt>
                <c:pt idx="17662">
                  <c:v>-0.23143774923268948</c:v>
                </c:pt>
                <c:pt idx="17663">
                  <c:v>-0.12081476381602796</c:v>
                </c:pt>
                <c:pt idx="17664">
                  <c:v>-0.27871637198860466</c:v>
                </c:pt>
                <c:pt idx="17665">
                  <c:v>-0.15963800727478938</c:v>
                </c:pt>
                <c:pt idx="17666">
                  <c:v>-0.14653999933897854</c:v>
                </c:pt>
                <c:pt idx="17667">
                  <c:v>-0.44180767572435026</c:v>
                </c:pt>
                <c:pt idx="17668">
                  <c:v>-0.37763448371171282</c:v>
                </c:pt>
                <c:pt idx="17669">
                  <c:v>-0.24054528801813613</c:v>
                </c:pt>
                <c:pt idx="17670">
                  <c:v>-0.24922834078591993</c:v>
                </c:pt>
                <c:pt idx="17671">
                  <c:v>-0.26585724988793991</c:v>
                </c:pt>
                <c:pt idx="17672">
                  <c:v>-0.17227332505340964</c:v>
                </c:pt>
                <c:pt idx="17673">
                  <c:v>-0.18412017219049057</c:v>
                </c:pt>
                <c:pt idx="17674">
                  <c:v>-0.22132073194413687</c:v>
                </c:pt>
                <c:pt idx="17675">
                  <c:v>-0.26174600557809025</c:v>
                </c:pt>
                <c:pt idx="17676">
                  <c:v>-0.27000232449409906</c:v>
                </c:pt>
                <c:pt idx="17677">
                  <c:v>-0.1588769260131255</c:v>
                </c:pt>
                <c:pt idx="17678">
                  <c:v>-0.24154201016518725</c:v>
                </c:pt>
                <c:pt idx="17679">
                  <c:v>-0.16627123266215271</c:v>
                </c:pt>
                <c:pt idx="17680">
                  <c:v>-0.24931498405181157</c:v>
                </c:pt>
                <c:pt idx="17681">
                  <c:v>-0.56429595230310925</c:v>
                </c:pt>
                <c:pt idx="17682">
                  <c:v>-0.2584716499275429</c:v>
                </c:pt>
                <c:pt idx="17683">
                  <c:v>-0.25666503770857513</c:v>
                </c:pt>
                <c:pt idx="17684">
                  <c:v>-0.12569779773736325</c:v>
                </c:pt>
                <c:pt idx="17685">
                  <c:v>-0.16164241866823745</c:v>
                </c:pt>
                <c:pt idx="17686">
                  <c:v>-0.40513302269396723</c:v>
                </c:pt>
                <c:pt idx="17687">
                  <c:v>-0.41437734771497786</c:v>
                </c:pt>
                <c:pt idx="17688">
                  <c:v>-9.8260206195240493E-2</c:v>
                </c:pt>
                <c:pt idx="17689">
                  <c:v>-2.7967983499306792E-2</c:v>
                </c:pt>
                <c:pt idx="17690">
                  <c:v>9.9227206383181166E-2</c:v>
                </c:pt>
                <c:pt idx="17691">
                  <c:v>0.19891962777399394</c:v>
                </c:pt>
                <c:pt idx="17692">
                  <c:v>4.9341450256918593E-2</c:v>
                </c:pt>
                <c:pt idx="17693">
                  <c:v>0.22653315783243369</c:v>
                </c:pt>
                <c:pt idx="17694">
                  <c:v>-5.2773796409229412E-2</c:v>
                </c:pt>
                <c:pt idx="17695">
                  <c:v>0.22339057147013458</c:v>
                </c:pt>
                <c:pt idx="17696">
                  <c:v>-0.11901488180638574</c:v>
                </c:pt>
                <c:pt idx="17697">
                  <c:v>0.18295215047485441</c:v>
                </c:pt>
                <c:pt idx="17698">
                  <c:v>0.23242664528906523</c:v>
                </c:pt>
                <c:pt idx="17699">
                  <c:v>0.24418971863167968</c:v>
                </c:pt>
                <c:pt idx="17700">
                  <c:v>0.24724138329074086</c:v>
                </c:pt>
                <c:pt idx="17701">
                  <c:v>0.24963008244835921</c:v>
                </c:pt>
                <c:pt idx="17702">
                  <c:v>0.25751587205491738</c:v>
                </c:pt>
                <c:pt idx="17703">
                  <c:v>0.26765709135464488</c:v>
                </c:pt>
                <c:pt idx="17704">
                  <c:v>0.25107586391373982</c:v>
                </c:pt>
                <c:pt idx="17705">
                  <c:v>0.23784661330867882</c:v>
                </c:pt>
                <c:pt idx="17706">
                  <c:v>0.26333239602361086</c:v>
                </c:pt>
                <c:pt idx="17707">
                  <c:v>0.24123769212239018</c:v>
                </c:pt>
                <c:pt idx="17708">
                  <c:v>0.2740377341245821</c:v>
                </c:pt>
                <c:pt idx="17709">
                  <c:v>0.22197334995630269</c:v>
                </c:pt>
                <c:pt idx="17710">
                  <c:v>0.2370528448191534</c:v>
                </c:pt>
                <c:pt idx="17711">
                  <c:v>0.26448387875478752</c:v>
                </c:pt>
                <c:pt idx="17712">
                  <c:v>0.24546473305130156</c:v>
                </c:pt>
                <c:pt idx="17713">
                  <c:v>0.25169351288980468</c:v>
                </c:pt>
                <c:pt idx="17714">
                  <c:v>0.24933075610246874</c:v>
                </c:pt>
                <c:pt idx="17715">
                  <c:v>0.25132690836939514</c:v>
                </c:pt>
                <c:pt idx="17716">
                  <c:v>0.24351576788736601</c:v>
                </c:pt>
                <c:pt idx="17717">
                  <c:v>0</c:v>
                </c:pt>
                <c:pt idx="17718">
                  <c:v>0.24504094761784562</c:v>
                </c:pt>
                <c:pt idx="17719">
                  <c:v>0.24452989224301422</c:v>
                </c:pt>
                <c:pt idx="17720">
                  <c:v>0.24665538162562697</c:v>
                </c:pt>
                <c:pt idx="17721">
                  <c:v>0.25145618457142155</c:v>
                </c:pt>
                <c:pt idx="17722">
                  <c:v>0.26073540080480817</c:v>
                </c:pt>
                <c:pt idx="17723">
                  <c:v>0.27088317706845766</c:v>
                </c:pt>
                <c:pt idx="17724">
                  <c:v>0.2824335071723228</c:v>
                </c:pt>
                <c:pt idx="17725">
                  <c:v>0.24954904412394607</c:v>
                </c:pt>
                <c:pt idx="17726">
                  <c:v>0.25630397256450987</c:v>
                </c:pt>
                <c:pt idx="17727">
                  <c:v>0.23919310458103202</c:v>
                </c:pt>
                <c:pt idx="17728">
                  <c:v>0.25342066306655653</c:v>
                </c:pt>
                <c:pt idx="17729">
                  <c:v>0.25112316320324746</c:v>
                </c:pt>
                <c:pt idx="17730">
                  <c:v>0.24186408872967541</c:v>
                </c:pt>
                <c:pt idx="17731">
                  <c:v>0.24591810846774786</c:v>
                </c:pt>
                <c:pt idx="17732">
                  <c:v>0.24724879128438076</c:v>
                </c:pt>
                <c:pt idx="17733">
                  <c:v>0.16378534716118892</c:v>
                </c:pt>
                <c:pt idx="17734">
                  <c:v>6.0920134375491994E-3</c:v>
                </c:pt>
                <c:pt idx="17735">
                  <c:v>0.13822907853363114</c:v>
                </c:pt>
                <c:pt idx="17736">
                  <c:v>4.9259502743504463E-2</c:v>
                </c:pt>
                <c:pt idx="17737">
                  <c:v>-1.689058101713449E-2</c:v>
                </c:pt>
                <c:pt idx="17738">
                  <c:v>3.6007159865407715E-2</c:v>
                </c:pt>
                <c:pt idx="17739">
                  <c:v>9.360628512544325E-2</c:v>
                </c:pt>
                <c:pt idx="17740">
                  <c:v>4.6695491966139584E-2</c:v>
                </c:pt>
                <c:pt idx="17741">
                  <c:v>-0.43615501451587635</c:v>
                </c:pt>
                <c:pt idx="17742">
                  <c:v>-0.93983696378500059</c:v>
                </c:pt>
                <c:pt idx="17743">
                  <c:v>-0.42463996115451724</c:v>
                </c:pt>
                <c:pt idx="17744">
                  <c:v>-0.2961324272162259</c:v>
                </c:pt>
                <c:pt idx="17745">
                  <c:v>-0.14398664673920525</c:v>
                </c:pt>
                <c:pt idx="17746">
                  <c:v>-0.24715461488112689</c:v>
                </c:pt>
                <c:pt idx="17747">
                  <c:v>-7.7537338606183184E-3</c:v>
                </c:pt>
                <c:pt idx="17748">
                  <c:v>8.568269573344249E-2</c:v>
                </c:pt>
                <c:pt idx="17749">
                  <c:v>0.10486030937050919</c:v>
                </c:pt>
                <c:pt idx="17750">
                  <c:v>0.11342135206541958</c:v>
                </c:pt>
                <c:pt idx="17751">
                  <c:v>0.10502790323023602</c:v>
                </c:pt>
                <c:pt idx="17752">
                  <c:v>0.13383063783355167</c:v>
                </c:pt>
                <c:pt idx="17753">
                  <c:v>0.13548732226778373</c:v>
                </c:pt>
                <c:pt idx="17754">
                  <c:v>0.13325868321847884</c:v>
                </c:pt>
                <c:pt idx="17755">
                  <c:v>0.11343703688957649</c:v>
                </c:pt>
                <c:pt idx="17756">
                  <c:v>8.8746828969404778E-2</c:v>
                </c:pt>
                <c:pt idx="17757">
                  <c:v>0.1096617946582497</c:v>
                </c:pt>
                <c:pt idx="17758">
                  <c:v>0.14819119624201141</c:v>
                </c:pt>
                <c:pt idx="17759">
                  <c:v>0.17996343296370412</c:v>
                </c:pt>
                <c:pt idx="17760">
                  <c:v>0.16700764463742931</c:v>
                </c:pt>
                <c:pt idx="17761">
                  <c:v>9.2980631187362883E-2</c:v>
                </c:pt>
                <c:pt idx="17762">
                  <c:v>0.12868675172213434</c:v>
                </c:pt>
                <c:pt idx="17763">
                  <c:v>0.17201334663524212</c:v>
                </c:pt>
                <c:pt idx="17764">
                  <c:v>0.16632505992222721</c:v>
                </c:pt>
                <c:pt idx="17765">
                  <c:v>0.18774784939499653</c:v>
                </c:pt>
                <c:pt idx="17766">
                  <c:v>0.18543235963800728</c:v>
                </c:pt>
                <c:pt idx="17767">
                  <c:v>0.19664626075485145</c:v>
                </c:pt>
                <c:pt idx="17768">
                  <c:v>0.19251748098928359</c:v>
                </c:pt>
                <c:pt idx="17769">
                  <c:v>0.15944734965309856</c:v>
                </c:pt>
                <c:pt idx="17770">
                  <c:v>0.16832614010358768</c:v>
                </c:pt>
                <c:pt idx="17771">
                  <c:v>0.18430662307063966</c:v>
                </c:pt>
                <c:pt idx="17772">
                  <c:v>0.19640836829133126</c:v>
                </c:pt>
                <c:pt idx="17773">
                  <c:v>0.21447102912068064</c:v>
                </c:pt>
                <c:pt idx="17774">
                  <c:v>0.2041590924296379</c:v>
                </c:pt>
                <c:pt idx="17775">
                  <c:v>0.19768241495154817</c:v>
                </c:pt>
                <c:pt idx="17776">
                  <c:v>0.17326069729390403</c:v>
                </c:pt>
                <c:pt idx="17777">
                  <c:v>0.17091225796019263</c:v>
                </c:pt>
                <c:pt idx="17778">
                  <c:v>0.17122745674511841</c:v>
                </c:pt>
                <c:pt idx="17779">
                  <c:v>0.1620533697868462</c:v>
                </c:pt>
                <c:pt idx="17780">
                  <c:v>0.15588347934210781</c:v>
                </c:pt>
                <c:pt idx="17781">
                  <c:v>0.14822111945688354</c:v>
                </c:pt>
                <c:pt idx="17782">
                  <c:v>0.12972439915911671</c:v>
                </c:pt>
                <c:pt idx="17783">
                  <c:v>0.18335749042631944</c:v>
                </c:pt>
                <c:pt idx="17784">
                  <c:v>0.20595143474444508</c:v>
                </c:pt>
                <c:pt idx="17785">
                  <c:v>0.18418640754589213</c:v>
                </c:pt>
                <c:pt idx="17786">
                  <c:v>0.18970722887994568</c:v>
                </c:pt>
                <c:pt idx="17787">
                  <c:v>0.16733918909173004</c:v>
                </c:pt>
                <c:pt idx="17788">
                  <c:v>0.20134920217067581</c:v>
                </c:pt>
                <c:pt idx="17789">
                  <c:v>0.18107791789277294</c:v>
                </c:pt>
                <c:pt idx="17790">
                  <c:v>0.20311386472135742</c:v>
                </c:pt>
                <c:pt idx="17791">
                  <c:v>0.19955587470476938</c:v>
                </c:pt>
                <c:pt idx="17792">
                  <c:v>0.20601616934899145</c:v>
                </c:pt>
                <c:pt idx="17793">
                  <c:v>0.21180954025398468</c:v>
                </c:pt>
                <c:pt idx="17794">
                  <c:v>0.16906141178414621</c:v>
                </c:pt>
                <c:pt idx="17795">
                  <c:v>6.6355205707370066E-2</c:v>
                </c:pt>
                <c:pt idx="17796">
                  <c:v>-8.6718519589220375E-2</c:v>
                </c:pt>
                <c:pt idx="17797">
                  <c:v>-0.11693393960365926</c:v>
                </c:pt>
                <c:pt idx="17798">
                  <c:v>-0.10060713676272215</c:v>
                </c:pt>
                <c:pt idx="17799">
                  <c:v>-2.8671288903358311E-2</c:v>
                </c:pt>
                <c:pt idx="17800">
                  <c:v>-3.26718640702683E-2</c:v>
                </c:pt>
                <c:pt idx="17801">
                  <c:v>-0.40675367302324505</c:v>
                </c:pt>
                <c:pt idx="17802">
                  <c:v>-0.82695872968116968</c:v>
                </c:pt>
                <c:pt idx="17803">
                  <c:v>-0.72801360450336572</c:v>
                </c:pt>
                <c:pt idx="17804">
                  <c:v>-0.2001309587533267</c:v>
                </c:pt>
                <c:pt idx="17805">
                  <c:v>-0.45213131925478539</c:v>
                </c:pt>
                <c:pt idx="17806">
                  <c:v>0</c:v>
                </c:pt>
                <c:pt idx="17807">
                  <c:v>-3.4077760021405598E-3</c:v>
                </c:pt>
                <c:pt idx="17808">
                  <c:v>-2.1124248152127752E-3</c:v>
                </c:pt>
                <c:pt idx="17809">
                  <c:v>6.7203882716057095E-2</c:v>
                </c:pt>
                <c:pt idx="17810">
                  <c:v>5.4086009970484503E-2</c:v>
                </c:pt>
                <c:pt idx="17811">
                  <c:v>0.12865687212890117</c:v>
                </c:pt>
                <c:pt idx="17812">
                  <c:v>0.14345521250845175</c:v>
                </c:pt>
                <c:pt idx="17813">
                  <c:v>0.14956752077262891</c:v>
                </c:pt>
                <c:pt idx="17814">
                  <c:v>-5.6850413274958565E-2</c:v>
                </c:pt>
                <c:pt idx="17815">
                  <c:v>0.12087716876495053</c:v>
                </c:pt>
                <c:pt idx="17816">
                  <c:v>0.10622083640369671</c:v>
                </c:pt>
                <c:pt idx="17817">
                  <c:v>0.15512173074476449</c:v>
                </c:pt>
                <c:pt idx="17818">
                  <c:v>0.16665429612562724</c:v>
                </c:pt>
                <c:pt idx="17819">
                  <c:v>9.502648975323516E-2</c:v>
                </c:pt>
                <c:pt idx="17820">
                  <c:v>0.18661077420357358</c:v>
                </c:pt>
                <c:pt idx="17821">
                  <c:v>0.11594525943720464</c:v>
                </c:pt>
                <c:pt idx="17822">
                  <c:v>0.15379572020038521</c:v>
                </c:pt>
                <c:pt idx="17823">
                  <c:v>0.14636937743599296</c:v>
                </c:pt>
                <c:pt idx="17824">
                  <c:v>0.14099851366218671</c:v>
                </c:pt>
                <c:pt idx="17825">
                  <c:v>0.11661701521690825</c:v>
                </c:pt>
                <c:pt idx="17826">
                  <c:v>-4.4637611684324834E-2</c:v>
                </c:pt>
                <c:pt idx="17827">
                  <c:v>-5.6231344985088985E-2</c:v>
                </c:pt>
                <c:pt idx="17828">
                  <c:v>-7.7544286151699837E-2</c:v>
                </c:pt>
                <c:pt idx="17829">
                  <c:v>-4.3032865080026392E-2</c:v>
                </c:pt>
                <c:pt idx="17830">
                  <c:v>-1.7188375581828709E-2</c:v>
                </c:pt>
                <c:pt idx="17831">
                  <c:v>-0.13607450531240534</c:v>
                </c:pt>
                <c:pt idx="17832">
                  <c:v>-0.55389341720975172</c:v>
                </c:pt>
                <c:pt idx="17833">
                  <c:v>-1.0162023005730629</c:v>
                </c:pt>
                <c:pt idx="17834">
                  <c:v>-0.58728451721510189</c:v>
                </c:pt>
                <c:pt idx="17835">
                  <c:v>-0.41843263742515518</c:v>
                </c:pt>
                <c:pt idx="17836">
                  <c:v>-0.73728974700347116</c:v>
                </c:pt>
                <c:pt idx="17837">
                  <c:v>-0.4650296529087678</c:v>
                </c:pt>
                <c:pt idx="17838">
                  <c:v>-0.42720077418197316</c:v>
                </c:pt>
                <c:pt idx="17839">
                  <c:v>-0.61980371436257264</c:v>
                </c:pt>
                <c:pt idx="17840">
                  <c:v>-0.47653775251710573</c:v>
                </c:pt>
                <c:pt idx="17841">
                  <c:v>-0.37162041755640696</c:v>
                </c:pt>
                <c:pt idx="17842">
                  <c:v>-0.43397871794437326</c:v>
                </c:pt>
                <c:pt idx="17843">
                  <c:v>-0.43709022611545167</c:v>
                </c:pt>
                <c:pt idx="17844">
                  <c:v>-0.61249489360418474</c:v>
                </c:pt>
                <c:pt idx="17845">
                  <c:v>-0.45047858739745233</c:v>
                </c:pt>
                <c:pt idx="17846">
                  <c:v>-0.36085780202795276</c:v>
                </c:pt>
                <c:pt idx="17847">
                  <c:v>-0.28012357777815616</c:v>
                </c:pt>
                <c:pt idx="17848">
                  <c:v>-0.29967409546207174</c:v>
                </c:pt>
                <c:pt idx="17849">
                  <c:v>-0.38688272819974434</c:v>
                </c:pt>
                <c:pt idx="17850">
                  <c:v>-0.47143725690067989</c:v>
                </c:pt>
                <c:pt idx="17851">
                  <c:v>-0.3496470598543725</c:v>
                </c:pt>
                <c:pt idx="17852">
                  <c:v>-0.25413032199125818</c:v>
                </c:pt>
                <c:pt idx="17853">
                  <c:v>-0.26232344786759842</c:v>
                </c:pt>
                <c:pt idx="17854">
                  <c:v>-0.33235724302792236</c:v>
                </c:pt>
                <c:pt idx="17855">
                  <c:v>-0.20207517095940478</c:v>
                </c:pt>
                <c:pt idx="17856">
                  <c:v>-0.37595785959622668</c:v>
                </c:pt>
                <c:pt idx="17857">
                  <c:v>-0.44473306893982217</c:v>
                </c:pt>
                <c:pt idx="17858">
                  <c:v>-0.28601399750828138</c:v>
                </c:pt>
                <c:pt idx="17859">
                  <c:v>-0.26202530519096773</c:v>
                </c:pt>
                <c:pt idx="17860">
                  <c:v>-0.42345774213284887</c:v>
                </c:pt>
                <c:pt idx="17861">
                  <c:v>-0.5402401602624195</c:v>
                </c:pt>
                <c:pt idx="17862">
                  <c:v>-0.24718741129909921</c:v>
                </c:pt>
                <c:pt idx="17863">
                  <c:v>-0.34859709690586382</c:v>
                </c:pt>
                <c:pt idx="17864">
                  <c:v>-0.21147234182981492</c:v>
                </c:pt>
                <c:pt idx="17865">
                  <c:v>-0.12548289716301939</c:v>
                </c:pt>
                <c:pt idx="17866">
                  <c:v>-0.22019130887231875</c:v>
                </c:pt>
                <c:pt idx="17867">
                  <c:v>-0.36388671941223794</c:v>
                </c:pt>
                <c:pt idx="17868">
                  <c:v>-0.27093473411312124</c:v>
                </c:pt>
                <c:pt idx="17869">
                  <c:v>-0.13628831153114906</c:v>
                </c:pt>
                <c:pt idx="17870">
                  <c:v>-0.27009141540297593</c:v>
                </c:pt>
                <c:pt idx="17871">
                  <c:v>-0.20756163861385638</c:v>
                </c:pt>
                <c:pt idx="17872">
                  <c:v>-0.21907775557110659</c:v>
                </c:pt>
                <c:pt idx="17873">
                  <c:v>-0.31948554393222273</c:v>
                </c:pt>
                <c:pt idx="17874">
                  <c:v>-0.19114317040327847</c:v>
                </c:pt>
                <c:pt idx="17875">
                  <c:v>-5.4576719613609062E-2</c:v>
                </c:pt>
                <c:pt idx="17876">
                  <c:v>-4.4783115726920723E-2</c:v>
                </c:pt>
                <c:pt idx="17877">
                  <c:v>6.7094845239334564E-3</c:v>
                </c:pt>
                <c:pt idx="17878">
                  <c:v>5.5297376220970293E-2</c:v>
                </c:pt>
                <c:pt idx="17879">
                  <c:v>7.6595894006904489E-2</c:v>
                </c:pt>
                <c:pt idx="17880">
                  <c:v>1.4252346728174853E-2</c:v>
                </c:pt>
                <c:pt idx="17881">
                  <c:v>-0.30723430806526597</c:v>
                </c:pt>
                <c:pt idx="17882">
                  <c:v>-0.35871113690959483</c:v>
                </c:pt>
                <c:pt idx="17883">
                  <c:v>-8.8018938724953547E-2</c:v>
                </c:pt>
                <c:pt idx="17884">
                  <c:v>9.8658942502001537E-2</c:v>
                </c:pt>
                <c:pt idx="17885">
                  <c:v>6.5736684953027216E-2</c:v>
                </c:pt>
                <c:pt idx="17886">
                  <c:v>0.13325456791851609</c:v>
                </c:pt>
                <c:pt idx="17887">
                  <c:v>-7.3602115358995884E-2</c:v>
                </c:pt>
                <c:pt idx="17888">
                  <c:v>7.8102336757320923E-2</c:v>
                </c:pt>
                <c:pt idx="17889">
                  <c:v>0.16985047328551539</c:v>
                </c:pt>
                <c:pt idx="17890">
                  <c:v>5.4369410489388287E-2</c:v>
                </c:pt>
                <c:pt idx="17891">
                  <c:v>-1.1048668699039831E-2</c:v>
                </c:pt>
                <c:pt idx="17892">
                  <c:v>0.16153544362169744</c:v>
                </c:pt>
                <c:pt idx="17893">
                  <c:v>0.1733645404400089</c:v>
                </c:pt>
                <c:pt idx="17894">
                  <c:v>0.11947140392004446</c:v>
                </c:pt>
                <c:pt idx="17895">
                  <c:v>0.17515743551256799</c:v>
                </c:pt>
                <c:pt idx="17896">
                  <c:v>0.16280797788989584</c:v>
                </c:pt>
                <c:pt idx="17897">
                  <c:v>0.1657811135695034</c:v>
                </c:pt>
                <c:pt idx="17898">
                  <c:v>0.12332833890906141</c:v>
                </c:pt>
                <c:pt idx="17899">
                  <c:v>0.17569373547469691</c:v>
                </c:pt>
                <c:pt idx="17900">
                  <c:v>0.15308175808402191</c:v>
                </c:pt>
                <c:pt idx="17901">
                  <c:v>0.1729510744684484</c:v>
                </c:pt>
                <c:pt idx="17902">
                  <c:v>0.1757887503242779</c:v>
                </c:pt>
                <c:pt idx="17903">
                  <c:v>0.15991406964770824</c:v>
                </c:pt>
                <c:pt idx="17904">
                  <c:v>0.15823645511341813</c:v>
                </c:pt>
                <c:pt idx="17905">
                  <c:v>0.17057414499454968</c:v>
                </c:pt>
                <c:pt idx="17906">
                  <c:v>0.1493113421533292</c:v>
                </c:pt>
                <c:pt idx="17907">
                  <c:v>0.19481337587368688</c:v>
                </c:pt>
                <c:pt idx="17908">
                  <c:v>0.18172217246888045</c:v>
                </c:pt>
                <c:pt idx="17909">
                  <c:v>0.19044431405181544</c:v>
                </c:pt>
                <c:pt idx="17910">
                  <c:v>9.0674937402750996E-2</c:v>
                </c:pt>
                <c:pt idx="17911">
                  <c:v>0.17344181092150229</c:v>
                </c:pt>
                <c:pt idx="17912">
                  <c:v>0.11995556501615226</c:v>
                </c:pt>
                <c:pt idx="17913">
                  <c:v>6.9766196574481937E-2</c:v>
                </c:pt>
                <c:pt idx="17914">
                  <c:v>4.56723264302124E-2</c:v>
                </c:pt>
                <c:pt idx="17915">
                  <c:v>4.7158026811011396E-2</c:v>
                </c:pt>
                <c:pt idx="17916">
                  <c:v>6.4199711204496274E-2</c:v>
                </c:pt>
                <c:pt idx="17917">
                  <c:v>8.2118987679464503E-2</c:v>
                </c:pt>
                <c:pt idx="17918">
                  <c:v>1.9032202837772998E-2</c:v>
                </c:pt>
                <c:pt idx="17919">
                  <c:v>-9.7357331374642767E-2</c:v>
                </c:pt>
                <c:pt idx="17920">
                  <c:v>5.2265175635640773E-2</c:v>
                </c:pt>
                <c:pt idx="17921">
                  <c:v>0.11874018218875197</c:v>
                </c:pt>
                <c:pt idx="17922">
                  <c:v>0.11999828529115114</c:v>
                </c:pt>
                <c:pt idx="17923">
                  <c:v>0.13873518362902992</c:v>
                </c:pt>
                <c:pt idx="17924">
                  <c:v>0.1805393993313287</c:v>
                </c:pt>
                <c:pt idx="17925">
                  <c:v>0.20023113930325609</c:v>
                </c:pt>
                <c:pt idx="17926">
                  <c:v>0.2045286022393733</c:v>
                </c:pt>
                <c:pt idx="17927">
                  <c:v>0.20381365008026112</c:v>
                </c:pt>
                <c:pt idx="17928">
                  <c:v>0.21178941553675373</c:v>
                </c:pt>
                <c:pt idx="17929">
                  <c:v>0.20760831050174636</c:v>
                </c:pt>
                <c:pt idx="17930">
                  <c:v>0.19716816005411875</c:v>
                </c:pt>
                <c:pt idx="17931">
                  <c:v>0.24030707984733543</c:v>
                </c:pt>
                <c:pt idx="17932">
                  <c:v>0.24660392742845555</c:v>
                </c:pt>
                <c:pt idx="17933">
                  <c:v>0.20642938268396469</c:v>
                </c:pt>
                <c:pt idx="17934">
                  <c:v>0.23833743359132489</c:v>
                </c:pt>
                <c:pt idx="17935">
                  <c:v>0.22899478104980053</c:v>
                </c:pt>
                <c:pt idx="17936">
                  <c:v>0.21325753228752573</c:v>
                </c:pt>
                <c:pt idx="17937">
                  <c:v>0.19738864638878165</c:v>
                </c:pt>
                <c:pt idx="17938">
                  <c:v>0.11233441787439855</c:v>
                </c:pt>
                <c:pt idx="17939">
                  <c:v>8.9079393682505281E-2</c:v>
                </c:pt>
                <c:pt idx="17940">
                  <c:v>9.452556014977119E-2</c:v>
                </c:pt>
                <c:pt idx="17941">
                  <c:v>0.14128989808663991</c:v>
                </c:pt>
                <c:pt idx="17942">
                  <c:v>0.13462154401397919</c:v>
                </c:pt>
                <c:pt idx="17943">
                  <c:v>3.2775783702671035E-2</c:v>
                </c:pt>
                <c:pt idx="17944">
                  <c:v>-2.9792342209823266E-2</c:v>
                </c:pt>
                <c:pt idx="17945">
                  <c:v>5.6843034457583451E-2</c:v>
                </c:pt>
                <c:pt idx="17946">
                  <c:v>8.1696162533211714E-2</c:v>
                </c:pt>
                <c:pt idx="17947">
                  <c:v>1.6082141063210566E-2</c:v>
                </c:pt>
                <c:pt idx="17948">
                  <c:v>0</c:v>
                </c:pt>
                <c:pt idx="17949">
                  <c:v>2.6387810507432385E-2</c:v>
                </c:pt>
                <c:pt idx="17950">
                  <c:v>0</c:v>
                </c:pt>
                <c:pt idx="17951">
                  <c:v>0.1242826378869271</c:v>
                </c:pt>
                <c:pt idx="17952">
                  <c:v>7.1161846466961276E-2</c:v>
                </c:pt>
                <c:pt idx="17953">
                  <c:v>-5.5715154585185764E-2</c:v>
                </c:pt>
                <c:pt idx="17954">
                  <c:v>-8.5021754525606008E-2</c:v>
                </c:pt>
                <c:pt idx="17955">
                  <c:v>1.3184207094264325E-2</c:v>
                </c:pt>
                <c:pt idx="17956">
                  <c:v>8.6204484786447266E-2</c:v>
                </c:pt>
                <c:pt idx="17957">
                  <c:v>0.14093524072925684</c:v>
                </c:pt>
                <c:pt idx="17958">
                  <c:v>0.16035229401896059</c:v>
                </c:pt>
                <c:pt idx="17959">
                  <c:v>0.15607645701861811</c:v>
                </c:pt>
                <c:pt idx="17960">
                  <c:v>0.18783545519854722</c:v>
                </c:pt>
                <c:pt idx="17961">
                  <c:v>0.17630266658646046</c:v>
                </c:pt>
                <c:pt idx="17962">
                  <c:v>0.16196082012703927</c:v>
                </c:pt>
                <c:pt idx="17963">
                  <c:v>5.1463456530732483E-2</c:v>
                </c:pt>
                <c:pt idx="17964">
                  <c:v>6.6689950617410773E-2</c:v>
                </c:pt>
                <c:pt idx="17965">
                  <c:v>-5.3084784001975437E-3</c:v>
                </c:pt>
                <c:pt idx="17966">
                  <c:v>6.8442440788226019E-2</c:v>
                </c:pt>
                <c:pt idx="17967">
                  <c:v>9.1077663292678065E-2</c:v>
                </c:pt>
                <c:pt idx="17968">
                  <c:v>7.9921960902883504E-2</c:v>
                </c:pt>
                <c:pt idx="17969">
                  <c:v>-0.13755504740164404</c:v>
                </c:pt>
                <c:pt idx="17970">
                  <c:v>-0.52961917335164943</c:v>
                </c:pt>
                <c:pt idx="17971">
                  <c:v>-0.32426742525581126</c:v>
                </c:pt>
                <c:pt idx="17972">
                  <c:v>-2.0868770053754832E-2</c:v>
                </c:pt>
                <c:pt idx="17973">
                  <c:v>-0.94830533774670689</c:v>
                </c:pt>
                <c:pt idx="17974">
                  <c:v>-0.26585941909426475</c:v>
                </c:pt>
                <c:pt idx="17975">
                  <c:v>-0.39773694079961808</c:v>
                </c:pt>
                <c:pt idx="17976">
                  <c:v>-0.3390623367909939</c:v>
                </c:pt>
                <c:pt idx="17977">
                  <c:v>-0.45316004621439793</c:v>
                </c:pt>
                <c:pt idx="17978">
                  <c:v>-0.39305115119121181</c:v>
                </c:pt>
                <c:pt idx="17979">
                  <c:v>-0.30351204576098023</c:v>
                </c:pt>
                <c:pt idx="17980">
                  <c:v>-0.43368632378483379</c:v>
                </c:pt>
                <c:pt idx="17981">
                  <c:v>-0.42121720831385823</c:v>
                </c:pt>
                <c:pt idx="17982">
                  <c:v>-0.33398613541497829</c:v>
                </c:pt>
                <c:pt idx="17983">
                  <c:v>-0.27167310976693476</c:v>
                </c:pt>
                <c:pt idx="17984">
                  <c:v>-0.2380086332627698</c:v>
                </c:pt>
                <c:pt idx="17985">
                  <c:v>-0.23566008635251171</c:v>
                </c:pt>
                <c:pt idx="17986">
                  <c:v>-0.29875989753793081</c:v>
                </c:pt>
                <c:pt idx="17987">
                  <c:v>-0.14025283382697404</c:v>
                </c:pt>
                <c:pt idx="17988">
                  <c:v>-0.19664164584043498</c:v>
                </c:pt>
                <c:pt idx="17989">
                  <c:v>-0.12714543600701056</c:v>
                </c:pt>
                <c:pt idx="17990">
                  <c:v>-0.10942240011540803</c:v>
                </c:pt>
                <c:pt idx="17991">
                  <c:v>-6.8948234079875631E-2</c:v>
                </c:pt>
                <c:pt idx="17992">
                  <c:v>-3.3173333405971644E-2</c:v>
                </c:pt>
                <c:pt idx="17993">
                  <c:v>-0.12991362517030483</c:v>
                </c:pt>
                <c:pt idx="17994">
                  <c:v>-6.6233354478810069E-2</c:v>
                </c:pt>
                <c:pt idx="17995">
                  <c:v>-8.2136370042671047E-2</c:v>
                </c:pt>
                <c:pt idx="17996">
                  <c:v>-6.2911688154718468E-2</c:v>
                </c:pt>
                <c:pt idx="17997">
                  <c:v>-0.22874312979522696</c:v>
                </c:pt>
                <c:pt idx="17998">
                  <c:v>-0.22599198262281642</c:v>
                </c:pt>
                <c:pt idx="17999">
                  <c:v>-0.18757311037665239</c:v>
                </c:pt>
                <c:pt idx="18000">
                  <c:v>-0.1891268433684142</c:v>
                </c:pt>
                <c:pt idx="18001">
                  <c:v>-0.12807474262682919</c:v>
                </c:pt>
                <c:pt idx="18002">
                  <c:v>-3.8594160891306038E-2</c:v>
                </c:pt>
                <c:pt idx="18003">
                  <c:v>-0.11129647688291701</c:v>
                </c:pt>
                <c:pt idx="18004">
                  <c:v>-8.3778494630350864E-2</c:v>
                </c:pt>
                <c:pt idx="18005">
                  <c:v>-0.12731843835365469</c:v>
                </c:pt>
                <c:pt idx="18006">
                  <c:v>-0.11194302761793168</c:v>
                </c:pt>
                <c:pt idx="18007">
                  <c:v>-0.16662268437801914</c:v>
                </c:pt>
                <c:pt idx="18008">
                  <c:v>-0.10514217792495757</c:v>
                </c:pt>
                <c:pt idx="18009">
                  <c:v>-9.0733514973553711E-2</c:v>
                </c:pt>
                <c:pt idx="18010">
                  <c:v>-0.22407649039794536</c:v>
                </c:pt>
                <c:pt idx="18011">
                  <c:v>-0.37843591768097262</c:v>
                </c:pt>
                <c:pt idx="18012">
                  <c:v>-0.4879235763453959</c:v>
                </c:pt>
                <c:pt idx="18013">
                  <c:v>-5.8249442772809737E-3</c:v>
                </c:pt>
                <c:pt idx="18014">
                  <c:v>-4.1010112173490085E-2</c:v>
                </c:pt>
                <c:pt idx="18015">
                  <c:v>-1.9147933416539083E-2</c:v>
                </c:pt>
                <c:pt idx="18016">
                  <c:v>-2.2212847170704316E-2</c:v>
                </c:pt>
                <c:pt idx="18017">
                  <c:v>-0.24751861392587296</c:v>
                </c:pt>
                <c:pt idx="18018">
                  <c:v>-0.39381454746585143</c:v>
                </c:pt>
                <c:pt idx="18019">
                  <c:v>-0.3366676333873535</c:v>
                </c:pt>
                <c:pt idx="18020">
                  <c:v>-0.32905599838510075</c:v>
                </c:pt>
                <c:pt idx="18021">
                  <c:v>-7.2311693656575207E-2</c:v>
                </c:pt>
                <c:pt idx="18022">
                  <c:v>-1.9950957935439842E-2</c:v>
                </c:pt>
                <c:pt idx="18023">
                  <c:v>2.9301467098315374E-2</c:v>
                </c:pt>
                <c:pt idx="18024">
                  <c:v>0.11187199155081204</c:v>
                </c:pt>
                <c:pt idx="18025">
                  <c:v>2.4438680708015251E-2</c:v>
                </c:pt>
                <c:pt idx="18026">
                  <c:v>0.11291476429895714</c:v>
                </c:pt>
                <c:pt idx="18027">
                  <c:v>0.13476299852727719</c:v>
                </c:pt>
                <c:pt idx="18028">
                  <c:v>-0.31710554883095282</c:v>
                </c:pt>
                <c:pt idx="18029">
                  <c:v>0.15609574034669693</c:v>
                </c:pt>
                <c:pt idx="18030">
                  <c:v>0.17577456948767947</c:v>
                </c:pt>
                <c:pt idx="18031">
                  <c:v>0.17172371017180246</c:v>
                </c:pt>
                <c:pt idx="18032">
                  <c:v>9.6753884234923121E-2</c:v>
                </c:pt>
                <c:pt idx="18033">
                  <c:v>0.17842359958229376</c:v>
                </c:pt>
                <c:pt idx="18034">
                  <c:v>0.19309559802178058</c:v>
                </c:pt>
                <c:pt idx="18035">
                  <c:v>0.16399949331052519</c:v>
                </c:pt>
                <c:pt idx="18036">
                  <c:v>8.2225379194139862E-3</c:v>
                </c:pt>
                <c:pt idx="18037">
                  <c:v>-0.17480227724310027</c:v>
                </c:pt>
                <c:pt idx="18038">
                  <c:v>-0.17334551066258932</c:v>
                </c:pt>
                <c:pt idx="18039">
                  <c:v>-9.4188292285352221E-2</c:v>
                </c:pt>
                <c:pt idx="18040">
                  <c:v>-3.7973472493661051E-2</c:v>
                </c:pt>
                <c:pt idx="18041">
                  <c:v>-9.1809597339105209E-2</c:v>
                </c:pt>
                <c:pt idx="18042">
                  <c:v>-0.18001766619868045</c:v>
                </c:pt>
                <c:pt idx="18043">
                  <c:v>-0.15583827615561174</c:v>
                </c:pt>
                <c:pt idx="18044">
                  <c:v>-7.6872605858347501E-2</c:v>
                </c:pt>
                <c:pt idx="18045">
                  <c:v>2.1331458408292706E-2</c:v>
                </c:pt>
                <c:pt idx="18046">
                  <c:v>-6.6946789630613221E-2</c:v>
                </c:pt>
                <c:pt idx="18047">
                  <c:v>-7.5322761417039891E-2</c:v>
                </c:pt>
                <c:pt idx="18048">
                  <c:v>-2.6404418502890572E-2</c:v>
                </c:pt>
                <c:pt idx="18049">
                  <c:v>4.4542337269200483E-2</c:v>
                </c:pt>
                <c:pt idx="18050">
                  <c:v>0.10312957645744115</c:v>
                </c:pt>
                <c:pt idx="18051">
                  <c:v>1.665789559102105E-2</c:v>
                </c:pt>
                <c:pt idx="18052">
                  <c:v>-0.13973432315101078</c:v>
                </c:pt>
                <c:pt idx="18053">
                  <c:v>-9.5225121337429372E-2</c:v>
                </c:pt>
                <c:pt idx="18054">
                  <c:v>-2.8303995730043011E-2</c:v>
                </c:pt>
                <c:pt idx="18055">
                  <c:v>7.5716331529711869E-2</c:v>
                </c:pt>
                <c:pt idx="18056">
                  <c:v>0.12571092571309336</c:v>
                </c:pt>
                <c:pt idx="18057">
                  <c:v>0.14789277598305819</c:v>
                </c:pt>
                <c:pt idx="18058">
                  <c:v>0.17665163911008019</c:v>
                </c:pt>
                <c:pt idx="18059">
                  <c:v>0.24405394267444286</c:v>
                </c:pt>
                <c:pt idx="18060">
                  <c:v>0.22759715376169901</c:v>
                </c:pt>
                <c:pt idx="18061">
                  <c:v>0.20872967168503764</c:v>
                </c:pt>
                <c:pt idx="18062">
                  <c:v>0.21013792753533442</c:v>
                </c:pt>
                <c:pt idx="18063">
                  <c:v>0.21795370573283251</c:v>
                </c:pt>
                <c:pt idx="18064">
                  <c:v>0.23122009781937244</c:v>
                </c:pt>
                <c:pt idx="18065">
                  <c:v>0.10617639891154677</c:v>
                </c:pt>
                <c:pt idx="18066">
                  <c:v>0.20907261023511939</c:v>
                </c:pt>
                <c:pt idx="18067">
                  <c:v>0.22107684186921653</c:v>
                </c:pt>
                <c:pt idx="18068">
                  <c:v>0.23133419762412127</c:v>
                </c:pt>
                <c:pt idx="18069">
                  <c:v>0.2239263352766184</c:v>
                </c:pt>
                <c:pt idx="18070">
                  <c:v>-0.2011934186538433</c:v>
                </c:pt>
                <c:pt idx="18071">
                  <c:v>0.16289197140173295</c:v>
                </c:pt>
                <c:pt idx="18072">
                  <c:v>0.1981019489669254</c:v>
                </c:pt>
                <c:pt idx="18073">
                  <c:v>0.21841406533700508</c:v>
                </c:pt>
                <c:pt idx="18074">
                  <c:v>0.23628105729247201</c:v>
                </c:pt>
                <c:pt idx="18075">
                  <c:v>0.19749525028175821</c:v>
                </c:pt>
                <c:pt idx="18076">
                  <c:v>0.16685416667556405</c:v>
                </c:pt>
                <c:pt idx="18077">
                  <c:v>0.10740107833385799</c:v>
                </c:pt>
                <c:pt idx="18078">
                  <c:v>-1.6506575825615263E-2</c:v>
                </c:pt>
                <c:pt idx="18079">
                  <c:v>-5.8977859959337804E-2</c:v>
                </c:pt>
                <c:pt idx="18080">
                  <c:v>-2.1303794992644742E-2</c:v>
                </c:pt>
                <c:pt idx="18081">
                  <c:v>1.7419897745782103E-2</c:v>
                </c:pt>
                <c:pt idx="18082">
                  <c:v>-3.0059274352489899E-2</c:v>
                </c:pt>
                <c:pt idx="18083">
                  <c:v>-0.25084948454872724</c:v>
                </c:pt>
                <c:pt idx="18084">
                  <c:v>-0.23488527234986453</c:v>
                </c:pt>
                <c:pt idx="18085">
                  <c:v>-0.13008404068812329</c:v>
                </c:pt>
                <c:pt idx="18086">
                  <c:v>-2.5695369528449374E-2</c:v>
                </c:pt>
                <c:pt idx="18087">
                  <c:v>-9.9260509735903061E-3</c:v>
                </c:pt>
                <c:pt idx="18088">
                  <c:v>7.6388345863454679E-2</c:v>
                </c:pt>
                <c:pt idx="18089">
                  <c:v>0.11910919294757613</c:v>
                </c:pt>
                <c:pt idx="18090">
                  <c:v>0.13410494247093691</c:v>
                </c:pt>
                <c:pt idx="18091">
                  <c:v>0.13405956429525867</c:v>
                </c:pt>
                <c:pt idx="18092">
                  <c:v>0.15665905401534241</c:v>
                </c:pt>
                <c:pt idx="18093">
                  <c:v>0.15551833829718664</c:v>
                </c:pt>
                <c:pt idx="18094">
                  <c:v>0.17777707146870214</c:v>
                </c:pt>
                <c:pt idx="18095">
                  <c:v>0.19134486444360088</c:v>
                </c:pt>
                <c:pt idx="18096">
                  <c:v>0.18665242611501273</c:v>
                </c:pt>
                <c:pt idx="18097">
                  <c:v>0.18851120691587991</c:v>
                </c:pt>
                <c:pt idx="18098">
                  <c:v>0.1915269419212299</c:v>
                </c:pt>
                <c:pt idx="18099">
                  <c:v>0.19524742853088678</c:v>
                </c:pt>
                <c:pt idx="18100">
                  <c:v>0.18950682711148423</c:v>
                </c:pt>
                <c:pt idx="18101">
                  <c:v>0.18029475804005521</c:v>
                </c:pt>
                <c:pt idx="18102">
                  <c:v>0.16122326152978469</c:v>
                </c:pt>
                <c:pt idx="18103">
                  <c:v>0.16824597445675543</c:v>
                </c:pt>
                <c:pt idx="18104">
                  <c:v>0.17154516691556856</c:v>
                </c:pt>
                <c:pt idx="18105">
                  <c:v>0.15212036735485468</c:v>
                </c:pt>
                <c:pt idx="18106">
                  <c:v>0.17269987471479051</c:v>
                </c:pt>
                <c:pt idx="18107">
                  <c:v>1.1090657859089737E-2</c:v>
                </c:pt>
                <c:pt idx="18108">
                  <c:v>0.17158764646926741</c:v>
                </c:pt>
                <c:pt idx="18109">
                  <c:v>0.17311300848591291</c:v>
                </c:pt>
                <c:pt idx="18110">
                  <c:v>0.15530949095694094</c:v>
                </c:pt>
                <c:pt idx="18111">
                  <c:v>6.1191184147759772E-2</c:v>
                </c:pt>
                <c:pt idx="18112">
                  <c:v>-5.6954468273381985E-2</c:v>
                </c:pt>
                <c:pt idx="18113">
                  <c:v>-0.1200160283677746</c:v>
                </c:pt>
                <c:pt idx="18114">
                  <c:v>-7.0515587693985096E-2</c:v>
                </c:pt>
                <c:pt idx="18115">
                  <c:v>-7.7231667395167474E-3</c:v>
                </c:pt>
                <c:pt idx="18116">
                  <c:v>-0.16359130088386056</c:v>
                </c:pt>
                <c:pt idx="18117">
                  <c:v>-0.56088225023841765</c:v>
                </c:pt>
                <c:pt idx="18118">
                  <c:v>-0.5317938410351537</c:v>
                </c:pt>
                <c:pt idx="18119">
                  <c:v>-0.36770577468866888</c:v>
                </c:pt>
                <c:pt idx="18120">
                  <c:v>-0.15052139565185341</c:v>
                </c:pt>
                <c:pt idx="18121">
                  <c:v>-6.4087112899923984E-2</c:v>
                </c:pt>
                <c:pt idx="18122">
                  <c:v>2.3396392309676462E-3</c:v>
                </c:pt>
                <c:pt idx="18123">
                  <c:v>3.1266609925396038E-2</c:v>
                </c:pt>
                <c:pt idx="18124">
                  <c:v>7.6196392498162693E-2</c:v>
                </c:pt>
                <c:pt idx="18125">
                  <c:v>9.8404174510613368E-2</c:v>
                </c:pt>
                <c:pt idx="18126">
                  <c:v>0.11053528109826249</c:v>
                </c:pt>
                <c:pt idx="18127">
                  <c:v>0.10708318684682112</c:v>
                </c:pt>
                <c:pt idx="18128">
                  <c:v>0.11941214781070603</c:v>
                </c:pt>
                <c:pt idx="18129">
                  <c:v>-0.21912402087386343</c:v>
                </c:pt>
                <c:pt idx="18130">
                  <c:v>-0.30132546759866086</c:v>
                </c:pt>
                <c:pt idx="18131">
                  <c:v>-0.13546971694054033</c:v>
                </c:pt>
                <c:pt idx="18132">
                  <c:v>-0.229001974351973</c:v>
                </c:pt>
                <c:pt idx="18133">
                  <c:v>-0.2936960107827693</c:v>
                </c:pt>
                <c:pt idx="18134">
                  <c:v>-0.1465811780918064</c:v>
                </c:pt>
                <c:pt idx="18135">
                  <c:v>-7.2825035425119602E-2</c:v>
                </c:pt>
                <c:pt idx="18136">
                  <c:v>-2.4836764586288252E-3</c:v>
                </c:pt>
                <c:pt idx="18137">
                  <c:v>6.7058161469126631E-2</c:v>
                </c:pt>
                <c:pt idx="18138">
                  <c:v>7.5461988305568037E-2</c:v>
                </c:pt>
                <c:pt idx="18139">
                  <c:v>9.9940588450669568E-2</c:v>
                </c:pt>
                <c:pt idx="18140">
                  <c:v>0.13517324154287791</c:v>
                </c:pt>
                <c:pt idx="18141">
                  <c:v>0.11108588741848124</c:v>
                </c:pt>
                <c:pt idx="18142">
                  <c:v>3.595650478094832E-2</c:v>
                </c:pt>
                <c:pt idx="18143">
                  <c:v>-0.13109488701742</c:v>
                </c:pt>
                <c:pt idx="18144">
                  <c:v>-0.25311883741885632</c:v>
                </c:pt>
                <c:pt idx="18145">
                  <c:v>-0.31119500266104749</c:v>
                </c:pt>
                <c:pt idx="18146">
                  <c:v>-0.36075298828638258</c:v>
                </c:pt>
                <c:pt idx="18147">
                  <c:v>-0.26902246387594192</c:v>
                </c:pt>
                <c:pt idx="18148">
                  <c:v>-0.60802741563357887</c:v>
                </c:pt>
                <c:pt idx="18149">
                  <c:v>-0.6854451631755667</c:v>
                </c:pt>
                <c:pt idx="18150">
                  <c:v>-0.54164695166070065</c:v>
                </c:pt>
                <c:pt idx="18151">
                  <c:v>-0.32286578203217142</c:v>
                </c:pt>
                <c:pt idx="18152">
                  <c:v>-0.22652014073116991</c:v>
                </c:pt>
                <c:pt idx="18153">
                  <c:v>-0.1334661355019704</c:v>
                </c:pt>
                <c:pt idx="18154">
                  <c:v>-8.4717393060641077E-2</c:v>
                </c:pt>
                <c:pt idx="18155">
                  <c:v>-0.26935487863512408</c:v>
                </c:pt>
                <c:pt idx="18156">
                  <c:v>-0.44144323708708266</c:v>
                </c:pt>
                <c:pt idx="18157">
                  <c:v>-0.43163068269650284</c:v>
                </c:pt>
                <c:pt idx="18158">
                  <c:v>-0.34680192396611481</c:v>
                </c:pt>
                <c:pt idx="18159">
                  <c:v>-0.26420953456610174</c:v>
                </c:pt>
                <c:pt idx="18160">
                  <c:v>-0.41224534465562879</c:v>
                </c:pt>
                <c:pt idx="18161">
                  <c:v>-0.73027845834381688</c:v>
                </c:pt>
                <c:pt idx="18162">
                  <c:v>-0.66378618621089192</c:v>
                </c:pt>
                <c:pt idx="18163">
                  <c:v>-0.49306967463297791</c:v>
                </c:pt>
                <c:pt idx="18164">
                  <c:v>-0.36217457604050562</c:v>
                </c:pt>
                <c:pt idx="18165">
                  <c:v>-0.23034423160992862</c:v>
                </c:pt>
                <c:pt idx="18166">
                  <c:v>-0.16173716312615186</c:v>
                </c:pt>
                <c:pt idx="18167">
                  <c:v>-0.11191188594869056</c:v>
                </c:pt>
                <c:pt idx="18168">
                  <c:v>-5.2179812196497845E-2</c:v>
                </c:pt>
                <c:pt idx="18169">
                  <c:v>-1.9767267211218964E-2</c:v>
                </c:pt>
                <c:pt idx="18170">
                  <c:v>-0.24264597021075188</c:v>
                </c:pt>
                <c:pt idx="18171">
                  <c:v>-0.38888308437523822</c:v>
                </c:pt>
                <c:pt idx="18172">
                  <c:v>-0.46551503665166161</c:v>
                </c:pt>
                <c:pt idx="18173">
                  <c:v>-0.47756489742490726</c:v>
                </c:pt>
                <c:pt idx="18174">
                  <c:v>-0.52301809855665049</c:v>
                </c:pt>
                <c:pt idx="18175">
                  <c:v>-0.81395007155792076</c:v>
                </c:pt>
                <c:pt idx="18176">
                  <c:v>-0.95375566776125542</c:v>
                </c:pt>
                <c:pt idx="18177">
                  <c:v>-0.82327804054950349</c:v>
                </c:pt>
                <c:pt idx="18178">
                  <c:v>-0.63646288557524433</c:v>
                </c:pt>
                <c:pt idx="18179">
                  <c:v>-0.51293469630697464</c:v>
                </c:pt>
                <c:pt idx="18180">
                  <c:v>-0.34725897224716612</c:v>
                </c:pt>
                <c:pt idx="18181">
                  <c:v>-0.24700618163065471</c:v>
                </c:pt>
                <c:pt idx="18182">
                  <c:v>-0.17724435046038464</c:v>
                </c:pt>
                <c:pt idx="18183">
                  <c:v>-0.11729478705965639</c:v>
                </c:pt>
                <c:pt idx="18184">
                  <c:v>-8.8421902782537698E-2</c:v>
                </c:pt>
                <c:pt idx="18185">
                  <c:v>-4.4665403057553343E-2</c:v>
                </c:pt>
                <c:pt idx="18186">
                  <c:v>-9.7993120895449922E-3</c:v>
                </c:pt>
                <c:pt idx="18187">
                  <c:v>-3.0942609740854936E-2</c:v>
                </c:pt>
                <c:pt idx="18188">
                  <c:v>-0.35899210714211982</c:v>
                </c:pt>
                <c:pt idx="18189">
                  <c:v>-0.5387712076390142</c:v>
                </c:pt>
                <c:pt idx="18190">
                  <c:v>-0.50566339234101298</c:v>
                </c:pt>
                <c:pt idx="18191">
                  <c:v>-0.42363590043980981</c:v>
                </c:pt>
                <c:pt idx="18192">
                  <c:v>-0.52298292557111659</c:v>
                </c:pt>
                <c:pt idx="18193">
                  <c:v>-0.8123970794773836</c:v>
                </c:pt>
                <c:pt idx="18194">
                  <c:v>-0.83945786007343681</c:v>
                </c:pt>
                <c:pt idx="18195">
                  <c:v>-0.68981704934175159</c:v>
                </c:pt>
                <c:pt idx="18196">
                  <c:v>-0.50662070041562801</c:v>
                </c:pt>
                <c:pt idx="18197">
                  <c:v>-0.46552266149369892</c:v>
                </c:pt>
                <c:pt idx="18198">
                  <c:v>-0.59154187268203362</c:v>
                </c:pt>
                <c:pt idx="18199">
                  <c:v>-0.58205612915125404</c:v>
                </c:pt>
                <c:pt idx="18200">
                  <c:v>-0.50811698888228884</c:v>
                </c:pt>
                <c:pt idx="18201">
                  <c:v>-0.45869943098935345</c:v>
                </c:pt>
                <c:pt idx="18202">
                  <c:v>-0.61152357451700778</c:v>
                </c:pt>
                <c:pt idx="18203">
                  <c:v>-0.89136514803021127</c:v>
                </c:pt>
                <c:pt idx="18204">
                  <c:v>-0.87556163786241903</c:v>
                </c:pt>
                <c:pt idx="18205">
                  <c:v>-0.7274980839033528</c:v>
                </c:pt>
                <c:pt idx="18206">
                  <c:v>-0.65053317579114878</c:v>
                </c:pt>
                <c:pt idx="18207">
                  <c:v>-0.4118207787158914</c:v>
                </c:pt>
                <c:pt idx="18208">
                  <c:v>-0.27316093238155031</c:v>
                </c:pt>
                <c:pt idx="18209">
                  <c:v>-0.21445600361173286</c:v>
                </c:pt>
                <c:pt idx="18210">
                  <c:v>-0.14905513208083568</c:v>
                </c:pt>
                <c:pt idx="18211">
                  <c:v>-8.3498098307923568E-2</c:v>
                </c:pt>
                <c:pt idx="18212">
                  <c:v>-5.7260503466845511E-2</c:v>
                </c:pt>
                <c:pt idx="18213">
                  <c:v>-1.6193358021584732E-2</c:v>
                </c:pt>
                <c:pt idx="18214">
                  <c:v>-7.8931431809158743E-3</c:v>
                </c:pt>
                <c:pt idx="18215">
                  <c:v>2.5978842385854461E-2</c:v>
                </c:pt>
                <c:pt idx="18216">
                  <c:v>3.835897316246191E-2</c:v>
                </c:pt>
                <c:pt idx="18217">
                  <c:v>7.2928341915716371E-2</c:v>
                </c:pt>
                <c:pt idx="18218">
                  <c:v>6.5838836866320929E-2</c:v>
                </c:pt>
                <c:pt idx="18219">
                  <c:v>6.2348425278448798E-2</c:v>
                </c:pt>
                <c:pt idx="18220">
                  <c:v>5.8230737974760492E-2</c:v>
                </c:pt>
                <c:pt idx="18221">
                  <c:v>4.8605333433501374E-2</c:v>
                </c:pt>
                <c:pt idx="18222">
                  <c:v>7.8319786588712699E-3</c:v>
                </c:pt>
                <c:pt idx="18223">
                  <c:v>-1.4901819704213053E-3</c:v>
                </c:pt>
                <c:pt idx="18224">
                  <c:v>3.2039668795429861E-2</c:v>
                </c:pt>
                <c:pt idx="18225">
                  <c:v>-7.9993771040297063E-2</c:v>
                </c:pt>
                <c:pt idx="18226">
                  <c:v>-0.36415107243447531</c:v>
                </c:pt>
                <c:pt idx="18227">
                  <c:v>-0.45236097922825702</c:v>
                </c:pt>
                <c:pt idx="18228">
                  <c:v>-0.37369611037392231</c:v>
                </c:pt>
                <c:pt idx="18229">
                  <c:v>-0.31632165181875488</c:v>
                </c:pt>
                <c:pt idx="18230">
                  <c:v>-0.63227482947575164</c:v>
                </c:pt>
                <c:pt idx="18231">
                  <c:v>-0.90940784486456616</c:v>
                </c:pt>
                <c:pt idx="18232">
                  <c:v>-0.83096728314032398</c:v>
                </c:pt>
                <c:pt idx="18233">
                  <c:v>-0.63827484094856868</c:v>
                </c:pt>
                <c:pt idx="18234">
                  <c:v>-0.45875282995928673</c:v>
                </c:pt>
                <c:pt idx="18235">
                  <c:v>-0.57885872731500265</c:v>
                </c:pt>
                <c:pt idx="18236">
                  <c:v>-0.62935140949397961</c:v>
                </c:pt>
                <c:pt idx="18237">
                  <c:v>-0.58111182452344867</c:v>
                </c:pt>
                <c:pt idx="18238">
                  <c:v>-0.4567269368262255</c:v>
                </c:pt>
                <c:pt idx="18239">
                  <c:v>-0.4085995106309438</c:v>
                </c:pt>
                <c:pt idx="18240">
                  <c:v>-0.61575792845844324</c:v>
                </c:pt>
                <c:pt idx="18241">
                  <c:v>-0.90315681009481763</c:v>
                </c:pt>
                <c:pt idx="18242">
                  <c:v>-0.99788288645995948</c:v>
                </c:pt>
                <c:pt idx="18243">
                  <c:v>-0.78721863209647358</c:v>
                </c:pt>
                <c:pt idx="18244">
                  <c:v>-0.65991891635905875</c:v>
                </c:pt>
                <c:pt idx="18245">
                  <c:v>-0.79225610183877149</c:v>
                </c:pt>
                <c:pt idx="18246">
                  <c:v>-0.7133334705603056</c:v>
                </c:pt>
                <c:pt idx="18247">
                  <c:v>-0.59429840580436166</c:v>
                </c:pt>
                <c:pt idx="18248">
                  <c:v>-0.58569111767441484</c:v>
                </c:pt>
                <c:pt idx="18249">
                  <c:v>-0.54178116915684349</c:v>
                </c:pt>
                <c:pt idx="18250">
                  <c:v>-0.60573973257535285</c:v>
                </c:pt>
                <c:pt idx="18251">
                  <c:v>-0.80552385416895222</c:v>
                </c:pt>
                <c:pt idx="18252">
                  <c:v>-0.82511393012777268</c:v>
                </c:pt>
                <c:pt idx="18253">
                  <c:v>-0.69025500894164526</c:v>
                </c:pt>
                <c:pt idx="18254">
                  <c:v>-0.53900824558087435</c:v>
                </c:pt>
                <c:pt idx="18255">
                  <c:v>-0.42873795743536713</c:v>
                </c:pt>
                <c:pt idx="18256">
                  <c:v>-0.53052187407055162</c:v>
                </c:pt>
                <c:pt idx="18257">
                  <c:v>-0.58002044559916655</c:v>
                </c:pt>
                <c:pt idx="18258">
                  <c:v>-0.55092125543802428</c:v>
                </c:pt>
                <c:pt idx="18259">
                  <c:v>-0.44211312858959023</c:v>
                </c:pt>
                <c:pt idx="18260">
                  <c:v>-0.42278064662659426</c:v>
                </c:pt>
                <c:pt idx="18261">
                  <c:v>-0.61552822276757779</c:v>
                </c:pt>
                <c:pt idx="18262">
                  <c:v>-0.69891856491215809</c:v>
                </c:pt>
                <c:pt idx="18263">
                  <c:v>-0.43664041448803426</c:v>
                </c:pt>
                <c:pt idx="18264">
                  <c:v>-0.3530169166357604</c:v>
                </c:pt>
                <c:pt idx="18265">
                  <c:v>-0.37007736729494417</c:v>
                </c:pt>
                <c:pt idx="18266">
                  <c:v>-0.46668484075230332</c:v>
                </c:pt>
                <c:pt idx="18267">
                  <c:v>-0.50880860146191553</c:v>
                </c:pt>
                <c:pt idx="18268">
                  <c:v>-0.37361673827732345</c:v>
                </c:pt>
                <c:pt idx="18269">
                  <c:v>-0.32540185027525542</c:v>
                </c:pt>
                <c:pt idx="18270">
                  <c:v>-0.52353397992731487</c:v>
                </c:pt>
                <c:pt idx="18271">
                  <c:v>-0.76063613065023084</c:v>
                </c:pt>
                <c:pt idx="18272">
                  <c:v>-0.7609993124121216</c:v>
                </c:pt>
                <c:pt idx="18273">
                  <c:v>-0.61682823989915081</c:v>
                </c:pt>
                <c:pt idx="18274">
                  <c:v>-0.45434714297571105</c:v>
                </c:pt>
                <c:pt idx="18275">
                  <c:v>-0.30477013285300281</c:v>
                </c:pt>
                <c:pt idx="18276">
                  <c:v>-0.27176698388859488</c:v>
                </c:pt>
                <c:pt idx="18277">
                  <c:v>-0.15333630624237302</c:v>
                </c:pt>
                <c:pt idx="18278">
                  <c:v>-0.2138703543765639</c:v>
                </c:pt>
                <c:pt idx="18279">
                  <c:v>-9.516768874549747E-2</c:v>
                </c:pt>
                <c:pt idx="18280">
                  <c:v>-7.4340473174803454E-2</c:v>
                </c:pt>
                <c:pt idx="18281">
                  <c:v>-3.9785158458350012E-2</c:v>
                </c:pt>
                <c:pt idx="18282">
                  <c:v>-2.9772206388780822E-2</c:v>
                </c:pt>
                <c:pt idx="18283">
                  <c:v>-1.1120040137456469E-2</c:v>
                </c:pt>
                <c:pt idx="18284">
                  <c:v>4.8188509031935984E-3</c:v>
                </c:pt>
                <c:pt idx="18285">
                  <c:v>2.8367883697061447E-2</c:v>
                </c:pt>
                <c:pt idx="18286">
                  <c:v>4.9783856412019732E-2</c:v>
                </c:pt>
                <c:pt idx="18287">
                  <c:v>1.04886035210577E-2</c:v>
                </c:pt>
                <c:pt idx="18288">
                  <c:v>-0.29093610740027498</c:v>
                </c:pt>
                <c:pt idx="18289">
                  <c:v>-0.41428412567591338</c:v>
                </c:pt>
                <c:pt idx="18290">
                  <c:v>-0.35867942038812362</c:v>
                </c:pt>
                <c:pt idx="18291">
                  <c:v>-0.21406039111058037</c:v>
                </c:pt>
                <c:pt idx="18292">
                  <c:v>-0.23365832021714497</c:v>
                </c:pt>
                <c:pt idx="18293">
                  <c:v>-0.55495282264530865</c:v>
                </c:pt>
                <c:pt idx="18294">
                  <c:v>-0.62272115597861388</c:v>
                </c:pt>
                <c:pt idx="18295">
                  <c:v>-0.49213732512604486</c:v>
                </c:pt>
                <c:pt idx="18296">
                  <c:v>-0.32206631602181685</c:v>
                </c:pt>
                <c:pt idx="18297">
                  <c:v>-0.21381881660876884</c:v>
                </c:pt>
                <c:pt idx="18298">
                  <c:v>-0.13953595028084076</c:v>
                </c:pt>
                <c:pt idx="18299">
                  <c:v>-9.7627262521874064E-2</c:v>
                </c:pt>
                <c:pt idx="18300">
                  <c:v>-0.2456714316083474</c:v>
                </c:pt>
                <c:pt idx="18301">
                  <c:v>-0.36927986341856134</c:v>
                </c:pt>
                <c:pt idx="18302">
                  <c:v>-0.34547281240384686</c:v>
                </c:pt>
                <c:pt idx="18303">
                  <c:v>-0.22168113306394638</c:v>
                </c:pt>
                <c:pt idx="18304">
                  <c:v>-0.18167055363523585</c:v>
                </c:pt>
                <c:pt idx="18305">
                  <c:v>-0.31885580082879483</c:v>
                </c:pt>
                <c:pt idx="18306">
                  <c:v>-0.51554707835275559</c:v>
                </c:pt>
                <c:pt idx="18307">
                  <c:v>-0.42866735474838225</c:v>
                </c:pt>
                <c:pt idx="18308">
                  <c:v>-0.2785954488404932</c:v>
                </c:pt>
                <c:pt idx="18309">
                  <c:v>-0.15893421516287726</c:v>
                </c:pt>
                <c:pt idx="18310">
                  <c:v>-7.0225829913828738E-2</c:v>
                </c:pt>
                <c:pt idx="18311">
                  <c:v>-0.14846538907465492</c:v>
                </c:pt>
                <c:pt idx="18312">
                  <c:v>-0.291524563892686</c:v>
                </c:pt>
                <c:pt idx="18313">
                  <c:v>-0.27399928120542738</c:v>
                </c:pt>
                <c:pt idx="18314">
                  <c:v>-0.22381305780100128</c:v>
                </c:pt>
                <c:pt idx="18315">
                  <c:v>-0.14564682290667388</c:v>
                </c:pt>
                <c:pt idx="18316">
                  <c:v>-0.25449469720106138</c:v>
                </c:pt>
                <c:pt idx="18317">
                  <c:v>-0.51331079401869417</c:v>
                </c:pt>
                <c:pt idx="18318">
                  <c:v>-0.47762969709801306</c:v>
                </c:pt>
                <c:pt idx="18319">
                  <c:v>-0.31858893007559358</c:v>
                </c:pt>
                <c:pt idx="18320">
                  <c:v>-0.19859720288810662</c:v>
                </c:pt>
                <c:pt idx="18321">
                  <c:v>-9.7685423686124498E-2</c:v>
                </c:pt>
                <c:pt idx="18322">
                  <c:v>-4.842033130391659E-2</c:v>
                </c:pt>
                <c:pt idx="18323">
                  <c:v>1.7468180662924E-2</c:v>
                </c:pt>
                <c:pt idx="18324">
                  <c:v>3.5565116315853441E-2</c:v>
                </c:pt>
                <c:pt idx="18325">
                  <c:v>-7.4715383237728222E-2</c:v>
                </c:pt>
                <c:pt idx="18326">
                  <c:v>-0.24351691903368258</c:v>
                </c:pt>
                <c:pt idx="18327">
                  <c:v>-0.24800200981421122</c:v>
                </c:pt>
                <c:pt idx="18328">
                  <c:v>-0.18460874743193226</c:v>
                </c:pt>
                <c:pt idx="18329">
                  <c:v>-0.11633181453968618</c:v>
                </c:pt>
                <c:pt idx="18330">
                  <c:v>-0.23068040107562743</c:v>
                </c:pt>
                <c:pt idx="18331">
                  <c:v>-0.47597514232091381</c:v>
                </c:pt>
                <c:pt idx="18332">
                  <c:v>-0.42207587051539985</c:v>
                </c:pt>
                <c:pt idx="18333">
                  <c:v>-0.27843645257523825</c:v>
                </c:pt>
                <c:pt idx="18334">
                  <c:v>-0.17249606209438309</c:v>
                </c:pt>
                <c:pt idx="18335">
                  <c:v>-6.8068744172826934E-2</c:v>
                </c:pt>
                <c:pt idx="18336">
                  <c:v>-2.5524838359509208E-2</c:v>
                </c:pt>
                <c:pt idx="18337">
                  <c:v>2.1510992430045991E-2</c:v>
                </c:pt>
                <c:pt idx="18338">
                  <c:v>5.8375091671177305E-2</c:v>
                </c:pt>
                <c:pt idx="18339">
                  <c:v>8.5890985269077597E-2</c:v>
                </c:pt>
                <c:pt idx="18340">
                  <c:v>0.10458462709172736</c:v>
                </c:pt>
                <c:pt idx="18341">
                  <c:v>0.11254738189409627</c:v>
                </c:pt>
                <c:pt idx="18342">
                  <c:v>0.12843803307915971</c:v>
                </c:pt>
                <c:pt idx="18343">
                  <c:v>0.14256633266852031</c:v>
                </c:pt>
                <c:pt idx="18344">
                  <c:v>0.14696172889279718</c:v>
                </c:pt>
                <c:pt idx="18345">
                  <c:v>0.17755107381472421</c:v>
                </c:pt>
                <c:pt idx="18346">
                  <c:v>0.16325403435050906</c:v>
                </c:pt>
                <c:pt idx="18347">
                  <c:v>0.17850285739703192</c:v>
                </c:pt>
                <c:pt idx="18348">
                  <c:v>0.18112369638346776</c:v>
                </c:pt>
                <c:pt idx="18349">
                  <c:v>0.20159776299125801</c:v>
                </c:pt>
                <c:pt idx="18350">
                  <c:v>0.18974863337245546</c:v>
                </c:pt>
                <c:pt idx="18351">
                  <c:v>0.1752517179438555</c:v>
                </c:pt>
                <c:pt idx="18352">
                  <c:v>0.1999289297990624</c:v>
                </c:pt>
                <c:pt idx="18353">
                  <c:v>0.20464354448172539</c:v>
                </c:pt>
                <c:pt idx="18354">
                  <c:v>0.19302319875514429</c:v>
                </c:pt>
                <c:pt idx="18355">
                  <c:v>0.20368169295799191</c:v>
                </c:pt>
                <c:pt idx="18356">
                  <c:v>0.20190880486337384</c:v>
                </c:pt>
                <c:pt idx="18357">
                  <c:v>0.1942310902006677</c:v>
                </c:pt>
                <c:pt idx="18358">
                  <c:v>0.18065138235751471</c:v>
                </c:pt>
                <c:pt idx="18359">
                  <c:v>0.19655094168838105</c:v>
                </c:pt>
                <c:pt idx="18360">
                  <c:v>0.20676425406819446</c:v>
                </c:pt>
                <c:pt idx="18361">
                  <c:v>0.20475295288320722</c:v>
                </c:pt>
                <c:pt idx="18362">
                  <c:v>0.21923318037667019</c:v>
                </c:pt>
                <c:pt idx="18363">
                  <c:v>0.20705424208069328</c:v>
                </c:pt>
                <c:pt idx="18364">
                  <c:v>0.21046313990815121</c:v>
                </c:pt>
                <c:pt idx="18365">
                  <c:v>0.1896159089547548</c:v>
                </c:pt>
                <c:pt idx="18366">
                  <c:v>0.15867299220508677</c:v>
                </c:pt>
                <c:pt idx="18367">
                  <c:v>-9.1579069438725236E-2</c:v>
                </c:pt>
                <c:pt idx="18368">
                  <c:v>-0.18812995710589742</c:v>
                </c:pt>
                <c:pt idx="18369">
                  <c:v>-0.1669387613948442</c:v>
                </c:pt>
                <c:pt idx="18370">
                  <c:v>-6.8413474119197182E-2</c:v>
                </c:pt>
                <c:pt idx="18371">
                  <c:v>-0.14152484006804986</c:v>
                </c:pt>
                <c:pt idx="18372">
                  <c:v>-0.35891383119705805</c:v>
                </c:pt>
                <c:pt idx="18373">
                  <c:v>-0.45579414454011363</c:v>
                </c:pt>
                <c:pt idx="18374">
                  <c:v>-0.29369995698757972</c:v>
                </c:pt>
                <c:pt idx="18375">
                  <c:v>-0.16561333889349236</c:v>
                </c:pt>
                <c:pt idx="18376">
                  <c:v>-6.9088540417187802E-2</c:v>
                </c:pt>
                <c:pt idx="18377">
                  <c:v>-4.7264039161651693E-2</c:v>
                </c:pt>
                <c:pt idx="18378">
                  <c:v>2.4798621833236733E-2</c:v>
                </c:pt>
                <c:pt idx="18379">
                  <c:v>6.3271619014015984E-2</c:v>
                </c:pt>
                <c:pt idx="18380">
                  <c:v>0.10265657556110945</c:v>
                </c:pt>
                <c:pt idx="18381">
                  <c:v>0.12826537268986071</c:v>
                </c:pt>
                <c:pt idx="18382">
                  <c:v>0.13512871042839522</c:v>
                </c:pt>
                <c:pt idx="18383">
                  <c:v>0.13868394013321778</c:v>
                </c:pt>
                <c:pt idx="18384">
                  <c:v>0.14886740830493242</c:v>
                </c:pt>
                <c:pt idx="18385">
                  <c:v>0.15039817198344071</c:v>
                </c:pt>
                <c:pt idx="18386">
                  <c:v>0.15138954834447074</c:v>
                </c:pt>
                <c:pt idx="18387">
                  <c:v>7.6611599759884769E-2</c:v>
                </c:pt>
                <c:pt idx="18388">
                  <c:v>-0.19258143578044368</c:v>
                </c:pt>
                <c:pt idx="18389">
                  <c:v>-0.219456032727327</c:v>
                </c:pt>
                <c:pt idx="18390">
                  <c:v>-0.14695381971054375</c:v>
                </c:pt>
                <c:pt idx="18391">
                  <c:v>-6.7034428513344971E-2</c:v>
                </c:pt>
                <c:pt idx="18392">
                  <c:v>-0.13773261946578788</c:v>
                </c:pt>
                <c:pt idx="18393">
                  <c:v>-0.36234711545839071</c:v>
                </c:pt>
                <c:pt idx="18394">
                  <c:v>-0.52354759482132107</c:v>
                </c:pt>
                <c:pt idx="18395">
                  <c:v>-0.32960950498409042</c:v>
                </c:pt>
                <c:pt idx="18396">
                  <c:v>-0.22930074604227091</c:v>
                </c:pt>
                <c:pt idx="18397">
                  <c:v>-0.35593692564774576</c:v>
                </c:pt>
                <c:pt idx="18398">
                  <c:v>-0.34042797914190587</c:v>
                </c:pt>
                <c:pt idx="18399">
                  <c:v>-0.25609159772744117</c:v>
                </c:pt>
                <c:pt idx="18400">
                  <c:v>-0.16131323200128322</c:v>
                </c:pt>
                <c:pt idx="18401">
                  <c:v>-0.13045585066943149</c:v>
                </c:pt>
                <c:pt idx="18402">
                  <c:v>-0.35794419179129477</c:v>
                </c:pt>
                <c:pt idx="18403">
                  <c:v>-0.58145628525226634</c:v>
                </c:pt>
                <c:pt idx="18404">
                  <c:v>-0.43663166665343539</c:v>
                </c:pt>
                <c:pt idx="18405">
                  <c:v>-0.23568905953550359</c:v>
                </c:pt>
                <c:pt idx="18406">
                  <c:v>-0.15805173730519309</c:v>
                </c:pt>
                <c:pt idx="18407">
                  <c:v>-7.896028726295351E-2</c:v>
                </c:pt>
                <c:pt idx="18408">
                  <c:v>-0.29211303533246935</c:v>
                </c:pt>
                <c:pt idx="18409">
                  <c:v>-0.44284711983976932</c:v>
                </c:pt>
                <c:pt idx="18410">
                  <c:v>-0.31364434259292012</c:v>
                </c:pt>
                <c:pt idx="18411">
                  <c:v>-0.17783334076285331</c:v>
                </c:pt>
                <c:pt idx="18412">
                  <c:v>-0.12832263527669288</c:v>
                </c:pt>
                <c:pt idx="18413">
                  <c:v>-0.32142483475514466</c:v>
                </c:pt>
                <c:pt idx="18414">
                  <c:v>-0.51580433608967879</c:v>
                </c:pt>
                <c:pt idx="18415">
                  <c:v>-0.39428941128958589</c:v>
                </c:pt>
                <c:pt idx="18416">
                  <c:v>-0.23559832926246196</c:v>
                </c:pt>
                <c:pt idx="18417">
                  <c:v>-0.15125139284936912</c:v>
                </c:pt>
                <c:pt idx="18418">
                  <c:v>-5.226406286158404E-2</c:v>
                </c:pt>
                <c:pt idx="18419">
                  <c:v>3.6480009024677233E-4</c:v>
                </c:pt>
                <c:pt idx="18420">
                  <c:v>2.5637318590654615E-2</c:v>
                </c:pt>
                <c:pt idx="18421">
                  <c:v>3.8172043900544371E-2</c:v>
                </c:pt>
                <c:pt idx="18422">
                  <c:v>-8.233176732924781E-2</c:v>
                </c:pt>
                <c:pt idx="18423">
                  <c:v>-0.26280772409788017</c:v>
                </c:pt>
                <c:pt idx="18424">
                  <c:v>-0.23771556684798892</c:v>
                </c:pt>
                <c:pt idx="18425">
                  <c:v>-0.14172129231015745</c:v>
                </c:pt>
                <c:pt idx="18426">
                  <c:v>-0.11003390880633929</c:v>
                </c:pt>
                <c:pt idx="18427">
                  <c:v>-0.25765581900089957</c:v>
                </c:pt>
                <c:pt idx="18428">
                  <c:v>-0.41535837634993161</c:v>
                </c:pt>
                <c:pt idx="18429">
                  <c:v>-0.36428604376819534</c:v>
                </c:pt>
                <c:pt idx="18430">
                  <c:v>-0.22928466523952937</c:v>
                </c:pt>
                <c:pt idx="18431">
                  <c:v>-0.12588564191351734</c:v>
                </c:pt>
                <c:pt idx="18432">
                  <c:v>-3.8805223756643581E-2</c:v>
                </c:pt>
                <c:pt idx="18433">
                  <c:v>1.0685196433512621E-2</c:v>
                </c:pt>
                <c:pt idx="18434">
                  <c:v>6.7420937235835336E-3</c:v>
                </c:pt>
                <c:pt idx="18435">
                  <c:v>4.5398675388499919E-2</c:v>
                </c:pt>
                <c:pt idx="18436">
                  <c:v>3.1330377278142439E-2</c:v>
                </c:pt>
                <c:pt idx="18437">
                  <c:v>-0.21508894492868988</c:v>
                </c:pt>
                <c:pt idx="18438">
                  <c:v>-0.24410367179952089</c:v>
                </c:pt>
                <c:pt idx="18439">
                  <c:v>-0.3106430870548324</c:v>
                </c:pt>
                <c:pt idx="18440">
                  <c:v>-0.22175713597148491</c:v>
                </c:pt>
                <c:pt idx="18441">
                  <c:v>-0.2218304322970554</c:v>
                </c:pt>
                <c:pt idx="18442">
                  <c:v>-0.40886658839764478</c:v>
                </c:pt>
                <c:pt idx="18443">
                  <c:v>-0.46225233793298931</c:v>
                </c:pt>
                <c:pt idx="18444">
                  <c:v>-0.32254657016907889</c:v>
                </c:pt>
                <c:pt idx="18445">
                  <c:v>-0.15141941159792568</c:v>
                </c:pt>
                <c:pt idx="18446">
                  <c:v>-9.1485028744918234E-2</c:v>
                </c:pt>
                <c:pt idx="18447">
                  <c:v>-0.17195902538914329</c:v>
                </c:pt>
                <c:pt idx="18448">
                  <c:v>-0.27850399207079068</c:v>
                </c:pt>
                <c:pt idx="18449">
                  <c:v>-0.26163590805916276</c:v>
                </c:pt>
                <c:pt idx="18450">
                  <c:v>-0.17458739340588586</c:v>
                </c:pt>
                <c:pt idx="18451">
                  <c:v>-0.11127963777636854</c:v>
                </c:pt>
                <c:pt idx="18452">
                  <c:v>-0.2321704168440267</c:v>
                </c:pt>
                <c:pt idx="18453">
                  <c:v>-0.47006250243533149</c:v>
                </c:pt>
                <c:pt idx="18454">
                  <c:v>-0.37807375742077731</c:v>
                </c:pt>
                <c:pt idx="18455">
                  <c:v>-0.21837998766975233</c:v>
                </c:pt>
                <c:pt idx="18456">
                  <c:v>-0.10817079853956589</c:v>
                </c:pt>
                <c:pt idx="18457">
                  <c:v>-4.2697350275350307E-2</c:v>
                </c:pt>
                <c:pt idx="18458">
                  <c:v>1.3408490423909677E-2</c:v>
                </c:pt>
                <c:pt idx="18459">
                  <c:v>4.5491557981241534E-2</c:v>
                </c:pt>
                <c:pt idx="18460">
                  <c:v>5.7523229274039314E-2</c:v>
                </c:pt>
                <c:pt idx="18461">
                  <c:v>8.6000759648299521E-2</c:v>
                </c:pt>
                <c:pt idx="18462">
                  <c:v>9.0557187894758001E-2</c:v>
                </c:pt>
                <c:pt idx="18463">
                  <c:v>0.10198383235765732</c:v>
                </c:pt>
                <c:pt idx="18464">
                  <c:v>0.12477780931483545</c:v>
                </c:pt>
                <c:pt idx="18465">
                  <c:v>0.12545148103846593</c:v>
                </c:pt>
                <c:pt idx="18466">
                  <c:v>0.12312647682607039</c:v>
                </c:pt>
                <c:pt idx="18467">
                  <c:v>0.11183093606117614</c:v>
                </c:pt>
                <c:pt idx="18468">
                  <c:v>0.1337730110709017</c:v>
                </c:pt>
                <c:pt idx="18469">
                  <c:v>9.798222526874148E-2</c:v>
                </c:pt>
                <c:pt idx="18470">
                  <c:v>9.0571211044570679E-2</c:v>
                </c:pt>
                <c:pt idx="18471">
                  <c:v>2.4771767882710655E-2</c:v>
                </c:pt>
                <c:pt idx="18472">
                  <c:v>-0.16376106925750314</c:v>
                </c:pt>
                <c:pt idx="18473">
                  <c:v>-0.17118967897792772</c:v>
                </c:pt>
                <c:pt idx="18474">
                  <c:v>-0.18909650166697342</c:v>
                </c:pt>
                <c:pt idx="18475">
                  <c:v>-7.2594922700474407E-2</c:v>
                </c:pt>
                <c:pt idx="18476">
                  <c:v>-0.17321252642987039</c:v>
                </c:pt>
                <c:pt idx="18477">
                  <c:v>-0.39928845126046769</c:v>
                </c:pt>
                <c:pt idx="18478">
                  <c:v>-0.49022810409585593</c:v>
                </c:pt>
                <c:pt idx="18479">
                  <c:v>-0.31993374642258626</c:v>
                </c:pt>
                <c:pt idx="18480">
                  <c:v>-0.16297137915528126</c:v>
                </c:pt>
                <c:pt idx="18481">
                  <c:v>-7.4633618296904181E-2</c:v>
                </c:pt>
                <c:pt idx="18482">
                  <c:v>-3.2704278027880652E-2</c:v>
                </c:pt>
                <c:pt idx="18483">
                  <c:v>-8.994728997186641E-3</c:v>
                </c:pt>
                <c:pt idx="18484">
                  <c:v>-0.10362800852174504</c:v>
                </c:pt>
                <c:pt idx="18485">
                  <c:v>5.1307962842877503E-2</c:v>
                </c:pt>
                <c:pt idx="18486">
                  <c:v>8.0268341688839201E-2</c:v>
                </c:pt>
                <c:pt idx="18487">
                  <c:v>6.5538597091958722E-2</c:v>
                </c:pt>
                <c:pt idx="18488">
                  <c:v>9.2449489181132424E-2</c:v>
                </c:pt>
                <c:pt idx="18489">
                  <c:v>0.11232692872383147</c:v>
                </c:pt>
                <c:pt idx="18490">
                  <c:v>0.10230504489476248</c:v>
                </c:pt>
                <c:pt idx="18491">
                  <c:v>0.1160232875316993</c:v>
                </c:pt>
                <c:pt idx="18492">
                  <c:v>0.10790792300430908</c:v>
                </c:pt>
                <c:pt idx="18493">
                  <c:v>0.1212393340147874</c:v>
                </c:pt>
                <c:pt idx="18494">
                  <c:v>8.6947605531325453E-2</c:v>
                </c:pt>
                <c:pt idx="18495">
                  <c:v>8.5968595091490962E-2</c:v>
                </c:pt>
                <c:pt idx="18496">
                  <c:v>8.2575560583867627E-2</c:v>
                </c:pt>
                <c:pt idx="18497">
                  <c:v>8.7961122815459966E-2</c:v>
                </c:pt>
                <c:pt idx="18498">
                  <c:v>-0.19206608585469501</c:v>
                </c:pt>
                <c:pt idx="18499">
                  <c:v>-0.16074499454006336</c:v>
                </c:pt>
                <c:pt idx="18500">
                  <c:v>-0.16948736956385874</c:v>
                </c:pt>
                <c:pt idx="18501">
                  <c:v>-0.37985589369077011</c:v>
                </c:pt>
                <c:pt idx="18502">
                  <c:v>-0.25511698335342503</c:v>
                </c:pt>
                <c:pt idx="18503">
                  <c:v>-3.4417564803693193E-2</c:v>
                </c:pt>
                <c:pt idx="18504">
                  <c:v>-0.43580022940516178</c:v>
                </c:pt>
                <c:pt idx="18505">
                  <c:v>-0.57846143565902564</c:v>
                </c:pt>
                <c:pt idx="18506">
                  <c:v>-0.43218785260721232</c:v>
                </c:pt>
                <c:pt idx="18507">
                  <c:v>-0.53496747344300921</c:v>
                </c:pt>
                <c:pt idx="18508">
                  <c:v>-0.58169700963309934</c:v>
                </c:pt>
                <c:pt idx="18509">
                  <c:v>-0.48416859027382292</c:v>
                </c:pt>
                <c:pt idx="18510">
                  <c:v>-0.40118316285703781</c:v>
                </c:pt>
                <c:pt idx="18511">
                  <c:v>-0.44429416142649619</c:v>
                </c:pt>
                <c:pt idx="18512">
                  <c:v>-0.35264464529411482</c:v>
                </c:pt>
                <c:pt idx="18513">
                  <c:v>-0.6106206522446006</c:v>
                </c:pt>
                <c:pt idx="18514">
                  <c:v>-0.62803200127285952</c:v>
                </c:pt>
                <c:pt idx="18515">
                  <c:v>-0.44707077172252424</c:v>
                </c:pt>
                <c:pt idx="18516">
                  <c:v>-0.40914025423347122</c:v>
                </c:pt>
                <c:pt idx="18517">
                  <c:v>-0.33015822236850723</c:v>
                </c:pt>
                <c:pt idx="18518">
                  <c:v>-0.31771551488658384</c:v>
                </c:pt>
                <c:pt idx="18519">
                  <c:v>-0.46145534127915938</c:v>
                </c:pt>
                <c:pt idx="18520">
                  <c:v>-0.4407541137995179</c:v>
                </c:pt>
                <c:pt idx="18521">
                  <c:v>-0.49921250929393474</c:v>
                </c:pt>
                <c:pt idx="18522">
                  <c:v>-0.28627721943312179</c:v>
                </c:pt>
                <c:pt idx="18523">
                  <c:v>-0.35872197821296292</c:v>
                </c:pt>
                <c:pt idx="18524">
                  <c:v>-0.39149592404112477</c:v>
                </c:pt>
                <c:pt idx="18525">
                  <c:v>-0.51308849473495866</c:v>
                </c:pt>
                <c:pt idx="18526">
                  <c:v>-0.5539177819673804</c:v>
                </c:pt>
                <c:pt idx="18527">
                  <c:v>-0.39615761170940439</c:v>
                </c:pt>
                <c:pt idx="18528">
                  <c:v>-0.33343246876057475</c:v>
                </c:pt>
                <c:pt idx="18529">
                  <c:v>-0.27639088626454472</c:v>
                </c:pt>
                <c:pt idx="18530">
                  <c:v>-0.22274965901636593</c:v>
                </c:pt>
                <c:pt idx="18531">
                  <c:v>-0.2881908394691598</c:v>
                </c:pt>
                <c:pt idx="18532">
                  <c:v>-0.18302340517931301</c:v>
                </c:pt>
                <c:pt idx="18533">
                  <c:v>-0.21100668308501691</c:v>
                </c:pt>
                <c:pt idx="18534">
                  <c:v>-0.30313402644515675</c:v>
                </c:pt>
                <c:pt idx="18535">
                  <c:v>-0.21539619107444974</c:v>
                </c:pt>
                <c:pt idx="18536">
                  <c:v>-0.32646633417097315</c:v>
                </c:pt>
                <c:pt idx="18537">
                  <c:v>5.4677278529175567E-2</c:v>
                </c:pt>
                <c:pt idx="18538">
                  <c:v>8.9593206074895723E-2</c:v>
                </c:pt>
                <c:pt idx="18539">
                  <c:v>6.1352362929231213E-2</c:v>
                </c:pt>
                <c:pt idx="18540">
                  <c:v>9.3229628601127365E-2</c:v>
                </c:pt>
                <c:pt idx="18541">
                  <c:v>0.1040435470514902</c:v>
                </c:pt>
                <c:pt idx="18542">
                  <c:v>0.10196721780535838</c:v>
                </c:pt>
                <c:pt idx="18543">
                  <c:v>0.13209726561271309</c:v>
                </c:pt>
                <c:pt idx="18544">
                  <c:v>0.12496936278382856</c:v>
                </c:pt>
                <c:pt idx="18545">
                  <c:v>0.10855754884910855</c:v>
                </c:pt>
                <c:pt idx="18546">
                  <c:v>0.10646048859160319</c:v>
                </c:pt>
                <c:pt idx="18547">
                  <c:v>0.10717283617925499</c:v>
                </c:pt>
                <c:pt idx="18548">
                  <c:v>9.2486966411343491E-2</c:v>
                </c:pt>
                <c:pt idx="18549">
                  <c:v>9.1039326942119567E-2</c:v>
                </c:pt>
                <c:pt idx="18550">
                  <c:v>3.5837449298113638E-2</c:v>
                </c:pt>
                <c:pt idx="18551">
                  <c:v>2.149427142764165E-2</c:v>
                </c:pt>
                <c:pt idx="18552">
                  <c:v>0</c:v>
                </c:pt>
                <c:pt idx="18553">
                  <c:v>-1.6649994192850813E-2</c:v>
                </c:pt>
                <c:pt idx="18554">
                  <c:v>-0.14082250961966467</c:v>
                </c:pt>
                <c:pt idx="18555">
                  <c:v>-0.2111482679630142</c:v>
                </c:pt>
                <c:pt idx="18556">
                  <c:v>-0.13381976069778595</c:v>
                </c:pt>
                <c:pt idx="18557">
                  <c:v>-7.9443366169630714E-2</c:v>
                </c:pt>
                <c:pt idx="18558">
                  <c:v>-0.23283818463759312</c:v>
                </c:pt>
                <c:pt idx="18559">
                  <c:v>-0.43406488437082452</c:v>
                </c:pt>
                <c:pt idx="18560">
                  <c:v>-0.36390097161262347</c:v>
                </c:pt>
                <c:pt idx="18561">
                  <c:v>-0.23259943075830997</c:v>
                </c:pt>
                <c:pt idx="18562">
                  <c:v>-0.16299534003523913</c:v>
                </c:pt>
                <c:pt idx="18563">
                  <c:v>-7.2988158174250778E-2</c:v>
                </c:pt>
                <c:pt idx="18564">
                  <c:v>-2.6719120963431521E-2</c:v>
                </c:pt>
                <c:pt idx="18565">
                  <c:v>9.8034859158443351E-3</c:v>
                </c:pt>
                <c:pt idx="18566">
                  <c:v>5.9301125537716923E-2</c:v>
                </c:pt>
                <c:pt idx="18567">
                  <c:v>8.3697042680356923E-2</c:v>
                </c:pt>
                <c:pt idx="18568">
                  <c:v>4.8272559973280449E-2</c:v>
                </c:pt>
                <c:pt idx="18569">
                  <c:v>7.6405509821528786E-2</c:v>
                </c:pt>
                <c:pt idx="18570">
                  <c:v>9.1823877665421466E-2</c:v>
                </c:pt>
                <c:pt idx="18571">
                  <c:v>0.10873446752357283</c:v>
                </c:pt>
                <c:pt idx="18572">
                  <c:v>8.993877193072089E-2</c:v>
                </c:pt>
                <c:pt idx="18573">
                  <c:v>0.12197563223561089</c:v>
                </c:pt>
                <c:pt idx="18574">
                  <c:v>0.10905324067105077</c:v>
                </c:pt>
                <c:pt idx="18575">
                  <c:v>0.10185241456148196</c:v>
                </c:pt>
                <c:pt idx="18576">
                  <c:v>0.11255475549299489</c:v>
                </c:pt>
                <c:pt idx="18577">
                  <c:v>0.10216985594988789</c:v>
                </c:pt>
                <c:pt idx="18578">
                  <c:v>8.1893899975576445E-2</c:v>
                </c:pt>
                <c:pt idx="18579">
                  <c:v>3.0516112671598601E-2</c:v>
                </c:pt>
                <c:pt idx="18580">
                  <c:v>5.93745466391341E-2</c:v>
                </c:pt>
                <c:pt idx="18581">
                  <c:v>4.4733707767725846E-2</c:v>
                </c:pt>
                <c:pt idx="18582">
                  <c:v>-1.2418193149882743E-2</c:v>
                </c:pt>
                <c:pt idx="18583">
                  <c:v>-0.19259962020406102</c:v>
                </c:pt>
                <c:pt idx="18584">
                  <c:v>-0.19224108352070002</c:v>
                </c:pt>
                <c:pt idx="18585">
                  <c:v>-0.11807886400949801</c:v>
                </c:pt>
                <c:pt idx="18586">
                  <c:v>-7.8927826225020412E-2</c:v>
                </c:pt>
                <c:pt idx="18587">
                  <c:v>-0.2271146693690726</c:v>
                </c:pt>
                <c:pt idx="18588">
                  <c:v>-0.49120987898635632</c:v>
                </c:pt>
                <c:pt idx="18589">
                  <c:v>-0.49716521988188722</c:v>
                </c:pt>
                <c:pt idx="18590">
                  <c:v>-0.38944493668382424</c:v>
                </c:pt>
                <c:pt idx="18591">
                  <c:v>-0.43967277715592823</c:v>
                </c:pt>
                <c:pt idx="18592">
                  <c:v>-0.23217461102394849</c:v>
                </c:pt>
                <c:pt idx="18593">
                  <c:v>-5.7917473088813141E-2</c:v>
                </c:pt>
                <c:pt idx="18594">
                  <c:v>-3.8723469831633904E-2</c:v>
                </c:pt>
                <c:pt idx="18595">
                  <c:v>1.8456046468566661E-2</c:v>
                </c:pt>
                <c:pt idx="18596">
                  <c:v>3.5019745136681699E-2</c:v>
                </c:pt>
                <c:pt idx="18597">
                  <c:v>4.0887469932041912E-2</c:v>
                </c:pt>
                <c:pt idx="18598">
                  <c:v>3.9017321997411966E-2</c:v>
                </c:pt>
                <c:pt idx="18599">
                  <c:v>7.9058308490004198E-2</c:v>
                </c:pt>
                <c:pt idx="18600">
                  <c:v>8.0659433466031064E-2</c:v>
                </c:pt>
                <c:pt idx="18601">
                  <c:v>6.15491787903951E-2</c:v>
                </c:pt>
                <c:pt idx="18602">
                  <c:v>3.5158620021047979E-3</c:v>
                </c:pt>
                <c:pt idx="18603">
                  <c:v>-0.20037734954143427</c:v>
                </c:pt>
                <c:pt idx="18604">
                  <c:v>-0.23699693355618637</c:v>
                </c:pt>
                <c:pt idx="18605">
                  <c:v>-0.18624669797431803</c:v>
                </c:pt>
                <c:pt idx="18606">
                  <c:v>-0.14388213986510653</c:v>
                </c:pt>
                <c:pt idx="18607">
                  <c:v>-0.22823104810660094</c:v>
                </c:pt>
                <c:pt idx="18608">
                  <c:v>-0.39406469154838686</c:v>
                </c:pt>
                <c:pt idx="18609">
                  <c:v>-0.3572770240424733</c:v>
                </c:pt>
                <c:pt idx="18610">
                  <c:v>-0.23601345510414609</c:v>
                </c:pt>
                <c:pt idx="18611">
                  <c:v>-0.12367881555666957</c:v>
                </c:pt>
                <c:pt idx="18612">
                  <c:v>-6.2767638951221616E-2</c:v>
                </c:pt>
                <c:pt idx="18613">
                  <c:v>-1.2544897046332455E-2</c:v>
                </c:pt>
                <c:pt idx="18614">
                  <c:v>1.4289310054530355E-2</c:v>
                </c:pt>
                <c:pt idx="18615">
                  <c:v>3.1346928907399395E-2</c:v>
                </c:pt>
                <c:pt idx="18616">
                  <c:v>3.6588994256693576E-2</c:v>
                </c:pt>
                <c:pt idx="18617">
                  <c:v>2.8571931278195756E-2</c:v>
                </c:pt>
                <c:pt idx="18618">
                  <c:v>6.976504456549916E-2</c:v>
                </c:pt>
                <c:pt idx="18619">
                  <c:v>8.5734069607928648E-2</c:v>
                </c:pt>
                <c:pt idx="18620">
                  <c:v>-7.745271719224935E-4</c:v>
                </c:pt>
                <c:pt idx="18621">
                  <c:v>0.12609794915539976</c:v>
                </c:pt>
                <c:pt idx="18622">
                  <c:v>0.12816134563965462</c:v>
                </c:pt>
                <c:pt idx="18623">
                  <c:v>0.13819649551935742</c:v>
                </c:pt>
                <c:pt idx="18624">
                  <c:v>0.12545791716254356</c:v>
                </c:pt>
                <c:pt idx="18625">
                  <c:v>-3.4175618010860005E-2</c:v>
                </c:pt>
                <c:pt idx="18626">
                  <c:v>-0.15436693146867073</c:v>
                </c:pt>
                <c:pt idx="18627">
                  <c:v>-0.13249625589027608</c:v>
                </c:pt>
                <c:pt idx="18628">
                  <c:v>-5.5742876793827577E-2</c:v>
                </c:pt>
                <c:pt idx="18629">
                  <c:v>-9.9293446174315264E-2</c:v>
                </c:pt>
                <c:pt idx="18630">
                  <c:v>-0.29675204064514377</c:v>
                </c:pt>
                <c:pt idx="18631">
                  <c:v>-0.35659787871809562</c:v>
                </c:pt>
                <c:pt idx="18632">
                  <c:v>-0.21553755033446487</c:v>
                </c:pt>
                <c:pt idx="18633">
                  <c:v>-0.14122083877588226</c:v>
                </c:pt>
                <c:pt idx="18634">
                  <c:v>-6.0469056928429826E-2</c:v>
                </c:pt>
                <c:pt idx="18635">
                  <c:v>-4.1275514111540158E-2</c:v>
                </c:pt>
                <c:pt idx="18636">
                  <c:v>2.354361137315155E-3</c:v>
                </c:pt>
                <c:pt idx="18637">
                  <c:v>2.6890336364154093E-2</c:v>
                </c:pt>
                <c:pt idx="18638">
                  <c:v>3.8251330943512352E-2</c:v>
                </c:pt>
                <c:pt idx="18639">
                  <c:v>-6.8194165735337722E-2</c:v>
                </c:pt>
                <c:pt idx="18640">
                  <c:v>-3.0886636019016891E-2</c:v>
                </c:pt>
                <c:pt idx="18641">
                  <c:v>3.1325930745572342E-2</c:v>
                </c:pt>
                <c:pt idx="18642">
                  <c:v>3.7421448034147445E-2</c:v>
                </c:pt>
                <c:pt idx="18643">
                  <c:v>4.1679665760366892E-2</c:v>
                </c:pt>
                <c:pt idx="18644">
                  <c:v>7.4928183627059497E-2</c:v>
                </c:pt>
                <c:pt idx="18645">
                  <c:v>0.11811491201628201</c:v>
                </c:pt>
                <c:pt idx="18646">
                  <c:v>0.11640154955490063</c:v>
                </c:pt>
                <c:pt idx="18647">
                  <c:v>0.13053167942860069</c:v>
                </c:pt>
                <c:pt idx="18648">
                  <c:v>0.12794813954882436</c:v>
                </c:pt>
                <c:pt idx="18649">
                  <c:v>-1.0865185625004818E-2</c:v>
                </c:pt>
                <c:pt idx="18650">
                  <c:v>-0.11084060312521594</c:v>
                </c:pt>
                <c:pt idx="18651">
                  <c:v>-7.7314456944675841E-2</c:v>
                </c:pt>
                <c:pt idx="18652">
                  <c:v>1.4362441243438223E-3</c:v>
                </c:pt>
                <c:pt idx="18653">
                  <c:v>-6.614248478356162E-2</c:v>
                </c:pt>
                <c:pt idx="18654">
                  <c:v>-0.34005121841525426</c:v>
                </c:pt>
                <c:pt idx="18655">
                  <c:v>-0.68557581869896977</c:v>
                </c:pt>
                <c:pt idx="18656">
                  <c:v>-0.513394846872682</c:v>
                </c:pt>
                <c:pt idx="18657">
                  <c:v>-0.81840493537068082</c:v>
                </c:pt>
                <c:pt idx="18658">
                  <c:v>-0.80051687642959712</c:v>
                </c:pt>
                <c:pt idx="18659">
                  <c:v>-0.63052412823505966</c:v>
                </c:pt>
                <c:pt idx="18660">
                  <c:v>-0.811009433731959</c:v>
                </c:pt>
                <c:pt idx="18661">
                  <c:v>-0.42873406455648583</c:v>
                </c:pt>
                <c:pt idx="18662">
                  <c:v>-0.61323411550444162</c:v>
                </c:pt>
                <c:pt idx="18663">
                  <c:v>-0.23574749043032714</c:v>
                </c:pt>
                <c:pt idx="18664">
                  <c:v>-0.41001465111046526</c:v>
                </c:pt>
                <c:pt idx="18665">
                  <c:v>-0.65007896759469586</c:v>
                </c:pt>
                <c:pt idx="18666">
                  <c:v>-0.5916571035279935</c:v>
                </c:pt>
                <c:pt idx="18667">
                  <c:v>-0.51485413325987472</c:v>
                </c:pt>
                <c:pt idx="18668">
                  <c:v>-0.53367744930293348</c:v>
                </c:pt>
                <c:pt idx="18669">
                  <c:v>-0.36145514644926485</c:v>
                </c:pt>
                <c:pt idx="18670">
                  <c:v>-0.31698589688157175</c:v>
                </c:pt>
                <c:pt idx="18671">
                  <c:v>-0.28499307979001731</c:v>
                </c:pt>
                <c:pt idx="18672">
                  <c:v>-0.17465611060121189</c:v>
                </c:pt>
                <c:pt idx="18673">
                  <c:v>-0.22357576892348538</c:v>
                </c:pt>
                <c:pt idx="18674">
                  <c:v>-3.2202325307528291E-2</c:v>
                </c:pt>
                <c:pt idx="18675">
                  <c:v>-0.16565437578227971</c:v>
                </c:pt>
                <c:pt idx="18676">
                  <c:v>-0.18521612123876771</c:v>
                </c:pt>
                <c:pt idx="18677">
                  <c:v>-0.17106279167621921</c:v>
                </c:pt>
                <c:pt idx="18678">
                  <c:v>-0.16004120661129623</c:v>
                </c:pt>
                <c:pt idx="18679">
                  <c:v>-0.21093793244239373</c:v>
                </c:pt>
                <c:pt idx="18680">
                  <c:v>-0.19881092033002334</c:v>
                </c:pt>
                <c:pt idx="18681">
                  <c:v>-0.12792315374032792</c:v>
                </c:pt>
                <c:pt idx="18682">
                  <c:v>-0.17832526106574223</c:v>
                </c:pt>
                <c:pt idx="18683">
                  <c:v>-0.28967993349196186</c:v>
                </c:pt>
                <c:pt idx="18684">
                  <c:v>-0.33083877576742843</c:v>
                </c:pt>
                <c:pt idx="18685">
                  <c:v>-0.88072271969722549</c:v>
                </c:pt>
                <c:pt idx="18686">
                  <c:v>-0.25155897686038098</c:v>
                </c:pt>
                <c:pt idx="18687">
                  <c:v>-8.2294973119683312E-2</c:v>
                </c:pt>
                <c:pt idx="18688">
                  <c:v>-1.0142117466021797E-2</c:v>
                </c:pt>
                <c:pt idx="18689">
                  <c:v>-0.102870209194242</c:v>
                </c:pt>
                <c:pt idx="18690">
                  <c:v>-0.33315176971653532</c:v>
                </c:pt>
                <c:pt idx="18691">
                  <c:v>-0.36117566829547476</c:v>
                </c:pt>
                <c:pt idx="18692">
                  <c:v>-0.19463222326341417</c:v>
                </c:pt>
                <c:pt idx="18693">
                  <c:v>-0.12438095553453413</c:v>
                </c:pt>
                <c:pt idx="18694">
                  <c:v>-7.9084207843243354E-2</c:v>
                </c:pt>
                <c:pt idx="18695">
                  <c:v>-3.723523810521169E-2</c:v>
                </c:pt>
                <c:pt idx="18696">
                  <c:v>3.3154669461386239E-2</c:v>
                </c:pt>
                <c:pt idx="18697">
                  <c:v>9.7876094323175664E-2</c:v>
                </c:pt>
                <c:pt idx="18698">
                  <c:v>7.4868320176940839E-2</c:v>
                </c:pt>
                <c:pt idx="18699">
                  <c:v>2.1595608987917802E-2</c:v>
                </c:pt>
                <c:pt idx="18700">
                  <c:v>5.1966731098332719E-2</c:v>
                </c:pt>
                <c:pt idx="18701">
                  <c:v>9.1016171460913509E-2</c:v>
                </c:pt>
                <c:pt idx="18702">
                  <c:v>-6.1613985923176809E-2</c:v>
                </c:pt>
                <c:pt idx="18703">
                  <c:v>-9.9384632135911782E-2</c:v>
                </c:pt>
                <c:pt idx="18704">
                  <c:v>-8.9825798694253042E-2</c:v>
                </c:pt>
                <c:pt idx="18705">
                  <c:v>-7.2865695228138449E-3</c:v>
                </c:pt>
                <c:pt idx="18706">
                  <c:v>-7.405117518377434E-2</c:v>
                </c:pt>
                <c:pt idx="18707">
                  <c:v>-0.27507160978989592</c:v>
                </c:pt>
                <c:pt idx="18708">
                  <c:v>-0.97487908372954635</c:v>
                </c:pt>
                <c:pt idx="18709">
                  <c:v>-0.96769801371569586</c:v>
                </c:pt>
                <c:pt idx="18710">
                  <c:v>-0.47295083129556975</c:v>
                </c:pt>
                <c:pt idx="18711">
                  <c:v>-0.25393665372674185</c:v>
                </c:pt>
                <c:pt idx="18712">
                  <c:v>-5.4952411779394014E-2</c:v>
                </c:pt>
                <c:pt idx="18713">
                  <c:v>7.8548892368504476E-3</c:v>
                </c:pt>
                <c:pt idx="18714">
                  <c:v>7.2102948796978331E-2</c:v>
                </c:pt>
                <c:pt idx="18715">
                  <c:v>-0.10703069867048209</c:v>
                </c:pt>
                <c:pt idx="18716">
                  <c:v>4.6848028071715495E-2</c:v>
                </c:pt>
                <c:pt idx="18717">
                  <c:v>0.10960437333362257</c:v>
                </c:pt>
                <c:pt idx="18718">
                  <c:v>0.1406390608588082</c:v>
                </c:pt>
                <c:pt idx="18719">
                  <c:v>0.14764999631384523</c:v>
                </c:pt>
                <c:pt idx="18720">
                  <c:v>0.13865861720624936</c:v>
                </c:pt>
                <c:pt idx="18721">
                  <c:v>0.14786358246194392</c:v>
                </c:pt>
                <c:pt idx="18722">
                  <c:v>0.12447462277102006</c:v>
                </c:pt>
                <c:pt idx="18723">
                  <c:v>0.14863716507524444</c:v>
                </c:pt>
                <c:pt idx="18724">
                  <c:v>0.16926347774480729</c:v>
                </c:pt>
                <c:pt idx="18725">
                  <c:v>0.18325920142734542</c:v>
                </c:pt>
                <c:pt idx="18726">
                  <c:v>0.18115559654243274</c:v>
                </c:pt>
                <c:pt idx="18727">
                  <c:v>0.17638981653106076</c:v>
                </c:pt>
                <c:pt idx="18728">
                  <c:v>0.17724920681236478</c:v>
                </c:pt>
                <c:pt idx="18729">
                  <c:v>0.19312118141682641</c:v>
                </c:pt>
                <c:pt idx="18730">
                  <c:v>0.17318713821983828</c:v>
                </c:pt>
                <c:pt idx="18731">
                  <c:v>0.1634287153867551</c:v>
                </c:pt>
                <c:pt idx="18732">
                  <c:v>2.3525477279422356E-2</c:v>
                </c:pt>
                <c:pt idx="18733">
                  <c:v>-0.16609047306299093</c:v>
                </c:pt>
                <c:pt idx="18734">
                  <c:v>-0.20009944932695994</c:v>
                </c:pt>
                <c:pt idx="18735">
                  <c:v>-8.0025639057764553E-2</c:v>
                </c:pt>
                <c:pt idx="18736">
                  <c:v>-0.10175204444098339</c:v>
                </c:pt>
                <c:pt idx="18737">
                  <c:v>-0.27044180079241831</c:v>
                </c:pt>
                <c:pt idx="18738">
                  <c:v>-0.27545646097518856</c:v>
                </c:pt>
                <c:pt idx="18739">
                  <c:v>-0.35200383286633879</c:v>
                </c:pt>
                <c:pt idx="18740">
                  <c:v>-0.29607473940909768</c:v>
                </c:pt>
                <c:pt idx="18741">
                  <c:v>-0.11814129277245301</c:v>
                </c:pt>
                <c:pt idx="18742">
                  <c:v>-6.9065116752159719E-2</c:v>
                </c:pt>
                <c:pt idx="18743">
                  <c:v>-3.6983566253170001E-2</c:v>
                </c:pt>
                <c:pt idx="18744">
                  <c:v>3.8823820522457348E-3</c:v>
                </c:pt>
                <c:pt idx="18745">
                  <c:v>4.2428796991745628E-2</c:v>
                </c:pt>
                <c:pt idx="18746">
                  <c:v>8.2353243972681234E-2</c:v>
                </c:pt>
                <c:pt idx="18747">
                  <c:v>0.10436532056250122</c:v>
                </c:pt>
                <c:pt idx="18748">
                  <c:v>9.9957549984953098E-2</c:v>
                </c:pt>
                <c:pt idx="18749">
                  <c:v>0.12762507167640014</c:v>
                </c:pt>
                <c:pt idx="18750">
                  <c:v>0.14746856068962921</c:v>
                </c:pt>
                <c:pt idx="18751">
                  <c:v>0.16693654166643446</c:v>
                </c:pt>
                <c:pt idx="18752">
                  <c:v>0.18242553446178741</c:v>
                </c:pt>
                <c:pt idx="18753">
                  <c:v>0.19249374700334759</c:v>
                </c:pt>
                <c:pt idx="18754">
                  <c:v>0.16573638070278407</c:v>
                </c:pt>
                <c:pt idx="18755">
                  <c:v>0.19852706746424895</c:v>
                </c:pt>
                <c:pt idx="18756">
                  <c:v>0.17741400754187994</c:v>
                </c:pt>
                <c:pt idx="18757">
                  <c:v>0.19466769130716771</c:v>
                </c:pt>
                <c:pt idx="18758">
                  <c:v>0.18897352606479328</c:v>
                </c:pt>
                <c:pt idx="18759">
                  <c:v>0.18251841864791962</c:v>
                </c:pt>
                <c:pt idx="18760">
                  <c:v>0.20114380697527076</c:v>
                </c:pt>
                <c:pt idx="18761">
                  <c:v>0.19985711547203741</c:v>
                </c:pt>
                <c:pt idx="18762">
                  <c:v>0.21551558263934045</c:v>
                </c:pt>
                <c:pt idx="18763">
                  <c:v>0.18950463849123519</c:v>
                </c:pt>
                <c:pt idx="18764">
                  <c:v>0.19571193409196647</c:v>
                </c:pt>
                <c:pt idx="18765">
                  <c:v>0.20870983506094937</c:v>
                </c:pt>
                <c:pt idx="18766">
                  <c:v>0.22260575605153668</c:v>
                </c:pt>
                <c:pt idx="18767">
                  <c:v>0.22969071115870418</c:v>
                </c:pt>
                <c:pt idx="18768">
                  <c:v>0.19649240229956574</c:v>
                </c:pt>
                <c:pt idx="18769">
                  <c:v>0.19193744987474048</c:v>
                </c:pt>
                <c:pt idx="18770">
                  <c:v>0.18973562411692682</c:v>
                </c:pt>
                <c:pt idx="18771">
                  <c:v>0.19512956151084332</c:v>
                </c:pt>
                <c:pt idx="18772">
                  <c:v>0.12198169413024021</c:v>
                </c:pt>
                <c:pt idx="18773">
                  <c:v>-0.13349800985824467</c:v>
                </c:pt>
                <c:pt idx="18774">
                  <c:v>-0.15532509657413854</c:v>
                </c:pt>
                <c:pt idx="18775">
                  <c:v>-0.19420249586197175</c:v>
                </c:pt>
                <c:pt idx="18776">
                  <c:v>-0.11526802337404564</c:v>
                </c:pt>
                <c:pt idx="18777">
                  <c:v>-0.1395334157510448</c:v>
                </c:pt>
                <c:pt idx="18778">
                  <c:v>-0.37547710140405638</c:v>
                </c:pt>
                <c:pt idx="18779">
                  <c:v>-0.50011719201979943</c:v>
                </c:pt>
                <c:pt idx="18780">
                  <c:v>-0.32292263462525295</c:v>
                </c:pt>
                <c:pt idx="18781">
                  <c:v>-0.20030651365595437</c:v>
                </c:pt>
                <c:pt idx="18782">
                  <c:v>-0.10227726338303705</c:v>
                </c:pt>
                <c:pt idx="18783">
                  <c:v>-1.8601986481719564E-2</c:v>
                </c:pt>
                <c:pt idx="18784">
                  <c:v>-1.3151690186118527E-2</c:v>
                </c:pt>
                <c:pt idx="18785">
                  <c:v>7.0351575063719016E-2</c:v>
                </c:pt>
                <c:pt idx="18786">
                  <c:v>9.0169397833464254E-2</c:v>
                </c:pt>
                <c:pt idx="18787">
                  <c:v>9.0176630349088044E-2</c:v>
                </c:pt>
                <c:pt idx="18788">
                  <c:v>0.10086089288219037</c:v>
                </c:pt>
                <c:pt idx="18789">
                  <c:v>0.13082949808382074</c:v>
                </c:pt>
                <c:pt idx="18790">
                  <c:v>0.13130680498270611</c:v>
                </c:pt>
                <c:pt idx="18791">
                  <c:v>0.14142526754332718</c:v>
                </c:pt>
                <c:pt idx="18792">
                  <c:v>0.14183197297212949</c:v>
                </c:pt>
                <c:pt idx="18793">
                  <c:v>0.15138048537166898</c:v>
                </c:pt>
                <c:pt idx="18794">
                  <c:v>0.15415941153448948</c:v>
                </c:pt>
                <c:pt idx="18795">
                  <c:v>0.15294430687298743</c:v>
                </c:pt>
                <c:pt idx="18796">
                  <c:v>0.15767735345227152</c:v>
                </c:pt>
                <c:pt idx="18797">
                  <c:v>0.16152098342872023</c:v>
                </c:pt>
                <c:pt idx="18798">
                  <c:v>0.15925029183679365</c:v>
                </c:pt>
                <c:pt idx="18799">
                  <c:v>0.10208418762783511</c:v>
                </c:pt>
                <c:pt idx="18800">
                  <c:v>-0.17364379739336444</c:v>
                </c:pt>
                <c:pt idx="18801">
                  <c:v>-0.25670592436881734</c:v>
                </c:pt>
                <c:pt idx="18802">
                  <c:v>-0.22666711151774679</c:v>
                </c:pt>
                <c:pt idx="18803">
                  <c:v>-9.575891353140846E-2</c:v>
                </c:pt>
                <c:pt idx="18804">
                  <c:v>-0.13478862044181847</c:v>
                </c:pt>
                <c:pt idx="18805">
                  <c:v>-0.39052751018758292</c:v>
                </c:pt>
                <c:pt idx="18806">
                  <c:v>-0.4754755985161449</c:v>
                </c:pt>
                <c:pt idx="18807">
                  <c:v>-0.35425879623463152</c:v>
                </c:pt>
                <c:pt idx="18808">
                  <c:v>-0.17246017292821395</c:v>
                </c:pt>
                <c:pt idx="18809">
                  <c:v>-0.14865713888518167</c:v>
                </c:pt>
                <c:pt idx="18810">
                  <c:v>-0.10902583772289549</c:v>
                </c:pt>
                <c:pt idx="18811">
                  <c:v>-1.5856429135947172E-2</c:v>
                </c:pt>
                <c:pt idx="18812">
                  <c:v>4.1722703554292723E-2</c:v>
                </c:pt>
                <c:pt idx="18813">
                  <c:v>6.0575759151749425E-2</c:v>
                </c:pt>
                <c:pt idx="18814">
                  <c:v>8.5720920192274536E-2</c:v>
                </c:pt>
                <c:pt idx="18815">
                  <c:v>8.6654762245028175E-2</c:v>
                </c:pt>
                <c:pt idx="18816">
                  <c:v>-0.11105264906361073</c:v>
                </c:pt>
                <c:pt idx="18817">
                  <c:v>-0.23348566040127541</c:v>
                </c:pt>
                <c:pt idx="18818">
                  <c:v>-0.18341985023535848</c:v>
                </c:pt>
                <c:pt idx="18819">
                  <c:v>-9.6561041931101196E-2</c:v>
                </c:pt>
                <c:pt idx="18820">
                  <c:v>-8.3886122094815566E-2</c:v>
                </c:pt>
                <c:pt idx="18821">
                  <c:v>-0.25790188019907473</c:v>
                </c:pt>
                <c:pt idx="18822">
                  <c:v>-0.42700364727208717</c:v>
                </c:pt>
                <c:pt idx="18823">
                  <c:v>-0.34635297445063917</c:v>
                </c:pt>
                <c:pt idx="18824">
                  <c:v>-0.17752683423544691</c:v>
                </c:pt>
                <c:pt idx="18825">
                  <c:v>-6.7100643492898807E-2</c:v>
                </c:pt>
                <c:pt idx="18826">
                  <c:v>-1.1238226867122459E-2</c:v>
                </c:pt>
                <c:pt idx="18827">
                  <c:v>3.0457447843392459E-2</c:v>
                </c:pt>
                <c:pt idx="18828">
                  <c:v>5.5226083076267495E-2</c:v>
                </c:pt>
                <c:pt idx="18829">
                  <c:v>8.1236668694018202E-2</c:v>
                </c:pt>
                <c:pt idx="18830">
                  <c:v>7.7488315619053977E-2</c:v>
                </c:pt>
                <c:pt idx="18831">
                  <c:v>0.10126690183398353</c:v>
                </c:pt>
                <c:pt idx="18832">
                  <c:v>8.7226535188442769E-2</c:v>
                </c:pt>
                <c:pt idx="18833">
                  <c:v>-7.1988772485996111E-2</c:v>
                </c:pt>
                <c:pt idx="18834">
                  <c:v>-0.20760238017702556</c:v>
                </c:pt>
                <c:pt idx="18835">
                  <c:v>-0.17634888592481299</c:v>
                </c:pt>
                <c:pt idx="18836">
                  <c:v>-0.11338558715216637</c:v>
                </c:pt>
                <c:pt idx="18837">
                  <c:v>-4.0471114234437902E-2</c:v>
                </c:pt>
                <c:pt idx="18838">
                  <c:v>-0.21052728138541674</c:v>
                </c:pt>
                <c:pt idx="18839">
                  <c:v>-0.57625471720145061</c:v>
                </c:pt>
                <c:pt idx="18840">
                  <c:v>-1.0732761751772699</c:v>
                </c:pt>
                <c:pt idx="18841">
                  <c:v>-0.4114504351542379</c:v>
                </c:pt>
                <c:pt idx="18842">
                  <c:v>-0.23408320603336796</c:v>
                </c:pt>
                <c:pt idx="18843">
                  <c:v>-0.39144853703378424</c:v>
                </c:pt>
                <c:pt idx="18844">
                  <c:v>-0.35093956054356956</c:v>
                </c:pt>
                <c:pt idx="18845">
                  <c:v>-5.5486429855623721E-2</c:v>
                </c:pt>
                <c:pt idx="18846">
                  <c:v>1.0614913185644414E-3</c:v>
                </c:pt>
                <c:pt idx="18847">
                  <c:v>2.1915363709620685E-2</c:v>
                </c:pt>
                <c:pt idx="18848">
                  <c:v>5.6227715105761966E-2</c:v>
                </c:pt>
                <c:pt idx="18849">
                  <c:v>6.9631670581930413E-2</c:v>
                </c:pt>
                <c:pt idx="18850">
                  <c:v>9.2066933006030721E-2</c:v>
                </c:pt>
                <c:pt idx="18851">
                  <c:v>5.4001802546196721E-2</c:v>
                </c:pt>
                <c:pt idx="18852">
                  <c:v>8.6514998192598766E-2</c:v>
                </c:pt>
                <c:pt idx="18853">
                  <c:v>8.4381981749985777E-2</c:v>
                </c:pt>
                <c:pt idx="18854">
                  <c:v>0.12697171624529388</c:v>
                </c:pt>
                <c:pt idx="18855">
                  <c:v>0.10670542852091258</c:v>
                </c:pt>
                <c:pt idx="18856">
                  <c:v>0.11802062512417279</c:v>
                </c:pt>
                <c:pt idx="18857">
                  <c:v>0.1013311504124247</c:v>
                </c:pt>
                <c:pt idx="18858">
                  <c:v>7.390591596954009E-2</c:v>
                </c:pt>
                <c:pt idx="18859">
                  <c:v>0.10320995277278698</c:v>
                </c:pt>
                <c:pt idx="18860">
                  <c:v>-0.12042848764055768</c:v>
                </c:pt>
                <c:pt idx="18861">
                  <c:v>0.12052698298874551</c:v>
                </c:pt>
                <c:pt idx="18862">
                  <c:v>0.11134498492856348</c:v>
                </c:pt>
                <c:pt idx="18863">
                  <c:v>0.11466377461508971</c:v>
                </c:pt>
                <c:pt idx="18864">
                  <c:v>8.6520931306676735E-2</c:v>
                </c:pt>
                <c:pt idx="18865">
                  <c:v>0.10379403347796955</c:v>
                </c:pt>
                <c:pt idx="18866">
                  <c:v>0.11167385620156962</c:v>
                </c:pt>
                <c:pt idx="18867">
                  <c:v>0.11910489025445116</c:v>
                </c:pt>
                <c:pt idx="18868">
                  <c:v>0.13814537359223644</c:v>
                </c:pt>
                <c:pt idx="18869">
                  <c:v>0.14488350087644394</c:v>
                </c:pt>
                <c:pt idx="18870">
                  <c:v>0.14325183969760844</c:v>
                </c:pt>
                <c:pt idx="18871">
                  <c:v>0.14361598050321181</c:v>
                </c:pt>
                <c:pt idx="18872">
                  <c:v>0.13721120733510053</c:v>
                </c:pt>
                <c:pt idx="18873">
                  <c:v>0.16973889640179968</c:v>
                </c:pt>
                <c:pt idx="18874">
                  <c:v>0.14505537200998442</c:v>
                </c:pt>
                <c:pt idx="18875">
                  <c:v>9.4341540285900513E-2</c:v>
                </c:pt>
                <c:pt idx="18876">
                  <c:v>0.13856954578260536</c:v>
                </c:pt>
                <c:pt idx="18877">
                  <c:v>0.14683727582573194</c:v>
                </c:pt>
                <c:pt idx="18878">
                  <c:v>0.13780202823615167</c:v>
                </c:pt>
                <c:pt idx="18879">
                  <c:v>0.12286420454872451</c:v>
                </c:pt>
                <c:pt idx="18880">
                  <c:v>7.9104318497711004E-2</c:v>
                </c:pt>
                <c:pt idx="18881">
                  <c:v>-0.12665718331303982</c:v>
                </c:pt>
                <c:pt idx="18882">
                  <c:v>-0.29171269376678832</c:v>
                </c:pt>
                <c:pt idx="18883">
                  <c:v>-0.24864433184808349</c:v>
                </c:pt>
                <c:pt idx="18884">
                  <c:v>-0.14980654195154811</c:v>
                </c:pt>
                <c:pt idx="18885">
                  <c:v>-8.7322888326574394E-2</c:v>
                </c:pt>
                <c:pt idx="18886">
                  <c:v>-0.36035299319235969</c:v>
                </c:pt>
                <c:pt idx="18887">
                  <c:v>-0.49001405997162462</c:v>
                </c:pt>
                <c:pt idx="18888">
                  <c:v>-1.1394500441910709</c:v>
                </c:pt>
                <c:pt idx="18889">
                  <c:v>-0.43382058449248995</c:v>
                </c:pt>
                <c:pt idx="18890">
                  <c:v>-0.50799719624159545</c:v>
                </c:pt>
                <c:pt idx="18891">
                  <c:v>-0.11632358224993172</c:v>
                </c:pt>
                <c:pt idx="18892">
                  <c:v>-1.2503822986933237</c:v>
                </c:pt>
                <c:pt idx="18893">
                  <c:v>-0.44519926795741882</c:v>
                </c:pt>
                <c:pt idx="18894">
                  <c:v>-0.41137191898739872</c:v>
                </c:pt>
                <c:pt idx="18895">
                  <c:v>-0.33205924081041238</c:v>
                </c:pt>
                <c:pt idx="18896">
                  <c:v>-0.35602707552608831</c:v>
                </c:pt>
                <c:pt idx="18897">
                  <c:v>-0.4346798526938998</c:v>
                </c:pt>
                <c:pt idx="18898">
                  <c:v>-0.39998428563549177</c:v>
                </c:pt>
                <c:pt idx="18899">
                  <c:v>-0.35131808236911188</c:v>
                </c:pt>
                <c:pt idx="18900">
                  <c:v>-0.25360353248478029</c:v>
                </c:pt>
                <c:pt idx="18901">
                  <c:v>-0.33494552371768876</c:v>
                </c:pt>
                <c:pt idx="18902">
                  <c:v>-0.43587303367930375</c:v>
                </c:pt>
                <c:pt idx="18903">
                  <c:v>-0.38629276699641008</c:v>
                </c:pt>
                <c:pt idx="18904">
                  <c:v>-0.35090693333436079</c:v>
                </c:pt>
                <c:pt idx="18905">
                  <c:v>-0.362244240971414</c:v>
                </c:pt>
                <c:pt idx="18906">
                  <c:v>-0.26540364505400382</c:v>
                </c:pt>
                <c:pt idx="18907">
                  <c:v>-0.21075993851408062</c:v>
                </c:pt>
                <c:pt idx="18908">
                  <c:v>-0.2541512184105022</c:v>
                </c:pt>
                <c:pt idx="18909">
                  <c:v>-0.25072815159956241</c:v>
                </c:pt>
                <c:pt idx="18910">
                  <c:v>-0.23275730328729136</c:v>
                </c:pt>
                <c:pt idx="18911">
                  <c:v>-0.19525117116703741</c:v>
                </c:pt>
                <c:pt idx="18912">
                  <c:v>-0.15751942117601203</c:v>
                </c:pt>
                <c:pt idx="18913">
                  <c:v>-0.15044860084506562</c:v>
                </c:pt>
                <c:pt idx="18914">
                  <c:v>-0.1716048657320805</c:v>
                </c:pt>
                <c:pt idx="18915">
                  <c:v>-0.16813786693378308</c:v>
                </c:pt>
                <c:pt idx="18916">
                  <c:v>-0.19887796085977702</c:v>
                </c:pt>
                <c:pt idx="18917">
                  <c:v>-0.21476887822851717</c:v>
                </c:pt>
                <c:pt idx="18918">
                  <c:v>-0.1971262857683144</c:v>
                </c:pt>
                <c:pt idx="18919">
                  <c:v>-0.11118932412735193</c:v>
                </c:pt>
                <c:pt idx="18920">
                  <c:v>-0.20269303551045798</c:v>
                </c:pt>
                <c:pt idx="18921">
                  <c:v>-0.30535045475828232</c:v>
                </c:pt>
                <c:pt idx="18922">
                  <c:v>-0.63534659755572864</c:v>
                </c:pt>
                <c:pt idx="18923">
                  <c:v>0.13706170682731722</c:v>
                </c:pt>
                <c:pt idx="18924">
                  <c:v>-8.4030362517085413E-2</c:v>
                </c:pt>
                <c:pt idx="18925">
                  <c:v>-0.1277167006121819</c:v>
                </c:pt>
                <c:pt idx="18926">
                  <c:v>-0.46500536817223831</c:v>
                </c:pt>
                <c:pt idx="18927">
                  <c:v>-0.86245094375059073</c:v>
                </c:pt>
                <c:pt idx="18928">
                  <c:v>-8.3674067510516703E-2</c:v>
                </c:pt>
                <c:pt idx="18929">
                  <c:v>-0.32767163893499252</c:v>
                </c:pt>
                <c:pt idx="18930">
                  <c:v>-0.38727910639662588</c:v>
                </c:pt>
                <c:pt idx="18931">
                  <c:v>-0.28137964649478331</c:v>
                </c:pt>
                <c:pt idx="18932">
                  <c:v>-0.18305184259971821</c:v>
                </c:pt>
                <c:pt idx="18933">
                  <c:v>-0.1225157301113098</c:v>
                </c:pt>
                <c:pt idx="18934">
                  <c:v>-6.9863123782760203E-2</c:v>
                </c:pt>
                <c:pt idx="18935">
                  <c:v>6.7246940758692916E-3</c:v>
                </c:pt>
                <c:pt idx="18936">
                  <c:v>3.0537482553291414E-2</c:v>
                </c:pt>
                <c:pt idx="18937">
                  <c:v>-0.10978116285812363</c:v>
                </c:pt>
                <c:pt idx="18938">
                  <c:v>6.464732901108497E-2</c:v>
                </c:pt>
                <c:pt idx="18939">
                  <c:v>8.6737247710842527E-2</c:v>
                </c:pt>
                <c:pt idx="18940">
                  <c:v>0.10963817786703468</c:v>
                </c:pt>
                <c:pt idx="18941">
                  <c:v>0.11858102178966276</c:v>
                </c:pt>
                <c:pt idx="18942">
                  <c:v>0.1133868061097153</c:v>
                </c:pt>
                <c:pt idx="18943">
                  <c:v>0.11126874014788476</c:v>
                </c:pt>
                <c:pt idx="18944">
                  <c:v>0.12752337794689</c:v>
                </c:pt>
                <c:pt idx="18945">
                  <c:v>0.13719118033016245</c:v>
                </c:pt>
                <c:pt idx="18946">
                  <c:v>0.12975414433784849</c:v>
                </c:pt>
                <c:pt idx="18947">
                  <c:v>0.1424216305791863</c:v>
                </c:pt>
                <c:pt idx="18948">
                  <c:v>0.13727643669200595</c:v>
                </c:pt>
                <c:pt idx="18949">
                  <c:v>7.5826781708068822E-2</c:v>
                </c:pt>
                <c:pt idx="18950">
                  <c:v>0.14241085064233402</c:v>
                </c:pt>
                <c:pt idx="18951">
                  <c:v>0.13341886868570024</c:v>
                </c:pt>
                <c:pt idx="18952">
                  <c:v>0.14767095155909171</c:v>
                </c:pt>
                <c:pt idx="18953">
                  <c:v>0.13992960967848156</c:v>
                </c:pt>
                <c:pt idx="18954">
                  <c:v>0.13705651515368222</c:v>
                </c:pt>
                <c:pt idx="18955">
                  <c:v>0.13434664340392022</c:v>
                </c:pt>
                <c:pt idx="18956">
                  <c:v>0.14985777316683921</c:v>
                </c:pt>
                <c:pt idx="18957">
                  <c:v>0.15609351109436154</c:v>
                </c:pt>
                <c:pt idx="18958">
                  <c:v>0.16984670816516068</c:v>
                </c:pt>
                <c:pt idx="18959">
                  <c:v>0.17729667671031971</c:v>
                </c:pt>
                <c:pt idx="18960">
                  <c:v>0.16852450713153869</c:v>
                </c:pt>
                <c:pt idx="18961">
                  <c:v>0.15365102725463667</c:v>
                </c:pt>
                <c:pt idx="18962">
                  <c:v>0.15904923812126465</c:v>
                </c:pt>
                <c:pt idx="18963">
                  <c:v>0.15610808482805941</c:v>
                </c:pt>
                <c:pt idx="18964">
                  <c:v>0.17219938836648546</c:v>
                </c:pt>
                <c:pt idx="18965">
                  <c:v>0.17453568180369144</c:v>
                </c:pt>
                <c:pt idx="18966">
                  <c:v>0.1382914144196577</c:v>
                </c:pt>
                <c:pt idx="18967">
                  <c:v>0.15343028996622615</c:v>
                </c:pt>
                <c:pt idx="18968">
                  <c:v>0.1635449214892494</c:v>
                </c:pt>
                <c:pt idx="18969">
                  <c:v>0.16776919398348583</c:v>
                </c:pt>
                <c:pt idx="18970">
                  <c:v>0.15609069445350174</c:v>
                </c:pt>
                <c:pt idx="18971">
                  <c:v>0.15905109921678021</c:v>
                </c:pt>
                <c:pt idx="18972">
                  <c:v>0.16275926735173191</c:v>
                </c:pt>
                <c:pt idx="18973">
                  <c:v>0.1498719768121127</c:v>
                </c:pt>
                <c:pt idx="18974">
                  <c:v>0.15569891205709918</c:v>
                </c:pt>
                <c:pt idx="18975">
                  <c:v>0.17249719676731695</c:v>
                </c:pt>
                <c:pt idx="18976">
                  <c:v>0.17855522731519843</c:v>
                </c:pt>
                <c:pt idx="18977">
                  <c:v>0.16598188896544183</c:v>
                </c:pt>
                <c:pt idx="18978">
                  <c:v>0.16162296570942403</c:v>
                </c:pt>
                <c:pt idx="18979">
                  <c:v>0.15245899670511698</c:v>
                </c:pt>
                <c:pt idx="18980">
                  <c:v>0.16332273960199659</c:v>
                </c:pt>
                <c:pt idx="18981">
                  <c:v>0.1790940586581172</c:v>
                </c:pt>
                <c:pt idx="18982">
                  <c:v>0.13204325411956741</c:v>
                </c:pt>
                <c:pt idx="18983">
                  <c:v>0.16941470900334496</c:v>
                </c:pt>
                <c:pt idx="18984">
                  <c:v>0.15295186923074913</c:v>
                </c:pt>
                <c:pt idx="18985">
                  <c:v>0.17214466015268651</c:v>
                </c:pt>
                <c:pt idx="18986">
                  <c:v>0.16986470821504987</c:v>
                </c:pt>
                <c:pt idx="18987">
                  <c:v>0.17333327728821066</c:v>
                </c:pt>
                <c:pt idx="18988">
                  <c:v>0.17873617881349449</c:v>
                </c:pt>
                <c:pt idx="18989">
                  <c:v>0.18722594554970717</c:v>
                </c:pt>
                <c:pt idx="18990">
                  <c:v>0.19820026333041821</c:v>
                </c:pt>
                <c:pt idx="18991">
                  <c:v>0.18393811280445313</c:v>
                </c:pt>
                <c:pt idx="18992">
                  <c:v>0.16839984145472892</c:v>
                </c:pt>
                <c:pt idx="18993">
                  <c:v>0.1831276872100967</c:v>
                </c:pt>
                <c:pt idx="18994">
                  <c:v>0.18937721386867234</c:v>
                </c:pt>
                <c:pt idx="18995">
                  <c:v>0.18232898900714462</c:v>
                </c:pt>
                <c:pt idx="18996">
                  <c:v>0.18633177650669522</c:v>
                </c:pt>
                <c:pt idx="18997">
                  <c:v>0.18015132654664845</c:v>
                </c:pt>
                <c:pt idx="18998">
                  <c:v>0.19929654232010299</c:v>
                </c:pt>
                <c:pt idx="18999">
                  <c:v>0.1995723549052042</c:v>
                </c:pt>
                <c:pt idx="19000">
                  <c:v>0.1958265195429249</c:v>
                </c:pt>
                <c:pt idx="19001">
                  <c:v>0.19231378234491361</c:v>
                </c:pt>
                <c:pt idx="19002">
                  <c:v>0.17933663719718146</c:v>
                </c:pt>
                <c:pt idx="19003">
                  <c:v>0.16940803639236901</c:v>
                </c:pt>
                <c:pt idx="19004">
                  <c:v>0.18222540329797748</c:v>
                </c:pt>
                <c:pt idx="19005">
                  <c:v>0.19097742030775239</c:v>
                </c:pt>
                <c:pt idx="19006">
                  <c:v>0.1627896737250103</c:v>
                </c:pt>
                <c:pt idx="19007">
                  <c:v>0.12120621718406809</c:v>
                </c:pt>
                <c:pt idx="19008">
                  <c:v>8.6395951717901334E-2</c:v>
                </c:pt>
                <c:pt idx="19009">
                  <c:v>8.5212617533249033E-2</c:v>
                </c:pt>
                <c:pt idx="19010">
                  <c:v>0.11984768608359568</c:v>
                </c:pt>
                <c:pt idx="19011">
                  <c:v>-2.9962942439189857E-3</c:v>
                </c:pt>
                <c:pt idx="19012">
                  <c:v>1.0777091016192121E-2</c:v>
                </c:pt>
                <c:pt idx="19013">
                  <c:v>3.4990436497518866E-2</c:v>
                </c:pt>
                <c:pt idx="19014">
                  <c:v>-7.7960713990775634E-3</c:v>
                </c:pt>
                <c:pt idx="19015">
                  <c:v>-3.8958034576498349E-3</c:v>
                </c:pt>
                <c:pt idx="19016">
                  <c:v>-0.21689058774933806</c:v>
                </c:pt>
                <c:pt idx="19017">
                  <c:v>-0.18547861362252144</c:v>
                </c:pt>
                <c:pt idx="19018">
                  <c:v>-9.258188366858415E-2</c:v>
                </c:pt>
                <c:pt idx="19019">
                  <c:v>-3.0709317470192277E-2</c:v>
                </c:pt>
                <c:pt idx="19020">
                  <c:v>-0.19833469524197103</c:v>
                </c:pt>
                <c:pt idx="19021">
                  <c:v>-0.8863088860271886</c:v>
                </c:pt>
                <c:pt idx="19022">
                  <c:v>-0.52422610921208446</c:v>
                </c:pt>
                <c:pt idx="19023">
                  <c:v>-0.58778854014019821</c:v>
                </c:pt>
                <c:pt idx="19024">
                  <c:v>-0.45452438397367761</c:v>
                </c:pt>
                <c:pt idx="19025">
                  <c:v>-0.46257029270834082</c:v>
                </c:pt>
                <c:pt idx="19026">
                  <c:v>-0.29616691393779326</c:v>
                </c:pt>
                <c:pt idx="19027">
                  <c:v>-0.13815590266652208</c:v>
                </c:pt>
                <c:pt idx="19028">
                  <c:v>-2.2195663326608349E-2</c:v>
                </c:pt>
                <c:pt idx="19029">
                  <c:v>9.1847371657253846E-2</c:v>
                </c:pt>
                <c:pt idx="19030">
                  <c:v>6.6464697041858492E-2</c:v>
                </c:pt>
                <c:pt idx="19031">
                  <c:v>8.3175492995935768E-2</c:v>
                </c:pt>
                <c:pt idx="19032">
                  <c:v>9.2325139812429124E-2</c:v>
                </c:pt>
                <c:pt idx="19033">
                  <c:v>0.114163303935698</c:v>
                </c:pt>
                <c:pt idx="19034">
                  <c:v>0.12768391849151517</c:v>
                </c:pt>
                <c:pt idx="19035">
                  <c:v>9.0144748270809955E-2</c:v>
                </c:pt>
                <c:pt idx="19036">
                  <c:v>8.5482215984914983E-2</c:v>
                </c:pt>
                <c:pt idx="19037">
                  <c:v>0.11057224906858042</c:v>
                </c:pt>
                <c:pt idx="19038">
                  <c:v>0.13140758275632386</c:v>
                </c:pt>
                <c:pt idx="19039">
                  <c:v>0.10393004608071961</c:v>
                </c:pt>
                <c:pt idx="19040">
                  <c:v>0.12333289744170439</c:v>
                </c:pt>
                <c:pt idx="19041">
                  <c:v>9.84939662287177E-2</c:v>
                </c:pt>
                <c:pt idx="19042">
                  <c:v>0.12176099222342453</c:v>
                </c:pt>
                <c:pt idx="19043">
                  <c:v>0.15274448247296549</c:v>
                </c:pt>
                <c:pt idx="19044">
                  <c:v>0.14224682440490891</c:v>
                </c:pt>
                <c:pt idx="19045">
                  <c:v>1.5177822393805739E-2</c:v>
                </c:pt>
                <c:pt idx="19046">
                  <c:v>0.12237045897632846</c:v>
                </c:pt>
                <c:pt idx="19047">
                  <c:v>-7.5438154083060968E-2</c:v>
                </c:pt>
                <c:pt idx="19048">
                  <c:v>0.12198060376133077</c:v>
                </c:pt>
                <c:pt idx="19049">
                  <c:v>9.4243985716816275E-2</c:v>
                </c:pt>
                <c:pt idx="19050">
                  <c:v>0.14654988562097768</c:v>
                </c:pt>
                <c:pt idx="19051">
                  <c:v>0.18147398724758071</c:v>
                </c:pt>
                <c:pt idx="19052">
                  <c:v>0</c:v>
                </c:pt>
                <c:pt idx="19053">
                  <c:v>8.5608227431203027E-2</c:v>
                </c:pt>
                <c:pt idx="19054">
                  <c:v>-0.35960330709640936</c:v>
                </c:pt>
                <c:pt idx="19055">
                  <c:v>-0.36852611707426119</c:v>
                </c:pt>
                <c:pt idx="19056">
                  <c:v>-3.024843681246801E-2</c:v>
                </c:pt>
                <c:pt idx="19057">
                  <c:v>1.3542618088318282E-3</c:v>
                </c:pt>
                <c:pt idx="19058">
                  <c:v>0.12057730307050703</c:v>
                </c:pt>
                <c:pt idx="19059">
                  <c:v>3.4092019602320896E-2</c:v>
                </c:pt>
                <c:pt idx="19060">
                  <c:v>-7.1039534720105019E-2</c:v>
                </c:pt>
                <c:pt idx="19061">
                  <c:v>-0.11856420677910862</c:v>
                </c:pt>
                <c:pt idx="19062">
                  <c:v>-0.11041248341170351</c:v>
                </c:pt>
                <c:pt idx="19063">
                  <c:v>-6.6641897464158995E-2</c:v>
                </c:pt>
                <c:pt idx="19064">
                  <c:v>-0.17226636015721158</c:v>
                </c:pt>
                <c:pt idx="19065">
                  <c:v>-0.32951521924969462</c:v>
                </c:pt>
                <c:pt idx="19066">
                  <c:v>-0.30044089347631336</c:v>
                </c:pt>
                <c:pt idx="19067">
                  <c:v>-0.16211569814600271</c:v>
                </c:pt>
                <c:pt idx="19068">
                  <c:v>-7.7643616456697193E-2</c:v>
                </c:pt>
                <c:pt idx="19069">
                  <c:v>2.6081142725790582E-4</c:v>
                </c:pt>
                <c:pt idx="19070">
                  <c:v>3.4878188981427485E-2</c:v>
                </c:pt>
                <c:pt idx="19071">
                  <c:v>5.2403399187785929E-2</c:v>
                </c:pt>
                <c:pt idx="19072">
                  <c:v>7.4760821953728837E-2</c:v>
                </c:pt>
                <c:pt idx="19073">
                  <c:v>-3.3556352767509798E-3</c:v>
                </c:pt>
                <c:pt idx="19074">
                  <c:v>0.13338661178293454</c:v>
                </c:pt>
                <c:pt idx="19075">
                  <c:v>0.12158245892682941</c:v>
                </c:pt>
                <c:pt idx="19076">
                  <c:v>0.12244845989375697</c:v>
                </c:pt>
                <c:pt idx="19077">
                  <c:v>8.3415251677407987E-2</c:v>
                </c:pt>
                <c:pt idx="19078">
                  <c:v>-0.1236334732340921</c:v>
                </c:pt>
                <c:pt idx="19079">
                  <c:v>-0.14706686417549703</c:v>
                </c:pt>
                <c:pt idx="19080">
                  <c:v>-0.10336242840857419</c:v>
                </c:pt>
                <c:pt idx="19081">
                  <c:v>-4.1214350830022284E-2</c:v>
                </c:pt>
                <c:pt idx="19082">
                  <c:v>-4.2714287089990317E-2</c:v>
                </c:pt>
                <c:pt idx="19083">
                  <c:v>-0.27424001076330873</c:v>
                </c:pt>
                <c:pt idx="19084">
                  <c:v>-0.34145003397001067</c:v>
                </c:pt>
                <c:pt idx="19085">
                  <c:v>-0.2357337299127224</c:v>
                </c:pt>
                <c:pt idx="19086">
                  <c:v>-7.7981439289175919E-2</c:v>
                </c:pt>
                <c:pt idx="19087">
                  <c:v>7.7209941449620676E-3</c:v>
                </c:pt>
                <c:pt idx="19088">
                  <c:v>7.0963297282688118E-2</c:v>
                </c:pt>
                <c:pt idx="19089">
                  <c:v>8.7863223995625447E-2</c:v>
                </c:pt>
                <c:pt idx="19090">
                  <c:v>0.11451667843881769</c:v>
                </c:pt>
                <c:pt idx="19091">
                  <c:v>0.15990811635725613</c:v>
                </c:pt>
                <c:pt idx="19092">
                  <c:v>0.16492151138939701</c:v>
                </c:pt>
                <c:pt idx="19093">
                  <c:v>0.16733954759537467</c:v>
                </c:pt>
                <c:pt idx="19094">
                  <c:v>0.17439708488481118</c:v>
                </c:pt>
                <c:pt idx="19095">
                  <c:v>0.15087176237974287</c:v>
                </c:pt>
                <c:pt idx="19096">
                  <c:v>0.13650538544478771</c:v>
                </c:pt>
                <c:pt idx="19097">
                  <c:v>0.17342243854847958</c:v>
                </c:pt>
                <c:pt idx="19098">
                  <c:v>5.9065111487889135E-2</c:v>
                </c:pt>
                <c:pt idx="19099">
                  <c:v>-0.1895688172536252</c:v>
                </c:pt>
                <c:pt idx="19100">
                  <c:v>-0.11208153126259214</c:v>
                </c:pt>
                <c:pt idx="19101">
                  <c:v>-4.7215083815301366E-2</c:v>
                </c:pt>
                <c:pt idx="19102">
                  <c:v>2.6399489087884608E-2</c:v>
                </c:pt>
                <c:pt idx="19103">
                  <c:v>-0.14189457966375213</c:v>
                </c:pt>
                <c:pt idx="19104">
                  <c:v>-0.35018887486604522</c:v>
                </c:pt>
                <c:pt idx="19105">
                  <c:v>-0.30394187838896292</c:v>
                </c:pt>
                <c:pt idx="19106">
                  <c:v>-0.16665359869665836</c:v>
                </c:pt>
                <c:pt idx="19107">
                  <c:v>-6.263856572706579E-2</c:v>
                </c:pt>
                <c:pt idx="19108">
                  <c:v>1.20837310045617E-2</c:v>
                </c:pt>
                <c:pt idx="19109">
                  <c:v>5.5074881464415408E-2</c:v>
                </c:pt>
                <c:pt idx="19110">
                  <c:v>0.10946248944623781</c:v>
                </c:pt>
                <c:pt idx="19111">
                  <c:v>0.11897415986197279</c:v>
                </c:pt>
                <c:pt idx="19112">
                  <c:v>0.13781695432971738</c:v>
                </c:pt>
                <c:pt idx="19113">
                  <c:v>0.14918197957396034</c:v>
                </c:pt>
                <c:pt idx="19114">
                  <c:v>0.15851586400983342</c:v>
                </c:pt>
                <c:pt idx="19115">
                  <c:v>0.16366515421673283</c:v>
                </c:pt>
                <c:pt idx="19116">
                  <c:v>0.17209866793859568</c:v>
                </c:pt>
                <c:pt idx="19117">
                  <c:v>0.15625453160065786</c:v>
                </c:pt>
                <c:pt idx="19118">
                  <c:v>0.16711036003665103</c:v>
                </c:pt>
                <c:pt idx="19119">
                  <c:v>0.16443256716543991</c:v>
                </c:pt>
                <c:pt idx="19120">
                  <c:v>0.17641050941117842</c:v>
                </c:pt>
                <c:pt idx="19121">
                  <c:v>0.18304011901100928</c:v>
                </c:pt>
                <c:pt idx="19122">
                  <c:v>0.17032119913209617</c:v>
                </c:pt>
                <c:pt idx="19123">
                  <c:v>0.18632013865741973</c:v>
                </c:pt>
                <c:pt idx="19124">
                  <c:v>0.18344301280517497</c:v>
                </c:pt>
                <c:pt idx="19125">
                  <c:v>0.17776269594329286</c:v>
                </c:pt>
                <c:pt idx="19126">
                  <c:v>0.17299029950849473</c:v>
                </c:pt>
                <c:pt idx="19127">
                  <c:v>0.17655980423210579</c:v>
                </c:pt>
                <c:pt idx="19128">
                  <c:v>0.1844804963394317</c:v>
                </c:pt>
                <c:pt idx="19129">
                  <c:v>0.19031291827442021</c:v>
                </c:pt>
                <c:pt idx="19130">
                  <c:v>0.19047972577409461</c:v>
                </c:pt>
                <c:pt idx="19131">
                  <c:v>0.16604423537583593</c:v>
                </c:pt>
                <c:pt idx="19132">
                  <c:v>0</c:v>
                </c:pt>
                <c:pt idx="19133">
                  <c:v>0.1699743342459995</c:v>
                </c:pt>
                <c:pt idx="19134">
                  <c:v>0.18121789763093432</c:v>
                </c:pt>
                <c:pt idx="19135">
                  <c:v>0.18140611799773848</c:v>
                </c:pt>
                <c:pt idx="19136">
                  <c:v>0.17191397950926102</c:v>
                </c:pt>
                <c:pt idx="19137">
                  <c:v>0.16407205509598827</c:v>
                </c:pt>
                <c:pt idx="19138">
                  <c:v>6.6823182263362646E-2</c:v>
                </c:pt>
                <c:pt idx="19139">
                  <c:v>-5.1674824953994329E-2</c:v>
                </c:pt>
                <c:pt idx="19140">
                  <c:v>-0.23755653603495683</c:v>
                </c:pt>
                <c:pt idx="19141">
                  <c:v>-0.17371055384683903</c:v>
                </c:pt>
                <c:pt idx="19142">
                  <c:v>-9.4533436639035504E-2</c:v>
                </c:pt>
                <c:pt idx="19143">
                  <c:v>-1.8109543834969193E-2</c:v>
                </c:pt>
                <c:pt idx="19144">
                  <c:v>-0.20362392951015718</c:v>
                </c:pt>
                <c:pt idx="19145">
                  <c:v>-0.58960926986864159</c:v>
                </c:pt>
                <c:pt idx="19146">
                  <c:v>-0.58646807079697927</c:v>
                </c:pt>
                <c:pt idx="19147">
                  <c:v>-0.35476937437268175</c:v>
                </c:pt>
                <c:pt idx="19148">
                  <c:v>-0.17796644030933306</c:v>
                </c:pt>
                <c:pt idx="19149">
                  <c:v>-8.6353658475127493E-2</c:v>
                </c:pt>
                <c:pt idx="19150">
                  <c:v>-2.7553189720123616E-2</c:v>
                </c:pt>
                <c:pt idx="19151">
                  <c:v>-7.8522880522799883E-3</c:v>
                </c:pt>
                <c:pt idx="19152">
                  <c:v>5.4605348589804848E-4</c:v>
                </c:pt>
                <c:pt idx="19153">
                  <c:v>-0.2738395027677773</c:v>
                </c:pt>
                <c:pt idx="19154">
                  <c:v>-0.3266416568897374</c:v>
                </c:pt>
                <c:pt idx="19155">
                  <c:v>-0.27117306616110876</c:v>
                </c:pt>
                <c:pt idx="19156">
                  <c:v>-0.13054913893428391</c:v>
                </c:pt>
                <c:pt idx="19157">
                  <c:v>-7.0557659028556333E-2</c:v>
                </c:pt>
                <c:pt idx="19158">
                  <c:v>-0.29380734157992638</c:v>
                </c:pt>
                <c:pt idx="19159">
                  <c:v>-0.99943646901880756</c:v>
                </c:pt>
                <c:pt idx="19160">
                  <c:v>-0.86029528256188981</c:v>
                </c:pt>
                <c:pt idx="19161">
                  <c:v>-1.0667641543257966</c:v>
                </c:pt>
                <c:pt idx="19162">
                  <c:v>-0.95889565181113756</c:v>
                </c:pt>
                <c:pt idx="19163">
                  <c:v>-0.59457320326930951</c:v>
                </c:pt>
                <c:pt idx="19164">
                  <c:v>-0.56589806756256822</c:v>
                </c:pt>
                <c:pt idx="19165">
                  <c:v>-0.38043682412852992</c:v>
                </c:pt>
                <c:pt idx="19166">
                  <c:v>-0.43685915887875332</c:v>
                </c:pt>
                <c:pt idx="19167">
                  <c:v>-0.23991128742064757</c:v>
                </c:pt>
                <c:pt idx="19168">
                  <c:v>-0.37427988093976255</c:v>
                </c:pt>
                <c:pt idx="19169">
                  <c:v>-0.42929380466558126</c:v>
                </c:pt>
                <c:pt idx="19170">
                  <c:v>-0.38129078968745977</c:v>
                </c:pt>
                <c:pt idx="19171">
                  <c:v>-0.36637309849428384</c:v>
                </c:pt>
                <c:pt idx="19172">
                  <c:v>-0.38527642809945339</c:v>
                </c:pt>
                <c:pt idx="19173">
                  <c:v>-0.29538303211873862</c:v>
                </c:pt>
                <c:pt idx="19174">
                  <c:v>-0.33769837413739351</c:v>
                </c:pt>
                <c:pt idx="19175">
                  <c:v>-0.51537144519824352</c:v>
                </c:pt>
                <c:pt idx="19176">
                  <c:v>-0.62552840804614862</c:v>
                </c:pt>
                <c:pt idx="19177">
                  <c:v>-0.56231528397779118</c:v>
                </c:pt>
                <c:pt idx="19178">
                  <c:v>-0.38338701039335277</c:v>
                </c:pt>
                <c:pt idx="19179">
                  <c:v>-0.29111373037423438</c:v>
                </c:pt>
                <c:pt idx="19180">
                  <c:v>-0.23971031872729195</c:v>
                </c:pt>
                <c:pt idx="19181">
                  <c:v>-0.20198262143682791</c:v>
                </c:pt>
                <c:pt idx="19182">
                  <c:v>-0.21806562353115294</c:v>
                </c:pt>
                <c:pt idx="19183">
                  <c:v>-0.18116047321020146</c:v>
                </c:pt>
                <c:pt idx="19184">
                  <c:v>-0.28457984195624636</c:v>
                </c:pt>
                <c:pt idx="19185">
                  <c:v>-0.21603226214280313</c:v>
                </c:pt>
                <c:pt idx="19186">
                  <c:v>-0.29655987852658872</c:v>
                </c:pt>
                <c:pt idx="19187">
                  <c:v>-0.30358113711356338</c:v>
                </c:pt>
                <c:pt idx="19188">
                  <c:v>-0.34161725275856614</c:v>
                </c:pt>
                <c:pt idx="19189">
                  <c:v>-0.17988914196372049</c:v>
                </c:pt>
                <c:pt idx="19190">
                  <c:v>-0.37844891892851323</c:v>
                </c:pt>
                <c:pt idx="19191">
                  <c:v>-0.35893854475722481</c:v>
                </c:pt>
                <c:pt idx="19192">
                  <c:v>-0.15306302506356731</c:v>
                </c:pt>
                <c:pt idx="19193">
                  <c:v>-0.20729066995950368</c:v>
                </c:pt>
                <c:pt idx="19194">
                  <c:v>-0.19754416631696223</c:v>
                </c:pt>
                <c:pt idx="19195">
                  <c:v>-0.23059887631395368</c:v>
                </c:pt>
                <c:pt idx="19196">
                  <c:v>-0.45797724177758231</c:v>
                </c:pt>
                <c:pt idx="19197">
                  <c:v>-0.88950818946501786</c:v>
                </c:pt>
                <c:pt idx="19198">
                  <c:v>-0.20515844875138245</c:v>
                </c:pt>
                <c:pt idx="19199">
                  <c:v>-0.13163190229346183</c:v>
                </c:pt>
                <c:pt idx="19200">
                  <c:v>-0.125857469362677</c:v>
                </c:pt>
                <c:pt idx="19201">
                  <c:v>-0.19016138357066742</c:v>
                </c:pt>
                <c:pt idx="19202">
                  <c:v>-7.862956075915245E-2</c:v>
                </c:pt>
                <c:pt idx="19203">
                  <c:v>-0.23396432221288271</c:v>
                </c:pt>
                <c:pt idx="19204">
                  <c:v>-0.35582144641808067</c:v>
                </c:pt>
                <c:pt idx="19205">
                  <c:v>-0.28479882881254487</c:v>
                </c:pt>
                <c:pt idx="19206">
                  <c:v>-0.18422951256823741</c:v>
                </c:pt>
                <c:pt idx="19207">
                  <c:v>-0.13667024626162788</c:v>
                </c:pt>
                <c:pt idx="19208">
                  <c:v>-4.5996205721911751E-2</c:v>
                </c:pt>
                <c:pt idx="19209">
                  <c:v>-1.4912470942612598E-2</c:v>
                </c:pt>
                <c:pt idx="19210">
                  <c:v>1.8181293539320045E-2</c:v>
                </c:pt>
                <c:pt idx="19211">
                  <c:v>1.3449808684934471E-2</c:v>
                </c:pt>
                <c:pt idx="19212">
                  <c:v>5.1961574918757844E-2</c:v>
                </c:pt>
                <c:pt idx="19213">
                  <c:v>5.0667764631784004E-2</c:v>
                </c:pt>
                <c:pt idx="19214">
                  <c:v>5.2279565385142265E-2</c:v>
                </c:pt>
                <c:pt idx="19215">
                  <c:v>4.2647179245296568E-2</c:v>
                </c:pt>
                <c:pt idx="19216">
                  <c:v>-0.13275598855807674</c:v>
                </c:pt>
                <c:pt idx="19217">
                  <c:v>1.424043911461031E-2</c:v>
                </c:pt>
                <c:pt idx="19218">
                  <c:v>1.372689750348198E-2</c:v>
                </c:pt>
                <c:pt idx="19219">
                  <c:v>0.11496597964990675</c:v>
                </c:pt>
                <c:pt idx="19220">
                  <c:v>8.4710789339712128E-2</c:v>
                </c:pt>
                <c:pt idx="19221">
                  <c:v>0.12328866777211796</c:v>
                </c:pt>
                <c:pt idx="19222">
                  <c:v>0.12918940676733806</c:v>
                </c:pt>
                <c:pt idx="19223">
                  <c:v>0.13482761697726559</c:v>
                </c:pt>
                <c:pt idx="19224">
                  <c:v>0.12842906696008388</c:v>
                </c:pt>
                <c:pt idx="19225">
                  <c:v>9.3088878271485764E-2</c:v>
                </c:pt>
                <c:pt idx="19226">
                  <c:v>0.11048733466951999</c:v>
                </c:pt>
                <c:pt idx="19227">
                  <c:v>0.12653925670886099</c:v>
                </c:pt>
                <c:pt idx="19228">
                  <c:v>0.10402026614017552</c:v>
                </c:pt>
                <c:pt idx="19229">
                  <c:v>7.034136734763978E-2</c:v>
                </c:pt>
                <c:pt idx="19230">
                  <c:v>-0.1759675636740694</c:v>
                </c:pt>
                <c:pt idx="19231">
                  <c:v>-0.24129706505265489</c:v>
                </c:pt>
                <c:pt idx="19232">
                  <c:v>-0.16005235602462442</c:v>
                </c:pt>
                <c:pt idx="19233">
                  <c:v>-9.1586526020533202E-2</c:v>
                </c:pt>
                <c:pt idx="19234">
                  <c:v>-3.6758466941281334E-2</c:v>
                </c:pt>
                <c:pt idx="19235">
                  <c:v>-0.16836039099555811</c:v>
                </c:pt>
                <c:pt idx="19236">
                  <c:v>-0.41988657817256042</c:v>
                </c:pt>
                <c:pt idx="19237">
                  <c:v>-0.40788073826188276</c:v>
                </c:pt>
                <c:pt idx="19238">
                  <c:v>-0.21569695431953034</c:v>
                </c:pt>
                <c:pt idx="19239">
                  <c:v>-0.10796218806548463</c:v>
                </c:pt>
                <c:pt idx="19240">
                  <c:v>-0.10279928005768718</c:v>
                </c:pt>
                <c:pt idx="19241">
                  <c:v>-8.8151676700436842E-3</c:v>
                </c:pt>
                <c:pt idx="19242">
                  <c:v>2.7666494039699868E-2</c:v>
                </c:pt>
                <c:pt idx="19243">
                  <c:v>7.2230666287834019E-2</c:v>
                </c:pt>
                <c:pt idx="19244">
                  <c:v>7.5663173023071739E-2</c:v>
                </c:pt>
                <c:pt idx="19245">
                  <c:v>6.5256836840314414E-2</c:v>
                </c:pt>
                <c:pt idx="19246">
                  <c:v>9.1400918223280753E-2</c:v>
                </c:pt>
                <c:pt idx="19247">
                  <c:v>0.10245427317975583</c:v>
                </c:pt>
                <c:pt idx="19248">
                  <c:v>0</c:v>
                </c:pt>
                <c:pt idx="19249">
                  <c:v>0.12463762414951816</c:v>
                </c:pt>
                <c:pt idx="19250">
                  <c:v>0.11669132377140477</c:v>
                </c:pt>
                <c:pt idx="19251">
                  <c:v>0.12324329516024111</c:v>
                </c:pt>
                <c:pt idx="19252">
                  <c:v>0.12063965539422208</c:v>
                </c:pt>
                <c:pt idx="19253">
                  <c:v>0.13586591219248373</c:v>
                </c:pt>
                <c:pt idx="19254">
                  <c:v>0.13882940724419646</c:v>
                </c:pt>
                <c:pt idx="19255">
                  <c:v>0.13130014219110517</c:v>
                </c:pt>
                <c:pt idx="19256">
                  <c:v>0.12934968334823721</c:v>
                </c:pt>
                <c:pt idx="19257">
                  <c:v>0.13300560719038176</c:v>
                </c:pt>
                <c:pt idx="19258">
                  <c:v>0.13133149393693333</c:v>
                </c:pt>
                <c:pt idx="19259">
                  <c:v>0.1300448853776579</c:v>
                </c:pt>
                <c:pt idx="19260">
                  <c:v>0.12832134897940764</c:v>
                </c:pt>
                <c:pt idx="19261">
                  <c:v>0.13673297068470497</c:v>
                </c:pt>
                <c:pt idx="19262">
                  <c:v>0.14112247384053739</c:v>
                </c:pt>
                <c:pt idx="19263">
                  <c:v>0.15451617760914041</c:v>
                </c:pt>
                <c:pt idx="19264">
                  <c:v>0.13984342418394743</c:v>
                </c:pt>
                <c:pt idx="19265">
                  <c:v>0.13625768660759149</c:v>
                </c:pt>
                <c:pt idx="19266">
                  <c:v>0.14314500184286927</c:v>
                </c:pt>
                <c:pt idx="19267">
                  <c:v>0.15526581157140515</c:v>
                </c:pt>
                <c:pt idx="19268">
                  <c:v>0.13409965019363526</c:v>
                </c:pt>
                <c:pt idx="19269">
                  <c:v>0.18452442659254423</c:v>
                </c:pt>
                <c:pt idx="19270">
                  <c:v>0.1395082663091034</c:v>
                </c:pt>
                <c:pt idx="19271">
                  <c:v>0.15128234868082913</c:v>
                </c:pt>
                <c:pt idx="19272">
                  <c:v>0.16599241872048623</c:v>
                </c:pt>
                <c:pt idx="19273">
                  <c:v>0.16619688196312471</c:v>
                </c:pt>
                <c:pt idx="19274">
                  <c:v>0.15233752915188584</c:v>
                </c:pt>
                <c:pt idx="19275">
                  <c:v>0.14913474166968968</c:v>
                </c:pt>
                <c:pt idx="19276">
                  <c:v>0.11506601416642639</c:v>
                </c:pt>
                <c:pt idx="19277">
                  <c:v>5.4230946779434692E-2</c:v>
                </c:pt>
                <c:pt idx="19278">
                  <c:v>-0.16998412846188221</c:v>
                </c:pt>
                <c:pt idx="19279">
                  <c:v>-0.30827376265187423</c:v>
                </c:pt>
                <c:pt idx="19280">
                  <c:v>-4.7124851405573702E-2</c:v>
                </c:pt>
                <c:pt idx="19281">
                  <c:v>0.10002573010786256</c:v>
                </c:pt>
                <c:pt idx="19282">
                  <c:v>9.4267261394186563E-2</c:v>
                </c:pt>
                <c:pt idx="19283">
                  <c:v>0.12854765285415151</c:v>
                </c:pt>
                <c:pt idx="19284">
                  <c:v>3.525914674755945E-2</c:v>
                </c:pt>
                <c:pt idx="19285">
                  <c:v>0.17857730202534045</c:v>
                </c:pt>
                <c:pt idx="19286">
                  <c:v>-0.43560233695225697</c:v>
                </c:pt>
                <c:pt idx="19287">
                  <c:v>-1.2160876801527661E-2</c:v>
                </c:pt>
                <c:pt idx="19288">
                  <c:v>-0.30045956585075489</c:v>
                </c:pt>
                <c:pt idx="19289">
                  <c:v>-0.76786556815780294</c:v>
                </c:pt>
                <c:pt idx="19290">
                  <c:v>1.2793753959737511E-2</c:v>
                </c:pt>
                <c:pt idx="19291">
                  <c:v>-4.1845718057534877E-2</c:v>
                </c:pt>
                <c:pt idx="19292">
                  <c:v>-0.17501414647283381</c:v>
                </c:pt>
                <c:pt idx="19293">
                  <c:v>-0.21875754762999089</c:v>
                </c:pt>
                <c:pt idx="19294">
                  <c:v>-0.19074644997515849</c:v>
                </c:pt>
                <c:pt idx="19295">
                  <c:v>-0.10595635036002919</c:v>
                </c:pt>
                <c:pt idx="19296">
                  <c:v>-4.5757490560675164E-2</c:v>
                </c:pt>
                <c:pt idx="19297">
                  <c:v>-9.5689167828071645E-2</c:v>
                </c:pt>
                <c:pt idx="19298">
                  <c:v>-0.43294024525020236</c:v>
                </c:pt>
                <c:pt idx="19299">
                  <c:v>-0.6951815478362362</c:v>
                </c:pt>
                <c:pt idx="19300">
                  <c:v>-0.30403726454022628</c:v>
                </c:pt>
                <c:pt idx="19301">
                  <c:v>-0.55296695248146743</c:v>
                </c:pt>
                <c:pt idx="19302">
                  <c:v>-4.1491434199110631E-2</c:v>
                </c:pt>
                <c:pt idx="19303">
                  <c:v>7.527845437256619E-3</c:v>
                </c:pt>
                <c:pt idx="19304">
                  <c:v>-5.9450272997747904E-2</c:v>
                </c:pt>
                <c:pt idx="19305">
                  <c:v>8.834235739826235E-2</c:v>
                </c:pt>
                <c:pt idx="19306">
                  <c:v>3.1979941190957491E-2</c:v>
                </c:pt>
                <c:pt idx="19307">
                  <c:v>-0.12278659704864779</c:v>
                </c:pt>
                <c:pt idx="19308">
                  <c:v>-0.14514212269658697</c:v>
                </c:pt>
                <c:pt idx="19309">
                  <c:v>-0.44570341814203379</c:v>
                </c:pt>
                <c:pt idx="19310">
                  <c:v>-0.14394800299422192</c:v>
                </c:pt>
                <c:pt idx="19311">
                  <c:v>-0.12748896781613142</c:v>
                </c:pt>
                <c:pt idx="19312">
                  <c:v>-0.18624918463300674</c:v>
                </c:pt>
                <c:pt idx="19313">
                  <c:v>-0.23703507382797717</c:v>
                </c:pt>
                <c:pt idx="19314">
                  <c:v>-9.1292338654763036E-2</c:v>
                </c:pt>
                <c:pt idx="19315">
                  <c:v>-7.9214974817726474E-3</c:v>
                </c:pt>
                <c:pt idx="19316">
                  <c:v>3.7141808004566672E-2</c:v>
                </c:pt>
                <c:pt idx="19317">
                  <c:v>8.2493146840361839E-2</c:v>
                </c:pt>
                <c:pt idx="19318">
                  <c:v>0.10888817288065519</c:v>
                </c:pt>
                <c:pt idx="19319">
                  <c:v>6.8231668693656176E-4</c:v>
                </c:pt>
                <c:pt idx="19320">
                  <c:v>0.15956080659702385</c:v>
                </c:pt>
                <c:pt idx="19321">
                  <c:v>0.14300890984379291</c:v>
                </c:pt>
                <c:pt idx="19322">
                  <c:v>-0.42484600367388464</c:v>
                </c:pt>
                <c:pt idx="19323">
                  <c:v>-0.46112349347142967</c:v>
                </c:pt>
                <c:pt idx="19324">
                  <c:v>-0.35928214390535335</c:v>
                </c:pt>
                <c:pt idx="19325">
                  <c:v>-0.45559581439308028</c:v>
                </c:pt>
                <c:pt idx="19326">
                  <c:v>-0.19989491016327771</c:v>
                </c:pt>
                <c:pt idx="19327">
                  <c:v>-0.20438165313555468</c:v>
                </c:pt>
                <c:pt idx="19328">
                  <c:v>-0.20813970574759921</c:v>
                </c:pt>
                <c:pt idx="19329">
                  <c:v>-0.27763230364773811</c:v>
                </c:pt>
                <c:pt idx="19330">
                  <c:v>-0.27910853376499495</c:v>
                </c:pt>
                <c:pt idx="19331">
                  <c:v>-0.32598586812933023</c:v>
                </c:pt>
                <c:pt idx="19332">
                  <c:v>-0.32483686873181383</c:v>
                </c:pt>
                <c:pt idx="19333">
                  <c:v>-0.18201561982735634</c:v>
                </c:pt>
                <c:pt idx="19334">
                  <c:v>-0.1739244065219028</c:v>
                </c:pt>
                <c:pt idx="19335">
                  <c:v>-0.2743068609247426</c:v>
                </c:pt>
                <c:pt idx="19336">
                  <c:v>-0.42169283965177812</c:v>
                </c:pt>
                <c:pt idx="19337">
                  <c:v>-0.44264092001507171</c:v>
                </c:pt>
                <c:pt idx="19338">
                  <c:v>-0.50420067745797303</c:v>
                </c:pt>
                <c:pt idx="19339">
                  <c:v>-0.43638045375659357</c:v>
                </c:pt>
                <c:pt idx="19340">
                  <c:v>-0.42418813740719236</c:v>
                </c:pt>
                <c:pt idx="19341">
                  <c:v>-0.38441420355879624</c:v>
                </c:pt>
                <c:pt idx="19342">
                  <c:v>-0.4340657937221904</c:v>
                </c:pt>
                <c:pt idx="19343">
                  <c:v>-0.29400621213701911</c:v>
                </c:pt>
                <c:pt idx="19344">
                  <c:v>-0.32405159699907587</c:v>
                </c:pt>
                <c:pt idx="19345">
                  <c:v>-0.43279254208336643</c:v>
                </c:pt>
                <c:pt idx="19346">
                  <c:v>-0.36005797502032588</c:v>
                </c:pt>
                <c:pt idx="19347">
                  <c:v>-0.36524030248537825</c:v>
                </c:pt>
                <c:pt idx="19348">
                  <c:v>-0.2876500952315359</c:v>
                </c:pt>
                <c:pt idx="19349">
                  <c:v>-0.29747054070492024</c:v>
                </c:pt>
                <c:pt idx="19350">
                  <c:v>-0.236192507375376</c:v>
                </c:pt>
                <c:pt idx="19351">
                  <c:v>-0.32339887305982451</c:v>
                </c:pt>
                <c:pt idx="19352">
                  <c:v>-0.81600212434507069</c:v>
                </c:pt>
                <c:pt idx="19353">
                  <c:v>-0.11890916460260405</c:v>
                </c:pt>
                <c:pt idx="19354">
                  <c:v>-9.9062129287563763E-2</c:v>
                </c:pt>
                <c:pt idx="19355">
                  <c:v>-4.9865096763420103E-2</c:v>
                </c:pt>
                <c:pt idx="19356">
                  <c:v>-6.2389745533155978E-3</c:v>
                </c:pt>
                <c:pt idx="19357">
                  <c:v>-8.1387396219351482E-2</c:v>
                </c:pt>
                <c:pt idx="19358">
                  <c:v>-0.29092708095471875</c:v>
                </c:pt>
                <c:pt idx="19359">
                  <c:v>-0.25691284828485833</c:v>
                </c:pt>
                <c:pt idx="19360">
                  <c:v>-0.11688840978902061</c:v>
                </c:pt>
                <c:pt idx="19361">
                  <c:v>-5.4532112809735946E-2</c:v>
                </c:pt>
                <c:pt idx="19362">
                  <c:v>2.5999561624532517E-2</c:v>
                </c:pt>
                <c:pt idx="19363">
                  <c:v>7.2558691880583018E-2</c:v>
                </c:pt>
                <c:pt idx="19364">
                  <c:v>3.8118876695329582E-2</c:v>
                </c:pt>
                <c:pt idx="19365">
                  <c:v>-0.15514587714009295</c:v>
                </c:pt>
                <c:pt idx="19366">
                  <c:v>-0.12949382425538219</c:v>
                </c:pt>
                <c:pt idx="19367">
                  <c:v>-8.0252042300641771E-2</c:v>
                </c:pt>
                <c:pt idx="19368">
                  <c:v>1.3292704088478813E-2</c:v>
                </c:pt>
                <c:pt idx="19369">
                  <c:v>-4.7625800452364045E-2</c:v>
                </c:pt>
                <c:pt idx="19370">
                  <c:v>-0.22296201360729145</c:v>
                </c:pt>
                <c:pt idx="19371">
                  <c:v>-0.2607336211391425</c:v>
                </c:pt>
                <c:pt idx="19372">
                  <c:v>-0.23498630555585562</c:v>
                </c:pt>
                <c:pt idx="19373">
                  <c:v>-0.10256611762994847</c:v>
                </c:pt>
                <c:pt idx="19374">
                  <c:v>-1.2926640036803463E-2</c:v>
                </c:pt>
                <c:pt idx="19375">
                  <c:v>3.6189971730101689E-2</c:v>
                </c:pt>
                <c:pt idx="19376">
                  <c:v>-0.10596704301292582</c:v>
                </c:pt>
                <c:pt idx="19377">
                  <c:v>-0.13380752070909632</c:v>
                </c:pt>
                <c:pt idx="19378">
                  <c:v>-0.11655834837294253</c:v>
                </c:pt>
                <c:pt idx="19379">
                  <c:v>-2.6797620202851622E-2</c:v>
                </c:pt>
                <c:pt idx="19380">
                  <c:v>-5.2420006582510293E-3</c:v>
                </c:pt>
                <c:pt idx="19381">
                  <c:v>-0.15285847054039964</c:v>
                </c:pt>
                <c:pt idx="19382">
                  <c:v>-0.38144128961999008</c:v>
                </c:pt>
                <c:pt idx="19383">
                  <c:v>-0.60034332312267891</c:v>
                </c:pt>
                <c:pt idx="19384">
                  <c:v>-0.2422448632689462</c:v>
                </c:pt>
                <c:pt idx="19385">
                  <c:v>-0.81019915760779981</c:v>
                </c:pt>
                <c:pt idx="19386">
                  <c:v>-0.88872097060294131</c:v>
                </c:pt>
                <c:pt idx="19387">
                  <c:v>-5.8580896278994606E-2</c:v>
                </c:pt>
                <c:pt idx="19388">
                  <c:v>-0.19694693859462686</c:v>
                </c:pt>
                <c:pt idx="19389">
                  <c:v>-0.11197779719531301</c:v>
                </c:pt>
                <c:pt idx="19390">
                  <c:v>-0.11410276839876245</c:v>
                </c:pt>
                <c:pt idx="19391">
                  <c:v>-0.14723861694348164</c:v>
                </c:pt>
                <c:pt idx="19392">
                  <c:v>-0.11837405159808742</c:v>
                </c:pt>
                <c:pt idx="19393">
                  <c:v>-0.22647524269898381</c:v>
                </c:pt>
                <c:pt idx="19394">
                  <c:v>-0.30918600028189452</c:v>
                </c:pt>
                <c:pt idx="19395">
                  <c:v>-0.2125246264629832</c:v>
                </c:pt>
                <c:pt idx="19396">
                  <c:v>-0.14499712675939375</c:v>
                </c:pt>
                <c:pt idx="19397">
                  <c:v>-4.834680704975422E-2</c:v>
                </c:pt>
                <c:pt idx="19398">
                  <c:v>3.9549269246145075E-2</c:v>
                </c:pt>
                <c:pt idx="19399">
                  <c:v>-2.4583366699878602E-2</c:v>
                </c:pt>
                <c:pt idx="19400">
                  <c:v>-4.7273226682775706E-2</c:v>
                </c:pt>
                <c:pt idx="19401">
                  <c:v>7.2110547269249772E-2</c:v>
                </c:pt>
                <c:pt idx="19402">
                  <c:v>-0.22577406328891367</c:v>
                </c:pt>
                <c:pt idx="19403">
                  <c:v>4.2799145500717416E-2</c:v>
                </c:pt>
                <c:pt idx="19404">
                  <c:v>5.879263520098247E-2</c:v>
                </c:pt>
                <c:pt idx="19405">
                  <c:v>-7.355869587304513E-2</c:v>
                </c:pt>
                <c:pt idx="19406">
                  <c:v>-9.021709786425329E-2</c:v>
                </c:pt>
                <c:pt idx="19407">
                  <c:v>-8.1701366517818355E-2</c:v>
                </c:pt>
                <c:pt idx="19408">
                  <c:v>-8.9169719552592466E-2</c:v>
                </c:pt>
                <c:pt idx="19409">
                  <c:v>-9.1232880116365933E-2</c:v>
                </c:pt>
                <c:pt idx="19410">
                  <c:v>-0.24809479030987874</c:v>
                </c:pt>
                <c:pt idx="19411">
                  <c:v>-0.32905871926422592</c:v>
                </c:pt>
                <c:pt idx="19412">
                  <c:v>-0.25647447826983144</c:v>
                </c:pt>
                <c:pt idx="19413">
                  <c:v>-0.14040626615881793</c:v>
                </c:pt>
                <c:pt idx="19414">
                  <c:v>-0.13946692319170576</c:v>
                </c:pt>
                <c:pt idx="19415">
                  <c:v>-1.636296654799322E-2</c:v>
                </c:pt>
                <c:pt idx="19416">
                  <c:v>2.6675156594446092E-2</c:v>
                </c:pt>
                <c:pt idx="19417">
                  <c:v>-0.22238333403306484</c:v>
                </c:pt>
                <c:pt idx="19418">
                  <c:v>7.0056458379067363E-2</c:v>
                </c:pt>
                <c:pt idx="19419">
                  <c:v>1.1650076225450792E-2</c:v>
                </c:pt>
                <c:pt idx="19420">
                  <c:v>0.12690066379540721</c:v>
                </c:pt>
                <c:pt idx="19421">
                  <c:v>0.11173444653497062</c:v>
                </c:pt>
                <c:pt idx="19422">
                  <c:v>0.11834047079183221</c:v>
                </c:pt>
                <c:pt idx="19423">
                  <c:v>0.13464006223139091</c:v>
                </c:pt>
                <c:pt idx="19424">
                  <c:v>8.7422592049412065E-2</c:v>
                </c:pt>
                <c:pt idx="19425">
                  <c:v>0.12344756805785648</c:v>
                </c:pt>
                <c:pt idx="19426">
                  <c:v>0.15275861457725146</c:v>
                </c:pt>
                <c:pt idx="19427">
                  <c:v>0.13907805116294741</c:v>
                </c:pt>
                <c:pt idx="19428">
                  <c:v>0.16930738975779763</c:v>
                </c:pt>
                <c:pt idx="19429">
                  <c:v>0.16332316200396232</c:v>
                </c:pt>
                <c:pt idx="19430">
                  <c:v>0.18248526461701231</c:v>
                </c:pt>
                <c:pt idx="19431">
                  <c:v>0.15917158973478732</c:v>
                </c:pt>
                <c:pt idx="19432">
                  <c:v>0.17515689018858788</c:v>
                </c:pt>
                <c:pt idx="19433">
                  <c:v>0.17387582681893188</c:v>
                </c:pt>
                <c:pt idx="19434">
                  <c:v>0.18212060683705608</c:v>
                </c:pt>
                <c:pt idx="19435">
                  <c:v>0.18609044932924179</c:v>
                </c:pt>
                <c:pt idx="19436">
                  <c:v>0.17647893547678542</c:v>
                </c:pt>
                <c:pt idx="19437">
                  <c:v>0.17637877610153718</c:v>
                </c:pt>
                <c:pt idx="19438">
                  <c:v>0.18201441683345648</c:v>
                </c:pt>
                <c:pt idx="19439">
                  <c:v>0.13560513410215674</c:v>
                </c:pt>
                <c:pt idx="19440">
                  <c:v>0.16303090592037939</c:v>
                </c:pt>
                <c:pt idx="19441">
                  <c:v>0.13744355944514391</c:v>
                </c:pt>
                <c:pt idx="19442">
                  <c:v>0.15942080342831724</c:v>
                </c:pt>
                <c:pt idx="19443">
                  <c:v>0.34577146200817926</c:v>
                </c:pt>
                <c:pt idx="19444">
                  <c:v>0.18841480528304091</c:v>
                </c:pt>
                <c:pt idx="19445">
                  <c:v>0.18400315353324392</c:v>
                </c:pt>
                <c:pt idx="19446">
                  <c:v>0.16571369340468992</c:v>
                </c:pt>
                <c:pt idx="19447">
                  <c:v>0.18982337910206676</c:v>
                </c:pt>
                <c:pt idx="19448">
                  <c:v>0.19022969777907342</c:v>
                </c:pt>
                <c:pt idx="19449">
                  <c:v>0.18289052876353618</c:v>
                </c:pt>
                <c:pt idx="19450">
                  <c:v>0.1740114817676007</c:v>
                </c:pt>
                <c:pt idx="19451">
                  <c:v>0.13572640784488096</c:v>
                </c:pt>
                <c:pt idx="19452">
                  <c:v>0.13170124406907024</c:v>
                </c:pt>
                <c:pt idx="19453">
                  <c:v>-8.4027654684445258E-2</c:v>
                </c:pt>
                <c:pt idx="19454">
                  <c:v>-9.8549167930958526E-2</c:v>
                </c:pt>
                <c:pt idx="19455">
                  <c:v>9.5764178735517499E-2</c:v>
                </c:pt>
                <c:pt idx="19456">
                  <c:v>-5.2503872834804694E-4</c:v>
                </c:pt>
                <c:pt idx="19457">
                  <c:v>-2.3597108801168647E-2</c:v>
                </c:pt>
                <c:pt idx="19458">
                  <c:v>-0.25673009923232853</c:v>
                </c:pt>
                <c:pt idx="19459">
                  <c:v>-0.37170946389684661</c:v>
                </c:pt>
                <c:pt idx="19460">
                  <c:v>-0.3665044177063998</c:v>
                </c:pt>
                <c:pt idx="19461">
                  <c:v>-0.16336354253829399</c:v>
                </c:pt>
                <c:pt idx="19462">
                  <c:v>-7.6261844428768044E-2</c:v>
                </c:pt>
                <c:pt idx="19463">
                  <c:v>-1.0730778028735592E-2</c:v>
                </c:pt>
                <c:pt idx="19464">
                  <c:v>0</c:v>
                </c:pt>
                <c:pt idx="19465">
                  <c:v>6.2610613680818911E-2</c:v>
                </c:pt>
                <c:pt idx="19466">
                  <c:v>9.7140591448250144E-2</c:v>
                </c:pt>
                <c:pt idx="19467">
                  <c:v>0.11145824411421972</c:v>
                </c:pt>
                <c:pt idx="19468">
                  <c:v>0.11025985927382337</c:v>
                </c:pt>
                <c:pt idx="19469">
                  <c:v>0.12070439754476305</c:v>
                </c:pt>
                <c:pt idx="19470">
                  <c:v>0.11394335230683675</c:v>
                </c:pt>
                <c:pt idx="19471">
                  <c:v>-5.7439087633799873E-2</c:v>
                </c:pt>
                <c:pt idx="19472">
                  <c:v>-0.22387974855669129</c:v>
                </c:pt>
                <c:pt idx="19473">
                  <c:v>-0.17086717559940659</c:v>
                </c:pt>
                <c:pt idx="19474">
                  <c:v>-6.4681079345526832E-2</c:v>
                </c:pt>
                <c:pt idx="19475">
                  <c:v>-1.8634110128231188E-2</c:v>
                </c:pt>
                <c:pt idx="19476">
                  <c:v>-9.3345123772543226E-2</c:v>
                </c:pt>
                <c:pt idx="19477">
                  <c:v>-0.29677331902672405</c:v>
                </c:pt>
                <c:pt idx="19478">
                  <c:v>-0.41099281991370523</c:v>
                </c:pt>
                <c:pt idx="19479">
                  <c:v>-0.26869109752553205</c:v>
                </c:pt>
                <c:pt idx="19480">
                  <c:v>-0.13616070652551568</c:v>
                </c:pt>
                <c:pt idx="19481">
                  <c:v>2.0864318111087849E-3</c:v>
                </c:pt>
                <c:pt idx="19482">
                  <c:v>3.3081866746521096E-2</c:v>
                </c:pt>
                <c:pt idx="19483">
                  <c:v>6.8834962192247814E-2</c:v>
                </c:pt>
                <c:pt idx="19484">
                  <c:v>8.5084923424710024E-2</c:v>
                </c:pt>
                <c:pt idx="19485">
                  <c:v>0.10466633272377662</c:v>
                </c:pt>
                <c:pt idx="19486">
                  <c:v>0.11492644400050175</c:v>
                </c:pt>
                <c:pt idx="19487">
                  <c:v>0.10013290316965326</c:v>
                </c:pt>
                <c:pt idx="19488">
                  <c:v>0.12105738876167139</c:v>
                </c:pt>
                <c:pt idx="19489">
                  <c:v>0.129328195016292</c:v>
                </c:pt>
                <c:pt idx="19490">
                  <c:v>0.14261009828141441</c:v>
                </c:pt>
                <c:pt idx="19491">
                  <c:v>0.14296027425718291</c:v>
                </c:pt>
                <c:pt idx="19492">
                  <c:v>0.14749583443074568</c:v>
                </c:pt>
                <c:pt idx="19493">
                  <c:v>0.12684529336833436</c:v>
                </c:pt>
                <c:pt idx="19494">
                  <c:v>0.14683292017182109</c:v>
                </c:pt>
                <c:pt idx="19495">
                  <c:v>0.14605159893198483</c:v>
                </c:pt>
                <c:pt idx="19496">
                  <c:v>0.15468862608392023</c:v>
                </c:pt>
                <c:pt idx="19497">
                  <c:v>0.15812993011598353</c:v>
                </c:pt>
                <c:pt idx="19498">
                  <c:v>0.15208181222762499</c:v>
                </c:pt>
                <c:pt idx="19499">
                  <c:v>0.14759583538664159</c:v>
                </c:pt>
                <c:pt idx="19500">
                  <c:v>0.13560424539224533</c:v>
                </c:pt>
                <c:pt idx="19501">
                  <c:v>0.10277005775148727</c:v>
                </c:pt>
                <c:pt idx="19502">
                  <c:v>5.7800754158440819E-2</c:v>
                </c:pt>
                <c:pt idx="19503">
                  <c:v>9.0509817145856292E-2</c:v>
                </c:pt>
                <c:pt idx="19504">
                  <c:v>8.779795551705942E-2</c:v>
                </c:pt>
                <c:pt idx="19505">
                  <c:v>-9.9308357602114483E-2</c:v>
                </c:pt>
                <c:pt idx="19506">
                  <c:v>-0.14251360757778642</c:v>
                </c:pt>
                <c:pt idx="19507">
                  <c:v>-9.101646414746109E-2</c:v>
                </c:pt>
                <c:pt idx="19508">
                  <c:v>-2.1659060588864028E-2</c:v>
                </c:pt>
                <c:pt idx="19509">
                  <c:v>-4.4488986382806454E-2</c:v>
                </c:pt>
                <c:pt idx="19510">
                  <c:v>-0.3054296109707989</c:v>
                </c:pt>
                <c:pt idx="19511">
                  <c:v>-0.47582932024557789</c:v>
                </c:pt>
                <c:pt idx="19512">
                  <c:v>-0.31114529370450805</c:v>
                </c:pt>
                <c:pt idx="19513">
                  <c:v>-0.15643420230511723</c:v>
                </c:pt>
                <c:pt idx="19514">
                  <c:v>-6.4345011491613119E-2</c:v>
                </c:pt>
                <c:pt idx="19515">
                  <c:v>1.433158759272644E-3</c:v>
                </c:pt>
                <c:pt idx="19516">
                  <c:v>4.1215267743053549E-2</c:v>
                </c:pt>
                <c:pt idx="19517">
                  <c:v>6.021060318146431E-2</c:v>
                </c:pt>
                <c:pt idx="19518">
                  <c:v>8.7005227980013325E-2</c:v>
                </c:pt>
                <c:pt idx="19519">
                  <c:v>5.7074465220992125E-2</c:v>
                </c:pt>
                <c:pt idx="19520">
                  <c:v>-0.40551386020281927</c:v>
                </c:pt>
                <c:pt idx="19521">
                  <c:v>-0.95674780892506261</c:v>
                </c:pt>
                <c:pt idx="19522">
                  <c:v>-0.31590359892503261</c:v>
                </c:pt>
                <c:pt idx="19523">
                  <c:v>-1.1826374696695185E-2</c:v>
                </c:pt>
                <c:pt idx="19524">
                  <c:v>-0.42558478695485585</c:v>
                </c:pt>
                <c:pt idx="19525">
                  <c:v>-2.6739892190360052E-2</c:v>
                </c:pt>
                <c:pt idx="19526">
                  <c:v>5.5928786413913321E-2</c:v>
                </c:pt>
                <c:pt idx="19527">
                  <c:v>8.4075493476801724E-2</c:v>
                </c:pt>
                <c:pt idx="19528">
                  <c:v>0.11253741232240733</c:v>
                </c:pt>
                <c:pt idx="19529">
                  <c:v>-9.1792557609477646E-2</c:v>
                </c:pt>
                <c:pt idx="19530">
                  <c:v>0.49698470088009788</c:v>
                </c:pt>
                <c:pt idx="19531">
                  <c:v>9.4226041787601258E-2</c:v>
                </c:pt>
                <c:pt idx="19532">
                  <c:v>4.0514435148303288E-2</c:v>
                </c:pt>
                <c:pt idx="19533">
                  <c:v>2.706490254109464E-2</c:v>
                </c:pt>
                <c:pt idx="19534">
                  <c:v>9.6674559230587848E-2</c:v>
                </c:pt>
                <c:pt idx="19535">
                  <c:v>0.11475877062771489</c:v>
                </c:pt>
                <c:pt idx="19536">
                  <c:v>0.10454247423960412</c:v>
                </c:pt>
                <c:pt idx="19537">
                  <c:v>3.9333669333695379E-2</c:v>
                </c:pt>
                <c:pt idx="19538">
                  <c:v>7.2801839935862367E-2</c:v>
                </c:pt>
                <c:pt idx="19539">
                  <c:v>-0.11425873137722828</c:v>
                </c:pt>
                <c:pt idx="19540">
                  <c:v>-0.29245449902390847</c:v>
                </c:pt>
                <c:pt idx="19541">
                  <c:v>-0.25179400057632828</c:v>
                </c:pt>
                <c:pt idx="19542">
                  <c:v>-0.28284975125700612</c:v>
                </c:pt>
                <c:pt idx="19543">
                  <c:v>-0.51182795567397099</c:v>
                </c:pt>
                <c:pt idx="19544">
                  <c:v>-0.53372516652324165</c:v>
                </c:pt>
                <c:pt idx="19545">
                  <c:v>-0.29383975885001451</c:v>
                </c:pt>
                <c:pt idx="19546">
                  <c:v>-0.22802880230002481</c:v>
                </c:pt>
                <c:pt idx="19547">
                  <c:v>-0.29522395643521715</c:v>
                </c:pt>
                <c:pt idx="19548">
                  <c:v>-0.37278183874544646</c:v>
                </c:pt>
                <c:pt idx="19549">
                  <c:v>-0.3720348541619074</c:v>
                </c:pt>
                <c:pt idx="19550">
                  <c:v>-0.38128103887802772</c:v>
                </c:pt>
                <c:pt idx="19551">
                  <c:v>-0.24175251894084288</c:v>
                </c:pt>
                <c:pt idx="19552">
                  <c:v>-0.35090645170456164</c:v>
                </c:pt>
                <c:pt idx="19553">
                  <c:v>-0.32901955759840162</c:v>
                </c:pt>
                <c:pt idx="19554">
                  <c:v>-0.36252944065414289</c:v>
                </c:pt>
                <c:pt idx="19555">
                  <c:v>-0.32048627897730708</c:v>
                </c:pt>
                <c:pt idx="19556">
                  <c:v>-0.3190302815341034</c:v>
                </c:pt>
                <c:pt idx="19557">
                  <c:v>-0.18988894472977841</c:v>
                </c:pt>
                <c:pt idx="19558">
                  <c:v>-0.37039010314363308</c:v>
                </c:pt>
                <c:pt idx="19559">
                  <c:v>-0.38967998680595411</c:v>
                </c:pt>
                <c:pt idx="19560">
                  <c:v>-0.48268361945776411</c:v>
                </c:pt>
                <c:pt idx="19561">
                  <c:v>-0.32081904448258031</c:v>
                </c:pt>
                <c:pt idx="19562">
                  <c:v>-0.60387688512999715</c:v>
                </c:pt>
                <c:pt idx="19563">
                  <c:v>-0.15619643033874217</c:v>
                </c:pt>
                <c:pt idx="19564">
                  <c:v>4.1375027680964356E-2</c:v>
                </c:pt>
                <c:pt idx="19565">
                  <c:v>4.9928737636202362E-2</c:v>
                </c:pt>
                <c:pt idx="19566">
                  <c:v>4.4093235153239117E-2</c:v>
                </c:pt>
                <c:pt idx="19567">
                  <c:v>-2.7273295304214049E-2</c:v>
                </c:pt>
                <c:pt idx="19568">
                  <c:v>-0.1056566374202401</c:v>
                </c:pt>
                <c:pt idx="19569">
                  <c:v>-0.127508732294354</c:v>
                </c:pt>
                <c:pt idx="19570">
                  <c:v>-0.1595699223134894</c:v>
                </c:pt>
                <c:pt idx="19571">
                  <c:v>-5.0684532658665578E-2</c:v>
                </c:pt>
                <c:pt idx="19572">
                  <c:v>-0.38731481497262643</c:v>
                </c:pt>
                <c:pt idx="19573">
                  <c:v>-0.19467120351407668</c:v>
                </c:pt>
                <c:pt idx="19574">
                  <c:v>-0.27695667145581704</c:v>
                </c:pt>
                <c:pt idx="19575">
                  <c:v>-0.15962033596545491</c:v>
                </c:pt>
                <c:pt idx="19576">
                  <c:v>-9.7364168080191243E-2</c:v>
                </c:pt>
                <c:pt idx="19577">
                  <c:v>-2.6562436437400621E-3</c:v>
                </c:pt>
                <c:pt idx="19578">
                  <c:v>2.536549387811305E-2</c:v>
                </c:pt>
                <c:pt idx="19579">
                  <c:v>4.5074068102460667E-2</c:v>
                </c:pt>
                <c:pt idx="19580">
                  <c:v>7.572922109244444E-2</c:v>
                </c:pt>
                <c:pt idx="19581">
                  <c:v>1.7967079323584503E-2</c:v>
                </c:pt>
                <c:pt idx="19582">
                  <c:v>2.6806081806531983E-2</c:v>
                </c:pt>
                <c:pt idx="19583">
                  <c:v>1.4826215413159569E-2</c:v>
                </c:pt>
                <c:pt idx="19584">
                  <c:v>4.6183157889506984E-2</c:v>
                </c:pt>
                <c:pt idx="19585">
                  <c:v>8.0695388962300954E-2</c:v>
                </c:pt>
                <c:pt idx="19586">
                  <c:v>-1.6104556696132505E-2</c:v>
                </c:pt>
                <c:pt idx="19587">
                  <c:v>-7.3994138285233463E-2</c:v>
                </c:pt>
                <c:pt idx="19588">
                  <c:v>-3.8367003278992493E-2</c:v>
                </c:pt>
                <c:pt idx="19589">
                  <c:v>-4.3209367478725606E-2</c:v>
                </c:pt>
                <c:pt idx="19590">
                  <c:v>-4.4378423697503687E-2</c:v>
                </c:pt>
                <c:pt idx="19591">
                  <c:v>-0.43902949912535977</c:v>
                </c:pt>
                <c:pt idx="19592">
                  <c:v>-0.97016653911351469</c:v>
                </c:pt>
                <c:pt idx="19593">
                  <c:v>-0.85291791427876773</c:v>
                </c:pt>
                <c:pt idx="19594">
                  <c:v>-0.53217020390959202</c:v>
                </c:pt>
                <c:pt idx="19595">
                  <c:v>-0.22133216704175188</c:v>
                </c:pt>
                <c:pt idx="19596">
                  <c:v>-0.24937621516809574</c:v>
                </c:pt>
                <c:pt idx="19597">
                  <c:v>-0.25438066995730857</c:v>
                </c:pt>
                <c:pt idx="19598">
                  <c:v>-0.17766937656061241</c:v>
                </c:pt>
                <c:pt idx="19599">
                  <c:v>-0.20994068112511102</c:v>
                </c:pt>
                <c:pt idx="19600">
                  <c:v>-0.18114890063638567</c:v>
                </c:pt>
                <c:pt idx="19601">
                  <c:v>-0.27600678220346353</c:v>
                </c:pt>
                <c:pt idx="19602">
                  <c:v>-1.1100101628171661</c:v>
                </c:pt>
                <c:pt idx="19603">
                  <c:v>-0.42538614805854746</c:v>
                </c:pt>
                <c:pt idx="19604">
                  <c:v>-0.55111535327672012</c:v>
                </c:pt>
                <c:pt idx="19605">
                  <c:v>-0.28324650064829426</c:v>
                </c:pt>
                <c:pt idx="19606">
                  <c:v>-0.30257200153113756</c:v>
                </c:pt>
                <c:pt idx="19607">
                  <c:v>-0.32233363123213382</c:v>
                </c:pt>
                <c:pt idx="19608">
                  <c:v>-0.21494440506804002</c:v>
                </c:pt>
                <c:pt idx="19609">
                  <c:v>-0.22237452992500981</c:v>
                </c:pt>
                <c:pt idx="19610">
                  <c:v>-0.35502825836722868</c:v>
                </c:pt>
                <c:pt idx="19611">
                  <c:v>-0.36197329114380306</c:v>
                </c:pt>
                <c:pt idx="19612">
                  <c:v>-0.22213789941818837</c:v>
                </c:pt>
                <c:pt idx="19613">
                  <c:v>-0.25948214767013339</c:v>
                </c:pt>
                <c:pt idx="19614">
                  <c:v>-0.55616644055298836</c:v>
                </c:pt>
                <c:pt idx="19615">
                  <c:v>-0.68781649513651133</c:v>
                </c:pt>
                <c:pt idx="19616">
                  <c:v>-0.48941316494034964</c:v>
                </c:pt>
                <c:pt idx="19617">
                  <c:v>-0.40784319116928425</c:v>
                </c:pt>
                <c:pt idx="19618">
                  <c:v>-0.34014270817531939</c:v>
                </c:pt>
                <c:pt idx="19619">
                  <c:v>-0.30959117338077358</c:v>
                </c:pt>
                <c:pt idx="19620">
                  <c:v>-0.43767859673667942</c:v>
                </c:pt>
                <c:pt idx="19621">
                  <c:v>-0.44959286487571082</c:v>
                </c:pt>
                <c:pt idx="19622">
                  <c:v>-0.33319330574952488</c:v>
                </c:pt>
                <c:pt idx="19623">
                  <c:v>-0.3697675357941973</c:v>
                </c:pt>
                <c:pt idx="19624">
                  <c:v>-0.20901769236299317</c:v>
                </c:pt>
                <c:pt idx="19625">
                  <c:v>-0.32748193494846661</c:v>
                </c:pt>
                <c:pt idx="19626">
                  <c:v>-0.40427036579609132</c:v>
                </c:pt>
                <c:pt idx="19627">
                  <c:v>-0.23787327433399166</c:v>
                </c:pt>
                <c:pt idx="19628">
                  <c:v>-0.33132860444398626</c:v>
                </c:pt>
                <c:pt idx="19629">
                  <c:v>-0.22016093799228378</c:v>
                </c:pt>
                <c:pt idx="19630">
                  <c:v>-0.59752751555598249</c:v>
                </c:pt>
                <c:pt idx="19631">
                  <c:v>-0.42299200314819146</c:v>
                </c:pt>
                <c:pt idx="19632">
                  <c:v>-0.19845457350732262</c:v>
                </c:pt>
                <c:pt idx="19633">
                  <c:v>-0.16941402669505251</c:v>
                </c:pt>
                <c:pt idx="19634">
                  <c:v>-0.1249173885373195</c:v>
                </c:pt>
                <c:pt idx="19635">
                  <c:v>-0.1228933071399459</c:v>
                </c:pt>
                <c:pt idx="19636">
                  <c:v>-0.23712951990139897</c:v>
                </c:pt>
                <c:pt idx="19637">
                  <c:v>-0.30051715031971432</c:v>
                </c:pt>
                <c:pt idx="19638">
                  <c:v>-0.25788974816426141</c:v>
                </c:pt>
                <c:pt idx="19639">
                  <c:v>-0.12003258164459427</c:v>
                </c:pt>
                <c:pt idx="19640">
                  <c:v>-4.9406688918554126E-2</c:v>
                </c:pt>
                <c:pt idx="19641">
                  <c:v>-5.0031548989611973E-3</c:v>
                </c:pt>
                <c:pt idx="19642">
                  <c:v>5.9633158640360673E-2</c:v>
                </c:pt>
                <c:pt idx="19643">
                  <c:v>2.6264367618490415E-2</c:v>
                </c:pt>
                <c:pt idx="19644">
                  <c:v>9.5844781956707009E-2</c:v>
                </c:pt>
                <c:pt idx="19645">
                  <c:v>0.12248634852044855</c:v>
                </c:pt>
                <c:pt idx="19646">
                  <c:v>0.14249720373738675</c:v>
                </c:pt>
                <c:pt idx="19647">
                  <c:v>0.10761807620035153</c:v>
                </c:pt>
                <c:pt idx="19648">
                  <c:v>0.1458260228135613</c:v>
                </c:pt>
                <c:pt idx="19649">
                  <c:v>0.11707493827958641</c:v>
                </c:pt>
                <c:pt idx="19650">
                  <c:v>0.11982647475170639</c:v>
                </c:pt>
                <c:pt idx="19651">
                  <c:v>0.14636771255071371</c:v>
                </c:pt>
                <c:pt idx="19652">
                  <c:v>0.16030468870385775</c:v>
                </c:pt>
                <c:pt idx="19653">
                  <c:v>0.17138796594319181</c:v>
                </c:pt>
                <c:pt idx="19654">
                  <c:v>0.18246286256706831</c:v>
                </c:pt>
                <c:pt idx="19655">
                  <c:v>0.17846480017325894</c:v>
                </c:pt>
                <c:pt idx="19656">
                  <c:v>0.14634828762923027</c:v>
                </c:pt>
                <c:pt idx="19657">
                  <c:v>0.16600990389035242</c:v>
                </c:pt>
                <c:pt idx="19658">
                  <c:v>0.17656227111081571</c:v>
                </c:pt>
                <c:pt idx="19659">
                  <c:v>0.18380270118477549</c:v>
                </c:pt>
                <c:pt idx="19660">
                  <c:v>0.19714999454361271</c:v>
                </c:pt>
                <c:pt idx="19661">
                  <c:v>0.20065140052775426</c:v>
                </c:pt>
                <c:pt idx="19662">
                  <c:v>-9.4307147401828231E-2</c:v>
                </c:pt>
                <c:pt idx="19663">
                  <c:v>0.16828667035311137</c:v>
                </c:pt>
                <c:pt idx="19664">
                  <c:v>0.17537254327302387</c:v>
                </c:pt>
                <c:pt idx="19665">
                  <c:v>0</c:v>
                </c:pt>
                <c:pt idx="19666">
                  <c:v>0.11372461924660839</c:v>
                </c:pt>
                <c:pt idx="19667">
                  <c:v>0.18417314247541791</c:v>
                </c:pt>
                <c:pt idx="19668">
                  <c:v>0.20121251884836899</c:v>
                </c:pt>
                <c:pt idx="19669">
                  <c:v>0.17774040029968891</c:v>
                </c:pt>
                <c:pt idx="19670">
                  <c:v>0.20313630277467143</c:v>
                </c:pt>
                <c:pt idx="19671">
                  <c:v>0.17334962499821735</c:v>
                </c:pt>
                <c:pt idx="19672">
                  <c:v>0.1738136665645969</c:v>
                </c:pt>
                <c:pt idx="19673">
                  <c:v>0.18931248235703599</c:v>
                </c:pt>
                <c:pt idx="19674">
                  <c:v>0.1944478558175165</c:v>
                </c:pt>
                <c:pt idx="19675">
                  <c:v>0.15090591397536812</c:v>
                </c:pt>
                <c:pt idx="19676">
                  <c:v>0.19519383335198059</c:v>
                </c:pt>
                <c:pt idx="19677">
                  <c:v>0.1776133207137337</c:v>
                </c:pt>
                <c:pt idx="19678">
                  <c:v>2.0823305433586486E-2</c:v>
                </c:pt>
                <c:pt idx="19679">
                  <c:v>-8.832403861535236E-2</c:v>
                </c:pt>
                <c:pt idx="19680">
                  <c:v>-6.380321896516962E-2</c:v>
                </c:pt>
                <c:pt idx="19681">
                  <c:v>1.3179841796622224E-2</c:v>
                </c:pt>
                <c:pt idx="19682">
                  <c:v>1.7800716088875741E-3</c:v>
                </c:pt>
                <c:pt idx="19683">
                  <c:v>-0.16824883981224725</c:v>
                </c:pt>
                <c:pt idx="19684">
                  <c:v>-0.27443755111371276</c:v>
                </c:pt>
                <c:pt idx="19685">
                  <c:v>-0.20971062113184641</c:v>
                </c:pt>
                <c:pt idx="19686">
                  <c:v>-0.10372822709261033</c:v>
                </c:pt>
                <c:pt idx="19687">
                  <c:v>8.3986582334557127E-4</c:v>
                </c:pt>
                <c:pt idx="19688">
                  <c:v>1.503141000148372E-2</c:v>
                </c:pt>
                <c:pt idx="19689">
                  <c:v>-7.9436511871625343E-2</c:v>
                </c:pt>
                <c:pt idx="19690">
                  <c:v>-7.7039174617640135E-2</c:v>
                </c:pt>
                <c:pt idx="19691">
                  <c:v>-7.1128548614182774E-2</c:v>
                </c:pt>
                <c:pt idx="19692">
                  <c:v>-7.4229145848372383E-2</c:v>
                </c:pt>
                <c:pt idx="19693">
                  <c:v>-5.2064520980129834E-2</c:v>
                </c:pt>
                <c:pt idx="19694">
                  <c:v>-0.19069710520879352</c:v>
                </c:pt>
                <c:pt idx="19695">
                  <c:v>-0.25772019207513264</c:v>
                </c:pt>
                <c:pt idx="19696">
                  <c:v>-0.19286586136681416</c:v>
                </c:pt>
                <c:pt idx="19697">
                  <c:v>-6.7334682461493336E-2</c:v>
                </c:pt>
                <c:pt idx="19698">
                  <c:v>7.1397252567458984E-3</c:v>
                </c:pt>
                <c:pt idx="19699">
                  <c:v>8.6759095564690289E-2</c:v>
                </c:pt>
                <c:pt idx="19700">
                  <c:v>0.10714009683267411</c:v>
                </c:pt>
                <c:pt idx="19701">
                  <c:v>0.14127065013834847</c:v>
                </c:pt>
                <c:pt idx="19702">
                  <c:v>0.16325569306779192</c:v>
                </c:pt>
                <c:pt idx="19703">
                  <c:v>0.17181621428570384</c:v>
                </c:pt>
                <c:pt idx="19704">
                  <c:v>0.18123240722240402</c:v>
                </c:pt>
                <c:pt idx="19705">
                  <c:v>0.18760822330521654</c:v>
                </c:pt>
                <c:pt idx="19706">
                  <c:v>0.18522365134782054</c:v>
                </c:pt>
                <c:pt idx="19707">
                  <c:v>0.16659338687866243</c:v>
                </c:pt>
                <c:pt idx="19708">
                  <c:v>0.17578267036347911</c:v>
                </c:pt>
                <c:pt idx="19709">
                  <c:v>0.19871219522235242</c:v>
                </c:pt>
                <c:pt idx="19710">
                  <c:v>0.1572933091522849</c:v>
                </c:pt>
                <c:pt idx="19711">
                  <c:v>0.12514304867721304</c:v>
                </c:pt>
                <c:pt idx="19712">
                  <c:v>-6.2638952088401284E-2</c:v>
                </c:pt>
                <c:pt idx="19713">
                  <c:v>-9.9400852587533964E-2</c:v>
                </c:pt>
                <c:pt idx="19714">
                  <c:v>-6.0221748441973276E-2</c:v>
                </c:pt>
                <c:pt idx="19715">
                  <c:v>1.8193474193771587E-2</c:v>
                </c:pt>
                <c:pt idx="19716">
                  <c:v>-6.9425383102729304E-2</c:v>
                </c:pt>
                <c:pt idx="19717">
                  <c:v>-0.18966932720015114</c:v>
                </c:pt>
                <c:pt idx="19718">
                  <c:v>-0.20097271013348428</c:v>
                </c:pt>
                <c:pt idx="19719">
                  <c:v>-0.10011767128430871</c:v>
                </c:pt>
                <c:pt idx="19720">
                  <c:v>2.899997279586141E-2</c:v>
                </c:pt>
                <c:pt idx="19721">
                  <c:v>9.004828974116337E-2</c:v>
                </c:pt>
                <c:pt idx="19722">
                  <c:v>0.13157601174411138</c:v>
                </c:pt>
                <c:pt idx="19723">
                  <c:v>0.14006826159472457</c:v>
                </c:pt>
                <c:pt idx="19724">
                  <c:v>0.14634669531962974</c:v>
                </c:pt>
                <c:pt idx="19725">
                  <c:v>0.17181376448316979</c:v>
                </c:pt>
                <c:pt idx="19726">
                  <c:v>0.18478149095076712</c:v>
                </c:pt>
                <c:pt idx="19727">
                  <c:v>0.18996275353621925</c:v>
                </c:pt>
                <c:pt idx="19728">
                  <c:v>0.18125125419458121</c:v>
                </c:pt>
                <c:pt idx="19729">
                  <c:v>0.18188253193088263</c:v>
                </c:pt>
                <c:pt idx="19730">
                  <c:v>0.16951360739845001</c:v>
                </c:pt>
                <c:pt idx="19731">
                  <c:v>2.8548582120441521E-2</c:v>
                </c:pt>
                <c:pt idx="19732">
                  <c:v>-0.20769180356218972</c:v>
                </c:pt>
                <c:pt idx="19733">
                  <c:v>-0.12987738256208395</c:v>
                </c:pt>
                <c:pt idx="19734">
                  <c:v>-2.8045284239415172E-2</c:v>
                </c:pt>
                <c:pt idx="19735">
                  <c:v>3.049093957477686E-2</c:v>
                </c:pt>
                <c:pt idx="19736">
                  <c:v>-4.9020329561663335E-2</c:v>
                </c:pt>
                <c:pt idx="19737">
                  <c:v>-0.30433670900080423</c:v>
                </c:pt>
                <c:pt idx="19738">
                  <c:v>-0.50999503123427858</c:v>
                </c:pt>
                <c:pt idx="19739">
                  <c:v>-0.33285097390112439</c:v>
                </c:pt>
                <c:pt idx="19740">
                  <c:v>-0.18117008159338904</c:v>
                </c:pt>
                <c:pt idx="19741">
                  <c:v>-0.2852590056873423</c:v>
                </c:pt>
                <c:pt idx="19742">
                  <c:v>-0.26981996113599144</c:v>
                </c:pt>
                <c:pt idx="19743">
                  <c:v>-0.21412661681363002</c:v>
                </c:pt>
                <c:pt idx="19744">
                  <c:v>-0.11669548626058052</c:v>
                </c:pt>
                <c:pt idx="19745">
                  <c:v>-8.4783577252248193E-2</c:v>
                </c:pt>
                <c:pt idx="19746">
                  <c:v>-0.26285035462037126</c:v>
                </c:pt>
                <c:pt idx="19747">
                  <c:v>-0.52003849465314733</c:v>
                </c:pt>
                <c:pt idx="19748">
                  <c:v>-0.36258061722368562</c:v>
                </c:pt>
                <c:pt idx="19749">
                  <c:v>-0.20195277099723324</c:v>
                </c:pt>
                <c:pt idx="19750">
                  <c:v>-8.2690137451425449E-2</c:v>
                </c:pt>
                <c:pt idx="19751">
                  <c:v>-8.1662291123470065E-2</c:v>
                </c:pt>
                <c:pt idx="19752">
                  <c:v>5.7263875588554045E-2</c:v>
                </c:pt>
                <c:pt idx="19753">
                  <c:v>8.4386892916806275E-2</c:v>
                </c:pt>
                <c:pt idx="19754">
                  <c:v>0.10163127752336244</c:v>
                </c:pt>
                <c:pt idx="19755">
                  <c:v>-8.0493898161227054E-2</c:v>
                </c:pt>
                <c:pt idx="19756">
                  <c:v>-0.19901379513707193</c:v>
                </c:pt>
                <c:pt idx="19757">
                  <c:v>-0.14406425064049447</c:v>
                </c:pt>
                <c:pt idx="19758">
                  <c:v>-7.0713935792159899E-2</c:v>
                </c:pt>
                <c:pt idx="19759">
                  <c:v>-1.0013521149715468E-2</c:v>
                </c:pt>
                <c:pt idx="19760">
                  <c:v>-0.13618694353056321</c:v>
                </c:pt>
                <c:pt idx="19761">
                  <c:v>-0.40329276672850822</c:v>
                </c:pt>
                <c:pt idx="19762">
                  <c:v>-0.98498660745262656</c:v>
                </c:pt>
                <c:pt idx="19763">
                  <c:v>-0.93914491214049556</c:v>
                </c:pt>
                <c:pt idx="19764">
                  <c:v>-0.40969827630233496</c:v>
                </c:pt>
                <c:pt idx="19765">
                  <c:v>-0.16344054200339395</c:v>
                </c:pt>
                <c:pt idx="19766">
                  <c:v>-0.44070699156627946</c:v>
                </c:pt>
                <c:pt idx="19767">
                  <c:v>-0.27288733988234537</c:v>
                </c:pt>
                <c:pt idx="19768">
                  <c:v>-0.15622595995733546</c:v>
                </c:pt>
                <c:pt idx="19769">
                  <c:v>-0.56605428916738376</c:v>
                </c:pt>
                <c:pt idx="19770">
                  <c:v>-0.10234565284461727</c:v>
                </c:pt>
                <c:pt idx="19771">
                  <c:v>-0.17820193898063275</c:v>
                </c:pt>
                <c:pt idx="19772">
                  <c:v>-0.28392017250432411</c:v>
                </c:pt>
                <c:pt idx="19773">
                  <c:v>-0.23206662900725653</c:v>
                </c:pt>
                <c:pt idx="19774">
                  <c:v>-0.12359010511576193</c:v>
                </c:pt>
                <c:pt idx="19775">
                  <c:v>-6.7693641890171033E-2</c:v>
                </c:pt>
                <c:pt idx="19776">
                  <c:v>-0.17000887866291528</c:v>
                </c:pt>
                <c:pt idx="19777">
                  <c:v>-6.2817427188177677E-2</c:v>
                </c:pt>
                <c:pt idx="19778">
                  <c:v>-0.19795202905058337</c:v>
                </c:pt>
                <c:pt idx="19779">
                  <c:v>-0.19090016075686891</c:v>
                </c:pt>
                <c:pt idx="19780">
                  <c:v>-0.11857999223985197</c:v>
                </c:pt>
                <c:pt idx="19781">
                  <c:v>-0.10346147515022552</c:v>
                </c:pt>
                <c:pt idx="19782">
                  <c:v>-0.24630399652595422</c:v>
                </c:pt>
                <c:pt idx="19783">
                  <c:v>-0.38087770273756788</c:v>
                </c:pt>
                <c:pt idx="19784">
                  <c:v>-0.75810246156026617</c:v>
                </c:pt>
                <c:pt idx="19785">
                  <c:v>-0.62003080621546491</c:v>
                </c:pt>
                <c:pt idx="19786">
                  <c:v>-0.52537050005821406</c:v>
                </c:pt>
                <c:pt idx="19787">
                  <c:v>-0.37220336360912182</c:v>
                </c:pt>
                <c:pt idx="19788">
                  <c:v>-0.39687052525214883</c:v>
                </c:pt>
                <c:pt idx="19789">
                  <c:v>-0.39721410802959484</c:v>
                </c:pt>
                <c:pt idx="19790">
                  <c:v>-0.40318130639660882</c:v>
                </c:pt>
                <c:pt idx="19791">
                  <c:v>-0.30940832180693856</c:v>
                </c:pt>
                <c:pt idx="19792">
                  <c:v>-0.31683599530387341</c:v>
                </c:pt>
                <c:pt idx="19793">
                  <c:v>-0.30999079870148882</c:v>
                </c:pt>
                <c:pt idx="19794">
                  <c:v>-0.32319434606226832</c:v>
                </c:pt>
                <c:pt idx="19795">
                  <c:v>-0.42011688410291265</c:v>
                </c:pt>
                <c:pt idx="19796">
                  <c:v>-0.33120734420212045</c:v>
                </c:pt>
                <c:pt idx="19797">
                  <c:v>-0.28606880728378992</c:v>
                </c:pt>
                <c:pt idx="19798">
                  <c:v>-0.31448402816469406</c:v>
                </c:pt>
                <c:pt idx="19799">
                  <c:v>-0.27762702578957482</c:v>
                </c:pt>
                <c:pt idx="19800">
                  <c:v>-0.22752513298074542</c:v>
                </c:pt>
                <c:pt idx="19801">
                  <c:v>-0.19152222849469797</c:v>
                </c:pt>
                <c:pt idx="19802">
                  <c:v>-0.32668795905373882</c:v>
                </c:pt>
                <c:pt idx="19803">
                  <c:v>-0.20682288214666478</c:v>
                </c:pt>
                <c:pt idx="19804">
                  <c:v>-0.22024942034711104</c:v>
                </c:pt>
                <c:pt idx="19805">
                  <c:v>-0.2239518747041207</c:v>
                </c:pt>
                <c:pt idx="19806">
                  <c:v>-0.25590981539743296</c:v>
                </c:pt>
                <c:pt idx="19807">
                  <c:v>-0.41228135583591491</c:v>
                </c:pt>
                <c:pt idx="19808">
                  <c:v>-0.38568652469770992</c:v>
                </c:pt>
                <c:pt idx="19809">
                  <c:v>3.0184710384138731E-2</c:v>
                </c:pt>
                <c:pt idx="19810">
                  <c:v>-0.11310110051205109</c:v>
                </c:pt>
                <c:pt idx="19811">
                  <c:v>-9.6008090997335233E-2</c:v>
                </c:pt>
                <c:pt idx="19812">
                  <c:v>-3.0001334428488204E-2</c:v>
                </c:pt>
                <c:pt idx="19813">
                  <c:v>-1.0149967178157556E-2</c:v>
                </c:pt>
                <c:pt idx="19814">
                  <c:v>-0.13825908948638069</c:v>
                </c:pt>
                <c:pt idx="19815">
                  <c:v>-0.24727841123332842</c:v>
                </c:pt>
                <c:pt idx="19816">
                  <c:v>-0.20028703850538768</c:v>
                </c:pt>
                <c:pt idx="19817">
                  <c:v>-0.12546792407903001</c:v>
                </c:pt>
                <c:pt idx="19818">
                  <c:v>-3.4827307482690459E-2</c:v>
                </c:pt>
                <c:pt idx="19819">
                  <c:v>-7.4141419515883489E-3</c:v>
                </c:pt>
                <c:pt idx="19820">
                  <c:v>5.0123058073605557E-2</c:v>
                </c:pt>
                <c:pt idx="19821">
                  <c:v>7.1338883054673313E-2</c:v>
                </c:pt>
                <c:pt idx="19822">
                  <c:v>8.0834092466402843E-2</c:v>
                </c:pt>
                <c:pt idx="19823">
                  <c:v>4.5342157593077241E-2</c:v>
                </c:pt>
                <c:pt idx="19824">
                  <c:v>9.6056688786984298E-2</c:v>
                </c:pt>
                <c:pt idx="19825">
                  <c:v>9.2845570354907356E-2</c:v>
                </c:pt>
                <c:pt idx="19826">
                  <c:v>0.12535355081012703</c:v>
                </c:pt>
                <c:pt idx="19827">
                  <c:v>0.14224255785781878</c:v>
                </c:pt>
                <c:pt idx="19828">
                  <c:v>8.1817780510772153E-2</c:v>
                </c:pt>
                <c:pt idx="19829">
                  <c:v>0.13595404221808086</c:v>
                </c:pt>
                <c:pt idx="19830">
                  <c:v>0.14249231739495821</c:v>
                </c:pt>
                <c:pt idx="19831">
                  <c:v>0.11229565493722192</c:v>
                </c:pt>
                <c:pt idx="19832">
                  <c:v>-3.9466764122186644E-2</c:v>
                </c:pt>
                <c:pt idx="19833">
                  <c:v>-8.7201714849311385E-2</c:v>
                </c:pt>
                <c:pt idx="19834">
                  <c:v>-6.8198908715907669E-2</c:v>
                </c:pt>
                <c:pt idx="19835">
                  <c:v>1.2532798581365311E-2</c:v>
                </c:pt>
                <c:pt idx="19836">
                  <c:v>-2.1898785822629482E-2</c:v>
                </c:pt>
                <c:pt idx="19837">
                  <c:v>-0.20010123818037895</c:v>
                </c:pt>
                <c:pt idx="19838">
                  <c:v>-0.21400771348407591</c:v>
                </c:pt>
              </c:numCache>
            </c:numRef>
          </c:yVal>
        </c:ser>
        <c:axId val="82161024"/>
        <c:axId val="104211968"/>
      </c:scatterChart>
      <c:valAx>
        <c:axId val="82161024"/>
        <c:scaling>
          <c:orientation val="minMax"/>
          <c:max val="15"/>
          <c:min val="0"/>
        </c:scaling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en-US"/>
                  <a:t>Time (hours)</a:t>
                </a:r>
              </a:p>
            </c:rich>
          </c:tx>
          <c:layout/>
        </c:title>
        <c:numFmt formatCode="General" sourceLinked="1"/>
        <c:tickLblPos val="nextTo"/>
        <c:crossAx val="104211968"/>
        <c:crossesAt val="1.0000000000000007E-2"/>
        <c:crossBetween val="midCat"/>
      </c:valAx>
      <c:valAx>
        <c:axId val="104211968"/>
        <c:scaling>
          <c:logBase val="10"/>
          <c:orientation val="minMax"/>
          <c:max val="1"/>
          <c:min val="1.0000000000000007E-2"/>
        </c:scaling>
        <c:axPos val="l"/>
        <c:min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PC*</a:t>
                </a:r>
              </a:p>
            </c:rich>
          </c:tx>
          <c:layout/>
        </c:title>
        <c:numFmt formatCode="General" sourceLinked="1"/>
        <c:tickLblPos val="nextTo"/>
        <c:crossAx val="82161024"/>
        <c:crosses val="autoZero"/>
        <c:crossBetween val="midCat"/>
      </c:valAx>
    </c:plotArea>
    <c:plotVisOnly val="1"/>
  </c:chart>
  <c:externalData r:id="rId1"/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1"/>
  <c:lang val="en-US"/>
  <c:chart>
    <c:plotArea>
      <c:layout/>
      <c:scatterChart>
        <c:scatterStyle val="lineMarker"/>
        <c:ser>
          <c:idx val="0"/>
          <c:order val="0"/>
          <c:tx>
            <c:v>Effluent Turbidity</c:v>
          </c:tx>
          <c:spPr>
            <a:ln w="28575">
              <a:noFill/>
            </a:ln>
          </c:spPr>
          <c:xVal>
            <c:numRef>
              <c:f>Sheet1!$K$2:$K$8122</c:f>
              <c:numCache>
                <c:formatCode>General</c:formatCode>
                <c:ptCount val="8121"/>
                <c:pt idx="0">
                  <c:v>50.267664438715727</c:v>
                </c:pt>
                <c:pt idx="1">
                  <c:v>50.285199568783675</c:v>
                </c:pt>
                <c:pt idx="2">
                  <c:v>50.302559212561519</c:v>
                </c:pt>
                <c:pt idx="3">
                  <c:v>50.319921556128364</c:v>
                </c:pt>
                <c:pt idx="4">
                  <c:v>50.337281199906158</c:v>
                </c:pt>
                <c:pt idx="5">
                  <c:v>50.354468057182892</c:v>
                </c:pt>
                <c:pt idx="6">
                  <c:v>50.371830400749886</c:v>
                </c:pt>
                <c:pt idx="7">
                  <c:v>50.389192744316851</c:v>
                </c:pt>
                <c:pt idx="8">
                  <c:v>50.406725174595763</c:v>
                </c:pt>
                <c:pt idx="9">
                  <c:v>50.42391473166159</c:v>
                </c:pt>
                <c:pt idx="10">
                  <c:v>50.441449861729453</c:v>
                </c:pt>
                <c:pt idx="11">
                  <c:v>50.458636719006279</c:v>
                </c:pt>
                <c:pt idx="12">
                  <c:v>50.476171849074312</c:v>
                </c:pt>
                <c:pt idx="13">
                  <c:v>50.493531492852128</c:v>
                </c:pt>
                <c:pt idx="14">
                  <c:v>50.510893836419037</c:v>
                </c:pt>
                <c:pt idx="15">
                  <c:v>50.527943004452773</c:v>
                </c:pt>
                <c:pt idx="16">
                  <c:v>50.545510531989763</c:v>
                </c:pt>
                <c:pt idx="17">
                  <c:v>50.562872875556607</c:v>
                </c:pt>
                <c:pt idx="18">
                  <c:v>50.580232519334395</c:v>
                </c:pt>
                <c:pt idx="19">
                  <c:v>50.597594862901332</c:v>
                </c:pt>
                <c:pt idx="20">
                  <c:v>50.61495720646824</c:v>
                </c:pt>
                <c:pt idx="21">
                  <c:v>50.632144063745024</c:v>
                </c:pt>
                <c:pt idx="22">
                  <c:v>50.649851980314025</c:v>
                </c:pt>
                <c:pt idx="23">
                  <c:v>50.667073934848915</c:v>
                </c:pt>
                <c:pt idx="24">
                  <c:v>50.684401181157646</c:v>
                </c:pt>
                <c:pt idx="25">
                  <c:v>50.701795922193611</c:v>
                </c:pt>
                <c:pt idx="26">
                  <c:v>50.719158265760491</c:v>
                </c:pt>
                <c:pt idx="27">
                  <c:v>50.736517909538364</c:v>
                </c:pt>
                <c:pt idx="28">
                  <c:v>50.753915350363258</c:v>
                </c:pt>
                <c:pt idx="29">
                  <c:v>50.771239896883053</c:v>
                </c:pt>
                <c:pt idx="30">
                  <c:v>50.788602240450068</c:v>
                </c:pt>
                <c:pt idx="31">
                  <c:v>50.805996981485833</c:v>
                </c:pt>
                <c:pt idx="32">
                  <c:v>50.823359325052763</c:v>
                </c:pt>
                <c:pt idx="33">
                  <c:v>50.840718968830558</c:v>
                </c:pt>
                <c:pt idx="34">
                  <c:v>50.857908525896292</c:v>
                </c:pt>
                <c:pt idx="35">
                  <c:v>50.875443655964297</c:v>
                </c:pt>
                <c:pt idx="36">
                  <c:v>50.892803299742141</c:v>
                </c:pt>
                <c:pt idx="37">
                  <c:v>50.910165643309128</c:v>
                </c:pt>
                <c:pt idx="38">
                  <c:v>50.927525287086958</c:v>
                </c:pt>
                <c:pt idx="39">
                  <c:v>50.944887630653767</c:v>
                </c:pt>
                <c:pt idx="40">
                  <c:v>50.962074487930586</c:v>
                </c:pt>
                <c:pt idx="41">
                  <c:v>50.979609617998527</c:v>
                </c:pt>
                <c:pt idx="42">
                  <c:v>50.996969261776371</c:v>
                </c:pt>
                <c:pt idx="43">
                  <c:v>51.014158818842276</c:v>
                </c:pt>
                <c:pt idx="44">
                  <c:v>51.031518462620106</c:v>
                </c:pt>
                <c:pt idx="45">
                  <c:v>51.048915903445106</c:v>
                </c:pt>
                <c:pt idx="46">
                  <c:v>51.066415936255069</c:v>
                </c:pt>
                <c:pt idx="47">
                  <c:v>51.083775580032814</c:v>
                </c:pt>
                <c:pt idx="48">
                  <c:v>51.101137923599772</c:v>
                </c:pt>
                <c:pt idx="49">
                  <c:v>51.118497567377453</c:v>
                </c:pt>
                <c:pt idx="50">
                  <c:v>51.13571952191235</c:v>
                </c:pt>
                <c:pt idx="51">
                  <c:v>51.153254651980241</c:v>
                </c:pt>
                <c:pt idx="52">
                  <c:v>51.170476606515109</c:v>
                </c:pt>
                <c:pt idx="53">
                  <c:v>51.187803852823997</c:v>
                </c:pt>
                <c:pt idx="54">
                  <c:v>51.20520129364894</c:v>
                </c:pt>
                <c:pt idx="55">
                  <c:v>51.222701326459017</c:v>
                </c:pt>
                <c:pt idx="56">
                  <c:v>51.240060970236634</c:v>
                </c:pt>
                <c:pt idx="57">
                  <c:v>51.257282924771509</c:v>
                </c:pt>
                <c:pt idx="58">
                  <c:v>51.274747860323394</c:v>
                </c:pt>
                <c:pt idx="59">
                  <c:v>51.29211020389041</c:v>
                </c:pt>
                <c:pt idx="60">
                  <c:v>51.30946984766809</c:v>
                </c:pt>
                <c:pt idx="61">
                  <c:v>51.326832191235056</c:v>
                </c:pt>
                <c:pt idx="62">
                  <c:v>51.344194534801971</c:v>
                </c:pt>
                <c:pt idx="63">
                  <c:v>51.361381392078762</c:v>
                </c:pt>
                <c:pt idx="64">
                  <c:v>51.378776133114606</c:v>
                </c:pt>
                <c:pt idx="65">
                  <c:v>51.396138476681507</c:v>
                </c:pt>
                <c:pt idx="66">
                  <c:v>51.413533217717344</c:v>
                </c:pt>
                <c:pt idx="67">
                  <c:v>51.431068347785327</c:v>
                </c:pt>
                <c:pt idx="68">
                  <c:v>51.448430691352186</c:v>
                </c:pt>
                <c:pt idx="69">
                  <c:v>51.465652645887062</c:v>
                </c:pt>
                <c:pt idx="70">
                  <c:v>51.483152678696975</c:v>
                </c:pt>
                <c:pt idx="71">
                  <c:v>51.500374633231786</c:v>
                </c:pt>
                <c:pt idx="72">
                  <c:v>51.517701879540574</c:v>
                </c:pt>
                <c:pt idx="73">
                  <c:v>51.535061523318419</c:v>
                </c:pt>
                <c:pt idx="74">
                  <c:v>51.552596653386367</c:v>
                </c:pt>
                <c:pt idx="75">
                  <c:v>51.569783510663179</c:v>
                </c:pt>
                <c:pt idx="76">
                  <c:v>51.587145854230094</c:v>
                </c:pt>
                <c:pt idx="77">
                  <c:v>51.604505498007967</c:v>
                </c:pt>
                <c:pt idx="78">
                  <c:v>51.621867841574883</c:v>
                </c:pt>
                <c:pt idx="79">
                  <c:v>51.639227485352592</c:v>
                </c:pt>
                <c:pt idx="80">
                  <c:v>51.656762615420654</c:v>
                </c:pt>
                <c:pt idx="81">
                  <c:v>51.674124958987584</c:v>
                </c:pt>
                <c:pt idx="82">
                  <c:v>51.69148460276535</c:v>
                </c:pt>
                <c:pt idx="83">
                  <c:v>51.708674159831276</c:v>
                </c:pt>
                <c:pt idx="84">
                  <c:v>51.726068900867119</c:v>
                </c:pt>
                <c:pt idx="85">
                  <c:v>51.743604030935082</c:v>
                </c:pt>
                <c:pt idx="86">
                  <c:v>51.760618101710811</c:v>
                </c:pt>
                <c:pt idx="87">
                  <c:v>51.77832601827992</c:v>
                </c:pt>
                <c:pt idx="88">
                  <c:v>51.795512875556689</c:v>
                </c:pt>
                <c:pt idx="89">
                  <c:v>51.812875219123498</c:v>
                </c:pt>
                <c:pt idx="90">
                  <c:v>51.830234862901328</c:v>
                </c:pt>
                <c:pt idx="91">
                  <c:v>51.847597206468244</c:v>
                </c:pt>
                <c:pt idx="92">
                  <c:v>51.86513233653632</c:v>
                </c:pt>
                <c:pt idx="93">
                  <c:v>51.882491980313979</c:v>
                </c:pt>
                <c:pt idx="94">
                  <c:v>51.899716634637919</c:v>
                </c:pt>
                <c:pt idx="95">
                  <c:v>51.917076278415742</c:v>
                </c:pt>
                <c:pt idx="96">
                  <c:v>51.934438621982608</c:v>
                </c:pt>
                <c:pt idx="97">
                  <c:v>51.951798265760374</c:v>
                </c:pt>
                <c:pt idx="98">
                  <c:v>51.969195706585509</c:v>
                </c:pt>
                <c:pt idx="99">
                  <c:v>51.986555350363254</c:v>
                </c:pt>
                <c:pt idx="100">
                  <c:v>52.003917693930156</c:v>
                </c:pt>
                <c:pt idx="101">
                  <c:v>52.021104551206847</c:v>
                </c:pt>
                <c:pt idx="102">
                  <c:v>52.038674778532929</c:v>
                </c:pt>
                <c:pt idx="103">
                  <c:v>52.055826538551671</c:v>
                </c:pt>
                <c:pt idx="104">
                  <c:v>52.073396765877675</c:v>
                </c:pt>
                <c:pt idx="105">
                  <c:v>52.090756409655498</c:v>
                </c:pt>
                <c:pt idx="106">
                  <c:v>52.108153850480463</c:v>
                </c:pt>
                <c:pt idx="107">
                  <c:v>52.125513494258321</c:v>
                </c:pt>
                <c:pt idx="108">
                  <c:v>52.142703051324105</c:v>
                </c:pt>
                <c:pt idx="109">
                  <c:v>52.160097792360006</c:v>
                </c:pt>
                <c:pt idx="110">
                  <c:v>52.177492533395828</c:v>
                </c:pt>
                <c:pt idx="111">
                  <c:v>52.194854876962737</c:v>
                </c:pt>
                <c:pt idx="112">
                  <c:v>52.212041734239506</c:v>
                </c:pt>
                <c:pt idx="113">
                  <c:v>52.229576864307482</c:v>
                </c:pt>
                <c:pt idx="114">
                  <c:v>52.246939207874412</c:v>
                </c:pt>
                <c:pt idx="115">
                  <c:v>52.264298851652164</c:v>
                </c:pt>
                <c:pt idx="116">
                  <c:v>52.281661195219023</c:v>
                </c:pt>
                <c:pt idx="117">
                  <c:v>52.299020838997038</c:v>
                </c:pt>
                <c:pt idx="118">
                  <c:v>52.316453377079931</c:v>
                </c:pt>
                <c:pt idx="119">
                  <c:v>52.333813020857761</c:v>
                </c:pt>
                <c:pt idx="120">
                  <c:v>52.351175364424655</c:v>
                </c:pt>
                <c:pt idx="121">
                  <c:v>52.368535008202485</c:v>
                </c:pt>
                <c:pt idx="122">
                  <c:v>52.385721865479255</c:v>
                </c:pt>
                <c:pt idx="123">
                  <c:v>52.403189500820247</c:v>
                </c:pt>
                <c:pt idx="124">
                  <c:v>52.420549144598112</c:v>
                </c:pt>
                <c:pt idx="125">
                  <c:v>52.437736001874853</c:v>
                </c:pt>
                <c:pt idx="126">
                  <c:v>52.455271131942794</c:v>
                </c:pt>
                <c:pt idx="127">
                  <c:v>52.472460689008614</c:v>
                </c:pt>
                <c:pt idx="128">
                  <c:v>52.489993119287469</c:v>
                </c:pt>
                <c:pt idx="129">
                  <c:v>52.507390560112427</c:v>
                </c:pt>
                <c:pt idx="130">
                  <c:v>52.524717806421435</c:v>
                </c:pt>
                <c:pt idx="131">
                  <c:v>52.542147644715271</c:v>
                </c:pt>
                <c:pt idx="132">
                  <c:v>52.559507288493045</c:v>
                </c:pt>
                <c:pt idx="133">
                  <c:v>52.576696845558963</c:v>
                </c:pt>
                <c:pt idx="134">
                  <c:v>52.594056489336744</c:v>
                </c:pt>
                <c:pt idx="135">
                  <c:v>52.611591619404741</c:v>
                </c:pt>
                <c:pt idx="136">
                  <c:v>52.628778476681511</c:v>
                </c:pt>
                <c:pt idx="137">
                  <c:v>52.646313606749466</c:v>
                </c:pt>
                <c:pt idx="138">
                  <c:v>52.663675950316374</c:v>
                </c:pt>
                <c:pt idx="139">
                  <c:v>52.680862807593144</c:v>
                </c:pt>
                <c:pt idx="140">
                  <c:v>52.698397937661163</c:v>
                </c:pt>
                <c:pt idx="141">
                  <c:v>52.715584794937911</c:v>
                </c:pt>
                <c:pt idx="142">
                  <c:v>52.733155022263965</c:v>
                </c:pt>
                <c:pt idx="143">
                  <c:v>52.750376976798691</c:v>
                </c:pt>
                <c:pt idx="144">
                  <c:v>52.767736620576585</c:v>
                </c:pt>
                <c:pt idx="145">
                  <c:v>52.78509896414343</c:v>
                </c:pt>
                <c:pt idx="146">
                  <c:v>52.802461307710253</c:v>
                </c:pt>
                <c:pt idx="147">
                  <c:v>52.819820951488097</c:v>
                </c:pt>
                <c:pt idx="148">
                  <c:v>52.837183295055077</c:v>
                </c:pt>
                <c:pt idx="149">
                  <c:v>52.854542938832907</c:v>
                </c:pt>
                <c:pt idx="150">
                  <c:v>52.871905282399808</c:v>
                </c:pt>
                <c:pt idx="151">
                  <c:v>52.889264926177624</c:v>
                </c:pt>
                <c:pt idx="152">
                  <c:v>52.906627269744426</c:v>
                </c:pt>
                <c:pt idx="153">
                  <c:v>52.924162399812495</c:v>
                </c:pt>
                <c:pt idx="154">
                  <c:v>52.941349257089236</c:v>
                </c:pt>
                <c:pt idx="155">
                  <c:v>52.958536114366055</c:v>
                </c:pt>
                <c:pt idx="156">
                  <c:v>52.976244030935085</c:v>
                </c:pt>
                <c:pt idx="157">
                  <c:v>52.993433588000933</c:v>
                </c:pt>
                <c:pt idx="158">
                  <c:v>53.010968718068902</c:v>
                </c:pt>
                <c:pt idx="159">
                  <c:v>53.028155575345671</c:v>
                </c:pt>
                <c:pt idx="160">
                  <c:v>53.04551521912358</c:v>
                </c:pt>
                <c:pt idx="161">
                  <c:v>53.063050349191521</c:v>
                </c:pt>
                <c:pt idx="162">
                  <c:v>53.080237206468254</c:v>
                </c:pt>
                <c:pt idx="163">
                  <c:v>53.097599550035156</c:v>
                </c:pt>
                <c:pt idx="164">
                  <c:v>53.114961893601979</c:v>
                </c:pt>
                <c:pt idx="165">
                  <c:v>53.132494323880962</c:v>
                </c:pt>
                <c:pt idx="166">
                  <c:v>53.149856667447793</c:v>
                </c:pt>
                <c:pt idx="167">
                  <c:v>53.167043524724605</c:v>
                </c:pt>
                <c:pt idx="168">
                  <c:v>53.184405868291478</c:v>
                </c:pt>
                <c:pt idx="169">
                  <c:v>53.201765512069372</c:v>
                </c:pt>
                <c:pt idx="170">
                  <c:v>53.219127855636174</c:v>
                </c:pt>
                <c:pt idx="171">
                  <c:v>53.236487499414025</c:v>
                </c:pt>
                <c:pt idx="172">
                  <c:v>53.254022629482044</c:v>
                </c:pt>
                <c:pt idx="173">
                  <c:v>53.271212186547963</c:v>
                </c:pt>
                <c:pt idx="174">
                  <c:v>53.288606927583842</c:v>
                </c:pt>
                <c:pt idx="175">
                  <c:v>53.305969271150701</c:v>
                </c:pt>
                <c:pt idx="176">
                  <c:v>53.323328914928609</c:v>
                </c:pt>
                <c:pt idx="177">
                  <c:v>53.340691258495347</c:v>
                </c:pt>
                <c:pt idx="178">
                  <c:v>53.358050902273256</c:v>
                </c:pt>
                <c:pt idx="179">
                  <c:v>53.375413245840164</c:v>
                </c:pt>
                <c:pt idx="180">
                  <c:v>53.392600103116948</c:v>
                </c:pt>
                <c:pt idx="181">
                  <c:v>53.410170330442931</c:v>
                </c:pt>
                <c:pt idx="182">
                  <c:v>53.427529974220761</c:v>
                </c:pt>
                <c:pt idx="183">
                  <c:v>53.444719531286523</c:v>
                </c:pt>
                <c:pt idx="184">
                  <c:v>53.462251961565507</c:v>
                </c:pt>
                <c:pt idx="185">
                  <c:v>53.47944151863129</c:v>
                </c:pt>
                <c:pt idx="186">
                  <c:v>53.496973948910316</c:v>
                </c:pt>
                <c:pt idx="187">
                  <c:v>53.514163505976043</c:v>
                </c:pt>
                <c:pt idx="188">
                  <c:v>53.531698636044055</c:v>
                </c:pt>
                <c:pt idx="189">
                  <c:v>53.548920590578945</c:v>
                </c:pt>
                <c:pt idx="190">
                  <c:v>53.566455720646829</c:v>
                </c:pt>
                <c:pt idx="191">
                  <c:v>53.583815364424666</c:v>
                </c:pt>
                <c:pt idx="192">
                  <c:v>53.601177707991546</c:v>
                </c:pt>
                <c:pt idx="193">
                  <c:v>53.618364565268237</c:v>
                </c:pt>
                <c:pt idx="194">
                  <c:v>53.635724209046145</c:v>
                </c:pt>
                <c:pt idx="195">
                  <c:v>53.65308655261294</c:v>
                </c:pt>
                <c:pt idx="196">
                  <c:v>53.670448896180012</c:v>
                </c:pt>
                <c:pt idx="197">
                  <c:v>53.688016423716874</c:v>
                </c:pt>
                <c:pt idx="198">
                  <c:v>53.705205980782807</c:v>
                </c:pt>
                <c:pt idx="199">
                  <c:v>53.722565624560637</c:v>
                </c:pt>
                <c:pt idx="200">
                  <c:v>53.739927968127503</c:v>
                </c:pt>
                <c:pt idx="201">
                  <c:v>53.757287611905248</c:v>
                </c:pt>
                <c:pt idx="202">
                  <c:v>53.774649955472171</c:v>
                </c:pt>
                <c:pt idx="203">
                  <c:v>53.792185085540211</c:v>
                </c:pt>
                <c:pt idx="204">
                  <c:v>53.809371942816966</c:v>
                </c:pt>
                <c:pt idx="205">
                  <c:v>53.826731586594811</c:v>
                </c:pt>
                <c:pt idx="206">
                  <c:v>53.844093930161712</c:v>
                </c:pt>
                <c:pt idx="207">
                  <c:v>53.861456273728564</c:v>
                </c:pt>
                <c:pt idx="208">
                  <c:v>53.87864313100539</c:v>
                </c:pt>
                <c:pt idx="209">
                  <c:v>53.896351047574413</c:v>
                </c:pt>
                <c:pt idx="210">
                  <c:v>53.913573002109203</c:v>
                </c:pt>
                <c:pt idx="211">
                  <c:v>53.930935345676119</c:v>
                </c:pt>
                <c:pt idx="212">
                  <c:v>53.948294989453956</c:v>
                </c:pt>
                <c:pt idx="213">
                  <c:v>53.965657333020921</c:v>
                </c:pt>
                <c:pt idx="214">
                  <c:v>53.983052074056701</c:v>
                </c:pt>
                <c:pt idx="215">
                  <c:v>54.000414417623524</c:v>
                </c:pt>
                <c:pt idx="216">
                  <c:v>54.017774061401383</c:v>
                </c:pt>
                <c:pt idx="217">
                  <c:v>54.035238996953439</c:v>
                </c:pt>
                <c:pt idx="218">
                  <c:v>54.052463651277137</c:v>
                </c:pt>
                <c:pt idx="219">
                  <c:v>54.069823295055059</c:v>
                </c:pt>
                <c:pt idx="220">
                  <c:v>54.087185638621989</c:v>
                </c:pt>
                <c:pt idx="221">
                  <c:v>54.104545282399812</c:v>
                </c:pt>
                <c:pt idx="222">
                  <c:v>54.12190762596672</c:v>
                </c:pt>
                <c:pt idx="223">
                  <c:v>54.139267269744444</c:v>
                </c:pt>
                <c:pt idx="224">
                  <c:v>54.156629613311367</c:v>
                </c:pt>
                <c:pt idx="225">
                  <c:v>54.173816470588228</c:v>
                </c:pt>
                <c:pt idx="226">
                  <c:v>54.191178814155279</c:v>
                </c:pt>
                <c:pt idx="227">
                  <c:v>54.208713944223199</c:v>
                </c:pt>
                <c:pt idx="228">
                  <c:v>54.225935898758046</c:v>
                </c:pt>
                <c:pt idx="229">
                  <c:v>54.243295542535854</c:v>
                </c:pt>
                <c:pt idx="230">
                  <c:v>54.260865769861731</c:v>
                </c:pt>
                <c:pt idx="231">
                  <c:v>54.278193016170725</c:v>
                </c:pt>
                <c:pt idx="232">
                  <c:v>54.295414970705487</c:v>
                </c:pt>
                <c:pt idx="233">
                  <c:v>54.312774614483224</c:v>
                </c:pt>
                <c:pt idx="234">
                  <c:v>54.330172055308154</c:v>
                </c:pt>
                <c:pt idx="235">
                  <c:v>54.347566796343948</c:v>
                </c:pt>
                <c:pt idx="236">
                  <c:v>54.364929139910949</c:v>
                </c:pt>
                <c:pt idx="237">
                  <c:v>54.382288783688715</c:v>
                </c:pt>
                <c:pt idx="238">
                  <c:v>54.399651127255645</c:v>
                </c:pt>
                <c:pt idx="239">
                  <c:v>54.417010771033418</c:v>
                </c:pt>
                <c:pt idx="240">
                  <c:v>54.434267822826293</c:v>
                </c:pt>
                <c:pt idx="241">
                  <c:v>54.451802952894234</c:v>
                </c:pt>
                <c:pt idx="242">
                  <c:v>54.469165296461213</c:v>
                </c:pt>
                <c:pt idx="243">
                  <c:v>54.486595134755113</c:v>
                </c:pt>
                <c:pt idx="244">
                  <c:v>54.503781992031882</c:v>
                </c:pt>
                <c:pt idx="245">
                  <c:v>54.521144335598812</c:v>
                </c:pt>
                <c:pt idx="246">
                  <c:v>54.538503979376621</c:v>
                </c:pt>
                <c:pt idx="247">
                  <c:v>54.556039109444505</c:v>
                </c:pt>
                <c:pt idx="248">
                  <c:v>54.57322596672136</c:v>
                </c:pt>
                <c:pt idx="249">
                  <c:v>54.590761096789322</c:v>
                </c:pt>
                <c:pt idx="250">
                  <c:v>54.607983051324055</c:v>
                </c:pt>
                <c:pt idx="251">
                  <c:v>54.625172608390066</c:v>
                </c:pt>
                <c:pt idx="252">
                  <c:v>54.642845427700955</c:v>
                </c:pt>
                <c:pt idx="253">
                  <c:v>54.66010247949378</c:v>
                </c:pt>
                <c:pt idx="254">
                  <c:v>54.677497220529652</c:v>
                </c:pt>
                <c:pt idx="255">
                  <c:v>54.694789369580505</c:v>
                </c:pt>
                <c:pt idx="256">
                  <c:v>54.712186810405463</c:v>
                </c:pt>
                <c:pt idx="257">
                  <c:v>54.729721940473468</c:v>
                </c:pt>
                <c:pt idx="258">
                  <c:v>54.746733311460062</c:v>
                </c:pt>
                <c:pt idx="259">
                  <c:v>54.764095655026956</c:v>
                </c:pt>
                <c:pt idx="260">
                  <c:v>54.781630785094904</c:v>
                </c:pt>
                <c:pt idx="261">
                  <c:v>54.798990428872848</c:v>
                </c:pt>
                <c:pt idx="262">
                  <c:v>54.816352772439657</c:v>
                </c:pt>
                <c:pt idx="263">
                  <c:v>54.833887902507549</c:v>
                </c:pt>
                <c:pt idx="264">
                  <c:v>54.851074759784233</c:v>
                </c:pt>
                <c:pt idx="265">
                  <c:v>54.868437103351305</c:v>
                </c:pt>
                <c:pt idx="266">
                  <c:v>54.885796747129163</c:v>
                </c:pt>
                <c:pt idx="267">
                  <c:v>54.903159090695993</c:v>
                </c:pt>
                <c:pt idx="268">
                  <c:v>54.920553831731965</c:v>
                </c:pt>
                <c:pt idx="269">
                  <c:v>54.937810883524733</c:v>
                </c:pt>
                <c:pt idx="270">
                  <c:v>54.955173227091635</c:v>
                </c:pt>
                <c:pt idx="271">
                  <c:v>54.972532870869529</c:v>
                </c:pt>
                <c:pt idx="272">
                  <c:v>54.990068000937427</c:v>
                </c:pt>
                <c:pt idx="273">
                  <c:v>55.007254858214125</c:v>
                </c:pt>
                <c:pt idx="274">
                  <c:v>55.024652299039161</c:v>
                </c:pt>
                <c:pt idx="275">
                  <c:v>55.042011942817012</c:v>
                </c:pt>
                <c:pt idx="276">
                  <c:v>55.059547072884925</c:v>
                </c:pt>
                <c:pt idx="277">
                  <c:v>55.076733930161829</c:v>
                </c:pt>
                <c:pt idx="278">
                  <c:v>55.094096273728596</c:v>
                </c:pt>
                <c:pt idx="279">
                  <c:v>55.111666501054493</c:v>
                </c:pt>
                <c:pt idx="280">
                  <c:v>55.12874806655735</c:v>
                </c:pt>
                <c:pt idx="281">
                  <c:v>55.145937623623155</c:v>
                </c:pt>
                <c:pt idx="282">
                  <c:v>55.163505151160059</c:v>
                </c:pt>
                <c:pt idx="283">
                  <c:v>55.180867494726897</c:v>
                </c:pt>
                <c:pt idx="284">
                  <c:v>55.19822713850489</c:v>
                </c:pt>
                <c:pt idx="285">
                  <c:v>55.215832463088816</c:v>
                </c:pt>
                <c:pt idx="286">
                  <c:v>55.233019320365656</c:v>
                </c:pt>
                <c:pt idx="287">
                  <c:v>55.250381663932394</c:v>
                </c:pt>
                <c:pt idx="288">
                  <c:v>55.267568521209284</c:v>
                </c:pt>
                <c:pt idx="289">
                  <c:v>55.2849308647762</c:v>
                </c:pt>
                <c:pt idx="290">
                  <c:v>55.302465994844155</c:v>
                </c:pt>
                <c:pt idx="291">
                  <c:v>55.319998425123025</c:v>
                </c:pt>
                <c:pt idx="292">
                  <c:v>55.337187982188901</c:v>
                </c:pt>
                <c:pt idx="293">
                  <c:v>55.354374839465592</c:v>
                </c:pt>
                <c:pt idx="294">
                  <c:v>55.371909969533547</c:v>
                </c:pt>
                <c:pt idx="295">
                  <c:v>55.389096826810395</c:v>
                </c:pt>
                <c:pt idx="296">
                  <c:v>55.406459170377296</c:v>
                </c:pt>
                <c:pt idx="297">
                  <c:v>55.423991600656194</c:v>
                </c:pt>
                <c:pt idx="298">
                  <c:v>55.44135394422311</c:v>
                </c:pt>
                <c:pt idx="299">
                  <c:v>55.458716287790004</c:v>
                </c:pt>
                <c:pt idx="300">
                  <c:v>55.476075931567863</c:v>
                </c:pt>
                <c:pt idx="301">
                  <c:v>55.493438275134814</c:v>
                </c:pt>
                <c:pt idx="302">
                  <c:v>55.510625132411526</c:v>
                </c:pt>
                <c:pt idx="303">
                  <c:v>55.527984776189356</c:v>
                </c:pt>
                <c:pt idx="304">
                  <c:v>55.545519906257333</c:v>
                </c:pt>
                <c:pt idx="305">
                  <c:v>55.562709463323174</c:v>
                </c:pt>
                <c:pt idx="306">
                  <c:v>55.580104204359031</c:v>
                </c:pt>
                <c:pt idx="307">
                  <c:v>55.597674431684972</c:v>
                </c:pt>
                <c:pt idx="308">
                  <c:v>55.614688502460744</c:v>
                </c:pt>
                <c:pt idx="309">
                  <c:v>55.632188535270679</c:v>
                </c:pt>
                <c:pt idx="310">
                  <c:v>55.64975606280759</c:v>
                </c:pt>
                <c:pt idx="311">
                  <c:v>55.667118406374513</c:v>
                </c:pt>
                <c:pt idx="312">
                  <c:v>55.684305263651275</c:v>
                </c:pt>
                <c:pt idx="313">
                  <c:v>55.701840393719195</c:v>
                </c:pt>
                <c:pt idx="314">
                  <c:v>55.718854464494946</c:v>
                </c:pt>
                <c:pt idx="315">
                  <c:v>55.736424691820957</c:v>
                </c:pt>
                <c:pt idx="316">
                  <c:v>55.753749238340752</c:v>
                </c:pt>
                <c:pt idx="317">
                  <c:v>55.771111581907654</c:v>
                </c:pt>
                <c:pt idx="318">
                  <c:v>55.788646711975638</c:v>
                </c:pt>
                <c:pt idx="319">
                  <c:v>55.805833569252293</c:v>
                </c:pt>
                <c:pt idx="320">
                  <c:v>55.823368699320376</c:v>
                </c:pt>
                <c:pt idx="321">
                  <c:v>55.840625751113095</c:v>
                </c:pt>
                <c:pt idx="322">
                  <c:v>55.857985394890996</c:v>
                </c:pt>
                <c:pt idx="323">
                  <c:v>55.875347738457961</c:v>
                </c:pt>
                <c:pt idx="324">
                  <c:v>55.892882868525966</c:v>
                </c:pt>
                <c:pt idx="325">
                  <c:v>55.910104823060642</c:v>
                </c:pt>
                <c:pt idx="326">
                  <c:v>55.927361874853524</c:v>
                </c:pt>
                <c:pt idx="327">
                  <c:v>55.944724218420426</c:v>
                </c:pt>
                <c:pt idx="328">
                  <c:v>55.961911075697117</c:v>
                </c:pt>
                <c:pt idx="329">
                  <c:v>55.979478603234064</c:v>
                </c:pt>
                <c:pt idx="330">
                  <c:v>55.996978636044062</c:v>
                </c:pt>
                <c:pt idx="331">
                  <c:v>56.014340979610907</c:v>
                </c:pt>
                <c:pt idx="332">
                  <c:v>56.031562934145867</c:v>
                </c:pt>
                <c:pt idx="333">
                  <c:v>56.049098064213659</c:v>
                </c:pt>
                <c:pt idx="334">
                  <c:v>56.066460407780539</c:v>
                </c:pt>
                <c:pt idx="335">
                  <c:v>56.083647265057309</c:v>
                </c:pt>
                <c:pt idx="336">
                  <c:v>56.101182395125413</c:v>
                </c:pt>
                <c:pt idx="337">
                  <c:v>56.118542038903257</c:v>
                </c:pt>
                <c:pt idx="338">
                  <c:v>56.135939479728151</c:v>
                </c:pt>
                <c:pt idx="339">
                  <c:v>56.153126337004963</c:v>
                </c:pt>
                <c:pt idx="340">
                  <c:v>56.170661467072804</c:v>
                </c:pt>
                <c:pt idx="341">
                  <c:v>56.188021110850762</c:v>
                </c:pt>
                <c:pt idx="342">
                  <c:v>56.205070278884463</c:v>
                </c:pt>
                <c:pt idx="343">
                  <c:v>56.222743098195515</c:v>
                </c:pt>
                <c:pt idx="344">
                  <c:v>56.239932655261306</c:v>
                </c:pt>
                <c:pt idx="345">
                  <c:v>56.257292299039143</c:v>
                </c:pt>
                <c:pt idx="346">
                  <c:v>56.274654642606045</c:v>
                </c:pt>
                <c:pt idx="347">
                  <c:v>56.29201428638396</c:v>
                </c:pt>
                <c:pt idx="348">
                  <c:v>56.309376629950783</c:v>
                </c:pt>
                <c:pt idx="349">
                  <c:v>56.326946857276774</c:v>
                </c:pt>
                <c:pt idx="350">
                  <c:v>56.343960928052496</c:v>
                </c:pt>
                <c:pt idx="351">
                  <c:v>56.361493358331344</c:v>
                </c:pt>
                <c:pt idx="352">
                  <c:v>56.378682915397171</c:v>
                </c:pt>
                <c:pt idx="353">
                  <c:v>56.396250442934161</c:v>
                </c:pt>
                <c:pt idx="354">
                  <c:v>56.413612786501062</c:v>
                </c:pt>
                <c:pt idx="355">
                  <c:v>56.430975130068013</c:v>
                </c:pt>
                <c:pt idx="356">
                  <c:v>56.448334773845801</c:v>
                </c:pt>
                <c:pt idx="357">
                  <c:v>56.465697117412603</c:v>
                </c:pt>
                <c:pt idx="358">
                  <c:v>56.483056761190454</c:v>
                </c:pt>
                <c:pt idx="359">
                  <c:v>56.500313812983414</c:v>
                </c:pt>
                <c:pt idx="360">
                  <c:v>56.517711253808294</c:v>
                </c:pt>
                <c:pt idx="361">
                  <c:v>56.535211286618235</c:v>
                </c:pt>
                <c:pt idx="362">
                  <c:v>56.552398143895012</c:v>
                </c:pt>
                <c:pt idx="363">
                  <c:v>56.569933273962967</c:v>
                </c:pt>
                <c:pt idx="364">
                  <c:v>56.587292917740804</c:v>
                </c:pt>
                <c:pt idx="365">
                  <c:v>56.604655261307705</c:v>
                </c:pt>
                <c:pt idx="366">
                  <c:v>56.62205000234357</c:v>
                </c:pt>
                <c:pt idx="367">
                  <c:v>56.639377248652451</c:v>
                </c:pt>
                <c:pt idx="368">
                  <c:v>56.656564105929228</c:v>
                </c:pt>
                <c:pt idx="369">
                  <c:v>56.673926449496072</c:v>
                </c:pt>
                <c:pt idx="370">
                  <c:v>56.691321190532001</c:v>
                </c:pt>
                <c:pt idx="371">
                  <c:v>56.708683534098888</c:v>
                </c:pt>
                <c:pt idx="372">
                  <c:v>56.726078275134824</c:v>
                </c:pt>
                <c:pt idx="373">
                  <c:v>56.743475715959683</c:v>
                </c:pt>
                <c:pt idx="374">
                  <c:v>56.760835359737527</c:v>
                </c:pt>
                <c:pt idx="375">
                  <c:v>56.778022217014303</c:v>
                </c:pt>
                <c:pt idx="376">
                  <c:v>56.795557347082323</c:v>
                </c:pt>
                <c:pt idx="377">
                  <c:v>56.812919690649146</c:v>
                </c:pt>
                <c:pt idx="378">
                  <c:v>56.830279334427011</c:v>
                </c:pt>
                <c:pt idx="379">
                  <c:v>56.847641677993778</c:v>
                </c:pt>
                <c:pt idx="380">
                  <c:v>56.864828535270597</c:v>
                </c:pt>
                <c:pt idx="381">
                  <c:v>56.882398762596644</c:v>
                </c:pt>
                <c:pt idx="382">
                  <c:v>56.899793503632438</c:v>
                </c:pt>
                <c:pt idx="383">
                  <c:v>56.916980360909299</c:v>
                </c:pt>
                <c:pt idx="384">
                  <c:v>56.934412898992278</c:v>
                </c:pt>
                <c:pt idx="385">
                  <c:v>56.951807640028072</c:v>
                </c:pt>
                <c:pt idx="386">
                  <c:v>56.96916998359503</c:v>
                </c:pt>
                <c:pt idx="387">
                  <c:v>56.986599821888923</c:v>
                </c:pt>
                <c:pt idx="388">
                  <c:v>57.003994562924781</c:v>
                </c:pt>
                <c:pt idx="389">
                  <c:v>57.021149022732594</c:v>
                </c:pt>
                <c:pt idx="390">
                  <c:v>57.038543763768445</c:v>
                </c:pt>
                <c:pt idx="391">
                  <c:v>57.055871010077347</c:v>
                </c:pt>
                <c:pt idx="392">
                  <c:v>57.073265751113126</c:v>
                </c:pt>
                <c:pt idx="393">
                  <c:v>57.090628094680106</c:v>
                </c:pt>
                <c:pt idx="394">
                  <c:v>57.107987738457943</c:v>
                </c:pt>
                <c:pt idx="395">
                  <c:v>57.125522868526041</c:v>
                </c:pt>
                <c:pt idx="396">
                  <c:v>57.142712425591824</c:v>
                </c:pt>
                <c:pt idx="397">
                  <c:v>57.160072069369591</c:v>
                </c:pt>
                <c:pt idx="398">
                  <c:v>57.177434412936442</c:v>
                </c:pt>
                <c:pt idx="399">
                  <c:v>57.194794056714294</c:v>
                </c:pt>
                <c:pt idx="400">
                  <c:v>57.212156400281238</c:v>
                </c:pt>
                <c:pt idx="401">
                  <c:v>57.2296915303492</c:v>
                </c:pt>
                <c:pt idx="402">
                  <c:v>57.246878387625969</c:v>
                </c:pt>
                <c:pt idx="403">
                  <c:v>57.264238031403849</c:v>
                </c:pt>
                <c:pt idx="404">
                  <c:v>57.281773161471762</c:v>
                </c:pt>
                <c:pt idx="405">
                  <c:v>57.298962718537695</c:v>
                </c:pt>
                <c:pt idx="406">
                  <c:v>57.316322362315425</c:v>
                </c:pt>
                <c:pt idx="407">
                  <c:v>57.333684705882227</c:v>
                </c:pt>
                <c:pt idx="408">
                  <c:v>57.351219835950296</c:v>
                </c:pt>
                <c:pt idx="409">
                  <c:v>57.368441790485114</c:v>
                </c:pt>
                <c:pt idx="410">
                  <c:v>57.385871628779014</c:v>
                </c:pt>
                <c:pt idx="411">
                  <c:v>57.403301467072829</c:v>
                </c:pt>
                <c:pt idx="412">
                  <c:v>57.420488324349655</c:v>
                </c:pt>
                <c:pt idx="413">
                  <c:v>57.437850667916472</c:v>
                </c:pt>
                <c:pt idx="414">
                  <c:v>57.455385797984547</c:v>
                </c:pt>
                <c:pt idx="415">
                  <c:v>57.472607752519345</c:v>
                </c:pt>
                <c:pt idx="416">
                  <c:v>57.489970096086246</c:v>
                </c:pt>
                <c:pt idx="417">
                  <c:v>57.50750252636513</c:v>
                </c:pt>
                <c:pt idx="418">
                  <c:v>57.524727180689005</c:v>
                </c:pt>
                <c:pt idx="419">
                  <c:v>57.542227213498926</c:v>
                </c:pt>
                <c:pt idx="420">
                  <c:v>57.55941407077573</c:v>
                </c:pt>
                <c:pt idx="421">
                  <c:v>57.576773714553553</c:v>
                </c:pt>
                <c:pt idx="422">
                  <c:v>57.59430884462158</c:v>
                </c:pt>
                <c:pt idx="423">
                  <c:v>57.611495701898235</c:v>
                </c:pt>
                <c:pt idx="424">
                  <c:v>57.628858045465257</c:v>
                </c:pt>
                <c:pt idx="425">
                  <c:v>57.646044902741956</c:v>
                </c:pt>
                <c:pt idx="426">
                  <c:v>57.66358003281001</c:v>
                </c:pt>
                <c:pt idx="427">
                  <c:v>57.680942376376862</c:v>
                </c:pt>
                <c:pt idx="428">
                  <c:v>57.698477506444817</c:v>
                </c:pt>
                <c:pt idx="429">
                  <c:v>57.715664363721594</c:v>
                </c:pt>
                <c:pt idx="430">
                  <c:v>57.733024007499395</c:v>
                </c:pt>
                <c:pt idx="431">
                  <c:v>57.750421448324346</c:v>
                </c:pt>
                <c:pt idx="432">
                  <c:v>57.767745994844162</c:v>
                </c:pt>
                <c:pt idx="433">
                  <c:v>57.785143435669085</c:v>
                </c:pt>
                <c:pt idx="434">
                  <c:v>57.802365390203903</c:v>
                </c:pt>
                <c:pt idx="435">
                  <c:v>57.819900520271851</c:v>
                </c:pt>
                <c:pt idx="436">
                  <c:v>57.837260164049603</c:v>
                </c:pt>
                <c:pt idx="437">
                  <c:v>57.854657604874525</c:v>
                </c:pt>
                <c:pt idx="438">
                  <c:v>57.871844462151294</c:v>
                </c:pt>
                <c:pt idx="439">
                  <c:v>57.889344494961279</c:v>
                </c:pt>
                <c:pt idx="440">
                  <c:v>57.906531352238105</c:v>
                </c:pt>
                <c:pt idx="441">
                  <c:v>57.924066482305982</c:v>
                </c:pt>
                <c:pt idx="442">
                  <c:v>57.941428825872975</c:v>
                </c:pt>
                <c:pt idx="443">
                  <c:v>57.958650780407787</c:v>
                </c:pt>
                <c:pt idx="444">
                  <c:v>57.976010424185603</c:v>
                </c:pt>
                <c:pt idx="445">
                  <c:v>57.993545554253544</c:v>
                </c:pt>
                <c:pt idx="446">
                  <c:v>58.010732411530356</c:v>
                </c:pt>
                <c:pt idx="447">
                  <c:v>58.028094755097207</c:v>
                </c:pt>
                <c:pt idx="448">
                  <c:v>58.045489496133094</c:v>
                </c:pt>
                <c:pt idx="449">
                  <c:v>58.062851839700031</c:v>
                </c:pt>
                <c:pt idx="450">
                  <c:v>58.080214183266847</c:v>
                </c:pt>
                <c:pt idx="451">
                  <c:v>58.097573827044762</c:v>
                </c:pt>
                <c:pt idx="452">
                  <c:v>58.115108957112732</c:v>
                </c:pt>
                <c:pt idx="453">
                  <c:v>58.132295814389565</c:v>
                </c:pt>
                <c:pt idx="454">
                  <c:v>58.149658157956395</c:v>
                </c:pt>
                <c:pt idx="455">
                  <c:v>58.167193288024436</c:v>
                </c:pt>
                <c:pt idx="456">
                  <c:v>58.184380145301148</c:v>
                </c:pt>
                <c:pt idx="457">
                  <c:v>58.201739789079028</c:v>
                </c:pt>
                <c:pt idx="458">
                  <c:v>58.219274919146947</c:v>
                </c:pt>
                <c:pt idx="459">
                  <c:v>58.236464476212703</c:v>
                </c:pt>
                <c:pt idx="460">
                  <c:v>58.253824119990547</c:v>
                </c:pt>
                <c:pt idx="461">
                  <c:v>58.27118646355747</c:v>
                </c:pt>
                <c:pt idx="462">
                  <c:v>58.288373320834388</c:v>
                </c:pt>
                <c:pt idx="463">
                  <c:v>58.305908450902244</c:v>
                </c:pt>
                <c:pt idx="464">
                  <c:v>58.323443580970235</c:v>
                </c:pt>
                <c:pt idx="465">
                  <c:v>58.34063043824694</c:v>
                </c:pt>
                <c:pt idx="466">
                  <c:v>58.358165568314945</c:v>
                </c:pt>
                <c:pt idx="467">
                  <c:v>58.375352425591814</c:v>
                </c:pt>
                <c:pt idx="468">
                  <c:v>58.392714769158665</c:v>
                </c:pt>
                <c:pt idx="469">
                  <c:v>58.410247199437443</c:v>
                </c:pt>
                <c:pt idx="470">
                  <c:v>58.427436756503397</c:v>
                </c:pt>
                <c:pt idx="471">
                  <c:v>58.444796400281163</c:v>
                </c:pt>
                <c:pt idx="472">
                  <c:v>58.462331530349182</c:v>
                </c:pt>
                <c:pt idx="473">
                  <c:v>58.479518387626008</c:v>
                </c:pt>
                <c:pt idx="474">
                  <c:v>58.497053517693871</c:v>
                </c:pt>
                <c:pt idx="475">
                  <c:v>58.514415861260844</c:v>
                </c:pt>
                <c:pt idx="476">
                  <c:v>58.531602718537606</c:v>
                </c:pt>
                <c:pt idx="477">
                  <c:v>58.548997459573407</c:v>
                </c:pt>
                <c:pt idx="478">
                  <c:v>58.566359803140386</c:v>
                </c:pt>
                <c:pt idx="479">
                  <c:v>58.583894933208278</c:v>
                </c:pt>
                <c:pt idx="480">
                  <c:v>58.601116887743125</c:v>
                </c:pt>
                <c:pt idx="481">
                  <c:v>58.618479231310054</c:v>
                </c:pt>
                <c:pt idx="482">
                  <c:v>58.635909069603947</c:v>
                </c:pt>
                <c:pt idx="483">
                  <c:v>58.653303810639812</c:v>
                </c:pt>
                <c:pt idx="484">
                  <c:v>58.670666154206621</c:v>
                </c:pt>
                <c:pt idx="485">
                  <c:v>58.687853011483419</c:v>
                </c:pt>
                <c:pt idx="486">
                  <c:v>58.705388141551524</c:v>
                </c:pt>
                <c:pt idx="487">
                  <c:v>58.722574998828328</c:v>
                </c:pt>
                <c:pt idx="488">
                  <c:v>58.739937342395194</c:v>
                </c:pt>
                <c:pt idx="489">
                  <c:v>58.757159296930013</c:v>
                </c:pt>
                <c:pt idx="490">
                  <c:v>58.774659329739862</c:v>
                </c:pt>
                <c:pt idx="491">
                  <c:v>58.792229557065859</c:v>
                </c:pt>
                <c:pt idx="492">
                  <c:v>58.809381317084551</c:v>
                </c:pt>
                <c:pt idx="493">
                  <c:v>58.826740960862445</c:v>
                </c:pt>
                <c:pt idx="494">
                  <c:v>58.84427609093035</c:v>
                </c:pt>
                <c:pt idx="495">
                  <c:v>58.861465647996184</c:v>
                </c:pt>
                <c:pt idx="496">
                  <c:v>58.878825291774085</c:v>
                </c:pt>
                <c:pt idx="497">
                  <c:v>58.896187635340944</c:v>
                </c:pt>
                <c:pt idx="498">
                  <c:v>58.913547279118795</c:v>
                </c:pt>
                <c:pt idx="499">
                  <c:v>58.930909622685732</c:v>
                </c:pt>
                <c:pt idx="500">
                  <c:v>58.948096479962409</c:v>
                </c:pt>
                <c:pt idx="501">
                  <c:v>58.965666707288428</c:v>
                </c:pt>
                <c:pt idx="502">
                  <c:v>58.983026351066208</c:v>
                </c:pt>
                <c:pt idx="503">
                  <c:v>59.000248305601126</c:v>
                </c:pt>
                <c:pt idx="504">
                  <c:v>59.017610649168027</c:v>
                </c:pt>
                <c:pt idx="505">
                  <c:v>59.035145779235989</c:v>
                </c:pt>
                <c:pt idx="506">
                  <c:v>59.05233263651283</c:v>
                </c:pt>
                <c:pt idx="507">
                  <c:v>59.069867766580735</c:v>
                </c:pt>
                <c:pt idx="508">
                  <c:v>59.087230110147594</c:v>
                </c:pt>
                <c:pt idx="509">
                  <c:v>59.104589753925474</c:v>
                </c:pt>
                <c:pt idx="510">
                  <c:v>59.121952097492397</c:v>
                </c:pt>
                <c:pt idx="511">
                  <c:v>59.13934683852834</c:v>
                </c:pt>
                <c:pt idx="512">
                  <c:v>59.156533695805003</c:v>
                </c:pt>
                <c:pt idx="513">
                  <c:v>59.17393113663001</c:v>
                </c:pt>
                <c:pt idx="514">
                  <c:v>59.191466266697894</c:v>
                </c:pt>
                <c:pt idx="515">
                  <c:v>59.20872331849084</c:v>
                </c:pt>
                <c:pt idx="516">
                  <c:v>59.226118059526613</c:v>
                </c:pt>
                <c:pt idx="517">
                  <c:v>59.243304916803382</c:v>
                </c:pt>
                <c:pt idx="518">
                  <c:v>59.260667260370276</c:v>
                </c:pt>
                <c:pt idx="519">
                  <c:v>59.278167293180232</c:v>
                </c:pt>
                <c:pt idx="520">
                  <c:v>59.295526936958183</c:v>
                </c:pt>
                <c:pt idx="521">
                  <c:v>59.312541007733714</c:v>
                </c:pt>
                <c:pt idx="522">
                  <c:v>59.33028402156075</c:v>
                </c:pt>
                <c:pt idx="523">
                  <c:v>59.347646365127645</c:v>
                </c:pt>
                <c:pt idx="524">
                  <c:v>59.365006008905553</c:v>
                </c:pt>
                <c:pt idx="525">
                  <c:v>59.382195565971415</c:v>
                </c:pt>
                <c:pt idx="526">
                  <c:v>59.399555209749252</c:v>
                </c:pt>
                <c:pt idx="527">
                  <c:v>59.416917553316011</c:v>
                </c:pt>
                <c:pt idx="528">
                  <c:v>59.434312294352011</c:v>
                </c:pt>
                <c:pt idx="529">
                  <c:v>59.451847424419874</c:v>
                </c:pt>
                <c:pt idx="530">
                  <c:v>59.469034281696679</c:v>
                </c:pt>
                <c:pt idx="531">
                  <c:v>59.486431722521672</c:v>
                </c:pt>
                <c:pt idx="532">
                  <c:v>59.503791366299495</c:v>
                </c:pt>
                <c:pt idx="533">
                  <c:v>59.521326496367415</c:v>
                </c:pt>
                <c:pt idx="534">
                  <c:v>59.538513353644248</c:v>
                </c:pt>
                <c:pt idx="535">
                  <c:v>59.5558756972111</c:v>
                </c:pt>
                <c:pt idx="536">
                  <c:v>59.573235340989108</c:v>
                </c:pt>
                <c:pt idx="537">
                  <c:v>59.590597684555974</c:v>
                </c:pt>
                <c:pt idx="538">
                  <c:v>59.607960028122811</c:v>
                </c:pt>
                <c:pt idx="539">
                  <c:v>59.625319671900662</c:v>
                </c:pt>
                <c:pt idx="540">
                  <c:v>59.642682015467486</c:v>
                </c:pt>
                <c:pt idx="541">
                  <c:v>59.660076756503386</c:v>
                </c:pt>
                <c:pt idx="542">
                  <c:v>59.677439100070316</c:v>
                </c:pt>
                <c:pt idx="543">
                  <c:v>59.694625957347029</c:v>
                </c:pt>
                <c:pt idx="544">
                  <c:v>59.712161087415041</c:v>
                </c:pt>
                <c:pt idx="545">
                  <c:v>59.729347944691895</c:v>
                </c:pt>
                <c:pt idx="546">
                  <c:v>59.746883074759779</c:v>
                </c:pt>
                <c:pt idx="547">
                  <c:v>59.764242718537609</c:v>
                </c:pt>
                <c:pt idx="548">
                  <c:v>59.781605062104525</c:v>
                </c:pt>
                <c:pt idx="549">
                  <c:v>59.798791919381365</c:v>
                </c:pt>
                <c:pt idx="550">
                  <c:v>59.816327049449207</c:v>
                </c:pt>
                <c:pt idx="551">
                  <c:v>59.833862179517148</c:v>
                </c:pt>
                <c:pt idx="552">
                  <c:v>59.851049036793917</c:v>
                </c:pt>
                <c:pt idx="553">
                  <c:v>59.868584166861964</c:v>
                </c:pt>
                <c:pt idx="554">
                  <c:v>59.885981607686794</c:v>
                </c:pt>
                <c:pt idx="555">
                  <c:v>59.90316846496362</c:v>
                </c:pt>
                <c:pt idx="556">
                  <c:v>59.920528108741507</c:v>
                </c:pt>
                <c:pt idx="557">
                  <c:v>59.937890452308324</c:v>
                </c:pt>
                <c:pt idx="558">
                  <c:v>59.955250096086246</c:v>
                </c:pt>
                <c:pt idx="559">
                  <c:v>59.972612439653155</c:v>
                </c:pt>
                <c:pt idx="560">
                  <c:v>59.989974783219992</c:v>
                </c:pt>
                <c:pt idx="561">
                  <c:v>60.007334426997893</c:v>
                </c:pt>
                <c:pt idx="562">
                  <c:v>60.024731867822851</c:v>
                </c:pt>
                <c:pt idx="563">
                  <c:v>60.04212660885868</c:v>
                </c:pt>
                <c:pt idx="564">
                  <c:v>60.059313466135457</c:v>
                </c:pt>
                <c:pt idx="565">
                  <c:v>60.076570517928282</c:v>
                </c:pt>
                <c:pt idx="566">
                  <c:v>60.093967958753204</c:v>
                </c:pt>
                <c:pt idx="567">
                  <c:v>60.111500389032095</c:v>
                </c:pt>
                <c:pt idx="568">
                  <c:v>60.128689946098035</c:v>
                </c:pt>
                <c:pt idx="569">
                  <c:v>60.146084687133794</c:v>
                </c:pt>
                <c:pt idx="570">
                  <c:v>60.163619817201813</c:v>
                </c:pt>
                <c:pt idx="571">
                  <c:v>60.1809821607687</c:v>
                </c:pt>
                <c:pt idx="572">
                  <c:v>60.19820411530349</c:v>
                </c:pt>
                <c:pt idx="573">
                  <c:v>60.215390972580337</c:v>
                </c:pt>
                <c:pt idx="574">
                  <c:v>60.232926102648229</c:v>
                </c:pt>
                <c:pt idx="575">
                  <c:v>60.250285746426052</c:v>
                </c:pt>
                <c:pt idx="576">
                  <c:v>60.267855973752042</c:v>
                </c:pt>
                <c:pt idx="577">
                  <c:v>60.28504283102891</c:v>
                </c:pt>
                <c:pt idx="578">
                  <c:v>60.30254286383876</c:v>
                </c:pt>
                <c:pt idx="579">
                  <c:v>60.319764818373514</c:v>
                </c:pt>
                <c:pt idx="580">
                  <c:v>60.337127161940373</c:v>
                </c:pt>
                <c:pt idx="581">
                  <c:v>60.354521902976295</c:v>
                </c:pt>
                <c:pt idx="582">
                  <c:v>60.372057033044236</c:v>
                </c:pt>
                <c:pt idx="583">
                  <c:v>60.389278987579111</c:v>
                </c:pt>
                <c:pt idx="584">
                  <c:v>60.406641331145998</c:v>
                </c:pt>
                <c:pt idx="585">
                  <c:v>60.423898382938916</c:v>
                </c:pt>
                <c:pt idx="586">
                  <c:v>60.441258026716575</c:v>
                </c:pt>
                <c:pt idx="587">
                  <c:v>60.458620370283491</c:v>
                </c:pt>
                <c:pt idx="588">
                  <c:v>60.476190597609545</c:v>
                </c:pt>
                <c:pt idx="589">
                  <c:v>60.493377454886286</c:v>
                </c:pt>
                <c:pt idx="590">
                  <c:v>60.510737098664144</c:v>
                </c:pt>
                <c:pt idx="591">
                  <c:v>60.528099442231067</c:v>
                </c:pt>
                <c:pt idx="592">
                  <c:v>60.545461785797897</c:v>
                </c:pt>
                <c:pt idx="593">
                  <c:v>60.562821429575813</c:v>
                </c:pt>
                <c:pt idx="594">
                  <c:v>60.580356559643697</c:v>
                </c:pt>
                <c:pt idx="595">
                  <c:v>60.597543416920551</c:v>
                </c:pt>
                <c:pt idx="596">
                  <c:v>60.615078546988563</c:v>
                </c:pt>
                <c:pt idx="597">
                  <c:v>60.632127715022271</c:v>
                </c:pt>
                <c:pt idx="598">
                  <c:v>60.649697942348254</c:v>
                </c:pt>
                <c:pt idx="599">
                  <c:v>60.667197975158203</c:v>
                </c:pt>
                <c:pt idx="600">
                  <c:v>60.684419929692936</c:v>
                </c:pt>
                <c:pt idx="601">
                  <c:v>60.701779573470816</c:v>
                </c:pt>
                <c:pt idx="602">
                  <c:v>60.719141917037739</c:v>
                </c:pt>
                <c:pt idx="603">
                  <c:v>60.736501560815555</c:v>
                </c:pt>
                <c:pt idx="604">
                  <c:v>60.753863904382399</c:v>
                </c:pt>
                <c:pt idx="605">
                  <c:v>60.771226247949379</c:v>
                </c:pt>
                <c:pt idx="606">
                  <c:v>60.788585891727209</c:v>
                </c:pt>
                <c:pt idx="607">
                  <c:v>60.805948235294096</c:v>
                </c:pt>
                <c:pt idx="608">
                  <c:v>60.823307879071962</c:v>
                </c:pt>
                <c:pt idx="609">
                  <c:v>60.840843009139896</c:v>
                </c:pt>
                <c:pt idx="610">
                  <c:v>60.858029866416572</c:v>
                </c:pt>
                <c:pt idx="611">
                  <c:v>60.875392209983602</c:v>
                </c:pt>
                <c:pt idx="612">
                  <c:v>60.892751853761396</c:v>
                </c:pt>
                <c:pt idx="613">
                  <c:v>60.910149294586354</c:v>
                </c:pt>
                <c:pt idx="614">
                  <c:v>60.927476540895249</c:v>
                </c:pt>
                <c:pt idx="615">
                  <c:v>60.944836184673044</c:v>
                </c:pt>
                <c:pt idx="616">
                  <c:v>60.962371314741063</c:v>
                </c:pt>
                <c:pt idx="617">
                  <c:v>60.979593269275831</c:v>
                </c:pt>
                <c:pt idx="618">
                  <c:v>60.996988010311703</c:v>
                </c:pt>
                <c:pt idx="619">
                  <c:v>61.01424506210445</c:v>
                </c:pt>
                <c:pt idx="620">
                  <c:v>61.031815289430526</c:v>
                </c:pt>
                <c:pt idx="621">
                  <c:v>61.048969749238346</c:v>
                </c:pt>
                <c:pt idx="622">
                  <c:v>61.066329393016176</c:v>
                </c:pt>
                <c:pt idx="623">
                  <c:v>61.083691736583077</c:v>
                </c:pt>
                <c:pt idx="624">
                  <c:v>61.101226866651047</c:v>
                </c:pt>
                <c:pt idx="625">
                  <c:v>61.11841372392788</c:v>
                </c:pt>
                <c:pt idx="626">
                  <c:v>61.135808464963674</c:v>
                </c:pt>
                <c:pt idx="627">
                  <c:v>61.153170808530611</c:v>
                </c:pt>
                <c:pt idx="628">
                  <c:v>61.170530452308405</c:v>
                </c:pt>
                <c:pt idx="629">
                  <c:v>61.187927893133285</c:v>
                </c:pt>
                <c:pt idx="630">
                  <c:v>61.20532263416932</c:v>
                </c:pt>
                <c:pt idx="631">
                  <c:v>61.222649880478166</c:v>
                </c:pt>
                <c:pt idx="632">
                  <c:v>61.24000952425591</c:v>
                </c:pt>
                <c:pt idx="633">
                  <c:v>61.25737186782284</c:v>
                </c:pt>
                <c:pt idx="634">
                  <c:v>61.274734211389763</c:v>
                </c:pt>
                <c:pt idx="635">
                  <c:v>61.291921068666433</c:v>
                </c:pt>
                <c:pt idx="636">
                  <c:v>61.309456198734445</c:v>
                </c:pt>
                <c:pt idx="637">
                  <c:v>61.326643056011193</c:v>
                </c:pt>
                <c:pt idx="638">
                  <c:v>61.344178186079212</c:v>
                </c:pt>
                <c:pt idx="639">
                  <c:v>61.361537829857042</c:v>
                </c:pt>
                <c:pt idx="640">
                  <c:v>61.378900173423951</c:v>
                </c:pt>
                <c:pt idx="641">
                  <c:v>61.396087030700727</c:v>
                </c:pt>
                <c:pt idx="642">
                  <c:v>61.413622160768604</c:v>
                </c:pt>
                <c:pt idx="643">
                  <c:v>61.430984504335527</c:v>
                </c:pt>
                <c:pt idx="644">
                  <c:v>61.448171361612268</c:v>
                </c:pt>
                <c:pt idx="645">
                  <c:v>61.465706491680344</c:v>
                </c:pt>
                <c:pt idx="646">
                  <c:v>61.483066135458145</c:v>
                </c:pt>
                <c:pt idx="647">
                  <c:v>61.500428479025075</c:v>
                </c:pt>
                <c:pt idx="648">
                  <c:v>61.517788122802905</c:v>
                </c:pt>
                <c:pt idx="649">
                  <c:v>61.535150466369863</c:v>
                </c:pt>
                <c:pt idx="650">
                  <c:v>61.552510110147651</c:v>
                </c:pt>
                <c:pt idx="651">
                  <c:v>61.569802259198497</c:v>
                </c:pt>
                <c:pt idx="652">
                  <c:v>61.587199700023426</c:v>
                </c:pt>
                <c:pt idx="653">
                  <c:v>61.604559343801263</c:v>
                </c:pt>
                <c:pt idx="654">
                  <c:v>61.621921687368108</c:v>
                </c:pt>
                <c:pt idx="655">
                  <c:v>61.639316428404108</c:v>
                </c:pt>
                <c:pt idx="656">
                  <c:v>61.656678771970938</c:v>
                </c:pt>
                <c:pt idx="657">
                  <c:v>61.673900726505863</c:v>
                </c:pt>
                <c:pt idx="658">
                  <c:v>61.691435856573818</c:v>
                </c:pt>
                <c:pt idx="659">
                  <c:v>61.708622713850488</c:v>
                </c:pt>
                <c:pt idx="660">
                  <c:v>61.726192941176585</c:v>
                </c:pt>
                <c:pt idx="661">
                  <c:v>61.743379798453262</c:v>
                </c:pt>
                <c:pt idx="662">
                  <c:v>61.760739442231113</c:v>
                </c:pt>
                <c:pt idx="663">
                  <c:v>61.778101785797972</c:v>
                </c:pt>
                <c:pt idx="664">
                  <c:v>61.795636915866012</c:v>
                </c:pt>
                <c:pt idx="665">
                  <c:v>61.812650986641614</c:v>
                </c:pt>
                <c:pt idx="666">
                  <c:v>61.830221213967583</c:v>
                </c:pt>
                <c:pt idx="667">
                  <c:v>61.847580857745378</c:v>
                </c:pt>
                <c:pt idx="668">
                  <c:v>61.865115987813461</c:v>
                </c:pt>
                <c:pt idx="669">
                  <c:v>61.882302845090223</c:v>
                </c:pt>
                <c:pt idx="670">
                  <c:v>61.899665188657124</c:v>
                </c:pt>
                <c:pt idx="671">
                  <c:v>61.917024832434954</c:v>
                </c:pt>
                <c:pt idx="672">
                  <c:v>61.934246786969759</c:v>
                </c:pt>
                <c:pt idx="673">
                  <c:v>61.951781917037678</c:v>
                </c:pt>
                <c:pt idx="674">
                  <c:v>61.968971474103597</c:v>
                </c:pt>
                <c:pt idx="675">
                  <c:v>61.986539001640395</c:v>
                </c:pt>
                <c:pt idx="676">
                  <c:v>62.003693461448215</c:v>
                </c:pt>
                <c:pt idx="677">
                  <c:v>62.021260988985262</c:v>
                </c:pt>
                <c:pt idx="678">
                  <c:v>62.038658429810184</c:v>
                </c:pt>
                <c:pt idx="679">
                  <c:v>62.055845287086925</c:v>
                </c:pt>
                <c:pt idx="680">
                  <c:v>62.073207630653854</c:v>
                </c:pt>
                <c:pt idx="681">
                  <c:v>62.090740060932752</c:v>
                </c:pt>
                <c:pt idx="682">
                  <c:v>62.107964715256507</c:v>
                </c:pt>
                <c:pt idx="683">
                  <c:v>62.125497145535512</c:v>
                </c:pt>
                <c:pt idx="684">
                  <c:v>62.142859489102349</c:v>
                </c:pt>
                <c:pt idx="685">
                  <c:v>62.160046346379275</c:v>
                </c:pt>
                <c:pt idx="686">
                  <c:v>62.177581476447052</c:v>
                </c:pt>
                <c:pt idx="687">
                  <c:v>62.194768333723992</c:v>
                </c:pt>
                <c:pt idx="688">
                  <c:v>62.212303463791898</c:v>
                </c:pt>
                <c:pt idx="689">
                  <c:v>62.22949032106866</c:v>
                </c:pt>
                <c:pt idx="690">
                  <c:v>62.246922859151638</c:v>
                </c:pt>
                <c:pt idx="691">
                  <c:v>62.264282502929483</c:v>
                </c:pt>
                <c:pt idx="692">
                  <c:v>62.281679943754405</c:v>
                </c:pt>
                <c:pt idx="693">
                  <c:v>62.298866801031181</c:v>
                </c:pt>
                <c:pt idx="694">
                  <c:v>62.316229144598076</c:v>
                </c:pt>
                <c:pt idx="695">
                  <c:v>62.333588788375913</c:v>
                </c:pt>
                <c:pt idx="696">
                  <c:v>62.351123918443875</c:v>
                </c:pt>
                <c:pt idx="697">
                  <c:v>62.368486262010791</c:v>
                </c:pt>
                <c:pt idx="698">
                  <c:v>62.385845905788557</c:v>
                </c:pt>
                <c:pt idx="699">
                  <c:v>62.403208249355522</c:v>
                </c:pt>
                <c:pt idx="700">
                  <c:v>62.420430203890326</c:v>
                </c:pt>
                <c:pt idx="701">
                  <c:v>62.437824944926177</c:v>
                </c:pt>
                <c:pt idx="702">
                  <c:v>62.455324977736041</c:v>
                </c:pt>
                <c:pt idx="703">
                  <c:v>62.472511835012902</c:v>
                </c:pt>
                <c:pt idx="704">
                  <c:v>62.489944373095845</c:v>
                </c:pt>
                <c:pt idx="705">
                  <c:v>62.507304016873675</c:v>
                </c:pt>
                <c:pt idx="706">
                  <c:v>62.524701457698477</c:v>
                </c:pt>
                <c:pt idx="707">
                  <c:v>62.541888314975402</c:v>
                </c:pt>
                <c:pt idx="708">
                  <c:v>62.559423445043237</c:v>
                </c:pt>
                <c:pt idx="709">
                  <c:v>62.576783088821202</c:v>
                </c:pt>
                <c:pt idx="710">
                  <c:v>62.594318218889264</c:v>
                </c:pt>
                <c:pt idx="711">
                  <c:v>62.611505076165919</c:v>
                </c:pt>
                <c:pt idx="712">
                  <c:v>62.628867419732771</c:v>
                </c:pt>
                <c:pt idx="713">
                  <c:v>62.646229763299687</c:v>
                </c:pt>
                <c:pt idx="714">
                  <c:v>62.663589407077545</c:v>
                </c:pt>
                <c:pt idx="715">
                  <c:v>62.680951750644404</c:v>
                </c:pt>
                <c:pt idx="716">
                  <c:v>62.698208802437378</c:v>
                </c:pt>
                <c:pt idx="717">
                  <c:v>62.715776329974325</c:v>
                </c:pt>
                <c:pt idx="718">
                  <c:v>62.732965887040066</c:v>
                </c:pt>
                <c:pt idx="719">
                  <c:v>62.750325530817918</c:v>
                </c:pt>
                <c:pt idx="720">
                  <c:v>62.767687874384805</c:v>
                </c:pt>
                <c:pt idx="721">
                  <c:v>62.785047518162592</c:v>
                </c:pt>
                <c:pt idx="722">
                  <c:v>62.802409861729544</c:v>
                </c:pt>
                <c:pt idx="723">
                  <c:v>62.819769505507274</c:v>
                </c:pt>
                <c:pt idx="724">
                  <c:v>62.837166946332324</c:v>
                </c:pt>
                <c:pt idx="725">
                  <c:v>62.854526590110069</c:v>
                </c:pt>
                <c:pt idx="726">
                  <c:v>62.871888933676992</c:v>
                </c:pt>
                <c:pt idx="727">
                  <c:v>62.889248577454822</c:v>
                </c:pt>
                <c:pt idx="728">
                  <c:v>62.906610921021866</c:v>
                </c:pt>
                <c:pt idx="729">
                  <c:v>62.9237977782985</c:v>
                </c:pt>
                <c:pt idx="730">
                  <c:v>62.941297811108441</c:v>
                </c:pt>
                <c:pt idx="731">
                  <c:v>62.958695251933378</c:v>
                </c:pt>
                <c:pt idx="732">
                  <c:v>62.9760899929693</c:v>
                </c:pt>
                <c:pt idx="733">
                  <c:v>62.993487433794122</c:v>
                </c:pt>
                <c:pt idx="734">
                  <c:v>63.010847077571981</c:v>
                </c:pt>
                <c:pt idx="735">
                  <c:v>63.028241818607931</c:v>
                </c:pt>
                <c:pt idx="736">
                  <c:v>63.045431375673779</c:v>
                </c:pt>
                <c:pt idx="737">
                  <c:v>63.062966505741734</c:v>
                </c:pt>
                <c:pt idx="738">
                  <c:v>63.080326149519585</c:v>
                </c:pt>
                <c:pt idx="739">
                  <c:v>63.097688493086373</c:v>
                </c:pt>
                <c:pt idx="740">
                  <c:v>63.115048136864317</c:v>
                </c:pt>
                <c:pt idx="741">
                  <c:v>63.132237693930158</c:v>
                </c:pt>
                <c:pt idx="742">
                  <c:v>63.149597337708002</c:v>
                </c:pt>
                <c:pt idx="743">
                  <c:v>63.167027176001881</c:v>
                </c:pt>
                <c:pt idx="744">
                  <c:v>63.184562306069893</c:v>
                </c:pt>
                <c:pt idx="745">
                  <c:v>63.201749163346491</c:v>
                </c:pt>
                <c:pt idx="746">
                  <c:v>63.219146604171563</c:v>
                </c:pt>
                <c:pt idx="747">
                  <c:v>63.236681734239504</c:v>
                </c:pt>
                <c:pt idx="748">
                  <c:v>63.253868591516195</c:v>
                </c:pt>
                <c:pt idx="749">
                  <c:v>63.271230935083203</c:v>
                </c:pt>
                <c:pt idx="750">
                  <c:v>63.288590578861061</c:v>
                </c:pt>
                <c:pt idx="751">
                  <c:v>63.305952922428034</c:v>
                </c:pt>
                <c:pt idx="752">
                  <c:v>63.323312566205807</c:v>
                </c:pt>
                <c:pt idx="753">
                  <c:v>63.340674909772567</c:v>
                </c:pt>
                <c:pt idx="754">
                  <c:v>63.358034553550404</c:v>
                </c:pt>
                <c:pt idx="755">
                  <c:v>63.375396897117405</c:v>
                </c:pt>
                <c:pt idx="756">
                  <c:v>63.392932027185459</c:v>
                </c:pt>
                <c:pt idx="757">
                  <c:v>63.409981195219039</c:v>
                </c:pt>
                <c:pt idx="758">
                  <c:v>63.427340838996962</c:v>
                </c:pt>
                <c:pt idx="759">
                  <c:v>63.444875969064896</c:v>
                </c:pt>
                <c:pt idx="760">
                  <c:v>63.462238312631918</c:v>
                </c:pt>
                <c:pt idx="761">
                  <c:v>63.479460267166523</c:v>
                </c:pt>
                <c:pt idx="762">
                  <c:v>63.496992697445521</c:v>
                </c:pt>
                <c:pt idx="763">
                  <c:v>63.514355041012394</c:v>
                </c:pt>
                <c:pt idx="764">
                  <c:v>63.531576995547205</c:v>
                </c:pt>
                <c:pt idx="765">
                  <c:v>63.54897443637217</c:v>
                </c:pt>
                <c:pt idx="766">
                  <c:v>63.566298982892</c:v>
                </c:pt>
                <c:pt idx="767">
                  <c:v>63.583834112959963</c:v>
                </c:pt>
                <c:pt idx="768">
                  <c:v>63.601020970236618</c:v>
                </c:pt>
                <c:pt idx="769">
                  <c:v>63.618556100304652</c:v>
                </c:pt>
                <c:pt idx="770">
                  <c:v>63.635742957581463</c:v>
                </c:pt>
                <c:pt idx="771">
                  <c:v>63.652932514647297</c:v>
                </c:pt>
                <c:pt idx="772">
                  <c:v>63.670467644715245</c:v>
                </c:pt>
                <c:pt idx="773">
                  <c:v>63.688000074994143</c:v>
                </c:pt>
                <c:pt idx="774">
                  <c:v>63.705189632060012</c:v>
                </c:pt>
                <c:pt idx="775">
                  <c:v>63.722724762128024</c:v>
                </c:pt>
                <c:pt idx="776">
                  <c:v>63.74008440590579</c:v>
                </c:pt>
                <c:pt idx="777">
                  <c:v>63.757446749472628</c:v>
                </c:pt>
                <c:pt idx="778">
                  <c:v>63.774806393250472</c:v>
                </c:pt>
                <c:pt idx="779">
                  <c:v>63.791993250527312</c:v>
                </c:pt>
                <c:pt idx="780">
                  <c:v>63.809528380595282</c:v>
                </c:pt>
                <c:pt idx="781">
                  <c:v>63.826717937661122</c:v>
                </c:pt>
                <c:pt idx="782">
                  <c:v>63.844112678696945</c:v>
                </c:pt>
                <c:pt idx="783">
                  <c:v>63.861439925005861</c:v>
                </c:pt>
                <c:pt idx="784">
                  <c:v>63.878834666041705</c:v>
                </c:pt>
                <c:pt idx="785">
                  <c:v>63.896197009608578</c:v>
                </c:pt>
                <c:pt idx="786">
                  <c:v>63.913732139676597</c:v>
                </c:pt>
                <c:pt idx="787">
                  <c:v>63.93091899695343</c:v>
                </c:pt>
                <c:pt idx="788">
                  <c:v>63.948454127021321</c:v>
                </c:pt>
                <c:pt idx="789">
                  <c:v>63.965468197796994</c:v>
                </c:pt>
                <c:pt idx="790">
                  <c:v>63.983000628075963</c:v>
                </c:pt>
                <c:pt idx="791">
                  <c:v>64.000362971642843</c:v>
                </c:pt>
                <c:pt idx="792">
                  <c:v>64.017725315209773</c:v>
                </c:pt>
                <c:pt idx="793">
                  <c:v>64.03525774548865</c:v>
                </c:pt>
                <c:pt idx="794">
                  <c:v>64.052447302554143</c:v>
                </c:pt>
                <c:pt idx="795">
                  <c:v>64.069806946332321</c:v>
                </c:pt>
                <c:pt idx="796">
                  <c:v>64.087169289899421</c:v>
                </c:pt>
                <c:pt idx="797">
                  <c:v>64.104528933677074</c:v>
                </c:pt>
                <c:pt idx="798">
                  <c:v>64.121891277243918</c:v>
                </c:pt>
                <c:pt idx="799">
                  <c:v>64.139250921021798</c:v>
                </c:pt>
                <c:pt idx="800">
                  <c:v>64.1566132645887</c:v>
                </c:pt>
                <c:pt idx="801">
                  <c:v>64.173975608155558</c:v>
                </c:pt>
                <c:pt idx="802">
                  <c:v>64.191370349191459</c:v>
                </c:pt>
                <c:pt idx="803">
                  <c:v>64.208732692758176</c:v>
                </c:pt>
                <c:pt idx="804">
                  <c:v>64.226092336535956</c:v>
                </c:pt>
                <c:pt idx="805">
                  <c:v>64.243419582845235</c:v>
                </c:pt>
                <c:pt idx="806">
                  <c:v>64.260676634637932</c:v>
                </c:pt>
                <c:pt idx="807">
                  <c:v>64.27827925943285</c:v>
                </c:pt>
                <c:pt idx="808">
                  <c:v>64.295468816498456</c:v>
                </c:pt>
                <c:pt idx="809">
                  <c:v>64.313001246777617</c:v>
                </c:pt>
                <c:pt idx="810">
                  <c:v>64.330363590344533</c:v>
                </c:pt>
                <c:pt idx="811">
                  <c:v>64.347725933911406</c:v>
                </c:pt>
                <c:pt idx="812">
                  <c:v>64.36494788844621</c:v>
                </c:pt>
                <c:pt idx="813">
                  <c:v>64.382483018513994</c:v>
                </c:pt>
                <c:pt idx="814">
                  <c:v>64.399877759549838</c:v>
                </c:pt>
                <c:pt idx="815">
                  <c:v>64.417029519568899</c:v>
                </c:pt>
                <c:pt idx="816">
                  <c:v>64.434426960393878</c:v>
                </c:pt>
                <c:pt idx="817">
                  <c:v>64.451786604171545</c:v>
                </c:pt>
                <c:pt idx="818">
                  <c:v>64.469148947738461</c:v>
                </c:pt>
                <c:pt idx="819">
                  <c:v>64.486508591516298</c:v>
                </c:pt>
                <c:pt idx="820">
                  <c:v>64.503870935083086</c:v>
                </c:pt>
                <c:pt idx="821">
                  <c:v>64.521233278650115</c:v>
                </c:pt>
                <c:pt idx="822">
                  <c:v>64.538592922427739</c:v>
                </c:pt>
                <c:pt idx="823">
                  <c:v>64.555955265994854</c:v>
                </c:pt>
                <c:pt idx="824">
                  <c:v>64.573142123271424</c:v>
                </c:pt>
                <c:pt idx="825">
                  <c:v>64.590677253339578</c:v>
                </c:pt>
                <c:pt idx="826">
                  <c:v>64.608212383407519</c:v>
                </c:pt>
                <c:pt idx="827">
                  <c:v>64.625399240684118</c:v>
                </c:pt>
                <c:pt idx="828">
                  <c:v>64.642758884462026</c:v>
                </c:pt>
                <c:pt idx="829">
                  <c:v>64.660121228029055</c:v>
                </c:pt>
                <c:pt idx="830">
                  <c:v>64.677483571595857</c:v>
                </c:pt>
                <c:pt idx="831">
                  <c:v>64.694843215373822</c:v>
                </c:pt>
                <c:pt idx="832">
                  <c:v>64.712030072650379</c:v>
                </c:pt>
                <c:pt idx="833">
                  <c:v>64.729565202718547</c:v>
                </c:pt>
                <c:pt idx="834">
                  <c:v>64.746752059995302</c:v>
                </c:pt>
                <c:pt idx="835">
                  <c:v>64.764287190063271</c:v>
                </c:pt>
                <c:pt idx="836">
                  <c:v>64.781649533630187</c:v>
                </c:pt>
                <c:pt idx="837">
                  <c:v>64.799184663698227</c:v>
                </c:pt>
                <c:pt idx="838">
                  <c:v>64.816371520974769</c:v>
                </c:pt>
                <c:pt idx="839">
                  <c:v>64.833733864541699</c:v>
                </c:pt>
                <c:pt idx="840">
                  <c:v>64.851093508319664</c:v>
                </c:pt>
                <c:pt idx="841">
                  <c:v>64.868490949144601</c:v>
                </c:pt>
                <c:pt idx="842">
                  <c:v>64.885850592922225</c:v>
                </c:pt>
                <c:pt idx="843">
                  <c:v>64.903245333958282</c:v>
                </c:pt>
                <c:pt idx="844">
                  <c:v>64.920607677525183</c:v>
                </c:pt>
                <c:pt idx="845">
                  <c:v>64.937970021092127</c:v>
                </c:pt>
                <c:pt idx="846">
                  <c:v>64.955191975626889</c:v>
                </c:pt>
                <c:pt idx="847">
                  <c:v>64.972692008436638</c:v>
                </c:pt>
                <c:pt idx="848">
                  <c:v>64.989878865713578</c:v>
                </c:pt>
                <c:pt idx="849">
                  <c:v>65.007378898523299</c:v>
                </c:pt>
                <c:pt idx="850">
                  <c:v>65.024773639559299</c:v>
                </c:pt>
                <c:pt idx="851">
                  <c:v>65.042135983126329</c:v>
                </c:pt>
                <c:pt idx="852">
                  <c:v>65.059495626904152</c:v>
                </c:pt>
                <c:pt idx="853">
                  <c:v>65.076685183969872</c:v>
                </c:pt>
                <c:pt idx="854">
                  <c:v>65.094044827747837</c:v>
                </c:pt>
                <c:pt idx="855">
                  <c:v>65.111407171314752</c:v>
                </c:pt>
                <c:pt idx="856">
                  <c:v>65.128942301382509</c:v>
                </c:pt>
                <c:pt idx="857">
                  <c:v>65.146301945160516</c:v>
                </c:pt>
                <c:pt idx="858">
                  <c:v>65.163664288727574</c:v>
                </c:pt>
                <c:pt idx="859">
                  <c:v>65.180851146004017</c:v>
                </c:pt>
                <c:pt idx="860">
                  <c:v>65.198386276072071</c:v>
                </c:pt>
                <c:pt idx="861">
                  <c:v>65.215781017107929</c:v>
                </c:pt>
                <c:pt idx="862">
                  <c:v>65.232970574173848</c:v>
                </c:pt>
                <c:pt idx="863">
                  <c:v>65.250503004452781</c:v>
                </c:pt>
                <c:pt idx="864">
                  <c:v>65.267727658776664</c:v>
                </c:pt>
                <c:pt idx="865">
                  <c:v>65.285087302554217</c:v>
                </c:pt>
                <c:pt idx="866">
                  <c:v>65.302449646121389</c:v>
                </c:pt>
                <c:pt idx="867">
                  <c:v>65.319844387157247</c:v>
                </c:pt>
                <c:pt idx="868">
                  <c:v>65.337171633466028</c:v>
                </c:pt>
                <c:pt idx="869">
                  <c:v>65.35453127724395</c:v>
                </c:pt>
                <c:pt idx="870">
                  <c:v>65.371893620810894</c:v>
                </c:pt>
                <c:pt idx="871">
                  <c:v>65.389428750878778</c:v>
                </c:pt>
                <c:pt idx="872">
                  <c:v>65.406615608155761</c:v>
                </c:pt>
                <c:pt idx="873">
                  <c:v>65.424150738223574</c:v>
                </c:pt>
                <c:pt idx="874">
                  <c:v>65.441337595500357</c:v>
                </c:pt>
                <c:pt idx="875">
                  <c:v>65.458699939067401</c:v>
                </c:pt>
                <c:pt idx="876">
                  <c:v>65.476059582845096</c:v>
                </c:pt>
                <c:pt idx="877">
                  <c:v>65.493246440121865</c:v>
                </c:pt>
                <c:pt idx="878">
                  <c:v>65.510781570189636</c:v>
                </c:pt>
                <c:pt idx="879">
                  <c:v>65.528143913756537</c:v>
                </c:pt>
                <c:pt idx="880">
                  <c:v>65.545503557534559</c:v>
                </c:pt>
                <c:pt idx="881">
                  <c:v>65.562865901101503</c:v>
                </c:pt>
                <c:pt idx="882">
                  <c:v>65.580228244668376</c:v>
                </c:pt>
                <c:pt idx="883">
                  <c:v>65.59762298570439</c:v>
                </c:pt>
                <c:pt idx="884">
                  <c:v>65.614950232013129</c:v>
                </c:pt>
                <c:pt idx="885">
                  <c:v>65.632344973048959</c:v>
                </c:pt>
                <c:pt idx="886">
                  <c:v>65.649845005858879</c:v>
                </c:pt>
                <c:pt idx="887">
                  <c:v>65.667066960393726</c:v>
                </c:pt>
                <c:pt idx="888">
                  <c:v>65.684429303960613</c:v>
                </c:pt>
                <c:pt idx="889">
                  <c:v>65.70178894773845</c:v>
                </c:pt>
                <c:pt idx="890">
                  <c:v>65.71915129130555</c:v>
                </c:pt>
                <c:pt idx="891">
                  <c:v>65.736581129599259</c:v>
                </c:pt>
                <c:pt idx="892">
                  <c:v>65.753908375908139</c:v>
                </c:pt>
                <c:pt idx="893">
                  <c:v>65.771095233184724</c:v>
                </c:pt>
                <c:pt idx="894">
                  <c:v>65.788630363252878</c:v>
                </c:pt>
                <c:pt idx="895">
                  <c:v>65.805992706819566</c:v>
                </c:pt>
                <c:pt idx="896">
                  <c:v>65.823387447855438</c:v>
                </c:pt>
                <c:pt idx="897">
                  <c:v>65.840747091633418</c:v>
                </c:pt>
                <c:pt idx="898">
                  <c:v>65.85810943520039</c:v>
                </c:pt>
                <c:pt idx="899">
                  <c:v>65.875296292477088</c:v>
                </c:pt>
                <c:pt idx="900">
                  <c:v>65.892485849542979</c:v>
                </c:pt>
                <c:pt idx="901">
                  <c:v>65.90984549332083</c:v>
                </c:pt>
                <c:pt idx="902">
                  <c:v>65.927553409889867</c:v>
                </c:pt>
                <c:pt idx="903">
                  <c:v>65.944742966955715</c:v>
                </c:pt>
                <c:pt idx="904">
                  <c:v>65.962275397234578</c:v>
                </c:pt>
                <c:pt idx="905">
                  <c:v>65.979464954300497</c:v>
                </c:pt>
                <c:pt idx="906">
                  <c:v>65.996824598078419</c:v>
                </c:pt>
                <c:pt idx="907">
                  <c:v>66.01418694164532</c:v>
                </c:pt>
                <c:pt idx="908">
                  <c:v>66.031546585423015</c:v>
                </c:pt>
                <c:pt idx="909">
                  <c:v>66.049081715490871</c:v>
                </c:pt>
                <c:pt idx="910">
                  <c:v>66.066268572767754</c:v>
                </c:pt>
                <c:pt idx="911">
                  <c:v>66.083630916334556</c:v>
                </c:pt>
                <c:pt idx="912">
                  <c:v>66.101166046402611</c:v>
                </c:pt>
                <c:pt idx="913">
                  <c:v>66.118525690180462</c:v>
                </c:pt>
                <c:pt idx="914">
                  <c:v>66.135747644715252</c:v>
                </c:pt>
                <c:pt idx="915">
                  <c:v>66.153004696508049</c:v>
                </c:pt>
                <c:pt idx="916">
                  <c:v>66.170539826575848</c:v>
                </c:pt>
                <c:pt idx="917">
                  <c:v>66.187761781110865</c:v>
                </c:pt>
                <c:pt idx="918">
                  <c:v>66.205296911178806</c:v>
                </c:pt>
                <c:pt idx="919">
                  <c:v>66.222486468244682</c:v>
                </c:pt>
                <c:pt idx="920">
                  <c:v>66.239881209280512</c:v>
                </c:pt>
                <c:pt idx="921">
                  <c:v>66.257243552847527</c:v>
                </c:pt>
                <c:pt idx="922">
                  <c:v>66.274775983126318</c:v>
                </c:pt>
                <c:pt idx="923">
                  <c:v>66.292138326693035</c:v>
                </c:pt>
                <c:pt idx="924">
                  <c:v>66.309497970470957</c:v>
                </c:pt>
                <c:pt idx="925">
                  <c:v>66.326687527536706</c:v>
                </c:pt>
                <c:pt idx="926">
                  <c:v>66.343909482071723</c:v>
                </c:pt>
                <c:pt idx="927">
                  <c:v>66.361479709397727</c:v>
                </c:pt>
                <c:pt idx="928">
                  <c:v>66.378839353175337</c:v>
                </c:pt>
                <c:pt idx="929">
                  <c:v>66.396201696742423</c:v>
                </c:pt>
                <c:pt idx="930">
                  <c:v>66.413561340520261</c:v>
                </c:pt>
                <c:pt idx="931">
                  <c:v>66.43092368408746</c:v>
                </c:pt>
                <c:pt idx="932">
                  <c:v>66.448283327864999</c:v>
                </c:pt>
                <c:pt idx="933">
                  <c:v>66.465472884930819</c:v>
                </c:pt>
                <c:pt idx="934">
                  <c:v>66.483075509725779</c:v>
                </c:pt>
                <c:pt idx="935">
                  <c:v>66.500262367002563</c:v>
                </c:pt>
                <c:pt idx="936">
                  <c:v>66.517487021326474</c:v>
                </c:pt>
                <c:pt idx="937">
                  <c:v>66.535054548863371</c:v>
                </c:pt>
                <c:pt idx="938">
                  <c:v>66.552416892430088</c:v>
                </c:pt>
                <c:pt idx="939">
                  <c:v>66.569952022498128</c:v>
                </c:pt>
                <c:pt idx="940">
                  <c:v>66.587138879775011</c:v>
                </c:pt>
                <c:pt idx="941">
                  <c:v>66.604674009842995</c:v>
                </c:pt>
                <c:pt idx="942">
                  <c:v>66.621688080618682</c:v>
                </c:pt>
                <c:pt idx="943">
                  <c:v>66.639223210686652</c:v>
                </c:pt>
                <c:pt idx="944">
                  <c:v>66.656582854464205</c:v>
                </c:pt>
                <c:pt idx="945">
                  <c:v>66.674117984532472</c:v>
                </c:pt>
                <c:pt idx="946">
                  <c:v>66.691480328099288</c:v>
                </c:pt>
                <c:pt idx="947">
                  <c:v>66.708667185376257</c:v>
                </c:pt>
                <c:pt idx="948">
                  <c:v>66.726026829153952</c:v>
                </c:pt>
                <c:pt idx="949">
                  <c:v>66.743561959221935</c:v>
                </c:pt>
                <c:pt idx="950">
                  <c:v>66.760576029997665</c:v>
                </c:pt>
                <c:pt idx="951">
                  <c:v>66.778283946566589</c:v>
                </c:pt>
                <c:pt idx="952">
                  <c:v>66.795473503632508</c:v>
                </c:pt>
                <c:pt idx="953">
                  <c:v>66.812833147410359</c:v>
                </c:pt>
                <c:pt idx="954">
                  <c:v>66.830090199203198</c:v>
                </c:pt>
                <c:pt idx="955">
                  <c:v>66.8474525427701</c:v>
                </c:pt>
                <c:pt idx="956">
                  <c:v>66.864987672838069</c:v>
                </c:pt>
                <c:pt idx="957">
                  <c:v>66.882347316615622</c:v>
                </c:pt>
                <c:pt idx="958">
                  <c:v>66.899709660182822</c:v>
                </c:pt>
                <c:pt idx="959">
                  <c:v>66.917069303960744</c:v>
                </c:pt>
                <c:pt idx="960">
                  <c:v>66.934604434028714</c:v>
                </c:pt>
                <c:pt idx="961">
                  <c:v>66.951791291305426</c:v>
                </c:pt>
                <c:pt idx="962">
                  <c:v>66.969153634872498</c:v>
                </c:pt>
                <c:pt idx="963">
                  <c:v>66.986548375908129</c:v>
                </c:pt>
                <c:pt idx="964">
                  <c:v>67.003910719475044</c:v>
                </c:pt>
                <c:pt idx="965">
                  <c:v>67.021270363252853</c:v>
                </c:pt>
                <c:pt idx="966">
                  <c:v>67.038632706819655</c:v>
                </c:pt>
                <c:pt idx="967">
                  <c:v>67.055995050386571</c:v>
                </c:pt>
                <c:pt idx="968">
                  <c:v>67.073217004921489</c:v>
                </c:pt>
                <c:pt idx="969">
                  <c:v>67.090576648699312</c:v>
                </c:pt>
                <c:pt idx="970">
                  <c:v>67.107938992266099</c:v>
                </c:pt>
                <c:pt idx="971">
                  <c:v>67.125298636043865</c:v>
                </c:pt>
                <c:pt idx="972">
                  <c:v>67.142833766112034</c:v>
                </c:pt>
                <c:pt idx="973">
                  <c:v>67.160020623388803</c:v>
                </c:pt>
                <c:pt idx="974">
                  <c:v>67.177382966955534</c:v>
                </c:pt>
                <c:pt idx="975">
                  <c:v>67.194918097023688</c:v>
                </c:pt>
                <c:pt idx="976">
                  <c:v>67.21214005155845</c:v>
                </c:pt>
                <c:pt idx="977">
                  <c:v>67.229326908835262</c:v>
                </c:pt>
                <c:pt idx="978">
                  <c:v>67.246862038903203</c:v>
                </c:pt>
                <c:pt idx="979">
                  <c:v>67.264048896179958</c:v>
                </c:pt>
                <c:pt idx="980">
                  <c:v>67.281584026248026</c:v>
                </c:pt>
                <c:pt idx="981">
                  <c:v>67.298911272556637</c:v>
                </c:pt>
                <c:pt idx="982">
                  <c:v>67.316270916334659</c:v>
                </c:pt>
                <c:pt idx="983">
                  <c:v>67.333668357159439</c:v>
                </c:pt>
                <c:pt idx="984">
                  <c:v>67.351203487227735</c:v>
                </c:pt>
                <c:pt idx="985">
                  <c:v>67.368563131005402</c:v>
                </c:pt>
                <c:pt idx="986">
                  <c:v>67.385925474572304</c:v>
                </c:pt>
                <c:pt idx="987">
                  <c:v>67.403112331849073</c:v>
                </c:pt>
                <c:pt idx="988">
                  <c:v>67.420474675415974</c:v>
                </c:pt>
                <c:pt idx="989">
                  <c:v>67.437834319193811</c:v>
                </c:pt>
                <c:pt idx="990">
                  <c:v>67.455196662760713</c:v>
                </c:pt>
                <c:pt idx="991">
                  <c:v>67.472556306538365</c:v>
                </c:pt>
                <c:pt idx="992">
                  <c:v>67.489918650105466</c:v>
                </c:pt>
                <c:pt idx="993">
                  <c:v>67.507453780173577</c:v>
                </c:pt>
                <c:pt idx="994">
                  <c:v>67.524813423951244</c:v>
                </c:pt>
                <c:pt idx="995">
                  <c:v>67.542000281228127</c:v>
                </c:pt>
                <c:pt idx="996">
                  <c:v>67.559362624794858</c:v>
                </c:pt>
                <c:pt idx="997">
                  <c:v>67.576757365830758</c:v>
                </c:pt>
                <c:pt idx="998">
                  <c:v>67.594119709397958</c:v>
                </c:pt>
                <c:pt idx="999">
                  <c:v>67.611482052964433</c:v>
                </c:pt>
                <c:pt idx="1000">
                  <c:v>67.628841696742299</c:v>
                </c:pt>
                <c:pt idx="1001">
                  <c:v>67.646204040309456</c:v>
                </c:pt>
                <c:pt idx="1002">
                  <c:v>67.663739170377312</c:v>
                </c:pt>
                <c:pt idx="1003">
                  <c:v>67.680926027653896</c:v>
                </c:pt>
                <c:pt idx="1004">
                  <c:v>67.698285671431918</c:v>
                </c:pt>
                <c:pt idx="1005">
                  <c:v>67.715648014998749</c:v>
                </c:pt>
                <c:pt idx="1006">
                  <c:v>67.733007658776657</c:v>
                </c:pt>
                <c:pt idx="1007">
                  <c:v>67.750370002343558</c:v>
                </c:pt>
                <c:pt idx="1008">
                  <c:v>67.767732345910474</c:v>
                </c:pt>
                <c:pt idx="1009">
                  <c:v>67.785127086946332</c:v>
                </c:pt>
                <c:pt idx="1010">
                  <c:v>67.802313944223116</c:v>
                </c:pt>
                <c:pt idx="1011">
                  <c:v>67.819849074291085</c:v>
                </c:pt>
                <c:pt idx="1012">
                  <c:v>67.837211417857986</c:v>
                </c:pt>
                <c:pt idx="1013">
                  <c:v>67.854257886102673</c:v>
                </c:pt>
                <c:pt idx="1014">
                  <c:v>67.871620229669546</c:v>
                </c:pt>
                <c:pt idx="1015">
                  <c:v>67.889155359737529</c:v>
                </c:pt>
                <c:pt idx="1016">
                  <c:v>67.906515003515366</c:v>
                </c:pt>
                <c:pt idx="1017">
                  <c:v>67.924050133583108</c:v>
                </c:pt>
                <c:pt idx="1018">
                  <c:v>67.941412477150223</c:v>
                </c:pt>
                <c:pt idx="1019">
                  <c:v>67.958599334426793</c:v>
                </c:pt>
                <c:pt idx="1020">
                  <c:v>67.975961677993908</c:v>
                </c:pt>
                <c:pt idx="1021">
                  <c:v>67.993321321771731</c:v>
                </c:pt>
                <c:pt idx="1022">
                  <c:v>68.0108564518397</c:v>
                </c:pt>
                <c:pt idx="1023">
                  <c:v>68.028043309116484</c:v>
                </c:pt>
                <c:pt idx="1024">
                  <c:v>68.045405652683257</c:v>
                </c:pt>
                <c:pt idx="1025">
                  <c:v>68.062800393719158</c:v>
                </c:pt>
                <c:pt idx="1026">
                  <c:v>68.08033552378707</c:v>
                </c:pt>
                <c:pt idx="1027">
                  <c:v>68.097522381063996</c:v>
                </c:pt>
                <c:pt idx="1028">
                  <c:v>68.114711938129759</c:v>
                </c:pt>
                <c:pt idx="1029">
                  <c:v>68.132247068197799</c:v>
                </c:pt>
                <c:pt idx="1030">
                  <c:v>68.149606711975636</c:v>
                </c:pt>
                <c:pt idx="1031">
                  <c:v>68.167141842043549</c:v>
                </c:pt>
                <c:pt idx="1032">
                  <c:v>68.184328699320375</c:v>
                </c:pt>
                <c:pt idx="1033">
                  <c:v>68.201550653855165</c:v>
                </c:pt>
                <c:pt idx="1034">
                  <c:v>68.219085783923163</c:v>
                </c:pt>
                <c:pt idx="1035">
                  <c:v>68.236620913991104</c:v>
                </c:pt>
                <c:pt idx="1036">
                  <c:v>68.253983257557948</c:v>
                </c:pt>
                <c:pt idx="1037">
                  <c:v>68.271170114834604</c:v>
                </c:pt>
                <c:pt idx="1038">
                  <c:v>68.288356972111558</c:v>
                </c:pt>
                <c:pt idx="1039">
                  <c:v>68.305962296695441</c:v>
                </c:pt>
                <c:pt idx="1040">
                  <c:v>68.323184251230373</c:v>
                </c:pt>
                <c:pt idx="1041">
                  <c:v>68.340543895008224</c:v>
                </c:pt>
                <c:pt idx="1042">
                  <c:v>68.358114122334158</c:v>
                </c:pt>
                <c:pt idx="1043">
                  <c:v>68.375300979610856</c:v>
                </c:pt>
                <c:pt idx="1044">
                  <c:v>68.392836109678768</c:v>
                </c:pt>
                <c:pt idx="1045">
                  <c:v>68.410198453245897</c:v>
                </c:pt>
                <c:pt idx="1046">
                  <c:v>68.427212524021556</c:v>
                </c:pt>
                <c:pt idx="1047">
                  <c:v>68.444780051558482</c:v>
                </c:pt>
                <c:pt idx="1048">
                  <c:v>68.462142395125383</c:v>
                </c:pt>
                <c:pt idx="1049">
                  <c:v>68.479677525193352</c:v>
                </c:pt>
                <c:pt idx="1050">
                  <c:v>68.496864382470122</c:v>
                </c:pt>
                <c:pt idx="1051">
                  <c:v>68.514399512538048</c:v>
                </c:pt>
                <c:pt idx="1052">
                  <c:v>68.531759156315914</c:v>
                </c:pt>
                <c:pt idx="1053">
                  <c:v>68.548948713381577</c:v>
                </c:pt>
                <c:pt idx="1054">
                  <c:v>68.566308357159372</c:v>
                </c:pt>
                <c:pt idx="1055">
                  <c:v>68.583670700726458</c:v>
                </c:pt>
                <c:pt idx="1056">
                  <c:v>68.601205830794356</c:v>
                </c:pt>
                <c:pt idx="1057">
                  <c:v>68.618565474572307</c:v>
                </c:pt>
                <c:pt idx="1058">
                  <c:v>68.635927818139024</c:v>
                </c:pt>
                <c:pt idx="1059">
                  <c:v>68.653114675415992</c:v>
                </c:pt>
                <c:pt idx="1060">
                  <c:v>68.670649805483748</c:v>
                </c:pt>
                <c:pt idx="1061">
                  <c:v>68.687836662760688</c:v>
                </c:pt>
                <c:pt idx="1062">
                  <c:v>68.705199006327632</c:v>
                </c:pt>
                <c:pt idx="1063">
                  <c:v>68.722558650105455</c:v>
                </c:pt>
                <c:pt idx="1064">
                  <c:v>68.73992099367247</c:v>
                </c:pt>
                <c:pt idx="1065">
                  <c:v>68.757280637450179</c:v>
                </c:pt>
                <c:pt idx="1066">
                  <c:v>68.774642981017308</c:v>
                </c:pt>
                <c:pt idx="1067">
                  <c:v>68.791829838293893</c:v>
                </c:pt>
                <c:pt idx="1068">
                  <c:v>68.809364968361862</c:v>
                </c:pt>
                <c:pt idx="1069">
                  <c:v>68.826551825638589</c:v>
                </c:pt>
                <c:pt idx="1070">
                  <c:v>68.844157150222642</c:v>
                </c:pt>
                <c:pt idx="1071">
                  <c:v>68.861516794000494</c:v>
                </c:pt>
                <c:pt idx="1072">
                  <c:v>68.878844040309318</c:v>
                </c:pt>
                <c:pt idx="1073">
                  <c:v>68.896030897585916</c:v>
                </c:pt>
                <c:pt idx="1074">
                  <c:v>68.913428338411052</c:v>
                </c:pt>
                <c:pt idx="1075">
                  <c:v>68.930787982188889</c:v>
                </c:pt>
                <c:pt idx="1076">
                  <c:v>68.948150325755833</c:v>
                </c:pt>
                <c:pt idx="1077">
                  <c:v>68.965509969533727</c:v>
                </c:pt>
                <c:pt idx="1078">
                  <c:v>68.98290741035855</c:v>
                </c:pt>
                <c:pt idx="1079">
                  <c:v>69.000267054136387</c:v>
                </c:pt>
                <c:pt idx="1080">
                  <c:v>69.017456611202391</c:v>
                </c:pt>
                <c:pt idx="1081">
                  <c:v>69.034991741270375</c:v>
                </c:pt>
                <c:pt idx="1082">
                  <c:v>69.052351385048055</c:v>
                </c:pt>
                <c:pt idx="1083">
                  <c:v>69.069713728614957</c:v>
                </c:pt>
                <c:pt idx="1084">
                  <c:v>69.08707337239278</c:v>
                </c:pt>
                <c:pt idx="1085">
                  <c:v>69.104435715959525</c:v>
                </c:pt>
                <c:pt idx="1086">
                  <c:v>69.122003243496408</c:v>
                </c:pt>
                <c:pt idx="1087">
                  <c:v>69.139365587063509</c:v>
                </c:pt>
                <c:pt idx="1088">
                  <c:v>69.15672793063024</c:v>
                </c:pt>
                <c:pt idx="1089">
                  <c:v>69.173914787907194</c:v>
                </c:pt>
                <c:pt idx="1090">
                  <c:v>69.191449917975163</c:v>
                </c:pt>
                <c:pt idx="1091">
                  <c:v>69.208636775251918</c:v>
                </c:pt>
                <c:pt idx="1092">
                  <c:v>69.225858729786538</c:v>
                </c:pt>
                <c:pt idx="1093">
                  <c:v>69.243288568080629</c:v>
                </c:pt>
                <c:pt idx="1094">
                  <c:v>69.260823698148798</c:v>
                </c:pt>
                <c:pt idx="1095">
                  <c:v>69.278186041715486</c:v>
                </c:pt>
                <c:pt idx="1096">
                  <c:v>69.295580782751259</c:v>
                </c:pt>
                <c:pt idx="1097">
                  <c:v>69.312908029060239</c:v>
                </c:pt>
                <c:pt idx="1098">
                  <c:v>69.330094886337022</c:v>
                </c:pt>
                <c:pt idx="1099">
                  <c:v>69.347457229903924</c:v>
                </c:pt>
                <c:pt idx="1100">
                  <c:v>69.365024757440779</c:v>
                </c:pt>
                <c:pt idx="1101">
                  <c:v>69.382387101007538</c:v>
                </c:pt>
                <c:pt idx="1102">
                  <c:v>69.399749444574653</c:v>
                </c:pt>
                <c:pt idx="1103">
                  <c:v>69.416936301851408</c:v>
                </c:pt>
                <c:pt idx="1104">
                  <c:v>69.43433104288728</c:v>
                </c:pt>
                <c:pt idx="1105">
                  <c:v>69.451693386454153</c:v>
                </c:pt>
                <c:pt idx="1106">
                  <c:v>69.469053030232175</c:v>
                </c:pt>
                <c:pt idx="1107">
                  <c:v>69.486623257558023</c:v>
                </c:pt>
                <c:pt idx="1108">
                  <c:v>69.503810114834579</c:v>
                </c:pt>
                <c:pt idx="1109">
                  <c:v>69.521172458401495</c:v>
                </c:pt>
                <c:pt idx="1110">
                  <c:v>69.538532102179317</c:v>
                </c:pt>
                <c:pt idx="1111">
                  <c:v>69.555721659245393</c:v>
                </c:pt>
                <c:pt idx="1112">
                  <c:v>69.573254089524255</c:v>
                </c:pt>
                <c:pt idx="1113">
                  <c:v>69.590616433091157</c:v>
                </c:pt>
                <c:pt idx="1114">
                  <c:v>69.60815156315897</c:v>
                </c:pt>
                <c:pt idx="1115">
                  <c:v>69.625511206936764</c:v>
                </c:pt>
                <c:pt idx="1116">
                  <c:v>69.642525277712664</c:v>
                </c:pt>
                <c:pt idx="1117">
                  <c:v>69.65988762127958</c:v>
                </c:pt>
                <c:pt idx="1118">
                  <c:v>69.677422751347564</c:v>
                </c:pt>
                <c:pt idx="1119">
                  <c:v>69.694782395125358</c:v>
                </c:pt>
                <c:pt idx="1120">
                  <c:v>69.712144738692302</c:v>
                </c:pt>
                <c:pt idx="1121">
                  <c:v>69.729504382470111</c:v>
                </c:pt>
                <c:pt idx="1122">
                  <c:v>69.746866726037126</c:v>
                </c:pt>
                <c:pt idx="1123">
                  <c:v>69.764053583313981</c:v>
                </c:pt>
                <c:pt idx="1124">
                  <c:v>69.781623810639786</c:v>
                </c:pt>
                <c:pt idx="1125">
                  <c:v>69.798986154206688</c:v>
                </c:pt>
                <c:pt idx="1126">
                  <c:v>69.816345797984368</c:v>
                </c:pt>
                <c:pt idx="1127">
                  <c:v>69.83388092805248</c:v>
                </c:pt>
                <c:pt idx="1128">
                  <c:v>69.851243271619424</c:v>
                </c:pt>
                <c:pt idx="1129">
                  <c:v>69.8684652261541</c:v>
                </c:pt>
                <c:pt idx="1130">
                  <c:v>69.885824869932037</c:v>
                </c:pt>
                <c:pt idx="1131">
                  <c:v>69.903011727208835</c:v>
                </c:pt>
                <c:pt idx="1132">
                  <c:v>69.920546857276719</c:v>
                </c:pt>
                <c:pt idx="1133">
                  <c:v>69.93776881181158</c:v>
                </c:pt>
                <c:pt idx="1134">
                  <c:v>69.955131155378481</c:v>
                </c:pt>
                <c:pt idx="1135">
                  <c:v>69.972666285446465</c:v>
                </c:pt>
                <c:pt idx="1136">
                  <c:v>69.989888239981099</c:v>
                </c:pt>
                <c:pt idx="1137">
                  <c:v>70.007282981017326</c:v>
                </c:pt>
                <c:pt idx="1138">
                  <c:v>70.024504935551889</c:v>
                </c:pt>
                <c:pt idx="1139">
                  <c:v>70.042040065619872</c:v>
                </c:pt>
                <c:pt idx="1140">
                  <c:v>70.059402409186688</c:v>
                </c:pt>
                <c:pt idx="1141">
                  <c:v>70.076762052964355</c:v>
                </c:pt>
                <c:pt idx="1142">
                  <c:v>70.093986707288479</c:v>
                </c:pt>
                <c:pt idx="1143">
                  <c:v>70.111346351066288</c:v>
                </c:pt>
                <c:pt idx="1144">
                  <c:v>70.128708694633048</c:v>
                </c:pt>
                <c:pt idx="1145">
                  <c:v>70.146103435669104</c:v>
                </c:pt>
                <c:pt idx="1146">
                  <c:v>70.163673662995095</c:v>
                </c:pt>
                <c:pt idx="1147">
                  <c:v>70.180895617529643</c:v>
                </c:pt>
                <c:pt idx="1148">
                  <c:v>70.198290358565629</c:v>
                </c:pt>
                <c:pt idx="1149">
                  <c:v>70.215479915631548</c:v>
                </c:pt>
                <c:pt idx="1150">
                  <c:v>70.233012345910495</c:v>
                </c:pt>
                <c:pt idx="1151">
                  <c:v>70.250374689477397</c:v>
                </c:pt>
                <c:pt idx="1152">
                  <c:v>70.267909819545366</c:v>
                </c:pt>
                <c:pt idx="1153">
                  <c:v>70.285096676822079</c:v>
                </c:pt>
                <c:pt idx="1154">
                  <c:v>70.302631806889821</c:v>
                </c:pt>
                <c:pt idx="1155">
                  <c:v>70.319818664166874</c:v>
                </c:pt>
                <c:pt idx="1156">
                  <c:v>70.337181007733719</c:v>
                </c:pt>
                <c:pt idx="1157">
                  <c:v>70.354540651511599</c:v>
                </c:pt>
                <c:pt idx="1158">
                  <c:v>70.371730208577418</c:v>
                </c:pt>
                <c:pt idx="1159">
                  <c:v>70.389262638856351</c:v>
                </c:pt>
                <c:pt idx="1160">
                  <c:v>70.406660079681302</c:v>
                </c:pt>
                <c:pt idx="1161">
                  <c:v>70.424054820717288</c:v>
                </c:pt>
                <c:pt idx="1162">
                  <c:v>70.441068891492847</c:v>
                </c:pt>
                <c:pt idx="1163">
                  <c:v>70.458604021560802</c:v>
                </c:pt>
                <c:pt idx="1164">
                  <c:v>70.476139151628686</c:v>
                </c:pt>
                <c:pt idx="1165">
                  <c:v>70.493326008905626</c:v>
                </c:pt>
                <c:pt idx="1166">
                  <c:v>70.510723449730619</c:v>
                </c:pt>
                <c:pt idx="1167">
                  <c:v>70.528083093508258</c:v>
                </c:pt>
                <c:pt idx="1168">
                  <c:v>70.545618223576298</c:v>
                </c:pt>
                <c:pt idx="1169">
                  <c:v>70.562980567143185</c:v>
                </c:pt>
                <c:pt idx="1170">
                  <c:v>70.580167424419955</c:v>
                </c:pt>
                <c:pt idx="1171">
                  <c:v>70.597562165455813</c:v>
                </c:pt>
                <c:pt idx="1172">
                  <c:v>70.61509729552364</c:v>
                </c:pt>
                <c:pt idx="1173">
                  <c:v>70.632284152800366</c:v>
                </c:pt>
                <c:pt idx="1174">
                  <c:v>70.649646496367495</c:v>
                </c:pt>
                <c:pt idx="1175">
                  <c:v>70.666833353644066</c:v>
                </c:pt>
                <c:pt idx="1176">
                  <c:v>70.684541270213273</c:v>
                </c:pt>
                <c:pt idx="1177">
                  <c:v>70.701730827279079</c:v>
                </c:pt>
                <c:pt idx="1178">
                  <c:v>70.718952781813925</c:v>
                </c:pt>
                <c:pt idx="1179">
                  <c:v>70.736520309350837</c:v>
                </c:pt>
                <c:pt idx="1180">
                  <c:v>70.753674769158664</c:v>
                </c:pt>
                <c:pt idx="1181">
                  <c:v>70.771034412936459</c:v>
                </c:pt>
                <c:pt idx="1182">
                  <c:v>70.788569543004471</c:v>
                </c:pt>
                <c:pt idx="1183">
                  <c:v>70.805966983829379</c:v>
                </c:pt>
                <c:pt idx="1184">
                  <c:v>70.823326627607216</c:v>
                </c:pt>
                <c:pt idx="1185">
                  <c:v>70.840481087415057</c:v>
                </c:pt>
                <c:pt idx="1186">
                  <c:v>70.85784073119288</c:v>
                </c:pt>
                <c:pt idx="1187">
                  <c:v>70.875203074759625</c:v>
                </c:pt>
                <c:pt idx="1188">
                  <c:v>70.892738204827566</c:v>
                </c:pt>
                <c:pt idx="1189">
                  <c:v>70.910097848605602</c:v>
                </c:pt>
                <c:pt idx="1190">
                  <c:v>70.927284705882485</c:v>
                </c:pt>
                <c:pt idx="1191">
                  <c:v>70.944647049449387</c:v>
                </c:pt>
                <c:pt idx="1192">
                  <c:v>70.962006693227096</c:v>
                </c:pt>
                <c:pt idx="1193">
                  <c:v>70.979541823295051</c:v>
                </c:pt>
                <c:pt idx="1194">
                  <c:v>70.996904166861952</c:v>
                </c:pt>
                <c:pt idx="1195">
                  <c:v>71.01426381063979</c:v>
                </c:pt>
                <c:pt idx="1196">
                  <c:v>71.03183403796578</c:v>
                </c:pt>
                <c:pt idx="1197">
                  <c:v>71.049020895242691</c:v>
                </c:pt>
                <c:pt idx="1198">
                  <c:v>71.066210452308425</c:v>
                </c:pt>
                <c:pt idx="1199">
                  <c:v>71.083605193344269</c:v>
                </c:pt>
                <c:pt idx="1200">
                  <c:v>71.101175420670273</c:v>
                </c:pt>
                <c:pt idx="1201">
                  <c:v>71.118535064448082</c:v>
                </c:pt>
                <c:pt idx="1202">
                  <c:v>71.135932505273018</c:v>
                </c:pt>
                <c:pt idx="1203">
                  <c:v>71.153119362549788</c:v>
                </c:pt>
                <c:pt idx="1204">
                  <c:v>71.170654492617771</c:v>
                </c:pt>
                <c:pt idx="1205">
                  <c:v>71.188014136395424</c:v>
                </c:pt>
                <c:pt idx="1206">
                  <c:v>71.205411577220488</c:v>
                </c:pt>
                <c:pt idx="1207">
                  <c:v>71.222425647996261</c:v>
                </c:pt>
                <c:pt idx="1208">
                  <c:v>71.239960778064216</c:v>
                </c:pt>
                <c:pt idx="1209">
                  <c:v>71.257320421842266</c:v>
                </c:pt>
                <c:pt idx="1210">
                  <c:v>71.274682765408954</c:v>
                </c:pt>
                <c:pt idx="1211">
                  <c:v>71.292042409186749</c:v>
                </c:pt>
                <c:pt idx="1212">
                  <c:v>71.309404752753494</c:v>
                </c:pt>
                <c:pt idx="1213">
                  <c:v>71.326591610030448</c:v>
                </c:pt>
                <c:pt idx="1214">
                  <c:v>71.344299526599499</c:v>
                </c:pt>
                <c:pt idx="1215">
                  <c:v>71.361661870166387</c:v>
                </c:pt>
                <c:pt idx="1216">
                  <c:v>71.378848727442943</c:v>
                </c:pt>
                <c:pt idx="1217">
                  <c:v>71.396246168268107</c:v>
                </c:pt>
                <c:pt idx="1218">
                  <c:v>71.413605812045944</c:v>
                </c:pt>
                <c:pt idx="1219">
                  <c:v>71.43096815561286</c:v>
                </c:pt>
                <c:pt idx="1220">
                  <c:v>71.448327799390697</c:v>
                </c:pt>
                <c:pt idx="1221">
                  <c:v>71.465514656667466</c:v>
                </c:pt>
                <c:pt idx="1222">
                  <c:v>71.483049786735421</c:v>
                </c:pt>
                <c:pt idx="1223">
                  <c:v>71.500412130302308</c:v>
                </c:pt>
                <c:pt idx="1224">
                  <c:v>71.517771774080089</c:v>
                </c:pt>
                <c:pt idx="1225">
                  <c:v>71.534961331146022</c:v>
                </c:pt>
                <c:pt idx="1226">
                  <c:v>71.552320974923788</c:v>
                </c:pt>
                <c:pt idx="1227">
                  <c:v>71.569683318490718</c:v>
                </c:pt>
                <c:pt idx="1228">
                  <c:v>71.587218448558701</c:v>
                </c:pt>
                <c:pt idx="1229">
                  <c:v>71.604578092336354</c:v>
                </c:pt>
                <c:pt idx="1230">
                  <c:v>71.621764949613322</c:v>
                </c:pt>
                <c:pt idx="1231">
                  <c:v>71.639127293180209</c:v>
                </c:pt>
                <c:pt idx="1232">
                  <c:v>71.656489636747139</c:v>
                </c:pt>
                <c:pt idx="1233">
                  <c:v>71.674022067025959</c:v>
                </c:pt>
                <c:pt idx="1234">
                  <c:v>71.691211624091892</c:v>
                </c:pt>
                <c:pt idx="1235">
                  <c:v>71.708746754159634</c:v>
                </c:pt>
                <c:pt idx="1236">
                  <c:v>71.725968708694438</c:v>
                </c:pt>
                <c:pt idx="1237">
                  <c:v>71.743503838762592</c:v>
                </c:pt>
                <c:pt idx="1238">
                  <c:v>71.760725793297425</c:v>
                </c:pt>
                <c:pt idx="1239">
                  <c:v>71.778085437075248</c:v>
                </c:pt>
                <c:pt idx="1240">
                  <c:v>71.795447780642135</c:v>
                </c:pt>
                <c:pt idx="1241">
                  <c:v>71.812807424419958</c:v>
                </c:pt>
                <c:pt idx="1242">
                  <c:v>71.830169767986874</c:v>
                </c:pt>
                <c:pt idx="1243">
                  <c:v>71.847704898054758</c:v>
                </c:pt>
                <c:pt idx="1244">
                  <c:v>71.864856658073592</c:v>
                </c:pt>
                <c:pt idx="1245">
                  <c:v>71.882286496367456</c:v>
                </c:pt>
                <c:pt idx="1246">
                  <c:v>71.899648839934358</c:v>
                </c:pt>
                <c:pt idx="1247">
                  <c:v>71.916835697211226</c:v>
                </c:pt>
                <c:pt idx="1248">
                  <c:v>71.93437082727911</c:v>
                </c:pt>
                <c:pt idx="1249">
                  <c:v>71.951733170846012</c:v>
                </c:pt>
                <c:pt idx="1250">
                  <c:v>71.969092814623679</c:v>
                </c:pt>
                <c:pt idx="1251">
                  <c:v>71.986349866416589</c:v>
                </c:pt>
                <c:pt idx="1252">
                  <c:v>72.003884996484459</c:v>
                </c:pt>
                <c:pt idx="1253">
                  <c:v>72.021212242793538</c:v>
                </c:pt>
                <c:pt idx="1254">
                  <c:v>72.038469294586378</c:v>
                </c:pt>
                <c:pt idx="1255">
                  <c:v>72.055864035622179</c:v>
                </c:pt>
                <c:pt idx="1256">
                  <c:v>72.073226379189109</c:v>
                </c:pt>
                <c:pt idx="1257">
                  <c:v>72.090586022966889</c:v>
                </c:pt>
                <c:pt idx="1258">
                  <c:v>72.107807977501565</c:v>
                </c:pt>
                <c:pt idx="1259">
                  <c:v>72.125205418326658</c:v>
                </c:pt>
                <c:pt idx="1260">
                  <c:v>72.142913334895709</c:v>
                </c:pt>
                <c:pt idx="1261">
                  <c:v>72.160100192172479</c:v>
                </c:pt>
                <c:pt idx="1262">
                  <c:v>72.177462535739195</c:v>
                </c:pt>
                <c:pt idx="1263">
                  <c:v>72.194649393016164</c:v>
                </c:pt>
                <c:pt idx="1264">
                  <c:v>72.212184523084119</c:v>
                </c:pt>
                <c:pt idx="1265">
                  <c:v>72.229371380360888</c:v>
                </c:pt>
                <c:pt idx="1266">
                  <c:v>72.246733723927804</c:v>
                </c:pt>
                <c:pt idx="1267">
                  <c:v>72.264266154206723</c:v>
                </c:pt>
                <c:pt idx="1268">
                  <c:v>72.281628497773667</c:v>
                </c:pt>
                <c:pt idx="1269">
                  <c:v>72.298990841340526</c:v>
                </c:pt>
                <c:pt idx="1270">
                  <c:v>72.316177698617295</c:v>
                </c:pt>
                <c:pt idx="1271">
                  <c:v>72.333712828685066</c:v>
                </c:pt>
                <c:pt idx="1272">
                  <c:v>72.351072472462889</c:v>
                </c:pt>
                <c:pt idx="1273">
                  <c:v>72.368434816029691</c:v>
                </c:pt>
                <c:pt idx="1274">
                  <c:v>72.385621673306773</c:v>
                </c:pt>
                <c:pt idx="1275">
                  <c:v>72.402984016873688</c:v>
                </c:pt>
                <c:pt idx="1276">
                  <c:v>72.420516447152593</c:v>
                </c:pt>
                <c:pt idx="1277">
                  <c:v>72.437878790719481</c:v>
                </c:pt>
                <c:pt idx="1278">
                  <c:v>72.455273531755338</c:v>
                </c:pt>
                <c:pt idx="1279">
                  <c:v>72.472635875322212</c:v>
                </c:pt>
                <c:pt idx="1280">
                  <c:v>72.489822732598839</c:v>
                </c:pt>
                <c:pt idx="1281">
                  <c:v>72.507185076165911</c:v>
                </c:pt>
                <c:pt idx="1282">
                  <c:v>72.524755303491716</c:v>
                </c:pt>
                <c:pt idx="1283">
                  <c:v>72.542114947269724</c:v>
                </c:pt>
                <c:pt idx="1284">
                  <c:v>72.559509688305809</c:v>
                </c:pt>
                <c:pt idx="1285">
                  <c:v>72.576664148113437</c:v>
                </c:pt>
                <c:pt idx="1286">
                  <c:v>72.594023791891374</c:v>
                </c:pt>
                <c:pt idx="1287">
                  <c:v>72.611386135457977</c:v>
                </c:pt>
                <c:pt idx="1288">
                  <c:v>72.628713381767071</c:v>
                </c:pt>
                <c:pt idx="1289">
                  <c:v>72.646073025544879</c:v>
                </c:pt>
                <c:pt idx="1290">
                  <c:v>72.6635730583547</c:v>
                </c:pt>
                <c:pt idx="1291">
                  <c:v>72.680935401921658</c:v>
                </c:pt>
                <c:pt idx="1292">
                  <c:v>72.698295045699552</c:v>
                </c:pt>
                <c:pt idx="1293">
                  <c:v>72.715517000234357</c:v>
                </c:pt>
                <c:pt idx="1294">
                  <c:v>72.732879343801159</c:v>
                </c:pt>
                <c:pt idx="1295">
                  <c:v>72.75024168736833</c:v>
                </c:pt>
                <c:pt idx="1296">
                  <c:v>72.767636428404046</c:v>
                </c:pt>
                <c:pt idx="1297">
                  <c:v>72.785171558471845</c:v>
                </c:pt>
                <c:pt idx="1298">
                  <c:v>72.802185629247859</c:v>
                </c:pt>
                <c:pt idx="1299">
                  <c:v>72.819893545816726</c:v>
                </c:pt>
                <c:pt idx="1300">
                  <c:v>72.837255889383727</c:v>
                </c:pt>
                <c:pt idx="1301">
                  <c:v>72.854442746660254</c:v>
                </c:pt>
                <c:pt idx="1302">
                  <c:v>72.871802390438049</c:v>
                </c:pt>
                <c:pt idx="1303">
                  <c:v>72.889337520506004</c:v>
                </c:pt>
                <c:pt idx="1304">
                  <c:v>72.906699864073261</c:v>
                </c:pt>
                <c:pt idx="1305">
                  <c:v>72.923886721349902</c:v>
                </c:pt>
                <c:pt idx="1306">
                  <c:v>72.941281462385916</c:v>
                </c:pt>
                <c:pt idx="1307">
                  <c:v>72.958643805952676</c:v>
                </c:pt>
                <c:pt idx="1308">
                  <c:v>72.976006149519549</c:v>
                </c:pt>
                <c:pt idx="1309">
                  <c:v>72.993538579798454</c:v>
                </c:pt>
                <c:pt idx="1310">
                  <c:v>73.010728136864117</c:v>
                </c:pt>
                <c:pt idx="1311">
                  <c:v>73.02815797515818</c:v>
                </c:pt>
                <c:pt idx="1312">
                  <c:v>73.045344832434679</c:v>
                </c:pt>
                <c:pt idx="1313">
                  <c:v>73.062844865244898</c:v>
                </c:pt>
                <c:pt idx="1314">
                  <c:v>73.080242306069636</c:v>
                </c:pt>
                <c:pt idx="1315">
                  <c:v>73.097774736348711</c:v>
                </c:pt>
                <c:pt idx="1316">
                  <c:v>73.114999390672622</c:v>
                </c:pt>
                <c:pt idx="1317">
                  <c:v>73.132359034450218</c:v>
                </c:pt>
                <c:pt idx="1318">
                  <c:v>73.149756475275396</c:v>
                </c:pt>
                <c:pt idx="1319">
                  <c:v>73.166943332551952</c:v>
                </c:pt>
                <c:pt idx="1320">
                  <c:v>73.184338073587753</c:v>
                </c:pt>
                <c:pt idx="1321">
                  <c:v>73.201735514412889</c:v>
                </c:pt>
                <c:pt idx="1322">
                  <c:v>73.218922371689658</c:v>
                </c:pt>
                <c:pt idx="1323">
                  <c:v>73.236492599015705</c:v>
                </c:pt>
                <c:pt idx="1324">
                  <c:v>73.253852242793414</c:v>
                </c:pt>
                <c:pt idx="1325">
                  <c:v>73.271387372861227</c:v>
                </c:pt>
                <c:pt idx="1326">
                  <c:v>73.288609327396316</c:v>
                </c:pt>
                <c:pt idx="1327">
                  <c:v>73.305796184672957</c:v>
                </c:pt>
                <c:pt idx="1328">
                  <c:v>73.322985741738918</c:v>
                </c:pt>
                <c:pt idx="1329">
                  <c:v>73.340588366533666</c:v>
                </c:pt>
                <c:pt idx="1330">
                  <c:v>73.357810321068669</c:v>
                </c:pt>
                <c:pt idx="1331">
                  <c:v>73.37534545113644</c:v>
                </c:pt>
                <c:pt idx="1332">
                  <c:v>73.392532308413209</c:v>
                </c:pt>
                <c:pt idx="1333">
                  <c:v>73.410067438481349</c:v>
                </c:pt>
                <c:pt idx="1334">
                  <c:v>73.427256995547438</c:v>
                </c:pt>
                <c:pt idx="1335">
                  <c:v>73.444824523084165</c:v>
                </c:pt>
                <c:pt idx="1336">
                  <c:v>73.462359653152092</c:v>
                </c:pt>
                <c:pt idx="1337">
                  <c:v>73.479546510428676</c:v>
                </c:pt>
                <c:pt idx="1338">
                  <c:v>73.496908853995748</c:v>
                </c:pt>
                <c:pt idx="1339">
                  <c:v>73.514130808530581</c:v>
                </c:pt>
                <c:pt idx="1340">
                  <c:v>73.531665938598564</c:v>
                </c:pt>
                <c:pt idx="1341">
                  <c:v>73.549025582376501</c:v>
                </c:pt>
                <c:pt idx="1342">
                  <c:v>73.566387925943275</c:v>
                </c:pt>
                <c:pt idx="1343">
                  <c:v>73.583750269510205</c:v>
                </c:pt>
                <c:pt idx="1344">
                  <c:v>73.600937126786647</c:v>
                </c:pt>
                <c:pt idx="1345">
                  <c:v>73.618472256854602</c:v>
                </c:pt>
                <c:pt idx="1346">
                  <c:v>73.635866997890759</c:v>
                </c:pt>
                <c:pt idx="1347">
                  <c:v>73.65305385516757</c:v>
                </c:pt>
                <c:pt idx="1348">
                  <c:v>73.670451295992478</c:v>
                </c:pt>
                <c:pt idx="1349">
                  <c:v>73.687986426060448</c:v>
                </c:pt>
                <c:pt idx="1350">
                  <c:v>73.705346069838299</c:v>
                </c:pt>
                <c:pt idx="1351">
                  <c:v>73.722532927115083</c:v>
                </c:pt>
                <c:pt idx="1352">
                  <c:v>73.740068057183038</c:v>
                </c:pt>
                <c:pt idx="1353">
                  <c:v>73.757257614249028</c:v>
                </c:pt>
                <c:pt idx="1354">
                  <c:v>73.774790044527748</c:v>
                </c:pt>
                <c:pt idx="1355">
                  <c:v>73.792152388094678</c:v>
                </c:pt>
                <c:pt idx="1356">
                  <c:v>73.809201556128301</c:v>
                </c:pt>
                <c:pt idx="1357">
                  <c:v>73.826769083665312</c:v>
                </c:pt>
                <c:pt idx="1358">
                  <c:v>73.844166524490277</c:v>
                </c:pt>
                <c:pt idx="1359">
                  <c:v>73.861526168268227</c:v>
                </c:pt>
                <c:pt idx="1360">
                  <c:v>73.878888511834688</c:v>
                </c:pt>
                <c:pt idx="1361">
                  <c:v>73.896250855401888</c:v>
                </c:pt>
                <c:pt idx="1362">
                  <c:v>73.913610499179967</c:v>
                </c:pt>
                <c:pt idx="1363">
                  <c:v>73.93100794000469</c:v>
                </c:pt>
                <c:pt idx="1364">
                  <c:v>73.948194797281474</c:v>
                </c:pt>
                <c:pt idx="1365">
                  <c:v>73.965554441059297</c:v>
                </c:pt>
                <c:pt idx="1366">
                  <c:v>73.983089571127266</c:v>
                </c:pt>
                <c:pt idx="1367">
                  <c:v>74.000451914693997</c:v>
                </c:pt>
                <c:pt idx="1368">
                  <c:v>74.017638771970965</c:v>
                </c:pt>
                <c:pt idx="1369">
                  <c:v>74.035208999296941</c:v>
                </c:pt>
                <c:pt idx="1370">
                  <c:v>74.05256864307475</c:v>
                </c:pt>
                <c:pt idx="1371">
                  <c:v>74.069758200140612</c:v>
                </c:pt>
                <c:pt idx="1372">
                  <c:v>74.087117843918435</c:v>
                </c:pt>
                <c:pt idx="1373">
                  <c:v>74.104652973986418</c:v>
                </c:pt>
                <c:pt idx="1374">
                  <c:v>74.121839831263159</c:v>
                </c:pt>
                <c:pt idx="1375">
                  <c:v>74.139202174830089</c:v>
                </c:pt>
                <c:pt idx="1376">
                  <c:v>74.156389032106674</c:v>
                </c:pt>
                <c:pt idx="1377">
                  <c:v>74.173959259432849</c:v>
                </c:pt>
                <c:pt idx="1378">
                  <c:v>74.191146116709419</c:v>
                </c:pt>
                <c:pt idx="1379">
                  <c:v>74.208681246777601</c:v>
                </c:pt>
                <c:pt idx="1380">
                  <c:v>74.226040890555254</c:v>
                </c:pt>
                <c:pt idx="1381">
                  <c:v>74.243403234122397</c:v>
                </c:pt>
                <c:pt idx="1382">
                  <c:v>74.260938364190281</c:v>
                </c:pt>
                <c:pt idx="1383">
                  <c:v>74.278298007968118</c:v>
                </c:pt>
                <c:pt idx="1384">
                  <c:v>74.295660351535062</c:v>
                </c:pt>
                <c:pt idx="1385">
                  <c:v>74.312847208811789</c:v>
                </c:pt>
                <c:pt idx="1386">
                  <c:v>74.330209552378733</c:v>
                </c:pt>
                <c:pt idx="1387">
                  <c:v>74.347569196156542</c:v>
                </c:pt>
                <c:pt idx="1388">
                  <c:v>74.364931539723358</c:v>
                </c:pt>
                <c:pt idx="1389">
                  <c:v>74.382118397000085</c:v>
                </c:pt>
                <c:pt idx="1390">
                  <c:v>74.399480740567142</c:v>
                </c:pt>
                <c:pt idx="1391">
                  <c:v>74.417013170846161</c:v>
                </c:pt>
                <c:pt idx="1392">
                  <c:v>74.434375514412949</c:v>
                </c:pt>
                <c:pt idx="1393">
                  <c:v>74.451737857979666</c:v>
                </c:pt>
                <c:pt idx="1394">
                  <c:v>74.469097501757673</c:v>
                </c:pt>
                <c:pt idx="1395">
                  <c:v>74.486667729083663</c:v>
                </c:pt>
                <c:pt idx="1396">
                  <c:v>74.503889683618496</c:v>
                </c:pt>
                <c:pt idx="1397">
                  <c:v>74.521284424654311</c:v>
                </c:pt>
                <c:pt idx="1398">
                  <c:v>74.538473981720202</c:v>
                </c:pt>
                <c:pt idx="1399">
                  <c:v>74.555833625498011</c:v>
                </c:pt>
                <c:pt idx="1400">
                  <c:v>74.573195969064912</c:v>
                </c:pt>
                <c:pt idx="1401">
                  <c:v>74.590555612842763</c:v>
                </c:pt>
                <c:pt idx="1402">
                  <c:v>74.607847761893581</c:v>
                </c:pt>
                <c:pt idx="1403">
                  <c:v>74.62538289196128</c:v>
                </c:pt>
                <c:pt idx="1404">
                  <c:v>74.642745235528295</c:v>
                </c:pt>
                <c:pt idx="1405">
                  <c:v>74.660104879306303</c:v>
                </c:pt>
                <c:pt idx="1406">
                  <c:v>74.677467222873148</c:v>
                </c:pt>
                <c:pt idx="1407">
                  <c:v>74.69465408015013</c:v>
                </c:pt>
                <c:pt idx="1408">
                  <c:v>74.712013723927825</c:v>
                </c:pt>
                <c:pt idx="1409">
                  <c:v>74.729548853995595</c:v>
                </c:pt>
                <c:pt idx="1410">
                  <c:v>74.746911197562682</c:v>
                </c:pt>
                <c:pt idx="1411">
                  <c:v>74.764270841340661</c:v>
                </c:pt>
                <c:pt idx="1412">
                  <c:v>74.781633184907548</c:v>
                </c:pt>
                <c:pt idx="1413">
                  <c:v>74.798995528474308</c:v>
                </c:pt>
                <c:pt idx="1414">
                  <c:v>74.816355172252159</c:v>
                </c:pt>
                <c:pt idx="1415">
                  <c:v>74.833890302320029</c:v>
                </c:pt>
                <c:pt idx="1416">
                  <c:v>74.851077159596656</c:v>
                </c:pt>
                <c:pt idx="1417">
                  <c:v>74.868264016873681</c:v>
                </c:pt>
                <c:pt idx="1418">
                  <c:v>74.885626360440583</c:v>
                </c:pt>
                <c:pt idx="1419">
                  <c:v>74.903161490508566</c:v>
                </c:pt>
                <c:pt idx="1420">
                  <c:v>74.920521134286389</c:v>
                </c:pt>
                <c:pt idx="1421">
                  <c:v>74.937745788610385</c:v>
                </c:pt>
                <c:pt idx="1422">
                  <c:v>74.955278218888964</c:v>
                </c:pt>
                <c:pt idx="1423">
                  <c:v>74.972640562455865</c:v>
                </c:pt>
                <c:pt idx="1424">
                  <c:v>74.989862516990698</c:v>
                </c:pt>
                <c:pt idx="1425">
                  <c:v>75.007224860557827</c:v>
                </c:pt>
                <c:pt idx="1426">
                  <c:v>75.024759990625739</c:v>
                </c:pt>
                <c:pt idx="1427">
                  <c:v>75.042119634403576</c:v>
                </c:pt>
                <c:pt idx="1428">
                  <c:v>75.059481977970478</c:v>
                </c:pt>
                <c:pt idx="1429">
                  <c:v>75.076668835247261</c:v>
                </c:pt>
                <c:pt idx="1430">
                  <c:v>75.094028479025127</c:v>
                </c:pt>
                <c:pt idx="1431">
                  <c:v>75.111390822591758</c:v>
                </c:pt>
                <c:pt idx="1432">
                  <c:v>75.128925952659699</c:v>
                </c:pt>
                <c:pt idx="1433">
                  <c:v>75.146147907194688</c:v>
                </c:pt>
                <c:pt idx="1434">
                  <c:v>75.163475153503384</c:v>
                </c:pt>
                <c:pt idx="1435">
                  <c:v>75.181042681040537</c:v>
                </c:pt>
                <c:pt idx="1436">
                  <c:v>75.198232238106286</c:v>
                </c:pt>
                <c:pt idx="1437">
                  <c:v>75.215591881884208</c:v>
                </c:pt>
                <c:pt idx="1438">
                  <c:v>75.232954225451152</c:v>
                </c:pt>
                <c:pt idx="1439">
                  <c:v>75.250384063745017</c:v>
                </c:pt>
                <c:pt idx="1440">
                  <c:v>75.267778804780704</c:v>
                </c:pt>
                <c:pt idx="1441">
                  <c:v>75.285003459104772</c:v>
                </c:pt>
                <c:pt idx="1442">
                  <c:v>75.302398200140559</c:v>
                </c:pt>
                <c:pt idx="1443">
                  <c:v>75.319792941176473</c:v>
                </c:pt>
                <c:pt idx="1444">
                  <c:v>75.33719038200141</c:v>
                </c:pt>
                <c:pt idx="1445">
                  <c:v>75.354514928521198</c:v>
                </c:pt>
                <c:pt idx="1446">
                  <c:v>75.371912369346163</c:v>
                </c:pt>
                <c:pt idx="1447">
                  <c:v>75.389239615655029</c:v>
                </c:pt>
                <c:pt idx="1448">
                  <c:v>75.406426472931798</c:v>
                </c:pt>
                <c:pt idx="1449">
                  <c:v>75.423961602999768</c:v>
                </c:pt>
                <c:pt idx="1450">
                  <c:v>75.441321246777747</c:v>
                </c:pt>
                <c:pt idx="1451">
                  <c:v>75.458683590344506</c:v>
                </c:pt>
                <c:pt idx="1452">
                  <c:v>75.476043234122329</c:v>
                </c:pt>
                <c:pt idx="1453">
                  <c:v>75.493405577689188</c:v>
                </c:pt>
                <c:pt idx="1454">
                  <c:v>75.510940707757214</c:v>
                </c:pt>
                <c:pt idx="1455">
                  <c:v>75.528300351534824</c:v>
                </c:pt>
                <c:pt idx="1456">
                  <c:v>75.545489908600871</c:v>
                </c:pt>
                <c:pt idx="1457">
                  <c:v>75.562884649636743</c:v>
                </c:pt>
                <c:pt idx="1458">
                  <c:v>75.580211895945666</c:v>
                </c:pt>
                <c:pt idx="1459">
                  <c:v>75.597571539723418</c:v>
                </c:pt>
                <c:pt idx="1460">
                  <c:v>75.614933883290362</c:v>
                </c:pt>
                <c:pt idx="1461">
                  <c:v>75.632293527068185</c:v>
                </c:pt>
                <c:pt idx="1462">
                  <c:v>75.649828657136169</c:v>
                </c:pt>
                <c:pt idx="1463">
                  <c:v>75.667015514412938</c:v>
                </c:pt>
                <c:pt idx="1464">
                  <c:v>75.684377857979584</c:v>
                </c:pt>
                <c:pt idx="1465">
                  <c:v>75.701740201546755</c:v>
                </c:pt>
                <c:pt idx="1466">
                  <c:v>75.719099845324592</c:v>
                </c:pt>
                <c:pt idx="1467">
                  <c:v>75.73646218889148</c:v>
                </c:pt>
                <c:pt idx="1468">
                  <c:v>75.753821832669118</c:v>
                </c:pt>
                <c:pt idx="1469">
                  <c:v>75.771184176236218</c:v>
                </c:pt>
                <c:pt idx="1470">
                  <c:v>75.78854382001407</c:v>
                </c:pt>
                <c:pt idx="1471">
                  <c:v>75.805906163580758</c:v>
                </c:pt>
                <c:pt idx="1472">
                  <c:v>75.823265807358808</c:v>
                </c:pt>
                <c:pt idx="1473">
                  <c:v>75.840628150925681</c:v>
                </c:pt>
                <c:pt idx="1474">
                  <c:v>75.857990494492611</c:v>
                </c:pt>
                <c:pt idx="1475">
                  <c:v>75.875522924771488</c:v>
                </c:pt>
                <c:pt idx="1476">
                  <c:v>75.892712481837364</c:v>
                </c:pt>
                <c:pt idx="1477">
                  <c:v>75.909899339114133</c:v>
                </c:pt>
                <c:pt idx="1478">
                  <c:v>75.927261682681063</c:v>
                </c:pt>
                <c:pt idx="1479">
                  <c:v>75.944794112959769</c:v>
                </c:pt>
                <c:pt idx="1480">
                  <c:v>75.962156456526699</c:v>
                </c:pt>
                <c:pt idx="1481">
                  <c:v>75.979413508319666</c:v>
                </c:pt>
                <c:pt idx="1482">
                  <c:v>75.996773152097489</c:v>
                </c:pt>
                <c:pt idx="1483">
                  <c:v>76.014308282165473</c:v>
                </c:pt>
                <c:pt idx="1484">
                  <c:v>76.031670625732517</c:v>
                </c:pt>
                <c:pt idx="1485">
                  <c:v>76.049030269510197</c:v>
                </c:pt>
                <c:pt idx="1486">
                  <c:v>76.066219826576031</c:v>
                </c:pt>
                <c:pt idx="1487">
                  <c:v>76.083754956643958</c:v>
                </c:pt>
                <c:pt idx="1488">
                  <c:v>76.101114600421852</c:v>
                </c:pt>
                <c:pt idx="1489">
                  <c:v>76.118301457698408</c:v>
                </c:pt>
                <c:pt idx="1490">
                  <c:v>76.135836587766377</c:v>
                </c:pt>
                <c:pt idx="1491">
                  <c:v>76.153198931333478</c:v>
                </c:pt>
                <c:pt idx="1492">
                  <c:v>76.170385788610218</c:v>
                </c:pt>
                <c:pt idx="1493">
                  <c:v>76.187920918678216</c:v>
                </c:pt>
                <c:pt idx="1494">
                  <c:v>76.205142873212978</c:v>
                </c:pt>
                <c:pt idx="1495">
                  <c:v>76.222505216779766</c:v>
                </c:pt>
                <c:pt idx="1496">
                  <c:v>76.240072744316862</c:v>
                </c:pt>
                <c:pt idx="1497">
                  <c:v>76.257294698851666</c:v>
                </c:pt>
                <c:pt idx="1498">
                  <c:v>76.274829828919621</c:v>
                </c:pt>
                <c:pt idx="1499">
                  <c:v>76.292157075228502</c:v>
                </c:pt>
                <c:pt idx="1500">
                  <c:v>76.309343932505158</c:v>
                </c:pt>
                <c:pt idx="1501">
                  <c:v>76.326565887040076</c:v>
                </c:pt>
                <c:pt idx="1502">
                  <c:v>76.344065919849996</c:v>
                </c:pt>
                <c:pt idx="1503">
                  <c:v>76.361428263416911</c:v>
                </c:pt>
                <c:pt idx="1504">
                  <c:v>76.378963393484625</c:v>
                </c:pt>
                <c:pt idx="1505">
                  <c:v>76.396323037262732</c:v>
                </c:pt>
                <c:pt idx="1506">
                  <c:v>76.413544991797707</c:v>
                </c:pt>
                <c:pt idx="1507">
                  <c:v>76.43090733536441</c:v>
                </c:pt>
                <c:pt idx="1508">
                  <c:v>76.447991600656195</c:v>
                </c:pt>
                <c:pt idx="1509">
                  <c:v>76.465421438950102</c:v>
                </c:pt>
                <c:pt idx="1510">
                  <c:v>76.482956569018157</c:v>
                </c:pt>
                <c:pt idx="1511">
                  <c:v>76.500143426294812</c:v>
                </c:pt>
                <c:pt idx="1512">
                  <c:v>76.517851342863779</c:v>
                </c:pt>
                <c:pt idx="1513">
                  <c:v>76.535038200140619</c:v>
                </c:pt>
                <c:pt idx="1514">
                  <c:v>76.552435640965555</c:v>
                </c:pt>
                <c:pt idx="1515">
                  <c:v>76.56997077103351</c:v>
                </c:pt>
                <c:pt idx="1516">
                  <c:v>76.587122531052287</c:v>
                </c:pt>
                <c:pt idx="1517">
                  <c:v>76.604657661120356</c:v>
                </c:pt>
                <c:pt idx="1518">
                  <c:v>76.62184451839687</c:v>
                </c:pt>
                <c:pt idx="1519">
                  <c:v>76.639206861963899</c:v>
                </c:pt>
                <c:pt idx="1520">
                  <c:v>76.656774389500654</c:v>
                </c:pt>
                <c:pt idx="1521">
                  <c:v>76.673823557534377</c:v>
                </c:pt>
                <c:pt idx="1522">
                  <c:v>76.691358687602531</c:v>
                </c:pt>
                <c:pt idx="1523">
                  <c:v>76.708545544879286</c:v>
                </c:pt>
                <c:pt idx="1524">
                  <c:v>76.726080674947326</c:v>
                </c:pt>
                <c:pt idx="1525">
                  <c:v>76.743615805015409</c:v>
                </c:pt>
                <c:pt idx="1526">
                  <c:v>76.760837759549958</c:v>
                </c:pt>
                <c:pt idx="1527">
                  <c:v>76.778024616826684</c:v>
                </c:pt>
                <c:pt idx="1528">
                  <c:v>76.795559746894781</c:v>
                </c:pt>
                <c:pt idx="1529">
                  <c:v>76.812922090461541</c:v>
                </c:pt>
                <c:pt idx="1530">
                  <c:v>76.830281734239449</c:v>
                </c:pt>
                <c:pt idx="1531">
                  <c:v>76.847471291305396</c:v>
                </c:pt>
                <c:pt idx="1532">
                  <c:v>76.865006421373323</c:v>
                </c:pt>
                <c:pt idx="1533">
                  <c:v>76.882366065151118</c:v>
                </c:pt>
                <c:pt idx="1534">
                  <c:v>76.899728408718076</c:v>
                </c:pt>
                <c:pt idx="1535">
                  <c:v>76.917088052495799</c:v>
                </c:pt>
                <c:pt idx="1536">
                  <c:v>76.934310007030703</c:v>
                </c:pt>
                <c:pt idx="1537">
                  <c:v>76.951810039840623</c:v>
                </c:pt>
                <c:pt idx="1538">
                  <c:v>76.969172383407553</c:v>
                </c:pt>
                <c:pt idx="1539">
                  <c:v>76.986359240684308</c:v>
                </c:pt>
                <c:pt idx="1540">
                  <c:v>77.003756681509273</c:v>
                </c:pt>
                <c:pt idx="1541">
                  <c:v>77.021116325287096</c:v>
                </c:pt>
                <c:pt idx="1542">
                  <c:v>77.038338279821659</c:v>
                </c:pt>
                <c:pt idx="1543">
                  <c:v>77.055908507147848</c:v>
                </c:pt>
                <c:pt idx="1544">
                  <c:v>77.073130461682652</c:v>
                </c:pt>
                <c:pt idx="1545">
                  <c:v>77.090665591750636</c:v>
                </c:pt>
                <c:pt idx="1546">
                  <c:v>77.108025235528459</c:v>
                </c:pt>
                <c:pt idx="1547">
                  <c:v>77.125387579095175</c:v>
                </c:pt>
                <c:pt idx="1548">
                  <c:v>77.142574436372172</c:v>
                </c:pt>
                <c:pt idx="1549">
                  <c:v>77.159936779939059</c:v>
                </c:pt>
                <c:pt idx="1550">
                  <c:v>77.177471910006886</c:v>
                </c:pt>
                <c:pt idx="1551">
                  <c:v>77.194831553784582</c:v>
                </c:pt>
                <c:pt idx="1552">
                  <c:v>77.212193897351753</c:v>
                </c:pt>
                <c:pt idx="1553">
                  <c:v>77.229380754628366</c:v>
                </c:pt>
                <c:pt idx="1554">
                  <c:v>77.246915884696506</c:v>
                </c:pt>
                <c:pt idx="1555">
                  <c:v>77.264102741973446</c:v>
                </c:pt>
                <c:pt idx="1556">
                  <c:v>77.281637872041259</c:v>
                </c:pt>
                <c:pt idx="1557">
                  <c:v>77.298824729318241</c:v>
                </c:pt>
                <c:pt idx="1558">
                  <c:v>77.316394956644018</c:v>
                </c:pt>
                <c:pt idx="1559">
                  <c:v>77.333581813920588</c:v>
                </c:pt>
                <c:pt idx="1560">
                  <c:v>77.351152041246792</c:v>
                </c:pt>
                <c:pt idx="1561">
                  <c:v>77.368338898523248</c:v>
                </c:pt>
                <c:pt idx="1562">
                  <c:v>77.385701242090278</c:v>
                </c:pt>
                <c:pt idx="1563">
                  <c:v>77.40309598312632</c:v>
                </c:pt>
                <c:pt idx="1564">
                  <c:v>77.420631113194077</c:v>
                </c:pt>
                <c:pt idx="1565">
                  <c:v>77.437645183970147</c:v>
                </c:pt>
                <c:pt idx="1566">
                  <c:v>77.455180314037918</c:v>
                </c:pt>
                <c:pt idx="1567">
                  <c:v>77.472539957815798</c:v>
                </c:pt>
                <c:pt idx="1568">
                  <c:v>77.489867204124678</c:v>
                </c:pt>
                <c:pt idx="1569">
                  <c:v>77.507297042418571</c:v>
                </c:pt>
                <c:pt idx="1570">
                  <c:v>77.524659385985601</c:v>
                </c:pt>
                <c:pt idx="1571">
                  <c:v>77.542019029763324</c:v>
                </c:pt>
                <c:pt idx="1572">
                  <c:v>77.559381373330069</c:v>
                </c:pt>
                <c:pt idx="1573">
                  <c:v>77.576743716897013</c:v>
                </c:pt>
                <c:pt idx="1574">
                  <c:v>77.594103360674964</c:v>
                </c:pt>
                <c:pt idx="1575">
                  <c:v>77.611638490742934</c:v>
                </c:pt>
                <c:pt idx="1576">
                  <c:v>77.628825348019689</c:v>
                </c:pt>
                <c:pt idx="1577">
                  <c:v>77.646187691586519</c:v>
                </c:pt>
                <c:pt idx="1578">
                  <c:v>77.663547335364299</c:v>
                </c:pt>
                <c:pt idx="1579">
                  <c:v>77.680909678931329</c:v>
                </c:pt>
                <c:pt idx="1580">
                  <c:v>77.698339517225008</c:v>
                </c:pt>
                <c:pt idx="1581">
                  <c:v>77.715666763534102</c:v>
                </c:pt>
                <c:pt idx="1582">
                  <c:v>77.733026407311925</c:v>
                </c:pt>
                <c:pt idx="1583">
                  <c:v>77.750388750878699</c:v>
                </c:pt>
                <c:pt idx="1584">
                  <c:v>77.767751094445742</c:v>
                </c:pt>
                <c:pt idx="1585">
                  <c:v>77.78511073822358</c:v>
                </c:pt>
                <c:pt idx="1586">
                  <c:v>77.802473081790481</c:v>
                </c:pt>
                <c:pt idx="1587">
                  <c:v>77.819832725568318</c:v>
                </c:pt>
                <c:pt idx="1588">
                  <c:v>77.837195069135404</c:v>
                </c:pt>
                <c:pt idx="1589">
                  <c:v>77.854589810171078</c:v>
                </c:pt>
                <c:pt idx="1590">
                  <c:v>77.871952153737809</c:v>
                </c:pt>
                <c:pt idx="1591">
                  <c:v>77.889139011014748</c:v>
                </c:pt>
                <c:pt idx="1592">
                  <c:v>77.906709238340767</c:v>
                </c:pt>
                <c:pt idx="1593">
                  <c:v>77.923966290133592</c:v>
                </c:pt>
                <c:pt idx="1594">
                  <c:v>77.941153147410489</c:v>
                </c:pt>
                <c:pt idx="1595">
                  <c:v>77.95886106397937</c:v>
                </c:pt>
                <c:pt idx="1596">
                  <c:v>77.976083018514089</c:v>
                </c:pt>
                <c:pt idx="1597">
                  <c:v>77.993618148582172</c:v>
                </c:pt>
                <c:pt idx="1598">
                  <c:v>78.010840103116948</c:v>
                </c:pt>
                <c:pt idx="1599">
                  <c:v>78.028202446683665</c:v>
                </c:pt>
                <c:pt idx="1600">
                  <c:v>78.045597187719679</c:v>
                </c:pt>
                <c:pt idx="1601">
                  <c:v>78.062819142254369</c:v>
                </c:pt>
                <c:pt idx="1602">
                  <c:v>78.080146388563378</c:v>
                </c:pt>
                <c:pt idx="1603">
                  <c:v>78.09754112959925</c:v>
                </c:pt>
                <c:pt idx="1604">
                  <c:v>78.114903473166137</c:v>
                </c:pt>
                <c:pt idx="1605">
                  <c:v>78.132090330442736</c:v>
                </c:pt>
                <c:pt idx="1606">
                  <c:v>78.149833344269979</c:v>
                </c:pt>
                <c:pt idx="1607">
                  <c:v>78.167020201546762</c:v>
                </c:pt>
                <c:pt idx="1608">
                  <c:v>78.184382545113678</c:v>
                </c:pt>
                <c:pt idx="1609">
                  <c:v>78.201569402390575</c:v>
                </c:pt>
                <c:pt idx="1610">
                  <c:v>78.218966843215426</c:v>
                </c:pt>
                <c:pt idx="1611">
                  <c:v>78.236501973283339</c:v>
                </c:pt>
                <c:pt idx="1612">
                  <c:v>78.253861617061148</c:v>
                </c:pt>
                <c:pt idx="1613">
                  <c:v>78.271259057886112</c:v>
                </c:pt>
                <c:pt idx="1614">
                  <c:v>78.288445915162868</c:v>
                </c:pt>
                <c:pt idx="1615">
                  <c:v>78.305805558940719</c:v>
                </c:pt>
                <c:pt idx="1616">
                  <c:v>78.323340689008702</c:v>
                </c:pt>
                <c:pt idx="1617">
                  <c:v>78.340527546285472</c:v>
                </c:pt>
                <c:pt idx="1618">
                  <c:v>78.357717103351078</c:v>
                </c:pt>
                <c:pt idx="1619">
                  <c:v>78.375425019920215</c:v>
                </c:pt>
                <c:pt idx="1620">
                  <c:v>78.392611877197112</c:v>
                </c:pt>
                <c:pt idx="1621">
                  <c:v>78.410147007265067</c:v>
                </c:pt>
                <c:pt idx="1622">
                  <c:v>78.427509350831969</c:v>
                </c:pt>
                <c:pt idx="1623">
                  <c:v>78.444868994609791</c:v>
                </c:pt>
                <c:pt idx="1624">
                  <c:v>78.462231338176679</c:v>
                </c:pt>
                <c:pt idx="1625">
                  <c:v>78.479590981954573</c:v>
                </c:pt>
                <c:pt idx="1626">
                  <c:v>78.496953325521432</c:v>
                </c:pt>
                <c:pt idx="1627">
                  <c:v>78.514312969299297</c:v>
                </c:pt>
                <c:pt idx="1628">
                  <c:v>78.531534923834073</c:v>
                </c:pt>
                <c:pt idx="1629">
                  <c:v>78.549070053902042</c:v>
                </c:pt>
                <c:pt idx="1630">
                  <c:v>78.566259610968046</c:v>
                </c:pt>
                <c:pt idx="1631">
                  <c:v>78.583619254745727</c:v>
                </c:pt>
                <c:pt idx="1632">
                  <c:v>78.601154384813697</c:v>
                </c:pt>
                <c:pt idx="1633">
                  <c:v>78.618516728380598</c:v>
                </c:pt>
                <c:pt idx="1634">
                  <c:v>78.635703585657382</c:v>
                </c:pt>
                <c:pt idx="1635">
                  <c:v>78.652890442933966</c:v>
                </c:pt>
                <c:pt idx="1636">
                  <c:v>78.670425573002078</c:v>
                </c:pt>
                <c:pt idx="1637">
                  <c:v>78.687785216779744</c:v>
                </c:pt>
                <c:pt idx="1638">
                  <c:v>78.705320346847913</c:v>
                </c:pt>
                <c:pt idx="1639">
                  <c:v>78.722717787672849</c:v>
                </c:pt>
                <c:pt idx="1640">
                  <c:v>78.739834450433548</c:v>
                </c:pt>
                <c:pt idx="1641">
                  <c:v>78.757439775017716</c:v>
                </c:pt>
                <c:pt idx="1642">
                  <c:v>78.774799418795382</c:v>
                </c:pt>
                <c:pt idx="1643">
                  <c:v>78.792161762362326</c:v>
                </c:pt>
                <c:pt idx="1644">
                  <c:v>78.809383716897088</c:v>
                </c:pt>
                <c:pt idx="1645">
                  <c:v>78.826710963206011</c:v>
                </c:pt>
                <c:pt idx="1646">
                  <c:v>78.844105704241926</c:v>
                </c:pt>
                <c:pt idx="1647">
                  <c:v>78.86164083430981</c:v>
                </c:pt>
                <c:pt idx="1648">
                  <c:v>78.878654905085511</c:v>
                </c:pt>
                <c:pt idx="1649">
                  <c:v>78.896190035153509</c:v>
                </c:pt>
                <c:pt idx="1650">
                  <c:v>78.913376892430094</c:v>
                </c:pt>
                <c:pt idx="1651">
                  <c:v>78.930947119756141</c:v>
                </c:pt>
                <c:pt idx="1652">
                  <c:v>78.948306763534049</c:v>
                </c:pt>
                <c:pt idx="1653">
                  <c:v>78.965391028825849</c:v>
                </c:pt>
                <c:pt idx="1654">
                  <c:v>78.983063848136865</c:v>
                </c:pt>
                <c:pt idx="1655">
                  <c:v>79.000285802671527</c:v>
                </c:pt>
                <c:pt idx="1656">
                  <c:v>79.017440262479511</c:v>
                </c:pt>
                <c:pt idx="1657">
                  <c:v>79.035010489805629</c:v>
                </c:pt>
                <c:pt idx="1658">
                  <c:v>79.052542920084164</c:v>
                </c:pt>
                <c:pt idx="1659">
                  <c:v>79.069592088118227</c:v>
                </c:pt>
                <c:pt idx="1660">
                  <c:v>79.087127218186083</c:v>
                </c:pt>
                <c:pt idx="1661">
                  <c:v>79.104489561752999</c:v>
                </c:pt>
                <c:pt idx="1662">
                  <c:v>79.122021992031677</c:v>
                </c:pt>
                <c:pt idx="1663">
                  <c:v>79.139036062807548</c:v>
                </c:pt>
                <c:pt idx="1664">
                  <c:v>79.156571192875347</c:v>
                </c:pt>
                <c:pt idx="1665">
                  <c:v>79.173933536442277</c:v>
                </c:pt>
                <c:pt idx="1666">
                  <c:v>79.191190588235429</c:v>
                </c:pt>
                <c:pt idx="1667">
                  <c:v>79.20855023201311</c:v>
                </c:pt>
                <c:pt idx="1668">
                  <c:v>79.225912575579869</c:v>
                </c:pt>
                <c:pt idx="1669">
                  <c:v>79.243447705647995</c:v>
                </c:pt>
                <c:pt idx="1670">
                  <c:v>79.260807349425818</c:v>
                </c:pt>
                <c:pt idx="1671">
                  <c:v>79.278169692992762</c:v>
                </c:pt>
                <c:pt idx="1672">
                  <c:v>79.295356550269489</c:v>
                </c:pt>
                <c:pt idx="1673">
                  <c:v>79.312926777595479</c:v>
                </c:pt>
                <c:pt idx="1674">
                  <c:v>79.330286421373486</c:v>
                </c:pt>
                <c:pt idx="1675">
                  <c:v>79.347648764940388</c:v>
                </c:pt>
                <c:pt idx="1676">
                  <c:v>79.364835622217129</c:v>
                </c:pt>
                <c:pt idx="1677">
                  <c:v>79.382370752284643</c:v>
                </c:pt>
                <c:pt idx="1678">
                  <c:v>79.399733095851786</c:v>
                </c:pt>
                <c:pt idx="1679">
                  <c:v>79.417127836887772</c:v>
                </c:pt>
                <c:pt idx="1680">
                  <c:v>79.434349791422534</c:v>
                </c:pt>
                <c:pt idx="1681">
                  <c:v>79.451849824232497</c:v>
                </c:pt>
                <c:pt idx="1682">
                  <c:v>79.469212167799398</c:v>
                </c:pt>
                <c:pt idx="1683">
                  <c:v>79.486399025076167</c:v>
                </c:pt>
                <c:pt idx="1684">
                  <c:v>79.503934155144108</c:v>
                </c:pt>
                <c:pt idx="1685">
                  <c:v>79.52129379892196</c:v>
                </c:pt>
                <c:pt idx="1686">
                  <c:v>79.538483355987779</c:v>
                </c:pt>
                <c:pt idx="1687">
                  <c:v>79.555842999765588</c:v>
                </c:pt>
                <c:pt idx="1688">
                  <c:v>79.573378129833387</c:v>
                </c:pt>
                <c:pt idx="1689">
                  <c:v>79.590772870869259</c:v>
                </c:pt>
                <c:pt idx="1690">
                  <c:v>79.607962427935306</c:v>
                </c:pt>
                <c:pt idx="1691">
                  <c:v>79.625497558003076</c:v>
                </c:pt>
                <c:pt idx="1692">
                  <c:v>79.642684415280073</c:v>
                </c:pt>
                <c:pt idx="1693">
                  <c:v>79.660044059057881</c:v>
                </c:pt>
                <c:pt idx="1694">
                  <c:v>79.677406402624527</c:v>
                </c:pt>
                <c:pt idx="1695">
                  <c:v>79.694941532692567</c:v>
                </c:pt>
                <c:pt idx="1696">
                  <c:v>79.712301176470376</c:v>
                </c:pt>
                <c:pt idx="1697">
                  <c:v>79.729663520037661</c:v>
                </c:pt>
                <c:pt idx="1698">
                  <c:v>79.746850377314274</c:v>
                </c:pt>
                <c:pt idx="1699">
                  <c:v>79.76421272088119</c:v>
                </c:pt>
                <c:pt idx="1700">
                  <c:v>79.781607461917289</c:v>
                </c:pt>
                <c:pt idx="1701">
                  <c:v>79.798969805483949</c:v>
                </c:pt>
                <c:pt idx="1702">
                  <c:v>79.816156662760733</c:v>
                </c:pt>
                <c:pt idx="1703">
                  <c:v>79.833691792828688</c:v>
                </c:pt>
                <c:pt idx="1704">
                  <c:v>79.851086533864347</c:v>
                </c:pt>
                <c:pt idx="1705">
                  <c:v>79.868240993672387</c:v>
                </c:pt>
                <c:pt idx="1706">
                  <c:v>79.885670831966067</c:v>
                </c:pt>
                <c:pt idx="1707">
                  <c:v>79.903205962034221</c:v>
                </c:pt>
                <c:pt idx="1708">
                  <c:v>79.920565605812286</c:v>
                </c:pt>
                <c:pt idx="1709">
                  <c:v>79.93792794937923</c:v>
                </c:pt>
                <c:pt idx="1710">
                  <c:v>79.955322690414818</c:v>
                </c:pt>
                <c:pt idx="1711">
                  <c:v>79.972477150222446</c:v>
                </c:pt>
                <c:pt idx="1712">
                  <c:v>79.989871891258488</c:v>
                </c:pt>
                <c:pt idx="1713">
                  <c:v>80.007442118584223</c:v>
                </c:pt>
                <c:pt idx="1714">
                  <c:v>80.024628975861262</c:v>
                </c:pt>
                <c:pt idx="1715">
                  <c:v>80.041991319428178</c:v>
                </c:pt>
                <c:pt idx="1716">
                  <c:v>80.059386060463808</c:v>
                </c:pt>
                <c:pt idx="1717">
                  <c:v>80.076572917740634</c:v>
                </c:pt>
                <c:pt idx="1718">
                  <c:v>80.094280834309814</c:v>
                </c:pt>
                <c:pt idx="1719">
                  <c:v>80.111505488633696</c:v>
                </c:pt>
                <c:pt idx="1720">
                  <c:v>80.12869234591048</c:v>
                </c:pt>
                <c:pt idx="1721">
                  <c:v>80.146227475978606</c:v>
                </c:pt>
                <c:pt idx="1722">
                  <c:v>80.163587119756087</c:v>
                </c:pt>
                <c:pt idx="1723">
                  <c:v>80.180636287790009</c:v>
                </c:pt>
                <c:pt idx="1724">
                  <c:v>80.198344204358989</c:v>
                </c:pt>
                <c:pt idx="1725">
                  <c:v>80.21556615889385</c:v>
                </c:pt>
                <c:pt idx="1726">
                  <c:v>80.232963599718886</c:v>
                </c:pt>
                <c:pt idx="1727">
                  <c:v>80.250185554253548</c:v>
                </c:pt>
                <c:pt idx="1728">
                  <c:v>80.26772068432166</c:v>
                </c:pt>
                <c:pt idx="1729">
                  <c:v>80.285080328099241</c:v>
                </c:pt>
                <c:pt idx="1730">
                  <c:v>80.302442671666157</c:v>
                </c:pt>
                <c:pt idx="1731">
                  <c:v>80.319664626201231</c:v>
                </c:pt>
                <c:pt idx="1732">
                  <c:v>80.337164659011208</c:v>
                </c:pt>
                <c:pt idx="1733">
                  <c:v>80.354351516287565</c:v>
                </c:pt>
                <c:pt idx="1734">
                  <c:v>80.371886646355748</c:v>
                </c:pt>
                <c:pt idx="1735">
                  <c:v>80.389281387391549</c:v>
                </c:pt>
                <c:pt idx="1736">
                  <c:v>80.406470944457453</c:v>
                </c:pt>
                <c:pt idx="1737">
                  <c:v>80.424006074525408</c:v>
                </c:pt>
                <c:pt idx="1738">
                  <c:v>80.441400815561281</c:v>
                </c:pt>
                <c:pt idx="1739">
                  <c:v>80.45858767283805</c:v>
                </c:pt>
                <c:pt idx="1740">
                  <c:v>80.475950016404681</c:v>
                </c:pt>
                <c:pt idx="1741">
                  <c:v>80.493485146472878</c:v>
                </c:pt>
                <c:pt idx="1742">
                  <c:v>80.510844790250772</c:v>
                </c:pt>
                <c:pt idx="1743">
                  <c:v>80.528207133817688</c:v>
                </c:pt>
                <c:pt idx="1744">
                  <c:v>80.545566777595482</c:v>
                </c:pt>
                <c:pt idx="1745">
                  <c:v>80.562756334661174</c:v>
                </c:pt>
                <c:pt idx="1746">
                  <c:v>80.580288764940263</c:v>
                </c:pt>
                <c:pt idx="1747">
                  <c:v>80.597686205765285</c:v>
                </c:pt>
                <c:pt idx="1748">
                  <c:v>80.614873063041955</c:v>
                </c:pt>
                <c:pt idx="1749">
                  <c:v>80.632235406608743</c:v>
                </c:pt>
                <c:pt idx="1750">
                  <c:v>80.649630147644658</c:v>
                </c:pt>
                <c:pt idx="1751">
                  <c:v>80.666992491211644</c:v>
                </c:pt>
                <c:pt idx="1752">
                  <c:v>80.6841793484883</c:v>
                </c:pt>
                <c:pt idx="1753">
                  <c:v>80.701538992266208</c:v>
                </c:pt>
                <c:pt idx="1754">
                  <c:v>80.718901335833138</c:v>
                </c:pt>
                <c:pt idx="1755">
                  <c:v>80.736471563159</c:v>
                </c:pt>
                <c:pt idx="1756">
                  <c:v>80.754006693227097</c:v>
                </c:pt>
                <c:pt idx="1757">
                  <c:v>80.771263745020107</c:v>
                </c:pt>
                <c:pt idx="1758">
                  <c:v>80.788450602296678</c:v>
                </c:pt>
                <c:pt idx="1759">
                  <c:v>80.805950635106612</c:v>
                </c:pt>
                <c:pt idx="1760">
                  <c:v>80.823310278884264</c:v>
                </c:pt>
                <c:pt idx="1761">
                  <c:v>80.840845408952433</c:v>
                </c:pt>
                <c:pt idx="1762">
                  <c:v>80.858067363487038</c:v>
                </c:pt>
                <c:pt idx="1763">
                  <c:v>80.8752893180218</c:v>
                </c:pt>
                <c:pt idx="1764">
                  <c:v>80.892859545348145</c:v>
                </c:pt>
                <c:pt idx="1765">
                  <c:v>80.910221888915089</c:v>
                </c:pt>
                <c:pt idx="1766">
                  <c:v>80.927408746191688</c:v>
                </c:pt>
                <c:pt idx="1767">
                  <c:v>80.944771089758632</c:v>
                </c:pt>
                <c:pt idx="1768">
                  <c:v>80.962130733536327</c:v>
                </c:pt>
                <c:pt idx="1769">
                  <c:v>80.979493077103342</c:v>
                </c:pt>
                <c:pt idx="1770">
                  <c:v>80.997025507382375</c:v>
                </c:pt>
                <c:pt idx="1771">
                  <c:v>81.014215064448308</c:v>
                </c:pt>
                <c:pt idx="1772">
                  <c:v>81.031609805483953</c:v>
                </c:pt>
                <c:pt idx="1773">
                  <c:v>81.048972149050698</c:v>
                </c:pt>
                <c:pt idx="1774">
                  <c:v>81.066159006327624</c:v>
                </c:pt>
                <c:pt idx="1775">
                  <c:v>81.083866922896618</c:v>
                </c:pt>
                <c:pt idx="1776">
                  <c:v>81.101229266463562</c:v>
                </c:pt>
                <c:pt idx="1777">
                  <c:v>81.118416123740289</c:v>
                </c:pt>
                <c:pt idx="1778">
                  <c:v>81.135775767518027</c:v>
                </c:pt>
                <c:pt idx="1779">
                  <c:v>81.153310897585882</c:v>
                </c:pt>
                <c:pt idx="1780">
                  <c:v>81.170500454651787</c:v>
                </c:pt>
                <c:pt idx="1781">
                  <c:v>81.187687311928642</c:v>
                </c:pt>
                <c:pt idx="1782">
                  <c:v>81.205222441996696</c:v>
                </c:pt>
                <c:pt idx="1783">
                  <c:v>81.222409299273494</c:v>
                </c:pt>
                <c:pt idx="1784">
                  <c:v>81.240117215842659</c:v>
                </c:pt>
                <c:pt idx="1785">
                  <c:v>81.257304073119286</c:v>
                </c:pt>
                <c:pt idx="1786">
                  <c:v>81.274493630185162</c:v>
                </c:pt>
                <c:pt idx="1787">
                  <c:v>81.292026060464011</c:v>
                </c:pt>
                <c:pt idx="1788">
                  <c:v>81.309423501288961</c:v>
                </c:pt>
                <c:pt idx="1789">
                  <c:v>81.326783145066656</c:v>
                </c:pt>
                <c:pt idx="1790">
                  <c:v>81.343972702132618</c:v>
                </c:pt>
                <c:pt idx="1791">
                  <c:v>81.361540229669572</c:v>
                </c:pt>
                <c:pt idx="1792">
                  <c:v>81.378902573236275</c:v>
                </c:pt>
                <c:pt idx="1793">
                  <c:v>81.396089430513257</c:v>
                </c:pt>
                <c:pt idx="1794">
                  <c:v>81.41345177408013</c:v>
                </c:pt>
                <c:pt idx="1795">
                  <c:v>81.430811417857981</c:v>
                </c:pt>
                <c:pt idx="1796">
                  <c:v>81.448346547925951</c:v>
                </c:pt>
                <c:pt idx="1797">
                  <c:v>81.465708891492667</c:v>
                </c:pt>
                <c:pt idx="1798">
                  <c:v>81.482895748769579</c:v>
                </c:pt>
                <c:pt idx="1799">
                  <c:v>81.500430878837548</c:v>
                </c:pt>
                <c:pt idx="1800">
                  <c:v>81.517617736114374</c:v>
                </c:pt>
                <c:pt idx="1801">
                  <c:v>81.534980079681219</c:v>
                </c:pt>
                <c:pt idx="1802">
                  <c:v>81.552515209749231</c:v>
                </c:pt>
                <c:pt idx="1803">
                  <c:v>81.569909950785103</c:v>
                </c:pt>
                <c:pt idx="1804">
                  <c:v>81.587096808061858</c:v>
                </c:pt>
                <c:pt idx="1805">
                  <c:v>81.604631938129714</c:v>
                </c:pt>
                <c:pt idx="1806">
                  <c:v>81.62181879540644</c:v>
                </c:pt>
                <c:pt idx="1807">
                  <c:v>81.639181138973385</c:v>
                </c:pt>
                <c:pt idx="1808">
                  <c:v>81.656540782751165</c:v>
                </c:pt>
                <c:pt idx="1809">
                  <c:v>81.67373033981707</c:v>
                </c:pt>
                <c:pt idx="1810">
                  <c:v>81.691438256386007</c:v>
                </c:pt>
                <c:pt idx="1811">
                  <c:v>81.708625113662919</c:v>
                </c:pt>
                <c:pt idx="1812">
                  <c:v>81.725811970939759</c:v>
                </c:pt>
                <c:pt idx="1813">
                  <c:v>81.743347101007743</c:v>
                </c:pt>
                <c:pt idx="1814">
                  <c:v>81.760882231075712</c:v>
                </c:pt>
                <c:pt idx="1815">
                  <c:v>81.778244574642613</c:v>
                </c:pt>
                <c:pt idx="1816">
                  <c:v>81.795639315678457</c:v>
                </c:pt>
                <c:pt idx="1817">
                  <c:v>81.812688483712222</c:v>
                </c:pt>
                <c:pt idx="1818">
                  <c:v>81.830048127489761</c:v>
                </c:pt>
                <c:pt idx="1819">
                  <c:v>81.847548160299979</c:v>
                </c:pt>
                <c:pt idx="1820">
                  <c:v>81.864910503866881</c:v>
                </c:pt>
                <c:pt idx="1821">
                  <c:v>81.882272847433555</c:v>
                </c:pt>
                <c:pt idx="1822">
                  <c:v>81.899805277712687</c:v>
                </c:pt>
                <c:pt idx="1823">
                  <c:v>81.916854445746608</c:v>
                </c:pt>
                <c:pt idx="1824">
                  <c:v>81.934216789313624</c:v>
                </c:pt>
                <c:pt idx="1825">
                  <c:v>81.951924705882504</c:v>
                </c:pt>
                <c:pt idx="1826">
                  <c:v>81.969284349660313</c:v>
                </c:pt>
                <c:pt idx="1827">
                  <c:v>81.986646693227229</c:v>
                </c:pt>
                <c:pt idx="1828">
                  <c:v>82.004009036793988</c:v>
                </c:pt>
                <c:pt idx="1829">
                  <c:v>82.021368680571811</c:v>
                </c:pt>
                <c:pt idx="1830">
                  <c:v>82.03862573236465</c:v>
                </c:pt>
                <c:pt idx="1831">
                  <c:v>82.055917881415539</c:v>
                </c:pt>
                <c:pt idx="1832">
                  <c:v>82.073312622451127</c:v>
                </c:pt>
                <c:pt idx="1833">
                  <c:v>82.090710063276305</c:v>
                </c:pt>
                <c:pt idx="1834">
                  <c:v>82.108104804312177</c:v>
                </c:pt>
                <c:pt idx="1835">
                  <c:v>82.125291661588918</c:v>
                </c:pt>
                <c:pt idx="1836">
                  <c:v>82.142654005155862</c:v>
                </c:pt>
                <c:pt idx="1837">
                  <c:v>82.159840862432418</c:v>
                </c:pt>
                <c:pt idx="1838">
                  <c:v>82.177340895242551</c:v>
                </c:pt>
                <c:pt idx="1839">
                  <c:v>82.194773433325508</c:v>
                </c:pt>
                <c:pt idx="1840">
                  <c:v>82.212168174361381</c:v>
                </c:pt>
                <c:pt idx="1841">
                  <c:v>82.229527818139218</c:v>
                </c:pt>
                <c:pt idx="1842">
                  <c:v>82.246890161706162</c:v>
                </c:pt>
                <c:pt idx="1843">
                  <c:v>82.264252505273191</c:v>
                </c:pt>
                <c:pt idx="1844">
                  <c:v>82.281612149050872</c:v>
                </c:pt>
                <c:pt idx="1845">
                  <c:v>82.298974492617774</c:v>
                </c:pt>
                <c:pt idx="1846">
                  <c:v>82.31633413639544</c:v>
                </c:pt>
                <c:pt idx="1847">
                  <c:v>82.333731577220348</c:v>
                </c:pt>
                <c:pt idx="1848">
                  <c:v>82.351091220998356</c:v>
                </c:pt>
                <c:pt idx="1849">
                  <c:v>82.368523759081313</c:v>
                </c:pt>
                <c:pt idx="1850">
                  <c:v>82.385813208343095</c:v>
                </c:pt>
                <c:pt idx="1851">
                  <c:v>82.403210649168301</c:v>
                </c:pt>
                <c:pt idx="1852">
                  <c:v>82.420570292945882</c:v>
                </c:pt>
                <c:pt idx="1853">
                  <c:v>82.437932636512784</c:v>
                </c:pt>
                <c:pt idx="1854">
                  <c:v>82.455292280290593</c:v>
                </c:pt>
                <c:pt idx="1855">
                  <c:v>82.472654623857522</c:v>
                </c:pt>
                <c:pt idx="1856">
                  <c:v>82.489911675650347</c:v>
                </c:pt>
                <c:pt idx="1857">
                  <c:v>82.507306416686006</c:v>
                </c:pt>
                <c:pt idx="1858">
                  <c:v>82.524841546753976</c:v>
                </c:pt>
                <c:pt idx="1859">
                  <c:v>82.54202840403093</c:v>
                </c:pt>
                <c:pt idx="1860">
                  <c:v>82.559390747597789</c:v>
                </c:pt>
                <c:pt idx="1861">
                  <c:v>82.576753091164719</c:v>
                </c:pt>
                <c:pt idx="1862">
                  <c:v>82.594285521443666</c:v>
                </c:pt>
                <c:pt idx="1863">
                  <c:v>82.611647865010525</c:v>
                </c:pt>
                <c:pt idx="1864">
                  <c:v>82.628869819545358</c:v>
                </c:pt>
                <c:pt idx="1865">
                  <c:v>82.646404949613327</c:v>
                </c:pt>
                <c:pt idx="1866">
                  <c:v>82.663591806889883</c:v>
                </c:pt>
                <c:pt idx="1867">
                  <c:v>82.680954150456756</c:v>
                </c:pt>
                <c:pt idx="1868">
                  <c:v>82.698176104991589</c:v>
                </c:pt>
                <c:pt idx="1869">
                  <c:v>82.715711235059658</c:v>
                </c:pt>
                <c:pt idx="1870">
                  <c:v>82.73307087883758</c:v>
                </c:pt>
                <c:pt idx="1871">
                  <c:v>82.750260435903527</c:v>
                </c:pt>
                <c:pt idx="1872">
                  <c:v>82.767447293180211</c:v>
                </c:pt>
                <c:pt idx="1873">
                  <c:v>82.784806936958049</c:v>
                </c:pt>
                <c:pt idx="1874">
                  <c:v>82.802342067025805</c:v>
                </c:pt>
                <c:pt idx="1875">
                  <c:v>82.819739507850798</c:v>
                </c:pt>
                <c:pt idx="1876">
                  <c:v>82.837274637918924</c:v>
                </c:pt>
                <c:pt idx="1877">
                  <c:v>82.854461495195693</c:v>
                </c:pt>
                <c:pt idx="1878">
                  <c:v>82.871996625263634</c:v>
                </c:pt>
                <c:pt idx="1879">
                  <c:v>82.889356269041485</c:v>
                </c:pt>
                <c:pt idx="1880">
                  <c:v>82.906718612608358</c:v>
                </c:pt>
                <c:pt idx="1881">
                  <c:v>82.923940567143205</c:v>
                </c:pt>
                <c:pt idx="1882">
                  <c:v>82.941300210921014</c:v>
                </c:pt>
                <c:pt idx="1883">
                  <c:v>82.958662554487859</c:v>
                </c:pt>
                <c:pt idx="1884">
                  <c:v>82.976024898054789</c:v>
                </c:pt>
                <c:pt idx="1885">
                  <c:v>82.993384541832697</c:v>
                </c:pt>
                <c:pt idx="1886">
                  <c:v>83.010746885399584</c:v>
                </c:pt>
                <c:pt idx="1887">
                  <c:v>83.028314412936325</c:v>
                </c:pt>
                <c:pt idx="1888">
                  <c:v>83.045468872744138</c:v>
                </c:pt>
                <c:pt idx="1889">
                  <c:v>83.062898711038159</c:v>
                </c:pt>
                <c:pt idx="1890">
                  <c:v>83.080261054605131</c:v>
                </c:pt>
                <c:pt idx="1891">
                  <c:v>83.097585601124933</c:v>
                </c:pt>
                <c:pt idx="1892">
                  <c:v>83.114775158190625</c:v>
                </c:pt>
                <c:pt idx="1893">
                  <c:v>83.132134801968519</c:v>
                </c:pt>
                <c:pt idx="1894">
                  <c:v>83.149497145535449</c:v>
                </c:pt>
                <c:pt idx="1895">
                  <c:v>83.167029575814396</c:v>
                </c:pt>
                <c:pt idx="1896">
                  <c:v>83.184427016639134</c:v>
                </c:pt>
                <c:pt idx="1897">
                  <c:v>83.20161387391623</c:v>
                </c:pt>
                <c:pt idx="1898">
                  <c:v>83.219184101242234</c:v>
                </c:pt>
                <c:pt idx="1899">
                  <c:v>83.236335861260812</c:v>
                </c:pt>
                <c:pt idx="1900">
                  <c:v>83.253698204827742</c:v>
                </c:pt>
                <c:pt idx="1901">
                  <c:v>83.271057848605579</c:v>
                </c:pt>
                <c:pt idx="1902">
                  <c:v>83.288628075931555</c:v>
                </c:pt>
                <c:pt idx="1903">
                  <c:v>83.305712341223227</c:v>
                </c:pt>
                <c:pt idx="1904">
                  <c:v>83.323071985001178</c:v>
                </c:pt>
                <c:pt idx="1905">
                  <c:v>83.340469425826242</c:v>
                </c:pt>
                <c:pt idx="1906">
                  <c:v>83.358036953362884</c:v>
                </c:pt>
                <c:pt idx="1907">
                  <c:v>83.375399296929714</c:v>
                </c:pt>
                <c:pt idx="1908">
                  <c:v>83.392761640496758</c:v>
                </c:pt>
                <c:pt idx="1909">
                  <c:v>83.410121284274879</c:v>
                </c:pt>
                <c:pt idx="1910">
                  <c:v>83.427483627841596</c:v>
                </c:pt>
                <c:pt idx="1911">
                  <c:v>83.444670485118621</c:v>
                </c:pt>
                <c:pt idx="1912">
                  <c:v>83.462205615186321</c:v>
                </c:pt>
                <c:pt idx="1913">
                  <c:v>83.479565258964172</c:v>
                </c:pt>
                <c:pt idx="1914">
                  <c:v>83.496927602531073</c:v>
                </c:pt>
                <c:pt idx="1915">
                  <c:v>83.514114459808042</c:v>
                </c:pt>
                <c:pt idx="1916">
                  <c:v>83.531476803374659</c:v>
                </c:pt>
                <c:pt idx="1917">
                  <c:v>83.548836447152553</c:v>
                </c:pt>
                <c:pt idx="1918">
                  <c:v>83.566371577220309</c:v>
                </c:pt>
                <c:pt idx="1919">
                  <c:v>83.583558434497249</c:v>
                </c:pt>
                <c:pt idx="1920">
                  <c:v>83.601093564565275</c:v>
                </c:pt>
                <c:pt idx="1921">
                  <c:v>83.618455908132205</c:v>
                </c:pt>
                <c:pt idx="1922">
                  <c:v>83.635677862666725</c:v>
                </c:pt>
                <c:pt idx="1923">
                  <c:v>83.65303750644452</c:v>
                </c:pt>
                <c:pt idx="1924">
                  <c:v>83.670537539254482</c:v>
                </c:pt>
                <c:pt idx="1925">
                  <c:v>83.687899882821497</c:v>
                </c:pt>
                <c:pt idx="1926">
                  <c:v>83.705086740098409</c:v>
                </c:pt>
                <c:pt idx="1927">
                  <c:v>83.722449083665339</c:v>
                </c:pt>
                <c:pt idx="1928">
                  <c:v>83.739808727443148</c:v>
                </c:pt>
                <c:pt idx="1929">
                  <c:v>83.757171071010092</c:v>
                </c:pt>
                <c:pt idx="1930">
                  <c:v>83.774530714787858</c:v>
                </c:pt>
                <c:pt idx="1931">
                  <c:v>83.792065844855884</c:v>
                </c:pt>
                <c:pt idx="1932">
                  <c:v>83.809428188422672</c:v>
                </c:pt>
                <c:pt idx="1933">
                  <c:v>83.826787832200353</c:v>
                </c:pt>
                <c:pt idx="1934">
                  <c:v>83.844150175767524</c:v>
                </c:pt>
                <c:pt idx="1935">
                  <c:v>83.861544916803354</c:v>
                </c:pt>
                <c:pt idx="1936">
                  <c:v>83.878907260370283</c:v>
                </c:pt>
                <c:pt idx="1937">
                  <c:v>83.896269603937426</c:v>
                </c:pt>
                <c:pt idx="1938">
                  <c:v>83.913629247715292</c:v>
                </c:pt>
                <c:pt idx="1939">
                  <c:v>83.930991591281909</c:v>
                </c:pt>
                <c:pt idx="1940">
                  <c:v>83.948178448558679</c:v>
                </c:pt>
                <c:pt idx="1941">
                  <c:v>83.965573189594551</c:v>
                </c:pt>
                <c:pt idx="1942">
                  <c:v>83.983108319662449</c:v>
                </c:pt>
                <c:pt idx="1943">
                  <c:v>84.000505760487471</c:v>
                </c:pt>
                <c:pt idx="1944">
                  <c:v>84.017865404265478</c:v>
                </c:pt>
                <c:pt idx="1945">
                  <c:v>84.035019864073135</c:v>
                </c:pt>
                <c:pt idx="1946">
                  <c:v>84.052587391610018</c:v>
                </c:pt>
                <c:pt idx="1947">
                  <c:v>84.069809346144808</c:v>
                </c:pt>
                <c:pt idx="1948">
                  <c:v>84.087136592453518</c:v>
                </c:pt>
                <c:pt idx="1949">
                  <c:v>84.104498936020434</c:v>
                </c:pt>
                <c:pt idx="1950">
                  <c:v>84.121858579798356</c:v>
                </c:pt>
                <c:pt idx="1951">
                  <c:v>84.139428807124247</c:v>
                </c:pt>
                <c:pt idx="1952">
                  <c:v>84.156615664401215</c:v>
                </c:pt>
                <c:pt idx="1953">
                  <c:v>84.173978007967946</c:v>
                </c:pt>
                <c:pt idx="1954">
                  <c:v>84.191372749003989</c:v>
                </c:pt>
                <c:pt idx="1955">
                  <c:v>84.208559606280772</c:v>
                </c:pt>
                <c:pt idx="1956">
                  <c:v>84.226164930864755</c:v>
                </c:pt>
                <c:pt idx="1957">
                  <c:v>84.243386885399573</c:v>
                </c:pt>
                <c:pt idx="1958">
                  <c:v>84.260749228966503</c:v>
                </c:pt>
                <c:pt idx="1959">
                  <c:v>84.278281659245394</c:v>
                </c:pt>
                <c:pt idx="1960">
                  <c:v>84.295644002812296</c:v>
                </c:pt>
                <c:pt idx="1961">
                  <c:v>84.313006346379183</c:v>
                </c:pt>
                <c:pt idx="1962">
                  <c:v>84.33036599015702</c:v>
                </c:pt>
                <c:pt idx="1963">
                  <c:v>84.347552847433789</c:v>
                </c:pt>
                <c:pt idx="1964">
                  <c:v>84.364915191000691</c:v>
                </c:pt>
                <c:pt idx="1965">
                  <c:v>84.382450321068589</c:v>
                </c:pt>
                <c:pt idx="1966">
                  <c:v>84.399672275603479</c:v>
                </c:pt>
                <c:pt idx="1967">
                  <c:v>84.417207405671576</c:v>
                </c:pt>
                <c:pt idx="1968">
                  <c:v>84.434394262948331</c:v>
                </c:pt>
                <c:pt idx="1969">
                  <c:v>84.451756606515133</c:v>
                </c:pt>
                <c:pt idx="1970">
                  <c:v>84.469221542067174</c:v>
                </c:pt>
                <c:pt idx="1971">
                  <c:v>84.486651380360925</c:v>
                </c:pt>
                <c:pt idx="1972">
                  <c:v>84.503838237637495</c:v>
                </c:pt>
                <c:pt idx="1973">
                  <c:v>84.52137336770565</c:v>
                </c:pt>
                <c:pt idx="1974">
                  <c:v>84.538560224982405</c:v>
                </c:pt>
                <c:pt idx="1975">
                  <c:v>84.556095355050388</c:v>
                </c:pt>
                <c:pt idx="1976">
                  <c:v>84.573282212327058</c:v>
                </c:pt>
                <c:pt idx="1977">
                  <c:v>84.590644555894073</c:v>
                </c:pt>
                <c:pt idx="1978">
                  <c:v>84.608006899460804</c:v>
                </c:pt>
                <c:pt idx="1979">
                  <c:v>84.625366543238684</c:v>
                </c:pt>
                <c:pt idx="1980">
                  <c:v>84.6427288868056</c:v>
                </c:pt>
                <c:pt idx="1981">
                  <c:v>84.66008853058328</c:v>
                </c:pt>
                <c:pt idx="1982">
                  <c:v>84.677450874150267</c:v>
                </c:pt>
                <c:pt idx="1983">
                  <c:v>84.694986004218421</c:v>
                </c:pt>
                <c:pt idx="1984">
                  <c:v>84.712345647996273</c:v>
                </c:pt>
                <c:pt idx="1985">
                  <c:v>84.729532505273042</c:v>
                </c:pt>
                <c:pt idx="1986">
                  <c:v>84.746894848839929</c:v>
                </c:pt>
                <c:pt idx="1987">
                  <c:v>84.764257192406859</c:v>
                </c:pt>
                <c:pt idx="1988">
                  <c:v>84.781651933442717</c:v>
                </c:pt>
                <c:pt idx="1989">
                  <c:v>84.799014277009604</c:v>
                </c:pt>
                <c:pt idx="1990">
                  <c:v>84.816271328802429</c:v>
                </c:pt>
                <c:pt idx="1991">
                  <c:v>84.833803759081249</c:v>
                </c:pt>
                <c:pt idx="1992">
                  <c:v>84.850993316147182</c:v>
                </c:pt>
                <c:pt idx="1993">
                  <c:v>84.868423154441018</c:v>
                </c:pt>
                <c:pt idx="1994">
                  <c:v>84.88578279821877</c:v>
                </c:pt>
                <c:pt idx="1995">
                  <c:v>84.903074947269744</c:v>
                </c:pt>
                <c:pt idx="1996">
                  <c:v>84.920437290836659</c:v>
                </c:pt>
                <c:pt idx="1997">
                  <c:v>84.937832031872532</c:v>
                </c:pt>
                <c:pt idx="1998">
                  <c:v>84.955296967424388</c:v>
                </c:pt>
                <c:pt idx="1999">
                  <c:v>84.972659310991318</c:v>
                </c:pt>
                <c:pt idx="2000">
                  <c:v>84.990021654558234</c:v>
                </c:pt>
                <c:pt idx="2001">
                  <c:v>85.007381298336071</c:v>
                </c:pt>
                <c:pt idx="2002">
                  <c:v>85.024743641903115</c:v>
                </c:pt>
                <c:pt idx="2003">
                  <c:v>85.042103285680824</c:v>
                </c:pt>
                <c:pt idx="2004">
                  <c:v>85.059465629247939</c:v>
                </c:pt>
                <c:pt idx="2005">
                  <c:v>85.076825273025449</c:v>
                </c:pt>
                <c:pt idx="2006">
                  <c:v>85.094014830091382</c:v>
                </c:pt>
                <c:pt idx="2007">
                  <c:v>85.111547260370429</c:v>
                </c:pt>
                <c:pt idx="2008">
                  <c:v>85.128909603937174</c:v>
                </c:pt>
                <c:pt idx="2009">
                  <c:v>85.146096461214086</c:v>
                </c:pt>
                <c:pt idx="2010">
                  <c:v>85.163631591281799</c:v>
                </c:pt>
                <c:pt idx="2011">
                  <c:v>85.180993934848843</c:v>
                </c:pt>
                <c:pt idx="2012">
                  <c:v>85.198353578626467</c:v>
                </c:pt>
                <c:pt idx="2013">
                  <c:v>85.215715922193581</c:v>
                </c:pt>
                <c:pt idx="2014">
                  <c:v>85.233008071244441</c:v>
                </c:pt>
                <c:pt idx="2015">
                  <c:v>85.25036771502225</c:v>
                </c:pt>
                <c:pt idx="2016">
                  <c:v>85.267624766815359</c:v>
                </c:pt>
                <c:pt idx="2017">
                  <c:v>85.285124799625066</c:v>
                </c:pt>
                <c:pt idx="2018">
                  <c:v>85.302416948675869</c:v>
                </c:pt>
                <c:pt idx="2019">
                  <c:v>85.319952078743839</c:v>
                </c:pt>
                <c:pt idx="2020">
                  <c:v>85.337138936020438</c:v>
                </c:pt>
                <c:pt idx="2021">
                  <c:v>85.35450127958751</c:v>
                </c:pt>
                <c:pt idx="2022">
                  <c:v>85.371860923365347</c:v>
                </c:pt>
                <c:pt idx="2023">
                  <c:v>85.389223266932419</c:v>
                </c:pt>
                <c:pt idx="2024">
                  <c:v>85.406758397000218</c:v>
                </c:pt>
                <c:pt idx="2025">
                  <c:v>85.423980351535008</c:v>
                </c:pt>
                <c:pt idx="2026">
                  <c:v>85.441304898054838</c:v>
                </c:pt>
                <c:pt idx="2027">
                  <c:v>85.458667241621768</c:v>
                </c:pt>
                <c:pt idx="2028">
                  <c:v>85.476029585188726</c:v>
                </c:pt>
                <c:pt idx="2029">
                  <c:v>85.493424326224513</c:v>
                </c:pt>
                <c:pt idx="2030">
                  <c:v>85.510959456292497</c:v>
                </c:pt>
                <c:pt idx="2031">
                  <c:v>85.528181410827258</c:v>
                </c:pt>
                <c:pt idx="2032">
                  <c:v>85.54554105460511</c:v>
                </c:pt>
                <c:pt idx="2033">
                  <c:v>85.562903398172026</c:v>
                </c:pt>
                <c:pt idx="2034">
                  <c:v>85.580265741738927</c:v>
                </c:pt>
                <c:pt idx="2035">
                  <c:v>85.59762538551692</c:v>
                </c:pt>
                <c:pt idx="2036">
                  <c:v>85.614987729083651</c:v>
                </c:pt>
                <c:pt idx="2037">
                  <c:v>85.632312275603326</c:v>
                </c:pt>
                <c:pt idx="2038">
                  <c:v>85.649709716428205</c:v>
                </c:pt>
                <c:pt idx="2039">
                  <c:v>85.666896573705159</c:v>
                </c:pt>
                <c:pt idx="2040">
                  <c:v>85.684431703773058</c:v>
                </c:pt>
                <c:pt idx="2041">
                  <c:v>85.701791347550767</c:v>
                </c:pt>
                <c:pt idx="2042">
                  <c:v>85.719153691118152</c:v>
                </c:pt>
                <c:pt idx="2043">
                  <c:v>85.736516034684655</c:v>
                </c:pt>
                <c:pt idx="2044">
                  <c:v>85.753875678462578</c:v>
                </c:pt>
                <c:pt idx="2045">
                  <c:v>85.771238022029337</c:v>
                </c:pt>
                <c:pt idx="2046">
                  <c:v>85.788597665807501</c:v>
                </c:pt>
                <c:pt idx="2047">
                  <c:v>85.80596000937426</c:v>
                </c:pt>
                <c:pt idx="2048">
                  <c:v>85.823319653152083</c:v>
                </c:pt>
                <c:pt idx="2049">
                  <c:v>85.840717093977034</c:v>
                </c:pt>
                <c:pt idx="2050">
                  <c:v>85.857939048511838</c:v>
                </c:pt>
                <c:pt idx="2051">
                  <c:v>85.875474178579523</c:v>
                </c:pt>
                <c:pt idx="2052">
                  <c:v>85.892453152097488</c:v>
                </c:pt>
                <c:pt idx="2053">
                  <c:v>85.909988282165443</c:v>
                </c:pt>
                <c:pt idx="2054">
                  <c:v>85.927523412233427</c:v>
                </c:pt>
                <c:pt idx="2055">
                  <c:v>85.944918153269285</c:v>
                </c:pt>
                <c:pt idx="2056">
                  <c:v>85.962280496836186</c:v>
                </c:pt>
                <c:pt idx="2057">
                  <c:v>85.97946735411297</c:v>
                </c:pt>
                <c:pt idx="2058">
                  <c:v>85.997002484180925</c:v>
                </c:pt>
                <c:pt idx="2059">
                  <c:v>86.014397225216797</c:v>
                </c:pt>
                <c:pt idx="2060">
                  <c:v>86.031548985235659</c:v>
                </c:pt>
                <c:pt idx="2061">
                  <c:v>86.049084115303501</c:v>
                </c:pt>
                <c:pt idx="2062">
                  <c:v>86.066273672369363</c:v>
                </c:pt>
                <c:pt idx="2063">
                  <c:v>86.083806102648055</c:v>
                </c:pt>
                <c:pt idx="2064">
                  <c:v>86.101168446215226</c:v>
                </c:pt>
                <c:pt idx="2065">
                  <c:v>86.118530789782056</c:v>
                </c:pt>
                <c:pt idx="2066">
                  <c:v>86.135717647058669</c:v>
                </c:pt>
                <c:pt idx="2067">
                  <c:v>86.153252777126596</c:v>
                </c:pt>
                <c:pt idx="2068">
                  <c:v>86.170334342629189</c:v>
                </c:pt>
                <c:pt idx="2069">
                  <c:v>86.187731783454154</c:v>
                </c:pt>
                <c:pt idx="2070">
                  <c:v>86.205091427232261</c:v>
                </c:pt>
                <c:pt idx="2071">
                  <c:v>86.222626557300202</c:v>
                </c:pt>
                <c:pt idx="2072">
                  <c:v>86.239988900867132</c:v>
                </c:pt>
                <c:pt idx="2073">
                  <c:v>86.257175758143916</c:v>
                </c:pt>
                <c:pt idx="2074">
                  <c:v>86.27453540192171</c:v>
                </c:pt>
                <c:pt idx="2075">
                  <c:v>86.29189774548864</c:v>
                </c:pt>
                <c:pt idx="2076">
                  <c:v>86.309260089055527</c:v>
                </c:pt>
                <c:pt idx="2077">
                  <c:v>86.32661973283335</c:v>
                </c:pt>
                <c:pt idx="2078">
                  <c:v>86.343982076400096</c:v>
                </c:pt>
                <c:pt idx="2079">
                  <c:v>86.361341720178103</c:v>
                </c:pt>
                <c:pt idx="2080">
                  <c:v>86.378911947503894</c:v>
                </c:pt>
                <c:pt idx="2081">
                  <c:v>86.396133902038898</c:v>
                </c:pt>
                <c:pt idx="2082">
                  <c:v>86.413496245605927</c:v>
                </c:pt>
                <c:pt idx="2083">
                  <c:v>86.431031375673783</c:v>
                </c:pt>
                <c:pt idx="2084">
                  <c:v>86.448042746660349</c:v>
                </c:pt>
                <c:pt idx="2085">
                  <c:v>86.465753363018521</c:v>
                </c:pt>
                <c:pt idx="2086">
                  <c:v>86.482767433794066</c:v>
                </c:pt>
                <c:pt idx="2087">
                  <c:v>86.500299864073227</c:v>
                </c:pt>
                <c:pt idx="2088">
                  <c:v>86.517834994141097</c:v>
                </c:pt>
                <c:pt idx="2089">
                  <c:v>86.535197337707885</c:v>
                </c:pt>
                <c:pt idx="2090">
                  <c:v>86.552384194984526</c:v>
                </c:pt>
                <c:pt idx="2091">
                  <c:v>86.569919325052737</c:v>
                </c:pt>
                <c:pt idx="2092">
                  <c:v>86.587106182329478</c:v>
                </c:pt>
                <c:pt idx="2093">
                  <c:v>86.604468525896408</c:v>
                </c:pt>
                <c:pt idx="2094">
                  <c:v>86.622036053432979</c:v>
                </c:pt>
                <c:pt idx="2095">
                  <c:v>86.639398397000036</c:v>
                </c:pt>
                <c:pt idx="2096">
                  <c:v>86.656412467775908</c:v>
                </c:pt>
                <c:pt idx="2097">
                  <c:v>86.673947597843707</c:v>
                </c:pt>
                <c:pt idx="2098">
                  <c:v>86.691307241621658</c:v>
                </c:pt>
                <c:pt idx="2099">
                  <c:v>86.708842371689471</c:v>
                </c:pt>
                <c:pt idx="2100">
                  <c:v>86.726031928755589</c:v>
                </c:pt>
                <c:pt idx="2101">
                  <c:v>86.743564359034465</c:v>
                </c:pt>
                <c:pt idx="2102">
                  <c:v>86.760753916100313</c:v>
                </c:pt>
                <c:pt idx="2103">
                  <c:v>86.777940773377125</c:v>
                </c:pt>
                <c:pt idx="2104">
                  <c:v>86.795511000703087</c:v>
                </c:pt>
                <c:pt idx="2105">
                  <c:v>86.812905741738916</c:v>
                </c:pt>
                <c:pt idx="2106">
                  <c:v>86.830335580032809</c:v>
                </c:pt>
                <c:pt idx="2107">
                  <c:v>86.847525137098671</c:v>
                </c:pt>
                <c:pt idx="2108">
                  <c:v>86.864919878134515</c:v>
                </c:pt>
                <c:pt idx="2109">
                  <c:v>86.882141832669021</c:v>
                </c:pt>
                <c:pt idx="2110">
                  <c:v>86.899676962737303</c:v>
                </c:pt>
                <c:pt idx="2111">
                  <c:v>86.916863820014186</c:v>
                </c:pt>
                <c:pt idx="2112">
                  <c:v>86.934398950082056</c:v>
                </c:pt>
                <c:pt idx="2113">
                  <c:v>86.951761293648929</c:v>
                </c:pt>
                <c:pt idx="2114">
                  <c:v>86.969120937426752</c:v>
                </c:pt>
                <c:pt idx="2115">
                  <c:v>86.986656067494678</c:v>
                </c:pt>
                <c:pt idx="2116">
                  <c:v>87.003842924771448</c:v>
                </c:pt>
                <c:pt idx="2117">
                  <c:v>87.021205268338548</c:v>
                </c:pt>
                <c:pt idx="2118">
                  <c:v>87.038740398406176</c:v>
                </c:pt>
                <c:pt idx="2119">
                  <c:v>87.055927255683088</c:v>
                </c:pt>
                <c:pt idx="2120">
                  <c:v>87.073462385751</c:v>
                </c:pt>
                <c:pt idx="2121">
                  <c:v>87.090822029528908</c:v>
                </c:pt>
                <c:pt idx="2122">
                  <c:v>87.108043984063755</c:v>
                </c:pt>
                <c:pt idx="2123">
                  <c:v>87.125371230372437</c:v>
                </c:pt>
                <c:pt idx="2124">
                  <c:v>87.142768671197572</c:v>
                </c:pt>
                <c:pt idx="2125">
                  <c:v>87.16012831497541</c:v>
                </c:pt>
                <c:pt idx="2126">
                  <c:v>87.177490658542283</c:v>
                </c:pt>
                <c:pt idx="2127">
                  <c:v>87.194850302320049</c:v>
                </c:pt>
                <c:pt idx="2128">
                  <c:v>87.212247743145127</c:v>
                </c:pt>
                <c:pt idx="2129">
                  <c:v>87.229469697679903</c:v>
                </c:pt>
                <c:pt idx="2130">
                  <c:v>87.246829341457726</c:v>
                </c:pt>
                <c:pt idx="2131">
                  <c:v>87.264156587766593</c:v>
                </c:pt>
                <c:pt idx="2132">
                  <c:v>87.281691717834548</c:v>
                </c:pt>
                <c:pt idx="2133">
                  <c:v>87.299051361612513</c:v>
                </c:pt>
                <c:pt idx="2134">
                  <c:v>87.316240918678233</c:v>
                </c:pt>
                <c:pt idx="2135">
                  <c:v>87.333776048746188</c:v>
                </c:pt>
                <c:pt idx="2136">
                  <c:v>87.35113569252384</c:v>
                </c:pt>
                <c:pt idx="2137">
                  <c:v>87.368357647058758</c:v>
                </c:pt>
                <c:pt idx="2138">
                  <c:v>87.385892777126571</c:v>
                </c:pt>
                <c:pt idx="2139">
                  <c:v>87.4032551206937</c:v>
                </c:pt>
                <c:pt idx="2140">
                  <c:v>87.420441977970484</c:v>
                </c:pt>
                <c:pt idx="2141">
                  <c:v>87.438012205296431</c:v>
                </c:pt>
                <c:pt idx="2142">
                  <c:v>87.455199062573229</c:v>
                </c:pt>
                <c:pt idx="2143">
                  <c:v>87.472593803609058</c:v>
                </c:pt>
                <c:pt idx="2144">
                  <c:v>87.48985085540177</c:v>
                </c:pt>
                <c:pt idx="2145">
                  <c:v>87.507385985469881</c:v>
                </c:pt>
                <c:pt idx="2146">
                  <c:v>87.524572842746466</c:v>
                </c:pt>
                <c:pt idx="2147">
                  <c:v>87.542143070072697</c:v>
                </c:pt>
                <c:pt idx="2148">
                  <c:v>87.559470316381251</c:v>
                </c:pt>
                <c:pt idx="2149">
                  <c:v>87.576829960159372</c:v>
                </c:pt>
                <c:pt idx="2150">
                  <c:v>87.594227400984323</c:v>
                </c:pt>
                <c:pt idx="2151">
                  <c:v>87.611414258261064</c:v>
                </c:pt>
                <c:pt idx="2152">
                  <c:v>87.628949388329019</c:v>
                </c:pt>
                <c:pt idx="2153">
                  <c:v>87.646309032106743</c:v>
                </c:pt>
                <c:pt idx="2154">
                  <c:v>87.663671375673758</c:v>
                </c:pt>
                <c:pt idx="2155">
                  <c:v>87.680858232950314</c:v>
                </c:pt>
                <c:pt idx="2156">
                  <c:v>87.698220576517457</c:v>
                </c:pt>
                <c:pt idx="2157">
                  <c:v>87.715755706585284</c:v>
                </c:pt>
                <c:pt idx="2158">
                  <c:v>87.732942563862181</c:v>
                </c:pt>
                <c:pt idx="2159">
                  <c:v>87.750337304897897</c:v>
                </c:pt>
                <c:pt idx="2160">
                  <c:v>87.76769964846514</c:v>
                </c:pt>
                <c:pt idx="2161">
                  <c:v>87.785234778532939</c:v>
                </c:pt>
                <c:pt idx="2162">
                  <c:v>87.802421635809708</c:v>
                </c:pt>
                <c:pt idx="2163">
                  <c:v>87.819783979376595</c:v>
                </c:pt>
                <c:pt idx="2164">
                  <c:v>87.837316409655486</c:v>
                </c:pt>
                <c:pt idx="2165">
                  <c:v>87.854505966721348</c:v>
                </c:pt>
                <c:pt idx="2166">
                  <c:v>87.871865610499071</c:v>
                </c:pt>
                <c:pt idx="2167">
                  <c:v>87.889227954066087</c:v>
                </c:pt>
                <c:pt idx="2168">
                  <c:v>87.90658759784391</c:v>
                </c:pt>
                <c:pt idx="2169">
                  <c:v>87.923949941410825</c:v>
                </c:pt>
                <c:pt idx="2170">
                  <c:v>87.941449974220916</c:v>
                </c:pt>
                <c:pt idx="2171">
                  <c:v>87.958844715256618</c:v>
                </c:pt>
                <c:pt idx="2172">
                  <c:v>87.976034272322451</c:v>
                </c:pt>
                <c:pt idx="2173">
                  <c:v>87.99356670260137</c:v>
                </c:pt>
                <c:pt idx="2174">
                  <c:v>88.010756259667232</c:v>
                </c:pt>
                <c:pt idx="2175">
                  <c:v>88.028115903445055</c:v>
                </c:pt>
                <c:pt idx="2176">
                  <c:v>88.045478247011843</c:v>
                </c:pt>
                <c:pt idx="2177">
                  <c:v>88.062872988047801</c:v>
                </c:pt>
                <c:pt idx="2178">
                  <c:v>88.080235331614688</c:v>
                </c:pt>
                <c:pt idx="2179">
                  <c:v>88.0977704616827</c:v>
                </c:pt>
                <c:pt idx="2180">
                  <c:v>88.114957318959327</c:v>
                </c:pt>
                <c:pt idx="2181">
                  <c:v>88.132144176236068</c:v>
                </c:pt>
                <c:pt idx="2182">
                  <c:v>88.149714403562228</c:v>
                </c:pt>
                <c:pt idx="2183">
                  <c:v>88.167074047340066</c:v>
                </c:pt>
                <c:pt idx="2184">
                  <c:v>88.184436390906797</c:v>
                </c:pt>
                <c:pt idx="2185">
                  <c:v>88.201796034684577</c:v>
                </c:pt>
                <c:pt idx="2186">
                  <c:v>88.218985591750638</c:v>
                </c:pt>
                <c:pt idx="2187">
                  <c:v>88.236520721818778</c:v>
                </c:pt>
                <c:pt idx="2188">
                  <c:v>88.253880365596359</c:v>
                </c:pt>
                <c:pt idx="2189">
                  <c:v>88.271277806421125</c:v>
                </c:pt>
                <c:pt idx="2190">
                  <c:v>88.288464663698164</c:v>
                </c:pt>
                <c:pt idx="2191">
                  <c:v>88.305999793766119</c:v>
                </c:pt>
                <c:pt idx="2192">
                  <c:v>88.323359437543843</c:v>
                </c:pt>
                <c:pt idx="2193">
                  <c:v>88.340756878368879</c:v>
                </c:pt>
                <c:pt idx="2194">
                  <c:v>88.357943735645634</c:v>
                </c:pt>
                <c:pt idx="2195">
                  <c:v>88.375303379423244</c:v>
                </c:pt>
                <c:pt idx="2196">
                  <c:v>88.392700820248379</c:v>
                </c:pt>
                <c:pt idx="2197">
                  <c:v>88.410130658542414</c:v>
                </c:pt>
                <c:pt idx="2198">
                  <c:v>88.427493002109202</c:v>
                </c:pt>
                <c:pt idx="2199">
                  <c:v>88.444852645887266</c:v>
                </c:pt>
                <c:pt idx="2200">
                  <c:v>88.462214989453926</c:v>
                </c:pt>
                <c:pt idx="2201">
                  <c:v>88.479574633231778</c:v>
                </c:pt>
                <c:pt idx="2202">
                  <c:v>88.496764190297696</c:v>
                </c:pt>
                <c:pt idx="2203">
                  <c:v>88.514296620576658</c:v>
                </c:pt>
                <c:pt idx="2204">
                  <c:v>88.53165896414356</c:v>
                </c:pt>
                <c:pt idx="2205">
                  <c:v>88.549021307710333</c:v>
                </c:pt>
                <c:pt idx="2206">
                  <c:v>88.566380951488057</c:v>
                </c:pt>
                <c:pt idx="2207">
                  <c:v>88.583567808764769</c:v>
                </c:pt>
                <c:pt idx="2208">
                  <c:v>88.601102938832881</c:v>
                </c:pt>
                <c:pt idx="2209">
                  <c:v>88.618465282399811</c:v>
                </c:pt>
                <c:pt idx="2210">
                  <c:v>88.635824926177662</c:v>
                </c:pt>
                <c:pt idx="2211">
                  <c:v>88.653187269744578</c:v>
                </c:pt>
                <c:pt idx="2212">
                  <c:v>88.670582010780151</c:v>
                </c:pt>
                <c:pt idx="2213">
                  <c:v>88.687944354347323</c:v>
                </c:pt>
                <c:pt idx="2214">
                  <c:v>88.705131211623907</c:v>
                </c:pt>
                <c:pt idx="2215">
                  <c:v>88.722493555190979</c:v>
                </c:pt>
                <c:pt idx="2216">
                  <c:v>88.740061082727934</c:v>
                </c:pt>
                <c:pt idx="2217">
                  <c:v>88.757423426294807</c:v>
                </c:pt>
                <c:pt idx="2218">
                  <c:v>88.774785769861708</c:v>
                </c:pt>
                <c:pt idx="2219">
                  <c:v>88.791972627138534</c:v>
                </c:pt>
                <c:pt idx="2220">
                  <c:v>88.809367368174378</c:v>
                </c:pt>
                <c:pt idx="2221">
                  <c:v>88.826902498242333</c:v>
                </c:pt>
                <c:pt idx="2222">
                  <c:v>88.844089355519102</c:v>
                </c:pt>
                <c:pt idx="2223">
                  <c:v>88.861451699086004</c:v>
                </c:pt>
                <c:pt idx="2224">
                  <c:v>88.878811342863628</c:v>
                </c:pt>
                <c:pt idx="2225">
                  <c:v>88.896346472931654</c:v>
                </c:pt>
                <c:pt idx="2226">
                  <c:v>88.913536029997786</c:v>
                </c:pt>
                <c:pt idx="2227">
                  <c:v>88.930930771033502</c:v>
                </c:pt>
                <c:pt idx="2228">
                  <c:v>88.948258017342397</c:v>
                </c:pt>
                <c:pt idx="2229">
                  <c:v>88.96561766112039</c:v>
                </c:pt>
                <c:pt idx="2230">
                  <c:v>88.983015101945227</c:v>
                </c:pt>
                <c:pt idx="2231">
                  <c:v>89.000374745722979</c:v>
                </c:pt>
                <c:pt idx="2232">
                  <c:v>89.017596700257826</c:v>
                </c:pt>
                <c:pt idx="2233">
                  <c:v>89.035131830325597</c:v>
                </c:pt>
                <c:pt idx="2234">
                  <c:v>89.052494173892526</c:v>
                </c:pt>
                <c:pt idx="2235">
                  <c:v>89.069681031169409</c:v>
                </c:pt>
                <c:pt idx="2236">
                  <c:v>89.087145966721351</c:v>
                </c:pt>
                <c:pt idx="2237">
                  <c:v>89.104681096789108</c:v>
                </c:pt>
                <c:pt idx="2238">
                  <c:v>89.121867954066019</c:v>
                </c:pt>
                <c:pt idx="2239">
                  <c:v>89.139230297632949</c:v>
                </c:pt>
                <c:pt idx="2240">
                  <c:v>89.156625038668849</c:v>
                </c:pt>
                <c:pt idx="2241">
                  <c:v>89.173987382235566</c:v>
                </c:pt>
                <c:pt idx="2242">
                  <c:v>89.191522512303749</c:v>
                </c:pt>
                <c:pt idx="2243">
                  <c:v>89.208709369580518</c:v>
                </c:pt>
                <c:pt idx="2244">
                  <c:v>89.226069013358341</c:v>
                </c:pt>
                <c:pt idx="2245">
                  <c:v>89.243431356925129</c:v>
                </c:pt>
                <c:pt idx="2246">
                  <c:v>89.260791000703051</c:v>
                </c:pt>
                <c:pt idx="2247">
                  <c:v>89.278153344269981</c:v>
                </c:pt>
                <c:pt idx="2248">
                  <c:v>89.295688474337936</c:v>
                </c:pt>
                <c:pt idx="2249">
                  <c:v>89.312875331614563</c:v>
                </c:pt>
                <c:pt idx="2250">
                  <c:v>89.330062188891489</c:v>
                </c:pt>
                <c:pt idx="2251">
                  <c:v>89.347597318959458</c:v>
                </c:pt>
                <c:pt idx="2252">
                  <c:v>89.364994759784409</c:v>
                </c:pt>
                <c:pt idx="2253">
                  <c:v>89.382181617060965</c:v>
                </c:pt>
                <c:pt idx="2254">
                  <c:v>89.399541260839001</c:v>
                </c:pt>
                <c:pt idx="2255">
                  <c:v>89.416938701663909</c:v>
                </c:pt>
                <c:pt idx="2256">
                  <c:v>89.434298345441746</c:v>
                </c:pt>
                <c:pt idx="2257">
                  <c:v>89.451868572767751</c:v>
                </c:pt>
                <c:pt idx="2258">
                  <c:v>89.469055430044534</c:v>
                </c:pt>
                <c:pt idx="2259">
                  <c:v>89.486555462854483</c:v>
                </c:pt>
                <c:pt idx="2260">
                  <c:v>89.503604630888233</c:v>
                </c:pt>
                <c:pt idx="2261">
                  <c:v>89.521347644715263</c:v>
                </c:pt>
                <c:pt idx="2262">
                  <c:v>89.538361715490794</c:v>
                </c:pt>
                <c:pt idx="2263">
                  <c:v>89.555861748300913</c:v>
                </c:pt>
                <c:pt idx="2264">
                  <c:v>89.573259189125864</c:v>
                </c:pt>
                <c:pt idx="2265">
                  <c:v>89.590446046402619</c:v>
                </c:pt>
                <c:pt idx="2266">
                  <c:v>89.607805690180442</c:v>
                </c:pt>
                <c:pt idx="2267">
                  <c:v>89.625375917506119</c:v>
                </c:pt>
                <c:pt idx="2268">
                  <c:v>89.642562774783158</c:v>
                </c:pt>
                <c:pt idx="2269">
                  <c:v>89.660097904851071</c:v>
                </c:pt>
                <c:pt idx="2270">
                  <c:v>89.677460248418086</c:v>
                </c:pt>
                <c:pt idx="2271">
                  <c:v>89.694995378485928</c:v>
                </c:pt>
                <c:pt idx="2272">
                  <c:v>89.712252430278866</c:v>
                </c:pt>
                <c:pt idx="2273">
                  <c:v>89.72943928755565</c:v>
                </c:pt>
                <c:pt idx="2274">
                  <c:v>89.746974417623619</c:v>
                </c:pt>
                <c:pt idx="2275">
                  <c:v>89.764196372158409</c:v>
                </c:pt>
                <c:pt idx="2276">
                  <c:v>89.78155601593626</c:v>
                </c:pt>
                <c:pt idx="2277">
                  <c:v>89.799091146004159</c:v>
                </c:pt>
                <c:pt idx="2278">
                  <c:v>89.816280703070092</c:v>
                </c:pt>
                <c:pt idx="2279">
                  <c:v>89.833640346847915</c:v>
                </c:pt>
                <c:pt idx="2280">
                  <c:v>89.851070185141779</c:v>
                </c:pt>
                <c:pt idx="2281">
                  <c:v>89.86829213967647</c:v>
                </c:pt>
                <c:pt idx="2282">
                  <c:v>89.885689580501449</c:v>
                </c:pt>
                <c:pt idx="2283">
                  <c:v>89.903049224279457</c:v>
                </c:pt>
                <c:pt idx="2284">
                  <c:v>89.920411567846273</c:v>
                </c:pt>
                <c:pt idx="2285">
                  <c:v>89.937946697914327</c:v>
                </c:pt>
                <c:pt idx="2286">
                  <c:v>89.955133555191011</c:v>
                </c:pt>
                <c:pt idx="2287">
                  <c:v>89.972530996015919</c:v>
                </c:pt>
                <c:pt idx="2288">
                  <c:v>89.989855542535679</c:v>
                </c:pt>
                <c:pt idx="2289">
                  <c:v>90.007390672603648</c:v>
                </c:pt>
                <c:pt idx="2290">
                  <c:v>90.024820510897584</c:v>
                </c:pt>
                <c:pt idx="2291">
                  <c:v>90.041834581673427</c:v>
                </c:pt>
                <c:pt idx="2292">
                  <c:v>90.059369711741269</c:v>
                </c:pt>
                <c:pt idx="2293">
                  <c:v>90.076732055308071</c:v>
                </c:pt>
                <c:pt idx="2294">
                  <c:v>90.093954009843131</c:v>
                </c:pt>
                <c:pt idx="2295">
                  <c:v>90.111489139910972</c:v>
                </c:pt>
                <c:pt idx="2296">
                  <c:v>90.128848783688554</c:v>
                </c:pt>
                <c:pt idx="2297">
                  <c:v>90.146211127255668</c:v>
                </c:pt>
                <c:pt idx="2298">
                  <c:v>90.163397984532452</c:v>
                </c:pt>
                <c:pt idx="2299">
                  <c:v>90.180760328099197</c:v>
                </c:pt>
                <c:pt idx="2300">
                  <c:v>90.198468244668348</c:v>
                </c:pt>
                <c:pt idx="2301">
                  <c:v>90.215482315443879</c:v>
                </c:pt>
                <c:pt idx="2302">
                  <c:v>90.23287705647968</c:v>
                </c:pt>
                <c:pt idx="2303">
                  <c:v>90.250412186547948</c:v>
                </c:pt>
                <c:pt idx="2304">
                  <c:v>90.267774530114778</c:v>
                </c:pt>
                <c:pt idx="2305">
                  <c:v>90.28496138739159</c:v>
                </c:pt>
                <c:pt idx="2306">
                  <c:v>90.302321031169299</c:v>
                </c:pt>
                <c:pt idx="2307">
                  <c:v>90.319683374736357</c:v>
                </c:pt>
                <c:pt idx="2308">
                  <c:v>90.33704301851418</c:v>
                </c:pt>
                <c:pt idx="2309">
                  <c:v>90.354405362080925</c:v>
                </c:pt>
                <c:pt idx="2310">
                  <c:v>90.371767705647983</c:v>
                </c:pt>
                <c:pt idx="2311">
                  <c:v>90.389300135926675</c:v>
                </c:pt>
                <c:pt idx="2312">
                  <c:v>90.406489692992764</c:v>
                </c:pt>
                <c:pt idx="2313">
                  <c:v>90.424024823060734</c:v>
                </c:pt>
                <c:pt idx="2314">
                  <c:v>90.441246777595495</c:v>
                </c:pt>
                <c:pt idx="2315">
                  <c:v>90.458606421373474</c:v>
                </c:pt>
                <c:pt idx="2316">
                  <c:v>90.475968764940262</c:v>
                </c:pt>
                <c:pt idx="2317">
                  <c:v>90.49336350597622</c:v>
                </c:pt>
                <c:pt idx="2318">
                  <c:v>90.510725849543007</c:v>
                </c:pt>
                <c:pt idx="2319">
                  <c:v>90.528120590578851</c:v>
                </c:pt>
                <c:pt idx="2320">
                  <c:v>90.545655720646835</c:v>
                </c:pt>
                <c:pt idx="2321">
                  <c:v>90.562669791422536</c:v>
                </c:pt>
                <c:pt idx="2322">
                  <c:v>90.58024001874854</c:v>
                </c:pt>
                <c:pt idx="2323">
                  <c:v>90.597599662526392</c:v>
                </c:pt>
                <c:pt idx="2324">
                  <c:v>90.614821617061182</c:v>
                </c:pt>
                <c:pt idx="2325">
                  <c:v>90.632011174126845</c:v>
                </c:pt>
                <c:pt idx="2326">
                  <c:v>90.649719090696053</c:v>
                </c:pt>
                <c:pt idx="2327">
                  <c:v>90.667078734473677</c:v>
                </c:pt>
                <c:pt idx="2328">
                  <c:v>90.684441078040749</c:v>
                </c:pt>
                <c:pt idx="2329">
                  <c:v>90.701627935317831</c:v>
                </c:pt>
                <c:pt idx="2330">
                  <c:v>90.719163065385757</c:v>
                </c:pt>
                <c:pt idx="2331">
                  <c:v>90.736349922662299</c:v>
                </c:pt>
                <c:pt idx="2332">
                  <c:v>90.753920149988275</c:v>
                </c:pt>
                <c:pt idx="2333">
                  <c:v>90.771247396297156</c:v>
                </c:pt>
                <c:pt idx="2334">
                  <c:v>90.788434253573769</c:v>
                </c:pt>
                <c:pt idx="2335">
                  <c:v>90.806004480899944</c:v>
                </c:pt>
                <c:pt idx="2336">
                  <c:v>90.823364124677752</c:v>
                </c:pt>
                <c:pt idx="2337">
                  <c:v>90.840550981954536</c:v>
                </c:pt>
                <c:pt idx="2338">
                  <c:v>90.858086112022178</c:v>
                </c:pt>
                <c:pt idx="2339">
                  <c:v>90.875448455589151</c:v>
                </c:pt>
                <c:pt idx="2340">
                  <c:v>90.892843196625094</c:v>
                </c:pt>
                <c:pt idx="2341">
                  <c:v>90.910032753690999</c:v>
                </c:pt>
                <c:pt idx="2342">
                  <c:v>90.927392397468765</c:v>
                </c:pt>
                <c:pt idx="2343">
                  <c:v>90.944754741036022</c:v>
                </c:pt>
                <c:pt idx="2344">
                  <c:v>90.962322268572777</c:v>
                </c:pt>
                <c:pt idx="2345">
                  <c:v>90.979684612139678</c:v>
                </c:pt>
                <c:pt idx="2346">
                  <c:v>90.996871469416462</c:v>
                </c:pt>
                <c:pt idx="2347">
                  <c:v>91.014233812983349</c:v>
                </c:pt>
                <c:pt idx="2348">
                  <c:v>91.031593456761186</c:v>
                </c:pt>
                <c:pt idx="2349">
                  <c:v>91.049025994844285</c:v>
                </c:pt>
                <c:pt idx="2350">
                  <c:v>91.066385638621796</c:v>
                </c:pt>
                <c:pt idx="2351">
                  <c:v>91.083783079446889</c:v>
                </c:pt>
                <c:pt idx="2352">
                  <c:v>91.101177820482576</c:v>
                </c:pt>
                <c:pt idx="2353">
                  <c:v>91.118540164049648</c:v>
                </c:pt>
                <c:pt idx="2354">
                  <c:v>91.135727021326389</c:v>
                </c:pt>
                <c:pt idx="2355">
                  <c:v>91.153086665104269</c:v>
                </c:pt>
                <c:pt idx="2356">
                  <c:v>91.170621795172266</c:v>
                </c:pt>
                <c:pt idx="2357">
                  <c:v>91.18798413873904</c:v>
                </c:pt>
                <c:pt idx="2358">
                  <c:v>91.205343782516948</c:v>
                </c:pt>
                <c:pt idx="2359">
                  <c:v>91.222533339582696</c:v>
                </c:pt>
                <c:pt idx="2360">
                  <c:v>91.239892983360662</c:v>
                </c:pt>
                <c:pt idx="2361">
                  <c:v>91.257255326927591</c:v>
                </c:pt>
                <c:pt idx="2362">
                  <c:v>91.274614970705514</c:v>
                </c:pt>
                <c:pt idx="2363">
                  <c:v>91.29197731427233</c:v>
                </c:pt>
                <c:pt idx="2364">
                  <c:v>91.309512444340399</c:v>
                </c:pt>
                <c:pt idx="2365">
                  <c:v>91.326872088118108</c:v>
                </c:pt>
                <c:pt idx="2366">
                  <c:v>91.344058945394906</c:v>
                </c:pt>
                <c:pt idx="2367">
                  <c:v>91.361421288961793</c:v>
                </c:pt>
                <c:pt idx="2368">
                  <c:v>91.378886224513508</c:v>
                </c:pt>
                <c:pt idx="2369">
                  <c:v>91.39607308179049</c:v>
                </c:pt>
                <c:pt idx="2370">
                  <c:v>91.413643309116651</c:v>
                </c:pt>
                <c:pt idx="2371">
                  <c:v>91.43083016639325</c:v>
                </c:pt>
                <c:pt idx="2372">
                  <c:v>91.448365296461219</c:v>
                </c:pt>
                <c:pt idx="2373">
                  <c:v>91.465587250995981</c:v>
                </c:pt>
                <c:pt idx="2374">
                  <c:v>91.482949594562911</c:v>
                </c:pt>
                <c:pt idx="2375">
                  <c:v>91.500309238340762</c:v>
                </c:pt>
                <c:pt idx="2376">
                  <c:v>91.51767158190782</c:v>
                </c:pt>
                <c:pt idx="2377">
                  <c:v>91.534858439184418</c:v>
                </c:pt>
                <c:pt idx="2378">
                  <c:v>91.552463763768472</c:v>
                </c:pt>
                <c:pt idx="2379">
                  <c:v>91.569823407546295</c:v>
                </c:pt>
                <c:pt idx="2380">
                  <c:v>91.587045362080971</c:v>
                </c:pt>
                <c:pt idx="2381">
                  <c:v>91.604580492149054</c:v>
                </c:pt>
                <c:pt idx="2382">
                  <c:v>91.621770049214888</c:v>
                </c:pt>
                <c:pt idx="2383">
                  <c:v>91.639129692992796</c:v>
                </c:pt>
                <c:pt idx="2384">
                  <c:v>91.65666482306068</c:v>
                </c:pt>
                <c:pt idx="2385">
                  <c:v>91.67402716662744</c:v>
                </c:pt>
                <c:pt idx="2386">
                  <c:v>91.691386810405234</c:v>
                </c:pt>
                <c:pt idx="2387">
                  <c:v>91.708573667682231</c:v>
                </c:pt>
                <c:pt idx="2388">
                  <c:v>91.725936011249019</c:v>
                </c:pt>
                <c:pt idx="2389">
                  <c:v>91.743295655027111</c:v>
                </c:pt>
                <c:pt idx="2390">
                  <c:v>91.760657998593857</c:v>
                </c:pt>
                <c:pt idx="2391">
                  <c:v>91.778020342160758</c:v>
                </c:pt>
                <c:pt idx="2392">
                  <c:v>91.795415083196616</c:v>
                </c:pt>
                <c:pt idx="2393">
                  <c:v>91.812777426763319</c:v>
                </c:pt>
                <c:pt idx="2394">
                  <c:v>91.830309857042408</c:v>
                </c:pt>
                <c:pt idx="2395">
                  <c:v>91.847499414108327</c:v>
                </c:pt>
                <c:pt idx="2396">
                  <c:v>91.864859057886079</c:v>
                </c:pt>
                <c:pt idx="2397">
                  <c:v>91.882256498711044</c:v>
                </c:pt>
                <c:pt idx="2398">
                  <c:v>91.899756531520794</c:v>
                </c:pt>
                <c:pt idx="2399">
                  <c:v>91.917116175298943</c:v>
                </c:pt>
                <c:pt idx="2400">
                  <c:v>91.934513616123766</c:v>
                </c:pt>
                <c:pt idx="2401">
                  <c:v>91.951700473400479</c:v>
                </c:pt>
                <c:pt idx="2402">
                  <c:v>91.969060117178344</c:v>
                </c:pt>
                <c:pt idx="2403">
                  <c:v>91.986422460745388</c:v>
                </c:pt>
                <c:pt idx="2404">
                  <c:v>92.003784804312176</c:v>
                </c:pt>
                <c:pt idx="2405">
                  <c:v>92.021144448089984</c:v>
                </c:pt>
                <c:pt idx="2406">
                  <c:v>92.038541888914878</c:v>
                </c:pt>
                <c:pt idx="2407">
                  <c:v>92.056074319193655</c:v>
                </c:pt>
                <c:pt idx="2408">
                  <c:v>92.073088389969413</c:v>
                </c:pt>
                <c:pt idx="2409">
                  <c:v>92.090553325521412</c:v>
                </c:pt>
                <c:pt idx="2410">
                  <c:v>92.107915669088456</c:v>
                </c:pt>
                <c:pt idx="2411">
                  <c:v>92.125278012654945</c:v>
                </c:pt>
                <c:pt idx="2412">
                  <c:v>92.142810442934149</c:v>
                </c:pt>
                <c:pt idx="2413">
                  <c:v>92.160000000000011</c:v>
                </c:pt>
                <c:pt idx="2414">
                  <c:v>92.177324546519699</c:v>
                </c:pt>
                <c:pt idx="2415">
                  <c:v>92.194549200843696</c:v>
                </c:pt>
                <c:pt idx="2416">
                  <c:v>92.212046533864338</c:v>
                </c:pt>
                <c:pt idx="2417">
                  <c:v>92.229443974689389</c:v>
                </c:pt>
                <c:pt idx="2418">
                  <c:v>92.246771220998369</c:v>
                </c:pt>
                <c:pt idx="2419">
                  <c:v>92.264165962034227</c:v>
                </c:pt>
                <c:pt idx="2420">
                  <c:v>92.281528305601128</c:v>
                </c:pt>
                <c:pt idx="2421">
                  <c:v>92.299060735880033</c:v>
                </c:pt>
                <c:pt idx="2422">
                  <c:v>92.31642307944692</c:v>
                </c:pt>
                <c:pt idx="2423">
                  <c:v>92.333680131239689</c:v>
                </c:pt>
                <c:pt idx="2424">
                  <c:v>92.350866988516543</c:v>
                </c:pt>
                <c:pt idx="2425">
                  <c:v>92.368402118584143</c:v>
                </c:pt>
                <c:pt idx="2426">
                  <c:v>92.385588975861097</c:v>
                </c:pt>
                <c:pt idx="2427">
                  <c:v>92.403124105929237</c:v>
                </c:pt>
                <c:pt idx="2428">
                  <c:v>92.42065923599732</c:v>
                </c:pt>
                <c:pt idx="2429">
                  <c:v>92.437846093273961</c:v>
                </c:pt>
                <c:pt idx="2430">
                  <c:v>92.455416320599738</c:v>
                </c:pt>
                <c:pt idx="2431">
                  <c:v>92.472638275134614</c:v>
                </c:pt>
                <c:pt idx="2432">
                  <c:v>92.490000618701671</c:v>
                </c:pt>
                <c:pt idx="2433">
                  <c:v>92.50736026247948</c:v>
                </c:pt>
                <c:pt idx="2434">
                  <c:v>92.524722606046382</c:v>
                </c:pt>
                <c:pt idx="2435">
                  <c:v>92.542082249824219</c:v>
                </c:pt>
                <c:pt idx="2436">
                  <c:v>92.559444593391149</c:v>
                </c:pt>
                <c:pt idx="2437">
                  <c:v>92.576804237168872</c:v>
                </c:pt>
                <c:pt idx="2438">
                  <c:v>92.594166580736015</c:v>
                </c:pt>
                <c:pt idx="2439">
                  <c:v>92.611353438012785</c:v>
                </c:pt>
                <c:pt idx="2440">
                  <c:v>92.628542995078519</c:v>
                </c:pt>
                <c:pt idx="2441">
                  <c:v>92.646110522615416</c:v>
                </c:pt>
                <c:pt idx="2442">
                  <c:v>92.663472866182147</c:v>
                </c:pt>
                <c:pt idx="2443">
                  <c:v>92.680902704476054</c:v>
                </c:pt>
                <c:pt idx="2444">
                  <c:v>92.698265048043197</c:v>
                </c:pt>
                <c:pt idx="2445">
                  <c:v>92.715624691821077</c:v>
                </c:pt>
                <c:pt idx="2446">
                  <c:v>92.733159821888933</c:v>
                </c:pt>
                <c:pt idx="2447">
                  <c:v>92.750346679165673</c:v>
                </c:pt>
                <c:pt idx="2448">
                  <c:v>92.76774411999061</c:v>
                </c:pt>
                <c:pt idx="2449">
                  <c:v>92.785103763768461</c:v>
                </c:pt>
                <c:pt idx="2450">
                  <c:v>92.802466107335349</c:v>
                </c:pt>
                <c:pt idx="2451">
                  <c:v>92.819688061870195</c:v>
                </c:pt>
                <c:pt idx="2452">
                  <c:v>92.837047705648004</c:v>
                </c:pt>
                <c:pt idx="2453">
                  <c:v>92.854582835715959</c:v>
                </c:pt>
                <c:pt idx="2454">
                  <c:v>92.871945179282889</c:v>
                </c:pt>
                <c:pt idx="2455">
                  <c:v>92.88913203655936</c:v>
                </c:pt>
                <c:pt idx="2456">
                  <c:v>92.906667166627614</c:v>
                </c:pt>
                <c:pt idx="2457">
                  <c:v>92.923854023904383</c:v>
                </c:pt>
                <c:pt idx="2458">
                  <c:v>92.941389153972366</c:v>
                </c:pt>
                <c:pt idx="2459">
                  <c:v>92.958751497539126</c:v>
                </c:pt>
                <c:pt idx="2460">
                  <c:v>92.976111141317276</c:v>
                </c:pt>
                <c:pt idx="2461">
                  <c:v>92.993473484883992</c:v>
                </c:pt>
                <c:pt idx="2462">
                  <c:v>93.010660342160776</c:v>
                </c:pt>
                <c:pt idx="2463">
                  <c:v>93.028195472228688</c:v>
                </c:pt>
                <c:pt idx="2464">
                  <c:v>93.045382329505458</c:v>
                </c:pt>
                <c:pt idx="2465">
                  <c:v>93.06291745957347</c:v>
                </c:pt>
                <c:pt idx="2466">
                  <c:v>93.080279803140385</c:v>
                </c:pt>
                <c:pt idx="2467">
                  <c:v>93.097466660417368</c:v>
                </c:pt>
                <c:pt idx="2468">
                  <c:v>93.114896498711062</c:v>
                </c:pt>
                <c:pt idx="2469">
                  <c:v>93.132258842277949</c:v>
                </c:pt>
                <c:pt idx="2470">
                  <c:v>93.149793972345933</c:v>
                </c:pt>
                <c:pt idx="2471">
                  <c:v>93.167153616123755</c:v>
                </c:pt>
                <c:pt idx="2472">
                  <c:v>93.184515959690629</c:v>
                </c:pt>
                <c:pt idx="2473">
                  <c:v>93.201737914225419</c:v>
                </c:pt>
                <c:pt idx="2474">
                  <c:v>93.219097558003284</c:v>
                </c:pt>
                <c:pt idx="2475">
                  <c:v>93.236597590813233</c:v>
                </c:pt>
                <c:pt idx="2476">
                  <c:v>93.253959934380134</c:v>
                </c:pt>
                <c:pt idx="2477">
                  <c:v>93.271319578157943</c:v>
                </c:pt>
                <c:pt idx="2478">
                  <c:v>93.288681921724859</c:v>
                </c:pt>
                <c:pt idx="2479">
                  <c:v>93.306044265291803</c:v>
                </c:pt>
                <c:pt idx="2480">
                  <c:v>93.323403909069583</c:v>
                </c:pt>
                <c:pt idx="2481">
                  <c:v>93.340766252636399</c:v>
                </c:pt>
                <c:pt idx="2482">
                  <c:v>93.358125896414165</c:v>
                </c:pt>
                <c:pt idx="2483">
                  <c:v>93.375488239980953</c:v>
                </c:pt>
                <c:pt idx="2484">
                  <c:v>93.392675097257978</c:v>
                </c:pt>
                <c:pt idx="2485">
                  <c:v>93.410210227326118</c:v>
                </c:pt>
                <c:pt idx="2486">
                  <c:v>93.427397084602774</c:v>
                </c:pt>
                <c:pt idx="2487">
                  <c:v>93.444932214670715</c:v>
                </c:pt>
                <c:pt idx="2488">
                  <c:v>93.462294558237787</c:v>
                </c:pt>
                <c:pt idx="2489">
                  <c:v>93.479689299273645</c:v>
                </c:pt>
                <c:pt idx="2490">
                  <c:v>93.496841059292265</c:v>
                </c:pt>
                <c:pt idx="2491">
                  <c:v>93.514203402859124</c:v>
                </c:pt>
                <c:pt idx="2492">
                  <c:v>93.53173853292688</c:v>
                </c:pt>
                <c:pt idx="2493">
                  <c:v>93.548925390203891</c:v>
                </c:pt>
                <c:pt idx="2494">
                  <c:v>93.566460520271903</c:v>
                </c:pt>
                <c:pt idx="2495">
                  <c:v>93.583820164049669</c:v>
                </c:pt>
                <c:pt idx="2496">
                  <c:v>93.601044818373552</c:v>
                </c:pt>
                <c:pt idx="2497">
                  <c:v>93.618439559409225</c:v>
                </c:pt>
                <c:pt idx="2498">
                  <c:v>93.635626416686009</c:v>
                </c:pt>
                <c:pt idx="2499">
                  <c:v>93.652988760252924</c:v>
                </c:pt>
                <c:pt idx="2500">
                  <c:v>93.670418598546817</c:v>
                </c:pt>
                <c:pt idx="2501">
                  <c:v>93.687780942113918</c:v>
                </c:pt>
                <c:pt idx="2502">
                  <c:v>93.70531337239278</c:v>
                </c:pt>
                <c:pt idx="2503">
                  <c:v>93.722502929458543</c:v>
                </c:pt>
                <c:pt idx="2504">
                  <c:v>93.739897670494386</c:v>
                </c:pt>
                <c:pt idx="2505">
                  <c:v>93.757224916803395</c:v>
                </c:pt>
                <c:pt idx="2506">
                  <c:v>93.774584560581189</c:v>
                </c:pt>
                <c:pt idx="2507">
                  <c:v>93.792119690649301</c:v>
                </c:pt>
                <c:pt idx="2508">
                  <c:v>93.809482034216018</c:v>
                </c:pt>
                <c:pt idx="2509">
                  <c:v>93.826668891492758</c:v>
                </c:pt>
                <c:pt idx="2510">
                  <c:v>93.844031235059759</c:v>
                </c:pt>
                <c:pt idx="2511">
                  <c:v>93.86156366533892</c:v>
                </c:pt>
                <c:pt idx="2512">
                  <c:v>93.878753222404271</c:v>
                </c:pt>
                <c:pt idx="2513">
                  <c:v>93.896288352472325</c:v>
                </c:pt>
                <c:pt idx="2514">
                  <c:v>93.913510307007371</c:v>
                </c:pt>
                <c:pt idx="2515">
                  <c:v>93.930767358800082</c:v>
                </c:pt>
                <c:pt idx="2516">
                  <c:v>93.948299789079229</c:v>
                </c:pt>
                <c:pt idx="2517">
                  <c:v>93.965662132645889</c:v>
                </c:pt>
                <c:pt idx="2518">
                  <c:v>93.983024476212918</c:v>
                </c:pt>
                <c:pt idx="2519">
                  <c:v>94.000384119990514</c:v>
                </c:pt>
                <c:pt idx="2520">
                  <c:v>94.017570977267425</c:v>
                </c:pt>
                <c:pt idx="2521">
                  <c:v>94.035106107335338</c:v>
                </c:pt>
                <c:pt idx="2522">
                  <c:v>94.052468450902282</c:v>
                </c:pt>
                <c:pt idx="2523">
                  <c:v>94.069828094680048</c:v>
                </c:pt>
                <c:pt idx="2524">
                  <c:v>94.087190438247148</c:v>
                </c:pt>
                <c:pt idx="2525">
                  <c:v>94.104550082024758</c:v>
                </c:pt>
                <c:pt idx="2526">
                  <c:v>94.121912425591759</c:v>
                </c:pt>
                <c:pt idx="2527">
                  <c:v>94.139274769158675</c:v>
                </c:pt>
                <c:pt idx="2528">
                  <c:v>94.15663441293637</c:v>
                </c:pt>
                <c:pt idx="2529">
                  <c:v>94.173856367471089</c:v>
                </c:pt>
                <c:pt idx="2530">
                  <c:v>94.191218711038204</c:v>
                </c:pt>
                <c:pt idx="2531">
                  <c:v>94.208753841106187</c:v>
                </c:pt>
                <c:pt idx="2532">
                  <c:v>94.226113484883996</c:v>
                </c:pt>
                <c:pt idx="2533">
                  <c:v>94.2433354394188</c:v>
                </c:pt>
                <c:pt idx="2534">
                  <c:v>94.260905666744762</c:v>
                </c:pt>
                <c:pt idx="2535">
                  <c:v>94.278127621279594</c:v>
                </c:pt>
                <c:pt idx="2536">
                  <c:v>94.295454867588418</c:v>
                </c:pt>
                <c:pt idx="2537">
                  <c:v>94.312989997656388</c:v>
                </c:pt>
                <c:pt idx="2538">
                  <c:v>94.330176854933086</c:v>
                </c:pt>
                <c:pt idx="2539">
                  <c:v>94.347571595969072</c:v>
                </c:pt>
                <c:pt idx="2540">
                  <c:v>94.364761153034706</c:v>
                </c:pt>
                <c:pt idx="2541">
                  <c:v>94.382296283102875</c:v>
                </c:pt>
                <c:pt idx="2542">
                  <c:v>94.399655926880712</c:v>
                </c:pt>
                <c:pt idx="2543">
                  <c:v>94.417050667916769</c:v>
                </c:pt>
                <c:pt idx="2544">
                  <c:v>94.434413011483471</c:v>
                </c:pt>
                <c:pt idx="2545">
                  <c:v>94.451462179517222</c:v>
                </c:pt>
                <c:pt idx="2546">
                  <c:v>94.469032406843212</c:v>
                </c:pt>
                <c:pt idx="2547">
                  <c:v>94.486392050620864</c:v>
                </c:pt>
                <c:pt idx="2548">
                  <c:v>94.503754394187951</c:v>
                </c:pt>
                <c:pt idx="2549">
                  <c:v>94.521114037965802</c:v>
                </c:pt>
                <c:pt idx="2550">
                  <c:v>94.538649168033757</c:v>
                </c:pt>
                <c:pt idx="2551">
                  <c:v>94.555836025310512</c:v>
                </c:pt>
                <c:pt idx="2552">
                  <c:v>94.573371155378339</c:v>
                </c:pt>
                <c:pt idx="2553">
                  <c:v>94.590733498945397</c:v>
                </c:pt>
                <c:pt idx="2554">
                  <c:v>94.607920356222152</c:v>
                </c:pt>
                <c:pt idx="2555">
                  <c:v>94.625455486290079</c:v>
                </c:pt>
                <c:pt idx="2556">
                  <c:v>94.642642343566735</c:v>
                </c:pt>
                <c:pt idx="2557">
                  <c:v>94.659829200843674</c:v>
                </c:pt>
                <c:pt idx="2558">
                  <c:v>94.677364330911558</c:v>
                </c:pt>
                <c:pt idx="2559">
                  <c:v>94.694726674478545</c:v>
                </c:pt>
                <c:pt idx="2560">
                  <c:v>94.712121415514432</c:v>
                </c:pt>
                <c:pt idx="2561">
                  <c:v>94.729483759081248</c:v>
                </c:pt>
                <c:pt idx="2562">
                  <c:v>94.746878500117177</c:v>
                </c:pt>
                <c:pt idx="2563">
                  <c:v>94.764240843684078</c:v>
                </c:pt>
                <c:pt idx="2564">
                  <c:v>94.781427700960847</c:v>
                </c:pt>
                <c:pt idx="2565">
                  <c:v>94.79882244199672</c:v>
                </c:pt>
                <c:pt idx="2566">
                  <c:v>94.816392669322724</c:v>
                </c:pt>
                <c:pt idx="2567">
                  <c:v>94.833755012889384</c:v>
                </c:pt>
                <c:pt idx="2568">
                  <c:v>94.85101206468245</c:v>
                </c:pt>
                <c:pt idx="2569">
                  <c:v>94.868579592219348</c:v>
                </c:pt>
                <c:pt idx="2570">
                  <c:v>94.88576914928521</c:v>
                </c:pt>
                <c:pt idx="2571">
                  <c:v>94.902991103819886</c:v>
                </c:pt>
                <c:pt idx="2572">
                  <c:v>94.920350747597809</c:v>
                </c:pt>
                <c:pt idx="2573">
                  <c:v>94.937920974923927</c:v>
                </c:pt>
                <c:pt idx="2574">
                  <c:v>94.954899948441522</c:v>
                </c:pt>
                <c:pt idx="2575">
                  <c:v>94.97247017576737</c:v>
                </c:pt>
                <c:pt idx="2576">
                  <c:v>94.989935111319468</c:v>
                </c:pt>
                <c:pt idx="2577">
                  <c:v>95.007297454886356</c:v>
                </c:pt>
                <c:pt idx="2578">
                  <c:v>95.02465709866415</c:v>
                </c:pt>
                <c:pt idx="2579">
                  <c:v>95.042192228732105</c:v>
                </c:pt>
                <c:pt idx="2580">
                  <c:v>95.059379086008889</c:v>
                </c:pt>
                <c:pt idx="2581">
                  <c:v>95.076741429575819</c:v>
                </c:pt>
                <c:pt idx="2582">
                  <c:v>95.094276559643774</c:v>
                </c:pt>
                <c:pt idx="2583">
                  <c:v>95.111463416920557</c:v>
                </c:pt>
                <c:pt idx="2584">
                  <c:v>95.12882306069838</c:v>
                </c:pt>
                <c:pt idx="2585">
                  <c:v>95.146185404265296</c:v>
                </c:pt>
                <c:pt idx="2586">
                  <c:v>95.163720534333251</c:v>
                </c:pt>
                <c:pt idx="2587">
                  <c:v>95.180907391610049</c:v>
                </c:pt>
                <c:pt idx="2588">
                  <c:v>95.198442521677919</c:v>
                </c:pt>
                <c:pt idx="2589">
                  <c:v>95.215837262713848</c:v>
                </c:pt>
                <c:pt idx="2590">
                  <c:v>95.233059217248666</c:v>
                </c:pt>
                <c:pt idx="2591">
                  <c:v>95.250421560815596</c:v>
                </c:pt>
                <c:pt idx="2592">
                  <c:v>95.267608418092337</c:v>
                </c:pt>
                <c:pt idx="2593">
                  <c:v>95.285143548160306</c:v>
                </c:pt>
                <c:pt idx="2594">
                  <c:v>95.302540988985257</c:v>
                </c:pt>
                <c:pt idx="2595">
                  <c:v>95.319727846262012</c:v>
                </c:pt>
                <c:pt idx="2596">
                  <c:v>95.337262976329953</c:v>
                </c:pt>
                <c:pt idx="2597">
                  <c:v>95.354587522849656</c:v>
                </c:pt>
                <c:pt idx="2598">
                  <c:v>95.371984963674649</c:v>
                </c:pt>
                <c:pt idx="2599">
                  <c:v>95.389344607452458</c:v>
                </c:pt>
                <c:pt idx="2600">
                  <c:v>95.406566561987461</c:v>
                </c:pt>
                <c:pt idx="2601">
                  <c:v>95.423964002812326</c:v>
                </c:pt>
                <c:pt idx="2602">
                  <c:v>95.441323646590277</c:v>
                </c:pt>
                <c:pt idx="2603">
                  <c:v>95.458721087415071</c:v>
                </c:pt>
                <c:pt idx="2604">
                  <c:v>95.476115828450858</c:v>
                </c:pt>
                <c:pt idx="2605">
                  <c:v>95.493478172017788</c:v>
                </c:pt>
                <c:pt idx="2606">
                  <c:v>95.510700126552408</c:v>
                </c:pt>
                <c:pt idx="2607">
                  <c:v>95.528059770330472</c:v>
                </c:pt>
                <c:pt idx="2608">
                  <c:v>95.545527405671436</c:v>
                </c:pt>
                <c:pt idx="2609">
                  <c:v>95.562887049449259</c:v>
                </c:pt>
                <c:pt idx="2610">
                  <c:v>95.58024939301616</c:v>
                </c:pt>
                <c:pt idx="2611">
                  <c:v>95.597609036793983</c:v>
                </c:pt>
                <c:pt idx="2612">
                  <c:v>95.614971380360913</c:v>
                </c:pt>
                <c:pt idx="2613">
                  <c:v>95.632331024138566</c:v>
                </c:pt>
                <c:pt idx="2614">
                  <c:v>95.649693367705623</c:v>
                </c:pt>
                <c:pt idx="2615">
                  <c:v>95.667053011483418</c:v>
                </c:pt>
                <c:pt idx="2616">
                  <c:v>95.684588141551217</c:v>
                </c:pt>
                <c:pt idx="2617">
                  <c:v>95.701777698617292</c:v>
                </c:pt>
                <c:pt idx="2618">
                  <c:v>95.719137342395129</c:v>
                </c:pt>
                <c:pt idx="2619">
                  <c:v>95.736672472462956</c:v>
                </c:pt>
                <c:pt idx="2620">
                  <c:v>95.753859329739868</c:v>
                </c:pt>
                <c:pt idx="2621">
                  <c:v>95.771221673306826</c:v>
                </c:pt>
                <c:pt idx="2622">
                  <c:v>95.788581317084322</c:v>
                </c:pt>
                <c:pt idx="2623">
                  <c:v>95.805943660651508</c:v>
                </c:pt>
                <c:pt idx="2624">
                  <c:v>95.823303304429174</c:v>
                </c:pt>
                <c:pt idx="2625">
                  <c:v>95.840665647996374</c:v>
                </c:pt>
                <c:pt idx="2626">
                  <c:v>95.858027991563148</c:v>
                </c:pt>
                <c:pt idx="2627">
                  <c:v>95.875387635340886</c:v>
                </c:pt>
                <c:pt idx="2628">
                  <c:v>95.892749978907901</c:v>
                </c:pt>
                <c:pt idx="2629">
                  <c:v>95.910144719943901</c:v>
                </c:pt>
                <c:pt idx="2630">
                  <c:v>95.927471966252639</c:v>
                </c:pt>
                <c:pt idx="2631">
                  <c:v>95.944658823529409</c:v>
                </c:pt>
                <c:pt idx="2632">
                  <c:v>95.962264148113576</c:v>
                </c:pt>
                <c:pt idx="2633">
                  <c:v>95.979658889149263</c:v>
                </c:pt>
                <c:pt idx="2634">
                  <c:v>95.997021232716222</c:v>
                </c:pt>
                <c:pt idx="2635">
                  <c:v>96.014208089993105</c:v>
                </c:pt>
                <c:pt idx="2636">
                  <c:v>96.031743220060946</c:v>
                </c:pt>
                <c:pt idx="2637">
                  <c:v>96.048930077337687</c:v>
                </c:pt>
                <c:pt idx="2638">
                  <c:v>96.066292420904645</c:v>
                </c:pt>
                <c:pt idx="2639">
                  <c:v>96.08365206468244</c:v>
                </c:pt>
                <c:pt idx="2640">
                  <c:v>96.101014408249426</c:v>
                </c:pt>
                <c:pt idx="2641">
                  <c:v>96.118444246543149</c:v>
                </c:pt>
                <c:pt idx="2642">
                  <c:v>96.135631103819804</c:v>
                </c:pt>
                <c:pt idx="2643">
                  <c:v>96.153166233887958</c:v>
                </c:pt>
                <c:pt idx="2644">
                  <c:v>96.17052857745459</c:v>
                </c:pt>
                <c:pt idx="2645">
                  <c:v>96.187888221232711</c:v>
                </c:pt>
                <c:pt idx="2646">
                  <c:v>96.205250564799613</c:v>
                </c:pt>
                <c:pt idx="2647">
                  <c:v>96.222610208577464</c:v>
                </c:pt>
                <c:pt idx="2648">
                  <c:v>96.240110241387598</c:v>
                </c:pt>
                <c:pt idx="2649">
                  <c:v>96.257507682212506</c:v>
                </c:pt>
                <c:pt idx="2650">
                  <c:v>96.274694539489118</c:v>
                </c:pt>
                <c:pt idx="2651">
                  <c:v>96.292054183266941</c:v>
                </c:pt>
                <c:pt idx="2652">
                  <c:v>96.309451624091878</c:v>
                </c:pt>
                <c:pt idx="2653">
                  <c:v>96.326811267869658</c:v>
                </c:pt>
                <c:pt idx="2654">
                  <c:v>96.344173611436602</c:v>
                </c:pt>
                <c:pt idx="2655">
                  <c:v>96.361568352472418</c:v>
                </c:pt>
                <c:pt idx="2656">
                  <c:v>96.378965793297382</c:v>
                </c:pt>
                <c:pt idx="2657">
                  <c:v>96.396293039606277</c:v>
                </c:pt>
                <c:pt idx="2658">
                  <c:v>96.413652683384214</c:v>
                </c:pt>
                <c:pt idx="2659">
                  <c:v>96.430839540660884</c:v>
                </c:pt>
                <c:pt idx="2660">
                  <c:v>96.448201884227927</c:v>
                </c:pt>
                <c:pt idx="2661">
                  <c:v>96.465561528005637</c:v>
                </c:pt>
                <c:pt idx="2662">
                  <c:v>96.483131755331613</c:v>
                </c:pt>
                <c:pt idx="2663">
                  <c:v>96.50031861260824</c:v>
                </c:pt>
                <c:pt idx="2664">
                  <c:v>96.517680956175326</c:v>
                </c:pt>
                <c:pt idx="2665">
                  <c:v>96.535043299742227</c:v>
                </c:pt>
                <c:pt idx="2666">
                  <c:v>96.552402943519866</c:v>
                </c:pt>
                <c:pt idx="2667">
                  <c:v>96.569938073587778</c:v>
                </c:pt>
                <c:pt idx="2668">
                  <c:v>96.587124930864803</c:v>
                </c:pt>
                <c:pt idx="2669">
                  <c:v>96.604522371689569</c:v>
                </c:pt>
                <c:pt idx="2670">
                  <c:v>96.621846918209386</c:v>
                </c:pt>
                <c:pt idx="2671">
                  <c:v>96.639209261776543</c:v>
                </c:pt>
                <c:pt idx="2672">
                  <c:v>96.656744391844271</c:v>
                </c:pt>
                <c:pt idx="2673">
                  <c:v>96.674104035622179</c:v>
                </c:pt>
                <c:pt idx="2674">
                  <c:v>96.691293592688083</c:v>
                </c:pt>
                <c:pt idx="2675">
                  <c:v>96.708653236465878</c:v>
                </c:pt>
                <c:pt idx="2676">
                  <c:v>96.726015580032836</c:v>
                </c:pt>
                <c:pt idx="2677">
                  <c:v>96.743410321068666</c:v>
                </c:pt>
                <c:pt idx="2678">
                  <c:v>96.760945451136664</c:v>
                </c:pt>
                <c:pt idx="2679">
                  <c:v>96.778305094914458</c:v>
                </c:pt>
                <c:pt idx="2680">
                  <c:v>96.795494651980334</c:v>
                </c:pt>
                <c:pt idx="2681">
                  <c:v>96.812854295758129</c:v>
                </c:pt>
                <c:pt idx="2682">
                  <c:v>96.830216639325201</c:v>
                </c:pt>
                <c:pt idx="2683">
                  <c:v>96.847611380361059</c:v>
                </c:pt>
                <c:pt idx="2684">
                  <c:v>96.864973723927832</c:v>
                </c:pt>
                <c:pt idx="2685">
                  <c:v>96.882333367705527</c:v>
                </c:pt>
                <c:pt idx="2686">
                  <c:v>96.89969571127267</c:v>
                </c:pt>
                <c:pt idx="2687">
                  <c:v>96.917055355050394</c:v>
                </c:pt>
                <c:pt idx="2688">
                  <c:v>96.934452795875458</c:v>
                </c:pt>
                <c:pt idx="2689">
                  <c:v>96.951780042184041</c:v>
                </c:pt>
                <c:pt idx="2690">
                  <c:v>96.96913968596229</c:v>
                </c:pt>
                <c:pt idx="2691">
                  <c:v>96.986502029528879</c:v>
                </c:pt>
                <c:pt idx="2692">
                  <c:v>97.003861673306787</c:v>
                </c:pt>
                <c:pt idx="2693">
                  <c:v>97.021224016873674</c:v>
                </c:pt>
                <c:pt idx="2694">
                  <c:v>97.038583660651511</c:v>
                </c:pt>
                <c:pt idx="2695">
                  <c:v>97.055773217717388</c:v>
                </c:pt>
                <c:pt idx="2696">
                  <c:v>97.073305647996179</c:v>
                </c:pt>
                <c:pt idx="2697">
                  <c:v>97.090632894305131</c:v>
                </c:pt>
                <c:pt idx="2698">
                  <c:v>97.108168024373114</c:v>
                </c:pt>
                <c:pt idx="2699">
                  <c:v>97.125354881649741</c:v>
                </c:pt>
                <c:pt idx="2700">
                  <c:v>97.142752322474522</c:v>
                </c:pt>
                <c:pt idx="2701">
                  <c:v>97.160111966252657</c:v>
                </c:pt>
                <c:pt idx="2702">
                  <c:v>97.177474309819559</c:v>
                </c:pt>
                <c:pt idx="2703">
                  <c:v>97.194869050855417</c:v>
                </c:pt>
                <c:pt idx="2704">
                  <c:v>97.212231394422318</c:v>
                </c:pt>
                <c:pt idx="2705">
                  <c:v>97.229418251699059</c:v>
                </c:pt>
                <c:pt idx="2706">
                  <c:v>97.246988479025092</c:v>
                </c:pt>
                <c:pt idx="2707">
                  <c:v>97.264175336301818</c:v>
                </c:pt>
                <c:pt idx="2708">
                  <c:v>97.281710466369816</c:v>
                </c:pt>
                <c:pt idx="2709">
                  <c:v>97.299070110147639</c:v>
                </c:pt>
                <c:pt idx="2710">
                  <c:v>97.316467550972575</c:v>
                </c:pt>
                <c:pt idx="2711">
                  <c:v>97.333794797281371</c:v>
                </c:pt>
                <c:pt idx="2712">
                  <c:v>97.35101675181626</c:v>
                </c:pt>
                <c:pt idx="2713">
                  <c:v>97.368411492852118</c:v>
                </c:pt>
                <c:pt idx="2714">
                  <c:v>97.385738739160757</c:v>
                </c:pt>
                <c:pt idx="2715">
                  <c:v>97.403098382938808</c:v>
                </c:pt>
                <c:pt idx="2716">
                  <c:v>97.420633513006749</c:v>
                </c:pt>
                <c:pt idx="2717">
                  <c:v>97.438030953831614</c:v>
                </c:pt>
                <c:pt idx="2718">
                  <c:v>97.455217811108511</c:v>
                </c:pt>
                <c:pt idx="2719">
                  <c:v>97.472612552144199</c:v>
                </c:pt>
                <c:pt idx="2720">
                  <c:v>97.490009992969306</c:v>
                </c:pt>
                <c:pt idx="2721">
                  <c:v>97.507369636747242</c:v>
                </c:pt>
                <c:pt idx="2722">
                  <c:v>97.524591591281919</c:v>
                </c:pt>
                <c:pt idx="2723">
                  <c:v>97.542126721350044</c:v>
                </c:pt>
                <c:pt idx="2724">
                  <c:v>97.559313578626558</c:v>
                </c:pt>
                <c:pt idx="2725">
                  <c:v>97.576711019451324</c:v>
                </c:pt>
                <c:pt idx="2726">
                  <c:v>97.594246149519563</c:v>
                </c:pt>
                <c:pt idx="2727">
                  <c:v>97.611468104054225</c:v>
                </c:pt>
                <c:pt idx="2728">
                  <c:v>97.629038331380144</c:v>
                </c:pt>
                <c:pt idx="2729">
                  <c:v>97.646084799625029</c:v>
                </c:pt>
                <c:pt idx="2730">
                  <c:v>97.663619929693027</c:v>
                </c:pt>
                <c:pt idx="2731">
                  <c:v>97.680982273259687</c:v>
                </c:pt>
                <c:pt idx="2732">
                  <c:v>97.698341917037538</c:v>
                </c:pt>
                <c:pt idx="2733">
                  <c:v>97.715704260604653</c:v>
                </c:pt>
                <c:pt idx="2734">
                  <c:v>97.733063904382604</c:v>
                </c:pt>
                <c:pt idx="2735">
                  <c:v>97.750426247949406</c:v>
                </c:pt>
                <c:pt idx="2736">
                  <c:v>97.767613105226332</c:v>
                </c:pt>
                <c:pt idx="2737">
                  <c:v>97.785148235294088</c:v>
                </c:pt>
                <c:pt idx="2738">
                  <c:v>97.802335092570686</c:v>
                </c:pt>
                <c:pt idx="2739">
                  <c:v>97.819870222638727</c:v>
                </c:pt>
                <c:pt idx="2740">
                  <c:v>97.837057079915624</c:v>
                </c:pt>
                <c:pt idx="2741">
                  <c:v>97.854592209983608</c:v>
                </c:pt>
                <c:pt idx="2742">
                  <c:v>97.871954553550324</c:v>
                </c:pt>
                <c:pt idx="2743">
                  <c:v>97.889314197328318</c:v>
                </c:pt>
                <c:pt idx="2744">
                  <c:v>97.906676540895262</c:v>
                </c:pt>
                <c:pt idx="2745">
                  <c:v>97.923863398172159</c:v>
                </c:pt>
                <c:pt idx="2746">
                  <c:v>97.941260838996996</c:v>
                </c:pt>
                <c:pt idx="2747">
                  <c:v>97.958655580032826</c:v>
                </c:pt>
                <c:pt idx="2748">
                  <c:v>97.976225807358787</c:v>
                </c:pt>
                <c:pt idx="2749">
                  <c:v>97.99344776189362</c:v>
                </c:pt>
                <c:pt idx="2750">
                  <c:v>98.010807405671414</c:v>
                </c:pt>
                <c:pt idx="2751">
                  <c:v>98.028169749238458</c:v>
                </c:pt>
                <c:pt idx="2752">
                  <c:v>98.045532092805189</c:v>
                </c:pt>
                <c:pt idx="2753">
                  <c:v>98.062718950081859</c:v>
                </c:pt>
                <c:pt idx="2754">
                  <c:v>98.080254080150027</c:v>
                </c:pt>
                <c:pt idx="2755">
                  <c:v>98.09761372392795</c:v>
                </c:pt>
                <c:pt idx="2756">
                  <c:v>98.114976067494538</c:v>
                </c:pt>
                <c:pt idx="2757">
                  <c:v>98.132335711272518</c:v>
                </c:pt>
                <c:pt idx="2758">
                  <c:v>98.14973315209734</c:v>
                </c:pt>
                <c:pt idx="2759">
                  <c:v>98.166920009374266</c:v>
                </c:pt>
                <c:pt idx="2760">
                  <c:v>98.184247255683118</c:v>
                </c:pt>
                <c:pt idx="2761">
                  <c:v>98.20171219123506</c:v>
                </c:pt>
                <c:pt idx="2762">
                  <c:v>98.218969243028013</c:v>
                </c:pt>
                <c:pt idx="2763">
                  <c:v>98.236469275837976</c:v>
                </c:pt>
                <c:pt idx="2764">
                  <c:v>98.253864016873678</c:v>
                </c:pt>
                <c:pt idx="2765">
                  <c:v>98.271226360440593</c:v>
                </c:pt>
                <c:pt idx="2766">
                  <c:v>98.288586004218402</c:v>
                </c:pt>
                <c:pt idx="2767">
                  <c:v>98.305983445043367</c:v>
                </c:pt>
                <c:pt idx="2768">
                  <c:v>98.323170302319909</c:v>
                </c:pt>
                <c:pt idx="2769">
                  <c:v>98.340532645887066</c:v>
                </c:pt>
                <c:pt idx="2770">
                  <c:v>98.358065076165815</c:v>
                </c:pt>
                <c:pt idx="2771">
                  <c:v>98.375462516990581</c:v>
                </c:pt>
                <c:pt idx="2772">
                  <c:v>98.392789763299689</c:v>
                </c:pt>
                <c:pt idx="2773">
                  <c:v>98.409976620576529</c:v>
                </c:pt>
                <c:pt idx="2774">
                  <c:v>98.427511750644484</c:v>
                </c:pt>
                <c:pt idx="2775">
                  <c:v>98.444871394422279</c:v>
                </c:pt>
                <c:pt idx="2776">
                  <c:v>98.462093348957126</c:v>
                </c:pt>
                <c:pt idx="2777">
                  <c:v>98.479628479025067</c:v>
                </c:pt>
                <c:pt idx="2778">
                  <c:v>98.496990822592011</c:v>
                </c:pt>
                <c:pt idx="2779">
                  <c:v>98.514177679868766</c:v>
                </c:pt>
                <c:pt idx="2780">
                  <c:v>98.531642615420679</c:v>
                </c:pt>
                <c:pt idx="2781">
                  <c:v>98.548899667213604</c:v>
                </c:pt>
                <c:pt idx="2782">
                  <c:v>98.566434797281389</c:v>
                </c:pt>
                <c:pt idx="2783">
                  <c:v>98.583797140848318</c:v>
                </c:pt>
                <c:pt idx="2784">
                  <c:v>98.601019095383194</c:v>
                </c:pt>
                <c:pt idx="2785">
                  <c:v>98.618448933677058</c:v>
                </c:pt>
                <c:pt idx="2786">
                  <c:v>98.635808577454497</c:v>
                </c:pt>
                <c:pt idx="2787">
                  <c:v>98.652998134520431</c:v>
                </c:pt>
                <c:pt idx="2788">
                  <c:v>98.670533264588585</c:v>
                </c:pt>
                <c:pt idx="2789">
                  <c:v>98.687892908366479</c:v>
                </c:pt>
                <c:pt idx="2790">
                  <c:v>98.70511486290134</c:v>
                </c:pt>
                <c:pt idx="2791">
                  <c:v>98.722477206468014</c:v>
                </c:pt>
                <c:pt idx="2792">
                  <c:v>98.74001233653604</c:v>
                </c:pt>
                <c:pt idx="2793">
                  <c:v>98.757407077572054</c:v>
                </c:pt>
                <c:pt idx="2794">
                  <c:v>98.774769421139027</c:v>
                </c:pt>
                <c:pt idx="2795">
                  <c:v>98.791956278415796</c:v>
                </c:pt>
                <c:pt idx="2796">
                  <c:v>98.809143135692509</c:v>
                </c:pt>
                <c:pt idx="2797">
                  <c:v>98.82650547925941</c:v>
                </c:pt>
                <c:pt idx="2798">
                  <c:v>98.844040609327578</c:v>
                </c:pt>
                <c:pt idx="2799">
                  <c:v>98.861573039606284</c:v>
                </c:pt>
                <c:pt idx="2800">
                  <c:v>98.878762596671933</c:v>
                </c:pt>
                <c:pt idx="2801">
                  <c:v>98.896122240449969</c:v>
                </c:pt>
                <c:pt idx="2802">
                  <c:v>98.913692467776116</c:v>
                </c:pt>
                <c:pt idx="2803">
                  <c:v>98.930914422310906</c:v>
                </c:pt>
                <c:pt idx="2804">
                  <c:v>98.948276765877836</c:v>
                </c:pt>
                <c:pt idx="2805">
                  <c:v>98.965636409655502</c:v>
                </c:pt>
                <c:pt idx="2806">
                  <c:v>98.982998753222319</c:v>
                </c:pt>
                <c:pt idx="2807">
                  <c:v>99.000533883290373</c:v>
                </c:pt>
                <c:pt idx="2808">
                  <c:v>99.017893527068225</c:v>
                </c:pt>
                <c:pt idx="2809">
                  <c:v>99.035080384344951</c:v>
                </c:pt>
                <c:pt idx="2810">
                  <c:v>99.052512922427738</c:v>
                </c:pt>
                <c:pt idx="2811">
                  <c:v>99.069907663463781</c:v>
                </c:pt>
                <c:pt idx="2812">
                  <c:v>99.08727000703071</c:v>
                </c:pt>
                <c:pt idx="2813">
                  <c:v>99.104629650808675</c:v>
                </c:pt>
                <c:pt idx="2814">
                  <c:v>99.121991994375435</c:v>
                </c:pt>
                <c:pt idx="2815">
                  <c:v>99.139178851652034</c:v>
                </c:pt>
                <c:pt idx="2816">
                  <c:v>99.156713981720202</c:v>
                </c:pt>
                <c:pt idx="2817">
                  <c:v>99.173900838996744</c:v>
                </c:pt>
                <c:pt idx="2818">
                  <c:v>99.191435969064912</c:v>
                </c:pt>
                <c:pt idx="2819">
                  <c:v>99.208622826341681</c:v>
                </c:pt>
                <c:pt idx="2820">
                  <c:v>99.226157956409466</c:v>
                </c:pt>
                <c:pt idx="2821">
                  <c:v>99.243555397234601</c:v>
                </c:pt>
                <c:pt idx="2822">
                  <c:v>99.260601865479273</c:v>
                </c:pt>
                <c:pt idx="2823">
                  <c:v>99.278136995547243</c:v>
                </c:pt>
                <c:pt idx="2824">
                  <c:v>99.295672125615184</c:v>
                </c:pt>
                <c:pt idx="2825">
                  <c:v>99.312894080150002</c:v>
                </c:pt>
                <c:pt idx="2826">
                  <c:v>99.330394112959681</c:v>
                </c:pt>
                <c:pt idx="2827">
                  <c:v>99.347408183735638</c:v>
                </c:pt>
                <c:pt idx="2828">
                  <c:v>99.364770527302554</c:v>
                </c:pt>
                <c:pt idx="2829">
                  <c:v>99.382373152097287</c:v>
                </c:pt>
                <c:pt idx="2830">
                  <c:v>99.399560009374326</c:v>
                </c:pt>
                <c:pt idx="2831">
                  <c:v>99.417095139442225</c:v>
                </c:pt>
                <c:pt idx="2832">
                  <c:v>99.4342846965082</c:v>
                </c:pt>
                <c:pt idx="2833">
                  <c:v>99.451817126786764</c:v>
                </c:pt>
                <c:pt idx="2834">
                  <c:v>99.469006683852825</c:v>
                </c:pt>
                <c:pt idx="2835">
                  <c:v>99.486193541129623</c:v>
                </c:pt>
                <c:pt idx="2836">
                  <c:v>99.503728671197564</c:v>
                </c:pt>
                <c:pt idx="2837">
                  <c:v>99.521263801265661</c:v>
                </c:pt>
                <c:pt idx="2838">
                  <c:v>99.538450658542317</c:v>
                </c:pt>
                <c:pt idx="2839">
                  <c:v>99.555985788610272</c:v>
                </c:pt>
                <c:pt idx="2840">
                  <c:v>99.573172645887055</c:v>
                </c:pt>
                <c:pt idx="2841">
                  <c:v>99.59070777595484</c:v>
                </c:pt>
                <c:pt idx="2842">
                  <c:v>99.607929730489758</c:v>
                </c:pt>
                <c:pt idx="2843">
                  <c:v>99.625359568783495</c:v>
                </c:pt>
                <c:pt idx="2844">
                  <c:v>99.642721912350424</c:v>
                </c:pt>
                <c:pt idx="2845">
                  <c:v>99.66011665338641</c:v>
                </c:pt>
                <c:pt idx="2846">
                  <c:v>99.677514094211404</c:v>
                </c:pt>
                <c:pt idx="2847">
                  <c:v>99.694873737989099</c:v>
                </c:pt>
                <c:pt idx="2848">
                  <c:v>99.712060595266024</c:v>
                </c:pt>
                <c:pt idx="2849">
                  <c:v>99.729422938832911</c:v>
                </c:pt>
                <c:pt idx="2850">
                  <c:v>99.746958068900867</c:v>
                </c:pt>
                <c:pt idx="2851">
                  <c:v>99.764317712678718</c:v>
                </c:pt>
                <c:pt idx="2852">
                  <c:v>99.781680056245605</c:v>
                </c:pt>
                <c:pt idx="2853">
                  <c:v>99.799042399812521</c:v>
                </c:pt>
                <c:pt idx="2854">
                  <c:v>99.816402043590259</c:v>
                </c:pt>
                <c:pt idx="2855">
                  <c:v>99.833764387157274</c:v>
                </c:pt>
                <c:pt idx="2856">
                  <c:v>99.851124030935097</c:v>
                </c:pt>
                <c:pt idx="2857">
                  <c:v>99.868486374501742</c:v>
                </c:pt>
                <c:pt idx="2858">
                  <c:v>99.885846018279608</c:v>
                </c:pt>
                <c:pt idx="2859">
                  <c:v>99.903208361846765</c:v>
                </c:pt>
                <c:pt idx="2860">
                  <c:v>99.920568005624489</c:v>
                </c:pt>
                <c:pt idx="2861">
                  <c:v>99.937757562690408</c:v>
                </c:pt>
                <c:pt idx="2862">
                  <c:v>99.955117206468188</c:v>
                </c:pt>
                <c:pt idx="2863">
                  <c:v>99.972652336535987</c:v>
                </c:pt>
                <c:pt idx="2864">
                  <c:v>99.990014680103357</c:v>
                </c:pt>
                <c:pt idx="2865">
                  <c:v>100.0073743238808</c:v>
                </c:pt>
                <c:pt idx="2866">
                  <c:v>100.02473666744787</c:v>
                </c:pt>
                <c:pt idx="2867">
                  <c:v>100.04209631122568</c:v>
                </c:pt>
                <c:pt idx="2868">
                  <c:v>100.05945865479261</c:v>
                </c:pt>
                <c:pt idx="2869">
                  <c:v>100.07681829857032</c:v>
                </c:pt>
                <c:pt idx="2870">
                  <c:v>100.09421573939557</c:v>
                </c:pt>
                <c:pt idx="2871">
                  <c:v>100.11157538317319</c:v>
                </c:pt>
                <c:pt idx="2872">
                  <c:v>100.12893772673988</c:v>
                </c:pt>
                <c:pt idx="2873">
                  <c:v>100.14633246777598</c:v>
                </c:pt>
                <c:pt idx="2874">
                  <c:v>100.16352202484181</c:v>
                </c:pt>
                <c:pt idx="2875">
                  <c:v>100.18091676587778</c:v>
                </c:pt>
                <c:pt idx="2876">
                  <c:v>100.1982791094445</c:v>
                </c:pt>
                <c:pt idx="2877">
                  <c:v>100.21563875322241</c:v>
                </c:pt>
                <c:pt idx="2878">
                  <c:v>100.23300109678918</c:v>
                </c:pt>
                <c:pt idx="2879">
                  <c:v>100.25053622685725</c:v>
                </c:pt>
                <c:pt idx="2880">
                  <c:v>100.26775818139221</c:v>
                </c:pt>
                <c:pt idx="2881">
                  <c:v>100.28511782516991</c:v>
                </c:pt>
                <c:pt idx="2882">
                  <c:v>100.30248016873662</c:v>
                </c:pt>
                <c:pt idx="2883">
                  <c:v>100.31983981251443</c:v>
                </c:pt>
                <c:pt idx="2884">
                  <c:v>100.33720215608137</c:v>
                </c:pt>
                <c:pt idx="2885">
                  <c:v>100.3545617998594</c:v>
                </c:pt>
                <c:pt idx="2886">
                  <c:v>100.37192414342621</c:v>
                </c:pt>
                <c:pt idx="2887">
                  <c:v>100.38928648699319</c:v>
                </c:pt>
                <c:pt idx="2888">
                  <c:v>100.40664613077101</c:v>
                </c:pt>
                <c:pt idx="2889">
                  <c:v>100.42404357159597</c:v>
                </c:pt>
                <c:pt idx="2890">
                  <c:v>100.44126552613098</c:v>
                </c:pt>
                <c:pt idx="2891">
                  <c:v>100.4586251699087</c:v>
                </c:pt>
                <c:pt idx="2892">
                  <c:v>100.47619539723458</c:v>
                </c:pt>
                <c:pt idx="2893">
                  <c:v>100.49334715725323</c:v>
                </c:pt>
                <c:pt idx="2894">
                  <c:v>100.51070950082027</c:v>
                </c:pt>
                <c:pt idx="2895">
                  <c:v>100.52817443637215</c:v>
                </c:pt>
                <c:pt idx="2896">
                  <c:v>100.54553677993907</c:v>
                </c:pt>
                <c:pt idx="2897">
                  <c:v>100.56289642371691</c:v>
                </c:pt>
                <c:pt idx="2898">
                  <c:v>100.58025876728381</c:v>
                </c:pt>
                <c:pt idx="2899">
                  <c:v>100.59761841106166</c:v>
                </c:pt>
                <c:pt idx="2900">
                  <c:v>100.61498075462855</c:v>
                </c:pt>
                <c:pt idx="2901">
                  <c:v>100.63234039840614</c:v>
                </c:pt>
                <c:pt idx="2902">
                  <c:v>100.64970274197329</c:v>
                </c:pt>
                <c:pt idx="2903">
                  <c:v>100.66706238575111</c:v>
                </c:pt>
                <c:pt idx="2904">
                  <c:v>100.68442472931824</c:v>
                </c:pt>
                <c:pt idx="2905">
                  <c:v>100.701819470354</c:v>
                </c:pt>
                <c:pt idx="2906">
                  <c:v>100.71918181392067</c:v>
                </c:pt>
                <c:pt idx="2907">
                  <c:v>100.7365441574876</c:v>
                </c:pt>
                <c:pt idx="2908">
                  <c:v>100.75390380126552</c:v>
                </c:pt>
                <c:pt idx="2909">
                  <c:v>100.77126614483242</c:v>
                </c:pt>
                <c:pt idx="2910">
                  <c:v>100.7886257886104</c:v>
                </c:pt>
                <c:pt idx="2911">
                  <c:v>100.80598813217699</c:v>
                </c:pt>
                <c:pt idx="2912">
                  <c:v>100.82334777595482</c:v>
                </c:pt>
                <c:pt idx="2913">
                  <c:v>100.8407101195217</c:v>
                </c:pt>
                <c:pt idx="2914">
                  <c:v>100.85806976329974</c:v>
                </c:pt>
                <c:pt idx="2915">
                  <c:v>100.87525932036559</c:v>
                </c:pt>
                <c:pt idx="2916">
                  <c:v>100.89279445043346</c:v>
                </c:pt>
                <c:pt idx="2917">
                  <c:v>100.91015409421158</c:v>
                </c:pt>
                <c:pt idx="2918">
                  <c:v>100.92734095148815</c:v>
                </c:pt>
                <c:pt idx="2919">
                  <c:v>100.94491117881419</c:v>
                </c:pt>
                <c:pt idx="2920">
                  <c:v>100.96209803609075</c:v>
                </c:pt>
                <c:pt idx="2921">
                  <c:v>100.97963316615888</c:v>
                </c:pt>
                <c:pt idx="2922">
                  <c:v>100.99703060698383</c:v>
                </c:pt>
                <c:pt idx="2923">
                  <c:v>101.01421746426082</c:v>
                </c:pt>
                <c:pt idx="2924">
                  <c:v>101.03171749707053</c:v>
                </c:pt>
                <c:pt idx="2925">
                  <c:v>101.04890435434744</c:v>
                </c:pt>
                <c:pt idx="2926">
                  <c:v>101.06626669791434</c:v>
                </c:pt>
                <c:pt idx="2927">
                  <c:v>101.08366143895009</c:v>
                </c:pt>
                <c:pt idx="2928">
                  <c:v>101.10119656901819</c:v>
                </c:pt>
                <c:pt idx="2929">
                  <c:v>101.11838342629471</c:v>
                </c:pt>
                <c:pt idx="2930">
                  <c:v>101.13591855636267</c:v>
                </c:pt>
                <c:pt idx="2931">
                  <c:v>101.15310541363942</c:v>
                </c:pt>
                <c:pt idx="2932">
                  <c:v>101.17046775720635</c:v>
                </c:pt>
                <c:pt idx="2933">
                  <c:v>101.18782740098428</c:v>
                </c:pt>
                <c:pt idx="2934">
                  <c:v>101.20518974455121</c:v>
                </c:pt>
                <c:pt idx="2935">
                  <c:v>101.22272487461915</c:v>
                </c:pt>
                <c:pt idx="2936">
                  <c:v>101.24008451839711</c:v>
                </c:pt>
                <c:pt idx="2937">
                  <c:v>101.25744686196391</c:v>
                </c:pt>
                <c:pt idx="2938">
                  <c:v>101.2746688164985</c:v>
                </c:pt>
                <c:pt idx="2939">
                  <c:v>101.29203116006558</c:v>
                </c:pt>
                <c:pt idx="2940">
                  <c:v>101.30942590110146</c:v>
                </c:pt>
                <c:pt idx="2941">
                  <c:v>101.32664785563615</c:v>
                </c:pt>
                <c:pt idx="2942">
                  <c:v>101.34404529646118</c:v>
                </c:pt>
                <c:pt idx="2943">
                  <c:v>101.36140494023915</c:v>
                </c:pt>
                <c:pt idx="2944">
                  <c:v>101.37894007030704</c:v>
                </c:pt>
                <c:pt idx="2945">
                  <c:v>101.3963024138738</c:v>
                </c:pt>
                <c:pt idx="2946">
                  <c:v>101.41366205765175</c:v>
                </c:pt>
                <c:pt idx="2947">
                  <c:v>101.43105949847681</c:v>
                </c:pt>
                <c:pt idx="2948">
                  <c:v>101.44824635575344</c:v>
                </c:pt>
                <c:pt idx="2949">
                  <c:v>101.46564109678918</c:v>
                </c:pt>
                <c:pt idx="2950">
                  <c:v>101.48300344035634</c:v>
                </c:pt>
                <c:pt idx="2951">
                  <c:v>101.50053857042396</c:v>
                </c:pt>
                <c:pt idx="2952">
                  <c:v>101.51772542770102</c:v>
                </c:pt>
                <c:pt idx="2953">
                  <c:v>101.53508507147878</c:v>
                </c:pt>
                <c:pt idx="2954">
                  <c:v>101.55262020154676</c:v>
                </c:pt>
                <c:pt idx="2955">
                  <c:v>101.56980975861262</c:v>
                </c:pt>
                <c:pt idx="2956">
                  <c:v>101.58716940239056</c:v>
                </c:pt>
                <c:pt idx="2957">
                  <c:v>101.60456414342622</c:v>
                </c:pt>
                <c:pt idx="2958">
                  <c:v>101.62175370049218</c:v>
                </c:pt>
                <c:pt idx="2959">
                  <c:v>101.63928883055985</c:v>
                </c:pt>
                <c:pt idx="2960">
                  <c:v>101.65664847433796</c:v>
                </c:pt>
                <c:pt idx="2961">
                  <c:v>101.67407831263142</c:v>
                </c:pt>
                <c:pt idx="2962">
                  <c:v>101.69133536442448</c:v>
                </c:pt>
                <c:pt idx="2963">
                  <c:v>101.70869770799158</c:v>
                </c:pt>
                <c:pt idx="2964">
                  <c:v>101.72606005155848</c:v>
                </c:pt>
                <c:pt idx="2965">
                  <c:v>101.74341969533653</c:v>
                </c:pt>
                <c:pt idx="2966">
                  <c:v>101.76081443637229</c:v>
                </c:pt>
                <c:pt idx="2967">
                  <c:v>101.77821187719708</c:v>
                </c:pt>
                <c:pt idx="2968">
                  <c:v>101.79539873447369</c:v>
                </c:pt>
                <c:pt idx="2969">
                  <c:v>101.81293386454185</c:v>
                </c:pt>
                <c:pt idx="2970">
                  <c:v>101.83032860557772</c:v>
                </c:pt>
                <c:pt idx="2971">
                  <c:v>101.84765585188656</c:v>
                </c:pt>
                <c:pt idx="2972">
                  <c:v>101.86487780642112</c:v>
                </c:pt>
                <c:pt idx="2973">
                  <c:v>101.88237783923107</c:v>
                </c:pt>
                <c:pt idx="2974">
                  <c:v>101.89977528005625</c:v>
                </c:pt>
                <c:pt idx="2975">
                  <c:v>101.91713492383417</c:v>
                </c:pt>
                <c:pt idx="2976">
                  <c:v>101.93449726740099</c:v>
                </c:pt>
                <c:pt idx="2977">
                  <c:v>101.95185691117882</c:v>
                </c:pt>
                <c:pt idx="2978">
                  <c:v>101.96904646824478</c:v>
                </c:pt>
                <c:pt idx="2979">
                  <c:v>101.98640611202232</c:v>
                </c:pt>
                <c:pt idx="2980">
                  <c:v>102.00394124209048</c:v>
                </c:pt>
                <c:pt idx="2981">
                  <c:v>102.02130358565736</c:v>
                </c:pt>
                <c:pt idx="2982">
                  <c:v>102.03866322943534</c:v>
                </c:pt>
                <c:pt idx="2983">
                  <c:v>102.05602557300212</c:v>
                </c:pt>
                <c:pt idx="2984">
                  <c:v>102.07321243027891</c:v>
                </c:pt>
                <c:pt idx="2985">
                  <c:v>102.09074756034687</c:v>
                </c:pt>
                <c:pt idx="2986">
                  <c:v>102.1079344176235</c:v>
                </c:pt>
                <c:pt idx="2987">
                  <c:v>102.12546954769144</c:v>
                </c:pt>
                <c:pt idx="2988">
                  <c:v>102.14282919146935</c:v>
                </c:pt>
                <c:pt idx="2989">
                  <c:v>102.16001874853528</c:v>
                </c:pt>
                <c:pt idx="2990">
                  <c:v>102.17755387860325</c:v>
                </c:pt>
                <c:pt idx="2991">
                  <c:v>102.19474073587998</c:v>
                </c:pt>
                <c:pt idx="2992">
                  <c:v>102.21227586594809</c:v>
                </c:pt>
                <c:pt idx="2993">
                  <c:v>102.22946272322466</c:v>
                </c:pt>
                <c:pt idx="2994">
                  <c:v>102.24699785329271</c:v>
                </c:pt>
                <c:pt idx="2995">
                  <c:v>102.26418471056948</c:v>
                </c:pt>
                <c:pt idx="2996">
                  <c:v>102.2815470541364</c:v>
                </c:pt>
                <c:pt idx="2997">
                  <c:v>102.29890669791426</c:v>
                </c:pt>
                <c:pt idx="2998">
                  <c:v>102.31626904148116</c:v>
                </c:pt>
                <c:pt idx="2999">
                  <c:v>102.33366378251699</c:v>
                </c:pt>
                <c:pt idx="3000">
                  <c:v>102.35102612608377</c:v>
                </c:pt>
                <c:pt idx="3001">
                  <c:v>102.36835067260361</c:v>
                </c:pt>
                <c:pt idx="3002">
                  <c:v>102.38574811342828</c:v>
                </c:pt>
                <c:pt idx="3003">
                  <c:v>102.40293497070539</c:v>
                </c:pt>
                <c:pt idx="3004">
                  <c:v>102.42029731427236</c:v>
                </c:pt>
                <c:pt idx="3005">
                  <c:v>102.43782974455122</c:v>
                </c:pt>
                <c:pt idx="3006">
                  <c:v>102.45536487461918</c:v>
                </c:pt>
                <c:pt idx="3007">
                  <c:v>102.47237894539474</c:v>
                </c:pt>
                <c:pt idx="3008">
                  <c:v>102.4900868619639</c:v>
                </c:pt>
                <c:pt idx="3009">
                  <c:v>102.50710093273958</c:v>
                </c:pt>
                <c:pt idx="3010">
                  <c:v>102.52467116006561</c:v>
                </c:pt>
                <c:pt idx="3011">
                  <c:v>102.54203350363251</c:v>
                </c:pt>
                <c:pt idx="3012">
                  <c:v>102.55939314741038</c:v>
                </c:pt>
                <c:pt idx="3013">
                  <c:v>102.57658000468705</c:v>
                </c:pt>
                <c:pt idx="3014">
                  <c:v>102.59411513475511</c:v>
                </c:pt>
                <c:pt idx="3015">
                  <c:v>102.61151257558004</c:v>
                </c:pt>
                <c:pt idx="3016">
                  <c:v>102.62869943285659</c:v>
                </c:pt>
                <c:pt idx="3017">
                  <c:v>102.64623456292475</c:v>
                </c:pt>
                <c:pt idx="3018">
                  <c:v>102.66359420670261</c:v>
                </c:pt>
                <c:pt idx="3019">
                  <c:v>102.68095655026941</c:v>
                </c:pt>
                <c:pt idx="3020">
                  <c:v>102.6981434075463</c:v>
                </c:pt>
                <c:pt idx="3021">
                  <c:v>102.71547065385515</c:v>
                </c:pt>
                <c:pt idx="3022">
                  <c:v>102.73286539489104</c:v>
                </c:pt>
                <c:pt idx="3023">
                  <c:v>102.75008734942574</c:v>
                </c:pt>
                <c:pt idx="3024">
                  <c:v>102.76758738223576</c:v>
                </c:pt>
                <c:pt idx="3025">
                  <c:v>102.78494972580283</c:v>
                </c:pt>
                <c:pt idx="3026">
                  <c:v>102.80251995312865</c:v>
                </c:pt>
                <c:pt idx="3027">
                  <c:v>102.81967171314744</c:v>
                </c:pt>
                <c:pt idx="3028">
                  <c:v>102.83706645418327</c:v>
                </c:pt>
                <c:pt idx="3029">
                  <c:v>102.85442879775015</c:v>
                </c:pt>
                <c:pt idx="3030">
                  <c:v>102.87196392781826</c:v>
                </c:pt>
                <c:pt idx="3031">
                  <c:v>102.88932357159598</c:v>
                </c:pt>
                <c:pt idx="3032">
                  <c:v>102.90668591516292</c:v>
                </c:pt>
                <c:pt idx="3033">
                  <c:v>102.92404825872968</c:v>
                </c:pt>
                <c:pt idx="3034">
                  <c:v>102.94123511600655</c:v>
                </c:pt>
                <c:pt idx="3035">
                  <c:v>102.95877024607439</c:v>
                </c:pt>
                <c:pt idx="3036">
                  <c:v>102.97612988985247</c:v>
                </c:pt>
                <c:pt idx="3037">
                  <c:v>102.99335184438716</c:v>
                </c:pt>
                <c:pt idx="3038">
                  <c:v>103.01071418795408</c:v>
                </c:pt>
                <c:pt idx="3039">
                  <c:v>103.02824931802205</c:v>
                </c:pt>
                <c:pt idx="3040">
                  <c:v>103.04560896179986</c:v>
                </c:pt>
                <c:pt idx="3041">
                  <c:v>103.06297130536666</c:v>
                </c:pt>
                <c:pt idx="3042">
                  <c:v>103.08015816264341</c:v>
                </c:pt>
                <c:pt idx="3043">
                  <c:v>103.09769329271164</c:v>
                </c:pt>
                <c:pt idx="3044">
                  <c:v>103.11508803374724</c:v>
                </c:pt>
                <c:pt idx="3045">
                  <c:v>103.13248547457228</c:v>
                </c:pt>
                <c:pt idx="3046">
                  <c:v>103.14974252636505</c:v>
                </c:pt>
                <c:pt idx="3047">
                  <c:v>103.16692938364191</c:v>
                </c:pt>
                <c:pt idx="3048">
                  <c:v>103.18429172720882</c:v>
                </c:pt>
                <c:pt idx="3049">
                  <c:v>103.20161627372863</c:v>
                </c:pt>
                <c:pt idx="3050">
                  <c:v>103.21918650105461</c:v>
                </c:pt>
                <c:pt idx="3051">
                  <c:v>103.23637335833138</c:v>
                </c:pt>
                <c:pt idx="3052">
                  <c:v>103.25373570189828</c:v>
                </c:pt>
                <c:pt idx="3053">
                  <c:v>103.27109534567613</c:v>
                </c:pt>
                <c:pt idx="3054">
                  <c:v>103.28845768924319</c:v>
                </c:pt>
                <c:pt idx="3055">
                  <c:v>103.30581733302063</c:v>
                </c:pt>
                <c:pt idx="3056">
                  <c:v>103.32338756034676</c:v>
                </c:pt>
                <c:pt idx="3057">
                  <c:v>103.34074990391376</c:v>
                </c:pt>
                <c:pt idx="3058">
                  <c:v>103.35797185844839</c:v>
                </c:pt>
                <c:pt idx="3059">
                  <c:v>103.37533150222608</c:v>
                </c:pt>
                <c:pt idx="3060">
                  <c:v>103.39272894305118</c:v>
                </c:pt>
                <c:pt idx="3061">
                  <c:v>103.41012368408749</c:v>
                </c:pt>
                <c:pt idx="3062">
                  <c:v>103.42731324115317</c:v>
                </c:pt>
                <c:pt idx="3063">
                  <c:v>103.44491586594825</c:v>
                </c:pt>
                <c:pt idx="3064">
                  <c:v>103.46213782048267</c:v>
                </c:pt>
                <c:pt idx="3065">
                  <c:v>103.4795001640497</c:v>
                </c:pt>
                <c:pt idx="3066">
                  <c:v>103.49703529411786</c:v>
                </c:pt>
                <c:pt idx="3067">
                  <c:v>103.51422215139442</c:v>
                </c:pt>
                <c:pt idx="3068">
                  <c:v>103.53175728146239</c:v>
                </c:pt>
                <c:pt idx="3069">
                  <c:v>103.54894413873915</c:v>
                </c:pt>
                <c:pt idx="3070">
                  <c:v>103.56630648230606</c:v>
                </c:pt>
                <c:pt idx="3071">
                  <c:v>103.58370122334188</c:v>
                </c:pt>
                <c:pt idx="3072">
                  <c:v>103.60088808061865</c:v>
                </c:pt>
                <c:pt idx="3073">
                  <c:v>103.61842321068656</c:v>
                </c:pt>
                <c:pt idx="3074">
                  <c:v>103.63561006796344</c:v>
                </c:pt>
                <c:pt idx="3075">
                  <c:v>103.65314519803127</c:v>
                </c:pt>
                <c:pt idx="3076">
                  <c:v>103.67050754159821</c:v>
                </c:pt>
                <c:pt idx="3077">
                  <c:v>103.68769439887512</c:v>
                </c:pt>
                <c:pt idx="3078">
                  <c:v>103.70522952894326</c:v>
                </c:pt>
                <c:pt idx="3079">
                  <c:v>103.72258917272065</c:v>
                </c:pt>
                <c:pt idx="3080">
                  <c:v>103.73998661354581</c:v>
                </c:pt>
                <c:pt idx="3081">
                  <c:v>103.75713837356433</c:v>
                </c:pt>
                <c:pt idx="3082">
                  <c:v>103.77467350363251</c:v>
                </c:pt>
                <c:pt idx="3083">
                  <c:v>103.79186036090942</c:v>
                </c:pt>
                <c:pt idx="3084">
                  <c:v>103.80939549097729</c:v>
                </c:pt>
                <c:pt idx="3085">
                  <c:v>103.82675783454395</c:v>
                </c:pt>
                <c:pt idx="3086">
                  <c:v>103.84411747832215</c:v>
                </c:pt>
                <c:pt idx="3087">
                  <c:v>103.86130703538787</c:v>
                </c:pt>
                <c:pt idx="3088">
                  <c:v>103.87883946566664</c:v>
                </c:pt>
                <c:pt idx="3089">
                  <c:v>103.89602902273262</c:v>
                </c:pt>
                <c:pt idx="3090">
                  <c:v>103.91373693930161</c:v>
                </c:pt>
                <c:pt idx="3091">
                  <c:v>103.93092379657853</c:v>
                </c:pt>
                <c:pt idx="3092">
                  <c:v>103.94811065385522</c:v>
                </c:pt>
                <c:pt idx="3093">
                  <c:v>103.96578617295503</c:v>
                </c:pt>
                <c:pt idx="3094">
                  <c:v>103.98300812748978</c:v>
                </c:pt>
                <c:pt idx="3095">
                  <c:v>104.00036777126789</c:v>
                </c:pt>
                <c:pt idx="3096">
                  <c:v>104.01773011483459</c:v>
                </c:pt>
                <c:pt idx="3097">
                  <c:v>104.0350897586126</c:v>
                </c:pt>
                <c:pt idx="3098">
                  <c:v>104.0524521021793</c:v>
                </c:pt>
                <c:pt idx="3099">
                  <c:v>104.06981444574656</c:v>
                </c:pt>
                <c:pt idx="3100">
                  <c:v>104.08717408952427</c:v>
                </c:pt>
                <c:pt idx="3101">
                  <c:v>104.10470921959221</c:v>
                </c:pt>
                <c:pt idx="3102">
                  <c:v>104.12193117412684</c:v>
                </c:pt>
                <c:pt idx="3103">
                  <c:v>104.1392935176938</c:v>
                </c:pt>
                <c:pt idx="3104">
                  <c:v>104.1564803749706</c:v>
                </c:pt>
                <c:pt idx="3105">
                  <c:v>104.1740155050387</c:v>
                </c:pt>
                <c:pt idx="3106">
                  <c:v>104.1912374595735</c:v>
                </c:pt>
                <c:pt idx="3107">
                  <c:v>104.20859710335115</c:v>
                </c:pt>
                <c:pt idx="3108">
                  <c:v>104.22616733067731</c:v>
                </c:pt>
                <c:pt idx="3109">
                  <c:v>104.24352967424443</c:v>
                </c:pt>
                <c:pt idx="3110">
                  <c:v>104.26071653152084</c:v>
                </c:pt>
                <c:pt idx="3111">
                  <c:v>104.27807617529862</c:v>
                </c:pt>
                <c:pt idx="3112">
                  <c:v>104.29543851886555</c:v>
                </c:pt>
                <c:pt idx="3113">
                  <c:v>104.31283325990157</c:v>
                </c:pt>
                <c:pt idx="3114">
                  <c:v>104.3301956034685</c:v>
                </c:pt>
                <c:pt idx="3115">
                  <c:v>104.34759034450435</c:v>
                </c:pt>
                <c:pt idx="3116">
                  <c:v>104.36502288258718</c:v>
                </c:pt>
                <c:pt idx="3117">
                  <c:v>104.38224483712199</c:v>
                </c:pt>
                <c:pt idx="3118">
                  <c:v>104.39963957815796</c:v>
                </c:pt>
                <c:pt idx="3119">
                  <c:v>104.41700192172489</c:v>
                </c:pt>
                <c:pt idx="3120">
                  <c:v>104.43436156550283</c:v>
                </c:pt>
                <c:pt idx="3121">
                  <c:v>104.45172390906971</c:v>
                </c:pt>
                <c:pt idx="3122">
                  <c:v>104.4691186501056</c:v>
                </c:pt>
                <c:pt idx="3123">
                  <c:v>104.48651609093039</c:v>
                </c:pt>
                <c:pt idx="3124">
                  <c:v>104.50373804546508</c:v>
                </c:pt>
                <c:pt idx="3125">
                  <c:v>104.52127317553317</c:v>
                </c:pt>
                <c:pt idx="3126">
                  <c:v>104.53846003280975</c:v>
                </c:pt>
                <c:pt idx="3127">
                  <c:v>104.55599516287791</c:v>
                </c:pt>
                <c:pt idx="3128">
                  <c:v>104.57300923365344</c:v>
                </c:pt>
                <c:pt idx="3129">
                  <c:v>104.59050926646356</c:v>
                </c:pt>
                <c:pt idx="3130">
                  <c:v>104.60793910475745</c:v>
                </c:pt>
                <c:pt idx="3131">
                  <c:v>104.62547423482521</c:v>
                </c:pt>
                <c:pt idx="3132">
                  <c:v>104.64269618936019</c:v>
                </c:pt>
                <c:pt idx="3133">
                  <c:v>104.66005853292698</c:v>
                </c:pt>
                <c:pt idx="3134">
                  <c:v>104.677590963206</c:v>
                </c:pt>
                <c:pt idx="3135">
                  <c:v>104.69498840403095</c:v>
                </c:pt>
                <c:pt idx="3136">
                  <c:v>104.71217526130793</c:v>
                </c:pt>
                <c:pt idx="3137">
                  <c:v>104.72957000234355</c:v>
                </c:pt>
                <c:pt idx="3138">
                  <c:v>104.74693234591049</c:v>
                </c:pt>
                <c:pt idx="3139">
                  <c:v>104.76429468947772</c:v>
                </c:pt>
                <c:pt idx="3140">
                  <c:v>104.78165433325523</c:v>
                </c:pt>
                <c:pt idx="3141">
                  <c:v>104.79905177408014</c:v>
                </c:pt>
                <c:pt idx="3142">
                  <c:v>104.81648161237401</c:v>
                </c:pt>
                <c:pt idx="3143">
                  <c:v>104.83384125615166</c:v>
                </c:pt>
                <c:pt idx="3144">
                  <c:v>104.85106591047575</c:v>
                </c:pt>
                <c:pt idx="3145">
                  <c:v>104.86839045699543</c:v>
                </c:pt>
                <c:pt idx="3146">
                  <c:v>104.88575280056223</c:v>
                </c:pt>
                <c:pt idx="3147">
                  <c:v>104.90332032809937</c:v>
                </c:pt>
                <c:pt idx="3148">
                  <c:v>104.92068267166628</c:v>
                </c:pt>
                <c:pt idx="3149">
                  <c:v>104.93786952894327</c:v>
                </c:pt>
                <c:pt idx="3150">
                  <c:v>104.95523187250974</c:v>
                </c:pt>
                <c:pt idx="3151">
                  <c:v>104.97259151628764</c:v>
                </c:pt>
                <c:pt idx="3152">
                  <c:v>104.98995385985471</c:v>
                </c:pt>
                <c:pt idx="3153">
                  <c:v>105.00731620342145</c:v>
                </c:pt>
                <c:pt idx="3154">
                  <c:v>105.02467584719938</c:v>
                </c:pt>
                <c:pt idx="3155">
                  <c:v>105.04221097726752</c:v>
                </c:pt>
                <c:pt idx="3156">
                  <c:v>105.05939783454396</c:v>
                </c:pt>
                <c:pt idx="3157">
                  <c:v>105.07679527536911</c:v>
                </c:pt>
                <c:pt idx="3158">
                  <c:v>105.09415491914712</c:v>
                </c:pt>
                <c:pt idx="3159">
                  <c:v>105.11151726271386</c:v>
                </c:pt>
                <c:pt idx="3160">
                  <c:v>105.12887690649136</c:v>
                </c:pt>
                <c:pt idx="3161">
                  <c:v>105.14609886102645</c:v>
                </c:pt>
                <c:pt idx="3162">
                  <c:v>105.16346120459335</c:v>
                </c:pt>
                <c:pt idx="3163">
                  <c:v>105.18082084837123</c:v>
                </c:pt>
                <c:pt idx="3164">
                  <c:v>105.19818319193811</c:v>
                </c:pt>
                <c:pt idx="3165">
                  <c:v>105.21554553550506</c:v>
                </c:pt>
                <c:pt idx="3166">
                  <c:v>105.23294027654076</c:v>
                </c:pt>
                <c:pt idx="3167">
                  <c:v>105.25033501757655</c:v>
                </c:pt>
                <c:pt idx="3168">
                  <c:v>105.2678701476446</c:v>
                </c:pt>
                <c:pt idx="3169">
                  <c:v>105.2849544129365</c:v>
                </c:pt>
                <c:pt idx="3170">
                  <c:v>105.30248954300434</c:v>
                </c:pt>
                <c:pt idx="3171">
                  <c:v>105.31967640028125</c:v>
                </c:pt>
                <c:pt idx="3172">
                  <c:v>105.33721153034919</c:v>
                </c:pt>
                <c:pt idx="3173">
                  <c:v>105.35453877665788</c:v>
                </c:pt>
                <c:pt idx="3174">
                  <c:v>105.37176073119288</c:v>
                </c:pt>
                <c:pt idx="3175">
                  <c:v>105.38929586126083</c:v>
                </c:pt>
                <c:pt idx="3176">
                  <c:v>105.40665550503878</c:v>
                </c:pt>
                <c:pt idx="3177">
                  <c:v>105.42401784860559</c:v>
                </c:pt>
                <c:pt idx="3178">
                  <c:v>105.4413774923834</c:v>
                </c:pt>
                <c:pt idx="3179">
                  <c:v>105.45856704944927</c:v>
                </c:pt>
                <c:pt idx="3180">
                  <c:v>105.47609947972816</c:v>
                </c:pt>
                <c:pt idx="3181">
                  <c:v>105.49332143426302</c:v>
                </c:pt>
                <c:pt idx="3182">
                  <c:v>105.51068377782985</c:v>
                </c:pt>
                <c:pt idx="3183">
                  <c:v>105.52821890789781</c:v>
                </c:pt>
                <c:pt idx="3184">
                  <c:v>105.54540576517462</c:v>
                </c:pt>
                <c:pt idx="3185">
                  <c:v>105.56276810874135</c:v>
                </c:pt>
                <c:pt idx="3186">
                  <c:v>105.58030323880945</c:v>
                </c:pt>
                <c:pt idx="3187">
                  <c:v>105.5976628825873</c:v>
                </c:pt>
                <c:pt idx="3188">
                  <c:v>105.61471205062089</c:v>
                </c:pt>
                <c:pt idx="3189">
                  <c:v>105.63241996719007</c:v>
                </c:pt>
                <c:pt idx="3190">
                  <c:v>105.64960682446672</c:v>
                </c:pt>
                <c:pt idx="3191">
                  <c:v>105.66696916803376</c:v>
                </c:pt>
                <c:pt idx="3192">
                  <c:v>105.68419112256834</c:v>
                </c:pt>
                <c:pt idx="3193">
                  <c:v>105.70176134989455</c:v>
                </c:pt>
                <c:pt idx="3194">
                  <c:v>105.71894820717131</c:v>
                </c:pt>
                <c:pt idx="3195">
                  <c:v>105.73648333723928</c:v>
                </c:pt>
                <c:pt idx="3196">
                  <c:v>105.75384298101721</c:v>
                </c:pt>
                <c:pt idx="3197">
                  <c:v>105.77120532458395</c:v>
                </c:pt>
                <c:pt idx="3198">
                  <c:v>105.78874045465176</c:v>
                </c:pt>
                <c:pt idx="3199">
                  <c:v>105.80592731192864</c:v>
                </c:pt>
                <c:pt idx="3200">
                  <c:v>105.82311416920552</c:v>
                </c:pt>
                <c:pt idx="3201">
                  <c:v>105.84064929927368</c:v>
                </c:pt>
                <c:pt idx="3202">
                  <c:v>105.85783615655002</c:v>
                </c:pt>
                <c:pt idx="3203">
                  <c:v>105.87537128661803</c:v>
                </c:pt>
                <c:pt idx="3204">
                  <c:v>105.89273363018511</c:v>
                </c:pt>
                <c:pt idx="3205">
                  <c:v>105.91009327396308</c:v>
                </c:pt>
                <c:pt idx="3206">
                  <c:v>105.92728283102885</c:v>
                </c:pt>
                <c:pt idx="3207">
                  <c:v>105.94464247480677</c:v>
                </c:pt>
                <c:pt idx="3208">
                  <c:v>105.96217760487463</c:v>
                </c:pt>
                <c:pt idx="3209">
                  <c:v>105.97953994844153</c:v>
                </c:pt>
                <c:pt idx="3210">
                  <c:v>105.9969697867356</c:v>
                </c:pt>
                <c:pt idx="3211">
                  <c:v>106.01412154675414</c:v>
                </c:pt>
                <c:pt idx="3212">
                  <c:v>106.03148389032107</c:v>
                </c:pt>
                <c:pt idx="3213">
                  <c:v>106.04901902038912</c:v>
                </c:pt>
                <c:pt idx="3214">
                  <c:v>106.06620587766581</c:v>
                </c:pt>
                <c:pt idx="3215">
                  <c:v>106.08356822123272</c:v>
                </c:pt>
                <c:pt idx="3216">
                  <c:v>106.10096296226857</c:v>
                </c:pt>
                <c:pt idx="3217">
                  <c:v>106.11849809233638</c:v>
                </c:pt>
                <c:pt idx="3218">
                  <c:v>106.13568494961332</c:v>
                </c:pt>
                <c:pt idx="3219">
                  <c:v>106.15322007968128</c:v>
                </c:pt>
                <c:pt idx="3220">
                  <c:v>106.17040693695785</c:v>
                </c:pt>
                <c:pt idx="3221">
                  <c:v>106.1879420670259</c:v>
                </c:pt>
                <c:pt idx="3222">
                  <c:v>106.2051289243029</c:v>
                </c:pt>
                <c:pt idx="3223">
                  <c:v>106.2224912678696</c:v>
                </c:pt>
                <c:pt idx="3224">
                  <c:v>106.24002639793778</c:v>
                </c:pt>
                <c:pt idx="3225">
                  <c:v>106.25714306069851</c:v>
                </c:pt>
                <c:pt idx="3226">
                  <c:v>106.27450540426541</c:v>
                </c:pt>
                <c:pt idx="3227">
                  <c:v>106.29204053433327</c:v>
                </c:pt>
                <c:pt idx="3228">
                  <c:v>106.30922739161009</c:v>
                </c:pt>
                <c:pt idx="3229">
                  <c:v>106.32658703538785</c:v>
                </c:pt>
                <c:pt idx="3230">
                  <c:v>106.34412216545581</c:v>
                </c:pt>
                <c:pt idx="3231">
                  <c:v>106.36148450902274</c:v>
                </c:pt>
                <c:pt idx="3232">
                  <c:v>106.37884415280035</c:v>
                </c:pt>
                <c:pt idx="3233">
                  <c:v>106.39603370986643</c:v>
                </c:pt>
                <c:pt idx="3234">
                  <c:v>106.41339335364424</c:v>
                </c:pt>
                <c:pt idx="3235">
                  <c:v>106.43092848371244</c:v>
                </c:pt>
                <c:pt idx="3236">
                  <c:v>106.44829082727912</c:v>
                </c:pt>
                <c:pt idx="3237">
                  <c:v>106.46565047105696</c:v>
                </c:pt>
                <c:pt idx="3238">
                  <c:v>106.4830479118818</c:v>
                </c:pt>
                <c:pt idx="3239">
                  <c:v>106.50040755565952</c:v>
                </c:pt>
                <c:pt idx="3240">
                  <c:v>106.51776989922662</c:v>
                </c:pt>
                <c:pt idx="3241">
                  <c:v>106.53512954300446</c:v>
                </c:pt>
                <c:pt idx="3242">
                  <c:v>106.55231910007031</c:v>
                </c:pt>
                <c:pt idx="3243">
                  <c:v>106.56985153034918</c:v>
                </c:pt>
                <c:pt idx="3244">
                  <c:v>106.58721387391621</c:v>
                </c:pt>
                <c:pt idx="3245">
                  <c:v>106.60457351769375</c:v>
                </c:pt>
                <c:pt idx="3246">
                  <c:v>106.62179817201761</c:v>
                </c:pt>
                <c:pt idx="3247">
                  <c:v>106.63933060229658</c:v>
                </c:pt>
                <c:pt idx="3248">
                  <c:v>106.65669294586361</c:v>
                </c:pt>
                <c:pt idx="3249">
                  <c:v>106.67408768689936</c:v>
                </c:pt>
                <c:pt idx="3250">
                  <c:v>106.69145003046626</c:v>
                </c:pt>
                <c:pt idx="3251">
                  <c:v>106.70881237403316</c:v>
                </c:pt>
                <c:pt idx="3252">
                  <c:v>106.72599923131018</c:v>
                </c:pt>
                <c:pt idx="3253">
                  <c:v>106.74335887508788</c:v>
                </c:pt>
                <c:pt idx="3254">
                  <c:v>106.76072121865464</c:v>
                </c:pt>
                <c:pt idx="3255">
                  <c:v>106.7780808624324</c:v>
                </c:pt>
                <c:pt idx="3256">
                  <c:v>106.79561599250057</c:v>
                </c:pt>
                <c:pt idx="3257">
                  <c:v>106.81283794703538</c:v>
                </c:pt>
                <c:pt idx="3258">
                  <c:v>106.83037307710335</c:v>
                </c:pt>
                <c:pt idx="3259">
                  <c:v>106.84756263416919</c:v>
                </c:pt>
                <c:pt idx="3260">
                  <c:v>106.86492227794716</c:v>
                </c:pt>
                <c:pt idx="3261">
                  <c:v>106.882457408015</c:v>
                </c:pt>
                <c:pt idx="3262">
                  <c:v>106.89981975158182</c:v>
                </c:pt>
                <c:pt idx="3263">
                  <c:v>106.91717939535982</c:v>
                </c:pt>
                <c:pt idx="3264">
                  <c:v>106.93436625263651</c:v>
                </c:pt>
                <c:pt idx="3265">
                  <c:v>106.95190138270448</c:v>
                </c:pt>
                <c:pt idx="3266">
                  <c:v>106.96912333723932</c:v>
                </c:pt>
                <c:pt idx="3267">
                  <c:v>106.9864856808063</c:v>
                </c:pt>
                <c:pt idx="3268">
                  <c:v>107.00384532458382</c:v>
                </c:pt>
                <c:pt idx="3269">
                  <c:v>107.02120766815096</c:v>
                </c:pt>
                <c:pt idx="3270">
                  <c:v>107.03857001171781</c:v>
                </c:pt>
                <c:pt idx="3271">
                  <c:v>107.05592965549566</c:v>
                </c:pt>
                <c:pt idx="3272">
                  <c:v>107.07329199906259</c:v>
                </c:pt>
                <c:pt idx="3273">
                  <c:v>107.09065164284051</c:v>
                </c:pt>
                <c:pt idx="3274">
                  <c:v>107.10818677290825</c:v>
                </c:pt>
                <c:pt idx="3275">
                  <c:v>107.12537363018498</c:v>
                </c:pt>
                <c:pt idx="3276">
                  <c:v>107.14273597375187</c:v>
                </c:pt>
                <c:pt idx="3277">
                  <c:v>107.16009561752969</c:v>
                </c:pt>
                <c:pt idx="3278">
                  <c:v>107.17745796109681</c:v>
                </c:pt>
                <c:pt idx="3279">
                  <c:v>107.19482030466368</c:v>
                </c:pt>
                <c:pt idx="3280">
                  <c:v>107.21217994844153</c:v>
                </c:pt>
                <c:pt idx="3281">
                  <c:v>107.22954229200845</c:v>
                </c:pt>
                <c:pt idx="3282">
                  <c:v>107.24690193578628</c:v>
                </c:pt>
                <c:pt idx="3283">
                  <c:v>107.2642642793534</c:v>
                </c:pt>
                <c:pt idx="3284">
                  <c:v>107.28162392313121</c:v>
                </c:pt>
                <c:pt idx="3285">
                  <c:v>107.29884587766571</c:v>
                </c:pt>
                <c:pt idx="3286">
                  <c:v>107.31620822123281</c:v>
                </c:pt>
                <c:pt idx="3287">
                  <c:v>107.33357056479952</c:v>
                </c:pt>
                <c:pt idx="3288">
                  <c:v>107.35110299507852</c:v>
                </c:pt>
                <c:pt idx="3289">
                  <c:v>107.36839514412922</c:v>
                </c:pt>
                <c:pt idx="3290">
                  <c:v>107.38565219592218</c:v>
                </c:pt>
                <c:pt idx="3291">
                  <c:v>107.40318732599016</c:v>
                </c:pt>
                <c:pt idx="3292">
                  <c:v>107.42047947504102</c:v>
                </c:pt>
                <c:pt idx="3293">
                  <c:v>107.43783911881883</c:v>
                </c:pt>
                <c:pt idx="3294">
                  <c:v>107.45520146238577</c:v>
                </c:pt>
                <c:pt idx="3295">
                  <c:v>107.47273659245339</c:v>
                </c:pt>
                <c:pt idx="3296">
                  <c:v>107.48992344973072</c:v>
                </c:pt>
                <c:pt idx="3297">
                  <c:v>107.50728579329753</c:v>
                </c:pt>
                <c:pt idx="3298">
                  <c:v>107.52482092336548</c:v>
                </c:pt>
                <c:pt idx="3299">
                  <c:v>107.54200778064219</c:v>
                </c:pt>
                <c:pt idx="3300">
                  <c:v>107.55940252167798</c:v>
                </c:pt>
                <c:pt idx="3301">
                  <c:v>107.57679996250288</c:v>
                </c:pt>
                <c:pt idx="3302">
                  <c:v>107.59415960628085</c:v>
                </c:pt>
                <c:pt idx="3303">
                  <c:v>107.6115219498479</c:v>
                </c:pt>
                <c:pt idx="3304">
                  <c:v>107.62870880712411</c:v>
                </c:pt>
                <c:pt idx="3305">
                  <c:v>107.64624393719242</c:v>
                </c:pt>
                <c:pt idx="3306">
                  <c:v>107.66360358097037</c:v>
                </c:pt>
                <c:pt idx="3307">
                  <c:v>107.68096592453716</c:v>
                </c:pt>
                <c:pt idx="3308">
                  <c:v>107.69832556831497</c:v>
                </c:pt>
                <c:pt idx="3309">
                  <c:v>107.71551512538082</c:v>
                </c:pt>
                <c:pt idx="3310">
                  <c:v>107.73287476915864</c:v>
                </c:pt>
                <c:pt idx="3311">
                  <c:v>107.75040989922664</c:v>
                </c:pt>
                <c:pt idx="3312">
                  <c:v>107.76780734005155</c:v>
                </c:pt>
                <c:pt idx="3313">
                  <c:v>107.78520208108742</c:v>
                </c:pt>
                <c:pt idx="3314">
                  <c:v>107.802388938364</c:v>
                </c:pt>
                <c:pt idx="3315">
                  <c:v>107.81992406843226</c:v>
                </c:pt>
                <c:pt idx="3316">
                  <c:v>107.83711092570906</c:v>
                </c:pt>
                <c:pt idx="3317">
                  <c:v>107.85464605577688</c:v>
                </c:pt>
                <c:pt idx="3318">
                  <c:v>107.87190310756954</c:v>
                </c:pt>
                <c:pt idx="3319">
                  <c:v>107.88943823763749</c:v>
                </c:pt>
                <c:pt idx="3320">
                  <c:v>107.90662509491459</c:v>
                </c:pt>
                <c:pt idx="3321">
                  <c:v>107.92416022498256</c:v>
                </c:pt>
                <c:pt idx="3322">
                  <c:v>107.94152256854946</c:v>
                </c:pt>
                <c:pt idx="3323">
                  <c:v>107.95870942582613</c:v>
                </c:pt>
                <c:pt idx="3324">
                  <c:v>107.97607176939302</c:v>
                </c:pt>
                <c:pt idx="3325">
                  <c:v>107.99325862666977</c:v>
                </c:pt>
                <c:pt idx="3326">
                  <c:v>108.01065336770577</c:v>
                </c:pt>
                <c:pt idx="3327">
                  <c:v>108.02808320599954</c:v>
                </c:pt>
                <c:pt idx="3328">
                  <c:v>108.04544554956645</c:v>
                </c:pt>
                <c:pt idx="3329">
                  <c:v>108.06280789313321</c:v>
                </c:pt>
                <c:pt idx="3330">
                  <c:v>108.08034032341213</c:v>
                </c:pt>
                <c:pt idx="3331">
                  <c:v>108.09770266697916</c:v>
                </c:pt>
                <c:pt idx="3332">
                  <c:v>108.11488952425593</c:v>
                </c:pt>
                <c:pt idx="3333">
                  <c:v>108.13225186782275</c:v>
                </c:pt>
                <c:pt idx="3334">
                  <c:v>108.14961151160067</c:v>
                </c:pt>
                <c:pt idx="3335">
                  <c:v>108.16697385516756</c:v>
                </c:pt>
                <c:pt idx="3336">
                  <c:v>108.18450898523552</c:v>
                </c:pt>
                <c:pt idx="3337">
                  <c:v>108.20169584251232</c:v>
                </c:pt>
                <c:pt idx="3338">
                  <c:v>108.2190581860792</c:v>
                </c:pt>
                <c:pt idx="3339">
                  <c:v>108.23641782985706</c:v>
                </c:pt>
                <c:pt idx="3340">
                  <c:v>108.25378017342368</c:v>
                </c:pt>
                <c:pt idx="3341">
                  <c:v>108.27131530349173</c:v>
                </c:pt>
                <c:pt idx="3342">
                  <c:v>108.28850216076856</c:v>
                </c:pt>
                <c:pt idx="3343">
                  <c:v>108.30568901804547</c:v>
                </c:pt>
                <c:pt idx="3344">
                  <c:v>108.32322414811352</c:v>
                </c:pt>
                <c:pt idx="3345">
                  <c:v>108.34058379189126</c:v>
                </c:pt>
                <c:pt idx="3346">
                  <c:v>108.35811892195915</c:v>
                </c:pt>
                <c:pt idx="3347">
                  <c:v>108.37548126552591</c:v>
                </c:pt>
                <c:pt idx="3348">
                  <c:v>108.39284090930397</c:v>
                </c:pt>
                <c:pt idx="3349">
                  <c:v>108.41003046636983</c:v>
                </c:pt>
                <c:pt idx="3350">
                  <c:v>108.4275655964378</c:v>
                </c:pt>
                <c:pt idx="3351">
                  <c:v>108.44478755097259</c:v>
                </c:pt>
                <c:pt idx="3352">
                  <c:v>108.4621471947503</c:v>
                </c:pt>
                <c:pt idx="3353">
                  <c:v>108.47957703304414</c:v>
                </c:pt>
                <c:pt idx="3354">
                  <c:v>108.49676659011025</c:v>
                </c:pt>
                <c:pt idx="3355">
                  <c:v>108.51430172017812</c:v>
                </c:pt>
                <c:pt idx="3356">
                  <c:v>108.53166136395596</c:v>
                </c:pt>
                <c:pt idx="3357">
                  <c:v>108.54909120224984</c:v>
                </c:pt>
                <c:pt idx="3358">
                  <c:v>108.56634825404267</c:v>
                </c:pt>
                <c:pt idx="3359">
                  <c:v>108.58371059760945</c:v>
                </c:pt>
                <c:pt idx="3360">
                  <c:v>108.60107294117647</c:v>
                </c:pt>
                <c:pt idx="3361">
                  <c:v>108.61843258495409</c:v>
                </c:pt>
                <c:pt idx="3362">
                  <c:v>108.63579492852104</c:v>
                </c:pt>
                <c:pt idx="3363">
                  <c:v>108.65315457229892</c:v>
                </c:pt>
                <c:pt idx="3364">
                  <c:v>108.67051691586595</c:v>
                </c:pt>
                <c:pt idx="3365">
                  <c:v>108.68787655964366</c:v>
                </c:pt>
                <c:pt idx="3366">
                  <c:v>108.70541168971182</c:v>
                </c:pt>
                <c:pt idx="3367">
                  <c:v>108.72277403327854</c:v>
                </c:pt>
                <c:pt idx="3368">
                  <c:v>108.73996089055544</c:v>
                </c:pt>
                <c:pt idx="3369">
                  <c:v>108.75732323412242</c:v>
                </c:pt>
                <c:pt idx="3370">
                  <c:v>108.77468287790015</c:v>
                </c:pt>
                <c:pt idx="3371">
                  <c:v>108.79204522146709</c:v>
                </c:pt>
                <c:pt idx="3372">
                  <c:v>108.80923207874385</c:v>
                </c:pt>
                <c:pt idx="3373">
                  <c:v>108.82676720881175</c:v>
                </c:pt>
                <c:pt idx="3374">
                  <c:v>108.84395406608859</c:v>
                </c:pt>
                <c:pt idx="3375">
                  <c:v>108.8613164096555</c:v>
                </c:pt>
                <c:pt idx="3376">
                  <c:v>108.87884883993408</c:v>
                </c:pt>
                <c:pt idx="3377">
                  <c:v>108.89607349425826</c:v>
                </c:pt>
                <c:pt idx="3378">
                  <c:v>108.91360592453736</c:v>
                </c:pt>
                <c:pt idx="3379">
                  <c:v>108.93100336536232</c:v>
                </c:pt>
                <c:pt idx="3380">
                  <c:v>108.94836300913992</c:v>
                </c:pt>
                <c:pt idx="3381">
                  <c:v>108.96555256620577</c:v>
                </c:pt>
                <c:pt idx="3382">
                  <c:v>108.98308499648444</c:v>
                </c:pt>
                <c:pt idx="3383">
                  <c:v>109.00044734005142</c:v>
                </c:pt>
                <c:pt idx="3384">
                  <c:v>109.01784208108742</c:v>
                </c:pt>
                <c:pt idx="3385">
                  <c:v>109.03520442465431</c:v>
                </c:pt>
                <c:pt idx="3386">
                  <c:v>109.05239128193111</c:v>
                </c:pt>
                <c:pt idx="3387">
                  <c:v>109.06992641199906</c:v>
                </c:pt>
                <c:pt idx="3388">
                  <c:v>109.08711326927609</c:v>
                </c:pt>
                <c:pt idx="3389">
                  <c:v>109.10451071010078</c:v>
                </c:pt>
                <c:pt idx="3390">
                  <c:v>109.12187035387842</c:v>
                </c:pt>
                <c:pt idx="3391">
                  <c:v>109.13923269744551</c:v>
                </c:pt>
                <c:pt idx="3392">
                  <c:v>109.15676782751329</c:v>
                </c:pt>
                <c:pt idx="3393">
                  <c:v>109.17412747129129</c:v>
                </c:pt>
                <c:pt idx="3394">
                  <c:v>109.19131702835716</c:v>
                </c:pt>
                <c:pt idx="3395">
                  <c:v>109.20867667213487</c:v>
                </c:pt>
                <c:pt idx="3396">
                  <c:v>109.22603901570177</c:v>
                </c:pt>
                <c:pt idx="3397">
                  <c:v>109.24339865947974</c:v>
                </c:pt>
                <c:pt idx="3398">
                  <c:v>109.26076100304664</c:v>
                </c:pt>
                <c:pt idx="3399">
                  <c:v>109.27812064682445</c:v>
                </c:pt>
                <c:pt idx="3400">
                  <c:v>109.29548299039138</c:v>
                </c:pt>
                <c:pt idx="3401">
                  <c:v>109.31284263416907</c:v>
                </c:pt>
                <c:pt idx="3402">
                  <c:v>109.33037776423714</c:v>
                </c:pt>
                <c:pt idx="3403">
                  <c:v>109.34756732130317</c:v>
                </c:pt>
                <c:pt idx="3404">
                  <c:v>109.36509975158175</c:v>
                </c:pt>
                <c:pt idx="3405">
                  <c:v>109.38232440590582</c:v>
                </c:pt>
                <c:pt idx="3406">
                  <c:v>109.39968404968361</c:v>
                </c:pt>
                <c:pt idx="3407">
                  <c:v>109.41704639325053</c:v>
                </c:pt>
                <c:pt idx="3408">
                  <c:v>109.43457882352922</c:v>
                </c:pt>
                <c:pt idx="3409">
                  <c:v>109.45194116709631</c:v>
                </c:pt>
                <c:pt idx="3410">
                  <c:v>109.46912802437328</c:v>
                </c:pt>
                <c:pt idx="3411">
                  <c:v>109.48666315444106</c:v>
                </c:pt>
                <c:pt idx="3412">
                  <c:v>109.50385001171784</c:v>
                </c:pt>
                <c:pt idx="3413">
                  <c:v>109.52121235528465</c:v>
                </c:pt>
                <c:pt idx="3414">
                  <c:v>109.53857469885168</c:v>
                </c:pt>
                <c:pt idx="3415">
                  <c:v>109.55593434262926</c:v>
                </c:pt>
                <c:pt idx="3416">
                  <c:v>109.57332908366536</c:v>
                </c:pt>
                <c:pt idx="3417">
                  <c:v>109.59069142723239</c:v>
                </c:pt>
                <c:pt idx="3418">
                  <c:v>109.60805377079915</c:v>
                </c:pt>
                <c:pt idx="3419">
                  <c:v>109.62541341457687</c:v>
                </c:pt>
                <c:pt idx="3420">
                  <c:v>109.64281085540173</c:v>
                </c:pt>
                <c:pt idx="3421">
                  <c:v>109.66020559643778</c:v>
                </c:pt>
                <c:pt idx="3422">
                  <c:v>109.67739245371436</c:v>
                </c:pt>
                <c:pt idx="3423">
                  <c:v>109.69478989453938</c:v>
                </c:pt>
                <c:pt idx="3424">
                  <c:v>109.71197675181629</c:v>
                </c:pt>
                <c:pt idx="3425">
                  <c:v>109.72951188188425</c:v>
                </c:pt>
                <c:pt idx="3426">
                  <c:v>109.74704701195219</c:v>
                </c:pt>
                <c:pt idx="3427">
                  <c:v>109.76426896648698</c:v>
                </c:pt>
                <c:pt idx="3428">
                  <c:v>109.7814909210218</c:v>
                </c:pt>
                <c:pt idx="3429">
                  <c:v>109.79906114834792</c:v>
                </c:pt>
                <c:pt idx="3430">
                  <c:v>109.81638569486762</c:v>
                </c:pt>
                <c:pt idx="3431">
                  <c:v>109.83374803843422</c:v>
                </c:pt>
                <c:pt idx="3432">
                  <c:v>109.85114277947038</c:v>
                </c:pt>
                <c:pt idx="3433">
                  <c:v>109.86832963674712</c:v>
                </c:pt>
                <c:pt idx="3434">
                  <c:v>109.8858647668151</c:v>
                </c:pt>
                <c:pt idx="3435">
                  <c:v>109.90322711038203</c:v>
                </c:pt>
                <c:pt idx="3436">
                  <c:v>109.92058675415971</c:v>
                </c:pt>
                <c:pt idx="3437">
                  <c:v>109.93777631122568</c:v>
                </c:pt>
                <c:pt idx="3438">
                  <c:v>109.9553438387625</c:v>
                </c:pt>
                <c:pt idx="3439">
                  <c:v>109.97253339582845</c:v>
                </c:pt>
                <c:pt idx="3440">
                  <c:v>109.98996323412244</c:v>
                </c:pt>
                <c:pt idx="3441">
                  <c:v>110.00735797515821</c:v>
                </c:pt>
                <c:pt idx="3442">
                  <c:v>110.024720318725</c:v>
                </c:pt>
                <c:pt idx="3443">
                  <c:v>110.04197737051796</c:v>
                </c:pt>
                <c:pt idx="3444">
                  <c:v>110.05951250058577</c:v>
                </c:pt>
                <c:pt idx="3445">
                  <c:v>110.07669935786265</c:v>
                </c:pt>
                <c:pt idx="3446">
                  <c:v>110.09423448793081</c:v>
                </c:pt>
                <c:pt idx="3447">
                  <c:v>110.11142134520757</c:v>
                </c:pt>
                <c:pt idx="3448">
                  <c:v>110.12892137801731</c:v>
                </c:pt>
                <c:pt idx="3449">
                  <c:v>110.14631881884225</c:v>
                </c:pt>
                <c:pt idx="3450">
                  <c:v>110.16350567611906</c:v>
                </c:pt>
                <c:pt idx="3451">
                  <c:v>110.18107590344505</c:v>
                </c:pt>
                <c:pt idx="3452">
                  <c:v>110.1982276634638</c:v>
                </c:pt>
                <c:pt idx="3453">
                  <c:v>110.21579789078953</c:v>
                </c:pt>
                <c:pt idx="3454">
                  <c:v>110.23294965080856</c:v>
                </c:pt>
                <c:pt idx="3455">
                  <c:v>110.25031199437549</c:v>
                </c:pt>
                <c:pt idx="3456">
                  <c:v>110.26767163815327</c:v>
                </c:pt>
                <c:pt idx="3457">
                  <c:v>110.28503398172019</c:v>
                </c:pt>
                <c:pt idx="3458">
                  <c:v>110.30256911178815</c:v>
                </c:pt>
                <c:pt idx="3459">
                  <c:v>110.3197559690649</c:v>
                </c:pt>
                <c:pt idx="3460">
                  <c:v>110.337291099133</c:v>
                </c:pt>
                <c:pt idx="3461">
                  <c:v>110.35447795640944</c:v>
                </c:pt>
                <c:pt idx="3462">
                  <c:v>110.37183760018748</c:v>
                </c:pt>
                <c:pt idx="3463">
                  <c:v>110.38937273025527</c:v>
                </c:pt>
                <c:pt idx="3464">
                  <c:v>110.40673507382235</c:v>
                </c:pt>
                <c:pt idx="3465">
                  <c:v>110.42409471760018</c:v>
                </c:pt>
                <c:pt idx="3466">
                  <c:v>110.44131937192412</c:v>
                </c:pt>
                <c:pt idx="3467">
                  <c:v>110.45881940473402</c:v>
                </c:pt>
                <c:pt idx="3468">
                  <c:v>110.47617904851184</c:v>
                </c:pt>
                <c:pt idx="3469">
                  <c:v>110.49340100304664</c:v>
                </c:pt>
                <c:pt idx="3470">
                  <c:v>110.51076334661357</c:v>
                </c:pt>
                <c:pt idx="3471">
                  <c:v>110.5282984766813</c:v>
                </c:pt>
                <c:pt idx="3472">
                  <c:v>110.54552043121645</c:v>
                </c:pt>
                <c:pt idx="3473">
                  <c:v>110.56288007499403</c:v>
                </c:pt>
                <c:pt idx="3474">
                  <c:v>110.58024241856096</c:v>
                </c:pt>
                <c:pt idx="3475">
                  <c:v>110.59760206233889</c:v>
                </c:pt>
                <c:pt idx="3476">
                  <c:v>110.61499950316382</c:v>
                </c:pt>
                <c:pt idx="3477">
                  <c:v>110.63249953597375</c:v>
                </c:pt>
                <c:pt idx="3478">
                  <c:v>110.64968639325051</c:v>
                </c:pt>
                <c:pt idx="3479">
                  <c:v>110.66704873681741</c:v>
                </c:pt>
                <c:pt idx="3480">
                  <c:v>110.68440838059516</c:v>
                </c:pt>
                <c:pt idx="3481">
                  <c:v>110.70177072416216</c:v>
                </c:pt>
                <c:pt idx="3482">
                  <c:v>110.71913036794002</c:v>
                </c:pt>
                <c:pt idx="3483">
                  <c:v>110.7364927115068</c:v>
                </c:pt>
                <c:pt idx="3484">
                  <c:v>110.75385235528456</c:v>
                </c:pt>
                <c:pt idx="3485">
                  <c:v>110.77121469885169</c:v>
                </c:pt>
                <c:pt idx="3486">
                  <c:v>110.78857704241845</c:v>
                </c:pt>
                <c:pt idx="3487">
                  <c:v>110.80593668619638</c:v>
                </c:pt>
                <c:pt idx="3488">
                  <c:v>110.82329902976332</c:v>
                </c:pt>
                <c:pt idx="3489">
                  <c:v>110.84055608155612</c:v>
                </c:pt>
                <c:pt idx="3490">
                  <c:v>110.85808851183475</c:v>
                </c:pt>
                <c:pt idx="3491">
                  <c:v>110.87531316615868</c:v>
                </c:pt>
                <c:pt idx="3492">
                  <c:v>110.89274300445267</c:v>
                </c:pt>
                <c:pt idx="3493">
                  <c:v>110.91010264823078</c:v>
                </c:pt>
                <c:pt idx="3494">
                  <c:v>110.92746499179771</c:v>
                </c:pt>
                <c:pt idx="3495">
                  <c:v>110.94485973283336</c:v>
                </c:pt>
                <c:pt idx="3496">
                  <c:v>110.96208168736831</c:v>
                </c:pt>
                <c:pt idx="3497">
                  <c:v>110.979616817436</c:v>
                </c:pt>
                <c:pt idx="3498">
                  <c:v>110.99697916100315</c:v>
                </c:pt>
                <c:pt idx="3499">
                  <c:v>111.01413092102179</c:v>
                </c:pt>
                <c:pt idx="3500">
                  <c:v>111.03170114834779</c:v>
                </c:pt>
                <c:pt idx="3501">
                  <c:v>111.04888800562439</c:v>
                </c:pt>
                <c:pt idx="3502">
                  <c:v>111.06642313569253</c:v>
                </c:pt>
                <c:pt idx="3503">
                  <c:v>111.08378547925945</c:v>
                </c:pt>
                <c:pt idx="3504">
                  <c:v>111.10097233653592</c:v>
                </c:pt>
                <c:pt idx="3505">
                  <c:v>111.11833198031404</c:v>
                </c:pt>
                <c:pt idx="3506">
                  <c:v>111.13569432388083</c:v>
                </c:pt>
                <c:pt idx="3507">
                  <c:v>111.15322945394892</c:v>
                </c:pt>
                <c:pt idx="3508">
                  <c:v>111.17058909772656</c:v>
                </c:pt>
                <c:pt idx="3509">
                  <c:v>111.18777865479247</c:v>
                </c:pt>
                <c:pt idx="3510">
                  <c:v>111.20513829857038</c:v>
                </c:pt>
                <c:pt idx="3511">
                  <c:v>111.22267342863837</c:v>
                </c:pt>
                <c:pt idx="3512">
                  <c:v>111.2400357722053</c:v>
                </c:pt>
                <c:pt idx="3513">
                  <c:v>111.25743051324115</c:v>
                </c:pt>
                <c:pt idx="3514">
                  <c:v>111.27461737051793</c:v>
                </c:pt>
                <c:pt idx="3515">
                  <c:v>111.29197971408475</c:v>
                </c:pt>
                <c:pt idx="3516">
                  <c:v>111.3095148441528</c:v>
                </c:pt>
                <c:pt idx="3517">
                  <c:v>111.32670170142937</c:v>
                </c:pt>
                <c:pt idx="3518">
                  <c:v>111.34406404499659</c:v>
                </c:pt>
                <c:pt idx="3519">
                  <c:v>111.36145878603234</c:v>
                </c:pt>
                <c:pt idx="3520">
                  <c:v>111.37882112959905</c:v>
                </c:pt>
                <c:pt idx="3521">
                  <c:v>111.39635355987816</c:v>
                </c:pt>
                <c:pt idx="3522">
                  <c:v>111.41371590344509</c:v>
                </c:pt>
                <c:pt idx="3523">
                  <c:v>111.43093785797977</c:v>
                </c:pt>
                <c:pt idx="3524">
                  <c:v>111.44826510428879</c:v>
                </c:pt>
                <c:pt idx="3525">
                  <c:v>111.46580023435671</c:v>
                </c:pt>
                <c:pt idx="3526">
                  <c:v>111.48298709163348</c:v>
                </c:pt>
                <c:pt idx="3527">
                  <c:v>111.50020904616829</c:v>
                </c:pt>
                <c:pt idx="3528">
                  <c:v>111.51774417623621</c:v>
                </c:pt>
                <c:pt idx="3529">
                  <c:v>111.53513891727208</c:v>
                </c:pt>
                <c:pt idx="3530">
                  <c:v>111.55229337707991</c:v>
                </c:pt>
                <c:pt idx="3531">
                  <c:v>111.5698285071479</c:v>
                </c:pt>
                <c:pt idx="3532">
                  <c:v>111.58722324818392</c:v>
                </c:pt>
                <c:pt idx="3533">
                  <c:v>111.60455049449263</c:v>
                </c:pt>
                <c:pt idx="3534">
                  <c:v>111.62191013827045</c:v>
                </c:pt>
                <c:pt idx="3535">
                  <c:v>111.63927248183739</c:v>
                </c:pt>
                <c:pt idx="3536">
                  <c:v>111.65663212561518</c:v>
                </c:pt>
                <c:pt idx="3537">
                  <c:v>111.67402956644011</c:v>
                </c:pt>
                <c:pt idx="3538">
                  <c:v>111.69121642371692</c:v>
                </c:pt>
                <c:pt idx="3539">
                  <c:v>111.7085787672837</c:v>
                </c:pt>
                <c:pt idx="3540">
                  <c:v>111.72611119756256</c:v>
                </c:pt>
                <c:pt idx="3541">
                  <c:v>111.7434735411296</c:v>
                </c:pt>
                <c:pt idx="3542">
                  <c:v>111.76083318490754</c:v>
                </c:pt>
                <c:pt idx="3543">
                  <c:v>111.7782657229904</c:v>
                </c:pt>
                <c:pt idx="3544">
                  <c:v>111.79531489102415</c:v>
                </c:pt>
                <c:pt idx="3545">
                  <c:v>111.81302280759306</c:v>
                </c:pt>
                <c:pt idx="3546">
                  <c:v>111.83020966487005</c:v>
                </c:pt>
                <c:pt idx="3547">
                  <c:v>111.84757200843673</c:v>
                </c:pt>
                <c:pt idx="3548">
                  <c:v>111.86493165221468</c:v>
                </c:pt>
                <c:pt idx="3549">
                  <c:v>111.88211850949126</c:v>
                </c:pt>
                <c:pt idx="3550">
                  <c:v>111.8996536395594</c:v>
                </c:pt>
                <c:pt idx="3551">
                  <c:v>111.91701598312645</c:v>
                </c:pt>
                <c:pt idx="3552">
                  <c:v>111.93455111319425</c:v>
                </c:pt>
                <c:pt idx="3553">
                  <c:v>111.95173797047096</c:v>
                </c:pt>
                <c:pt idx="3554">
                  <c:v>111.96909761424889</c:v>
                </c:pt>
                <c:pt idx="3555">
                  <c:v>111.98653015233174</c:v>
                </c:pt>
                <c:pt idx="3556">
                  <c:v>112.00388979610968</c:v>
                </c:pt>
                <c:pt idx="3557">
                  <c:v>112.02107935317555</c:v>
                </c:pt>
                <c:pt idx="3558">
                  <c:v>112.03861178345431</c:v>
                </c:pt>
                <c:pt idx="3559">
                  <c:v>112.05583373798903</c:v>
                </c:pt>
                <c:pt idx="3560">
                  <c:v>112.07336886805707</c:v>
                </c:pt>
                <c:pt idx="3561">
                  <c:v>112.0907312116239</c:v>
                </c:pt>
                <c:pt idx="3562">
                  <c:v>112.10809085540171</c:v>
                </c:pt>
                <c:pt idx="3563">
                  <c:v>112.12528041246757</c:v>
                </c:pt>
                <c:pt idx="3564">
                  <c:v>112.14281554253563</c:v>
                </c:pt>
                <c:pt idx="3565">
                  <c:v>112.16000239981251</c:v>
                </c:pt>
                <c:pt idx="3566">
                  <c:v>112.17757262713845</c:v>
                </c:pt>
                <c:pt idx="3567">
                  <c:v>112.1947594844154</c:v>
                </c:pt>
                <c:pt idx="3568">
                  <c:v>112.21211912819312</c:v>
                </c:pt>
                <c:pt idx="3569">
                  <c:v>112.22948147176001</c:v>
                </c:pt>
                <c:pt idx="3570">
                  <c:v>112.24684111553785</c:v>
                </c:pt>
                <c:pt idx="3571">
                  <c:v>112.26437624560582</c:v>
                </c:pt>
                <c:pt idx="3572">
                  <c:v>112.28156580267165</c:v>
                </c:pt>
                <c:pt idx="3573">
                  <c:v>112.29909823295041</c:v>
                </c:pt>
                <c:pt idx="3574">
                  <c:v>112.31646057651746</c:v>
                </c:pt>
                <c:pt idx="3575">
                  <c:v>112.33382292008427</c:v>
                </c:pt>
                <c:pt idx="3576">
                  <c:v>112.35100977736114</c:v>
                </c:pt>
                <c:pt idx="3577">
                  <c:v>112.36854490742898</c:v>
                </c:pt>
                <c:pt idx="3578">
                  <c:v>112.38590455120695</c:v>
                </c:pt>
                <c:pt idx="3579">
                  <c:v>112.40326689477386</c:v>
                </c:pt>
                <c:pt idx="3580">
                  <c:v>112.42045375205061</c:v>
                </c:pt>
                <c:pt idx="3581">
                  <c:v>112.43781609561775</c:v>
                </c:pt>
                <c:pt idx="3582">
                  <c:v>112.45517573939536</c:v>
                </c:pt>
                <c:pt idx="3583">
                  <c:v>112.47260557768909</c:v>
                </c:pt>
                <c:pt idx="3584">
                  <c:v>112.48996792125619</c:v>
                </c:pt>
                <c:pt idx="3585">
                  <c:v>112.50715477853296</c:v>
                </c:pt>
                <c:pt idx="3586">
                  <c:v>112.52468990860089</c:v>
                </c:pt>
                <c:pt idx="3587">
                  <c:v>112.54205225216778</c:v>
                </c:pt>
                <c:pt idx="3588">
                  <c:v>112.55941189594562</c:v>
                </c:pt>
                <c:pt idx="3589">
                  <c:v>112.57663385048023</c:v>
                </c:pt>
                <c:pt idx="3590">
                  <c:v>112.5940312913055</c:v>
                </c:pt>
                <c:pt idx="3591">
                  <c:v>112.61142603234123</c:v>
                </c:pt>
                <c:pt idx="3592">
                  <c:v>112.62878837590793</c:v>
                </c:pt>
                <c:pt idx="3593">
                  <c:v>112.6463235059762</c:v>
                </c:pt>
                <c:pt idx="3594">
                  <c:v>112.66368314975391</c:v>
                </c:pt>
                <c:pt idx="3595">
                  <c:v>112.68104549332084</c:v>
                </c:pt>
                <c:pt idx="3596">
                  <c:v>112.69840513709848</c:v>
                </c:pt>
                <c:pt idx="3597">
                  <c:v>112.71559199437557</c:v>
                </c:pt>
                <c:pt idx="3598">
                  <c:v>112.7331271244434</c:v>
                </c:pt>
                <c:pt idx="3599">
                  <c:v>112.75031668150926</c:v>
                </c:pt>
                <c:pt idx="3600">
                  <c:v>112.76771142254512</c:v>
                </c:pt>
                <c:pt idx="3601">
                  <c:v>112.78507376611202</c:v>
                </c:pt>
                <c:pt idx="3602">
                  <c:v>112.80243340988974</c:v>
                </c:pt>
                <c:pt idx="3603">
                  <c:v>112.81979575345655</c:v>
                </c:pt>
                <c:pt idx="3604">
                  <c:v>112.83719049449263</c:v>
                </c:pt>
                <c:pt idx="3605">
                  <c:v>112.85455283805933</c:v>
                </c:pt>
                <c:pt idx="3606">
                  <c:v>112.87191248183747</c:v>
                </c:pt>
                <c:pt idx="3607">
                  <c:v>112.88909933911413</c:v>
                </c:pt>
                <c:pt idx="3608">
                  <c:v>112.90663446918234</c:v>
                </c:pt>
                <c:pt idx="3609">
                  <c:v>112.92399681274888</c:v>
                </c:pt>
                <c:pt idx="3610">
                  <c:v>112.94135645652678</c:v>
                </c:pt>
                <c:pt idx="3611">
                  <c:v>112.95889158659458</c:v>
                </c:pt>
                <c:pt idx="3612">
                  <c:v>112.97608114366047</c:v>
                </c:pt>
                <c:pt idx="3613">
                  <c:v>112.99344078743849</c:v>
                </c:pt>
                <c:pt idx="3614">
                  <c:v>113.01080313100539</c:v>
                </c:pt>
                <c:pt idx="3615">
                  <c:v>113.0281627747831</c:v>
                </c:pt>
                <c:pt idx="3616">
                  <c:v>113.04552511835013</c:v>
                </c:pt>
                <c:pt idx="3617">
                  <c:v>113.06271197562678</c:v>
                </c:pt>
                <c:pt idx="3618">
                  <c:v>113.08041989219591</c:v>
                </c:pt>
                <c:pt idx="3619">
                  <c:v>113.09760674947287</c:v>
                </c:pt>
                <c:pt idx="3620">
                  <c:v>113.11500419029764</c:v>
                </c:pt>
                <c:pt idx="3621">
                  <c:v>113.13229633934849</c:v>
                </c:pt>
                <c:pt idx="3622">
                  <c:v>113.14969108038434</c:v>
                </c:pt>
                <c:pt idx="3623">
                  <c:v>113.16705342395126</c:v>
                </c:pt>
                <c:pt idx="3624">
                  <c:v>113.18427537848586</c:v>
                </c:pt>
                <c:pt idx="3625">
                  <c:v>113.20163502226389</c:v>
                </c:pt>
                <c:pt idx="3626">
                  <c:v>113.21917015233173</c:v>
                </c:pt>
                <c:pt idx="3627">
                  <c:v>113.23649739864075</c:v>
                </c:pt>
                <c:pt idx="3628">
                  <c:v>113.25385704241855</c:v>
                </c:pt>
                <c:pt idx="3629">
                  <c:v>113.27125448324369</c:v>
                </c:pt>
                <c:pt idx="3630">
                  <c:v>113.28826855401923</c:v>
                </c:pt>
                <c:pt idx="3631">
                  <c:v>113.30562819779701</c:v>
                </c:pt>
                <c:pt idx="3632">
                  <c:v>113.32330371689702</c:v>
                </c:pt>
                <c:pt idx="3633">
                  <c:v>113.34069845793297</c:v>
                </c:pt>
                <c:pt idx="3634">
                  <c:v>113.35792041246778</c:v>
                </c:pt>
                <c:pt idx="3635">
                  <c:v>113.37528275603445</c:v>
                </c:pt>
                <c:pt idx="3636">
                  <c:v>113.39264239981254</c:v>
                </c:pt>
                <c:pt idx="3637">
                  <c:v>113.4101775298805</c:v>
                </c:pt>
                <c:pt idx="3638">
                  <c:v>113.42753987344742</c:v>
                </c:pt>
                <c:pt idx="3639">
                  <c:v>113.44489951722522</c:v>
                </c:pt>
                <c:pt idx="3640">
                  <c:v>113.46191358800117</c:v>
                </c:pt>
                <c:pt idx="3641">
                  <c:v>113.47962150456995</c:v>
                </c:pt>
                <c:pt idx="3642">
                  <c:v>113.49681106163582</c:v>
                </c:pt>
                <c:pt idx="3643">
                  <c:v>113.51399791891259</c:v>
                </c:pt>
                <c:pt idx="3644">
                  <c:v>113.53153304898056</c:v>
                </c:pt>
                <c:pt idx="3645">
                  <c:v>113.54906817904852</c:v>
                </c:pt>
                <c:pt idx="3646">
                  <c:v>113.56629013358315</c:v>
                </c:pt>
                <c:pt idx="3647">
                  <c:v>113.58364977736113</c:v>
                </c:pt>
                <c:pt idx="3648">
                  <c:v>113.60118490742899</c:v>
                </c:pt>
                <c:pt idx="3649">
                  <c:v>113.61837176470578</c:v>
                </c:pt>
                <c:pt idx="3650">
                  <c:v>113.6357341082727</c:v>
                </c:pt>
                <c:pt idx="3651">
                  <c:v>113.65309375205045</c:v>
                </c:pt>
                <c:pt idx="3652">
                  <c:v>113.67028330911647</c:v>
                </c:pt>
                <c:pt idx="3653">
                  <c:v>113.68799122568548</c:v>
                </c:pt>
                <c:pt idx="3654">
                  <c:v>113.7052131802204</c:v>
                </c:pt>
                <c:pt idx="3655">
                  <c:v>113.7225755237871</c:v>
                </c:pt>
                <c:pt idx="3656">
                  <c:v>113.73993516756501</c:v>
                </c:pt>
                <c:pt idx="3657">
                  <c:v>113.75747029763301</c:v>
                </c:pt>
                <c:pt idx="3658">
                  <c:v>113.77483264119991</c:v>
                </c:pt>
                <c:pt idx="3659">
                  <c:v>113.79201949847669</c:v>
                </c:pt>
                <c:pt idx="3660">
                  <c:v>113.80937914225429</c:v>
                </c:pt>
                <c:pt idx="3661">
                  <c:v>113.82691427232247</c:v>
                </c:pt>
                <c:pt idx="3662">
                  <c:v>113.84413622685726</c:v>
                </c:pt>
                <c:pt idx="3663">
                  <c:v>113.86146347316622</c:v>
                </c:pt>
                <c:pt idx="3664">
                  <c:v>113.87882581673281</c:v>
                </c:pt>
                <c:pt idx="3665">
                  <c:v>113.89618546051089</c:v>
                </c:pt>
                <c:pt idx="3666">
                  <c:v>113.91354780407782</c:v>
                </c:pt>
                <c:pt idx="3667">
                  <c:v>113.93090744785566</c:v>
                </c:pt>
                <c:pt idx="3668">
                  <c:v>113.94826979142269</c:v>
                </c:pt>
                <c:pt idx="3669">
                  <c:v>113.96562943520058</c:v>
                </c:pt>
                <c:pt idx="3670">
                  <c:v>113.98285138973517</c:v>
                </c:pt>
                <c:pt idx="3671">
                  <c:v>114.00035142254511</c:v>
                </c:pt>
                <c:pt idx="3672">
                  <c:v>114.01774886337003</c:v>
                </c:pt>
                <c:pt idx="3673">
                  <c:v>114.03510850714787</c:v>
                </c:pt>
                <c:pt idx="3674">
                  <c:v>114.05247085071457</c:v>
                </c:pt>
                <c:pt idx="3675">
                  <c:v>114.0698331942816</c:v>
                </c:pt>
                <c:pt idx="3676">
                  <c:v>114.08719283805935</c:v>
                </c:pt>
                <c:pt idx="3677">
                  <c:v>114.10455518162644</c:v>
                </c:pt>
                <c:pt idx="3678">
                  <c:v>114.12174203890304</c:v>
                </c:pt>
                <c:pt idx="3679">
                  <c:v>114.13927716897118</c:v>
                </c:pt>
                <c:pt idx="3680">
                  <c:v>114.15646402624796</c:v>
                </c:pt>
                <c:pt idx="3681">
                  <c:v>114.17399915631579</c:v>
                </c:pt>
                <c:pt idx="3682">
                  <c:v>114.19135880009362</c:v>
                </c:pt>
                <c:pt idx="3683">
                  <c:v>114.2087562409187</c:v>
                </c:pt>
                <c:pt idx="3684">
                  <c:v>114.22594309819546</c:v>
                </c:pt>
                <c:pt idx="3685">
                  <c:v>114.24347822826343</c:v>
                </c:pt>
                <c:pt idx="3686">
                  <c:v>114.26049229903914</c:v>
                </c:pt>
                <c:pt idx="3687">
                  <c:v>114.27806252636508</c:v>
                </c:pt>
                <c:pt idx="3688">
                  <c:v>114.29545726740098</c:v>
                </c:pt>
                <c:pt idx="3689">
                  <c:v>114.31281961096789</c:v>
                </c:pt>
                <c:pt idx="3690">
                  <c:v>114.33021435200375</c:v>
                </c:pt>
                <c:pt idx="3691">
                  <c:v>114.34757669557069</c:v>
                </c:pt>
                <c:pt idx="3692">
                  <c:v>114.3649363393485</c:v>
                </c:pt>
                <c:pt idx="3693">
                  <c:v>114.38212319662517</c:v>
                </c:pt>
                <c:pt idx="3694">
                  <c:v>114.39955573470823</c:v>
                </c:pt>
                <c:pt idx="3695">
                  <c:v>114.41708816498712</c:v>
                </c:pt>
                <c:pt idx="3696">
                  <c:v>114.43410223576286</c:v>
                </c:pt>
                <c:pt idx="3697">
                  <c:v>114.45146457932979</c:v>
                </c:pt>
                <c:pt idx="3698">
                  <c:v>114.46899970939791</c:v>
                </c:pt>
                <c:pt idx="3699">
                  <c:v>114.48653483946561</c:v>
                </c:pt>
                <c:pt idx="3700">
                  <c:v>114.50375679400048</c:v>
                </c:pt>
                <c:pt idx="3701">
                  <c:v>114.52111643777829</c:v>
                </c:pt>
                <c:pt idx="3702">
                  <c:v>114.53830599484417</c:v>
                </c:pt>
                <c:pt idx="3703">
                  <c:v>114.55601391141317</c:v>
                </c:pt>
                <c:pt idx="3704">
                  <c:v>114.57320076868986</c:v>
                </c:pt>
                <c:pt idx="3705">
                  <c:v>114.59056311225685</c:v>
                </c:pt>
                <c:pt idx="3706">
                  <c:v>114.60795785329265</c:v>
                </c:pt>
                <c:pt idx="3707">
                  <c:v>114.62532019685935</c:v>
                </c:pt>
                <c:pt idx="3708">
                  <c:v>114.64250705413635</c:v>
                </c:pt>
                <c:pt idx="3709">
                  <c:v>114.66025006796346</c:v>
                </c:pt>
                <c:pt idx="3710">
                  <c:v>114.67740182798205</c:v>
                </c:pt>
                <c:pt idx="3711">
                  <c:v>114.69476417154911</c:v>
                </c:pt>
                <c:pt idx="3712">
                  <c:v>114.71212381532696</c:v>
                </c:pt>
                <c:pt idx="3713">
                  <c:v>114.72948615889366</c:v>
                </c:pt>
                <c:pt idx="3714">
                  <c:v>114.74688089992968</c:v>
                </c:pt>
                <c:pt idx="3715">
                  <c:v>114.7641028544644</c:v>
                </c:pt>
                <c:pt idx="3716">
                  <c:v>114.78150029528942</c:v>
                </c:pt>
                <c:pt idx="3717">
                  <c:v>114.79900032809935</c:v>
                </c:pt>
                <c:pt idx="3718">
                  <c:v>114.81618718537619</c:v>
                </c:pt>
                <c:pt idx="3719">
                  <c:v>114.83375741270203</c:v>
                </c:pt>
                <c:pt idx="3720">
                  <c:v>114.85111705647977</c:v>
                </c:pt>
                <c:pt idx="3721">
                  <c:v>114.86833901101468</c:v>
                </c:pt>
                <c:pt idx="3722">
                  <c:v>114.88590923834076</c:v>
                </c:pt>
                <c:pt idx="3723">
                  <c:v>114.90309609561763</c:v>
                </c:pt>
                <c:pt idx="3724">
                  <c:v>114.92045843918436</c:v>
                </c:pt>
                <c:pt idx="3725">
                  <c:v>114.93782078275137</c:v>
                </c:pt>
                <c:pt idx="3726">
                  <c:v>114.95518042652905</c:v>
                </c:pt>
                <c:pt idx="3727">
                  <c:v>114.97257786735391</c:v>
                </c:pt>
                <c:pt idx="3728">
                  <c:v>114.98993751113184</c:v>
                </c:pt>
                <c:pt idx="3729">
                  <c:v>115.00736734942581</c:v>
                </c:pt>
                <c:pt idx="3730">
                  <c:v>115.02462440121889</c:v>
                </c:pt>
                <c:pt idx="3731">
                  <c:v>115.04198674478559</c:v>
                </c:pt>
                <c:pt idx="3732">
                  <c:v>115.05952187485342</c:v>
                </c:pt>
                <c:pt idx="3733">
                  <c:v>115.07674382938831</c:v>
                </c:pt>
                <c:pt idx="3734">
                  <c:v>115.09407107569722</c:v>
                </c:pt>
                <c:pt idx="3735">
                  <c:v>115.11146581673296</c:v>
                </c:pt>
                <c:pt idx="3736">
                  <c:v>115.1288281602998</c:v>
                </c:pt>
                <c:pt idx="3737">
                  <c:v>115.14618780407781</c:v>
                </c:pt>
                <c:pt idx="3738">
                  <c:v>115.16372293414577</c:v>
                </c:pt>
                <c:pt idx="3739">
                  <c:v>115.18090979142251</c:v>
                </c:pt>
                <c:pt idx="3740">
                  <c:v>115.19827213498918</c:v>
                </c:pt>
                <c:pt idx="3741">
                  <c:v>115.21580726505739</c:v>
                </c:pt>
                <c:pt idx="3742">
                  <c:v>115.23302921959232</c:v>
                </c:pt>
                <c:pt idx="3743">
                  <c:v>115.25038886337001</c:v>
                </c:pt>
                <c:pt idx="3744">
                  <c:v>115.2675784204359</c:v>
                </c:pt>
                <c:pt idx="3745">
                  <c:v>115.28511085071466</c:v>
                </c:pt>
                <c:pt idx="3746">
                  <c:v>115.3024731942815</c:v>
                </c:pt>
                <c:pt idx="3747">
                  <c:v>115.31983553784858</c:v>
                </c:pt>
                <c:pt idx="3748">
                  <c:v>115.33719518162644</c:v>
                </c:pt>
                <c:pt idx="3749">
                  <c:v>115.35455752519334</c:v>
                </c:pt>
                <c:pt idx="3750">
                  <c:v>115.37191716897118</c:v>
                </c:pt>
                <c:pt idx="3751">
                  <c:v>115.38927951253794</c:v>
                </c:pt>
                <c:pt idx="3752">
                  <c:v>115.40663915631592</c:v>
                </c:pt>
                <c:pt idx="3753">
                  <c:v>115.42400149988283</c:v>
                </c:pt>
                <c:pt idx="3754">
                  <c:v>115.44136114366063</c:v>
                </c:pt>
                <c:pt idx="3755">
                  <c:v>115.45889627372853</c:v>
                </c:pt>
                <c:pt idx="3756">
                  <c:v>115.47591034450423</c:v>
                </c:pt>
                <c:pt idx="3757">
                  <c:v>115.49344547457241</c:v>
                </c:pt>
                <c:pt idx="3758">
                  <c:v>115.51066742910736</c:v>
                </c:pt>
                <c:pt idx="3759">
                  <c:v>115.52820255917504</c:v>
                </c:pt>
                <c:pt idx="3760">
                  <c:v>115.54538941645161</c:v>
                </c:pt>
                <c:pt idx="3761">
                  <c:v>115.56292454651981</c:v>
                </c:pt>
                <c:pt idx="3762">
                  <c:v>115.5802868900866</c:v>
                </c:pt>
                <c:pt idx="3763">
                  <c:v>115.59764653386451</c:v>
                </c:pt>
                <c:pt idx="3764">
                  <c:v>115.61500887743118</c:v>
                </c:pt>
                <c:pt idx="3765">
                  <c:v>115.63236852120917</c:v>
                </c:pt>
                <c:pt idx="3766">
                  <c:v>115.64955807827516</c:v>
                </c:pt>
                <c:pt idx="3767">
                  <c:v>115.66709050855391</c:v>
                </c:pt>
                <c:pt idx="3768">
                  <c:v>115.68448794937896</c:v>
                </c:pt>
                <c:pt idx="3769">
                  <c:v>115.70184759315667</c:v>
                </c:pt>
                <c:pt idx="3770">
                  <c:v>115.71920993672371</c:v>
                </c:pt>
                <c:pt idx="3771">
                  <c:v>115.73639679400047</c:v>
                </c:pt>
                <c:pt idx="3772">
                  <c:v>115.75375913756729</c:v>
                </c:pt>
                <c:pt idx="3773">
                  <c:v>115.77111878134541</c:v>
                </c:pt>
                <c:pt idx="3774">
                  <c:v>115.78848112491211</c:v>
                </c:pt>
                <c:pt idx="3775">
                  <c:v>115.80601625498008</c:v>
                </c:pt>
                <c:pt idx="3776">
                  <c:v>115.82320311225666</c:v>
                </c:pt>
                <c:pt idx="3777">
                  <c:v>115.84056545582379</c:v>
                </c:pt>
                <c:pt idx="3778">
                  <c:v>115.85809788610253</c:v>
                </c:pt>
                <c:pt idx="3779">
                  <c:v>115.87546022966944</c:v>
                </c:pt>
                <c:pt idx="3780">
                  <c:v>115.89282257323637</c:v>
                </c:pt>
                <c:pt idx="3781">
                  <c:v>115.91000943051336</c:v>
                </c:pt>
                <c:pt idx="3782">
                  <c:v>115.92736907429109</c:v>
                </c:pt>
                <c:pt idx="3783">
                  <c:v>115.94473141785798</c:v>
                </c:pt>
                <c:pt idx="3784">
                  <c:v>115.9620910616358</c:v>
                </c:pt>
                <c:pt idx="3785">
                  <c:v>115.9794534052029</c:v>
                </c:pt>
                <c:pt idx="3786">
                  <c:v>115.99698853527066</c:v>
                </c:pt>
                <c:pt idx="3787">
                  <c:v>116.01417539254747</c:v>
                </c:pt>
                <c:pt idx="3788">
                  <c:v>116.03153773611426</c:v>
                </c:pt>
                <c:pt idx="3789">
                  <c:v>116.04889737989221</c:v>
                </c:pt>
                <c:pt idx="3790">
                  <c:v>116.06643250996018</c:v>
                </c:pt>
                <c:pt idx="3791">
                  <c:v>116.08379485352692</c:v>
                </c:pt>
                <c:pt idx="3792">
                  <c:v>116.1009466135457</c:v>
                </c:pt>
                <c:pt idx="3793">
                  <c:v>116.11851684087181</c:v>
                </c:pt>
                <c:pt idx="3794">
                  <c:v>116.13587648464951</c:v>
                </c:pt>
                <c:pt idx="3795">
                  <c:v>116.15323882821642</c:v>
                </c:pt>
                <c:pt idx="3796">
                  <c:v>116.17059847199425</c:v>
                </c:pt>
                <c:pt idx="3797">
                  <c:v>116.1879608155612</c:v>
                </c:pt>
                <c:pt idx="3798">
                  <c:v>116.20532315912818</c:v>
                </c:pt>
                <c:pt idx="3799">
                  <c:v>116.22271790016394</c:v>
                </c:pt>
                <c:pt idx="3800">
                  <c:v>116.23990475744081</c:v>
                </c:pt>
                <c:pt idx="3801">
                  <c:v>116.25730219826575</c:v>
                </c:pt>
                <c:pt idx="3802">
                  <c:v>116.27466184204363</c:v>
                </c:pt>
                <c:pt idx="3803">
                  <c:v>116.29219697211153</c:v>
                </c:pt>
                <c:pt idx="3804">
                  <c:v>116.30938382938831</c:v>
                </c:pt>
                <c:pt idx="3805">
                  <c:v>116.326746172955</c:v>
                </c:pt>
                <c:pt idx="3806">
                  <c:v>116.34428130302318</c:v>
                </c:pt>
                <c:pt idx="3807">
                  <c:v>116.36146816029998</c:v>
                </c:pt>
                <c:pt idx="3808">
                  <c:v>116.37900329036796</c:v>
                </c:pt>
                <c:pt idx="3809">
                  <c:v>116.39619014764475</c:v>
                </c:pt>
                <c:pt idx="3810">
                  <c:v>116.41355249121179</c:v>
                </c:pt>
                <c:pt idx="3811">
                  <c:v>116.43091213498937</c:v>
                </c:pt>
                <c:pt idx="3812">
                  <c:v>116.44827447855636</c:v>
                </c:pt>
                <c:pt idx="3813">
                  <c:v>116.46580960862435</c:v>
                </c:pt>
                <c:pt idx="3814">
                  <c:v>116.48299646590112</c:v>
                </c:pt>
                <c:pt idx="3815">
                  <c:v>116.50035610967895</c:v>
                </c:pt>
                <c:pt idx="3816">
                  <c:v>116.51771845324586</c:v>
                </c:pt>
                <c:pt idx="3817">
                  <c:v>116.53508079681275</c:v>
                </c:pt>
                <c:pt idx="3818">
                  <c:v>116.55244044059047</c:v>
                </c:pt>
                <c:pt idx="3819">
                  <c:v>116.56994047340048</c:v>
                </c:pt>
                <c:pt idx="3820">
                  <c:v>116.58712733067729</c:v>
                </c:pt>
                <c:pt idx="3821">
                  <c:v>116.60466246074539</c:v>
                </c:pt>
                <c:pt idx="3822">
                  <c:v>116.62202480431216</c:v>
                </c:pt>
                <c:pt idx="3823">
                  <c:v>116.63924675884698</c:v>
                </c:pt>
                <c:pt idx="3824">
                  <c:v>116.6566064026246</c:v>
                </c:pt>
                <c:pt idx="3825">
                  <c:v>116.67383105694843</c:v>
                </c:pt>
                <c:pt idx="3826">
                  <c:v>116.69139858448547</c:v>
                </c:pt>
                <c:pt idx="3827">
                  <c:v>116.70876092805248</c:v>
                </c:pt>
                <c:pt idx="3828">
                  <c:v>116.72612057183036</c:v>
                </c:pt>
                <c:pt idx="3829">
                  <c:v>116.74331012889617</c:v>
                </c:pt>
                <c:pt idx="3830">
                  <c:v>116.76084255917506</c:v>
                </c:pt>
                <c:pt idx="3831">
                  <c:v>116.77820490274195</c:v>
                </c:pt>
                <c:pt idx="3832">
                  <c:v>116.79559964377802</c:v>
                </c:pt>
                <c:pt idx="3833">
                  <c:v>116.81261371455354</c:v>
                </c:pt>
                <c:pt idx="3834">
                  <c:v>116.82997605812029</c:v>
                </c:pt>
                <c:pt idx="3835">
                  <c:v>116.84733840168738</c:v>
                </c:pt>
                <c:pt idx="3836">
                  <c:v>116.8650463182562</c:v>
                </c:pt>
                <c:pt idx="3837">
                  <c:v>116.88240596203411</c:v>
                </c:pt>
                <c:pt idx="3838">
                  <c:v>116.899768305601</c:v>
                </c:pt>
                <c:pt idx="3839">
                  <c:v>116.91695516287804</c:v>
                </c:pt>
                <c:pt idx="3840">
                  <c:v>116.93431750644469</c:v>
                </c:pt>
                <c:pt idx="3841">
                  <c:v>116.95171224748054</c:v>
                </c:pt>
                <c:pt idx="3842">
                  <c:v>116.96910698851666</c:v>
                </c:pt>
                <c:pt idx="3843">
                  <c:v>116.98646933208335</c:v>
                </c:pt>
                <c:pt idx="3844">
                  <c:v>117.00396936489339</c:v>
                </c:pt>
                <c:pt idx="3845">
                  <c:v>117.02115622217016</c:v>
                </c:pt>
                <c:pt idx="3846">
                  <c:v>117.03869135223808</c:v>
                </c:pt>
                <c:pt idx="3847">
                  <c:v>117.05605369580518</c:v>
                </c:pt>
                <c:pt idx="3848">
                  <c:v>117.07341333958274</c:v>
                </c:pt>
                <c:pt idx="3849">
                  <c:v>117.09060019685951</c:v>
                </c:pt>
                <c:pt idx="3850">
                  <c:v>117.10782485118351</c:v>
                </c:pt>
                <c:pt idx="3851">
                  <c:v>117.12535728146227</c:v>
                </c:pt>
                <c:pt idx="3852">
                  <c:v>117.14271962502927</c:v>
                </c:pt>
                <c:pt idx="3853">
                  <c:v>117.16008196859615</c:v>
                </c:pt>
                <c:pt idx="3854">
                  <c:v>117.17744161237394</c:v>
                </c:pt>
                <c:pt idx="3855">
                  <c:v>117.19483905319898</c:v>
                </c:pt>
                <c:pt idx="3856">
                  <c:v>117.21202591047576</c:v>
                </c:pt>
                <c:pt idx="3857">
                  <c:v>117.22959343801277</c:v>
                </c:pt>
                <c:pt idx="3858">
                  <c:v>117.24702597609576</c:v>
                </c:pt>
                <c:pt idx="3859">
                  <c:v>117.26421283337248</c:v>
                </c:pt>
                <c:pt idx="3860">
                  <c:v>117.28157517693921</c:v>
                </c:pt>
                <c:pt idx="3861">
                  <c:v>117.29893482071716</c:v>
                </c:pt>
                <c:pt idx="3862">
                  <c:v>117.31612167799392</c:v>
                </c:pt>
                <c:pt idx="3863">
                  <c:v>117.33365680806185</c:v>
                </c:pt>
                <c:pt idx="3864">
                  <c:v>117.35119193812972</c:v>
                </c:pt>
                <c:pt idx="3865">
                  <c:v>117.36820600890556</c:v>
                </c:pt>
                <c:pt idx="3866">
                  <c:v>117.3857411389733</c:v>
                </c:pt>
                <c:pt idx="3867">
                  <c:v>117.40310078275135</c:v>
                </c:pt>
                <c:pt idx="3868">
                  <c:v>117.42046312631832</c:v>
                </c:pt>
                <c:pt idx="3869">
                  <c:v>117.43799825638624</c:v>
                </c:pt>
                <c:pt idx="3870">
                  <c:v>117.45518511366282</c:v>
                </c:pt>
                <c:pt idx="3871">
                  <c:v>117.47272024373098</c:v>
                </c:pt>
                <c:pt idx="3872">
                  <c:v>117.48990710100772</c:v>
                </c:pt>
                <c:pt idx="3873">
                  <c:v>117.50726944457479</c:v>
                </c:pt>
                <c:pt idx="3874">
                  <c:v>117.52462908835268</c:v>
                </c:pt>
                <c:pt idx="3875">
                  <c:v>117.54202652917758</c:v>
                </c:pt>
                <c:pt idx="3876">
                  <c:v>117.55921338645418</c:v>
                </c:pt>
                <c:pt idx="3877">
                  <c:v>117.57674851652175</c:v>
                </c:pt>
                <c:pt idx="3878">
                  <c:v>117.59410816029997</c:v>
                </c:pt>
                <c:pt idx="3879">
                  <c:v>117.61150560112492</c:v>
                </c:pt>
                <c:pt idx="3880">
                  <c:v>117.62869245840147</c:v>
                </c:pt>
                <c:pt idx="3881">
                  <c:v>117.64622758846967</c:v>
                </c:pt>
                <c:pt idx="3882">
                  <c:v>117.66358993203644</c:v>
                </c:pt>
                <c:pt idx="3883">
                  <c:v>117.68077678931333</c:v>
                </c:pt>
                <c:pt idx="3884">
                  <c:v>117.69813643309099</c:v>
                </c:pt>
                <c:pt idx="3885">
                  <c:v>117.71560136864309</c:v>
                </c:pt>
                <c:pt idx="3886">
                  <c:v>117.73285842043585</c:v>
                </c:pt>
                <c:pt idx="3887">
                  <c:v>117.75042864776191</c:v>
                </c:pt>
                <c:pt idx="3888">
                  <c:v>117.76779099132879</c:v>
                </c:pt>
                <c:pt idx="3889">
                  <c:v>117.78518573236454</c:v>
                </c:pt>
                <c:pt idx="3890">
                  <c:v>117.80237258964125</c:v>
                </c:pt>
                <c:pt idx="3891">
                  <c:v>117.81977003046615</c:v>
                </c:pt>
                <c:pt idx="3892">
                  <c:v>117.83730516053423</c:v>
                </c:pt>
                <c:pt idx="3893">
                  <c:v>117.85438672603701</c:v>
                </c:pt>
                <c:pt idx="3894">
                  <c:v>117.8717139723459</c:v>
                </c:pt>
                <c:pt idx="3895">
                  <c:v>117.88928419967188</c:v>
                </c:pt>
                <c:pt idx="3896">
                  <c:v>117.90660874619171</c:v>
                </c:pt>
                <c:pt idx="3897">
                  <c:v>117.92397108975864</c:v>
                </c:pt>
                <c:pt idx="3898">
                  <c:v>117.94133343332552</c:v>
                </c:pt>
                <c:pt idx="3899">
                  <c:v>117.95886586360429</c:v>
                </c:pt>
                <c:pt idx="3900">
                  <c:v>117.97605542067029</c:v>
                </c:pt>
                <c:pt idx="3901">
                  <c:v>117.9934150644482</c:v>
                </c:pt>
                <c:pt idx="3902">
                  <c:v>118.01081250527302</c:v>
                </c:pt>
                <c:pt idx="3903">
                  <c:v>118.02817214905066</c:v>
                </c:pt>
                <c:pt idx="3904">
                  <c:v>118.04560198734482</c:v>
                </c:pt>
                <c:pt idx="3905">
                  <c:v>118.06279154441047</c:v>
                </c:pt>
                <c:pt idx="3906">
                  <c:v>118.08015118818841</c:v>
                </c:pt>
                <c:pt idx="3907">
                  <c:v>118.09768631825638</c:v>
                </c:pt>
                <c:pt idx="3908">
                  <c:v>118.1150837590812</c:v>
                </c:pt>
                <c:pt idx="3909">
                  <c:v>118.132270616358</c:v>
                </c:pt>
                <c:pt idx="3910">
                  <c:v>118.14980574642595</c:v>
                </c:pt>
                <c:pt idx="3911">
                  <c:v>118.16699260370284</c:v>
                </c:pt>
                <c:pt idx="3912">
                  <c:v>118.18435224748048</c:v>
                </c:pt>
                <c:pt idx="3913">
                  <c:v>118.20171459104773</c:v>
                </c:pt>
                <c:pt idx="3914">
                  <c:v>118.21910933208341</c:v>
                </c:pt>
                <c:pt idx="3915">
                  <c:v>118.23647167565035</c:v>
                </c:pt>
                <c:pt idx="3916">
                  <c:v>118.25383401921729</c:v>
                </c:pt>
                <c:pt idx="3917">
                  <c:v>118.27102087649384</c:v>
                </c:pt>
                <c:pt idx="3918">
                  <c:v>118.28859110381991</c:v>
                </c:pt>
                <c:pt idx="3919">
                  <c:v>118.30577796109664</c:v>
                </c:pt>
                <c:pt idx="3920">
                  <c:v>118.32313760487455</c:v>
                </c:pt>
                <c:pt idx="3921">
                  <c:v>118.34070783220044</c:v>
                </c:pt>
                <c:pt idx="3922">
                  <c:v>118.35789468947755</c:v>
                </c:pt>
                <c:pt idx="3923">
                  <c:v>118.37511664401219</c:v>
                </c:pt>
                <c:pt idx="3924">
                  <c:v>118.39261667682214</c:v>
                </c:pt>
                <c:pt idx="3925">
                  <c:v>118.40980623388801</c:v>
                </c:pt>
                <c:pt idx="3926">
                  <c:v>118.42751415045701</c:v>
                </c:pt>
                <c:pt idx="3927">
                  <c:v>118.44490889149284</c:v>
                </c:pt>
                <c:pt idx="3928">
                  <c:v>118.46195805952661</c:v>
                </c:pt>
                <c:pt idx="3929">
                  <c:v>118.4797010733535</c:v>
                </c:pt>
                <c:pt idx="3930">
                  <c:v>118.49688793063044</c:v>
                </c:pt>
                <c:pt idx="3931">
                  <c:v>118.51425027419751</c:v>
                </c:pt>
                <c:pt idx="3932">
                  <c:v>118.53178540426532</c:v>
                </c:pt>
                <c:pt idx="3933">
                  <c:v>118.54879947504102</c:v>
                </c:pt>
                <c:pt idx="3934">
                  <c:v>118.56633460510899</c:v>
                </c:pt>
                <c:pt idx="3935">
                  <c:v>118.58386703538787</c:v>
                </c:pt>
                <c:pt idx="3936">
                  <c:v>118.60105659245353</c:v>
                </c:pt>
                <c:pt idx="3937">
                  <c:v>118.61841623623141</c:v>
                </c:pt>
                <c:pt idx="3938">
                  <c:v>118.63560309350831</c:v>
                </c:pt>
                <c:pt idx="3939">
                  <c:v>118.65313822357609</c:v>
                </c:pt>
                <c:pt idx="3940">
                  <c:v>118.67050056714321</c:v>
                </c:pt>
                <c:pt idx="3941">
                  <c:v>118.68803569721115</c:v>
                </c:pt>
                <c:pt idx="3942">
                  <c:v>118.70522255448788</c:v>
                </c:pt>
                <c:pt idx="3943">
                  <c:v>118.72258489805466</c:v>
                </c:pt>
                <c:pt idx="3944">
                  <c:v>118.73997963909072</c:v>
                </c:pt>
                <c:pt idx="3945">
                  <c:v>118.75734198265761</c:v>
                </c:pt>
                <c:pt idx="3946">
                  <c:v>118.77470162643534</c:v>
                </c:pt>
                <c:pt idx="3947">
                  <c:v>118.79209636747125</c:v>
                </c:pt>
                <c:pt idx="3948">
                  <c:v>118.80945871103818</c:v>
                </c:pt>
                <c:pt idx="3949">
                  <c:v>118.82664556831512</c:v>
                </c:pt>
                <c:pt idx="3950">
                  <c:v>118.84418069838307</c:v>
                </c:pt>
                <c:pt idx="3951">
                  <c:v>118.86140265291776</c:v>
                </c:pt>
                <c:pt idx="3952">
                  <c:v>118.87876499648438</c:v>
                </c:pt>
                <c:pt idx="3953">
                  <c:v>118.89612464026273</c:v>
                </c:pt>
                <c:pt idx="3954">
                  <c:v>118.91348698382939</c:v>
                </c:pt>
                <c:pt idx="3955">
                  <c:v>118.93102211389736</c:v>
                </c:pt>
                <c:pt idx="3956">
                  <c:v>118.94820897117422</c:v>
                </c:pt>
                <c:pt idx="3957">
                  <c:v>118.96574410124212</c:v>
                </c:pt>
                <c:pt idx="3958">
                  <c:v>118.98296605577688</c:v>
                </c:pt>
                <c:pt idx="3959">
                  <c:v>119.00015291305358</c:v>
                </c:pt>
                <c:pt idx="3960">
                  <c:v>119.01768804312164</c:v>
                </c:pt>
                <c:pt idx="3961">
                  <c:v>119.03522317318961</c:v>
                </c:pt>
                <c:pt idx="3962">
                  <c:v>119.05223724396531</c:v>
                </c:pt>
                <c:pt idx="3963">
                  <c:v>119.06977237403309</c:v>
                </c:pt>
                <c:pt idx="3964">
                  <c:v>119.08723730958521</c:v>
                </c:pt>
                <c:pt idx="3965">
                  <c:v>119.10459695336306</c:v>
                </c:pt>
                <c:pt idx="3966">
                  <c:v>119.12195929692982</c:v>
                </c:pt>
                <c:pt idx="3967">
                  <c:v>119.13914615420657</c:v>
                </c:pt>
                <c:pt idx="3968">
                  <c:v>119.1565084977735</c:v>
                </c:pt>
                <c:pt idx="3969">
                  <c:v>119.17386814155122</c:v>
                </c:pt>
                <c:pt idx="3970">
                  <c:v>119.19140327161942</c:v>
                </c:pt>
                <c:pt idx="3971">
                  <c:v>119.20876561518631</c:v>
                </c:pt>
                <c:pt idx="3972">
                  <c:v>119.22612525896413</c:v>
                </c:pt>
                <c:pt idx="3973">
                  <c:v>119.24331481602984</c:v>
                </c:pt>
                <c:pt idx="3974">
                  <c:v>119.26084724630887</c:v>
                </c:pt>
                <c:pt idx="3975">
                  <c:v>119.27803680337453</c:v>
                </c:pt>
                <c:pt idx="3976">
                  <c:v>119.29557193344259</c:v>
                </c:pt>
                <c:pt idx="3977">
                  <c:v>119.31282898523565</c:v>
                </c:pt>
                <c:pt idx="3978">
                  <c:v>119.33036141551435</c:v>
                </c:pt>
                <c:pt idx="3979">
                  <c:v>119.3477237590813</c:v>
                </c:pt>
                <c:pt idx="3980">
                  <c:v>119.3649106163581</c:v>
                </c:pt>
                <c:pt idx="3981">
                  <c:v>119.38227295992478</c:v>
                </c:pt>
                <c:pt idx="3982">
                  <c:v>119.39963260370286</c:v>
                </c:pt>
                <c:pt idx="3983">
                  <c:v>119.41716773377082</c:v>
                </c:pt>
                <c:pt idx="3984">
                  <c:v>119.43438968830581</c:v>
                </c:pt>
                <c:pt idx="3985">
                  <c:v>119.45178712913054</c:v>
                </c:pt>
                <c:pt idx="3986">
                  <c:v>119.46914677290839</c:v>
                </c:pt>
                <c:pt idx="3987">
                  <c:v>119.48650911647525</c:v>
                </c:pt>
                <c:pt idx="3988">
                  <c:v>119.5038687602531</c:v>
                </c:pt>
                <c:pt idx="3989">
                  <c:v>119.5212311038199</c:v>
                </c:pt>
                <c:pt idx="3990">
                  <c:v>119.53841796109678</c:v>
                </c:pt>
                <c:pt idx="3991">
                  <c:v>119.55595309116475</c:v>
                </c:pt>
                <c:pt idx="3992">
                  <c:v>119.57331543473155</c:v>
                </c:pt>
                <c:pt idx="3993">
                  <c:v>119.59067507850948</c:v>
                </c:pt>
                <c:pt idx="3994">
                  <c:v>119.60803742207622</c:v>
                </c:pt>
                <c:pt idx="3995">
                  <c:v>119.625397065854</c:v>
                </c:pt>
                <c:pt idx="3996">
                  <c:v>119.64275940942115</c:v>
                </c:pt>
                <c:pt idx="3997">
                  <c:v>119.66011905319895</c:v>
                </c:pt>
                <c:pt idx="3998">
                  <c:v>119.67748139676566</c:v>
                </c:pt>
                <c:pt idx="3999">
                  <c:v>119.69484374033291</c:v>
                </c:pt>
                <c:pt idx="4000">
                  <c:v>119.71220338411081</c:v>
                </c:pt>
                <c:pt idx="4001">
                  <c:v>119.72956572767752</c:v>
                </c:pt>
                <c:pt idx="4002">
                  <c:v>119.74692537145536</c:v>
                </c:pt>
                <c:pt idx="4003">
                  <c:v>119.76428771502229</c:v>
                </c:pt>
                <c:pt idx="4004">
                  <c:v>119.78168245605814</c:v>
                </c:pt>
                <c:pt idx="4005">
                  <c:v>119.79904479962502</c:v>
                </c:pt>
                <c:pt idx="4006">
                  <c:v>119.81640444340286</c:v>
                </c:pt>
                <c:pt idx="4007">
                  <c:v>119.83359400046868</c:v>
                </c:pt>
                <c:pt idx="4008">
                  <c:v>119.85112643074773</c:v>
                </c:pt>
                <c:pt idx="4009">
                  <c:v>119.86852387157256</c:v>
                </c:pt>
                <c:pt idx="4010">
                  <c:v>119.88584841809215</c:v>
                </c:pt>
                <c:pt idx="4011">
                  <c:v>119.90307307241621</c:v>
                </c:pt>
                <c:pt idx="4012">
                  <c:v>119.92060550269511</c:v>
                </c:pt>
                <c:pt idx="4013">
                  <c:v>119.93796784626211</c:v>
                </c:pt>
                <c:pt idx="4014">
                  <c:v>119.95533018982881</c:v>
                </c:pt>
                <c:pt idx="4015">
                  <c:v>119.97272493086466</c:v>
                </c:pt>
                <c:pt idx="4016">
                  <c:v>119.98998198265761</c:v>
                </c:pt>
                <c:pt idx="4017">
                  <c:v>120.00737672369335</c:v>
                </c:pt>
                <c:pt idx="4018">
                  <c:v>120.02473906726038</c:v>
                </c:pt>
                <c:pt idx="4019">
                  <c:v>120.04192592453737</c:v>
                </c:pt>
                <c:pt idx="4020">
                  <c:v>120.05946105460511</c:v>
                </c:pt>
                <c:pt idx="4021">
                  <c:v>120.07682339817212</c:v>
                </c:pt>
                <c:pt idx="4022">
                  <c:v>120.09418304195003</c:v>
                </c:pt>
                <c:pt idx="4023">
                  <c:v>120.11154538551676</c:v>
                </c:pt>
                <c:pt idx="4024">
                  <c:v>120.12890502929449</c:v>
                </c:pt>
                <c:pt idx="4025">
                  <c:v>120.14630247011954</c:v>
                </c:pt>
                <c:pt idx="4026">
                  <c:v>120.16348932739628</c:v>
                </c:pt>
                <c:pt idx="4027">
                  <c:v>120.18105955472227</c:v>
                </c:pt>
                <c:pt idx="4028">
                  <c:v>120.1983841012421</c:v>
                </c:pt>
                <c:pt idx="4029">
                  <c:v>120.21574644480901</c:v>
                </c:pt>
                <c:pt idx="4030">
                  <c:v>120.2329683993438</c:v>
                </c:pt>
                <c:pt idx="4031">
                  <c:v>120.25050352941179</c:v>
                </c:pt>
                <c:pt idx="4032">
                  <c:v>120.26769038668854</c:v>
                </c:pt>
                <c:pt idx="4033">
                  <c:v>120.28505273025533</c:v>
                </c:pt>
                <c:pt idx="4034">
                  <c:v>120.30241237403314</c:v>
                </c:pt>
                <c:pt idx="4035">
                  <c:v>120.31977471760008</c:v>
                </c:pt>
                <c:pt idx="4036">
                  <c:v>120.33696157487697</c:v>
                </c:pt>
                <c:pt idx="4037">
                  <c:v>120.35466949144613</c:v>
                </c:pt>
                <c:pt idx="4038">
                  <c:v>120.37185634872263</c:v>
                </c:pt>
                <c:pt idx="4039">
                  <c:v>120.38921869228965</c:v>
                </c:pt>
                <c:pt idx="4040">
                  <c:v>120.40658103585658</c:v>
                </c:pt>
                <c:pt idx="4041">
                  <c:v>120.42411346613567</c:v>
                </c:pt>
                <c:pt idx="4042">
                  <c:v>120.44147580970242</c:v>
                </c:pt>
                <c:pt idx="4043">
                  <c:v>120.45866266697919</c:v>
                </c:pt>
                <c:pt idx="4044">
                  <c:v>120.47602501054605</c:v>
                </c:pt>
                <c:pt idx="4045">
                  <c:v>120.49338465432389</c:v>
                </c:pt>
                <c:pt idx="4046">
                  <c:v>120.51078209514883</c:v>
                </c:pt>
                <c:pt idx="4047">
                  <c:v>120.52814173892646</c:v>
                </c:pt>
                <c:pt idx="4048">
                  <c:v>120.54550408249357</c:v>
                </c:pt>
                <c:pt idx="4049">
                  <c:v>120.5628637262714</c:v>
                </c:pt>
                <c:pt idx="4050">
                  <c:v>120.58022606983842</c:v>
                </c:pt>
                <c:pt idx="4051">
                  <c:v>120.59758841340521</c:v>
                </c:pt>
                <c:pt idx="4052">
                  <c:v>120.61494805718293</c:v>
                </c:pt>
                <c:pt idx="4053">
                  <c:v>120.6321349144596</c:v>
                </c:pt>
                <c:pt idx="4054">
                  <c:v>120.6496700445278</c:v>
                </c:pt>
                <c:pt idx="4055">
                  <c:v>120.66703238809455</c:v>
                </c:pt>
                <c:pt idx="4056">
                  <c:v>120.68439203187251</c:v>
                </c:pt>
                <c:pt idx="4057">
                  <c:v>120.70175437543945</c:v>
                </c:pt>
                <c:pt idx="4058">
                  <c:v>120.7191140192175</c:v>
                </c:pt>
                <c:pt idx="4059">
                  <c:v>120.73630357628311</c:v>
                </c:pt>
                <c:pt idx="4060">
                  <c:v>120.75366322006103</c:v>
                </c:pt>
                <c:pt idx="4061">
                  <c:v>120.77102556362786</c:v>
                </c:pt>
                <c:pt idx="4062">
                  <c:v>120.78838520740557</c:v>
                </c:pt>
                <c:pt idx="4063">
                  <c:v>120.80592033747349</c:v>
                </c:pt>
                <c:pt idx="4064">
                  <c:v>120.82328268104062</c:v>
                </c:pt>
                <c:pt idx="4065">
                  <c:v>120.84050463557546</c:v>
                </c:pt>
                <c:pt idx="4066">
                  <c:v>120.85789937661109</c:v>
                </c:pt>
                <c:pt idx="4067">
                  <c:v>120.87543450667894</c:v>
                </c:pt>
                <c:pt idx="4068">
                  <c:v>120.89262136395593</c:v>
                </c:pt>
                <c:pt idx="4069">
                  <c:v>120.90998370752284</c:v>
                </c:pt>
                <c:pt idx="4070">
                  <c:v>120.92734605108966</c:v>
                </c:pt>
                <c:pt idx="4071">
                  <c:v>120.94481098664177</c:v>
                </c:pt>
                <c:pt idx="4072">
                  <c:v>120.96217063041948</c:v>
                </c:pt>
                <c:pt idx="4073">
                  <c:v>120.97953297398627</c:v>
                </c:pt>
                <c:pt idx="4074">
                  <c:v>120.99671983126319</c:v>
                </c:pt>
                <c:pt idx="4075">
                  <c:v>121.01425496133145</c:v>
                </c:pt>
                <c:pt idx="4076">
                  <c:v>121.0316146051092</c:v>
                </c:pt>
                <c:pt idx="4077">
                  <c:v>121.04897694867589</c:v>
                </c:pt>
                <c:pt idx="4078">
                  <c:v>121.06633929224279</c:v>
                </c:pt>
                <c:pt idx="4079">
                  <c:v>121.08352614951957</c:v>
                </c:pt>
                <c:pt idx="4080">
                  <c:v>121.10106127958754</c:v>
                </c:pt>
                <c:pt idx="4081">
                  <c:v>121.11859640965551</c:v>
                </c:pt>
                <c:pt idx="4082">
                  <c:v>121.13578326693225</c:v>
                </c:pt>
                <c:pt idx="4083">
                  <c:v>121.15304031872488</c:v>
                </c:pt>
                <c:pt idx="4084">
                  <c:v>121.17057544879295</c:v>
                </c:pt>
                <c:pt idx="4085">
                  <c:v>121.18793509257077</c:v>
                </c:pt>
                <c:pt idx="4086">
                  <c:v>121.20512194984788</c:v>
                </c:pt>
                <c:pt idx="4087">
                  <c:v>121.22248429341445</c:v>
                </c:pt>
                <c:pt idx="4088">
                  <c:v>121.23984663698138</c:v>
                </c:pt>
                <c:pt idx="4089">
                  <c:v>121.25720628075933</c:v>
                </c:pt>
                <c:pt idx="4090">
                  <c:v>121.27474141082725</c:v>
                </c:pt>
                <c:pt idx="4091">
                  <c:v>121.29210105460511</c:v>
                </c:pt>
                <c:pt idx="4092">
                  <c:v>121.30929061167096</c:v>
                </c:pt>
                <c:pt idx="4093">
                  <c:v>121.3266502554488</c:v>
                </c:pt>
                <c:pt idx="4094">
                  <c:v>121.34418538551679</c:v>
                </c:pt>
                <c:pt idx="4095">
                  <c:v>121.36154772908368</c:v>
                </c:pt>
                <c:pt idx="4096">
                  <c:v>121.37890737286122</c:v>
                </c:pt>
                <c:pt idx="4097">
                  <c:v>121.39626971642838</c:v>
                </c:pt>
                <c:pt idx="4098">
                  <c:v>121.41366445746426</c:v>
                </c:pt>
                <c:pt idx="4099">
                  <c:v>121.43102680103119</c:v>
                </c:pt>
                <c:pt idx="4100">
                  <c:v>121.44824875556597</c:v>
                </c:pt>
                <c:pt idx="4101">
                  <c:v>121.46557600187487</c:v>
                </c:pt>
                <c:pt idx="4102">
                  <c:v>121.48297074291071</c:v>
                </c:pt>
                <c:pt idx="4103">
                  <c:v>121.50050587297868</c:v>
                </c:pt>
                <c:pt idx="4104">
                  <c:v>121.51769273025549</c:v>
                </c:pt>
                <c:pt idx="4105">
                  <c:v>121.53505507382235</c:v>
                </c:pt>
                <c:pt idx="4106">
                  <c:v>121.55259020389028</c:v>
                </c:pt>
                <c:pt idx="4107">
                  <c:v>121.56994984766816</c:v>
                </c:pt>
                <c:pt idx="4108">
                  <c:v>121.58731219123507</c:v>
                </c:pt>
                <c:pt idx="4109">
                  <c:v>121.60449904851183</c:v>
                </c:pt>
                <c:pt idx="4110">
                  <c:v>121.62185869228946</c:v>
                </c:pt>
                <c:pt idx="4111">
                  <c:v>121.63925613311446</c:v>
                </c:pt>
                <c:pt idx="4112">
                  <c:v>121.65658337942335</c:v>
                </c:pt>
                <c:pt idx="4113">
                  <c:v>121.67394302320128</c:v>
                </c:pt>
                <c:pt idx="4114">
                  <c:v>121.69147815326906</c:v>
                </c:pt>
                <c:pt idx="4115">
                  <c:v>121.70866501054604</c:v>
                </c:pt>
                <c:pt idx="4116">
                  <c:v>121.72602735411297</c:v>
                </c:pt>
                <c:pt idx="4117">
                  <c:v>121.74338699789078</c:v>
                </c:pt>
                <c:pt idx="4118">
                  <c:v>121.76092212795875</c:v>
                </c:pt>
                <c:pt idx="4119">
                  <c:v>121.77831956878359</c:v>
                </c:pt>
                <c:pt idx="4120">
                  <c:v>121.79550642606047</c:v>
                </c:pt>
                <c:pt idx="4121">
                  <c:v>121.81286606983829</c:v>
                </c:pt>
                <c:pt idx="4122">
                  <c:v>121.83022841340521</c:v>
                </c:pt>
                <c:pt idx="4123">
                  <c:v>121.84776354347316</c:v>
                </c:pt>
                <c:pt idx="4124">
                  <c:v>121.86481271150683</c:v>
                </c:pt>
                <c:pt idx="4125">
                  <c:v>121.88238023904371</c:v>
                </c:pt>
                <c:pt idx="4126">
                  <c:v>121.89974258261063</c:v>
                </c:pt>
                <c:pt idx="4127">
                  <c:v>121.9171373236466</c:v>
                </c:pt>
                <c:pt idx="4128">
                  <c:v>121.93435927818139</c:v>
                </c:pt>
                <c:pt idx="4129">
                  <c:v>121.95172162174845</c:v>
                </c:pt>
                <c:pt idx="4130">
                  <c:v>121.96908396531549</c:v>
                </c:pt>
                <c:pt idx="4131">
                  <c:v>121.98644360909316</c:v>
                </c:pt>
                <c:pt idx="4132">
                  <c:v>122.00397873916089</c:v>
                </c:pt>
                <c:pt idx="4133">
                  <c:v>122.02134108272782</c:v>
                </c:pt>
                <c:pt idx="4134">
                  <c:v>122.03873582376356</c:v>
                </c:pt>
                <c:pt idx="4135">
                  <c:v>122.05592268104066</c:v>
                </c:pt>
                <c:pt idx="4136">
                  <c:v>122.07328502460744</c:v>
                </c:pt>
                <c:pt idx="4137">
                  <c:v>122.09067976564344</c:v>
                </c:pt>
                <c:pt idx="4138">
                  <c:v>122.10804210921015</c:v>
                </c:pt>
                <c:pt idx="4139">
                  <c:v>122.12540175298781</c:v>
                </c:pt>
                <c:pt idx="4140">
                  <c:v>122.1425913100537</c:v>
                </c:pt>
                <c:pt idx="4141">
                  <c:v>122.1599509538316</c:v>
                </c:pt>
                <c:pt idx="4142">
                  <c:v>122.17748608389954</c:v>
                </c:pt>
                <c:pt idx="4143">
                  <c:v>122.19484842746648</c:v>
                </c:pt>
                <c:pt idx="4144">
                  <c:v>122.21220807124446</c:v>
                </c:pt>
                <c:pt idx="4145">
                  <c:v>122.22957041481135</c:v>
                </c:pt>
                <c:pt idx="4146">
                  <c:v>122.24675727208815</c:v>
                </c:pt>
                <c:pt idx="4147">
                  <c:v>122.26411691586605</c:v>
                </c:pt>
                <c:pt idx="4148">
                  <c:v>122.28165204593392</c:v>
                </c:pt>
                <c:pt idx="4149">
                  <c:v>122.29897929224282</c:v>
                </c:pt>
                <c:pt idx="4150">
                  <c:v>122.31637403327865</c:v>
                </c:pt>
                <c:pt idx="4151">
                  <c:v>122.33373637684539</c:v>
                </c:pt>
                <c:pt idx="4152">
                  <c:v>122.35109872041248</c:v>
                </c:pt>
                <c:pt idx="4153">
                  <c:v>122.36849346144842</c:v>
                </c:pt>
                <c:pt idx="4154">
                  <c:v>122.38568031872485</c:v>
                </c:pt>
                <c:pt idx="4155">
                  <c:v>122.40321544879323</c:v>
                </c:pt>
                <c:pt idx="4156">
                  <c:v>122.42057779235977</c:v>
                </c:pt>
                <c:pt idx="4157">
                  <c:v>122.43776464963693</c:v>
                </c:pt>
                <c:pt idx="4158">
                  <c:v>122.4551242934146</c:v>
                </c:pt>
                <c:pt idx="4159">
                  <c:v>122.47265942348254</c:v>
                </c:pt>
                <c:pt idx="4160">
                  <c:v>122.48984898054842</c:v>
                </c:pt>
                <c:pt idx="4161">
                  <c:v>122.50738141082728</c:v>
                </c:pt>
                <c:pt idx="4162">
                  <c:v>122.52474375439418</c:v>
                </c:pt>
                <c:pt idx="4163">
                  <c:v>122.54210339817219</c:v>
                </c:pt>
                <c:pt idx="4164">
                  <c:v>122.55946574173893</c:v>
                </c:pt>
                <c:pt idx="4165">
                  <c:v>122.57682808530582</c:v>
                </c:pt>
                <c:pt idx="4166">
                  <c:v>122.59418772908367</c:v>
                </c:pt>
                <c:pt idx="4167">
                  <c:v>122.61140968361862</c:v>
                </c:pt>
                <c:pt idx="4168">
                  <c:v>122.62877202718508</c:v>
                </c:pt>
                <c:pt idx="4169">
                  <c:v>122.6461316709632</c:v>
                </c:pt>
                <c:pt idx="4170">
                  <c:v>122.66349401453</c:v>
                </c:pt>
                <c:pt idx="4171">
                  <c:v>122.68085365830802</c:v>
                </c:pt>
                <c:pt idx="4172">
                  <c:v>122.69838878837591</c:v>
                </c:pt>
                <c:pt idx="4173">
                  <c:v>122.71575113194281</c:v>
                </c:pt>
                <c:pt idx="4174">
                  <c:v>122.73311077572066</c:v>
                </c:pt>
                <c:pt idx="4175">
                  <c:v>122.75030033278622</c:v>
                </c:pt>
                <c:pt idx="4176">
                  <c:v>122.76783546285448</c:v>
                </c:pt>
                <c:pt idx="4177">
                  <c:v>122.78519510663217</c:v>
                </c:pt>
                <c:pt idx="4178">
                  <c:v>122.80238196390896</c:v>
                </c:pt>
                <c:pt idx="4179">
                  <c:v>122.81995219123506</c:v>
                </c:pt>
                <c:pt idx="4180">
                  <c:v>122.83713904851183</c:v>
                </c:pt>
                <c:pt idx="4181">
                  <c:v>122.8546741785797</c:v>
                </c:pt>
                <c:pt idx="4182">
                  <c:v>122.87186103585648</c:v>
                </c:pt>
                <c:pt idx="4183">
                  <c:v>122.88922337942346</c:v>
                </c:pt>
                <c:pt idx="4184">
                  <c:v>122.90644533395825</c:v>
                </c:pt>
                <c:pt idx="4185">
                  <c:v>122.92398046402626</c:v>
                </c:pt>
                <c:pt idx="4186">
                  <c:v>122.94134280759306</c:v>
                </c:pt>
                <c:pt idx="4187">
                  <c:v>122.95852966487008</c:v>
                </c:pt>
                <c:pt idx="4188">
                  <c:v>122.976064794938</c:v>
                </c:pt>
                <c:pt idx="4189">
                  <c:v>122.99342443871593</c:v>
                </c:pt>
                <c:pt idx="4190">
                  <c:v>123.01078678228264</c:v>
                </c:pt>
                <c:pt idx="4191">
                  <c:v>123.02814642606045</c:v>
                </c:pt>
                <c:pt idx="4192">
                  <c:v>123.04550876962736</c:v>
                </c:pt>
                <c:pt idx="4193">
                  <c:v>123.06286841340508</c:v>
                </c:pt>
                <c:pt idx="4194">
                  <c:v>123.0802307569721</c:v>
                </c:pt>
                <c:pt idx="4195">
                  <c:v>123.09759310053906</c:v>
                </c:pt>
                <c:pt idx="4196">
                  <c:v>123.11477995781581</c:v>
                </c:pt>
                <c:pt idx="4197">
                  <c:v>123.13231508788361</c:v>
                </c:pt>
                <c:pt idx="4198">
                  <c:v>123.14967473166161</c:v>
                </c:pt>
                <c:pt idx="4199">
                  <c:v>123.16720986172956</c:v>
                </c:pt>
                <c:pt idx="4200">
                  <c:v>123.18439671900623</c:v>
                </c:pt>
                <c:pt idx="4201">
                  <c:v>123.20175906257326</c:v>
                </c:pt>
                <c:pt idx="4202">
                  <c:v>123.21911870635107</c:v>
                </c:pt>
                <c:pt idx="4203">
                  <c:v>123.23648104991808</c:v>
                </c:pt>
                <c:pt idx="4204">
                  <c:v>123.25384339348469</c:v>
                </c:pt>
                <c:pt idx="4205">
                  <c:v>123.27120303726272</c:v>
                </c:pt>
                <c:pt idx="4206">
                  <c:v>123.28856538082964</c:v>
                </c:pt>
                <c:pt idx="4207">
                  <c:v>123.30592502460746</c:v>
                </c:pt>
                <c:pt idx="4208">
                  <c:v>123.32328736817438</c:v>
                </c:pt>
                <c:pt idx="4209">
                  <c:v>123.34068210921022</c:v>
                </c:pt>
                <c:pt idx="4210">
                  <c:v>123.35807955003503</c:v>
                </c:pt>
                <c:pt idx="4211">
                  <c:v>123.37526640731194</c:v>
                </c:pt>
                <c:pt idx="4212">
                  <c:v>123.39280153737978</c:v>
                </c:pt>
                <c:pt idx="4213">
                  <c:v>123.41016118115789</c:v>
                </c:pt>
                <c:pt idx="4214">
                  <c:v>123.42752352472463</c:v>
                </c:pt>
                <c:pt idx="4215">
                  <c:v>123.44481567377568</c:v>
                </c:pt>
                <c:pt idx="4216">
                  <c:v>123.46221041481139</c:v>
                </c:pt>
                <c:pt idx="4217">
                  <c:v>123.47957275837824</c:v>
                </c:pt>
                <c:pt idx="4218">
                  <c:v>123.49693240215608</c:v>
                </c:pt>
                <c:pt idx="4219">
                  <c:v>123.51415435669088</c:v>
                </c:pt>
                <c:pt idx="4220">
                  <c:v>123.53168948675889</c:v>
                </c:pt>
                <c:pt idx="4221">
                  <c:v>123.54887634403561</c:v>
                </c:pt>
                <c:pt idx="4222">
                  <c:v>123.56641147410357</c:v>
                </c:pt>
                <c:pt idx="4223">
                  <c:v>123.58377381767031</c:v>
                </c:pt>
                <c:pt idx="4224">
                  <c:v>123.60116855870631</c:v>
                </c:pt>
                <c:pt idx="4225">
                  <c:v>123.61835541598305</c:v>
                </c:pt>
                <c:pt idx="4226">
                  <c:v>123.63571775954986</c:v>
                </c:pt>
                <c:pt idx="4227">
                  <c:v>123.65308010311676</c:v>
                </c:pt>
                <c:pt idx="4228">
                  <c:v>123.67043974689456</c:v>
                </c:pt>
                <c:pt idx="4229">
                  <c:v>123.68780209046147</c:v>
                </c:pt>
                <c:pt idx="4230">
                  <c:v>123.70533722052943</c:v>
                </c:pt>
                <c:pt idx="4231">
                  <c:v>123.72269686430749</c:v>
                </c:pt>
                <c:pt idx="4232">
                  <c:v>123.74005920787442</c:v>
                </c:pt>
                <c:pt idx="4233">
                  <c:v>123.75724606515116</c:v>
                </c:pt>
                <c:pt idx="4234">
                  <c:v>123.77460570892897</c:v>
                </c:pt>
                <c:pt idx="4235">
                  <c:v>123.79214083899686</c:v>
                </c:pt>
                <c:pt idx="4236">
                  <c:v>123.80950318256379</c:v>
                </c:pt>
                <c:pt idx="4237">
                  <c:v>123.82669003984063</c:v>
                </c:pt>
                <c:pt idx="4238">
                  <c:v>123.84422516990884</c:v>
                </c:pt>
                <c:pt idx="4239">
                  <c:v>123.86141202718537</c:v>
                </c:pt>
                <c:pt idx="4240">
                  <c:v>123.87877437075208</c:v>
                </c:pt>
                <c:pt idx="4241">
                  <c:v>123.89613401453011</c:v>
                </c:pt>
                <c:pt idx="4242">
                  <c:v>123.91370424185612</c:v>
                </c:pt>
                <c:pt idx="4243">
                  <c:v>123.93089109913289</c:v>
                </c:pt>
                <c:pt idx="4244">
                  <c:v>123.94842622920103</c:v>
                </c:pt>
                <c:pt idx="4245">
                  <c:v>123.96561308647773</c:v>
                </c:pt>
                <c:pt idx="4246">
                  <c:v>123.98314821654544</c:v>
                </c:pt>
                <c:pt idx="4247">
                  <c:v>124.00033777361122</c:v>
                </c:pt>
                <c:pt idx="4248">
                  <c:v>124.01773251464728</c:v>
                </c:pt>
                <c:pt idx="4249">
                  <c:v>124.03509485821418</c:v>
                </c:pt>
                <c:pt idx="4250">
                  <c:v>124.05245450199202</c:v>
                </c:pt>
                <c:pt idx="4251">
                  <c:v>124.06981684555895</c:v>
                </c:pt>
                <c:pt idx="4252">
                  <c:v>124.08696860557772</c:v>
                </c:pt>
                <c:pt idx="4253">
                  <c:v>124.10453883290344</c:v>
                </c:pt>
                <c:pt idx="4254">
                  <c:v>124.12189847668125</c:v>
                </c:pt>
                <c:pt idx="4255">
                  <c:v>124.13926082024842</c:v>
                </c:pt>
                <c:pt idx="4256">
                  <c:v>124.15662046402629</c:v>
                </c:pt>
                <c:pt idx="4257">
                  <c:v>124.17398280759288</c:v>
                </c:pt>
                <c:pt idx="4258">
                  <c:v>124.19134515116008</c:v>
                </c:pt>
                <c:pt idx="4259">
                  <c:v>124.20870479493792</c:v>
                </c:pt>
                <c:pt idx="4260">
                  <c:v>124.2260671385046</c:v>
                </c:pt>
                <c:pt idx="4261">
                  <c:v>124.24325399578171</c:v>
                </c:pt>
                <c:pt idx="4262">
                  <c:v>124.26078912584956</c:v>
                </c:pt>
                <c:pt idx="4263">
                  <c:v>124.27801108038435</c:v>
                </c:pt>
                <c:pt idx="4264">
                  <c:v>124.29554621045219</c:v>
                </c:pt>
                <c:pt idx="4265">
                  <c:v>124.31276816498711</c:v>
                </c:pt>
                <c:pt idx="4266">
                  <c:v>124.32995502226385</c:v>
                </c:pt>
                <c:pt idx="4267">
                  <c:v>124.3474901523317</c:v>
                </c:pt>
                <c:pt idx="4268">
                  <c:v>124.36502528239984</c:v>
                </c:pt>
                <c:pt idx="4269">
                  <c:v>124.38238492617765</c:v>
                </c:pt>
                <c:pt idx="4270">
                  <c:v>124.39957448324361</c:v>
                </c:pt>
                <c:pt idx="4271">
                  <c:v>124.41710691352239</c:v>
                </c:pt>
                <c:pt idx="4272">
                  <c:v>124.43450435434754</c:v>
                </c:pt>
                <c:pt idx="4273">
                  <c:v>124.45169121162408</c:v>
                </c:pt>
                <c:pt idx="4274">
                  <c:v>124.46922634169225</c:v>
                </c:pt>
                <c:pt idx="4275">
                  <c:v>124.48658868525899</c:v>
                </c:pt>
                <c:pt idx="4276">
                  <c:v>124.50394832903675</c:v>
                </c:pt>
                <c:pt idx="4277">
                  <c:v>124.52113518631354</c:v>
                </c:pt>
                <c:pt idx="4278">
                  <c:v>124.53849752988036</c:v>
                </c:pt>
                <c:pt idx="4279">
                  <c:v>124.55603265994843</c:v>
                </c:pt>
                <c:pt idx="4280">
                  <c:v>124.57321951722521</c:v>
                </c:pt>
                <c:pt idx="4281">
                  <c:v>124.59061425826118</c:v>
                </c:pt>
                <c:pt idx="4282">
                  <c:v>124.60804679634394</c:v>
                </c:pt>
                <c:pt idx="4283">
                  <c:v>124.62540644012167</c:v>
                </c:pt>
                <c:pt idx="4284">
                  <c:v>124.6428038809468</c:v>
                </c:pt>
                <c:pt idx="4285">
                  <c:v>124.66016352472467</c:v>
                </c:pt>
                <c:pt idx="4286">
                  <c:v>124.67752586829154</c:v>
                </c:pt>
                <c:pt idx="4287">
                  <c:v>124.69488551206919</c:v>
                </c:pt>
                <c:pt idx="4288">
                  <c:v>124.71224785563628</c:v>
                </c:pt>
                <c:pt idx="4289">
                  <c:v>124.72960749941409</c:v>
                </c:pt>
                <c:pt idx="4290">
                  <c:v>124.74696984298103</c:v>
                </c:pt>
                <c:pt idx="4291">
                  <c:v>124.76415670025789</c:v>
                </c:pt>
                <c:pt idx="4292">
                  <c:v>124.78151904382469</c:v>
                </c:pt>
                <c:pt idx="4293">
                  <c:v>124.79908927115072</c:v>
                </c:pt>
                <c:pt idx="4294">
                  <c:v>124.8164489149284</c:v>
                </c:pt>
                <c:pt idx="4295">
                  <c:v>124.83363577220528</c:v>
                </c:pt>
                <c:pt idx="4296">
                  <c:v>124.85099811577209</c:v>
                </c:pt>
                <c:pt idx="4297">
                  <c:v>124.86835775954989</c:v>
                </c:pt>
                <c:pt idx="4298">
                  <c:v>124.88572010311682</c:v>
                </c:pt>
                <c:pt idx="4299">
                  <c:v>124.90308244668374</c:v>
                </c:pt>
                <c:pt idx="4300">
                  <c:v>124.92061487696273</c:v>
                </c:pt>
                <c:pt idx="4301">
                  <c:v>124.93780443402862</c:v>
                </c:pt>
                <c:pt idx="4302">
                  <c:v>124.95519917506445</c:v>
                </c:pt>
                <c:pt idx="4303">
                  <c:v>124.97273430513241</c:v>
                </c:pt>
                <c:pt idx="4304">
                  <c:v>124.98992116240915</c:v>
                </c:pt>
                <c:pt idx="4305">
                  <c:v>125.00745629247716</c:v>
                </c:pt>
                <c:pt idx="4306">
                  <c:v>125.02464314975394</c:v>
                </c:pt>
                <c:pt idx="4307">
                  <c:v>125.04200549332087</c:v>
                </c:pt>
                <c:pt idx="4308">
                  <c:v>125.05936513709855</c:v>
                </c:pt>
                <c:pt idx="4309">
                  <c:v>125.07690026716661</c:v>
                </c:pt>
                <c:pt idx="4310">
                  <c:v>125.09412222170155</c:v>
                </c:pt>
                <c:pt idx="4311">
                  <c:v>125.11148456526848</c:v>
                </c:pt>
                <c:pt idx="4312">
                  <c:v>125.12867142254495</c:v>
                </c:pt>
                <c:pt idx="4313">
                  <c:v>125.14620655261311</c:v>
                </c:pt>
                <c:pt idx="4314">
                  <c:v>125.16356889617985</c:v>
                </c:pt>
                <c:pt idx="4315">
                  <c:v>125.18092853995778</c:v>
                </c:pt>
                <c:pt idx="4316">
                  <c:v>125.19829088352456</c:v>
                </c:pt>
                <c:pt idx="4317">
                  <c:v>125.21565052730269</c:v>
                </c:pt>
                <c:pt idx="4318">
                  <c:v>125.23301287086935</c:v>
                </c:pt>
                <c:pt idx="4319">
                  <c:v>125.25037251464715</c:v>
                </c:pt>
                <c:pt idx="4320">
                  <c:v>125.26773485821421</c:v>
                </c:pt>
                <c:pt idx="4321">
                  <c:v>125.284921715491</c:v>
                </c:pt>
                <c:pt idx="4322">
                  <c:v>125.30245684555877</c:v>
                </c:pt>
                <c:pt idx="4323">
                  <c:v>125.31967880009363</c:v>
                </c:pt>
                <c:pt idx="4324">
                  <c:v>125.33704114366057</c:v>
                </c:pt>
                <c:pt idx="4325">
                  <c:v>125.35460867119762</c:v>
                </c:pt>
                <c:pt idx="4326">
                  <c:v>125.37197101476427</c:v>
                </c:pt>
                <c:pt idx="4327">
                  <c:v>125.38915787204112</c:v>
                </c:pt>
                <c:pt idx="4328">
                  <c:v>125.40669300210926</c:v>
                </c:pt>
                <c:pt idx="4329">
                  <c:v>125.42387985938598</c:v>
                </c:pt>
                <c:pt idx="4330">
                  <c:v>125.44141498945409</c:v>
                </c:pt>
                <c:pt idx="4331">
                  <c:v>125.45867204124676</c:v>
                </c:pt>
                <c:pt idx="4332">
                  <c:v>125.47606948207172</c:v>
                </c:pt>
                <c:pt idx="4333">
                  <c:v>125.49342912584966</c:v>
                </c:pt>
                <c:pt idx="4334">
                  <c:v>125.51079146941647</c:v>
                </c:pt>
                <c:pt idx="4335">
                  <c:v>125.52815111319408</c:v>
                </c:pt>
                <c:pt idx="4336">
                  <c:v>125.54551345676119</c:v>
                </c:pt>
                <c:pt idx="4337">
                  <c:v>125.56290819779687</c:v>
                </c:pt>
                <c:pt idx="4338">
                  <c:v>125.58027054136397</c:v>
                </c:pt>
                <c:pt idx="4339">
                  <c:v>125.59763018514182</c:v>
                </c:pt>
                <c:pt idx="4340">
                  <c:v>125.61485483946568</c:v>
                </c:pt>
                <c:pt idx="4341">
                  <c:v>125.63238726974447</c:v>
                </c:pt>
                <c:pt idx="4342">
                  <c:v>125.64974961331147</c:v>
                </c:pt>
                <c:pt idx="4343">
                  <c:v>125.66693647058813</c:v>
                </c:pt>
                <c:pt idx="4344">
                  <c:v>125.68447160065607</c:v>
                </c:pt>
                <c:pt idx="4345">
                  <c:v>125.70165845793299</c:v>
                </c:pt>
                <c:pt idx="4346">
                  <c:v>125.71919358800112</c:v>
                </c:pt>
                <c:pt idx="4347">
                  <c:v>125.73659102882588</c:v>
                </c:pt>
                <c:pt idx="4348">
                  <c:v>125.75395067260371</c:v>
                </c:pt>
                <c:pt idx="4349">
                  <c:v>125.77117262713851</c:v>
                </c:pt>
                <c:pt idx="4350">
                  <c:v>125.78867265994842</c:v>
                </c:pt>
                <c:pt idx="4351">
                  <c:v>125.80603500351538</c:v>
                </c:pt>
                <c:pt idx="4352">
                  <c:v>125.82339464729317</c:v>
                </c:pt>
                <c:pt idx="4353">
                  <c:v>125.8407569908601</c:v>
                </c:pt>
                <c:pt idx="4354">
                  <c:v>125.85794384813686</c:v>
                </c:pt>
                <c:pt idx="4355">
                  <c:v>125.87530619170352</c:v>
                </c:pt>
                <c:pt idx="4356">
                  <c:v>125.89284132177163</c:v>
                </c:pt>
                <c:pt idx="4357">
                  <c:v>125.91002817904852</c:v>
                </c:pt>
                <c:pt idx="4358">
                  <c:v>125.92759840637453</c:v>
                </c:pt>
                <c:pt idx="4359">
                  <c:v>125.94457737989219</c:v>
                </c:pt>
                <c:pt idx="4360">
                  <c:v>125.96214490742911</c:v>
                </c:pt>
                <c:pt idx="4361">
                  <c:v>125.97968003749708</c:v>
                </c:pt>
                <c:pt idx="4362">
                  <c:v>125.99672920553095</c:v>
                </c:pt>
                <c:pt idx="4363">
                  <c:v>126.01412394656683</c:v>
                </c:pt>
                <c:pt idx="4364">
                  <c:v>126.03169417389269</c:v>
                </c:pt>
                <c:pt idx="4365">
                  <c:v>126.04905651745939</c:v>
                </c:pt>
                <c:pt idx="4366">
                  <c:v>126.06641616123751</c:v>
                </c:pt>
                <c:pt idx="4367">
                  <c:v>126.08360571830326</c:v>
                </c:pt>
                <c:pt idx="4368">
                  <c:v>126.100965362081</c:v>
                </c:pt>
                <c:pt idx="4369">
                  <c:v>126.11832770564799</c:v>
                </c:pt>
                <c:pt idx="4370">
                  <c:v>126.13586013592666</c:v>
                </c:pt>
                <c:pt idx="4371">
                  <c:v>126.15322247949381</c:v>
                </c:pt>
                <c:pt idx="4372">
                  <c:v>126.17040933677038</c:v>
                </c:pt>
                <c:pt idx="4373">
                  <c:v>126.18777168033749</c:v>
                </c:pt>
                <c:pt idx="4374">
                  <c:v>126.20513132411531</c:v>
                </c:pt>
                <c:pt idx="4375">
                  <c:v>126.22252876494026</c:v>
                </c:pt>
                <c:pt idx="4376">
                  <c:v>126.23975071947505</c:v>
                </c:pt>
                <c:pt idx="4377">
                  <c:v>126.25745863604405</c:v>
                </c:pt>
                <c:pt idx="4378">
                  <c:v>126.27464549332082</c:v>
                </c:pt>
                <c:pt idx="4379">
                  <c:v>126.29200783688756</c:v>
                </c:pt>
                <c:pt idx="4380">
                  <c:v>126.30954296695568</c:v>
                </c:pt>
                <c:pt idx="4381">
                  <c:v>126.32672982423252</c:v>
                </c:pt>
                <c:pt idx="4382">
                  <c:v>126.34409216779935</c:v>
                </c:pt>
                <c:pt idx="4383">
                  <c:v>126.36145181157721</c:v>
                </c:pt>
                <c:pt idx="4384">
                  <c:v>126.37898694164517</c:v>
                </c:pt>
                <c:pt idx="4385">
                  <c:v>126.3963492852123</c:v>
                </c:pt>
                <c:pt idx="4386">
                  <c:v>126.41353614248872</c:v>
                </c:pt>
                <c:pt idx="4387">
                  <c:v>126.43072299976566</c:v>
                </c:pt>
                <c:pt idx="4388">
                  <c:v>126.44825812983363</c:v>
                </c:pt>
                <c:pt idx="4389">
                  <c:v>126.46558537614249</c:v>
                </c:pt>
                <c:pt idx="4390">
                  <c:v>126.48290992266232</c:v>
                </c:pt>
                <c:pt idx="4391">
                  <c:v>126.50044505273013</c:v>
                </c:pt>
                <c:pt idx="4392">
                  <c:v>126.51759951253811</c:v>
                </c:pt>
                <c:pt idx="4393">
                  <c:v>126.53513194281695</c:v>
                </c:pt>
                <c:pt idx="4394">
                  <c:v>126.55249428638388</c:v>
                </c:pt>
                <c:pt idx="4395">
                  <c:v>126.56968114366055</c:v>
                </c:pt>
                <c:pt idx="4396">
                  <c:v>126.58721627372863</c:v>
                </c:pt>
                <c:pt idx="4397">
                  <c:v>126.60457861729545</c:v>
                </c:pt>
                <c:pt idx="4398">
                  <c:v>126.62180057183035</c:v>
                </c:pt>
                <c:pt idx="4399">
                  <c:v>126.6393006046403</c:v>
                </c:pt>
                <c:pt idx="4400">
                  <c:v>126.65652255917506</c:v>
                </c:pt>
                <c:pt idx="4401">
                  <c:v>126.67370941645152</c:v>
                </c:pt>
                <c:pt idx="4402">
                  <c:v>126.69124454651981</c:v>
                </c:pt>
                <c:pt idx="4403">
                  <c:v>126.70860689008661</c:v>
                </c:pt>
                <c:pt idx="4404">
                  <c:v>126.72613932036559</c:v>
                </c:pt>
                <c:pt idx="4405">
                  <c:v>126.74332887743132</c:v>
                </c:pt>
                <c:pt idx="4406">
                  <c:v>126.7606885212093</c:v>
                </c:pt>
                <c:pt idx="4407">
                  <c:v>126.77805086477618</c:v>
                </c:pt>
                <c:pt idx="4408">
                  <c:v>126.79523772205295</c:v>
                </c:pt>
                <c:pt idx="4409">
                  <c:v>126.8127728521206</c:v>
                </c:pt>
                <c:pt idx="4410">
                  <c:v>126.8301675931567</c:v>
                </c:pt>
                <c:pt idx="4411">
                  <c:v>126.84770272322464</c:v>
                </c:pt>
                <c:pt idx="4412">
                  <c:v>126.86488958050155</c:v>
                </c:pt>
                <c:pt idx="4413">
                  <c:v>126.88218172955226</c:v>
                </c:pt>
                <c:pt idx="4414">
                  <c:v>126.89936858682906</c:v>
                </c:pt>
                <c:pt idx="4415">
                  <c:v>126.91690371689712</c:v>
                </c:pt>
                <c:pt idx="4416">
                  <c:v>126.93443884696508</c:v>
                </c:pt>
                <c:pt idx="4417">
                  <c:v>126.95162570424209</c:v>
                </c:pt>
                <c:pt idx="4418">
                  <c:v>126.96919593156792</c:v>
                </c:pt>
                <c:pt idx="4419">
                  <c:v>126.98638278884461</c:v>
                </c:pt>
                <c:pt idx="4420">
                  <c:v>127.00374513241128</c:v>
                </c:pt>
                <c:pt idx="4421">
                  <c:v>127.02128026247951</c:v>
                </c:pt>
                <c:pt idx="4422">
                  <c:v>127.03863990625734</c:v>
                </c:pt>
                <c:pt idx="4423">
                  <c:v>127.05565397703307</c:v>
                </c:pt>
                <c:pt idx="4424">
                  <c:v>127.07322420435902</c:v>
                </c:pt>
                <c:pt idx="4425">
                  <c:v>127.09075933442701</c:v>
                </c:pt>
                <c:pt idx="4426">
                  <c:v>127.10777340520276</c:v>
                </c:pt>
                <c:pt idx="4427">
                  <c:v>127.12513304898046</c:v>
                </c:pt>
                <c:pt idx="4428">
                  <c:v>127.1426681790485</c:v>
                </c:pt>
                <c:pt idx="4429">
                  <c:v>127.1600305226153</c:v>
                </c:pt>
                <c:pt idx="4430">
                  <c:v>127.17739016639312</c:v>
                </c:pt>
                <c:pt idx="4431">
                  <c:v>127.19457972345903</c:v>
                </c:pt>
                <c:pt idx="4432">
                  <c:v>127.21211485352705</c:v>
                </c:pt>
                <c:pt idx="4433">
                  <c:v>127.22930171080374</c:v>
                </c:pt>
                <c:pt idx="4434">
                  <c:v>127.24683684087181</c:v>
                </c:pt>
                <c:pt idx="4435">
                  <c:v>127.2640587954066</c:v>
                </c:pt>
                <c:pt idx="4436">
                  <c:v>127.28159392547462</c:v>
                </c:pt>
                <c:pt idx="4437">
                  <c:v>127.29895356925259</c:v>
                </c:pt>
                <c:pt idx="4438">
                  <c:v>127.31631591281931</c:v>
                </c:pt>
                <c:pt idx="4439">
                  <c:v>127.33350277009608</c:v>
                </c:pt>
                <c:pt idx="4440">
                  <c:v>127.35103790016397</c:v>
                </c:pt>
                <c:pt idx="4441">
                  <c:v>127.36822475744083</c:v>
                </c:pt>
                <c:pt idx="4442">
                  <c:v>127.38558710100762</c:v>
                </c:pt>
                <c:pt idx="4443">
                  <c:v>127.40311953128662</c:v>
                </c:pt>
                <c:pt idx="4444">
                  <c:v>127.42065466135475</c:v>
                </c:pt>
                <c:pt idx="4445">
                  <c:v>127.43787661588938</c:v>
                </c:pt>
                <c:pt idx="4446">
                  <c:v>127.45523895945617</c:v>
                </c:pt>
                <c:pt idx="4447">
                  <c:v>127.47242581673292</c:v>
                </c:pt>
                <c:pt idx="4448">
                  <c:v>127.48996094680103</c:v>
                </c:pt>
                <c:pt idx="4449">
                  <c:v>127.50735838762586</c:v>
                </c:pt>
                <c:pt idx="4450">
                  <c:v>127.52471803140364</c:v>
                </c:pt>
                <c:pt idx="4451">
                  <c:v>127.54211277243952</c:v>
                </c:pt>
                <c:pt idx="4452">
                  <c:v>127.5593023295054</c:v>
                </c:pt>
                <c:pt idx="4453">
                  <c:v>127.57666197328334</c:v>
                </c:pt>
                <c:pt idx="4454">
                  <c:v>127.59402431685027</c:v>
                </c:pt>
                <c:pt idx="4455">
                  <c:v>127.61138396062806</c:v>
                </c:pt>
                <c:pt idx="4456">
                  <c:v>127.62891909069592</c:v>
                </c:pt>
                <c:pt idx="4457">
                  <c:v>127.64628143426296</c:v>
                </c:pt>
                <c:pt idx="4458">
                  <c:v>127.66346829153964</c:v>
                </c:pt>
                <c:pt idx="4459">
                  <c:v>127.68100342160783</c:v>
                </c:pt>
                <c:pt idx="4460">
                  <c:v>127.69836306538552</c:v>
                </c:pt>
                <c:pt idx="4461">
                  <c:v>127.71555262245124</c:v>
                </c:pt>
                <c:pt idx="4462">
                  <c:v>127.7328447715022</c:v>
                </c:pt>
                <c:pt idx="4463">
                  <c:v>127.75037720178092</c:v>
                </c:pt>
                <c:pt idx="4464">
                  <c:v>127.76773954534825</c:v>
                </c:pt>
                <c:pt idx="4465">
                  <c:v>127.78510188891491</c:v>
                </c:pt>
                <c:pt idx="4466">
                  <c:v>127.80246153269256</c:v>
                </c:pt>
                <c:pt idx="4467">
                  <c:v>127.81982387625968</c:v>
                </c:pt>
                <c:pt idx="4468">
                  <c:v>127.83701073353645</c:v>
                </c:pt>
                <c:pt idx="4469">
                  <c:v>127.85454586360429</c:v>
                </c:pt>
                <c:pt idx="4470">
                  <c:v>127.87190550738221</c:v>
                </c:pt>
                <c:pt idx="4471">
                  <c:v>127.88909506444809</c:v>
                </c:pt>
                <c:pt idx="4472">
                  <c:v>127.90662749472715</c:v>
                </c:pt>
                <c:pt idx="4473">
                  <c:v>127.92398983829388</c:v>
                </c:pt>
                <c:pt idx="4474">
                  <c:v>127.94135218186079</c:v>
                </c:pt>
                <c:pt idx="4475">
                  <c:v>127.95857413639548</c:v>
                </c:pt>
                <c:pt idx="4476">
                  <c:v>127.97593378017349</c:v>
                </c:pt>
                <c:pt idx="4477">
                  <c:v>127.99329612374036</c:v>
                </c:pt>
                <c:pt idx="4478">
                  <c:v>128.01069086477597</c:v>
                </c:pt>
                <c:pt idx="4479">
                  <c:v>128.02819089758637</c:v>
                </c:pt>
                <c:pt idx="4480">
                  <c:v>128.04541285212107</c:v>
                </c:pt>
                <c:pt idx="4481">
                  <c:v>128.06281029294578</c:v>
                </c:pt>
                <c:pt idx="4482">
                  <c:v>128.08034542301408</c:v>
                </c:pt>
                <c:pt idx="4483">
                  <c:v>128.09753228029061</c:v>
                </c:pt>
                <c:pt idx="4484">
                  <c:v>128.11471913756719</c:v>
                </c:pt>
                <c:pt idx="4485">
                  <c:v>128.13208148113429</c:v>
                </c:pt>
                <c:pt idx="4486">
                  <c:v>128.14978939770333</c:v>
                </c:pt>
                <c:pt idx="4487">
                  <c:v>128.16697625498011</c:v>
                </c:pt>
                <c:pt idx="4488">
                  <c:v>128.18451138504798</c:v>
                </c:pt>
                <c:pt idx="4489">
                  <c:v>128.20169824232485</c:v>
                </c:pt>
                <c:pt idx="4490">
                  <c:v>128.21906058589147</c:v>
                </c:pt>
                <c:pt idx="4491">
                  <c:v>128.23659571595945</c:v>
                </c:pt>
                <c:pt idx="4492">
                  <c:v>128.25378257323638</c:v>
                </c:pt>
                <c:pt idx="4493">
                  <c:v>128.27096943051328</c:v>
                </c:pt>
                <c:pt idx="4494">
                  <c:v>128.28850456058115</c:v>
                </c:pt>
                <c:pt idx="4495">
                  <c:v>128.30603969064921</c:v>
                </c:pt>
                <c:pt idx="4496">
                  <c:v>128.3232265479264</c:v>
                </c:pt>
                <c:pt idx="4497">
                  <c:v>128.34058889149279</c:v>
                </c:pt>
                <c:pt idx="4498">
                  <c:v>128.35798363252871</c:v>
                </c:pt>
                <c:pt idx="4499">
                  <c:v>128.37520558706376</c:v>
                </c:pt>
                <c:pt idx="4500">
                  <c:v>128.39270561987342</c:v>
                </c:pt>
                <c:pt idx="4501">
                  <c:v>128.41006796344038</c:v>
                </c:pt>
                <c:pt idx="4502">
                  <c:v>128.42746270447623</c:v>
                </c:pt>
                <c:pt idx="4503">
                  <c:v>128.44461716428398</c:v>
                </c:pt>
                <c:pt idx="4504">
                  <c:v>128.4619768080621</c:v>
                </c:pt>
                <c:pt idx="4505">
                  <c:v>128.47933915162881</c:v>
                </c:pt>
                <c:pt idx="4506">
                  <c:v>128.4969066791657</c:v>
                </c:pt>
                <c:pt idx="4507">
                  <c:v>128.51409623623152</c:v>
                </c:pt>
                <c:pt idx="4508">
                  <c:v>128.53162866651039</c:v>
                </c:pt>
                <c:pt idx="4509">
                  <c:v>128.54881822357618</c:v>
                </c:pt>
                <c:pt idx="4510">
                  <c:v>128.56635335364427</c:v>
                </c:pt>
                <c:pt idx="4511">
                  <c:v>128.58354021092103</c:v>
                </c:pt>
                <c:pt idx="4512">
                  <c:v>128.60089985469884</c:v>
                </c:pt>
                <c:pt idx="4513">
                  <c:v>128.61829729552377</c:v>
                </c:pt>
                <c:pt idx="4514">
                  <c:v>128.6356569393013</c:v>
                </c:pt>
                <c:pt idx="4515">
                  <c:v>128.65301928286831</c:v>
                </c:pt>
                <c:pt idx="4516">
                  <c:v>128.67037892664638</c:v>
                </c:pt>
                <c:pt idx="4517">
                  <c:v>128.68774127021348</c:v>
                </c:pt>
                <c:pt idx="4518">
                  <c:v>128.70527640028121</c:v>
                </c:pt>
                <c:pt idx="4519">
                  <c:v>128.72246325755802</c:v>
                </c:pt>
                <c:pt idx="4520">
                  <c:v>128.73999838762623</c:v>
                </c:pt>
                <c:pt idx="4521">
                  <c:v>128.75736073119265</c:v>
                </c:pt>
                <c:pt idx="4522">
                  <c:v>128.77472037497051</c:v>
                </c:pt>
                <c:pt idx="4523">
                  <c:v>128.79208271853759</c:v>
                </c:pt>
                <c:pt idx="4524">
                  <c:v>128.80944236231568</c:v>
                </c:pt>
                <c:pt idx="4525">
                  <c:v>128.82683980314044</c:v>
                </c:pt>
                <c:pt idx="4526">
                  <c:v>128.84399156315882</c:v>
                </c:pt>
                <c:pt idx="4527">
                  <c:v>128.8615266932272</c:v>
                </c:pt>
                <c:pt idx="4528">
                  <c:v>128.87888633700527</c:v>
                </c:pt>
                <c:pt idx="4529">
                  <c:v>128.89624868057209</c:v>
                </c:pt>
                <c:pt idx="4530">
                  <c:v>128.91361102413825</c:v>
                </c:pt>
                <c:pt idx="4531">
                  <c:v>128.93100576517458</c:v>
                </c:pt>
                <c:pt idx="4532">
                  <c:v>128.94819262245136</c:v>
                </c:pt>
                <c:pt idx="4533">
                  <c:v>128.96559006327632</c:v>
                </c:pt>
                <c:pt idx="4534">
                  <c:v>128.98294970705456</c:v>
                </c:pt>
                <c:pt idx="4535">
                  <c:v>129.00048483712209</c:v>
                </c:pt>
                <c:pt idx="4536">
                  <c:v>129.01767169439836</c:v>
                </c:pt>
                <c:pt idx="4537">
                  <c:v>129.0350340379658</c:v>
                </c:pt>
                <c:pt idx="4538">
                  <c:v>129.05242877900164</c:v>
                </c:pt>
                <c:pt idx="4539">
                  <c:v>129.06999900632758</c:v>
                </c:pt>
                <c:pt idx="4540">
                  <c:v>129.08722096086245</c:v>
                </c:pt>
                <c:pt idx="4541">
                  <c:v>129.10458330442933</c:v>
                </c:pt>
                <c:pt idx="4542">
                  <c:v>129.12194294820742</c:v>
                </c:pt>
                <c:pt idx="4543">
                  <c:v>129.13930529177378</c:v>
                </c:pt>
                <c:pt idx="4544">
                  <c:v>129.15666493555167</c:v>
                </c:pt>
                <c:pt idx="4545">
                  <c:v>129.17388689008658</c:v>
                </c:pt>
                <c:pt idx="4546">
                  <c:v>129.19124923365385</c:v>
                </c:pt>
                <c:pt idx="4547">
                  <c:v>129.20861157722061</c:v>
                </c:pt>
                <c:pt idx="4548">
                  <c:v>129.22600631825662</c:v>
                </c:pt>
                <c:pt idx="4549">
                  <c:v>129.24336866182296</c:v>
                </c:pt>
                <c:pt idx="4550">
                  <c:v>129.26093618936022</c:v>
                </c:pt>
                <c:pt idx="4551">
                  <c:v>129.27815814389498</c:v>
                </c:pt>
                <c:pt idx="4552">
                  <c:v>129.29555558471964</c:v>
                </c:pt>
                <c:pt idx="4553">
                  <c:v>129.31288013123981</c:v>
                </c:pt>
                <c:pt idx="4554">
                  <c:v>129.33024247480668</c:v>
                </c:pt>
                <c:pt idx="4555">
                  <c:v>129.34763721584252</c:v>
                </c:pt>
                <c:pt idx="4556">
                  <c:v>129.36499955940963</c:v>
                </c:pt>
                <c:pt idx="4557">
                  <c:v>129.38218641668672</c:v>
                </c:pt>
                <c:pt idx="4558">
                  <c:v>129.39972154675417</c:v>
                </c:pt>
                <c:pt idx="4559">
                  <c:v>129.41708389032098</c:v>
                </c:pt>
                <c:pt idx="4560">
                  <c:v>129.4344435340989</c:v>
                </c:pt>
                <c:pt idx="4561">
                  <c:v>129.45180587766612</c:v>
                </c:pt>
                <c:pt idx="4562">
                  <c:v>129.46916552144333</c:v>
                </c:pt>
                <c:pt idx="4563">
                  <c:v>129.4865278650108</c:v>
                </c:pt>
                <c:pt idx="4564">
                  <c:v>129.50388750878838</c:v>
                </c:pt>
                <c:pt idx="4565">
                  <c:v>129.52124985235577</c:v>
                </c:pt>
                <c:pt idx="4566">
                  <c:v>129.53867969064916</c:v>
                </c:pt>
                <c:pt idx="4567">
                  <c:v>129.55586924771504</c:v>
                </c:pt>
                <c:pt idx="4568">
                  <c:v>129.57322889149285</c:v>
                </c:pt>
                <c:pt idx="4569">
                  <c:v>129.59076402156043</c:v>
                </c:pt>
                <c:pt idx="4570">
                  <c:v>129.60812366533858</c:v>
                </c:pt>
                <c:pt idx="4571">
                  <c:v>129.62531322240451</c:v>
                </c:pt>
                <c:pt idx="4572">
                  <c:v>129.64267286618201</c:v>
                </c:pt>
                <c:pt idx="4573">
                  <c:v>129.66003520974903</c:v>
                </c:pt>
                <c:pt idx="4574">
                  <c:v>129.67739485352706</c:v>
                </c:pt>
                <c:pt idx="4575">
                  <c:v>129.69492998359507</c:v>
                </c:pt>
                <c:pt idx="4576">
                  <c:v>129.71211954066086</c:v>
                </c:pt>
                <c:pt idx="4577">
                  <c:v>129.72947918443865</c:v>
                </c:pt>
                <c:pt idx="4578">
                  <c:v>129.74684152800558</c:v>
                </c:pt>
                <c:pt idx="4579">
                  <c:v>129.76416607452538</c:v>
                </c:pt>
                <c:pt idx="4580">
                  <c:v>129.78159861260841</c:v>
                </c:pt>
                <c:pt idx="4581">
                  <c:v>129.79895825638619</c:v>
                </c:pt>
                <c:pt idx="4582">
                  <c:v>129.81632059995314</c:v>
                </c:pt>
                <c:pt idx="4583">
                  <c:v>129.83368024373098</c:v>
                </c:pt>
                <c:pt idx="4584">
                  <c:v>129.85104258729831</c:v>
                </c:pt>
                <c:pt idx="4585">
                  <c:v>129.86843732833432</c:v>
                </c:pt>
                <c:pt idx="4586">
                  <c:v>129.88579967190063</c:v>
                </c:pt>
                <c:pt idx="4587">
                  <c:v>129.90315931567844</c:v>
                </c:pt>
                <c:pt idx="4588">
                  <c:v>129.9205567565034</c:v>
                </c:pt>
                <c:pt idx="4589">
                  <c:v>129.93777871103822</c:v>
                </c:pt>
                <c:pt idx="4590">
                  <c:v>129.95513835481628</c:v>
                </c:pt>
                <c:pt idx="4591">
                  <c:v>129.97267348488398</c:v>
                </c:pt>
                <c:pt idx="4592">
                  <c:v>129.99003582845091</c:v>
                </c:pt>
                <c:pt idx="4593">
                  <c:v>130.00739547222881</c:v>
                </c:pt>
                <c:pt idx="4594">
                  <c:v>130.02458502929437</c:v>
                </c:pt>
                <c:pt idx="4595">
                  <c:v>130.04194467307238</c:v>
                </c:pt>
                <c:pt idx="4596">
                  <c:v>130.05947980314039</c:v>
                </c:pt>
                <c:pt idx="4597">
                  <c:v>130.07684214670718</c:v>
                </c:pt>
                <c:pt idx="4598">
                  <c:v>130.0942017904851</c:v>
                </c:pt>
                <c:pt idx="4599">
                  <c:v>130.11138864776188</c:v>
                </c:pt>
                <c:pt idx="4600">
                  <c:v>130.12875099132853</c:v>
                </c:pt>
                <c:pt idx="4601">
                  <c:v>130.14611333489572</c:v>
                </c:pt>
                <c:pt idx="4602">
                  <c:v>130.16347297867361</c:v>
                </c:pt>
                <c:pt idx="4603">
                  <c:v>130.18100810874151</c:v>
                </c:pt>
                <c:pt idx="4604">
                  <c:v>130.1983677525196</c:v>
                </c:pt>
                <c:pt idx="4605">
                  <c:v>130.21573009608605</c:v>
                </c:pt>
                <c:pt idx="4606">
                  <c:v>130.23295205062104</c:v>
                </c:pt>
                <c:pt idx="4607">
                  <c:v>130.25048718068948</c:v>
                </c:pt>
                <c:pt idx="4608">
                  <c:v>130.26784952425595</c:v>
                </c:pt>
                <c:pt idx="4609">
                  <c:v>130.28503638153293</c:v>
                </c:pt>
                <c:pt idx="4610">
                  <c:v>130.30243112256861</c:v>
                </c:pt>
                <c:pt idx="4611">
                  <c:v>130.31968817436109</c:v>
                </c:pt>
                <c:pt idx="4612">
                  <c:v>130.33722330442967</c:v>
                </c:pt>
                <c:pt idx="4613">
                  <c:v>130.35458564799626</c:v>
                </c:pt>
                <c:pt idx="4614">
                  <c:v>130.37180760253131</c:v>
                </c:pt>
                <c:pt idx="4615">
                  <c:v>130.38934273259932</c:v>
                </c:pt>
                <c:pt idx="4616">
                  <c:v>130.40652958987579</c:v>
                </c:pt>
                <c:pt idx="4617">
                  <c:v>130.42388923365365</c:v>
                </c:pt>
                <c:pt idx="4618">
                  <c:v>130.44125157722061</c:v>
                </c:pt>
                <c:pt idx="4619">
                  <c:v>130.45882180454657</c:v>
                </c:pt>
                <c:pt idx="4620">
                  <c:v>130.47600866182333</c:v>
                </c:pt>
                <c:pt idx="4621">
                  <c:v>130.4933710053902</c:v>
                </c:pt>
                <c:pt idx="4622">
                  <c:v>130.51073064916773</c:v>
                </c:pt>
                <c:pt idx="4623">
                  <c:v>130.52809299273517</c:v>
                </c:pt>
                <c:pt idx="4624">
                  <c:v>130.54545263651244</c:v>
                </c:pt>
                <c:pt idx="4625">
                  <c:v>130.56263949378967</c:v>
                </c:pt>
                <c:pt idx="4626">
                  <c:v>130.58017462385715</c:v>
                </c:pt>
                <c:pt idx="4627">
                  <c:v>130.59753696742487</c:v>
                </c:pt>
                <c:pt idx="4628">
                  <c:v>130.61507209749232</c:v>
                </c:pt>
                <c:pt idx="4629">
                  <c:v>130.63212126552614</c:v>
                </c:pt>
                <c:pt idx="4630">
                  <c:v>130.64948090930395</c:v>
                </c:pt>
                <c:pt idx="4631">
                  <c:v>130.66701603937193</c:v>
                </c:pt>
                <c:pt idx="4632">
                  <c:v>130.68437568314951</c:v>
                </c:pt>
                <c:pt idx="4633">
                  <c:v>130.70156524021533</c:v>
                </c:pt>
                <c:pt idx="4634">
                  <c:v>130.71892488399368</c:v>
                </c:pt>
                <c:pt idx="4635">
                  <c:v>130.73646001406138</c:v>
                </c:pt>
                <c:pt idx="4636">
                  <c:v>130.75368196859597</c:v>
                </c:pt>
                <c:pt idx="4637">
                  <c:v>130.77121709866421</c:v>
                </c:pt>
                <c:pt idx="4638">
                  <c:v>130.78840395594119</c:v>
                </c:pt>
                <c:pt idx="4639">
                  <c:v>130.80576629950752</c:v>
                </c:pt>
                <c:pt idx="4640">
                  <c:v>130.82316104054371</c:v>
                </c:pt>
                <c:pt idx="4641">
                  <c:v>130.8407312678697</c:v>
                </c:pt>
                <c:pt idx="4642">
                  <c:v>130.85805851417857</c:v>
                </c:pt>
                <c:pt idx="4643">
                  <c:v>130.87528046871341</c:v>
                </c:pt>
                <c:pt idx="4644">
                  <c:v>130.89278050152353</c:v>
                </c:pt>
                <c:pt idx="4645">
                  <c:v>130.91014014530117</c:v>
                </c:pt>
                <c:pt idx="4646">
                  <c:v>130.92750248886802</c:v>
                </c:pt>
                <c:pt idx="4647">
                  <c:v>130.94486483243497</c:v>
                </c:pt>
                <c:pt idx="4648">
                  <c:v>130.96222447621281</c:v>
                </c:pt>
                <c:pt idx="4649">
                  <c:v>130.97958681977971</c:v>
                </c:pt>
                <c:pt idx="4650">
                  <c:v>130.99694646355761</c:v>
                </c:pt>
                <c:pt idx="4651">
                  <c:v>131.01368245605778</c:v>
                </c:pt>
                <c:pt idx="4652">
                  <c:v>131.03160095617531</c:v>
                </c:pt>
                <c:pt idx="4653">
                  <c:v>131.04896059995315</c:v>
                </c:pt>
                <c:pt idx="4654">
                  <c:v>131.06611505976099</c:v>
                </c:pt>
                <c:pt idx="4655">
                  <c:v>131.08368258729786</c:v>
                </c:pt>
                <c:pt idx="4656">
                  <c:v>131.10087214436348</c:v>
                </c:pt>
                <c:pt idx="4657">
                  <c:v>131.11858006093252</c:v>
                </c:pt>
                <c:pt idx="4658">
                  <c:v>131.13559413170793</c:v>
                </c:pt>
                <c:pt idx="4659">
                  <c:v>131.15312656198734</c:v>
                </c:pt>
                <c:pt idx="4660">
                  <c:v>131.17031611905321</c:v>
                </c:pt>
                <c:pt idx="4661">
                  <c:v>131.18785124912094</c:v>
                </c:pt>
                <c:pt idx="4662">
                  <c:v>131.2052459901567</c:v>
                </c:pt>
                <c:pt idx="4663">
                  <c:v>131.22260833372417</c:v>
                </c:pt>
                <c:pt idx="4664">
                  <c:v>131.23996797750175</c:v>
                </c:pt>
                <c:pt idx="4665">
                  <c:v>131.25733032106865</c:v>
                </c:pt>
                <c:pt idx="4666">
                  <c:v>131.27468996484592</c:v>
                </c:pt>
                <c:pt idx="4667">
                  <c:v>131.29208740567168</c:v>
                </c:pt>
                <c:pt idx="4668">
                  <c:v>131.30927426294789</c:v>
                </c:pt>
                <c:pt idx="4669">
                  <c:v>131.32680939301639</c:v>
                </c:pt>
                <c:pt idx="4670">
                  <c:v>131.344169036794</c:v>
                </c:pt>
                <c:pt idx="4671">
                  <c:v>131.36156647761925</c:v>
                </c:pt>
                <c:pt idx="4672">
                  <c:v>131.37892612139677</c:v>
                </c:pt>
                <c:pt idx="4673">
                  <c:v>131.39628846496367</c:v>
                </c:pt>
                <c:pt idx="4674">
                  <c:v>131.41364810874128</c:v>
                </c:pt>
                <c:pt idx="4675">
                  <c:v>131.43083766580739</c:v>
                </c:pt>
                <c:pt idx="4676">
                  <c:v>131.44837009608625</c:v>
                </c:pt>
                <c:pt idx="4677">
                  <c:v>131.46562714787927</c:v>
                </c:pt>
                <c:pt idx="4678">
                  <c:v>131.48298949144601</c:v>
                </c:pt>
                <c:pt idx="4679">
                  <c:v>131.50041932974</c:v>
                </c:pt>
                <c:pt idx="4680">
                  <c:v>131.51743340051561</c:v>
                </c:pt>
                <c:pt idx="4681">
                  <c:v>131.53496853058357</c:v>
                </c:pt>
                <c:pt idx="4682">
                  <c:v>131.55233087415044</c:v>
                </c:pt>
                <c:pt idx="4683">
                  <c:v>131.56969051792831</c:v>
                </c:pt>
                <c:pt idx="4684">
                  <c:v>131.58705286149521</c:v>
                </c:pt>
                <c:pt idx="4685">
                  <c:v>131.60458799156282</c:v>
                </c:pt>
                <c:pt idx="4686">
                  <c:v>131.62177484884</c:v>
                </c:pt>
                <c:pt idx="4687">
                  <c:v>131.63934507616571</c:v>
                </c:pt>
                <c:pt idx="4688">
                  <c:v>131.65649683618494</c:v>
                </c:pt>
                <c:pt idx="4689">
                  <c:v>131.6738591797511</c:v>
                </c:pt>
                <c:pt idx="4690">
                  <c:v>131.69125392078735</c:v>
                </c:pt>
                <c:pt idx="4691">
                  <c:v>131.70875395359738</c:v>
                </c:pt>
                <c:pt idx="4692">
                  <c:v>131.72614869463348</c:v>
                </c:pt>
                <c:pt idx="4693">
                  <c:v>131.74316276540839</c:v>
                </c:pt>
                <c:pt idx="4694">
                  <c:v>131.76073299273494</c:v>
                </c:pt>
                <c:pt idx="4695">
                  <c:v>131.77791985001181</c:v>
                </c:pt>
                <c:pt idx="4696">
                  <c:v>131.79545498007968</c:v>
                </c:pt>
                <c:pt idx="4697">
                  <c:v>131.81267693461447</c:v>
                </c:pt>
                <c:pt idx="4698">
                  <c:v>131.83038485118374</c:v>
                </c:pt>
                <c:pt idx="4699">
                  <c:v>131.84757440824936</c:v>
                </c:pt>
                <c:pt idx="4700">
                  <c:v>131.86493405202742</c:v>
                </c:pt>
                <c:pt idx="4701">
                  <c:v>131.88229639559466</c:v>
                </c:pt>
                <c:pt idx="4702">
                  <c:v>131.89948325287088</c:v>
                </c:pt>
                <c:pt idx="4703">
                  <c:v>131.91719116943989</c:v>
                </c:pt>
                <c:pt idx="4704">
                  <c:v>131.93437802671662</c:v>
                </c:pt>
                <c:pt idx="4705">
                  <c:v>131.95174037028409</c:v>
                </c:pt>
                <c:pt idx="4706">
                  <c:v>131.96910271385025</c:v>
                </c:pt>
                <c:pt idx="4707">
                  <c:v>131.98649745488663</c:v>
                </c:pt>
                <c:pt idx="4708">
                  <c:v>132.00385979845305</c:v>
                </c:pt>
                <c:pt idx="4709">
                  <c:v>132.02125453948921</c:v>
                </c:pt>
                <c:pt idx="4710">
                  <c:v>132.03830370752286</c:v>
                </c:pt>
                <c:pt idx="4711">
                  <c:v>132.05580374033278</c:v>
                </c:pt>
                <c:pt idx="4712">
                  <c:v>132.07337126786945</c:v>
                </c:pt>
                <c:pt idx="4713">
                  <c:v>132.09069851417837</c:v>
                </c:pt>
                <c:pt idx="4714">
                  <c:v>132.1081283524729</c:v>
                </c:pt>
                <c:pt idx="4715">
                  <c:v>132.12514242324818</c:v>
                </c:pt>
                <c:pt idx="4716">
                  <c:v>132.14281794234822</c:v>
                </c:pt>
                <c:pt idx="4717">
                  <c:v>132.1600047996248</c:v>
                </c:pt>
                <c:pt idx="4718">
                  <c:v>132.17743463791894</c:v>
                </c:pt>
                <c:pt idx="4719">
                  <c:v>132.19496976798678</c:v>
                </c:pt>
                <c:pt idx="4720">
                  <c:v>132.21233211155379</c:v>
                </c:pt>
                <c:pt idx="4721">
                  <c:v>132.22955406608807</c:v>
                </c:pt>
                <c:pt idx="4722">
                  <c:v>132.24691370986596</c:v>
                </c:pt>
                <c:pt idx="4723">
                  <c:v>132.26427605343366</c:v>
                </c:pt>
                <c:pt idx="4724">
                  <c:v>132.28167079446888</c:v>
                </c:pt>
                <c:pt idx="4725">
                  <c:v>132.29892784626207</c:v>
                </c:pt>
                <c:pt idx="4726">
                  <c:v>132.31618489805479</c:v>
                </c:pt>
                <c:pt idx="4727">
                  <c:v>132.33372002812257</c:v>
                </c:pt>
                <c:pt idx="4728">
                  <c:v>132.35090688540012</c:v>
                </c:pt>
                <c:pt idx="4729">
                  <c:v>132.36844201546802</c:v>
                </c:pt>
                <c:pt idx="4730">
                  <c:v>132.38580435903472</c:v>
                </c:pt>
                <c:pt idx="4731">
                  <c:v>132.4032692945861</c:v>
                </c:pt>
                <c:pt idx="4732">
                  <c:v>132.42062893836427</c:v>
                </c:pt>
                <c:pt idx="4733">
                  <c:v>132.43778339817192</c:v>
                </c:pt>
                <c:pt idx="4734">
                  <c:v>132.4552483337244</c:v>
                </c:pt>
                <c:pt idx="4735">
                  <c:v>132.47261067729087</c:v>
                </c:pt>
                <c:pt idx="4736">
                  <c:v>132.48997032106845</c:v>
                </c:pt>
                <c:pt idx="4737">
                  <c:v>132.50733266463561</c:v>
                </c:pt>
                <c:pt idx="4738">
                  <c:v>132.52469230841362</c:v>
                </c:pt>
                <c:pt idx="4739">
                  <c:v>132.54205465198018</c:v>
                </c:pt>
                <c:pt idx="4740">
                  <c:v>132.55924150925711</c:v>
                </c:pt>
                <c:pt idx="4741">
                  <c:v>132.57660385282401</c:v>
                </c:pt>
                <c:pt idx="4742">
                  <c:v>132.59396349660156</c:v>
                </c:pt>
                <c:pt idx="4743">
                  <c:v>132.61156882118553</c:v>
                </c:pt>
                <c:pt idx="4744">
                  <c:v>132.62882587297869</c:v>
                </c:pt>
                <c:pt idx="4745">
                  <c:v>132.64632590578859</c:v>
                </c:pt>
                <c:pt idx="4746">
                  <c:v>132.66333997656434</c:v>
                </c:pt>
                <c:pt idx="4747">
                  <c:v>132.68104789313367</c:v>
                </c:pt>
                <c:pt idx="4748">
                  <c:v>132.69823475041039</c:v>
                </c:pt>
                <c:pt idx="4749">
                  <c:v>132.7156294914457</c:v>
                </c:pt>
                <c:pt idx="4750">
                  <c:v>132.73299183501288</c:v>
                </c:pt>
                <c:pt idx="4751">
                  <c:v>132.75035417857978</c:v>
                </c:pt>
                <c:pt idx="4752">
                  <c:v>132.76771382235742</c:v>
                </c:pt>
                <c:pt idx="4753">
                  <c:v>132.78507616592461</c:v>
                </c:pt>
                <c:pt idx="4754">
                  <c:v>132.80243580970244</c:v>
                </c:pt>
                <c:pt idx="4755">
                  <c:v>132.81952007499416</c:v>
                </c:pt>
                <c:pt idx="4756">
                  <c:v>132.83709030232043</c:v>
                </c:pt>
                <c:pt idx="4757">
                  <c:v>132.85462273259901</c:v>
                </c:pt>
                <c:pt idx="4758">
                  <c:v>132.87181228966486</c:v>
                </c:pt>
                <c:pt idx="4759">
                  <c:v>132.88917193344273</c:v>
                </c:pt>
                <c:pt idx="4760">
                  <c:v>132.90653427700957</c:v>
                </c:pt>
                <c:pt idx="4761">
                  <c:v>132.92372113428638</c:v>
                </c:pt>
                <c:pt idx="4762">
                  <c:v>132.94125626435414</c:v>
                </c:pt>
                <c:pt idx="4763">
                  <c:v>132.95861860792152</c:v>
                </c:pt>
                <c:pt idx="4764">
                  <c:v>132.9761510382001</c:v>
                </c:pt>
                <c:pt idx="4765">
                  <c:v>132.99354847902509</c:v>
                </c:pt>
                <c:pt idx="4766">
                  <c:v>133.01090812280265</c:v>
                </c:pt>
                <c:pt idx="4767">
                  <c:v>133.02809767986878</c:v>
                </c:pt>
                <c:pt idx="4768">
                  <c:v>133.04563011014733</c:v>
                </c:pt>
                <c:pt idx="4769">
                  <c:v>133.06281966721377</c:v>
                </c:pt>
                <c:pt idx="4770">
                  <c:v>133.08017931099167</c:v>
                </c:pt>
                <c:pt idx="4771">
                  <c:v>133.09754165455803</c:v>
                </c:pt>
                <c:pt idx="4772">
                  <c:v>133.11476360909265</c:v>
                </c:pt>
                <c:pt idx="4773">
                  <c:v>133.13212595266026</c:v>
                </c:pt>
                <c:pt idx="4774">
                  <c:v>133.14983386922862</c:v>
                </c:pt>
                <c:pt idx="4775">
                  <c:v>133.16684794000491</c:v>
                </c:pt>
                <c:pt idx="4776">
                  <c:v>133.18438037028389</c:v>
                </c:pt>
                <c:pt idx="4777">
                  <c:v>133.20156992734917</c:v>
                </c:pt>
                <c:pt idx="4778">
                  <c:v>133.21910505741738</c:v>
                </c:pt>
                <c:pt idx="4779">
                  <c:v>133.23629191469442</c:v>
                </c:pt>
                <c:pt idx="4780">
                  <c:v>133.25382704476215</c:v>
                </c:pt>
                <c:pt idx="4781">
                  <c:v>133.27118668854001</c:v>
                </c:pt>
                <c:pt idx="4782">
                  <c:v>133.28837624560606</c:v>
                </c:pt>
                <c:pt idx="4783">
                  <c:v>133.30590867588469</c:v>
                </c:pt>
                <c:pt idx="4784">
                  <c:v>133.32344380595291</c:v>
                </c:pt>
                <c:pt idx="4785">
                  <c:v>133.34063066322943</c:v>
                </c:pt>
                <c:pt idx="4786">
                  <c:v>133.35782022029551</c:v>
                </c:pt>
                <c:pt idx="4787">
                  <c:v>133.37535535036326</c:v>
                </c:pt>
                <c:pt idx="4788">
                  <c:v>133.39271499414079</c:v>
                </c:pt>
                <c:pt idx="4789">
                  <c:v>133.41025012420869</c:v>
                </c:pt>
                <c:pt idx="4790">
                  <c:v>133.42743698148641</c:v>
                </c:pt>
                <c:pt idx="4791">
                  <c:v>133.44483442231078</c:v>
                </c:pt>
                <c:pt idx="4792">
                  <c:v>133.46202127958753</c:v>
                </c:pt>
                <c:pt idx="4793">
                  <c:v>133.47959150691352</c:v>
                </c:pt>
                <c:pt idx="4794">
                  <c:v>133.49695115069144</c:v>
                </c:pt>
                <c:pt idx="4795">
                  <c:v>133.51431349425795</c:v>
                </c:pt>
                <c:pt idx="4796">
                  <c:v>133.53150035153507</c:v>
                </c:pt>
                <c:pt idx="4797">
                  <c:v>133.54903548160303</c:v>
                </c:pt>
                <c:pt idx="4798">
                  <c:v>133.56643022263884</c:v>
                </c:pt>
                <c:pt idx="4799">
                  <c:v>133.58358468244646</c:v>
                </c:pt>
                <c:pt idx="4800">
                  <c:v>133.60115220998358</c:v>
                </c:pt>
                <c:pt idx="4801">
                  <c:v>133.61851455355028</c:v>
                </c:pt>
                <c:pt idx="4802">
                  <c:v>133.63587419732804</c:v>
                </c:pt>
                <c:pt idx="4803">
                  <c:v>133.65323654089545</c:v>
                </c:pt>
                <c:pt idx="4804">
                  <c:v>133.67042339817198</c:v>
                </c:pt>
                <c:pt idx="4805">
                  <c:v>133.68795852824002</c:v>
                </c:pt>
                <c:pt idx="4806">
                  <c:v>133.70514538551677</c:v>
                </c:pt>
                <c:pt idx="4807">
                  <c:v>133.72268051558481</c:v>
                </c:pt>
                <c:pt idx="4808">
                  <c:v>133.73987007265058</c:v>
                </c:pt>
                <c:pt idx="4809">
                  <c:v>133.75719461917038</c:v>
                </c:pt>
                <c:pt idx="4810">
                  <c:v>133.77472974923813</c:v>
                </c:pt>
                <c:pt idx="4811">
                  <c:v>133.79191660651514</c:v>
                </c:pt>
                <c:pt idx="4812">
                  <c:v>133.80927895008207</c:v>
                </c:pt>
                <c:pt idx="4813">
                  <c:v>133.82663859385985</c:v>
                </c:pt>
                <c:pt idx="4814">
                  <c:v>133.84400093742681</c:v>
                </c:pt>
                <c:pt idx="4815">
                  <c:v>133.86157116475243</c:v>
                </c:pt>
                <c:pt idx="4816">
                  <c:v>133.87875802202961</c:v>
                </c:pt>
                <c:pt idx="4817">
                  <c:v>133.89629315209777</c:v>
                </c:pt>
                <c:pt idx="4818">
                  <c:v>133.9134800093743</c:v>
                </c:pt>
                <c:pt idx="4819">
                  <c:v>133.93101513944197</c:v>
                </c:pt>
                <c:pt idx="4820">
                  <c:v>133.94837478322006</c:v>
                </c:pt>
                <c:pt idx="4821">
                  <c:v>133.96573712678696</c:v>
                </c:pt>
                <c:pt idx="4822">
                  <c:v>133.98309947035389</c:v>
                </c:pt>
                <c:pt idx="4823">
                  <c:v>134.00045911413162</c:v>
                </c:pt>
                <c:pt idx="4824">
                  <c:v>134.01782145769886</c:v>
                </c:pt>
                <c:pt idx="4825">
                  <c:v>134.03500831497541</c:v>
                </c:pt>
                <c:pt idx="4826">
                  <c:v>134.0525785423014</c:v>
                </c:pt>
                <c:pt idx="4827">
                  <c:v>134.0697653995777</c:v>
                </c:pt>
                <c:pt idx="4828">
                  <c:v>134.08712774314509</c:v>
                </c:pt>
                <c:pt idx="4829">
                  <c:v>134.10448738692321</c:v>
                </c:pt>
                <c:pt idx="4830">
                  <c:v>134.12184973049003</c:v>
                </c:pt>
                <c:pt idx="4831">
                  <c:v>134.13938216076835</c:v>
                </c:pt>
                <c:pt idx="4832">
                  <c:v>134.15674450433559</c:v>
                </c:pt>
                <c:pt idx="4833">
                  <c:v>134.17393136161238</c:v>
                </c:pt>
                <c:pt idx="4834">
                  <c:v>134.19146649168044</c:v>
                </c:pt>
                <c:pt idx="4835">
                  <c:v>134.20868844621521</c:v>
                </c:pt>
                <c:pt idx="4836">
                  <c:v>134.22605078978182</c:v>
                </c:pt>
                <c:pt idx="4837">
                  <c:v>134.24358591984947</c:v>
                </c:pt>
                <c:pt idx="4838">
                  <c:v>134.26077277712659</c:v>
                </c:pt>
                <c:pt idx="4839">
                  <c:v>134.27813242090463</c:v>
                </c:pt>
                <c:pt idx="4840">
                  <c:v>134.29549476447121</c:v>
                </c:pt>
                <c:pt idx="4841">
                  <c:v>134.31302989453951</c:v>
                </c:pt>
                <c:pt idx="4842">
                  <c:v>134.33021675181627</c:v>
                </c:pt>
                <c:pt idx="4843">
                  <c:v>134.3475790953832</c:v>
                </c:pt>
                <c:pt idx="4844">
                  <c:v>134.36493873916098</c:v>
                </c:pt>
                <c:pt idx="4845">
                  <c:v>134.38230108272836</c:v>
                </c:pt>
                <c:pt idx="4846">
                  <c:v>134.39966072650532</c:v>
                </c:pt>
                <c:pt idx="4847">
                  <c:v>134.41705816733065</c:v>
                </c:pt>
                <c:pt idx="4848">
                  <c:v>134.43441781110857</c:v>
                </c:pt>
                <c:pt idx="4849">
                  <c:v>134.45178015467567</c:v>
                </c:pt>
                <c:pt idx="4850">
                  <c:v>134.4689670119522</c:v>
                </c:pt>
                <c:pt idx="4851">
                  <c:v>134.48657233653623</c:v>
                </c:pt>
                <c:pt idx="4852">
                  <c:v>134.503896883056</c:v>
                </c:pt>
                <c:pt idx="4853">
                  <c:v>134.5212592266229</c:v>
                </c:pt>
                <c:pt idx="4854">
                  <c:v>134.53862157018983</c:v>
                </c:pt>
                <c:pt idx="4855">
                  <c:v>134.5560163112261</c:v>
                </c:pt>
                <c:pt idx="4856">
                  <c:v>134.57337595500354</c:v>
                </c:pt>
                <c:pt idx="4857">
                  <c:v>134.59073829857039</c:v>
                </c:pt>
                <c:pt idx="4858">
                  <c:v>134.60810064213734</c:v>
                </c:pt>
                <c:pt idx="4859">
                  <c:v>134.62549538317327</c:v>
                </c:pt>
                <c:pt idx="4860">
                  <c:v>134.6427524349657</c:v>
                </c:pt>
                <c:pt idx="4861">
                  <c:v>134.6599392922426</c:v>
                </c:pt>
                <c:pt idx="4862">
                  <c:v>134.67747442231078</c:v>
                </c:pt>
                <c:pt idx="4863">
                  <c:v>134.69483676587745</c:v>
                </c:pt>
                <c:pt idx="4864">
                  <c:v>134.71219640965549</c:v>
                </c:pt>
                <c:pt idx="4865">
                  <c:v>134.72938326693202</c:v>
                </c:pt>
                <c:pt idx="4866">
                  <c:v>134.7467456104992</c:v>
                </c:pt>
                <c:pt idx="4867">
                  <c:v>134.7642807405669</c:v>
                </c:pt>
                <c:pt idx="4868">
                  <c:v>134.78164038434497</c:v>
                </c:pt>
                <c:pt idx="4869">
                  <c:v>134.79882994141084</c:v>
                </c:pt>
                <c:pt idx="4870">
                  <c:v>134.81622468244669</c:v>
                </c:pt>
                <c:pt idx="4871">
                  <c:v>134.83379490977242</c:v>
                </c:pt>
                <c:pt idx="4872">
                  <c:v>134.85115455355049</c:v>
                </c:pt>
                <c:pt idx="4873">
                  <c:v>134.86834411061679</c:v>
                </c:pt>
                <c:pt idx="4874">
                  <c:v>134.88573885165249</c:v>
                </c:pt>
                <c:pt idx="4875">
                  <c:v>134.9030660979611</c:v>
                </c:pt>
                <c:pt idx="4876">
                  <c:v>134.92060122802906</c:v>
                </c:pt>
                <c:pt idx="4877">
                  <c:v>134.93778808530584</c:v>
                </c:pt>
                <c:pt idx="4878">
                  <c:v>134.95518282634148</c:v>
                </c:pt>
                <c:pt idx="4879">
                  <c:v>134.9725451699083</c:v>
                </c:pt>
                <c:pt idx="4880">
                  <c:v>134.98993991094468</c:v>
                </c:pt>
                <c:pt idx="4881">
                  <c:v>135.00747504101238</c:v>
                </c:pt>
                <c:pt idx="4882">
                  <c:v>135.02469699554715</c:v>
                </c:pt>
                <c:pt idx="4883">
                  <c:v>135.04195404733997</c:v>
                </c:pt>
                <c:pt idx="4884">
                  <c:v>135.05948917740801</c:v>
                </c:pt>
                <c:pt idx="4885">
                  <c:v>135.07685152097474</c:v>
                </c:pt>
                <c:pt idx="4886">
                  <c:v>135.0938655917501</c:v>
                </c:pt>
                <c:pt idx="4887">
                  <c:v>135.11157350831945</c:v>
                </c:pt>
                <c:pt idx="4888">
                  <c:v>135.12876036559643</c:v>
                </c:pt>
                <c:pt idx="4889">
                  <c:v>135.14629549566439</c:v>
                </c:pt>
                <c:pt idx="4890">
                  <c:v>135.16365513944157</c:v>
                </c:pt>
                <c:pt idx="4891">
                  <c:v>135.18101748300947</c:v>
                </c:pt>
                <c:pt idx="4892">
                  <c:v>135.19820434028617</c:v>
                </c:pt>
                <c:pt idx="4893">
                  <c:v>135.21556668385227</c:v>
                </c:pt>
                <c:pt idx="4894">
                  <c:v>135.23296142488829</c:v>
                </c:pt>
                <c:pt idx="4895">
                  <c:v>135.25049655495667</c:v>
                </c:pt>
                <c:pt idx="4896">
                  <c:v>135.26789129599226</c:v>
                </c:pt>
                <c:pt idx="4897">
                  <c:v>135.28508085305833</c:v>
                </c:pt>
                <c:pt idx="4898">
                  <c:v>135.3024404968364</c:v>
                </c:pt>
                <c:pt idx="4899">
                  <c:v>135.31983793766136</c:v>
                </c:pt>
                <c:pt idx="4900">
                  <c:v>135.3371975814394</c:v>
                </c:pt>
                <c:pt idx="4901">
                  <c:v>135.3545599250059</c:v>
                </c:pt>
                <c:pt idx="4902">
                  <c:v>135.37191956878391</c:v>
                </c:pt>
                <c:pt idx="4903">
                  <c:v>135.38910912584956</c:v>
                </c:pt>
                <c:pt idx="4904">
                  <c:v>135.40650386688532</c:v>
                </c:pt>
                <c:pt idx="4905">
                  <c:v>135.42400389969541</c:v>
                </c:pt>
                <c:pt idx="4906">
                  <c:v>135.44136624326225</c:v>
                </c:pt>
                <c:pt idx="4907">
                  <c:v>135.45872588704037</c:v>
                </c:pt>
                <c:pt idx="4908">
                  <c:v>135.47608823060699</c:v>
                </c:pt>
                <c:pt idx="4909">
                  <c:v>135.49344787438503</c:v>
                </c:pt>
                <c:pt idx="4910">
                  <c:v>135.51081021795176</c:v>
                </c:pt>
                <c:pt idx="4911">
                  <c:v>135.52799707522871</c:v>
                </c:pt>
                <c:pt idx="4912">
                  <c:v>135.5455322052965</c:v>
                </c:pt>
                <c:pt idx="4913">
                  <c:v>135.5628918490745</c:v>
                </c:pt>
                <c:pt idx="4914">
                  <c:v>135.58025419264118</c:v>
                </c:pt>
                <c:pt idx="4915">
                  <c:v>135.59761653620811</c:v>
                </c:pt>
                <c:pt idx="4916">
                  <c:v>135.61497617998592</c:v>
                </c:pt>
                <c:pt idx="4917">
                  <c:v>135.63216303726273</c:v>
                </c:pt>
                <c:pt idx="4918">
                  <c:v>135.64969816733043</c:v>
                </c:pt>
                <c:pt idx="4919">
                  <c:v>135.66706051089758</c:v>
                </c:pt>
                <c:pt idx="4920">
                  <c:v>135.68442015467565</c:v>
                </c:pt>
                <c:pt idx="4921">
                  <c:v>135.70178249824201</c:v>
                </c:pt>
                <c:pt idx="4922">
                  <c:v>135.71917723927771</c:v>
                </c:pt>
                <c:pt idx="4923">
                  <c:v>135.73653958284498</c:v>
                </c:pt>
                <c:pt idx="4924">
                  <c:v>135.75389922662271</c:v>
                </c:pt>
                <c:pt idx="4925">
                  <c:v>135.77126157018978</c:v>
                </c:pt>
                <c:pt idx="4926">
                  <c:v>135.78862391375677</c:v>
                </c:pt>
                <c:pt idx="4927">
                  <c:v>135.80598355753483</c:v>
                </c:pt>
                <c:pt idx="4928">
                  <c:v>135.8233459011015</c:v>
                </c:pt>
                <c:pt idx="4929">
                  <c:v>135.84070554487909</c:v>
                </c:pt>
                <c:pt idx="4930">
                  <c:v>135.85806788844647</c:v>
                </c:pt>
                <c:pt idx="4931">
                  <c:v>135.87546262948192</c:v>
                </c:pt>
                <c:pt idx="4932">
                  <c:v>135.89268458401688</c:v>
                </c:pt>
                <c:pt idx="4933">
                  <c:v>135.91021971408483</c:v>
                </c:pt>
                <c:pt idx="4934">
                  <c:v>135.92740657136164</c:v>
                </c:pt>
                <c:pt idx="4935">
                  <c:v>135.94476891492855</c:v>
                </c:pt>
                <c:pt idx="4936">
                  <c:v>135.96216365596447</c:v>
                </c:pt>
                <c:pt idx="4937">
                  <c:v>135.97956109678896</c:v>
                </c:pt>
                <c:pt idx="4938">
                  <c:v>135.99661026482278</c:v>
                </c:pt>
                <c:pt idx="4939">
                  <c:v>136.01414269510161</c:v>
                </c:pt>
                <c:pt idx="4940">
                  <c:v>136.0315050386686</c:v>
                </c:pt>
                <c:pt idx="4941">
                  <c:v>136.04900507147843</c:v>
                </c:pt>
                <c:pt idx="4942">
                  <c:v>136.06622702601382</c:v>
                </c:pt>
                <c:pt idx="4943">
                  <c:v>136.08362446683827</c:v>
                </c:pt>
                <c:pt idx="4944">
                  <c:v>136.10098411061637</c:v>
                </c:pt>
                <c:pt idx="4945">
                  <c:v>136.11851924068441</c:v>
                </c:pt>
                <c:pt idx="4946">
                  <c:v>136.1357060979611</c:v>
                </c:pt>
                <c:pt idx="4947">
                  <c:v>136.15324122802906</c:v>
                </c:pt>
                <c:pt idx="4948">
                  <c:v>136.17060357159573</c:v>
                </c:pt>
                <c:pt idx="4949">
                  <c:v>136.18779042887272</c:v>
                </c:pt>
                <c:pt idx="4950">
                  <c:v>136.20536065619854</c:v>
                </c:pt>
                <c:pt idx="4951">
                  <c:v>136.22237472697438</c:v>
                </c:pt>
                <c:pt idx="4952">
                  <c:v>136.23990715725341</c:v>
                </c:pt>
                <c:pt idx="4953">
                  <c:v>136.25744228732154</c:v>
                </c:pt>
                <c:pt idx="4954">
                  <c:v>136.2746318443869</c:v>
                </c:pt>
                <c:pt idx="4955">
                  <c:v>136.29199148816502</c:v>
                </c:pt>
                <c:pt idx="4956">
                  <c:v>136.30938622920078</c:v>
                </c:pt>
                <c:pt idx="4957">
                  <c:v>136.32674857276797</c:v>
                </c:pt>
                <c:pt idx="4958">
                  <c:v>136.34411091633467</c:v>
                </c:pt>
                <c:pt idx="4959">
                  <c:v>136.36147056011248</c:v>
                </c:pt>
                <c:pt idx="4960">
                  <c:v>136.37883290367969</c:v>
                </c:pt>
                <c:pt idx="4961">
                  <c:v>136.39619254745747</c:v>
                </c:pt>
                <c:pt idx="4962">
                  <c:v>136.41358998828215</c:v>
                </c:pt>
                <c:pt idx="4963">
                  <c:v>136.43094963206022</c:v>
                </c:pt>
                <c:pt idx="4964">
                  <c:v>136.44831197562718</c:v>
                </c:pt>
                <c:pt idx="4965">
                  <c:v>136.4656716194047</c:v>
                </c:pt>
                <c:pt idx="4966">
                  <c:v>136.48303396297166</c:v>
                </c:pt>
                <c:pt idx="4967">
                  <c:v>136.50029101476449</c:v>
                </c:pt>
                <c:pt idx="4968">
                  <c:v>136.51768575580007</c:v>
                </c:pt>
                <c:pt idx="4969">
                  <c:v>136.53504809936715</c:v>
                </c:pt>
                <c:pt idx="4970">
                  <c:v>136.55240774314521</c:v>
                </c:pt>
                <c:pt idx="4971">
                  <c:v>136.56977008671174</c:v>
                </c:pt>
                <c:pt idx="4972">
                  <c:v>136.58730521678001</c:v>
                </c:pt>
                <c:pt idx="4973">
                  <c:v>136.60449207405651</c:v>
                </c:pt>
                <c:pt idx="4974">
                  <c:v>136.62185441762389</c:v>
                </c:pt>
                <c:pt idx="4975">
                  <c:v>136.63938684790261</c:v>
                </c:pt>
                <c:pt idx="4976">
                  <c:v>136.65657640496838</c:v>
                </c:pt>
                <c:pt idx="4977">
                  <c:v>136.67393604874619</c:v>
                </c:pt>
                <c:pt idx="4978">
                  <c:v>136.69147117881414</c:v>
                </c:pt>
                <c:pt idx="4979">
                  <c:v>136.70865803609092</c:v>
                </c:pt>
                <c:pt idx="4980">
                  <c:v>136.72602037965788</c:v>
                </c:pt>
                <c:pt idx="4981">
                  <c:v>136.74338272322447</c:v>
                </c:pt>
                <c:pt idx="4982">
                  <c:v>136.76084765877667</c:v>
                </c:pt>
                <c:pt idx="4983">
                  <c:v>136.7781722052965</c:v>
                </c:pt>
                <c:pt idx="4984">
                  <c:v>136.7956371408481</c:v>
                </c:pt>
                <c:pt idx="4985">
                  <c:v>136.81268630888221</c:v>
                </c:pt>
                <c:pt idx="4986">
                  <c:v>136.83029163346617</c:v>
                </c:pt>
                <c:pt idx="4987">
                  <c:v>136.84751358800099</c:v>
                </c:pt>
                <c:pt idx="4988">
                  <c:v>136.86494342629484</c:v>
                </c:pt>
                <c:pt idx="4989">
                  <c:v>136.88234086712032</c:v>
                </c:pt>
                <c:pt idx="4990">
                  <c:v>136.89970051089759</c:v>
                </c:pt>
                <c:pt idx="4991">
                  <c:v>136.91706285446449</c:v>
                </c:pt>
                <c:pt idx="4992">
                  <c:v>136.93442249824233</c:v>
                </c:pt>
                <c:pt idx="4993">
                  <c:v>136.9516120553082</c:v>
                </c:pt>
                <c:pt idx="4994">
                  <c:v>136.96897169908598</c:v>
                </c:pt>
                <c:pt idx="4995">
                  <c:v>136.986506829154</c:v>
                </c:pt>
                <c:pt idx="4996">
                  <c:v>137.00369368643075</c:v>
                </c:pt>
                <c:pt idx="4997">
                  <c:v>137.02122881649922</c:v>
                </c:pt>
                <c:pt idx="4998">
                  <c:v>137.03841567377549</c:v>
                </c:pt>
                <c:pt idx="4999">
                  <c:v>137.05577801734242</c:v>
                </c:pt>
                <c:pt idx="5000">
                  <c:v>137.07313766112</c:v>
                </c:pt>
                <c:pt idx="5001">
                  <c:v>137.09036231544434</c:v>
                </c:pt>
                <c:pt idx="5002">
                  <c:v>137.1081377267401</c:v>
                </c:pt>
                <c:pt idx="5003">
                  <c:v>137.12529218654765</c:v>
                </c:pt>
                <c:pt idx="5004">
                  <c:v>137.14272202484136</c:v>
                </c:pt>
                <c:pt idx="5005">
                  <c:v>137.16004927115046</c:v>
                </c:pt>
                <c:pt idx="5006">
                  <c:v>137.17720103116935</c:v>
                </c:pt>
                <c:pt idx="5007">
                  <c:v>137.19459847199442</c:v>
                </c:pt>
                <c:pt idx="5008">
                  <c:v>137.21206340754608</c:v>
                </c:pt>
                <c:pt idx="5009">
                  <c:v>137.22949324583999</c:v>
                </c:pt>
                <c:pt idx="5010">
                  <c:v>137.24699327864985</c:v>
                </c:pt>
                <c:pt idx="5011">
                  <c:v>137.26428542770068</c:v>
                </c:pt>
                <c:pt idx="5012">
                  <c:v>137.28150738223607</c:v>
                </c:pt>
                <c:pt idx="5013">
                  <c:v>137.29890212327155</c:v>
                </c:pt>
                <c:pt idx="5014">
                  <c:v>137.31609168033748</c:v>
                </c:pt>
                <c:pt idx="5015">
                  <c:v>137.33345132411532</c:v>
                </c:pt>
                <c:pt idx="5016">
                  <c:v>137.35098645418361</c:v>
                </c:pt>
                <c:pt idx="5017">
                  <c:v>137.36838389500821</c:v>
                </c:pt>
                <c:pt idx="5018">
                  <c:v>137.38574353878604</c:v>
                </c:pt>
                <c:pt idx="5019">
                  <c:v>137.40310588235295</c:v>
                </c:pt>
                <c:pt idx="5020">
                  <c:v>137.42050062338862</c:v>
                </c:pt>
                <c:pt idx="5021">
                  <c:v>137.43786296695572</c:v>
                </c:pt>
                <c:pt idx="5022">
                  <c:v>137.45525770799179</c:v>
                </c:pt>
                <c:pt idx="5023">
                  <c:v>137.47251475978442</c:v>
                </c:pt>
                <c:pt idx="5024">
                  <c:v>137.49004988985237</c:v>
                </c:pt>
                <c:pt idx="5025">
                  <c:v>137.50706396062805</c:v>
                </c:pt>
                <c:pt idx="5026">
                  <c:v>137.52459909069606</c:v>
                </c:pt>
                <c:pt idx="5027">
                  <c:v>137.54195873447378</c:v>
                </c:pt>
                <c:pt idx="5028">
                  <c:v>137.55932107804077</c:v>
                </c:pt>
                <c:pt idx="5029">
                  <c:v>137.57685620810841</c:v>
                </c:pt>
                <c:pt idx="5030">
                  <c:v>137.59411325990155</c:v>
                </c:pt>
                <c:pt idx="5031">
                  <c:v>137.61147290367941</c:v>
                </c:pt>
                <c:pt idx="5032">
                  <c:v>137.62883524724631</c:v>
                </c:pt>
                <c:pt idx="5033">
                  <c:v>137.64602210452281</c:v>
                </c:pt>
                <c:pt idx="5034">
                  <c:v>137.66359233184852</c:v>
                </c:pt>
                <c:pt idx="5035">
                  <c:v>137.68091687836917</c:v>
                </c:pt>
                <c:pt idx="5036">
                  <c:v>137.69827922193579</c:v>
                </c:pt>
                <c:pt idx="5037">
                  <c:v>137.71567396297132</c:v>
                </c:pt>
                <c:pt idx="5038">
                  <c:v>137.73286352003728</c:v>
                </c:pt>
                <c:pt idx="5039">
                  <c:v>137.75022316381518</c:v>
                </c:pt>
                <c:pt idx="5040">
                  <c:v>137.76775829388308</c:v>
                </c:pt>
                <c:pt idx="5041">
                  <c:v>137.78512063745021</c:v>
                </c:pt>
                <c:pt idx="5042">
                  <c:v>137.80248028122804</c:v>
                </c:pt>
                <c:pt idx="5043">
                  <c:v>137.81984262479492</c:v>
                </c:pt>
                <c:pt idx="5044">
                  <c:v>137.83702948207204</c:v>
                </c:pt>
                <c:pt idx="5045">
                  <c:v>137.85456461213968</c:v>
                </c:pt>
                <c:pt idx="5046">
                  <c:v>137.87192425591749</c:v>
                </c:pt>
                <c:pt idx="5047">
                  <c:v>137.88914621045251</c:v>
                </c:pt>
                <c:pt idx="5048">
                  <c:v>137.90668134052029</c:v>
                </c:pt>
                <c:pt idx="5049">
                  <c:v>137.92387089758614</c:v>
                </c:pt>
                <c:pt idx="5050">
                  <c:v>137.94143842512332</c:v>
                </c:pt>
                <c:pt idx="5051">
                  <c:v>137.95876567143193</c:v>
                </c:pt>
                <c:pt idx="5052">
                  <c:v>137.97612801499886</c:v>
                </c:pt>
                <c:pt idx="5053">
                  <c:v>137.99348765877667</c:v>
                </c:pt>
                <c:pt idx="5054">
                  <c:v>138.01085000234355</c:v>
                </c:pt>
                <c:pt idx="5055">
                  <c:v>138.02807195687836</c:v>
                </c:pt>
                <c:pt idx="5056">
                  <c:v>138.0454316006562</c:v>
                </c:pt>
                <c:pt idx="5057">
                  <c:v>138.06275884696507</c:v>
                </c:pt>
                <c:pt idx="5058">
                  <c:v>138.08029397703353</c:v>
                </c:pt>
                <c:pt idx="5059">
                  <c:v>138.09748083430981</c:v>
                </c:pt>
                <c:pt idx="5060">
                  <c:v>138.11501596437733</c:v>
                </c:pt>
                <c:pt idx="5061">
                  <c:v>138.13237830794498</c:v>
                </c:pt>
                <c:pt idx="5062">
                  <c:v>138.14960026247925</c:v>
                </c:pt>
                <c:pt idx="5063">
                  <c:v>138.16710029528943</c:v>
                </c:pt>
                <c:pt idx="5064">
                  <c:v>138.18428715256621</c:v>
                </c:pt>
                <c:pt idx="5065">
                  <c:v>138.20164679634382</c:v>
                </c:pt>
                <c:pt idx="5066">
                  <c:v>138.21900913991061</c:v>
                </c:pt>
                <c:pt idx="5067">
                  <c:v>138.23654426997848</c:v>
                </c:pt>
                <c:pt idx="5068">
                  <c:v>138.25376622451341</c:v>
                </c:pt>
                <c:pt idx="5069">
                  <c:v>138.27130135458168</c:v>
                </c:pt>
                <c:pt idx="5070">
                  <c:v>138.28848821185838</c:v>
                </c:pt>
                <c:pt idx="5071">
                  <c:v>138.30602334192665</c:v>
                </c:pt>
                <c:pt idx="5072">
                  <c:v>138.32321019920317</c:v>
                </c:pt>
                <c:pt idx="5073">
                  <c:v>138.3405725427701</c:v>
                </c:pt>
                <c:pt idx="5074">
                  <c:v>138.35803747832242</c:v>
                </c:pt>
                <c:pt idx="5075">
                  <c:v>138.37525943285678</c:v>
                </c:pt>
                <c:pt idx="5076">
                  <c:v>138.39279456292499</c:v>
                </c:pt>
                <c:pt idx="5077">
                  <c:v>138.40998142020158</c:v>
                </c:pt>
                <c:pt idx="5078">
                  <c:v>138.42737886102671</c:v>
                </c:pt>
                <c:pt idx="5079">
                  <c:v>138.44473850480432</c:v>
                </c:pt>
                <c:pt idx="5080">
                  <c:v>138.46210084837145</c:v>
                </c:pt>
                <c:pt idx="5081">
                  <c:v>138.47966837590815</c:v>
                </c:pt>
                <c:pt idx="5082">
                  <c:v>138.49685793297422</c:v>
                </c:pt>
                <c:pt idx="5083">
                  <c:v>138.51421757675178</c:v>
                </c:pt>
                <c:pt idx="5084">
                  <c:v>138.53157992031851</c:v>
                </c:pt>
                <c:pt idx="5085">
                  <c:v>138.54893956409657</c:v>
                </c:pt>
                <c:pt idx="5086">
                  <c:v>138.56630190766384</c:v>
                </c:pt>
                <c:pt idx="5087">
                  <c:v>138.58366155144105</c:v>
                </c:pt>
                <c:pt idx="5088">
                  <c:v>138.60102389500818</c:v>
                </c:pt>
                <c:pt idx="5089">
                  <c:v>138.61838623857511</c:v>
                </c:pt>
                <c:pt idx="5090">
                  <c:v>138.63591866885398</c:v>
                </c:pt>
                <c:pt idx="5091">
                  <c:v>138.65310822591985</c:v>
                </c:pt>
                <c:pt idx="5092">
                  <c:v>138.67046786969769</c:v>
                </c:pt>
                <c:pt idx="5093">
                  <c:v>138.68783021326485</c:v>
                </c:pt>
                <c:pt idx="5094">
                  <c:v>138.70522495430038</c:v>
                </c:pt>
                <c:pt idx="5095">
                  <c:v>138.72255220060933</c:v>
                </c:pt>
                <c:pt idx="5096">
                  <c:v>138.73991184438691</c:v>
                </c:pt>
                <c:pt idx="5097">
                  <c:v>138.75727418795407</c:v>
                </c:pt>
                <c:pt idx="5098">
                  <c:v>138.77466892898968</c:v>
                </c:pt>
                <c:pt idx="5099">
                  <c:v>138.79220405905792</c:v>
                </c:pt>
                <c:pt idx="5100">
                  <c:v>138.80953130536679</c:v>
                </c:pt>
                <c:pt idx="5101">
                  <c:v>138.8267181626438</c:v>
                </c:pt>
                <c:pt idx="5102">
                  <c:v>138.84411560346825</c:v>
                </c:pt>
                <c:pt idx="5103">
                  <c:v>138.86147524724637</c:v>
                </c:pt>
                <c:pt idx="5104">
                  <c:v>138.87883759081342</c:v>
                </c:pt>
                <c:pt idx="5105">
                  <c:v>138.89619723459103</c:v>
                </c:pt>
                <c:pt idx="5106">
                  <c:v>138.91355957815748</c:v>
                </c:pt>
                <c:pt idx="5107">
                  <c:v>138.9309543191938</c:v>
                </c:pt>
                <c:pt idx="5108">
                  <c:v>138.94831666276087</c:v>
                </c:pt>
                <c:pt idx="5109">
                  <c:v>138.9657114037966</c:v>
                </c:pt>
                <c:pt idx="5110">
                  <c:v>138.98303865010544</c:v>
                </c:pt>
                <c:pt idx="5111">
                  <c:v>139.00039829388331</c:v>
                </c:pt>
                <c:pt idx="5112">
                  <c:v>139.01758785094921</c:v>
                </c:pt>
                <c:pt idx="5113">
                  <c:v>139.03515537848602</c:v>
                </c:pt>
                <c:pt idx="5114">
                  <c:v>139.05238003281016</c:v>
                </c:pt>
                <c:pt idx="5115">
                  <c:v>139.06988006561988</c:v>
                </c:pt>
                <c:pt idx="5116">
                  <c:v>139.08706692289667</c:v>
                </c:pt>
                <c:pt idx="5117">
                  <c:v>139.10460205296459</c:v>
                </c:pt>
                <c:pt idx="5118">
                  <c:v>139.12196169674209</c:v>
                </c:pt>
                <c:pt idx="5119">
                  <c:v>139.13914855401921</c:v>
                </c:pt>
                <c:pt idx="5120">
                  <c:v>139.15671878134518</c:v>
                </c:pt>
                <c:pt idx="5121">
                  <c:v>139.17390563862168</c:v>
                </c:pt>
                <c:pt idx="5122">
                  <c:v>139.19126798218917</c:v>
                </c:pt>
                <c:pt idx="5123">
                  <c:v>139.20863032575579</c:v>
                </c:pt>
                <c:pt idx="5124">
                  <c:v>139.22598996953363</c:v>
                </c:pt>
                <c:pt idx="5125">
                  <c:v>139.24335231310033</c:v>
                </c:pt>
                <c:pt idx="5126">
                  <c:v>139.26071195687817</c:v>
                </c:pt>
                <c:pt idx="5127">
                  <c:v>139.2780743004453</c:v>
                </c:pt>
                <c:pt idx="5128">
                  <c:v>139.29560943051325</c:v>
                </c:pt>
                <c:pt idx="5129">
                  <c:v>139.31279628779029</c:v>
                </c:pt>
                <c:pt idx="5130">
                  <c:v>139.33015593156759</c:v>
                </c:pt>
                <c:pt idx="5131">
                  <c:v>139.34734548863426</c:v>
                </c:pt>
                <c:pt idx="5132">
                  <c:v>139.36488061870168</c:v>
                </c:pt>
                <c:pt idx="5133">
                  <c:v>139.38224026247994</c:v>
                </c:pt>
                <c:pt idx="5134">
                  <c:v>139.39977539254713</c:v>
                </c:pt>
                <c:pt idx="5135">
                  <c:v>139.41696224982402</c:v>
                </c:pt>
                <c:pt idx="5136">
                  <c:v>139.43449737989221</c:v>
                </c:pt>
                <c:pt idx="5137">
                  <c:v>139.45168423716873</c:v>
                </c:pt>
                <c:pt idx="5138">
                  <c:v>139.46908167799401</c:v>
                </c:pt>
                <c:pt idx="5139">
                  <c:v>139.48661680806208</c:v>
                </c:pt>
                <c:pt idx="5140">
                  <c:v>139.50390625732388</c:v>
                </c:pt>
                <c:pt idx="5141">
                  <c:v>139.52113091164767</c:v>
                </c:pt>
                <c:pt idx="5142">
                  <c:v>139.53866334192642</c:v>
                </c:pt>
                <c:pt idx="5143">
                  <c:v>139.55585289899219</c:v>
                </c:pt>
                <c:pt idx="5144">
                  <c:v>139.57321254277008</c:v>
                </c:pt>
                <c:pt idx="5145">
                  <c:v>139.59074767283803</c:v>
                </c:pt>
                <c:pt idx="5146">
                  <c:v>139.60814241387413</c:v>
                </c:pt>
                <c:pt idx="5147">
                  <c:v>139.62533197094001</c:v>
                </c:pt>
                <c:pt idx="5148">
                  <c:v>139.64251882821657</c:v>
                </c:pt>
                <c:pt idx="5149">
                  <c:v>139.66005395828461</c:v>
                </c:pt>
                <c:pt idx="5150">
                  <c:v>139.67741360206236</c:v>
                </c:pt>
                <c:pt idx="5151">
                  <c:v>139.69470575111293</c:v>
                </c:pt>
                <c:pt idx="5152">
                  <c:v>139.71227597843921</c:v>
                </c:pt>
                <c:pt idx="5153">
                  <c:v>139.72963562221676</c:v>
                </c:pt>
                <c:pt idx="5154">
                  <c:v>139.746997965784</c:v>
                </c:pt>
                <c:pt idx="5155">
                  <c:v>139.76436030935059</c:v>
                </c:pt>
                <c:pt idx="5156">
                  <c:v>139.78171995312866</c:v>
                </c:pt>
                <c:pt idx="5157">
                  <c:v>139.7990822966953</c:v>
                </c:pt>
                <c:pt idx="5158">
                  <c:v>139.81644194047382</c:v>
                </c:pt>
                <c:pt idx="5159">
                  <c:v>139.83363149753927</c:v>
                </c:pt>
                <c:pt idx="5160">
                  <c:v>139.85099114131711</c:v>
                </c:pt>
                <c:pt idx="5161">
                  <c:v>139.86835348488401</c:v>
                </c:pt>
                <c:pt idx="5162">
                  <c:v>139.88574822592008</c:v>
                </c:pt>
                <c:pt idx="5163">
                  <c:v>139.90314296695576</c:v>
                </c:pt>
                <c:pt idx="5164">
                  <c:v>139.92033252402157</c:v>
                </c:pt>
                <c:pt idx="5165">
                  <c:v>139.93786765408964</c:v>
                </c:pt>
                <c:pt idx="5166">
                  <c:v>139.95522729786734</c:v>
                </c:pt>
                <c:pt idx="5167">
                  <c:v>139.97258964143427</c:v>
                </c:pt>
                <c:pt idx="5168">
                  <c:v>139.98994928521236</c:v>
                </c:pt>
                <c:pt idx="5169">
                  <c:v>140.00731162877901</c:v>
                </c:pt>
                <c:pt idx="5170">
                  <c:v>140.02467127255656</c:v>
                </c:pt>
                <c:pt idx="5171">
                  <c:v>140.04220640262525</c:v>
                </c:pt>
                <c:pt idx="5172">
                  <c:v>140.05939325990155</c:v>
                </c:pt>
                <c:pt idx="5173">
                  <c:v>140.07658281696735</c:v>
                </c:pt>
                <c:pt idx="5174">
                  <c:v>140.0941179470357</c:v>
                </c:pt>
                <c:pt idx="5175">
                  <c:v>140.11147759081322</c:v>
                </c:pt>
                <c:pt idx="5176">
                  <c:v>140.12883993438021</c:v>
                </c:pt>
                <c:pt idx="5177">
                  <c:v>140.14619957815773</c:v>
                </c:pt>
                <c:pt idx="5178">
                  <c:v>140.16356192172452</c:v>
                </c:pt>
                <c:pt idx="5179">
                  <c:v>140.18092156550262</c:v>
                </c:pt>
                <c:pt idx="5180">
                  <c:v>140.1982839090696</c:v>
                </c:pt>
                <c:pt idx="5181">
                  <c:v>140.21567865010519</c:v>
                </c:pt>
                <c:pt idx="5182">
                  <c:v>140.23304099367238</c:v>
                </c:pt>
                <c:pt idx="5183">
                  <c:v>140.2502278509495</c:v>
                </c:pt>
                <c:pt idx="5184">
                  <c:v>140.26776298101692</c:v>
                </c:pt>
                <c:pt idx="5185">
                  <c:v>140.28512532458402</c:v>
                </c:pt>
                <c:pt idx="5186">
                  <c:v>140.30248496836185</c:v>
                </c:pt>
                <c:pt idx="5187">
                  <c:v>140.31984731192881</c:v>
                </c:pt>
                <c:pt idx="5188">
                  <c:v>140.33703416920557</c:v>
                </c:pt>
                <c:pt idx="5189">
                  <c:v>140.35456929927338</c:v>
                </c:pt>
                <c:pt idx="5190">
                  <c:v>140.37192894305144</c:v>
                </c:pt>
                <c:pt idx="5191">
                  <c:v>140.38915089758621</c:v>
                </c:pt>
                <c:pt idx="5192">
                  <c:v>140.40668602765427</c:v>
                </c:pt>
                <c:pt idx="5193">
                  <c:v>140.42387558471998</c:v>
                </c:pt>
                <c:pt idx="5194">
                  <c:v>140.44127032575582</c:v>
                </c:pt>
                <c:pt idx="5195">
                  <c:v>140.4586326693227</c:v>
                </c:pt>
                <c:pt idx="5196">
                  <c:v>140.47599231310059</c:v>
                </c:pt>
                <c:pt idx="5197">
                  <c:v>140.49338975392547</c:v>
                </c:pt>
                <c:pt idx="5198">
                  <c:v>140.51074939770353</c:v>
                </c:pt>
                <c:pt idx="5199">
                  <c:v>140.52828452777129</c:v>
                </c:pt>
                <c:pt idx="5200">
                  <c:v>140.54547138504805</c:v>
                </c:pt>
                <c:pt idx="5201">
                  <c:v>140.562833728615</c:v>
                </c:pt>
                <c:pt idx="5202">
                  <c:v>140.58019337239281</c:v>
                </c:pt>
                <c:pt idx="5203">
                  <c:v>140.59755571595952</c:v>
                </c:pt>
                <c:pt idx="5204">
                  <c:v>140.61491535973752</c:v>
                </c:pt>
                <c:pt idx="5205">
                  <c:v>140.63245048980548</c:v>
                </c:pt>
                <c:pt idx="5206">
                  <c:v>140.64974263885588</c:v>
                </c:pt>
                <c:pt idx="5207">
                  <c:v>140.66696459339082</c:v>
                </c:pt>
                <c:pt idx="5208">
                  <c:v>140.68432693695806</c:v>
                </c:pt>
                <c:pt idx="5209">
                  <c:v>140.70168658073601</c:v>
                </c:pt>
                <c:pt idx="5210">
                  <c:v>140.71904892430234</c:v>
                </c:pt>
                <c:pt idx="5211">
                  <c:v>140.73637617061166</c:v>
                </c:pt>
                <c:pt idx="5212">
                  <c:v>140.75377091164731</c:v>
                </c:pt>
                <c:pt idx="5213">
                  <c:v>140.77113325521444</c:v>
                </c:pt>
                <c:pt idx="5214">
                  <c:v>140.78866568549341</c:v>
                </c:pt>
                <c:pt idx="5215">
                  <c:v>140.80585524255918</c:v>
                </c:pt>
                <c:pt idx="5216">
                  <c:v>140.82338767283809</c:v>
                </c:pt>
                <c:pt idx="5217">
                  <c:v>140.84075001640497</c:v>
                </c:pt>
                <c:pt idx="5218">
                  <c:v>140.85811235997224</c:v>
                </c:pt>
                <c:pt idx="5219">
                  <c:v>140.87533431450669</c:v>
                </c:pt>
                <c:pt idx="5220">
                  <c:v>140.89269395828484</c:v>
                </c:pt>
                <c:pt idx="5221">
                  <c:v>140.9100563018512</c:v>
                </c:pt>
                <c:pt idx="5222">
                  <c:v>140.9274159456298</c:v>
                </c:pt>
                <c:pt idx="5223">
                  <c:v>140.94477828919597</c:v>
                </c:pt>
                <c:pt idx="5224">
                  <c:v>140.96214063276338</c:v>
                </c:pt>
                <c:pt idx="5225">
                  <c:v>140.97967306304145</c:v>
                </c:pt>
                <c:pt idx="5226">
                  <c:v>140.99703540660889</c:v>
                </c:pt>
                <c:pt idx="5227">
                  <c:v>141.0143950503867</c:v>
                </c:pt>
                <c:pt idx="5228">
                  <c:v>141.03158460745252</c:v>
                </c:pt>
                <c:pt idx="5229">
                  <c:v>141.04894425123041</c:v>
                </c:pt>
                <c:pt idx="5230">
                  <c:v>141.06630659479728</c:v>
                </c:pt>
                <c:pt idx="5231">
                  <c:v>141.08366623857512</c:v>
                </c:pt>
                <c:pt idx="5232">
                  <c:v>141.10102858214202</c:v>
                </c:pt>
                <c:pt idx="5233">
                  <c:v>141.11839092570895</c:v>
                </c:pt>
                <c:pt idx="5234">
                  <c:v>141.13575056948653</c:v>
                </c:pt>
                <c:pt idx="5235">
                  <c:v>141.15328569955429</c:v>
                </c:pt>
                <c:pt idx="5236">
                  <c:v>141.17047255683153</c:v>
                </c:pt>
                <c:pt idx="5237">
                  <c:v>141.18800768689965</c:v>
                </c:pt>
                <c:pt idx="5238">
                  <c:v>141.20522964143424</c:v>
                </c:pt>
                <c:pt idx="5239">
                  <c:v>141.22259198500117</c:v>
                </c:pt>
                <c:pt idx="5240">
                  <c:v>141.2399516287785</c:v>
                </c:pt>
                <c:pt idx="5241">
                  <c:v>141.25731397234591</c:v>
                </c:pt>
                <c:pt idx="5242">
                  <c:v>141.27467361612349</c:v>
                </c:pt>
                <c:pt idx="5243">
                  <c:v>141.29203595969088</c:v>
                </c:pt>
                <c:pt idx="5244">
                  <c:v>141.30925791422547</c:v>
                </c:pt>
                <c:pt idx="5245">
                  <c:v>141.32662025779257</c:v>
                </c:pt>
                <c:pt idx="5246">
                  <c:v>141.34397990157018</c:v>
                </c:pt>
                <c:pt idx="5247">
                  <c:v>141.36151503163816</c:v>
                </c:pt>
                <c:pt idx="5248">
                  <c:v>141.37870188891523</c:v>
                </c:pt>
                <c:pt idx="5249">
                  <c:v>141.39623701898347</c:v>
                </c:pt>
                <c:pt idx="5250">
                  <c:v>141.41359936254975</c:v>
                </c:pt>
                <c:pt idx="5251">
                  <c:v>141.43078621982656</c:v>
                </c:pt>
                <c:pt idx="5252">
                  <c:v>141.44800817436138</c:v>
                </c:pt>
                <c:pt idx="5253">
                  <c:v>141.46557840168737</c:v>
                </c:pt>
                <c:pt idx="5254">
                  <c:v>141.48311353175532</c:v>
                </c:pt>
                <c:pt idx="5255">
                  <c:v>141.50030038903236</c:v>
                </c:pt>
                <c:pt idx="5256">
                  <c:v>141.5178355191</c:v>
                </c:pt>
                <c:pt idx="5257">
                  <c:v>141.53502237637682</c:v>
                </c:pt>
                <c:pt idx="5258">
                  <c:v>141.55238471994377</c:v>
                </c:pt>
                <c:pt idx="5259">
                  <c:v>141.56960667447834</c:v>
                </c:pt>
                <c:pt idx="5260">
                  <c:v>141.5869663182566</c:v>
                </c:pt>
                <c:pt idx="5261">
                  <c:v>141.60446635106641</c:v>
                </c:pt>
                <c:pt idx="5262">
                  <c:v>141.6216883056014</c:v>
                </c:pt>
                <c:pt idx="5263">
                  <c:v>141.63918833841103</c:v>
                </c:pt>
                <c:pt idx="5264">
                  <c:v>141.65672346847904</c:v>
                </c:pt>
                <c:pt idx="5265">
                  <c:v>141.67408581204592</c:v>
                </c:pt>
                <c:pt idx="5266">
                  <c:v>141.69113498007994</c:v>
                </c:pt>
                <c:pt idx="5267">
                  <c:v>141.70849462385718</c:v>
                </c:pt>
                <c:pt idx="5268">
                  <c:v>141.72599465666738</c:v>
                </c:pt>
                <c:pt idx="5269">
                  <c:v>141.74352978673517</c:v>
                </c:pt>
                <c:pt idx="5270">
                  <c:v>141.76088943051323</c:v>
                </c:pt>
                <c:pt idx="5271">
                  <c:v>141.77793859854677</c:v>
                </c:pt>
                <c:pt idx="5272">
                  <c:v>141.79547372861495</c:v>
                </c:pt>
                <c:pt idx="5273">
                  <c:v>141.81283607218211</c:v>
                </c:pt>
                <c:pt idx="5274">
                  <c:v>141.83019571595977</c:v>
                </c:pt>
                <c:pt idx="5275">
                  <c:v>141.84773084602764</c:v>
                </c:pt>
                <c:pt idx="5276">
                  <c:v>141.86491770330443</c:v>
                </c:pt>
                <c:pt idx="5277">
                  <c:v>141.88228004687141</c:v>
                </c:pt>
                <c:pt idx="5278">
                  <c:v>141.89964239043829</c:v>
                </c:pt>
                <c:pt idx="5279">
                  <c:v>141.91700203421598</c:v>
                </c:pt>
                <c:pt idx="5280">
                  <c:v>141.93436437778323</c:v>
                </c:pt>
                <c:pt idx="5281">
                  <c:v>141.95172402156078</c:v>
                </c:pt>
                <c:pt idx="5282">
                  <c:v>141.96891087883782</c:v>
                </c:pt>
                <c:pt idx="5283">
                  <c:v>141.98630831966287</c:v>
                </c:pt>
                <c:pt idx="5284">
                  <c:v>142.00384344973048</c:v>
                </c:pt>
                <c:pt idx="5285">
                  <c:v>142.02120309350832</c:v>
                </c:pt>
                <c:pt idx="5286">
                  <c:v>142.03856543707522</c:v>
                </c:pt>
                <c:pt idx="5287">
                  <c:v>142.05592508085306</c:v>
                </c:pt>
                <c:pt idx="5288">
                  <c:v>142.07311463791868</c:v>
                </c:pt>
                <c:pt idx="5289">
                  <c:v>142.09064706819782</c:v>
                </c:pt>
                <c:pt idx="5290">
                  <c:v>142.10800941176481</c:v>
                </c:pt>
                <c:pt idx="5291">
                  <c:v>142.12537175533163</c:v>
                </c:pt>
                <c:pt idx="5292">
                  <c:v>142.14276649636716</c:v>
                </c:pt>
                <c:pt idx="5293">
                  <c:v>142.16009374267637</c:v>
                </c:pt>
                <c:pt idx="5294">
                  <c:v>142.17724550269531</c:v>
                </c:pt>
                <c:pt idx="5295">
                  <c:v>142.19481573002085</c:v>
                </c:pt>
                <c:pt idx="5296">
                  <c:v>142.21200258729786</c:v>
                </c:pt>
                <c:pt idx="5297">
                  <c:v>142.22936493086456</c:v>
                </c:pt>
                <c:pt idx="5298">
                  <c:v>142.24689736114345</c:v>
                </c:pt>
                <c:pt idx="5299">
                  <c:v>142.26425970471027</c:v>
                </c:pt>
                <c:pt idx="5300">
                  <c:v>142.28144656198754</c:v>
                </c:pt>
                <c:pt idx="5301">
                  <c:v>142.29898169205535</c:v>
                </c:pt>
                <c:pt idx="5302">
                  <c:v>142.3163791328802</c:v>
                </c:pt>
                <c:pt idx="5303">
                  <c:v>142.33356599015647</c:v>
                </c:pt>
                <c:pt idx="5304">
                  <c:v>142.35092563393508</c:v>
                </c:pt>
                <c:pt idx="5305">
                  <c:v>142.36846076400278</c:v>
                </c:pt>
                <c:pt idx="5306">
                  <c:v>142.38568271853759</c:v>
                </c:pt>
                <c:pt idx="5307">
                  <c:v>142.40304506210452</c:v>
                </c:pt>
                <c:pt idx="5308">
                  <c:v>142.42058019217228</c:v>
                </c:pt>
                <c:pt idx="5309">
                  <c:v>142.4375942629479</c:v>
                </c:pt>
                <c:pt idx="5310">
                  <c:v>142.45512939301639</c:v>
                </c:pt>
                <c:pt idx="5311">
                  <c:v>142.47266182329503</c:v>
                </c:pt>
                <c:pt idx="5312">
                  <c:v>142.48985138036088</c:v>
                </c:pt>
                <c:pt idx="5313">
                  <c:v>142.50721102413848</c:v>
                </c:pt>
                <c:pt idx="5314">
                  <c:v>142.52474615420681</c:v>
                </c:pt>
                <c:pt idx="5315">
                  <c:v>142.54210849777382</c:v>
                </c:pt>
                <c:pt idx="5316">
                  <c:v>142.55946814155138</c:v>
                </c:pt>
                <c:pt idx="5317">
                  <c:v>142.57665499882773</c:v>
                </c:pt>
                <c:pt idx="5318">
                  <c:v>142.59419012889612</c:v>
                </c:pt>
                <c:pt idx="5319">
                  <c:v>142.61137968596202</c:v>
                </c:pt>
                <c:pt idx="5320">
                  <c:v>142.62891211624088</c:v>
                </c:pt>
                <c:pt idx="5321">
                  <c:v>142.64627445980753</c:v>
                </c:pt>
                <c:pt idx="5322">
                  <c:v>142.66346131708485</c:v>
                </c:pt>
                <c:pt idx="5323">
                  <c:v>142.68068327161942</c:v>
                </c:pt>
                <c:pt idx="5324">
                  <c:v>142.69804561518637</c:v>
                </c:pt>
                <c:pt idx="5325">
                  <c:v>142.71564823998102</c:v>
                </c:pt>
                <c:pt idx="5326">
                  <c:v>142.7328377970471</c:v>
                </c:pt>
                <c:pt idx="5327">
                  <c:v>142.75023253808297</c:v>
                </c:pt>
                <c:pt idx="5328">
                  <c:v>142.76759488164979</c:v>
                </c:pt>
                <c:pt idx="5329">
                  <c:v>142.78498962268574</c:v>
                </c:pt>
                <c:pt idx="5330">
                  <c:v>142.80255985001187</c:v>
                </c:pt>
                <c:pt idx="5331">
                  <c:v>142.81974670728846</c:v>
                </c:pt>
                <c:pt idx="5332">
                  <c:v>142.83710905085547</c:v>
                </c:pt>
                <c:pt idx="5333">
                  <c:v>142.85446869463345</c:v>
                </c:pt>
                <c:pt idx="5334">
                  <c:v>142.87183103820021</c:v>
                </c:pt>
                <c:pt idx="5335">
                  <c:v>142.88919068197796</c:v>
                </c:pt>
                <c:pt idx="5336">
                  <c:v>142.90655302554455</c:v>
                </c:pt>
                <c:pt idx="5337">
                  <c:v>142.92408815561313</c:v>
                </c:pt>
                <c:pt idx="5338">
                  <c:v>142.94123991563205</c:v>
                </c:pt>
                <c:pt idx="5339">
                  <c:v>142.95849696742511</c:v>
                </c:pt>
                <c:pt idx="5340">
                  <c:v>142.97620488399372</c:v>
                </c:pt>
                <c:pt idx="5341">
                  <c:v>142.99339444105931</c:v>
                </c:pt>
                <c:pt idx="5342">
                  <c:v>143.01061639559421</c:v>
                </c:pt>
                <c:pt idx="5343">
                  <c:v>143.02794094211424</c:v>
                </c:pt>
                <c:pt idx="5344">
                  <c:v>143.04551116943978</c:v>
                </c:pt>
                <c:pt idx="5345">
                  <c:v>143.06290591047596</c:v>
                </c:pt>
                <c:pt idx="5346">
                  <c:v>143.08023315678483</c:v>
                </c:pt>
                <c:pt idx="5347">
                  <c:v>143.09763059760979</c:v>
                </c:pt>
                <c:pt idx="5348">
                  <c:v>143.11495514412886</c:v>
                </c:pt>
                <c:pt idx="5349">
                  <c:v>143.13231748769687</c:v>
                </c:pt>
                <c:pt idx="5350">
                  <c:v>143.14971222873169</c:v>
                </c:pt>
                <c:pt idx="5351">
                  <c:v>143.16689908600893</c:v>
                </c:pt>
                <c:pt idx="5352">
                  <c:v>143.18443421607688</c:v>
                </c:pt>
                <c:pt idx="5353">
                  <c:v>143.20162377314224</c:v>
                </c:pt>
                <c:pt idx="5354">
                  <c:v>143.21898341692054</c:v>
                </c:pt>
                <c:pt idx="5355">
                  <c:v>143.23634576048738</c:v>
                </c:pt>
                <c:pt idx="5356">
                  <c:v>143.25370540426508</c:v>
                </c:pt>
                <c:pt idx="5357">
                  <c:v>143.27124053433326</c:v>
                </c:pt>
                <c:pt idx="5358">
                  <c:v>143.28846248886805</c:v>
                </c:pt>
                <c:pt idx="5359">
                  <c:v>143.30578973517692</c:v>
                </c:pt>
                <c:pt idx="5360">
                  <c:v>143.32332486524501</c:v>
                </c:pt>
                <c:pt idx="5361">
                  <c:v>143.34058191703781</c:v>
                </c:pt>
                <c:pt idx="5362">
                  <c:v>143.35797665807402</c:v>
                </c:pt>
                <c:pt idx="5363">
                  <c:v>143.37551178814127</c:v>
                </c:pt>
                <c:pt idx="5364">
                  <c:v>143.39252585891751</c:v>
                </c:pt>
                <c:pt idx="5365">
                  <c:v>143.41009608624327</c:v>
                </c:pt>
                <c:pt idx="5366">
                  <c:v>143.4274908272796</c:v>
                </c:pt>
                <c:pt idx="5367">
                  <c:v>143.44485317084556</c:v>
                </c:pt>
                <c:pt idx="5368">
                  <c:v>143.4620400281228</c:v>
                </c:pt>
                <c:pt idx="5369">
                  <c:v>143.4795751581905</c:v>
                </c:pt>
                <c:pt idx="5370">
                  <c:v>143.49676201546757</c:v>
                </c:pt>
                <c:pt idx="5371">
                  <c:v>143.51433224279361</c:v>
                </c:pt>
                <c:pt idx="5372">
                  <c:v>143.53165678931333</c:v>
                </c:pt>
                <c:pt idx="5373">
                  <c:v>143.54901913288018</c:v>
                </c:pt>
                <c:pt idx="5374">
                  <c:v>143.56620599015676</c:v>
                </c:pt>
                <c:pt idx="5375">
                  <c:v>143.58356833372397</c:v>
                </c:pt>
                <c:pt idx="5376">
                  <c:v>143.6011034637919</c:v>
                </c:pt>
                <c:pt idx="5377">
                  <c:v>143.61846310756974</c:v>
                </c:pt>
                <c:pt idx="5378">
                  <c:v>143.63582545113658</c:v>
                </c:pt>
                <c:pt idx="5379">
                  <c:v>143.65301230841365</c:v>
                </c:pt>
                <c:pt idx="5380">
                  <c:v>143.67037465198035</c:v>
                </c:pt>
                <c:pt idx="5381">
                  <c:v>143.68790708225956</c:v>
                </c:pt>
                <c:pt idx="5382">
                  <c:v>143.70530452308415</c:v>
                </c:pt>
                <c:pt idx="5383">
                  <c:v>143.72269926411977</c:v>
                </c:pt>
                <c:pt idx="5384">
                  <c:v>143.73988882118556</c:v>
                </c:pt>
                <c:pt idx="5385">
                  <c:v>143.75728356222169</c:v>
                </c:pt>
                <c:pt idx="5386">
                  <c:v>143.77471340051534</c:v>
                </c:pt>
                <c:pt idx="5387">
                  <c:v>143.79207574408215</c:v>
                </c:pt>
                <c:pt idx="5388">
                  <c:v>143.80926260135905</c:v>
                </c:pt>
                <c:pt idx="5389">
                  <c:v>143.82662494492621</c:v>
                </c:pt>
                <c:pt idx="5390">
                  <c:v>143.84415737520507</c:v>
                </c:pt>
                <c:pt idx="5391">
                  <c:v>143.86151971877197</c:v>
                </c:pt>
                <c:pt idx="5392">
                  <c:v>143.8788820623389</c:v>
                </c:pt>
                <c:pt idx="5393">
                  <c:v>143.89606891961591</c:v>
                </c:pt>
                <c:pt idx="5394">
                  <c:v>143.91342856339347</c:v>
                </c:pt>
                <c:pt idx="5395">
                  <c:v>143.93096369346125</c:v>
                </c:pt>
                <c:pt idx="5396">
                  <c:v>143.94801286149524</c:v>
                </c:pt>
                <c:pt idx="5397">
                  <c:v>143.96554799156317</c:v>
                </c:pt>
                <c:pt idx="5398">
                  <c:v>143.98276994609807</c:v>
                </c:pt>
                <c:pt idx="5399">
                  <c:v>144.0004778626672</c:v>
                </c:pt>
                <c:pt idx="5400">
                  <c:v>144.0176647199435</c:v>
                </c:pt>
                <c:pt idx="5401">
                  <c:v>144.03519985001194</c:v>
                </c:pt>
                <c:pt idx="5402">
                  <c:v>144.0523894070779</c:v>
                </c:pt>
                <c:pt idx="5403">
                  <c:v>144.06992183735645</c:v>
                </c:pt>
                <c:pt idx="5404">
                  <c:v>144.08717888914941</c:v>
                </c:pt>
                <c:pt idx="5405">
                  <c:v>144.10457632997418</c:v>
                </c:pt>
                <c:pt idx="5406">
                  <c:v>144.12193597375202</c:v>
                </c:pt>
                <c:pt idx="5407">
                  <c:v>144.13912553081758</c:v>
                </c:pt>
                <c:pt idx="5408">
                  <c:v>144.15665796109678</c:v>
                </c:pt>
                <c:pt idx="5409">
                  <c:v>144.17391501288958</c:v>
                </c:pt>
                <c:pt idx="5410">
                  <c:v>144.19127735645674</c:v>
                </c:pt>
                <c:pt idx="5411">
                  <c:v>144.20863970002341</c:v>
                </c:pt>
                <c:pt idx="5412">
                  <c:v>144.22599934380125</c:v>
                </c:pt>
                <c:pt idx="5413">
                  <c:v>144.24318620107772</c:v>
                </c:pt>
                <c:pt idx="5414">
                  <c:v>144.26072133114573</c:v>
                </c:pt>
                <c:pt idx="5415">
                  <c:v>144.2779081884228</c:v>
                </c:pt>
                <c:pt idx="5416">
                  <c:v>144.2952705319897</c:v>
                </c:pt>
                <c:pt idx="5417">
                  <c:v>144.31297844855871</c:v>
                </c:pt>
                <c:pt idx="5418">
                  <c:v>144.33016530583549</c:v>
                </c:pt>
                <c:pt idx="5419">
                  <c:v>144.34770043590365</c:v>
                </c:pt>
                <c:pt idx="5420">
                  <c:v>144.36488999296941</c:v>
                </c:pt>
                <c:pt idx="5421">
                  <c:v>144.38221453948944</c:v>
                </c:pt>
                <c:pt idx="5422">
                  <c:v>144.39961198031403</c:v>
                </c:pt>
                <c:pt idx="5423">
                  <c:v>144.41683393484837</c:v>
                </c:pt>
                <c:pt idx="5424">
                  <c:v>144.43436906491678</c:v>
                </c:pt>
                <c:pt idx="5425">
                  <c:v>144.45155592219356</c:v>
                </c:pt>
                <c:pt idx="5426">
                  <c:v>144.4690910522616</c:v>
                </c:pt>
                <c:pt idx="5427">
                  <c:v>144.48645069603941</c:v>
                </c:pt>
                <c:pt idx="5428">
                  <c:v>144.50381303960606</c:v>
                </c:pt>
                <c:pt idx="5429">
                  <c:v>144.52117268338421</c:v>
                </c:pt>
                <c:pt idx="5430">
                  <c:v>144.53857012420872</c:v>
                </c:pt>
                <c:pt idx="5431">
                  <c:v>144.55592976798701</c:v>
                </c:pt>
                <c:pt idx="5432">
                  <c:v>144.57332720881178</c:v>
                </c:pt>
                <c:pt idx="5433">
                  <c:v>144.59051406608833</c:v>
                </c:pt>
                <c:pt idx="5434">
                  <c:v>144.60787640965557</c:v>
                </c:pt>
                <c:pt idx="5435">
                  <c:v>144.62523605343392</c:v>
                </c:pt>
                <c:pt idx="5436">
                  <c:v>144.64277118350108</c:v>
                </c:pt>
                <c:pt idx="5437">
                  <c:v>144.65995804077798</c:v>
                </c:pt>
                <c:pt idx="5438">
                  <c:v>144.67749317084582</c:v>
                </c:pt>
                <c:pt idx="5439">
                  <c:v>144.69485551441264</c:v>
                </c:pt>
                <c:pt idx="5440">
                  <c:v>144.71204237168993</c:v>
                </c:pt>
                <c:pt idx="5441">
                  <c:v>144.72957750175732</c:v>
                </c:pt>
                <c:pt idx="5442">
                  <c:v>144.74676435903442</c:v>
                </c:pt>
                <c:pt idx="5443">
                  <c:v>144.76429948910217</c:v>
                </c:pt>
                <c:pt idx="5444">
                  <c:v>144.78148634637949</c:v>
                </c:pt>
                <c:pt idx="5445">
                  <c:v>144.79902147644691</c:v>
                </c:pt>
                <c:pt idx="5446">
                  <c:v>144.81638382001421</c:v>
                </c:pt>
                <c:pt idx="5447">
                  <c:v>144.83374346379188</c:v>
                </c:pt>
                <c:pt idx="5448">
                  <c:v>144.8511409046171</c:v>
                </c:pt>
                <c:pt idx="5449">
                  <c:v>144.86850054839485</c:v>
                </c:pt>
                <c:pt idx="5450">
                  <c:v>144.88579269744551</c:v>
                </c:pt>
                <c:pt idx="5451">
                  <c:v>144.9031523412234</c:v>
                </c:pt>
                <c:pt idx="5452">
                  <c:v>144.92051468479025</c:v>
                </c:pt>
                <c:pt idx="5453">
                  <c:v>144.93787702835718</c:v>
                </c:pt>
                <c:pt idx="5454">
                  <c:v>144.95523667213536</c:v>
                </c:pt>
                <c:pt idx="5455">
                  <c:v>144.97252882118588</c:v>
                </c:pt>
                <c:pt idx="5456">
                  <c:v>144.98999375673776</c:v>
                </c:pt>
                <c:pt idx="5457">
                  <c:v>145.00718061401454</c:v>
                </c:pt>
                <c:pt idx="5458">
                  <c:v>145.02475084134028</c:v>
                </c:pt>
                <c:pt idx="5459">
                  <c:v>145.04193769861729</c:v>
                </c:pt>
                <c:pt idx="5460">
                  <c:v>145.05947282868527</c:v>
                </c:pt>
                <c:pt idx="5461">
                  <c:v>145.07665968596177</c:v>
                </c:pt>
                <c:pt idx="5462">
                  <c:v>145.0940220295287</c:v>
                </c:pt>
                <c:pt idx="5463">
                  <c:v>145.11138437309583</c:v>
                </c:pt>
                <c:pt idx="5464">
                  <c:v>145.12895190063281</c:v>
                </c:pt>
                <c:pt idx="5465">
                  <c:v>145.14610636044054</c:v>
                </c:pt>
                <c:pt idx="5466">
                  <c:v>145.16346600421838</c:v>
                </c:pt>
                <c:pt idx="5467">
                  <c:v>145.18082834778576</c:v>
                </c:pt>
                <c:pt idx="5468">
                  <c:v>145.19818799156317</c:v>
                </c:pt>
                <c:pt idx="5469">
                  <c:v>145.21555033512988</c:v>
                </c:pt>
                <c:pt idx="5470">
                  <c:v>145.23290997890791</c:v>
                </c:pt>
                <c:pt idx="5471">
                  <c:v>145.25044510897584</c:v>
                </c:pt>
                <c:pt idx="5472">
                  <c:v>145.26780745254277</c:v>
                </c:pt>
                <c:pt idx="5473">
                  <c:v>145.28499430981955</c:v>
                </c:pt>
                <c:pt idx="5474">
                  <c:v>145.30252943988751</c:v>
                </c:pt>
                <c:pt idx="5475">
                  <c:v>145.31971629716418</c:v>
                </c:pt>
                <c:pt idx="5476">
                  <c:v>145.33707864073142</c:v>
                </c:pt>
                <c:pt idx="5477">
                  <c:v>145.35443828450923</c:v>
                </c:pt>
                <c:pt idx="5478">
                  <c:v>145.3718006280759</c:v>
                </c:pt>
                <c:pt idx="5479">
                  <c:v>145.38916027185354</c:v>
                </c:pt>
                <c:pt idx="5480">
                  <c:v>145.40652261542064</c:v>
                </c:pt>
                <c:pt idx="5481">
                  <c:v>145.42405774548865</c:v>
                </c:pt>
                <c:pt idx="5482">
                  <c:v>145.44124460276541</c:v>
                </c:pt>
                <c:pt idx="5483">
                  <c:v>145.45877973283359</c:v>
                </c:pt>
                <c:pt idx="5484">
                  <c:v>145.47614207640029</c:v>
                </c:pt>
                <c:pt idx="5485">
                  <c:v>145.49332893367728</c:v>
                </c:pt>
                <c:pt idx="5486">
                  <c:v>145.51072367471255</c:v>
                </c:pt>
                <c:pt idx="5487">
                  <c:v>145.52794562924748</c:v>
                </c:pt>
                <c:pt idx="5488">
                  <c:v>145.54548075931558</c:v>
                </c:pt>
                <c:pt idx="5489">
                  <c:v>145.56266761659245</c:v>
                </c:pt>
                <c:pt idx="5490">
                  <c:v>145.58002996015941</c:v>
                </c:pt>
                <c:pt idx="5491">
                  <c:v>145.59756509022711</c:v>
                </c:pt>
                <c:pt idx="5492">
                  <c:v>145.61475194750412</c:v>
                </c:pt>
                <c:pt idx="5493">
                  <c:v>145.63211429107079</c:v>
                </c:pt>
                <c:pt idx="5494">
                  <c:v>145.64982220763997</c:v>
                </c:pt>
                <c:pt idx="5495">
                  <c:v>145.66700906491678</c:v>
                </c:pt>
                <c:pt idx="5496">
                  <c:v>145.68437140848394</c:v>
                </c:pt>
                <c:pt idx="5497">
                  <c:v>145.70173105226161</c:v>
                </c:pt>
                <c:pt idx="5498">
                  <c:v>145.719093395828</c:v>
                </c:pt>
                <c:pt idx="5499">
                  <c:v>145.73662852589638</c:v>
                </c:pt>
                <c:pt idx="5500">
                  <c:v>145.75378028591518</c:v>
                </c:pt>
                <c:pt idx="5501">
                  <c:v>145.77100224044995</c:v>
                </c:pt>
                <c:pt idx="5502">
                  <c:v>145.78836458401688</c:v>
                </c:pt>
                <c:pt idx="5503">
                  <c:v>145.80589971408483</c:v>
                </c:pt>
                <c:pt idx="5504">
                  <c:v>145.82325935786267</c:v>
                </c:pt>
                <c:pt idx="5505">
                  <c:v>145.8406217014296</c:v>
                </c:pt>
                <c:pt idx="5506">
                  <c:v>145.85798134520769</c:v>
                </c:pt>
                <c:pt idx="5507">
                  <c:v>145.87516820248442</c:v>
                </c:pt>
                <c:pt idx="5508">
                  <c:v>145.8925305460512</c:v>
                </c:pt>
                <c:pt idx="5509">
                  <c:v>145.90989288961799</c:v>
                </c:pt>
                <c:pt idx="5510">
                  <c:v>145.92746041715523</c:v>
                </c:pt>
                <c:pt idx="5511">
                  <c:v>145.94482276072156</c:v>
                </c:pt>
                <c:pt idx="5512">
                  <c:v>145.96218240449986</c:v>
                </c:pt>
                <c:pt idx="5513">
                  <c:v>145.97957984532459</c:v>
                </c:pt>
                <c:pt idx="5514">
                  <c:v>145.99676670260141</c:v>
                </c:pt>
                <c:pt idx="5515">
                  <c:v>146.01433692992734</c:v>
                </c:pt>
                <c:pt idx="5516">
                  <c:v>146.0316965737052</c:v>
                </c:pt>
                <c:pt idx="5517">
                  <c:v>146.04891852824002</c:v>
                </c:pt>
                <c:pt idx="5518">
                  <c:v>146.06641856104994</c:v>
                </c:pt>
                <c:pt idx="5519">
                  <c:v>146.08378090461682</c:v>
                </c:pt>
                <c:pt idx="5520">
                  <c:v>146.10096776189337</c:v>
                </c:pt>
                <c:pt idx="5521">
                  <c:v>146.1185028919613</c:v>
                </c:pt>
                <c:pt idx="5522">
                  <c:v>146.13586523552803</c:v>
                </c:pt>
                <c:pt idx="5523">
                  <c:v>146.15322487930618</c:v>
                </c:pt>
                <c:pt idx="5524">
                  <c:v>146.1704819310992</c:v>
                </c:pt>
                <c:pt idx="5525">
                  <c:v>146.18780917740801</c:v>
                </c:pt>
                <c:pt idx="5526">
                  <c:v>146.20520391844389</c:v>
                </c:pt>
                <c:pt idx="5527">
                  <c:v>146.22253116475247</c:v>
                </c:pt>
                <c:pt idx="5528">
                  <c:v>146.23996100304623</c:v>
                </c:pt>
                <c:pt idx="5529">
                  <c:v>146.25732334661396</c:v>
                </c:pt>
                <c:pt idx="5530">
                  <c:v>146.27468299039091</c:v>
                </c:pt>
                <c:pt idx="5531">
                  <c:v>146.29208043121631</c:v>
                </c:pt>
                <c:pt idx="5532">
                  <c:v>146.3094400749944</c:v>
                </c:pt>
                <c:pt idx="5533">
                  <c:v>146.32662963206025</c:v>
                </c:pt>
                <c:pt idx="5534">
                  <c:v>146.3439892758376</c:v>
                </c:pt>
                <c:pt idx="5535">
                  <c:v>146.36135161940481</c:v>
                </c:pt>
                <c:pt idx="5536">
                  <c:v>146.37895424419958</c:v>
                </c:pt>
                <c:pt idx="5537">
                  <c:v>146.39631658776705</c:v>
                </c:pt>
                <c:pt idx="5538">
                  <c:v>146.41350344504335</c:v>
                </c:pt>
                <c:pt idx="5539">
                  <c:v>146.43086578861028</c:v>
                </c:pt>
                <c:pt idx="5540">
                  <c:v>146.44822543238806</c:v>
                </c:pt>
                <c:pt idx="5541">
                  <c:v>146.46558777595502</c:v>
                </c:pt>
                <c:pt idx="5542">
                  <c:v>146.48312290602297</c:v>
                </c:pt>
                <c:pt idx="5543">
                  <c:v>146.50048254980078</c:v>
                </c:pt>
                <c:pt idx="5544">
                  <c:v>146.51766940707759</c:v>
                </c:pt>
                <c:pt idx="5545">
                  <c:v>146.53523963440361</c:v>
                </c:pt>
                <c:pt idx="5546">
                  <c:v>146.55260197797074</c:v>
                </c:pt>
                <c:pt idx="5547">
                  <c:v>146.56978883524718</c:v>
                </c:pt>
                <c:pt idx="5548">
                  <c:v>146.58732396531545</c:v>
                </c:pt>
                <c:pt idx="5549">
                  <c:v>146.60468360909272</c:v>
                </c:pt>
                <c:pt idx="5550">
                  <c:v>146.62187316615845</c:v>
                </c:pt>
                <c:pt idx="5551">
                  <c:v>146.63926790719481</c:v>
                </c:pt>
                <c:pt idx="5552">
                  <c:v>146.65663025076171</c:v>
                </c:pt>
                <c:pt idx="5553">
                  <c:v>146.67402499179727</c:v>
                </c:pt>
                <c:pt idx="5554">
                  <c:v>146.69135223810613</c:v>
                </c:pt>
                <c:pt idx="5555">
                  <c:v>146.70874697914218</c:v>
                </c:pt>
                <c:pt idx="5556">
                  <c:v>146.72610932270939</c:v>
                </c:pt>
                <c:pt idx="5557">
                  <c:v>146.74350406374447</c:v>
                </c:pt>
                <c:pt idx="5558">
                  <c:v>146.76065582376347</c:v>
                </c:pt>
                <c:pt idx="5559">
                  <c:v>146.77819095383171</c:v>
                </c:pt>
                <c:pt idx="5560">
                  <c:v>146.79555329739813</c:v>
                </c:pt>
                <c:pt idx="5561">
                  <c:v>146.81291294117648</c:v>
                </c:pt>
                <c:pt idx="5562">
                  <c:v>146.83016999296947</c:v>
                </c:pt>
                <c:pt idx="5563">
                  <c:v>146.84749723927817</c:v>
                </c:pt>
                <c:pt idx="5564">
                  <c:v>146.8648595828451</c:v>
                </c:pt>
                <c:pt idx="5565">
                  <c:v>146.88239471291351</c:v>
                </c:pt>
                <c:pt idx="5566">
                  <c:v>146.89975435669089</c:v>
                </c:pt>
                <c:pt idx="5567">
                  <c:v>146.91694121396768</c:v>
                </c:pt>
                <c:pt idx="5568">
                  <c:v>146.93430355753489</c:v>
                </c:pt>
                <c:pt idx="5569">
                  <c:v>146.95183868760296</c:v>
                </c:pt>
                <c:pt idx="5570">
                  <c:v>146.96919833138037</c:v>
                </c:pt>
                <c:pt idx="5571">
                  <c:v>146.98656067494696</c:v>
                </c:pt>
                <c:pt idx="5572">
                  <c:v>147.00378262948175</c:v>
                </c:pt>
                <c:pt idx="5573">
                  <c:v>147.02117737051807</c:v>
                </c:pt>
                <c:pt idx="5574">
                  <c:v>147.03857481134253</c:v>
                </c:pt>
                <c:pt idx="5575">
                  <c:v>147.05593445512096</c:v>
                </c:pt>
                <c:pt idx="5576">
                  <c:v>147.07329679868758</c:v>
                </c:pt>
                <c:pt idx="5577">
                  <c:v>147.09065644246544</c:v>
                </c:pt>
                <c:pt idx="5578">
                  <c:v>147.10801878603237</c:v>
                </c:pt>
                <c:pt idx="5579">
                  <c:v>147.12538112959925</c:v>
                </c:pt>
                <c:pt idx="5580">
                  <c:v>147.14256798687595</c:v>
                </c:pt>
                <c:pt idx="5581">
                  <c:v>147.16010311694399</c:v>
                </c:pt>
                <c:pt idx="5582">
                  <c:v>147.1774627607216</c:v>
                </c:pt>
                <c:pt idx="5583">
                  <c:v>147.19482510428841</c:v>
                </c:pt>
                <c:pt idx="5584">
                  <c:v>147.21218474806633</c:v>
                </c:pt>
                <c:pt idx="5585">
                  <c:v>147.22954709163346</c:v>
                </c:pt>
                <c:pt idx="5586">
                  <c:v>147.24690673541122</c:v>
                </c:pt>
                <c:pt idx="5587">
                  <c:v>147.26413138973521</c:v>
                </c:pt>
                <c:pt idx="5588">
                  <c:v>147.28166382001405</c:v>
                </c:pt>
                <c:pt idx="5589">
                  <c:v>147.29902616358098</c:v>
                </c:pt>
                <c:pt idx="5590">
                  <c:v>147.31638850714785</c:v>
                </c:pt>
                <c:pt idx="5591">
                  <c:v>147.33378324818375</c:v>
                </c:pt>
                <c:pt idx="5592">
                  <c:v>147.35114559175068</c:v>
                </c:pt>
                <c:pt idx="5593">
                  <c:v>147.36850523552835</c:v>
                </c:pt>
                <c:pt idx="5594">
                  <c:v>147.38586757909547</c:v>
                </c:pt>
                <c:pt idx="5595">
                  <c:v>147.40322722287326</c:v>
                </c:pt>
                <c:pt idx="5596">
                  <c:v>147.42058956644013</c:v>
                </c:pt>
                <c:pt idx="5597">
                  <c:v>147.43794921021819</c:v>
                </c:pt>
                <c:pt idx="5598">
                  <c:v>147.4551387672841</c:v>
                </c:pt>
                <c:pt idx="5599">
                  <c:v>147.47267119756245</c:v>
                </c:pt>
                <c:pt idx="5600">
                  <c:v>147.49006863838758</c:v>
                </c:pt>
                <c:pt idx="5601">
                  <c:v>147.50722039840647</c:v>
                </c:pt>
                <c:pt idx="5602">
                  <c:v>147.52465293648933</c:v>
                </c:pt>
                <c:pt idx="5603">
                  <c:v>147.54201258026717</c:v>
                </c:pt>
                <c:pt idx="5604">
                  <c:v>147.55937492383399</c:v>
                </c:pt>
                <c:pt idx="5605">
                  <c:v>147.57673456761188</c:v>
                </c:pt>
                <c:pt idx="5606">
                  <c:v>147.59409691117878</c:v>
                </c:pt>
                <c:pt idx="5607">
                  <c:v>147.61145655495665</c:v>
                </c:pt>
                <c:pt idx="5608">
                  <c:v>147.62881889852386</c:v>
                </c:pt>
                <c:pt idx="5609">
                  <c:v>147.64617854230139</c:v>
                </c:pt>
                <c:pt idx="5610">
                  <c:v>147.66357598312595</c:v>
                </c:pt>
                <c:pt idx="5611">
                  <c:v>147.68097072416174</c:v>
                </c:pt>
                <c:pt idx="5612">
                  <c:v>147.69829797047129</c:v>
                </c:pt>
                <c:pt idx="5613">
                  <c:v>147.71548482774756</c:v>
                </c:pt>
                <c:pt idx="5614">
                  <c:v>147.7328822685725</c:v>
                </c:pt>
                <c:pt idx="5615">
                  <c:v>147.75041469885136</c:v>
                </c:pt>
                <c:pt idx="5616">
                  <c:v>147.76774194516054</c:v>
                </c:pt>
                <c:pt idx="5617">
                  <c:v>147.78513938598584</c:v>
                </c:pt>
                <c:pt idx="5618">
                  <c:v>147.80249902976354</c:v>
                </c:pt>
                <c:pt idx="5619">
                  <c:v>147.81968588704001</c:v>
                </c:pt>
                <c:pt idx="5620">
                  <c:v>147.83704823060719</c:v>
                </c:pt>
                <c:pt idx="5621">
                  <c:v>147.85458336067501</c:v>
                </c:pt>
                <c:pt idx="5622">
                  <c:v>147.87177021795173</c:v>
                </c:pt>
                <c:pt idx="5623">
                  <c:v>147.88913256151858</c:v>
                </c:pt>
                <c:pt idx="5624">
                  <c:v>147.90649220529644</c:v>
                </c:pt>
                <c:pt idx="5625">
                  <c:v>147.92406243262246</c:v>
                </c:pt>
                <c:pt idx="5626">
                  <c:v>147.94131948441557</c:v>
                </c:pt>
                <c:pt idx="5627">
                  <c:v>147.95867912819321</c:v>
                </c:pt>
                <c:pt idx="5628">
                  <c:v>147.97604147176003</c:v>
                </c:pt>
                <c:pt idx="5629">
                  <c:v>147.99340381532701</c:v>
                </c:pt>
                <c:pt idx="5630">
                  <c:v>148.01076345910457</c:v>
                </c:pt>
                <c:pt idx="5631">
                  <c:v>148.02812580267198</c:v>
                </c:pt>
                <c:pt idx="5632">
                  <c:v>148.04531265994819</c:v>
                </c:pt>
                <c:pt idx="5633">
                  <c:v>148.06302057651735</c:v>
                </c:pt>
                <c:pt idx="5634">
                  <c:v>148.08020743379456</c:v>
                </c:pt>
                <c:pt idx="5635">
                  <c:v>148.09756977736112</c:v>
                </c:pt>
                <c:pt idx="5636">
                  <c:v>148.11496451839676</c:v>
                </c:pt>
                <c:pt idx="5637">
                  <c:v>148.13232686196417</c:v>
                </c:pt>
                <c:pt idx="5638">
                  <c:v>148.14951371924016</c:v>
                </c:pt>
                <c:pt idx="5639">
                  <c:v>148.16704884930866</c:v>
                </c:pt>
                <c:pt idx="5640">
                  <c:v>148.18440849308644</c:v>
                </c:pt>
                <c:pt idx="5641">
                  <c:v>148.20159805015211</c:v>
                </c:pt>
                <c:pt idx="5642">
                  <c:v>148.2191331802203</c:v>
                </c:pt>
                <c:pt idx="5643">
                  <c:v>148.23632003749728</c:v>
                </c:pt>
                <c:pt idx="5644">
                  <c:v>148.25371477853261</c:v>
                </c:pt>
                <c:pt idx="5645">
                  <c:v>148.27124990860111</c:v>
                </c:pt>
                <c:pt idx="5646">
                  <c:v>148.28843676587766</c:v>
                </c:pt>
                <c:pt idx="5647">
                  <c:v>148.30579910944459</c:v>
                </c:pt>
                <c:pt idx="5648">
                  <c:v>148.32333423951255</c:v>
                </c:pt>
                <c:pt idx="5649">
                  <c:v>148.34055619404688</c:v>
                </c:pt>
                <c:pt idx="5650">
                  <c:v>148.3578834403562</c:v>
                </c:pt>
                <c:pt idx="5651">
                  <c:v>148.37545096789324</c:v>
                </c:pt>
                <c:pt idx="5652">
                  <c:v>148.39281331146032</c:v>
                </c:pt>
                <c:pt idx="5653">
                  <c:v>148.41017295523784</c:v>
                </c:pt>
                <c:pt idx="5654">
                  <c:v>148.427362512304</c:v>
                </c:pt>
                <c:pt idx="5655">
                  <c:v>148.44472215608158</c:v>
                </c:pt>
                <c:pt idx="5656">
                  <c:v>148.46225728614954</c:v>
                </c:pt>
                <c:pt idx="5657">
                  <c:v>148.4796196297161</c:v>
                </c:pt>
                <c:pt idx="5658">
                  <c:v>148.49684158425123</c:v>
                </c:pt>
                <c:pt idx="5659">
                  <c:v>148.51420122802887</c:v>
                </c:pt>
                <c:pt idx="5660">
                  <c:v>148.53156357159577</c:v>
                </c:pt>
                <c:pt idx="5661">
                  <c:v>148.5489232153738</c:v>
                </c:pt>
                <c:pt idx="5662">
                  <c:v>148.56645834544184</c:v>
                </c:pt>
                <c:pt idx="5663">
                  <c:v>148.58368029997629</c:v>
                </c:pt>
                <c:pt idx="5664">
                  <c:v>148.60104264354345</c:v>
                </c:pt>
                <c:pt idx="5665">
                  <c:v>148.61840498711041</c:v>
                </c:pt>
                <c:pt idx="5666">
                  <c:v>148.63583482540426</c:v>
                </c:pt>
                <c:pt idx="5667">
                  <c:v>148.65298658542349</c:v>
                </c:pt>
                <c:pt idx="5668">
                  <c:v>148.67062700726504</c:v>
                </c:pt>
                <c:pt idx="5669">
                  <c:v>148.68798665104288</c:v>
                </c:pt>
                <c:pt idx="5670">
                  <c:v>148.70534899460981</c:v>
                </c:pt>
                <c:pt idx="5671">
                  <c:v>148.72270863838762</c:v>
                </c:pt>
                <c:pt idx="5672">
                  <c:v>148.74007098195455</c:v>
                </c:pt>
                <c:pt idx="5673">
                  <c:v>148.75729293648959</c:v>
                </c:pt>
                <c:pt idx="5674">
                  <c:v>148.77465528005567</c:v>
                </c:pt>
                <c:pt idx="5675">
                  <c:v>148.79197982657598</c:v>
                </c:pt>
                <c:pt idx="5676">
                  <c:v>148.80934217014271</c:v>
                </c:pt>
                <c:pt idx="5677">
                  <c:v>148.82673691117881</c:v>
                </c:pt>
                <c:pt idx="5678">
                  <c:v>148.84409925474552</c:v>
                </c:pt>
                <c:pt idx="5679">
                  <c:v>148.86145889852386</c:v>
                </c:pt>
                <c:pt idx="5680">
                  <c:v>148.87882124209071</c:v>
                </c:pt>
                <c:pt idx="5681">
                  <c:v>148.89618088586829</c:v>
                </c:pt>
                <c:pt idx="5682">
                  <c:v>148.91354322943496</c:v>
                </c:pt>
                <c:pt idx="5683">
                  <c:v>148.93090557300198</c:v>
                </c:pt>
                <c:pt idx="5684">
                  <c:v>148.94826521677996</c:v>
                </c:pt>
                <c:pt idx="5685">
                  <c:v>148.9656599578158</c:v>
                </c:pt>
                <c:pt idx="5686">
                  <c:v>148.98298720412481</c:v>
                </c:pt>
                <c:pt idx="5687">
                  <c:v>149.00034954769205</c:v>
                </c:pt>
                <c:pt idx="5688">
                  <c:v>149.01770919146938</c:v>
                </c:pt>
                <c:pt idx="5689">
                  <c:v>149.03507153503634</c:v>
                </c:pt>
                <c:pt idx="5690">
                  <c:v>149.05243117881443</c:v>
                </c:pt>
                <c:pt idx="5691">
                  <c:v>149.06996630888213</c:v>
                </c:pt>
                <c:pt idx="5692">
                  <c:v>149.08715586594798</c:v>
                </c:pt>
                <c:pt idx="5693">
                  <c:v>149.10451550972553</c:v>
                </c:pt>
                <c:pt idx="5694">
                  <c:v>149.12191025076166</c:v>
                </c:pt>
                <c:pt idx="5695">
                  <c:v>149.13927259432811</c:v>
                </c:pt>
                <c:pt idx="5696">
                  <c:v>149.15663493789546</c:v>
                </c:pt>
                <c:pt idx="5697">
                  <c:v>149.1739945816733</c:v>
                </c:pt>
                <c:pt idx="5698">
                  <c:v>149.19118143895011</c:v>
                </c:pt>
                <c:pt idx="5699">
                  <c:v>149.20854378251698</c:v>
                </c:pt>
                <c:pt idx="5700">
                  <c:v>149.22607891258519</c:v>
                </c:pt>
                <c:pt idx="5701">
                  <c:v>149.24326576986095</c:v>
                </c:pt>
                <c:pt idx="5702">
                  <c:v>149.26080089992968</c:v>
                </c:pt>
                <c:pt idx="5703">
                  <c:v>149.27816054370732</c:v>
                </c:pt>
                <c:pt idx="5704">
                  <c:v>149.29535010077339</c:v>
                </c:pt>
                <c:pt idx="5705">
                  <c:v>149.31288523084103</c:v>
                </c:pt>
                <c:pt idx="5706">
                  <c:v>149.33024487461947</c:v>
                </c:pt>
                <c:pt idx="5707">
                  <c:v>149.34760721818608</c:v>
                </c:pt>
                <c:pt idx="5708">
                  <c:v>149.36496686196401</c:v>
                </c:pt>
                <c:pt idx="5709">
                  <c:v>149.38232920553131</c:v>
                </c:pt>
                <c:pt idx="5710">
                  <c:v>149.39968884930855</c:v>
                </c:pt>
                <c:pt idx="5711">
                  <c:v>149.41708629013357</c:v>
                </c:pt>
                <c:pt idx="5712">
                  <c:v>149.43427314741041</c:v>
                </c:pt>
                <c:pt idx="5713">
                  <c:v>149.45163549097728</c:v>
                </c:pt>
                <c:pt idx="5714">
                  <c:v>149.46916792125612</c:v>
                </c:pt>
                <c:pt idx="5715">
                  <c:v>149.48653026482305</c:v>
                </c:pt>
                <c:pt idx="5716">
                  <c:v>149.50378731661601</c:v>
                </c:pt>
                <c:pt idx="5717">
                  <c:v>149.52111456292502</c:v>
                </c:pt>
                <c:pt idx="5718">
                  <c:v>149.53847420670255</c:v>
                </c:pt>
                <c:pt idx="5719">
                  <c:v>149.5558365502699</c:v>
                </c:pt>
                <c:pt idx="5720">
                  <c:v>149.57337168033735</c:v>
                </c:pt>
                <c:pt idx="5721">
                  <c:v>149.5907313241153</c:v>
                </c:pt>
                <c:pt idx="5722">
                  <c:v>149.60809366768223</c:v>
                </c:pt>
                <c:pt idx="5723">
                  <c:v>149.62545331146003</c:v>
                </c:pt>
                <c:pt idx="5724">
                  <c:v>149.64281565502696</c:v>
                </c:pt>
                <c:pt idx="5725">
                  <c:v>149.66017529880443</c:v>
                </c:pt>
                <c:pt idx="5726">
                  <c:v>149.67736485587065</c:v>
                </c:pt>
                <c:pt idx="5727">
                  <c:v>149.6949323834076</c:v>
                </c:pt>
                <c:pt idx="5728">
                  <c:v>149.71212194047362</c:v>
                </c:pt>
                <c:pt idx="5729">
                  <c:v>149.72965437075189</c:v>
                </c:pt>
                <c:pt idx="5730">
                  <c:v>149.74684392781788</c:v>
                </c:pt>
                <c:pt idx="5731">
                  <c:v>149.76420357159577</c:v>
                </c:pt>
                <c:pt idx="5732">
                  <c:v>149.78156591516259</c:v>
                </c:pt>
                <c:pt idx="5733">
                  <c:v>149.79892555894071</c:v>
                </c:pt>
                <c:pt idx="5734">
                  <c:v>149.81628790250764</c:v>
                </c:pt>
                <c:pt idx="5735">
                  <c:v>149.83368264354326</c:v>
                </c:pt>
                <c:pt idx="5736">
                  <c:v>149.85104498711067</c:v>
                </c:pt>
                <c:pt idx="5737">
                  <c:v>149.86840733067774</c:v>
                </c:pt>
                <c:pt idx="5738">
                  <c:v>149.88580207171321</c:v>
                </c:pt>
                <c:pt idx="5739">
                  <c:v>149.90316171549097</c:v>
                </c:pt>
                <c:pt idx="5740">
                  <c:v>149.92055915631593</c:v>
                </c:pt>
                <c:pt idx="5741">
                  <c:v>149.93788640262525</c:v>
                </c:pt>
                <c:pt idx="5742">
                  <c:v>149.95528114366064</c:v>
                </c:pt>
                <c:pt idx="5743">
                  <c:v>149.9726434872278</c:v>
                </c:pt>
                <c:pt idx="5744">
                  <c:v>149.99000313100538</c:v>
                </c:pt>
                <c:pt idx="5745">
                  <c:v>150.00736547457208</c:v>
                </c:pt>
                <c:pt idx="5746">
                  <c:v>150.02472511835012</c:v>
                </c:pt>
                <c:pt idx="5747">
                  <c:v>150.04191197562704</c:v>
                </c:pt>
                <c:pt idx="5748">
                  <c:v>150.05927431919383</c:v>
                </c:pt>
                <c:pt idx="5749">
                  <c:v>150.07684454651979</c:v>
                </c:pt>
                <c:pt idx="5750">
                  <c:v>150.09403140379661</c:v>
                </c:pt>
                <c:pt idx="5751">
                  <c:v>150.11163672838055</c:v>
                </c:pt>
                <c:pt idx="5752">
                  <c:v>150.12899637215844</c:v>
                </c:pt>
                <c:pt idx="5753">
                  <c:v>150.14635871572537</c:v>
                </c:pt>
                <c:pt idx="5754">
                  <c:v>150.16354557300181</c:v>
                </c:pt>
                <c:pt idx="5755">
                  <c:v>150.18090791656925</c:v>
                </c:pt>
                <c:pt idx="5756">
                  <c:v>150.19826756034678</c:v>
                </c:pt>
                <c:pt idx="5757">
                  <c:v>150.21562990391374</c:v>
                </c:pt>
                <c:pt idx="5758">
                  <c:v>150.23298954769186</c:v>
                </c:pt>
                <c:pt idx="5759">
                  <c:v>150.25035189125828</c:v>
                </c:pt>
                <c:pt idx="5760">
                  <c:v>150.26788702132635</c:v>
                </c:pt>
                <c:pt idx="5761">
                  <c:v>150.28507387860324</c:v>
                </c:pt>
                <c:pt idx="5762">
                  <c:v>150.30243352238131</c:v>
                </c:pt>
                <c:pt idx="5763">
                  <c:v>150.3197958659477</c:v>
                </c:pt>
                <c:pt idx="5764">
                  <c:v>150.33719060698405</c:v>
                </c:pt>
                <c:pt idx="5765">
                  <c:v>150.35438016404962</c:v>
                </c:pt>
                <c:pt idx="5766">
                  <c:v>150.37177490508554</c:v>
                </c:pt>
                <c:pt idx="5767">
                  <c:v>150.38916964612139</c:v>
                </c:pt>
                <c:pt idx="5768">
                  <c:v>150.4065319896884</c:v>
                </c:pt>
                <c:pt idx="5769">
                  <c:v>150.42368374970673</c:v>
                </c:pt>
                <c:pt idx="5770">
                  <c:v>150.4410460932742</c:v>
                </c:pt>
                <c:pt idx="5771">
                  <c:v>150.45858122334161</c:v>
                </c:pt>
                <c:pt idx="5772">
                  <c:v>150.47594086711987</c:v>
                </c:pt>
                <c:pt idx="5773">
                  <c:v>150.49330321068663</c:v>
                </c:pt>
                <c:pt idx="5774">
                  <c:v>150.5106628544645</c:v>
                </c:pt>
                <c:pt idx="5775">
                  <c:v>150.52823308179077</c:v>
                </c:pt>
                <c:pt idx="5776">
                  <c:v>150.54541993906722</c:v>
                </c:pt>
                <c:pt idx="5777">
                  <c:v>150.56264459339116</c:v>
                </c:pt>
                <c:pt idx="5778">
                  <c:v>150.58014462620108</c:v>
                </c:pt>
                <c:pt idx="5779">
                  <c:v>150.59767705648017</c:v>
                </c:pt>
                <c:pt idx="5780">
                  <c:v>150.6150394000469</c:v>
                </c:pt>
                <c:pt idx="5781">
                  <c:v>150.63243414108277</c:v>
                </c:pt>
                <c:pt idx="5782">
                  <c:v>150.64944821185813</c:v>
                </c:pt>
                <c:pt idx="5783">
                  <c:v>150.66698334192643</c:v>
                </c:pt>
                <c:pt idx="5784">
                  <c:v>150.68434568549367</c:v>
                </c:pt>
                <c:pt idx="5785">
                  <c:v>150.70174042652917</c:v>
                </c:pt>
                <c:pt idx="5786">
                  <c:v>150.71906767283772</c:v>
                </c:pt>
                <c:pt idx="5787">
                  <c:v>150.73625453011459</c:v>
                </c:pt>
                <c:pt idx="5788">
                  <c:v>150.75361687368181</c:v>
                </c:pt>
                <c:pt idx="5789">
                  <c:v>150.77118440121845</c:v>
                </c:pt>
                <c:pt idx="5790">
                  <c:v>150.78851164752751</c:v>
                </c:pt>
                <c:pt idx="5791">
                  <c:v>150.80587399109442</c:v>
                </c:pt>
                <c:pt idx="5792">
                  <c:v>150.82323363487208</c:v>
                </c:pt>
                <c:pt idx="5793">
                  <c:v>150.84059597843921</c:v>
                </c:pt>
                <c:pt idx="5794">
                  <c:v>150.85795562221702</c:v>
                </c:pt>
                <c:pt idx="5795">
                  <c:v>150.87549075228523</c:v>
                </c:pt>
                <c:pt idx="5796">
                  <c:v>150.89267760956176</c:v>
                </c:pt>
                <c:pt idx="5797">
                  <c:v>150.91003995312869</c:v>
                </c:pt>
                <c:pt idx="5798">
                  <c:v>150.92722681040601</c:v>
                </c:pt>
                <c:pt idx="5799">
                  <c:v>150.94476194047337</c:v>
                </c:pt>
                <c:pt idx="5800">
                  <c:v>150.96219177876728</c:v>
                </c:pt>
                <c:pt idx="5801">
                  <c:v>150.97955412233389</c:v>
                </c:pt>
                <c:pt idx="5802">
                  <c:v>150.996776076869</c:v>
                </c:pt>
                <c:pt idx="5803">
                  <c:v>151.01413842043601</c:v>
                </c:pt>
                <c:pt idx="5804">
                  <c:v>151.03153316147154</c:v>
                </c:pt>
                <c:pt idx="5805">
                  <c:v>151.04892790250764</c:v>
                </c:pt>
                <c:pt idx="5806">
                  <c:v>151.06646303257557</c:v>
                </c:pt>
                <c:pt idx="5807">
                  <c:v>151.08382537614219</c:v>
                </c:pt>
                <c:pt idx="5808">
                  <c:v>151.10101223341928</c:v>
                </c:pt>
                <c:pt idx="5809">
                  <c:v>151.11854736348724</c:v>
                </c:pt>
                <c:pt idx="5810">
                  <c:v>151.13573422076379</c:v>
                </c:pt>
                <c:pt idx="5811">
                  <c:v>151.15326935083201</c:v>
                </c:pt>
                <c:pt idx="5812">
                  <c:v>151.17045620810848</c:v>
                </c:pt>
                <c:pt idx="5813">
                  <c:v>151.18799133817674</c:v>
                </c:pt>
                <c:pt idx="5814">
                  <c:v>151.20517819545339</c:v>
                </c:pt>
                <c:pt idx="5815">
                  <c:v>151.2225405390204</c:v>
                </c:pt>
                <c:pt idx="5816">
                  <c:v>151.2399028825873</c:v>
                </c:pt>
                <c:pt idx="5817">
                  <c:v>151.25743531286645</c:v>
                </c:pt>
                <c:pt idx="5818">
                  <c:v>151.27462486993173</c:v>
                </c:pt>
                <c:pt idx="5819">
                  <c:v>151.29198451370988</c:v>
                </c:pt>
                <c:pt idx="5820">
                  <c:v>151.30938195453481</c:v>
                </c:pt>
                <c:pt idx="5821">
                  <c:v>151.32674159831262</c:v>
                </c:pt>
                <c:pt idx="5822">
                  <c:v>151.34410394187955</c:v>
                </c:pt>
                <c:pt idx="5823">
                  <c:v>151.36149868291585</c:v>
                </c:pt>
                <c:pt idx="5824">
                  <c:v>151.3788610264823</c:v>
                </c:pt>
                <c:pt idx="5825">
                  <c:v>151.39622067026039</c:v>
                </c:pt>
                <c:pt idx="5826">
                  <c:v>151.41358301382675</c:v>
                </c:pt>
                <c:pt idx="5827">
                  <c:v>151.43094265760524</c:v>
                </c:pt>
                <c:pt idx="5828">
                  <c:v>151.44813221467069</c:v>
                </c:pt>
                <c:pt idx="5829">
                  <c:v>151.4656646449493</c:v>
                </c:pt>
                <c:pt idx="5830">
                  <c:v>151.48302698851677</c:v>
                </c:pt>
                <c:pt idx="5831">
                  <c:v>151.5003893320837</c:v>
                </c:pt>
                <c:pt idx="5832">
                  <c:v>151.51778407311915</c:v>
                </c:pt>
                <c:pt idx="5833">
                  <c:v>151.53479814389502</c:v>
                </c:pt>
                <c:pt idx="5834">
                  <c:v>151.55250606046431</c:v>
                </c:pt>
                <c:pt idx="5835">
                  <c:v>151.56969291774078</c:v>
                </c:pt>
                <c:pt idx="5836">
                  <c:v>151.58722804780902</c:v>
                </c:pt>
                <c:pt idx="5837">
                  <c:v>151.6044149050856</c:v>
                </c:pt>
                <c:pt idx="5838">
                  <c:v>151.6219500351535</c:v>
                </c:pt>
                <c:pt idx="5839">
                  <c:v>151.63931237872043</c:v>
                </c:pt>
                <c:pt idx="5840">
                  <c:v>151.65653433325519</c:v>
                </c:pt>
                <c:pt idx="5841">
                  <c:v>151.67403436606492</c:v>
                </c:pt>
                <c:pt idx="5842">
                  <c:v>151.69122122334167</c:v>
                </c:pt>
                <c:pt idx="5843">
                  <c:v>151.70875635341014</c:v>
                </c:pt>
                <c:pt idx="5844">
                  <c:v>151.72615379423462</c:v>
                </c:pt>
                <c:pt idx="5845">
                  <c:v>151.74334065151155</c:v>
                </c:pt>
                <c:pt idx="5846">
                  <c:v>151.76070029528938</c:v>
                </c:pt>
                <c:pt idx="5847">
                  <c:v>151.77788985235534</c:v>
                </c:pt>
                <c:pt idx="5848">
                  <c:v>151.79542228263449</c:v>
                </c:pt>
                <c:pt idx="5849">
                  <c:v>151.81295741270227</c:v>
                </c:pt>
                <c:pt idx="5850">
                  <c:v>151.83014696976801</c:v>
                </c:pt>
                <c:pt idx="5851">
                  <c:v>151.84750661354582</c:v>
                </c:pt>
                <c:pt idx="5852">
                  <c:v>151.86486895711269</c:v>
                </c:pt>
                <c:pt idx="5853">
                  <c:v>151.88222860089087</c:v>
                </c:pt>
                <c:pt idx="5854">
                  <c:v>151.89962604171549</c:v>
                </c:pt>
                <c:pt idx="5855">
                  <c:v>151.91698568549344</c:v>
                </c:pt>
                <c:pt idx="5856">
                  <c:v>151.93417254277011</c:v>
                </c:pt>
                <c:pt idx="5857">
                  <c:v>151.95188315912819</c:v>
                </c:pt>
                <c:pt idx="5858">
                  <c:v>151.96907001640497</c:v>
                </c:pt>
                <c:pt idx="5859">
                  <c:v>151.98642966018281</c:v>
                </c:pt>
                <c:pt idx="5860">
                  <c:v>152.00379200374948</c:v>
                </c:pt>
                <c:pt idx="5861">
                  <c:v>152.02097886102649</c:v>
                </c:pt>
                <c:pt idx="5862">
                  <c:v>152.03854908835248</c:v>
                </c:pt>
                <c:pt idx="5863">
                  <c:v>152.05591143191941</c:v>
                </c:pt>
                <c:pt idx="5864">
                  <c:v>152.07330617295526</c:v>
                </c:pt>
                <c:pt idx="5865">
                  <c:v>152.09049303023201</c:v>
                </c:pt>
                <c:pt idx="5866">
                  <c:v>152.10792286852589</c:v>
                </c:pt>
                <c:pt idx="5867">
                  <c:v>152.12511242559174</c:v>
                </c:pt>
                <c:pt idx="5868">
                  <c:v>152.14264755566006</c:v>
                </c:pt>
                <c:pt idx="5869">
                  <c:v>152.16000719943756</c:v>
                </c:pt>
                <c:pt idx="5870">
                  <c:v>152.17736954300443</c:v>
                </c:pt>
                <c:pt idx="5871">
                  <c:v>152.19476428403993</c:v>
                </c:pt>
                <c:pt idx="5872">
                  <c:v>152.21195114131669</c:v>
                </c:pt>
                <c:pt idx="5873">
                  <c:v>152.22948627138499</c:v>
                </c:pt>
                <c:pt idx="5874">
                  <c:v>152.24688371220998</c:v>
                </c:pt>
                <c:pt idx="5875">
                  <c:v>152.26407056948653</c:v>
                </c:pt>
                <c:pt idx="5876">
                  <c:v>152.28160569955438</c:v>
                </c:pt>
                <c:pt idx="5877">
                  <c:v>152.29900044059062</c:v>
                </c:pt>
                <c:pt idx="5878">
                  <c:v>152.31636278415715</c:v>
                </c:pt>
                <c:pt idx="5879">
                  <c:v>152.33358473869208</c:v>
                </c:pt>
                <c:pt idx="5880">
                  <c:v>152.35091198500146</c:v>
                </c:pt>
                <c:pt idx="5881">
                  <c:v>152.36809884227827</c:v>
                </c:pt>
                <c:pt idx="5882">
                  <c:v>152.385806758847</c:v>
                </c:pt>
                <c:pt idx="5883">
                  <c:v>152.40299361612381</c:v>
                </c:pt>
                <c:pt idx="5884">
                  <c:v>152.42035595969088</c:v>
                </c:pt>
                <c:pt idx="5885">
                  <c:v>152.43789108975858</c:v>
                </c:pt>
                <c:pt idx="5886">
                  <c:v>152.45525073353645</c:v>
                </c:pt>
                <c:pt idx="5887">
                  <c:v>152.4726130771034</c:v>
                </c:pt>
                <c:pt idx="5888">
                  <c:v>152.48979993438016</c:v>
                </c:pt>
                <c:pt idx="5889">
                  <c:v>152.50733506444786</c:v>
                </c:pt>
                <c:pt idx="5890">
                  <c:v>152.52452192172478</c:v>
                </c:pt>
                <c:pt idx="5891">
                  <c:v>152.54205705179282</c:v>
                </c:pt>
                <c:pt idx="5892">
                  <c:v>152.55927900632759</c:v>
                </c:pt>
                <c:pt idx="5893">
                  <c:v>152.57664134989454</c:v>
                </c:pt>
                <c:pt idx="5894">
                  <c:v>152.59403609093044</c:v>
                </c:pt>
                <c:pt idx="5895">
                  <c:v>152.61129314272321</c:v>
                </c:pt>
                <c:pt idx="5896">
                  <c:v>152.6288282727914</c:v>
                </c:pt>
                <c:pt idx="5897">
                  <c:v>152.6460151300677</c:v>
                </c:pt>
                <c:pt idx="5898">
                  <c:v>152.66355026013548</c:v>
                </c:pt>
                <c:pt idx="5899">
                  <c:v>152.68091260370278</c:v>
                </c:pt>
                <c:pt idx="5900">
                  <c:v>152.69809946097985</c:v>
                </c:pt>
                <c:pt idx="5901">
                  <c:v>152.7158073775484</c:v>
                </c:pt>
                <c:pt idx="5902">
                  <c:v>152.7329942348251</c:v>
                </c:pt>
                <c:pt idx="5903">
                  <c:v>152.75035657839231</c:v>
                </c:pt>
                <c:pt idx="5904">
                  <c:v>152.76757853292713</c:v>
                </c:pt>
                <c:pt idx="5905">
                  <c:v>152.78511366299506</c:v>
                </c:pt>
                <c:pt idx="5906">
                  <c:v>152.8023356175303</c:v>
                </c:pt>
                <c:pt idx="5907">
                  <c:v>152.81990584485553</c:v>
                </c:pt>
                <c:pt idx="5908">
                  <c:v>152.83726548863416</c:v>
                </c:pt>
                <c:pt idx="5909">
                  <c:v>152.85459273494217</c:v>
                </c:pt>
                <c:pt idx="5910">
                  <c:v>152.87184978673562</c:v>
                </c:pt>
                <c:pt idx="5911">
                  <c:v>152.88924452777127</c:v>
                </c:pt>
                <c:pt idx="5912">
                  <c:v>152.90650157956398</c:v>
                </c:pt>
                <c:pt idx="5913">
                  <c:v>152.92403670963228</c:v>
                </c:pt>
                <c:pt idx="5914">
                  <c:v>152.94122356690875</c:v>
                </c:pt>
                <c:pt idx="5915">
                  <c:v>152.95875869697679</c:v>
                </c:pt>
                <c:pt idx="5916">
                  <c:v>152.97612104054369</c:v>
                </c:pt>
                <c:pt idx="5917">
                  <c:v>152.99330789782061</c:v>
                </c:pt>
                <c:pt idx="5918">
                  <c:v>153.0108430278882</c:v>
                </c:pt>
                <c:pt idx="5919">
                  <c:v>153.02806498242364</c:v>
                </c:pt>
                <c:pt idx="5920">
                  <c:v>153.04539222873191</c:v>
                </c:pt>
                <c:pt idx="5921">
                  <c:v>153.0625790860089</c:v>
                </c:pt>
                <c:pt idx="5922">
                  <c:v>153.08032209983597</c:v>
                </c:pt>
                <c:pt idx="5923">
                  <c:v>153.0976817436138</c:v>
                </c:pt>
                <c:pt idx="5924">
                  <c:v>153.11490639793766</c:v>
                </c:pt>
                <c:pt idx="5925">
                  <c:v>153.13223094445749</c:v>
                </c:pt>
                <c:pt idx="5926">
                  <c:v>153.14959328802414</c:v>
                </c:pt>
                <c:pt idx="5927">
                  <c:v>153.16695293180177</c:v>
                </c:pt>
                <c:pt idx="5928">
                  <c:v>153.18417488633702</c:v>
                </c:pt>
                <c:pt idx="5929">
                  <c:v>153.20171001640497</c:v>
                </c:pt>
                <c:pt idx="5930">
                  <c:v>153.21924514647267</c:v>
                </c:pt>
                <c:pt idx="5931">
                  <c:v>153.23643200374971</c:v>
                </c:pt>
                <c:pt idx="5932">
                  <c:v>153.25386454183226</c:v>
                </c:pt>
                <c:pt idx="5933">
                  <c:v>153.27122418561049</c:v>
                </c:pt>
                <c:pt idx="5934">
                  <c:v>153.28844614014551</c:v>
                </c:pt>
                <c:pt idx="5935">
                  <c:v>153.30598127021327</c:v>
                </c:pt>
                <c:pt idx="5936">
                  <c:v>153.32323832200638</c:v>
                </c:pt>
                <c:pt idx="5937">
                  <c:v>153.34060066557277</c:v>
                </c:pt>
                <c:pt idx="5938">
                  <c:v>153.358135795641</c:v>
                </c:pt>
                <c:pt idx="5939">
                  <c:v>153.37532265291784</c:v>
                </c:pt>
                <c:pt idx="5940">
                  <c:v>153.39257970471056</c:v>
                </c:pt>
                <c:pt idx="5941">
                  <c:v>153.41011483477831</c:v>
                </c:pt>
                <c:pt idx="5942">
                  <c:v>153.42747447855641</c:v>
                </c:pt>
                <c:pt idx="5943">
                  <c:v>153.44483682212351</c:v>
                </c:pt>
                <c:pt idx="5944">
                  <c:v>153.46219646590134</c:v>
                </c:pt>
                <c:pt idx="5945">
                  <c:v>153.47955880946773</c:v>
                </c:pt>
                <c:pt idx="5946">
                  <c:v>153.49674566674472</c:v>
                </c:pt>
                <c:pt idx="5947">
                  <c:v>153.51435099132837</c:v>
                </c:pt>
                <c:pt idx="5948">
                  <c:v>153.5317457323647</c:v>
                </c:pt>
                <c:pt idx="5949">
                  <c:v>153.54893258964145</c:v>
                </c:pt>
                <c:pt idx="5950">
                  <c:v>153.56629493320833</c:v>
                </c:pt>
                <c:pt idx="5951">
                  <c:v>153.583657276775</c:v>
                </c:pt>
                <c:pt idx="5952">
                  <c:v>153.60101692055309</c:v>
                </c:pt>
                <c:pt idx="5953">
                  <c:v>153.6183792641198</c:v>
                </c:pt>
                <c:pt idx="5954">
                  <c:v>153.63577400515553</c:v>
                </c:pt>
                <c:pt idx="5955">
                  <c:v>153.65330913522405</c:v>
                </c:pt>
                <c:pt idx="5956">
                  <c:v>153.67049599250058</c:v>
                </c:pt>
                <c:pt idx="5957">
                  <c:v>153.68789343332551</c:v>
                </c:pt>
                <c:pt idx="5958">
                  <c:v>153.7051153878603</c:v>
                </c:pt>
                <c:pt idx="5959">
                  <c:v>153.72265051792834</c:v>
                </c:pt>
                <c:pt idx="5960">
                  <c:v>153.73983737520521</c:v>
                </c:pt>
                <c:pt idx="5961">
                  <c:v>153.75737250527328</c:v>
                </c:pt>
                <c:pt idx="5962">
                  <c:v>153.7745593625495</c:v>
                </c:pt>
                <c:pt idx="5963">
                  <c:v>153.79191900632765</c:v>
                </c:pt>
                <c:pt idx="5964">
                  <c:v>153.80945413639552</c:v>
                </c:pt>
                <c:pt idx="5965">
                  <c:v>153.82681647996264</c:v>
                </c:pt>
                <c:pt idx="5966">
                  <c:v>153.84417612374011</c:v>
                </c:pt>
                <c:pt idx="5967">
                  <c:v>153.86153846730724</c:v>
                </c:pt>
                <c:pt idx="5968">
                  <c:v>153.87876042184172</c:v>
                </c:pt>
                <c:pt idx="5969">
                  <c:v>153.89612276540893</c:v>
                </c:pt>
                <c:pt idx="5970">
                  <c:v>153.91330962268574</c:v>
                </c:pt>
                <c:pt idx="5971">
                  <c:v>153.93101753925481</c:v>
                </c:pt>
                <c:pt idx="5972">
                  <c:v>153.94837988282188</c:v>
                </c:pt>
                <c:pt idx="5973">
                  <c:v>153.96560183735645</c:v>
                </c:pt>
                <c:pt idx="5974">
                  <c:v>153.98292638387667</c:v>
                </c:pt>
                <c:pt idx="5975">
                  <c:v>154.00028872744321</c:v>
                </c:pt>
                <c:pt idx="5976">
                  <c:v>154.01765107100988</c:v>
                </c:pt>
                <c:pt idx="5977">
                  <c:v>154.03501071478792</c:v>
                </c:pt>
                <c:pt idx="5978">
                  <c:v>154.05254584485579</c:v>
                </c:pt>
                <c:pt idx="5979">
                  <c:v>154.06973270213243</c:v>
                </c:pt>
                <c:pt idx="5980">
                  <c:v>154.0870950456999</c:v>
                </c:pt>
                <c:pt idx="5981">
                  <c:v>154.10463017576728</c:v>
                </c:pt>
                <c:pt idx="5982">
                  <c:v>154.12202491680341</c:v>
                </c:pt>
                <c:pt idx="5983">
                  <c:v>154.13917667682188</c:v>
                </c:pt>
                <c:pt idx="5984">
                  <c:v>154.15671180689014</c:v>
                </c:pt>
                <c:pt idx="5985">
                  <c:v>154.17390136395574</c:v>
                </c:pt>
                <c:pt idx="5986">
                  <c:v>154.1914337942348</c:v>
                </c:pt>
                <c:pt idx="5987">
                  <c:v>154.2086233513007</c:v>
                </c:pt>
                <c:pt idx="5988">
                  <c:v>154.22598299507828</c:v>
                </c:pt>
                <c:pt idx="5989">
                  <c:v>154.24334533864538</c:v>
                </c:pt>
                <c:pt idx="5990">
                  <c:v>154.26053219592202</c:v>
                </c:pt>
                <c:pt idx="5991">
                  <c:v>154.27806732599021</c:v>
                </c:pt>
                <c:pt idx="5992">
                  <c:v>154.29542696976799</c:v>
                </c:pt>
                <c:pt idx="5993">
                  <c:v>154.31296209983572</c:v>
                </c:pt>
                <c:pt idx="5994">
                  <c:v>154.33015165690182</c:v>
                </c:pt>
                <c:pt idx="5995">
                  <c:v>154.34768408718071</c:v>
                </c:pt>
                <c:pt idx="5996">
                  <c:v>154.36504643074761</c:v>
                </c:pt>
                <c:pt idx="5997">
                  <c:v>154.38206050152354</c:v>
                </c:pt>
                <c:pt idx="5998">
                  <c:v>154.39973332083434</c:v>
                </c:pt>
                <c:pt idx="5999">
                  <c:v>154.41695527536876</c:v>
                </c:pt>
                <c:pt idx="6000">
                  <c:v>154.43431761893632</c:v>
                </c:pt>
                <c:pt idx="6001">
                  <c:v>154.45167726271384</c:v>
                </c:pt>
                <c:pt idx="6002">
                  <c:v>154.46903960628077</c:v>
                </c:pt>
                <c:pt idx="6003">
                  <c:v>154.48657473634819</c:v>
                </c:pt>
                <c:pt idx="6004">
                  <c:v>154.50358880712446</c:v>
                </c:pt>
                <c:pt idx="6005">
                  <c:v>154.52112393719241</c:v>
                </c:pt>
                <c:pt idx="6006">
                  <c:v>154.53848358097048</c:v>
                </c:pt>
                <c:pt idx="6007">
                  <c:v>154.55601871103823</c:v>
                </c:pt>
                <c:pt idx="6008">
                  <c:v>154.57320556831473</c:v>
                </c:pt>
                <c:pt idx="6009">
                  <c:v>154.59074069838292</c:v>
                </c:pt>
                <c:pt idx="6010">
                  <c:v>154.60775476915796</c:v>
                </c:pt>
                <c:pt idx="6011">
                  <c:v>154.62528989922666</c:v>
                </c:pt>
                <c:pt idx="6012">
                  <c:v>154.64265224279353</c:v>
                </c:pt>
                <c:pt idx="6013">
                  <c:v>154.66008208108738</c:v>
                </c:pt>
                <c:pt idx="6014">
                  <c:v>154.67744172486499</c:v>
                </c:pt>
                <c:pt idx="6015">
                  <c:v>154.69463128193115</c:v>
                </c:pt>
                <c:pt idx="6016">
                  <c:v>154.71199092570876</c:v>
                </c:pt>
                <c:pt idx="6017">
                  <c:v>154.72952605577689</c:v>
                </c:pt>
                <c:pt idx="6018">
                  <c:v>154.74671291305359</c:v>
                </c:pt>
                <c:pt idx="6019">
                  <c:v>154.76424804312163</c:v>
                </c:pt>
                <c:pt idx="6020">
                  <c:v>154.78146999765644</c:v>
                </c:pt>
                <c:pt idx="6021">
                  <c:v>154.79883234122363</c:v>
                </c:pt>
                <c:pt idx="6022">
                  <c:v>154.81636747129127</c:v>
                </c:pt>
                <c:pt idx="6023">
                  <c:v>154.83358942582612</c:v>
                </c:pt>
                <c:pt idx="6024">
                  <c:v>154.85112455589447</c:v>
                </c:pt>
                <c:pt idx="6025">
                  <c:v>154.86851929692997</c:v>
                </c:pt>
                <c:pt idx="6026">
                  <c:v>154.88567105694858</c:v>
                </c:pt>
                <c:pt idx="6027">
                  <c:v>154.9030684977736</c:v>
                </c:pt>
                <c:pt idx="6028">
                  <c:v>154.92056853058361</c:v>
                </c:pt>
                <c:pt idx="6029">
                  <c:v>154.9377904851184</c:v>
                </c:pt>
                <c:pt idx="6030">
                  <c:v>154.95515282868524</c:v>
                </c:pt>
                <c:pt idx="6031">
                  <c:v>154.97251247246331</c:v>
                </c:pt>
                <c:pt idx="6032">
                  <c:v>154.99004760253132</c:v>
                </c:pt>
                <c:pt idx="6033">
                  <c:v>155.00726955706608</c:v>
                </c:pt>
                <c:pt idx="6034">
                  <c:v>155.02463190063281</c:v>
                </c:pt>
                <c:pt idx="6035">
                  <c:v>155.04199154441062</c:v>
                </c:pt>
                <c:pt idx="6036">
                  <c:v>155.05935388797761</c:v>
                </c:pt>
                <c:pt idx="6037">
                  <c:v>155.07671353175508</c:v>
                </c:pt>
                <c:pt idx="6038">
                  <c:v>155.09407587532218</c:v>
                </c:pt>
                <c:pt idx="6039">
                  <c:v>155.11143551909998</c:v>
                </c:pt>
                <c:pt idx="6040">
                  <c:v>155.12862507616592</c:v>
                </c:pt>
                <c:pt idx="6041">
                  <c:v>155.14598471994341</c:v>
                </c:pt>
                <c:pt idx="6042">
                  <c:v>155.16334706351066</c:v>
                </c:pt>
                <c:pt idx="6043">
                  <c:v>155.1808821935783</c:v>
                </c:pt>
                <c:pt idx="6044">
                  <c:v>155.19827693461474</c:v>
                </c:pt>
                <c:pt idx="6045">
                  <c:v>155.21542869463326</c:v>
                </c:pt>
                <c:pt idx="6046">
                  <c:v>155.23296382470093</c:v>
                </c:pt>
                <c:pt idx="6047">
                  <c:v>155.25015338176698</c:v>
                </c:pt>
                <c:pt idx="6048">
                  <c:v>155.26768581204593</c:v>
                </c:pt>
                <c:pt idx="6049">
                  <c:v>155.28504815561311</c:v>
                </c:pt>
                <c:pt idx="6050">
                  <c:v>155.30241049917981</c:v>
                </c:pt>
                <c:pt idx="6051">
                  <c:v>155.31977014295737</c:v>
                </c:pt>
                <c:pt idx="6052">
                  <c:v>155.33713248652478</c:v>
                </c:pt>
                <c:pt idx="6053">
                  <c:v>155.35445703304427</c:v>
                </c:pt>
                <c:pt idx="6054">
                  <c:v>155.3716789875794</c:v>
                </c:pt>
                <c:pt idx="6055">
                  <c:v>155.38917902038901</c:v>
                </c:pt>
                <c:pt idx="6056">
                  <c:v>155.406576461214</c:v>
                </c:pt>
                <c:pt idx="6057">
                  <c:v>155.42376331849081</c:v>
                </c:pt>
                <c:pt idx="6058">
                  <c:v>155.44112566205752</c:v>
                </c:pt>
                <c:pt idx="6059">
                  <c:v>155.45866079212558</c:v>
                </c:pt>
                <c:pt idx="6060">
                  <c:v>155.47602043590365</c:v>
                </c:pt>
                <c:pt idx="6061">
                  <c:v>155.49341787672844</c:v>
                </c:pt>
                <c:pt idx="6062">
                  <c:v>155.510777520506</c:v>
                </c:pt>
                <c:pt idx="6063">
                  <c:v>155.52817226154176</c:v>
                </c:pt>
                <c:pt idx="6064">
                  <c:v>155.54546441059293</c:v>
                </c:pt>
                <c:pt idx="6065">
                  <c:v>155.56282675415983</c:v>
                </c:pt>
                <c:pt idx="6066">
                  <c:v>155.58004870869507</c:v>
                </c:pt>
                <c:pt idx="6067">
                  <c:v>155.59741105226186</c:v>
                </c:pt>
                <c:pt idx="6068">
                  <c:v>155.61477069603913</c:v>
                </c:pt>
                <c:pt idx="6069">
                  <c:v>155.63230582610711</c:v>
                </c:pt>
                <c:pt idx="6070">
                  <c:v>155.64966816967393</c:v>
                </c:pt>
                <c:pt idx="6071">
                  <c:v>155.66720059995311</c:v>
                </c:pt>
                <c:pt idx="6072">
                  <c:v>155.68439015701927</c:v>
                </c:pt>
                <c:pt idx="6073">
                  <c:v>155.70174980079702</c:v>
                </c:pt>
                <c:pt idx="6074">
                  <c:v>155.71911214436338</c:v>
                </c:pt>
                <c:pt idx="6075">
                  <c:v>155.73650688539979</c:v>
                </c:pt>
                <c:pt idx="6076">
                  <c:v>155.75386922896615</c:v>
                </c:pt>
                <c:pt idx="6077">
                  <c:v>155.77102098898524</c:v>
                </c:pt>
                <c:pt idx="6078">
                  <c:v>155.7885561190532</c:v>
                </c:pt>
                <c:pt idx="6079">
                  <c:v>155.80574297633001</c:v>
                </c:pt>
                <c:pt idx="6080">
                  <c:v>155.82345089289907</c:v>
                </c:pt>
                <c:pt idx="6081">
                  <c:v>155.84064044996484</c:v>
                </c:pt>
                <c:pt idx="6082">
                  <c:v>155.8580000937427</c:v>
                </c:pt>
                <c:pt idx="6083">
                  <c:v>155.8753624373096</c:v>
                </c:pt>
                <c:pt idx="6084">
                  <c:v>155.89254929458636</c:v>
                </c:pt>
                <c:pt idx="6085">
                  <c:v>155.91008442465412</c:v>
                </c:pt>
                <c:pt idx="6086">
                  <c:v>155.92744406843246</c:v>
                </c:pt>
                <c:pt idx="6087">
                  <c:v>155.94497919849999</c:v>
                </c:pt>
                <c:pt idx="6088">
                  <c:v>155.96216875556601</c:v>
                </c:pt>
                <c:pt idx="6089">
                  <c:v>155.97952839934356</c:v>
                </c:pt>
                <c:pt idx="6090">
                  <c:v>155.9967152566206</c:v>
                </c:pt>
                <c:pt idx="6091">
                  <c:v>156.01425038668856</c:v>
                </c:pt>
                <c:pt idx="6092">
                  <c:v>156.03161273025538</c:v>
                </c:pt>
                <c:pt idx="6093">
                  <c:v>156.0490074712913</c:v>
                </c:pt>
                <c:pt idx="6094">
                  <c:v>156.06619432856795</c:v>
                </c:pt>
                <c:pt idx="6095">
                  <c:v>156.08355667213502</c:v>
                </c:pt>
                <c:pt idx="6096">
                  <c:v>156.10109180220294</c:v>
                </c:pt>
                <c:pt idx="6097">
                  <c:v>156.11845144598081</c:v>
                </c:pt>
                <c:pt idx="6098">
                  <c:v>156.13581378954726</c:v>
                </c:pt>
                <c:pt idx="6099">
                  <c:v>156.15300064682438</c:v>
                </c:pt>
                <c:pt idx="6100">
                  <c:v>156.17036299039117</c:v>
                </c:pt>
                <c:pt idx="6101">
                  <c:v>156.18772263416918</c:v>
                </c:pt>
                <c:pt idx="6102">
                  <c:v>156.20491219123483</c:v>
                </c:pt>
                <c:pt idx="6103">
                  <c:v>156.22244462151394</c:v>
                </c:pt>
                <c:pt idx="6104">
                  <c:v>156.23980696508085</c:v>
                </c:pt>
                <c:pt idx="6105">
                  <c:v>156.25734209514872</c:v>
                </c:pt>
                <c:pt idx="6106">
                  <c:v>156.27470173892632</c:v>
                </c:pt>
                <c:pt idx="6107">
                  <c:v>156.29189129599231</c:v>
                </c:pt>
                <c:pt idx="6108">
                  <c:v>156.30925093977032</c:v>
                </c:pt>
                <c:pt idx="6109">
                  <c:v>156.32661328333722</c:v>
                </c:pt>
                <c:pt idx="6110">
                  <c:v>156.34414841340549</c:v>
                </c:pt>
                <c:pt idx="6111">
                  <c:v>156.36133527068222</c:v>
                </c:pt>
                <c:pt idx="6112">
                  <c:v>156.37869491445983</c:v>
                </c:pt>
                <c:pt idx="6113">
                  <c:v>156.39605725802681</c:v>
                </c:pt>
                <c:pt idx="6114">
                  <c:v>156.41359238809468</c:v>
                </c:pt>
                <c:pt idx="6115">
                  <c:v>156.43095203187218</c:v>
                </c:pt>
                <c:pt idx="6116">
                  <c:v>156.44817398640731</c:v>
                </c:pt>
                <c:pt idx="6117">
                  <c:v>156.46536354347327</c:v>
                </c:pt>
                <c:pt idx="6118">
                  <c:v>156.48289867354114</c:v>
                </c:pt>
                <c:pt idx="6119">
                  <c:v>156.50043110382001</c:v>
                </c:pt>
                <c:pt idx="6120">
                  <c:v>156.51748027185354</c:v>
                </c:pt>
                <c:pt idx="6121">
                  <c:v>156.53518818842281</c:v>
                </c:pt>
                <c:pt idx="6122">
                  <c:v>156.55255053198968</c:v>
                </c:pt>
                <c:pt idx="6123">
                  <c:v>156.56991287555658</c:v>
                </c:pt>
                <c:pt idx="6124">
                  <c:v>156.58709973283365</c:v>
                </c:pt>
                <c:pt idx="6125">
                  <c:v>156.6044593766112</c:v>
                </c:pt>
                <c:pt idx="6126">
                  <c:v>156.62182172017791</c:v>
                </c:pt>
                <c:pt idx="6127">
                  <c:v>156.63918136395571</c:v>
                </c:pt>
                <c:pt idx="6128">
                  <c:v>156.6565437075229</c:v>
                </c:pt>
                <c:pt idx="6129">
                  <c:v>156.67390605108977</c:v>
                </c:pt>
                <c:pt idx="6130">
                  <c:v>156.69133588938385</c:v>
                </c:pt>
                <c:pt idx="6131">
                  <c:v>156.70869553316115</c:v>
                </c:pt>
                <c:pt idx="6132">
                  <c:v>156.72605787672836</c:v>
                </c:pt>
                <c:pt idx="6133">
                  <c:v>156.74345261776418</c:v>
                </c:pt>
                <c:pt idx="6134">
                  <c:v>156.76077986407316</c:v>
                </c:pt>
                <c:pt idx="6135">
                  <c:v>156.778001818608</c:v>
                </c:pt>
                <c:pt idx="6136">
                  <c:v>156.79536416217462</c:v>
                </c:pt>
                <c:pt idx="6137">
                  <c:v>156.81268870869488</c:v>
                </c:pt>
                <c:pt idx="6138">
                  <c:v>156.83008614951964</c:v>
                </c:pt>
                <c:pt idx="6139">
                  <c:v>156.84762127958732</c:v>
                </c:pt>
                <c:pt idx="6140">
                  <c:v>156.8650160206237</c:v>
                </c:pt>
                <c:pt idx="6141">
                  <c:v>156.88220287790062</c:v>
                </c:pt>
                <c:pt idx="6142">
                  <c:v>156.89956522146656</c:v>
                </c:pt>
                <c:pt idx="6143">
                  <c:v>156.91692486524491</c:v>
                </c:pt>
                <c:pt idx="6144">
                  <c:v>156.93428720881178</c:v>
                </c:pt>
                <c:pt idx="6145">
                  <c:v>156.95164955237897</c:v>
                </c:pt>
                <c:pt idx="6146">
                  <c:v>156.96925217717362</c:v>
                </c:pt>
                <c:pt idx="6147">
                  <c:v>156.98647413170838</c:v>
                </c:pt>
                <c:pt idx="6148">
                  <c:v>157.00383647527562</c:v>
                </c:pt>
                <c:pt idx="6149">
                  <c:v>157.02119611905346</c:v>
                </c:pt>
                <c:pt idx="6150">
                  <c:v>157.03842077337708</c:v>
                </c:pt>
                <c:pt idx="6151">
                  <c:v>157.05595320365595</c:v>
                </c:pt>
                <c:pt idx="6152">
                  <c:v>157.07331554722285</c:v>
                </c:pt>
                <c:pt idx="6153">
                  <c:v>157.09067519100029</c:v>
                </c:pt>
                <c:pt idx="6154">
                  <c:v>157.10803753456759</c:v>
                </c:pt>
                <c:pt idx="6155">
                  <c:v>157.12539987813477</c:v>
                </c:pt>
                <c:pt idx="6156">
                  <c:v>157.1427595219121</c:v>
                </c:pt>
                <c:pt idx="6157">
                  <c:v>157.16015696273729</c:v>
                </c:pt>
                <c:pt idx="6158">
                  <c:v>157.17748150925698</c:v>
                </c:pt>
                <c:pt idx="6159">
                  <c:v>157.19484385282425</c:v>
                </c:pt>
                <c:pt idx="6160">
                  <c:v>157.21203071010078</c:v>
                </c:pt>
                <c:pt idx="6161">
                  <c:v>157.22956584016831</c:v>
                </c:pt>
                <c:pt idx="6162">
                  <c:v>157.24692548394637</c:v>
                </c:pt>
                <c:pt idx="6163">
                  <c:v>157.26428782751347</c:v>
                </c:pt>
                <c:pt idx="6164">
                  <c:v>157.28165017108032</c:v>
                </c:pt>
                <c:pt idx="6165">
                  <c:v>157.29887212561519</c:v>
                </c:pt>
                <c:pt idx="6166">
                  <c:v>157.31623176939274</c:v>
                </c:pt>
                <c:pt idx="6167">
                  <c:v>157.33376689946098</c:v>
                </c:pt>
                <c:pt idx="6168">
                  <c:v>157.35095375673777</c:v>
                </c:pt>
                <c:pt idx="6169">
                  <c:v>157.36835119756265</c:v>
                </c:pt>
                <c:pt idx="6170">
                  <c:v>157.38546786032376</c:v>
                </c:pt>
                <c:pt idx="6171">
                  <c:v>157.4032459714085</c:v>
                </c:pt>
                <c:pt idx="6172">
                  <c:v>157.42060831497565</c:v>
                </c:pt>
                <c:pt idx="6173">
                  <c:v>157.43783026951019</c:v>
                </c:pt>
                <c:pt idx="6174">
                  <c:v>157.45518991328825</c:v>
                </c:pt>
                <c:pt idx="6175">
                  <c:v>157.47265754862926</c:v>
                </c:pt>
                <c:pt idx="6176">
                  <c:v>157.49001719240684</c:v>
                </c:pt>
                <c:pt idx="6177">
                  <c:v>157.50723914694166</c:v>
                </c:pt>
                <c:pt idx="6178">
                  <c:v>157.52477427700958</c:v>
                </c:pt>
                <c:pt idx="6179">
                  <c:v>157.54196113428614</c:v>
                </c:pt>
                <c:pt idx="6180">
                  <c:v>157.55949626435435</c:v>
                </c:pt>
                <c:pt idx="6181">
                  <c:v>157.57668312163091</c:v>
                </c:pt>
                <c:pt idx="6182">
                  <c:v>157.59404546519798</c:v>
                </c:pt>
                <c:pt idx="6183">
                  <c:v>157.61140780876519</c:v>
                </c:pt>
                <c:pt idx="6184">
                  <c:v>157.62894023904383</c:v>
                </c:pt>
                <c:pt idx="6185">
                  <c:v>157.64612979610945</c:v>
                </c:pt>
                <c:pt idx="6186">
                  <c:v>157.66348943988726</c:v>
                </c:pt>
                <c:pt idx="6187">
                  <c:v>157.68102456995553</c:v>
                </c:pt>
                <c:pt idx="6188">
                  <c:v>157.69824652449054</c:v>
                </c:pt>
                <c:pt idx="6189">
                  <c:v>157.71543338176699</c:v>
                </c:pt>
                <c:pt idx="6190">
                  <c:v>157.73296851183503</c:v>
                </c:pt>
                <c:pt idx="6191">
                  <c:v>157.75036595266019</c:v>
                </c:pt>
                <c:pt idx="6192">
                  <c:v>157.76772559643754</c:v>
                </c:pt>
                <c:pt idx="6193">
                  <c:v>157.78508794000481</c:v>
                </c:pt>
                <c:pt idx="6194">
                  <c:v>157.80227479728146</c:v>
                </c:pt>
                <c:pt idx="6195">
                  <c:v>157.81980992734938</c:v>
                </c:pt>
                <c:pt idx="6196">
                  <c:v>157.83727486290141</c:v>
                </c:pt>
                <c:pt idx="6197">
                  <c:v>157.85449681743683</c:v>
                </c:pt>
                <c:pt idx="6198">
                  <c:v>157.87185916100302</c:v>
                </c:pt>
                <c:pt idx="6199">
                  <c:v>157.88921880478111</c:v>
                </c:pt>
                <c:pt idx="6200">
                  <c:v>157.9065811483475</c:v>
                </c:pt>
                <c:pt idx="6201">
                  <c:v>157.92394079212562</c:v>
                </c:pt>
                <c:pt idx="6202">
                  <c:v>157.94130313569261</c:v>
                </c:pt>
                <c:pt idx="6203">
                  <c:v>157.95866547925942</c:v>
                </c:pt>
                <c:pt idx="6204">
                  <c:v>157.97602512303718</c:v>
                </c:pt>
                <c:pt idx="6205">
                  <c:v>157.99356025310493</c:v>
                </c:pt>
                <c:pt idx="6206">
                  <c:v>158.01078220763998</c:v>
                </c:pt>
                <c:pt idx="6207">
                  <c:v>158.02814455120716</c:v>
                </c:pt>
                <c:pt idx="6208">
                  <c:v>158.04550419498437</c:v>
                </c:pt>
                <c:pt idx="6209">
                  <c:v>158.06272614951982</c:v>
                </c:pt>
                <c:pt idx="6210">
                  <c:v>158.08026127958752</c:v>
                </c:pt>
                <c:pt idx="6211">
                  <c:v>158.09762362315419</c:v>
                </c:pt>
                <c:pt idx="6212">
                  <c:v>158.11484557768924</c:v>
                </c:pt>
                <c:pt idx="6213">
                  <c:v>158.13224031872556</c:v>
                </c:pt>
                <c:pt idx="6214">
                  <c:v>158.14956756503398</c:v>
                </c:pt>
                <c:pt idx="6215">
                  <c:v>158.16696230606985</c:v>
                </c:pt>
                <c:pt idx="6216">
                  <c:v>158.18432464963681</c:v>
                </c:pt>
                <c:pt idx="6217">
                  <c:v>158.20171939067262</c:v>
                </c:pt>
                <c:pt idx="6218">
                  <c:v>158.21921942348231</c:v>
                </c:pt>
                <c:pt idx="6219">
                  <c:v>158.23640898054842</c:v>
                </c:pt>
                <c:pt idx="6220">
                  <c:v>158.25376862432577</c:v>
                </c:pt>
                <c:pt idx="6221">
                  <c:v>158.27116606515094</c:v>
                </c:pt>
                <c:pt idx="6222">
                  <c:v>158.28866609796111</c:v>
                </c:pt>
                <c:pt idx="6223">
                  <c:v>158.30602574173892</c:v>
                </c:pt>
                <c:pt idx="6224">
                  <c:v>158.3232125990157</c:v>
                </c:pt>
                <c:pt idx="6225">
                  <c:v>158.34061003984033</c:v>
                </c:pt>
                <c:pt idx="6226">
                  <c:v>158.35803987813506</c:v>
                </c:pt>
                <c:pt idx="6227">
                  <c:v>158.37543461917033</c:v>
                </c:pt>
                <c:pt idx="6228">
                  <c:v>158.39276186547951</c:v>
                </c:pt>
                <c:pt idx="6229">
                  <c:v>158.40994872275598</c:v>
                </c:pt>
                <c:pt idx="6230">
                  <c:v>158.42748385282445</c:v>
                </c:pt>
                <c:pt idx="6231">
                  <c:v>158.44467340988956</c:v>
                </c:pt>
                <c:pt idx="6232">
                  <c:v>158.46220584016876</c:v>
                </c:pt>
                <c:pt idx="6233">
                  <c:v>158.47942779470355</c:v>
                </c:pt>
                <c:pt idx="6234">
                  <c:v>158.49675504101222</c:v>
                </c:pt>
                <c:pt idx="6235">
                  <c:v>158.51418487930596</c:v>
                </c:pt>
                <c:pt idx="6236">
                  <c:v>158.53151212561519</c:v>
                </c:pt>
                <c:pt idx="6237">
                  <c:v>158.54887446918181</c:v>
                </c:pt>
                <c:pt idx="6238">
                  <c:v>158.56623411296007</c:v>
                </c:pt>
                <c:pt idx="6239">
                  <c:v>158.58376924302775</c:v>
                </c:pt>
                <c:pt idx="6240">
                  <c:v>158.60095610030459</c:v>
                </c:pt>
                <c:pt idx="6241">
                  <c:v>158.6181456573706</c:v>
                </c:pt>
                <c:pt idx="6242">
                  <c:v>158.63588867119734</c:v>
                </c:pt>
                <c:pt idx="6243">
                  <c:v>158.65307552847435</c:v>
                </c:pt>
                <c:pt idx="6244">
                  <c:v>158.67061065854202</c:v>
                </c:pt>
                <c:pt idx="6245">
                  <c:v>158.68779751581931</c:v>
                </c:pt>
                <c:pt idx="6246">
                  <c:v>158.70498437309578</c:v>
                </c:pt>
                <c:pt idx="6247">
                  <c:v>158.7225195031638</c:v>
                </c:pt>
                <c:pt idx="6248">
                  <c:v>158.73988184673073</c:v>
                </c:pt>
                <c:pt idx="6249">
                  <c:v>158.75724149050856</c:v>
                </c:pt>
                <c:pt idx="6250">
                  <c:v>158.77460383407512</c:v>
                </c:pt>
                <c:pt idx="6251">
                  <c:v>158.7919634778533</c:v>
                </c:pt>
                <c:pt idx="6252">
                  <c:v>158.80918543238798</c:v>
                </c:pt>
                <c:pt idx="6253">
                  <c:v>158.82689604874645</c:v>
                </c:pt>
                <c:pt idx="6254">
                  <c:v>158.844082906023</c:v>
                </c:pt>
                <c:pt idx="6255">
                  <c:v>158.86147764705908</c:v>
                </c:pt>
                <c:pt idx="6256">
                  <c:v>158.87869960159364</c:v>
                </c:pt>
                <c:pt idx="6257">
                  <c:v>158.89619963440364</c:v>
                </c:pt>
                <c:pt idx="6258">
                  <c:v>158.91342428872738</c:v>
                </c:pt>
                <c:pt idx="6259">
                  <c:v>158.93074883524724</c:v>
                </c:pt>
                <c:pt idx="6260">
                  <c:v>158.9482839653152</c:v>
                </c:pt>
                <c:pt idx="6261">
                  <c:v>158.96547082259201</c:v>
                </c:pt>
                <c:pt idx="6262">
                  <c:v>158.98283316615868</c:v>
                </c:pt>
                <c:pt idx="6263">
                  <c:v>159.00002002343567</c:v>
                </c:pt>
                <c:pt idx="6264">
                  <c:v>159.01755515350339</c:v>
                </c:pt>
                <c:pt idx="6265">
                  <c:v>159.03512538082961</c:v>
                </c:pt>
                <c:pt idx="6266">
                  <c:v>159.0523122381064</c:v>
                </c:pt>
                <c:pt idx="6267">
                  <c:v>159.0696394844154</c:v>
                </c:pt>
                <c:pt idx="6268">
                  <c:v>159.08699912819321</c:v>
                </c:pt>
                <c:pt idx="6269">
                  <c:v>159.10456935551917</c:v>
                </c:pt>
                <c:pt idx="6270">
                  <c:v>159.12192899929701</c:v>
                </c:pt>
                <c:pt idx="6271">
                  <c:v>159.13908345910454</c:v>
                </c:pt>
                <c:pt idx="6272">
                  <c:v>159.15665368643076</c:v>
                </c:pt>
                <c:pt idx="6273">
                  <c:v>159.17384054370729</c:v>
                </c:pt>
                <c:pt idx="6274">
                  <c:v>159.19120018748566</c:v>
                </c:pt>
                <c:pt idx="6275">
                  <c:v>159.20856253105183</c:v>
                </c:pt>
                <c:pt idx="6276">
                  <c:v>159.22592487461921</c:v>
                </c:pt>
                <c:pt idx="6277">
                  <c:v>159.24331961565503</c:v>
                </c:pt>
                <c:pt idx="6278">
                  <c:v>159.26081964846497</c:v>
                </c:pt>
                <c:pt idx="6279">
                  <c:v>159.2781792922425</c:v>
                </c:pt>
                <c:pt idx="6280">
                  <c:v>159.29536884930855</c:v>
                </c:pt>
                <c:pt idx="6281">
                  <c:v>159.31272849308661</c:v>
                </c:pt>
                <c:pt idx="6282">
                  <c:v>159.32995044762151</c:v>
                </c:pt>
                <c:pt idx="6283">
                  <c:v>159.34755577220508</c:v>
                </c:pt>
                <c:pt idx="6284">
                  <c:v>159.36495051324115</c:v>
                </c:pt>
                <c:pt idx="6285">
                  <c:v>159.38231285680828</c:v>
                </c:pt>
                <c:pt idx="6286">
                  <c:v>159.39967520037473</c:v>
                </c:pt>
                <c:pt idx="6287">
                  <c:v>159.41703484415262</c:v>
                </c:pt>
                <c:pt idx="6288">
                  <c:v>159.43439718772007</c:v>
                </c:pt>
                <c:pt idx="6289">
                  <c:v>159.45175683149773</c:v>
                </c:pt>
                <c:pt idx="6290">
                  <c:v>159.46894368877463</c:v>
                </c:pt>
                <c:pt idx="6291">
                  <c:v>159.48651391610031</c:v>
                </c:pt>
                <c:pt idx="6292">
                  <c:v>159.50387625966718</c:v>
                </c:pt>
                <c:pt idx="6293">
                  <c:v>159.52106311694396</c:v>
                </c:pt>
                <c:pt idx="6294">
                  <c:v>159.53842546051101</c:v>
                </c:pt>
                <c:pt idx="6295">
                  <c:v>159.55599298804779</c:v>
                </c:pt>
                <c:pt idx="6296">
                  <c:v>159.57335533161472</c:v>
                </c:pt>
                <c:pt idx="6297">
                  <c:v>159.59057728614931</c:v>
                </c:pt>
                <c:pt idx="6298">
                  <c:v>159.60811241621747</c:v>
                </c:pt>
                <c:pt idx="6299">
                  <c:v>159.62529927349448</c:v>
                </c:pt>
                <c:pt idx="6300">
                  <c:v>159.64266161706118</c:v>
                </c:pt>
                <c:pt idx="6301">
                  <c:v>159.66002126083902</c:v>
                </c:pt>
                <c:pt idx="6302">
                  <c:v>159.67738360440592</c:v>
                </c:pt>
                <c:pt idx="6303">
                  <c:v>159.69477834544176</c:v>
                </c:pt>
                <c:pt idx="6304">
                  <c:v>159.71210559175017</c:v>
                </c:pt>
                <c:pt idx="6305">
                  <c:v>159.72946523552815</c:v>
                </c:pt>
                <c:pt idx="6306">
                  <c:v>159.74665479259389</c:v>
                </c:pt>
                <c:pt idx="6307">
                  <c:v>159.76418722287318</c:v>
                </c:pt>
                <c:pt idx="6308">
                  <c:v>159.78158466369794</c:v>
                </c:pt>
                <c:pt idx="6309">
                  <c:v>159.79894430747629</c:v>
                </c:pt>
                <c:pt idx="6310">
                  <c:v>159.81613386454163</c:v>
                </c:pt>
                <c:pt idx="6311">
                  <c:v>159.83349350831966</c:v>
                </c:pt>
                <c:pt idx="6312">
                  <c:v>159.85102863838767</c:v>
                </c:pt>
                <c:pt idx="6313">
                  <c:v>159.86839098195486</c:v>
                </c:pt>
                <c:pt idx="6314">
                  <c:v>159.88575062573236</c:v>
                </c:pt>
                <c:pt idx="6315">
                  <c:v>159.90300767752521</c:v>
                </c:pt>
                <c:pt idx="6316">
                  <c:v>159.92057790485097</c:v>
                </c:pt>
                <c:pt idx="6317">
                  <c:v>159.93793754862952</c:v>
                </c:pt>
                <c:pt idx="6318">
                  <c:v>159.95512710569531</c:v>
                </c:pt>
                <c:pt idx="6319">
                  <c:v>159.97248674947281</c:v>
                </c:pt>
                <c:pt idx="6320">
                  <c:v>159.98988419029752</c:v>
                </c:pt>
                <c:pt idx="6321">
                  <c:v>160.00738422310724</c:v>
                </c:pt>
                <c:pt idx="6322">
                  <c:v>160.02474386688539</c:v>
                </c:pt>
                <c:pt idx="6323">
                  <c:v>160.04196582142018</c:v>
                </c:pt>
                <c:pt idx="6324">
                  <c:v>160.05950095148816</c:v>
                </c:pt>
                <c:pt idx="6325">
                  <c:v>160.07689839231321</c:v>
                </c:pt>
                <c:pt idx="6326">
                  <c:v>160.09412034684792</c:v>
                </c:pt>
                <c:pt idx="6327">
                  <c:v>160.11144489336758</c:v>
                </c:pt>
                <c:pt idx="6328">
                  <c:v>160.12849406140143</c:v>
                </c:pt>
                <c:pt idx="6329">
                  <c:v>160.14620197797049</c:v>
                </c:pt>
                <c:pt idx="6330">
                  <c:v>160.16356432153691</c:v>
                </c:pt>
                <c:pt idx="6331">
                  <c:v>160.18095906257324</c:v>
                </c:pt>
                <c:pt idx="6332">
                  <c:v>160.19832140614014</c:v>
                </c:pt>
                <c:pt idx="6333">
                  <c:v>160.21568104991769</c:v>
                </c:pt>
                <c:pt idx="6334">
                  <c:v>160.23269512069371</c:v>
                </c:pt>
                <c:pt idx="6335">
                  <c:v>160.25040573705178</c:v>
                </c:pt>
                <c:pt idx="6336">
                  <c:v>160.26745220529645</c:v>
                </c:pt>
                <c:pt idx="6337">
                  <c:v>160.28498733536443</c:v>
                </c:pt>
                <c:pt idx="6338">
                  <c:v>160.30220928989948</c:v>
                </c:pt>
                <c:pt idx="6339">
                  <c:v>160.31977951722521</c:v>
                </c:pt>
                <c:pt idx="6340">
                  <c:v>160.3371418607924</c:v>
                </c:pt>
                <c:pt idx="6341">
                  <c:v>160.35450150456992</c:v>
                </c:pt>
                <c:pt idx="6342">
                  <c:v>160.37186384813688</c:v>
                </c:pt>
                <c:pt idx="6343">
                  <c:v>160.3888779189129</c:v>
                </c:pt>
                <c:pt idx="6344">
                  <c:v>160.40658583548159</c:v>
                </c:pt>
                <c:pt idx="6345">
                  <c:v>160.42377269275809</c:v>
                </c:pt>
                <c:pt idx="6346">
                  <c:v>160.44113503632531</c:v>
                </c:pt>
                <c:pt idx="6347">
                  <c:v>160.45870256386218</c:v>
                </c:pt>
                <c:pt idx="6348">
                  <c:v>160.47602981017121</c:v>
                </c:pt>
                <c:pt idx="6349">
                  <c:v>160.49321666744785</c:v>
                </c:pt>
                <c:pt idx="6350">
                  <c:v>160.51092458401678</c:v>
                </c:pt>
                <c:pt idx="6351">
                  <c:v>160.52811414108274</c:v>
                </c:pt>
                <c:pt idx="6352">
                  <c:v>160.54530099835952</c:v>
                </c:pt>
                <c:pt idx="6353">
                  <c:v>160.5628361284277</c:v>
                </c:pt>
                <c:pt idx="6354">
                  <c:v>160.58019577220529</c:v>
                </c:pt>
                <c:pt idx="6355">
                  <c:v>160.59755811577222</c:v>
                </c:pt>
                <c:pt idx="6356">
                  <c:v>160.61495285680775</c:v>
                </c:pt>
                <c:pt idx="6357">
                  <c:v>160.63235029763322</c:v>
                </c:pt>
                <c:pt idx="6358">
                  <c:v>160.64970994141078</c:v>
                </c:pt>
                <c:pt idx="6359">
                  <c:v>160.66707228497748</c:v>
                </c:pt>
                <c:pt idx="6360">
                  <c:v>160.68443192875557</c:v>
                </c:pt>
                <c:pt idx="6361">
                  <c:v>160.70182936958051</c:v>
                </c:pt>
                <c:pt idx="6362">
                  <c:v>160.71918901335803</c:v>
                </c:pt>
                <c:pt idx="6363">
                  <c:v>160.73655135692525</c:v>
                </c:pt>
                <c:pt idx="6364">
                  <c:v>160.75391370049212</c:v>
                </c:pt>
                <c:pt idx="6365">
                  <c:v>160.77110055776896</c:v>
                </c:pt>
                <c:pt idx="6366">
                  <c:v>160.78863568783694</c:v>
                </c:pt>
                <c:pt idx="6367">
                  <c:v>160.80582254511364</c:v>
                </c:pt>
                <c:pt idx="6368">
                  <c:v>160.82318218889148</c:v>
                </c:pt>
                <c:pt idx="6369">
                  <c:v>160.84054453245838</c:v>
                </c:pt>
                <c:pt idx="6370">
                  <c:v>160.85807966252662</c:v>
                </c:pt>
                <c:pt idx="6371">
                  <c:v>160.8752665198032</c:v>
                </c:pt>
                <c:pt idx="6372">
                  <c:v>160.8928016498711</c:v>
                </c:pt>
                <c:pt idx="6373">
                  <c:v>160.91002360440578</c:v>
                </c:pt>
                <c:pt idx="6374">
                  <c:v>160.92738594797308</c:v>
                </c:pt>
                <c:pt idx="6375">
                  <c:v>160.94492107804078</c:v>
                </c:pt>
                <c:pt idx="6376">
                  <c:v>160.96228072181836</c:v>
                </c:pt>
                <c:pt idx="6377">
                  <c:v>160.97946757909537</c:v>
                </c:pt>
                <c:pt idx="6378">
                  <c:v>160.99682992266241</c:v>
                </c:pt>
                <c:pt idx="6379">
                  <c:v>161.01418956643997</c:v>
                </c:pt>
                <c:pt idx="6380">
                  <c:v>161.03155191000698</c:v>
                </c:pt>
                <c:pt idx="6381">
                  <c:v>161.04891425357394</c:v>
                </c:pt>
                <c:pt idx="6382">
                  <c:v>161.06627389735178</c:v>
                </c:pt>
                <c:pt idx="6383">
                  <c:v>161.08363624091868</c:v>
                </c:pt>
                <c:pt idx="6384">
                  <c:v>161.10099588469654</c:v>
                </c:pt>
                <c:pt idx="6385">
                  <c:v>161.11835822826342</c:v>
                </c:pt>
                <c:pt idx="6386">
                  <c:v>161.13571787204125</c:v>
                </c:pt>
                <c:pt idx="6387">
                  <c:v>161.15325300210918</c:v>
                </c:pt>
                <c:pt idx="6388">
                  <c:v>161.17043985938622</c:v>
                </c:pt>
                <c:pt idx="6389">
                  <c:v>161.18780220295278</c:v>
                </c:pt>
                <c:pt idx="6390">
                  <c:v>161.20516454651957</c:v>
                </c:pt>
                <c:pt idx="6391">
                  <c:v>161.22252419029758</c:v>
                </c:pt>
                <c:pt idx="6392">
                  <c:v>161.23988653386434</c:v>
                </c:pt>
                <c:pt idx="6393">
                  <c:v>161.2572461776426</c:v>
                </c:pt>
                <c:pt idx="6394">
                  <c:v>161.27478130771036</c:v>
                </c:pt>
                <c:pt idx="6395">
                  <c:v>161.29196816498686</c:v>
                </c:pt>
                <c:pt idx="6396">
                  <c:v>161.30933050855404</c:v>
                </c:pt>
                <c:pt idx="6397">
                  <c:v>161.32669015233211</c:v>
                </c:pt>
                <c:pt idx="6398">
                  <c:v>161.34422528239983</c:v>
                </c:pt>
                <c:pt idx="6399">
                  <c:v>161.36158762596676</c:v>
                </c:pt>
                <c:pt idx="6400">
                  <c:v>161.37877448324349</c:v>
                </c:pt>
                <c:pt idx="6401">
                  <c:v>161.3961719240682</c:v>
                </c:pt>
                <c:pt idx="6402">
                  <c:v>161.41370435434695</c:v>
                </c:pt>
                <c:pt idx="6403">
                  <c:v>161.43092900867146</c:v>
                </c:pt>
                <c:pt idx="6404">
                  <c:v>161.44828865244932</c:v>
                </c:pt>
                <c:pt idx="6405">
                  <c:v>161.46565099601571</c:v>
                </c:pt>
                <c:pt idx="6406">
                  <c:v>161.48283785329338</c:v>
                </c:pt>
                <c:pt idx="6407">
                  <c:v>161.50037298336073</c:v>
                </c:pt>
                <c:pt idx="6408">
                  <c:v>161.51755984063743</c:v>
                </c:pt>
                <c:pt idx="6409">
                  <c:v>161.53509497070539</c:v>
                </c:pt>
                <c:pt idx="6410">
                  <c:v>161.55245461448351</c:v>
                </c:pt>
                <c:pt idx="6411">
                  <c:v>161.56964417154873</c:v>
                </c:pt>
                <c:pt idx="6412">
                  <c:v>161.58717930161731</c:v>
                </c:pt>
                <c:pt idx="6413">
                  <c:v>161.60453894539489</c:v>
                </c:pt>
                <c:pt idx="6414">
                  <c:v>161.62190128896179</c:v>
                </c:pt>
                <c:pt idx="6415">
                  <c:v>161.63908814623858</c:v>
                </c:pt>
                <c:pt idx="6416">
                  <c:v>161.65662327630636</c:v>
                </c:pt>
                <c:pt idx="6417">
                  <c:v>161.67381013358332</c:v>
                </c:pt>
                <c:pt idx="6418">
                  <c:v>161.69134526365119</c:v>
                </c:pt>
                <c:pt idx="6419">
                  <c:v>161.70870490742931</c:v>
                </c:pt>
                <c:pt idx="6420">
                  <c:v>161.72589446449496</c:v>
                </c:pt>
                <c:pt idx="6421">
                  <c:v>161.74325410827231</c:v>
                </c:pt>
                <c:pt idx="6422">
                  <c:v>161.76078923834049</c:v>
                </c:pt>
                <c:pt idx="6423">
                  <c:v>161.77780330911628</c:v>
                </c:pt>
                <c:pt idx="6424">
                  <c:v>161.79533843918446</c:v>
                </c:pt>
                <c:pt idx="6425">
                  <c:v>161.81287356925219</c:v>
                </c:pt>
                <c:pt idx="6426">
                  <c:v>161.8300604265292</c:v>
                </c:pt>
                <c:pt idx="6427">
                  <c:v>161.84759555659716</c:v>
                </c:pt>
                <c:pt idx="6428">
                  <c:v>161.86460962737272</c:v>
                </c:pt>
                <c:pt idx="6429">
                  <c:v>161.88217985469942</c:v>
                </c:pt>
                <c:pt idx="6430">
                  <c:v>161.89957459573458</c:v>
                </c:pt>
                <c:pt idx="6431">
                  <c:v>161.91676145301153</c:v>
                </c:pt>
                <c:pt idx="6432">
                  <c:v>161.93412379657809</c:v>
                </c:pt>
                <c:pt idx="6433">
                  <c:v>161.95183171314739</c:v>
                </c:pt>
                <c:pt idx="6434">
                  <c:v>161.96919135692548</c:v>
                </c:pt>
                <c:pt idx="6435">
                  <c:v>161.98638091399144</c:v>
                </c:pt>
                <c:pt idx="6436">
                  <c:v>162.00391604405905</c:v>
                </c:pt>
                <c:pt idx="6437">
                  <c:v>162.02110290133587</c:v>
                </c:pt>
                <c:pt idx="6438">
                  <c:v>162.03863803140402</c:v>
                </c:pt>
                <c:pt idx="6439">
                  <c:v>162.0559976751816</c:v>
                </c:pt>
                <c:pt idx="6440">
                  <c:v>162.0731845324581</c:v>
                </c:pt>
                <c:pt idx="6441">
                  <c:v>162.0907196625264</c:v>
                </c:pt>
                <c:pt idx="6442">
                  <c:v>162.10794161706121</c:v>
                </c:pt>
                <c:pt idx="6443">
                  <c:v>162.12526886337008</c:v>
                </c:pt>
                <c:pt idx="6444">
                  <c:v>162.14266630419502</c:v>
                </c:pt>
                <c:pt idx="6445">
                  <c:v>162.16016633700519</c:v>
                </c:pt>
                <c:pt idx="6446">
                  <c:v>162.17738829153973</c:v>
                </c:pt>
                <c:pt idx="6447">
                  <c:v>162.19474793531754</c:v>
                </c:pt>
                <c:pt idx="6448">
                  <c:v>162.2121102788845</c:v>
                </c:pt>
                <c:pt idx="6449">
                  <c:v>162.2294699226623</c:v>
                </c:pt>
                <c:pt idx="6450">
                  <c:v>162.24665947972787</c:v>
                </c:pt>
                <c:pt idx="6451">
                  <c:v>162.26419191000699</c:v>
                </c:pt>
                <c:pt idx="6452">
                  <c:v>162.28155425357392</c:v>
                </c:pt>
                <c:pt idx="6453">
                  <c:v>162.29894899460984</c:v>
                </c:pt>
                <c:pt idx="6454">
                  <c:v>162.31613855167592</c:v>
                </c:pt>
                <c:pt idx="6455">
                  <c:v>162.33349819545361</c:v>
                </c:pt>
                <c:pt idx="6456">
                  <c:v>162.35103332552168</c:v>
                </c:pt>
                <c:pt idx="6457">
                  <c:v>162.36839566908836</c:v>
                </c:pt>
                <c:pt idx="6458">
                  <c:v>162.38558252636489</c:v>
                </c:pt>
                <c:pt idx="6459">
                  <c:v>162.40294217014295</c:v>
                </c:pt>
                <c:pt idx="6460">
                  <c:v>162.42051239746894</c:v>
                </c:pt>
                <c:pt idx="6461">
                  <c:v>162.43769925474572</c:v>
                </c:pt>
                <c:pt idx="6462">
                  <c:v>162.45523438481391</c:v>
                </c:pt>
                <c:pt idx="6463">
                  <c:v>162.47242394187961</c:v>
                </c:pt>
                <c:pt idx="6464">
                  <c:v>162.48981868291563</c:v>
                </c:pt>
                <c:pt idx="6465">
                  <c:v>162.50718102648219</c:v>
                </c:pt>
                <c:pt idx="6466">
                  <c:v>162.52454067026017</c:v>
                </c:pt>
                <c:pt idx="6467">
                  <c:v>162.54190301382698</c:v>
                </c:pt>
                <c:pt idx="6468">
                  <c:v>162.55947054136396</c:v>
                </c:pt>
                <c:pt idx="6469">
                  <c:v>162.57679778767283</c:v>
                </c:pt>
                <c:pt idx="6470">
                  <c:v>162.59416013123973</c:v>
                </c:pt>
                <c:pt idx="6471">
                  <c:v>162.61138208577461</c:v>
                </c:pt>
                <c:pt idx="6472">
                  <c:v>162.62874172955213</c:v>
                </c:pt>
                <c:pt idx="6473">
                  <c:v>162.64624176236211</c:v>
                </c:pt>
                <c:pt idx="6474">
                  <c:v>162.66346371689681</c:v>
                </c:pt>
                <c:pt idx="6475">
                  <c:v>162.68082606046428</c:v>
                </c:pt>
                <c:pt idx="6476">
                  <c:v>162.6984286852593</c:v>
                </c:pt>
                <c:pt idx="6477">
                  <c:v>162.71558314506638</c:v>
                </c:pt>
                <c:pt idx="6478">
                  <c:v>162.73294278884458</c:v>
                </c:pt>
                <c:pt idx="6479">
                  <c:v>162.75047791891276</c:v>
                </c:pt>
                <c:pt idx="6480">
                  <c:v>162.76766747597839</c:v>
                </c:pt>
                <c:pt idx="6481">
                  <c:v>162.78502711975628</c:v>
                </c:pt>
                <c:pt idx="6482">
                  <c:v>162.80242456058124</c:v>
                </c:pt>
                <c:pt idx="6483">
                  <c:v>162.81978420435843</c:v>
                </c:pt>
                <c:pt idx="6484">
                  <c:v>162.837284237169</c:v>
                </c:pt>
                <c:pt idx="6485">
                  <c:v>162.85433340520294</c:v>
                </c:pt>
                <c:pt idx="6486">
                  <c:v>162.87183343801266</c:v>
                </c:pt>
                <c:pt idx="6487">
                  <c:v>162.88919308179047</c:v>
                </c:pt>
                <c:pt idx="6488">
                  <c:v>162.90655542535694</c:v>
                </c:pt>
                <c:pt idx="6489">
                  <c:v>162.92409055542566</c:v>
                </c:pt>
                <c:pt idx="6490">
                  <c:v>162.94127741270236</c:v>
                </c:pt>
                <c:pt idx="6491">
                  <c:v>162.95867485352707</c:v>
                </c:pt>
                <c:pt idx="6492">
                  <c:v>162.97599940004685</c:v>
                </c:pt>
                <c:pt idx="6493">
                  <c:v>162.9933617436138</c:v>
                </c:pt>
                <c:pt idx="6494">
                  <c:v>163.01072138739161</c:v>
                </c:pt>
                <c:pt idx="6495">
                  <c:v>163.02808373095831</c:v>
                </c:pt>
                <c:pt idx="6496">
                  <c:v>163.0456188610265</c:v>
                </c:pt>
                <c:pt idx="6497">
                  <c:v>163.06297850480433</c:v>
                </c:pt>
                <c:pt idx="6498">
                  <c:v>163.08016806187018</c:v>
                </c:pt>
                <c:pt idx="6499">
                  <c:v>163.0973900164052</c:v>
                </c:pt>
                <c:pt idx="6500">
                  <c:v>163.11489004921495</c:v>
                </c:pt>
                <c:pt idx="6501">
                  <c:v>163.13218219826575</c:v>
                </c:pt>
                <c:pt idx="6502">
                  <c:v>163.14950674478527</c:v>
                </c:pt>
                <c:pt idx="6503">
                  <c:v>163.16690418561049</c:v>
                </c:pt>
                <c:pt idx="6504">
                  <c:v>163.18422873213029</c:v>
                </c:pt>
                <c:pt idx="6505">
                  <c:v>163.20176386219802</c:v>
                </c:pt>
                <c:pt idx="6506">
                  <c:v>163.21898581673307</c:v>
                </c:pt>
                <c:pt idx="6507">
                  <c:v>163.23652094680077</c:v>
                </c:pt>
                <c:pt idx="6508">
                  <c:v>163.25367540660852</c:v>
                </c:pt>
                <c:pt idx="6509">
                  <c:v>163.27124293414556</c:v>
                </c:pt>
                <c:pt idx="6510">
                  <c:v>163.28857018045466</c:v>
                </c:pt>
                <c:pt idx="6511">
                  <c:v>163.30575703773141</c:v>
                </c:pt>
                <c:pt idx="6512">
                  <c:v>163.32329216779965</c:v>
                </c:pt>
                <c:pt idx="6513">
                  <c:v>163.34047902507621</c:v>
                </c:pt>
                <c:pt idx="6514">
                  <c:v>163.35784136864351</c:v>
                </c:pt>
                <c:pt idx="6515">
                  <c:v>163.3752010124212</c:v>
                </c:pt>
                <c:pt idx="6516">
                  <c:v>163.39259845324605</c:v>
                </c:pt>
                <c:pt idx="6517">
                  <c:v>163.40985550503845</c:v>
                </c:pt>
                <c:pt idx="6518">
                  <c:v>163.42739063510663</c:v>
                </c:pt>
                <c:pt idx="6519">
                  <c:v>163.44457749238342</c:v>
                </c:pt>
                <c:pt idx="6520">
                  <c:v>163.4621126224514</c:v>
                </c:pt>
                <c:pt idx="6521">
                  <c:v>163.47964775251941</c:v>
                </c:pt>
                <c:pt idx="6522">
                  <c:v>163.49686970705417</c:v>
                </c:pt>
                <c:pt idx="6523">
                  <c:v>163.51405656433067</c:v>
                </c:pt>
                <c:pt idx="6524">
                  <c:v>163.53159169439843</c:v>
                </c:pt>
                <c:pt idx="6525">
                  <c:v>163.5489864354351</c:v>
                </c:pt>
                <c:pt idx="6526">
                  <c:v>163.56631368174359</c:v>
                </c:pt>
                <c:pt idx="6527">
                  <c:v>163.58370842277947</c:v>
                </c:pt>
                <c:pt idx="6528">
                  <c:v>163.60107076634594</c:v>
                </c:pt>
                <c:pt idx="6529">
                  <c:v>163.61843310991341</c:v>
                </c:pt>
                <c:pt idx="6530">
                  <c:v>163.63544448090016</c:v>
                </c:pt>
                <c:pt idx="6531">
                  <c:v>163.652979610968</c:v>
                </c:pt>
                <c:pt idx="6532">
                  <c:v>163.67051474103556</c:v>
                </c:pt>
                <c:pt idx="6533">
                  <c:v>163.6878770846028</c:v>
                </c:pt>
                <c:pt idx="6534">
                  <c:v>163.70489115537825</c:v>
                </c:pt>
                <c:pt idx="6535">
                  <c:v>163.72259907194729</c:v>
                </c:pt>
                <c:pt idx="6536">
                  <c:v>163.73995871572532</c:v>
                </c:pt>
                <c:pt idx="6537">
                  <c:v>163.75732105929248</c:v>
                </c:pt>
                <c:pt idx="6538">
                  <c:v>163.77433513006767</c:v>
                </c:pt>
                <c:pt idx="6539">
                  <c:v>163.79190535739417</c:v>
                </c:pt>
                <c:pt idx="6540">
                  <c:v>163.80905711741269</c:v>
                </c:pt>
                <c:pt idx="6541">
                  <c:v>163.82659224748087</c:v>
                </c:pt>
                <c:pt idx="6542">
                  <c:v>163.84395189125806</c:v>
                </c:pt>
                <c:pt idx="6543">
                  <c:v>163.86148702132647</c:v>
                </c:pt>
                <c:pt idx="6544">
                  <c:v>163.8788493648936</c:v>
                </c:pt>
                <c:pt idx="6545">
                  <c:v>163.89603622217021</c:v>
                </c:pt>
                <c:pt idx="6546">
                  <c:v>163.91357135223811</c:v>
                </c:pt>
                <c:pt idx="6547">
                  <c:v>163.93093369580498</c:v>
                </c:pt>
                <c:pt idx="6548">
                  <c:v>163.94812055308205</c:v>
                </c:pt>
                <c:pt idx="6549">
                  <c:v>163.9656880806188</c:v>
                </c:pt>
                <c:pt idx="6550">
                  <c:v>163.98305042418536</c:v>
                </c:pt>
                <c:pt idx="6551">
                  <c:v>164.00041276775238</c:v>
                </c:pt>
                <c:pt idx="6552">
                  <c:v>164.01759962502928</c:v>
                </c:pt>
                <c:pt idx="6553">
                  <c:v>164.03509965783945</c:v>
                </c:pt>
                <c:pt idx="6554">
                  <c:v>164.05249439887507</c:v>
                </c:pt>
                <c:pt idx="6555">
                  <c:v>164.06968395594095</c:v>
                </c:pt>
                <c:pt idx="6556">
                  <c:v>164.08721638622035</c:v>
                </c:pt>
                <c:pt idx="6557">
                  <c:v>164.10440594328568</c:v>
                </c:pt>
                <c:pt idx="6558">
                  <c:v>164.12176558706361</c:v>
                </c:pt>
                <c:pt idx="6559">
                  <c:v>164.13916302788803</c:v>
                </c:pt>
                <c:pt idx="6560">
                  <c:v>164.15652267166618</c:v>
                </c:pt>
                <c:pt idx="6561">
                  <c:v>164.17405780173428</c:v>
                </c:pt>
                <c:pt idx="6562">
                  <c:v>164.19124465901101</c:v>
                </c:pt>
                <c:pt idx="6563">
                  <c:v>164.20860700257796</c:v>
                </c:pt>
                <c:pt idx="6564">
                  <c:v>164.22596664635572</c:v>
                </c:pt>
                <c:pt idx="6565">
                  <c:v>164.24353687368173</c:v>
                </c:pt>
                <c:pt idx="6566">
                  <c:v>164.26072373095818</c:v>
                </c:pt>
                <c:pt idx="6567">
                  <c:v>164.27812117178345</c:v>
                </c:pt>
                <c:pt idx="6568">
                  <c:v>164.29530802906018</c:v>
                </c:pt>
                <c:pt idx="6569">
                  <c:v>164.31267037262737</c:v>
                </c:pt>
                <c:pt idx="6570">
                  <c:v>164.33020280290629</c:v>
                </c:pt>
                <c:pt idx="6571">
                  <c:v>164.34745985469917</c:v>
                </c:pt>
                <c:pt idx="6572">
                  <c:v>164.36485729552379</c:v>
                </c:pt>
                <c:pt idx="6573">
                  <c:v>164.38239242559203</c:v>
                </c:pt>
                <c:pt idx="6574">
                  <c:v>164.39957928286822</c:v>
                </c:pt>
                <c:pt idx="6575">
                  <c:v>164.41697402390432</c:v>
                </c:pt>
                <c:pt idx="6576">
                  <c:v>164.43430127021341</c:v>
                </c:pt>
                <c:pt idx="6577">
                  <c:v>164.45148812749053</c:v>
                </c:pt>
                <c:pt idx="6578">
                  <c:v>164.46902325755798</c:v>
                </c:pt>
                <c:pt idx="6579">
                  <c:v>164.48655838762642</c:v>
                </c:pt>
                <c:pt idx="6580">
                  <c:v>164.50374524490238</c:v>
                </c:pt>
                <c:pt idx="6581">
                  <c:v>164.52114268572794</c:v>
                </c:pt>
                <c:pt idx="6582">
                  <c:v>164.53850232950538</c:v>
                </c:pt>
                <c:pt idx="6583">
                  <c:v>164.55586467307219</c:v>
                </c:pt>
                <c:pt idx="6584">
                  <c:v>164.57322431685012</c:v>
                </c:pt>
                <c:pt idx="6585">
                  <c:v>164.59075944691818</c:v>
                </c:pt>
                <c:pt idx="6586">
                  <c:v>164.60812179048517</c:v>
                </c:pt>
                <c:pt idx="6587">
                  <c:v>164.62548143426295</c:v>
                </c:pt>
                <c:pt idx="6588">
                  <c:v>164.64270338879774</c:v>
                </c:pt>
                <c:pt idx="6589">
                  <c:v>164.66006573236436</c:v>
                </c:pt>
                <c:pt idx="6590">
                  <c:v>164.67728768689946</c:v>
                </c:pt>
                <c:pt idx="6591">
                  <c:v>164.69478771970938</c:v>
                </c:pt>
                <c:pt idx="6592">
                  <c:v>164.71211496601808</c:v>
                </c:pt>
                <c:pt idx="6593">
                  <c:v>164.72950970705418</c:v>
                </c:pt>
                <c:pt idx="6594">
                  <c:v>164.74690714787911</c:v>
                </c:pt>
                <c:pt idx="6595">
                  <c:v>164.76409400515556</c:v>
                </c:pt>
                <c:pt idx="6596">
                  <c:v>164.78162913522405</c:v>
                </c:pt>
                <c:pt idx="6597">
                  <c:v>164.79881599250058</c:v>
                </c:pt>
                <c:pt idx="6598">
                  <c:v>164.81635112256831</c:v>
                </c:pt>
                <c:pt idx="6599">
                  <c:v>164.83371076634597</c:v>
                </c:pt>
                <c:pt idx="6600">
                  <c:v>164.85090032341247</c:v>
                </c:pt>
                <c:pt idx="6601">
                  <c:v>164.86843545348071</c:v>
                </c:pt>
                <c:pt idx="6602">
                  <c:v>164.88562231075701</c:v>
                </c:pt>
                <c:pt idx="6603">
                  <c:v>164.90315744082494</c:v>
                </c:pt>
                <c:pt idx="6604">
                  <c:v>164.92037939535984</c:v>
                </c:pt>
                <c:pt idx="6605">
                  <c:v>164.93791452542769</c:v>
                </c:pt>
                <c:pt idx="6606">
                  <c:v>164.95527416920552</c:v>
                </c:pt>
                <c:pt idx="6607">
                  <c:v>164.97263651277268</c:v>
                </c:pt>
                <c:pt idx="6608">
                  <c:v>164.98985846730722</c:v>
                </c:pt>
                <c:pt idx="6609">
                  <c:v>165.00735850011719</c:v>
                </c:pt>
                <c:pt idx="6610">
                  <c:v>165.024718143895</c:v>
                </c:pt>
                <c:pt idx="6611">
                  <c:v>165.04190770096085</c:v>
                </c:pt>
                <c:pt idx="6612">
                  <c:v>165.05926734473869</c:v>
                </c:pt>
                <c:pt idx="6613">
                  <c:v>165.07683757206487</c:v>
                </c:pt>
                <c:pt idx="6614">
                  <c:v>165.09402442934109</c:v>
                </c:pt>
                <c:pt idx="6615">
                  <c:v>165.11138677290836</c:v>
                </c:pt>
                <c:pt idx="6616">
                  <c:v>165.12874641668668</c:v>
                </c:pt>
                <c:pt idx="6617">
                  <c:v>165.14614385751139</c:v>
                </c:pt>
                <c:pt idx="6618">
                  <c:v>165.16350350128852</c:v>
                </c:pt>
                <c:pt idx="6619">
                  <c:v>165.18090094211414</c:v>
                </c:pt>
                <c:pt idx="6620">
                  <c:v>165.19826058589177</c:v>
                </c:pt>
                <c:pt idx="6621">
                  <c:v>165.21551763768454</c:v>
                </c:pt>
                <c:pt idx="6622">
                  <c:v>165.23305276775199</c:v>
                </c:pt>
                <c:pt idx="6623">
                  <c:v>165.25023962502954</c:v>
                </c:pt>
                <c:pt idx="6624">
                  <c:v>165.26777475509718</c:v>
                </c:pt>
                <c:pt idx="6625">
                  <c:v>165.28513709866439</c:v>
                </c:pt>
                <c:pt idx="6626">
                  <c:v>165.30232395594126</c:v>
                </c:pt>
                <c:pt idx="6627">
                  <c:v>165.31968629950742</c:v>
                </c:pt>
                <c:pt idx="6628">
                  <c:v>165.33704594328591</c:v>
                </c:pt>
                <c:pt idx="6629">
                  <c:v>165.35440828685259</c:v>
                </c:pt>
                <c:pt idx="6630">
                  <c:v>165.37194071713174</c:v>
                </c:pt>
                <c:pt idx="6631">
                  <c:v>165.38913027419733</c:v>
                </c:pt>
                <c:pt idx="6632">
                  <c:v>165.40648991797565</c:v>
                </c:pt>
                <c:pt idx="6633">
                  <c:v>165.42402504804321</c:v>
                </c:pt>
                <c:pt idx="6634">
                  <c:v>165.44138739161028</c:v>
                </c:pt>
                <c:pt idx="6635">
                  <c:v>165.45857424888678</c:v>
                </c:pt>
                <c:pt idx="6636">
                  <c:v>165.47593659245396</c:v>
                </c:pt>
                <c:pt idx="6637">
                  <c:v>165.49333133348986</c:v>
                </c:pt>
                <c:pt idx="6638">
                  <c:v>165.51086646355731</c:v>
                </c:pt>
                <c:pt idx="6639">
                  <c:v>165.52822610733583</c:v>
                </c:pt>
                <c:pt idx="6640">
                  <c:v>165.54562354816011</c:v>
                </c:pt>
                <c:pt idx="6641">
                  <c:v>165.56281040543743</c:v>
                </c:pt>
                <c:pt idx="6642">
                  <c:v>165.58038063276331</c:v>
                </c:pt>
                <c:pt idx="6643">
                  <c:v>165.59756749003984</c:v>
                </c:pt>
                <c:pt idx="6644">
                  <c:v>165.61492983360677</c:v>
                </c:pt>
                <c:pt idx="6645">
                  <c:v>165.63228947738483</c:v>
                </c:pt>
                <c:pt idx="6646">
                  <c:v>165.64947633466139</c:v>
                </c:pt>
                <c:pt idx="6647">
                  <c:v>165.66683867822826</c:v>
                </c:pt>
                <c:pt idx="6648">
                  <c:v>165.68419832200621</c:v>
                </c:pt>
                <c:pt idx="6649">
                  <c:v>165.70156066557263</c:v>
                </c:pt>
                <c:pt idx="6650">
                  <c:v>165.71892300913996</c:v>
                </c:pt>
                <c:pt idx="6651">
                  <c:v>165.73645543941859</c:v>
                </c:pt>
                <c:pt idx="6652">
                  <c:v>165.75381778298581</c:v>
                </c:pt>
                <c:pt idx="6653">
                  <c:v>165.77121252402131</c:v>
                </c:pt>
                <c:pt idx="6654">
                  <c:v>165.78840208108744</c:v>
                </c:pt>
                <c:pt idx="6655">
                  <c:v>165.8059372111554</c:v>
                </c:pt>
                <c:pt idx="6656">
                  <c:v>165.82329685493372</c:v>
                </c:pt>
                <c:pt idx="6657">
                  <c:v>165.84048371221004</c:v>
                </c:pt>
                <c:pt idx="6658">
                  <c:v>165.85801884227843</c:v>
                </c:pt>
                <c:pt idx="6659">
                  <c:v>165.87538118584482</c:v>
                </c:pt>
                <c:pt idx="6660">
                  <c:v>165.89274082962291</c:v>
                </c:pt>
                <c:pt idx="6661">
                  <c:v>165.91010317318958</c:v>
                </c:pt>
                <c:pt idx="6662">
                  <c:v>165.92746281696765</c:v>
                </c:pt>
                <c:pt idx="6663">
                  <c:v>165.94468747129133</c:v>
                </c:pt>
                <c:pt idx="6664">
                  <c:v>165.96221990157042</c:v>
                </c:pt>
                <c:pt idx="6665">
                  <c:v>165.97947695336327</c:v>
                </c:pt>
                <c:pt idx="6666">
                  <c:v>165.99683929692989</c:v>
                </c:pt>
                <c:pt idx="6667">
                  <c:v>166.01419894070776</c:v>
                </c:pt>
                <c:pt idx="6668">
                  <c:v>166.03156128427455</c:v>
                </c:pt>
                <c:pt idx="6669">
                  <c:v>166.04909641434236</c:v>
                </c:pt>
                <c:pt idx="6670">
                  <c:v>166.06645605812068</c:v>
                </c:pt>
                <c:pt idx="6671">
                  <c:v>166.0836456151863</c:v>
                </c:pt>
                <c:pt idx="6672">
                  <c:v>166.10118074525428</c:v>
                </c:pt>
                <c:pt idx="6673">
                  <c:v>166.11826231075699</c:v>
                </c:pt>
                <c:pt idx="6674">
                  <c:v>166.13579744082497</c:v>
                </c:pt>
                <c:pt idx="6675">
                  <c:v>166.15315978439162</c:v>
                </c:pt>
                <c:pt idx="6676">
                  <c:v>166.17051942816948</c:v>
                </c:pt>
                <c:pt idx="6677">
                  <c:v>166.18788177173658</c:v>
                </c:pt>
                <c:pt idx="6678">
                  <c:v>166.20524141551465</c:v>
                </c:pt>
                <c:pt idx="6679">
                  <c:v>166.22243097258061</c:v>
                </c:pt>
                <c:pt idx="6680">
                  <c:v>166.23996340285893</c:v>
                </c:pt>
                <c:pt idx="6681">
                  <c:v>166.25732574642606</c:v>
                </c:pt>
                <c:pt idx="6682">
                  <c:v>166.27468808999274</c:v>
                </c:pt>
                <c:pt idx="6683">
                  <c:v>166.2920477337708</c:v>
                </c:pt>
                <c:pt idx="6684">
                  <c:v>166.30941007733784</c:v>
                </c:pt>
                <c:pt idx="6685">
                  <c:v>166.32676972111534</c:v>
                </c:pt>
                <c:pt idx="6686">
                  <c:v>166.3441320646825</c:v>
                </c:pt>
                <c:pt idx="6687">
                  <c:v>166.36131892195942</c:v>
                </c:pt>
                <c:pt idx="6688">
                  <c:v>166.37868126552618</c:v>
                </c:pt>
                <c:pt idx="6689">
                  <c:v>166.39604090930422</c:v>
                </c:pt>
                <c:pt idx="6690">
                  <c:v>166.41357603937158</c:v>
                </c:pt>
                <c:pt idx="6691">
                  <c:v>166.43093838293933</c:v>
                </c:pt>
                <c:pt idx="6692">
                  <c:v>166.44812524021563</c:v>
                </c:pt>
                <c:pt idx="6693">
                  <c:v>166.46566037028364</c:v>
                </c:pt>
                <c:pt idx="6694">
                  <c:v>166.4830200140614</c:v>
                </c:pt>
                <c:pt idx="6695">
                  <c:v>166.50038235762867</c:v>
                </c:pt>
                <c:pt idx="6696">
                  <c:v>166.51774200140616</c:v>
                </c:pt>
                <c:pt idx="6697">
                  <c:v>166.53493155847201</c:v>
                </c:pt>
                <c:pt idx="6698">
                  <c:v>166.55246398875101</c:v>
                </c:pt>
                <c:pt idx="6699">
                  <c:v>166.5698263323178</c:v>
                </c:pt>
                <c:pt idx="6700">
                  <c:v>166.58722107335367</c:v>
                </c:pt>
                <c:pt idx="6701">
                  <c:v>166.60444302788838</c:v>
                </c:pt>
                <c:pt idx="6702">
                  <c:v>166.62180537145537</c:v>
                </c:pt>
                <c:pt idx="6703">
                  <c:v>166.63934050152341</c:v>
                </c:pt>
                <c:pt idx="6704">
                  <c:v>166.65670014530116</c:v>
                </c:pt>
                <c:pt idx="6705">
                  <c:v>166.67388970236669</c:v>
                </c:pt>
                <c:pt idx="6706">
                  <c:v>166.69111165690177</c:v>
                </c:pt>
                <c:pt idx="6707">
                  <c:v>166.70868188422779</c:v>
                </c:pt>
                <c:pt idx="6708">
                  <c:v>166.72621431450673</c:v>
                </c:pt>
                <c:pt idx="6709">
                  <c:v>166.74340387157227</c:v>
                </c:pt>
                <c:pt idx="6710">
                  <c:v>166.76076351535013</c:v>
                </c:pt>
                <c:pt idx="6711">
                  <c:v>166.77795037262717</c:v>
                </c:pt>
                <c:pt idx="6712">
                  <c:v>166.79548550269507</c:v>
                </c:pt>
                <c:pt idx="6713">
                  <c:v>166.81284784626223</c:v>
                </c:pt>
                <c:pt idx="6714">
                  <c:v>166.83024258729827</c:v>
                </c:pt>
                <c:pt idx="6715">
                  <c:v>166.84739704710594</c:v>
                </c:pt>
                <c:pt idx="6716">
                  <c:v>166.86493217717381</c:v>
                </c:pt>
                <c:pt idx="6717">
                  <c:v>166.88229182095174</c:v>
                </c:pt>
                <c:pt idx="6718">
                  <c:v>166.89968926177616</c:v>
                </c:pt>
                <c:pt idx="6719">
                  <c:v>166.9168761190532</c:v>
                </c:pt>
                <c:pt idx="6720">
                  <c:v>166.93444364659021</c:v>
                </c:pt>
                <c:pt idx="6721">
                  <c:v>166.95166830091429</c:v>
                </c:pt>
                <c:pt idx="6722">
                  <c:v>166.96920073119256</c:v>
                </c:pt>
                <c:pt idx="6723">
                  <c:v>166.98642538551709</c:v>
                </c:pt>
                <c:pt idx="6724">
                  <c:v>167.00382012655214</c:v>
                </c:pt>
                <c:pt idx="6725">
                  <c:v>167.02118247011961</c:v>
                </c:pt>
                <c:pt idx="6726">
                  <c:v>167.03854211389734</c:v>
                </c:pt>
                <c:pt idx="6727">
                  <c:v>167.05590445746458</c:v>
                </c:pt>
                <c:pt idx="6728">
                  <c:v>167.07326410124165</c:v>
                </c:pt>
                <c:pt idx="6729">
                  <c:v>167.09062644480903</c:v>
                </c:pt>
                <c:pt idx="6730">
                  <c:v>167.10798608858687</c:v>
                </c:pt>
                <c:pt idx="6731">
                  <c:v>167.125348432154</c:v>
                </c:pt>
                <c:pt idx="6732">
                  <c:v>167.14270807593161</c:v>
                </c:pt>
                <c:pt idx="6733">
                  <c:v>167.16007041949848</c:v>
                </c:pt>
                <c:pt idx="6734">
                  <c:v>167.17743276306538</c:v>
                </c:pt>
                <c:pt idx="6735">
                  <c:v>167.19479240684302</c:v>
                </c:pt>
                <c:pt idx="6736">
                  <c:v>167.21215475041012</c:v>
                </c:pt>
                <c:pt idx="6737">
                  <c:v>167.22951439418742</c:v>
                </c:pt>
                <c:pt idx="6738">
                  <c:v>167.24687673775475</c:v>
                </c:pt>
                <c:pt idx="6739">
                  <c:v>167.26441186782282</c:v>
                </c:pt>
                <c:pt idx="6740">
                  <c:v>167.2815987250996</c:v>
                </c:pt>
                <c:pt idx="6741">
                  <c:v>167.29895836887738</c:v>
                </c:pt>
                <c:pt idx="6742">
                  <c:v>167.31614792594357</c:v>
                </c:pt>
                <c:pt idx="6743">
                  <c:v>167.33368305601118</c:v>
                </c:pt>
                <c:pt idx="6744">
                  <c:v>167.35104269978933</c:v>
                </c:pt>
                <c:pt idx="6745">
                  <c:v>167.36840504335601</c:v>
                </c:pt>
                <c:pt idx="6746">
                  <c:v>167.38576468713381</c:v>
                </c:pt>
                <c:pt idx="6747">
                  <c:v>167.40312703070074</c:v>
                </c:pt>
                <c:pt idx="6748">
                  <c:v>167.42052177173662</c:v>
                </c:pt>
                <c:pt idx="6749">
                  <c:v>167.43788411530349</c:v>
                </c:pt>
                <c:pt idx="6750">
                  <c:v>167.45510606983828</c:v>
                </c:pt>
                <c:pt idx="6751">
                  <c:v>167.47264119990618</c:v>
                </c:pt>
                <c:pt idx="6752">
                  <c:v>167.48982805718347</c:v>
                </c:pt>
                <c:pt idx="6753">
                  <c:v>167.50722279821878</c:v>
                </c:pt>
                <c:pt idx="6754">
                  <c:v>167.52441235528519</c:v>
                </c:pt>
                <c:pt idx="6755">
                  <c:v>167.54212027185378</c:v>
                </c:pt>
                <c:pt idx="6756">
                  <c:v>167.55930712913053</c:v>
                </c:pt>
                <c:pt idx="6757">
                  <c:v>167.57666947269746</c:v>
                </c:pt>
                <c:pt idx="6758">
                  <c:v>167.59402911647541</c:v>
                </c:pt>
                <c:pt idx="6759">
                  <c:v>167.611391460042</c:v>
                </c:pt>
                <c:pt idx="6760">
                  <c:v>167.62892659011021</c:v>
                </c:pt>
                <c:pt idx="6761">
                  <c:v>167.64614854464497</c:v>
                </c:pt>
                <c:pt idx="6762">
                  <c:v>167.66347309116438</c:v>
                </c:pt>
                <c:pt idx="6763">
                  <c:v>167.68066264823057</c:v>
                </c:pt>
                <c:pt idx="6764">
                  <c:v>167.69802229200835</c:v>
                </c:pt>
                <c:pt idx="6765">
                  <c:v>167.71555742207616</c:v>
                </c:pt>
                <c:pt idx="6766">
                  <c:v>167.73288466838505</c:v>
                </c:pt>
                <c:pt idx="6767">
                  <c:v>167.75031450667927</c:v>
                </c:pt>
                <c:pt idx="6768">
                  <c:v>167.76750136395592</c:v>
                </c:pt>
                <c:pt idx="6769">
                  <c:v>167.78486370752259</c:v>
                </c:pt>
                <c:pt idx="6770">
                  <c:v>167.80239883759126</c:v>
                </c:pt>
                <c:pt idx="6771">
                  <c:v>167.81958569486684</c:v>
                </c:pt>
                <c:pt idx="6772">
                  <c:v>167.83729361143685</c:v>
                </c:pt>
                <c:pt idx="6773">
                  <c:v>167.85448046871369</c:v>
                </c:pt>
                <c:pt idx="6774">
                  <c:v>167.87184281228076</c:v>
                </c:pt>
                <c:pt idx="6775">
                  <c:v>167.88920245605811</c:v>
                </c:pt>
                <c:pt idx="6776">
                  <c:v>167.90656479962476</c:v>
                </c:pt>
                <c:pt idx="6777">
                  <c:v>167.92392714319197</c:v>
                </c:pt>
                <c:pt idx="6778">
                  <c:v>167.94132188422802</c:v>
                </c:pt>
                <c:pt idx="6779">
                  <c:v>167.95868422779469</c:v>
                </c:pt>
                <c:pt idx="6780">
                  <c:v>167.97573069603939</c:v>
                </c:pt>
                <c:pt idx="6781">
                  <c:v>167.99350880712444</c:v>
                </c:pt>
                <c:pt idx="6782">
                  <c:v>168.01073076165918</c:v>
                </c:pt>
                <c:pt idx="6783">
                  <c:v>168.02809310522642</c:v>
                </c:pt>
                <c:pt idx="6784">
                  <c:v>168.04545274900377</c:v>
                </c:pt>
                <c:pt idx="6785">
                  <c:v>168.0628150925709</c:v>
                </c:pt>
                <c:pt idx="6786">
                  <c:v>168.08017743613783</c:v>
                </c:pt>
                <c:pt idx="6787">
                  <c:v>168.09753707991564</c:v>
                </c:pt>
                <c:pt idx="6788">
                  <c:v>168.1147239371922</c:v>
                </c:pt>
                <c:pt idx="6789">
                  <c:v>168.13219157253363</c:v>
                </c:pt>
                <c:pt idx="6790">
                  <c:v>168.14958631356922</c:v>
                </c:pt>
                <c:pt idx="6791">
                  <c:v>168.16694595734714</c:v>
                </c:pt>
                <c:pt idx="6792">
                  <c:v>168.18434339817202</c:v>
                </c:pt>
                <c:pt idx="6793">
                  <c:v>168.20184343098197</c:v>
                </c:pt>
                <c:pt idx="6794">
                  <c:v>168.21903028825838</c:v>
                </c:pt>
                <c:pt idx="6795">
                  <c:v>168.23642772908366</c:v>
                </c:pt>
                <c:pt idx="6796">
                  <c:v>168.25378737286152</c:v>
                </c:pt>
                <c:pt idx="6797">
                  <c:v>168.2711497164284</c:v>
                </c:pt>
                <c:pt idx="6798">
                  <c:v>168.28850936020626</c:v>
                </c:pt>
                <c:pt idx="6799">
                  <c:v>168.30587170377316</c:v>
                </c:pt>
                <c:pt idx="6800">
                  <c:v>168.3232313475512</c:v>
                </c:pt>
                <c:pt idx="6801">
                  <c:v>168.34059369111745</c:v>
                </c:pt>
                <c:pt idx="6802">
                  <c:v>168.35795333489568</c:v>
                </c:pt>
                <c:pt idx="6803">
                  <c:v>168.37531567846258</c:v>
                </c:pt>
                <c:pt idx="6804">
                  <c:v>168.39271041949871</c:v>
                </c:pt>
                <c:pt idx="6805">
                  <c:v>168.41010786032362</c:v>
                </c:pt>
                <c:pt idx="6806">
                  <c:v>168.42746750410126</c:v>
                </c:pt>
                <c:pt idx="6807">
                  <c:v>168.44465706116662</c:v>
                </c:pt>
                <c:pt idx="6808">
                  <c:v>168.46201670494494</c:v>
                </c:pt>
                <c:pt idx="6809">
                  <c:v>168.47955183501256</c:v>
                </c:pt>
                <c:pt idx="6810">
                  <c:v>168.49673869228988</c:v>
                </c:pt>
                <c:pt idx="6811">
                  <c:v>168.5141010358563</c:v>
                </c:pt>
                <c:pt idx="6812">
                  <c:v>168.53163616592474</c:v>
                </c:pt>
                <c:pt idx="6813">
                  <c:v>168.54882302320132</c:v>
                </c:pt>
                <c:pt idx="6814">
                  <c:v>168.56639325052731</c:v>
                </c:pt>
                <c:pt idx="6815">
                  <c:v>168.58361520506188</c:v>
                </c:pt>
                <c:pt idx="6816">
                  <c:v>168.60080206233872</c:v>
                </c:pt>
                <c:pt idx="6817">
                  <c:v>168.61833719240684</c:v>
                </c:pt>
                <c:pt idx="6818">
                  <c:v>168.63569683618468</c:v>
                </c:pt>
                <c:pt idx="6819">
                  <c:v>168.65323196625258</c:v>
                </c:pt>
                <c:pt idx="6820">
                  <c:v>168.67042152331828</c:v>
                </c:pt>
                <c:pt idx="6821">
                  <c:v>168.6877811670964</c:v>
                </c:pt>
                <c:pt idx="6822">
                  <c:v>168.70514351066348</c:v>
                </c:pt>
                <c:pt idx="6823">
                  <c:v>168.72267864073117</c:v>
                </c:pt>
                <c:pt idx="6824">
                  <c:v>168.73986549800748</c:v>
                </c:pt>
                <c:pt idx="6825">
                  <c:v>168.75722514178582</c:v>
                </c:pt>
                <c:pt idx="6826">
                  <c:v>168.77458748535233</c:v>
                </c:pt>
                <c:pt idx="6827">
                  <c:v>168.79194712913056</c:v>
                </c:pt>
                <c:pt idx="6828">
                  <c:v>168.80930947269778</c:v>
                </c:pt>
                <c:pt idx="6829">
                  <c:v>168.82684460276565</c:v>
                </c:pt>
                <c:pt idx="6830">
                  <c:v>168.84385867354084</c:v>
                </c:pt>
                <c:pt idx="6831">
                  <c:v>168.86139380360956</c:v>
                </c:pt>
                <c:pt idx="6832">
                  <c:v>168.87896133114592</c:v>
                </c:pt>
                <c:pt idx="6833">
                  <c:v>168.89628857745524</c:v>
                </c:pt>
                <c:pt idx="6834">
                  <c:v>168.91347543473142</c:v>
                </c:pt>
                <c:pt idx="6835">
                  <c:v>168.93101056479966</c:v>
                </c:pt>
                <c:pt idx="6836">
                  <c:v>168.94802463557534</c:v>
                </c:pt>
                <c:pt idx="6837">
                  <c:v>168.96573255214437</c:v>
                </c:pt>
                <c:pt idx="6838">
                  <c:v>168.98312999296948</c:v>
                </c:pt>
                <c:pt idx="6839">
                  <c:v>169.00045453948911</c:v>
                </c:pt>
                <c:pt idx="6840">
                  <c:v>169.01767919381263</c:v>
                </c:pt>
                <c:pt idx="6841">
                  <c:v>169.03486605108981</c:v>
                </c:pt>
                <c:pt idx="6842">
                  <c:v>169.05236608390004</c:v>
                </c:pt>
                <c:pt idx="6843">
                  <c:v>169.06976082493532</c:v>
                </c:pt>
                <c:pt idx="6844">
                  <c:v>169.08712316850242</c:v>
                </c:pt>
                <c:pt idx="6845">
                  <c:v>169.10448281228051</c:v>
                </c:pt>
                <c:pt idx="6846">
                  <c:v>169.1216723693459</c:v>
                </c:pt>
                <c:pt idx="6847">
                  <c:v>169.13927499414052</c:v>
                </c:pt>
                <c:pt idx="6848">
                  <c:v>169.15660224044998</c:v>
                </c:pt>
                <c:pt idx="6849">
                  <c:v>169.17378909772651</c:v>
                </c:pt>
                <c:pt idx="6850">
                  <c:v>169.19118653855168</c:v>
                </c:pt>
                <c:pt idx="6851">
                  <c:v>169.20854618232974</c:v>
                </c:pt>
                <c:pt idx="6852">
                  <c:v>169.22611640965567</c:v>
                </c:pt>
                <c:pt idx="6853">
                  <c:v>169.24347605343357</c:v>
                </c:pt>
                <c:pt idx="6854">
                  <c:v>169.26066561049919</c:v>
                </c:pt>
                <c:pt idx="6855">
                  <c:v>169.27809544879321</c:v>
                </c:pt>
                <c:pt idx="6856">
                  <c:v>169.29549018982868</c:v>
                </c:pt>
                <c:pt idx="6857">
                  <c:v>169.31285253339578</c:v>
                </c:pt>
                <c:pt idx="6858">
                  <c:v>169.33003939067282</c:v>
                </c:pt>
                <c:pt idx="6859">
                  <c:v>169.34740173423961</c:v>
                </c:pt>
                <c:pt idx="6860">
                  <c:v>169.36493686430748</c:v>
                </c:pt>
                <c:pt idx="6861">
                  <c:v>169.38212372158424</c:v>
                </c:pt>
                <c:pt idx="6862">
                  <c:v>169.39969394891025</c:v>
                </c:pt>
                <c:pt idx="6863">
                  <c:v>169.41670531989678</c:v>
                </c:pt>
                <c:pt idx="6864">
                  <c:v>169.43441593625499</c:v>
                </c:pt>
                <c:pt idx="6865">
                  <c:v>169.45177558003286</c:v>
                </c:pt>
                <c:pt idx="6866">
                  <c:v>169.46913792359987</c:v>
                </c:pt>
                <c:pt idx="6867">
                  <c:v>169.4864975673778</c:v>
                </c:pt>
                <c:pt idx="6868">
                  <c:v>169.50385991094439</c:v>
                </c:pt>
                <c:pt idx="6869">
                  <c:v>169.52108186547957</c:v>
                </c:pt>
                <c:pt idx="6870">
                  <c:v>169.53844420904616</c:v>
                </c:pt>
                <c:pt idx="6871">
                  <c:v>169.55580385282423</c:v>
                </c:pt>
                <c:pt idx="6872">
                  <c:v>169.57319859385959</c:v>
                </c:pt>
                <c:pt idx="6873">
                  <c:v>169.59059603468484</c:v>
                </c:pt>
                <c:pt idx="6874">
                  <c:v>169.60795567846236</c:v>
                </c:pt>
                <c:pt idx="6875">
                  <c:v>169.62528292477126</c:v>
                </c:pt>
                <c:pt idx="6876">
                  <c:v>169.64268036559645</c:v>
                </c:pt>
                <c:pt idx="6877">
                  <c:v>169.65983212561522</c:v>
                </c:pt>
                <c:pt idx="6878">
                  <c:v>169.67736725568349</c:v>
                </c:pt>
                <c:pt idx="6879">
                  <c:v>169.69472689946102</c:v>
                </c:pt>
                <c:pt idx="6880">
                  <c:v>169.71208924302778</c:v>
                </c:pt>
                <c:pt idx="6881">
                  <c:v>169.72962437309585</c:v>
                </c:pt>
                <c:pt idx="6882">
                  <c:v>169.74698401687345</c:v>
                </c:pt>
                <c:pt idx="6883">
                  <c:v>169.76417357393956</c:v>
                </c:pt>
                <c:pt idx="6884">
                  <c:v>169.78143062573241</c:v>
                </c:pt>
                <c:pt idx="6885">
                  <c:v>169.7989306585423</c:v>
                </c:pt>
                <c:pt idx="6886">
                  <c:v>169.81646308882119</c:v>
                </c:pt>
                <c:pt idx="6887">
                  <c:v>169.83382543238812</c:v>
                </c:pt>
                <c:pt idx="6888">
                  <c:v>169.85104738692351</c:v>
                </c:pt>
                <c:pt idx="6889">
                  <c:v>169.86816674947281</c:v>
                </c:pt>
                <c:pt idx="6890">
                  <c:v>169.88566678228264</c:v>
                </c:pt>
                <c:pt idx="6891">
                  <c:v>169.90302642606045</c:v>
                </c:pt>
                <c:pt idx="6892">
                  <c:v>169.92038876962741</c:v>
                </c:pt>
                <c:pt idx="6893">
                  <c:v>169.93774841340561</c:v>
                </c:pt>
                <c:pt idx="6894">
                  <c:v>169.95511075697206</c:v>
                </c:pt>
                <c:pt idx="6895">
                  <c:v>169.97247040075001</c:v>
                </c:pt>
                <c:pt idx="6896">
                  <c:v>169.98983274431666</c:v>
                </c:pt>
                <c:pt idx="6897">
                  <c:v>170.00722748535281</c:v>
                </c:pt>
                <c:pt idx="6898">
                  <c:v>170.02472751816265</c:v>
                </c:pt>
                <c:pt idx="6899">
                  <c:v>170.04174158893841</c:v>
                </c:pt>
                <c:pt idx="6900">
                  <c:v>170.05927671900633</c:v>
                </c:pt>
                <c:pt idx="6901">
                  <c:v>170.07663906257326</c:v>
                </c:pt>
                <c:pt idx="6902">
                  <c:v>170.09399870635076</c:v>
                </c:pt>
                <c:pt idx="6903">
                  <c:v>170.11153383641903</c:v>
                </c:pt>
                <c:pt idx="6904">
                  <c:v>170.12872069369581</c:v>
                </c:pt>
                <c:pt idx="6905">
                  <c:v>170.14625582376357</c:v>
                </c:pt>
                <c:pt idx="6906">
                  <c:v>170.16344538082961</c:v>
                </c:pt>
                <c:pt idx="6907">
                  <c:v>170.18084012186532</c:v>
                </c:pt>
                <c:pt idx="6908">
                  <c:v>170.19837525193347</c:v>
                </c:pt>
                <c:pt idx="6909">
                  <c:v>170.21538932270917</c:v>
                </c:pt>
                <c:pt idx="6910">
                  <c:v>170.23295685024607</c:v>
                </c:pt>
                <c:pt idx="6911">
                  <c:v>170.250319193813</c:v>
                </c:pt>
                <c:pt idx="6912">
                  <c:v>170.26750605108981</c:v>
                </c:pt>
                <c:pt idx="6913">
                  <c:v>170.28504118115748</c:v>
                </c:pt>
                <c:pt idx="6914">
                  <c:v>170.302228038435</c:v>
                </c:pt>
                <c:pt idx="6915">
                  <c:v>170.31976316850202</c:v>
                </c:pt>
                <c:pt idx="6916">
                  <c:v>170.33712551206969</c:v>
                </c:pt>
                <c:pt idx="6917">
                  <c:v>170.35448515584719</c:v>
                </c:pt>
                <c:pt idx="6918">
                  <c:v>170.37184749941432</c:v>
                </c:pt>
                <c:pt idx="6919">
                  <c:v>170.38903435669124</c:v>
                </c:pt>
                <c:pt idx="6920">
                  <c:v>170.40656948675863</c:v>
                </c:pt>
                <c:pt idx="6921">
                  <c:v>170.42375634403561</c:v>
                </c:pt>
                <c:pt idx="6922">
                  <c:v>170.44136166861969</c:v>
                </c:pt>
                <c:pt idx="6923">
                  <c:v>170.45872131239784</c:v>
                </c:pt>
                <c:pt idx="6924">
                  <c:v>170.47591086946341</c:v>
                </c:pt>
                <c:pt idx="6925">
                  <c:v>170.49347839700027</c:v>
                </c:pt>
                <c:pt idx="6926">
                  <c:v>170.51084074056715</c:v>
                </c:pt>
                <c:pt idx="6927">
                  <c:v>170.52820038434501</c:v>
                </c:pt>
                <c:pt idx="6928">
                  <c:v>170.54538994141083</c:v>
                </c:pt>
                <c:pt idx="6929">
                  <c:v>170.56274958518864</c:v>
                </c:pt>
                <c:pt idx="6930">
                  <c:v>170.58031981251511</c:v>
                </c:pt>
                <c:pt idx="6931">
                  <c:v>170.59768215608156</c:v>
                </c:pt>
                <c:pt idx="6932">
                  <c:v>170.61486901335792</c:v>
                </c:pt>
                <c:pt idx="6933">
                  <c:v>170.63226375439422</c:v>
                </c:pt>
                <c:pt idx="6934">
                  <c:v>170.64945061167074</c:v>
                </c:pt>
                <c:pt idx="6935">
                  <c:v>170.66698574173856</c:v>
                </c:pt>
                <c:pt idx="6936">
                  <c:v>170.68434808530606</c:v>
                </c:pt>
                <c:pt idx="6937">
                  <c:v>170.70157003984016</c:v>
                </c:pt>
                <c:pt idx="6938">
                  <c:v>170.71914026716632</c:v>
                </c:pt>
                <c:pt idx="6939">
                  <c:v>170.73653500820225</c:v>
                </c:pt>
                <c:pt idx="6940">
                  <c:v>170.75386225451109</c:v>
                </c:pt>
                <c:pt idx="6941">
                  <c:v>170.77104911178813</c:v>
                </c:pt>
                <c:pt idx="6942">
                  <c:v>170.78858424185569</c:v>
                </c:pt>
                <c:pt idx="6943">
                  <c:v>170.80594658542361</c:v>
                </c:pt>
                <c:pt idx="6944">
                  <c:v>170.82330622920091</c:v>
                </c:pt>
                <c:pt idx="6945">
                  <c:v>170.84070097023681</c:v>
                </c:pt>
                <c:pt idx="6946">
                  <c:v>170.85789052730254</c:v>
                </c:pt>
                <c:pt idx="6947">
                  <c:v>170.87525017108038</c:v>
                </c:pt>
                <c:pt idx="6948">
                  <c:v>170.89278530114814</c:v>
                </c:pt>
                <c:pt idx="6949">
                  <c:v>170.90997215842521</c:v>
                </c:pt>
                <c:pt idx="6950">
                  <c:v>170.9275072884935</c:v>
                </c:pt>
                <c:pt idx="6951">
                  <c:v>170.94469684555895</c:v>
                </c:pt>
                <c:pt idx="6952">
                  <c:v>170.96226437309608</c:v>
                </c:pt>
                <c:pt idx="6953">
                  <c:v>170.97948632763098</c:v>
                </c:pt>
                <c:pt idx="6954">
                  <c:v>170.99698636044064</c:v>
                </c:pt>
                <c:pt idx="6955">
                  <c:v>171.01438380126555</c:v>
                </c:pt>
                <c:pt idx="6956">
                  <c:v>171.03157065854208</c:v>
                </c:pt>
                <c:pt idx="6957">
                  <c:v>171.04893300210924</c:v>
                </c:pt>
                <c:pt idx="6958">
                  <c:v>171.06629264588705</c:v>
                </c:pt>
                <c:pt idx="6959">
                  <c:v>171.08365498945395</c:v>
                </c:pt>
                <c:pt idx="6960">
                  <c:v>171.10101463323176</c:v>
                </c:pt>
                <c:pt idx="6961">
                  <c:v>171.11841207405672</c:v>
                </c:pt>
                <c:pt idx="6962">
                  <c:v>171.13577171783453</c:v>
                </c:pt>
                <c:pt idx="6963">
                  <c:v>171.15313406140135</c:v>
                </c:pt>
                <c:pt idx="6964">
                  <c:v>171.1704937051793</c:v>
                </c:pt>
                <c:pt idx="6965">
                  <c:v>171.18785604874617</c:v>
                </c:pt>
                <c:pt idx="6966">
                  <c:v>171.20525078978173</c:v>
                </c:pt>
                <c:pt idx="6967">
                  <c:v>171.22250784157487</c:v>
                </c:pt>
                <c:pt idx="6968">
                  <c:v>171.24004297164265</c:v>
                </c:pt>
                <c:pt idx="6969">
                  <c:v>171.25722982891989</c:v>
                </c:pt>
                <c:pt idx="6970">
                  <c:v>171.27462726974412</c:v>
                </c:pt>
                <c:pt idx="6971">
                  <c:v>171.29198691352241</c:v>
                </c:pt>
                <c:pt idx="6972">
                  <c:v>171.30931415983125</c:v>
                </c:pt>
                <c:pt idx="6973">
                  <c:v>171.32688438715726</c:v>
                </c:pt>
                <c:pt idx="6974">
                  <c:v>171.34407124443399</c:v>
                </c:pt>
                <c:pt idx="6975">
                  <c:v>171.36143358800126</c:v>
                </c:pt>
                <c:pt idx="6976">
                  <c:v>171.37882832903702</c:v>
                </c:pt>
                <c:pt idx="6977">
                  <c:v>171.39619067260404</c:v>
                </c:pt>
                <c:pt idx="6978">
                  <c:v>171.41337752988025</c:v>
                </c:pt>
                <c:pt idx="6979">
                  <c:v>171.43094775720684</c:v>
                </c:pt>
                <c:pt idx="6980">
                  <c:v>171.44827230372627</c:v>
                </c:pt>
                <c:pt idx="6981">
                  <c:v>171.46566974455089</c:v>
                </c:pt>
                <c:pt idx="6982">
                  <c:v>171.48302938832936</c:v>
                </c:pt>
                <c:pt idx="6983">
                  <c:v>171.50039173189595</c:v>
                </c:pt>
                <c:pt idx="6984">
                  <c:v>171.51757858917253</c:v>
                </c:pt>
                <c:pt idx="6985">
                  <c:v>171.53514881649906</c:v>
                </c:pt>
                <c:pt idx="6986">
                  <c:v>171.55230057651761</c:v>
                </c:pt>
                <c:pt idx="6987">
                  <c:v>171.56987080384332</c:v>
                </c:pt>
                <c:pt idx="6988">
                  <c:v>171.5872655448793</c:v>
                </c:pt>
                <c:pt idx="6989">
                  <c:v>171.60445240215586</c:v>
                </c:pt>
                <c:pt idx="6990">
                  <c:v>171.62170945394891</c:v>
                </c:pt>
                <c:pt idx="6991">
                  <c:v>171.63924458401678</c:v>
                </c:pt>
                <c:pt idx="6992">
                  <c:v>171.65643414108271</c:v>
                </c:pt>
                <c:pt idx="6993">
                  <c:v>171.67396657136129</c:v>
                </c:pt>
                <c:pt idx="6994">
                  <c:v>171.69115612842742</c:v>
                </c:pt>
                <c:pt idx="6995">
                  <c:v>171.70851577220515</c:v>
                </c:pt>
                <c:pt idx="6996">
                  <c:v>171.72605090227327</c:v>
                </c:pt>
                <c:pt idx="6997">
                  <c:v>171.74344834309821</c:v>
                </c:pt>
                <c:pt idx="6998">
                  <c:v>171.76077288961798</c:v>
                </c:pt>
                <c:pt idx="6999">
                  <c:v>171.77813523318468</c:v>
                </c:pt>
                <c:pt idx="7000">
                  <c:v>171.79549487696272</c:v>
                </c:pt>
                <c:pt idx="7001">
                  <c:v>171.8126844340284</c:v>
                </c:pt>
                <c:pt idx="7002">
                  <c:v>171.83004407780646</c:v>
                </c:pt>
                <c:pt idx="7003">
                  <c:v>171.84740642137356</c:v>
                </c:pt>
                <c:pt idx="7004">
                  <c:v>171.86494155144129</c:v>
                </c:pt>
                <c:pt idx="7005">
                  <c:v>171.88212840871847</c:v>
                </c:pt>
                <c:pt idx="7006">
                  <c:v>171.89948805249637</c:v>
                </c:pt>
                <c:pt idx="7007">
                  <c:v>171.91702318256387</c:v>
                </c:pt>
                <c:pt idx="7008">
                  <c:v>171.93421003984039</c:v>
                </c:pt>
                <c:pt idx="7009">
                  <c:v>171.95174516990858</c:v>
                </c:pt>
                <c:pt idx="7010">
                  <c:v>171.96910751347576</c:v>
                </c:pt>
                <c:pt idx="7011">
                  <c:v>171.98629437075229</c:v>
                </c:pt>
                <c:pt idx="7012">
                  <c:v>172.00382950082025</c:v>
                </c:pt>
                <c:pt idx="7013">
                  <c:v>172.0211918443872</c:v>
                </c:pt>
                <c:pt idx="7014">
                  <c:v>172.03837870166404</c:v>
                </c:pt>
                <c:pt idx="7015">
                  <c:v>172.05594892899029</c:v>
                </c:pt>
                <c:pt idx="7016">
                  <c:v>172.07317088352474</c:v>
                </c:pt>
                <c:pt idx="7017">
                  <c:v>172.09035774080138</c:v>
                </c:pt>
                <c:pt idx="7018">
                  <c:v>172.10789287086948</c:v>
                </c:pt>
                <c:pt idx="7019">
                  <c:v>172.12525251464712</c:v>
                </c:pt>
                <c:pt idx="7020">
                  <c:v>172.14278764471518</c:v>
                </c:pt>
                <c:pt idx="7021">
                  <c:v>172.1601499882824</c:v>
                </c:pt>
                <c:pt idx="7022">
                  <c:v>172.17750963205998</c:v>
                </c:pt>
                <c:pt idx="7023">
                  <c:v>172.19487197562691</c:v>
                </c:pt>
                <c:pt idx="7024">
                  <c:v>172.21205883290367</c:v>
                </c:pt>
                <c:pt idx="7025">
                  <c:v>172.22942117647059</c:v>
                </c:pt>
                <c:pt idx="7026">
                  <c:v>172.24678082024812</c:v>
                </c:pt>
                <c:pt idx="7027">
                  <c:v>172.26431595031639</c:v>
                </c:pt>
                <c:pt idx="7028">
                  <c:v>172.28167829388332</c:v>
                </c:pt>
                <c:pt idx="7029">
                  <c:v>172.29886515115982</c:v>
                </c:pt>
                <c:pt idx="7030">
                  <c:v>172.31625989219594</c:v>
                </c:pt>
                <c:pt idx="7031">
                  <c:v>172.33375992500578</c:v>
                </c:pt>
                <c:pt idx="7032">
                  <c:v>172.35098187954065</c:v>
                </c:pt>
                <c:pt idx="7033">
                  <c:v>172.36830912584961</c:v>
                </c:pt>
                <c:pt idx="7034">
                  <c:v>172.38553108038457</c:v>
                </c:pt>
                <c:pt idx="7035">
                  <c:v>172.40289342395118</c:v>
                </c:pt>
                <c:pt idx="7036">
                  <c:v>172.42042855401968</c:v>
                </c:pt>
                <c:pt idx="7037">
                  <c:v>172.43782329505498</c:v>
                </c:pt>
                <c:pt idx="7038">
                  <c:v>172.45501015233211</c:v>
                </c:pt>
                <c:pt idx="7039">
                  <c:v>172.47254528239981</c:v>
                </c:pt>
                <c:pt idx="7040">
                  <c:v>172.48990762596674</c:v>
                </c:pt>
                <c:pt idx="7041">
                  <c:v>172.50730236700261</c:v>
                </c:pt>
                <c:pt idx="7042">
                  <c:v>172.52466471056925</c:v>
                </c:pt>
                <c:pt idx="7043">
                  <c:v>172.54202435434735</c:v>
                </c:pt>
                <c:pt idx="7044">
                  <c:v>172.55938669791445</c:v>
                </c:pt>
                <c:pt idx="7045">
                  <c:v>172.57657355519098</c:v>
                </c:pt>
                <c:pt idx="7046">
                  <c:v>172.59410868525899</c:v>
                </c:pt>
                <c:pt idx="7047">
                  <c:v>172.6114683290368</c:v>
                </c:pt>
                <c:pt idx="7048">
                  <c:v>172.62883067260407</c:v>
                </c:pt>
                <c:pt idx="7049">
                  <c:v>172.6461930161704</c:v>
                </c:pt>
                <c:pt idx="7050">
                  <c:v>172.66355265994792</c:v>
                </c:pt>
                <c:pt idx="7051">
                  <c:v>172.68073951722567</c:v>
                </c:pt>
                <c:pt idx="7052">
                  <c:v>172.69827464729346</c:v>
                </c:pt>
                <c:pt idx="7053">
                  <c:v>172.71553169908557</c:v>
                </c:pt>
                <c:pt idx="7054">
                  <c:v>172.73271855636278</c:v>
                </c:pt>
                <c:pt idx="7055">
                  <c:v>172.75049666744789</c:v>
                </c:pt>
                <c:pt idx="7056">
                  <c:v>172.76765112725548</c:v>
                </c:pt>
                <c:pt idx="7057">
                  <c:v>172.78483798453246</c:v>
                </c:pt>
                <c:pt idx="7058">
                  <c:v>172.80223272556836</c:v>
                </c:pt>
                <c:pt idx="7059">
                  <c:v>172.81976785563651</c:v>
                </c:pt>
                <c:pt idx="7060">
                  <c:v>172.83695471291307</c:v>
                </c:pt>
                <c:pt idx="7061">
                  <c:v>172.85448984298145</c:v>
                </c:pt>
                <c:pt idx="7062">
                  <c:v>172.8718521865477</c:v>
                </c:pt>
                <c:pt idx="7063">
                  <c:v>172.88903904382494</c:v>
                </c:pt>
                <c:pt idx="7064">
                  <c:v>172.90660927115039</c:v>
                </c:pt>
                <c:pt idx="7065">
                  <c:v>172.9240040121866</c:v>
                </c:pt>
                <c:pt idx="7066">
                  <c:v>172.94136635575381</c:v>
                </c:pt>
                <c:pt idx="7067">
                  <c:v>172.95872599953131</c:v>
                </c:pt>
                <c:pt idx="7068">
                  <c:v>172.97574007030698</c:v>
                </c:pt>
                <c:pt idx="7069">
                  <c:v>172.99327520037474</c:v>
                </c:pt>
                <c:pt idx="7070">
                  <c:v>173.01063754394193</c:v>
                </c:pt>
                <c:pt idx="7071">
                  <c:v>173.02782440121868</c:v>
                </c:pt>
                <c:pt idx="7072">
                  <c:v>173.04535953128658</c:v>
                </c:pt>
                <c:pt idx="7073">
                  <c:v>173.06289466135439</c:v>
                </c:pt>
                <c:pt idx="7074">
                  <c:v>173.0800815186316</c:v>
                </c:pt>
                <c:pt idx="7075">
                  <c:v>173.09761664869967</c:v>
                </c:pt>
                <c:pt idx="7076">
                  <c:v>173.11480350597589</c:v>
                </c:pt>
                <c:pt idx="7077">
                  <c:v>173.13233863604404</c:v>
                </c:pt>
                <c:pt idx="7078">
                  <c:v>173.14935270681931</c:v>
                </c:pt>
                <c:pt idx="7079">
                  <c:v>173.16706062338849</c:v>
                </c:pt>
                <c:pt idx="7080">
                  <c:v>173.18442296695568</c:v>
                </c:pt>
                <c:pt idx="7081">
                  <c:v>173.20160982423252</c:v>
                </c:pt>
                <c:pt idx="7082">
                  <c:v>173.21914495430019</c:v>
                </c:pt>
                <c:pt idx="7083">
                  <c:v>173.23650459807783</c:v>
                </c:pt>
                <c:pt idx="7084">
                  <c:v>173.25369415514385</c:v>
                </c:pt>
                <c:pt idx="7085">
                  <c:v>173.27105379892154</c:v>
                </c:pt>
                <c:pt idx="7086">
                  <c:v>173.28858892899001</c:v>
                </c:pt>
                <c:pt idx="7087">
                  <c:v>173.3059512725566</c:v>
                </c:pt>
                <c:pt idx="7088">
                  <c:v>173.32331091633498</c:v>
                </c:pt>
                <c:pt idx="7089">
                  <c:v>173.34049777361147</c:v>
                </c:pt>
                <c:pt idx="7090">
                  <c:v>173.35768733067763</c:v>
                </c:pt>
                <c:pt idx="7091">
                  <c:v>173.3753952472463</c:v>
                </c:pt>
                <c:pt idx="7092">
                  <c:v>173.39275489102411</c:v>
                </c:pt>
                <c:pt idx="7093">
                  <c:v>173.40997684555893</c:v>
                </c:pt>
                <c:pt idx="7094">
                  <c:v>173.42733918912606</c:v>
                </c:pt>
                <c:pt idx="7095">
                  <c:v>173.44490941645185</c:v>
                </c:pt>
                <c:pt idx="7096">
                  <c:v>173.46213137098701</c:v>
                </c:pt>
                <c:pt idx="7097">
                  <c:v>173.47949101476451</c:v>
                </c:pt>
                <c:pt idx="7098">
                  <c:v>173.49699104757462</c:v>
                </c:pt>
                <c:pt idx="7099">
                  <c:v>173.51418060463999</c:v>
                </c:pt>
                <c:pt idx="7100">
                  <c:v>173.53154024841805</c:v>
                </c:pt>
                <c:pt idx="7101">
                  <c:v>173.54890259198498</c:v>
                </c:pt>
                <c:pt idx="7102">
                  <c:v>173.56608944926177</c:v>
                </c:pt>
                <c:pt idx="7103">
                  <c:v>173.58345179282836</c:v>
                </c:pt>
                <c:pt idx="7104">
                  <c:v>173.6009842231071</c:v>
                </c:pt>
                <c:pt idx="7105">
                  <c:v>173.61834656667477</c:v>
                </c:pt>
                <c:pt idx="7106">
                  <c:v>173.63577640496817</c:v>
                </c:pt>
                <c:pt idx="7107">
                  <c:v>173.65313874853541</c:v>
                </c:pt>
                <c:pt idx="7108">
                  <c:v>173.67036070306995</c:v>
                </c:pt>
                <c:pt idx="7109">
                  <c:v>173.6877203468479</c:v>
                </c:pt>
                <c:pt idx="7110">
                  <c:v>173.7050826904146</c:v>
                </c:pt>
                <c:pt idx="7111">
                  <c:v>173.72261782048281</c:v>
                </c:pt>
                <c:pt idx="7112">
                  <c:v>173.73997746426036</c:v>
                </c:pt>
                <c:pt idx="7113">
                  <c:v>173.75716702132638</c:v>
                </c:pt>
                <c:pt idx="7114">
                  <c:v>173.77473454886311</c:v>
                </c:pt>
                <c:pt idx="7115">
                  <c:v>173.79188900867121</c:v>
                </c:pt>
                <c:pt idx="7116">
                  <c:v>173.8092486524493</c:v>
                </c:pt>
                <c:pt idx="7117">
                  <c:v>173.82661099601594</c:v>
                </c:pt>
                <c:pt idx="7118">
                  <c:v>173.84400573705156</c:v>
                </c:pt>
                <c:pt idx="7119">
                  <c:v>173.86129788610285</c:v>
                </c:pt>
                <c:pt idx="7120">
                  <c:v>173.87869532692756</c:v>
                </c:pt>
                <c:pt idx="7121">
                  <c:v>173.89622775720687</c:v>
                </c:pt>
                <c:pt idx="7122">
                  <c:v>173.91359010077338</c:v>
                </c:pt>
                <c:pt idx="7123">
                  <c:v>173.93095244434002</c:v>
                </c:pt>
                <c:pt idx="7124">
                  <c:v>173.9481393016174</c:v>
                </c:pt>
                <c:pt idx="7125">
                  <c:v>173.96549894539521</c:v>
                </c:pt>
                <c:pt idx="7126">
                  <c:v>173.9828612889618</c:v>
                </c:pt>
                <c:pt idx="7127">
                  <c:v>174.00004814623861</c:v>
                </c:pt>
                <c:pt idx="7128">
                  <c:v>174.01775606280734</c:v>
                </c:pt>
                <c:pt idx="7129">
                  <c:v>174.03494561987338</c:v>
                </c:pt>
                <c:pt idx="7130">
                  <c:v>174.05230526365128</c:v>
                </c:pt>
                <c:pt idx="7131">
                  <c:v>174.06966760721818</c:v>
                </c:pt>
                <c:pt idx="7132">
                  <c:v>174.08702725099636</c:v>
                </c:pt>
                <c:pt idx="7133">
                  <c:v>174.10459747832198</c:v>
                </c:pt>
                <c:pt idx="7134">
                  <c:v>174.12195712209984</c:v>
                </c:pt>
                <c:pt idx="7135">
                  <c:v>174.13914667916558</c:v>
                </c:pt>
                <c:pt idx="7136">
                  <c:v>174.15668180923367</c:v>
                </c:pt>
                <c:pt idx="7137">
                  <c:v>174.17386866651003</c:v>
                </c:pt>
                <c:pt idx="7138">
                  <c:v>174.19122831028866</c:v>
                </c:pt>
                <c:pt idx="7139">
                  <c:v>174.20862575111315</c:v>
                </c:pt>
                <c:pt idx="7140">
                  <c:v>174.2259529974221</c:v>
                </c:pt>
                <c:pt idx="7141">
                  <c:v>174.2434854277007</c:v>
                </c:pt>
                <c:pt idx="7142">
                  <c:v>174.2606749847665</c:v>
                </c:pt>
                <c:pt idx="7143">
                  <c:v>174.27820741504581</c:v>
                </c:pt>
                <c:pt idx="7144">
                  <c:v>174.29556975861252</c:v>
                </c:pt>
                <c:pt idx="7145">
                  <c:v>174.31293210217964</c:v>
                </c:pt>
                <c:pt idx="7146">
                  <c:v>174.33011895945654</c:v>
                </c:pt>
                <c:pt idx="7147">
                  <c:v>174.34730581673341</c:v>
                </c:pt>
                <c:pt idx="7148">
                  <c:v>174.36484094680102</c:v>
                </c:pt>
                <c:pt idx="7149">
                  <c:v>174.38220329036795</c:v>
                </c:pt>
                <c:pt idx="7150">
                  <c:v>174.39939014764497</c:v>
                </c:pt>
                <c:pt idx="7151">
                  <c:v>174.41695767518158</c:v>
                </c:pt>
                <c:pt idx="7152">
                  <c:v>174.43449280524985</c:v>
                </c:pt>
                <c:pt idx="7153">
                  <c:v>174.45168236231544</c:v>
                </c:pt>
                <c:pt idx="7154">
                  <c:v>174.46921479259422</c:v>
                </c:pt>
                <c:pt idx="7155">
                  <c:v>174.48640434966049</c:v>
                </c:pt>
                <c:pt idx="7156">
                  <c:v>174.50376399343773</c:v>
                </c:pt>
                <c:pt idx="7157">
                  <c:v>174.5211263370054</c:v>
                </c:pt>
                <c:pt idx="7158">
                  <c:v>174.53866146707279</c:v>
                </c:pt>
                <c:pt idx="7159">
                  <c:v>174.55602111085071</c:v>
                </c:pt>
                <c:pt idx="7160">
                  <c:v>174.57320796812738</c:v>
                </c:pt>
                <c:pt idx="7161">
                  <c:v>174.59039752519357</c:v>
                </c:pt>
                <c:pt idx="7162">
                  <c:v>174.60793265526129</c:v>
                </c:pt>
                <c:pt idx="7163">
                  <c:v>174.62546508554018</c:v>
                </c:pt>
                <c:pt idx="7164">
                  <c:v>174.64247915631589</c:v>
                </c:pt>
                <c:pt idx="7165">
                  <c:v>174.65987659714062</c:v>
                </c:pt>
                <c:pt idx="7166">
                  <c:v>174.67723624091869</c:v>
                </c:pt>
                <c:pt idx="7167">
                  <c:v>174.6946336817434</c:v>
                </c:pt>
                <c:pt idx="7168">
                  <c:v>174.71213371455352</c:v>
                </c:pt>
                <c:pt idx="7169">
                  <c:v>174.72949335833141</c:v>
                </c:pt>
                <c:pt idx="7170">
                  <c:v>174.74689079915578</c:v>
                </c:pt>
                <c:pt idx="7171">
                  <c:v>174.76407765643324</c:v>
                </c:pt>
                <c:pt idx="7172">
                  <c:v>174.78147239746897</c:v>
                </c:pt>
                <c:pt idx="7173">
                  <c:v>174.79886983829408</c:v>
                </c:pt>
                <c:pt idx="7174">
                  <c:v>174.81640496836178</c:v>
                </c:pt>
                <c:pt idx="7175">
                  <c:v>174.83366202015435</c:v>
                </c:pt>
                <c:pt idx="7176">
                  <c:v>174.85084887743207</c:v>
                </c:pt>
                <c:pt idx="7177">
                  <c:v>174.86841910475749</c:v>
                </c:pt>
                <c:pt idx="7178">
                  <c:v>174.88577874853527</c:v>
                </c:pt>
                <c:pt idx="7179">
                  <c:v>174.90314109210215</c:v>
                </c:pt>
                <c:pt idx="7180">
                  <c:v>174.92050073587998</c:v>
                </c:pt>
                <c:pt idx="7181">
                  <c:v>174.93786307944671</c:v>
                </c:pt>
                <c:pt idx="7182">
                  <c:v>174.95504993672404</c:v>
                </c:pt>
                <c:pt idx="7183">
                  <c:v>174.97258506679142</c:v>
                </c:pt>
                <c:pt idx="7184">
                  <c:v>174.9898070213265</c:v>
                </c:pt>
                <c:pt idx="7185">
                  <c:v>175.00737724865246</c:v>
                </c:pt>
                <c:pt idx="7186">
                  <c:v>175.0247719896883</c:v>
                </c:pt>
                <c:pt idx="7187">
                  <c:v>175.04182115772204</c:v>
                </c:pt>
                <c:pt idx="7188">
                  <c:v>175.05952907429111</c:v>
                </c:pt>
                <c:pt idx="7189">
                  <c:v>175.07671593156752</c:v>
                </c:pt>
                <c:pt idx="7190">
                  <c:v>175.09394058589177</c:v>
                </c:pt>
                <c:pt idx="7191">
                  <c:v>175.11130022966958</c:v>
                </c:pt>
                <c:pt idx="7192">
                  <c:v>175.12887045699577</c:v>
                </c:pt>
                <c:pt idx="7193">
                  <c:v>175.14623010077341</c:v>
                </c:pt>
                <c:pt idx="7194">
                  <c:v>175.16345475509718</c:v>
                </c:pt>
                <c:pt idx="7195">
                  <c:v>175.18077930161704</c:v>
                </c:pt>
                <c:pt idx="7196">
                  <c:v>175.19814164518422</c:v>
                </c:pt>
                <c:pt idx="7197">
                  <c:v>175.21567677525158</c:v>
                </c:pt>
                <c:pt idx="7198">
                  <c:v>175.23303641902984</c:v>
                </c:pt>
                <c:pt idx="7199">
                  <c:v>175.25039876259666</c:v>
                </c:pt>
                <c:pt idx="7200">
                  <c:v>175.2677584063745</c:v>
                </c:pt>
                <c:pt idx="7201">
                  <c:v>175.28512074994123</c:v>
                </c:pt>
                <c:pt idx="7202">
                  <c:v>175.30248039371952</c:v>
                </c:pt>
                <c:pt idx="7203">
                  <c:v>175.31984273728619</c:v>
                </c:pt>
                <c:pt idx="7204">
                  <c:v>175.33702959456292</c:v>
                </c:pt>
                <c:pt idx="7205">
                  <c:v>175.35442703538808</c:v>
                </c:pt>
                <c:pt idx="7206">
                  <c:v>175.37178667916558</c:v>
                </c:pt>
                <c:pt idx="7207">
                  <c:v>175.3893218092341</c:v>
                </c:pt>
                <c:pt idx="7208">
                  <c:v>175.40650866651038</c:v>
                </c:pt>
                <c:pt idx="7209">
                  <c:v>175.42387101007733</c:v>
                </c:pt>
                <c:pt idx="7210">
                  <c:v>175.44105786735409</c:v>
                </c:pt>
                <c:pt idx="7211">
                  <c:v>175.45880088118139</c:v>
                </c:pt>
                <c:pt idx="7212">
                  <c:v>175.47616322474752</c:v>
                </c:pt>
                <c:pt idx="7213">
                  <c:v>175.49342027654092</c:v>
                </c:pt>
                <c:pt idx="7214">
                  <c:v>175.51081501757676</c:v>
                </c:pt>
                <c:pt idx="7215">
                  <c:v>175.52800187485354</c:v>
                </c:pt>
                <c:pt idx="7216">
                  <c:v>175.54536421842045</c:v>
                </c:pt>
                <c:pt idx="7217">
                  <c:v>175.56272386219825</c:v>
                </c:pt>
                <c:pt idx="7218">
                  <c:v>175.58025899226624</c:v>
                </c:pt>
                <c:pt idx="7219">
                  <c:v>175.59762133583337</c:v>
                </c:pt>
                <c:pt idx="7220">
                  <c:v>175.61498097961098</c:v>
                </c:pt>
                <c:pt idx="7221">
                  <c:v>175.63234332317791</c:v>
                </c:pt>
                <c:pt idx="7222">
                  <c:v>175.64970566674427</c:v>
                </c:pt>
                <c:pt idx="7223">
                  <c:v>175.66689252402134</c:v>
                </c:pt>
                <c:pt idx="7224">
                  <c:v>175.68442765408983</c:v>
                </c:pt>
                <c:pt idx="7225">
                  <c:v>175.70178729786701</c:v>
                </c:pt>
                <c:pt idx="7226">
                  <c:v>175.71897415514391</c:v>
                </c:pt>
                <c:pt idx="7227">
                  <c:v>175.73640669322711</c:v>
                </c:pt>
                <c:pt idx="7228">
                  <c:v>175.75359355050378</c:v>
                </c:pt>
                <c:pt idx="7229">
                  <c:v>175.77133656433091</c:v>
                </c:pt>
                <c:pt idx="7230">
                  <c:v>175.78852342160758</c:v>
                </c:pt>
                <c:pt idx="7231">
                  <c:v>175.80605855167587</c:v>
                </c:pt>
                <c:pt idx="7232">
                  <c:v>175.82328050621047</c:v>
                </c:pt>
                <c:pt idx="7233">
                  <c:v>175.84071034450434</c:v>
                </c:pt>
                <c:pt idx="7234">
                  <c:v>175.85810778532971</c:v>
                </c:pt>
                <c:pt idx="7235">
                  <c:v>175.87529464260606</c:v>
                </c:pt>
                <c:pt idx="7236">
                  <c:v>175.89265698617294</c:v>
                </c:pt>
                <c:pt idx="7237">
                  <c:v>175.90987894070778</c:v>
                </c:pt>
                <c:pt idx="7238">
                  <c:v>175.92723858448605</c:v>
                </c:pt>
                <c:pt idx="7239">
                  <c:v>175.94460092805215</c:v>
                </c:pt>
                <c:pt idx="7240">
                  <c:v>175.96213605812088</c:v>
                </c:pt>
                <c:pt idx="7241">
                  <c:v>175.97949570189792</c:v>
                </c:pt>
                <c:pt idx="7242">
                  <c:v>175.99685804546527</c:v>
                </c:pt>
                <c:pt idx="7243">
                  <c:v>176.01421768924308</c:v>
                </c:pt>
                <c:pt idx="7244">
                  <c:v>176.03158003280998</c:v>
                </c:pt>
                <c:pt idx="7245">
                  <c:v>176.04876689008674</c:v>
                </c:pt>
                <c:pt idx="7246">
                  <c:v>176.06612923365364</c:v>
                </c:pt>
                <c:pt idx="7247">
                  <c:v>176.08366436372143</c:v>
                </c:pt>
                <c:pt idx="7248">
                  <c:v>176.10119949378961</c:v>
                </c:pt>
                <c:pt idx="7249">
                  <c:v>176.11838635106659</c:v>
                </c:pt>
                <c:pt idx="7250">
                  <c:v>176.13578109210189</c:v>
                </c:pt>
                <c:pt idx="7251">
                  <c:v>176.15293555191025</c:v>
                </c:pt>
                <c:pt idx="7252">
                  <c:v>176.1704004874621</c:v>
                </c:pt>
                <c:pt idx="7253">
                  <c:v>176.18776013123974</c:v>
                </c:pt>
                <c:pt idx="7254">
                  <c:v>176.20512247480636</c:v>
                </c:pt>
                <c:pt idx="7255">
                  <c:v>176.2226576048744</c:v>
                </c:pt>
                <c:pt idx="7256">
                  <c:v>176.2398444621511</c:v>
                </c:pt>
                <c:pt idx="7257">
                  <c:v>176.25737959221959</c:v>
                </c:pt>
                <c:pt idx="7258">
                  <c:v>176.27473923599715</c:v>
                </c:pt>
                <c:pt idx="7259">
                  <c:v>176.29192879306305</c:v>
                </c:pt>
                <c:pt idx="7260">
                  <c:v>176.30928843684075</c:v>
                </c:pt>
                <c:pt idx="7261">
                  <c:v>176.32665078040785</c:v>
                </c:pt>
                <c:pt idx="7262">
                  <c:v>176.34418591047574</c:v>
                </c:pt>
                <c:pt idx="7263">
                  <c:v>176.3613727677525</c:v>
                </c:pt>
                <c:pt idx="7264">
                  <c:v>176.37873241153059</c:v>
                </c:pt>
                <c:pt idx="7265">
                  <c:v>176.39626754159829</c:v>
                </c:pt>
                <c:pt idx="7266">
                  <c:v>176.41362988516525</c:v>
                </c:pt>
                <c:pt idx="7267">
                  <c:v>176.430816742442</c:v>
                </c:pt>
                <c:pt idx="7268">
                  <c:v>176.44835187251007</c:v>
                </c:pt>
                <c:pt idx="7269">
                  <c:v>176.46553872978672</c:v>
                </c:pt>
                <c:pt idx="7270">
                  <c:v>176.4830738598547</c:v>
                </c:pt>
                <c:pt idx="7271">
                  <c:v>176.50026071713145</c:v>
                </c:pt>
                <c:pt idx="7272">
                  <c:v>176.5178309444575</c:v>
                </c:pt>
                <c:pt idx="7273">
                  <c:v>176.53515819076614</c:v>
                </c:pt>
                <c:pt idx="7274">
                  <c:v>176.55238014530121</c:v>
                </c:pt>
                <c:pt idx="7275">
                  <c:v>176.56970739161005</c:v>
                </c:pt>
                <c:pt idx="7276">
                  <c:v>176.58706703538797</c:v>
                </c:pt>
                <c:pt idx="7277">
                  <c:v>176.60442937895499</c:v>
                </c:pt>
                <c:pt idx="7278">
                  <c:v>176.62199690649192</c:v>
                </c:pt>
                <c:pt idx="7279">
                  <c:v>176.63918646355731</c:v>
                </c:pt>
                <c:pt idx="7280">
                  <c:v>176.65671889383646</c:v>
                </c:pt>
                <c:pt idx="7281">
                  <c:v>176.67408123740333</c:v>
                </c:pt>
                <c:pt idx="7282">
                  <c:v>176.69126809468008</c:v>
                </c:pt>
                <c:pt idx="7283">
                  <c:v>176.70880322474758</c:v>
                </c:pt>
                <c:pt idx="7284">
                  <c:v>176.72599008202511</c:v>
                </c:pt>
                <c:pt idx="7285">
                  <c:v>176.74317963909036</c:v>
                </c:pt>
                <c:pt idx="7286">
                  <c:v>176.76071206936933</c:v>
                </c:pt>
                <c:pt idx="7287">
                  <c:v>176.77810951019461</c:v>
                </c:pt>
                <c:pt idx="7288">
                  <c:v>176.79543675650368</c:v>
                </c:pt>
                <c:pt idx="7289">
                  <c:v>176.8126236137802</c:v>
                </c:pt>
                <c:pt idx="7290">
                  <c:v>176.83033153034921</c:v>
                </c:pt>
                <c:pt idx="7291">
                  <c:v>176.84751838762642</c:v>
                </c:pt>
                <c:pt idx="7292">
                  <c:v>176.8648807311925</c:v>
                </c:pt>
                <c:pt idx="7293">
                  <c:v>176.88206758847011</c:v>
                </c:pt>
                <c:pt idx="7294">
                  <c:v>176.89960271853758</c:v>
                </c:pt>
                <c:pt idx="7295">
                  <c:v>176.91703255683151</c:v>
                </c:pt>
                <c:pt idx="7296">
                  <c:v>176.93439490039839</c:v>
                </c:pt>
                <c:pt idx="7297">
                  <c:v>176.951754544176</c:v>
                </c:pt>
                <c:pt idx="7298">
                  <c:v>176.96894410124202</c:v>
                </c:pt>
                <c:pt idx="7299">
                  <c:v>176.98626864776207</c:v>
                </c:pt>
                <c:pt idx="7300">
                  <c:v>177.00380377782975</c:v>
                </c:pt>
                <c:pt idx="7301">
                  <c:v>177.02116612139673</c:v>
                </c:pt>
                <c:pt idx="7302">
                  <c:v>177.03852576517437</c:v>
                </c:pt>
                <c:pt idx="7303">
                  <c:v>177.0558881087415</c:v>
                </c:pt>
                <c:pt idx="7304">
                  <c:v>177.07324775251962</c:v>
                </c:pt>
                <c:pt idx="7305">
                  <c:v>177.09064519334399</c:v>
                </c:pt>
                <c:pt idx="7306">
                  <c:v>177.10796973986382</c:v>
                </c:pt>
                <c:pt idx="7307">
                  <c:v>177.12533208343129</c:v>
                </c:pt>
                <c:pt idx="7308">
                  <c:v>177.14269442699774</c:v>
                </c:pt>
                <c:pt idx="7309">
                  <c:v>177.16008916803381</c:v>
                </c:pt>
                <c:pt idx="7310">
                  <c:v>177.17741641434262</c:v>
                </c:pt>
                <c:pt idx="7311">
                  <c:v>177.19477605812048</c:v>
                </c:pt>
                <c:pt idx="7312">
                  <c:v>177.21217349894516</c:v>
                </c:pt>
                <c:pt idx="7313">
                  <c:v>177.22953314272323</c:v>
                </c:pt>
                <c:pt idx="7314">
                  <c:v>177.24689548629016</c:v>
                </c:pt>
                <c:pt idx="7315">
                  <c:v>177.26408234356666</c:v>
                </c:pt>
                <c:pt idx="7316">
                  <c:v>177.28161747363524</c:v>
                </c:pt>
                <c:pt idx="7317">
                  <c:v>177.29876923365362</c:v>
                </c:pt>
                <c:pt idx="7318">
                  <c:v>177.31637455823767</c:v>
                </c:pt>
                <c:pt idx="7319">
                  <c:v>177.33342372627138</c:v>
                </c:pt>
                <c:pt idx="7320">
                  <c:v>177.35095885633976</c:v>
                </c:pt>
                <c:pt idx="7321">
                  <c:v>177.36849128661845</c:v>
                </c:pt>
                <c:pt idx="7322">
                  <c:v>177.38568084368444</c:v>
                </c:pt>
                <c:pt idx="7323">
                  <c:v>177.40311068197798</c:v>
                </c:pt>
                <c:pt idx="7324">
                  <c:v>177.42047032575584</c:v>
                </c:pt>
                <c:pt idx="7325">
                  <c:v>177.43786776658075</c:v>
                </c:pt>
                <c:pt idx="7326">
                  <c:v>177.45519501288967</c:v>
                </c:pt>
                <c:pt idx="7327">
                  <c:v>177.4725546566672</c:v>
                </c:pt>
                <c:pt idx="7328">
                  <c:v>177.4899170002347</c:v>
                </c:pt>
                <c:pt idx="7329">
                  <c:v>177.50727664401219</c:v>
                </c:pt>
                <c:pt idx="7330">
                  <c:v>177.52453369580476</c:v>
                </c:pt>
                <c:pt idx="7331">
                  <c:v>177.542068825873</c:v>
                </c:pt>
                <c:pt idx="7332">
                  <c:v>177.55943116944002</c:v>
                </c:pt>
                <c:pt idx="7333">
                  <c:v>177.57661802671655</c:v>
                </c:pt>
                <c:pt idx="7334">
                  <c:v>177.59397767049461</c:v>
                </c:pt>
                <c:pt idx="7335">
                  <c:v>177.61151280056222</c:v>
                </c:pt>
                <c:pt idx="7336">
                  <c:v>177.62870235762867</c:v>
                </c:pt>
                <c:pt idx="7337">
                  <c:v>177.6462698851652</c:v>
                </c:pt>
                <c:pt idx="7338">
                  <c:v>177.66328395594098</c:v>
                </c:pt>
                <c:pt idx="7339">
                  <c:v>177.68099187251022</c:v>
                </c:pt>
                <c:pt idx="7340">
                  <c:v>177.69838931333527</c:v>
                </c:pt>
                <c:pt idx="7341">
                  <c:v>177.71554107335339</c:v>
                </c:pt>
                <c:pt idx="7342">
                  <c:v>177.73293851417856</c:v>
                </c:pt>
                <c:pt idx="7343">
                  <c:v>177.75029815795665</c:v>
                </c:pt>
                <c:pt idx="7344">
                  <c:v>177.7676955987811</c:v>
                </c:pt>
                <c:pt idx="7345">
                  <c:v>177.78505524255891</c:v>
                </c:pt>
                <c:pt idx="7346">
                  <c:v>177.80245268338427</c:v>
                </c:pt>
                <c:pt idx="7347">
                  <c:v>177.81981232716169</c:v>
                </c:pt>
                <c:pt idx="7348">
                  <c:v>177.83699918443881</c:v>
                </c:pt>
                <c:pt idx="7349">
                  <c:v>177.85449921724864</c:v>
                </c:pt>
                <c:pt idx="7350">
                  <c:v>177.87193175533164</c:v>
                </c:pt>
                <c:pt idx="7351">
                  <c:v>177.88929139910942</c:v>
                </c:pt>
                <c:pt idx="7352">
                  <c:v>177.90668883993447</c:v>
                </c:pt>
                <c:pt idx="7353">
                  <c:v>177.92404848371245</c:v>
                </c:pt>
                <c:pt idx="7354">
                  <c:v>177.94141082727944</c:v>
                </c:pt>
                <c:pt idx="7355">
                  <c:v>177.958632781814</c:v>
                </c:pt>
                <c:pt idx="7356">
                  <c:v>177.97599242559176</c:v>
                </c:pt>
                <c:pt idx="7357">
                  <c:v>177.99352755565997</c:v>
                </c:pt>
                <c:pt idx="7358">
                  <c:v>178.01071441293649</c:v>
                </c:pt>
                <c:pt idx="7359">
                  <c:v>178.02790397000234</c:v>
                </c:pt>
                <c:pt idx="7360">
                  <c:v>178.04543910007041</c:v>
                </c:pt>
                <c:pt idx="7361">
                  <c:v>178.06279874384791</c:v>
                </c:pt>
                <c:pt idx="7362">
                  <c:v>178.08016108741532</c:v>
                </c:pt>
                <c:pt idx="7363">
                  <c:v>178.09755582845071</c:v>
                </c:pt>
                <c:pt idx="7364">
                  <c:v>178.11488307475943</c:v>
                </c:pt>
                <c:pt idx="7365">
                  <c:v>178.13224271853764</c:v>
                </c:pt>
                <c:pt idx="7366">
                  <c:v>178.14960506210409</c:v>
                </c:pt>
                <c:pt idx="7367">
                  <c:v>178.16679191938132</c:v>
                </c:pt>
                <c:pt idx="7368">
                  <c:v>178.18449983595053</c:v>
                </c:pt>
                <c:pt idx="7369">
                  <c:v>178.2017217904851</c:v>
                </c:pt>
                <c:pt idx="7370">
                  <c:v>178.21908413405134</c:v>
                </c:pt>
                <c:pt idx="7371">
                  <c:v>178.23644647761947</c:v>
                </c:pt>
                <c:pt idx="7372">
                  <c:v>178.25380612139654</c:v>
                </c:pt>
                <c:pt idx="7373">
                  <c:v>178.27116846496358</c:v>
                </c:pt>
                <c:pt idx="7374">
                  <c:v>178.28852810874153</c:v>
                </c:pt>
                <c:pt idx="7375">
                  <c:v>178.3058904523084</c:v>
                </c:pt>
                <c:pt idx="7376">
                  <c:v>178.32307730958524</c:v>
                </c:pt>
                <c:pt idx="7377">
                  <c:v>178.34061243965317</c:v>
                </c:pt>
                <c:pt idx="7378">
                  <c:v>178.35797208343129</c:v>
                </c:pt>
                <c:pt idx="7379">
                  <c:v>178.37533442699791</c:v>
                </c:pt>
                <c:pt idx="7380">
                  <c:v>178.39269677056481</c:v>
                </c:pt>
                <c:pt idx="7381">
                  <c:v>178.41005641434239</c:v>
                </c:pt>
                <c:pt idx="7382">
                  <c:v>178.42741875791009</c:v>
                </c:pt>
                <c:pt idx="7383">
                  <c:v>178.44481349894522</c:v>
                </c:pt>
                <c:pt idx="7384">
                  <c:v>178.46200035622249</c:v>
                </c:pt>
                <c:pt idx="7385">
                  <c:v>178.47953548629016</c:v>
                </c:pt>
                <c:pt idx="7386">
                  <c:v>178.49689782985698</c:v>
                </c:pt>
                <c:pt idx="7387">
                  <c:v>178.51425747363487</c:v>
                </c:pt>
                <c:pt idx="7388">
                  <c:v>178.53144703070106</c:v>
                </c:pt>
                <c:pt idx="7389">
                  <c:v>178.54884177173662</c:v>
                </c:pt>
                <c:pt idx="7390">
                  <c:v>178.56637690180457</c:v>
                </c:pt>
                <c:pt idx="7391">
                  <c:v>178.58356375908102</c:v>
                </c:pt>
                <c:pt idx="7392">
                  <c:v>178.60092610264823</c:v>
                </c:pt>
                <c:pt idx="7393">
                  <c:v>178.61832084368447</c:v>
                </c:pt>
                <c:pt idx="7394">
                  <c:v>178.63589107100998</c:v>
                </c:pt>
                <c:pt idx="7395">
                  <c:v>178.65307792828685</c:v>
                </c:pt>
                <c:pt idx="7396">
                  <c:v>178.67047266932235</c:v>
                </c:pt>
                <c:pt idx="7397">
                  <c:v>178.68769732364663</c:v>
                </c:pt>
                <c:pt idx="7398">
                  <c:v>178.70505696742441</c:v>
                </c:pt>
                <c:pt idx="7399">
                  <c:v>178.7224193109918</c:v>
                </c:pt>
                <c:pt idx="7400">
                  <c:v>178.74002193578625</c:v>
                </c:pt>
                <c:pt idx="7401">
                  <c:v>178.75721149285215</c:v>
                </c:pt>
                <c:pt idx="7402">
                  <c:v>178.7747439231307</c:v>
                </c:pt>
                <c:pt idx="7403">
                  <c:v>178.79210626669791</c:v>
                </c:pt>
                <c:pt idx="7404">
                  <c:v>178.80912033747396</c:v>
                </c:pt>
                <c:pt idx="7405">
                  <c:v>178.82682825404262</c:v>
                </c:pt>
                <c:pt idx="7406">
                  <c:v>178.84419059760961</c:v>
                </c:pt>
                <c:pt idx="7407">
                  <c:v>178.86137745488656</c:v>
                </c:pt>
                <c:pt idx="7408">
                  <c:v>178.87873709866443</c:v>
                </c:pt>
                <c:pt idx="7409">
                  <c:v>178.8960994422315</c:v>
                </c:pt>
                <c:pt idx="7410">
                  <c:v>178.91366966955653</c:v>
                </c:pt>
                <c:pt idx="7411">
                  <c:v>178.93085652683385</c:v>
                </c:pt>
                <c:pt idx="7412">
                  <c:v>178.94821617061197</c:v>
                </c:pt>
                <c:pt idx="7413">
                  <c:v>178.96557851417833</c:v>
                </c:pt>
                <c:pt idx="7414">
                  <c:v>178.982940857746</c:v>
                </c:pt>
                <c:pt idx="7415">
                  <c:v>179.00030050152341</c:v>
                </c:pt>
                <c:pt idx="7416">
                  <c:v>179.01766284509023</c:v>
                </c:pt>
                <c:pt idx="7417">
                  <c:v>179.03484970236698</c:v>
                </c:pt>
                <c:pt idx="7418">
                  <c:v>179.05238483243545</c:v>
                </c:pt>
                <c:pt idx="7419">
                  <c:v>179.06974447621278</c:v>
                </c:pt>
                <c:pt idx="7420">
                  <c:v>179.08710681978016</c:v>
                </c:pt>
                <c:pt idx="7421">
                  <c:v>179.10446646355732</c:v>
                </c:pt>
                <c:pt idx="7422">
                  <c:v>179.12182880712481</c:v>
                </c:pt>
                <c:pt idx="7423">
                  <c:v>179.1391560534336</c:v>
                </c:pt>
                <c:pt idx="7424">
                  <c:v>179.15641310522639</c:v>
                </c:pt>
                <c:pt idx="7425">
                  <c:v>179.1739482352942</c:v>
                </c:pt>
                <c:pt idx="7426">
                  <c:v>179.19130787907201</c:v>
                </c:pt>
                <c:pt idx="7427">
                  <c:v>179.20867022263872</c:v>
                </c:pt>
                <c:pt idx="7428">
                  <c:v>179.22589217717368</c:v>
                </c:pt>
                <c:pt idx="7429">
                  <c:v>179.24339220998334</c:v>
                </c:pt>
                <c:pt idx="7430">
                  <c:v>179.26075185376138</c:v>
                </c:pt>
                <c:pt idx="7431">
                  <c:v>179.27811419732814</c:v>
                </c:pt>
                <c:pt idx="7432">
                  <c:v>179.29547384110612</c:v>
                </c:pt>
                <c:pt idx="7433">
                  <c:v>179.31283618467347</c:v>
                </c:pt>
                <c:pt idx="7434">
                  <c:v>179.33019852824003</c:v>
                </c:pt>
                <c:pt idx="7435">
                  <c:v>179.34759326927562</c:v>
                </c:pt>
                <c:pt idx="7436">
                  <c:v>179.36478012655229</c:v>
                </c:pt>
                <c:pt idx="7437">
                  <c:v>179.38231525662087</c:v>
                </c:pt>
                <c:pt idx="7438">
                  <c:v>179.39950211389717</c:v>
                </c:pt>
                <c:pt idx="7439">
                  <c:v>179.41686445746424</c:v>
                </c:pt>
                <c:pt idx="7440">
                  <c:v>179.43422410124185</c:v>
                </c:pt>
                <c:pt idx="7441">
                  <c:v>179.45158644480901</c:v>
                </c:pt>
                <c:pt idx="7442">
                  <c:v>179.469156672135</c:v>
                </c:pt>
                <c:pt idx="7443">
                  <c:v>179.48651631591324</c:v>
                </c:pt>
                <c:pt idx="7444">
                  <c:v>179.50387865947974</c:v>
                </c:pt>
                <c:pt idx="7445">
                  <c:v>179.52123830325783</c:v>
                </c:pt>
                <c:pt idx="7446">
                  <c:v>179.53863574408226</c:v>
                </c:pt>
                <c:pt idx="7447">
                  <c:v>179.5558576986173</c:v>
                </c:pt>
                <c:pt idx="7448">
                  <c:v>179.57307965315175</c:v>
                </c:pt>
                <c:pt idx="7449">
                  <c:v>179.59064988047831</c:v>
                </c:pt>
                <c:pt idx="7450">
                  <c:v>179.60800952425578</c:v>
                </c:pt>
                <c:pt idx="7451">
                  <c:v>179.62537186782279</c:v>
                </c:pt>
                <c:pt idx="7452">
                  <c:v>179.64273151160066</c:v>
                </c:pt>
                <c:pt idx="7453">
                  <c:v>179.66009385516759</c:v>
                </c:pt>
                <c:pt idx="7454">
                  <c:v>179.67731580970238</c:v>
                </c:pt>
                <c:pt idx="7455">
                  <c:v>179.69467815326931</c:v>
                </c:pt>
                <c:pt idx="7456">
                  <c:v>179.71221328333718</c:v>
                </c:pt>
                <c:pt idx="7457">
                  <c:v>179.72940014061425</c:v>
                </c:pt>
                <c:pt idx="7458">
                  <c:v>179.74693527068192</c:v>
                </c:pt>
                <c:pt idx="7459">
                  <c:v>179.76412212795847</c:v>
                </c:pt>
                <c:pt idx="7460">
                  <c:v>179.78169235528503</c:v>
                </c:pt>
                <c:pt idx="7461">
                  <c:v>179.79891430981957</c:v>
                </c:pt>
                <c:pt idx="7462">
                  <c:v>179.81623885633979</c:v>
                </c:pt>
                <c:pt idx="7463">
                  <c:v>179.83360119990593</c:v>
                </c:pt>
                <c:pt idx="7464">
                  <c:v>179.85113632997471</c:v>
                </c:pt>
                <c:pt idx="7465">
                  <c:v>179.86849597375206</c:v>
                </c:pt>
                <c:pt idx="7466">
                  <c:v>179.88568553081768</c:v>
                </c:pt>
                <c:pt idx="7467">
                  <c:v>179.90304517459575</c:v>
                </c:pt>
                <c:pt idx="7468">
                  <c:v>179.92058030466384</c:v>
                </c:pt>
                <c:pt idx="7469">
                  <c:v>179.9377671619402</c:v>
                </c:pt>
                <c:pt idx="7470">
                  <c:v>179.95512950550741</c:v>
                </c:pt>
                <c:pt idx="7471">
                  <c:v>179.97245675181625</c:v>
                </c:pt>
                <c:pt idx="7472">
                  <c:v>179.98985149285176</c:v>
                </c:pt>
                <c:pt idx="7473">
                  <c:v>180.00721383641923</c:v>
                </c:pt>
                <c:pt idx="7474">
                  <c:v>180.02457348019678</c:v>
                </c:pt>
                <c:pt idx="7475">
                  <c:v>180.04193582376377</c:v>
                </c:pt>
                <c:pt idx="7476">
                  <c:v>180.05946825404243</c:v>
                </c:pt>
                <c:pt idx="7477">
                  <c:v>180.07669290836631</c:v>
                </c:pt>
                <c:pt idx="7478">
                  <c:v>180.09405255214435</c:v>
                </c:pt>
                <c:pt idx="7479">
                  <c:v>180.11141489571128</c:v>
                </c:pt>
                <c:pt idx="7480">
                  <c:v>180.12877453948909</c:v>
                </c:pt>
                <c:pt idx="7481">
                  <c:v>180.14596409655451</c:v>
                </c:pt>
                <c:pt idx="7482">
                  <c:v>180.16349652683385</c:v>
                </c:pt>
                <c:pt idx="7483">
                  <c:v>180.18103165690181</c:v>
                </c:pt>
                <c:pt idx="7484">
                  <c:v>180.19821851417859</c:v>
                </c:pt>
                <c:pt idx="7485">
                  <c:v>180.21558085774552</c:v>
                </c:pt>
                <c:pt idx="7486">
                  <c:v>180.2329432013122</c:v>
                </c:pt>
                <c:pt idx="7487">
                  <c:v>180.25030284509046</c:v>
                </c:pt>
                <c:pt idx="7488">
                  <c:v>180.26766518865693</c:v>
                </c:pt>
                <c:pt idx="7489">
                  <c:v>180.28502483243517</c:v>
                </c:pt>
                <c:pt idx="7490">
                  <c:v>180.30238717600201</c:v>
                </c:pt>
                <c:pt idx="7491">
                  <c:v>180.31974681977994</c:v>
                </c:pt>
                <c:pt idx="7492">
                  <c:v>180.33710916334658</c:v>
                </c:pt>
                <c:pt idx="7493">
                  <c:v>180.35464429341459</c:v>
                </c:pt>
                <c:pt idx="7494">
                  <c:v>180.37186624794941</c:v>
                </c:pt>
                <c:pt idx="7495">
                  <c:v>180.38926098898548</c:v>
                </c:pt>
                <c:pt idx="7496">
                  <c:v>180.40662333255219</c:v>
                </c:pt>
                <c:pt idx="7497">
                  <c:v>180.42381018982871</c:v>
                </c:pt>
                <c:pt idx="7498">
                  <c:v>180.44134531989687</c:v>
                </c:pt>
                <c:pt idx="7499">
                  <c:v>180.45853217717388</c:v>
                </c:pt>
                <c:pt idx="7500">
                  <c:v>180.47589452074027</c:v>
                </c:pt>
                <c:pt idx="7501">
                  <c:v>180.49346474806632</c:v>
                </c:pt>
                <c:pt idx="7502">
                  <c:v>180.51082439184412</c:v>
                </c:pt>
                <c:pt idx="7503">
                  <c:v>180.52801124912116</c:v>
                </c:pt>
                <c:pt idx="7504">
                  <c:v>180.5455814764469</c:v>
                </c:pt>
                <c:pt idx="7505">
                  <c:v>180.56273323646593</c:v>
                </c:pt>
                <c:pt idx="7506">
                  <c:v>180.58013067729112</c:v>
                </c:pt>
                <c:pt idx="7507">
                  <c:v>180.59763071010079</c:v>
                </c:pt>
                <c:pt idx="7508">
                  <c:v>180.61499035387837</c:v>
                </c:pt>
                <c:pt idx="7509">
                  <c:v>180.63217991094447</c:v>
                </c:pt>
                <c:pt idx="7510">
                  <c:v>180.64957465197995</c:v>
                </c:pt>
                <c:pt idx="7511">
                  <c:v>180.66707468479018</c:v>
                </c:pt>
                <c:pt idx="7512">
                  <c:v>180.68443702835714</c:v>
                </c:pt>
                <c:pt idx="7513">
                  <c:v>180.70179667213503</c:v>
                </c:pt>
                <c:pt idx="7514">
                  <c:v>180.71898352941153</c:v>
                </c:pt>
                <c:pt idx="7515">
                  <c:v>180.73648356222168</c:v>
                </c:pt>
                <c:pt idx="7516">
                  <c:v>180.75384590578858</c:v>
                </c:pt>
                <c:pt idx="7517">
                  <c:v>180.77120824935525</c:v>
                </c:pt>
                <c:pt idx="7518">
                  <c:v>180.7885678931334</c:v>
                </c:pt>
                <c:pt idx="7519">
                  <c:v>180.80593023670022</c:v>
                </c:pt>
                <c:pt idx="7520">
                  <c:v>180.82328988047831</c:v>
                </c:pt>
                <c:pt idx="7521">
                  <c:v>180.84047673775501</c:v>
                </c:pt>
                <c:pt idx="7522">
                  <c:v>180.857839081322</c:v>
                </c:pt>
                <c:pt idx="7523">
                  <c:v>180.87537421138975</c:v>
                </c:pt>
                <c:pt idx="7524">
                  <c:v>180.89273385516779</c:v>
                </c:pt>
                <c:pt idx="7525">
                  <c:v>180.91009619873446</c:v>
                </c:pt>
                <c:pt idx="7526">
                  <c:v>180.92745854230162</c:v>
                </c:pt>
                <c:pt idx="7527">
                  <c:v>180.9448181860792</c:v>
                </c:pt>
                <c:pt idx="7528">
                  <c:v>180.96200504335596</c:v>
                </c:pt>
                <c:pt idx="7529">
                  <c:v>180.979540173424</c:v>
                </c:pt>
                <c:pt idx="7530">
                  <c:v>180.99690251699087</c:v>
                </c:pt>
                <c:pt idx="7531">
                  <c:v>181.01412447152558</c:v>
                </c:pt>
                <c:pt idx="7532">
                  <c:v>181.0316946988512</c:v>
                </c:pt>
                <c:pt idx="7533">
                  <c:v>181.04884645887063</c:v>
                </c:pt>
                <c:pt idx="7534">
                  <c:v>181.06620880243767</c:v>
                </c:pt>
                <c:pt idx="7535">
                  <c:v>181.08374123271619</c:v>
                </c:pt>
                <c:pt idx="7536">
                  <c:v>181.10110357628321</c:v>
                </c:pt>
                <c:pt idx="7537">
                  <c:v>181.11832553081766</c:v>
                </c:pt>
                <c:pt idx="7538">
                  <c:v>181.13568787438479</c:v>
                </c:pt>
                <c:pt idx="7539">
                  <c:v>181.15304751816265</c:v>
                </c:pt>
                <c:pt idx="7540">
                  <c:v>181.17058264823058</c:v>
                </c:pt>
                <c:pt idx="7541">
                  <c:v>181.18776950550739</c:v>
                </c:pt>
                <c:pt idx="7542">
                  <c:v>181.20495906257318</c:v>
                </c:pt>
                <c:pt idx="7543">
                  <c:v>181.22266697914205</c:v>
                </c:pt>
                <c:pt idx="7544">
                  <c:v>181.23985383641872</c:v>
                </c:pt>
                <c:pt idx="7545">
                  <c:v>181.25724857745524</c:v>
                </c:pt>
                <c:pt idx="7546">
                  <c:v>181.27461092102149</c:v>
                </c:pt>
                <c:pt idx="7547">
                  <c:v>181.29200566205742</c:v>
                </c:pt>
                <c:pt idx="7548">
                  <c:v>181.30936800562489</c:v>
                </c:pt>
                <c:pt idx="7549">
                  <c:v>181.32666015467541</c:v>
                </c:pt>
                <c:pt idx="7550">
                  <c:v>181.34401979845325</c:v>
                </c:pt>
                <c:pt idx="7551">
                  <c:v>181.36138214202043</c:v>
                </c:pt>
                <c:pt idx="7552">
                  <c:v>181.37874178579801</c:v>
                </c:pt>
                <c:pt idx="7553">
                  <c:v>181.39610412936472</c:v>
                </c:pt>
                <c:pt idx="7554">
                  <c:v>181.4136743566909</c:v>
                </c:pt>
                <c:pt idx="7555">
                  <c:v>181.43086121396755</c:v>
                </c:pt>
                <c:pt idx="7556">
                  <c:v>181.44825595500367</c:v>
                </c:pt>
                <c:pt idx="7557">
                  <c:v>181.46541041481134</c:v>
                </c:pt>
                <c:pt idx="7558">
                  <c:v>181.48294554487941</c:v>
                </c:pt>
                <c:pt idx="7559">
                  <c:v>181.50013240215608</c:v>
                </c:pt>
                <c:pt idx="7560">
                  <c:v>181.51766753222404</c:v>
                </c:pt>
                <c:pt idx="7561">
                  <c:v>181.53506227325968</c:v>
                </c:pt>
                <c:pt idx="7562">
                  <c:v>181.55242461682684</c:v>
                </c:pt>
                <c:pt idx="7563">
                  <c:v>181.56978426060442</c:v>
                </c:pt>
                <c:pt idx="7564">
                  <c:v>181.58718170142961</c:v>
                </c:pt>
                <c:pt idx="7565">
                  <c:v>181.60457644246543</c:v>
                </c:pt>
                <c:pt idx="7566">
                  <c:v>181.62193878603244</c:v>
                </c:pt>
                <c:pt idx="7567">
                  <c:v>181.63912564330877</c:v>
                </c:pt>
                <c:pt idx="7568">
                  <c:v>181.65666077337673</c:v>
                </c:pt>
                <c:pt idx="7569">
                  <c:v>181.67402041715491</c:v>
                </c:pt>
                <c:pt idx="7570">
                  <c:v>181.69138276072178</c:v>
                </c:pt>
                <c:pt idx="7571">
                  <c:v>181.70874240449967</c:v>
                </c:pt>
                <c:pt idx="7572">
                  <c:v>181.72596705882361</c:v>
                </c:pt>
                <c:pt idx="7573">
                  <c:v>181.74339689711738</c:v>
                </c:pt>
                <c:pt idx="7574">
                  <c:v>181.76079163815308</c:v>
                </c:pt>
                <c:pt idx="7575">
                  <c:v>181.77811888446217</c:v>
                </c:pt>
                <c:pt idx="7576">
                  <c:v>181.7953057417387</c:v>
                </c:pt>
                <c:pt idx="7577">
                  <c:v>181.81266808530586</c:v>
                </c:pt>
                <c:pt idx="7578">
                  <c:v>181.83023561284278</c:v>
                </c:pt>
                <c:pt idx="7579">
                  <c:v>181.84742516990858</c:v>
                </c:pt>
                <c:pt idx="7580">
                  <c:v>181.86474971642841</c:v>
                </c:pt>
                <c:pt idx="7581">
                  <c:v>181.88207696273764</c:v>
                </c:pt>
                <c:pt idx="7582">
                  <c:v>181.89964719006329</c:v>
                </c:pt>
                <c:pt idx="7583">
                  <c:v>181.91700683384113</c:v>
                </c:pt>
                <c:pt idx="7584">
                  <c:v>181.934369177408</c:v>
                </c:pt>
                <c:pt idx="7585">
                  <c:v>181.95172882118601</c:v>
                </c:pt>
                <c:pt idx="7586">
                  <c:v>181.96909116475229</c:v>
                </c:pt>
                <c:pt idx="7587">
                  <c:v>181.98645350831967</c:v>
                </c:pt>
                <c:pt idx="7588">
                  <c:v>182.0036403655964</c:v>
                </c:pt>
                <c:pt idx="7589">
                  <c:v>182.02100000937429</c:v>
                </c:pt>
                <c:pt idx="7590">
                  <c:v>182.03843254745749</c:v>
                </c:pt>
                <c:pt idx="7591">
                  <c:v>182.0557921912351</c:v>
                </c:pt>
                <c:pt idx="7592">
                  <c:v>182.07315453480132</c:v>
                </c:pt>
                <c:pt idx="7593">
                  <c:v>182.09051417857978</c:v>
                </c:pt>
                <c:pt idx="7594">
                  <c:v>182.10804930864799</c:v>
                </c:pt>
                <c:pt idx="7595">
                  <c:v>182.12523616592486</c:v>
                </c:pt>
                <c:pt idx="7596">
                  <c:v>182.14259850949148</c:v>
                </c:pt>
                <c:pt idx="7597">
                  <c:v>182.16013363955938</c:v>
                </c:pt>
                <c:pt idx="7598">
                  <c:v>182.17749328333718</c:v>
                </c:pt>
                <c:pt idx="7599">
                  <c:v>182.19485562690372</c:v>
                </c:pt>
                <c:pt idx="7600">
                  <c:v>182.21221797047107</c:v>
                </c:pt>
                <c:pt idx="7601">
                  <c:v>182.22940482774754</c:v>
                </c:pt>
                <c:pt idx="7602">
                  <c:v>182.24697235528481</c:v>
                </c:pt>
                <c:pt idx="7603">
                  <c:v>182.26412681509282</c:v>
                </c:pt>
                <c:pt idx="7604">
                  <c:v>182.28166194516052</c:v>
                </c:pt>
                <c:pt idx="7605">
                  <c:v>182.29902158893833</c:v>
                </c:pt>
                <c:pt idx="7606">
                  <c:v>182.31638393250526</c:v>
                </c:pt>
                <c:pt idx="7607">
                  <c:v>182.33374357628321</c:v>
                </c:pt>
                <c:pt idx="7608">
                  <c:v>182.35110591985006</c:v>
                </c:pt>
                <c:pt idx="7609">
                  <c:v>182.36811999062604</c:v>
                </c:pt>
                <c:pt idx="7610">
                  <c:v>182.38586300445272</c:v>
                </c:pt>
                <c:pt idx="7611">
                  <c:v>182.40301476447118</c:v>
                </c:pt>
                <c:pt idx="7612">
                  <c:v>182.42054989453973</c:v>
                </c:pt>
                <c:pt idx="7613">
                  <c:v>182.43773675181626</c:v>
                </c:pt>
                <c:pt idx="7614">
                  <c:v>182.45527188188424</c:v>
                </c:pt>
                <c:pt idx="7615">
                  <c:v>182.47263422545115</c:v>
                </c:pt>
                <c:pt idx="7616">
                  <c:v>182.48982108272801</c:v>
                </c:pt>
                <c:pt idx="7617">
                  <c:v>182.50718342629483</c:v>
                </c:pt>
                <c:pt idx="7618">
                  <c:v>182.5245430700727</c:v>
                </c:pt>
                <c:pt idx="7619">
                  <c:v>182.54207820014037</c:v>
                </c:pt>
                <c:pt idx="7620">
                  <c:v>182.55947294117638</c:v>
                </c:pt>
                <c:pt idx="7621">
                  <c:v>182.57666249824189</c:v>
                </c:pt>
                <c:pt idx="7622">
                  <c:v>182.59409233653628</c:v>
                </c:pt>
                <c:pt idx="7623">
                  <c:v>182.61141958284514</c:v>
                </c:pt>
                <c:pt idx="7624">
                  <c:v>182.62877922662292</c:v>
                </c:pt>
                <c:pt idx="7625">
                  <c:v>182.64603627841581</c:v>
                </c:pt>
                <c:pt idx="7626">
                  <c:v>182.66346881649881</c:v>
                </c:pt>
                <c:pt idx="7627">
                  <c:v>182.68086355753476</c:v>
                </c:pt>
                <c:pt idx="7628">
                  <c:v>182.69822320131235</c:v>
                </c:pt>
                <c:pt idx="7629">
                  <c:v>182.71558554487879</c:v>
                </c:pt>
                <c:pt idx="7630">
                  <c:v>182.73294788844649</c:v>
                </c:pt>
                <c:pt idx="7631">
                  <c:v>182.75030753222441</c:v>
                </c:pt>
                <c:pt idx="7632">
                  <c:v>182.76766987579097</c:v>
                </c:pt>
                <c:pt idx="7633">
                  <c:v>182.78502951956878</c:v>
                </c:pt>
                <c:pt idx="7634">
                  <c:v>182.80242696039423</c:v>
                </c:pt>
                <c:pt idx="7635">
                  <c:v>182.81961381767047</c:v>
                </c:pt>
                <c:pt idx="7636">
                  <c:v>182.83697346144805</c:v>
                </c:pt>
                <c:pt idx="7637">
                  <c:v>182.85454368877441</c:v>
                </c:pt>
                <c:pt idx="7638">
                  <c:v>182.87173054605111</c:v>
                </c:pt>
                <c:pt idx="7639">
                  <c:v>182.88926567611881</c:v>
                </c:pt>
                <c:pt idx="7640">
                  <c:v>182.90645523318472</c:v>
                </c:pt>
                <c:pt idx="7641">
                  <c:v>182.92398766346381</c:v>
                </c:pt>
                <c:pt idx="7642">
                  <c:v>182.94135000703096</c:v>
                </c:pt>
                <c:pt idx="7643">
                  <c:v>182.95871235059792</c:v>
                </c:pt>
                <c:pt idx="7644">
                  <c:v>182.97607199437519</c:v>
                </c:pt>
                <c:pt idx="7645">
                  <c:v>182.9932588516522</c:v>
                </c:pt>
                <c:pt idx="7646">
                  <c:v>183.01062119521913</c:v>
                </c:pt>
                <c:pt idx="7647">
                  <c:v>183.02808613077104</c:v>
                </c:pt>
                <c:pt idx="7648">
                  <c:v>183.04544847433797</c:v>
                </c:pt>
                <c:pt idx="7649">
                  <c:v>183.06287831263234</c:v>
                </c:pt>
                <c:pt idx="7650">
                  <c:v>183.08006516990832</c:v>
                </c:pt>
                <c:pt idx="7651">
                  <c:v>183.09742751347594</c:v>
                </c:pt>
                <c:pt idx="7652">
                  <c:v>183.11499504101209</c:v>
                </c:pt>
                <c:pt idx="7653">
                  <c:v>183.132184598078</c:v>
                </c:pt>
                <c:pt idx="7654">
                  <c:v>183.14954424185558</c:v>
                </c:pt>
                <c:pt idx="7655">
                  <c:v>183.16707937192407</c:v>
                </c:pt>
                <c:pt idx="7656">
                  <c:v>183.18444171549126</c:v>
                </c:pt>
                <c:pt idx="7657">
                  <c:v>183.20180135926879</c:v>
                </c:pt>
                <c:pt idx="7658">
                  <c:v>183.21916370283529</c:v>
                </c:pt>
                <c:pt idx="7659">
                  <c:v>183.23655844387133</c:v>
                </c:pt>
                <c:pt idx="7660">
                  <c:v>183.25374530114789</c:v>
                </c:pt>
                <c:pt idx="7661">
                  <c:v>183.27110764471522</c:v>
                </c:pt>
                <c:pt idx="7662">
                  <c:v>183.28846998828243</c:v>
                </c:pt>
                <c:pt idx="7663">
                  <c:v>183.30582963206001</c:v>
                </c:pt>
                <c:pt idx="7664">
                  <c:v>183.32336476212774</c:v>
                </c:pt>
                <c:pt idx="7665">
                  <c:v>183.34055161940478</c:v>
                </c:pt>
                <c:pt idx="7666">
                  <c:v>183.35791396297188</c:v>
                </c:pt>
                <c:pt idx="7667">
                  <c:v>183.37544909303989</c:v>
                </c:pt>
                <c:pt idx="7668">
                  <c:v>183.39280873681739</c:v>
                </c:pt>
                <c:pt idx="7669">
                  <c:v>183.40999559409394</c:v>
                </c:pt>
                <c:pt idx="7670">
                  <c:v>183.42718515116005</c:v>
                </c:pt>
                <c:pt idx="7671">
                  <c:v>183.44475267869677</c:v>
                </c:pt>
                <c:pt idx="7672">
                  <c:v>183.46194223576285</c:v>
                </c:pt>
                <c:pt idx="7673">
                  <c:v>183.47930187954043</c:v>
                </c:pt>
                <c:pt idx="7674">
                  <c:v>183.49683700960861</c:v>
                </c:pt>
                <c:pt idx="7675">
                  <c:v>183.51419935317557</c:v>
                </c:pt>
                <c:pt idx="7676">
                  <c:v>183.53155899695338</c:v>
                </c:pt>
                <c:pt idx="7677">
                  <c:v>183.54895643777834</c:v>
                </c:pt>
                <c:pt idx="7678">
                  <c:v>183.56631608155621</c:v>
                </c:pt>
                <c:pt idx="7679">
                  <c:v>183.58367842512303</c:v>
                </c:pt>
                <c:pt idx="7680">
                  <c:v>183.60103806890086</c:v>
                </c:pt>
                <c:pt idx="7681">
                  <c:v>183.61822492617742</c:v>
                </c:pt>
                <c:pt idx="7682">
                  <c:v>183.63558726974424</c:v>
                </c:pt>
                <c:pt idx="7683">
                  <c:v>183.65312239981225</c:v>
                </c:pt>
                <c:pt idx="7684">
                  <c:v>183.67051714084809</c:v>
                </c:pt>
                <c:pt idx="7685">
                  <c:v>183.68773909538342</c:v>
                </c:pt>
                <c:pt idx="7686">
                  <c:v>183.70530932270921</c:v>
                </c:pt>
                <c:pt idx="7687">
                  <c:v>183.72249617998619</c:v>
                </c:pt>
                <c:pt idx="7688">
                  <c:v>183.74003131005389</c:v>
                </c:pt>
                <c:pt idx="7689">
                  <c:v>183.75722086712</c:v>
                </c:pt>
                <c:pt idx="7690">
                  <c:v>183.77475329739812</c:v>
                </c:pt>
                <c:pt idx="7691">
                  <c:v>183.79194285446474</c:v>
                </c:pt>
                <c:pt idx="7692">
                  <c:v>183.80947528474314</c:v>
                </c:pt>
                <c:pt idx="7693">
                  <c:v>183.82683762831027</c:v>
                </c:pt>
                <c:pt idx="7694">
                  <c:v>183.84402448558703</c:v>
                </c:pt>
                <c:pt idx="7695">
                  <c:v>183.86142192641222</c:v>
                </c:pt>
                <c:pt idx="7696">
                  <c:v>183.87878157018977</c:v>
                </c:pt>
                <c:pt idx="7697">
                  <c:v>183.89614391375684</c:v>
                </c:pt>
                <c:pt idx="7698">
                  <c:v>183.9135035575346</c:v>
                </c:pt>
                <c:pt idx="7699">
                  <c:v>183.93086590110113</c:v>
                </c:pt>
                <c:pt idx="7700">
                  <c:v>183.94822554487931</c:v>
                </c:pt>
                <c:pt idx="7701">
                  <c:v>183.96562298570421</c:v>
                </c:pt>
                <c:pt idx="7702">
                  <c:v>183.98298262948202</c:v>
                </c:pt>
                <c:pt idx="7703">
                  <c:v>184.00034497304898</c:v>
                </c:pt>
                <c:pt idx="7704">
                  <c:v>184.01773971408485</c:v>
                </c:pt>
                <c:pt idx="7705">
                  <c:v>184.03492927115039</c:v>
                </c:pt>
                <c:pt idx="7706">
                  <c:v>184.05246440121863</c:v>
                </c:pt>
                <c:pt idx="7707">
                  <c:v>184.06982404499638</c:v>
                </c:pt>
                <c:pt idx="7708">
                  <c:v>184.08718638856388</c:v>
                </c:pt>
                <c:pt idx="7709">
                  <c:v>184.10454603234118</c:v>
                </c:pt>
                <c:pt idx="7710">
                  <c:v>184.12190837590833</c:v>
                </c:pt>
                <c:pt idx="7711">
                  <c:v>184.13913033044292</c:v>
                </c:pt>
                <c:pt idx="7712">
                  <c:v>184.15666546051065</c:v>
                </c:pt>
                <c:pt idx="7713">
                  <c:v>184.17381722052946</c:v>
                </c:pt>
                <c:pt idx="7714">
                  <c:v>184.19117956409656</c:v>
                </c:pt>
                <c:pt idx="7715">
                  <c:v>184.20853920787442</c:v>
                </c:pt>
                <c:pt idx="7716">
                  <c:v>184.22590155144132</c:v>
                </c:pt>
                <c:pt idx="7717">
                  <c:v>184.24326119521876</c:v>
                </c:pt>
                <c:pt idx="7718">
                  <c:v>184.26079632528717</c:v>
                </c:pt>
                <c:pt idx="7719">
                  <c:v>184.27815866885373</c:v>
                </c:pt>
                <c:pt idx="7720">
                  <c:v>184.29534552613075</c:v>
                </c:pt>
                <c:pt idx="7721">
                  <c:v>184.31291575345676</c:v>
                </c:pt>
                <c:pt idx="7722">
                  <c:v>184.33010261073383</c:v>
                </c:pt>
                <c:pt idx="7723">
                  <c:v>184.34767283805957</c:v>
                </c:pt>
                <c:pt idx="7724">
                  <c:v>184.36485969533632</c:v>
                </c:pt>
                <c:pt idx="7725">
                  <c:v>184.38222203890371</c:v>
                </c:pt>
                <c:pt idx="7726">
                  <c:v>184.39944399343801</c:v>
                </c:pt>
                <c:pt idx="7727">
                  <c:v>184.4169764237169</c:v>
                </c:pt>
                <c:pt idx="7728">
                  <c:v>184.43433876728412</c:v>
                </c:pt>
                <c:pt idx="7729">
                  <c:v>184.45170111085073</c:v>
                </c:pt>
                <c:pt idx="7730">
                  <c:v>184.46906075462852</c:v>
                </c:pt>
                <c:pt idx="7731">
                  <c:v>184.48624761190561</c:v>
                </c:pt>
                <c:pt idx="7732">
                  <c:v>184.50378274197311</c:v>
                </c:pt>
                <c:pt idx="7733">
                  <c:v>184.52114508554021</c:v>
                </c:pt>
                <c:pt idx="7734">
                  <c:v>184.53833194281725</c:v>
                </c:pt>
                <c:pt idx="7735">
                  <c:v>184.55579687836885</c:v>
                </c:pt>
                <c:pt idx="7736">
                  <c:v>184.5731592219355</c:v>
                </c:pt>
                <c:pt idx="7737">
                  <c:v>184.5905188657139</c:v>
                </c:pt>
                <c:pt idx="7738">
                  <c:v>184.60770842277961</c:v>
                </c:pt>
                <c:pt idx="7739">
                  <c:v>184.62527595031642</c:v>
                </c:pt>
                <c:pt idx="7740">
                  <c:v>184.64260319662515</c:v>
                </c:pt>
                <c:pt idx="7741">
                  <c:v>184.65982515115985</c:v>
                </c:pt>
                <c:pt idx="7742">
                  <c:v>184.67749797047128</c:v>
                </c:pt>
                <c:pt idx="7743">
                  <c:v>184.6945120412465</c:v>
                </c:pt>
                <c:pt idx="7744">
                  <c:v>184.71211736583086</c:v>
                </c:pt>
                <c:pt idx="7745">
                  <c:v>184.72947700960862</c:v>
                </c:pt>
                <c:pt idx="7746">
                  <c:v>184.74683935317557</c:v>
                </c:pt>
                <c:pt idx="7747">
                  <c:v>184.76420169674199</c:v>
                </c:pt>
                <c:pt idx="7748">
                  <c:v>184.78159643777829</c:v>
                </c:pt>
                <c:pt idx="7749">
                  <c:v>184.79899117881413</c:v>
                </c:pt>
                <c:pt idx="7750">
                  <c:v>184.81638861963941</c:v>
                </c:pt>
                <c:pt idx="7751">
                  <c:v>184.83371586594774</c:v>
                </c:pt>
                <c:pt idx="7752">
                  <c:v>184.85107550972586</c:v>
                </c:pt>
                <c:pt idx="7753">
                  <c:v>184.86843785329344</c:v>
                </c:pt>
                <c:pt idx="7754">
                  <c:v>184.8857974970708</c:v>
                </c:pt>
                <c:pt idx="7755">
                  <c:v>184.90315984063761</c:v>
                </c:pt>
                <c:pt idx="7756">
                  <c:v>184.92034669791471</c:v>
                </c:pt>
                <c:pt idx="7757">
                  <c:v>184.93774143895021</c:v>
                </c:pt>
                <c:pt idx="7758">
                  <c:v>184.95534676353444</c:v>
                </c:pt>
                <c:pt idx="7759">
                  <c:v>184.97253362081062</c:v>
                </c:pt>
                <c:pt idx="7760">
                  <c:v>184.98989596437747</c:v>
                </c:pt>
                <c:pt idx="7761">
                  <c:v>185.00743109444574</c:v>
                </c:pt>
                <c:pt idx="7762">
                  <c:v>185.0246179517226</c:v>
                </c:pt>
                <c:pt idx="7763">
                  <c:v>185.04197759550033</c:v>
                </c:pt>
                <c:pt idx="7764">
                  <c:v>185.05933993906726</c:v>
                </c:pt>
                <c:pt idx="7765">
                  <c:v>185.07673468010316</c:v>
                </c:pt>
                <c:pt idx="7766">
                  <c:v>185.09409702367003</c:v>
                </c:pt>
                <c:pt idx="7767">
                  <c:v>185.11128388094679</c:v>
                </c:pt>
                <c:pt idx="7768">
                  <c:v>185.12881901101497</c:v>
                </c:pt>
                <c:pt idx="7769">
                  <c:v>185.14600586829155</c:v>
                </c:pt>
                <c:pt idx="7770">
                  <c:v>185.16354099835928</c:v>
                </c:pt>
                <c:pt idx="7771">
                  <c:v>185.1807278556368</c:v>
                </c:pt>
                <c:pt idx="7772">
                  <c:v>185.19826298570447</c:v>
                </c:pt>
                <c:pt idx="7773">
                  <c:v>185.21548494023904</c:v>
                </c:pt>
                <c:pt idx="7774">
                  <c:v>185.23302007030676</c:v>
                </c:pt>
                <c:pt idx="7775">
                  <c:v>185.25038241387401</c:v>
                </c:pt>
                <c:pt idx="7776">
                  <c:v>185.26756927115022</c:v>
                </c:pt>
                <c:pt idx="7777">
                  <c:v>185.28510440121872</c:v>
                </c:pt>
                <c:pt idx="7778">
                  <c:v>185.30229125849576</c:v>
                </c:pt>
                <c:pt idx="7779">
                  <c:v>185.31975619404687</c:v>
                </c:pt>
                <c:pt idx="7780">
                  <c:v>185.33715363487195</c:v>
                </c:pt>
                <c:pt idx="7781">
                  <c:v>185.35454837590837</c:v>
                </c:pt>
                <c:pt idx="7782">
                  <c:v>185.37191071947507</c:v>
                </c:pt>
                <c:pt idx="7783">
                  <c:v>185.38927036325288</c:v>
                </c:pt>
                <c:pt idx="7784">
                  <c:v>185.40663270681978</c:v>
                </c:pt>
                <c:pt idx="7785">
                  <c:v>185.42381956409656</c:v>
                </c:pt>
                <c:pt idx="7786">
                  <c:v>185.44118190766383</c:v>
                </c:pt>
                <c:pt idx="7787">
                  <c:v>185.45857664869976</c:v>
                </c:pt>
                <c:pt idx="7788">
                  <c:v>185.47593899226624</c:v>
                </c:pt>
                <c:pt idx="7789">
                  <c:v>185.49329863604405</c:v>
                </c:pt>
                <c:pt idx="7790">
                  <c:v>185.51052059057849</c:v>
                </c:pt>
                <c:pt idx="7791">
                  <c:v>185.52822850714787</c:v>
                </c:pt>
                <c:pt idx="7792">
                  <c:v>185.54559085071477</c:v>
                </c:pt>
                <c:pt idx="7793">
                  <c:v>185.56298559175039</c:v>
                </c:pt>
                <c:pt idx="7794">
                  <c:v>185.58017514881638</c:v>
                </c:pt>
                <c:pt idx="7795">
                  <c:v>185.59753479259433</c:v>
                </c:pt>
                <c:pt idx="7796">
                  <c:v>185.61493223341932</c:v>
                </c:pt>
                <c:pt idx="7797">
                  <c:v>185.63225677993921</c:v>
                </c:pt>
                <c:pt idx="7798">
                  <c:v>185.64965422076347</c:v>
                </c:pt>
                <c:pt idx="7799">
                  <c:v>185.66697876728384</c:v>
                </c:pt>
                <c:pt idx="7800">
                  <c:v>185.68434111085074</c:v>
                </c:pt>
                <c:pt idx="7801">
                  <c:v>185.70170345441758</c:v>
                </c:pt>
                <c:pt idx="7802">
                  <c:v>185.71906309819502</c:v>
                </c:pt>
                <c:pt idx="7803">
                  <c:v>185.73642544176238</c:v>
                </c:pt>
                <c:pt idx="7804">
                  <c:v>185.75378508553999</c:v>
                </c:pt>
                <c:pt idx="7805">
                  <c:v>185.77114742910712</c:v>
                </c:pt>
                <c:pt idx="7806">
                  <c:v>185.78854217014273</c:v>
                </c:pt>
                <c:pt idx="7807">
                  <c:v>185.80586941645183</c:v>
                </c:pt>
                <c:pt idx="7808">
                  <c:v>185.82340454651981</c:v>
                </c:pt>
                <c:pt idx="7809">
                  <c:v>185.84059140379657</c:v>
                </c:pt>
                <c:pt idx="7810">
                  <c:v>185.85795374736361</c:v>
                </c:pt>
                <c:pt idx="7811">
                  <c:v>185.87531339114108</c:v>
                </c:pt>
                <c:pt idx="7812">
                  <c:v>185.89267573470792</c:v>
                </c:pt>
                <c:pt idx="7813">
                  <c:v>185.91003537848607</c:v>
                </c:pt>
                <c:pt idx="7814">
                  <c:v>185.92739772205294</c:v>
                </c:pt>
                <c:pt idx="7815">
                  <c:v>185.94479246308848</c:v>
                </c:pt>
                <c:pt idx="7816">
                  <c:v>185.9621548066558</c:v>
                </c:pt>
                <c:pt idx="7817">
                  <c:v>185.97951445043361</c:v>
                </c:pt>
                <c:pt idx="7818">
                  <c:v>185.99687679400026</c:v>
                </c:pt>
                <c:pt idx="7819">
                  <c:v>186.01423643777841</c:v>
                </c:pt>
                <c:pt idx="7820">
                  <c:v>186.03159878134497</c:v>
                </c:pt>
                <c:pt idx="7821">
                  <c:v>186.04896112491181</c:v>
                </c:pt>
                <c:pt idx="7822">
                  <c:v>186.06614798218914</c:v>
                </c:pt>
                <c:pt idx="7823">
                  <c:v>186.08371820951493</c:v>
                </c:pt>
                <c:pt idx="7824">
                  <c:v>186.10104275603481</c:v>
                </c:pt>
                <c:pt idx="7825">
                  <c:v>186.11844019685958</c:v>
                </c:pt>
                <c:pt idx="7826">
                  <c:v>186.13579984063747</c:v>
                </c:pt>
                <c:pt idx="7827">
                  <c:v>186.15316218420435</c:v>
                </c:pt>
                <c:pt idx="7828">
                  <c:v>186.17034904148124</c:v>
                </c:pt>
                <c:pt idx="7829">
                  <c:v>186.18788417154883</c:v>
                </c:pt>
                <c:pt idx="7830">
                  <c:v>186.20524381532701</c:v>
                </c:pt>
                <c:pt idx="7831">
                  <c:v>186.22260615889411</c:v>
                </c:pt>
                <c:pt idx="7832">
                  <c:v>186.2400008999297</c:v>
                </c:pt>
                <c:pt idx="7833">
                  <c:v>186.25722555425361</c:v>
                </c:pt>
                <c:pt idx="7834">
                  <c:v>186.27447990625706</c:v>
                </c:pt>
                <c:pt idx="7835">
                  <c:v>186.2920150363253</c:v>
                </c:pt>
                <c:pt idx="7836">
                  <c:v>186.30937737989217</c:v>
                </c:pt>
                <c:pt idx="7837">
                  <c:v>186.32673702367038</c:v>
                </c:pt>
                <c:pt idx="7838">
                  <c:v>186.34409936723716</c:v>
                </c:pt>
                <c:pt idx="7839">
                  <c:v>186.36146171080384</c:v>
                </c:pt>
                <c:pt idx="7840">
                  <c:v>186.37882135458187</c:v>
                </c:pt>
                <c:pt idx="7841">
                  <c:v>186.39618369814829</c:v>
                </c:pt>
                <c:pt idx="7842">
                  <c:v>186.41340565268365</c:v>
                </c:pt>
                <c:pt idx="7843">
                  <c:v>186.43094078275141</c:v>
                </c:pt>
                <c:pt idx="7844">
                  <c:v>186.44830042652924</c:v>
                </c:pt>
                <c:pt idx="7845">
                  <c:v>186.46559257558005</c:v>
                </c:pt>
                <c:pt idx="7846">
                  <c:v>186.48298731661646</c:v>
                </c:pt>
                <c:pt idx="7847">
                  <c:v>186.50017687368194</c:v>
                </c:pt>
                <c:pt idx="7848">
                  <c:v>186.51771200374978</c:v>
                </c:pt>
                <c:pt idx="7849">
                  <c:v>186.5350716475275</c:v>
                </c:pt>
                <c:pt idx="7850">
                  <c:v>186.55229360206241</c:v>
                </c:pt>
                <c:pt idx="7851">
                  <c:v>186.5698287321303</c:v>
                </c:pt>
                <c:pt idx="7852">
                  <c:v>186.58701558940709</c:v>
                </c:pt>
                <c:pt idx="7853">
                  <c:v>186.60455071947476</c:v>
                </c:pt>
                <c:pt idx="7854">
                  <c:v>186.62191306304192</c:v>
                </c:pt>
                <c:pt idx="7855">
                  <c:v>186.63927270681947</c:v>
                </c:pt>
                <c:pt idx="7856">
                  <c:v>186.65646226388552</c:v>
                </c:pt>
                <c:pt idx="7857">
                  <c:v>186.67382190766347</c:v>
                </c:pt>
                <c:pt idx="7858">
                  <c:v>186.69135703773171</c:v>
                </c:pt>
                <c:pt idx="7859">
                  <c:v>186.70854389500818</c:v>
                </c:pt>
                <c:pt idx="7860">
                  <c:v>186.72594133583334</c:v>
                </c:pt>
                <c:pt idx="7861">
                  <c:v>186.74330097961098</c:v>
                </c:pt>
                <c:pt idx="7862">
                  <c:v>186.76069842043594</c:v>
                </c:pt>
                <c:pt idx="7863">
                  <c:v>186.77823085071512</c:v>
                </c:pt>
                <c:pt idx="7864">
                  <c:v>186.79542040778088</c:v>
                </c:pt>
                <c:pt idx="7865">
                  <c:v>186.81278005155852</c:v>
                </c:pt>
                <c:pt idx="7866">
                  <c:v>186.83031518162647</c:v>
                </c:pt>
                <c:pt idx="7867">
                  <c:v>186.84753713616118</c:v>
                </c:pt>
                <c:pt idx="7868">
                  <c:v>186.86472669322706</c:v>
                </c:pt>
                <c:pt idx="7869">
                  <c:v>186.88208633700549</c:v>
                </c:pt>
                <c:pt idx="7870">
                  <c:v>186.89965656433066</c:v>
                </c:pt>
                <c:pt idx="7871">
                  <c:v>186.91684342160758</c:v>
                </c:pt>
                <c:pt idx="7872">
                  <c:v>186.93441364893388</c:v>
                </c:pt>
                <c:pt idx="7873">
                  <c:v>186.95173819545371</c:v>
                </c:pt>
                <c:pt idx="7874">
                  <c:v>186.96878736348742</c:v>
                </c:pt>
                <c:pt idx="7875">
                  <c:v>186.98653037731464</c:v>
                </c:pt>
                <c:pt idx="7876">
                  <c:v>187.00385762362311</c:v>
                </c:pt>
                <c:pt idx="7877">
                  <c:v>187.02121996719043</c:v>
                </c:pt>
                <c:pt idx="7878">
                  <c:v>187.03840682446707</c:v>
                </c:pt>
                <c:pt idx="7879">
                  <c:v>187.05559368174355</c:v>
                </c:pt>
                <c:pt idx="7880">
                  <c:v>187.0733015983123</c:v>
                </c:pt>
                <c:pt idx="7881">
                  <c:v>187.09048845558985</c:v>
                </c:pt>
                <c:pt idx="7882">
                  <c:v>187.10785079915573</c:v>
                </c:pt>
                <c:pt idx="7883">
                  <c:v>187.12538592922428</c:v>
                </c:pt>
                <c:pt idx="7884">
                  <c:v>187.14278067026015</c:v>
                </c:pt>
                <c:pt idx="7885">
                  <c:v>187.16014301382708</c:v>
                </c:pt>
                <c:pt idx="7886">
                  <c:v>187.17732987110384</c:v>
                </c:pt>
                <c:pt idx="7887">
                  <c:v>187.19458692289658</c:v>
                </c:pt>
                <c:pt idx="7888">
                  <c:v>187.21212205296467</c:v>
                </c:pt>
                <c:pt idx="7889">
                  <c:v>187.22930891024137</c:v>
                </c:pt>
                <c:pt idx="7890">
                  <c:v>187.24684404030938</c:v>
                </c:pt>
                <c:pt idx="7891">
                  <c:v>187.26406599484358</c:v>
                </c:pt>
                <c:pt idx="7892">
                  <c:v>187.28142833841147</c:v>
                </c:pt>
                <c:pt idx="7893">
                  <c:v>187.29896346847906</c:v>
                </c:pt>
                <c:pt idx="7894">
                  <c:v>187.31615032575579</c:v>
                </c:pt>
                <c:pt idx="7895">
                  <c:v>187.3336854558238</c:v>
                </c:pt>
                <c:pt idx="7896">
                  <c:v>187.35108019685958</c:v>
                </c:pt>
                <c:pt idx="7897">
                  <c:v>187.36847763768509</c:v>
                </c:pt>
                <c:pt idx="7898">
                  <c:v>187.38583728146241</c:v>
                </c:pt>
                <c:pt idx="7899">
                  <c:v>187.40302413873917</c:v>
                </c:pt>
                <c:pt idx="7900">
                  <c:v>187.42042157956433</c:v>
                </c:pt>
                <c:pt idx="7901">
                  <c:v>187.43781632060026</c:v>
                </c:pt>
                <c:pt idx="7902">
                  <c:v>187.45517866416665</c:v>
                </c:pt>
                <c:pt idx="7903">
                  <c:v>187.472538307945</c:v>
                </c:pt>
                <c:pt idx="7904">
                  <c:v>187.48990065151159</c:v>
                </c:pt>
                <c:pt idx="7905">
                  <c:v>187.50726029528946</c:v>
                </c:pt>
                <c:pt idx="7906">
                  <c:v>187.52444985235576</c:v>
                </c:pt>
                <c:pt idx="7907">
                  <c:v>187.54198228263442</c:v>
                </c:pt>
                <c:pt idx="7908">
                  <c:v>187.55934462620098</c:v>
                </c:pt>
                <c:pt idx="7909">
                  <c:v>187.57653148347782</c:v>
                </c:pt>
                <c:pt idx="7910">
                  <c:v>187.59392892430253</c:v>
                </c:pt>
                <c:pt idx="7911">
                  <c:v>187.61132366533855</c:v>
                </c:pt>
                <c:pt idx="7912">
                  <c:v>187.62868600890567</c:v>
                </c:pt>
                <c:pt idx="7913">
                  <c:v>187.64604565268363</c:v>
                </c:pt>
                <c:pt idx="7914">
                  <c:v>187.66340799625033</c:v>
                </c:pt>
                <c:pt idx="7915">
                  <c:v>187.68076764002814</c:v>
                </c:pt>
                <c:pt idx="7916">
                  <c:v>187.69830277009621</c:v>
                </c:pt>
                <c:pt idx="7917">
                  <c:v>187.7156651136626</c:v>
                </c:pt>
                <c:pt idx="7918">
                  <c:v>187.73305985469878</c:v>
                </c:pt>
                <c:pt idx="7919">
                  <c:v>187.75028180923385</c:v>
                </c:pt>
                <c:pt idx="7920">
                  <c:v>187.76781693930158</c:v>
                </c:pt>
                <c:pt idx="7921">
                  <c:v>187.78517928286834</c:v>
                </c:pt>
                <c:pt idx="7922">
                  <c:v>187.80253892664641</c:v>
                </c:pt>
                <c:pt idx="7923">
                  <c:v>187.81990127021328</c:v>
                </c:pt>
                <c:pt idx="7924">
                  <c:v>187.8372609139914</c:v>
                </c:pt>
                <c:pt idx="7925">
                  <c:v>187.85445047105696</c:v>
                </c:pt>
                <c:pt idx="7926">
                  <c:v>187.87198290133583</c:v>
                </c:pt>
                <c:pt idx="7927">
                  <c:v>187.88934524490273</c:v>
                </c:pt>
                <c:pt idx="7928">
                  <c:v>187.90656719943755</c:v>
                </c:pt>
                <c:pt idx="7929">
                  <c:v>187.9237540567143</c:v>
                </c:pt>
                <c:pt idx="7930">
                  <c:v>187.94125408952425</c:v>
                </c:pt>
                <c:pt idx="7931">
                  <c:v>187.95861643309146</c:v>
                </c:pt>
                <c:pt idx="7932">
                  <c:v>187.97597877665785</c:v>
                </c:pt>
                <c:pt idx="7933">
                  <c:v>187.99333842043623</c:v>
                </c:pt>
                <c:pt idx="7934">
                  <c:v>188.01052527771242</c:v>
                </c:pt>
                <c:pt idx="7935">
                  <c:v>188.02806040778088</c:v>
                </c:pt>
                <c:pt idx="7936">
                  <c:v>188.04542275134727</c:v>
                </c:pt>
                <c:pt idx="7937">
                  <c:v>188.0627823951254</c:v>
                </c:pt>
                <c:pt idx="7938">
                  <c:v>188.08014473869241</c:v>
                </c:pt>
                <c:pt idx="7939">
                  <c:v>188.09750438247036</c:v>
                </c:pt>
                <c:pt idx="7940">
                  <c:v>188.11486672603669</c:v>
                </c:pt>
                <c:pt idx="7941">
                  <c:v>188.13222906960419</c:v>
                </c:pt>
                <c:pt idx="7942">
                  <c:v>188.14958871338149</c:v>
                </c:pt>
                <c:pt idx="7943">
                  <c:v>188.16695105694848</c:v>
                </c:pt>
                <c:pt idx="7944">
                  <c:v>188.18448348722779</c:v>
                </c:pt>
                <c:pt idx="7945">
                  <c:v>188.20167304429339</c:v>
                </c:pt>
                <c:pt idx="7946">
                  <c:v>188.21903268807105</c:v>
                </c:pt>
                <c:pt idx="7947">
                  <c:v>188.23656781813921</c:v>
                </c:pt>
                <c:pt idx="7948">
                  <c:v>188.25375467541579</c:v>
                </c:pt>
                <c:pt idx="7949">
                  <c:v>188.27111701898318</c:v>
                </c:pt>
                <c:pt idx="7950">
                  <c:v>188.28865214905059</c:v>
                </c:pt>
                <c:pt idx="7951">
                  <c:v>188.30587410358558</c:v>
                </c:pt>
                <c:pt idx="7952">
                  <c:v>188.32323374736347</c:v>
                </c:pt>
                <c:pt idx="7953">
                  <c:v>188.3405960909304</c:v>
                </c:pt>
                <c:pt idx="7954">
                  <c:v>188.35795843449753</c:v>
                </c:pt>
                <c:pt idx="7955">
                  <c:v>188.37531807827531</c:v>
                </c:pt>
                <c:pt idx="7956">
                  <c:v>188.39268042184182</c:v>
                </c:pt>
                <c:pt idx="7957">
                  <c:v>188.41004006562014</c:v>
                </c:pt>
                <c:pt idx="7958">
                  <c:v>188.42740240918681</c:v>
                </c:pt>
                <c:pt idx="7959">
                  <c:v>188.44476205296459</c:v>
                </c:pt>
                <c:pt idx="7960">
                  <c:v>188.46212439653161</c:v>
                </c:pt>
                <c:pt idx="7961">
                  <c:v>188.47951913756711</c:v>
                </c:pt>
                <c:pt idx="7962">
                  <c:v>188.49688148113441</c:v>
                </c:pt>
                <c:pt idx="7963">
                  <c:v>188.51424112491188</c:v>
                </c:pt>
                <c:pt idx="7964">
                  <c:v>188.53160346847901</c:v>
                </c:pt>
                <c:pt idx="7965">
                  <c:v>188.54896581204591</c:v>
                </c:pt>
                <c:pt idx="7966">
                  <c:v>188.56632545582397</c:v>
                </c:pt>
                <c:pt idx="7967">
                  <c:v>188.58351231310056</c:v>
                </c:pt>
                <c:pt idx="7968">
                  <c:v>188.60104744316851</c:v>
                </c:pt>
                <c:pt idx="7969">
                  <c:v>188.61840978673544</c:v>
                </c:pt>
                <c:pt idx="7970">
                  <c:v>188.63563174127015</c:v>
                </c:pt>
                <c:pt idx="7971">
                  <c:v>188.65316687133819</c:v>
                </c:pt>
                <c:pt idx="7972">
                  <c:v>188.67052651511599</c:v>
                </c:pt>
                <c:pt idx="7973">
                  <c:v>188.68785376142478</c:v>
                </c:pt>
                <c:pt idx="7974">
                  <c:v>188.70504061870162</c:v>
                </c:pt>
                <c:pt idx="7975">
                  <c:v>188.72243805952689</c:v>
                </c:pt>
                <c:pt idx="7976">
                  <c:v>188.73979770330416</c:v>
                </c:pt>
                <c:pt idx="7977">
                  <c:v>188.75719514412935</c:v>
                </c:pt>
                <c:pt idx="7978">
                  <c:v>188.77473027419691</c:v>
                </c:pt>
                <c:pt idx="7979">
                  <c:v>188.79195222873176</c:v>
                </c:pt>
                <c:pt idx="7980">
                  <c:v>188.80934696976797</c:v>
                </c:pt>
                <c:pt idx="7981">
                  <c:v>188.82667421607678</c:v>
                </c:pt>
                <c:pt idx="7982">
                  <c:v>188.8440338598547</c:v>
                </c:pt>
                <c:pt idx="7983">
                  <c:v>188.86139620342189</c:v>
                </c:pt>
                <c:pt idx="7984">
                  <c:v>188.87882604171574</c:v>
                </c:pt>
                <c:pt idx="7985">
                  <c:v>188.89601289899241</c:v>
                </c:pt>
                <c:pt idx="7986">
                  <c:v>188.91354802905997</c:v>
                </c:pt>
                <c:pt idx="7987">
                  <c:v>188.93091037262747</c:v>
                </c:pt>
                <c:pt idx="7988">
                  <c:v>188.94827001640519</c:v>
                </c:pt>
                <c:pt idx="7989">
                  <c:v>188.96545957347087</c:v>
                </c:pt>
                <c:pt idx="7990">
                  <c:v>188.98299200374981</c:v>
                </c:pt>
                <c:pt idx="7991">
                  <c:v>189.0002166580739</c:v>
                </c:pt>
                <c:pt idx="7992">
                  <c:v>189.01761139910926</c:v>
                </c:pt>
                <c:pt idx="7993">
                  <c:v>189.03514652917738</c:v>
                </c:pt>
                <c:pt idx="7994">
                  <c:v>189.05236848371246</c:v>
                </c:pt>
                <c:pt idx="7995">
                  <c:v>189.06973082727924</c:v>
                </c:pt>
                <c:pt idx="7996">
                  <c:v>189.08709047105694</c:v>
                </c:pt>
                <c:pt idx="7997">
                  <c:v>189.10445281462384</c:v>
                </c:pt>
                <c:pt idx="7998">
                  <c:v>189.12184755566014</c:v>
                </c:pt>
                <c:pt idx="7999">
                  <c:v>189.13910460745234</c:v>
                </c:pt>
                <c:pt idx="8000">
                  <c:v>189.15649934848867</c:v>
                </c:pt>
                <c:pt idx="8001">
                  <c:v>189.17386169205491</c:v>
                </c:pt>
                <c:pt idx="8002">
                  <c:v>189.19122403562221</c:v>
                </c:pt>
                <c:pt idx="8003">
                  <c:v>189.20858367939979</c:v>
                </c:pt>
                <c:pt idx="8004">
                  <c:v>189.22594602296701</c:v>
                </c:pt>
                <c:pt idx="8005">
                  <c:v>189.24348115303491</c:v>
                </c:pt>
                <c:pt idx="8006">
                  <c:v>189.26084079681232</c:v>
                </c:pt>
                <c:pt idx="8007">
                  <c:v>189.27802765408961</c:v>
                </c:pt>
                <c:pt idx="8008">
                  <c:v>189.29538999765643</c:v>
                </c:pt>
                <c:pt idx="8009">
                  <c:v>189.31292512772441</c:v>
                </c:pt>
                <c:pt idx="8010">
                  <c:v>189.33028477150199</c:v>
                </c:pt>
                <c:pt idx="8011">
                  <c:v>189.34764711506946</c:v>
                </c:pt>
                <c:pt idx="8012">
                  <c:v>189.36483397234591</c:v>
                </c:pt>
                <c:pt idx="8013">
                  <c:v>189.38219631591349</c:v>
                </c:pt>
                <c:pt idx="8014">
                  <c:v>189.39973144598102</c:v>
                </c:pt>
                <c:pt idx="8015">
                  <c:v>189.41695340051558</c:v>
                </c:pt>
                <c:pt idx="8016">
                  <c:v>189.43434814155145</c:v>
                </c:pt>
                <c:pt idx="8017">
                  <c:v>189.45171048511841</c:v>
                </c:pt>
                <c:pt idx="8018">
                  <c:v>189.46924291539727</c:v>
                </c:pt>
                <c:pt idx="8019">
                  <c:v>189.4864324724636</c:v>
                </c:pt>
                <c:pt idx="8020">
                  <c:v>189.50379211624062</c:v>
                </c:pt>
                <c:pt idx="8021">
                  <c:v>189.52115445980778</c:v>
                </c:pt>
                <c:pt idx="8022">
                  <c:v>189.5385141035857</c:v>
                </c:pt>
                <c:pt idx="8023">
                  <c:v>189.55573605812071</c:v>
                </c:pt>
                <c:pt idx="8024">
                  <c:v>189.57327118818816</c:v>
                </c:pt>
                <c:pt idx="8025">
                  <c:v>189.5904607452544</c:v>
                </c:pt>
                <c:pt idx="8026">
                  <c:v>189.60799317553321</c:v>
                </c:pt>
                <c:pt idx="8027">
                  <c:v>189.62539061635798</c:v>
                </c:pt>
                <c:pt idx="8028">
                  <c:v>189.64275026013567</c:v>
                </c:pt>
                <c:pt idx="8029">
                  <c:v>189.65993981720206</c:v>
                </c:pt>
                <c:pt idx="8030">
                  <c:v>189.67729946097964</c:v>
                </c:pt>
                <c:pt idx="8031">
                  <c:v>189.69466180454609</c:v>
                </c:pt>
                <c:pt idx="8032">
                  <c:v>189.71202144832441</c:v>
                </c:pt>
                <c:pt idx="8033">
                  <c:v>189.72955657839213</c:v>
                </c:pt>
                <c:pt idx="8034">
                  <c:v>189.74677853292712</c:v>
                </c:pt>
                <c:pt idx="8035">
                  <c:v>189.76434876025311</c:v>
                </c:pt>
                <c:pt idx="8036">
                  <c:v>189.78150052027178</c:v>
                </c:pt>
                <c:pt idx="8037">
                  <c:v>189.7988979610968</c:v>
                </c:pt>
                <c:pt idx="8038">
                  <c:v>189.81625760487458</c:v>
                </c:pt>
                <c:pt idx="8039">
                  <c:v>189.83361994844157</c:v>
                </c:pt>
                <c:pt idx="8040">
                  <c:v>189.85115507850946</c:v>
                </c:pt>
                <c:pt idx="8041">
                  <c:v>189.86837703304451</c:v>
                </c:pt>
                <c:pt idx="8042">
                  <c:v>189.88591216311218</c:v>
                </c:pt>
                <c:pt idx="8043">
                  <c:v>189.90299372861497</c:v>
                </c:pt>
                <c:pt idx="8044">
                  <c:v>189.92052885868347</c:v>
                </c:pt>
                <c:pt idx="8045">
                  <c:v>189.93789120224986</c:v>
                </c:pt>
                <c:pt idx="8046">
                  <c:v>189.95525084602767</c:v>
                </c:pt>
                <c:pt idx="8047">
                  <c:v>189.972440403094</c:v>
                </c:pt>
                <c:pt idx="8048">
                  <c:v>189.98980004687132</c:v>
                </c:pt>
                <c:pt idx="8049">
                  <c:v>190.00716239043828</c:v>
                </c:pt>
                <c:pt idx="8050">
                  <c:v>190.02452203421598</c:v>
                </c:pt>
                <c:pt idx="8051">
                  <c:v>190.04188437778328</c:v>
                </c:pt>
                <c:pt idx="8052">
                  <c:v>190.05924402156072</c:v>
                </c:pt>
                <c:pt idx="8053">
                  <c:v>190.0766063651277</c:v>
                </c:pt>
                <c:pt idx="8054">
                  <c:v>190.09414149519571</c:v>
                </c:pt>
                <c:pt idx="8055">
                  <c:v>190.11132835247275</c:v>
                </c:pt>
                <c:pt idx="8056">
                  <c:v>190.12869069603937</c:v>
                </c:pt>
                <c:pt idx="8057">
                  <c:v>190.14605033981692</c:v>
                </c:pt>
                <c:pt idx="8058">
                  <c:v>190.16344778064214</c:v>
                </c:pt>
                <c:pt idx="8059">
                  <c:v>190.18080742442001</c:v>
                </c:pt>
                <c:pt idx="8060">
                  <c:v>190.19816976798688</c:v>
                </c:pt>
                <c:pt idx="8061">
                  <c:v>190.21552941176458</c:v>
                </c:pt>
                <c:pt idx="8062">
                  <c:v>190.23289175533159</c:v>
                </c:pt>
                <c:pt idx="8063">
                  <c:v>190.25025139910935</c:v>
                </c:pt>
                <c:pt idx="8064">
                  <c:v>190.26764883993459</c:v>
                </c:pt>
                <c:pt idx="8065">
                  <c:v>190.28483569721118</c:v>
                </c:pt>
                <c:pt idx="8066">
                  <c:v>190.30237082727956</c:v>
                </c:pt>
                <c:pt idx="8067">
                  <c:v>190.31973317084569</c:v>
                </c:pt>
                <c:pt idx="8068">
                  <c:v>190.33709281462416</c:v>
                </c:pt>
                <c:pt idx="8069">
                  <c:v>190.35431476915832</c:v>
                </c:pt>
                <c:pt idx="8070">
                  <c:v>190.37184989922667</c:v>
                </c:pt>
                <c:pt idx="8071">
                  <c:v>190.3890367565036</c:v>
                </c:pt>
                <c:pt idx="8072">
                  <c:v>190.40657188657136</c:v>
                </c:pt>
                <c:pt idx="8073">
                  <c:v>190.42375874384771</c:v>
                </c:pt>
                <c:pt idx="8074">
                  <c:v>190.44129387391607</c:v>
                </c:pt>
                <c:pt idx="8075">
                  <c:v>190.45865621748345</c:v>
                </c:pt>
                <c:pt idx="8076">
                  <c:v>190.47601586126078</c:v>
                </c:pt>
                <c:pt idx="8077">
                  <c:v>190.49337820482754</c:v>
                </c:pt>
                <c:pt idx="8078">
                  <c:v>190.51077294586358</c:v>
                </c:pt>
                <c:pt idx="8079">
                  <c:v>190.5281001921725</c:v>
                </c:pt>
                <c:pt idx="8080">
                  <c:v>190.54549493320832</c:v>
                </c:pt>
                <c:pt idx="8081">
                  <c:v>190.56271958753248</c:v>
                </c:pt>
                <c:pt idx="8082">
                  <c:v>190.58007923130998</c:v>
                </c:pt>
                <c:pt idx="8083">
                  <c:v>190.59747667213523</c:v>
                </c:pt>
                <c:pt idx="8084">
                  <c:v>190.61504419967159</c:v>
                </c:pt>
                <c:pt idx="8085">
                  <c:v>190.63240654323911</c:v>
                </c:pt>
                <c:pt idx="8086">
                  <c:v>190.6495934005153</c:v>
                </c:pt>
                <c:pt idx="8087">
                  <c:v>190.66685045230838</c:v>
                </c:pt>
                <c:pt idx="8088">
                  <c:v>190.68435048511833</c:v>
                </c:pt>
                <c:pt idx="8089">
                  <c:v>190.70153734239537</c:v>
                </c:pt>
                <c:pt idx="8090">
                  <c:v>190.71889968596199</c:v>
                </c:pt>
                <c:pt idx="8091">
                  <c:v>190.73646991328803</c:v>
                </c:pt>
                <c:pt idx="8092">
                  <c:v>190.75382955706584</c:v>
                </c:pt>
                <c:pt idx="8093">
                  <c:v>190.77119190063277</c:v>
                </c:pt>
                <c:pt idx="8094">
                  <c:v>190.78841385516782</c:v>
                </c:pt>
                <c:pt idx="8095">
                  <c:v>190.80577349894511</c:v>
                </c:pt>
                <c:pt idx="8096">
                  <c:v>190.82313584251241</c:v>
                </c:pt>
                <c:pt idx="8097">
                  <c:v>190.84032269978906</c:v>
                </c:pt>
                <c:pt idx="8098">
                  <c:v>190.85803061635809</c:v>
                </c:pt>
                <c:pt idx="8099">
                  <c:v>190.87522017342414</c:v>
                </c:pt>
                <c:pt idx="8100">
                  <c:v>190.89240703070109</c:v>
                </c:pt>
                <c:pt idx="8101">
                  <c:v>190.90994216076842</c:v>
                </c:pt>
                <c:pt idx="8102">
                  <c:v>190.92730180454654</c:v>
                </c:pt>
                <c:pt idx="8103">
                  <c:v>190.94448866182319</c:v>
                </c:pt>
                <c:pt idx="8104">
                  <c:v>190.9621992781814</c:v>
                </c:pt>
                <c:pt idx="8105">
                  <c:v>190.97921334895713</c:v>
                </c:pt>
                <c:pt idx="8106">
                  <c:v>190.99674577923599</c:v>
                </c:pt>
                <c:pt idx="8107">
                  <c:v>191.01414322006067</c:v>
                </c:pt>
                <c:pt idx="8108">
                  <c:v>191.03133007733791</c:v>
                </c:pt>
                <c:pt idx="8109">
                  <c:v>191.04875991563182</c:v>
                </c:pt>
                <c:pt idx="8110">
                  <c:v>191.06615735645661</c:v>
                </c:pt>
                <c:pt idx="8111">
                  <c:v>191.08351700023454</c:v>
                </c:pt>
                <c:pt idx="8112">
                  <c:v>191.10087934380118</c:v>
                </c:pt>
                <c:pt idx="8113">
                  <c:v>191.11823898757956</c:v>
                </c:pt>
                <c:pt idx="8114">
                  <c:v>191.13560133114572</c:v>
                </c:pt>
                <c:pt idx="8115">
                  <c:v>191.15296367471268</c:v>
                </c:pt>
                <c:pt idx="8116">
                  <c:v>191.1704961049918</c:v>
                </c:pt>
                <c:pt idx="8117">
                  <c:v>191.1878584485587</c:v>
                </c:pt>
                <c:pt idx="8118">
                  <c:v>191.20522079212552</c:v>
                </c:pt>
                <c:pt idx="8119">
                  <c:v>191.22240764940241</c:v>
                </c:pt>
                <c:pt idx="8120">
                  <c:v>191.23976729317974</c:v>
                </c:pt>
              </c:numCache>
            </c:numRef>
          </c:xVal>
          <c:yVal>
            <c:numRef>
              <c:f>Sheet1!$G$2:$G$8122</c:f>
              <c:numCache>
                <c:formatCode>General</c:formatCode>
                <c:ptCount val="8121"/>
                <c:pt idx="0">
                  <c:v>1.6259999999999979</c:v>
                </c:pt>
                <c:pt idx="1">
                  <c:v>1.6120000000000001</c:v>
                </c:pt>
                <c:pt idx="2">
                  <c:v>1.627</c:v>
                </c:pt>
                <c:pt idx="3">
                  <c:v>1.62</c:v>
                </c:pt>
                <c:pt idx="4">
                  <c:v>1.58</c:v>
                </c:pt>
                <c:pt idx="5">
                  <c:v>1.5980000000000001</c:v>
                </c:pt>
                <c:pt idx="6">
                  <c:v>1.5780000000000001</c:v>
                </c:pt>
                <c:pt idx="7">
                  <c:v>1.587</c:v>
                </c:pt>
                <c:pt idx="8">
                  <c:v>1.573</c:v>
                </c:pt>
                <c:pt idx="9">
                  <c:v>1.595</c:v>
                </c:pt>
                <c:pt idx="10">
                  <c:v>1.6120000000000001</c:v>
                </c:pt>
                <c:pt idx="11">
                  <c:v>1.6</c:v>
                </c:pt>
                <c:pt idx="12">
                  <c:v>1.6020000000000001</c:v>
                </c:pt>
                <c:pt idx="13">
                  <c:v>1.597</c:v>
                </c:pt>
                <c:pt idx="14">
                  <c:v>1.599</c:v>
                </c:pt>
                <c:pt idx="15">
                  <c:v>1.5760000000000001</c:v>
                </c:pt>
                <c:pt idx="16">
                  <c:v>1.5840000000000001</c:v>
                </c:pt>
                <c:pt idx="17">
                  <c:v>1.5760000000000001</c:v>
                </c:pt>
                <c:pt idx="18">
                  <c:v>1.5509999999999982</c:v>
                </c:pt>
                <c:pt idx="19">
                  <c:v>1.5620000000000001</c:v>
                </c:pt>
                <c:pt idx="20">
                  <c:v>1.571</c:v>
                </c:pt>
                <c:pt idx="21">
                  <c:v>1.585</c:v>
                </c:pt>
                <c:pt idx="22">
                  <c:v>1.56</c:v>
                </c:pt>
                <c:pt idx="23">
                  <c:v>1.552</c:v>
                </c:pt>
                <c:pt idx="24">
                  <c:v>1.5429999999999982</c:v>
                </c:pt>
                <c:pt idx="25">
                  <c:v>1.583</c:v>
                </c:pt>
                <c:pt idx="26">
                  <c:v>1.569</c:v>
                </c:pt>
                <c:pt idx="27">
                  <c:v>1.544</c:v>
                </c:pt>
                <c:pt idx="28">
                  <c:v>1.569</c:v>
                </c:pt>
                <c:pt idx="29">
                  <c:v>1.5649999999999982</c:v>
                </c:pt>
                <c:pt idx="30">
                  <c:v>1.546</c:v>
                </c:pt>
                <c:pt idx="31">
                  <c:v>1.5469999999999982</c:v>
                </c:pt>
                <c:pt idx="32">
                  <c:v>1.5309999999999981</c:v>
                </c:pt>
                <c:pt idx="33">
                  <c:v>1.5580000000000001</c:v>
                </c:pt>
                <c:pt idx="34">
                  <c:v>1.518</c:v>
                </c:pt>
                <c:pt idx="35">
                  <c:v>1.5349999999999981</c:v>
                </c:pt>
                <c:pt idx="36">
                  <c:v>1.536</c:v>
                </c:pt>
                <c:pt idx="37">
                  <c:v>1.5149999999999979</c:v>
                </c:pt>
                <c:pt idx="38">
                  <c:v>1.5149999999999979</c:v>
                </c:pt>
                <c:pt idx="39">
                  <c:v>1.5109999999999979</c:v>
                </c:pt>
                <c:pt idx="40">
                  <c:v>1.5189999999999981</c:v>
                </c:pt>
                <c:pt idx="41">
                  <c:v>1.4949999999999983</c:v>
                </c:pt>
                <c:pt idx="42">
                  <c:v>1.5289999999999981</c:v>
                </c:pt>
                <c:pt idx="43">
                  <c:v>1.506</c:v>
                </c:pt>
                <c:pt idx="44">
                  <c:v>1.4949999999999983</c:v>
                </c:pt>
                <c:pt idx="45">
                  <c:v>1.5129999999999979</c:v>
                </c:pt>
                <c:pt idx="46">
                  <c:v>1.544</c:v>
                </c:pt>
                <c:pt idx="47">
                  <c:v>1.5169999999999979</c:v>
                </c:pt>
                <c:pt idx="48">
                  <c:v>1.522</c:v>
                </c:pt>
                <c:pt idx="49">
                  <c:v>1.5069999999999979</c:v>
                </c:pt>
                <c:pt idx="50">
                  <c:v>1.5109999999999979</c:v>
                </c:pt>
                <c:pt idx="51">
                  <c:v>1.5009999999999979</c:v>
                </c:pt>
                <c:pt idx="52">
                  <c:v>1.524</c:v>
                </c:pt>
                <c:pt idx="53">
                  <c:v>1.514</c:v>
                </c:pt>
                <c:pt idx="54">
                  <c:v>1.516</c:v>
                </c:pt>
                <c:pt idx="55">
                  <c:v>1.488</c:v>
                </c:pt>
                <c:pt idx="56">
                  <c:v>1.524</c:v>
                </c:pt>
                <c:pt idx="57">
                  <c:v>1.4949999999999983</c:v>
                </c:pt>
                <c:pt idx="58">
                  <c:v>1.4829999999999981</c:v>
                </c:pt>
                <c:pt idx="59">
                  <c:v>1.492</c:v>
                </c:pt>
                <c:pt idx="60">
                  <c:v>1.4969999999999983</c:v>
                </c:pt>
                <c:pt idx="61">
                  <c:v>1.5209999999999981</c:v>
                </c:pt>
                <c:pt idx="62">
                  <c:v>1.492</c:v>
                </c:pt>
                <c:pt idx="63">
                  <c:v>1.4989999999999983</c:v>
                </c:pt>
                <c:pt idx="64">
                  <c:v>1.502</c:v>
                </c:pt>
                <c:pt idx="65">
                  <c:v>1.512</c:v>
                </c:pt>
                <c:pt idx="66">
                  <c:v>1.5089999999999979</c:v>
                </c:pt>
                <c:pt idx="67">
                  <c:v>1.504</c:v>
                </c:pt>
                <c:pt idx="68">
                  <c:v>1.49</c:v>
                </c:pt>
                <c:pt idx="69">
                  <c:v>1.5109999999999979</c:v>
                </c:pt>
                <c:pt idx="70">
                  <c:v>1.5009999999999979</c:v>
                </c:pt>
                <c:pt idx="71">
                  <c:v>1.5069999999999979</c:v>
                </c:pt>
                <c:pt idx="72">
                  <c:v>1.5069999999999979</c:v>
                </c:pt>
                <c:pt idx="73">
                  <c:v>1.496</c:v>
                </c:pt>
                <c:pt idx="74">
                  <c:v>1.4889999999999981</c:v>
                </c:pt>
                <c:pt idx="75">
                  <c:v>1.4869999999999981</c:v>
                </c:pt>
                <c:pt idx="76">
                  <c:v>1.502</c:v>
                </c:pt>
                <c:pt idx="77">
                  <c:v>1.502</c:v>
                </c:pt>
                <c:pt idx="78">
                  <c:v>1.492</c:v>
                </c:pt>
                <c:pt idx="79">
                  <c:v>1.4909999999999981</c:v>
                </c:pt>
                <c:pt idx="80">
                  <c:v>1.514</c:v>
                </c:pt>
                <c:pt idx="81">
                  <c:v>1.4889999999999981</c:v>
                </c:pt>
                <c:pt idx="82">
                  <c:v>1.4529999999999978</c:v>
                </c:pt>
                <c:pt idx="83">
                  <c:v>1.4749999999999981</c:v>
                </c:pt>
                <c:pt idx="84">
                  <c:v>1.5129999999999979</c:v>
                </c:pt>
                <c:pt idx="85">
                  <c:v>1.4969999999999983</c:v>
                </c:pt>
                <c:pt idx="86">
                  <c:v>1.502</c:v>
                </c:pt>
                <c:pt idx="87">
                  <c:v>1.4889999999999981</c:v>
                </c:pt>
                <c:pt idx="88">
                  <c:v>1.49</c:v>
                </c:pt>
                <c:pt idx="89">
                  <c:v>1.4809999999999981</c:v>
                </c:pt>
                <c:pt idx="90">
                  <c:v>1.4749999999999981</c:v>
                </c:pt>
                <c:pt idx="91">
                  <c:v>1.472</c:v>
                </c:pt>
                <c:pt idx="92">
                  <c:v>1.468</c:v>
                </c:pt>
                <c:pt idx="93">
                  <c:v>1.4969999999999983</c:v>
                </c:pt>
                <c:pt idx="94">
                  <c:v>1.492</c:v>
                </c:pt>
                <c:pt idx="95">
                  <c:v>1.466</c:v>
                </c:pt>
                <c:pt idx="96">
                  <c:v>1.464</c:v>
                </c:pt>
                <c:pt idx="97">
                  <c:v>1.48</c:v>
                </c:pt>
                <c:pt idx="98">
                  <c:v>1.5049999999999979</c:v>
                </c:pt>
                <c:pt idx="99">
                  <c:v>1.516</c:v>
                </c:pt>
                <c:pt idx="100">
                  <c:v>1.4689999999999981</c:v>
                </c:pt>
                <c:pt idx="101">
                  <c:v>1.4769999999999981</c:v>
                </c:pt>
                <c:pt idx="102">
                  <c:v>1.466</c:v>
                </c:pt>
                <c:pt idx="103">
                  <c:v>1.4629999999999979</c:v>
                </c:pt>
                <c:pt idx="104">
                  <c:v>1.4809999999999981</c:v>
                </c:pt>
                <c:pt idx="105">
                  <c:v>1.5109999999999979</c:v>
                </c:pt>
                <c:pt idx="106">
                  <c:v>1.4709999999999981</c:v>
                </c:pt>
                <c:pt idx="107">
                  <c:v>1.456</c:v>
                </c:pt>
                <c:pt idx="108">
                  <c:v>1.456</c:v>
                </c:pt>
                <c:pt idx="109">
                  <c:v>1.5049999999999979</c:v>
                </c:pt>
                <c:pt idx="110">
                  <c:v>1.478</c:v>
                </c:pt>
                <c:pt idx="111">
                  <c:v>1.514</c:v>
                </c:pt>
                <c:pt idx="112">
                  <c:v>1.4929999999999983</c:v>
                </c:pt>
                <c:pt idx="113">
                  <c:v>1.4669999999999979</c:v>
                </c:pt>
                <c:pt idx="114">
                  <c:v>1.4909999999999981</c:v>
                </c:pt>
                <c:pt idx="115">
                  <c:v>1.48</c:v>
                </c:pt>
                <c:pt idx="116">
                  <c:v>1.474</c:v>
                </c:pt>
                <c:pt idx="117">
                  <c:v>1.49</c:v>
                </c:pt>
                <c:pt idx="118">
                  <c:v>1.514</c:v>
                </c:pt>
                <c:pt idx="119">
                  <c:v>1.4849999999999981</c:v>
                </c:pt>
                <c:pt idx="120">
                  <c:v>1.4929999999999983</c:v>
                </c:pt>
                <c:pt idx="121">
                  <c:v>1.502</c:v>
                </c:pt>
                <c:pt idx="122">
                  <c:v>1.4969999999999983</c:v>
                </c:pt>
                <c:pt idx="123">
                  <c:v>1.4949999999999983</c:v>
                </c:pt>
                <c:pt idx="124">
                  <c:v>1.466</c:v>
                </c:pt>
                <c:pt idx="125">
                  <c:v>1.502</c:v>
                </c:pt>
                <c:pt idx="126">
                  <c:v>1.4909999999999981</c:v>
                </c:pt>
                <c:pt idx="127">
                  <c:v>1.4869999999999981</c:v>
                </c:pt>
                <c:pt idx="128">
                  <c:v>1.4969999999999983</c:v>
                </c:pt>
                <c:pt idx="129">
                  <c:v>1.5069999999999979</c:v>
                </c:pt>
                <c:pt idx="130">
                  <c:v>1.4849999999999981</c:v>
                </c:pt>
                <c:pt idx="131">
                  <c:v>1.5129999999999979</c:v>
                </c:pt>
                <c:pt idx="132">
                  <c:v>1.5109999999999979</c:v>
                </c:pt>
                <c:pt idx="133">
                  <c:v>1.524</c:v>
                </c:pt>
                <c:pt idx="134">
                  <c:v>1.4909999999999981</c:v>
                </c:pt>
                <c:pt idx="135">
                  <c:v>1.494</c:v>
                </c:pt>
                <c:pt idx="136">
                  <c:v>1.5249999999999981</c:v>
                </c:pt>
                <c:pt idx="137">
                  <c:v>1.5089999999999979</c:v>
                </c:pt>
                <c:pt idx="138">
                  <c:v>1.528</c:v>
                </c:pt>
                <c:pt idx="139">
                  <c:v>1.53</c:v>
                </c:pt>
                <c:pt idx="140">
                  <c:v>1.5309999999999981</c:v>
                </c:pt>
                <c:pt idx="141">
                  <c:v>1.498</c:v>
                </c:pt>
                <c:pt idx="142">
                  <c:v>1.5349999999999981</c:v>
                </c:pt>
                <c:pt idx="143">
                  <c:v>1.524</c:v>
                </c:pt>
                <c:pt idx="144">
                  <c:v>1.52</c:v>
                </c:pt>
                <c:pt idx="145">
                  <c:v>1.5249999999999981</c:v>
                </c:pt>
                <c:pt idx="146">
                  <c:v>1.5409999999999981</c:v>
                </c:pt>
                <c:pt idx="147">
                  <c:v>1.5129999999999979</c:v>
                </c:pt>
                <c:pt idx="148">
                  <c:v>1.5369999999999981</c:v>
                </c:pt>
                <c:pt idx="149">
                  <c:v>1.522</c:v>
                </c:pt>
                <c:pt idx="150">
                  <c:v>1.5229999999999981</c:v>
                </c:pt>
                <c:pt idx="151">
                  <c:v>1.5169999999999979</c:v>
                </c:pt>
                <c:pt idx="152">
                  <c:v>1.53</c:v>
                </c:pt>
                <c:pt idx="153">
                  <c:v>1.5409999999999981</c:v>
                </c:pt>
                <c:pt idx="154">
                  <c:v>1.518</c:v>
                </c:pt>
                <c:pt idx="155">
                  <c:v>1.5189999999999981</c:v>
                </c:pt>
                <c:pt idx="156">
                  <c:v>1.528</c:v>
                </c:pt>
                <c:pt idx="157">
                  <c:v>1.5549999999999982</c:v>
                </c:pt>
                <c:pt idx="158">
                  <c:v>1.5389999999999981</c:v>
                </c:pt>
                <c:pt idx="159">
                  <c:v>1.52</c:v>
                </c:pt>
                <c:pt idx="160">
                  <c:v>1.502</c:v>
                </c:pt>
                <c:pt idx="161">
                  <c:v>1.5629999999999982</c:v>
                </c:pt>
                <c:pt idx="162">
                  <c:v>1.52</c:v>
                </c:pt>
                <c:pt idx="163">
                  <c:v>1.5369999999999981</c:v>
                </c:pt>
                <c:pt idx="164">
                  <c:v>1.526</c:v>
                </c:pt>
                <c:pt idx="165">
                  <c:v>1.5209999999999981</c:v>
                </c:pt>
                <c:pt idx="166">
                  <c:v>1.5489999999999982</c:v>
                </c:pt>
                <c:pt idx="167">
                  <c:v>1.5409999999999981</c:v>
                </c:pt>
                <c:pt idx="168">
                  <c:v>1.532</c:v>
                </c:pt>
                <c:pt idx="169">
                  <c:v>1.534</c:v>
                </c:pt>
                <c:pt idx="170">
                  <c:v>1.5169999999999979</c:v>
                </c:pt>
                <c:pt idx="171">
                  <c:v>1.556</c:v>
                </c:pt>
                <c:pt idx="172">
                  <c:v>1.5569999999999982</c:v>
                </c:pt>
                <c:pt idx="173">
                  <c:v>1.5529999999999982</c:v>
                </c:pt>
                <c:pt idx="174">
                  <c:v>1.5529999999999982</c:v>
                </c:pt>
                <c:pt idx="175">
                  <c:v>1.534</c:v>
                </c:pt>
                <c:pt idx="176">
                  <c:v>1.5389999999999981</c:v>
                </c:pt>
                <c:pt idx="177">
                  <c:v>1.514</c:v>
                </c:pt>
                <c:pt idx="178">
                  <c:v>1.556</c:v>
                </c:pt>
                <c:pt idx="179">
                  <c:v>1.5509999999999982</c:v>
                </c:pt>
                <c:pt idx="180">
                  <c:v>1.5329999999999981</c:v>
                </c:pt>
                <c:pt idx="181">
                  <c:v>1.5569999999999982</c:v>
                </c:pt>
                <c:pt idx="182">
                  <c:v>1.5389999999999981</c:v>
                </c:pt>
                <c:pt idx="183">
                  <c:v>1.51</c:v>
                </c:pt>
                <c:pt idx="184">
                  <c:v>1.536</c:v>
                </c:pt>
                <c:pt idx="185">
                  <c:v>1.5449999999999982</c:v>
                </c:pt>
                <c:pt idx="186">
                  <c:v>1.546</c:v>
                </c:pt>
                <c:pt idx="187">
                  <c:v>1.5249999999999981</c:v>
                </c:pt>
                <c:pt idx="188">
                  <c:v>1.5620000000000001</c:v>
                </c:pt>
                <c:pt idx="189">
                  <c:v>1.5580000000000001</c:v>
                </c:pt>
                <c:pt idx="190">
                  <c:v>1.5329999999999981</c:v>
                </c:pt>
                <c:pt idx="191">
                  <c:v>1.5509999999999982</c:v>
                </c:pt>
                <c:pt idx="192">
                  <c:v>1.55</c:v>
                </c:pt>
                <c:pt idx="193">
                  <c:v>1.532</c:v>
                </c:pt>
                <c:pt idx="194">
                  <c:v>1.5680000000000001</c:v>
                </c:pt>
                <c:pt idx="195">
                  <c:v>1.575</c:v>
                </c:pt>
                <c:pt idx="196">
                  <c:v>1.5249999999999981</c:v>
                </c:pt>
                <c:pt idx="197">
                  <c:v>1.5429999999999982</c:v>
                </c:pt>
                <c:pt idx="198">
                  <c:v>1.5489999999999982</c:v>
                </c:pt>
                <c:pt idx="199">
                  <c:v>1.54</c:v>
                </c:pt>
                <c:pt idx="200">
                  <c:v>1.5449999999999982</c:v>
                </c:pt>
                <c:pt idx="201">
                  <c:v>1.544</c:v>
                </c:pt>
                <c:pt idx="202">
                  <c:v>1.5289999999999981</c:v>
                </c:pt>
                <c:pt idx="203">
                  <c:v>1.526</c:v>
                </c:pt>
                <c:pt idx="204">
                  <c:v>1.5389999999999981</c:v>
                </c:pt>
                <c:pt idx="205">
                  <c:v>1.5229999999999981</c:v>
                </c:pt>
                <c:pt idx="206">
                  <c:v>1.55</c:v>
                </c:pt>
                <c:pt idx="207">
                  <c:v>1.542</c:v>
                </c:pt>
                <c:pt idx="208">
                  <c:v>1.53</c:v>
                </c:pt>
                <c:pt idx="209">
                  <c:v>1.56</c:v>
                </c:pt>
                <c:pt idx="210">
                  <c:v>1.552</c:v>
                </c:pt>
                <c:pt idx="211">
                  <c:v>1.5289999999999981</c:v>
                </c:pt>
                <c:pt idx="212">
                  <c:v>1.514</c:v>
                </c:pt>
                <c:pt idx="213">
                  <c:v>1.53</c:v>
                </c:pt>
                <c:pt idx="214">
                  <c:v>1.524</c:v>
                </c:pt>
                <c:pt idx="215">
                  <c:v>1.544</c:v>
                </c:pt>
                <c:pt idx="216">
                  <c:v>1.57</c:v>
                </c:pt>
                <c:pt idx="217">
                  <c:v>1.536</c:v>
                </c:pt>
                <c:pt idx="218">
                  <c:v>1.5369999999999981</c:v>
                </c:pt>
                <c:pt idx="219">
                  <c:v>1.534</c:v>
                </c:pt>
                <c:pt idx="220">
                  <c:v>1.51</c:v>
                </c:pt>
                <c:pt idx="221">
                  <c:v>1.538</c:v>
                </c:pt>
                <c:pt idx="222">
                  <c:v>1.53</c:v>
                </c:pt>
                <c:pt idx="223">
                  <c:v>1.5469999999999982</c:v>
                </c:pt>
                <c:pt idx="224">
                  <c:v>1.534</c:v>
                </c:pt>
                <c:pt idx="225">
                  <c:v>1.5429999999999982</c:v>
                </c:pt>
                <c:pt idx="226">
                  <c:v>1.524</c:v>
                </c:pt>
                <c:pt idx="227">
                  <c:v>1.54</c:v>
                </c:pt>
                <c:pt idx="228">
                  <c:v>1.528</c:v>
                </c:pt>
                <c:pt idx="229">
                  <c:v>1.5449999999999982</c:v>
                </c:pt>
                <c:pt idx="230">
                  <c:v>1.5229999999999981</c:v>
                </c:pt>
                <c:pt idx="231">
                  <c:v>1.518</c:v>
                </c:pt>
                <c:pt idx="232">
                  <c:v>1.5149999999999979</c:v>
                </c:pt>
                <c:pt idx="233">
                  <c:v>1.512</c:v>
                </c:pt>
                <c:pt idx="234">
                  <c:v>1.5289999999999981</c:v>
                </c:pt>
                <c:pt idx="235">
                  <c:v>1.5189999999999981</c:v>
                </c:pt>
                <c:pt idx="236">
                  <c:v>1.5169999999999979</c:v>
                </c:pt>
                <c:pt idx="237">
                  <c:v>1.498</c:v>
                </c:pt>
                <c:pt idx="238">
                  <c:v>1.5189999999999981</c:v>
                </c:pt>
                <c:pt idx="239">
                  <c:v>1.516</c:v>
                </c:pt>
                <c:pt idx="240">
                  <c:v>1.496</c:v>
                </c:pt>
                <c:pt idx="241">
                  <c:v>1.5269999999999981</c:v>
                </c:pt>
                <c:pt idx="242">
                  <c:v>1.532</c:v>
                </c:pt>
                <c:pt idx="243">
                  <c:v>1.5229999999999981</c:v>
                </c:pt>
                <c:pt idx="244">
                  <c:v>1.522</c:v>
                </c:pt>
                <c:pt idx="245">
                  <c:v>1.51</c:v>
                </c:pt>
                <c:pt idx="246">
                  <c:v>1.5209999999999981</c:v>
                </c:pt>
                <c:pt idx="247">
                  <c:v>1.49</c:v>
                </c:pt>
                <c:pt idx="248">
                  <c:v>1.5009999999999979</c:v>
                </c:pt>
                <c:pt idx="249">
                  <c:v>1.5029999999999979</c:v>
                </c:pt>
                <c:pt idx="250">
                  <c:v>1.512</c:v>
                </c:pt>
                <c:pt idx="251">
                  <c:v>1.51</c:v>
                </c:pt>
                <c:pt idx="252">
                  <c:v>1.5249999999999981</c:v>
                </c:pt>
                <c:pt idx="253">
                  <c:v>1.4909999999999981</c:v>
                </c:pt>
                <c:pt idx="254">
                  <c:v>1.478</c:v>
                </c:pt>
                <c:pt idx="255">
                  <c:v>1.4849999999999981</c:v>
                </c:pt>
                <c:pt idx="256">
                  <c:v>1.506</c:v>
                </c:pt>
                <c:pt idx="257">
                  <c:v>1.4949999999999983</c:v>
                </c:pt>
                <c:pt idx="258">
                  <c:v>1.5189999999999981</c:v>
                </c:pt>
                <c:pt idx="259">
                  <c:v>1.492</c:v>
                </c:pt>
                <c:pt idx="260">
                  <c:v>1.51</c:v>
                </c:pt>
                <c:pt idx="261">
                  <c:v>1.498</c:v>
                </c:pt>
                <c:pt idx="262">
                  <c:v>1.5149999999999979</c:v>
                </c:pt>
                <c:pt idx="263">
                  <c:v>1.5</c:v>
                </c:pt>
                <c:pt idx="264">
                  <c:v>1.5069999999999979</c:v>
                </c:pt>
                <c:pt idx="265">
                  <c:v>1.4949999999999983</c:v>
                </c:pt>
                <c:pt idx="266">
                  <c:v>1.502</c:v>
                </c:pt>
                <c:pt idx="267">
                  <c:v>1.504</c:v>
                </c:pt>
                <c:pt idx="268">
                  <c:v>1.5089999999999979</c:v>
                </c:pt>
                <c:pt idx="269">
                  <c:v>1.4909999999999981</c:v>
                </c:pt>
                <c:pt idx="270">
                  <c:v>1.482</c:v>
                </c:pt>
                <c:pt idx="271">
                  <c:v>1.4949999999999983</c:v>
                </c:pt>
                <c:pt idx="272">
                  <c:v>1.498</c:v>
                </c:pt>
                <c:pt idx="273">
                  <c:v>1.498</c:v>
                </c:pt>
                <c:pt idx="274">
                  <c:v>1.53</c:v>
                </c:pt>
                <c:pt idx="275">
                  <c:v>1.5189999999999981</c:v>
                </c:pt>
                <c:pt idx="276">
                  <c:v>1.5009999999999979</c:v>
                </c:pt>
                <c:pt idx="277">
                  <c:v>1.5149999999999979</c:v>
                </c:pt>
                <c:pt idx="278">
                  <c:v>1.496</c:v>
                </c:pt>
                <c:pt idx="279">
                  <c:v>1.5029999999999979</c:v>
                </c:pt>
                <c:pt idx="280">
                  <c:v>1.486</c:v>
                </c:pt>
                <c:pt idx="281">
                  <c:v>1.472</c:v>
                </c:pt>
                <c:pt idx="282">
                  <c:v>1.494</c:v>
                </c:pt>
                <c:pt idx="283">
                  <c:v>1.4849999999999981</c:v>
                </c:pt>
                <c:pt idx="284">
                  <c:v>1.502</c:v>
                </c:pt>
                <c:pt idx="285">
                  <c:v>1.478</c:v>
                </c:pt>
                <c:pt idx="286">
                  <c:v>1.5089999999999979</c:v>
                </c:pt>
                <c:pt idx="287">
                  <c:v>1.4969999999999983</c:v>
                </c:pt>
                <c:pt idx="288">
                  <c:v>1.5089999999999979</c:v>
                </c:pt>
                <c:pt idx="289">
                  <c:v>1.5049999999999979</c:v>
                </c:pt>
                <c:pt idx="290">
                  <c:v>1.4889999999999981</c:v>
                </c:pt>
                <c:pt idx="291">
                  <c:v>1.4789999999999981</c:v>
                </c:pt>
                <c:pt idx="292">
                  <c:v>1.5089999999999979</c:v>
                </c:pt>
                <c:pt idx="293">
                  <c:v>1.4949999999999983</c:v>
                </c:pt>
                <c:pt idx="294">
                  <c:v>1.5</c:v>
                </c:pt>
                <c:pt idx="295">
                  <c:v>1.512</c:v>
                </c:pt>
                <c:pt idx="296">
                  <c:v>1.5089999999999979</c:v>
                </c:pt>
                <c:pt idx="297">
                  <c:v>1.498</c:v>
                </c:pt>
                <c:pt idx="298">
                  <c:v>1.518</c:v>
                </c:pt>
                <c:pt idx="299">
                  <c:v>1.5049999999999979</c:v>
                </c:pt>
                <c:pt idx="300">
                  <c:v>1.5089999999999979</c:v>
                </c:pt>
                <c:pt idx="301">
                  <c:v>1.518</c:v>
                </c:pt>
                <c:pt idx="302">
                  <c:v>1.5009999999999979</c:v>
                </c:pt>
                <c:pt idx="303">
                  <c:v>1.486</c:v>
                </c:pt>
                <c:pt idx="304">
                  <c:v>1.5109999999999979</c:v>
                </c:pt>
                <c:pt idx="305">
                  <c:v>1.4969999999999983</c:v>
                </c:pt>
                <c:pt idx="306">
                  <c:v>1.4949999999999983</c:v>
                </c:pt>
                <c:pt idx="307">
                  <c:v>1.5</c:v>
                </c:pt>
                <c:pt idx="308">
                  <c:v>1.5049999999999979</c:v>
                </c:pt>
                <c:pt idx="309">
                  <c:v>1.5209999999999981</c:v>
                </c:pt>
                <c:pt idx="310">
                  <c:v>1.4909999999999981</c:v>
                </c:pt>
                <c:pt idx="311">
                  <c:v>1.504</c:v>
                </c:pt>
                <c:pt idx="312">
                  <c:v>1.5029999999999979</c:v>
                </c:pt>
                <c:pt idx="313">
                  <c:v>1.4989999999999983</c:v>
                </c:pt>
                <c:pt idx="314">
                  <c:v>1.498</c:v>
                </c:pt>
                <c:pt idx="315">
                  <c:v>1.5069999999999979</c:v>
                </c:pt>
                <c:pt idx="316">
                  <c:v>1.5169999999999979</c:v>
                </c:pt>
                <c:pt idx="317">
                  <c:v>1.4749999999999981</c:v>
                </c:pt>
                <c:pt idx="318">
                  <c:v>1.5009999999999979</c:v>
                </c:pt>
                <c:pt idx="319">
                  <c:v>1.502</c:v>
                </c:pt>
                <c:pt idx="320">
                  <c:v>1.502</c:v>
                </c:pt>
                <c:pt idx="321">
                  <c:v>1.508</c:v>
                </c:pt>
                <c:pt idx="322">
                  <c:v>1.5189999999999981</c:v>
                </c:pt>
                <c:pt idx="323">
                  <c:v>1.546</c:v>
                </c:pt>
                <c:pt idx="324">
                  <c:v>1.5129999999999979</c:v>
                </c:pt>
                <c:pt idx="325">
                  <c:v>1.52</c:v>
                </c:pt>
                <c:pt idx="326">
                  <c:v>1.5129999999999979</c:v>
                </c:pt>
                <c:pt idx="327">
                  <c:v>1.5289999999999981</c:v>
                </c:pt>
                <c:pt idx="328">
                  <c:v>1.5269999999999981</c:v>
                </c:pt>
                <c:pt idx="329">
                  <c:v>1.5289999999999981</c:v>
                </c:pt>
                <c:pt idx="330">
                  <c:v>1.5089999999999979</c:v>
                </c:pt>
                <c:pt idx="331">
                  <c:v>1.5249999999999981</c:v>
                </c:pt>
                <c:pt idx="332">
                  <c:v>1.524</c:v>
                </c:pt>
                <c:pt idx="333">
                  <c:v>1.506</c:v>
                </c:pt>
                <c:pt idx="334">
                  <c:v>1.5329999999999981</c:v>
                </c:pt>
                <c:pt idx="335">
                  <c:v>1.502</c:v>
                </c:pt>
                <c:pt idx="336">
                  <c:v>1.54</c:v>
                </c:pt>
                <c:pt idx="337">
                  <c:v>1.532</c:v>
                </c:pt>
                <c:pt idx="338">
                  <c:v>1.512</c:v>
                </c:pt>
                <c:pt idx="339">
                  <c:v>1.512</c:v>
                </c:pt>
                <c:pt idx="340">
                  <c:v>1.5329999999999981</c:v>
                </c:pt>
                <c:pt idx="341">
                  <c:v>1.512</c:v>
                </c:pt>
                <c:pt idx="342">
                  <c:v>1.526</c:v>
                </c:pt>
                <c:pt idx="343">
                  <c:v>1.544</c:v>
                </c:pt>
                <c:pt idx="344">
                  <c:v>1.542</c:v>
                </c:pt>
                <c:pt idx="345">
                  <c:v>1.5249999999999981</c:v>
                </c:pt>
                <c:pt idx="346">
                  <c:v>1.5329999999999981</c:v>
                </c:pt>
                <c:pt idx="347">
                  <c:v>1.518</c:v>
                </c:pt>
                <c:pt idx="348">
                  <c:v>1.546</c:v>
                </c:pt>
                <c:pt idx="349">
                  <c:v>1.538</c:v>
                </c:pt>
                <c:pt idx="350">
                  <c:v>1.55</c:v>
                </c:pt>
                <c:pt idx="351">
                  <c:v>1.5369999999999981</c:v>
                </c:pt>
                <c:pt idx="352">
                  <c:v>1.5229999999999981</c:v>
                </c:pt>
                <c:pt idx="353">
                  <c:v>1.573</c:v>
                </c:pt>
                <c:pt idx="354">
                  <c:v>1.534</c:v>
                </c:pt>
                <c:pt idx="355">
                  <c:v>1.5309999999999981</c:v>
                </c:pt>
                <c:pt idx="356">
                  <c:v>1.542</c:v>
                </c:pt>
                <c:pt idx="357">
                  <c:v>1.536</c:v>
                </c:pt>
                <c:pt idx="358">
                  <c:v>1.538</c:v>
                </c:pt>
                <c:pt idx="359">
                  <c:v>1.5620000000000001</c:v>
                </c:pt>
                <c:pt idx="360">
                  <c:v>1.526</c:v>
                </c:pt>
                <c:pt idx="361">
                  <c:v>1.5349999999999981</c:v>
                </c:pt>
                <c:pt idx="362">
                  <c:v>1.5389999999999981</c:v>
                </c:pt>
                <c:pt idx="363">
                  <c:v>1.518</c:v>
                </c:pt>
                <c:pt idx="364">
                  <c:v>1.5229999999999981</c:v>
                </c:pt>
                <c:pt idx="365">
                  <c:v>1.5409999999999981</c:v>
                </c:pt>
                <c:pt idx="366">
                  <c:v>1.5529999999999982</c:v>
                </c:pt>
                <c:pt idx="367">
                  <c:v>1.5309999999999981</c:v>
                </c:pt>
                <c:pt idx="368">
                  <c:v>1.5389999999999981</c:v>
                </c:pt>
                <c:pt idx="369">
                  <c:v>1.5469999999999982</c:v>
                </c:pt>
                <c:pt idx="370">
                  <c:v>1.516</c:v>
                </c:pt>
                <c:pt idx="371">
                  <c:v>1.532</c:v>
                </c:pt>
                <c:pt idx="372">
                  <c:v>1.5429999999999982</c:v>
                </c:pt>
                <c:pt idx="373">
                  <c:v>1.5389999999999981</c:v>
                </c:pt>
                <c:pt idx="374">
                  <c:v>1.5129999999999979</c:v>
                </c:pt>
                <c:pt idx="375">
                  <c:v>1.556</c:v>
                </c:pt>
                <c:pt idx="376">
                  <c:v>1.5489999999999982</c:v>
                </c:pt>
                <c:pt idx="377">
                  <c:v>1.548</c:v>
                </c:pt>
                <c:pt idx="378">
                  <c:v>1.538</c:v>
                </c:pt>
                <c:pt idx="379">
                  <c:v>1.534</c:v>
                </c:pt>
                <c:pt idx="380">
                  <c:v>1.5229999999999981</c:v>
                </c:pt>
                <c:pt idx="381">
                  <c:v>1.5129999999999979</c:v>
                </c:pt>
                <c:pt idx="382">
                  <c:v>1.54</c:v>
                </c:pt>
                <c:pt idx="383">
                  <c:v>1.5269999999999981</c:v>
                </c:pt>
                <c:pt idx="384">
                  <c:v>1.524</c:v>
                </c:pt>
                <c:pt idx="385">
                  <c:v>1.5409999999999981</c:v>
                </c:pt>
                <c:pt idx="386">
                  <c:v>1.5189999999999981</c:v>
                </c:pt>
                <c:pt idx="387">
                  <c:v>1.538</c:v>
                </c:pt>
                <c:pt idx="388">
                  <c:v>1.538</c:v>
                </c:pt>
                <c:pt idx="389">
                  <c:v>1.5009999999999979</c:v>
                </c:pt>
                <c:pt idx="390">
                  <c:v>1.5109999999999979</c:v>
                </c:pt>
                <c:pt idx="391">
                  <c:v>1.5189999999999981</c:v>
                </c:pt>
                <c:pt idx="392">
                  <c:v>1.5309999999999981</c:v>
                </c:pt>
                <c:pt idx="393">
                  <c:v>1.512</c:v>
                </c:pt>
                <c:pt idx="394">
                  <c:v>1.506</c:v>
                </c:pt>
                <c:pt idx="395">
                  <c:v>1.536</c:v>
                </c:pt>
                <c:pt idx="396">
                  <c:v>1.5049999999999979</c:v>
                </c:pt>
                <c:pt idx="397">
                  <c:v>1.5129999999999979</c:v>
                </c:pt>
                <c:pt idx="398">
                  <c:v>1.508</c:v>
                </c:pt>
                <c:pt idx="399">
                  <c:v>1.518</c:v>
                </c:pt>
                <c:pt idx="400">
                  <c:v>1.518</c:v>
                </c:pt>
                <c:pt idx="401">
                  <c:v>1.4689999999999981</c:v>
                </c:pt>
                <c:pt idx="402">
                  <c:v>1.514</c:v>
                </c:pt>
                <c:pt idx="403">
                  <c:v>1.4989999999999983</c:v>
                </c:pt>
                <c:pt idx="404">
                  <c:v>1.502</c:v>
                </c:pt>
                <c:pt idx="405">
                  <c:v>1.504</c:v>
                </c:pt>
                <c:pt idx="406">
                  <c:v>1.4969999999999983</c:v>
                </c:pt>
                <c:pt idx="407">
                  <c:v>1.5089999999999979</c:v>
                </c:pt>
                <c:pt idx="408">
                  <c:v>1.508</c:v>
                </c:pt>
                <c:pt idx="409">
                  <c:v>1.4989999999999983</c:v>
                </c:pt>
                <c:pt idx="410">
                  <c:v>1.508</c:v>
                </c:pt>
                <c:pt idx="411">
                  <c:v>1.5169999999999979</c:v>
                </c:pt>
                <c:pt idx="412">
                  <c:v>1.5009999999999979</c:v>
                </c:pt>
                <c:pt idx="413">
                  <c:v>1.4889999999999981</c:v>
                </c:pt>
                <c:pt idx="414">
                  <c:v>1.502</c:v>
                </c:pt>
                <c:pt idx="415">
                  <c:v>1.4969999999999983</c:v>
                </c:pt>
                <c:pt idx="416">
                  <c:v>1.5089999999999979</c:v>
                </c:pt>
                <c:pt idx="417">
                  <c:v>1.4909999999999981</c:v>
                </c:pt>
                <c:pt idx="418">
                  <c:v>1.4849999999999981</c:v>
                </c:pt>
                <c:pt idx="419">
                  <c:v>1.496</c:v>
                </c:pt>
                <c:pt idx="420">
                  <c:v>1.4809999999999981</c:v>
                </c:pt>
                <c:pt idx="421">
                  <c:v>1.496</c:v>
                </c:pt>
                <c:pt idx="422">
                  <c:v>1.5009999999999979</c:v>
                </c:pt>
                <c:pt idx="423">
                  <c:v>1.5109999999999979</c:v>
                </c:pt>
                <c:pt idx="424">
                  <c:v>1.4889999999999981</c:v>
                </c:pt>
                <c:pt idx="425">
                  <c:v>1.4769999999999981</c:v>
                </c:pt>
                <c:pt idx="426">
                  <c:v>1.476</c:v>
                </c:pt>
                <c:pt idx="427">
                  <c:v>1.502</c:v>
                </c:pt>
                <c:pt idx="428">
                  <c:v>1.5009999999999979</c:v>
                </c:pt>
                <c:pt idx="429">
                  <c:v>1.4809999999999981</c:v>
                </c:pt>
                <c:pt idx="430">
                  <c:v>1.4969999999999983</c:v>
                </c:pt>
                <c:pt idx="431">
                  <c:v>1.486</c:v>
                </c:pt>
                <c:pt idx="432">
                  <c:v>1.4889999999999981</c:v>
                </c:pt>
                <c:pt idx="433">
                  <c:v>1.49</c:v>
                </c:pt>
                <c:pt idx="434">
                  <c:v>1.502</c:v>
                </c:pt>
                <c:pt idx="435">
                  <c:v>1.494</c:v>
                </c:pt>
                <c:pt idx="436">
                  <c:v>1.5089999999999979</c:v>
                </c:pt>
                <c:pt idx="437">
                  <c:v>1.486</c:v>
                </c:pt>
                <c:pt idx="438">
                  <c:v>1.498</c:v>
                </c:pt>
                <c:pt idx="439">
                  <c:v>1.4909999999999981</c:v>
                </c:pt>
                <c:pt idx="440">
                  <c:v>1.4949999999999983</c:v>
                </c:pt>
                <c:pt idx="441">
                  <c:v>1.496</c:v>
                </c:pt>
                <c:pt idx="442">
                  <c:v>1.4689999999999981</c:v>
                </c:pt>
                <c:pt idx="443">
                  <c:v>1.4889999999999981</c:v>
                </c:pt>
                <c:pt idx="444">
                  <c:v>1.4789999999999981</c:v>
                </c:pt>
                <c:pt idx="445">
                  <c:v>1.444</c:v>
                </c:pt>
                <c:pt idx="446">
                  <c:v>1.502</c:v>
                </c:pt>
                <c:pt idx="447">
                  <c:v>1.4909999999999981</c:v>
                </c:pt>
                <c:pt idx="448">
                  <c:v>1.48</c:v>
                </c:pt>
                <c:pt idx="449">
                  <c:v>1.472</c:v>
                </c:pt>
                <c:pt idx="450">
                  <c:v>1.472</c:v>
                </c:pt>
                <c:pt idx="451">
                  <c:v>1.476</c:v>
                </c:pt>
                <c:pt idx="452">
                  <c:v>1.484</c:v>
                </c:pt>
                <c:pt idx="453">
                  <c:v>1.458</c:v>
                </c:pt>
                <c:pt idx="454">
                  <c:v>1.4909999999999981</c:v>
                </c:pt>
                <c:pt idx="455">
                  <c:v>1.466</c:v>
                </c:pt>
                <c:pt idx="456">
                  <c:v>1.472</c:v>
                </c:pt>
                <c:pt idx="457">
                  <c:v>1.4849999999999981</c:v>
                </c:pt>
                <c:pt idx="458">
                  <c:v>1.474</c:v>
                </c:pt>
                <c:pt idx="459">
                  <c:v>1.4709999999999981</c:v>
                </c:pt>
                <c:pt idx="460">
                  <c:v>1.456</c:v>
                </c:pt>
                <c:pt idx="461">
                  <c:v>1.462</c:v>
                </c:pt>
                <c:pt idx="462">
                  <c:v>1.494</c:v>
                </c:pt>
                <c:pt idx="463">
                  <c:v>1.4749999999999981</c:v>
                </c:pt>
                <c:pt idx="464">
                  <c:v>1.472</c:v>
                </c:pt>
                <c:pt idx="465">
                  <c:v>1.486</c:v>
                </c:pt>
                <c:pt idx="466">
                  <c:v>1.492</c:v>
                </c:pt>
                <c:pt idx="467">
                  <c:v>1.4849999999999981</c:v>
                </c:pt>
                <c:pt idx="468">
                  <c:v>1.4949999999999983</c:v>
                </c:pt>
                <c:pt idx="469">
                  <c:v>1.45</c:v>
                </c:pt>
                <c:pt idx="470">
                  <c:v>1.4749999999999981</c:v>
                </c:pt>
                <c:pt idx="471">
                  <c:v>1.472</c:v>
                </c:pt>
                <c:pt idx="472">
                  <c:v>1.4689999999999981</c:v>
                </c:pt>
                <c:pt idx="473">
                  <c:v>1.492</c:v>
                </c:pt>
                <c:pt idx="474">
                  <c:v>1.4869999999999981</c:v>
                </c:pt>
                <c:pt idx="475">
                  <c:v>1.4669999999999979</c:v>
                </c:pt>
                <c:pt idx="476">
                  <c:v>1.4629999999999979</c:v>
                </c:pt>
                <c:pt idx="477">
                  <c:v>1.4749999999999981</c:v>
                </c:pt>
                <c:pt idx="478">
                  <c:v>1.4729999999999981</c:v>
                </c:pt>
                <c:pt idx="479">
                  <c:v>1.472</c:v>
                </c:pt>
                <c:pt idx="480">
                  <c:v>1.5149999999999979</c:v>
                </c:pt>
                <c:pt idx="481">
                  <c:v>1.4769999999999981</c:v>
                </c:pt>
                <c:pt idx="482">
                  <c:v>1.4589999999999979</c:v>
                </c:pt>
                <c:pt idx="483">
                  <c:v>1.476</c:v>
                </c:pt>
                <c:pt idx="484">
                  <c:v>1.476</c:v>
                </c:pt>
                <c:pt idx="485">
                  <c:v>1.4809999999999981</c:v>
                </c:pt>
                <c:pt idx="486">
                  <c:v>1.494</c:v>
                </c:pt>
                <c:pt idx="487">
                  <c:v>1.4829999999999981</c:v>
                </c:pt>
                <c:pt idx="488">
                  <c:v>1.4969999999999983</c:v>
                </c:pt>
                <c:pt idx="489">
                  <c:v>1.464</c:v>
                </c:pt>
                <c:pt idx="490">
                  <c:v>0</c:v>
                </c:pt>
                <c:pt idx="491">
                  <c:v>1.476</c:v>
                </c:pt>
                <c:pt idx="492">
                  <c:v>1.4609999999999979</c:v>
                </c:pt>
                <c:pt idx="493">
                  <c:v>1.4969999999999983</c:v>
                </c:pt>
                <c:pt idx="494">
                  <c:v>1.49</c:v>
                </c:pt>
                <c:pt idx="495">
                  <c:v>1.4889999999999981</c:v>
                </c:pt>
                <c:pt idx="496">
                  <c:v>1.5</c:v>
                </c:pt>
                <c:pt idx="497">
                  <c:v>1.4909999999999981</c:v>
                </c:pt>
                <c:pt idx="498">
                  <c:v>1.506</c:v>
                </c:pt>
                <c:pt idx="499">
                  <c:v>1.484</c:v>
                </c:pt>
                <c:pt idx="500">
                  <c:v>1.482</c:v>
                </c:pt>
                <c:pt idx="501">
                  <c:v>1.4809999999999981</c:v>
                </c:pt>
                <c:pt idx="502">
                  <c:v>1.492</c:v>
                </c:pt>
                <c:pt idx="503">
                  <c:v>1.4929999999999983</c:v>
                </c:pt>
                <c:pt idx="504">
                  <c:v>1.5</c:v>
                </c:pt>
                <c:pt idx="505">
                  <c:v>1.4849999999999981</c:v>
                </c:pt>
                <c:pt idx="506">
                  <c:v>1.486</c:v>
                </c:pt>
                <c:pt idx="507">
                  <c:v>1.4989999999999983</c:v>
                </c:pt>
                <c:pt idx="508">
                  <c:v>1.492</c:v>
                </c:pt>
                <c:pt idx="509">
                  <c:v>1.5029999999999979</c:v>
                </c:pt>
                <c:pt idx="510">
                  <c:v>1.494</c:v>
                </c:pt>
                <c:pt idx="511">
                  <c:v>1.4849999999999981</c:v>
                </c:pt>
                <c:pt idx="512">
                  <c:v>1.4769999999999981</c:v>
                </c:pt>
                <c:pt idx="513">
                  <c:v>1.4849999999999981</c:v>
                </c:pt>
                <c:pt idx="514">
                  <c:v>1.5189999999999981</c:v>
                </c:pt>
                <c:pt idx="515">
                  <c:v>1.488</c:v>
                </c:pt>
                <c:pt idx="516">
                  <c:v>1.4889999999999981</c:v>
                </c:pt>
                <c:pt idx="517">
                  <c:v>1.4909999999999981</c:v>
                </c:pt>
                <c:pt idx="518">
                  <c:v>1.4929999999999983</c:v>
                </c:pt>
                <c:pt idx="519">
                  <c:v>1.5029999999999979</c:v>
                </c:pt>
                <c:pt idx="520">
                  <c:v>1.4709999999999981</c:v>
                </c:pt>
                <c:pt idx="521">
                  <c:v>1.502</c:v>
                </c:pt>
                <c:pt idx="522">
                  <c:v>1.5269999999999981</c:v>
                </c:pt>
                <c:pt idx="523">
                  <c:v>1.502</c:v>
                </c:pt>
                <c:pt idx="524">
                  <c:v>1.4949999999999983</c:v>
                </c:pt>
                <c:pt idx="525">
                  <c:v>1.48</c:v>
                </c:pt>
                <c:pt idx="526">
                  <c:v>1.5009999999999979</c:v>
                </c:pt>
                <c:pt idx="527">
                  <c:v>1.486</c:v>
                </c:pt>
                <c:pt idx="528">
                  <c:v>1.514</c:v>
                </c:pt>
                <c:pt idx="529">
                  <c:v>1.5089999999999979</c:v>
                </c:pt>
                <c:pt idx="530">
                  <c:v>1.508</c:v>
                </c:pt>
                <c:pt idx="531">
                  <c:v>1.484</c:v>
                </c:pt>
                <c:pt idx="532">
                  <c:v>1.486</c:v>
                </c:pt>
                <c:pt idx="533">
                  <c:v>1.4629999999999979</c:v>
                </c:pt>
                <c:pt idx="534">
                  <c:v>1.5069999999999979</c:v>
                </c:pt>
                <c:pt idx="535">
                  <c:v>1.492</c:v>
                </c:pt>
                <c:pt idx="536">
                  <c:v>1.478</c:v>
                </c:pt>
                <c:pt idx="537">
                  <c:v>1.5089999999999979</c:v>
                </c:pt>
                <c:pt idx="538">
                  <c:v>1.4969999999999983</c:v>
                </c:pt>
                <c:pt idx="539">
                  <c:v>1.5069999999999979</c:v>
                </c:pt>
                <c:pt idx="540">
                  <c:v>1.502</c:v>
                </c:pt>
                <c:pt idx="541">
                  <c:v>1.484</c:v>
                </c:pt>
                <c:pt idx="542">
                  <c:v>1.4989999999999983</c:v>
                </c:pt>
                <c:pt idx="543">
                  <c:v>1.524</c:v>
                </c:pt>
                <c:pt idx="544">
                  <c:v>1.5229999999999981</c:v>
                </c:pt>
                <c:pt idx="545">
                  <c:v>1.5109999999999979</c:v>
                </c:pt>
                <c:pt idx="546">
                  <c:v>1.52</c:v>
                </c:pt>
                <c:pt idx="547">
                  <c:v>1.506</c:v>
                </c:pt>
                <c:pt idx="548">
                  <c:v>1.5169999999999979</c:v>
                </c:pt>
                <c:pt idx="549">
                  <c:v>1.504</c:v>
                </c:pt>
                <c:pt idx="550">
                  <c:v>1.5189999999999981</c:v>
                </c:pt>
                <c:pt idx="551">
                  <c:v>1.49</c:v>
                </c:pt>
                <c:pt idx="552">
                  <c:v>1.522</c:v>
                </c:pt>
                <c:pt idx="553">
                  <c:v>1.5229999999999981</c:v>
                </c:pt>
                <c:pt idx="554">
                  <c:v>1.512</c:v>
                </c:pt>
                <c:pt idx="555">
                  <c:v>1.5209999999999981</c:v>
                </c:pt>
                <c:pt idx="556">
                  <c:v>1.512</c:v>
                </c:pt>
                <c:pt idx="557">
                  <c:v>1.5109999999999979</c:v>
                </c:pt>
                <c:pt idx="558">
                  <c:v>1.538</c:v>
                </c:pt>
                <c:pt idx="559">
                  <c:v>1.498</c:v>
                </c:pt>
                <c:pt idx="560">
                  <c:v>1.53</c:v>
                </c:pt>
                <c:pt idx="561">
                  <c:v>1.528</c:v>
                </c:pt>
                <c:pt idx="562">
                  <c:v>1.5049999999999979</c:v>
                </c:pt>
                <c:pt idx="563">
                  <c:v>1.5409999999999981</c:v>
                </c:pt>
                <c:pt idx="564">
                  <c:v>1.52</c:v>
                </c:pt>
                <c:pt idx="565">
                  <c:v>1.5209999999999981</c:v>
                </c:pt>
                <c:pt idx="566">
                  <c:v>1.534</c:v>
                </c:pt>
                <c:pt idx="567">
                  <c:v>1.5009999999999979</c:v>
                </c:pt>
                <c:pt idx="568">
                  <c:v>1.478</c:v>
                </c:pt>
                <c:pt idx="569">
                  <c:v>1.5269999999999981</c:v>
                </c:pt>
                <c:pt idx="570">
                  <c:v>1.5089999999999979</c:v>
                </c:pt>
                <c:pt idx="571">
                  <c:v>1.5309999999999981</c:v>
                </c:pt>
                <c:pt idx="572">
                  <c:v>1.526</c:v>
                </c:pt>
                <c:pt idx="573">
                  <c:v>1.5209999999999981</c:v>
                </c:pt>
                <c:pt idx="574">
                  <c:v>1.5</c:v>
                </c:pt>
                <c:pt idx="575">
                  <c:v>1.5009999999999979</c:v>
                </c:pt>
                <c:pt idx="576">
                  <c:v>1.524</c:v>
                </c:pt>
                <c:pt idx="577">
                  <c:v>1.522</c:v>
                </c:pt>
                <c:pt idx="578">
                  <c:v>1.4989999999999983</c:v>
                </c:pt>
                <c:pt idx="579">
                  <c:v>1.51</c:v>
                </c:pt>
                <c:pt idx="580">
                  <c:v>1.506</c:v>
                </c:pt>
                <c:pt idx="581">
                  <c:v>1.494</c:v>
                </c:pt>
                <c:pt idx="582">
                  <c:v>1.516</c:v>
                </c:pt>
                <c:pt idx="583">
                  <c:v>1.536</c:v>
                </c:pt>
                <c:pt idx="584">
                  <c:v>1.55</c:v>
                </c:pt>
                <c:pt idx="585">
                  <c:v>1.522</c:v>
                </c:pt>
                <c:pt idx="586">
                  <c:v>1.5349999999999981</c:v>
                </c:pt>
                <c:pt idx="587">
                  <c:v>1.5149999999999979</c:v>
                </c:pt>
                <c:pt idx="588">
                  <c:v>1.524</c:v>
                </c:pt>
                <c:pt idx="589">
                  <c:v>1.508</c:v>
                </c:pt>
                <c:pt idx="590">
                  <c:v>1.53</c:v>
                </c:pt>
                <c:pt idx="591">
                  <c:v>1.538</c:v>
                </c:pt>
                <c:pt idx="592">
                  <c:v>1.5229999999999981</c:v>
                </c:pt>
                <c:pt idx="593">
                  <c:v>1.5309999999999981</c:v>
                </c:pt>
                <c:pt idx="594">
                  <c:v>1.5189999999999981</c:v>
                </c:pt>
                <c:pt idx="595">
                  <c:v>1.5289999999999981</c:v>
                </c:pt>
                <c:pt idx="596">
                  <c:v>1.5009999999999979</c:v>
                </c:pt>
                <c:pt idx="597">
                  <c:v>1.5289999999999981</c:v>
                </c:pt>
                <c:pt idx="598">
                  <c:v>1.528</c:v>
                </c:pt>
                <c:pt idx="599">
                  <c:v>1.51</c:v>
                </c:pt>
                <c:pt idx="600">
                  <c:v>1.5589999999999982</c:v>
                </c:pt>
                <c:pt idx="601">
                  <c:v>1.5069999999999979</c:v>
                </c:pt>
                <c:pt idx="602">
                  <c:v>1.5289999999999981</c:v>
                </c:pt>
                <c:pt idx="603">
                  <c:v>1.52</c:v>
                </c:pt>
                <c:pt idx="604">
                  <c:v>1.5309999999999981</c:v>
                </c:pt>
                <c:pt idx="605">
                  <c:v>1.5309999999999981</c:v>
                </c:pt>
                <c:pt idx="606">
                  <c:v>1.534</c:v>
                </c:pt>
                <c:pt idx="607">
                  <c:v>1.538</c:v>
                </c:pt>
                <c:pt idx="608">
                  <c:v>1.5329999999999981</c:v>
                </c:pt>
                <c:pt idx="609">
                  <c:v>1.526</c:v>
                </c:pt>
                <c:pt idx="610">
                  <c:v>1.518</c:v>
                </c:pt>
                <c:pt idx="611">
                  <c:v>1.5249999999999981</c:v>
                </c:pt>
                <c:pt idx="612">
                  <c:v>1.534</c:v>
                </c:pt>
                <c:pt idx="613">
                  <c:v>1.532</c:v>
                </c:pt>
                <c:pt idx="614">
                  <c:v>1.516</c:v>
                </c:pt>
                <c:pt idx="615">
                  <c:v>1.5429999999999982</c:v>
                </c:pt>
                <c:pt idx="616">
                  <c:v>1.53</c:v>
                </c:pt>
                <c:pt idx="617">
                  <c:v>1.552</c:v>
                </c:pt>
                <c:pt idx="618">
                  <c:v>1.506</c:v>
                </c:pt>
                <c:pt idx="619">
                  <c:v>1.5289999999999981</c:v>
                </c:pt>
                <c:pt idx="620">
                  <c:v>1.536</c:v>
                </c:pt>
                <c:pt idx="621">
                  <c:v>1.5469999999999982</c:v>
                </c:pt>
                <c:pt idx="622">
                  <c:v>1.5129999999999979</c:v>
                </c:pt>
                <c:pt idx="623">
                  <c:v>1.53</c:v>
                </c:pt>
                <c:pt idx="624">
                  <c:v>1.5209999999999981</c:v>
                </c:pt>
                <c:pt idx="625">
                  <c:v>1.502</c:v>
                </c:pt>
                <c:pt idx="626">
                  <c:v>1.5109999999999979</c:v>
                </c:pt>
                <c:pt idx="627">
                  <c:v>1.5309999999999981</c:v>
                </c:pt>
                <c:pt idx="628">
                  <c:v>1.53</c:v>
                </c:pt>
                <c:pt idx="629">
                  <c:v>1.53</c:v>
                </c:pt>
                <c:pt idx="630">
                  <c:v>1.546</c:v>
                </c:pt>
                <c:pt idx="631">
                  <c:v>1.51</c:v>
                </c:pt>
                <c:pt idx="632">
                  <c:v>1.5169999999999979</c:v>
                </c:pt>
                <c:pt idx="633">
                  <c:v>1.5129999999999979</c:v>
                </c:pt>
                <c:pt idx="634">
                  <c:v>1.49</c:v>
                </c:pt>
                <c:pt idx="635">
                  <c:v>1.496</c:v>
                </c:pt>
                <c:pt idx="636">
                  <c:v>1.5169999999999979</c:v>
                </c:pt>
                <c:pt idx="637">
                  <c:v>1.4989999999999983</c:v>
                </c:pt>
                <c:pt idx="638">
                  <c:v>1.5249999999999981</c:v>
                </c:pt>
                <c:pt idx="639">
                  <c:v>1.524</c:v>
                </c:pt>
                <c:pt idx="640">
                  <c:v>1.51</c:v>
                </c:pt>
                <c:pt idx="641">
                  <c:v>1.5089999999999979</c:v>
                </c:pt>
                <c:pt idx="642">
                  <c:v>1.506</c:v>
                </c:pt>
                <c:pt idx="643">
                  <c:v>1.504</c:v>
                </c:pt>
                <c:pt idx="644">
                  <c:v>1.4789999999999981</c:v>
                </c:pt>
                <c:pt idx="645">
                  <c:v>1.486</c:v>
                </c:pt>
                <c:pt idx="646">
                  <c:v>1.506</c:v>
                </c:pt>
                <c:pt idx="647">
                  <c:v>1.512</c:v>
                </c:pt>
                <c:pt idx="648">
                  <c:v>1.514</c:v>
                </c:pt>
                <c:pt idx="649">
                  <c:v>1.502</c:v>
                </c:pt>
                <c:pt idx="650">
                  <c:v>1.494</c:v>
                </c:pt>
                <c:pt idx="651">
                  <c:v>1.506</c:v>
                </c:pt>
                <c:pt idx="652">
                  <c:v>1.518</c:v>
                </c:pt>
                <c:pt idx="653">
                  <c:v>1.5</c:v>
                </c:pt>
                <c:pt idx="654">
                  <c:v>1.4629999999999979</c:v>
                </c:pt>
                <c:pt idx="655">
                  <c:v>1.4949999999999983</c:v>
                </c:pt>
                <c:pt idx="656">
                  <c:v>1.4929999999999983</c:v>
                </c:pt>
                <c:pt idx="657">
                  <c:v>1.4909999999999981</c:v>
                </c:pt>
                <c:pt idx="658">
                  <c:v>1.484</c:v>
                </c:pt>
                <c:pt idx="659">
                  <c:v>1.5089999999999979</c:v>
                </c:pt>
                <c:pt idx="660">
                  <c:v>1.4989999999999983</c:v>
                </c:pt>
                <c:pt idx="661">
                  <c:v>1.512</c:v>
                </c:pt>
                <c:pt idx="662">
                  <c:v>1.49</c:v>
                </c:pt>
                <c:pt idx="663">
                  <c:v>1.4789999999999981</c:v>
                </c:pt>
                <c:pt idx="664">
                  <c:v>1.51</c:v>
                </c:pt>
                <c:pt idx="665">
                  <c:v>1.484</c:v>
                </c:pt>
                <c:pt idx="666">
                  <c:v>1.498</c:v>
                </c:pt>
                <c:pt idx="667">
                  <c:v>1.4909999999999981</c:v>
                </c:pt>
                <c:pt idx="668">
                  <c:v>1.498</c:v>
                </c:pt>
                <c:pt idx="669">
                  <c:v>1.4689999999999981</c:v>
                </c:pt>
                <c:pt idx="670">
                  <c:v>1.484</c:v>
                </c:pt>
                <c:pt idx="671">
                  <c:v>1.4789999999999981</c:v>
                </c:pt>
                <c:pt idx="672">
                  <c:v>1.4749999999999981</c:v>
                </c:pt>
                <c:pt idx="673">
                  <c:v>1.496</c:v>
                </c:pt>
                <c:pt idx="674">
                  <c:v>1.5</c:v>
                </c:pt>
                <c:pt idx="675">
                  <c:v>1.4669999999999979</c:v>
                </c:pt>
                <c:pt idx="676">
                  <c:v>1.4829999999999981</c:v>
                </c:pt>
                <c:pt idx="677">
                  <c:v>1.4869999999999981</c:v>
                </c:pt>
                <c:pt idx="678">
                  <c:v>1.4689999999999981</c:v>
                </c:pt>
                <c:pt idx="679">
                  <c:v>1.4669999999999979</c:v>
                </c:pt>
                <c:pt idx="680">
                  <c:v>1.49</c:v>
                </c:pt>
                <c:pt idx="681">
                  <c:v>1.486</c:v>
                </c:pt>
                <c:pt idx="682">
                  <c:v>1.4729999999999981</c:v>
                </c:pt>
                <c:pt idx="683">
                  <c:v>1.4869999999999981</c:v>
                </c:pt>
                <c:pt idx="684">
                  <c:v>1.486</c:v>
                </c:pt>
                <c:pt idx="685">
                  <c:v>1.48</c:v>
                </c:pt>
                <c:pt idx="686">
                  <c:v>1.5009999999999979</c:v>
                </c:pt>
                <c:pt idx="687">
                  <c:v>1.498</c:v>
                </c:pt>
                <c:pt idx="688">
                  <c:v>1.4869999999999981</c:v>
                </c:pt>
                <c:pt idx="689">
                  <c:v>1.458</c:v>
                </c:pt>
                <c:pt idx="690">
                  <c:v>1.4829999999999981</c:v>
                </c:pt>
                <c:pt idx="691">
                  <c:v>1.468</c:v>
                </c:pt>
                <c:pt idx="692">
                  <c:v>1.4889999999999981</c:v>
                </c:pt>
                <c:pt idx="693">
                  <c:v>1.4689999999999981</c:v>
                </c:pt>
                <c:pt idx="694">
                  <c:v>1.48</c:v>
                </c:pt>
                <c:pt idx="695">
                  <c:v>1.4789999999999981</c:v>
                </c:pt>
                <c:pt idx="696">
                  <c:v>1.4969999999999983</c:v>
                </c:pt>
                <c:pt idx="697">
                  <c:v>1.4829999999999981</c:v>
                </c:pt>
                <c:pt idx="698">
                  <c:v>1.456</c:v>
                </c:pt>
                <c:pt idx="699">
                  <c:v>1.494</c:v>
                </c:pt>
                <c:pt idx="700">
                  <c:v>1.498</c:v>
                </c:pt>
                <c:pt idx="701">
                  <c:v>1.464</c:v>
                </c:pt>
                <c:pt idx="702">
                  <c:v>1.4609999999999979</c:v>
                </c:pt>
                <c:pt idx="703">
                  <c:v>1.4809999999999981</c:v>
                </c:pt>
                <c:pt idx="704">
                  <c:v>1.472</c:v>
                </c:pt>
                <c:pt idx="705">
                  <c:v>1.4829999999999981</c:v>
                </c:pt>
                <c:pt idx="706">
                  <c:v>1.4869999999999981</c:v>
                </c:pt>
                <c:pt idx="707">
                  <c:v>1.4549999999999979</c:v>
                </c:pt>
                <c:pt idx="708">
                  <c:v>1.478</c:v>
                </c:pt>
                <c:pt idx="709">
                  <c:v>1.4829999999999981</c:v>
                </c:pt>
                <c:pt idx="710">
                  <c:v>1.496</c:v>
                </c:pt>
                <c:pt idx="711">
                  <c:v>1.4909999999999981</c:v>
                </c:pt>
                <c:pt idx="712">
                  <c:v>1.4769999999999981</c:v>
                </c:pt>
                <c:pt idx="713">
                  <c:v>1.484</c:v>
                </c:pt>
                <c:pt idx="714">
                  <c:v>1.4849999999999981</c:v>
                </c:pt>
                <c:pt idx="715">
                  <c:v>1.462</c:v>
                </c:pt>
                <c:pt idx="716">
                  <c:v>1.4989999999999983</c:v>
                </c:pt>
                <c:pt idx="717">
                  <c:v>1.4709999999999981</c:v>
                </c:pt>
                <c:pt idx="718">
                  <c:v>1.4609999999999979</c:v>
                </c:pt>
                <c:pt idx="719">
                  <c:v>1.488</c:v>
                </c:pt>
                <c:pt idx="720">
                  <c:v>1.476</c:v>
                </c:pt>
                <c:pt idx="721">
                  <c:v>1.4809999999999981</c:v>
                </c:pt>
                <c:pt idx="722">
                  <c:v>1.5</c:v>
                </c:pt>
                <c:pt idx="723">
                  <c:v>1.4709999999999981</c:v>
                </c:pt>
                <c:pt idx="724">
                  <c:v>1.47</c:v>
                </c:pt>
                <c:pt idx="725">
                  <c:v>1.4849999999999981</c:v>
                </c:pt>
                <c:pt idx="726">
                  <c:v>1.4969999999999983</c:v>
                </c:pt>
                <c:pt idx="727">
                  <c:v>1.472</c:v>
                </c:pt>
                <c:pt idx="728">
                  <c:v>1.4709999999999981</c:v>
                </c:pt>
                <c:pt idx="729">
                  <c:v>1.474</c:v>
                </c:pt>
                <c:pt idx="730">
                  <c:v>1.482</c:v>
                </c:pt>
                <c:pt idx="731">
                  <c:v>1.4769999999999981</c:v>
                </c:pt>
                <c:pt idx="732">
                  <c:v>1.4669999999999979</c:v>
                </c:pt>
                <c:pt idx="733">
                  <c:v>1.4829999999999981</c:v>
                </c:pt>
                <c:pt idx="734">
                  <c:v>1.4929999999999983</c:v>
                </c:pt>
                <c:pt idx="735">
                  <c:v>1.502</c:v>
                </c:pt>
                <c:pt idx="736">
                  <c:v>1.492</c:v>
                </c:pt>
                <c:pt idx="737">
                  <c:v>1.4889999999999981</c:v>
                </c:pt>
                <c:pt idx="738">
                  <c:v>1.482</c:v>
                </c:pt>
                <c:pt idx="739">
                  <c:v>1.4849999999999981</c:v>
                </c:pt>
                <c:pt idx="740">
                  <c:v>1.502</c:v>
                </c:pt>
                <c:pt idx="741">
                  <c:v>1.48</c:v>
                </c:pt>
                <c:pt idx="742">
                  <c:v>1.4949999999999983</c:v>
                </c:pt>
                <c:pt idx="743">
                  <c:v>1.4889999999999981</c:v>
                </c:pt>
                <c:pt idx="744">
                  <c:v>1.488</c:v>
                </c:pt>
                <c:pt idx="745">
                  <c:v>1.498</c:v>
                </c:pt>
                <c:pt idx="746">
                  <c:v>1.482</c:v>
                </c:pt>
                <c:pt idx="747">
                  <c:v>1.5</c:v>
                </c:pt>
                <c:pt idx="748">
                  <c:v>1.52</c:v>
                </c:pt>
                <c:pt idx="749">
                  <c:v>1.508</c:v>
                </c:pt>
                <c:pt idx="750">
                  <c:v>1.4989999999999983</c:v>
                </c:pt>
                <c:pt idx="751">
                  <c:v>1.51</c:v>
                </c:pt>
                <c:pt idx="752">
                  <c:v>1.4929999999999983</c:v>
                </c:pt>
                <c:pt idx="753">
                  <c:v>1.4989999999999983</c:v>
                </c:pt>
                <c:pt idx="754">
                  <c:v>1.4949999999999983</c:v>
                </c:pt>
                <c:pt idx="755">
                  <c:v>1.5269999999999981</c:v>
                </c:pt>
                <c:pt idx="756">
                  <c:v>1.488</c:v>
                </c:pt>
                <c:pt idx="757">
                  <c:v>1.486</c:v>
                </c:pt>
                <c:pt idx="758">
                  <c:v>1.5109999999999979</c:v>
                </c:pt>
                <c:pt idx="759">
                  <c:v>1.5029999999999979</c:v>
                </c:pt>
                <c:pt idx="760">
                  <c:v>1.5249999999999981</c:v>
                </c:pt>
                <c:pt idx="761">
                  <c:v>1.4989999999999983</c:v>
                </c:pt>
                <c:pt idx="762">
                  <c:v>1.5129999999999979</c:v>
                </c:pt>
                <c:pt idx="763">
                  <c:v>1.502</c:v>
                </c:pt>
                <c:pt idx="764">
                  <c:v>1.528</c:v>
                </c:pt>
                <c:pt idx="765">
                  <c:v>1.5009999999999979</c:v>
                </c:pt>
                <c:pt idx="766">
                  <c:v>1.528</c:v>
                </c:pt>
                <c:pt idx="767">
                  <c:v>1.52</c:v>
                </c:pt>
                <c:pt idx="768">
                  <c:v>1.522</c:v>
                </c:pt>
                <c:pt idx="769">
                  <c:v>1.5029999999999979</c:v>
                </c:pt>
                <c:pt idx="770">
                  <c:v>1.5089999999999979</c:v>
                </c:pt>
                <c:pt idx="771">
                  <c:v>1.5249999999999981</c:v>
                </c:pt>
                <c:pt idx="772">
                  <c:v>1.5289999999999981</c:v>
                </c:pt>
                <c:pt idx="773">
                  <c:v>1.5429999999999982</c:v>
                </c:pt>
                <c:pt idx="774">
                  <c:v>1.524</c:v>
                </c:pt>
                <c:pt idx="775">
                  <c:v>1.524</c:v>
                </c:pt>
                <c:pt idx="776">
                  <c:v>1.5429999999999982</c:v>
                </c:pt>
                <c:pt idx="777">
                  <c:v>1.514</c:v>
                </c:pt>
                <c:pt idx="778">
                  <c:v>1.522</c:v>
                </c:pt>
                <c:pt idx="779">
                  <c:v>1.532</c:v>
                </c:pt>
                <c:pt idx="780">
                  <c:v>1.528</c:v>
                </c:pt>
                <c:pt idx="781">
                  <c:v>1.528</c:v>
                </c:pt>
                <c:pt idx="782">
                  <c:v>1.52</c:v>
                </c:pt>
                <c:pt idx="783">
                  <c:v>1.542</c:v>
                </c:pt>
                <c:pt idx="784">
                  <c:v>1.538</c:v>
                </c:pt>
                <c:pt idx="785">
                  <c:v>1.5269999999999981</c:v>
                </c:pt>
                <c:pt idx="786">
                  <c:v>1.5389999999999981</c:v>
                </c:pt>
                <c:pt idx="787">
                  <c:v>1.5489999999999982</c:v>
                </c:pt>
                <c:pt idx="788">
                  <c:v>1.538</c:v>
                </c:pt>
                <c:pt idx="789">
                  <c:v>1.544</c:v>
                </c:pt>
                <c:pt idx="790">
                  <c:v>1.5329999999999981</c:v>
                </c:pt>
                <c:pt idx="791">
                  <c:v>1.532</c:v>
                </c:pt>
                <c:pt idx="792">
                  <c:v>1.538</c:v>
                </c:pt>
                <c:pt idx="793">
                  <c:v>1.55</c:v>
                </c:pt>
                <c:pt idx="794">
                  <c:v>1.542</c:v>
                </c:pt>
                <c:pt idx="795">
                  <c:v>1.546</c:v>
                </c:pt>
                <c:pt idx="796">
                  <c:v>1.5309999999999981</c:v>
                </c:pt>
                <c:pt idx="797">
                  <c:v>1.522</c:v>
                </c:pt>
                <c:pt idx="798">
                  <c:v>1.5409999999999981</c:v>
                </c:pt>
                <c:pt idx="799">
                  <c:v>1.56</c:v>
                </c:pt>
                <c:pt idx="800">
                  <c:v>1.5489999999999982</c:v>
                </c:pt>
                <c:pt idx="801">
                  <c:v>1.548</c:v>
                </c:pt>
                <c:pt idx="802">
                  <c:v>1.556</c:v>
                </c:pt>
                <c:pt idx="803">
                  <c:v>1.542</c:v>
                </c:pt>
                <c:pt idx="804">
                  <c:v>1.5369999999999981</c:v>
                </c:pt>
                <c:pt idx="805">
                  <c:v>1.5449999999999982</c:v>
                </c:pt>
                <c:pt idx="806">
                  <c:v>1.526</c:v>
                </c:pt>
                <c:pt idx="807">
                  <c:v>1.5229999999999981</c:v>
                </c:pt>
                <c:pt idx="808">
                  <c:v>1.5249999999999981</c:v>
                </c:pt>
                <c:pt idx="809">
                  <c:v>1.5109999999999979</c:v>
                </c:pt>
                <c:pt idx="810">
                  <c:v>1.518</c:v>
                </c:pt>
                <c:pt idx="811">
                  <c:v>1.542</c:v>
                </c:pt>
                <c:pt idx="812">
                  <c:v>1.528</c:v>
                </c:pt>
                <c:pt idx="813">
                  <c:v>1.5309999999999981</c:v>
                </c:pt>
                <c:pt idx="814">
                  <c:v>1.536</c:v>
                </c:pt>
                <c:pt idx="815">
                  <c:v>1.5069999999999979</c:v>
                </c:pt>
                <c:pt idx="816">
                  <c:v>1.53</c:v>
                </c:pt>
                <c:pt idx="817">
                  <c:v>1.5149999999999979</c:v>
                </c:pt>
                <c:pt idx="818">
                  <c:v>1.5309999999999981</c:v>
                </c:pt>
                <c:pt idx="819">
                  <c:v>1.5389999999999981</c:v>
                </c:pt>
                <c:pt idx="820">
                  <c:v>1.54</c:v>
                </c:pt>
                <c:pt idx="821">
                  <c:v>1.5329999999999981</c:v>
                </c:pt>
                <c:pt idx="822">
                  <c:v>1.5169999999999979</c:v>
                </c:pt>
                <c:pt idx="823">
                  <c:v>1.526</c:v>
                </c:pt>
                <c:pt idx="824">
                  <c:v>1.5329999999999981</c:v>
                </c:pt>
                <c:pt idx="825">
                  <c:v>1.5169999999999979</c:v>
                </c:pt>
                <c:pt idx="826">
                  <c:v>1.5309999999999981</c:v>
                </c:pt>
                <c:pt idx="827">
                  <c:v>1.538</c:v>
                </c:pt>
                <c:pt idx="828">
                  <c:v>1.534</c:v>
                </c:pt>
                <c:pt idx="829">
                  <c:v>1.534</c:v>
                </c:pt>
                <c:pt idx="830">
                  <c:v>1.5329999999999981</c:v>
                </c:pt>
                <c:pt idx="831">
                  <c:v>1.5249999999999981</c:v>
                </c:pt>
                <c:pt idx="832">
                  <c:v>1.522</c:v>
                </c:pt>
                <c:pt idx="833">
                  <c:v>1.4949999999999983</c:v>
                </c:pt>
                <c:pt idx="834">
                  <c:v>1.518</c:v>
                </c:pt>
                <c:pt idx="835">
                  <c:v>1.5229999999999981</c:v>
                </c:pt>
                <c:pt idx="836">
                  <c:v>1.5249999999999981</c:v>
                </c:pt>
                <c:pt idx="837">
                  <c:v>1.518</c:v>
                </c:pt>
                <c:pt idx="838">
                  <c:v>1.518</c:v>
                </c:pt>
                <c:pt idx="839">
                  <c:v>1.51</c:v>
                </c:pt>
                <c:pt idx="840">
                  <c:v>1.524</c:v>
                </c:pt>
                <c:pt idx="841">
                  <c:v>1.5269999999999981</c:v>
                </c:pt>
                <c:pt idx="842">
                  <c:v>1.5069999999999979</c:v>
                </c:pt>
                <c:pt idx="843">
                  <c:v>1.504</c:v>
                </c:pt>
                <c:pt idx="844">
                  <c:v>1.4969999999999983</c:v>
                </c:pt>
                <c:pt idx="845">
                  <c:v>1.5009999999999979</c:v>
                </c:pt>
                <c:pt idx="846">
                  <c:v>1.5149999999999979</c:v>
                </c:pt>
                <c:pt idx="847">
                  <c:v>1.5349999999999981</c:v>
                </c:pt>
                <c:pt idx="848">
                  <c:v>1.5049999999999979</c:v>
                </c:pt>
                <c:pt idx="849">
                  <c:v>1.492</c:v>
                </c:pt>
                <c:pt idx="850">
                  <c:v>1.528</c:v>
                </c:pt>
                <c:pt idx="851">
                  <c:v>1.4809999999999981</c:v>
                </c:pt>
                <c:pt idx="852">
                  <c:v>1.51</c:v>
                </c:pt>
                <c:pt idx="853">
                  <c:v>1.4849999999999981</c:v>
                </c:pt>
                <c:pt idx="854">
                  <c:v>1.508</c:v>
                </c:pt>
                <c:pt idx="855">
                  <c:v>1.506</c:v>
                </c:pt>
                <c:pt idx="856">
                  <c:v>1.4709999999999981</c:v>
                </c:pt>
                <c:pt idx="857">
                  <c:v>1.4949999999999983</c:v>
                </c:pt>
                <c:pt idx="858">
                  <c:v>1.4869999999999981</c:v>
                </c:pt>
                <c:pt idx="859">
                  <c:v>1.5</c:v>
                </c:pt>
                <c:pt idx="860">
                  <c:v>1.4889999999999981</c:v>
                </c:pt>
                <c:pt idx="861">
                  <c:v>1.496</c:v>
                </c:pt>
                <c:pt idx="862">
                  <c:v>1.486</c:v>
                </c:pt>
                <c:pt idx="863">
                  <c:v>1.4869999999999981</c:v>
                </c:pt>
                <c:pt idx="864">
                  <c:v>1.482</c:v>
                </c:pt>
                <c:pt idx="865">
                  <c:v>1.498</c:v>
                </c:pt>
                <c:pt idx="866">
                  <c:v>1.49</c:v>
                </c:pt>
                <c:pt idx="867">
                  <c:v>1.482</c:v>
                </c:pt>
                <c:pt idx="868">
                  <c:v>1.4729999999999981</c:v>
                </c:pt>
                <c:pt idx="869">
                  <c:v>1.5009999999999979</c:v>
                </c:pt>
                <c:pt idx="870">
                  <c:v>1.48</c:v>
                </c:pt>
                <c:pt idx="871">
                  <c:v>1.468</c:v>
                </c:pt>
                <c:pt idx="872">
                  <c:v>1.4649999999999979</c:v>
                </c:pt>
                <c:pt idx="873">
                  <c:v>1.4749999999999981</c:v>
                </c:pt>
                <c:pt idx="874">
                  <c:v>1.482</c:v>
                </c:pt>
                <c:pt idx="875">
                  <c:v>1.468</c:v>
                </c:pt>
                <c:pt idx="876">
                  <c:v>1.4809999999999981</c:v>
                </c:pt>
                <c:pt idx="877">
                  <c:v>1.4729999999999981</c:v>
                </c:pt>
                <c:pt idx="878">
                  <c:v>1.4769999999999981</c:v>
                </c:pt>
                <c:pt idx="879">
                  <c:v>1.452</c:v>
                </c:pt>
                <c:pt idx="880">
                  <c:v>1.452</c:v>
                </c:pt>
                <c:pt idx="881">
                  <c:v>1.4709999999999981</c:v>
                </c:pt>
                <c:pt idx="882">
                  <c:v>1.4469999999999978</c:v>
                </c:pt>
                <c:pt idx="883">
                  <c:v>1.464</c:v>
                </c:pt>
                <c:pt idx="884">
                  <c:v>1.464</c:v>
                </c:pt>
                <c:pt idx="885">
                  <c:v>1.4649999999999979</c:v>
                </c:pt>
                <c:pt idx="886">
                  <c:v>1.466</c:v>
                </c:pt>
                <c:pt idx="887">
                  <c:v>1.4749999999999981</c:v>
                </c:pt>
                <c:pt idx="888">
                  <c:v>1.458</c:v>
                </c:pt>
                <c:pt idx="889">
                  <c:v>1.4429999999999978</c:v>
                </c:pt>
                <c:pt idx="890">
                  <c:v>1.468</c:v>
                </c:pt>
                <c:pt idx="891">
                  <c:v>1.4419999999999964</c:v>
                </c:pt>
                <c:pt idx="892">
                  <c:v>1.458</c:v>
                </c:pt>
                <c:pt idx="893">
                  <c:v>1.4489999999999978</c:v>
                </c:pt>
                <c:pt idx="894">
                  <c:v>1.4509999999999978</c:v>
                </c:pt>
                <c:pt idx="895">
                  <c:v>1.458</c:v>
                </c:pt>
                <c:pt idx="896">
                  <c:v>1.4449999999999978</c:v>
                </c:pt>
                <c:pt idx="897">
                  <c:v>1.4629999999999979</c:v>
                </c:pt>
                <c:pt idx="898">
                  <c:v>1.448</c:v>
                </c:pt>
                <c:pt idx="899">
                  <c:v>1.444</c:v>
                </c:pt>
                <c:pt idx="900">
                  <c:v>1.4469999999999978</c:v>
                </c:pt>
                <c:pt idx="901">
                  <c:v>1.486</c:v>
                </c:pt>
                <c:pt idx="902">
                  <c:v>1.444</c:v>
                </c:pt>
                <c:pt idx="903">
                  <c:v>1.454</c:v>
                </c:pt>
                <c:pt idx="904">
                  <c:v>1.4609999999999979</c:v>
                </c:pt>
                <c:pt idx="905">
                  <c:v>1.4509999999999978</c:v>
                </c:pt>
                <c:pt idx="906">
                  <c:v>1.4379999999999964</c:v>
                </c:pt>
                <c:pt idx="907">
                  <c:v>1.4319999999999964</c:v>
                </c:pt>
                <c:pt idx="908">
                  <c:v>1.4509999999999978</c:v>
                </c:pt>
                <c:pt idx="909">
                  <c:v>1.4469999999999978</c:v>
                </c:pt>
                <c:pt idx="910">
                  <c:v>1.46</c:v>
                </c:pt>
                <c:pt idx="911">
                  <c:v>1.45</c:v>
                </c:pt>
                <c:pt idx="912">
                  <c:v>1.4359999999999964</c:v>
                </c:pt>
                <c:pt idx="913">
                  <c:v>1.4419999999999964</c:v>
                </c:pt>
                <c:pt idx="914">
                  <c:v>1.4389999999999976</c:v>
                </c:pt>
                <c:pt idx="915">
                  <c:v>1.446</c:v>
                </c:pt>
                <c:pt idx="916">
                  <c:v>1.4369999999999976</c:v>
                </c:pt>
                <c:pt idx="917">
                  <c:v>1.458</c:v>
                </c:pt>
                <c:pt idx="918">
                  <c:v>1.4319999999999964</c:v>
                </c:pt>
                <c:pt idx="919">
                  <c:v>1.448</c:v>
                </c:pt>
                <c:pt idx="920">
                  <c:v>1.4669999999999979</c:v>
                </c:pt>
                <c:pt idx="921">
                  <c:v>1.446</c:v>
                </c:pt>
                <c:pt idx="922">
                  <c:v>1.4339999999999964</c:v>
                </c:pt>
                <c:pt idx="923">
                  <c:v>1.4629999999999979</c:v>
                </c:pt>
                <c:pt idx="924">
                  <c:v>1.4379999999999964</c:v>
                </c:pt>
                <c:pt idx="925">
                  <c:v>1.44</c:v>
                </c:pt>
                <c:pt idx="926">
                  <c:v>1.42</c:v>
                </c:pt>
                <c:pt idx="927">
                  <c:v>1.446</c:v>
                </c:pt>
                <c:pt idx="928">
                  <c:v>1.4309999999999976</c:v>
                </c:pt>
                <c:pt idx="929">
                  <c:v>1.4319999999999964</c:v>
                </c:pt>
                <c:pt idx="930">
                  <c:v>1.4409999999999976</c:v>
                </c:pt>
                <c:pt idx="931">
                  <c:v>1.4359999999999964</c:v>
                </c:pt>
                <c:pt idx="932">
                  <c:v>1.448</c:v>
                </c:pt>
                <c:pt idx="933">
                  <c:v>1.4419999999999964</c:v>
                </c:pt>
                <c:pt idx="934">
                  <c:v>1.4449999999999978</c:v>
                </c:pt>
                <c:pt idx="935">
                  <c:v>1.4379999999999964</c:v>
                </c:pt>
                <c:pt idx="936">
                  <c:v>1.4389999999999976</c:v>
                </c:pt>
                <c:pt idx="937">
                  <c:v>1.4349999999999976</c:v>
                </c:pt>
                <c:pt idx="938">
                  <c:v>1.464</c:v>
                </c:pt>
                <c:pt idx="939">
                  <c:v>1.4609999999999979</c:v>
                </c:pt>
                <c:pt idx="940">
                  <c:v>1.458</c:v>
                </c:pt>
                <c:pt idx="941">
                  <c:v>1.4369999999999976</c:v>
                </c:pt>
                <c:pt idx="942">
                  <c:v>1.4529999999999978</c:v>
                </c:pt>
                <c:pt idx="943">
                  <c:v>1.4419999999999964</c:v>
                </c:pt>
                <c:pt idx="944">
                  <c:v>1.4409999999999976</c:v>
                </c:pt>
                <c:pt idx="945">
                  <c:v>1.4589999999999979</c:v>
                </c:pt>
                <c:pt idx="946">
                  <c:v>1.4319999999999964</c:v>
                </c:pt>
                <c:pt idx="947">
                  <c:v>1.43</c:v>
                </c:pt>
                <c:pt idx="948">
                  <c:v>1.4529999999999978</c:v>
                </c:pt>
                <c:pt idx="949">
                  <c:v>1.4569999999999979</c:v>
                </c:pt>
                <c:pt idx="950">
                  <c:v>1.44</c:v>
                </c:pt>
                <c:pt idx="951">
                  <c:v>1.4549999999999979</c:v>
                </c:pt>
                <c:pt idx="952">
                  <c:v>1.44</c:v>
                </c:pt>
                <c:pt idx="953">
                  <c:v>1.4709999999999981</c:v>
                </c:pt>
                <c:pt idx="954">
                  <c:v>1.4549999999999979</c:v>
                </c:pt>
                <c:pt idx="955">
                  <c:v>1.4489999999999978</c:v>
                </c:pt>
                <c:pt idx="956">
                  <c:v>1.4729999999999981</c:v>
                </c:pt>
                <c:pt idx="957">
                  <c:v>1.4709999999999981</c:v>
                </c:pt>
                <c:pt idx="958">
                  <c:v>1.4909999999999981</c:v>
                </c:pt>
                <c:pt idx="959">
                  <c:v>1.454</c:v>
                </c:pt>
                <c:pt idx="960">
                  <c:v>1.456</c:v>
                </c:pt>
                <c:pt idx="961">
                  <c:v>1.4609999999999979</c:v>
                </c:pt>
                <c:pt idx="962">
                  <c:v>1.448</c:v>
                </c:pt>
                <c:pt idx="963">
                  <c:v>1.4749999999999981</c:v>
                </c:pt>
                <c:pt idx="964">
                  <c:v>1.458</c:v>
                </c:pt>
                <c:pt idx="965">
                  <c:v>1.448</c:v>
                </c:pt>
                <c:pt idx="966">
                  <c:v>1.458</c:v>
                </c:pt>
                <c:pt idx="967">
                  <c:v>1.458</c:v>
                </c:pt>
                <c:pt idx="968">
                  <c:v>1.448</c:v>
                </c:pt>
                <c:pt idx="969">
                  <c:v>1.486</c:v>
                </c:pt>
                <c:pt idx="970">
                  <c:v>1.49</c:v>
                </c:pt>
                <c:pt idx="971">
                  <c:v>1.462</c:v>
                </c:pt>
                <c:pt idx="972">
                  <c:v>1.4529999999999978</c:v>
                </c:pt>
                <c:pt idx="973">
                  <c:v>1.464</c:v>
                </c:pt>
                <c:pt idx="974">
                  <c:v>1.4629999999999979</c:v>
                </c:pt>
                <c:pt idx="975">
                  <c:v>1.478</c:v>
                </c:pt>
                <c:pt idx="976">
                  <c:v>1.4709999999999981</c:v>
                </c:pt>
                <c:pt idx="977">
                  <c:v>1.4569999999999979</c:v>
                </c:pt>
                <c:pt idx="978">
                  <c:v>1.472</c:v>
                </c:pt>
                <c:pt idx="979">
                  <c:v>1.47</c:v>
                </c:pt>
                <c:pt idx="980">
                  <c:v>1.4689999999999981</c:v>
                </c:pt>
                <c:pt idx="981">
                  <c:v>1.4589999999999979</c:v>
                </c:pt>
                <c:pt idx="982">
                  <c:v>1.4649999999999979</c:v>
                </c:pt>
                <c:pt idx="983">
                  <c:v>1.4629999999999979</c:v>
                </c:pt>
                <c:pt idx="984">
                  <c:v>1.4749999999999981</c:v>
                </c:pt>
                <c:pt idx="985">
                  <c:v>1.4729999999999981</c:v>
                </c:pt>
                <c:pt idx="986">
                  <c:v>1.4589999999999979</c:v>
                </c:pt>
                <c:pt idx="987">
                  <c:v>1.49</c:v>
                </c:pt>
                <c:pt idx="988">
                  <c:v>1.5009999999999979</c:v>
                </c:pt>
                <c:pt idx="989">
                  <c:v>1.474</c:v>
                </c:pt>
                <c:pt idx="990">
                  <c:v>1.492</c:v>
                </c:pt>
                <c:pt idx="991">
                  <c:v>1.48</c:v>
                </c:pt>
                <c:pt idx="992">
                  <c:v>1.488</c:v>
                </c:pt>
                <c:pt idx="993">
                  <c:v>1.4949999999999983</c:v>
                </c:pt>
                <c:pt idx="994">
                  <c:v>1.4809999999999981</c:v>
                </c:pt>
                <c:pt idx="995">
                  <c:v>1.4989999999999983</c:v>
                </c:pt>
                <c:pt idx="996">
                  <c:v>1.4889999999999981</c:v>
                </c:pt>
                <c:pt idx="997">
                  <c:v>1.4849999999999981</c:v>
                </c:pt>
                <c:pt idx="998">
                  <c:v>1.488</c:v>
                </c:pt>
                <c:pt idx="999">
                  <c:v>1.5</c:v>
                </c:pt>
                <c:pt idx="1000">
                  <c:v>1.49</c:v>
                </c:pt>
                <c:pt idx="1001">
                  <c:v>1.4869999999999981</c:v>
                </c:pt>
                <c:pt idx="1002">
                  <c:v>1.484</c:v>
                </c:pt>
                <c:pt idx="1003">
                  <c:v>1.4729999999999981</c:v>
                </c:pt>
                <c:pt idx="1004">
                  <c:v>1.5029999999999979</c:v>
                </c:pt>
                <c:pt idx="1005">
                  <c:v>1.4889999999999981</c:v>
                </c:pt>
                <c:pt idx="1006">
                  <c:v>1.4909999999999981</c:v>
                </c:pt>
                <c:pt idx="1007">
                  <c:v>1.486</c:v>
                </c:pt>
                <c:pt idx="1008">
                  <c:v>1.4929999999999983</c:v>
                </c:pt>
                <c:pt idx="1009">
                  <c:v>1.498</c:v>
                </c:pt>
                <c:pt idx="1010">
                  <c:v>1.4989999999999983</c:v>
                </c:pt>
                <c:pt idx="1011">
                  <c:v>1.496</c:v>
                </c:pt>
                <c:pt idx="1012">
                  <c:v>1.512</c:v>
                </c:pt>
                <c:pt idx="1013">
                  <c:v>1.4809999999999981</c:v>
                </c:pt>
                <c:pt idx="1014">
                  <c:v>1.502</c:v>
                </c:pt>
                <c:pt idx="1015">
                  <c:v>1.5</c:v>
                </c:pt>
                <c:pt idx="1016">
                  <c:v>1.506</c:v>
                </c:pt>
                <c:pt idx="1017">
                  <c:v>1.5109999999999979</c:v>
                </c:pt>
                <c:pt idx="1018">
                  <c:v>1.4949999999999983</c:v>
                </c:pt>
                <c:pt idx="1019">
                  <c:v>1.502</c:v>
                </c:pt>
                <c:pt idx="1020">
                  <c:v>1.494</c:v>
                </c:pt>
                <c:pt idx="1021">
                  <c:v>1.4949999999999983</c:v>
                </c:pt>
                <c:pt idx="1022">
                  <c:v>1.51</c:v>
                </c:pt>
                <c:pt idx="1023">
                  <c:v>1.51</c:v>
                </c:pt>
                <c:pt idx="1024">
                  <c:v>1.5029999999999979</c:v>
                </c:pt>
                <c:pt idx="1025">
                  <c:v>1.502</c:v>
                </c:pt>
                <c:pt idx="1026">
                  <c:v>1.506</c:v>
                </c:pt>
                <c:pt idx="1027">
                  <c:v>1.4969999999999983</c:v>
                </c:pt>
                <c:pt idx="1028">
                  <c:v>1.516</c:v>
                </c:pt>
                <c:pt idx="1029">
                  <c:v>1.4969999999999983</c:v>
                </c:pt>
                <c:pt idx="1030">
                  <c:v>1.53</c:v>
                </c:pt>
                <c:pt idx="1031">
                  <c:v>1.512</c:v>
                </c:pt>
                <c:pt idx="1032">
                  <c:v>1.5249999999999981</c:v>
                </c:pt>
                <c:pt idx="1033">
                  <c:v>1.5089999999999979</c:v>
                </c:pt>
                <c:pt idx="1034">
                  <c:v>1.4889999999999981</c:v>
                </c:pt>
                <c:pt idx="1035">
                  <c:v>1.49</c:v>
                </c:pt>
                <c:pt idx="1036">
                  <c:v>1.5029999999999979</c:v>
                </c:pt>
                <c:pt idx="1037">
                  <c:v>1.49</c:v>
                </c:pt>
                <c:pt idx="1038">
                  <c:v>1.512</c:v>
                </c:pt>
                <c:pt idx="1039">
                  <c:v>1.5009999999999979</c:v>
                </c:pt>
                <c:pt idx="1040">
                  <c:v>1.4949999999999983</c:v>
                </c:pt>
                <c:pt idx="1041">
                  <c:v>1.506</c:v>
                </c:pt>
                <c:pt idx="1042">
                  <c:v>1.504</c:v>
                </c:pt>
                <c:pt idx="1043">
                  <c:v>1.4929999999999983</c:v>
                </c:pt>
                <c:pt idx="1044">
                  <c:v>1.494</c:v>
                </c:pt>
                <c:pt idx="1045">
                  <c:v>1.49</c:v>
                </c:pt>
                <c:pt idx="1046">
                  <c:v>1.4909999999999981</c:v>
                </c:pt>
                <c:pt idx="1047">
                  <c:v>1.5009999999999979</c:v>
                </c:pt>
                <c:pt idx="1048">
                  <c:v>1.512</c:v>
                </c:pt>
                <c:pt idx="1049">
                  <c:v>1.486</c:v>
                </c:pt>
                <c:pt idx="1050">
                  <c:v>1.506</c:v>
                </c:pt>
                <c:pt idx="1051">
                  <c:v>1.488</c:v>
                </c:pt>
                <c:pt idx="1052">
                  <c:v>1.488</c:v>
                </c:pt>
                <c:pt idx="1053">
                  <c:v>1.4869999999999981</c:v>
                </c:pt>
                <c:pt idx="1054">
                  <c:v>1.486</c:v>
                </c:pt>
                <c:pt idx="1055">
                  <c:v>1.49</c:v>
                </c:pt>
                <c:pt idx="1056">
                  <c:v>1.494</c:v>
                </c:pt>
                <c:pt idx="1057">
                  <c:v>1.5089999999999979</c:v>
                </c:pt>
                <c:pt idx="1058">
                  <c:v>1.48</c:v>
                </c:pt>
                <c:pt idx="1059">
                  <c:v>1.484</c:v>
                </c:pt>
                <c:pt idx="1060">
                  <c:v>1.494</c:v>
                </c:pt>
                <c:pt idx="1061">
                  <c:v>1.464</c:v>
                </c:pt>
                <c:pt idx="1062">
                  <c:v>1.49</c:v>
                </c:pt>
                <c:pt idx="1063">
                  <c:v>1.484</c:v>
                </c:pt>
                <c:pt idx="1064">
                  <c:v>1.472</c:v>
                </c:pt>
                <c:pt idx="1065">
                  <c:v>1.488</c:v>
                </c:pt>
                <c:pt idx="1066">
                  <c:v>1.4769999999999981</c:v>
                </c:pt>
                <c:pt idx="1067">
                  <c:v>1.488</c:v>
                </c:pt>
                <c:pt idx="1068">
                  <c:v>1.474</c:v>
                </c:pt>
                <c:pt idx="1069">
                  <c:v>1.4669999999999979</c:v>
                </c:pt>
                <c:pt idx="1070">
                  <c:v>1.4889999999999981</c:v>
                </c:pt>
                <c:pt idx="1071">
                  <c:v>1.474</c:v>
                </c:pt>
                <c:pt idx="1072">
                  <c:v>1.4769999999999981</c:v>
                </c:pt>
                <c:pt idx="1073">
                  <c:v>1.492</c:v>
                </c:pt>
                <c:pt idx="1074">
                  <c:v>1.4649999999999979</c:v>
                </c:pt>
                <c:pt idx="1075">
                  <c:v>1.478</c:v>
                </c:pt>
                <c:pt idx="1076">
                  <c:v>1.482</c:v>
                </c:pt>
                <c:pt idx="1077">
                  <c:v>1.476</c:v>
                </c:pt>
                <c:pt idx="1078">
                  <c:v>1.4609999999999979</c:v>
                </c:pt>
                <c:pt idx="1079">
                  <c:v>1.476</c:v>
                </c:pt>
                <c:pt idx="1080">
                  <c:v>1.4629999999999979</c:v>
                </c:pt>
                <c:pt idx="1081">
                  <c:v>1.464</c:v>
                </c:pt>
                <c:pt idx="1082">
                  <c:v>1.472</c:v>
                </c:pt>
                <c:pt idx="1083">
                  <c:v>1.4669999999999979</c:v>
                </c:pt>
                <c:pt idx="1084">
                  <c:v>1.4609999999999979</c:v>
                </c:pt>
                <c:pt idx="1085">
                  <c:v>1.474</c:v>
                </c:pt>
                <c:pt idx="1086">
                  <c:v>1.46</c:v>
                </c:pt>
                <c:pt idx="1087">
                  <c:v>1.45</c:v>
                </c:pt>
                <c:pt idx="1088">
                  <c:v>1.4709999999999981</c:v>
                </c:pt>
                <c:pt idx="1089">
                  <c:v>1.478</c:v>
                </c:pt>
                <c:pt idx="1090">
                  <c:v>1.456</c:v>
                </c:pt>
                <c:pt idx="1091">
                  <c:v>1.46</c:v>
                </c:pt>
                <c:pt idx="1092">
                  <c:v>1.4509999999999978</c:v>
                </c:pt>
                <c:pt idx="1093">
                  <c:v>1.466</c:v>
                </c:pt>
                <c:pt idx="1094">
                  <c:v>1.458</c:v>
                </c:pt>
                <c:pt idx="1095">
                  <c:v>1.4709999999999981</c:v>
                </c:pt>
                <c:pt idx="1096">
                  <c:v>1.4379999999999964</c:v>
                </c:pt>
                <c:pt idx="1097">
                  <c:v>1.444</c:v>
                </c:pt>
                <c:pt idx="1098">
                  <c:v>1.4429999999999978</c:v>
                </c:pt>
                <c:pt idx="1099">
                  <c:v>1.454</c:v>
                </c:pt>
                <c:pt idx="1100">
                  <c:v>1.4489999999999978</c:v>
                </c:pt>
                <c:pt idx="1101">
                  <c:v>1.4369999999999976</c:v>
                </c:pt>
                <c:pt idx="1102">
                  <c:v>1.45</c:v>
                </c:pt>
                <c:pt idx="1103">
                  <c:v>1.4259999999999964</c:v>
                </c:pt>
                <c:pt idx="1104">
                  <c:v>1.4549999999999979</c:v>
                </c:pt>
                <c:pt idx="1105">
                  <c:v>1.4379999999999964</c:v>
                </c:pt>
                <c:pt idx="1106">
                  <c:v>1.4429999999999978</c:v>
                </c:pt>
                <c:pt idx="1107">
                  <c:v>1.448</c:v>
                </c:pt>
                <c:pt idx="1108">
                  <c:v>1.452</c:v>
                </c:pt>
                <c:pt idx="1109">
                  <c:v>1.4529999999999978</c:v>
                </c:pt>
                <c:pt idx="1110">
                  <c:v>1.4329999999999976</c:v>
                </c:pt>
                <c:pt idx="1111">
                  <c:v>1.4389999999999976</c:v>
                </c:pt>
                <c:pt idx="1112">
                  <c:v>1.4689999999999981</c:v>
                </c:pt>
                <c:pt idx="1113">
                  <c:v>1.4419999999999964</c:v>
                </c:pt>
                <c:pt idx="1114">
                  <c:v>1.4369999999999976</c:v>
                </c:pt>
                <c:pt idx="1115">
                  <c:v>1.44</c:v>
                </c:pt>
                <c:pt idx="1116">
                  <c:v>1.4259999999999964</c:v>
                </c:pt>
                <c:pt idx="1117">
                  <c:v>1.4549999999999979</c:v>
                </c:pt>
                <c:pt idx="1118">
                  <c:v>1.456</c:v>
                </c:pt>
                <c:pt idx="1119">
                  <c:v>1.4469999999999978</c:v>
                </c:pt>
                <c:pt idx="1120">
                  <c:v>1.462</c:v>
                </c:pt>
                <c:pt idx="1121">
                  <c:v>1.448</c:v>
                </c:pt>
                <c:pt idx="1122">
                  <c:v>1.452</c:v>
                </c:pt>
                <c:pt idx="1123">
                  <c:v>1.4249999999999976</c:v>
                </c:pt>
                <c:pt idx="1124">
                  <c:v>1.4419999999999964</c:v>
                </c:pt>
                <c:pt idx="1125">
                  <c:v>1.4309999999999976</c:v>
                </c:pt>
                <c:pt idx="1126">
                  <c:v>1.4279999999999964</c:v>
                </c:pt>
                <c:pt idx="1127">
                  <c:v>1.4249999999999976</c:v>
                </c:pt>
                <c:pt idx="1128">
                  <c:v>1.4449999999999978</c:v>
                </c:pt>
                <c:pt idx="1129">
                  <c:v>1.4379999999999964</c:v>
                </c:pt>
                <c:pt idx="1130">
                  <c:v>1.4349999999999976</c:v>
                </c:pt>
                <c:pt idx="1131">
                  <c:v>1.4609999999999979</c:v>
                </c:pt>
                <c:pt idx="1132">
                  <c:v>1.4429999999999978</c:v>
                </c:pt>
                <c:pt idx="1133">
                  <c:v>1.4279999999999964</c:v>
                </c:pt>
                <c:pt idx="1134">
                  <c:v>1.456</c:v>
                </c:pt>
                <c:pt idx="1135">
                  <c:v>1.4369999999999976</c:v>
                </c:pt>
                <c:pt idx="1136">
                  <c:v>1.444</c:v>
                </c:pt>
                <c:pt idx="1137">
                  <c:v>1.4279999999999964</c:v>
                </c:pt>
                <c:pt idx="1138">
                  <c:v>1.4429999999999978</c:v>
                </c:pt>
                <c:pt idx="1139">
                  <c:v>1.4339999999999964</c:v>
                </c:pt>
                <c:pt idx="1140">
                  <c:v>1.4589999999999979</c:v>
                </c:pt>
                <c:pt idx="1141">
                  <c:v>1.42</c:v>
                </c:pt>
                <c:pt idx="1142">
                  <c:v>1.4549999999999979</c:v>
                </c:pt>
                <c:pt idx="1143">
                  <c:v>1.44</c:v>
                </c:pt>
                <c:pt idx="1144">
                  <c:v>1.4409999999999976</c:v>
                </c:pt>
                <c:pt idx="1145">
                  <c:v>1.444</c:v>
                </c:pt>
                <c:pt idx="1146">
                  <c:v>1.4229999999999976</c:v>
                </c:pt>
                <c:pt idx="1147">
                  <c:v>1.4389999999999976</c:v>
                </c:pt>
                <c:pt idx="1148">
                  <c:v>1.4609999999999979</c:v>
                </c:pt>
                <c:pt idx="1149">
                  <c:v>1.4449999999999978</c:v>
                </c:pt>
                <c:pt idx="1150">
                  <c:v>1.4309999999999976</c:v>
                </c:pt>
                <c:pt idx="1151">
                  <c:v>1.4309999999999976</c:v>
                </c:pt>
                <c:pt idx="1152">
                  <c:v>1.4339999999999964</c:v>
                </c:pt>
                <c:pt idx="1153">
                  <c:v>1.4349999999999976</c:v>
                </c:pt>
                <c:pt idx="1154">
                  <c:v>1.4389999999999976</c:v>
                </c:pt>
                <c:pt idx="1155">
                  <c:v>1.4259999999999964</c:v>
                </c:pt>
                <c:pt idx="1156">
                  <c:v>1.47</c:v>
                </c:pt>
                <c:pt idx="1157">
                  <c:v>1.4629999999999979</c:v>
                </c:pt>
                <c:pt idx="1158">
                  <c:v>1.4379999999999964</c:v>
                </c:pt>
                <c:pt idx="1159">
                  <c:v>1.43</c:v>
                </c:pt>
                <c:pt idx="1160">
                  <c:v>1.456</c:v>
                </c:pt>
                <c:pt idx="1161">
                  <c:v>1.4369999999999976</c:v>
                </c:pt>
                <c:pt idx="1162">
                  <c:v>1.4629999999999979</c:v>
                </c:pt>
                <c:pt idx="1163">
                  <c:v>1.4569999999999979</c:v>
                </c:pt>
                <c:pt idx="1164">
                  <c:v>1.4319999999999964</c:v>
                </c:pt>
                <c:pt idx="1165">
                  <c:v>1.4349999999999976</c:v>
                </c:pt>
                <c:pt idx="1166">
                  <c:v>1.444</c:v>
                </c:pt>
                <c:pt idx="1167">
                  <c:v>1.444</c:v>
                </c:pt>
                <c:pt idx="1168">
                  <c:v>1.4509999999999978</c:v>
                </c:pt>
                <c:pt idx="1169">
                  <c:v>1.44</c:v>
                </c:pt>
                <c:pt idx="1170">
                  <c:v>1.462</c:v>
                </c:pt>
                <c:pt idx="1171">
                  <c:v>1.454</c:v>
                </c:pt>
                <c:pt idx="1172">
                  <c:v>1.4279999999999964</c:v>
                </c:pt>
                <c:pt idx="1173">
                  <c:v>1.4529999999999978</c:v>
                </c:pt>
                <c:pt idx="1174">
                  <c:v>1.44</c:v>
                </c:pt>
                <c:pt idx="1175">
                  <c:v>1.4589999999999979</c:v>
                </c:pt>
                <c:pt idx="1176">
                  <c:v>1.4389999999999976</c:v>
                </c:pt>
                <c:pt idx="1177">
                  <c:v>1.444</c:v>
                </c:pt>
                <c:pt idx="1178">
                  <c:v>1.452</c:v>
                </c:pt>
                <c:pt idx="1179">
                  <c:v>1.4649999999999979</c:v>
                </c:pt>
                <c:pt idx="1180">
                  <c:v>1.4649999999999979</c:v>
                </c:pt>
                <c:pt idx="1181">
                  <c:v>1.456</c:v>
                </c:pt>
                <c:pt idx="1182">
                  <c:v>1.456</c:v>
                </c:pt>
                <c:pt idx="1183">
                  <c:v>1.46</c:v>
                </c:pt>
                <c:pt idx="1184">
                  <c:v>1.45</c:v>
                </c:pt>
                <c:pt idx="1185">
                  <c:v>1.4589999999999979</c:v>
                </c:pt>
                <c:pt idx="1186">
                  <c:v>1.4629999999999979</c:v>
                </c:pt>
                <c:pt idx="1187">
                  <c:v>1.454</c:v>
                </c:pt>
                <c:pt idx="1188">
                  <c:v>1.468</c:v>
                </c:pt>
                <c:pt idx="1189">
                  <c:v>1.4589999999999979</c:v>
                </c:pt>
                <c:pt idx="1190">
                  <c:v>1.484</c:v>
                </c:pt>
                <c:pt idx="1191">
                  <c:v>1.4469999999999978</c:v>
                </c:pt>
                <c:pt idx="1192">
                  <c:v>1.462</c:v>
                </c:pt>
                <c:pt idx="1193">
                  <c:v>1.4469999999999978</c:v>
                </c:pt>
                <c:pt idx="1194">
                  <c:v>1.472</c:v>
                </c:pt>
                <c:pt idx="1195">
                  <c:v>1.4609999999999979</c:v>
                </c:pt>
                <c:pt idx="1196">
                  <c:v>1.448</c:v>
                </c:pt>
                <c:pt idx="1197">
                  <c:v>1.4789999999999981</c:v>
                </c:pt>
                <c:pt idx="1198">
                  <c:v>1.4609999999999979</c:v>
                </c:pt>
                <c:pt idx="1199">
                  <c:v>1.472</c:v>
                </c:pt>
                <c:pt idx="1200">
                  <c:v>1.462</c:v>
                </c:pt>
                <c:pt idx="1201">
                  <c:v>1.4589999999999979</c:v>
                </c:pt>
                <c:pt idx="1202">
                  <c:v>1.462</c:v>
                </c:pt>
                <c:pt idx="1203">
                  <c:v>1.4769999999999981</c:v>
                </c:pt>
                <c:pt idx="1204">
                  <c:v>1.468</c:v>
                </c:pt>
                <c:pt idx="1205">
                  <c:v>1.4909999999999981</c:v>
                </c:pt>
                <c:pt idx="1206">
                  <c:v>1.4549999999999979</c:v>
                </c:pt>
                <c:pt idx="1207">
                  <c:v>1.4589999999999979</c:v>
                </c:pt>
                <c:pt idx="1208">
                  <c:v>1.4789999999999981</c:v>
                </c:pt>
                <c:pt idx="1209">
                  <c:v>1.4549999999999979</c:v>
                </c:pt>
                <c:pt idx="1210">
                  <c:v>1.4729999999999981</c:v>
                </c:pt>
                <c:pt idx="1211">
                  <c:v>1.466</c:v>
                </c:pt>
                <c:pt idx="1212">
                  <c:v>1.4749999999999981</c:v>
                </c:pt>
                <c:pt idx="1213">
                  <c:v>1.4729999999999981</c:v>
                </c:pt>
                <c:pt idx="1214">
                  <c:v>1.4689999999999981</c:v>
                </c:pt>
                <c:pt idx="1215">
                  <c:v>1.4589999999999979</c:v>
                </c:pt>
                <c:pt idx="1216">
                  <c:v>1.4809999999999981</c:v>
                </c:pt>
                <c:pt idx="1217">
                  <c:v>1.4689999999999981</c:v>
                </c:pt>
                <c:pt idx="1218">
                  <c:v>1.4749999999999981</c:v>
                </c:pt>
                <c:pt idx="1219">
                  <c:v>1.4809999999999981</c:v>
                </c:pt>
                <c:pt idx="1220">
                  <c:v>1.484</c:v>
                </c:pt>
                <c:pt idx="1221">
                  <c:v>1.49</c:v>
                </c:pt>
                <c:pt idx="1222">
                  <c:v>1.4649999999999979</c:v>
                </c:pt>
                <c:pt idx="1223">
                  <c:v>1.4709999999999981</c:v>
                </c:pt>
                <c:pt idx="1224">
                  <c:v>1.4749999999999981</c:v>
                </c:pt>
                <c:pt idx="1225">
                  <c:v>1.48</c:v>
                </c:pt>
                <c:pt idx="1226">
                  <c:v>1.4849999999999981</c:v>
                </c:pt>
                <c:pt idx="1227">
                  <c:v>1.4569999999999979</c:v>
                </c:pt>
                <c:pt idx="1228">
                  <c:v>1.4749999999999981</c:v>
                </c:pt>
                <c:pt idx="1229">
                  <c:v>1.486</c:v>
                </c:pt>
                <c:pt idx="1230">
                  <c:v>1.4669999999999979</c:v>
                </c:pt>
                <c:pt idx="1231">
                  <c:v>1.4769999999999981</c:v>
                </c:pt>
                <c:pt idx="1232">
                  <c:v>1.482</c:v>
                </c:pt>
                <c:pt idx="1233">
                  <c:v>1.486</c:v>
                </c:pt>
                <c:pt idx="1234">
                  <c:v>1.492</c:v>
                </c:pt>
                <c:pt idx="1235">
                  <c:v>1.4729999999999981</c:v>
                </c:pt>
                <c:pt idx="1236">
                  <c:v>1.4649999999999979</c:v>
                </c:pt>
                <c:pt idx="1237">
                  <c:v>1.4689999999999981</c:v>
                </c:pt>
                <c:pt idx="1238">
                  <c:v>1.4629999999999979</c:v>
                </c:pt>
                <c:pt idx="1239">
                  <c:v>1.4689999999999981</c:v>
                </c:pt>
                <c:pt idx="1240">
                  <c:v>1.484</c:v>
                </c:pt>
                <c:pt idx="1241">
                  <c:v>1.4789999999999981</c:v>
                </c:pt>
                <c:pt idx="1242">
                  <c:v>1.4609999999999979</c:v>
                </c:pt>
                <c:pt idx="1243">
                  <c:v>1.48</c:v>
                </c:pt>
                <c:pt idx="1244">
                  <c:v>1.46</c:v>
                </c:pt>
                <c:pt idx="1245">
                  <c:v>1.458</c:v>
                </c:pt>
                <c:pt idx="1246">
                  <c:v>1.4689999999999981</c:v>
                </c:pt>
                <c:pt idx="1247">
                  <c:v>1.478</c:v>
                </c:pt>
                <c:pt idx="1248">
                  <c:v>1.468</c:v>
                </c:pt>
                <c:pt idx="1249">
                  <c:v>1.4709999999999981</c:v>
                </c:pt>
                <c:pt idx="1250">
                  <c:v>1.4689999999999981</c:v>
                </c:pt>
                <c:pt idx="1251">
                  <c:v>1.4609999999999979</c:v>
                </c:pt>
                <c:pt idx="1252">
                  <c:v>1.4509999999999978</c:v>
                </c:pt>
                <c:pt idx="1253">
                  <c:v>1.4629999999999979</c:v>
                </c:pt>
                <c:pt idx="1254">
                  <c:v>1.4529999999999978</c:v>
                </c:pt>
                <c:pt idx="1255">
                  <c:v>1.45</c:v>
                </c:pt>
                <c:pt idx="1256">
                  <c:v>1.4769999999999981</c:v>
                </c:pt>
                <c:pt idx="1257">
                  <c:v>1.466</c:v>
                </c:pt>
                <c:pt idx="1258">
                  <c:v>1.4709999999999981</c:v>
                </c:pt>
                <c:pt idx="1259">
                  <c:v>1.4609999999999979</c:v>
                </c:pt>
                <c:pt idx="1260">
                  <c:v>1.478</c:v>
                </c:pt>
                <c:pt idx="1261">
                  <c:v>1.4469999999999978</c:v>
                </c:pt>
                <c:pt idx="1262">
                  <c:v>1.4589999999999979</c:v>
                </c:pt>
                <c:pt idx="1263">
                  <c:v>1.45</c:v>
                </c:pt>
                <c:pt idx="1264">
                  <c:v>1.4379999999999964</c:v>
                </c:pt>
                <c:pt idx="1265">
                  <c:v>1.4709999999999981</c:v>
                </c:pt>
                <c:pt idx="1266">
                  <c:v>1.4569999999999979</c:v>
                </c:pt>
                <c:pt idx="1267">
                  <c:v>1.452</c:v>
                </c:pt>
                <c:pt idx="1268">
                  <c:v>1.4509999999999978</c:v>
                </c:pt>
                <c:pt idx="1269">
                  <c:v>1.452</c:v>
                </c:pt>
                <c:pt idx="1270">
                  <c:v>1.466</c:v>
                </c:pt>
                <c:pt idx="1271">
                  <c:v>1.4409999999999976</c:v>
                </c:pt>
                <c:pt idx="1272">
                  <c:v>1.448</c:v>
                </c:pt>
                <c:pt idx="1273">
                  <c:v>1.446</c:v>
                </c:pt>
                <c:pt idx="1274">
                  <c:v>1.4429999999999978</c:v>
                </c:pt>
                <c:pt idx="1275">
                  <c:v>1.4429999999999978</c:v>
                </c:pt>
                <c:pt idx="1276">
                  <c:v>1.4329999999999976</c:v>
                </c:pt>
                <c:pt idx="1277">
                  <c:v>1.4389999999999976</c:v>
                </c:pt>
                <c:pt idx="1278">
                  <c:v>1.4369999999999976</c:v>
                </c:pt>
                <c:pt idx="1279">
                  <c:v>1.446</c:v>
                </c:pt>
                <c:pt idx="1280">
                  <c:v>1.4369999999999976</c:v>
                </c:pt>
                <c:pt idx="1281">
                  <c:v>1.4379999999999964</c:v>
                </c:pt>
                <c:pt idx="1282">
                  <c:v>1.4529999999999978</c:v>
                </c:pt>
                <c:pt idx="1283">
                  <c:v>1.4359999999999964</c:v>
                </c:pt>
                <c:pt idx="1284">
                  <c:v>1.4369999999999976</c:v>
                </c:pt>
                <c:pt idx="1285">
                  <c:v>1.4349999999999976</c:v>
                </c:pt>
                <c:pt idx="1286">
                  <c:v>1.4319999999999964</c:v>
                </c:pt>
                <c:pt idx="1287">
                  <c:v>1.4409999999999976</c:v>
                </c:pt>
                <c:pt idx="1288">
                  <c:v>1.4409999999999976</c:v>
                </c:pt>
                <c:pt idx="1289">
                  <c:v>1.4569999999999979</c:v>
                </c:pt>
                <c:pt idx="1290">
                  <c:v>1.4239999999999964</c:v>
                </c:pt>
                <c:pt idx="1291">
                  <c:v>1.4349999999999976</c:v>
                </c:pt>
                <c:pt idx="1292">
                  <c:v>1.4489999999999978</c:v>
                </c:pt>
                <c:pt idx="1293">
                  <c:v>1.44</c:v>
                </c:pt>
                <c:pt idx="1294">
                  <c:v>1.4339999999999964</c:v>
                </c:pt>
                <c:pt idx="1295">
                  <c:v>1.44</c:v>
                </c:pt>
                <c:pt idx="1296">
                  <c:v>1.4389999999999976</c:v>
                </c:pt>
                <c:pt idx="1297">
                  <c:v>1.4339999999999964</c:v>
                </c:pt>
                <c:pt idx="1298">
                  <c:v>1.4349999999999976</c:v>
                </c:pt>
                <c:pt idx="1299">
                  <c:v>1.4289999999999976</c:v>
                </c:pt>
                <c:pt idx="1300">
                  <c:v>1.4329999999999976</c:v>
                </c:pt>
                <c:pt idx="1301">
                  <c:v>1.4349999999999976</c:v>
                </c:pt>
                <c:pt idx="1302">
                  <c:v>1.4429999999999978</c:v>
                </c:pt>
                <c:pt idx="1303">
                  <c:v>1.4309999999999976</c:v>
                </c:pt>
                <c:pt idx="1304">
                  <c:v>1.4219999999999964</c:v>
                </c:pt>
                <c:pt idx="1305">
                  <c:v>1.4429999999999978</c:v>
                </c:pt>
                <c:pt idx="1306">
                  <c:v>1.4239999999999964</c:v>
                </c:pt>
                <c:pt idx="1307">
                  <c:v>1.4349999999999976</c:v>
                </c:pt>
                <c:pt idx="1308">
                  <c:v>1.448</c:v>
                </c:pt>
                <c:pt idx="1309">
                  <c:v>1.4349999999999976</c:v>
                </c:pt>
                <c:pt idx="1310">
                  <c:v>1.452</c:v>
                </c:pt>
                <c:pt idx="1311">
                  <c:v>1.4449999999999978</c:v>
                </c:pt>
                <c:pt idx="1312">
                  <c:v>1.4289999999999976</c:v>
                </c:pt>
                <c:pt idx="1313">
                  <c:v>1.4209999999999976</c:v>
                </c:pt>
                <c:pt idx="1314">
                  <c:v>1.456</c:v>
                </c:pt>
                <c:pt idx="1315">
                  <c:v>1.4309999999999976</c:v>
                </c:pt>
                <c:pt idx="1316">
                  <c:v>1.4509999999999978</c:v>
                </c:pt>
                <c:pt idx="1317">
                  <c:v>1.4339999999999964</c:v>
                </c:pt>
                <c:pt idx="1318">
                  <c:v>1.446</c:v>
                </c:pt>
                <c:pt idx="1319">
                  <c:v>1.42</c:v>
                </c:pt>
                <c:pt idx="1320">
                  <c:v>1.444</c:v>
                </c:pt>
                <c:pt idx="1321">
                  <c:v>1.4329999999999976</c:v>
                </c:pt>
                <c:pt idx="1322">
                  <c:v>1.45</c:v>
                </c:pt>
                <c:pt idx="1323">
                  <c:v>1.4389999999999976</c:v>
                </c:pt>
                <c:pt idx="1324">
                  <c:v>1.4329999999999976</c:v>
                </c:pt>
                <c:pt idx="1325">
                  <c:v>1.4359999999999964</c:v>
                </c:pt>
                <c:pt idx="1326">
                  <c:v>1.4419999999999964</c:v>
                </c:pt>
                <c:pt idx="1327">
                  <c:v>1.4309999999999976</c:v>
                </c:pt>
                <c:pt idx="1328">
                  <c:v>1.45</c:v>
                </c:pt>
                <c:pt idx="1329">
                  <c:v>1.4379999999999964</c:v>
                </c:pt>
                <c:pt idx="1330">
                  <c:v>1.4379999999999964</c:v>
                </c:pt>
                <c:pt idx="1331">
                  <c:v>1.458</c:v>
                </c:pt>
                <c:pt idx="1332">
                  <c:v>1.45</c:v>
                </c:pt>
                <c:pt idx="1333">
                  <c:v>1.454</c:v>
                </c:pt>
                <c:pt idx="1334">
                  <c:v>1.4449999999999978</c:v>
                </c:pt>
                <c:pt idx="1335">
                  <c:v>1.43</c:v>
                </c:pt>
                <c:pt idx="1336">
                  <c:v>1.42</c:v>
                </c:pt>
                <c:pt idx="1337">
                  <c:v>1.4419999999999964</c:v>
                </c:pt>
                <c:pt idx="1338">
                  <c:v>1.4509999999999978</c:v>
                </c:pt>
                <c:pt idx="1339">
                  <c:v>1.452</c:v>
                </c:pt>
                <c:pt idx="1340">
                  <c:v>1.4529999999999978</c:v>
                </c:pt>
                <c:pt idx="1341">
                  <c:v>1.45</c:v>
                </c:pt>
                <c:pt idx="1342">
                  <c:v>1.46</c:v>
                </c:pt>
                <c:pt idx="1343">
                  <c:v>1.444</c:v>
                </c:pt>
                <c:pt idx="1344">
                  <c:v>1.454</c:v>
                </c:pt>
                <c:pt idx="1345">
                  <c:v>1.44</c:v>
                </c:pt>
                <c:pt idx="1346">
                  <c:v>1.4329999999999976</c:v>
                </c:pt>
                <c:pt idx="1347">
                  <c:v>1.4509999999999978</c:v>
                </c:pt>
                <c:pt idx="1348">
                  <c:v>1.456</c:v>
                </c:pt>
                <c:pt idx="1349">
                  <c:v>1.448</c:v>
                </c:pt>
                <c:pt idx="1350">
                  <c:v>1.462</c:v>
                </c:pt>
                <c:pt idx="1351">
                  <c:v>1.474</c:v>
                </c:pt>
                <c:pt idx="1352">
                  <c:v>1.4649999999999979</c:v>
                </c:pt>
                <c:pt idx="1353">
                  <c:v>1.468</c:v>
                </c:pt>
                <c:pt idx="1354">
                  <c:v>1.468</c:v>
                </c:pt>
                <c:pt idx="1355">
                  <c:v>1.492</c:v>
                </c:pt>
                <c:pt idx="1356">
                  <c:v>1.4689999999999981</c:v>
                </c:pt>
                <c:pt idx="1357">
                  <c:v>1.4849999999999981</c:v>
                </c:pt>
                <c:pt idx="1358">
                  <c:v>1.4589999999999979</c:v>
                </c:pt>
                <c:pt idx="1359">
                  <c:v>1.4669999999999979</c:v>
                </c:pt>
                <c:pt idx="1360">
                  <c:v>1.4729999999999981</c:v>
                </c:pt>
                <c:pt idx="1361">
                  <c:v>1.4629999999999979</c:v>
                </c:pt>
                <c:pt idx="1362">
                  <c:v>1.4649999999999979</c:v>
                </c:pt>
                <c:pt idx="1363">
                  <c:v>1.468</c:v>
                </c:pt>
                <c:pt idx="1364">
                  <c:v>1.4529999999999978</c:v>
                </c:pt>
                <c:pt idx="1365">
                  <c:v>1.4549999999999979</c:v>
                </c:pt>
                <c:pt idx="1366">
                  <c:v>1.4789999999999981</c:v>
                </c:pt>
                <c:pt idx="1367">
                  <c:v>1.494</c:v>
                </c:pt>
                <c:pt idx="1368">
                  <c:v>1.472</c:v>
                </c:pt>
                <c:pt idx="1369">
                  <c:v>1.4849999999999981</c:v>
                </c:pt>
                <c:pt idx="1370">
                  <c:v>1.474</c:v>
                </c:pt>
                <c:pt idx="1371">
                  <c:v>1.4769999999999981</c:v>
                </c:pt>
                <c:pt idx="1372">
                  <c:v>1.482</c:v>
                </c:pt>
                <c:pt idx="1373">
                  <c:v>1.484</c:v>
                </c:pt>
                <c:pt idx="1374">
                  <c:v>1.4729999999999981</c:v>
                </c:pt>
                <c:pt idx="1375">
                  <c:v>1.4729999999999981</c:v>
                </c:pt>
                <c:pt idx="1376">
                  <c:v>1.492</c:v>
                </c:pt>
                <c:pt idx="1377">
                  <c:v>1.4689999999999981</c:v>
                </c:pt>
                <c:pt idx="1378">
                  <c:v>1.4929999999999983</c:v>
                </c:pt>
                <c:pt idx="1379">
                  <c:v>1.4809999999999981</c:v>
                </c:pt>
                <c:pt idx="1380">
                  <c:v>1.4809999999999981</c:v>
                </c:pt>
                <c:pt idx="1381">
                  <c:v>1.464</c:v>
                </c:pt>
                <c:pt idx="1382">
                  <c:v>1.462</c:v>
                </c:pt>
                <c:pt idx="1383">
                  <c:v>1.4829999999999981</c:v>
                </c:pt>
                <c:pt idx="1384">
                  <c:v>1.484</c:v>
                </c:pt>
                <c:pt idx="1385">
                  <c:v>1.482</c:v>
                </c:pt>
                <c:pt idx="1386">
                  <c:v>1.4529999999999978</c:v>
                </c:pt>
                <c:pt idx="1387">
                  <c:v>1.47</c:v>
                </c:pt>
                <c:pt idx="1388">
                  <c:v>1.4909999999999981</c:v>
                </c:pt>
                <c:pt idx="1389">
                  <c:v>1.4769999999999981</c:v>
                </c:pt>
                <c:pt idx="1390">
                  <c:v>1.4629999999999979</c:v>
                </c:pt>
                <c:pt idx="1391">
                  <c:v>1.488</c:v>
                </c:pt>
                <c:pt idx="1392">
                  <c:v>1.4849999999999981</c:v>
                </c:pt>
                <c:pt idx="1393">
                  <c:v>1.478</c:v>
                </c:pt>
                <c:pt idx="1394">
                  <c:v>1.4769999999999981</c:v>
                </c:pt>
                <c:pt idx="1395">
                  <c:v>1.4809999999999981</c:v>
                </c:pt>
                <c:pt idx="1396">
                  <c:v>1.47</c:v>
                </c:pt>
                <c:pt idx="1397">
                  <c:v>1.4749999999999981</c:v>
                </c:pt>
                <c:pt idx="1398">
                  <c:v>1.4649999999999979</c:v>
                </c:pt>
                <c:pt idx="1399">
                  <c:v>1.478</c:v>
                </c:pt>
                <c:pt idx="1400">
                  <c:v>1.4849999999999981</c:v>
                </c:pt>
                <c:pt idx="1401">
                  <c:v>1.4709999999999981</c:v>
                </c:pt>
                <c:pt idx="1402">
                  <c:v>1.4629999999999979</c:v>
                </c:pt>
                <c:pt idx="1403">
                  <c:v>1.466</c:v>
                </c:pt>
                <c:pt idx="1404">
                  <c:v>1.4829999999999981</c:v>
                </c:pt>
                <c:pt idx="1405">
                  <c:v>1.4729999999999981</c:v>
                </c:pt>
                <c:pt idx="1406">
                  <c:v>1.47</c:v>
                </c:pt>
                <c:pt idx="1407">
                  <c:v>1.45</c:v>
                </c:pt>
                <c:pt idx="1408">
                  <c:v>1.472</c:v>
                </c:pt>
                <c:pt idx="1409">
                  <c:v>1.4869999999999981</c:v>
                </c:pt>
                <c:pt idx="1410">
                  <c:v>1.4629999999999979</c:v>
                </c:pt>
                <c:pt idx="1411">
                  <c:v>1.4749999999999981</c:v>
                </c:pt>
                <c:pt idx="1412">
                  <c:v>1.468</c:v>
                </c:pt>
                <c:pt idx="1413">
                  <c:v>1.456</c:v>
                </c:pt>
                <c:pt idx="1414">
                  <c:v>1.452</c:v>
                </c:pt>
                <c:pt idx="1415">
                  <c:v>1.4449999999999978</c:v>
                </c:pt>
                <c:pt idx="1416">
                  <c:v>1.446</c:v>
                </c:pt>
                <c:pt idx="1417">
                  <c:v>1.464</c:v>
                </c:pt>
                <c:pt idx="1418">
                  <c:v>1.4669999999999979</c:v>
                </c:pt>
                <c:pt idx="1419">
                  <c:v>1.474</c:v>
                </c:pt>
                <c:pt idx="1420">
                  <c:v>1.456</c:v>
                </c:pt>
                <c:pt idx="1421">
                  <c:v>1.45</c:v>
                </c:pt>
                <c:pt idx="1422">
                  <c:v>1.458</c:v>
                </c:pt>
                <c:pt idx="1423">
                  <c:v>1.4509999999999978</c:v>
                </c:pt>
                <c:pt idx="1424">
                  <c:v>1.4569999999999979</c:v>
                </c:pt>
                <c:pt idx="1425">
                  <c:v>1.452</c:v>
                </c:pt>
                <c:pt idx="1426">
                  <c:v>1.4379999999999964</c:v>
                </c:pt>
                <c:pt idx="1427">
                  <c:v>1.448</c:v>
                </c:pt>
                <c:pt idx="1428">
                  <c:v>1.446</c:v>
                </c:pt>
                <c:pt idx="1429">
                  <c:v>1.4359999999999964</c:v>
                </c:pt>
                <c:pt idx="1430">
                  <c:v>1.4339999999999964</c:v>
                </c:pt>
                <c:pt idx="1431">
                  <c:v>1.4409999999999976</c:v>
                </c:pt>
                <c:pt idx="1432">
                  <c:v>1.4429999999999978</c:v>
                </c:pt>
                <c:pt idx="1433">
                  <c:v>1.446</c:v>
                </c:pt>
                <c:pt idx="1434">
                  <c:v>1.444</c:v>
                </c:pt>
                <c:pt idx="1435">
                  <c:v>1.4409999999999976</c:v>
                </c:pt>
                <c:pt idx="1436">
                  <c:v>1.4349999999999976</c:v>
                </c:pt>
                <c:pt idx="1437">
                  <c:v>1.4289999999999976</c:v>
                </c:pt>
                <c:pt idx="1438">
                  <c:v>1.4249999999999976</c:v>
                </c:pt>
                <c:pt idx="1439">
                  <c:v>1.4189999999999976</c:v>
                </c:pt>
                <c:pt idx="1440">
                  <c:v>1.4289999999999976</c:v>
                </c:pt>
                <c:pt idx="1441">
                  <c:v>1.4429999999999978</c:v>
                </c:pt>
                <c:pt idx="1442">
                  <c:v>1.4339999999999964</c:v>
                </c:pt>
                <c:pt idx="1443">
                  <c:v>1.4309999999999976</c:v>
                </c:pt>
                <c:pt idx="1444">
                  <c:v>1.4379999999999964</c:v>
                </c:pt>
                <c:pt idx="1445">
                  <c:v>1.4409999999999976</c:v>
                </c:pt>
                <c:pt idx="1446">
                  <c:v>1.4449999999999978</c:v>
                </c:pt>
                <c:pt idx="1447">
                  <c:v>1.4279999999999964</c:v>
                </c:pt>
                <c:pt idx="1448">
                  <c:v>1.4229999999999976</c:v>
                </c:pt>
                <c:pt idx="1449">
                  <c:v>1.42</c:v>
                </c:pt>
                <c:pt idx="1450">
                  <c:v>1.4329999999999976</c:v>
                </c:pt>
                <c:pt idx="1451">
                  <c:v>1.4369999999999976</c:v>
                </c:pt>
                <c:pt idx="1452">
                  <c:v>1.4129999999999976</c:v>
                </c:pt>
                <c:pt idx="1453">
                  <c:v>1.399</c:v>
                </c:pt>
                <c:pt idx="1454">
                  <c:v>1.42</c:v>
                </c:pt>
                <c:pt idx="1455">
                  <c:v>1.4179999999999964</c:v>
                </c:pt>
                <c:pt idx="1456">
                  <c:v>1.4019999999999961</c:v>
                </c:pt>
                <c:pt idx="1457">
                  <c:v>1.4149999999999976</c:v>
                </c:pt>
                <c:pt idx="1458">
                  <c:v>1.4279999999999964</c:v>
                </c:pt>
                <c:pt idx="1459">
                  <c:v>1.4039999999999961</c:v>
                </c:pt>
                <c:pt idx="1460">
                  <c:v>1.4039999999999961</c:v>
                </c:pt>
                <c:pt idx="1461">
                  <c:v>1.4079999999999961</c:v>
                </c:pt>
                <c:pt idx="1462">
                  <c:v>1.4</c:v>
                </c:pt>
                <c:pt idx="1463">
                  <c:v>1.3919999999999979</c:v>
                </c:pt>
                <c:pt idx="1464">
                  <c:v>1.42</c:v>
                </c:pt>
                <c:pt idx="1465">
                  <c:v>1.4</c:v>
                </c:pt>
                <c:pt idx="1466">
                  <c:v>1.4189999999999976</c:v>
                </c:pt>
                <c:pt idx="1467">
                  <c:v>1.4029999999999976</c:v>
                </c:pt>
                <c:pt idx="1468">
                  <c:v>1.4029999999999976</c:v>
                </c:pt>
                <c:pt idx="1469">
                  <c:v>1.4089999999999976</c:v>
                </c:pt>
                <c:pt idx="1470">
                  <c:v>1.4059999999999961</c:v>
                </c:pt>
                <c:pt idx="1471">
                  <c:v>1.4069999999999976</c:v>
                </c:pt>
                <c:pt idx="1472">
                  <c:v>1.3879999999999979</c:v>
                </c:pt>
                <c:pt idx="1473">
                  <c:v>1.3959999999999981</c:v>
                </c:pt>
                <c:pt idx="1474">
                  <c:v>1.4059999999999961</c:v>
                </c:pt>
                <c:pt idx="1475">
                  <c:v>1.4009999999999976</c:v>
                </c:pt>
                <c:pt idx="1476">
                  <c:v>1.381</c:v>
                </c:pt>
                <c:pt idx="1477">
                  <c:v>1.379</c:v>
                </c:pt>
                <c:pt idx="1478">
                  <c:v>1.4019999999999961</c:v>
                </c:pt>
                <c:pt idx="1479">
                  <c:v>1.379</c:v>
                </c:pt>
                <c:pt idx="1480">
                  <c:v>1.381</c:v>
                </c:pt>
                <c:pt idx="1481">
                  <c:v>1.4069999999999976</c:v>
                </c:pt>
                <c:pt idx="1482">
                  <c:v>1.395</c:v>
                </c:pt>
                <c:pt idx="1483">
                  <c:v>1.4039999999999961</c:v>
                </c:pt>
                <c:pt idx="1484">
                  <c:v>1.389</c:v>
                </c:pt>
                <c:pt idx="1485">
                  <c:v>1.367</c:v>
                </c:pt>
                <c:pt idx="1486">
                  <c:v>1.4009999999999976</c:v>
                </c:pt>
                <c:pt idx="1487">
                  <c:v>1.381</c:v>
                </c:pt>
                <c:pt idx="1488">
                  <c:v>1.3859999999999979</c:v>
                </c:pt>
                <c:pt idx="1489">
                  <c:v>1.397</c:v>
                </c:pt>
                <c:pt idx="1490">
                  <c:v>1.367</c:v>
                </c:pt>
                <c:pt idx="1491">
                  <c:v>1.3900000000000001</c:v>
                </c:pt>
                <c:pt idx="1492">
                  <c:v>1.361</c:v>
                </c:pt>
                <c:pt idx="1493">
                  <c:v>1.3839999999999979</c:v>
                </c:pt>
                <c:pt idx="1494">
                  <c:v>1.373</c:v>
                </c:pt>
                <c:pt idx="1495">
                  <c:v>1.4</c:v>
                </c:pt>
                <c:pt idx="1496">
                  <c:v>1.36</c:v>
                </c:pt>
                <c:pt idx="1497">
                  <c:v>1.3959999999999981</c:v>
                </c:pt>
                <c:pt idx="1498">
                  <c:v>1.3900000000000001</c:v>
                </c:pt>
                <c:pt idx="1499">
                  <c:v>1.3680000000000001</c:v>
                </c:pt>
                <c:pt idx="1500">
                  <c:v>1.3819999999999979</c:v>
                </c:pt>
                <c:pt idx="1501">
                  <c:v>1.387</c:v>
                </c:pt>
                <c:pt idx="1502">
                  <c:v>1.4019999999999961</c:v>
                </c:pt>
                <c:pt idx="1503">
                  <c:v>1.4049999999999976</c:v>
                </c:pt>
                <c:pt idx="1504">
                  <c:v>1.4019999999999961</c:v>
                </c:pt>
                <c:pt idx="1505">
                  <c:v>1.397</c:v>
                </c:pt>
                <c:pt idx="1506">
                  <c:v>1.3939999999999981</c:v>
                </c:pt>
                <c:pt idx="1507">
                  <c:v>1.3959999999999981</c:v>
                </c:pt>
                <c:pt idx="1508">
                  <c:v>1.4009999999999976</c:v>
                </c:pt>
                <c:pt idx="1509">
                  <c:v>1.389</c:v>
                </c:pt>
                <c:pt idx="1510">
                  <c:v>1.381</c:v>
                </c:pt>
                <c:pt idx="1511">
                  <c:v>1.37</c:v>
                </c:pt>
                <c:pt idx="1512">
                  <c:v>1.3680000000000001</c:v>
                </c:pt>
                <c:pt idx="1513">
                  <c:v>1.383</c:v>
                </c:pt>
                <c:pt idx="1514">
                  <c:v>1.379</c:v>
                </c:pt>
                <c:pt idx="1515">
                  <c:v>1.3839999999999979</c:v>
                </c:pt>
                <c:pt idx="1516">
                  <c:v>1.3919999999999979</c:v>
                </c:pt>
                <c:pt idx="1517">
                  <c:v>1.3779999999999979</c:v>
                </c:pt>
                <c:pt idx="1518">
                  <c:v>1.385</c:v>
                </c:pt>
                <c:pt idx="1519">
                  <c:v>1.391</c:v>
                </c:pt>
                <c:pt idx="1520">
                  <c:v>1.367</c:v>
                </c:pt>
                <c:pt idx="1521">
                  <c:v>1.389</c:v>
                </c:pt>
                <c:pt idx="1522">
                  <c:v>1.381</c:v>
                </c:pt>
                <c:pt idx="1523">
                  <c:v>1.399</c:v>
                </c:pt>
                <c:pt idx="1524">
                  <c:v>1.4009999999999976</c:v>
                </c:pt>
                <c:pt idx="1525">
                  <c:v>1.4289999999999976</c:v>
                </c:pt>
                <c:pt idx="1526">
                  <c:v>1.4389999999999976</c:v>
                </c:pt>
                <c:pt idx="1527">
                  <c:v>1.4279999999999964</c:v>
                </c:pt>
                <c:pt idx="1528">
                  <c:v>1.4259999999999964</c:v>
                </c:pt>
                <c:pt idx="1529">
                  <c:v>1.4289999999999976</c:v>
                </c:pt>
                <c:pt idx="1530">
                  <c:v>1.4029999999999976</c:v>
                </c:pt>
                <c:pt idx="1531">
                  <c:v>1.4039999999999961</c:v>
                </c:pt>
                <c:pt idx="1532">
                  <c:v>1.4019999999999961</c:v>
                </c:pt>
                <c:pt idx="1533">
                  <c:v>1.4059999999999961</c:v>
                </c:pt>
                <c:pt idx="1534">
                  <c:v>1.389</c:v>
                </c:pt>
                <c:pt idx="1535">
                  <c:v>1.4149999999999976</c:v>
                </c:pt>
                <c:pt idx="1536">
                  <c:v>1.4219999999999964</c:v>
                </c:pt>
                <c:pt idx="1537">
                  <c:v>1.466</c:v>
                </c:pt>
                <c:pt idx="1538">
                  <c:v>1.4279999999999964</c:v>
                </c:pt>
                <c:pt idx="1539">
                  <c:v>1.4349999999999976</c:v>
                </c:pt>
                <c:pt idx="1540">
                  <c:v>1.4309999999999976</c:v>
                </c:pt>
                <c:pt idx="1541">
                  <c:v>1.4069999999999976</c:v>
                </c:pt>
                <c:pt idx="1542">
                  <c:v>1.42</c:v>
                </c:pt>
                <c:pt idx="1543">
                  <c:v>1.4169999999999976</c:v>
                </c:pt>
                <c:pt idx="1544">
                  <c:v>1.4309999999999976</c:v>
                </c:pt>
                <c:pt idx="1545">
                  <c:v>1.4259999999999964</c:v>
                </c:pt>
                <c:pt idx="1546">
                  <c:v>1.4139999999999961</c:v>
                </c:pt>
                <c:pt idx="1547">
                  <c:v>1.4079999999999961</c:v>
                </c:pt>
                <c:pt idx="1548">
                  <c:v>1.4039999999999961</c:v>
                </c:pt>
                <c:pt idx="1549">
                  <c:v>1.4049999999999976</c:v>
                </c:pt>
                <c:pt idx="1550">
                  <c:v>1.4209999999999976</c:v>
                </c:pt>
                <c:pt idx="1551">
                  <c:v>1.4209999999999976</c:v>
                </c:pt>
                <c:pt idx="1552">
                  <c:v>1.4369999999999976</c:v>
                </c:pt>
                <c:pt idx="1553">
                  <c:v>1.4289999999999976</c:v>
                </c:pt>
                <c:pt idx="1554">
                  <c:v>1.4319999999999964</c:v>
                </c:pt>
                <c:pt idx="1555">
                  <c:v>1.4319999999999964</c:v>
                </c:pt>
                <c:pt idx="1556">
                  <c:v>1.4279999999999964</c:v>
                </c:pt>
                <c:pt idx="1557">
                  <c:v>1.43</c:v>
                </c:pt>
                <c:pt idx="1558">
                  <c:v>1.4209999999999976</c:v>
                </c:pt>
                <c:pt idx="1559">
                  <c:v>1.4289999999999976</c:v>
                </c:pt>
                <c:pt idx="1560">
                  <c:v>1.4419999999999964</c:v>
                </c:pt>
                <c:pt idx="1561">
                  <c:v>1.4279999999999964</c:v>
                </c:pt>
                <c:pt idx="1562">
                  <c:v>1.4329999999999976</c:v>
                </c:pt>
                <c:pt idx="1563">
                  <c:v>1.4289999999999976</c:v>
                </c:pt>
                <c:pt idx="1564">
                  <c:v>1.4269999999999976</c:v>
                </c:pt>
                <c:pt idx="1565">
                  <c:v>1.43</c:v>
                </c:pt>
                <c:pt idx="1566">
                  <c:v>1.4249999999999976</c:v>
                </c:pt>
                <c:pt idx="1567">
                  <c:v>1.4219999999999964</c:v>
                </c:pt>
                <c:pt idx="1568">
                  <c:v>1.4329999999999976</c:v>
                </c:pt>
                <c:pt idx="1569">
                  <c:v>1.4289999999999976</c:v>
                </c:pt>
                <c:pt idx="1570">
                  <c:v>1.4259999999999964</c:v>
                </c:pt>
                <c:pt idx="1571">
                  <c:v>1.4149999999999976</c:v>
                </c:pt>
                <c:pt idx="1572">
                  <c:v>1.43</c:v>
                </c:pt>
                <c:pt idx="1573">
                  <c:v>1.4229999999999976</c:v>
                </c:pt>
                <c:pt idx="1574">
                  <c:v>1.4269999999999976</c:v>
                </c:pt>
                <c:pt idx="1575">
                  <c:v>1.4309999999999976</c:v>
                </c:pt>
                <c:pt idx="1576">
                  <c:v>1.43</c:v>
                </c:pt>
                <c:pt idx="1577">
                  <c:v>1.4169999999999976</c:v>
                </c:pt>
                <c:pt idx="1578">
                  <c:v>1.4259999999999964</c:v>
                </c:pt>
                <c:pt idx="1579">
                  <c:v>1.4259999999999964</c:v>
                </c:pt>
                <c:pt idx="1580">
                  <c:v>1.4549999999999979</c:v>
                </c:pt>
                <c:pt idx="1581">
                  <c:v>1.4569999999999979</c:v>
                </c:pt>
                <c:pt idx="1582">
                  <c:v>1.452</c:v>
                </c:pt>
                <c:pt idx="1583">
                  <c:v>1.4529999999999978</c:v>
                </c:pt>
                <c:pt idx="1584">
                  <c:v>1.474</c:v>
                </c:pt>
                <c:pt idx="1585">
                  <c:v>1.444</c:v>
                </c:pt>
                <c:pt idx="1586">
                  <c:v>1.444</c:v>
                </c:pt>
                <c:pt idx="1587">
                  <c:v>1.4419999999999964</c:v>
                </c:pt>
                <c:pt idx="1588">
                  <c:v>1.4339999999999964</c:v>
                </c:pt>
                <c:pt idx="1589">
                  <c:v>1.444</c:v>
                </c:pt>
                <c:pt idx="1590">
                  <c:v>1.4729999999999981</c:v>
                </c:pt>
                <c:pt idx="1591">
                  <c:v>1.61</c:v>
                </c:pt>
                <c:pt idx="1592">
                  <c:v>1.7409999999999981</c:v>
                </c:pt>
                <c:pt idx="1593">
                  <c:v>1.76</c:v>
                </c:pt>
                <c:pt idx="1594">
                  <c:v>1.6960000000000017</c:v>
                </c:pt>
                <c:pt idx="1595">
                  <c:v>1.6459999999999981</c:v>
                </c:pt>
                <c:pt idx="1596">
                  <c:v>1.589</c:v>
                </c:pt>
                <c:pt idx="1597">
                  <c:v>1.5389999999999981</c:v>
                </c:pt>
                <c:pt idx="1598">
                  <c:v>1.4969999999999983</c:v>
                </c:pt>
                <c:pt idx="1599">
                  <c:v>1.5089999999999979</c:v>
                </c:pt>
                <c:pt idx="1600">
                  <c:v>1.5029999999999979</c:v>
                </c:pt>
                <c:pt idx="1601">
                  <c:v>1.474</c:v>
                </c:pt>
                <c:pt idx="1602">
                  <c:v>1.472</c:v>
                </c:pt>
                <c:pt idx="1603">
                  <c:v>1.464</c:v>
                </c:pt>
                <c:pt idx="1604">
                  <c:v>1.4829999999999981</c:v>
                </c:pt>
                <c:pt idx="1605">
                  <c:v>1.4469999999999978</c:v>
                </c:pt>
                <c:pt idx="1606">
                  <c:v>1.4489999999999978</c:v>
                </c:pt>
                <c:pt idx="1607">
                  <c:v>1.4649999999999979</c:v>
                </c:pt>
                <c:pt idx="1608">
                  <c:v>1.466</c:v>
                </c:pt>
                <c:pt idx="1609">
                  <c:v>1.462</c:v>
                </c:pt>
                <c:pt idx="1610">
                  <c:v>1.454</c:v>
                </c:pt>
                <c:pt idx="1611">
                  <c:v>1.5620000000000001</c:v>
                </c:pt>
                <c:pt idx="1612">
                  <c:v>1.4709999999999981</c:v>
                </c:pt>
                <c:pt idx="1613">
                  <c:v>1.4629999999999979</c:v>
                </c:pt>
                <c:pt idx="1614">
                  <c:v>1.456</c:v>
                </c:pt>
                <c:pt idx="1615">
                  <c:v>1.4489999999999978</c:v>
                </c:pt>
                <c:pt idx="1616">
                  <c:v>1.4359999999999964</c:v>
                </c:pt>
                <c:pt idx="1617">
                  <c:v>1.458</c:v>
                </c:pt>
                <c:pt idx="1618">
                  <c:v>1.524</c:v>
                </c:pt>
                <c:pt idx="1619">
                  <c:v>1.762</c:v>
                </c:pt>
                <c:pt idx="1620">
                  <c:v>1.87</c:v>
                </c:pt>
                <c:pt idx="1621">
                  <c:v>1.802</c:v>
                </c:pt>
                <c:pt idx="1622">
                  <c:v>1.6900000000000017</c:v>
                </c:pt>
                <c:pt idx="1623">
                  <c:v>1.6060000000000001</c:v>
                </c:pt>
                <c:pt idx="1624">
                  <c:v>1.544</c:v>
                </c:pt>
                <c:pt idx="1625">
                  <c:v>1.516</c:v>
                </c:pt>
                <c:pt idx="1626">
                  <c:v>1.492</c:v>
                </c:pt>
                <c:pt idx="1627">
                  <c:v>1.4949999999999983</c:v>
                </c:pt>
                <c:pt idx="1628">
                  <c:v>1.498</c:v>
                </c:pt>
                <c:pt idx="1629">
                  <c:v>1.5</c:v>
                </c:pt>
                <c:pt idx="1630">
                  <c:v>1.462</c:v>
                </c:pt>
                <c:pt idx="1631">
                  <c:v>1.464</c:v>
                </c:pt>
                <c:pt idx="1632">
                  <c:v>1.46</c:v>
                </c:pt>
                <c:pt idx="1633">
                  <c:v>1.45</c:v>
                </c:pt>
                <c:pt idx="1634">
                  <c:v>1.4589999999999979</c:v>
                </c:pt>
                <c:pt idx="1635">
                  <c:v>1.452</c:v>
                </c:pt>
                <c:pt idx="1636">
                  <c:v>1.452</c:v>
                </c:pt>
                <c:pt idx="1637">
                  <c:v>1.4549999999999979</c:v>
                </c:pt>
                <c:pt idx="1638">
                  <c:v>1.44</c:v>
                </c:pt>
                <c:pt idx="1639">
                  <c:v>1.4169999999999976</c:v>
                </c:pt>
                <c:pt idx="1640">
                  <c:v>1.4309999999999976</c:v>
                </c:pt>
                <c:pt idx="1641">
                  <c:v>1.448</c:v>
                </c:pt>
                <c:pt idx="1642">
                  <c:v>1.44</c:v>
                </c:pt>
                <c:pt idx="1643">
                  <c:v>1.4219999999999964</c:v>
                </c:pt>
                <c:pt idx="1644">
                  <c:v>1.4379999999999964</c:v>
                </c:pt>
                <c:pt idx="1645">
                  <c:v>1.4469999999999978</c:v>
                </c:pt>
                <c:pt idx="1646">
                  <c:v>1.4469999999999978</c:v>
                </c:pt>
                <c:pt idx="1647">
                  <c:v>1.446</c:v>
                </c:pt>
                <c:pt idx="1648">
                  <c:v>1.446</c:v>
                </c:pt>
                <c:pt idx="1649">
                  <c:v>1.45</c:v>
                </c:pt>
                <c:pt idx="1650">
                  <c:v>1.4379999999999964</c:v>
                </c:pt>
                <c:pt idx="1651">
                  <c:v>1.4369999999999976</c:v>
                </c:pt>
                <c:pt idx="1652">
                  <c:v>1.458</c:v>
                </c:pt>
                <c:pt idx="1653">
                  <c:v>1.4209999999999976</c:v>
                </c:pt>
                <c:pt idx="1654">
                  <c:v>1.4509999999999978</c:v>
                </c:pt>
                <c:pt idx="1655">
                  <c:v>1.4529999999999978</c:v>
                </c:pt>
                <c:pt idx="1656">
                  <c:v>1.4259999999999964</c:v>
                </c:pt>
                <c:pt idx="1657">
                  <c:v>1.4289999999999976</c:v>
                </c:pt>
                <c:pt idx="1658">
                  <c:v>1.4329999999999976</c:v>
                </c:pt>
                <c:pt idx="1659">
                  <c:v>1.4379999999999964</c:v>
                </c:pt>
                <c:pt idx="1660">
                  <c:v>1.4329999999999976</c:v>
                </c:pt>
                <c:pt idx="1661">
                  <c:v>1.4409999999999976</c:v>
                </c:pt>
                <c:pt idx="1662">
                  <c:v>1.4549999999999979</c:v>
                </c:pt>
                <c:pt idx="1663">
                  <c:v>1.4209999999999976</c:v>
                </c:pt>
                <c:pt idx="1664">
                  <c:v>1.4309999999999976</c:v>
                </c:pt>
                <c:pt idx="1665">
                  <c:v>1.4329999999999976</c:v>
                </c:pt>
                <c:pt idx="1666">
                  <c:v>1.4309999999999976</c:v>
                </c:pt>
                <c:pt idx="1667">
                  <c:v>1.4169999999999976</c:v>
                </c:pt>
                <c:pt idx="1668">
                  <c:v>1.4379999999999964</c:v>
                </c:pt>
                <c:pt idx="1669">
                  <c:v>1.4279999999999964</c:v>
                </c:pt>
                <c:pt idx="1670">
                  <c:v>1.4059999999999961</c:v>
                </c:pt>
                <c:pt idx="1671">
                  <c:v>1.4179999999999964</c:v>
                </c:pt>
                <c:pt idx="1672">
                  <c:v>1.4349999999999976</c:v>
                </c:pt>
                <c:pt idx="1673">
                  <c:v>1.4109999999999976</c:v>
                </c:pt>
                <c:pt idx="1674">
                  <c:v>1.4209999999999976</c:v>
                </c:pt>
                <c:pt idx="1675">
                  <c:v>1.42</c:v>
                </c:pt>
                <c:pt idx="1676">
                  <c:v>1.4179999999999964</c:v>
                </c:pt>
                <c:pt idx="1677">
                  <c:v>1.4179999999999964</c:v>
                </c:pt>
                <c:pt idx="1678">
                  <c:v>1.4249999999999976</c:v>
                </c:pt>
                <c:pt idx="1679">
                  <c:v>1.4159999999999962</c:v>
                </c:pt>
                <c:pt idx="1680">
                  <c:v>1.4119999999999961</c:v>
                </c:pt>
                <c:pt idx="1681">
                  <c:v>1.4079999999999961</c:v>
                </c:pt>
                <c:pt idx="1682">
                  <c:v>1.4239999999999964</c:v>
                </c:pt>
                <c:pt idx="1683">
                  <c:v>1.4159999999999962</c:v>
                </c:pt>
                <c:pt idx="1684">
                  <c:v>1.4109999999999976</c:v>
                </c:pt>
                <c:pt idx="1685">
                  <c:v>1.4169999999999976</c:v>
                </c:pt>
                <c:pt idx="1686">
                  <c:v>1.4219999999999964</c:v>
                </c:pt>
                <c:pt idx="1687">
                  <c:v>1.4319999999999964</c:v>
                </c:pt>
                <c:pt idx="1688">
                  <c:v>1.4139999999999961</c:v>
                </c:pt>
                <c:pt idx="1689">
                  <c:v>1.4249999999999976</c:v>
                </c:pt>
                <c:pt idx="1690">
                  <c:v>1.4379999999999964</c:v>
                </c:pt>
                <c:pt idx="1691">
                  <c:v>1.42</c:v>
                </c:pt>
                <c:pt idx="1692">
                  <c:v>1.4289999999999976</c:v>
                </c:pt>
                <c:pt idx="1693">
                  <c:v>1.3959999999999981</c:v>
                </c:pt>
                <c:pt idx="1694">
                  <c:v>1.4179999999999964</c:v>
                </c:pt>
                <c:pt idx="1695">
                  <c:v>1.385</c:v>
                </c:pt>
                <c:pt idx="1696">
                  <c:v>1.42</c:v>
                </c:pt>
                <c:pt idx="1697">
                  <c:v>1.4219999999999964</c:v>
                </c:pt>
                <c:pt idx="1698">
                  <c:v>1.42</c:v>
                </c:pt>
                <c:pt idx="1699">
                  <c:v>1.4259999999999964</c:v>
                </c:pt>
                <c:pt idx="1700">
                  <c:v>1.4139999999999961</c:v>
                </c:pt>
                <c:pt idx="1701">
                  <c:v>1.4079999999999961</c:v>
                </c:pt>
                <c:pt idx="1702">
                  <c:v>1.4119999999999961</c:v>
                </c:pt>
                <c:pt idx="1703">
                  <c:v>1.4009999999999976</c:v>
                </c:pt>
                <c:pt idx="1704">
                  <c:v>1.4219999999999964</c:v>
                </c:pt>
                <c:pt idx="1705">
                  <c:v>1.41</c:v>
                </c:pt>
                <c:pt idx="1706">
                  <c:v>1.4039999999999961</c:v>
                </c:pt>
                <c:pt idx="1707">
                  <c:v>1.4019999999999961</c:v>
                </c:pt>
                <c:pt idx="1708">
                  <c:v>1.4039999999999961</c:v>
                </c:pt>
                <c:pt idx="1709">
                  <c:v>1.4179999999999964</c:v>
                </c:pt>
                <c:pt idx="1710">
                  <c:v>1.4319999999999964</c:v>
                </c:pt>
                <c:pt idx="1711">
                  <c:v>1.4209999999999976</c:v>
                </c:pt>
                <c:pt idx="1712">
                  <c:v>1.3939999999999981</c:v>
                </c:pt>
                <c:pt idx="1713">
                  <c:v>1.399</c:v>
                </c:pt>
                <c:pt idx="1714">
                  <c:v>1.4249999999999976</c:v>
                </c:pt>
                <c:pt idx="1715">
                  <c:v>1.4059999999999961</c:v>
                </c:pt>
                <c:pt idx="1716">
                  <c:v>1.4109999999999976</c:v>
                </c:pt>
                <c:pt idx="1717">
                  <c:v>1.4009999999999976</c:v>
                </c:pt>
                <c:pt idx="1718">
                  <c:v>1.4119999999999961</c:v>
                </c:pt>
                <c:pt idx="1719">
                  <c:v>1.4369999999999976</c:v>
                </c:pt>
                <c:pt idx="1720">
                  <c:v>1.4289999999999976</c:v>
                </c:pt>
                <c:pt idx="1721">
                  <c:v>1.4129999999999976</c:v>
                </c:pt>
                <c:pt idx="1722">
                  <c:v>1.399</c:v>
                </c:pt>
                <c:pt idx="1723">
                  <c:v>1.389</c:v>
                </c:pt>
                <c:pt idx="1724">
                  <c:v>1.4039999999999961</c:v>
                </c:pt>
                <c:pt idx="1725">
                  <c:v>1.399</c:v>
                </c:pt>
                <c:pt idx="1726">
                  <c:v>1.4029999999999976</c:v>
                </c:pt>
                <c:pt idx="1727">
                  <c:v>1.4</c:v>
                </c:pt>
                <c:pt idx="1728">
                  <c:v>1.4069999999999976</c:v>
                </c:pt>
                <c:pt idx="1729">
                  <c:v>1.3959999999999981</c:v>
                </c:pt>
                <c:pt idx="1730">
                  <c:v>1.383</c:v>
                </c:pt>
                <c:pt idx="1731">
                  <c:v>1.4049999999999976</c:v>
                </c:pt>
                <c:pt idx="1732">
                  <c:v>1.4139999999999961</c:v>
                </c:pt>
                <c:pt idx="1733">
                  <c:v>1.3879999999999979</c:v>
                </c:pt>
                <c:pt idx="1734">
                  <c:v>1.3859999999999979</c:v>
                </c:pt>
                <c:pt idx="1735">
                  <c:v>1.4089999999999976</c:v>
                </c:pt>
                <c:pt idx="1736">
                  <c:v>1.399</c:v>
                </c:pt>
                <c:pt idx="1737">
                  <c:v>1.3859999999999979</c:v>
                </c:pt>
                <c:pt idx="1738">
                  <c:v>1.3819999999999979</c:v>
                </c:pt>
                <c:pt idx="1739">
                  <c:v>1.3819999999999979</c:v>
                </c:pt>
                <c:pt idx="1740">
                  <c:v>1.3800000000000001</c:v>
                </c:pt>
                <c:pt idx="1741">
                  <c:v>1.389</c:v>
                </c:pt>
                <c:pt idx="1742">
                  <c:v>1.3900000000000001</c:v>
                </c:pt>
                <c:pt idx="1743">
                  <c:v>1.3779999999999979</c:v>
                </c:pt>
                <c:pt idx="1744">
                  <c:v>1.383</c:v>
                </c:pt>
                <c:pt idx="1745">
                  <c:v>1.379</c:v>
                </c:pt>
                <c:pt idx="1746">
                  <c:v>1.3859999999999979</c:v>
                </c:pt>
                <c:pt idx="1747">
                  <c:v>1.3819999999999979</c:v>
                </c:pt>
                <c:pt idx="1748">
                  <c:v>1.3819999999999979</c:v>
                </c:pt>
                <c:pt idx="1749">
                  <c:v>1.3779999999999979</c:v>
                </c:pt>
                <c:pt idx="1750">
                  <c:v>1.3939999999999981</c:v>
                </c:pt>
                <c:pt idx="1751">
                  <c:v>1.365</c:v>
                </c:pt>
                <c:pt idx="1752">
                  <c:v>1.3720000000000001</c:v>
                </c:pt>
                <c:pt idx="1753">
                  <c:v>1.375</c:v>
                </c:pt>
                <c:pt idx="1754">
                  <c:v>1.3680000000000001</c:v>
                </c:pt>
                <c:pt idx="1755">
                  <c:v>1.375</c:v>
                </c:pt>
                <c:pt idx="1756">
                  <c:v>1.3580000000000001</c:v>
                </c:pt>
                <c:pt idx="1757">
                  <c:v>1.369</c:v>
                </c:pt>
                <c:pt idx="1758">
                  <c:v>1.371</c:v>
                </c:pt>
                <c:pt idx="1759">
                  <c:v>1.3580000000000001</c:v>
                </c:pt>
                <c:pt idx="1760">
                  <c:v>1.3680000000000001</c:v>
                </c:pt>
                <c:pt idx="1761">
                  <c:v>1.36</c:v>
                </c:pt>
                <c:pt idx="1762">
                  <c:v>1.3779999999999979</c:v>
                </c:pt>
                <c:pt idx="1763">
                  <c:v>1.3839999999999979</c:v>
                </c:pt>
                <c:pt idx="1764">
                  <c:v>1.3580000000000001</c:v>
                </c:pt>
                <c:pt idx="1765">
                  <c:v>1.369</c:v>
                </c:pt>
                <c:pt idx="1766">
                  <c:v>1.367</c:v>
                </c:pt>
                <c:pt idx="1767">
                  <c:v>1.353</c:v>
                </c:pt>
                <c:pt idx="1768">
                  <c:v>1.3480000000000001</c:v>
                </c:pt>
                <c:pt idx="1769">
                  <c:v>1.3759999999999979</c:v>
                </c:pt>
                <c:pt idx="1770">
                  <c:v>1.359</c:v>
                </c:pt>
                <c:pt idx="1771">
                  <c:v>1.351</c:v>
                </c:pt>
                <c:pt idx="1772">
                  <c:v>1.35</c:v>
                </c:pt>
                <c:pt idx="1773">
                  <c:v>1.351</c:v>
                </c:pt>
                <c:pt idx="1774">
                  <c:v>1.341</c:v>
                </c:pt>
                <c:pt idx="1775">
                  <c:v>1.335</c:v>
                </c:pt>
                <c:pt idx="1776">
                  <c:v>1.3420000000000001</c:v>
                </c:pt>
                <c:pt idx="1777">
                  <c:v>1.349</c:v>
                </c:pt>
                <c:pt idx="1778">
                  <c:v>1.3520000000000001</c:v>
                </c:pt>
                <c:pt idx="1779">
                  <c:v>1.3460000000000001</c:v>
                </c:pt>
                <c:pt idx="1780">
                  <c:v>1.355</c:v>
                </c:pt>
                <c:pt idx="1781">
                  <c:v>1.3480000000000001</c:v>
                </c:pt>
                <c:pt idx="1782">
                  <c:v>1.325</c:v>
                </c:pt>
                <c:pt idx="1783">
                  <c:v>1.34</c:v>
                </c:pt>
                <c:pt idx="1784">
                  <c:v>1.327</c:v>
                </c:pt>
                <c:pt idx="1785">
                  <c:v>1.325</c:v>
                </c:pt>
                <c:pt idx="1786">
                  <c:v>1.3440000000000001</c:v>
                </c:pt>
                <c:pt idx="1787">
                  <c:v>1.3320000000000001</c:v>
                </c:pt>
                <c:pt idx="1788">
                  <c:v>1.331</c:v>
                </c:pt>
                <c:pt idx="1789">
                  <c:v>1.33</c:v>
                </c:pt>
                <c:pt idx="1790">
                  <c:v>1.3149999999999982</c:v>
                </c:pt>
                <c:pt idx="1791">
                  <c:v>1.3180000000000001</c:v>
                </c:pt>
                <c:pt idx="1792">
                  <c:v>1.3420000000000001</c:v>
                </c:pt>
                <c:pt idx="1793">
                  <c:v>1.3109999999999982</c:v>
                </c:pt>
                <c:pt idx="1794">
                  <c:v>1.325</c:v>
                </c:pt>
                <c:pt idx="1795">
                  <c:v>1.343</c:v>
                </c:pt>
                <c:pt idx="1796">
                  <c:v>1.302</c:v>
                </c:pt>
                <c:pt idx="1797">
                  <c:v>1.33</c:v>
                </c:pt>
                <c:pt idx="1798">
                  <c:v>1.34</c:v>
                </c:pt>
                <c:pt idx="1799">
                  <c:v>1.3149999999999982</c:v>
                </c:pt>
                <c:pt idx="1800">
                  <c:v>1.3220000000000001</c:v>
                </c:pt>
                <c:pt idx="1801">
                  <c:v>1.3009999999999982</c:v>
                </c:pt>
                <c:pt idx="1802">
                  <c:v>1.306</c:v>
                </c:pt>
                <c:pt idx="1803">
                  <c:v>1.3140000000000001</c:v>
                </c:pt>
                <c:pt idx="1804">
                  <c:v>1.32</c:v>
                </c:pt>
                <c:pt idx="1805">
                  <c:v>1.302</c:v>
                </c:pt>
                <c:pt idx="1806">
                  <c:v>1.32</c:v>
                </c:pt>
                <c:pt idx="1807">
                  <c:v>1.3109999999999982</c:v>
                </c:pt>
                <c:pt idx="1808">
                  <c:v>1.3180000000000001</c:v>
                </c:pt>
                <c:pt idx="1809">
                  <c:v>1.3340000000000001</c:v>
                </c:pt>
                <c:pt idx="1810">
                  <c:v>1.329</c:v>
                </c:pt>
                <c:pt idx="1811">
                  <c:v>1.2969999999999982</c:v>
                </c:pt>
                <c:pt idx="1812">
                  <c:v>1.304</c:v>
                </c:pt>
                <c:pt idx="1813">
                  <c:v>1.31</c:v>
                </c:pt>
                <c:pt idx="1814">
                  <c:v>1.294</c:v>
                </c:pt>
                <c:pt idx="1815">
                  <c:v>1.3140000000000001</c:v>
                </c:pt>
                <c:pt idx="1816">
                  <c:v>1.3080000000000001</c:v>
                </c:pt>
                <c:pt idx="1817">
                  <c:v>1.288</c:v>
                </c:pt>
                <c:pt idx="1818">
                  <c:v>1.3109999999999982</c:v>
                </c:pt>
                <c:pt idx="1819">
                  <c:v>1.284</c:v>
                </c:pt>
                <c:pt idx="1820">
                  <c:v>1.2909999999999981</c:v>
                </c:pt>
                <c:pt idx="1821">
                  <c:v>1.274</c:v>
                </c:pt>
                <c:pt idx="1822">
                  <c:v>1.29</c:v>
                </c:pt>
                <c:pt idx="1823">
                  <c:v>1.284</c:v>
                </c:pt>
                <c:pt idx="1824">
                  <c:v>1.296</c:v>
                </c:pt>
                <c:pt idx="1825">
                  <c:v>1.3120000000000001</c:v>
                </c:pt>
                <c:pt idx="1826">
                  <c:v>1.3240000000000001</c:v>
                </c:pt>
                <c:pt idx="1827">
                  <c:v>1.306</c:v>
                </c:pt>
                <c:pt idx="1828">
                  <c:v>1.2969999999999982</c:v>
                </c:pt>
                <c:pt idx="1829">
                  <c:v>1.288</c:v>
                </c:pt>
                <c:pt idx="1830">
                  <c:v>1.2829999999999981</c:v>
                </c:pt>
                <c:pt idx="1831">
                  <c:v>1.2869999999999981</c:v>
                </c:pt>
                <c:pt idx="1832">
                  <c:v>1.2849999999999981</c:v>
                </c:pt>
                <c:pt idx="1833">
                  <c:v>1.284</c:v>
                </c:pt>
                <c:pt idx="1834">
                  <c:v>1.284</c:v>
                </c:pt>
                <c:pt idx="1835">
                  <c:v>1.284</c:v>
                </c:pt>
                <c:pt idx="1836">
                  <c:v>1.278</c:v>
                </c:pt>
                <c:pt idx="1837">
                  <c:v>1.282</c:v>
                </c:pt>
                <c:pt idx="1838">
                  <c:v>1.2709999999999981</c:v>
                </c:pt>
                <c:pt idx="1839">
                  <c:v>1.2669999999999979</c:v>
                </c:pt>
                <c:pt idx="1840">
                  <c:v>1.268</c:v>
                </c:pt>
                <c:pt idx="1841">
                  <c:v>1.2649999999999979</c:v>
                </c:pt>
                <c:pt idx="1842">
                  <c:v>1.29</c:v>
                </c:pt>
                <c:pt idx="1843">
                  <c:v>1.2629999999999979</c:v>
                </c:pt>
                <c:pt idx="1844">
                  <c:v>1.268</c:v>
                </c:pt>
                <c:pt idx="1845">
                  <c:v>1.2789999999999981</c:v>
                </c:pt>
                <c:pt idx="1846">
                  <c:v>1.268</c:v>
                </c:pt>
                <c:pt idx="1847">
                  <c:v>1.256</c:v>
                </c:pt>
                <c:pt idx="1848">
                  <c:v>1.26</c:v>
                </c:pt>
                <c:pt idx="1849">
                  <c:v>1.2489999999999983</c:v>
                </c:pt>
                <c:pt idx="1850">
                  <c:v>1.254</c:v>
                </c:pt>
                <c:pt idx="1851">
                  <c:v>1.2429999999999983</c:v>
                </c:pt>
                <c:pt idx="1852">
                  <c:v>1.2649999999999979</c:v>
                </c:pt>
                <c:pt idx="1853">
                  <c:v>1.2689999999999981</c:v>
                </c:pt>
                <c:pt idx="1854">
                  <c:v>1.258</c:v>
                </c:pt>
                <c:pt idx="1855">
                  <c:v>1.25</c:v>
                </c:pt>
                <c:pt idx="1856">
                  <c:v>1.2469999999999983</c:v>
                </c:pt>
                <c:pt idx="1857">
                  <c:v>1.2589999999999979</c:v>
                </c:pt>
                <c:pt idx="1858">
                  <c:v>1.2509999999999979</c:v>
                </c:pt>
                <c:pt idx="1859">
                  <c:v>1.2509999999999979</c:v>
                </c:pt>
                <c:pt idx="1860">
                  <c:v>1.256</c:v>
                </c:pt>
                <c:pt idx="1861">
                  <c:v>1.254</c:v>
                </c:pt>
                <c:pt idx="1862">
                  <c:v>1.2449999999999983</c:v>
                </c:pt>
                <c:pt idx="1863">
                  <c:v>1.242</c:v>
                </c:pt>
                <c:pt idx="1864">
                  <c:v>1.254</c:v>
                </c:pt>
                <c:pt idx="1865">
                  <c:v>1.2329999999999981</c:v>
                </c:pt>
                <c:pt idx="1866">
                  <c:v>1.234</c:v>
                </c:pt>
                <c:pt idx="1867">
                  <c:v>1.2429999999999983</c:v>
                </c:pt>
                <c:pt idx="1868">
                  <c:v>1.234</c:v>
                </c:pt>
                <c:pt idx="1869">
                  <c:v>1.242</c:v>
                </c:pt>
                <c:pt idx="1870">
                  <c:v>1.23</c:v>
                </c:pt>
                <c:pt idx="1871">
                  <c:v>1.232</c:v>
                </c:pt>
                <c:pt idx="1872">
                  <c:v>1.2269999999999981</c:v>
                </c:pt>
                <c:pt idx="1873">
                  <c:v>1.2469999999999983</c:v>
                </c:pt>
                <c:pt idx="1874">
                  <c:v>1.2349999999999981</c:v>
                </c:pt>
                <c:pt idx="1875">
                  <c:v>1.224</c:v>
                </c:pt>
                <c:pt idx="1876">
                  <c:v>1.2249999999999981</c:v>
                </c:pt>
                <c:pt idx="1877">
                  <c:v>1.216</c:v>
                </c:pt>
                <c:pt idx="1878">
                  <c:v>1.2229999999999981</c:v>
                </c:pt>
                <c:pt idx="1879">
                  <c:v>1.216</c:v>
                </c:pt>
                <c:pt idx="1880">
                  <c:v>1.212</c:v>
                </c:pt>
                <c:pt idx="1881">
                  <c:v>1.2169999999999979</c:v>
                </c:pt>
                <c:pt idx="1882">
                  <c:v>1.202</c:v>
                </c:pt>
                <c:pt idx="1883">
                  <c:v>1.206</c:v>
                </c:pt>
                <c:pt idx="1884">
                  <c:v>1.214</c:v>
                </c:pt>
                <c:pt idx="1885">
                  <c:v>1.2189999999999981</c:v>
                </c:pt>
                <c:pt idx="1886">
                  <c:v>1.206</c:v>
                </c:pt>
                <c:pt idx="1887">
                  <c:v>1.2</c:v>
                </c:pt>
                <c:pt idx="1888">
                  <c:v>1.212</c:v>
                </c:pt>
                <c:pt idx="1889">
                  <c:v>1.2049999999999979</c:v>
                </c:pt>
                <c:pt idx="1890">
                  <c:v>1.2049999999999979</c:v>
                </c:pt>
                <c:pt idx="1891">
                  <c:v>1.21</c:v>
                </c:pt>
                <c:pt idx="1892">
                  <c:v>1.2309999999999981</c:v>
                </c:pt>
                <c:pt idx="1893">
                  <c:v>1.2189999999999981</c:v>
                </c:pt>
                <c:pt idx="1894">
                  <c:v>1.2149999999999979</c:v>
                </c:pt>
                <c:pt idx="1895">
                  <c:v>1.2089999999999979</c:v>
                </c:pt>
                <c:pt idx="1896">
                  <c:v>1.1950000000000001</c:v>
                </c:pt>
                <c:pt idx="1897">
                  <c:v>1.1870000000000001</c:v>
                </c:pt>
                <c:pt idx="1898">
                  <c:v>1.1970000000000001</c:v>
                </c:pt>
                <c:pt idx="1899">
                  <c:v>1.1919999999999982</c:v>
                </c:pt>
                <c:pt idx="1900">
                  <c:v>1.1970000000000001</c:v>
                </c:pt>
                <c:pt idx="1901">
                  <c:v>1.177</c:v>
                </c:pt>
                <c:pt idx="1902">
                  <c:v>1.1970000000000001</c:v>
                </c:pt>
                <c:pt idx="1903">
                  <c:v>1.1900000000000017</c:v>
                </c:pt>
                <c:pt idx="1904">
                  <c:v>1.1759999999999982</c:v>
                </c:pt>
                <c:pt idx="1905">
                  <c:v>1.171</c:v>
                </c:pt>
                <c:pt idx="1906">
                  <c:v>1.1830000000000001</c:v>
                </c:pt>
                <c:pt idx="1907">
                  <c:v>1.1879999999999982</c:v>
                </c:pt>
                <c:pt idx="1908">
                  <c:v>1.1890000000000001</c:v>
                </c:pt>
                <c:pt idx="1909">
                  <c:v>1.1679999999999982</c:v>
                </c:pt>
                <c:pt idx="1910">
                  <c:v>1.1779999999999982</c:v>
                </c:pt>
                <c:pt idx="1911">
                  <c:v>1.1599999999999981</c:v>
                </c:pt>
                <c:pt idx="1912">
                  <c:v>1.1739999999999982</c:v>
                </c:pt>
                <c:pt idx="1913">
                  <c:v>1.1700000000000017</c:v>
                </c:pt>
                <c:pt idx="1914">
                  <c:v>1.1579999999999981</c:v>
                </c:pt>
                <c:pt idx="1915">
                  <c:v>1.1759999999999982</c:v>
                </c:pt>
                <c:pt idx="1916">
                  <c:v>1.171</c:v>
                </c:pt>
                <c:pt idx="1917">
                  <c:v>1.1700000000000017</c:v>
                </c:pt>
                <c:pt idx="1918">
                  <c:v>1.169</c:v>
                </c:pt>
                <c:pt idx="1919">
                  <c:v>1.169</c:v>
                </c:pt>
                <c:pt idx="1920">
                  <c:v>1.1519999999999981</c:v>
                </c:pt>
                <c:pt idx="1921">
                  <c:v>1.1559999999999981</c:v>
                </c:pt>
                <c:pt idx="1922">
                  <c:v>1.155</c:v>
                </c:pt>
                <c:pt idx="1923">
                  <c:v>1.1539999999999981</c:v>
                </c:pt>
                <c:pt idx="1924">
                  <c:v>1.1559999999999981</c:v>
                </c:pt>
                <c:pt idx="1925">
                  <c:v>1.159</c:v>
                </c:pt>
                <c:pt idx="1926">
                  <c:v>1.1559999999999981</c:v>
                </c:pt>
                <c:pt idx="1927">
                  <c:v>1.1559999999999981</c:v>
                </c:pt>
                <c:pt idx="1928">
                  <c:v>1.1579999999999981</c:v>
                </c:pt>
                <c:pt idx="1929">
                  <c:v>1.153</c:v>
                </c:pt>
                <c:pt idx="1930">
                  <c:v>1.1519999999999981</c:v>
                </c:pt>
                <c:pt idx="1931">
                  <c:v>1.1579999999999981</c:v>
                </c:pt>
                <c:pt idx="1932">
                  <c:v>1.145</c:v>
                </c:pt>
                <c:pt idx="1933">
                  <c:v>1.159</c:v>
                </c:pt>
                <c:pt idx="1934">
                  <c:v>1.137</c:v>
                </c:pt>
                <c:pt idx="1935">
                  <c:v>1.1399999999999979</c:v>
                </c:pt>
                <c:pt idx="1936">
                  <c:v>1.145</c:v>
                </c:pt>
                <c:pt idx="1937">
                  <c:v>1.139</c:v>
                </c:pt>
                <c:pt idx="1938">
                  <c:v>1.137</c:v>
                </c:pt>
                <c:pt idx="1939">
                  <c:v>1.141</c:v>
                </c:pt>
                <c:pt idx="1940">
                  <c:v>1.137</c:v>
                </c:pt>
                <c:pt idx="1941">
                  <c:v>1.141</c:v>
                </c:pt>
                <c:pt idx="1942">
                  <c:v>1.127</c:v>
                </c:pt>
                <c:pt idx="1943">
                  <c:v>1.1259999999999979</c:v>
                </c:pt>
                <c:pt idx="1944">
                  <c:v>1.1339999999999979</c:v>
                </c:pt>
                <c:pt idx="1945">
                  <c:v>1.115</c:v>
                </c:pt>
                <c:pt idx="1946">
                  <c:v>1.115</c:v>
                </c:pt>
                <c:pt idx="1947">
                  <c:v>1.1220000000000001</c:v>
                </c:pt>
                <c:pt idx="1948">
                  <c:v>1.131</c:v>
                </c:pt>
                <c:pt idx="1949">
                  <c:v>1.119</c:v>
                </c:pt>
                <c:pt idx="1950">
                  <c:v>1.115</c:v>
                </c:pt>
                <c:pt idx="1951">
                  <c:v>1.1180000000000001</c:v>
                </c:pt>
                <c:pt idx="1952">
                  <c:v>1.115</c:v>
                </c:pt>
                <c:pt idx="1953">
                  <c:v>1.1100000000000001</c:v>
                </c:pt>
                <c:pt idx="1954">
                  <c:v>1.1140000000000001</c:v>
                </c:pt>
                <c:pt idx="1955">
                  <c:v>1.1160000000000001</c:v>
                </c:pt>
                <c:pt idx="1956">
                  <c:v>1.1080000000000001</c:v>
                </c:pt>
                <c:pt idx="1957">
                  <c:v>1.1020000000000001</c:v>
                </c:pt>
                <c:pt idx="1958">
                  <c:v>1.1080000000000001</c:v>
                </c:pt>
                <c:pt idx="1959">
                  <c:v>1.1140000000000001</c:v>
                </c:pt>
                <c:pt idx="1960">
                  <c:v>1.099</c:v>
                </c:pt>
                <c:pt idx="1961">
                  <c:v>1.1060000000000001</c:v>
                </c:pt>
                <c:pt idx="1962">
                  <c:v>1.101</c:v>
                </c:pt>
                <c:pt idx="1963">
                  <c:v>1.0980000000000001</c:v>
                </c:pt>
                <c:pt idx="1964">
                  <c:v>1.091</c:v>
                </c:pt>
                <c:pt idx="1965">
                  <c:v>1.087</c:v>
                </c:pt>
                <c:pt idx="1966">
                  <c:v>1.101</c:v>
                </c:pt>
                <c:pt idx="1967">
                  <c:v>1.0880000000000001</c:v>
                </c:pt>
                <c:pt idx="1968">
                  <c:v>1.085</c:v>
                </c:pt>
                <c:pt idx="1969">
                  <c:v>1.0780000000000001</c:v>
                </c:pt>
                <c:pt idx="1970">
                  <c:v>1.08</c:v>
                </c:pt>
                <c:pt idx="1971">
                  <c:v>1.08</c:v>
                </c:pt>
                <c:pt idx="1972">
                  <c:v>1.08</c:v>
                </c:pt>
                <c:pt idx="1973">
                  <c:v>1.0780000000000001</c:v>
                </c:pt>
                <c:pt idx="1974">
                  <c:v>1.08</c:v>
                </c:pt>
                <c:pt idx="1975">
                  <c:v>1.0840000000000001</c:v>
                </c:pt>
                <c:pt idx="1976">
                  <c:v>1.083</c:v>
                </c:pt>
                <c:pt idx="1977">
                  <c:v>1.0660000000000001</c:v>
                </c:pt>
                <c:pt idx="1978">
                  <c:v>1.0680000000000001</c:v>
                </c:pt>
                <c:pt idx="1979">
                  <c:v>1.0640000000000001</c:v>
                </c:pt>
                <c:pt idx="1980">
                  <c:v>1.079</c:v>
                </c:pt>
                <c:pt idx="1981">
                  <c:v>1.069</c:v>
                </c:pt>
                <c:pt idx="1982">
                  <c:v>1.0609999999999982</c:v>
                </c:pt>
                <c:pt idx="1983">
                  <c:v>1.0629999999999982</c:v>
                </c:pt>
                <c:pt idx="1984">
                  <c:v>1.056</c:v>
                </c:pt>
                <c:pt idx="1985">
                  <c:v>1.0620000000000001</c:v>
                </c:pt>
                <c:pt idx="1986">
                  <c:v>1.0549999999999982</c:v>
                </c:pt>
                <c:pt idx="1987">
                  <c:v>1.0620000000000001</c:v>
                </c:pt>
                <c:pt idx="1988">
                  <c:v>1.0660000000000001</c:v>
                </c:pt>
                <c:pt idx="1989">
                  <c:v>1.0529999999999982</c:v>
                </c:pt>
                <c:pt idx="1990">
                  <c:v>1.0509999999999982</c:v>
                </c:pt>
                <c:pt idx="1991">
                  <c:v>1.0389999999999981</c:v>
                </c:pt>
                <c:pt idx="1992">
                  <c:v>1.048</c:v>
                </c:pt>
                <c:pt idx="1993">
                  <c:v>1.0429999999999982</c:v>
                </c:pt>
                <c:pt idx="1994">
                  <c:v>1.0469999999999982</c:v>
                </c:pt>
                <c:pt idx="1995">
                  <c:v>1.04</c:v>
                </c:pt>
                <c:pt idx="1996">
                  <c:v>1.0469999999999982</c:v>
                </c:pt>
                <c:pt idx="1997">
                  <c:v>1.046</c:v>
                </c:pt>
                <c:pt idx="1998">
                  <c:v>1.0289999999999981</c:v>
                </c:pt>
                <c:pt idx="1999">
                  <c:v>1.036</c:v>
                </c:pt>
                <c:pt idx="2000">
                  <c:v>1.032</c:v>
                </c:pt>
                <c:pt idx="2001">
                  <c:v>1.0249999999999981</c:v>
                </c:pt>
                <c:pt idx="2002">
                  <c:v>1.0309999999999981</c:v>
                </c:pt>
                <c:pt idx="2003">
                  <c:v>1.038</c:v>
                </c:pt>
                <c:pt idx="2004">
                  <c:v>1.0329999999999981</c:v>
                </c:pt>
                <c:pt idx="2005">
                  <c:v>1.022</c:v>
                </c:pt>
                <c:pt idx="2006">
                  <c:v>1.0169999999999979</c:v>
                </c:pt>
                <c:pt idx="2007">
                  <c:v>1.0289999999999981</c:v>
                </c:pt>
                <c:pt idx="2008">
                  <c:v>1.0249999999999981</c:v>
                </c:pt>
                <c:pt idx="2009">
                  <c:v>1.014</c:v>
                </c:pt>
                <c:pt idx="2010">
                  <c:v>1.014</c:v>
                </c:pt>
                <c:pt idx="2011">
                  <c:v>1.0269999999999981</c:v>
                </c:pt>
                <c:pt idx="2012">
                  <c:v>1.014</c:v>
                </c:pt>
                <c:pt idx="2013">
                  <c:v>1.0149999999999979</c:v>
                </c:pt>
                <c:pt idx="2014">
                  <c:v>1.002</c:v>
                </c:pt>
                <c:pt idx="2015">
                  <c:v>1.014</c:v>
                </c:pt>
                <c:pt idx="2016">
                  <c:v>1.01</c:v>
                </c:pt>
                <c:pt idx="2017">
                  <c:v>1.0009999999999979</c:v>
                </c:pt>
                <c:pt idx="2018">
                  <c:v>1.0029999999999979</c:v>
                </c:pt>
                <c:pt idx="2019">
                  <c:v>1.0089999999999979</c:v>
                </c:pt>
                <c:pt idx="2020">
                  <c:v>0.99299999999999999</c:v>
                </c:pt>
                <c:pt idx="2021">
                  <c:v>1.0089999999999979</c:v>
                </c:pt>
                <c:pt idx="2022">
                  <c:v>0.998</c:v>
                </c:pt>
                <c:pt idx="2023">
                  <c:v>1.004</c:v>
                </c:pt>
                <c:pt idx="2024">
                  <c:v>0.98899999999999999</c:v>
                </c:pt>
                <c:pt idx="2025">
                  <c:v>1.0089999999999979</c:v>
                </c:pt>
                <c:pt idx="2026">
                  <c:v>0.999</c:v>
                </c:pt>
                <c:pt idx="2027">
                  <c:v>0.996</c:v>
                </c:pt>
                <c:pt idx="2028">
                  <c:v>1.004</c:v>
                </c:pt>
                <c:pt idx="2029">
                  <c:v>0.97300000000000064</c:v>
                </c:pt>
                <c:pt idx="2030">
                  <c:v>0.98699999999999999</c:v>
                </c:pt>
                <c:pt idx="2031">
                  <c:v>0.99</c:v>
                </c:pt>
                <c:pt idx="2032">
                  <c:v>0.98599999999999999</c:v>
                </c:pt>
                <c:pt idx="2033">
                  <c:v>0.98499999999999999</c:v>
                </c:pt>
                <c:pt idx="2034">
                  <c:v>0.98399999999999999</c:v>
                </c:pt>
                <c:pt idx="2035">
                  <c:v>0.98499999999999999</c:v>
                </c:pt>
                <c:pt idx="2036">
                  <c:v>0.97600000000000064</c:v>
                </c:pt>
                <c:pt idx="2037">
                  <c:v>0.98199999999999998</c:v>
                </c:pt>
                <c:pt idx="2038">
                  <c:v>0.97400000000000064</c:v>
                </c:pt>
                <c:pt idx="2039">
                  <c:v>0.96600000000000064</c:v>
                </c:pt>
                <c:pt idx="2040">
                  <c:v>0.97400000000000064</c:v>
                </c:pt>
                <c:pt idx="2041">
                  <c:v>0.98699999999999999</c:v>
                </c:pt>
                <c:pt idx="2042">
                  <c:v>0.96900000000000064</c:v>
                </c:pt>
                <c:pt idx="2043">
                  <c:v>0.96000000000000063</c:v>
                </c:pt>
                <c:pt idx="2044">
                  <c:v>0.98</c:v>
                </c:pt>
                <c:pt idx="2045">
                  <c:v>0.96900000000000064</c:v>
                </c:pt>
                <c:pt idx="2046">
                  <c:v>0.97300000000000064</c:v>
                </c:pt>
                <c:pt idx="2047">
                  <c:v>0.96300000000000063</c:v>
                </c:pt>
                <c:pt idx="2048">
                  <c:v>0.96900000000000064</c:v>
                </c:pt>
                <c:pt idx="2049">
                  <c:v>0.96800000000000064</c:v>
                </c:pt>
                <c:pt idx="2050">
                  <c:v>0.96400000000000063</c:v>
                </c:pt>
                <c:pt idx="2051">
                  <c:v>0.96100000000000063</c:v>
                </c:pt>
                <c:pt idx="2052">
                  <c:v>0.96100000000000063</c:v>
                </c:pt>
                <c:pt idx="2053">
                  <c:v>0.96800000000000064</c:v>
                </c:pt>
                <c:pt idx="2054">
                  <c:v>0.95100000000000062</c:v>
                </c:pt>
                <c:pt idx="2055">
                  <c:v>0.95200000000000062</c:v>
                </c:pt>
                <c:pt idx="2056">
                  <c:v>0.96000000000000063</c:v>
                </c:pt>
                <c:pt idx="2057">
                  <c:v>0.96300000000000063</c:v>
                </c:pt>
                <c:pt idx="2058">
                  <c:v>0.95600000000000063</c:v>
                </c:pt>
                <c:pt idx="2059">
                  <c:v>0.94799999999999995</c:v>
                </c:pt>
                <c:pt idx="2060">
                  <c:v>0.94899999999999995</c:v>
                </c:pt>
                <c:pt idx="2061">
                  <c:v>0.94899999999999995</c:v>
                </c:pt>
                <c:pt idx="2062">
                  <c:v>0.95000000000000062</c:v>
                </c:pt>
                <c:pt idx="2063">
                  <c:v>0.95100000000000062</c:v>
                </c:pt>
                <c:pt idx="2064">
                  <c:v>0.95900000000000063</c:v>
                </c:pt>
                <c:pt idx="2065">
                  <c:v>0.95400000000000063</c:v>
                </c:pt>
                <c:pt idx="2066">
                  <c:v>0.95500000000000063</c:v>
                </c:pt>
                <c:pt idx="2067">
                  <c:v>0.97200000000000064</c:v>
                </c:pt>
                <c:pt idx="2068">
                  <c:v>0.96700000000000064</c:v>
                </c:pt>
                <c:pt idx="2069">
                  <c:v>0.95300000000000062</c:v>
                </c:pt>
                <c:pt idx="2070">
                  <c:v>1.5549999999999982</c:v>
                </c:pt>
                <c:pt idx="2071">
                  <c:v>0.96800000000000064</c:v>
                </c:pt>
                <c:pt idx="2072">
                  <c:v>0.94399999999999995</c:v>
                </c:pt>
                <c:pt idx="2073">
                  <c:v>0.96800000000000064</c:v>
                </c:pt>
                <c:pt idx="2074">
                  <c:v>0.94000000000000061</c:v>
                </c:pt>
                <c:pt idx="2075">
                  <c:v>0.95200000000000062</c:v>
                </c:pt>
                <c:pt idx="2076">
                  <c:v>0.94499999999999995</c:v>
                </c:pt>
                <c:pt idx="2077">
                  <c:v>0.95700000000000063</c:v>
                </c:pt>
                <c:pt idx="2078">
                  <c:v>0.94599999999999995</c:v>
                </c:pt>
                <c:pt idx="2079">
                  <c:v>0.95200000000000062</c:v>
                </c:pt>
                <c:pt idx="2080">
                  <c:v>0.94599999999999995</c:v>
                </c:pt>
                <c:pt idx="2081">
                  <c:v>0.94899999999999995</c:v>
                </c:pt>
                <c:pt idx="2082">
                  <c:v>0.94599999999999995</c:v>
                </c:pt>
                <c:pt idx="2083">
                  <c:v>0.97600000000000064</c:v>
                </c:pt>
                <c:pt idx="2084">
                  <c:v>0.95300000000000062</c:v>
                </c:pt>
                <c:pt idx="2085">
                  <c:v>0.94499999999999995</c:v>
                </c:pt>
                <c:pt idx="2086">
                  <c:v>0.95000000000000062</c:v>
                </c:pt>
                <c:pt idx="2087">
                  <c:v>0.95600000000000063</c:v>
                </c:pt>
                <c:pt idx="2088">
                  <c:v>0.95000000000000062</c:v>
                </c:pt>
                <c:pt idx="2089">
                  <c:v>0.94899999999999995</c:v>
                </c:pt>
                <c:pt idx="2090">
                  <c:v>0.94099999999999995</c:v>
                </c:pt>
                <c:pt idx="2091">
                  <c:v>0.95700000000000063</c:v>
                </c:pt>
                <c:pt idx="2092">
                  <c:v>0.95900000000000063</c:v>
                </c:pt>
                <c:pt idx="2093">
                  <c:v>0.95600000000000063</c:v>
                </c:pt>
                <c:pt idx="2094">
                  <c:v>0.94199999999999995</c:v>
                </c:pt>
                <c:pt idx="2095">
                  <c:v>0.96000000000000063</c:v>
                </c:pt>
                <c:pt idx="2096">
                  <c:v>0.95800000000000063</c:v>
                </c:pt>
                <c:pt idx="2097">
                  <c:v>0.96100000000000063</c:v>
                </c:pt>
                <c:pt idx="2098">
                  <c:v>0.96000000000000063</c:v>
                </c:pt>
                <c:pt idx="2099">
                  <c:v>0.96000000000000063</c:v>
                </c:pt>
                <c:pt idx="2100">
                  <c:v>0.95700000000000063</c:v>
                </c:pt>
                <c:pt idx="2101">
                  <c:v>0.95600000000000063</c:v>
                </c:pt>
                <c:pt idx="2102">
                  <c:v>0.94899999999999995</c:v>
                </c:pt>
                <c:pt idx="2103">
                  <c:v>0.96600000000000064</c:v>
                </c:pt>
                <c:pt idx="2104">
                  <c:v>0.96000000000000063</c:v>
                </c:pt>
                <c:pt idx="2105">
                  <c:v>0.95500000000000063</c:v>
                </c:pt>
                <c:pt idx="2106">
                  <c:v>0.95900000000000063</c:v>
                </c:pt>
                <c:pt idx="2107">
                  <c:v>0.97400000000000064</c:v>
                </c:pt>
                <c:pt idx="2108">
                  <c:v>0.96600000000000064</c:v>
                </c:pt>
                <c:pt idx="2109">
                  <c:v>0.97900000000000065</c:v>
                </c:pt>
                <c:pt idx="2110">
                  <c:v>0.97400000000000064</c:v>
                </c:pt>
                <c:pt idx="2111">
                  <c:v>0.96600000000000064</c:v>
                </c:pt>
                <c:pt idx="2112">
                  <c:v>0.96500000000000064</c:v>
                </c:pt>
                <c:pt idx="2113">
                  <c:v>0.97600000000000064</c:v>
                </c:pt>
                <c:pt idx="2114">
                  <c:v>0.98799999999999999</c:v>
                </c:pt>
                <c:pt idx="2115">
                  <c:v>0.97900000000000065</c:v>
                </c:pt>
                <c:pt idx="2116">
                  <c:v>0.97000000000000064</c:v>
                </c:pt>
                <c:pt idx="2117">
                  <c:v>0.98299999999999998</c:v>
                </c:pt>
                <c:pt idx="2118">
                  <c:v>0.98599999999999999</c:v>
                </c:pt>
                <c:pt idx="2119">
                  <c:v>1</c:v>
                </c:pt>
                <c:pt idx="2120">
                  <c:v>0.98499999999999999</c:v>
                </c:pt>
                <c:pt idx="2121">
                  <c:v>0.98599999999999999</c:v>
                </c:pt>
                <c:pt idx="2122">
                  <c:v>0.97600000000000064</c:v>
                </c:pt>
                <c:pt idx="2123">
                  <c:v>0.98699999999999999</c:v>
                </c:pt>
                <c:pt idx="2124">
                  <c:v>0.99</c:v>
                </c:pt>
                <c:pt idx="2125">
                  <c:v>0.998</c:v>
                </c:pt>
                <c:pt idx="2126">
                  <c:v>0.996</c:v>
                </c:pt>
                <c:pt idx="2127">
                  <c:v>0.997</c:v>
                </c:pt>
                <c:pt idx="2128">
                  <c:v>0.98399999999999999</c:v>
                </c:pt>
                <c:pt idx="2129">
                  <c:v>0.99199999999999999</c:v>
                </c:pt>
                <c:pt idx="2130">
                  <c:v>0.99299999999999999</c:v>
                </c:pt>
                <c:pt idx="2131">
                  <c:v>0.995</c:v>
                </c:pt>
                <c:pt idx="2132">
                  <c:v>1.0069999999999979</c:v>
                </c:pt>
                <c:pt idx="2133">
                  <c:v>0.996</c:v>
                </c:pt>
                <c:pt idx="2134">
                  <c:v>0.99199999999999999</c:v>
                </c:pt>
                <c:pt idx="2135">
                  <c:v>1.008</c:v>
                </c:pt>
                <c:pt idx="2136">
                  <c:v>1.012</c:v>
                </c:pt>
                <c:pt idx="2137">
                  <c:v>1.012</c:v>
                </c:pt>
                <c:pt idx="2138">
                  <c:v>1.016</c:v>
                </c:pt>
                <c:pt idx="2139">
                  <c:v>1.0129999999999979</c:v>
                </c:pt>
                <c:pt idx="2140">
                  <c:v>1.012</c:v>
                </c:pt>
                <c:pt idx="2141">
                  <c:v>1.0249999999999981</c:v>
                </c:pt>
                <c:pt idx="2142">
                  <c:v>1.0149999999999979</c:v>
                </c:pt>
                <c:pt idx="2143">
                  <c:v>1.038</c:v>
                </c:pt>
                <c:pt idx="2144">
                  <c:v>1.0129999999999979</c:v>
                </c:pt>
                <c:pt idx="2145">
                  <c:v>1.034</c:v>
                </c:pt>
                <c:pt idx="2146">
                  <c:v>1.0269999999999981</c:v>
                </c:pt>
                <c:pt idx="2147">
                  <c:v>1.03</c:v>
                </c:pt>
                <c:pt idx="2148">
                  <c:v>1.036</c:v>
                </c:pt>
                <c:pt idx="2149">
                  <c:v>1.026</c:v>
                </c:pt>
                <c:pt idx="2150">
                  <c:v>1.038</c:v>
                </c:pt>
                <c:pt idx="2151">
                  <c:v>1.032</c:v>
                </c:pt>
                <c:pt idx="2152">
                  <c:v>1.0369999999999981</c:v>
                </c:pt>
                <c:pt idx="2153">
                  <c:v>1.042</c:v>
                </c:pt>
                <c:pt idx="2154">
                  <c:v>1.044</c:v>
                </c:pt>
                <c:pt idx="2155">
                  <c:v>1.0509999999999982</c:v>
                </c:pt>
                <c:pt idx="2156">
                  <c:v>1.0469999999999982</c:v>
                </c:pt>
                <c:pt idx="2157">
                  <c:v>1.046</c:v>
                </c:pt>
                <c:pt idx="2158">
                  <c:v>1.0549999999999982</c:v>
                </c:pt>
                <c:pt idx="2159">
                  <c:v>1.0569999999999982</c:v>
                </c:pt>
                <c:pt idx="2160">
                  <c:v>1.0549999999999982</c:v>
                </c:pt>
                <c:pt idx="2161">
                  <c:v>1.0529999999999982</c:v>
                </c:pt>
                <c:pt idx="2162">
                  <c:v>1.0609999999999982</c:v>
                </c:pt>
                <c:pt idx="2163">
                  <c:v>1.071</c:v>
                </c:pt>
                <c:pt idx="2164">
                  <c:v>1.0669999999999982</c:v>
                </c:pt>
                <c:pt idx="2165">
                  <c:v>1.0609999999999982</c:v>
                </c:pt>
                <c:pt idx="2166">
                  <c:v>1.0589999999999982</c:v>
                </c:pt>
                <c:pt idx="2167">
                  <c:v>1.06</c:v>
                </c:pt>
                <c:pt idx="2168">
                  <c:v>1.085</c:v>
                </c:pt>
                <c:pt idx="2169">
                  <c:v>1.075</c:v>
                </c:pt>
                <c:pt idx="2170">
                  <c:v>1.081</c:v>
                </c:pt>
                <c:pt idx="2171">
                  <c:v>1.081</c:v>
                </c:pt>
                <c:pt idx="2172">
                  <c:v>1.081</c:v>
                </c:pt>
                <c:pt idx="2173">
                  <c:v>1.085</c:v>
                </c:pt>
                <c:pt idx="2174">
                  <c:v>1.0820000000000001</c:v>
                </c:pt>
                <c:pt idx="2175">
                  <c:v>1.091</c:v>
                </c:pt>
                <c:pt idx="2176">
                  <c:v>1.0900000000000001</c:v>
                </c:pt>
                <c:pt idx="2177">
                  <c:v>1.099</c:v>
                </c:pt>
                <c:pt idx="2178">
                  <c:v>1.095</c:v>
                </c:pt>
                <c:pt idx="2179">
                  <c:v>1.1080000000000001</c:v>
                </c:pt>
                <c:pt idx="2180">
                  <c:v>1.1020000000000001</c:v>
                </c:pt>
                <c:pt idx="2181">
                  <c:v>1.107</c:v>
                </c:pt>
                <c:pt idx="2182">
                  <c:v>1.1060000000000001</c:v>
                </c:pt>
                <c:pt idx="2183">
                  <c:v>1.1240000000000001</c:v>
                </c:pt>
                <c:pt idx="2184">
                  <c:v>1.0960000000000001</c:v>
                </c:pt>
                <c:pt idx="2185">
                  <c:v>1.1020000000000001</c:v>
                </c:pt>
                <c:pt idx="2186">
                  <c:v>1.1100000000000001</c:v>
                </c:pt>
                <c:pt idx="2187">
                  <c:v>1.1180000000000001</c:v>
                </c:pt>
                <c:pt idx="2188">
                  <c:v>1.115</c:v>
                </c:pt>
                <c:pt idx="2189">
                  <c:v>1.115</c:v>
                </c:pt>
                <c:pt idx="2190">
                  <c:v>1.1140000000000001</c:v>
                </c:pt>
                <c:pt idx="2191">
                  <c:v>1.1140000000000001</c:v>
                </c:pt>
                <c:pt idx="2192">
                  <c:v>1.1240000000000001</c:v>
                </c:pt>
                <c:pt idx="2193">
                  <c:v>1.1240000000000001</c:v>
                </c:pt>
                <c:pt idx="2194">
                  <c:v>1.129</c:v>
                </c:pt>
                <c:pt idx="2195">
                  <c:v>1.1259999999999979</c:v>
                </c:pt>
                <c:pt idx="2196">
                  <c:v>1.113</c:v>
                </c:pt>
                <c:pt idx="2197">
                  <c:v>1.1359999999999979</c:v>
                </c:pt>
                <c:pt idx="2198">
                  <c:v>1.1240000000000001</c:v>
                </c:pt>
                <c:pt idx="2199">
                  <c:v>1.1319999999999979</c:v>
                </c:pt>
                <c:pt idx="2200">
                  <c:v>1.127</c:v>
                </c:pt>
                <c:pt idx="2201">
                  <c:v>1.1279999999999979</c:v>
                </c:pt>
                <c:pt idx="2202">
                  <c:v>1.1359999999999979</c:v>
                </c:pt>
                <c:pt idx="2203">
                  <c:v>1.143</c:v>
                </c:pt>
                <c:pt idx="2204">
                  <c:v>1.1479999999999981</c:v>
                </c:pt>
                <c:pt idx="2205">
                  <c:v>1.1479999999999981</c:v>
                </c:pt>
                <c:pt idx="2206">
                  <c:v>1.1519999999999981</c:v>
                </c:pt>
                <c:pt idx="2207">
                  <c:v>1.149</c:v>
                </c:pt>
                <c:pt idx="2208">
                  <c:v>1.147</c:v>
                </c:pt>
                <c:pt idx="2209">
                  <c:v>1.153</c:v>
                </c:pt>
                <c:pt idx="2210">
                  <c:v>1.1479999999999981</c:v>
                </c:pt>
                <c:pt idx="2211">
                  <c:v>1.163</c:v>
                </c:pt>
                <c:pt idx="2212">
                  <c:v>1.159</c:v>
                </c:pt>
                <c:pt idx="2213">
                  <c:v>1.1639999999999981</c:v>
                </c:pt>
                <c:pt idx="2214">
                  <c:v>1.179</c:v>
                </c:pt>
                <c:pt idx="2215">
                  <c:v>1.1559999999999981</c:v>
                </c:pt>
                <c:pt idx="2216">
                  <c:v>1.161</c:v>
                </c:pt>
                <c:pt idx="2217">
                  <c:v>1.167</c:v>
                </c:pt>
                <c:pt idx="2218">
                  <c:v>1.171</c:v>
                </c:pt>
                <c:pt idx="2219">
                  <c:v>1.1519999999999981</c:v>
                </c:pt>
                <c:pt idx="2220">
                  <c:v>1.1879999999999982</c:v>
                </c:pt>
                <c:pt idx="2221">
                  <c:v>1.1739999999999982</c:v>
                </c:pt>
                <c:pt idx="2222">
                  <c:v>1.1919999999999982</c:v>
                </c:pt>
                <c:pt idx="2223">
                  <c:v>1.1779999999999982</c:v>
                </c:pt>
                <c:pt idx="2224">
                  <c:v>1.1940000000000017</c:v>
                </c:pt>
                <c:pt idx="2225">
                  <c:v>1.181</c:v>
                </c:pt>
                <c:pt idx="2226">
                  <c:v>1.1900000000000017</c:v>
                </c:pt>
                <c:pt idx="2227">
                  <c:v>1.1879999999999982</c:v>
                </c:pt>
                <c:pt idx="2228">
                  <c:v>1.177</c:v>
                </c:pt>
                <c:pt idx="2229">
                  <c:v>1.2029999999999978</c:v>
                </c:pt>
                <c:pt idx="2230">
                  <c:v>1.1879999999999982</c:v>
                </c:pt>
                <c:pt idx="2231">
                  <c:v>1.2069999999999979</c:v>
                </c:pt>
                <c:pt idx="2232">
                  <c:v>1.2069999999999979</c:v>
                </c:pt>
                <c:pt idx="2233">
                  <c:v>1.1950000000000001</c:v>
                </c:pt>
                <c:pt idx="2234">
                  <c:v>1.208</c:v>
                </c:pt>
                <c:pt idx="2235">
                  <c:v>1.1990000000000001</c:v>
                </c:pt>
                <c:pt idx="2236">
                  <c:v>1.22</c:v>
                </c:pt>
                <c:pt idx="2237">
                  <c:v>1.2129999999999979</c:v>
                </c:pt>
                <c:pt idx="2238">
                  <c:v>1.212</c:v>
                </c:pt>
                <c:pt idx="2239">
                  <c:v>1.208</c:v>
                </c:pt>
                <c:pt idx="2240">
                  <c:v>1.214</c:v>
                </c:pt>
                <c:pt idx="2241">
                  <c:v>1.212</c:v>
                </c:pt>
                <c:pt idx="2242">
                  <c:v>1.2069999999999979</c:v>
                </c:pt>
                <c:pt idx="2243">
                  <c:v>1.2229999999999981</c:v>
                </c:pt>
                <c:pt idx="2244">
                  <c:v>1.2109999999999979</c:v>
                </c:pt>
                <c:pt idx="2245">
                  <c:v>1.2349999999999981</c:v>
                </c:pt>
                <c:pt idx="2246">
                  <c:v>1.236</c:v>
                </c:pt>
                <c:pt idx="2247">
                  <c:v>1.2289999999999981</c:v>
                </c:pt>
                <c:pt idx="2248">
                  <c:v>1.232</c:v>
                </c:pt>
                <c:pt idx="2249">
                  <c:v>1.2269999999999981</c:v>
                </c:pt>
                <c:pt idx="2250">
                  <c:v>1.23</c:v>
                </c:pt>
                <c:pt idx="2251">
                  <c:v>1.2249999999999981</c:v>
                </c:pt>
                <c:pt idx="2252">
                  <c:v>1.2269999999999981</c:v>
                </c:pt>
                <c:pt idx="2253">
                  <c:v>1.218</c:v>
                </c:pt>
                <c:pt idx="2254">
                  <c:v>1.2209999999999981</c:v>
                </c:pt>
                <c:pt idx="2255">
                  <c:v>1.2349999999999981</c:v>
                </c:pt>
                <c:pt idx="2256">
                  <c:v>1.2489999999999983</c:v>
                </c:pt>
                <c:pt idx="2257">
                  <c:v>1.2389999999999981</c:v>
                </c:pt>
                <c:pt idx="2258">
                  <c:v>1.242</c:v>
                </c:pt>
                <c:pt idx="2259">
                  <c:v>1.252</c:v>
                </c:pt>
                <c:pt idx="2260">
                  <c:v>1.2469999999999983</c:v>
                </c:pt>
                <c:pt idx="2261">
                  <c:v>1.248</c:v>
                </c:pt>
                <c:pt idx="2262">
                  <c:v>1.246</c:v>
                </c:pt>
                <c:pt idx="2263">
                  <c:v>1.252</c:v>
                </c:pt>
                <c:pt idx="2264">
                  <c:v>1.246</c:v>
                </c:pt>
                <c:pt idx="2265">
                  <c:v>1.2509999999999979</c:v>
                </c:pt>
                <c:pt idx="2266">
                  <c:v>1.268</c:v>
                </c:pt>
                <c:pt idx="2267">
                  <c:v>1.2529999999999979</c:v>
                </c:pt>
                <c:pt idx="2268">
                  <c:v>1.26</c:v>
                </c:pt>
                <c:pt idx="2269">
                  <c:v>1.268</c:v>
                </c:pt>
                <c:pt idx="2270">
                  <c:v>1.2789999999999981</c:v>
                </c:pt>
                <c:pt idx="2271">
                  <c:v>1.2589999999999979</c:v>
                </c:pt>
                <c:pt idx="2272">
                  <c:v>1.26</c:v>
                </c:pt>
                <c:pt idx="2273">
                  <c:v>1.2709999999999981</c:v>
                </c:pt>
                <c:pt idx="2274">
                  <c:v>1.276</c:v>
                </c:pt>
                <c:pt idx="2275">
                  <c:v>1.2709999999999981</c:v>
                </c:pt>
                <c:pt idx="2276">
                  <c:v>1.278</c:v>
                </c:pt>
                <c:pt idx="2277">
                  <c:v>1.2829999999999981</c:v>
                </c:pt>
                <c:pt idx="2278">
                  <c:v>1.2709999999999981</c:v>
                </c:pt>
                <c:pt idx="2279">
                  <c:v>1.282</c:v>
                </c:pt>
                <c:pt idx="2280">
                  <c:v>1.2729999999999981</c:v>
                </c:pt>
                <c:pt idx="2281">
                  <c:v>1.292</c:v>
                </c:pt>
                <c:pt idx="2282">
                  <c:v>1.28</c:v>
                </c:pt>
                <c:pt idx="2283">
                  <c:v>1.2929999999999982</c:v>
                </c:pt>
                <c:pt idx="2284">
                  <c:v>1.284</c:v>
                </c:pt>
                <c:pt idx="2285">
                  <c:v>1.2909999999999981</c:v>
                </c:pt>
                <c:pt idx="2286">
                  <c:v>1.284</c:v>
                </c:pt>
                <c:pt idx="2287">
                  <c:v>1.298</c:v>
                </c:pt>
                <c:pt idx="2288">
                  <c:v>1.3160000000000001</c:v>
                </c:pt>
                <c:pt idx="2289">
                  <c:v>1.3120000000000001</c:v>
                </c:pt>
                <c:pt idx="2290">
                  <c:v>1.3169999999999982</c:v>
                </c:pt>
                <c:pt idx="2291">
                  <c:v>1.298</c:v>
                </c:pt>
                <c:pt idx="2292">
                  <c:v>1.3109999999999982</c:v>
                </c:pt>
                <c:pt idx="2293">
                  <c:v>1.3149999999999982</c:v>
                </c:pt>
                <c:pt idx="2294">
                  <c:v>1.32</c:v>
                </c:pt>
                <c:pt idx="2295">
                  <c:v>1.3220000000000001</c:v>
                </c:pt>
                <c:pt idx="2296">
                  <c:v>1.3109999999999982</c:v>
                </c:pt>
                <c:pt idx="2297">
                  <c:v>1.325</c:v>
                </c:pt>
                <c:pt idx="2298">
                  <c:v>1.3260000000000001</c:v>
                </c:pt>
                <c:pt idx="2299">
                  <c:v>1.3180000000000001</c:v>
                </c:pt>
                <c:pt idx="2300">
                  <c:v>1.321</c:v>
                </c:pt>
                <c:pt idx="2301">
                  <c:v>1.329</c:v>
                </c:pt>
                <c:pt idx="2302">
                  <c:v>1.327</c:v>
                </c:pt>
                <c:pt idx="2303">
                  <c:v>1.33</c:v>
                </c:pt>
                <c:pt idx="2304">
                  <c:v>1.329</c:v>
                </c:pt>
                <c:pt idx="2305">
                  <c:v>1.3340000000000001</c:v>
                </c:pt>
                <c:pt idx="2306">
                  <c:v>1.3260000000000001</c:v>
                </c:pt>
                <c:pt idx="2307">
                  <c:v>1.321</c:v>
                </c:pt>
                <c:pt idx="2308">
                  <c:v>1.3320000000000001</c:v>
                </c:pt>
                <c:pt idx="2309">
                  <c:v>1.3360000000000001</c:v>
                </c:pt>
                <c:pt idx="2310">
                  <c:v>1.331</c:v>
                </c:pt>
                <c:pt idx="2311">
                  <c:v>1.3280000000000001</c:v>
                </c:pt>
                <c:pt idx="2312">
                  <c:v>1.327</c:v>
                </c:pt>
                <c:pt idx="2313">
                  <c:v>1.347</c:v>
                </c:pt>
                <c:pt idx="2314">
                  <c:v>1.323</c:v>
                </c:pt>
                <c:pt idx="2315">
                  <c:v>1.3420000000000001</c:v>
                </c:pt>
                <c:pt idx="2316">
                  <c:v>1.3420000000000001</c:v>
                </c:pt>
                <c:pt idx="2317">
                  <c:v>1.349</c:v>
                </c:pt>
                <c:pt idx="2318">
                  <c:v>1.3480000000000001</c:v>
                </c:pt>
                <c:pt idx="2319">
                  <c:v>1.355</c:v>
                </c:pt>
                <c:pt idx="2320">
                  <c:v>1.347</c:v>
                </c:pt>
                <c:pt idx="2321">
                  <c:v>1.3440000000000001</c:v>
                </c:pt>
                <c:pt idx="2322">
                  <c:v>1.353</c:v>
                </c:pt>
                <c:pt idx="2323">
                  <c:v>1.353</c:v>
                </c:pt>
                <c:pt idx="2324">
                  <c:v>1.3460000000000001</c:v>
                </c:pt>
                <c:pt idx="2325">
                  <c:v>1.361</c:v>
                </c:pt>
                <c:pt idx="2326">
                  <c:v>1.3420000000000001</c:v>
                </c:pt>
                <c:pt idx="2327">
                  <c:v>1.337</c:v>
                </c:pt>
                <c:pt idx="2328">
                  <c:v>1.3620000000000001</c:v>
                </c:pt>
                <c:pt idx="2329">
                  <c:v>1.3660000000000001</c:v>
                </c:pt>
                <c:pt idx="2330">
                  <c:v>1.361</c:v>
                </c:pt>
                <c:pt idx="2331">
                  <c:v>1.3660000000000001</c:v>
                </c:pt>
                <c:pt idx="2332">
                  <c:v>1.357</c:v>
                </c:pt>
                <c:pt idx="2333">
                  <c:v>1.363</c:v>
                </c:pt>
                <c:pt idx="2334">
                  <c:v>1.35</c:v>
                </c:pt>
                <c:pt idx="2335">
                  <c:v>1.34</c:v>
                </c:pt>
                <c:pt idx="2336">
                  <c:v>1.37</c:v>
                </c:pt>
                <c:pt idx="2337">
                  <c:v>1.373</c:v>
                </c:pt>
                <c:pt idx="2338">
                  <c:v>1.379</c:v>
                </c:pt>
                <c:pt idx="2339">
                  <c:v>1.3859999999999979</c:v>
                </c:pt>
                <c:pt idx="2340">
                  <c:v>1.363</c:v>
                </c:pt>
                <c:pt idx="2341">
                  <c:v>1.375</c:v>
                </c:pt>
                <c:pt idx="2342">
                  <c:v>1.391</c:v>
                </c:pt>
                <c:pt idx="2343">
                  <c:v>1.3720000000000001</c:v>
                </c:pt>
                <c:pt idx="2344">
                  <c:v>1.391</c:v>
                </c:pt>
                <c:pt idx="2345">
                  <c:v>1.3800000000000001</c:v>
                </c:pt>
                <c:pt idx="2346">
                  <c:v>1.3859999999999979</c:v>
                </c:pt>
                <c:pt idx="2347">
                  <c:v>1.383</c:v>
                </c:pt>
                <c:pt idx="2348">
                  <c:v>1.3720000000000001</c:v>
                </c:pt>
                <c:pt idx="2349">
                  <c:v>1.391</c:v>
                </c:pt>
                <c:pt idx="2350">
                  <c:v>1.3839999999999979</c:v>
                </c:pt>
                <c:pt idx="2351">
                  <c:v>1.3939999999999981</c:v>
                </c:pt>
                <c:pt idx="2352">
                  <c:v>1.3959999999999981</c:v>
                </c:pt>
                <c:pt idx="2353">
                  <c:v>1.375</c:v>
                </c:pt>
                <c:pt idx="2354">
                  <c:v>1.3839999999999979</c:v>
                </c:pt>
                <c:pt idx="2355">
                  <c:v>1.3779999999999979</c:v>
                </c:pt>
                <c:pt idx="2356">
                  <c:v>1.377</c:v>
                </c:pt>
                <c:pt idx="2357">
                  <c:v>1.3939999999999981</c:v>
                </c:pt>
                <c:pt idx="2358">
                  <c:v>1.393</c:v>
                </c:pt>
                <c:pt idx="2359">
                  <c:v>1.3879999999999979</c:v>
                </c:pt>
                <c:pt idx="2360">
                  <c:v>1.3759999999999979</c:v>
                </c:pt>
                <c:pt idx="2361">
                  <c:v>1.3939999999999981</c:v>
                </c:pt>
                <c:pt idx="2362">
                  <c:v>1.3900000000000001</c:v>
                </c:pt>
                <c:pt idx="2363">
                  <c:v>1.377</c:v>
                </c:pt>
                <c:pt idx="2364">
                  <c:v>1.3879999999999979</c:v>
                </c:pt>
                <c:pt idx="2365">
                  <c:v>1.383</c:v>
                </c:pt>
                <c:pt idx="2366">
                  <c:v>1.377</c:v>
                </c:pt>
                <c:pt idx="2367">
                  <c:v>1.379</c:v>
                </c:pt>
                <c:pt idx="2368">
                  <c:v>1.379</c:v>
                </c:pt>
                <c:pt idx="2369">
                  <c:v>1.3819999999999979</c:v>
                </c:pt>
                <c:pt idx="2370">
                  <c:v>1.4119999999999961</c:v>
                </c:pt>
                <c:pt idx="2371">
                  <c:v>1.4039999999999961</c:v>
                </c:pt>
                <c:pt idx="2372">
                  <c:v>1.3979999999999981</c:v>
                </c:pt>
                <c:pt idx="2373">
                  <c:v>1.3919999999999979</c:v>
                </c:pt>
                <c:pt idx="2374">
                  <c:v>1.399</c:v>
                </c:pt>
                <c:pt idx="2375">
                  <c:v>1.391</c:v>
                </c:pt>
                <c:pt idx="2376">
                  <c:v>1.379</c:v>
                </c:pt>
                <c:pt idx="2377">
                  <c:v>1.387</c:v>
                </c:pt>
                <c:pt idx="2378">
                  <c:v>1.399</c:v>
                </c:pt>
                <c:pt idx="2379">
                  <c:v>1.385</c:v>
                </c:pt>
                <c:pt idx="2380">
                  <c:v>1.3879999999999979</c:v>
                </c:pt>
                <c:pt idx="2381">
                  <c:v>1.381</c:v>
                </c:pt>
                <c:pt idx="2382">
                  <c:v>1.3540000000000001</c:v>
                </c:pt>
                <c:pt idx="2383">
                  <c:v>1.4</c:v>
                </c:pt>
                <c:pt idx="2384">
                  <c:v>1.3759999999999979</c:v>
                </c:pt>
                <c:pt idx="2385">
                  <c:v>1.3900000000000001</c:v>
                </c:pt>
                <c:pt idx="2386">
                  <c:v>1.387</c:v>
                </c:pt>
                <c:pt idx="2387">
                  <c:v>1.379</c:v>
                </c:pt>
                <c:pt idx="2388">
                  <c:v>1.3859999999999979</c:v>
                </c:pt>
                <c:pt idx="2389">
                  <c:v>1.3859999999999979</c:v>
                </c:pt>
                <c:pt idx="2390">
                  <c:v>1.383</c:v>
                </c:pt>
                <c:pt idx="2391">
                  <c:v>1.375</c:v>
                </c:pt>
                <c:pt idx="2392">
                  <c:v>1.3919999999999979</c:v>
                </c:pt>
                <c:pt idx="2393">
                  <c:v>1.389</c:v>
                </c:pt>
                <c:pt idx="2394">
                  <c:v>1.379</c:v>
                </c:pt>
                <c:pt idx="2395">
                  <c:v>1.373</c:v>
                </c:pt>
                <c:pt idx="2396">
                  <c:v>1.3620000000000001</c:v>
                </c:pt>
                <c:pt idx="2397">
                  <c:v>1.3979999999999981</c:v>
                </c:pt>
                <c:pt idx="2398">
                  <c:v>1.385</c:v>
                </c:pt>
                <c:pt idx="2399">
                  <c:v>1.387</c:v>
                </c:pt>
                <c:pt idx="2400">
                  <c:v>1.385</c:v>
                </c:pt>
                <c:pt idx="2401">
                  <c:v>1.373</c:v>
                </c:pt>
                <c:pt idx="2402">
                  <c:v>0</c:v>
                </c:pt>
                <c:pt idx="2403">
                  <c:v>1.375</c:v>
                </c:pt>
                <c:pt idx="2404">
                  <c:v>1.37</c:v>
                </c:pt>
                <c:pt idx="2405">
                  <c:v>1.3800000000000001</c:v>
                </c:pt>
                <c:pt idx="2406">
                  <c:v>1.4</c:v>
                </c:pt>
                <c:pt idx="2407">
                  <c:v>1.383</c:v>
                </c:pt>
                <c:pt idx="2408">
                  <c:v>1.383</c:v>
                </c:pt>
                <c:pt idx="2409">
                  <c:v>1.3560000000000001</c:v>
                </c:pt>
                <c:pt idx="2410">
                  <c:v>1.37</c:v>
                </c:pt>
                <c:pt idx="2411">
                  <c:v>1.373</c:v>
                </c:pt>
                <c:pt idx="2412">
                  <c:v>1.3540000000000001</c:v>
                </c:pt>
                <c:pt idx="2413">
                  <c:v>1.3580000000000001</c:v>
                </c:pt>
                <c:pt idx="2414">
                  <c:v>1.355</c:v>
                </c:pt>
                <c:pt idx="2415">
                  <c:v>1.347</c:v>
                </c:pt>
                <c:pt idx="2416">
                  <c:v>1.3640000000000001</c:v>
                </c:pt>
                <c:pt idx="2417">
                  <c:v>1.371</c:v>
                </c:pt>
                <c:pt idx="2418">
                  <c:v>1.345</c:v>
                </c:pt>
                <c:pt idx="2419">
                  <c:v>1.361</c:v>
                </c:pt>
                <c:pt idx="2420">
                  <c:v>1.3560000000000001</c:v>
                </c:pt>
                <c:pt idx="2421">
                  <c:v>1.3540000000000001</c:v>
                </c:pt>
                <c:pt idx="2422">
                  <c:v>1.353</c:v>
                </c:pt>
                <c:pt idx="2423">
                  <c:v>1.353</c:v>
                </c:pt>
                <c:pt idx="2424">
                  <c:v>1.3480000000000001</c:v>
                </c:pt>
                <c:pt idx="2425">
                  <c:v>1.347</c:v>
                </c:pt>
                <c:pt idx="2426">
                  <c:v>1.3440000000000001</c:v>
                </c:pt>
                <c:pt idx="2427">
                  <c:v>1.351</c:v>
                </c:pt>
                <c:pt idx="2428">
                  <c:v>1.347</c:v>
                </c:pt>
                <c:pt idx="2429">
                  <c:v>1.355</c:v>
                </c:pt>
                <c:pt idx="2430">
                  <c:v>1.351</c:v>
                </c:pt>
                <c:pt idx="2431">
                  <c:v>1.369</c:v>
                </c:pt>
                <c:pt idx="2432">
                  <c:v>1.3380000000000001</c:v>
                </c:pt>
                <c:pt idx="2433">
                  <c:v>1.3360000000000001</c:v>
                </c:pt>
                <c:pt idx="2434">
                  <c:v>1.3480000000000001</c:v>
                </c:pt>
                <c:pt idx="2435">
                  <c:v>1.3460000000000001</c:v>
                </c:pt>
                <c:pt idx="2436">
                  <c:v>1.341</c:v>
                </c:pt>
                <c:pt idx="2437">
                  <c:v>1.3480000000000001</c:v>
                </c:pt>
                <c:pt idx="2438">
                  <c:v>1.347</c:v>
                </c:pt>
                <c:pt idx="2439">
                  <c:v>1.349</c:v>
                </c:pt>
                <c:pt idx="2440">
                  <c:v>1.331</c:v>
                </c:pt>
                <c:pt idx="2441">
                  <c:v>1.335</c:v>
                </c:pt>
                <c:pt idx="2442">
                  <c:v>1.3340000000000001</c:v>
                </c:pt>
                <c:pt idx="2443">
                  <c:v>1.333</c:v>
                </c:pt>
                <c:pt idx="2444">
                  <c:v>1.349</c:v>
                </c:pt>
                <c:pt idx="2445">
                  <c:v>1.351</c:v>
                </c:pt>
                <c:pt idx="2446">
                  <c:v>1.3440000000000001</c:v>
                </c:pt>
                <c:pt idx="2447">
                  <c:v>1.333</c:v>
                </c:pt>
                <c:pt idx="2448">
                  <c:v>1.34</c:v>
                </c:pt>
                <c:pt idx="2449">
                  <c:v>1.3360000000000001</c:v>
                </c:pt>
                <c:pt idx="2450">
                  <c:v>1.333</c:v>
                </c:pt>
                <c:pt idx="2451">
                  <c:v>1.343</c:v>
                </c:pt>
                <c:pt idx="2452">
                  <c:v>1.337</c:v>
                </c:pt>
                <c:pt idx="2453">
                  <c:v>1.333</c:v>
                </c:pt>
                <c:pt idx="2454">
                  <c:v>1.3340000000000001</c:v>
                </c:pt>
                <c:pt idx="2455">
                  <c:v>1.3280000000000001</c:v>
                </c:pt>
                <c:pt idx="2456">
                  <c:v>1.333</c:v>
                </c:pt>
                <c:pt idx="2457">
                  <c:v>1.377</c:v>
                </c:pt>
                <c:pt idx="2458">
                  <c:v>1.389</c:v>
                </c:pt>
                <c:pt idx="2459">
                  <c:v>1.361</c:v>
                </c:pt>
                <c:pt idx="2460">
                  <c:v>1.3560000000000001</c:v>
                </c:pt>
                <c:pt idx="2461">
                  <c:v>1.3560000000000001</c:v>
                </c:pt>
                <c:pt idx="2462">
                  <c:v>1.347</c:v>
                </c:pt>
                <c:pt idx="2463">
                  <c:v>1.345</c:v>
                </c:pt>
                <c:pt idx="2464">
                  <c:v>1.3380000000000001</c:v>
                </c:pt>
                <c:pt idx="2465">
                  <c:v>1.36</c:v>
                </c:pt>
                <c:pt idx="2466">
                  <c:v>1.353</c:v>
                </c:pt>
                <c:pt idx="2467">
                  <c:v>1.3440000000000001</c:v>
                </c:pt>
                <c:pt idx="2468">
                  <c:v>1.355</c:v>
                </c:pt>
                <c:pt idx="2469">
                  <c:v>1.351</c:v>
                </c:pt>
                <c:pt idx="2470">
                  <c:v>1.3460000000000001</c:v>
                </c:pt>
                <c:pt idx="2471">
                  <c:v>1.34</c:v>
                </c:pt>
                <c:pt idx="2472">
                  <c:v>1.3360000000000001</c:v>
                </c:pt>
                <c:pt idx="2473">
                  <c:v>1.3580000000000001</c:v>
                </c:pt>
                <c:pt idx="2474">
                  <c:v>1.351</c:v>
                </c:pt>
                <c:pt idx="2475">
                  <c:v>1.3420000000000001</c:v>
                </c:pt>
                <c:pt idx="2476">
                  <c:v>1.3620000000000001</c:v>
                </c:pt>
                <c:pt idx="2477">
                  <c:v>1.365</c:v>
                </c:pt>
                <c:pt idx="2478">
                  <c:v>1.355</c:v>
                </c:pt>
                <c:pt idx="2479">
                  <c:v>1.359</c:v>
                </c:pt>
                <c:pt idx="2480">
                  <c:v>1.3740000000000001</c:v>
                </c:pt>
                <c:pt idx="2481">
                  <c:v>1.341</c:v>
                </c:pt>
                <c:pt idx="2482">
                  <c:v>1.3560000000000001</c:v>
                </c:pt>
                <c:pt idx="2483">
                  <c:v>1.3460000000000001</c:v>
                </c:pt>
                <c:pt idx="2484">
                  <c:v>1.363</c:v>
                </c:pt>
                <c:pt idx="2485">
                  <c:v>1.357</c:v>
                </c:pt>
                <c:pt idx="2486">
                  <c:v>1.3660000000000001</c:v>
                </c:pt>
                <c:pt idx="2487">
                  <c:v>1.359</c:v>
                </c:pt>
                <c:pt idx="2488">
                  <c:v>1.369</c:v>
                </c:pt>
                <c:pt idx="2489">
                  <c:v>1.3740000000000001</c:v>
                </c:pt>
                <c:pt idx="2490">
                  <c:v>1.3720000000000001</c:v>
                </c:pt>
                <c:pt idx="2491">
                  <c:v>1.37</c:v>
                </c:pt>
                <c:pt idx="2492">
                  <c:v>1.3740000000000001</c:v>
                </c:pt>
                <c:pt idx="2493">
                  <c:v>1.365</c:v>
                </c:pt>
                <c:pt idx="2494">
                  <c:v>1.377</c:v>
                </c:pt>
                <c:pt idx="2495">
                  <c:v>1.357</c:v>
                </c:pt>
                <c:pt idx="2496">
                  <c:v>1.3620000000000001</c:v>
                </c:pt>
                <c:pt idx="2497">
                  <c:v>1.3740000000000001</c:v>
                </c:pt>
                <c:pt idx="2498">
                  <c:v>1.363</c:v>
                </c:pt>
                <c:pt idx="2499">
                  <c:v>1.548</c:v>
                </c:pt>
                <c:pt idx="2500">
                  <c:v>1.4409999999999976</c:v>
                </c:pt>
                <c:pt idx="2501">
                  <c:v>1.4219999999999964</c:v>
                </c:pt>
                <c:pt idx="2502">
                  <c:v>1.4139999999999961</c:v>
                </c:pt>
                <c:pt idx="2503">
                  <c:v>1.4189999999999976</c:v>
                </c:pt>
                <c:pt idx="2504">
                  <c:v>1.3919999999999979</c:v>
                </c:pt>
                <c:pt idx="2505">
                  <c:v>1.4039999999999961</c:v>
                </c:pt>
                <c:pt idx="2506">
                  <c:v>1.4</c:v>
                </c:pt>
                <c:pt idx="2507">
                  <c:v>1.389</c:v>
                </c:pt>
                <c:pt idx="2508">
                  <c:v>1.4169999999999976</c:v>
                </c:pt>
                <c:pt idx="2509">
                  <c:v>1.3800000000000001</c:v>
                </c:pt>
                <c:pt idx="2510">
                  <c:v>1.4059999999999961</c:v>
                </c:pt>
                <c:pt idx="2511">
                  <c:v>1.389</c:v>
                </c:pt>
                <c:pt idx="2512">
                  <c:v>1.379</c:v>
                </c:pt>
                <c:pt idx="2513">
                  <c:v>1.4019999999999961</c:v>
                </c:pt>
                <c:pt idx="2514">
                  <c:v>1.4119999999999961</c:v>
                </c:pt>
                <c:pt idx="2515">
                  <c:v>1.3879999999999979</c:v>
                </c:pt>
                <c:pt idx="2516">
                  <c:v>1.397</c:v>
                </c:pt>
                <c:pt idx="2517">
                  <c:v>1.383</c:v>
                </c:pt>
                <c:pt idx="2518">
                  <c:v>1.3859999999999979</c:v>
                </c:pt>
                <c:pt idx="2519">
                  <c:v>1.377</c:v>
                </c:pt>
                <c:pt idx="2520">
                  <c:v>1.373</c:v>
                </c:pt>
                <c:pt idx="2521">
                  <c:v>1.373</c:v>
                </c:pt>
                <c:pt idx="2522">
                  <c:v>1.3620000000000001</c:v>
                </c:pt>
                <c:pt idx="2523">
                  <c:v>1.37</c:v>
                </c:pt>
                <c:pt idx="2524">
                  <c:v>1.3759999999999979</c:v>
                </c:pt>
                <c:pt idx="2525">
                  <c:v>1.375</c:v>
                </c:pt>
                <c:pt idx="2526">
                  <c:v>1.389</c:v>
                </c:pt>
                <c:pt idx="2527">
                  <c:v>1.379</c:v>
                </c:pt>
                <c:pt idx="2528">
                  <c:v>1.361</c:v>
                </c:pt>
                <c:pt idx="2529">
                  <c:v>1.3620000000000001</c:v>
                </c:pt>
                <c:pt idx="2530">
                  <c:v>1.371</c:v>
                </c:pt>
                <c:pt idx="2531">
                  <c:v>1.371</c:v>
                </c:pt>
                <c:pt idx="2532">
                  <c:v>1.3640000000000001</c:v>
                </c:pt>
                <c:pt idx="2533">
                  <c:v>1.3620000000000001</c:v>
                </c:pt>
                <c:pt idx="2534">
                  <c:v>1.3740000000000001</c:v>
                </c:pt>
                <c:pt idx="2535">
                  <c:v>1.3720000000000001</c:v>
                </c:pt>
                <c:pt idx="2536">
                  <c:v>1.3640000000000001</c:v>
                </c:pt>
                <c:pt idx="2537">
                  <c:v>1.367</c:v>
                </c:pt>
                <c:pt idx="2538">
                  <c:v>1.353</c:v>
                </c:pt>
                <c:pt idx="2539">
                  <c:v>1.373</c:v>
                </c:pt>
                <c:pt idx="2540">
                  <c:v>1.369</c:v>
                </c:pt>
                <c:pt idx="2541">
                  <c:v>1.377</c:v>
                </c:pt>
                <c:pt idx="2542">
                  <c:v>1.3540000000000001</c:v>
                </c:pt>
                <c:pt idx="2543">
                  <c:v>1.3759999999999979</c:v>
                </c:pt>
                <c:pt idx="2544">
                  <c:v>1.367</c:v>
                </c:pt>
                <c:pt idx="2545">
                  <c:v>1.3660000000000001</c:v>
                </c:pt>
                <c:pt idx="2546">
                  <c:v>1.37</c:v>
                </c:pt>
                <c:pt idx="2547">
                  <c:v>1.377</c:v>
                </c:pt>
                <c:pt idx="2548">
                  <c:v>1.363</c:v>
                </c:pt>
                <c:pt idx="2549">
                  <c:v>1.377</c:v>
                </c:pt>
                <c:pt idx="2550">
                  <c:v>1.385</c:v>
                </c:pt>
                <c:pt idx="2551">
                  <c:v>1.367</c:v>
                </c:pt>
                <c:pt idx="2552">
                  <c:v>1.375</c:v>
                </c:pt>
                <c:pt idx="2553">
                  <c:v>1.383</c:v>
                </c:pt>
                <c:pt idx="2554">
                  <c:v>1.3759999999999979</c:v>
                </c:pt>
                <c:pt idx="2555">
                  <c:v>1.369</c:v>
                </c:pt>
                <c:pt idx="2556">
                  <c:v>1.379</c:v>
                </c:pt>
                <c:pt idx="2557">
                  <c:v>1.3720000000000001</c:v>
                </c:pt>
                <c:pt idx="2558">
                  <c:v>1.37</c:v>
                </c:pt>
                <c:pt idx="2559">
                  <c:v>1.3859999999999979</c:v>
                </c:pt>
                <c:pt idx="2560">
                  <c:v>1.3620000000000001</c:v>
                </c:pt>
                <c:pt idx="2561">
                  <c:v>1.3720000000000001</c:v>
                </c:pt>
                <c:pt idx="2562">
                  <c:v>1.369</c:v>
                </c:pt>
                <c:pt idx="2563">
                  <c:v>1.377</c:v>
                </c:pt>
                <c:pt idx="2564">
                  <c:v>1.381</c:v>
                </c:pt>
                <c:pt idx="2565">
                  <c:v>1.3680000000000001</c:v>
                </c:pt>
                <c:pt idx="2566">
                  <c:v>1.365</c:v>
                </c:pt>
                <c:pt idx="2567">
                  <c:v>1.373</c:v>
                </c:pt>
                <c:pt idx="2568">
                  <c:v>1.3759999999999979</c:v>
                </c:pt>
                <c:pt idx="2569">
                  <c:v>1.369</c:v>
                </c:pt>
                <c:pt idx="2570">
                  <c:v>1.383</c:v>
                </c:pt>
                <c:pt idx="2571">
                  <c:v>1.3859999999999979</c:v>
                </c:pt>
                <c:pt idx="2572">
                  <c:v>1.389</c:v>
                </c:pt>
                <c:pt idx="2573">
                  <c:v>1.379</c:v>
                </c:pt>
                <c:pt idx="2574">
                  <c:v>1.3919999999999979</c:v>
                </c:pt>
                <c:pt idx="2575">
                  <c:v>1.387</c:v>
                </c:pt>
                <c:pt idx="2576">
                  <c:v>1.379</c:v>
                </c:pt>
                <c:pt idx="2577">
                  <c:v>1.3720000000000001</c:v>
                </c:pt>
                <c:pt idx="2578">
                  <c:v>1.3759999999999979</c:v>
                </c:pt>
                <c:pt idx="2579">
                  <c:v>1.3900000000000001</c:v>
                </c:pt>
                <c:pt idx="2580">
                  <c:v>1.395</c:v>
                </c:pt>
                <c:pt idx="2581">
                  <c:v>1.387</c:v>
                </c:pt>
                <c:pt idx="2582">
                  <c:v>1.3939999999999981</c:v>
                </c:pt>
                <c:pt idx="2583">
                  <c:v>1.3720000000000001</c:v>
                </c:pt>
                <c:pt idx="2584">
                  <c:v>1.377</c:v>
                </c:pt>
                <c:pt idx="2585">
                  <c:v>1.389</c:v>
                </c:pt>
                <c:pt idx="2586">
                  <c:v>1.397</c:v>
                </c:pt>
                <c:pt idx="2587">
                  <c:v>1.3900000000000001</c:v>
                </c:pt>
                <c:pt idx="2588">
                  <c:v>1.373</c:v>
                </c:pt>
                <c:pt idx="2589">
                  <c:v>1.3900000000000001</c:v>
                </c:pt>
                <c:pt idx="2590">
                  <c:v>1.37</c:v>
                </c:pt>
                <c:pt idx="2591">
                  <c:v>1.3900000000000001</c:v>
                </c:pt>
                <c:pt idx="2592">
                  <c:v>1.3919999999999979</c:v>
                </c:pt>
                <c:pt idx="2593">
                  <c:v>1.3879999999999979</c:v>
                </c:pt>
                <c:pt idx="2594">
                  <c:v>1.389</c:v>
                </c:pt>
                <c:pt idx="2595">
                  <c:v>1.3759999999999979</c:v>
                </c:pt>
                <c:pt idx="2596">
                  <c:v>1.3740000000000001</c:v>
                </c:pt>
                <c:pt idx="2597">
                  <c:v>1.3740000000000001</c:v>
                </c:pt>
                <c:pt idx="2598">
                  <c:v>1.389</c:v>
                </c:pt>
                <c:pt idx="2599">
                  <c:v>1.383</c:v>
                </c:pt>
                <c:pt idx="2600">
                  <c:v>1.377</c:v>
                </c:pt>
                <c:pt idx="2601">
                  <c:v>1.373</c:v>
                </c:pt>
                <c:pt idx="2602">
                  <c:v>1.37</c:v>
                </c:pt>
                <c:pt idx="2603">
                  <c:v>1.379</c:v>
                </c:pt>
                <c:pt idx="2604">
                  <c:v>1.371</c:v>
                </c:pt>
                <c:pt idx="2605">
                  <c:v>1.353</c:v>
                </c:pt>
                <c:pt idx="2606">
                  <c:v>1.3759999999999979</c:v>
                </c:pt>
                <c:pt idx="2607">
                  <c:v>1.3660000000000001</c:v>
                </c:pt>
                <c:pt idx="2608">
                  <c:v>1.3720000000000001</c:v>
                </c:pt>
                <c:pt idx="2609">
                  <c:v>1.3759999999999979</c:v>
                </c:pt>
                <c:pt idx="2610">
                  <c:v>1.383</c:v>
                </c:pt>
                <c:pt idx="2611">
                  <c:v>1.3720000000000001</c:v>
                </c:pt>
                <c:pt idx="2612">
                  <c:v>1.36</c:v>
                </c:pt>
                <c:pt idx="2613">
                  <c:v>1.367</c:v>
                </c:pt>
                <c:pt idx="2614">
                  <c:v>1.371</c:v>
                </c:pt>
                <c:pt idx="2615">
                  <c:v>1.361</c:v>
                </c:pt>
                <c:pt idx="2616">
                  <c:v>1.363</c:v>
                </c:pt>
                <c:pt idx="2617">
                  <c:v>1.3620000000000001</c:v>
                </c:pt>
                <c:pt idx="2618">
                  <c:v>1.36</c:v>
                </c:pt>
                <c:pt idx="2619">
                  <c:v>1.35</c:v>
                </c:pt>
                <c:pt idx="2620">
                  <c:v>1.361</c:v>
                </c:pt>
                <c:pt idx="2621">
                  <c:v>1.359</c:v>
                </c:pt>
                <c:pt idx="2622">
                  <c:v>1.363</c:v>
                </c:pt>
                <c:pt idx="2623">
                  <c:v>1.3580000000000001</c:v>
                </c:pt>
                <c:pt idx="2624">
                  <c:v>1.361</c:v>
                </c:pt>
                <c:pt idx="2625">
                  <c:v>1.3580000000000001</c:v>
                </c:pt>
                <c:pt idx="2626">
                  <c:v>1.363</c:v>
                </c:pt>
                <c:pt idx="2627">
                  <c:v>1.36</c:v>
                </c:pt>
                <c:pt idx="2628">
                  <c:v>1.35</c:v>
                </c:pt>
                <c:pt idx="2629">
                  <c:v>1.351</c:v>
                </c:pt>
                <c:pt idx="2630">
                  <c:v>1.3540000000000001</c:v>
                </c:pt>
                <c:pt idx="2631">
                  <c:v>1.33</c:v>
                </c:pt>
                <c:pt idx="2632">
                  <c:v>1.333</c:v>
                </c:pt>
                <c:pt idx="2633">
                  <c:v>1.347</c:v>
                </c:pt>
                <c:pt idx="2634">
                  <c:v>1.3340000000000001</c:v>
                </c:pt>
                <c:pt idx="2635">
                  <c:v>1.337</c:v>
                </c:pt>
                <c:pt idx="2636">
                  <c:v>1.345</c:v>
                </c:pt>
                <c:pt idx="2637">
                  <c:v>1.3180000000000001</c:v>
                </c:pt>
                <c:pt idx="2638">
                  <c:v>1.339</c:v>
                </c:pt>
                <c:pt idx="2639">
                  <c:v>1.3540000000000001</c:v>
                </c:pt>
                <c:pt idx="2640">
                  <c:v>1.349</c:v>
                </c:pt>
                <c:pt idx="2641">
                  <c:v>1.349</c:v>
                </c:pt>
                <c:pt idx="2642">
                  <c:v>1.343</c:v>
                </c:pt>
                <c:pt idx="2643">
                  <c:v>1.345</c:v>
                </c:pt>
                <c:pt idx="2644">
                  <c:v>1.345</c:v>
                </c:pt>
                <c:pt idx="2645">
                  <c:v>1.325</c:v>
                </c:pt>
                <c:pt idx="2646">
                  <c:v>1.323</c:v>
                </c:pt>
                <c:pt idx="2647">
                  <c:v>1.3320000000000001</c:v>
                </c:pt>
                <c:pt idx="2648">
                  <c:v>1.329</c:v>
                </c:pt>
                <c:pt idx="2649">
                  <c:v>1.33</c:v>
                </c:pt>
                <c:pt idx="2650">
                  <c:v>1.341</c:v>
                </c:pt>
                <c:pt idx="2651">
                  <c:v>1.329</c:v>
                </c:pt>
                <c:pt idx="2652">
                  <c:v>1.3280000000000001</c:v>
                </c:pt>
                <c:pt idx="2653">
                  <c:v>1.335</c:v>
                </c:pt>
                <c:pt idx="2654">
                  <c:v>1.349</c:v>
                </c:pt>
                <c:pt idx="2655">
                  <c:v>1.3859999999999979</c:v>
                </c:pt>
                <c:pt idx="2656">
                  <c:v>1.34</c:v>
                </c:pt>
                <c:pt idx="2657">
                  <c:v>1.3180000000000001</c:v>
                </c:pt>
                <c:pt idx="2658">
                  <c:v>1.3120000000000001</c:v>
                </c:pt>
                <c:pt idx="2659">
                  <c:v>1.3260000000000001</c:v>
                </c:pt>
                <c:pt idx="2660">
                  <c:v>1.319</c:v>
                </c:pt>
                <c:pt idx="2661">
                  <c:v>1.329</c:v>
                </c:pt>
                <c:pt idx="2662">
                  <c:v>1.321</c:v>
                </c:pt>
                <c:pt idx="2663">
                  <c:v>1.325</c:v>
                </c:pt>
                <c:pt idx="2664">
                  <c:v>1.3260000000000001</c:v>
                </c:pt>
                <c:pt idx="2665">
                  <c:v>1.3260000000000001</c:v>
                </c:pt>
                <c:pt idx="2666">
                  <c:v>1.3220000000000001</c:v>
                </c:pt>
                <c:pt idx="2667">
                  <c:v>1.329</c:v>
                </c:pt>
                <c:pt idx="2668">
                  <c:v>1.3220000000000001</c:v>
                </c:pt>
                <c:pt idx="2669">
                  <c:v>1.32</c:v>
                </c:pt>
                <c:pt idx="2670">
                  <c:v>1.329</c:v>
                </c:pt>
                <c:pt idx="2671">
                  <c:v>1.3129999999999982</c:v>
                </c:pt>
                <c:pt idx="2672">
                  <c:v>1.339</c:v>
                </c:pt>
                <c:pt idx="2673">
                  <c:v>1.33</c:v>
                </c:pt>
                <c:pt idx="2674">
                  <c:v>1.3160000000000001</c:v>
                </c:pt>
                <c:pt idx="2675">
                  <c:v>1.33</c:v>
                </c:pt>
                <c:pt idx="2676">
                  <c:v>1.3129999999999982</c:v>
                </c:pt>
                <c:pt idx="2677">
                  <c:v>1.327</c:v>
                </c:pt>
                <c:pt idx="2678">
                  <c:v>1.325</c:v>
                </c:pt>
                <c:pt idx="2679">
                  <c:v>1.3320000000000001</c:v>
                </c:pt>
                <c:pt idx="2680">
                  <c:v>1.3069999999999982</c:v>
                </c:pt>
                <c:pt idx="2681">
                  <c:v>1.3380000000000001</c:v>
                </c:pt>
                <c:pt idx="2682">
                  <c:v>1.337</c:v>
                </c:pt>
                <c:pt idx="2683">
                  <c:v>1.3080000000000001</c:v>
                </c:pt>
                <c:pt idx="2684">
                  <c:v>1.335</c:v>
                </c:pt>
                <c:pt idx="2685">
                  <c:v>1.325</c:v>
                </c:pt>
                <c:pt idx="2686">
                  <c:v>1.329</c:v>
                </c:pt>
                <c:pt idx="2687">
                  <c:v>1.3520000000000001</c:v>
                </c:pt>
                <c:pt idx="2688">
                  <c:v>1.3280000000000001</c:v>
                </c:pt>
                <c:pt idx="2689">
                  <c:v>1.3220000000000001</c:v>
                </c:pt>
                <c:pt idx="2690">
                  <c:v>1.333</c:v>
                </c:pt>
                <c:pt idx="2691">
                  <c:v>1.3260000000000001</c:v>
                </c:pt>
                <c:pt idx="2692">
                  <c:v>1.325</c:v>
                </c:pt>
                <c:pt idx="2693">
                  <c:v>1.3280000000000001</c:v>
                </c:pt>
                <c:pt idx="2694">
                  <c:v>1.3879999999999979</c:v>
                </c:pt>
                <c:pt idx="2695">
                  <c:v>1.341</c:v>
                </c:pt>
                <c:pt idx="2696">
                  <c:v>1.335</c:v>
                </c:pt>
                <c:pt idx="2697">
                  <c:v>1.345</c:v>
                </c:pt>
                <c:pt idx="2698">
                  <c:v>1.323</c:v>
                </c:pt>
                <c:pt idx="2699">
                  <c:v>1.3340000000000001</c:v>
                </c:pt>
                <c:pt idx="2700">
                  <c:v>1.3440000000000001</c:v>
                </c:pt>
                <c:pt idx="2701">
                  <c:v>1.3420000000000001</c:v>
                </c:pt>
                <c:pt idx="2702">
                  <c:v>1.327</c:v>
                </c:pt>
                <c:pt idx="2703">
                  <c:v>1.335</c:v>
                </c:pt>
                <c:pt idx="2704">
                  <c:v>1.3280000000000001</c:v>
                </c:pt>
                <c:pt idx="2705">
                  <c:v>1.331</c:v>
                </c:pt>
                <c:pt idx="2706">
                  <c:v>1.339</c:v>
                </c:pt>
                <c:pt idx="2707">
                  <c:v>1.333</c:v>
                </c:pt>
                <c:pt idx="2708">
                  <c:v>1.345</c:v>
                </c:pt>
                <c:pt idx="2709">
                  <c:v>1.339</c:v>
                </c:pt>
                <c:pt idx="2710">
                  <c:v>1.327</c:v>
                </c:pt>
                <c:pt idx="2711">
                  <c:v>1.329</c:v>
                </c:pt>
                <c:pt idx="2712">
                  <c:v>1.327</c:v>
                </c:pt>
                <c:pt idx="2713">
                  <c:v>1.3440000000000001</c:v>
                </c:pt>
                <c:pt idx="2714">
                  <c:v>1.3340000000000001</c:v>
                </c:pt>
                <c:pt idx="2715">
                  <c:v>1.3440000000000001</c:v>
                </c:pt>
                <c:pt idx="2716">
                  <c:v>1.3440000000000001</c:v>
                </c:pt>
                <c:pt idx="2717">
                  <c:v>1.3440000000000001</c:v>
                </c:pt>
                <c:pt idx="2718">
                  <c:v>1.3420000000000001</c:v>
                </c:pt>
                <c:pt idx="2719">
                  <c:v>1.329</c:v>
                </c:pt>
                <c:pt idx="2720">
                  <c:v>1.3360000000000001</c:v>
                </c:pt>
                <c:pt idx="2721">
                  <c:v>1.349</c:v>
                </c:pt>
                <c:pt idx="2722">
                  <c:v>1.33</c:v>
                </c:pt>
                <c:pt idx="2723">
                  <c:v>1.35</c:v>
                </c:pt>
                <c:pt idx="2724">
                  <c:v>1.345</c:v>
                </c:pt>
                <c:pt idx="2725">
                  <c:v>1.357</c:v>
                </c:pt>
                <c:pt idx="2726">
                  <c:v>1.3620000000000001</c:v>
                </c:pt>
                <c:pt idx="2727">
                  <c:v>1.3480000000000001</c:v>
                </c:pt>
                <c:pt idx="2728">
                  <c:v>1.355</c:v>
                </c:pt>
                <c:pt idx="2729">
                  <c:v>1.3620000000000001</c:v>
                </c:pt>
                <c:pt idx="2730">
                  <c:v>1.345</c:v>
                </c:pt>
                <c:pt idx="2731">
                  <c:v>1.3460000000000001</c:v>
                </c:pt>
                <c:pt idx="2732">
                  <c:v>1.341</c:v>
                </c:pt>
                <c:pt idx="2733">
                  <c:v>1.3740000000000001</c:v>
                </c:pt>
                <c:pt idx="2734">
                  <c:v>1.379</c:v>
                </c:pt>
                <c:pt idx="2735">
                  <c:v>1.361</c:v>
                </c:pt>
                <c:pt idx="2736">
                  <c:v>1.357</c:v>
                </c:pt>
                <c:pt idx="2737">
                  <c:v>1.3740000000000001</c:v>
                </c:pt>
                <c:pt idx="2738">
                  <c:v>1.371</c:v>
                </c:pt>
                <c:pt idx="2739">
                  <c:v>1.3660000000000001</c:v>
                </c:pt>
                <c:pt idx="2740">
                  <c:v>1.3680000000000001</c:v>
                </c:pt>
                <c:pt idx="2741">
                  <c:v>1.381</c:v>
                </c:pt>
                <c:pt idx="2742">
                  <c:v>1.377</c:v>
                </c:pt>
                <c:pt idx="2743">
                  <c:v>1.391</c:v>
                </c:pt>
                <c:pt idx="2744">
                  <c:v>1.3759999999999979</c:v>
                </c:pt>
                <c:pt idx="2745">
                  <c:v>1.3879999999999979</c:v>
                </c:pt>
                <c:pt idx="2746">
                  <c:v>1.3800000000000001</c:v>
                </c:pt>
                <c:pt idx="2747">
                  <c:v>1.3560000000000001</c:v>
                </c:pt>
                <c:pt idx="2748">
                  <c:v>1.367</c:v>
                </c:pt>
                <c:pt idx="2749">
                  <c:v>1.359</c:v>
                </c:pt>
                <c:pt idx="2750">
                  <c:v>1.359</c:v>
                </c:pt>
                <c:pt idx="2751">
                  <c:v>1.371</c:v>
                </c:pt>
                <c:pt idx="2752">
                  <c:v>1.3740000000000001</c:v>
                </c:pt>
                <c:pt idx="2753">
                  <c:v>1.385</c:v>
                </c:pt>
                <c:pt idx="2754">
                  <c:v>1.381</c:v>
                </c:pt>
                <c:pt idx="2755">
                  <c:v>1.37</c:v>
                </c:pt>
                <c:pt idx="2756">
                  <c:v>1.387</c:v>
                </c:pt>
                <c:pt idx="2757">
                  <c:v>1.367</c:v>
                </c:pt>
                <c:pt idx="2758">
                  <c:v>1.3720000000000001</c:v>
                </c:pt>
                <c:pt idx="2759">
                  <c:v>1.381</c:v>
                </c:pt>
                <c:pt idx="2760">
                  <c:v>1.4009999999999976</c:v>
                </c:pt>
                <c:pt idx="2761">
                  <c:v>1.3859999999999979</c:v>
                </c:pt>
                <c:pt idx="2762">
                  <c:v>1.4269999999999976</c:v>
                </c:pt>
                <c:pt idx="2763">
                  <c:v>1.387</c:v>
                </c:pt>
                <c:pt idx="2764">
                  <c:v>1.387</c:v>
                </c:pt>
                <c:pt idx="2765">
                  <c:v>1.4049999999999976</c:v>
                </c:pt>
                <c:pt idx="2766">
                  <c:v>1.385</c:v>
                </c:pt>
                <c:pt idx="2767">
                  <c:v>1.383</c:v>
                </c:pt>
                <c:pt idx="2768">
                  <c:v>1.3740000000000001</c:v>
                </c:pt>
                <c:pt idx="2769">
                  <c:v>1.3819999999999979</c:v>
                </c:pt>
                <c:pt idx="2770">
                  <c:v>1.3819999999999979</c:v>
                </c:pt>
                <c:pt idx="2771">
                  <c:v>1.389</c:v>
                </c:pt>
                <c:pt idx="2772">
                  <c:v>1.4059999999999961</c:v>
                </c:pt>
                <c:pt idx="2773">
                  <c:v>1.4369999999999976</c:v>
                </c:pt>
                <c:pt idx="2774">
                  <c:v>1.4119999999999961</c:v>
                </c:pt>
                <c:pt idx="2775">
                  <c:v>1.393</c:v>
                </c:pt>
                <c:pt idx="2776">
                  <c:v>1.399</c:v>
                </c:pt>
                <c:pt idx="2777">
                  <c:v>1.3979999999999981</c:v>
                </c:pt>
                <c:pt idx="2778">
                  <c:v>1.41</c:v>
                </c:pt>
                <c:pt idx="2779">
                  <c:v>1.3819999999999979</c:v>
                </c:pt>
                <c:pt idx="2780">
                  <c:v>1.3900000000000001</c:v>
                </c:pt>
                <c:pt idx="2781">
                  <c:v>1.389</c:v>
                </c:pt>
                <c:pt idx="2782">
                  <c:v>1.387</c:v>
                </c:pt>
                <c:pt idx="2783">
                  <c:v>1.4059999999999961</c:v>
                </c:pt>
                <c:pt idx="2784">
                  <c:v>1.4109999999999976</c:v>
                </c:pt>
                <c:pt idx="2785">
                  <c:v>1.4</c:v>
                </c:pt>
                <c:pt idx="2786">
                  <c:v>1.3859999999999979</c:v>
                </c:pt>
                <c:pt idx="2787">
                  <c:v>1.4</c:v>
                </c:pt>
                <c:pt idx="2788">
                  <c:v>1.3839999999999979</c:v>
                </c:pt>
                <c:pt idx="2789">
                  <c:v>1.4029999999999976</c:v>
                </c:pt>
                <c:pt idx="2790">
                  <c:v>1.4069999999999976</c:v>
                </c:pt>
                <c:pt idx="2791">
                  <c:v>1.4069999999999976</c:v>
                </c:pt>
                <c:pt idx="2792">
                  <c:v>1.41</c:v>
                </c:pt>
                <c:pt idx="2793">
                  <c:v>1.3959999999999981</c:v>
                </c:pt>
                <c:pt idx="2794">
                  <c:v>1.3919999999999979</c:v>
                </c:pt>
                <c:pt idx="2795">
                  <c:v>1.395</c:v>
                </c:pt>
                <c:pt idx="2796">
                  <c:v>1.4029999999999976</c:v>
                </c:pt>
                <c:pt idx="2797">
                  <c:v>1.3800000000000001</c:v>
                </c:pt>
                <c:pt idx="2798">
                  <c:v>1.385</c:v>
                </c:pt>
                <c:pt idx="2799">
                  <c:v>1.3900000000000001</c:v>
                </c:pt>
                <c:pt idx="2800">
                  <c:v>1.391</c:v>
                </c:pt>
                <c:pt idx="2801">
                  <c:v>1.393</c:v>
                </c:pt>
                <c:pt idx="2802">
                  <c:v>1.3859999999999979</c:v>
                </c:pt>
                <c:pt idx="2803">
                  <c:v>1.3900000000000001</c:v>
                </c:pt>
                <c:pt idx="2804">
                  <c:v>1.4049999999999976</c:v>
                </c:pt>
                <c:pt idx="2805">
                  <c:v>1.4029999999999976</c:v>
                </c:pt>
                <c:pt idx="2806">
                  <c:v>1.387</c:v>
                </c:pt>
                <c:pt idx="2807">
                  <c:v>1.3839999999999979</c:v>
                </c:pt>
                <c:pt idx="2808">
                  <c:v>1.379</c:v>
                </c:pt>
                <c:pt idx="2809">
                  <c:v>1.3819999999999979</c:v>
                </c:pt>
                <c:pt idx="2810">
                  <c:v>1.3979999999999981</c:v>
                </c:pt>
                <c:pt idx="2811">
                  <c:v>1.3800000000000001</c:v>
                </c:pt>
                <c:pt idx="2812">
                  <c:v>1.3819999999999979</c:v>
                </c:pt>
                <c:pt idx="2813">
                  <c:v>1.3740000000000001</c:v>
                </c:pt>
                <c:pt idx="2814">
                  <c:v>1.3900000000000001</c:v>
                </c:pt>
                <c:pt idx="2815">
                  <c:v>1.389</c:v>
                </c:pt>
                <c:pt idx="2816">
                  <c:v>1.375</c:v>
                </c:pt>
                <c:pt idx="2817">
                  <c:v>1.4049999999999976</c:v>
                </c:pt>
                <c:pt idx="2818">
                  <c:v>1.365</c:v>
                </c:pt>
                <c:pt idx="2819">
                  <c:v>1.375</c:v>
                </c:pt>
                <c:pt idx="2820">
                  <c:v>1.381</c:v>
                </c:pt>
                <c:pt idx="2821">
                  <c:v>1.369</c:v>
                </c:pt>
                <c:pt idx="2822">
                  <c:v>1.3879999999999979</c:v>
                </c:pt>
                <c:pt idx="2823">
                  <c:v>1.385</c:v>
                </c:pt>
                <c:pt idx="2824">
                  <c:v>1.4009999999999976</c:v>
                </c:pt>
                <c:pt idx="2825">
                  <c:v>1.367</c:v>
                </c:pt>
                <c:pt idx="2826">
                  <c:v>1.3680000000000001</c:v>
                </c:pt>
                <c:pt idx="2827">
                  <c:v>1.359</c:v>
                </c:pt>
                <c:pt idx="2828">
                  <c:v>1.3640000000000001</c:v>
                </c:pt>
                <c:pt idx="2829">
                  <c:v>1.3759999999999979</c:v>
                </c:pt>
                <c:pt idx="2830">
                  <c:v>1.4</c:v>
                </c:pt>
                <c:pt idx="2831">
                  <c:v>1.37</c:v>
                </c:pt>
                <c:pt idx="2832">
                  <c:v>1.3680000000000001</c:v>
                </c:pt>
                <c:pt idx="2833">
                  <c:v>1.3640000000000001</c:v>
                </c:pt>
                <c:pt idx="2834">
                  <c:v>1.377</c:v>
                </c:pt>
                <c:pt idx="2835">
                  <c:v>1.373</c:v>
                </c:pt>
                <c:pt idx="2836">
                  <c:v>1.3900000000000001</c:v>
                </c:pt>
                <c:pt idx="2837">
                  <c:v>1.359</c:v>
                </c:pt>
                <c:pt idx="2838">
                  <c:v>1.361</c:v>
                </c:pt>
                <c:pt idx="2839">
                  <c:v>1.3620000000000001</c:v>
                </c:pt>
                <c:pt idx="2840">
                  <c:v>1.3660000000000001</c:v>
                </c:pt>
                <c:pt idx="2841">
                  <c:v>1.363</c:v>
                </c:pt>
                <c:pt idx="2842">
                  <c:v>1.3520000000000001</c:v>
                </c:pt>
                <c:pt idx="2843">
                  <c:v>1.335</c:v>
                </c:pt>
                <c:pt idx="2844">
                  <c:v>1.363</c:v>
                </c:pt>
                <c:pt idx="2845">
                  <c:v>1.35</c:v>
                </c:pt>
                <c:pt idx="2846">
                  <c:v>1.359</c:v>
                </c:pt>
                <c:pt idx="2847">
                  <c:v>1.35</c:v>
                </c:pt>
                <c:pt idx="2848">
                  <c:v>1.3720000000000001</c:v>
                </c:pt>
                <c:pt idx="2849">
                  <c:v>1.3580000000000001</c:v>
                </c:pt>
                <c:pt idx="2850">
                  <c:v>1.357</c:v>
                </c:pt>
                <c:pt idx="2851">
                  <c:v>1.3759999999999979</c:v>
                </c:pt>
                <c:pt idx="2852">
                  <c:v>1.3560000000000001</c:v>
                </c:pt>
                <c:pt idx="2853">
                  <c:v>1.359</c:v>
                </c:pt>
                <c:pt idx="2854">
                  <c:v>1.3420000000000001</c:v>
                </c:pt>
                <c:pt idx="2855">
                  <c:v>1.3540000000000001</c:v>
                </c:pt>
                <c:pt idx="2856">
                  <c:v>1.331</c:v>
                </c:pt>
                <c:pt idx="2857">
                  <c:v>1.3380000000000001</c:v>
                </c:pt>
                <c:pt idx="2858">
                  <c:v>1.3520000000000001</c:v>
                </c:pt>
                <c:pt idx="2859">
                  <c:v>1.327</c:v>
                </c:pt>
                <c:pt idx="2860">
                  <c:v>1.353</c:v>
                </c:pt>
                <c:pt idx="2861">
                  <c:v>1.34</c:v>
                </c:pt>
                <c:pt idx="2862">
                  <c:v>1.3380000000000001</c:v>
                </c:pt>
                <c:pt idx="2863">
                  <c:v>1.835</c:v>
                </c:pt>
                <c:pt idx="2864">
                  <c:v>1.345</c:v>
                </c:pt>
                <c:pt idx="2865">
                  <c:v>1.3440000000000001</c:v>
                </c:pt>
                <c:pt idx="2866">
                  <c:v>1.3480000000000001</c:v>
                </c:pt>
                <c:pt idx="2867">
                  <c:v>1.345</c:v>
                </c:pt>
                <c:pt idx="2868">
                  <c:v>1.3480000000000001</c:v>
                </c:pt>
                <c:pt idx="2869">
                  <c:v>1.3480000000000001</c:v>
                </c:pt>
                <c:pt idx="2870">
                  <c:v>1.345</c:v>
                </c:pt>
                <c:pt idx="2871">
                  <c:v>1.3380000000000001</c:v>
                </c:pt>
                <c:pt idx="2872">
                  <c:v>1.347</c:v>
                </c:pt>
                <c:pt idx="2873">
                  <c:v>1.3460000000000001</c:v>
                </c:pt>
                <c:pt idx="2874">
                  <c:v>1.345</c:v>
                </c:pt>
                <c:pt idx="2875">
                  <c:v>1.327</c:v>
                </c:pt>
                <c:pt idx="2876">
                  <c:v>1.3340000000000001</c:v>
                </c:pt>
                <c:pt idx="2877">
                  <c:v>1.3440000000000001</c:v>
                </c:pt>
                <c:pt idx="2878">
                  <c:v>1.339</c:v>
                </c:pt>
                <c:pt idx="2879">
                  <c:v>1.3320000000000001</c:v>
                </c:pt>
                <c:pt idx="2880">
                  <c:v>1.337</c:v>
                </c:pt>
                <c:pt idx="2881">
                  <c:v>1.327</c:v>
                </c:pt>
                <c:pt idx="2882">
                  <c:v>1.3360000000000001</c:v>
                </c:pt>
                <c:pt idx="2883">
                  <c:v>1.345</c:v>
                </c:pt>
                <c:pt idx="2884">
                  <c:v>1.34</c:v>
                </c:pt>
                <c:pt idx="2885">
                  <c:v>1.3440000000000001</c:v>
                </c:pt>
                <c:pt idx="2886">
                  <c:v>1.333</c:v>
                </c:pt>
                <c:pt idx="2887">
                  <c:v>1.34</c:v>
                </c:pt>
                <c:pt idx="2888">
                  <c:v>1.345</c:v>
                </c:pt>
                <c:pt idx="2889">
                  <c:v>1.339</c:v>
                </c:pt>
                <c:pt idx="2890">
                  <c:v>1.4229999999999976</c:v>
                </c:pt>
                <c:pt idx="2891">
                  <c:v>1.3440000000000001</c:v>
                </c:pt>
                <c:pt idx="2892">
                  <c:v>1.323</c:v>
                </c:pt>
                <c:pt idx="2893">
                  <c:v>1.35</c:v>
                </c:pt>
                <c:pt idx="2894">
                  <c:v>1.331</c:v>
                </c:pt>
                <c:pt idx="2895">
                  <c:v>1.349</c:v>
                </c:pt>
                <c:pt idx="2896">
                  <c:v>1.345</c:v>
                </c:pt>
                <c:pt idx="2897">
                  <c:v>1.359</c:v>
                </c:pt>
                <c:pt idx="2898">
                  <c:v>1.345</c:v>
                </c:pt>
                <c:pt idx="2899">
                  <c:v>1.3440000000000001</c:v>
                </c:pt>
                <c:pt idx="2900">
                  <c:v>1.351</c:v>
                </c:pt>
                <c:pt idx="2901">
                  <c:v>1.331</c:v>
                </c:pt>
                <c:pt idx="2902">
                  <c:v>1.345</c:v>
                </c:pt>
                <c:pt idx="2903">
                  <c:v>1.35</c:v>
                </c:pt>
                <c:pt idx="2904">
                  <c:v>1.349</c:v>
                </c:pt>
                <c:pt idx="2905">
                  <c:v>1.3480000000000001</c:v>
                </c:pt>
                <c:pt idx="2906">
                  <c:v>1.357</c:v>
                </c:pt>
                <c:pt idx="2907">
                  <c:v>1.347</c:v>
                </c:pt>
                <c:pt idx="2908">
                  <c:v>1.4109999999999976</c:v>
                </c:pt>
                <c:pt idx="2909">
                  <c:v>1.4029999999999976</c:v>
                </c:pt>
                <c:pt idx="2910">
                  <c:v>1.399</c:v>
                </c:pt>
                <c:pt idx="2911">
                  <c:v>1.3460000000000001</c:v>
                </c:pt>
                <c:pt idx="2912">
                  <c:v>1.3520000000000001</c:v>
                </c:pt>
                <c:pt idx="2913">
                  <c:v>1.35</c:v>
                </c:pt>
                <c:pt idx="2914">
                  <c:v>1.3520000000000001</c:v>
                </c:pt>
                <c:pt idx="2915">
                  <c:v>1.3480000000000001</c:v>
                </c:pt>
                <c:pt idx="2916">
                  <c:v>1.4409999999999976</c:v>
                </c:pt>
                <c:pt idx="2917">
                  <c:v>1.345</c:v>
                </c:pt>
                <c:pt idx="2918">
                  <c:v>1.359</c:v>
                </c:pt>
                <c:pt idx="2919">
                  <c:v>1.3720000000000001</c:v>
                </c:pt>
                <c:pt idx="2920">
                  <c:v>1.345</c:v>
                </c:pt>
                <c:pt idx="2921">
                  <c:v>1.3560000000000001</c:v>
                </c:pt>
                <c:pt idx="2922">
                  <c:v>1.369</c:v>
                </c:pt>
                <c:pt idx="2923">
                  <c:v>1.347</c:v>
                </c:pt>
                <c:pt idx="2924">
                  <c:v>1.347</c:v>
                </c:pt>
                <c:pt idx="2925">
                  <c:v>1.353</c:v>
                </c:pt>
                <c:pt idx="2926">
                  <c:v>1.339</c:v>
                </c:pt>
                <c:pt idx="2927">
                  <c:v>1.3640000000000001</c:v>
                </c:pt>
                <c:pt idx="2928">
                  <c:v>1.3440000000000001</c:v>
                </c:pt>
                <c:pt idx="2929">
                  <c:v>1.3859999999999979</c:v>
                </c:pt>
                <c:pt idx="2930">
                  <c:v>1.3520000000000001</c:v>
                </c:pt>
                <c:pt idx="2931">
                  <c:v>1.36</c:v>
                </c:pt>
                <c:pt idx="2932">
                  <c:v>1.355</c:v>
                </c:pt>
                <c:pt idx="2933">
                  <c:v>1.3560000000000001</c:v>
                </c:pt>
                <c:pt idx="2934">
                  <c:v>1.3560000000000001</c:v>
                </c:pt>
                <c:pt idx="2935">
                  <c:v>1.361</c:v>
                </c:pt>
                <c:pt idx="2936">
                  <c:v>1.3460000000000001</c:v>
                </c:pt>
                <c:pt idx="2937">
                  <c:v>1.357</c:v>
                </c:pt>
                <c:pt idx="2938">
                  <c:v>1.36</c:v>
                </c:pt>
                <c:pt idx="2939">
                  <c:v>1.365</c:v>
                </c:pt>
                <c:pt idx="2940">
                  <c:v>1.355</c:v>
                </c:pt>
                <c:pt idx="2941">
                  <c:v>1.347</c:v>
                </c:pt>
                <c:pt idx="2942">
                  <c:v>1.3620000000000001</c:v>
                </c:pt>
                <c:pt idx="2943">
                  <c:v>1.359</c:v>
                </c:pt>
                <c:pt idx="2944">
                  <c:v>1.3460000000000001</c:v>
                </c:pt>
                <c:pt idx="2945">
                  <c:v>1.361</c:v>
                </c:pt>
                <c:pt idx="2946">
                  <c:v>1.3819999999999979</c:v>
                </c:pt>
                <c:pt idx="2947">
                  <c:v>1.395</c:v>
                </c:pt>
                <c:pt idx="2948">
                  <c:v>1.3580000000000001</c:v>
                </c:pt>
                <c:pt idx="2949">
                  <c:v>1.3460000000000001</c:v>
                </c:pt>
                <c:pt idx="2950">
                  <c:v>1.365</c:v>
                </c:pt>
                <c:pt idx="2951">
                  <c:v>1.349</c:v>
                </c:pt>
                <c:pt idx="2952">
                  <c:v>1.3540000000000001</c:v>
                </c:pt>
                <c:pt idx="2953">
                  <c:v>2.4129999999999967</c:v>
                </c:pt>
                <c:pt idx="2954">
                  <c:v>1.3740000000000001</c:v>
                </c:pt>
                <c:pt idx="2955">
                  <c:v>1.4079999999999961</c:v>
                </c:pt>
                <c:pt idx="2956">
                  <c:v>1.3939999999999981</c:v>
                </c:pt>
                <c:pt idx="2957">
                  <c:v>1.3560000000000001</c:v>
                </c:pt>
                <c:pt idx="2958">
                  <c:v>1.3540000000000001</c:v>
                </c:pt>
                <c:pt idx="2959">
                  <c:v>1.371</c:v>
                </c:pt>
                <c:pt idx="2960">
                  <c:v>1.363</c:v>
                </c:pt>
                <c:pt idx="2961">
                  <c:v>1.349</c:v>
                </c:pt>
                <c:pt idx="2962">
                  <c:v>1.373</c:v>
                </c:pt>
                <c:pt idx="2963">
                  <c:v>1.3740000000000001</c:v>
                </c:pt>
                <c:pt idx="2964">
                  <c:v>1.3560000000000001</c:v>
                </c:pt>
                <c:pt idx="2965">
                  <c:v>1.3560000000000001</c:v>
                </c:pt>
                <c:pt idx="2966">
                  <c:v>1.3660000000000001</c:v>
                </c:pt>
                <c:pt idx="2967">
                  <c:v>1.3660000000000001</c:v>
                </c:pt>
                <c:pt idx="2968">
                  <c:v>1.341</c:v>
                </c:pt>
                <c:pt idx="2969">
                  <c:v>1.3759999999999979</c:v>
                </c:pt>
                <c:pt idx="2970">
                  <c:v>1.373</c:v>
                </c:pt>
                <c:pt idx="2971">
                  <c:v>1.357</c:v>
                </c:pt>
                <c:pt idx="2972">
                  <c:v>1.3580000000000001</c:v>
                </c:pt>
                <c:pt idx="2973">
                  <c:v>2.5630000000000002</c:v>
                </c:pt>
                <c:pt idx="2974">
                  <c:v>1.3939999999999981</c:v>
                </c:pt>
                <c:pt idx="2975">
                  <c:v>1.4169999999999976</c:v>
                </c:pt>
                <c:pt idx="2976">
                  <c:v>1.3540000000000001</c:v>
                </c:pt>
                <c:pt idx="2977">
                  <c:v>1.361</c:v>
                </c:pt>
                <c:pt idx="2978">
                  <c:v>1.3759999999999979</c:v>
                </c:pt>
                <c:pt idx="2979">
                  <c:v>1.387</c:v>
                </c:pt>
                <c:pt idx="2980">
                  <c:v>1.3580000000000001</c:v>
                </c:pt>
                <c:pt idx="2981">
                  <c:v>1.355</c:v>
                </c:pt>
                <c:pt idx="2982">
                  <c:v>1.37</c:v>
                </c:pt>
                <c:pt idx="2983">
                  <c:v>1.377</c:v>
                </c:pt>
                <c:pt idx="2984">
                  <c:v>1.3620000000000001</c:v>
                </c:pt>
                <c:pt idx="2985">
                  <c:v>1.3720000000000001</c:v>
                </c:pt>
                <c:pt idx="2986">
                  <c:v>1.375</c:v>
                </c:pt>
                <c:pt idx="2987">
                  <c:v>1.37</c:v>
                </c:pt>
                <c:pt idx="2988">
                  <c:v>1.9910000000000001</c:v>
                </c:pt>
                <c:pt idx="2989">
                  <c:v>1.399</c:v>
                </c:pt>
                <c:pt idx="2990">
                  <c:v>1.371</c:v>
                </c:pt>
                <c:pt idx="2991">
                  <c:v>1.373</c:v>
                </c:pt>
                <c:pt idx="2992">
                  <c:v>1.3759999999999979</c:v>
                </c:pt>
                <c:pt idx="2993">
                  <c:v>1.377</c:v>
                </c:pt>
                <c:pt idx="2994">
                  <c:v>1.379</c:v>
                </c:pt>
                <c:pt idx="2995">
                  <c:v>1.3800000000000001</c:v>
                </c:pt>
                <c:pt idx="2996">
                  <c:v>1.363</c:v>
                </c:pt>
                <c:pt idx="2997">
                  <c:v>1.3720000000000001</c:v>
                </c:pt>
                <c:pt idx="2998">
                  <c:v>1.3720000000000001</c:v>
                </c:pt>
                <c:pt idx="2999">
                  <c:v>1.37</c:v>
                </c:pt>
                <c:pt idx="3000">
                  <c:v>1.369</c:v>
                </c:pt>
                <c:pt idx="3001">
                  <c:v>1.3819999999999979</c:v>
                </c:pt>
                <c:pt idx="3002">
                  <c:v>1.4009999999999976</c:v>
                </c:pt>
                <c:pt idx="3003">
                  <c:v>1.3720000000000001</c:v>
                </c:pt>
                <c:pt idx="3004">
                  <c:v>1.3759999999999979</c:v>
                </c:pt>
                <c:pt idx="3005">
                  <c:v>1.389</c:v>
                </c:pt>
                <c:pt idx="3006">
                  <c:v>1.3680000000000001</c:v>
                </c:pt>
                <c:pt idx="3007">
                  <c:v>1.377</c:v>
                </c:pt>
                <c:pt idx="3008">
                  <c:v>1.3720000000000001</c:v>
                </c:pt>
                <c:pt idx="3009">
                  <c:v>1.395</c:v>
                </c:pt>
                <c:pt idx="3010">
                  <c:v>1.3759999999999979</c:v>
                </c:pt>
                <c:pt idx="3011">
                  <c:v>1.3740000000000001</c:v>
                </c:pt>
                <c:pt idx="3012">
                  <c:v>1.3740000000000001</c:v>
                </c:pt>
                <c:pt idx="3013">
                  <c:v>1.363</c:v>
                </c:pt>
                <c:pt idx="3014">
                  <c:v>1.375</c:v>
                </c:pt>
                <c:pt idx="3015">
                  <c:v>1.3819999999999979</c:v>
                </c:pt>
                <c:pt idx="3016">
                  <c:v>1.377</c:v>
                </c:pt>
                <c:pt idx="3017">
                  <c:v>1.3879999999999979</c:v>
                </c:pt>
                <c:pt idx="3018">
                  <c:v>1.3859999999999979</c:v>
                </c:pt>
                <c:pt idx="3019">
                  <c:v>1.379</c:v>
                </c:pt>
                <c:pt idx="3020">
                  <c:v>1.3759999999999979</c:v>
                </c:pt>
                <c:pt idx="3021">
                  <c:v>1.37</c:v>
                </c:pt>
                <c:pt idx="3022">
                  <c:v>1.365</c:v>
                </c:pt>
                <c:pt idx="3023">
                  <c:v>1.3859999999999979</c:v>
                </c:pt>
                <c:pt idx="3024">
                  <c:v>1.3740000000000001</c:v>
                </c:pt>
                <c:pt idx="3025">
                  <c:v>1.3779999999999979</c:v>
                </c:pt>
                <c:pt idx="3026">
                  <c:v>1.3680000000000001</c:v>
                </c:pt>
                <c:pt idx="3027">
                  <c:v>1.4329999999999976</c:v>
                </c:pt>
                <c:pt idx="3028">
                  <c:v>1.379</c:v>
                </c:pt>
                <c:pt idx="3029">
                  <c:v>1.365</c:v>
                </c:pt>
                <c:pt idx="3030">
                  <c:v>1.3660000000000001</c:v>
                </c:pt>
                <c:pt idx="3031">
                  <c:v>1.367</c:v>
                </c:pt>
                <c:pt idx="3032">
                  <c:v>1.369</c:v>
                </c:pt>
                <c:pt idx="3033">
                  <c:v>1.37</c:v>
                </c:pt>
                <c:pt idx="3034">
                  <c:v>1.3779999999999979</c:v>
                </c:pt>
                <c:pt idx="3035">
                  <c:v>1.4269999999999976</c:v>
                </c:pt>
                <c:pt idx="3036">
                  <c:v>1.3680000000000001</c:v>
                </c:pt>
                <c:pt idx="3037">
                  <c:v>1.363</c:v>
                </c:pt>
                <c:pt idx="3038">
                  <c:v>1.3640000000000001</c:v>
                </c:pt>
                <c:pt idx="3039">
                  <c:v>1.363</c:v>
                </c:pt>
                <c:pt idx="3040">
                  <c:v>1.377</c:v>
                </c:pt>
                <c:pt idx="3041">
                  <c:v>1.3620000000000001</c:v>
                </c:pt>
                <c:pt idx="3042">
                  <c:v>1.359</c:v>
                </c:pt>
                <c:pt idx="3043">
                  <c:v>1.3919999999999979</c:v>
                </c:pt>
                <c:pt idx="3044">
                  <c:v>1.3560000000000001</c:v>
                </c:pt>
                <c:pt idx="3045">
                  <c:v>1.3720000000000001</c:v>
                </c:pt>
                <c:pt idx="3046">
                  <c:v>1.363</c:v>
                </c:pt>
                <c:pt idx="3047">
                  <c:v>1.3640000000000001</c:v>
                </c:pt>
                <c:pt idx="3048">
                  <c:v>1.3560000000000001</c:v>
                </c:pt>
                <c:pt idx="3049">
                  <c:v>1.357</c:v>
                </c:pt>
                <c:pt idx="3050">
                  <c:v>1.347</c:v>
                </c:pt>
                <c:pt idx="3051">
                  <c:v>1.3560000000000001</c:v>
                </c:pt>
                <c:pt idx="3052">
                  <c:v>1.355</c:v>
                </c:pt>
                <c:pt idx="3053">
                  <c:v>1.36</c:v>
                </c:pt>
                <c:pt idx="3054">
                  <c:v>1.353</c:v>
                </c:pt>
                <c:pt idx="3055">
                  <c:v>1.36</c:v>
                </c:pt>
                <c:pt idx="3056">
                  <c:v>1.357</c:v>
                </c:pt>
                <c:pt idx="3057">
                  <c:v>2.3519999999999968</c:v>
                </c:pt>
                <c:pt idx="3058">
                  <c:v>1.36</c:v>
                </c:pt>
                <c:pt idx="3059">
                  <c:v>1.357</c:v>
                </c:pt>
                <c:pt idx="3060">
                  <c:v>1.349</c:v>
                </c:pt>
                <c:pt idx="3061">
                  <c:v>1.361</c:v>
                </c:pt>
                <c:pt idx="3062">
                  <c:v>1.359</c:v>
                </c:pt>
                <c:pt idx="3063">
                  <c:v>1.3480000000000001</c:v>
                </c:pt>
                <c:pt idx="3064">
                  <c:v>1.3440000000000001</c:v>
                </c:pt>
                <c:pt idx="3065">
                  <c:v>1.34</c:v>
                </c:pt>
                <c:pt idx="3066">
                  <c:v>1.4219999999999964</c:v>
                </c:pt>
                <c:pt idx="3067">
                  <c:v>1.353</c:v>
                </c:pt>
                <c:pt idx="3068">
                  <c:v>1.36</c:v>
                </c:pt>
                <c:pt idx="3069">
                  <c:v>1.333</c:v>
                </c:pt>
                <c:pt idx="3070">
                  <c:v>1.339</c:v>
                </c:pt>
                <c:pt idx="3071">
                  <c:v>1.33</c:v>
                </c:pt>
                <c:pt idx="3072">
                  <c:v>1.349</c:v>
                </c:pt>
                <c:pt idx="3073">
                  <c:v>1.3380000000000001</c:v>
                </c:pt>
                <c:pt idx="3074">
                  <c:v>1.355</c:v>
                </c:pt>
                <c:pt idx="3075">
                  <c:v>1.337</c:v>
                </c:pt>
                <c:pt idx="3076">
                  <c:v>1.3460000000000001</c:v>
                </c:pt>
                <c:pt idx="3077">
                  <c:v>1.345</c:v>
                </c:pt>
                <c:pt idx="3078">
                  <c:v>1.3440000000000001</c:v>
                </c:pt>
                <c:pt idx="3079">
                  <c:v>1.345</c:v>
                </c:pt>
                <c:pt idx="3080">
                  <c:v>1.3440000000000001</c:v>
                </c:pt>
                <c:pt idx="3081">
                  <c:v>1.349</c:v>
                </c:pt>
                <c:pt idx="3082">
                  <c:v>1.34</c:v>
                </c:pt>
                <c:pt idx="3083">
                  <c:v>1.3540000000000001</c:v>
                </c:pt>
                <c:pt idx="3084">
                  <c:v>1.3440000000000001</c:v>
                </c:pt>
                <c:pt idx="3085">
                  <c:v>1.34</c:v>
                </c:pt>
                <c:pt idx="3086">
                  <c:v>1.363</c:v>
                </c:pt>
                <c:pt idx="3087">
                  <c:v>1.353</c:v>
                </c:pt>
                <c:pt idx="3088">
                  <c:v>1.3440000000000001</c:v>
                </c:pt>
                <c:pt idx="3089">
                  <c:v>1.35</c:v>
                </c:pt>
                <c:pt idx="3090">
                  <c:v>1.3380000000000001</c:v>
                </c:pt>
                <c:pt idx="3091">
                  <c:v>1.345</c:v>
                </c:pt>
                <c:pt idx="3092">
                  <c:v>1.3440000000000001</c:v>
                </c:pt>
                <c:pt idx="3093">
                  <c:v>1.3540000000000001</c:v>
                </c:pt>
                <c:pt idx="3094">
                  <c:v>1.3480000000000001</c:v>
                </c:pt>
                <c:pt idx="3095">
                  <c:v>1.3540000000000001</c:v>
                </c:pt>
                <c:pt idx="3096">
                  <c:v>1.347</c:v>
                </c:pt>
                <c:pt idx="3097">
                  <c:v>1.3540000000000001</c:v>
                </c:pt>
                <c:pt idx="3098">
                  <c:v>1.3460000000000001</c:v>
                </c:pt>
                <c:pt idx="3099">
                  <c:v>1.349</c:v>
                </c:pt>
                <c:pt idx="3100">
                  <c:v>1.37</c:v>
                </c:pt>
                <c:pt idx="3101">
                  <c:v>1.35</c:v>
                </c:pt>
                <c:pt idx="3102">
                  <c:v>1.351</c:v>
                </c:pt>
                <c:pt idx="3103">
                  <c:v>1.3480000000000001</c:v>
                </c:pt>
                <c:pt idx="3104">
                  <c:v>1.355</c:v>
                </c:pt>
                <c:pt idx="3105">
                  <c:v>1.3480000000000001</c:v>
                </c:pt>
                <c:pt idx="3106">
                  <c:v>1.36</c:v>
                </c:pt>
                <c:pt idx="3107">
                  <c:v>1.339</c:v>
                </c:pt>
                <c:pt idx="3108">
                  <c:v>1.3480000000000001</c:v>
                </c:pt>
                <c:pt idx="3109">
                  <c:v>1.3520000000000001</c:v>
                </c:pt>
                <c:pt idx="3110">
                  <c:v>1.367</c:v>
                </c:pt>
                <c:pt idx="3111">
                  <c:v>1.3620000000000001</c:v>
                </c:pt>
                <c:pt idx="3112">
                  <c:v>1.349</c:v>
                </c:pt>
                <c:pt idx="3113">
                  <c:v>1.35</c:v>
                </c:pt>
                <c:pt idx="3114">
                  <c:v>1.359</c:v>
                </c:pt>
                <c:pt idx="3115">
                  <c:v>1.353</c:v>
                </c:pt>
                <c:pt idx="3116">
                  <c:v>1.359</c:v>
                </c:pt>
                <c:pt idx="3117">
                  <c:v>1.3879999999999979</c:v>
                </c:pt>
                <c:pt idx="3118">
                  <c:v>1.367</c:v>
                </c:pt>
                <c:pt idx="3119">
                  <c:v>1.355</c:v>
                </c:pt>
                <c:pt idx="3120">
                  <c:v>1.367</c:v>
                </c:pt>
                <c:pt idx="3121">
                  <c:v>1.367</c:v>
                </c:pt>
                <c:pt idx="3122">
                  <c:v>1.3480000000000001</c:v>
                </c:pt>
                <c:pt idx="3123">
                  <c:v>1.3720000000000001</c:v>
                </c:pt>
                <c:pt idx="3124">
                  <c:v>1.367</c:v>
                </c:pt>
                <c:pt idx="3125">
                  <c:v>1.3839999999999979</c:v>
                </c:pt>
                <c:pt idx="3126">
                  <c:v>1.367</c:v>
                </c:pt>
                <c:pt idx="3127">
                  <c:v>1.357</c:v>
                </c:pt>
                <c:pt idx="3128">
                  <c:v>1.373</c:v>
                </c:pt>
                <c:pt idx="3129">
                  <c:v>1.4009999999999976</c:v>
                </c:pt>
                <c:pt idx="3130">
                  <c:v>1.365</c:v>
                </c:pt>
                <c:pt idx="3131">
                  <c:v>1.3520000000000001</c:v>
                </c:pt>
                <c:pt idx="3132">
                  <c:v>1.371</c:v>
                </c:pt>
                <c:pt idx="3133">
                  <c:v>1.379</c:v>
                </c:pt>
                <c:pt idx="3134">
                  <c:v>1.3740000000000001</c:v>
                </c:pt>
                <c:pt idx="3135">
                  <c:v>1.3660000000000001</c:v>
                </c:pt>
                <c:pt idx="3136">
                  <c:v>1.377</c:v>
                </c:pt>
                <c:pt idx="3137">
                  <c:v>1.3720000000000001</c:v>
                </c:pt>
                <c:pt idx="3138">
                  <c:v>1.3819999999999979</c:v>
                </c:pt>
                <c:pt idx="3139">
                  <c:v>1.3900000000000001</c:v>
                </c:pt>
                <c:pt idx="3140">
                  <c:v>1.3740000000000001</c:v>
                </c:pt>
                <c:pt idx="3141">
                  <c:v>1.369</c:v>
                </c:pt>
                <c:pt idx="3142">
                  <c:v>1.377</c:v>
                </c:pt>
                <c:pt idx="3143">
                  <c:v>1.3819999999999979</c:v>
                </c:pt>
                <c:pt idx="3144">
                  <c:v>1.385</c:v>
                </c:pt>
                <c:pt idx="3145">
                  <c:v>1.524</c:v>
                </c:pt>
                <c:pt idx="3146">
                  <c:v>1.3740000000000001</c:v>
                </c:pt>
                <c:pt idx="3147">
                  <c:v>1.383</c:v>
                </c:pt>
                <c:pt idx="3148">
                  <c:v>1.393</c:v>
                </c:pt>
                <c:pt idx="3149">
                  <c:v>1.375</c:v>
                </c:pt>
                <c:pt idx="3150">
                  <c:v>1.4929999999999983</c:v>
                </c:pt>
                <c:pt idx="3151">
                  <c:v>1.387</c:v>
                </c:pt>
                <c:pt idx="3152">
                  <c:v>1.379</c:v>
                </c:pt>
                <c:pt idx="3153">
                  <c:v>1.377</c:v>
                </c:pt>
                <c:pt idx="3154">
                  <c:v>1.377</c:v>
                </c:pt>
                <c:pt idx="3155">
                  <c:v>1.3800000000000001</c:v>
                </c:pt>
                <c:pt idx="3156">
                  <c:v>1.448</c:v>
                </c:pt>
                <c:pt idx="3157">
                  <c:v>1.397</c:v>
                </c:pt>
                <c:pt idx="3158">
                  <c:v>1.383</c:v>
                </c:pt>
                <c:pt idx="3159">
                  <c:v>1.389</c:v>
                </c:pt>
                <c:pt idx="3160">
                  <c:v>1.397</c:v>
                </c:pt>
                <c:pt idx="3161">
                  <c:v>1.4009999999999976</c:v>
                </c:pt>
                <c:pt idx="3162">
                  <c:v>1.4129999999999976</c:v>
                </c:pt>
                <c:pt idx="3163">
                  <c:v>1.377</c:v>
                </c:pt>
                <c:pt idx="3164">
                  <c:v>1.3979999999999981</c:v>
                </c:pt>
                <c:pt idx="3165">
                  <c:v>1.4269999999999976</c:v>
                </c:pt>
                <c:pt idx="3166">
                  <c:v>1.387</c:v>
                </c:pt>
                <c:pt idx="3167">
                  <c:v>1.3779999999999979</c:v>
                </c:pt>
                <c:pt idx="3168">
                  <c:v>1.3779999999999979</c:v>
                </c:pt>
                <c:pt idx="3169">
                  <c:v>1.3979999999999981</c:v>
                </c:pt>
                <c:pt idx="3170">
                  <c:v>1.383</c:v>
                </c:pt>
                <c:pt idx="3171">
                  <c:v>1.633</c:v>
                </c:pt>
                <c:pt idx="3172">
                  <c:v>1.3979999999999981</c:v>
                </c:pt>
                <c:pt idx="3173">
                  <c:v>1.4029999999999976</c:v>
                </c:pt>
                <c:pt idx="3174">
                  <c:v>1.3740000000000001</c:v>
                </c:pt>
                <c:pt idx="3175">
                  <c:v>1.4009999999999976</c:v>
                </c:pt>
                <c:pt idx="3176">
                  <c:v>1.3859999999999979</c:v>
                </c:pt>
                <c:pt idx="3177">
                  <c:v>1.4109999999999976</c:v>
                </c:pt>
                <c:pt idx="3178">
                  <c:v>1.3800000000000001</c:v>
                </c:pt>
                <c:pt idx="3179">
                  <c:v>1.3919999999999979</c:v>
                </c:pt>
                <c:pt idx="3180">
                  <c:v>1.375</c:v>
                </c:pt>
                <c:pt idx="3181">
                  <c:v>1.3879999999999979</c:v>
                </c:pt>
                <c:pt idx="3182">
                  <c:v>1.379</c:v>
                </c:pt>
                <c:pt idx="3183">
                  <c:v>1.3900000000000001</c:v>
                </c:pt>
                <c:pt idx="3184">
                  <c:v>1.3939999999999981</c:v>
                </c:pt>
                <c:pt idx="3185">
                  <c:v>1.4049999999999976</c:v>
                </c:pt>
                <c:pt idx="3186">
                  <c:v>1.3919999999999979</c:v>
                </c:pt>
                <c:pt idx="3187">
                  <c:v>1.393</c:v>
                </c:pt>
                <c:pt idx="3188">
                  <c:v>1.391</c:v>
                </c:pt>
                <c:pt idx="3189">
                  <c:v>1.41</c:v>
                </c:pt>
                <c:pt idx="3190">
                  <c:v>1.383</c:v>
                </c:pt>
                <c:pt idx="3191">
                  <c:v>1.3919999999999979</c:v>
                </c:pt>
                <c:pt idx="3192">
                  <c:v>1.393</c:v>
                </c:pt>
                <c:pt idx="3193">
                  <c:v>1.395</c:v>
                </c:pt>
                <c:pt idx="3194">
                  <c:v>1.3879999999999979</c:v>
                </c:pt>
                <c:pt idx="3195">
                  <c:v>1.377</c:v>
                </c:pt>
                <c:pt idx="3196">
                  <c:v>1.3779999999999979</c:v>
                </c:pt>
                <c:pt idx="3197">
                  <c:v>1.3759999999999979</c:v>
                </c:pt>
                <c:pt idx="3198">
                  <c:v>1.385</c:v>
                </c:pt>
                <c:pt idx="3199">
                  <c:v>1.377</c:v>
                </c:pt>
                <c:pt idx="3200">
                  <c:v>1.3859999999999979</c:v>
                </c:pt>
                <c:pt idx="3201">
                  <c:v>1.3720000000000001</c:v>
                </c:pt>
                <c:pt idx="3202">
                  <c:v>1.3839999999999979</c:v>
                </c:pt>
                <c:pt idx="3203">
                  <c:v>1.369</c:v>
                </c:pt>
                <c:pt idx="3204">
                  <c:v>1.393</c:v>
                </c:pt>
                <c:pt idx="3205">
                  <c:v>1.383</c:v>
                </c:pt>
                <c:pt idx="3206">
                  <c:v>1.3640000000000001</c:v>
                </c:pt>
                <c:pt idx="3207">
                  <c:v>1.3859999999999979</c:v>
                </c:pt>
                <c:pt idx="3208">
                  <c:v>1.387</c:v>
                </c:pt>
                <c:pt idx="3209">
                  <c:v>1.3779999999999979</c:v>
                </c:pt>
                <c:pt idx="3210">
                  <c:v>1.375</c:v>
                </c:pt>
                <c:pt idx="3211">
                  <c:v>1.3720000000000001</c:v>
                </c:pt>
                <c:pt idx="3212">
                  <c:v>1.371</c:v>
                </c:pt>
                <c:pt idx="3213">
                  <c:v>1.3680000000000001</c:v>
                </c:pt>
                <c:pt idx="3214">
                  <c:v>1.36</c:v>
                </c:pt>
                <c:pt idx="3215">
                  <c:v>1.3680000000000001</c:v>
                </c:pt>
                <c:pt idx="3216">
                  <c:v>1.361</c:v>
                </c:pt>
                <c:pt idx="3217">
                  <c:v>1.35</c:v>
                </c:pt>
                <c:pt idx="3218">
                  <c:v>1.373</c:v>
                </c:pt>
                <c:pt idx="3219">
                  <c:v>1.373</c:v>
                </c:pt>
                <c:pt idx="3220">
                  <c:v>1.3660000000000001</c:v>
                </c:pt>
                <c:pt idx="3221">
                  <c:v>1.355</c:v>
                </c:pt>
                <c:pt idx="3222">
                  <c:v>1.367</c:v>
                </c:pt>
                <c:pt idx="3223">
                  <c:v>1.355</c:v>
                </c:pt>
                <c:pt idx="3224">
                  <c:v>1.365</c:v>
                </c:pt>
                <c:pt idx="3225">
                  <c:v>1.359</c:v>
                </c:pt>
                <c:pt idx="3226">
                  <c:v>1.349</c:v>
                </c:pt>
                <c:pt idx="3227">
                  <c:v>1.3580000000000001</c:v>
                </c:pt>
                <c:pt idx="3228">
                  <c:v>1.351</c:v>
                </c:pt>
                <c:pt idx="3229">
                  <c:v>1.3580000000000001</c:v>
                </c:pt>
                <c:pt idx="3230">
                  <c:v>1.347</c:v>
                </c:pt>
                <c:pt idx="3231">
                  <c:v>1.4009999999999976</c:v>
                </c:pt>
                <c:pt idx="3232">
                  <c:v>1.341</c:v>
                </c:pt>
                <c:pt idx="3233">
                  <c:v>1.363</c:v>
                </c:pt>
                <c:pt idx="3234">
                  <c:v>1.345</c:v>
                </c:pt>
                <c:pt idx="3235">
                  <c:v>1.345</c:v>
                </c:pt>
                <c:pt idx="3236">
                  <c:v>1.337</c:v>
                </c:pt>
                <c:pt idx="3237">
                  <c:v>1.369</c:v>
                </c:pt>
                <c:pt idx="3238">
                  <c:v>1.3460000000000001</c:v>
                </c:pt>
                <c:pt idx="3239">
                  <c:v>1.3360000000000001</c:v>
                </c:pt>
                <c:pt idx="3240">
                  <c:v>1.33</c:v>
                </c:pt>
                <c:pt idx="3241">
                  <c:v>1.357</c:v>
                </c:pt>
                <c:pt idx="3242">
                  <c:v>1.345</c:v>
                </c:pt>
                <c:pt idx="3243">
                  <c:v>1.347</c:v>
                </c:pt>
                <c:pt idx="3244">
                  <c:v>1.33</c:v>
                </c:pt>
                <c:pt idx="3245">
                  <c:v>1.496</c:v>
                </c:pt>
                <c:pt idx="3246">
                  <c:v>1.3340000000000001</c:v>
                </c:pt>
                <c:pt idx="3247">
                  <c:v>1.3360000000000001</c:v>
                </c:pt>
                <c:pt idx="3248">
                  <c:v>1.347</c:v>
                </c:pt>
                <c:pt idx="3249">
                  <c:v>1.3380000000000001</c:v>
                </c:pt>
                <c:pt idx="3250">
                  <c:v>1.355</c:v>
                </c:pt>
                <c:pt idx="3251">
                  <c:v>1.341</c:v>
                </c:pt>
                <c:pt idx="3252">
                  <c:v>1.663</c:v>
                </c:pt>
                <c:pt idx="3253">
                  <c:v>1.335</c:v>
                </c:pt>
                <c:pt idx="3254">
                  <c:v>1.3260000000000001</c:v>
                </c:pt>
                <c:pt idx="3255">
                  <c:v>1.323</c:v>
                </c:pt>
                <c:pt idx="3256">
                  <c:v>1.3260000000000001</c:v>
                </c:pt>
                <c:pt idx="3257">
                  <c:v>1.3360000000000001</c:v>
                </c:pt>
                <c:pt idx="3258">
                  <c:v>1.34</c:v>
                </c:pt>
                <c:pt idx="3259">
                  <c:v>1.327</c:v>
                </c:pt>
                <c:pt idx="3260">
                  <c:v>1.343</c:v>
                </c:pt>
                <c:pt idx="3261">
                  <c:v>1.337</c:v>
                </c:pt>
                <c:pt idx="3262">
                  <c:v>1.544</c:v>
                </c:pt>
                <c:pt idx="3263">
                  <c:v>1.35</c:v>
                </c:pt>
                <c:pt idx="3264">
                  <c:v>1.3380000000000001</c:v>
                </c:pt>
                <c:pt idx="3265">
                  <c:v>1.3420000000000001</c:v>
                </c:pt>
                <c:pt idx="3266">
                  <c:v>1.321</c:v>
                </c:pt>
                <c:pt idx="3267">
                  <c:v>1.9219999999999982</c:v>
                </c:pt>
                <c:pt idx="3268">
                  <c:v>1.3280000000000001</c:v>
                </c:pt>
                <c:pt idx="3269">
                  <c:v>1.347</c:v>
                </c:pt>
                <c:pt idx="3270">
                  <c:v>1.3320000000000001</c:v>
                </c:pt>
                <c:pt idx="3271">
                  <c:v>1.3440000000000001</c:v>
                </c:pt>
                <c:pt idx="3272">
                  <c:v>1.3540000000000001</c:v>
                </c:pt>
                <c:pt idx="3273">
                  <c:v>1.345</c:v>
                </c:pt>
                <c:pt idx="3274">
                  <c:v>1.399</c:v>
                </c:pt>
                <c:pt idx="3275">
                  <c:v>1.3380000000000001</c:v>
                </c:pt>
                <c:pt idx="3276">
                  <c:v>1.3320000000000001</c:v>
                </c:pt>
                <c:pt idx="3277">
                  <c:v>1.3680000000000001</c:v>
                </c:pt>
                <c:pt idx="3278">
                  <c:v>1.3380000000000001</c:v>
                </c:pt>
                <c:pt idx="3279">
                  <c:v>1.3340000000000001</c:v>
                </c:pt>
                <c:pt idx="3280">
                  <c:v>1.353</c:v>
                </c:pt>
                <c:pt idx="3281">
                  <c:v>1.351</c:v>
                </c:pt>
                <c:pt idx="3282">
                  <c:v>1.347</c:v>
                </c:pt>
                <c:pt idx="3283">
                  <c:v>1.341</c:v>
                </c:pt>
                <c:pt idx="3284">
                  <c:v>1.34</c:v>
                </c:pt>
                <c:pt idx="3285">
                  <c:v>1.3560000000000001</c:v>
                </c:pt>
                <c:pt idx="3286">
                  <c:v>1.339</c:v>
                </c:pt>
                <c:pt idx="3287">
                  <c:v>1.349</c:v>
                </c:pt>
                <c:pt idx="3288">
                  <c:v>1.339</c:v>
                </c:pt>
                <c:pt idx="3289">
                  <c:v>1.3560000000000001</c:v>
                </c:pt>
                <c:pt idx="3290">
                  <c:v>1.345</c:v>
                </c:pt>
                <c:pt idx="3291">
                  <c:v>1.339</c:v>
                </c:pt>
                <c:pt idx="3292">
                  <c:v>1.3440000000000001</c:v>
                </c:pt>
                <c:pt idx="3293">
                  <c:v>1.3420000000000001</c:v>
                </c:pt>
                <c:pt idx="3294">
                  <c:v>1.3520000000000001</c:v>
                </c:pt>
                <c:pt idx="3295">
                  <c:v>1.4389999999999976</c:v>
                </c:pt>
                <c:pt idx="3296">
                  <c:v>1.349</c:v>
                </c:pt>
                <c:pt idx="3297">
                  <c:v>1.4009999999999976</c:v>
                </c:pt>
                <c:pt idx="3298">
                  <c:v>1.3480000000000001</c:v>
                </c:pt>
                <c:pt idx="3299">
                  <c:v>1.351</c:v>
                </c:pt>
                <c:pt idx="3300">
                  <c:v>1.3460000000000001</c:v>
                </c:pt>
                <c:pt idx="3301">
                  <c:v>1.47</c:v>
                </c:pt>
                <c:pt idx="3302">
                  <c:v>1.353</c:v>
                </c:pt>
                <c:pt idx="3303">
                  <c:v>1.3460000000000001</c:v>
                </c:pt>
                <c:pt idx="3304">
                  <c:v>1.36</c:v>
                </c:pt>
                <c:pt idx="3305">
                  <c:v>1.3759999999999979</c:v>
                </c:pt>
                <c:pt idx="3306">
                  <c:v>1.347</c:v>
                </c:pt>
                <c:pt idx="3307">
                  <c:v>1.379</c:v>
                </c:pt>
                <c:pt idx="3308">
                  <c:v>1.355</c:v>
                </c:pt>
                <c:pt idx="3309">
                  <c:v>1.3640000000000001</c:v>
                </c:pt>
                <c:pt idx="3310">
                  <c:v>1.37</c:v>
                </c:pt>
                <c:pt idx="3311">
                  <c:v>1.35</c:v>
                </c:pt>
                <c:pt idx="3312">
                  <c:v>1.6839999999999982</c:v>
                </c:pt>
                <c:pt idx="3313">
                  <c:v>1.3759999999999979</c:v>
                </c:pt>
                <c:pt idx="3314">
                  <c:v>1.3720000000000001</c:v>
                </c:pt>
                <c:pt idx="3315">
                  <c:v>1.3360000000000001</c:v>
                </c:pt>
                <c:pt idx="3316">
                  <c:v>1.385</c:v>
                </c:pt>
                <c:pt idx="3317">
                  <c:v>1.385</c:v>
                </c:pt>
                <c:pt idx="3318">
                  <c:v>1.8180000000000001</c:v>
                </c:pt>
                <c:pt idx="3319">
                  <c:v>1.3680000000000001</c:v>
                </c:pt>
                <c:pt idx="3320">
                  <c:v>1.357</c:v>
                </c:pt>
                <c:pt idx="3321">
                  <c:v>1.375</c:v>
                </c:pt>
                <c:pt idx="3322">
                  <c:v>1.3580000000000001</c:v>
                </c:pt>
                <c:pt idx="3323">
                  <c:v>1.3460000000000001</c:v>
                </c:pt>
                <c:pt idx="3324">
                  <c:v>1.357</c:v>
                </c:pt>
                <c:pt idx="3325">
                  <c:v>1.369</c:v>
                </c:pt>
                <c:pt idx="3326">
                  <c:v>1.37</c:v>
                </c:pt>
                <c:pt idx="3327">
                  <c:v>1.359</c:v>
                </c:pt>
                <c:pt idx="3328">
                  <c:v>1.375</c:v>
                </c:pt>
                <c:pt idx="3329">
                  <c:v>1.4089999999999976</c:v>
                </c:pt>
                <c:pt idx="3330">
                  <c:v>1.37</c:v>
                </c:pt>
                <c:pt idx="3331">
                  <c:v>1.397</c:v>
                </c:pt>
                <c:pt idx="3332">
                  <c:v>1.359</c:v>
                </c:pt>
                <c:pt idx="3333">
                  <c:v>1.621</c:v>
                </c:pt>
                <c:pt idx="3334">
                  <c:v>1.383</c:v>
                </c:pt>
                <c:pt idx="3335">
                  <c:v>1.385</c:v>
                </c:pt>
                <c:pt idx="3336">
                  <c:v>1.3720000000000001</c:v>
                </c:pt>
                <c:pt idx="3337">
                  <c:v>1.361</c:v>
                </c:pt>
                <c:pt idx="3338">
                  <c:v>1.381</c:v>
                </c:pt>
                <c:pt idx="3339">
                  <c:v>1.377</c:v>
                </c:pt>
                <c:pt idx="3340">
                  <c:v>1.377</c:v>
                </c:pt>
                <c:pt idx="3341">
                  <c:v>1.3939999999999981</c:v>
                </c:pt>
                <c:pt idx="3342">
                  <c:v>1.385</c:v>
                </c:pt>
                <c:pt idx="3343">
                  <c:v>1.3720000000000001</c:v>
                </c:pt>
                <c:pt idx="3344">
                  <c:v>1.389</c:v>
                </c:pt>
                <c:pt idx="3345">
                  <c:v>1.3759999999999979</c:v>
                </c:pt>
                <c:pt idx="3346">
                  <c:v>1.377</c:v>
                </c:pt>
                <c:pt idx="3347">
                  <c:v>1.379</c:v>
                </c:pt>
                <c:pt idx="3348">
                  <c:v>1.373</c:v>
                </c:pt>
                <c:pt idx="3349">
                  <c:v>1.379</c:v>
                </c:pt>
                <c:pt idx="3350">
                  <c:v>1.377</c:v>
                </c:pt>
                <c:pt idx="3351">
                  <c:v>1.3859999999999979</c:v>
                </c:pt>
                <c:pt idx="3352">
                  <c:v>1.375</c:v>
                </c:pt>
                <c:pt idx="3353">
                  <c:v>1.383</c:v>
                </c:pt>
                <c:pt idx="3354">
                  <c:v>1.385</c:v>
                </c:pt>
                <c:pt idx="3355">
                  <c:v>1.3879999999999979</c:v>
                </c:pt>
                <c:pt idx="3356">
                  <c:v>1.383</c:v>
                </c:pt>
                <c:pt idx="3357">
                  <c:v>1.377</c:v>
                </c:pt>
                <c:pt idx="3358">
                  <c:v>1.359</c:v>
                </c:pt>
                <c:pt idx="3359">
                  <c:v>1.3660000000000001</c:v>
                </c:pt>
                <c:pt idx="3360">
                  <c:v>1.3859999999999979</c:v>
                </c:pt>
                <c:pt idx="3361">
                  <c:v>1.3839999999999979</c:v>
                </c:pt>
                <c:pt idx="3362">
                  <c:v>1.3779999999999979</c:v>
                </c:pt>
                <c:pt idx="3363">
                  <c:v>1.4209999999999976</c:v>
                </c:pt>
                <c:pt idx="3364">
                  <c:v>1.379</c:v>
                </c:pt>
                <c:pt idx="3365">
                  <c:v>1.3879999999999979</c:v>
                </c:pt>
                <c:pt idx="3366">
                  <c:v>1.3680000000000001</c:v>
                </c:pt>
                <c:pt idx="3367">
                  <c:v>1.387</c:v>
                </c:pt>
                <c:pt idx="3368">
                  <c:v>1.397</c:v>
                </c:pt>
                <c:pt idx="3369">
                  <c:v>1.3839999999999979</c:v>
                </c:pt>
                <c:pt idx="3370">
                  <c:v>1.3660000000000001</c:v>
                </c:pt>
                <c:pt idx="3371">
                  <c:v>1.3800000000000001</c:v>
                </c:pt>
                <c:pt idx="3372">
                  <c:v>1.3839999999999979</c:v>
                </c:pt>
                <c:pt idx="3373">
                  <c:v>1.3859999999999979</c:v>
                </c:pt>
                <c:pt idx="3374">
                  <c:v>1.381</c:v>
                </c:pt>
                <c:pt idx="3375">
                  <c:v>1.3819999999999979</c:v>
                </c:pt>
                <c:pt idx="3376">
                  <c:v>1.387</c:v>
                </c:pt>
                <c:pt idx="3377">
                  <c:v>1.506</c:v>
                </c:pt>
                <c:pt idx="3378">
                  <c:v>1.3859999999999979</c:v>
                </c:pt>
                <c:pt idx="3379">
                  <c:v>1.385</c:v>
                </c:pt>
                <c:pt idx="3380">
                  <c:v>1.385</c:v>
                </c:pt>
                <c:pt idx="3381">
                  <c:v>1.452</c:v>
                </c:pt>
                <c:pt idx="3382">
                  <c:v>1.4209999999999976</c:v>
                </c:pt>
                <c:pt idx="3383">
                  <c:v>1.375</c:v>
                </c:pt>
                <c:pt idx="3384">
                  <c:v>1.369</c:v>
                </c:pt>
                <c:pt idx="3385">
                  <c:v>1.383</c:v>
                </c:pt>
                <c:pt idx="3386">
                  <c:v>1.3680000000000001</c:v>
                </c:pt>
                <c:pt idx="3387">
                  <c:v>1.369</c:v>
                </c:pt>
                <c:pt idx="3388">
                  <c:v>1.357</c:v>
                </c:pt>
                <c:pt idx="3389">
                  <c:v>1.3740000000000001</c:v>
                </c:pt>
                <c:pt idx="3390">
                  <c:v>1.375</c:v>
                </c:pt>
                <c:pt idx="3391">
                  <c:v>1.3779999999999979</c:v>
                </c:pt>
                <c:pt idx="3392">
                  <c:v>1.585</c:v>
                </c:pt>
                <c:pt idx="3393">
                  <c:v>1.6839999999999982</c:v>
                </c:pt>
                <c:pt idx="3394">
                  <c:v>1.369</c:v>
                </c:pt>
                <c:pt idx="3395">
                  <c:v>1.3660000000000001</c:v>
                </c:pt>
                <c:pt idx="3396">
                  <c:v>1.375</c:v>
                </c:pt>
                <c:pt idx="3397">
                  <c:v>1.355</c:v>
                </c:pt>
                <c:pt idx="3398">
                  <c:v>1.37</c:v>
                </c:pt>
                <c:pt idx="3399">
                  <c:v>1.359</c:v>
                </c:pt>
                <c:pt idx="3400">
                  <c:v>1.36</c:v>
                </c:pt>
                <c:pt idx="3401">
                  <c:v>1.36</c:v>
                </c:pt>
                <c:pt idx="3402">
                  <c:v>1.36</c:v>
                </c:pt>
                <c:pt idx="3403">
                  <c:v>1.349</c:v>
                </c:pt>
                <c:pt idx="3404">
                  <c:v>1.502</c:v>
                </c:pt>
                <c:pt idx="3405">
                  <c:v>1.3620000000000001</c:v>
                </c:pt>
                <c:pt idx="3406">
                  <c:v>1.3620000000000001</c:v>
                </c:pt>
                <c:pt idx="3407">
                  <c:v>1.3640000000000001</c:v>
                </c:pt>
                <c:pt idx="3408">
                  <c:v>1.36</c:v>
                </c:pt>
                <c:pt idx="3409">
                  <c:v>1.365</c:v>
                </c:pt>
                <c:pt idx="3410">
                  <c:v>1.3540000000000001</c:v>
                </c:pt>
                <c:pt idx="3411">
                  <c:v>1.361</c:v>
                </c:pt>
                <c:pt idx="3412">
                  <c:v>1.3620000000000001</c:v>
                </c:pt>
                <c:pt idx="3413">
                  <c:v>1.3819999999999979</c:v>
                </c:pt>
                <c:pt idx="3414">
                  <c:v>1.371</c:v>
                </c:pt>
                <c:pt idx="3415">
                  <c:v>1.345</c:v>
                </c:pt>
                <c:pt idx="3416">
                  <c:v>1.355</c:v>
                </c:pt>
                <c:pt idx="3417">
                  <c:v>1.383</c:v>
                </c:pt>
                <c:pt idx="3418">
                  <c:v>1.35</c:v>
                </c:pt>
                <c:pt idx="3419">
                  <c:v>1.357</c:v>
                </c:pt>
                <c:pt idx="3420">
                  <c:v>1.355</c:v>
                </c:pt>
                <c:pt idx="3421">
                  <c:v>1.355</c:v>
                </c:pt>
                <c:pt idx="3422">
                  <c:v>1.379</c:v>
                </c:pt>
                <c:pt idx="3423">
                  <c:v>1.4279999999999964</c:v>
                </c:pt>
                <c:pt idx="3424">
                  <c:v>1.3720000000000001</c:v>
                </c:pt>
                <c:pt idx="3425">
                  <c:v>1.365</c:v>
                </c:pt>
                <c:pt idx="3426">
                  <c:v>1.361</c:v>
                </c:pt>
                <c:pt idx="3427">
                  <c:v>1.351</c:v>
                </c:pt>
                <c:pt idx="3428">
                  <c:v>1.3759999999999979</c:v>
                </c:pt>
                <c:pt idx="3429">
                  <c:v>1.37</c:v>
                </c:pt>
                <c:pt idx="3430">
                  <c:v>1.3620000000000001</c:v>
                </c:pt>
                <c:pt idx="3431">
                  <c:v>1.37</c:v>
                </c:pt>
                <c:pt idx="3432">
                  <c:v>1.3620000000000001</c:v>
                </c:pt>
                <c:pt idx="3433">
                  <c:v>1.365</c:v>
                </c:pt>
                <c:pt idx="3434">
                  <c:v>1.375</c:v>
                </c:pt>
                <c:pt idx="3435">
                  <c:v>1.595</c:v>
                </c:pt>
                <c:pt idx="3436">
                  <c:v>1.353</c:v>
                </c:pt>
                <c:pt idx="3437">
                  <c:v>1.351</c:v>
                </c:pt>
                <c:pt idx="3438">
                  <c:v>0</c:v>
                </c:pt>
                <c:pt idx="3439">
                  <c:v>1.3640000000000001</c:v>
                </c:pt>
                <c:pt idx="3440">
                  <c:v>1.3720000000000001</c:v>
                </c:pt>
                <c:pt idx="3441">
                  <c:v>1.37</c:v>
                </c:pt>
                <c:pt idx="3442">
                  <c:v>1.3759999999999979</c:v>
                </c:pt>
                <c:pt idx="3443">
                  <c:v>1.4009999999999976</c:v>
                </c:pt>
                <c:pt idx="3444">
                  <c:v>0</c:v>
                </c:pt>
                <c:pt idx="3445">
                  <c:v>1.351</c:v>
                </c:pt>
                <c:pt idx="3446">
                  <c:v>1.375</c:v>
                </c:pt>
                <c:pt idx="3447">
                  <c:v>1.3839999999999979</c:v>
                </c:pt>
                <c:pt idx="3448">
                  <c:v>1.3720000000000001</c:v>
                </c:pt>
                <c:pt idx="3449">
                  <c:v>1.639</c:v>
                </c:pt>
                <c:pt idx="3450">
                  <c:v>1.3720000000000001</c:v>
                </c:pt>
                <c:pt idx="3451">
                  <c:v>1.367</c:v>
                </c:pt>
                <c:pt idx="3452">
                  <c:v>1.383</c:v>
                </c:pt>
                <c:pt idx="3453">
                  <c:v>1.3640000000000001</c:v>
                </c:pt>
                <c:pt idx="3454">
                  <c:v>1.4989999999999983</c:v>
                </c:pt>
                <c:pt idx="3455">
                  <c:v>1.359</c:v>
                </c:pt>
                <c:pt idx="3456">
                  <c:v>1.609</c:v>
                </c:pt>
                <c:pt idx="3457">
                  <c:v>1.359</c:v>
                </c:pt>
                <c:pt idx="3458">
                  <c:v>1.522</c:v>
                </c:pt>
                <c:pt idx="3459">
                  <c:v>1.3859999999999979</c:v>
                </c:pt>
                <c:pt idx="3460">
                  <c:v>1.375</c:v>
                </c:pt>
                <c:pt idx="3461">
                  <c:v>1.3620000000000001</c:v>
                </c:pt>
                <c:pt idx="3462">
                  <c:v>1.375</c:v>
                </c:pt>
                <c:pt idx="3463">
                  <c:v>1.3520000000000001</c:v>
                </c:pt>
                <c:pt idx="3464">
                  <c:v>1.365</c:v>
                </c:pt>
                <c:pt idx="3465">
                  <c:v>1.36</c:v>
                </c:pt>
                <c:pt idx="3466">
                  <c:v>1.3779999999999979</c:v>
                </c:pt>
                <c:pt idx="3467">
                  <c:v>1.379</c:v>
                </c:pt>
                <c:pt idx="3468">
                  <c:v>1.3620000000000001</c:v>
                </c:pt>
                <c:pt idx="3469">
                  <c:v>1.454</c:v>
                </c:pt>
                <c:pt idx="3470">
                  <c:v>1.3779999999999979</c:v>
                </c:pt>
                <c:pt idx="3471">
                  <c:v>1.377</c:v>
                </c:pt>
                <c:pt idx="3472">
                  <c:v>1.3759999999999979</c:v>
                </c:pt>
                <c:pt idx="3473">
                  <c:v>1.3560000000000001</c:v>
                </c:pt>
                <c:pt idx="3474">
                  <c:v>1.375</c:v>
                </c:pt>
                <c:pt idx="3475">
                  <c:v>1.3640000000000001</c:v>
                </c:pt>
                <c:pt idx="3476">
                  <c:v>1.371</c:v>
                </c:pt>
                <c:pt idx="3477">
                  <c:v>1.3620000000000001</c:v>
                </c:pt>
                <c:pt idx="3478">
                  <c:v>1.351</c:v>
                </c:pt>
                <c:pt idx="3479">
                  <c:v>1.36</c:v>
                </c:pt>
                <c:pt idx="3480">
                  <c:v>1.3480000000000001</c:v>
                </c:pt>
                <c:pt idx="3481">
                  <c:v>1.3759999999999979</c:v>
                </c:pt>
                <c:pt idx="3482">
                  <c:v>1.367</c:v>
                </c:pt>
                <c:pt idx="3483">
                  <c:v>1.389</c:v>
                </c:pt>
                <c:pt idx="3484">
                  <c:v>1.377</c:v>
                </c:pt>
                <c:pt idx="3485">
                  <c:v>1.375</c:v>
                </c:pt>
                <c:pt idx="3486">
                  <c:v>1.3580000000000001</c:v>
                </c:pt>
                <c:pt idx="3487">
                  <c:v>1.3740000000000001</c:v>
                </c:pt>
                <c:pt idx="3488">
                  <c:v>1.365</c:v>
                </c:pt>
                <c:pt idx="3489">
                  <c:v>1.3560000000000001</c:v>
                </c:pt>
                <c:pt idx="3490">
                  <c:v>1.363</c:v>
                </c:pt>
                <c:pt idx="3491">
                  <c:v>1.3620000000000001</c:v>
                </c:pt>
                <c:pt idx="3492">
                  <c:v>1.3900000000000001</c:v>
                </c:pt>
                <c:pt idx="3493">
                  <c:v>1.3720000000000001</c:v>
                </c:pt>
                <c:pt idx="3494">
                  <c:v>1.359</c:v>
                </c:pt>
                <c:pt idx="3495">
                  <c:v>1.3720000000000001</c:v>
                </c:pt>
                <c:pt idx="3496">
                  <c:v>1.355</c:v>
                </c:pt>
                <c:pt idx="3497">
                  <c:v>1.36</c:v>
                </c:pt>
                <c:pt idx="3498">
                  <c:v>1.381</c:v>
                </c:pt>
                <c:pt idx="3499">
                  <c:v>1.37</c:v>
                </c:pt>
                <c:pt idx="3500">
                  <c:v>1.381</c:v>
                </c:pt>
                <c:pt idx="3501">
                  <c:v>1.3640000000000001</c:v>
                </c:pt>
                <c:pt idx="3502">
                  <c:v>1.375</c:v>
                </c:pt>
                <c:pt idx="3503">
                  <c:v>1.3740000000000001</c:v>
                </c:pt>
                <c:pt idx="3504">
                  <c:v>1.3900000000000001</c:v>
                </c:pt>
                <c:pt idx="3505">
                  <c:v>1.359</c:v>
                </c:pt>
                <c:pt idx="3506">
                  <c:v>1.37</c:v>
                </c:pt>
                <c:pt idx="3507">
                  <c:v>1.3839999999999979</c:v>
                </c:pt>
                <c:pt idx="3508">
                  <c:v>1.3720000000000001</c:v>
                </c:pt>
                <c:pt idx="3509">
                  <c:v>1.3540000000000001</c:v>
                </c:pt>
                <c:pt idx="3510">
                  <c:v>1.3879999999999979</c:v>
                </c:pt>
                <c:pt idx="3511">
                  <c:v>1.3740000000000001</c:v>
                </c:pt>
                <c:pt idx="3512">
                  <c:v>1.37</c:v>
                </c:pt>
                <c:pt idx="3513">
                  <c:v>1.373</c:v>
                </c:pt>
                <c:pt idx="3514">
                  <c:v>1.367</c:v>
                </c:pt>
                <c:pt idx="3515">
                  <c:v>1.3819999999999979</c:v>
                </c:pt>
                <c:pt idx="3516">
                  <c:v>1.387</c:v>
                </c:pt>
                <c:pt idx="3517">
                  <c:v>1.377</c:v>
                </c:pt>
                <c:pt idx="3518">
                  <c:v>1.377</c:v>
                </c:pt>
                <c:pt idx="3519">
                  <c:v>1.381</c:v>
                </c:pt>
                <c:pt idx="3520">
                  <c:v>1.3819999999999979</c:v>
                </c:pt>
                <c:pt idx="3521">
                  <c:v>1.379</c:v>
                </c:pt>
                <c:pt idx="3522">
                  <c:v>1.4159999999999962</c:v>
                </c:pt>
                <c:pt idx="3523">
                  <c:v>1.365</c:v>
                </c:pt>
                <c:pt idx="3524">
                  <c:v>1.373</c:v>
                </c:pt>
                <c:pt idx="3525">
                  <c:v>1.3660000000000001</c:v>
                </c:pt>
                <c:pt idx="3526">
                  <c:v>1.44</c:v>
                </c:pt>
                <c:pt idx="3527">
                  <c:v>1.3580000000000001</c:v>
                </c:pt>
                <c:pt idx="3528">
                  <c:v>1.3580000000000001</c:v>
                </c:pt>
                <c:pt idx="3529">
                  <c:v>1.45</c:v>
                </c:pt>
                <c:pt idx="3530">
                  <c:v>1.3779999999999979</c:v>
                </c:pt>
                <c:pt idx="3531">
                  <c:v>1.357</c:v>
                </c:pt>
                <c:pt idx="3532">
                  <c:v>1.3440000000000001</c:v>
                </c:pt>
                <c:pt idx="3533">
                  <c:v>1.3580000000000001</c:v>
                </c:pt>
                <c:pt idx="3534">
                  <c:v>1.3759999999999979</c:v>
                </c:pt>
                <c:pt idx="3535">
                  <c:v>1.363</c:v>
                </c:pt>
                <c:pt idx="3536">
                  <c:v>1.363</c:v>
                </c:pt>
                <c:pt idx="3537">
                  <c:v>1.359</c:v>
                </c:pt>
                <c:pt idx="3538">
                  <c:v>1.373</c:v>
                </c:pt>
                <c:pt idx="3539">
                  <c:v>1.353</c:v>
                </c:pt>
                <c:pt idx="3540">
                  <c:v>1.353</c:v>
                </c:pt>
                <c:pt idx="3541">
                  <c:v>1.3420000000000001</c:v>
                </c:pt>
                <c:pt idx="3542">
                  <c:v>1.3520000000000001</c:v>
                </c:pt>
                <c:pt idx="3543">
                  <c:v>1.5609999999999982</c:v>
                </c:pt>
                <c:pt idx="3544">
                  <c:v>1.361</c:v>
                </c:pt>
                <c:pt idx="3545">
                  <c:v>1.76</c:v>
                </c:pt>
                <c:pt idx="3546">
                  <c:v>1.4929999999999983</c:v>
                </c:pt>
                <c:pt idx="3547">
                  <c:v>1.389</c:v>
                </c:pt>
                <c:pt idx="3548">
                  <c:v>1.373</c:v>
                </c:pt>
                <c:pt idx="3549">
                  <c:v>1.349</c:v>
                </c:pt>
                <c:pt idx="3550">
                  <c:v>1.357</c:v>
                </c:pt>
                <c:pt idx="3551">
                  <c:v>1.351</c:v>
                </c:pt>
                <c:pt idx="3552">
                  <c:v>1.3680000000000001</c:v>
                </c:pt>
                <c:pt idx="3553">
                  <c:v>1.371</c:v>
                </c:pt>
                <c:pt idx="3554">
                  <c:v>1.357</c:v>
                </c:pt>
                <c:pt idx="3555">
                  <c:v>1.3660000000000001</c:v>
                </c:pt>
                <c:pt idx="3556">
                  <c:v>1.3720000000000001</c:v>
                </c:pt>
                <c:pt idx="3557">
                  <c:v>1.359</c:v>
                </c:pt>
                <c:pt idx="3558">
                  <c:v>1.347</c:v>
                </c:pt>
                <c:pt idx="3559">
                  <c:v>1.3480000000000001</c:v>
                </c:pt>
                <c:pt idx="3560">
                  <c:v>1.3660000000000001</c:v>
                </c:pt>
                <c:pt idx="3561">
                  <c:v>1.351</c:v>
                </c:pt>
                <c:pt idx="3562">
                  <c:v>1.3420000000000001</c:v>
                </c:pt>
                <c:pt idx="3563">
                  <c:v>1.3480000000000001</c:v>
                </c:pt>
                <c:pt idx="3564">
                  <c:v>1.3360000000000001</c:v>
                </c:pt>
                <c:pt idx="3565">
                  <c:v>1.341</c:v>
                </c:pt>
                <c:pt idx="3566">
                  <c:v>1.345</c:v>
                </c:pt>
                <c:pt idx="3567">
                  <c:v>1.3560000000000001</c:v>
                </c:pt>
                <c:pt idx="3568">
                  <c:v>1.3460000000000001</c:v>
                </c:pt>
                <c:pt idx="3569">
                  <c:v>1.4349999999999976</c:v>
                </c:pt>
                <c:pt idx="3570">
                  <c:v>1.361</c:v>
                </c:pt>
                <c:pt idx="3571">
                  <c:v>1.35</c:v>
                </c:pt>
                <c:pt idx="3572">
                  <c:v>1.3800000000000001</c:v>
                </c:pt>
                <c:pt idx="3573">
                  <c:v>1.3460000000000001</c:v>
                </c:pt>
                <c:pt idx="3574">
                  <c:v>1.347</c:v>
                </c:pt>
                <c:pt idx="3575">
                  <c:v>1.3360000000000001</c:v>
                </c:pt>
                <c:pt idx="3576">
                  <c:v>1.3480000000000001</c:v>
                </c:pt>
                <c:pt idx="3577">
                  <c:v>1.35</c:v>
                </c:pt>
                <c:pt idx="3578">
                  <c:v>1.36</c:v>
                </c:pt>
                <c:pt idx="3579">
                  <c:v>1.3560000000000001</c:v>
                </c:pt>
                <c:pt idx="3580">
                  <c:v>1.3580000000000001</c:v>
                </c:pt>
                <c:pt idx="3581">
                  <c:v>1.355</c:v>
                </c:pt>
                <c:pt idx="3582">
                  <c:v>1.3620000000000001</c:v>
                </c:pt>
                <c:pt idx="3583">
                  <c:v>1.371</c:v>
                </c:pt>
                <c:pt idx="3584">
                  <c:v>1.359</c:v>
                </c:pt>
                <c:pt idx="3585">
                  <c:v>1.343</c:v>
                </c:pt>
                <c:pt idx="3586">
                  <c:v>1.3480000000000001</c:v>
                </c:pt>
                <c:pt idx="3587">
                  <c:v>1.3440000000000001</c:v>
                </c:pt>
                <c:pt idx="3588">
                  <c:v>1.3580000000000001</c:v>
                </c:pt>
                <c:pt idx="3589">
                  <c:v>1.353</c:v>
                </c:pt>
                <c:pt idx="3590">
                  <c:v>1.349</c:v>
                </c:pt>
                <c:pt idx="3591">
                  <c:v>1.36</c:v>
                </c:pt>
                <c:pt idx="3592">
                  <c:v>1.706</c:v>
                </c:pt>
                <c:pt idx="3593">
                  <c:v>1.3520000000000001</c:v>
                </c:pt>
                <c:pt idx="3594">
                  <c:v>1.3520000000000001</c:v>
                </c:pt>
                <c:pt idx="3595">
                  <c:v>1.3480000000000001</c:v>
                </c:pt>
                <c:pt idx="3596">
                  <c:v>1.3560000000000001</c:v>
                </c:pt>
                <c:pt idx="3597">
                  <c:v>1.754</c:v>
                </c:pt>
                <c:pt idx="3598">
                  <c:v>1.3720000000000001</c:v>
                </c:pt>
                <c:pt idx="3599">
                  <c:v>1.476</c:v>
                </c:pt>
                <c:pt idx="3600">
                  <c:v>1.361</c:v>
                </c:pt>
                <c:pt idx="3601">
                  <c:v>1.357</c:v>
                </c:pt>
                <c:pt idx="3602">
                  <c:v>1.351</c:v>
                </c:pt>
                <c:pt idx="3603">
                  <c:v>1.357</c:v>
                </c:pt>
                <c:pt idx="3604">
                  <c:v>2.0230000000000001</c:v>
                </c:pt>
                <c:pt idx="3605">
                  <c:v>1.3520000000000001</c:v>
                </c:pt>
                <c:pt idx="3606">
                  <c:v>1.37</c:v>
                </c:pt>
                <c:pt idx="3607">
                  <c:v>1.36</c:v>
                </c:pt>
                <c:pt idx="3608">
                  <c:v>1.351</c:v>
                </c:pt>
                <c:pt idx="3609">
                  <c:v>1.3560000000000001</c:v>
                </c:pt>
                <c:pt idx="3610">
                  <c:v>1.3680000000000001</c:v>
                </c:pt>
                <c:pt idx="3611">
                  <c:v>1.341</c:v>
                </c:pt>
                <c:pt idx="3612">
                  <c:v>1.3540000000000001</c:v>
                </c:pt>
                <c:pt idx="3613">
                  <c:v>1.3460000000000001</c:v>
                </c:pt>
                <c:pt idx="3614">
                  <c:v>1.357</c:v>
                </c:pt>
                <c:pt idx="3615">
                  <c:v>1.3680000000000001</c:v>
                </c:pt>
                <c:pt idx="3616">
                  <c:v>1.373</c:v>
                </c:pt>
                <c:pt idx="3617">
                  <c:v>1.363</c:v>
                </c:pt>
                <c:pt idx="3618">
                  <c:v>1.3580000000000001</c:v>
                </c:pt>
                <c:pt idx="3619">
                  <c:v>1.3759999999999979</c:v>
                </c:pt>
                <c:pt idx="3620">
                  <c:v>1.343</c:v>
                </c:pt>
                <c:pt idx="3621">
                  <c:v>1.3900000000000001</c:v>
                </c:pt>
                <c:pt idx="3622">
                  <c:v>1.3720000000000001</c:v>
                </c:pt>
                <c:pt idx="3623">
                  <c:v>1.3580000000000001</c:v>
                </c:pt>
                <c:pt idx="3624">
                  <c:v>1.3859999999999979</c:v>
                </c:pt>
                <c:pt idx="3625">
                  <c:v>1.353</c:v>
                </c:pt>
                <c:pt idx="3626">
                  <c:v>1.4929999999999983</c:v>
                </c:pt>
                <c:pt idx="3627">
                  <c:v>1.349</c:v>
                </c:pt>
                <c:pt idx="3628">
                  <c:v>1.365</c:v>
                </c:pt>
                <c:pt idx="3629">
                  <c:v>1.3580000000000001</c:v>
                </c:pt>
                <c:pt idx="3630">
                  <c:v>1.375</c:v>
                </c:pt>
                <c:pt idx="3631">
                  <c:v>1.363</c:v>
                </c:pt>
                <c:pt idx="3632">
                  <c:v>1.3660000000000001</c:v>
                </c:pt>
                <c:pt idx="3633">
                  <c:v>1.393</c:v>
                </c:pt>
                <c:pt idx="3634">
                  <c:v>1.4049999999999976</c:v>
                </c:pt>
                <c:pt idx="3635">
                  <c:v>1.3660000000000001</c:v>
                </c:pt>
                <c:pt idx="3636">
                  <c:v>1.371</c:v>
                </c:pt>
                <c:pt idx="3637">
                  <c:v>1.359</c:v>
                </c:pt>
                <c:pt idx="3638">
                  <c:v>1.36</c:v>
                </c:pt>
                <c:pt idx="3639">
                  <c:v>1.361</c:v>
                </c:pt>
                <c:pt idx="3640">
                  <c:v>1.3680000000000001</c:v>
                </c:pt>
                <c:pt idx="3641">
                  <c:v>1.3939999999999981</c:v>
                </c:pt>
                <c:pt idx="3642">
                  <c:v>1.36</c:v>
                </c:pt>
                <c:pt idx="3643">
                  <c:v>1.3560000000000001</c:v>
                </c:pt>
                <c:pt idx="3644">
                  <c:v>1.41</c:v>
                </c:pt>
                <c:pt idx="3645">
                  <c:v>1.351</c:v>
                </c:pt>
                <c:pt idx="3646">
                  <c:v>1.377</c:v>
                </c:pt>
                <c:pt idx="3647">
                  <c:v>1.36</c:v>
                </c:pt>
                <c:pt idx="3648">
                  <c:v>1.3560000000000001</c:v>
                </c:pt>
                <c:pt idx="3649">
                  <c:v>1.359</c:v>
                </c:pt>
                <c:pt idx="3650">
                  <c:v>1.3580000000000001</c:v>
                </c:pt>
                <c:pt idx="3651">
                  <c:v>1.369</c:v>
                </c:pt>
                <c:pt idx="3652">
                  <c:v>1.4129999999999976</c:v>
                </c:pt>
                <c:pt idx="3653">
                  <c:v>1.4269999999999976</c:v>
                </c:pt>
                <c:pt idx="3654">
                  <c:v>1.353</c:v>
                </c:pt>
                <c:pt idx="3655">
                  <c:v>1.373</c:v>
                </c:pt>
                <c:pt idx="3656">
                  <c:v>1.3779999999999979</c:v>
                </c:pt>
                <c:pt idx="3657">
                  <c:v>1.3580000000000001</c:v>
                </c:pt>
                <c:pt idx="3658">
                  <c:v>1.353</c:v>
                </c:pt>
                <c:pt idx="3659">
                  <c:v>1.4569999999999979</c:v>
                </c:pt>
                <c:pt idx="3660">
                  <c:v>1.379</c:v>
                </c:pt>
                <c:pt idx="3661">
                  <c:v>1.3640000000000001</c:v>
                </c:pt>
                <c:pt idx="3662">
                  <c:v>1.387</c:v>
                </c:pt>
                <c:pt idx="3663">
                  <c:v>1.49</c:v>
                </c:pt>
                <c:pt idx="3664">
                  <c:v>1.365</c:v>
                </c:pt>
                <c:pt idx="3665">
                  <c:v>1.4</c:v>
                </c:pt>
                <c:pt idx="3666">
                  <c:v>1.3779999999999979</c:v>
                </c:pt>
                <c:pt idx="3667">
                  <c:v>1.4</c:v>
                </c:pt>
                <c:pt idx="3668">
                  <c:v>1.365</c:v>
                </c:pt>
                <c:pt idx="3669">
                  <c:v>1.3779999999999979</c:v>
                </c:pt>
                <c:pt idx="3670">
                  <c:v>1.369</c:v>
                </c:pt>
                <c:pt idx="3671">
                  <c:v>1.3540000000000001</c:v>
                </c:pt>
                <c:pt idx="3672">
                  <c:v>1.377</c:v>
                </c:pt>
                <c:pt idx="3673">
                  <c:v>1.37</c:v>
                </c:pt>
                <c:pt idx="3674">
                  <c:v>1.3720000000000001</c:v>
                </c:pt>
                <c:pt idx="3675">
                  <c:v>1.375</c:v>
                </c:pt>
                <c:pt idx="3676">
                  <c:v>1.3819999999999979</c:v>
                </c:pt>
                <c:pt idx="3677">
                  <c:v>1.3680000000000001</c:v>
                </c:pt>
                <c:pt idx="3678">
                  <c:v>1.379</c:v>
                </c:pt>
                <c:pt idx="3679">
                  <c:v>1.3779999999999979</c:v>
                </c:pt>
                <c:pt idx="3680">
                  <c:v>1.6990000000000001</c:v>
                </c:pt>
                <c:pt idx="3681">
                  <c:v>1.377</c:v>
                </c:pt>
                <c:pt idx="3682">
                  <c:v>1.399</c:v>
                </c:pt>
                <c:pt idx="3683">
                  <c:v>1.3759999999999979</c:v>
                </c:pt>
                <c:pt idx="3684">
                  <c:v>1.37</c:v>
                </c:pt>
                <c:pt idx="3685">
                  <c:v>1.359</c:v>
                </c:pt>
                <c:pt idx="3686">
                  <c:v>1.3620000000000001</c:v>
                </c:pt>
                <c:pt idx="3687">
                  <c:v>1.367</c:v>
                </c:pt>
                <c:pt idx="3688">
                  <c:v>1.3640000000000001</c:v>
                </c:pt>
                <c:pt idx="3689">
                  <c:v>1.357</c:v>
                </c:pt>
                <c:pt idx="3690">
                  <c:v>1.383</c:v>
                </c:pt>
                <c:pt idx="3691">
                  <c:v>1.375</c:v>
                </c:pt>
                <c:pt idx="3692">
                  <c:v>1.359</c:v>
                </c:pt>
                <c:pt idx="3693">
                  <c:v>1.3660000000000001</c:v>
                </c:pt>
                <c:pt idx="3694">
                  <c:v>1.3640000000000001</c:v>
                </c:pt>
                <c:pt idx="3695">
                  <c:v>1.371</c:v>
                </c:pt>
                <c:pt idx="3696">
                  <c:v>1.3640000000000001</c:v>
                </c:pt>
                <c:pt idx="3697">
                  <c:v>1.3640000000000001</c:v>
                </c:pt>
                <c:pt idx="3698">
                  <c:v>1.3680000000000001</c:v>
                </c:pt>
                <c:pt idx="3699">
                  <c:v>1.373</c:v>
                </c:pt>
                <c:pt idx="3700">
                  <c:v>1.353</c:v>
                </c:pt>
                <c:pt idx="3701">
                  <c:v>1.361</c:v>
                </c:pt>
                <c:pt idx="3702">
                  <c:v>1.3580000000000001</c:v>
                </c:pt>
                <c:pt idx="3703">
                  <c:v>1.3720000000000001</c:v>
                </c:pt>
                <c:pt idx="3704">
                  <c:v>1.3660000000000001</c:v>
                </c:pt>
                <c:pt idx="3705">
                  <c:v>1.3560000000000001</c:v>
                </c:pt>
                <c:pt idx="3706">
                  <c:v>1.359</c:v>
                </c:pt>
                <c:pt idx="3707">
                  <c:v>1.3540000000000001</c:v>
                </c:pt>
                <c:pt idx="3708">
                  <c:v>1.3740000000000001</c:v>
                </c:pt>
                <c:pt idx="3709">
                  <c:v>1.6120000000000001</c:v>
                </c:pt>
                <c:pt idx="3710">
                  <c:v>1.371</c:v>
                </c:pt>
                <c:pt idx="3711">
                  <c:v>1.363</c:v>
                </c:pt>
                <c:pt idx="3712">
                  <c:v>1.363</c:v>
                </c:pt>
                <c:pt idx="3713">
                  <c:v>1.3759999999999979</c:v>
                </c:pt>
                <c:pt idx="3714">
                  <c:v>1.3540000000000001</c:v>
                </c:pt>
                <c:pt idx="3715">
                  <c:v>1.3380000000000001</c:v>
                </c:pt>
                <c:pt idx="3716">
                  <c:v>1.367</c:v>
                </c:pt>
                <c:pt idx="3717">
                  <c:v>1.383</c:v>
                </c:pt>
                <c:pt idx="3718">
                  <c:v>1.361</c:v>
                </c:pt>
                <c:pt idx="3719">
                  <c:v>1.347</c:v>
                </c:pt>
                <c:pt idx="3720">
                  <c:v>1.4049999999999976</c:v>
                </c:pt>
                <c:pt idx="3721">
                  <c:v>1.355</c:v>
                </c:pt>
                <c:pt idx="3722">
                  <c:v>1.4009999999999976</c:v>
                </c:pt>
                <c:pt idx="3723">
                  <c:v>1.806</c:v>
                </c:pt>
                <c:pt idx="3724">
                  <c:v>1.3560000000000001</c:v>
                </c:pt>
                <c:pt idx="3725">
                  <c:v>1.4429999999999978</c:v>
                </c:pt>
                <c:pt idx="3726">
                  <c:v>1.35</c:v>
                </c:pt>
                <c:pt idx="3727">
                  <c:v>1.3580000000000001</c:v>
                </c:pt>
                <c:pt idx="3728">
                  <c:v>1.3520000000000001</c:v>
                </c:pt>
                <c:pt idx="3729">
                  <c:v>1.35</c:v>
                </c:pt>
                <c:pt idx="3730">
                  <c:v>1.343</c:v>
                </c:pt>
                <c:pt idx="3731">
                  <c:v>1.353</c:v>
                </c:pt>
                <c:pt idx="3732">
                  <c:v>1.355</c:v>
                </c:pt>
                <c:pt idx="3733">
                  <c:v>1.9910000000000001</c:v>
                </c:pt>
                <c:pt idx="3734">
                  <c:v>1.3620000000000001</c:v>
                </c:pt>
                <c:pt idx="3735">
                  <c:v>1.5209999999999981</c:v>
                </c:pt>
                <c:pt idx="3736">
                  <c:v>1.367</c:v>
                </c:pt>
                <c:pt idx="3737">
                  <c:v>1.3560000000000001</c:v>
                </c:pt>
                <c:pt idx="3738">
                  <c:v>1.35</c:v>
                </c:pt>
                <c:pt idx="3739">
                  <c:v>1.379</c:v>
                </c:pt>
                <c:pt idx="3740">
                  <c:v>1.355</c:v>
                </c:pt>
                <c:pt idx="3741">
                  <c:v>1.347</c:v>
                </c:pt>
                <c:pt idx="3742">
                  <c:v>1.3460000000000001</c:v>
                </c:pt>
                <c:pt idx="3743">
                  <c:v>1.3440000000000001</c:v>
                </c:pt>
                <c:pt idx="3744">
                  <c:v>1.34</c:v>
                </c:pt>
                <c:pt idx="3745">
                  <c:v>1.33</c:v>
                </c:pt>
                <c:pt idx="3746">
                  <c:v>1.3480000000000001</c:v>
                </c:pt>
                <c:pt idx="3747">
                  <c:v>1.3819999999999979</c:v>
                </c:pt>
                <c:pt idx="3748">
                  <c:v>1.345</c:v>
                </c:pt>
                <c:pt idx="3749">
                  <c:v>1.345</c:v>
                </c:pt>
                <c:pt idx="3750">
                  <c:v>1.353</c:v>
                </c:pt>
                <c:pt idx="3751">
                  <c:v>1.349</c:v>
                </c:pt>
                <c:pt idx="3752">
                  <c:v>1.34</c:v>
                </c:pt>
                <c:pt idx="3753">
                  <c:v>1.3480000000000001</c:v>
                </c:pt>
                <c:pt idx="3754">
                  <c:v>1.3480000000000001</c:v>
                </c:pt>
                <c:pt idx="3755">
                  <c:v>1.4569999999999979</c:v>
                </c:pt>
                <c:pt idx="3756">
                  <c:v>1.357</c:v>
                </c:pt>
                <c:pt idx="3757">
                  <c:v>1.341</c:v>
                </c:pt>
                <c:pt idx="3758">
                  <c:v>1.4159999999999962</c:v>
                </c:pt>
                <c:pt idx="3759">
                  <c:v>1.3380000000000001</c:v>
                </c:pt>
                <c:pt idx="3760">
                  <c:v>1.347</c:v>
                </c:pt>
                <c:pt idx="3761">
                  <c:v>1.3340000000000001</c:v>
                </c:pt>
                <c:pt idx="3762">
                  <c:v>1.351</c:v>
                </c:pt>
                <c:pt idx="3763">
                  <c:v>1.3440000000000001</c:v>
                </c:pt>
                <c:pt idx="3764">
                  <c:v>1.361</c:v>
                </c:pt>
                <c:pt idx="3765">
                  <c:v>1.36</c:v>
                </c:pt>
                <c:pt idx="3766">
                  <c:v>1.369</c:v>
                </c:pt>
                <c:pt idx="3767">
                  <c:v>1.35</c:v>
                </c:pt>
                <c:pt idx="3768">
                  <c:v>1.365</c:v>
                </c:pt>
                <c:pt idx="3769">
                  <c:v>1.3480000000000001</c:v>
                </c:pt>
                <c:pt idx="3770">
                  <c:v>1.43</c:v>
                </c:pt>
                <c:pt idx="3771">
                  <c:v>1.3480000000000001</c:v>
                </c:pt>
                <c:pt idx="3772">
                  <c:v>1.363</c:v>
                </c:pt>
                <c:pt idx="3773">
                  <c:v>1.3580000000000001</c:v>
                </c:pt>
                <c:pt idx="3774">
                  <c:v>1.367</c:v>
                </c:pt>
                <c:pt idx="3775">
                  <c:v>1.3580000000000001</c:v>
                </c:pt>
                <c:pt idx="3776">
                  <c:v>1.4059999999999961</c:v>
                </c:pt>
                <c:pt idx="3777">
                  <c:v>1.36</c:v>
                </c:pt>
                <c:pt idx="3778">
                  <c:v>1.3540000000000001</c:v>
                </c:pt>
                <c:pt idx="3779">
                  <c:v>1.6719999999999982</c:v>
                </c:pt>
                <c:pt idx="3780">
                  <c:v>1.353</c:v>
                </c:pt>
                <c:pt idx="3781">
                  <c:v>1.3540000000000001</c:v>
                </c:pt>
                <c:pt idx="3782">
                  <c:v>1.3640000000000001</c:v>
                </c:pt>
                <c:pt idx="3783">
                  <c:v>1.355</c:v>
                </c:pt>
                <c:pt idx="3784">
                  <c:v>1.359</c:v>
                </c:pt>
                <c:pt idx="3785">
                  <c:v>1.3560000000000001</c:v>
                </c:pt>
                <c:pt idx="3786">
                  <c:v>1.359</c:v>
                </c:pt>
                <c:pt idx="3787">
                  <c:v>1.3540000000000001</c:v>
                </c:pt>
                <c:pt idx="3788">
                  <c:v>1.3720000000000001</c:v>
                </c:pt>
                <c:pt idx="3789">
                  <c:v>1.7749999999999981</c:v>
                </c:pt>
                <c:pt idx="3790">
                  <c:v>1.351</c:v>
                </c:pt>
                <c:pt idx="3791">
                  <c:v>1.365</c:v>
                </c:pt>
                <c:pt idx="3792">
                  <c:v>1.3900000000000001</c:v>
                </c:pt>
                <c:pt idx="3793">
                  <c:v>1.35</c:v>
                </c:pt>
                <c:pt idx="3794">
                  <c:v>1.357</c:v>
                </c:pt>
                <c:pt idx="3795">
                  <c:v>1.361</c:v>
                </c:pt>
                <c:pt idx="3796">
                  <c:v>1.349</c:v>
                </c:pt>
                <c:pt idx="3797">
                  <c:v>1.5229999999999981</c:v>
                </c:pt>
                <c:pt idx="3798">
                  <c:v>1.3520000000000001</c:v>
                </c:pt>
                <c:pt idx="3799">
                  <c:v>1.35</c:v>
                </c:pt>
                <c:pt idx="3800">
                  <c:v>1.355</c:v>
                </c:pt>
                <c:pt idx="3801">
                  <c:v>1.347</c:v>
                </c:pt>
                <c:pt idx="3802">
                  <c:v>1.331</c:v>
                </c:pt>
                <c:pt idx="3803">
                  <c:v>2.3069999999999977</c:v>
                </c:pt>
                <c:pt idx="3804">
                  <c:v>1.365</c:v>
                </c:pt>
                <c:pt idx="3805">
                  <c:v>1.351</c:v>
                </c:pt>
                <c:pt idx="3806">
                  <c:v>1.355</c:v>
                </c:pt>
                <c:pt idx="3807">
                  <c:v>1.347</c:v>
                </c:pt>
                <c:pt idx="3808">
                  <c:v>1.399</c:v>
                </c:pt>
                <c:pt idx="3809">
                  <c:v>1.359</c:v>
                </c:pt>
                <c:pt idx="3810">
                  <c:v>1.3420000000000001</c:v>
                </c:pt>
                <c:pt idx="3811">
                  <c:v>1.3380000000000001</c:v>
                </c:pt>
                <c:pt idx="3812">
                  <c:v>1.367</c:v>
                </c:pt>
                <c:pt idx="3813">
                  <c:v>1.3759999999999979</c:v>
                </c:pt>
                <c:pt idx="3814">
                  <c:v>1.34</c:v>
                </c:pt>
                <c:pt idx="3815">
                  <c:v>1.35</c:v>
                </c:pt>
                <c:pt idx="3816">
                  <c:v>1.35</c:v>
                </c:pt>
                <c:pt idx="3817">
                  <c:v>1.3360000000000001</c:v>
                </c:pt>
                <c:pt idx="3818">
                  <c:v>1.345</c:v>
                </c:pt>
                <c:pt idx="3819">
                  <c:v>1.383</c:v>
                </c:pt>
                <c:pt idx="3820">
                  <c:v>1.333</c:v>
                </c:pt>
                <c:pt idx="3821">
                  <c:v>1.3360000000000001</c:v>
                </c:pt>
                <c:pt idx="3822">
                  <c:v>1.343</c:v>
                </c:pt>
                <c:pt idx="3823">
                  <c:v>1.343</c:v>
                </c:pt>
                <c:pt idx="3824">
                  <c:v>1.339</c:v>
                </c:pt>
                <c:pt idx="3825">
                  <c:v>1.3360000000000001</c:v>
                </c:pt>
                <c:pt idx="3826">
                  <c:v>1.34</c:v>
                </c:pt>
                <c:pt idx="3827">
                  <c:v>1.339</c:v>
                </c:pt>
                <c:pt idx="3828">
                  <c:v>1.345</c:v>
                </c:pt>
                <c:pt idx="3829">
                  <c:v>1.3280000000000001</c:v>
                </c:pt>
                <c:pt idx="3830">
                  <c:v>1.335</c:v>
                </c:pt>
                <c:pt idx="3831">
                  <c:v>1.3660000000000001</c:v>
                </c:pt>
                <c:pt idx="3832">
                  <c:v>1.3420000000000001</c:v>
                </c:pt>
                <c:pt idx="3833">
                  <c:v>1.349</c:v>
                </c:pt>
                <c:pt idx="3834">
                  <c:v>1.3360000000000001</c:v>
                </c:pt>
                <c:pt idx="3835">
                  <c:v>1.3819999999999979</c:v>
                </c:pt>
                <c:pt idx="3836">
                  <c:v>1.3540000000000001</c:v>
                </c:pt>
                <c:pt idx="3837">
                  <c:v>1.53</c:v>
                </c:pt>
                <c:pt idx="3838">
                  <c:v>1.3380000000000001</c:v>
                </c:pt>
                <c:pt idx="3839">
                  <c:v>1.335</c:v>
                </c:pt>
                <c:pt idx="3840">
                  <c:v>1.3380000000000001</c:v>
                </c:pt>
                <c:pt idx="3841">
                  <c:v>1.5429999999999982</c:v>
                </c:pt>
                <c:pt idx="3842">
                  <c:v>1.3440000000000001</c:v>
                </c:pt>
                <c:pt idx="3843">
                  <c:v>1.349</c:v>
                </c:pt>
                <c:pt idx="3844">
                  <c:v>1.345</c:v>
                </c:pt>
                <c:pt idx="3845">
                  <c:v>1.3420000000000001</c:v>
                </c:pt>
                <c:pt idx="3846">
                  <c:v>1.3420000000000001</c:v>
                </c:pt>
                <c:pt idx="3847">
                  <c:v>1.333</c:v>
                </c:pt>
                <c:pt idx="3848">
                  <c:v>1.3360000000000001</c:v>
                </c:pt>
                <c:pt idx="3849">
                  <c:v>1.34</c:v>
                </c:pt>
                <c:pt idx="3850">
                  <c:v>1.331</c:v>
                </c:pt>
                <c:pt idx="3851">
                  <c:v>1.339</c:v>
                </c:pt>
                <c:pt idx="3852">
                  <c:v>1.351</c:v>
                </c:pt>
                <c:pt idx="3853">
                  <c:v>1.337</c:v>
                </c:pt>
                <c:pt idx="3854">
                  <c:v>1.329</c:v>
                </c:pt>
                <c:pt idx="3855">
                  <c:v>1.345</c:v>
                </c:pt>
                <c:pt idx="3856">
                  <c:v>1.3380000000000001</c:v>
                </c:pt>
                <c:pt idx="3857">
                  <c:v>1.339</c:v>
                </c:pt>
                <c:pt idx="3858">
                  <c:v>1.3640000000000001</c:v>
                </c:pt>
                <c:pt idx="3859">
                  <c:v>1.349</c:v>
                </c:pt>
                <c:pt idx="3860">
                  <c:v>1.3220000000000001</c:v>
                </c:pt>
                <c:pt idx="3861">
                  <c:v>1.3380000000000001</c:v>
                </c:pt>
                <c:pt idx="3862">
                  <c:v>1.355</c:v>
                </c:pt>
                <c:pt idx="3863">
                  <c:v>1.3340000000000001</c:v>
                </c:pt>
                <c:pt idx="3864">
                  <c:v>1.3320000000000001</c:v>
                </c:pt>
                <c:pt idx="3865">
                  <c:v>1.389</c:v>
                </c:pt>
                <c:pt idx="3866">
                  <c:v>1.35</c:v>
                </c:pt>
                <c:pt idx="3867">
                  <c:v>1.331</c:v>
                </c:pt>
                <c:pt idx="3868">
                  <c:v>1.351</c:v>
                </c:pt>
                <c:pt idx="3869">
                  <c:v>1.3320000000000001</c:v>
                </c:pt>
                <c:pt idx="3870">
                  <c:v>1.3320000000000001</c:v>
                </c:pt>
                <c:pt idx="3871">
                  <c:v>1.35</c:v>
                </c:pt>
                <c:pt idx="3872">
                  <c:v>1.357</c:v>
                </c:pt>
                <c:pt idx="3873">
                  <c:v>1.512</c:v>
                </c:pt>
                <c:pt idx="3874">
                  <c:v>1.3620000000000001</c:v>
                </c:pt>
                <c:pt idx="3875">
                  <c:v>1.4049999999999976</c:v>
                </c:pt>
                <c:pt idx="3876">
                  <c:v>1.35</c:v>
                </c:pt>
                <c:pt idx="3877">
                  <c:v>1.341</c:v>
                </c:pt>
                <c:pt idx="3878">
                  <c:v>1.347</c:v>
                </c:pt>
                <c:pt idx="3879">
                  <c:v>1.369</c:v>
                </c:pt>
                <c:pt idx="3880">
                  <c:v>1.4189999999999976</c:v>
                </c:pt>
                <c:pt idx="3881">
                  <c:v>1.4309999999999976</c:v>
                </c:pt>
                <c:pt idx="3882">
                  <c:v>1.377</c:v>
                </c:pt>
                <c:pt idx="3883">
                  <c:v>1.351</c:v>
                </c:pt>
                <c:pt idx="3884">
                  <c:v>1.35</c:v>
                </c:pt>
                <c:pt idx="3885">
                  <c:v>1.3440000000000001</c:v>
                </c:pt>
                <c:pt idx="3886">
                  <c:v>1.33</c:v>
                </c:pt>
                <c:pt idx="3887">
                  <c:v>1.3440000000000001</c:v>
                </c:pt>
                <c:pt idx="3888">
                  <c:v>1.5089999999999979</c:v>
                </c:pt>
                <c:pt idx="3889">
                  <c:v>1.35</c:v>
                </c:pt>
                <c:pt idx="3890">
                  <c:v>1.343</c:v>
                </c:pt>
                <c:pt idx="3891">
                  <c:v>1.375</c:v>
                </c:pt>
                <c:pt idx="3892">
                  <c:v>1.3520000000000001</c:v>
                </c:pt>
                <c:pt idx="3893">
                  <c:v>1.367</c:v>
                </c:pt>
                <c:pt idx="3894">
                  <c:v>1.391</c:v>
                </c:pt>
                <c:pt idx="3895">
                  <c:v>1.3420000000000001</c:v>
                </c:pt>
                <c:pt idx="3896">
                  <c:v>1.371</c:v>
                </c:pt>
                <c:pt idx="3897">
                  <c:v>1.3360000000000001</c:v>
                </c:pt>
                <c:pt idx="3898">
                  <c:v>1.375</c:v>
                </c:pt>
                <c:pt idx="3899">
                  <c:v>1.341</c:v>
                </c:pt>
                <c:pt idx="3900">
                  <c:v>1.341</c:v>
                </c:pt>
                <c:pt idx="3901">
                  <c:v>1.3420000000000001</c:v>
                </c:pt>
                <c:pt idx="3902">
                  <c:v>1.337</c:v>
                </c:pt>
                <c:pt idx="3903">
                  <c:v>1.516</c:v>
                </c:pt>
                <c:pt idx="3904">
                  <c:v>1.335</c:v>
                </c:pt>
                <c:pt idx="3905">
                  <c:v>1.3420000000000001</c:v>
                </c:pt>
                <c:pt idx="3906">
                  <c:v>1.335</c:v>
                </c:pt>
                <c:pt idx="3907">
                  <c:v>1.349</c:v>
                </c:pt>
                <c:pt idx="3908">
                  <c:v>1.702</c:v>
                </c:pt>
                <c:pt idx="3909">
                  <c:v>1.355</c:v>
                </c:pt>
                <c:pt idx="3910">
                  <c:v>1.3420000000000001</c:v>
                </c:pt>
                <c:pt idx="3911">
                  <c:v>1.373</c:v>
                </c:pt>
                <c:pt idx="3912">
                  <c:v>1.377</c:v>
                </c:pt>
                <c:pt idx="3913">
                  <c:v>1.3380000000000001</c:v>
                </c:pt>
                <c:pt idx="3914">
                  <c:v>1.343</c:v>
                </c:pt>
                <c:pt idx="3915">
                  <c:v>1.3380000000000001</c:v>
                </c:pt>
                <c:pt idx="3916">
                  <c:v>1.3460000000000001</c:v>
                </c:pt>
                <c:pt idx="3917">
                  <c:v>1.4009999999999976</c:v>
                </c:pt>
                <c:pt idx="3918">
                  <c:v>1.357</c:v>
                </c:pt>
                <c:pt idx="3919">
                  <c:v>1.3380000000000001</c:v>
                </c:pt>
                <c:pt idx="3920">
                  <c:v>1.3380000000000001</c:v>
                </c:pt>
                <c:pt idx="3921">
                  <c:v>1.339</c:v>
                </c:pt>
                <c:pt idx="3922">
                  <c:v>1.3580000000000001</c:v>
                </c:pt>
                <c:pt idx="3923">
                  <c:v>1.375</c:v>
                </c:pt>
                <c:pt idx="3924">
                  <c:v>1.355</c:v>
                </c:pt>
                <c:pt idx="3925">
                  <c:v>1.339</c:v>
                </c:pt>
                <c:pt idx="3926">
                  <c:v>1.3879999999999979</c:v>
                </c:pt>
                <c:pt idx="3927">
                  <c:v>1.3380000000000001</c:v>
                </c:pt>
                <c:pt idx="3928">
                  <c:v>1.343</c:v>
                </c:pt>
                <c:pt idx="3929">
                  <c:v>1.393</c:v>
                </c:pt>
                <c:pt idx="3930">
                  <c:v>1.331</c:v>
                </c:pt>
                <c:pt idx="3931">
                  <c:v>1.3440000000000001</c:v>
                </c:pt>
                <c:pt idx="3932">
                  <c:v>1.383</c:v>
                </c:pt>
                <c:pt idx="3933">
                  <c:v>1.3280000000000001</c:v>
                </c:pt>
                <c:pt idx="3934">
                  <c:v>1.49</c:v>
                </c:pt>
                <c:pt idx="3935">
                  <c:v>1.349</c:v>
                </c:pt>
                <c:pt idx="3936">
                  <c:v>1.3480000000000001</c:v>
                </c:pt>
                <c:pt idx="3937">
                  <c:v>1.34</c:v>
                </c:pt>
                <c:pt idx="3938">
                  <c:v>1.377</c:v>
                </c:pt>
                <c:pt idx="3939">
                  <c:v>1.4209999999999976</c:v>
                </c:pt>
                <c:pt idx="3940">
                  <c:v>1.327</c:v>
                </c:pt>
                <c:pt idx="3941">
                  <c:v>1.333</c:v>
                </c:pt>
                <c:pt idx="3942">
                  <c:v>1.492</c:v>
                </c:pt>
                <c:pt idx="3943">
                  <c:v>1.337</c:v>
                </c:pt>
                <c:pt idx="3944">
                  <c:v>1.33</c:v>
                </c:pt>
                <c:pt idx="3945">
                  <c:v>1.4419999999999964</c:v>
                </c:pt>
                <c:pt idx="3946">
                  <c:v>1.339</c:v>
                </c:pt>
                <c:pt idx="3947">
                  <c:v>1.34</c:v>
                </c:pt>
                <c:pt idx="3948">
                  <c:v>1.446</c:v>
                </c:pt>
                <c:pt idx="3949">
                  <c:v>1.327</c:v>
                </c:pt>
                <c:pt idx="3950">
                  <c:v>1.343</c:v>
                </c:pt>
                <c:pt idx="3951">
                  <c:v>1.337</c:v>
                </c:pt>
                <c:pt idx="3952">
                  <c:v>1.387</c:v>
                </c:pt>
                <c:pt idx="3953">
                  <c:v>1.37</c:v>
                </c:pt>
                <c:pt idx="3954">
                  <c:v>1.5669999999999982</c:v>
                </c:pt>
                <c:pt idx="3955">
                  <c:v>1.369</c:v>
                </c:pt>
                <c:pt idx="3956">
                  <c:v>1.4469999999999978</c:v>
                </c:pt>
                <c:pt idx="3957">
                  <c:v>1.383</c:v>
                </c:pt>
                <c:pt idx="3958">
                  <c:v>1.8109999999999982</c:v>
                </c:pt>
                <c:pt idx="3959">
                  <c:v>1.3460000000000001</c:v>
                </c:pt>
                <c:pt idx="3960">
                  <c:v>1.333</c:v>
                </c:pt>
                <c:pt idx="3961">
                  <c:v>1.32</c:v>
                </c:pt>
                <c:pt idx="3962">
                  <c:v>1.375</c:v>
                </c:pt>
                <c:pt idx="3963">
                  <c:v>1.3420000000000001</c:v>
                </c:pt>
                <c:pt idx="3964">
                  <c:v>1.34</c:v>
                </c:pt>
                <c:pt idx="3965">
                  <c:v>1.373</c:v>
                </c:pt>
                <c:pt idx="3966">
                  <c:v>1.3560000000000001</c:v>
                </c:pt>
                <c:pt idx="3967">
                  <c:v>1.3420000000000001</c:v>
                </c:pt>
                <c:pt idx="3968">
                  <c:v>1.4329999999999976</c:v>
                </c:pt>
                <c:pt idx="3969">
                  <c:v>1.393</c:v>
                </c:pt>
                <c:pt idx="3970">
                  <c:v>1.3340000000000001</c:v>
                </c:pt>
                <c:pt idx="3971">
                  <c:v>1.3340000000000001</c:v>
                </c:pt>
                <c:pt idx="3972">
                  <c:v>1.351</c:v>
                </c:pt>
                <c:pt idx="3973">
                  <c:v>1.3440000000000001</c:v>
                </c:pt>
                <c:pt idx="3974">
                  <c:v>1.36</c:v>
                </c:pt>
                <c:pt idx="3975">
                  <c:v>1.3340000000000001</c:v>
                </c:pt>
                <c:pt idx="3976">
                  <c:v>1.3420000000000001</c:v>
                </c:pt>
                <c:pt idx="3977">
                  <c:v>1.343</c:v>
                </c:pt>
                <c:pt idx="3978">
                  <c:v>1.347</c:v>
                </c:pt>
                <c:pt idx="3979">
                  <c:v>1.8069999999999982</c:v>
                </c:pt>
                <c:pt idx="3980">
                  <c:v>1.3460000000000001</c:v>
                </c:pt>
                <c:pt idx="3981">
                  <c:v>1.343</c:v>
                </c:pt>
                <c:pt idx="3982">
                  <c:v>1.7229999999999981</c:v>
                </c:pt>
                <c:pt idx="3983">
                  <c:v>1.335</c:v>
                </c:pt>
                <c:pt idx="3984">
                  <c:v>1.339</c:v>
                </c:pt>
                <c:pt idx="3985">
                  <c:v>1.351</c:v>
                </c:pt>
                <c:pt idx="3986">
                  <c:v>1.377</c:v>
                </c:pt>
                <c:pt idx="3987">
                  <c:v>1.343</c:v>
                </c:pt>
                <c:pt idx="3988">
                  <c:v>1.3640000000000001</c:v>
                </c:pt>
                <c:pt idx="3989">
                  <c:v>1.3360000000000001</c:v>
                </c:pt>
                <c:pt idx="3990">
                  <c:v>1.323</c:v>
                </c:pt>
                <c:pt idx="3991">
                  <c:v>1.343</c:v>
                </c:pt>
                <c:pt idx="3992">
                  <c:v>1.714</c:v>
                </c:pt>
                <c:pt idx="3993">
                  <c:v>1.3380000000000001</c:v>
                </c:pt>
                <c:pt idx="3994">
                  <c:v>1.3520000000000001</c:v>
                </c:pt>
                <c:pt idx="3995">
                  <c:v>1.3360000000000001</c:v>
                </c:pt>
                <c:pt idx="3996">
                  <c:v>1.323</c:v>
                </c:pt>
                <c:pt idx="3997">
                  <c:v>1.383</c:v>
                </c:pt>
                <c:pt idx="3998">
                  <c:v>1.3819999999999979</c:v>
                </c:pt>
                <c:pt idx="3999">
                  <c:v>1.341</c:v>
                </c:pt>
                <c:pt idx="4000">
                  <c:v>1.327</c:v>
                </c:pt>
                <c:pt idx="4001">
                  <c:v>1.3360000000000001</c:v>
                </c:pt>
                <c:pt idx="4002">
                  <c:v>1.3260000000000001</c:v>
                </c:pt>
                <c:pt idx="4003">
                  <c:v>1.335</c:v>
                </c:pt>
                <c:pt idx="4004">
                  <c:v>1.323</c:v>
                </c:pt>
                <c:pt idx="4005">
                  <c:v>1.3340000000000001</c:v>
                </c:pt>
                <c:pt idx="4006">
                  <c:v>1.4179999999999964</c:v>
                </c:pt>
                <c:pt idx="4007">
                  <c:v>1.347</c:v>
                </c:pt>
                <c:pt idx="4008">
                  <c:v>1.337</c:v>
                </c:pt>
                <c:pt idx="4009">
                  <c:v>1.377</c:v>
                </c:pt>
                <c:pt idx="4010">
                  <c:v>1.36</c:v>
                </c:pt>
                <c:pt idx="4011">
                  <c:v>1.355</c:v>
                </c:pt>
                <c:pt idx="4012">
                  <c:v>1.5529999999999982</c:v>
                </c:pt>
                <c:pt idx="4013">
                  <c:v>1.4369999999999976</c:v>
                </c:pt>
                <c:pt idx="4014">
                  <c:v>1.3440000000000001</c:v>
                </c:pt>
                <c:pt idx="4015">
                  <c:v>1.5740000000000001</c:v>
                </c:pt>
                <c:pt idx="4016">
                  <c:v>1.353</c:v>
                </c:pt>
                <c:pt idx="4017">
                  <c:v>1.373</c:v>
                </c:pt>
                <c:pt idx="4018">
                  <c:v>1.3460000000000001</c:v>
                </c:pt>
                <c:pt idx="4019">
                  <c:v>1.3320000000000001</c:v>
                </c:pt>
                <c:pt idx="4020">
                  <c:v>1.34</c:v>
                </c:pt>
                <c:pt idx="4021">
                  <c:v>1.4029999999999976</c:v>
                </c:pt>
                <c:pt idx="4022">
                  <c:v>1.345</c:v>
                </c:pt>
                <c:pt idx="4023">
                  <c:v>1.3660000000000001</c:v>
                </c:pt>
                <c:pt idx="4024">
                  <c:v>1.4349999999999976</c:v>
                </c:pt>
                <c:pt idx="4025">
                  <c:v>1.359</c:v>
                </c:pt>
                <c:pt idx="4026">
                  <c:v>1.339</c:v>
                </c:pt>
                <c:pt idx="4027">
                  <c:v>1.3460000000000001</c:v>
                </c:pt>
                <c:pt idx="4028">
                  <c:v>1.3340000000000001</c:v>
                </c:pt>
                <c:pt idx="4029">
                  <c:v>1.4109999999999976</c:v>
                </c:pt>
                <c:pt idx="4030">
                  <c:v>1.4629999999999979</c:v>
                </c:pt>
                <c:pt idx="4031">
                  <c:v>0</c:v>
                </c:pt>
                <c:pt idx="4032">
                  <c:v>1.331</c:v>
                </c:pt>
                <c:pt idx="4033">
                  <c:v>1.4</c:v>
                </c:pt>
                <c:pt idx="4034">
                  <c:v>1.35</c:v>
                </c:pt>
                <c:pt idx="4035">
                  <c:v>1.34</c:v>
                </c:pt>
                <c:pt idx="4036">
                  <c:v>1.33</c:v>
                </c:pt>
                <c:pt idx="4037">
                  <c:v>1.339</c:v>
                </c:pt>
                <c:pt idx="4038">
                  <c:v>1.327</c:v>
                </c:pt>
                <c:pt idx="4039">
                  <c:v>1.3220000000000001</c:v>
                </c:pt>
                <c:pt idx="4040">
                  <c:v>1.3380000000000001</c:v>
                </c:pt>
                <c:pt idx="4041">
                  <c:v>1.3260000000000001</c:v>
                </c:pt>
                <c:pt idx="4042">
                  <c:v>1.3160000000000001</c:v>
                </c:pt>
                <c:pt idx="4043">
                  <c:v>1.3320000000000001</c:v>
                </c:pt>
                <c:pt idx="4044">
                  <c:v>1.3140000000000001</c:v>
                </c:pt>
                <c:pt idx="4045">
                  <c:v>1.327</c:v>
                </c:pt>
                <c:pt idx="4046">
                  <c:v>1.327</c:v>
                </c:pt>
                <c:pt idx="4047">
                  <c:v>1.321</c:v>
                </c:pt>
                <c:pt idx="4048">
                  <c:v>2.0209999999999999</c:v>
                </c:pt>
                <c:pt idx="4049">
                  <c:v>1.4669999999999979</c:v>
                </c:pt>
                <c:pt idx="4050">
                  <c:v>1.333</c:v>
                </c:pt>
                <c:pt idx="4051">
                  <c:v>1.4809999999999981</c:v>
                </c:pt>
                <c:pt idx="4052">
                  <c:v>1.335</c:v>
                </c:pt>
                <c:pt idx="4053">
                  <c:v>1.35</c:v>
                </c:pt>
                <c:pt idx="4054">
                  <c:v>1.32</c:v>
                </c:pt>
                <c:pt idx="4055">
                  <c:v>1.323</c:v>
                </c:pt>
                <c:pt idx="4056">
                  <c:v>1.321</c:v>
                </c:pt>
                <c:pt idx="4057">
                  <c:v>1.333</c:v>
                </c:pt>
                <c:pt idx="4058">
                  <c:v>1.3580000000000001</c:v>
                </c:pt>
                <c:pt idx="4059">
                  <c:v>1.31</c:v>
                </c:pt>
                <c:pt idx="4060">
                  <c:v>1.3759999999999979</c:v>
                </c:pt>
                <c:pt idx="4061">
                  <c:v>1.3280000000000001</c:v>
                </c:pt>
                <c:pt idx="4062">
                  <c:v>1.31</c:v>
                </c:pt>
                <c:pt idx="4063">
                  <c:v>1.3169999999999982</c:v>
                </c:pt>
                <c:pt idx="4064">
                  <c:v>1.3029999999999982</c:v>
                </c:pt>
                <c:pt idx="4065">
                  <c:v>1.302</c:v>
                </c:pt>
                <c:pt idx="4066">
                  <c:v>1.357</c:v>
                </c:pt>
                <c:pt idx="4067">
                  <c:v>1.337</c:v>
                </c:pt>
                <c:pt idx="4068">
                  <c:v>1.323</c:v>
                </c:pt>
                <c:pt idx="4069">
                  <c:v>2.09</c:v>
                </c:pt>
                <c:pt idx="4070">
                  <c:v>1.3560000000000001</c:v>
                </c:pt>
                <c:pt idx="4071">
                  <c:v>1.335</c:v>
                </c:pt>
                <c:pt idx="4072">
                  <c:v>1.3340000000000001</c:v>
                </c:pt>
                <c:pt idx="4073">
                  <c:v>1.327</c:v>
                </c:pt>
                <c:pt idx="4074">
                  <c:v>1.393</c:v>
                </c:pt>
                <c:pt idx="4075">
                  <c:v>1.331</c:v>
                </c:pt>
                <c:pt idx="4076">
                  <c:v>1.3120000000000001</c:v>
                </c:pt>
                <c:pt idx="4077">
                  <c:v>1.3220000000000001</c:v>
                </c:pt>
                <c:pt idx="4078">
                  <c:v>1.3129999999999982</c:v>
                </c:pt>
                <c:pt idx="4079">
                  <c:v>1.3049999999999982</c:v>
                </c:pt>
                <c:pt idx="4080">
                  <c:v>1.3120000000000001</c:v>
                </c:pt>
                <c:pt idx="4081">
                  <c:v>1.3049999999999982</c:v>
                </c:pt>
                <c:pt idx="4082">
                  <c:v>1.2989999999999982</c:v>
                </c:pt>
                <c:pt idx="4083">
                  <c:v>1.2949999999999982</c:v>
                </c:pt>
                <c:pt idx="4084">
                  <c:v>1.667</c:v>
                </c:pt>
                <c:pt idx="4085">
                  <c:v>1.4589999999999979</c:v>
                </c:pt>
                <c:pt idx="4086">
                  <c:v>1.3280000000000001</c:v>
                </c:pt>
                <c:pt idx="4087">
                  <c:v>1.3260000000000001</c:v>
                </c:pt>
                <c:pt idx="4088">
                  <c:v>1.3109999999999982</c:v>
                </c:pt>
                <c:pt idx="4089">
                  <c:v>1.4379999999999964</c:v>
                </c:pt>
                <c:pt idx="4090">
                  <c:v>1.462</c:v>
                </c:pt>
                <c:pt idx="4091">
                  <c:v>1.3129999999999982</c:v>
                </c:pt>
                <c:pt idx="4092">
                  <c:v>1.3680000000000001</c:v>
                </c:pt>
                <c:pt idx="4093">
                  <c:v>1.321</c:v>
                </c:pt>
                <c:pt idx="4094">
                  <c:v>1.3080000000000001</c:v>
                </c:pt>
                <c:pt idx="4095">
                  <c:v>1.2949999999999982</c:v>
                </c:pt>
                <c:pt idx="4096">
                  <c:v>1.4259999999999964</c:v>
                </c:pt>
                <c:pt idx="4097">
                  <c:v>1.655</c:v>
                </c:pt>
                <c:pt idx="4098">
                  <c:v>1.6539999999999981</c:v>
                </c:pt>
                <c:pt idx="4099">
                  <c:v>1.3009999999999982</c:v>
                </c:pt>
                <c:pt idx="4100">
                  <c:v>1.302</c:v>
                </c:pt>
                <c:pt idx="4101">
                  <c:v>1.3120000000000001</c:v>
                </c:pt>
                <c:pt idx="4102">
                  <c:v>1.355</c:v>
                </c:pt>
                <c:pt idx="4103">
                  <c:v>1.3839999999999979</c:v>
                </c:pt>
                <c:pt idx="4104">
                  <c:v>1.302</c:v>
                </c:pt>
                <c:pt idx="4105">
                  <c:v>1.544</c:v>
                </c:pt>
                <c:pt idx="4106">
                  <c:v>1.298</c:v>
                </c:pt>
                <c:pt idx="4107">
                  <c:v>1.341</c:v>
                </c:pt>
                <c:pt idx="4108">
                  <c:v>1.3180000000000001</c:v>
                </c:pt>
                <c:pt idx="4109">
                  <c:v>1.4609999999999979</c:v>
                </c:pt>
                <c:pt idx="4110">
                  <c:v>1.599</c:v>
                </c:pt>
                <c:pt idx="4111">
                  <c:v>1.498</c:v>
                </c:pt>
                <c:pt idx="4112">
                  <c:v>1.343</c:v>
                </c:pt>
                <c:pt idx="4113">
                  <c:v>1.5429999999999982</c:v>
                </c:pt>
                <c:pt idx="4114">
                  <c:v>1.3049999999999982</c:v>
                </c:pt>
                <c:pt idx="4115">
                  <c:v>1.321</c:v>
                </c:pt>
                <c:pt idx="4116">
                  <c:v>1.31</c:v>
                </c:pt>
                <c:pt idx="4117">
                  <c:v>1.294</c:v>
                </c:pt>
                <c:pt idx="4118">
                  <c:v>1.304</c:v>
                </c:pt>
                <c:pt idx="4119">
                  <c:v>1.294</c:v>
                </c:pt>
                <c:pt idx="4120">
                  <c:v>1.2809999999999981</c:v>
                </c:pt>
                <c:pt idx="4121">
                  <c:v>1.3080000000000001</c:v>
                </c:pt>
                <c:pt idx="4122">
                  <c:v>1.294</c:v>
                </c:pt>
                <c:pt idx="4123">
                  <c:v>1.5820000000000001</c:v>
                </c:pt>
                <c:pt idx="4124">
                  <c:v>1.4849999999999981</c:v>
                </c:pt>
                <c:pt idx="4125">
                  <c:v>1.292</c:v>
                </c:pt>
                <c:pt idx="4126">
                  <c:v>1.2949999999999982</c:v>
                </c:pt>
                <c:pt idx="4127">
                  <c:v>1.31</c:v>
                </c:pt>
                <c:pt idx="4128">
                  <c:v>1.3149999999999982</c:v>
                </c:pt>
                <c:pt idx="4129">
                  <c:v>1.3320000000000001</c:v>
                </c:pt>
                <c:pt idx="4130">
                  <c:v>1.4309999999999976</c:v>
                </c:pt>
                <c:pt idx="4131">
                  <c:v>1.3380000000000001</c:v>
                </c:pt>
                <c:pt idx="4132">
                  <c:v>1.296</c:v>
                </c:pt>
                <c:pt idx="4133">
                  <c:v>1.302</c:v>
                </c:pt>
                <c:pt idx="4134">
                  <c:v>1.292</c:v>
                </c:pt>
                <c:pt idx="4135">
                  <c:v>1.2929999999999982</c:v>
                </c:pt>
                <c:pt idx="4136">
                  <c:v>1.395</c:v>
                </c:pt>
                <c:pt idx="4137">
                  <c:v>1.284</c:v>
                </c:pt>
                <c:pt idx="4138">
                  <c:v>1.3280000000000001</c:v>
                </c:pt>
                <c:pt idx="4139">
                  <c:v>1.3160000000000001</c:v>
                </c:pt>
                <c:pt idx="4140">
                  <c:v>1.2929999999999982</c:v>
                </c:pt>
                <c:pt idx="4141">
                  <c:v>1.9000000000000001</c:v>
                </c:pt>
                <c:pt idx="4142">
                  <c:v>1.4469999999999978</c:v>
                </c:pt>
                <c:pt idx="4143">
                  <c:v>1.2929999999999982</c:v>
                </c:pt>
                <c:pt idx="4144">
                  <c:v>1.2949999999999982</c:v>
                </c:pt>
                <c:pt idx="4145">
                  <c:v>1.3120000000000001</c:v>
                </c:pt>
                <c:pt idx="4146">
                  <c:v>1.3900000000000001</c:v>
                </c:pt>
                <c:pt idx="4147">
                  <c:v>1.2869999999999981</c:v>
                </c:pt>
                <c:pt idx="4148">
                  <c:v>1.3069999999999982</c:v>
                </c:pt>
                <c:pt idx="4149">
                  <c:v>1.2789999999999981</c:v>
                </c:pt>
                <c:pt idx="4150">
                  <c:v>1.31</c:v>
                </c:pt>
                <c:pt idx="4151">
                  <c:v>1.4309999999999976</c:v>
                </c:pt>
                <c:pt idx="4152">
                  <c:v>1.29</c:v>
                </c:pt>
                <c:pt idx="4153">
                  <c:v>1.345</c:v>
                </c:pt>
                <c:pt idx="4154">
                  <c:v>1.458</c:v>
                </c:pt>
                <c:pt idx="4155">
                  <c:v>1.288</c:v>
                </c:pt>
                <c:pt idx="4156">
                  <c:v>1.286</c:v>
                </c:pt>
                <c:pt idx="4157">
                  <c:v>1.371</c:v>
                </c:pt>
                <c:pt idx="4158">
                  <c:v>1.323</c:v>
                </c:pt>
                <c:pt idx="4159">
                  <c:v>1.2829999999999981</c:v>
                </c:pt>
                <c:pt idx="4160">
                  <c:v>1.2829999999999981</c:v>
                </c:pt>
                <c:pt idx="4161">
                  <c:v>1.274</c:v>
                </c:pt>
                <c:pt idx="4162">
                  <c:v>1.3120000000000001</c:v>
                </c:pt>
                <c:pt idx="4163">
                  <c:v>1.3029999999999982</c:v>
                </c:pt>
                <c:pt idx="4164">
                  <c:v>1.282</c:v>
                </c:pt>
                <c:pt idx="4165">
                  <c:v>1.282</c:v>
                </c:pt>
                <c:pt idx="4166">
                  <c:v>1.264</c:v>
                </c:pt>
                <c:pt idx="4167">
                  <c:v>1.2729999999999981</c:v>
                </c:pt>
                <c:pt idx="4168">
                  <c:v>1.3480000000000001</c:v>
                </c:pt>
                <c:pt idx="4169">
                  <c:v>1.28</c:v>
                </c:pt>
                <c:pt idx="4170">
                  <c:v>1.286</c:v>
                </c:pt>
                <c:pt idx="4171">
                  <c:v>1.49</c:v>
                </c:pt>
                <c:pt idx="4172">
                  <c:v>1.452</c:v>
                </c:pt>
                <c:pt idx="4173">
                  <c:v>1.4529999999999978</c:v>
                </c:pt>
                <c:pt idx="4174">
                  <c:v>1.278</c:v>
                </c:pt>
                <c:pt idx="4175">
                  <c:v>1.2749999999999981</c:v>
                </c:pt>
                <c:pt idx="4176">
                  <c:v>1.4889999999999981</c:v>
                </c:pt>
                <c:pt idx="4177">
                  <c:v>1.282</c:v>
                </c:pt>
                <c:pt idx="4178">
                  <c:v>1.2809999999999981</c:v>
                </c:pt>
                <c:pt idx="4179">
                  <c:v>1.284</c:v>
                </c:pt>
                <c:pt idx="4180">
                  <c:v>1.2829999999999981</c:v>
                </c:pt>
                <c:pt idx="4181">
                  <c:v>1.282</c:v>
                </c:pt>
                <c:pt idx="4182">
                  <c:v>1.282</c:v>
                </c:pt>
                <c:pt idx="4183">
                  <c:v>1.264</c:v>
                </c:pt>
                <c:pt idx="4184">
                  <c:v>1.9460000000000017</c:v>
                </c:pt>
                <c:pt idx="4185">
                  <c:v>1.28</c:v>
                </c:pt>
                <c:pt idx="4186">
                  <c:v>1.28</c:v>
                </c:pt>
                <c:pt idx="4187">
                  <c:v>1.784</c:v>
                </c:pt>
                <c:pt idx="4188">
                  <c:v>1.2709999999999981</c:v>
                </c:pt>
                <c:pt idx="4189">
                  <c:v>1.29</c:v>
                </c:pt>
                <c:pt idx="4190">
                  <c:v>1.27</c:v>
                </c:pt>
                <c:pt idx="4191">
                  <c:v>1.262</c:v>
                </c:pt>
                <c:pt idx="4192">
                  <c:v>1.294</c:v>
                </c:pt>
                <c:pt idx="4193">
                  <c:v>1.294</c:v>
                </c:pt>
                <c:pt idx="4194">
                  <c:v>1.321</c:v>
                </c:pt>
                <c:pt idx="4195">
                  <c:v>1.2689999999999981</c:v>
                </c:pt>
                <c:pt idx="4196">
                  <c:v>1.266</c:v>
                </c:pt>
                <c:pt idx="4197">
                  <c:v>1.2809999999999981</c:v>
                </c:pt>
                <c:pt idx="4198">
                  <c:v>1.2729999999999981</c:v>
                </c:pt>
                <c:pt idx="4199">
                  <c:v>1.4269999999999976</c:v>
                </c:pt>
                <c:pt idx="4200">
                  <c:v>1.266</c:v>
                </c:pt>
                <c:pt idx="4201">
                  <c:v>1.2809999999999981</c:v>
                </c:pt>
                <c:pt idx="4202">
                  <c:v>1.2689999999999981</c:v>
                </c:pt>
                <c:pt idx="4203">
                  <c:v>1.2629999999999979</c:v>
                </c:pt>
                <c:pt idx="4204">
                  <c:v>3.1419999999999999</c:v>
                </c:pt>
                <c:pt idx="4205">
                  <c:v>1.4149999999999976</c:v>
                </c:pt>
                <c:pt idx="4206">
                  <c:v>1.3340000000000001</c:v>
                </c:pt>
                <c:pt idx="4207">
                  <c:v>1.274</c:v>
                </c:pt>
                <c:pt idx="4208">
                  <c:v>1.284</c:v>
                </c:pt>
                <c:pt idx="4209">
                  <c:v>1.27</c:v>
                </c:pt>
                <c:pt idx="4210">
                  <c:v>1.26</c:v>
                </c:pt>
                <c:pt idx="4211">
                  <c:v>1.2649999999999979</c:v>
                </c:pt>
                <c:pt idx="4212">
                  <c:v>1.373</c:v>
                </c:pt>
                <c:pt idx="4213">
                  <c:v>1.2769999999999981</c:v>
                </c:pt>
                <c:pt idx="4214">
                  <c:v>1.3009999999999982</c:v>
                </c:pt>
                <c:pt idx="4215">
                  <c:v>1.278</c:v>
                </c:pt>
                <c:pt idx="4216">
                  <c:v>1.2529999999999979</c:v>
                </c:pt>
                <c:pt idx="4217">
                  <c:v>1.2549999999999979</c:v>
                </c:pt>
                <c:pt idx="4218">
                  <c:v>1.2509999999999979</c:v>
                </c:pt>
                <c:pt idx="4219">
                  <c:v>1.7469999999999983</c:v>
                </c:pt>
                <c:pt idx="4220">
                  <c:v>1.274</c:v>
                </c:pt>
                <c:pt idx="4221">
                  <c:v>1.244</c:v>
                </c:pt>
                <c:pt idx="4222">
                  <c:v>1.276</c:v>
                </c:pt>
                <c:pt idx="4223">
                  <c:v>1.27</c:v>
                </c:pt>
                <c:pt idx="4224">
                  <c:v>1.29</c:v>
                </c:pt>
                <c:pt idx="4225">
                  <c:v>1.3129999999999982</c:v>
                </c:pt>
                <c:pt idx="4226">
                  <c:v>1.28</c:v>
                </c:pt>
                <c:pt idx="4227">
                  <c:v>1.4309999999999976</c:v>
                </c:pt>
                <c:pt idx="4228">
                  <c:v>1.2689999999999981</c:v>
                </c:pt>
                <c:pt idx="4229">
                  <c:v>1.26</c:v>
                </c:pt>
                <c:pt idx="4230">
                  <c:v>1.268</c:v>
                </c:pt>
                <c:pt idx="4231">
                  <c:v>1.2729999999999981</c:v>
                </c:pt>
                <c:pt idx="4232">
                  <c:v>1.3660000000000001</c:v>
                </c:pt>
                <c:pt idx="4233">
                  <c:v>1.2749999999999981</c:v>
                </c:pt>
                <c:pt idx="4234">
                  <c:v>1.2489999999999983</c:v>
                </c:pt>
                <c:pt idx="4235">
                  <c:v>1.246</c:v>
                </c:pt>
                <c:pt idx="4236">
                  <c:v>1.2589999999999979</c:v>
                </c:pt>
                <c:pt idx="4237">
                  <c:v>1.5069999999999979</c:v>
                </c:pt>
                <c:pt idx="4238">
                  <c:v>1.46</c:v>
                </c:pt>
                <c:pt idx="4239">
                  <c:v>1.242</c:v>
                </c:pt>
                <c:pt idx="4240">
                  <c:v>1.276</c:v>
                </c:pt>
                <c:pt idx="4241">
                  <c:v>1.2449999999999983</c:v>
                </c:pt>
                <c:pt idx="4242">
                  <c:v>2.0249999999999999</c:v>
                </c:pt>
                <c:pt idx="4243">
                  <c:v>1.478</c:v>
                </c:pt>
                <c:pt idx="4244">
                  <c:v>1.2409999999999981</c:v>
                </c:pt>
                <c:pt idx="4245">
                  <c:v>1.2429999999999983</c:v>
                </c:pt>
                <c:pt idx="4246">
                  <c:v>1.25</c:v>
                </c:pt>
                <c:pt idx="4247">
                  <c:v>1.2429999999999983</c:v>
                </c:pt>
                <c:pt idx="4248">
                  <c:v>1.278</c:v>
                </c:pt>
                <c:pt idx="4249">
                  <c:v>1.266</c:v>
                </c:pt>
                <c:pt idx="4250">
                  <c:v>1.306</c:v>
                </c:pt>
                <c:pt idx="4251">
                  <c:v>1.234</c:v>
                </c:pt>
                <c:pt idx="4252">
                  <c:v>1.2529999999999979</c:v>
                </c:pt>
                <c:pt idx="4253">
                  <c:v>1.2449999999999983</c:v>
                </c:pt>
                <c:pt idx="4254">
                  <c:v>1.248</c:v>
                </c:pt>
                <c:pt idx="4255">
                  <c:v>1.323</c:v>
                </c:pt>
                <c:pt idx="4256">
                  <c:v>1.2349999999999981</c:v>
                </c:pt>
                <c:pt idx="4257">
                  <c:v>1.234</c:v>
                </c:pt>
                <c:pt idx="4258">
                  <c:v>1.268</c:v>
                </c:pt>
                <c:pt idx="4259">
                  <c:v>1.3149999999999982</c:v>
                </c:pt>
                <c:pt idx="4260">
                  <c:v>1.2629999999999979</c:v>
                </c:pt>
                <c:pt idx="4261">
                  <c:v>1.232</c:v>
                </c:pt>
                <c:pt idx="4262">
                  <c:v>1.2989999999999982</c:v>
                </c:pt>
                <c:pt idx="4263">
                  <c:v>1.889</c:v>
                </c:pt>
                <c:pt idx="4264">
                  <c:v>1.2309999999999981</c:v>
                </c:pt>
                <c:pt idx="4265">
                  <c:v>1.2289999999999981</c:v>
                </c:pt>
                <c:pt idx="4266">
                  <c:v>1.236</c:v>
                </c:pt>
                <c:pt idx="4267">
                  <c:v>2.1829999999999998</c:v>
                </c:pt>
                <c:pt idx="4268">
                  <c:v>1.2489999999999983</c:v>
                </c:pt>
                <c:pt idx="4269">
                  <c:v>1.24</c:v>
                </c:pt>
                <c:pt idx="4270">
                  <c:v>1.232</c:v>
                </c:pt>
                <c:pt idx="4271">
                  <c:v>1.226</c:v>
                </c:pt>
                <c:pt idx="4272">
                  <c:v>1.232</c:v>
                </c:pt>
                <c:pt idx="4273">
                  <c:v>1.2649999999999979</c:v>
                </c:pt>
                <c:pt idx="4274">
                  <c:v>1.256</c:v>
                </c:pt>
                <c:pt idx="4275">
                  <c:v>1.2229999999999981</c:v>
                </c:pt>
                <c:pt idx="4276">
                  <c:v>1.2229999999999981</c:v>
                </c:pt>
                <c:pt idx="4277">
                  <c:v>1.3420000000000001</c:v>
                </c:pt>
                <c:pt idx="4278">
                  <c:v>1.234</c:v>
                </c:pt>
                <c:pt idx="4279">
                  <c:v>1.2869999999999981</c:v>
                </c:pt>
                <c:pt idx="4280">
                  <c:v>1.2329999999999981</c:v>
                </c:pt>
                <c:pt idx="4281">
                  <c:v>1.24</c:v>
                </c:pt>
                <c:pt idx="4282">
                  <c:v>1.244</c:v>
                </c:pt>
                <c:pt idx="4283">
                  <c:v>1.2869999999999981</c:v>
                </c:pt>
                <c:pt idx="4284">
                  <c:v>1.236</c:v>
                </c:pt>
                <c:pt idx="4285">
                  <c:v>1.242</c:v>
                </c:pt>
                <c:pt idx="4286">
                  <c:v>1.28</c:v>
                </c:pt>
                <c:pt idx="4287">
                  <c:v>1.355</c:v>
                </c:pt>
                <c:pt idx="4288">
                  <c:v>1.232</c:v>
                </c:pt>
                <c:pt idx="4289">
                  <c:v>1.266</c:v>
                </c:pt>
                <c:pt idx="4290">
                  <c:v>1.2309999999999981</c:v>
                </c:pt>
                <c:pt idx="4291">
                  <c:v>1.4489999999999978</c:v>
                </c:pt>
                <c:pt idx="4292">
                  <c:v>1.2829999999999981</c:v>
                </c:pt>
                <c:pt idx="4293">
                  <c:v>1.268</c:v>
                </c:pt>
                <c:pt idx="4294">
                  <c:v>1.2689999999999981</c:v>
                </c:pt>
                <c:pt idx="4295">
                  <c:v>1.371</c:v>
                </c:pt>
                <c:pt idx="4296">
                  <c:v>1.254</c:v>
                </c:pt>
                <c:pt idx="4297">
                  <c:v>1.2229999999999981</c:v>
                </c:pt>
                <c:pt idx="4298">
                  <c:v>1.2349999999999981</c:v>
                </c:pt>
                <c:pt idx="4299">
                  <c:v>1.3460000000000001</c:v>
                </c:pt>
                <c:pt idx="4300">
                  <c:v>1.6619999999999981</c:v>
                </c:pt>
                <c:pt idx="4301">
                  <c:v>1.5149999999999979</c:v>
                </c:pt>
                <c:pt idx="4302">
                  <c:v>1.379</c:v>
                </c:pt>
                <c:pt idx="4303">
                  <c:v>1.29</c:v>
                </c:pt>
                <c:pt idx="4304">
                  <c:v>1.41</c:v>
                </c:pt>
                <c:pt idx="4305">
                  <c:v>1.23</c:v>
                </c:pt>
                <c:pt idx="4306">
                  <c:v>1.6080000000000001</c:v>
                </c:pt>
                <c:pt idx="4307">
                  <c:v>2.02</c:v>
                </c:pt>
                <c:pt idx="4308">
                  <c:v>1.2289999999999981</c:v>
                </c:pt>
                <c:pt idx="4309">
                  <c:v>1.464</c:v>
                </c:pt>
                <c:pt idx="4310">
                  <c:v>1.2269999999999981</c:v>
                </c:pt>
                <c:pt idx="4311">
                  <c:v>1.212</c:v>
                </c:pt>
                <c:pt idx="4312">
                  <c:v>1.214</c:v>
                </c:pt>
                <c:pt idx="4313">
                  <c:v>1.3109999999999982</c:v>
                </c:pt>
                <c:pt idx="4314">
                  <c:v>1.24</c:v>
                </c:pt>
                <c:pt idx="4315">
                  <c:v>1.3109999999999982</c:v>
                </c:pt>
                <c:pt idx="4316">
                  <c:v>1.375</c:v>
                </c:pt>
                <c:pt idx="4317">
                  <c:v>1.2169999999999979</c:v>
                </c:pt>
                <c:pt idx="4318">
                  <c:v>1.258</c:v>
                </c:pt>
                <c:pt idx="4319">
                  <c:v>1.7469999999999983</c:v>
                </c:pt>
                <c:pt idx="4320">
                  <c:v>1.71</c:v>
                </c:pt>
                <c:pt idx="4321">
                  <c:v>1.218</c:v>
                </c:pt>
                <c:pt idx="4322">
                  <c:v>1.48</c:v>
                </c:pt>
                <c:pt idx="4323">
                  <c:v>1.2389999999999981</c:v>
                </c:pt>
                <c:pt idx="4324">
                  <c:v>1.367</c:v>
                </c:pt>
                <c:pt idx="4325">
                  <c:v>1.744</c:v>
                </c:pt>
                <c:pt idx="4326">
                  <c:v>1.2929999999999982</c:v>
                </c:pt>
                <c:pt idx="4327">
                  <c:v>1.21</c:v>
                </c:pt>
                <c:pt idx="4328">
                  <c:v>1.252</c:v>
                </c:pt>
                <c:pt idx="4329">
                  <c:v>1.2209999999999981</c:v>
                </c:pt>
                <c:pt idx="4330">
                  <c:v>1.2089999999999979</c:v>
                </c:pt>
                <c:pt idx="4331">
                  <c:v>1.214</c:v>
                </c:pt>
                <c:pt idx="4332">
                  <c:v>1.2049999999999979</c:v>
                </c:pt>
                <c:pt idx="4333">
                  <c:v>1.214</c:v>
                </c:pt>
                <c:pt idx="4334">
                  <c:v>1.2009999999999978</c:v>
                </c:pt>
                <c:pt idx="4335">
                  <c:v>1.2</c:v>
                </c:pt>
                <c:pt idx="4336">
                  <c:v>1.2349999999999981</c:v>
                </c:pt>
                <c:pt idx="4337">
                  <c:v>1.4229999999999976</c:v>
                </c:pt>
                <c:pt idx="4338">
                  <c:v>1.1910000000000001</c:v>
                </c:pt>
                <c:pt idx="4339">
                  <c:v>1.2309999999999981</c:v>
                </c:pt>
                <c:pt idx="4340">
                  <c:v>1.1940000000000017</c:v>
                </c:pt>
                <c:pt idx="4341">
                  <c:v>1.2689999999999981</c:v>
                </c:pt>
                <c:pt idx="4342">
                  <c:v>1.607</c:v>
                </c:pt>
                <c:pt idx="4343">
                  <c:v>1.208</c:v>
                </c:pt>
                <c:pt idx="4344">
                  <c:v>1.663</c:v>
                </c:pt>
                <c:pt idx="4345">
                  <c:v>1.1960000000000017</c:v>
                </c:pt>
                <c:pt idx="4346">
                  <c:v>1.2009999999999978</c:v>
                </c:pt>
                <c:pt idx="4347">
                  <c:v>1.212</c:v>
                </c:pt>
                <c:pt idx="4348">
                  <c:v>1.5980000000000001</c:v>
                </c:pt>
                <c:pt idx="4349">
                  <c:v>2.4239999999999999</c:v>
                </c:pt>
                <c:pt idx="4350">
                  <c:v>1.214</c:v>
                </c:pt>
                <c:pt idx="4351">
                  <c:v>1.2849999999999981</c:v>
                </c:pt>
                <c:pt idx="4352">
                  <c:v>2.1059999999999999</c:v>
                </c:pt>
                <c:pt idx="4353">
                  <c:v>1.2829999999999981</c:v>
                </c:pt>
                <c:pt idx="4354">
                  <c:v>1.28</c:v>
                </c:pt>
                <c:pt idx="4355">
                  <c:v>1.1800000000000017</c:v>
                </c:pt>
                <c:pt idx="4356">
                  <c:v>1.899</c:v>
                </c:pt>
                <c:pt idx="4357">
                  <c:v>1.1940000000000017</c:v>
                </c:pt>
                <c:pt idx="4358">
                  <c:v>1.5449999999999982</c:v>
                </c:pt>
                <c:pt idx="4359">
                  <c:v>1.621</c:v>
                </c:pt>
                <c:pt idx="4360">
                  <c:v>1.802</c:v>
                </c:pt>
                <c:pt idx="4361">
                  <c:v>1.3800000000000001</c:v>
                </c:pt>
                <c:pt idx="4362">
                  <c:v>1.236</c:v>
                </c:pt>
                <c:pt idx="4363">
                  <c:v>1.319</c:v>
                </c:pt>
                <c:pt idx="4364">
                  <c:v>1.173</c:v>
                </c:pt>
                <c:pt idx="4365">
                  <c:v>1.1839999999999982</c:v>
                </c:pt>
                <c:pt idx="4366">
                  <c:v>1.48</c:v>
                </c:pt>
                <c:pt idx="4367">
                  <c:v>1.7569999999999979</c:v>
                </c:pt>
                <c:pt idx="4368">
                  <c:v>1.1900000000000017</c:v>
                </c:pt>
                <c:pt idx="4369">
                  <c:v>1.2209999999999981</c:v>
                </c:pt>
                <c:pt idx="4370">
                  <c:v>1.3029999999999982</c:v>
                </c:pt>
                <c:pt idx="4371">
                  <c:v>1.2149999999999979</c:v>
                </c:pt>
                <c:pt idx="4372">
                  <c:v>1.1859999999999982</c:v>
                </c:pt>
                <c:pt idx="4373">
                  <c:v>1.3120000000000001</c:v>
                </c:pt>
                <c:pt idx="4374">
                  <c:v>1.4609999999999979</c:v>
                </c:pt>
                <c:pt idx="4375">
                  <c:v>1.246</c:v>
                </c:pt>
                <c:pt idx="4376">
                  <c:v>1.246</c:v>
                </c:pt>
                <c:pt idx="4377">
                  <c:v>1.228</c:v>
                </c:pt>
                <c:pt idx="4378">
                  <c:v>1.173</c:v>
                </c:pt>
                <c:pt idx="4379">
                  <c:v>1.1830000000000001</c:v>
                </c:pt>
                <c:pt idx="4380">
                  <c:v>1.1739999999999982</c:v>
                </c:pt>
                <c:pt idx="4381">
                  <c:v>1.2689999999999981</c:v>
                </c:pt>
                <c:pt idx="4382">
                  <c:v>1.1759999999999982</c:v>
                </c:pt>
                <c:pt idx="4383">
                  <c:v>1.9560000000000017</c:v>
                </c:pt>
                <c:pt idx="4384">
                  <c:v>1.659</c:v>
                </c:pt>
                <c:pt idx="4385">
                  <c:v>1.1819999999999982</c:v>
                </c:pt>
                <c:pt idx="4386">
                  <c:v>1.1700000000000017</c:v>
                </c:pt>
                <c:pt idx="4387">
                  <c:v>1.206</c:v>
                </c:pt>
                <c:pt idx="4388">
                  <c:v>1.5840000000000001</c:v>
                </c:pt>
                <c:pt idx="4389">
                  <c:v>1.1639999999999981</c:v>
                </c:pt>
                <c:pt idx="4390">
                  <c:v>1.4649999999999979</c:v>
                </c:pt>
                <c:pt idx="4391">
                  <c:v>1.169</c:v>
                </c:pt>
                <c:pt idx="4392">
                  <c:v>1.163</c:v>
                </c:pt>
                <c:pt idx="4393">
                  <c:v>1.3939999999999981</c:v>
                </c:pt>
                <c:pt idx="4394">
                  <c:v>1.3109999999999982</c:v>
                </c:pt>
                <c:pt idx="4395">
                  <c:v>1.2989999999999982</c:v>
                </c:pt>
                <c:pt idx="4396">
                  <c:v>1.1850000000000001</c:v>
                </c:pt>
                <c:pt idx="4397">
                  <c:v>1.3839999999999979</c:v>
                </c:pt>
                <c:pt idx="4398">
                  <c:v>1.1779999999999982</c:v>
                </c:pt>
                <c:pt idx="4399">
                  <c:v>1.4279999999999964</c:v>
                </c:pt>
                <c:pt idx="4400">
                  <c:v>1.655</c:v>
                </c:pt>
                <c:pt idx="4401">
                  <c:v>1.159</c:v>
                </c:pt>
                <c:pt idx="4402">
                  <c:v>1.234</c:v>
                </c:pt>
                <c:pt idx="4403">
                  <c:v>1.1639999999999981</c:v>
                </c:pt>
                <c:pt idx="4404">
                  <c:v>1.1700000000000017</c:v>
                </c:pt>
                <c:pt idx="4405">
                  <c:v>1.1910000000000001</c:v>
                </c:pt>
                <c:pt idx="4406">
                  <c:v>1.2369999999999981</c:v>
                </c:pt>
                <c:pt idx="4407">
                  <c:v>1.1459999999999981</c:v>
                </c:pt>
                <c:pt idx="4408">
                  <c:v>1.1779999999999982</c:v>
                </c:pt>
                <c:pt idx="4409">
                  <c:v>1.155</c:v>
                </c:pt>
                <c:pt idx="4410">
                  <c:v>1.151</c:v>
                </c:pt>
                <c:pt idx="4411">
                  <c:v>1.2309999999999981</c:v>
                </c:pt>
                <c:pt idx="4412">
                  <c:v>1.3029999999999982</c:v>
                </c:pt>
                <c:pt idx="4413">
                  <c:v>1.1559999999999981</c:v>
                </c:pt>
                <c:pt idx="4414">
                  <c:v>1.2229999999999981</c:v>
                </c:pt>
                <c:pt idx="4415">
                  <c:v>1.1679999999999982</c:v>
                </c:pt>
                <c:pt idx="4416">
                  <c:v>1.23</c:v>
                </c:pt>
                <c:pt idx="4417">
                  <c:v>1.1890000000000001</c:v>
                </c:pt>
                <c:pt idx="4418">
                  <c:v>1.865</c:v>
                </c:pt>
                <c:pt idx="4419">
                  <c:v>1.1870000000000001</c:v>
                </c:pt>
                <c:pt idx="4420">
                  <c:v>1.149</c:v>
                </c:pt>
                <c:pt idx="4421">
                  <c:v>1.21</c:v>
                </c:pt>
                <c:pt idx="4422">
                  <c:v>1.204</c:v>
                </c:pt>
                <c:pt idx="4423">
                  <c:v>1.169</c:v>
                </c:pt>
                <c:pt idx="4424">
                  <c:v>1.1940000000000017</c:v>
                </c:pt>
                <c:pt idx="4425">
                  <c:v>1.3120000000000001</c:v>
                </c:pt>
                <c:pt idx="4426">
                  <c:v>2.0789999999999997</c:v>
                </c:pt>
                <c:pt idx="4427">
                  <c:v>1.1850000000000001</c:v>
                </c:pt>
                <c:pt idx="4428">
                  <c:v>1.454</c:v>
                </c:pt>
                <c:pt idx="4429">
                  <c:v>1.1639999999999981</c:v>
                </c:pt>
                <c:pt idx="4430">
                  <c:v>1.288</c:v>
                </c:pt>
                <c:pt idx="4431">
                  <c:v>1.254</c:v>
                </c:pt>
                <c:pt idx="4432">
                  <c:v>1.5</c:v>
                </c:pt>
                <c:pt idx="4433">
                  <c:v>1.56</c:v>
                </c:pt>
                <c:pt idx="4434">
                  <c:v>1.151</c:v>
                </c:pt>
                <c:pt idx="4435">
                  <c:v>1.1919999999999982</c:v>
                </c:pt>
                <c:pt idx="4436">
                  <c:v>1.1759999999999982</c:v>
                </c:pt>
                <c:pt idx="4437">
                  <c:v>1.127</c:v>
                </c:pt>
                <c:pt idx="4438">
                  <c:v>1.1910000000000001</c:v>
                </c:pt>
                <c:pt idx="4439">
                  <c:v>1.141</c:v>
                </c:pt>
                <c:pt idx="4440">
                  <c:v>1.147</c:v>
                </c:pt>
                <c:pt idx="4441">
                  <c:v>1.244</c:v>
                </c:pt>
                <c:pt idx="4442">
                  <c:v>1.1950000000000001</c:v>
                </c:pt>
                <c:pt idx="4443">
                  <c:v>1.119</c:v>
                </c:pt>
                <c:pt idx="4444">
                  <c:v>1.1240000000000001</c:v>
                </c:pt>
                <c:pt idx="4445">
                  <c:v>1.6779999999999982</c:v>
                </c:pt>
                <c:pt idx="4446">
                  <c:v>1.1700000000000017</c:v>
                </c:pt>
                <c:pt idx="4447">
                  <c:v>1.1639999999999981</c:v>
                </c:pt>
                <c:pt idx="4448">
                  <c:v>4.2759999999999998</c:v>
                </c:pt>
                <c:pt idx="4449">
                  <c:v>1.1700000000000017</c:v>
                </c:pt>
                <c:pt idx="4450">
                  <c:v>1.109</c:v>
                </c:pt>
                <c:pt idx="4451">
                  <c:v>1.115</c:v>
                </c:pt>
                <c:pt idx="4452">
                  <c:v>1.1339999999999979</c:v>
                </c:pt>
                <c:pt idx="4453">
                  <c:v>1.266</c:v>
                </c:pt>
                <c:pt idx="4454">
                  <c:v>1.353</c:v>
                </c:pt>
                <c:pt idx="4455">
                  <c:v>1.34</c:v>
                </c:pt>
                <c:pt idx="4456">
                  <c:v>1.206</c:v>
                </c:pt>
                <c:pt idx="4457">
                  <c:v>1.1259999999999979</c:v>
                </c:pt>
                <c:pt idx="4458">
                  <c:v>1.1000000000000001</c:v>
                </c:pt>
                <c:pt idx="4459">
                  <c:v>1.514</c:v>
                </c:pt>
                <c:pt idx="4460">
                  <c:v>1.115</c:v>
                </c:pt>
                <c:pt idx="4461">
                  <c:v>1.222</c:v>
                </c:pt>
                <c:pt idx="4462">
                  <c:v>1.2169999999999979</c:v>
                </c:pt>
                <c:pt idx="4463">
                  <c:v>1.125</c:v>
                </c:pt>
                <c:pt idx="4464">
                  <c:v>1.1399999999999979</c:v>
                </c:pt>
                <c:pt idx="4465">
                  <c:v>1.448</c:v>
                </c:pt>
                <c:pt idx="4466">
                  <c:v>1.1359999999999979</c:v>
                </c:pt>
                <c:pt idx="4467">
                  <c:v>1.089</c:v>
                </c:pt>
                <c:pt idx="4468">
                  <c:v>1.282</c:v>
                </c:pt>
                <c:pt idx="4469">
                  <c:v>1.1220000000000001</c:v>
                </c:pt>
                <c:pt idx="4470">
                  <c:v>1.1679999999999982</c:v>
                </c:pt>
                <c:pt idx="4471">
                  <c:v>1.1020000000000001</c:v>
                </c:pt>
                <c:pt idx="4472">
                  <c:v>1.155</c:v>
                </c:pt>
                <c:pt idx="4473">
                  <c:v>1.0960000000000001</c:v>
                </c:pt>
                <c:pt idx="4474">
                  <c:v>1.2629999999999979</c:v>
                </c:pt>
                <c:pt idx="4475">
                  <c:v>1.0880000000000001</c:v>
                </c:pt>
                <c:pt idx="4476">
                  <c:v>1.244</c:v>
                </c:pt>
                <c:pt idx="4477">
                  <c:v>1.095</c:v>
                </c:pt>
                <c:pt idx="4478">
                  <c:v>1.085</c:v>
                </c:pt>
                <c:pt idx="4479">
                  <c:v>1.82</c:v>
                </c:pt>
                <c:pt idx="4480">
                  <c:v>1.2389999999999981</c:v>
                </c:pt>
                <c:pt idx="4481">
                  <c:v>1.2949999999999982</c:v>
                </c:pt>
                <c:pt idx="4482">
                  <c:v>1.0920000000000001</c:v>
                </c:pt>
                <c:pt idx="4483">
                  <c:v>1.6419999999999979</c:v>
                </c:pt>
                <c:pt idx="4484">
                  <c:v>1.244</c:v>
                </c:pt>
                <c:pt idx="4485">
                  <c:v>1.204</c:v>
                </c:pt>
                <c:pt idx="4486">
                  <c:v>1.8480000000000001</c:v>
                </c:pt>
                <c:pt idx="4487">
                  <c:v>1.099</c:v>
                </c:pt>
                <c:pt idx="4488">
                  <c:v>1.085</c:v>
                </c:pt>
                <c:pt idx="4489">
                  <c:v>1.486</c:v>
                </c:pt>
                <c:pt idx="4490">
                  <c:v>1.0820000000000001</c:v>
                </c:pt>
                <c:pt idx="4491">
                  <c:v>1.095</c:v>
                </c:pt>
                <c:pt idx="4492">
                  <c:v>1.159</c:v>
                </c:pt>
                <c:pt idx="4493">
                  <c:v>1.1080000000000001</c:v>
                </c:pt>
                <c:pt idx="4494">
                  <c:v>1.0840000000000001</c:v>
                </c:pt>
                <c:pt idx="4495">
                  <c:v>1.087</c:v>
                </c:pt>
                <c:pt idx="4496">
                  <c:v>1.115</c:v>
                </c:pt>
                <c:pt idx="4497">
                  <c:v>1.147</c:v>
                </c:pt>
                <c:pt idx="4498">
                  <c:v>1.0720000000000001</c:v>
                </c:pt>
                <c:pt idx="4499">
                  <c:v>5.6669999999999945</c:v>
                </c:pt>
                <c:pt idx="4500">
                  <c:v>1.242</c:v>
                </c:pt>
                <c:pt idx="4501">
                  <c:v>1.925</c:v>
                </c:pt>
                <c:pt idx="4502">
                  <c:v>1.456</c:v>
                </c:pt>
                <c:pt idx="4503">
                  <c:v>1.238</c:v>
                </c:pt>
                <c:pt idx="4504">
                  <c:v>1.236</c:v>
                </c:pt>
                <c:pt idx="4505">
                  <c:v>1.1679999999999982</c:v>
                </c:pt>
                <c:pt idx="4506">
                  <c:v>1.073</c:v>
                </c:pt>
                <c:pt idx="4507">
                  <c:v>1.0640000000000001</c:v>
                </c:pt>
                <c:pt idx="4508">
                  <c:v>1.7989999999999982</c:v>
                </c:pt>
                <c:pt idx="4509">
                  <c:v>1.3640000000000001</c:v>
                </c:pt>
                <c:pt idx="4510">
                  <c:v>1.0820000000000001</c:v>
                </c:pt>
                <c:pt idx="4511">
                  <c:v>1.1499999999999981</c:v>
                </c:pt>
                <c:pt idx="4512">
                  <c:v>1.1240000000000001</c:v>
                </c:pt>
                <c:pt idx="4513">
                  <c:v>1.1060000000000001</c:v>
                </c:pt>
                <c:pt idx="4514">
                  <c:v>1.8819999999999979</c:v>
                </c:pt>
                <c:pt idx="4515">
                  <c:v>1.085</c:v>
                </c:pt>
                <c:pt idx="4516">
                  <c:v>1.504</c:v>
                </c:pt>
                <c:pt idx="4517">
                  <c:v>1.069</c:v>
                </c:pt>
                <c:pt idx="4518">
                  <c:v>1.0509999999999982</c:v>
                </c:pt>
                <c:pt idx="4519">
                  <c:v>1.9440000000000017</c:v>
                </c:pt>
                <c:pt idx="4520">
                  <c:v>1.3160000000000001</c:v>
                </c:pt>
                <c:pt idx="4521">
                  <c:v>1.0580000000000001</c:v>
                </c:pt>
                <c:pt idx="4522">
                  <c:v>1.0900000000000001</c:v>
                </c:pt>
                <c:pt idx="4523">
                  <c:v>1.0880000000000001</c:v>
                </c:pt>
                <c:pt idx="4524">
                  <c:v>1.0940000000000001</c:v>
                </c:pt>
                <c:pt idx="4525">
                  <c:v>1.048</c:v>
                </c:pt>
                <c:pt idx="4526">
                  <c:v>1.0509999999999982</c:v>
                </c:pt>
                <c:pt idx="4527">
                  <c:v>1.46</c:v>
                </c:pt>
                <c:pt idx="4528">
                  <c:v>1.0569999999999982</c:v>
                </c:pt>
                <c:pt idx="4529">
                  <c:v>1.046</c:v>
                </c:pt>
                <c:pt idx="4530">
                  <c:v>1.4369999999999976</c:v>
                </c:pt>
                <c:pt idx="4531">
                  <c:v>1.3320000000000001</c:v>
                </c:pt>
                <c:pt idx="4532">
                  <c:v>1.1419999999999979</c:v>
                </c:pt>
                <c:pt idx="4533">
                  <c:v>1.4209999999999976</c:v>
                </c:pt>
                <c:pt idx="4534">
                  <c:v>1.157</c:v>
                </c:pt>
                <c:pt idx="4535">
                  <c:v>1.05</c:v>
                </c:pt>
                <c:pt idx="4536">
                  <c:v>1.099</c:v>
                </c:pt>
                <c:pt idx="4537">
                  <c:v>1.093</c:v>
                </c:pt>
                <c:pt idx="4538">
                  <c:v>1.087</c:v>
                </c:pt>
                <c:pt idx="4539">
                  <c:v>1.2369999999999981</c:v>
                </c:pt>
                <c:pt idx="4540">
                  <c:v>1.44</c:v>
                </c:pt>
                <c:pt idx="4541">
                  <c:v>1.0589999999999982</c:v>
                </c:pt>
                <c:pt idx="4542">
                  <c:v>1.1240000000000001</c:v>
                </c:pt>
                <c:pt idx="4543">
                  <c:v>1.3859999999999979</c:v>
                </c:pt>
                <c:pt idx="4544">
                  <c:v>1.1060000000000001</c:v>
                </c:pt>
                <c:pt idx="4545">
                  <c:v>1.206</c:v>
                </c:pt>
                <c:pt idx="4546">
                  <c:v>1.1020000000000001</c:v>
                </c:pt>
                <c:pt idx="4547">
                  <c:v>1.0620000000000001</c:v>
                </c:pt>
                <c:pt idx="4548">
                  <c:v>1.1160000000000001</c:v>
                </c:pt>
                <c:pt idx="4549">
                  <c:v>1.153</c:v>
                </c:pt>
                <c:pt idx="4550">
                  <c:v>1.1910000000000001</c:v>
                </c:pt>
                <c:pt idx="4551">
                  <c:v>1.2309999999999981</c:v>
                </c:pt>
                <c:pt idx="4552">
                  <c:v>1.204</c:v>
                </c:pt>
                <c:pt idx="4553">
                  <c:v>1.111</c:v>
                </c:pt>
                <c:pt idx="4554">
                  <c:v>1.073</c:v>
                </c:pt>
                <c:pt idx="4555">
                  <c:v>1.361</c:v>
                </c:pt>
                <c:pt idx="4556">
                  <c:v>1.552</c:v>
                </c:pt>
                <c:pt idx="4557">
                  <c:v>2.4809999999999999</c:v>
                </c:pt>
                <c:pt idx="4558">
                  <c:v>1.228</c:v>
                </c:pt>
                <c:pt idx="4559">
                  <c:v>1.9410000000000001</c:v>
                </c:pt>
                <c:pt idx="4560">
                  <c:v>1.0489999999999982</c:v>
                </c:pt>
                <c:pt idx="4561">
                  <c:v>1.018</c:v>
                </c:pt>
                <c:pt idx="4562">
                  <c:v>1.5409999999999981</c:v>
                </c:pt>
                <c:pt idx="4563">
                  <c:v>1.0129999999999979</c:v>
                </c:pt>
                <c:pt idx="4564">
                  <c:v>1.155</c:v>
                </c:pt>
                <c:pt idx="4565">
                  <c:v>1.08</c:v>
                </c:pt>
                <c:pt idx="4566">
                  <c:v>1.1060000000000001</c:v>
                </c:pt>
                <c:pt idx="4567">
                  <c:v>1.111</c:v>
                </c:pt>
                <c:pt idx="4568">
                  <c:v>1.018</c:v>
                </c:pt>
                <c:pt idx="4569">
                  <c:v>1.157</c:v>
                </c:pt>
                <c:pt idx="4570">
                  <c:v>1.0609999999999982</c:v>
                </c:pt>
                <c:pt idx="4571">
                  <c:v>1.1819999999999982</c:v>
                </c:pt>
                <c:pt idx="4572">
                  <c:v>1.133</c:v>
                </c:pt>
                <c:pt idx="4573">
                  <c:v>1.0880000000000001</c:v>
                </c:pt>
                <c:pt idx="4574">
                  <c:v>1.03</c:v>
                </c:pt>
                <c:pt idx="4575">
                  <c:v>1.1519999999999981</c:v>
                </c:pt>
                <c:pt idx="4576">
                  <c:v>1.0109999999999979</c:v>
                </c:pt>
                <c:pt idx="4577">
                  <c:v>1.5309999999999981</c:v>
                </c:pt>
                <c:pt idx="4578">
                  <c:v>1.111</c:v>
                </c:pt>
                <c:pt idx="4579">
                  <c:v>1.131</c:v>
                </c:pt>
                <c:pt idx="4580">
                  <c:v>1.0369999999999981</c:v>
                </c:pt>
                <c:pt idx="4581">
                  <c:v>1.7109999999999979</c:v>
                </c:pt>
                <c:pt idx="4582">
                  <c:v>1.103</c:v>
                </c:pt>
                <c:pt idx="4583">
                  <c:v>1.121</c:v>
                </c:pt>
                <c:pt idx="4584">
                  <c:v>1.1299999999999979</c:v>
                </c:pt>
                <c:pt idx="4585">
                  <c:v>1.1279999999999979</c:v>
                </c:pt>
                <c:pt idx="4586">
                  <c:v>1.0640000000000001</c:v>
                </c:pt>
                <c:pt idx="4587">
                  <c:v>1.1399999999999979</c:v>
                </c:pt>
                <c:pt idx="4588">
                  <c:v>1.29</c:v>
                </c:pt>
                <c:pt idx="4589">
                  <c:v>1.8</c:v>
                </c:pt>
                <c:pt idx="4590">
                  <c:v>1.1839999999999982</c:v>
                </c:pt>
                <c:pt idx="4591">
                  <c:v>1</c:v>
                </c:pt>
                <c:pt idx="4592">
                  <c:v>1.496</c:v>
                </c:pt>
                <c:pt idx="4593">
                  <c:v>1.9580000000000017</c:v>
                </c:pt>
                <c:pt idx="4594">
                  <c:v>1.054</c:v>
                </c:pt>
                <c:pt idx="4595">
                  <c:v>1.0629999999999982</c:v>
                </c:pt>
                <c:pt idx="4596">
                  <c:v>1.2789999999999981</c:v>
                </c:pt>
                <c:pt idx="4597">
                  <c:v>1.0509999999999982</c:v>
                </c:pt>
                <c:pt idx="4598">
                  <c:v>0.98899999999999999</c:v>
                </c:pt>
                <c:pt idx="4599">
                  <c:v>1.0529999999999982</c:v>
                </c:pt>
                <c:pt idx="4600">
                  <c:v>1.0269999999999981</c:v>
                </c:pt>
                <c:pt idx="4601">
                  <c:v>1.349</c:v>
                </c:pt>
                <c:pt idx="4602">
                  <c:v>1.1559999999999981</c:v>
                </c:pt>
                <c:pt idx="4603">
                  <c:v>1.0129999999999979</c:v>
                </c:pt>
                <c:pt idx="4604">
                  <c:v>1.02</c:v>
                </c:pt>
                <c:pt idx="4605">
                  <c:v>1.669</c:v>
                </c:pt>
                <c:pt idx="4606">
                  <c:v>0.99399999999999999</c:v>
                </c:pt>
                <c:pt idx="4607">
                  <c:v>2.2069999999999999</c:v>
                </c:pt>
                <c:pt idx="4608">
                  <c:v>1.022</c:v>
                </c:pt>
                <c:pt idx="4609">
                  <c:v>1.1900000000000017</c:v>
                </c:pt>
                <c:pt idx="4610">
                  <c:v>1.3779999999999979</c:v>
                </c:pt>
                <c:pt idx="4611">
                  <c:v>1.1379999999999979</c:v>
                </c:pt>
                <c:pt idx="4612">
                  <c:v>1.208</c:v>
                </c:pt>
                <c:pt idx="4613">
                  <c:v>1.0860000000000001</c:v>
                </c:pt>
                <c:pt idx="4614">
                  <c:v>1.05</c:v>
                </c:pt>
                <c:pt idx="4615">
                  <c:v>1.216</c:v>
                </c:pt>
                <c:pt idx="4616">
                  <c:v>0.99399999999999999</c:v>
                </c:pt>
                <c:pt idx="4617">
                  <c:v>2.407</c:v>
                </c:pt>
                <c:pt idx="4618">
                  <c:v>0.999</c:v>
                </c:pt>
                <c:pt idx="4619">
                  <c:v>0.98099999999999998</c:v>
                </c:pt>
                <c:pt idx="4620">
                  <c:v>1.24</c:v>
                </c:pt>
                <c:pt idx="4621">
                  <c:v>1.329</c:v>
                </c:pt>
                <c:pt idx="4622">
                  <c:v>1.095</c:v>
                </c:pt>
                <c:pt idx="4623">
                  <c:v>1.0389999999999981</c:v>
                </c:pt>
                <c:pt idx="4624">
                  <c:v>1.089</c:v>
                </c:pt>
                <c:pt idx="4625">
                  <c:v>1.6600000000000001</c:v>
                </c:pt>
                <c:pt idx="4626">
                  <c:v>1.758</c:v>
                </c:pt>
                <c:pt idx="4627">
                  <c:v>0.98099999999999998</c:v>
                </c:pt>
                <c:pt idx="4628">
                  <c:v>1.0960000000000001</c:v>
                </c:pt>
                <c:pt idx="4629">
                  <c:v>1.1950000000000001</c:v>
                </c:pt>
                <c:pt idx="4630">
                  <c:v>1.05</c:v>
                </c:pt>
                <c:pt idx="4631">
                  <c:v>2</c:v>
                </c:pt>
                <c:pt idx="4632">
                  <c:v>1.2069999999999979</c:v>
                </c:pt>
                <c:pt idx="4633">
                  <c:v>0.99299999999999999</c:v>
                </c:pt>
                <c:pt idx="4634">
                  <c:v>1.1990000000000001</c:v>
                </c:pt>
                <c:pt idx="4635">
                  <c:v>1.081</c:v>
                </c:pt>
                <c:pt idx="4636">
                  <c:v>0.96600000000000064</c:v>
                </c:pt>
                <c:pt idx="4637">
                  <c:v>1.337</c:v>
                </c:pt>
                <c:pt idx="4638">
                  <c:v>1.1299999999999979</c:v>
                </c:pt>
                <c:pt idx="4639">
                  <c:v>1.0169999999999979</c:v>
                </c:pt>
                <c:pt idx="4640">
                  <c:v>1.2509999999999979</c:v>
                </c:pt>
                <c:pt idx="4641">
                  <c:v>1.1439999999999981</c:v>
                </c:pt>
                <c:pt idx="4642">
                  <c:v>1.7689999999999981</c:v>
                </c:pt>
                <c:pt idx="4643">
                  <c:v>1.1160000000000001</c:v>
                </c:pt>
                <c:pt idx="4644">
                  <c:v>1.111</c:v>
                </c:pt>
                <c:pt idx="4645">
                  <c:v>1.0369999999999981</c:v>
                </c:pt>
                <c:pt idx="4646">
                  <c:v>1.089</c:v>
                </c:pt>
                <c:pt idx="4647">
                  <c:v>1.121</c:v>
                </c:pt>
                <c:pt idx="4648">
                  <c:v>0.97100000000000064</c:v>
                </c:pt>
                <c:pt idx="4649">
                  <c:v>0.98199999999999998</c:v>
                </c:pt>
                <c:pt idx="4650">
                  <c:v>0.95100000000000062</c:v>
                </c:pt>
                <c:pt idx="4651">
                  <c:v>0.95600000000000063</c:v>
                </c:pt>
                <c:pt idx="4652">
                  <c:v>1.046</c:v>
                </c:pt>
                <c:pt idx="4653">
                  <c:v>1.165</c:v>
                </c:pt>
                <c:pt idx="4654">
                  <c:v>1.339</c:v>
                </c:pt>
                <c:pt idx="4655">
                  <c:v>1.2529999999999979</c:v>
                </c:pt>
                <c:pt idx="4656">
                  <c:v>1.1559999999999981</c:v>
                </c:pt>
                <c:pt idx="4657">
                  <c:v>1.264</c:v>
                </c:pt>
                <c:pt idx="4658">
                  <c:v>0.96000000000000063</c:v>
                </c:pt>
                <c:pt idx="4659">
                  <c:v>1.0580000000000001</c:v>
                </c:pt>
                <c:pt idx="4660">
                  <c:v>3.9259999999999997</c:v>
                </c:pt>
                <c:pt idx="4661">
                  <c:v>1.2069999999999979</c:v>
                </c:pt>
                <c:pt idx="4662">
                  <c:v>1.4769999999999981</c:v>
                </c:pt>
                <c:pt idx="4663">
                  <c:v>1.466</c:v>
                </c:pt>
                <c:pt idx="4664">
                  <c:v>1.1299999999999979</c:v>
                </c:pt>
                <c:pt idx="4665">
                  <c:v>1.0580000000000001</c:v>
                </c:pt>
                <c:pt idx="4666">
                  <c:v>1.0349999999999981</c:v>
                </c:pt>
                <c:pt idx="4667">
                  <c:v>0.98599999999999999</c:v>
                </c:pt>
                <c:pt idx="4668">
                  <c:v>1.238</c:v>
                </c:pt>
                <c:pt idx="4669">
                  <c:v>1.7769999999999981</c:v>
                </c:pt>
                <c:pt idx="4670">
                  <c:v>1.5529999999999982</c:v>
                </c:pt>
                <c:pt idx="4671">
                  <c:v>2.1579999999999999</c:v>
                </c:pt>
                <c:pt idx="4672">
                  <c:v>0.97100000000000064</c:v>
                </c:pt>
                <c:pt idx="4673">
                  <c:v>1.0549999999999982</c:v>
                </c:pt>
                <c:pt idx="4674">
                  <c:v>1.1240000000000001</c:v>
                </c:pt>
                <c:pt idx="4675">
                  <c:v>1.034</c:v>
                </c:pt>
                <c:pt idx="4676">
                  <c:v>1.393</c:v>
                </c:pt>
                <c:pt idx="4677">
                  <c:v>0.93700000000000061</c:v>
                </c:pt>
                <c:pt idx="4678">
                  <c:v>0.99</c:v>
                </c:pt>
                <c:pt idx="4679">
                  <c:v>1.044</c:v>
                </c:pt>
                <c:pt idx="4680">
                  <c:v>1.222</c:v>
                </c:pt>
                <c:pt idx="4681">
                  <c:v>1.1180000000000001</c:v>
                </c:pt>
                <c:pt idx="4682">
                  <c:v>1.2349999999999981</c:v>
                </c:pt>
                <c:pt idx="4683">
                  <c:v>1.159</c:v>
                </c:pt>
                <c:pt idx="4684">
                  <c:v>1.3340000000000001</c:v>
                </c:pt>
                <c:pt idx="4685">
                  <c:v>0.94199999999999995</c:v>
                </c:pt>
                <c:pt idx="4686">
                  <c:v>1.002</c:v>
                </c:pt>
                <c:pt idx="4687">
                  <c:v>1.0089999999999979</c:v>
                </c:pt>
                <c:pt idx="4688">
                  <c:v>1.2209999999999981</c:v>
                </c:pt>
                <c:pt idx="4689">
                  <c:v>0.98899999999999999</c:v>
                </c:pt>
                <c:pt idx="4690">
                  <c:v>1.155</c:v>
                </c:pt>
                <c:pt idx="4691">
                  <c:v>0.94000000000000061</c:v>
                </c:pt>
                <c:pt idx="4692">
                  <c:v>0.95000000000000062</c:v>
                </c:pt>
                <c:pt idx="4693">
                  <c:v>0.92700000000000005</c:v>
                </c:pt>
                <c:pt idx="4694">
                  <c:v>1.53</c:v>
                </c:pt>
                <c:pt idx="4695">
                  <c:v>1.0569999999999982</c:v>
                </c:pt>
                <c:pt idx="4696">
                  <c:v>1.0469999999999982</c:v>
                </c:pt>
                <c:pt idx="4697">
                  <c:v>1.7749999999999981</c:v>
                </c:pt>
                <c:pt idx="4698">
                  <c:v>0.93300000000000005</c:v>
                </c:pt>
                <c:pt idx="4699">
                  <c:v>1.86</c:v>
                </c:pt>
                <c:pt idx="4700">
                  <c:v>1.014</c:v>
                </c:pt>
                <c:pt idx="4701">
                  <c:v>1.7629999999999979</c:v>
                </c:pt>
                <c:pt idx="4702">
                  <c:v>1.0940000000000001</c:v>
                </c:pt>
                <c:pt idx="4703">
                  <c:v>1.1279999999999979</c:v>
                </c:pt>
                <c:pt idx="4704">
                  <c:v>1.157</c:v>
                </c:pt>
                <c:pt idx="4705">
                  <c:v>1.625</c:v>
                </c:pt>
                <c:pt idx="4706">
                  <c:v>0.97500000000000064</c:v>
                </c:pt>
                <c:pt idx="4707">
                  <c:v>0.91600000000000004</c:v>
                </c:pt>
                <c:pt idx="4708">
                  <c:v>1.131</c:v>
                </c:pt>
                <c:pt idx="4709">
                  <c:v>0.995</c:v>
                </c:pt>
                <c:pt idx="4710">
                  <c:v>0.92300000000000004</c:v>
                </c:pt>
                <c:pt idx="4711">
                  <c:v>1.2869999999999981</c:v>
                </c:pt>
                <c:pt idx="4712">
                  <c:v>1.0369999999999981</c:v>
                </c:pt>
                <c:pt idx="4713">
                  <c:v>1.0209999999999981</c:v>
                </c:pt>
                <c:pt idx="4714">
                  <c:v>1.2429999999999983</c:v>
                </c:pt>
                <c:pt idx="4715">
                  <c:v>1.579</c:v>
                </c:pt>
                <c:pt idx="4716">
                  <c:v>1.0389999999999981</c:v>
                </c:pt>
                <c:pt idx="4717">
                  <c:v>1.073</c:v>
                </c:pt>
                <c:pt idx="4718">
                  <c:v>1.0529999999999982</c:v>
                </c:pt>
                <c:pt idx="4719">
                  <c:v>0.98099999999999998</c:v>
                </c:pt>
                <c:pt idx="4720">
                  <c:v>1.292</c:v>
                </c:pt>
                <c:pt idx="4721">
                  <c:v>0.96700000000000064</c:v>
                </c:pt>
                <c:pt idx="4722">
                  <c:v>0.96400000000000063</c:v>
                </c:pt>
                <c:pt idx="4723">
                  <c:v>1.655</c:v>
                </c:pt>
                <c:pt idx="4724">
                  <c:v>1.5780000000000001</c:v>
                </c:pt>
                <c:pt idx="4725">
                  <c:v>1.905</c:v>
                </c:pt>
                <c:pt idx="4726">
                  <c:v>1.139</c:v>
                </c:pt>
                <c:pt idx="4727">
                  <c:v>1.284</c:v>
                </c:pt>
                <c:pt idx="4728">
                  <c:v>1.284</c:v>
                </c:pt>
                <c:pt idx="4729">
                  <c:v>1.056</c:v>
                </c:pt>
                <c:pt idx="4730">
                  <c:v>4.2469999999999999</c:v>
                </c:pt>
                <c:pt idx="4731">
                  <c:v>1.117</c:v>
                </c:pt>
                <c:pt idx="4732">
                  <c:v>1.895</c:v>
                </c:pt>
                <c:pt idx="4733">
                  <c:v>1.8779999999999979</c:v>
                </c:pt>
                <c:pt idx="4734">
                  <c:v>1.498</c:v>
                </c:pt>
                <c:pt idx="4735">
                  <c:v>1.5289999999999981</c:v>
                </c:pt>
                <c:pt idx="4736">
                  <c:v>0.98899999999999999</c:v>
                </c:pt>
                <c:pt idx="4737">
                  <c:v>1.3360000000000001</c:v>
                </c:pt>
                <c:pt idx="4738">
                  <c:v>1.37</c:v>
                </c:pt>
                <c:pt idx="4739">
                  <c:v>0.99299999999999999</c:v>
                </c:pt>
                <c:pt idx="4740">
                  <c:v>1.577</c:v>
                </c:pt>
                <c:pt idx="4741">
                  <c:v>1.137</c:v>
                </c:pt>
                <c:pt idx="4742">
                  <c:v>1.6359999999999979</c:v>
                </c:pt>
                <c:pt idx="4743">
                  <c:v>0.99299999999999999</c:v>
                </c:pt>
                <c:pt idx="4744">
                  <c:v>0.98199999999999998</c:v>
                </c:pt>
                <c:pt idx="4745">
                  <c:v>0.93200000000000005</c:v>
                </c:pt>
                <c:pt idx="4746">
                  <c:v>0.97000000000000064</c:v>
                </c:pt>
                <c:pt idx="4747">
                  <c:v>0.9</c:v>
                </c:pt>
                <c:pt idx="4748">
                  <c:v>0.91500000000000004</c:v>
                </c:pt>
                <c:pt idx="4749">
                  <c:v>1.054</c:v>
                </c:pt>
                <c:pt idx="4750">
                  <c:v>1.8220000000000001</c:v>
                </c:pt>
                <c:pt idx="4751">
                  <c:v>1.4319999999999964</c:v>
                </c:pt>
                <c:pt idx="4752">
                  <c:v>0.94399999999999995</c:v>
                </c:pt>
                <c:pt idx="4753">
                  <c:v>1.5529999999999982</c:v>
                </c:pt>
                <c:pt idx="4754">
                  <c:v>1.1519999999999981</c:v>
                </c:pt>
                <c:pt idx="4755">
                  <c:v>1.079</c:v>
                </c:pt>
                <c:pt idx="4756">
                  <c:v>0.97100000000000064</c:v>
                </c:pt>
                <c:pt idx="4757">
                  <c:v>0.93200000000000005</c:v>
                </c:pt>
                <c:pt idx="4758">
                  <c:v>0.96200000000000063</c:v>
                </c:pt>
                <c:pt idx="4759">
                  <c:v>2.9709999999999988</c:v>
                </c:pt>
                <c:pt idx="4760">
                  <c:v>0.95200000000000062</c:v>
                </c:pt>
                <c:pt idx="4761">
                  <c:v>0.97000000000000064</c:v>
                </c:pt>
                <c:pt idx="4762">
                  <c:v>1.637</c:v>
                </c:pt>
                <c:pt idx="4763">
                  <c:v>0.92500000000000004</c:v>
                </c:pt>
                <c:pt idx="4764">
                  <c:v>1.099</c:v>
                </c:pt>
                <c:pt idx="4765">
                  <c:v>0.93400000000000005</c:v>
                </c:pt>
                <c:pt idx="4766">
                  <c:v>1.476</c:v>
                </c:pt>
                <c:pt idx="4767">
                  <c:v>1.1719999999999982</c:v>
                </c:pt>
                <c:pt idx="4768">
                  <c:v>1.018</c:v>
                </c:pt>
                <c:pt idx="4769">
                  <c:v>1.202</c:v>
                </c:pt>
                <c:pt idx="4770">
                  <c:v>1.48</c:v>
                </c:pt>
                <c:pt idx="4771">
                  <c:v>0.94099999999999995</c:v>
                </c:pt>
                <c:pt idx="4772">
                  <c:v>0.92900000000000005</c:v>
                </c:pt>
                <c:pt idx="4773">
                  <c:v>0.93799999999999994</c:v>
                </c:pt>
                <c:pt idx="4774">
                  <c:v>1.365</c:v>
                </c:pt>
                <c:pt idx="4775">
                  <c:v>1.0289999999999981</c:v>
                </c:pt>
                <c:pt idx="4776">
                  <c:v>0.93700000000000061</c:v>
                </c:pt>
                <c:pt idx="4777">
                  <c:v>1.1919999999999982</c:v>
                </c:pt>
                <c:pt idx="4778">
                  <c:v>0.91300000000000003</c:v>
                </c:pt>
                <c:pt idx="4779">
                  <c:v>1.089</c:v>
                </c:pt>
                <c:pt idx="4780">
                  <c:v>1.5349999999999981</c:v>
                </c:pt>
                <c:pt idx="4781">
                  <c:v>1.2869999999999981</c:v>
                </c:pt>
                <c:pt idx="4782">
                  <c:v>1.0940000000000001</c:v>
                </c:pt>
                <c:pt idx="4783">
                  <c:v>1.367</c:v>
                </c:pt>
                <c:pt idx="4784">
                  <c:v>1.246</c:v>
                </c:pt>
                <c:pt idx="4785">
                  <c:v>0.89600000000000002</c:v>
                </c:pt>
                <c:pt idx="4786">
                  <c:v>0.89700000000000002</c:v>
                </c:pt>
                <c:pt idx="4787">
                  <c:v>0.94099999999999995</c:v>
                </c:pt>
                <c:pt idx="4788">
                  <c:v>1.127</c:v>
                </c:pt>
                <c:pt idx="4789">
                  <c:v>0.85900000000000065</c:v>
                </c:pt>
                <c:pt idx="4790">
                  <c:v>0.92700000000000005</c:v>
                </c:pt>
                <c:pt idx="4791">
                  <c:v>1.329</c:v>
                </c:pt>
                <c:pt idx="4792">
                  <c:v>0.89400000000000002</c:v>
                </c:pt>
                <c:pt idx="4793">
                  <c:v>1.1200000000000001</c:v>
                </c:pt>
                <c:pt idx="4794">
                  <c:v>1.4569999999999979</c:v>
                </c:pt>
                <c:pt idx="4795">
                  <c:v>1.0840000000000001</c:v>
                </c:pt>
                <c:pt idx="4796">
                  <c:v>1.3280000000000001</c:v>
                </c:pt>
                <c:pt idx="4797">
                  <c:v>1.4259999999999964</c:v>
                </c:pt>
                <c:pt idx="4798">
                  <c:v>0.90400000000000003</c:v>
                </c:pt>
                <c:pt idx="4799">
                  <c:v>1.4329999999999976</c:v>
                </c:pt>
                <c:pt idx="4800">
                  <c:v>0.91100000000000003</c:v>
                </c:pt>
                <c:pt idx="4801">
                  <c:v>0.98699999999999999</c:v>
                </c:pt>
                <c:pt idx="4802">
                  <c:v>1.1850000000000001</c:v>
                </c:pt>
                <c:pt idx="4803">
                  <c:v>1.466</c:v>
                </c:pt>
                <c:pt idx="4804">
                  <c:v>1.2409999999999981</c:v>
                </c:pt>
                <c:pt idx="4805">
                  <c:v>1.0569999999999982</c:v>
                </c:pt>
                <c:pt idx="4806">
                  <c:v>0.98799999999999999</c:v>
                </c:pt>
                <c:pt idx="4807">
                  <c:v>1.202</c:v>
                </c:pt>
                <c:pt idx="4808">
                  <c:v>1.042</c:v>
                </c:pt>
                <c:pt idx="4809">
                  <c:v>0.95300000000000062</c:v>
                </c:pt>
                <c:pt idx="4810">
                  <c:v>0.98499999999999999</c:v>
                </c:pt>
                <c:pt idx="4811">
                  <c:v>1.0720000000000001</c:v>
                </c:pt>
                <c:pt idx="4812">
                  <c:v>1.4079999999999961</c:v>
                </c:pt>
                <c:pt idx="4813">
                  <c:v>1.1299999999999979</c:v>
                </c:pt>
                <c:pt idx="4814">
                  <c:v>0.91</c:v>
                </c:pt>
                <c:pt idx="4815">
                  <c:v>2.0379999999999998</c:v>
                </c:pt>
                <c:pt idx="4816">
                  <c:v>0.97200000000000064</c:v>
                </c:pt>
                <c:pt idx="4817">
                  <c:v>0.99</c:v>
                </c:pt>
                <c:pt idx="4818">
                  <c:v>0.95700000000000063</c:v>
                </c:pt>
                <c:pt idx="4819">
                  <c:v>1.1040000000000001</c:v>
                </c:pt>
                <c:pt idx="4820">
                  <c:v>1.1870000000000001</c:v>
                </c:pt>
                <c:pt idx="4821">
                  <c:v>1.1180000000000001</c:v>
                </c:pt>
                <c:pt idx="4822">
                  <c:v>1.724</c:v>
                </c:pt>
                <c:pt idx="4823">
                  <c:v>1.1020000000000001</c:v>
                </c:pt>
                <c:pt idx="4824">
                  <c:v>1.1359999999999979</c:v>
                </c:pt>
                <c:pt idx="4825">
                  <c:v>1.23</c:v>
                </c:pt>
                <c:pt idx="4826">
                  <c:v>0.95000000000000062</c:v>
                </c:pt>
                <c:pt idx="4827">
                  <c:v>0.86200000000000065</c:v>
                </c:pt>
                <c:pt idx="4828">
                  <c:v>1.1100000000000001</c:v>
                </c:pt>
                <c:pt idx="4829">
                  <c:v>1.9700000000000017</c:v>
                </c:pt>
                <c:pt idx="4830">
                  <c:v>1.2469999999999983</c:v>
                </c:pt>
                <c:pt idx="4831">
                  <c:v>1.044</c:v>
                </c:pt>
                <c:pt idx="4832">
                  <c:v>1.0660000000000001</c:v>
                </c:pt>
                <c:pt idx="4833">
                  <c:v>0.89600000000000002</c:v>
                </c:pt>
                <c:pt idx="4834">
                  <c:v>2.1019999999999999</c:v>
                </c:pt>
                <c:pt idx="4835">
                  <c:v>1.073</c:v>
                </c:pt>
                <c:pt idx="4836">
                  <c:v>0.95900000000000063</c:v>
                </c:pt>
                <c:pt idx="4837">
                  <c:v>3.4389999999999987</c:v>
                </c:pt>
                <c:pt idx="4838">
                  <c:v>1.177</c:v>
                </c:pt>
                <c:pt idx="4839">
                  <c:v>1.5529999999999982</c:v>
                </c:pt>
                <c:pt idx="4840">
                  <c:v>1.302</c:v>
                </c:pt>
                <c:pt idx="4841">
                  <c:v>0.92300000000000004</c:v>
                </c:pt>
                <c:pt idx="4842">
                  <c:v>1.073</c:v>
                </c:pt>
                <c:pt idx="4843">
                  <c:v>0.91800000000000004</c:v>
                </c:pt>
                <c:pt idx="4844">
                  <c:v>2.0219999999999998</c:v>
                </c:pt>
                <c:pt idx="4845">
                  <c:v>1.0249999999999981</c:v>
                </c:pt>
                <c:pt idx="4846">
                  <c:v>1.8320000000000001</c:v>
                </c:pt>
                <c:pt idx="4847">
                  <c:v>1.49</c:v>
                </c:pt>
                <c:pt idx="4848">
                  <c:v>0.93899999999999995</c:v>
                </c:pt>
                <c:pt idx="4849">
                  <c:v>2.5619999999999998</c:v>
                </c:pt>
                <c:pt idx="4850">
                  <c:v>1.099</c:v>
                </c:pt>
                <c:pt idx="4851">
                  <c:v>1.5309999999999981</c:v>
                </c:pt>
                <c:pt idx="4852">
                  <c:v>1.31</c:v>
                </c:pt>
                <c:pt idx="4853">
                  <c:v>0.86700000000000088</c:v>
                </c:pt>
                <c:pt idx="4854">
                  <c:v>0.85900000000000065</c:v>
                </c:pt>
                <c:pt idx="4855">
                  <c:v>2.6339999999999999</c:v>
                </c:pt>
                <c:pt idx="4856">
                  <c:v>1.0089999999999979</c:v>
                </c:pt>
                <c:pt idx="4857">
                  <c:v>0.95100000000000062</c:v>
                </c:pt>
                <c:pt idx="4858">
                  <c:v>1.29</c:v>
                </c:pt>
                <c:pt idx="4859">
                  <c:v>0.85600000000000065</c:v>
                </c:pt>
                <c:pt idx="4860">
                  <c:v>0.86600000000000088</c:v>
                </c:pt>
                <c:pt idx="4861">
                  <c:v>0.94699999999999995</c:v>
                </c:pt>
                <c:pt idx="4862">
                  <c:v>0.98399999999999999</c:v>
                </c:pt>
                <c:pt idx="4863">
                  <c:v>0.96500000000000064</c:v>
                </c:pt>
                <c:pt idx="4864">
                  <c:v>1.4849999999999981</c:v>
                </c:pt>
                <c:pt idx="4865">
                  <c:v>0.89900000000000002</c:v>
                </c:pt>
                <c:pt idx="4866">
                  <c:v>1.016</c:v>
                </c:pt>
                <c:pt idx="4867">
                  <c:v>0.90200000000000002</c:v>
                </c:pt>
                <c:pt idx="4868">
                  <c:v>0.84100000000000064</c:v>
                </c:pt>
                <c:pt idx="4869">
                  <c:v>1.0009999999999979</c:v>
                </c:pt>
                <c:pt idx="4870">
                  <c:v>0.88900000000000001</c:v>
                </c:pt>
                <c:pt idx="4871">
                  <c:v>1.0720000000000001</c:v>
                </c:pt>
                <c:pt idx="4872">
                  <c:v>2.8979999999999997</c:v>
                </c:pt>
                <c:pt idx="4873">
                  <c:v>0.94099999999999995</c:v>
                </c:pt>
                <c:pt idx="4874">
                  <c:v>1.0329999999999981</c:v>
                </c:pt>
                <c:pt idx="4875">
                  <c:v>1.827</c:v>
                </c:pt>
                <c:pt idx="4876">
                  <c:v>1.042</c:v>
                </c:pt>
                <c:pt idx="4877">
                  <c:v>1.1890000000000001</c:v>
                </c:pt>
                <c:pt idx="4878">
                  <c:v>0.83700000000000063</c:v>
                </c:pt>
                <c:pt idx="4879">
                  <c:v>1.048</c:v>
                </c:pt>
                <c:pt idx="4880">
                  <c:v>1.2229999999999981</c:v>
                </c:pt>
                <c:pt idx="4881">
                  <c:v>1.516</c:v>
                </c:pt>
                <c:pt idx="4882">
                  <c:v>1.2129999999999979</c:v>
                </c:pt>
                <c:pt idx="4883">
                  <c:v>1.454</c:v>
                </c:pt>
                <c:pt idx="4884">
                  <c:v>0.93100000000000005</c:v>
                </c:pt>
                <c:pt idx="4885">
                  <c:v>1.042</c:v>
                </c:pt>
                <c:pt idx="4886">
                  <c:v>1.0669999999999982</c:v>
                </c:pt>
                <c:pt idx="4887">
                  <c:v>2.2589999999999999</c:v>
                </c:pt>
                <c:pt idx="4888">
                  <c:v>2.2069999999999999</c:v>
                </c:pt>
                <c:pt idx="4889">
                  <c:v>1.099</c:v>
                </c:pt>
                <c:pt idx="4890">
                  <c:v>2.0539999999999998</c:v>
                </c:pt>
                <c:pt idx="4891">
                  <c:v>1.28</c:v>
                </c:pt>
                <c:pt idx="4892">
                  <c:v>0.95600000000000063</c:v>
                </c:pt>
                <c:pt idx="4893">
                  <c:v>0.88100000000000001</c:v>
                </c:pt>
                <c:pt idx="4894">
                  <c:v>1.865</c:v>
                </c:pt>
                <c:pt idx="4895">
                  <c:v>1.0229999999999981</c:v>
                </c:pt>
                <c:pt idx="4896">
                  <c:v>1.119</c:v>
                </c:pt>
                <c:pt idx="4897">
                  <c:v>1.1759999999999982</c:v>
                </c:pt>
                <c:pt idx="4898">
                  <c:v>1.804</c:v>
                </c:pt>
                <c:pt idx="4899">
                  <c:v>2.23</c:v>
                </c:pt>
                <c:pt idx="4900">
                  <c:v>1.0309999999999981</c:v>
                </c:pt>
                <c:pt idx="4901">
                  <c:v>0.94599999999999995</c:v>
                </c:pt>
                <c:pt idx="4902">
                  <c:v>1.0640000000000001</c:v>
                </c:pt>
                <c:pt idx="4903">
                  <c:v>1.399</c:v>
                </c:pt>
                <c:pt idx="4904">
                  <c:v>1.087</c:v>
                </c:pt>
                <c:pt idx="4905">
                  <c:v>1.268</c:v>
                </c:pt>
                <c:pt idx="4906">
                  <c:v>1.1579999999999981</c:v>
                </c:pt>
                <c:pt idx="4907">
                  <c:v>2.1349999999999998</c:v>
                </c:pt>
                <c:pt idx="4908">
                  <c:v>1.9370000000000001</c:v>
                </c:pt>
                <c:pt idx="4909">
                  <c:v>0.93500000000000005</c:v>
                </c:pt>
                <c:pt idx="4910">
                  <c:v>1.298</c:v>
                </c:pt>
                <c:pt idx="4911">
                  <c:v>1.32</c:v>
                </c:pt>
                <c:pt idx="4912">
                  <c:v>0.93799999999999994</c:v>
                </c:pt>
                <c:pt idx="4913">
                  <c:v>0.95400000000000063</c:v>
                </c:pt>
                <c:pt idx="4914">
                  <c:v>1.1800000000000017</c:v>
                </c:pt>
                <c:pt idx="4915">
                  <c:v>1.4249999999999976</c:v>
                </c:pt>
                <c:pt idx="4916">
                  <c:v>1.6960000000000017</c:v>
                </c:pt>
                <c:pt idx="4917">
                  <c:v>0.997</c:v>
                </c:pt>
                <c:pt idx="4918">
                  <c:v>1.762</c:v>
                </c:pt>
                <c:pt idx="4919">
                  <c:v>0.92300000000000004</c:v>
                </c:pt>
                <c:pt idx="4920">
                  <c:v>0.95100000000000062</c:v>
                </c:pt>
                <c:pt idx="4921">
                  <c:v>0.91700000000000004</c:v>
                </c:pt>
                <c:pt idx="4922">
                  <c:v>0.95100000000000062</c:v>
                </c:pt>
                <c:pt idx="4923">
                  <c:v>1.0129999999999979</c:v>
                </c:pt>
                <c:pt idx="4924">
                  <c:v>1.272</c:v>
                </c:pt>
                <c:pt idx="4925">
                  <c:v>1.054</c:v>
                </c:pt>
                <c:pt idx="4926">
                  <c:v>0.92500000000000004</c:v>
                </c:pt>
                <c:pt idx="4927">
                  <c:v>1.238</c:v>
                </c:pt>
                <c:pt idx="4928">
                  <c:v>1.333</c:v>
                </c:pt>
                <c:pt idx="4929">
                  <c:v>1.2529999999999979</c:v>
                </c:pt>
                <c:pt idx="4930">
                  <c:v>1.1679999999999982</c:v>
                </c:pt>
                <c:pt idx="4931">
                  <c:v>1.02</c:v>
                </c:pt>
                <c:pt idx="4932">
                  <c:v>1.07</c:v>
                </c:pt>
                <c:pt idx="4933">
                  <c:v>1.502</c:v>
                </c:pt>
                <c:pt idx="4934">
                  <c:v>0.878000000000001</c:v>
                </c:pt>
                <c:pt idx="4935">
                  <c:v>0.88</c:v>
                </c:pt>
                <c:pt idx="4936">
                  <c:v>1.3280000000000001</c:v>
                </c:pt>
                <c:pt idx="4937">
                  <c:v>1.256</c:v>
                </c:pt>
                <c:pt idx="4938">
                  <c:v>1.048</c:v>
                </c:pt>
                <c:pt idx="4939">
                  <c:v>0.93</c:v>
                </c:pt>
                <c:pt idx="4940">
                  <c:v>1.0289999999999981</c:v>
                </c:pt>
                <c:pt idx="4941">
                  <c:v>1.2909999999999981</c:v>
                </c:pt>
                <c:pt idx="4942">
                  <c:v>1.1900000000000017</c:v>
                </c:pt>
                <c:pt idx="4943">
                  <c:v>1.5409999999999981</c:v>
                </c:pt>
                <c:pt idx="4944">
                  <c:v>1.294</c:v>
                </c:pt>
                <c:pt idx="4945">
                  <c:v>1.7049999999999979</c:v>
                </c:pt>
                <c:pt idx="4946">
                  <c:v>0.96400000000000063</c:v>
                </c:pt>
                <c:pt idx="4947">
                  <c:v>1.1100000000000001</c:v>
                </c:pt>
                <c:pt idx="4948">
                  <c:v>1.248</c:v>
                </c:pt>
                <c:pt idx="4949">
                  <c:v>0.83800000000000063</c:v>
                </c:pt>
                <c:pt idx="4950">
                  <c:v>0.90200000000000002</c:v>
                </c:pt>
                <c:pt idx="4951">
                  <c:v>1.8129999999999982</c:v>
                </c:pt>
                <c:pt idx="4952">
                  <c:v>1.2</c:v>
                </c:pt>
                <c:pt idx="4953">
                  <c:v>1.4359999999999964</c:v>
                </c:pt>
                <c:pt idx="4954">
                  <c:v>1.1739999999999982</c:v>
                </c:pt>
                <c:pt idx="4955">
                  <c:v>1.355</c:v>
                </c:pt>
                <c:pt idx="4956">
                  <c:v>1.2129999999999979</c:v>
                </c:pt>
                <c:pt idx="4957">
                  <c:v>0.94199999999999995</c:v>
                </c:pt>
                <c:pt idx="4958">
                  <c:v>0.94699999999999995</c:v>
                </c:pt>
                <c:pt idx="4959">
                  <c:v>0.88600000000000001</c:v>
                </c:pt>
                <c:pt idx="4960">
                  <c:v>1.1579999999999981</c:v>
                </c:pt>
                <c:pt idx="4961">
                  <c:v>1.599</c:v>
                </c:pt>
                <c:pt idx="4962">
                  <c:v>1.379</c:v>
                </c:pt>
                <c:pt idx="4963">
                  <c:v>1.6080000000000001</c:v>
                </c:pt>
                <c:pt idx="4964">
                  <c:v>1.0609999999999982</c:v>
                </c:pt>
                <c:pt idx="4965">
                  <c:v>1.639</c:v>
                </c:pt>
                <c:pt idx="4966">
                  <c:v>2.1829999999999998</c:v>
                </c:pt>
                <c:pt idx="4967">
                  <c:v>1.4079999999999961</c:v>
                </c:pt>
                <c:pt idx="4968">
                  <c:v>1.1900000000000017</c:v>
                </c:pt>
                <c:pt idx="4969">
                  <c:v>1.4409999999999976</c:v>
                </c:pt>
                <c:pt idx="4970">
                  <c:v>1.0089999999999979</c:v>
                </c:pt>
                <c:pt idx="4971">
                  <c:v>1.7349999999999981</c:v>
                </c:pt>
                <c:pt idx="4972">
                  <c:v>1.329</c:v>
                </c:pt>
                <c:pt idx="4973">
                  <c:v>1.1240000000000001</c:v>
                </c:pt>
                <c:pt idx="4974">
                  <c:v>0.88700000000000001</c:v>
                </c:pt>
                <c:pt idx="4975">
                  <c:v>1.4889999999999981</c:v>
                </c:pt>
                <c:pt idx="4976">
                  <c:v>1.266</c:v>
                </c:pt>
                <c:pt idx="4977">
                  <c:v>0.89300000000000002</c:v>
                </c:pt>
                <c:pt idx="4978">
                  <c:v>2.0880000000000001</c:v>
                </c:pt>
                <c:pt idx="4979">
                  <c:v>0.94299999999999995</c:v>
                </c:pt>
                <c:pt idx="4980">
                  <c:v>1.603</c:v>
                </c:pt>
                <c:pt idx="4981">
                  <c:v>0.88200000000000001</c:v>
                </c:pt>
                <c:pt idx="4982">
                  <c:v>0.96300000000000063</c:v>
                </c:pt>
                <c:pt idx="4983">
                  <c:v>0.86600000000000088</c:v>
                </c:pt>
                <c:pt idx="4984">
                  <c:v>0.98</c:v>
                </c:pt>
                <c:pt idx="4985">
                  <c:v>0.90200000000000002</c:v>
                </c:pt>
                <c:pt idx="4986">
                  <c:v>0.84100000000000064</c:v>
                </c:pt>
                <c:pt idx="4987">
                  <c:v>1.635</c:v>
                </c:pt>
                <c:pt idx="4988">
                  <c:v>1.0880000000000001</c:v>
                </c:pt>
                <c:pt idx="4989">
                  <c:v>1.7349999999999981</c:v>
                </c:pt>
                <c:pt idx="4990">
                  <c:v>1.2849999999999981</c:v>
                </c:pt>
                <c:pt idx="4991">
                  <c:v>1.9370000000000001</c:v>
                </c:pt>
                <c:pt idx="4992">
                  <c:v>1.4729999999999981</c:v>
                </c:pt>
                <c:pt idx="4993">
                  <c:v>2.2429999999999999</c:v>
                </c:pt>
                <c:pt idx="4994">
                  <c:v>1.143</c:v>
                </c:pt>
                <c:pt idx="4995">
                  <c:v>1.9460000000000017</c:v>
                </c:pt>
                <c:pt idx="4996">
                  <c:v>1.4239999999999964</c:v>
                </c:pt>
                <c:pt idx="4997">
                  <c:v>1.119</c:v>
                </c:pt>
                <c:pt idx="4998">
                  <c:v>1.8680000000000001</c:v>
                </c:pt>
                <c:pt idx="4999">
                  <c:v>1.552</c:v>
                </c:pt>
                <c:pt idx="5000">
                  <c:v>1.1060000000000001</c:v>
                </c:pt>
                <c:pt idx="5001">
                  <c:v>1.0389999999999981</c:v>
                </c:pt>
                <c:pt idx="5002">
                  <c:v>1.6579999999999981</c:v>
                </c:pt>
                <c:pt idx="5003">
                  <c:v>1.22</c:v>
                </c:pt>
                <c:pt idx="5004">
                  <c:v>0.75800000000000101</c:v>
                </c:pt>
                <c:pt idx="5005">
                  <c:v>1.073</c:v>
                </c:pt>
                <c:pt idx="5006">
                  <c:v>1.244</c:v>
                </c:pt>
                <c:pt idx="5007">
                  <c:v>1.1419999999999979</c:v>
                </c:pt>
                <c:pt idx="5008">
                  <c:v>1.1040000000000001</c:v>
                </c:pt>
                <c:pt idx="5009">
                  <c:v>0.97200000000000064</c:v>
                </c:pt>
                <c:pt idx="5010">
                  <c:v>1.016</c:v>
                </c:pt>
                <c:pt idx="5011">
                  <c:v>1.2449999999999983</c:v>
                </c:pt>
                <c:pt idx="5012">
                  <c:v>1.151</c:v>
                </c:pt>
                <c:pt idx="5013">
                  <c:v>1.29</c:v>
                </c:pt>
                <c:pt idx="5014">
                  <c:v>1.109</c:v>
                </c:pt>
                <c:pt idx="5015">
                  <c:v>1.4949999999999983</c:v>
                </c:pt>
                <c:pt idx="5016">
                  <c:v>2.0099999999999998</c:v>
                </c:pt>
                <c:pt idx="5017">
                  <c:v>2.0719999999999987</c:v>
                </c:pt>
                <c:pt idx="5018">
                  <c:v>2.04</c:v>
                </c:pt>
                <c:pt idx="5019">
                  <c:v>1.784</c:v>
                </c:pt>
                <c:pt idx="5020">
                  <c:v>0.79600000000000004</c:v>
                </c:pt>
                <c:pt idx="5021">
                  <c:v>1.2129999999999979</c:v>
                </c:pt>
                <c:pt idx="5022">
                  <c:v>1.575</c:v>
                </c:pt>
                <c:pt idx="5023">
                  <c:v>0.91800000000000004</c:v>
                </c:pt>
                <c:pt idx="5024">
                  <c:v>0.84600000000000064</c:v>
                </c:pt>
                <c:pt idx="5025">
                  <c:v>1.2789999999999981</c:v>
                </c:pt>
                <c:pt idx="5026">
                  <c:v>1.1259999999999979</c:v>
                </c:pt>
                <c:pt idx="5027">
                  <c:v>0.92600000000000005</c:v>
                </c:pt>
                <c:pt idx="5028">
                  <c:v>0.78900000000000003</c:v>
                </c:pt>
                <c:pt idx="5029">
                  <c:v>1.224</c:v>
                </c:pt>
                <c:pt idx="5030">
                  <c:v>0.97600000000000064</c:v>
                </c:pt>
                <c:pt idx="5031">
                  <c:v>1.4419999999999964</c:v>
                </c:pt>
                <c:pt idx="5032">
                  <c:v>1.1160000000000001</c:v>
                </c:pt>
                <c:pt idx="5033">
                  <c:v>0.79800000000000004</c:v>
                </c:pt>
                <c:pt idx="5034">
                  <c:v>1.002</c:v>
                </c:pt>
                <c:pt idx="5035">
                  <c:v>1.4489999999999978</c:v>
                </c:pt>
                <c:pt idx="5036">
                  <c:v>1.3340000000000001</c:v>
                </c:pt>
                <c:pt idx="5037">
                  <c:v>0.78</c:v>
                </c:pt>
                <c:pt idx="5038">
                  <c:v>0.91400000000000003</c:v>
                </c:pt>
                <c:pt idx="5039">
                  <c:v>1.24</c:v>
                </c:pt>
                <c:pt idx="5040">
                  <c:v>0.89400000000000002</c:v>
                </c:pt>
                <c:pt idx="5041">
                  <c:v>0.95600000000000063</c:v>
                </c:pt>
                <c:pt idx="5042">
                  <c:v>1.5680000000000001</c:v>
                </c:pt>
                <c:pt idx="5043">
                  <c:v>0.96700000000000064</c:v>
                </c:pt>
                <c:pt idx="5044">
                  <c:v>1.9740000000000018</c:v>
                </c:pt>
                <c:pt idx="5045">
                  <c:v>1.641</c:v>
                </c:pt>
                <c:pt idx="5046">
                  <c:v>1.569</c:v>
                </c:pt>
                <c:pt idx="5047">
                  <c:v>1.772</c:v>
                </c:pt>
                <c:pt idx="5048">
                  <c:v>1.798</c:v>
                </c:pt>
                <c:pt idx="5049">
                  <c:v>0.77900000000000114</c:v>
                </c:pt>
                <c:pt idx="5050">
                  <c:v>1.1579999999999981</c:v>
                </c:pt>
                <c:pt idx="5051">
                  <c:v>0.89100000000000001</c:v>
                </c:pt>
                <c:pt idx="5052">
                  <c:v>0.83400000000000063</c:v>
                </c:pt>
                <c:pt idx="5053">
                  <c:v>1.167</c:v>
                </c:pt>
                <c:pt idx="5054">
                  <c:v>1.266</c:v>
                </c:pt>
                <c:pt idx="5055">
                  <c:v>1.5169999999999979</c:v>
                </c:pt>
                <c:pt idx="5056">
                  <c:v>0.9</c:v>
                </c:pt>
                <c:pt idx="5057">
                  <c:v>1.3169999999999982</c:v>
                </c:pt>
                <c:pt idx="5058">
                  <c:v>1.0269999999999981</c:v>
                </c:pt>
                <c:pt idx="5059">
                  <c:v>1.3220000000000001</c:v>
                </c:pt>
                <c:pt idx="5060">
                  <c:v>1.07</c:v>
                </c:pt>
                <c:pt idx="5061">
                  <c:v>0.99099999999999999</c:v>
                </c:pt>
                <c:pt idx="5062">
                  <c:v>1.802</c:v>
                </c:pt>
                <c:pt idx="5063">
                  <c:v>1.169</c:v>
                </c:pt>
                <c:pt idx="5064">
                  <c:v>1.5049999999999979</c:v>
                </c:pt>
                <c:pt idx="5065">
                  <c:v>1.335</c:v>
                </c:pt>
                <c:pt idx="5066">
                  <c:v>1.2389999999999981</c:v>
                </c:pt>
                <c:pt idx="5067">
                  <c:v>0.98899999999999999</c:v>
                </c:pt>
                <c:pt idx="5068">
                  <c:v>0.85900000000000065</c:v>
                </c:pt>
                <c:pt idx="5069">
                  <c:v>1.048</c:v>
                </c:pt>
                <c:pt idx="5070">
                  <c:v>1.085</c:v>
                </c:pt>
                <c:pt idx="5071">
                  <c:v>1.264</c:v>
                </c:pt>
                <c:pt idx="5072">
                  <c:v>2.4519999999999977</c:v>
                </c:pt>
                <c:pt idx="5073">
                  <c:v>1.339</c:v>
                </c:pt>
                <c:pt idx="5074">
                  <c:v>1.1200000000000001</c:v>
                </c:pt>
                <c:pt idx="5075">
                  <c:v>1.0229999999999981</c:v>
                </c:pt>
                <c:pt idx="5076">
                  <c:v>1.208</c:v>
                </c:pt>
                <c:pt idx="5077">
                  <c:v>1.1659999999999981</c:v>
                </c:pt>
                <c:pt idx="5078">
                  <c:v>0.78300000000000003</c:v>
                </c:pt>
                <c:pt idx="5079">
                  <c:v>2.3809999999999998</c:v>
                </c:pt>
                <c:pt idx="5080">
                  <c:v>1.262</c:v>
                </c:pt>
                <c:pt idx="5081">
                  <c:v>1.802</c:v>
                </c:pt>
                <c:pt idx="5082">
                  <c:v>1.544</c:v>
                </c:pt>
                <c:pt idx="5083">
                  <c:v>1.2169999999999979</c:v>
                </c:pt>
                <c:pt idx="5084">
                  <c:v>1.1960000000000017</c:v>
                </c:pt>
                <c:pt idx="5085">
                  <c:v>1.3380000000000001</c:v>
                </c:pt>
                <c:pt idx="5086">
                  <c:v>1.214</c:v>
                </c:pt>
                <c:pt idx="5087">
                  <c:v>0.98</c:v>
                </c:pt>
                <c:pt idx="5088">
                  <c:v>1.093</c:v>
                </c:pt>
                <c:pt idx="5089">
                  <c:v>0.89300000000000002</c:v>
                </c:pt>
                <c:pt idx="5090">
                  <c:v>0.79100000000000004</c:v>
                </c:pt>
                <c:pt idx="5091">
                  <c:v>1.0089999999999979</c:v>
                </c:pt>
                <c:pt idx="5092">
                  <c:v>1.597</c:v>
                </c:pt>
                <c:pt idx="5093">
                  <c:v>1.4569999999999979</c:v>
                </c:pt>
                <c:pt idx="5094">
                  <c:v>1.0069999999999979</c:v>
                </c:pt>
                <c:pt idx="5095">
                  <c:v>1.0149999999999979</c:v>
                </c:pt>
                <c:pt idx="5096">
                  <c:v>1.278</c:v>
                </c:pt>
                <c:pt idx="5097">
                  <c:v>1.744</c:v>
                </c:pt>
                <c:pt idx="5098">
                  <c:v>0.75700000000000101</c:v>
                </c:pt>
                <c:pt idx="5099">
                  <c:v>1.155</c:v>
                </c:pt>
                <c:pt idx="5100">
                  <c:v>1.9620000000000017</c:v>
                </c:pt>
                <c:pt idx="5101">
                  <c:v>1.744</c:v>
                </c:pt>
                <c:pt idx="5102">
                  <c:v>1.01</c:v>
                </c:pt>
                <c:pt idx="5103">
                  <c:v>1.393</c:v>
                </c:pt>
                <c:pt idx="5104">
                  <c:v>1.1559999999999981</c:v>
                </c:pt>
                <c:pt idx="5105">
                  <c:v>1.508</c:v>
                </c:pt>
                <c:pt idx="5106">
                  <c:v>1.3220000000000001</c:v>
                </c:pt>
                <c:pt idx="5107">
                  <c:v>1.2749999999999981</c:v>
                </c:pt>
                <c:pt idx="5108">
                  <c:v>1.2829999999999981</c:v>
                </c:pt>
                <c:pt idx="5109">
                  <c:v>0.88300000000000001</c:v>
                </c:pt>
                <c:pt idx="5110">
                  <c:v>0.88300000000000001</c:v>
                </c:pt>
                <c:pt idx="5111">
                  <c:v>0.90200000000000002</c:v>
                </c:pt>
                <c:pt idx="5112">
                  <c:v>1.3029999999999982</c:v>
                </c:pt>
                <c:pt idx="5113">
                  <c:v>1.113</c:v>
                </c:pt>
                <c:pt idx="5114">
                  <c:v>0.96800000000000064</c:v>
                </c:pt>
                <c:pt idx="5115">
                  <c:v>1.9850000000000001</c:v>
                </c:pt>
                <c:pt idx="5116">
                  <c:v>0.84400000000000064</c:v>
                </c:pt>
                <c:pt idx="5117">
                  <c:v>1.048</c:v>
                </c:pt>
                <c:pt idx="5118">
                  <c:v>1.798</c:v>
                </c:pt>
                <c:pt idx="5119">
                  <c:v>1.4329999999999976</c:v>
                </c:pt>
                <c:pt idx="5120">
                  <c:v>1.1100000000000001</c:v>
                </c:pt>
                <c:pt idx="5121">
                  <c:v>1.9059999999999981</c:v>
                </c:pt>
                <c:pt idx="5122">
                  <c:v>1.347</c:v>
                </c:pt>
                <c:pt idx="5123">
                  <c:v>2.5009999999999999</c:v>
                </c:pt>
                <c:pt idx="5124">
                  <c:v>0.89600000000000002</c:v>
                </c:pt>
                <c:pt idx="5125">
                  <c:v>1.0569999999999982</c:v>
                </c:pt>
                <c:pt idx="5126">
                  <c:v>0.98199999999999998</c:v>
                </c:pt>
                <c:pt idx="5127">
                  <c:v>1.181</c:v>
                </c:pt>
                <c:pt idx="5128">
                  <c:v>1.1439999999999981</c:v>
                </c:pt>
                <c:pt idx="5129">
                  <c:v>0.995</c:v>
                </c:pt>
                <c:pt idx="5130">
                  <c:v>1.552</c:v>
                </c:pt>
                <c:pt idx="5131">
                  <c:v>1.4909999999999981</c:v>
                </c:pt>
                <c:pt idx="5132">
                  <c:v>0.84800000000000064</c:v>
                </c:pt>
                <c:pt idx="5133">
                  <c:v>1.083</c:v>
                </c:pt>
                <c:pt idx="5134">
                  <c:v>0.996</c:v>
                </c:pt>
                <c:pt idx="5135">
                  <c:v>1.1879999999999982</c:v>
                </c:pt>
                <c:pt idx="5136">
                  <c:v>1.641</c:v>
                </c:pt>
                <c:pt idx="5137">
                  <c:v>0.96000000000000063</c:v>
                </c:pt>
                <c:pt idx="5138">
                  <c:v>0.94000000000000061</c:v>
                </c:pt>
                <c:pt idx="5139">
                  <c:v>1.298</c:v>
                </c:pt>
                <c:pt idx="5140">
                  <c:v>0.97200000000000064</c:v>
                </c:pt>
                <c:pt idx="5141">
                  <c:v>1.145</c:v>
                </c:pt>
                <c:pt idx="5142">
                  <c:v>1.177</c:v>
                </c:pt>
                <c:pt idx="5143">
                  <c:v>0.97100000000000064</c:v>
                </c:pt>
                <c:pt idx="5144">
                  <c:v>0.87300000000000089</c:v>
                </c:pt>
                <c:pt idx="5145">
                  <c:v>0.97600000000000064</c:v>
                </c:pt>
                <c:pt idx="5146">
                  <c:v>1.014</c:v>
                </c:pt>
                <c:pt idx="5147">
                  <c:v>1.2969999999999982</c:v>
                </c:pt>
                <c:pt idx="5148">
                  <c:v>1.849</c:v>
                </c:pt>
                <c:pt idx="5149">
                  <c:v>1.2949999999999982</c:v>
                </c:pt>
                <c:pt idx="5150">
                  <c:v>1.4339999999999964</c:v>
                </c:pt>
                <c:pt idx="5151">
                  <c:v>0.88200000000000001</c:v>
                </c:pt>
                <c:pt idx="5152">
                  <c:v>1.052</c:v>
                </c:pt>
                <c:pt idx="5153">
                  <c:v>1.137</c:v>
                </c:pt>
                <c:pt idx="5154">
                  <c:v>1.0569999999999982</c:v>
                </c:pt>
                <c:pt idx="5155">
                  <c:v>1.8240000000000001</c:v>
                </c:pt>
                <c:pt idx="5156">
                  <c:v>1.0629999999999982</c:v>
                </c:pt>
                <c:pt idx="5157">
                  <c:v>2.3749999999999987</c:v>
                </c:pt>
                <c:pt idx="5158">
                  <c:v>1.627</c:v>
                </c:pt>
                <c:pt idx="5159">
                  <c:v>1.0620000000000001</c:v>
                </c:pt>
                <c:pt idx="5160">
                  <c:v>0.83700000000000063</c:v>
                </c:pt>
                <c:pt idx="5161">
                  <c:v>1.321</c:v>
                </c:pt>
                <c:pt idx="5162">
                  <c:v>1.6300000000000001</c:v>
                </c:pt>
                <c:pt idx="5163">
                  <c:v>1.4509999999999978</c:v>
                </c:pt>
                <c:pt idx="5164">
                  <c:v>2.6949999999999998</c:v>
                </c:pt>
                <c:pt idx="5165">
                  <c:v>1.0760000000000001</c:v>
                </c:pt>
                <c:pt idx="5166">
                  <c:v>2.2189999999999999</c:v>
                </c:pt>
                <c:pt idx="5167">
                  <c:v>1.9690000000000001</c:v>
                </c:pt>
                <c:pt idx="5168">
                  <c:v>2.8769999999999967</c:v>
                </c:pt>
                <c:pt idx="5169">
                  <c:v>0.80400000000000005</c:v>
                </c:pt>
                <c:pt idx="5170">
                  <c:v>0.73500000000000065</c:v>
                </c:pt>
                <c:pt idx="5171">
                  <c:v>0.95700000000000063</c:v>
                </c:pt>
                <c:pt idx="5172">
                  <c:v>0.92300000000000004</c:v>
                </c:pt>
                <c:pt idx="5173">
                  <c:v>1.54</c:v>
                </c:pt>
                <c:pt idx="5174">
                  <c:v>0.88900000000000001</c:v>
                </c:pt>
                <c:pt idx="5175">
                  <c:v>1.385</c:v>
                </c:pt>
                <c:pt idx="5176">
                  <c:v>0.86000000000000065</c:v>
                </c:pt>
                <c:pt idx="5177">
                  <c:v>2.3359999999999967</c:v>
                </c:pt>
                <c:pt idx="5178">
                  <c:v>0.90300000000000002</c:v>
                </c:pt>
                <c:pt idx="5179">
                  <c:v>1.5249999999999981</c:v>
                </c:pt>
                <c:pt idx="5180">
                  <c:v>1.6459999999999981</c:v>
                </c:pt>
                <c:pt idx="5181">
                  <c:v>2.2189999999999999</c:v>
                </c:pt>
                <c:pt idx="5182">
                  <c:v>1.645</c:v>
                </c:pt>
                <c:pt idx="5183">
                  <c:v>1.3420000000000001</c:v>
                </c:pt>
                <c:pt idx="5184">
                  <c:v>1.57</c:v>
                </c:pt>
                <c:pt idx="5185">
                  <c:v>1.258</c:v>
                </c:pt>
                <c:pt idx="5186">
                  <c:v>1.6659999999999981</c:v>
                </c:pt>
                <c:pt idx="5187">
                  <c:v>2.9989999999999997</c:v>
                </c:pt>
                <c:pt idx="5188">
                  <c:v>1.026</c:v>
                </c:pt>
                <c:pt idx="5189">
                  <c:v>1.8800000000000001</c:v>
                </c:pt>
                <c:pt idx="5190">
                  <c:v>1.6439999999999981</c:v>
                </c:pt>
                <c:pt idx="5191">
                  <c:v>1.0569999999999982</c:v>
                </c:pt>
                <c:pt idx="5192">
                  <c:v>0.82000000000000062</c:v>
                </c:pt>
                <c:pt idx="5193">
                  <c:v>1.6080000000000001</c:v>
                </c:pt>
                <c:pt idx="5194">
                  <c:v>1.9490000000000001</c:v>
                </c:pt>
                <c:pt idx="5195">
                  <c:v>1.1240000000000001</c:v>
                </c:pt>
                <c:pt idx="5196">
                  <c:v>1.1819999999999982</c:v>
                </c:pt>
                <c:pt idx="5197">
                  <c:v>1.452</c:v>
                </c:pt>
                <c:pt idx="5198">
                  <c:v>1.1859999999999982</c:v>
                </c:pt>
                <c:pt idx="5199">
                  <c:v>1.575</c:v>
                </c:pt>
                <c:pt idx="5200">
                  <c:v>1.3380000000000001</c:v>
                </c:pt>
                <c:pt idx="5201">
                  <c:v>0.94499999999999995</c:v>
                </c:pt>
                <c:pt idx="5202">
                  <c:v>1.131</c:v>
                </c:pt>
                <c:pt idx="5203">
                  <c:v>1.716</c:v>
                </c:pt>
                <c:pt idx="5204">
                  <c:v>1.4649999999999979</c:v>
                </c:pt>
                <c:pt idx="5205">
                  <c:v>1.8759999999999979</c:v>
                </c:pt>
                <c:pt idx="5206">
                  <c:v>0.876000000000001</c:v>
                </c:pt>
                <c:pt idx="5207">
                  <c:v>1.325</c:v>
                </c:pt>
                <c:pt idx="5208">
                  <c:v>1.0980000000000001</c:v>
                </c:pt>
                <c:pt idx="5209">
                  <c:v>1.2489999999999983</c:v>
                </c:pt>
                <c:pt idx="5210">
                  <c:v>2.665</c:v>
                </c:pt>
                <c:pt idx="5211">
                  <c:v>1.1980000000000017</c:v>
                </c:pt>
                <c:pt idx="5212">
                  <c:v>2.665</c:v>
                </c:pt>
                <c:pt idx="5213">
                  <c:v>0.87000000000000088</c:v>
                </c:pt>
                <c:pt idx="5214">
                  <c:v>1.4489999999999978</c:v>
                </c:pt>
                <c:pt idx="5215">
                  <c:v>2.2080000000000002</c:v>
                </c:pt>
                <c:pt idx="5216">
                  <c:v>1.0780000000000001</c:v>
                </c:pt>
                <c:pt idx="5217">
                  <c:v>1.1399999999999979</c:v>
                </c:pt>
                <c:pt idx="5218">
                  <c:v>1.121</c:v>
                </c:pt>
                <c:pt idx="5219">
                  <c:v>1.9830000000000001</c:v>
                </c:pt>
                <c:pt idx="5220">
                  <c:v>1.9590000000000001</c:v>
                </c:pt>
                <c:pt idx="5221">
                  <c:v>0.97600000000000064</c:v>
                </c:pt>
                <c:pt idx="5222">
                  <c:v>1.2729999999999981</c:v>
                </c:pt>
                <c:pt idx="5223">
                  <c:v>1.1599999999999981</c:v>
                </c:pt>
                <c:pt idx="5224">
                  <c:v>1.9890000000000001</c:v>
                </c:pt>
                <c:pt idx="5225">
                  <c:v>1.3680000000000001</c:v>
                </c:pt>
                <c:pt idx="5226">
                  <c:v>1.341</c:v>
                </c:pt>
                <c:pt idx="5227">
                  <c:v>1.226</c:v>
                </c:pt>
                <c:pt idx="5228">
                  <c:v>0.91</c:v>
                </c:pt>
                <c:pt idx="5229">
                  <c:v>0.99</c:v>
                </c:pt>
                <c:pt idx="5230">
                  <c:v>1.244</c:v>
                </c:pt>
                <c:pt idx="5231">
                  <c:v>2.5179999999999998</c:v>
                </c:pt>
                <c:pt idx="5232">
                  <c:v>1.3819999999999979</c:v>
                </c:pt>
                <c:pt idx="5233">
                  <c:v>0.999</c:v>
                </c:pt>
                <c:pt idx="5234">
                  <c:v>1.087</c:v>
                </c:pt>
                <c:pt idx="5235">
                  <c:v>1.5620000000000001</c:v>
                </c:pt>
                <c:pt idx="5236">
                  <c:v>0.88700000000000001</c:v>
                </c:pt>
                <c:pt idx="5237">
                  <c:v>2.8209999999999997</c:v>
                </c:pt>
                <c:pt idx="5238">
                  <c:v>1.6359999999999979</c:v>
                </c:pt>
                <c:pt idx="5239">
                  <c:v>1.881</c:v>
                </c:pt>
                <c:pt idx="5240">
                  <c:v>1.9840000000000018</c:v>
                </c:pt>
                <c:pt idx="5241">
                  <c:v>1.0349999999999981</c:v>
                </c:pt>
                <c:pt idx="5242">
                  <c:v>1.077</c:v>
                </c:pt>
                <c:pt idx="5243">
                  <c:v>2.2509999999999999</c:v>
                </c:pt>
                <c:pt idx="5244">
                  <c:v>1.1990000000000001</c:v>
                </c:pt>
                <c:pt idx="5245">
                  <c:v>1.768</c:v>
                </c:pt>
                <c:pt idx="5246">
                  <c:v>1.607</c:v>
                </c:pt>
                <c:pt idx="5247">
                  <c:v>1.24</c:v>
                </c:pt>
                <c:pt idx="5248">
                  <c:v>0.95400000000000063</c:v>
                </c:pt>
                <c:pt idx="5249">
                  <c:v>1.4589999999999979</c:v>
                </c:pt>
                <c:pt idx="5250">
                  <c:v>1.7569999999999979</c:v>
                </c:pt>
                <c:pt idx="5251">
                  <c:v>0.97900000000000065</c:v>
                </c:pt>
                <c:pt idx="5252">
                  <c:v>1.0049999999999979</c:v>
                </c:pt>
                <c:pt idx="5253">
                  <c:v>1.2729999999999981</c:v>
                </c:pt>
                <c:pt idx="5254">
                  <c:v>0.91300000000000003</c:v>
                </c:pt>
                <c:pt idx="5255">
                  <c:v>1.9279999999999982</c:v>
                </c:pt>
                <c:pt idx="5256">
                  <c:v>0.89800000000000002</c:v>
                </c:pt>
                <c:pt idx="5257">
                  <c:v>1.7249999999999981</c:v>
                </c:pt>
                <c:pt idx="5258">
                  <c:v>1.141</c:v>
                </c:pt>
                <c:pt idx="5259">
                  <c:v>1.5489999999999982</c:v>
                </c:pt>
                <c:pt idx="5260">
                  <c:v>1.4239999999999964</c:v>
                </c:pt>
                <c:pt idx="5261">
                  <c:v>0.86300000000000088</c:v>
                </c:pt>
                <c:pt idx="5262">
                  <c:v>2.488</c:v>
                </c:pt>
                <c:pt idx="5263">
                  <c:v>0.86700000000000088</c:v>
                </c:pt>
                <c:pt idx="5264">
                  <c:v>1.2689999999999981</c:v>
                </c:pt>
                <c:pt idx="5265">
                  <c:v>2.2650000000000001</c:v>
                </c:pt>
                <c:pt idx="5266">
                  <c:v>1.2049999999999979</c:v>
                </c:pt>
                <c:pt idx="5267">
                  <c:v>1.742</c:v>
                </c:pt>
                <c:pt idx="5268">
                  <c:v>0.86600000000000088</c:v>
                </c:pt>
                <c:pt idx="5269">
                  <c:v>0.88700000000000001</c:v>
                </c:pt>
                <c:pt idx="5270">
                  <c:v>1.012</c:v>
                </c:pt>
                <c:pt idx="5271">
                  <c:v>1.49</c:v>
                </c:pt>
                <c:pt idx="5272">
                  <c:v>1.139</c:v>
                </c:pt>
                <c:pt idx="5273">
                  <c:v>1.1830000000000001</c:v>
                </c:pt>
                <c:pt idx="5274">
                  <c:v>1.3879999999999979</c:v>
                </c:pt>
                <c:pt idx="5275">
                  <c:v>2.3959999999999977</c:v>
                </c:pt>
                <c:pt idx="5276">
                  <c:v>1.379</c:v>
                </c:pt>
                <c:pt idx="5277">
                  <c:v>1.774</c:v>
                </c:pt>
                <c:pt idx="5278">
                  <c:v>1.222</c:v>
                </c:pt>
                <c:pt idx="5279">
                  <c:v>1.6479999999999981</c:v>
                </c:pt>
                <c:pt idx="5280">
                  <c:v>1.1819999999999982</c:v>
                </c:pt>
                <c:pt idx="5281">
                  <c:v>1.4649999999999979</c:v>
                </c:pt>
                <c:pt idx="5282">
                  <c:v>0.87100000000000088</c:v>
                </c:pt>
                <c:pt idx="5283">
                  <c:v>1.373</c:v>
                </c:pt>
                <c:pt idx="5284">
                  <c:v>1.3109999999999982</c:v>
                </c:pt>
                <c:pt idx="5285">
                  <c:v>1.2389999999999981</c:v>
                </c:pt>
                <c:pt idx="5286">
                  <c:v>1.1419999999999979</c:v>
                </c:pt>
                <c:pt idx="5287">
                  <c:v>1.7429999999999983</c:v>
                </c:pt>
                <c:pt idx="5288">
                  <c:v>1.2889999999999981</c:v>
                </c:pt>
                <c:pt idx="5289">
                  <c:v>2.238</c:v>
                </c:pt>
                <c:pt idx="5290">
                  <c:v>0.94399999999999995</c:v>
                </c:pt>
                <c:pt idx="5291">
                  <c:v>1.5640000000000001</c:v>
                </c:pt>
                <c:pt idx="5292">
                  <c:v>0.92700000000000005</c:v>
                </c:pt>
                <c:pt idx="5293">
                  <c:v>1.161</c:v>
                </c:pt>
                <c:pt idx="5294">
                  <c:v>1.6800000000000017</c:v>
                </c:pt>
                <c:pt idx="5295">
                  <c:v>0.95400000000000063</c:v>
                </c:pt>
                <c:pt idx="5296">
                  <c:v>1.371</c:v>
                </c:pt>
                <c:pt idx="5297">
                  <c:v>1.077</c:v>
                </c:pt>
                <c:pt idx="5298">
                  <c:v>1.538</c:v>
                </c:pt>
                <c:pt idx="5299">
                  <c:v>1.2729999999999981</c:v>
                </c:pt>
                <c:pt idx="5300">
                  <c:v>1.5629999999999982</c:v>
                </c:pt>
                <c:pt idx="5301">
                  <c:v>1.2729999999999981</c:v>
                </c:pt>
                <c:pt idx="5302">
                  <c:v>1.115</c:v>
                </c:pt>
                <c:pt idx="5303">
                  <c:v>1.1519999999999981</c:v>
                </c:pt>
                <c:pt idx="5304">
                  <c:v>2.2349999999999999</c:v>
                </c:pt>
                <c:pt idx="5305">
                  <c:v>0.77200000000000102</c:v>
                </c:pt>
                <c:pt idx="5306">
                  <c:v>1.2469999999999983</c:v>
                </c:pt>
                <c:pt idx="5307">
                  <c:v>1.4259999999999964</c:v>
                </c:pt>
                <c:pt idx="5308">
                  <c:v>1.026</c:v>
                </c:pt>
                <c:pt idx="5309">
                  <c:v>1.4689999999999981</c:v>
                </c:pt>
                <c:pt idx="5310">
                  <c:v>1.5940000000000001</c:v>
                </c:pt>
                <c:pt idx="5311">
                  <c:v>1.0229999999999981</c:v>
                </c:pt>
                <c:pt idx="5312">
                  <c:v>1.2329999999999981</c:v>
                </c:pt>
                <c:pt idx="5313">
                  <c:v>0.92</c:v>
                </c:pt>
                <c:pt idx="5314">
                  <c:v>1.573</c:v>
                </c:pt>
                <c:pt idx="5315">
                  <c:v>1.25</c:v>
                </c:pt>
                <c:pt idx="5316">
                  <c:v>1.4039999999999961</c:v>
                </c:pt>
                <c:pt idx="5317">
                  <c:v>1.6900000000000017</c:v>
                </c:pt>
                <c:pt idx="5318">
                  <c:v>0.93100000000000005</c:v>
                </c:pt>
                <c:pt idx="5319">
                  <c:v>1.234</c:v>
                </c:pt>
                <c:pt idx="5320">
                  <c:v>1.0409999999999981</c:v>
                </c:pt>
                <c:pt idx="5321">
                  <c:v>1.996000000000002</c:v>
                </c:pt>
                <c:pt idx="5322">
                  <c:v>1.7869999999999981</c:v>
                </c:pt>
                <c:pt idx="5323">
                  <c:v>1.1459999999999981</c:v>
                </c:pt>
                <c:pt idx="5324">
                  <c:v>1.9359999999999982</c:v>
                </c:pt>
                <c:pt idx="5325">
                  <c:v>1.8480000000000001</c:v>
                </c:pt>
                <c:pt idx="5326">
                  <c:v>1.073</c:v>
                </c:pt>
                <c:pt idx="5327">
                  <c:v>1.274</c:v>
                </c:pt>
                <c:pt idx="5328">
                  <c:v>1.0189999999999981</c:v>
                </c:pt>
                <c:pt idx="5329">
                  <c:v>1.147</c:v>
                </c:pt>
                <c:pt idx="5330">
                  <c:v>1.145</c:v>
                </c:pt>
                <c:pt idx="5331">
                  <c:v>1.1870000000000001</c:v>
                </c:pt>
                <c:pt idx="5332">
                  <c:v>1.2769999999999981</c:v>
                </c:pt>
                <c:pt idx="5333">
                  <c:v>1.4989999999999983</c:v>
                </c:pt>
                <c:pt idx="5334">
                  <c:v>2.4109999999999987</c:v>
                </c:pt>
                <c:pt idx="5335">
                  <c:v>1.341</c:v>
                </c:pt>
                <c:pt idx="5336">
                  <c:v>1.4009999999999976</c:v>
                </c:pt>
                <c:pt idx="5337">
                  <c:v>1.3160000000000001</c:v>
                </c:pt>
                <c:pt idx="5338">
                  <c:v>0.86500000000000088</c:v>
                </c:pt>
                <c:pt idx="5339">
                  <c:v>1.8580000000000001</c:v>
                </c:pt>
                <c:pt idx="5340">
                  <c:v>1.214</c:v>
                </c:pt>
                <c:pt idx="5341">
                  <c:v>1.456</c:v>
                </c:pt>
                <c:pt idx="5342">
                  <c:v>1.8720000000000001</c:v>
                </c:pt>
                <c:pt idx="5343">
                  <c:v>1.478</c:v>
                </c:pt>
                <c:pt idx="5344">
                  <c:v>2.5659999999999998</c:v>
                </c:pt>
                <c:pt idx="5345">
                  <c:v>1.8140000000000001</c:v>
                </c:pt>
                <c:pt idx="5346">
                  <c:v>1.587</c:v>
                </c:pt>
                <c:pt idx="5347">
                  <c:v>1.321</c:v>
                </c:pt>
                <c:pt idx="5348">
                  <c:v>2.4749999999999988</c:v>
                </c:pt>
                <c:pt idx="5349">
                  <c:v>1.0840000000000001</c:v>
                </c:pt>
                <c:pt idx="5350">
                  <c:v>1.643</c:v>
                </c:pt>
                <c:pt idx="5351">
                  <c:v>0.90200000000000002</c:v>
                </c:pt>
                <c:pt idx="5352">
                  <c:v>1.774</c:v>
                </c:pt>
                <c:pt idx="5353">
                  <c:v>1.5940000000000001</c:v>
                </c:pt>
                <c:pt idx="5354">
                  <c:v>1.7149999999999979</c:v>
                </c:pt>
                <c:pt idx="5355">
                  <c:v>1.1830000000000001</c:v>
                </c:pt>
                <c:pt idx="5356">
                  <c:v>1.3140000000000001</c:v>
                </c:pt>
                <c:pt idx="5357">
                  <c:v>1.782</c:v>
                </c:pt>
                <c:pt idx="5358">
                  <c:v>0.96300000000000063</c:v>
                </c:pt>
                <c:pt idx="5359">
                  <c:v>1.661</c:v>
                </c:pt>
                <c:pt idx="5360">
                  <c:v>1.4489999999999978</c:v>
                </c:pt>
                <c:pt idx="5361">
                  <c:v>0.99399999999999999</c:v>
                </c:pt>
                <c:pt idx="5362">
                  <c:v>1.0669999999999982</c:v>
                </c:pt>
                <c:pt idx="5363">
                  <c:v>1.381</c:v>
                </c:pt>
                <c:pt idx="5364">
                  <c:v>2.1469999999999998</c:v>
                </c:pt>
                <c:pt idx="5365">
                  <c:v>2.0939999999999999</c:v>
                </c:pt>
                <c:pt idx="5366">
                  <c:v>0.99399999999999999</c:v>
                </c:pt>
                <c:pt idx="5367">
                  <c:v>1.0740000000000001</c:v>
                </c:pt>
                <c:pt idx="5368">
                  <c:v>1.2409999999999981</c:v>
                </c:pt>
                <c:pt idx="5369">
                  <c:v>1.052</c:v>
                </c:pt>
                <c:pt idx="5370">
                  <c:v>2.4830000000000001</c:v>
                </c:pt>
                <c:pt idx="5371">
                  <c:v>1.6459999999999981</c:v>
                </c:pt>
                <c:pt idx="5372">
                  <c:v>1.8879999999999979</c:v>
                </c:pt>
                <c:pt idx="5373">
                  <c:v>1.7329999999999981</c:v>
                </c:pt>
                <c:pt idx="5374">
                  <c:v>1.73</c:v>
                </c:pt>
                <c:pt idx="5375">
                  <c:v>2.1149999999999998</c:v>
                </c:pt>
                <c:pt idx="5376">
                  <c:v>1.498</c:v>
                </c:pt>
                <c:pt idx="5377">
                  <c:v>1.466</c:v>
                </c:pt>
                <c:pt idx="5378">
                  <c:v>1.1060000000000001</c:v>
                </c:pt>
                <c:pt idx="5379">
                  <c:v>1.4059999999999961</c:v>
                </c:pt>
                <c:pt idx="5380">
                  <c:v>1.716</c:v>
                </c:pt>
                <c:pt idx="5381">
                  <c:v>1.135</c:v>
                </c:pt>
                <c:pt idx="5382">
                  <c:v>1.55</c:v>
                </c:pt>
                <c:pt idx="5383">
                  <c:v>1.353</c:v>
                </c:pt>
                <c:pt idx="5384">
                  <c:v>1.5680000000000001</c:v>
                </c:pt>
                <c:pt idx="5385">
                  <c:v>1.1960000000000017</c:v>
                </c:pt>
                <c:pt idx="5386">
                  <c:v>1.55</c:v>
                </c:pt>
                <c:pt idx="5387">
                  <c:v>1.577</c:v>
                </c:pt>
                <c:pt idx="5388">
                  <c:v>0.996</c:v>
                </c:pt>
                <c:pt idx="5389">
                  <c:v>2.3109999999999977</c:v>
                </c:pt>
                <c:pt idx="5390">
                  <c:v>2.2629999999999999</c:v>
                </c:pt>
                <c:pt idx="5391">
                  <c:v>2.0840000000000001</c:v>
                </c:pt>
                <c:pt idx="5392">
                  <c:v>1.55</c:v>
                </c:pt>
                <c:pt idx="5393">
                  <c:v>1.0549999999999982</c:v>
                </c:pt>
                <c:pt idx="5394">
                  <c:v>1.6539999999999981</c:v>
                </c:pt>
                <c:pt idx="5395">
                  <c:v>1.9590000000000001</c:v>
                </c:pt>
                <c:pt idx="5396">
                  <c:v>1.1970000000000001</c:v>
                </c:pt>
                <c:pt idx="5397">
                  <c:v>1.5760000000000001</c:v>
                </c:pt>
                <c:pt idx="5398">
                  <c:v>0.93799999999999994</c:v>
                </c:pt>
                <c:pt idx="5399">
                  <c:v>1.292</c:v>
                </c:pt>
                <c:pt idx="5400">
                  <c:v>1.256</c:v>
                </c:pt>
                <c:pt idx="5401">
                  <c:v>1.6419999999999979</c:v>
                </c:pt>
                <c:pt idx="5402">
                  <c:v>1.1160000000000001</c:v>
                </c:pt>
                <c:pt idx="5403">
                  <c:v>1.546</c:v>
                </c:pt>
                <c:pt idx="5404">
                  <c:v>1.1599999999999981</c:v>
                </c:pt>
                <c:pt idx="5405">
                  <c:v>1.5880000000000001</c:v>
                </c:pt>
                <c:pt idx="5406">
                  <c:v>1.79</c:v>
                </c:pt>
                <c:pt idx="5407">
                  <c:v>0.87100000000000088</c:v>
                </c:pt>
                <c:pt idx="5408">
                  <c:v>1.5449999999999982</c:v>
                </c:pt>
                <c:pt idx="5409">
                  <c:v>2.0359999999999987</c:v>
                </c:pt>
                <c:pt idx="5410">
                  <c:v>0.91300000000000003</c:v>
                </c:pt>
                <c:pt idx="5411">
                  <c:v>1.6559999999999981</c:v>
                </c:pt>
                <c:pt idx="5412">
                  <c:v>1.827</c:v>
                </c:pt>
                <c:pt idx="5413">
                  <c:v>1.2489999999999983</c:v>
                </c:pt>
                <c:pt idx="5414">
                  <c:v>1.123</c:v>
                </c:pt>
                <c:pt idx="5415">
                  <c:v>2.4079999999999999</c:v>
                </c:pt>
                <c:pt idx="5416">
                  <c:v>1.6300000000000001</c:v>
                </c:pt>
                <c:pt idx="5417">
                  <c:v>1.2929999999999982</c:v>
                </c:pt>
                <c:pt idx="5418">
                  <c:v>2.1379999999999999</c:v>
                </c:pt>
                <c:pt idx="5419">
                  <c:v>1.4339999999999964</c:v>
                </c:pt>
                <c:pt idx="5420">
                  <c:v>1.0569999999999982</c:v>
                </c:pt>
                <c:pt idx="5421">
                  <c:v>0.99199999999999999</c:v>
                </c:pt>
                <c:pt idx="5422">
                  <c:v>1.7409999999999981</c:v>
                </c:pt>
                <c:pt idx="5423">
                  <c:v>1.6919999999999982</c:v>
                </c:pt>
                <c:pt idx="5424">
                  <c:v>1.034</c:v>
                </c:pt>
                <c:pt idx="5425">
                  <c:v>1.1870000000000001</c:v>
                </c:pt>
                <c:pt idx="5426">
                  <c:v>1.365</c:v>
                </c:pt>
                <c:pt idx="5427">
                  <c:v>1.2609999999999979</c:v>
                </c:pt>
                <c:pt idx="5428">
                  <c:v>1.0620000000000001</c:v>
                </c:pt>
                <c:pt idx="5429">
                  <c:v>2.1819999999999999</c:v>
                </c:pt>
                <c:pt idx="5430">
                  <c:v>1.0780000000000001</c:v>
                </c:pt>
                <c:pt idx="5431">
                  <c:v>1.149</c:v>
                </c:pt>
                <c:pt idx="5432">
                  <c:v>1.1100000000000001</c:v>
                </c:pt>
                <c:pt idx="5433">
                  <c:v>1.385</c:v>
                </c:pt>
                <c:pt idx="5434">
                  <c:v>1.8069999999999982</c:v>
                </c:pt>
                <c:pt idx="5435">
                  <c:v>1.9059999999999981</c:v>
                </c:pt>
                <c:pt idx="5436">
                  <c:v>1.4109999999999976</c:v>
                </c:pt>
                <c:pt idx="5437">
                  <c:v>1.6859999999999982</c:v>
                </c:pt>
                <c:pt idx="5438">
                  <c:v>1.3149999999999982</c:v>
                </c:pt>
                <c:pt idx="5439">
                  <c:v>2.8849999999999998</c:v>
                </c:pt>
                <c:pt idx="5440">
                  <c:v>1.5840000000000001</c:v>
                </c:pt>
                <c:pt idx="5441">
                  <c:v>1.2949999999999982</c:v>
                </c:pt>
                <c:pt idx="5442">
                  <c:v>1.246</c:v>
                </c:pt>
                <c:pt idx="5443">
                  <c:v>1.4059999999999961</c:v>
                </c:pt>
                <c:pt idx="5444">
                  <c:v>1.4869999999999981</c:v>
                </c:pt>
                <c:pt idx="5445">
                  <c:v>1.4689999999999981</c:v>
                </c:pt>
                <c:pt idx="5446">
                  <c:v>1.2289999999999981</c:v>
                </c:pt>
                <c:pt idx="5447">
                  <c:v>1.514</c:v>
                </c:pt>
                <c:pt idx="5448">
                  <c:v>3.3309999999999977</c:v>
                </c:pt>
                <c:pt idx="5449">
                  <c:v>1.137</c:v>
                </c:pt>
                <c:pt idx="5450">
                  <c:v>1.2969999999999982</c:v>
                </c:pt>
                <c:pt idx="5451">
                  <c:v>2.2759999999999998</c:v>
                </c:pt>
                <c:pt idx="5452">
                  <c:v>1.2249999999999981</c:v>
                </c:pt>
                <c:pt idx="5453">
                  <c:v>2.25</c:v>
                </c:pt>
                <c:pt idx="5454">
                  <c:v>1.3959999999999981</c:v>
                </c:pt>
                <c:pt idx="5455">
                  <c:v>1.23</c:v>
                </c:pt>
                <c:pt idx="5456">
                  <c:v>2.9099999999999997</c:v>
                </c:pt>
                <c:pt idx="5457">
                  <c:v>1.4319999999999964</c:v>
                </c:pt>
                <c:pt idx="5458">
                  <c:v>1.0649999999999982</c:v>
                </c:pt>
                <c:pt idx="5459">
                  <c:v>1.766</c:v>
                </c:pt>
                <c:pt idx="5460">
                  <c:v>1.8149999999999982</c:v>
                </c:pt>
                <c:pt idx="5461">
                  <c:v>1.3009999999999982</c:v>
                </c:pt>
                <c:pt idx="5462">
                  <c:v>1.6960000000000017</c:v>
                </c:pt>
                <c:pt idx="5463">
                  <c:v>1.379</c:v>
                </c:pt>
                <c:pt idx="5464">
                  <c:v>1.633</c:v>
                </c:pt>
                <c:pt idx="5465">
                  <c:v>1.6479999999999981</c:v>
                </c:pt>
                <c:pt idx="5466">
                  <c:v>1.24</c:v>
                </c:pt>
                <c:pt idx="5467">
                  <c:v>1.9370000000000001</c:v>
                </c:pt>
                <c:pt idx="5468">
                  <c:v>1.6930000000000001</c:v>
                </c:pt>
                <c:pt idx="5469">
                  <c:v>1.1279999999999979</c:v>
                </c:pt>
                <c:pt idx="5470">
                  <c:v>1.6120000000000001</c:v>
                </c:pt>
                <c:pt idx="5471">
                  <c:v>1.605</c:v>
                </c:pt>
                <c:pt idx="5472">
                  <c:v>1.669</c:v>
                </c:pt>
                <c:pt idx="5473">
                  <c:v>1.3919999999999979</c:v>
                </c:pt>
                <c:pt idx="5474">
                  <c:v>1.7789999999999981</c:v>
                </c:pt>
                <c:pt idx="5475">
                  <c:v>1.4649999999999979</c:v>
                </c:pt>
                <c:pt idx="5476">
                  <c:v>1.6359999999999979</c:v>
                </c:pt>
                <c:pt idx="5477">
                  <c:v>1.7829999999999981</c:v>
                </c:pt>
                <c:pt idx="5478">
                  <c:v>1.9059999999999981</c:v>
                </c:pt>
                <c:pt idx="5479">
                  <c:v>1.2249999999999981</c:v>
                </c:pt>
                <c:pt idx="5480">
                  <c:v>1.1339999999999979</c:v>
                </c:pt>
                <c:pt idx="5481">
                  <c:v>2.1549999999999998</c:v>
                </c:pt>
                <c:pt idx="5482">
                  <c:v>1.6259999999999979</c:v>
                </c:pt>
                <c:pt idx="5483">
                  <c:v>2.0880000000000001</c:v>
                </c:pt>
                <c:pt idx="5484">
                  <c:v>1.3440000000000001</c:v>
                </c:pt>
                <c:pt idx="5485">
                  <c:v>1.29</c:v>
                </c:pt>
                <c:pt idx="5486">
                  <c:v>1.389</c:v>
                </c:pt>
                <c:pt idx="5487">
                  <c:v>1.923</c:v>
                </c:pt>
                <c:pt idx="5488">
                  <c:v>0.84900000000000064</c:v>
                </c:pt>
                <c:pt idx="5489">
                  <c:v>1.9870000000000001</c:v>
                </c:pt>
                <c:pt idx="5490">
                  <c:v>1.302</c:v>
                </c:pt>
                <c:pt idx="5491">
                  <c:v>2.3349999999999977</c:v>
                </c:pt>
                <c:pt idx="5492">
                  <c:v>2.2840000000000011</c:v>
                </c:pt>
                <c:pt idx="5493">
                  <c:v>1.353</c:v>
                </c:pt>
                <c:pt idx="5494">
                  <c:v>1.526</c:v>
                </c:pt>
                <c:pt idx="5495">
                  <c:v>1.075</c:v>
                </c:pt>
                <c:pt idx="5496">
                  <c:v>1.24</c:v>
                </c:pt>
                <c:pt idx="5497">
                  <c:v>2.2359999999999998</c:v>
                </c:pt>
                <c:pt idx="5498">
                  <c:v>3.0379999999999998</c:v>
                </c:pt>
                <c:pt idx="5499">
                  <c:v>1.4359999999999964</c:v>
                </c:pt>
                <c:pt idx="5500">
                  <c:v>2.1759999999999997</c:v>
                </c:pt>
                <c:pt idx="5501">
                  <c:v>1.397</c:v>
                </c:pt>
                <c:pt idx="5502">
                  <c:v>1.573</c:v>
                </c:pt>
                <c:pt idx="5503">
                  <c:v>1.0880000000000001</c:v>
                </c:pt>
                <c:pt idx="5504">
                  <c:v>1.6379999999999979</c:v>
                </c:pt>
                <c:pt idx="5505">
                  <c:v>1.3240000000000001</c:v>
                </c:pt>
                <c:pt idx="5506">
                  <c:v>1.6950000000000001</c:v>
                </c:pt>
                <c:pt idx="5507">
                  <c:v>1.794</c:v>
                </c:pt>
                <c:pt idx="5508">
                  <c:v>1.2509999999999979</c:v>
                </c:pt>
                <c:pt idx="5509">
                  <c:v>1.661</c:v>
                </c:pt>
                <c:pt idx="5510">
                  <c:v>2.0609999999999999</c:v>
                </c:pt>
                <c:pt idx="5511">
                  <c:v>1.841</c:v>
                </c:pt>
                <c:pt idx="5512">
                  <c:v>0.98399999999999999</c:v>
                </c:pt>
                <c:pt idx="5513">
                  <c:v>1.8879999999999979</c:v>
                </c:pt>
                <c:pt idx="5514">
                  <c:v>1.05</c:v>
                </c:pt>
                <c:pt idx="5515">
                  <c:v>0.71700000000000064</c:v>
                </c:pt>
                <c:pt idx="5516">
                  <c:v>1.327</c:v>
                </c:pt>
                <c:pt idx="5517">
                  <c:v>1.115</c:v>
                </c:pt>
                <c:pt idx="5518">
                  <c:v>1.4319999999999964</c:v>
                </c:pt>
                <c:pt idx="5519">
                  <c:v>1.8640000000000001</c:v>
                </c:pt>
                <c:pt idx="5520">
                  <c:v>2.6890000000000001</c:v>
                </c:pt>
                <c:pt idx="5521">
                  <c:v>1.6259999999999979</c:v>
                </c:pt>
                <c:pt idx="5522">
                  <c:v>1.7949999999999982</c:v>
                </c:pt>
                <c:pt idx="5523">
                  <c:v>1.0529999999999982</c:v>
                </c:pt>
                <c:pt idx="5524">
                  <c:v>1.4269999999999976</c:v>
                </c:pt>
                <c:pt idx="5525">
                  <c:v>1.353</c:v>
                </c:pt>
                <c:pt idx="5526">
                  <c:v>2.0579999999999998</c:v>
                </c:pt>
                <c:pt idx="5527">
                  <c:v>1.4169999999999976</c:v>
                </c:pt>
                <c:pt idx="5528">
                  <c:v>0.92400000000000004</c:v>
                </c:pt>
                <c:pt idx="5529">
                  <c:v>1.2389999999999981</c:v>
                </c:pt>
                <c:pt idx="5530">
                  <c:v>1.4019999999999961</c:v>
                </c:pt>
                <c:pt idx="5531">
                  <c:v>2.0289999999999999</c:v>
                </c:pt>
                <c:pt idx="5532">
                  <c:v>1.3120000000000001</c:v>
                </c:pt>
                <c:pt idx="5533">
                  <c:v>1.4929999999999983</c:v>
                </c:pt>
                <c:pt idx="5534">
                  <c:v>2.0049999999999999</c:v>
                </c:pt>
                <c:pt idx="5535">
                  <c:v>1.29</c:v>
                </c:pt>
                <c:pt idx="5536">
                  <c:v>1.452</c:v>
                </c:pt>
                <c:pt idx="5537">
                  <c:v>1.0089999999999979</c:v>
                </c:pt>
                <c:pt idx="5538">
                  <c:v>1.3800000000000001</c:v>
                </c:pt>
                <c:pt idx="5539">
                  <c:v>1.768</c:v>
                </c:pt>
                <c:pt idx="5540">
                  <c:v>1.2209999999999981</c:v>
                </c:pt>
                <c:pt idx="5541">
                  <c:v>1.8919999999999979</c:v>
                </c:pt>
                <c:pt idx="5542">
                  <c:v>1.135</c:v>
                </c:pt>
                <c:pt idx="5543">
                  <c:v>1.841</c:v>
                </c:pt>
                <c:pt idx="5544">
                  <c:v>1.8620000000000001</c:v>
                </c:pt>
                <c:pt idx="5545">
                  <c:v>1.0149999999999979</c:v>
                </c:pt>
                <c:pt idx="5546">
                  <c:v>0.97300000000000064</c:v>
                </c:pt>
                <c:pt idx="5547">
                  <c:v>1.214</c:v>
                </c:pt>
                <c:pt idx="5548">
                  <c:v>1.222</c:v>
                </c:pt>
                <c:pt idx="5549">
                  <c:v>2.4169999999999967</c:v>
                </c:pt>
                <c:pt idx="5550">
                  <c:v>2.105</c:v>
                </c:pt>
                <c:pt idx="5551">
                  <c:v>1.9930000000000001</c:v>
                </c:pt>
                <c:pt idx="5552">
                  <c:v>0.92100000000000004</c:v>
                </c:pt>
                <c:pt idx="5553">
                  <c:v>2.4670000000000001</c:v>
                </c:pt>
                <c:pt idx="5554">
                  <c:v>1.397</c:v>
                </c:pt>
                <c:pt idx="5555">
                  <c:v>1.1700000000000017</c:v>
                </c:pt>
                <c:pt idx="5556">
                  <c:v>2.5819999999999999</c:v>
                </c:pt>
                <c:pt idx="5557">
                  <c:v>1.6659999999999981</c:v>
                </c:pt>
                <c:pt idx="5558">
                  <c:v>1.052</c:v>
                </c:pt>
                <c:pt idx="5559">
                  <c:v>1.5029999999999979</c:v>
                </c:pt>
                <c:pt idx="5560">
                  <c:v>1.3580000000000001</c:v>
                </c:pt>
                <c:pt idx="5561">
                  <c:v>2.9289999999999998</c:v>
                </c:pt>
                <c:pt idx="5562">
                  <c:v>1.1259999999999979</c:v>
                </c:pt>
                <c:pt idx="5563">
                  <c:v>2.028</c:v>
                </c:pt>
                <c:pt idx="5564">
                  <c:v>1.244</c:v>
                </c:pt>
                <c:pt idx="5565">
                  <c:v>1.645</c:v>
                </c:pt>
                <c:pt idx="5566">
                  <c:v>1.8740000000000001</c:v>
                </c:pt>
                <c:pt idx="5567">
                  <c:v>1.276</c:v>
                </c:pt>
                <c:pt idx="5568">
                  <c:v>1.244</c:v>
                </c:pt>
                <c:pt idx="5569">
                  <c:v>1</c:v>
                </c:pt>
                <c:pt idx="5570">
                  <c:v>1.0469999999999982</c:v>
                </c:pt>
                <c:pt idx="5571">
                  <c:v>1.3480000000000001</c:v>
                </c:pt>
                <c:pt idx="5572">
                  <c:v>1.1980000000000017</c:v>
                </c:pt>
                <c:pt idx="5573">
                  <c:v>1.9630000000000001</c:v>
                </c:pt>
                <c:pt idx="5574">
                  <c:v>1.345</c:v>
                </c:pt>
                <c:pt idx="5575">
                  <c:v>1.1980000000000017</c:v>
                </c:pt>
                <c:pt idx="5576">
                  <c:v>0.96100000000000063</c:v>
                </c:pt>
                <c:pt idx="5577">
                  <c:v>2.4899999999999998</c:v>
                </c:pt>
                <c:pt idx="5578">
                  <c:v>2.4</c:v>
                </c:pt>
                <c:pt idx="5579">
                  <c:v>1.3819999999999979</c:v>
                </c:pt>
                <c:pt idx="5580">
                  <c:v>1.4389999999999976</c:v>
                </c:pt>
                <c:pt idx="5581">
                  <c:v>1.333</c:v>
                </c:pt>
                <c:pt idx="5582">
                  <c:v>1.375</c:v>
                </c:pt>
                <c:pt idx="5583">
                  <c:v>1.278</c:v>
                </c:pt>
                <c:pt idx="5584">
                  <c:v>1.516</c:v>
                </c:pt>
                <c:pt idx="5585">
                  <c:v>1.6060000000000001</c:v>
                </c:pt>
                <c:pt idx="5586">
                  <c:v>1.752</c:v>
                </c:pt>
                <c:pt idx="5587">
                  <c:v>1.0840000000000001</c:v>
                </c:pt>
                <c:pt idx="5588">
                  <c:v>0.91200000000000003</c:v>
                </c:pt>
                <c:pt idx="5589">
                  <c:v>1.4769999999999981</c:v>
                </c:pt>
                <c:pt idx="5590">
                  <c:v>1.125</c:v>
                </c:pt>
                <c:pt idx="5591">
                  <c:v>1.0429999999999982</c:v>
                </c:pt>
                <c:pt idx="5592">
                  <c:v>1.512</c:v>
                </c:pt>
                <c:pt idx="5593">
                  <c:v>1.3340000000000001</c:v>
                </c:pt>
                <c:pt idx="5594">
                  <c:v>0.90500000000000003</c:v>
                </c:pt>
                <c:pt idx="5595">
                  <c:v>1.4949999999999983</c:v>
                </c:pt>
                <c:pt idx="5596">
                  <c:v>1.1339999999999979</c:v>
                </c:pt>
                <c:pt idx="5597">
                  <c:v>1.9710000000000001</c:v>
                </c:pt>
                <c:pt idx="5598">
                  <c:v>1.381</c:v>
                </c:pt>
                <c:pt idx="5599">
                  <c:v>1.2229999999999981</c:v>
                </c:pt>
                <c:pt idx="5600">
                  <c:v>1.032</c:v>
                </c:pt>
                <c:pt idx="5601">
                  <c:v>1.5880000000000001</c:v>
                </c:pt>
                <c:pt idx="5602">
                  <c:v>1.573</c:v>
                </c:pt>
                <c:pt idx="5603">
                  <c:v>1.0589999999999982</c:v>
                </c:pt>
                <c:pt idx="5604">
                  <c:v>1.0960000000000001</c:v>
                </c:pt>
                <c:pt idx="5605">
                  <c:v>1.042</c:v>
                </c:pt>
                <c:pt idx="5606">
                  <c:v>1.0309999999999981</c:v>
                </c:pt>
                <c:pt idx="5607">
                  <c:v>0.93899999999999995</c:v>
                </c:pt>
                <c:pt idx="5608">
                  <c:v>0.93700000000000061</c:v>
                </c:pt>
                <c:pt idx="5609">
                  <c:v>1.756</c:v>
                </c:pt>
                <c:pt idx="5610">
                  <c:v>1.381</c:v>
                </c:pt>
                <c:pt idx="5611">
                  <c:v>1.464</c:v>
                </c:pt>
                <c:pt idx="5612">
                  <c:v>1.5369999999999981</c:v>
                </c:pt>
                <c:pt idx="5613">
                  <c:v>1.0669999999999982</c:v>
                </c:pt>
                <c:pt idx="5614">
                  <c:v>0.81699999999999995</c:v>
                </c:pt>
                <c:pt idx="5615">
                  <c:v>1.137</c:v>
                </c:pt>
                <c:pt idx="5616">
                  <c:v>1.0369999999999981</c:v>
                </c:pt>
                <c:pt idx="5617">
                  <c:v>0.93899999999999995</c:v>
                </c:pt>
                <c:pt idx="5618">
                  <c:v>1.05</c:v>
                </c:pt>
                <c:pt idx="5619">
                  <c:v>0.95400000000000063</c:v>
                </c:pt>
                <c:pt idx="5620">
                  <c:v>1.4429999999999978</c:v>
                </c:pt>
                <c:pt idx="5621">
                  <c:v>1.1220000000000001</c:v>
                </c:pt>
                <c:pt idx="5622">
                  <c:v>0.93</c:v>
                </c:pt>
                <c:pt idx="5623">
                  <c:v>1.0609999999999982</c:v>
                </c:pt>
                <c:pt idx="5624">
                  <c:v>1.236</c:v>
                </c:pt>
                <c:pt idx="5625">
                  <c:v>1.2489999999999983</c:v>
                </c:pt>
                <c:pt idx="5626">
                  <c:v>1.016</c:v>
                </c:pt>
                <c:pt idx="5627">
                  <c:v>1.373</c:v>
                </c:pt>
                <c:pt idx="5628">
                  <c:v>1.7549999999999979</c:v>
                </c:pt>
                <c:pt idx="5629">
                  <c:v>1.286</c:v>
                </c:pt>
                <c:pt idx="5630">
                  <c:v>1.2789999999999981</c:v>
                </c:pt>
                <c:pt idx="5631">
                  <c:v>1.016</c:v>
                </c:pt>
                <c:pt idx="5632">
                  <c:v>0.98799999999999999</c:v>
                </c:pt>
                <c:pt idx="5633">
                  <c:v>1.73</c:v>
                </c:pt>
                <c:pt idx="5634">
                  <c:v>1.613</c:v>
                </c:pt>
                <c:pt idx="5635">
                  <c:v>1.292</c:v>
                </c:pt>
                <c:pt idx="5636">
                  <c:v>0.81599999999999995</c:v>
                </c:pt>
                <c:pt idx="5637">
                  <c:v>1.022</c:v>
                </c:pt>
                <c:pt idx="5638">
                  <c:v>1.4189999999999976</c:v>
                </c:pt>
                <c:pt idx="5639">
                  <c:v>1.6060000000000001</c:v>
                </c:pt>
                <c:pt idx="5640">
                  <c:v>1.026</c:v>
                </c:pt>
                <c:pt idx="5641">
                  <c:v>1.0580000000000001</c:v>
                </c:pt>
                <c:pt idx="5642">
                  <c:v>0.9</c:v>
                </c:pt>
                <c:pt idx="5643">
                  <c:v>1.756</c:v>
                </c:pt>
                <c:pt idx="5644">
                  <c:v>1.093</c:v>
                </c:pt>
                <c:pt idx="5645">
                  <c:v>0.91800000000000004</c:v>
                </c:pt>
                <c:pt idx="5646">
                  <c:v>1.127</c:v>
                </c:pt>
                <c:pt idx="5647">
                  <c:v>0.98099999999999998</c:v>
                </c:pt>
                <c:pt idx="5648">
                  <c:v>1.141</c:v>
                </c:pt>
                <c:pt idx="5649">
                  <c:v>0.97600000000000064</c:v>
                </c:pt>
                <c:pt idx="5650">
                  <c:v>1.0309999999999981</c:v>
                </c:pt>
                <c:pt idx="5651">
                  <c:v>1.262</c:v>
                </c:pt>
                <c:pt idx="5652">
                  <c:v>1.0509999999999982</c:v>
                </c:pt>
                <c:pt idx="5653">
                  <c:v>1.0589999999999982</c:v>
                </c:pt>
                <c:pt idx="5654">
                  <c:v>1.2309999999999981</c:v>
                </c:pt>
                <c:pt idx="5655">
                  <c:v>1.7409999999999981</c:v>
                </c:pt>
                <c:pt idx="5656">
                  <c:v>1.554</c:v>
                </c:pt>
                <c:pt idx="5657">
                  <c:v>1.042</c:v>
                </c:pt>
                <c:pt idx="5658">
                  <c:v>1.8320000000000001</c:v>
                </c:pt>
                <c:pt idx="5659">
                  <c:v>1.6220000000000001</c:v>
                </c:pt>
                <c:pt idx="5660">
                  <c:v>0.85300000000000065</c:v>
                </c:pt>
                <c:pt idx="5661">
                  <c:v>0.85600000000000065</c:v>
                </c:pt>
                <c:pt idx="5662">
                  <c:v>1.619</c:v>
                </c:pt>
                <c:pt idx="5663">
                  <c:v>1.8149999999999982</c:v>
                </c:pt>
                <c:pt idx="5664">
                  <c:v>0.96400000000000063</c:v>
                </c:pt>
                <c:pt idx="5665">
                  <c:v>1.143</c:v>
                </c:pt>
                <c:pt idx="5666">
                  <c:v>1.6870000000000001</c:v>
                </c:pt>
                <c:pt idx="5667">
                  <c:v>1.3069999999999982</c:v>
                </c:pt>
                <c:pt idx="5668">
                  <c:v>1.6879999999999982</c:v>
                </c:pt>
                <c:pt idx="5669">
                  <c:v>1.9670000000000001</c:v>
                </c:pt>
                <c:pt idx="5670">
                  <c:v>0.69299999999999995</c:v>
                </c:pt>
                <c:pt idx="5671">
                  <c:v>1.915</c:v>
                </c:pt>
                <c:pt idx="5672">
                  <c:v>1.4239999999999964</c:v>
                </c:pt>
                <c:pt idx="5673">
                  <c:v>1.663</c:v>
                </c:pt>
                <c:pt idx="5674">
                  <c:v>0.99299999999999999</c:v>
                </c:pt>
                <c:pt idx="5675">
                  <c:v>1</c:v>
                </c:pt>
                <c:pt idx="5676">
                  <c:v>1.883</c:v>
                </c:pt>
                <c:pt idx="5677">
                  <c:v>0.98499999999999999</c:v>
                </c:pt>
                <c:pt idx="5678">
                  <c:v>1.6120000000000001</c:v>
                </c:pt>
                <c:pt idx="5679">
                  <c:v>1.5669999999999982</c:v>
                </c:pt>
                <c:pt idx="5680">
                  <c:v>1.1459999999999981</c:v>
                </c:pt>
                <c:pt idx="5681">
                  <c:v>0.88300000000000001</c:v>
                </c:pt>
                <c:pt idx="5682">
                  <c:v>1.0920000000000001</c:v>
                </c:pt>
                <c:pt idx="5683">
                  <c:v>1.4369999999999976</c:v>
                </c:pt>
                <c:pt idx="5684">
                  <c:v>1.319</c:v>
                </c:pt>
                <c:pt idx="5685">
                  <c:v>0.91900000000000004</c:v>
                </c:pt>
                <c:pt idx="5686">
                  <c:v>1.0429999999999982</c:v>
                </c:pt>
                <c:pt idx="5687">
                  <c:v>1.605</c:v>
                </c:pt>
                <c:pt idx="5688">
                  <c:v>0.95700000000000063</c:v>
                </c:pt>
                <c:pt idx="5689">
                  <c:v>1.048</c:v>
                </c:pt>
                <c:pt idx="5690">
                  <c:v>1.3149999999999982</c:v>
                </c:pt>
                <c:pt idx="5691">
                  <c:v>2.0509999999999997</c:v>
                </c:pt>
                <c:pt idx="5692">
                  <c:v>1.4669999999999979</c:v>
                </c:pt>
                <c:pt idx="5693">
                  <c:v>1.258</c:v>
                </c:pt>
                <c:pt idx="5694">
                  <c:v>1.9300000000000017</c:v>
                </c:pt>
                <c:pt idx="5695">
                  <c:v>1.4349999999999976</c:v>
                </c:pt>
                <c:pt idx="5696">
                  <c:v>1.1160000000000001</c:v>
                </c:pt>
                <c:pt idx="5697">
                  <c:v>1.159</c:v>
                </c:pt>
                <c:pt idx="5698">
                  <c:v>0.76900000000000102</c:v>
                </c:pt>
                <c:pt idx="5699">
                  <c:v>0.90700000000000003</c:v>
                </c:pt>
                <c:pt idx="5700">
                  <c:v>0.90100000000000002</c:v>
                </c:pt>
                <c:pt idx="5701">
                  <c:v>0.98799999999999999</c:v>
                </c:pt>
                <c:pt idx="5702">
                  <c:v>0.97800000000000065</c:v>
                </c:pt>
                <c:pt idx="5703">
                  <c:v>1.113</c:v>
                </c:pt>
                <c:pt idx="5704">
                  <c:v>0.99299999999999999</c:v>
                </c:pt>
                <c:pt idx="5705">
                  <c:v>1.149</c:v>
                </c:pt>
                <c:pt idx="5706">
                  <c:v>0.97200000000000064</c:v>
                </c:pt>
                <c:pt idx="5707">
                  <c:v>1.9239999999999982</c:v>
                </c:pt>
                <c:pt idx="5708">
                  <c:v>0.95100000000000062</c:v>
                </c:pt>
                <c:pt idx="5709">
                  <c:v>1.1839999999999982</c:v>
                </c:pt>
                <c:pt idx="5710">
                  <c:v>2.1919999999999997</c:v>
                </c:pt>
                <c:pt idx="5711">
                  <c:v>0.85600000000000065</c:v>
                </c:pt>
                <c:pt idx="5712">
                  <c:v>1.258</c:v>
                </c:pt>
                <c:pt idx="5713">
                  <c:v>1.175</c:v>
                </c:pt>
                <c:pt idx="5714">
                  <c:v>0.88200000000000001</c:v>
                </c:pt>
                <c:pt idx="5715">
                  <c:v>0.73000000000000065</c:v>
                </c:pt>
                <c:pt idx="5716">
                  <c:v>0.74500000000000088</c:v>
                </c:pt>
                <c:pt idx="5717">
                  <c:v>1.869</c:v>
                </c:pt>
                <c:pt idx="5718">
                  <c:v>1.2949999999999982</c:v>
                </c:pt>
                <c:pt idx="5719">
                  <c:v>0.79400000000000004</c:v>
                </c:pt>
                <c:pt idx="5720">
                  <c:v>1.0960000000000001</c:v>
                </c:pt>
                <c:pt idx="5721">
                  <c:v>1.0880000000000001</c:v>
                </c:pt>
                <c:pt idx="5722">
                  <c:v>1.157</c:v>
                </c:pt>
                <c:pt idx="5723">
                  <c:v>1.0049999999999979</c:v>
                </c:pt>
                <c:pt idx="5724">
                  <c:v>1.2849999999999981</c:v>
                </c:pt>
                <c:pt idx="5725">
                  <c:v>1.4379999999999964</c:v>
                </c:pt>
                <c:pt idx="5726">
                  <c:v>2.9329999999999967</c:v>
                </c:pt>
                <c:pt idx="5727">
                  <c:v>0.81299999999999994</c:v>
                </c:pt>
                <c:pt idx="5728">
                  <c:v>1.097</c:v>
                </c:pt>
                <c:pt idx="5729">
                  <c:v>1.123</c:v>
                </c:pt>
                <c:pt idx="5730">
                  <c:v>1.097</c:v>
                </c:pt>
                <c:pt idx="5731">
                  <c:v>1.089</c:v>
                </c:pt>
                <c:pt idx="5732">
                  <c:v>0.90600000000000003</c:v>
                </c:pt>
                <c:pt idx="5733">
                  <c:v>1.0069999999999979</c:v>
                </c:pt>
                <c:pt idx="5734">
                  <c:v>1.5269999999999981</c:v>
                </c:pt>
                <c:pt idx="5735">
                  <c:v>1.087</c:v>
                </c:pt>
                <c:pt idx="5736">
                  <c:v>1.123</c:v>
                </c:pt>
                <c:pt idx="5737">
                  <c:v>0.875000000000001</c:v>
                </c:pt>
                <c:pt idx="5738">
                  <c:v>0.77500000000000113</c:v>
                </c:pt>
                <c:pt idx="5739">
                  <c:v>1.2809999999999981</c:v>
                </c:pt>
                <c:pt idx="5740">
                  <c:v>1.2589999999999979</c:v>
                </c:pt>
                <c:pt idx="5741">
                  <c:v>0.71300000000000063</c:v>
                </c:pt>
                <c:pt idx="5742">
                  <c:v>0.67200000000000115</c:v>
                </c:pt>
                <c:pt idx="5743">
                  <c:v>1.9710000000000001</c:v>
                </c:pt>
                <c:pt idx="5744">
                  <c:v>0.90200000000000002</c:v>
                </c:pt>
                <c:pt idx="5745">
                  <c:v>1.1439999999999981</c:v>
                </c:pt>
                <c:pt idx="5746">
                  <c:v>0.97100000000000064</c:v>
                </c:pt>
                <c:pt idx="5747">
                  <c:v>1.33</c:v>
                </c:pt>
                <c:pt idx="5748">
                  <c:v>2.4979999999999998</c:v>
                </c:pt>
                <c:pt idx="5749">
                  <c:v>1.367</c:v>
                </c:pt>
                <c:pt idx="5750">
                  <c:v>1.016</c:v>
                </c:pt>
                <c:pt idx="5751">
                  <c:v>1.091</c:v>
                </c:pt>
                <c:pt idx="5752">
                  <c:v>0.91200000000000003</c:v>
                </c:pt>
                <c:pt idx="5753">
                  <c:v>1.41</c:v>
                </c:pt>
                <c:pt idx="5754">
                  <c:v>0.93200000000000005</c:v>
                </c:pt>
                <c:pt idx="5755">
                  <c:v>1.5569999999999982</c:v>
                </c:pt>
                <c:pt idx="5756">
                  <c:v>0.94699999999999995</c:v>
                </c:pt>
                <c:pt idx="5757">
                  <c:v>0.80800000000000005</c:v>
                </c:pt>
                <c:pt idx="5758">
                  <c:v>1.5049999999999979</c:v>
                </c:pt>
                <c:pt idx="5759">
                  <c:v>1.5760000000000001</c:v>
                </c:pt>
                <c:pt idx="5760">
                  <c:v>1.0760000000000001</c:v>
                </c:pt>
                <c:pt idx="5761">
                  <c:v>0.78800000000000003</c:v>
                </c:pt>
                <c:pt idx="5762">
                  <c:v>1.444</c:v>
                </c:pt>
                <c:pt idx="5763">
                  <c:v>1.042</c:v>
                </c:pt>
                <c:pt idx="5764">
                  <c:v>1.0920000000000001</c:v>
                </c:pt>
                <c:pt idx="5765">
                  <c:v>1.3420000000000001</c:v>
                </c:pt>
                <c:pt idx="5766">
                  <c:v>0</c:v>
                </c:pt>
                <c:pt idx="5767">
                  <c:v>0.67500000000000115</c:v>
                </c:pt>
                <c:pt idx="5768">
                  <c:v>1.361</c:v>
                </c:pt>
                <c:pt idx="5769">
                  <c:v>0.98699999999999999</c:v>
                </c:pt>
                <c:pt idx="5770">
                  <c:v>0.72200000000000064</c:v>
                </c:pt>
                <c:pt idx="5771">
                  <c:v>1.387</c:v>
                </c:pt>
                <c:pt idx="5772">
                  <c:v>0.85600000000000065</c:v>
                </c:pt>
                <c:pt idx="5773">
                  <c:v>0.88200000000000001</c:v>
                </c:pt>
                <c:pt idx="5774">
                  <c:v>1.6040000000000001</c:v>
                </c:pt>
                <c:pt idx="5775">
                  <c:v>1.806</c:v>
                </c:pt>
                <c:pt idx="5776">
                  <c:v>1.7949999999999982</c:v>
                </c:pt>
                <c:pt idx="5777">
                  <c:v>1.2289999999999981</c:v>
                </c:pt>
                <c:pt idx="5778">
                  <c:v>1.1659999999999981</c:v>
                </c:pt>
                <c:pt idx="5779">
                  <c:v>0.91</c:v>
                </c:pt>
                <c:pt idx="5780">
                  <c:v>1.3009999999999982</c:v>
                </c:pt>
                <c:pt idx="5781">
                  <c:v>0.68500000000000005</c:v>
                </c:pt>
                <c:pt idx="5782">
                  <c:v>1.3120000000000001</c:v>
                </c:pt>
                <c:pt idx="5783">
                  <c:v>0.84300000000000064</c:v>
                </c:pt>
                <c:pt idx="5784">
                  <c:v>1.4489999999999978</c:v>
                </c:pt>
                <c:pt idx="5785">
                  <c:v>1.1060000000000001</c:v>
                </c:pt>
                <c:pt idx="5786">
                  <c:v>0.94499999999999995</c:v>
                </c:pt>
                <c:pt idx="5787">
                  <c:v>1.4109999999999976</c:v>
                </c:pt>
                <c:pt idx="5788">
                  <c:v>2.09</c:v>
                </c:pt>
                <c:pt idx="5789">
                  <c:v>0.87100000000000088</c:v>
                </c:pt>
                <c:pt idx="5790">
                  <c:v>1.3109999999999982</c:v>
                </c:pt>
                <c:pt idx="5791">
                  <c:v>1.3160000000000001</c:v>
                </c:pt>
                <c:pt idx="5792">
                  <c:v>1.254</c:v>
                </c:pt>
                <c:pt idx="5793">
                  <c:v>0.97300000000000064</c:v>
                </c:pt>
                <c:pt idx="5794">
                  <c:v>1.147</c:v>
                </c:pt>
                <c:pt idx="5795">
                  <c:v>1.0429999999999982</c:v>
                </c:pt>
                <c:pt idx="5796">
                  <c:v>1.2449999999999983</c:v>
                </c:pt>
                <c:pt idx="5797">
                  <c:v>1.165</c:v>
                </c:pt>
                <c:pt idx="5798">
                  <c:v>1.0309999999999981</c:v>
                </c:pt>
                <c:pt idx="5799">
                  <c:v>1.2009999999999978</c:v>
                </c:pt>
                <c:pt idx="5800">
                  <c:v>0.73300000000000065</c:v>
                </c:pt>
                <c:pt idx="5801">
                  <c:v>1.8089999999999982</c:v>
                </c:pt>
                <c:pt idx="5802">
                  <c:v>0.71000000000000063</c:v>
                </c:pt>
                <c:pt idx="5803">
                  <c:v>0.91600000000000004</c:v>
                </c:pt>
                <c:pt idx="5804">
                  <c:v>0.86200000000000065</c:v>
                </c:pt>
                <c:pt idx="5805">
                  <c:v>0.93400000000000005</c:v>
                </c:pt>
                <c:pt idx="5806">
                  <c:v>1.099</c:v>
                </c:pt>
                <c:pt idx="5807">
                  <c:v>1.8320000000000001</c:v>
                </c:pt>
                <c:pt idx="5808">
                  <c:v>0.94299999999999995</c:v>
                </c:pt>
                <c:pt idx="5809">
                  <c:v>0.73400000000000065</c:v>
                </c:pt>
                <c:pt idx="5810">
                  <c:v>0.90200000000000002</c:v>
                </c:pt>
                <c:pt idx="5811">
                  <c:v>1.101</c:v>
                </c:pt>
                <c:pt idx="5812">
                  <c:v>2.3689999999999998</c:v>
                </c:pt>
                <c:pt idx="5813">
                  <c:v>0.66100000000000114</c:v>
                </c:pt>
                <c:pt idx="5814">
                  <c:v>1.038</c:v>
                </c:pt>
                <c:pt idx="5815">
                  <c:v>1.52</c:v>
                </c:pt>
                <c:pt idx="5816">
                  <c:v>0.98599999999999999</c:v>
                </c:pt>
                <c:pt idx="5817">
                  <c:v>0.94099999999999995</c:v>
                </c:pt>
                <c:pt idx="5818">
                  <c:v>0.70400000000000063</c:v>
                </c:pt>
                <c:pt idx="5819">
                  <c:v>0.83600000000000063</c:v>
                </c:pt>
                <c:pt idx="5820">
                  <c:v>0.78800000000000003</c:v>
                </c:pt>
                <c:pt idx="5821">
                  <c:v>1.4449999999999978</c:v>
                </c:pt>
                <c:pt idx="5822">
                  <c:v>0.79200000000000004</c:v>
                </c:pt>
                <c:pt idx="5823">
                  <c:v>1.175</c:v>
                </c:pt>
                <c:pt idx="5824">
                  <c:v>0.87400000000000089</c:v>
                </c:pt>
                <c:pt idx="5825">
                  <c:v>0.86500000000000088</c:v>
                </c:pt>
                <c:pt idx="5826">
                  <c:v>1.5389999999999981</c:v>
                </c:pt>
                <c:pt idx="5827">
                  <c:v>1.038</c:v>
                </c:pt>
                <c:pt idx="5828">
                  <c:v>1.028</c:v>
                </c:pt>
                <c:pt idx="5829">
                  <c:v>1.0589999999999982</c:v>
                </c:pt>
                <c:pt idx="5830">
                  <c:v>0.77400000000000102</c:v>
                </c:pt>
                <c:pt idx="5831">
                  <c:v>1.0489999999999982</c:v>
                </c:pt>
                <c:pt idx="5832">
                  <c:v>1.089</c:v>
                </c:pt>
                <c:pt idx="5833">
                  <c:v>1.4909999999999981</c:v>
                </c:pt>
                <c:pt idx="5834">
                  <c:v>1.097</c:v>
                </c:pt>
                <c:pt idx="5835">
                  <c:v>1.0309999999999981</c:v>
                </c:pt>
                <c:pt idx="5836">
                  <c:v>1.1240000000000001</c:v>
                </c:pt>
                <c:pt idx="5837">
                  <c:v>1.5509999999999982</c:v>
                </c:pt>
                <c:pt idx="5838">
                  <c:v>0.80800000000000005</c:v>
                </c:pt>
                <c:pt idx="5839">
                  <c:v>1.08</c:v>
                </c:pt>
                <c:pt idx="5840">
                  <c:v>1.2609999999999979</c:v>
                </c:pt>
                <c:pt idx="5841">
                  <c:v>0.83300000000000063</c:v>
                </c:pt>
                <c:pt idx="5842">
                  <c:v>1.04</c:v>
                </c:pt>
                <c:pt idx="5843">
                  <c:v>1.399</c:v>
                </c:pt>
                <c:pt idx="5844">
                  <c:v>0.84100000000000064</c:v>
                </c:pt>
                <c:pt idx="5845">
                  <c:v>1.3240000000000001</c:v>
                </c:pt>
                <c:pt idx="5846">
                  <c:v>1.3740000000000001</c:v>
                </c:pt>
                <c:pt idx="5847">
                  <c:v>0.84700000000000064</c:v>
                </c:pt>
                <c:pt idx="5848">
                  <c:v>1.105</c:v>
                </c:pt>
                <c:pt idx="5849">
                  <c:v>0.995</c:v>
                </c:pt>
                <c:pt idx="5850">
                  <c:v>1.2729999999999981</c:v>
                </c:pt>
                <c:pt idx="5851">
                  <c:v>1.002</c:v>
                </c:pt>
                <c:pt idx="5852">
                  <c:v>1.042</c:v>
                </c:pt>
                <c:pt idx="5853">
                  <c:v>2.1059999999999999</c:v>
                </c:pt>
                <c:pt idx="5854">
                  <c:v>0.74400000000000088</c:v>
                </c:pt>
                <c:pt idx="5855">
                  <c:v>0.88800000000000001</c:v>
                </c:pt>
                <c:pt idx="5856">
                  <c:v>1.331</c:v>
                </c:pt>
                <c:pt idx="5857">
                  <c:v>1.4179999999999964</c:v>
                </c:pt>
                <c:pt idx="5858">
                  <c:v>1.8080000000000001</c:v>
                </c:pt>
                <c:pt idx="5859">
                  <c:v>1.1140000000000001</c:v>
                </c:pt>
                <c:pt idx="5860">
                  <c:v>0.93400000000000005</c:v>
                </c:pt>
                <c:pt idx="5861">
                  <c:v>1.0269999999999981</c:v>
                </c:pt>
                <c:pt idx="5862">
                  <c:v>0.81799999999999995</c:v>
                </c:pt>
                <c:pt idx="5863">
                  <c:v>1.575</c:v>
                </c:pt>
                <c:pt idx="5864">
                  <c:v>1.1930000000000001</c:v>
                </c:pt>
                <c:pt idx="5865">
                  <c:v>1.5620000000000001</c:v>
                </c:pt>
                <c:pt idx="5866">
                  <c:v>1.2489999999999983</c:v>
                </c:pt>
                <c:pt idx="5867">
                  <c:v>0.89600000000000002</c:v>
                </c:pt>
                <c:pt idx="5868">
                  <c:v>1.4069999999999976</c:v>
                </c:pt>
                <c:pt idx="5869">
                  <c:v>0.85500000000000065</c:v>
                </c:pt>
                <c:pt idx="5870">
                  <c:v>1.1930000000000001</c:v>
                </c:pt>
                <c:pt idx="5871">
                  <c:v>1.1499999999999981</c:v>
                </c:pt>
                <c:pt idx="5872">
                  <c:v>0.84700000000000064</c:v>
                </c:pt>
                <c:pt idx="5873">
                  <c:v>1.3440000000000001</c:v>
                </c:pt>
                <c:pt idx="5874">
                  <c:v>1.111</c:v>
                </c:pt>
                <c:pt idx="5875">
                  <c:v>1.175</c:v>
                </c:pt>
                <c:pt idx="5876">
                  <c:v>1.0920000000000001</c:v>
                </c:pt>
                <c:pt idx="5877">
                  <c:v>1.0980000000000001</c:v>
                </c:pt>
                <c:pt idx="5878">
                  <c:v>0.95000000000000062</c:v>
                </c:pt>
                <c:pt idx="5879">
                  <c:v>0.69899999999999995</c:v>
                </c:pt>
                <c:pt idx="5880">
                  <c:v>1.04</c:v>
                </c:pt>
                <c:pt idx="5881">
                  <c:v>0.68</c:v>
                </c:pt>
                <c:pt idx="5882">
                  <c:v>0.77000000000000102</c:v>
                </c:pt>
                <c:pt idx="5883">
                  <c:v>1.091</c:v>
                </c:pt>
                <c:pt idx="5884">
                  <c:v>0.80700000000000005</c:v>
                </c:pt>
                <c:pt idx="5885">
                  <c:v>1.0820000000000001</c:v>
                </c:pt>
                <c:pt idx="5886">
                  <c:v>1.01</c:v>
                </c:pt>
                <c:pt idx="5887">
                  <c:v>0.78500000000000003</c:v>
                </c:pt>
                <c:pt idx="5888">
                  <c:v>0.94899999999999995</c:v>
                </c:pt>
                <c:pt idx="5889">
                  <c:v>1.202</c:v>
                </c:pt>
                <c:pt idx="5890">
                  <c:v>1.133</c:v>
                </c:pt>
                <c:pt idx="5891">
                  <c:v>0.83900000000000063</c:v>
                </c:pt>
                <c:pt idx="5892">
                  <c:v>0.96700000000000064</c:v>
                </c:pt>
                <c:pt idx="5893">
                  <c:v>0.54800000000000004</c:v>
                </c:pt>
                <c:pt idx="5894">
                  <c:v>0.67300000000000115</c:v>
                </c:pt>
                <c:pt idx="5895">
                  <c:v>0.69000000000000061</c:v>
                </c:pt>
                <c:pt idx="5896">
                  <c:v>1.1559999999999981</c:v>
                </c:pt>
                <c:pt idx="5897">
                  <c:v>0.88300000000000001</c:v>
                </c:pt>
                <c:pt idx="5898">
                  <c:v>0.997</c:v>
                </c:pt>
                <c:pt idx="5899">
                  <c:v>0.74700000000000089</c:v>
                </c:pt>
                <c:pt idx="5900">
                  <c:v>0.54100000000000004</c:v>
                </c:pt>
                <c:pt idx="5901">
                  <c:v>1.034</c:v>
                </c:pt>
                <c:pt idx="5902">
                  <c:v>0.65100000000000113</c:v>
                </c:pt>
                <c:pt idx="5903">
                  <c:v>0.84000000000000064</c:v>
                </c:pt>
                <c:pt idx="5904">
                  <c:v>1.847</c:v>
                </c:pt>
                <c:pt idx="5905">
                  <c:v>0.85700000000000065</c:v>
                </c:pt>
                <c:pt idx="5906">
                  <c:v>0.73300000000000065</c:v>
                </c:pt>
                <c:pt idx="5907">
                  <c:v>0.68200000000000005</c:v>
                </c:pt>
                <c:pt idx="5908">
                  <c:v>0.63700000000000101</c:v>
                </c:pt>
                <c:pt idx="5909">
                  <c:v>0.60400000000000065</c:v>
                </c:pt>
                <c:pt idx="5910">
                  <c:v>0.64900000000000102</c:v>
                </c:pt>
                <c:pt idx="5911">
                  <c:v>0.99099999999999999</c:v>
                </c:pt>
                <c:pt idx="5912">
                  <c:v>0.84600000000000064</c:v>
                </c:pt>
                <c:pt idx="5913">
                  <c:v>0.65500000000000114</c:v>
                </c:pt>
                <c:pt idx="5914">
                  <c:v>0.89100000000000001</c:v>
                </c:pt>
                <c:pt idx="5915">
                  <c:v>1.012</c:v>
                </c:pt>
                <c:pt idx="5916">
                  <c:v>1.4769999999999981</c:v>
                </c:pt>
                <c:pt idx="5917">
                  <c:v>0.76700000000000101</c:v>
                </c:pt>
                <c:pt idx="5918">
                  <c:v>0.55700000000000005</c:v>
                </c:pt>
                <c:pt idx="5919">
                  <c:v>1.2249999999999981</c:v>
                </c:pt>
                <c:pt idx="5920">
                  <c:v>0.67600000000000116</c:v>
                </c:pt>
                <c:pt idx="5921">
                  <c:v>1.04</c:v>
                </c:pt>
                <c:pt idx="5922">
                  <c:v>0.68899999999999995</c:v>
                </c:pt>
                <c:pt idx="5923">
                  <c:v>0.83000000000000063</c:v>
                </c:pt>
                <c:pt idx="5924">
                  <c:v>0.58399999999999996</c:v>
                </c:pt>
                <c:pt idx="5925">
                  <c:v>0.67900000000000116</c:v>
                </c:pt>
                <c:pt idx="5926">
                  <c:v>0.53600000000000003</c:v>
                </c:pt>
                <c:pt idx="5927">
                  <c:v>0.92600000000000005</c:v>
                </c:pt>
                <c:pt idx="5928">
                  <c:v>0.97400000000000064</c:v>
                </c:pt>
                <c:pt idx="5929">
                  <c:v>0.84200000000000064</c:v>
                </c:pt>
                <c:pt idx="5930">
                  <c:v>0.61200000000000065</c:v>
                </c:pt>
                <c:pt idx="5931">
                  <c:v>0.75800000000000101</c:v>
                </c:pt>
                <c:pt idx="5932">
                  <c:v>0.81200000000000061</c:v>
                </c:pt>
                <c:pt idx="5933">
                  <c:v>0.76900000000000102</c:v>
                </c:pt>
                <c:pt idx="5934">
                  <c:v>1.0660000000000001</c:v>
                </c:pt>
                <c:pt idx="5935">
                  <c:v>0.69699999999999995</c:v>
                </c:pt>
                <c:pt idx="5936">
                  <c:v>0.48400000000000032</c:v>
                </c:pt>
                <c:pt idx="5937">
                  <c:v>0.82800000000000062</c:v>
                </c:pt>
                <c:pt idx="5938">
                  <c:v>1.119</c:v>
                </c:pt>
                <c:pt idx="5939">
                  <c:v>0.66600000000000115</c:v>
                </c:pt>
                <c:pt idx="5940">
                  <c:v>0.58199999999999996</c:v>
                </c:pt>
                <c:pt idx="5941">
                  <c:v>1.0449999999999982</c:v>
                </c:pt>
                <c:pt idx="5942">
                  <c:v>0.68799999999999994</c:v>
                </c:pt>
                <c:pt idx="5943">
                  <c:v>0.58000000000000007</c:v>
                </c:pt>
                <c:pt idx="5944">
                  <c:v>0.55800000000000005</c:v>
                </c:pt>
                <c:pt idx="5945">
                  <c:v>0.62000000000000088</c:v>
                </c:pt>
                <c:pt idx="5946">
                  <c:v>1.272</c:v>
                </c:pt>
                <c:pt idx="5947">
                  <c:v>0.64400000000000102</c:v>
                </c:pt>
                <c:pt idx="5948">
                  <c:v>1.165</c:v>
                </c:pt>
                <c:pt idx="5949">
                  <c:v>1.224</c:v>
                </c:pt>
                <c:pt idx="5950">
                  <c:v>0.86800000000000088</c:v>
                </c:pt>
                <c:pt idx="5951">
                  <c:v>0.60900000000000065</c:v>
                </c:pt>
                <c:pt idx="5952">
                  <c:v>1.139</c:v>
                </c:pt>
                <c:pt idx="5953">
                  <c:v>0.83200000000000063</c:v>
                </c:pt>
                <c:pt idx="5954">
                  <c:v>0.70500000000000063</c:v>
                </c:pt>
                <c:pt idx="5955">
                  <c:v>0.56699999999999995</c:v>
                </c:pt>
                <c:pt idx="5956">
                  <c:v>1.5580000000000001</c:v>
                </c:pt>
                <c:pt idx="5957">
                  <c:v>0.74900000000000089</c:v>
                </c:pt>
                <c:pt idx="5958">
                  <c:v>0.74300000000000088</c:v>
                </c:pt>
                <c:pt idx="5959">
                  <c:v>1.6910000000000001</c:v>
                </c:pt>
                <c:pt idx="5960">
                  <c:v>0.59199999999999997</c:v>
                </c:pt>
                <c:pt idx="5961">
                  <c:v>0.64400000000000102</c:v>
                </c:pt>
                <c:pt idx="5962">
                  <c:v>0.90900000000000003</c:v>
                </c:pt>
                <c:pt idx="5963">
                  <c:v>1.1950000000000001</c:v>
                </c:pt>
                <c:pt idx="5964">
                  <c:v>0.84000000000000064</c:v>
                </c:pt>
                <c:pt idx="5965">
                  <c:v>0.47300000000000031</c:v>
                </c:pt>
                <c:pt idx="5966">
                  <c:v>0.93400000000000005</c:v>
                </c:pt>
                <c:pt idx="5967">
                  <c:v>0.65100000000000113</c:v>
                </c:pt>
                <c:pt idx="5968">
                  <c:v>0.64100000000000101</c:v>
                </c:pt>
                <c:pt idx="5969">
                  <c:v>0.80700000000000005</c:v>
                </c:pt>
                <c:pt idx="5970">
                  <c:v>0.630000000000001</c:v>
                </c:pt>
                <c:pt idx="5971">
                  <c:v>0.81200000000000061</c:v>
                </c:pt>
                <c:pt idx="5972">
                  <c:v>0.55500000000000005</c:v>
                </c:pt>
                <c:pt idx="5973">
                  <c:v>0.85900000000000065</c:v>
                </c:pt>
                <c:pt idx="5974">
                  <c:v>0.92500000000000004</c:v>
                </c:pt>
                <c:pt idx="5975">
                  <c:v>0.77600000000000113</c:v>
                </c:pt>
                <c:pt idx="5976">
                  <c:v>0.96100000000000063</c:v>
                </c:pt>
                <c:pt idx="5977">
                  <c:v>0.89800000000000002</c:v>
                </c:pt>
                <c:pt idx="5978">
                  <c:v>0.69699999999999995</c:v>
                </c:pt>
                <c:pt idx="5979">
                  <c:v>0.65500000000000114</c:v>
                </c:pt>
                <c:pt idx="5980">
                  <c:v>0.53400000000000003</c:v>
                </c:pt>
                <c:pt idx="5981">
                  <c:v>0.49800000000000044</c:v>
                </c:pt>
                <c:pt idx="5982">
                  <c:v>0.43200000000000038</c:v>
                </c:pt>
                <c:pt idx="5983">
                  <c:v>0.61900000000000088</c:v>
                </c:pt>
                <c:pt idx="5984">
                  <c:v>0.97300000000000064</c:v>
                </c:pt>
                <c:pt idx="5985">
                  <c:v>0.94099999999999995</c:v>
                </c:pt>
                <c:pt idx="5986">
                  <c:v>0.70200000000000062</c:v>
                </c:pt>
                <c:pt idx="5987">
                  <c:v>0.70100000000000062</c:v>
                </c:pt>
                <c:pt idx="5988">
                  <c:v>0.59899999999999998</c:v>
                </c:pt>
                <c:pt idx="5989">
                  <c:v>0.630000000000001</c:v>
                </c:pt>
                <c:pt idx="5990">
                  <c:v>1.5940000000000001</c:v>
                </c:pt>
                <c:pt idx="5991">
                  <c:v>0.69199999999999995</c:v>
                </c:pt>
                <c:pt idx="5992">
                  <c:v>0.754000000000001</c:v>
                </c:pt>
                <c:pt idx="5993">
                  <c:v>0.65500000000000114</c:v>
                </c:pt>
                <c:pt idx="5994">
                  <c:v>0.628000000000001</c:v>
                </c:pt>
                <c:pt idx="5995">
                  <c:v>1.2069999999999979</c:v>
                </c:pt>
                <c:pt idx="5996">
                  <c:v>0.88700000000000001</c:v>
                </c:pt>
                <c:pt idx="5997">
                  <c:v>0.44500000000000001</c:v>
                </c:pt>
                <c:pt idx="5998">
                  <c:v>0.56799999999999995</c:v>
                </c:pt>
                <c:pt idx="5999">
                  <c:v>0.70800000000000063</c:v>
                </c:pt>
                <c:pt idx="6000">
                  <c:v>0.92100000000000004</c:v>
                </c:pt>
                <c:pt idx="6001">
                  <c:v>0.53900000000000003</c:v>
                </c:pt>
                <c:pt idx="6002">
                  <c:v>0.60300000000000065</c:v>
                </c:pt>
                <c:pt idx="6003">
                  <c:v>1.087</c:v>
                </c:pt>
                <c:pt idx="6004">
                  <c:v>0.77000000000000102</c:v>
                </c:pt>
                <c:pt idx="6005">
                  <c:v>0.59599999999999997</c:v>
                </c:pt>
                <c:pt idx="6006">
                  <c:v>0.71300000000000063</c:v>
                </c:pt>
                <c:pt idx="6007">
                  <c:v>0.73100000000000065</c:v>
                </c:pt>
                <c:pt idx="6008">
                  <c:v>0.46800000000000008</c:v>
                </c:pt>
                <c:pt idx="6009">
                  <c:v>0.60100000000000064</c:v>
                </c:pt>
                <c:pt idx="6010">
                  <c:v>0.59199999999999997</c:v>
                </c:pt>
                <c:pt idx="6011">
                  <c:v>0.51500000000000001</c:v>
                </c:pt>
                <c:pt idx="6012">
                  <c:v>0.66800000000000115</c:v>
                </c:pt>
                <c:pt idx="6013">
                  <c:v>0.88300000000000001</c:v>
                </c:pt>
                <c:pt idx="6014">
                  <c:v>1.4869999999999981</c:v>
                </c:pt>
                <c:pt idx="6015">
                  <c:v>0.43800000000000044</c:v>
                </c:pt>
                <c:pt idx="6016">
                  <c:v>0.627000000000001</c:v>
                </c:pt>
                <c:pt idx="6017">
                  <c:v>0.96200000000000063</c:v>
                </c:pt>
                <c:pt idx="6018">
                  <c:v>0.69899999999999995</c:v>
                </c:pt>
                <c:pt idx="6019">
                  <c:v>1.4169999999999976</c:v>
                </c:pt>
                <c:pt idx="6020">
                  <c:v>0.62200000000000089</c:v>
                </c:pt>
                <c:pt idx="6021">
                  <c:v>0.58699999999999997</c:v>
                </c:pt>
                <c:pt idx="6022">
                  <c:v>0.66600000000000115</c:v>
                </c:pt>
                <c:pt idx="6023">
                  <c:v>0.56299999999999994</c:v>
                </c:pt>
                <c:pt idx="6024">
                  <c:v>0.65700000000000114</c:v>
                </c:pt>
                <c:pt idx="6025">
                  <c:v>0.61500000000000088</c:v>
                </c:pt>
                <c:pt idx="6026">
                  <c:v>0.96100000000000063</c:v>
                </c:pt>
                <c:pt idx="6027">
                  <c:v>0.875000000000001</c:v>
                </c:pt>
                <c:pt idx="6028">
                  <c:v>0.42400000000000032</c:v>
                </c:pt>
                <c:pt idx="6029">
                  <c:v>1.508</c:v>
                </c:pt>
                <c:pt idx="6030">
                  <c:v>0.58799999999999997</c:v>
                </c:pt>
                <c:pt idx="6031">
                  <c:v>0.68799999999999994</c:v>
                </c:pt>
                <c:pt idx="6032">
                  <c:v>0.67200000000000115</c:v>
                </c:pt>
                <c:pt idx="6033">
                  <c:v>0.46300000000000002</c:v>
                </c:pt>
                <c:pt idx="6034">
                  <c:v>0.66400000000000114</c:v>
                </c:pt>
                <c:pt idx="6035">
                  <c:v>0.43700000000000044</c:v>
                </c:pt>
                <c:pt idx="6036">
                  <c:v>1.2369999999999981</c:v>
                </c:pt>
                <c:pt idx="6037">
                  <c:v>0.69000000000000061</c:v>
                </c:pt>
                <c:pt idx="6038">
                  <c:v>0.49200000000000038</c:v>
                </c:pt>
                <c:pt idx="6039">
                  <c:v>0.91</c:v>
                </c:pt>
                <c:pt idx="6040">
                  <c:v>0.46700000000000008</c:v>
                </c:pt>
                <c:pt idx="6041">
                  <c:v>0.47200000000000031</c:v>
                </c:pt>
                <c:pt idx="6042">
                  <c:v>0.59599999999999997</c:v>
                </c:pt>
                <c:pt idx="6043">
                  <c:v>0.52200000000000002</c:v>
                </c:pt>
                <c:pt idx="6044">
                  <c:v>0.95200000000000062</c:v>
                </c:pt>
                <c:pt idx="6045">
                  <c:v>0.67400000000000115</c:v>
                </c:pt>
                <c:pt idx="6046">
                  <c:v>0.81100000000000005</c:v>
                </c:pt>
                <c:pt idx="6047">
                  <c:v>0.59199999999999997</c:v>
                </c:pt>
                <c:pt idx="6048">
                  <c:v>0.70300000000000062</c:v>
                </c:pt>
                <c:pt idx="6049">
                  <c:v>0.80300000000000005</c:v>
                </c:pt>
                <c:pt idx="6050">
                  <c:v>0.70300000000000062</c:v>
                </c:pt>
                <c:pt idx="6051">
                  <c:v>0.54300000000000004</c:v>
                </c:pt>
                <c:pt idx="6052">
                  <c:v>0.74400000000000088</c:v>
                </c:pt>
                <c:pt idx="6053">
                  <c:v>0.80400000000000005</c:v>
                </c:pt>
                <c:pt idx="6054">
                  <c:v>0.54400000000000004</c:v>
                </c:pt>
                <c:pt idx="6055">
                  <c:v>0.46500000000000002</c:v>
                </c:pt>
                <c:pt idx="6056">
                  <c:v>0.61700000000000088</c:v>
                </c:pt>
                <c:pt idx="6057">
                  <c:v>0.95600000000000063</c:v>
                </c:pt>
                <c:pt idx="6058">
                  <c:v>0.50800000000000001</c:v>
                </c:pt>
                <c:pt idx="6059">
                  <c:v>0.55200000000000005</c:v>
                </c:pt>
                <c:pt idx="6060">
                  <c:v>0.72700000000000065</c:v>
                </c:pt>
                <c:pt idx="6061">
                  <c:v>0.99399999999999999</c:v>
                </c:pt>
                <c:pt idx="6062">
                  <c:v>0.53200000000000003</c:v>
                </c:pt>
                <c:pt idx="6063">
                  <c:v>0.58199999999999996</c:v>
                </c:pt>
                <c:pt idx="6064">
                  <c:v>0.54800000000000004</c:v>
                </c:pt>
                <c:pt idx="6065">
                  <c:v>0.65800000000000114</c:v>
                </c:pt>
                <c:pt idx="6066">
                  <c:v>0.58799999999999997</c:v>
                </c:pt>
                <c:pt idx="6067">
                  <c:v>0.73000000000000065</c:v>
                </c:pt>
                <c:pt idx="6068">
                  <c:v>0.42400000000000032</c:v>
                </c:pt>
                <c:pt idx="6069">
                  <c:v>0.60200000000000065</c:v>
                </c:pt>
                <c:pt idx="6070">
                  <c:v>0.51400000000000001</c:v>
                </c:pt>
                <c:pt idx="6071">
                  <c:v>0.79500000000000004</c:v>
                </c:pt>
                <c:pt idx="6072">
                  <c:v>0.85700000000000065</c:v>
                </c:pt>
                <c:pt idx="6073">
                  <c:v>0.56299999999999994</c:v>
                </c:pt>
                <c:pt idx="6074">
                  <c:v>0.39600000000000057</c:v>
                </c:pt>
                <c:pt idx="6075">
                  <c:v>0.65800000000000114</c:v>
                </c:pt>
                <c:pt idx="6076">
                  <c:v>0.81399999999999995</c:v>
                </c:pt>
                <c:pt idx="6077">
                  <c:v>0.53700000000000003</c:v>
                </c:pt>
                <c:pt idx="6078">
                  <c:v>0.65200000000000113</c:v>
                </c:pt>
                <c:pt idx="6079">
                  <c:v>1.0960000000000001</c:v>
                </c:pt>
                <c:pt idx="6080">
                  <c:v>0.58099999999999996</c:v>
                </c:pt>
                <c:pt idx="6081">
                  <c:v>0.80300000000000005</c:v>
                </c:pt>
                <c:pt idx="6082">
                  <c:v>1.0860000000000001</c:v>
                </c:pt>
                <c:pt idx="6083">
                  <c:v>0.44600000000000001</c:v>
                </c:pt>
                <c:pt idx="6084">
                  <c:v>0.83700000000000063</c:v>
                </c:pt>
                <c:pt idx="6085">
                  <c:v>0.43300000000000038</c:v>
                </c:pt>
                <c:pt idx="6086">
                  <c:v>1.137</c:v>
                </c:pt>
                <c:pt idx="6087">
                  <c:v>0.96300000000000063</c:v>
                </c:pt>
                <c:pt idx="6088">
                  <c:v>0.87000000000000088</c:v>
                </c:pt>
                <c:pt idx="6089">
                  <c:v>0.57199999999999995</c:v>
                </c:pt>
                <c:pt idx="6090">
                  <c:v>0.47800000000000031</c:v>
                </c:pt>
                <c:pt idx="6091">
                  <c:v>0.72300000000000064</c:v>
                </c:pt>
                <c:pt idx="6092">
                  <c:v>0.40700000000000008</c:v>
                </c:pt>
                <c:pt idx="6093">
                  <c:v>1.2169999999999979</c:v>
                </c:pt>
                <c:pt idx="6094">
                  <c:v>0.53700000000000003</c:v>
                </c:pt>
                <c:pt idx="6095">
                  <c:v>0.79300000000000004</c:v>
                </c:pt>
                <c:pt idx="6096">
                  <c:v>0.60600000000000065</c:v>
                </c:pt>
                <c:pt idx="6097">
                  <c:v>0.85700000000000065</c:v>
                </c:pt>
                <c:pt idx="6098">
                  <c:v>0.55500000000000005</c:v>
                </c:pt>
                <c:pt idx="6099">
                  <c:v>0.38500000000000051</c:v>
                </c:pt>
                <c:pt idx="6100">
                  <c:v>0.80700000000000005</c:v>
                </c:pt>
                <c:pt idx="6101">
                  <c:v>0.441</c:v>
                </c:pt>
                <c:pt idx="6102">
                  <c:v>0.65700000000000114</c:v>
                </c:pt>
                <c:pt idx="6103">
                  <c:v>1.35</c:v>
                </c:pt>
                <c:pt idx="6104">
                  <c:v>0.57900000000000063</c:v>
                </c:pt>
                <c:pt idx="6105">
                  <c:v>0.64400000000000102</c:v>
                </c:pt>
                <c:pt idx="6106">
                  <c:v>0.55800000000000005</c:v>
                </c:pt>
                <c:pt idx="6107">
                  <c:v>0.94299999999999995</c:v>
                </c:pt>
                <c:pt idx="6108">
                  <c:v>0.73400000000000065</c:v>
                </c:pt>
                <c:pt idx="6109">
                  <c:v>1.0229999999999981</c:v>
                </c:pt>
                <c:pt idx="6110">
                  <c:v>0.65500000000000114</c:v>
                </c:pt>
                <c:pt idx="6111">
                  <c:v>0.77000000000000102</c:v>
                </c:pt>
                <c:pt idx="6112">
                  <c:v>0.60000000000000064</c:v>
                </c:pt>
                <c:pt idx="6113">
                  <c:v>0.51</c:v>
                </c:pt>
                <c:pt idx="6114">
                  <c:v>0.82600000000000062</c:v>
                </c:pt>
                <c:pt idx="6115">
                  <c:v>0.65700000000000114</c:v>
                </c:pt>
                <c:pt idx="6116">
                  <c:v>0.48600000000000032</c:v>
                </c:pt>
                <c:pt idx="6117">
                  <c:v>0.53</c:v>
                </c:pt>
                <c:pt idx="6118">
                  <c:v>0.53900000000000003</c:v>
                </c:pt>
                <c:pt idx="6119">
                  <c:v>0.751000000000001</c:v>
                </c:pt>
                <c:pt idx="6120">
                  <c:v>0.55300000000000005</c:v>
                </c:pt>
                <c:pt idx="6121">
                  <c:v>0.47700000000000031</c:v>
                </c:pt>
                <c:pt idx="6122">
                  <c:v>0.62300000000000089</c:v>
                </c:pt>
                <c:pt idx="6123">
                  <c:v>0.56399999999999995</c:v>
                </c:pt>
                <c:pt idx="6124">
                  <c:v>0.63300000000000101</c:v>
                </c:pt>
                <c:pt idx="6125">
                  <c:v>0.81399999999999995</c:v>
                </c:pt>
                <c:pt idx="6126">
                  <c:v>0.92600000000000005</c:v>
                </c:pt>
                <c:pt idx="6127">
                  <c:v>1.1559999999999981</c:v>
                </c:pt>
                <c:pt idx="6128">
                  <c:v>0.59699999999999998</c:v>
                </c:pt>
                <c:pt idx="6129">
                  <c:v>0.51700000000000002</c:v>
                </c:pt>
                <c:pt idx="6130">
                  <c:v>0.52800000000000002</c:v>
                </c:pt>
                <c:pt idx="6131">
                  <c:v>0.65800000000000114</c:v>
                </c:pt>
                <c:pt idx="6132">
                  <c:v>0.59099999999999997</c:v>
                </c:pt>
                <c:pt idx="6133">
                  <c:v>0.56299999999999994</c:v>
                </c:pt>
                <c:pt idx="6134">
                  <c:v>0.75900000000000101</c:v>
                </c:pt>
                <c:pt idx="6135">
                  <c:v>1.61</c:v>
                </c:pt>
                <c:pt idx="6136">
                  <c:v>0.65500000000000114</c:v>
                </c:pt>
                <c:pt idx="6137">
                  <c:v>0.53300000000000003</c:v>
                </c:pt>
                <c:pt idx="6138">
                  <c:v>0.55100000000000005</c:v>
                </c:pt>
                <c:pt idx="6139">
                  <c:v>0.63800000000000101</c:v>
                </c:pt>
                <c:pt idx="6140">
                  <c:v>0.67800000000000116</c:v>
                </c:pt>
                <c:pt idx="6141">
                  <c:v>0.78300000000000003</c:v>
                </c:pt>
                <c:pt idx="6142">
                  <c:v>0.45900000000000002</c:v>
                </c:pt>
                <c:pt idx="6143">
                  <c:v>0.752000000000001</c:v>
                </c:pt>
                <c:pt idx="6144">
                  <c:v>0.62100000000000088</c:v>
                </c:pt>
                <c:pt idx="6145">
                  <c:v>0.85200000000000065</c:v>
                </c:pt>
                <c:pt idx="6146">
                  <c:v>0.96700000000000064</c:v>
                </c:pt>
                <c:pt idx="6147">
                  <c:v>0.71100000000000063</c:v>
                </c:pt>
                <c:pt idx="6148">
                  <c:v>0.59299999999999997</c:v>
                </c:pt>
                <c:pt idx="6149">
                  <c:v>1.0640000000000001</c:v>
                </c:pt>
                <c:pt idx="6150">
                  <c:v>0.47500000000000031</c:v>
                </c:pt>
                <c:pt idx="6151">
                  <c:v>0.60200000000000065</c:v>
                </c:pt>
                <c:pt idx="6152">
                  <c:v>0.49300000000000038</c:v>
                </c:pt>
                <c:pt idx="6153">
                  <c:v>0.54500000000000004</c:v>
                </c:pt>
                <c:pt idx="6154">
                  <c:v>0.60200000000000065</c:v>
                </c:pt>
                <c:pt idx="6155">
                  <c:v>0.39900000000000058</c:v>
                </c:pt>
                <c:pt idx="6156">
                  <c:v>0.74300000000000088</c:v>
                </c:pt>
                <c:pt idx="6157">
                  <c:v>0.53300000000000003</c:v>
                </c:pt>
                <c:pt idx="6158">
                  <c:v>0.73800000000000088</c:v>
                </c:pt>
                <c:pt idx="6159">
                  <c:v>0.56799999999999995</c:v>
                </c:pt>
                <c:pt idx="6160">
                  <c:v>0.62200000000000089</c:v>
                </c:pt>
                <c:pt idx="6161">
                  <c:v>0.55000000000000004</c:v>
                </c:pt>
                <c:pt idx="6162">
                  <c:v>0.66500000000000115</c:v>
                </c:pt>
                <c:pt idx="6163">
                  <c:v>0.36800000000000038</c:v>
                </c:pt>
                <c:pt idx="6164">
                  <c:v>0.73700000000000065</c:v>
                </c:pt>
                <c:pt idx="6165">
                  <c:v>0.62200000000000089</c:v>
                </c:pt>
                <c:pt idx="6166">
                  <c:v>0.38300000000000051</c:v>
                </c:pt>
                <c:pt idx="6167">
                  <c:v>1.012</c:v>
                </c:pt>
                <c:pt idx="6168">
                  <c:v>0</c:v>
                </c:pt>
                <c:pt idx="6169">
                  <c:v>0.80900000000000005</c:v>
                </c:pt>
                <c:pt idx="6170">
                  <c:v>0.43200000000000038</c:v>
                </c:pt>
                <c:pt idx="6171">
                  <c:v>0.3810000000000005</c:v>
                </c:pt>
                <c:pt idx="6172">
                  <c:v>0.58199999999999996</c:v>
                </c:pt>
                <c:pt idx="6173">
                  <c:v>0.4</c:v>
                </c:pt>
                <c:pt idx="6174">
                  <c:v>0.52800000000000002</c:v>
                </c:pt>
                <c:pt idx="6175">
                  <c:v>0.55800000000000005</c:v>
                </c:pt>
                <c:pt idx="6176">
                  <c:v>0.56200000000000061</c:v>
                </c:pt>
                <c:pt idx="6177">
                  <c:v>0.58199999999999996</c:v>
                </c:pt>
                <c:pt idx="6178">
                  <c:v>0.61600000000000088</c:v>
                </c:pt>
                <c:pt idx="6179">
                  <c:v>0.3800000000000005</c:v>
                </c:pt>
                <c:pt idx="6180">
                  <c:v>0.64600000000000102</c:v>
                </c:pt>
                <c:pt idx="6181">
                  <c:v>0.69799999999999995</c:v>
                </c:pt>
                <c:pt idx="6182">
                  <c:v>0.46400000000000002</c:v>
                </c:pt>
                <c:pt idx="6183">
                  <c:v>0.47200000000000031</c:v>
                </c:pt>
                <c:pt idx="6184">
                  <c:v>0.78900000000000003</c:v>
                </c:pt>
                <c:pt idx="6185">
                  <c:v>0.47300000000000031</c:v>
                </c:pt>
                <c:pt idx="6186">
                  <c:v>0.502</c:v>
                </c:pt>
                <c:pt idx="6187">
                  <c:v>0.54800000000000004</c:v>
                </c:pt>
                <c:pt idx="6188">
                  <c:v>0.46</c:v>
                </c:pt>
                <c:pt idx="6189">
                  <c:v>1.0329999999999981</c:v>
                </c:pt>
                <c:pt idx="6190">
                  <c:v>0.47600000000000031</c:v>
                </c:pt>
                <c:pt idx="6191">
                  <c:v>0.75900000000000101</c:v>
                </c:pt>
                <c:pt idx="6192">
                  <c:v>0.53700000000000003</c:v>
                </c:pt>
                <c:pt idx="6193">
                  <c:v>0.54400000000000004</c:v>
                </c:pt>
                <c:pt idx="6194">
                  <c:v>0.68100000000000005</c:v>
                </c:pt>
                <c:pt idx="6195">
                  <c:v>0.3790000000000005</c:v>
                </c:pt>
                <c:pt idx="6196">
                  <c:v>1.1339999999999979</c:v>
                </c:pt>
                <c:pt idx="6197">
                  <c:v>0.40200000000000002</c:v>
                </c:pt>
                <c:pt idx="6198">
                  <c:v>0.40300000000000002</c:v>
                </c:pt>
                <c:pt idx="6199">
                  <c:v>1.288</c:v>
                </c:pt>
                <c:pt idx="6200">
                  <c:v>0.61300000000000088</c:v>
                </c:pt>
                <c:pt idx="6201">
                  <c:v>0.66100000000000114</c:v>
                </c:pt>
                <c:pt idx="6202">
                  <c:v>0.49600000000000044</c:v>
                </c:pt>
                <c:pt idx="6203">
                  <c:v>0.69399999999999995</c:v>
                </c:pt>
                <c:pt idx="6204">
                  <c:v>0.51700000000000002</c:v>
                </c:pt>
                <c:pt idx="6205">
                  <c:v>0.45</c:v>
                </c:pt>
                <c:pt idx="6206">
                  <c:v>0.39500000000000057</c:v>
                </c:pt>
                <c:pt idx="6207">
                  <c:v>0.48800000000000032</c:v>
                </c:pt>
                <c:pt idx="6208">
                  <c:v>0.59399999999999997</c:v>
                </c:pt>
                <c:pt idx="6209">
                  <c:v>0.56299999999999994</c:v>
                </c:pt>
                <c:pt idx="6210">
                  <c:v>0.44400000000000001</c:v>
                </c:pt>
                <c:pt idx="6211">
                  <c:v>0.50800000000000001</c:v>
                </c:pt>
                <c:pt idx="6212">
                  <c:v>0.47600000000000031</c:v>
                </c:pt>
                <c:pt idx="6213">
                  <c:v>0.70400000000000063</c:v>
                </c:pt>
                <c:pt idx="6214">
                  <c:v>0.46300000000000002</c:v>
                </c:pt>
                <c:pt idx="6215">
                  <c:v>0.41900000000000032</c:v>
                </c:pt>
                <c:pt idx="6216">
                  <c:v>0.65000000000000113</c:v>
                </c:pt>
                <c:pt idx="6217">
                  <c:v>1.0760000000000001</c:v>
                </c:pt>
                <c:pt idx="6218">
                  <c:v>0.630000000000001</c:v>
                </c:pt>
                <c:pt idx="6219">
                  <c:v>0.74300000000000088</c:v>
                </c:pt>
                <c:pt idx="6220">
                  <c:v>0.58499999999999996</c:v>
                </c:pt>
                <c:pt idx="6221">
                  <c:v>0.73900000000000088</c:v>
                </c:pt>
                <c:pt idx="6222">
                  <c:v>0.65200000000000113</c:v>
                </c:pt>
                <c:pt idx="6223">
                  <c:v>0.54300000000000004</c:v>
                </c:pt>
                <c:pt idx="6224">
                  <c:v>0.50700000000000001</c:v>
                </c:pt>
                <c:pt idx="6225">
                  <c:v>1.1319999999999979</c:v>
                </c:pt>
                <c:pt idx="6226">
                  <c:v>0.54600000000000004</c:v>
                </c:pt>
                <c:pt idx="6227">
                  <c:v>0.71300000000000063</c:v>
                </c:pt>
                <c:pt idx="6228">
                  <c:v>0.94299999999999995</c:v>
                </c:pt>
                <c:pt idx="6229">
                  <c:v>0.68400000000000005</c:v>
                </c:pt>
                <c:pt idx="6230">
                  <c:v>0.56000000000000005</c:v>
                </c:pt>
                <c:pt idx="6231">
                  <c:v>0.72400000000000064</c:v>
                </c:pt>
                <c:pt idx="6232">
                  <c:v>0.61800000000000088</c:v>
                </c:pt>
                <c:pt idx="6233">
                  <c:v>0.48500000000000032</c:v>
                </c:pt>
                <c:pt idx="6234">
                  <c:v>0.54900000000000004</c:v>
                </c:pt>
                <c:pt idx="6235">
                  <c:v>0.41000000000000031</c:v>
                </c:pt>
                <c:pt idx="6236">
                  <c:v>1.054</c:v>
                </c:pt>
                <c:pt idx="6237">
                  <c:v>0.89700000000000002</c:v>
                </c:pt>
                <c:pt idx="6238">
                  <c:v>0.73300000000000065</c:v>
                </c:pt>
                <c:pt idx="6239">
                  <c:v>0.35600000000000032</c:v>
                </c:pt>
                <c:pt idx="6240">
                  <c:v>0.34500000000000008</c:v>
                </c:pt>
                <c:pt idx="6241">
                  <c:v>0.71100000000000063</c:v>
                </c:pt>
                <c:pt idx="6242">
                  <c:v>0.501</c:v>
                </c:pt>
                <c:pt idx="6243">
                  <c:v>0.44</c:v>
                </c:pt>
                <c:pt idx="6244">
                  <c:v>0.42500000000000032</c:v>
                </c:pt>
                <c:pt idx="6245">
                  <c:v>0.88400000000000001</c:v>
                </c:pt>
                <c:pt idx="6246">
                  <c:v>1.1200000000000001</c:v>
                </c:pt>
                <c:pt idx="6247">
                  <c:v>0.91</c:v>
                </c:pt>
                <c:pt idx="6248">
                  <c:v>0.70800000000000063</c:v>
                </c:pt>
                <c:pt idx="6249">
                  <c:v>0.55900000000000005</c:v>
                </c:pt>
                <c:pt idx="6250">
                  <c:v>0.99299999999999999</c:v>
                </c:pt>
                <c:pt idx="6251">
                  <c:v>0.59699999999999998</c:v>
                </c:pt>
                <c:pt idx="6252">
                  <c:v>0.57700000000000062</c:v>
                </c:pt>
                <c:pt idx="6253">
                  <c:v>0.53700000000000003</c:v>
                </c:pt>
                <c:pt idx="6254">
                  <c:v>0.32900000000000057</c:v>
                </c:pt>
                <c:pt idx="6255">
                  <c:v>0.443</c:v>
                </c:pt>
                <c:pt idx="6256">
                  <c:v>0.58199999999999996</c:v>
                </c:pt>
                <c:pt idx="6257">
                  <c:v>1.175</c:v>
                </c:pt>
                <c:pt idx="6258">
                  <c:v>0.62400000000000089</c:v>
                </c:pt>
                <c:pt idx="6259">
                  <c:v>0.62200000000000089</c:v>
                </c:pt>
                <c:pt idx="6260">
                  <c:v>0.84600000000000064</c:v>
                </c:pt>
                <c:pt idx="6261">
                  <c:v>0.55200000000000005</c:v>
                </c:pt>
                <c:pt idx="6262">
                  <c:v>0.55500000000000005</c:v>
                </c:pt>
                <c:pt idx="6263">
                  <c:v>0.66600000000000115</c:v>
                </c:pt>
                <c:pt idx="6264">
                  <c:v>0.41500000000000031</c:v>
                </c:pt>
                <c:pt idx="6265">
                  <c:v>0.40200000000000002</c:v>
                </c:pt>
                <c:pt idx="6266">
                  <c:v>0.43500000000000044</c:v>
                </c:pt>
                <c:pt idx="6267">
                  <c:v>0.71500000000000064</c:v>
                </c:pt>
                <c:pt idx="6268">
                  <c:v>0.64200000000000101</c:v>
                </c:pt>
                <c:pt idx="6269">
                  <c:v>0.76900000000000102</c:v>
                </c:pt>
                <c:pt idx="6270">
                  <c:v>0.57399999999999995</c:v>
                </c:pt>
                <c:pt idx="6271">
                  <c:v>0.68600000000000005</c:v>
                </c:pt>
                <c:pt idx="6272">
                  <c:v>0.88700000000000001</c:v>
                </c:pt>
                <c:pt idx="6273">
                  <c:v>0.94899999999999995</c:v>
                </c:pt>
                <c:pt idx="6274">
                  <c:v>0.35800000000000032</c:v>
                </c:pt>
                <c:pt idx="6275">
                  <c:v>0.91200000000000003</c:v>
                </c:pt>
                <c:pt idx="6276">
                  <c:v>0.57500000000000062</c:v>
                </c:pt>
                <c:pt idx="6277">
                  <c:v>0.58899999999999997</c:v>
                </c:pt>
                <c:pt idx="6278">
                  <c:v>0.66200000000000114</c:v>
                </c:pt>
                <c:pt idx="6279">
                  <c:v>0.60700000000000065</c:v>
                </c:pt>
                <c:pt idx="6280">
                  <c:v>0.39300000000000057</c:v>
                </c:pt>
                <c:pt idx="6281">
                  <c:v>0.56399999999999995</c:v>
                </c:pt>
                <c:pt idx="6282">
                  <c:v>0.77600000000000113</c:v>
                </c:pt>
                <c:pt idx="6283">
                  <c:v>0.61700000000000088</c:v>
                </c:pt>
                <c:pt idx="6284">
                  <c:v>0.48000000000000032</c:v>
                </c:pt>
                <c:pt idx="6285">
                  <c:v>0.42900000000000038</c:v>
                </c:pt>
                <c:pt idx="6286">
                  <c:v>0.65200000000000113</c:v>
                </c:pt>
                <c:pt idx="6287">
                  <c:v>0.36600000000000038</c:v>
                </c:pt>
                <c:pt idx="6288">
                  <c:v>0.54200000000000004</c:v>
                </c:pt>
                <c:pt idx="6289">
                  <c:v>0.95300000000000062</c:v>
                </c:pt>
                <c:pt idx="6290">
                  <c:v>0.39300000000000057</c:v>
                </c:pt>
                <c:pt idx="6291">
                  <c:v>0.90600000000000003</c:v>
                </c:pt>
                <c:pt idx="6292">
                  <c:v>0.65100000000000113</c:v>
                </c:pt>
                <c:pt idx="6293">
                  <c:v>1.131</c:v>
                </c:pt>
                <c:pt idx="6294">
                  <c:v>0.756000000000001</c:v>
                </c:pt>
                <c:pt idx="6295">
                  <c:v>0.52800000000000002</c:v>
                </c:pt>
                <c:pt idx="6296">
                  <c:v>2.5359999999999987</c:v>
                </c:pt>
                <c:pt idx="6297">
                  <c:v>0.45400000000000001</c:v>
                </c:pt>
                <c:pt idx="6298">
                  <c:v>0.64300000000000102</c:v>
                </c:pt>
                <c:pt idx="6299">
                  <c:v>0.44400000000000001</c:v>
                </c:pt>
                <c:pt idx="6300">
                  <c:v>1.458</c:v>
                </c:pt>
                <c:pt idx="6301">
                  <c:v>0.47600000000000031</c:v>
                </c:pt>
                <c:pt idx="6302">
                  <c:v>0.49600000000000044</c:v>
                </c:pt>
                <c:pt idx="6303">
                  <c:v>0.73300000000000065</c:v>
                </c:pt>
                <c:pt idx="6304">
                  <c:v>0.50900000000000001</c:v>
                </c:pt>
                <c:pt idx="6305">
                  <c:v>0.89300000000000002</c:v>
                </c:pt>
                <c:pt idx="6306">
                  <c:v>0.40700000000000008</c:v>
                </c:pt>
                <c:pt idx="6307">
                  <c:v>0.55300000000000005</c:v>
                </c:pt>
                <c:pt idx="6308">
                  <c:v>1.052</c:v>
                </c:pt>
                <c:pt idx="6309">
                  <c:v>0.46300000000000002</c:v>
                </c:pt>
                <c:pt idx="6310">
                  <c:v>0.48800000000000032</c:v>
                </c:pt>
                <c:pt idx="6311">
                  <c:v>1.0369999999999981</c:v>
                </c:pt>
                <c:pt idx="6312">
                  <c:v>0.628000000000001</c:v>
                </c:pt>
                <c:pt idx="6313">
                  <c:v>0.55300000000000005</c:v>
                </c:pt>
                <c:pt idx="6314">
                  <c:v>0.43700000000000044</c:v>
                </c:pt>
                <c:pt idx="6315">
                  <c:v>0.80300000000000005</c:v>
                </c:pt>
                <c:pt idx="6316">
                  <c:v>0.53500000000000003</c:v>
                </c:pt>
                <c:pt idx="6317">
                  <c:v>1.337</c:v>
                </c:pt>
                <c:pt idx="6318">
                  <c:v>0.40600000000000008</c:v>
                </c:pt>
                <c:pt idx="6319">
                  <c:v>0.72300000000000064</c:v>
                </c:pt>
                <c:pt idx="6320">
                  <c:v>0.38500000000000051</c:v>
                </c:pt>
                <c:pt idx="6321">
                  <c:v>0.62000000000000088</c:v>
                </c:pt>
                <c:pt idx="6322">
                  <c:v>0.45600000000000002</c:v>
                </c:pt>
                <c:pt idx="6323">
                  <c:v>0.39200000000000057</c:v>
                </c:pt>
                <c:pt idx="6324">
                  <c:v>0.37500000000000044</c:v>
                </c:pt>
                <c:pt idx="6325">
                  <c:v>0.72300000000000064</c:v>
                </c:pt>
                <c:pt idx="6326">
                  <c:v>0.64900000000000102</c:v>
                </c:pt>
                <c:pt idx="6327">
                  <c:v>0.47000000000000008</c:v>
                </c:pt>
                <c:pt idx="6328">
                  <c:v>0.74400000000000088</c:v>
                </c:pt>
                <c:pt idx="6329">
                  <c:v>0.57500000000000062</c:v>
                </c:pt>
                <c:pt idx="6330">
                  <c:v>0.38800000000000051</c:v>
                </c:pt>
                <c:pt idx="6331">
                  <c:v>0.72900000000000065</c:v>
                </c:pt>
                <c:pt idx="6332">
                  <c:v>0.82800000000000062</c:v>
                </c:pt>
                <c:pt idx="6333">
                  <c:v>0.84000000000000064</c:v>
                </c:pt>
                <c:pt idx="6334">
                  <c:v>0.77500000000000113</c:v>
                </c:pt>
                <c:pt idx="6335">
                  <c:v>0.68400000000000005</c:v>
                </c:pt>
                <c:pt idx="6336">
                  <c:v>0.48000000000000032</c:v>
                </c:pt>
                <c:pt idx="6337">
                  <c:v>0.52900000000000003</c:v>
                </c:pt>
                <c:pt idx="6338">
                  <c:v>0.52400000000000002</c:v>
                </c:pt>
                <c:pt idx="6339">
                  <c:v>0.55100000000000005</c:v>
                </c:pt>
                <c:pt idx="6340">
                  <c:v>0.45200000000000001</c:v>
                </c:pt>
                <c:pt idx="6341">
                  <c:v>0.86100000000000065</c:v>
                </c:pt>
                <c:pt idx="6342">
                  <c:v>0.85500000000000065</c:v>
                </c:pt>
                <c:pt idx="6343">
                  <c:v>0.57399999999999995</c:v>
                </c:pt>
                <c:pt idx="6344">
                  <c:v>0.44700000000000001</c:v>
                </c:pt>
                <c:pt idx="6345">
                  <c:v>0.501</c:v>
                </c:pt>
                <c:pt idx="6346">
                  <c:v>0.50600000000000001</c:v>
                </c:pt>
                <c:pt idx="6347">
                  <c:v>0.73900000000000088</c:v>
                </c:pt>
                <c:pt idx="6348">
                  <c:v>0.53</c:v>
                </c:pt>
                <c:pt idx="6349">
                  <c:v>0.46600000000000008</c:v>
                </c:pt>
                <c:pt idx="6350">
                  <c:v>0.52300000000000002</c:v>
                </c:pt>
                <c:pt idx="6351">
                  <c:v>0.38600000000000051</c:v>
                </c:pt>
                <c:pt idx="6352">
                  <c:v>0.82000000000000062</c:v>
                </c:pt>
                <c:pt idx="6353">
                  <c:v>0.42400000000000032</c:v>
                </c:pt>
                <c:pt idx="6354">
                  <c:v>1.361</c:v>
                </c:pt>
                <c:pt idx="6355">
                  <c:v>0.62300000000000089</c:v>
                </c:pt>
                <c:pt idx="6356">
                  <c:v>0.44500000000000001</c:v>
                </c:pt>
                <c:pt idx="6357">
                  <c:v>0.77400000000000102</c:v>
                </c:pt>
                <c:pt idx="6358">
                  <c:v>0.69499999999999995</c:v>
                </c:pt>
                <c:pt idx="6359">
                  <c:v>1.0629999999999982</c:v>
                </c:pt>
                <c:pt idx="6360">
                  <c:v>0.77800000000000114</c:v>
                </c:pt>
                <c:pt idx="6361">
                  <c:v>0.78</c:v>
                </c:pt>
                <c:pt idx="6362">
                  <c:v>1.0580000000000001</c:v>
                </c:pt>
                <c:pt idx="6363">
                  <c:v>0.73600000000000065</c:v>
                </c:pt>
                <c:pt idx="6364">
                  <c:v>0.98299999999999998</c:v>
                </c:pt>
                <c:pt idx="6365">
                  <c:v>0.71100000000000063</c:v>
                </c:pt>
                <c:pt idx="6366">
                  <c:v>1.0640000000000001</c:v>
                </c:pt>
                <c:pt idx="6367">
                  <c:v>0.46300000000000002</c:v>
                </c:pt>
                <c:pt idx="6368">
                  <c:v>0.89800000000000002</c:v>
                </c:pt>
                <c:pt idx="6369">
                  <c:v>1.22</c:v>
                </c:pt>
                <c:pt idx="6370">
                  <c:v>0.55000000000000004</c:v>
                </c:pt>
                <c:pt idx="6371">
                  <c:v>0.46200000000000002</c:v>
                </c:pt>
                <c:pt idx="6372">
                  <c:v>0.42600000000000032</c:v>
                </c:pt>
                <c:pt idx="6373">
                  <c:v>0.42800000000000032</c:v>
                </c:pt>
                <c:pt idx="6374">
                  <c:v>1.137</c:v>
                </c:pt>
                <c:pt idx="6375">
                  <c:v>0.52100000000000002</c:v>
                </c:pt>
                <c:pt idx="6376">
                  <c:v>1.085</c:v>
                </c:pt>
                <c:pt idx="6377">
                  <c:v>1.294</c:v>
                </c:pt>
                <c:pt idx="6378">
                  <c:v>1.165</c:v>
                </c:pt>
                <c:pt idx="6379">
                  <c:v>1.3759999999999979</c:v>
                </c:pt>
                <c:pt idx="6380">
                  <c:v>0.67300000000000115</c:v>
                </c:pt>
                <c:pt idx="6381">
                  <c:v>0.81100000000000005</c:v>
                </c:pt>
                <c:pt idx="6382">
                  <c:v>0.50800000000000001</c:v>
                </c:pt>
                <c:pt idx="6383">
                  <c:v>0.50800000000000001</c:v>
                </c:pt>
                <c:pt idx="6384">
                  <c:v>0.45700000000000002</c:v>
                </c:pt>
                <c:pt idx="6385">
                  <c:v>0.65700000000000114</c:v>
                </c:pt>
                <c:pt idx="6386">
                  <c:v>0.60700000000000065</c:v>
                </c:pt>
                <c:pt idx="6387">
                  <c:v>0.51900000000000002</c:v>
                </c:pt>
                <c:pt idx="6388">
                  <c:v>0.60000000000000064</c:v>
                </c:pt>
                <c:pt idx="6389">
                  <c:v>1.1439999999999981</c:v>
                </c:pt>
                <c:pt idx="6390">
                  <c:v>0.90900000000000003</c:v>
                </c:pt>
                <c:pt idx="6391">
                  <c:v>0.43200000000000038</c:v>
                </c:pt>
                <c:pt idx="6392">
                  <c:v>0.60100000000000064</c:v>
                </c:pt>
                <c:pt idx="6393">
                  <c:v>0.70000000000000062</c:v>
                </c:pt>
                <c:pt idx="6394">
                  <c:v>1.1279999999999979</c:v>
                </c:pt>
                <c:pt idx="6395">
                  <c:v>0.90600000000000003</c:v>
                </c:pt>
                <c:pt idx="6396">
                  <c:v>0.89800000000000002</c:v>
                </c:pt>
                <c:pt idx="6397">
                  <c:v>0.57099999999999995</c:v>
                </c:pt>
                <c:pt idx="6398">
                  <c:v>1.1990000000000001</c:v>
                </c:pt>
                <c:pt idx="6399">
                  <c:v>0.69399999999999995</c:v>
                </c:pt>
                <c:pt idx="6400">
                  <c:v>0.84600000000000064</c:v>
                </c:pt>
                <c:pt idx="6401">
                  <c:v>1.0549999999999982</c:v>
                </c:pt>
                <c:pt idx="6402">
                  <c:v>0.88900000000000001</c:v>
                </c:pt>
                <c:pt idx="6403">
                  <c:v>2.4209999999999998</c:v>
                </c:pt>
                <c:pt idx="6404">
                  <c:v>2.04</c:v>
                </c:pt>
                <c:pt idx="6405">
                  <c:v>1.0940000000000001</c:v>
                </c:pt>
                <c:pt idx="6406">
                  <c:v>0.87100000000000088</c:v>
                </c:pt>
                <c:pt idx="6407">
                  <c:v>1.3680000000000001</c:v>
                </c:pt>
                <c:pt idx="6408">
                  <c:v>0.84700000000000064</c:v>
                </c:pt>
                <c:pt idx="6409">
                  <c:v>1.48</c:v>
                </c:pt>
                <c:pt idx="6410">
                  <c:v>0.58699999999999997</c:v>
                </c:pt>
                <c:pt idx="6411">
                  <c:v>1.0629999999999982</c:v>
                </c:pt>
                <c:pt idx="6412">
                  <c:v>0.71400000000000063</c:v>
                </c:pt>
                <c:pt idx="6413">
                  <c:v>0.60600000000000065</c:v>
                </c:pt>
                <c:pt idx="6414">
                  <c:v>0.9</c:v>
                </c:pt>
                <c:pt idx="6415">
                  <c:v>1.1759999999999982</c:v>
                </c:pt>
                <c:pt idx="6416">
                  <c:v>1.9510000000000001</c:v>
                </c:pt>
                <c:pt idx="6417">
                  <c:v>0.53600000000000003</c:v>
                </c:pt>
                <c:pt idx="6418">
                  <c:v>1.272</c:v>
                </c:pt>
                <c:pt idx="6419">
                  <c:v>3.0339999999999998</c:v>
                </c:pt>
                <c:pt idx="6420">
                  <c:v>0.83100000000000063</c:v>
                </c:pt>
                <c:pt idx="6421">
                  <c:v>0.88600000000000001</c:v>
                </c:pt>
                <c:pt idx="6422">
                  <c:v>1.7249999999999981</c:v>
                </c:pt>
                <c:pt idx="6423">
                  <c:v>0.49700000000000044</c:v>
                </c:pt>
                <c:pt idx="6424">
                  <c:v>1.0660000000000001</c:v>
                </c:pt>
                <c:pt idx="6425">
                  <c:v>0.97700000000000065</c:v>
                </c:pt>
                <c:pt idx="6426">
                  <c:v>0.29000000000000031</c:v>
                </c:pt>
                <c:pt idx="6427">
                  <c:v>0.28100000000000008</c:v>
                </c:pt>
                <c:pt idx="6428">
                  <c:v>0.27800000000000002</c:v>
                </c:pt>
                <c:pt idx="6429">
                  <c:v>0.28000000000000008</c:v>
                </c:pt>
                <c:pt idx="6430">
                  <c:v>0.27900000000000008</c:v>
                </c:pt>
                <c:pt idx="6431">
                  <c:v>0.28100000000000008</c:v>
                </c:pt>
                <c:pt idx="6432">
                  <c:v>0.27900000000000008</c:v>
                </c:pt>
                <c:pt idx="6433">
                  <c:v>0.27700000000000002</c:v>
                </c:pt>
                <c:pt idx="6434">
                  <c:v>0.27500000000000002</c:v>
                </c:pt>
                <c:pt idx="6435">
                  <c:v>0.27700000000000002</c:v>
                </c:pt>
                <c:pt idx="6436">
                  <c:v>0.27900000000000008</c:v>
                </c:pt>
                <c:pt idx="6437">
                  <c:v>0.27900000000000008</c:v>
                </c:pt>
                <c:pt idx="6438">
                  <c:v>0.27800000000000002</c:v>
                </c:pt>
                <c:pt idx="6439">
                  <c:v>0.27700000000000002</c:v>
                </c:pt>
                <c:pt idx="6440">
                  <c:v>0.27700000000000002</c:v>
                </c:pt>
                <c:pt idx="6441">
                  <c:v>0.27800000000000002</c:v>
                </c:pt>
                <c:pt idx="6442">
                  <c:v>0.27600000000000002</c:v>
                </c:pt>
                <c:pt idx="6443">
                  <c:v>0.27800000000000002</c:v>
                </c:pt>
                <c:pt idx="6444">
                  <c:v>0.27300000000000002</c:v>
                </c:pt>
                <c:pt idx="6445">
                  <c:v>0.28400000000000031</c:v>
                </c:pt>
                <c:pt idx="6446">
                  <c:v>0.27800000000000002</c:v>
                </c:pt>
                <c:pt idx="6447">
                  <c:v>0.27900000000000008</c:v>
                </c:pt>
                <c:pt idx="6448">
                  <c:v>0.27600000000000002</c:v>
                </c:pt>
                <c:pt idx="6449">
                  <c:v>0.27400000000000002</c:v>
                </c:pt>
                <c:pt idx="6450">
                  <c:v>0.27900000000000008</c:v>
                </c:pt>
                <c:pt idx="6451">
                  <c:v>0.27600000000000002</c:v>
                </c:pt>
                <c:pt idx="6452">
                  <c:v>0.27800000000000002</c:v>
                </c:pt>
                <c:pt idx="6453">
                  <c:v>0.27400000000000002</c:v>
                </c:pt>
                <c:pt idx="6454">
                  <c:v>0.27600000000000002</c:v>
                </c:pt>
                <c:pt idx="6455">
                  <c:v>0.27600000000000002</c:v>
                </c:pt>
                <c:pt idx="6456">
                  <c:v>0.28000000000000008</c:v>
                </c:pt>
                <c:pt idx="6457">
                  <c:v>0.27900000000000008</c:v>
                </c:pt>
                <c:pt idx="6458">
                  <c:v>0.27500000000000002</c:v>
                </c:pt>
                <c:pt idx="6459">
                  <c:v>0.27500000000000002</c:v>
                </c:pt>
                <c:pt idx="6460">
                  <c:v>0.27500000000000002</c:v>
                </c:pt>
                <c:pt idx="6461">
                  <c:v>0.27300000000000002</c:v>
                </c:pt>
                <c:pt idx="6462">
                  <c:v>0.27700000000000002</c:v>
                </c:pt>
                <c:pt idx="6463">
                  <c:v>0.27500000000000002</c:v>
                </c:pt>
                <c:pt idx="6464">
                  <c:v>0.27600000000000002</c:v>
                </c:pt>
                <c:pt idx="6465">
                  <c:v>0.27600000000000002</c:v>
                </c:pt>
                <c:pt idx="6466">
                  <c:v>0.27300000000000002</c:v>
                </c:pt>
                <c:pt idx="6467">
                  <c:v>0.30200000000000032</c:v>
                </c:pt>
                <c:pt idx="6468">
                  <c:v>0.27300000000000002</c:v>
                </c:pt>
                <c:pt idx="6469">
                  <c:v>0.27500000000000002</c:v>
                </c:pt>
                <c:pt idx="6470">
                  <c:v>0.27500000000000002</c:v>
                </c:pt>
                <c:pt idx="6471">
                  <c:v>0.27400000000000002</c:v>
                </c:pt>
                <c:pt idx="6472">
                  <c:v>0.27400000000000002</c:v>
                </c:pt>
                <c:pt idx="6473">
                  <c:v>0.27500000000000002</c:v>
                </c:pt>
                <c:pt idx="6474">
                  <c:v>0.27300000000000002</c:v>
                </c:pt>
                <c:pt idx="6475">
                  <c:v>0.27600000000000002</c:v>
                </c:pt>
                <c:pt idx="6476">
                  <c:v>0.27400000000000002</c:v>
                </c:pt>
                <c:pt idx="6477">
                  <c:v>0.27300000000000002</c:v>
                </c:pt>
                <c:pt idx="6478">
                  <c:v>0.27300000000000002</c:v>
                </c:pt>
                <c:pt idx="6479">
                  <c:v>0.27100000000000002</c:v>
                </c:pt>
                <c:pt idx="6480">
                  <c:v>0.27500000000000002</c:v>
                </c:pt>
                <c:pt idx="6481">
                  <c:v>0.28000000000000008</c:v>
                </c:pt>
                <c:pt idx="6482">
                  <c:v>0.28000000000000008</c:v>
                </c:pt>
                <c:pt idx="6483">
                  <c:v>0.27300000000000002</c:v>
                </c:pt>
                <c:pt idx="6484">
                  <c:v>0.27200000000000002</c:v>
                </c:pt>
                <c:pt idx="6485">
                  <c:v>0.27200000000000002</c:v>
                </c:pt>
                <c:pt idx="6486">
                  <c:v>0.27800000000000002</c:v>
                </c:pt>
                <c:pt idx="6487">
                  <c:v>0.27200000000000002</c:v>
                </c:pt>
                <c:pt idx="6488">
                  <c:v>0.27400000000000002</c:v>
                </c:pt>
                <c:pt idx="6489">
                  <c:v>0.27100000000000002</c:v>
                </c:pt>
                <c:pt idx="6490">
                  <c:v>0.27</c:v>
                </c:pt>
                <c:pt idx="6491">
                  <c:v>0.27</c:v>
                </c:pt>
                <c:pt idx="6492">
                  <c:v>0.27</c:v>
                </c:pt>
                <c:pt idx="6493">
                  <c:v>0.27500000000000002</c:v>
                </c:pt>
                <c:pt idx="6494">
                  <c:v>0.27</c:v>
                </c:pt>
                <c:pt idx="6495">
                  <c:v>0.27100000000000002</c:v>
                </c:pt>
                <c:pt idx="6496">
                  <c:v>0.27200000000000002</c:v>
                </c:pt>
                <c:pt idx="6497">
                  <c:v>0.26800000000000002</c:v>
                </c:pt>
                <c:pt idx="6498">
                  <c:v>0.27200000000000002</c:v>
                </c:pt>
                <c:pt idx="6499">
                  <c:v>0.27</c:v>
                </c:pt>
                <c:pt idx="6500">
                  <c:v>0.27</c:v>
                </c:pt>
                <c:pt idx="6501">
                  <c:v>0.27</c:v>
                </c:pt>
                <c:pt idx="6502">
                  <c:v>0.27</c:v>
                </c:pt>
                <c:pt idx="6503">
                  <c:v>0.27</c:v>
                </c:pt>
                <c:pt idx="6504">
                  <c:v>0.27100000000000002</c:v>
                </c:pt>
                <c:pt idx="6505">
                  <c:v>0.26800000000000002</c:v>
                </c:pt>
                <c:pt idx="6506">
                  <c:v>0.27300000000000002</c:v>
                </c:pt>
                <c:pt idx="6507">
                  <c:v>0.27600000000000002</c:v>
                </c:pt>
                <c:pt idx="6508">
                  <c:v>0.27100000000000002</c:v>
                </c:pt>
                <c:pt idx="6509">
                  <c:v>0.26900000000000002</c:v>
                </c:pt>
                <c:pt idx="6510">
                  <c:v>0.26900000000000002</c:v>
                </c:pt>
                <c:pt idx="6511">
                  <c:v>0.26900000000000002</c:v>
                </c:pt>
                <c:pt idx="6512">
                  <c:v>0.26900000000000002</c:v>
                </c:pt>
                <c:pt idx="6513">
                  <c:v>0.26800000000000002</c:v>
                </c:pt>
                <c:pt idx="6514">
                  <c:v>0.26700000000000002</c:v>
                </c:pt>
                <c:pt idx="6515">
                  <c:v>0.26800000000000002</c:v>
                </c:pt>
                <c:pt idx="6516">
                  <c:v>0.26900000000000002</c:v>
                </c:pt>
                <c:pt idx="6517">
                  <c:v>0.26700000000000002</c:v>
                </c:pt>
                <c:pt idx="6518">
                  <c:v>0.26700000000000002</c:v>
                </c:pt>
                <c:pt idx="6519">
                  <c:v>0.26800000000000002</c:v>
                </c:pt>
                <c:pt idx="6520">
                  <c:v>0.27100000000000002</c:v>
                </c:pt>
                <c:pt idx="6521">
                  <c:v>0.26600000000000001</c:v>
                </c:pt>
                <c:pt idx="6522">
                  <c:v>0.26700000000000002</c:v>
                </c:pt>
                <c:pt idx="6523">
                  <c:v>0.27200000000000002</c:v>
                </c:pt>
                <c:pt idx="6524">
                  <c:v>0.26700000000000002</c:v>
                </c:pt>
                <c:pt idx="6525">
                  <c:v>0.26300000000000001</c:v>
                </c:pt>
                <c:pt idx="6526">
                  <c:v>0.26700000000000002</c:v>
                </c:pt>
                <c:pt idx="6527">
                  <c:v>0.26500000000000001</c:v>
                </c:pt>
                <c:pt idx="6528">
                  <c:v>0.27</c:v>
                </c:pt>
                <c:pt idx="6529">
                  <c:v>0.27</c:v>
                </c:pt>
                <c:pt idx="6530">
                  <c:v>0.27</c:v>
                </c:pt>
                <c:pt idx="6531">
                  <c:v>0.26500000000000001</c:v>
                </c:pt>
                <c:pt idx="6532">
                  <c:v>0.26800000000000002</c:v>
                </c:pt>
                <c:pt idx="6533">
                  <c:v>0.26600000000000001</c:v>
                </c:pt>
                <c:pt idx="6534">
                  <c:v>0.26700000000000002</c:v>
                </c:pt>
                <c:pt idx="6535">
                  <c:v>0.26600000000000001</c:v>
                </c:pt>
                <c:pt idx="6536">
                  <c:v>0.27</c:v>
                </c:pt>
                <c:pt idx="6537">
                  <c:v>0.26600000000000001</c:v>
                </c:pt>
                <c:pt idx="6538">
                  <c:v>0.26500000000000001</c:v>
                </c:pt>
                <c:pt idx="6539">
                  <c:v>0.26600000000000001</c:v>
                </c:pt>
                <c:pt idx="6540">
                  <c:v>0.26400000000000001</c:v>
                </c:pt>
                <c:pt idx="6541">
                  <c:v>0.26400000000000001</c:v>
                </c:pt>
                <c:pt idx="6542">
                  <c:v>0.27200000000000002</c:v>
                </c:pt>
                <c:pt idx="6543">
                  <c:v>0.26400000000000001</c:v>
                </c:pt>
                <c:pt idx="6544">
                  <c:v>0.26600000000000001</c:v>
                </c:pt>
                <c:pt idx="6545">
                  <c:v>0.26800000000000002</c:v>
                </c:pt>
                <c:pt idx="6546">
                  <c:v>0.27</c:v>
                </c:pt>
                <c:pt idx="6547">
                  <c:v>0.26800000000000002</c:v>
                </c:pt>
                <c:pt idx="6548">
                  <c:v>0.26700000000000002</c:v>
                </c:pt>
                <c:pt idx="6549">
                  <c:v>0.26500000000000001</c:v>
                </c:pt>
                <c:pt idx="6550">
                  <c:v>0.26600000000000001</c:v>
                </c:pt>
                <c:pt idx="6551">
                  <c:v>0.26500000000000001</c:v>
                </c:pt>
                <c:pt idx="6552">
                  <c:v>0.26500000000000001</c:v>
                </c:pt>
                <c:pt idx="6553">
                  <c:v>0.26100000000000001</c:v>
                </c:pt>
                <c:pt idx="6554">
                  <c:v>0.26400000000000001</c:v>
                </c:pt>
                <c:pt idx="6555">
                  <c:v>0.26600000000000001</c:v>
                </c:pt>
                <c:pt idx="6556">
                  <c:v>0.26300000000000001</c:v>
                </c:pt>
                <c:pt idx="6557">
                  <c:v>0.26300000000000001</c:v>
                </c:pt>
                <c:pt idx="6558">
                  <c:v>0.26500000000000001</c:v>
                </c:pt>
                <c:pt idx="6559">
                  <c:v>0.26200000000000001</c:v>
                </c:pt>
                <c:pt idx="6560">
                  <c:v>0.26300000000000001</c:v>
                </c:pt>
                <c:pt idx="6561">
                  <c:v>0.26200000000000001</c:v>
                </c:pt>
                <c:pt idx="6562">
                  <c:v>0.25900000000000001</c:v>
                </c:pt>
                <c:pt idx="6563">
                  <c:v>0.26100000000000001</c:v>
                </c:pt>
                <c:pt idx="6564">
                  <c:v>0.26200000000000001</c:v>
                </c:pt>
                <c:pt idx="6565">
                  <c:v>0.27</c:v>
                </c:pt>
                <c:pt idx="6566">
                  <c:v>0.26100000000000001</c:v>
                </c:pt>
                <c:pt idx="6567">
                  <c:v>0.26100000000000001</c:v>
                </c:pt>
                <c:pt idx="6568">
                  <c:v>0.26</c:v>
                </c:pt>
                <c:pt idx="6569">
                  <c:v>0.26200000000000001</c:v>
                </c:pt>
                <c:pt idx="6570">
                  <c:v>0.26100000000000001</c:v>
                </c:pt>
                <c:pt idx="6571">
                  <c:v>0.26400000000000001</c:v>
                </c:pt>
                <c:pt idx="6572">
                  <c:v>0.26100000000000001</c:v>
                </c:pt>
                <c:pt idx="6573">
                  <c:v>0.26200000000000001</c:v>
                </c:pt>
                <c:pt idx="6574">
                  <c:v>0.26400000000000001</c:v>
                </c:pt>
                <c:pt idx="6575">
                  <c:v>0.26100000000000001</c:v>
                </c:pt>
                <c:pt idx="6576">
                  <c:v>0.26100000000000001</c:v>
                </c:pt>
                <c:pt idx="6577">
                  <c:v>0.26</c:v>
                </c:pt>
                <c:pt idx="6578">
                  <c:v>0.26500000000000001</c:v>
                </c:pt>
                <c:pt idx="6579">
                  <c:v>0.26600000000000001</c:v>
                </c:pt>
                <c:pt idx="6580">
                  <c:v>0.26</c:v>
                </c:pt>
                <c:pt idx="6581">
                  <c:v>0.26400000000000001</c:v>
                </c:pt>
                <c:pt idx="6582">
                  <c:v>0.26500000000000001</c:v>
                </c:pt>
                <c:pt idx="6583">
                  <c:v>0.25900000000000001</c:v>
                </c:pt>
                <c:pt idx="6584">
                  <c:v>0.25900000000000001</c:v>
                </c:pt>
                <c:pt idx="6585">
                  <c:v>0.26</c:v>
                </c:pt>
                <c:pt idx="6586">
                  <c:v>0.26</c:v>
                </c:pt>
                <c:pt idx="6587">
                  <c:v>0.26600000000000001</c:v>
                </c:pt>
                <c:pt idx="6588">
                  <c:v>0.26400000000000001</c:v>
                </c:pt>
                <c:pt idx="6589">
                  <c:v>0.25800000000000001</c:v>
                </c:pt>
                <c:pt idx="6590">
                  <c:v>0.25700000000000001</c:v>
                </c:pt>
                <c:pt idx="6591">
                  <c:v>0.26200000000000001</c:v>
                </c:pt>
                <c:pt idx="6592">
                  <c:v>0.26</c:v>
                </c:pt>
                <c:pt idx="6593">
                  <c:v>0.26</c:v>
                </c:pt>
                <c:pt idx="6594">
                  <c:v>0.26500000000000001</c:v>
                </c:pt>
                <c:pt idx="6595">
                  <c:v>0.26</c:v>
                </c:pt>
                <c:pt idx="6596">
                  <c:v>0.25700000000000001</c:v>
                </c:pt>
                <c:pt idx="6597">
                  <c:v>0.26100000000000001</c:v>
                </c:pt>
                <c:pt idx="6598">
                  <c:v>0.26400000000000001</c:v>
                </c:pt>
                <c:pt idx="6599">
                  <c:v>0.26</c:v>
                </c:pt>
                <c:pt idx="6600">
                  <c:v>0.25700000000000001</c:v>
                </c:pt>
                <c:pt idx="6601">
                  <c:v>0.26</c:v>
                </c:pt>
                <c:pt idx="6602">
                  <c:v>0.26200000000000001</c:v>
                </c:pt>
                <c:pt idx="6603">
                  <c:v>0.26</c:v>
                </c:pt>
                <c:pt idx="6604">
                  <c:v>0.26</c:v>
                </c:pt>
                <c:pt idx="6605">
                  <c:v>0.25900000000000001</c:v>
                </c:pt>
                <c:pt idx="6606">
                  <c:v>0.25900000000000001</c:v>
                </c:pt>
                <c:pt idx="6607">
                  <c:v>0.26</c:v>
                </c:pt>
                <c:pt idx="6608">
                  <c:v>0.25900000000000001</c:v>
                </c:pt>
                <c:pt idx="6609">
                  <c:v>0.25600000000000001</c:v>
                </c:pt>
                <c:pt idx="6610">
                  <c:v>0.25900000000000001</c:v>
                </c:pt>
                <c:pt idx="6611">
                  <c:v>0.26400000000000001</c:v>
                </c:pt>
                <c:pt idx="6612">
                  <c:v>0.26200000000000001</c:v>
                </c:pt>
                <c:pt idx="6613">
                  <c:v>0.25900000000000001</c:v>
                </c:pt>
                <c:pt idx="6614">
                  <c:v>0.255</c:v>
                </c:pt>
                <c:pt idx="6615">
                  <c:v>0.25600000000000001</c:v>
                </c:pt>
                <c:pt idx="6616">
                  <c:v>0.26200000000000001</c:v>
                </c:pt>
                <c:pt idx="6617">
                  <c:v>0.25700000000000001</c:v>
                </c:pt>
                <c:pt idx="6618">
                  <c:v>0.25900000000000001</c:v>
                </c:pt>
                <c:pt idx="6619">
                  <c:v>0.25900000000000001</c:v>
                </c:pt>
                <c:pt idx="6620">
                  <c:v>0.26100000000000001</c:v>
                </c:pt>
                <c:pt idx="6621">
                  <c:v>0.25700000000000001</c:v>
                </c:pt>
                <c:pt idx="6622">
                  <c:v>0.25700000000000001</c:v>
                </c:pt>
                <c:pt idx="6623">
                  <c:v>0.25900000000000001</c:v>
                </c:pt>
                <c:pt idx="6624">
                  <c:v>0.25800000000000001</c:v>
                </c:pt>
                <c:pt idx="6625">
                  <c:v>0.25600000000000001</c:v>
                </c:pt>
                <c:pt idx="6626">
                  <c:v>0.255</c:v>
                </c:pt>
                <c:pt idx="6627">
                  <c:v>0.25600000000000001</c:v>
                </c:pt>
                <c:pt idx="6628">
                  <c:v>0.255</c:v>
                </c:pt>
                <c:pt idx="6629">
                  <c:v>0.25900000000000001</c:v>
                </c:pt>
                <c:pt idx="6630">
                  <c:v>0.26200000000000001</c:v>
                </c:pt>
                <c:pt idx="6631">
                  <c:v>0.254</c:v>
                </c:pt>
                <c:pt idx="6632">
                  <c:v>0.25900000000000001</c:v>
                </c:pt>
                <c:pt idx="6633">
                  <c:v>0.253</c:v>
                </c:pt>
                <c:pt idx="6634">
                  <c:v>0.25700000000000001</c:v>
                </c:pt>
                <c:pt idx="6635">
                  <c:v>0.255</c:v>
                </c:pt>
                <c:pt idx="6636">
                  <c:v>0.254</c:v>
                </c:pt>
                <c:pt idx="6637">
                  <c:v>0.25800000000000001</c:v>
                </c:pt>
                <c:pt idx="6638">
                  <c:v>0.25800000000000001</c:v>
                </c:pt>
                <c:pt idx="6639">
                  <c:v>0.25700000000000001</c:v>
                </c:pt>
                <c:pt idx="6640">
                  <c:v>0.255</c:v>
                </c:pt>
                <c:pt idx="6641">
                  <c:v>0.253</c:v>
                </c:pt>
                <c:pt idx="6642">
                  <c:v>0.25800000000000001</c:v>
                </c:pt>
                <c:pt idx="6643">
                  <c:v>0.255</c:v>
                </c:pt>
                <c:pt idx="6644">
                  <c:v>0.25600000000000001</c:v>
                </c:pt>
                <c:pt idx="6645">
                  <c:v>0.25700000000000001</c:v>
                </c:pt>
                <c:pt idx="6646">
                  <c:v>0.254</c:v>
                </c:pt>
                <c:pt idx="6647">
                  <c:v>0.253</c:v>
                </c:pt>
                <c:pt idx="6648">
                  <c:v>0.251</c:v>
                </c:pt>
                <c:pt idx="6649">
                  <c:v>0.251</c:v>
                </c:pt>
                <c:pt idx="6650">
                  <c:v>0.25700000000000001</c:v>
                </c:pt>
                <c:pt idx="6651">
                  <c:v>0.253</c:v>
                </c:pt>
                <c:pt idx="6652">
                  <c:v>0.251</c:v>
                </c:pt>
                <c:pt idx="6653">
                  <c:v>0.25</c:v>
                </c:pt>
                <c:pt idx="6654">
                  <c:v>0.25</c:v>
                </c:pt>
                <c:pt idx="6655">
                  <c:v>0.254</c:v>
                </c:pt>
                <c:pt idx="6656">
                  <c:v>0.255</c:v>
                </c:pt>
                <c:pt idx="6657">
                  <c:v>0.253</c:v>
                </c:pt>
                <c:pt idx="6658">
                  <c:v>0.253</c:v>
                </c:pt>
                <c:pt idx="6659">
                  <c:v>0.253</c:v>
                </c:pt>
                <c:pt idx="6660">
                  <c:v>0.251</c:v>
                </c:pt>
                <c:pt idx="6661">
                  <c:v>0.252</c:v>
                </c:pt>
                <c:pt idx="6662">
                  <c:v>0.252</c:v>
                </c:pt>
                <c:pt idx="6663">
                  <c:v>0.26900000000000002</c:v>
                </c:pt>
                <c:pt idx="6664">
                  <c:v>0.30500000000000038</c:v>
                </c:pt>
                <c:pt idx="6665">
                  <c:v>0.27</c:v>
                </c:pt>
                <c:pt idx="6666">
                  <c:v>0.25700000000000001</c:v>
                </c:pt>
                <c:pt idx="6667">
                  <c:v>0.25900000000000001</c:v>
                </c:pt>
                <c:pt idx="6668">
                  <c:v>0.25700000000000001</c:v>
                </c:pt>
                <c:pt idx="6669">
                  <c:v>0.252</c:v>
                </c:pt>
                <c:pt idx="6670">
                  <c:v>0.255</c:v>
                </c:pt>
                <c:pt idx="6671">
                  <c:v>0.253</c:v>
                </c:pt>
                <c:pt idx="6672">
                  <c:v>0.25</c:v>
                </c:pt>
                <c:pt idx="6673">
                  <c:v>0.24800000000000022</c:v>
                </c:pt>
                <c:pt idx="6674">
                  <c:v>0.251</c:v>
                </c:pt>
                <c:pt idx="6675">
                  <c:v>0.24800000000000022</c:v>
                </c:pt>
                <c:pt idx="6676">
                  <c:v>0.24700000000000022</c:v>
                </c:pt>
                <c:pt idx="6677">
                  <c:v>0.254</c:v>
                </c:pt>
                <c:pt idx="6678">
                  <c:v>0.24700000000000022</c:v>
                </c:pt>
                <c:pt idx="6679">
                  <c:v>0.251</c:v>
                </c:pt>
                <c:pt idx="6680">
                  <c:v>0.24400000000000022</c:v>
                </c:pt>
                <c:pt idx="6681">
                  <c:v>0.24900000000000025</c:v>
                </c:pt>
                <c:pt idx="6682">
                  <c:v>0.24500000000000022</c:v>
                </c:pt>
                <c:pt idx="6683">
                  <c:v>0.24700000000000022</c:v>
                </c:pt>
                <c:pt idx="6684">
                  <c:v>0.24900000000000025</c:v>
                </c:pt>
                <c:pt idx="6685">
                  <c:v>0.24100000000000021</c:v>
                </c:pt>
                <c:pt idx="6686">
                  <c:v>0.24500000000000022</c:v>
                </c:pt>
                <c:pt idx="6687">
                  <c:v>0.24500000000000022</c:v>
                </c:pt>
                <c:pt idx="6688">
                  <c:v>0.24800000000000022</c:v>
                </c:pt>
                <c:pt idx="6689">
                  <c:v>0.24500000000000022</c:v>
                </c:pt>
                <c:pt idx="6690">
                  <c:v>0.24600000000000022</c:v>
                </c:pt>
                <c:pt idx="6691">
                  <c:v>0.24700000000000022</c:v>
                </c:pt>
                <c:pt idx="6692">
                  <c:v>0.24700000000000022</c:v>
                </c:pt>
                <c:pt idx="6693">
                  <c:v>0.24400000000000022</c:v>
                </c:pt>
                <c:pt idx="6694">
                  <c:v>0.24300000000000022</c:v>
                </c:pt>
                <c:pt idx="6695">
                  <c:v>0.24400000000000022</c:v>
                </c:pt>
                <c:pt idx="6696">
                  <c:v>0.24700000000000022</c:v>
                </c:pt>
                <c:pt idx="6697">
                  <c:v>0.24400000000000022</c:v>
                </c:pt>
                <c:pt idx="6698">
                  <c:v>0.24700000000000022</c:v>
                </c:pt>
                <c:pt idx="6699">
                  <c:v>0.24600000000000022</c:v>
                </c:pt>
                <c:pt idx="6700">
                  <c:v>0.24500000000000022</c:v>
                </c:pt>
                <c:pt idx="6701">
                  <c:v>0.24300000000000022</c:v>
                </c:pt>
                <c:pt idx="6702">
                  <c:v>0.24300000000000022</c:v>
                </c:pt>
                <c:pt idx="6703">
                  <c:v>0.24400000000000022</c:v>
                </c:pt>
                <c:pt idx="6704">
                  <c:v>0.24600000000000022</c:v>
                </c:pt>
                <c:pt idx="6705">
                  <c:v>0.24400000000000022</c:v>
                </c:pt>
                <c:pt idx="6706">
                  <c:v>0.24600000000000022</c:v>
                </c:pt>
                <c:pt idx="6707">
                  <c:v>0.24200000000000021</c:v>
                </c:pt>
                <c:pt idx="6708">
                  <c:v>0.24600000000000022</c:v>
                </c:pt>
                <c:pt idx="6709">
                  <c:v>0.24600000000000022</c:v>
                </c:pt>
                <c:pt idx="6710">
                  <c:v>0.26</c:v>
                </c:pt>
                <c:pt idx="6711">
                  <c:v>0.24400000000000022</c:v>
                </c:pt>
                <c:pt idx="6712">
                  <c:v>0.24600000000000022</c:v>
                </c:pt>
                <c:pt idx="6713">
                  <c:v>0.24500000000000022</c:v>
                </c:pt>
                <c:pt idx="6714">
                  <c:v>0.24400000000000022</c:v>
                </c:pt>
                <c:pt idx="6715">
                  <c:v>0.24700000000000022</c:v>
                </c:pt>
                <c:pt idx="6716">
                  <c:v>0.255</c:v>
                </c:pt>
                <c:pt idx="6717">
                  <c:v>0.24600000000000022</c:v>
                </c:pt>
                <c:pt idx="6718">
                  <c:v>0.24500000000000022</c:v>
                </c:pt>
                <c:pt idx="6719">
                  <c:v>0.24400000000000022</c:v>
                </c:pt>
                <c:pt idx="6720">
                  <c:v>0.24500000000000022</c:v>
                </c:pt>
                <c:pt idx="6721">
                  <c:v>0.24600000000000022</c:v>
                </c:pt>
                <c:pt idx="6722">
                  <c:v>0.24500000000000022</c:v>
                </c:pt>
                <c:pt idx="6723">
                  <c:v>0.24500000000000022</c:v>
                </c:pt>
                <c:pt idx="6724">
                  <c:v>0.24600000000000022</c:v>
                </c:pt>
                <c:pt idx="6725">
                  <c:v>0.24400000000000022</c:v>
                </c:pt>
                <c:pt idx="6726">
                  <c:v>0.24300000000000022</c:v>
                </c:pt>
                <c:pt idx="6727">
                  <c:v>0.24400000000000022</c:v>
                </c:pt>
                <c:pt idx="6728">
                  <c:v>0.24500000000000022</c:v>
                </c:pt>
                <c:pt idx="6729">
                  <c:v>0.24300000000000022</c:v>
                </c:pt>
                <c:pt idx="6730">
                  <c:v>0.24100000000000021</c:v>
                </c:pt>
                <c:pt idx="6731">
                  <c:v>0.24200000000000021</c:v>
                </c:pt>
                <c:pt idx="6732">
                  <c:v>0.24100000000000021</c:v>
                </c:pt>
                <c:pt idx="6733">
                  <c:v>0.24500000000000022</c:v>
                </c:pt>
                <c:pt idx="6734">
                  <c:v>0.24400000000000022</c:v>
                </c:pt>
                <c:pt idx="6735">
                  <c:v>0.24000000000000021</c:v>
                </c:pt>
                <c:pt idx="6736">
                  <c:v>0.24400000000000022</c:v>
                </c:pt>
                <c:pt idx="6737">
                  <c:v>0.24400000000000022</c:v>
                </c:pt>
                <c:pt idx="6738">
                  <c:v>0.24200000000000021</c:v>
                </c:pt>
                <c:pt idx="6739">
                  <c:v>0.24100000000000021</c:v>
                </c:pt>
                <c:pt idx="6740">
                  <c:v>0.24200000000000021</c:v>
                </c:pt>
                <c:pt idx="6741">
                  <c:v>0.25900000000000001</c:v>
                </c:pt>
                <c:pt idx="6742">
                  <c:v>0.24500000000000022</c:v>
                </c:pt>
                <c:pt idx="6743">
                  <c:v>0.24200000000000021</c:v>
                </c:pt>
                <c:pt idx="6744">
                  <c:v>0.24200000000000021</c:v>
                </c:pt>
                <c:pt idx="6745">
                  <c:v>0.24500000000000022</c:v>
                </c:pt>
                <c:pt idx="6746">
                  <c:v>0.24500000000000022</c:v>
                </c:pt>
                <c:pt idx="6747">
                  <c:v>0.23900000000000021</c:v>
                </c:pt>
                <c:pt idx="6748">
                  <c:v>0.23900000000000021</c:v>
                </c:pt>
                <c:pt idx="6749">
                  <c:v>0.24000000000000021</c:v>
                </c:pt>
                <c:pt idx="6750">
                  <c:v>0.24000000000000021</c:v>
                </c:pt>
                <c:pt idx="6751">
                  <c:v>0.24200000000000021</c:v>
                </c:pt>
                <c:pt idx="6752">
                  <c:v>0.23900000000000021</c:v>
                </c:pt>
                <c:pt idx="6753">
                  <c:v>0.23900000000000021</c:v>
                </c:pt>
                <c:pt idx="6754">
                  <c:v>0.23900000000000021</c:v>
                </c:pt>
                <c:pt idx="6755">
                  <c:v>0.23600000000000004</c:v>
                </c:pt>
                <c:pt idx="6756">
                  <c:v>0.23800000000000004</c:v>
                </c:pt>
                <c:pt idx="6757">
                  <c:v>0.24000000000000021</c:v>
                </c:pt>
                <c:pt idx="6758">
                  <c:v>0.23800000000000004</c:v>
                </c:pt>
                <c:pt idx="6759">
                  <c:v>0.23900000000000021</c:v>
                </c:pt>
                <c:pt idx="6760">
                  <c:v>0.23800000000000004</c:v>
                </c:pt>
                <c:pt idx="6761">
                  <c:v>0.23700000000000004</c:v>
                </c:pt>
                <c:pt idx="6762">
                  <c:v>0.24000000000000021</c:v>
                </c:pt>
                <c:pt idx="6763">
                  <c:v>0.24400000000000022</c:v>
                </c:pt>
                <c:pt idx="6764">
                  <c:v>0.24300000000000022</c:v>
                </c:pt>
                <c:pt idx="6765">
                  <c:v>0.24000000000000021</c:v>
                </c:pt>
                <c:pt idx="6766">
                  <c:v>0.23800000000000004</c:v>
                </c:pt>
                <c:pt idx="6767">
                  <c:v>0.24000000000000021</c:v>
                </c:pt>
                <c:pt idx="6768">
                  <c:v>0.24300000000000022</c:v>
                </c:pt>
                <c:pt idx="6769">
                  <c:v>0.23900000000000021</c:v>
                </c:pt>
                <c:pt idx="6770">
                  <c:v>0.23700000000000004</c:v>
                </c:pt>
                <c:pt idx="6771">
                  <c:v>0.24000000000000021</c:v>
                </c:pt>
                <c:pt idx="6772">
                  <c:v>0.24400000000000022</c:v>
                </c:pt>
                <c:pt idx="6773">
                  <c:v>0.24600000000000022</c:v>
                </c:pt>
                <c:pt idx="6774">
                  <c:v>0.24500000000000022</c:v>
                </c:pt>
                <c:pt idx="6775">
                  <c:v>0.24400000000000022</c:v>
                </c:pt>
                <c:pt idx="6776">
                  <c:v>0.24300000000000022</c:v>
                </c:pt>
                <c:pt idx="6777">
                  <c:v>0.24100000000000021</c:v>
                </c:pt>
                <c:pt idx="6778">
                  <c:v>0.24000000000000021</c:v>
                </c:pt>
                <c:pt idx="6779">
                  <c:v>0.23900000000000021</c:v>
                </c:pt>
                <c:pt idx="6780">
                  <c:v>0.24600000000000022</c:v>
                </c:pt>
                <c:pt idx="6781">
                  <c:v>0.24300000000000022</c:v>
                </c:pt>
                <c:pt idx="6782">
                  <c:v>0.23800000000000004</c:v>
                </c:pt>
                <c:pt idx="6783">
                  <c:v>0.24300000000000022</c:v>
                </c:pt>
                <c:pt idx="6784">
                  <c:v>0.24100000000000021</c:v>
                </c:pt>
                <c:pt idx="6785">
                  <c:v>0.24300000000000022</c:v>
                </c:pt>
                <c:pt idx="6786">
                  <c:v>0.24000000000000021</c:v>
                </c:pt>
                <c:pt idx="6787">
                  <c:v>0.23900000000000021</c:v>
                </c:pt>
                <c:pt idx="6788">
                  <c:v>0.23900000000000021</c:v>
                </c:pt>
                <c:pt idx="6789">
                  <c:v>0.23900000000000021</c:v>
                </c:pt>
                <c:pt idx="6790">
                  <c:v>0.24100000000000021</c:v>
                </c:pt>
                <c:pt idx="6791">
                  <c:v>0.24300000000000022</c:v>
                </c:pt>
                <c:pt idx="6792">
                  <c:v>0.24000000000000021</c:v>
                </c:pt>
                <c:pt idx="6793">
                  <c:v>0.23900000000000021</c:v>
                </c:pt>
                <c:pt idx="6794">
                  <c:v>0.24000000000000021</c:v>
                </c:pt>
                <c:pt idx="6795">
                  <c:v>0.25700000000000001</c:v>
                </c:pt>
                <c:pt idx="6796">
                  <c:v>0.24100000000000021</c:v>
                </c:pt>
                <c:pt idx="6797">
                  <c:v>0.24000000000000021</c:v>
                </c:pt>
                <c:pt idx="6798">
                  <c:v>0.24000000000000021</c:v>
                </c:pt>
                <c:pt idx="6799">
                  <c:v>0.24200000000000021</c:v>
                </c:pt>
                <c:pt idx="6800">
                  <c:v>0.24000000000000021</c:v>
                </c:pt>
                <c:pt idx="6801">
                  <c:v>0.24500000000000022</c:v>
                </c:pt>
                <c:pt idx="6802">
                  <c:v>0.23900000000000021</c:v>
                </c:pt>
                <c:pt idx="6803">
                  <c:v>0.23800000000000004</c:v>
                </c:pt>
                <c:pt idx="6804">
                  <c:v>0.24100000000000021</c:v>
                </c:pt>
                <c:pt idx="6805">
                  <c:v>0.24000000000000021</c:v>
                </c:pt>
                <c:pt idx="6806">
                  <c:v>0.24200000000000021</c:v>
                </c:pt>
                <c:pt idx="6807">
                  <c:v>0.24200000000000021</c:v>
                </c:pt>
                <c:pt idx="6808">
                  <c:v>0.23900000000000021</c:v>
                </c:pt>
                <c:pt idx="6809">
                  <c:v>0.24000000000000021</c:v>
                </c:pt>
                <c:pt idx="6810">
                  <c:v>0.24000000000000021</c:v>
                </c:pt>
                <c:pt idx="6811">
                  <c:v>0.24400000000000022</c:v>
                </c:pt>
                <c:pt idx="6812">
                  <c:v>0.24300000000000022</c:v>
                </c:pt>
                <c:pt idx="6813">
                  <c:v>0.24200000000000021</c:v>
                </c:pt>
                <c:pt idx="6814">
                  <c:v>0.24600000000000022</c:v>
                </c:pt>
                <c:pt idx="6815">
                  <c:v>0.24100000000000021</c:v>
                </c:pt>
                <c:pt idx="6816">
                  <c:v>0.23900000000000021</c:v>
                </c:pt>
                <c:pt idx="6817">
                  <c:v>0.24100000000000021</c:v>
                </c:pt>
                <c:pt idx="6818">
                  <c:v>0.23800000000000004</c:v>
                </c:pt>
                <c:pt idx="6819">
                  <c:v>0.26600000000000001</c:v>
                </c:pt>
                <c:pt idx="6820">
                  <c:v>0.23900000000000021</c:v>
                </c:pt>
                <c:pt idx="6821">
                  <c:v>0.23700000000000004</c:v>
                </c:pt>
                <c:pt idx="6822">
                  <c:v>0.23800000000000004</c:v>
                </c:pt>
                <c:pt idx="6823">
                  <c:v>0.24000000000000021</c:v>
                </c:pt>
                <c:pt idx="6824">
                  <c:v>0.24200000000000021</c:v>
                </c:pt>
                <c:pt idx="6825">
                  <c:v>0.24300000000000022</c:v>
                </c:pt>
                <c:pt idx="6826">
                  <c:v>0.23900000000000021</c:v>
                </c:pt>
                <c:pt idx="6827">
                  <c:v>0.23900000000000021</c:v>
                </c:pt>
                <c:pt idx="6828">
                  <c:v>0.24400000000000022</c:v>
                </c:pt>
                <c:pt idx="6829">
                  <c:v>0.24000000000000021</c:v>
                </c:pt>
                <c:pt idx="6830">
                  <c:v>0.24100000000000021</c:v>
                </c:pt>
                <c:pt idx="6831">
                  <c:v>0.23600000000000004</c:v>
                </c:pt>
                <c:pt idx="6832">
                  <c:v>0.23700000000000004</c:v>
                </c:pt>
                <c:pt idx="6833">
                  <c:v>0.24200000000000021</c:v>
                </c:pt>
                <c:pt idx="6834">
                  <c:v>0.24200000000000021</c:v>
                </c:pt>
                <c:pt idx="6835">
                  <c:v>0.23900000000000021</c:v>
                </c:pt>
                <c:pt idx="6836">
                  <c:v>0.24000000000000021</c:v>
                </c:pt>
                <c:pt idx="6837">
                  <c:v>0.23900000000000021</c:v>
                </c:pt>
                <c:pt idx="6838">
                  <c:v>0.24200000000000021</c:v>
                </c:pt>
                <c:pt idx="6839">
                  <c:v>0.24200000000000021</c:v>
                </c:pt>
                <c:pt idx="6840">
                  <c:v>0.23900000000000021</c:v>
                </c:pt>
                <c:pt idx="6841">
                  <c:v>0.23600000000000004</c:v>
                </c:pt>
                <c:pt idx="6842">
                  <c:v>0.24100000000000021</c:v>
                </c:pt>
                <c:pt idx="6843">
                  <c:v>0.23900000000000021</c:v>
                </c:pt>
                <c:pt idx="6844">
                  <c:v>0.23700000000000004</c:v>
                </c:pt>
                <c:pt idx="6845">
                  <c:v>0.23700000000000004</c:v>
                </c:pt>
                <c:pt idx="6846">
                  <c:v>0.23900000000000021</c:v>
                </c:pt>
                <c:pt idx="6847">
                  <c:v>0.24000000000000021</c:v>
                </c:pt>
                <c:pt idx="6848">
                  <c:v>0.25600000000000001</c:v>
                </c:pt>
                <c:pt idx="6849">
                  <c:v>0.26700000000000002</c:v>
                </c:pt>
                <c:pt idx="6850">
                  <c:v>0.25600000000000001</c:v>
                </c:pt>
                <c:pt idx="6851">
                  <c:v>0.25</c:v>
                </c:pt>
                <c:pt idx="6852">
                  <c:v>0.24200000000000021</c:v>
                </c:pt>
                <c:pt idx="6853">
                  <c:v>0.24000000000000021</c:v>
                </c:pt>
                <c:pt idx="6854">
                  <c:v>0.23700000000000004</c:v>
                </c:pt>
                <c:pt idx="6855">
                  <c:v>0.23800000000000004</c:v>
                </c:pt>
                <c:pt idx="6856">
                  <c:v>0.24000000000000021</c:v>
                </c:pt>
                <c:pt idx="6857">
                  <c:v>0.23900000000000021</c:v>
                </c:pt>
                <c:pt idx="6858">
                  <c:v>0.23800000000000004</c:v>
                </c:pt>
                <c:pt idx="6859">
                  <c:v>0.23800000000000004</c:v>
                </c:pt>
                <c:pt idx="6860">
                  <c:v>0.24100000000000021</c:v>
                </c:pt>
                <c:pt idx="6861">
                  <c:v>0.24100000000000021</c:v>
                </c:pt>
                <c:pt idx="6862">
                  <c:v>0.23900000000000021</c:v>
                </c:pt>
                <c:pt idx="6863">
                  <c:v>0.23900000000000021</c:v>
                </c:pt>
                <c:pt idx="6864">
                  <c:v>0.24100000000000021</c:v>
                </c:pt>
                <c:pt idx="6865">
                  <c:v>0.24300000000000022</c:v>
                </c:pt>
                <c:pt idx="6866">
                  <c:v>0.23900000000000021</c:v>
                </c:pt>
                <c:pt idx="6867">
                  <c:v>0.23800000000000004</c:v>
                </c:pt>
                <c:pt idx="6868">
                  <c:v>0.24200000000000021</c:v>
                </c:pt>
                <c:pt idx="6869">
                  <c:v>0.23700000000000004</c:v>
                </c:pt>
                <c:pt idx="6870">
                  <c:v>0.23800000000000004</c:v>
                </c:pt>
                <c:pt idx="6871">
                  <c:v>0.24000000000000021</c:v>
                </c:pt>
                <c:pt idx="6872">
                  <c:v>0.23900000000000021</c:v>
                </c:pt>
                <c:pt idx="6873">
                  <c:v>0.23800000000000004</c:v>
                </c:pt>
                <c:pt idx="6874">
                  <c:v>0.23600000000000004</c:v>
                </c:pt>
                <c:pt idx="6875">
                  <c:v>0.24000000000000021</c:v>
                </c:pt>
                <c:pt idx="6876">
                  <c:v>0.23900000000000021</c:v>
                </c:pt>
                <c:pt idx="6877">
                  <c:v>0.24000000000000021</c:v>
                </c:pt>
                <c:pt idx="6878">
                  <c:v>0.24600000000000022</c:v>
                </c:pt>
                <c:pt idx="6879">
                  <c:v>0.24200000000000021</c:v>
                </c:pt>
                <c:pt idx="6880">
                  <c:v>0.24900000000000025</c:v>
                </c:pt>
                <c:pt idx="6881">
                  <c:v>0.23900000000000021</c:v>
                </c:pt>
                <c:pt idx="6882">
                  <c:v>0.23700000000000004</c:v>
                </c:pt>
                <c:pt idx="6883">
                  <c:v>0.23900000000000021</c:v>
                </c:pt>
                <c:pt idx="6884">
                  <c:v>0.24000000000000021</c:v>
                </c:pt>
                <c:pt idx="6885">
                  <c:v>0.24000000000000021</c:v>
                </c:pt>
                <c:pt idx="6886">
                  <c:v>0.23800000000000004</c:v>
                </c:pt>
                <c:pt idx="6887">
                  <c:v>0.23900000000000021</c:v>
                </c:pt>
                <c:pt idx="6888">
                  <c:v>0.23800000000000004</c:v>
                </c:pt>
                <c:pt idx="6889">
                  <c:v>0.23900000000000021</c:v>
                </c:pt>
                <c:pt idx="6890">
                  <c:v>0.23700000000000004</c:v>
                </c:pt>
                <c:pt idx="6891">
                  <c:v>0.23900000000000021</c:v>
                </c:pt>
                <c:pt idx="6892">
                  <c:v>0.24000000000000021</c:v>
                </c:pt>
                <c:pt idx="6893">
                  <c:v>0.23900000000000021</c:v>
                </c:pt>
                <c:pt idx="6894">
                  <c:v>0.24000000000000021</c:v>
                </c:pt>
                <c:pt idx="6895">
                  <c:v>0.23900000000000021</c:v>
                </c:pt>
                <c:pt idx="6896">
                  <c:v>0.24000000000000021</c:v>
                </c:pt>
                <c:pt idx="6897">
                  <c:v>0.23800000000000004</c:v>
                </c:pt>
                <c:pt idx="6898">
                  <c:v>0.23900000000000021</c:v>
                </c:pt>
                <c:pt idx="6899">
                  <c:v>0.24000000000000021</c:v>
                </c:pt>
                <c:pt idx="6900">
                  <c:v>0.23800000000000004</c:v>
                </c:pt>
                <c:pt idx="6901">
                  <c:v>0.26400000000000001</c:v>
                </c:pt>
                <c:pt idx="6902">
                  <c:v>0.24500000000000022</c:v>
                </c:pt>
                <c:pt idx="6903">
                  <c:v>0.24300000000000022</c:v>
                </c:pt>
                <c:pt idx="6904">
                  <c:v>0.24100000000000021</c:v>
                </c:pt>
                <c:pt idx="6905">
                  <c:v>0.23900000000000021</c:v>
                </c:pt>
                <c:pt idx="6906">
                  <c:v>0.23600000000000004</c:v>
                </c:pt>
                <c:pt idx="6907">
                  <c:v>0.23500000000000001</c:v>
                </c:pt>
                <c:pt idx="6908">
                  <c:v>0.23700000000000004</c:v>
                </c:pt>
                <c:pt idx="6909">
                  <c:v>0.24100000000000021</c:v>
                </c:pt>
                <c:pt idx="6910">
                  <c:v>0.24300000000000022</c:v>
                </c:pt>
                <c:pt idx="6911">
                  <c:v>0.23400000000000001</c:v>
                </c:pt>
                <c:pt idx="6912">
                  <c:v>0.23700000000000004</c:v>
                </c:pt>
                <c:pt idx="6913">
                  <c:v>0.23500000000000001</c:v>
                </c:pt>
                <c:pt idx="6914">
                  <c:v>0.23500000000000001</c:v>
                </c:pt>
                <c:pt idx="6915">
                  <c:v>0.23600000000000004</c:v>
                </c:pt>
                <c:pt idx="6916">
                  <c:v>0.24100000000000021</c:v>
                </c:pt>
                <c:pt idx="6917">
                  <c:v>0.23800000000000004</c:v>
                </c:pt>
                <c:pt idx="6918">
                  <c:v>0.23900000000000021</c:v>
                </c:pt>
                <c:pt idx="6919">
                  <c:v>0.24000000000000021</c:v>
                </c:pt>
                <c:pt idx="6920">
                  <c:v>0.23700000000000004</c:v>
                </c:pt>
                <c:pt idx="6921">
                  <c:v>0.23800000000000004</c:v>
                </c:pt>
                <c:pt idx="6922">
                  <c:v>0.23700000000000004</c:v>
                </c:pt>
                <c:pt idx="6923">
                  <c:v>0.23500000000000001</c:v>
                </c:pt>
                <c:pt idx="6924">
                  <c:v>0.23500000000000001</c:v>
                </c:pt>
                <c:pt idx="6925">
                  <c:v>0.23500000000000001</c:v>
                </c:pt>
                <c:pt idx="6926">
                  <c:v>0.23500000000000001</c:v>
                </c:pt>
                <c:pt idx="6927">
                  <c:v>0.23400000000000001</c:v>
                </c:pt>
                <c:pt idx="6928">
                  <c:v>0.23500000000000001</c:v>
                </c:pt>
                <c:pt idx="6929">
                  <c:v>0.23900000000000021</c:v>
                </c:pt>
                <c:pt idx="6930">
                  <c:v>0.23700000000000004</c:v>
                </c:pt>
                <c:pt idx="6931">
                  <c:v>0.23700000000000004</c:v>
                </c:pt>
                <c:pt idx="6932">
                  <c:v>0.23600000000000004</c:v>
                </c:pt>
                <c:pt idx="6933">
                  <c:v>0.23500000000000001</c:v>
                </c:pt>
                <c:pt idx="6934">
                  <c:v>0.23800000000000004</c:v>
                </c:pt>
                <c:pt idx="6935">
                  <c:v>0.23700000000000004</c:v>
                </c:pt>
                <c:pt idx="6936">
                  <c:v>0.23600000000000004</c:v>
                </c:pt>
                <c:pt idx="6937">
                  <c:v>0.24000000000000021</c:v>
                </c:pt>
                <c:pt idx="6938">
                  <c:v>0.29900000000000032</c:v>
                </c:pt>
                <c:pt idx="6939">
                  <c:v>0.23700000000000004</c:v>
                </c:pt>
                <c:pt idx="6940">
                  <c:v>0.23700000000000004</c:v>
                </c:pt>
                <c:pt idx="6941">
                  <c:v>0.23300000000000001</c:v>
                </c:pt>
                <c:pt idx="6942">
                  <c:v>0.23800000000000004</c:v>
                </c:pt>
                <c:pt idx="6943">
                  <c:v>0.23700000000000004</c:v>
                </c:pt>
                <c:pt idx="6944">
                  <c:v>0.23500000000000001</c:v>
                </c:pt>
                <c:pt idx="6945">
                  <c:v>0.23500000000000001</c:v>
                </c:pt>
                <c:pt idx="6946">
                  <c:v>0.23800000000000004</c:v>
                </c:pt>
                <c:pt idx="6947">
                  <c:v>0.23700000000000004</c:v>
                </c:pt>
                <c:pt idx="6948">
                  <c:v>0.23800000000000004</c:v>
                </c:pt>
                <c:pt idx="6949">
                  <c:v>0.23600000000000004</c:v>
                </c:pt>
                <c:pt idx="6950">
                  <c:v>0.23700000000000004</c:v>
                </c:pt>
                <c:pt idx="6951">
                  <c:v>0.23500000000000001</c:v>
                </c:pt>
                <c:pt idx="6952">
                  <c:v>0.23600000000000004</c:v>
                </c:pt>
                <c:pt idx="6953">
                  <c:v>0.23800000000000004</c:v>
                </c:pt>
                <c:pt idx="6954">
                  <c:v>0.23500000000000001</c:v>
                </c:pt>
                <c:pt idx="6955">
                  <c:v>0.23600000000000004</c:v>
                </c:pt>
                <c:pt idx="6956">
                  <c:v>0.23300000000000001</c:v>
                </c:pt>
                <c:pt idx="6957">
                  <c:v>0.23700000000000004</c:v>
                </c:pt>
                <c:pt idx="6958">
                  <c:v>0.23200000000000001</c:v>
                </c:pt>
                <c:pt idx="6959">
                  <c:v>0.23400000000000001</c:v>
                </c:pt>
                <c:pt idx="6960">
                  <c:v>0.23300000000000001</c:v>
                </c:pt>
                <c:pt idx="6961">
                  <c:v>0.23500000000000001</c:v>
                </c:pt>
                <c:pt idx="6962">
                  <c:v>0.23300000000000001</c:v>
                </c:pt>
                <c:pt idx="6963">
                  <c:v>0.23300000000000001</c:v>
                </c:pt>
                <c:pt idx="6964">
                  <c:v>0.23500000000000001</c:v>
                </c:pt>
                <c:pt idx="6965">
                  <c:v>0.23200000000000001</c:v>
                </c:pt>
                <c:pt idx="6966">
                  <c:v>0.23200000000000001</c:v>
                </c:pt>
                <c:pt idx="6967">
                  <c:v>0.23300000000000001</c:v>
                </c:pt>
                <c:pt idx="6968">
                  <c:v>0.23400000000000001</c:v>
                </c:pt>
                <c:pt idx="6969">
                  <c:v>0.22900000000000001</c:v>
                </c:pt>
                <c:pt idx="6970">
                  <c:v>0.23300000000000001</c:v>
                </c:pt>
                <c:pt idx="6971">
                  <c:v>0.23400000000000001</c:v>
                </c:pt>
                <c:pt idx="6972">
                  <c:v>0.23400000000000001</c:v>
                </c:pt>
                <c:pt idx="6973">
                  <c:v>0.23500000000000001</c:v>
                </c:pt>
                <c:pt idx="6974">
                  <c:v>0.23700000000000004</c:v>
                </c:pt>
                <c:pt idx="6975">
                  <c:v>0.23300000000000001</c:v>
                </c:pt>
                <c:pt idx="6976">
                  <c:v>0.23100000000000001</c:v>
                </c:pt>
                <c:pt idx="6977">
                  <c:v>0.23100000000000001</c:v>
                </c:pt>
                <c:pt idx="6978">
                  <c:v>0.23200000000000001</c:v>
                </c:pt>
                <c:pt idx="6979">
                  <c:v>0.24500000000000022</c:v>
                </c:pt>
                <c:pt idx="6980">
                  <c:v>0.24900000000000025</c:v>
                </c:pt>
                <c:pt idx="6981">
                  <c:v>0.23700000000000004</c:v>
                </c:pt>
                <c:pt idx="6982">
                  <c:v>0.22800000000000001</c:v>
                </c:pt>
                <c:pt idx="6983">
                  <c:v>0.24100000000000021</c:v>
                </c:pt>
                <c:pt idx="6984">
                  <c:v>0.23300000000000001</c:v>
                </c:pt>
                <c:pt idx="6985">
                  <c:v>0.23300000000000001</c:v>
                </c:pt>
                <c:pt idx="6986">
                  <c:v>0.23600000000000004</c:v>
                </c:pt>
                <c:pt idx="6987">
                  <c:v>0.23200000000000001</c:v>
                </c:pt>
                <c:pt idx="6988">
                  <c:v>0.23400000000000001</c:v>
                </c:pt>
                <c:pt idx="6989">
                  <c:v>0.23100000000000001</c:v>
                </c:pt>
                <c:pt idx="6990">
                  <c:v>0.23100000000000001</c:v>
                </c:pt>
                <c:pt idx="6991">
                  <c:v>0.23200000000000001</c:v>
                </c:pt>
                <c:pt idx="6992">
                  <c:v>0.23200000000000001</c:v>
                </c:pt>
                <c:pt idx="6993">
                  <c:v>0.22900000000000001</c:v>
                </c:pt>
                <c:pt idx="6994">
                  <c:v>0.23100000000000001</c:v>
                </c:pt>
                <c:pt idx="6995">
                  <c:v>0.23800000000000004</c:v>
                </c:pt>
                <c:pt idx="6996">
                  <c:v>0.23200000000000001</c:v>
                </c:pt>
                <c:pt idx="6997">
                  <c:v>0.24600000000000022</c:v>
                </c:pt>
                <c:pt idx="6998">
                  <c:v>0.22800000000000001</c:v>
                </c:pt>
                <c:pt idx="6999">
                  <c:v>0.22900000000000001</c:v>
                </c:pt>
                <c:pt idx="7000">
                  <c:v>0.23600000000000004</c:v>
                </c:pt>
                <c:pt idx="7001">
                  <c:v>0.23</c:v>
                </c:pt>
                <c:pt idx="7002">
                  <c:v>0.22900000000000001</c:v>
                </c:pt>
                <c:pt idx="7003">
                  <c:v>0.23</c:v>
                </c:pt>
                <c:pt idx="7004">
                  <c:v>0.22800000000000001</c:v>
                </c:pt>
                <c:pt idx="7005">
                  <c:v>0.22700000000000001</c:v>
                </c:pt>
                <c:pt idx="7006">
                  <c:v>0.23</c:v>
                </c:pt>
                <c:pt idx="7007">
                  <c:v>0.22700000000000001</c:v>
                </c:pt>
                <c:pt idx="7008">
                  <c:v>0.22700000000000001</c:v>
                </c:pt>
                <c:pt idx="7009">
                  <c:v>0.23</c:v>
                </c:pt>
                <c:pt idx="7010">
                  <c:v>0.23300000000000001</c:v>
                </c:pt>
                <c:pt idx="7011">
                  <c:v>0.22800000000000001</c:v>
                </c:pt>
                <c:pt idx="7012">
                  <c:v>0.23100000000000001</c:v>
                </c:pt>
                <c:pt idx="7013">
                  <c:v>0.22900000000000001</c:v>
                </c:pt>
                <c:pt idx="7014">
                  <c:v>0.22900000000000001</c:v>
                </c:pt>
                <c:pt idx="7015">
                  <c:v>0.22600000000000001</c:v>
                </c:pt>
                <c:pt idx="7016">
                  <c:v>0.22800000000000001</c:v>
                </c:pt>
                <c:pt idx="7017">
                  <c:v>0.22900000000000001</c:v>
                </c:pt>
                <c:pt idx="7018">
                  <c:v>0.22900000000000001</c:v>
                </c:pt>
                <c:pt idx="7019">
                  <c:v>0.22900000000000001</c:v>
                </c:pt>
                <c:pt idx="7020">
                  <c:v>0.22600000000000001</c:v>
                </c:pt>
                <c:pt idx="7021">
                  <c:v>0.22600000000000001</c:v>
                </c:pt>
                <c:pt idx="7022">
                  <c:v>0.22900000000000001</c:v>
                </c:pt>
                <c:pt idx="7023">
                  <c:v>0.22700000000000001</c:v>
                </c:pt>
                <c:pt idx="7024">
                  <c:v>0.23300000000000001</c:v>
                </c:pt>
                <c:pt idx="7025">
                  <c:v>0.22600000000000001</c:v>
                </c:pt>
                <c:pt idx="7026">
                  <c:v>0.22600000000000001</c:v>
                </c:pt>
                <c:pt idx="7027">
                  <c:v>0.22600000000000001</c:v>
                </c:pt>
                <c:pt idx="7028">
                  <c:v>0.22500000000000001</c:v>
                </c:pt>
                <c:pt idx="7029">
                  <c:v>0.224</c:v>
                </c:pt>
                <c:pt idx="7030">
                  <c:v>0.23300000000000001</c:v>
                </c:pt>
                <c:pt idx="7031">
                  <c:v>0.22700000000000001</c:v>
                </c:pt>
                <c:pt idx="7032">
                  <c:v>0.22500000000000001</c:v>
                </c:pt>
                <c:pt idx="7033">
                  <c:v>0.22500000000000001</c:v>
                </c:pt>
                <c:pt idx="7034">
                  <c:v>0.22800000000000001</c:v>
                </c:pt>
                <c:pt idx="7035">
                  <c:v>0.23400000000000001</c:v>
                </c:pt>
                <c:pt idx="7036">
                  <c:v>0.23100000000000001</c:v>
                </c:pt>
                <c:pt idx="7037">
                  <c:v>0.23200000000000001</c:v>
                </c:pt>
                <c:pt idx="7038">
                  <c:v>0.23</c:v>
                </c:pt>
                <c:pt idx="7039">
                  <c:v>0.22800000000000001</c:v>
                </c:pt>
                <c:pt idx="7040">
                  <c:v>0.22900000000000001</c:v>
                </c:pt>
                <c:pt idx="7041">
                  <c:v>0.23400000000000001</c:v>
                </c:pt>
                <c:pt idx="7042">
                  <c:v>0.22900000000000001</c:v>
                </c:pt>
                <c:pt idx="7043">
                  <c:v>0.23</c:v>
                </c:pt>
                <c:pt idx="7044">
                  <c:v>0.22900000000000001</c:v>
                </c:pt>
                <c:pt idx="7045">
                  <c:v>0.22700000000000001</c:v>
                </c:pt>
                <c:pt idx="7046">
                  <c:v>0.23900000000000021</c:v>
                </c:pt>
                <c:pt idx="7047">
                  <c:v>0.22500000000000001</c:v>
                </c:pt>
                <c:pt idx="7048">
                  <c:v>0.25</c:v>
                </c:pt>
                <c:pt idx="7049">
                  <c:v>0.24400000000000022</c:v>
                </c:pt>
                <c:pt idx="7050">
                  <c:v>0.23600000000000004</c:v>
                </c:pt>
                <c:pt idx="7051">
                  <c:v>0.22900000000000001</c:v>
                </c:pt>
                <c:pt idx="7052">
                  <c:v>0.23500000000000001</c:v>
                </c:pt>
                <c:pt idx="7053">
                  <c:v>0.23600000000000004</c:v>
                </c:pt>
                <c:pt idx="7054">
                  <c:v>0.23300000000000001</c:v>
                </c:pt>
                <c:pt idx="7055">
                  <c:v>0.22800000000000001</c:v>
                </c:pt>
                <c:pt idx="7056">
                  <c:v>0.23</c:v>
                </c:pt>
                <c:pt idx="7057">
                  <c:v>0.22800000000000001</c:v>
                </c:pt>
                <c:pt idx="7058">
                  <c:v>0.22900000000000001</c:v>
                </c:pt>
                <c:pt idx="7059">
                  <c:v>0.22600000000000001</c:v>
                </c:pt>
                <c:pt idx="7060">
                  <c:v>0.22700000000000001</c:v>
                </c:pt>
                <c:pt idx="7061">
                  <c:v>0.22700000000000001</c:v>
                </c:pt>
                <c:pt idx="7062">
                  <c:v>0.22700000000000001</c:v>
                </c:pt>
                <c:pt idx="7063">
                  <c:v>0.22800000000000001</c:v>
                </c:pt>
                <c:pt idx="7064">
                  <c:v>0.22800000000000001</c:v>
                </c:pt>
                <c:pt idx="7065">
                  <c:v>0.22900000000000001</c:v>
                </c:pt>
                <c:pt idx="7066">
                  <c:v>0.23500000000000001</c:v>
                </c:pt>
                <c:pt idx="7067">
                  <c:v>0.23</c:v>
                </c:pt>
                <c:pt idx="7068">
                  <c:v>0.22500000000000001</c:v>
                </c:pt>
                <c:pt idx="7069">
                  <c:v>0.22900000000000001</c:v>
                </c:pt>
                <c:pt idx="7070">
                  <c:v>0.22700000000000001</c:v>
                </c:pt>
                <c:pt idx="7071">
                  <c:v>0.23600000000000004</c:v>
                </c:pt>
                <c:pt idx="7072">
                  <c:v>0.23200000000000001</c:v>
                </c:pt>
                <c:pt idx="7073">
                  <c:v>0.23200000000000001</c:v>
                </c:pt>
                <c:pt idx="7074">
                  <c:v>0.23200000000000001</c:v>
                </c:pt>
                <c:pt idx="7075">
                  <c:v>0.23100000000000001</c:v>
                </c:pt>
                <c:pt idx="7076">
                  <c:v>0.23100000000000001</c:v>
                </c:pt>
                <c:pt idx="7077">
                  <c:v>0.22900000000000001</c:v>
                </c:pt>
                <c:pt idx="7078">
                  <c:v>0.23100000000000001</c:v>
                </c:pt>
                <c:pt idx="7079">
                  <c:v>0.23800000000000004</c:v>
                </c:pt>
                <c:pt idx="7080">
                  <c:v>0.22700000000000001</c:v>
                </c:pt>
                <c:pt idx="7081">
                  <c:v>0.23</c:v>
                </c:pt>
                <c:pt idx="7082">
                  <c:v>0.22700000000000001</c:v>
                </c:pt>
                <c:pt idx="7083">
                  <c:v>0.22600000000000001</c:v>
                </c:pt>
                <c:pt idx="7084">
                  <c:v>0.22600000000000001</c:v>
                </c:pt>
                <c:pt idx="7085">
                  <c:v>0.22500000000000001</c:v>
                </c:pt>
                <c:pt idx="7086">
                  <c:v>0.22600000000000001</c:v>
                </c:pt>
                <c:pt idx="7087">
                  <c:v>0.22600000000000001</c:v>
                </c:pt>
                <c:pt idx="7088">
                  <c:v>0.22900000000000001</c:v>
                </c:pt>
                <c:pt idx="7089">
                  <c:v>0.22800000000000001</c:v>
                </c:pt>
                <c:pt idx="7090">
                  <c:v>0.23200000000000001</c:v>
                </c:pt>
                <c:pt idx="7091">
                  <c:v>0.23200000000000001</c:v>
                </c:pt>
                <c:pt idx="7092">
                  <c:v>0.22600000000000001</c:v>
                </c:pt>
                <c:pt idx="7093">
                  <c:v>0.22700000000000001</c:v>
                </c:pt>
                <c:pt idx="7094">
                  <c:v>0.23</c:v>
                </c:pt>
                <c:pt idx="7095">
                  <c:v>0.22700000000000001</c:v>
                </c:pt>
                <c:pt idx="7096">
                  <c:v>0.22500000000000001</c:v>
                </c:pt>
                <c:pt idx="7097">
                  <c:v>0.26500000000000001</c:v>
                </c:pt>
                <c:pt idx="7098">
                  <c:v>0.22700000000000001</c:v>
                </c:pt>
                <c:pt idx="7099">
                  <c:v>0.23100000000000001</c:v>
                </c:pt>
                <c:pt idx="7100">
                  <c:v>0.22500000000000001</c:v>
                </c:pt>
                <c:pt idx="7101">
                  <c:v>0.22600000000000001</c:v>
                </c:pt>
                <c:pt idx="7102">
                  <c:v>0.22600000000000001</c:v>
                </c:pt>
                <c:pt idx="7103">
                  <c:v>0.22500000000000001</c:v>
                </c:pt>
                <c:pt idx="7104">
                  <c:v>0.23100000000000001</c:v>
                </c:pt>
                <c:pt idx="7105">
                  <c:v>0.22600000000000001</c:v>
                </c:pt>
                <c:pt idx="7106">
                  <c:v>0.224</c:v>
                </c:pt>
                <c:pt idx="7107">
                  <c:v>0.224</c:v>
                </c:pt>
                <c:pt idx="7108">
                  <c:v>0.224</c:v>
                </c:pt>
                <c:pt idx="7109">
                  <c:v>0.22500000000000001</c:v>
                </c:pt>
                <c:pt idx="7110">
                  <c:v>0.22500000000000001</c:v>
                </c:pt>
                <c:pt idx="7111">
                  <c:v>0.224</c:v>
                </c:pt>
                <c:pt idx="7112">
                  <c:v>0.22700000000000001</c:v>
                </c:pt>
                <c:pt idx="7113">
                  <c:v>0.22700000000000001</c:v>
                </c:pt>
                <c:pt idx="7114">
                  <c:v>0.22900000000000001</c:v>
                </c:pt>
                <c:pt idx="7115">
                  <c:v>0.22700000000000001</c:v>
                </c:pt>
                <c:pt idx="7116">
                  <c:v>0.22800000000000001</c:v>
                </c:pt>
                <c:pt idx="7117">
                  <c:v>0.23400000000000001</c:v>
                </c:pt>
                <c:pt idx="7118">
                  <c:v>0.22800000000000001</c:v>
                </c:pt>
                <c:pt idx="7119">
                  <c:v>0.22800000000000001</c:v>
                </c:pt>
                <c:pt idx="7120">
                  <c:v>0.22800000000000001</c:v>
                </c:pt>
                <c:pt idx="7121">
                  <c:v>0.23400000000000001</c:v>
                </c:pt>
                <c:pt idx="7122">
                  <c:v>0.23500000000000001</c:v>
                </c:pt>
                <c:pt idx="7123">
                  <c:v>0.23200000000000001</c:v>
                </c:pt>
                <c:pt idx="7124">
                  <c:v>0.23400000000000001</c:v>
                </c:pt>
                <c:pt idx="7125">
                  <c:v>0.23300000000000001</c:v>
                </c:pt>
                <c:pt idx="7126">
                  <c:v>0.23400000000000001</c:v>
                </c:pt>
                <c:pt idx="7127">
                  <c:v>0.23100000000000001</c:v>
                </c:pt>
                <c:pt idx="7128">
                  <c:v>0.23100000000000001</c:v>
                </c:pt>
                <c:pt idx="7129">
                  <c:v>0.22700000000000001</c:v>
                </c:pt>
                <c:pt idx="7130">
                  <c:v>0.22900000000000001</c:v>
                </c:pt>
                <c:pt idx="7131">
                  <c:v>0.22500000000000001</c:v>
                </c:pt>
                <c:pt idx="7132">
                  <c:v>0.22900000000000001</c:v>
                </c:pt>
                <c:pt idx="7133">
                  <c:v>0.23300000000000001</c:v>
                </c:pt>
                <c:pt idx="7134">
                  <c:v>0.23100000000000001</c:v>
                </c:pt>
                <c:pt idx="7135">
                  <c:v>0.22900000000000001</c:v>
                </c:pt>
                <c:pt idx="7136">
                  <c:v>0.22700000000000001</c:v>
                </c:pt>
                <c:pt idx="7137">
                  <c:v>0.22800000000000001</c:v>
                </c:pt>
                <c:pt idx="7138">
                  <c:v>0.224</c:v>
                </c:pt>
                <c:pt idx="7139">
                  <c:v>0.223</c:v>
                </c:pt>
                <c:pt idx="7140">
                  <c:v>0.23</c:v>
                </c:pt>
                <c:pt idx="7141">
                  <c:v>0.22600000000000001</c:v>
                </c:pt>
                <c:pt idx="7142">
                  <c:v>0.23</c:v>
                </c:pt>
                <c:pt idx="7143">
                  <c:v>0.23</c:v>
                </c:pt>
                <c:pt idx="7144">
                  <c:v>0.23100000000000001</c:v>
                </c:pt>
                <c:pt idx="7145">
                  <c:v>0.23400000000000001</c:v>
                </c:pt>
                <c:pt idx="7146">
                  <c:v>0.23200000000000001</c:v>
                </c:pt>
                <c:pt idx="7147">
                  <c:v>0.22800000000000001</c:v>
                </c:pt>
                <c:pt idx="7148">
                  <c:v>0.23200000000000001</c:v>
                </c:pt>
                <c:pt idx="7149">
                  <c:v>0.22800000000000001</c:v>
                </c:pt>
                <c:pt idx="7150">
                  <c:v>0.23500000000000001</c:v>
                </c:pt>
                <c:pt idx="7151">
                  <c:v>0.22900000000000001</c:v>
                </c:pt>
                <c:pt idx="7152">
                  <c:v>0.22600000000000001</c:v>
                </c:pt>
                <c:pt idx="7153">
                  <c:v>0.22600000000000001</c:v>
                </c:pt>
                <c:pt idx="7154">
                  <c:v>0.22700000000000001</c:v>
                </c:pt>
                <c:pt idx="7155">
                  <c:v>0.22500000000000001</c:v>
                </c:pt>
                <c:pt idx="7156">
                  <c:v>0.22700000000000001</c:v>
                </c:pt>
                <c:pt idx="7157">
                  <c:v>0.22900000000000001</c:v>
                </c:pt>
                <c:pt idx="7158">
                  <c:v>0.22800000000000001</c:v>
                </c:pt>
                <c:pt idx="7159">
                  <c:v>0.22700000000000001</c:v>
                </c:pt>
                <c:pt idx="7160">
                  <c:v>0.22500000000000001</c:v>
                </c:pt>
                <c:pt idx="7161">
                  <c:v>0.224</c:v>
                </c:pt>
                <c:pt idx="7162">
                  <c:v>0.22</c:v>
                </c:pt>
                <c:pt idx="7163">
                  <c:v>0.222</c:v>
                </c:pt>
                <c:pt idx="7164">
                  <c:v>0.223</c:v>
                </c:pt>
                <c:pt idx="7165">
                  <c:v>0.222</c:v>
                </c:pt>
                <c:pt idx="7166">
                  <c:v>0.22600000000000001</c:v>
                </c:pt>
                <c:pt idx="7167">
                  <c:v>0.22600000000000001</c:v>
                </c:pt>
                <c:pt idx="7168">
                  <c:v>0.221</c:v>
                </c:pt>
                <c:pt idx="7169">
                  <c:v>0.221</c:v>
                </c:pt>
                <c:pt idx="7170">
                  <c:v>0.222</c:v>
                </c:pt>
                <c:pt idx="7171">
                  <c:v>0.22500000000000001</c:v>
                </c:pt>
                <c:pt idx="7172">
                  <c:v>0.224</c:v>
                </c:pt>
                <c:pt idx="7173">
                  <c:v>0.224</c:v>
                </c:pt>
                <c:pt idx="7174">
                  <c:v>0.223</c:v>
                </c:pt>
                <c:pt idx="7175">
                  <c:v>0.222</c:v>
                </c:pt>
                <c:pt idx="7176">
                  <c:v>0.24100000000000021</c:v>
                </c:pt>
                <c:pt idx="7177">
                  <c:v>0.22900000000000001</c:v>
                </c:pt>
                <c:pt idx="7178">
                  <c:v>0.22700000000000001</c:v>
                </c:pt>
                <c:pt idx="7179">
                  <c:v>0.223</c:v>
                </c:pt>
                <c:pt idx="7180">
                  <c:v>0.223</c:v>
                </c:pt>
                <c:pt idx="7181">
                  <c:v>0.22600000000000001</c:v>
                </c:pt>
                <c:pt idx="7182">
                  <c:v>0.22700000000000001</c:v>
                </c:pt>
                <c:pt idx="7183">
                  <c:v>0.22600000000000001</c:v>
                </c:pt>
                <c:pt idx="7184">
                  <c:v>0.223</c:v>
                </c:pt>
                <c:pt idx="7185">
                  <c:v>0.22</c:v>
                </c:pt>
                <c:pt idx="7186">
                  <c:v>0.22700000000000001</c:v>
                </c:pt>
                <c:pt idx="7187">
                  <c:v>0.22</c:v>
                </c:pt>
                <c:pt idx="7188">
                  <c:v>0.221</c:v>
                </c:pt>
                <c:pt idx="7189">
                  <c:v>0.22900000000000001</c:v>
                </c:pt>
                <c:pt idx="7190">
                  <c:v>0.222</c:v>
                </c:pt>
                <c:pt idx="7191">
                  <c:v>0.223</c:v>
                </c:pt>
                <c:pt idx="7192">
                  <c:v>0.222</c:v>
                </c:pt>
                <c:pt idx="7193">
                  <c:v>0.22</c:v>
                </c:pt>
                <c:pt idx="7194">
                  <c:v>0.221</c:v>
                </c:pt>
                <c:pt idx="7195">
                  <c:v>0.222</c:v>
                </c:pt>
                <c:pt idx="7196">
                  <c:v>0.22600000000000001</c:v>
                </c:pt>
                <c:pt idx="7197">
                  <c:v>0.224</c:v>
                </c:pt>
                <c:pt idx="7198">
                  <c:v>0.22500000000000001</c:v>
                </c:pt>
                <c:pt idx="7199">
                  <c:v>0.222</c:v>
                </c:pt>
                <c:pt idx="7200">
                  <c:v>0.22</c:v>
                </c:pt>
                <c:pt idx="7201">
                  <c:v>0.21900000000000025</c:v>
                </c:pt>
                <c:pt idx="7202">
                  <c:v>0.22</c:v>
                </c:pt>
                <c:pt idx="7203">
                  <c:v>0.22500000000000001</c:v>
                </c:pt>
                <c:pt idx="7204">
                  <c:v>0.22</c:v>
                </c:pt>
                <c:pt idx="7205">
                  <c:v>0.21900000000000025</c:v>
                </c:pt>
                <c:pt idx="7206">
                  <c:v>0.224</c:v>
                </c:pt>
                <c:pt idx="7207">
                  <c:v>0.224</c:v>
                </c:pt>
                <c:pt idx="7208">
                  <c:v>0.22</c:v>
                </c:pt>
                <c:pt idx="7209">
                  <c:v>0.22</c:v>
                </c:pt>
                <c:pt idx="7210">
                  <c:v>0.21700000000000022</c:v>
                </c:pt>
                <c:pt idx="7211">
                  <c:v>0.222</c:v>
                </c:pt>
                <c:pt idx="7212">
                  <c:v>0.222</c:v>
                </c:pt>
                <c:pt idx="7213">
                  <c:v>0.21800000000000025</c:v>
                </c:pt>
                <c:pt idx="7214">
                  <c:v>0.21900000000000025</c:v>
                </c:pt>
                <c:pt idx="7215">
                  <c:v>0.221</c:v>
                </c:pt>
                <c:pt idx="7216">
                  <c:v>0.221</c:v>
                </c:pt>
                <c:pt idx="7217">
                  <c:v>0.22</c:v>
                </c:pt>
                <c:pt idx="7218">
                  <c:v>0.21700000000000022</c:v>
                </c:pt>
                <c:pt idx="7219">
                  <c:v>0.21800000000000025</c:v>
                </c:pt>
                <c:pt idx="7220">
                  <c:v>0.21900000000000025</c:v>
                </c:pt>
                <c:pt idx="7221">
                  <c:v>0.22</c:v>
                </c:pt>
                <c:pt idx="7222">
                  <c:v>0.22</c:v>
                </c:pt>
                <c:pt idx="7223">
                  <c:v>0.21800000000000025</c:v>
                </c:pt>
                <c:pt idx="7224">
                  <c:v>0.21800000000000025</c:v>
                </c:pt>
                <c:pt idx="7225">
                  <c:v>0.21800000000000025</c:v>
                </c:pt>
                <c:pt idx="7226">
                  <c:v>0.21900000000000025</c:v>
                </c:pt>
                <c:pt idx="7227">
                  <c:v>0.23200000000000001</c:v>
                </c:pt>
                <c:pt idx="7228">
                  <c:v>0.21900000000000025</c:v>
                </c:pt>
                <c:pt idx="7229">
                  <c:v>0.21500000000000022</c:v>
                </c:pt>
                <c:pt idx="7230">
                  <c:v>0.221</c:v>
                </c:pt>
                <c:pt idx="7231">
                  <c:v>0.221</c:v>
                </c:pt>
                <c:pt idx="7232">
                  <c:v>0.21600000000000022</c:v>
                </c:pt>
                <c:pt idx="7233">
                  <c:v>0.21700000000000022</c:v>
                </c:pt>
                <c:pt idx="7234">
                  <c:v>0.21600000000000022</c:v>
                </c:pt>
                <c:pt idx="7235">
                  <c:v>0.21600000000000022</c:v>
                </c:pt>
                <c:pt idx="7236">
                  <c:v>0.21700000000000022</c:v>
                </c:pt>
                <c:pt idx="7237">
                  <c:v>0.21600000000000022</c:v>
                </c:pt>
                <c:pt idx="7238">
                  <c:v>0.221</c:v>
                </c:pt>
                <c:pt idx="7239">
                  <c:v>0.224</c:v>
                </c:pt>
                <c:pt idx="7240">
                  <c:v>0.21800000000000025</c:v>
                </c:pt>
                <c:pt idx="7241">
                  <c:v>0.21600000000000022</c:v>
                </c:pt>
                <c:pt idx="7242">
                  <c:v>0.21600000000000022</c:v>
                </c:pt>
                <c:pt idx="7243">
                  <c:v>0.21600000000000022</c:v>
                </c:pt>
                <c:pt idx="7244">
                  <c:v>0.21500000000000022</c:v>
                </c:pt>
                <c:pt idx="7245">
                  <c:v>0.21900000000000025</c:v>
                </c:pt>
                <c:pt idx="7246">
                  <c:v>0.21600000000000022</c:v>
                </c:pt>
                <c:pt idx="7247">
                  <c:v>0.21700000000000022</c:v>
                </c:pt>
                <c:pt idx="7248">
                  <c:v>0.21500000000000022</c:v>
                </c:pt>
                <c:pt idx="7249">
                  <c:v>0.21700000000000022</c:v>
                </c:pt>
                <c:pt idx="7250">
                  <c:v>0.21500000000000022</c:v>
                </c:pt>
                <c:pt idx="7251">
                  <c:v>0.21300000000000022</c:v>
                </c:pt>
                <c:pt idx="7252">
                  <c:v>0.21200000000000022</c:v>
                </c:pt>
                <c:pt idx="7253">
                  <c:v>0.23</c:v>
                </c:pt>
                <c:pt idx="7254">
                  <c:v>0.254</c:v>
                </c:pt>
                <c:pt idx="7255">
                  <c:v>0.23200000000000001</c:v>
                </c:pt>
                <c:pt idx="7256">
                  <c:v>0.222</c:v>
                </c:pt>
                <c:pt idx="7257">
                  <c:v>0.21800000000000025</c:v>
                </c:pt>
                <c:pt idx="7258">
                  <c:v>0.21700000000000022</c:v>
                </c:pt>
                <c:pt idx="7259">
                  <c:v>0.21700000000000022</c:v>
                </c:pt>
                <c:pt idx="7260">
                  <c:v>0.221</c:v>
                </c:pt>
                <c:pt idx="7261">
                  <c:v>0.21700000000000022</c:v>
                </c:pt>
                <c:pt idx="7262">
                  <c:v>0.21500000000000022</c:v>
                </c:pt>
                <c:pt idx="7263">
                  <c:v>0.224</c:v>
                </c:pt>
                <c:pt idx="7264">
                  <c:v>0.222</c:v>
                </c:pt>
                <c:pt idx="7265">
                  <c:v>0.21700000000000022</c:v>
                </c:pt>
                <c:pt idx="7266">
                  <c:v>0.21800000000000025</c:v>
                </c:pt>
                <c:pt idx="7267">
                  <c:v>0.21400000000000022</c:v>
                </c:pt>
                <c:pt idx="7268">
                  <c:v>0.222</c:v>
                </c:pt>
                <c:pt idx="7269">
                  <c:v>0.21500000000000022</c:v>
                </c:pt>
                <c:pt idx="7270">
                  <c:v>0.21800000000000025</c:v>
                </c:pt>
                <c:pt idx="7271">
                  <c:v>0.21700000000000022</c:v>
                </c:pt>
                <c:pt idx="7272">
                  <c:v>0.21600000000000022</c:v>
                </c:pt>
                <c:pt idx="7273">
                  <c:v>0.21400000000000022</c:v>
                </c:pt>
                <c:pt idx="7274">
                  <c:v>0.21500000000000022</c:v>
                </c:pt>
                <c:pt idx="7275">
                  <c:v>0.21900000000000025</c:v>
                </c:pt>
                <c:pt idx="7276">
                  <c:v>0.223</c:v>
                </c:pt>
                <c:pt idx="7277">
                  <c:v>0.21900000000000025</c:v>
                </c:pt>
                <c:pt idx="7278">
                  <c:v>0.21800000000000025</c:v>
                </c:pt>
                <c:pt idx="7279">
                  <c:v>0.21600000000000022</c:v>
                </c:pt>
                <c:pt idx="7280">
                  <c:v>0.21700000000000022</c:v>
                </c:pt>
                <c:pt idx="7281">
                  <c:v>0.21900000000000025</c:v>
                </c:pt>
                <c:pt idx="7282">
                  <c:v>0.21600000000000022</c:v>
                </c:pt>
                <c:pt idx="7283">
                  <c:v>0.21500000000000022</c:v>
                </c:pt>
                <c:pt idx="7284">
                  <c:v>0.22</c:v>
                </c:pt>
                <c:pt idx="7285">
                  <c:v>0.21200000000000022</c:v>
                </c:pt>
                <c:pt idx="7286">
                  <c:v>0.222</c:v>
                </c:pt>
                <c:pt idx="7287">
                  <c:v>0.21400000000000022</c:v>
                </c:pt>
                <c:pt idx="7288">
                  <c:v>0.21500000000000022</c:v>
                </c:pt>
                <c:pt idx="7289">
                  <c:v>0.21900000000000025</c:v>
                </c:pt>
                <c:pt idx="7290">
                  <c:v>0.21400000000000022</c:v>
                </c:pt>
                <c:pt idx="7291">
                  <c:v>0.21500000000000022</c:v>
                </c:pt>
                <c:pt idx="7292">
                  <c:v>0.26200000000000001</c:v>
                </c:pt>
                <c:pt idx="7293">
                  <c:v>0.22</c:v>
                </c:pt>
                <c:pt idx="7294">
                  <c:v>0.26700000000000002</c:v>
                </c:pt>
                <c:pt idx="7295">
                  <c:v>0.27900000000000008</c:v>
                </c:pt>
                <c:pt idx="7296">
                  <c:v>0.23500000000000001</c:v>
                </c:pt>
                <c:pt idx="7297">
                  <c:v>0.221</c:v>
                </c:pt>
                <c:pt idx="7298">
                  <c:v>0.21800000000000025</c:v>
                </c:pt>
                <c:pt idx="7299">
                  <c:v>0.22700000000000001</c:v>
                </c:pt>
                <c:pt idx="7300">
                  <c:v>0.21800000000000025</c:v>
                </c:pt>
                <c:pt idx="7301">
                  <c:v>0.22500000000000001</c:v>
                </c:pt>
                <c:pt idx="7302">
                  <c:v>0.22</c:v>
                </c:pt>
                <c:pt idx="7303">
                  <c:v>0.21700000000000022</c:v>
                </c:pt>
                <c:pt idx="7304">
                  <c:v>0.24800000000000022</c:v>
                </c:pt>
                <c:pt idx="7305">
                  <c:v>0.21800000000000025</c:v>
                </c:pt>
                <c:pt idx="7306">
                  <c:v>0.21600000000000022</c:v>
                </c:pt>
                <c:pt idx="7307">
                  <c:v>0.22500000000000001</c:v>
                </c:pt>
                <c:pt idx="7308">
                  <c:v>0.21400000000000022</c:v>
                </c:pt>
                <c:pt idx="7309">
                  <c:v>0.222</c:v>
                </c:pt>
                <c:pt idx="7310">
                  <c:v>0.21500000000000022</c:v>
                </c:pt>
                <c:pt idx="7311">
                  <c:v>0.22600000000000001</c:v>
                </c:pt>
                <c:pt idx="7312">
                  <c:v>0.221</c:v>
                </c:pt>
                <c:pt idx="7313">
                  <c:v>0.22</c:v>
                </c:pt>
                <c:pt idx="7314">
                  <c:v>0.22</c:v>
                </c:pt>
                <c:pt idx="7315">
                  <c:v>0.21300000000000022</c:v>
                </c:pt>
                <c:pt idx="7316">
                  <c:v>0.21300000000000022</c:v>
                </c:pt>
                <c:pt idx="7317">
                  <c:v>0.21200000000000022</c:v>
                </c:pt>
                <c:pt idx="7318">
                  <c:v>0.21200000000000022</c:v>
                </c:pt>
                <c:pt idx="7319">
                  <c:v>0.21600000000000022</c:v>
                </c:pt>
                <c:pt idx="7320">
                  <c:v>0.33000000000000057</c:v>
                </c:pt>
                <c:pt idx="7321">
                  <c:v>0.221</c:v>
                </c:pt>
                <c:pt idx="7322">
                  <c:v>0.21500000000000022</c:v>
                </c:pt>
                <c:pt idx="7323">
                  <c:v>0.21400000000000022</c:v>
                </c:pt>
                <c:pt idx="7324">
                  <c:v>0.21700000000000022</c:v>
                </c:pt>
                <c:pt idx="7325">
                  <c:v>0.22</c:v>
                </c:pt>
                <c:pt idx="7326">
                  <c:v>0.21400000000000022</c:v>
                </c:pt>
                <c:pt idx="7327">
                  <c:v>0.21400000000000022</c:v>
                </c:pt>
                <c:pt idx="7328">
                  <c:v>0.21400000000000022</c:v>
                </c:pt>
                <c:pt idx="7329">
                  <c:v>0.21400000000000022</c:v>
                </c:pt>
                <c:pt idx="7330">
                  <c:v>0.21200000000000022</c:v>
                </c:pt>
                <c:pt idx="7331">
                  <c:v>0.21500000000000022</c:v>
                </c:pt>
                <c:pt idx="7332">
                  <c:v>0.21500000000000022</c:v>
                </c:pt>
                <c:pt idx="7333">
                  <c:v>0.21900000000000025</c:v>
                </c:pt>
                <c:pt idx="7334">
                  <c:v>0.21500000000000022</c:v>
                </c:pt>
                <c:pt idx="7335">
                  <c:v>0.21000000000000021</c:v>
                </c:pt>
                <c:pt idx="7336">
                  <c:v>0.21100000000000022</c:v>
                </c:pt>
                <c:pt idx="7337">
                  <c:v>0.21300000000000022</c:v>
                </c:pt>
                <c:pt idx="7338">
                  <c:v>0.21300000000000022</c:v>
                </c:pt>
                <c:pt idx="7339">
                  <c:v>0.21200000000000022</c:v>
                </c:pt>
                <c:pt idx="7340">
                  <c:v>0.21100000000000022</c:v>
                </c:pt>
                <c:pt idx="7341">
                  <c:v>0.21200000000000022</c:v>
                </c:pt>
                <c:pt idx="7342">
                  <c:v>0.21200000000000022</c:v>
                </c:pt>
                <c:pt idx="7343">
                  <c:v>0.21300000000000022</c:v>
                </c:pt>
                <c:pt idx="7344">
                  <c:v>0.21300000000000022</c:v>
                </c:pt>
                <c:pt idx="7345">
                  <c:v>0.21300000000000022</c:v>
                </c:pt>
                <c:pt idx="7346">
                  <c:v>0.21100000000000022</c:v>
                </c:pt>
                <c:pt idx="7347">
                  <c:v>0.222</c:v>
                </c:pt>
                <c:pt idx="7348">
                  <c:v>0.21800000000000025</c:v>
                </c:pt>
                <c:pt idx="7349">
                  <c:v>0.21700000000000022</c:v>
                </c:pt>
                <c:pt idx="7350">
                  <c:v>0.21200000000000022</c:v>
                </c:pt>
                <c:pt idx="7351">
                  <c:v>0.21500000000000022</c:v>
                </c:pt>
                <c:pt idx="7352">
                  <c:v>0.34</c:v>
                </c:pt>
                <c:pt idx="7353">
                  <c:v>0.21200000000000022</c:v>
                </c:pt>
                <c:pt idx="7354">
                  <c:v>0.21400000000000022</c:v>
                </c:pt>
                <c:pt idx="7355">
                  <c:v>0.21200000000000022</c:v>
                </c:pt>
                <c:pt idx="7356">
                  <c:v>0.21300000000000022</c:v>
                </c:pt>
                <c:pt idx="7357">
                  <c:v>0.21500000000000022</c:v>
                </c:pt>
                <c:pt idx="7358">
                  <c:v>0.21300000000000022</c:v>
                </c:pt>
                <c:pt idx="7359">
                  <c:v>0.21400000000000022</c:v>
                </c:pt>
                <c:pt idx="7360">
                  <c:v>0.21600000000000022</c:v>
                </c:pt>
                <c:pt idx="7361">
                  <c:v>0.21100000000000022</c:v>
                </c:pt>
                <c:pt idx="7362">
                  <c:v>0.21200000000000022</c:v>
                </c:pt>
                <c:pt idx="7363">
                  <c:v>0.21400000000000022</c:v>
                </c:pt>
                <c:pt idx="7364">
                  <c:v>0.21700000000000022</c:v>
                </c:pt>
                <c:pt idx="7365">
                  <c:v>0.21600000000000022</c:v>
                </c:pt>
                <c:pt idx="7366">
                  <c:v>0.21600000000000022</c:v>
                </c:pt>
                <c:pt idx="7367">
                  <c:v>0.21200000000000022</c:v>
                </c:pt>
                <c:pt idx="7368">
                  <c:v>0.21100000000000022</c:v>
                </c:pt>
                <c:pt idx="7369">
                  <c:v>0.21000000000000021</c:v>
                </c:pt>
                <c:pt idx="7370">
                  <c:v>0.21400000000000022</c:v>
                </c:pt>
                <c:pt idx="7371">
                  <c:v>0.21700000000000022</c:v>
                </c:pt>
                <c:pt idx="7372">
                  <c:v>0.221</c:v>
                </c:pt>
                <c:pt idx="7373">
                  <c:v>0.21800000000000025</c:v>
                </c:pt>
                <c:pt idx="7374">
                  <c:v>0.22700000000000001</c:v>
                </c:pt>
                <c:pt idx="7375">
                  <c:v>0.23100000000000001</c:v>
                </c:pt>
                <c:pt idx="7376">
                  <c:v>0.223</c:v>
                </c:pt>
                <c:pt idx="7377">
                  <c:v>0.21300000000000022</c:v>
                </c:pt>
                <c:pt idx="7378">
                  <c:v>0.21200000000000022</c:v>
                </c:pt>
                <c:pt idx="7379">
                  <c:v>0.21700000000000022</c:v>
                </c:pt>
                <c:pt idx="7380">
                  <c:v>0.21200000000000022</c:v>
                </c:pt>
                <c:pt idx="7381">
                  <c:v>0.21500000000000022</c:v>
                </c:pt>
                <c:pt idx="7382">
                  <c:v>0.21400000000000022</c:v>
                </c:pt>
                <c:pt idx="7383">
                  <c:v>0.21400000000000022</c:v>
                </c:pt>
                <c:pt idx="7384">
                  <c:v>0.21900000000000025</c:v>
                </c:pt>
                <c:pt idx="7385">
                  <c:v>0.22</c:v>
                </c:pt>
                <c:pt idx="7386">
                  <c:v>0.21600000000000022</c:v>
                </c:pt>
                <c:pt idx="7387">
                  <c:v>0.21800000000000025</c:v>
                </c:pt>
                <c:pt idx="7388">
                  <c:v>0.21600000000000022</c:v>
                </c:pt>
                <c:pt idx="7389">
                  <c:v>0.22</c:v>
                </c:pt>
                <c:pt idx="7390">
                  <c:v>0.21300000000000022</c:v>
                </c:pt>
                <c:pt idx="7391">
                  <c:v>0.23200000000000001</c:v>
                </c:pt>
                <c:pt idx="7392">
                  <c:v>0.23500000000000001</c:v>
                </c:pt>
                <c:pt idx="7393">
                  <c:v>0.21700000000000022</c:v>
                </c:pt>
                <c:pt idx="7394">
                  <c:v>0.21700000000000022</c:v>
                </c:pt>
                <c:pt idx="7395">
                  <c:v>0.3180000000000005</c:v>
                </c:pt>
                <c:pt idx="7396">
                  <c:v>0.21500000000000022</c:v>
                </c:pt>
                <c:pt idx="7397">
                  <c:v>0.21700000000000022</c:v>
                </c:pt>
                <c:pt idx="7398">
                  <c:v>0.21100000000000022</c:v>
                </c:pt>
                <c:pt idx="7399">
                  <c:v>0.21200000000000022</c:v>
                </c:pt>
                <c:pt idx="7400">
                  <c:v>0.21300000000000022</c:v>
                </c:pt>
                <c:pt idx="7401">
                  <c:v>0.21100000000000022</c:v>
                </c:pt>
                <c:pt idx="7402">
                  <c:v>0.21300000000000022</c:v>
                </c:pt>
                <c:pt idx="7403">
                  <c:v>0.21000000000000021</c:v>
                </c:pt>
                <c:pt idx="7404">
                  <c:v>0.20500000000000004</c:v>
                </c:pt>
                <c:pt idx="7405">
                  <c:v>0.21000000000000021</c:v>
                </c:pt>
                <c:pt idx="7406">
                  <c:v>0.21200000000000022</c:v>
                </c:pt>
                <c:pt idx="7407">
                  <c:v>0.20800000000000021</c:v>
                </c:pt>
                <c:pt idx="7408">
                  <c:v>0.20800000000000021</c:v>
                </c:pt>
                <c:pt idx="7409">
                  <c:v>0.20900000000000021</c:v>
                </c:pt>
                <c:pt idx="7410">
                  <c:v>0.20800000000000021</c:v>
                </c:pt>
                <c:pt idx="7411">
                  <c:v>0.20900000000000021</c:v>
                </c:pt>
                <c:pt idx="7412">
                  <c:v>0.20800000000000021</c:v>
                </c:pt>
                <c:pt idx="7413">
                  <c:v>0.20900000000000021</c:v>
                </c:pt>
                <c:pt idx="7414">
                  <c:v>0.21400000000000022</c:v>
                </c:pt>
                <c:pt idx="7415">
                  <c:v>0.21100000000000022</c:v>
                </c:pt>
                <c:pt idx="7416">
                  <c:v>0.20800000000000021</c:v>
                </c:pt>
                <c:pt idx="7417">
                  <c:v>0.20500000000000004</c:v>
                </c:pt>
                <c:pt idx="7418">
                  <c:v>0.20200000000000001</c:v>
                </c:pt>
                <c:pt idx="7419">
                  <c:v>0.20700000000000021</c:v>
                </c:pt>
                <c:pt idx="7420">
                  <c:v>0.20300000000000001</c:v>
                </c:pt>
                <c:pt idx="7421">
                  <c:v>0.20300000000000001</c:v>
                </c:pt>
                <c:pt idx="7422">
                  <c:v>0.20600000000000004</c:v>
                </c:pt>
                <c:pt idx="7423">
                  <c:v>0.20600000000000004</c:v>
                </c:pt>
                <c:pt idx="7424">
                  <c:v>0.20200000000000001</c:v>
                </c:pt>
                <c:pt idx="7425">
                  <c:v>0.20400000000000001</c:v>
                </c:pt>
                <c:pt idx="7426">
                  <c:v>0.20800000000000021</c:v>
                </c:pt>
                <c:pt idx="7427">
                  <c:v>0.20700000000000021</c:v>
                </c:pt>
                <c:pt idx="7428">
                  <c:v>0.20600000000000004</c:v>
                </c:pt>
                <c:pt idx="7429">
                  <c:v>0.20700000000000021</c:v>
                </c:pt>
                <c:pt idx="7430">
                  <c:v>0.20700000000000021</c:v>
                </c:pt>
                <c:pt idx="7431">
                  <c:v>0.20300000000000001</c:v>
                </c:pt>
                <c:pt idx="7432">
                  <c:v>0.20400000000000001</c:v>
                </c:pt>
                <c:pt idx="7433">
                  <c:v>0.20400000000000001</c:v>
                </c:pt>
                <c:pt idx="7434">
                  <c:v>0.20600000000000004</c:v>
                </c:pt>
                <c:pt idx="7435">
                  <c:v>0.20100000000000001</c:v>
                </c:pt>
                <c:pt idx="7436">
                  <c:v>0.20200000000000001</c:v>
                </c:pt>
                <c:pt idx="7437">
                  <c:v>0.20700000000000021</c:v>
                </c:pt>
                <c:pt idx="7438">
                  <c:v>0.20400000000000001</c:v>
                </c:pt>
                <c:pt idx="7439">
                  <c:v>0.20400000000000001</c:v>
                </c:pt>
                <c:pt idx="7440">
                  <c:v>0.21300000000000022</c:v>
                </c:pt>
                <c:pt idx="7441">
                  <c:v>0.20800000000000021</c:v>
                </c:pt>
                <c:pt idx="7442">
                  <c:v>0.20500000000000004</c:v>
                </c:pt>
                <c:pt idx="7443">
                  <c:v>0.20500000000000004</c:v>
                </c:pt>
                <c:pt idx="7444">
                  <c:v>0.20100000000000001</c:v>
                </c:pt>
                <c:pt idx="7445">
                  <c:v>0.20300000000000001</c:v>
                </c:pt>
                <c:pt idx="7446">
                  <c:v>0.20300000000000001</c:v>
                </c:pt>
                <c:pt idx="7447">
                  <c:v>0.2</c:v>
                </c:pt>
                <c:pt idx="7448">
                  <c:v>0.21200000000000022</c:v>
                </c:pt>
                <c:pt idx="7449">
                  <c:v>0.20500000000000004</c:v>
                </c:pt>
                <c:pt idx="7450">
                  <c:v>0.20600000000000004</c:v>
                </c:pt>
                <c:pt idx="7451">
                  <c:v>0.21000000000000021</c:v>
                </c:pt>
                <c:pt idx="7452">
                  <c:v>0.21000000000000021</c:v>
                </c:pt>
                <c:pt idx="7453">
                  <c:v>0.21400000000000022</c:v>
                </c:pt>
                <c:pt idx="7454">
                  <c:v>0.21000000000000021</c:v>
                </c:pt>
                <c:pt idx="7455">
                  <c:v>0.21100000000000022</c:v>
                </c:pt>
                <c:pt idx="7456">
                  <c:v>0.20700000000000021</c:v>
                </c:pt>
                <c:pt idx="7457">
                  <c:v>0.20600000000000004</c:v>
                </c:pt>
                <c:pt idx="7458">
                  <c:v>0.20400000000000001</c:v>
                </c:pt>
                <c:pt idx="7459">
                  <c:v>0.20300000000000001</c:v>
                </c:pt>
                <c:pt idx="7460">
                  <c:v>0.20600000000000004</c:v>
                </c:pt>
                <c:pt idx="7461">
                  <c:v>0.20800000000000021</c:v>
                </c:pt>
                <c:pt idx="7462">
                  <c:v>0.20900000000000021</c:v>
                </c:pt>
                <c:pt idx="7463">
                  <c:v>0.20700000000000021</c:v>
                </c:pt>
                <c:pt idx="7464">
                  <c:v>0.20600000000000004</c:v>
                </c:pt>
                <c:pt idx="7465">
                  <c:v>0.20500000000000004</c:v>
                </c:pt>
                <c:pt idx="7466">
                  <c:v>0.20900000000000021</c:v>
                </c:pt>
                <c:pt idx="7467">
                  <c:v>0</c:v>
                </c:pt>
                <c:pt idx="7468">
                  <c:v>0.26900000000000002</c:v>
                </c:pt>
                <c:pt idx="7469">
                  <c:v>0.20600000000000004</c:v>
                </c:pt>
                <c:pt idx="7470">
                  <c:v>0.20300000000000001</c:v>
                </c:pt>
                <c:pt idx="7471">
                  <c:v>0.21500000000000022</c:v>
                </c:pt>
                <c:pt idx="7472">
                  <c:v>0.20200000000000001</c:v>
                </c:pt>
                <c:pt idx="7473">
                  <c:v>0.20600000000000004</c:v>
                </c:pt>
                <c:pt idx="7474">
                  <c:v>0.21300000000000022</c:v>
                </c:pt>
                <c:pt idx="7475">
                  <c:v>0.20900000000000021</c:v>
                </c:pt>
                <c:pt idx="7476">
                  <c:v>0.20800000000000021</c:v>
                </c:pt>
                <c:pt idx="7477">
                  <c:v>0.21100000000000022</c:v>
                </c:pt>
                <c:pt idx="7478">
                  <c:v>0.21200000000000022</c:v>
                </c:pt>
                <c:pt idx="7479">
                  <c:v>0.21600000000000022</c:v>
                </c:pt>
                <c:pt idx="7480">
                  <c:v>0.26300000000000001</c:v>
                </c:pt>
                <c:pt idx="7481">
                  <c:v>0.21700000000000022</c:v>
                </c:pt>
                <c:pt idx="7482">
                  <c:v>0.21200000000000022</c:v>
                </c:pt>
                <c:pt idx="7483">
                  <c:v>0.21100000000000022</c:v>
                </c:pt>
                <c:pt idx="7484">
                  <c:v>0.21400000000000022</c:v>
                </c:pt>
                <c:pt idx="7485">
                  <c:v>0.20900000000000021</c:v>
                </c:pt>
                <c:pt idx="7486">
                  <c:v>0.20700000000000021</c:v>
                </c:pt>
                <c:pt idx="7487">
                  <c:v>0.20700000000000021</c:v>
                </c:pt>
                <c:pt idx="7488">
                  <c:v>0.20700000000000021</c:v>
                </c:pt>
                <c:pt idx="7489">
                  <c:v>0.20600000000000004</c:v>
                </c:pt>
                <c:pt idx="7490">
                  <c:v>0.20700000000000021</c:v>
                </c:pt>
                <c:pt idx="7491">
                  <c:v>0.20500000000000004</c:v>
                </c:pt>
                <c:pt idx="7492">
                  <c:v>0.20500000000000004</c:v>
                </c:pt>
                <c:pt idx="7493">
                  <c:v>0.20300000000000001</c:v>
                </c:pt>
                <c:pt idx="7494">
                  <c:v>0.20700000000000021</c:v>
                </c:pt>
                <c:pt idx="7495">
                  <c:v>0.19900000000000001</c:v>
                </c:pt>
                <c:pt idx="7496">
                  <c:v>0.20200000000000001</c:v>
                </c:pt>
                <c:pt idx="7497">
                  <c:v>0.20100000000000001</c:v>
                </c:pt>
                <c:pt idx="7498">
                  <c:v>0.20400000000000001</c:v>
                </c:pt>
                <c:pt idx="7499">
                  <c:v>0.39300000000000057</c:v>
                </c:pt>
                <c:pt idx="7500">
                  <c:v>0.20600000000000004</c:v>
                </c:pt>
                <c:pt idx="7501">
                  <c:v>0.20500000000000004</c:v>
                </c:pt>
                <c:pt idx="7502">
                  <c:v>0.20400000000000001</c:v>
                </c:pt>
                <c:pt idx="7503">
                  <c:v>0.20500000000000004</c:v>
                </c:pt>
                <c:pt idx="7504">
                  <c:v>0.20300000000000001</c:v>
                </c:pt>
                <c:pt idx="7505">
                  <c:v>0.20700000000000021</c:v>
                </c:pt>
                <c:pt idx="7506">
                  <c:v>0.20500000000000004</c:v>
                </c:pt>
                <c:pt idx="7507">
                  <c:v>0.20300000000000001</c:v>
                </c:pt>
                <c:pt idx="7508">
                  <c:v>0.20200000000000001</c:v>
                </c:pt>
                <c:pt idx="7509">
                  <c:v>0.2</c:v>
                </c:pt>
                <c:pt idx="7510">
                  <c:v>0.19900000000000001</c:v>
                </c:pt>
                <c:pt idx="7511">
                  <c:v>0.20100000000000001</c:v>
                </c:pt>
                <c:pt idx="7512">
                  <c:v>0.19900000000000001</c:v>
                </c:pt>
                <c:pt idx="7513">
                  <c:v>0.20300000000000001</c:v>
                </c:pt>
                <c:pt idx="7514">
                  <c:v>0.20500000000000004</c:v>
                </c:pt>
                <c:pt idx="7515">
                  <c:v>0.20500000000000004</c:v>
                </c:pt>
                <c:pt idx="7516">
                  <c:v>0.20600000000000004</c:v>
                </c:pt>
                <c:pt idx="7517">
                  <c:v>0</c:v>
                </c:pt>
                <c:pt idx="7518">
                  <c:v>0.20300000000000001</c:v>
                </c:pt>
                <c:pt idx="7519">
                  <c:v>0.20400000000000001</c:v>
                </c:pt>
                <c:pt idx="7520">
                  <c:v>0.20600000000000004</c:v>
                </c:pt>
                <c:pt idx="7521">
                  <c:v>0.20900000000000021</c:v>
                </c:pt>
                <c:pt idx="7522">
                  <c:v>0.20700000000000021</c:v>
                </c:pt>
                <c:pt idx="7523">
                  <c:v>0.20300000000000001</c:v>
                </c:pt>
                <c:pt idx="7524">
                  <c:v>0.20100000000000001</c:v>
                </c:pt>
                <c:pt idx="7525">
                  <c:v>0.19900000000000001</c:v>
                </c:pt>
                <c:pt idx="7526">
                  <c:v>0.19800000000000001</c:v>
                </c:pt>
                <c:pt idx="7527">
                  <c:v>0.19900000000000001</c:v>
                </c:pt>
                <c:pt idx="7528">
                  <c:v>0.20400000000000001</c:v>
                </c:pt>
                <c:pt idx="7529">
                  <c:v>0.2</c:v>
                </c:pt>
                <c:pt idx="7530">
                  <c:v>0.2</c:v>
                </c:pt>
                <c:pt idx="7531">
                  <c:v>0</c:v>
                </c:pt>
                <c:pt idx="7532">
                  <c:v>0.2</c:v>
                </c:pt>
                <c:pt idx="7533">
                  <c:v>0.19900000000000001</c:v>
                </c:pt>
                <c:pt idx="7534">
                  <c:v>0.20100000000000001</c:v>
                </c:pt>
                <c:pt idx="7535">
                  <c:v>0.20200000000000001</c:v>
                </c:pt>
                <c:pt idx="7536">
                  <c:v>0.19900000000000001</c:v>
                </c:pt>
                <c:pt idx="7537">
                  <c:v>0.19900000000000001</c:v>
                </c:pt>
                <c:pt idx="7538">
                  <c:v>0.20100000000000001</c:v>
                </c:pt>
                <c:pt idx="7539">
                  <c:v>0.2</c:v>
                </c:pt>
                <c:pt idx="7540">
                  <c:v>0.20500000000000004</c:v>
                </c:pt>
                <c:pt idx="7541">
                  <c:v>0.20700000000000021</c:v>
                </c:pt>
                <c:pt idx="7542">
                  <c:v>0.21200000000000022</c:v>
                </c:pt>
                <c:pt idx="7543">
                  <c:v>0.20800000000000021</c:v>
                </c:pt>
                <c:pt idx="7544">
                  <c:v>0.19900000000000001</c:v>
                </c:pt>
                <c:pt idx="7545">
                  <c:v>0.20600000000000004</c:v>
                </c:pt>
                <c:pt idx="7546">
                  <c:v>0.20100000000000001</c:v>
                </c:pt>
                <c:pt idx="7547">
                  <c:v>0.42400000000000032</c:v>
                </c:pt>
                <c:pt idx="7548">
                  <c:v>0.20700000000000021</c:v>
                </c:pt>
                <c:pt idx="7549">
                  <c:v>0.20800000000000021</c:v>
                </c:pt>
                <c:pt idx="7550">
                  <c:v>0.21500000000000022</c:v>
                </c:pt>
                <c:pt idx="7551">
                  <c:v>0.20700000000000021</c:v>
                </c:pt>
                <c:pt idx="7552">
                  <c:v>0.20900000000000021</c:v>
                </c:pt>
                <c:pt idx="7553">
                  <c:v>0.20500000000000004</c:v>
                </c:pt>
                <c:pt idx="7554">
                  <c:v>0.21800000000000025</c:v>
                </c:pt>
                <c:pt idx="7555">
                  <c:v>0.21400000000000022</c:v>
                </c:pt>
                <c:pt idx="7556">
                  <c:v>0.21000000000000021</c:v>
                </c:pt>
                <c:pt idx="7557">
                  <c:v>0.20200000000000001</c:v>
                </c:pt>
                <c:pt idx="7558">
                  <c:v>0.2</c:v>
                </c:pt>
                <c:pt idx="7559">
                  <c:v>0.2</c:v>
                </c:pt>
                <c:pt idx="7560">
                  <c:v>0.2</c:v>
                </c:pt>
                <c:pt idx="7561">
                  <c:v>0.20100000000000001</c:v>
                </c:pt>
                <c:pt idx="7562">
                  <c:v>0.21100000000000022</c:v>
                </c:pt>
                <c:pt idx="7563">
                  <c:v>0.21200000000000022</c:v>
                </c:pt>
                <c:pt idx="7564">
                  <c:v>0.21500000000000022</c:v>
                </c:pt>
                <c:pt idx="7565">
                  <c:v>0.19900000000000001</c:v>
                </c:pt>
                <c:pt idx="7566">
                  <c:v>0.21100000000000022</c:v>
                </c:pt>
                <c:pt idx="7567">
                  <c:v>0.20600000000000004</c:v>
                </c:pt>
                <c:pt idx="7568">
                  <c:v>0.21000000000000021</c:v>
                </c:pt>
                <c:pt idx="7569">
                  <c:v>0.20600000000000004</c:v>
                </c:pt>
                <c:pt idx="7570">
                  <c:v>0.27700000000000002</c:v>
                </c:pt>
                <c:pt idx="7571">
                  <c:v>0.21300000000000022</c:v>
                </c:pt>
                <c:pt idx="7572">
                  <c:v>0.20200000000000001</c:v>
                </c:pt>
                <c:pt idx="7573">
                  <c:v>0.20400000000000001</c:v>
                </c:pt>
                <c:pt idx="7574">
                  <c:v>0.2</c:v>
                </c:pt>
                <c:pt idx="7575">
                  <c:v>0.20900000000000021</c:v>
                </c:pt>
                <c:pt idx="7576">
                  <c:v>0.20100000000000001</c:v>
                </c:pt>
                <c:pt idx="7577">
                  <c:v>0.2</c:v>
                </c:pt>
                <c:pt idx="7578">
                  <c:v>0.20100000000000001</c:v>
                </c:pt>
                <c:pt idx="7579">
                  <c:v>0.2</c:v>
                </c:pt>
                <c:pt idx="7580">
                  <c:v>0.20200000000000001</c:v>
                </c:pt>
                <c:pt idx="7581">
                  <c:v>0.28000000000000008</c:v>
                </c:pt>
                <c:pt idx="7582">
                  <c:v>0.20400000000000001</c:v>
                </c:pt>
                <c:pt idx="7583">
                  <c:v>0.20300000000000001</c:v>
                </c:pt>
                <c:pt idx="7584">
                  <c:v>0.20200000000000001</c:v>
                </c:pt>
                <c:pt idx="7585">
                  <c:v>0.20100000000000001</c:v>
                </c:pt>
                <c:pt idx="7586">
                  <c:v>0.20200000000000001</c:v>
                </c:pt>
                <c:pt idx="7587">
                  <c:v>0.2</c:v>
                </c:pt>
                <c:pt idx="7588">
                  <c:v>0.20200000000000001</c:v>
                </c:pt>
                <c:pt idx="7589">
                  <c:v>0.20300000000000001</c:v>
                </c:pt>
                <c:pt idx="7590">
                  <c:v>0.20200000000000001</c:v>
                </c:pt>
                <c:pt idx="7591">
                  <c:v>0.20500000000000004</c:v>
                </c:pt>
                <c:pt idx="7592">
                  <c:v>0.21700000000000022</c:v>
                </c:pt>
                <c:pt idx="7593">
                  <c:v>0.20800000000000021</c:v>
                </c:pt>
                <c:pt idx="7594">
                  <c:v>0.20600000000000004</c:v>
                </c:pt>
                <c:pt idx="7595">
                  <c:v>0.20600000000000004</c:v>
                </c:pt>
                <c:pt idx="7596">
                  <c:v>0.20700000000000021</c:v>
                </c:pt>
                <c:pt idx="7597">
                  <c:v>0.20300000000000001</c:v>
                </c:pt>
                <c:pt idx="7598">
                  <c:v>0</c:v>
                </c:pt>
                <c:pt idx="7599">
                  <c:v>0.20300000000000001</c:v>
                </c:pt>
                <c:pt idx="7600">
                  <c:v>0.20500000000000004</c:v>
                </c:pt>
                <c:pt idx="7601">
                  <c:v>0.20100000000000001</c:v>
                </c:pt>
                <c:pt idx="7602">
                  <c:v>0.26700000000000002</c:v>
                </c:pt>
                <c:pt idx="7603">
                  <c:v>0.21900000000000025</c:v>
                </c:pt>
                <c:pt idx="7604">
                  <c:v>0.20400000000000001</c:v>
                </c:pt>
                <c:pt idx="7605">
                  <c:v>0.20500000000000004</c:v>
                </c:pt>
                <c:pt idx="7606">
                  <c:v>0.20500000000000004</c:v>
                </c:pt>
                <c:pt idx="7607">
                  <c:v>0.20400000000000001</c:v>
                </c:pt>
                <c:pt idx="7608">
                  <c:v>0.20200000000000001</c:v>
                </c:pt>
                <c:pt idx="7609">
                  <c:v>0.20800000000000021</c:v>
                </c:pt>
                <c:pt idx="7610">
                  <c:v>0.20700000000000021</c:v>
                </c:pt>
                <c:pt idx="7611">
                  <c:v>0.20400000000000001</c:v>
                </c:pt>
                <c:pt idx="7612">
                  <c:v>0.20300000000000001</c:v>
                </c:pt>
                <c:pt idx="7613">
                  <c:v>0.20300000000000001</c:v>
                </c:pt>
                <c:pt idx="7614">
                  <c:v>0.20100000000000001</c:v>
                </c:pt>
                <c:pt idx="7615">
                  <c:v>0.20800000000000021</c:v>
                </c:pt>
                <c:pt idx="7616">
                  <c:v>0.20700000000000021</c:v>
                </c:pt>
                <c:pt idx="7617">
                  <c:v>0.20600000000000004</c:v>
                </c:pt>
                <c:pt idx="7618">
                  <c:v>0.20600000000000004</c:v>
                </c:pt>
                <c:pt idx="7619">
                  <c:v>0.20500000000000004</c:v>
                </c:pt>
                <c:pt idx="7620">
                  <c:v>0.20200000000000001</c:v>
                </c:pt>
                <c:pt idx="7621">
                  <c:v>0.20300000000000001</c:v>
                </c:pt>
                <c:pt idx="7622">
                  <c:v>0.20300000000000001</c:v>
                </c:pt>
                <c:pt idx="7623">
                  <c:v>0.20100000000000001</c:v>
                </c:pt>
                <c:pt idx="7624">
                  <c:v>0.21300000000000022</c:v>
                </c:pt>
                <c:pt idx="7625">
                  <c:v>0.23300000000000001</c:v>
                </c:pt>
                <c:pt idx="7626">
                  <c:v>0.23700000000000004</c:v>
                </c:pt>
                <c:pt idx="7627">
                  <c:v>0.24700000000000022</c:v>
                </c:pt>
                <c:pt idx="7628">
                  <c:v>0.21500000000000022</c:v>
                </c:pt>
                <c:pt idx="7629">
                  <c:v>0.27500000000000002</c:v>
                </c:pt>
                <c:pt idx="7630">
                  <c:v>0.3180000000000005</c:v>
                </c:pt>
                <c:pt idx="7631">
                  <c:v>0.222</c:v>
                </c:pt>
                <c:pt idx="7632">
                  <c:v>0.20700000000000021</c:v>
                </c:pt>
                <c:pt idx="7633">
                  <c:v>0.20500000000000004</c:v>
                </c:pt>
                <c:pt idx="7634">
                  <c:v>0.21300000000000022</c:v>
                </c:pt>
                <c:pt idx="7635">
                  <c:v>0.23200000000000001</c:v>
                </c:pt>
                <c:pt idx="7636">
                  <c:v>0.20400000000000001</c:v>
                </c:pt>
                <c:pt idx="7637">
                  <c:v>0.20200000000000001</c:v>
                </c:pt>
                <c:pt idx="7638">
                  <c:v>0.20400000000000001</c:v>
                </c:pt>
                <c:pt idx="7639">
                  <c:v>0.20500000000000004</c:v>
                </c:pt>
                <c:pt idx="7640">
                  <c:v>0.21300000000000022</c:v>
                </c:pt>
                <c:pt idx="7641">
                  <c:v>0.20400000000000001</c:v>
                </c:pt>
                <c:pt idx="7642">
                  <c:v>0.19900000000000001</c:v>
                </c:pt>
                <c:pt idx="7643">
                  <c:v>0.19900000000000001</c:v>
                </c:pt>
                <c:pt idx="7644">
                  <c:v>0.26100000000000001</c:v>
                </c:pt>
                <c:pt idx="7645">
                  <c:v>0.21400000000000022</c:v>
                </c:pt>
                <c:pt idx="7646">
                  <c:v>0.20500000000000004</c:v>
                </c:pt>
                <c:pt idx="7647">
                  <c:v>0.20600000000000004</c:v>
                </c:pt>
                <c:pt idx="7648">
                  <c:v>0.20600000000000004</c:v>
                </c:pt>
                <c:pt idx="7649">
                  <c:v>0.20300000000000001</c:v>
                </c:pt>
                <c:pt idx="7650">
                  <c:v>0.19900000000000001</c:v>
                </c:pt>
                <c:pt idx="7651">
                  <c:v>0.20200000000000001</c:v>
                </c:pt>
                <c:pt idx="7652">
                  <c:v>0.20700000000000021</c:v>
                </c:pt>
                <c:pt idx="7653">
                  <c:v>0.20600000000000004</c:v>
                </c:pt>
                <c:pt idx="7654">
                  <c:v>0.22700000000000001</c:v>
                </c:pt>
                <c:pt idx="7655">
                  <c:v>0.19900000000000001</c:v>
                </c:pt>
                <c:pt idx="7656">
                  <c:v>0.19600000000000001</c:v>
                </c:pt>
                <c:pt idx="7657">
                  <c:v>0.19500000000000001</c:v>
                </c:pt>
                <c:pt idx="7658">
                  <c:v>0.20400000000000001</c:v>
                </c:pt>
                <c:pt idx="7659">
                  <c:v>0.20500000000000004</c:v>
                </c:pt>
                <c:pt idx="7660">
                  <c:v>0.20700000000000021</c:v>
                </c:pt>
                <c:pt idx="7661">
                  <c:v>0.20500000000000004</c:v>
                </c:pt>
                <c:pt idx="7662">
                  <c:v>0.20400000000000001</c:v>
                </c:pt>
                <c:pt idx="7663">
                  <c:v>0.20300000000000001</c:v>
                </c:pt>
                <c:pt idx="7664">
                  <c:v>0.19700000000000001</c:v>
                </c:pt>
                <c:pt idx="7665">
                  <c:v>0.19500000000000001</c:v>
                </c:pt>
                <c:pt idx="7666">
                  <c:v>0.19500000000000001</c:v>
                </c:pt>
                <c:pt idx="7667">
                  <c:v>0.19700000000000001</c:v>
                </c:pt>
                <c:pt idx="7668">
                  <c:v>0.20200000000000001</c:v>
                </c:pt>
                <c:pt idx="7669">
                  <c:v>0.19800000000000001</c:v>
                </c:pt>
                <c:pt idx="7670">
                  <c:v>0.20100000000000001</c:v>
                </c:pt>
                <c:pt idx="7671">
                  <c:v>0.19800000000000001</c:v>
                </c:pt>
                <c:pt idx="7672">
                  <c:v>0.19600000000000001</c:v>
                </c:pt>
                <c:pt idx="7673">
                  <c:v>0.19900000000000001</c:v>
                </c:pt>
                <c:pt idx="7674">
                  <c:v>0.2</c:v>
                </c:pt>
                <c:pt idx="7675">
                  <c:v>0.20300000000000001</c:v>
                </c:pt>
                <c:pt idx="7676">
                  <c:v>0.20500000000000004</c:v>
                </c:pt>
                <c:pt idx="7677">
                  <c:v>0.20400000000000001</c:v>
                </c:pt>
                <c:pt idx="7678">
                  <c:v>0.19700000000000001</c:v>
                </c:pt>
                <c:pt idx="7679">
                  <c:v>0.19700000000000001</c:v>
                </c:pt>
                <c:pt idx="7680">
                  <c:v>0.19900000000000001</c:v>
                </c:pt>
                <c:pt idx="7681">
                  <c:v>0.20300000000000001</c:v>
                </c:pt>
                <c:pt idx="7682">
                  <c:v>0.19800000000000001</c:v>
                </c:pt>
                <c:pt idx="7683">
                  <c:v>0.2</c:v>
                </c:pt>
                <c:pt idx="7684">
                  <c:v>0.19900000000000001</c:v>
                </c:pt>
                <c:pt idx="7685">
                  <c:v>0.2</c:v>
                </c:pt>
                <c:pt idx="7686">
                  <c:v>0.20100000000000001</c:v>
                </c:pt>
                <c:pt idx="7687">
                  <c:v>0.20600000000000004</c:v>
                </c:pt>
                <c:pt idx="7688">
                  <c:v>0.19900000000000001</c:v>
                </c:pt>
                <c:pt idx="7689">
                  <c:v>0.2</c:v>
                </c:pt>
                <c:pt idx="7690">
                  <c:v>0.19700000000000001</c:v>
                </c:pt>
                <c:pt idx="7691">
                  <c:v>0.19800000000000001</c:v>
                </c:pt>
                <c:pt idx="7692">
                  <c:v>0.19700000000000001</c:v>
                </c:pt>
                <c:pt idx="7693">
                  <c:v>0.19700000000000001</c:v>
                </c:pt>
                <c:pt idx="7694">
                  <c:v>0.20100000000000001</c:v>
                </c:pt>
                <c:pt idx="7695">
                  <c:v>0.23400000000000001</c:v>
                </c:pt>
                <c:pt idx="7696">
                  <c:v>0.20800000000000021</c:v>
                </c:pt>
                <c:pt idx="7697">
                  <c:v>0.19500000000000001</c:v>
                </c:pt>
                <c:pt idx="7698">
                  <c:v>0.193</c:v>
                </c:pt>
                <c:pt idx="7699">
                  <c:v>0.19500000000000001</c:v>
                </c:pt>
                <c:pt idx="7700">
                  <c:v>0.21400000000000022</c:v>
                </c:pt>
                <c:pt idx="7701">
                  <c:v>0.20300000000000001</c:v>
                </c:pt>
                <c:pt idx="7702">
                  <c:v>0.19500000000000001</c:v>
                </c:pt>
                <c:pt idx="7703">
                  <c:v>0.19700000000000001</c:v>
                </c:pt>
                <c:pt idx="7704">
                  <c:v>0.20200000000000001</c:v>
                </c:pt>
                <c:pt idx="7705">
                  <c:v>0.20500000000000004</c:v>
                </c:pt>
                <c:pt idx="7706">
                  <c:v>0.32200000000000051</c:v>
                </c:pt>
                <c:pt idx="7707">
                  <c:v>0.26100000000000001</c:v>
                </c:pt>
                <c:pt idx="7708">
                  <c:v>0.30000000000000032</c:v>
                </c:pt>
                <c:pt idx="7709">
                  <c:v>0.21200000000000022</c:v>
                </c:pt>
                <c:pt idx="7710">
                  <c:v>0.30100000000000032</c:v>
                </c:pt>
                <c:pt idx="7711">
                  <c:v>0.43400000000000044</c:v>
                </c:pt>
                <c:pt idx="7712">
                  <c:v>0.24700000000000022</c:v>
                </c:pt>
                <c:pt idx="7713">
                  <c:v>0.20700000000000021</c:v>
                </c:pt>
                <c:pt idx="7714">
                  <c:v>0.193</c:v>
                </c:pt>
                <c:pt idx="7715">
                  <c:v>0.192</c:v>
                </c:pt>
                <c:pt idx="7716">
                  <c:v>0.19900000000000001</c:v>
                </c:pt>
                <c:pt idx="7717">
                  <c:v>0.192</c:v>
                </c:pt>
                <c:pt idx="7718">
                  <c:v>0.192</c:v>
                </c:pt>
                <c:pt idx="7719">
                  <c:v>0.193</c:v>
                </c:pt>
                <c:pt idx="7720">
                  <c:v>0.19600000000000001</c:v>
                </c:pt>
                <c:pt idx="7721">
                  <c:v>0.19400000000000001</c:v>
                </c:pt>
                <c:pt idx="7722">
                  <c:v>0.192</c:v>
                </c:pt>
                <c:pt idx="7723">
                  <c:v>0.2</c:v>
                </c:pt>
                <c:pt idx="7724">
                  <c:v>0.19600000000000001</c:v>
                </c:pt>
                <c:pt idx="7725">
                  <c:v>0.19800000000000001</c:v>
                </c:pt>
                <c:pt idx="7726">
                  <c:v>0.21500000000000022</c:v>
                </c:pt>
                <c:pt idx="7727">
                  <c:v>0.20500000000000004</c:v>
                </c:pt>
                <c:pt idx="7728">
                  <c:v>0.19900000000000001</c:v>
                </c:pt>
                <c:pt idx="7729">
                  <c:v>0.19500000000000001</c:v>
                </c:pt>
                <c:pt idx="7730">
                  <c:v>0.19900000000000001</c:v>
                </c:pt>
                <c:pt idx="7731">
                  <c:v>0.20700000000000021</c:v>
                </c:pt>
                <c:pt idx="7732">
                  <c:v>0.20100000000000001</c:v>
                </c:pt>
                <c:pt idx="7733">
                  <c:v>0.20100000000000001</c:v>
                </c:pt>
                <c:pt idx="7734">
                  <c:v>0.252</c:v>
                </c:pt>
                <c:pt idx="7735">
                  <c:v>0.20100000000000001</c:v>
                </c:pt>
                <c:pt idx="7736">
                  <c:v>0.19600000000000001</c:v>
                </c:pt>
                <c:pt idx="7737">
                  <c:v>0.19700000000000001</c:v>
                </c:pt>
                <c:pt idx="7738">
                  <c:v>0.19800000000000001</c:v>
                </c:pt>
                <c:pt idx="7739">
                  <c:v>0.19900000000000001</c:v>
                </c:pt>
                <c:pt idx="7740">
                  <c:v>0.19500000000000001</c:v>
                </c:pt>
                <c:pt idx="7741">
                  <c:v>0.19700000000000001</c:v>
                </c:pt>
                <c:pt idx="7742">
                  <c:v>0.19500000000000001</c:v>
                </c:pt>
                <c:pt idx="7743">
                  <c:v>0.20500000000000004</c:v>
                </c:pt>
                <c:pt idx="7744">
                  <c:v>0.19800000000000001</c:v>
                </c:pt>
                <c:pt idx="7745">
                  <c:v>0.20500000000000004</c:v>
                </c:pt>
                <c:pt idx="7746">
                  <c:v>0.20200000000000001</c:v>
                </c:pt>
                <c:pt idx="7747">
                  <c:v>0.19700000000000001</c:v>
                </c:pt>
                <c:pt idx="7748">
                  <c:v>0.24900000000000025</c:v>
                </c:pt>
                <c:pt idx="7749">
                  <c:v>0.19700000000000001</c:v>
                </c:pt>
                <c:pt idx="7750">
                  <c:v>0.19600000000000001</c:v>
                </c:pt>
                <c:pt idx="7751">
                  <c:v>0.19500000000000001</c:v>
                </c:pt>
                <c:pt idx="7752">
                  <c:v>0.20900000000000021</c:v>
                </c:pt>
                <c:pt idx="7753">
                  <c:v>0.19400000000000001</c:v>
                </c:pt>
                <c:pt idx="7754">
                  <c:v>0.19700000000000001</c:v>
                </c:pt>
                <c:pt idx="7755">
                  <c:v>0.19800000000000001</c:v>
                </c:pt>
                <c:pt idx="7756">
                  <c:v>0.22</c:v>
                </c:pt>
                <c:pt idx="7757">
                  <c:v>0.222</c:v>
                </c:pt>
                <c:pt idx="7758">
                  <c:v>0.20400000000000001</c:v>
                </c:pt>
                <c:pt idx="7759">
                  <c:v>0.32700000000000051</c:v>
                </c:pt>
                <c:pt idx="7760">
                  <c:v>0.19700000000000001</c:v>
                </c:pt>
                <c:pt idx="7761">
                  <c:v>0.2</c:v>
                </c:pt>
                <c:pt idx="7762">
                  <c:v>0.19500000000000001</c:v>
                </c:pt>
                <c:pt idx="7763">
                  <c:v>0.19500000000000001</c:v>
                </c:pt>
                <c:pt idx="7764">
                  <c:v>0.19500000000000001</c:v>
                </c:pt>
                <c:pt idx="7765">
                  <c:v>0.19600000000000001</c:v>
                </c:pt>
                <c:pt idx="7766">
                  <c:v>0.23400000000000001</c:v>
                </c:pt>
                <c:pt idx="7767">
                  <c:v>0.2</c:v>
                </c:pt>
                <c:pt idx="7768">
                  <c:v>0.19500000000000001</c:v>
                </c:pt>
                <c:pt idx="7769">
                  <c:v>0.19700000000000001</c:v>
                </c:pt>
                <c:pt idx="7770">
                  <c:v>0.19900000000000001</c:v>
                </c:pt>
                <c:pt idx="7771">
                  <c:v>0.21100000000000022</c:v>
                </c:pt>
                <c:pt idx="7772">
                  <c:v>0.20500000000000004</c:v>
                </c:pt>
                <c:pt idx="7773">
                  <c:v>0.19600000000000001</c:v>
                </c:pt>
                <c:pt idx="7774">
                  <c:v>0.20100000000000001</c:v>
                </c:pt>
                <c:pt idx="7775">
                  <c:v>0.19700000000000001</c:v>
                </c:pt>
                <c:pt idx="7776">
                  <c:v>0.19500000000000001</c:v>
                </c:pt>
                <c:pt idx="7777">
                  <c:v>0.193</c:v>
                </c:pt>
                <c:pt idx="7778">
                  <c:v>0.19400000000000001</c:v>
                </c:pt>
                <c:pt idx="7779">
                  <c:v>0.20400000000000001</c:v>
                </c:pt>
                <c:pt idx="7780">
                  <c:v>3.0249999999999999</c:v>
                </c:pt>
                <c:pt idx="7781">
                  <c:v>1.4609999999999979</c:v>
                </c:pt>
                <c:pt idx="7782">
                  <c:v>0.221</c:v>
                </c:pt>
                <c:pt idx="7783">
                  <c:v>0.20900000000000021</c:v>
                </c:pt>
                <c:pt idx="7784">
                  <c:v>0.21700000000000022</c:v>
                </c:pt>
                <c:pt idx="7785">
                  <c:v>0.2</c:v>
                </c:pt>
                <c:pt idx="7786">
                  <c:v>0.20300000000000001</c:v>
                </c:pt>
                <c:pt idx="7787">
                  <c:v>0.21000000000000021</c:v>
                </c:pt>
                <c:pt idx="7788">
                  <c:v>0.20600000000000004</c:v>
                </c:pt>
                <c:pt idx="7789">
                  <c:v>0.26200000000000001</c:v>
                </c:pt>
                <c:pt idx="7790">
                  <c:v>0.20200000000000001</c:v>
                </c:pt>
                <c:pt idx="7791">
                  <c:v>0.20400000000000001</c:v>
                </c:pt>
                <c:pt idx="7792">
                  <c:v>0.20300000000000001</c:v>
                </c:pt>
                <c:pt idx="7793">
                  <c:v>0.20400000000000001</c:v>
                </c:pt>
                <c:pt idx="7794">
                  <c:v>0.21200000000000022</c:v>
                </c:pt>
                <c:pt idx="7795">
                  <c:v>0.20100000000000001</c:v>
                </c:pt>
                <c:pt idx="7796">
                  <c:v>0.19700000000000001</c:v>
                </c:pt>
                <c:pt idx="7797">
                  <c:v>0.21300000000000022</c:v>
                </c:pt>
                <c:pt idx="7798">
                  <c:v>0.21700000000000022</c:v>
                </c:pt>
                <c:pt idx="7799">
                  <c:v>0.25600000000000001</c:v>
                </c:pt>
                <c:pt idx="7800">
                  <c:v>0.20600000000000004</c:v>
                </c:pt>
                <c:pt idx="7801">
                  <c:v>0.24300000000000022</c:v>
                </c:pt>
                <c:pt idx="7802">
                  <c:v>0.20200000000000001</c:v>
                </c:pt>
                <c:pt idx="7803">
                  <c:v>0.19700000000000001</c:v>
                </c:pt>
                <c:pt idx="7804">
                  <c:v>0.20300000000000001</c:v>
                </c:pt>
                <c:pt idx="7805">
                  <c:v>0.20400000000000001</c:v>
                </c:pt>
                <c:pt idx="7806">
                  <c:v>0.21400000000000022</c:v>
                </c:pt>
                <c:pt idx="7807">
                  <c:v>0.24100000000000021</c:v>
                </c:pt>
                <c:pt idx="7808">
                  <c:v>0.21500000000000022</c:v>
                </c:pt>
                <c:pt idx="7809">
                  <c:v>0.224</c:v>
                </c:pt>
                <c:pt idx="7810">
                  <c:v>0.21000000000000021</c:v>
                </c:pt>
                <c:pt idx="7811">
                  <c:v>0.21500000000000022</c:v>
                </c:pt>
                <c:pt idx="7812">
                  <c:v>0.20800000000000021</c:v>
                </c:pt>
                <c:pt idx="7813">
                  <c:v>0.22</c:v>
                </c:pt>
                <c:pt idx="7814">
                  <c:v>0.21000000000000021</c:v>
                </c:pt>
                <c:pt idx="7815">
                  <c:v>0.20800000000000021</c:v>
                </c:pt>
                <c:pt idx="7816">
                  <c:v>0.21700000000000022</c:v>
                </c:pt>
                <c:pt idx="7817">
                  <c:v>9.9570000000000007</c:v>
                </c:pt>
                <c:pt idx="7818">
                  <c:v>0.61800000000000088</c:v>
                </c:pt>
                <c:pt idx="7819">
                  <c:v>0.27400000000000002</c:v>
                </c:pt>
                <c:pt idx="7820">
                  <c:v>0.23500000000000001</c:v>
                </c:pt>
                <c:pt idx="7821">
                  <c:v>0.22700000000000001</c:v>
                </c:pt>
                <c:pt idx="7822">
                  <c:v>0.21400000000000022</c:v>
                </c:pt>
                <c:pt idx="7823">
                  <c:v>0.221</c:v>
                </c:pt>
                <c:pt idx="7824">
                  <c:v>0.21600000000000022</c:v>
                </c:pt>
                <c:pt idx="7825">
                  <c:v>0.23900000000000021</c:v>
                </c:pt>
                <c:pt idx="7826">
                  <c:v>0.42800000000000032</c:v>
                </c:pt>
                <c:pt idx="7827">
                  <c:v>0.224</c:v>
                </c:pt>
                <c:pt idx="7828">
                  <c:v>0.22</c:v>
                </c:pt>
                <c:pt idx="7829">
                  <c:v>0.22</c:v>
                </c:pt>
                <c:pt idx="7830">
                  <c:v>0.21400000000000022</c:v>
                </c:pt>
                <c:pt idx="7831">
                  <c:v>0.23200000000000001</c:v>
                </c:pt>
                <c:pt idx="7832">
                  <c:v>0.24400000000000022</c:v>
                </c:pt>
                <c:pt idx="7833">
                  <c:v>0.21100000000000022</c:v>
                </c:pt>
                <c:pt idx="7834">
                  <c:v>0.19800000000000001</c:v>
                </c:pt>
                <c:pt idx="7835">
                  <c:v>0.19900000000000001</c:v>
                </c:pt>
                <c:pt idx="7836">
                  <c:v>0.19400000000000001</c:v>
                </c:pt>
                <c:pt idx="7837">
                  <c:v>0.19600000000000001</c:v>
                </c:pt>
                <c:pt idx="7838">
                  <c:v>0.19400000000000001</c:v>
                </c:pt>
                <c:pt idx="7839">
                  <c:v>0.19500000000000001</c:v>
                </c:pt>
                <c:pt idx="7840">
                  <c:v>0.19500000000000001</c:v>
                </c:pt>
                <c:pt idx="7841">
                  <c:v>0.191</c:v>
                </c:pt>
                <c:pt idx="7842">
                  <c:v>0.19</c:v>
                </c:pt>
                <c:pt idx="7843">
                  <c:v>0.18800000000000025</c:v>
                </c:pt>
                <c:pt idx="7844">
                  <c:v>0.19</c:v>
                </c:pt>
                <c:pt idx="7845">
                  <c:v>0.191</c:v>
                </c:pt>
                <c:pt idx="7846">
                  <c:v>0.19</c:v>
                </c:pt>
                <c:pt idx="7847">
                  <c:v>0.18800000000000025</c:v>
                </c:pt>
                <c:pt idx="7848">
                  <c:v>0.19600000000000001</c:v>
                </c:pt>
                <c:pt idx="7849">
                  <c:v>0.192</c:v>
                </c:pt>
                <c:pt idx="7850">
                  <c:v>0.193</c:v>
                </c:pt>
                <c:pt idx="7851">
                  <c:v>0.193</c:v>
                </c:pt>
                <c:pt idx="7852">
                  <c:v>0.19400000000000001</c:v>
                </c:pt>
                <c:pt idx="7853">
                  <c:v>0.18800000000000025</c:v>
                </c:pt>
                <c:pt idx="7854">
                  <c:v>0.191</c:v>
                </c:pt>
                <c:pt idx="7855">
                  <c:v>0.18700000000000025</c:v>
                </c:pt>
                <c:pt idx="7856">
                  <c:v>0.18700000000000025</c:v>
                </c:pt>
                <c:pt idx="7857">
                  <c:v>0.18700000000000025</c:v>
                </c:pt>
                <c:pt idx="7858">
                  <c:v>0.191</c:v>
                </c:pt>
                <c:pt idx="7859">
                  <c:v>0.18700000000000025</c:v>
                </c:pt>
                <c:pt idx="7860">
                  <c:v>0.192</c:v>
                </c:pt>
                <c:pt idx="7861">
                  <c:v>0.192</c:v>
                </c:pt>
                <c:pt idx="7862">
                  <c:v>0.18800000000000025</c:v>
                </c:pt>
                <c:pt idx="7863">
                  <c:v>0.18700000000000025</c:v>
                </c:pt>
                <c:pt idx="7864">
                  <c:v>0.18500000000000022</c:v>
                </c:pt>
                <c:pt idx="7865">
                  <c:v>0.18700000000000025</c:v>
                </c:pt>
                <c:pt idx="7866">
                  <c:v>0.18800000000000025</c:v>
                </c:pt>
                <c:pt idx="7867">
                  <c:v>0.192</c:v>
                </c:pt>
                <c:pt idx="7868">
                  <c:v>0.18700000000000025</c:v>
                </c:pt>
                <c:pt idx="7869">
                  <c:v>0.18700000000000025</c:v>
                </c:pt>
                <c:pt idx="7870">
                  <c:v>0.18800000000000025</c:v>
                </c:pt>
                <c:pt idx="7871">
                  <c:v>0.191</c:v>
                </c:pt>
                <c:pt idx="7872">
                  <c:v>0.18800000000000025</c:v>
                </c:pt>
                <c:pt idx="7873">
                  <c:v>0.18700000000000025</c:v>
                </c:pt>
                <c:pt idx="7874">
                  <c:v>0.18800000000000025</c:v>
                </c:pt>
                <c:pt idx="7875">
                  <c:v>0.193</c:v>
                </c:pt>
                <c:pt idx="7876">
                  <c:v>0.18400000000000022</c:v>
                </c:pt>
                <c:pt idx="7877">
                  <c:v>0.18900000000000025</c:v>
                </c:pt>
                <c:pt idx="7878">
                  <c:v>0.18400000000000022</c:v>
                </c:pt>
                <c:pt idx="7879">
                  <c:v>0.18500000000000022</c:v>
                </c:pt>
                <c:pt idx="7880">
                  <c:v>0.18100000000000022</c:v>
                </c:pt>
                <c:pt idx="7881">
                  <c:v>0.21600000000000022</c:v>
                </c:pt>
                <c:pt idx="7882">
                  <c:v>0.18700000000000025</c:v>
                </c:pt>
                <c:pt idx="7883">
                  <c:v>0.18700000000000025</c:v>
                </c:pt>
                <c:pt idx="7884">
                  <c:v>0.22500000000000001</c:v>
                </c:pt>
                <c:pt idx="7885">
                  <c:v>0.18500000000000022</c:v>
                </c:pt>
                <c:pt idx="7886">
                  <c:v>0.18700000000000025</c:v>
                </c:pt>
                <c:pt idx="7887">
                  <c:v>0.18700000000000025</c:v>
                </c:pt>
                <c:pt idx="7888">
                  <c:v>0.18900000000000025</c:v>
                </c:pt>
                <c:pt idx="7889">
                  <c:v>0.192</c:v>
                </c:pt>
                <c:pt idx="7890">
                  <c:v>0.18700000000000025</c:v>
                </c:pt>
                <c:pt idx="7891">
                  <c:v>0.19700000000000001</c:v>
                </c:pt>
                <c:pt idx="7892">
                  <c:v>0.19</c:v>
                </c:pt>
                <c:pt idx="7893">
                  <c:v>0.18600000000000025</c:v>
                </c:pt>
                <c:pt idx="7894">
                  <c:v>0.191</c:v>
                </c:pt>
                <c:pt idx="7895">
                  <c:v>0.18600000000000025</c:v>
                </c:pt>
                <c:pt idx="7896">
                  <c:v>0.18600000000000025</c:v>
                </c:pt>
                <c:pt idx="7897">
                  <c:v>0.18500000000000022</c:v>
                </c:pt>
                <c:pt idx="7898">
                  <c:v>0.18200000000000022</c:v>
                </c:pt>
                <c:pt idx="7899">
                  <c:v>0.18100000000000022</c:v>
                </c:pt>
                <c:pt idx="7900">
                  <c:v>0.18200000000000022</c:v>
                </c:pt>
                <c:pt idx="7901">
                  <c:v>0.18100000000000022</c:v>
                </c:pt>
                <c:pt idx="7902">
                  <c:v>0.18700000000000025</c:v>
                </c:pt>
                <c:pt idx="7903">
                  <c:v>0.18700000000000025</c:v>
                </c:pt>
                <c:pt idx="7904">
                  <c:v>0.18400000000000022</c:v>
                </c:pt>
                <c:pt idx="7905">
                  <c:v>0.18700000000000025</c:v>
                </c:pt>
                <c:pt idx="7906">
                  <c:v>0.18100000000000022</c:v>
                </c:pt>
                <c:pt idx="7907">
                  <c:v>0.19500000000000001</c:v>
                </c:pt>
                <c:pt idx="7908">
                  <c:v>0.21000000000000021</c:v>
                </c:pt>
                <c:pt idx="7909">
                  <c:v>0.193</c:v>
                </c:pt>
                <c:pt idx="7910">
                  <c:v>0.18200000000000022</c:v>
                </c:pt>
                <c:pt idx="7911">
                  <c:v>0.18100000000000022</c:v>
                </c:pt>
                <c:pt idx="7912">
                  <c:v>0.18100000000000022</c:v>
                </c:pt>
                <c:pt idx="7913">
                  <c:v>0.17800000000000021</c:v>
                </c:pt>
                <c:pt idx="7914">
                  <c:v>0.18100000000000022</c:v>
                </c:pt>
                <c:pt idx="7915">
                  <c:v>0.18200000000000022</c:v>
                </c:pt>
                <c:pt idx="7916">
                  <c:v>0.18200000000000022</c:v>
                </c:pt>
                <c:pt idx="7917">
                  <c:v>0.19400000000000001</c:v>
                </c:pt>
                <c:pt idx="7918">
                  <c:v>0.17900000000000021</c:v>
                </c:pt>
                <c:pt idx="7919">
                  <c:v>0.19</c:v>
                </c:pt>
                <c:pt idx="7920">
                  <c:v>0.24200000000000021</c:v>
                </c:pt>
                <c:pt idx="7921">
                  <c:v>0.20100000000000001</c:v>
                </c:pt>
                <c:pt idx="7922">
                  <c:v>0.192</c:v>
                </c:pt>
                <c:pt idx="7923">
                  <c:v>0.19400000000000001</c:v>
                </c:pt>
                <c:pt idx="7924">
                  <c:v>0.192</c:v>
                </c:pt>
                <c:pt idx="7925">
                  <c:v>0.20200000000000001</c:v>
                </c:pt>
                <c:pt idx="7926">
                  <c:v>0.19700000000000001</c:v>
                </c:pt>
                <c:pt idx="7927">
                  <c:v>0.47100000000000031</c:v>
                </c:pt>
                <c:pt idx="7928">
                  <c:v>0.19900000000000001</c:v>
                </c:pt>
                <c:pt idx="7929">
                  <c:v>0.19</c:v>
                </c:pt>
                <c:pt idx="7930">
                  <c:v>0.19700000000000001</c:v>
                </c:pt>
                <c:pt idx="7931">
                  <c:v>0.193</c:v>
                </c:pt>
                <c:pt idx="7932">
                  <c:v>0.19800000000000001</c:v>
                </c:pt>
                <c:pt idx="7933">
                  <c:v>0.20100000000000001</c:v>
                </c:pt>
                <c:pt idx="7934">
                  <c:v>0.2</c:v>
                </c:pt>
                <c:pt idx="7935">
                  <c:v>0.193</c:v>
                </c:pt>
                <c:pt idx="7936">
                  <c:v>0.20100000000000001</c:v>
                </c:pt>
                <c:pt idx="7937">
                  <c:v>0.20100000000000001</c:v>
                </c:pt>
                <c:pt idx="7938">
                  <c:v>0.20400000000000001</c:v>
                </c:pt>
                <c:pt idx="7939">
                  <c:v>0.19400000000000001</c:v>
                </c:pt>
                <c:pt idx="7940">
                  <c:v>0.20200000000000001</c:v>
                </c:pt>
                <c:pt idx="7941">
                  <c:v>0.19400000000000001</c:v>
                </c:pt>
                <c:pt idx="7942">
                  <c:v>0.19800000000000001</c:v>
                </c:pt>
                <c:pt idx="7943">
                  <c:v>0.20600000000000004</c:v>
                </c:pt>
                <c:pt idx="7944">
                  <c:v>0.19600000000000001</c:v>
                </c:pt>
                <c:pt idx="7945">
                  <c:v>0.19500000000000001</c:v>
                </c:pt>
                <c:pt idx="7946">
                  <c:v>0.2</c:v>
                </c:pt>
                <c:pt idx="7947">
                  <c:v>0.19500000000000001</c:v>
                </c:pt>
                <c:pt idx="7948">
                  <c:v>0.2</c:v>
                </c:pt>
                <c:pt idx="7949">
                  <c:v>0.21000000000000021</c:v>
                </c:pt>
                <c:pt idx="7950">
                  <c:v>0.193</c:v>
                </c:pt>
                <c:pt idx="7951">
                  <c:v>0.21500000000000022</c:v>
                </c:pt>
                <c:pt idx="7952">
                  <c:v>0.19400000000000001</c:v>
                </c:pt>
                <c:pt idx="7953">
                  <c:v>0.19900000000000001</c:v>
                </c:pt>
                <c:pt idx="7954">
                  <c:v>0.20600000000000004</c:v>
                </c:pt>
                <c:pt idx="7955">
                  <c:v>0.19600000000000001</c:v>
                </c:pt>
                <c:pt idx="7956">
                  <c:v>0.21200000000000022</c:v>
                </c:pt>
                <c:pt idx="7957">
                  <c:v>0.20700000000000021</c:v>
                </c:pt>
                <c:pt idx="7958">
                  <c:v>0.222</c:v>
                </c:pt>
                <c:pt idx="7959">
                  <c:v>0.20100000000000001</c:v>
                </c:pt>
                <c:pt idx="7960">
                  <c:v>0.17900000000000021</c:v>
                </c:pt>
                <c:pt idx="7961">
                  <c:v>0.17900000000000021</c:v>
                </c:pt>
                <c:pt idx="7962">
                  <c:v>0.192</c:v>
                </c:pt>
                <c:pt idx="7963">
                  <c:v>0.21500000000000022</c:v>
                </c:pt>
                <c:pt idx="7964">
                  <c:v>0.20700000000000021</c:v>
                </c:pt>
                <c:pt idx="7965">
                  <c:v>0.20100000000000001</c:v>
                </c:pt>
                <c:pt idx="7966">
                  <c:v>0.20800000000000021</c:v>
                </c:pt>
                <c:pt idx="7967">
                  <c:v>0.19500000000000001</c:v>
                </c:pt>
                <c:pt idx="7968">
                  <c:v>0.18600000000000025</c:v>
                </c:pt>
                <c:pt idx="7969">
                  <c:v>0.18600000000000025</c:v>
                </c:pt>
                <c:pt idx="7970">
                  <c:v>0.18200000000000022</c:v>
                </c:pt>
                <c:pt idx="7971">
                  <c:v>0.18700000000000025</c:v>
                </c:pt>
                <c:pt idx="7972">
                  <c:v>0.17700000000000021</c:v>
                </c:pt>
                <c:pt idx="7973">
                  <c:v>0.18100000000000022</c:v>
                </c:pt>
                <c:pt idx="7974">
                  <c:v>0.17900000000000021</c:v>
                </c:pt>
                <c:pt idx="7975">
                  <c:v>0.17900000000000021</c:v>
                </c:pt>
                <c:pt idx="7976">
                  <c:v>0.18300000000000022</c:v>
                </c:pt>
                <c:pt idx="7977">
                  <c:v>0.18000000000000022</c:v>
                </c:pt>
                <c:pt idx="7978">
                  <c:v>0.17900000000000021</c:v>
                </c:pt>
                <c:pt idx="7979">
                  <c:v>0.17900000000000021</c:v>
                </c:pt>
                <c:pt idx="7980">
                  <c:v>0.18000000000000022</c:v>
                </c:pt>
                <c:pt idx="7981">
                  <c:v>0.17800000000000021</c:v>
                </c:pt>
                <c:pt idx="7982">
                  <c:v>0.17700000000000021</c:v>
                </c:pt>
                <c:pt idx="7983">
                  <c:v>0.18200000000000022</c:v>
                </c:pt>
                <c:pt idx="7984">
                  <c:v>0.17800000000000021</c:v>
                </c:pt>
                <c:pt idx="7985">
                  <c:v>0.17800000000000021</c:v>
                </c:pt>
                <c:pt idx="7986">
                  <c:v>0.17800000000000021</c:v>
                </c:pt>
                <c:pt idx="7987">
                  <c:v>0.18000000000000022</c:v>
                </c:pt>
                <c:pt idx="7988">
                  <c:v>0.18300000000000022</c:v>
                </c:pt>
                <c:pt idx="7989">
                  <c:v>0.18100000000000022</c:v>
                </c:pt>
                <c:pt idx="7990">
                  <c:v>0.18200000000000022</c:v>
                </c:pt>
                <c:pt idx="7991">
                  <c:v>0.18500000000000022</c:v>
                </c:pt>
                <c:pt idx="7992">
                  <c:v>0.18800000000000025</c:v>
                </c:pt>
                <c:pt idx="7993">
                  <c:v>0.18100000000000022</c:v>
                </c:pt>
                <c:pt idx="7994">
                  <c:v>0.18800000000000025</c:v>
                </c:pt>
                <c:pt idx="7995">
                  <c:v>0.17800000000000021</c:v>
                </c:pt>
                <c:pt idx="7996">
                  <c:v>0.18500000000000022</c:v>
                </c:pt>
                <c:pt idx="7997">
                  <c:v>0.18400000000000022</c:v>
                </c:pt>
                <c:pt idx="7998">
                  <c:v>0.18400000000000022</c:v>
                </c:pt>
                <c:pt idx="7999">
                  <c:v>0.18500000000000022</c:v>
                </c:pt>
                <c:pt idx="8000">
                  <c:v>0.18000000000000022</c:v>
                </c:pt>
                <c:pt idx="8001">
                  <c:v>0.17800000000000021</c:v>
                </c:pt>
                <c:pt idx="8002">
                  <c:v>0.17800000000000021</c:v>
                </c:pt>
                <c:pt idx="8003">
                  <c:v>0.18000000000000022</c:v>
                </c:pt>
                <c:pt idx="8004">
                  <c:v>0.18500000000000022</c:v>
                </c:pt>
                <c:pt idx="8005">
                  <c:v>0.18500000000000022</c:v>
                </c:pt>
                <c:pt idx="8006">
                  <c:v>0.18600000000000025</c:v>
                </c:pt>
                <c:pt idx="8007">
                  <c:v>0.18500000000000022</c:v>
                </c:pt>
                <c:pt idx="8008">
                  <c:v>0.18000000000000022</c:v>
                </c:pt>
                <c:pt idx="8009">
                  <c:v>0.18600000000000025</c:v>
                </c:pt>
                <c:pt idx="8010">
                  <c:v>0.17900000000000021</c:v>
                </c:pt>
                <c:pt idx="8011">
                  <c:v>0.18000000000000022</c:v>
                </c:pt>
                <c:pt idx="8012">
                  <c:v>0.17700000000000021</c:v>
                </c:pt>
                <c:pt idx="8013">
                  <c:v>0.18000000000000022</c:v>
                </c:pt>
                <c:pt idx="8014">
                  <c:v>0.17900000000000021</c:v>
                </c:pt>
                <c:pt idx="8015">
                  <c:v>0.17500000000000004</c:v>
                </c:pt>
                <c:pt idx="8016">
                  <c:v>0.18000000000000022</c:v>
                </c:pt>
                <c:pt idx="8017">
                  <c:v>0.17700000000000021</c:v>
                </c:pt>
                <c:pt idx="8018">
                  <c:v>0.17800000000000021</c:v>
                </c:pt>
                <c:pt idx="8019">
                  <c:v>0.17900000000000021</c:v>
                </c:pt>
                <c:pt idx="8020">
                  <c:v>0.17900000000000021</c:v>
                </c:pt>
                <c:pt idx="8021">
                  <c:v>0.18600000000000025</c:v>
                </c:pt>
                <c:pt idx="8022">
                  <c:v>0.17900000000000021</c:v>
                </c:pt>
                <c:pt idx="8023">
                  <c:v>0.18000000000000022</c:v>
                </c:pt>
                <c:pt idx="8024">
                  <c:v>0.17800000000000021</c:v>
                </c:pt>
                <c:pt idx="8025">
                  <c:v>0.17700000000000021</c:v>
                </c:pt>
                <c:pt idx="8026">
                  <c:v>0.18000000000000022</c:v>
                </c:pt>
                <c:pt idx="8027">
                  <c:v>0.17800000000000021</c:v>
                </c:pt>
                <c:pt idx="8028">
                  <c:v>0.18200000000000022</c:v>
                </c:pt>
                <c:pt idx="8029">
                  <c:v>0.28800000000000031</c:v>
                </c:pt>
                <c:pt idx="8030">
                  <c:v>0.43600000000000044</c:v>
                </c:pt>
                <c:pt idx="8031">
                  <c:v>0.3810000000000005</c:v>
                </c:pt>
                <c:pt idx="8032">
                  <c:v>0.52700000000000002</c:v>
                </c:pt>
                <c:pt idx="8033">
                  <c:v>0.22</c:v>
                </c:pt>
                <c:pt idx="8034">
                  <c:v>0.21500000000000022</c:v>
                </c:pt>
                <c:pt idx="8035">
                  <c:v>0.22700000000000001</c:v>
                </c:pt>
                <c:pt idx="8036">
                  <c:v>0.251</c:v>
                </c:pt>
                <c:pt idx="8037">
                  <c:v>0.17800000000000021</c:v>
                </c:pt>
                <c:pt idx="8038">
                  <c:v>0.17800000000000021</c:v>
                </c:pt>
                <c:pt idx="8039">
                  <c:v>0.20400000000000001</c:v>
                </c:pt>
                <c:pt idx="8040">
                  <c:v>0.17600000000000021</c:v>
                </c:pt>
                <c:pt idx="8041">
                  <c:v>0.19600000000000001</c:v>
                </c:pt>
                <c:pt idx="8042">
                  <c:v>0.18200000000000022</c:v>
                </c:pt>
                <c:pt idx="8043">
                  <c:v>0.18200000000000022</c:v>
                </c:pt>
                <c:pt idx="8044">
                  <c:v>0.192</c:v>
                </c:pt>
                <c:pt idx="8045">
                  <c:v>0.18500000000000022</c:v>
                </c:pt>
                <c:pt idx="8046">
                  <c:v>0.18200000000000022</c:v>
                </c:pt>
                <c:pt idx="8047">
                  <c:v>0.18100000000000022</c:v>
                </c:pt>
                <c:pt idx="8048">
                  <c:v>0.18100000000000022</c:v>
                </c:pt>
                <c:pt idx="8049">
                  <c:v>0.18200000000000022</c:v>
                </c:pt>
                <c:pt idx="8050">
                  <c:v>0.18800000000000025</c:v>
                </c:pt>
                <c:pt idx="8051">
                  <c:v>0.18000000000000022</c:v>
                </c:pt>
                <c:pt idx="8052">
                  <c:v>0.18000000000000022</c:v>
                </c:pt>
                <c:pt idx="8053">
                  <c:v>0.18700000000000025</c:v>
                </c:pt>
                <c:pt idx="8054">
                  <c:v>0.18400000000000022</c:v>
                </c:pt>
                <c:pt idx="8055">
                  <c:v>0.18200000000000022</c:v>
                </c:pt>
                <c:pt idx="8056">
                  <c:v>0.17900000000000021</c:v>
                </c:pt>
                <c:pt idx="8057">
                  <c:v>0.18300000000000022</c:v>
                </c:pt>
                <c:pt idx="8058">
                  <c:v>0.18200000000000022</c:v>
                </c:pt>
                <c:pt idx="8059">
                  <c:v>0.18600000000000025</c:v>
                </c:pt>
                <c:pt idx="8060">
                  <c:v>0.18900000000000025</c:v>
                </c:pt>
                <c:pt idx="8061">
                  <c:v>0.17800000000000021</c:v>
                </c:pt>
                <c:pt idx="8062">
                  <c:v>0.18000000000000022</c:v>
                </c:pt>
                <c:pt idx="8063">
                  <c:v>0.17800000000000021</c:v>
                </c:pt>
                <c:pt idx="8064">
                  <c:v>0.17700000000000021</c:v>
                </c:pt>
                <c:pt idx="8065">
                  <c:v>0.17800000000000021</c:v>
                </c:pt>
                <c:pt idx="8066">
                  <c:v>0.17900000000000021</c:v>
                </c:pt>
                <c:pt idx="8067">
                  <c:v>0.18200000000000022</c:v>
                </c:pt>
                <c:pt idx="8068">
                  <c:v>0.17900000000000021</c:v>
                </c:pt>
                <c:pt idx="8069">
                  <c:v>0.17700000000000021</c:v>
                </c:pt>
                <c:pt idx="8070">
                  <c:v>0.17900000000000021</c:v>
                </c:pt>
                <c:pt idx="8071">
                  <c:v>0.18000000000000022</c:v>
                </c:pt>
                <c:pt idx="8072">
                  <c:v>0.17900000000000021</c:v>
                </c:pt>
                <c:pt idx="8073">
                  <c:v>0.17900000000000021</c:v>
                </c:pt>
                <c:pt idx="8074">
                  <c:v>0.17900000000000021</c:v>
                </c:pt>
                <c:pt idx="8075">
                  <c:v>0.18100000000000022</c:v>
                </c:pt>
                <c:pt idx="8076">
                  <c:v>0.17500000000000004</c:v>
                </c:pt>
                <c:pt idx="8077">
                  <c:v>0.18000000000000022</c:v>
                </c:pt>
                <c:pt idx="8078">
                  <c:v>0.18000000000000022</c:v>
                </c:pt>
                <c:pt idx="8079">
                  <c:v>0.18100000000000022</c:v>
                </c:pt>
                <c:pt idx="8080">
                  <c:v>0.18200000000000022</c:v>
                </c:pt>
                <c:pt idx="8081">
                  <c:v>0.17900000000000021</c:v>
                </c:pt>
                <c:pt idx="8082">
                  <c:v>0.18000000000000022</c:v>
                </c:pt>
                <c:pt idx="8083">
                  <c:v>0.17900000000000021</c:v>
                </c:pt>
                <c:pt idx="8084">
                  <c:v>0.17800000000000021</c:v>
                </c:pt>
                <c:pt idx="8085">
                  <c:v>0.18500000000000022</c:v>
                </c:pt>
                <c:pt idx="8086">
                  <c:v>0.20200000000000001</c:v>
                </c:pt>
                <c:pt idx="8087">
                  <c:v>0.19700000000000001</c:v>
                </c:pt>
                <c:pt idx="8088">
                  <c:v>0.18600000000000025</c:v>
                </c:pt>
                <c:pt idx="8089">
                  <c:v>0.17700000000000021</c:v>
                </c:pt>
                <c:pt idx="8090">
                  <c:v>0.18000000000000022</c:v>
                </c:pt>
                <c:pt idx="8091">
                  <c:v>0.18000000000000022</c:v>
                </c:pt>
                <c:pt idx="8092">
                  <c:v>0.18200000000000022</c:v>
                </c:pt>
                <c:pt idx="8093">
                  <c:v>0.17700000000000021</c:v>
                </c:pt>
                <c:pt idx="8094">
                  <c:v>0.17900000000000021</c:v>
                </c:pt>
                <c:pt idx="8095">
                  <c:v>0.17600000000000021</c:v>
                </c:pt>
                <c:pt idx="8096">
                  <c:v>0.18200000000000022</c:v>
                </c:pt>
                <c:pt idx="8097">
                  <c:v>0.18300000000000022</c:v>
                </c:pt>
                <c:pt idx="8098">
                  <c:v>0.17900000000000021</c:v>
                </c:pt>
                <c:pt idx="8099">
                  <c:v>0.17800000000000021</c:v>
                </c:pt>
                <c:pt idx="8100">
                  <c:v>0.17800000000000021</c:v>
                </c:pt>
                <c:pt idx="8101">
                  <c:v>0.18000000000000022</c:v>
                </c:pt>
                <c:pt idx="8102">
                  <c:v>0.17800000000000021</c:v>
                </c:pt>
                <c:pt idx="8103">
                  <c:v>0.17700000000000021</c:v>
                </c:pt>
                <c:pt idx="8104">
                  <c:v>0.18600000000000025</c:v>
                </c:pt>
                <c:pt idx="8105">
                  <c:v>0.17700000000000021</c:v>
                </c:pt>
                <c:pt idx="8106">
                  <c:v>0.18500000000000022</c:v>
                </c:pt>
                <c:pt idx="8107">
                  <c:v>0.192</c:v>
                </c:pt>
                <c:pt idx="8108">
                  <c:v>0.18400000000000022</c:v>
                </c:pt>
                <c:pt idx="8109">
                  <c:v>0.18300000000000022</c:v>
                </c:pt>
                <c:pt idx="8110">
                  <c:v>0.18100000000000022</c:v>
                </c:pt>
                <c:pt idx="8111">
                  <c:v>0.18100000000000022</c:v>
                </c:pt>
                <c:pt idx="8112">
                  <c:v>0.17900000000000021</c:v>
                </c:pt>
                <c:pt idx="8113">
                  <c:v>0.18300000000000022</c:v>
                </c:pt>
                <c:pt idx="8114">
                  <c:v>0.18000000000000022</c:v>
                </c:pt>
                <c:pt idx="8115">
                  <c:v>0.17900000000000021</c:v>
                </c:pt>
                <c:pt idx="8116">
                  <c:v>0.18300000000000022</c:v>
                </c:pt>
                <c:pt idx="8117">
                  <c:v>0.18400000000000022</c:v>
                </c:pt>
                <c:pt idx="8118">
                  <c:v>0.18200000000000022</c:v>
                </c:pt>
                <c:pt idx="8119">
                  <c:v>0.18100000000000022</c:v>
                </c:pt>
                <c:pt idx="8120">
                  <c:v>0.191</c:v>
                </c:pt>
              </c:numCache>
            </c:numRef>
          </c:yVal>
        </c:ser>
        <c:ser>
          <c:idx val="1"/>
          <c:order val="1"/>
          <c:tx>
            <c:v>Raw Water Turbidity</c:v>
          </c:tx>
          <c:spPr>
            <a:ln w="28575">
              <a:noFill/>
            </a:ln>
          </c:spPr>
          <c:xVal>
            <c:numRef>
              <c:f>Sheet1!$K$2:$K$8122</c:f>
              <c:numCache>
                <c:formatCode>General</c:formatCode>
                <c:ptCount val="8121"/>
                <c:pt idx="0">
                  <c:v>50.267664438715727</c:v>
                </c:pt>
                <c:pt idx="1">
                  <c:v>50.285199568783675</c:v>
                </c:pt>
                <c:pt idx="2">
                  <c:v>50.302559212561519</c:v>
                </c:pt>
                <c:pt idx="3">
                  <c:v>50.319921556128364</c:v>
                </c:pt>
                <c:pt idx="4">
                  <c:v>50.337281199906158</c:v>
                </c:pt>
                <c:pt idx="5">
                  <c:v>50.354468057182892</c:v>
                </c:pt>
                <c:pt idx="6">
                  <c:v>50.371830400749886</c:v>
                </c:pt>
                <c:pt idx="7">
                  <c:v>50.389192744316851</c:v>
                </c:pt>
                <c:pt idx="8">
                  <c:v>50.406725174595763</c:v>
                </c:pt>
                <c:pt idx="9">
                  <c:v>50.42391473166159</c:v>
                </c:pt>
                <c:pt idx="10">
                  <c:v>50.441449861729453</c:v>
                </c:pt>
                <c:pt idx="11">
                  <c:v>50.458636719006279</c:v>
                </c:pt>
                <c:pt idx="12">
                  <c:v>50.476171849074312</c:v>
                </c:pt>
                <c:pt idx="13">
                  <c:v>50.493531492852128</c:v>
                </c:pt>
                <c:pt idx="14">
                  <c:v>50.510893836419037</c:v>
                </c:pt>
                <c:pt idx="15">
                  <c:v>50.527943004452773</c:v>
                </c:pt>
                <c:pt idx="16">
                  <c:v>50.545510531989763</c:v>
                </c:pt>
                <c:pt idx="17">
                  <c:v>50.562872875556607</c:v>
                </c:pt>
                <c:pt idx="18">
                  <c:v>50.580232519334395</c:v>
                </c:pt>
                <c:pt idx="19">
                  <c:v>50.597594862901332</c:v>
                </c:pt>
                <c:pt idx="20">
                  <c:v>50.61495720646824</c:v>
                </c:pt>
                <c:pt idx="21">
                  <c:v>50.632144063745024</c:v>
                </c:pt>
                <c:pt idx="22">
                  <c:v>50.649851980314025</c:v>
                </c:pt>
                <c:pt idx="23">
                  <c:v>50.667073934848915</c:v>
                </c:pt>
                <c:pt idx="24">
                  <c:v>50.684401181157646</c:v>
                </c:pt>
                <c:pt idx="25">
                  <c:v>50.701795922193611</c:v>
                </c:pt>
                <c:pt idx="26">
                  <c:v>50.719158265760491</c:v>
                </c:pt>
                <c:pt idx="27">
                  <c:v>50.736517909538364</c:v>
                </c:pt>
                <c:pt idx="28">
                  <c:v>50.753915350363258</c:v>
                </c:pt>
                <c:pt idx="29">
                  <c:v>50.771239896883053</c:v>
                </c:pt>
                <c:pt idx="30">
                  <c:v>50.788602240450068</c:v>
                </c:pt>
                <c:pt idx="31">
                  <c:v>50.805996981485833</c:v>
                </c:pt>
                <c:pt idx="32">
                  <c:v>50.823359325052763</c:v>
                </c:pt>
                <c:pt idx="33">
                  <c:v>50.840718968830558</c:v>
                </c:pt>
                <c:pt idx="34">
                  <c:v>50.857908525896292</c:v>
                </c:pt>
                <c:pt idx="35">
                  <c:v>50.875443655964297</c:v>
                </c:pt>
                <c:pt idx="36">
                  <c:v>50.892803299742141</c:v>
                </c:pt>
                <c:pt idx="37">
                  <c:v>50.910165643309128</c:v>
                </c:pt>
                <c:pt idx="38">
                  <c:v>50.927525287086958</c:v>
                </c:pt>
                <c:pt idx="39">
                  <c:v>50.944887630653767</c:v>
                </c:pt>
                <c:pt idx="40">
                  <c:v>50.962074487930586</c:v>
                </c:pt>
                <c:pt idx="41">
                  <c:v>50.979609617998527</c:v>
                </c:pt>
                <c:pt idx="42">
                  <c:v>50.996969261776371</c:v>
                </c:pt>
                <c:pt idx="43">
                  <c:v>51.014158818842276</c:v>
                </c:pt>
                <c:pt idx="44">
                  <c:v>51.031518462620106</c:v>
                </c:pt>
                <c:pt idx="45">
                  <c:v>51.048915903445106</c:v>
                </c:pt>
                <c:pt idx="46">
                  <c:v>51.066415936255069</c:v>
                </c:pt>
                <c:pt idx="47">
                  <c:v>51.083775580032814</c:v>
                </c:pt>
                <c:pt idx="48">
                  <c:v>51.101137923599772</c:v>
                </c:pt>
                <c:pt idx="49">
                  <c:v>51.118497567377453</c:v>
                </c:pt>
                <c:pt idx="50">
                  <c:v>51.13571952191235</c:v>
                </c:pt>
                <c:pt idx="51">
                  <c:v>51.153254651980241</c:v>
                </c:pt>
                <c:pt idx="52">
                  <c:v>51.170476606515109</c:v>
                </c:pt>
                <c:pt idx="53">
                  <c:v>51.187803852823997</c:v>
                </c:pt>
                <c:pt idx="54">
                  <c:v>51.20520129364894</c:v>
                </c:pt>
                <c:pt idx="55">
                  <c:v>51.222701326459017</c:v>
                </c:pt>
                <c:pt idx="56">
                  <c:v>51.240060970236634</c:v>
                </c:pt>
                <c:pt idx="57">
                  <c:v>51.257282924771509</c:v>
                </c:pt>
                <c:pt idx="58">
                  <c:v>51.274747860323394</c:v>
                </c:pt>
                <c:pt idx="59">
                  <c:v>51.29211020389041</c:v>
                </c:pt>
                <c:pt idx="60">
                  <c:v>51.30946984766809</c:v>
                </c:pt>
                <c:pt idx="61">
                  <c:v>51.326832191235056</c:v>
                </c:pt>
                <c:pt idx="62">
                  <c:v>51.344194534801971</c:v>
                </c:pt>
                <c:pt idx="63">
                  <c:v>51.361381392078762</c:v>
                </c:pt>
                <c:pt idx="64">
                  <c:v>51.378776133114606</c:v>
                </c:pt>
                <c:pt idx="65">
                  <c:v>51.396138476681507</c:v>
                </c:pt>
                <c:pt idx="66">
                  <c:v>51.413533217717344</c:v>
                </c:pt>
                <c:pt idx="67">
                  <c:v>51.431068347785327</c:v>
                </c:pt>
                <c:pt idx="68">
                  <c:v>51.448430691352186</c:v>
                </c:pt>
                <c:pt idx="69">
                  <c:v>51.465652645887062</c:v>
                </c:pt>
                <c:pt idx="70">
                  <c:v>51.483152678696975</c:v>
                </c:pt>
                <c:pt idx="71">
                  <c:v>51.500374633231786</c:v>
                </c:pt>
                <c:pt idx="72">
                  <c:v>51.517701879540574</c:v>
                </c:pt>
                <c:pt idx="73">
                  <c:v>51.535061523318419</c:v>
                </c:pt>
                <c:pt idx="74">
                  <c:v>51.552596653386367</c:v>
                </c:pt>
                <c:pt idx="75">
                  <c:v>51.569783510663179</c:v>
                </c:pt>
                <c:pt idx="76">
                  <c:v>51.587145854230094</c:v>
                </c:pt>
                <c:pt idx="77">
                  <c:v>51.604505498007967</c:v>
                </c:pt>
                <c:pt idx="78">
                  <c:v>51.621867841574883</c:v>
                </c:pt>
                <c:pt idx="79">
                  <c:v>51.639227485352592</c:v>
                </c:pt>
                <c:pt idx="80">
                  <c:v>51.656762615420654</c:v>
                </c:pt>
                <c:pt idx="81">
                  <c:v>51.674124958987584</c:v>
                </c:pt>
                <c:pt idx="82">
                  <c:v>51.69148460276535</c:v>
                </c:pt>
                <c:pt idx="83">
                  <c:v>51.708674159831276</c:v>
                </c:pt>
                <c:pt idx="84">
                  <c:v>51.726068900867119</c:v>
                </c:pt>
                <c:pt idx="85">
                  <c:v>51.743604030935082</c:v>
                </c:pt>
                <c:pt idx="86">
                  <c:v>51.760618101710811</c:v>
                </c:pt>
                <c:pt idx="87">
                  <c:v>51.77832601827992</c:v>
                </c:pt>
                <c:pt idx="88">
                  <c:v>51.795512875556689</c:v>
                </c:pt>
                <c:pt idx="89">
                  <c:v>51.812875219123498</c:v>
                </c:pt>
                <c:pt idx="90">
                  <c:v>51.830234862901328</c:v>
                </c:pt>
                <c:pt idx="91">
                  <c:v>51.847597206468244</c:v>
                </c:pt>
                <c:pt idx="92">
                  <c:v>51.86513233653632</c:v>
                </c:pt>
                <c:pt idx="93">
                  <c:v>51.882491980313979</c:v>
                </c:pt>
                <c:pt idx="94">
                  <c:v>51.899716634637919</c:v>
                </c:pt>
                <c:pt idx="95">
                  <c:v>51.917076278415742</c:v>
                </c:pt>
                <c:pt idx="96">
                  <c:v>51.934438621982608</c:v>
                </c:pt>
                <c:pt idx="97">
                  <c:v>51.951798265760374</c:v>
                </c:pt>
                <c:pt idx="98">
                  <c:v>51.969195706585509</c:v>
                </c:pt>
                <c:pt idx="99">
                  <c:v>51.986555350363254</c:v>
                </c:pt>
                <c:pt idx="100">
                  <c:v>52.003917693930156</c:v>
                </c:pt>
                <c:pt idx="101">
                  <c:v>52.021104551206847</c:v>
                </c:pt>
                <c:pt idx="102">
                  <c:v>52.038674778532929</c:v>
                </c:pt>
                <c:pt idx="103">
                  <c:v>52.055826538551671</c:v>
                </c:pt>
                <c:pt idx="104">
                  <c:v>52.073396765877675</c:v>
                </c:pt>
                <c:pt idx="105">
                  <c:v>52.090756409655498</c:v>
                </c:pt>
                <c:pt idx="106">
                  <c:v>52.108153850480463</c:v>
                </c:pt>
                <c:pt idx="107">
                  <c:v>52.125513494258321</c:v>
                </c:pt>
                <c:pt idx="108">
                  <c:v>52.142703051324105</c:v>
                </c:pt>
                <c:pt idx="109">
                  <c:v>52.160097792360006</c:v>
                </c:pt>
                <c:pt idx="110">
                  <c:v>52.177492533395828</c:v>
                </c:pt>
                <c:pt idx="111">
                  <c:v>52.194854876962737</c:v>
                </c:pt>
                <c:pt idx="112">
                  <c:v>52.212041734239506</c:v>
                </c:pt>
                <c:pt idx="113">
                  <c:v>52.229576864307482</c:v>
                </c:pt>
                <c:pt idx="114">
                  <c:v>52.246939207874412</c:v>
                </c:pt>
                <c:pt idx="115">
                  <c:v>52.264298851652164</c:v>
                </c:pt>
                <c:pt idx="116">
                  <c:v>52.281661195219023</c:v>
                </c:pt>
                <c:pt idx="117">
                  <c:v>52.299020838997038</c:v>
                </c:pt>
                <c:pt idx="118">
                  <c:v>52.316453377079931</c:v>
                </c:pt>
                <c:pt idx="119">
                  <c:v>52.333813020857761</c:v>
                </c:pt>
                <c:pt idx="120">
                  <c:v>52.351175364424655</c:v>
                </c:pt>
                <c:pt idx="121">
                  <c:v>52.368535008202485</c:v>
                </c:pt>
                <c:pt idx="122">
                  <c:v>52.385721865479255</c:v>
                </c:pt>
                <c:pt idx="123">
                  <c:v>52.403189500820247</c:v>
                </c:pt>
                <c:pt idx="124">
                  <c:v>52.420549144598112</c:v>
                </c:pt>
                <c:pt idx="125">
                  <c:v>52.437736001874853</c:v>
                </c:pt>
                <c:pt idx="126">
                  <c:v>52.455271131942794</c:v>
                </c:pt>
                <c:pt idx="127">
                  <c:v>52.472460689008614</c:v>
                </c:pt>
                <c:pt idx="128">
                  <c:v>52.489993119287469</c:v>
                </c:pt>
                <c:pt idx="129">
                  <c:v>52.507390560112427</c:v>
                </c:pt>
                <c:pt idx="130">
                  <c:v>52.524717806421435</c:v>
                </c:pt>
                <c:pt idx="131">
                  <c:v>52.542147644715271</c:v>
                </c:pt>
                <c:pt idx="132">
                  <c:v>52.559507288493045</c:v>
                </c:pt>
                <c:pt idx="133">
                  <c:v>52.576696845558963</c:v>
                </c:pt>
                <c:pt idx="134">
                  <c:v>52.594056489336744</c:v>
                </c:pt>
                <c:pt idx="135">
                  <c:v>52.611591619404741</c:v>
                </c:pt>
                <c:pt idx="136">
                  <c:v>52.628778476681511</c:v>
                </c:pt>
                <c:pt idx="137">
                  <c:v>52.646313606749466</c:v>
                </c:pt>
                <c:pt idx="138">
                  <c:v>52.663675950316374</c:v>
                </c:pt>
                <c:pt idx="139">
                  <c:v>52.680862807593144</c:v>
                </c:pt>
                <c:pt idx="140">
                  <c:v>52.698397937661163</c:v>
                </c:pt>
                <c:pt idx="141">
                  <c:v>52.715584794937911</c:v>
                </c:pt>
                <c:pt idx="142">
                  <c:v>52.733155022263965</c:v>
                </c:pt>
                <c:pt idx="143">
                  <c:v>52.750376976798691</c:v>
                </c:pt>
                <c:pt idx="144">
                  <c:v>52.767736620576585</c:v>
                </c:pt>
                <c:pt idx="145">
                  <c:v>52.78509896414343</c:v>
                </c:pt>
                <c:pt idx="146">
                  <c:v>52.802461307710253</c:v>
                </c:pt>
                <c:pt idx="147">
                  <c:v>52.819820951488097</c:v>
                </c:pt>
                <c:pt idx="148">
                  <c:v>52.837183295055077</c:v>
                </c:pt>
                <c:pt idx="149">
                  <c:v>52.854542938832907</c:v>
                </c:pt>
                <c:pt idx="150">
                  <c:v>52.871905282399808</c:v>
                </c:pt>
                <c:pt idx="151">
                  <c:v>52.889264926177624</c:v>
                </c:pt>
                <c:pt idx="152">
                  <c:v>52.906627269744426</c:v>
                </c:pt>
                <c:pt idx="153">
                  <c:v>52.924162399812495</c:v>
                </c:pt>
                <c:pt idx="154">
                  <c:v>52.941349257089236</c:v>
                </c:pt>
                <c:pt idx="155">
                  <c:v>52.958536114366055</c:v>
                </c:pt>
                <c:pt idx="156">
                  <c:v>52.976244030935085</c:v>
                </c:pt>
                <c:pt idx="157">
                  <c:v>52.993433588000933</c:v>
                </c:pt>
                <c:pt idx="158">
                  <c:v>53.010968718068902</c:v>
                </c:pt>
                <c:pt idx="159">
                  <c:v>53.028155575345671</c:v>
                </c:pt>
                <c:pt idx="160">
                  <c:v>53.04551521912358</c:v>
                </c:pt>
                <c:pt idx="161">
                  <c:v>53.063050349191521</c:v>
                </c:pt>
                <c:pt idx="162">
                  <c:v>53.080237206468254</c:v>
                </c:pt>
                <c:pt idx="163">
                  <c:v>53.097599550035156</c:v>
                </c:pt>
                <c:pt idx="164">
                  <c:v>53.114961893601979</c:v>
                </c:pt>
                <c:pt idx="165">
                  <c:v>53.132494323880962</c:v>
                </c:pt>
                <c:pt idx="166">
                  <c:v>53.149856667447793</c:v>
                </c:pt>
                <c:pt idx="167">
                  <c:v>53.167043524724605</c:v>
                </c:pt>
                <c:pt idx="168">
                  <c:v>53.184405868291478</c:v>
                </c:pt>
                <c:pt idx="169">
                  <c:v>53.201765512069372</c:v>
                </c:pt>
                <c:pt idx="170">
                  <c:v>53.219127855636174</c:v>
                </c:pt>
                <c:pt idx="171">
                  <c:v>53.236487499414025</c:v>
                </c:pt>
                <c:pt idx="172">
                  <c:v>53.254022629482044</c:v>
                </c:pt>
                <c:pt idx="173">
                  <c:v>53.271212186547963</c:v>
                </c:pt>
                <c:pt idx="174">
                  <c:v>53.288606927583842</c:v>
                </c:pt>
                <c:pt idx="175">
                  <c:v>53.305969271150701</c:v>
                </c:pt>
                <c:pt idx="176">
                  <c:v>53.323328914928609</c:v>
                </c:pt>
                <c:pt idx="177">
                  <c:v>53.340691258495347</c:v>
                </c:pt>
                <c:pt idx="178">
                  <c:v>53.358050902273256</c:v>
                </c:pt>
                <c:pt idx="179">
                  <c:v>53.375413245840164</c:v>
                </c:pt>
                <c:pt idx="180">
                  <c:v>53.392600103116948</c:v>
                </c:pt>
                <c:pt idx="181">
                  <c:v>53.410170330442931</c:v>
                </c:pt>
                <c:pt idx="182">
                  <c:v>53.427529974220761</c:v>
                </c:pt>
                <c:pt idx="183">
                  <c:v>53.444719531286523</c:v>
                </c:pt>
                <c:pt idx="184">
                  <c:v>53.462251961565507</c:v>
                </c:pt>
                <c:pt idx="185">
                  <c:v>53.47944151863129</c:v>
                </c:pt>
                <c:pt idx="186">
                  <c:v>53.496973948910316</c:v>
                </c:pt>
                <c:pt idx="187">
                  <c:v>53.514163505976043</c:v>
                </c:pt>
                <c:pt idx="188">
                  <c:v>53.531698636044055</c:v>
                </c:pt>
                <c:pt idx="189">
                  <c:v>53.548920590578945</c:v>
                </c:pt>
                <c:pt idx="190">
                  <c:v>53.566455720646829</c:v>
                </c:pt>
                <c:pt idx="191">
                  <c:v>53.583815364424666</c:v>
                </c:pt>
                <c:pt idx="192">
                  <c:v>53.601177707991546</c:v>
                </c:pt>
                <c:pt idx="193">
                  <c:v>53.618364565268237</c:v>
                </c:pt>
                <c:pt idx="194">
                  <c:v>53.635724209046145</c:v>
                </c:pt>
                <c:pt idx="195">
                  <c:v>53.65308655261294</c:v>
                </c:pt>
                <c:pt idx="196">
                  <c:v>53.670448896180012</c:v>
                </c:pt>
                <c:pt idx="197">
                  <c:v>53.688016423716874</c:v>
                </c:pt>
                <c:pt idx="198">
                  <c:v>53.705205980782807</c:v>
                </c:pt>
                <c:pt idx="199">
                  <c:v>53.722565624560637</c:v>
                </c:pt>
                <c:pt idx="200">
                  <c:v>53.739927968127503</c:v>
                </c:pt>
                <c:pt idx="201">
                  <c:v>53.757287611905248</c:v>
                </c:pt>
                <c:pt idx="202">
                  <c:v>53.774649955472171</c:v>
                </c:pt>
                <c:pt idx="203">
                  <c:v>53.792185085540211</c:v>
                </c:pt>
                <c:pt idx="204">
                  <c:v>53.809371942816966</c:v>
                </c:pt>
                <c:pt idx="205">
                  <c:v>53.826731586594811</c:v>
                </c:pt>
                <c:pt idx="206">
                  <c:v>53.844093930161712</c:v>
                </c:pt>
                <c:pt idx="207">
                  <c:v>53.861456273728564</c:v>
                </c:pt>
                <c:pt idx="208">
                  <c:v>53.87864313100539</c:v>
                </c:pt>
                <c:pt idx="209">
                  <c:v>53.896351047574413</c:v>
                </c:pt>
                <c:pt idx="210">
                  <c:v>53.913573002109203</c:v>
                </c:pt>
                <c:pt idx="211">
                  <c:v>53.930935345676119</c:v>
                </c:pt>
                <c:pt idx="212">
                  <c:v>53.948294989453956</c:v>
                </c:pt>
                <c:pt idx="213">
                  <c:v>53.965657333020921</c:v>
                </c:pt>
                <c:pt idx="214">
                  <c:v>53.983052074056701</c:v>
                </c:pt>
                <c:pt idx="215">
                  <c:v>54.000414417623524</c:v>
                </c:pt>
                <c:pt idx="216">
                  <c:v>54.017774061401383</c:v>
                </c:pt>
                <c:pt idx="217">
                  <c:v>54.035238996953439</c:v>
                </c:pt>
                <c:pt idx="218">
                  <c:v>54.052463651277137</c:v>
                </c:pt>
                <c:pt idx="219">
                  <c:v>54.069823295055059</c:v>
                </c:pt>
                <c:pt idx="220">
                  <c:v>54.087185638621989</c:v>
                </c:pt>
                <c:pt idx="221">
                  <c:v>54.104545282399812</c:v>
                </c:pt>
                <c:pt idx="222">
                  <c:v>54.12190762596672</c:v>
                </c:pt>
                <c:pt idx="223">
                  <c:v>54.139267269744444</c:v>
                </c:pt>
                <c:pt idx="224">
                  <c:v>54.156629613311367</c:v>
                </c:pt>
                <c:pt idx="225">
                  <c:v>54.173816470588228</c:v>
                </c:pt>
                <c:pt idx="226">
                  <c:v>54.191178814155279</c:v>
                </c:pt>
                <c:pt idx="227">
                  <c:v>54.208713944223199</c:v>
                </c:pt>
                <c:pt idx="228">
                  <c:v>54.225935898758046</c:v>
                </c:pt>
                <c:pt idx="229">
                  <c:v>54.243295542535854</c:v>
                </c:pt>
                <c:pt idx="230">
                  <c:v>54.260865769861731</c:v>
                </c:pt>
                <c:pt idx="231">
                  <c:v>54.278193016170725</c:v>
                </c:pt>
                <c:pt idx="232">
                  <c:v>54.295414970705487</c:v>
                </c:pt>
                <c:pt idx="233">
                  <c:v>54.312774614483224</c:v>
                </c:pt>
                <c:pt idx="234">
                  <c:v>54.330172055308154</c:v>
                </c:pt>
                <c:pt idx="235">
                  <c:v>54.347566796343948</c:v>
                </c:pt>
                <c:pt idx="236">
                  <c:v>54.364929139910949</c:v>
                </c:pt>
                <c:pt idx="237">
                  <c:v>54.382288783688715</c:v>
                </c:pt>
                <c:pt idx="238">
                  <c:v>54.399651127255645</c:v>
                </c:pt>
                <c:pt idx="239">
                  <c:v>54.417010771033418</c:v>
                </c:pt>
                <c:pt idx="240">
                  <c:v>54.434267822826293</c:v>
                </c:pt>
                <c:pt idx="241">
                  <c:v>54.451802952894234</c:v>
                </c:pt>
                <c:pt idx="242">
                  <c:v>54.469165296461213</c:v>
                </c:pt>
                <c:pt idx="243">
                  <c:v>54.486595134755113</c:v>
                </c:pt>
                <c:pt idx="244">
                  <c:v>54.503781992031882</c:v>
                </c:pt>
                <c:pt idx="245">
                  <c:v>54.521144335598812</c:v>
                </c:pt>
                <c:pt idx="246">
                  <c:v>54.538503979376621</c:v>
                </c:pt>
                <c:pt idx="247">
                  <c:v>54.556039109444505</c:v>
                </c:pt>
                <c:pt idx="248">
                  <c:v>54.57322596672136</c:v>
                </c:pt>
                <c:pt idx="249">
                  <c:v>54.590761096789322</c:v>
                </c:pt>
                <c:pt idx="250">
                  <c:v>54.607983051324055</c:v>
                </c:pt>
                <c:pt idx="251">
                  <c:v>54.625172608390066</c:v>
                </c:pt>
                <c:pt idx="252">
                  <c:v>54.642845427700955</c:v>
                </c:pt>
                <c:pt idx="253">
                  <c:v>54.66010247949378</c:v>
                </c:pt>
                <c:pt idx="254">
                  <c:v>54.677497220529652</c:v>
                </c:pt>
                <c:pt idx="255">
                  <c:v>54.694789369580505</c:v>
                </c:pt>
                <c:pt idx="256">
                  <c:v>54.712186810405463</c:v>
                </c:pt>
                <c:pt idx="257">
                  <c:v>54.729721940473468</c:v>
                </c:pt>
                <c:pt idx="258">
                  <c:v>54.746733311460062</c:v>
                </c:pt>
                <c:pt idx="259">
                  <c:v>54.764095655026956</c:v>
                </c:pt>
                <c:pt idx="260">
                  <c:v>54.781630785094904</c:v>
                </c:pt>
                <c:pt idx="261">
                  <c:v>54.798990428872848</c:v>
                </c:pt>
                <c:pt idx="262">
                  <c:v>54.816352772439657</c:v>
                </c:pt>
                <c:pt idx="263">
                  <c:v>54.833887902507549</c:v>
                </c:pt>
                <c:pt idx="264">
                  <c:v>54.851074759784233</c:v>
                </c:pt>
                <c:pt idx="265">
                  <c:v>54.868437103351305</c:v>
                </c:pt>
                <c:pt idx="266">
                  <c:v>54.885796747129163</c:v>
                </c:pt>
                <c:pt idx="267">
                  <c:v>54.903159090695993</c:v>
                </c:pt>
                <c:pt idx="268">
                  <c:v>54.920553831731965</c:v>
                </c:pt>
                <c:pt idx="269">
                  <c:v>54.937810883524733</c:v>
                </c:pt>
                <c:pt idx="270">
                  <c:v>54.955173227091635</c:v>
                </c:pt>
                <c:pt idx="271">
                  <c:v>54.972532870869529</c:v>
                </c:pt>
                <c:pt idx="272">
                  <c:v>54.990068000937427</c:v>
                </c:pt>
                <c:pt idx="273">
                  <c:v>55.007254858214125</c:v>
                </c:pt>
                <c:pt idx="274">
                  <c:v>55.024652299039161</c:v>
                </c:pt>
                <c:pt idx="275">
                  <c:v>55.042011942817012</c:v>
                </c:pt>
                <c:pt idx="276">
                  <c:v>55.059547072884925</c:v>
                </c:pt>
                <c:pt idx="277">
                  <c:v>55.076733930161829</c:v>
                </c:pt>
                <c:pt idx="278">
                  <c:v>55.094096273728596</c:v>
                </c:pt>
                <c:pt idx="279">
                  <c:v>55.111666501054493</c:v>
                </c:pt>
                <c:pt idx="280">
                  <c:v>55.12874806655735</c:v>
                </c:pt>
                <c:pt idx="281">
                  <c:v>55.145937623623155</c:v>
                </c:pt>
                <c:pt idx="282">
                  <c:v>55.163505151160059</c:v>
                </c:pt>
                <c:pt idx="283">
                  <c:v>55.180867494726897</c:v>
                </c:pt>
                <c:pt idx="284">
                  <c:v>55.19822713850489</c:v>
                </c:pt>
                <c:pt idx="285">
                  <c:v>55.215832463088816</c:v>
                </c:pt>
                <c:pt idx="286">
                  <c:v>55.233019320365656</c:v>
                </c:pt>
                <c:pt idx="287">
                  <c:v>55.250381663932394</c:v>
                </c:pt>
                <c:pt idx="288">
                  <c:v>55.267568521209284</c:v>
                </c:pt>
                <c:pt idx="289">
                  <c:v>55.2849308647762</c:v>
                </c:pt>
                <c:pt idx="290">
                  <c:v>55.302465994844155</c:v>
                </c:pt>
                <c:pt idx="291">
                  <c:v>55.319998425123025</c:v>
                </c:pt>
                <c:pt idx="292">
                  <c:v>55.337187982188901</c:v>
                </c:pt>
                <c:pt idx="293">
                  <c:v>55.354374839465592</c:v>
                </c:pt>
                <c:pt idx="294">
                  <c:v>55.371909969533547</c:v>
                </c:pt>
                <c:pt idx="295">
                  <c:v>55.389096826810395</c:v>
                </c:pt>
                <c:pt idx="296">
                  <c:v>55.406459170377296</c:v>
                </c:pt>
                <c:pt idx="297">
                  <c:v>55.423991600656194</c:v>
                </c:pt>
                <c:pt idx="298">
                  <c:v>55.44135394422311</c:v>
                </c:pt>
                <c:pt idx="299">
                  <c:v>55.458716287790004</c:v>
                </c:pt>
                <c:pt idx="300">
                  <c:v>55.476075931567863</c:v>
                </c:pt>
                <c:pt idx="301">
                  <c:v>55.493438275134814</c:v>
                </c:pt>
                <c:pt idx="302">
                  <c:v>55.510625132411526</c:v>
                </c:pt>
                <c:pt idx="303">
                  <c:v>55.527984776189356</c:v>
                </c:pt>
                <c:pt idx="304">
                  <c:v>55.545519906257333</c:v>
                </c:pt>
                <c:pt idx="305">
                  <c:v>55.562709463323174</c:v>
                </c:pt>
                <c:pt idx="306">
                  <c:v>55.580104204359031</c:v>
                </c:pt>
                <c:pt idx="307">
                  <c:v>55.597674431684972</c:v>
                </c:pt>
                <c:pt idx="308">
                  <c:v>55.614688502460744</c:v>
                </c:pt>
                <c:pt idx="309">
                  <c:v>55.632188535270679</c:v>
                </c:pt>
                <c:pt idx="310">
                  <c:v>55.64975606280759</c:v>
                </c:pt>
                <c:pt idx="311">
                  <c:v>55.667118406374513</c:v>
                </c:pt>
                <c:pt idx="312">
                  <c:v>55.684305263651275</c:v>
                </c:pt>
                <c:pt idx="313">
                  <c:v>55.701840393719195</c:v>
                </c:pt>
                <c:pt idx="314">
                  <c:v>55.718854464494946</c:v>
                </c:pt>
                <c:pt idx="315">
                  <c:v>55.736424691820957</c:v>
                </c:pt>
                <c:pt idx="316">
                  <c:v>55.753749238340752</c:v>
                </c:pt>
                <c:pt idx="317">
                  <c:v>55.771111581907654</c:v>
                </c:pt>
                <c:pt idx="318">
                  <c:v>55.788646711975638</c:v>
                </c:pt>
                <c:pt idx="319">
                  <c:v>55.805833569252293</c:v>
                </c:pt>
                <c:pt idx="320">
                  <c:v>55.823368699320376</c:v>
                </c:pt>
                <c:pt idx="321">
                  <c:v>55.840625751113095</c:v>
                </c:pt>
                <c:pt idx="322">
                  <c:v>55.857985394890996</c:v>
                </c:pt>
                <c:pt idx="323">
                  <c:v>55.875347738457961</c:v>
                </c:pt>
                <c:pt idx="324">
                  <c:v>55.892882868525966</c:v>
                </c:pt>
                <c:pt idx="325">
                  <c:v>55.910104823060642</c:v>
                </c:pt>
                <c:pt idx="326">
                  <c:v>55.927361874853524</c:v>
                </c:pt>
                <c:pt idx="327">
                  <c:v>55.944724218420426</c:v>
                </c:pt>
                <c:pt idx="328">
                  <c:v>55.961911075697117</c:v>
                </c:pt>
                <c:pt idx="329">
                  <c:v>55.979478603234064</c:v>
                </c:pt>
                <c:pt idx="330">
                  <c:v>55.996978636044062</c:v>
                </c:pt>
                <c:pt idx="331">
                  <c:v>56.014340979610907</c:v>
                </c:pt>
                <c:pt idx="332">
                  <c:v>56.031562934145867</c:v>
                </c:pt>
                <c:pt idx="333">
                  <c:v>56.049098064213659</c:v>
                </c:pt>
                <c:pt idx="334">
                  <c:v>56.066460407780539</c:v>
                </c:pt>
                <c:pt idx="335">
                  <c:v>56.083647265057309</c:v>
                </c:pt>
                <c:pt idx="336">
                  <c:v>56.101182395125413</c:v>
                </c:pt>
                <c:pt idx="337">
                  <c:v>56.118542038903257</c:v>
                </c:pt>
                <c:pt idx="338">
                  <c:v>56.135939479728151</c:v>
                </c:pt>
                <c:pt idx="339">
                  <c:v>56.153126337004963</c:v>
                </c:pt>
                <c:pt idx="340">
                  <c:v>56.170661467072804</c:v>
                </c:pt>
                <c:pt idx="341">
                  <c:v>56.188021110850762</c:v>
                </c:pt>
                <c:pt idx="342">
                  <c:v>56.205070278884463</c:v>
                </c:pt>
                <c:pt idx="343">
                  <c:v>56.222743098195515</c:v>
                </c:pt>
                <c:pt idx="344">
                  <c:v>56.239932655261306</c:v>
                </c:pt>
                <c:pt idx="345">
                  <c:v>56.257292299039143</c:v>
                </c:pt>
                <c:pt idx="346">
                  <c:v>56.274654642606045</c:v>
                </c:pt>
                <c:pt idx="347">
                  <c:v>56.29201428638396</c:v>
                </c:pt>
                <c:pt idx="348">
                  <c:v>56.309376629950783</c:v>
                </c:pt>
                <c:pt idx="349">
                  <c:v>56.326946857276774</c:v>
                </c:pt>
                <c:pt idx="350">
                  <c:v>56.343960928052496</c:v>
                </c:pt>
                <c:pt idx="351">
                  <c:v>56.361493358331344</c:v>
                </c:pt>
                <c:pt idx="352">
                  <c:v>56.378682915397171</c:v>
                </c:pt>
                <c:pt idx="353">
                  <c:v>56.396250442934161</c:v>
                </c:pt>
                <c:pt idx="354">
                  <c:v>56.413612786501062</c:v>
                </c:pt>
                <c:pt idx="355">
                  <c:v>56.430975130068013</c:v>
                </c:pt>
                <c:pt idx="356">
                  <c:v>56.448334773845801</c:v>
                </c:pt>
                <c:pt idx="357">
                  <c:v>56.465697117412603</c:v>
                </c:pt>
                <c:pt idx="358">
                  <c:v>56.483056761190454</c:v>
                </c:pt>
                <c:pt idx="359">
                  <c:v>56.500313812983414</c:v>
                </c:pt>
                <c:pt idx="360">
                  <c:v>56.517711253808294</c:v>
                </c:pt>
                <c:pt idx="361">
                  <c:v>56.535211286618235</c:v>
                </c:pt>
                <c:pt idx="362">
                  <c:v>56.552398143895012</c:v>
                </c:pt>
                <c:pt idx="363">
                  <c:v>56.569933273962967</c:v>
                </c:pt>
                <c:pt idx="364">
                  <c:v>56.587292917740804</c:v>
                </c:pt>
                <c:pt idx="365">
                  <c:v>56.604655261307705</c:v>
                </c:pt>
                <c:pt idx="366">
                  <c:v>56.62205000234357</c:v>
                </c:pt>
                <c:pt idx="367">
                  <c:v>56.639377248652451</c:v>
                </c:pt>
                <c:pt idx="368">
                  <c:v>56.656564105929228</c:v>
                </c:pt>
                <c:pt idx="369">
                  <c:v>56.673926449496072</c:v>
                </c:pt>
                <c:pt idx="370">
                  <c:v>56.691321190532001</c:v>
                </c:pt>
                <c:pt idx="371">
                  <c:v>56.708683534098888</c:v>
                </c:pt>
                <c:pt idx="372">
                  <c:v>56.726078275134824</c:v>
                </c:pt>
                <c:pt idx="373">
                  <c:v>56.743475715959683</c:v>
                </c:pt>
                <c:pt idx="374">
                  <c:v>56.760835359737527</c:v>
                </c:pt>
                <c:pt idx="375">
                  <c:v>56.778022217014303</c:v>
                </c:pt>
                <c:pt idx="376">
                  <c:v>56.795557347082323</c:v>
                </c:pt>
                <c:pt idx="377">
                  <c:v>56.812919690649146</c:v>
                </c:pt>
                <c:pt idx="378">
                  <c:v>56.830279334427011</c:v>
                </c:pt>
                <c:pt idx="379">
                  <c:v>56.847641677993778</c:v>
                </c:pt>
                <c:pt idx="380">
                  <c:v>56.864828535270597</c:v>
                </c:pt>
                <c:pt idx="381">
                  <c:v>56.882398762596644</c:v>
                </c:pt>
                <c:pt idx="382">
                  <c:v>56.899793503632438</c:v>
                </c:pt>
                <c:pt idx="383">
                  <c:v>56.916980360909299</c:v>
                </c:pt>
                <c:pt idx="384">
                  <c:v>56.934412898992278</c:v>
                </c:pt>
                <c:pt idx="385">
                  <c:v>56.951807640028072</c:v>
                </c:pt>
                <c:pt idx="386">
                  <c:v>56.96916998359503</c:v>
                </c:pt>
                <c:pt idx="387">
                  <c:v>56.986599821888923</c:v>
                </c:pt>
                <c:pt idx="388">
                  <c:v>57.003994562924781</c:v>
                </c:pt>
                <c:pt idx="389">
                  <c:v>57.021149022732594</c:v>
                </c:pt>
                <c:pt idx="390">
                  <c:v>57.038543763768445</c:v>
                </c:pt>
                <c:pt idx="391">
                  <c:v>57.055871010077347</c:v>
                </c:pt>
                <c:pt idx="392">
                  <c:v>57.073265751113126</c:v>
                </c:pt>
                <c:pt idx="393">
                  <c:v>57.090628094680106</c:v>
                </c:pt>
                <c:pt idx="394">
                  <c:v>57.107987738457943</c:v>
                </c:pt>
                <c:pt idx="395">
                  <c:v>57.125522868526041</c:v>
                </c:pt>
                <c:pt idx="396">
                  <c:v>57.142712425591824</c:v>
                </c:pt>
                <c:pt idx="397">
                  <c:v>57.160072069369591</c:v>
                </c:pt>
                <c:pt idx="398">
                  <c:v>57.177434412936442</c:v>
                </c:pt>
                <c:pt idx="399">
                  <c:v>57.194794056714294</c:v>
                </c:pt>
                <c:pt idx="400">
                  <c:v>57.212156400281238</c:v>
                </c:pt>
                <c:pt idx="401">
                  <c:v>57.2296915303492</c:v>
                </c:pt>
                <c:pt idx="402">
                  <c:v>57.246878387625969</c:v>
                </c:pt>
                <c:pt idx="403">
                  <c:v>57.264238031403849</c:v>
                </c:pt>
                <c:pt idx="404">
                  <c:v>57.281773161471762</c:v>
                </c:pt>
                <c:pt idx="405">
                  <c:v>57.298962718537695</c:v>
                </c:pt>
                <c:pt idx="406">
                  <c:v>57.316322362315425</c:v>
                </c:pt>
                <c:pt idx="407">
                  <c:v>57.333684705882227</c:v>
                </c:pt>
                <c:pt idx="408">
                  <c:v>57.351219835950296</c:v>
                </c:pt>
                <c:pt idx="409">
                  <c:v>57.368441790485114</c:v>
                </c:pt>
                <c:pt idx="410">
                  <c:v>57.385871628779014</c:v>
                </c:pt>
                <c:pt idx="411">
                  <c:v>57.403301467072829</c:v>
                </c:pt>
                <c:pt idx="412">
                  <c:v>57.420488324349655</c:v>
                </c:pt>
                <c:pt idx="413">
                  <c:v>57.437850667916472</c:v>
                </c:pt>
                <c:pt idx="414">
                  <c:v>57.455385797984547</c:v>
                </c:pt>
                <c:pt idx="415">
                  <c:v>57.472607752519345</c:v>
                </c:pt>
                <c:pt idx="416">
                  <c:v>57.489970096086246</c:v>
                </c:pt>
                <c:pt idx="417">
                  <c:v>57.50750252636513</c:v>
                </c:pt>
                <c:pt idx="418">
                  <c:v>57.524727180689005</c:v>
                </c:pt>
                <c:pt idx="419">
                  <c:v>57.542227213498926</c:v>
                </c:pt>
                <c:pt idx="420">
                  <c:v>57.55941407077573</c:v>
                </c:pt>
                <c:pt idx="421">
                  <c:v>57.576773714553553</c:v>
                </c:pt>
                <c:pt idx="422">
                  <c:v>57.59430884462158</c:v>
                </c:pt>
                <c:pt idx="423">
                  <c:v>57.611495701898235</c:v>
                </c:pt>
                <c:pt idx="424">
                  <c:v>57.628858045465257</c:v>
                </c:pt>
                <c:pt idx="425">
                  <c:v>57.646044902741956</c:v>
                </c:pt>
                <c:pt idx="426">
                  <c:v>57.66358003281001</c:v>
                </c:pt>
                <c:pt idx="427">
                  <c:v>57.680942376376862</c:v>
                </c:pt>
                <c:pt idx="428">
                  <c:v>57.698477506444817</c:v>
                </c:pt>
                <c:pt idx="429">
                  <c:v>57.715664363721594</c:v>
                </c:pt>
                <c:pt idx="430">
                  <c:v>57.733024007499395</c:v>
                </c:pt>
                <c:pt idx="431">
                  <c:v>57.750421448324346</c:v>
                </c:pt>
                <c:pt idx="432">
                  <c:v>57.767745994844162</c:v>
                </c:pt>
                <c:pt idx="433">
                  <c:v>57.785143435669085</c:v>
                </c:pt>
                <c:pt idx="434">
                  <c:v>57.802365390203903</c:v>
                </c:pt>
                <c:pt idx="435">
                  <c:v>57.819900520271851</c:v>
                </c:pt>
                <c:pt idx="436">
                  <c:v>57.837260164049603</c:v>
                </c:pt>
                <c:pt idx="437">
                  <c:v>57.854657604874525</c:v>
                </c:pt>
                <c:pt idx="438">
                  <c:v>57.871844462151294</c:v>
                </c:pt>
                <c:pt idx="439">
                  <c:v>57.889344494961279</c:v>
                </c:pt>
                <c:pt idx="440">
                  <c:v>57.906531352238105</c:v>
                </c:pt>
                <c:pt idx="441">
                  <c:v>57.924066482305982</c:v>
                </c:pt>
                <c:pt idx="442">
                  <c:v>57.941428825872975</c:v>
                </c:pt>
                <c:pt idx="443">
                  <c:v>57.958650780407787</c:v>
                </c:pt>
                <c:pt idx="444">
                  <c:v>57.976010424185603</c:v>
                </c:pt>
                <c:pt idx="445">
                  <c:v>57.993545554253544</c:v>
                </c:pt>
                <c:pt idx="446">
                  <c:v>58.010732411530356</c:v>
                </c:pt>
                <c:pt idx="447">
                  <c:v>58.028094755097207</c:v>
                </c:pt>
                <c:pt idx="448">
                  <c:v>58.045489496133094</c:v>
                </c:pt>
                <c:pt idx="449">
                  <c:v>58.062851839700031</c:v>
                </c:pt>
                <c:pt idx="450">
                  <c:v>58.080214183266847</c:v>
                </c:pt>
                <c:pt idx="451">
                  <c:v>58.097573827044762</c:v>
                </c:pt>
                <c:pt idx="452">
                  <c:v>58.115108957112732</c:v>
                </c:pt>
                <c:pt idx="453">
                  <c:v>58.132295814389565</c:v>
                </c:pt>
                <c:pt idx="454">
                  <c:v>58.149658157956395</c:v>
                </c:pt>
                <c:pt idx="455">
                  <c:v>58.167193288024436</c:v>
                </c:pt>
                <c:pt idx="456">
                  <c:v>58.184380145301148</c:v>
                </c:pt>
                <c:pt idx="457">
                  <c:v>58.201739789079028</c:v>
                </c:pt>
                <c:pt idx="458">
                  <c:v>58.219274919146947</c:v>
                </c:pt>
                <c:pt idx="459">
                  <c:v>58.236464476212703</c:v>
                </c:pt>
                <c:pt idx="460">
                  <c:v>58.253824119990547</c:v>
                </c:pt>
                <c:pt idx="461">
                  <c:v>58.27118646355747</c:v>
                </c:pt>
                <c:pt idx="462">
                  <c:v>58.288373320834388</c:v>
                </c:pt>
                <c:pt idx="463">
                  <c:v>58.305908450902244</c:v>
                </c:pt>
                <c:pt idx="464">
                  <c:v>58.323443580970235</c:v>
                </c:pt>
                <c:pt idx="465">
                  <c:v>58.34063043824694</c:v>
                </c:pt>
                <c:pt idx="466">
                  <c:v>58.358165568314945</c:v>
                </c:pt>
                <c:pt idx="467">
                  <c:v>58.375352425591814</c:v>
                </c:pt>
                <c:pt idx="468">
                  <c:v>58.392714769158665</c:v>
                </c:pt>
                <c:pt idx="469">
                  <c:v>58.410247199437443</c:v>
                </c:pt>
                <c:pt idx="470">
                  <c:v>58.427436756503397</c:v>
                </c:pt>
                <c:pt idx="471">
                  <c:v>58.444796400281163</c:v>
                </c:pt>
                <c:pt idx="472">
                  <c:v>58.462331530349182</c:v>
                </c:pt>
                <c:pt idx="473">
                  <c:v>58.479518387626008</c:v>
                </c:pt>
                <c:pt idx="474">
                  <c:v>58.497053517693871</c:v>
                </c:pt>
                <c:pt idx="475">
                  <c:v>58.514415861260844</c:v>
                </c:pt>
                <c:pt idx="476">
                  <c:v>58.531602718537606</c:v>
                </c:pt>
                <c:pt idx="477">
                  <c:v>58.548997459573407</c:v>
                </c:pt>
                <c:pt idx="478">
                  <c:v>58.566359803140386</c:v>
                </c:pt>
                <c:pt idx="479">
                  <c:v>58.583894933208278</c:v>
                </c:pt>
                <c:pt idx="480">
                  <c:v>58.601116887743125</c:v>
                </c:pt>
                <c:pt idx="481">
                  <c:v>58.618479231310054</c:v>
                </c:pt>
                <c:pt idx="482">
                  <c:v>58.635909069603947</c:v>
                </c:pt>
                <c:pt idx="483">
                  <c:v>58.653303810639812</c:v>
                </c:pt>
                <c:pt idx="484">
                  <c:v>58.670666154206621</c:v>
                </c:pt>
                <c:pt idx="485">
                  <c:v>58.687853011483419</c:v>
                </c:pt>
                <c:pt idx="486">
                  <c:v>58.705388141551524</c:v>
                </c:pt>
                <c:pt idx="487">
                  <c:v>58.722574998828328</c:v>
                </c:pt>
                <c:pt idx="488">
                  <c:v>58.739937342395194</c:v>
                </c:pt>
                <c:pt idx="489">
                  <c:v>58.757159296930013</c:v>
                </c:pt>
                <c:pt idx="490">
                  <c:v>58.774659329739862</c:v>
                </c:pt>
                <c:pt idx="491">
                  <c:v>58.792229557065859</c:v>
                </c:pt>
                <c:pt idx="492">
                  <c:v>58.809381317084551</c:v>
                </c:pt>
                <c:pt idx="493">
                  <c:v>58.826740960862445</c:v>
                </c:pt>
                <c:pt idx="494">
                  <c:v>58.84427609093035</c:v>
                </c:pt>
                <c:pt idx="495">
                  <c:v>58.861465647996184</c:v>
                </c:pt>
                <c:pt idx="496">
                  <c:v>58.878825291774085</c:v>
                </c:pt>
                <c:pt idx="497">
                  <c:v>58.896187635340944</c:v>
                </c:pt>
                <c:pt idx="498">
                  <c:v>58.913547279118795</c:v>
                </c:pt>
                <c:pt idx="499">
                  <c:v>58.930909622685732</c:v>
                </c:pt>
                <c:pt idx="500">
                  <c:v>58.948096479962409</c:v>
                </c:pt>
                <c:pt idx="501">
                  <c:v>58.965666707288428</c:v>
                </c:pt>
                <c:pt idx="502">
                  <c:v>58.983026351066208</c:v>
                </c:pt>
                <c:pt idx="503">
                  <c:v>59.000248305601126</c:v>
                </c:pt>
                <c:pt idx="504">
                  <c:v>59.017610649168027</c:v>
                </c:pt>
                <c:pt idx="505">
                  <c:v>59.035145779235989</c:v>
                </c:pt>
                <c:pt idx="506">
                  <c:v>59.05233263651283</c:v>
                </c:pt>
                <c:pt idx="507">
                  <c:v>59.069867766580735</c:v>
                </c:pt>
                <c:pt idx="508">
                  <c:v>59.087230110147594</c:v>
                </c:pt>
                <c:pt idx="509">
                  <c:v>59.104589753925474</c:v>
                </c:pt>
                <c:pt idx="510">
                  <c:v>59.121952097492397</c:v>
                </c:pt>
                <c:pt idx="511">
                  <c:v>59.13934683852834</c:v>
                </c:pt>
                <c:pt idx="512">
                  <c:v>59.156533695805003</c:v>
                </c:pt>
                <c:pt idx="513">
                  <c:v>59.17393113663001</c:v>
                </c:pt>
                <c:pt idx="514">
                  <c:v>59.191466266697894</c:v>
                </c:pt>
                <c:pt idx="515">
                  <c:v>59.20872331849084</c:v>
                </c:pt>
                <c:pt idx="516">
                  <c:v>59.226118059526613</c:v>
                </c:pt>
                <c:pt idx="517">
                  <c:v>59.243304916803382</c:v>
                </c:pt>
                <c:pt idx="518">
                  <c:v>59.260667260370276</c:v>
                </c:pt>
                <c:pt idx="519">
                  <c:v>59.278167293180232</c:v>
                </c:pt>
                <c:pt idx="520">
                  <c:v>59.295526936958183</c:v>
                </c:pt>
                <c:pt idx="521">
                  <c:v>59.312541007733714</c:v>
                </c:pt>
                <c:pt idx="522">
                  <c:v>59.33028402156075</c:v>
                </c:pt>
                <c:pt idx="523">
                  <c:v>59.347646365127645</c:v>
                </c:pt>
                <c:pt idx="524">
                  <c:v>59.365006008905553</c:v>
                </c:pt>
                <c:pt idx="525">
                  <c:v>59.382195565971415</c:v>
                </c:pt>
                <c:pt idx="526">
                  <c:v>59.399555209749252</c:v>
                </c:pt>
                <c:pt idx="527">
                  <c:v>59.416917553316011</c:v>
                </c:pt>
                <c:pt idx="528">
                  <c:v>59.434312294352011</c:v>
                </c:pt>
                <c:pt idx="529">
                  <c:v>59.451847424419874</c:v>
                </c:pt>
                <c:pt idx="530">
                  <c:v>59.469034281696679</c:v>
                </c:pt>
                <c:pt idx="531">
                  <c:v>59.486431722521672</c:v>
                </c:pt>
                <c:pt idx="532">
                  <c:v>59.503791366299495</c:v>
                </c:pt>
                <c:pt idx="533">
                  <c:v>59.521326496367415</c:v>
                </c:pt>
                <c:pt idx="534">
                  <c:v>59.538513353644248</c:v>
                </c:pt>
                <c:pt idx="535">
                  <c:v>59.5558756972111</c:v>
                </c:pt>
                <c:pt idx="536">
                  <c:v>59.573235340989108</c:v>
                </c:pt>
                <c:pt idx="537">
                  <c:v>59.590597684555974</c:v>
                </c:pt>
                <c:pt idx="538">
                  <c:v>59.607960028122811</c:v>
                </c:pt>
                <c:pt idx="539">
                  <c:v>59.625319671900662</c:v>
                </c:pt>
                <c:pt idx="540">
                  <c:v>59.642682015467486</c:v>
                </c:pt>
                <c:pt idx="541">
                  <c:v>59.660076756503386</c:v>
                </c:pt>
                <c:pt idx="542">
                  <c:v>59.677439100070316</c:v>
                </c:pt>
                <c:pt idx="543">
                  <c:v>59.694625957347029</c:v>
                </c:pt>
                <c:pt idx="544">
                  <c:v>59.712161087415041</c:v>
                </c:pt>
                <c:pt idx="545">
                  <c:v>59.729347944691895</c:v>
                </c:pt>
                <c:pt idx="546">
                  <c:v>59.746883074759779</c:v>
                </c:pt>
                <c:pt idx="547">
                  <c:v>59.764242718537609</c:v>
                </c:pt>
                <c:pt idx="548">
                  <c:v>59.781605062104525</c:v>
                </c:pt>
                <c:pt idx="549">
                  <c:v>59.798791919381365</c:v>
                </c:pt>
                <c:pt idx="550">
                  <c:v>59.816327049449207</c:v>
                </c:pt>
                <c:pt idx="551">
                  <c:v>59.833862179517148</c:v>
                </c:pt>
                <c:pt idx="552">
                  <c:v>59.851049036793917</c:v>
                </c:pt>
                <c:pt idx="553">
                  <c:v>59.868584166861964</c:v>
                </c:pt>
                <c:pt idx="554">
                  <c:v>59.885981607686794</c:v>
                </c:pt>
                <c:pt idx="555">
                  <c:v>59.90316846496362</c:v>
                </c:pt>
                <c:pt idx="556">
                  <c:v>59.920528108741507</c:v>
                </c:pt>
                <c:pt idx="557">
                  <c:v>59.937890452308324</c:v>
                </c:pt>
                <c:pt idx="558">
                  <c:v>59.955250096086246</c:v>
                </c:pt>
                <c:pt idx="559">
                  <c:v>59.972612439653155</c:v>
                </c:pt>
                <c:pt idx="560">
                  <c:v>59.989974783219992</c:v>
                </c:pt>
                <c:pt idx="561">
                  <c:v>60.007334426997893</c:v>
                </c:pt>
                <c:pt idx="562">
                  <c:v>60.024731867822851</c:v>
                </c:pt>
                <c:pt idx="563">
                  <c:v>60.04212660885868</c:v>
                </c:pt>
                <c:pt idx="564">
                  <c:v>60.059313466135457</c:v>
                </c:pt>
                <c:pt idx="565">
                  <c:v>60.076570517928282</c:v>
                </c:pt>
                <c:pt idx="566">
                  <c:v>60.093967958753204</c:v>
                </c:pt>
                <c:pt idx="567">
                  <c:v>60.111500389032095</c:v>
                </c:pt>
                <c:pt idx="568">
                  <c:v>60.128689946098035</c:v>
                </c:pt>
                <c:pt idx="569">
                  <c:v>60.146084687133794</c:v>
                </c:pt>
                <c:pt idx="570">
                  <c:v>60.163619817201813</c:v>
                </c:pt>
                <c:pt idx="571">
                  <c:v>60.1809821607687</c:v>
                </c:pt>
                <c:pt idx="572">
                  <c:v>60.19820411530349</c:v>
                </c:pt>
                <c:pt idx="573">
                  <c:v>60.215390972580337</c:v>
                </c:pt>
                <c:pt idx="574">
                  <c:v>60.232926102648229</c:v>
                </c:pt>
                <c:pt idx="575">
                  <c:v>60.250285746426052</c:v>
                </c:pt>
                <c:pt idx="576">
                  <c:v>60.267855973752042</c:v>
                </c:pt>
                <c:pt idx="577">
                  <c:v>60.28504283102891</c:v>
                </c:pt>
                <c:pt idx="578">
                  <c:v>60.30254286383876</c:v>
                </c:pt>
                <c:pt idx="579">
                  <c:v>60.319764818373514</c:v>
                </c:pt>
                <c:pt idx="580">
                  <c:v>60.337127161940373</c:v>
                </c:pt>
                <c:pt idx="581">
                  <c:v>60.354521902976295</c:v>
                </c:pt>
                <c:pt idx="582">
                  <c:v>60.372057033044236</c:v>
                </c:pt>
                <c:pt idx="583">
                  <c:v>60.389278987579111</c:v>
                </c:pt>
                <c:pt idx="584">
                  <c:v>60.406641331145998</c:v>
                </c:pt>
                <c:pt idx="585">
                  <c:v>60.423898382938916</c:v>
                </c:pt>
                <c:pt idx="586">
                  <c:v>60.441258026716575</c:v>
                </c:pt>
                <c:pt idx="587">
                  <c:v>60.458620370283491</c:v>
                </c:pt>
                <c:pt idx="588">
                  <c:v>60.476190597609545</c:v>
                </c:pt>
                <c:pt idx="589">
                  <c:v>60.493377454886286</c:v>
                </c:pt>
                <c:pt idx="590">
                  <c:v>60.510737098664144</c:v>
                </c:pt>
                <c:pt idx="591">
                  <c:v>60.528099442231067</c:v>
                </c:pt>
                <c:pt idx="592">
                  <c:v>60.545461785797897</c:v>
                </c:pt>
                <c:pt idx="593">
                  <c:v>60.562821429575813</c:v>
                </c:pt>
                <c:pt idx="594">
                  <c:v>60.580356559643697</c:v>
                </c:pt>
                <c:pt idx="595">
                  <c:v>60.597543416920551</c:v>
                </c:pt>
                <c:pt idx="596">
                  <c:v>60.615078546988563</c:v>
                </c:pt>
                <c:pt idx="597">
                  <c:v>60.632127715022271</c:v>
                </c:pt>
                <c:pt idx="598">
                  <c:v>60.649697942348254</c:v>
                </c:pt>
                <c:pt idx="599">
                  <c:v>60.667197975158203</c:v>
                </c:pt>
                <c:pt idx="600">
                  <c:v>60.684419929692936</c:v>
                </c:pt>
                <c:pt idx="601">
                  <c:v>60.701779573470816</c:v>
                </c:pt>
                <c:pt idx="602">
                  <c:v>60.719141917037739</c:v>
                </c:pt>
                <c:pt idx="603">
                  <c:v>60.736501560815555</c:v>
                </c:pt>
                <c:pt idx="604">
                  <c:v>60.753863904382399</c:v>
                </c:pt>
                <c:pt idx="605">
                  <c:v>60.771226247949379</c:v>
                </c:pt>
                <c:pt idx="606">
                  <c:v>60.788585891727209</c:v>
                </c:pt>
                <c:pt idx="607">
                  <c:v>60.805948235294096</c:v>
                </c:pt>
                <c:pt idx="608">
                  <c:v>60.823307879071962</c:v>
                </c:pt>
                <c:pt idx="609">
                  <c:v>60.840843009139896</c:v>
                </c:pt>
                <c:pt idx="610">
                  <c:v>60.858029866416572</c:v>
                </c:pt>
                <c:pt idx="611">
                  <c:v>60.875392209983602</c:v>
                </c:pt>
                <c:pt idx="612">
                  <c:v>60.892751853761396</c:v>
                </c:pt>
                <c:pt idx="613">
                  <c:v>60.910149294586354</c:v>
                </c:pt>
                <c:pt idx="614">
                  <c:v>60.927476540895249</c:v>
                </c:pt>
                <c:pt idx="615">
                  <c:v>60.944836184673044</c:v>
                </c:pt>
                <c:pt idx="616">
                  <c:v>60.962371314741063</c:v>
                </c:pt>
                <c:pt idx="617">
                  <c:v>60.979593269275831</c:v>
                </c:pt>
                <c:pt idx="618">
                  <c:v>60.996988010311703</c:v>
                </c:pt>
                <c:pt idx="619">
                  <c:v>61.01424506210445</c:v>
                </c:pt>
                <c:pt idx="620">
                  <c:v>61.031815289430526</c:v>
                </c:pt>
                <c:pt idx="621">
                  <c:v>61.048969749238346</c:v>
                </c:pt>
                <c:pt idx="622">
                  <c:v>61.066329393016176</c:v>
                </c:pt>
                <c:pt idx="623">
                  <c:v>61.083691736583077</c:v>
                </c:pt>
                <c:pt idx="624">
                  <c:v>61.101226866651047</c:v>
                </c:pt>
                <c:pt idx="625">
                  <c:v>61.11841372392788</c:v>
                </c:pt>
                <c:pt idx="626">
                  <c:v>61.135808464963674</c:v>
                </c:pt>
                <c:pt idx="627">
                  <c:v>61.153170808530611</c:v>
                </c:pt>
                <c:pt idx="628">
                  <c:v>61.170530452308405</c:v>
                </c:pt>
                <c:pt idx="629">
                  <c:v>61.187927893133285</c:v>
                </c:pt>
                <c:pt idx="630">
                  <c:v>61.20532263416932</c:v>
                </c:pt>
                <c:pt idx="631">
                  <c:v>61.222649880478166</c:v>
                </c:pt>
                <c:pt idx="632">
                  <c:v>61.24000952425591</c:v>
                </c:pt>
                <c:pt idx="633">
                  <c:v>61.25737186782284</c:v>
                </c:pt>
                <c:pt idx="634">
                  <c:v>61.274734211389763</c:v>
                </c:pt>
                <c:pt idx="635">
                  <c:v>61.291921068666433</c:v>
                </c:pt>
                <c:pt idx="636">
                  <c:v>61.309456198734445</c:v>
                </c:pt>
                <c:pt idx="637">
                  <c:v>61.326643056011193</c:v>
                </c:pt>
                <c:pt idx="638">
                  <c:v>61.344178186079212</c:v>
                </c:pt>
                <c:pt idx="639">
                  <c:v>61.361537829857042</c:v>
                </c:pt>
                <c:pt idx="640">
                  <c:v>61.378900173423951</c:v>
                </c:pt>
                <c:pt idx="641">
                  <c:v>61.396087030700727</c:v>
                </c:pt>
                <c:pt idx="642">
                  <c:v>61.413622160768604</c:v>
                </c:pt>
                <c:pt idx="643">
                  <c:v>61.430984504335527</c:v>
                </c:pt>
                <c:pt idx="644">
                  <c:v>61.448171361612268</c:v>
                </c:pt>
                <c:pt idx="645">
                  <c:v>61.465706491680344</c:v>
                </c:pt>
                <c:pt idx="646">
                  <c:v>61.483066135458145</c:v>
                </c:pt>
                <c:pt idx="647">
                  <c:v>61.500428479025075</c:v>
                </c:pt>
                <c:pt idx="648">
                  <c:v>61.517788122802905</c:v>
                </c:pt>
                <c:pt idx="649">
                  <c:v>61.535150466369863</c:v>
                </c:pt>
                <c:pt idx="650">
                  <c:v>61.552510110147651</c:v>
                </c:pt>
                <c:pt idx="651">
                  <c:v>61.569802259198497</c:v>
                </c:pt>
                <c:pt idx="652">
                  <c:v>61.587199700023426</c:v>
                </c:pt>
                <c:pt idx="653">
                  <c:v>61.604559343801263</c:v>
                </c:pt>
                <c:pt idx="654">
                  <c:v>61.621921687368108</c:v>
                </c:pt>
                <c:pt idx="655">
                  <c:v>61.639316428404108</c:v>
                </c:pt>
                <c:pt idx="656">
                  <c:v>61.656678771970938</c:v>
                </c:pt>
                <c:pt idx="657">
                  <c:v>61.673900726505863</c:v>
                </c:pt>
                <c:pt idx="658">
                  <c:v>61.691435856573818</c:v>
                </c:pt>
                <c:pt idx="659">
                  <c:v>61.708622713850488</c:v>
                </c:pt>
                <c:pt idx="660">
                  <c:v>61.726192941176585</c:v>
                </c:pt>
                <c:pt idx="661">
                  <c:v>61.743379798453262</c:v>
                </c:pt>
                <c:pt idx="662">
                  <c:v>61.760739442231113</c:v>
                </c:pt>
                <c:pt idx="663">
                  <c:v>61.778101785797972</c:v>
                </c:pt>
                <c:pt idx="664">
                  <c:v>61.795636915866012</c:v>
                </c:pt>
                <c:pt idx="665">
                  <c:v>61.812650986641614</c:v>
                </c:pt>
                <c:pt idx="666">
                  <c:v>61.830221213967583</c:v>
                </c:pt>
                <c:pt idx="667">
                  <c:v>61.847580857745378</c:v>
                </c:pt>
                <c:pt idx="668">
                  <c:v>61.865115987813461</c:v>
                </c:pt>
                <c:pt idx="669">
                  <c:v>61.882302845090223</c:v>
                </c:pt>
                <c:pt idx="670">
                  <c:v>61.899665188657124</c:v>
                </c:pt>
                <c:pt idx="671">
                  <c:v>61.917024832434954</c:v>
                </c:pt>
                <c:pt idx="672">
                  <c:v>61.934246786969759</c:v>
                </c:pt>
                <c:pt idx="673">
                  <c:v>61.951781917037678</c:v>
                </c:pt>
                <c:pt idx="674">
                  <c:v>61.968971474103597</c:v>
                </c:pt>
                <c:pt idx="675">
                  <c:v>61.986539001640395</c:v>
                </c:pt>
                <c:pt idx="676">
                  <c:v>62.003693461448215</c:v>
                </c:pt>
                <c:pt idx="677">
                  <c:v>62.021260988985262</c:v>
                </c:pt>
                <c:pt idx="678">
                  <c:v>62.038658429810184</c:v>
                </c:pt>
                <c:pt idx="679">
                  <c:v>62.055845287086925</c:v>
                </c:pt>
                <c:pt idx="680">
                  <c:v>62.073207630653854</c:v>
                </c:pt>
                <c:pt idx="681">
                  <c:v>62.090740060932752</c:v>
                </c:pt>
                <c:pt idx="682">
                  <c:v>62.107964715256507</c:v>
                </c:pt>
                <c:pt idx="683">
                  <c:v>62.125497145535512</c:v>
                </c:pt>
                <c:pt idx="684">
                  <c:v>62.142859489102349</c:v>
                </c:pt>
                <c:pt idx="685">
                  <c:v>62.160046346379275</c:v>
                </c:pt>
                <c:pt idx="686">
                  <c:v>62.177581476447052</c:v>
                </c:pt>
                <c:pt idx="687">
                  <c:v>62.194768333723992</c:v>
                </c:pt>
                <c:pt idx="688">
                  <c:v>62.212303463791898</c:v>
                </c:pt>
                <c:pt idx="689">
                  <c:v>62.22949032106866</c:v>
                </c:pt>
                <c:pt idx="690">
                  <c:v>62.246922859151638</c:v>
                </c:pt>
                <c:pt idx="691">
                  <c:v>62.264282502929483</c:v>
                </c:pt>
                <c:pt idx="692">
                  <c:v>62.281679943754405</c:v>
                </c:pt>
                <c:pt idx="693">
                  <c:v>62.298866801031181</c:v>
                </c:pt>
                <c:pt idx="694">
                  <c:v>62.316229144598076</c:v>
                </c:pt>
                <c:pt idx="695">
                  <c:v>62.333588788375913</c:v>
                </c:pt>
                <c:pt idx="696">
                  <c:v>62.351123918443875</c:v>
                </c:pt>
                <c:pt idx="697">
                  <c:v>62.368486262010791</c:v>
                </c:pt>
                <c:pt idx="698">
                  <c:v>62.385845905788557</c:v>
                </c:pt>
                <c:pt idx="699">
                  <c:v>62.403208249355522</c:v>
                </c:pt>
                <c:pt idx="700">
                  <c:v>62.420430203890326</c:v>
                </c:pt>
                <c:pt idx="701">
                  <c:v>62.437824944926177</c:v>
                </c:pt>
                <c:pt idx="702">
                  <c:v>62.455324977736041</c:v>
                </c:pt>
                <c:pt idx="703">
                  <c:v>62.472511835012902</c:v>
                </c:pt>
                <c:pt idx="704">
                  <c:v>62.489944373095845</c:v>
                </c:pt>
                <c:pt idx="705">
                  <c:v>62.507304016873675</c:v>
                </c:pt>
                <c:pt idx="706">
                  <c:v>62.524701457698477</c:v>
                </c:pt>
                <c:pt idx="707">
                  <c:v>62.541888314975402</c:v>
                </c:pt>
                <c:pt idx="708">
                  <c:v>62.559423445043237</c:v>
                </c:pt>
                <c:pt idx="709">
                  <c:v>62.576783088821202</c:v>
                </c:pt>
                <c:pt idx="710">
                  <c:v>62.594318218889264</c:v>
                </c:pt>
                <c:pt idx="711">
                  <c:v>62.611505076165919</c:v>
                </c:pt>
                <c:pt idx="712">
                  <c:v>62.628867419732771</c:v>
                </c:pt>
                <c:pt idx="713">
                  <c:v>62.646229763299687</c:v>
                </c:pt>
                <c:pt idx="714">
                  <c:v>62.663589407077545</c:v>
                </c:pt>
                <c:pt idx="715">
                  <c:v>62.680951750644404</c:v>
                </c:pt>
                <c:pt idx="716">
                  <c:v>62.698208802437378</c:v>
                </c:pt>
                <c:pt idx="717">
                  <c:v>62.715776329974325</c:v>
                </c:pt>
                <c:pt idx="718">
                  <c:v>62.732965887040066</c:v>
                </c:pt>
                <c:pt idx="719">
                  <c:v>62.750325530817918</c:v>
                </c:pt>
                <c:pt idx="720">
                  <c:v>62.767687874384805</c:v>
                </c:pt>
                <c:pt idx="721">
                  <c:v>62.785047518162592</c:v>
                </c:pt>
                <c:pt idx="722">
                  <c:v>62.802409861729544</c:v>
                </c:pt>
                <c:pt idx="723">
                  <c:v>62.819769505507274</c:v>
                </c:pt>
                <c:pt idx="724">
                  <c:v>62.837166946332324</c:v>
                </c:pt>
                <c:pt idx="725">
                  <c:v>62.854526590110069</c:v>
                </c:pt>
                <c:pt idx="726">
                  <c:v>62.871888933676992</c:v>
                </c:pt>
                <c:pt idx="727">
                  <c:v>62.889248577454822</c:v>
                </c:pt>
                <c:pt idx="728">
                  <c:v>62.906610921021866</c:v>
                </c:pt>
                <c:pt idx="729">
                  <c:v>62.9237977782985</c:v>
                </c:pt>
                <c:pt idx="730">
                  <c:v>62.941297811108441</c:v>
                </c:pt>
                <c:pt idx="731">
                  <c:v>62.958695251933378</c:v>
                </c:pt>
                <c:pt idx="732">
                  <c:v>62.9760899929693</c:v>
                </c:pt>
                <c:pt idx="733">
                  <c:v>62.993487433794122</c:v>
                </c:pt>
                <c:pt idx="734">
                  <c:v>63.010847077571981</c:v>
                </c:pt>
                <c:pt idx="735">
                  <c:v>63.028241818607931</c:v>
                </c:pt>
                <c:pt idx="736">
                  <c:v>63.045431375673779</c:v>
                </c:pt>
                <c:pt idx="737">
                  <c:v>63.062966505741734</c:v>
                </c:pt>
                <c:pt idx="738">
                  <c:v>63.080326149519585</c:v>
                </c:pt>
                <c:pt idx="739">
                  <c:v>63.097688493086373</c:v>
                </c:pt>
                <c:pt idx="740">
                  <c:v>63.115048136864317</c:v>
                </c:pt>
                <c:pt idx="741">
                  <c:v>63.132237693930158</c:v>
                </c:pt>
                <c:pt idx="742">
                  <c:v>63.149597337708002</c:v>
                </c:pt>
                <c:pt idx="743">
                  <c:v>63.167027176001881</c:v>
                </c:pt>
                <c:pt idx="744">
                  <c:v>63.184562306069893</c:v>
                </c:pt>
                <c:pt idx="745">
                  <c:v>63.201749163346491</c:v>
                </c:pt>
                <c:pt idx="746">
                  <c:v>63.219146604171563</c:v>
                </c:pt>
                <c:pt idx="747">
                  <c:v>63.236681734239504</c:v>
                </c:pt>
                <c:pt idx="748">
                  <c:v>63.253868591516195</c:v>
                </c:pt>
                <c:pt idx="749">
                  <c:v>63.271230935083203</c:v>
                </c:pt>
                <c:pt idx="750">
                  <c:v>63.288590578861061</c:v>
                </c:pt>
                <c:pt idx="751">
                  <c:v>63.305952922428034</c:v>
                </c:pt>
                <c:pt idx="752">
                  <c:v>63.323312566205807</c:v>
                </c:pt>
                <c:pt idx="753">
                  <c:v>63.340674909772567</c:v>
                </c:pt>
                <c:pt idx="754">
                  <c:v>63.358034553550404</c:v>
                </c:pt>
                <c:pt idx="755">
                  <c:v>63.375396897117405</c:v>
                </c:pt>
                <c:pt idx="756">
                  <c:v>63.392932027185459</c:v>
                </c:pt>
                <c:pt idx="757">
                  <c:v>63.409981195219039</c:v>
                </c:pt>
                <c:pt idx="758">
                  <c:v>63.427340838996962</c:v>
                </c:pt>
                <c:pt idx="759">
                  <c:v>63.444875969064896</c:v>
                </c:pt>
                <c:pt idx="760">
                  <c:v>63.462238312631918</c:v>
                </c:pt>
                <c:pt idx="761">
                  <c:v>63.479460267166523</c:v>
                </c:pt>
                <c:pt idx="762">
                  <c:v>63.496992697445521</c:v>
                </c:pt>
                <c:pt idx="763">
                  <c:v>63.514355041012394</c:v>
                </c:pt>
                <c:pt idx="764">
                  <c:v>63.531576995547205</c:v>
                </c:pt>
                <c:pt idx="765">
                  <c:v>63.54897443637217</c:v>
                </c:pt>
                <c:pt idx="766">
                  <c:v>63.566298982892</c:v>
                </c:pt>
                <c:pt idx="767">
                  <c:v>63.583834112959963</c:v>
                </c:pt>
                <c:pt idx="768">
                  <c:v>63.601020970236618</c:v>
                </c:pt>
                <c:pt idx="769">
                  <c:v>63.618556100304652</c:v>
                </c:pt>
                <c:pt idx="770">
                  <c:v>63.635742957581463</c:v>
                </c:pt>
                <c:pt idx="771">
                  <c:v>63.652932514647297</c:v>
                </c:pt>
                <c:pt idx="772">
                  <c:v>63.670467644715245</c:v>
                </c:pt>
                <c:pt idx="773">
                  <c:v>63.688000074994143</c:v>
                </c:pt>
                <c:pt idx="774">
                  <c:v>63.705189632060012</c:v>
                </c:pt>
                <c:pt idx="775">
                  <c:v>63.722724762128024</c:v>
                </c:pt>
                <c:pt idx="776">
                  <c:v>63.74008440590579</c:v>
                </c:pt>
                <c:pt idx="777">
                  <c:v>63.757446749472628</c:v>
                </c:pt>
                <c:pt idx="778">
                  <c:v>63.774806393250472</c:v>
                </c:pt>
                <c:pt idx="779">
                  <c:v>63.791993250527312</c:v>
                </c:pt>
                <c:pt idx="780">
                  <c:v>63.809528380595282</c:v>
                </c:pt>
                <c:pt idx="781">
                  <c:v>63.826717937661122</c:v>
                </c:pt>
                <c:pt idx="782">
                  <c:v>63.844112678696945</c:v>
                </c:pt>
                <c:pt idx="783">
                  <c:v>63.861439925005861</c:v>
                </c:pt>
                <c:pt idx="784">
                  <c:v>63.878834666041705</c:v>
                </c:pt>
                <c:pt idx="785">
                  <c:v>63.896197009608578</c:v>
                </c:pt>
                <c:pt idx="786">
                  <c:v>63.913732139676597</c:v>
                </c:pt>
                <c:pt idx="787">
                  <c:v>63.93091899695343</c:v>
                </c:pt>
                <c:pt idx="788">
                  <c:v>63.948454127021321</c:v>
                </c:pt>
                <c:pt idx="789">
                  <c:v>63.965468197796994</c:v>
                </c:pt>
                <c:pt idx="790">
                  <c:v>63.983000628075963</c:v>
                </c:pt>
                <c:pt idx="791">
                  <c:v>64.000362971642843</c:v>
                </c:pt>
                <c:pt idx="792">
                  <c:v>64.017725315209773</c:v>
                </c:pt>
                <c:pt idx="793">
                  <c:v>64.03525774548865</c:v>
                </c:pt>
                <c:pt idx="794">
                  <c:v>64.052447302554143</c:v>
                </c:pt>
                <c:pt idx="795">
                  <c:v>64.069806946332321</c:v>
                </c:pt>
                <c:pt idx="796">
                  <c:v>64.087169289899421</c:v>
                </c:pt>
                <c:pt idx="797">
                  <c:v>64.104528933677074</c:v>
                </c:pt>
                <c:pt idx="798">
                  <c:v>64.121891277243918</c:v>
                </c:pt>
                <c:pt idx="799">
                  <c:v>64.139250921021798</c:v>
                </c:pt>
                <c:pt idx="800">
                  <c:v>64.1566132645887</c:v>
                </c:pt>
                <c:pt idx="801">
                  <c:v>64.173975608155558</c:v>
                </c:pt>
                <c:pt idx="802">
                  <c:v>64.191370349191459</c:v>
                </c:pt>
                <c:pt idx="803">
                  <c:v>64.208732692758176</c:v>
                </c:pt>
                <c:pt idx="804">
                  <c:v>64.226092336535956</c:v>
                </c:pt>
                <c:pt idx="805">
                  <c:v>64.243419582845235</c:v>
                </c:pt>
                <c:pt idx="806">
                  <c:v>64.260676634637932</c:v>
                </c:pt>
                <c:pt idx="807">
                  <c:v>64.27827925943285</c:v>
                </c:pt>
                <c:pt idx="808">
                  <c:v>64.295468816498456</c:v>
                </c:pt>
                <c:pt idx="809">
                  <c:v>64.313001246777617</c:v>
                </c:pt>
                <c:pt idx="810">
                  <c:v>64.330363590344533</c:v>
                </c:pt>
                <c:pt idx="811">
                  <c:v>64.347725933911406</c:v>
                </c:pt>
                <c:pt idx="812">
                  <c:v>64.36494788844621</c:v>
                </c:pt>
                <c:pt idx="813">
                  <c:v>64.382483018513994</c:v>
                </c:pt>
                <c:pt idx="814">
                  <c:v>64.399877759549838</c:v>
                </c:pt>
                <c:pt idx="815">
                  <c:v>64.417029519568899</c:v>
                </c:pt>
                <c:pt idx="816">
                  <c:v>64.434426960393878</c:v>
                </c:pt>
                <c:pt idx="817">
                  <c:v>64.451786604171545</c:v>
                </c:pt>
                <c:pt idx="818">
                  <c:v>64.469148947738461</c:v>
                </c:pt>
                <c:pt idx="819">
                  <c:v>64.486508591516298</c:v>
                </c:pt>
                <c:pt idx="820">
                  <c:v>64.503870935083086</c:v>
                </c:pt>
                <c:pt idx="821">
                  <c:v>64.521233278650115</c:v>
                </c:pt>
                <c:pt idx="822">
                  <c:v>64.538592922427739</c:v>
                </c:pt>
                <c:pt idx="823">
                  <c:v>64.555955265994854</c:v>
                </c:pt>
                <c:pt idx="824">
                  <c:v>64.573142123271424</c:v>
                </c:pt>
                <c:pt idx="825">
                  <c:v>64.590677253339578</c:v>
                </c:pt>
                <c:pt idx="826">
                  <c:v>64.608212383407519</c:v>
                </c:pt>
                <c:pt idx="827">
                  <c:v>64.625399240684118</c:v>
                </c:pt>
                <c:pt idx="828">
                  <c:v>64.642758884462026</c:v>
                </c:pt>
                <c:pt idx="829">
                  <c:v>64.660121228029055</c:v>
                </c:pt>
                <c:pt idx="830">
                  <c:v>64.677483571595857</c:v>
                </c:pt>
                <c:pt idx="831">
                  <c:v>64.694843215373822</c:v>
                </c:pt>
                <c:pt idx="832">
                  <c:v>64.712030072650379</c:v>
                </c:pt>
                <c:pt idx="833">
                  <c:v>64.729565202718547</c:v>
                </c:pt>
                <c:pt idx="834">
                  <c:v>64.746752059995302</c:v>
                </c:pt>
                <c:pt idx="835">
                  <c:v>64.764287190063271</c:v>
                </c:pt>
                <c:pt idx="836">
                  <c:v>64.781649533630187</c:v>
                </c:pt>
                <c:pt idx="837">
                  <c:v>64.799184663698227</c:v>
                </c:pt>
                <c:pt idx="838">
                  <c:v>64.816371520974769</c:v>
                </c:pt>
                <c:pt idx="839">
                  <c:v>64.833733864541699</c:v>
                </c:pt>
                <c:pt idx="840">
                  <c:v>64.851093508319664</c:v>
                </c:pt>
                <c:pt idx="841">
                  <c:v>64.868490949144601</c:v>
                </c:pt>
                <c:pt idx="842">
                  <c:v>64.885850592922225</c:v>
                </c:pt>
                <c:pt idx="843">
                  <c:v>64.903245333958282</c:v>
                </c:pt>
                <c:pt idx="844">
                  <c:v>64.920607677525183</c:v>
                </c:pt>
                <c:pt idx="845">
                  <c:v>64.937970021092127</c:v>
                </c:pt>
                <c:pt idx="846">
                  <c:v>64.955191975626889</c:v>
                </c:pt>
                <c:pt idx="847">
                  <c:v>64.972692008436638</c:v>
                </c:pt>
                <c:pt idx="848">
                  <c:v>64.989878865713578</c:v>
                </c:pt>
                <c:pt idx="849">
                  <c:v>65.007378898523299</c:v>
                </c:pt>
                <c:pt idx="850">
                  <c:v>65.024773639559299</c:v>
                </c:pt>
                <c:pt idx="851">
                  <c:v>65.042135983126329</c:v>
                </c:pt>
                <c:pt idx="852">
                  <c:v>65.059495626904152</c:v>
                </c:pt>
                <c:pt idx="853">
                  <c:v>65.076685183969872</c:v>
                </c:pt>
                <c:pt idx="854">
                  <c:v>65.094044827747837</c:v>
                </c:pt>
                <c:pt idx="855">
                  <c:v>65.111407171314752</c:v>
                </c:pt>
                <c:pt idx="856">
                  <c:v>65.128942301382509</c:v>
                </c:pt>
                <c:pt idx="857">
                  <c:v>65.146301945160516</c:v>
                </c:pt>
                <c:pt idx="858">
                  <c:v>65.163664288727574</c:v>
                </c:pt>
                <c:pt idx="859">
                  <c:v>65.180851146004017</c:v>
                </c:pt>
                <c:pt idx="860">
                  <c:v>65.198386276072071</c:v>
                </c:pt>
                <c:pt idx="861">
                  <c:v>65.215781017107929</c:v>
                </c:pt>
                <c:pt idx="862">
                  <c:v>65.232970574173848</c:v>
                </c:pt>
                <c:pt idx="863">
                  <c:v>65.250503004452781</c:v>
                </c:pt>
                <c:pt idx="864">
                  <c:v>65.267727658776664</c:v>
                </c:pt>
                <c:pt idx="865">
                  <c:v>65.285087302554217</c:v>
                </c:pt>
                <c:pt idx="866">
                  <c:v>65.302449646121389</c:v>
                </c:pt>
                <c:pt idx="867">
                  <c:v>65.319844387157247</c:v>
                </c:pt>
                <c:pt idx="868">
                  <c:v>65.337171633466028</c:v>
                </c:pt>
                <c:pt idx="869">
                  <c:v>65.35453127724395</c:v>
                </c:pt>
                <c:pt idx="870">
                  <c:v>65.371893620810894</c:v>
                </c:pt>
                <c:pt idx="871">
                  <c:v>65.389428750878778</c:v>
                </c:pt>
                <c:pt idx="872">
                  <c:v>65.406615608155761</c:v>
                </c:pt>
                <c:pt idx="873">
                  <c:v>65.424150738223574</c:v>
                </c:pt>
                <c:pt idx="874">
                  <c:v>65.441337595500357</c:v>
                </c:pt>
                <c:pt idx="875">
                  <c:v>65.458699939067401</c:v>
                </c:pt>
                <c:pt idx="876">
                  <c:v>65.476059582845096</c:v>
                </c:pt>
                <c:pt idx="877">
                  <c:v>65.493246440121865</c:v>
                </c:pt>
                <c:pt idx="878">
                  <c:v>65.510781570189636</c:v>
                </c:pt>
                <c:pt idx="879">
                  <c:v>65.528143913756537</c:v>
                </c:pt>
                <c:pt idx="880">
                  <c:v>65.545503557534559</c:v>
                </c:pt>
                <c:pt idx="881">
                  <c:v>65.562865901101503</c:v>
                </c:pt>
                <c:pt idx="882">
                  <c:v>65.580228244668376</c:v>
                </c:pt>
                <c:pt idx="883">
                  <c:v>65.59762298570439</c:v>
                </c:pt>
                <c:pt idx="884">
                  <c:v>65.614950232013129</c:v>
                </c:pt>
                <c:pt idx="885">
                  <c:v>65.632344973048959</c:v>
                </c:pt>
                <c:pt idx="886">
                  <c:v>65.649845005858879</c:v>
                </c:pt>
                <c:pt idx="887">
                  <c:v>65.667066960393726</c:v>
                </c:pt>
                <c:pt idx="888">
                  <c:v>65.684429303960613</c:v>
                </c:pt>
                <c:pt idx="889">
                  <c:v>65.70178894773845</c:v>
                </c:pt>
                <c:pt idx="890">
                  <c:v>65.71915129130555</c:v>
                </c:pt>
                <c:pt idx="891">
                  <c:v>65.736581129599259</c:v>
                </c:pt>
                <c:pt idx="892">
                  <c:v>65.753908375908139</c:v>
                </c:pt>
                <c:pt idx="893">
                  <c:v>65.771095233184724</c:v>
                </c:pt>
                <c:pt idx="894">
                  <c:v>65.788630363252878</c:v>
                </c:pt>
                <c:pt idx="895">
                  <c:v>65.805992706819566</c:v>
                </c:pt>
                <c:pt idx="896">
                  <c:v>65.823387447855438</c:v>
                </c:pt>
                <c:pt idx="897">
                  <c:v>65.840747091633418</c:v>
                </c:pt>
                <c:pt idx="898">
                  <c:v>65.85810943520039</c:v>
                </c:pt>
                <c:pt idx="899">
                  <c:v>65.875296292477088</c:v>
                </c:pt>
                <c:pt idx="900">
                  <c:v>65.892485849542979</c:v>
                </c:pt>
                <c:pt idx="901">
                  <c:v>65.90984549332083</c:v>
                </c:pt>
                <c:pt idx="902">
                  <c:v>65.927553409889867</c:v>
                </c:pt>
                <c:pt idx="903">
                  <c:v>65.944742966955715</c:v>
                </c:pt>
                <c:pt idx="904">
                  <c:v>65.962275397234578</c:v>
                </c:pt>
                <c:pt idx="905">
                  <c:v>65.979464954300497</c:v>
                </c:pt>
                <c:pt idx="906">
                  <c:v>65.996824598078419</c:v>
                </c:pt>
                <c:pt idx="907">
                  <c:v>66.01418694164532</c:v>
                </c:pt>
                <c:pt idx="908">
                  <c:v>66.031546585423015</c:v>
                </c:pt>
                <c:pt idx="909">
                  <c:v>66.049081715490871</c:v>
                </c:pt>
                <c:pt idx="910">
                  <c:v>66.066268572767754</c:v>
                </c:pt>
                <c:pt idx="911">
                  <c:v>66.083630916334556</c:v>
                </c:pt>
                <c:pt idx="912">
                  <c:v>66.101166046402611</c:v>
                </c:pt>
                <c:pt idx="913">
                  <c:v>66.118525690180462</c:v>
                </c:pt>
                <c:pt idx="914">
                  <c:v>66.135747644715252</c:v>
                </c:pt>
                <c:pt idx="915">
                  <c:v>66.153004696508049</c:v>
                </c:pt>
                <c:pt idx="916">
                  <c:v>66.170539826575848</c:v>
                </c:pt>
                <c:pt idx="917">
                  <c:v>66.187761781110865</c:v>
                </c:pt>
                <c:pt idx="918">
                  <c:v>66.205296911178806</c:v>
                </c:pt>
                <c:pt idx="919">
                  <c:v>66.222486468244682</c:v>
                </c:pt>
                <c:pt idx="920">
                  <c:v>66.239881209280512</c:v>
                </c:pt>
                <c:pt idx="921">
                  <c:v>66.257243552847527</c:v>
                </c:pt>
                <c:pt idx="922">
                  <c:v>66.274775983126318</c:v>
                </c:pt>
                <c:pt idx="923">
                  <c:v>66.292138326693035</c:v>
                </c:pt>
                <c:pt idx="924">
                  <c:v>66.309497970470957</c:v>
                </c:pt>
                <c:pt idx="925">
                  <c:v>66.326687527536706</c:v>
                </c:pt>
                <c:pt idx="926">
                  <c:v>66.343909482071723</c:v>
                </c:pt>
                <c:pt idx="927">
                  <c:v>66.361479709397727</c:v>
                </c:pt>
                <c:pt idx="928">
                  <c:v>66.378839353175337</c:v>
                </c:pt>
                <c:pt idx="929">
                  <c:v>66.396201696742423</c:v>
                </c:pt>
                <c:pt idx="930">
                  <c:v>66.413561340520261</c:v>
                </c:pt>
                <c:pt idx="931">
                  <c:v>66.43092368408746</c:v>
                </c:pt>
                <c:pt idx="932">
                  <c:v>66.448283327864999</c:v>
                </c:pt>
                <c:pt idx="933">
                  <c:v>66.465472884930819</c:v>
                </c:pt>
                <c:pt idx="934">
                  <c:v>66.483075509725779</c:v>
                </c:pt>
                <c:pt idx="935">
                  <c:v>66.500262367002563</c:v>
                </c:pt>
                <c:pt idx="936">
                  <c:v>66.517487021326474</c:v>
                </c:pt>
                <c:pt idx="937">
                  <c:v>66.535054548863371</c:v>
                </c:pt>
                <c:pt idx="938">
                  <c:v>66.552416892430088</c:v>
                </c:pt>
                <c:pt idx="939">
                  <c:v>66.569952022498128</c:v>
                </c:pt>
                <c:pt idx="940">
                  <c:v>66.587138879775011</c:v>
                </c:pt>
                <c:pt idx="941">
                  <c:v>66.604674009842995</c:v>
                </c:pt>
                <c:pt idx="942">
                  <c:v>66.621688080618682</c:v>
                </c:pt>
                <c:pt idx="943">
                  <c:v>66.639223210686652</c:v>
                </c:pt>
                <c:pt idx="944">
                  <c:v>66.656582854464205</c:v>
                </c:pt>
                <c:pt idx="945">
                  <c:v>66.674117984532472</c:v>
                </c:pt>
                <c:pt idx="946">
                  <c:v>66.691480328099288</c:v>
                </c:pt>
                <c:pt idx="947">
                  <c:v>66.708667185376257</c:v>
                </c:pt>
                <c:pt idx="948">
                  <c:v>66.726026829153952</c:v>
                </c:pt>
                <c:pt idx="949">
                  <c:v>66.743561959221935</c:v>
                </c:pt>
                <c:pt idx="950">
                  <c:v>66.760576029997665</c:v>
                </c:pt>
                <c:pt idx="951">
                  <c:v>66.778283946566589</c:v>
                </c:pt>
                <c:pt idx="952">
                  <c:v>66.795473503632508</c:v>
                </c:pt>
                <c:pt idx="953">
                  <c:v>66.812833147410359</c:v>
                </c:pt>
                <c:pt idx="954">
                  <c:v>66.830090199203198</c:v>
                </c:pt>
                <c:pt idx="955">
                  <c:v>66.8474525427701</c:v>
                </c:pt>
                <c:pt idx="956">
                  <c:v>66.864987672838069</c:v>
                </c:pt>
                <c:pt idx="957">
                  <c:v>66.882347316615622</c:v>
                </c:pt>
                <c:pt idx="958">
                  <c:v>66.899709660182822</c:v>
                </c:pt>
                <c:pt idx="959">
                  <c:v>66.917069303960744</c:v>
                </c:pt>
                <c:pt idx="960">
                  <c:v>66.934604434028714</c:v>
                </c:pt>
                <c:pt idx="961">
                  <c:v>66.951791291305426</c:v>
                </c:pt>
                <c:pt idx="962">
                  <c:v>66.969153634872498</c:v>
                </c:pt>
                <c:pt idx="963">
                  <c:v>66.986548375908129</c:v>
                </c:pt>
                <c:pt idx="964">
                  <c:v>67.003910719475044</c:v>
                </c:pt>
                <c:pt idx="965">
                  <c:v>67.021270363252853</c:v>
                </c:pt>
                <c:pt idx="966">
                  <c:v>67.038632706819655</c:v>
                </c:pt>
                <c:pt idx="967">
                  <c:v>67.055995050386571</c:v>
                </c:pt>
                <c:pt idx="968">
                  <c:v>67.073217004921489</c:v>
                </c:pt>
                <c:pt idx="969">
                  <c:v>67.090576648699312</c:v>
                </c:pt>
                <c:pt idx="970">
                  <c:v>67.107938992266099</c:v>
                </c:pt>
                <c:pt idx="971">
                  <c:v>67.125298636043865</c:v>
                </c:pt>
                <c:pt idx="972">
                  <c:v>67.142833766112034</c:v>
                </c:pt>
                <c:pt idx="973">
                  <c:v>67.160020623388803</c:v>
                </c:pt>
                <c:pt idx="974">
                  <c:v>67.177382966955534</c:v>
                </c:pt>
                <c:pt idx="975">
                  <c:v>67.194918097023688</c:v>
                </c:pt>
                <c:pt idx="976">
                  <c:v>67.21214005155845</c:v>
                </c:pt>
                <c:pt idx="977">
                  <c:v>67.229326908835262</c:v>
                </c:pt>
                <c:pt idx="978">
                  <c:v>67.246862038903203</c:v>
                </c:pt>
                <c:pt idx="979">
                  <c:v>67.264048896179958</c:v>
                </c:pt>
                <c:pt idx="980">
                  <c:v>67.281584026248026</c:v>
                </c:pt>
                <c:pt idx="981">
                  <c:v>67.298911272556637</c:v>
                </c:pt>
                <c:pt idx="982">
                  <c:v>67.316270916334659</c:v>
                </c:pt>
                <c:pt idx="983">
                  <c:v>67.333668357159439</c:v>
                </c:pt>
                <c:pt idx="984">
                  <c:v>67.351203487227735</c:v>
                </c:pt>
                <c:pt idx="985">
                  <c:v>67.368563131005402</c:v>
                </c:pt>
                <c:pt idx="986">
                  <c:v>67.385925474572304</c:v>
                </c:pt>
                <c:pt idx="987">
                  <c:v>67.403112331849073</c:v>
                </c:pt>
                <c:pt idx="988">
                  <c:v>67.420474675415974</c:v>
                </c:pt>
                <c:pt idx="989">
                  <c:v>67.437834319193811</c:v>
                </c:pt>
                <c:pt idx="990">
                  <c:v>67.455196662760713</c:v>
                </c:pt>
                <c:pt idx="991">
                  <c:v>67.472556306538365</c:v>
                </c:pt>
                <c:pt idx="992">
                  <c:v>67.489918650105466</c:v>
                </c:pt>
                <c:pt idx="993">
                  <c:v>67.507453780173577</c:v>
                </c:pt>
                <c:pt idx="994">
                  <c:v>67.524813423951244</c:v>
                </c:pt>
                <c:pt idx="995">
                  <c:v>67.542000281228127</c:v>
                </c:pt>
                <c:pt idx="996">
                  <c:v>67.559362624794858</c:v>
                </c:pt>
                <c:pt idx="997">
                  <c:v>67.576757365830758</c:v>
                </c:pt>
                <c:pt idx="998">
                  <c:v>67.594119709397958</c:v>
                </c:pt>
                <c:pt idx="999">
                  <c:v>67.611482052964433</c:v>
                </c:pt>
                <c:pt idx="1000">
                  <c:v>67.628841696742299</c:v>
                </c:pt>
                <c:pt idx="1001">
                  <c:v>67.646204040309456</c:v>
                </c:pt>
                <c:pt idx="1002">
                  <c:v>67.663739170377312</c:v>
                </c:pt>
                <c:pt idx="1003">
                  <c:v>67.680926027653896</c:v>
                </c:pt>
                <c:pt idx="1004">
                  <c:v>67.698285671431918</c:v>
                </c:pt>
                <c:pt idx="1005">
                  <c:v>67.715648014998749</c:v>
                </c:pt>
                <c:pt idx="1006">
                  <c:v>67.733007658776657</c:v>
                </c:pt>
                <c:pt idx="1007">
                  <c:v>67.750370002343558</c:v>
                </c:pt>
                <c:pt idx="1008">
                  <c:v>67.767732345910474</c:v>
                </c:pt>
                <c:pt idx="1009">
                  <c:v>67.785127086946332</c:v>
                </c:pt>
                <c:pt idx="1010">
                  <c:v>67.802313944223116</c:v>
                </c:pt>
                <c:pt idx="1011">
                  <c:v>67.819849074291085</c:v>
                </c:pt>
                <c:pt idx="1012">
                  <c:v>67.837211417857986</c:v>
                </c:pt>
                <c:pt idx="1013">
                  <c:v>67.854257886102673</c:v>
                </c:pt>
                <c:pt idx="1014">
                  <c:v>67.871620229669546</c:v>
                </c:pt>
                <c:pt idx="1015">
                  <c:v>67.889155359737529</c:v>
                </c:pt>
                <c:pt idx="1016">
                  <c:v>67.906515003515366</c:v>
                </c:pt>
                <c:pt idx="1017">
                  <c:v>67.924050133583108</c:v>
                </c:pt>
                <c:pt idx="1018">
                  <c:v>67.941412477150223</c:v>
                </c:pt>
                <c:pt idx="1019">
                  <c:v>67.958599334426793</c:v>
                </c:pt>
                <c:pt idx="1020">
                  <c:v>67.975961677993908</c:v>
                </c:pt>
                <c:pt idx="1021">
                  <c:v>67.993321321771731</c:v>
                </c:pt>
                <c:pt idx="1022">
                  <c:v>68.0108564518397</c:v>
                </c:pt>
                <c:pt idx="1023">
                  <c:v>68.028043309116484</c:v>
                </c:pt>
                <c:pt idx="1024">
                  <c:v>68.045405652683257</c:v>
                </c:pt>
                <c:pt idx="1025">
                  <c:v>68.062800393719158</c:v>
                </c:pt>
                <c:pt idx="1026">
                  <c:v>68.08033552378707</c:v>
                </c:pt>
                <c:pt idx="1027">
                  <c:v>68.097522381063996</c:v>
                </c:pt>
                <c:pt idx="1028">
                  <c:v>68.114711938129759</c:v>
                </c:pt>
                <c:pt idx="1029">
                  <c:v>68.132247068197799</c:v>
                </c:pt>
                <c:pt idx="1030">
                  <c:v>68.149606711975636</c:v>
                </c:pt>
                <c:pt idx="1031">
                  <c:v>68.167141842043549</c:v>
                </c:pt>
                <c:pt idx="1032">
                  <c:v>68.184328699320375</c:v>
                </c:pt>
                <c:pt idx="1033">
                  <c:v>68.201550653855165</c:v>
                </c:pt>
                <c:pt idx="1034">
                  <c:v>68.219085783923163</c:v>
                </c:pt>
                <c:pt idx="1035">
                  <c:v>68.236620913991104</c:v>
                </c:pt>
                <c:pt idx="1036">
                  <c:v>68.253983257557948</c:v>
                </c:pt>
                <c:pt idx="1037">
                  <c:v>68.271170114834604</c:v>
                </c:pt>
                <c:pt idx="1038">
                  <c:v>68.288356972111558</c:v>
                </c:pt>
                <c:pt idx="1039">
                  <c:v>68.305962296695441</c:v>
                </c:pt>
                <c:pt idx="1040">
                  <c:v>68.323184251230373</c:v>
                </c:pt>
                <c:pt idx="1041">
                  <c:v>68.340543895008224</c:v>
                </c:pt>
                <c:pt idx="1042">
                  <c:v>68.358114122334158</c:v>
                </c:pt>
                <c:pt idx="1043">
                  <c:v>68.375300979610856</c:v>
                </c:pt>
                <c:pt idx="1044">
                  <c:v>68.392836109678768</c:v>
                </c:pt>
                <c:pt idx="1045">
                  <c:v>68.410198453245897</c:v>
                </c:pt>
                <c:pt idx="1046">
                  <c:v>68.427212524021556</c:v>
                </c:pt>
                <c:pt idx="1047">
                  <c:v>68.444780051558482</c:v>
                </c:pt>
                <c:pt idx="1048">
                  <c:v>68.462142395125383</c:v>
                </c:pt>
                <c:pt idx="1049">
                  <c:v>68.479677525193352</c:v>
                </c:pt>
                <c:pt idx="1050">
                  <c:v>68.496864382470122</c:v>
                </c:pt>
                <c:pt idx="1051">
                  <c:v>68.514399512538048</c:v>
                </c:pt>
                <c:pt idx="1052">
                  <c:v>68.531759156315914</c:v>
                </c:pt>
                <c:pt idx="1053">
                  <c:v>68.548948713381577</c:v>
                </c:pt>
                <c:pt idx="1054">
                  <c:v>68.566308357159372</c:v>
                </c:pt>
                <c:pt idx="1055">
                  <c:v>68.583670700726458</c:v>
                </c:pt>
                <c:pt idx="1056">
                  <c:v>68.601205830794356</c:v>
                </c:pt>
                <c:pt idx="1057">
                  <c:v>68.618565474572307</c:v>
                </c:pt>
                <c:pt idx="1058">
                  <c:v>68.635927818139024</c:v>
                </c:pt>
                <c:pt idx="1059">
                  <c:v>68.653114675415992</c:v>
                </c:pt>
                <c:pt idx="1060">
                  <c:v>68.670649805483748</c:v>
                </c:pt>
                <c:pt idx="1061">
                  <c:v>68.687836662760688</c:v>
                </c:pt>
                <c:pt idx="1062">
                  <c:v>68.705199006327632</c:v>
                </c:pt>
                <c:pt idx="1063">
                  <c:v>68.722558650105455</c:v>
                </c:pt>
                <c:pt idx="1064">
                  <c:v>68.73992099367247</c:v>
                </c:pt>
                <c:pt idx="1065">
                  <c:v>68.757280637450179</c:v>
                </c:pt>
                <c:pt idx="1066">
                  <c:v>68.774642981017308</c:v>
                </c:pt>
                <c:pt idx="1067">
                  <c:v>68.791829838293893</c:v>
                </c:pt>
                <c:pt idx="1068">
                  <c:v>68.809364968361862</c:v>
                </c:pt>
                <c:pt idx="1069">
                  <c:v>68.826551825638589</c:v>
                </c:pt>
                <c:pt idx="1070">
                  <c:v>68.844157150222642</c:v>
                </c:pt>
                <c:pt idx="1071">
                  <c:v>68.861516794000494</c:v>
                </c:pt>
                <c:pt idx="1072">
                  <c:v>68.878844040309318</c:v>
                </c:pt>
                <c:pt idx="1073">
                  <c:v>68.896030897585916</c:v>
                </c:pt>
                <c:pt idx="1074">
                  <c:v>68.913428338411052</c:v>
                </c:pt>
                <c:pt idx="1075">
                  <c:v>68.930787982188889</c:v>
                </c:pt>
                <c:pt idx="1076">
                  <c:v>68.948150325755833</c:v>
                </c:pt>
                <c:pt idx="1077">
                  <c:v>68.965509969533727</c:v>
                </c:pt>
                <c:pt idx="1078">
                  <c:v>68.98290741035855</c:v>
                </c:pt>
                <c:pt idx="1079">
                  <c:v>69.000267054136387</c:v>
                </c:pt>
                <c:pt idx="1080">
                  <c:v>69.017456611202391</c:v>
                </c:pt>
                <c:pt idx="1081">
                  <c:v>69.034991741270375</c:v>
                </c:pt>
                <c:pt idx="1082">
                  <c:v>69.052351385048055</c:v>
                </c:pt>
                <c:pt idx="1083">
                  <c:v>69.069713728614957</c:v>
                </c:pt>
                <c:pt idx="1084">
                  <c:v>69.08707337239278</c:v>
                </c:pt>
                <c:pt idx="1085">
                  <c:v>69.104435715959525</c:v>
                </c:pt>
                <c:pt idx="1086">
                  <c:v>69.122003243496408</c:v>
                </c:pt>
                <c:pt idx="1087">
                  <c:v>69.139365587063509</c:v>
                </c:pt>
                <c:pt idx="1088">
                  <c:v>69.15672793063024</c:v>
                </c:pt>
                <c:pt idx="1089">
                  <c:v>69.173914787907194</c:v>
                </c:pt>
                <c:pt idx="1090">
                  <c:v>69.191449917975163</c:v>
                </c:pt>
                <c:pt idx="1091">
                  <c:v>69.208636775251918</c:v>
                </c:pt>
                <c:pt idx="1092">
                  <c:v>69.225858729786538</c:v>
                </c:pt>
                <c:pt idx="1093">
                  <c:v>69.243288568080629</c:v>
                </c:pt>
                <c:pt idx="1094">
                  <c:v>69.260823698148798</c:v>
                </c:pt>
                <c:pt idx="1095">
                  <c:v>69.278186041715486</c:v>
                </c:pt>
                <c:pt idx="1096">
                  <c:v>69.295580782751259</c:v>
                </c:pt>
                <c:pt idx="1097">
                  <c:v>69.312908029060239</c:v>
                </c:pt>
                <c:pt idx="1098">
                  <c:v>69.330094886337022</c:v>
                </c:pt>
                <c:pt idx="1099">
                  <c:v>69.347457229903924</c:v>
                </c:pt>
                <c:pt idx="1100">
                  <c:v>69.365024757440779</c:v>
                </c:pt>
                <c:pt idx="1101">
                  <c:v>69.382387101007538</c:v>
                </c:pt>
                <c:pt idx="1102">
                  <c:v>69.399749444574653</c:v>
                </c:pt>
                <c:pt idx="1103">
                  <c:v>69.416936301851408</c:v>
                </c:pt>
                <c:pt idx="1104">
                  <c:v>69.43433104288728</c:v>
                </c:pt>
                <c:pt idx="1105">
                  <c:v>69.451693386454153</c:v>
                </c:pt>
                <c:pt idx="1106">
                  <c:v>69.469053030232175</c:v>
                </c:pt>
                <c:pt idx="1107">
                  <c:v>69.486623257558023</c:v>
                </c:pt>
                <c:pt idx="1108">
                  <c:v>69.503810114834579</c:v>
                </c:pt>
                <c:pt idx="1109">
                  <c:v>69.521172458401495</c:v>
                </c:pt>
                <c:pt idx="1110">
                  <c:v>69.538532102179317</c:v>
                </c:pt>
                <c:pt idx="1111">
                  <c:v>69.555721659245393</c:v>
                </c:pt>
                <c:pt idx="1112">
                  <c:v>69.573254089524255</c:v>
                </c:pt>
                <c:pt idx="1113">
                  <c:v>69.590616433091157</c:v>
                </c:pt>
                <c:pt idx="1114">
                  <c:v>69.60815156315897</c:v>
                </c:pt>
                <c:pt idx="1115">
                  <c:v>69.625511206936764</c:v>
                </c:pt>
                <c:pt idx="1116">
                  <c:v>69.642525277712664</c:v>
                </c:pt>
                <c:pt idx="1117">
                  <c:v>69.65988762127958</c:v>
                </c:pt>
                <c:pt idx="1118">
                  <c:v>69.677422751347564</c:v>
                </c:pt>
                <c:pt idx="1119">
                  <c:v>69.694782395125358</c:v>
                </c:pt>
                <c:pt idx="1120">
                  <c:v>69.712144738692302</c:v>
                </c:pt>
                <c:pt idx="1121">
                  <c:v>69.729504382470111</c:v>
                </c:pt>
                <c:pt idx="1122">
                  <c:v>69.746866726037126</c:v>
                </c:pt>
                <c:pt idx="1123">
                  <c:v>69.764053583313981</c:v>
                </c:pt>
                <c:pt idx="1124">
                  <c:v>69.781623810639786</c:v>
                </c:pt>
                <c:pt idx="1125">
                  <c:v>69.798986154206688</c:v>
                </c:pt>
                <c:pt idx="1126">
                  <c:v>69.816345797984368</c:v>
                </c:pt>
                <c:pt idx="1127">
                  <c:v>69.83388092805248</c:v>
                </c:pt>
                <c:pt idx="1128">
                  <c:v>69.851243271619424</c:v>
                </c:pt>
                <c:pt idx="1129">
                  <c:v>69.8684652261541</c:v>
                </c:pt>
                <c:pt idx="1130">
                  <c:v>69.885824869932037</c:v>
                </c:pt>
                <c:pt idx="1131">
                  <c:v>69.903011727208835</c:v>
                </c:pt>
                <c:pt idx="1132">
                  <c:v>69.920546857276719</c:v>
                </c:pt>
                <c:pt idx="1133">
                  <c:v>69.93776881181158</c:v>
                </c:pt>
                <c:pt idx="1134">
                  <c:v>69.955131155378481</c:v>
                </c:pt>
                <c:pt idx="1135">
                  <c:v>69.972666285446465</c:v>
                </c:pt>
                <c:pt idx="1136">
                  <c:v>69.989888239981099</c:v>
                </c:pt>
                <c:pt idx="1137">
                  <c:v>70.007282981017326</c:v>
                </c:pt>
                <c:pt idx="1138">
                  <c:v>70.024504935551889</c:v>
                </c:pt>
                <c:pt idx="1139">
                  <c:v>70.042040065619872</c:v>
                </c:pt>
                <c:pt idx="1140">
                  <c:v>70.059402409186688</c:v>
                </c:pt>
                <c:pt idx="1141">
                  <c:v>70.076762052964355</c:v>
                </c:pt>
                <c:pt idx="1142">
                  <c:v>70.093986707288479</c:v>
                </c:pt>
                <c:pt idx="1143">
                  <c:v>70.111346351066288</c:v>
                </c:pt>
                <c:pt idx="1144">
                  <c:v>70.128708694633048</c:v>
                </c:pt>
                <c:pt idx="1145">
                  <c:v>70.146103435669104</c:v>
                </c:pt>
                <c:pt idx="1146">
                  <c:v>70.163673662995095</c:v>
                </c:pt>
                <c:pt idx="1147">
                  <c:v>70.180895617529643</c:v>
                </c:pt>
                <c:pt idx="1148">
                  <c:v>70.198290358565629</c:v>
                </c:pt>
                <c:pt idx="1149">
                  <c:v>70.215479915631548</c:v>
                </c:pt>
                <c:pt idx="1150">
                  <c:v>70.233012345910495</c:v>
                </c:pt>
                <c:pt idx="1151">
                  <c:v>70.250374689477397</c:v>
                </c:pt>
                <c:pt idx="1152">
                  <c:v>70.267909819545366</c:v>
                </c:pt>
                <c:pt idx="1153">
                  <c:v>70.285096676822079</c:v>
                </c:pt>
                <c:pt idx="1154">
                  <c:v>70.302631806889821</c:v>
                </c:pt>
                <c:pt idx="1155">
                  <c:v>70.319818664166874</c:v>
                </c:pt>
                <c:pt idx="1156">
                  <c:v>70.337181007733719</c:v>
                </c:pt>
                <c:pt idx="1157">
                  <c:v>70.354540651511599</c:v>
                </c:pt>
                <c:pt idx="1158">
                  <c:v>70.371730208577418</c:v>
                </c:pt>
                <c:pt idx="1159">
                  <c:v>70.389262638856351</c:v>
                </c:pt>
                <c:pt idx="1160">
                  <c:v>70.406660079681302</c:v>
                </c:pt>
                <c:pt idx="1161">
                  <c:v>70.424054820717288</c:v>
                </c:pt>
                <c:pt idx="1162">
                  <c:v>70.441068891492847</c:v>
                </c:pt>
                <c:pt idx="1163">
                  <c:v>70.458604021560802</c:v>
                </c:pt>
                <c:pt idx="1164">
                  <c:v>70.476139151628686</c:v>
                </c:pt>
                <c:pt idx="1165">
                  <c:v>70.493326008905626</c:v>
                </c:pt>
                <c:pt idx="1166">
                  <c:v>70.510723449730619</c:v>
                </c:pt>
                <c:pt idx="1167">
                  <c:v>70.528083093508258</c:v>
                </c:pt>
                <c:pt idx="1168">
                  <c:v>70.545618223576298</c:v>
                </c:pt>
                <c:pt idx="1169">
                  <c:v>70.562980567143185</c:v>
                </c:pt>
                <c:pt idx="1170">
                  <c:v>70.580167424419955</c:v>
                </c:pt>
                <c:pt idx="1171">
                  <c:v>70.597562165455813</c:v>
                </c:pt>
                <c:pt idx="1172">
                  <c:v>70.61509729552364</c:v>
                </c:pt>
                <c:pt idx="1173">
                  <c:v>70.632284152800366</c:v>
                </c:pt>
                <c:pt idx="1174">
                  <c:v>70.649646496367495</c:v>
                </c:pt>
                <c:pt idx="1175">
                  <c:v>70.666833353644066</c:v>
                </c:pt>
                <c:pt idx="1176">
                  <c:v>70.684541270213273</c:v>
                </c:pt>
                <c:pt idx="1177">
                  <c:v>70.701730827279079</c:v>
                </c:pt>
                <c:pt idx="1178">
                  <c:v>70.718952781813925</c:v>
                </c:pt>
                <c:pt idx="1179">
                  <c:v>70.736520309350837</c:v>
                </c:pt>
                <c:pt idx="1180">
                  <c:v>70.753674769158664</c:v>
                </c:pt>
                <c:pt idx="1181">
                  <c:v>70.771034412936459</c:v>
                </c:pt>
                <c:pt idx="1182">
                  <c:v>70.788569543004471</c:v>
                </c:pt>
                <c:pt idx="1183">
                  <c:v>70.805966983829379</c:v>
                </c:pt>
                <c:pt idx="1184">
                  <c:v>70.823326627607216</c:v>
                </c:pt>
                <c:pt idx="1185">
                  <c:v>70.840481087415057</c:v>
                </c:pt>
                <c:pt idx="1186">
                  <c:v>70.85784073119288</c:v>
                </c:pt>
                <c:pt idx="1187">
                  <c:v>70.875203074759625</c:v>
                </c:pt>
                <c:pt idx="1188">
                  <c:v>70.892738204827566</c:v>
                </c:pt>
                <c:pt idx="1189">
                  <c:v>70.910097848605602</c:v>
                </c:pt>
                <c:pt idx="1190">
                  <c:v>70.927284705882485</c:v>
                </c:pt>
                <c:pt idx="1191">
                  <c:v>70.944647049449387</c:v>
                </c:pt>
                <c:pt idx="1192">
                  <c:v>70.962006693227096</c:v>
                </c:pt>
                <c:pt idx="1193">
                  <c:v>70.979541823295051</c:v>
                </c:pt>
                <c:pt idx="1194">
                  <c:v>70.996904166861952</c:v>
                </c:pt>
                <c:pt idx="1195">
                  <c:v>71.01426381063979</c:v>
                </c:pt>
                <c:pt idx="1196">
                  <c:v>71.03183403796578</c:v>
                </c:pt>
                <c:pt idx="1197">
                  <c:v>71.049020895242691</c:v>
                </c:pt>
                <c:pt idx="1198">
                  <c:v>71.066210452308425</c:v>
                </c:pt>
                <c:pt idx="1199">
                  <c:v>71.083605193344269</c:v>
                </c:pt>
                <c:pt idx="1200">
                  <c:v>71.101175420670273</c:v>
                </c:pt>
                <c:pt idx="1201">
                  <c:v>71.118535064448082</c:v>
                </c:pt>
                <c:pt idx="1202">
                  <c:v>71.135932505273018</c:v>
                </c:pt>
                <c:pt idx="1203">
                  <c:v>71.153119362549788</c:v>
                </c:pt>
                <c:pt idx="1204">
                  <c:v>71.170654492617771</c:v>
                </c:pt>
                <c:pt idx="1205">
                  <c:v>71.188014136395424</c:v>
                </c:pt>
                <c:pt idx="1206">
                  <c:v>71.205411577220488</c:v>
                </c:pt>
                <c:pt idx="1207">
                  <c:v>71.222425647996261</c:v>
                </c:pt>
                <c:pt idx="1208">
                  <c:v>71.239960778064216</c:v>
                </c:pt>
                <c:pt idx="1209">
                  <c:v>71.257320421842266</c:v>
                </c:pt>
                <c:pt idx="1210">
                  <c:v>71.274682765408954</c:v>
                </c:pt>
                <c:pt idx="1211">
                  <c:v>71.292042409186749</c:v>
                </c:pt>
                <c:pt idx="1212">
                  <c:v>71.309404752753494</c:v>
                </c:pt>
                <c:pt idx="1213">
                  <c:v>71.326591610030448</c:v>
                </c:pt>
                <c:pt idx="1214">
                  <c:v>71.344299526599499</c:v>
                </c:pt>
                <c:pt idx="1215">
                  <c:v>71.361661870166387</c:v>
                </c:pt>
                <c:pt idx="1216">
                  <c:v>71.378848727442943</c:v>
                </c:pt>
                <c:pt idx="1217">
                  <c:v>71.396246168268107</c:v>
                </c:pt>
                <c:pt idx="1218">
                  <c:v>71.413605812045944</c:v>
                </c:pt>
                <c:pt idx="1219">
                  <c:v>71.43096815561286</c:v>
                </c:pt>
                <c:pt idx="1220">
                  <c:v>71.448327799390697</c:v>
                </c:pt>
                <c:pt idx="1221">
                  <c:v>71.465514656667466</c:v>
                </c:pt>
                <c:pt idx="1222">
                  <c:v>71.483049786735421</c:v>
                </c:pt>
                <c:pt idx="1223">
                  <c:v>71.500412130302308</c:v>
                </c:pt>
                <c:pt idx="1224">
                  <c:v>71.517771774080089</c:v>
                </c:pt>
                <c:pt idx="1225">
                  <c:v>71.534961331146022</c:v>
                </c:pt>
                <c:pt idx="1226">
                  <c:v>71.552320974923788</c:v>
                </c:pt>
                <c:pt idx="1227">
                  <c:v>71.569683318490718</c:v>
                </c:pt>
                <c:pt idx="1228">
                  <c:v>71.587218448558701</c:v>
                </c:pt>
                <c:pt idx="1229">
                  <c:v>71.604578092336354</c:v>
                </c:pt>
                <c:pt idx="1230">
                  <c:v>71.621764949613322</c:v>
                </c:pt>
                <c:pt idx="1231">
                  <c:v>71.639127293180209</c:v>
                </c:pt>
                <c:pt idx="1232">
                  <c:v>71.656489636747139</c:v>
                </c:pt>
                <c:pt idx="1233">
                  <c:v>71.674022067025959</c:v>
                </c:pt>
                <c:pt idx="1234">
                  <c:v>71.691211624091892</c:v>
                </c:pt>
                <c:pt idx="1235">
                  <c:v>71.708746754159634</c:v>
                </c:pt>
                <c:pt idx="1236">
                  <c:v>71.725968708694438</c:v>
                </c:pt>
                <c:pt idx="1237">
                  <c:v>71.743503838762592</c:v>
                </c:pt>
                <c:pt idx="1238">
                  <c:v>71.760725793297425</c:v>
                </c:pt>
                <c:pt idx="1239">
                  <c:v>71.778085437075248</c:v>
                </c:pt>
                <c:pt idx="1240">
                  <c:v>71.795447780642135</c:v>
                </c:pt>
                <c:pt idx="1241">
                  <c:v>71.812807424419958</c:v>
                </c:pt>
                <c:pt idx="1242">
                  <c:v>71.830169767986874</c:v>
                </c:pt>
                <c:pt idx="1243">
                  <c:v>71.847704898054758</c:v>
                </c:pt>
                <c:pt idx="1244">
                  <c:v>71.864856658073592</c:v>
                </c:pt>
                <c:pt idx="1245">
                  <c:v>71.882286496367456</c:v>
                </c:pt>
                <c:pt idx="1246">
                  <c:v>71.899648839934358</c:v>
                </c:pt>
                <c:pt idx="1247">
                  <c:v>71.916835697211226</c:v>
                </c:pt>
                <c:pt idx="1248">
                  <c:v>71.93437082727911</c:v>
                </c:pt>
                <c:pt idx="1249">
                  <c:v>71.951733170846012</c:v>
                </c:pt>
                <c:pt idx="1250">
                  <c:v>71.969092814623679</c:v>
                </c:pt>
                <c:pt idx="1251">
                  <c:v>71.986349866416589</c:v>
                </c:pt>
                <c:pt idx="1252">
                  <c:v>72.003884996484459</c:v>
                </c:pt>
                <c:pt idx="1253">
                  <c:v>72.021212242793538</c:v>
                </c:pt>
                <c:pt idx="1254">
                  <c:v>72.038469294586378</c:v>
                </c:pt>
                <c:pt idx="1255">
                  <c:v>72.055864035622179</c:v>
                </c:pt>
                <c:pt idx="1256">
                  <c:v>72.073226379189109</c:v>
                </c:pt>
                <c:pt idx="1257">
                  <c:v>72.090586022966889</c:v>
                </c:pt>
                <c:pt idx="1258">
                  <c:v>72.107807977501565</c:v>
                </c:pt>
                <c:pt idx="1259">
                  <c:v>72.125205418326658</c:v>
                </c:pt>
                <c:pt idx="1260">
                  <c:v>72.142913334895709</c:v>
                </c:pt>
                <c:pt idx="1261">
                  <c:v>72.160100192172479</c:v>
                </c:pt>
                <c:pt idx="1262">
                  <c:v>72.177462535739195</c:v>
                </c:pt>
                <c:pt idx="1263">
                  <c:v>72.194649393016164</c:v>
                </c:pt>
                <c:pt idx="1264">
                  <c:v>72.212184523084119</c:v>
                </c:pt>
                <c:pt idx="1265">
                  <c:v>72.229371380360888</c:v>
                </c:pt>
                <c:pt idx="1266">
                  <c:v>72.246733723927804</c:v>
                </c:pt>
                <c:pt idx="1267">
                  <c:v>72.264266154206723</c:v>
                </c:pt>
                <c:pt idx="1268">
                  <c:v>72.281628497773667</c:v>
                </c:pt>
                <c:pt idx="1269">
                  <c:v>72.298990841340526</c:v>
                </c:pt>
                <c:pt idx="1270">
                  <c:v>72.316177698617295</c:v>
                </c:pt>
                <c:pt idx="1271">
                  <c:v>72.333712828685066</c:v>
                </c:pt>
                <c:pt idx="1272">
                  <c:v>72.351072472462889</c:v>
                </c:pt>
                <c:pt idx="1273">
                  <c:v>72.368434816029691</c:v>
                </c:pt>
                <c:pt idx="1274">
                  <c:v>72.385621673306773</c:v>
                </c:pt>
                <c:pt idx="1275">
                  <c:v>72.402984016873688</c:v>
                </c:pt>
                <c:pt idx="1276">
                  <c:v>72.420516447152593</c:v>
                </c:pt>
                <c:pt idx="1277">
                  <c:v>72.437878790719481</c:v>
                </c:pt>
                <c:pt idx="1278">
                  <c:v>72.455273531755338</c:v>
                </c:pt>
                <c:pt idx="1279">
                  <c:v>72.472635875322212</c:v>
                </c:pt>
                <c:pt idx="1280">
                  <c:v>72.489822732598839</c:v>
                </c:pt>
                <c:pt idx="1281">
                  <c:v>72.507185076165911</c:v>
                </c:pt>
                <c:pt idx="1282">
                  <c:v>72.524755303491716</c:v>
                </c:pt>
                <c:pt idx="1283">
                  <c:v>72.542114947269724</c:v>
                </c:pt>
                <c:pt idx="1284">
                  <c:v>72.559509688305809</c:v>
                </c:pt>
                <c:pt idx="1285">
                  <c:v>72.576664148113437</c:v>
                </c:pt>
                <c:pt idx="1286">
                  <c:v>72.594023791891374</c:v>
                </c:pt>
                <c:pt idx="1287">
                  <c:v>72.611386135457977</c:v>
                </c:pt>
                <c:pt idx="1288">
                  <c:v>72.628713381767071</c:v>
                </c:pt>
                <c:pt idx="1289">
                  <c:v>72.646073025544879</c:v>
                </c:pt>
                <c:pt idx="1290">
                  <c:v>72.6635730583547</c:v>
                </c:pt>
                <c:pt idx="1291">
                  <c:v>72.680935401921658</c:v>
                </c:pt>
                <c:pt idx="1292">
                  <c:v>72.698295045699552</c:v>
                </c:pt>
                <c:pt idx="1293">
                  <c:v>72.715517000234357</c:v>
                </c:pt>
                <c:pt idx="1294">
                  <c:v>72.732879343801159</c:v>
                </c:pt>
                <c:pt idx="1295">
                  <c:v>72.75024168736833</c:v>
                </c:pt>
                <c:pt idx="1296">
                  <c:v>72.767636428404046</c:v>
                </c:pt>
                <c:pt idx="1297">
                  <c:v>72.785171558471845</c:v>
                </c:pt>
                <c:pt idx="1298">
                  <c:v>72.802185629247859</c:v>
                </c:pt>
                <c:pt idx="1299">
                  <c:v>72.819893545816726</c:v>
                </c:pt>
                <c:pt idx="1300">
                  <c:v>72.837255889383727</c:v>
                </c:pt>
                <c:pt idx="1301">
                  <c:v>72.854442746660254</c:v>
                </c:pt>
                <c:pt idx="1302">
                  <c:v>72.871802390438049</c:v>
                </c:pt>
                <c:pt idx="1303">
                  <c:v>72.889337520506004</c:v>
                </c:pt>
                <c:pt idx="1304">
                  <c:v>72.906699864073261</c:v>
                </c:pt>
                <c:pt idx="1305">
                  <c:v>72.923886721349902</c:v>
                </c:pt>
                <c:pt idx="1306">
                  <c:v>72.941281462385916</c:v>
                </c:pt>
                <c:pt idx="1307">
                  <c:v>72.958643805952676</c:v>
                </c:pt>
                <c:pt idx="1308">
                  <c:v>72.976006149519549</c:v>
                </c:pt>
                <c:pt idx="1309">
                  <c:v>72.993538579798454</c:v>
                </c:pt>
                <c:pt idx="1310">
                  <c:v>73.010728136864117</c:v>
                </c:pt>
                <c:pt idx="1311">
                  <c:v>73.02815797515818</c:v>
                </c:pt>
                <c:pt idx="1312">
                  <c:v>73.045344832434679</c:v>
                </c:pt>
                <c:pt idx="1313">
                  <c:v>73.062844865244898</c:v>
                </c:pt>
                <c:pt idx="1314">
                  <c:v>73.080242306069636</c:v>
                </c:pt>
                <c:pt idx="1315">
                  <c:v>73.097774736348711</c:v>
                </c:pt>
                <c:pt idx="1316">
                  <c:v>73.114999390672622</c:v>
                </c:pt>
                <c:pt idx="1317">
                  <c:v>73.132359034450218</c:v>
                </c:pt>
                <c:pt idx="1318">
                  <c:v>73.149756475275396</c:v>
                </c:pt>
                <c:pt idx="1319">
                  <c:v>73.166943332551952</c:v>
                </c:pt>
                <c:pt idx="1320">
                  <c:v>73.184338073587753</c:v>
                </c:pt>
                <c:pt idx="1321">
                  <c:v>73.201735514412889</c:v>
                </c:pt>
                <c:pt idx="1322">
                  <c:v>73.218922371689658</c:v>
                </c:pt>
                <c:pt idx="1323">
                  <c:v>73.236492599015705</c:v>
                </c:pt>
                <c:pt idx="1324">
                  <c:v>73.253852242793414</c:v>
                </c:pt>
                <c:pt idx="1325">
                  <c:v>73.271387372861227</c:v>
                </c:pt>
                <c:pt idx="1326">
                  <c:v>73.288609327396316</c:v>
                </c:pt>
                <c:pt idx="1327">
                  <c:v>73.305796184672957</c:v>
                </c:pt>
                <c:pt idx="1328">
                  <c:v>73.322985741738918</c:v>
                </c:pt>
                <c:pt idx="1329">
                  <c:v>73.340588366533666</c:v>
                </c:pt>
                <c:pt idx="1330">
                  <c:v>73.357810321068669</c:v>
                </c:pt>
                <c:pt idx="1331">
                  <c:v>73.37534545113644</c:v>
                </c:pt>
                <c:pt idx="1332">
                  <c:v>73.392532308413209</c:v>
                </c:pt>
                <c:pt idx="1333">
                  <c:v>73.410067438481349</c:v>
                </c:pt>
                <c:pt idx="1334">
                  <c:v>73.427256995547438</c:v>
                </c:pt>
                <c:pt idx="1335">
                  <c:v>73.444824523084165</c:v>
                </c:pt>
                <c:pt idx="1336">
                  <c:v>73.462359653152092</c:v>
                </c:pt>
                <c:pt idx="1337">
                  <c:v>73.479546510428676</c:v>
                </c:pt>
                <c:pt idx="1338">
                  <c:v>73.496908853995748</c:v>
                </c:pt>
                <c:pt idx="1339">
                  <c:v>73.514130808530581</c:v>
                </c:pt>
                <c:pt idx="1340">
                  <c:v>73.531665938598564</c:v>
                </c:pt>
                <c:pt idx="1341">
                  <c:v>73.549025582376501</c:v>
                </c:pt>
                <c:pt idx="1342">
                  <c:v>73.566387925943275</c:v>
                </c:pt>
                <c:pt idx="1343">
                  <c:v>73.583750269510205</c:v>
                </c:pt>
                <c:pt idx="1344">
                  <c:v>73.600937126786647</c:v>
                </c:pt>
                <c:pt idx="1345">
                  <c:v>73.618472256854602</c:v>
                </c:pt>
                <c:pt idx="1346">
                  <c:v>73.635866997890759</c:v>
                </c:pt>
                <c:pt idx="1347">
                  <c:v>73.65305385516757</c:v>
                </c:pt>
                <c:pt idx="1348">
                  <c:v>73.670451295992478</c:v>
                </c:pt>
                <c:pt idx="1349">
                  <c:v>73.687986426060448</c:v>
                </c:pt>
                <c:pt idx="1350">
                  <c:v>73.705346069838299</c:v>
                </c:pt>
                <c:pt idx="1351">
                  <c:v>73.722532927115083</c:v>
                </c:pt>
                <c:pt idx="1352">
                  <c:v>73.740068057183038</c:v>
                </c:pt>
                <c:pt idx="1353">
                  <c:v>73.757257614249028</c:v>
                </c:pt>
                <c:pt idx="1354">
                  <c:v>73.774790044527748</c:v>
                </c:pt>
                <c:pt idx="1355">
                  <c:v>73.792152388094678</c:v>
                </c:pt>
                <c:pt idx="1356">
                  <c:v>73.809201556128301</c:v>
                </c:pt>
                <c:pt idx="1357">
                  <c:v>73.826769083665312</c:v>
                </c:pt>
                <c:pt idx="1358">
                  <c:v>73.844166524490277</c:v>
                </c:pt>
                <c:pt idx="1359">
                  <c:v>73.861526168268227</c:v>
                </c:pt>
                <c:pt idx="1360">
                  <c:v>73.878888511834688</c:v>
                </c:pt>
                <c:pt idx="1361">
                  <c:v>73.896250855401888</c:v>
                </c:pt>
                <c:pt idx="1362">
                  <c:v>73.913610499179967</c:v>
                </c:pt>
                <c:pt idx="1363">
                  <c:v>73.93100794000469</c:v>
                </c:pt>
                <c:pt idx="1364">
                  <c:v>73.948194797281474</c:v>
                </c:pt>
                <c:pt idx="1365">
                  <c:v>73.965554441059297</c:v>
                </c:pt>
                <c:pt idx="1366">
                  <c:v>73.983089571127266</c:v>
                </c:pt>
                <c:pt idx="1367">
                  <c:v>74.000451914693997</c:v>
                </c:pt>
                <c:pt idx="1368">
                  <c:v>74.017638771970965</c:v>
                </c:pt>
                <c:pt idx="1369">
                  <c:v>74.035208999296941</c:v>
                </c:pt>
                <c:pt idx="1370">
                  <c:v>74.05256864307475</c:v>
                </c:pt>
                <c:pt idx="1371">
                  <c:v>74.069758200140612</c:v>
                </c:pt>
                <c:pt idx="1372">
                  <c:v>74.087117843918435</c:v>
                </c:pt>
                <c:pt idx="1373">
                  <c:v>74.104652973986418</c:v>
                </c:pt>
                <c:pt idx="1374">
                  <c:v>74.121839831263159</c:v>
                </c:pt>
                <c:pt idx="1375">
                  <c:v>74.139202174830089</c:v>
                </c:pt>
                <c:pt idx="1376">
                  <c:v>74.156389032106674</c:v>
                </c:pt>
                <c:pt idx="1377">
                  <c:v>74.173959259432849</c:v>
                </c:pt>
                <c:pt idx="1378">
                  <c:v>74.191146116709419</c:v>
                </c:pt>
                <c:pt idx="1379">
                  <c:v>74.208681246777601</c:v>
                </c:pt>
                <c:pt idx="1380">
                  <c:v>74.226040890555254</c:v>
                </c:pt>
                <c:pt idx="1381">
                  <c:v>74.243403234122397</c:v>
                </c:pt>
                <c:pt idx="1382">
                  <c:v>74.260938364190281</c:v>
                </c:pt>
                <c:pt idx="1383">
                  <c:v>74.278298007968118</c:v>
                </c:pt>
                <c:pt idx="1384">
                  <c:v>74.295660351535062</c:v>
                </c:pt>
                <c:pt idx="1385">
                  <c:v>74.312847208811789</c:v>
                </c:pt>
                <c:pt idx="1386">
                  <c:v>74.330209552378733</c:v>
                </c:pt>
                <c:pt idx="1387">
                  <c:v>74.347569196156542</c:v>
                </c:pt>
                <c:pt idx="1388">
                  <c:v>74.364931539723358</c:v>
                </c:pt>
                <c:pt idx="1389">
                  <c:v>74.382118397000085</c:v>
                </c:pt>
                <c:pt idx="1390">
                  <c:v>74.399480740567142</c:v>
                </c:pt>
                <c:pt idx="1391">
                  <c:v>74.417013170846161</c:v>
                </c:pt>
                <c:pt idx="1392">
                  <c:v>74.434375514412949</c:v>
                </c:pt>
                <c:pt idx="1393">
                  <c:v>74.451737857979666</c:v>
                </c:pt>
                <c:pt idx="1394">
                  <c:v>74.469097501757673</c:v>
                </c:pt>
                <c:pt idx="1395">
                  <c:v>74.486667729083663</c:v>
                </c:pt>
                <c:pt idx="1396">
                  <c:v>74.503889683618496</c:v>
                </c:pt>
                <c:pt idx="1397">
                  <c:v>74.521284424654311</c:v>
                </c:pt>
                <c:pt idx="1398">
                  <c:v>74.538473981720202</c:v>
                </c:pt>
                <c:pt idx="1399">
                  <c:v>74.555833625498011</c:v>
                </c:pt>
                <c:pt idx="1400">
                  <c:v>74.573195969064912</c:v>
                </c:pt>
                <c:pt idx="1401">
                  <c:v>74.590555612842763</c:v>
                </c:pt>
                <c:pt idx="1402">
                  <c:v>74.607847761893581</c:v>
                </c:pt>
                <c:pt idx="1403">
                  <c:v>74.62538289196128</c:v>
                </c:pt>
                <c:pt idx="1404">
                  <c:v>74.642745235528295</c:v>
                </c:pt>
                <c:pt idx="1405">
                  <c:v>74.660104879306303</c:v>
                </c:pt>
                <c:pt idx="1406">
                  <c:v>74.677467222873148</c:v>
                </c:pt>
                <c:pt idx="1407">
                  <c:v>74.69465408015013</c:v>
                </c:pt>
                <c:pt idx="1408">
                  <c:v>74.712013723927825</c:v>
                </c:pt>
                <c:pt idx="1409">
                  <c:v>74.729548853995595</c:v>
                </c:pt>
                <c:pt idx="1410">
                  <c:v>74.746911197562682</c:v>
                </c:pt>
                <c:pt idx="1411">
                  <c:v>74.764270841340661</c:v>
                </c:pt>
                <c:pt idx="1412">
                  <c:v>74.781633184907548</c:v>
                </c:pt>
                <c:pt idx="1413">
                  <c:v>74.798995528474308</c:v>
                </c:pt>
                <c:pt idx="1414">
                  <c:v>74.816355172252159</c:v>
                </c:pt>
                <c:pt idx="1415">
                  <c:v>74.833890302320029</c:v>
                </c:pt>
                <c:pt idx="1416">
                  <c:v>74.851077159596656</c:v>
                </c:pt>
                <c:pt idx="1417">
                  <c:v>74.868264016873681</c:v>
                </c:pt>
                <c:pt idx="1418">
                  <c:v>74.885626360440583</c:v>
                </c:pt>
                <c:pt idx="1419">
                  <c:v>74.903161490508566</c:v>
                </c:pt>
                <c:pt idx="1420">
                  <c:v>74.920521134286389</c:v>
                </c:pt>
                <c:pt idx="1421">
                  <c:v>74.937745788610385</c:v>
                </c:pt>
                <c:pt idx="1422">
                  <c:v>74.955278218888964</c:v>
                </c:pt>
                <c:pt idx="1423">
                  <c:v>74.972640562455865</c:v>
                </c:pt>
                <c:pt idx="1424">
                  <c:v>74.989862516990698</c:v>
                </c:pt>
                <c:pt idx="1425">
                  <c:v>75.007224860557827</c:v>
                </c:pt>
                <c:pt idx="1426">
                  <c:v>75.024759990625739</c:v>
                </c:pt>
                <c:pt idx="1427">
                  <c:v>75.042119634403576</c:v>
                </c:pt>
                <c:pt idx="1428">
                  <c:v>75.059481977970478</c:v>
                </c:pt>
                <c:pt idx="1429">
                  <c:v>75.076668835247261</c:v>
                </c:pt>
                <c:pt idx="1430">
                  <c:v>75.094028479025127</c:v>
                </c:pt>
                <c:pt idx="1431">
                  <c:v>75.111390822591758</c:v>
                </c:pt>
                <c:pt idx="1432">
                  <c:v>75.128925952659699</c:v>
                </c:pt>
                <c:pt idx="1433">
                  <c:v>75.146147907194688</c:v>
                </c:pt>
                <c:pt idx="1434">
                  <c:v>75.163475153503384</c:v>
                </c:pt>
                <c:pt idx="1435">
                  <c:v>75.181042681040537</c:v>
                </c:pt>
                <c:pt idx="1436">
                  <c:v>75.198232238106286</c:v>
                </c:pt>
                <c:pt idx="1437">
                  <c:v>75.215591881884208</c:v>
                </c:pt>
                <c:pt idx="1438">
                  <c:v>75.232954225451152</c:v>
                </c:pt>
                <c:pt idx="1439">
                  <c:v>75.250384063745017</c:v>
                </c:pt>
                <c:pt idx="1440">
                  <c:v>75.267778804780704</c:v>
                </c:pt>
                <c:pt idx="1441">
                  <c:v>75.285003459104772</c:v>
                </c:pt>
                <c:pt idx="1442">
                  <c:v>75.302398200140559</c:v>
                </c:pt>
                <c:pt idx="1443">
                  <c:v>75.319792941176473</c:v>
                </c:pt>
                <c:pt idx="1444">
                  <c:v>75.33719038200141</c:v>
                </c:pt>
                <c:pt idx="1445">
                  <c:v>75.354514928521198</c:v>
                </c:pt>
                <c:pt idx="1446">
                  <c:v>75.371912369346163</c:v>
                </c:pt>
                <c:pt idx="1447">
                  <c:v>75.389239615655029</c:v>
                </c:pt>
                <c:pt idx="1448">
                  <c:v>75.406426472931798</c:v>
                </c:pt>
                <c:pt idx="1449">
                  <c:v>75.423961602999768</c:v>
                </c:pt>
                <c:pt idx="1450">
                  <c:v>75.441321246777747</c:v>
                </c:pt>
                <c:pt idx="1451">
                  <c:v>75.458683590344506</c:v>
                </c:pt>
                <c:pt idx="1452">
                  <c:v>75.476043234122329</c:v>
                </c:pt>
                <c:pt idx="1453">
                  <c:v>75.493405577689188</c:v>
                </c:pt>
                <c:pt idx="1454">
                  <c:v>75.510940707757214</c:v>
                </c:pt>
                <c:pt idx="1455">
                  <c:v>75.528300351534824</c:v>
                </c:pt>
                <c:pt idx="1456">
                  <c:v>75.545489908600871</c:v>
                </c:pt>
                <c:pt idx="1457">
                  <c:v>75.562884649636743</c:v>
                </c:pt>
                <c:pt idx="1458">
                  <c:v>75.580211895945666</c:v>
                </c:pt>
                <c:pt idx="1459">
                  <c:v>75.597571539723418</c:v>
                </c:pt>
                <c:pt idx="1460">
                  <c:v>75.614933883290362</c:v>
                </c:pt>
                <c:pt idx="1461">
                  <c:v>75.632293527068185</c:v>
                </c:pt>
                <c:pt idx="1462">
                  <c:v>75.649828657136169</c:v>
                </c:pt>
                <c:pt idx="1463">
                  <c:v>75.667015514412938</c:v>
                </c:pt>
                <c:pt idx="1464">
                  <c:v>75.684377857979584</c:v>
                </c:pt>
                <c:pt idx="1465">
                  <c:v>75.701740201546755</c:v>
                </c:pt>
                <c:pt idx="1466">
                  <c:v>75.719099845324592</c:v>
                </c:pt>
                <c:pt idx="1467">
                  <c:v>75.73646218889148</c:v>
                </c:pt>
                <c:pt idx="1468">
                  <c:v>75.753821832669118</c:v>
                </c:pt>
                <c:pt idx="1469">
                  <c:v>75.771184176236218</c:v>
                </c:pt>
                <c:pt idx="1470">
                  <c:v>75.78854382001407</c:v>
                </c:pt>
                <c:pt idx="1471">
                  <c:v>75.805906163580758</c:v>
                </c:pt>
                <c:pt idx="1472">
                  <c:v>75.823265807358808</c:v>
                </c:pt>
                <c:pt idx="1473">
                  <c:v>75.840628150925681</c:v>
                </c:pt>
                <c:pt idx="1474">
                  <c:v>75.857990494492611</c:v>
                </c:pt>
                <c:pt idx="1475">
                  <c:v>75.875522924771488</c:v>
                </c:pt>
                <c:pt idx="1476">
                  <c:v>75.892712481837364</c:v>
                </c:pt>
                <c:pt idx="1477">
                  <c:v>75.909899339114133</c:v>
                </c:pt>
                <c:pt idx="1478">
                  <c:v>75.927261682681063</c:v>
                </c:pt>
                <c:pt idx="1479">
                  <c:v>75.944794112959769</c:v>
                </c:pt>
                <c:pt idx="1480">
                  <c:v>75.962156456526699</c:v>
                </c:pt>
                <c:pt idx="1481">
                  <c:v>75.979413508319666</c:v>
                </c:pt>
                <c:pt idx="1482">
                  <c:v>75.996773152097489</c:v>
                </c:pt>
                <c:pt idx="1483">
                  <c:v>76.014308282165473</c:v>
                </c:pt>
                <c:pt idx="1484">
                  <c:v>76.031670625732517</c:v>
                </c:pt>
                <c:pt idx="1485">
                  <c:v>76.049030269510197</c:v>
                </c:pt>
                <c:pt idx="1486">
                  <c:v>76.066219826576031</c:v>
                </c:pt>
                <c:pt idx="1487">
                  <c:v>76.083754956643958</c:v>
                </c:pt>
                <c:pt idx="1488">
                  <c:v>76.101114600421852</c:v>
                </c:pt>
                <c:pt idx="1489">
                  <c:v>76.118301457698408</c:v>
                </c:pt>
                <c:pt idx="1490">
                  <c:v>76.135836587766377</c:v>
                </c:pt>
                <c:pt idx="1491">
                  <c:v>76.153198931333478</c:v>
                </c:pt>
                <c:pt idx="1492">
                  <c:v>76.170385788610218</c:v>
                </c:pt>
                <c:pt idx="1493">
                  <c:v>76.187920918678216</c:v>
                </c:pt>
                <c:pt idx="1494">
                  <c:v>76.205142873212978</c:v>
                </c:pt>
                <c:pt idx="1495">
                  <c:v>76.222505216779766</c:v>
                </c:pt>
                <c:pt idx="1496">
                  <c:v>76.240072744316862</c:v>
                </c:pt>
                <c:pt idx="1497">
                  <c:v>76.257294698851666</c:v>
                </c:pt>
                <c:pt idx="1498">
                  <c:v>76.274829828919621</c:v>
                </c:pt>
                <c:pt idx="1499">
                  <c:v>76.292157075228502</c:v>
                </c:pt>
                <c:pt idx="1500">
                  <c:v>76.309343932505158</c:v>
                </c:pt>
                <c:pt idx="1501">
                  <c:v>76.326565887040076</c:v>
                </c:pt>
                <c:pt idx="1502">
                  <c:v>76.344065919849996</c:v>
                </c:pt>
                <c:pt idx="1503">
                  <c:v>76.361428263416911</c:v>
                </c:pt>
                <c:pt idx="1504">
                  <c:v>76.378963393484625</c:v>
                </c:pt>
                <c:pt idx="1505">
                  <c:v>76.396323037262732</c:v>
                </c:pt>
                <c:pt idx="1506">
                  <c:v>76.413544991797707</c:v>
                </c:pt>
                <c:pt idx="1507">
                  <c:v>76.43090733536441</c:v>
                </c:pt>
                <c:pt idx="1508">
                  <c:v>76.447991600656195</c:v>
                </c:pt>
                <c:pt idx="1509">
                  <c:v>76.465421438950102</c:v>
                </c:pt>
                <c:pt idx="1510">
                  <c:v>76.482956569018157</c:v>
                </c:pt>
                <c:pt idx="1511">
                  <c:v>76.500143426294812</c:v>
                </c:pt>
                <c:pt idx="1512">
                  <c:v>76.517851342863779</c:v>
                </c:pt>
                <c:pt idx="1513">
                  <c:v>76.535038200140619</c:v>
                </c:pt>
                <c:pt idx="1514">
                  <c:v>76.552435640965555</c:v>
                </c:pt>
                <c:pt idx="1515">
                  <c:v>76.56997077103351</c:v>
                </c:pt>
                <c:pt idx="1516">
                  <c:v>76.587122531052287</c:v>
                </c:pt>
                <c:pt idx="1517">
                  <c:v>76.604657661120356</c:v>
                </c:pt>
                <c:pt idx="1518">
                  <c:v>76.62184451839687</c:v>
                </c:pt>
                <c:pt idx="1519">
                  <c:v>76.639206861963899</c:v>
                </c:pt>
                <c:pt idx="1520">
                  <c:v>76.656774389500654</c:v>
                </c:pt>
                <c:pt idx="1521">
                  <c:v>76.673823557534377</c:v>
                </c:pt>
                <c:pt idx="1522">
                  <c:v>76.691358687602531</c:v>
                </c:pt>
                <c:pt idx="1523">
                  <c:v>76.708545544879286</c:v>
                </c:pt>
                <c:pt idx="1524">
                  <c:v>76.726080674947326</c:v>
                </c:pt>
                <c:pt idx="1525">
                  <c:v>76.743615805015409</c:v>
                </c:pt>
                <c:pt idx="1526">
                  <c:v>76.760837759549958</c:v>
                </c:pt>
                <c:pt idx="1527">
                  <c:v>76.778024616826684</c:v>
                </c:pt>
                <c:pt idx="1528">
                  <c:v>76.795559746894781</c:v>
                </c:pt>
                <c:pt idx="1529">
                  <c:v>76.812922090461541</c:v>
                </c:pt>
                <c:pt idx="1530">
                  <c:v>76.830281734239449</c:v>
                </c:pt>
                <c:pt idx="1531">
                  <c:v>76.847471291305396</c:v>
                </c:pt>
                <c:pt idx="1532">
                  <c:v>76.865006421373323</c:v>
                </c:pt>
                <c:pt idx="1533">
                  <c:v>76.882366065151118</c:v>
                </c:pt>
                <c:pt idx="1534">
                  <c:v>76.899728408718076</c:v>
                </c:pt>
                <c:pt idx="1535">
                  <c:v>76.917088052495799</c:v>
                </c:pt>
                <c:pt idx="1536">
                  <c:v>76.934310007030703</c:v>
                </c:pt>
                <c:pt idx="1537">
                  <c:v>76.951810039840623</c:v>
                </c:pt>
                <c:pt idx="1538">
                  <c:v>76.969172383407553</c:v>
                </c:pt>
                <c:pt idx="1539">
                  <c:v>76.986359240684308</c:v>
                </c:pt>
                <c:pt idx="1540">
                  <c:v>77.003756681509273</c:v>
                </c:pt>
                <c:pt idx="1541">
                  <c:v>77.021116325287096</c:v>
                </c:pt>
                <c:pt idx="1542">
                  <c:v>77.038338279821659</c:v>
                </c:pt>
                <c:pt idx="1543">
                  <c:v>77.055908507147848</c:v>
                </c:pt>
                <c:pt idx="1544">
                  <c:v>77.073130461682652</c:v>
                </c:pt>
                <c:pt idx="1545">
                  <c:v>77.090665591750636</c:v>
                </c:pt>
                <c:pt idx="1546">
                  <c:v>77.108025235528459</c:v>
                </c:pt>
                <c:pt idx="1547">
                  <c:v>77.125387579095175</c:v>
                </c:pt>
                <c:pt idx="1548">
                  <c:v>77.142574436372172</c:v>
                </c:pt>
                <c:pt idx="1549">
                  <c:v>77.159936779939059</c:v>
                </c:pt>
                <c:pt idx="1550">
                  <c:v>77.177471910006886</c:v>
                </c:pt>
                <c:pt idx="1551">
                  <c:v>77.194831553784582</c:v>
                </c:pt>
                <c:pt idx="1552">
                  <c:v>77.212193897351753</c:v>
                </c:pt>
                <c:pt idx="1553">
                  <c:v>77.229380754628366</c:v>
                </c:pt>
                <c:pt idx="1554">
                  <c:v>77.246915884696506</c:v>
                </c:pt>
                <c:pt idx="1555">
                  <c:v>77.264102741973446</c:v>
                </c:pt>
                <c:pt idx="1556">
                  <c:v>77.281637872041259</c:v>
                </c:pt>
                <c:pt idx="1557">
                  <c:v>77.298824729318241</c:v>
                </c:pt>
                <c:pt idx="1558">
                  <c:v>77.316394956644018</c:v>
                </c:pt>
                <c:pt idx="1559">
                  <c:v>77.333581813920588</c:v>
                </c:pt>
                <c:pt idx="1560">
                  <c:v>77.351152041246792</c:v>
                </c:pt>
                <c:pt idx="1561">
                  <c:v>77.368338898523248</c:v>
                </c:pt>
                <c:pt idx="1562">
                  <c:v>77.385701242090278</c:v>
                </c:pt>
                <c:pt idx="1563">
                  <c:v>77.40309598312632</c:v>
                </c:pt>
                <c:pt idx="1564">
                  <c:v>77.420631113194077</c:v>
                </c:pt>
                <c:pt idx="1565">
                  <c:v>77.437645183970147</c:v>
                </c:pt>
                <c:pt idx="1566">
                  <c:v>77.455180314037918</c:v>
                </c:pt>
                <c:pt idx="1567">
                  <c:v>77.472539957815798</c:v>
                </c:pt>
                <c:pt idx="1568">
                  <c:v>77.489867204124678</c:v>
                </c:pt>
                <c:pt idx="1569">
                  <c:v>77.507297042418571</c:v>
                </c:pt>
                <c:pt idx="1570">
                  <c:v>77.524659385985601</c:v>
                </c:pt>
                <c:pt idx="1571">
                  <c:v>77.542019029763324</c:v>
                </c:pt>
                <c:pt idx="1572">
                  <c:v>77.559381373330069</c:v>
                </c:pt>
                <c:pt idx="1573">
                  <c:v>77.576743716897013</c:v>
                </c:pt>
                <c:pt idx="1574">
                  <c:v>77.594103360674964</c:v>
                </c:pt>
                <c:pt idx="1575">
                  <c:v>77.611638490742934</c:v>
                </c:pt>
                <c:pt idx="1576">
                  <c:v>77.628825348019689</c:v>
                </c:pt>
                <c:pt idx="1577">
                  <c:v>77.646187691586519</c:v>
                </c:pt>
                <c:pt idx="1578">
                  <c:v>77.663547335364299</c:v>
                </c:pt>
                <c:pt idx="1579">
                  <c:v>77.680909678931329</c:v>
                </c:pt>
                <c:pt idx="1580">
                  <c:v>77.698339517225008</c:v>
                </c:pt>
                <c:pt idx="1581">
                  <c:v>77.715666763534102</c:v>
                </c:pt>
                <c:pt idx="1582">
                  <c:v>77.733026407311925</c:v>
                </c:pt>
                <c:pt idx="1583">
                  <c:v>77.750388750878699</c:v>
                </c:pt>
                <c:pt idx="1584">
                  <c:v>77.767751094445742</c:v>
                </c:pt>
                <c:pt idx="1585">
                  <c:v>77.78511073822358</c:v>
                </c:pt>
                <c:pt idx="1586">
                  <c:v>77.802473081790481</c:v>
                </c:pt>
                <c:pt idx="1587">
                  <c:v>77.819832725568318</c:v>
                </c:pt>
                <c:pt idx="1588">
                  <c:v>77.837195069135404</c:v>
                </c:pt>
                <c:pt idx="1589">
                  <c:v>77.854589810171078</c:v>
                </c:pt>
                <c:pt idx="1590">
                  <c:v>77.871952153737809</c:v>
                </c:pt>
                <c:pt idx="1591">
                  <c:v>77.889139011014748</c:v>
                </c:pt>
                <c:pt idx="1592">
                  <c:v>77.906709238340767</c:v>
                </c:pt>
                <c:pt idx="1593">
                  <c:v>77.923966290133592</c:v>
                </c:pt>
                <c:pt idx="1594">
                  <c:v>77.941153147410489</c:v>
                </c:pt>
                <c:pt idx="1595">
                  <c:v>77.95886106397937</c:v>
                </c:pt>
                <c:pt idx="1596">
                  <c:v>77.976083018514089</c:v>
                </c:pt>
                <c:pt idx="1597">
                  <c:v>77.993618148582172</c:v>
                </c:pt>
                <c:pt idx="1598">
                  <c:v>78.010840103116948</c:v>
                </c:pt>
                <c:pt idx="1599">
                  <c:v>78.028202446683665</c:v>
                </c:pt>
                <c:pt idx="1600">
                  <c:v>78.045597187719679</c:v>
                </c:pt>
                <c:pt idx="1601">
                  <c:v>78.062819142254369</c:v>
                </c:pt>
                <c:pt idx="1602">
                  <c:v>78.080146388563378</c:v>
                </c:pt>
                <c:pt idx="1603">
                  <c:v>78.09754112959925</c:v>
                </c:pt>
                <c:pt idx="1604">
                  <c:v>78.114903473166137</c:v>
                </c:pt>
                <c:pt idx="1605">
                  <c:v>78.132090330442736</c:v>
                </c:pt>
                <c:pt idx="1606">
                  <c:v>78.149833344269979</c:v>
                </c:pt>
                <c:pt idx="1607">
                  <c:v>78.167020201546762</c:v>
                </c:pt>
                <c:pt idx="1608">
                  <c:v>78.184382545113678</c:v>
                </c:pt>
                <c:pt idx="1609">
                  <c:v>78.201569402390575</c:v>
                </c:pt>
                <c:pt idx="1610">
                  <c:v>78.218966843215426</c:v>
                </c:pt>
                <c:pt idx="1611">
                  <c:v>78.236501973283339</c:v>
                </c:pt>
                <c:pt idx="1612">
                  <c:v>78.253861617061148</c:v>
                </c:pt>
                <c:pt idx="1613">
                  <c:v>78.271259057886112</c:v>
                </c:pt>
                <c:pt idx="1614">
                  <c:v>78.288445915162868</c:v>
                </c:pt>
                <c:pt idx="1615">
                  <c:v>78.305805558940719</c:v>
                </c:pt>
                <c:pt idx="1616">
                  <c:v>78.323340689008702</c:v>
                </c:pt>
                <c:pt idx="1617">
                  <c:v>78.340527546285472</c:v>
                </c:pt>
                <c:pt idx="1618">
                  <c:v>78.357717103351078</c:v>
                </c:pt>
                <c:pt idx="1619">
                  <c:v>78.375425019920215</c:v>
                </c:pt>
                <c:pt idx="1620">
                  <c:v>78.392611877197112</c:v>
                </c:pt>
                <c:pt idx="1621">
                  <c:v>78.410147007265067</c:v>
                </c:pt>
                <c:pt idx="1622">
                  <c:v>78.427509350831969</c:v>
                </c:pt>
                <c:pt idx="1623">
                  <c:v>78.444868994609791</c:v>
                </c:pt>
                <c:pt idx="1624">
                  <c:v>78.462231338176679</c:v>
                </c:pt>
                <c:pt idx="1625">
                  <c:v>78.479590981954573</c:v>
                </c:pt>
                <c:pt idx="1626">
                  <c:v>78.496953325521432</c:v>
                </c:pt>
                <c:pt idx="1627">
                  <c:v>78.514312969299297</c:v>
                </c:pt>
                <c:pt idx="1628">
                  <c:v>78.531534923834073</c:v>
                </c:pt>
                <c:pt idx="1629">
                  <c:v>78.549070053902042</c:v>
                </c:pt>
                <c:pt idx="1630">
                  <c:v>78.566259610968046</c:v>
                </c:pt>
                <c:pt idx="1631">
                  <c:v>78.583619254745727</c:v>
                </c:pt>
                <c:pt idx="1632">
                  <c:v>78.601154384813697</c:v>
                </c:pt>
                <c:pt idx="1633">
                  <c:v>78.618516728380598</c:v>
                </c:pt>
                <c:pt idx="1634">
                  <c:v>78.635703585657382</c:v>
                </c:pt>
                <c:pt idx="1635">
                  <c:v>78.652890442933966</c:v>
                </c:pt>
                <c:pt idx="1636">
                  <c:v>78.670425573002078</c:v>
                </c:pt>
                <c:pt idx="1637">
                  <c:v>78.687785216779744</c:v>
                </c:pt>
                <c:pt idx="1638">
                  <c:v>78.705320346847913</c:v>
                </c:pt>
                <c:pt idx="1639">
                  <c:v>78.722717787672849</c:v>
                </c:pt>
                <c:pt idx="1640">
                  <c:v>78.739834450433548</c:v>
                </c:pt>
                <c:pt idx="1641">
                  <c:v>78.757439775017716</c:v>
                </c:pt>
                <c:pt idx="1642">
                  <c:v>78.774799418795382</c:v>
                </c:pt>
                <c:pt idx="1643">
                  <c:v>78.792161762362326</c:v>
                </c:pt>
                <c:pt idx="1644">
                  <c:v>78.809383716897088</c:v>
                </c:pt>
                <c:pt idx="1645">
                  <c:v>78.826710963206011</c:v>
                </c:pt>
                <c:pt idx="1646">
                  <c:v>78.844105704241926</c:v>
                </c:pt>
                <c:pt idx="1647">
                  <c:v>78.86164083430981</c:v>
                </c:pt>
                <c:pt idx="1648">
                  <c:v>78.878654905085511</c:v>
                </c:pt>
                <c:pt idx="1649">
                  <c:v>78.896190035153509</c:v>
                </c:pt>
                <c:pt idx="1650">
                  <c:v>78.913376892430094</c:v>
                </c:pt>
                <c:pt idx="1651">
                  <c:v>78.930947119756141</c:v>
                </c:pt>
                <c:pt idx="1652">
                  <c:v>78.948306763534049</c:v>
                </c:pt>
                <c:pt idx="1653">
                  <c:v>78.965391028825849</c:v>
                </c:pt>
                <c:pt idx="1654">
                  <c:v>78.983063848136865</c:v>
                </c:pt>
                <c:pt idx="1655">
                  <c:v>79.000285802671527</c:v>
                </c:pt>
                <c:pt idx="1656">
                  <c:v>79.017440262479511</c:v>
                </c:pt>
                <c:pt idx="1657">
                  <c:v>79.035010489805629</c:v>
                </c:pt>
                <c:pt idx="1658">
                  <c:v>79.052542920084164</c:v>
                </c:pt>
                <c:pt idx="1659">
                  <c:v>79.069592088118227</c:v>
                </c:pt>
                <c:pt idx="1660">
                  <c:v>79.087127218186083</c:v>
                </c:pt>
                <c:pt idx="1661">
                  <c:v>79.104489561752999</c:v>
                </c:pt>
                <c:pt idx="1662">
                  <c:v>79.122021992031677</c:v>
                </c:pt>
                <c:pt idx="1663">
                  <c:v>79.139036062807548</c:v>
                </c:pt>
                <c:pt idx="1664">
                  <c:v>79.156571192875347</c:v>
                </c:pt>
                <c:pt idx="1665">
                  <c:v>79.173933536442277</c:v>
                </c:pt>
                <c:pt idx="1666">
                  <c:v>79.191190588235429</c:v>
                </c:pt>
                <c:pt idx="1667">
                  <c:v>79.20855023201311</c:v>
                </c:pt>
                <c:pt idx="1668">
                  <c:v>79.225912575579869</c:v>
                </c:pt>
                <c:pt idx="1669">
                  <c:v>79.243447705647995</c:v>
                </c:pt>
                <c:pt idx="1670">
                  <c:v>79.260807349425818</c:v>
                </c:pt>
                <c:pt idx="1671">
                  <c:v>79.278169692992762</c:v>
                </c:pt>
                <c:pt idx="1672">
                  <c:v>79.295356550269489</c:v>
                </c:pt>
                <c:pt idx="1673">
                  <c:v>79.312926777595479</c:v>
                </c:pt>
                <c:pt idx="1674">
                  <c:v>79.330286421373486</c:v>
                </c:pt>
                <c:pt idx="1675">
                  <c:v>79.347648764940388</c:v>
                </c:pt>
                <c:pt idx="1676">
                  <c:v>79.364835622217129</c:v>
                </c:pt>
                <c:pt idx="1677">
                  <c:v>79.382370752284643</c:v>
                </c:pt>
                <c:pt idx="1678">
                  <c:v>79.399733095851786</c:v>
                </c:pt>
                <c:pt idx="1679">
                  <c:v>79.417127836887772</c:v>
                </c:pt>
                <c:pt idx="1680">
                  <c:v>79.434349791422534</c:v>
                </c:pt>
                <c:pt idx="1681">
                  <c:v>79.451849824232497</c:v>
                </c:pt>
                <c:pt idx="1682">
                  <c:v>79.469212167799398</c:v>
                </c:pt>
                <c:pt idx="1683">
                  <c:v>79.486399025076167</c:v>
                </c:pt>
                <c:pt idx="1684">
                  <c:v>79.503934155144108</c:v>
                </c:pt>
                <c:pt idx="1685">
                  <c:v>79.52129379892196</c:v>
                </c:pt>
                <c:pt idx="1686">
                  <c:v>79.538483355987779</c:v>
                </c:pt>
                <c:pt idx="1687">
                  <c:v>79.555842999765588</c:v>
                </c:pt>
                <c:pt idx="1688">
                  <c:v>79.573378129833387</c:v>
                </c:pt>
                <c:pt idx="1689">
                  <c:v>79.590772870869259</c:v>
                </c:pt>
                <c:pt idx="1690">
                  <c:v>79.607962427935306</c:v>
                </c:pt>
                <c:pt idx="1691">
                  <c:v>79.625497558003076</c:v>
                </c:pt>
                <c:pt idx="1692">
                  <c:v>79.642684415280073</c:v>
                </c:pt>
                <c:pt idx="1693">
                  <c:v>79.660044059057881</c:v>
                </c:pt>
                <c:pt idx="1694">
                  <c:v>79.677406402624527</c:v>
                </c:pt>
                <c:pt idx="1695">
                  <c:v>79.694941532692567</c:v>
                </c:pt>
                <c:pt idx="1696">
                  <c:v>79.712301176470376</c:v>
                </c:pt>
                <c:pt idx="1697">
                  <c:v>79.729663520037661</c:v>
                </c:pt>
                <c:pt idx="1698">
                  <c:v>79.746850377314274</c:v>
                </c:pt>
                <c:pt idx="1699">
                  <c:v>79.76421272088119</c:v>
                </c:pt>
                <c:pt idx="1700">
                  <c:v>79.781607461917289</c:v>
                </c:pt>
                <c:pt idx="1701">
                  <c:v>79.798969805483949</c:v>
                </c:pt>
                <c:pt idx="1702">
                  <c:v>79.816156662760733</c:v>
                </c:pt>
                <c:pt idx="1703">
                  <c:v>79.833691792828688</c:v>
                </c:pt>
                <c:pt idx="1704">
                  <c:v>79.851086533864347</c:v>
                </c:pt>
                <c:pt idx="1705">
                  <c:v>79.868240993672387</c:v>
                </c:pt>
                <c:pt idx="1706">
                  <c:v>79.885670831966067</c:v>
                </c:pt>
                <c:pt idx="1707">
                  <c:v>79.903205962034221</c:v>
                </c:pt>
                <c:pt idx="1708">
                  <c:v>79.920565605812286</c:v>
                </c:pt>
                <c:pt idx="1709">
                  <c:v>79.93792794937923</c:v>
                </c:pt>
                <c:pt idx="1710">
                  <c:v>79.955322690414818</c:v>
                </c:pt>
                <c:pt idx="1711">
                  <c:v>79.972477150222446</c:v>
                </c:pt>
                <c:pt idx="1712">
                  <c:v>79.989871891258488</c:v>
                </c:pt>
                <c:pt idx="1713">
                  <c:v>80.007442118584223</c:v>
                </c:pt>
                <c:pt idx="1714">
                  <c:v>80.024628975861262</c:v>
                </c:pt>
                <c:pt idx="1715">
                  <c:v>80.041991319428178</c:v>
                </c:pt>
                <c:pt idx="1716">
                  <c:v>80.059386060463808</c:v>
                </c:pt>
                <c:pt idx="1717">
                  <c:v>80.076572917740634</c:v>
                </c:pt>
                <c:pt idx="1718">
                  <c:v>80.094280834309814</c:v>
                </c:pt>
                <c:pt idx="1719">
                  <c:v>80.111505488633696</c:v>
                </c:pt>
                <c:pt idx="1720">
                  <c:v>80.12869234591048</c:v>
                </c:pt>
                <c:pt idx="1721">
                  <c:v>80.146227475978606</c:v>
                </c:pt>
                <c:pt idx="1722">
                  <c:v>80.163587119756087</c:v>
                </c:pt>
                <c:pt idx="1723">
                  <c:v>80.180636287790009</c:v>
                </c:pt>
                <c:pt idx="1724">
                  <c:v>80.198344204358989</c:v>
                </c:pt>
                <c:pt idx="1725">
                  <c:v>80.21556615889385</c:v>
                </c:pt>
                <c:pt idx="1726">
                  <c:v>80.232963599718886</c:v>
                </c:pt>
                <c:pt idx="1727">
                  <c:v>80.250185554253548</c:v>
                </c:pt>
                <c:pt idx="1728">
                  <c:v>80.26772068432166</c:v>
                </c:pt>
                <c:pt idx="1729">
                  <c:v>80.285080328099241</c:v>
                </c:pt>
                <c:pt idx="1730">
                  <c:v>80.302442671666157</c:v>
                </c:pt>
                <c:pt idx="1731">
                  <c:v>80.319664626201231</c:v>
                </c:pt>
                <c:pt idx="1732">
                  <c:v>80.337164659011208</c:v>
                </c:pt>
                <c:pt idx="1733">
                  <c:v>80.354351516287565</c:v>
                </c:pt>
                <c:pt idx="1734">
                  <c:v>80.371886646355748</c:v>
                </c:pt>
                <c:pt idx="1735">
                  <c:v>80.389281387391549</c:v>
                </c:pt>
                <c:pt idx="1736">
                  <c:v>80.406470944457453</c:v>
                </c:pt>
                <c:pt idx="1737">
                  <c:v>80.424006074525408</c:v>
                </c:pt>
                <c:pt idx="1738">
                  <c:v>80.441400815561281</c:v>
                </c:pt>
                <c:pt idx="1739">
                  <c:v>80.45858767283805</c:v>
                </c:pt>
                <c:pt idx="1740">
                  <c:v>80.475950016404681</c:v>
                </c:pt>
                <c:pt idx="1741">
                  <c:v>80.493485146472878</c:v>
                </c:pt>
                <c:pt idx="1742">
                  <c:v>80.510844790250772</c:v>
                </c:pt>
                <c:pt idx="1743">
                  <c:v>80.528207133817688</c:v>
                </c:pt>
                <c:pt idx="1744">
                  <c:v>80.545566777595482</c:v>
                </c:pt>
                <c:pt idx="1745">
                  <c:v>80.562756334661174</c:v>
                </c:pt>
                <c:pt idx="1746">
                  <c:v>80.580288764940263</c:v>
                </c:pt>
                <c:pt idx="1747">
                  <c:v>80.597686205765285</c:v>
                </c:pt>
                <c:pt idx="1748">
                  <c:v>80.614873063041955</c:v>
                </c:pt>
                <c:pt idx="1749">
                  <c:v>80.632235406608743</c:v>
                </c:pt>
                <c:pt idx="1750">
                  <c:v>80.649630147644658</c:v>
                </c:pt>
                <c:pt idx="1751">
                  <c:v>80.666992491211644</c:v>
                </c:pt>
                <c:pt idx="1752">
                  <c:v>80.6841793484883</c:v>
                </c:pt>
                <c:pt idx="1753">
                  <c:v>80.701538992266208</c:v>
                </c:pt>
                <c:pt idx="1754">
                  <c:v>80.718901335833138</c:v>
                </c:pt>
                <c:pt idx="1755">
                  <c:v>80.736471563159</c:v>
                </c:pt>
                <c:pt idx="1756">
                  <c:v>80.754006693227097</c:v>
                </c:pt>
                <c:pt idx="1757">
                  <c:v>80.771263745020107</c:v>
                </c:pt>
                <c:pt idx="1758">
                  <c:v>80.788450602296678</c:v>
                </c:pt>
                <c:pt idx="1759">
                  <c:v>80.805950635106612</c:v>
                </c:pt>
                <c:pt idx="1760">
                  <c:v>80.823310278884264</c:v>
                </c:pt>
                <c:pt idx="1761">
                  <c:v>80.840845408952433</c:v>
                </c:pt>
                <c:pt idx="1762">
                  <c:v>80.858067363487038</c:v>
                </c:pt>
                <c:pt idx="1763">
                  <c:v>80.8752893180218</c:v>
                </c:pt>
                <c:pt idx="1764">
                  <c:v>80.892859545348145</c:v>
                </c:pt>
                <c:pt idx="1765">
                  <c:v>80.910221888915089</c:v>
                </c:pt>
                <c:pt idx="1766">
                  <c:v>80.927408746191688</c:v>
                </c:pt>
                <c:pt idx="1767">
                  <c:v>80.944771089758632</c:v>
                </c:pt>
                <c:pt idx="1768">
                  <c:v>80.962130733536327</c:v>
                </c:pt>
                <c:pt idx="1769">
                  <c:v>80.979493077103342</c:v>
                </c:pt>
                <c:pt idx="1770">
                  <c:v>80.997025507382375</c:v>
                </c:pt>
                <c:pt idx="1771">
                  <c:v>81.014215064448308</c:v>
                </c:pt>
                <c:pt idx="1772">
                  <c:v>81.031609805483953</c:v>
                </c:pt>
                <c:pt idx="1773">
                  <c:v>81.048972149050698</c:v>
                </c:pt>
                <c:pt idx="1774">
                  <c:v>81.066159006327624</c:v>
                </c:pt>
                <c:pt idx="1775">
                  <c:v>81.083866922896618</c:v>
                </c:pt>
                <c:pt idx="1776">
                  <c:v>81.101229266463562</c:v>
                </c:pt>
                <c:pt idx="1777">
                  <c:v>81.118416123740289</c:v>
                </c:pt>
                <c:pt idx="1778">
                  <c:v>81.135775767518027</c:v>
                </c:pt>
                <c:pt idx="1779">
                  <c:v>81.153310897585882</c:v>
                </c:pt>
                <c:pt idx="1780">
                  <c:v>81.170500454651787</c:v>
                </c:pt>
                <c:pt idx="1781">
                  <c:v>81.187687311928642</c:v>
                </c:pt>
                <c:pt idx="1782">
                  <c:v>81.205222441996696</c:v>
                </c:pt>
                <c:pt idx="1783">
                  <c:v>81.222409299273494</c:v>
                </c:pt>
                <c:pt idx="1784">
                  <c:v>81.240117215842659</c:v>
                </c:pt>
                <c:pt idx="1785">
                  <c:v>81.257304073119286</c:v>
                </c:pt>
                <c:pt idx="1786">
                  <c:v>81.274493630185162</c:v>
                </c:pt>
                <c:pt idx="1787">
                  <c:v>81.292026060464011</c:v>
                </c:pt>
                <c:pt idx="1788">
                  <c:v>81.309423501288961</c:v>
                </c:pt>
                <c:pt idx="1789">
                  <c:v>81.326783145066656</c:v>
                </c:pt>
                <c:pt idx="1790">
                  <c:v>81.343972702132618</c:v>
                </c:pt>
                <c:pt idx="1791">
                  <c:v>81.361540229669572</c:v>
                </c:pt>
                <c:pt idx="1792">
                  <c:v>81.378902573236275</c:v>
                </c:pt>
                <c:pt idx="1793">
                  <c:v>81.396089430513257</c:v>
                </c:pt>
                <c:pt idx="1794">
                  <c:v>81.41345177408013</c:v>
                </c:pt>
                <c:pt idx="1795">
                  <c:v>81.430811417857981</c:v>
                </c:pt>
                <c:pt idx="1796">
                  <c:v>81.448346547925951</c:v>
                </c:pt>
                <c:pt idx="1797">
                  <c:v>81.465708891492667</c:v>
                </c:pt>
                <c:pt idx="1798">
                  <c:v>81.482895748769579</c:v>
                </c:pt>
                <c:pt idx="1799">
                  <c:v>81.500430878837548</c:v>
                </c:pt>
                <c:pt idx="1800">
                  <c:v>81.517617736114374</c:v>
                </c:pt>
                <c:pt idx="1801">
                  <c:v>81.534980079681219</c:v>
                </c:pt>
                <c:pt idx="1802">
                  <c:v>81.552515209749231</c:v>
                </c:pt>
                <c:pt idx="1803">
                  <c:v>81.569909950785103</c:v>
                </c:pt>
                <c:pt idx="1804">
                  <c:v>81.587096808061858</c:v>
                </c:pt>
                <c:pt idx="1805">
                  <c:v>81.604631938129714</c:v>
                </c:pt>
                <c:pt idx="1806">
                  <c:v>81.62181879540644</c:v>
                </c:pt>
                <c:pt idx="1807">
                  <c:v>81.639181138973385</c:v>
                </c:pt>
                <c:pt idx="1808">
                  <c:v>81.656540782751165</c:v>
                </c:pt>
                <c:pt idx="1809">
                  <c:v>81.67373033981707</c:v>
                </c:pt>
                <c:pt idx="1810">
                  <c:v>81.691438256386007</c:v>
                </c:pt>
                <c:pt idx="1811">
                  <c:v>81.708625113662919</c:v>
                </c:pt>
                <c:pt idx="1812">
                  <c:v>81.725811970939759</c:v>
                </c:pt>
                <c:pt idx="1813">
                  <c:v>81.743347101007743</c:v>
                </c:pt>
                <c:pt idx="1814">
                  <c:v>81.760882231075712</c:v>
                </c:pt>
                <c:pt idx="1815">
                  <c:v>81.778244574642613</c:v>
                </c:pt>
                <c:pt idx="1816">
                  <c:v>81.795639315678457</c:v>
                </c:pt>
                <c:pt idx="1817">
                  <c:v>81.812688483712222</c:v>
                </c:pt>
                <c:pt idx="1818">
                  <c:v>81.830048127489761</c:v>
                </c:pt>
                <c:pt idx="1819">
                  <c:v>81.847548160299979</c:v>
                </c:pt>
                <c:pt idx="1820">
                  <c:v>81.864910503866881</c:v>
                </c:pt>
                <c:pt idx="1821">
                  <c:v>81.882272847433555</c:v>
                </c:pt>
                <c:pt idx="1822">
                  <c:v>81.899805277712687</c:v>
                </c:pt>
                <c:pt idx="1823">
                  <c:v>81.916854445746608</c:v>
                </c:pt>
                <c:pt idx="1824">
                  <c:v>81.934216789313624</c:v>
                </c:pt>
                <c:pt idx="1825">
                  <c:v>81.951924705882504</c:v>
                </c:pt>
                <c:pt idx="1826">
                  <c:v>81.969284349660313</c:v>
                </c:pt>
                <c:pt idx="1827">
                  <c:v>81.986646693227229</c:v>
                </c:pt>
                <c:pt idx="1828">
                  <c:v>82.004009036793988</c:v>
                </c:pt>
                <c:pt idx="1829">
                  <c:v>82.021368680571811</c:v>
                </c:pt>
                <c:pt idx="1830">
                  <c:v>82.03862573236465</c:v>
                </c:pt>
                <c:pt idx="1831">
                  <c:v>82.055917881415539</c:v>
                </c:pt>
                <c:pt idx="1832">
                  <c:v>82.073312622451127</c:v>
                </c:pt>
                <c:pt idx="1833">
                  <c:v>82.090710063276305</c:v>
                </c:pt>
                <c:pt idx="1834">
                  <c:v>82.108104804312177</c:v>
                </c:pt>
                <c:pt idx="1835">
                  <c:v>82.125291661588918</c:v>
                </c:pt>
                <c:pt idx="1836">
                  <c:v>82.142654005155862</c:v>
                </c:pt>
                <c:pt idx="1837">
                  <c:v>82.159840862432418</c:v>
                </c:pt>
                <c:pt idx="1838">
                  <c:v>82.177340895242551</c:v>
                </c:pt>
                <c:pt idx="1839">
                  <c:v>82.194773433325508</c:v>
                </c:pt>
                <c:pt idx="1840">
                  <c:v>82.212168174361381</c:v>
                </c:pt>
                <c:pt idx="1841">
                  <c:v>82.229527818139218</c:v>
                </c:pt>
                <c:pt idx="1842">
                  <c:v>82.246890161706162</c:v>
                </c:pt>
                <c:pt idx="1843">
                  <c:v>82.264252505273191</c:v>
                </c:pt>
                <c:pt idx="1844">
                  <c:v>82.281612149050872</c:v>
                </c:pt>
                <c:pt idx="1845">
                  <c:v>82.298974492617774</c:v>
                </c:pt>
                <c:pt idx="1846">
                  <c:v>82.31633413639544</c:v>
                </c:pt>
                <c:pt idx="1847">
                  <c:v>82.333731577220348</c:v>
                </c:pt>
                <c:pt idx="1848">
                  <c:v>82.351091220998356</c:v>
                </c:pt>
                <c:pt idx="1849">
                  <c:v>82.368523759081313</c:v>
                </c:pt>
                <c:pt idx="1850">
                  <c:v>82.385813208343095</c:v>
                </c:pt>
                <c:pt idx="1851">
                  <c:v>82.403210649168301</c:v>
                </c:pt>
                <c:pt idx="1852">
                  <c:v>82.420570292945882</c:v>
                </c:pt>
                <c:pt idx="1853">
                  <c:v>82.437932636512784</c:v>
                </c:pt>
                <c:pt idx="1854">
                  <c:v>82.455292280290593</c:v>
                </c:pt>
                <c:pt idx="1855">
                  <c:v>82.472654623857522</c:v>
                </c:pt>
                <c:pt idx="1856">
                  <c:v>82.489911675650347</c:v>
                </c:pt>
                <c:pt idx="1857">
                  <c:v>82.507306416686006</c:v>
                </c:pt>
                <c:pt idx="1858">
                  <c:v>82.524841546753976</c:v>
                </c:pt>
                <c:pt idx="1859">
                  <c:v>82.54202840403093</c:v>
                </c:pt>
                <c:pt idx="1860">
                  <c:v>82.559390747597789</c:v>
                </c:pt>
                <c:pt idx="1861">
                  <c:v>82.576753091164719</c:v>
                </c:pt>
                <c:pt idx="1862">
                  <c:v>82.594285521443666</c:v>
                </c:pt>
                <c:pt idx="1863">
                  <c:v>82.611647865010525</c:v>
                </c:pt>
                <c:pt idx="1864">
                  <c:v>82.628869819545358</c:v>
                </c:pt>
                <c:pt idx="1865">
                  <c:v>82.646404949613327</c:v>
                </c:pt>
                <c:pt idx="1866">
                  <c:v>82.663591806889883</c:v>
                </c:pt>
                <c:pt idx="1867">
                  <c:v>82.680954150456756</c:v>
                </c:pt>
                <c:pt idx="1868">
                  <c:v>82.698176104991589</c:v>
                </c:pt>
                <c:pt idx="1869">
                  <c:v>82.715711235059658</c:v>
                </c:pt>
                <c:pt idx="1870">
                  <c:v>82.73307087883758</c:v>
                </c:pt>
                <c:pt idx="1871">
                  <c:v>82.750260435903527</c:v>
                </c:pt>
                <c:pt idx="1872">
                  <c:v>82.767447293180211</c:v>
                </c:pt>
                <c:pt idx="1873">
                  <c:v>82.784806936958049</c:v>
                </c:pt>
                <c:pt idx="1874">
                  <c:v>82.802342067025805</c:v>
                </c:pt>
                <c:pt idx="1875">
                  <c:v>82.819739507850798</c:v>
                </c:pt>
                <c:pt idx="1876">
                  <c:v>82.837274637918924</c:v>
                </c:pt>
                <c:pt idx="1877">
                  <c:v>82.854461495195693</c:v>
                </c:pt>
                <c:pt idx="1878">
                  <c:v>82.871996625263634</c:v>
                </c:pt>
                <c:pt idx="1879">
                  <c:v>82.889356269041485</c:v>
                </c:pt>
                <c:pt idx="1880">
                  <c:v>82.906718612608358</c:v>
                </c:pt>
                <c:pt idx="1881">
                  <c:v>82.923940567143205</c:v>
                </c:pt>
                <c:pt idx="1882">
                  <c:v>82.941300210921014</c:v>
                </c:pt>
                <c:pt idx="1883">
                  <c:v>82.958662554487859</c:v>
                </c:pt>
                <c:pt idx="1884">
                  <c:v>82.976024898054789</c:v>
                </c:pt>
                <c:pt idx="1885">
                  <c:v>82.993384541832697</c:v>
                </c:pt>
                <c:pt idx="1886">
                  <c:v>83.010746885399584</c:v>
                </c:pt>
                <c:pt idx="1887">
                  <c:v>83.028314412936325</c:v>
                </c:pt>
                <c:pt idx="1888">
                  <c:v>83.045468872744138</c:v>
                </c:pt>
                <c:pt idx="1889">
                  <c:v>83.062898711038159</c:v>
                </c:pt>
                <c:pt idx="1890">
                  <c:v>83.080261054605131</c:v>
                </c:pt>
                <c:pt idx="1891">
                  <c:v>83.097585601124933</c:v>
                </c:pt>
                <c:pt idx="1892">
                  <c:v>83.114775158190625</c:v>
                </c:pt>
                <c:pt idx="1893">
                  <c:v>83.132134801968519</c:v>
                </c:pt>
                <c:pt idx="1894">
                  <c:v>83.149497145535449</c:v>
                </c:pt>
                <c:pt idx="1895">
                  <c:v>83.167029575814396</c:v>
                </c:pt>
                <c:pt idx="1896">
                  <c:v>83.184427016639134</c:v>
                </c:pt>
                <c:pt idx="1897">
                  <c:v>83.20161387391623</c:v>
                </c:pt>
                <c:pt idx="1898">
                  <c:v>83.219184101242234</c:v>
                </c:pt>
                <c:pt idx="1899">
                  <c:v>83.236335861260812</c:v>
                </c:pt>
                <c:pt idx="1900">
                  <c:v>83.253698204827742</c:v>
                </c:pt>
                <c:pt idx="1901">
                  <c:v>83.271057848605579</c:v>
                </c:pt>
                <c:pt idx="1902">
                  <c:v>83.288628075931555</c:v>
                </c:pt>
                <c:pt idx="1903">
                  <c:v>83.305712341223227</c:v>
                </c:pt>
                <c:pt idx="1904">
                  <c:v>83.323071985001178</c:v>
                </c:pt>
                <c:pt idx="1905">
                  <c:v>83.340469425826242</c:v>
                </c:pt>
                <c:pt idx="1906">
                  <c:v>83.358036953362884</c:v>
                </c:pt>
                <c:pt idx="1907">
                  <c:v>83.375399296929714</c:v>
                </c:pt>
                <c:pt idx="1908">
                  <c:v>83.392761640496758</c:v>
                </c:pt>
                <c:pt idx="1909">
                  <c:v>83.410121284274879</c:v>
                </c:pt>
                <c:pt idx="1910">
                  <c:v>83.427483627841596</c:v>
                </c:pt>
                <c:pt idx="1911">
                  <c:v>83.444670485118621</c:v>
                </c:pt>
                <c:pt idx="1912">
                  <c:v>83.462205615186321</c:v>
                </c:pt>
                <c:pt idx="1913">
                  <c:v>83.479565258964172</c:v>
                </c:pt>
                <c:pt idx="1914">
                  <c:v>83.496927602531073</c:v>
                </c:pt>
                <c:pt idx="1915">
                  <c:v>83.514114459808042</c:v>
                </c:pt>
                <c:pt idx="1916">
                  <c:v>83.531476803374659</c:v>
                </c:pt>
                <c:pt idx="1917">
                  <c:v>83.548836447152553</c:v>
                </c:pt>
                <c:pt idx="1918">
                  <c:v>83.566371577220309</c:v>
                </c:pt>
                <c:pt idx="1919">
                  <c:v>83.583558434497249</c:v>
                </c:pt>
                <c:pt idx="1920">
                  <c:v>83.601093564565275</c:v>
                </c:pt>
                <c:pt idx="1921">
                  <c:v>83.618455908132205</c:v>
                </c:pt>
                <c:pt idx="1922">
                  <c:v>83.635677862666725</c:v>
                </c:pt>
                <c:pt idx="1923">
                  <c:v>83.65303750644452</c:v>
                </c:pt>
                <c:pt idx="1924">
                  <c:v>83.670537539254482</c:v>
                </c:pt>
                <c:pt idx="1925">
                  <c:v>83.687899882821497</c:v>
                </c:pt>
                <c:pt idx="1926">
                  <c:v>83.705086740098409</c:v>
                </c:pt>
                <c:pt idx="1927">
                  <c:v>83.722449083665339</c:v>
                </c:pt>
                <c:pt idx="1928">
                  <c:v>83.739808727443148</c:v>
                </c:pt>
                <c:pt idx="1929">
                  <c:v>83.757171071010092</c:v>
                </c:pt>
                <c:pt idx="1930">
                  <c:v>83.774530714787858</c:v>
                </c:pt>
                <c:pt idx="1931">
                  <c:v>83.792065844855884</c:v>
                </c:pt>
                <c:pt idx="1932">
                  <c:v>83.809428188422672</c:v>
                </c:pt>
                <c:pt idx="1933">
                  <c:v>83.826787832200353</c:v>
                </c:pt>
                <c:pt idx="1934">
                  <c:v>83.844150175767524</c:v>
                </c:pt>
                <c:pt idx="1935">
                  <c:v>83.861544916803354</c:v>
                </c:pt>
                <c:pt idx="1936">
                  <c:v>83.878907260370283</c:v>
                </c:pt>
                <c:pt idx="1937">
                  <c:v>83.896269603937426</c:v>
                </c:pt>
                <c:pt idx="1938">
                  <c:v>83.913629247715292</c:v>
                </c:pt>
                <c:pt idx="1939">
                  <c:v>83.930991591281909</c:v>
                </c:pt>
                <c:pt idx="1940">
                  <c:v>83.948178448558679</c:v>
                </c:pt>
                <c:pt idx="1941">
                  <c:v>83.965573189594551</c:v>
                </c:pt>
                <c:pt idx="1942">
                  <c:v>83.983108319662449</c:v>
                </c:pt>
                <c:pt idx="1943">
                  <c:v>84.000505760487471</c:v>
                </c:pt>
                <c:pt idx="1944">
                  <c:v>84.017865404265478</c:v>
                </c:pt>
                <c:pt idx="1945">
                  <c:v>84.035019864073135</c:v>
                </c:pt>
                <c:pt idx="1946">
                  <c:v>84.052587391610018</c:v>
                </c:pt>
                <c:pt idx="1947">
                  <c:v>84.069809346144808</c:v>
                </c:pt>
                <c:pt idx="1948">
                  <c:v>84.087136592453518</c:v>
                </c:pt>
                <c:pt idx="1949">
                  <c:v>84.104498936020434</c:v>
                </c:pt>
                <c:pt idx="1950">
                  <c:v>84.121858579798356</c:v>
                </c:pt>
                <c:pt idx="1951">
                  <c:v>84.139428807124247</c:v>
                </c:pt>
                <c:pt idx="1952">
                  <c:v>84.156615664401215</c:v>
                </c:pt>
                <c:pt idx="1953">
                  <c:v>84.173978007967946</c:v>
                </c:pt>
                <c:pt idx="1954">
                  <c:v>84.191372749003989</c:v>
                </c:pt>
                <c:pt idx="1955">
                  <c:v>84.208559606280772</c:v>
                </c:pt>
                <c:pt idx="1956">
                  <c:v>84.226164930864755</c:v>
                </c:pt>
                <c:pt idx="1957">
                  <c:v>84.243386885399573</c:v>
                </c:pt>
                <c:pt idx="1958">
                  <c:v>84.260749228966503</c:v>
                </c:pt>
                <c:pt idx="1959">
                  <c:v>84.278281659245394</c:v>
                </c:pt>
                <c:pt idx="1960">
                  <c:v>84.295644002812296</c:v>
                </c:pt>
                <c:pt idx="1961">
                  <c:v>84.313006346379183</c:v>
                </c:pt>
                <c:pt idx="1962">
                  <c:v>84.33036599015702</c:v>
                </c:pt>
                <c:pt idx="1963">
                  <c:v>84.347552847433789</c:v>
                </c:pt>
                <c:pt idx="1964">
                  <c:v>84.364915191000691</c:v>
                </c:pt>
                <c:pt idx="1965">
                  <c:v>84.382450321068589</c:v>
                </c:pt>
                <c:pt idx="1966">
                  <c:v>84.399672275603479</c:v>
                </c:pt>
                <c:pt idx="1967">
                  <c:v>84.417207405671576</c:v>
                </c:pt>
                <c:pt idx="1968">
                  <c:v>84.434394262948331</c:v>
                </c:pt>
                <c:pt idx="1969">
                  <c:v>84.451756606515133</c:v>
                </c:pt>
                <c:pt idx="1970">
                  <c:v>84.469221542067174</c:v>
                </c:pt>
                <c:pt idx="1971">
                  <c:v>84.486651380360925</c:v>
                </c:pt>
                <c:pt idx="1972">
                  <c:v>84.503838237637495</c:v>
                </c:pt>
                <c:pt idx="1973">
                  <c:v>84.52137336770565</c:v>
                </c:pt>
                <c:pt idx="1974">
                  <c:v>84.538560224982405</c:v>
                </c:pt>
                <c:pt idx="1975">
                  <c:v>84.556095355050388</c:v>
                </c:pt>
                <c:pt idx="1976">
                  <c:v>84.573282212327058</c:v>
                </c:pt>
                <c:pt idx="1977">
                  <c:v>84.590644555894073</c:v>
                </c:pt>
                <c:pt idx="1978">
                  <c:v>84.608006899460804</c:v>
                </c:pt>
                <c:pt idx="1979">
                  <c:v>84.625366543238684</c:v>
                </c:pt>
                <c:pt idx="1980">
                  <c:v>84.6427288868056</c:v>
                </c:pt>
                <c:pt idx="1981">
                  <c:v>84.66008853058328</c:v>
                </c:pt>
                <c:pt idx="1982">
                  <c:v>84.677450874150267</c:v>
                </c:pt>
                <c:pt idx="1983">
                  <c:v>84.694986004218421</c:v>
                </c:pt>
                <c:pt idx="1984">
                  <c:v>84.712345647996273</c:v>
                </c:pt>
                <c:pt idx="1985">
                  <c:v>84.729532505273042</c:v>
                </c:pt>
                <c:pt idx="1986">
                  <c:v>84.746894848839929</c:v>
                </c:pt>
                <c:pt idx="1987">
                  <c:v>84.764257192406859</c:v>
                </c:pt>
                <c:pt idx="1988">
                  <c:v>84.781651933442717</c:v>
                </c:pt>
                <c:pt idx="1989">
                  <c:v>84.799014277009604</c:v>
                </c:pt>
                <c:pt idx="1990">
                  <c:v>84.816271328802429</c:v>
                </c:pt>
                <c:pt idx="1991">
                  <c:v>84.833803759081249</c:v>
                </c:pt>
                <c:pt idx="1992">
                  <c:v>84.850993316147182</c:v>
                </c:pt>
                <c:pt idx="1993">
                  <c:v>84.868423154441018</c:v>
                </c:pt>
                <c:pt idx="1994">
                  <c:v>84.88578279821877</c:v>
                </c:pt>
                <c:pt idx="1995">
                  <c:v>84.903074947269744</c:v>
                </c:pt>
                <c:pt idx="1996">
                  <c:v>84.920437290836659</c:v>
                </c:pt>
                <c:pt idx="1997">
                  <c:v>84.937832031872532</c:v>
                </c:pt>
                <c:pt idx="1998">
                  <c:v>84.955296967424388</c:v>
                </c:pt>
                <c:pt idx="1999">
                  <c:v>84.972659310991318</c:v>
                </c:pt>
                <c:pt idx="2000">
                  <c:v>84.990021654558234</c:v>
                </c:pt>
                <c:pt idx="2001">
                  <c:v>85.007381298336071</c:v>
                </c:pt>
                <c:pt idx="2002">
                  <c:v>85.024743641903115</c:v>
                </c:pt>
                <c:pt idx="2003">
                  <c:v>85.042103285680824</c:v>
                </c:pt>
                <c:pt idx="2004">
                  <c:v>85.059465629247939</c:v>
                </c:pt>
                <c:pt idx="2005">
                  <c:v>85.076825273025449</c:v>
                </c:pt>
                <c:pt idx="2006">
                  <c:v>85.094014830091382</c:v>
                </c:pt>
                <c:pt idx="2007">
                  <c:v>85.111547260370429</c:v>
                </c:pt>
                <c:pt idx="2008">
                  <c:v>85.128909603937174</c:v>
                </c:pt>
                <c:pt idx="2009">
                  <c:v>85.146096461214086</c:v>
                </c:pt>
                <c:pt idx="2010">
                  <c:v>85.163631591281799</c:v>
                </c:pt>
                <c:pt idx="2011">
                  <c:v>85.180993934848843</c:v>
                </c:pt>
                <c:pt idx="2012">
                  <c:v>85.198353578626467</c:v>
                </c:pt>
                <c:pt idx="2013">
                  <c:v>85.215715922193581</c:v>
                </c:pt>
                <c:pt idx="2014">
                  <c:v>85.233008071244441</c:v>
                </c:pt>
                <c:pt idx="2015">
                  <c:v>85.25036771502225</c:v>
                </c:pt>
                <c:pt idx="2016">
                  <c:v>85.267624766815359</c:v>
                </c:pt>
                <c:pt idx="2017">
                  <c:v>85.285124799625066</c:v>
                </c:pt>
                <c:pt idx="2018">
                  <c:v>85.302416948675869</c:v>
                </c:pt>
                <c:pt idx="2019">
                  <c:v>85.319952078743839</c:v>
                </c:pt>
                <c:pt idx="2020">
                  <c:v>85.337138936020438</c:v>
                </c:pt>
                <c:pt idx="2021">
                  <c:v>85.35450127958751</c:v>
                </c:pt>
                <c:pt idx="2022">
                  <c:v>85.371860923365347</c:v>
                </c:pt>
                <c:pt idx="2023">
                  <c:v>85.389223266932419</c:v>
                </c:pt>
                <c:pt idx="2024">
                  <c:v>85.406758397000218</c:v>
                </c:pt>
                <c:pt idx="2025">
                  <c:v>85.423980351535008</c:v>
                </c:pt>
                <c:pt idx="2026">
                  <c:v>85.441304898054838</c:v>
                </c:pt>
                <c:pt idx="2027">
                  <c:v>85.458667241621768</c:v>
                </c:pt>
                <c:pt idx="2028">
                  <c:v>85.476029585188726</c:v>
                </c:pt>
                <c:pt idx="2029">
                  <c:v>85.493424326224513</c:v>
                </c:pt>
                <c:pt idx="2030">
                  <c:v>85.510959456292497</c:v>
                </c:pt>
                <c:pt idx="2031">
                  <c:v>85.528181410827258</c:v>
                </c:pt>
                <c:pt idx="2032">
                  <c:v>85.54554105460511</c:v>
                </c:pt>
                <c:pt idx="2033">
                  <c:v>85.562903398172026</c:v>
                </c:pt>
                <c:pt idx="2034">
                  <c:v>85.580265741738927</c:v>
                </c:pt>
                <c:pt idx="2035">
                  <c:v>85.59762538551692</c:v>
                </c:pt>
                <c:pt idx="2036">
                  <c:v>85.614987729083651</c:v>
                </c:pt>
                <c:pt idx="2037">
                  <c:v>85.632312275603326</c:v>
                </c:pt>
                <c:pt idx="2038">
                  <c:v>85.649709716428205</c:v>
                </c:pt>
                <c:pt idx="2039">
                  <c:v>85.666896573705159</c:v>
                </c:pt>
                <c:pt idx="2040">
                  <c:v>85.684431703773058</c:v>
                </c:pt>
                <c:pt idx="2041">
                  <c:v>85.701791347550767</c:v>
                </c:pt>
                <c:pt idx="2042">
                  <c:v>85.719153691118152</c:v>
                </c:pt>
                <c:pt idx="2043">
                  <c:v>85.736516034684655</c:v>
                </c:pt>
                <c:pt idx="2044">
                  <c:v>85.753875678462578</c:v>
                </c:pt>
                <c:pt idx="2045">
                  <c:v>85.771238022029337</c:v>
                </c:pt>
                <c:pt idx="2046">
                  <c:v>85.788597665807501</c:v>
                </c:pt>
                <c:pt idx="2047">
                  <c:v>85.80596000937426</c:v>
                </c:pt>
                <c:pt idx="2048">
                  <c:v>85.823319653152083</c:v>
                </c:pt>
                <c:pt idx="2049">
                  <c:v>85.840717093977034</c:v>
                </c:pt>
                <c:pt idx="2050">
                  <c:v>85.857939048511838</c:v>
                </c:pt>
                <c:pt idx="2051">
                  <c:v>85.875474178579523</c:v>
                </c:pt>
                <c:pt idx="2052">
                  <c:v>85.892453152097488</c:v>
                </c:pt>
                <c:pt idx="2053">
                  <c:v>85.909988282165443</c:v>
                </c:pt>
                <c:pt idx="2054">
                  <c:v>85.927523412233427</c:v>
                </c:pt>
                <c:pt idx="2055">
                  <c:v>85.944918153269285</c:v>
                </c:pt>
                <c:pt idx="2056">
                  <c:v>85.962280496836186</c:v>
                </c:pt>
                <c:pt idx="2057">
                  <c:v>85.97946735411297</c:v>
                </c:pt>
                <c:pt idx="2058">
                  <c:v>85.997002484180925</c:v>
                </c:pt>
                <c:pt idx="2059">
                  <c:v>86.014397225216797</c:v>
                </c:pt>
                <c:pt idx="2060">
                  <c:v>86.031548985235659</c:v>
                </c:pt>
                <c:pt idx="2061">
                  <c:v>86.049084115303501</c:v>
                </c:pt>
                <c:pt idx="2062">
                  <c:v>86.066273672369363</c:v>
                </c:pt>
                <c:pt idx="2063">
                  <c:v>86.083806102648055</c:v>
                </c:pt>
                <c:pt idx="2064">
                  <c:v>86.101168446215226</c:v>
                </c:pt>
                <c:pt idx="2065">
                  <c:v>86.118530789782056</c:v>
                </c:pt>
                <c:pt idx="2066">
                  <c:v>86.135717647058669</c:v>
                </c:pt>
                <c:pt idx="2067">
                  <c:v>86.153252777126596</c:v>
                </c:pt>
                <c:pt idx="2068">
                  <c:v>86.170334342629189</c:v>
                </c:pt>
                <c:pt idx="2069">
                  <c:v>86.187731783454154</c:v>
                </c:pt>
                <c:pt idx="2070">
                  <c:v>86.205091427232261</c:v>
                </c:pt>
                <c:pt idx="2071">
                  <c:v>86.222626557300202</c:v>
                </c:pt>
                <c:pt idx="2072">
                  <c:v>86.239988900867132</c:v>
                </c:pt>
                <c:pt idx="2073">
                  <c:v>86.257175758143916</c:v>
                </c:pt>
                <c:pt idx="2074">
                  <c:v>86.27453540192171</c:v>
                </c:pt>
                <c:pt idx="2075">
                  <c:v>86.29189774548864</c:v>
                </c:pt>
                <c:pt idx="2076">
                  <c:v>86.309260089055527</c:v>
                </c:pt>
                <c:pt idx="2077">
                  <c:v>86.32661973283335</c:v>
                </c:pt>
                <c:pt idx="2078">
                  <c:v>86.343982076400096</c:v>
                </c:pt>
                <c:pt idx="2079">
                  <c:v>86.361341720178103</c:v>
                </c:pt>
                <c:pt idx="2080">
                  <c:v>86.378911947503894</c:v>
                </c:pt>
                <c:pt idx="2081">
                  <c:v>86.396133902038898</c:v>
                </c:pt>
                <c:pt idx="2082">
                  <c:v>86.413496245605927</c:v>
                </c:pt>
                <c:pt idx="2083">
                  <c:v>86.431031375673783</c:v>
                </c:pt>
                <c:pt idx="2084">
                  <c:v>86.448042746660349</c:v>
                </c:pt>
                <c:pt idx="2085">
                  <c:v>86.465753363018521</c:v>
                </c:pt>
                <c:pt idx="2086">
                  <c:v>86.482767433794066</c:v>
                </c:pt>
                <c:pt idx="2087">
                  <c:v>86.500299864073227</c:v>
                </c:pt>
                <c:pt idx="2088">
                  <c:v>86.517834994141097</c:v>
                </c:pt>
                <c:pt idx="2089">
                  <c:v>86.535197337707885</c:v>
                </c:pt>
                <c:pt idx="2090">
                  <c:v>86.552384194984526</c:v>
                </c:pt>
                <c:pt idx="2091">
                  <c:v>86.569919325052737</c:v>
                </c:pt>
                <c:pt idx="2092">
                  <c:v>86.587106182329478</c:v>
                </c:pt>
                <c:pt idx="2093">
                  <c:v>86.604468525896408</c:v>
                </c:pt>
                <c:pt idx="2094">
                  <c:v>86.622036053432979</c:v>
                </c:pt>
                <c:pt idx="2095">
                  <c:v>86.639398397000036</c:v>
                </c:pt>
                <c:pt idx="2096">
                  <c:v>86.656412467775908</c:v>
                </c:pt>
                <c:pt idx="2097">
                  <c:v>86.673947597843707</c:v>
                </c:pt>
                <c:pt idx="2098">
                  <c:v>86.691307241621658</c:v>
                </c:pt>
                <c:pt idx="2099">
                  <c:v>86.708842371689471</c:v>
                </c:pt>
                <c:pt idx="2100">
                  <c:v>86.726031928755589</c:v>
                </c:pt>
                <c:pt idx="2101">
                  <c:v>86.743564359034465</c:v>
                </c:pt>
                <c:pt idx="2102">
                  <c:v>86.760753916100313</c:v>
                </c:pt>
                <c:pt idx="2103">
                  <c:v>86.777940773377125</c:v>
                </c:pt>
                <c:pt idx="2104">
                  <c:v>86.795511000703087</c:v>
                </c:pt>
                <c:pt idx="2105">
                  <c:v>86.812905741738916</c:v>
                </c:pt>
                <c:pt idx="2106">
                  <c:v>86.830335580032809</c:v>
                </c:pt>
                <c:pt idx="2107">
                  <c:v>86.847525137098671</c:v>
                </c:pt>
                <c:pt idx="2108">
                  <c:v>86.864919878134515</c:v>
                </c:pt>
                <c:pt idx="2109">
                  <c:v>86.882141832669021</c:v>
                </c:pt>
                <c:pt idx="2110">
                  <c:v>86.899676962737303</c:v>
                </c:pt>
                <c:pt idx="2111">
                  <c:v>86.916863820014186</c:v>
                </c:pt>
                <c:pt idx="2112">
                  <c:v>86.934398950082056</c:v>
                </c:pt>
                <c:pt idx="2113">
                  <c:v>86.951761293648929</c:v>
                </c:pt>
                <c:pt idx="2114">
                  <c:v>86.969120937426752</c:v>
                </c:pt>
                <c:pt idx="2115">
                  <c:v>86.986656067494678</c:v>
                </c:pt>
                <c:pt idx="2116">
                  <c:v>87.003842924771448</c:v>
                </c:pt>
                <c:pt idx="2117">
                  <c:v>87.021205268338548</c:v>
                </c:pt>
                <c:pt idx="2118">
                  <c:v>87.038740398406176</c:v>
                </c:pt>
                <c:pt idx="2119">
                  <c:v>87.055927255683088</c:v>
                </c:pt>
                <c:pt idx="2120">
                  <c:v>87.073462385751</c:v>
                </c:pt>
                <c:pt idx="2121">
                  <c:v>87.090822029528908</c:v>
                </c:pt>
                <c:pt idx="2122">
                  <c:v>87.108043984063755</c:v>
                </c:pt>
                <c:pt idx="2123">
                  <c:v>87.125371230372437</c:v>
                </c:pt>
                <c:pt idx="2124">
                  <c:v>87.142768671197572</c:v>
                </c:pt>
                <c:pt idx="2125">
                  <c:v>87.16012831497541</c:v>
                </c:pt>
                <c:pt idx="2126">
                  <c:v>87.177490658542283</c:v>
                </c:pt>
                <c:pt idx="2127">
                  <c:v>87.194850302320049</c:v>
                </c:pt>
                <c:pt idx="2128">
                  <c:v>87.212247743145127</c:v>
                </c:pt>
                <c:pt idx="2129">
                  <c:v>87.229469697679903</c:v>
                </c:pt>
                <c:pt idx="2130">
                  <c:v>87.246829341457726</c:v>
                </c:pt>
                <c:pt idx="2131">
                  <c:v>87.264156587766593</c:v>
                </c:pt>
                <c:pt idx="2132">
                  <c:v>87.281691717834548</c:v>
                </c:pt>
                <c:pt idx="2133">
                  <c:v>87.299051361612513</c:v>
                </c:pt>
                <c:pt idx="2134">
                  <c:v>87.316240918678233</c:v>
                </c:pt>
                <c:pt idx="2135">
                  <c:v>87.333776048746188</c:v>
                </c:pt>
                <c:pt idx="2136">
                  <c:v>87.35113569252384</c:v>
                </c:pt>
                <c:pt idx="2137">
                  <c:v>87.368357647058758</c:v>
                </c:pt>
                <c:pt idx="2138">
                  <c:v>87.385892777126571</c:v>
                </c:pt>
                <c:pt idx="2139">
                  <c:v>87.4032551206937</c:v>
                </c:pt>
                <c:pt idx="2140">
                  <c:v>87.420441977970484</c:v>
                </c:pt>
                <c:pt idx="2141">
                  <c:v>87.438012205296431</c:v>
                </c:pt>
                <c:pt idx="2142">
                  <c:v>87.455199062573229</c:v>
                </c:pt>
                <c:pt idx="2143">
                  <c:v>87.472593803609058</c:v>
                </c:pt>
                <c:pt idx="2144">
                  <c:v>87.48985085540177</c:v>
                </c:pt>
                <c:pt idx="2145">
                  <c:v>87.507385985469881</c:v>
                </c:pt>
                <c:pt idx="2146">
                  <c:v>87.524572842746466</c:v>
                </c:pt>
                <c:pt idx="2147">
                  <c:v>87.542143070072697</c:v>
                </c:pt>
                <c:pt idx="2148">
                  <c:v>87.559470316381251</c:v>
                </c:pt>
                <c:pt idx="2149">
                  <c:v>87.576829960159372</c:v>
                </c:pt>
                <c:pt idx="2150">
                  <c:v>87.594227400984323</c:v>
                </c:pt>
                <c:pt idx="2151">
                  <c:v>87.611414258261064</c:v>
                </c:pt>
                <c:pt idx="2152">
                  <c:v>87.628949388329019</c:v>
                </c:pt>
                <c:pt idx="2153">
                  <c:v>87.646309032106743</c:v>
                </c:pt>
                <c:pt idx="2154">
                  <c:v>87.663671375673758</c:v>
                </c:pt>
                <c:pt idx="2155">
                  <c:v>87.680858232950314</c:v>
                </c:pt>
                <c:pt idx="2156">
                  <c:v>87.698220576517457</c:v>
                </c:pt>
                <c:pt idx="2157">
                  <c:v>87.715755706585284</c:v>
                </c:pt>
                <c:pt idx="2158">
                  <c:v>87.732942563862181</c:v>
                </c:pt>
                <c:pt idx="2159">
                  <c:v>87.750337304897897</c:v>
                </c:pt>
                <c:pt idx="2160">
                  <c:v>87.76769964846514</c:v>
                </c:pt>
                <c:pt idx="2161">
                  <c:v>87.785234778532939</c:v>
                </c:pt>
                <c:pt idx="2162">
                  <c:v>87.802421635809708</c:v>
                </c:pt>
                <c:pt idx="2163">
                  <c:v>87.819783979376595</c:v>
                </c:pt>
                <c:pt idx="2164">
                  <c:v>87.837316409655486</c:v>
                </c:pt>
                <c:pt idx="2165">
                  <c:v>87.854505966721348</c:v>
                </c:pt>
                <c:pt idx="2166">
                  <c:v>87.871865610499071</c:v>
                </c:pt>
                <c:pt idx="2167">
                  <c:v>87.889227954066087</c:v>
                </c:pt>
                <c:pt idx="2168">
                  <c:v>87.90658759784391</c:v>
                </c:pt>
                <c:pt idx="2169">
                  <c:v>87.923949941410825</c:v>
                </c:pt>
                <c:pt idx="2170">
                  <c:v>87.941449974220916</c:v>
                </c:pt>
                <c:pt idx="2171">
                  <c:v>87.958844715256618</c:v>
                </c:pt>
                <c:pt idx="2172">
                  <c:v>87.976034272322451</c:v>
                </c:pt>
                <c:pt idx="2173">
                  <c:v>87.99356670260137</c:v>
                </c:pt>
                <c:pt idx="2174">
                  <c:v>88.010756259667232</c:v>
                </c:pt>
                <c:pt idx="2175">
                  <c:v>88.028115903445055</c:v>
                </c:pt>
                <c:pt idx="2176">
                  <c:v>88.045478247011843</c:v>
                </c:pt>
                <c:pt idx="2177">
                  <c:v>88.062872988047801</c:v>
                </c:pt>
                <c:pt idx="2178">
                  <c:v>88.080235331614688</c:v>
                </c:pt>
                <c:pt idx="2179">
                  <c:v>88.0977704616827</c:v>
                </c:pt>
                <c:pt idx="2180">
                  <c:v>88.114957318959327</c:v>
                </c:pt>
                <c:pt idx="2181">
                  <c:v>88.132144176236068</c:v>
                </c:pt>
                <c:pt idx="2182">
                  <c:v>88.149714403562228</c:v>
                </c:pt>
                <c:pt idx="2183">
                  <c:v>88.167074047340066</c:v>
                </c:pt>
                <c:pt idx="2184">
                  <c:v>88.184436390906797</c:v>
                </c:pt>
                <c:pt idx="2185">
                  <c:v>88.201796034684577</c:v>
                </c:pt>
                <c:pt idx="2186">
                  <c:v>88.218985591750638</c:v>
                </c:pt>
                <c:pt idx="2187">
                  <c:v>88.236520721818778</c:v>
                </c:pt>
                <c:pt idx="2188">
                  <c:v>88.253880365596359</c:v>
                </c:pt>
                <c:pt idx="2189">
                  <c:v>88.271277806421125</c:v>
                </c:pt>
                <c:pt idx="2190">
                  <c:v>88.288464663698164</c:v>
                </c:pt>
                <c:pt idx="2191">
                  <c:v>88.305999793766119</c:v>
                </c:pt>
                <c:pt idx="2192">
                  <c:v>88.323359437543843</c:v>
                </c:pt>
                <c:pt idx="2193">
                  <c:v>88.340756878368879</c:v>
                </c:pt>
                <c:pt idx="2194">
                  <c:v>88.357943735645634</c:v>
                </c:pt>
                <c:pt idx="2195">
                  <c:v>88.375303379423244</c:v>
                </c:pt>
                <c:pt idx="2196">
                  <c:v>88.392700820248379</c:v>
                </c:pt>
                <c:pt idx="2197">
                  <c:v>88.410130658542414</c:v>
                </c:pt>
                <c:pt idx="2198">
                  <c:v>88.427493002109202</c:v>
                </c:pt>
                <c:pt idx="2199">
                  <c:v>88.444852645887266</c:v>
                </c:pt>
                <c:pt idx="2200">
                  <c:v>88.462214989453926</c:v>
                </c:pt>
                <c:pt idx="2201">
                  <c:v>88.479574633231778</c:v>
                </c:pt>
                <c:pt idx="2202">
                  <c:v>88.496764190297696</c:v>
                </c:pt>
                <c:pt idx="2203">
                  <c:v>88.514296620576658</c:v>
                </c:pt>
                <c:pt idx="2204">
                  <c:v>88.53165896414356</c:v>
                </c:pt>
                <c:pt idx="2205">
                  <c:v>88.549021307710333</c:v>
                </c:pt>
                <c:pt idx="2206">
                  <c:v>88.566380951488057</c:v>
                </c:pt>
                <c:pt idx="2207">
                  <c:v>88.583567808764769</c:v>
                </c:pt>
                <c:pt idx="2208">
                  <c:v>88.601102938832881</c:v>
                </c:pt>
                <c:pt idx="2209">
                  <c:v>88.618465282399811</c:v>
                </c:pt>
                <c:pt idx="2210">
                  <c:v>88.635824926177662</c:v>
                </c:pt>
                <c:pt idx="2211">
                  <c:v>88.653187269744578</c:v>
                </c:pt>
                <c:pt idx="2212">
                  <c:v>88.670582010780151</c:v>
                </c:pt>
                <c:pt idx="2213">
                  <c:v>88.687944354347323</c:v>
                </c:pt>
                <c:pt idx="2214">
                  <c:v>88.705131211623907</c:v>
                </c:pt>
                <c:pt idx="2215">
                  <c:v>88.722493555190979</c:v>
                </c:pt>
                <c:pt idx="2216">
                  <c:v>88.740061082727934</c:v>
                </c:pt>
                <c:pt idx="2217">
                  <c:v>88.757423426294807</c:v>
                </c:pt>
                <c:pt idx="2218">
                  <c:v>88.774785769861708</c:v>
                </c:pt>
                <c:pt idx="2219">
                  <c:v>88.791972627138534</c:v>
                </c:pt>
                <c:pt idx="2220">
                  <c:v>88.809367368174378</c:v>
                </c:pt>
                <c:pt idx="2221">
                  <c:v>88.826902498242333</c:v>
                </c:pt>
                <c:pt idx="2222">
                  <c:v>88.844089355519102</c:v>
                </c:pt>
                <c:pt idx="2223">
                  <c:v>88.861451699086004</c:v>
                </c:pt>
                <c:pt idx="2224">
                  <c:v>88.878811342863628</c:v>
                </c:pt>
                <c:pt idx="2225">
                  <c:v>88.896346472931654</c:v>
                </c:pt>
                <c:pt idx="2226">
                  <c:v>88.913536029997786</c:v>
                </c:pt>
                <c:pt idx="2227">
                  <c:v>88.930930771033502</c:v>
                </c:pt>
                <c:pt idx="2228">
                  <c:v>88.948258017342397</c:v>
                </c:pt>
                <c:pt idx="2229">
                  <c:v>88.96561766112039</c:v>
                </c:pt>
                <c:pt idx="2230">
                  <c:v>88.983015101945227</c:v>
                </c:pt>
                <c:pt idx="2231">
                  <c:v>89.000374745722979</c:v>
                </c:pt>
                <c:pt idx="2232">
                  <c:v>89.017596700257826</c:v>
                </c:pt>
                <c:pt idx="2233">
                  <c:v>89.035131830325597</c:v>
                </c:pt>
                <c:pt idx="2234">
                  <c:v>89.052494173892526</c:v>
                </c:pt>
                <c:pt idx="2235">
                  <c:v>89.069681031169409</c:v>
                </c:pt>
                <c:pt idx="2236">
                  <c:v>89.087145966721351</c:v>
                </c:pt>
                <c:pt idx="2237">
                  <c:v>89.104681096789108</c:v>
                </c:pt>
                <c:pt idx="2238">
                  <c:v>89.121867954066019</c:v>
                </c:pt>
                <c:pt idx="2239">
                  <c:v>89.139230297632949</c:v>
                </c:pt>
                <c:pt idx="2240">
                  <c:v>89.156625038668849</c:v>
                </c:pt>
                <c:pt idx="2241">
                  <c:v>89.173987382235566</c:v>
                </c:pt>
                <c:pt idx="2242">
                  <c:v>89.191522512303749</c:v>
                </c:pt>
                <c:pt idx="2243">
                  <c:v>89.208709369580518</c:v>
                </c:pt>
                <c:pt idx="2244">
                  <c:v>89.226069013358341</c:v>
                </c:pt>
                <c:pt idx="2245">
                  <c:v>89.243431356925129</c:v>
                </c:pt>
                <c:pt idx="2246">
                  <c:v>89.260791000703051</c:v>
                </c:pt>
                <c:pt idx="2247">
                  <c:v>89.278153344269981</c:v>
                </c:pt>
                <c:pt idx="2248">
                  <c:v>89.295688474337936</c:v>
                </c:pt>
                <c:pt idx="2249">
                  <c:v>89.312875331614563</c:v>
                </c:pt>
                <c:pt idx="2250">
                  <c:v>89.330062188891489</c:v>
                </c:pt>
                <c:pt idx="2251">
                  <c:v>89.347597318959458</c:v>
                </c:pt>
                <c:pt idx="2252">
                  <c:v>89.364994759784409</c:v>
                </c:pt>
                <c:pt idx="2253">
                  <c:v>89.382181617060965</c:v>
                </c:pt>
                <c:pt idx="2254">
                  <c:v>89.399541260839001</c:v>
                </c:pt>
                <c:pt idx="2255">
                  <c:v>89.416938701663909</c:v>
                </c:pt>
                <c:pt idx="2256">
                  <c:v>89.434298345441746</c:v>
                </c:pt>
                <c:pt idx="2257">
                  <c:v>89.451868572767751</c:v>
                </c:pt>
                <c:pt idx="2258">
                  <c:v>89.469055430044534</c:v>
                </c:pt>
                <c:pt idx="2259">
                  <c:v>89.486555462854483</c:v>
                </c:pt>
                <c:pt idx="2260">
                  <c:v>89.503604630888233</c:v>
                </c:pt>
                <c:pt idx="2261">
                  <c:v>89.521347644715263</c:v>
                </c:pt>
                <c:pt idx="2262">
                  <c:v>89.538361715490794</c:v>
                </c:pt>
                <c:pt idx="2263">
                  <c:v>89.555861748300913</c:v>
                </c:pt>
                <c:pt idx="2264">
                  <c:v>89.573259189125864</c:v>
                </c:pt>
                <c:pt idx="2265">
                  <c:v>89.590446046402619</c:v>
                </c:pt>
                <c:pt idx="2266">
                  <c:v>89.607805690180442</c:v>
                </c:pt>
                <c:pt idx="2267">
                  <c:v>89.625375917506119</c:v>
                </c:pt>
                <c:pt idx="2268">
                  <c:v>89.642562774783158</c:v>
                </c:pt>
                <c:pt idx="2269">
                  <c:v>89.660097904851071</c:v>
                </c:pt>
                <c:pt idx="2270">
                  <c:v>89.677460248418086</c:v>
                </c:pt>
                <c:pt idx="2271">
                  <c:v>89.694995378485928</c:v>
                </c:pt>
                <c:pt idx="2272">
                  <c:v>89.712252430278866</c:v>
                </c:pt>
                <c:pt idx="2273">
                  <c:v>89.72943928755565</c:v>
                </c:pt>
                <c:pt idx="2274">
                  <c:v>89.746974417623619</c:v>
                </c:pt>
                <c:pt idx="2275">
                  <c:v>89.764196372158409</c:v>
                </c:pt>
                <c:pt idx="2276">
                  <c:v>89.78155601593626</c:v>
                </c:pt>
                <c:pt idx="2277">
                  <c:v>89.799091146004159</c:v>
                </c:pt>
                <c:pt idx="2278">
                  <c:v>89.816280703070092</c:v>
                </c:pt>
                <c:pt idx="2279">
                  <c:v>89.833640346847915</c:v>
                </c:pt>
                <c:pt idx="2280">
                  <c:v>89.851070185141779</c:v>
                </c:pt>
                <c:pt idx="2281">
                  <c:v>89.86829213967647</c:v>
                </c:pt>
                <c:pt idx="2282">
                  <c:v>89.885689580501449</c:v>
                </c:pt>
                <c:pt idx="2283">
                  <c:v>89.903049224279457</c:v>
                </c:pt>
                <c:pt idx="2284">
                  <c:v>89.920411567846273</c:v>
                </c:pt>
                <c:pt idx="2285">
                  <c:v>89.937946697914327</c:v>
                </c:pt>
                <c:pt idx="2286">
                  <c:v>89.955133555191011</c:v>
                </c:pt>
                <c:pt idx="2287">
                  <c:v>89.972530996015919</c:v>
                </c:pt>
                <c:pt idx="2288">
                  <c:v>89.989855542535679</c:v>
                </c:pt>
                <c:pt idx="2289">
                  <c:v>90.007390672603648</c:v>
                </c:pt>
                <c:pt idx="2290">
                  <c:v>90.024820510897584</c:v>
                </c:pt>
                <c:pt idx="2291">
                  <c:v>90.041834581673427</c:v>
                </c:pt>
                <c:pt idx="2292">
                  <c:v>90.059369711741269</c:v>
                </c:pt>
                <c:pt idx="2293">
                  <c:v>90.076732055308071</c:v>
                </c:pt>
                <c:pt idx="2294">
                  <c:v>90.093954009843131</c:v>
                </c:pt>
                <c:pt idx="2295">
                  <c:v>90.111489139910972</c:v>
                </c:pt>
                <c:pt idx="2296">
                  <c:v>90.128848783688554</c:v>
                </c:pt>
                <c:pt idx="2297">
                  <c:v>90.146211127255668</c:v>
                </c:pt>
                <c:pt idx="2298">
                  <c:v>90.163397984532452</c:v>
                </c:pt>
                <c:pt idx="2299">
                  <c:v>90.180760328099197</c:v>
                </c:pt>
                <c:pt idx="2300">
                  <c:v>90.198468244668348</c:v>
                </c:pt>
                <c:pt idx="2301">
                  <c:v>90.215482315443879</c:v>
                </c:pt>
                <c:pt idx="2302">
                  <c:v>90.23287705647968</c:v>
                </c:pt>
                <c:pt idx="2303">
                  <c:v>90.250412186547948</c:v>
                </c:pt>
                <c:pt idx="2304">
                  <c:v>90.267774530114778</c:v>
                </c:pt>
                <c:pt idx="2305">
                  <c:v>90.28496138739159</c:v>
                </c:pt>
                <c:pt idx="2306">
                  <c:v>90.302321031169299</c:v>
                </c:pt>
                <c:pt idx="2307">
                  <c:v>90.319683374736357</c:v>
                </c:pt>
                <c:pt idx="2308">
                  <c:v>90.33704301851418</c:v>
                </c:pt>
                <c:pt idx="2309">
                  <c:v>90.354405362080925</c:v>
                </c:pt>
                <c:pt idx="2310">
                  <c:v>90.371767705647983</c:v>
                </c:pt>
                <c:pt idx="2311">
                  <c:v>90.389300135926675</c:v>
                </c:pt>
                <c:pt idx="2312">
                  <c:v>90.406489692992764</c:v>
                </c:pt>
                <c:pt idx="2313">
                  <c:v>90.424024823060734</c:v>
                </c:pt>
                <c:pt idx="2314">
                  <c:v>90.441246777595495</c:v>
                </c:pt>
                <c:pt idx="2315">
                  <c:v>90.458606421373474</c:v>
                </c:pt>
                <c:pt idx="2316">
                  <c:v>90.475968764940262</c:v>
                </c:pt>
                <c:pt idx="2317">
                  <c:v>90.49336350597622</c:v>
                </c:pt>
                <c:pt idx="2318">
                  <c:v>90.510725849543007</c:v>
                </c:pt>
                <c:pt idx="2319">
                  <c:v>90.528120590578851</c:v>
                </c:pt>
                <c:pt idx="2320">
                  <c:v>90.545655720646835</c:v>
                </c:pt>
                <c:pt idx="2321">
                  <c:v>90.562669791422536</c:v>
                </c:pt>
                <c:pt idx="2322">
                  <c:v>90.58024001874854</c:v>
                </c:pt>
                <c:pt idx="2323">
                  <c:v>90.597599662526392</c:v>
                </c:pt>
                <c:pt idx="2324">
                  <c:v>90.614821617061182</c:v>
                </c:pt>
                <c:pt idx="2325">
                  <c:v>90.632011174126845</c:v>
                </c:pt>
                <c:pt idx="2326">
                  <c:v>90.649719090696053</c:v>
                </c:pt>
                <c:pt idx="2327">
                  <c:v>90.667078734473677</c:v>
                </c:pt>
                <c:pt idx="2328">
                  <c:v>90.684441078040749</c:v>
                </c:pt>
                <c:pt idx="2329">
                  <c:v>90.701627935317831</c:v>
                </c:pt>
                <c:pt idx="2330">
                  <c:v>90.719163065385757</c:v>
                </c:pt>
                <c:pt idx="2331">
                  <c:v>90.736349922662299</c:v>
                </c:pt>
                <c:pt idx="2332">
                  <c:v>90.753920149988275</c:v>
                </c:pt>
                <c:pt idx="2333">
                  <c:v>90.771247396297156</c:v>
                </c:pt>
                <c:pt idx="2334">
                  <c:v>90.788434253573769</c:v>
                </c:pt>
                <c:pt idx="2335">
                  <c:v>90.806004480899944</c:v>
                </c:pt>
                <c:pt idx="2336">
                  <c:v>90.823364124677752</c:v>
                </c:pt>
                <c:pt idx="2337">
                  <c:v>90.840550981954536</c:v>
                </c:pt>
                <c:pt idx="2338">
                  <c:v>90.858086112022178</c:v>
                </c:pt>
                <c:pt idx="2339">
                  <c:v>90.875448455589151</c:v>
                </c:pt>
                <c:pt idx="2340">
                  <c:v>90.892843196625094</c:v>
                </c:pt>
                <c:pt idx="2341">
                  <c:v>90.910032753690999</c:v>
                </c:pt>
                <c:pt idx="2342">
                  <c:v>90.927392397468765</c:v>
                </c:pt>
                <c:pt idx="2343">
                  <c:v>90.944754741036022</c:v>
                </c:pt>
                <c:pt idx="2344">
                  <c:v>90.962322268572777</c:v>
                </c:pt>
                <c:pt idx="2345">
                  <c:v>90.979684612139678</c:v>
                </c:pt>
                <c:pt idx="2346">
                  <c:v>90.996871469416462</c:v>
                </c:pt>
                <c:pt idx="2347">
                  <c:v>91.014233812983349</c:v>
                </c:pt>
                <c:pt idx="2348">
                  <c:v>91.031593456761186</c:v>
                </c:pt>
                <c:pt idx="2349">
                  <c:v>91.049025994844285</c:v>
                </c:pt>
                <c:pt idx="2350">
                  <c:v>91.066385638621796</c:v>
                </c:pt>
                <c:pt idx="2351">
                  <c:v>91.083783079446889</c:v>
                </c:pt>
                <c:pt idx="2352">
                  <c:v>91.101177820482576</c:v>
                </c:pt>
                <c:pt idx="2353">
                  <c:v>91.118540164049648</c:v>
                </c:pt>
                <c:pt idx="2354">
                  <c:v>91.135727021326389</c:v>
                </c:pt>
                <c:pt idx="2355">
                  <c:v>91.153086665104269</c:v>
                </c:pt>
                <c:pt idx="2356">
                  <c:v>91.170621795172266</c:v>
                </c:pt>
                <c:pt idx="2357">
                  <c:v>91.18798413873904</c:v>
                </c:pt>
                <c:pt idx="2358">
                  <c:v>91.205343782516948</c:v>
                </c:pt>
                <c:pt idx="2359">
                  <c:v>91.222533339582696</c:v>
                </c:pt>
                <c:pt idx="2360">
                  <c:v>91.239892983360662</c:v>
                </c:pt>
                <c:pt idx="2361">
                  <c:v>91.257255326927591</c:v>
                </c:pt>
                <c:pt idx="2362">
                  <c:v>91.274614970705514</c:v>
                </c:pt>
                <c:pt idx="2363">
                  <c:v>91.29197731427233</c:v>
                </c:pt>
                <c:pt idx="2364">
                  <c:v>91.309512444340399</c:v>
                </c:pt>
                <c:pt idx="2365">
                  <c:v>91.326872088118108</c:v>
                </c:pt>
                <c:pt idx="2366">
                  <c:v>91.344058945394906</c:v>
                </c:pt>
                <c:pt idx="2367">
                  <c:v>91.361421288961793</c:v>
                </c:pt>
                <c:pt idx="2368">
                  <c:v>91.378886224513508</c:v>
                </c:pt>
                <c:pt idx="2369">
                  <c:v>91.39607308179049</c:v>
                </c:pt>
                <c:pt idx="2370">
                  <c:v>91.413643309116651</c:v>
                </c:pt>
                <c:pt idx="2371">
                  <c:v>91.43083016639325</c:v>
                </c:pt>
                <c:pt idx="2372">
                  <c:v>91.448365296461219</c:v>
                </c:pt>
                <c:pt idx="2373">
                  <c:v>91.465587250995981</c:v>
                </c:pt>
                <c:pt idx="2374">
                  <c:v>91.482949594562911</c:v>
                </c:pt>
                <c:pt idx="2375">
                  <c:v>91.500309238340762</c:v>
                </c:pt>
                <c:pt idx="2376">
                  <c:v>91.51767158190782</c:v>
                </c:pt>
                <c:pt idx="2377">
                  <c:v>91.534858439184418</c:v>
                </c:pt>
                <c:pt idx="2378">
                  <c:v>91.552463763768472</c:v>
                </c:pt>
                <c:pt idx="2379">
                  <c:v>91.569823407546295</c:v>
                </c:pt>
                <c:pt idx="2380">
                  <c:v>91.587045362080971</c:v>
                </c:pt>
                <c:pt idx="2381">
                  <c:v>91.604580492149054</c:v>
                </c:pt>
                <c:pt idx="2382">
                  <c:v>91.621770049214888</c:v>
                </c:pt>
                <c:pt idx="2383">
                  <c:v>91.639129692992796</c:v>
                </c:pt>
                <c:pt idx="2384">
                  <c:v>91.65666482306068</c:v>
                </c:pt>
                <c:pt idx="2385">
                  <c:v>91.67402716662744</c:v>
                </c:pt>
                <c:pt idx="2386">
                  <c:v>91.691386810405234</c:v>
                </c:pt>
                <c:pt idx="2387">
                  <c:v>91.708573667682231</c:v>
                </c:pt>
                <c:pt idx="2388">
                  <c:v>91.725936011249019</c:v>
                </c:pt>
                <c:pt idx="2389">
                  <c:v>91.743295655027111</c:v>
                </c:pt>
                <c:pt idx="2390">
                  <c:v>91.760657998593857</c:v>
                </c:pt>
                <c:pt idx="2391">
                  <c:v>91.778020342160758</c:v>
                </c:pt>
                <c:pt idx="2392">
                  <c:v>91.795415083196616</c:v>
                </c:pt>
                <c:pt idx="2393">
                  <c:v>91.812777426763319</c:v>
                </c:pt>
                <c:pt idx="2394">
                  <c:v>91.830309857042408</c:v>
                </c:pt>
                <c:pt idx="2395">
                  <c:v>91.847499414108327</c:v>
                </c:pt>
                <c:pt idx="2396">
                  <c:v>91.864859057886079</c:v>
                </c:pt>
                <c:pt idx="2397">
                  <c:v>91.882256498711044</c:v>
                </c:pt>
                <c:pt idx="2398">
                  <c:v>91.899756531520794</c:v>
                </c:pt>
                <c:pt idx="2399">
                  <c:v>91.917116175298943</c:v>
                </c:pt>
                <c:pt idx="2400">
                  <c:v>91.934513616123766</c:v>
                </c:pt>
                <c:pt idx="2401">
                  <c:v>91.951700473400479</c:v>
                </c:pt>
                <c:pt idx="2402">
                  <c:v>91.969060117178344</c:v>
                </c:pt>
                <c:pt idx="2403">
                  <c:v>91.986422460745388</c:v>
                </c:pt>
                <c:pt idx="2404">
                  <c:v>92.003784804312176</c:v>
                </c:pt>
                <c:pt idx="2405">
                  <c:v>92.021144448089984</c:v>
                </c:pt>
                <c:pt idx="2406">
                  <c:v>92.038541888914878</c:v>
                </c:pt>
                <c:pt idx="2407">
                  <c:v>92.056074319193655</c:v>
                </c:pt>
                <c:pt idx="2408">
                  <c:v>92.073088389969413</c:v>
                </c:pt>
                <c:pt idx="2409">
                  <c:v>92.090553325521412</c:v>
                </c:pt>
                <c:pt idx="2410">
                  <c:v>92.107915669088456</c:v>
                </c:pt>
                <c:pt idx="2411">
                  <c:v>92.125278012654945</c:v>
                </c:pt>
                <c:pt idx="2412">
                  <c:v>92.142810442934149</c:v>
                </c:pt>
                <c:pt idx="2413">
                  <c:v>92.160000000000011</c:v>
                </c:pt>
                <c:pt idx="2414">
                  <c:v>92.177324546519699</c:v>
                </c:pt>
                <c:pt idx="2415">
                  <c:v>92.194549200843696</c:v>
                </c:pt>
                <c:pt idx="2416">
                  <c:v>92.212046533864338</c:v>
                </c:pt>
                <c:pt idx="2417">
                  <c:v>92.229443974689389</c:v>
                </c:pt>
                <c:pt idx="2418">
                  <c:v>92.246771220998369</c:v>
                </c:pt>
                <c:pt idx="2419">
                  <c:v>92.264165962034227</c:v>
                </c:pt>
                <c:pt idx="2420">
                  <c:v>92.281528305601128</c:v>
                </c:pt>
                <c:pt idx="2421">
                  <c:v>92.299060735880033</c:v>
                </c:pt>
                <c:pt idx="2422">
                  <c:v>92.31642307944692</c:v>
                </c:pt>
                <c:pt idx="2423">
                  <c:v>92.333680131239689</c:v>
                </c:pt>
                <c:pt idx="2424">
                  <c:v>92.350866988516543</c:v>
                </c:pt>
                <c:pt idx="2425">
                  <c:v>92.368402118584143</c:v>
                </c:pt>
                <c:pt idx="2426">
                  <c:v>92.385588975861097</c:v>
                </c:pt>
                <c:pt idx="2427">
                  <c:v>92.403124105929237</c:v>
                </c:pt>
                <c:pt idx="2428">
                  <c:v>92.42065923599732</c:v>
                </c:pt>
                <c:pt idx="2429">
                  <c:v>92.437846093273961</c:v>
                </c:pt>
                <c:pt idx="2430">
                  <c:v>92.455416320599738</c:v>
                </c:pt>
                <c:pt idx="2431">
                  <c:v>92.472638275134614</c:v>
                </c:pt>
                <c:pt idx="2432">
                  <c:v>92.490000618701671</c:v>
                </c:pt>
                <c:pt idx="2433">
                  <c:v>92.50736026247948</c:v>
                </c:pt>
                <c:pt idx="2434">
                  <c:v>92.524722606046382</c:v>
                </c:pt>
                <c:pt idx="2435">
                  <c:v>92.542082249824219</c:v>
                </c:pt>
                <c:pt idx="2436">
                  <c:v>92.559444593391149</c:v>
                </c:pt>
                <c:pt idx="2437">
                  <c:v>92.576804237168872</c:v>
                </c:pt>
                <c:pt idx="2438">
                  <c:v>92.594166580736015</c:v>
                </c:pt>
                <c:pt idx="2439">
                  <c:v>92.611353438012785</c:v>
                </c:pt>
                <c:pt idx="2440">
                  <c:v>92.628542995078519</c:v>
                </c:pt>
                <c:pt idx="2441">
                  <c:v>92.646110522615416</c:v>
                </c:pt>
                <c:pt idx="2442">
                  <c:v>92.663472866182147</c:v>
                </c:pt>
                <c:pt idx="2443">
                  <c:v>92.680902704476054</c:v>
                </c:pt>
                <c:pt idx="2444">
                  <c:v>92.698265048043197</c:v>
                </c:pt>
                <c:pt idx="2445">
                  <c:v>92.715624691821077</c:v>
                </c:pt>
                <c:pt idx="2446">
                  <c:v>92.733159821888933</c:v>
                </c:pt>
                <c:pt idx="2447">
                  <c:v>92.750346679165673</c:v>
                </c:pt>
                <c:pt idx="2448">
                  <c:v>92.76774411999061</c:v>
                </c:pt>
                <c:pt idx="2449">
                  <c:v>92.785103763768461</c:v>
                </c:pt>
                <c:pt idx="2450">
                  <c:v>92.802466107335349</c:v>
                </c:pt>
                <c:pt idx="2451">
                  <c:v>92.819688061870195</c:v>
                </c:pt>
                <c:pt idx="2452">
                  <c:v>92.837047705648004</c:v>
                </c:pt>
                <c:pt idx="2453">
                  <c:v>92.854582835715959</c:v>
                </c:pt>
                <c:pt idx="2454">
                  <c:v>92.871945179282889</c:v>
                </c:pt>
                <c:pt idx="2455">
                  <c:v>92.88913203655936</c:v>
                </c:pt>
                <c:pt idx="2456">
                  <c:v>92.906667166627614</c:v>
                </c:pt>
                <c:pt idx="2457">
                  <c:v>92.923854023904383</c:v>
                </c:pt>
                <c:pt idx="2458">
                  <c:v>92.941389153972366</c:v>
                </c:pt>
                <c:pt idx="2459">
                  <c:v>92.958751497539126</c:v>
                </c:pt>
                <c:pt idx="2460">
                  <c:v>92.976111141317276</c:v>
                </c:pt>
                <c:pt idx="2461">
                  <c:v>92.993473484883992</c:v>
                </c:pt>
                <c:pt idx="2462">
                  <c:v>93.010660342160776</c:v>
                </c:pt>
                <c:pt idx="2463">
                  <c:v>93.028195472228688</c:v>
                </c:pt>
                <c:pt idx="2464">
                  <c:v>93.045382329505458</c:v>
                </c:pt>
                <c:pt idx="2465">
                  <c:v>93.06291745957347</c:v>
                </c:pt>
                <c:pt idx="2466">
                  <c:v>93.080279803140385</c:v>
                </c:pt>
                <c:pt idx="2467">
                  <c:v>93.097466660417368</c:v>
                </c:pt>
                <c:pt idx="2468">
                  <c:v>93.114896498711062</c:v>
                </c:pt>
                <c:pt idx="2469">
                  <c:v>93.132258842277949</c:v>
                </c:pt>
                <c:pt idx="2470">
                  <c:v>93.149793972345933</c:v>
                </c:pt>
                <c:pt idx="2471">
                  <c:v>93.167153616123755</c:v>
                </c:pt>
                <c:pt idx="2472">
                  <c:v>93.184515959690629</c:v>
                </c:pt>
                <c:pt idx="2473">
                  <c:v>93.201737914225419</c:v>
                </c:pt>
                <c:pt idx="2474">
                  <c:v>93.219097558003284</c:v>
                </c:pt>
                <c:pt idx="2475">
                  <c:v>93.236597590813233</c:v>
                </c:pt>
                <c:pt idx="2476">
                  <c:v>93.253959934380134</c:v>
                </c:pt>
                <c:pt idx="2477">
                  <c:v>93.271319578157943</c:v>
                </c:pt>
                <c:pt idx="2478">
                  <c:v>93.288681921724859</c:v>
                </c:pt>
                <c:pt idx="2479">
                  <c:v>93.306044265291803</c:v>
                </c:pt>
                <c:pt idx="2480">
                  <c:v>93.323403909069583</c:v>
                </c:pt>
                <c:pt idx="2481">
                  <c:v>93.340766252636399</c:v>
                </c:pt>
                <c:pt idx="2482">
                  <c:v>93.358125896414165</c:v>
                </c:pt>
                <c:pt idx="2483">
                  <c:v>93.375488239980953</c:v>
                </c:pt>
                <c:pt idx="2484">
                  <c:v>93.392675097257978</c:v>
                </c:pt>
                <c:pt idx="2485">
                  <c:v>93.410210227326118</c:v>
                </c:pt>
                <c:pt idx="2486">
                  <c:v>93.427397084602774</c:v>
                </c:pt>
                <c:pt idx="2487">
                  <c:v>93.444932214670715</c:v>
                </c:pt>
                <c:pt idx="2488">
                  <c:v>93.462294558237787</c:v>
                </c:pt>
                <c:pt idx="2489">
                  <c:v>93.479689299273645</c:v>
                </c:pt>
                <c:pt idx="2490">
                  <c:v>93.496841059292265</c:v>
                </c:pt>
                <c:pt idx="2491">
                  <c:v>93.514203402859124</c:v>
                </c:pt>
                <c:pt idx="2492">
                  <c:v>93.53173853292688</c:v>
                </c:pt>
                <c:pt idx="2493">
                  <c:v>93.548925390203891</c:v>
                </c:pt>
                <c:pt idx="2494">
                  <c:v>93.566460520271903</c:v>
                </c:pt>
                <c:pt idx="2495">
                  <c:v>93.583820164049669</c:v>
                </c:pt>
                <c:pt idx="2496">
                  <c:v>93.601044818373552</c:v>
                </c:pt>
                <c:pt idx="2497">
                  <c:v>93.618439559409225</c:v>
                </c:pt>
                <c:pt idx="2498">
                  <c:v>93.635626416686009</c:v>
                </c:pt>
                <c:pt idx="2499">
                  <c:v>93.652988760252924</c:v>
                </c:pt>
                <c:pt idx="2500">
                  <c:v>93.670418598546817</c:v>
                </c:pt>
                <c:pt idx="2501">
                  <c:v>93.687780942113918</c:v>
                </c:pt>
                <c:pt idx="2502">
                  <c:v>93.70531337239278</c:v>
                </c:pt>
                <c:pt idx="2503">
                  <c:v>93.722502929458543</c:v>
                </c:pt>
                <c:pt idx="2504">
                  <c:v>93.739897670494386</c:v>
                </c:pt>
                <c:pt idx="2505">
                  <c:v>93.757224916803395</c:v>
                </c:pt>
                <c:pt idx="2506">
                  <c:v>93.774584560581189</c:v>
                </c:pt>
                <c:pt idx="2507">
                  <c:v>93.792119690649301</c:v>
                </c:pt>
                <c:pt idx="2508">
                  <c:v>93.809482034216018</c:v>
                </c:pt>
                <c:pt idx="2509">
                  <c:v>93.826668891492758</c:v>
                </c:pt>
                <c:pt idx="2510">
                  <c:v>93.844031235059759</c:v>
                </c:pt>
                <c:pt idx="2511">
                  <c:v>93.86156366533892</c:v>
                </c:pt>
                <c:pt idx="2512">
                  <c:v>93.878753222404271</c:v>
                </c:pt>
                <c:pt idx="2513">
                  <c:v>93.896288352472325</c:v>
                </c:pt>
                <c:pt idx="2514">
                  <c:v>93.913510307007371</c:v>
                </c:pt>
                <c:pt idx="2515">
                  <c:v>93.930767358800082</c:v>
                </c:pt>
                <c:pt idx="2516">
                  <c:v>93.948299789079229</c:v>
                </c:pt>
                <c:pt idx="2517">
                  <c:v>93.965662132645889</c:v>
                </c:pt>
                <c:pt idx="2518">
                  <c:v>93.983024476212918</c:v>
                </c:pt>
                <c:pt idx="2519">
                  <c:v>94.000384119990514</c:v>
                </c:pt>
                <c:pt idx="2520">
                  <c:v>94.017570977267425</c:v>
                </c:pt>
                <c:pt idx="2521">
                  <c:v>94.035106107335338</c:v>
                </c:pt>
                <c:pt idx="2522">
                  <c:v>94.052468450902282</c:v>
                </c:pt>
                <c:pt idx="2523">
                  <c:v>94.069828094680048</c:v>
                </c:pt>
                <c:pt idx="2524">
                  <c:v>94.087190438247148</c:v>
                </c:pt>
                <c:pt idx="2525">
                  <c:v>94.104550082024758</c:v>
                </c:pt>
                <c:pt idx="2526">
                  <c:v>94.121912425591759</c:v>
                </c:pt>
                <c:pt idx="2527">
                  <c:v>94.139274769158675</c:v>
                </c:pt>
                <c:pt idx="2528">
                  <c:v>94.15663441293637</c:v>
                </c:pt>
                <c:pt idx="2529">
                  <c:v>94.173856367471089</c:v>
                </c:pt>
                <c:pt idx="2530">
                  <c:v>94.191218711038204</c:v>
                </c:pt>
                <c:pt idx="2531">
                  <c:v>94.208753841106187</c:v>
                </c:pt>
                <c:pt idx="2532">
                  <c:v>94.226113484883996</c:v>
                </c:pt>
                <c:pt idx="2533">
                  <c:v>94.2433354394188</c:v>
                </c:pt>
                <c:pt idx="2534">
                  <c:v>94.260905666744762</c:v>
                </c:pt>
                <c:pt idx="2535">
                  <c:v>94.278127621279594</c:v>
                </c:pt>
                <c:pt idx="2536">
                  <c:v>94.295454867588418</c:v>
                </c:pt>
                <c:pt idx="2537">
                  <c:v>94.312989997656388</c:v>
                </c:pt>
                <c:pt idx="2538">
                  <c:v>94.330176854933086</c:v>
                </c:pt>
                <c:pt idx="2539">
                  <c:v>94.347571595969072</c:v>
                </c:pt>
                <c:pt idx="2540">
                  <c:v>94.364761153034706</c:v>
                </c:pt>
                <c:pt idx="2541">
                  <c:v>94.382296283102875</c:v>
                </c:pt>
                <c:pt idx="2542">
                  <c:v>94.399655926880712</c:v>
                </c:pt>
                <c:pt idx="2543">
                  <c:v>94.417050667916769</c:v>
                </c:pt>
                <c:pt idx="2544">
                  <c:v>94.434413011483471</c:v>
                </c:pt>
                <c:pt idx="2545">
                  <c:v>94.451462179517222</c:v>
                </c:pt>
                <c:pt idx="2546">
                  <c:v>94.469032406843212</c:v>
                </c:pt>
                <c:pt idx="2547">
                  <c:v>94.486392050620864</c:v>
                </c:pt>
                <c:pt idx="2548">
                  <c:v>94.503754394187951</c:v>
                </c:pt>
                <c:pt idx="2549">
                  <c:v>94.521114037965802</c:v>
                </c:pt>
                <c:pt idx="2550">
                  <c:v>94.538649168033757</c:v>
                </c:pt>
                <c:pt idx="2551">
                  <c:v>94.555836025310512</c:v>
                </c:pt>
                <c:pt idx="2552">
                  <c:v>94.573371155378339</c:v>
                </c:pt>
                <c:pt idx="2553">
                  <c:v>94.590733498945397</c:v>
                </c:pt>
                <c:pt idx="2554">
                  <c:v>94.607920356222152</c:v>
                </c:pt>
                <c:pt idx="2555">
                  <c:v>94.625455486290079</c:v>
                </c:pt>
                <c:pt idx="2556">
                  <c:v>94.642642343566735</c:v>
                </c:pt>
                <c:pt idx="2557">
                  <c:v>94.659829200843674</c:v>
                </c:pt>
                <c:pt idx="2558">
                  <c:v>94.677364330911558</c:v>
                </c:pt>
                <c:pt idx="2559">
                  <c:v>94.694726674478545</c:v>
                </c:pt>
                <c:pt idx="2560">
                  <c:v>94.712121415514432</c:v>
                </c:pt>
                <c:pt idx="2561">
                  <c:v>94.729483759081248</c:v>
                </c:pt>
                <c:pt idx="2562">
                  <c:v>94.746878500117177</c:v>
                </c:pt>
                <c:pt idx="2563">
                  <c:v>94.764240843684078</c:v>
                </c:pt>
                <c:pt idx="2564">
                  <c:v>94.781427700960847</c:v>
                </c:pt>
                <c:pt idx="2565">
                  <c:v>94.79882244199672</c:v>
                </c:pt>
                <c:pt idx="2566">
                  <c:v>94.816392669322724</c:v>
                </c:pt>
                <c:pt idx="2567">
                  <c:v>94.833755012889384</c:v>
                </c:pt>
                <c:pt idx="2568">
                  <c:v>94.85101206468245</c:v>
                </c:pt>
                <c:pt idx="2569">
                  <c:v>94.868579592219348</c:v>
                </c:pt>
                <c:pt idx="2570">
                  <c:v>94.88576914928521</c:v>
                </c:pt>
                <c:pt idx="2571">
                  <c:v>94.902991103819886</c:v>
                </c:pt>
                <c:pt idx="2572">
                  <c:v>94.920350747597809</c:v>
                </c:pt>
                <c:pt idx="2573">
                  <c:v>94.937920974923927</c:v>
                </c:pt>
                <c:pt idx="2574">
                  <c:v>94.954899948441522</c:v>
                </c:pt>
                <c:pt idx="2575">
                  <c:v>94.97247017576737</c:v>
                </c:pt>
                <c:pt idx="2576">
                  <c:v>94.989935111319468</c:v>
                </c:pt>
                <c:pt idx="2577">
                  <c:v>95.007297454886356</c:v>
                </c:pt>
                <c:pt idx="2578">
                  <c:v>95.02465709866415</c:v>
                </c:pt>
                <c:pt idx="2579">
                  <c:v>95.042192228732105</c:v>
                </c:pt>
                <c:pt idx="2580">
                  <c:v>95.059379086008889</c:v>
                </c:pt>
                <c:pt idx="2581">
                  <c:v>95.076741429575819</c:v>
                </c:pt>
                <c:pt idx="2582">
                  <c:v>95.094276559643774</c:v>
                </c:pt>
                <c:pt idx="2583">
                  <c:v>95.111463416920557</c:v>
                </c:pt>
                <c:pt idx="2584">
                  <c:v>95.12882306069838</c:v>
                </c:pt>
                <c:pt idx="2585">
                  <c:v>95.146185404265296</c:v>
                </c:pt>
                <c:pt idx="2586">
                  <c:v>95.163720534333251</c:v>
                </c:pt>
                <c:pt idx="2587">
                  <c:v>95.180907391610049</c:v>
                </c:pt>
                <c:pt idx="2588">
                  <c:v>95.198442521677919</c:v>
                </c:pt>
                <c:pt idx="2589">
                  <c:v>95.215837262713848</c:v>
                </c:pt>
                <c:pt idx="2590">
                  <c:v>95.233059217248666</c:v>
                </c:pt>
                <c:pt idx="2591">
                  <c:v>95.250421560815596</c:v>
                </c:pt>
                <c:pt idx="2592">
                  <c:v>95.267608418092337</c:v>
                </c:pt>
                <c:pt idx="2593">
                  <c:v>95.285143548160306</c:v>
                </c:pt>
                <c:pt idx="2594">
                  <c:v>95.302540988985257</c:v>
                </c:pt>
                <c:pt idx="2595">
                  <c:v>95.319727846262012</c:v>
                </c:pt>
                <c:pt idx="2596">
                  <c:v>95.337262976329953</c:v>
                </c:pt>
                <c:pt idx="2597">
                  <c:v>95.354587522849656</c:v>
                </c:pt>
                <c:pt idx="2598">
                  <c:v>95.371984963674649</c:v>
                </c:pt>
                <c:pt idx="2599">
                  <c:v>95.389344607452458</c:v>
                </c:pt>
                <c:pt idx="2600">
                  <c:v>95.406566561987461</c:v>
                </c:pt>
                <c:pt idx="2601">
                  <c:v>95.423964002812326</c:v>
                </c:pt>
                <c:pt idx="2602">
                  <c:v>95.441323646590277</c:v>
                </c:pt>
                <c:pt idx="2603">
                  <c:v>95.458721087415071</c:v>
                </c:pt>
                <c:pt idx="2604">
                  <c:v>95.476115828450858</c:v>
                </c:pt>
                <c:pt idx="2605">
                  <c:v>95.493478172017788</c:v>
                </c:pt>
                <c:pt idx="2606">
                  <c:v>95.510700126552408</c:v>
                </c:pt>
                <c:pt idx="2607">
                  <c:v>95.528059770330472</c:v>
                </c:pt>
                <c:pt idx="2608">
                  <c:v>95.545527405671436</c:v>
                </c:pt>
                <c:pt idx="2609">
                  <c:v>95.562887049449259</c:v>
                </c:pt>
                <c:pt idx="2610">
                  <c:v>95.58024939301616</c:v>
                </c:pt>
                <c:pt idx="2611">
                  <c:v>95.597609036793983</c:v>
                </c:pt>
                <c:pt idx="2612">
                  <c:v>95.614971380360913</c:v>
                </c:pt>
                <c:pt idx="2613">
                  <c:v>95.632331024138566</c:v>
                </c:pt>
                <c:pt idx="2614">
                  <c:v>95.649693367705623</c:v>
                </c:pt>
                <c:pt idx="2615">
                  <c:v>95.667053011483418</c:v>
                </c:pt>
                <c:pt idx="2616">
                  <c:v>95.684588141551217</c:v>
                </c:pt>
                <c:pt idx="2617">
                  <c:v>95.701777698617292</c:v>
                </c:pt>
                <c:pt idx="2618">
                  <c:v>95.719137342395129</c:v>
                </c:pt>
                <c:pt idx="2619">
                  <c:v>95.736672472462956</c:v>
                </c:pt>
                <c:pt idx="2620">
                  <c:v>95.753859329739868</c:v>
                </c:pt>
                <c:pt idx="2621">
                  <c:v>95.771221673306826</c:v>
                </c:pt>
                <c:pt idx="2622">
                  <c:v>95.788581317084322</c:v>
                </c:pt>
                <c:pt idx="2623">
                  <c:v>95.805943660651508</c:v>
                </c:pt>
                <c:pt idx="2624">
                  <c:v>95.823303304429174</c:v>
                </c:pt>
                <c:pt idx="2625">
                  <c:v>95.840665647996374</c:v>
                </c:pt>
                <c:pt idx="2626">
                  <c:v>95.858027991563148</c:v>
                </c:pt>
                <c:pt idx="2627">
                  <c:v>95.875387635340886</c:v>
                </c:pt>
                <c:pt idx="2628">
                  <c:v>95.892749978907901</c:v>
                </c:pt>
                <c:pt idx="2629">
                  <c:v>95.910144719943901</c:v>
                </c:pt>
                <c:pt idx="2630">
                  <c:v>95.927471966252639</c:v>
                </c:pt>
                <c:pt idx="2631">
                  <c:v>95.944658823529409</c:v>
                </c:pt>
                <c:pt idx="2632">
                  <c:v>95.962264148113576</c:v>
                </c:pt>
                <c:pt idx="2633">
                  <c:v>95.979658889149263</c:v>
                </c:pt>
                <c:pt idx="2634">
                  <c:v>95.997021232716222</c:v>
                </c:pt>
                <c:pt idx="2635">
                  <c:v>96.014208089993105</c:v>
                </c:pt>
                <c:pt idx="2636">
                  <c:v>96.031743220060946</c:v>
                </c:pt>
                <c:pt idx="2637">
                  <c:v>96.048930077337687</c:v>
                </c:pt>
                <c:pt idx="2638">
                  <c:v>96.066292420904645</c:v>
                </c:pt>
                <c:pt idx="2639">
                  <c:v>96.08365206468244</c:v>
                </c:pt>
                <c:pt idx="2640">
                  <c:v>96.101014408249426</c:v>
                </c:pt>
                <c:pt idx="2641">
                  <c:v>96.118444246543149</c:v>
                </c:pt>
                <c:pt idx="2642">
                  <c:v>96.135631103819804</c:v>
                </c:pt>
                <c:pt idx="2643">
                  <c:v>96.153166233887958</c:v>
                </c:pt>
                <c:pt idx="2644">
                  <c:v>96.17052857745459</c:v>
                </c:pt>
                <c:pt idx="2645">
                  <c:v>96.187888221232711</c:v>
                </c:pt>
                <c:pt idx="2646">
                  <c:v>96.205250564799613</c:v>
                </c:pt>
                <c:pt idx="2647">
                  <c:v>96.222610208577464</c:v>
                </c:pt>
                <c:pt idx="2648">
                  <c:v>96.240110241387598</c:v>
                </c:pt>
                <c:pt idx="2649">
                  <c:v>96.257507682212506</c:v>
                </c:pt>
                <c:pt idx="2650">
                  <c:v>96.274694539489118</c:v>
                </c:pt>
                <c:pt idx="2651">
                  <c:v>96.292054183266941</c:v>
                </c:pt>
                <c:pt idx="2652">
                  <c:v>96.309451624091878</c:v>
                </c:pt>
                <c:pt idx="2653">
                  <c:v>96.326811267869658</c:v>
                </c:pt>
                <c:pt idx="2654">
                  <c:v>96.344173611436602</c:v>
                </c:pt>
                <c:pt idx="2655">
                  <c:v>96.361568352472418</c:v>
                </c:pt>
                <c:pt idx="2656">
                  <c:v>96.378965793297382</c:v>
                </c:pt>
                <c:pt idx="2657">
                  <c:v>96.396293039606277</c:v>
                </c:pt>
                <c:pt idx="2658">
                  <c:v>96.413652683384214</c:v>
                </c:pt>
                <c:pt idx="2659">
                  <c:v>96.430839540660884</c:v>
                </c:pt>
                <c:pt idx="2660">
                  <c:v>96.448201884227927</c:v>
                </c:pt>
                <c:pt idx="2661">
                  <c:v>96.465561528005637</c:v>
                </c:pt>
                <c:pt idx="2662">
                  <c:v>96.483131755331613</c:v>
                </c:pt>
                <c:pt idx="2663">
                  <c:v>96.50031861260824</c:v>
                </c:pt>
                <c:pt idx="2664">
                  <c:v>96.517680956175326</c:v>
                </c:pt>
                <c:pt idx="2665">
                  <c:v>96.535043299742227</c:v>
                </c:pt>
                <c:pt idx="2666">
                  <c:v>96.552402943519866</c:v>
                </c:pt>
                <c:pt idx="2667">
                  <c:v>96.569938073587778</c:v>
                </c:pt>
                <c:pt idx="2668">
                  <c:v>96.587124930864803</c:v>
                </c:pt>
                <c:pt idx="2669">
                  <c:v>96.604522371689569</c:v>
                </c:pt>
                <c:pt idx="2670">
                  <c:v>96.621846918209386</c:v>
                </c:pt>
                <c:pt idx="2671">
                  <c:v>96.639209261776543</c:v>
                </c:pt>
                <c:pt idx="2672">
                  <c:v>96.656744391844271</c:v>
                </c:pt>
                <c:pt idx="2673">
                  <c:v>96.674104035622179</c:v>
                </c:pt>
                <c:pt idx="2674">
                  <c:v>96.691293592688083</c:v>
                </c:pt>
                <c:pt idx="2675">
                  <c:v>96.708653236465878</c:v>
                </c:pt>
                <c:pt idx="2676">
                  <c:v>96.726015580032836</c:v>
                </c:pt>
                <c:pt idx="2677">
                  <c:v>96.743410321068666</c:v>
                </c:pt>
                <c:pt idx="2678">
                  <c:v>96.760945451136664</c:v>
                </c:pt>
                <c:pt idx="2679">
                  <c:v>96.778305094914458</c:v>
                </c:pt>
                <c:pt idx="2680">
                  <c:v>96.795494651980334</c:v>
                </c:pt>
                <c:pt idx="2681">
                  <c:v>96.812854295758129</c:v>
                </c:pt>
                <c:pt idx="2682">
                  <c:v>96.830216639325201</c:v>
                </c:pt>
                <c:pt idx="2683">
                  <c:v>96.847611380361059</c:v>
                </c:pt>
                <c:pt idx="2684">
                  <c:v>96.864973723927832</c:v>
                </c:pt>
                <c:pt idx="2685">
                  <c:v>96.882333367705527</c:v>
                </c:pt>
                <c:pt idx="2686">
                  <c:v>96.89969571127267</c:v>
                </c:pt>
                <c:pt idx="2687">
                  <c:v>96.917055355050394</c:v>
                </c:pt>
                <c:pt idx="2688">
                  <c:v>96.934452795875458</c:v>
                </c:pt>
                <c:pt idx="2689">
                  <c:v>96.951780042184041</c:v>
                </c:pt>
                <c:pt idx="2690">
                  <c:v>96.96913968596229</c:v>
                </c:pt>
                <c:pt idx="2691">
                  <c:v>96.986502029528879</c:v>
                </c:pt>
                <c:pt idx="2692">
                  <c:v>97.003861673306787</c:v>
                </c:pt>
                <c:pt idx="2693">
                  <c:v>97.021224016873674</c:v>
                </c:pt>
                <c:pt idx="2694">
                  <c:v>97.038583660651511</c:v>
                </c:pt>
                <c:pt idx="2695">
                  <c:v>97.055773217717388</c:v>
                </c:pt>
                <c:pt idx="2696">
                  <c:v>97.073305647996179</c:v>
                </c:pt>
                <c:pt idx="2697">
                  <c:v>97.090632894305131</c:v>
                </c:pt>
                <c:pt idx="2698">
                  <c:v>97.108168024373114</c:v>
                </c:pt>
                <c:pt idx="2699">
                  <c:v>97.125354881649741</c:v>
                </c:pt>
                <c:pt idx="2700">
                  <c:v>97.142752322474522</c:v>
                </c:pt>
                <c:pt idx="2701">
                  <c:v>97.160111966252657</c:v>
                </c:pt>
                <c:pt idx="2702">
                  <c:v>97.177474309819559</c:v>
                </c:pt>
                <c:pt idx="2703">
                  <c:v>97.194869050855417</c:v>
                </c:pt>
                <c:pt idx="2704">
                  <c:v>97.212231394422318</c:v>
                </c:pt>
                <c:pt idx="2705">
                  <c:v>97.229418251699059</c:v>
                </c:pt>
                <c:pt idx="2706">
                  <c:v>97.246988479025092</c:v>
                </c:pt>
                <c:pt idx="2707">
                  <c:v>97.264175336301818</c:v>
                </c:pt>
                <c:pt idx="2708">
                  <c:v>97.281710466369816</c:v>
                </c:pt>
                <c:pt idx="2709">
                  <c:v>97.299070110147639</c:v>
                </c:pt>
                <c:pt idx="2710">
                  <c:v>97.316467550972575</c:v>
                </c:pt>
                <c:pt idx="2711">
                  <c:v>97.333794797281371</c:v>
                </c:pt>
                <c:pt idx="2712">
                  <c:v>97.35101675181626</c:v>
                </c:pt>
                <c:pt idx="2713">
                  <c:v>97.368411492852118</c:v>
                </c:pt>
                <c:pt idx="2714">
                  <c:v>97.385738739160757</c:v>
                </c:pt>
                <c:pt idx="2715">
                  <c:v>97.403098382938808</c:v>
                </c:pt>
                <c:pt idx="2716">
                  <c:v>97.420633513006749</c:v>
                </c:pt>
                <c:pt idx="2717">
                  <c:v>97.438030953831614</c:v>
                </c:pt>
                <c:pt idx="2718">
                  <c:v>97.455217811108511</c:v>
                </c:pt>
                <c:pt idx="2719">
                  <c:v>97.472612552144199</c:v>
                </c:pt>
                <c:pt idx="2720">
                  <c:v>97.490009992969306</c:v>
                </c:pt>
                <c:pt idx="2721">
                  <c:v>97.507369636747242</c:v>
                </c:pt>
                <c:pt idx="2722">
                  <c:v>97.524591591281919</c:v>
                </c:pt>
                <c:pt idx="2723">
                  <c:v>97.542126721350044</c:v>
                </c:pt>
                <c:pt idx="2724">
                  <c:v>97.559313578626558</c:v>
                </c:pt>
                <c:pt idx="2725">
                  <c:v>97.576711019451324</c:v>
                </c:pt>
                <c:pt idx="2726">
                  <c:v>97.594246149519563</c:v>
                </c:pt>
                <c:pt idx="2727">
                  <c:v>97.611468104054225</c:v>
                </c:pt>
                <c:pt idx="2728">
                  <c:v>97.629038331380144</c:v>
                </c:pt>
                <c:pt idx="2729">
                  <c:v>97.646084799625029</c:v>
                </c:pt>
                <c:pt idx="2730">
                  <c:v>97.663619929693027</c:v>
                </c:pt>
                <c:pt idx="2731">
                  <c:v>97.680982273259687</c:v>
                </c:pt>
                <c:pt idx="2732">
                  <c:v>97.698341917037538</c:v>
                </c:pt>
                <c:pt idx="2733">
                  <c:v>97.715704260604653</c:v>
                </c:pt>
                <c:pt idx="2734">
                  <c:v>97.733063904382604</c:v>
                </c:pt>
                <c:pt idx="2735">
                  <c:v>97.750426247949406</c:v>
                </c:pt>
                <c:pt idx="2736">
                  <c:v>97.767613105226332</c:v>
                </c:pt>
                <c:pt idx="2737">
                  <c:v>97.785148235294088</c:v>
                </c:pt>
                <c:pt idx="2738">
                  <c:v>97.802335092570686</c:v>
                </c:pt>
                <c:pt idx="2739">
                  <c:v>97.819870222638727</c:v>
                </c:pt>
                <c:pt idx="2740">
                  <c:v>97.837057079915624</c:v>
                </c:pt>
                <c:pt idx="2741">
                  <c:v>97.854592209983608</c:v>
                </c:pt>
                <c:pt idx="2742">
                  <c:v>97.871954553550324</c:v>
                </c:pt>
                <c:pt idx="2743">
                  <c:v>97.889314197328318</c:v>
                </c:pt>
                <c:pt idx="2744">
                  <c:v>97.906676540895262</c:v>
                </c:pt>
                <c:pt idx="2745">
                  <c:v>97.923863398172159</c:v>
                </c:pt>
                <c:pt idx="2746">
                  <c:v>97.941260838996996</c:v>
                </c:pt>
                <c:pt idx="2747">
                  <c:v>97.958655580032826</c:v>
                </c:pt>
                <c:pt idx="2748">
                  <c:v>97.976225807358787</c:v>
                </c:pt>
                <c:pt idx="2749">
                  <c:v>97.99344776189362</c:v>
                </c:pt>
                <c:pt idx="2750">
                  <c:v>98.010807405671414</c:v>
                </c:pt>
                <c:pt idx="2751">
                  <c:v>98.028169749238458</c:v>
                </c:pt>
                <c:pt idx="2752">
                  <c:v>98.045532092805189</c:v>
                </c:pt>
                <c:pt idx="2753">
                  <c:v>98.062718950081859</c:v>
                </c:pt>
                <c:pt idx="2754">
                  <c:v>98.080254080150027</c:v>
                </c:pt>
                <c:pt idx="2755">
                  <c:v>98.09761372392795</c:v>
                </c:pt>
                <c:pt idx="2756">
                  <c:v>98.114976067494538</c:v>
                </c:pt>
                <c:pt idx="2757">
                  <c:v>98.132335711272518</c:v>
                </c:pt>
                <c:pt idx="2758">
                  <c:v>98.14973315209734</c:v>
                </c:pt>
                <c:pt idx="2759">
                  <c:v>98.166920009374266</c:v>
                </c:pt>
                <c:pt idx="2760">
                  <c:v>98.184247255683118</c:v>
                </c:pt>
                <c:pt idx="2761">
                  <c:v>98.20171219123506</c:v>
                </c:pt>
                <c:pt idx="2762">
                  <c:v>98.218969243028013</c:v>
                </c:pt>
                <c:pt idx="2763">
                  <c:v>98.236469275837976</c:v>
                </c:pt>
                <c:pt idx="2764">
                  <c:v>98.253864016873678</c:v>
                </c:pt>
                <c:pt idx="2765">
                  <c:v>98.271226360440593</c:v>
                </c:pt>
                <c:pt idx="2766">
                  <c:v>98.288586004218402</c:v>
                </c:pt>
                <c:pt idx="2767">
                  <c:v>98.305983445043367</c:v>
                </c:pt>
                <c:pt idx="2768">
                  <c:v>98.323170302319909</c:v>
                </c:pt>
                <c:pt idx="2769">
                  <c:v>98.340532645887066</c:v>
                </c:pt>
                <c:pt idx="2770">
                  <c:v>98.358065076165815</c:v>
                </c:pt>
                <c:pt idx="2771">
                  <c:v>98.375462516990581</c:v>
                </c:pt>
                <c:pt idx="2772">
                  <c:v>98.392789763299689</c:v>
                </c:pt>
                <c:pt idx="2773">
                  <c:v>98.409976620576529</c:v>
                </c:pt>
                <c:pt idx="2774">
                  <c:v>98.427511750644484</c:v>
                </c:pt>
                <c:pt idx="2775">
                  <c:v>98.444871394422279</c:v>
                </c:pt>
                <c:pt idx="2776">
                  <c:v>98.462093348957126</c:v>
                </c:pt>
                <c:pt idx="2777">
                  <c:v>98.479628479025067</c:v>
                </c:pt>
                <c:pt idx="2778">
                  <c:v>98.496990822592011</c:v>
                </c:pt>
                <c:pt idx="2779">
                  <c:v>98.514177679868766</c:v>
                </c:pt>
                <c:pt idx="2780">
                  <c:v>98.531642615420679</c:v>
                </c:pt>
                <c:pt idx="2781">
                  <c:v>98.548899667213604</c:v>
                </c:pt>
                <c:pt idx="2782">
                  <c:v>98.566434797281389</c:v>
                </c:pt>
                <c:pt idx="2783">
                  <c:v>98.583797140848318</c:v>
                </c:pt>
                <c:pt idx="2784">
                  <c:v>98.601019095383194</c:v>
                </c:pt>
                <c:pt idx="2785">
                  <c:v>98.618448933677058</c:v>
                </c:pt>
                <c:pt idx="2786">
                  <c:v>98.635808577454497</c:v>
                </c:pt>
                <c:pt idx="2787">
                  <c:v>98.652998134520431</c:v>
                </c:pt>
                <c:pt idx="2788">
                  <c:v>98.670533264588585</c:v>
                </c:pt>
                <c:pt idx="2789">
                  <c:v>98.687892908366479</c:v>
                </c:pt>
                <c:pt idx="2790">
                  <c:v>98.70511486290134</c:v>
                </c:pt>
                <c:pt idx="2791">
                  <c:v>98.722477206468014</c:v>
                </c:pt>
                <c:pt idx="2792">
                  <c:v>98.74001233653604</c:v>
                </c:pt>
                <c:pt idx="2793">
                  <c:v>98.757407077572054</c:v>
                </c:pt>
                <c:pt idx="2794">
                  <c:v>98.774769421139027</c:v>
                </c:pt>
                <c:pt idx="2795">
                  <c:v>98.791956278415796</c:v>
                </c:pt>
                <c:pt idx="2796">
                  <c:v>98.809143135692509</c:v>
                </c:pt>
                <c:pt idx="2797">
                  <c:v>98.82650547925941</c:v>
                </c:pt>
                <c:pt idx="2798">
                  <c:v>98.844040609327578</c:v>
                </c:pt>
                <c:pt idx="2799">
                  <c:v>98.861573039606284</c:v>
                </c:pt>
                <c:pt idx="2800">
                  <c:v>98.878762596671933</c:v>
                </c:pt>
                <c:pt idx="2801">
                  <c:v>98.896122240449969</c:v>
                </c:pt>
                <c:pt idx="2802">
                  <c:v>98.913692467776116</c:v>
                </c:pt>
                <c:pt idx="2803">
                  <c:v>98.930914422310906</c:v>
                </c:pt>
                <c:pt idx="2804">
                  <c:v>98.948276765877836</c:v>
                </c:pt>
                <c:pt idx="2805">
                  <c:v>98.965636409655502</c:v>
                </c:pt>
                <c:pt idx="2806">
                  <c:v>98.982998753222319</c:v>
                </c:pt>
                <c:pt idx="2807">
                  <c:v>99.000533883290373</c:v>
                </c:pt>
                <c:pt idx="2808">
                  <c:v>99.017893527068225</c:v>
                </c:pt>
                <c:pt idx="2809">
                  <c:v>99.035080384344951</c:v>
                </c:pt>
                <c:pt idx="2810">
                  <c:v>99.052512922427738</c:v>
                </c:pt>
                <c:pt idx="2811">
                  <c:v>99.069907663463781</c:v>
                </c:pt>
                <c:pt idx="2812">
                  <c:v>99.08727000703071</c:v>
                </c:pt>
                <c:pt idx="2813">
                  <c:v>99.104629650808675</c:v>
                </c:pt>
                <c:pt idx="2814">
                  <c:v>99.121991994375435</c:v>
                </c:pt>
                <c:pt idx="2815">
                  <c:v>99.139178851652034</c:v>
                </c:pt>
                <c:pt idx="2816">
                  <c:v>99.156713981720202</c:v>
                </c:pt>
                <c:pt idx="2817">
                  <c:v>99.173900838996744</c:v>
                </c:pt>
                <c:pt idx="2818">
                  <c:v>99.191435969064912</c:v>
                </c:pt>
                <c:pt idx="2819">
                  <c:v>99.208622826341681</c:v>
                </c:pt>
                <c:pt idx="2820">
                  <c:v>99.226157956409466</c:v>
                </c:pt>
                <c:pt idx="2821">
                  <c:v>99.243555397234601</c:v>
                </c:pt>
                <c:pt idx="2822">
                  <c:v>99.260601865479273</c:v>
                </c:pt>
                <c:pt idx="2823">
                  <c:v>99.278136995547243</c:v>
                </c:pt>
                <c:pt idx="2824">
                  <c:v>99.295672125615184</c:v>
                </c:pt>
                <c:pt idx="2825">
                  <c:v>99.312894080150002</c:v>
                </c:pt>
                <c:pt idx="2826">
                  <c:v>99.330394112959681</c:v>
                </c:pt>
                <c:pt idx="2827">
                  <c:v>99.347408183735638</c:v>
                </c:pt>
                <c:pt idx="2828">
                  <c:v>99.364770527302554</c:v>
                </c:pt>
                <c:pt idx="2829">
                  <c:v>99.382373152097287</c:v>
                </c:pt>
                <c:pt idx="2830">
                  <c:v>99.399560009374326</c:v>
                </c:pt>
                <c:pt idx="2831">
                  <c:v>99.417095139442225</c:v>
                </c:pt>
                <c:pt idx="2832">
                  <c:v>99.4342846965082</c:v>
                </c:pt>
                <c:pt idx="2833">
                  <c:v>99.451817126786764</c:v>
                </c:pt>
                <c:pt idx="2834">
                  <c:v>99.469006683852825</c:v>
                </c:pt>
                <c:pt idx="2835">
                  <c:v>99.486193541129623</c:v>
                </c:pt>
                <c:pt idx="2836">
                  <c:v>99.503728671197564</c:v>
                </c:pt>
                <c:pt idx="2837">
                  <c:v>99.521263801265661</c:v>
                </c:pt>
                <c:pt idx="2838">
                  <c:v>99.538450658542317</c:v>
                </c:pt>
                <c:pt idx="2839">
                  <c:v>99.555985788610272</c:v>
                </c:pt>
                <c:pt idx="2840">
                  <c:v>99.573172645887055</c:v>
                </c:pt>
                <c:pt idx="2841">
                  <c:v>99.59070777595484</c:v>
                </c:pt>
                <c:pt idx="2842">
                  <c:v>99.607929730489758</c:v>
                </c:pt>
                <c:pt idx="2843">
                  <c:v>99.625359568783495</c:v>
                </c:pt>
                <c:pt idx="2844">
                  <c:v>99.642721912350424</c:v>
                </c:pt>
                <c:pt idx="2845">
                  <c:v>99.66011665338641</c:v>
                </c:pt>
                <c:pt idx="2846">
                  <c:v>99.677514094211404</c:v>
                </c:pt>
                <c:pt idx="2847">
                  <c:v>99.694873737989099</c:v>
                </c:pt>
                <c:pt idx="2848">
                  <c:v>99.712060595266024</c:v>
                </c:pt>
                <c:pt idx="2849">
                  <c:v>99.729422938832911</c:v>
                </c:pt>
                <c:pt idx="2850">
                  <c:v>99.746958068900867</c:v>
                </c:pt>
                <c:pt idx="2851">
                  <c:v>99.764317712678718</c:v>
                </c:pt>
                <c:pt idx="2852">
                  <c:v>99.781680056245605</c:v>
                </c:pt>
                <c:pt idx="2853">
                  <c:v>99.799042399812521</c:v>
                </c:pt>
                <c:pt idx="2854">
                  <c:v>99.816402043590259</c:v>
                </c:pt>
                <c:pt idx="2855">
                  <c:v>99.833764387157274</c:v>
                </c:pt>
                <c:pt idx="2856">
                  <c:v>99.851124030935097</c:v>
                </c:pt>
                <c:pt idx="2857">
                  <c:v>99.868486374501742</c:v>
                </c:pt>
                <c:pt idx="2858">
                  <c:v>99.885846018279608</c:v>
                </c:pt>
                <c:pt idx="2859">
                  <c:v>99.903208361846765</c:v>
                </c:pt>
                <c:pt idx="2860">
                  <c:v>99.920568005624489</c:v>
                </c:pt>
                <c:pt idx="2861">
                  <c:v>99.937757562690408</c:v>
                </c:pt>
                <c:pt idx="2862">
                  <c:v>99.955117206468188</c:v>
                </c:pt>
                <c:pt idx="2863">
                  <c:v>99.972652336535987</c:v>
                </c:pt>
                <c:pt idx="2864">
                  <c:v>99.990014680103357</c:v>
                </c:pt>
                <c:pt idx="2865">
                  <c:v>100.0073743238808</c:v>
                </c:pt>
                <c:pt idx="2866">
                  <c:v>100.02473666744787</c:v>
                </c:pt>
                <c:pt idx="2867">
                  <c:v>100.04209631122568</c:v>
                </c:pt>
                <c:pt idx="2868">
                  <c:v>100.05945865479261</c:v>
                </c:pt>
                <c:pt idx="2869">
                  <c:v>100.07681829857032</c:v>
                </c:pt>
                <c:pt idx="2870">
                  <c:v>100.09421573939557</c:v>
                </c:pt>
                <c:pt idx="2871">
                  <c:v>100.11157538317319</c:v>
                </c:pt>
                <c:pt idx="2872">
                  <c:v>100.12893772673988</c:v>
                </c:pt>
                <c:pt idx="2873">
                  <c:v>100.14633246777598</c:v>
                </c:pt>
                <c:pt idx="2874">
                  <c:v>100.16352202484181</c:v>
                </c:pt>
                <c:pt idx="2875">
                  <c:v>100.18091676587778</c:v>
                </c:pt>
                <c:pt idx="2876">
                  <c:v>100.1982791094445</c:v>
                </c:pt>
                <c:pt idx="2877">
                  <c:v>100.21563875322241</c:v>
                </c:pt>
                <c:pt idx="2878">
                  <c:v>100.23300109678918</c:v>
                </c:pt>
                <c:pt idx="2879">
                  <c:v>100.25053622685725</c:v>
                </c:pt>
                <c:pt idx="2880">
                  <c:v>100.26775818139221</c:v>
                </c:pt>
                <c:pt idx="2881">
                  <c:v>100.28511782516991</c:v>
                </c:pt>
                <c:pt idx="2882">
                  <c:v>100.30248016873662</c:v>
                </c:pt>
                <c:pt idx="2883">
                  <c:v>100.31983981251443</c:v>
                </c:pt>
                <c:pt idx="2884">
                  <c:v>100.33720215608137</c:v>
                </c:pt>
                <c:pt idx="2885">
                  <c:v>100.3545617998594</c:v>
                </c:pt>
                <c:pt idx="2886">
                  <c:v>100.37192414342621</c:v>
                </c:pt>
                <c:pt idx="2887">
                  <c:v>100.38928648699319</c:v>
                </c:pt>
                <c:pt idx="2888">
                  <c:v>100.40664613077101</c:v>
                </c:pt>
                <c:pt idx="2889">
                  <c:v>100.42404357159597</c:v>
                </c:pt>
                <c:pt idx="2890">
                  <c:v>100.44126552613098</c:v>
                </c:pt>
                <c:pt idx="2891">
                  <c:v>100.4586251699087</c:v>
                </c:pt>
                <c:pt idx="2892">
                  <c:v>100.47619539723458</c:v>
                </c:pt>
                <c:pt idx="2893">
                  <c:v>100.49334715725323</c:v>
                </c:pt>
                <c:pt idx="2894">
                  <c:v>100.51070950082027</c:v>
                </c:pt>
                <c:pt idx="2895">
                  <c:v>100.52817443637215</c:v>
                </c:pt>
                <c:pt idx="2896">
                  <c:v>100.54553677993907</c:v>
                </c:pt>
                <c:pt idx="2897">
                  <c:v>100.56289642371691</c:v>
                </c:pt>
                <c:pt idx="2898">
                  <c:v>100.58025876728381</c:v>
                </c:pt>
                <c:pt idx="2899">
                  <c:v>100.59761841106166</c:v>
                </c:pt>
                <c:pt idx="2900">
                  <c:v>100.61498075462855</c:v>
                </c:pt>
                <c:pt idx="2901">
                  <c:v>100.63234039840614</c:v>
                </c:pt>
                <c:pt idx="2902">
                  <c:v>100.64970274197329</c:v>
                </c:pt>
                <c:pt idx="2903">
                  <c:v>100.66706238575111</c:v>
                </c:pt>
                <c:pt idx="2904">
                  <c:v>100.68442472931824</c:v>
                </c:pt>
                <c:pt idx="2905">
                  <c:v>100.701819470354</c:v>
                </c:pt>
                <c:pt idx="2906">
                  <c:v>100.71918181392067</c:v>
                </c:pt>
                <c:pt idx="2907">
                  <c:v>100.7365441574876</c:v>
                </c:pt>
                <c:pt idx="2908">
                  <c:v>100.75390380126552</c:v>
                </c:pt>
                <c:pt idx="2909">
                  <c:v>100.77126614483242</c:v>
                </c:pt>
                <c:pt idx="2910">
                  <c:v>100.7886257886104</c:v>
                </c:pt>
                <c:pt idx="2911">
                  <c:v>100.80598813217699</c:v>
                </c:pt>
                <c:pt idx="2912">
                  <c:v>100.82334777595482</c:v>
                </c:pt>
                <c:pt idx="2913">
                  <c:v>100.8407101195217</c:v>
                </c:pt>
                <c:pt idx="2914">
                  <c:v>100.85806976329974</c:v>
                </c:pt>
                <c:pt idx="2915">
                  <c:v>100.87525932036559</c:v>
                </c:pt>
                <c:pt idx="2916">
                  <c:v>100.89279445043346</c:v>
                </c:pt>
                <c:pt idx="2917">
                  <c:v>100.91015409421158</c:v>
                </c:pt>
                <c:pt idx="2918">
                  <c:v>100.92734095148815</c:v>
                </c:pt>
                <c:pt idx="2919">
                  <c:v>100.94491117881419</c:v>
                </c:pt>
                <c:pt idx="2920">
                  <c:v>100.96209803609075</c:v>
                </c:pt>
                <c:pt idx="2921">
                  <c:v>100.97963316615888</c:v>
                </c:pt>
                <c:pt idx="2922">
                  <c:v>100.99703060698383</c:v>
                </c:pt>
                <c:pt idx="2923">
                  <c:v>101.01421746426082</c:v>
                </c:pt>
                <c:pt idx="2924">
                  <c:v>101.03171749707053</c:v>
                </c:pt>
                <c:pt idx="2925">
                  <c:v>101.04890435434744</c:v>
                </c:pt>
                <c:pt idx="2926">
                  <c:v>101.06626669791434</c:v>
                </c:pt>
                <c:pt idx="2927">
                  <c:v>101.08366143895009</c:v>
                </c:pt>
                <c:pt idx="2928">
                  <c:v>101.10119656901819</c:v>
                </c:pt>
                <c:pt idx="2929">
                  <c:v>101.11838342629471</c:v>
                </c:pt>
                <c:pt idx="2930">
                  <c:v>101.13591855636267</c:v>
                </c:pt>
                <c:pt idx="2931">
                  <c:v>101.15310541363942</c:v>
                </c:pt>
                <c:pt idx="2932">
                  <c:v>101.17046775720635</c:v>
                </c:pt>
                <c:pt idx="2933">
                  <c:v>101.18782740098428</c:v>
                </c:pt>
                <c:pt idx="2934">
                  <c:v>101.20518974455121</c:v>
                </c:pt>
                <c:pt idx="2935">
                  <c:v>101.22272487461915</c:v>
                </c:pt>
                <c:pt idx="2936">
                  <c:v>101.24008451839711</c:v>
                </c:pt>
                <c:pt idx="2937">
                  <c:v>101.25744686196391</c:v>
                </c:pt>
                <c:pt idx="2938">
                  <c:v>101.2746688164985</c:v>
                </c:pt>
                <c:pt idx="2939">
                  <c:v>101.29203116006558</c:v>
                </c:pt>
                <c:pt idx="2940">
                  <c:v>101.30942590110146</c:v>
                </c:pt>
                <c:pt idx="2941">
                  <c:v>101.32664785563615</c:v>
                </c:pt>
                <c:pt idx="2942">
                  <c:v>101.34404529646118</c:v>
                </c:pt>
                <c:pt idx="2943">
                  <c:v>101.36140494023915</c:v>
                </c:pt>
                <c:pt idx="2944">
                  <c:v>101.37894007030704</c:v>
                </c:pt>
                <c:pt idx="2945">
                  <c:v>101.3963024138738</c:v>
                </c:pt>
                <c:pt idx="2946">
                  <c:v>101.41366205765175</c:v>
                </c:pt>
                <c:pt idx="2947">
                  <c:v>101.43105949847681</c:v>
                </c:pt>
                <c:pt idx="2948">
                  <c:v>101.44824635575344</c:v>
                </c:pt>
                <c:pt idx="2949">
                  <c:v>101.46564109678918</c:v>
                </c:pt>
                <c:pt idx="2950">
                  <c:v>101.48300344035634</c:v>
                </c:pt>
                <c:pt idx="2951">
                  <c:v>101.50053857042396</c:v>
                </c:pt>
                <c:pt idx="2952">
                  <c:v>101.51772542770102</c:v>
                </c:pt>
                <c:pt idx="2953">
                  <c:v>101.53508507147878</c:v>
                </c:pt>
                <c:pt idx="2954">
                  <c:v>101.55262020154676</c:v>
                </c:pt>
                <c:pt idx="2955">
                  <c:v>101.56980975861262</c:v>
                </c:pt>
                <c:pt idx="2956">
                  <c:v>101.58716940239056</c:v>
                </c:pt>
                <c:pt idx="2957">
                  <c:v>101.60456414342622</c:v>
                </c:pt>
                <c:pt idx="2958">
                  <c:v>101.62175370049218</c:v>
                </c:pt>
                <c:pt idx="2959">
                  <c:v>101.63928883055985</c:v>
                </c:pt>
                <c:pt idx="2960">
                  <c:v>101.65664847433796</c:v>
                </c:pt>
                <c:pt idx="2961">
                  <c:v>101.67407831263142</c:v>
                </c:pt>
                <c:pt idx="2962">
                  <c:v>101.69133536442448</c:v>
                </c:pt>
                <c:pt idx="2963">
                  <c:v>101.70869770799158</c:v>
                </c:pt>
                <c:pt idx="2964">
                  <c:v>101.72606005155848</c:v>
                </c:pt>
                <c:pt idx="2965">
                  <c:v>101.74341969533653</c:v>
                </c:pt>
                <c:pt idx="2966">
                  <c:v>101.76081443637229</c:v>
                </c:pt>
                <c:pt idx="2967">
                  <c:v>101.77821187719708</c:v>
                </c:pt>
                <c:pt idx="2968">
                  <c:v>101.79539873447369</c:v>
                </c:pt>
                <c:pt idx="2969">
                  <c:v>101.81293386454185</c:v>
                </c:pt>
                <c:pt idx="2970">
                  <c:v>101.83032860557772</c:v>
                </c:pt>
                <c:pt idx="2971">
                  <c:v>101.84765585188656</c:v>
                </c:pt>
                <c:pt idx="2972">
                  <c:v>101.86487780642112</c:v>
                </c:pt>
                <c:pt idx="2973">
                  <c:v>101.88237783923107</c:v>
                </c:pt>
                <c:pt idx="2974">
                  <c:v>101.89977528005625</c:v>
                </c:pt>
                <c:pt idx="2975">
                  <c:v>101.91713492383417</c:v>
                </c:pt>
                <c:pt idx="2976">
                  <c:v>101.93449726740099</c:v>
                </c:pt>
                <c:pt idx="2977">
                  <c:v>101.95185691117882</c:v>
                </c:pt>
                <c:pt idx="2978">
                  <c:v>101.96904646824478</c:v>
                </c:pt>
                <c:pt idx="2979">
                  <c:v>101.98640611202232</c:v>
                </c:pt>
                <c:pt idx="2980">
                  <c:v>102.00394124209048</c:v>
                </c:pt>
                <c:pt idx="2981">
                  <c:v>102.02130358565736</c:v>
                </c:pt>
                <c:pt idx="2982">
                  <c:v>102.03866322943534</c:v>
                </c:pt>
                <c:pt idx="2983">
                  <c:v>102.05602557300212</c:v>
                </c:pt>
                <c:pt idx="2984">
                  <c:v>102.07321243027891</c:v>
                </c:pt>
                <c:pt idx="2985">
                  <c:v>102.09074756034687</c:v>
                </c:pt>
                <c:pt idx="2986">
                  <c:v>102.1079344176235</c:v>
                </c:pt>
                <c:pt idx="2987">
                  <c:v>102.12546954769144</c:v>
                </c:pt>
                <c:pt idx="2988">
                  <c:v>102.14282919146935</c:v>
                </c:pt>
                <c:pt idx="2989">
                  <c:v>102.16001874853528</c:v>
                </c:pt>
                <c:pt idx="2990">
                  <c:v>102.17755387860325</c:v>
                </c:pt>
                <c:pt idx="2991">
                  <c:v>102.19474073587998</c:v>
                </c:pt>
                <c:pt idx="2992">
                  <c:v>102.21227586594809</c:v>
                </c:pt>
                <c:pt idx="2993">
                  <c:v>102.22946272322466</c:v>
                </c:pt>
                <c:pt idx="2994">
                  <c:v>102.24699785329271</c:v>
                </c:pt>
                <c:pt idx="2995">
                  <c:v>102.26418471056948</c:v>
                </c:pt>
                <c:pt idx="2996">
                  <c:v>102.2815470541364</c:v>
                </c:pt>
                <c:pt idx="2997">
                  <c:v>102.29890669791426</c:v>
                </c:pt>
                <c:pt idx="2998">
                  <c:v>102.31626904148116</c:v>
                </c:pt>
                <c:pt idx="2999">
                  <c:v>102.33366378251699</c:v>
                </c:pt>
                <c:pt idx="3000">
                  <c:v>102.35102612608377</c:v>
                </c:pt>
                <c:pt idx="3001">
                  <c:v>102.36835067260361</c:v>
                </c:pt>
                <c:pt idx="3002">
                  <c:v>102.38574811342828</c:v>
                </c:pt>
                <c:pt idx="3003">
                  <c:v>102.40293497070539</c:v>
                </c:pt>
                <c:pt idx="3004">
                  <c:v>102.42029731427236</c:v>
                </c:pt>
                <c:pt idx="3005">
                  <c:v>102.43782974455122</c:v>
                </c:pt>
                <c:pt idx="3006">
                  <c:v>102.45536487461918</c:v>
                </c:pt>
                <c:pt idx="3007">
                  <c:v>102.47237894539474</c:v>
                </c:pt>
                <c:pt idx="3008">
                  <c:v>102.4900868619639</c:v>
                </c:pt>
                <c:pt idx="3009">
                  <c:v>102.50710093273958</c:v>
                </c:pt>
                <c:pt idx="3010">
                  <c:v>102.52467116006561</c:v>
                </c:pt>
                <c:pt idx="3011">
                  <c:v>102.54203350363251</c:v>
                </c:pt>
                <c:pt idx="3012">
                  <c:v>102.55939314741038</c:v>
                </c:pt>
                <c:pt idx="3013">
                  <c:v>102.57658000468705</c:v>
                </c:pt>
                <c:pt idx="3014">
                  <c:v>102.59411513475511</c:v>
                </c:pt>
                <c:pt idx="3015">
                  <c:v>102.61151257558004</c:v>
                </c:pt>
                <c:pt idx="3016">
                  <c:v>102.62869943285659</c:v>
                </c:pt>
                <c:pt idx="3017">
                  <c:v>102.64623456292475</c:v>
                </c:pt>
                <c:pt idx="3018">
                  <c:v>102.66359420670261</c:v>
                </c:pt>
                <c:pt idx="3019">
                  <c:v>102.68095655026941</c:v>
                </c:pt>
                <c:pt idx="3020">
                  <c:v>102.6981434075463</c:v>
                </c:pt>
                <c:pt idx="3021">
                  <c:v>102.71547065385515</c:v>
                </c:pt>
                <c:pt idx="3022">
                  <c:v>102.73286539489104</c:v>
                </c:pt>
                <c:pt idx="3023">
                  <c:v>102.75008734942574</c:v>
                </c:pt>
                <c:pt idx="3024">
                  <c:v>102.76758738223576</c:v>
                </c:pt>
                <c:pt idx="3025">
                  <c:v>102.78494972580283</c:v>
                </c:pt>
                <c:pt idx="3026">
                  <c:v>102.80251995312865</c:v>
                </c:pt>
                <c:pt idx="3027">
                  <c:v>102.81967171314744</c:v>
                </c:pt>
                <c:pt idx="3028">
                  <c:v>102.83706645418327</c:v>
                </c:pt>
                <c:pt idx="3029">
                  <c:v>102.85442879775015</c:v>
                </c:pt>
                <c:pt idx="3030">
                  <c:v>102.87196392781826</c:v>
                </c:pt>
                <c:pt idx="3031">
                  <c:v>102.88932357159598</c:v>
                </c:pt>
                <c:pt idx="3032">
                  <c:v>102.90668591516292</c:v>
                </c:pt>
                <c:pt idx="3033">
                  <c:v>102.92404825872968</c:v>
                </c:pt>
                <c:pt idx="3034">
                  <c:v>102.94123511600655</c:v>
                </c:pt>
                <c:pt idx="3035">
                  <c:v>102.95877024607439</c:v>
                </c:pt>
                <c:pt idx="3036">
                  <c:v>102.97612988985247</c:v>
                </c:pt>
                <c:pt idx="3037">
                  <c:v>102.99335184438716</c:v>
                </c:pt>
                <c:pt idx="3038">
                  <c:v>103.01071418795408</c:v>
                </c:pt>
                <c:pt idx="3039">
                  <c:v>103.02824931802205</c:v>
                </c:pt>
                <c:pt idx="3040">
                  <c:v>103.04560896179986</c:v>
                </c:pt>
                <c:pt idx="3041">
                  <c:v>103.06297130536666</c:v>
                </c:pt>
                <c:pt idx="3042">
                  <c:v>103.08015816264341</c:v>
                </c:pt>
                <c:pt idx="3043">
                  <c:v>103.09769329271164</c:v>
                </c:pt>
                <c:pt idx="3044">
                  <c:v>103.11508803374724</c:v>
                </c:pt>
                <c:pt idx="3045">
                  <c:v>103.13248547457228</c:v>
                </c:pt>
                <c:pt idx="3046">
                  <c:v>103.14974252636505</c:v>
                </c:pt>
                <c:pt idx="3047">
                  <c:v>103.16692938364191</c:v>
                </c:pt>
                <c:pt idx="3048">
                  <c:v>103.18429172720882</c:v>
                </c:pt>
                <c:pt idx="3049">
                  <c:v>103.20161627372863</c:v>
                </c:pt>
                <c:pt idx="3050">
                  <c:v>103.21918650105461</c:v>
                </c:pt>
                <c:pt idx="3051">
                  <c:v>103.23637335833138</c:v>
                </c:pt>
                <c:pt idx="3052">
                  <c:v>103.25373570189828</c:v>
                </c:pt>
                <c:pt idx="3053">
                  <c:v>103.27109534567613</c:v>
                </c:pt>
                <c:pt idx="3054">
                  <c:v>103.28845768924319</c:v>
                </c:pt>
                <c:pt idx="3055">
                  <c:v>103.30581733302063</c:v>
                </c:pt>
                <c:pt idx="3056">
                  <c:v>103.32338756034676</c:v>
                </c:pt>
                <c:pt idx="3057">
                  <c:v>103.34074990391376</c:v>
                </c:pt>
                <c:pt idx="3058">
                  <c:v>103.35797185844839</c:v>
                </c:pt>
                <c:pt idx="3059">
                  <c:v>103.37533150222608</c:v>
                </c:pt>
                <c:pt idx="3060">
                  <c:v>103.39272894305118</c:v>
                </c:pt>
                <c:pt idx="3061">
                  <c:v>103.41012368408749</c:v>
                </c:pt>
                <c:pt idx="3062">
                  <c:v>103.42731324115317</c:v>
                </c:pt>
                <c:pt idx="3063">
                  <c:v>103.44491586594825</c:v>
                </c:pt>
                <c:pt idx="3064">
                  <c:v>103.46213782048267</c:v>
                </c:pt>
                <c:pt idx="3065">
                  <c:v>103.4795001640497</c:v>
                </c:pt>
                <c:pt idx="3066">
                  <c:v>103.49703529411786</c:v>
                </c:pt>
                <c:pt idx="3067">
                  <c:v>103.51422215139442</c:v>
                </c:pt>
                <c:pt idx="3068">
                  <c:v>103.53175728146239</c:v>
                </c:pt>
                <c:pt idx="3069">
                  <c:v>103.54894413873915</c:v>
                </c:pt>
                <c:pt idx="3070">
                  <c:v>103.56630648230606</c:v>
                </c:pt>
                <c:pt idx="3071">
                  <c:v>103.58370122334188</c:v>
                </c:pt>
                <c:pt idx="3072">
                  <c:v>103.60088808061865</c:v>
                </c:pt>
                <c:pt idx="3073">
                  <c:v>103.61842321068656</c:v>
                </c:pt>
                <c:pt idx="3074">
                  <c:v>103.63561006796344</c:v>
                </c:pt>
                <c:pt idx="3075">
                  <c:v>103.65314519803127</c:v>
                </c:pt>
                <c:pt idx="3076">
                  <c:v>103.67050754159821</c:v>
                </c:pt>
                <c:pt idx="3077">
                  <c:v>103.68769439887512</c:v>
                </c:pt>
                <c:pt idx="3078">
                  <c:v>103.70522952894326</c:v>
                </c:pt>
                <c:pt idx="3079">
                  <c:v>103.72258917272065</c:v>
                </c:pt>
                <c:pt idx="3080">
                  <c:v>103.73998661354581</c:v>
                </c:pt>
                <c:pt idx="3081">
                  <c:v>103.75713837356433</c:v>
                </c:pt>
                <c:pt idx="3082">
                  <c:v>103.77467350363251</c:v>
                </c:pt>
                <c:pt idx="3083">
                  <c:v>103.79186036090942</c:v>
                </c:pt>
                <c:pt idx="3084">
                  <c:v>103.80939549097729</c:v>
                </c:pt>
                <c:pt idx="3085">
                  <c:v>103.82675783454395</c:v>
                </c:pt>
                <c:pt idx="3086">
                  <c:v>103.84411747832215</c:v>
                </c:pt>
                <c:pt idx="3087">
                  <c:v>103.86130703538787</c:v>
                </c:pt>
                <c:pt idx="3088">
                  <c:v>103.87883946566664</c:v>
                </c:pt>
                <c:pt idx="3089">
                  <c:v>103.89602902273262</c:v>
                </c:pt>
                <c:pt idx="3090">
                  <c:v>103.91373693930161</c:v>
                </c:pt>
                <c:pt idx="3091">
                  <c:v>103.93092379657853</c:v>
                </c:pt>
                <c:pt idx="3092">
                  <c:v>103.94811065385522</c:v>
                </c:pt>
                <c:pt idx="3093">
                  <c:v>103.96578617295503</c:v>
                </c:pt>
                <c:pt idx="3094">
                  <c:v>103.98300812748978</c:v>
                </c:pt>
                <c:pt idx="3095">
                  <c:v>104.00036777126789</c:v>
                </c:pt>
                <c:pt idx="3096">
                  <c:v>104.01773011483459</c:v>
                </c:pt>
                <c:pt idx="3097">
                  <c:v>104.0350897586126</c:v>
                </c:pt>
                <c:pt idx="3098">
                  <c:v>104.0524521021793</c:v>
                </c:pt>
                <c:pt idx="3099">
                  <c:v>104.06981444574656</c:v>
                </c:pt>
                <c:pt idx="3100">
                  <c:v>104.08717408952427</c:v>
                </c:pt>
                <c:pt idx="3101">
                  <c:v>104.10470921959221</c:v>
                </c:pt>
                <c:pt idx="3102">
                  <c:v>104.12193117412684</c:v>
                </c:pt>
                <c:pt idx="3103">
                  <c:v>104.1392935176938</c:v>
                </c:pt>
                <c:pt idx="3104">
                  <c:v>104.1564803749706</c:v>
                </c:pt>
                <c:pt idx="3105">
                  <c:v>104.1740155050387</c:v>
                </c:pt>
                <c:pt idx="3106">
                  <c:v>104.1912374595735</c:v>
                </c:pt>
                <c:pt idx="3107">
                  <c:v>104.20859710335115</c:v>
                </c:pt>
                <c:pt idx="3108">
                  <c:v>104.22616733067731</c:v>
                </c:pt>
                <c:pt idx="3109">
                  <c:v>104.24352967424443</c:v>
                </c:pt>
                <c:pt idx="3110">
                  <c:v>104.26071653152084</c:v>
                </c:pt>
                <c:pt idx="3111">
                  <c:v>104.27807617529862</c:v>
                </c:pt>
                <c:pt idx="3112">
                  <c:v>104.29543851886555</c:v>
                </c:pt>
                <c:pt idx="3113">
                  <c:v>104.31283325990157</c:v>
                </c:pt>
                <c:pt idx="3114">
                  <c:v>104.3301956034685</c:v>
                </c:pt>
                <c:pt idx="3115">
                  <c:v>104.34759034450435</c:v>
                </c:pt>
                <c:pt idx="3116">
                  <c:v>104.36502288258718</c:v>
                </c:pt>
                <c:pt idx="3117">
                  <c:v>104.38224483712199</c:v>
                </c:pt>
                <c:pt idx="3118">
                  <c:v>104.39963957815796</c:v>
                </c:pt>
                <c:pt idx="3119">
                  <c:v>104.41700192172489</c:v>
                </c:pt>
                <c:pt idx="3120">
                  <c:v>104.43436156550283</c:v>
                </c:pt>
                <c:pt idx="3121">
                  <c:v>104.45172390906971</c:v>
                </c:pt>
                <c:pt idx="3122">
                  <c:v>104.4691186501056</c:v>
                </c:pt>
                <c:pt idx="3123">
                  <c:v>104.48651609093039</c:v>
                </c:pt>
                <c:pt idx="3124">
                  <c:v>104.50373804546508</c:v>
                </c:pt>
                <c:pt idx="3125">
                  <c:v>104.52127317553317</c:v>
                </c:pt>
                <c:pt idx="3126">
                  <c:v>104.53846003280975</c:v>
                </c:pt>
                <c:pt idx="3127">
                  <c:v>104.55599516287791</c:v>
                </c:pt>
                <c:pt idx="3128">
                  <c:v>104.57300923365344</c:v>
                </c:pt>
                <c:pt idx="3129">
                  <c:v>104.59050926646356</c:v>
                </c:pt>
                <c:pt idx="3130">
                  <c:v>104.60793910475745</c:v>
                </c:pt>
                <c:pt idx="3131">
                  <c:v>104.62547423482521</c:v>
                </c:pt>
                <c:pt idx="3132">
                  <c:v>104.64269618936019</c:v>
                </c:pt>
                <c:pt idx="3133">
                  <c:v>104.66005853292698</c:v>
                </c:pt>
                <c:pt idx="3134">
                  <c:v>104.677590963206</c:v>
                </c:pt>
                <c:pt idx="3135">
                  <c:v>104.69498840403095</c:v>
                </c:pt>
                <c:pt idx="3136">
                  <c:v>104.71217526130793</c:v>
                </c:pt>
                <c:pt idx="3137">
                  <c:v>104.72957000234355</c:v>
                </c:pt>
                <c:pt idx="3138">
                  <c:v>104.74693234591049</c:v>
                </c:pt>
                <c:pt idx="3139">
                  <c:v>104.76429468947772</c:v>
                </c:pt>
                <c:pt idx="3140">
                  <c:v>104.78165433325523</c:v>
                </c:pt>
                <c:pt idx="3141">
                  <c:v>104.79905177408014</c:v>
                </c:pt>
                <c:pt idx="3142">
                  <c:v>104.81648161237401</c:v>
                </c:pt>
                <c:pt idx="3143">
                  <c:v>104.83384125615166</c:v>
                </c:pt>
                <c:pt idx="3144">
                  <c:v>104.85106591047575</c:v>
                </c:pt>
                <c:pt idx="3145">
                  <c:v>104.86839045699543</c:v>
                </c:pt>
                <c:pt idx="3146">
                  <c:v>104.88575280056223</c:v>
                </c:pt>
                <c:pt idx="3147">
                  <c:v>104.90332032809937</c:v>
                </c:pt>
                <c:pt idx="3148">
                  <c:v>104.92068267166628</c:v>
                </c:pt>
                <c:pt idx="3149">
                  <c:v>104.93786952894327</c:v>
                </c:pt>
                <c:pt idx="3150">
                  <c:v>104.95523187250974</c:v>
                </c:pt>
                <c:pt idx="3151">
                  <c:v>104.97259151628764</c:v>
                </c:pt>
                <c:pt idx="3152">
                  <c:v>104.98995385985471</c:v>
                </c:pt>
                <c:pt idx="3153">
                  <c:v>105.00731620342145</c:v>
                </c:pt>
                <c:pt idx="3154">
                  <c:v>105.02467584719938</c:v>
                </c:pt>
                <c:pt idx="3155">
                  <c:v>105.04221097726752</c:v>
                </c:pt>
                <c:pt idx="3156">
                  <c:v>105.05939783454396</c:v>
                </c:pt>
                <c:pt idx="3157">
                  <c:v>105.07679527536911</c:v>
                </c:pt>
                <c:pt idx="3158">
                  <c:v>105.09415491914712</c:v>
                </c:pt>
                <c:pt idx="3159">
                  <c:v>105.11151726271386</c:v>
                </c:pt>
                <c:pt idx="3160">
                  <c:v>105.12887690649136</c:v>
                </c:pt>
                <c:pt idx="3161">
                  <c:v>105.14609886102645</c:v>
                </c:pt>
                <c:pt idx="3162">
                  <c:v>105.16346120459335</c:v>
                </c:pt>
                <c:pt idx="3163">
                  <c:v>105.18082084837123</c:v>
                </c:pt>
                <c:pt idx="3164">
                  <c:v>105.19818319193811</c:v>
                </c:pt>
                <c:pt idx="3165">
                  <c:v>105.21554553550506</c:v>
                </c:pt>
                <c:pt idx="3166">
                  <c:v>105.23294027654076</c:v>
                </c:pt>
                <c:pt idx="3167">
                  <c:v>105.25033501757655</c:v>
                </c:pt>
                <c:pt idx="3168">
                  <c:v>105.2678701476446</c:v>
                </c:pt>
                <c:pt idx="3169">
                  <c:v>105.2849544129365</c:v>
                </c:pt>
                <c:pt idx="3170">
                  <c:v>105.30248954300434</c:v>
                </c:pt>
                <c:pt idx="3171">
                  <c:v>105.31967640028125</c:v>
                </c:pt>
                <c:pt idx="3172">
                  <c:v>105.33721153034919</c:v>
                </c:pt>
                <c:pt idx="3173">
                  <c:v>105.35453877665788</c:v>
                </c:pt>
                <c:pt idx="3174">
                  <c:v>105.37176073119288</c:v>
                </c:pt>
                <c:pt idx="3175">
                  <c:v>105.38929586126083</c:v>
                </c:pt>
                <c:pt idx="3176">
                  <c:v>105.40665550503878</c:v>
                </c:pt>
                <c:pt idx="3177">
                  <c:v>105.42401784860559</c:v>
                </c:pt>
                <c:pt idx="3178">
                  <c:v>105.4413774923834</c:v>
                </c:pt>
                <c:pt idx="3179">
                  <c:v>105.45856704944927</c:v>
                </c:pt>
                <c:pt idx="3180">
                  <c:v>105.47609947972816</c:v>
                </c:pt>
                <c:pt idx="3181">
                  <c:v>105.49332143426302</c:v>
                </c:pt>
                <c:pt idx="3182">
                  <c:v>105.51068377782985</c:v>
                </c:pt>
                <c:pt idx="3183">
                  <c:v>105.52821890789781</c:v>
                </c:pt>
                <c:pt idx="3184">
                  <c:v>105.54540576517462</c:v>
                </c:pt>
                <c:pt idx="3185">
                  <c:v>105.56276810874135</c:v>
                </c:pt>
                <c:pt idx="3186">
                  <c:v>105.58030323880945</c:v>
                </c:pt>
                <c:pt idx="3187">
                  <c:v>105.5976628825873</c:v>
                </c:pt>
                <c:pt idx="3188">
                  <c:v>105.61471205062089</c:v>
                </c:pt>
                <c:pt idx="3189">
                  <c:v>105.63241996719007</c:v>
                </c:pt>
                <c:pt idx="3190">
                  <c:v>105.64960682446672</c:v>
                </c:pt>
                <c:pt idx="3191">
                  <c:v>105.66696916803376</c:v>
                </c:pt>
                <c:pt idx="3192">
                  <c:v>105.68419112256834</c:v>
                </c:pt>
                <c:pt idx="3193">
                  <c:v>105.70176134989455</c:v>
                </c:pt>
                <c:pt idx="3194">
                  <c:v>105.71894820717131</c:v>
                </c:pt>
                <c:pt idx="3195">
                  <c:v>105.73648333723928</c:v>
                </c:pt>
                <c:pt idx="3196">
                  <c:v>105.75384298101721</c:v>
                </c:pt>
                <c:pt idx="3197">
                  <c:v>105.77120532458395</c:v>
                </c:pt>
                <c:pt idx="3198">
                  <c:v>105.78874045465176</c:v>
                </c:pt>
                <c:pt idx="3199">
                  <c:v>105.80592731192864</c:v>
                </c:pt>
                <c:pt idx="3200">
                  <c:v>105.82311416920552</c:v>
                </c:pt>
                <c:pt idx="3201">
                  <c:v>105.84064929927368</c:v>
                </c:pt>
                <c:pt idx="3202">
                  <c:v>105.85783615655002</c:v>
                </c:pt>
                <c:pt idx="3203">
                  <c:v>105.87537128661803</c:v>
                </c:pt>
                <c:pt idx="3204">
                  <c:v>105.89273363018511</c:v>
                </c:pt>
                <c:pt idx="3205">
                  <c:v>105.91009327396308</c:v>
                </c:pt>
                <c:pt idx="3206">
                  <c:v>105.92728283102885</c:v>
                </c:pt>
                <c:pt idx="3207">
                  <c:v>105.94464247480677</c:v>
                </c:pt>
                <c:pt idx="3208">
                  <c:v>105.96217760487463</c:v>
                </c:pt>
                <c:pt idx="3209">
                  <c:v>105.97953994844153</c:v>
                </c:pt>
                <c:pt idx="3210">
                  <c:v>105.9969697867356</c:v>
                </c:pt>
                <c:pt idx="3211">
                  <c:v>106.01412154675414</c:v>
                </c:pt>
                <c:pt idx="3212">
                  <c:v>106.03148389032107</c:v>
                </c:pt>
                <c:pt idx="3213">
                  <c:v>106.04901902038912</c:v>
                </c:pt>
                <c:pt idx="3214">
                  <c:v>106.06620587766581</c:v>
                </c:pt>
                <c:pt idx="3215">
                  <c:v>106.08356822123272</c:v>
                </c:pt>
                <c:pt idx="3216">
                  <c:v>106.10096296226857</c:v>
                </c:pt>
                <c:pt idx="3217">
                  <c:v>106.11849809233638</c:v>
                </c:pt>
                <c:pt idx="3218">
                  <c:v>106.13568494961332</c:v>
                </c:pt>
                <c:pt idx="3219">
                  <c:v>106.15322007968128</c:v>
                </c:pt>
                <c:pt idx="3220">
                  <c:v>106.17040693695785</c:v>
                </c:pt>
                <c:pt idx="3221">
                  <c:v>106.1879420670259</c:v>
                </c:pt>
                <c:pt idx="3222">
                  <c:v>106.2051289243029</c:v>
                </c:pt>
                <c:pt idx="3223">
                  <c:v>106.2224912678696</c:v>
                </c:pt>
                <c:pt idx="3224">
                  <c:v>106.24002639793778</c:v>
                </c:pt>
                <c:pt idx="3225">
                  <c:v>106.25714306069851</c:v>
                </c:pt>
                <c:pt idx="3226">
                  <c:v>106.27450540426541</c:v>
                </c:pt>
                <c:pt idx="3227">
                  <c:v>106.29204053433327</c:v>
                </c:pt>
                <c:pt idx="3228">
                  <c:v>106.30922739161009</c:v>
                </c:pt>
                <c:pt idx="3229">
                  <c:v>106.32658703538785</c:v>
                </c:pt>
                <c:pt idx="3230">
                  <c:v>106.34412216545581</c:v>
                </c:pt>
                <c:pt idx="3231">
                  <c:v>106.36148450902274</c:v>
                </c:pt>
                <c:pt idx="3232">
                  <c:v>106.37884415280035</c:v>
                </c:pt>
                <c:pt idx="3233">
                  <c:v>106.39603370986643</c:v>
                </c:pt>
                <c:pt idx="3234">
                  <c:v>106.41339335364424</c:v>
                </c:pt>
                <c:pt idx="3235">
                  <c:v>106.43092848371244</c:v>
                </c:pt>
                <c:pt idx="3236">
                  <c:v>106.44829082727912</c:v>
                </c:pt>
                <c:pt idx="3237">
                  <c:v>106.46565047105696</c:v>
                </c:pt>
                <c:pt idx="3238">
                  <c:v>106.4830479118818</c:v>
                </c:pt>
                <c:pt idx="3239">
                  <c:v>106.50040755565952</c:v>
                </c:pt>
                <c:pt idx="3240">
                  <c:v>106.51776989922662</c:v>
                </c:pt>
                <c:pt idx="3241">
                  <c:v>106.53512954300446</c:v>
                </c:pt>
                <c:pt idx="3242">
                  <c:v>106.55231910007031</c:v>
                </c:pt>
                <c:pt idx="3243">
                  <c:v>106.56985153034918</c:v>
                </c:pt>
                <c:pt idx="3244">
                  <c:v>106.58721387391621</c:v>
                </c:pt>
                <c:pt idx="3245">
                  <c:v>106.60457351769375</c:v>
                </c:pt>
                <c:pt idx="3246">
                  <c:v>106.62179817201761</c:v>
                </c:pt>
                <c:pt idx="3247">
                  <c:v>106.63933060229658</c:v>
                </c:pt>
                <c:pt idx="3248">
                  <c:v>106.65669294586361</c:v>
                </c:pt>
                <c:pt idx="3249">
                  <c:v>106.67408768689936</c:v>
                </c:pt>
                <c:pt idx="3250">
                  <c:v>106.69145003046626</c:v>
                </c:pt>
                <c:pt idx="3251">
                  <c:v>106.70881237403316</c:v>
                </c:pt>
                <c:pt idx="3252">
                  <c:v>106.72599923131018</c:v>
                </c:pt>
                <c:pt idx="3253">
                  <c:v>106.74335887508788</c:v>
                </c:pt>
                <c:pt idx="3254">
                  <c:v>106.76072121865464</c:v>
                </c:pt>
                <c:pt idx="3255">
                  <c:v>106.7780808624324</c:v>
                </c:pt>
                <c:pt idx="3256">
                  <c:v>106.79561599250057</c:v>
                </c:pt>
                <c:pt idx="3257">
                  <c:v>106.81283794703538</c:v>
                </c:pt>
                <c:pt idx="3258">
                  <c:v>106.83037307710335</c:v>
                </c:pt>
                <c:pt idx="3259">
                  <c:v>106.84756263416919</c:v>
                </c:pt>
                <c:pt idx="3260">
                  <c:v>106.86492227794716</c:v>
                </c:pt>
                <c:pt idx="3261">
                  <c:v>106.882457408015</c:v>
                </c:pt>
                <c:pt idx="3262">
                  <c:v>106.89981975158182</c:v>
                </c:pt>
                <c:pt idx="3263">
                  <c:v>106.91717939535982</c:v>
                </c:pt>
                <c:pt idx="3264">
                  <c:v>106.93436625263651</c:v>
                </c:pt>
                <c:pt idx="3265">
                  <c:v>106.95190138270448</c:v>
                </c:pt>
                <c:pt idx="3266">
                  <c:v>106.96912333723932</c:v>
                </c:pt>
                <c:pt idx="3267">
                  <c:v>106.9864856808063</c:v>
                </c:pt>
                <c:pt idx="3268">
                  <c:v>107.00384532458382</c:v>
                </c:pt>
                <c:pt idx="3269">
                  <c:v>107.02120766815096</c:v>
                </c:pt>
                <c:pt idx="3270">
                  <c:v>107.03857001171781</c:v>
                </c:pt>
                <c:pt idx="3271">
                  <c:v>107.05592965549566</c:v>
                </c:pt>
                <c:pt idx="3272">
                  <c:v>107.07329199906259</c:v>
                </c:pt>
                <c:pt idx="3273">
                  <c:v>107.09065164284051</c:v>
                </c:pt>
                <c:pt idx="3274">
                  <c:v>107.10818677290825</c:v>
                </c:pt>
                <c:pt idx="3275">
                  <c:v>107.12537363018498</c:v>
                </c:pt>
                <c:pt idx="3276">
                  <c:v>107.14273597375187</c:v>
                </c:pt>
                <c:pt idx="3277">
                  <c:v>107.16009561752969</c:v>
                </c:pt>
                <c:pt idx="3278">
                  <c:v>107.17745796109681</c:v>
                </c:pt>
                <c:pt idx="3279">
                  <c:v>107.19482030466368</c:v>
                </c:pt>
                <c:pt idx="3280">
                  <c:v>107.21217994844153</c:v>
                </c:pt>
                <c:pt idx="3281">
                  <c:v>107.22954229200845</c:v>
                </c:pt>
                <c:pt idx="3282">
                  <c:v>107.24690193578628</c:v>
                </c:pt>
                <c:pt idx="3283">
                  <c:v>107.2642642793534</c:v>
                </c:pt>
                <c:pt idx="3284">
                  <c:v>107.28162392313121</c:v>
                </c:pt>
                <c:pt idx="3285">
                  <c:v>107.29884587766571</c:v>
                </c:pt>
                <c:pt idx="3286">
                  <c:v>107.31620822123281</c:v>
                </c:pt>
                <c:pt idx="3287">
                  <c:v>107.33357056479952</c:v>
                </c:pt>
                <c:pt idx="3288">
                  <c:v>107.35110299507852</c:v>
                </c:pt>
                <c:pt idx="3289">
                  <c:v>107.36839514412922</c:v>
                </c:pt>
                <c:pt idx="3290">
                  <c:v>107.38565219592218</c:v>
                </c:pt>
                <c:pt idx="3291">
                  <c:v>107.40318732599016</c:v>
                </c:pt>
                <c:pt idx="3292">
                  <c:v>107.42047947504102</c:v>
                </c:pt>
                <c:pt idx="3293">
                  <c:v>107.43783911881883</c:v>
                </c:pt>
                <c:pt idx="3294">
                  <c:v>107.45520146238577</c:v>
                </c:pt>
                <c:pt idx="3295">
                  <c:v>107.47273659245339</c:v>
                </c:pt>
                <c:pt idx="3296">
                  <c:v>107.48992344973072</c:v>
                </c:pt>
                <c:pt idx="3297">
                  <c:v>107.50728579329753</c:v>
                </c:pt>
                <c:pt idx="3298">
                  <c:v>107.52482092336548</c:v>
                </c:pt>
                <c:pt idx="3299">
                  <c:v>107.54200778064219</c:v>
                </c:pt>
                <c:pt idx="3300">
                  <c:v>107.55940252167798</c:v>
                </c:pt>
                <c:pt idx="3301">
                  <c:v>107.57679996250288</c:v>
                </c:pt>
                <c:pt idx="3302">
                  <c:v>107.59415960628085</c:v>
                </c:pt>
                <c:pt idx="3303">
                  <c:v>107.6115219498479</c:v>
                </c:pt>
                <c:pt idx="3304">
                  <c:v>107.62870880712411</c:v>
                </c:pt>
                <c:pt idx="3305">
                  <c:v>107.64624393719242</c:v>
                </c:pt>
                <c:pt idx="3306">
                  <c:v>107.66360358097037</c:v>
                </c:pt>
                <c:pt idx="3307">
                  <c:v>107.68096592453716</c:v>
                </c:pt>
                <c:pt idx="3308">
                  <c:v>107.69832556831497</c:v>
                </c:pt>
                <c:pt idx="3309">
                  <c:v>107.71551512538082</c:v>
                </c:pt>
                <c:pt idx="3310">
                  <c:v>107.73287476915864</c:v>
                </c:pt>
                <c:pt idx="3311">
                  <c:v>107.75040989922664</c:v>
                </c:pt>
                <c:pt idx="3312">
                  <c:v>107.76780734005155</c:v>
                </c:pt>
                <c:pt idx="3313">
                  <c:v>107.78520208108742</c:v>
                </c:pt>
                <c:pt idx="3314">
                  <c:v>107.802388938364</c:v>
                </c:pt>
                <c:pt idx="3315">
                  <c:v>107.81992406843226</c:v>
                </c:pt>
                <c:pt idx="3316">
                  <c:v>107.83711092570906</c:v>
                </c:pt>
                <c:pt idx="3317">
                  <c:v>107.85464605577688</c:v>
                </c:pt>
                <c:pt idx="3318">
                  <c:v>107.87190310756954</c:v>
                </c:pt>
                <c:pt idx="3319">
                  <c:v>107.88943823763749</c:v>
                </c:pt>
                <c:pt idx="3320">
                  <c:v>107.90662509491459</c:v>
                </c:pt>
                <c:pt idx="3321">
                  <c:v>107.92416022498256</c:v>
                </c:pt>
                <c:pt idx="3322">
                  <c:v>107.94152256854946</c:v>
                </c:pt>
                <c:pt idx="3323">
                  <c:v>107.95870942582613</c:v>
                </c:pt>
                <c:pt idx="3324">
                  <c:v>107.97607176939302</c:v>
                </c:pt>
                <c:pt idx="3325">
                  <c:v>107.99325862666977</c:v>
                </c:pt>
                <c:pt idx="3326">
                  <c:v>108.01065336770577</c:v>
                </c:pt>
                <c:pt idx="3327">
                  <c:v>108.02808320599954</c:v>
                </c:pt>
                <c:pt idx="3328">
                  <c:v>108.04544554956645</c:v>
                </c:pt>
                <c:pt idx="3329">
                  <c:v>108.06280789313321</c:v>
                </c:pt>
                <c:pt idx="3330">
                  <c:v>108.08034032341213</c:v>
                </c:pt>
                <c:pt idx="3331">
                  <c:v>108.09770266697916</c:v>
                </c:pt>
                <c:pt idx="3332">
                  <c:v>108.11488952425593</c:v>
                </c:pt>
                <c:pt idx="3333">
                  <c:v>108.13225186782275</c:v>
                </c:pt>
                <c:pt idx="3334">
                  <c:v>108.14961151160067</c:v>
                </c:pt>
                <c:pt idx="3335">
                  <c:v>108.16697385516756</c:v>
                </c:pt>
                <c:pt idx="3336">
                  <c:v>108.18450898523552</c:v>
                </c:pt>
                <c:pt idx="3337">
                  <c:v>108.20169584251232</c:v>
                </c:pt>
                <c:pt idx="3338">
                  <c:v>108.2190581860792</c:v>
                </c:pt>
                <c:pt idx="3339">
                  <c:v>108.23641782985706</c:v>
                </c:pt>
                <c:pt idx="3340">
                  <c:v>108.25378017342368</c:v>
                </c:pt>
                <c:pt idx="3341">
                  <c:v>108.27131530349173</c:v>
                </c:pt>
                <c:pt idx="3342">
                  <c:v>108.28850216076856</c:v>
                </c:pt>
                <c:pt idx="3343">
                  <c:v>108.30568901804547</c:v>
                </c:pt>
                <c:pt idx="3344">
                  <c:v>108.32322414811352</c:v>
                </c:pt>
                <c:pt idx="3345">
                  <c:v>108.34058379189126</c:v>
                </c:pt>
                <c:pt idx="3346">
                  <c:v>108.35811892195915</c:v>
                </c:pt>
                <c:pt idx="3347">
                  <c:v>108.37548126552591</c:v>
                </c:pt>
                <c:pt idx="3348">
                  <c:v>108.39284090930397</c:v>
                </c:pt>
                <c:pt idx="3349">
                  <c:v>108.41003046636983</c:v>
                </c:pt>
                <c:pt idx="3350">
                  <c:v>108.4275655964378</c:v>
                </c:pt>
                <c:pt idx="3351">
                  <c:v>108.44478755097259</c:v>
                </c:pt>
                <c:pt idx="3352">
                  <c:v>108.4621471947503</c:v>
                </c:pt>
                <c:pt idx="3353">
                  <c:v>108.47957703304414</c:v>
                </c:pt>
                <c:pt idx="3354">
                  <c:v>108.49676659011025</c:v>
                </c:pt>
                <c:pt idx="3355">
                  <c:v>108.51430172017812</c:v>
                </c:pt>
                <c:pt idx="3356">
                  <c:v>108.53166136395596</c:v>
                </c:pt>
                <c:pt idx="3357">
                  <c:v>108.54909120224984</c:v>
                </c:pt>
                <c:pt idx="3358">
                  <c:v>108.56634825404267</c:v>
                </c:pt>
                <c:pt idx="3359">
                  <c:v>108.58371059760945</c:v>
                </c:pt>
                <c:pt idx="3360">
                  <c:v>108.60107294117647</c:v>
                </c:pt>
                <c:pt idx="3361">
                  <c:v>108.61843258495409</c:v>
                </c:pt>
                <c:pt idx="3362">
                  <c:v>108.63579492852104</c:v>
                </c:pt>
                <c:pt idx="3363">
                  <c:v>108.65315457229892</c:v>
                </c:pt>
                <c:pt idx="3364">
                  <c:v>108.67051691586595</c:v>
                </c:pt>
                <c:pt idx="3365">
                  <c:v>108.68787655964366</c:v>
                </c:pt>
                <c:pt idx="3366">
                  <c:v>108.70541168971182</c:v>
                </c:pt>
                <c:pt idx="3367">
                  <c:v>108.72277403327854</c:v>
                </c:pt>
                <c:pt idx="3368">
                  <c:v>108.73996089055544</c:v>
                </c:pt>
                <c:pt idx="3369">
                  <c:v>108.75732323412242</c:v>
                </c:pt>
                <c:pt idx="3370">
                  <c:v>108.77468287790015</c:v>
                </c:pt>
                <c:pt idx="3371">
                  <c:v>108.79204522146709</c:v>
                </c:pt>
                <c:pt idx="3372">
                  <c:v>108.80923207874385</c:v>
                </c:pt>
                <c:pt idx="3373">
                  <c:v>108.82676720881175</c:v>
                </c:pt>
                <c:pt idx="3374">
                  <c:v>108.84395406608859</c:v>
                </c:pt>
                <c:pt idx="3375">
                  <c:v>108.8613164096555</c:v>
                </c:pt>
                <c:pt idx="3376">
                  <c:v>108.87884883993408</c:v>
                </c:pt>
                <c:pt idx="3377">
                  <c:v>108.89607349425826</c:v>
                </c:pt>
                <c:pt idx="3378">
                  <c:v>108.91360592453736</c:v>
                </c:pt>
                <c:pt idx="3379">
                  <c:v>108.93100336536232</c:v>
                </c:pt>
                <c:pt idx="3380">
                  <c:v>108.94836300913992</c:v>
                </c:pt>
                <c:pt idx="3381">
                  <c:v>108.96555256620577</c:v>
                </c:pt>
                <c:pt idx="3382">
                  <c:v>108.98308499648444</c:v>
                </c:pt>
                <c:pt idx="3383">
                  <c:v>109.00044734005142</c:v>
                </c:pt>
                <c:pt idx="3384">
                  <c:v>109.01784208108742</c:v>
                </c:pt>
                <c:pt idx="3385">
                  <c:v>109.03520442465431</c:v>
                </c:pt>
                <c:pt idx="3386">
                  <c:v>109.05239128193111</c:v>
                </c:pt>
                <c:pt idx="3387">
                  <c:v>109.06992641199906</c:v>
                </c:pt>
                <c:pt idx="3388">
                  <c:v>109.08711326927609</c:v>
                </c:pt>
                <c:pt idx="3389">
                  <c:v>109.10451071010078</c:v>
                </c:pt>
                <c:pt idx="3390">
                  <c:v>109.12187035387842</c:v>
                </c:pt>
                <c:pt idx="3391">
                  <c:v>109.13923269744551</c:v>
                </c:pt>
                <c:pt idx="3392">
                  <c:v>109.15676782751329</c:v>
                </c:pt>
                <c:pt idx="3393">
                  <c:v>109.17412747129129</c:v>
                </c:pt>
                <c:pt idx="3394">
                  <c:v>109.19131702835716</c:v>
                </c:pt>
                <c:pt idx="3395">
                  <c:v>109.20867667213487</c:v>
                </c:pt>
                <c:pt idx="3396">
                  <c:v>109.22603901570177</c:v>
                </c:pt>
                <c:pt idx="3397">
                  <c:v>109.24339865947974</c:v>
                </c:pt>
                <c:pt idx="3398">
                  <c:v>109.26076100304664</c:v>
                </c:pt>
                <c:pt idx="3399">
                  <c:v>109.27812064682445</c:v>
                </c:pt>
                <c:pt idx="3400">
                  <c:v>109.29548299039138</c:v>
                </c:pt>
                <c:pt idx="3401">
                  <c:v>109.31284263416907</c:v>
                </c:pt>
                <c:pt idx="3402">
                  <c:v>109.33037776423714</c:v>
                </c:pt>
                <c:pt idx="3403">
                  <c:v>109.34756732130317</c:v>
                </c:pt>
                <c:pt idx="3404">
                  <c:v>109.36509975158175</c:v>
                </c:pt>
                <c:pt idx="3405">
                  <c:v>109.38232440590582</c:v>
                </c:pt>
                <c:pt idx="3406">
                  <c:v>109.39968404968361</c:v>
                </c:pt>
                <c:pt idx="3407">
                  <c:v>109.41704639325053</c:v>
                </c:pt>
                <c:pt idx="3408">
                  <c:v>109.43457882352922</c:v>
                </c:pt>
                <c:pt idx="3409">
                  <c:v>109.45194116709631</c:v>
                </c:pt>
                <c:pt idx="3410">
                  <c:v>109.46912802437328</c:v>
                </c:pt>
                <c:pt idx="3411">
                  <c:v>109.48666315444106</c:v>
                </c:pt>
                <c:pt idx="3412">
                  <c:v>109.50385001171784</c:v>
                </c:pt>
                <c:pt idx="3413">
                  <c:v>109.52121235528465</c:v>
                </c:pt>
                <c:pt idx="3414">
                  <c:v>109.53857469885168</c:v>
                </c:pt>
                <c:pt idx="3415">
                  <c:v>109.55593434262926</c:v>
                </c:pt>
                <c:pt idx="3416">
                  <c:v>109.57332908366536</c:v>
                </c:pt>
                <c:pt idx="3417">
                  <c:v>109.59069142723239</c:v>
                </c:pt>
                <c:pt idx="3418">
                  <c:v>109.60805377079915</c:v>
                </c:pt>
                <c:pt idx="3419">
                  <c:v>109.62541341457687</c:v>
                </c:pt>
                <c:pt idx="3420">
                  <c:v>109.64281085540173</c:v>
                </c:pt>
                <c:pt idx="3421">
                  <c:v>109.66020559643778</c:v>
                </c:pt>
                <c:pt idx="3422">
                  <c:v>109.67739245371436</c:v>
                </c:pt>
                <c:pt idx="3423">
                  <c:v>109.69478989453938</c:v>
                </c:pt>
                <c:pt idx="3424">
                  <c:v>109.71197675181629</c:v>
                </c:pt>
                <c:pt idx="3425">
                  <c:v>109.72951188188425</c:v>
                </c:pt>
                <c:pt idx="3426">
                  <c:v>109.74704701195219</c:v>
                </c:pt>
                <c:pt idx="3427">
                  <c:v>109.76426896648698</c:v>
                </c:pt>
                <c:pt idx="3428">
                  <c:v>109.7814909210218</c:v>
                </c:pt>
                <c:pt idx="3429">
                  <c:v>109.79906114834792</c:v>
                </c:pt>
                <c:pt idx="3430">
                  <c:v>109.81638569486762</c:v>
                </c:pt>
                <c:pt idx="3431">
                  <c:v>109.83374803843422</c:v>
                </c:pt>
                <c:pt idx="3432">
                  <c:v>109.85114277947038</c:v>
                </c:pt>
                <c:pt idx="3433">
                  <c:v>109.86832963674712</c:v>
                </c:pt>
                <c:pt idx="3434">
                  <c:v>109.8858647668151</c:v>
                </c:pt>
                <c:pt idx="3435">
                  <c:v>109.90322711038203</c:v>
                </c:pt>
                <c:pt idx="3436">
                  <c:v>109.92058675415971</c:v>
                </c:pt>
                <c:pt idx="3437">
                  <c:v>109.93777631122568</c:v>
                </c:pt>
                <c:pt idx="3438">
                  <c:v>109.9553438387625</c:v>
                </c:pt>
                <c:pt idx="3439">
                  <c:v>109.97253339582845</c:v>
                </c:pt>
                <c:pt idx="3440">
                  <c:v>109.98996323412244</c:v>
                </c:pt>
                <c:pt idx="3441">
                  <c:v>110.00735797515821</c:v>
                </c:pt>
                <c:pt idx="3442">
                  <c:v>110.024720318725</c:v>
                </c:pt>
                <c:pt idx="3443">
                  <c:v>110.04197737051796</c:v>
                </c:pt>
                <c:pt idx="3444">
                  <c:v>110.05951250058577</c:v>
                </c:pt>
                <c:pt idx="3445">
                  <c:v>110.07669935786265</c:v>
                </c:pt>
                <c:pt idx="3446">
                  <c:v>110.09423448793081</c:v>
                </c:pt>
                <c:pt idx="3447">
                  <c:v>110.11142134520757</c:v>
                </c:pt>
                <c:pt idx="3448">
                  <c:v>110.12892137801731</c:v>
                </c:pt>
                <c:pt idx="3449">
                  <c:v>110.14631881884225</c:v>
                </c:pt>
                <c:pt idx="3450">
                  <c:v>110.16350567611906</c:v>
                </c:pt>
                <c:pt idx="3451">
                  <c:v>110.18107590344505</c:v>
                </c:pt>
                <c:pt idx="3452">
                  <c:v>110.1982276634638</c:v>
                </c:pt>
                <c:pt idx="3453">
                  <c:v>110.21579789078953</c:v>
                </c:pt>
                <c:pt idx="3454">
                  <c:v>110.23294965080856</c:v>
                </c:pt>
                <c:pt idx="3455">
                  <c:v>110.25031199437549</c:v>
                </c:pt>
                <c:pt idx="3456">
                  <c:v>110.26767163815327</c:v>
                </c:pt>
                <c:pt idx="3457">
                  <c:v>110.28503398172019</c:v>
                </c:pt>
                <c:pt idx="3458">
                  <c:v>110.30256911178815</c:v>
                </c:pt>
                <c:pt idx="3459">
                  <c:v>110.3197559690649</c:v>
                </c:pt>
                <c:pt idx="3460">
                  <c:v>110.337291099133</c:v>
                </c:pt>
                <c:pt idx="3461">
                  <c:v>110.35447795640944</c:v>
                </c:pt>
                <c:pt idx="3462">
                  <c:v>110.37183760018748</c:v>
                </c:pt>
                <c:pt idx="3463">
                  <c:v>110.38937273025527</c:v>
                </c:pt>
                <c:pt idx="3464">
                  <c:v>110.40673507382235</c:v>
                </c:pt>
                <c:pt idx="3465">
                  <c:v>110.42409471760018</c:v>
                </c:pt>
                <c:pt idx="3466">
                  <c:v>110.44131937192412</c:v>
                </c:pt>
                <c:pt idx="3467">
                  <c:v>110.45881940473402</c:v>
                </c:pt>
                <c:pt idx="3468">
                  <c:v>110.47617904851184</c:v>
                </c:pt>
                <c:pt idx="3469">
                  <c:v>110.49340100304664</c:v>
                </c:pt>
                <c:pt idx="3470">
                  <c:v>110.51076334661357</c:v>
                </c:pt>
                <c:pt idx="3471">
                  <c:v>110.5282984766813</c:v>
                </c:pt>
                <c:pt idx="3472">
                  <c:v>110.54552043121645</c:v>
                </c:pt>
                <c:pt idx="3473">
                  <c:v>110.56288007499403</c:v>
                </c:pt>
                <c:pt idx="3474">
                  <c:v>110.58024241856096</c:v>
                </c:pt>
                <c:pt idx="3475">
                  <c:v>110.59760206233889</c:v>
                </c:pt>
                <c:pt idx="3476">
                  <c:v>110.61499950316382</c:v>
                </c:pt>
                <c:pt idx="3477">
                  <c:v>110.63249953597375</c:v>
                </c:pt>
                <c:pt idx="3478">
                  <c:v>110.64968639325051</c:v>
                </c:pt>
                <c:pt idx="3479">
                  <c:v>110.66704873681741</c:v>
                </c:pt>
                <c:pt idx="3480">
                  <c:v>110.68440838059516</c:v>
                </c:pt>
                <c:pt idx="3481">
                  <c:v>110.70177072416216</c:v>
                </c:pt>
                <c:pt idx="3482">
                  <c:v>110.71913036794002</c:v>
                </c:pt>
                <c:pt idx="3483">
                  <c:v>110.7364927115068</c:v>
                </c:pt>
                <c:pt idx="3484">
                  <c:v>110.75385235528456</c:v>
                </c:pt>
                <c:pt idx="3485">
                  <c:v>110.77121469885169</c:v>
                </c:pt>
                <c:pt idx="3486">
                  <c:v>110.78857704241845</c:v>
                </c:pt>
                <c:pt idx="3487">
                  <c:v>110.80593668619638</c:v>
                </c:pt>
                <c:pt idx="3488">
                  <c:v>110.82329902976332</c:v>
                </c:pt>
                <c:pt idx="3489">
                  <c:v>110.84055608155612</c:v>
                </c:pt>
                <c:pt idx="3490">
                  <c:v>110.85808851183475</c:v>
                </c:pt>
                <c:pt idx="3491">
                  <c:v>110.87531316615868</c:v>
                </c:pt>
                <c:pt idx="3492">
                  <c:v>110.89274300445267</c:v>
                </c:pt>
                <c:pt idx="3493">
                  <c:v>110.91010264823078</c:v>
                </c:pt>
                <c:pt idx="3494">
                  <c:v>110.92746499179771</c:v>
                </c:pt>
                <c:pt idx="3495">
                  <c:v>110.94485973283336</c:v>
                </c:pt>
                <c:pt idx="3496">
                  <c:v>110.96208168736831</c:v>
                </c:pt>
                <c:pt idx="3497">
                  <c:v>110.979616817436</c:v>
                </c:pt>
                <c:pt idx="3498">
                  <c:v>110.99697916100315</c:v>
                </c:pt>
                <c:pt idx="3499">
                  <c:v>111.01413092102179</c:v>
                </c:pt>
                <c:pt idx="3500">
                  <c:v>111.03170114834779</c:v>
                </c:pt>
                <c:pt idx="3501">
                  <c:v>111.04888800562439</c:v>
                </c:pt>
                <c:pt idx="3502">
                  <c:v>111.06642313569253</c:v>
                </c:pt>
                <c:pt idx="3503">
                  <c:v>111.08378547925945</c:v>
                </c:pt>
                <c:pt idx="3504">
                  <c:v>111.10097233653592</c:v>
                </c:pt>
                <c:pt idx="3505">
                  <c:v>111.11833198031404</c:v>
                </c:pt>
                <c:pt idx="3506">
                  <c:v>111.13569432388083</c:v>
                </c:pt>
                <c:pt idx="3507">
                  <c:v>111.15322945394892</c:v>
                </c:pt>
                <c:pt idx="3508">
                  <c:v>111.17058909772656</c:v>
                </c:pt>
                <c:pt idx="3509">
                  <c:v>111.18777865479247</c:v>
                </c:pt>
                <c:pt idx="3510">
                  <c:v>111.20513829857038</c:v>
                </c:pt>
                <c:pt idx="3511">
                  <c:v>111.22267342863837</c:v>
                </c:pt>
                <c:pt idx="3512">
                  <c:v>111.2400357722053</c:v>
                </c:pt>
                <c:pt idx="3513">
                  <c:v>111.25743051324115</c:v>
                </c:pt>
                <c:pt idx="3514">
                  <c:v>111.27461737051793</c:v>
                </c:pt>
                <c:pt idx="3515">
                  <c:v>111.29197971408475</c:v>
                </c:pt>
                <c:pt idx="3516">
                  <c:v>111.3095148441528</c:v>
                </c:pt>
                <c:pt idx="3517">
                  <c:v>111.32670170142937</c:v>
                </c:pt>
                <c:pt idx="3518">
                  <c:v>111.34406404499659</c:v>
                </c:pt>
                <c:pt idx="3519">
                  <c:v>111.36145878603234</c:v>
                </c:pt>
                <c:pt idx="3520">
                  <c:v>111.37882112959905</c:v>
                </c:pt>
                <c:pt idx="3521">
                  <c:v>111.39635355987816</c:v>
                </c:pt>
                <c:pt idx="3522">
                  <c:v>111.41371590344509</c:v>
                </c:pt>
                <c:pt idx="3523">
                  <c:v>111.43093785797977</c:v>
                </c:pt>
                <c:pt idx="3524">
                  <c:v>111.44826510428879</c:v>
                </c:pt>
                <c:pt idx="3525">
                  <c:v>111.46580023435671</c:v>
                </c:pt>
                <c:pt idx="3526">
                  <c:v>111.48298709163348</c:v>
                </c:pt>
                <c:pt idx="3527">
                  <c:v>111.50020904616829</c:v>
                </c:pt>
                <c:pt idx="3528">
                  <c:v>111.51774417623621</c:v>
                </c:pt>
                <c:pt idx="3529">
                  <c:v>111.53513891727208</c:v>
                </c:pt>
                <c:pt idx="3530">
                  <c:v>111.55229337707991</c:v>
                </c:pt>
                <c:pt idx="3531">
                  <c:v>111.5698285071479</c:v>
                </c:pt>
                <c:pt idx="3532">
                  <c:v>111.58722324818392</c:v>
                </c:pt>
                <c:pt idx="3533">
                  <c:v>111.60455049449263</c:v>
                </c:pt>
                <c:pt idx="3534">
                  <c:v>111.62191013827045</c:v>
                </c:pt>
                <c:pt idx="3535">
                  <c:v>111.63927248183739</c:v>
                </c:pt>
                <c:pt idx="3536">
                  <c:v>111.65663212561518</c:v>
                </c:pt>
                <c:pt idx="3537">
                  <c:v>111.67402956644011</c:v>
                </c:pt>
                <c:pt idx="3538">
                  <c:v>111.69121642371692</c:v>
                </c:pt>
                <c:pt idx="3539">
                  <c:v>111.7085787672837</c:v>
                </c:pt>
                <c:pt idx="3540">
                  <c:v>111.72611119756256</c:v>
                </c:pt>
                <c:pt idx="3541">
                  <c:v>111.7434735411296</c:v>
                </c:pt>
                <c:pt idx="3542">
                  <c:v>111.76083318490754</c:v>
                </c:pt>
                <c:pt idx="3543">
                  <c:v>111.7782657229904</c:v>
                </c:pt>
                <c:pt idx="3544">
                  <c:v>111.79531489102415</c:v>
                </c:pt>
                <c:pt idx="3545">
                  <c:v>111.81302280759306</c:v>
                </c:pt>
                <c:pt idx="3546">
                  <c:v>111.83020966487005</c:v>
                </c:pt>
                <c:pt idx="3547">
                  <c:v>111.84757200843673</c:v>
                </c:pt>
                <c:pt idx="3548">
                  <c:v>111.86493165221468</c:v>
                </c:pt>
                <c:pt idx="3549">
                  <c:v>111.88211850949126</c:v>
                </c:pt>
                <c:pt idx="3550">
                  <c:v>111.8996536395594</c:v>
                </c:pt>
                <c:pt idx="3551">
                  <c:v>111.91701598312645</c:v>
                </c:pt>
                <c:pt idx="3552">
                  <c:v>111.93455111319425</c:v>
                </c:pt>
                <c:pt idx="3553">
                  <c:v>111.95173797047096</c:v>
                </c:pt>
                <c:pt idx="3554">
                  <c:v>111.96909761424889</c:v>
                </c:pt>
                <c:pt idx="3555">
                  <c:v>111.98653015233174</c:v>
                </c:pt>
                <c:pt idx="3556">
                  <c:v>112.00388979610968</c:v>
                </c:pt>
                <c:pt idx="3557">
                  <c:v>112.02107935317555</c:v>
                </c:pt>
                <c:pt idx="3558">
                  <c:v>112.03861178345431</c:v>
                </c:pt>
                <c:pt idx="3559">
                  <c:v>112.05583373798903</c:v>
                </c:pt>
                <c:pt idx="3560">
                  <c:v>112.07336886805707</c:v>
                </c:pt>
                <c:pt idx="3561">
                  <c:v>112.0907312116239</c:v>
                </c:pt>
                <c:pt idx="3562">
                  <c:v>112.10809085540171</c:v>
                </c:pt>
                <c:pt idx="3563">
                  <c:v>112.12528041246757</c:v>
                </c:pt>
                <c:pt idx="3564">
                  <c:v>112.14281554253563</c:v>
                </c:pt>
                <c:pt idx="3565">
                  <c:v>112.16000239981251</c:v>
                </c:pt>
                <c:pt idx="3566">
                  <c:v>112.17757262713845</c:v>
                </c:pt>
                <c:pt idx="3567">
                  <c:v>112.1947594844154</c:v>
                </c:pt>
                <c:pt idx="3568">
                  <c:v>112.21211912819312</c:v>
                </c:pt>
                <c:pt idx="3569">
                  <c:v>112.22948147176001</c:v>
                </c:pt>
                <c:pt idx="3570">
                  <c:v>112.24684111553785</c:v>
                </c:pt>
                <c:pt idx="3571">
                  <c:v>112.26437624560582</c:v>
                </c:pt>
                <c:pt idx="3572">
                  <c:v>112.28156580267165</c:v>
                </c:pt>
                <c:pt idx="3573">
                  <c:v>112.29909823295041</c:v>
                </c:pt>
                <c:pt idx="3574">
                  <c:v>112.31646057651746</c:v>
                </c:pt>
                <c:pt idx="3575">
                  <c:v>112.33382292008427</c:v>
                </c:pt>
                <c:pt idx="3576">
                  <c:v>112.35100977736114</c:v>
                </c:pt>
                <c:pt idx="3577">
                  <c:v>112.36854490742898</c:v>
                </c:pt>
                <c:pt idx="3578">
                  <c:v>112.38590455120695</c:v>
                </c:pt>
                <c:pt idx="3579">
                  <c:v>112.40326689477386</c:v>
                </c:pt>
                <c:pt idx="3580">
                  <c:v>112.42045375205061</c:v>
                </c:pt>
                <c:pt idx="3581">
                  <c:v>112.43781609561775</c:v>
                </c:pt>
                <c:pt idx="3582">
                  <c:v>112.45517573939536</c:v>
                </c:pt>
                <c:pt idx="3583">
                  <c:v>112.47260557768909</c:v>
                </c:pt>
                <c:pt idx="3584">
                  <c:v>112.48996792125619</c:v>
                </c:pt>
                <c:pt idx="3585">
                  <c:v>112.50715477853296</c:v>
                </c:pt>
                <c:pt idx="3586">
                  <c:v>112.52468990860089</c:v>
                </c:pt>
                <c:pt idx="3587">
                  <c:v>112.54205225216778</c:v>
                </c:pt>
                <c:pt idx="3588">
                  <c:v>112.55941189594562</c:v>
                </c:pt>
                <c:pt idx="3589">
                  <c:v>112.57663385048023</c:v>
                </c:pt>
                <c:pt idx="3590">
                  <c:v>112.5940312913055</c:v>
                </c:pt>
                <c:pt idx="3591">
                  <c:v>112.61142603234123</c:v>
                </c:pt>
                <c:pt idx="3592">
                  <c:v>112.62878837590793</c:v>
                </c:pt>
                <c:pt idx="3593">
                  <c:v>112.6463235059762</c:v>
                </c:pt>
                <c:pt idx="3594">
                  <c:v>112.66368314975391</c:v>
                </c:pt>
                <c:pt idx="3595">
                  <c:v>112.68104549332084</c:v>
                </c:pt>
                <c:pt idx="3596">
                  <c:v>112.69840513709848</c:v>
                </c:pt>
                <c:pt idx="3597">
                  <c:v>112.71559199437557</c:v>
                </c:pt>
                <c:pt idx="3598">
                  <c:v>112.7331271244434</c:v>
                </c:pt>
                <c:pt idx="3599">
                  <c:v>112.75031668150926</c:v>
                </c:pt>
                <c:pt idx="3600">
                  <c:v>112.76771142254512</c:v>
                </c:pt>
                <c:pt idx="3601">
                  <c:v>112.78507376611202</c:v>
                </c:pt>
                <c:pt idx="3602">
                  <c:v>112.80243340988974</c:v>
                </c:pt>
                <c:pt idx="3603">
                  <c:v>112.81979575345655</c:v>
                </c:pt>
                <c:pt idx="3604">
                  <c:v>112.83719049449263</c:v>
                </c:pt>
                <c:pt idx="3605">
                  <c:v>112.85455283805933</c:v>
                </c:pt>
                <c:pt idx="3606">
                  <c:v>112.87191248183747</c:v>
                </c:pt>
                <c:pt idx="3607">
                  <c:v>112.88909933911413</c:v>
                </c:pt>
                <c:pt idx="3608">
                  <c:v>112.90663446918234</c:v>
                </c:pt>
                <c:pt idx="3609">
                  <c:v>112.92399681274888</c:v>
                </c:pt>
                <c:pt idx="3610">
                  <c:v>112.94135645652678</c:v>
                </c:pt>
                <c:pt idx="3611">
                  <c:v>112.95889158659458</c:v>
                </c:pt>
                <c:pt idx="3612">
                  <c:v>112.97608114366047</c:v>
                </c:pt>
                <c:pt idx="3613">
                  <c:v>112.99344078743849</c:v>
                </c:pt>
                <c:pt idx="3614">
                  <c:v>113.01080313100539</c:v>
                </c:pt>
                <c:pt idx="3615">
                  <c:v>113.0281627747831</c:v>
                </c:pt>
                <c:pt idx="3616">
                  <c:v>113.04552511835013</c:v>
                </c:pt>
                <c:pt idx="3617">
                  <c:v>113.06271197562678</c:v>
                </c:pt>
                <c:pt idx="3618">
                  <c:v>113.08041989219591</c:v>
                </c:pt>
                <c:pt idx="3619">
                  <c:v>113.09760674947287</c:v>
                </c:pt>
                <c:pt idx="3620">
                  <c:v>113.11500419029764</c:v>
                </c:pt>
                <c:pt idx="3621">
                  <c:v>113.13229633934849</c:v>
                </c:pt>
                <c:pt idx="3622">
                  <c:v>113.14969108038434</c:v>
                </c:pt>
                <c:pt idx="3623">
                  <c:v>113.16705342395126</c:v>
                </c:pt>
                <c:pt idx="3624">
                  <c:v>113.18427537848586</c:v>
                </c:pt>
                <c:pt idx="3625">
                  <c:v>113.20163502226389</c:v>
                </c:pt>
                <c:pt idx="3626">
                  <c:v>113.21917015233173</c:v>
                </c:pt>
                <c:pt idx="3627">
                  <c:v>113.23649739864075</c:v>
                </c:pt>
                <c:pt idx="3628">
                  <c:v>113.25385704241855</c:v>
                </c:pt>
                <c:pt idx="3629">
                  <c:v>113.27125448324369</c:v>
                </c:pt>
                <c:pt idx="3630">
                  <c:v>113.28826855401923</c:v>
                </c:pt>
                <c:pt idx="3631">
                  <c:v>113.30562819779701</c:v>
                </c:pt>
                <c:pt idx="3632">
                  <c:v>113.32330371689702</c:v>
                </c:pt>
                <c:pt idx="3633">
                  <c:v>113.34069845793297</c:v>
                </c:pt>
                <c:pt idx="3634">
                  <c:v>113.35792041246778</c:v>
                </c:pt>
                <c:pt idx="3635">
                  <c:v>113.37528275603445</c:v>
                </c:pt>
                <c:pt idx="3636">
                  <c:v>113.39264239981254</c:v>
                </c:pt>
                <c:pt idx="3637">
                  <c:v>113.4101775298805</c:v>
                </c:pt>
                <c:pt idx="3638">
                  <c:v>113.42753987344742</c:v>
                </c:pt>
                <c:pt idx="3639">
                  <c:v>113.44489951722522</c:v>
                </c:pt>
                <c:pt idx="3640">
                  <c:v>113.46191358800117</c:v>
                </c:pt>
                <c:pt idx="3641">
                  <c:v>113.47962150456995</c:v>
                </c:pt>
                <c:pt idx="3642">
                  <c:v>113.49681106163582</c:v>
                </c:pt>
                <c:pt idx="3643">
                  <c:v>113.51399791891259</c:v>
                </c:pt>
                <c:pt idx="3644">
                  <c:v>113.53153304898056</c:v>
                </c:pt>
                <c:pt idx="3645">
                  <c:v>113.54906817904852</c:v>
                </c:pt>
                <c:pt idx="3646">
                  <c:v>113.56629013358315</c:v>
                </c:pt>
                <c:pt idx="3647">
                  <c:v>113.58364977736113</c:v>
                </c:pt>
                <c:pt idx="3648">
                  <c:v>113.60118490742899</c:v>
                </c:pt>
                <c:pt idx="3649">
                  <c:v>113.61837176470578</c:v>
                </c:pt>
                <c:pt idx="3650">
                  <c:v>113.6357341082727</c:v>
                </c:pt>
                <c:pt idx="3651">
                  <c:v>113.65309375205045</c:v>
                </c:pt>
                <c:pt idx="3652">
                  <c:v>113.67028330911647</c:v>
                </c:pt>
                <c:pt idx="3653">
                  <c:v>113.68799122568548</c:v>
                </c:pt>
                <c:pt idx="3654">
                  <c:v>113.7052131802204</c:v>
                </c:pt>
                <c:pt idx="3655">
                  <c:v>113.7225755237871</c:v>
                </c:pt>
                <c:pt idx="3656">
                  <c:v>113.73993516756501</c:v>
                </c:pt>
                <c:pt idx="3657">
                  <c:v>113.75747029763301</c:v>
                </c:pt>
                <c:pt idx="3658">
                  <c:v>113.77483264119991</c:v>
                </c:pt>
                <c:pt idx="3659">
                  <c:v>113.79201949847669</c:v>
                </c:pt>
                <c:pt idx="3660">
                  <c:v>113.80937914225429</c:v>
                </c:pt>
                <c:pt idx="3661">
                  <c:v>113.82691427232247</c:v>
                </c:pt>
                <c:pt idx="3662">
                  <c:v>113.84413622685726</c:v>
                </c:pt>
                <c:pt idx="3663">
                  <c:v>113.86146347316622</c:v>
                </c:pt>
                <c:pt idx="3664">
                  <c:v>113.87882581673281</c:v>
                </c:pt>
                <c:pt idx="3665">
                  <c:v>113.89618546051089</c:v>
                </c:pt>
                <c:pt idx="3666">
                  <c:v>113.91354780407782</c:v>
                </c:pt>
                <c:pt idx="3667">
                  <c:v>113.93090744785566</c:v>
                </c:pt>
                <c:pt idx="3668">
                  <c:v>113.94826979142269</c:v>
                </c:pt>
                <c:pt idx="3669">
                  <c:v>113.96562943520058</c:v>
                </c:pt>
                <c:pt idx="3670">
                  <c:v>113.98285138973517</c:v>
                </c:pt>
                <c:pt idx="3671">
                  <c:v>114.00035142254511</c:v>
                </c:pt>
                <c:pt idx="3672">
                  <c:v>114.01774886337003</c:v>
                </c:pt>
                <c:pt idx="3673">
                  <c:v>114.03510850714787</c:v>
                </c:pt>
                <c:pt idx="3674">
                  <c:v>114.05247085071457</c:v>
                </c:pt>
                <c:pt idx="3675">
                  <c:v>114.0698331942816</c:v>
                </c:pt>
                <c:pt idx="3676">
                  <c:v>114.08719283805935</c:v>
                </c:pt>
                <c:pt idx="3677">
                  <c:v>114.10455518162644</c:v>
                </c:pt>
                <c:pt idx="3678">
                  <c:v>114.12174203890304</c:v>
                </c:pt>
                <c:pt idx="3679">
                  <c:v>114.13927716897118</c:v>
                </c:pt>
                <c:pt idx="3680">
                  <c:v>114.15646402624796</c:v>
                </c:pt>
                <c:pt idx="3681">
                  <c:v>114.17399915631579</c:v>
                </c:pt>
                <c:pt idx="3682">
                  <c:v>114.19135880009362</c:v>
                </c:pt>
                <c:pt idx="3683">
                  <c:v>114.2087562409187</c:v>
                </c:pt>
                <c:pt idx="3684">
                  <c:v>114.22594309819546</c:v>
                </c:pt>
                <c:pt idx="3685">
                  <c:v>114.24347822826343</c:v>
                </c:pt>
                <c:pt idx="3686">
                  <c:v>114.26049229903914</c:v>
                </c:pt>
                <c:pt idx="3687">
                  <c:v>114.27806252636508</c:v>
                </c:pt>
                <c:pt idx="3688">
                  <c:v>114.29545726740098</c:v>
                </c:pt>
                <c:pt idx="3689">
                  <c:v>114.31281961096789</c:v>
                </c:pt>
                <c:pt idx="3690">
                  <c:v>114.33021435200375</c:v>
                </c:pt>
                <c:pt idx="3691">
                  <c:v>114.34757669557069</c:v>
                </c:pt>
                <c:pt idx="3692">
                  <c:v>114.3649363393485</c:v>
                </c:pt>
                <c:pt idx="3693">
                  <c:v>114.38212319662517</c:v>
                </c:pt>
                <c:pt idx="3694">
                  <c:v>114.39955573470823</c:v>
                </c:pt>
                <c:pt idx="3695">
                  <c:v>114.41708816498712</c:v>
                </c:pt>
                <c:pt idx="3696">
                  <c:v>114.43410223576286</c:v>
                </c:pt>
                <c:pt idx="3697">
                  <c:v>114.45146457932979</c:v>
                </c:pt>
                <c:pt idx="3698">
                  <c:v>114.46899970939791</c:v>
                </c:pt>
                <c:pt idx="3699">
                  <c:v>114.48653483946561</c:v>
                </c:pt>
                <c:pt idx="3700">
                  <c:v>114.50375679400048</c:v>
                </c:pt>
                <c:pt idx="3701">
                  <c:v>114.52111643777829</c:v>
                </c:pt>
                <c:pt idx="3702">
                  <c:v>114.53830599484417</c:v>
                </c:pt>
                <c:pt idx="3703">
                  <c:v>114.55601391141317</c:v>
                </c:pt>
                <c:pt idx="3704">
                  <c:v>114.57320076868986</c:v>
                </c:pt>
                <c:pt idx="3705">
                  <c:v>114.59056311225685</c:v>
                </c:pt>
                <c:pt idx="3706">
                  <c:v>114.60795785329265</c:v>
                </c:pt>
                <c:pt idx="3707">
                  <c:v>114.62532019685935</c:v>
                </c:pt>
                <c:pt idx="3708">
                  <c:v>114.64250705413635</c:v>
                </c:pt>
                <c:pt idx="3709">
                  <c:v>114.66025006796346</c:v>
                </c:pt>
                <c:pt idx="3710">
                  <c:v>114.67740182798205</c:v>
                </c:pt>
                <c:pt idx="3711">
                  <c:v>114.69476417154911</c:v>
                </c:pt>
                <c:pt idx="3712">
                  <c:v>114.71212381532696</c:v>
                </c:pt>
                <c:pt idx="3713">
                  <c:v>114.72948615889366</c:v>
                </c:pt>
                <c:pt idx="3714">
                  <c:v>114.74688089992968</c:v>
                </c:pt>
                <c:pt idx="3715">
                  <c:v>114.7641028544644</c:v>
                </c:pt>
                <c:pt idx="3716">
                  <c:v>114.78150029528942</c:v>
                </c:pt>
                <c:pt idx="3717">
                  <c:v>114.79900032809935</c:v>
                </c:pt>
                <c:pt idx="3718">
                  <c:v>114.81618718537619</c:v>
                </c:pt>
                <c:pt idx="3719">
                  <c:v>114.83375741270203</c:v>
                </c:pt>
                <c:pt idx="3720">
                  <c:v>114.85111705647977</c:v>
                </c:pt>
                <c:pt idx="3721">
                  <c:v>114.86833901101468</c:v>
                </c:pt>
                <c:pt idx="3722">
                  <c:v>114.88590923834076</c:v>
                </c:pt>
                <c:pt idx="3723">
                  <c:v>114.90309609561763</c:v>
                </c:pt>
                <c:pt idx="3724">
                  <c:v>114.92045843918436</c:v>
                </c:pt>
                <c:pt idx="3725">
                  <c:v>114.93782078275137</c:v>
                </c:pt>
                <c:pt idx="3726">
                  <c:v>114.95518042652905</c:v>
                </c:pt>
                <c:pt idx="3727">
                  <c:v>114.97257786735391</c:v>
                </c:pt>
                <c:pt idx="3728">
                  <c:v>114.98993751113184</c:v>
                </c:pt>
                <c:pt idx="3729">
                  <c:v>115.00736734942581</c:v>
                </c:pt>
                <c:pt idx="3730">
                  <c:v>115.02462440121889</c:v>
                </c:pt>
                <c:pt idx="3731">
                  <c:v>115.04198674478559</c:v>
                </c:pt>
                <c:pt idx="3732">
                  <c:v>115.05952187485342</c:v>
                </c:pt>
                <c:pt idx="3733">
                  <c:v>115.07674382938831</c:v>
                </c:pt>
                <c:pt idx="3734">
                  <c:v>115.09407107569722</c:v>
                </c:pt>
                <c:pt idx="3735">
                  <c:v>115.11146581673296</c:v>
                </c:pt>
                <c:pt idx="3736">
                  <c:v>115.1288281602998</c:v>
                </c:pt>
                <c:pt idx="3737">
                  <c:v>115.14618780407781</c:v>
                </c:pt>
                <c:pt idx="3738">
                  <c:v>115.16372293414577</c:v>
                </c:pt>
                <c:pt idx="3739">
                  <c:v>115.18090979142251</c:v>
                </c:pt>
                <c:pt idx="3740">
                  <c:v>115.19827213498918</c:v>
                </c:pt>
                <c:pt idx="3741">
                  <c:v>115.21580726505739</c:v>
                </c:pt>
                <c:pt idx="3742">
                  <c:v>115.23302921959232</c:v>
                </c:pt>
                <c:pt idx="3743">
                  <c:v>115.25038886337001</c:v>
                </c:pt>
                <c:pt idx="3744">
                  <c:v>115.2675784204359</c:v>
                </c:pt>
                <c:pt idx="3745">
                  <c:v>115.28511085071466</c:v>
                </c:pt>
                <c:pt idx="3746">
                  <c:v>115.3024731942815</c:v>
                </c:pt>
                <c:pt idx="3747">
                  <c:v>115.31983553784858</c:v>
                </c:pt>
                <c:pt idx="3748">
                  <c:v>115.33719518162644</c:v>
                </c:pt>
                <c:pt idx="3749">
                  <c:v>115.35455752519334</c:v>
                </c:pt>
                <c:pt idx="3750">
                  <c:v>115.37191716897118</c:v>
                </c:pt>
                <c:pt idx="3751">
                  <c:v>115.38927951253794</c:v>
                </c:pt>
                <c:pt idx="3752">
                  <c:v>115.40663915631592</c:v>
                </c:pt>
                <c:pt idx="3753">
                  <c:v>115.42400149988283</c:v>
                </c:pt>
                <c:pt idx="3754">
                  <c:v>115.44136114366063</c:v>
                </c:pt>
                <c:pt idx="3755">
                  <c:v>115.45889627372853</c:v>
                </c:pt>
                <c:pt idx="3756">
                  <c:v>115.47591034450423</c:v>
                </c:pt>
                <c:pt idx="3757">
                  <c:v>115.49344547457241</c:v>
                </c:pt>
                <c:pt idx="3758">
                  <c:v>115.51066742910736</c:v>
                </c:pt>
                <c:pt idx="3759">
                  <c:v>115.52820255917504</c:v>
                </c:pt>
                <c:pt idx="3760">
                  <c:v>115.54538941645161</c:v>
                </c:pt>
                <c:pt idx="3761">
                  <c:v>115.56292454651981</c:v>
                </c:pt>
                <c:pt idx="3762">
                  <c:v>115.5802868900866</c:v>
                </c:pt>
                <c:pt idx="3763">
                  <c:v>115.59764653386451</c:v>
                </c:pt>
                <c:pt idx="3764">
                  <c:v>115.61500887743118</c:v>
                </c:pt>
                <c:pt idx="3765">
                  <c:v>115.63236852120917</c:v>
                </c:pt>
                <c:pt idx="3766">
                  <c:v>115.64955807827516</c:v>
                </c:pt>
                <c:pt idx="3767">
                  <c:v>115.66709050855391</c:v>
                </c:pt>
                <c:pt idx="3768">
                  <c:v>115.68448794937896</c:v>
                </c:pt>
                <c:pt idx="3769">
                  <c:v>115.70184759315667</c:v>
                </c:pt>
                <c:pt idx="3770">
                  <c:v>115.71920993672371</c:v>
                </c:pt>
                <c:pt idx="3771">
                  <c:v>115.73639679400047</c:v>
                </c:pt>
                <c:pt idx="3772">
                  <c:v>115.75375913756729</c:v>
                </c:pt>
                <c:pt idx="3773">
                  <c:v>115.77111878134541</c:v>
                </c:pt>
                <c:pt idx="3774">
                  <c:v>115.78848112491211</c:v>
                </c:pt>
                <c:pt idx="3775">
                  <c:v>115.80601625498008</c:v>
                </c:pt>
                <c:pt idx="3776">
                  <c:v>115.82320311225666</c:v>
                </c:pt>
                <c:pt idx="3777">
                  <c:v>115.84056545582379</c:v>
                </c:pt>
                <c:pt idx="3778">
                  <c:v>115.85809788610253</c:v>
                </c:pt>
                <c:pt idx="3779">
                  <c:v>115.87546022966944</c:v>
                </c:pt>
                <c:pt idx="3780">
                  <c:v>115.89282257323637</c:v>
                </c:pt>
                <c:pt idx="3781">
                  <c:v>115.91000943051336</c:v>
                </c:pt>
                <c:pt idx="3782">
                  <c:v>115.92736907429109</c:v>
                </c:pt>
                <c:pt idx="3783">
                  <c:v>115.94473141785798</c:v>
                </c:pt>
                <c:pt idx="3784">
                  <c:v>115.9620910616358</c:v>
                </c:pt>
                <c:pt idx="3785">
                  <c:v>115.9794534052029</c:v>
                </c:pt>
                <c:pt idx="3786">
                  <c:v>115.99698853527066</c:v>
                </c:pt>
                <c:pt idx="3787">
                  <c:v>116.01417539254747</c:v>
                </c:pt>
                <c:pt idx="3788">
                  <c:v>116.03153773611426</c:v>
                </c:pt>
                <c:pt idx="3789">
                  <c:v>116.04889737989221</c:v>
                </c:pt>
                <c:pt idx="3790">
                  <c:v>116.06643250996018</c:v>
                </c:pt>
                <c:pt idx="3791">
                  <c:v>116.08379485352692</c:v>
                </c:pt>
                <c:pt idx="3792">
                  <c:v>116.1009466135457</c:v>
                </c:pt>
                <c:pt idx="3793">
                  <c:v>116.11851684087181</c:v>
                </c:pt>
                <c:pt idx="3794">
                  <c:v>116.13587648464951</c:v>
                </c:pt>
                <c:pt idx="3795">
                  <c:v>116.15323882821642</c:v>
                </c:pt>
                <c:pt idx="3796">
                  <c:v>116.17059847199425</c:v>
                </c:pt>
                <c:pt idx="3797">
                  <c:v>116.1879608155612</c:v>
                </c:pt>
                <c:pt idx="3798">
                  <c:v>116.20532315912818</c:v>
                </c:pt>
                <c:pt idx="3799">
                  <c:v>116.22271790016394</c:v>
                </c:pt>
                <c:pt idx="3800">
                  <c:v>116.23990475744081</c:v>
                </c:pt>
                <c:pt idx="3801">
                  <c:v>116.25730219826575</c:v>
                </c:pt>
                <c:pt idx="3802">
                  <c:v>116.27466184204363</c:v>
                </c:pt>
                <c:pt idx="3803">
                  <c:v>116.29219697211153</c:v>
                </c:pt>
                <c:pt idx="3804">
                  <c:v>116.30938382938831</c:v>
                </c:pt>
                <c:pt idx="3805">
                  <c:v>116.326746172955</c:v>
                </c:pt>
                <c:pt idx="3806">
                  <c:v>116.34428130302318</c:v>
                </c:pt>
                <c:pt idx="3807">
                  <c:v>116.36146816029998</c:v>
                </c:pt>
                <c:pt idx="3808">
                  <c:v>116.37900329036796</c:v>
                </c:pt>
                <c:pt idx="3809">
                  <c:v>116.39619014764475</c:v>
                </c:pt>
                <c:pt idx="3810">
                  <c:v>116.41355249121179</c:v>
                </c:pt>
                <c:pt idx="3811">
                  <c:v>116.43091213498937</c:v>
                </c:pt>
                <c:pt idx="3812">
                  <c:v>116.44827447855636</c:v>
                </c:pt>
                <c:pt idx="3813">
                  <c:v>116.46580960862435</c:v>
                </c:pt>
                <c:pt idx="3814">
                  <c:v>116.48299646590112</c:v>
                </c:pt>
                <c:pt idx="3815">
                  <c:v>116.50035610967895</c:v>
                </c:pt>
                <c:pt idx="3816">
                  <c:v>116.51771845324586</c:v>
                </c:pt>
                <c:pt idx="3817">
                  <c:v>116.53508079681275</c:v>
                </c:pt>
                <c:pt idx="3818">
                  <c:v>116.55244044059047</c:v>
                </c:pt>
                <c:pt idx="3819">
                  <c:v>116.56994047340048</c:v>
                </c:pt>
                <c:pt idx="3820">
                  <c:v>116.58712733067729</c:v>
                </c:pt>
                <c:pt idx="3821">
                  <c:v>116.60466246074539</c:v>
                </c:pt>
                <c:pt idx="3822">
                  <c:v>116.62202480431216</c:v>
                </c:pt>
                <c:pt idx="3823">
                  <c:v>116.63924675884698</c:v>
                </c:pt>
                <c:pt idx="3824">
                  <c:v>116.6566064026246</c:v>
                </c:pt>
                <c:pt idx="3825">
                  <c:v>116.67383105694843</c:v>
                </c:pt>
                <c:pt idx="3826">
                  <c:v>116.69139858448547</c:v>
                </c:pt>
                <c:pt idx="3827">
                  <c:v>116.70876092805248</c:v>
                </c:pt>
                <c:pt idx="3828">
                  <c:v>116.72612057183036</c:v>
                </c:pt>
                <c:pt idx="3829">
                  <c:v>116.74331012889617</c:v>
                </c:pt>
                <c:pt idx="3830">
                  <c:v>116.76084255917506</c:v>
                </c:pt>
                <c:pt idx="3831">
                  <c:v>116.77820490274195</c:v>
                </c:pt>
                <c:pt idx="3832">
                  <c:v>116.79559964377802</c:v>
                </c:pt>
                <c:pt idx="3833">
                  <c:v>116.81261371455354</c:v>
                </c:pt>
                <c:pt idx="3834">
                  <c:v>116.82997605812029</c:v>
                </c:pt>
                <c:pt idx="3835">
                  <c:v>116.84733840168738</c:v>
                </c:pt>
                <c:pt idx="3836">
                  <c:v>116.8650463182562</c:v>
                </c:pt>
                <c:pt idx="3837">
                  <c:v>116.88240596203411</c:v>
                </c:pt>
                <c:pt idx="3838">
                  <c:v>116.899768305601</c:v>
                </c:pt>
                <c:pt idx="3839">
                  <c:v>116.91695516287804</c:v>
                </c:pt>
                <c:pt idx="3840">
                  <c:v>116.93431750644469</c:v>
                </c:pt>
                <c:pt idx="3841">
                  <c:v>116.95171224748054</c:v>
                </c:pt>
                <c:pt idx="3842">
                  <c:v>116.96910698851666</c:v>
                </c:pt>
                <c:pt idx="3843">
                  <c:v>116.98646933208335</c:v>
                </c:pt>
                <c:pt idx="3844">
                  <c:v>117.00396936489339</c:v>
                </c:pt>
                <c:pt idx="3845">
                  <c:v>117.02115622217016</c:v>
                </c:pt>
                <c:pt idx="3846">
                  <c:v>117.03869135223808</c:v>
                </c:pt>
                <c:pt idx="3847">
                  <c:v>117.05605369580518</c:v>
                </c:pt>
                <c:pt idx="3848">
                  <c:v>117.07341333958274</c:v>
                </c:pt>
                <c:pt idx="3849">
                  <c:v>117.09060019685951</c:v>
                </c:pt>
                <c:pt idx="3850">
                  <c:v>117.10782485118351</c:v>
                </c:pt>
                <c:pt idx="3851">
                  <c:v>117.12535728146227</c:v>
                </c:pt>
                <c:pt idx="3852">
                  <c:v>117.14271962502927</c:v>
                </c:pt>
                <c:pt idx="3853">
                  <c:v>117.16008196859615</c:v>
                </c:pt>
                <c:pt idx="3854">
                  <c:v>117.17744161237394</c:v>
                </c:pt>
                <c:pt idx="3855">
                  <c:v>117.19483905319898</c:v>
                </c:pt>
                <c:pt idx="3856">
                  <c:v>117.21202591047576</c:v>
                </c:pt>
                <c:pt idx="3857">
                  <c:v>117.22959343801277</c:v>
                </c:pt>
                <c:pt idx="3858">
                  <c:v>117.24702597609576</c:v>
                </c:pt>
                <c:pt idx="3859">
                  <c:v>117.26421283337248</c:v>
                </c:pt>
                <c:pt idx="3860">
                  <c:v>117.28157517693921</c:v>
                </c:pt>
                <c:pt idx="3861">
                  <c:v>117.29893482071716</c:v>
                </c:pt>
                <c:pt idx="3862">
                  <c:v>117.31612167799392</c:v>
                </c:pt>
                <c:pt idx="3863">
                  <c:v>117.33365680806185</c:v>
                </c:pt>
                <c:pt idx="3864">
                  <c:v>117.35119193812972</c:v>
                </c:pt>
                <c:pt idx="3865">
                  <c:v>117.36820600890556</c:v>
                </c:pt>
                <c:pt idx="3866">
                  <c:v>117.3857411389733</c:v>
                </c:pt>
                <c:pt idx="3867">
                  <c:v>117.40310078275135</c:v>
                </c:pt>
                <c:pt idx="3868">
                  <c:v>117.42046312631832</c:v>
                </c:pt>
                <c:pt idx="3869">
                  <c:v>117.43799825638624</c:v>
                </c:pt>
                <c:pt idx="3870">
                  <c:v>117.45518511366282</c:v>
                </c:pt>
                <c:pt idx="3871">
                  <c:v>117.47272024373098</c:v>
                </c:pt>
                <c:pt idx="3872">
                  <c:v>117.48990710100772</c:v>
                </c:pt>
                <c:pt idx="3873">
                  <c:v>117.50726944457479</c:v>
                </c:pt>
                <c:pt idx="3874">
                  <c:v>117.52462908835268</c:v>
                </c:pt>
                <c:pt idx="3875">
                  <c:v>117.54202652917758</c:v>
                </c:pt>
                <c:pt idx="3876">
                  <c:v>117.55921338645418</c:v>
                </c:pt>
                <c:pt idx="3877">
                  <c:v>117.57674851652175</c:v>
                </c:pt>
                <c:pt idx="3878">
                  <c:v>117.59410816029997</c:v>
                </c:pt>
                <c:pt idx="3879">
                  <c:v>117.61150560112492</c:v>
                </c:pt>
                <c:pt idx="3880">
                  <c:v>117.62869245840147</c:v>
                </c:pt>
                <c:pt idx="3881">
                  <c:v>117.64622758846967</c:v>
                </c:pt>
                <c:pt idx="3882">
                  <c:v>117.66358993203644</c:v>
                </c:pt>
                <c:pt idx="3883">
                  <c:v>117.68077678931333</c:v>
                </c:pt>
                <c:pt idx="3884">
                  <c:v>117.69813643309099</c:v>
                </c:pt>
                <c:pt idx="3885">
                  <c:v>117.71560136864309</c:v>
                </c:pt>
                <c:pt idx="3886">
                  <c:v>117.73285842043585</c:v>
                </c:pt>
                <c:pt idx="3887">
                  <c:v>117.75042864776191</c:v>
                </c:pt>
                <c:pt idx="3888">
                  <c:v>117.76779099132879</c:v>
                </c:pt>
                <c:pt idx="3889">
                  <c:v>117.78518573236454</c:v>
                </c:pt>
                <c:pt idx="3890">
                  <c:v>117.80237258964125</c:v>
                </c:pt>
                <c:pt idx="3891">
                  <c:v>117.81977003046615</c:v>
                </c:pt>
                <c:pt idx="3892">
                  <c:v>117.83730516053423</c:v>
                </c:pt>
                <c:pt idx="3893">
                  <c:v>117.85438672603701</c:v>
                </c:pt>
                <c:pt idx="3894">
                  <c:v>117.8717139723459</c:v>
                </c:pt>
                <c:pt idx="3895">
                  <c:v>117.88928419967188</c:v>
                </c:pt>
                <c:pt idx="3896">
                  <c:v>117.90660874619171</c:v>
                </c:pt>
                <c:pt idx="3897">
                  <c:v>117.92397108975864</c:v>
                </c:pt>
                <c:pt idx="3898">
                  <c:v>117.94133343332552</c:v>
                </c:pt>
                <c:pt idx="3899">
                  <c:v>117.95886586360429</c:v>
                </c:pt>
                <c:pt idx="3900">
                  <c:v>117.97605542067029</c:v>
                </c:pt>
                <c:pt idx="3901">
                  <c:v>117.9934150644482</c:v>
                </c:pt>
                <c:pt idx="3902">
                  <c:v>118.01081250527302</c:v>
                </c:pt>
                <c:pt idx="3903">
                  <c:v>118.02817214905066</c:v>
                </c:pt>
                <c:pt idx="3904">
                  <c:v>118.04560198734482</c:v>
                </c:pt>
                <c:pt idx="3905">
                  <c:v>118.06279154441047</c:v>
                </c:pt>
                <c:pt idx="3906">
                  <c:v>118.08015118818841</c:v>
                </c:pt>
                <c:pt idx="3907">
                  <c:v>118.09768631825638</c:v>
                </c:pt>
                <c:pt idx="3908">
                  <c:v>118.1150837590812</c:v>
                </c:pt>
                <c:pt idx="3909">
                  <c:v>118.132270616358</c:v>
                </c:pt>
                <c:pt idx="3910">
                  <c:v>118.14980574642595</c:v>
                </c:pt>
                <c:pt idx="3911">
                  <c:v>118.16699260370284</c:v>
                </c:pt>
                <c:pt idx="3912">
                  <c:v>118.18435224748048</c:v>
                </c:pt>
                <c:pt idx="3913">
                  <c:v>118.20171459104773</c:v>
                </c:pt>
                <c:pt idx="3914">
                  <c:v>118.21910933208341</c:v>
                </c:pt>
                <c:pt idx="3915">
                  <c:v>118.23647167565035</c:v>
                </c:pt>
                <c:pt idx="3916">
                  <c:v>118.25383401921729</c:v>
                </c:pt>
                <c:pt idx="3917">
                  <c:v>118.27102087649384</c:v>
                </c:pt>
                <c:pt idx="3918">
                  <c:v>118.28859110381991</c:v>
                </c:pt>
                <c:pt idx="3919">
                  <c:v>118.30577796109664</c:v>
                </c:pt>
                <c:pt idx="3920">
                  <c:v>118.32313760487455</c:v>
                </c:pt>
                <c:pt idx="3921">
                  <c:v>118.34070783220044</c:v>
                </c:pt>
                <c:pt idx="3922">
                  <c:v>118.35789468947755</c:v>
                </c:pt>
                <c:pt idx="3923">
                  <c:v>118.37511664401219</c:v>
                </c:pt>
                <c:pt idx="3924">
                  <c:v>118.39261667682214</c:v>
                </c:pt>
                <c:pt idx="3925">
                  <c:v>118.40980623388801</c:v>
                </c:pt>
                <c:pt idx="3926">
                  <c:v>118.42751415045701</c:v>
                </c:pt>
                <c:pt idx="3927">
                  <c:v>118.44490889149284</c:v>
                </c:pt>
                <c:pt idx="3928">
                  <c:v>118.46195805952661</c:v>
                </c:pt>
                <c:pt idx="3929">
                  <c:v>118.4797010733535</c:v>
                </c:pt>
                <c:pt idx="3930">
                  <c:v>118.49688793063044</c:v>
                </c:pt>
                <c:pt idx="3931">
                  <c:v>118.51425027419751</c:v>
                </c:pt>
                <c:pt idx="3932">
                  <c:v>118.53178540426532</c:v>
                </c:pt>
                <c:pt idx="3933">
                  <c:v>118.54879947504102</c:v>
                </c:pt>
                <c:pt idx="3934">
                  <c:v>118.56633460510899</c:v>
                </c:pt>
                <c:pt idx="3935">
                  <c:v>118.58386703538787</c:v>
                </c:pt>
                <c:pt idx="3936">
                  <c:v>118.60105659245353</c:v>
                </c:pt>
                <c:pt idx="3937">
                  <c:v>118.61841623623141</c:v>
                </c:pt>
                <c:pt idx="3938">
                  <c:v>118.63560309350831</c:v>
                </c:pt>
                <c:pt idx="3939">
                  <c:v>118.65313822357609</c:v>
                </c:pt>
                <c:pt idx="3940">
                  <c:v>118.67050056714321</c:v>
                </c:pt>
                <c:pt idx="3941">
                  <c:v>118.68803569721115</c:v>
                </c:pt>
                <c:pt idx="3942">
                  <c:v>118.70522255448788</c:v>
                </c:pt>
                <c:pt idx="3943">
                  <c:v>118.72258489805466</c:v>
                </c:pt>
                <c:pt idx="3944">
                  <c:v>118.73997963909072</c:v>
                </c:pt>
                <c:pt idx="3945">
                  <c:v>118.75734198265761</c:v>
                </c:pt>
                <c:pt idx="3946">
                  <c:v>118.77470162643534</c:v>
                </c:pt>
                <c:pt idx="3947">
                  <c:v>118.79209636747125</c:v>
                </c:pt>
                <c:pt idx="3948">
                  <c:v>118.80945871103818</c:v>
                </c:pt>
                <c:pt idx="3949">
                  <c:v>118.82664556831512</c:v>
                </c:pt>
                <c:pt idx="3950">
                  <c:v>118.84418069838307</c:v>
                </c:pt>
                <c:pt idx="3951">
                  <c:v>118.86140265291776</c:v>
                </c:pt>
                <c:pt idx="3952">
                  <c:v>118.87876499648438</c:v>
                </c:pt>
                <c:pt idx="3953">
                  <c:v>118.89612464026273</c:v>
                </c:pt>
                <c:pt idx="3954">
                  <c:v>118.91348698382939</c:v>
                </c:pt>
                <c:pt idx="3955">
                  <c:v>118.93102211389736</c:v>
                </c:pt>
                <c:pt idx="3956">
                  <c:v>118.94820897117422</c:v>
                </c:pt>
                <c:pt idx="3957">
                  <c:v>118.96574410124212</c:v>
                </c:pt>
                <c:pt idx="3958">
                  <c:v>118.98296605577688</c:v>
                </c:pt>
                <c:pt idx="3959">
                  <c:v>119.00015291305358</c:v>
                </c:pt>
                <c:pt idx="3960">
                  <c:v>119.01768804312164</c:v>
                </c:pt>
                <c:pt idx="3961">
                  <c:v>119.03522317318961</c:v>
                </c:pt>
                <c:pt idx="3962">
                  <c:v>119.05223724396531</c:v>
                </c:pt>
                <c:pt idx="3963">
                  <c:v>119.06977237403309</c:v>
                </c:pt>
                <c:pt idx="3964">
                  <c:v>119.08723730958521</c:v>
                </c:pt>
                <c:pt idx="3965">
                  <c:v>119.10459695336306</c:v>
                </c:pt>
                <c:pt idx="3966">
                  <c:v>119.12195929692982</c:v>
                </c:pt>
                <c:pt idx="3967">
                  <c:v>119.13914615420657</c:v>
                </c:pt>
                <c:pt idx="3968">
                  <c:v>119.1565084977735</c:v>
                </c:pt>
                <c:pt idx="3969">
                  <c:v>119.17386814155122</c:v>
                </c:pt>
                <c:pt idx="3970">
                  <c:v>119.19140327161942</c:v>
                </c:pt>
                <c:pt idx="3971">
                  <c:v>119.20876561518631</c:v>
                </c:pt>
                <c:pt idx="3972">
                  <c:v>119.22612525896413</c:v>
                </c:pt>
                <c:pt idx="3973">
                  <c:v>119.24331481602984</c:v>
                </c:pt>
                <c:pt idx="3974">
                  <c:v>119.26084724630887</c:v>
                </c:pt>
                <c:pt idx="3975">
                  <c:v>119.27803680337453</c:v>
                </c:pt>
                <c:pt idx="3976">
                  <c:v>119.29557193344259</c:v>
                </c:pt>
                <c:pt idx="3977">
                  <c:v>119.31282898523565</c:v>
                </c:pt>
                <c:pt idx="3978">
                  <c:v>119.33036141551435</c:v>
                </c:pt>
                <c:pt idx="3979">
                  <c:v>119.3477237590813</c:v>
                </c:pt>
                <c:pt idx="3980">
                  <c:v>119.3649106163581</c:v>
                </c:pt>
                <c:pt idx="3981">
                  <c:v>119.38227295992478</c:v>
                </c:pt>
                <c:pt idx="3982">
                  <c:v>119.39963260370286</c:v>
                </c:pt>
                <c:pt idx="3983">
                  <c:v>119.41716773377082</c:v>
                </c:pt>
                <c:pt idx="3984">
                  <c:v>119.43438968830581</c:v>
                </c:pt>
                <c:pt idx="3985">
                  <c:v>119.45178712913054</c:v>
                </c:pt>
                <c:pt idx="3986">
                  <c:v>119.46914677290839</c:v>
                </c:pt>
                <c:pt idx="3987">
                  <c:v>119.48650911647525</c:v>
                </c:pt>
                <c:pt idx="3988">
                  <c:v>119.5038687602531</c:v>
                </c:pt>
                <c:pt idx="3989">
                  <c:v>119.5212311038199</c:v>
                </c:pt>
                <c:pt idx="3990">
                  <c:v>119.53841796109678</c:v>
                </c:pt>
                <c:pt idx="3991">
                  <c:v>119.55595309116475</c:v>
                </c:pt>
                <c:pt idx="3992">
                  <c:v>119.57331543473155</c:v>
                </c:pt>
                <c:pt idx="3993">
                  <c:v>119.59067507850948</c:v>
                </c:pt>
                <c:pt idx="3994">
                  <c:v>119.60803742207622</c:v>
                </c:pt>
                <c:pt idx="3995">
                  <c:v>119.625397065854</c:v>
                </c:pt>
                <c:pt idx="3996">
                  <c:v>119.64275940942115</c:v>
                </c:pt>
                <c:pt idx="3997">
                  <c:v>119.66011905319895</c:v>
                </c:pt>
                <c:pt idx="3998">
                  <c:v>119.67748139676566</c:v>
                </c:pt>
                <c:pt idx="3999">
                  <c:v>119.69484374033291</c:v>
                </c:pt>
                <c:pt idx="4000">
                  <c:v>119.71220338411081</c:v>
                </c:pt>
                <c:pt idx="4001">
                  <c:v>119.72956572767752</c:v>
                </c:pt>
                <c:pt idx="4002">
                  <c:v>119.74692537145536</c:v>
                </c:pt>
                <c:pt idx="4003">
                  <c:v>119.76428771502229</c:v>
                </c:pt>
                <c:pt idx="4004">
                  <c:v>119.78168245605814</c:v>
                </c:pt>
                <c:pt idx="4005">
                  <c:v>119.79904479962502</c:v>
                </c:pt>
                <c:pt idx="4006">
                  <c:v>119.81640444340286</c:v>
                </c:pt>
                <c:pt idx="4007">
                  <c:v>119.83359400046868</c:v>
                </c:pt>
                <c:pt idx="4008">
                  <c:v>119.85112643074773</c:v>
                </c:pt>
                <c:pt idx="4009">
                  <c:v>119.86852387157256</c:v>
                </c:pt>
                <c:pt idx="4010">
                  <c:v>119.88584841809215</c:v>
                </c:pt>
                <c:pt idx="4011">
                  <c:v>119.90307307241621</c:v>
                </c:pt>
                <c:pt idx="4012">
                  <c:v>119.92060550269511</c:v>
                </c:pt>
                <c:pt idx="4013">
                  <c:v>119.93796784626211</c:v>
                </c:pt>
                <c:pt idx="4014">
                  <c:v>119.95533018982881</c:v>
                </c:pt>
                <c:pt idx="4015">
                  <c:v>119.97272493086466</c:v>
                </c:pt>
                <c:pt idx="4016">
                  <c:v>119.98998198265761</c:v>
                </c:pt>
                <c:pt idx="4017">
                  <c:v>120.00737672369335</c:v>
                </c:pt>
                <c:pt idx="4018">
                  <c:v>120.02473906726038</c:v>
                </c:pt>
                <c:pt idx="4019">
                  <c:v>120.04192592453737</c:v>
                </c:pt>
                <c:pt idx="4020">
                  <c:v>120.05946105460511</c:v>
                </c:pt>
                <c:pt idx="4021">
                  <c:v>120.07682339817212</c:v>
                </c:pt>
                <c:pt idx="4022">
                  <c:v>120.09418304195003</c:v>
                </c:pt>
                <c:pt idx="4023">
                  <c:v>120.11154538551676</c:v>
                </c:pt>
                <c:pt idx="4024">
                  <c:v>120.12890502929449</c:v>
                </c:pt>
                <c:pt idx="4025">
                  <c:v>120.14630247011954</c:v>
                </c:pt>
                <c:pt idx="4026">
                  <c:v>120.16348932739628</c:v>
                </c:pt>
                <c:pt idx="4027">
                  <c:v>120.18105955472227</c:v>
                </c:pt>
                <c:pt idx="4028">
                  <c:v>120.1983841012421</c:v>
                </c:pt>
                <c:pt idx="4029">
                  <c:v>120.21574644480901</c:v>
                </c:pt>
                <c:pt idx="4030">
                  <c:v>120.2329683993438</c:v>
                </c:pt>
                <c:pt idx="4031">
                  <c:v>120.25050352941179</c:v>
                </c:pt>
                <c:pt idx="4032">
                  <c:v>120.26769038668854</c:v>
                </c:pt>
                <c:pt idx="4033">
                  <c:v>120.28505273025533</c:v>
                </c:pt>
                <c:pt idx="4034">
                  <c:v>120.30241237403314</c:v>
                </c:pt>
                <c:pt idx="4035">
                  <c:v>120.31977471760008</c:v>
                </c:pt>
                <c:pt idx="4036">
                  <c:v>120.33696157487697</c:v>
                </c:pt>
                <c:pt idx="4037">
                  <c:v>120.35466949144613</c:v>
                </c:pt>
                <c:pt idx="4038">
                  <c:v>120.37185634872263</c:v>
                </c:pt>
                <c:pt idx="4039">
                  <c:v>120.38921869228965</c:v>
                </c:pt>
                <c:pt idx="4040">
                  <c:v>120.40658103585658</c:v>
                </c:pt>
                <c:pt idx="4041">
                  <c:v>120.42411346613567</c:v>
                </c:pt>
                <c:pt idx="4042">
                  <c:v>120.44147580970242</c:v>
                </c:pt>
                <c:pt idx="4043">
                  <c:v>120.45866266697919</c:v>
                </c:pt>
                <c:pt idx="4044">
                  <c:v>120.47602501054605</c:v>
                </c:pt>
                <c:pt idx="4045">
                  <c:v>120.49338465432389</c:v>
                </c:pt>
                <c:pt idx="4046">
                  <c:v>120.51078209514883</c:v>
                </c:pt>
                <c:pt idx="4047">
                  <c:v>120.52814173892646</c:v>
                </c:pt>
                <c:pt idx="4048">
                  <c:v>120.54550408249357</c:v>
                </c:pt>
                <c:pt idx="4049">
                  <c:v>120.5628637262714</c:v>
                </c:pt>
                <c:pt idx="4050">
                  <c:v>120.58022606983842</c:v>
                </c:pt>
                <c:pt idx="4051">
                  <c:v>120.59758841340521</c:v>
                </c:pt>
                <c:pt idx="4052">
                  <c:v>120.61494805718293</c:v>
                </c:pt>
                <c:pt idx="4053">
                  <c:v>120.6321349144596</c:v>
                </c:pt>
                <c:pt idx="4054">
                  <c:v>120.6496700445278</c:v>
                </c:pt>
                <c:pt idx="4055">
                  <c:v>120.66703238809455</c:v>
                </c:pt>
                <c:pt idx="4056">
                  <c:v>120.68439203187251</c:v>
                </c:pt>
                <c:pt idx="4057">
                  <c:v>120.70175437543945</c:v>
                </c:pt>
                <c:pt idx="4058">
                  <c:v>120.7191140192175</c:v>
                </c:pt>
                <c:pt idx="4059">
                  <c:v>120.73630357628311</c:v>
                </c:pt>
                <c:pt idx="4060">
                  <c:v>120.75366322006103</c:v>
                </c:pt>
                <c:pt idx="4061">
                  <c:v>120.77102556362786</c:v>
                </c:pt>
                <c:pt idx="4062">
                  <c:v>120.78838520740557</c:v>
                </c:pt>
                <c:pt idx="4063">
                  <c:v>120.80592033747349</c:v>
                </c:pt>
                <c:pt idx="4064">
                  <c:v>120.82328268104062</c:v>
                </c:pt>
                <c:pt idx="4065">
                  <c:v>120.84050463557546</c:v>
                </c:pt>
                <c:pt idx="4066">
                  <c:v>120.85789937661109</c:v>
                </c:pt>
                <c:pt idx="4067">
                  <c:v>120.87543450667894</c:v>
                </c:pt>
                <c:pt idx="4068">
                  <c:v>120.89262136395593</c:v>
                </c:pt>
                <c:pt idx="4069">
                  <c:v>120.90998370752284</c:v>
                </c:pt>
                <c:pt idx="4070">
                  <c:v>120.92734605108966</c:v>
                </c:pt>
                <c:pt idx="4071">
                  <c:v>120.94481098664177</c:v>
                </c:pt>
                <c:pt idx="4072">
                  <c:v>120.96217063041948</c:v>
                </c:pt>
                <c:pt idx="4073">
                  <c:v>120.97953297398627</c:v>
                </c:pt>
                <c:pt idx="4074">
                  <c:v>120.99671983126319</c:v>
                </c:pt>
                <c:pt idx="4075">
                  <c:v>121.01425496133145</c:v>
                </c:pt>
                <c:pt idx="4076">
                  <c:v>121.0316146051092</c:v>
                </c:pt>
                <c:pt idx="4077">
                  <c:v>121.04897694867589</c:v>
                </c:pt>
                <c:pt idx="4078">
                  <c:v>121.06633929224279</c:v>
                </c:pt>
                <c:pt idx="4079">
                  <c:v>121.08352614951957</c:v>
                </c:pt>
                <c:pt idx="4080">
                  <c:v>121.10106127958754</c:v>
                </c:pt>
                <c:pt idx="4081">
                  <c:v>121.11859640965551</c:v>
                </c:pt>
                <c:pt idx="4082">
                  <c:v>121.13578326693225</c:v>
                </c:pt>
                <c:pt idx="4083">
                  <c:v>121.15304031872488</c:v>
                </c:pt>
                <c:pt idx="4084">
                  <c:v>121.17057544879295</c:v>
                </c:pt>
                <c:pt idx="4085">
                  <c:v>121.18793509257077</c:v>
                </c:pt>
                <c:pt idx="4086">
                  <c:v>121.20512194984788</c:v>
                </c:pt>
                <c:pt idx="4087">
                  <c:v>121.22248429341445</c:v>
                </c:pt>
                <c:pt idx="4088">
                  <c:v>121.23984663698138</c:v>
                </c:pt>
                <c:pt idx="4089">
                  <c:v>121.25720628075933</c:v>
                </c:pt>
                <c:pt idx="4090">
                  <c:v>121.27474141082725</c:v>
                </c:pt>
                <c:pt idx="4091">
                  <c:v>121.29210105460511</c:v>
                </c:pt>
                <c:pt idx="4092">
                  <c:v>121.30929061167096</c:v>
                </c:pt>
                <c:pt idx="4093">
                  <c:v>121.3266502554488</c:v>
                </c:pt>
                <c:pt idx="4094">
                  <c:v>121.34418538551679</c:v>
                </c:pt>
                <c:pt idx="4095">
                  <c:v>121.36154772908368</c:v>
                </c:pt>
                <c:pt idx="4096">
                  <c:v>121.37890737286122</c:v>
                </c:pt>
                <c:pt idx="4097">
                  <c:v>121.39626971642838</c:v>
                </c:pt>
                <c:pt idx="4098">
                  <c:v>121.41366445746426</c:v>
                </c:pt>
                <c:pt idx="4099">
                  <c:v>121.43102680103119</c:v>
                </c:pt>
                <c:pt idx="4100">
                  <c:v>121.44824875556597</c:v>
                </c:pt>
                <c:pt idx="4101">
                  <c:v>121.46557600187487</c:v>
                </c:pt>
                <c:pt idx="4102">
                  <c:v>121.48297074291071</c:v>
                </c:pt>
                <c:pt idx="4103">
                  <c:v>121.50050587297868</c:v>
                </c:pt>
                <c:pt idx="4104">
                  <c:v>121.51769273025549</c:v>
                </c:pt>
                <c:pt idx="4105">
                  <c:v>121.53505507382235</c:v>
                </c:pt>
                <c:pt idx="4106">
                  <c:v>121.55259020389028</c:v>
                </c:pt>
                <c:pt idx="4107">
                  <c:v>121.56994984766816</c:v>
                </c:pt>
                <c:pt idx="4108">
                  <c:v>121.58731219123507</c:v>
                </c:pt>
                <c:pt idx="4109">
                  <c:v>121.60449904851183</c:v>
                </c:pt>
                <c:pt idx="4110">
                  <c:v>121.62185869228946</c:v>
                </c:pt>
                <c:pt idx="4111">
                  <c:v>121.63925613311446</c:v>
                </c:pt>
                <c:pt idx="4112">
                  <c:v>121.65658337942335</c:v>
                </c:pt>
                <c:pt idx="4113">
                  <c:v>121.67394302320128</c:v>
                </c:pt>
                <c:pt idx="4114">
                  <c:v>121.69147815326906</c:v>
                </c:pt>
                <c:pt idx="4115">
                  <c:v>121.70866501054604</c:v>
                </c:pt>
                <c:pt idx="4116">
                  <c:v>121.72602735411297</c:v>
                </c:pt>
                <c:pt idx="4117">
                  <c:v>121.74338699789078</c:v>
                </c:pt>
                <c:pt idx="4118">
                  <c:v>121.76092212795875</c:v>
                </c:pt>
                <c:pt idx="4119">
                  <c:v>121.77831956878359</c:v>
                </c:pt>
                <c:pt idx="4120">
                  <c:v>121.79550642606047</c:v>
                </c:pt>
                <c:pt idx="4121">
                  <c:v>121.81286606983829</c:v>
                </c:pt>
                <c:pt idx="4122">
                  <c:v>121.83022841340521</c:v>
                </c:pt>
                <c:pt idx="4123">
                  <c:v>121.84776354347316</c:v>
                </c:pt>
                <c:pt idx="4124">
                  <c:v>121.86481271150683</c:v>
                </c:pt>
                <c:pt idx="4125">
                  <c:v>121.88238023904371</c:v>
                </c:pt>
                <c:pt idx="4126">
                  <c:v>121.89974258261063</c:v>
                </c:pt>
                <c:pt idx="4127">
                  <c:v>121.9171373236466</c:v>
                </c:pt>
                <c:pt idx="4128">
                  <c:v>121.93435927818139</c:v>
                </c:pt>
                <c:pt idx="4129">
                  <c:v>121.95172162174845</c:v>
                </c:pt>
                <c:pt idx="4130">
                  <c:v>121.96908396531549</c:v>
                </c:pt>
                <c:pt idx="4131">
                  <c:v>121.98644360909316</c:v>
                </c:pt>
                <c:pt idx="4132">
                  <c:v>122.00397873916089</c:v>
                </c:pt>
                <c:pt idx="4133">
                  <c:v>122.02134108272782</c:v>
                </c:pt>
                <c:pt idx="4134">
                  <c:v>122.03873582376356</c:v>
                </c:pt>
                <c:pt idx="4135">
                  <c:v>122.05592268104066</c:v>
                </c:pt>
                <c:pt idx="4136">
                  <c:v>122.07328502460744</c:v>
                </c:pt>
                <c:pt idx="4137">
                  <c:v>122.09067976564344</c:v>
                </c:pt>
                <c:pt idx="4138">
                  <c:v>122.10804210921015</c:v>
                </c:pt>
                <c:pt idx="4139">
                  <c:v>122.12540175298781</c:v>
                </c:pt>
                <c:pt idx="4140">
                  <c:v>122.1425913100537</c:v>
                </c:pt>
                <c:pt idx="4141">
                  <c:v>122.1599509538316</c:v>
                </c:pt>
                <c:pt idx="4142">
                  <c:v>122.17748608389954</c:v>
                </c:pt>
                <c:pt idx="4143">
                  <c:v>122.19484842746648</c:v>
                </c:pt>
                <c:pt idx="4144">
                  <c:v>122.21220807124446</c:v>
                </c:pt>
                <c:pt idx="4145">
                  <c:v>122.22957041481135</c:v>
                </c:pt>
                <c:pt idx="4146">
                  <c:v>122.24675727208815</c:v>
                </c:pt>
                <c:pt idx="4147">
                  <c:v>122.26411691586605</c:v>
                </c:pt>
                <c:pt idx="4148">
                  <c:v>122.28165204593392</c:v>
                </c:pt>
                <c:pt idx="4149">
                  <c:v>122.29897929224282</c:v>
                </c:pt>
                <c:pt idx="4150">
                  <c:v>122.31637403327865</c:v>
                </c:pt>
                <c:pt idx="4151">
                  <c:v>122.33373637684539</c:v>
                </c:pt>
                <c:pt idx="4152">
                  <c:v>122.35109872041248</c:v>
                </c:pt>
                <c:pt idx="4153">
                  <c:v>122.36849346144842</c:v>
                </c:pt>
                <c:pt idx="4154">
                  <c:v>122.38568031872485</c:v>
                </c:pt>
                <c:pt idx="4155">
                  <c:v>122.40321544879323</c:v>
                </c:pt>
                <c:pt idx="4156">
                  <c:v>122.42057779235977</c:v>
                </c:pt>
                <c:pt idx="4157">
                  <c:v>122.43776464963693</c:v>
                </c:pt>
                <c:pt idx="4158">
                  <c:v>122.4551242934146</c:v>
                </c:pt>
                <c:pt idx="4159">
                  <c:v>122.47265942348254</c:v>
                </c:pt>
                <c:pt idx="4160">
                  <c:v>122.48984898054842</c:v>
                </c:pt>
                <c:pt idx="4161">
                  <c:v>122.50738141082728</c:v>
                </c:pt>
                <c:pt idx="4162">
                  <c:v>122.52474375439418</c:v>
                </c:pt>
                <c:pt idx="4163">
                  <c:v>122.54210339817219</c:v>
                </c:pt>
                <c:pt idx="4164">
                  <c:v>122.55946574173893</c:v>
                </c:pt>
                <c:pt idx="4165">
                  <c:v>122.57682808530582</c:v>
                </c:pt>
                <c:pt idx="4166">
                  <c:v>122.59418772908367</c:v>
                </c:pt>
                <c:pt idx="4167">
                  <c:v>122.61140968361862</c:v>
                </c:pt>
                <c:pt idx="4168">
                  <c:v>122.62877202718508</c:v>
                </c:pt>
                <c:pt idx="4169">
                  <c:v>122.6461316709632</c:v>
                </c:pt>
                <c:pt idx="4170">
                  <c:v>122.66349401453</c:v>
                </c:pt>
                <c:pt idx="4171">
                  <c:v>122.68085365830802</c:v>
                </c:pt>
                <c:pt idx="4172">
                  <c:v>122.69838878837591</c:v>
                </c:pt>
                <c:pt idx="4173">
                  <c:v>122.71575113194281</c:v>
                </c:pt>
                <c:pt idx="4174">
                  <c:v>122.73311077572066</c:v>
                </c:pt>
                <c:pt idx="4175">
                  <c:v>122.75030033278622</c:v>
                </c:pt>
                <c:pt idx="4176">
                  <c:v>122.76783546285448</c:v>
                </c:pt>
                <c:pt idx="4177">
                  <c:v>122.78519510663217</c:v>
                </c:pt>
                <c:pt idx="4178">
                  <c:v>122.80238196390896</c:v>
                </c:pt>
                <c:pt idx="4179">
                  <c:v>122.81995219123506</c:v>
                </c:pt>
                <c:pt idx="4180">
                  <c:v>122.83713904851183</c:v>
                </c:pt>
                <c:pt idx="4181">
                  <c:v>122.8546741785797</c:v>
                </c:pt>
                <c:pt idx="4182">
                  <c:v>122.87186103585648</c:v>
                </c:pt>
                <c:pt idx="4183">
                  <c:v>122.88922337942346</c:v>
                </c:pt>
                <c:pt idx="4184">
                  <c:v>122.90644533395825</c:v>
                </c:pt>
                <c:pt idx="4185">
                  <c:v>122.92398046402626</c:v>
                </c:pt>
                <c:pt idx="4186">
                  <c:v>122.94134280759306</c:v>
                </c:pt>
                <c:pt idx="4187">
                  <c:v>122.95852966487008</c:v>
                </c:pt>
                <c:pt idx="4188">
                  <c:v>122.976064794938</c:v>
                </c:pt>
                <c:pt idx="4189">
                  <c:v>122.99342443871593</c:v>
                </c:pt>
                <c:pt idx="4190">
                  <c:v>123.01078678228264</c:v>
                </c:pt>
                <c:pt idx="4191">
                  <c:v>123.02814642606045</c:v>
                </c:pt>
                <c:pt idx="4192">
                  <c:v>123.04550876962736</c:v>
                </c:pt>
                <c:pt idx="4193">
                  <c:v>123.06286841340508</c:v>
                </c:pt>
                <c:pt idx="4194">
                  <c:v>123.0802307569721</c:v>
                </c:pt>
                <c:pt idx="4195">
                  <c:v>123.09759310053906</c:v>
                </c:pt>
                <c:pt idx="4196">
                  <c:v>123.11477995781581</c:v>
                </c:pt>
                <c:pt idx="4197">
                  <c:v>123.13231508788361</c:v>
                </c:pt>
                <c:pt idx="4198">
                  <c:v>123.14967473166161</c:v>
                </c:pt>
                <c:pt idx="4199">
                  <c:v>123.16720986172956</c:v>
                </c:pt>
                <c:pt idx="4200">
                  <c:v>123.18439671900623</c:v>
                </c:pt>
                <c:pt idx="4201">
                  <c:v>123.20175906257326</c:v>
                </c:pt>
                <c:pt idx="4202">
                  <c:v>123.21911870635107</c:v>
                </c:pt>
                <c:pt idx="4203">
                  <c:v>123.23648104991808</c:v>
                </c:pt>
                <c:pt idx="4204">
                  <c:v>123.25384339348469</c:v>
                </c:pt>
                <c:pt idx="4205">
                  <c:v>123.27120303726272</c:v>
                </c:pt>
                <c:pt idx="4206">
                  <c:v>123.28856538082964</c:v>
                </c:pt>
                <c:pt idx="4207">
                  <c:v>123.30592502460746</c:v>
                </c:pt>
                <c:pt idx="4208">
                  <c:v>123.32328736817438</c:v>
                </c:pt>
                <c:pt idx="4209">
                  <c:v>123.34068210921022</c:v>
                </c:pt>
                <c:pt idx="4210">
                  <c:v>123.35807955003503</c:v>
                </c:pt>
                <c:pt idx="4211">
                  <c:v>123.37526640731194</c:v>
                </c:pt>
                <c:pt idx="4212">
                  <c:v>123.39280153737978</c:v>
                </c:pt>
                <c:pt idx="4213">
                  <c:v>123.41016118115789</c:v>
                </c:pt>
                <c:pt idx="4214">
                  <c:v>123.42752352472463</c:v>
                </c:pt>
                <c:pt idx="4215">
                  <c:v>123.44481567377568</c:v>
                </c:pt>
                <c:pt idx="4216">
                  <c:v>123.46221041481139</c:v>
                </c:pt>
                <c:pt idx="4217">
                  <c:v>123.47957275837824</c:v>
                </c:pt>
                <c:pt idx="4218">
                  <c:v>123.49693240215608</c:v>
                </c:pt>
                <c:pt idx="4219">
                  <c:v>123.51415435669088</c:v>
                </c:pt>
                <c:pt idx="4220">
                  <c:v>123.53168948675889</c:v>
                </c:pt>
                <c:pt idx="4221">
                  <c:v>123.54887634403561</c:v>
                </c:pt>
                <c:pt idx="4222">
                  <c:v>123.56641147410357</c:v>
                </c:pt>
                <c:pt idx="4223">
                  <c:v>123.58377381767031</c:v>
                </c:pt>
                <c:pt idx="4224">
                  <c:v>123.60116855870631</c:v>
                </c:pt>
                <c:pt idx="4225">
                  <c:v>123.61835541598305</c:v>
                </c:pt>
                <c:pt idx="4226">
                  <c:v>123.63571775954986</c:v>
                </c:pt>
                <c:pt idx="4227">
                  <c:v>123.65308010311676</c:v>
                </c:pt>
                <c:pt idx="4228">
                  <c:v>123.67043974689456</c:v>
                </c:pt>
                <c:pt idx="4229">
                  <c:v>123.68780209046147</c:v>
                </c:pt>
                <c:pt idx="4230">
                  <c:v>123.70533722052943</c:v>
                </c:pt>
                <c:pt idx="4231">
                  <c:v>123.72269686430749</c:v>
                </c:pt>
                <c:pt idx="4232">
                  <c:v>123.74005920787442</c:v>
                </c:pt>
                <c:pt idx="4233">
                  <c:v>123.75724606515116</c:v>
                </c:pt>
                <c:pt idx="4234">
                  <c:v>123.77460570892897</c:v>
                </c:pt>
                <c:pt idx="4235">
                  <c:v>123.79214083899686</c:v>
                </c:pt>
                <c:pt idx="4236">
                  <c:v>123.80950318256379</c:v>
                </c:pt>
                <c:pt idx="4237">
                  <c:v>123.82669003984063</c:v>
                </c:pt>
                <c:pt idx="4238">
                  <c:v>123.84422516990884</c:v>
                </c:pt>
                <c:pt idx="4239">
                  <c:v>123.86141202718537</c:v>
                </c:pt>
                <c:pt idx="4240">
                  <c:v>123.87877437075208</c:v>
                </c:pt>
                <c:pt idx="4241">
                  <c:v>123.89613401453011</c:v>
                </c:pt>
                <c:pt idx="4242">
                  <c:v>123.91370424185612</c:v>
                </c:pt>
                <c:pt idx="4243">
                  <c:v>123.93089109913289</c:v>
                </c:pt>
                <c:pt idx="4244">
                  <c:v>123.94842622920103</c:v>
                </c:pt>
                <c:pt idx="4245">
                  <c:v>123.96561308647773</c:v>
                </c:pt>
                <c:pt idx="4246">
                  <c:v>123.98314821654544</c:v>
                </c:pt>
                <c:pt idx="4247">
                  <c:v>124.00033777361122</c:v>
                </c:pt>
                <c:pt idx="4248">
                  <c:v>124.01773251464728</c:v>
                </c:pt>
                <c:pt idx="4249">
                  <c:v>124.03509485821418</c:v>
                </c:pt>
                <c:pt idx="4250">
                  <c:v>124.05245450199202</c:v>
                </c:pt>
                <c:pt idx="4251">
                  <c:v>124.06981684555895</c:v>
                </c:pt>
                <c:pt idx="4252">
                  <c:v>124.08696860557772</c:v>
                </c:pt>
                <c:pt idx="4253">
                  <c:v>124.10453883290344</c:v>
                </c:pt>
                <c:pt idx="4254">
                  <c:v>124.12189847668125</c:v>
                </c:pt>
                <c:pt idx="4255">
                  <c:v>124.13926082024842</c:v>
                </c:pt>
                <c:pt idx="4256">
                  <c:v>124.15662046402629</c:v>
                </c:pt>
                <c:pt idx="4257">
                  <c:v>124.17398280759288</c:v>
                </c:pt>
                <c:pt idx="4258">
                  <c:v>124.19134515116008</c:v>
                </c:pt>
                <c:pt idx="4259">
                  <c:v>124.20870479493792</c:v>
                </c:pt>
                <c:pt idx="4260">
                  <c:v>124.2260671385046</c:v>
                </c:pt>
                <c:pt idx="4261">
                  <c:v>124.24325399578171</c:v>
                </c:pt>
                <c:pt idx="4262">
                  <c:v>124.26078912584956</c:v>
                </c:pt>
                <c:pt idx="4263">
                  <c:v>124.27801108038435</c:v>
                </c:pt>
                <c:pt idx="4264">
                  <c:v>124.29554621045219</c:v>
                </c:pt>
                <c:pt idx="4265">
                  <c:v>124.31276816498711</c:v>
                </c:pt>
                <c:pt idx="4266">
                  <c:v>124.32995502226385</c:v>
                </c:pt>
                <c:pt idx="4267">
                  <c:v>124.3474901523317</c:v>
                </c:pt>
                <c:pt idx="4268">
                  <c:v>124.36502528239984</c:v>
                </c:pt>
                <c:pt idx="4269">
                  <c:v>124.38238492617765</c:v>
                </c:pt>
                <c:pt idx="4270">
                  <c:v>124.39957448324361</c:v>
                </c:pt>
                <c:pt idx="4271">
                  <c:v>124.41710691352239</c:v>
                </c:pt>
                <c:pt idx="4272">
                  <c:v>124.43450435434754</c:v>
                </c:pt>
                <c:pt idx="4273">
                  <c:v>124.45169121162408</c:v>
                </c:pt>
                <c:pt idx="4274">
                  <c:v>124.46922634169225</c:v>
                </c:pt>
                <c:pt idx="4275">
                  <c:v>124.48658868525899</c:v>
                </c:pt>
                <c:pt idx="4276">
                  <c:v>124.50394832903675</c:v>
                </c:pt>
                <c:pt idx="4277">
                  <c:v>124.52113518631354</c:v>
                </c:pt>
                <c:pt idx="4278">
                  <c:v>124.53849752988036</c:v>
                </c:pt>
                <c:pt idx="4279">
                  <c:v>124.55603265994843</c:v>
                </c:pt>
                <c:pt idx="4280">
                  <c:v>124.57321951722521</c:v>
                </c:pt>
                <c:pt idx="4281">
                  <c:v>124.59061425826118</c:v>
                </c:pt>
                <c:pt idx="4282">
                  <c:v>124.60804679634394</c:v>
                </c:pt>
                <c:pt idx="4283">
                  <c:v>124.62540644012167</c:v>
                </c:pt>
                <c:pt idx="4284">
                  <c:v>124.6428038809468</c:v>
                </c:pt>
                <c:pt idx="4285">
                  <c:v>124.66016352472467</c:v>
                </c:pt>
                <c:pt idx="4286">
                  <c:v>124.67752586829154</c:v>
                </c:pt>
                <c:pt idx="4287">
                  <c:v>124.69488551206919</c:v>
                </c:pt>
                <c:pt idx="4288">
                  <c:v>124.71224785563628</c:v>
                </c:pt>
                <c:pt idx="4289">
                  <c:v>124.72960749941409</c:v>
                </c:pt>
                <c:pt idx="4290">
                  <c:v>124.74696984298103</c:v>
                </c:pt>
                <c:pt idx="4291">
                  <c:v>124.76415670025789</c:v>
                </c:pt>
                <c:pt idx="4292">
                  <c:v>124.78151904382469</c:v>
                </c:pt>
                <c:pt idx="4293">
                  <c:v>124.79908927115072</c:v>
                </c:pt>
                <c:pt idx="4294">
                  <c:v>124.8164489149284</c:v>
                </c:pt>
                <c:pt idx="4295">
                  <c:v>124.83363577220528</c:v>
                </c:pt>
                <c:pt idx="4296">
                  <c:v>124.85099811577209</c:v>
                </c:pt>
                <c:pt idx="4297">
                  <c:v>124.86835775954989</c:v>
                </c:pt>
                <c:pt idx="4298">
                  <c:v>124.88572010311682</c:v>
                </c:pt>
                <c:pt idx="4299">
                  <c:v>124.90308244668374</c:v>
                </c:pt>
                <c:pt idx="4300">
                  <c:v>124.92061487696273</c:v>
                </c:pt>
                <c:pt idx="4301">
                  <c:v>124.93780443402862</c:v>
                </c:pt>
                <c:pt idx="4302">
                  <c:v>124.95519917506445</c:v>
                </c:pt>
                <c:pt idx="4303">
                  <c:v>124.97273430513241</c:v>
                </c:pt>
                <c:pt idx="4304">
                  <c:v>124.98992116240915</c:v>
                </c:pt>
                <c:pt idx="4305">
                  <c:v>125.00745629247716</c:v>
                </c:pt>
                <c:pt idx="4306">
                  <c:v>125.02464314975394</c:v>
                </c:pt>
                <c:pt idx="4307">
                  <c:v>125.04200549332087</c:v>
                </c:pt>
                <c:pt idx="4308">
                  <c:v>125.05936513709855</c:v>
                </c:pt>
                <c:pt idx="4309">
                  <c:v>125.07690026716661</c:v>
                </c:pt>
                <c:pt idx="4310">
                  <c:v>125.09412222170155</c:v>
                </c:pt>
                <c:pt idx="4311">
                  <c:v>125.11148456526848</c:v>
                </c:pt>
                <c:pt idx="4312">
                  <c:v>125.12867142254495</c:v>
                </c:pt>
                <c:pt idx="4313">
                  <c:v>125.14620655261311</c:v>
                </c:pt>
                <c:pt idx="4314">
                  <c:v>125.16356889617985</c:v>
                </c:pt>
                <c:pt idx="4315">
                  <c:v>125.18092853995778</c:v>
                </c:pt>
                <c:pt idx="4316">
                  <c:v>125.19829088352456</c:v>
                </c:pt>
                <c:pt idx="4317">
                  <c:v>125.21565052730269</c:v>
                </c:pt>
                <c:pt idx="4318">
                  <c:v>125.23301287086935</c:v>
                </c:pt>
                <c:pt idx="4319">
                  <c:v>125.25037251464715</c:v>
                </c:pt>
                <c:pt idx="4320">
                  <c:v>125.26773485821421</c:v>
                </c:pt>
                <c:pt idx="4321">
                  <c:v>125.284921715491</c:v>
                </c:pt>
                <c:pt idx="4322">
                  <c:v>125.30245684555877</c:v>
                </c:pt>
                <c:pt idx="4323">
                  <c:v>125.31967880009363</c:v>
                </c:pt>
                <c:pt idx="4324">
                  <c:v>125.33704114366057</c:v>
                </c:pt>
                <c:pt idx="4325">
                  <c:v>125.35460867119762</c:v>
                </c:pt>
                <c:pt idx="4326">
                  <c:v>125.37197101476427</c:v>
                </c:pt>
                <c:pt idx="4327">
                  <c:v>125.38915787204112</c:v>
                </c:pt>
                <c:pt idx="4328">
                  <c:v>125.40669300210926</c:v>
                </c:pt>
                <c:pt idx="4329">
                  <c:v>125.42387985938598</c:v>
                </c:pt>
                <c:pt idx="4330">
                  <c:v>125.44141498945409</c:v>
                </c:pt>
                <c:pt idx="4331">
                  <c:v>125.45867204124676</c:v>
                </c:pt>
                <c:pt idx="4332">
                  <c:v>125.47606948207172</c:v>
                </c:pt>
                <c:pt idx="4333">
                  <c:v>125.49342912584966</c:v>
                </c:pt>
                <c:pt idx="4334">
                  <c:v>125.51079146941647</c:v>
                </c:pt>
                <c:pt idx="4335">
                  <c:v>125.52815111319408</c:v>
                </c:pt>
                <c:pt idx="4336">
                  <c:v>125.54551345676119</c:v>
                </c:pt>
                <c:pt idx="4337">
                  <c:v>125.56290819779687</c:v>
                </c:pt>
                <c:pt idx="4338">
                  <c:v>125.58027054136397</c:v>
                </c:pt>
                <c:pt idx="4339">
                  <c:v>125.59763018514182</c:v>
                </c:pt>
                <c:pt idx="4340">
                  <c:v>125.61485483946568</c:v>
                </c:pt>
                <c:pt idx="4341">
                  <c:v>125.63238726974447</c:v>
                </c:pt>
                <c:pt idx="4342">
                  <c:v>125.64974961331147</c:v>
                </c:pt>
                <c:pt idx="4343">
                  <c:v>125.66693647058813</c:v>
                </c:pt>
                <c:pt idx="4344">
                  <c:v>125.68447160065607</c:v>
                </c:pt>
                <c:pt idx="4345">
                  <c:v>125.70165845793299</c:v>
                </c:pt>
                <c:pt idx="4346">
                  <c:v>125.71919358800112</c:v>
                </c:pt>
                <c:pt idx="4347">
                  <c:v>125.73659102882588</c:v>
                </c:pt>
                <c:pt idx="4348">
                  <c:v>125.75395067260371</c:v>
                </c:pt>
                <c:pt idx="4349">
                  <c:v>125.77117262713851</c:v>
                </c:pt>
                <c:pt idx="4350">
                  <c:v>125.78867265994842</c:v>
                </c:pt>
                <c:pt idx="4351">
                  <c:v>125.80603500351538</c:v>
                </c:pt>
                <c:pt idx="4352">
                  <c:v>125.82339464729317</c:v>
                </c:pt>
                <c:pt idx="4353">
                  <c:v>125.8407569908601</c:v>
                </c:pt>
                <c:pt idx="4354">
                  <c:v>125.85794384813686</c:v>
                </c:pt>
                <c:pt idx="4355">
                  <c:v>125.87530619170352</c:v>
                </c:pt>
                <c:pt idx="4356">
                  <c:v>125.89284132177163</c:v>
                </c:pt>
                <c:pt idx="4357">
                  <c:v>125.91002817904852</c:v>
                </c:pt>
                <c:pt idx="4358">
                  <c:v>125.92759840637453</c:v>
                </c:pt>
                <c:pt idx="4359">
                  <c:v>125.94457737989219</c:v>
                </c:pt>
                <c:pt idx="4360">
                  <c:v>125.96214490742911</c:v>
                </c:pt>
                <c:pt idx="4361">
                  <c:v>125.97968003749708</c:v>
                </c:pt>
                <c:pt idx="4362">
                  <c:v>125.99672920553095</c:v>
                </c:pt>
                <c:pt idx="4363">
                  <c:v>126.01412394656683</c:v>
                </c:pt>
                <c:pt idx="4364">
                  <c:v>126.03169417389269</c:v>
                </c:pt>
                <c:pt idx="4365">
                  <c:v>126.04905651745939</c:v>
                </c:pt>
                <c:pt idx="4366">
                  <c:v>126.06641616123751</c:v>
                </c:pt>
                <c:pt idx="4367">
                  <c:v>126.08360571830326</c:v>
                </c:pt>
                <c:pt idx="4368">
                  <c:v>126.100965362081</c:v>
                </c:pt>
                <c:pt idx="4369">
                  <c:v>126.11832770564799</c:v>
                </c:pt>
                <c:pt idx="4370">
                  <c:v>126.13586013592666</c:v>
                </c:pt>
                <c:pt idx="4371">
                  <c:v>126.15322247949381</c:v>
                </c:pt>
                <c:pt idx="4372">
                  <c:v>126.17040933677038</c:v>
                </c:pt>
                <c:pt idx="4373">
                  <c:v>126.18777168033749</c:v>
                </c:pt>
                <c:pt idx="4374">
                  <c:v>126.20513132411531</c:v>
                </c:pt>
                <c:pt idx="4375">
                  <c:v>126.22252876494026</c:v>
                </c:pt>
                <c:pt idx="4376">
                  <c:v>126.23975071947505</c:v>
                </c:pt>
                <c:pt idx="4377">
                  <c:v>126.25745863604405</c:v>
                </c:pt>
                <c:pt idx="4378">
                  <c:v>126.27464549332082</c:v>
                </c:pt>
                <c:pt idx="4379">
                  <c:v>126.29200783688756</c:v>
                </c:pt>
                <c:pt idx="4380">
                  <c:v>126.30954296695568</c:v>
                </c:pt>
                <c:pt idx="4381">
                  <c:v>126.32672982423252</c:v>
                </c:pt>
                <c:pt idx="4382">
                  <c:v>126.34409216779935</c:v>
                </c:pt>
                <c:pt idx="4383">
                  <c:v>126.36145181157721</c:v>
                </c:pt>
                <c:pt idx="4384">
                  <c:v>126.37898694164517</c:v>
                </c:pt>
                <c:pt idx="4385">
                  <c:v>126.3963492852123</c:v>
                </c:pt>
                <c:pt idx="4386">
                  <c:v>126.41353614248872</c:v>
                </c:pt>
                <c:pt idx="4387">
                  <c:v>126.43072299976566</c:v>
                </c:pt>
                <c:pt idx="4388">
                  <c:v>126.44825812983363</c:v>
                </c:pt>
                <c:pt idx="4389">
                  <c:v>126.46558537614249</c:v>
                </c:pt>
                <c:pt idx="4390">
                  <c:v>126.48290992266232</c:v>
                </c:pt>
                <c:pt idx="4391">
                  <c:v>126.50044505273013</c:v>
                </c:pt>
                <c:pt idx="4392">
                  <c:v>126.51759951253811</c:v>
                </c:pt>
                <c:pt idx="4393">
                  <c:v>126.53513194281695</c:v>
                </c:pt>
                <c:pt idx="4394">
                  <c:v>126.55249428638388</c:v>
                </c:pt>
                <c:pt idx="4395">
                  <c:v>126.56968114366055</c:v>
                </c:pt>
                <c:pt idx="4396">
                  <c:v>126.58721627372863</c:v>
                </c:pt>
                <c:pt idx="4397">
                  <c:v>126.60457861729545</c:v>
                </c:pt>
                <c:pt idx="4398">
                  <c:v>126.62180057183035</c:v>
                </c:pt>
                <c:pt idx="4399">
                  <c:v>126.6393006046403</c:v>
                </c:pt>
                <c:pt idx="4400">
                  <c:v>126.65652255917506</c:v>
                </c:pt>
                <c:pt idx="4401">
                  <c:v>126.67370941645152</c:v>
                </c:pt>
                <c:pt idx="4402">
                  <c:v>126.69124454651981</c:v>
                </c:pt>
                <c:pt idx="4403">
                  <c:v>126.70860689008661</c:v>
                </c:pt>
                <c:pt idx="4404">
                  <c:v>126.72613932036559</c:v>
                </c:pt>
                <c:pt idx="4405">
                  <c:v>126.74332887743132</c:v>
                </c:pt>
                <c:pt idx="4406">
                  <c:v>126.7606885212093</c:v>
                </c:pt>
                <c:pt idx="4407">
                  <c:v>126.77805086477618</c:v>
                </c:pt>
                <c:pt idx="4408">
                  <c:v>126.79523772205295</c:v>
                </c:pt>
                <c:pt idx="4409">
                  <c:v>126.8127728521206</c:v>
                </c:pt>
                <c:pt idx="4410">
                  <c:v>126.8301675931567</c:v>
                </c:pt>
                <c:pt idx="4411">
                  <c:v>126.84770272322464</c:v>
                </c:pt>
                <c:pt idx="4412">
                  <c:v>126.86488958050155</c:v>
                </c:pt>
                <c:pt idx="4413">
                  <c:v>126.88218172955226</c:v>
                </c:pt>
                <c:pt idx="4414">
                  <c:v>126.89936858682906</c:v>
                </c:pt>
                <c:pt idx="4415">
                  <c:v>126.91690371689712</c:v>
                </c:pt>
                <c:pt idx="4416">
                  <c:v>126.93443884696508</c:v>
                </c:pt>
                <c:pt idx="4417">
                  <c:v>126.95162570424209</c:v>
                </c:pt>
                <c:pt idx="4418">
                  <c:v>126.96919593156792</c:v>
                </c:pt>
                <c:pt idx="4419">
                  <c:v>126.98638278884461</c:v>
                </c:pt>
                <c:pt idx="4420">
                  <c:v>127.00374513241128</c:v>
                </c:pt>
                <c:pt idx="4421">
                  <c:v>127.02128026247951</c:v>
                </c:pt>
                <c:pt idx="4422">
                  <c:v>127.03863990625734</c:v>
                </c:pt>
                <c:pt idx="4423">
                  <c:v>127.05565397703307</c:v>
                </c:pt>
                <c:pt idx="4424">
                  <c:v>127.07322420435902</c:v>
                </c:pt>
                <c:pt idx="4425">
                  <c:v>127.09075933442701</c:v>
                </c:pt>
                <c:pt idx="4426">
                  <c:v>127.10777340520276</c:v>
                </c:pt>
                <c:pt idx="4427">
                  <c:v>127.12513304898046</c:v>
                </c:pt>
                <c:pt idx="4428">
                  <c:v>127.1426681790485</c:v>
                </c:pt>
                <c:pt idx="4429">
                  <c:v>127.1600305226153</c:v>
                </c:pt>
                <c:pt idx="4430">
                  <c:v>127.17739016639312</c:v>
                </c:pt>
                <c:pt idx="4431">
                  <c:v>127.19457972345903</c:v>
                </c:pt>
                <c:pt idx="4432">
                  <c:v>127.21211485352705</c:v>
                </c:pt>
                <c:pt idx="4433">
                  <c:v>127.22930171080374</c:v>
                </c:pt>
                <c:pt idx="4434">
                  <c:v>127.24683684087181</c:v>
                </c:pt>
                <c:pt idx="4435">
                  <c:v>127.2640587954066</c:v>
                </c:pt>
                <c:pt idx="4436">
                  <c:v>127.28159392547462</c:v>
                </c:pt>
                <c:pt idx="4437">
                  <c:v>127.29895356925259</c:v>
                </c:pt>
                <c:pt idx="4438">
                  <c:v>127.31631591281931</c:v>
                </c:pt>
                <c:pt idx="4439">
                  <c:v>127.33350277009608</c:v>
                </c:pt>
                <c:pt idx="4440">
                  <c:v>127.35103790016397</c:v>
                </c:pt>
                <c:pt idx="4441">
                  <c:v>127.36822475744083</c:v>
                </c:pt>
                <c:pt idx="4442">
                  <c:v>127.38558710100762</c:v>
                </c:pt>
                <c:pt idx="4443">
                  <c:v>127.40311953128662</c:v>
                </c:pt>
                <c:pt idx="4444">
                  <c:v>127.42065466135475</c:v>
                </c:pt>
                <c:pt idx="4445">
                  <c:v>127.43787661588938</c:v>
                </c:pt>
                <c:pt idx="4446">
                  <c:v>127.45523895945617</c:v>
                </c:pt>
                <c:pt idx="4447">
                  <c:v>127.47242581673292</c:v>
                </c:pt>
                <c:pt idx="4448">
                  <c:v>127.48996094680103</c:v>
                </c:pt>
                <c:pt idx="4449">
                  <c:v>127.50735838762586</c:v>
                </c:pt>
                <c:pt idx="4450">
                  <c:v>127.52471803140364</c:v>
                </c:pt>
                <c:pt idx="4451">
                  <c:v>127.54211277243952</c:v>
                </c:pt>
                <c:pt idx="4452">
                  <c:v>127.5593023295054</c:v>
                </c:pt>
                <c:pt idx="4453">
                  <c:v>127.57666197328334</c:v>
                </c:pt>
                <c:pt idx="4454">
                  <c:v>127.59402431685027</c:v>
                </c:pt>
                <c:pt idx="4455">
                  <c:v>127.61138396062806</c:v>
                </c:pt>
                <c:pt idx="4456">
                  <c:v>127.62891909069592</c:v>
                </c:pt>
                <c:pt idx="4457">
                  <c:v>127.64628143426296</c:v>
                </c:pt>
                <c:pt idx="4458">
                  <c:v>127.66346829153964</c:v>
                </c:pt>
                <c:pt idx="4459">
                  <c:v>127.68100342160783</c:v>
                </c:pt>
                <c:pt idx="4460">
                  <c:v>127.69836306538552</c:v>
                </c:pt>
                <c:pt idx="4461">
                  <c:v>127.71555262245124</c:v>
                </c:pt>
                <c:pt idx="4462">
                  <c:v>127.7328447715022</c:v>
                </c:pt>
                <c:pt idx="4463">
                  <c:v>127.75037720178092</c:v>
                </c:pt>
                <c:pt idx="4464">
                  <c:v>127.76773954534825</c:v>
                </c:pt>
                <c:pt idx="4465">
                  <c:v>127.78510188891491</c:v>
                </c:pt>
                <c:pt idx="4466">
                  <c:v>127.80246153269256</c:v>
                </c:pt>
                <c:pt idx="4467">
                  <c:v>127.81982387625968</c:v>
                </c:pt>
                <c:pt idx="4468">
                  <c:v>127.83701073353645</c:v>
                </c:pt>
                <c:pt idx="4469">
                  <c:v>127.85454586360429</c:v>
                </c:pt>
                <c:pt idx="4470">
                  <c:v>127.87190550738221</c:v>
                </c:pt>
                <c:pt idx="4471">
                  <c:v>127.88909506444809</c:v>
                </c:pt>
                <c:pt idx="4472">
                  <c:v>127.90662749472715</c:v>
                </c:pt>
                <c:pt idx="4473">
                  <c:v>127.92398983829388</c:v>
                </c:pt>
                <c:pt idx="4474">
                  <c:v>127.94135218186079</c:v>
                </c:pt>
                <c:pt idx="4475">
                  <c:v>127.95857413639548</c:v>
                </c:pt>
                <c:pt idx="4476">
                  <c:v>127.97593378017349</c:v>
                </c:pt>
                <c:pt idx="4477">
                  <c:v>127.99329612374036</c:v>
                </c:pt>
                <c:pt idx="4478">
                  <c:v>128.01069086477597</c:v>
                </c:pt>
                <c:pt idx="4479">
                  <c:v>128.02819089758637</c:v>
                </c:pt>
                <c:pt idx="4480">
                  <c:v>128.04541285212107</c:v>
                </c:pt>
                <c:pt idx="4481">
                  <c:v>128.06281029294578</c:v>
                </c:pt>
                <c:pt idx="4482">
                  <c:v>128.08034542301408</c:v>
                </c:pt>
                <c:pt idx="4483">
                  <c:v>128.09753228029061</c:v>
                </c:pt>
                <c:pt idx="4484">
                  <c:v>128.11471913756719</c:v>
                </c:pt>
                <c:pt idx="4485">
                  <c:v>128.13208148113429</c:v>
                </c:pt>
                <c:pt idx="4486">
                  <c:v>128.14978939770333</c:v>
                </c:pt>
                <c:pt idx="4487">
                  <c:v>128.16697625498011</c:v>
                </c:pt>
                <c:pt idx="4488">
                  <c:v>128.18451138504798</c:v>
                </c:pt>
                <c:pt idx="4489">
                  <c:v>128.20169824232485</c:v>
                </c:pt>
                <c:pt idx="4490">
                  <c:v>128.21906058589147</c:v>
                </c:pt>
                <c:pt idx="4491">
                  <c:v>128.23659571595945</c:v>
                </c:pt>
                <c:pt idx="4492">
                  <c:v>128.25378257323638</c:v>
                </c:pt>
                <c:pt idx="4493">
                  <c:v>128.27096943051328</c:v>
                </c:pt>
                <c:pt idx="4494">
                  <c:v>128.28850456058115</c:v>
                </c:pt>
                <c:pt idx="4495">
                  <c:v>128.30603969064921</c:v>
                </c:pt>
                <c:pt idx="4496">
                  <c:v>128.3232265479264</c:v>
                </c:pt>
                <c:pt idx="4497">
                  <c:v>128.34058889149279</c:v>
                </c:pt>
                <c:pt idx="4498">
                  <c:v>128.35798363252871</c:v>
                </c:pt>
                <c:pt idx="4499">
                  <c:v>128.37520558706376</c:v>
                </c:pt>
                <c:pt idx="4500">
                  <c:v>128.39270561987342</c:v>
                </c:pt>
                <c:pt idx="4501">
                  <c:v>128.41006796344038</c:v>
                </c:pt>
                <c:pt idx="4502">
                  <c:v>128.42746270447623</c:v>
                </c:pt>
                <c:pt idx="4503">
                  <c:v>128.44461716428398</c:v>
                </c:pt>
                <c:pt idx="4504">
                  <c:v>128.4619768080621</c:v>
                </c:pt>
                <c:pt idx="4505">
                  <c:v>128.47933915162881</c:v>
                </c:pt>
                <c:pt idx="4506">
                  <c:v>128.4969066791657</c:v>
                </c:pt>
                <c:pt idx="4507">
                  <c:v>128.51409623623152</c:v>
                </c:pt>
                <c:pt idx="4508">
                  <c:v>128.53162866651039</c:v>
                </c:pt>
                <c:pt idx="4509">
                  <c:v>128.54881822357618</c:v>
                </c:pt>
                <c:pt idx="4510">
                  <c:v>128.56635335364427</c:v>
                </c:pt>
                <c:pt idx="4511">
                  <c:v>128.58354021092103</c:v>
                </c:pt>
                <c:pt idx="4512">
                  <c:v>128.60089985469884</c:v>
                </c:pt>
                <c:pt idx="4513">
                  <c:v>128.61829729552377</c:v>
                </c:pt>
                <c:pt idx="4514">
                  <c:v>128.6356569393013</c:v>
                </c:pt>
                <c:pt idx="4515">
                  <c:v>128.65301928286831</c:v>
                </c:pt>
                <c:pt idx="4516">
                  <c:v>128.67037892664638</c:v>
                </c:pt>
                <c:pt idx="4517">
                  <c:v>128.68774127021348</c:v>
                </c:pt>
                <c:pt idx="4518">
                  <c:v>128.70527640028121</c:v>
                </c:pt>
                <c:pt idx="4519">
                  <c:v>128.72246325755802</c:v>
                </c:pt>
                <c:pt idx="4520">
                  <c:v>128.73999838762623</c:v>
                </c:pt>
                <c:pt idx="4521">
                  <c:v>128.75736073119265</c:v>
                </c:pt>
                <c:pt idx="4522">
                  <c:v>128.77472037497051</c:v>
                </c:pt>
                <c:pt idx="4523">
                  <c:v>128.79208271853759</c:v>
                </c:pt>
                <c:pt idx="4524">
                  <c:v>128.80944236231568</c:v>
                </c:pt>
                <c:pt idx="4525">
                  <c:v>128.82683980314044</c:v>
                </c:pt>
                <c:pt idx="4526">
                  <c:v>128.84399156315882</c:v>
                </c:pt>
                <c:pt idx="4527">
                  <c:v>128.8615266932272</c:v>
                </c:pt>
                <c:pt idx="4528">
                  <c:v>128.87888633700527</c:v>
                </c:pt>
                <c:pt idx="4529">
                  <c:v>128.89624868057209</c:v>
                </c:pt>
                <c:pt idx="4530">
                  <c:v>128.91361102413825</c:v>
                </c:pt>
                <c:pt idx="4531">
                  <c:v>128.93100576517458</c:v>
                </c:pt>
                <c:pt idx="4532">
                  <c:v>128.94819262245136</c:v>
                </c:pt>
                <c:pt idx="4533">
                  <c:v>128.96559006327632</c:v>
                </c:pt>
                <c:pt idx="4534">
                  <c:v>128.98294970705456</c:v>
                </c:pt>
                <c:pt idx="4535">
                  <c:v>129.00048483712209</c:v>
                </c:pt>
                <c:pt idx="4536">
                  <c:v>129.01767169439836</c:v>
                </c:pt>
                <c:pt idx="4537">
                  <c:v>129.0350340379658</c:v>
                </c:pt>
                <c:pt idx="4538">
                  <c:v>129.05242877900164</c:v>
                </c:pt>
                <c:pt idx="4539">
                  <c:v>129.06999900632758</c:v>
                </c:pt>
                <c:pt idx="4540">
                  <c:v>129.08722096086245</c:v>
                </c:pt>
                <c:pt idx="4541">
                  <c:v>129.10458330442933</c:v>
                </c:pt>
                <c:pt idx="4542">
                  <c:v>129.12194294820742</c:v>
                </c:pt>
                <c:pt idx="4543">
                  <c:v>129.13930529177378</c:v>
                </c:pt>
                <c:pt idx="4544">
                  <c:v>129.15666493555167</c:v>
                </c:pt>
                <c:pt idx="4545">
                  <c:v>129.17388689008658</c:v>
                </c:pt>
                <c:pt idx="4546">
                  <c:v>129.19124923365385</c:v>
                </c:pt>
                <c:pt idx="4547">
                  <c:v>129.20861157722061</c:v>
                </c:pt>
                <c:pt idx="4548">
                  <c:v>129.22600631825662</c:v>
                </c:pt>
                <c:pt idx="4549">
                  <c:v>129.24336866182296</c:v>
                </c:pt>
                <c:pt idx="4550">
                  <c:v>129.26093618936022</c:v>
                </c:pt>
                <c:pt idx="4551">
                  <c:v>129.27815814389498</c:v>
                </c:pt>
                <c:pt idx="4552">
                  <c:v>129.29555558471964</c:v>
                </c:pt>
                <c:pt idx="4553">
                  <c:v>129.31288013123981</c:v>
                </c:pt>
                <c:pt idx="4554">
                  <c:v>129.33024247480668</c:v>
                </c:pt>
                <c:pt idx="4555">
                  <c:v>129.34763721584252</c:v>
                </c:pt>
                <c:pt idx="4556">
                  <c:v>129.36499955940963</c:v>
                </c:pt>
                <c:pt idx="4557">
                  <c:v>129.38218641668672</c:v>
                </c:pt>
                <c:pt idx="4558">
                  <c:v>129.39972154675417</c:v>
                </c:pt>
                <c:pt idx="4559">
                  <c:v>129.41708389032098</c:v>
                </c:pt>
                <c:pt idx="4560">
                  <c:v>129.4344435340989</c:v>
                </c:pt>
                <c:pt idx="4561">
                  <c:v>129.45180587766612</c:v>
                </c:pt>
                <c:pt idx="4562">
                  <c:v>129.46916552144333</c:v>
                </c:pt>
                <c:pt idx="4563">
                  <c:v>129.4865278650108</c:v>
                </c:pt>
                <c:pt idx="4564">
                  <c:v>129.50388750878838</c:v>
                </c:pt>
                <c:pt idx="4565">
                  <c:v>129.52124985235577</c:v>
                </c:pt>
                <c:pt idx="4566">
                  <c:v>129.53867969064916</c:v>
                </c:pt>
                <c:pt idx="4567">
                  <c:v>129.55586924771504</c:v>
                </c:pt>
                <c:pt idx="4568">
                  <c:v>129.57322889149285</c:v>
                </c:pt>
                <c:pt idx="4569">
                  <c:v>129.59076402156043</c:v>
                </c:pt>
                <c:pt idx="4570">
                  <c:v>129.60812366533858</c:v>
                </c:pt>
                <c:pt idx="4571">
                  <c:v>129.62531322240451</c:v>
                </c:pt>
                <c:pt idx="4572">
                  <c:v>129.64267286618201</c:v>
                </c:pt>
                <c:pt idx="4573">
                  <c:v>129.66003520974903</c:v>
                </c:pt>
                <c:pt idx="4574">
                  <c:v>129.67739485352706</c:v>
                </c:pt>
                <c:pt idx="4575">
                  <c:v>129.69492998359507</c:v>
                </c:pt>
                <c:pt idx="4576">
                  <c:v>129.71211954066086</c:v>
                </c:pt>
                <c:pt idx="4577">
                  <c:v>129.72947918443865</c:v>
                </c:pt>
                <c:pt idx="4578">
                  <c:v>129.74684152800558</c:v>
                </c:pt>
                <c:pt idx="4579">
                  <c:v>129.76416607452538</c:v>
                </c:pt>
                <c:pt idx="4580">
                  <c:v>129.78159861260841</c:v>
                </c:pt>
                <c:pt idx="4581">
                  <c:v>129.79895825638619</c:v>
                </c:pt>
                <c:pt idx="4582">
                  <c:v>129.81632059995314</c:v>
                </c:pt>
                <c:pt idx="4583">
                  <c:v>129.83368024373098</c:v>
                </c:pt>
                <c:pt idx="4584">
                  <c:v>129.85104258729831</c:v>
                </c:pt>
                <c:pt idx="4585">
                  <c:v>129.86843732833432</c:v>
                </c:pt>
                <c:pt idx="4586">
                  <c:v>129.88579967190063</c:v>
                </c:pt>
                <c:pt idx="4587">
                  <c:v>129.90315931567844</c:v>
                </c:pt>
                <c:pt idx="4588">
                  <c:v>129.9205567565034</c:v>
                </c:pt>
                <c:pt idx="4589">
                  <c:v>129.93777871103822</c:v>
                </c:pt>
                <c:pt idx="4590">
                  <c:v>129.95513835481628</c:v>
                </c:pt>
                <c:pt idx="4591">
                  <c:v>129.97267348488398</c:v>
                </c:pt>
                <c:pt idx="4592">
                  <c:v>129.99003582845091</c:v>
                </c:pt>
                <c:pt idx="4593">
                  <c:v>130.00739547222881</c:v>
                </c:pt>
                <c:pt idx="4594">
                  <c:v>130.02458502929437</c:v>
                </c:pt>
                <c:pt idx="4595">
                  <c:v>130.04194467307238</c:v>
                </c:pt>
                <c:pt idx="4596">
                  <c:v>130.05947980314039</c:v>
                </c:pt>
                <c:pt idx="4597">
                  <c:v>130.07684214670718</c:v>
                </c:pt>
                <c:pt idx="4598">
                  <c:v>130.0942017904851</c:v>
                </c:pt>
                <c:pt idx="4599">
                  <c:v>130.11138864776188</c:v>
                </c:pt>
                <c:pt idx="4600">
                  <c:v>130.12875099132853</c:v>
                </c:pt>
                <c:pt idx="4601">
                  <c:v>130.14611333489572</c:v>
                </c:pt>
                <c:pt idx="4602">
                  <c:v>130.16347297867361</c:v>
                </c:pt>
                <c:pt idx="4603">
                  <c:v>130.18100810874151</c:v>
                </c:pt>
                <c:pt idx="4604">
                  <c:v>130.1983677525196</c:v>
                </c:pt>
                <c:pt idx="4605">
                  <c:v>130.21573009608605</c:v>
                </c:pt>
                <c:pt idx="4606">
                  <c:v>130.23295205062104</c:v>
                </c:pt>
                <c:pt idx="4607">
                  <c:v>130.25048718068948</c:v>
                </c:pt>
                <c:pt idx="4608">
                  <c:v>130.26784952425595</c:v>
                </c:pt>
                <c:pt idx="4609">
                  <c:v>130.28503638153293</c:v>
                </c:pt>
                <c:pt idx="4610">
                  <c:v>130.30243112256861</c:v>
                </c:pt>
                <c:pt idx="4611">
                  <c:v>130.31968817436109</c:v>
                </c:pt>
                <c:pt idx="4612">
                  <c:v>130.33722330442967</c:v>
                </c:pt>
                <c:pt idx="4613">
                  <c:v>130.35458564799626</c:v>
                </c:pt>
                <c:pt idx="4614">
                  <c:v>130.37180760253131</c:v>
                </c:pt>
                <c:pt idx="4615">
                  <c:v>130.38934273259932</c:v>
                </c:pt>
                <c:pt idx="4616">
                  <c:v>130.40652958987579</c:v>
                </c:pt>
                <c:pt idx="4617">
                  <c:v>130.42388923365365</c:v>
                </c:pt>
                <c:pt idx="4618">
                  <c:v>130.44125157722061</c:v>
                </c:pt>
                <c:pt idx="4619">
                  <c:v>130.45882180454657</c:v>
                </c:pt>
                <c:pt idx="4620">
                  <c:v>130.47600866182333</c:v>
                </c:pt>
                <c:pt idx="4621">
                  <c:v>130.4933710053902</c:v>
                </c:pt>
                <c:pt idx="4622">
                  <c:v>130.51073064916773</c:v>
                </c:pt>
                <c:pt idx="4623">
                  <c:v>130.52809299273517</c:v>
                </c:pt>
                <c:pt idx="4624">
                  <c:v>130.54545263651244</c:v>
                </c:pt>
                <c:pt idx="4625">
                  <c:v>130.56263949378967</c:v>
                </c:pt>
                <c:pt idx="4626">
                  <c:v>130.58017462385715</c:v>
                </c:pt>
                <c:pt idx="4627">
                  <c:v>130.59753696742487</c:v>
                </c:pt>
                <c:pt idx="4628">
                  <c:v>130.61507209749232</c:v>
                </c:pt>
                <c:pt idx="4629">
                  <c:v>130.63212126552614</c:v>
                </c:pt>
                <c:pt idx="4630">
                  <c:v>130.64948090930395</c:v>
                </c:pt>
                <c:pt idx="4631">
                  <c:v>130.66701603937193</c:v>
                </c:pt>
                <c:pt idx="4632">
                  <c:v>130.68437568314951</c:v>
                </c:pt>
                <c:pt idx="4633">
                  <c:v>130.70156524021533</c:v>
                </c:pt>
                <c:pt idx="4634">
                  <c:v>130.71892488399368</c:v>
                </c:pt>
                <c:pt idx="4635">
                  <c:v>130.73646001406138</c:v>
                </c:pt>
                <c:pt idx="4636">
                  <c:v>130.75368196859597</c:v>
                </c:pt>
                <c:pt idx="4637">
                  <c:v>130.77121709866421</c:v>
                </c:pt>
                <c:pt idx="4638">
                  <c:v>130.78840395594119</c:v>
                </c:pt>
                <c:pt idx="4639">
                  <c:v>130.80576629950752</c:v>
                </c:pt>
                <c:pt idx="4640">
                  <c:v>130.82316104054371</c:v>
                </c:pt>
                <c:pt idx="4641">
                  <c:v>130.8407312678697</c:v>
                </c:pt>
                <c:pt idx="4642">
                  <c:v>130.85805851417857</c:v>
                </c:pt>
                <c:pt idx="4643">
                  <c:v>130.87528046871341</c:v>
                </c:pt>
                <c:pt idx="4644">
                  <c:v>130.89278050152353</c:v>
                </c:pt>
                <c:pt idx="4645">
                  <c:v>130.91014014530117</c:v>
                </c:pt>
                <c:pt idx="4646">
                  <c:v>130.92750248886802</c:v>
                </c:pt>
                <c:pt idx="4647">
                  <c:v>130.94486483243497</c:v>
                </c:pt>
                <c:pt idx="4648">
                  <c:v>130.96222447621281</c:v>
                </c:pt>
                <c:pt idx="4649">
                  <c:v>130.97958681977971</c:v>
                </c:pt>
                <c:pt idx="4650">
                  <c:v>130.99694646355761</c:v>
                </c:pt>
                <c:pt idx="4651">
                  <c:v>131.01368245605778</c:v>
                </c:pt>
                <c:pt idx="4652">
                  <c:v>131.03160095617531</c:v>
                </c:pt>
                <c:pt idx="4653">
                  <c:v>131.04896059995315</c:v>
                </c:pt>
                <c:pt idx="4654">
                  <c:v>131.06611505976099</c:v>
                </c:pt>
                <c:pt idx="4655">
                  <c:v>131.08368258729786</c:v>
                </c:pt>
                <c:pt idx="4656">
                  <c:v>131.10087214436348</c:v>
                </c:pt>
                <c:pt idx="4657">
                  <c:v>131.11858006093252</c:v>
                </c:pt>
                <c:pt idx="4658">
                  <c:v>131.13559413170793</c:v>
                </c:pt>
                <c:pt idx="4659">
                  <c:v>131.15312656198734</c:v>
                </c:pt>
                <c:pt idx="4660">
                  <c:v>131.17031611905321</c:v>
                </c:pt>
                <c:pt idx="4661">
                  <c:v>131.18785124912094</c:v>
                </c:pt>
                <c:pt idx="4662">
                  <c:v>131.2052459901567</c:v>
                </c:pt>
                <c:pt idx="4663">
                  <c:v>131.22260833372417</c:v>
                </c:pt>
                <c:pt idx="4664">
                  <c:v>131.23996797750175</c:v>
                </c:pt>
                <c:pt idx="4665">
                  <c:v>131.25733032106865</c:v>
                </c:pt>
                <c:pt idx="4666">
                  <c:v>131.27468996484592</c:v>
                </c:pt>
                <c:pt idx="4667">
                  <c:v>131.29208740567168</c:v>
                </c:pt>
                <c:pt idx="4668">
                  <c:v>131.30927426294789</c:v>
                </c:pt>
                <c:pt idx="4669">
                  <c:v>131.32680939301639</c:v>
                </c:pt>
                <c:pt idx="4670">
                  <c:v>131.344169036794</c:v>
                </c:pt>
                <c:pt idx="4671">
                  <c:v>131.36156647761925</c:v>
                </c:pt>
                <c:pt idx="4672">
                  <c:v>131.37892612139677</c:v>
                </c:pt>
                <c:pt idx="4673">
                  <c:v>131.39628846496367</c:v>
                </c:pt>
                <c:pt idx="4674">
                  <c:v>131.41364810874128</c:v>
                </c:pt>
                <c:pt idx="4675">
                  <c:v>131.43083766580739</c:v>
                </c:pt>
                <c:pt idx="4676">
                  <c:v>131.44837009608625</c:v>
                </c:pt>
                <c:pt idx="4677">
                  <c:v>131.46562714787927</c:v>
                </c:pt>
                <c:pt idx="4678">
                  <c:v>131.48298949144601</c:v>
                </c:pt>
                <c:pt idx="4679">
                  <c:v>131.50041932974</c:v>
                </c:pt>
                <c:pt idx="4680">
                  <c:v>131.51743340051561</c:v>
                </c:pt>
                <c:pt idx="4681">
                  <c:v>131.53496853058357</c:v>
                </c:pt>
                <c:pt idx="4682">
                  <c:v>131.55233087415044</c:v>
                </c:pt>
                <c:pt idx="4683">
                  <c:v>131.56969051792831</c:v>
                </c:pt>
                <c:pt idx="4684">
                  <c:v>131.58705286149521</c:v>
                </c:pt>
                <c:pt idx="4685">
                  <c:v>131.60458799156282</c:v>
                </c:pt>
                <c:pt idx="4686">
                  <c:v>131.62177484884</c:v>
                </c:pt>
                <c:pt idx="4687">
                  <c:v>131.63934507616571</c:v>
                </c:pt>
                <c:pt idx="4688">
                  <c:v>131.65649683618494</c:v>
                </c:pt>
                <c:pt idx="4689">
                  <c:v>131.6738591797511</c:v>
                </c:pt>
                <c:pt idx="4690">
                  <c:v>131.69125392078735</c:v>
                </c:pt>
                <c:pt idx="4691">
                  <c:v>131.70875395359738</c:v>
                </c:pt>
                <c:pt idx="4692">
                  <c:v>131.72614869463348</c:v>
                </c:pt>
                <c:pt idx="4693">
                  <c:v>131.74316276540839</c:v>
                </c:pt>
                <c:pt idx="4694">
                  <c:v>131.76073299273494</c:v>
                </c:pt>
                <c:pt idx="4695">
                  <c:v>131.77791985001181</c:v>
                </c:pt>
                <c:pt idx="4696">
                  <c:v>131.79545498007968</c:v>
                </c:pt>
                <c:pt idx="4697">
                  <c:v>131.81267693461447</c:v>
                </c:pt>
                <c:pt idx="4698">
                  <c:v>131.83038485118374</c:v>
                </c:pt>
                <c:pt idx="4699">
                  <c:v>131.84757440824936</c:v>
                </c:pt>
                <c:pt idx="4700">
                  <c:v>131.86493405202742</c:v>
                </c:pt>
                <c:pt idx="4701">
                  <c:v>131.88229639559466</c:v>
                </c:pt>
                <c:pt idx="4702">
                  <c:v>131.89948325287088</c:v>
                </c:pt>
                <c:pt idx="4703">
                  <c:v>131.91719116943989</c:v>
                </c:pt>
                <c:pt idx="4704">
                  <c:v>131.93437802671662</c:v>
                </c:pt>
                <c:pt idx="4705">
                  <c:v>131.95174037028409</c:v>
                </c:pt>
                <c:pt idx="4706">
                  <c:v>131.96910271385025</c:v>
                </c:pt>
                <c:pt idx="4707">
                  <c:v>131.98649745488663</c:v>
                </c:pt>
                <c:pt idx="4708">
                  <c:v>132.00385979845305</c:v>
                </c:pt>
                <c:pt idx="4709">
                  <c:v>132.02125453948921</c:v>
                </c:pt>
                <c:pt idx="4710">
                  <c:v>132.03830370752286</c:v>
                </c:pt>
                <c:pt idx="4711">
                  <c:v>132.05580374033278</c:v>
                </c:pt>
                <c:pt idx="4712">
                  <c:v>132.07337126786945</c:v>
                </c:pt>
                <c:pt idx="4713">
                  <c:v>132.09069851417837</c:v>
                </c:pt>
                <c:pt idx="4714">
                  <c:v>132.1081283524729</c:v>
                </c:pt>
                <c:pt idx="4715">
                  <c:v>132.12514242324818</c:v>
                </c:pt>
                <c:pt idx="4716">
                  <c:v>132.14281794234822</c:v>
                </c:pt>
                <c:pt idx="4717">
                  <c:v>132.1600047996248</c:v>
                </c:pt>
                <c:pt idx="4718">
                  <c:v>132.17743463791894</c:v>
                </c:pt>
                <c:pt idx="4719">
                  <c:v>132.19496976798678</c:v>
                </c:pt>
                <c:pt idx="4720">
                  <c:v>132.21233211155379</c:v>
                </c:pt>
                <c:pt idx="4721">
                  <c:v>132.22955406608807</c:v>
                </c:pt>
                <c:pt idx="4722">
                  <c:v>132.24691370986596</c:v>
                </c:pt>
                <c:pt idx="4723">
                  <c:v>132.26427605343366</c:v>
                </c:pt>
                <c:pt idx="4724">
                  <c:v>132.28167079446888</c:v>
                </c:pt>
                <c:pt idx="4725">
                  <c:v>132.29892784626207</c:v>
                </c:pt>
                <c:pt idx="4726">
                  <c:v>132.31618489805479</c:v>
                </c:pt>
                <c:pt idx="4727">
                  <c:v>132.33372002812257</c:v>
                </c:pt>
                <c:pt idx="4728">
                  <c:v>132.35090688540012</c:v>
                </c:pt>
                <c:pt idx="4729">
                  <c:v>132.36844201546802</c:v>
                </c:pt>
                <c:pt idx="4730">
                  <c:v>132.38580435903472</c:v>
                </c:pt>
                <c:pt idx="4731">
                  <c:v>132.4032692945861</c:v>
                </c:pt>
                <c:pt idx="4732">
                  <c:v>132.42062893836427</c:v>
                </c:pt>
                <c:pt idx="4733">
                  <c:v>132.43778339817192</c:v>
                </c:pt>
                <c:pt idx="4734">
                  <c:v>132.4552483337244</c:v>
                </c:pt>
                <c:pt idx="4735">
                  <c:v>132.47261067729087</c:v>
                </c:pt>
                <c:pt idx="4736">
                  <c:v>132.48997032106845</c:v>
                </c:pt>
                <c:pt idx="4737">
                  <c:v>132.50733266463561</c:v>
                </c:pt>
                <c:pt idx="4738">
                  <c:v>132.52469230841362</c:v>
                </c:pt>
                <c:pt idx="4739">
                  <c:v>132.54205465198018</c:v>
                </c:pt>
                <c:pt idx="4740">
                  <c:v>132.55924150925711</c:v>
                </c:pt>
                <c:pt idx="4741">
                  <c:v>132.57660385282401</c:v>
                </c:pt>
                <c:pt idx="4742">
                  <c:v>132.59396349660156</c:v>
                </c:pt>
                <c:pt idx="4743">
                  <c:v>132.61156882118553</c:v>
                </c:pt>
                <c:pt idx="4744">
                  <c:v>132.62882587297869</c:v>
                </c:pt>
                <c:pt idx="4745">
                  <c:v>132.64632590578859</c:v>
                </c:pt>
                <c:pt idx="4746">
                  <c:v>132.66333997656434</c:v>
                </c:pt>
                <c:pt idx="4747">
                  <c:v>132.68104789313367</c:v>
                </c:pt>
                <c:pt idx="4748">
                  <c:v>132.69823475041039</c:v>
                </c:pt>
                <c:pt idx="4749">
                  <c:v>132.7156294914457</c:v>
                </c:pt>
                <c:pt idx="4750">
                  <c:v>132.73299183501288</c:v>
                </c:pt>
                <c:pt idx="4751">
                  <c:v>132.75035417857978</c:v>
                </c:pt>
                <c:pt idx="4752">
                  <c:v>132.76771382235742</c:v>
                </c:pt>
                <c:pt idx="4753">
                  <c:v>132.78507616592461</c:v>
                </c:pt>
                <c:pt idx="4754">
                  <c:v>132.80243580970244</c:v>
                </c:pt>
                <c:pt idx="4755">
                  <c:v>132.81952007499416</c:v>
                </c:pt>
                <c:pt idx="4756">
                  <c:v>132.83709030232043</c:v>
                </c:pt>
                <c:pt idx="4757">
                  <c:v>132.85462273259901</c:v>
                </c:pt>
                <c:pt idx="4758">
                  <c:v>132.87181228966486</c:v>
                </c:pt>
                <c:pt idx="4759">
                  <c:v>132.88917193344273</c:v>
                </c:pt>
                <c:pt idx="4760">
                  <c:v>132.90653427700957</c:v>
                </c:pt>
                <c:pt idx="4761">
                  <c:v>132.92372113428638</c:v>
                </c:pt>
                <c:pt idx="4762">
                  <c:v>132.94125626435414</c:v>
                </c:pt>
                <c:pt idx="4763">
                  <c:v>132.95861860792152</c:v>
                </c:pt>
                <c:pt idx="4764">
                  <c:v>132.9761510382001</c:v>
                </c:pt>
                <c:pt idx="4765">
                  <c:v>132.99354847902509</c:v>
                </c:pt>
                <c:pt idx="4766">
                  <c:v>133.01090812280265</c:v>
                </c:pt>
                <c:pt idx="4767">
                  <c:v>133.02809767986878</c:v>
                </c:pt>
                <c:pt idx="4768">
                  <c:v>133.04563011014733</c:v>
                </c:pt>
                <c:pt idx="4769">
                  <c:v>133.06281966721377</c:v>
                </c:pt>
                <c:pt idx="4770">
                  <c:v>133.08017931099167</c:v>
                </c:pt>
                <c:pt idx="4771">
                  <c:v>133.09754165455803</c:v>
                </c:pt>
                <c:pt idx="4772">
                  <c:v>133.11476360909265</c:v>
                </c:pt>
                <c:pt idx="4773">
                  <c:v>133.13212595266026</c:v>
                </c:pt>
                <c:pt idx="4774">
                  <c:v>133.14983386922862</c:v>
                </c:pt>
                <c:pt idx="4775">
                  <c:v>133.16684794000491</c:v>
                </c:pt>
                <c:pt idx="4776">
                  <c:v>133.18438037028389</c:v>
                </c:pt>
                <c:pt idx="4777">
                  <c:v>133.20156992734917</c:v>
                </c:pt>
                <c:pt idx="4778">
                  <c:v>133.21910505741738</c:v>
                </c:pt>
                <c:pt idx="4779">
                  <c:v>133.23629191469442</c:v>
                </c:pt>
                <c:pt idx="4780">
                  <c:v>133.25382704476215</c:v>
                </c:pt>
                <c:pt idx="4781">
                  <c:v>133.27118668854001</c:v>
                </c:pt>
                <c:pt idx="4782">
                  <c:v>133.28837624560606</c:v>
                </c:pt>
                <c:pt idx="4783">
                  <c:v>133.30590867588469</c:v>
                </c:pt>
                <c:pt idx="4784">
                  <c:v>133.32344380595291</c:v>
                </c:pt>
                <c:pt idx="4785">
                  <c:v>133.34063066322943</c:v>
                </c:pt>
                <c:pt idx="4786">
                  <c:v>133.35782022029551</c:v>
                </c:pt>
                <c:pt idx="4787">
                  <c:v>133.37535535036326</c:v>
                </c:pt>
                <c:pt idx="4788">
                  <c:v>133.39271499414079</c:v>
                </c:pt>
                <c:pt idx="4789">
                  <c:v>133.41025012420869</c:v>
                </c:pt>
                <c:pt idx="4790">
                  <c:v>133.42743698148641</c:v>
                </c:pt>
                <c:pt idx="4791">
                  <c:v>133.44483442231078</c:v>
                </c:pt>
                <c:pt idx="4792">
                  <c:v>133.46202127958753</c:v>
                </c:pt>
                <c:pt idx="4793">
                  <c:v>133.47959150691352</c:v>
                </c:pt>
                <c:pt idx="4794">
                  <c:v>133.49695115069144</c:v>
                </c:pt>
                <c:pt idx="4795">
                  <c:v>133.51431349425795</c:v>
                </c:pt>
                <c:pt idx="4796">
                  <c:v>133.53150035153507</c:v>
                </c:pt>
                <c:pt idx="4797">
                  <c:v>133.54903548160303</c:v>
                </c:pt>
                <c:pt idx="4798">
                  <c:v>133.56643022263884</c:v>
                </c:pt>
                <c:pt idx="4799">
                  <c:v>133.58358468244646</c:v>
                </c:pt>
                <c:pt idx="4800">
                  <c:v>133.60115220998358</c:v>
                </c:pt>
                <c:pt idx="4801">
                  <c:v>133.61851455355028</c:v>
                </c:pt>
                <c:pt idx="4802">
                  <c:v>133.63587419732804</c:v>
                </c:pt>
                <c:pt idx="4803">
                  <c:v>133.65323654089545</c:v>
                </c:pt>
                <c:pt idx="4804">
                  <c:v>133.67042339817198</c:v>
                </c:pt>
                <c:pt idx="4805">
                  <c:v>133.68795852824002</c:v>
                </c:pt>
                <c:pt idx="4806">
                  <c:v>133.70514538551677</c:v>
                </c:pt>
                <c:pt idx="4807">
                  <c:v>133.72268051558481</c:v>
                </c:pt>
                <c:pt idx="4808">
                  <c:v>133.73987007265058</c:v>
                </c:pt>
                <c:pt idx="4809">
                  <c:v>133.75719461917038</c:v>
                </c:pt>
                <c:pt idx="4810">
                  <c:v>133.77472974923813</c:v>
                </c:pt>
                <c:pt idx="4811">
                  <c:v>133.79191660651514</c:v>
                </c:pt>
                <c:pt idx="4812">
                  <c:v>133.80927895008207</c:v>
                </c:pt>
                <c:pt idx="4813">
                  <c:v>133.82663859385985</c:v>
                </c:pt>
                <c:pt idx="4814">
                  <c:v>133.84400093742681</c:v>
                </c:pt>
                <c:pt idx="4815">
                  <c:v>133.86157116475243</c:v>
                </c:pt>
                <c:pt idx="4816">
                  <c:v>133.87875802202961</c:v>
                </c:pt>
                <c:pt idx="4817">
                  <c:v>133.89629315209777</c:v>
                </c:pt>
                <c:pt idx="4818">
                  <c:v>133.9134800093743</c:v>
                </c:pt>
                <c:pt idx="4819">
                  <c:v>133.93101513944197</c:v>
                </c:pt>
                <c:pt idx="4820">
                  <c:v>133.94837478322006</c:v>
                </c:pt>
                <c:pt idx="4821">
                  <c:v>133.96573712678696</c:v>
                </c:pt>
                <c:pt idx="4822">
                  <c:v>133.98309947035389</c:v>
                </c:pt>
                <c:pt idx="4823">
                  <c:v>134.00045911413162</c:v>
                </c:pt>
                <c:pt idx="4824">
                  <c:v>134.01782145769886</c:v>
                </c:pt>
                <c:pt idx="4825">
                  <c:v>134.03500831497541</c:v>
                </c:pt>
                <c:pt idx="4826">
                  <c:v>134.0525785423014</c:v>
                </c:pt>
                <c:pt idx="4827">
                  <c:v>134.0697653995777</c:v>
                </c:pt>
                <c:pt idx="4828">
                  <c:v>134.08712774314509</c:v>
                </c:pt>
                <c:pt idx="4829">
                  <c:v>134.10448738692321</c:v>
                </c:pt>
                <c:pt idx="4830">
                  <c:v>134.12184973049003</c:v>
                </c:pt>
                <c:pt idx="4831">
                  <c:v>134.13938216076835</c:v>
                </c:pt>
                <c:pt idx="4832">
                  <c:v>134.15674450433559</c:v>
                </c:pt>
                <c:pt idx="4833">
                  <c:v>134.17393136161238</c:v>
                </c:pt>
                <c:pt idx="4834">
                  <c:v>134.19146649168044</c:v>
                </c:pt>
                <c:pt idx="4835">
                  <c:v>134.20868844621521</c:v>
                </c:pt>
                <c:pt idx="4836">
                  <c:v>134.22605078978182</c:v>
                </c:pt>
                <c:pt idx="4837">
                  <c:v>134.24358591984947</c:v>
                </c:pt>
                <c:pt idx="4838">
                  <c:v>134.26077277712659</c:v>
                </c:pt>
                <c:pt idx="4839">
                  <c:v>134.27813242090463</c:v>
                </c:pt>
                <c:pt idx="4840">
                  <c:v>134.29549476447121</c:v>
                </c:pt>
                <c:pt idx="4841">
                  <c:v>134.31302989453951</c:v>
                </c:pt>
                <c:pt idx="4842">
                  <c:v>134.33021675181627</c:v>
                </c:pt>
                <c:pt idx="4843">
                  <c:v>134.3475790953832</c:v>
                </c:pt>
                <c:pt idx="4844">
                  <c:v>134.36493873916098</c:v>
                </c:pt>
                <c:pt idx="4845">
                  <c:v>134.38230108272836</c:v>
                </c:pt>
                <c:pt idx="4846">
                  <c:v>134.39966072650532</c:v>
                </c:pt>
                <c:pt idx="4847">
                  <c:v>134.41705816733065</c:v>
                </c:pt>
                <c:pt idx="4848">
                  <c:v>134.43441781110857</c:v>
                </c:pt>
                <c:pt idx="4849">
                  <c:v>134.45178015467567</c:v>
                </c:pt>
                <c:pt idx="4850">
                  <c:v>134.4689670119522</c:v>
                </c:pt>
                <c:pt idx="4851">
                  <c:v>134.48657233653623</c:v>
                </c:pt>
                <c:pt idx="4852">
                  <c:v>134.503896883056</c:v>
                </c:pt>
                <c:pt idx="4853">
                  <c:v>134.5212592266229</c:v>
                </c:pt>
                <c:pt idx="4854">
                  <c:v>134.53862157018983</c:v>
                </c:pt>
                <c:pt idx="4855">
                  <c:v>134.5560163112261</c:v>
                </c:pt>
                <c:pt idx="4856">
                  <c:v>134.57337595500354</c:v>
                </c:pt>
                <c:pt idx="4857">
                  <c:v>134.59073829857039</c:v>
                </c:pt>
                <c:pt idx="4858">
                  <c:v>134.60810064213734</c:v>
                </c:pt>
                <c:pt idx="4859">
                  <c:v>134.62549538317327</c:v>
                </c:pt>
                <c:pt idx="4860">
                  <c:v>134.6427524349657</c:v>
                </c:pt>
                <c:pt idx="4861">
                  <c:v>134.6599392922426</c:v>
                </c:pt>
                <c:pt idx="4862">
                  <c:v>134.67747442231078</c:v>
                </c:pt>
                <c:pt idx="4863">
                  <c:v>134.69483676587745</c:v>
                </c:pt>
                <c:pt idx="4864">
                  <c:v>134.71219640965549</c:v>
                </c:pt>
                <c:pt idx="4865">
                  <c:v>134.72938326693202</c:v>
                </c:pt>
                <c:pt idx="4866">
                  <c:v>134.7467456104992</c:v>
                </c:pt>
                <c:pt idx="4867">
                  <c:v>134.7642807405669</c:v>
                </c:pt>
                <c:pt idx="4868">
                  <c:v>134.78164038434497</c:v>
                </c:pt>
                <c:pt idx="4869">
                  <c:v>134.79882994141084</c:v>
                </c:pt>
                <c:pt idx="4870">
                  <c:v>134.81622468244669</c:v>
                </c:pt>
                <c:pt idx="4871">
                  <c:v>134.83379490977242</c:v>
                </c:pt>
                <c:pt idx="4872">
                  <c:v>134.85115455355049</c:v>
                </c:pt>
                <c:pt idx="4873">
                  <c:v>134.86834411061679</c:v>
                </c:pt>
                <c:pt idx="4874">
                  <c:v>134.88573885165249</c:v>
                </c:pt>
                <c:pt idx="4875">
                  <c:v>134.9030660979611</c:v>
                </c:pt>
                <c:pt idx="4876">
                  <c:v>134.92060122802906</c:v>
                </c:pt>
                <c:pt idx="4877">
                  <c:v>134.93778808530584</c:v>
                </c:pt>
                <c:pt idx="4878">
                  <c:v>134.95518282634148</c:v>
                </c:pt>
                <c:pt idx="4879">
                  <c:v>134.9725451699083</c:v>
                </c:pt>
                <c:pt idx="4880">
                  <c:v>134.98993991094468</c:v>
                </c:pt>
                <c:pt idx="4881">
                  <c:v>135.00747504101238</c:v>
                </c:pt>
                <c:pt idx="4882">
                  <c:v>135.02469699554715</c:v>
                </c:pt>
                <c:pt idx="4883">
                  <c:v>135.04195404733997</c:v>
                </c:pt>
                <c:pt idx="4884">
                  <c:v>135.05948917740801</c:v>
                </c:pt>
                <c:pt idx="4885">
                  <c:v>135.07685152097474</c:v>
                </c:pt>
                <c:pt idx="4886">
                  <c:v>135.0938655917501</c:v>
                </c:pt>
                <c:pt idx="4887">
                  <c:v>135.11157350831945</c:v>
                </c:pt>
                <c:pt idx="4888">
                  <c:v>135.12876036559643</c:v>
                </c:pt>
                <c:pt idx="4889">
                  <c:v>135.14629549566439</c:v>
                </c:pt>
                <c:pt idx="4890">
                  <c:v>135.16365513944157</c:v>
                </c:pt>
                <c:pt idx="4891">
                  <c:v>135.18101748300947</c:v>
                </c:pt>
                <c:pt idx="4892">
                  <c:v>135.19820434028617</c:v>
                </c:pt>
                <c:pt idx="4893">
                  <c:v>135.21556668385227</c:v>
                </c:pt>
                <c:pt idx="4894">
                  <c:v>135.23296142488829</c:v>
                </c:pt>
                <c:pt idx="4895">
                  <c:v>135.25049655495667</c:v>
                </c:pt>
                <c:pt idx="4896">
                  <c:v>135.26789129599226</c:v>
                </c:pt>
                <c:pt idx="4897">
                  <c:v>135.28508085305833</c:v>
                </c:pt>
                <c:pt idx="4898">
                  <c:v>135.3024404968364</c:v>
                </c:pt>
                <c:pt idx="4899">
                  <c:v>135.31983793766136</c:v>
                </c:pt>
                <c:pt idx="4900">
                  <c:v>135.3371975814394</c:v>
                </c:pt>
                <c:pt idx="4901">
                  <c:v>135.3545599250059</c:v>
                </c:pt>
                <c:pt idx="4902">
                  <c:v>135.37191956878391</c:v>
                </c:pt>
                <c:pt idx="4903">
                  <c:v>135.38910912584956</c:v>
                </c:pt>
                <c:pt idx="4904">
                  <c:v>135.40650386688532</c:v>
                </c:pt>
                <c:pt idx="4905">
                  <c:v>135.42400389969541</c:v>
                </c:pt>
                <c:pt idx="4906">
                  <c:v>135.44136624326225</c:v>
                </c:pt>
                <c:pt idx="4907">
                  <c:v>135.45872588704037</c:v>
                </c:pt>
                <c:pt idx="4908">
                  <c:v>135.47608823060699</c:v>
                </c:pt>
                <c:pt idx="4909">
                  <c:v>135.49344787438503</c:v>
                </c:pt>
                <c:pt idx="4910">
                  <c:v>135.51081021795176</c:v>
                </c:pt>
                <c:pt idx="4911">
                  <c:v>135.52799707522871</c:v>
                </c:pt>
                <c:pt idx="4912">
                  <c:v>135.5455322052965</c:v>
                </c:pt>
                <c:pt idx="4913">
                  <c:v>135.5628918490745</c:v>
                </c:pt>
                <c:pt idx="4914">
                  <c:v>135.58025419264118</c:v>
                </c:pt>
                <c:pt idx="4915">
                  <c:v>135.59761653620811</c:v>
                </c:pt>
                <c:pt idx="4916">
                  <c:v>135.61497617998592</c:v>
                </c:pt>
                <c:pt idx="4917">
                  <c:v>135.63216303726273</c:v>
                </c:pt>
                <c:pt idx="4918">
                  <c:v>135.64969816733043</c:v>
                </c:pt>
                <c:pt idx="4919">
                  <c:v>135.66706051089758</c:v>
                </c:pt>
                <c:pt idx="4920">
                  <c:v>135.68442015467565</c:v>
                </c:pt>
                <c:pt idx="4921">
                  <c:v>135.70178249824201</c:v>
                </c:pt>
                <c:pt idx="4922">
                  <c:v>135.71917723927771</c:v>
                </c:pt>
                <c:pt idx="4923">
                  <c:v>135.73653958284498</c:v>
                </c:pt>
                <c:pt idx="4924">
                  <c:v>135.75389922662271</c:v>
                </c:pt>
                <c:pt idx="4925">
                  <c:v>135.77126157018978</c:v>
                </c:pt>
                <c:pt idx="4926">
                  <c:v>135.78862391375677</c:v>
                </c:pt>
                <c:pt idx="4927">
                  <c:v>135.80598355753483</c:v>
                </c:pt>
                <c:pt idx="4928">
                  <c:v>135.8233459011015</c:v>
                </c:pt>
                <c:pt idx="4929">
                  <c:v>135.84070554487909</c:v>
                </c:pt>
                <c:pt idx="4930">
                  <c:v>135.85806788844647</c:v>
                </c:pt>
                <c:pt idx="4931">
                  <c:v>135.87546262948192</c:v>
                </c:pt>
                <c:pt idx="4932">
                  <c:v>135.89268458401688</c:v>
                </c:pt>
                <c:pt idx="4933">
                  <c:v>135.91021971408483</c:v>
                </c:pt>
                <c:pt idx="4934">
                  <c:v>135.92740657136164</c:v>
                </c:pt>
                <c:pt idx="4935">
                  <c:v>135.94476891492855</c:v>
                </c:pt>
                <c:pt idx="4936">
                  <c:v>135.96216365596447</c:v>
                </c:pt>
                <c:pt idx="4937">
                  <c:v>135.97956109678896</c:v>
                </c:pt>
                <c:pt idx="4938">
                  <c:v>135.99661026482278</c:v>
                </c:pt>
                <c:pt idx="4939">
                  <c:v>136.01414269510161</c:v>
                </c:pt>
                <c:pt idx="4940">
                  <c:v>136.0315050386686</c:v>
                </c:pt>
                <c:pt idx="4941">
                  <c:v>136.04900507147843</c:v>
                </c:pt>
                <c:pt idx="4942">
                  <c:v>136.06622702601382</c:v>
                </c:pt>
                <c:pt idx="4943">
                  <c:v>136.08362446683827</c:v>
                </c:pt>
                <c:pt idx="4944">
                  <c:v>136.10098411061637</c:v>
                </c:pt>
                <c:pt idx="4945">
                  <c:v>136.11851924068441</c:v>
                </c:pt>
                <c:pt idx="4946">
                  <c:v>136.1357060979611</c:v>
                </c:pt>
                <c:pt idx="4947">
                  <c:v>136.15324122802906</c:v>
                </c:pt>
                <c:pt idx="4948">
                  <c:v>136.17060357159573</c:v>
                </c:pt>
                <c:pt idx="4949">
                  <c:v>136.18779042887272</c:v>
                </c:pt>
                <c:pt idx="4950">
                  <c:v>136.20536065619854</c:v>
                </c:pt>
                <c:pt idx="4951">
                  <c:v>136.22237472697438</c:v>
                </c:pt>
                <c:pt idx="4952">
                  <c:v>136.23990715725341</c:v>
                </c:pt>
                <c:pt idx="4953">
                  <c:v>136.25744228732154</c:v>
                </c:pt>
                <c:pt idx="4954">
                  <c:v>136.2746318443869</c:v>
                </c:pt>
                <c:pt idx="4955">
                  <c:v>136.29199148816502</c:v>
                </c:pt>
                <c:pt idx="4956">
                  <c:v>136.30938622920078</c:v>
                </c:pt>
                <c:pt idx="4957">
                  <c:v>136.32674857276797</c:v>
                </c:pt>
                <c:pt idx="4958">
                  <c:v>136.34411091633467</c:v>
                </c:pt>
                <c:pt idx="4959">
                  <c:v>136.36147056011248</c:v>
                </c:pt>
                <c:pt idx="4960">
                  <c:v>136.37883290367969</c:v>
                </c:pt>
                <c:pt idx="4961">
                  <c:v>136.39619254745747</c:v>
                </c:pt>
                <c:pt idx="4962">
                  <c:v>136.41358998828215</c:v>
                </c:pt>
                <c:pt idx="4963">
                  <c:v>136.43094963206022</c:v>
                </c:pt>
                <c:pt idx="4964">
                  <c:v>136.44831197562718</c:v>
                </c:pt>
                <c:pt idx="4965">
                  <c:v>136.4656716194047</c:v>
                </c:pt>
                <c:pt idx="4966">
                  <c:v>136.48303396297166</c:v>
                </c:pt>
                <c:pt idx="4967">
                  <c:v>136.50029101476449</c:v>
                </c:pt>
                <c:pt idx="4968">
                  <c:v>136.51768575580007</c:v>
                </c:pt>
                <c:pt idx="4969">
                  <c:v>136.53504809936715</c:v>
                </c:pt>
                <c:pt idx="4970">
                  <c:v>136.55240774314521</c:v>
                </c:pt>
                <c:pt idx="4971">
                  <c:v>136.56977008671174</c:v>
                </c:pt>
                <c:pt idx="4972">
                  <c:v>136.58730521678001</c:v>
                </c:pt>
                <c:pt idx="4973">
                  <c:v>136.60449207405651</c:v>
                </c:pt>
                <c:pt idx="4974">
                  <c:v>136.62185441762389</c:v>
                </c:pt>
                <c:pt idx="4975">
                  <c:v>136.63938684790261</c:v>
                </c:pt>
                <c:pt idx="4976">
                  <c:v>136.65657640496838</c:v>
                </c:pt>
                <c:pt idx="4977">
                  <c:v>136.67393604874619</c:v>
                </c:pt>
                <c:pt idx="4978">
                  <c:v>136.69147117881414</c:v>
                </c:pt>
                <c:pt idx="4979">
                  <c:v>136.70865803609092</c:v>
                </c:pt>
                <c:pt idx="4980">
                  <c:v>136.72602037965788</c:v>
                </c:pt>
                <c:pt idx="4981">
                  <c:v>136.74338272322447</c:v>
                </c:pt>
                <c:pt idx="4982">
                  <c:v>136.76084765877667</c:v>
                </c:pt>
                <c:pt idx="4983">
                  <c:v>136.7781722052965</c:v>
                </c:pt>
                <c:pt idx="4984">
                  <c:v>136.7956371408481</c:v>
                </c:pt>
                <c:pt idx="4985">
                  <c:v>136.81268630888221</c:v>
                </c:pt>
                <c:pt idx="4986">
                  <c:v>136.83029163346617</c:v>
                </c:pt>
                <c:pt idx="4987">
                  <c:v>136.84751358800099</c:v>
                </c:pt>
                <c:pt idx="4988">
                  <c:v>136.86494342629484</c:v>
                </c:pt>
                <c:pt idx="4989">
                  <c:v>136.88234086712032</c:v>
                </c:pt>
                <c:pt idx="4990">
                  <c:v>136.89970051089759</c:v>
                </c:pt>
                <c:pt idx="4991">
                  <c:v>136.91706285446449</c:v>
                </c:pt>
                <c:pt idx="4992">
                  <c:v>136.93442249824233</c:v>
                </c:pt>
                <c:pt idx="4993">
                  <c:v>136.9516120553082</c:v>
                </c:pt>
                <c:pt idx="4994">
                  <c:v>136.96897169908598</c:v>
                </c:pt>
                <c:pt idx="4995">
                  <c:v>136.986506829154</c:v>
                </c:pt>
                <c:pt idx="4996">
                  <c:v>137.00369368643075</c:v>
                </c:pt>
                <c:pt idx="4997">
                  <c:v>137.02122881649922</c:v>
                </c:pt>
                <c:pt idx="4998">
                  <c:v>137.03841567377549</c:v>
                </c:pt>
                <c:pt idx="4999">
                  <c:v>137.05577801734242</c:v>
                </c:pt>
                <c:pt idx="5000">
                  <c:v>137.07313766112</c:v>
                </c:pt>
                <c:pt idx="5001">
                  <c:v>137.09036231544434</c:v>
                </c:pt>
                <c:pt idx="5002">
                  <c:v>137.1081377267401</c:v>
                </c:pt>
                <c:pt idx="5003">
                  <c:v>137.12529218654765</c:v>
                </c:pt>
                <c:pt idx="5004">
                  <c:v>137.14272202484136</c:v>
                </c:pt>
                <c:pt idx="5005">
                  <c:v>137.16004927115046</c:v>
                </c:pt>
                <c:pt idx="5006">
                  <c:v>137.17720103116935</c:v>
                </c:pt>
                <c:pt idx="5007">
                  <c:v>137.19459847199442</c:v>
                </c:pt>
                <c:pt idx="5008">
                  <c:v>137.21206340754608</c:v>
                </c:pt>
                <c:pt idx="5009">
                  <c:v>137.22949324583999</c:v>
                </c:pt>
                <c:pt idx="5010">
                  <c:v>137.24699327864985</c:v>
                </c:pt>
                <c:pt idx="5011">
                  <c:v>137.26428542770068</c:v>
                </c:pt>
                <c:pt idx="5012">
                  <c:v>137.28150738223607</c:v>
                </c:pt>
                <c:pt idx="5013">
                  <c:v>137.29890212327155</c:v>
                </c:pt>
                <c:pt idx="5014">
                  <c:v>137.31609168033748</c:v>
                </c:pt>
                <c:pt idx="5015">
                  <c:v>137.33345132411532</c:v>
                </c:pt>
                <c:pt idx="5016">
                  <c:v>137.35098645418361</c:v>
                </c:pt>
                <c:pt idx="5017">
                  <c:v>137.36838389500821</c:v>
                </c:pt>
                <c:pt idx="5018">
                  <c:v>137.38574353878604</c:v>
                </c:pt>
                <c:pt idx="5019">
                  <c:v>137.40310588235295</c:v>
                </c:pt>
                <c:pt idx="5020">
                  <c:v>137.42050062338862</c:v>
                </c:pt>
                <c:pt idx="5021">
                  <c:v>137.43786296695572</c:v>
                </c:pt>
                <c:pt idx="5022">
                  <c:v>137.45525770799179</c:v>
                </c:pt>
                <c:pt idx="5023">
                  <c:v>137.47251475978442</c:v>
                </c:pt>
                <c:pt idx="5024">
                  <c:v>137.49004988985237</c:v>
                </c:pt>
                <c:pt idx="5025">
                  <c:v>137.50706396062805</c:v>
                </c:pt>
                <c:pt idx="5026">
                  <c:v>137.52459909069606</c:v>
                </c:pt>
                <c:pt idx="5027">
                  <c:v>137.54195873447378</c:v>
                </c:pt>
                <c:pt idx="5028">
                  <c:v>137.55932107804077</c:v>
                </c:pt>
                <c:pt idx="5029">
                  <c:v>137.57685620810841</c:v>
                </c:pt>
                <c:pt idx="5030">
                  <c:v>137.59411325990155</c:v>
                </c:pt>
                <c:pt idx="5031">
                  <c:v>137.61147290367941</c:v>
                </c:pt>
                <c:pt idx="5032">
                  <c:v>137.62883524724631</c:v>
                </c:pt>
                <c:pt idx="5033">
                  <c:v>137.64602210452281</c:v>
                </c:pt>
                <c:pt idx="5034">
                  <c:v>137.66359233184852</c:v>
                </c:pt>
                <c:pt idx="5035">
                  <c:v>137.68091687836917</c:v>
                </c:pt>
                <c:pt idx="5036">
                  <c:v>137.69827922193579</c:v>
                </c:pt>
                <c:pt idx="5037">
                  <c:v>137.71567396297132</c:v>
                </c:pt>
                <c:pt idx="5038">
                  <c:v>137.73286352003728</c:v>
                </c:pt>
                <c:pt idx="5039">
                  <c:v>137.75022316381518</c:v>
                </c:pt>
                <c:pt idx="5040">
                  <c:v>137.76775829388308</c:v>
                </c:pt>
                <c:pt idx="5041">
                  <c:v>137.78512063745021</c:v>
                </c:pt>
                <c:pt idx="5042">
                  <c:v>137.80248028122804</c:v>
                </c:pt>
                <c:pt idx="5043">
                  <c:v>137.81984262479492</c:v>
                </c:pt>
                <c:pt idx="5044">
                  <c:v>137.83702948207204</c:v>
                </c:pt>
                <c:pt idx="5045">
                  <c:v>137.85456461213968</c:v>
                </c:pt>
                <c:pt idx="5046">
                  <c:v>137.87192425591749</c:v>
                </c:pt>
                <c:pt idx="5047">
                  <c:v>137.88914621045251</c:v>
                </c:pt>
                <c:pt idx="5048">
                  <c:v>137.90668134052029</c:v>
                </c:pt>
                <c:pt idx="5049">
                  <c:v>137.92387089758614</c:v>
                </c:pt>
                <c:pt idx="5050">
                  <c:v>137.94143842512332</c:v>
                </c:pt>
                <c:pt idx="5051">
                  <c:v>137.95876567143193</c:v>
                </c:pt>
                <c:pt idx="5052">
                  <c:v>137.97612801499886</c:v>
                </c:pt>
                <c:pt idx="5053">
                  <c:v>137.99348765877667</c:v>
                </c:pt>
                <c:pt idx="5054">
                  <c:v>138.01085000234355</c:v>
                </c:pt>
                <c:pt idx="5055">
                  <c:v>138.02807195687836</c:v>
                </c:pt>
                <c:pt idx="5056">
                  <c:v>138.0454316006562</c:v>
                </c:pt>
                <c:pt idx="5057">
                  <c:v>138.06275884696507</c:v>
                </c:pt>
                <c:pt idx="5058">
                  <c:v>138.08029397703353</c:v>
                </c:pt>
                <c:pt idx="5059">
                  <c:v>138.09748083430981</c:v>
                </c:pt>
                <c:pt idx="5060">
                  <c:v>138.11501596437733</c:v>
                </c:pt>
                <c:pt idx="5061">
                  <c:v>138.13237830794498</c:v>
                </c:pt>
                <c:pt idx="5062">
                  <c:v>138.14960026247925</c:v>
                </c:pt>
                <c:pt idx="5063">
                  <c:v>138.16710029528943</c:v>
                </c:pt>
                <c:pt idx="5064">
                  <c:v>138.18428715256621</c:v>
                </c:pt>
                <c:pt idx="5065">
                  <c:v>138.20164679634382</c:v>
                </c:pt>
                <c:pt idx="5066">
                  <c:v>138.21900913991061</c:v>
                </c:pt>
                <c:pt idx="5067">
                  <c:v>138.23654426997848</c:v>
                </c:pt>
                <c:pt idx="5068">
                  <c:v>138.25376622451341</c:v>
                </c:pt>
                <c:pt idx="5069">
                  <c:v>138.27130135458168</c:v>
                </c:pt>
                <c:pt idx="5070">
                  <c:v>138.28848821185838</c:v>
                </c:pt>
                <c:pt idx="5071">
                  <c:v>138.30602334192665</c:v>
                </c:pt>
                <c:pt idx="5072">
                  <c:v>138.32321019920317</c:v>
                </c:pt>
                <c:pt idx="5073">
                  <c:v>138.3405725427701</c:v>
                </c:pt>
                <c:pt idx="5074">
                  <c:v>138.35803747832242</c:v>
                </c:pt>
                <c:pt idx="5075">
                  <c:v>138.37525943285678</c:v>
                </c:pt>
                <c:pt idx="5076">
                  <c:v>138.39279456292499</c:v>
                </c:pt>
                <c:pt idx="5077">
                  <c:v>138.40998142020158</c:v>
                </c:pt>
                <c:pt idx="5078">
                  <c:v>138.42737886102671</c:v>
                </c:pt>
                <c:pt idx="5079">
                  <c:v>138.44473850480432</c:v>
                </c:pt>
                <c:pt idx="5080">
                  <c:v>138.46210084837145</c:v>
                </c:pt>
                <c:pt idx="5081">
                  <c:v>138.47966837590815</c:v>
                </c:pt>
                <c:pt idx="5082">
                  <c:v>138.49685793297422</c:v>
                </c:pt>
                <c:pt idx="5083">
                  <c:v>138.51421757675178</c:v>
                </c:pt>
                <c:pt idx="5084">
                  <c:v>138.53157992031851</c:v>
                </c:pt>
                <c:pt idx="5085">
                  <c:v>138.54893956409657</c:v>
                </c:pt>
                <c:pt idx="5086">
                  <c:v>138.56630190766384</c:v>
                </c:pt>
                <c:pt idx="5087">
                  <c:v>138.58366155144105</c:v>
                </c:pt>
                <c:pt idx="5088">
                  <c:v>138.60102389500818</c:v>
                </c:pt>
                <c:pt idx="5089">
                  <c:v>138.61838623857511</c:v>
                </c:pt>
                <c:pt idx="5090">
                  <c:v>138.63591866885398</c:v>
                </c:pt>
                <c:pt idx="5091">
                  <c:v>138.65310822591985</c:v>
                </c:pt>
                <c:pt idx="5092">
                  <c:v>138.67046786969769</c:v>
                </c:pt>
                <c:pt idx="5093">
                  <c:v>138.68783021326485</c:v>
                </c:pt>
                <c:pt idx="5094">
                  <c:v>138.70522495430038</c:v>
                </c:pt>
                <c:pt idx="5095">
                  <c:v>138.72255220060933</c:v>
                </c:pt>
                <c:pt idx="5096">
                  <c:v>138.73991184438691</c:v>
                </c:pt>
                <c:pt idx="5097">
                  <c:v>138.75727418795407</c:v>
                </c:pt>
                <c:pt idx="5098">
                  <c:v>138.77466892898968</c:v>
                </c:pt>
                <c:pt idx="5099">
                  <c:v>138.79220405905792</c:v>
                </c:pt>
                <c:pt idx="5100">
                  <c:v>138.80953130536679</c:v>
                </c:pt>
                <c:pt idx="5101">
                  <c:v>138.8267181626438</c:v>
                </c:pt>
                <c:pt idx="5102">
                  <c:v>138.84411560346825</c:v>
                </c:pt>
                <c:pt idx="5103">
                  <c:v>138.86147524724637</c:v>
                </c:pt>
                <c:pt idx="5104">
                  <c:v>138.87883759081342</c:v>
                </c:pt>
                <c:pt idx="5105">
                  <c:v>138.89619723459103</c:v>
                </c:pt>
                <c:pt idx="5106">
                  <c:v>138.91355957815748</c:v>
                </c:pt>
                <c:pt idx="5107">
                  <c:v>138.9309543191938</c:v>
                </c:pt>
                <c:pt idx="5108">
                  <c:v>138.94831666276087</c:v>
                </c:pt>
                <c:pt idx="5109">
                  <c:v>138.9657114037966</c:v>
                </c:pt>
                <c:pt idx="5110">
                  <c:v>138.98303865010544</c:v>
                </c:pt>
                <c:pt idx="5111">
                  <c:v>139.00039829388331</c:v>
                </c:pt>
                <c:pt idx="5112">
                  <c:v>139.01758785094921</c:v>
                </c:pt>
                <c:pt idx="5113">
                  <c:v>139.03515537848602</c:v>
                </c:pt>
                <c:pt idx="5114">
                  <c:v>139.05238003281016</c:v>
                </c:pt>
                <c:pt idx="5115">
                  <c:v>139.06988006561988</c:v>
                </c:pt>
                <c:pt idx="5116">
                  <c:v>139.08706692289667</c:v>
                </c:pt>
                <c:pt idx="5117">
                  <c:v>139.10460205296459</c:v>
                </c:pt>
                <c:pt idx="5118">
                  <c:v>139.12196169674209</c:v>
                </c:pt>
                <c:pt idx="5119">
                  <c:v>139.13914855401921</c:v>
                </c:pt>
                <c:pt idx="5120">
                  <c:v>139.15671878134518</c:v>
                </c:pt>
                <c:pt idx="5121">
                  <c:v>139.17390563862168</c:v>
                </c:pt>
                <c:pt idx="5122">
                  <c:v>139.19126798218917</c:v>
                </c:pt>
                <c:pt idx="5123">
                  <c:v>139.20863032575579</c:v>
                </c:pt>
                <c:pt idx="5124">
                  <c:v>139.22598996953363</c:v>
                </c:pt>
                <c:pt idx="5125">
                  <c:v>139.24335231310033</c:v>
                </c:pt>
                <c:pt idx="5126">
                  <c:v>139.26071195687817</c:v>
                </c:pt>
                <c:pt idx="5127">
                  <c:v>139.2780743004453</c:v>
                </c:pt>
                <c:pt idx="5128">
                  <c:v>139.29560943051325</c:v>
                </c:pt>
                <c:pt idx="5129">
                  <c:v>139.31279628779029</c:v>
                </c:pt>
                <c:pt idx="5130">
                  <c:v>139.33015593156759</c:v>
                </c:pt>
                <c:pt idx="5131">
                  <c:v>139.34734548863426</c:v>
                </c:pt>
                <c:pt idx="5132">
                  <c:v>139.36488061870168</c:v>
                </c:pt>
                <c:pt idx="5133">
                  <c:v>139.38224026247994</c:v>
                </c:pt>
                <c:pt idx="5134">
                  <c:v>139.39977539254713</c:v>
                </c:pt>
                <c:pt idx="5135">
                  <c:v>139.41696224982402</c:v>
                </c:pt>
                <c:pt idx="5136">
                  <c:v>139.43449737989221</c:v>
                </c:pt>
                <c:pt idx="5137">
                  <c:v>139.45168423716873</c:v>
                </c:pt>
                <c:pt idx="5138">
                  <c:v>139.46908167799401</c:v>
                </c:pt>
                <c:pt idx="5139">
                  <c:v>139.48661680806208</c:v>
                </c:pt>
                <c:pt idx="5140">
                  <c:v>139.50390625732388</c:v>
                </c:pt>
                <c:pt idx="5141">
                  <c:v>139.52113091164767</c:v>
                </c:pt>
                <c:pt idx="5142">
                  <c:v>139.53866334192642</c:v>
                </c:pt>
                <c:pt idx="5143">
                  <c:v>139.55585289899219</c:v>
                </c:pt>
                <c:pt idx="5144">
                  <c:v>139.57321254277008</c:v>
                </c:pt>
                <c:pt idx="5145">
                  <c:v>139.59074767283803</c:v>
                </c:pt>
                <c:pt idx="5146">
                  <c:v>139.60814241387413</c:v>
                </c:pt>
                <c:pt idx="5147">
                  <c:v>139.62533197094001</c:v>
                </c:pt>
                <c:pt idx="5148">
                  <c:v>139.64251882821657</c:v>
                </c:pt>
                <c:pt idx="5149">
                  <c:v>139.66005395828461</c:v>
                </c:pt>
                <c:pt idx="5150">
                  <c:v>139.67741360206236</c:v>
                </c:pt>
                <c:pt idx="5151">
                  <c:v>139.69470575111293</c:v>
                </c:pt>
                <c:pt idx="5152">
                  <c:v>139.71227597843921</c:v>
                </c:pt>
                <c:pt idx="5153">
                  <c:v>139.72963562221676</c:v>
                </c:pt>
                <c:pt idx="5154">
                  <c:v>139.746997965784</c:v>
                </c:pt>
                <c:pt idx="5155">
                  <c:v>139.76436030935059</c:v>
                </c:pt>
                <c:pt idx="5156">
                  <c:v>139.78171995312866</c:v>
                </c:pt>
                <c:pt idx="5157">
                  <c:v>139.7990822966953</c:v>
                </c:pt>
                <c:pt idx="5158">
                  <c:v>139.81644194047382</c:v>
                </c:pt>
                <c:pt idx="5159">
                  <c:v>139.83363149753927</c:v>
                </c:pt>
                <c:pt idx="5160">
                  <c:v>139.85099114131711</c:v>
                </c:pt>
                <c:pt idx="5161">
                  <c:v>139.86835348488401</c:v>
                </c:pt>
                <c:pt idx="5162">
                  <c:v>139.88574822592008</c:v>
                </c:pt>
                <c:pt idx="5163">
                  <c:v>139.90314296695576</c:v>
                </c:pt>
                <c:pt idx="5164">
                  <c:v>139.92033252402157</c:v>
                </c:pt>
                <c:pt idx="5165">
                  <c:v>139.93786765408964</c:v>
                </c:pt>
                <c:pt idx="5166">
                  <c:v>139.95522729786734</c:v>
                </c:pt>
                <c:pt idx="5167">
                  <c:v>139.97258964143427</c:v>
                </c:pt>
                <c:pt idx="5168">
                  <c:v>139.98994928521236</c:v>
                </c:pt>
                <c:pt idx="5169">
                  <c:v>140.00731162877901</c:v>
                </c:pt>
                <c:pt idx="5170">
                  <c:v>140.02467127255656</c:v>
                </c:pt>
                <c:pt idx="5171">
                  <c:v>140.04220640262525</c:v>
                </c:pt>
                <c:pt idx="5172">
                  <c:v>140.05939325990155</c:v>
                </c:pt>
                <c:pt idx="5173">
                  <c:v>140.07658281696735</c:v>
                </c:pt>
                <c:pt idx="5174">
                  <c:v>140.0941179470357</c:v>
                </c:pt>
                <c:pt idx="5175">
                  <c:v>140.11147759081322</c:v>
                </c:pt>
                <c:pt idx="5176">
                  <c:v>140.12883993438021</c:v>
                </c:pt>
                <c:pt idx="5177">
                  <c:v>140.14619957815773</c:v>
                </c:pt>
                <c:pt idx="5178">
                  <c:v>140.16356192172452</c:v>
                </c:pt>
                <c:pt idx="5179">
                  <c:v>140.18092156550262</c:v>
                </c:pt>
                <c:pt idx="5180">
                  <c:v>140.1982839090696</c:v>
                </c:pt>
                <c:pt idx="5181">
                  <c:v>140.21567865010519</c:v>
                </c:pt>
                <c:pt idx="5182">
                  <c:v>140.23304099367238</c:v>
                </c:pt>
                <c:pt idx="5183">
                  <c:v>140.2502278509495</c:v>
                </c:pt>
                <c:pt idx="5184">
                  <c:v>140.26776298101692</c:v>
                </c:pt>
                <c:pt idx="5185">
                  <c:v>140.28512532458402</c:v>
                </c:pt>
                <c:pt idx="5186">
                  <c:v>140.30248496836185</c:v>
                </c:pt>
                <c:pt idx="5187">
                  <c:v>140.31984731192881</c:v>
                </c:pt>
                <c:pt idx="5188">
                  <c:v>140.33703416920557</c:v>
                </c:pt>
                <c:pt idx="5189">
                  <c:v>140.35456929927338</c:v>
                </c:pt>
                <c:pt idx="5190">
                  <c:v>140.37192894305144</c:v>
                </c:pt>
                <c:pt idx="5191">
                  <c:v>140.38915089758621</c:v>
                </c:pt>
                <c:pt idx="5192">
                  <c:v>140.40668602765427</c:v>
                </c:pt>
                <c:pt idx="5193">
                  <c:v>140.42387558471998</c:v>
                </c:pt>
                <c:pt idx="5194">
                  <c:v>140.44127032575582</c:v>
                </c:pt>
                <c:pt idx="5195">
                  <c:v>140.4586326693227</c:v>
                </c:pt>
                <c:pt idx="5196">
                  <c:v>140.47599231310059</c:v>
                </c:pt>
                <c:pt idx="5197">
                  <c:v>140.49338975392547</c:v>
                </c:pt>
                <c:pt idx="5198">
                  <c:v>140.51074939770353</c:v>
                </c:pt>
                <c:pt idx="5199">
                  <c:v>140.52828452777129</c:v>
                </c:pt>
                <c:pt idx="5200">
                  <c:v>140.54547138504805</c:v>
                </c:pt>
                <c:pt idx="5201">
                  <c:v>140.562833728615</c:v>
                </c:pt>
                <c:pt idx="5202">
                  <c:v>140.58019337239281</c:v>
                </c:pt>
                <c:pt idx="5203">
                  <c:v>140.59755571595952</c:v>
                </c:pt>
                <c:pt idx="5204">
                  <c:v>140.61491535973752</c:v>
                </c:pt>
                <c:pt idx="5205">
                  <c:v>140.63245048980548</c:v>
                </c:pt>
                <c:pt idx="5206">
                  <c:v>140.64974263885588</c:v>
                </c:pt>
                <c:pt idx="5207">
                  <c:v>140.66696459339082</c:v>
                </c:pt>
                <c:pt idx="5208">
                  <c:v>140.68432693695806</c:v>
                </c:pt>
                <c:pt idx="5209">
                  <c:v>140.70168658073601</c:v>
                </c:pt>
                <c:pt idx="5210">
                  <c:v>140.71904892430234</c:v>
                </c:pt>
                <c:pt idx="5211">
                  <c:v>140.73637617061166</c:v>
                </c:pt>
                <c:pt idx="5212">
                  <c:v>140.75377091164731</c:v>
                </c:pt>
                <c:pt idx="5213">
                  <c:v>140.77113325521444</c:v>
                </c:pt>
                <c:pt idx="5214">
                  <c:v>140.78866568549341</c:v>
                </c:pt>
                <c:pt idx="5215">
                  <c:v>140.80585524255918</c:v>
                </c:pt>
                <c:pt idx="5216">
                  <c:v>140.82338767283809</c:v>
                </c:pt>
                <c:pt idx="5217">
                  <c:v>140.84075001640497</c:v>
                </c:pt>
                <c:pt idx="5218">
                  <c:v>140.85811235997224</c:v>
                </c:pt>
                <c:pt idx="5219">
                  <c:v>140.87533431450669</c:v>
                </c:pt>
                <c:pt idx="5220">
                  <c:v>140.89269395828484</c:v>
                </c:pt>
                <c:pt idx="5221">
                  <c:v>140.9100563018512</c:v>
                </c:pt>
                <c:pt idx="5222">
                  <c:v>140.9274159456298</c:v>
                </c:pt>
                <c:pt idx="5223">
                  <c:v>140.94477828919597</c:v>
                </c:pt>
                <c:pt idx="5224">
                  <c:v>140.96214063276338</c:v>
                </c:pt>
                <c:pt idx="5225">
                  <c:v>140.97967306304145</c:v>
                </c:pt>
                <c:pt idx="5226">
                  <c:v>140.99703540660889</c:v>
                </c:pt>
                <c:pt idx="5227">
                  <c:v>141.0143950503867</c:v>
                </c:pt>
                <c:pt idx="5228">
                  <c:v>141.03158460745252</c:v>
                </c:pt>
                <c:pt idx="5229">
                  <c:v>141.04894425123041</c:v>
                </c:pt>
                <c:pt idx="5230">
                  <c:v>141.06630659479728</c:v>
                </c:pt>
                <c:pt idx="5231">
                  <c:v>141.08366623857512</c:v>
                </c:pt>
                <c:pt idx="5232">
                  <c:v>141.10102858214202</c:v>
                </c:pt>
                <c:pt idx="5233">
                  <c:v>141.11839092570895</c:v>
                </c:pt>
                <c:pt idx="5234">
                  <c:v>141.13575056948653</c:v>
                </c:pt>
                <c:pt idx="5235">
                  <c:v>141.15328569955429</c:v>
                </c:pt>
                <c:pt idx="5236">
                  <c:v>141.17047255683153</c:v>
                </c:pt>
                <c:pt idx="5237">
                  <c:v>141.18800768689965</c:v>
                </c:pt>
                <c:pt idx="5238">
                  <c:v>141.20522964143424</c:v>
                </c:pt>
                <c:pt idx="5239">
                  <c:v>141.22259198500117</c:v>
                </c:pt>
                <c:pt idx="5240">
                  <c:v>141.2399516287785</c:v>
                </c:pt>
                <c:pt idx="5241">
                  <c:v>141.25731397234591</c:v>
                </c:pt>
                <c:pt idx="5242">
                  <c:v>141.27467361612349</c:v>
                </c:pt>
                <c:pt idx="5243">
                  <c:v>141.29203595969088</c:v>
                </c:pt>
                <c:pt idx="5244">
                  <c:v>141.30925791422547</c:v>
                </c:pt>
                <c:pt idx="5245">
                  <c:v>141.32662025779257</c:v>
                </c:pt>
                <c:pt idx="5246">
                  <c:v>141.34397990157018</c:v>
                </c:pt>
                <c:pt idx="5247">
                  <c:v>141.36151503163816</c:v>
                </c:pt>
                <c:pt idx="5248">
                  <c:v>141.37870188891523</c:v>
                </c:pt>
                <c:pt idx="5249">
                  <c:v>141.39623701898347</c:v>
                </c:pt>
                <c:pt idx="5250">
                  <c:v>141.41359936254975</c:v>
                </c:pt>
                <c:pt idx="5251">
                  <c:v>141.43078621982656</c:v>
                </c:pt>
                <c:pt idx="5252">
                  <c:v>141.44800817436138</c:v>
                </c:pt>
                <c:pt idx="5253">
                  <c:v>141.46557840168737</c:v>
                </c:pt>
                <c:pt idx="5254">
                  <c:v>141.48311353175532</c:v>
                </c:pt>
                <c:pt idx="5255">
                  <c:v>141.50030038903236</c:v>
                </c:pt>
                <c:pt idx="5256">
                  <c:v>141.5178355191</c:v>
                </c:pt>
                <c:pt idx="5257">
                  <c:v>141.53502237637682</c:v>
                </c:pt>
                <c:pt idx="5258">
                  <c:v>141.55238471994377</c:v>
                </c:pt>
                <c:pt idx="5259">
                  <c:v>141.56960667447834</c:v>
                </c:pt>
                <c:pt idx="5260">
                  <c:v>141.5869663182566</c:v>
                </c:pt>
                <c:pt idx="5261">
                  <c:v>141.60446635106641</c:v>
                </c:pt>
                <c:pt idx="5262">
                  <c:v>141.6216883056014</c:v>
                </c:pt>
                <c:pt idx="5263">
                  <c:v>141.63918833841103</c:v>
                </c:pt>
                <c:pt idx="5264">
                  <c:v>141.65672346847904</c:v>
                </c:pt>
                <c:pt idx="5265">
                  <c:v>141.67408581204592</c:v>
                </c:pt>
                <c:pt idx="5266">
                  <c:v>141.69113498007994</c:v>
                </c:pt>
                <c:pt idx="5267">
                  <c:v>141.70849462385718</c:v>
                </c:pt>
                <c:pt idx="5268">
                  <c:v>141.72599465666738</c:v>
                </c:pt>
                <c:pt idx="5269">
                  <c:v>141.74352978673517</c:v>
                </c:pt>
                <c:pt idx="5270">
                  <c:v>141.76088943051323</c:v>
                </c:pt>
                <c:pt idx="5271">
                  <c:v>141.77793859854677</c:v>
                </c:pt>
                <c:pt idx="5272">
                  <c:v>141.79547372861495</c:v>
                </c:pt>
                <c:pt idx="5273">
                  <c:v>141.81283607218211</c:v>
                </c:pt>
                <c:pt idx="5274">
                  <c:v>141.83019571595977</c:v>
                </c:pt>
                <c:pt idx="5275">
                  <c:v>141.84773084602764</c:v>
                </c:pt>
                <c:pt idx="5276">
                  <c:v>141.86491770330443</c:v>
                </c:pt>
                <c:pt idx="5277">
                  <c:v>141.88228004687141</c:v>
                </c:pt>
                <c:pt idx="5278">
                  <c:v>141.89964239043829</c:v>
                </c:pt>
                <c:pt idx="5279">
                  <c:v>141.91700203421598</c:v>
                </c:pt>
                <c:pt idx="5280">
                  <c:v>141.93436437778323</c:v>
                </c:pt>
                <c:pt idx="5281">
                  <c:v>141.95172402156078</c:v>
                </c:pt>
                <c:pt idx="5282">
                  <c:v>141.96891087883782</c:v>
                </c:pt>
                <c:pt idx="5283">
                  <c:v>141.98630831966287</c:v>
                </c:pt>
                <c:pt idx="5284">
                  <c:v>142.00384344973048</c:v>
                </c:pt>
                <c:pt idx="5285">
                  <c:v>142.02120309350832</c:v>
                </c:pt>
                <c:pt idx="5286">
                  <c:v>142.03856543707522</c:v>
                </c:pt>
                <c:pt idx="5287">
                  <c:v>142.05592508085306</c:v>
                </c:pt>
                <c:pt idx="5288">
                  <c:v>142.07311463791868</c:v>
                </c:pt>
                <c:pt idx="5289">
                  <c:v>142.09064706819782</c:v>
                </c:pt>
                <c:pt idx="5290">
                  <c:v>142.10800941176481</c:v>
                </c:pt>
                <c:pt idx="5291">
                  <c:v>142.12537175533163</c:v>
                </c:pt>
                <c:pt idx="5292">
                  <c:v>142.14276649636716</c:v>
                </c:pt>
                <c:pt idx="5293">
                  <c:v>142.16009374267637</c:v>
                </c:pt>
                <c:pt idx="5294">
                  <c:v>142.17724550269531</c:v>
                </c:pt>
                <c:pt idx="5295">
                  <c:v>142.19481573002085</c:v>
                </c:pt>
                <c:pt idx="5296">
                  <c:v>142.21200258729786</c:v>
                </c:pt>
                <c:pt idx="5297">
                  <c:v>142.22936493086456</c:v>
                </c:pt>
                <c:pt idx="5298">
                  <c:v>142.24689736114345</c:v>
                </c:pt>
                <c:pt idx="5299">
                  <c:v>142.26425970471027</c:v>
                </c:pt>
                <c:pt idx="5300">
                  <c:v>142.28144656198754</c:v>
                </c:pt>
                <c:pt idx="5301">
                  <c:v>142.29898169205535</c:v>
                </c:pt>
                <c:pt idx="5302">
                  <c:v>142.3163791328802</c:v>
                </c:pt>
                <c:pt idx="5303">
                  <c:v>142.33356599015647</c:v>
                </c:pt>
                <c:pt idx="5304">
                  <c:v>142.35092563393508</c:v>
                </c:pt>
                <c:pt idx="5305">
                  <c:v>142.36846076400278</c:v>
                </c:pt>
                <c:pt idx="5306">
                  <c:v>142.38568271853759</c:v>
                </c:pt>
                <c:pt idx="5307">
                  <c:v>142.40304506210452</c:v>
                </c:pt>
                <c:pt idx="5308">
                  <c:v>142.42058019217228</c:v>
                </c:pt>
                <c:pt idx="5309">
                  <c:v>142.4375942629479</c:v>
                </c:pt>
                <c:pt idx="5310">
                  <c:v>142.45512939301639</c:v>
                </c:pt>
                <c:pt idx="5311">
                  <c:v>142.47266182329503</c:v>
                </c:pt>
                <c:pt idx="5312">
                  <c:v>142.48985138036088</c:v>
                </c:pt>
                <c:pt idx="5313">
                  <c:v>142.50721102413848</c:v>
                </c:pt>
                <c:pt idx="5314">
                  <c:v>142.52474615420681</c:v>
                </c:pt>
                <c:pt idx="5315">
                  <c:v>142.54210849777382</c:v>
                </c:pt>
                <c:pt idx="5316">
                  <c:v>142.55946814155138</c:v>
                </c:pt>
                <c:pt idx="5317">
                  <c:v>142.57665499882773</c:v>
                </c:pt>
                <c:pt idx="5318">
                  <c:v>142.59419012889612</c:v>
                </c:pt>
                <c:pt idx="5319">
                  <c:v>142.61137968596202</c:v>
                </c:pt>
                <c:pt idx="5320">
                  <c:v>142.62891211624088</c:v>
                </c:pt>
                <c:pt idx="5321">
                  <c:v>142.64627445980753</c:v>
                </c:pt>
                <c:pt idx="5322">
                  <c:v>142.66346131708485</c:v>
                </c:pt>
                <c:pt idx="5323">
                  <c:v>142.68068327161942</c:v>
                </c:pt>
                <c:pt idx="5324">
                  <c:v>142.69804561518637</c:v>
                </c:pt>
                <c:pt idx="5325">
                  <c:v>142.71564823998102</c:v>
                </c:pt>
                <c:pt idx="5326">
                  <c:v>142.7328377970471</c:v>
                </c:pt>
                <c:pt idx="5327">
                  <c:v>142.75023253808297</c:v>
                </c:pt>
                <c:pt idx="5328">
                  <c:v>142.76759488164979</c:v>
                </c:pt>
                <c:pt idx="5329">
                  <c:v>142.78498962268574</c:v>
                </c:pt>
                <c:pt idx="5330">
                  <c:v>142.80255985001187</c:v>
                </c:pt>
                <c:pt idx="5331">
                  <c:v>142.81974670728846</c:v>
                </c:pt>
                <c:pt idx="5332">
                  <c:v>142.83710905085547</c:v>
                </c:pt>
                <c:pt idx="5333">
                  <c:v>142.85446869463345</c:v>
                </c:pt>
                <c:pt idx="5334">
                  <c:v>142.87183103820021</c:v>
                </c:pt>
                <c:pt idx="5335">
                  <c:v>142.88919068197796</c:v>
                </c:pt>
                <c:pt idx="5336">
                  <c:v>142.90655302554455</c:v>
                </c:pt>
                <c:pt idx="5337">
                  <c:v>142.92408815561313</c:v>
                </c:pt>
                <c:pt idx="5338">
                  <c:v>142.94123991563205</c:v>
                </c:pt>
                <c:pt idx="5339">
                  <c:v>142.95849696742511</c:v>
                </c:pt>
                <c:pt idx="5340">
                  <c:v>142.97620488399372</c:v>
                </c:pt>
                <c:pt idx="5341">
                  <c:v>142.99339444105931</c:v>
                </c:pt>
                <c:pt idx="5342">
                  <c:v>143.01061639559421</c:v>
                </c:pt>
                <c:pt idx="5343">
                  <c:v>143.02794094211424</c:v>
                </c:pt>
                <c:pt idx="5344">
                  <c:v>143.04551116943978</c:v>
                </c:pt>
                <c:pt idx="5345">
                  <c:v>143.06290591047596</c:v>
                </c:pt>
                <c:pt idx="5346">
                  <c:v>143.08023315678483</c:v>
                </c:pt>
                <c:pt idx="5347">
                  <c:v>143.09763059760979</c:v>
                </c:pt>
                <c:pt idx="5348">
                  <c:v>143.11495514412886</c:v>
                </c:pt>
                <c:pt idx="5349">
                  <c:v>143.13231748769687</c:v>
                </c:pt>
                <c:pt idx="5350">
                  <c:v>143.14971222873169</c:v>
                </c:pt>
                <c:pt idx="5351">
                  <c:v>143.16689908600893</c:v>
                </c:pt>
                <c:pt idx="5352">
                  <c:v>143.18443421607688</c:v>
                </c:pt>
                <c:pt idx="5353">
                  <c:v>143.20162377314224</c:v>
                </c:pt>
                <c:pt idx="5354">
                  <c:v>143.21898341692054</c:v>
                </c:pt>
                <c:pt idx="5355">
                  <c:v>143.23634576048738</c:v>
                </c:pt>
                <c:pt idx="5356">
                  <c:v>143.25370540426508</c:v>
                </c:pt>
                <c:pt idx="5357">
                  <c:v>143.27124053433326</c:v>
                </c:pt>
                <c:pt idx="5358">
                  <c:v>143.28846248886805</c:v>
                </c:pt>
                <c:pt idx="5359">
                  <c:v>143.30578973517692</c:v>
                </c:pt>
                <c:pt idx="5360">
                  <c:v>143.32332486524501</c:v>
                </c:pt>
                <c:pt idx="5361">
                  <c:v>143.34058191703781</c:v>
                </c:pt>
                <c:pt idx="5362">
                  <c:v>143.35797665807402</c:v>
                </c:pt>
                <c:pt idx="5363">
                  <c:v>143.37551178814127</c:v>
                </c:pt>
                <c:pt idx="5364">
                  <c:v>143.39252585891751</c:v>
                </c:pt>
                <c:pt idx="5365">
                  <c:v>143.41009608624327</c:v>
                </c:pt>
                <c:pt idx="5366">
                  <c:v>143.4274908272796</c:v>
                </c:pt>
                <c:pt idx="5367">
                  <c:v>143.44485317084556</c:v>
                </c:pt>
                <c:pt idx="5368">
                  <c:v>143.4620400281228</c:v>
                </c:pt>
                <c:pt idx="5369">
                  <c:v>143.4795751581905</c:v>
                </c:pt>
                <c:pt idx="5370">
                  <c:v>143.49676201546757</c:v>
                </c:pt>
                <c:pt idx="5371">
                  <c:v>143.51433224279361</c:v>
                </c:pt>
                <c:pt idx="5372">
                  <c:v>143.53165678931333</c:v>
                </c:pt>
                <c:pt idx="5373">
                  <c:v>143.54901913288018</c:v>
                </c:pt>
                <c:pt idx="5374">
                  <c:v>143.56620599015676</c:v>
                </c:pt>
                <c:pt idx="5375">
                  <c:v>143.58356833372397</c:v>
                </c:pt>
                <c:pt idx="5376">
                  <c:v>143.6011034637919</c:v>
                </c:pt>
                <c:pt idx="5377">
                  <c:v>143.61846310756974</c:v>
                </c:pt>
                <c:pt idx="5378">
                  <c:v>143.63582545113658</c:v>
                </c:pt>
                <c:pt idx="5379">
                  <c:v>143.65301230841365</c:v>
                </c:pt>
                <c:pt idx="5380">
                  <c:v>143.67037465198035</c:v>
                </c:pt>
                <c:pt idx="5381">
                  <c:v>143.68790708225956</c:v>
                </c:pt>
                <c:pt idx="5382">
                  <c:v>143.70530452308415</c:v>
                </c:pt>
                <c:pt idx="5383">
                  <c:v>143.72269926411977</c:v>
                </c:pt>
                <c:pt idx="5384">
                  <c:v>143.73988882118556</c:v>
                </c:pt>
                <c:pt idx="5385">
                  <c:v>143.75728356222169</c:v>
                </c:pt>
                <c:pt idx="5386">
                  <c:v>143.77471340051534</c:v>
                </c:pt>
                <c:pt idx="5387">
                  <c:v>143.79207574408215</c:v>
                </c:pt>
                <c:pt idx="5388">
                  <c:v>143.80926260135905</c:v>
                </c:pt>
                <c:pt idx="5389">
                  <c:v>143.82662494492621</c:v>
                </c:pt>
                <c:pt idx="5390">
                  <c:v>143.84415737520507</c:v>
                </c:pt>
                <c:pt idx="5391">
                  <c:v>143.86151971877197</c:v>
                </c:pt>
                <c:pt idx="5392">
                  <c:v>143.8788820623389</c:v>
                </c:pt>
                <c:pt idx="5393">
                  <c:v>143.89606891961591</c:v>
                </c:pt>
                <c:pt idx="5394">
                  <c:v>143.91342856339347</c:v>
                </c:pt>
                <c:pt idx="5395">
                  <c:v>143.93096369346125</c:v>
                </c:pt>
                <c:pt idx="5396">
                  <c:v>143.94801286149524</c:v>
                </c:pt>
                <c:pt idx="5397">
                  <c:v>143.96554799156317</c:v>
                </c:pt>
                <c:pt idx="5398">
                  <c:v>143.98276994609807</c:v>
                </c:pt>
                <c:pt idx="5399">
                  <c:v>144.0004778626672</c:v>
                </c:pt>
                <c:pt idx="5400">
                  <c:v>144.0176647199435</c:v>
                </c:pt>
                <c:pt idx="5401">
                  <c:v>144.03519985001194</c:v>
                </c:pt>
                <c:pt idx="5402">
                  <c:v>144.0523894070779</c:v>
                </c:pt>
                <c:pt idx="5403">
                  <c:v>144.06992183735645</c:v>
                </c:pt>
                <c:pt idx="5404">
                  <c:v>144.08717888914941</c:v>
                </c:pt>
                <c:pt idx="5405">
                  <c:v>144.10457632997418</c:v>
                </c:pt>
                <c:pt idx="5406">
                  <c:v>144.12193597375202</c:v>
                </c:pt>
                <c:pt idx="5407">
                  <c:v>144.13912553081758</c:v>
                </c:pt>
                <c:pt idx="5408">
                  <c:v>144.15665796109678</c:v>
                </c:pt>
                <c:pt idx="5409">
                  <c:v>144.17391501288958</c:v>
                </c:pt>
                <c:pt idx="5410">
                  <c:v>144.19127735645674</c:v>
                </c:pt>
                <c:pt idx="5411">
                  <c:v>144.20863970002341</c:v>
                </c:pt>
                <c:pt idx="5412">
                  <c:v>144.22599934380125</c:v>
                </c:pt>
                <c:pt idx="5413">
                  <c:v>144.24318620107772</c:v>
                </c:pt>
                <c:pt idx="5414">
                  <c:v>144.26072133114573</c:v>
                </c:pt>
                <c:pt idx="5415">
                  <c:v>144.2779081884228</c:v>
                </c:pt>
                <c:pt idx="5416">
                  <c:v>144.2952705319897</c:v>
                </c:pt>
                <c:pt idx="5417">
                  <c:v>144.31297844855871</c:v>
                </c:pt>
                <c:pt idx="5418">
                  <c:v>144.33016530583549</c:v>
                </c:pt>
                <c:pt idx="5419">
                  <c:v>144.34770043590365</c:v>
                </c:pt>
                <c:pt idx="5420">
                  <c:v>144.36488999296941</c:v>
                </c:pt>
                <c:pt idx="5421">
                  <c:v>144.38221453948944</c:v>
                </c:pt>
                <c:pt idx="5422">
                  <c:v>144.39961198031403</c:v>
                </c:pt>
                <c:pt idx="5423">
                  <c:v>144.41683393484837</c:v>
                </c:pt>
                <c:pt idx="5424">
                  <c:v>144.43436906491678</c:v>
                </c:pt>
                <c:pt idx="5425">
                  <c:v>144.45155592219356</c:v>
                </c:pt>
                <c:pt idx="5426">
                  <c:v>144.4690910522616</c:v>
                </c:pt>
                <c:pt idx="5427">
                  <c:v>144.48645069603941</c:v>
                </c:pt>
                <c:pt idx="5428">
                  <c:v>144.50381303960606</c:v>
                </c:pt>
                <c:pt idx="5429">
                  <c:v>144.52117268338421</c:v>
                </c:pt>
                <c:pt idx="5430">
                  <c:v>144.53857012420872</c:v>
                </c:pt>
                <c:pt idx="5431">
                  <c:v>144.55592976798701</c:v>
                </c:pt>
                <c:pt idx="5432">
                  <c:v>144.57332720881178</c:v>
                </c:pt>
                <c:pt idx="5433">
                  <c:v>144.59051406608833</c:v>
                </c:pt>
                <c:pt idx="5434">
                  <c:v>144.60787640965557</c:v>
                </c:pt>
                <c:pt idx="5435">
                  <c:v>144.62523605343392</c:v>
                </c:pt>
                <c:pt idx="5436">
                  <c:v>144.64277118350108</c:v>
                </c:pt>
                <c:pt idx="5437">
                  <c:v>144.65995804077798</c:v>
                </c:pt>
                <c:pt idx="5438">
                  <c:v>144.67749317084582</c:v>
                </c:pt>
                <c:pt idx="5439">
                  <c:v>144.69485551441264</c:v>
                </c:pt>
                <c:pt idx="5440">
                  <c:v>144.71204237168993</c:v>
                </c:pt>
                <c:pt idx="5441">
                  <c:v>144.72957750175732</c:v>
                </c:pt>
                <c:pt idx="5442">
                  <c:v>144.74676435903442</c:v>
                </c:pt>
                <c:pt idx="5443">
                  <c:v>144.76429948910217</c:v>
                </c:pt>
                <c:pt idx="5444">
                  <c:v>144.78148634637949</c:v>
                </c:pt>
                <c:pt idx="5445">
                  <c:v>144.79902147644691</c:v>
                </c:pt>
                <c:pt idx="5446">
                  <c:v>144.81638382001421</c:v>
                </c:pt>
                <c:pt idx="5447">
                  <c:v>144.83374346379188</c:v>
                </c:pt>
                <c:pt idx="5448">
                  <c:v>144.8511409046171</c:v>
                </c:pt>
                <c:pt idx="5449">
                  <c:v>144.86850054839485</c:v>
                </c:pt>
                <c:pt idx="5450">
                  <c:v>144.88579269744551</c:v>
                </c:pt>
                <c:pt idx="5451">
                  <c:v>144.9031523412234</c:v>
                </c:pt>
                <c:pt idx="5452">
                  <c:v>144.92051468479025</c:v>
                </c:pt>
                <c:pt idx="5453">
                  <c:v>144.93787702835718</c:v>
                </c:pt>
                <c:pt idx="5454">
                  <c:v>144.95523667213536</c:v>
                </c:pt>
                <c:pt idx="5455">
                  <c:v>144.97252882118588</c:v>
                </c:pt>
                <c:pt idx="5456">
                  <c:v>144.98999375673776</c:v>
                </c:pt>
                <c:pt idx="5457">
                  <c:v>145.00718061401454</c:v>
                </c:pt>
                <c:pt idx="5458">
                  <c:v>145.02475084134028</c:v>
                </c:pt>
                <c:pt idx="5459">
                  <c:v>145.04193769861729</c:v>
                </c:pt>
                <c:pt idx="5460">
                  <c:v>145.05947282868527</c:v>
                </c:pt>
                <c:pt idx="5461">
                  <c:v>145.07665968596177</c:v>
                </c:pt>
                <c:pt idx="5462">
                  <c:v>145.0940220295287</c:v>
                </c:pt>
                <c:pt idx="5463">
                  <c:v>145.11138437309583</c:v>
                </c:pt>
                <c:pt idx="5464">
                  <c:v>145.12895190063281</c:v>
                </c:pt>
                <c:pt idx="5465">
                  <c:v>145.14610636044054</c:v>
                </c:pt>
                <c:pt idx="5466">
                  <c:v>145.16346600421838</c:v>
                </c:pt>
                <c:pt idx="5467">
                  <c:v>145.18082834778576</c:v>
                </c:pt>
                <c:pt idx="5468">
                  <c:v>145.19818799156317</c:v>
                </c:pt>
                <c:pt idx="5469">
                  <c:v>145.21555033512988</c:v>
                </c:pt>
                <c:pt idx="5470">
                  <c:v>145.23290997890791</c:v>
                </c:pt>
                <c:pt idx="5471">
                  <c:v>145.25044510897584</c:v>
                </c:pt>
                <c:pt idx="5472">
                  <c:v>145.26780745254277</c:v>
                </c:pt>
                <c:pt idx="5473">
                  <c:v>145.28499430981955</c:v>
                </c:pt>
                <c:pt idx="5474">
                  <c:v>145.30252943988751</c:v>
                </c:pt>
                <c:pt idx="5475">
                  <c:v>145.31971629716418</c:v>
                </c:pt>
                <c:pt idx="5476">
                  <c:v>145.33707864073142</c:v>
                </c:pt>
                <c:pt idx="5477">
                  <c:v>145.35443828450923</c:v>
                </c:pt>
                <c:pt idx="5478">
                  <c:v>145.3718006280759</c:v>
                </c:pt>
                <c:pt idx="5479">
                  <c:v>145.38916027185354</c:v>
                </c:pt>
                <c:pt idx="5480">
                  <c:v>145.40652261542064</c:v>
                </c:pt>
                <c:pt idx="5481">
                  <c:v>145.42405774548865</c:v>
                </c:pt>
                <c:pt idx="5482">
                  <c:v>145.44124460276541</c:v>
                </c:pt>
                <c:pt idx="5483">
                  <c:v>145.45877973283359</c:v>
                </c:pt>
                <c:pt idx="5484">
                  <c:v>145.47614207640029</c:v>
                </c:pt>
                <c:pt idx="5485">
                  <c:v>145.49332893367728</c:v>
                </c:pt>
                <c:pt idx="5486">
                  <c:v>145.51072367471255</c:v>
                </c:pt>
                <c:pt idx="5487">
                  <c:v>145.52794562924748</c:v>
                </c:pt>
                <c:pt idx="5488">
                  <c:v>145.54548075931558</c:v>
                </c:pt>
                <c:pt idx="5489">
                  <c:v>145.56266761659245</c:v>
                </c:pt>
                <c:pt idx="5490">
                  <c:v>145.58002996015941</c:v>
                </c:pt>
                <c:pt idx="5491">
                  <c:v>145.59756509022711</c:v>
                </c:pt>
                <c:pt idx="5492">
                  <c:v>145.61475194750412</c:v>
                </c:pt>
                <c:pt idx="5493">
                  <c:v>145.63211429107079</c:v>
                </c:pt>
                <c:pt idx="5494">
                  <c:v>145.64982220763997</c:v>
                </c:pt>
                <c:pt idx="5495">
                  <c:v>145.66700906491678</c:v>
                </c:pt>
                <c:pt idx="5496">
                  <c:v>145.68437140848394</c:v>
                </c:pt>
                <c:pt idx="5497">
                  <c:v>145.70173105226161</c:v>
                </c:pt>
                <c:pt idx="5498">
                  <c:v>145.719093395828</c:v>
                </c:pt>
                <c:pt idx="5499">
                  <c:v>145.73662852589638</c:v>
                </c:pt>
                <c:pt idx="5500">
                  <c:v>145.75378028591518</c:v>
                </c:pt>
                <c:pt idx="5501">
                  <c:v>145.77100224044995</c:v>
                </c:pt>
                <c:pt idx="5502">
                  <c:v>145.78836458401688</c:v>
                </c:pt>
                <c:pt idx="5503">
                  <c:v>145.80589971408483</c:v>
                </c:pt>
                <c:pt idx="5504">
                  <c:v>145.82325935786267</c:v>
                </c:pt>
                <c:pt idx="5505">
                  <c:v>145.8406217014296</c:v>
                </c:pt>
                <c:pt idx="5506">
                  <c:v>145.85798134520769</c:v>
                </c:pt>
                <c:pt idx="5507">
                  <c:v>145.87516820248442</c:v>
                </c:pt>
                <c:pt idx="5508">
                  <c:v>145.8925305460512</c:v>
                </c:pt>
                <c:pt idx="5509">
                  <c:v>145.90989288961799</c:v>
                </c:pt>
                <c:pt idx="5510">
                  <c:v>145.92746041715523</c:v>
                </c:pt>
                <c:pt idx="5511">
                  <c:v>145.94482276072156</c:v>
                </c:pt>
                <c:pt idx="5512">
                  <c:v>145.96218240449986</c:v>
                </c:pt>
                <c:pt idx="5513">
                  <c:v>145.97957984532459</c:v>
                </c:pt>
                <c:pt idx="5514">
                  <c:v>145.99676670260141</c:v>
                </c:pt>
                <c:pt idx="5515">
                  <c:v>146.01433692992734</c:v>
                </c:pt>
                <c:pt idx="5516">
                  <c:v>146.0316965737052</c:v>
                </c:pt>
                <c:pt idx="5517">
                  <c:v>146.04891852824002</c:v>
                </c:pt>
                <c:pt idx="5518">
                  <c:v>146.06641856104994</c:v>
                </c:pt>
                <c:pt idx="5519">
                  <c:v>146.08378090461682</c:v>
                </c:pt>
                <c:pt idx="5520">
                  <c:v>146.10096776189337</c:v>
                </c:pt>
                <c:pt idx="5521">
                  <c:v>146.1185028919613</c:v>
                </c:pt>
                <c:pt idx="5522">
                  <c:v>146.13586523552803</c:v>
                </c:pt>
                <c:pt idx="5523">
                  <c:v>146.15322487930618</c:v>
                </c:pt>
                <c:pt idx="5524">
                  <c:v>146.1704819310992</c:v>
                </c:pt>
                <c:pt idx="5525">
                  <c:v>146.18780917740801</c:v>
                </c:pt>
                <c:pt idx="5526">
                  <c:v>146.20520391844389</c:v>
                </c:pt>
                <c:pt idx="5527">
                  <c:v>146.22253116475247</c:v>
                </c:pt>
                <c:pt idx="5528">
                  <c:v>146.23996100304623</c:v>
                </c:pt>
                <c:pt idx="5529">
                  <c:v>146.25732334661396</c:v>
                </c:pt>
                <c:pt idx="5530">
                  <c:v>146.27468299039091</c:v>
                </c:pt>
                <c:pt idx="5531">
                  <c:v>146.29208043121631</c:v>
                </c:pt>
                <c:pt idx="5532">
                  <c:v>146.3094400749944</c:v>
                </c:pt>
                <c:pt idx="5533">
                  <c:v>146.32662963206025</c:v>
                </c:pt>
                <c:pt idx="5534">
                  <c:v>146.3439892758376</c:v>
                </c:pt>
                <c:pt idx="5535">
                  <c:v>146.36135161940481</c:v>
                </c:pt>
                <c:pt idx="5536">
                  <c:v>146.37895424419958</c:v>
                </c:pt>
                <c:pt idx="5537">
                  <c:v>146.39631658776705</c:v>
                </c:pt>
                <c:pt idx="5538">
                  <c:v>146.41350344504335</c:v>
                </c:pt>
                <c:pt idx="5539">
                  <c:v>146.43086578861028</c:v>
                </c:pt>
                <c:pt idx="5540">
                  <c:v>146.44822543238806</c:v>
                </c:pt>
                <c:pt idx="5541">
                  <c:v>146.46558777595502</c:v>
                </c:pt>
                <c:pt idx="5542">
                  <c:v>146.48312290602297</c:v>
                </c:pt>
                <c:pt idx="5543">
                  <c:v>146.50048254980078</c:v>
                </c:pt>
                <c:pt idx="5544">
                  <c:v>146.51766940707759</c:v>
                </c:pt>
                <c:pt idx="5545">
                  <c:v>146.53523963440361</c:v>
                </c:pt>
                <c:pt idx="5546">
                  <c:v>146.55260197797074</c:v>
                </c:pt>
                <c:pt idx="5547">
                  <c:v>146.56978883524718</c:v>
                </c:pt>
                <c:pt idx="5548">
                  <c:v>146.58732396531545</c:v>
                </c:pt>
                <c:pt idx="5549">
                  <c:v>146.60468360909272</c:v>
                </c:pt>
                <c:pt idx="5550">
                  <c:v>146.62187316615845</c:v>
                </c:pt>
                <c:pt idx="5551">
                  <c:v>146.63926790719481</c:v>
                </c:pt>
                <c:pt idx="5552">
                  <c:v>146.65663025076171</c:v>
                </c:pt>
                <c:pt idx="5553">
                  <c:v>146.67402499179727</c:v>
                </c:pt>
                <c:pt idx="5554">
                  <c:v>146.69135223810613</c:v>
                </c:pt>
                <c:pt idx="5555">
                  <c:v>146.70874697914218</c:v>
                </c:pt>
                <c:pt idx="5556">
                  <c:v>146.72610932270939</c:v>
                </c:pt>
                <c:pt idx="5557">
                  <c:v>146.74350406374447</c:v>
                </c:pt>
                <c:pt idx="5558">
                  <c:v>146.76065582376347</c:v>
                </c:pt>
                <c:pt idx="5559">
                  <c:v>146.77819095383171</c:v>
                </c:pt>
                <c:pt idx="5560">
                  <c:v>146.79555329739813</c:v>
                </c:pt>
                <c:pt idx="5561">
                  <c:v>146.81291294117648</c:v>
                </c:pt>
                <c:pt idx="5562">
                  <c:v>146.83016999296947</c:v>
                </c:pt>
                <c:pt idx="5563">
                  <c:v>146.84749723927817</c:v>
                </c:pt>
                <c:pt idx="5564">
                  <c:v>146.8648595828451</c:v>
                </c:pt>
                <c:pt idx="5565">
                  <c:v>146.88239471291351</c:v>
                </c:pt>
                <c:pt idx="5566">
                  <c:v>146.89975435669089</c:v>
                </c:pt>
                <c:pt idx="5567">
                  <c:v>146.91694121396768</c:v>
                </c:pt>
                <c:pt idx="5568">
                  <c:v>146.93430355753489</c:v>
                </c:pt>
                <c:pt idx="5569">
                  <c:v>146.95183868760296</c:v>
                </c:pt>
                <c:pt idx="5570">
                  <c:v>146.96919833138037</c:v>
                </c:pt>
                <c:pt idx="5571">
                  <c:v>146.98656067494696</c:v>
                </c:pt>
                <c:pt idx="5572">
                  <c:v>147.00378262948175</c:v>
                </c:pt>
                <c:pt idx="5573">
                  <c:v>147.02117737051807</c:v>
                </c:pt>
                <c:pt idx="5574">
                  <c:v>147.03857481134253</c:v>
                </c:pt>
                <c:pt idx="5575">
                  <c:v>147.05593445512096</c:v>
                </c:pt>
                <c:pt idx="5576">
                  <c:v>147.07329679868758</c:v>
                </c:pt>
                <c:pt idx="5577">
                  <c:v>147.09065644246544</c:v>
                </c:pt>
                <c:pt idx="5578">
                  <c:v>147.10801878603237</c:v>
                </c:pt>
                <c:pt idx="5579">
                  <c:v>147.12538112959925</c:v>
                </c:pt>
                <c:pt idx="5580">
                  <c:v>147.14256798687595</c:v>
                </c:pt>
                <c:pt idx="5581">
                  <c:v>147.16010311694399</c:v>
                </c:pt>
                <c:pt idx="5582">
                  <c:v>147.1774627607216</c:v>
                </c:pt>
                <c:pt idx="5583">
                  <c:v>147.19482510428841</c:v>
                </c:pt>
                <c:pt idx="5584">
                  <c:v>147.21218474806633</c:v>
                </c:pt>
                <c:pt idx="5585">
                  <c:v>147.22954709163346</c:v>
                </c:pt>
                <c:pt idx="5586">
                  <c:v>147.24690673541122</c:v>
                </c:pt>
                <c:pt idx="5587">
                  <c:v>147.26413138973521</c:v>
                </c:pt>
                <c:pt idx="5588">
                  <c:v>147.28166382001405</c:v>
                </c:pt>
                <c:pt idx="5589">
                  <c:v>147.29902616358098</c:v>
                </c:pt>
                <c:pt idx="5590">
                  <c:v>147.31638850714785</c:v>
                </c:pt>
                <c:pt idx="5591">
                  <c:v>147.33378324818375</c:v>
                </c:pt>
                <c:pt idx="5592">
                  <c:v>147.35114559175068</c:v>
                </c:pt>
                <c:pt idx="5593">
                  <c:v>147.36850523552835</c:v>
                </c:pt>
                <c:pt idx="5594">
                  <c:v>147.38586757909547</c:v>
                </c:pt>
                <c:pt idx="5595">
                  <c:v>147.40322722287326</c:v>
                </c:pt>
                <c:pt idx="5596">
                  <c:v>147.42058956644013</c:v>
                </c:pt>
                <c:pt idx="5597">
                  <c:v>147.43794921021819</c:v>
                </c:pt>
                <c:pt idx="5598">
                  <c:v>147.4551387672841</c:v>
                </c:pt>
                <c:pt idx="5599">
                  <c:v>147.47267119756245</c:v>
                </c:pt>
                <c:pt idx="5600">
                  <c:v>147.49006863838758</c:v>
                </c:pt>
                <c:pt idx="5601">
                  <c:v>147.50722039840647</c:v>
                </c:pt>
                <c:pt idx="5602">
                  <c:v>147.52465293648933</c:v>
                </c:pt>
                <c:pt idx="5603">
                  <c:v>147.54201258026717</c:v>
                </c:pt>
                <c:pt idx="5604">
                  <c:v>147.55937492383399</c:v>
                </c:pt>
                <c:pt idx="5605">
                  <c:v>147.57673456761188</c:v>
                </c:pt>
                <c:pt idx="5606">
                  <c:v>147.59409691117878</c:v>
                </c:pt>
                <c:pt idx="5607">
                  <c:v>147.61145655495665</c:v>
                </c:pt>
                <c:pt idx="5608">
                  <c:v>147.62881889852386</c:v>
                </c:pt>
                <c:pt idx="5609">
                  <c:v>147.64617854230139</c:v>
                </c:pt>
                <c:pt idx="5610">
                  <c:v>147.66357598312595</c:v>
                </c:pt>
                <c:pt idx="5611">
                  <c:v>147.68097072416174</c:v>
                </c:pt>
                <c:pt idx="5612">
                  <c:v>147.69829797047129</c:v>
                </c:pt>
                <c:pt idx="5613">
                  <c:v>147.71548482774756</c:v>
                </c:pt>
                <c:pt idx="5614">
                  <c:v>147.7328822685725</c:v>
                </c:pt>
                <c:pt idx="5615">
                  <c:v>147.75041469885136</c:v>
                </c:pt>
                <c:pt idx="5616">
                  <c:v>147.76774194516054</c:v>
                </c:pt>
                <c:pt idx="5617">
                  <c:v>147.78513938598584</c:v>
                </c:pt>
                <c:pt idx="5618">
                  <c:v>147.80249902976354</c:v>
                </c:pt>
                <c:pt idx="5619">
                  <c:v>147.81968588704001</c:v>
                </c:pt>
                <c:pt idx="5620">
                  <c:v>147.83704823060719</c:v>
                </c:pt>
                <c:pt idx="5621">
                  <c:v>147.85458336067501</c:v>
                </c:pt>
                <c:pt idx="5622">
                  <c:v>147.87177021795173</c:v>
                </c:pt>
                <c:pt idx="5623">
                  <c:v>147.88913256151858</c:v>
                </c:pt>
                <c:pt idx="5624">
                  <c:v>147.90649220529644</c:v>
                </c:pt>
                <c:pt idx="5625">
                  <c:v>147.92406243262246</c:v>
                </c:pt>
                <c:pt idx="5626">
                  <c:v>147.94131948441557</c:v>
                </c:pt>
                <c:pt idx="5627">
                  <c:v>147.95867912819321</c:v>
                </c:pt>
                <c:pt idx="5628">
                  <c:v>147.97604147176003</c:v>
                </c:pt>
                <c:pt idx="5629">
                  <c:v>147.99340381532701</c:v>
                </c:pt>
                <c:pt idx="5630">
                  <c:v>148.01076345910457</c:v>
                </c:pt>
                <c:pt idx="5631">
                  <c:v>148.02812580267198</c:v>
                </c:pt>
                <c:pt idx="5632">
                  <c:v>148.04531265994819</c:v>
                </c:pt>
                <c:pt idx="5633">
                  <c:v>148.06302057651735</c:v>
                </c:pt>
                <c:pt idx="5634">
                  <c:v>148.08020743379456</c:v>
                </c:pt>
                <c:pt idx="5635">
                  <c:v>148.09756977736112</c:v>
                </c:pt>
                <c:pt idx="5636">
                  <c:v>148.11496451839676</c:v>
                </c:pt>
                <c:pt idx="5637">
                  <c:v>148.13232686196417</c:v>
                </c:pt>
                <c:pt idx="5638">
                  <c:v>148.14951371924016</c:v>
                </c:pt>
                <c:pt idx="5639">
                  <c:v>148.16704884930866</c:v>
                </c:pt>
                <c:pt idx="5640">
                  <c:v>148.18440849308644</c:v>
                </c:pt>
                <c:pt idx="5641">
                  <c:v>148.20159805015211</c:v>
                </c:pt>
                <c:pt idx="5642">
                  <c:v>148.2191331802203</c:v>
                </c:pt>
                <c:pt idx="5643">
                  <c:v>148.23632003749728</c:v>
                </c:pt>
                <c:pt idx="5644">
                  <c:v>148.25371477853261</c:v>
                </c:pt>
                <c:pt idx="5645">
                  <c:v>148.27124990860111</c:v>
                </c:pt>
                <c:pt idx="5646">
                  <c:v>148.28843676587766</c:v>
                </c:pt>
                <c:pt idx="5647">
                  <c:v>148.30579910944459</c:v>
                </c:pt>
                <c:pt idx="5648">
                  <c:v>148.32333423951255</c:v>
                </c:pt>
                <c:pt idx="5649">
                  <c:v>148.34055619404688</c:v>
                </c:pt>
                <c:pt idx="5650">
                  <c:v>148.3578834403562</c:v>
                </c:pt>
                <c:pt idx="5651">
                  <c:v>148.37545096789324</c:v>
                </c:pt>
                <c:pt idx="5652">
                  <c:v>148.39281331146032</c:v>
                </c:pt>
                <c:pt idx="5653">
                  <c:v>148.41017295523784</c:v>
                </c:pt>
                <c:pt idx="5654">
                  <c:v>148.427362512304</c:v>
                </c:pt>
                <c:pt idx="5655">
                  <c:v>148.44472215608158</c:v>
                </c:pt>
                <c:pt idx="5656">
                  <c:v>148.46225728614954</c:v>
                </c:pt>
                <c:pt idx="5657">
                  <c:v>148.4796196297161</c:v>
                </c:pt>
                <c:pt idx="5658">
                  <c:v>148.49684158425123</c:v>
                </c:pt>
                <c:pt idx="5659">
                  <c:v>148.51420122802887</c:v>
                </c:pt>
                <c:pt idx="5660">
                  <c:v>148.53156357159577</c:v>
                </c:pt>
                <c:pt idx="5661">
                  <c:v>148.5489232153738</c:v>
                </c:pt>
                <c:pt idx="5662">
                  <c:v>148.56645834544184</c:v>
                </c:pt>
                <c:pt idx="5663">
                  <c:v>148.58368029997629</c:v>
                </c:pt>
                <c:pt idx="5664">
                  <c:v>148.60104264354345</c:v>
                </c:pt>
                <c:pt idx="5665">
                  <c:v>148.61840498711041</c:v>
                </c:pt>
                <c:pt idx="5666">
                  <c:v>148.63583482540426</c:v>
                </c:pt>
                <c:pt idx="5667">
                  <c:v>148.65298658542349</c:v>
                </c:pt>
                <c:pt idx="5668">
                  <c:v>148.67062700726504</c:v>
                </c:pt>
                <c:pt idx="5669">
                  <c:v>148.68798665104288</c:v>
                </c:pt>
                <c:pt idx="5670">
                  <c:v>148.70534899460981</c:v>
                </c:pt>
                <c:pt idx="5671">
                  <c:v>148.72270863838762</c:v>
                </c:pt>
                <c:pt idx="5672">
                  <c:v>148.74007098195455</c:v>
                </c:pt>
                <c:pt idx="5673">
                  <c:v>148.75729293648959</c:v>
                </c:pt>
                <c:pt idx="5674">
                  <c:v>148.77465528005567</c:v>
                </c:pt>
                <c:pt idx="5675">
                  <c:v>148.79197982657598</c:v>
                </c:pt>
                <c:pt idx="5676">
                  <c:v>148.80934217014271</c:v>
                </c:pt>
                <c:pt idx="5677">
                  <c:v>148.82673691117881</c:v>
                </c:pt>
                <c:pt idx="5678">
                  <c:v>148.84409925474552</c:v>
                </c:pt>
                <c:pt idx="5679">
                  <c:v>148.86145889852386</c:v>
                </c:pt>
                <c:pt idx="5680">
                  <c:v>148.87882124209071</c:v>
                </c:pt>
                <c:pt idx="5681">
                  <c:v>148.89618088586829</c:v>
                </c:pt>
                <c:pt idx="5682">
                  <c:v>148.91354322943496</c:v>
                </c:pt>
                <c:pt idx="5683">
                  <c:v>148.93090557300198</c:v>
                </c:pt>
                <c:pt idx="5684">
                  <c:v>148.94826521677996</c:v>
                </c:pt>
                <c:pt idx="5685">
                  <c:v>148.9656599578158</c:v>
                </c:pt>
                <c:pt idx="5686">
                  <c:v>148.98298720412481</c:v>
                </c:pt>
                <c:pt idx="5687">
                  <c:v>149.00034954769205</c:v>
                </c:pt>
                <c:pt idx="5688">
                  <c:v>149.01770919146938</c:v>
                </c:pt>
                <c:pt idx="5689">
                  <c:v>149.03507153503634</c:v>
                </c:pt>
                <c:pt idx="5690">
                  <c:v>149.05243117881443</c:v>
                </c:pt>
                <c:pt idx="5691">
                  <c:v>149.06996630888213</c:v>
                </c:pt>
                <c:pt idx="5692">
                  <c:v>149.08715586594798</c:v>
                </c:pt>
                <c:pt idx="5693">
                  <c:v>149.10451550972553</c:v>
                </c:pt>
                <c:pt idx="5694">
                  <c:v>149.12191025076166</c:v>
                </c:pt>
                <c:pt idx="5695">
                  <c:v>149.13927259432811</c:v>
                </c:pt>
                <c:pt idx="5696">
                  <c:v>149.15663493789546</c:v>
                </c:pt>
                <c:pt idx="5697">
                  <c:v>149.1739945816733</c:v>
                </c:pt>
                <c:pt idx="5698">
                  <c:v>149.19118143895011</c:v>
                </c:pt>
                <c:pt idx="5699">
                  <c:v>149.20854378251698</c:v>
                </c:pt>
                <c:pt idx="5700">
                  <c:v>149.22607891258519</c:v>
                </c:pt>
                <c:pt idx="5701">
                  <c:v>149.24326576986095</c:v>
                </c:pt>
                <c:pt idx="5702">
                  <c:v>149.26080089992968</c:v>
                </c:pt>
                <c:pt idx="5703">
                  <c:v>149.27816054370732</c:v>
                </c:pt>
                <c:pt idx="5704">
                  <c:v>149.29535010077339</c:v>
                </c:pt>
                <c:pt idx="5705">
                  <c:v>149.31288523084103</c:v>
                </c:pt>
                <c:pt idx="5706">
                  <c:v>149.33024487461947</c:v>
                </c:pt>
                <c:pt idx="5707">
                  <c:v>149.34760721818608</c:v>
                </c:pt>
                <c:pt idx="5708">
                  <c:v>149.36496686196401</c:v>
                </c:pt>
                <c:pt idx="5709">
                  <c:v>149.38232920553131</c:v>
                </c:pt>
                <c:pt idx="5710">
                  <c:v>149.39968884930855</c:v>
                </c:pt>
                <c:pt idx="5711">
                  <c:v>149.41708629013357</c:v>
                </c:pt>
                <c:pt idx="5712">
                  <c:v>149.43427314741041</c:v>
                </c:pt>
                <c:pt idx="5713">
                  <c:v>149.45163549097728</c:v>
                </c:pt>
                <c:pt idx="5714">
                  <c:v>149.46916792125612</c:v>
                </c:pt>
                <c:pt idx="5715">
                  <c:v>149.48653026482305</c:v>
                </c:pt>
                <c:pt idx="5716">
                  <c:v>149.50378731661601</c:v>
                </c:pt>
                <c:pt idx="5717">
                  <c:v>149.52111456292502</c:v>
                </c:pt>
                <c:pt idx="5718">
                  <c:v>149.53847420670255</c:v>
                </c:pt>
                <c:pt idx="5719">
                  <c:v>149.5558365502699</c:v>
                </c:pt>
                <c:pt idx="5720">
                  <c:v>149.57337168033735</c:v>
                </c:pt>
                <c:pt idx="5721">
                  <c:v>149.5907313241153</c:v>
                </c:pt>
                <c:pt idx="5722">
                  <c:v>149.60809366768223</c:v>
                </c:pt>
                <c:pt idx="5723">
                  <c:v>149.62545331146003</c:v>
                </c:pt>
                <c:pt idx="5724">
                  <c:v>149.64281565502696</c:v>
                </c:pt>
                <c:pt idx="5725">
                  <c:v>149.66017529880443</c:v>
                </c:pt>
                <c:pt idx="5726">
                  <c:v>149.67736485587065</c:v>
                </c:pt>
                <c:pt idx="5727">
                  <c:v>149.6949323834076</c:v>
                </c:pt>
                <c:pt idx="5728">
                  <c:v>149.71212194047362</c:v>
                </c:pt>
                <c:pt idx="5729">
                  <c:v>149.72965437075189</c:v>
                </c:pt>
                <c:pt idx="5730">
                  <c:v>149.74684392781788</c:v>
                </c:pt>
                <c:pt idx="5731">
                  <c:v>149.76420357159577</c:v>
                </c:pt>
                <c:pt idx="5732">
                  <c:v>149.78156591516259</c:v>
                </c:pt>
                <c:pt idx="5733">
                  <c:v>149.79892555894071</c:v>
                </c:pt>
                <c:pt idx="5734">
                  <c:v>149.81628790250764</c:v>
                </c:pt>
                <c:pt idx="5735">
                  <c:v>149.83368264354326</c:v>
                </c:pt>
                <c:pt idx="5736">
                  <c:v>149.85104498711067</c:v>
                </c:pt>
                <c:pt idx="5737">
                  <c:v>149.86840733067774</c:v>
                </c:pt>
                <c:pt idx="5738">
                  <c:v>149.88580207171321</c:v>
                </c:pt>
                <c:pt idx="5739">
                  <c:v>149.90316171549097</c:v>
                </c:pt>
                <c:pt idx="5740">
                  <c:v>149.92055915631593</c:v>
                </c:pt>
                <c:pt idx="5741">
                  <c:v>149.93788640262525</c:v>
                </c:pt>
                <c:pt idx="5742">
                  <c:v>149.95528114366064</c:v>
                </c:pt>
                <c:pt idx="5743">
                  <c:v>149.9726434872278</c:v>
                </c:pt>
                <c:pt idx="5744">
                  <c:v>149.99000313100538</c:v>
                </c:pt>
                <c:pt idx="5745">
                  <c:v>150.00736547457208</c:v>
                </c:pt>
                <c:pt idx="5746">
                  <c:v>150.02472511835012</c:v>
                </c:pt>
                <c:pt idx="5747">
                  <c:v>150.04191197562704</c:v>
                </c:pt>
                <c:pt idx="5748">
                  <c:v>150.05927431919383</c:v>
                </c:pt>
                <c:pt idx="5749">
                  <c:v>150.07684454651979</c:v>
                </c:pt>
                <c:pt idx="5750">
                  <c:v>150.09403140379661</c:v>
                </c:pt>
                <c:pt idx="5751">
                  <c:v>150.11163672838055</c:v>
                </c:pt>
                <c:pt idx="5752">
                  <c:v>150.12899637215844</c:v>
                </c:pt>
                <c:pt idx="5753">
                  <c:v>150.14635871572537</c:v>
                </c:pt>
                <c:pt idx="5754">
                  <c:v>150.16354557300181</c:v>
                </c:pt>
                <c:pt idx="5755">
                  <c:v>150.18090791656925</c:v>
                </c:pt>
                <c:pt idx="5756">
                  <c:v>150.19826756034678</c:v>
                </c:pt>
                <c:pt idx="5757">
                  <c:v>150.21562990391374</c:v>
                </c:pt>
                <c:pt idx="5758">
                  <c:v>150.23298954769186</c:v>
                </c:pt>
                <c:pt idx="5759">
                  <c:v>150.25035189125828</c:v>
                </c:pt>
                <c:pt idx="5760">
                  <c:v>150.26788702132635</c:v>
                </c:pt>
                <c:pt idx="5761">
                  <c:v>150.28507387860324</c:v>
                </c:pt>
                <c:pt idx="5762">
                  <c:v>150.30243352238131</c:v>
                </c:pt>
                <c:pt idx="5763">
                  <c:v>150.3197958659477</c:v>
                </c:pt>
                <c:pt idx="5764">
                  <c:v>150.33719060698405</c:v>
                </c:pt>
                <c:pt idx="5765">
                  <c:v>150.35438016404962</c:v>
                </c:pt>
                <c:pt idx="5766">
                  <c:v>150.37177490508554</c:v>
                </c:pt>
                <c:pt idx="5767">
                  <c:v>150.38916964612139</c:v>
                </c:pt>
                <c:pt idx="5768">
                  <c:v>150.4065319896884</c:v>
                </c:pt>
                <c:pt idx="5769">
                  <c:v>150.42368374970673</c:v>
                </c:pt>
                <c:pt idx="5770">
                  <c:v>150.4410460932742</c:v>
                </c:pt>
                <c:pt idx="5771">
                  <c:v>150.45858122334161</c:v>
                </c:pt>
                <c:pt idx="5772">
                  <c:v>150.47594086711987</c:v>
                </c:pt>
                <c:pt idx="5773">
                  <c:v>150.49330321068663</c:v>
                </c:pt>
                <c:pt idx="5774">
                  <c:v>150.5106628544645</c:v>
                </c:pt>
                <c:pt idx="5775">
                  <c:v>150.52823308179077</c:v>
                </c:pt>
                <c:pt idx="5776">
                  <c:v>150.54541993906722</c:v>
                </c:pt>
                <c:pt idx="5777">
                  <c:v>150.56264459339116</c:v>
                </c:pt>
                <c:pt idx="5778">
                  <c:v>150.58014462620108</c:v>
                </c:pt>
                <c:pt idx="5779">
                  <c:v>150.59767705648017</c:v>
                </c:pt>
                <c:pt idx="5780">
                  <c:v>150.6150394000469</c:v>
                </c:pt>
                <c:pt idx="5781">
                  <c:v>150.63243414108277</c:v>
                </c:pt>
                <c:pt idx="5782">
                  <c:v>150.64944821185813</c:v>
                </c:pt>
                <c:pt idx="5783">
                  <c:v>150.66698334192643</c:v>
                </c:pt>
                <c:pt idx="5784">
                  <c:v>150.68434568549367</c:v>
                </c:pt>
                <c:pt idx="5785">
                  <c:v>150.70174042652917</c:v>
                </c:pt>
                <c:pt idx="5786">
                  <c:v>150.71906767283772</c:v>
                </c:pt>
                <c:pt idx="5787">
                  <c:v>150.73625453011459</c:v>
                </c:pt>
                <c:pt idx="5788">
                  <c:v>150.75361687368181</c:v>
                </c:pt>
                <c:pt idx="5789">
                  <c:v>150.77118440121845</c:v>
                </c:pt>
                <c:pt idx="5790">
                  <c:v>150.78851164752751</c:v>
                </c:pt>
                <c:pt idx="5791">
                  <c:v>150.80587399109442</c:v>
                </c:pt>
                <c:pt idx="5792">
                  <c:v>150.82323363487208</c:v>
                </c:pt>
                <c:pt idx="5793">
                  <c:v>150.84059597843921</c:v>
                </c:pt>
                <c:pt idx="5794">
                  <c:v>150.85795562221702</c:v>
                </c:pt>
                <c:pt idx="5795">
                  <c:v>150.87549075228523</c:v>
                </c:pt>
                <c:pt idx="5796">
                  <c:v>150.89267760956176</c:v>
                </c:pt>
                <c:pt idx="5797">
                  <c:v>150.91003995312869</c:v>
                </c:pt>
                <c:pt idx="5798">
                  <c:v>150.92722681040601</c:v>
                </c:pt>
                <c:pt idx="5799">
                  <c:v>150.94476194047337</c:v>
                </c:pt>
                <c:pt idx="5800">
                  <c:v>150.96219177876728</c:v>
                </c:pt>
                <c:pt idx="5801">
                  <c:v>150.97955412233389</c:v>
                </c:pt>
                <c:pt idx="5802">
                  <c:v>150.996776076869</c:v>
                </c:pt>
                <c:pt idx="5803">
                  <c:v>151.01413842043601</c:v>
                </c:pt>
                <c:pt idx="5804">
                  <c:v>151.03153316147154</c:v>
                </c:pt>
                <c:pt idx="5805">
                  <c:v>151.04892790250764</c:v>
                </c:pt>
                <c:pt idx="5806">
                  <c:v>151.06646303257557</c:v>
                </c:pt>
                <c:pt idx="5807">
                  <c:v>151.08382537614219</c:v>
                </c:pt>
                <c:pt idx="5808">
                  <c:v>151.10101223341928</c:v>
                </c:pt>
                <c:pt idx="5809">
                  <c:v>151.11854736348724</c:v>
                </c:pt>
                <c:pt idx="5810">
                  <c:v>151.13573422076379</c:v>
                </c:pt>
                <c:pt idx="5811">
                  <c:v>151.15326935083201</c:v>
                </c:pt>
                <c:pt idx="5812">
                  <c:v>151.17045620810848</c:v>
                </c:pt>
                <c:pt idx="5813">
                  <c:v>151.18799133817674</c:v>
                </c:pt>
                <c:pt idx="5814">
                  <c:v>151.20517819545339</c:v>
                </c:pt>
                <c:pt idx="5815">
                  <c:v>151.2225405390204</c:v>
                </c:pt>
                <c:pt idx="5816">
                  <c:v>151.2399028825873</c:v>
                </c:pt>
                <c:pt idx="5817">
                  <c:v>151.25743531286645</c:v>
                </c:pt>
                <c:pt idx="5818">
                  <c:v>151.27462486993173</c:v>
                </c:pt>
                <c:pt idx="5819">
                  <c:v>151.29198451370988</c:v>
                </c:pt>
                <c:pt idx="5820">
                  <c:v>151.30938195453481</c:v>
                </c:pt>
                <c:pt idx="5821">
                  <c:v>151.32674159831262</c:v>
                </c:pt>
                <c:pt idx="5822">
                  <c:v>151.34410394187955</c:v>
                </c:pt>
                <c:pt idx="5823">
                  <c:v>151.36149868291585</c:v>
                </c:pt>
                <c:pt idx="5824">
                  <c:v>151.3788610264823</c:v>
                </c:pt>
                <c:pt idx="5825">
                  <c:v>151.39622067026039</c:v>
                </c:pt>
                <c:pt idx="5826">
                  <c:v>151.41358301382675</c:v>
                </c:pt>
                <c:pt idx="5827">
                  <c:v>151.43094265760524</c:v>
                </c:pt>
                <c:pt idx="5828">
                  <c:v>151.44813221467069</c:v>
                </c:pt>
                <c:pt idx="5829">
                  <c:v>151.4656646449493</c:v>
                </c:pt>
                <c:pt idx="5830">
                  <c:v>151.48302698851677</c:v>
                </c:pt>
                <c:pt idx="5831">
                  <c:v>151.5003893320837</c:v>
                </c:pt>
                <c:pt idx="5832">
                  <c:v>151.51778407311915</c:v>
                </c:pt>
                <c:pt idx="5833">
                  <c:v>151.53479814389502</c:v>
                </c:pt>
                <c:pt idx="5834">
                  <c:v>151.55250606046431</c:v>
                </c:pt>
                <c:pt idx="5835">
                  <c:v>151.56969291774078</c:v>
                </c:pt>
                <c:pt idx="5836">
                  <c:v>151.58722804780902</c:v>
                </c:pt>
                <c:pt idx="5837">
                  <c:v>151.6044149050856</c:v>
                </c:pt>
                <c:pt idx="5838">
                  <c:v>151.6219500351535</c:v>
                </c:pt>
                <c:pt idx="5839">
                  <c:v>151.63931237872043</c:v>
                </c:pt>
                <c:pt idx="5840">
                  <c:v>151.65653433325519</c:v>
                </c:pt>
                <c:pt idx="5841">
                  <c:v>151.67403436606492</c:v>
                </c:pt>
                <c:pt idx="5842">
                  <c:v>151.69122122334167</c:v>
                </c:pt>
                <c:pt idx="5843">
                  <c:v>151.70875635341014</c:v>
                </c:pt>
                <c:pt idx="5844">
                  <c:v>151.72615379423462</c:v>
                </c:pt>
                <c:pt idx="5845">
                  <c:v>151.74334065151155</c:v>
                </c:pt>
                <c:pt idx="5846">
                  <c:v>151.76070029528938</c:v>
                </c:pt>
                <c:pt idx="5847">
                  <c:v>151.77788985235534</c:v>
                </c:pt>
                <c:pt idx="5848">
                  <c:v>151.79542228263449</c:v>
                </c:pt>
                <c:pt idx="5849">
                  <c:v>151.81295741270227</c:v>
                </c:pt>
                <c:pt idx="5850">
                  <c:v>151.83014696976801</c:v>
                </c:pt>
                <c:pt idx="5851">
                  <c:v>151.84750661354582</c:v>
                </c:pt>
                <c:pt idx="5852">
                  <c:v>151.86486895711269</c:v>
                </c:pt>
                <c:pt idx="5853">
                  <c:v>151.88222860089087</c:v>
                </c:pt>
                <c:pt idx="5854">
                  <c:v>151.89962604171549</c:v>
                </c:pt>
                <c:pt idx="5855">
                  <c:v>151.91698568549344</c:v>
                </c:pt>
                <c:pt idx="5856">
                  <c:v>151.93417254277011</c:v>
                </c:pt>
                <c:pt idx="5857">
                  <c:v>151.95188315912819</c:v>
                </c:pt>
                <c:pt idx="5858">
                  <c:v>151.96907001640497</c:v>
                </c:pt>
                <c:pt idx="5859">
                  <c:v>151.98642966018281</c:v>
                </c:pt>
                <c:pt idx="5860">
                  <c:v>152.00379200374948</c:v>
                </c:pt>
                <c:pt idx="5861">
                  <c:v>152.02097886102649</c:v>
                </c:pt>
                <c:pt idx="5862">
                  <c:v>152.03854908835248</c:v>
                </c:pt>
                <c:pt idx="5863">
                  <c:v>152.05591143191941</c:v>
                </c:pt>
                <c:pt idx="5864">
                  <c:v>152.07330617295526</c:v>
                </c:pt>
                <c:pt idx="5865">
                  <c:v>152.09049303023201</c:v>
                </c:pt>
                <c:pt idx="5866">
                  <c:v>152.10792286852589</c:v>
                </c:pt>
                <c:pt idx="5867">
                  <c:v>152.12511242559174</c:v>
                </c:pt>
                <c:pt idx="5868">
                  <c:v>152.14264755566006</c:v>
                </c:pt>
                <c:pt idx="5869">
                  <c:v>152.16000719943756</c:v>
                </c:pt>
                <c:pt idx="5870">
                  <c:v>152.17736954300443</c:v>
                </c:pt>
                <c:pt idx="5871">
                  <c:v>152.19476428403993</c:v>
                </c:pt>
                <c:pt idx="5872">
                  <c:v>152.21195114131669</c:v>
                </c:pt>
                <c:pt idx="5873">
                  <c:v>152.22948627138499</c:v>
                </c:pt>
                <c:pt idx="5874">
                  <c:v>152.24688371220998</c:v>
                </c:pt>
                <c:pt idx="5875">
                  <c:v>152.26407056948653</c:v>
                </c:pt>
                <c:pt idx="5876">
                  <c:v>152.28160569955438</c:v>
                </c:pt>
                <c:pt idx="5877">
                  <c:v>152.29900044059062</c:v>
                </c:pt>
                <c:pt idx="5878">
                  <c:v>152.31636278415715</c:v>
                </c:pt>
                <c:pt idx="5879">
                  <c:v>152.33358473869208</c:v>
                </c:pt>
                <c:pt idx="5880">
                  <c:v>152.35091198500146</c:v>
                </c:pt>
                <c:pt idx="5881">
                  <c:v>152.36809884227827</c:v>
                </c:pt>
                <c:pt idx="5882">
                  <c:v>152.385806758847</c:v>
                </c:pt>
                <c:pt idx="5883">
                  <c:v>152.40299361612381</c:v>
                </c:pt>
                <c:pt idx="5884">
                  <c:v>152.42035595969088</c:v>
                </c:pt>
                <c:pt idx="5885">
                  <c:v>152.43789108975858</c:v>
                </c:pt>
                <c:pt idx="5886">
                  <c:v>152.45525073353645</c:v>
                </c:pt>
                <c:pt idx="5887">
                  <c:v>152.4726130771034</c:v>
                </c:pt>
                <c:pt idx="5888">
                  <c:v>152.48979993438016</c:v>
                </c:pt>
                <c:pt idx="5889">
                  <c:v>152.50733506444786</c:v>
                </c:pt>
                <c:pt idx="5890">
                  <c:v>152.52452192172478</c:v>
                </c:pt>
                <c:pt idx="5891">
                  <c:v>152.54205705179282</c:v>
                </c:pt>
                <c:pt idx="5892">
                  <c:v>152.55927900632759</c:v>
                </c:pt>
                <c:pt idx="5893">
                  <c:v>152.57664134989454</c:v>
                </c:pt>
                <c:pt idx="5894">
                  <c:v>152.59403609093044</c:v>
                </c:pt>
                <c:pt idx="5895">
                  <c:v>152.61129314272321</c:v>
                </c:pt>
                <c:pt idx="5896">
                  <c:v>152.6288282727914</c:v>
                </c:pt>
                <c:pt idx="5897">
                  <c:v>152.6460151300677</c:v>
                </c:pt>
                <c:pt idx="5898">
                  <c:v>152.66355026013548</c:v>
                </c:pt>
                <c:pt idx="5899">
                  <c:v>152.68091260370278</c:v>
                </c:pt>
                <c:pt idx="5900">
                  <c:v>152.69809946097985</c:v>
                </c:pt>
                <c:pt idx="5901">
                  <c:v>152.7158073775484</c:v>
                </c:pt>
                <c:pt idx="5902">
                  <c:v>152.7329942348251</c:v>
                </c:pt>
                <c:pt idx="5903">
                  <c:v>152.75035657839231</c:v>
                </c:pt>
                <c:pt idx="5904">
                  <c:v>152.76757853292713</c:v>
                </c:pt>
                <c:pt idx="5905">
                  <c:v>152.78511366299506</c:v>
                </c:pt>
                <c:pt idx="5906">
                  <c:v>152.8023356175303</c:v>
                </c:pt>
                <c:pt idx="5907">
                  <c:v>152.81990584485553</c:v>
                </c:pt>
                <c:pt idx="5908">
                  <c:v>152.83726548863416</c:v>
                </c:pt>
                <c:pt idx="5909">
                  <c:v>152.85459273494217</c:v>
                </c:pt>
                <c:pt idx="5910">
                  <c:v>152.87184978673562</c:v>
                </c:pt>
                <c:pt idx="5911">
                  <c:v>152.88924452777127</c:v>
                </c:pt>
                <c:pt idx="5912">
                  <c:v>152.90650157956398</c:v>
                </c:pt>
                <c:pt idx="5913">
                  <c:v>152.92403670963228</c:v>
                </c:pt>
                <c:pt idx="5914">
                  <c:v>152.94122356690875</c:v>
                </c:pt>
                <c:pt idx="5915">
                  <c:v>152.95875869697679</c:v>
                </c:pt>
                <c:pt idx="5916">
                  <c:v>152.97612104054369</c:v>
                </c:pt>
                <c:pt idx="5917">
                  <c:v>152.99330789782061</c:v>
                </c:pt>
                <c:pt idx="5918">
                  <c:v>153.0108430278882</c:v>
                </c:pt>
                <c:pt idx="5919">
                  <c:v>153.02806498242364</c:v>
                </c:pt>
                <c:pt idx="5920">
                  <c:v>153.04539222873191</c:v>
                </c:pt>
                <c:pt idx="5921">
                  <c:v>153.0625790860089</c:v>
                </c:pt>
                <c:pt idx="5922">
                  <c:v>153.08032209983597</c:v>
                </c:pt>
                <c:pt idx="5923">
                  <c:v>153.0976817436138</c:v>
                </c:pt>
                <c:pt idx="5924">
                  <c:v>153.11490639793766</c:v>
                </c:pt>
                <c:pt idx="5925">
                  <c:v>153.13223094445749</c:v>
                </c:pt>
                <c:pt idx="5926">
                  <c:v>153.14959328802414</c:v>
                </c:pt>
                <c:pt idx="5927">
                  <c:v>153.16695293180177</c:v>
                </c:pt>
                <c:pt idx="5928">
                  <c:v>153.18417488633702</c:v>
                </c:pt>
                <c:pt idx="5929">
                  <c:v>153.20171001640497</c:v>
                </c:pt>
                <c:pt idx="5930">
                  <c:v>153.21924514647267</c:v>
                </c:pt>
                <c:pt idx="5931">
                  <c:v>153.23643200374971</c:v>
                </c:pt>
                <c:pt idx="5932">
                  <c:v>153.25386454183226</c:v>
                </c:pt>
                <c:pt idx="5933">
                  <c:v>153.27122418561049</c:v>
                </c:pt>
                <c:pt idx="5934">
                  <c:v>153.28844614014551</c:v>
                </c:pt>
                <c:pt idx="5935">
                  <c:v>153.30598127021327</c:v>
                </c:pt>
                <c:pt idx="5936">
                  <c:v>153.32323832200638</c:v>
                </c:pt>
                <c:pt idx="5937">
                  <c:v>153.34060066557277</c:v>
                </c:pt>
                <c:pt idx="5938">
                  <c:v>153.358135795641</c:v>
                </c:pt>
                <c:pt idx="5939">
                  <c:v>153.37532265291784</c:v>
                </c:pt>
                <c:pt idx="5940">
                  <c:v>153.39257970471056</c:v>
                </c:pt>
                <c:pt idx="5941">
                  <c:v>153.41011483477831</c:v>
                </c:pt>
                <c:pt idx="5942">
                  <c:v>153.42747447855641</c:v>
                </c:pt>
                <c:pt idx="5943">
                  <c:v>153.44483682212351</c:v>
                </c:pt>
                <c:pt idx="5944">
                  <c:v>153.46219646590134</c:v>
                </c:pt>
                <c:pt idx="5945">
                  <c:v>153.47955880946773</c:v>
                </c:pt>
                <c:pt idx="5946">
                  <c:v>153.49674566674472</c:v>
                </c:pt>
                <c:pt idx="5947">
                  <c:v>153.51435099132837</c:v>
                </c:pt>
                <c:pt idx="5948">
                  <c:v>153.5317457323647</c:v>
                </c:pt>
                <c:pt idx="5949">
                  <c:v>153.54893258964145</c:v>
                </c:pt>
                <c:pt idx="5950">
                  <c:v>153.56629493320833</c:v>
                </c:pt>
                <c:pt idx="5951">
                  <c:v>153.583657276775</c:v>
                </c:pt>
                <c:pt idx="5952">
                  <c:v>153.60101692055309</c:v>
                </c:pt>
                <c:pt idx="5953">
                  <c:v>153.6183792641198</c:v>
                </c:pt>
                <c:pt idx="5954">
                  <c:v>153.63577400515553</c:v>
                </c:pt>
                <c:pt idx="5955">
                  <c:v>153.65330913522405</c:v>
                </c:pt>
                <c:pt idx="5956">
                  <c:v>153.67049599250058</c:v>
                </c:pt>
                <c:pt idx="5957">
                  <c:v>153.68789343332551</c:v>
                </c:pt>
                <c:pt idx="5958">
                  <c:v>153.7051153878603</c:v>
                </c:pt>
                <c:pt idx="5959">
                  <c:v>153.72265051792834</c:v>
                </c:pt>
                <c:pt idx="5960">
                  <c:v>153.73983737520521</c:v>
                </c:pt>
                <c:pt idx="5961">
                  <c:v>153.75737250527328</c:v>
                </c:pt>
                <c:pt idx="5962">
                  <c:v>153.7745593625495</c:v>
                </c:pt>
                <c:pt idx="5963">
                  <c:v>153.79191900632765</c:v>
                </c:pt>
                <c:pt idx="5964">
                  <c:v>153.80945413639552</c:v>
                </c:pt>
                <c:pt idx="5965">
                  <c:v>153.82681647996264</c:v>
                </c:pt>
                <c:pt idx="5966">
                  <c:v>153.84417612374011</c:v>
                </c:pt>
                <c:pt idx="5967">
                  <c:v>153.86153846730724</c:v>
                </c:pt>
                <c:pt idx="5968">
                  <c:v>153.87876042184172</c:v>
                </c:pt>
                <c:pt idx="5969">
                  <c:v>153.89612276540893</c:v>
                </c:pt>
                <c:pt idx="5970">
                  <c:v>153.91330962268574</c:v>
                </c:pt>
                <c:pt idx="5971">
                  <c:v>153.93101753925481</c:v>
                </c:pt>
                <c:pt idx="5972">
                  <c:v>153.94837988282188</c:v>
                </c:pt>
                <c:pt idx="5973">
                  <c:v>153.96560183735645</c:v>
                </c:pt>
                <c:pt idx="5974">
                  <c:v>153.98292638387667</c:v>
                </c:pt>
                <c:pt idx="5975">
                  <c:v>154.00028872744321</c:v>
                </c:pt>
                <c:pt idx="5976">
                  <c:v>154.01765107100988</c:v>
                </c:pt>
                <c:pt idx="5977">
                  <c:v>154.03501071478792</c:v>
                </c:pt>
                <c:pt idx="5978">
                  <c:v>154.05254584485579</c:v>
                </c:pt>
                <c:pt idx="5979">
                  <c:v>154.06973270213243</c:v>
                </c:pt>
                <c:pt idx="5980">
                  <c:v>154.0870950456999</c:v>
                </c:pt>
                <c:pt idx="5981">
                  <c:v>154.10463017576728</c:v>
                </c:pt>
                <c:pt idx="5982">
                  <c:v>154.12202491680341</c:v>
                </c:pt>
                <c:pt idx="5983">
                  <c:v>154.13917667682188</c:v>
                </c:pt>
                <c:pt idx="5984">
                  <c:v>154.15671180689014</c:v>
                </c:pt>
                <c:pt idx="5985">
                  <c:v>154.17390136395574</c:v>
                </c:pt>
                <c:pt idx="5986">
                  <c:v>154.1914337942348</c:v>
                </c:pt>
                <c:pt idx="5987">
                  <c:v>154.2086233513007</c:v>
                </c:pt>
                <c:pt idx="5988">
                  <c:v>154.22598299507828</c:v>
                </c:pt>
                <c:pt idx="5989">
                  <c:v>154.24334533864538</c:v>
                </c:pt>
                <c:pt idx="5990">
                  <c:v>154.26053219592202</c:v>
                </c:pt>
                <c:pt idx="5991">
                  <c:v>154.27806732599021</c:v>
                </c:pt>
                <c:pt idx="5992">
                  <c:v>154.29542696976799</c:v>
                </c:pt>
                <c:pt idx="5993">
                  <c:v>154.31296209983572</c:v>
                </c:pt>
                <c:pt idx="5994">
                  <c:v>154.33015165690182</c:v>
                </c:pt>
                <c:pt idx="5995">
                  <c:v>154.34768408718071</c:v>
                </c:pt>
                <c:pt idx="5996">
                  <c:v>154.36504643074761</c:v>
                </c:pt>
                <c:pt idx="5997">
                  <c:v>154.38206050152354</c:v>
                </c:pt>
                <c:pt idx="5998">
                  <c:v>154.39973332083434</c:v>
                </c:pt>
                <c:pt idx="5999">
                  <c:v>154.41695527536876</c:v>
                </c:pt>
                <c:pt idx="6000">
                  <c:v>154.43431761893632</c:v>
                </c:pt>
                <c:pt idx="6001">
                  <c:v>154.45167726271384</c:v>
                </c:pt>
                <c:pt idx="6002">
                  <c:v>154.46903960628077</c:v>
                </c:pt>
                <c:pt idx="6003">
                  <c:v>154.48657473634819</c:v>
                </c:pt>
                <c:pt idx="6004">
                  <c:v>154.50358880712446</c:v>
                </c:pt>
                <c:pt idx="6005">
                  <c:v>154.52112393719241</c:v>
                </c:pt>
                <c:pt idx="6006">
                  <c:v>154.53848358097048</c:v>
                </c:pt>
                <c:pt idx="6007">
                  <c:v>154.55601871103823</c:v>
                </c:pt>
                <c:pt idx="6008">
                  <c:v>154.57320556831473</c:v>
                </c:pt>
                <c:pt idx="6009">
                  <c:v>154.59074069838292</c:v>
                </c:pt>
                <c:pt idx="6010">
                  <c:v>154.60775476915796</c:v>
                </c:pt>
                <c:pt idx="6011">
                  <c:v>154.62528989922666</c:v>
                </c:pt>
                <c:pt idx="6012">
                  <c:v>154.64265224279353</c:v>
                </c:pt>
                <c:pt idx="6013">
                  <c:v>154.66008208108738</c:v>
                </c:pt>
                <c:pt idx="6014">
                  <c:v>154.67744172486499</c:v>
                </c:pt>
                <c:pt idx="6015">
                  <c:v>154.69463128193115</c:v>
                </c:pt>
                <c:pt idx="6016">
                  <c:v>154.71199092570876</c:v>
                </c:pt>
                <c:pt idx="6017">
                  <c:v>154.72952605577689</c:v>
                </c:pt>
                <c:pt idx="6018">
                  <c:v>154.74671291305359</c:v>
                </c:pt>
                <c:pt idx="6019">
                  <c:v>154.76424804312163</c:v>
                </c:pt>
                <c:pt idx="6020">
                  <c:v>154.78146999765644</c:v>
                </c:pt>
                <c:pt idx="6021">
                  <c:v>154.79883234122363</c:v>
                </c:pt>
                <c:pt idx="6022">
                  <c:v>154.81636747129127</c:v>
                </c:pt>
                <c:pt idx="6023">
                  <c:v>154.83358942582612</c:v>
                </c:pt>
                <c:pt idx="6024">
                  <c:v>154.85112455589447</c:v>
                </c:pt>
                <c:pt idx="6025">
                  <c:v>154.86851929692997</c:v>
                </c:pt>
                <c:pt idx="6026">
                  <c:v>154.88567105694858</c:v>
                </c:pt>
                <c:pt idx="6027">
                  <c:v>154.9030684977736</c:v>
                </c:pt>
                <c:pt idx="6028">
                  <c:v>154.92056853058361</c:v>
                </c:pt>
                <c:pt idx="6029">
                  <c:v>154.9377904851184</c:v>
                </c:pt>
                <c:pt idx="6030">
                  <c:v>154.95515282868524</c:v>
                </c:pt>
                <c:pt idx="6031">
                  <c:v>154.97251247246331</c:v>
                </c:pt>
                <c:pt idx="6032">
                  <c:v>154.99004760253132</c:v>
                </c:pt>
                <c:pt idx="6033">
                  <c:v>155.00726955706608</c:v>
                </c:pt>
                <c:pt idx="6034">
                  <c:v>155.02463190063281</c:v>
                </c:pt>
                <c:pt idx="6035">
                  <c:v>155.04199154441062</c:v>
                </c:pt>
                <c:pt idx="6036">
                  <c:v>155.05935388797761</c:v>
                </c:pt>
                <c:pt idx="6037">
                  <c:v>155.07671353175508</c:v>
                </c:pt>
                <c:pt idx="6038">
                  <c:v>155.09407587532218</c:v>
                </c:pt>
                <c:pt idx="6039">
                  <c:v>155.11143551909998</c:v>
                </c:pt>
                <c:pt idx="6040">
                  <c:v>155.12862507616592</c:v>
                </c:pt>
                <c:pt idx="6041">
                  <c:v>155.14598471994341</c:v>
                </c:pt>
                <c:pt idx="6042">
                  <c:v>155.16334706351066</c:v>
                </c:pt>
                <c:pt idx="6043">
                  <c:v>155.1808821935783</c:v>
                </c:pt>
                <c:pt idx="6044">
                  <c:v>155.19827693461474</c:v>
                </c:pt>
                <c:pt idx="6045">
                  <c:v>155.21542869463326</c:v>
                </c:pt>
                <c:pt idx="6046">
                  <c:v>155.23296382470093</c:v>
                </c:pt>
                <c:pt idx="6047">
                  <c:v>155.25015338176698</c:v>
                </c:pt>
                <c:pt idx="6048">
                  <c:v>155.26768581204593</c:v>
                </c:pt>
                <c:pt idx="6049">
                  <c:v>155.28504815561311</c:v>
                </c:pt>
                <c:pt idx="6050">
                  <c:v>155.30241049917981</c:v>
                </c:pt>
                <c:pt idx="6051">
                  <c:v>155.31977014295737</c:v>
                </c:pt>
                <c:pt idx="6052">
                  <c:v>155.33713248652478</c:v>
                </c:pt>
                <c:pt idx="6053">
                  <c:v>155.35445703304427</c:v>
                </c:pt>
                <c:pt idx="6054">
                  <c:v>155.3716789875794</c:v>
                </c:pt>
                <c:pt idx="6055">
                  <c:v>155.38917902038901</c:v>
                </c:pt>
                <c:pt idx="6056">
                  <c:v>155.406576461214</c:v>
                </c:pt>
                <c:pt idx="6057">
                  <c:v>155.42376331849081</c:v>
                </c:pt>
                <c:pt idx="6058">
                  <c:v>155.44112566205752</c:v>
                </c:pt>
                <c:pt idx="6059">
                  <c:v>155.45866079212558</c:v>
                </c:pt>
                <c:pt idx="6060">
                  <c:v>155.47602043590365</c:v>
                </c:pt>
                <c:pt idx="6061">
                  <c:v>155.49341787672844</c:v>
                </c:pt>
                <c:pt idx="6062">
                  <c:v>155.510777520506</c:v>
                </c:pt>
                <c:pt idx="6063">
                  <c:v>155.52817226154176</c:v>
                </c:pt>
                <c:pt idx="6064">
                  <c:v>155.54546441059293</c:v>
                </c:pt>
                <c:pt idx="6065">
                  <c:v>155.56282675415983</c:v>
                </c:pt>
                <c:pt idx="6066">
                  <c:v>155.58004870869507</c:v>
                </c:pt>
                <c:pt idx="6067">
                  <c:v>155.59741105226186</c:v>
                </c:pt>
                <c:pt idx="6068">
                  <c:v>155.61477069603913</c:v>
                </c:pt>
                <c:pt idx="6069">
                  <c:v>155.63230582610711</c:v>
                </c:pt>
                <c:pt idx="6070">
                  <c:v>155.64966816967393</c:v>
                </c:pt>
                <c:pt idx="6071">
                  <c:v>155.66720059995311</c:v>
                </c:pt>
                <c:pt idx="6072">
                  <c:v>155.68439015701927</c:v>
                </c:pt>
                <c:pt idx="6073">
                  <c:v>155.70174980079702</c:v>
                </c:pt>
                <c:pt idx="6074">
                  <c:v>155.71911214436338</c:v>
                </c:pt>
                <c:pt idx="6075">
                  <c:v>155.73650688539979</c:v>
                </c:pt>
                <c:pt idx="6076">
                  <c:v>155.75386922896615</c:v>
                </c:pt>
                <c:pt idx="6077">
                  <c:v>155.77102098898524</c:v>
                </c:pt>
                <c:pt idx="6078">
                  <c:v>155.7885561190532</c:v>
                </c:pt>
                <c:pt idx="6079">
                  <c:v>155.80574297633001</c:v>
                </c:pt>
                <c:pt idx="6080">
                  <c:v>155.82345089289907</c:v>
                </c:pt>
                <c:pt idx="6081">
                  <c:v>155.84064044996484</c:v>
                </c:pt>
                <c:pt idx="6082">
                  <c:v>155.8580000937427</c:v>
                </c:pt>
                <c:pt idx="6083">
                  <c:v>155.8753624373096</c:v>
                </c:pt>
                <c:pt idx="6084">
                  <c:v>155.89254929458636</c:v>
                </c:pt>
                <c:pt idx="6085">
                  <c:v>155.91008442465412</c:v>
                </c:pt>
                <c:pt idx="6086">
                  <c:v>155.92744406843246</c:v>
                </c:pt>
                <c:pt idx="6087">
                  <c:v>155.94497919849999</c:v>
                </c:pt>
                <c:pt idx="6088">
                  <c:v>155.96216875556601</c:v>
                </c:pt>
                <c:pt idx="6089">
                  <c:v>155.97952839934356</c:v>
                </c:pt>
                <c:pt idx="6090">
                  <c:v>155.9967152566206</c:v>
                </c:pt>
                <c:pt idx="6091">
                  <c:v>156.01425038668856</c:v>
                </c:pt>
                <c:pt idx="6092">
                  <c:v>156.03161273025538</c:v>
                </c:pt>
                <c:pt idx="6093">
                  <c:v>156.0490074712913</c:v>
                </c:pt>
                <c:pt idx="6094">
                  <c:v>156.06619432856795</c:v>
                </c:pt>
                <c:pt idx="6095">
                  <c:v>156.08355667213502</c:v>
                </c:pt>
                <c:pt idx="6096">
                  <c:v>156.10109180220294</c:v>
                </c:pt>
                <c:pt idx="6097">
                  <c:v>156.11845144598081</c:v>
                </c:pt>
                <c:pt idx="6098">
                  <c:v>156.13581378954726</c:v>
                </c:pt>
                <c:pt idx="6099">
                  <c:v>156.15300064682438</c:v>
                </c:pt>
                <c:pt idx="6100">
                  <c:v>156.17036299039117</c:v>
                </c:pt>
                <c:pt idx="6101">
                  <c:v>156.18772263416918</c:v>
                </c:pt>
                <c:pt idx="6102">
                  <c:v>156.20491219123483</c:v>
                </c:pt>
                <c:pt idx="6103">
                  <c:v>156.22244462151394</c:v>
                </c:pt>
                <c:pt idx="6104">
                  <c:v>156.23980696508085</c:v>
                </c:pt>
                <c:pt idx="6105">
                  <c:v>156.25734209514872</c:v>
                </c:pt>
                <c:pt idx="6106">
                  <c:v>156.27470173892632</c:v>
                </c:pt>
                <c:pt idx="6107">
                  <c:v>156.29189129599231</c:v>
                </c:pt>
                <c:pt idx="6108">
                  <c:v>156.30925093977032</c:v>
                </c:pt>
                <c:pt idx="6109">
                  <c:v>156.32661328333722</c:v>
                </c:pt>
                <c:pt idx="6110">
                  <c:v>156.34414841340549</c:v>
                </c:pt>
                <c:pt idx="6111">
                  <c:v>156.36133527068222</c:v>
                </c:pt>
                <c:pt idx="6112">
                  <c:v>156.37869491445983</c:v>
                </c:pt>
                <c:pt idx="6113">
                  <c:v>156.39605725802681</c:v>
                </c:pt>
                <c:pt idx="6114">
                  <c:v>156.41359238809468</c:v>
                </c:pt>
                <c:pt idx="6115">
                  <c:v>156.43095203187218</c:v>
                </c:pt>
                <c:pt idx="6116">
                  <c:v>156.44817398640731</c:v>
                </c:pt>
                <c:pt idx="6117">
                  <c:v>156.46536354347327</c:v>
                </c:pt>
                <c:pt idx="6118">
                  <c:v>156.48289867354114</c:v>
                </c:pt>
                <c:pt idx="6119">
                  <c:v>156.50043110382001</c:v>
                </c:pt>
                <c:pt idx="6120">
                  <c:v>156.51748027185354</c:v>
                </c:pt>
                <c:pt idx="6121">
                  <c:v>156.53518818842281</c:v>
                </c:pt>
                <c:pt idx="6122">
                  <c:v>156.55255053198968</c:v>
                </c:pt>
                <c:pt idx="6123">
                  <c:v>156.56991287555658</c:v>
                </c:pt>
                <c:pt idx="6124">
                  <c:v>156.58709973283365</c:v>
                </c:pt>
                <c:pt idx="6125">
                  <c:v>156.6044593766112</c:v>
                </c:pt>
                <c:pt idx="6126">
                  <c:v>156.62182172017791</c:v>
                </c:pt>
                <c:pt idx="6127">
                  <c:v>156.63918136395571</c:v>
                </c:pt>
                <c:pt idx="6128">
                  <c:v>156.6565437075229</c:v>
                </c:pt>
                <c:pt idx="6129">
                  <c:v>156.67390605108977</c:v>
                </c:pt>
                <c:pt idx="6130">
                  <c:v>156.69133588938385</c:v>
                </c:pt>
                <c:pt idx="6131">
                  <c:v>156.70869553316115</c:v>
                </c:pt>
                <c:pt idx="6132">
                  <c:v>156.72605787672836</c:v>
                </c:pt>
                <c:pt idx="6133">
                  <c:v>156.74345261776418</c:v>
                </c:pt>
                <c:pt idx="6134">
                  <c:v>156.76077986407316</c:v>
                </c:pt>
                <c:pt idx="6135">
                  <c:v>156.778001818608</c:v>
                </c:pt>
                <c:pt idx="6136">
                  <c:v>156.79536416217462</c:v>
                </c:pt>
                <c:pt idx="6137">
                  <c:v>156.81268870869488</c:v>
                </c:pt>
                <c:pt idx="6138">
                  <c:v>156.83008614951964</c:v>
                </c:pt>
                <c:pt idx="6139">
                  <c:v>156.84762127958732</c:v>
                </c:pt>
                <c:pt idx="6140">
                  <c:v>156.8650160206237</c:v>
                </c:pt>
                <c:pt idx="6141">
                  <c:v>156.88220287790062</c:v>
                </c:pt>
                <c:pt idx="6142">
                  <c:v>156.89956522146656</c:v>
                </c:pt>
                <c:pt idx="6143">
                  <c:v>156.91692486524491</c:v>
                </c:pt>
                <c:pt idx="6144">
                  <c:v>156.93428720881178</c:v>
                </c:pt>
                <c:pt idx="6145">
                  <c:v>156.95164955237897</c:v>
                </c:pt>
                <c:pt idx="6146">
                  <c:v>156.96925217717362</c:v>
                </c:pt>
                <c:pt idx="6147">
                  <c:v>156.98647413170838</c:v>
                </c:pt>
                <c:pt idx="6148">
                  <c:v>157.00383647527562</c:v>
                </c:pt>
                <c:pt idx="6149">
                  <c:v>157.02119611905346</c:v>
                </c:pt>
                <c:pt idx="6150">
                  <c:v>157.03842077337708</c:v>
                </c:pt>
                <c:pt idx="6151">
                  <c:v>157.05595320365595</c:v>
                </c:pt>
                <c:pt idx="6152">
                  <c:v>157.07331554722285</c:v>
                </c:pt>
                <c:pt idx="6153">
                  <c:v>157.09067519100029</c:v>
                </c:pt>
                <c:pt idx="6154">
                  <c:v>157.10803753456759</c:v>
                </c:pt>
                <c:pt idx="6155">
                  <c:v>157.12539987813477</c:v>
                </c:pt>
                <c:pt idx="6156">
                  <c:v>157.1427595219121</c:v>
                </c:pt>
                <c:pt idx="6157">
                  <c:v>157.16015696273729</c:v>
                </c:pt>
                <c:pt idx="6158">
                  <c:v>157.17748150925698</c:v>
                </c:pt>
                <c:pt idx="6159">
                  <c:v>157.19484385282425</c:v>
                </c:pt>
                <c:pt idx="6160">
                  <c:v>157.21203071010078</c:v>
                </c:pt>
                <c:pt idx="6161">
                  <c:v>157.22956584016831</c:v>
                </c:pt>
                <c:pt idx="6162">
                  <c:v>157.24692548394637</c:v>
                </c:pt>
                <c:pt idx="6163">
                  <c:v>157.26428782751347</c:v>
                </c:pt>
                <c:pt idx="6164">
                  <c:v>157.28165017108032</c:v>
                </c:pt>
                <c:pt idx="6165">
                  <c:v>157.29887212561519</c:v>
                </c:pt>
                <c:pt idx="6166">
                  <c:v>157.31623176939274</c:v>
                </c:pt>
                <c:pt idx="6167">
                  <c:v>157.33376689946098</c:v>
                </c:pt>
                <c:pt idx="6168">
                  <c:v>157.35095375673777</c:v>
                </c:pt>
                <c:pt idx="6169">
                  <c:v>157.36835119756265</c:v>
                </c:pt>
                <c:pt idx="6170">
                  <c:v>157.38546786032376</c:v>
                </c:pt>
                <c:pt idx="6171">
                  <c:v>157.4032459714085</c:v>
                </c:pt>
                <c:pt idx="6172">
                  <c:v>157.42060831497565</c:v>
                </c:pt>
                <c:pt idx="6173">
                  <c:v>157.43783026951019</c:v>
                </c:pt>
                <c:pt idx="6174">
                  <c:v>157.45518991328825</c:v>
                </c:pt>
                <c:pt idx="6175">
                  <c:v>157.47265754862926</c:v>
                </c:pt>
                <c:pt idx="6176">
                  <c:v>157.49001719240684</c:v>
                </c:pt>
                <c:pt idx="6177">
                  <c:v>157.50723914694166</c:v>
                </c:pt>
                <c:pt idx="6178">
                  <c:v>157.52477427700958</c:v>
                </c:pt>
                <c:pt idx="6179">
                  <c:v>157.54196113428614</c:v>
                </c:pt>
                <c:pt idx="6180">
                  <c:v>157.55949626435435</c:v>
                </c:pt>
                <c:pt idx="6181">
                  <c:v>157.57668312163091</c:v>
                </c:pt>
                <c:pt idx="6182">
                  <c:v>157.59404546519798</c:v>
                </c:pt>
                <c:pt idx="6183">
                  <c:v>157.61140780876519</c:v>
                </c:pt>
                <c:pt idx="6184">
                  <c:v>157.62894023904383</c:v>
                </c:pt>
                <c:pt idx="6185">
                  <c:v>157.64612979610945</c:v>
                </c:pt>
                <c:pt idx="6186">
                  <c:v>157.66348943988726</c:v>
                </c:pt>
                <c:pt idx="6187">
                  <c:v>157.68102456995553</c:v>
                </c:pt>
                <c:pt idx="6188">
                  <c:v>157.69824652449054</c:v>
                </c:pt>
                <c:pt idx="6189">
                  <c:v>157.71543338176699</c:v>
                </c:pt>
                <c:pt idx="6190">
                  <c:v>157.73296851183503</c:v>
                </c:pt>
                <c:pt idx="6191">
                  <c:v>157.75036595266019</c:v>
                </c:pt>
                <c:pt idx="6192">
                  <c:v>157.76772559643754</c:v>
                </c:pt>
                <c:pt idx="6193">
                  <c:v>157.78508794000481</c:v>
                </c:pt>
                <c:pt idx="6194">
                  <c:v>157.80227479728146</c:v>
                </c:pt>
                <c:pt idx="6195">
                  <c:v>157.81980992734938</c:v>
                </c:pt>
                <c:pt idx="6196">
                  <c:v>157.83727486290141</c:v>
                </c:pt>
                <c:pt idx="6197">
                  <c:v>157.85449681743683</c:v>
                </c:pt>
                <c:pt idx="6198">
                  <c:v>157.87185916100302</c:v>
                </c:pt>
                <c:pt idx="6199">
                  <c:v>157.88921880478111</c:v>
                </c:pt>
                <c:pt idx="6200">
                  <c:v>157.9065811483475</c:v>
                </c:pt>
                <c:pt idx="6201">
                  <c:v>157.92394079212562</c:v>
                </c:pt>
                <c:pt idx="6202">
                  <c:v>157.94130313569261</c:v>
                </c:pt>
                <c:pt idx="6203">
                  <c:v>157.95866547925942</c:v>
                </c:pt>
                <c:pt idx="6204">
                  <c:v>157.97602512303718</c:v>
                </c:pt>
                <c:pt idx="6205">
                  <c:v>157.99356025310493</c:v>
                </c:pt>
                <c:pt idx="6206">
                  <c:v>158.01078220763998</c:v>
                </c:pt>
                <c:pt idx="6207">
                  <c:v>158.02814455120716</c:v>
                </c:pt>
                <c:pt idx="6208">
                  <c:v>158.04550419498437</c:v>
                </c:pt>
                <c:pt idx="6209">
                  <c:v>158.06272614951982</c:v>
                </c:pt>
                <c:pt idx="6210">
                  <c:v>158.08026127958752</c:v>
                </c:pt>
                <c:pt idx="6211">
                  <c:v>158.09762362315419</c:v>
                </c:pt>
                <c:pt idx="6212">
                  <c:v>158.11484557768924</c:v>
                </c:pt>
                <c:pt idx="6213">
                  <c:v>158.13224031872556</c:v>
                </c:pt>
                <c:pt idx="6214">
                  <c:v>158.14956756503398</c:v>
                </c:pt>
                <c:pt idx="6215">
                  <c:v>158.16696230606985</c:v>
                </c:pt>
                <c:pt idx="6216">
                  <c:v>158.18432464963681</c:v>
                </c:pt>
                <c:pt idx="6217">
                  <c:v>158.20171939067262</c:v>
                </c:pt>
                <c:pt idx="6218">
                  <c:v>158.21921942348231</c:v>
                </c:pt>
                <c:pt idx="6219">
                  <c:v>158.23640898054842</c:v>
                </c:pt>
                <c:pt idx="6220">
                  <c:v>158.25376862432577</c:v>
                </c:pt>
                <c:pt idx="6221">
                  <c:v>158.27116606515094</c:v>
                </c:pt>
                <c:pt idx="6222">
                  <c:v>158.28866609796111</c:v>
                </c:pt>
                <c:pt idx="6223">
                  <c:v>158.30602574173892</c:v>
                </c:pt>
                <c:pt idx="6224">
                  <c:v>158.3232125990157</c:v>
                </c:pt>
                <c:pt idx="6225">
                  <c:v>158.34061003984033</c:v>
                </c:pt>
                <c:pt idx="6226">
                  <c:v>158.35803987813506</c:v>
                </c:pt>
                <c:pt idx="6227">
                  <c:v>158.37543461917033</c:v>
                </c:pt>
                <c:pt idx="6228">
                  <c:v>158.39276186547951</c:v>
                </c:pt>
                <c:pt idx="6229">
                  <c:v>158.40994872275598</c:v>
                </c:pt>
                <c:pt idx="6230">
                  <c:v>158.42748385282445</c:v>
                </c:pt>
                <c:pt idx="6231">
                  <c:v>158.44467340988956</c:v>
                </c:pt>
                <c:pt idx="6232">
                  <c:v>158.46220584016876</c:v>
                </c:pt>
                <c:pt idx="6233">
                  <c:v>158.47942779470355</c:v>
                </c:pt>
                <c:pt idx="6234">
                  <c:v>158.49675504101222</c:v>
                </c:pt>
                <c:pt idx="6235">
                  <c:v>158.51418487930596</c:v>
                </c:pt>
                <c:pt idx="6236">
                  <c:v>158.53151212561519</c:v>
                </c:pt>
                <c:pt idx="6237">
                  <c:v>158.54887446918181</c:v>
                </c:pt>
                <c:pt idx="6238">
                  <c:v>158.56623411296007</c:v>
                </c:pt>
                <c:pt idx="6239">
                  <c:v>158.58376924302775</c:v>
                </c:pt>
                <c:pt idx="6240">
                  <c:v>158.60095610030459</c:v>
                </c:pt>
                <c:pt idx="6241">
                  <c:v>158.6181456573706</c:v>
                </c:pt>
                <c:pt idx="6242">
                  <c:v>158.63588867119734</c:v>
                </c:pt>
                <c:pt idx="6243">
                  <c:v>158.65307552847435</c:v>
                </c:pt>
                <c:pt idx="6244">
                  <c:v>158.67061065854202</c:v>
                </c:pt>
                <c:pt idx="6245">
                  <c:v>158.68779751581931</c:v>
                </c:pt>
                <c:pt idx="6246">
                  <c:v>158.70498437309578</c:v>
                </c:pt>
                <c:pt idx="6247">
                  <c:v>158.7225195031638</c:v>
                </c:pt>
                <c:pt idx="6248">
                  <c:v>158.73988184673073</c:v>
                </c:pt>
                <c:pt idx="6249">
                  <c:v>158.75724149050856</c:v>
                </c:pt>
                <c:pt idx="6250">
                  <c:v>158.77460383407512</c:v>
                </c:pt>
                <c:pt idx="6251">
                  <c:v>158.7919634778533</c:v>
                </c:pt>
                <c:pt idx="6252">
                  <c:v>158.80918543238798</c:v>
                </c:pt>
                <c:pt idx="6253">
                  <c:v>158.82689604874645</c:v>
                </c:pt>
                <c:pt idx="6254">
                  <c:v>158.844082906023</c:v>
                </c:pt>
                <c:pt idx="6255">
                  <c:v>158.86147764705908</c:v>
                </c:pt>
                <c:pt idx="6256">
                  <c:v>158.87869960159364</c:v>
                </c:pt>
                <c:pt idx="6257">
                  <c:v>158.89619963440364</c:v>
                </c:pt>
                <c:pt idx="6258">
                  <c:v>158.91342428872738</c:v>
                </c:pt>
                <c:pt idx="6259">
                  <c:v>158.93074883524724</c:v>
                </c:pt>
                <c:pt idx="6260">
                  <c:v>158.9482839653152</c:v>
                </c:pt>
                <c:pt idx="6261">
                  <c:v>158.96547082259201</c:v>
                </c:pt>
                <c:pt idx="6262">
                  <c:v>158.98283316615868</c:v>
                </c:pt>
                <c:pt idx="6263">
                  <c:v>159.00002002343567</c:v>
                </c:pt>
                <c:pt idx="6264">
                  <c:v>159.01755515350339</c:v>
                </c:pt>
                <c:pt idx="6265">
                  <c:v>159.03512538082961</c:v>
                </c:pt>
                <c:pt idx="6266">
                  <c:v>159.0523122381064</c:v>
                </c:pt>
                <c:pt idx="6267">
                  <c:v>159.0696394844154</c:v>
                </c:pt>
                <c:pt idx="6268">
                  <c:v>159.08699912819321</c:v>
                </c:pt>
                <c:pt idx="6269">
                  <c:v>159.10456935551917</c:v>
                </c:pt>
                <c:pt idx="6270">
                  <c:v>159.12192899929701</c:v>
                </c:pt>
                <c:pt idx="6271">
                  <c:v>159.13908345910454</c:v>
                </c:pt>
                <c:pt idx="6272">
                  <c:v>159.15665368643076</c:v>
                </c:pt>
                <c:pt idx="6273">
                  <c:v>159.17384054370729</c:v>
                </c:pt>
                <c:pt idx="6274">
                  <c:v>159.19120018748566</c:v>
                </c:pt>
                <c:pt idx="6275">
                  <c:v>159.20856253105183</c:v>
                </c:pt>
                <c:pt idx="6276">
                  <c:v>159.22592487461921</c:v>
                </c:pt>
                <c:pt idx="6277">
                  <c:v>159.24331961565503</c:v>
                </c:pt>
                <c:pt idx="6278">
                  <c:v>159.26081964846497</c:v>
                </c:pt>
                <c:pt idx="6279">
                  <c:v>159.2781792922425</c:v>
                </c:pt>
                <c:pt idx="6280">
                  <c:v>159.29536884930855</c:v>
                </c:pt>
                <c:pt idx="6281">
                  <c:v>159.31272849308661</c:v>
                </c:pt>
                <c:pt idx="6282">
                  <c:v>159.32995044762151</c:v>
                </c:pt>
                <c:pt idx="6283">
                  <c:v>159.34755577220508</c:v>
                </c:pt>
                <c:pt idx="6284">
                  <c:v>159.36495051324115</c:v>
                </c:pt>
                <c:pt idx="6285">
                  <c:v>159.38231285680828</c:v>
                </c:pt>
                <c:pt idx="6286">
                  <c:v>159.39967520037473</c:v>
                </c:pt>
                <c:pt idx="6287">
                  <c:v>159.41703484415262</c:v>
                </c:pt>
                <c:pt idx="6288">
                  <c:v>159.43439718772007</c:v>
                </c:pt>
                <c:pt idx="6289">
                  <c:v>159.45175683149773</c:v>
                </c:pt>
                <c:pt idx="6290">
                  <c:v>159.46894368877463</c:v>
                </c:pt>
                <c:pt idx="6291">
                  <c:v>159.48651391610031</c:v>
                </c:pt>
                <c:pt idx="6292">
                  <c:v>159.50387625966718</c:v>
                </c:pt>
                <c:pt idx="6293">
                  <c:v>159.52106311694396</c:v>
                </c:pt>
                <c:pt idx="6294">
                  <c:v>159.53842546051101</c:v>
                </c:pt>
                <c:pt idx="6295">
                  <c:v>159.55599298804779</c:v>
                </c:pt>
                <c:pt idx="6296">
                  <c:v>159.57335533161472</c:v>
                </c:pt>
                <c:pt idx="6297">
                  <c:v>159.59057728614931</c:v>
                </c:pt>
                <c:pt idx="6298">
                  <c:v>159.60811241621747</c:v>
                </c:pt>
                <c:pt idx="6299">
                  <c:v>159.62529927349448</c:v>
                </c:pt>
                <c:pt idx="6300">
                  <c:v>159.64266161706118</c:v>
                </c:pt>
                <c:pt idx="6301">
                  <c:v>159.66002126083902</c:v>
                </c:pt>
                <c:pt idx="6302">
                  <c:v>159.67738360440592</c:v>
                </c:pt>
                <c:pt idx="6303">
                  <c:v>159.69477834544176</c:v>
                </c:pt>
                <c:pt idx="6304">
                  <c:v>159.71210559175017</c:v>
                </c:pt>
                <c:pt idx="6305">
                  <c:v>159.72946523552815</c:v>
                </c:pt>
                <c:pt idx="6306">
                  <c:v>159.74665479259389</c:v>
                </c:pt>
                <c:pt idx="6307">
                  <c:v>159.76418722287318</c:v>
                </c:pt>
                <c:pt idx="6308">
                  <c:v>159.78158466369794</c:v>
                </c:pt>
                <c:pt idx="6309">
                  <c:v>159.79894430747629</c:v>
                </c:pt>
                <c:pt idx="6310">
                  <c:v>159.81613386454163</c:v>
                </c:pt>
                <c:pt idx="6311">
                  <c:v>159.83349350831966</c:v>
                </c:pt>
                <c:pt idx="6312">
                  <c:v>159.85102863838767</c:v>
                </c:pt>
                <c:pt idx="6313">
                  <c:v>159.86839098195486</c:v>
                </c:pt>
                <c:pt idx="6314">
                  <c:v>159.88575062573236</c:v>
                </c:pt>
                <c:pt idx="6315">
                  <c:v>159.90300767752521</c:v>
                </c:pt>
                <c:pt idx="6316">
                  <c:v>159.92057790485097</c:v>
                </c:pt>
                <c:pt idx="6317">
                  <c:v>159.93793754862952</c:v>
                </c:pt>
                <c:pt idx="6318">
                  <c:v>159.95512710569531</c:v>
                </c:pt>
                <c:pt idx="6319">
                  <c:v>159.97248674947281</c:v>
                </c:pt>
                <c:pt idx="6320">
                  <c:v>159.98988419029752</c:v>
                </c:pt>
                <c:pt idx="6321">
                  <c:v>160.00738422310724</c:v>
                </c:pt>
                <c:pt idx="6322">
                  <c:v>160.02474386688539</c:v>
                </c:pt>
                <c:pt idx="6323">
                  <c:v>160.04196582142018</c:v>
                </c:pt>
                <c:pt idx="6324">
                  <c:v>160.05950095148816</c:v>
                </c:pt>
                <c:pt idx="6325">
                  <c:v>160.07689839231321</c:v>
                </c:pt>
                <c:pt idx="6326">
                  <c:v>160.09412034684792</c:v>
                </c:pt>
                <c:pt idx="6327">
                  <c:v>160.11144489336758</c:v>
                </c:pt>
                <c:pt idx="6328">
                  <c:v>160.12849406140143</c:v>
                </c:pt>
                <c:pt idx="6329">
                  <c:v>160.14620197797049</c:v>
                </c:pt>
                <c:pt idx="6330">
                  <c:v>160.16356432153691</c:v>
                </c:pt>
                <c:pt idx="6331">
                  <c:v>160.18095906257324</c:v>
                </c:pt>
                <c:pt idx="6332">
                  <c:v>160.19832140614014</c:v>
                </c:pt>
                <c:pt idx="6333">
                  <c:v>160.21568104991769</c:v>
                </c:pt>
                <c:pt idx="6334">
                  <c:v>160.23269512069371</c:v>
                </c:pt>
                <c:pt idx="6335">
                  <c:v>160.25040573705178</c:v>
                </c:pt>
                <c:pt idx="6336">
                  <c:v>160.26745220529645</c:v>
                </c:pt>
                <c:pt idx="6337">
                  <c:v>160.28498733536443</c:v>
                </c:pt>
                <c:pt idx="6338">
                  <c:v>160.30220928989948</c:v>
                </c:pt>
                <c:pt idx="6339">
                  <c:v>160.31977951722521</c:v>
                </c:pt>
                <c:pt idx="6340">
                  <c:v>160.3371418607924</c:v>
                </c:pt>
                <c:pt idx="6341">
                  <c:v>160.35450150456992</c:v>
                </c:pt>
                <c:pt idx="6342">
                  <c:v>160.37186384813688</c:v>
                </c:pt>
                <c:pt idx="6343">
                  <c:v>160.3888779189129</c:v>
                </c:pt>
                <c:pt idx="6344">
                  <c:v>160.40658583548159</c:v>
                </c:pt>
                <c:pt idx="6345">
                  <c:v>160.42377269275809</c:v>
                </c:pt>
                <c:pt idx="6346">
                  <c:v>160.44113503632531</c:v>
                </c:pt>
                <c:pt idx="6347">
                  <c:v>160.45870256386218</c:v>
                </c:pt>
                <c:pt idx="6348">
                  <c:v>160.47602981017121</c:v>
                </c:pt>
                <c:pt idx="6349">
                  <c:v>160.49321666744785</c:v>
                </c:pt>
                <c:pt idx="6350">
                  <c:v>160.51092458401678</c:v>
                </c:pt>
                <c:pt idx="6351">
                  <c:v>160.52811414108274</c:v>
                </c:pt>
                <c:pt idx="6352">
                  <c:v>160.54530099835952</c:v>
                </c:pt>
                <c:pt idx="6353">
                  <c:v>160.5628361284277</c:v>
                </c:pt>
                <c:pt idx="6354">
                  <c:v>160.58019577220529</c:v>
                </c:pt>
                <c:pt idx="6355">
                  <c:v>160.59755811577222</c:v>
                </c:pt>
                <c:pt idx="6356">
                  <c:v>160.61495285680775</c:v>
                </c:pt>
                <c:pt idx="6357">
                  <c:v>160.63235029763322</c:v>
                </c:pt>
                <c:pt idx="6358">
                  <c:v>160.64970994141078</c:v>
                </c:pt>
                <c:pt idx="6359">
                  <c:v>160.66707228497748</c:v>
                </c:pt>
                <c:pt idx="6360">
                  <c:v>160.68443192875557</c:v>
                </c:pt>
                <c:pt idx="6361">
                  <c:v>160.70182936958051</c:v>
                </c:pt>
                <c:pt idx="6362">
                  <c:v>160.71918901335803</c:v>
                </c:pt>
                <c:pt idx="6363">
                  <c:v>160.73655135692525</c:v>
                </c:pt>
                <c:pt idx="6364">
                  <c:v>160.75391370049212</c:v>
                </c:pt>
                <c:pt idx="6365">
                  <c:v>160.77110055776896</c:v>
                </c:pt>
                <c:pt idx="6366">
                  <c:v>160.78863568783694</c:v>
                </c:pt>
                <c:pt idx="6367">
                  <c:v>160.80582254511364</c:v>
                </c:pt>
                <c:pt idx="6368">
                  <c:v>160.82318218889148</c:v>
                </c:pt>
                <c:pt idx="6369">
                  <c:v>160.84054453245838</c:v>
                </c:pt>
                <c:pt idx="6370">
                  <c:v>160.85807966252662</c:v>
                </c:pt>
                <c:pt idx="6371">
                  <c:v>160.8752665198032</c:v>
                </c:pt>
                <c:pt idx="6372">
                  <c:v>160.8928016498711</c:v>
                </c:pt>
                <c:pt idx="6373">
                  <c:v>160.91002360440578</c:v>
                </c:pt>
                <c:pt idx="6374">
                  <c:v>160.92738594797308</c:v>
                </c:pt>
                <c:pt idx="6375">
                  <c:v>160.94492107804078</c:v>
                </c:pt>
                <c:pt idx="6376">
                  <c:v>160.96228072181836</c:v>
                </c:pt>
                <c:pt idx="6377">
                  <c:v>160.97946757909537</c:v>
                </c:pt>
                <c:pt idx="6378">
                  <c:v>160.99682992266241</c:v>
                </c:pt>
                <c:pt idx="6379">
                  <c:v>161.01418956643997</c:v>
                </c:pt>
                <c:pt idx="6380">
                  <c:v>161.03155191000698</c:v>
                </c:pt>
                <c:pt idx="6381">
                  <c:v>161.04891425357394</c:v>
                </c:pt>
                <c:pt idx="6382">
                  <c:v>161.06627389735178</c:v>
                </c:pt>
                <c:pt idx="6383">
                  <c:v>161.08363624091868</c:v>
                </c:pt>
                <c:pt idx="6384">
                  <c:v>161.10099588469654</c:v>
                </c:pt>
                <c:pt idx="6385">
                  <c:v>161.11835822826342</c:v>
                </c:pt>
                <c:pt idx="6386">
                  <c:v>161.13571787204125</c:v>
                </c:pt>
                <c:pt idx="6387">
                  <c:v>161.15325300210918</c:v>
                </c:pt>
                <c:pt idx="6388">
                  <c:v>161.17043985938622</c:v>
                </c:pt>
                <c:pt idx="6389">
                  <c:v>161.18780220295278</c:v>
                </c:pt>
                <c:pt idx="6390">
                  <c:v>161.20516454651957</c:v>
                </c:pt>
                <c:pt idx="6391">
                  <c:v>161.22252419029758</c:v>
                </c:pt>
                <c:pt idx="6392">
                  <c:v>161.23988653386434</c:v>
                </c:pt>
                <c:pt idx="6393">
                  <c:v>161.2572461776426</c:v>
                </c:pt>
                <c:pt idx="6394">
                  <c:v>161.27478130771036</c:v>
                </c:pt>
                <c:pt idx="6395">
                  <c:v>161.29196816498686</c:v>
                </c:pt>
                <c:pt idx="6396">
                  <c:v>161.30933050855404</c:v>
                </c:pt>
                <c:pt idx="6397">
                  <c:v>161.32669015233211</c:v>
                </c:pt>
                <c:pt idx="6398">
                  <c:v>161.34422528239983</c:v>
                </c:pt>
                <c:pt idx="6399">
                  <c:v>161.36158762596676</c:v>
                </c:pt>
                <c:pt idx="6400">
                  <c:v>161.37877448324349</c:v>
                </c:pt>
                <c:pt idx="6401">
                  <c:v>161.3961719240682</c:v>
                </c:pt>
                <c:pt idx="6402">
                  <c:v>161.41370435434695</c:v>
                </c:pt>
                <c:pt idx="6403">
                  <c:v>161.43092900867146</c:v>
                </c:pt>
                <c:pt idx="6404">
                  <c:v>161.44828865244932</c:v>
                </c:pt>
                <c:pt idx="6405">
                  <c:v>161.46565099601571</c:v>
                </c:pt>
                <c:pt idx="6406">
                  <c:v>161.48283785329338</c:v>
                </c:pt>
                <c:pt idx="6407">
                  <c:v>161.50037298336073</c:v>
                </c:pt>
                <c:pt idx="6408">
                  <c:v>161.51755984063743</c:v>
                </c:pt>
                <c:pt idx="6409">
                  <c:v>161.53509497070539</c:v>
                </c:pt>
                <c:pt idx="6410">
                  <c:v>161.55245461448351</c:v>
                </c:pt>
                <c:pt idx="6411">
                  <c:v>161.56964417154873</c:v>
                </c:pt>
                <c:pt idx="6412">
                  <c:v>161.58717930161731</c:v>
                </c:pt>
                <c:pt idx="6413">
                  <c:v>161.60453894539489</c:v>
                </c:pt>
                <c:pt idx="6414">
                  <c:v>161.62190128896179</c:v>
                </c:pt>
                <c:pt idx="6415">
                  <c:v>161.63908814623858</c:v>
                </c:pt>
                <c:pt idx="6416">
                  <c:v>161.65662327630636</c:v>
                </c:pt>
                <c:pt idx="6417">
                  <c:v>161.67381013358332</c:v>
                </c:pt>
                <c:pt idx="6418">
                  <c:v>161.69134526365119</c:v>
                </c:pt>
                <c:pt idx="6419">
                  <c:v>161.70870490742931</c:v>
                </c:pt>
                <c:pt idx="6420">
                  <c:v>161.72589446449496</c:v>
                </c:pt>
                <c:pt idx="6421">
                  <c:v>161.74325410827231</c:v>
                </c:pt>
                <c:pt idx="6422">
                  <c:v>161.76078923834049</c:v>
                </c:pt>
                <c:pt idx="6423">
                  <c:v>161.77780330911628</c:v>
                </c:pt>
                <c:pt idx="6424">
                  <c:v>161.79533843918446</c:v>
                </c:pt>
                <c:pt idx="6425">
                  <c:v>161.81287356925219</c:v>
                </c:pt>
                <c:pt idx="6426">
                  <c:v>161.8300604265292</c:v>
                </c:pt>
                <c:pt idx="6427">
                  <c:v>161.84759555659716</c:v>
                </c:pt>
                <c:pt idx="6428">
                  <c:v>161.86460962737272</c:v>
                </c:pt>
                <c:pt idx="6429">
                  <c:v>161.88217985469942</c:v>
                </c:pt>
                <c:pt idx="6430">
                  <c:v>161.89957459573458</c:v>
                </c:pt>
                <c:pt idx="6431">
                  <c:v>161.91676145301153</c:v>
                </c:pt>
                <c:pt idx="6432">
                  <c:v>161.93412379657809</c:v>
                </c:pt>
                <c:pt idx="6433">
                  <c:v>161.95183171314739</c:v>
                </c:pt>
                <c:pt idx="6434">
                  <c:v>161.96919135692548</c:v>
                </c:pt>
                <c:pt idx="6435">
                  <c:v>161.98638091399144</c:v>
                </c:pt>
                <c:pt idx="6436">
                  <c:v>162.00391604405905</c:v>
                </c:pt>
                <c:pt idx="6437">
                  <c:v>162.02110290133587</c:v>
                </c:pt>
                <c:pt idx="6438">
                  <c:v>162.03863803140402</c:v>
                </c:pt>
                <c:pt idx="6439">
                  <c:v>162.0559976751816</c:v>
                </c:pt>
                <c:pt idx="6440">
                  <c:v>162.0731845324581</c:v>
                </c:pt>
                <c:pt idx="6441">
                  <c:v>162.0907196625264</c:v>
                </c:pt>
                <c:pt idx="6442">
                  <c:v>162.10794161706121</c:v>
                </c:pt>
                <c:pt idx="6443">
                  <c:v>162.12526886337008</c:v>
                </c:pt>
                <c:pt idx="6444">
                  <c:v>162.14266630419502</c:v>
                </c:pt>
                <c:pt idx="6445">
                  <c:v>162.16016633700519</c:v>
                </c:pt>
                <c:pt idx="6446">
                  <c:v>162.17738829153973</c:v>
                </c:pt>
                <c:pt idx="6447">
                  <c:v>162.19474793531754</c:v>
                </c:pt>
                <c:pt idx="6448">
                  <c:v>162.2121102788845</c:v>
                </c:pt>
                <c:pt idx="6449">
                  <c:v>162.2294699226623</c:v>
                </c:pt>
                <c:pt idx="6450">
                  <c:v>162.24665947972787</c:v>
                </c:pt>
                <c:pt idx="6451">
                  <c:v>162.26419191000699</c:v>
                </c:pt>
                <c:pt idx="6452">
                  <c:v>162.28155425357392</c:v>
                </c:pt>
                <c:pt idx="6453">
                  <c:v>162.29894899460984</c:v>
                </c:pt>
                <c:pt idx="6454">
                  <c:v>162.31613855167592</c:v>
                </c:pt>
                <c:pt idx="6455">
                  <c:v>162.33349819545361</c:v>
                </c:pt>
                <c:pt idx="6456">
                  <c:v>162.35103332552168</c:v>
                </c:pt>
                <c:pt idx="6457">
                  <c:v>162.36839566908836</c:v>
                </c:pt>
                <c:pt idx="6458">
                  <c:v>162.38558252636489</c:v>
                </c:pt>
                <c:pt idx="6459">
                  <c:v>162.40294217014295</c:v>
                </c:pt>
                <c:pt idx="6460">
                  <c:v>162.42051239746894</c:v>
                </c:pt>
                <c:pt idx="6461">
                  <c:v>162.43769925474572</c:v>
                </c:pt>
                <c:pt idx="6462">
                  <c:v>162.45523438481391</c:v>
                </c:pt>
                <c:pt idx="6463">
                  <c:v>162.47242394187961</c:v>
                </c:pt>
                <c:pt idx="6464">
                  <c:v>162.48981868291563</c:v>
                </c:pt>
                <c:pt idx="6465">
                  <c:v>162.50718102648219</c:v>
                </c:pt>
                <c:pt idx="6466">
                  <c:v>162.52454067026017</c:v>
                </c:pt>
                <c:pt idx="6467">
                  <c:v>162.54190301382698</c:v>
                </c:pt>
                <c:pt idx="6468">
                  <c:v>162.55947054136396</c:v>
                </c:pt>
                <c:pt idx="6469">
                  <c:v>162.57679778767283</c:v>
                </c:pt>
                <c:pt idx="6470">
                  <c:v>162.59416013123973</c:v>
                </c:pt>
                <c:pt idx="6471">
                  <c:v>162.61138208577461</c:v>
                </c:pt>
                <c:pt idx="6472">
                  <c:v>162.62874172955213</c:v>
                </c:pt>
                <c:pt idx="6473">
                  <c:v>162.64624176236211</c:v>
                </c:pt>
                <c:pt idx="6474">
                  <c:v>162.66346371689681</c:v>
                </c:pt>
                <c:pt idx="6475">
                  <c:v>162.68082606046428</c:v>
                </c:pt>
                <c:pt idx="6476">
                  <c:v>162.6984286852593</c:v>
                </c:pt>
                <c:pt idx="6477">
                  <c:v>162.71558314506638</c:v>
                </c:pt>
                <c:pt idx="6478">
                  <c:v>162.73294278884458</c:v>
                </c:pt>
                <c:pt idx="6479">
                  <c:v>162.75047791891276</c:v>
                </c:pt>
                <c:pt idx="6480">
                  <c:v>162.76766747597839</c:v>
                </c:pt>
                <c:pt idx="6481">
                  <c:v>162.78502711975628</c:v>
                </c:pt>
                <c:pt idx="6482">
                  <c:v>162.80242456058124</c:v>
                </c:pt>
                <c:pt idx="6483">
                  <c:v>162.81978420435843</c:v>
                </c:pt>
                <c:pt idx="6484">
                  <c:v>162.837284237169</c:v>
                </c:pt>
                <c:pt idx="6485">
                  <c:v>162.85433340520294</c:v>
                </c:pt>
                <c:pt idx="6486">
                  <c:v>162.87183343801266</c:v>
                </c:pt>
                <c:pt idx="6487">
                  <c:v>162.88919308179047</c:v>
                </c:pt>
                <c:pt idx="6488">
                  <c:v>162.90655542535694</c:v>
                </c:pt>
                <c:pt idx="6489">
                  <c:v>162.92409055542566</c:v>
                </c:pt>
                <c:pt idx="6490">
                  <c:v>162.94127741270236</c:v>
                </c:pt>
                <c:pt idx="6491">
                  <c:v>162.95867485352707</c:v>
                </c:pt>
                <c:pt idx="6492">
                  <c:v>162.97599940004685</c:v>
                </c:pt>
                <c:pt idx="6493">
                  <c:v>162.9933617436138</c:v>
                </c:pt>
                <c:pt idx="6494">
                  <c:v>163.01072138739161</c:v>
                </c:pt>
                <c:pt idx="6495">
                  <c:v>163.02808373095831</c:v>
                </c:pt>
                <c:pt idx="6496">
                  <c:v>163.0456188610265</c:v>
                </c:pt>
                <c:pt idx="6497">
                  <c:v>163.06297850480433</c:v>
                </c:pt>
                <c:pt idx="6498">
                  <c:v>163.08016806187018</c:v>
                </c:pt>
                <c:pt idx="6499">
                  <c:v>163.0973900164052</c:v>
                </c:pt>
                <c:pt idx="6500">
                  <c:v>163.11489004921495</c:v>
                </c:pt>
                <c:pt idx="6501">
                  <c:v>163.13218219826575</c:v>
                </c:pt>
                <c:pt idx="6502">
                  <c:v>163.14950674478527</c:v>
                </c:pt>
                <c:pt idx="6503">
                  <c:v>163.16690418561049</c:v>
                </c:pt>
                <c:pt idx="6504">
                  <c:v>163.18422873213029</c:v>
                </c:pt>
                <c:pt idx="6505">
                  <c:v>163.20176386219802</c:v>
                </c:pt>
                <c:pt idx="6506">
                  <c:v>163.21898581673307</c:v>
                </c:pt>
                <c:pt idx="6507">
                  <c:v>163.23652094680077</c:v>
                </c:pt>
                <c:pt idx="6508">
                  <c:v>163.25367540660852</c:v>
                </c:pt>
                <c:pt idx="6509">
                  <c:v>163.27124293414556</c:v>
                </c:pt>
                <c:pt idx="6510">
                  <c:v>163.28857018045466</c:v>
                </c:pt>
                <c:pt idx="6511">
                  <c:v>163.30575703773141</c:v>
                </c:pt>
                <c:pt idx="6512">
                  <c:v>163.32329216779965</c:v>
                </c:pt>
                <c:pt idx="6513">
                  <c:v>163.34047902507621</c:v>
                </c:pt>
                <c:pt idx="6514">
                  <c:v>163.35784136864351</c:v>
                </c:pt>
                <c:pt idx="6515">
                  <c:v>163.3752010124212</c:v>
                </c:pt>
                <c:pt idx="6516">
                  <c:v>163.39259845324605</c:v>
                </c:pt>
                <c:pt idx="6517">
                  <c:v>163.40985550503845</c:v>
                </c:pt>
                <c:pt idx="6518">
                  <c:v>163.42739063510663</c:v>
                </c:pt>
                <c:pt idx="6519">
                  <c:v>163.44457749238342</c:v>
                </c:pt>
                <c:pt idx="6520">
                  <c:v>163.4621126224514</c:v>
                </c:pt>
                <c:pt idx="6521">
                  <c:v>163.47964775251941</c:v>
                </c:pt>
                <c:pt idx="6522">
                  <c:v>163.49686970705417</c:v>
                </c:pt>
                <c:pt idx="6523">
                  <c:v>163.51405656433067</c:v>
                </c:pt>
                <c:pt idx="6524">
                  <c:v>163.53159169439843</c:v>
                </c:pt>
                <c:pt idx="6525">
                  <c:v>163.5489864354351</c:v>
                </c:pt>
                <c:pt idx="6526">
                  <c:v>163.56631368174359</c:v>
                </c:pt>
                <c:pt idx="6527">
                  <c:v>163.58370842277947</c:v>
                </c:pt>
                <c:pt idx="6528">
                  <c:v>163.60107076634594</c:v>
                </c:pt>
                <c:pt idx="6529">
                  <c:v>163.61843310991341</c:v>
                </c:pt>
                <c:pt idx="6530">
                  <c:v>163.63544448090016</c:v>
                </c:pt>
                <c:pt idx="6531">
                  <c:v>163.652979610968</c:v>
                </c:pt>
                <c:pt idx="6532">
                  <c:v>163.67051474103556</c:v>
                </c:pt>
                <c:pt idx="6533">
                  <c:v>163.6878770846028</c:v>
                </c:pt>
                <c:pt idx="6534">
                  <c:v>163.70489115537825</c:v>
                </c:pt>
                <c:pt idx="6535">
                  <c:v>163.72259907194729</c:v>
                </c:pt>
                <c:pt idx="6536">
                  <c:v>163.73995871572532</c:v>
                </c:pt>
                <c:pt idx="6537">
                  <c:v>163.75732105929248</c:v>
                </c:pt>
                <c:pt idx="6538">
                  <c:v>163.77433513006767</c:v>
                </c:pt>
                <c:pt idx="6539">
                  <c:v>163.79190535739417</c:v>
                </c:pt>
                <c:pt idx="6540">
                  <c:v>163.80905711741269</c:v>
                </c:pt>
                <c:pt idx="6541">
                  <c:v>163.82659224748087</c:v>
                </c:pt>
                <c:pt idx="6542">
                  <c:v>163.84395189125806</c:v>
                </c:pt>
                <c:pt idx="6543">
                  <c:v>163.86148702132647</c:v>
                </c:pt>
                <c:pt idx="6544">
                  <c:v>163.8788493648936</c:v>
                </c:pt>
                <c:pt idx="6545">
                  <c:v>163.89603622217021</c:v>
                </c:pt>
                <c:pt idx="6546">
                  <c:v>163.91357135223811</c:v>
                </c:pt>
                <c:pt idx="6547">
                  <c:v>163.93093369580498</c:v>
                </c:pt>
                <c:pt idx="6548">
                  <c:v>163.94812055308205</c:v>
                </c:pt>
                <c:pt idx="6549">
                  <c:v>163.9656880806188</c:v>
                </c:pt>
                <c:pt idx="6550">
                  <c:v>163.98305042418536</c:v>
                </c:pt>
                <c:pt idx="6551">
                  <c:v>164.00041276775238</c:v>
                </c:pt>
                <c:pt idx="6552">
                  <c:v>164.01759962502928</c:v>
                </c:pt>
                <c:pt idx="6553">
                  <c:v>164.03509965783945</c:v>
                </c:pt>
                <c:pt idx="6554">
                  <c:v>164.05249439887507</c:v>
                </c:pt>
                <c:pt idx="6555">
                  <c:v>164.06968395594095</c:v>
                </c:pt>
                <c:pt idx="6556">
                  <c:v>164.08721638622035</c:v>
                </c:pt>
                <c:pt idx="6557">
                  <c:v>164.10440594328568</c:v>
                </c:pt>
                <c:pt idx="6558">
                  <c:v>164.12176558706361</c:v>
                </c:pt>
                <c:pt idx="6559">
                  <c:v>164.13916302788803</c:v>
                </c:pt>
                <c:pt idx="6560">
                  <c:v>164.15652267166618</c:v>
                </c:pt>
                <c:pt idx="6561">
                  <c:v>164.17405780173428</c:v>
                </c:pt>
                <c:pt idx="6562">
                  <c:v>164.19124465901101</c:v>
                </c:pt>
                <c:pt idx="6563">
                  <c:v>164.20860700257796</c:v>
                </c:pt>
                <c:pt idx="6564">
                  <c:v>164.22596664635572</c:v>
                </c:pt>
                <c:pt idx="6565">
                  <c:v>164.24353687368173</c:v>
                </c:pt>
                <c:pt idx="6566">
                  <c:v>164.26072373095818</c:v>
                </c:pt>
                <c:pt idx="6567">
                  <c:v>164.27812117178345</c:v>
                </c:pt>
                <c:pt idx="6568">
                  <c:v>164.29530802906018</c:v>
                </c:pt>
                <c:pt idx="6569">
                  <c:v>164.31267037262737</c:v>
                </c:pt>
                <c:pt idx="6570">
                  <c:v>164.33020280290629</c:v>
                </c:pt>
                <c:pt idx="6571">
                  <c:v>164.34745985469917</c:v>
                </c:pt>
                <c:pt idx="6572">
                  <c:v>164.36485729552379</c:v>
                </c:pt>
                <c:pt idx="6573">
                  <c:v>164.38239242559203</c:v>
                </c:pt>
                <c:pt idx="6574">
                  <c:v>164.39957928286822</c:v>
                </c:pt>
                <c:pt idx="6575">
                  <c:v>164.41697402390432</c:v>
                </c:pt>
                <c:pt idx="6576">
                  <c:v>164.43430127021341</c:v>
                </c:pt>
                <c:pt idx="6577">
                  <c:v>164.45148812749053</c:v>
                </c:pt>
                <c:pt idx="6578">
                  <c:v>164.46902325755798</c:v>
                </c:pt>
                <c:pt idx="6579">
                  <c:v>164.48655838762642</c:v>
                </c:pt>
                <c:pt idx="6580">
                  <c:v>164.50374524490238</c:v>
                </c:pt>
                <c:pt idx="6581">
                  <c:v>164.52114268572794</c:v>
                </c:pt>
                <c:pt idx="6582">
                  <c:v>164.53850232950538</c:v>
                </c:pt>
                <c:pt idx="6583">
                  <c:v>164.55586467307219</c:v>
                </c:pt>
                <c:pt idx="6584">
                  <c:v>164.57322431685012</c:v>
                </c:pt>
                <c:pt idx="6585">
                  <c:v>164.59075944691818</c:v>
                </c:pt>
                <c:pt idx="6586">
                  <c:v>164.60812179048517</c:v>
                </c:pt>
                <c:pt idx="6587">
                  <c:v>164.62548143426295</c:v>
                </c:pt>
                <c:pt idx="6588">
                  <c:v>164.64270338879774</c:v>
                </c:pt>
                <c:pt idx="6589">
                  <c:v>164.66006573236436</c:v>
                </c:pt>
                <c:pt idx="6590">
                  <c:v>164.67728768689946</c:v>
                </c:pt>
                <c:pt idx="6591">
                  <c:v>164.69478771970938</c:v>
                </c:pt>
                <c:pt idx="6592">
                  <c:v>164.71211496601808</c:v>
                </c:pt>
                <c:pt idx="6593">
                  <c:v>164.72950970705418</c:v>
                </c:pt>
                <c:pt idx="6594">
                  <c:v>164.74690714787911</c:v>
                </c:pt>
                <c:pt idx="6595">
                  <c:v>164.76409400515556</c:v>
                </c:pt>
                <c:pt idx="6596">
                  <c:v>164.78162913522405</c:v>
                </c:pt>
                <c:pt idx="6597">
                  <c:v>164.79881599250058</c:v>
                </c:pt>
                <c:pt idx="6598">
                  <c:v>164.81635112256831</c:v>
                </c:pt>
                <c:pt idx="6599">
                  <c:v>164.83371076634597</c:v>
                </c:pt>
                <c:pt idx="6600">
                  <c:v>164.85090032341247</c:v>
                </c:pt>
                <c:pt idx="6601">
                  <c:v>164.86843545348071</c:v>
                </c:pt>
                <c:pt idx="6602">
                  <c:v>164.88562231075701</c:v>
                </c:pt>
                <c:pt idx="6603">
                  <c:v>164.90315744082494</c:v>
                </c:pt>
                <c:pt idx="6604">
                  <c:v>164.92037939535984</c:v>
                </c:pt>
                <c:pt idx="6605">
                  <c:v>164.93791452542769</c:v>
                </c:pt>
                <c:pt idx="6606">
                  <c:v>164.95527416920552</c:v>
                </c:pt>
                <c:pt idx="6607">
                  <c:v>164.97263651277268</c:v>
                </c:pt>
                <c:pt idx="6608">
                  <c:v>164.98985846730722</c:v>
                </c:pt>
                <c:pt idx="6609">
                  <c:v>165.00735850011719</c:v>
                </c:pt>
                <c:pt idx="6610">
                  <c:v>165.024718143895</c:v>
                </c:pt>
                <c:pt idx="6611">
                  <c:v>165.04190770096085</c:v>
                </c:pt>
                <c:pt idx="6612">
                  <c:v>165.05926734473869</c:v>
                </c:pt>
                <c:pt idx="6613">
                  <c:v>165.07683757206487</c:v>
                </c:pt>
                <c:pt idx="6614">
                  <c:v>165.09402442934109</c:v>
                </c:pt>
                <c:pt idx="6615">
                  <c:v>165.11138677290836</c:v>
                </c:pt>
                <c:pt idx="6616">
                  <c:v>165.12874641668668</c:v>
                </c:pt>
                <c:pt idx="6617">
                  <c:v>165.14614385751139</c:v>
                </c:pt>
                <c:pt idx="6618">
                  <c:v>165.16350350128852</c:v>
                </c:pt>
                <c:pt idx="6619">
                  <c:v>165.18090094211414</c:v>
                </c:pt>
                <c:pt idx="6620">
                  <c:v>165.19826058589177</c:v>
                </c:pt>
                <c:pt idx="6621">
                  <c:v>165.21551763768454</c:v>
                </c:pt>
                <c:pt idx="6622">
                  <c:v>165.23305276775199</c:v>
                </c:pt>
                <c:pt idx="6623">
                  <c:v>165.25023962502954</c:v>
                </c:pt>
                <c:pt idx="6624">
                  <c:v>165.26777475509718</c:v>
                </c:pt>
                <c:pt idx="6625">
                  <c:v>165.28513709866439</c:v>
                </c:pt>
                <c:pt idx="6626">
                  <c:v>165.30232395594126</c:v>
                </c:pt>
                <c:pt idx="6627">
                  <c:v>165.31968629950742</c:v>
                </c:pt>
                <c:pt idx="6628">
                  <c:v>165.33704594328591</c:v>
                </c:pt>
                <c:pt idx="6629">
                  <c:v>165.35440828685259</c:v>
                </c:pt>
                <c:pt idx="6630">
                  <c:v>165.37194071713174</c:v>
                </c:pt>
                <c:pt idx="6631">
                  <c:v>165.38913027419733</c:v>
                </c:pt>
                <c:pt idx="6632">
                  <c:v>165.40648991797565</c:v>
                </c:pt>
                <c:pt idx="6633">
                  <c:v>165.42402504804321</c:v>
                </c:pt>
                <c:pt idx="6634">
                  <c:v>165.44138739161028</c:v>
                </c:pt>
                <c:pt idx="6635">
                  <c:v>165.45857424888678</c:v>
                </c:pt>
                <c:pt idx="6636">
                  <c:v>165.47593659245396</c:v>
                </c:pt>
                <c:pt idx="6637">
                  <c:v>165.49333133348986</c:v>
                </c:pt>
                <c:pt idx="6638">
                  <c:v>165.51086646355731</c:v>
                </c:pt>
                <c:pt idx="6639">
                  <c:v>165.52822610733583</c:v>
                </c:pt>
                <c:pt idx="6640">
                  <c:v>165.54562354816011</c:v>
                </c:pt>
                <c:pt idx="6641">
                  <c:v>165.56281040543743</c:v>
                </c:pt>
                <c:pt idx="6642">
                  <c:v>165.58038063276331</c:v>
                </c:pt>
                <c:pt idx="6643">
                  <c:v>165.59756749003984</c:v>
                </c:pt>
                <c:pt idx="6644">
                  <c:v>165.61492983360677</c:v>
                </c:pt>
                <c:pt idx="6645">
                  <c:v>165.63228947738483</c:v>
                </c:pt>
                <c:pt idx="6646">
                  <c:v>165.64947633466139</c:v>
                </c:pt>
                <c:pt idx="6647">
                  <c:v>165.66683867822826</c:v>
                </c:pt>
                <c:pt idx="6648">
                  <c:v>165.68419832200621</c:v>
                </c:pt>
                <c:pt idx="6649">
                  <c:v>165.70156066557263</c:v>
                </c:pt>
                <c:pt idx="6650">
                  <c:v>165.71892300913996</c:v>
                </c:pt>
                <c:pt idx="6651">
                  <c:v>165.73645543941859</c:v>
                </c:pt>
                <c:pt idx="6652">
                  <c:v>165.75381778298581</c:v>
                </c:pt>
                <c:pt idx="6653">
                  <c:v>165.77121252402131</c:v>
                </c:pt>
                <c:pt idx="6654">
                  <c:v>165.78840208108744</c:v>
                </c:pt>
                <c:pt idx="6655">
                  <c:v>165.8059372111554</c:v>
                </c:pt>
                <c:pt idx="6656">
                  <c:v>165.82329685493372</c:v>
                </c:pt>
                <c:pt idx="6657">
                  <c:v>165.84048371221004</c:v>
                </c:pt>
                <c:pt idx="6658">
                  <c:v>165.85801884227843</c:v>
                </c:pt>
                <c:pt idx="6659">
                  <c:v>165.87538118584482</c:v>
                </c:pt>
                <c:pt idx="6660">
                  <c:v>165.89274082962291</c:v>
                </c:pt>
                <c:pt idx="6661">
                  <c:v>165.91010317318958</c:v>
                </c:pt>
                <c:pt idx="6662">
                  <c:v>165.92746281696765</c:v>
                </c:pt>
                <c:pt idx="6663">
                  <c:v>165.94468747129133</c:v>
                </c:pt>
                <c:pt idx="6664">
                  <c:v>165.96221990157042</c:v>
                </c:pt>
                <c:pt idx="6665">
                  <c:v>165.97947695336327</c:v>
                </c:pt>
                <c:pt idx="6666">
                  <c:v>165.99683929692989</c:v>
                </c:pt>
                <c:pt idx="6667">
                  <c:v>166.01419894070776</c:v>
                </c:pt>
                <c:pt idx="6668">
                  <c:v>166.03156128427455</c:v>
                </c:pt>
                <c:pt idx="6669">
                  <c:v>166.04909641434236</c:v>
                </c:pt>
                <c:pt idx="6670">
                  <c:v>166.06645605812068</c:v>
                </c:pt>
                <c:pt idx="6671">
                  <c:v>166.0836456151863</c:v>
                </c:pt>
                <c:pt idx="6672">
                  <c:v>166.10118074525428</c:v>
                </c:pt>
                <c:pt idx="6673">
                  <c:v>166.11826231075699</c:v>
                </c:pt>
                <c:pt idx="6674">
                  <c:v>166.13579744082497</c:v>
                </c:pt>
                <c:pt idx="6675">
                  <c:v>166.15315978439162</c:v>
                </c:pt>
                <c:pt idx="6676">
                  <c:v>166.17051942816948</c:v>
                </c:pt>
                <c:pt idx="6677">
                  <c:v>166.18788177173658</c:v>
                </c:pt>
                <c:pt idx="6678">
                  <c:v>166.20524141551465</c:v>
                </c:pt>
                <c:pt idx="6679">
                  <c:v>166.22243097258061</c:v>
                </c:pt>
                <c:pt idx="6680">
                  <c:v>166.23996340285893</c:v>
                </c:pt>
                <c:pt idx="6681">
                  <c:v>166.25732574642606</c:v>
                </c:pt>
                <c:pt idx="6682">
                  <c:v>166.27468808999274</c:v>
                </c:pt>
                <c:pt idx="6683">
                  <c:v>166.2920477337708</c:v>
                </c:pt>
                <c:pt idx="6684">
                  <c:v>166.30941007733784</c:v>
                </c:pt>
                <c:pt idx="6685">
                  <c:v>166.32676972111534</c:v>
                </c:pt>
                <c:pt idx="6686">
                  <c:v>166.3441320646825</c:v>
                </c:pt>
                <c:pt idx="6687">
                  <c:v>166.36131892195942</c:v>
                </c:pt>
                <c:pt idx="6688">
                  <c:v>166.37868126552618</c:v>
                </c:pt>
                <c:pt idx="6689">
                  <c:v>166.39604090930422</c:v>
                </c:pt>
                <c:pt idx="6690">
                  <c:v>166.41357603937158</c:v>
                </c:pt>
                <c:pt idx="6691">
                  <c:v>166.43093838293933</c:v>
                </c:pt>
                <c:pt idx="6692">
                  <c:v>166.44812524021563</c:v>
                </c:pt>
                <c:pt idx="6693">
                  <c:v>166.46566037028364</c:v>
                </c:pt>
                <c:pt idx="6694">
                  <c:v>166.4830200140614</c:v>
                </c:pt>
                <c:pt idx="6695">
                  <c:v>166.50038235762867</c:v>
                </c:pt>
                <c:pt idx="6696">
                  <c:v>166.51774200140616</c:v>
                </c:pt>
                <c:pt idx="6697">
                  <c:v>166.53493155847201</c:v>
                </c:pt>
                <c:pt idx="6698">
                  <c:v>166.55246398875101</c:v>
                </c:pt>
                <c:pt idx="6699">
                  <c:v>166.5698263323178</c:v>
                </c:pt>
                <c:pt idx="6700">
                  <c:v>166.58722107335367</c:v>
                </c:pt>
                <c:pt idx="6701">
                  <c:v>166.60444302788838</c:v>
                </c:pt>
                <c:pt idx="6702">
                  <c:v>166.62180537145537</c:v>
                </c:pt>
                <c:pt idx="6703">
                  <c:v>166.63934050152341</c:v>
                </c:pt>
                <c:pt idx="6704">
                  <c:v>166.65670014530116</c:v>
                </c:pt>
                <c:pt idx="6705">
                  <c:v>166.67388970236669</c:v>
                </c:pt>
                <c:pt idx="6706">
                  <c:v>166.69111165690177</c:v>
                </c:pt>
                <c:pt idx="6707">
                  <c:v>166.70868188422779</c:v>
                </c:pt>
                <c:pt idx="6708">
                  <c:v>166.72621431450673</c:v>
                </c:pt>
                <c:pt idx="6709">
                  <c:v>166.74340387157227</c:v>
                </c:pt>
                <c:pt idx="6710">
                  <c:v>166.76076351535013</c:v>
                </c:pt>
                <c:pt idx="6711">
                  <c:v>166.77795037262717</c:v>
                </c:pt>
                <c:pt idx="6712">
                  <c:v>166.79548550269507</c:v>
                </c:pt>
                <c:pt idx="6713">
                  <c:v>166.81284784626223</c:v>
                </c:pt>
                <c:pt idx="6714">
                  <c:v>166.83024258729827</c:v>
                </c:pt>
                <c:pt idx="6715">
                  <c:v>166.84739704710594</c:v>
                </c:pt>
                <c:pt idx="6716">
                  <c:v>166.86493217717381</c:v>
                </c:pt>
                <c:pt idx="6717">
                  <c:v>166.88229182095174</c:v>
                </c:pt>
                <c:pt idx="6718">
                  <c:v>166.89968926177616</c:v>
                </c:pt>
                <c:pt idx="6719">
                  <c:v>166.9168761190532</c:v>
                </c:pt>
                <c:pt idx="6720">
                  <c:v>166.93444364659021</c:v>
                </c:pt>
                <c:pt idx="6721">
                  <c:v>166.95166830091429</c:v>
                </c:pt>
                <c:pt idx="6722">
                  <c:v>166.96920073119256</c:v>
                </c:pt>
                <c:pt idx="6723">
                  <c:v>166.98642538551709</c:v>
                </c:pt>
                <c:pt idx="6724">
                  <c:v>167.00382012655214</c:v>
                </c:pt>
                <c:pt idx="6725">
                  <c:v>167.02118247011961</c:v>
                </c:pt>
                <c:pt idx="6726">
                  <c:v>167.03854211389734</c:v>
                </c:pt>
                <c:pt idx="6727">
                  <c:v>167.05590445746458</c:v>
                </c:pt>
                <c:pt idx="6728">
                  <c:v>167.07326410124165</c:v>
                </c:pt>
                <c:pt idx="6729">
                  <c:v>167.09062644480903</c:v>
                </c:pt>
                <c:pt idx="6730">
                  <c:v>167.10798608858687</c:v>
                </c:pt>
                <c:pt idx="6731">
                  <c:v>167.125348432154</c:v>
                </c:pt>
                <c:pt idx="6732">
                  <c:v>167.14270807593161</c:v>
                </c:pt>
                <c:pt idx="6733">
                  <c:v>167.16007041949848</c:v>
                </c:pt>
                <c:pt idx="6734">
                  <c:v>167.17743276306538</c:v>
                </c:pt>
                <c:pt idx="6735">
                  <c:v>167.19479240684302</c:v>
                </c:pt>
                <c:pt idx="6736">
                  <c:v>167.21215475041012</c:v>
                </c:pt>
                <c:pt idx="6737">
                  <c:v>167.22951439418742</c:v>
                </c:pt>
                <c:pt idx="6738">
                  <c:v>167.24687673775475</c:v>
                </c:pt>
                <c:pt idx="6739">
                  <c:v>167.26441186782282</c:v>
                </c:pt>
                <c:pt idx="6740">
                  <c:v>167.2815987250996</c:v>
                </c:pt>
                <c:pt idx="6741">
                  <c:v>167.29895836887738</c:v>
                </c:pt>
                <c:pt idx="6742">
                  <c:v>167.31614792594357</c:v>
                </c:pt>
                <c:pt idx="6743">
                  <c:v>167.33368305601118</c:v>
                </c:pt>
                <c:pt idx="6744">
                  <c:v>167.35104269978933</c:v>
                </c:pt>
                <c:pt idx="6745">
                  <c:v>167.36840504335601</c:v>
                </c:pt>
                <c:pt idx="6746">
                  <c:v>167.38576468713381</c:v>
                </c:pt>
                <c:pt idx="6747">
                  <c:v>167.40312703070074</c:v>
                </c:pt>
                <c:pt idx="6748">
                  <c:v>167.42052177173662</c:v>
                </c:pt>
                <c:pt idx="6749">
                  <c:v>167.43788411530349</c:v>
                </c:pt>
                <c:pt idx="6750">
                  <c:v>167.45510606983828</c:v>
                </c:pt>
                <c:pt idx="6751">
                  <c:v>167.47264119990618</c:v>
                </c:pt>
                <c:pt idx="6752">
                  <c:v>167.48982805718347</c:v>
                </c:pt>
                <c:pt idx="6753">
                  <c:v>167.50722279821878</c:v>
                </c:pt>
                <c:pt idx="6754">
                  <c:v>167.52441235528519</c:v>
                </c:pt>
                <c:pt idx="6755">
                  <c:v>167.54212027185378</c:v>
                </c:pt>
                <c:pt idx="6756">
                  <c:v>167.55930712913053</c:v>
                </c:pt>
                <c:pt idx="6757">
                  <c:v>167.57666947269746</c:v>
                </c:pt>
                <c:pt idx="6758">
                  <c:v>167.59402911647541</c:v>
                </c:pt>
                <c:pt idx="6759">
                  <c:v>167.611391460042</c:v>
                </c:pt>
                <c:pt idx="6760">
                  <c:v>167.62892659011021</c:v>
                </c:pt>
                <c:pt idx="6761">
                  <c:v>167.64614854464497</c:v>
                </c:pt>
                <c:pt idx="6762">
                  <c:v>167.66347309116438</c:v>
                </c:pt>
                <c:pt idx="6763">
                  <c:v>167.68066264823057</c:v>
                </c:pt>
                <c:pt idx="6764">
                  <c:v>167.69802229200835</c:v>
                </c:pt>
                <c:pt idx="6765">
                  <c:v>167.71555742207616</c:v>
                </c:pt>
                <c:pt idx="6766">
                  <c:v>167.73288466838505</c:v>
                </c:pt>
                <c:pt idx="6767">
                  <c:v>167.75031450667927</c:v>
                </c:pt>
                <c:pt idx="6768">
                  <c:v>167.76750136395592</c:v>
                </c:pt>
                <c:pt idx="6769">
                  <c:v>167.78486370752259</c:v>
                </c:pt>
                <c:pt idx="6770">
                  <c:v>167.80239883759126</c:v>
                </c:pt>
                <c:pt idx="6771">
                  <c:v>167.81958569486684</c:v>
                </c:pt>
                <c:pt idx="6772">
                  <c:v>167.83729361143685</c:v>
                </c:pt>
                <c:pt idx="6773">
                  <c:v>167.85448046871369</c:v>
                </c:pt>
                <c:pt idx="6774">
                  <c:v>167.87184281228076</c:v>
                </c:pt>
                <c:pt idx="6775">
                  <c:v>167.88920245605811</c:v>
                </c:pt>
                <c:pt idx="6776">
                  <c:v>167.90656479962476</c:v>
                </c:pt>
                <c:pt idx="6777">
                  <c:v>167.92392714319197</c:v>
                </c:pt>
                <c:pt idx="6778">
                  <c:v>167.94132188422802</c:v>
                </c:pt>
                <c:pt idx="6779">
                  <c:v>167.95868422779469</c:v>
                </c:pt>
                <c:pt idx="6780">
                  <c:v>167.97573069603939</c:v>
                </c:pt>
                <c:pt idx="6781">
                  <c:v>167.99350880712444</c:v>
                </c:pt>
                <c:pt idx="6782">
                  <c:v>168.01073076165918</c:v>
                </c:pt>
                <c:pt idx="6783">
                  <c:v>168.02809310522642</c:v>
                </c:pt>
                <c:pt idx="6784">
                  <c:v>168.04545274900377</c:v>
                </c:pt>
                <c:pt idx="6785">
                  <c:v>168.0628150925709</c:v>
                </c:pt>
                <c:pt idx="6786">
                  <c:v>168.08017743613783</c:v>
                </c:pt>
                <c:pt idx="6787">
                  <c:v>168.09753707991564</c:v>
                </c:pt>
                <c:pt idx="6788">
                  <c:v>168.1147239371922</c:v>
                </c:pt>
                <c:pt idx="6789">
                  <c:v>168.13219157253363</c:v>
                </c:pt>
                <c:pt idx="6790">
                  <c:v>168.14958631356922</c:v>
                </c:pt>
                <c:pt idx="6791">
                  <c:v>168.16694595734714</c:v>
                </c:pt>
                <c:pt idx="6792">
                  <c:v>168.18434339817202</c:v>
                </c:pt>
                <c:pt idx="6793">
                  <c:v>168.20184343098197</c:v>
                </c:pt>
                <c:pt idx="6794">
                  <c:v>168.21903028825838</c:v>
                </c:pt>
                <c:pt idx="6795">
                  <c:v>168.23642772908366</c:v>
                </c:pt>
                <c:pt idx="6796">
                  <c:v>168.25378737286152</c:v>
                </c:pt>
                <c:pt idx="6797">
                  <c:v>168.2711497164284</c:v>
                </c:pt>
                <c:pt idx="6798">
                  <c:v>168.28850936020626</c:v>
                </c:pt>
                <c:pt idx="6799">
                  <c:v>168.30587170377316</c:v>
                </c:pt>
                <c:pt idx="6800">
                  <c:v>168.3232313475512</c:v>
                </c:pt>
                <c:pt idx="6801">
                  <c:v>168.34059369111745</c:v>
                </c:pt>
                <c:pt idx="6802">
                  <c:v>168.35795333489568</c:v>
                </c:pt>
                <c:pt idx="6803">
                  <c:v>168.37531567846258</c:v>
                </c:pt>
                <c:pt idx="6804">
                  <c:v>168.39271041949871</c:v>
                </c:pt>
                <c:pt idx="6805">
                  <c:v>168.41010786032362</c:v>
                </c:pt>
                <c:pt idx="6806">
                  <c:v>168.42746750410126</c:v>
                </c:pt>
                <c:pt idx="6807">
                  <c:v>168.44465706116662</c:v>
                </c:pt>
                <c:pt idx="6808">
                  <c:v>168.46201670494494</c:v>
                </c:pt>
                <c:pt idx="6809">
                  <c:v>168.47955183501256</c:v>
                </c:pt>
                <c:pt idx="6810">
                  <c:v>168.49673869228988</c:v>
                </c:pt>
                <c:pt idx="6811">
                  <c:v>168.5141010358563</c:v>
                </c:pt>
                <c:pt idx="6812">
                  <c:v>168.53163616592474</c:v>
                </c:pt>
                <c:pt idx="6813">
                  <c:v>168.54882302320132</c:v>
                </c:pt>
                <c:pt idx="6814">
                  <c:v>168.56639325052731</c:v>
                </c:pt>
                <c:pt idx="6815">
                  <c:v>168.58361520506188</c:v>
                </c:pt>
                <c:pt idx="6816">
                  <c:v>168.60080206233872</c:v>
                </c:pt>
                <c:pt idx="6817">
                  <c:v>168.61833719240684</c:v>
                </c:pt>
                <c:pt idx="6818">
                  <c:v>168.63569683618468</c:v>
                </c:pt>
                <c:pt idx="6819">
                  <c:v>168.65323196625258</c:v>
                </c:pt>
                <c:pt idx="6820">
                  <c:v>168.67042152331828</c:v>
                </c:pt>
                <c:pt idx="6821">
                  <c:v>168.6877811670964</c:v>
                </c:pt>
                <c:pt idx="6822">
                  <c:v>168.70514351066348</c:v>
                </c:pt>
                <c:pt idx="6823">
                  <c:v>168.72267864073117</c:v>
                </c:pt>
                <c:pt idx="6824">
                  <c:v>168.73986549800748</c:v>
                </c:pt>
                <c:pt idx="6825">
                  <c:v>168.75722514178582</c:v>
                </c:pt>
                <c:pt idx="6826">
                  <c:v>168.77458748535233</c:v>
                </c:pt>
                <c:pt idx="6827">
                  <c:v>168.79194712913056</c:v>
                </c:pt>
                <c:pt idx="6828">
                  <c:v>168.80930947269778</c:v>
                </c:pt>
                <c:pt idx="6829">
                  <c:v>168.82684460276565</c:v>
                </c:pt>
                <c:pt idx="6830">
                  <c:v>168.84385867354084</c:v>
                </c:pt>
                <c:pt idx="6831">
                  <c:v>168.86139380360956</c:v>
                </c:pt>
                <c:pt idx="6832">
                  <c:v>168.87896133114592</c:v>
                </c:pt>
                <c:pt idx="6833">
                  <c:v>168.89628857745524</c:v>
                </c:pt>
                <c:pt idx="6834">
                  <c:v>168.91347543473142</c:v>
                </c:pt>
                <c:pt idx="6835">
                  <c:v>168.93101056479966</c:v>
                </c:pt>
                <c:pt idx="6836">
                  <c:v>168.94802463557534</c:v>
                </c:pt>
                <c:pt idx="6837">
                  <c:v>168.96573255214437</c:v>
                </c:pt>
                <c:pt idx="6838">
                  <c:v>168.98312999296948</c:v>
                </c:pt>
                <c:pt idx="6839">
                  <c:v>169.00045453948911</c:v>
                </c:pt>
                <c:pt idx="6840">
                  <c:v>169.01767919381263</c:v>
                </c:pt>
                <c:pt idx="6841">
                  <c:v>169.03486605108981</c:v>
                </c:pt>
                <c:pt idx="6842">
                  <c:v>169.05236608390004</c:v>
                </c:pt>
                <c:pt idx="6843">
                  <c:v>169.06976082493532</c:v>
                </c:pt>
                <c:pt idx="6844">
                  <c:v>169.08712316850242</c:v>
                </c:pt>
                <c:pt idx="6845">
                  <c:v>169.10448281228051</c:v>
                </c:pt>
                <c:pt idx="6846">
                  <c:v>169.1216723693459</c:v>
                </c:pt>
                <c:pt idx="6847">
                  <c:v>169.13927499414052</c:v>
                </c:pt>
                <c:pt idx="6848">
                  <c:v>169.15660224044998</c:v>
                </c:pt>
                <c:pt idx="6849">
                  <c:v>169.17378909772651</c:v>
                </c:pt>
                <c:pt idx="6850">
                  <c:v>169.19118653855168</c:v>
                </c:pt>
                <c:pt idx="6851">
                  <c:v>169.20854618232974</c:v>
                </c:pt>
                <c:pt idx="6852">
                  <c:v>169.22611640965567</c:v>
                </c:pt>
                <c:pt idx="6853">
                  <c:v>169.24347605343357</c:v>
                </c:pt>
                <c:pt idx="6854">
                  <c:v>169.26066561049919</c:v>
                </c:pt>
                <c:pt idx="6855">
                  <c:v>169.27809544879321</c:v>
                </c:pt>
                <c:pt idx="6856">
                  <c:v>169.29549018982868</c:v>
                </c:pt>
                <c:pt idx="6857">
                  <c:v>169.31285253339578</c:v>
                </c:pt>
                <c:pt idx="6858">
                  <c:v>169.33003939067282</c:v>
                </c:pt>
                <c:pt idx="6859">
                  <c:v>169.34740173423961</c:v>
                </c:pt>
                <c:pt idx="6860">
                  <c:v>169.36493686430748</c:v>
                </c:pt>
                <c:pt idx="6861">
                  <c:v>169.38212372158424</c:v>
                </c:pt>
                <c:pt idx="6862">
                  <c:v>169.39969394891025</c:v>
                </c:pt>
                <c:pt idx="6863">
                  <c:v>169.41670531989678</c:v>
                </c:pt>
                <c:pt idx="6864">
                  <c:v>169.43441593625499</c:v>
                </c:pt>
                <c:pt idx="6865">
                  <c:v>169.45177558003286</c:v>
                </c:pt>
                <c:pt idx="6866">
                  <c:v>169.46913792359987</c:v>
                </c:pt>
                <c:pt idx="6867">
                  <c:v>169.4864975673778</c:v>
                </c:pt>
                <c:pt idx="6868">
                  <c:v>169.50385991094439</c:v>
                </c:pt>
                <c:pt idx="6869">
                  <c:v>169.52108186547957</c:v>
                </c:pt>
                <c:pt idx="6870">
                  <c:v>169.53844420904616</c:v>
                </c:pt>
                <c:pt idx="6871">
                  <c:v>169.55580385282423</c:v>
                </c:pt>
                <c:pt idx="6872">
                  <c:v>169.57319859385959</c:v>
                </c:pt>
                <c:pt idx="6873">
                  <c:v>169.59059603468484</c:v>
                </c:pt>
                <c:pt idx="6874">
                  <c:v>169.60795567846236</c:v>
                </c:pt>
                <c:pt idx="6875">
                  <c:v>169.62528292477126</c:v>
                </c:pt>
                <c:pt idx="6876">
                  <c:v>169.64268036559645</c:v>
                </c:pt>
                <c:pt idx="6877">
                  <c:v>169.65983212561522</c:v>
                </c:pt>
                <c:pt idx="6878">
                  <c:v>169.67736725568349</c:v>
                </c:pt>
                <c:pt idx="6879">
                  <c:v>169.69472689946102</c:v>
                </c:pt>
                <c:pt idx="6880">
                  <c:v>169.71208924302778</c:v>
                </c:pt>
                <c:pt idx="6881">
                  <c:v>169.72962437309585</c:v>
                </c:pt>
                <c:pt idx="6882">
                  <c:v>169.74698401687345</c:v>
                </c:pt>
                <c:pt idx="6883">
                  <c:v>169.76417357393956</c:v>
                </c:pt>
                <c:pt idx="6884">
                  <c:v>169.78143062573241</c:v>
                </c:pt>
                <c:pt idx="6885">
                  <c:v>169.7989306585423</c:v>
                </c:pt>
                <c:pt idx="6886">
                  <c:v>169.81646308882119</c:v>
                </c:pt>
                <c:pt idx="6887">
                  <c:v>169.83382543238812</c:v>
                </c:pt>
                <c:pt idx="6888">
                  <c:v>169.85104738692351</c:v>
                </c:pt>
                <c:pt idx="6889">
                  <c:v>169.86816674947281</c:v>
                </c:pt>
                <c:pt idx="6890">
                  <c:v>169.88566678228264</c:v>
                </c:pt>
                <c:pt idx="6891">
                  <c:v>169.90302642606045</c:v>
                </c:pt>
                <c:pt idx="6892">
                  <c:v>169.92038876962741</c:v>
                </c:pt>
                <c:pt idx="6893">
                  <c:v>169.93774841340561</c:v>
                </c:pt>
                <c:pt idx="6894">
                  <c:v>169.95511075697206</c:v>
                </c:pt>
                <c:pt idx="6895">
                  <c:v>169.97247040075001</c:v>
                </c:pt>
                <c:pt idx="6896">
                  <c:v>169.98983274431666</c:v>
                </c:pt>
                <c:pt idx="6897">
                  <c:v>170.00722748535281</c:v>
                </c:pt>
                <c:pt idx="6898">
                  <c:v>170.02472751816265</c:v>
                </c:pt>
                <c:pt idx="6899">
                  <c:v>170.04174158893841</c:v>
                </c:pt>
                <c:pt idx="6900">
                  <c:v>170.05927671900633</c:v>
                </c:pt>
                <c:pt idx="6901">
                  <c:v>170.07663906257326</c:v>
                </c:pt>
                <c:pt idx="6902">
                  <c:v>170.09399870635076</c:v>
                </c:pt>
                <c:pt idx="6903">
                  <c:v>170.11153383641903</c:v>
                </c:pt>
                <c:pt idx="6904">
                  <c:v>170.12872069369581</c:v>
                </c:pt>
                <c:pt idx="6905">
                  <c:v>170.14625582376357</c:v>
                </c:pt>
                <c:pt idx="6906">
                  <c:v>170.16344538082961</c:v>
                </c:pt>
                <c:pt idx="6907">
                  <c:v>170.18084012186532</c:v>
                </c:pt>
                <c:pt idx="6908">
                  <c:v>170.19837525193347</c:v>
                </c:pt>
                <c:pt idx="6909">
                  <c:v>170.21538932270917</c:v>
                </c:pt>
                <c:pt idx="6910">
                  <c:v>170.23295685024607</c:v>
                </c:pt>
                <c:pt idx="6911">
                  <c:v>170.250319193813</c:v>
                </c:pt>
                <c:pt idx="6912">
                  <c:v>170.26750605108981</c:v>
                </c:pt>
                <c:pt idx="6913">
                  <c:v>170.28504118115748</c:v>
                </c:pt>
                <c:pt idx="6914">
                  <c:v>170.302228038435</c:v>
                </c:pt>
                <c:pt idx="6915">
                  <c:v>170.31976316850202</c:v>
                </c:pt>
                <c:pt idx="6916">
                  <c:v>170.33712551206969</c:v>
                </c:pt>
                <c:pt idx="6917">
                  <c:v>170.35448515584719</c:v>
                </c:pt>
                <c:pt idx="6918">
                  <c:v>170.37184749941432</c:v>
                </c:pt>
                <c:pt idx="6919">
                  <c:v>170.38903435669124</c:v>
                </c:pt>
                <c:pt idx="6920">
                  <c:v>170.40656948675863</c:v>
                </c:pt>
                <c:pt idx="6921">
                  <c:v>170.42375634403561</c:v>
                </c:pt>
                <c:pt idx="6922">
                  <c:v>170.44136166861969</c:v>
                </c:pt>
                <c:pt idx="6923">
                  <c:v>170.45872131239784</c:v>
                </c:pt>
                <c:pt idx="6924">
                  <c:v>170.47591086946341</c:v>
                </c:pt>
                <c:pt idx="6925">
                  <c:v>170.49347839700027</c:v>
                </c:pt>
                <c:pt idx="6926">
                  <c:v>170.51084074056715</c:v>
                </c:pt>
                <c:pt idx="6927">
                  <c:v>170.52820038434501</c:v>
                </c:pt>
                <c:pt idx="6928">
                  <c:v>170.54538994141083</c:v>
                </c:pt>
                <c:pt idx="6929">
                  <c:v>170.56274958518864</c:v>
                </c:pt>
                <c:pt idx="6930">
                  <c:v>170.58031981251511</c:v>
                </c:pt>
                <c:pt idx="6931">
                  <c:v>170.59768215608156</c:v>
                </c:pt>
                <c:pt idx="6932">
                  <c:v>170.61486901335792</c:v>
                </c:pt>
                <c:pt idx="6933">
                  <c:v>170.63226375439422</c:v>
                </c:pt>
                <c:pt idx="6934">
                  <c:v>170.64945061167074</c:v>
                </c:pt>
                <c:pt idx="6935">
                  <c:v>170.66698574173856</c:v>
                </c:pt>
                <c:pt idx="6936">
                  <c:v>170.68434808530606</c:v>
                </c:pt>
                <c:pt idx="6937">
                  <c:v>170.70157003984016</c:v>
                </c:pt>
                <c:pt idx="6938">
                  <c:v>170.71914026716632</c:v>
                </c:pt>
                <c:pt idx="6939">
                  <c:v>170.73653500820225</c:v>
                </c:pt>
                <c:pt idx="6940">
                  <c:v>170.75386225451109</c:v>
                </c:pt>
                <c:pt idx="6941">
                  <c:v>170.77104911178813</c:v>
                </c:pt>
                <c:pt idx="6942">
                  <c:v>170.78858424185569</c:v>
                </c:pt>
                <c:pt idx="6943">
                  <c:v>170.80594658542361</c:v>
                </c:pt>
                <c:pt idx="6944">
                  <c:v>170.82330622920091</c:v>
                </c:pt>
                <c:pt idx="6945">
                  <c:v>170.84070097023681</c:v>
                </c:pt>
                <c:pt idx="6946">
                  <c:v>170.85789052730254</c:v>
                </c:pt>
                <c:pt idx="6947">
                  <c:v>170.87525017108038</c:v>
                </c:pt>
                <c:pt idx="6948">
                  <c:v>170.89278530114814</c:v>
                </c:pt>
                <c:pt idx="6949">
                  <c:v>170.90997215842521</c:v>
                </c:pt>
                <c:pt idx="6950">
                  <c:v>170.9275072884935</c:v>
                </c:pt>
                <c:pt idx="6951">
                  <c:v>170.94469684555895</c:v>
                </c:pt>
                <c:pt idx="6952">
                  <c:v>170.96226437309608</c:v>
                </c:pt>
                <c:pt idx="6953">
                  <c:v>170.97948632763098</c:v>
                </c:pt>
                <c:pt idx="6954">
                  <c:v>170.99698636044064</c:v>
                </c:pt>
                <c:pt idx="6955">
                  <c:v>171.01438380126555</c:v>
                </c:pt>
                <c:pt idx="6956">
                  <c:v>171.03157065854208</c:v>
                </c:pt>
                <c:pt idx="6957">
                  <c:v>171.04893300210924</c:v>
                </c:pt>
                <c:pt idx="6958">
                  <c:v>171.06629264588705</c:v>
                </c:pt>
                <c:pt idx="6959">
                  <c:v>171.08365498945395</c:v>
                </c:pt>
                <c:pt idx="6960">
                  <c:v>171.10101463323176</c:v>
                </c:pt>
                <c:pt idx="6961">
                  <c:v>171.11841207405672</c:v>
                </c:pt>
                <c:pt idx="6962">
                  <c:v>171.13577171783453</c:v>
                </c:pt>
                <c:pt idx="6963">
                  <c:v>171.15313406140135</c:v>
                </c:pt>
                <c:pt idx="6964">
                  <c:v>171.1704937051793</c:v>
                </c:pt>
                <c:pt idx="6965">
                  <c:v>171.18785604874617</c:v>
                </c:pt>
                <c:pt idx="6966">
                  <c:v>171.20525078978173</c:v>
                </c:pt>
                <c:pt idx="6967">
                  <c:v>171.22250784157487</c:v>
                </c:pt>
                <c:pt idx="6968">
                  <c:v>171.24004297164265</c:v>
                </c:pt>
                <c:pt idx="6969">
                  <c:v>171.25722982891989</c:v>
                </c:pt>
                <c:pt idx="6970">
                  <c:v>171.27462726974412</c:v>
                </c:pt>
                <c:pt idx="6971">
                  <c:v>171.29198691352241</c:v>
                </c:pt>
                <c:pt idx="6972">
                  <c:v>171.30931415983125</c:v>
                </c:pt>
                <c:pt idx="6973">
                  <c:v>171.32688438715726</c:v>
                </c:pt>
                <c:pt idx="6974">
                  <c:v>171.34407124443399</c:v>
                </c:pt>
                <c:pt idx="6975">
                  <c:v>171.36143358800126</c:v>
                </c:pt>
                <c:pt idx="6976">
                  <c:v>171.37882832903702</c:v>
                </c:pt>
                <c:pt idx="6977">
                  <c:v>171.39619067260404</c:v>
                </c:pt>
                <c:pt idx="6978">
                  <c:v>171.41337752988025</c:v>
                </c:pt>
                <c:pt idx="6979">
                  <c:v>171.43094775720684</c:v>
                </c:pt>
                <c:pt idx="6980">
                  <c:v>171.44827230372627</c:v>
                </c:pt>
                <c:pt idx="6981">
                  <c:v>171.46566974455089</c:v>
                </c:pt>
                <c:pt idx="6982">
                  <c:v>171.48302938832936</c:v>
                </c:pt>
                <c:pt idx="6983">
                  <c:v>171.50039173189595</c:v>
                </c:pt>
                <c:pt idx="6984">
                  <c:v>171.51757858917253</c:v>
                </c:pt>
                <c:pt idx="6985">
                  <c:v>171.53514881649906</c:v>
                </c:pt>
                <c:pt idx="6986">
                  <c:v>171.55230057651761</c:v>
                </c:pt>
                <c:pt idx="6987">
                  <c:v>171.56987080384332</c:v>
                </c:pt>
                <c:pt idx="6988">
                  <c:v>171.5872655448793</c:v>
                </c:pt>
                <c:pt idx="6989">
                  <c:v>171.60445240215586</c:v>
                </c:pt>
                <c:pt idx="6990">
                  <c:v>171.62170945394891</c:v>
                </c:pt>
                <c:pt idx="6991">
                  <c:v>171.63924458401678</c:v>
                </c:pt>
                <c:pt idx="6992">
                  <c:v>171.65643414108271</c:v>
                </c:pt>
                <c:pt idx="6993">
                  <c:v>171.67396657136129</c:v>
                </c:pt>
                <c:pt idx="6994">
                  <c:v>171.69115612842742</c:v>
                </c:pt>
                <c:pt idx="6995">
                  <c:v>171.70851577220515</c:v>
                </c:pt>
                <c:pt idx="6996">
                  <c:v>171.72605090227327</c:v>
                </c:pt>
                <c:pt idx="6997">
                  <c:v>171.74344834309821</c:v>
                </c:pt>
                <c:pt idx="6998">
                  <c:v>171.76077288961798</c:v>
                </c:pt>
                <c:pt idx="6999">
                  <c:v>171.77813523318468</c:v>
                </c:pt>
                <c:pt idx="7000">
                  <c:v>171.79549487696272</c:v>
                </c:pt>
                <c:pt idx="7001">
                  <c:v>171.8126844340284</c:v>
                </c:pt>
                <c:pt idx="7002">
                  <c:v>171.83004407780646</c:v>
                </c:pt>
                <c:pt idx="7003">
                  <c:v>171.84740642137356</c:v>
                </c:pt>
                <c:pt idx="7004">
                  <c:v>171.86494155144129</c:v>
                </c:pt>
                <c:pt idx="7005">
                  <c:v>171.88212840871847</c:v>
                </c:pt>
                <c:pt idx="7006">
                  <c:v>171.89948805249637</c:v>
                </c:pt>
                <c:pt idx="7007">
                  <c:v>171.91702318256387</c:v>
                </c:pt>
                <c:pt idx="7008">
                  <c:v>171.93421003984039</c:v>
                </c:pt>
                <c:pt idx="7009">
                  <c:v>171.95174516990858</c:v>
                </c:pt>
                <c:pt idx="7010">
                  <c:v>171.96910751347576</c:v>
                </c:pt>
                <c:pt idx="7011">
                  <c:v>171.98629437075229</c:v>
                </c:pt>
                <c:pt idx="7012">
                  <c:v>172.00382950082025</c:v>
                </c:pt>
                <c:pt idx="7013">
                  <c:v>172.0211918443872</c:v>
                </c:pt>
                <c:pt idx="7014">
                  <c:v>172.03837870166404</c:v>
                </c:pt>
                <c:pt idx="7015">
                  <c:v>172.05594892899029</c:v>
                </c:pt>
                <c:pt idx="7016">
                  <c:v>172.07317088352474</c:v>
                </c:pt>
                <c:pt idx="7017">
                  <c:v>172.09035774080138</c:v>
                </c:pt>
                <c:pt idx="7018">
                  <c:v>172.10789287086948</c:v>
                </c:pt>
                <c:pt idx="7019">
                  <c:v>172.12525251464712</c:v>
                </c:pt>
                <c:pt idx="7020">
                  <c:v>172.14278764471518</c:v>
                </c:pt>
                <c:pt idx="7021">
                  <c:v>172.1601499882824</c:v>
                </c:pt>
                <c:pt idx="7022">
                  <c:v>172.17750963205998</c:v>
                </c:pt>
                <c:pt idx="7023">
                  <c:v>172.19487197562691</c:v>
                </c:pt>
                <c:pt idx="7024">
                  <c:v>172.21205883290367</c:v>
                </c:pt>
                <c:pt idx="7025">
                  <c:v>172.22942117647059</c:v>
                </c:pt>
                <c:pt idx="7026">
                  <c:v>172.24678082024812</c:v>
                </c:pt>
                <c:pt idx="7027">
                  <c:v>172.26431595031639</c:v>
                </c:pt>
                <c:pt idx="7028">
                  <c:v>172.28167829388332</c:v>
                </c:pt>
                <c:pt idx="7029">
                  <c:v>172.29886515115982</c:v>
                </c:pt>
                <c:pt idx="7030">
                  <c:v>172.31625989219594</c:v>
                </c:pt>
                <c:pt idx="7031">
                  <c:v>172.33375992500578</c:v>
                </c:pt>
                <c:pt idx="7032">
                  <c:v>172.35098187954065</c:v>
                </c:pt>
                <c:pt idx="7033">
                  <c:v>172.36830912584961</c:v>
                </c:pt>
                <c:pt idx="7034">
                  <c:v>172.38553108038457</c:v>
                </c:pt>
                <c:pt idx="7035">
                  <c:v>172.40289342395118</c:v>
                </c:pt>
                <c:pt idx="7036">
                  <c:v>172.42042855401968</c:v>
                </c:pt>
                <c:pt idx="7037">
                  <c:v>172.43782329505498</c:v>
                </c:pt>
                <c:pt idx="7038">
                  <c:v>172.45501015233211</c:v>
                </c:pt>
                <c:pt idx="7039">
                  <c:v>172.47254528239981</c:v>
                </c:pt>
                <c:pt idx="7040">
                  <c:v>172.48990762596674</c:v>
                </c:pt>
                <c:pt idx="7041">
                  <c:v>172.50730236700261</c:v>
                </c:pt>
                <c:pt idx="7042">
                  <c:v>172.52466471056925</c:v>
                </c:pt>
                <c:pt idx="7043">
                  <c:v>172.54202435434735</c:v>
                </c:pt>
                <c:pt idx="7044">
                  <c:v>172.55938669791445</c:v>
                </c:pt>
                <c:pt idx="7045">
                  <c:v>172.57657355519098</c:v>
                </c:pt>
                <c:pt idx="7046">
                  <c:v>172.59410868525899</c:v>
                </c:pt>
                <c:pt idx="7047">
                  <c:v>172.6114683290368</c:v>
                </c:pt>
                <c:pt idx="7048">
                  <c:v>172.62883067260407</c:v>
                </c:pt>
                <c:pt idx="7049">
                  <c:v>172.6461930161704</c:v>
                </c:pt>
                <c:pt idx="7050">
                  <c:v>172.66355265994792</c:v>
                </c:pt>
                <c:pt idx="7051">
                  <c:v>172.68073951722567</c:v>
                </c:pt>
                <c:pt idx="7052">
                  <c:v>172.69827464729346</c:v>
                </c:pt>
                <c:pt idx="7053">
                  <c:v>172.71553169908557</c:v>
                </c:pt>
                <c:pt idx="7054">
                  <c:v>172.73271855636278</c:v>
                </c:pt>
                <c:pt idx="7055">
                  <c:v>172.75049666744789</c:v>
                </c:pt>
                <c:pt idx="7056">
                  <c:v>172.76765112725548</c:v>
                </c:pt>
                <c:pt idx="7057">
                  <c:v>172.78483798453246</c:v>
                </c:pt>
                <c:pt idx="7058">
                  <c:v>172.80223272556836</c:v>
                </c:pt>
                <c:pt idx="7059">
                  <c:v>172.81976785563651</c:v>
                </c:pt>
                <c:pt idx="7060">
                  <c:v>172.83695471291307</c:v>
                </c:pt>
                <c:pt idx="7061">
                  <c:v>172.85448984298145</c:v>
                </c:pt>
                <c:pt idx="7062">
                  <c:v>172.8718521865477</c:v>
                </c:pt>
                <c:pt idx="7063">
                  <c:v>172.88903904382494</c:v>
                </c:pt>
                <c:pt idx="7064">
                  <c:v>172.90660927115039</c:v>
                </c:pt>
                <c:pt idx="7065">
                  <c:v>172.9240040121866</c:v>
                </c:pt>
                <c:pt idx="7066">
                  <c:v>172.94136635575381</c:v>
                </c:pt>
                <c:pt idx="7067">
                  <c:v>172.95872599953131</c:v>
                </c:pt>
                <c:pt idx="7068">
                  <c:v>172.97574007030698</c:v>
                </c:pt>
                <c:pt idx="7069">
                  <c:v>172.99327520037474</c:v>
                </c:pt>
                <c:pt idx="7070">
                  <c:v>173.01063754394193</c:v>
                </c:pt>
                <c:pt idx="7071">
                  <c:v>173.02782440121868</c:v>
                </c:pt>
                <c:pt idx="7072">
                  <c:v>173.04535953128658</c:v>
                </c:pt>
                <c:pt idx="7073">
                  <c:v>173.06289466135439</c:v>
                </c:pt>
                <c:pt idx="7074">
                  <c:v>173.0800815186316</c:v>
                </c:pt>
                <c:pt idx="7075">
                  <c:v>173.09761664869967</c:v>
                </c:pt>
                <c:pt idx="7076">
                  <c:v>173.11480350597589</c:v>
                </c:pt>
                <c:pt idx="7077">
                  <c:v>173.13233863604404</c:v>
                </c:pt>
                <c:pt idx="7078">
                  <c:v>173.14935270681931</c:v>
                </c:pt>
                <c:pt idx="7079">
                  <c:v>173.16706062338849</c:v>
                </c:pt>
                <c:pt idx="7080">
                  <c:v>173.18442296695568</c:v>
                </c:pt>
                <c:pt idx="7081">
                  <c:v>173.20160982423252</c:v>
                </c:pt>
                <c:pt idx="7082">
                  <c:v>173.21914495430019</c:v>
                </c:pt>
                <c:pt idx="7083">
                  <c:v>173.23650459807783</c:v>
                </c:pt>
                <c:pt idx="7084">
                  <c:v>173.25369415514385</c:v>
                </c:pt>
                <c:pt idx="7085">
                  <c:v>173.27105379892154</c:v>
                </c:pt>
                <c:pt idx="7086">
                  <c:v>173.28858892899001</c:v>
                </c:pt>
                <c:pt idx="7087">
                  <c:v>173.3059512725566</c:v>
                </c:pt>
                <c:pt idx="7088">
                  <c:v>173.32331091633498</c:v>
                </c:pt>
                <c:pt idx="7089">
                  <c:v>173.34049777361147</c:v>
                </c:pt>
                <c:pt idx="7090">
                  <c:v>173.35768733067763</c:v>
                </c:pt>
                <c:pt idx="7091">
                  <c:v>173.3753952472463</c:v>
                </c:pt>
                <c:pt idx="7092">
                  <c:v>173.39275489102411</c:v>
                </c:pt>
                <c:pt idx="7093">
                  <c:v>173.40997684555893</c:v>
                </c:pt>
                <c:pt idx="7094">
                  <c:v>173.42733918912606</c:v>
                </c:pt>
                <c:pt idx="7095">
                  <c:v>173.44490941645185</c:v>
                </c:pt>
                <c:pt idx="7096">
                  <c:v>173.46213137098701</c:v>
                </c:pt>
                <c:pt idx="7097">
                  <c:v>173.47949101476451</c:v>
                </c:pt>
                <c:pt idx="7098">
                  <c:v>173.49699104757462</c:v>
                </c:pt>
                <c:pt idx="7099">
                  <c:v>173.51418060463999</c:v>
                </c:pt>
                <c:pt idx="7100">
                  <c:v>173.53154024841805</c:v>
                </c:pt>
                <c:pt idx="7101">
                  <c:v>173.54890259198498</c:v>
                </c:pt>
                <c:pt idx="7102">
                  <c:v>173.56608944926177</c:v>
                </c:pt>
                <c:pt idx="7103">
                  <c:v>173.58345179282836</c:v>
                </c:pt>
                <c:pt idx="7104">
                  <c:v>173.6009842231071</c:v>
                </c:pt>
                <c:pt idx="7105">
                  <c:v>173.61834656667477</c:v>
                </c:pt>
                <c:pt idx="7106">
                  <c:v>173.63577640496817</c:v>
                </c:pt>
                <c:pt idx="7107">
                  <c:v>173.65313874853541</c:v>
                </c:pt>
                <c:pt idx="7108">
                  <c:v>173.67036070306995</c:v>
                </c:pt>
                <c:pt idx="7109">
                  <c:v>173.6877203468479</c:v>
                </c:pt>
                <c:pt idx="7110">
                  <c:v>173.7050826904146</c:v>
                </c:pt>
                <c:pt idx="7111">
                  <c:v>173.72261782048281</c:v>
                </c:pt>
                <c:pt idx="7112">
                  <c:v>173.73997746426036</c:v>
                </c:pt>
                <c:pt idx="7113">
                  <c:v>173.75716702132638</c:v>
                </c:pt>
                <c:pt idx="7114">
                  <c:v>173.77473454886311</c:v>
                </c:pt>
                <c:pt idx="7115">
                  <c:v>173.79188900867121</c:v>
                </c:pt>
                <c:pt idx="7116">
                  <c:v>173.8092486524493</c:v>
                </c:pt>
                <c:pt idx="7117">
                  <c:v>173.82661099601594</c:v>
                </c:pt>
                <c:pt idx="7118">
                  <c:v>173.84400573705156</c:v>
                </c:pt>
                <c:pt idx="7119">
                  <c:v>173.86129788610285</c:v>
                </c:pt>
                <c:pt idx="7120">
                  <c:v>173.87869532692756</c:v>
                </c:pt>
                <c:pt idx="7121">
                  <c:v>173.89622775720687</c:v>
                </c:pt>
                <c:pt idx="7122">
                  <c:v>173.91359010077338</c:v>
                </c:pt>
                <c:pt idx="7123">
                  <c:v>173.93095244434002</c:v>
                </c:pt>
                <c:pt idx="7124">
                  <c:v>173.9481393016174</c:v>
                </c:pt>
                <c:pt idx="7125">
                  <c:v>173.96549894539521</c:v>
                </c:pt>
                <c:pt idx="7126">
                  <c:v>173.9828612889618</c:v>
                </c:pt>
                <c:pt idx="7127">
                  <c:v>174.00004814623861</c:v>
                </c:pt>
                <c:pt idx="7128">
                  <c:v>174.01775606280734</c:v>
                </c:pt>
                <c:pt idx="7129">
                  <c:v>174.03494561987338</c:v>
                </c:pt>
                <c:pt idx="7130">
                  <c:v>174.05230526365128</c:v>
                </c:pt>
                <c:pt idx="7131">
                  <c:v>174.06966760721818</c:v>
                </c:pt>
                <c:pt idx="7132">
                  <c:v>174.08702725099636</c:v>
                </c:pt>
                <c:pt idx="7133">
                  <c:v>174.10459747832198</c:v>
                </c:pt>
                <c:pt idx="7134">
                  <c:v>174.12195712209984</c:v>
                </c:pt>
                <c:pt idx="7135">
                  <c:v>174.13914667916558</c:v>
                </c:pt>
                <c:pt idx="7136">
                  <c:v>174.15668180923367</c:v>
                </c:pt>
                <c:pt idx="7137">
                  <c:v>174.17386866651003</c:v>
                </c:pt>
                <c:pt idx="7138">
                  <c:v>174.19122831028866</c:v>
                </c:pt>
                <c:pt idx="7139">
                  <c:v>174.20862575111315</c:v>
                </c:pt>
                <c:pt idx="7140">
                  <c:v>174.2259529974221</c:v>
                </c:pt>
                <c:pt idx="7141">
                  <c:v>174.2434854277007</c:v>
                </c:pt>
                <c:pt idx="7142">
                  <c:v>174.2606749847665</c:v>
                </c:pt>
                <c:pt idx="7143">
                  <c:v>174.27820741504581</c:v>
                </c:pt>
                <c:pt idx="7144">
                  <c:v>174.29556975861252</c:v>
                </c:pt>
                <c:pt idx="7145">
                  <c:v>174.31293210217964</c:v>
                </c:pt>
                <c:pt idx="7146">
                  <c:v>174.33011895945654</c:v>
                </c:pt>
                <c:pt idx="7147">
                  <c:v>174.34730581673341</c:v>
                </c:pt>
                <c:pt idx="7148">
                  <c:v>174.36484094680102</c:v>
                </c:pt>
                <c:pt idx="7149">
                  <c:v>174.38220329036795</c:v>
                </c:pt>
                <c:pt idx="7150">
                  <c:v>174.39939014764497</c:v>
                </c:pt>
                <c:pt idx="7151">
                  <c:v>174.41695767518158</c:v>
                </c:pt>
                <c:pt idx="7152">
                  <c:v>174.43449280524985</c:v>
                </c:pt>
                <c:pt idx="7153">
                  <c:v>174.45168236231544</c:v>
                </c:pt>
                <c:pt idx="7154">
                  <c:v>174.46921479259422</c:v>
                </c:pt>
                <c:pt idx="7155">
                  <c:v>174.48640434966049</c:v>
                </c:pt>
                <c:pt idx="7156">
                  <c:v>174.50376399343773</c:v>
                </c:pt>
                <c:pt idx="7157">
                  <c:v>174.5211263370054</c:v>
                </c:pt>
                <c:pt idx="7158">
                  <c:v>174.53866146707279</c:v>
                </c:pt>
                <c:pt idx="7159">
                  <c:v>174.55602111085071</c:v>
                </c:pt>
                <c:pt idx="7160">
                  <c:v>174.57320796812738</c:v>
                </c:pt>
                <c:pt idx="7161">
                  <c:v>174.59039752519357</c:v>
                </c:pt>
                <c:pt idx="7162">
                  <c:v>174.60793265526129</c:v>
                </c:pt>
                <c:pt idx="7163">
                  <c:v>174.62546508554018</c:v>
                </c:pt>
                <c:pt idx="7164">
                  <c:v>174.64247915631589</c:v>
                </c:pt>
                <c:pt idx="7165">
                  <c:v>174.65987659714062</c:v>
                </c:pt>
                <c:pt idx="7166">
                  <c:v>174.67723624091869</c:v>
                </c:pt>
                <c:pt idx="7167">
                  <c:v>174.6946336817434</c:v>
                </c:pt>
                <c:pt idx="7168">
                  <c:v>174.71213371455352</c:v>
                </c:pt>
                <c:pt idx="7169">
                  <c:v>174.72949335833141</c:v>
                </c:pt>
                <c:pt idx="7170">
                  <c:v>174.74689079915578</c:v>
                </c:pt>
                <c:pt idx="7171">
                  <c:v>174.76407765643324</c:v>
                </c:pt>
                <c:pt idx="7172">
                  <c:v>174.78147239746897</c:v>
                </c:pt>
                <c:pt idx="7173">
                  <c:v>174.79886983829408</c:v>
                </c:pt>
                <c:pt idx="7174">
                  <c:v>174.81640496836178</c:v>
                </c:pt>
                <c:pt idx="7175">
                  <c:v>174.83366202015435</c:v>
                </c:pt>
                <c:pt idx="7176">
                  <c:v>174.85084887743207</c:v>
                </c:pt>
                <c:pt idx="7177">
                  <c:v>174.86841910475749</c:v>
                </c:pt>
                <c:pt idx="7178">
                  <c:v>174.88577874853527</c:v>
                </c:pt>
                <c:pt idx="7179">
                  <c:v>174.90314109210215</c:v>
                </c:pt>
                <c:pt idx="7180">
                  <c:v>174.92050073587998</c:v>
                </c:pt>
                <c:pt idx="7181">
                  <c:v>174.93786307944671</c:v>
                </c:pt>
                <c:pt idx="7182">
                  <c:v>174.95504993672404</c:v>
                </c:pt>
                <c:pt idx="7183">
                  <c:v>174.97258506679142</c:v>
                </c:pt>
                <c:pt idx="7184">
                  <c:v>174.9898070213265</c:v>
                </c:pt>
                <c:pt idx="7185">
                  <c:v>175.00737724865246</c:v>
                </c:pt>
                <c:pt idx="7186">
                  <c:v>175.0247719896883</c:v>
                </c:pt>
                <c:pt idx="7187">
                  <c:v>175.04182115772204</c:v>
                </c:pt>
                <c:pt idx="7188">
                  <c:v>175.05952907429111</c:v>
                </c:pt>
                <c:pt idx="7189">
                  <c:v>175.07671593156752</c:v>
                </c:pt>
                <c:pt idx="7190">
                  <c:v>175.09394058589177</c:v>
                </c:pt>
                <c:pt idx="7191">
                  <c:v>175.11130022966958</c:v>
                </c:pt>
                <c:pt idx="7192">
                  <c:v>175.12887045699577</c:v>
                </c:pt>
                <c:pt idx="7193">
                  <c:v>175.14623010077341</c:v>
                </c:pt>
                <c:pt idx="7194">
                  <c:v>175.16345475509718</c:v>
                </c:pt>
                <c:pt idx="7195">
                  <c:v>175.18077930161704</c:v>
                </c:pt>
                <c:pt idx="7196">
                  <c:v>175.19814164518422</c:v>
                </c:pt>
                <c:pt idx="7197">
                  <c:v>175.21567677525158</c:v>
                </c:pt>
                <c:pt idx="7198">
                  <c:v>175.23303641902984</c:v>
                </c:pt>
                <c:pt idx="7199">
                  <c:v>175.25039876259666</c:v>
                </c:pt>
                <c:pt idx="7200">
                  <c:v>175.2677584063745</c:v>
                </c:pt>
                <c:pt idx="7201">
                  <c:v>175.28512074994123</c:v>
                </c:pt>
                <c:pt idx="7202">
                  <c:v>175.30248039371952</c:v>
                </c:pt>
                <c:pt idx="7203">
                  <c:v>175.31984273728619</c:v>
                </c:pt>
                <c:pt idx="7204">
                  <c:v>175.33702959456292</c:v>
                </c:pt>
                <c:pt idx="7205">
                  <c:v>175.35442703538808</c:v>
                </c:pt>
                <c:pt idx="7206">
                  <c:v>175.37178667916558</c:v>
                </c:pt>
                <c:pt idx="7207">
                  <c:v>175.3893218092341</c:v>
                </c:pt>
                <c:pt idx="7208">
                  <c:v>175.40650866651038</c:v>
                </c:pt>
                <c:pt idx="7209">
                  <c:v>175.42387101007733</c:v>
                </c:pt>
                <c:pt idx="7210">
                  <c:v>175.44105786735409</c:v>
                </c:pt>
                <c:pt idx="7211">
                  <c:v>175.45880088118139</c:v>
                </c:pt>
                <c:pt idx="7212">
                  <c:v>175.47616322474752</c:v>
                </c:pt>
                <c:pt idx="7213">
                  <c:v>175.49342027654092</c:v>
                </c:pt>
                <c:pt idx="7214">
                  <c:v>175.51081501757676</c:v>
                </c:pt>
                <c:pt idx="7215">
                  <c:v>175.52800187485354</c:v>
                </c:pt>
                <c:pt idx="7216">
                  <c:v>175.54536421842045</c:v>
                </c:pt>
                <c:pt idx="7217">
                  <c:v>175.56272386219825</c:v>
                </c:pt>
                <c:pt idx="7218">
                  <c:v>175.58025899226624</c:v>
                </c:pt>
                <c:pt idx="7219">
                  <c:v>175.59762133583337</c:v>
                </c:pt>
                <c:pt idx="7220">
                  <c:v>175.61498097961098</c:v>
                </c:pt>
                <c:pt idx="7221">
                  <c:v>175.63234332317791</c:v>
                </c:pt>
                <c:pt idx="7222">
                  <c:v>175.64970566674427</c:v>
                </c:pt>
                <c:pt idx="7223">
                  <c:v>175.66689252402134</c:v>
                </c:pt>
                <c:pt idx="7224">
                  <c:v>175.68442765408983</c:v>
                </c:pt>
                <c:pt idx="7225">
                  <c:v>175.70178729786701</c:v>
                </c:pt>
                <c:pt idx="7226">
                  <c:v>175.71897415514391</c:v>
                </c:pt>
                <c:pt idx="7227">
                  <c:v>175.73640669322711</c:v>
                </c:pt>
                <c:pt idx="7228">
                  <c:v>175.75359355050378</c:v>
                </c:pt>
                <c:pt idx="7229">
                  <c:v>175.77133656433091</c:v>
                </c:pt>
                <c:pt idx="7230">
                  <c:v>175.78852342160758</c:v>
                </c:pt>
                <c:pt idx="7231">
                  <c:v>175.80605855167587</c:v>
                </c:pt>
                <c:pt idx="7232">
                  <c:v>175.82328050621047</c:v>
                </c:pt>
                <c:pt idx="7233">
                  <c:v>175.84071034450434</c:v>
                </c:pt>
                <c:pt idx="7234">
                  <c:v>175.85810778532971</c:v>
                </c:pt>
                <c:pt idx="7235">
                  <c:v>175.87529464260606</c:v>
                </c:pt>
                <c:pt idx="7236">
                  <c:v>175.89265698617294</c:v>
                </c:pt>
                <c:pt idx="7237">
                  <c:v>175.90987894070778</c:v>
                </c:pt>
                <c:pt idx="7238">
                  <c:v>175.92723858448605</c:v>
                </c:pt>
                <c:pt idx="7239">
                  <c:v>175.94460092805215</c:v>
                </c:pt>
                <c:pt idx="7240">
                  <c:v>175.96213605812088</c:v>
                </c:pt>
                <c:pt idx="7241">
                  <c:v>175.97949570189792</c:v>
                </c:pt>
                <c:pt idx="7242">
                  <c:v>175.99685804546527</c:v>
                </c:pt>
                <c:pt idx="7243">
                  <c:v>176.01421768924308</c:v>
                </c:pt>
                <c:pt idx="7244">
                  <c:v>176.03158003280998</c:v>
                </c:pt>
                <c:pt idx="7245">
                  <c:v>176.04876689008674</c:v>
                </c:pt>
                <c:pt idx="7246">
                  <c:v>176.06612923365364</c:v>
                </c:pt>
                <c:pt idx="7247">
                  <c:v>176.08366436372143</c:v>
                </c:pt>
                <c:pt idx="7248">
                  <c:v>176.10119949378961</c:v>
                </c:pt>
                <c:pt idx="7249">
                  <c:v>176.11838635106659</c:v>
                </c:pt>
                <c:pt idx="7250">
                  <c:v>176.13578109210189</c:v>
                </c:pt>
                <c:pt idx="7251">
                  <c:v>176.15293555191025</c:v>
                </c:pt>
                <c:pt idx="7252">
                  <c:v>176.1704004874621</c:v>
                </c:pt>
                <c:pt idx="7253">
                  <c:v>176.18776013123974</c:v>
                </c:pt>
                <c:pt idx="7254">
                  <c:v>176.20512247480636</c:v>
                </c:pt>
                <c:pt idx="7255">
                  <c:v>176.2226576048744</c:v>
                </c:pt>
                <c:pt idx="7256">
                  <c:v>176.2398444621511</c:v>
                </c:pt>
                <c:pt idx="7257">
                  <c:v>176.25737959221959</c:v>
                </c:pt>
                <c:pt idx="7258">
                  <c:v>176.27473923599715</c:v>
                </c:pt>
                <c:pt idx="7259">
                  <c:v>176.29192879306305</c:v>
                </c:pt>
                <c:pt idx="7260">
                  <c:v>176.30928843684075</c:v>
                </c:pt>
                <c:pt idx="7261">
                  <c:v>176.32665078040785</c:v>
                </c:pt>
                <c:pt idx="7262">
                  <c:v>176.34418591047574</c:v>
                </c:pt>
                <c:pt idx="7263">
                  <c:v>176.3613727677525</c:v>
                </c:pt>
                <c:pt idx="7264">
                  <c:v>176.37873241153059</c:v>
                </c:pt>
                <c:pt idx="7265">
                  <c:v>176.39626754159829</c:v>
                </c:pt>
                <c:pt idx="7266">
                  <c:v>176.41362988516525</c:v>
                </c:pt>
                <c:pt idx="7267">
                  <c:v>176.430816742442</c:v>
                </c:pt>
                <c:pt idx="7268">
                  <c:v>176.44835187251007</c:v>
                </c:pt>
                <c:pt idx="7269">
                  <c:v>176.46553872978672</c:v>
                </c:pt>
                <c:pt idx="7270">
                  <c:v>176.4830738598547</c:v>
                </c:pt>
                <c:pt idx="7271">
                  <c:v>176.50026071713145</c:v>
                </c:pt>
                <c:pt idx="7272">
                  <c:v>176.5178309444575</c:v>
                </c:pt>
                <c:pt idx="7273">
                  <c:v>176.53515819076614</c:v>
                </c:pt>
                <c:pt idx="7274">
                  <c:v>176.55238014530121</c:v>
                </c:pt>
                <c:pt idx="7275">
                  <c:v>176.56970739161005</c:v>
                </c:pt>
                <c:pt idx="7276">
                  <c:v>176.58706703538797</c:v>
                </c:pt>
                <c:pt idx="7277">
                  <c:v>176.60442937895499</c:v>
                </c:pt>
                <c:pt idx="7278">
                  <c:v>176.62199690649192</c:v>
                </c:pt>
                <c:pt idx="7279">
                  <c:v>176.63918646355731</c:v>
                </c:pt>
                <c:pt idx="7280">
                  <c:v>176.65671889383646</c:v>
                </c:pt>
                <c:pt idx="7281">
                  <c:v>176.67408123740333</c:v>
                </c:pt>
                <c:pt idx="7282">
                  <c:v>176.69126809468008</c:v>
                </c:pt>
                <c:pt idx="7283">
                  <c:v>176.70880322474758</c:v>
                </c:pt>
                <c:pt idx="7284">
                  <c:v>176.72599008202511</c:v>
                </c:pt>
                <c:pt idx="7285">
                  <c:v>176.74317963909036</c:v>
                </c:pt>
                <c:pt idx="7286">
                  <c:v>176.76071206936933</c:v>
                </c:pt>
                <c:pt idx="7287">
                  <c:v>176.77810951019461</c:v>
                </c:pt>
                <c:pt idx="7288">
                  <c:v>176.79543675650368</c:v>
                </c:pt>
                <c:pt idx="7289">
                  <c:v>176.8126236137802</c:v>
                </c:pt>
                <c:pt idx="7290">
                  <c:v>176.83033153034921</c:v>
                </c:pt>
                <c:pt idx="7291">
                  <c:v>176.84751838762642</c:v>
                </c:pt>
                <c:pt idx="7292">
                  <c:v>176.8648807311925</c:v>
                </c:pt>
                <c:pt idx="7293">
                  <c:v>176.88206758847011</c:v>
                </c:pt>
                <c:pt idx="7294">
                  <c:v>176.89960271853758</c:v>
                </c:pt>
                <c:pt idx="7295">
                  <c:v>176.91703255683151</c:v>
                </c:pt>
                <c:pt idx="7296">
                  <c:v>176.93439490039839</c:v>
                </c:pt>
                <c:pt idx="7297">
                  <c:v>176.951754544176</c:v>
                </c:pt>
                <c:pt idx="7298">
                  <c:v>176.96894410124202</c:v>
                </c:pt>
                <c:pt idx="7299">
                  <c:v>176.98626864776207</c:v>
                </c:pt>
                <c:pt idx="7300">
                  <c:v>177.00380377782975</c:v>
                </c:pt>
                <c:pt idx="7301">
                  <c:v>177.02116612139673</c:v>
                </c:pt>
                <c:pt idx="7302">
                  <c:v>177.03852576517437</c:v>
                </c:pt>
                <c:pt idx="7303">
                  <c:v>177.0558881087415</c:v>
                </c:pt>
                <c:pt idx="7304">
                  <c:v>177.07324775251962</c:v>
                </c:pt>
                <c:pt idx="7305">
                  <c:v>177.09064519334399</c:v>
                </c:pt>
                <c:pt idx="7306">
                  <c:v>177.10796973986382</c:v>
                </c:pt>
                <c:pt idx="7307">
                  <c:v>177.12533208343129</c:v>
                </c:pt>
                <c:pt idx="7308">
                  <c:v>177.14269442699774</c:v>
                </c:pt>
                <c:pt idx="7309">
                  <c:v>177.16008916803381</c:v>
                </c:pt>
                <c:pt idx="7310">
                  <c:v>177.17741641434262</c:v>
                </c:pt>
                <c:pt idx="7311">
                  <c:v>177.19477605812048</c:v>
                </c:pt>
                <c:pt idx="7312">
                  <c:v>177.21217349894516</c:v>
                </c:pt>
                <c:pt idx="7313">
                  <c:v>177.22953314272323</c:v>
                </c:pt>
                <c:pt idx="7314">
                  <c:v>177.24689548629016</c:v>
                </c:pt>
                <c:pt idx="7315">
                  <c:v>177.26408234356666</c:v>
                </c:pt>
                <c:pt idx="7316">
                  <c:v>177.28161747363524</c:v>
                </c:pt>
                <c:pt idx="7317">
                  <c:v>177.29876923365362</c:v>
                </c:pt>
                <c:pt idx="7318">
                  <c:v>177.31637455823767</c:v>
                </c:pt>
                <c:pt idx="7319">
                  <c:v>177.33342372627138</c:v>
                </c:pt>
                <c:pt idx="7320">
                  <c:v>177.35095885633976</c:v>
                </c:pt>
                <c:pt idx="7321">
                  <c:v>177.36849128661845</c:v>
                </c:pt>
                <c:pt idx="7322">
                  <c:v>177.38568084368444</c:v>
                </c:pt>
                <c:pt idx="7323">
                  <c:v>177.40311068197798</c:v>
                </c:pt>
                <c:pt idx="7324">
                  <c:v>177.42047032575584</c:v>
                </c:pt>
                <c:pt idx="7325">
                  <c:v>177.43786776658075</c:v>
                </c:pt>
                <c:pt idx="7326">
                  <c:v>177.45519501288967</c:v>
                </c:pt>
                <c:pt idx="7327">
                  <c:v>177.4725546566672</c:v>
                </c:pt>
                <c:pt idx="7328">
                  <c:v>177.4899170002347</c:v>
                </c:pt>
                <c:pt idx="7329">
                  <c:v>177.50727664401219</c:v>
                </c:pt>
                <c:pt idx="7330">
                  <c:v>177.52453369580476</c:v>
                </c:pt>
                <c:pt idx="7331">
                  <c:v>177.542068825873</c:v>
                </c:pt>
                <c:pt idx="7332">
                  <c:v>177.55943116944002</c:v>
                </c:pt>
                <c:pt idx="7333">
                  <c:v>177.57661802671655</c:v>
                </c:pt>
                <c:pt idx="7334">
                  <c:v>177.59397767049461</c:v>
                </c:pt>
                <c:pt idx="7335">
                  <c:v>177.61151280056222</c:v>
                </c:pt>
                <c:pt idx="7336">
                  <c:v>177.62870235762867</c:v>
                </c:pt>
                <c:pt idx="7337">
                  <c:v>177.6462698851652</c:v>
                </c:pt>
                <c:pt idx="7338">
                  <c:v>177.66328395594098</c:v>
                </c:pt>
                <c:pt idx="7339">
                  <c:v>177.68099187251022</c:v>
                </c:pt>
                <c:pt idx="7340">
                  <c:v>177.69838931333527</c:v>
                </c:pt>
                <c:pt idx="7341">
                  <c:v>177.71554107335339</c:v>
                </c:pt>
                <c:pt idx="7342">
                  <c:v>177.73293851417856</c:v>
                </c:pt>
                <c:pt idx="7343">
                  <c:v>177.75029815795665</c:v>
                </c:pt>
                <c:pt idx="7344">
                  <c:v>177.7676955987811</c:v>
                </c:pt>
                <c:pt idx="7345">
                  <c:v>177.78505524255891</c:v>
                </c:pt>
                <c:pt idx="7346">
                  <c:v>177.80245268338427</c:v>
                </c:pt>
                <c:pt idx="7347">
                  <c:v>177.81981232716169</c:v>
                </c:pt>
                <c:pt idx="7348">
                  <c:v>177.83699918443881</c:v>
                </c:pt>
                <c:pt idx="7349">
                  <c:v>177.85449921724864</c:v>
                </c:pt>
                <c:pt idx="7350">
                  <c:v>177.87193175533164</c:v>
                </c:pt>
                <c:pt idx="7351">
                  <c:v>177.88929139910942</c:v>
                </c:pt>
                <c:pt idx="7352">
                  <c:v>177.90668883993447</c:v>
                </c:pt>
                <c:pt idx="7353">
                  <c:v>177.92404848371245</c:v>
                </c:pt>
                <c:pt idx="7354">
                  <c:v>177.94141082727944</c:v>
                </c:pt>
                <c:pt idx="7355">
                  <c:v>177.958632781814</c:v>
                </c:pt>
                <c:pt idx="7356">
                  <c:v>177.97599242559176</c:v>
                </c:pt>
                <c:pt idx="7357">
                  <c:v>177.99352755565997</c:v>
                </c:pt>
                <c:pt idx="7358">
                  <c:v>178.01071441293649</c:v>
                </c:pt>
                <c:pt idx="7359">
                  <c:v>178.02790397000234</c:v>
                </c:pt>
                <c:pt idx="7360">
                  <c:v>178.04543910007041</c:v>
                </c:pt>
                <c:pt idx="7361">
                  <c:v>178.06279874384791</c:v>
                </c:pt>
                <c:pt idx="7362">
                  <c:v>178.08016108741532</c:v>
                </c:pt>
                <c:pt idx="7363">
                  <c:v>178.09755582845071</c:v>
                </c:pt>
                <c:pt idx="7364">
                  <c:v>178.11488307475943</c:v>
                </c:pt>
                <c:pt idx="7365">
                  <c:v>178.13224271853764</c:v>
                </c:pt>
                <c:pt idx="7366">
                  <c:v>178.14960506210409</c:v>
                </c:pt>
                <c:pt idx="7367">
                  <c:v>178.16679191938132</c:v>
                </c:pt>
                <c:pt idx="7368">
                  <c:v>178.18449983595053</c:v>
                </c:pt>
                <c:pt idx="7369">
                  <c:v>178.2017217904851</c:v>
                </c:pt>
                <c:pt idx="7370">
                  <c:v>178.21908413405134</c:v>
                </c:pt>
                <c:pt idx="7371">
                  <c:v>178.23644647761947</c:v>
                </c:pt>
                <c:pt idx="7372">
                  <c:v>178.25380612139654</c:v>
                </c:pt>
                <c:pt idx="7373">
                  <c:v>178.27116846496358</c:v>
                </c:pt>
                <c:pt idx="7374">
                  <c:v>178.28852810874153</c:v>
                </c:pt>
                <c:pt idx="7375">
                  <c:v>178.3058904523084</c:v>
                </c:pt>
                <c:pt idx="7376">
                  <c:v>178.32307730958524</c:v>
                </c:pt>
                <c:pt idx="7377">
                  <c:v>178.34061243965317</c:v>
                </c:pt>
                <c:pt idx="7378">
                  <c:v>178.35797208343129</c:v>
                </c:pt>
                <c:pt idx="7379">
                  <c:v>178.37533442699791</c:v>
                </c:pt>
                <c:pt idx="7380">
                  <c:v>178.39269677056481</c:v>
                </c:pt>
                <c:pt idx="7381">
                  <c:v>178.41005641434239</c:v>
                </c:pt>
                <c:pt idx="7382">
                  <c:v>178.42741875791009</c:v>
                </c:pt>
                <c:pt idx="7383">
                  <c:v>178.44481349894522</c:v>
                </c:pt>
                <c:pt idx="7384">
                  <c:v>178.46200035622249</c:v>
                </c:pt>
                <c:pt idx="7385">
                  <c:v>178.47953548629016</c:v>
                </c:pt>
                <c:pt idx="7386">
                  <c:v>178.49689782985698</c:v>
                </c:pt>
                <c:pt idx="7387">
                  <c:v>178.51425747363487</c:v>
                </c:pt>
                <c:pt idx="7388">
                  <c:v>178.53144703070106</c:v>
                </c:pt>
                <c:pt idx="7389">
                  <c:v>178.54884177173662</c:v>
                </c:pt>
                <c:pt idx="7390">
                  <c:v>178.56637690180457</c:v>
                </c:pt>
                <c:pt idx="7391">
                  <c:v>178.58356375908102</c:v>
                </c:pt>
                <c:pt idx="7392">
                  <c:v>178.60092610264823</c:v>
                </c:pt>
                <c:pt idx="7393">
                  <c:v>178.61832084368447</c:v>
                </c:pt>
                <c:pt idx="7394">
                  <c:v>178.63589107100998</c:v>
                </c:pt>
                <c:pt idx="7395">
                  <c:v>178.65307792828685</c:v>
                </c:pt>
                <c:pt idx="7396">
                  <c:v>178.67047266932235</c:v>
                </c:pt>
                <c:pt idx="7397">
                  <c:v>178.68769732364663</c:v>
                </c:pt>
                <c:pt idx="7398">
                  <c:v>178.70505696742441</c:v>
                </c:pt>
                <c:pt idx="7399">
                  <c:v>178.7224193109918</c:v>
                </c:pt>
                <c:pt idx="7400">
                  <c:v>178.74002193578625</c:v>
                </c:pt>
                <c:pt idx="7401">
                  <c:v>178.75721149285215</c:v>
                </c:pt>
                <c:pt idx="7402">
                  <c:v>178.7747439231307</c:v>
                </c:pt>
                <c:pt idx="7403">
                  <c:v>178.79210626669791</c:v>
                </c:pt>
                <c:pt idx="7404">
                  <c:v>178.80912033747396</c:v>
                </c:pt>
                <c:pt idx="7405">
                  <c:v>178.82682825404262</c:v>
                </c:pt>
                <c:pt idx="7406">
                  <c:v>178.84419059760961</c:v>
                </c:pt>
                <c:pt idx="7407">
                  <c:v>178.86137745488656</c:v>
                </c:pt>
                <c:pt idx="7408">
                  <c:v>178.87873709866443</c:v>
                </c:pt>
                <c:pt idx="7409">
                  <c:v>178.8960994422315</c:v>
                </c:pt>
                <c:pt idx="7410">
                  <c:v>178.91366966955653</c:v>
                </c:pt>
                <c:pt idx="7411">
                  <c:v>178.93085652683385</c:v>
                </c:pt>
                <c:pt idx="7412">
                  <c:v>178.94821617061197</c:v>
                </c:pt>
                <c:pt idx="7413">
                  <c:v>178.96557851417833</c:v>
                </c:pt>
                <c:pt idx="7414">
                  <c:v>178.982940857746</c:v>
                </c:pt>
                <c:pt idx="7415">
                  <c:v>179.00030050152341</c:v>
                </c:pt>
                <c:pt idx="7416">
                  <c:v>179.01766284509023</c:v>
                </c:pt>
                <c:pt idx="7417">
                  <c:v>179.03484970236698</c:v>
                </c:pt>
                <c:pt idx="7418">
                  <c:v>179.05238483243545</c:v>
                </c:pt>
                <c:pt idx="7419">
                  <c:v>179.06974447621278</c:v>
                </c:pt>
                <c:pt idx="7420">
                  <c:v>179.08710681978016</c:v>
                </c:pt>
                <c:pt idx="7421">
                  <c:v>179.10446646355732</c:v>
                </c:pt>
                <c:pt idx="7422">
                  <c:v>179.12182880712481</c:v>
                </c:pt>
                <c:pt idx="7423">
                  <c:v>179.1391560534336</c:v>
                </c:pt>
                <c:pt idx="7424">
                  <c:v>179.15641310522639</c:v>
                </c:pt>
                <c:pt idx="7425">
                  <c:v>179.1739482352942</c:v>
                </c:pt>
                <c:pt idx="7426">
                  <c:v>179.19130787907201</c:v>
                </c:pt>
                <c:pt idx="7427">
                  <c:v>179.20867022263872</c:v>
                </c:pt>
                <c:pt idx="7428">
                  <c:v>179.22589217717368</c:v>
                </c:pt>
                <c:pt idx="7429">
                  <c:v>179.24339220998334</c:v>
                </c:pt>
                <c:pt idx="7430">
                  <c:v>179.26075185376138</c:v>
                </c:pt>
                <c:pt idx="7431">
                  <c:v>179.27811419732814</c:v>
                </c:pt>
                <c:pt idx="7432">
                  <c:v>179.29547384110612</c:v>
                </c:pt>
                <c:pt idx="7433">
                  <c:v>179.31283618467347</c:v>
                </c:pt>
                <c:pt idx="7434">
                  <c:v>179.33019852824003</c:v>
                </c:pt>
                <c:pt idx="7435">
                  <c:v>179.34759326927562</c:v>
                </c:pt>
                <c:pt idx="7436">
                  <c:v>179.36478012655229</c:v>
                </c:pt>
                <c:pt idx="7437">
                  <c:v>179.38231525662087</c:v>
                </c:pt>
                <c:pt idx="7438">
                  <c:v>179.39950211389717</c:v>
                </c:pt>
                <c:pt idx="7439">
                  <c:v>179.41686445746424</c:v>
                </c:pt>
                <c:pt idx="7440">
                  <c:v>179.43422410124185</c:v>
                </c:pt>
                <c:pt idx="7441">
                  <c:v>179.45158644480901</c:v>
                </c:pt>
                <c:pt idx="7442">
                  <c:v>179.469156672135</c:v>
                </c:pt>
                <c:pt idx="7443">
                  <c:v>179.48651631591324</c:v>
                </c:pt>
                <c:pt idx="7444">
                  <c:v>179.50387865947974</c:v>
                </c:pt>
                <c:pt idx="7445">
                  <c:v>179.52123830325783</c:v>
                </c:pt>
                <c:pt idx="7446">
                  <c:v>179.53863574408226</c:v>
                </c:pt>
                <c:pt idx="7447">
                  <c:v>179.5558576986173</c:v>
                </c:pt>
                <c:pt idx="7448">
                  <c:v>179.57307965315175</c:v>
                </c:pt>
                <c:pt idx="7449">
                  <c:v>179.59064988047831</c:v>
                </c:pt>
                <c:pt idx="7450">
                  <c:v>179.60800952425578</c:v>
                </c:pt>
                <c:pt idx="7451">
                  <c:v>179.62537186782279</c:v>
                </c:pt>
                <c:pt idx="7452">
                  <c:v>179.64273151160066</c:v>
                </c:pt>
                <c:pt idx="7453">
                  <c:v>179.66009385516759</c:v>
                </c:pt>
                <c:pt idx="7454">
                  <c:v>179.67731580970238</c:v>
                </c:pt>
                <c:pt idx="7455">
                  <c:v>179.69467815326931</c:v>
                </c:pt>
                <c:pt idx="7456">
                  <c:v>179.71221328333718</c:v>
                </c:pt>
                <c:pt idx="7457">
                  <c:v>179.72940014061425</c:v>
                </c:pt>
                <c:pt idx="7458">
                  <c:v>179.74693527068192</c:v>
                </c:pt>
                <c:pt idx="7459">
                  <c:v>179.76412212795847</c:v>
                </c:pt>
                <c:pt idx="7460">
                  <c:v>179.78169235528503</c:v>
                </c:pt>
                <c:pt idx="7461">
                  <c:v>179.79891430981957</c:v>
                </c:pt>
                <c:pt idx="7462">
                  <c:v>179.81623885633979</c:v>
                </c:pt>
                <c:pt idx="7463">
                  <c:v>179.83360119990593</c:v>
                </c:pt>
                <c:pt idx="7464">
                  <c:v>179.85113632997471</c:v>
                </c:pt>
                <c:pt idx="7465">
                  <c:v>179.86849597375206</c:v>
                </c:pt>
                <c:pt idx="7466">
                  <c:v>179.88568553081768</c:v>
                </c:pt>
                <c:pt idx="7467">
                  <c:v>179.90304517459575</c:v>
                </c:pt>
                <c:pt idx="7468">
                  <c:v>179.92058030466384</c:v>
                </c:pt>
                <c:pt idx="7469">
                  <c:v>179.9377671619402</c:v>
                </c:pt>
                <c:pt idx="7470">
                  <c:v>179.95512950550741</c:v>
                </c:pt>
                <c:pt idx="7471">
                  <c:v>179.97245675181625</c:v>
                </c:pt>
                <c:pt idx="7472">
                  <c:v>179.98985149285176</c:v>
                </c:pt>
                <c:pt idx="7473">
                  <c:v>180.00721383641923</c:v>
                </c:pt>
                <c:pt idx="7474">
                  <c:v>180.02457348019678</c:v>
                </c:pt>
                <c:pt idx="7475">
                  <c:v>180.04193582376377</c:v>
                </c:pt>
                <c:pt idx="7476">
                  <c:v>180.05946825404243</c:v>
                </c:pt>
                <c:pt idx="7477">
                  <c:v>180.07669290836631</c:v>
                </c:pt>
                <c:pt idx="7478">
                  <c:v>180.09405255214435</c:v>
                </c:pt>
                <c:pt idx="7479">
                  <c:v>180.11141489571128</c:v>
                </c:pt>
                <c:pt idx="7480">
                  <c:v>180.12877453948909</c:v>
                </c:pt>
                <c:pt idx="7481">
                  <c:v>180.14596409655451</c:v>
                </c:pt>
                <c:pt idx="7482">
                  <c:v>180.16349652683385</c:v>
                </c:pt>
                <c:pt idx="7483">
                  <c:v>180.18103165690181</c:v>
                </c:pt>
                <c:pt idx="7484">
                  <c:v>180.19821851417859</c:v>
                </c:pt>
                <c:pt idx="7485">
                  <c:v>180.21558085774552</c:v>
                </c:pt>
                <c:pt idx="7486">
                  <c:v>180.2329432013122</c:v>
                </c:pt>
                <c:pt idx="7487">
                  <c:v>180.25030284509046</c:v>
                </c:pt>
                <c:pt idx="7488">
                  <c:v>180.26766518865693</c:v>
                </c:pt>
                <c:pt idx="7489">
                  <c:v>180.28502483243517</c:v>
                </c:pt>
                <c:pt idx="7490">
                  <c:v>180.30238717600201</c:v>
                </c:pt>
                <c:pt idx="7491">
                  <c:v>180.31974681977994</c:v>
                </c:pt>
                <c:pt idx="7492">
                  <c:v>180.33710916334658</c:v>
                </c:pt>
                <c:pt idx="7493">
                  <c:v>180.35464429341459</c:v>
                </c:pt>
                <c:pt idx="7494">
                  <c:v>180.37186624794941</c:v>
                </c:pt>
                <c:pt idx="7495">
                  <c:v>180.38926098898548</c:v>
                </c:pt>
                <c:pt idx="7496">
                  <c:v>180.40662333255219</c:v>
                </c:pt>
                <c:pt idx="7497">
                  <c:v>180.42381018982871</c:v>
                </c:pt>
                <c:pt idx="7498">
                  <c:v>180.44134531989687</c:v>
                </c:pt>
                <c:pt idx="7499">
                  <c:v>180.45853217717388</c:v>
                </c:pt>
                <c:pt idx="7500">
                  <c:v>180.47589452074027</c:v>
                </c:pt>
                <c:pt idx="7501">
                  <c:v>180.49346474806632</c:v>
                </c:pt>
                <c:pt idx="7502">
                  <c:v>180.51082439184412</c:v>
                </c:pt>
                <c:pt idx="7503">
                  <c:v>180.52801124912116</c:v>
                </c:pt>
                <c:pt idx="7504">
                  <c:v>180.5455814764469</c:v>
                </c:pt>
                <c:pt idx="7505">
                  <c:v>180.56273323646593</c:v>
                </c:pt>
                <c:pt idx="7506">
                  <c:v>180.58013067729112</c:v>
                </c:pt>
                <c:pt idx="7507">
                  <c:v>180.59763071010079</c:v>
                </c:pt>
                <c:pt idx="7508">
                  <c:v>180.61499035387837</c:v>
                </c:pt>
                <c:pt idx="7509">
                  <c:v>180.63217991094447</c:v>
                </c:pt>
                <c:pt idx="7510">
                  <c:v>180.64957465197995</c:v>
                </c:pt>
                <c:pt idx="7511">
                  <c:v>180.66707468479018</c:v>
                </c:pt>
                <c:pt idx="7512">
                  <c:v>180.68443702835714</c:v>
                </c:pt>
                <c:pt idx="7513">
                  <c:v>180.70179667213503</c:v>
                </c:pt>
                <c:pt idx="7514">
                  <c:v>180.71898352941153</c:v>
                </c:pt>
                <c:pt idx="7515">
                  <c:v>180.73648356222168</c:v>
                </c:pt>
                <c:pt idx="7516">
                  <c:v>180.75384590578858</c:v>
                </c:pt>
                <c:pt idx="7517">
                  <c:v>180.77120824935525</c:v>
                </c:pt>
                <c:pt idx="7518">
                  <c:v>180.7885678931334</c:v>
                </c:pt>
                <c:pt idx="7519">
                  <c:v>180.80593023670022</c:v>
                </c:pt>
                <c:pt idx="7520">
                  <c:v>180.82328988047831</c:v>
                </c:pt>
                <c:pt idx="7521">
                  <c:v>180.84047673775501</c:v>
                </c:pt>
                <c:pt idx="7522">
                  <c:v>180.857839081322</c:v>
                </c:pt>
                <c:pt idx="7523">
                  <c:v>180.87537421138975</c:v>
                </c:pt>
                <c:pt idx="7524">
                  <c:v>180.89273385516779</c:v>
                </c:pt>
                <c:pt idx="7525">
                  <c:v>180.91009619873446</c:v>
                </c:pt>
                <c:pt idx="7526">
                  <c:v>180.92745854230162</c:v>
                </c:pt>
                <c:pt idx="7527">
                  <c:v>180.9448181860792</c:v>
                </c:pt>
                <c:pt idx="7528">
                  <c:v>180.96200504335596</c:v>
                </c:pt>
                <c:pt idx="7529">
                  <c:v>180.979540173424</c:v>
                </c:pt>
                <c:pt idx="7530">
                  <c:v>180.99690251699087</c:v>
                </c:pt>
                <c:pt idx="7531">
                  <c:v>181.01412447152558</c:v>
                </c:pt>
                <c:pt idx="7532">
                  <c:v>181.0316946988512</c:v>
                </c:pt>
                <c:pt idx="7533">
                  <c:v>181.04884645887063</c:v>
                </c:pt>
                <c:pt idx="7534">
                  <c:v>181.06620880243767</c:v>
                </c:pt>
                <c:pt idx="7535">
                  <c:v>181.08374123271619</c:v>
                </c:pt>
                <c:pt idx="7536">
                  <c:v>181.10110357628321</c:v>
                </c:pt>
                <c:pt idx="7537">
                  <c:v>181.11832553081766</c:v>
                </c:pt>
                <c:pt idx="7538">
                  <c:v>181.13568787438479</c:v>
                </c:pt>
                <c:pt idx="7539">
                  <c:v>181.15304751816265</c:v>
                </c:pt>
                <c:pt idx="7540">
                  <c:v>181.17058264823058</c:v>
                </c:pt>
                <c:pt idx="7541">
                  <c:v>181.18776950550739</c:v>
                </c:pt>
                <c:pt idx="7542">
                  <c:v>181.20495906257318</c:v>
                </c:pt>
                <c:pt idx="7543">
                  <c:v>181.22266697914205</c:v>
                </c:pt>
                <c:pt idx="7544">
                  <c:v>181.23985383641872</c:v>
                </c:pt>
                <c:pt idx="7545">
                  <c:v>181.25724857745524</c:v>
                </c:pt>
                <c:pt idx="7546">
                  <c:v>181.27461092102149</c:v>
                </c:pt>
                <c:pt idx="7547">
                  <c:v>181.29200566205742</c:v>
                </c:pt>
                <c:pt idx="7548">
                  <c:v>181.30936800562489</c:v>
                </c:pt>
                <c:pt idx="7549">
                  <c:v>181.32666015467541</c:v>
                </c:pt>
                <c:pt idx="7550">
                  <c:v>181.34401979845325</c:v>
                </c:pt>
                <c:pt idx="7551">
                  <c:v>181.36138214202043</c:v>
                </c:pt>
                <c:pt idx="7552">
                  <c:v>181.37874178579801</c:v>
                </c:pt>
                <c:pt idx="7553">
                  <c:v>181.39610412936472</c:v>
                </c:pt>
                <c:pt idx="7554">
                  <c:v>181.4136743566909</c:v>
                </c:pt>
                <c:pt idx="7555">
                  <c:v>181.43086121396755</c:v>
                </c:pt>
                <c:pt idx="7556">
                  <c:v>181.44825595500367</c:v>
                </c:pt>
                <c:pt idx="7557">
                  <c:v>181.46541041481134</c:v>
                </c:pt>
                <c:pt idx="7558">
                  <c:v>181.48294554487941</c:v>
                </c:pt>
                <c:pt idx="7559">
                  <c:v>181.50013240215608</c:v>
                </c:pt>
                <c:pt idx="7560">
                  <c:v>181.51766753222404</c:v>
                </c:pt>
                <c:pt idx="7561">
                  <c:v>181.53506227325968</c:v>
                </c:pt>
                <c:pt idx="7562">
                  <c:v>181.55242461682684</c:v>
                </c:pt>
                <c:pt idx="7563">
                  <c:v>181.56978426060442</c:v>
                </c:pt>
                <c:pt idx="7564">
                  <c:v>181.58718170142961</c:v>
                </c:pt>
                <c:pt idx="7565">
                  <c:v>181.60457644246543</c:v>
                </c:pt>
                <c:pt idx="7566">
                  <c:v>181.62193878603244</c:v>
                </c:pt>
                <c:pt idx="7567">
                  <c:v>181.63912564330877</c:v>
                </c:pt>
                <c:pt idx="7568">
                  <c:v>181.65666077337673</c:v>
                </c:pt>
                <c:pt idx="7569">
                  <c:v>181.67402041715491</c:v>
                </c:pt>
                <c:pt idx="7570">
                  <c:v>181.69138276072178</c:v>
                </c:pt>
                <c:pt idx="7571">
                  <c:v>181.70874240449967</c:v>
                </c:pt>
                <c:pt idx="7572">
                  <c:v>181.72596705882361</c:v>
                </c:pt>
                <c:pt idx="7573">
                  <c:v>181.74339689711738</c:v>
                </c:pt>
                <c:pt idx="7574">
                  <c:v>181.76079163815308</c:v>
                </c:pt>
                <c:pt idx="7575">
                  <c:v>181.77811888446217</c:v>
                </c:pt>
                <c:pt idx="7576">
                  <c:v>181.7953057417387</c:v>
                </c:pt>
                <c:pt idx="7577">
                  <c:v>181.81266808530586</c:v>
                </c:pt>
                <c:pt idx="7578">
                  <c:v>181.83023561284278</c:v>
                </c:pt>
                <c:pt idx="7579">
                  <c:v>181.84742516990858</c:v>
                </c:pt>
                <c:pt idx="7580">
                  <c:v>181.86474971642841</c:v>
                </c:pt>
                <c:pt idx="7581">
                  <c:v>181.88207696273764</c:v>
                </c:pt>
                <c:pt idx="7582">
                  <c:v>181.89964719006329</c:v>
                </c:pt>
                <c:pt idx="7583">
                  <c:v>181.91700683384113</c:v>
                </c:pt>
                <c:pt idx="7584">
                  <c:v>181.934369177408</c:v>
                </c:pt>
                <c:pt idx="7585">
                  <c:v>181.95172882118601</c:v>
                </c:pt>
                <c:pt idx="7586">
                  <c:v>181.96909116475229</c:v>
                </c:pt>
                <c:pt idx="7587">
                  <c:v>181.98645350831967</c:v>
                </c:pt>
                <c:pt idx="7588">
                  <c:v>182.0036403655964</c:v>
                </c:pt>
                <c:pt idx="7589">
                  <c:v>182.02100000937429</c:v>
                </c:pt>
                <c:pt idx="7590">
                  <c:v>182.03843254745749</c:v>
                </c:pt>
                <c:pt idx="7591">
                  <c:v>182.0557921912351</c:v>
                </c:pt>
                <c:pt idx="7592">
                  <c:v>182.07315453480132</c:v>
                </c:pt>
                <c:pt idx="7593">
                  <c:v>182.09051417857978</c:v>
                </c:pt>
                <c:pt idx="7594">
                  <c:v>182.10804930864799</c:v>
                </c:pt>
                <c:pt idx="7595">
                  <c:v>182.12523616592486</c:v>
                </c:pt>
                <c:pt idx="7596">
                  <c:v>182.14259850949148</c:v>
                </c:pt>
                <c:pt idx="7597">
                  <c:v>182.16013363955938</c:v>
                </c:pt>
                <c:pt idx="7598">
                  <c:v>182.17749328333718</c:v>
                </c:pt>
                <c:pt idx="7599">
                  <c:v>182.19485562690372</c:v>
                </c:pt>
                <c:pt idx="7600">
                  <c:v>182.21221797047107</c:v>
                </c:pt>
                <c:pt idx="7601">
                  <c:v>182.22940482774754</c:v>
                </c:pt>
                <c:pt idx="7602">
                  <c:v>182.24697235528481</c:v>
                </c:pt>
                <c:pt idx="7603">
                  <c:v>182.26412681509282</c:v>
                </c:pt>
                <c:pt idx="7604">
                  <c:v>182.28166194516052</c:v>
                </c:pt>
                <c:pt idx="7605">
                  <c:v>182.29902158893833</c:v>
                </c:pt>
                <c:pt idx="7606">
                  <c:v>182.31638393250526</c:v>
                </c:pt>
                <c:pt idx="7607">
                  <c:v>182.33374357628321</c:v>
                </c:pt>
                <c:pt idx="7608">
                  <c:v>182.35110591985006</c:v>
                </c:pt>
                <c:pt idx="7609">
                  <c:v>182.36811999062604</c:v>
                </c:pt>
                <c:pt idx="7610">
                  <c:v>182.38586300445272</c:v>
                </c:pt>
                <c:pt idx="7611">
                  <c:v>182.40301476447118</c:v>
                </c:pt>
                <c:pt idx="7612">
                  <c:v>182.42054989453973</c:v>
                </c:pt>
                <c:pt idx="7613">
                  <c:v>182.43773675181626</c:v>
                </c:pt>
                <c:pt idx="7614">
                  <c:v>182.45527188188424</c:v>
                </c:pt>
                <c:pt idx="7615">
                  <c:v>182.47263422545115</c:v>
                </c:pt>
                <c:pt idx="7616">
                  <c:v>182.48982108272801</c:v>
                </c:pt>
                <c:pt idx="7617">
                  <c:v>182.50718342629483</c:v>
                </c:pt>
                <c:pt idx="7618">
                  <c:v>182.5245430700727</c:v>
                </c:pt>
                <c:pt idx="7619">
                  <c:v>182.54207820014037</c:v>
                </c:pt>
                <c:pt idx="7620">
                  <c:v>182.55947294117638</c:v>
                </c:pt>
                <c:pt idx="7621">
                  <c:v>182.57666249824189</c:v>
                </c:pt>
                <c:pt idx="7622">
                  <c:v>182.59409233653628</c:v>
                </c:pt>
                <c:pt idx="7623">
                  <c:v>182.61141958284514</c:v>
                </c:pt>
                <c:pt idx="7624">
                  <c:v>182.62877922662292</c:v>
                </c:pt>
                <c:pt idx="7625">
                  <c:v>182.64603627841581</c:v>
                </c:pt>
                <c:pt idx="7626">
                  <c:v>182.66346881649881</c:v>
                </c:pt>
                <c:pt idx="7627">
                  <c:v>182.68086355753476</c:v>
                </c:pt>
                <c:pt idx="7628">
                  <c:v>182.69822320131235</c:v>
                </c:pt>
                <c:pt idx="7629">
                  <c:v>182.71558554487879</c:v>
                </c:pt>
                <c:pt idx="7630">
                  <c:v>182.73294788844649</c:v>
                </c:pt>
                <c:pt idx="7631">
                  <c:v>182.75030753222441</c:v>
                </c:pt>
                <c:pt idx="7632">
                  <c:v>182.76766987579097</c:v>
                </c:pt>
                <c:pt idx="7633">
                  <c:v>182.78502951956878</c:v>
                </c:pt>
                <c:pt idx="7634">
                  <c:v>182.80242696039423</c:v>
                </c:pt>
                <c:pt idx="7635">
                  <c:v>182.81961381767047</c:v>
                </c:pt>
                <c:pt idx="7636">
                  <c:v>182.83697346144805</c:v>
                </c:pt>
                <c:pt idx="7637">
                  <c:v>182.85454368877441</c:v>
                </c:pt>
                <c:pt idx="7638">
                  <c:v>182.87173054605111</c:v>
                </c:pt>
                <c:pt idx="7639">
                  <c:v>182.88926567611881</c:v>
                </c:pt>
                <c:pt idx="7640">
                  <c:v>182.90645523318472</c:v>
                </c:pt>
                <c:pt idx="7641">
                  <c:v>182.92398766346381</c:v>
                </c:pt>
                <c:pt idx="7642">
                  <c:v>182.94135000703096</c:v>
                </c:pt>
                <c:pt idx="7643">
                  <c:v>182.95871235059792</c:v>
                </c:pt>
                <c:pt idx="7644">
                  <c:v>182.97607199437519</c:v>
                </c:pt>
                <c:pt idx="7645">
                  <c:v>182.9932588516522</c:v>
                </c:pt>
                <c:pt idx="7646">
                  <c:v>183.01062119521913</c:v>
                </c:pt>
                <c:pt idx="7647">
                  <c:v>183.02808613077104</c:v>
                </c:pt>
                <c:pt idx="7648">
                  <c:v>183.04544847433797</c:v>
                </c:pt>
                <c:pt idx="7649">
                  <c:v>183.06287831263234</c:v>
                </c:pt>
                <c:pt idx="7650">
                  <c:v>183.08006516990832</c:v>
                </c:pt>
                <c:pt idx="7651">
                  <c:v>183.09742751347594</c:v>
                </c:pt>
                <c:pt idx="7652">
                  <c:v>183.11499504101209</c:v>
                </c:pt>
                <c:pt idx="7653">
                  <c:v>183.132184598078</c:v>
                </c:pt>
                <c:pt idx="7654">
                  <c:v>183.14954424185558</c:v>
                </c:pt>
                <c:pt idx="7655">
                  <c:v>183.16707937192407</c:v>
                </c:pt>
                <c:pt idx="7656">
                  <c:v>183.18444171549126</c:v>
                </c:pt>
                <c:pt idx="7657">
                  <c:v>183.20180135926879</c:v>
                </c:pt>
                <c:pt idx="7658">
                  <c:v>183.21916370283529</c:v>
                </c:pt>
                <c:pt idx="7659">
                  <c:v>183.23655844387133</c:v>
                </c:pt>
                <c:pt idx="7660">
                  <c:v>183.25374530114789</c:v>
                </c:pt>
                <c:pt idx="7661">
                  <c:v>183.27110764471522</c:v>
                </c:pt>
                <c:pt idx="7662">
                  <c:v>183.28846998828243</c:v>
                </c:pt>
                <c:pt idx="7663">
                  <c:v>183.30582963206001</c:v>
                </c:pt>
                <c:pt idx="7664">
                  <c:v>183.32336476212774</c:v>
                </c:pt>
                <c:pt idx="7665">
                  <c:v>183.34055161940478</c:v>
                </c:pt>
                <c:pt idx="7666">
                  <c:v>183.35791396297188</c:v>
                </c:pt>
                <c:pt idx="7667">
                  <c:v>183.37544909303989</c:v>
                </c:pt>
                <c:pt idx="7668">
                  <c:v>183.39280873681739</c:v>
                </c:pt>
                <c:pt idx="7669">
                  <c:v>183.40999559409394</c:v>
                </c:pt>
                <c:pt idx="7670">
                  <c:v>183.42718515116005</c:v>
                </c:pt>
                <c:pt idx="7671">
                  <c:v>183.44475267869677</c:v>
                </c:pt>
                <c:pt idx="7672">
                  <c:v>183.46194223576285</c:v>
                </c:pt>
                <c:pt idx="7673">
                  <c:v>183.47930187954043</c:v>
                </c:pt>
                <c:pt idx="7674">
                  <c:v>183.49683700960861</c:v>
                </c:pt>
                <c:pt idx="7675">
                  <c:v>183.51419935317557</c:v>
                </c:pt>
                <c:pt idx="7676">
                  <c:v>183.53155899695338</c:v>
                </c:pt>
                <c:pt idx="7677">
                  <c:v>183.54895643777834</c:v>
                </c:pt>
                <c:pt idx="7678">
                  <c:v>183.56631608155621</c:v>
                </c:pt>
                <c:pt idx="7679">
                  <c:v>183.58367842512303</c:v>
                </c:pt>
                <c:pt idx="7680">
                  <c:v>183.60103806890086</c:v>
                </c:pt>
                <c:pt idx="7681">
                  <c:v>183.61822492617742</c:v>
                </c:pt>
                <c:pt idx="7682">
                  <c:v>183.63558726974424</c:v>
                </c:pt>
                <c:pt idx="7683">
                  <c:v>183.65312239981225</c:v>
                </c:pt>
                <c:pt idx="7684">
                  <c:v>183.67051714084809</c:v>
                </c:pt>
                <c:pt idx="7685">
                  <c:v>183.68773909538342</c:v>
                </c:pt>
                <c:pt idx="7686">
                  <c:v>183.70530932270921</c:v>
                </c:pt>
                <c:pt idx="7687">
                  <c:v>183.72249617998619</c:v>
                </c:pt>
                <c:pt idx="7688">
                  <c:v>183.74003131005389</c:v>
                </c:pt>
                <c:pt idx="7689">
                  <c:v>183.75722086712</c:v>
                </c:pt>
                <c:pt idx="7690">
                  <c:v>183.77475329739812</c:v>
                </c:pt>
                <c:pt idx="7691">
                  <c:v>183.79194285446474</c:v>
                </c:pt>
                <c:pt idx="7692">
                  <c:v>183.80947528474314</c:v>
                </c:pt>
                <c:pt idx="7693">
                  <c:v>183.82683762831027</c:v>
                </c:pt>
                <c:pt idx="7694">
                  <c:v>183.84402448558703</c:v>
                </c:pt>
                <c:pt idx="7695">
                  <c:v>183.86142192641222</c:v>
                </c:pt>
                <c:pt idx="7696">
                  <c:v>183.87878157018977</c:v>
                </c:pt>
                <c:pt idx="7697">
                  <c:v>183.89614391375684</c:v>
                </c:pt>
                <c:pt idx="7698">
                  <c:v>183.9135035575346</c:v>
                </c:pt>
                <c:pt idx="7699">
                  <c:v>183.93086590110113</c:v>
                </c:pt>
                <c:pt idx="7700">
                  <c:v>183.94822554487931</c:v>
                </c:pt>
                <c:pt idx="7701">
                  <c:v>183.96562298570421</c:v>
                </c:pt>
                <c:pt idx="7702">
                  <c:v>183.98298262948202</c:v>
                </c:pt>
                <c:pt idx="7703">
                  <c:v>184.00034497304898</c:v>
                </c:pt>
                <c:pt idx="7704">
                  <c:v>184.01773971408485</c:v>
                </c:pt>
                <c:pt idx="7705">
                  <c:v>184.03492927115039</c:v>
                </c:pt>
                <c:pt idx="7706">
                  <c:v>184.05246440121863</c:v>
                </c:pt>
                <c:pt idx="7707">
                  <c:v>184.06982404499638</c:v>
                </c:pt>
                <c:pt idx="7708">
                  <c:v>184.08718638856388</c:v>
                </c:pt>
                <c:pt idx="7709">
                  <c:v>184.10454603234118</c:v>
                </c:pt>
                <c:pt idx="7710">
                  <c:v>184.12190837590833</c:v>
                </c:pt>
                <c:pt idx="7711">
                  <c:v>184.13913033044292</c:v>
                </c:pt>
                <c:pt idx="7712">
                  <c:v>184.15666546051065</c:v>
                </c:pt>
                <c:pt idx="7713">
                  <c:v>184.17381722052946</c:v>
                </c:pt>
                <c:pt idx="7714">
                  <c:v>184.19117956409656</c:v>
                </c:pt>
                <c:pt idx="7715">
                  <c:v>184.20853920787442</c:v>
                </c:pt>
                <c:pt idx="7716">
                  <c:v>184.22590155144132</c:v>
                </c:pt>
                <c:pt idx="7717">
                  <c:v>184.24326119521876</c:v>
                </c:pt>
                <c:pt idx="7718">
                  <c:v>184.26079632528717</c:v>
                </c:pt>
                <c:pt idx="7719">
                  <c:v>184.27815866885373</c:v>
                </c:pt>
                <c:pt idx="7720">
                  <c:v>184.29534552613075</c:v>
                </c:pt>
                <c:pt idx="7721">
                  <c:v>184.31291575345676</c:v>
                </c:pt>
                <c:pt idx="7722">
                  <c:v>184.33010261073383</c:v>
                </c:pt>
                <c:pt idx="7723">
                  <c:v>184.34767283805957</c:v>
                </c:pt>
                <c:pt idx="7724">
                  <c:v>184.36485969533632</c:v>
                </c:pt>
                <c:pt idx="7725">
                  <c:v>184.38222203890371</c:v>
                </c:pt>
                <c:pt idx="7726">
                  <c:v>184.39944399343801</c:v>
                </c:pt>
                <c:pt idx="7727">
                  <c:v>184.4169764237169</c:v>
                </c:pt>
                <c:pt idx="7728">
                  <c:v>184.43433876728412</c:v>
                </c:pt>
                <c:pt idx="7729">
                  <c:v>184.45170111085073</c:v>
                </c:pt>
                <c:pt idx="7730">
                  <c:v>184.46906075462852</c:v>
                </c:pt>
                <c:pt idx="7731">
                  <c:v>184.48624761190561</c:v>
                </c:pt>
                <c:pt idx="7732">
                  <c:v>184.50378274197311</c:v>
                </c:pt>
                <c:pt idx="7733">
                  <c:v>184.52114508554021</c:v>
                </c:pt>
                <c:pt idx="7734">
                  <c:v>184.53833194281725</c:v>
                </c:pt>
                <c:pt idx="7735">
                  <c:v>184.55579687836885</c:v>
                </c:pt>
                <c:pt idx="7736">
                  <c:v>184.5731592219355</c:v>
                </c:pt>
                <c:pt idx="7737">
                  <c:v>184.5905188657139</c:v>
                </c:pt>
                <c:pt idx="7738">
                  <c:v>184.60770842277961</c:v>
                </c:pt>
                <c:pt idx="7739">
                  <c:v>184.62527595031642</c:v>
                </c:pt>
                <c:pt idx="7740">
                  <c:v>184.64260319662515</c:v>
                </c:pt>
                <c:pt idx="7741">
                  <c:v>184.65982515115985</c:v>
                </c:pt>
                <c:pt idx="7742">
                  <c:v>184.67749797047128</c:v>
                </c:pt>
                <c:pt idx="7743">
                  <c:v>184.6945120412465</c:v>
                </c:pt>
                <c:pt idx="7744">
                  <c:v>184.71211736583086</c:v>
                </c:pt>
                <c:pt idx="7745">
                  <c:v>184.72947700960862</c:v>
                </c:pt>
                <c:pt idx="7746">
                  <c:v>184.74683935317557</c:v>
                </c:pt>
                <c:pt idx="7747">
                  <c:v>184.76420169674199</c:v>
                </c:pt>
                <c:pt idx="7748">
                  <c:v>184.78159643777829</c:v>
                </c:pt>
                <c:pt idx="7749">
                  <c:v>184.79899117881413</c:v>
                </c:pt>
                <c:pt idx="7750">
                  <c:v>184.81638861963941</c:v>
                </c:pt>
                <c:pt idx="7751">
                  <c:v>184.83371586594774</c:v>
                </c:pt>
                <c:pt idx="7752">
                  <c:v>184.85107550972586</c:v>
                </c:pt>
                <c:pt idx="7753">
                  <c:v>184.86843785329344</c:v>
                </c:pt>
                <c:pt idx="7754">
                  <c:v>184.8857974970708</c:v>
                </c:pt>
                <c:pt idx="7755">
                  <c:v>184.90315984063761</c:v>
                </c:pt>
                <c:pt idx="7756">
                  <c:v>184.92034669791471</c:v>
                </c:pt>
                <c:pt idx="7757">
                  <c:v>184.93774143895021</c:v>
                </c:pt>
                <c:pt idx="7758">
                  <c:v>184.95534676353444</c:v>
                </c:pt>
                <c:pt idx="7759">
                  <c:v>184.97253362081062</c:v>
                </c:pt>
                <c:pt idx="7760">
                  <c:v>184.98989596437747</c:v>
                </c:pt>
                <c:pt idx="7761">
                  <c:v>185.00743109444574</c:v>
                </c:pt>
                <c:pt idx="7762">
                  <c:v>185.0246179517226</c:v>
                </c:pt>
                <c:pt idx="7763">
                  <c:v>185.04197759550033</c:v>
                </c:pt>
                <c:pt idx="7764">
                  <c:v>185.05933993906726</c:v>
                </c:pt>
                <c:pt idx="7765">
                  <c:v>185.07673468010316</c:v>
                </c:pt>
                <c:pt idx="7766">
                  <c:v>185.09409702367003</c:v>
                </c:pt>
                <c:pt idx="7767">
                  <c:v>185.11128388094679</c:v>
                </c:pt>
                <c:pt idx="7768">
                  <c:v>185.12881901101497</c:v>
                </c:pt>
                <c:pt idx="7769">
                  <c:v>185.14600586829155</c:v>
                </c:pt>
                <c:pt idx="7770">
                  <c:v>185.16354099835928</c:v>
                </c:pt>
                <c:pt idx="7771">
                  <c:v>185.1807278556368</c:v>
                </c:pt>
                <c:pt idx="7772">
                  <c:v>185.19826298570447</c:v>
                </c:pt>
                <c:pt idx="7773">
                  <c:v>185.21548494023904</c:v>
                </c:pt>
                <c:pt idx="7774">
                  <c:v>185.23302007030676</c:v>
                </c:pt>
                <c:pt idx="7775">
                  <c:v>185.25038241387401</c:v>
                </c:pt>
                <c:pt idx="7776">
                  <c:v>185.26756927115022</c:v>
                </c:pt>
                <c:pt idx="7777">
                  <c:v>185.28510440121872</c:v>
                </c:pt>
                <c:pt idx="7778">
                  <c:v>185.30229125849576</c:v>
                </c:pt>
                <c:pt idx="7779">
                  <c:v>185.31975619404687</c:v>
                </c:pt>
                <c:pt idx="7780">
                  <c:v>185.33715363487195</c:v>
                </c:pt>
                <c:pt idx="7781">
                  <c:v>185.35454837590837</c:v>
                </c:pt>
                <c:pt idx="7782">
                  <c:v>185.37191071947507</c:v>
                </c:pt>
                <c:pt idx="7783">
                  <c:v>185.38927036325288</c:v>
                </c:pt>
                <c:pt idx="7784">
                  <c:v>185.40663270681978</c:v>
                </c:pt>
                <c:pt idx="7785">
                  <c:v>185.42381956409656</c:v>
                </c:pt>
                <c:pt idx="7786">
                  <c:v>185.44118190766383</c:v>
                </c:pt>
                <c:pt idx="7787">
                  <c:v>185.45857664869976</c:v>
                </c:pt>
                <c:pt idx="7788">
                  <c:v>185.47593899226624</c:v>
                </c:pt>
                <c:pt idx="7789">
                  <c:v>185.49329863604405</c:v>
                </c:pt>
                <c:pt idx="7790">
                  <c:v>185.51052059057849</c:v>
                </c:pt>
                <c:pt idx="7791">
                  <c:v>185.52822850714787</c:v>
                </c:pt>
                <c:pt idx="7792">
                  <c:v>185.54559085071477</c:v>
                </c:pt>
                <c:pt idx="7793">
                  <c:v>185.56298559175039</c:v>
                </c:pt>
                <c:pt idx="7794">
                  <c:v>185.58017514881638</c:v>
                </c:pt>
                <c:pt idx="7795">
                  <c:v>185.59753479259433</c:v>
                </c:pt>
                <c:pt idx="7796">
                  <c:v>185.61493223341932</c:v>
                </c:pt>
                <c:pt idx="7797">
                  <c:v>185.63225677993921</c:v>
                </c:pt>
                <c:pt idx="7798">
                  <c:v>185.64965422076347</c:v>
                </c:pt>
                <c:pt idx="7799">
                  <c:v>185.66697876728384</c:v>
                </c:pt>
                <c:pt idx="7800">
                  <c:v>185.68434111085074</c:v>
                </c:pt>
                <c:pt idx="7801">
                  <c:v>185.70170345441758</c:v>
                </c:pt>
                <c:pt idx="7802">
                  <c:v>185.71906309819502</c:v>
                </c:pt>
                <c:pt idx="7803">
                  <c:v>185.73642544176238</c:v>
                </c:pt>
                <c:pt idx="7804">
                  <c:v>185.75378508553999</c:v>
                </c:pt>
                <c:pt idx="7805">
                  <c:v>185.77114742910712</c:v>
                </c:pt>
                <c:pt idx="7806">
                  <c:v>185.78854217014273</c:v>
                </c:pt>
                <c:pt idx="7807">
                  <c:v>185.80586941645183</c:v>
                </c:pt>
                <c:pt idx="7808">
                  <c:v>185.82340454651981</c:v>
                </c:pt>
                <c:pt idx="7809">
                  <c:v>185.84059140379657</c:v>
                </c:pt>
                <c:pt idx="7810">
                  <c:v>185.85795374736361</c:v>
                </c:pt>
                <c:pt idx="7811">
                  <c:v>185.87531339114108</c:v>
                </c:pt>
                <c:pt idx="7812">
                  <c:v>185.89267573470792</c:v>
                </c:pt>
                <c:pt idx="7813">
                  <c:v>185.91003537848607</c:v>
                </c:pt>
                <c:pt idx="7814">
                  <c:v>185.92739772205294</c:v>
                </c:pt>
                <c:pt idx="7815">
                  <c:v>185.94479246308848</c:v>
                </c:pt>
                <c:pt idx="7816">
                  <c:v>185.9621548066558</c:v>
                </c:pt>
                <c:pt idx="7817">
                  <c:v>185.97951445043361</c:v>
                </c:pt>
                <c:pt idx="7818">
                  <c:v>185.99687679400026</c:v>
                </c:pt>
                <c:pt idx="7819">
                  <c:v>186.01423643777841</c:v>
                </c:pt>
                <c:pt idx="7820">
                  <c:v>186.03159878134497</c:v>
                </c:pt>
                <c:pt idx="7821">
                  <c:v>186.04896112491181</c:v>
                </c:pt>
                <c:pt idx="7822">
                  <c:v>186.06614798218914</c:v>
                </c:pt>
                <c:pt idx="7823">
                  <c:v>186.08371820951493</c:v>
                </c:pt>
                <c:pt idx="7824">
                  <c:v>186.10104275603481</c:v>
                </c:pt>
                <c:pt idx="7825">
                  <c:v>186.11844019685958</c:v>
                </c:pt>
                <c:pt idx="7826">
                  <c:v>186.13579984063747</c:v>
                </c:pt>
                <c:pt idx="7827">
                  <c:v>186.15316218420435</c:v>
                </c:pt>
                <c:pt idx="7828">
                  <c:v>186.17034904148124</c:v>
                </c:pt>
                <c:pt idx="7829">
                  <c:v>186.18788417154883</c:v>
                </c:pt>
                <c:pt idx="7830">
                  <c:v>186.20524381532701</c:v>
                </c:pt>
                <c:pt idx="7831">
                  <c:v>186.22260615889411</c:v>
                </c:pt>
                <c:pt idx="7832">
                  <c:v>186.2400008999297</c:v>
                </c:pt>
                <c:pt idx="7833">
                  <c:v>186.25722555425361</c:v>
                </c:pt>
                <c:pt idx="7834">
                  <c:v>186.27447990625706</c:v>
                </c:pt>
                <c:pt idx="7835">
                  <c:v>186.2920150363253</c:v>
                </c:pt>
                <c:pt idx="7836">
                  <c:v>186.30937737989217</c:v>
                </c:pt>
                <c:pt idx="7837">
                  <c:v>186.32673702367038</c:v>
                </c:pt>
                <c:pt idx="7838">
                  <c:v>186.34409936723716</c:v>
                </c:pt>
                <c:pt idx="7839">
                  <c:v>186.36146171080384</c:v>
                </c:pt>
                <c:pt idx="7840">
                  <c:v>186.37882135458187</c:v>
                </c:pt>
                <c:pt idx="7841">
                  <c:v>186.39618369814829</c:v>
                </c:pt>
                <c:pt idx="7842">
                  <c:v>186.41340565268365</c:v>
                </c:pt>
                <c:pt idx="7843">
                  <c:v>186.43094078275141</c:v>
                </c:pt>
                <c:pt idx="7844">
                  <c:v>186.44830042652924</c:v>
                </c:pt>
                <c:pt idx="7845">
                  <c:v>186.46559257558005</c:v>
                </c:pt>
                <c:pt idx="7846">
                  <c:v>186.48298731661646</c:v>
                </c:pt>
                <c:pt idx="7847">
                  <c:v>186.50017687368194</c:v>
                </c:pt>
                <c:pt idx="7848">
                  <c:v>186.51771200374978</c:v>
                </c:pt>
                <c:pt idx="7849">
                  <c:v>186.5350716475275</c:v>
                </c:pt>
                <c:pt idx="7850">
                  <c:v>186.55229360206241</c:v>
                </c:pt>
                <c:pt idx="7851">
                  <c:v>186.5698287321303</c:v>
                </c:pt>
                <c:pt idx="7852">
                  <c:v>186.58701558940709</c:v>
                </c:pt>
                <c:pt idx="7853">
                  <c:v>186.60455071947476</c:v>
                </c:pt>
                <c:pt idx="7854">
                  <c:v>186.62191306304192</c:v>
                </c:pt>
                <c:pt idx="7855">
                  <c:v>186.63927270681947</c:v>
                </c:pt>
                <c:pt idx="7856">
                  <c:v>186.65646226388552</c:v>
                </c:pt>
                <c:pt idx="7857">
                  <c:v>186.67382190766347</c:v>
                </c:pt>
                <c:pt idx="7858">
                  <c:v>186.69135703773171</c:v>
                </c:pt>
                <c:pt idx="7859">
                  <c:v>186.70854389500818</c:v>
                </c:pt>
                <c:pt idx="7860">
                  <c:v>186.72594133583334</c:v>
                </c:pt>
                <c:pt idx="7861">
                  <c:v>186.74330097961098</c:v>
                </c:pt>
                <c:pt idx="7862">
                  <c:v>186.76069842043594</c:v>
                </c:pt>
                <c:pt idx="7863">
                  <c:v>186.77823085071512</c:v>
                </c:pt>
                <c:pt idx="7864">
                  <c:v>186.79542040778088</c:v>
                </c:pt>
                <c:pt idx="7865">
                  <c:v>186.81278005155852</c:v>
                </c:pt>
                <c:pt idx="7866">
                  <c:v>186.83031518162647</c:v>
                </c:pt>
                <c:pt idx="7867">
                  <c:v>186.84753713616118</c:v>
                </c:pt>
                <c:pt idx="7868">
                  <c:v>186.86472669322706</c:v>
                </c:pt>
                <c:pt idx="7869">
                  <c:v>186.88208633700549</c:v>
                </c:pt>
                <c:pt idx="7870">
                  <c:v>186.89965656433066</c:v>
                </c:pt>
                <c:pt idx="7871">
                  <c:v>186.91684342160758</c:v>
                </c:pt>
                <c:pt idx="7872">
                  <c:v>186.93441364893388</c:v>
                </c:pt>
                <c:pt idx="7873">
                  <c:v>186.95173819545371</c:v>
                </c:pt>
                <c:pt idx="7874">
                  <c:v>186.96878736348742</c:v>
                </c:pt>
                <c:pt idx="7875">
                  <c:v>186.98653037731464</c:v>
                </c:pt>
                <c:pt idx="7876">
                  <c:v>187.00385762362311</c:v>
                </c:pt>
                <c:pt idx="7877">
                  <c:v>187.02121996719043</c:v>
                </c:pt>
                <c:pt idx="7878">
                  <c:v>187.03840682446707</c:v>
                </c:pt>
                <c:pt idx="7879">
                  <c:v>187.05559368174355</c:v>
                </c:pt>
                <c:pt idx="7880">
                  <c:v>187.0733015983123</c:v>
                </c:pt>
                <c:pt idx="7881">
                  <c:v>187.09048845558985</c:v>
                </c:pt>
                <c:pt idx="7882">
                  <c:v>187.10785079915573</c:v>
                </c:pt>
                <c:pt idx="7883">
                  <c:v>187.12538592922428</c:v>
                </c:pt>
                <c:pt idx="7884">
                  <c:v>187.14278067026015</c:v>
                </c:pt>
                <c:pt idx="7885">
                  <c:v>187.16014301382708</c:v>
                </c:pt>
                <c:pt idx="7886">
                  <c:v>187.17732987110384</c:v>
                </c:pt>
                <c:pt idx="7887">
                  <c:v>187.19458692289658</c:v>
                </c:pt>
                <c:pt idx="7888">
                  <c:v>187.21212205296467</c:v>
                </c:pt>
                <c:pt idx="7889">
                  <c:v>187.22930891024137</c:v>
                </c:pt>
                <c:pt idx="7890">
                  <c:v>187.24684404030938</c:v>
                </c:pt>
                <c:pt idx="7891">
                  <c:v>187.26406599484358</c:v>
                </c:pt>
                <c:pt idx="7892">
                  <c:v>187.28142833841147</c:v>
                </c:pt>
                <c:pt idx="7893">
                  <c:v>187.29896346847906</c:v>
                </c:pt>
                <c:pt idx="7894">
                  <c:v>187.31615032575579</c:v>
                </c:pt>
                <c:pt idx="7895">
                  <c:v>187.3336854558238</c:v>
                </c:pt>
                <c:pt idx="7896">
                  <c:v>187.35108019685958</c:v>
                </c:pt>
                <c:pt idx="7897">
                  <c:v>187.36847763768509</c:v>
                </c:pt>
                <c:pt idx="7898">
                  <c:v>187.38583728146241</c:v>
                </c:pt>
                <c:pt idx="7899">
                  <c:v>187.40302413873917</c:v>
                </c:pt>
                <c:pt idx="7900">
                  <c:v>187.42042157956433</c:v>
                </c:pt>
                <c:pt idx="7901">
                  <c:v>187.43781632060026</c:v>
                </c:pt>
                <c:pt idx="7902">
                  <c:v>187.45517866416665</c:v>
                </c:pt>
                <c:pt idx="7903">
                  <c:v>187.472538307945</c:v>
                </c:pt>
                <c:pt idx="7904">
                  <c:v>187.48990065151159</c:v>
                </c:pt>
                <c:pt idx="7905">
                  <c:v>187.50726029528946</c:v>
                </c:pt>
                <c:pt idx="7906">
                  <c:v>187.52444985235576</c:v>
                </c:pt>
                <c:pt idx="7907">
                  <c:v>187.54198228263442</c:v>
                </c:pt>
                <c:pt idx="7908">
                  <c:v>187.55934462620098</c:v>
                </c:pt>
                <c:pt idx="7909">
                  <c:v>187.57653148347782</c:v>
                </c:pt>
                <c:pt idx="7910">
                  <c:v>187.59392892430253</c:v>
                </c:pt>
                <c:pt idx="7911">
                  <c:v>187.61132366533855</c:v>
                </c:pt>
                <c:pt idx="7912">
                  <c:v>187.62868600890567</c:v>
                </c:pt>
                <c:pt idx="7913">
                  <c:v>187.64604565268363</c:v>
                </c:pt>
                <c:pt idx="7914">
                  <c:v>187.66340799625033</c:v>
                </c:pt>
                <c:pt idx="7915">
                  <c:v>187.68076764002814</c:v>
                </c:pt>
                <c:pt idx="7916">
                  <c:v>187.69830277009621</c:v>
                </c:pt>
                <c:pt idx="7917">
                  <c:v>187.7156651136626</c:v>
                </c:pt>
                <c:pt idx="7918">
                  <c:v>187.73305985469878</c:v>
                </c:pt>
                <c:pt idx="7919">
                  <c:v>187.75028180923385</c:v>
                </c:pt>
                <c:pt idx="7920">
                  <c:v>187.76781693930158</c:v>
                </c:pt>
                <c:pt idx="7921">
                  <c:v>187.78517928286834</c:v>
                </c:pt>
                <c:pt idx="7922">
                  <c:v>187.80253892664641</c:v>
                </c:pt>
                <c:pt idx="7923">
                  <c:v>187.81990127021328</c:v>
                </c:pt>
                <c:pt idx="7924">
                  <c:v>187.8372609139914</c:v>
                </c:pt>
                <c:pt idx="7925">
                  <c:v>187.85445047105696</c:v>
                </c:pt>
                <c:pt idx="7926">
                  <c:v>187.87198290133583</c:v>
                </c:pt>
                <c:pt idx="7927">
                  <c:v>187.88934524490273</c:v>
                </c:pt>
                <c:pt idx="7928">
                  <c:v>187.90656719943755</c:v>
                </c:pt>
                <c:pt idx="7929">
                  <c:v>187.9237540567143</c:v>
                </c:pt>
                <c:pt idx="7930">
                  <c:v>187.94125408952425</c:v>
                </c:pt>
                <c:pt idx="7931">
                  <c:v>187.95861643309146</c:v>
                </c:pt>
                <c:pt idx="7932">
                  <c:v>187.97597877665785</c:v>
                </c:pt>
                <c:pt idx="7933">
                  <c:v>187.99333842043623</c:v>
                </c:pt>
                <c:pt idx="7934">
                  <c:v>188.01052527771242</c:v>
                </c:pt>
                <c:pt idx="7935">
                  <c:v>188.02806040778088</c:v>
                </c:pt>
                <c:pt idx="7936">
                  <c:v>188.04542275134727</c:v>
                </c:pt>
                <c:pt idx="7937">
                  <c:v>188.0627823951254</c:v>
                </c:pt>
                <c:pt idx="7938">
                  <c:v>188.08014473869241</c:v>
                </c:pt>
                <c:pt idx="7939">
                  <c:v>188.09750438247036</c:v>
                </c:pt>
                <c:pt idx="7940">
                  <c:v>188.11486672603669</c:v>
                </c:pt>
                <c:pt idx="7941">
                  <c:v>188.13222906960419</c:v>
                </c:pt>
                <c:pt idx="7942">
                  <c:v>188.14958871338149</c:v>
                </c:pt>
                <c:pt idx="7943">
                  <c:v>188.16695105694848</c:v>
                </c:pt>
                <c:pt idx="7944">
                  <c:v>188.18448348722779</c:v>
                </c:pt>
                <c:pt idx="7945">
                  <c:v>188.20167304429339</c:v>
                </c:pt>
                <c:pt idx="7946">
                  <c:v>188.21903268807105</c:v>
                </c:pt>
                <c:pt idx="7947">
                  <c:v>188.23656781813921</c:v>
                </c:pt>
                <c:pt idx="7948">
                  <c:v>188.25375467541579</c:v>
                </c:pt>
                <c:pt idx="7949">
                  <c:v>188.27111701898318</c:v>
                </c:pt>
                <c:pt idx="7950">
                  <c:v>188.28865214905059</c:v>
                </c:pt>
                <c:pt idx="7951">
                  <c:v>188.30587410358558</c:v>
                </c:pt>
                <c:pt idx="7952">
                  <c:v>188.32323374736347</c:v>
                </c:pt>
                <c:pt idx="7953">
                  <c:v>188.3405960909304</c:v>
                </c:pt>
                <c:pt idx="7954">
                  <c:v>188.35795843449753</c:v>
                </c:pt>
                <c:pt idx="7955">
                  <c:v>188.37531807827531</c:v>
                </c:pt>
                <c:pt idx="7956">
                  <c:v>188.39268042184182</c:v>
                </c:pt>
                <c:pt idx="7957">
                  <c:v>188.41004006562014</c:v>
                </c:pt>
                <c:pt idx="7958">
                  <c:v>188.42740240918681</c:v>
                </c:pt>
                <c:pt idx="7959">
                  <c:v>188.44476205296459</c:v>
                </c:pt>
                <c:pt idx="7960">
                  <c:v>188.46212439653161</c:v>
                </c:pt>
                <c:pt idx="7961">
                  <c:v>188.47951913756711</c:v>
                </c:pt>
                <c:pt idx="7962">
                  <c:v>188.49688148113441</c:v>
                </c:pt>
                <c:pt idx="7963">
                  <c:v>188.51424112491188</c:v>
                </c:pt>
                <c:pt idx="7964">
                  <c:v>188.53160346847901</c:v>
                </c:pt>
                <c:pt idx="7965">
                  <c:v>188.54896581204591</c:v>
                </c:pt>
                <c:pt idx="7966">
                  <c:v>188.56632545582397</c:v>
                </c:pt>
                <c:pt idx="7967">
                  <c:v>188.58351231310056</c:v>
                </c:pt>
                <c:pt idx="7968">
                  <c:v>188.60104744316851</c:v>
                </c:pt>
                <c:pt idx="7969">
                  <c:v>188.61840978673544</c:v>
                </c:pt>
                <c:pt idx="7970">
                  <c:v>188.63563174127015</c:v>
                </c:pt>
                <c:pt idx="7971">
                  <c:v>188.65316687133819</c:v>
                </c:pt>
                <c:pt idx="7972">
                  <c:v>188.67052651511599</c:v>
                </c:pt>
                <c:pt idx="7973">
                  <c:v>188.68785376142478</c:v>
                </c:pt>
                <c:pt idx="7974">
                  <c:v>188.70504061870162</c:v>
                </c:pt>
                <c:pt idx="7975">
                  <c:v>188.72243805952689</c:v>
                </c:pt>
                <c:pt idx="7976">
                  <c:v>188.73979770330416</c:v>
                </c:pt>
                <c:pt idx="7977">
                  <c:v>188.75719514412935</c:v>
                </c:pt>
                <c:pt idx="7978">
                  <c:v>188.77473027419691</c:v>
                </c:pt>
                <c:pt idx="7979">
                  <c:v>188.79195222873176</c:v>
                </c:pt>
                <c:pt idx="7980">
                  <c:v>188.80934696976797</c:v>
                </c:pt>
                <c:pt idx="7981">
                  <c:v>188.82667421607678</c:v>
                </c:pt>
                <c:pt idx="7982">
                  <c:v>188.8440338598547</c:v>
                </c:pt>
                <c:pt idx="7983">
                  <c:v>188.86139620342189</c:v>
                </c:pt>
                <c:pt idx="7984">
                  <c:v>188.87882604171574</c:v>
                </c:pt>
                <c:pt idx="7985">
                  <c:v>188.89601289899241</c:v>
                </c:pt>
                <c:pt idx="7986">
                  <c:v>188.91354802905997</c:v>
                </c:pt>
                <c:pt idx="7987">
                  <c:v>188.93091037262747</c:v>
                </c:pt>
                <c:pt idx="7988">
                  <c:v>188.94827001640519</c:v>
                </c:pt>
                <c:pt idx="7989">
                  <c:v>188.96545957347087</c:v>
                </c:pt>
                <c:pt idx="7990">
                  <c:v>188.98299200374981</c:v>
                </c:pt>
                <c:pt idx="7991">
                  <c:v>189.0002166580739</c:v>
                </c:pt>
                <c:pt idx="7992">
                  <c:v>189.01761139910926</c:v>
                </c:pt>
                <c:pt idx="7993">
                  <c:v>189.03514652917738</c:v>
                </c:pt>
                <c:pt idx="7994">
                  <c:v>189.05236848371246</c:v>
                </c:pt>
                <c:pt idx="7995">
                  <c:v>189.06973082727924</c:v>
                </c:pt>
                <c:pt idx="7996">
                  <c:v>189.08709047105694</c:v>
                </c:pt>
                <c:pt idx="7997">
                  <c:v>189.10445281462384</c:v>
                </c:pt>
                <c:pt idx="7998">
                  <c:v>189.12184755566014</c:v>
                </c:pt>
                <c:pt idx="7999">
                  <c:v>189.13910460745234</c:v>
                </c:pt>
                <c:pt idx="8000">
                  <c:v>189.15649934848867</c:v>
                </c:pt>
                <c:pt idx="8001">
                  <c:v>189.17386169205491</c:v>
                </c:pt>
                <c:pt idx="8002">
                  <c:v>189.19122403562221</c:v>
                </c:pt>
                <c:pt idx="8003">
                  <c:v>189.20858367939979</c:v>
                </c:pt>
                <c:pt idx="8004">
                  <c:v>189.22594602296701</c:v>
                </c:pt>
                <c:pt idx="8005">
                  <c:v>189.24348115303491</c:v>
                </c:pt>
                <c:pt idx="8006">
                  <c:v>189.26084079681232</c:v>
                </c:pt>
                <c:pt idx="8007">
                  <c:v>189.27802765408961</c:v>
                </c:pt>
                <c:pt idx="8008">
                  <c:v>189.29538999765643</c:v>
                </c:pt>
                <c:pt idx="8009">
                  <c:v>189.31292512772441</c:v>
                </c:pt>
                <c:pt idx="8010">
                  <c:v>189.33028477150199</c:v>
                </c:pt>
                <c:pt idx="8011">
                  <c:v>189.34764711506946</c:v>
                </c:pt>
                <c:pt idx="8012">
                  <c:v>189.36483397234591</c:v>
                </c:pt>
                <c:pt idx="8013">
                  <c:v>189.38219631591349</c:v>
                </c:pt>
                <c:pt idx="8014">
                  <c:v>189.39973144598102</c:v>
                </c:pt>
                <c:pt idx="8015">
                  <c:v>189.41695340051558</c:v>
                </c:pt>
                <c:pt idx="8016">
                  <c:v>189.43434814155145</c:v>
                </c:pt>
                <c:pt idx="8017">
                  <c:v>189.45171048511841</c:v>
                </c:pt>
                <c:pt idx="8018">
                  <c:v>189.46924291539727</c:v>
                </c:pt>
                <c:pt idx="8019">
                  <c:v>189.4864324724636</c:v>
                </c:pt>
                <c:pt idx="8020">
                  <c:v>189.50379211624062</c:v>
                </c:pt>
                <c:pt idx="8021">
                  <c:v>189.52115445980778</c:v>
                </c:pt>
                <c:pt idx="8022">
                  <c:v>189.5385141035857</c:v>
                </c:pt>
                <c:pt idx="8023">
                  <c:v>189.55573605812071</c:v>
                </c:pt>
                <c:pt idx="8024">
                  <c:v>189.57327118818816</c:v>
                </c:pt>
                <c:pt idx="8025">
                  <c:v>189.5904607452544</c:v>
                </c:pt>
                <c:pt idx="8026">
                  <c:v>189.60799317553321</c:v>
                </c:pt>
                <c:pt idx="8027">
                  <c:v>189.62539061635798</c:v>
                </c:pt>
                <c:pt idx="8028">
                  <c:v>189.64275026013567</c:v>
                </c:pt>
                <c:pt idx="8029">
                  <c:v>189.65993981720206</c:v>
                </c:pt>
                <c:pt idx="8030">
                  <c:v>189.67729946097964</c:v>
                </c:pt>
                <c:pt idx="8031">
                  <c:v>189.69466180454609</c:v>
                </c:pt>
                <c:pt idx="8032">
                  <c:v>189.71202144832441</c:v>
                </c:pt>
                <c:pt idx="8033">
                  <c:v>189.72955657839213</c:v>
                </c:pt>
                <c:pt idx="8034">
                  <c:v>189.74677853292712</c:v>
                </c:pt>
                <c:pt idx="8035">
                  <c:v>189.76434876025311</c:v>
                </c:pt>
                <c:pt idx="8036">
                  <c:v>189.78150052027178</c:v>
                </c:pt>
                <c:pt idx="8037">
                  <c:v>189.7988979610968</c:v>
                </c:pt>
                <c:pt idx="8038">
                  <c:v>189.81625760487458</c:v>
                </c:pt>
                <c:pt idx="8039">
                  <c:v>189.83361994844157</c:v>
                </c:pt>
                <c:pt idx="8040">
                  <c:v>189.85115507850946</c:v>
                </c:pt>
                <c:pt idx="8041">
                  <c:v>189.86837703304451</c:v>
                </c:pt>
                <c:pt idx="8042">
                  <c:v>189.88591216311218</c:v>
                </c:pt>
                <c:pt idx="8043">
                  <c:v>189.90299372861497</c:v>
                </c:pt>
                <c:pt idx="8044">
                  <c:v>189.92052885868347</c:v>
                </c:pt>
                <c:pt idx="8045">
                  <c:v>189.93789120224986</c:v>
                </c:pt>
                <c:pt idx="8046">
                  <c:v>189.95525084602767</c:v>
                </c:pt>
                <c:pt idx="8047">
                  <c:v>189.972440403094</c:v>
                </c:pt>
                <c:pt idx="8048">
                  <c:v>189.98980004687132</c:v>
                </c:pt>
                <c:pt idx="8049">
                  <c:v>190.00716239043828</c:v>
                </c:pt>
                <c:pt idx="8050">
                  <c:v>190.02452203421598</c:v>
                </c:pt>
                <c:pt idx="8051">
                  <c:v>190.04188437778328</c:v>
                </c:pt>
                <c:pt idx="8052">
                  <c:v>190.05924402156072</c:v>
                </c:pt>
                <c:pt idx="8053">
                  <c:v>190.0766063651277</c:v>
                </c:pt>
                <c:pt idx="8054">
                  <c:v>190.09414149519571</c:v>
                </c:pt>
                <c:pt idx="8055">
                  <c:v>190.11132835247275</c:v>
                </c:pt>
                <c:pt idx="8056">
                  <c:v>190.12869069603937</c:v>
                </c:pt>
                <c:pt idx="8057">
                  <c:v>190.14605033981692</c:v>
                </c:pt>
                <c:pt idx="8058">
                  <c:v>190.16344778064214</c:v>
                </c:pt>
                <c:pt idx="8059">
                  <c:v>190.18080742442001</c:v>
                </c:pt>
                <c:pt idx="8060">
                  <c:v>190.19816976798688</c:v>
                </c:pt>
                <c:pt idx="8061">
                  <c:v>190.21552941176458</c:v>
                </c:pt>
                <c:pt idx="8062">
                  <c:v>190.23289175533159</c:v>
                </c:pt>
                <c:pt idx="8063">
                  <c:v>190.25025139910935</c:v>
                </c:pt>
                <c:pt idx="8064">
                  <c:v>190.26764883993459</c:v>
                </c:pt>
                <c:pt idx="8065">
                  <c:v>190.28483569721118</c:v>
                </c:pt>
                <c:pt idx="8066">
                  <c:v>190.30237082727956</c:v>
                </c:pt>
                <c:pt idx="8067">
                  <c:v>190.31973317084569</c:v>
                </c:pt>
                <c:pt idx="8068">
                  <c:v>190.33709281462416</c:v>
                </c:pt>
                <c:pt idx="8069">
                  <c:v>190.35431476915832</c:v>
                </c:pt>
                <c:pt idx="8070">
                  <c:v>190.37184989922667</c:v>
                </c:pt>
                <c:pt idx="8071">
                  <c:v>190.3890367565036</c:v>
                </c:pt>
                <c:pt idx="8072">
                  <c:v>190.40657188657136</c:v>
                </c:pt>
                <c:pt idx="8073">
                  <c:v>190.42375874384771</c:v>
                </c:pt>
                <c:pt idx="8074">
                  <c:v>190.44129387391607</c:v>
                </c:pt>
                <c:pt idx="8075">
                  <c:v>190.45865621748345</c:v>
                </c:pt>
                <c:pt idx="8076">
                  <c:v>190.47601586126078</c:v>
                </c:pt>
                <c:pt idx="8077">
                  <c:v>190.49337820482754</c:v>
                </c:pt>
                <c:pt idx="8078">
                  <c:v>190.51077294586358</c:v>
                </c:pt>
                <c:pt idx="8079">
                  <c:v>190.5281001921725</c:v>
                </c:pt>
                <c:pt idx="8080">
                  <c:v>190.54549493320832</c:v>
                </c:pt>
                <c:pt idx="8081">
                  <c:v>190.56271958753248</c:v>
                </c:pt>
                <c:pt idx="8082">
                  <c:v>190.58007923130998</c:v>
                </c:pt>
                <c:pt idx="8083">
                  <c:v>190.59747667213523</c:v>
                </c:pt>
                <c:pt idx="8084">
                  <c:v>190.61504419967159</c:v>
                </c:pt>
                <c:pt idx="8085">
                  <c:v>190.63240654323911</c:v>
                </c:pt>
                <c:pt idx="8086">
                  <c:v>190.6495934005153</c:v>
                </c:pt>
                <c:pt idx="8087">
                  <c:v>190.66685045230838</c:v>
                </c:pt>
                <c:pt idx="8088">
                  <c:v>190.68435048511833</c:v>
                </c:pt>
                <c:pt idx="8089">
                  <c:v>190.70153734239537</c:v>
                </c:pt>
                <c:pt idx="8090">
                  <c:v>190.71889968596199</c:v>
                </c:pt>
                <c:pt idx="8091">
                  <c:v>190.73646991328803</c:v>
                </c:pt>
                <c:pt idx="8092">
                  <c:v>190.75382955706584</c:v>
                </c:pt>
                <c:pt idx="8093">
                  <c:v>190.77119190063277</c:v>
                </c:pt>
                <c:pt idx="8094">
                  <c:v>190.78841385516782</c:v>
                </c:pt>
                <c:pt idx="8095">
                  <c:v>190.80577349894511</c:v>
                </c:pt>
                <c:pt idx="8096">
                  <c:v>190.82313584251241</c:v>
                </c:pt>
                <c:pt idx="8097">
                  <c:v>190.84032269978906</c:v>
                </c:pt>
                <c:pt idx="8098">
                  <c:v>190.85803061635809</c:v>
                </c:pt>
                <c:pt idx="8099">
                  <c:v>190.87522017342414</c:v>
                </c:pt>
                <c:pt idx="8100">
                  <c:v>190.89240703070109</c:v>
                </c:pt>
                <c:pt idx="8101">
                  <c:v>190.90994216076842</c:v>
                </c:pt>
                <c:pt idx="8102">
                  <c:v>190.92730180454654</c:v>
                </c:pt>
                <c:pt idx="8103">
                  <c:v>190.94448866182319</c:v>
                </c:pt>
                <c:pt idx="8104">
                  <c:v>190.9621992781814</c:v>
                </c:pt>
                <c:pt idx="8105">
                  <c:v>190.97921334895713</c:v>
                </c:pt>
                <c:pt idx="8106">
                  <c:v>190.99674577923599</c:v>
                </c:pt>
                <c:pt idx="8107">
                  <c:v>191.01414322006067</c:v>
                </c:pt>
                <c:pt idx="8108">
                  <c:v>191.03133007733791</c:v>
                </c:pt>
                <c:pt idx="8109">
                  <c:v>191.04875991563182</c:v>
                </c:pt>
                <c:pt idx="8110">
                  <c:v>191.06615735645661</c:v>
                </c:pt>
                <c:pt idx="8111">
                  <c:v>191.08351700023454</c:v>
                </c:pt>
                <c:pt idx="8112">
                  <c:v>191.10087934380118</c:v>
                </c:pt>
                <c:pt idx="8113">
                  <c:v>191.11823898757956</c:v>
                </c:pt>
                <c:pt idx="8114">
                  <c:v>191.13560133114572</c:v>
                </c:pt>
                <c:pt idx="8115">
                  <c:v>191.15296367471268</c:v>
                </c:pt>
                <c:pt idx="8116">
                  <c:v>191.1704961049918</c:v>
                </c:pt>
                <c:pt idx="8117">
                  <c:v>191.1878584485587</c:v>
                </c:pt>
                <c:pt idx="8118">
                  <c:v>191.20522079212552</c:v>
                </c:pt>
                <c:pt idx="8119">
                  <c:v>191.22240764940241</c:v>
                </c:pt>
                <c:pt idx="8120">
                  <c:v>191.23976729317974</c:v>
                </c:pt>
              </c:numCache>
            </c:numRef>
          </c:xVal>
          <c:yVal>
            <c:numRef>
              <c:f>Sheet1!$I$2:$I$8122</c:f>
              <c:numCache>
                <c:formatCode>General</c:formatCode>
                <c:ptCount val="8121"/>
                <c:pt idx="0">
                  <c:v>4.7750000000000004</c:v>
                </c:pt>
                <c:pt idx="1">
                  <c:v>4.782</c:v>
                </c:pt>
                <c:pt idx="2">
                  <c:v>4.7789999999999999</c:v>
                </c:pt>
                <c:pt idx="3">
                  <c:v>4.766</c:v>
                </c:pt>
                <c:pt idx="4">
                  <c:v>4.8460000000000001</c:v>
                </c:pt>
                <c:pt idx="5">
                  <c:v>4.859</c:v>
                </c:pt>
                <c:pt idx="6">
                  <c:v>4.8769999999999998</c:v>
                </c:pt>
                <c:pt idx="7">
                  <c:v>4.702</c:v>
                </c:pt>
                <c:pt idx="8">
                  <c:v>4.7080000000000002</c:v>
                </c:pt>
                <c:pt idx="9">
                  <c:v>4.8129999999999926</c:v>
                </c:pt>
                <c:pt idx="10">
                  <c:v>4.78</c:v>
                </c:pt>
                <c:pt idx="11">
                  <c:v>4.8569999999999975</c:v>
                </c:pt>
                <c:pt idx="12">
                  <c:v>4.7830000000000004</c:v>
                </c:pt>
                <c:pt idx="13">
                  <c:v>4.6609999999999916</c:v>
                </c:pt>
                <c:pt idx="14">
                  <c:v>4.8390000000000004</c:v>
                </c:pt>
                <c:pt idx="15">
                  <c:v>4.7869999999999999</c:v>
                </c:pt>
                <c:pt idx="16">
                  <c:v>4.8899999999999997</c:v>
                </c:pt>
                <c:pt idx="17">
                  <c:v>4.7249999999999917</c:v>
                </c:pt>
                <c:pt idx="18">
                  <c:v>5.1869999999999985</c:v>
                </c:pt>
                <c:pt idx="19">
                  <c:v>4.7169999999999996</c:v>
                </c:pt>
                <c:pt idx="20">
                  <c:v>4.7210000000000001</c:v>
                </c:pt>
                <c:pt idx="21">
                  <c:v>4.71</c:v>
                </c:pt>
                <c:pt idx="22">
                  <c:v>5.0669999999999975</c:v>
                </c:pt>
                <c:pt idx="23">
                  <c:v>4.8239999999999945</c:v>
                </c:pt>
                <c:pt idx="24">
                  <c:v>7.1639999999999926</c:v>
                </c:pt>
                <c:pt idx="25">
                  <c:v>4.673</c:v>
                </c:pt>
                <c:pt idx="26">
                  <c:v>4.8439999999999985</c:v>
                </c:pt>
                <c:pt idx="27">
                  <c:v>4.8979999999999926</c:v>
                </c:pt>
                <c:pt idx="28">
                  <c:v>4.6829999999999945</c:v>
                </c:pt>
                <c:pt idx="29">
                  <c:v>4.6919999999999975</c:v>
                </c:pt>
                <c:pt idx="30">
                  <c:v>4.8739999999999997</c:v>
                </c:pt>
                <c:pt idx="31">
                  <c:v>5.9379999999999997</c:v>
                </c:pt>
                <c:pt idx="32">
                  <c:v>4.8860000000000001</c:v>
                </c:pt>
                <c:pt idx="33">
                  <c:v>4.7359999999999998</c:v>
                </c:pt>
                <c:pt idx="34">
                  <c:v>4.734</c:v>
                </c:pt>
                <c:pt idx="35">
                  <c:v>4.7489999999999997</c:v>
                </c:pt>
                <c:pt idx="36">
                  <c:v>4.9130000000000003</c:v>
                </c:pt>
                <c:pt idx="37">
                  <c:v>4.72</c:v>
                </c:pt>
                <c:pt idx="38">
                  <c:v>4.7149999999999945</c:v>
                </c:pt>
                <c:pt idx="39">
                  <c:v>4.8969999999999985</c:v>
                </c:pt>
                <c:pt idx="40">
                  <c:v>4.6209999999999933</c:v>
                </c:pt>
                <c:pt idx="41">
                  <c:v>4.6569999999999965</c:v>
                </c:pt>
                <c:pt idx="42">
                  <c:v>4.7069999999999999</c:v>
                </c:pt>
                <c:pt idx="43">
                  <c:v>4.641</c:v>
                </c:pt>
                <c:pt idx="44">
                  <c:v>4.7910000000000004</c:v>
                </c:pt>
                <c:pt idx="45">
                  <c:v>4.6599999999999975</c:v>
                </c:pt>
                <c:pt idx="46">
                  <c:v>5.1649999999999885</c:v>
                </c:pt>
                <c:pt idx="47">
                  <c:v>4.6989999999999945</c:v>
                </c:pt>
                <c:pt idx="48">
                  <c:v>4.7050000000000001</c:v>
                </c:pt>
                <c:pt idx="49">
                  <c:v>4.7329999999999997</c:v>
                </c:pt>
                <c:pt idx="50">
                  <c:v>4.7229999999999945</c:v>
                </c:pt>
                <c:pt idx="51">
                  <c:v>4.633</c:v>
                </c:pt>
                <c:pt idx="52">
                  <c:v>5.0519999999999996</c:v>
                </c:pt>
                <c:pt idx="53">
                  <c:v>4.8229999999999933</c:v>
                </c:pt>
                <c:pt idx="54">
                  <c:v>4.7480000000000002</c:v>
                </c:pt>
                <c:pt idx="55">
                  <c:v>4.726</c:v>
                </c:pt>
                <c:pt idx="56">
                  <c:v>4.59</c:v>
                </c:pt>
                <c:pt idx="57">
                  <c:v>4.8109999999999955</c:v>
                </c:pt>
                <c:pt idx="58">
                  <c:v>4.6959999999999926</c:v>
                </c:pt>
                <c:pt idx="59">
                  <c:v>4.7460000000000004</c:v>
                </c:pt>
                <c:pt idx="60">
                  <c:v>4.6399999999999997</c:v>
                </c:pt>
                <c:pt idx="61">
                  <c:v>4.9050000000000002</c:v>
                </c:pt>
                <c:pt idx="62">
                  <c:v>4.6879999999999926</c:v>
                </c:pt>
                <c:pt idx="63">
                  <c:v>4.6629999999999914</c:v>
                </c:pt>
                <c:pt idx="64">
                  <c:v>4.8669999999999956</c:v>
                </c:pt>
                <c:pt idx="65">
                  <c:v>4.8789999999999996</c:v>
                </c:pt>
                <c:pt idx="66">
                  <c:v>4.7249999999999917</c:v>
                </c:pt>
                <c:pt idx="67">
                  <c:v>5.5229999999999926</c:v>
                </c:pt>
                <c:pt idx="68">
                  <c:v>4.8469999999999995</c:v>
                </c:pt>
                <c:pt idx="69">
                  <c:v>4.7069999999999999</c:v>
                </c:pt>
                <c:pt idx="70">
                  <c:v>4.6689999999999916</c:v>
                </c:pt>
                <c:pt idx="71">
                  <c:v>4.7669999999999995</c:v>
                </c:pt>
                <c:pt idx="72">
                  <c:v>4.84</c:v>
                </c:pt>
                <c:pt idx="73">
                  <c:v>4.8559999999999945</c:v>
                </c:pt>
                <c:pt idx="74">
                  <c:v>4.8039999999999985</c:v>
                </c:pt>
                <c:pt idx="75">
                  <c:v>4.8049999999999926</c:v>
                </c:pt>
                <c:pt idx="76">
                  <c:v>4.7190000000000003</c:v>
                </c:pt>
                <c:pt idx="77">
                  <c:v>4.6790000000000003</c:v>
                </c:pt>
                <c:pt idx="78">
                  <c:v>5.1179999999999914</c:v>
                </c:pt>
                <c:pt idx="79">
                  <c:v>4.9820000000000002</c:v>
                </c:pt>
                <c:pt idx="80">
                  <c:v>4.7130000000000001</c:v>
                </c:pt>
                <c:pt idx="81">
                  <c:v>4.7789999999999999</c:v>
                </c:pt>
                <c:pt idx="82">
                  <c:v>4.6629999999999914</c:v>
                </c:pt>
                <c:pt idx="83">
                  <c:v>4.8559999999999945</c:v>
                </c:pt>
                <c:pt idx="84">
                  <c:v>5.2219999999999995</c:v>
                </c:pt>
                <c:pt idx="85">
                  <c:v>4.843</c:v>
                </c:pt>
                <c:pt idx="86">
                  <c:v>5.9509999999999996</c:v>
                </c:pt>
                <c:pt idx="87">
                  <c:v>5.0219999999999985</c:v>
                </c:pt>
                <c:pt idx="88">
                  <c:v>4.8629999999999933</c:v>
                </c:pt>
                <c:pt idx="89">
                  <c:v>4.7290000000000001</c:v>
                </c:pt>
                <c:pt idx="90">
                  <c:v>5.1959999999999926</c:v>
                </c:pt>
                <c:pt idx="91">
                  <c:v>4.7830000000000004</c:v>
                </c:pt>
                <c:pt idx="92">
                  <c:v>4.8390000000000004</c:v>
                </c:pt>
                <c:pt idx="93">
                  <c:v>5.0839999999999996</c:v>
                </c:pt>
                <c:pt idx="94">
                  <c:v>5.0110000000000001</c:v>
                </c:pt>
                <c:pt idx="95">
                  <c:v>4.859</c:v>
                </c:pt>
                <c:pt idx="96">
                  <c:v>4.7809999999999997</c:v>
                </c:pt>
                <c:pt idx="97">
                  <c:v>5.0359999999999996</c:v>
                </c:pt>
                <c:pt idx="98">
                  <c:v>4.6819999999999995</c:v>
                </c:pt>
                <c:pt idx="99">
                  <c:v>4.9700000000000024</c:v>
                </c:pt>
                <c:pt idx="100">
                  <c:v>4.8959999999999955</c:v>
                </c:pt>
                <c:pt idx="101">
                  <c:v>4.8129999999999926</c:v>
                </c:pt>
                <c:pt idx="102">
                  <c:v>4.891</c:v>
                </c:pt>
                <c:pt idx="103">
                  <c:v>4.8529999999999927</c:v>
                </c:pt>
                <c:pt idx="104">
                  <c:v>4.9130000000000003</c:v>
                </c:pt>
                <c:pt idx="105">
                  <c:v>4.9029999999999996</c:v>
                </c:pt>
                <c:pt idx="106">
                  <c:v>5.0939999999999985</c:v>
                </c:pt>
                <c:pt idx="107">
                  <c:v>4.9630000000000001</c:v>
                </c:pt>
                <c:pt idx="108">
                  <c:v>4.9459999999999997</c:v>
                </c:pt>
                <c:pt idx="109">
                  <c:v>4.899</c:v>
                </c:pt>
                <c:pt idx="110">
                  <c:v>4.8449999999999926</c:v>
                </c:pt>
                <c:pt idx="111">
                  <c:v>4.8730000000000002</c:v>
                </c:pt>
                <c:pt idx="112">
                  <c:v>5.2279999999999927</c:v>
                </c:pt>
                <c:pt idx="113">
                  <c:v>5.0439999999999996</c:v>
                </c:pt>
                <c:pt idx="114">
                  <c:v>5.1039999999999965</c:v>
                </c:pt>
                <c:pt idx="115">
                  <c:v>4.8810000000000002</c:v>
                </c:pt>
                <c:pt idx="116">
                  <c:v>5.226</c:v>
                </c:pt>
                <c:pt idx="117">
                  <c:v>5.085</c:v>
                </c:pt>
                <c:pt idx="118">
                  <c:v>5.085</c:v>
                </c:pt>
                <c:pt idx="119">
                  <c:v>4.9700000000000024</c:v>
                </c:pt>
                <c:pt idx="120">
                  <c:v>5.0619999999999985</c:v>
                </c:pt>
                <c:pt idx="121">
                  <c:v>5.0010000000000003</c:v>
                </c:pt>
                <c:pt idx="122">
                  <c:v>4.9480000000000004</c:v>
                </c:pt>
                <c:pt idx="123">
                  <c:v>5.0869999999999997</c:v>
                </c:pt>
                <c:pt idx="124">
                  <c:v>5.0590000000000002</c:v>
                </c:pt>
                <c:pt idx="125">
                  <c:v>4.8959999999999955</c:v>
                </c:pt>
                <c:pt idx="126">
                  <c:v>4.87</c:v>
                </c:pt>
                <c:pt idx="127">
                  <c:v>5.0810000000000004</c:v>
                </c:pt>
                <c:pt idx="128">
                  <c:v>5.0350000000000001</c:v>
                </c:pt>
                <c:pt idx="129">
                  <c:v>5.077</c:v>
                </c:pt>
                <c:pt idx="130">
                  <c:v>5.0750000000000002</c:v>
                </c:pt>
                <c:pt idx="131">
                  <c:v>5.0229999999999926</c:v>
                </c:pt>
                <c:pt idx="132">
                  <c:v>4.9870000000000001</c:v>
                </c:pt>
                <c:pt idx="133">
                  <c:v>4.8969999999999985</c:v>
                </c:pt>
                <c:pt idx="134">
                  <c:v>5.0639999999999965</c:v>
                </c:pt>
                <c:pt idx="135">
                  <c:v>4.9969999999999999</c:v>
                </c:pt>
                <c:pt idx="136">
                  <c:v>5.0730000000000004</c:v>
                </c:pt>
                <c:pt idx="137">
                  <c:v>5.0490000000000004</c:v>
                </c:pt>
                <c:pt idx="138">
                  <c:v>5.1449999999999916</c:v>
                </c:pt>
                <c:pt idx="139">
                  <c:v>4.9550000000000001</c:v>
                </c:pt>
                <c:pt idx="140">
                  <c:v>5.0030000000000001</c:v>
                </c:pt>
                <c:pt idx="141">
                  <c:v>5.1069999999999975</c:v>
                </c:pt>
                <c:pt idx="142">
                  <c:v>5.0090000000000003</c:v>
                </c:pt>
                <c:pt idx="143">
                  <c:v>4.9630000000000001</c:v>
                </c:pt>
                <c:pt idx="144">
                  <c:v>4.9889999999999999</c:v>
                </c:pt>
                <c:pt idx="145">
                  <c:v>5.04</c:v>
                </c:pt>
                <c:pt idx="146">
                  <c:v>5.0569999999999995</c:v>
                </c:pt>
                <c:pt idx="147">
                  <c:v>5.2889999999999997</c:v>
                </c:pt>
                <c:pt idx="148">
                  <c:v>5.093</c:v>
                </c:pt>
                <c:pt idx="149">
                  <c:v>5.1519999999999975</c:v>
                </c:pt>
                <c:pt idx="150">
                  <c:v>5.0239999999999965</c:v>
                </c:pt>
                <c:pt idx="151">
                  <c:v>5.07</c:v>
                </c:pt>
                <c:pt idx="152">
                  <c:v>5.3360000000000003</c:v>
                </c:pt>
                <c:pt idx="153">
                  <c:v>5.03</c:v>
                </c:pt>
                <c:pt idx="154">
                  <c:v>5.0739999999999998</c:v>
                </c:pt>
                <c:pt idx="155">
                  <c:v>4.907</c:v>
                </c:pt>
                <c:pt idx="156">
                  <c:v>5.2060000000000004</c:v>
                </c:pt>
                <c:pt idx="157">
                  <c:v>5.1159999999999917</c:v>
                </c:pt>
                <c:pt idx="158">
                  <c:v>5.5629999999999926</c:v>
                </c:pt>
                <c:pt idx="159">
                  <c:v>5.4610000000000003</c:v>
                </c:pt>
                <c:pt idx="160">
                  <c:v>5.0249999999999932</c:v>
                </c:pt>
                <c:pt idx="161">
                  <c:v>5.0579999999999945</c:v>
                </c:pt>
                <c:pt idx="162">
                  <c:v>5.26</c:v>
                </c:pt>
                <c:pt idx="163">
                  <c:v>4.9109999999999996</c:v>
                </c:pt>
                <c:pt idx="164">
                  <c:v>5.0309999999999997</c:v>
                </c:pt>
                <c:pt idx="165">
                  <c:v>5.0039999999999996</c:v>
                </c:pt>
                <c:pt idx="166">
                  <c:v>5.1019999999999985</c:v>
                </c:pt>
                <c:pt idx="167">
                  <c:v>5.2219999999999995</c:v>
                </c:pt>
                <c:pt idx="168">
                  <c:v>4.9939999999999998</c:v>
                </c:pt>
                <c:pt idx="169">
                  <c:v>4.9470000000000001</c:v>
                </c:pt>
                <c:pt idx="170">
                  <c:v>5.0249999999999932</c:v>
                </c:pt>
                <c:pt idx="171">
                  <c:v>5.0149999999999926</c:v>
                </c:pt>
                <c:pt idx="172">
                  <c:v>5.016</c:v>
                </c:pt>
                <c:pt idx="173">
                  <c:v>4.9509999999999996</c:v>
                </c:pt>
                <c:pt idx="174">
                  <c:v>4.9729999999999999</c:v>
                </c:pt>
                <c:pt idx="175">
                  <c:v>4.9829999999999997</c:v>
                </c:pt>
                <c:pt idx="176">
                  <c:v>5.0380000000000003</c:v>
                </c:pt>
                <c:pt idx="177">
                  <c:v>5.1719999999999997</c:v>
                </c:pt>
                <c:pt idx="178">
                  <c:v>4.9779999999999998</c:v>
                </c:pt>
                <c:pt idx="179">
                  <c:v>5.085</c:v>
                </c:pt>
                <c:pt idx="180">
                  <c:v>5.0999999999999996</c:v>
                </c:pt>
                <c:pt idx="181">
                  <c:v>4.9459999999999997</c:v>
                </c:pt>
                <c:pt idx="182">
                  <c:v>5.0389999999999997</c:v>
                </c:pt>
                <c:pt idx="183">
                  <c:v>4.9870000000000001</c:v>
                </c:pt>
                <c:pt idx="184">
                  <c:v>5.0639999999999965</c:v>
                </c:pt>
                <c:pt idx="185">
                  <c:v>4.8490000000000002</c:v>
                </c:pt>
                <c:pt idx="186">
                  <c:v>5.1139999999999946</c:v>
                </c:pt>
                <c:pt idx="187">
                  <c:v>5.2269999999999985</c:v>
                </c:pt>
                <c:pt idx="188">
                  <c:v>4.9639999999999995</c:v>
                </c:pt>
                <c:pt idx="189">
                  <c:v>5.0039999999999996</c:v>
                </c:pt>
                <c:pt idx="190">
                  <c:v>4.9020000000000001</c:v>
                </c:pt>
                <c:pt idx="191">
                  <c:v>4.9219999999999997</c:v>
                </c:pt>
                <c:pt idx="192">
                  <c:v>4.9610000000000003</c:v>
                </c:pt>
                <c:pt idx="193">
                  <c:v>4.9050000000000002</c:v>
                </c:pt>
                <c:pt idx="194">
                  <c:v>4.859</c:v>
                </c:pt>
                <c:pt idx="195">
                  <c:v>4.8860000000000001</c:v>
                </c:pt>
                <c:pt idx="196">
                  <c:v>4.7990000000000004</c:v>
                </c:pt>
                <c:pt idx="197">
                  <c:v>5.1939999999999955</c:v>
                </c:pt>
                <c:pt idx="198">
                  <c:v>5.1129999999999933</c:v>
                </c:pt>
                <c:pt idx="199">
                  <c:v>4.9300000000000024</c:v>
                </c:pt>
                <c:pt idx="200">
                  <c:v>4.9450000000000003</c:v>
                </c:pt>
                <c:pt idx="201">
                  <c:v>4.8499999999999996</c:v>
                </c:pt>
                <c:pt idx="202">
                  <c:v>4.83</c:v>
                </c:pt>
                <c:pt idx="203">
                  <c:v>4.8639999999999946</c:v>
                </c:pt>
                <c:pt idx="204">
                  <c:v>4.7510000000000003</c:v>
                </c:pt>
                <c:pt idx="205">
                  <c:v>4.819</c:v>
                </c:pt>
                <c:pt idx="206">
                  <c:v>4.8479999999999945</c:v>
                </c:pt>
                <c:pt idx="207">
                  <c:v>4.859</c:v>
                </c:pt>
                <c:pt idx="208">
                  <c:v>4.7699999999999996</c:v>
                </c:pt>
                <c:pt idx="209">
                  <c:v>4.702</c:v>
                </c:pt>
                <c:pt idx="210">
                  <c:v>4.6739999999999995</c:v>
                </c:pt>
                <c:pt idx="211">
                  <c:v>4.8289999999999926</c:v>
                </c:pt>
                <c:pt idx="212">
                  <c:v>4.8479999999999945</c:v>
                </c:pt>
                <c:pt idx="213">
                  <c:v>4.74</c:v>
                </c:pt>
                <c:pt idx="214">
                  <c:v>4.8519999999999985</c:v>
                </c:pt>
                <c:pt idx="215">
                  <c:v>4.899</c:v>
                </c:pt>
                <c:pt idx="216">
                  <c:v>5.1459999999999955</c:v>
                </c:pt>
                <c:pt idx="217">
                  <c:v>4.8490000000000002</c:v>
                </c:pt>
                <c:pt idx="218">
                  <c:v>4.7359999999999998</c:v>
                </c:pt>
                <c:pt idx="219">
                  <c:v>4.8789999999999996</c:v>
                </c:pt>
                <c:pt idx="220">
                  <c:v>4.742</c:v>
                </c:pt>
                <c:pt idx="221">
                  <c:v>4.7779999999999996</c:v>
                </c:pt>
                <c:pt idx="222">
                  <c:v>4.7720000000000002</c:v>
                </c:pt>
                <c:pt idx="223">
                  <c:v>4.71</c:v>
                </c:pt>
                <c:pt idx="224">
                  <c:v>4.7119999999999997</c:v>
                </c:pt>
                <c:pt idx="225">
                  <c:v>4.923</c:v>
                </c:pt>
                <c:pt idx="226">
                  <c:v>4.875</c:v>
                </c:pt>
                <c:pt idx="227">
                  <c:v>4.8949999999999916</c:v>
                </c:pt>
                <c:pt idx="228">
                  <c:v>4.6949999999999914</c:v>
                </c:pt>
                <c:pt idx="229">
                  <c:v>4.875</c:v>
                </c:pt>
                <c:pt idx="230">
                  <c:v>4.6879999999999926</c:v>
                </c:pt>
                <c:pt idx="231">
                  <c:v>4.6749999999999945</c:v>
                </c:pt>
                <c:pt idx="232">
                  <c:v>4.633</c:v>
                </c:pt>
                <c:pt idx="233">
                  <c:v>4.7919999999999998</c:v>
                </c:pt>
                <c:pt idx="234">
                  <c:v>4.7439999999999998</c:v>
                </c:pt>
                <c:pt idx="235">
                  <c:v>4.6929999999999916</c:v>
                </c:pt>
                <c:pt idx="236">
                  <c:v>4.6710000000000003</c:v>
                </c:pt>
                <c:pt idx="237">
                  <c:v>4.774</c:v>
                </c:pt>
                <c:pt idx="238">
                  <c:v>4.78</c:v>
                </c:pt>
                <c:pt idx="239">
                  <c:v>4.843</c:v>
                </c:pt>
                <c:pt idx="240">
                  <c:v>4.7080000000000002</c:v>
                </c:pt>
                <c:pt idx="241">
                  <c:v>4.7080000000000002</c:v>
                </c:pt>
                <c:pt idx="242">
                  <c:v>4.742</c:v>
                </c:pt>
                <c:pt idx="243">
                  <c:v>4.7239999999999975</c:v>
                </c:pt>
                <c:pt idx="244">
                  <c:v>4.8049999999999926</c:v>
                </c:pt>
                <c:pt idx="245">
                  <c:v>4.7649999999999926</c:v>
                </c:pt>
                <c:pt idx="246">
                  <c:v>4.6319999999999997</c:v>
                </c:pt>
                <c:pt idx="247">
                  <c:v>4.851</c:v>
                </c:pt>
                <c:pt idx="248">
                  <c:v>4.8279999999999914</c:v>
                </c:pt>
                <c:pt idx="249">
                  <c:v>4.6899999999999995</c:v>
                </c:pt>
                <c:pt idx="250">
                  <c:v>4.8319999999999999</c:v>
                </c:pt>
                <c:pt idx="251">
                  <c:v>4.7549999999999955</c:v>
                </c:pt>
                <c:pt idx="252">
                  <c:v>4.7110000000000003</c:v>
                </c:pt>
                <c:pt idx="253">
                  <c:v>4.7610000000000001</c:v>
                </c:pt>
                <c:pt idx="254">
                  <c:v>4.6569999999999965</c:v>
                </c:pt>
                <c:pt idx="255">
                  <c:v>4.8219999999999965</c:v>
                </c:pt>
                <c:pt idx="256">
                  <c:v>5</c:v>
                </c:pt>
                <c:pt idx="257">
                  <c:v>4.9379999999999997</c:v>
                </c:pt>
                <c:pt idx="258">
                  <c:v>4.78</c:v>
                </c:pt>
                <c:pt idx="259">
                  <c:v>5.6269999999999945</c:v>
                </c:pt>
                <c:pt idx="260">
                  <c:v>4.6760000000000002</c:v>
                </c:pt>
                <c:pt idx="261">
                  <c:v>4.7149999999999945</c:v>
                </c:pt>
                <c:pt idx="262">
                  <c:v>4.9290000000000003</c:v>
                </c:pt>
                <c:pt idx="263">
                  <c:v>4.7930000000000001</c:v>
                </c:pt>
                <c:pt idx="264">
                  <c:v>4.7329999999999997</c:v>
                </c:pt>
                <c:pt idx="265">
                  <c:v>4.7919999999999998</c:v>
                </c:pt>
                <c:pt idx="266">
                  <c:v>4.9009999999999998</c:v>
                </c:pt>
                <c:pt idx="267">
                  <c:v>4.798</c:v>
                </c:pt>
                <c:pt idx="268">
                  <c:v>4.7489999999999997</c:v>
                </c:pt>
                <c:pt idx="269">
                  <c:v>4.7629999999999955</c:v>
                </c:pt>
                <c:pt idx="270">
                  <c:v>4.7370000000000001</c:v>
                </c:pt>
                <c:pt idx="271">
                  <c:v>4.8039999999999985</c:v>
                </c:pt>
                <c:pt idx="272">
                  <c:v>4.7830000000000004</c:v>
                </c:pt>
                <c:pt idx="273">
                  <c:v>4.7409999999999997</c:v>
                </c:pt>
                <c:pt idx="274">
                  <c:v>4.8649999999999913</c:v>
                </c:pt>
                <c:pt idx="275">
                  <c:v>4.774</c:v>
                </c:pt>
                <c:pt idx="276">
                  <c:v>4.8090000000000002</c:v>
                </c:pt>
                <c:pt idx="277">
                  <c:v>4.7679999999999945</c:v>
                </c:pt>
                <c:pt idx="278">
                  <c:v>4.7750000000000004</c:v>
                </c:pt>
                <c:pt idx="279">
                  <c:v>5.0999999999999996</c:v>
                </c:pt>
                <c:pt idx="280">
                  <c:v>4.8499999999999996</c:v>
                </c:pt>
                <c:pt idx="281">
                  <c:v>4.9550000000000001</c:v>
                </c:pt>
                <c:pt idx="282">
                  <c:v>4.9560000000000004</c:v>
                </c:pt>
                <c:pt idx="283">
                  <c:v>4.8710000000000004</c:v>
                </c:pt>
                <c:pt idx="284">
                  <c:v>4.9729999999999999</c:v>
                </c:pt>
                <c:pt idx="285">
                  <c:v>4.952</c:v>
                </c:pt>
                <c:pt idx="286">
                  <c:v>5.2450000000000001</c:v>
                </c:pt>
                <c:pt idx="287">
                  <c:v>4.9960000000000004</c:v>
                </c:pt>
                <c:pt idx="288">
                  <c:v>5.2450000000000001</c:v>
                </c:pt>
                <c:pt idx="289">
                  <c:v>5.0590000000000002</c:v>
                </c:pt>
                <c:pt idx="290">
                  <c:v>4.9630000000000001</c:v>
                </c:pt>
                <c:pt idx="291">
                  <c:v>4.8969999999999985</c:v>
                </c:pt>
                <c:pt idx="292">
                  <c:v>4.9340000000000002</c:v>
                </c:pt>
                <c:pt idx="293">
                  <c:v>4.8310000000000004</c:v>
                </c:pt>
                <c:pt idx="294">
                  <c:v>4.9749999999999996</c:v>
                </c:pt>
                <c:pt idx="295">
                  <c:v>5.0679999999999916</c:v>
                </c:pt>
                <c:pt idx="296">
                  <c:v>5.0529999999999955</c:v>
                </c:pt>
                <c:pt idx="297">
                  <c:v>5.1419999999999995</c:v>
                </c:pt>
                <c:pt idx="298">
                  <c:v>5.01</c:v>
                </c:pt>
                <c:pt idx="299">
                  <c:v>4.992</c:v>
                </c:pt>
                <c:pt idx="300">
                  <c:v>4.9660000000000002</c:v>
                </c:pt>
                <c:pt idx="301">
                  <c:v>4.9429999999999996</c:v>
                </c:pt>
                <c:pt idx="302">
                  <c:v>5.0010000000000003</c:v>
                </c:pt>
                <c:pt idx="303">
                  <c:v>4.9800000000000004</c:v>
                </c:pt>
                <c:pt idx="304">
                  <c:v>4.915</c:v>
                </c:pt>
                <c:pt idx="305">
                  <c:v>5.0839999999999996</c:v>
                </c:pt>
                <c:pt idx="306">
                  <c:v>4.9300000000000024</c:v>
                </c:pt>
                <c:pt idx="307">
                  <c:v>5.1499999999999995</c:v>
                </c:pt>
                <c:pt idx="308">
                  <c:v>5.0469999999999997</c:v>
                </c:pt>
                <c:pt idx="309">
                  <c:v>5.109</c:v>
                </c:pt>
                <c:pt idx="310">
                  <c:v>5.0369999999999999</c:v>
                </c:pt>
                <c:pt idx="311">
                  <c:v>4.9820000000000002</c:v>
                </c:pt>
                <c:pt idx="312">
                  <c:v>5.05</c:v>
                </c:pt>
                <c:pt idx="313">
                  <c:v>5.1719999999999997</c:v>
                </c:pt>
                <c:pt idx="314">
                  <c:v>5.1579999999999933</c:v>
                </c:pt>
                <c:pt idx="315">
                  <c:v>5.0569999999999995</c:v>
                </c:pt>
                <c:pt idx="316">
                  <c:v>5.0239999999999965</c:v>
                </c:pt>
                <c:pt idx="317">
                  <c:v>5.1429999999999945</c:v>
                </c:pt>
                <c:pt idx="318">
                  <c:v>5.1239999999999917</c:v>
                </c:pt>
                <c:pt idx="319">
                  <c:v>5.5359999999999996</c:v>
                </c:pt>
                <c:pt idx="320">
                  <c:v>5.1949999999999914</c:v>
                </c:pt>
                <c:pt idx="321">
                  <c:v>5.1339999999999995</c:v>
                </c:pt>
                <c:pt idx="322">
                  <c:v>5.1559999999999926</c:v>
                </c:pt>
                <c:pt idx="323">
                  <c:v>5.1509999999999945</c:v>
                </c:pt>
                <c:pt idx="324">
                  <c:v>5.8090000000000002</c:v>
                </c:pt>
                <c:pt idx="325">
                  <c:v>5.0709999999999997</c:v>
                </c:pt>
                <c:pt idx="326">
                  <c:v>5.1289999999999916</c:v>
                </c:pt>
                <c:pt idx="327">
                  <c:v>5.1779999999999955</c:v>
                </c:pt>
                <c:pt idx="328">
                  <c:v>5.1419999999999995</c:v>
                </c:pt>
                <c:pt idx="329">
                  <c:v>5.0599999999999996</c:v>
                </c:pt>
                <c:pt idx="330">
                  <c:v>5.1029999999999927</c:v>
                </c:pt>
                <c:pt idx="331">
                  <c:v>5.1919999999999975</c:v>
                </c:pt>
                <c:pt idx="332">
                  <c:v>5.0330000000000004</c:v>
                </c:pt>
                <c:pt idx="333">
                  <c:v>5.1289999999999916</c:v>
                </c:pt>
                <c:pt idx="334">
                  <c:v>5.1849999999999916</c:v>
                </c:pt>
                <c:pt idx="335">
                  <c:v>5.1769999999999996</c:v>
                </c:pt>
                <c:pt idx="336">
                  <c:v>5.1549999999999914</c:v>
                </c:pt>
                <c:pt idx="337">
                  <c:v>4.9889999999999999</c:v>
                </c:pt>
                <c:pt idx="338">
                  <c:v>5.53</c:v>
                </c:pt>
                <c:pt idx="339">
                  <c:v>5.1159999999999917</c:v>
                </c:pt>
                <c:pt idx="340">
                  <c:v>5.0639999999999965</c:v>
                </c:pt>
                <c:pt idx="341">
                  <c:v>5.2700000000000014</c:v>
                </c:pt>
                <c:pt idx="342">
                  <c:v>4.9180000000000001</c:v>
                </c:pt>
                <c:pt idx="343">
                  <c:v>5.1119999999999965</c:v>
                </c:pt>
                <c:pt idx="344">
                  <c:v>5.0669999999999975</c:v>
                </c:pt>
                <c:pt idx="345">
                  <c:v>4.9850000000000003</c:v>
                </c:pt>
                <c:pt idx="346">
                  <c:v>4.9539999999999997</c:v>
                </c:pt>
                <c:pt idx="347">
                  <c:v>5.1779999999999955</c:v>
                </c:pt>
                <c:pt idx="348">
                  <c:v>4.9539999999999997</c:v>
                </c:pt>
                <c:pt idx="349">
                  <c:v>5.0309999999999997</c:v>
                </c:pt>
                <c:pt idx="350">
                  <c:v>4.9889999999999999</c:v>
                </c:pt>
                <c:pt idx="351">
                  <c:v>4.9740000000000002</c:v>
                </c:pt>
                <c:pt idx="352">
                  <c:v>4.9710000000000081</c:v>
                </c:pt>
                <c:pt idx="353">
                  <c:v>4.9279999999999955</c:v>
                </c:pt>
                <c:pt idx="354">
                  <c:v>5.266</c:v>
                </c:pt>
                <c:pt idx="355">
                  <c:v>5.1419999999999995</c:v>
                </c:pt>
                <c:pt idx="356">
                  <c:v>5.3460000000000001</c:v>
                </c:pt>
                <c:pt idx="357">
                  <c:v>6.8319999999999999</c:v>
                </c:pt>
                <c:pt idx="358">
                  <c:v>7.8390000000000004</c:v>
                </c:pt>
                <c:pt idx="359">
                  <c:v>4.8890000000000002</c:v>
                </c:pt>
                <c:pt idx="360">
                  <c:v>5.4480000000000004</c:v>
                </c:pt>
                <c:pt idx="361">
                  <c:v>5.0209999999999955</c:v>
                </c:pt>
                <c:pt idx="362">
                  <c:v>4.8579999999999917</c:v>
                </c:pt>
                <c:pt idx="363">
                  <c:v>4.984</c:v>
                </c:pt>
                <c:pt idx="364">
                  <c:v>5.0190000000000001</c:v>
                </c:pt>
                <c:pt idx="365">
                  <c:v>5.04</c:v>
                </c:pt>
                <c:pt idx="366">
                  <c:v>5.5730000000000004</c:v>
                </c:pt>
                <c:pt idx="367">
                  <c:v>4.9550000000000001</c:v>
                </c:pt>
                <c:pt idx="368">
                  <c:v>4.9950000000000001</c:v>
                </c:pt>
                <c:pt idx="369">
                  <c:v>7.6869999999999985</c:v>
                </c:pt>
                <c:pt idx="370">
                  <c:v>5.0229999999999926</c:v>
                </c:pt>
                <c:pt idx="371">
                  <c:v>4.9630000000000001</c:v>
                </c:pt>
                <c:pt idx="372">
                  <c:v>5.1319999999999997</c:v>
                </c:pt>
                <c:pt idx="373">
                  <c:v>5.2190000000000003</c:v>
                </c:pt>
                <c:pt idx="374">
                  <c:v>4.923</c:v>
                </c:pt>
                <c:pt idx="375">
                  <c:v>4.8860000000000001</c:v>
                </c:pt>
                <c:pt idx="376">
                  <c:v>4.992</c:v>
                </c:pt>
                <c:pt idx="377">
                  <c:v>4.8310000000000004</c:v>
                </c:pt>
                <c:pt idx="378">
                  <c:v>4.798</c:v>
                </c:pt>
                <c:pt idx="379">
                  <c:v>4.8760000000000003</c:v>
                </c:pt>
                <c:pt idx="380">
                  <c:v>4.8549999999999933</c:v>
                </c:pt>
                <c:pt idx="381">
                  <c:v>5.1199999999999966</c:v>
                </c:pt>
                <c:pt idx="382">
                  <c:v>4.8860000000000001</c:v>
                </c:pt>
                <c:pt idx="383">
                  <c:v>5.0730000000000004</c:v>
                </c:pt>
                <c:pt idx="384">
                  <c:v>6.5919999999999996</c:v>
                </c:pt>
                <c:pt idx="385">
                  <c:v>4.9219999999999997</c:v>
                </c:pt>
                <c:pt idx="386">
                  <c:v>5.5269999999999975</c:v>
                </c:pt>
                <c:pt idx="387">
                  <c:v>4.9349999999999996</c:v>
                </c:pt>
                <c:pt idx="388">
                  <c:v>5.0419999999999998</c:v>
                </c:pt>
                <c:pt idx="389">
                  <c:v>4.9329999999999998</c:v>
                </c:pt>
                <c:pt idx="390">
                  <c:v>4.7139999999999995</c:v>
                </c:pt>
                <c:pt idx="391">
                  <c:v>4.9020000000000001</c:v>
                </c:pt>
                <c:pt idx="392">
                  <c:v>5.0549999999999926</c:v>
                </c:pt>
                <c:pt idx="393">
                  <c:v>4.8479999999999945</c:v>
                </c:pt>
                <c:pt idx="394">
                  <c:v>4.9550000000000001</c:v>
                </c:pt>
                <c:pt idx="395">
                  <c:v>4.7309999999999999</c:v>
                </c:pt>
                <c:pt idx="396">
                  <c:v>4.8499999999999996</c:v>
                </c:pt>
                <c:pt idx="397">
                  <c:v>4.8339999999999996</c:v>
                </c:pt>
                <c:pt idx="398">
                  <c:v>4.8869999999999996</c:v>
                </c:pt>
                <c:pt idx="399">
                  <c:v>4.7560000000000002</c:v>
                </c:pt>
                <c:pt idx="400">
                  <c:v>4.7110000000000003</c:v>
                </c:pt>
                <c:pt idx="401">
                  <c:v>5.3010000000000002</c:v>
                </c:pt>
                <c:pt idx="402">
                  <c:v>4.9509999999999996</c:v>
                </c:pt>
                <c:pt idx="403">
                  <c:v>4.88</c:v>
                </c:pt>
                <c:pt idx="404">
                  <c:v>4.7590000000000003</c:v>
                </c:pt>
                <c:pt idx="405">
                  <c:v>4.9420000000000002</c:v>
                </c:pt>
                <c:pt idx="406">
                  <c:v>4.875</c:v>
                </c:pt>
                <c:pt idx="407">
                  <c:v>4.8629999999999933</c:v>
                </c:pt>
                <c:pt idx="408">
                  <c:v>4.8789999999999996</c:v>
                </c:pt>
                <c:pt idx="409">
                  <c:v>4.8919999999999995</c:v>
                </c:pt>
                <c:pt idx="410">
                  <c:v>5.0259999999999945</c:v>
                </c:pt>
                <c:pt idx="411">
                  <c:v>5.1379999999999955</c:v>
                </c:pt>
                <c:pt idx="412">
                  <c:v>5.1559999999999926</c:v>
                </c:pt>
                <c:pt idx="413">
                  <c:v>4.8410000000000002</c:v>
                </c:pt>
                <c:pt idx="414">
                  <c:v>4.7389999999999999</c:v>
                </c:pt>
                <c:pt idx="415">
                  <c:v>4.8979999999999926</c:v>
                </c:pt>
                <c:pt idx="416">
                  <c:v>4.8169999999999975</c:v>
                </c:pt>
                <c:pt idx="417">
                  <c:v>4.8819999999999997</c:v>
                </c:pt>
                <c:pt idx="418">
                  <c:v>4.8079999999999945</c:v>
                </c:pt>
                <c:pt idx="419">
                  <c:v>4.7269999999999985</c:v>
                </c:pt>
                <c:pt idx="420">
                  <c:v>4.8029999999999955</c:v>
                </c:pt>
                <c:pt idx="421">
                  <c:v>5.0139999999999985</c:v>
                </c:pt>
                <c:pt idx="422">
                  <c:v>4.9779999999999998</c:v>
                </c:pt>
                <c:pt idx="423">
                  <c:v>4.6909999999999945</c:v>
                </c:pt>
                <c:pt idx="424">
                  <c:v>4.8669999999999956</c:v>
                </c:pt>
                <c:pt idx="425">
                  <c:v>4.6929999999999916</c:v>
                </c:pt>
                <c:pt idx="426">
                  <c:v>4.8129999999999926</c:v>
                </c:pt>
                <c:pt idx="427">
                  <c:v>4.8069999999999995</c:v>
                </c:pt>
                <c:pt idx="428">
                  <c:v>4.8319999999999999</c:v>
                </c:pt>
                <c:pt idx="429">
                  <c:v>4.7169999999999996</c:v>
                </c:pt>
                <c:pt idx="430">
                  <c:v>4.8139999999999965</c:v>
                </c:pt>
                <c:pt idx="431">
                  <c:v>4.7610000000000001</c:v>
                </c:pt>
                <c:pt idx="432">
                  <c:v>4.8090000000000002</c:v>
                </c:pt>
                <c:pt idx="433">
                  <c:v>4.9790000000000081</c:v>
                </c:pt>
                <c:pt idx="434">
                  <c:v>4.8209999999999926</c:v>
                </c:pt>
                <c:pt idx="435">
                  <c:v>4.9349999999999996</c:v>
                </c:pt>
                <c:pt idx="436">
                  <c:v>4.8649999999999913</c:v>
                </c:pt>
                <c:pt idx="437">
                  <c:v>4.7510000000000003</c:v>
                </c:pt>
                <c:pt idx="438">
                  <c:v>4.7969999999999997</c:v>
                </c:pt>
                <c:pt idx="439">
                  <c:v>4.7450000000000001</c:v>
                </c:pt>
                <c:pt idx="440">
                  <c:v>4.907</c:v>
                </c:pt>
                <c:pt idx="441">
                  <c:v>4.7269999999999985</c:v>
                </c:pt>
                <c:pt idx="442">
                  <c:v>4.8949999999999916</c:v>
                </c:pt>
                <c:pt idx="443">
                  <c:v>4.8360000000000003</c:v>
                </c:pt>
                <c:pt idx="444">
                  <c:v>4.7699999999999996</c:v>
                </c:pt>
                <c:pt idx="445">
                  <c:v>4.8310000000000004</c:v>
                </c:pt>
                <c:pt idx="446">
                  <c:v>4.7969999999999997</c:v>
                </c:pt>
                <c:pt idx="447">
                  <c:v>4.8149999999999933</c:v>
                </c:pt>
                <c:pt idx="448">
                  <c:v>4.9480000000000004</c:v>
                </c:pt>
                <c:pt idx="449">
                  <c:v>4.8810000000000002</c:v>
                </c:pt>
                <c:pt idx="450">
                  <c:v>4.9610000000000003</c:v>
                </c:pt>
                <c:pt idx="451">
                  <c:v>4.9130000000000003</c:v>
                </c:pt>
                <c:pt idx="452">
                  <c:v>4.8039999999999985</c:v>
                </c:pt>
                <c:pt idx="453">
                  <c:v>4.7619999999999996</c:v>
                </c:pt>
                <c:pt idx="454">
                  <c:v>4.7639999999999985</c:v>
                </c:pt>
                <c:pt idx="455">
                  <c:v>4.7729999999999997</c:v>
                </c:pt>
                <c:pt idx="456">
                  <c:v>4.7469999999999999</c:v>
                </c:pt>
                <c:pt idx="457">
                  <c:v>4.9210000000000003</c:v>
                </c:pt>
                <c:pt idx="458">
                  <c:v>5.3439999999999985</c:v>
                </c:pt>
                <c:pt idx="459">
                  <c:v>4.8380000000000001</c:v>
                </c:pt>
                <c:pt idx="460">
                  <c:v>4.8769999999999998</c:v>
                </c:pt>
                <c:pt idx="461">
                  <c:v>4.9130000000000003</c:v>
                </c:pt>
                <c:pt idx="462">
                  <c:v>5.2050000000000001</c:v>
                </c:pt>
                <c:pt idx="463">
                  <c:v>4.9000000000000004</c:v>
                </c:pt>
                <c:pt idx="464">
                  <c:v>4.9020000000000001</c:v>
                </c:pt>
                <c:pt idx="465">
                  <c:v>4.8899999999999997</c:v>
                </c:pt>
                <c:pt idx="466">
                  <c:v>4.782</c:v>
                </c:pt>
                <c:pt idx="467">
                  <c:v>4.9930000000000003</c:v>
                </c:pt>
                <c:pt idx="468">
                  <c:v>4.8969999999999985</c:v>
                </c:pt>
                <c:pt idx="469">
                  <c:v>4.9180000000000001</c:v>
                </c:pt>
                <c:pt idx="470">
                  <c:v>4.8879999999999955</c:v>
                </c:pt>
                <c:pt idx="471">
                  <c:v>4.8839999999999995</c:v>
                </c:pt>
                <c:pt idx="472">
                  <c:v>4.7669999999999995</c:v>
                </c:pt>
                <c:pt idx="473">
                  <c:v>5.0839999999999996</c:v>
                </c:pt>
                <c:pt idx="474">
                  <c:v>4.915</c:v>
                </c:pt>
                <c:pt idx="475">
                  <c:v>4.9300000000000024</c:v>
                </c:pt>
                <c:pt idx="476">
                  <c:v>4.7750000000000004</c:v>
                </c:pt>
                <c:pt idx="477">
                  <c:v>4.84</c:v>
                </c:pt>
                <c:pt idx="478">
                  <c:v>4.8929999999999945</c:v>
                </c:pt>
                <c:pt idx="479">
                  <c:v>4.7789999999999999</c:v>
                </c:pt>
                <c:pt idx="480">
                  <c:v>4.9610000000000003</c:v>
                </c:pt>
                <c:pt idx="481">
                  <c:v>4.8939999999999975</c:v>
                </c:pt>
                <c:pt idx="482">
                  <c:v>4.9260000000000002</c:v>
                </c:pt>
                <c:pt idx="483">
                  <c:v>4.8710000000000004</c:v>
                </c:pt>
                <c:pt idx="484">
                  <c:v>4.8449999999999926</c:v>
                </c:pt>
                <c:pt idx="485">
                  <c:v>4.8249999999999913</c:v>
                </c:pt>
                <c:pt idx="486">
                  <c:v>4.8860000000000001</c:v>
                </c:pt>
                <c:pt idx="487">
                  <c:v>4.8469999999999995</c:v>
                </c:pt>
                <c:pt idx="488">
                  <c:v>5.0359999999999996</c:v>
                </c:pt>
                <c:pt idx="489">
                  <c:v>4.875</c:v>
                </c:pt>
                <c:pt idx="490">
                  <c:v>4.8569999999999975</c:v>
                </c:pt>
                <c:pt idx="491">
                  <c:v>4.9820000000000002</c:v>
                </c:pt>
                <c:pt idx="492">
                  <c:v>4.8869999999999996</c:v>
                </c:pt>
                <c:pt idx="493">
                  <c:v>4.9139999999999997</c:v>
                </c:pt>
                <c:pt idx="494">
                  <c:v>4.952</c:v>
                </c:pt>
                <c:pt idx="495">
                  <c:v>4.9249999999999945</c:v>
                </c:pt>
                <c:pt idx="496">
                  <c:v>4.9690000000000003</c:v>
                </c:pt>
                <c:pt idx="497">
                  <c:v>4.9530000000000003</c:v>
                </c:pt>
                <c:pt idx="498">
                  <c:v>5.0549999999999926</c:v>
                </c:pt>
                <c:pt idx="499">
                  <c:v>4.9340000000000002</c:v>
                </c:pt>
                <c:pt idx="500">
                  <c:v>4.8780000000000001</c:v>
                </c:pt>
                <c:pt idx="501">
                  <c:v>5.1529999999999916</c:v>
                </c:pt>
                <c:pt idx="502">
                  <c:v>5.0999999999999996</c:v>
                </c:pt>
                <c:pt idx="503">
                  <c:v>4.9239999999999995</c:v>
                </c:pt>
                <c:pt idx="504">
                  <c:v>4.9059999999999997</c:v>
                </c:pt>
                <c:pt idx="505">
                  <c:v>4.9450000000000003</c:v>
                </c:pt>
                <c:pt idx="506">
                  <c:v>4.9690000000000003</c:v>
                </c:pt>
                <c:pt idx="507">
                  <c:v>4.9039999999999999</c:v>
                </c:pt>
                <c:pt idx="508">
                  <c:v>4.9320000000000004</c:v>
                </c:pt>
                <c:pt idx="509">
                  <c:v>4.8810000000000002</c:v>
                </c:pt>
                <c:pt idx="510">
                  <c:v>5.085</c:v>
                </c:pt>
                <c:pt idx="511">
                  <c:v>4.9039999999999999</c:v>
                </c:pt>
                <c:pt idx="512">
                  <c:v>5.0890000000000004</c:v>
                </c:pt>
                <c:pt idx="513">
                  <c:v>4.8780000000000001</c:v>
                </c:pt>
                <c:pt idx="514">
                  <c:v>4.9329999999999998</c:v>
                </c:pt>
                <c:pt idx="515">
                  <c:v>4.8599999999999985</c:v>
                </c:pt>
                <c:pt idx="516">
                  <c:v>5.3819999999999997</c:v>
                </c:pt>
                <c:pt idx="517">
                  <c:v>5.1109999999999927</c:v>
                </c:pt>
                <c:pt idx="518">
                  <c:v>5.0720000000000001</c:v>
                </c:pt>
                <c:pt idx="519">
                  <c:v>4.9359999999999999</c:v>
                </c:pt>
                <c:pt idx="520">
                  <c:v>4.9980000000000002</c:v>
                </c:pt>
                <c:pt idx="521">
                  <c:v>4.8339999999999996</c:v>
                </c:pt>
                <c:pt idx="522">
                  <c:v>4.9760000000000071</c:v>
                </c:pt>
                <c:pt idx="523">
                  <c:v>4.9210000000000003</c:v>
                </c:pt>
                <c:pt idx="524">
                  <c:v>4.8659999999999917</c:v>
                </c:pt>
                <c:pt idx="525">
                  <c:v>4.9340000000000002</c:v>
                </c:pt>
                <c:pt idx="526">
                  <c:v>4.9779999999999998</c:v>
                </c:pt>
                <c:pt idx="527">
                  <c:v>4.931000000000008</c:v>
                </c:pt>
                <c:pt idx="528">
                  <c:v>5.1549999999999914</c:v>
                </c:pt>
                <c:pt idx="529">
                  <c:v>5.016</c:v>
                </c:pt>
                <c:pt idx="530">
                  <c:v>4.7939999999999996</c:v>
                </c:pt>
                <c:pt idx="531">
                  <c:v>5.0639999999999965</c:v>
                </c:pt>
                <c:pt idx="532">
                  <c:v>4.8679999999999914</c:v>
                </c:pt>
                <c:pt idx="533">
                  <c:v>5.1589999999999945</c:v>
                </c:pt>
                <c:pt idx="534">
                  <c:v>4.9980000000000002</c:v>
                </c:pt>
                <c:pt idx="535">
                  <c:v>4.8860000000000001</c:v>
                </c:pt>
                <c:pt idx="536">
                  <c:v>4.9960000000000004</c:v>
                </c:pt>
                <c:pt idx="537">
                  <c:v>4.8939999999999975</c:v>
                </c:pt>
                <c:pt idx="538">
                  <c:v>4.9989999999999997</c:v>
                </c:pt>
                <c:pt idx="539">
                  <c:v>5.3919999999999995</c:v>
                </c:pt>
                <c:pt idx="540">
                  <c:v>5.03</c:v>
                </c:pt>
                <c:pt idx="541">
                  <c:v>4.9989999999999997</c:v>
                </c:pt>
                <c:pt idx="542">
                  <c:v>4.9870000000000001</c:v>
                </c:pt>
                <c:pt idx="543">
                  <c:v>4.9139999999999997</c:v>
                </c:pt>
                <c:pt idx="544">
                  <c:v>5.0139999999999985</c:v>
                </c:pt>
                <c:pt idx="545">
                  <c:v>4.9489999999999998</c:v>
                </c:pt>
                <c:pt idx="546">
                  <c:v>4.907</c:v>
                </c:pt>
                <c:pt idx="547">
                  <c:v>4.9850000000000003</c:v>
                </c:pt>
                <c:pt idx="548">
                  <c:v>4.9669999999999996</c:v>
                </c:pt>
                <c:pt idx="549">
                  <c:v>5.4020000000000001</c:v>
                </c:pt>
                <c:pt idx="550">
                  <c:v>4.9729999999999999</c:v>
                </c:pt>
                <c:pt idx="551">
                  <c:v>4.7770000000000001</c:v>
                </c:pt>
                <c:pt idx="552">
                  <c:v>4.9560000000000004</c:v>
                </c:pt>
                <c:pt idx="553">
                  <c:v>4.9420000000000002</c:v>
                </c:pt>
                <c:pt idx="554">
                  <c:v>5.0449999999999955</c:v>
                </c:pt>
                <c:pt idx="555">
                  <c:v>4.9980000000000002</c:v>
                </c:pt>
                <c:pt idx="556">
                  <c:v>5.2160000000000002</c:v>
                </c:pt>
                <c:pt idx="557">
                  <c:v>5.0810000000000004</c:v>
                </c:pt>
                <c:pt idx="558">
                  <c:v>5.0359999999999996</c:v>
                </c:pt>
                <c:pt idx="559">
                  <c:v>4.9809999999999999</c:v>
                </c:pt>
                <c:pt idx="560">
                  <c:v>5.2960000000000003</c:v>
                </c:pt>
                <c:pt idx="561">
                  <c:v>9.577</c:v>
                </c:pt>
                <c:pt idx="562">
                  <c:v>4.992</c:v>
                </c:pt>
                <c:pt idx="563">
                  <c:v>5.8929999999999945</c:v>
                </c:pt>
                <c:pt idx="564">
                  <c:v>4.9690000000000003</c:v>
                </c:pt>
                <c:pt idx="565">
                  <c:v>5.1549999999999914</c:v>
                </c:pt>
                <c:pt idx="566">
                  <c:v>4.9980000000000002</c:v>
                </c:pt>
                <c:pt idx="567">
                  <c:v>4.9139999999999997</c:v>
                </c:pt>
                <c:pt idx="568">
                  <c:v>4.9829999999999997</c:v>
                </c:pt>
                <c:pt idx="569">
                  <c:v>5.0910000000000002</c:v>
                </c:pt>
                <c:pt idx="570">
                  <c:v>4.915</c:v>
                </c:pt>
                <c:pt idx="571">
                  <c:v>4.99</c:v>
                </c:pt>
                <c:pt idx="572">
                  <c:v>5.0539999999999985</c:v>
                </c:pt>
                <c:pt idx="573">
                  <c:v>5.07</c:v>
                </c:pt>
                <c:pt idx="574">
                  <c:v>4.8979999999999926</c:v>
                </c:pt>
                <c:pt idx="575">
                  <c:v>5.2789999999999999</c:v>
                </c:pt>
                <c:pt idx="576">
                  <c:v>5.0789999999999997</c:v>
                </c:pt>
                <c:pt idx="577">
                  <c:v>5.0249999999999932</c:v>
                </c:pt>
                <c:pt idx="578">
                  <c:v>4.9939999999999998</c:v>
                </c:pt>
                <c:pt idx="579">
                  <c:v>4.968</c:v>
                </c:pt>
                <c:pt idx="580">
                  <c:v>5.0819999999999999</c:v>
                </c:pt>
                <c:pt idx="581">
                  <c:v>5.1559999999999926</c:v>
                </c:pt>
                <c:pt idx="582">
                  <c:v>4.9909999999999997</c:v>
                </c:pt>
                <c:pt idx="583">
                  <c:v>5.077</c:v>
                </c:pt>
                <c:pt idx="584">
                  <c:v>4.9109999999999996</c:v>
                </c:pt>
                <c:pt idx="585">
                  <c:v>4.9960000000000004</c:v>
                </c:pt>
                <c:pt idx="586">
                  <c:v>5.0529999999999955</c:v>
                </c:pt>
                <c:pt idx="587">
                  <c:v>5.0229999999999926</c:v>
                </c:pt>
                <c:pt idx="588">
                  <c:v>5.0380000000000003</c:v>
                </c:pt>
                <c:pt idx="589">
                  <c:v>4.9359999999999999</c:v>
                </c:pt>
                <c:pt idx="590">
                  <c:v>5.032</c:v>
                </c:pt>
                <c:pt idx="591">
                  <c:v>5.2030000000000003</c:v>
                </c:pt>
                <c:pt idx="592">
                  <c:v>4.9450000000000003</c:v>
                </c:pt>
                <c:pt idx="593">
                  <c:v>6.7789999999999999</c:v>
                </c:pt>
                <c:pt idx="594">
                  <c:v>5.0279999999999916</c:v>
                </c:pt>
                <c:pt idx="595">
                  <c:v>5.0730000000000004</c:v>
                </c:pt>
                <c:pt idx="596">
                  <c:v>4.9089999999999998</c:v>
                </c:pt>
                <c:pt idx="597">
                  <c:v>5.0229999999999926</c:v>
                </c:pt>
                <c:pt idx="598">
                  <c:v>5.0449999999999955</c:v>
                </c:pt>
                <c:pt idx="599">
                  <c:v>4.9279999999999955</c:v>
                </c:pt>
                <c:pt idx="600">
                  <c:v>5.0910000000000002</c:v>
                </c:pt>
                <c:pt idx="601">
                  <c:v>4.883</c:v>
                </c:pt>
                <c:pt idx="602">
                  <c:v>5.0590000000000002</c:v>
                </c:pt>
                <c:pt idx="603">
                  <c:v>4.875</c:v>
                </c:pt>
                <c:pt idx="604">
                  <c:v>4.9109999999999996</c:v>
                </c:pt>
                <c:pt idx="605">
                  <c:v>4.9320000000000004</c:v>
                </c:pt>
                <c:pt idx="606">
                  <c:v>5.181</c:v>
                </c:pt>
                <c:pt idx="607">
                  <c:v>5.7130000000000001</c:v>
                </c:pt>
                <c:pt idx="608">
                  <c:v>5.0709999999999997</c:v>
                </c:pt>
                <c:pt idx="609">
                  <c:v>4.9909999999999997</c:v>
                </c:pt>
                <c:pt idx="610">
                  <c:v>4.9760000000000071</c:v>
                </c:pt>
                <c:pt idx="611">
                  <c:v>4.7990000000000004</c:v>
                </c:pt>
                <c:pt idx="612">
                  <c:v>4.9370000000000003</c:v>
                </c:pt>
                <c:pt idx="613">
                  <c:v>5.0010000000000003</c:v>
                </c:pt>
                <c:pt idx="614">
                  <c:v>5.0139999999999985</c:v>
                </c:pt>
                <c:pt idx="615">
                  <c:v>4.8959999999999955</c:v>
                </c:pt>
                <c:pt idx="616">
                  <c:v>4.9260000000000002</c:v>
                </c:pt>
                <c:pt idx="617">
                  <c:v>4.8369999999999997</c:v>
                </c:pt>
                <c:pt idx="618">
                  <c:v>4.9530000000000003</c:v>
                </c:pt>
                <c:pt idx="619">
                  <c:v>4.78</c:v>
                </c:pt>
                <c:pt idx="620">
                  <c:v>4.9279999999999955</c:v>
                </c:pt>
                <c:pt idx="621">
                  <c:v>4.8339999999999996</c:v>
                </c:pt>
                <c:pt idx="622">
                  <c:v>4.8369999999999997</c:v>
                </c:pt>
                <c:pt idx="623">
                  <c:v>4.9340000000000002</c:v>
                </c:pt>
                <c:pt idx="624">
                  <c:v>4.8239999999999945</c:v>
                </c:pt>
                <c:pt idx="625">
                  <c:v>4.9390000000000081</c:v>
                </c:pt>
                <c:pt idx="626">
                  <c:v>4.8899999999999997</c:v>
                </c:pt>
                <c:pt idx="627">
                  <c:v>4.9859999999999998</c:v>
                </c:pt>
                <c:pt idx="628">
                  <c:v>4.9139999999999997</c:v>
                </c:pt>
                <c:pt idx="629">
                  <c:v>5.0139999999999985</c:v>
                </c:pt>
                <c:pt idx="630">
                  <c:v>4.8219999999999965</c:v>
                </c:pt>
                <c:pt idx="631">
                  <c:v>5.1219999999999946</c:v>
                </c:pt>
                <c:pt idx="632">
                  <c:v>4.9420000000000002</c:v>
                </c:pt>
                <c:pt idx="633">
                  <c:v>5.0410000000000004</c:v>
                </c:pt>
                <c:pt idx="634">
                  <c:v>4.9239999999999995</c:v>
                </c:pt>
                <c:pt idx="635">
                  <c:v>4.8439999999999985</c:v>
                </c:pt>
                <c:pt idx="636">
                  <c:v>4.875</c:v>
                </c:pt>
                <c:pt idx="637">
                  <c:v>4.7720000000000002</c:v>
                </c:pt>
                <c:pt idx="638">
                  <c:v>4.6979999999999933</c:v>
                </c:pt>
                <c:pt idx="639">
                  <c:v>4.8499999999999996</c:v>
                </c:pt>
                <c:pt idx="640">
                  <c:v>4.7690000000000001</c:v>
                </c:pt>
                <c:pt idx="641">
                  <c:v>4.9569999999999999</c:v>
                </c:pt>
                <c:pt idx="642">
                  <c:v>4.798</c:v>
                </c:pt>
                <c:pt idx="643">
                  <c:v>4.7030000000000003</c:v>
                </c:pt>
                <c:pt idx="644">
                  <c:v>4.7690000000000001</c:v>
                </c:pt>
                <c:pt idx="645">
                  <c:v>4.782</c:v>
                </c:pt>
                <c:pt idx="646">
                  <c:v>4.7930000000000001</c:v>
                </c:pt>
                <c:pt idx="647">
                  <c:v>4.766</c:v>
                </c:pt>
                <c:pt idx="648">
                  <c:v>4.9160000000000004</c:v>
                </c:pt>
                <c:pt idx="649">
                  <c:v>4.8609999999999927</c:v>
                </c:pt>
                <c:pt idx="650">
                  <c:v>4.7480000000000002</c:v>
                </c:pt>
                <c:pt idx="651">
                  <c:v>4.7380000000000004</c:v>
                </c:pt>
                <c:pt idx="652">
                  <c:v>4.7549999999999955</c:v>
                </c:pt>
                <c:pt idx="653">
                  <c:v>4.7850000000000001</c:v>
                </c:pt>
                <c:pt idx="654">
                  <c:v>4.7530000000000001</c:v>
                </c:pt>
                <c:pt idx="655">
                  <c:v>4.8460000000000001</c:v>
                </c:pt>
                <c:pt idx="656">
                  <c:v>4.83</c:v>
                </c:pt>
                <c:pt idx="657">
                  <c:v>5.3519999999999985</c:v>
                </c:pt>
                <c:pt idx="658">
                  <c:v>4.9660000000000002</c:v>
                </c:pt>
                <c:pt idx="659">
                  <c:v>4.7919999999999998</c:v>
                </c:pt>
                <c:pt idx="660">
                  <c:v>4.9390000000000081</c:v>
                </c:pt>
                <c:pt idx="661">
                  <c:v>5.0460000000000003</c:v>
                </c:pt>
                <c:pt idx="662">
                  <c:v>4.7169999999999996</c:v>
                </c:pt>
                <c:pt idx="663">
                  <c:v>4.8949999999999916</c:v>
                </c:pt>
                <c:pt idx="664">
                  <c:v>5.1139999999999946</c:v>
                </c:pt>
                <c:pt idx="665">
                  <c:v>4.7690000000000001</c:v>
                </c:pt>
                <c:pt idx="666">
                  <c:v>4.9889999999999999</c:v>
                </c:pt>
                <c:pt idx="667">
                  <c:v>4.8969999999999985</c:v>
                </c:pt>
                <c:pt idx="668">
                  <c:v>5.1109999999999927</c:v>
                </c:pt>
                <c:pt idx="669">
                  <c:v>4.8049999999999926</c:v>
                </c:pt>
                <c:pt idx="670">
                  <c:v>4.8849999999999945</c:v>
                </c:pt>
                <c:pt idx="671">
                  <c:v>4.8099999999999996</c:v>
                </c:pt>
                <c:pt idx="672">
                  <c:v>4.8619999999999965</c:v>
                </c:pt>
                <c:pt idx="673">
                  <c:v>4.7629999999999955</c:v>
                </c:pt>
                <c:pt idx="674">
                  <c:v>4.8619999999999965</c:v>
                </c:pt>
                <c:pt idx="675">
                  <c:v>4.8849999999999945</c:v>
                </c:pt>
                <c:pt idx="676">
                  <c:v>4.8569999999999975</c:v>
                </c:pt>
                <c:pt idx="677">
                  <c:v>4.8659999999999917</c:v>
                </c:pt>
                <c:pt idx="678">
                  <c:v>4.8039999999999985</c:v>
                </c:pt>
                <c:pt idx="679">
                  <c:v>4.8119999999999985</c:v>
                </c:pt>
                <c:pt idx="680">
                  <c:v>4.8929999999999945</c:v>
                </c:pt>
                <c:pt idx="681">
                  <c:v>4.7560000000000002</c:v>
                </c:pt>
                <c:pt idx="682">
                  <c:v>4.7619999999999996</c:v>
                </c:pt>
                <c:pt idx="683">
                  <c:v>4.6949999999999914</c:v>
                </c:pt>
                <c:pt idx="684">
                  <c:v>4.7519999999999998</c:v>
                </c:pt>
                <c:pt idx="685">
                  <c:v>4.8360000000000003</c:v>
                </c:pt>
                <c:pt idx="686">
                  <c:v>4.6569999999999965</c:v>
                </c:pt>
                <c:pt idx="687">
                  <c:v>4.7859999999999996</c:v>
                </c:pt>
                <c:pt idx="688">
                  <c:v>4.8</c:v>
                </c:pt>
                <c:pt idx="689">
                  <c:v>4.7510000000000003</c:v>
                </c:pt>
                <c:pt idx="690">
                  <c:v>4.7219999999999995</c:v>
                </c:pt>
                <c:pt idx="691">
                  <c:v>4.6449999999999916</c:v>
                </c:pt>
                <c:pt idx="692">
                  <c:v>4.7309999999999999</c:v>
                </c:pt>
                <c:pt idx="693">
                  <c:v>4.8710000000000004</c:v>
                </c:pt>
                <c:pt idx="694">
                  <c:v>4.7139999999999995</c:v>
                </c:pt>
                <c:pt idx="695">
                  <c:v>5.7130000000000001</c:v>
                </c:pt>
                <c:pt idx="696">
                  <c:v>4.8899999999999997</c:v>
                </c:pt>
                <c:pt idx="697">
                  <c:v>4.843</c:v>
                </c:pt>
                <c:pt idx="698">
                  <c:v>4.9740000000000002</c:v>
                </c:pt>
                <c:pt idx="699">
                  <c:v>4.7910000000000004</c:v>
                </c:pt>
                <c:pt idx="700">
                  <c:v>4.8619999999999965</c:v>
                </c:pt>
                <c:pt idx="701">
                  <c:v>4.8719999999999999</c:v>
                </c:pt>
                <c:pt idx="702">
                  <c:v>5.016</c:v>
                </c:pt>
                <c:pt idx="703">
                  <c:v>4.8360000000000003</c:v>
                </c:pt>
                <c:pt idx="704">
                  <c:v>4.819</c:v>
                </c:pt>
                <c:pt idx="705">
                  <c:v>4.9000000000000004</c:v>
                </c:pt>
                <c:pt idx="706">
                  <c:v>4.78</c:v>
                </c:pt>
                <c:pt idx="707">
                  <c:v>4.8760000000000003</c:v>
                </c:pt>
                <c:pt idx="708">
                  <c:v>4.8209999999999926</c:v>
                </c:pt>
                <c:pt idx="709">
                  <c:v>5.0430000000000001</c:v>
                </c:pt>
                <c:pt idx="710">
                  <c:v>4.8619999999999965</c:v>
                </c:pt>
                <c:pt idx="711">
                  <c:v>4.78</c:v>
                </c:pt>
                <c:pt idx="712">
                  <c:v>4.835</c:v>
                </c:pt>
                <c:pt idx="713">
                  <c:v>4.8929999999999945</c:v>
                </c:pt>
                <c:pt idx="714">
                  <c:v>4.8499999999999996</c:v>
                </c:pt>
                <c:pt idx="715">
                  <c:v>5.0090000000000003</c:v>
                </c:pt>
                <c:pt idx="716">
                  <c:v>4.7610000000000001</c:v>
                </c:pt>
                <c:pt idx="717">
                  <c:v>4.8469999999999995</c:v>
                </c:pt>
                <c:pt idx="718">
                  <c:v>4.8579999999999917</c:v>
                </c:pt>
                <c:pt idx="719">
                  <c:v>4.7930000000000001</c:v>
                </c:pt>
                <c:pt idx="720">
                  <c:v>4.9189999999999996</c:v>
                </c:pt>
                <c:pt idx="721">
                  <c:v>5.0030000000000001</c:v>
                </c:pt>
                <c:pt idx="722">
                  <c:v>4.9589999999999996</c:v>
                </c:pt>
                <c:pt idx="723">
                  <c:v>4.9470000000000001</c:v>
                </c:pt>
                <c:pt idx="724">
                  <c:v>4.8249999999999913</c:v>
                </c:pt>
                <c:pt idx="725">
                  <c:v>4.8169999999999975</c:v>
                </c:pt>
                <c:pt idx="726">
                  <c:v>5.1629999999999914</c:v>
                </c:pt>
                <c:pt idx="727">
                  <c:v>4.8769999999999998</c:v>
                </c:pt>
                <c:pt idx="728">
                  <c:v>4.9269999999999996</c:v>
                </c:pt>
                <c:pt idx="729">
                  <c:v>4.8079999999999945</c:v>
                </c:pt>
                <c:pt idx="730">
                  <c:v>4.9029999999999996</c:v>
                </c:pt>
                <c:pt idx="731">
                  <c:v>5.452</c:v>
                </c:pt>
                <c:pt idx="732">
                  <c:v>5.0119999999999996</c:v>
                </c:pt>
                <c:pt idx="733">
                  <c:v>5.0759999999999996</c:v>
                </c:pt>
                <c:pt idx="734">
                  <c:v>4.8549999999999933</c:v>
                </c:pt>
                <c:pt idx="735">
                  <c:v>4.8689999999999927</c:v>
                </c:pt>
                <c:pt idx="736">
                  <c:v>5.1209999999999933</c:v>
                </c:pt>
                <c:pt idx="737">
                  <c:v>4.9649999999999945</c:v>
                </c:pt>
                <c:pt idx="738">
                  <c:v>4.9429999999999996</c:v>
                </c:pt>
                <c:pt idx="739">
                  <c:v>4.944</c:v>
                </c:pt>
                <c:pt idx="740">
                  <c:v>4.9400000000000004</c:v>
                </c:pt>
                <c:pt idx="741">
                  <c:v>5.3710000000000004</c:v>
                </c:pt>
                <c:pt idx="742">
                  <c:v>5.1019999999999985</c:v>
                </c:pt>
                <c:pt idx="743">
                  <c:v>4.9420000000000002</c:v>
                </c:pt>
                <c:pt idx="744">
                  <c:v>4.9300000000000024</c:v>
                </c:pt>
                <c:pt idx="745">
                  <c:v>4.9349999999999996</c:v>
                </c:pt>
                <c:pt idx="746">
                  <c:v>4.9829999999999997</c:v>
                </c:pt>
                <c:pt idx="747">
                  <c:v>4.9760000000000071</c:v>
                </c:pt>
                <c:pt idx="748">
                  <c:v>4.9710000000000081</c:v>
                </c:pt>
                <c:pt idx="749">
                  <c:v>5.1239999999999917</c:v>
                </c:pt>
                <c:pt idx="750">
                  <c:v>4.9059999999999997</c:v>
                </c:pt>
                <c:pt idx="751">
                  <c:v>5.1310000000000002</c:v>
                </c:pt>
                <c:pt idx="752">
                  <c:v>4.9980000000000002</c:v>
                </c:pt>
                <c:pt idx="753">
                  <c:v>5.0750000000000002</c:v>
                </c:pt>
                <c:pt idx="754">
                  <c:v>5.1189999999999927</c:v>
                </c:pt>
                <c:pt idx="755">
                  <c:v>5.093</c:v>
                </c:pt>
                <c:pt idx="756">
                  <c:v>5.0919999999999996</c:v>
                </c:pt>
                <c:pt idx="757">
                  <c:v>5.1459999999999955</c:v>
                </c:pt>
                <c:pt idx="758">
                  <c:v>5.0209999999999955</c:v>
                </c:pt>
                <c:pt idx="759">
                  <c:v>4.8929999999999945</c:v>
                </c:pt>
                <c:pt idx="760">
                  <c:v>5.133</c:v>
                </c:pt>
                <c:pt idx="761">
                  <c:v>5.226</c:v>
                </c:pt>
                <c:pt idx="762">
                  <c:v>4.9950000000000001</c:v>
                </c:pt>
                <c:pt idx="763">
                  <c:v>5.1790000000000003</c:v>
                </c:pt>
                <c:pt idx="764">
                  <c:v>5.032</c:v>
                </c:pt>
                <c:pt idx="765">
                  <c:v>5.0990000000000002</c:v>
                </c:pt>
                <c:pt idx="766">
                  <c:v>5.0149999999999926</c:v>
                </c:pt>
                <c:pt idx="767">
                  <c:v>5.0119999999999996</c:v>
                </c:pt>
                <c:pt idx="768">
                  <c:v>4.992</c:v>
                </c:pt>
                <c:pt idx="769">
                  <c:v>5.1459999999999955</c:v>
                </c:pt>
                <c:pt idx="770">
                  <c:v>5.2149999999999945</c:v>
                </c:pt>
                <c:pt idx="771">
                  <c:v>5.4980000000000002</c:v>
                </c:pt>
                <c:pt idx="772">
                  <c:v>5.1760000000000002</c:v>
                </c:pt>
                <c:pt idx="773">
                  <c:v>5.0519999999999996</c:v>
                </c:pt>
                <c:pt idx="774">
                  <c:v>5.0119999999999996</c:v>
                </c:pt>
                <c:pt idx="775">
                  <c:v>5.0190000000000001</c:v>
                </c:pt>
                <c:pt idx="776">
                  <c:v>5.0069999999999997</c:v>
                </c:pt>
                <c:pt idx="777">
                  <c:v>5.0199999999999996</c:v>
                </c:pt>
                <c:pt idx="778">
                  <c:v>5.3449999999999926</c:v>
                </c:pt>
                <c:pt idx="779">
                  <c:v>5.0880000000000001</c:v>
                </c:pt>
                <c:pt idx="780">
                  <c:v>5.0569999999999995</c:v>
                </c:pt>
                <c:pt idx="781">
                  <c:v>5.2149999999999945</c:v>
                </c:pt>
                <c:pt idx="782">
                  <c:v>5.35</c:v>
                </c:pt>
                <c:pt idx="783">
                  <c:v>5.1369999999999996</c:v>
                </c:pt>
                <c:pt idx="784">
                  <c:v>5.0039999999999996</c:v>
                </c:pt>
                <c:pt idx="785">
                  <c:v>5.0629999999999926</c:v>
                </c:pt>
                <c:pt idx="786">
                  <c:v>5.1539999999999955</c:v>
                </c:pt>
                <c:pt idx="787">
                  <c:v>5.2</c:v>
                </c:pt>
                <c:pt idx="788">
                  <c:v>5.0549999999999926</c:v>
                </c:pt>
                <c:pt idx="789">
                  <c:v>5.0590000000000002</c:v>
                </c:pt>
                <c:pt idx="790">
                  <c:v>5.0110000000000001</c:v>
                </c:pt>
                <c:pt idx="791">
                  <c:v>5.1509999999999945</c:v>
                </c:pt>
                <c:pt idx="792">
                  <c:v>5.26</c:v>
                </c:pt>
                <c:pt idx="793">
                  <c:v>5.0969999999999995</c:v>
                </c:pt>
                <c:pt idx="794">
                  <c:v>5.1319999999999997</c:v>
                </c:pt>
                <c:pt idx="795">
                  <c:v>4.9290000000000003</c:v>
                </c:pt>
                <c:pt idx="796">
                  <c:v>5.2160000000000002</c:v>
                </c:pt>
                <c:pt idx="797">
                  <c:v>4.99</c:v>
                </c:pt>
                <c:pt idx="798">
                  <c:v>5.149</c:v>
                </c:pt>
                <c:pt idx="799">
                  <c:v>5.0229999999999926</c:v>
                </c:pt>
                <c:pt idx="800">
                  <c:v>4.8969999999999985</c:v>
                </c:pt>
                <c:pt idx="801">
                  <c:v>5.1119999999999965</c:v>
                </c:pt>
                <c:pt idx="802">
                  <c:v>5.2039999999999997</c:v>
                </c:pt>
                <c:pt idx="803">
                  <c:v>4.9870000000000001</c:v>
                </c:pt>
                <c:pt idx="804">
                  <c:v>5.1469999999999985</c:v>
                </c:pt>
                <c:pt idx="805">
                  <c:v>5.0880000000000001</c:v>
                </c:pt>
                <c:pt idx="806">
                  <c:v>5.0219999999999985</c:v>
                </c:pt>
                <c:pt idx="807">
                  <c:v>5.13</c:v>
                </c:pt>
                <c:pt idx="808">
                  <c:v>5.0279999999999916</c:v>
                </c:pt>
                <c:pt idx="809">
                  <c:v>5.0389999999999997</c:v>
                </c:pt>
                <c:pt idx="810">
                  <c:v>5.077</c:v>
                </c:pt>
                <c:pt idx="811">
                  <c:v>4.9660000000000002</c:v>
                </c:pt>
                <c:pt idx="812">
                  <c:v>4.9379999999999997</c:v>
                </c:pt>
                <c:pt idx="813">
                  <c:v>5.032</c:v>
                </c:pt>
                <c:pt idx="814">
                  <c:v>5.0219999999999985</c:v>
                </c:pt>
                <c:pt idx="815">
                  <c:v>4.8979999999999926</c:v>
                </c:pt>
                <c:pt idx="816">
                  <c:v>4.9619999999999997</c:v>
                </c:pt>
                <c:pt idx="817">
                  <c:v>5.0199999999999996</c:v>
                </c:pt>
                <c:pt idx="818">
                  <c:v>4.9320000000000004</c:v>
                </c:pt>
                <c:pt idx="819">
                  <c:v>4.9820000000000002</c:v>
                </c:pt>
                <c:pt idx="820">
                  <c:v>5.1079999999999917</c:v>
                </c:pt>
                <c:pt idx="821">
                  <c:v>5.0750000000000002</c:v>
                </c:pt>
                <c:pt idx="822">
                  <c:v>4.9930000000000003</c:v>
                </c:pt>
                <c:pt idx="823">
                  <c:v>4.9800000000000004</c:v>
                </c:pt>
                <c:pt idx="824">
                  <c:v>5.1439999999999975</c:v>
                </c:pt>
                <c:pt idx="825">
                  <c:v>4.9480000000000004</c:v>
                </c:pt>
                <c:pt idx="826">
                  <c:v>4.8949999999999916</c:v>
                </c:pt>
                <c:pt idx="827">
                  <c:v>4.9470000000000001</c:v>
                </c:pt>
                <c:pt idx="828">
                  <c:v>4.8</c:v>
                </c:pt>
                <c:pt idx="829">
                  <c:v>4.9909999999999997</c:v>
                </c:pt>
                <c:pt idx="830">
                  <c:v>4.84</c:v>
                </c:pt>
                <c:pt idx="831">
                  <c:v>4.9770000000000003</c:v>
                </c:pt>
                <c:pt idx="832">
                  <c:v>4.7779999999999996</c:v>
                </c:pt>
                <c:pt idx="833">
                  <c:v>4.8209999999999926</c:v>
                </c:pt>
                <c:pt idx="834">
                  <c:v>5.0259999999999945</c:v>
                </c:pt>
                <c:pt idx="835">
                  <c:v>5.0810000000000004</c:v>
                </c:pt>
                <c:pt idx="836">
                  <c:v>4.9800000000000004</c:v>
                </c:pt>
                <c:pt idx="837">
                  <c:v>4.7889999999999997</c:v>
                </c:pt>
                <c:pt idx="838">
                  <c:v>4.99</c:v>
                </c:pt>
                <c:pt idx="839">
                  <c:v>4.7679999999999945</c:v>
                </c:pt>
                <c:pt idx="840">
                  <c:v>4.7460000000000004</c:v>
                </c:pt>
                <c:pt idx="841">
                  <c:v>4.8939999999999975</c:v>
                </c:pt>
                <c:pt idx="842">
                  <c:v>4.8959999999999955</c:v>
                </c:pt>
                <c:pt idx="843">
                  <c:v>4.8319999999999999</c:v>
                </c:pt>
                <c:pt idx="844">
                  <c:v>4.7949999999999955</c:v>
                </c:pt>
                <c:pt idx="845">
                  <c:v>4.8199999999999985</c:v>
                </c:pt>
                <c:pt idx="846">
                  <c:v>4.8289999999999926</c:v>
                </c:pt>
                <c:pt idx="847">
                  <c:v>4.7329999999999997</c:v>
                </c:pt>
                <c:pt idx="848">
                  <c:v>4.8869999999999996</c:v>
                </c:pt>
                <c:pt idx="849">
                  <c:v>4.6890000000000001</c:v>
                </c:pt>
                <c:pt idx="850">
                  <c:v>5.1259999999999915</c:v>
                </c:pt>
                <c:pt idx="851">
                  <c:v>5.1189999999999927</c:v>
                </c:pt>
                <c:pt idx="852">
                  <c:v>4.8549999999999933</c:v>
                </c:pt>
                <c:pt idx="853">
                  <c:v>5.008</c:v>
                </c:pt>
                <c:pt idx="854">
                  <c:v>4.8579999999999917</c:v>
                </c:pt>
                <c:pt idx="855">
                  <c:v>4.8659999999999917</c:v>
                </c:pt>
                <c:pt idx="856">
                  <c:v>4.7809999999999997</c:v>
                </c:pt>
                <c:pt idx="857">
                  <c:v>5.09</c:v>
                </c:pt>
                <c:pt idx="858">
                  <c:v>4.8460000000000001</c:v>
                </c:pt>
                <c:pt idx="859">
                  <c:v>4.7569999999999997</c:v>
                </c:pt>
                <c:pt idx="860">
                  <c:v>4.8569999999999975</c:v>
                </c:pt>
                <c:pt idx="861">
                  <c:v>4.7460000000000004</c:v>
                </c:pt>
                <c:pt idx="862">
                  <c:v>4.8419999999999996</c:v>
                </c:pt>
                <c:pt idx="863">
                  <c:v>4.835</c:v>
                </c:pt>
                <c:pt idx="864">
                  <c:v>4.75</c:v>
                </c:pt>
                <c:pt idx="865">
                  <c:v>4.9320000000000004</c:v>
                </c:pt>
                <c:pt idx="866">
                  <c:v>4.72</c:v>
                </c:pt>
                <c:pt idx="867">
                  <c:v>4.7809999999999997</c:v>
                </c:pt>
                <c:pt idx="868">
                  <c:v>4.7279999999999927</c:v>
                </c:pt>
                <c:pt idx="869">
                  <c:v>4.7859999999999996</c:v>
                </c:pt>
                <c:pt idx="870">
                  <c:v>4.7779999999999996</c:v>
                </c:pt>
                <c:pt idx="871">
                  <c:v>4.8269999999999955</c:v>
                </c:pt>
                <c:pt idx="872">
                  <c:v>4.6739999999999995</c:v>
                </c:pt>
                <c:pt idx="873">
                  <c:v>4.6739999999999995</c:v>
                </c:pt>
                <c:pt idx="874">
                  <c:v>4.6849999999999916</c:v>
                </c:pt>
                <c:pt idx="875">
                  <c:v>5.05</c:v>
                </c:pt>
                <c:pt idx="876">
                  <c:v>4.702</c:v>
                </c:pt>
                <c:pt idx="877">
                  <c:v>4.6439999999999975</c:v>
                </c:pt>
                <c:pt idx="878">
                  <c:v>5.2409999999999997</c:v>
                </c:pt>
                <c:pt idx="879">
                  <c:v>5.274</c:v>
                </c:pt>
                <c:pt idx="880">
                  <c:v>4.9169999999999998</c:v>
                </c:pt>
                <c:pt idx="881">
                  <c:v>4.8810000000000002</c:v>
                </c:pt>
                <c:pt idx="882">
                  <c:v>5.0380000000000003</c:v>
                </c:pt>
                <c:pt idx="883">
                  <c:v>6.1559999999999926</c:v>
                </c:pt>
                <c:pt idx="884">
                  <c:v>4.8229999999999933</c:v>
                </c:pt>
                <c:pt idx="885">
                  <c:v>4.7729999999999997</c:v>
                </c:pt>
                <c:pt idx="886">
                  <c:v>4.67</c:v>
                </c:pt>
                <c:pt idx="887">
                  <c:v>4.6849999999999916</c:v>
                </c:pt>
                <c:pt idx="888">
                  <c:v>5.7809999999999997</c:v>
                </c:pt>
                <c:pt idx="889">
                  <c:v>3.9749999999999988</c:v>
                </c:pt>
                <c:pt idx="890">
                  <c:v>4.7309999999999999</c:v>
                </c:pt>
                <c:pt idx="891">
                  <c:v>4.8069999999999995</c:v>
                </c:pt>
                <c:pt idx="892">
                  <c:v>4.7249999999999917</c:v>
                </c:pt>
                <c:pt idx="893">
                  <c:v>4.6379999999999955</c:v>
                </c:pt>
                <c:pt idx="894">
                  <c:v>4.63</c:v>
                </c:pt>
                <c:pt idx="895">
                  <c:v>4.9880000000000004</c:v>
                </c:pt>
                <c:pt idx="896">
                  <c:v>4.74</c:v>
                </c:pt>
                <c:pt idx="897">
                  <c:v>4.7699999999999996</c:v>
                </c:pt>
                <c:pt idx="898">
                  <c:v>4.8029999999999955</c:v>
                </c:pt>
                <c:pt idx="899">
                  <c:v>4.8369999999999997</c:v>
                </c:pt>
                <c:pt idx="900">
                  <c:v>4.7930000000000001</c:v>
                </c:pt>
                <c:pt idx="901">
                  <c:v>4.8</c:v>
                </c:pt>
                <c:pt idx="902">
                  <c:v>4.8519999999999985</c:v>
                </c:pt>
                <c:pt idx="903">
                  <c:v>4.7549999999999955</c:v>
                </c:pt>
                <c:pt idx="904">
                  <c:v>4.7249999999999917</c:v>
                </c:pt>
                <c:pt idx="905">
                  <c:v>4.8839999999999995</c:v>
                </c:pt>
                <c:pt idx="906">
                  <c:v>4.7590000000000003</c:v>
                </c:pt>
                <c:pt idx="907">
                  <c:v>4.7939999999999996</c:v>
                </c:pt>
                <c:pt idx="908">
                  <c:v>4.7919999999999998</c:v>
                </c:pt>
                <c:pt idx="909">
                  <c:v>4.8639999999999946</c:v>
                </c:pt>
                <c:pt idx="910">
                  <c:v>4.7279999999999927</c:v>
                </c:pt>
                <c:pt idx="911">
                  <c:v>4.7629999999999955</c:v>
                </c:pt>
                <c:pt idx="912">
                  <c:v>4.8099999999999996</c:v>
                </c:pt>
                <c:pt idx="913">
                  <c:v>4.8519999999999985</c:v>
                </c:pt>
                <c:pt idx="914">
                  <c:v>4.9180000000000001</c:v>
                </c:pt>
                <c:pt idx="915">
                  <c:v>4.8649999999999913</c:v>
                </c:pt>
                <c:pt idx="916">
                  <c:v>4.774</c:v>
                </c:pt>
                <c:pt idx="917">
                  <c:v>4.968</c:v>
                </c:pt>
                <c:pt idx="918">
                  <c:v>4.75</c:v>
                </c:pt>
                <c:pt idx="919">
                  <c:v>4.8090000000000002</c:v>
                </c:pt>
                <c:pt idx="920">
                  <c:v>6.0179999999999945</c:v>
                </c:pt>
                <c:pt idx="921">
                  <c:v>4.766</c:v>
                </c:pt>
                <c:pt idx="922">
                  <c:v>4.7649999999999926</c:v>
                </c:pt>
                <c:pt idx="923">
                  <c:v>4.8479999999999945</c:v>
                </c:pt>
                <c:pt idx="924">
                  <c:v>4.7510000000000003</c:v>
                </c:pt>
                <c:pt idx="925">
                  <c:v>5.1719999999999997</c:v>
                </c:pt>
                <c:pt idx="926">
                  <c:v>4.8499999999999996</c:v>
                </c:pt>
                <c:pt idx="927">
                  <c:v>4.673</c:v>
                </c:pt>
                <c:pt idx="928">
                  <c:v>4.6779999999999955</c:v>
                </c:pt>
                <c:pt idx="929">
                  <c:v>4.8710000000000004</c:v>
                </c:pt>
                <c:pt idx="930">
                  <c:v>4.8929999999999945</c:v>
                </c:pt>
                <c:pt idx="931">
                  <c:v>4.7960000000000003</c:v>
                </c:pt>
                <c:pt idx="932">
                  <c:v>4.7380000000000004</c:v>
                </c:pt>
                <c:pt idx="933">
                  <c:v>4.7679999999999945</c:v>
                </c:pt>
                <c:pt idx="934">
                  <c:v>4.7329999999999997</c:v>
                </c:pt>
                <c:pt idx="935">
                  <c:v>4.8209999999999926</c:v>
                </c:pt>
                <c:pt idx="936">
                  <c:v>4.91</c:v>
                </c:pt>
                <c:pt idx="937">
                  <c:v>4.7</c:v>
                </c:pt>
                <c:pt idx="938">
                  <c:v>4.742</c:v>
                </c:pt>
                <c:pt idx="939">
                  <c:v>4.7460000000000004</c:v>
                </c:pt>
                <c:pt idx="940">
                  <c:v>5.242</c:v>
                </c:pt>
                <c:pt idx="941">
                  <c:v>4.9109999999999996</c:v>
                </c:pt>
                <c:pt idx="942">
                  <c:v>4.87</c:v>
                </c:pt>
                <c:pt idx="943">
                  <c:v>5</c:v>
                </c:pt>
                <c:pt idx="944">
                  <c:v>4.7830000000000004</c:v>
                </c:pt>
                <c:pt idx="945">
                  <c:v>4.8939999999999975</c:v>
                </c:pt>
                <c:pt idx="946">
                  <c:v>4.9690000000000003</c:v>
                </c:pt>
                <c:pt idx="947">
                  <c:v>4.9509999999999996</c:v>
                </c:pt>
                <c:pt idx="948">
                  <c:v>6.9619999999999997</c:v>
                </c:pt>
                <c:pt idx="949">
                  <c:v>4.8730000000000002</c:v>
                </c:pt>
                <c:pt idx="950">
                  <c:v>5.1849999999999916</c:v>
                </c:pt>
                <c:pt idx="951">
                  <c:v>9.8880000000000035</c:v>
                </c:pt>
                <c:pt idx="952">
                  <c:v>4.9009999999999998</c:v>
                </c:pt>
                <c:pt idx="953">
                  <c:v>5.0219999999999985</c:v>
                </c:pt>
                <c:pt idx="954">
                  <c:v>4.9720000000000004</c:v>
                </c:pt>
                <c:pt idx="955">
                  <c:v>4.8679999999999914</c:v>
                </c:pt>
                <c:pt idx="956">
                  <c:v>4.8760000000000003</c:v>
                </c:pt>
                <c:pt idx="957">
                  <c:v>4.9859999999999998</c:v>
                </c:pt>
                <c:pt idx="958">
                  <c:v>4.9020000000000001</c:v>
                </c:pt>
                <c:pt idx="959">
                  <c:v>4.8969999999999985</c:v>
                </c:pt>
                <c:pt idx="960">
                  <c:v>5.0019999999999998</c:v>
                </c:pt>
                <c:pt idx="961">
                  <c:v>4.9489999999999998</c:v>
                </c:pt>
                <c:pt idx="962">
                  <c:v>4.8760000000000003</c:v>
                </c:pt>
                <c:pt idx="963">
                  <c:v>4.9160000000000004</c:v>
                </c:pt>
                <c:pt idx="964">
                  <c:v>4.9809999999999999</c:v>
                </c:pt>
                <c:pt idx="965">
                  <c:v>4.9669999999999996</c:v>
                </c:pt>
                <c:pt idx="966">
                  <c:v>4.9870000000000001</c:v>
                </c:pt>
                <c:pt idx="967">
                  <c:v>4.9320000000000004</c:v>
                </c:pt>
                <c:pt idx="968">
                  <c:v>4.9660000000000002</c:v>
                </c:pt>
                <c:pt idx="969">
                  <c:v>5.0629999999999926</c:v>
                </c:pt>
                <c:pt idx="970">
                  <c:v>4.8639999999999946</c:v>
                </c:pt>
                <c:pt idx="971">
                  <c:v>5.0410000000000004</c:v>
                </c:pt>
                <c:pt idx="972">
                  <c:v>4.9420000000000002</c:v>
                </c:pt>
                <c:pt idx="973">
                  <c:v>4.9119999999999999</c:v>
                </c:pt>
                <c:pt idx="974">
                  <c:v>4.915</c:v>
                </c:pt>
                <c:pt idx="975">
                  <c:v>5.0999999999999996</c:v>
                </c:pt>
                <c:pt idx="976">
                  <c:v>4.915</c:v>
                </c:pt>
                <c:pt idx="977">
                  <c:v>4.8849999999999945</c:v>
                </c:pt>
                <c:pt idx="978">
                  <c:v>5.03</c:v>
                </c:pt>
                <c:pt idx="979">
                  <c:v>4.8839999999999995</c:v>
                </c:pt>
                <c:pt idx="980">
                  <c:v>4.9779999999999998</c:v>
                </c:pt>
                <c:pt idx="981">
                  <c:v>4.9610000000000003</c:v>
                </c:pt>
                <c:pt idx="982">
                  <c:v>4.9740000000000002</c:v>
                </c:pt>
                <c:pt idx="983">
                  <c:v>5.01</c:v>
                </c:pt>
                <c:pt idx="984">
                  <c:v>5.0149999999999926</c:v>
                </c:pt>
                <c:pt idx="985">
                  <c:v>4.9820000000000002</c:v>
                </c:pt>
                <c:pt idx="986">
                  <c:v>5.0759999999999996</c:v>
                </c:pt>
                <c:pt idx="987">
                  <c:v>5.1549999999999914</c:v>
                </c:pt>
                <c:pt idx="988">
                  <c:v>5.0430000000000001</c:v>
                </c:pt>
                <c:pt idx="989">
                  <c:v>5.0979999999999945</c:v>
                </c:pt>
                <c:pt idx="990">
                  <c:v>5.0460000000000003</c:v>
                </c:pt>
                <c:pt idx="991">
                  <c:v>4.9790000000000081</c:v>
                </c:pt>
                <c:pt idx="992">
                  <c:v>4.8679999999999914</c:v>
                </c:pt>
                <c:pt idx="993">
                  <c:v>4.9880000000000004</c:v>
                </c:pt>
                <c:pt idx="994">
                  <c:v>5.0619999999999985</c:v>
                </c:pt>
                <c:pt idx="995">
                  <c:v>5.0999999999999996</c:v>
                </c:pt>
                <c:pt idx="996">
                  <c:v>5.0449999999999955</c:v>
                </c:pt>
                <c:pt idx="997">
                  <c:v>5.13</c:v>
                </c:pt>
                <c:pt idx="998">
                  <c:v>4.9700000000000024</c:v>
                </c:pt>
                <c:pt idx="999">
                  <c:v>5.2050000000000001</c:v>
                </c:pt>
                <c:pt idx="1000">
                  <c:v>5.1219999999999946</c:v>
                </c:pt>
                <c:pt idx="1001">
                  <c:v>4.9630000000000001</c:v>
                </c:pt>
                <c:pt idx="1002">
                  <c:v>5.093</c:v>
                </c:pt>
                <c:pt idx="1003">
                  <c:v>5.0030000000000001</c:v>
                </c:pt>
                <c:pt idx="1004">
                  <c:v>5.0279999999999916</c:v>
                </c:pt>
                <c:pt idx="1005">
                  <c:v>4.9509999999999996</c:v>
                </c:pt>
                <c:pt idx="1006">
                  <c:v>5.03</c:v>
                </c:pt>
                <c:pt idx="1007">
                  <c:v>5.0030000000000001</c:v>
                </c:pt>
                <c:pt idx="1008">
                  <c:v>4.9870000000000001</c:v>
                </c:pt>
                <c:pt idx="1009">
                  <c:v>5.0460000000000003</c:v>
                </c:pt>
                <c:pt idx="1010">
                  <c:v>5.0069999999999997</c:v>
                </c:pt>
                <c:pt idx="1011">
                  <c:v>5.0529999999999955</c:v>
                </c:pt>
                <c:pt idx="1012">
                  <c:v>5.0419999999999998</c:v>
                </c:pt>
                <c:pt idx="1013">
                  <c:v>5.1179999999999914</c:v>
                </c:pt>
                <c:pt idx="1014">
                  <c:v>4.9569999999999999</c:v>
                </c:pt>
                <c:pt idx="1015">
                  <c:v>5.0519999999999996</c:v>
                </c:pt>
                <c:pt idx="1016">
                  <c:v>4.9850000000000003</c:v>
                </c:pt>
                <c:pt idx="1017">
                  <c:v>5.0209999999999955</c:v>
                </c:pt>
                <c:pt idx="1018">
                  <c:v>5.0619999999999985</c:v>
                </c:pt>
                <c:pt idx="1019">
                  <c:v>4.9889999999999999</c:v>
                </c:pt>
                <c:pt idx="1020">
                  <c:v>5.1619999999999955</c:v>
                </c:pt>
                <c:pt idx="1021">
                  <c:v>4.9450000000000003</c:v>
                </c:pt>
                <c:pt idx="1022">
                  <c:v>5.0949999999999926</c:v>
                </c:pt>
                <c:pt idx="1023">
                  <c:v>4.91</c:v>
                </c:pt>
                <c:pt idx="1024">
                  <c:v>4.91</c:v>
                </c:pt>
                <c:pt idx="1025">
                  <c:v>4.9740000000000002</c:v>
                </c:pt>
                <c:pt idx="1026">
                  <c:v>4.9450000000000003</c:v>
                </c:pt>
                <c:pt idx="1027">
                  <c:v>4.9880000000000004</c:v>
                </c:pt>
                <c:pt idx="1028">
                  <c:v>4.9340000000000002</c:v>
                </c:pt>
                <c:pt idx="1029">
                  <c:v>4.9560000000000004</c:v>
                </c:pt>
                <c:pt idx="1030">
                  <c:v>4.9509999999999996</c:v>
                </c:pt>
                <c:pt idx="1031">
                  <c:v>4.9130000000000003</c:v>
                </c:pt>
                <c:pt idx="1032">
                  <c:v>4.9720000000000004</c:v>
                </c:pt>
                <c:pt idx="1033">
                  <c:v>5.0249999999999932</c:v>
                </c:pt>
                <c:pt idx="1034">
                  <c:v>4.9260000000000002</c:v>
                </c:pt>
                <c:pt idx="1035">
                  <c:v>5.0039999999999996</c:v>
                </c:pt>
                <c:pt idx="1036">
                  <c:v>4.9560000000000004</c:v>
                </c:pt>
                <c:pt idx="1037">
                  <c:v>5.0110000000000001</c:v>
                </c:pt>
                <c:pt idx="1038">
                  <c:v>4.9109999999999996</c:v>
                </c:pt>
                <c:pt idx="1039">
                  <c:v>4.8559999999999945</c:v>
                </c:pt>
                <c:pt idx="1040">
                  <c:v>4.8929999999999945</c:v>
                </c:pt>
                <c:pt idx="1041">
                  <c:v>4.944</c:v>
                </c:pt>
                <c:pt idx="1042">
                  <c:v>5.0010000000000003</c:v>
                </c:pt>
                <c:pt idx="1043">
                  <c:v>4.8579999999999917</c:v>
                </c:pt>
                <c:pt idx="1044">
                  <c:v>5.0019999999999998</c:v>
                </c:pt>
                <c:pt idx="1045">
                  <c:v>4.851</c:v>
                </c:pt>
                <c:pt idx="1046">
                  <c:v>5.0069999999999997</c:v>
                </c:pt>
                <c:pt idx="1047">
                  <c:v>4.8169999999999975</c:v>
                </c:pt>
                <c:pt idx="1048">
                  <c:v>5.0119999999999996</c:v>
                </c:pt>
                <c:pt idx="1049">
                  <c:v>4.835</c:v>
                </c:pt>
                <c:pt idx="1050">
                  <c:v>4.9779999999999998</c:v>
                </c:pt>
                <c:pt idx="1051">
                  <c:v>4.9109999999999996</c:v>
                </c:pt>
                <c:pt idx="1052">
                  <c:v>4.8969999999999985</c:v>
                </c:pt>
                <c:pt idx="1053">
                  <c:v>4.8199999999999985</c:v>
                </c:pt>
                <c:pt idx="1054">
                  <c:v>4.8179999999999916</c:v>
                </c:pt>
                <c:pt idx="1055">
                  <c:v>4.766</c:v>
                </c:pt>
                <c:pt idx="1056">
                  <c:v>4.8119999999999985</c:v>
                </c:pt>
                <c:pt idx="1057">
                  <c:v>4.9480000000000004</c:v>
                </c:pt>
                <c:pt idx="1058">
                  <c:v>4.92</c:v>
                </c:pt>
                <c:pt idx="1059">
                  <c:v>4.6859999999999955</c:v>
                </c:pt>
                <c:pt idx="1060">
                  <c:v>4.9009999999999998</c:v>
                </c:pt>
                <c:pt idx="1061">
                  <c:v>4.95</c:v>
                </c:pt>
                <c:pt idx="1062">
                  <c:v>4.8869999999999996</c:v>
                </c:pt>
                <c:pt idx="1063">
                  <c:v>4.718</c:v>
                </c:pt>
                <c:pt idx="1064">
                  <c:v>4.8410000000000002</c:v>
                </c:pt>
                <c:pt idx="1065">
                  <c:v>4.8019999999999996</c:v>
                </c:pt>
                <c:pt idx="1066">
                  <c:v>4.8879999999999955</c:v>
                </c:pt>
                <c:pt idx="1067">
                  <c:v>4.806</c:v>
                </c:pt>
                <c:pt idx="1068">
                  <c:v>4.9619999999999997</c:v>
                </c:pt>
                <c:pt idx="1069">
                  <c:v>5.3330000000000002</c:v>
                </c:pt>
                <c:pt idx="1070">
                  <c:v>4.8169999999999975</c:v>
                </c:pt>
                <c:pt idx="1071">
                  <c:v>4.7329999999999997</c:v>
                </c:pt>
                <c:pt idx="1072">
                  <c:v>4.7389999999999999</c:v>
                </c:pt>
                <c:pt idx="1073">
                  <c:v>8.3450000000000006</c:v>
                </c:pt>
                <c:pt idx="1074">
                  <c:v>4.7830000000000004</c:v>
                </c:pt>
                <c:pt idx="1075">
                  <c:v>4.7809999999999997</c:v>
                </c:pt>
                <c:pt idx="1076">
                  <c:v>4.851</c:v>
                </c:pt>
                <c:pt idx="1077">
                  <c:v>4.8929999999999945</c:v>
                </c:pt>
                <c:pt idx="1078">
                  <c:v>4.7359999999999998</c:v>
                </c:pt>
                <c:pt idx="1079">
                  <c:v>4.7539999999999996</c:v>
                </c:pt>
                <c:pt idx="1080">
                  <c:v>4.76</c:v>
                </c:pt>
                <c:pt idx="1081">
                  <c:v>4.7229999999999945</c:v>
                </c:pt>
                <c:pt idx="1082">
                  <c:v>4.7889999999999997</c:v>
                </c:pt>
                <c:pt idx="1083">
                  <c:v>4.72</c:v>
                </c:pt>
                <c:pt idx="1084">
                  <c:v>5.077</c:v>
                </c:pt>
                <c:pt idx="1085">
                  <c:v>4.7690000000000001</c:v>
                </c:pt>
                <c:pt idx="1086">
                  <c:v>4.84</c:v>
                </c:pt>
                <c:pt idx="1087">
                  <c:v>4.7030000000000003</c:v>
                </c:pt>
                <c:pt idx="1088">
                  <c:v>4.8869999999999996</c:v>
                </c:pt>
                <c:pt idx="1089">
                  <c:v>4.7709999999999999</c:v>
                </c:pt>
                <c:pt idx="1090">
                  <c:v>4.8439999999999985</c:v>
                </c:pt>
                <c:pt idx="1091">
                  <c:v>4.92</c:v>
                </c:pt>
                <c:pt idx="1092">
                  <c:v>4.8689999999999927</c:v>
                </c:pt>
                <c:pt idx="1093">
                  <c:v>5.5030000000000001</c:v>
                </c:pt>
                <c:pt idx="1094">
                  <c:v>4.8079999999999945</c:v>
                </c:pt>
                <c:pt idx="1095">
                  <c:v>4.7779999999999996</c:v>
                </c:pt>
                <c:pt idx="1096">
                  <c:v>4.7269999999999985</c:v>
                </c:pt>
                <c:pt idx="1097">
                  <c:v>4.9300000000000024</c:v>
                </c:pt>
                <c:pt idx="1098">
                  <c:v>4.8689999999999927</c:v>
                </c:pt>
                <c:pt idx="1099">
                  <c:v>5.6859999999999955</c:v>
                </c:pt>
                <c:pt idx="1100">
                  <c:v>4.87</c:v>
                </c:pt>
                <c:pt idx="1101">
                  <c:v>4.843</c:v>
                </c:pt>
                <c:pt idx="1102">
                  <c:v>4.9690000000000003</c:v>
                </c:pt>
                <c:pt idx="1103">
                  <c:v>4.9169999999999998</c:v>
                </c:pt>
                <c:pt idx="1104">
                  <c:v>5.0569999999999995</c:v>
                </c:pt>
                <c:pt idx="1105">
                  <c:v>4.8</c:v>
                </c:pt>
                <c:pt idx="1106">
                  <c:v>4.8249999999999913</c:v>
                </c:pt>
                <c:pt idx="1107">
                  <c:v>7.4530000000000003</c:v>
                </c:pt>
                <c:pt idx="1108">
                  <c:v>5.343</c:v>
                </c:pt>
                <c:pt idx="1109">
                  <c:v>4.7690000000000001</c:v>
                </c:pt>
                <c:pt idx="1110">
                  <c:v>4.9279999999999955</c:v>
                </c:pt>
                <c:pt idx="1111">
                  <c:v>4.9269999999999996</c:v>
                </c:pt>
                <c:pt idx="1112">
                  <c:v>4.9400000000000004</c:v>
                </c:pt>
                <c:pt idx="1113">
                  <c:v>4.798</c:v>
                </c:pt>
                <c:pt idx="1114">
                  <c:v>4.7789999999999999</c:v>
                </c:pt>
                <c:pt idx="1115">
                  <c:v>4.9859999999999998</c:v>
                </c:pt>
                <c:pt idx="1116">
                  <c:v>4.8689999999999927</c:v>
                </c:pt>
                <c:pt idx="1117">
                  <c:v>4.9359999999999999</c:v>
                </c:pt>
                <c:pt idx="1118">
                  <c:v>4.944</c:v>
                </c:pt>
                <c:pt idx="1119">
                  <c:v>5.09</c:v>
                </c:pt>
                <c:pt idx="1120">
                  <c:v>4.9300000000000024</c:v>
                </c:pt>
                <c:pt idx="1121">
                  <c:v>4.9589999999999996</c:v>
                </c:pt>
                <c:pt idx="1122">
                  <c:v>4.8169999999999975</c:v>
                </c:pt>
                <c:pt idx="1123">
                  <c:v>4.8339999999999996</c:v>
                </c:pt>
                <c:pt idx="1124">
                  <c:v>4.7699999999999996</c:v>
                </c:pt>
                <c:pt idx="1125">
                  <c:v>4.8969999999999985</c:v>
                </c:pt>
                <c:pt idx="1126">
                  <c:v>4.8179999999999916</c:v>
                </c:pt>
                <c:pt idx="1127">
                  <c:v>4.7530000000000001</c:v>
                </c:pt>
                <c:pt idx="1128">
                  <c:v>4.8679999999999914</c:v>
                </c:pt>
                <c:pt idx="1129">
                  <c:v>4.931000000000008</c:v>
                </c:pt>
                <c:pt idx="1130">
                  <c:v>4.8539999999999965</c:v>
                </c:pt>
                <c:pt idx="1131">
                  <c:v>4.7569999999999997</c:v>
                </c:pt>
                <c:pt idx="1132">
                  <c:v>4.7880000000000003</c:v>
                </c:pt>
                <c:pt idx="1133">
                  <c:v>5</c:v>
                </c:pt>
                <c:pt idx="1134">
                  <c:v>4.7949999999999955</c:v>
                </c:pt>
                <c:pt idx="1135">
                  <c:v>4.8789999999999996</c:v>
                </c:pt>
                <c:pt idx="1136">
                  <c:v>5.0190000000000001</c:v>
                </c:pt>
                <c:pt idx="1137">
                  <c:v>4.8769999999999998</c:v>
                </c:pt>
                <c:pt idx="1138">
                  <c:v>4.83</c:v>
                </c:pt>
                <c:pt idx="1139">
                  <c:v>5.0990000000000002</c:v>
                </c:pt>
                <c:pt idx="1140">
                  <c:v>4.8649999999999913</c:v>
                </c:pt>
                <c:pt idx="1141">
                  <c:v>4.9050000000000002</c:v>
                </c:pt>
                <c:pt idx="1142">
                  <c:v>5.0259999999999945</c:v>
                </c:pt>
                <c:pt idx="1143">
                  <c:v>4.9139999999999997</c:v>
                </c:pt>
                <c:pt idx="1144">
                  <c:v>4.8949999999999916</c:v>
                </c:pt>
                <c:pt idx="1145">
                  <c:v>4.8710000000000004</c:v>
                </c:pt>
                <c:pt idx="1146">
                  <c:v>4.9700000000000024</c:v>
                </c:pt>
                <c:pt idx="1147">
                  <c:v>5.0149999999999926</c:v>
                </c:pt>
                <c:pt idx="1148">
                  <c:v>5.0039999999999996</c:v>
                </c:pt>
                <c:pt idx="1149">
                  <c:v>4.9809999999999999</c:v>
                </c:pt>
                <c:pt idx="1150">
                  <c:v>4.9119999999999999</c:v>
                </c:pt>
                <c:pt idx="1151">
                  <c:v>4.9530000000000003</c:v>
                </c:pt>
                <c:pt idx="1152">
                  <c:v>5.1390000000000002</c:v>
                </c:pt>
                <c:pt idx="1153">
                  <c:v>4.9260000000000002</c:v>
                </c:pt>
                <c:pt idx="1154">
                  <c:v>4.9779999999999998</c:v>
                </c:pt>
                <c:pt idx="1155">
                  <c:v>5.0659999999999945</c:v>
                </c:pt>
                <c:pt idx="1156">
                  <c:v>5.84</c:v>
                </c:pt>
                <c:pt idx="1157">
                  <c:v>4.9960000000000004</c:v>
                </c:pt>
                <c:pt idx="1158">
                  <c:v>4.8629999999999933</c:v>
                </c:pt>
                <c:pt idx="1159">
                  <c:v>4.9649999999999945</c:v>
                </c:pt>
                <c:pt idx="1160">
                  <c:v>4.8619999999999965</c:v>
                </c:pt>
                <c:pt idx="1161">
                  <c:v>5.0060000000000002</c:v>
                </c:pt>
                <c:pt idx="1162">
                  <c:v>5.35</c:v>
                </c:pt>
                <c:pt idx="1163">
                  <c:v>5.2039999999999997</c:v>
                </c:pt>
                <c:pt idx="1164">
                  <c:v>4.9720000000000004</c:v>
                </c:pt>
                <c:pt idx="1165">
                  <c:v>6.6619999999999955</c:v>
                </c:pt>
                <c:pt idx="1166">
                  <c:v>4.9969999999999999</c:v>
                </c:pt>
                <c:pt idx="1167">
                  <c:v>5.0939999999999985</c:v>
                </c:pt>
                <c:pt idx="1168">
                  <c:v>4.8479999999999945</c:v>
                </c:pt>
                <c:pt idx="1169">
                  <c:v>5.2080000000000002</c:v>
                </c:pt>
                <c:pt idx="1170">
                  <c:v>5.109</c:v>
                </c:pt>
                <c:pt idx="1171">
                  <c:v>4.9039999999999999</c:v>
                </c:pt>
                <c:pt idx="1172">
                  <c:v>4.8780000000000001</c:v>
                </c:pt>
                <c:pt idx="1173">
                  <c:v>5.01</c:v>
                </c:pt>
                <c:pt idx="1174">
                  <c:v>4.9450000000000003</c:v>
                </c:pt>
                <c:pt idx="1175">
                  <c:v>5.056</c:v>
                </c:pt>
                <c:pt idx="1176">
                  <c:v>4.9290000000000003</c:v>
                </c:pt>
                <c:pt idx="1177">
                  <c:v>5.1029999999999927</c:v>
                </c:pt>
                <c:pt idx="1178">
                  <c:v>4.9939999999999998</c:v>
                </c:pt>
                <c:pt idx="1179">
                  <c:v>5.077</c:v>
                </c:pt>
                <c:pt idx="1180">
                  <c:v>5.0269999999999975</c:v>
                </c:pt>
                <c:pt idx="1181">
                  <c:v>4.9630000000000001</c:v>
                </c:pt>
                <c:pt idx="1182">
                  <c:v>4.9969999999999999</c:v>
                </c:pt>
                <c:pt idx="1183">
                  <c:v>5.0119999999999996</c:v>
                </c:pt>
                <c:pt idx="1184">
                  <c:v>4.9039999999999999</c:v>
                </c:pt>
                <c:pt idx="1185">
                  <c:v>5.1079999999999917</c:v>
                </c:pt>
                <c:pt idx="1186">
                  <c:v>4.9349999999999996</c:v>
                </c:pt>
                <c:pt idx="1187">
                  <c:v>5.0430000000000001</c:v>
                </c:pt>
                <c:pt idx="1188">
                  <c:v>4.992</c:v>
                </c:pt>
                <c:pt idx="1189">
                  <c:v>4.9409999999999998</c:v>
                </c:pt>
                <c:pt idx="1190">
                  <c:v>5.0910000000000002</c:v>
                </c:pt>
                <c:pt idx="1191">
                  <c:v>4.9969999999999999</c:v>
                </c:pt>
                <c:pt idx="1192">
                  <c:v>5.1919999999999975</c:v>
                </c:pt>
                <c:pt idx="1193">
                  <c:v>5.423</c:v>
                </c:pt>
                <c:pt idx="1194">
                  <c:v>5.1099999999999985</c:v>
                </c:pt>
                <c:pt idx="1195">
                  <c:v>4.9850000000000003</c:v>
                </c:pt>
                <c:pt idx="1196">
                  <c:v>4.8969999999999985</c:v>
                </c:pt>
                <c:pt idx="1197">
                  <c:v>4.9409999999999998</c:v>
                </c:pt>
                <c:pt idx="1198">
                  <c:v>4.9889999999999999</c:v>
                </c:pt>
                <c:pt idx="1199">
                  <c:v>5.0149999999999926</c:v>
                </c:pt>
                <c:pt idx="1200">
                  <c:v>4.9760000000000071</c:v>
                </c:pt>
                <c:pt idx="1201">
                  <c:v>5.0709999999999997</c:v>
                </c:pt>
                <c:pt idx="1202">
                  <c:v>5.133</c:v>
                </c:pt>
                <c:pt idx="1203">
                  <c:v>4.9279999999999955</c:v>
                </c:pt>
                <c:pt idx="1204">
                  <c:v>5.2370000000000001</c:v>
                </c:pt>
                <c:pt idx="1205">
                  <c:v>5.0239999999999965</c:v>
                </c:pt>
                <c:pt idx="1206">
                  <c:v>5.0369999999999999</c:v>
                </c:pt>
                <c:pt idx="1207">
                  <c:v>5.0359999999999996</c:v>
                </c:pt>
                <c:pt idx="1208">
                  <c:v>4.9720000000000004</c:v>
                </c:pt>
                <c:pt idx="1209">
                  <c:v>4.9470000000000001</c:v>
                </c:pt>
                <c:pt idx="1210">
                  <c:v>4.9749999999999996</c:v>
                </c:pt>
                <c:pt idx="1211">
                  <c:v>5.6439999999999975</c:v>
                </c:pt>
                <c:pt idx="1212">
                  <c:v>4.968</c:v>
                </c:pt>
                <c:pt idx="1213">
                  <c:v>4.9859999999999998</c:v>
                </c:pt>
                <c:pt idx="1214">
                  <c:v>4.8609999999999927</c:v>
                </c:pt>
                <c:pt idx="1215">
                  <c:v>4.9630000000000001</c:v>
                </c:pt>
                <c:pt idx="1216">
                  <c:v>4.9020000000000001</c:v>
                </c:pt>
                <c:pt idx="1217">
                  <c:v>4.8649999999999913</c:v>
                </c:pt>
                <c:pt idx="1218">
                  <c:v>5.0609999999999955</c:v>
                </c:pt>
                <c:pt idx="1219">
                  <c:v>4.8919999999999995</c:v>
                </c:pt>
                <c:pt idx="1220">
                  <c:v>5.0090000000000003</c:v>
                </c:pt>
                <c:pt idx="1221">
                  <c:v>4.9180000000000001</c:v>
                </c:pt>
                <c:pt idx="1222">
                  <c:v>4.9089999999999998</c:v>
                </c:pt>
                <c:pt idx="1223">
                  <c:v>5.0039999999999996</c:v>
                </c:pt>
                <c:pt idx="1224">
                  <c:v>5.04</c:v>
                </c:pt>
                <c:pt idx="1225">
                  <c:v>5.0049999999999955</c:v>
                </c:pt>
                <c:pt idx="1226">
                  <c:v>4.7930000000000001</c:v>
                </c:pt>
                <c:pt idx="1227">
                  <c:v>4.9459999999999997</c:v>
                </c:pt>
                <c:pt idx="1228">
                  <c:v>5.1179999999999914</c:v>
                </c:pt>
                <c:pt idx="1229">
                  <c:v>4.7549999999999955</c:v>
                </c:pt>
                <c:pt idx="1230">
                  <c:v>5.202</c:v>
                </c:pt>
                <c:pt idx="1231">
                  <c:v>5.0289999999999955</c:v>
                </c:pt>
                <c:pt idx="1232">
                  <c:v>4.8569999999999975</c:v>
                </c:pt>
                <c:pt idx="1233">
                  <c:v>4.8949999999999916</c:v>
                </c:pt>
                <c:pt idx="1234">
                  <c:v>4.9050000000000002</c:v>
                </c:pt>
                <c:pt idx="1235">
                  <c:v>5.0229999999999926</c:v>
                </c:pt>
                <c:pt idx="1236">
                  <c:v>4.8360000000000003</c:v>
                </c:pt>
                <c:pt idx="1237">
                  <c:v>6.6719999999999997</c:v>
                </c:pt>
                <c:pt idx="1238">
                  <c:v>4.9340000000000002</c:v>
                </c:pt>
                <c:pt idx="1239">
                  <c:v>4.8289999999999926</c:v>
                </c:pt>
                <c:pt idx="1240">
                  <c:v>4.8319999999999999</c:v>
                </c:pt>
                <c:pt idx="1241">
                  <c:v>4.8789999999999996</c:v>
                </c:pt>
                <c:pt idx="1242">
                  <c:v>4.7770000000000001</c:v>
                </c:pt>
                <c:pt idx="1243">
                  <c:v>4.8730000000000002</c:v>
                </c:pt>
                <c:pt idx="1244">
                  <c:v>4.9050000000000002</c:v>
                </c:pt>
                <c:pt idx="1245">
                  <c:v>4.8819999999999997</c:v>
                </c:pt>
                <c:pt idx="1246">
                  <c:v>4.8860000000000001</c:v>
                </c:pt>
                <c:pt idx="1247">
                  <c:v>4.7809999999999997</c:v>
                </c:pt>
                <c:pt idx="1248">
                  <c:v>5.2469999999999999</c:v>
                </c:pt>
                <c:pt idx="1249">
                  <c:v>4.8569999999999975</c:v>
                </c:pt>
                <c:pt idx="1250">
                  <c:v>4.8039999999999985</c:v>
                </c:pt>
                <c:pt idx="1251">
                  <c:v>4.9029999999999996</c:v>
                </c:pt>
                <c:pt idx="1252">
                  <c:v>4.8639999999999946</c:v>
                </c:pt>
                <c:pt idx="1253">
                  <c:v>4.8569999999999975</c:v>
                </c:pt>
                <c:pt idx="1254">
                  <c:v>4.7389999999999999</c:v>
                </c:pt>
                <c:pt idx="1255">
                  <c:v>4.8179999999999916</c:v>
                </c:pt>
                <c:pt idx="1256">
                  <c:v>4.952</c:v>
                </c:pt>
                <c:pt idx="1257">
                  <c:v>4.8879999999999955</c:v>
                </c:pt>
                <c:pt idx="1258">
                  <c:v>4.8109999999999955</c:v>
                </c:pt>
                <c:pt idx="1259">
                  <c:v>4.774</c:v>
                </c:pt>
                <c:pt idx="1260">
                  <c:v>5.1469999999999985</c:v>
                </c:pt>
                <c:pt idx="1261">
                  <c:v>4.718</c:v>
                </c:pt>
                <c:pt idx="1262">
                  <c:v>4.9000000000000004</c:v>
                </c:pt>
                <c:pt idx="1263">
                  <c:v>4.8460000000000001</c:v>
                </c:pt>
                <c:pt idx="1264">
                  <c:v>4.7850000000000001</c:v>
                </c:pt>
                <c:pt idx="1265">
                  <c:v>4.8209999999999926</c:v>
                </c:pt>
                <c:pt idx="1266">
                  <c:v>4.7639999999999985</c:v>
                </c:pt>
                <c:pt idx="1267">
                  <c:v>4.7329999999999997</c:v>
                </c:pt>
                <c:pt idx="1268">
                  <c:v>11.011000000000001</c:v>
                </c:pt>
                <c:pt idx="1269">
                  <c:v>4.7210000000000001</c:v>
                </c:pt>
                <c:pt idx="1270">
                  <c:v>4.7619999999999996</c:v>
                </c:pt>
                <c:pt idx="1271">
                  <c:v>4.8090000000000002</c:v>
                </c:pt>
                <c:pt idx="1272">
                  <c:v>4.8569999999999975</c:v>
                </c:pt>
                <c:pt idx="1273">
                  <c:v>4.6619999999999955</c:v>
                </c:pt>
                <c:pt idx="1274">
                  <c:v>4.9269999999999996</c:v>
                </c:pt>
                <c:pt idx="1275">
                  <c:v>4.952</c:v>
                </c:pt>
                <c:pt idx="1276">
                  <c:v>4.8939999999999975</c:v>
                </c:pt>
                <c:pt idx="1277">
                  <c:v>4.875</c:v>
                </c:pt>
                <c:pt idx="1278">
                  <c:v>4.782</c:v>
                </c:pt>
                <c:pt idx="1279">
                  <c:v>5.2160000000000002</c:v>
                </c:pt>
                <c:pt idx="1280">
                  <c:v>4.8269999999999955</c:v>
                </c:pt>
                <c:pt idx="1281">
                  <c:v>4.7060000000000004</c:v>
                </c:pt>
                <c:pt idx="1282">
                  <c:v>4.7229999999999945</c:v>
                </c:pt>
                <c:pt idx="1283">
                  <c:v>4.8810000000000002</c:v>
                </c:pt>
                <c:pt idx="1284">
                  <c:v>4.7290000000000001</c:v>
                </c:pt>
                <c:pt idx="1285">
                  <c:v>5.03</c:v>
                </c:pt>
                <c:pt idx="1286">
                  <c:v>4.7249999999999917</c:v>
                </c:pt>
                <c:pt idx="1287">
                  <c:v>5.0619999999999985</c:v>
                </c:pt>
                <c:pt idx="1288">
                  <c:v>4.7770000000000001</c:v>
                </c:pt>
                <c:pt idx="1289">
                  <c:v>4.7080000000000002</c:v>
                </c:pt>
                <c:pt idx="1290">
                  <c:v>4.7699999999999996</c:v>
                </c:pt>
                <c:pt idx="1291">
                  <c:v>4.7859999999999996</c:v>
                </c:pt>
                <c:pt idx="1292">
                  <c:v>4.7009999999999996</c:v>
                </c:pt>
                <c:pt idx="1293">
                  <c:v>4.726</c:v>
                </c:pt>
                <c:pt idx="1294">
                  <c:v>4.7359999999999998</c:v>
                </c:pt>
                <c:pt idx="1295">
                  <c:v>4.7759999999999998</c:v>
                </c:pt>
                <c:pt idx="1296">
                  <c:v>4.7880000000000003</c:v>
                </c:pt>
                <c:pt idx="1297">
                  <c:v>4.7770000000000001</c:v>
                </c:pt>
                <c:pt idx="1298">
                  <c:v>4.8289999999999926</c:v>
                </c:pt>
                <c:pt idx="1299">
                  <c:v>4.798</c:v>
                </c:pt>
                <c:pt idx="1300">
                  <c:v>6.1479999999999926</c:v>
                </c:pt>
                <c:pt idx="1301">
                  <c:v>5.2439999999999998</c:v>
                </c:pt>
                <c:pt idx="1302">
                  <c:v>4.7880000000000003</c:v>
                </c:pt>
                <c:pt idx="1303">
                  <c:v>4.875</c:v>
                </c:pt>
                <c:pt idx="1304">
                  <c:v>4.8139999999999965</c:v>
                </c:pt>
                <c:pt idx="1305">
                  <c:v>4.7729999999999997</c:v>
                </c:pt>
                <c:pt idx="1306">
                  <c:v>4.7119999999999997</c:v>
                </c:pt>
                <c:pt idx="1307">
                  <c:v>4.9189999999999996</c:v>
                </c:pt>
                <c:pt idx="1308">
                  <c:v>4.9530000000000003</c:v>
                </c:pt>
                <c:pt idx="1309">
                  <c:v>4.8539999999999965</c:v>
                </c:pt>
                <c:pt idx="1310">
                  <c:v>4.9039999999999999</c:v>
                </c:pt>
                <c:pt idx="1311">
                  <c:v>4.8490000000000002</c:v>
                </c:pt>
                <c:pt idx="1312">
                  <c:v>4.8819999999999997</c:v>
                </c:pt>
                <c:pt idx="1313">
                  <c:v>4.8099999999999996</c:v>
                </c:pt>
                <c:pt idx="1314">
                  <c:v>4.9989999999999997</c:v>
                </c:pt>
                <c:pt idx="1315">
                  <c:v>4.88</c:v>
                </c:pt>
                <c:pt idx="1316">
                  <c:v>4.9569999999999999</c:v>
                </c:pt>
                <c:pt idx="1317">
                  <c:v>4.8490000000000002</c:v>
                </c:pt>
                <c:pt idx="1318">
                  <c:v>5.57</c:v>
                </c:pt>
                <c:pt idx="1319">
                  <c:v>4.798</c:v>
                </c:pt>
                <c:pt idx="1320">
                  <c:v>4.782</c:v>
                </c:pt>
                <c:pt idx="1321">
                  <c:v>4.9420000000000002</c:v>
                </c:pt>
                <c:pt idx="1322">
                  <c:v>4.843</c:v>
                </c:pt>
                <c:pt idx="1323">
                  <c:v>6.8259999999999916</c:v>
                </c:pt>
                <c:pt idx="1324">
                  <c:v>4.883</c:v>
                </c:pt>
                <c:pt idx="1325">
                  <c:v>4.7439999999999998</c:v>
                </c:pt>
                <c:pt idx="1326">
                  <c:v>4.9320000000000004</c:v>
                </c:pt>
                <c:pt idx="1327">
                  <c:v>4.9820000000000002</c:v>
                </c:pt>
                <c:pt idx="1328">
                  <c:v>4.7869999999999999</c:v>
                </c:pt>
                <c:pt idx="1329">
                  <c:v>4.8029999999999955</c:v>
                </c:pt>
                <c:pt idx="1330">
                  <c:v>4.843</c:v>
                </c:pt>
                <c:pt idx="1331">
                  <c:v>4.9020000000000001</c:v>
                </c:pt>
                <c:pt idx="1332">
                  <c:v>4.8890000000000002</c:v>
                </c:pt>
                <c:pt idx="1333">
                  <c:v>4.9420000000000002</c:v>
                </c:pt>
                <c:pt idx="1334">
                  <c:v>4.8890000000000002</c:v>
                </c:pt>
                <c:pt idx="1335">
                  <c:v>4.8659999999999917</c:v>
                </c:pt>
                <c:pt idx="1336">
                  <c:v>5.1779999999999955</c:v>
                </c:pt>
                <c:pt idx="1337">
                  <c:v>4.8499999999999996</c:v>
                </c:pt>
                <c:pt idx="1338">
                  <c:v>4.9720000000000004</c:v>
                </c:pt>
                <c:pt idx="1339">
                  <c:v>5.2549999999999955</c:v>
                </c:pt>
                <c:pt idx="1340">
                  <c:v>5.1049999999999933</c:v>
                </c:pt>
                <c:pt idx="1341">
                  <c:v>5.1969999999999965</c:v>
                </c:pt>
                <c:pt idx="1342">
                  <c:v>4.9429999999999996</c:v>
                </c:pt>
                <c:pt idx="1343">
                  <c:v>5.2320000000000002</c:v>
                </c:pt>
                <c:pt idx="1344">
                  <c:v>5.0679999999999916</c:v>
                </c:pt>
                <c:pt idx="1345">
                  <c:v>5.0019999999999998</c:v>
                </c:pt>
                <c:pt idx="1346">
                  <c:v>5.1159999999999917</c:v>
                </c:pt>
                <c:pt idx="1347">
                  <c:v>4.9859999999999998</c:v>
                </c:pt>
                <c:pt idx="1348">
                  <c:v>4.984</c:v>
                </c:pt>
                <c:pt idx="1349">
                  <c:v>5.6619999999999955</c:v>
                </c:pt>
                <c:pt idx="1350">
                  <c:v>5.0309999999999997</c:v>
                </c:pt>
                <c:pt idx="1351">
                  <c:v>5.1369999999999996</c:v>
                </c:pt>
                <c:pt idx="1352">
                  <c:v>5.85</c:v>
                </c:pt>
                <c:pt idx="1353">
                  <c:v>5.0380000000000003</c:v>
                </c:pt>
                <c:pt idx="1354">
                  <c:v>4.9859999999999998</c:v>
                </c:pt>
                <c:pt idx="1355">
                  <c:v>5.2880000000000003</c:v>
                </c:pt>
                <c:pt idx="1356">
                  <c:v>5.1229999999999913</c:v>
                </c:pt>
                <c:pt idx="1357">
                  <c:v>5.0529999999999955</c:v>
                </c:pt>
                <c:pt idx="1358">
                  <c:v>5.0090000000000003</c:v>
                </c:pt>
                <c:pt idx="1359">
                  <c:v>5.2119999999999997</c:v>
                </c:pt>
                <c:pt idx="1360">
                  <c:v>4.8339999999999996</c:v>
                </c:pt>
                <c:pt idx="1361">
                  <c:v>4.9880000000000004</c:v>
                </c:pt>
                <c:pt idx="1362">
                  <c:v>4.9580000000000002</c:v>
                </c:pt>
                <c:pt idx="1363">
                  <c:v>5.1559999999999926</c:v>
                </c:pt>
                <c:pt idx="1364">
                  <c:v>5.1119999999999965</c:v>
                </c:pt>
                <c:pt idx="1365">
                  <c:v>5.1689999999999916</c:v>
                </c:pt>
                <c:pt idx="1366">
                  <c:v>5.0030000000000001</c:v>
                </c:pt>
                <c:pt idx="1367">
                  <c:v>5.0539999999999985</c:v>
                </c:pt>
                <c:pt idx="1368">
                  <c:v>4.9950000000000001</c:v>
                </c:pt>
                <c:pt idx="1369">
                  <c:v>5.0990000000000002</c:v>
                </c:pt>
                <c:pt idx="1370">
                  <c:v>4.9480000000000004</c:v>
                </c:pt>
                <c:pt idx="1371">
                  <c:v>4.9630000000000001</c:v>
                </c:pt>
                <c:pt idx="1372">
                  <c:v>4.944</c:v>
                </c:pt>
                <c:pt idx="1373">
                  <c:v>5.01</c:v>
                </c:pt>
                <c:pt idx="1374">
                  <c:v>5.0339999999999998</c:v>
                </c:pt>
                <c:pt idx="1375">
                  <c:v>5.0759999999999996</c:v>
                </c:pt>
                <c:pt idx="1376">
                  <c:v>5.1819999999999995</c:v>
                </c:pt>
                <c:pt idx="1377">
                  <c:v>4.8679999999999914</c:v>
                </c:pt>
                <c:pt idx="1378">
                  <c:v>4.9029999999999996</c:v>
                </c:pt>
                <c:pt idx="1379">
                  <c:v>5.0389999999999997</c:v>
                </c:pt>
                <c:pt idx="1380">
                  <c:v>5.0049999999999955</c:v>
                </c:pt>
                <c:pt idx="1381">
                  <c:v>4.9450000000000003</c:v>
                </c:pt>
                <c:pt idx="1382">
                  <c:v>4.9009999999999998</c:v>
                </c:pt>
                <c:pt idx="1383">
                  <c:v>4.9539999999999997</c:v>
                </c:pt>
                <c:pt idx="1384">
                  <c:v>4.915</c:v>
                </c:pt>
                <c:pt idx="1385">
                  <c:v>4.9329999999999998</c:v>
                </c:pt>
                <c:pt idx="1386">
                  <c:v>4.9989999999999997</c:v>
                </c:pt>
                <c:pt idx="1387">
                  <c:v>5.0090000000000003</c:v>
                </c:pt>
                <c:pt idx="1388">
                  <c:v>4.9169999999999998</c:v>
                </c:pt>
                <c:pt idx="1389">
                  <c:v>4.9539999999999997</c:v>
                </c:pt>
                <c:pt idx="1390">
                  <c:v>5.0590000000000002</c:v>
                </c:pt>
                <c:pt idx="1391">
                  <c:v>4.8890000000000002</c:v>
                </c:pt>
                <c:pt idx="1392">
                  <c:v>4.9009999999999998</c:v>
                </c:pt>
                <c:pt idx="1393">
                  <c:v>5.0430000000000001</c:v>
                </c:pt>
                <c:pt idx="1394">
                  <c:v>5.18</c:v>
                </c:pt>
                <c:pt idx="1395">
                  <c:v>5.0839999999999996</c:v>
                </c:pt>
                <c:pt idx="1396">
                  <c:v>4.99</c:v>
                </c:pt>
                <c:pt idx="1397">
                  <c:v>4.9020000000000001</c:v>
                </c:pt>
                <c:pt idx="1398">
                  <c:v>4.9300000000000024</c:v>
                </c:pt>
                <c:pt idx="1399">
                  <c:v>4.9669999999999996</c:v>
                </c:pt>
                <c:pt idx="1400">
                  <c:v>4.9809999999999999</c:v>
                </c:pt>
                <c:pt idx="1401">
                  <c:v>4.9370000000000003</c:v>
                </c:pt>
                <c:pt idx="1402">
                  <c:v>5.0309999999999997</c:v>
                </c:pt>
                <c:pt idx="1403">
                  <c:v>5.0090000000000003</c:v>
                </c:pt>
                <c:pt idx="1404">
                  <c:v>5.6109999999999927</c:v>
                </c:pt>
                <c:pt idx="1405">
                  <c:v>5.0609999999999955</c:v>
                </c:pt>
                <c:pt idx="1406">
                  <c:v>5.1899999999999995</c:v>
                </c:pt>
                <c:pt idx="1407">
                  <c:v>4.9349999999999996</c:v>
                </c:pt>
                <c:pt idx="1408">
                  <c:v>4.9690000000000003</c:v>
                </c:pt>
                <c:pt idx="1409">
                  <c:v>5.0229999999999926</c:v>
                </c:pt>
                <c:pt idx="1410">
                  <c:v>5.0649999999999933</c:v>
                </c:pt>
                <c:pt idx="1411">
                  <c:v>5.008</c:v>
                </c:pt>
                <c:pt idx="1412">
                  <c:v>4.8869999999999996</c:v>
                </c:pt>
                <c:pt idx="1413">
                  <c:v>4.9279999999999955</c:v>
                </c:pt>
                <c:pt idx="1414">
                  <c:v>4.9420000000000002</c:v>
                </c:pt>
                <c:pt idx="1415">
                  <c:v>5.0069999999999997</c:v>
                </c:pt>
                <c:pt idx="1416">
                  <c:v>4.9930000000000003</c:v>
                </c:pt>
                <c:pt idx="1417">
                  <c:v>4.984</c:v>
                </c:pt>
                <c:pt idx="1418">
                  <c:v>4.9560000000000004</c:v>
                </c:pt>
                <c:pt idx="1419">
                  <c:v>4.992</c:v>
                </c:pt>
                <c:pt idx="1420">
                  <c:v>4.859</c:v>
                </c:pt>
                <c:pt idx="1421">
                  <c:v>4.9770000000000003</c:v>
                </c:pt>
                <c:pt idx="1422">
                  <c:v>5.7569999999999997</c:v>
                </c:pt>
                <c:pt idx="1423">
                  <c:v>4.9690000000000003</c:v>
                </c:pt>
                <c:pt idx="1424">
                  <c:v>5.1369999999999996</c:v>
                </c:pt>
                <c:pt idx="1425">
                  <c:v>5.0789999999999997</c:v>
                </c:pt>
                <c:pt idx="1426">
                  <c:v>5.3259999999999916</c:v>
                </c:pt>
                <c:pt idx="1427">
                  <c:v>5.069</c:v>
                </c:pt>
                <c:pt idx="1428">
                  <c:v>4.7990000000000004</c:v>
                </c:pt>
                <c:pt idx="1429">
                  <c:v>4.9710000000000081</c:v>
                </c:pt>
                <c:pt idx="1430">
                  <c:v>5.391</c:v>
                </c:pt>
                <c:pt idx="1431">
                  <c:v>5.0750000000000002</c:v>
                </c:pt>
                <c:pt idx="1432">
                  <c:v>5.0279999999999916</c:v>
                </c:pt>
                <c:pt idx="1433">
                  <c:v>4.992</c:v>
                </c:pt>
                <c:pt idx="1434">
                  <c:v>4.8659999999999917</c:v>
                </c:pt>
                <c:pt idx="1435">
                  <c:v>4.9770000000000003</c:v>
                </c:pt>
                <c:pt idx="1436">
                  <c:v>4.8269999999999955</c:v>
                </c:pt>
                <c:pt idx="1437">
                  <c:v>4.7359999999999998</c:v>
                </c:pt>
                <c:pt idx="1438">
                  <c:v>4.8639999999999946</c:v>
                </c:pt>
                <c:pt idx="1439">
                  <c:v>4.8239999999999945</c:v>
                </c:pt>
                <c:pt idx="1440">
                  <c:v>4.7880000000000003</c:v>
                </c:pt>
                <c:pt idx="1441">
                  <c:v>4.8390000000000004</c:v>
                </c:pt>
                <c:pt idx="1442">
                  <c:v>4.9400000000000004</c:v>
                </c:pt>
                <c:pt idx="1443">
                  <c:v>4.835</c:v>
                </c:pt>
                <c:pt idx="1444">
                  <c:v>4.9260000000000002</c:v>
                </c:pt>
                <c:pt idx="1445">
                  <c:v>6.2619999999999996</c:v>
                </c:pt>
                <c:pt idx="1446">
                  <c:v>5.032</c:v>
                </c:pt>
                <c:pt idx="1447">
                  <c:v>4.9059999999999997</c:v>
                </c:pt>
                <c:pt idx="1448">
                  <c:v>4.96</c:v>
                </c:pt>
                <c:pt idx="1449">
                  <c:v>4.7469999999999999</c:v>
                </c:pt>
                <c:pt idx="1450">
                  <c:v>4.8559999999999945</c:v>
                </c:pt>
                <c:pt idx="1451">
                  <c:v>4.6719999999999997</c:v>
                </c:pt>
                <c:pt idx="1452">
                  <c:v>4.8879999999999955</c:v>
                </c:pt>
                <c:pt idx="1453">
                  <c:v>4.7300000000000004</c:v>
                </c:pt>
                <c:pt idx="1454">
                  <c:v>4.6209999999999933</c:v>
                </c:pt>
                <c:pt idx="1455">
                  <c:v>5.7160000000000002</c:v>
                </c:pt>
                <c:pt idx="1456">
                  <c:v>4.8479999999999945</c:v>
                </c:pt>
                <c:pt idx="1457">
                  <c:v>4.8579999999999917</c:v>
                </c:pt>
                <c:pt idx="1458">
                  <c:v>4.8929999999999945</c:v>
                </c:pt>
                <c:pt idx="1459">
                  <c:v>5.4370000000000003</c:v>
                </c:pt>
                <c:pt idx="1460">
                  <c:v>4.7009999999999996</c:v>
                </c:pt>
                <c:pt idx="1461">
                  <c:v>4.83</c:v>
                </c:pt>
                <c:pt idx="1462">
                  <c:v>4.7699999999999996</c:v>
                </c:pt>
                <c:pt idx="1463">
                  <c:v>4.6079999999999917</c:v>
                </c:pt>
                <c:pt idx="1464">
                  <c:v>4.9589999999999996</c:v>
                </c:pt>
                <c:pt idx="1465">
                  <c:v>4.75</c:v>
                </c:pt>
                <c:pt idx="1466">
                  <c:v>4.6939999999999955</c:v>
                </c:pt>
                <c:pt idx="1467">
                  <c:v>5.5860000000000003</c:v>
                </c:pt>
                <c:pt idx="1468">
                  <c:v>4.7489999999999997</c:v>
                </c:pt>
                <c:pt idx="1469">
                  <c:v>4.7190000000000003</c:v>
                </c:pt>
                <c:pt idx="1470">
                  <c:v>4.8649999999999913</c:v>
                </c:pt>
                <c:pt idx="1471">
                  <c:v>4.8599999999999985</c:v>
                </c:pt>
                <c:pt idx="1472">
                  <c:v>4.8330000000000002</c:v>
                </c:pt>
                <c:pt idx="1473">
                  <c:v>4.7549999999999955</c:v>
                </c:pt>
                <c:pt idx="1474">
                  <c:v>4.7460000000000004</c:v>
                </c:pt>
                <c:pt idx="1475">
                  <c:v>4.7460000000000004</c:v>
                </c:pt>
                <c:pt idx="1476">
                  <c:v>4.7409999999999997</c:v>
                </c:pt>
                <c:pt idx="1477">
                  <c:v>4.7919999999999998</c:v>
                </c:pt>
                <c:pt idx="1478">
                  <c:v>4.9610000000000003</c:v>
                </c:pt>
                <c:pt idx="1479">
                  <c:v>4.7830000000000004</c:v>
                </c:pt>
                <c:pt idx="1480">
                  <c:v>4.8019999999999996</c:v>
                </c:pt>
                <c:pt idx="1481">
                  <c:v>4.7939999999999996</c:v>
                </c:pt>
                <c:pt idx="1482">
                  <c:v>4.7690000000000001</c:v>
                </c:pt>
                <c:pt idx="1483">
                  <c:v>4.7709999999999999</c:v>
                </c:pt>
                <c:pt idx="1484">
                  <c:v>4.9700000000000024</c:v>
                </c:pt>
                <c:pt idx="1485">
                  <c:v>5.1669999999999945</c:v>
                </c:pt>
                <c:pt idx="1486">
                  <c:v>4.8119999999999985</c:v>
                </c:pt>
                <c:pt idx="1487">
                  <c:v>4.7949999999999955</c:v>
                </c:pt>
                <c:pt idx="1488">
                  <c:v>4.8780000000000001</c:v>
                </c:pt>
                <c:pt idx="1489">
                  <c:v>4.8339999999999996</c:v>
                </c:pt>
                <c:pt idx="1490">
                  <c:v>4.8519999999999985</c:v>
                </c:pt>
                <c:pt idx="1491">
                  <c:v>5.0880000000000001</c:v>
                </c:pt>
                <c:pt idx="1492">
                  <c:v>4.7530000000000001</c:v>
                </c:pt>
                <c:pt idx="1493">
                  <c:v>4.8330000000000002</c:v>
                </c:pt>
                <c:pt idx="1494">
                  <c:v>4.9429999999999996</c:v>
                </c:pt>
                <c:pt idx="1495">
                  <c:v>4.6929999999999916</c:v>
                </c:pt>
                <c:pt idx="1496">
                  <c:v>4.7969999999999997</c:v>
                </c:pt>
                <c:pt idx="1497">
                  <c:v>4.8499999999999996</c:v>
                </c:pt>
                <c:pt idx="1498">
                  <c:v>4.766</c:v>
                </c:pt>
                <c:pt idx="1499">
                  <c:v>4.8049999999999926</c:v>
                </c:pt>
                <c:pt idx="1500">
                  <c:v>4.8449999999999926</c:v>
                </c:pt>
                <c:pt idx="1501">
                  <c:v>4.7480000000000002</c:v>
                </c:pt>
                <c:pt idx="1502">
                  <c:v>4.798</c:v>
                </c:pt>
                <c:pt idx="1503">
                  <c:v>4.7539999999999996</c:v>
                </c:pt>
                <c:pt idx="1504">
                  <c:v>5.1429999999999945</c:v>
                </c:pt>
                <c:pt idx="1505">
                  <c:v>5.1569999999999965</c:v>
                </c:pt>
                <c:pt idx="1506">
                  <c:v>4.7930000000000001</c:v>
                </c:pt>
                <c:pt idx="1507">
                  <c:v>4.83</c:v>
                </c:pt>
                <c:pt idx="1508">
                  <c:v>4.7770000000000001</c:v>
                </c:pt>
                <c:pt idx="1509">
                  <c:v>5.109</c:v>
                </c:pt>
                <c:pt idx="1510">
                  <c:v>4.8099999999999996</c:v>
                </c:pt>
                <c:pt idx="1511">
                  <c:v>5.0199999999999996</c:v>
                </c:pt>
                <c:pt idx="1512">
                  <c:v>5.1829999999999945</c:v>
                </c:pt>
                <c:pt idx="1513">
                  <c:v>4.7679999999999945</c:v>
                </c:pt>
                <c:pt idx="1514">
                  <c:v>4.9329999999999998</c:v>
                </c:pt>
                <c:pt idx="1515">
                  <c:v>4.9370000000000003</c:v>
                </c:pt>
                <c:pt idx="1516">
                  <c:v>6.234</c:v>
                </c:pt>
                <c:pt idx="1517">
                  <c:v>5.0410000000000004</c:v>
                </c:pt>
                <c:pt idx="1518">
                  <c:v>5.1969999999999965</c:v>
                </c:pt>
                <c:pt idx="1519">
                  <c:v>4.8599999999999985</c:v>
                </c:pt>
                <c:pt idx="1520">
                  <c:v>4.8710000000000004</c:v>
                </c:pt>
                <c:pt idx="1521">
                  <c:v>4.7880000000000003</c:v>
                </c:pt>
                <c:pt idx="1522">
                  <c:v>4.8599999999999985</c:v>
                </c:pt>
                <c:pt idx="1523">
                  <c:v>4.8710000000000004</c:v>
                </c:pt>
                <c:pt idx="1524">
                  <c:v>7.5430000000000001</c:v>
                </c:pt>
                <c:pt idx="1525">
                  <c:v>4.875</c:v>
                </c:pt>
                <c:pt idx="1526">
                  <c:v>4.9690000000000003</c:v>
                </c:pt>
                <c:pt idx="1527">
                  <c:v>5.0119999999999996</c:v>
                </c:pt>
                <c:pt idx="1528">
                  <c:v>5.2949999999999955</c:v>
                </c:pt>
                <c:pt idx="1529">
                  <c:v>4.9649999999999945</c:v>
                </c:pt>
                <c:pt idx="1530">
                  <c:v>4.9870000000000001</c:v>
                </c:pt>
                <c:pt idx="1531">
                  <c:v>4.7850000000000001</c:v>
                </c:pt>
                <c:pt idx="1532">
                  <c:v>5.0419999999999998</c:v>
                </c:pt>
                <c:pt idx="1533">
                  <c:v>4.9359999999999999</c:v>
                </c:pt>
                <c:pt idx="1534">
                  <c:v>4.9290000000000003</c:v>
                </c:pt>
                <c:pt idx="1535">
                  <c:v>4.8959999999999955</c:v>
                </c:pt>
                <c:pt idx="1536">
                  <c:v>4.9400000000000004</c:v>
                </c:pt>
                <c:pt idx="1537">
                  <c:v>4.95</c:v>
                </c:pt>
                <c:pt idx="1538">
                  <c:v>4.907</c:v>
                </c:pt>
                <c:pt idx="1539">
                  <c:v>5.585</c:v>
                </c:pt>
                <c:pt idx="1540">
                  <c:v>5.0730000000000004</c:v>
                </c:pt>
                <c:pt idx="1541">
                  <c:v>4.9249999999999945</c:v>
                </c:pt>
                <c:pt idx="1542">
                  <c:v>5.1109999999999927</c:v>
                </c:pt>
                <c:pt idx="1543">
                  <c:v>5.2779999999999996</c:v>
                </c:pt>
                <c:pt idx="1544">
                  <c:v>4.9379999999999997</c:v>
                </c:pt>
                <c:pt idx="1545">
                  <c:v>4.9480000000000004</c:v>
                </c:pt>
                <c:pt idx="1546">
                  <c:v>4.851</c:v>
                </c:pt>
                <c:pt idx="1547">
                  <c:v>5.0110000000000001</c:v>
                </c:pt>
                <c:pt idx="1548">
                  <c:v>5.0709999999999997</c:v>
                </c:pt>
                <c:pt idx="1549">
                  <c:v>4.931000000000008</c:v>
                </c:pt>
                <c:pt idx="1550">
                  <c:v>5.298</c:v>
                </c:pt>
                <c:pt idx="1551">
                  <c:v>5.0219999999999985</c:v>
                </c:pt>
                <c:pt idx="1552">
                  <c:v>5.3209999999999926</c:v>
                </c:pt>
                <c:pt idx="1553">
                  <c:v>5.0659999999999945</c:v>
                </c:pt>
                <c:pt idx="1554">
                  <c:v>4.9720000000000004</c:v>
                </c:pt>
                <c:pt idx="1555">
                  <c:v>4.9329999999999998</c:v>
                </c:pt>
                <c:pt idx="1556">
                  <c:v>4.9939999999999998</c:v>
                </c:pt>
                <c:pt idx="1557">
                  <c:v>4.9530000000000003</c:v>
                </c:pt>
                <c:pt idx="1558">
                  <c:v>5.0490000000000004</c:v>
                </c:pt>
                <c:pt idx="1559">
                  <c:v>5.8019999999999996</c:v>
                </c:pt>
                <c:pt idx="1560">
                  <c:v>5.0279999999999916</c:v>
                </c:pt>
                <c:pt idx="1561">
                  <c:v>5.0999999999999996</c:v>
                </c:pt>
                <c:pt idx="1562">
                  <c:v>5.056</c:v>
                </c:pt>
                <c:pt idx="1563">
                  <c:v>5.0960000000000001</c:v>
                </c:pt>
                <c:pt idx="1564">
                  <c:v>5.0830000000000002</c:v>
                </c:pt>
                <c:pt idx="1565">
                  <c:v>5.7450000000000001</c:v>
                </c:pt>
                <c:pt idx="1566">
                  <c:v>4.9800000000000004</c:v>
                </c:pt>
                <c:pt idx="1567">
                  <c:v>5.0999999999999996</c:v>
                </c:pt>
                <c:pt idx="1568">
                  <c:v>5.1969999999999965</c:v>
                </c:pt>
                <c:pt idx="1569">
                  <c:v>5.6549999999999914</c:v>
                </c:pt>
                <c:pt idx="1570">
                  <c:v>4.8860000000000001</c:v>
                </c:pt>
                <c:pt idx="1571">
                  <c:v>5.1790000000000003</c:v>
                </c:pt>
                <c:pt idx="1572">
                  <c:v>5.0149999999999926</c:v>
                </c:pt>
                <c:pt idx="1573">
                  <c:v>4.9829999999999997</c:v>
                </c:pt>
                <c:pt idx="1574">
                  <c:v>5.2039999999999997</c:v>
                </c:pt>
                <c:pt idx="1575">
                  <c:v>4.9379999999999997</c:v>
                </c:pt>
                <c:pt idx="1576">
                  <c:v>4.8539999999999965</c:v>
                </c:pt>
                <c:pt idx="1577">
                  <c:v>5.13</c:v>
                </c:pt>
                <c:pt idx="1578">
                  <c:v>5.0460000000000003</c:v>
                </c:pt>
                <c:pt idx="1579">
                  <c:v>4.9300000000000024</c:v>
                </c:pt>
                <c:pt idx="1580">
                  <c:v>4.9800000000000004</c:v>
                </c:pt>
                <c:pt idx="1581">
                  <c:v>4.9249999999999945</c:v>
                </c:pt>
                <c:pt idx="1582">
                  <c:v>4.7750000000000004</c:v>
                </c:pt>
                <c:pt idx="1583">
                  <c:v>4.9639999999999995</c:v>
                </c:pt>
                <c:pt idx="1584">
                  <c:v>4.8369999999999997</c:v>
                </c:pt>
                <c:pt idx="1585">
                  <c:v>5.1519999999999975</c:v>
                </c:pt>
                <c:pt idx="1586">
                  <c:v>5.0720000000000001</c:v>
                </c:pt>
                <c:pt idx="1587">
                  <c:v>5.0010000000000003</c:v>
                </c:pt>
                <c:pt idx="1588">
                  <c:v>4.8310000000000004</c:v>
                </c:pt>
                <c:pt idx="1589">
                  <c:v>4.88</c:v>
                </c:pt>
                <c:pt idx="1590">
                  <c:v>5.1879999999999926</c:v>
                </c:pt>
                <c:pt idx="1591">
                  <c:v>4.9219999999999997</c:v>
                </c:pt>
                <c:pt idx="1592">
                  <c:v>4.8380000000000001</c:v>
                </c:pt>
                <c:pt idx="1593">
                  <c:v>5.1310000000000002</c:v>
                </c:pt>
                <c:pt idx="1594">
                  <c:v>4.9420000000000002</c:v>
                </c:pt>
                <c:pt idx="1595">
                  <c:v>4.9450000000000003</c:v>
                </c:pt>
                <c:pt idx="1596">
                  <c:v>5.4130000000000003</c:v>
                </c:pt>
                <c:pt idx="1597">
                  <c:v>4.9480000000000004</c:v>
                </c:pt>
                <c:pt idx="1598">
                  <c:v>4.6790000000000003</c:v>
                </c:pt>
                <c:pt idx="1599">
                  <c:v>4.9509999999999996</c:v>
                </c:pt>
                <c:pt idx="1600">
                  <c:v>5.1379999999999955</c:v>
                </c:pt>
                <c:pt idx="1601">
                  <c:v>5.0090000000000003</c:v>
                </c:pt>
                <c:pt idx="1602">
                  <c:v>4.8879999999999955</c:v>
                </c:pt>
                <c:pt idx="1603">
                  <c:v>8.7210000000000001</c:v>
                </c:pt>
                <c:pt idx="1604">
                  <c:v>5.3319999999999999</c:v>
                </c:pt>
                <c:pt idx="1605">
                  <c:v>4.9139999999999997</c:v>
                </c:pt>
                <c:pt idx="1606">
                  <c:v>4.8919999999999995</c:v>
                </c:pt>
                <c:pt idx="1607">
                  <c:v>5.085</c:v>
                </c:pt>
                <c:pt idx="1608">
                  <c:v>5.0049999999999955</c:v>
                </c:pt>
                <c:pt idx="1609">
                  <c:v>4.9649999999999945</c:v>
                </c:pt>
                <c:pt idx="1610">
                  <c:v>5.4260000000000002</c:v>
                </c:pt>
                <c:pt idx="1611">
                  <c:v>4.8069999999999995</c:v>
                </c:pt>
                <c:pt idx="1612">
                  <c:v>4.8879999999999955</c:v>
                </c:pt>
                <c:pt idx="1613">
                  <c:v>4.8159999999999945</c:v>
                </c:pt>
                <c:pt idx="1614">
                  <c:v>4.9420000000000002</c:v>
                </c:pt>
                <c:pt idx="1615">
                  <c:v>4.8649999999999913</c:v>
                </c:pt>
                <c:pt idx="1616">
                  <c:v>5.4850000000000003</c:v>
                </c:pt>
                <c:pt idx="1617">
                  <c:v>5.0410000000000004</c:v>
                </c:pt>
                <c:pt idx="1618">
                  <c:v>5.28</c:v>
                </c:pt>
                <c:pt idx="1619">
                  <c:v>4.8839999999999995</c:v>
                </c:pt>
                <c:pt idx="1620">
                  <c:v>4.7439999999999998</c:v>
                </c:pt>
                <c:pt idx="1621">
                  <c:v>5.37</c:v>
                </c:pt>
                <c:pt idx="1622">
                  <c:v>4.8969999999999985</c:v>
                </c:pt>
                <c:pt idx="1623">
                  <c:v>5.3209999999999926</c:v>
                </c:pt>
                <c:pt idx="1624">
                  <c:v>5.09</c:v>
                </c:pt>
                <c:pt idx="1625">
                  <c:v>4.8559999999999945</c:v>
                </c:pt>
                <c:pt idx="1626">
                  <c:v>4.7249999999999917</c:v>
                </c:pt>
                <c:pt idx="1627">
                  <c:v>4.8129999999999926</c:v>
                </c:pt>
                <c:pt idx="1628">
                  <c:v>5.133</c:v>
                </c:pt>
                <c:pt idx="1629">
                  <c:v>4.9829999999999997</c:v>
                </c:pt>
                <c:pt idx="1630">
                  <c:v>4.8159999999999945</c:v>
                </c:pt>
                <c:pt idx="1631">
                  <c:v>4.9029999999999996</c:v>
                </c:pt>
                <c:pt idx="1632">
                  <c:v>4.8579999999999917</c:v>
                </c:pt>
                <c:pt idx="1633">
                  <c:v>4.9459999999999997</c:v>
                </c:pt>
                <c:pt idx="1634">
                  <c:v>4.9189999999999996</c:v>
                </c:pt>
                <c:pt idx="1635">
                  <c:v>4.8619999999999965</c:v>
                </c:pt>
                <c:pt idx="1636">
                  <c:v>4.931000000000008</c:v>
                </c:pt>
                <c:pt idx="1637">
                  <c:v>4.9960000000000004</c:v>
                </c:pt>
                <c:pt idx="1638">
                  <c:v>5.399</c:v>
                </c:pt>
                <c:pt idx="1639">
                  <c:v>4.8090000000000002</c:v>
                </c:pt>
                <c:pt idx="1640">
                  <c:v>4.9649999999999945</c:v>
                </c:pt>
                <c:pt idx="1641">
                  <c:v>6.1979999999999933</c:v>
                </c:pt>
                <c:pt idx="1642">
                  <c:v>4.8579999999999917</c:v>
                </c:pt>
                <c:pt idx="1643">
                  <c:v>4.7669999999999995</c:v>
                </c:pt>
                <c:pt idx="1644">
                  <c:v>4.907</c:v>
                </c:pt>
                <c:pt idx="1645">
                  <c:v>4.843</c:v>
                </c:pt>
                <c:pt idx="1646">
                  <c:v>4.7839999999999998</c:v>
                </c:pt>
                <c:pt idx="1647">
                  <c:v>4.9489999999999998</c:v>
                </c:pt>
                <c:pt idx="1648">
                  <c:v>5.0129999999999955</c:v>
                </c:pt>
                <c:pt idx="1649">
                  <c:v>4.8539999999999965</c:v>
                </c:pt>
                <c:pt idx="1650">
                  <c:v>4.9169999999999998</c:v>
                </c:pt>
                <c:pt idx="1651">
                  <c:v>5.28</c:v>
                </c:pt>
                <c:pt idx="1652">
                  <c:v>5.3639999999999946</c:v>
                </c:pt>
                <c:pt idx="1653">
                  <c:v>5.1259999999999915</c:v>
                </c:pt>
                <c:pt idx="1654">
                  <c:v>10.64</c:v>
                </c:pt>
                <c:pt idx="1655">
                  <c:v>5.3549999999999933</c:v>
                </c:pt>
                <c:pt idx="1656">
                  <c:v>7.298</c:v>
                </c:pt>
                <c:pt idx="1657">
                  <c:v>9.9380000000000006</c:v>
                </c:pt>
                <c:pt idx="1658">
                  <c:v>5.0519999999999996</c:v>
                </c:pt>
                <c:pt idx="1659">
                  <c:v>5.3169999999999975</c:v>
                </c:pt>
                <c:pt idx="1660">
                  <c:v>4.2629999999999955</c:v>
                </c:pt>
                <c:pt idx="1661">
                  <c:v>5.0539999999999985</c:v>
                </c:pt>
                <c:pt idx="1662">
                  <c:v>5.4080000000000004</c:v>
                </c:pt>
                <c:pt idx="1663">
                  <c:v>5.1749999999999945</c:v>
                </c:pt>
                <c:pt idx="1664">
                  <c:v>5.2169999999999996</c:v>
                </c:pt>
                <c:pt idx="1665">
                  <c:v>5.5239999999999965</c:v>
                </c:pt>
                <c:pt idx="1666">
                  <c:v>5.7469999999999999</c:v>
                </c:pt>
                <c:pt idx="1667">
                  <c:v>5.1879999999999926</c:v>
                </c:pt>
                <c:pt idx="1668">
                  <c:v>4.984</c:v>
                </c:pt>
                <c:pt idx="1669">
                  <c:v>6.7919999999999998</c:v>
                </c:pt>
                <c:pt idx="1670">
                  <c:v>6.2679999999999945</c:v>
                </c:pt>
                <c:pt idx="1671">
                  <c:v>6.7590000000000003</c:v>
                </c:pt>
                <c:pt idx="1672">
                  <c:v>5.5019999999999998</c:v>
                </c:pt>
                <c:pt idx="1673">
                  <c:v>5.3129999999999926</c:v>
                </c:pt>
                <c:pt idx="1674">
                  <c:v>5.5629999999999926</c:v>
                </c:pt>
                <c:pt idx="1675">
                  <c:v>5.9390000000000081</c:v>
                </c:pt>
                <c:pt idx="1676">
                  <c:v>5.3139999999999965</c:v>
                </c:pt>
                <c:pt idx="1677">
                  <c:v>6.0359999999999996</c:v>
                </c:pt>
                <c:pt idx="1678">
                  <c:v>5.3490000000000002</c:v>
                </c:pt>
                <c:pt idx="1679">
                  <c:v>5.1360000000000001</c:v>
                </c:pt>
                <c:pt idx="1680">
                  <c:v>5.4059999999999997</c:v>
                </c:pt>
                <c:pt idx="1681">
                  <c:v>5.22</c:v>
                </c:pt>
                <c:pt idx="1682">
                  <c:v>5.9379999999999997</c:v>
                </c:pt>
                <c:pt idx="1683">
                  <c:v>4.923</c:v>
                </c:pt>
                <c:pt idx="1684">
                  <c:v>5.2480000000000002</c:v>
                </c:pt>
                <c:pt idx="1685">
                  <c:v>6.9119999999999999</c:v>
                </c:pt>
                <c:pt idx="1686">
                  <c:v>5.6659999999999933</c:v>
                </c:pt>
                <c:pt idx="1687">
                  <c:v>5.1719999999999997</c:v>
                </c:pt>
                <c:pt idx="1688">
                  <c:v>7.78</c:v>
                </c:pt>
                <c:pt idx="1689">
                  <c:v>6.9249999999999945</c:v>
                </c:pt>
                <c:pt idx="1690">
                  <c:v>5.4809999999999999</c:v>
                </c:pt>
                <c:pt idx="1691">
                  <c:v>5.0369999999999999</c:v>
                </c:pt>
                <c:pt idx="1692">
                  <c:v>4.8689999999999927</c:v>
                </c:pt>
                <c:pt idx="1693">
                  <c:v>5.016</c:v>
                </c:pt>
                <c:pt idx="1694">
                  <c:v>5.0529999999999955</c:v>
                </c:pt>
                <c:pt idx="1695">
                  <c:v>5.4639999999999995</c:v>
                </c:pt>
                <c:pt idx="1696">
                  <c:v>6.5129999999999955</c:v>
                </c:pt>
                <c:pt idx="1697">
                  <c:v>5.8810000000000002</c:v>
                </c:pt>
                <c:pt idx="1698">
                  <c:v>5.1919999999999975</c:v>
                </c:pt>
                <c:pt idx="1699">
                  <c:v>5.5990000000000002</c:v>
                </c:pt>
                <c:pt idx="1700">
                  <c:v>4.9470000000000001</c:v>
                </c:pt>
                <c:pt idx="1701">
                  <c:v>5.8730000000000002</c:v>
                </c:pt>
                <c:pt idx="1702">
                  <c:v>5.3659999999999917</c:v>
                </c:pt>
                <c:pt idx="1703">
                  <c:v>5.4589999999999996</c:v>
                </c:pt>
                <c:pt idx="1704">
                  <c:v>5.4809999999999999</c:v>
                </c:pt>
                <c:pt idx="1705">
                  <c:v>5.08</c:v>
                </c:pt>
                <c:pt idx="1706">
                  <c:v>5.0359999999999996</c:v>
                </c:pt>
                <c:pt idx="1707">
                  <c:v>5.0780000000000003</c:v>
                </c:pt>
                <c:pt idx="1708">
                  <c:v>5.0469999999999997</c:v>
                </c:pt>
                <c:pt idx="1709">
                  <c:v>5.9249999999999945</c:v>
                </c:pt>
                <c:pt idx="1710">
                  <c:v>4.915</c:v>
                </c:pt>
                <c:pt idx="1711">
                  <c:v>5.0590000000000002</c:v>
                </c:pt>
                <c:pt idx="1712">
                  <c:v>4.8649999999999913</c:v>
                </c:pt>
                <c:pt idx="1713">
                  <c:v>5.319</c:v>
                </c:pt>
                <c:pt idx="1714">
                  <c:v>5.0149999999999926</c:v>
                </c:pt>
                <c:pt idx="1715">
                  <c:v>5.1369999999999996</c:v>
                </c:pt>
                <c:pt idx="1716">
                  <c:v>4.9329999999999998</c:v>
                </c:pt>
                <c:pt idx="1717">
                  <c:v>4.8679999999999914</c:v>
                </c:pt>
                <c:pt idx="1718">
                  <c:v>5.3199999999999985</c:v>
                </c:pt>
                <c:pt idx="1719">
                  <c:v>4.7690000000000001</c:v>
                </c:pt>
                <c:pt idx="1720">
                  <c:v>4.9829999999999997</c:v>
                </c:pt>
                <c:pt idx="1721">
                  <c:v>4.9589999999999996</c:v>
                </c:pt>
                <c:pt idx="1722">
                  <c:v>6.5639999999999965</c:v>
                </c:pt>
                <c:pt idx="1723">
                  <c:v>4.931000000000008</c:v>
                </c:pt>
                <c:pt idx="1724">
                  <c:v>5.3539999999999965</c:v>
                </c:pt>
                <c:pt idx="1725">
                  <c:v>4.7869999999999999</c:v>
                </c:pt>
                <c:pt idx="1726">
                  <c:v>6.8739999999999997</c:v>
                </c:pt>
                <c:pt idx="1727">
                  <c:v>5.0179999999999945</c:v>
                </c:pt>
                <c:pt idx="1728">
                  <c:v>4.8469999999999995</c:v>
                </c:pt>
                <c:pt idx="1729">
                  <c:v>4.8339999999999996</c:v>
                </c:pt>
                <c:pt idx="1730">
                  <c:v>4.7469999999999999</c:v>
                </c:pt>
                <c:pt idx="1731">
                  <c:v>5.0269999999999975</c:v>
                </c:pt>
                <c:pt idx="1732">
                  <c:v>4.8679999999999914</c:v>
                </c:pt>
                <c:pt idx="1733">
                  <c:v>4.9189999999999996</c:v>
                </c:pt>
                <c:pt idx="1734">
                  <c:v>5.0869999999999997</c:v>
                </c:pt>
                <c:pt idx="1735">
                  <c:v>5.093</c:v>
                </c:pt>
                <c:pt idx="1736">
                  <c:v>4.9610000000000003</c:v>
                </c:pt>
                <c:pt idx="1737">
                  <c:v>5.3979999999999926</c:v>
                </c:pt>
                <c:pt idx="1738">
                  <c:v>5.5549999999999926</c:v>
                </c:pt>
                <c:pt idx="1739">
                  <c:v>5.5839999999999996</c:v>
                </c:pt>
                <c:pt idx="1740">
                  <c:v>5.1539999999999955</c:v>
                </c:pt>
                <c:pt idx="1741">
                  <c:v>4.774</c:v>
                </c:pt>
                <c:pt idx="1742">
                  <c:v>5.0730000000000004</c:v>
                </c:pt>
                <c:pt idx="1743">
                  <c:v>6.7639999999999985</c:v>
                </c:pt>
                <c:pt idx="1744">
                  <c:v>4.8679999999999914</c:v>
                </c:pt>
                <c:pt idx="1745">
                  <c:v>4.6659999999999933</c:v>
                </c:pt>
                <c:pt idx="1746">
                  <c:v>5.3159999999999945</c:v>
                </c:pt>
                <c:pt idx="1747">
                  <c:v>4.74</c:v>
                </c:pt>
                <c:pt idx="1748">
                  <c:v>5.0949999999999926</c:v>
                </c:pt>
                <c:pt idx="1749">
                  <c:v>4.6899999999999995</c:v>
                </c:pt>
                <c:pt idx="1750">
                  <c:v>8.4160000000000004</c:v>
                </c:pt>
                <c:pt idx="1751">
                  <c:v>4.87</c:v>
                </c:pt>
                <c:pt idx="1752">
                  <c:v>4.7639999999999985</c:v>
                </c:pt>
                <c:pt idx="1753">
                  <c:v>4.8959999999999955</c:v>
                </c:pt>
                <c:pt idx="1754">
                  <c:v>4.7960000000000003</c:v>
                </c:pt>
                <c:pt idx="1755">
                  <c:v>4.0469999999999997</c:v>
                </c:pt>
                <c:pt idx="1756">
                  <c:v>4.6599999999999975</c:v>
                </c:pt>
                <c:pt idx="1757">
                  <c:v>4.9349999999999996</c:v>
                </c:pt>
                <c:pt idx="1758">
                  <c:v>4.9720000000000004</c:v>
                </c:pt>
                <c:pt idx="1759">
                  <c:v>4.7839999999999998</c:v>
                </c:pt>
                <c:pt idx="1760">
                  <c:v>6.2809999999999997</c:v>
                </c:pt>
                <c:pt idx="1761">
                  <c:v>5.8769999999999998</c:v>
                </c:pt>
                <c:pt idx="1762">
                  <c:v>4.83</c:v>
                </c:pt>
                <c:pt idx="1763">
                  <c:v>4.87</c:v>
                </c:pt>
                <c:pt idx="1764">
                  <c:v>6.2219999999999995</c:v>
                </c:pt>
                <c:pt idx="1765">
                  <c:v>5.2139999999999995</c:v>
                </c:pt>
                <c:pt idx="1766">
                  <c:v>5.4710000000000081</c:v>
                </c:pt>
                <c:pt idx="1767">
                  <c:v>6.1529999999999916</c:v>
                </c:pt>
                <c:pt idx="1768">
                  <c:v>6.0339999999999998</c:v>
                </c:pt>
                <c:pt idx="1769">
                  <c:v>10.801</c:v>
                </c:pt>
                <c:pt idx="1770">
                  <c:v>5.7060000000000004</c:v>
                </c:pt>
                <c:pt idx="1771">
                  <c:v>9.9610000000000003</c:v>
                </c:pt>
                <c:pt idx="1772">
                  <c:v>6.3209999999999926</c:v>
                </c:pt>
                <c:pt idx="1773">
                  <c:v>5.8049999999999926</c:v>
                </c:pt>
                <c:pt idx="1774">
                  <c:v>6.84</c:v>
                </c:pt>
                <c:pt idx="1775">
                  <c:v>6.2430000000000003</c:v>
                </c:pt>
                <c:pt idx="1776">
                  <c:v>6.6739999999999995</c:v>
                </c:pt>
                <c:pt idx="1777">
                  <c:v>5.2269999999999985</c:v>
                </c:pt>
                <c:pt idx="1778">
                  <c:v>8.6780000000000008</c:v>
                </c:pt>
                <c:pt idx="1779">
                  <c:v>4.8579999999999917</c:v>
                </c:pt>
                <c:pt idx="1780">
                  <c:v>5.5659999999999945</c:v>
                </c:pt>
                <c:pt idx="1781">
                  <c:v>10.013</c:v>
                </c:pt>
                <c:pt idx="1782">
                  <c:v>5.0599999999999996</c:v>
                </c:pt>
                <c:pt idx="1783">
                  <c:v>5.6</c:v>
                </c:pt>
                <c:pt idx="1784">
                  <c:v>5.766</c:v>
                </c:pt>
                <c:pt idx="1785">
                  <c:v>5.4420000000000002</c:v>
                </c:pt>
                <c:pt idx="1786">
                  <c:v>4.2060000000000004</c:v>
                </c:pt>
                <c:pt idx="1787">
                  <c:v>5.3010000000000002</c:v>
                </c:pt>
                <c:pt idx="1788">
                  <c:v>7.0219999999999985</c:v>
                </c:pt>
                <c:pt idx="1789">
                  <c:v>4.5519999999999996</c:v>
                </c:pt>
                <c:pt idx="1790">
                  <c:v>6.6019999999999985</c:v>
                </c:pt>
                <c:pt idx="1791">
                  <c:v>5.5169999999999995</c:v>
                </c:pt>
                <c:pt idx="1792">
                  <c:v>5.2969999999999997</c:v>
                </c:pt>
                <c:pt idx="1793">
                  <c:v>5.0199999999999996</c:v>
                </c:pt>
                <c:pt idx="1794">
                  <c:v>5.2229999999999945</c:v>
                </c:pt>
                <c:pt idx="1795">
                  <c:v>6.1569999999999965</c:v>
                </c:pt>
                <c:pt idx="1796">
                  <c:v>6.5830000000000002</c:v>
                </c:pt>
                <c:pt idx="1797">
                  <c:v>6.35</c:v>
                </c:pt>
                <c:pt idx="1798">
                  <c:v>5.64</c:v>
                </c:pt>
                <c:pt idx="1799">
                  <c:v>6.5539999999999985</c:v>
                </c:pt>
                <c:pt idx="1800">
                  <c:v>6.3490000000000002</c:v>
                </c:pt>
                <c:pt idx="1801">
                  <c:v>5.7779999999999996</c:v>
                </c:pt>
                <c:pt idx="1802">
                  <c:v>6.1310000000000002</c:v>
                </c:pt>
                <c:pt idx="1803">
                  <c:v>10.806000000000004</c:v>
                </c:pt>
                <c:pt idx="1804">
                  <c:v>5.1989999999999945</c:v>
                </c:pt>
                <c:pt idx="1805">
                  <c:v>5.8819999999999997</c:v>
                </c:pt>
                <c:pt idx="1806">
                  <c:v>5.2729999999999997</c:v>
                </c:pt>
                <c:pt idx="1807">
                  <c:v>6.0590000000000002</c:v>
                </c:pt>
                <c:pt idx="1808">
                  <c:v>5.7859999999999996</c:v>
                </c:pt>
                <c:pt idx="1809">
                  <c:v>5.4720000000000004</c:v>
                </c:pt>
                <c:pt idx="1810">
                  <c:v>9.385000000000014</c:v>
                </c:pt>
                <c:pt idx="1811">
                  <c:v>5.1710000000000003</c:v>
                </c:pt>
                <c:pt idx="1812">
                  <c:v>5.2119999999999997</c:v>
                </c:pt>
                <c:pt idx="1813">
                  <c:v>5.4889999999999999</c:v>
                </c:pt>
                <c:pt idx="1814">
                  <c:v>5.3789999999999996</c:v>
                </c:pt>
                <c:pt idx="1815">
                  <c:v>6.5019999999999998</c:v>
                </c:pt>
                <c:pt idx="1816">
                  <c:v>5.577</c:v>
                </c:pt>
                <c:pt idx="1817">
                  <c:v>5.0910000000000002</c:v>
                </c:pt>
                <c:pt idx="1818">
                  <c:v>5.282</c:v>
                </c:pt>
                <c:pt idx="1819">
                  <c:v>6.4589999999999996</c:v>
                </c:pt>
                <c:pt idx="1820">
                  <c:v>6.1949999999999914</c:v>
                </c:pt>
                <c:pt idx="1821">
                  <c:v>5.24</c:v>
                </c:pt>
                <c:pt idx="1822">
                  <c:v>5.4619999999999997</c:v>
                </c:pt>
                <c:pt idx="1823">
                  <c:v>5.7590000000000003</c:v>
                </c:pt>
                <c:pt idx="1824">
                  <c:v>5.7809999999999997</c:v>
                </c:pt>
                <c:pt idx="1825">
                  <c:v>5.79</c:v>
                </c:pt>
                <c:pt idx="1826">
                  <c:v>11.751000000000001</c:v>
                </c:pt>
                <c:pt idx="1827">
                  <c:v>5.8419999999999996</c:v>
                </c:pt>
                <c:pt idx="1828">
                  <c:v>5.98</c:v>
                </c:pt>
                <c:pt idx="1829">
                  <c:v>6.6019999999999985</c:v>
                </c:pt>
                <c:pt idx="1830">
                  <c:v>6.4550000000000001</c:v>
                </c:pt>
                <c:pt idx="1831">
                  <c:v>7.8319999999999999</c:v>
                </c:pt>
                <c:pt idx="1832">
                  <c:v>7.4939999999999998</c:v>
                </c:pt>
                <c:pt idx="1833">
                  <c:v>8.1010000000000009</c:v>
                </c:pt>
                <c:pt idx="1834">
                  <c:v>9.016</c:v>
                </c:pt>
                <c:pt idx="1835">
                  <c:v>9.1470000000000002</c:v>
                </c:pt>
                <c:pt idx="1836">
                  <c:v>9.2230000000000008</c:v>
                </c:pt>
                <c:pt idx="1837">
                  <c:v>9.197000000000001</c:v>
                </c:pt>
                <c:pt idx="1838">
                  <c:v>11.06</c:v>
                </c:pt>
                <c:pt idx="1839">
                  <c:v>9.6630000000000003</c:v>
                </c:pt>
                <c:pt idx="1840">
                  <c:v>9.5440000000000005</c:v>
                </c:pt>
                <c:pt idx="1841">
                  <c:v>9.9540000000000006</c:v>
                </c:pt>
                <c:pt idx="1842">
                  <c:v>10.004</c:v>
                </c:pt>
                <c:pt idx="1843">
                  <c:v>9.8970000000000002</c:v>
                </c:pt>
                <c:pt idx="1844">
                  <c:v>9.89</c:v>
                </c:pt>
                <c:pt idx="1845">
                  <c:v>9.8060000000000027</c:v>
                </c:pt>
                <c:pt idx="1846">
                  <c:v>10.808</c:v>
                </c:pt>
                <c:pt idx="1847">
                  <c:v>10.022</c:v>
                </c:pt>
                <c:pt idx="1848">
                  <c:v>9.8450000000000006</c:v>
                </c:pt>
                <c:pt idx="1849">
                  <c:v>11.815000000000014</c:v>
                </c:pt>
                <c:pt idx="1850">
                  <c:v>11.009</c:v>
                </c:pt>
                <c:pt idx="1851">
                  <c:v>10.349</c:v>
                </c:pt>
                <c:pt idx="1852">
                  <c:v>10.192</c:v>
                </c:pt>
                <c:pt idx="1853">
                  <c:v>10.032</c:v>
                </c:pt>
                <c:pt idx="1854">
                  <c:v>9.7469999999999999</c:v>
                </c:pt>
                <c:pt idx="1855">
                  <c:v>11.63</c:v>
                </c:pt>
                <c:pt idx="1856">
                  <c:v>11.127000000000001</c:v>
                </c:pt>
                <c:pt idx="1857">
                  <c:v>10.056000000000004</c:v>
                </c:pt>
                <c:pt idx="1858">
                  <c:v>9.3840000000000003</c:v>
                </c:pt>
                <c:pt idx="1859">
                  <c:v>9.3670000000000027</c:v>
                </c:pt>
                <c:pt idx="1860">
                  <c:v>9.4600000000000026</c:v>
                </c:pt>
                <c:pt idx="1861">
                  <c:v>10.565000000000014</c:v>
                </c:pt>
                <c:pt idx="1862">
                  <c:v>9.7110000000000003</c:v>
                </c:pt>
                <c:pt idx="1863">
                  <c:v>9.4160000000000004</c:v>
                </c:pt>
                <c:pt idx="1864">
                  <c:v>9.3830000000000027</c:v>
                </c:pt>
                <c:pt idx="1865">
                  <c:v>16.161999999999999</c:v>
                </c:pt>
                <c:pt idx="1866">
                  <c:v>11.178000000000001</c:v>
                </c:pt>
                <c:pt idx="1867">
                  <c:v>9.0970000000000013</c:v>
                </c:pt>
                <c:pt idx="1868">
                  <c:v>9.1030000000000015</c:v>
                </c:pt>
                <c:pt idx="1869">
                  <c:v>9.7950000000000017</c:v>
                </c:pt>
                <c:pt idx="1870">
                  <c:v>10.213000000000001</c:v>
                </c:pt>
                <c:pt idx="1871">
                  <c:v>8.9770000000000003</c:v>
                </c:pt>
                <c:pt idx="1872">
                  <c:v>9.077</c:v>
                </c:pt>
                <c:pt idx="1873">
                  <c:v>9.713000000000001</c:v>
                </c:pt>
                <c:pt idx="1874">
                  <c:v>9.197000000000001</c:v>
                </c:pt>
                <c:pt idx="1875">
                  <c:v>8.9890000000000008</c:v>
                </c:pt>
                <c:pt idx="1876">
                  <c:v>9.0570000000000004</c:v>
                </c:pt>
                <c:pt idx="1877">
                  <c:v>8.6770000000000014</c:v>
                </c:pt>
                <c:pt idx="1878">
                  <c:v>9.7730000000000015</c:v>
                </c:pt>
                <c:pt idx="1879">
                  <c:v>9.1160000000000014</c:v>
                </c:pt>
                <c:pt idx="1880">
                  <c:v>8.25</c:v>
                </c:pt>
                <c:pt idx="1881">
                  <c:v>8.4370000000000012</c:v>
                </c:pt>
                <c:pt idx="1882">
                  <c:v>8.57</c:v>
                </c:pt>
                <c:pt idx="1883">
                  <c:v>8.3330000000000002</c:v>
                </c:pt>
                <c:pt idx="1884">
                  <c:v>8.65</c:v>
                </c:pt>
                <c:pt idx="1885">
                  <c:v>8.5740000000000016</c:v>
                </c:pt>
                <c:pt idx="1886">
                  <c:v>8.1989999999999998</c:v>
                </c:pt>
                <c:pt idx="1887">
                  <c:v>8.4760000000000026</c:v>
                </c:pt>
                <c:pt idx="1888">
                  <c:v>8.8030000000000008</c:v>
                </c:pt>
                <c:pt idx="1889">
                  <c:v>7.5750000000000002</c:v>
                </c:pt>
                <c:pt idx="1890">
                  <c:v>8.0530000000000008</c:v>
                </c:pt>
                <c:pt idx="1891">
                  <c:v>7.9729999999999999</c:v>
                </c:pt>
                <c:pt idx="1892">
                  <c:v>7.9610000000000003</c:v>
                </c:pt>
                <c:pt idx="1893">
                  <c:v>12.038</c:v>
                </c:pt>
                <c:pt idx="1894">
                  <c:v>7.9450000000000003</c:v>
                </c:pt>
                <c:pt idx="1895">
                  <c:v>7.7450000000000001</c:v>
                </c:pt>
                <c:pt idx="1896">
                  <c:v>7.7889999999999997</c:v>
                </c:pt>
                <c:pt idx="1897">
                  <c:v>10.181000000000001</c:v>
                </c:pt>
                <c:pt idx="1898">
                  <c:v>8.6310000000000002</c:v>
                </c:pt>
                <c:pt idx="1899">
                  <c:v>7.7830000000000004</c:v>
                </c:pt>
                <c:pt idx="1900">
                  <c:v>7.835</c:v>
                </c:pt>
                <c:pt idx="1901">
                  <c:v>10.195</c:v>
                </c:pt>
                <c:pt idx="1902">
                  <c:v>7.734</c:v>
                </c:pt>
                <c:pt idx="1903">
                  <c:v>11.532</c:v>
                </c:pt>
                <c:pt idx="1904">
                  <c:v>7.0839999999999996</c:v>
                </c:pt>
                <c:pt idx="1905">
                  <c:v>8.0550000000000068</c:v>
                </c:pt>
                <c:pt idx="1906">
                  <c:v>11.867000000000004</c:v>
                </c:pt>
                <c:pt idx="1907">
                  <c:v>9.1379999999999999</c:v>
                </c:pt>
                <c:pt idx="1908">
                  <c:v>7.6129999999999933</c:v>
                </c:pt>
                <c:pt idx="1909">
                  <c:v>7.8229999999999933</c:v>
                </c:pt>
                <c:pt idx="1910">
                  <c:v>7.9470000000000001</c:v>
                </c:pt>
                <c:pt idx="1911">
                  <c:v>7.319</c:v>
                </c:pt>
                <c:pt idx="1912">
                  <c:v>7.2359999999999998</c:v>
                </c:pt>
                <c:pt idx="1913">
                  <c:v>7.0619999999999985</c:v>
                </c:pt>
                <c:pt idx="1914">
                  <c:v>7.38</c:v>
                </c:pt>
                <c:pt idx="1915">
                  <c:v>9.391</c:v>
                </c:pt>
                <c:pt idx="1916">
                  <c:v>7.5090000000000003</c:v>
                </c:pt>
                <c:pt idx="1917">
                  <c:v>7.4300000000000024</c:v>
                </c:pt>
                <c:pt idx="1918">
                  <c:v>7.9649999999999945</c:v>
                </c:pt>
                <c:pt idx="1919">
                  <c:v>6.8390000000000004</c:v>
                </c:pt>
                <c:pt idx="1920">
                  <c:v>7.23</c:v>
                </c:pt>
                <c:pt idx="1921">
                  <c:v>6.8319999999999999</c:v>
                </c:pt>
                <c:pt idx="1922">
                  <c:v>7.94</c:v>
                </c:pt>
                <c:pt idx="1923">
                  <c:v>6.9279999999999955</c:v>
                </c:pt>
                <c:pt idx="1924">
                  <c:v>7.2629999999999955</c:v>
                </c:pt>
                <c:pt idx="1925">
                  <c:v>6.8939999999999975</c:v>
                </c:pt>
                <c:pt idx="1926">
                  <c:v>6.5419999999999998</c:v>
                </c:pt>
                <c:pt idx="1927">
                  <c:v>6.9980000000000002</c:v>
                </c:pt>
                <c:pt idx="1928">
                  <c:v>6.883</c:v>
                </c:pt>
                <c:pt idx="1929">
                  <c:v>6.5010000000000003</c:v>
                </c:pt>
                <c:pt idx="1930">
                  <c:v>6.5069999999999997</c:v>
                </c:pt>
                <c:pt idx="1931">
                  <c:v>6.76</c:v>
                </c:pt>
                <c:pt idx="1932">
                  <c:v>8.4560000000000048</c:v>
                </c:pt>
                <c:pt idx="1933">
                  <c:v>6.4850000000000003</c:v>
                </c:pt>
                <c:pt idx="1934">
                  <c:v>6.6829999999999945</c:v>
                </c:pt>
                <c:pt idx="1935">
                  <c:v>6.4710000000000081</c:v>
                </c:pt>
                <c:pt idx="1936">
                  <c:v>6.2990000000000004</c:v>
                </c:pt>
                <c:pt idx="1937">
                  <c:v>6.9160000000000004</c:v>
                </c:pt>
                <c:pt idx="1938">
                  <c:v>9.234</c:v>
                </c:pt>
                <c:pt idx="1939">
                  <c:v>6.2910000000000004</c:v>
                </c:pt>
                <c:pt idx="1940">
                  <c:v>6.3219999999999965</c:v>
                </c:pt>
                <c:pt idx="1941">
                  <c:v>6.7229999999999945</c:v>
                </c:pt>
                <c:pt idx="1942">
                  <c:v>6.13</c:v>
                </c:pt>
                <c:pt idx="1943">
                  <c:v>6.9550000000000001</c:v>
                </c:pt>
                <c:pt idx="1944">
                  <c:v>6.08</c:v>
                </c:pt>
                <c:pt idx="1945">
                  <c:v>6.1549999999999914</c:v>
                </c:pt>
                <c:pt idx="1946">
                  <c:v>6.5119999999999996</c:v>
                </c:pt>
                <c:pt idx="1947">
                  <c:v>5.9779999999999998</c:v>
                </c:pt>
                <c:pt idx="1948">
                  <c:v>6.048</c:v>
                </c:pt>
                <c:pt idx="1949">
                  <c:v>7.57</c:v>
                </c:pt>
                <c:pt idx="1950">
                  <c:v>6.3419999999999996</c:v>
                </c:pt>
                <c:pt idx="1951">
                  <c:v>6.5090000000000003</c:v>
                </c:pt>
                <c:pt idx="1952">
                  <c:v>5.9989999999999997</c:v>
                </c:pt>
                <c:pt idx="1953">
                  <c:v>6.923</c:v>
                </c:pt>
                <c:pt idx="1954">
                  <c:v>6.306</c:v>
                </c:pt>
                <c:pt idx="1955">
                  <c:v>5.8780000000000001</c:v>
                </c:pt>
                <c:pt idx="1956">
                  <c:v>6.8689999999999927</c:v>
                </c:pt>
                <c:pt idx="1957">
                  <c:v>6.0839999999999996</c:v>
                </c:pt>
                <c:pt idx="1958">
                  <c:v>5.8390000000000004</c:v>
                </c:pt>
                <c:pt idx="1959">
                  <c:v>5.8249999999999913</c:v>
                </c:pt>
                <c:pt idx="1960">
                  <c:v>6.085</c:v>
                </c:pt>
                <c:pt idx="1961">
                  <c:v>5.84</c:v>
                </c:pt>
                <c:pt idx="1962">
                  <c:v>5.8139999999999965</c:v>
                </c:pt>
                <c:pt idx="1963">
                  <c:v>6.1049999999999933</c:v>
                </c:pt>
                <c:pt idx="1964">
                  <c:v>6.5090000000000003</c:v>
                </c:pt>
                <c:pt idx="1965">
                  <c:v>5.7990000000000004</c:v>
                </c:pt>
                <c:pt idx="1966">
                  <c:v>5.5430000000000001</c:v>
                </c:pt>
                <c:pt idx="1967">
                  <c:v>5.5609999999999955</c:v>
                </c:pt>
                <c:pt idx="1968">
                  <c:v>5.5249999999999932</c:v>
                </c:pt>
                <c:pt idx="1969">
                  <c:v>5.6710000000000003</c:v>
                </c:pt>
                <c:pt idx="1970">
                  <c:v>5.76</c:v>
                </c:pt>
                <c:pt idx="1971">
                  <c:v>5.4279999999999955</c:v>
                </c:pt>
                <c:pt idx="1972">
                  <c:v>5.4119999999999999</c:v>
                </c:pt>
                <c:pt idx="1973">
                  <c:v>5.5659999999999945</c:v>
                </c:pt>
                <c:pt idx="1974">
                  <c:v>6.4239999999999995</c:v>
                </c:pt>
                <c:pt idx="1975">
                  <c:v>5.8819999999999997</c:v>
                </c:pt>
                <c:pt idx="1976">
                  <c:v>5.6339999999999995</c:v>
                </c:pt>
                <c:pt idx="1977">
                  <c:v>5.7539999999999996</c:v>
                </c:pt>
                <c:pt idx="1978">
                  <c:v>5.6189999999999927</c:v>
                </c:pt>
                <c:pt idx="1979">
                  <c:v>5.585</c:v>
                </c:pt>
                <c:pt idx="1980">
                  <c:v>5.6710000000000003</c:v>
                </c:pt>
                <c:pt idx="1981">
                  <c:v>5.5569999999999995</c:v>
                </c:pt>
                <c:pt idx="1982">
                  <c:v>5.55</c:v>
                </c:pt>
                <c:pt idx="1983">
                  <c:v>5.5330000000000004</c:v>
                </c:pt>
                <c:pt idx="1984">
                  <c:v>5.5659999999999945</c:v>
                </c:pt>
                <c:pt idx="1985">
                  <c:v>5.4390000000000081</c:v>
                </c:pt>
                <c:pt idx="1986">
                  <c:v>5.585</c:v>
                </c:pt>
                <c:pt idx="1987">
                  <c:v>5.4390000000000081</c:v>
                </c:pt>
                <c:pt idx="1988">
                  <c:v>5.9089999999999998</c:v>
                </c:pt>
                <c:pt idx="1989">
                  <c:v>5.6059999999999945</c:v>
                </c:pt>
                <c:pt idx="1990">
                  <c:v>6.3380000000000001</c:v>
                </c:pt>
                <c:pt idx="1991">
                  <c:v>5.6879999999999926</c:v>
                </c:pt>
                <c:pt idx="1992">
                  <c:v>5.548</c:v>
                </c:pt>
                <c:pt idx="1993">
                  <c:v>5.49</c:v>
                </c:pt>
                <c:pt idx="1994">
                  <c:v>5.4489999999999998</c:v>
                </c:pt>
                <c:pt idx="1995">
                  <c:v>5.3869999999999996</c:v>
                </c:pt>
                <c:pt idx="1996">
                  <c:v>5.2830000000000004</c:v>
                </c:pt>
                <c:pt idx="1997">
                  <c:v>5.2839999999999998</c:v>
                </c:pt>
                <c:pt idx="1998">
                  <c:v>5.5569999999999995</c:v>
                </c:pt>
                <c:pt idx="1999">
                  <c:v>5.4470000000000001</c:v>
                </c:pt>
                <c:pt idx="2000">
                  <c:v>5.6969999999999965</c:v>
                </c:pt>
                <c:pt idx="2001">
                  <c:v>5.5090000000000003</c:v>
                </c:pt>
                <c:pt idx="2002">
                  <c:v>5.3649999999999913</c:v>
                </c:pt>
                <c:pt idx="2003">
                  <c:v>6.3039999999999985</c:v>
                </c:pt>
                <c:pt idx="2004">
                  <c:v>5.5819999999999999</c:v>
                </c:pt>
                <c:pt idx="2005">
                  <c:v>5.3780000000000001</c:v>
                </c:pt>
                <c:pt idx="2006">
                  <c:v>5.1890000000000001</c:v>
                </c:pt>
                <c:pt idx="2007">
                  <c:v>5.9710000000000081</c:v>
                </c:pt>
                <c:pt idx="2008">
                  <c:v>6.1379999999999955</c:v>
                </c:pt>
                <c:pt idx="2009">
                  <c:v>5.5969999999999995</c:v>
                </c:pt>
                <c:pt idx="2010">
                  <c:v>5.0639999999999965</c:v>
                </c:pt>
                <c:pt idx="2011">
                  <c:v>5.6499999999999995</c:v>
                </c:pt>
                <c:pt idx="2012">
                  <c:v>5.55</c:v>
                </c:pt>
                <c:pt idx="2013">
                  <c:v>5.0969999999999995</c:v>
                </c:pt>
                <c:pt idx="2014">
                  <c:v>4.8739999999999997</c:v>
                </c:pt>
                <c:pt idx="2015">
                  <c:v>4.8679999999999914</c:v>
                </c:pt>
                <c:pt idx="2016">
                  <c:v>5.1479999999999926</c:v>
                </c:pt>
                <c:pt idx="2017">
                  <c:v>4.9909999999999997</c:v>
                </c:pt>
                <c:pt idx="2018">
                  <c:v>4.8099999999999996</c:v>
                </c:pt>
                <c:pt idx="2019">
                  <c:v>5.1890000000000001</c:v>
                </c:pt>
                <c:pt idx="2020">
                  <c:v>5.6119999999999965</c:v>
                </c:pt>
                <c:pt idx="2021">
                  <c:v>4.9850000000000003</c:v>
                </c:pt>
                <c:pt idx="2022">
                  <c:v>6.359</c:v>
                </c:pt>
                <c:pt idx="2023">
                  <c:v>5.0720000000000001</c:v>
                </c:pt>
                <c:pt idx="2024">
                  <c:v>4.9080000000000004</c:v>
                </c:pt>
                <c:pt idx="2025">
                  <c:v>5.1479999999999926</c:v>
                </c:pt>
                <c:pt idx="2026">
                  <c:v>4.9939999999999998</c:v>
                </c:pt>
                <c:pt idx="2027">
                  <c:v>5.0869999999999997</c:v>
                </c:pt>
                <c:pt idx="2028">
                  <c:v>4.9480000000000004</c:v>
                </c:pt>
                <c:pt idx="2029">
                  <c:v>4.7679999999999945</c:v>
                </c:pt>
                <c:pt idx="2030">
                  <c:v>4.8129999999999926</c:v>
                </c:pt>
                <c:pt idx="2031">
                  <c:v>4.8719999999999999</c:v>
                </c:pt>
                <c:pt idx="2032">
                  <c:v>5.1879999999999926</c:v>
                </c:pt>
                <c:pt idx="2033">
                  <c:v>4.9980000000000002</c:v>
                </c:pt>
                <c:pt idx="2034">
                  <c:v>4.9649999999999945</c:v>
                </c:pt>
                <c:pt idx="2035">
                  <c:v>4.8449999999999926</c:v>
                </c:pt>
                <c:pt idx="2036">
                  <c:v>4.6969999999999965</c:v>
                </c:pt>
                <c:pt idx="2037">
                  <c:v>4.7359999999999998</c:v>
                </c:pt>
                <c:pt idx="2038">
                  <c:v>4.609</c:v>
                </c:pt>
                <c:pt idx="2039">
                  <c:v>4.649</c:v>
                </c:pt>
                <c:pt idx="2040">
                  <c:v>4.819</c:v>
                </c:pt>
                <c:pt idx="2041">
                  <c:v>4.7219999999999995</c:v>
                </c:pt>
                <c:pt idx="2042">
                  <c:v>4.6929999999999916</c:v>
                </c:pt>
                <c:pt idx="2043">
                  <c:v>4.5669999999999975</c:v>
                </c:pt>
                <c:pt idx="2044">
                  <c:v>4.7939999999999996</c:v>
                </c:pt>
                <c:pt idx="2045">
                  <c:v>4.6379999999999955</c:v>
                </c:pt>
                <c:pt idx="2046">
                  <c:v>4.6529999999999916</c:v>
                </c:pt>
                <c:pt idx="2047">
                  <c:v>4.5990000000000002</c:v>
                </c:pt>
                <c:pt idx="2048">
                  <c:v>4.5219999999999985</c:v>
                </c:pt>
                <c:pt idx="2049">
                  <c:v>4.4180000000000001</c:v>
                </c:pt>
                <c:pt idx="2050">
                  <c:v>4.4639999999999995</c:v>
                </c:pt>
                <c:pt idx="2051">
                  <c:v>4.4009999999999998</c:v>
                </c:pt>
                <c:pt idx="2052">
                  <c:v>4.4470000000000001</c:v>
                </c:pt>
                <c:pt idx="2053">
                  <c:v>4.3269999999999955</c:v>
                </c:pt>
                <c:pt idx="2054">
                  <c:v>4.4119999999999999</c:v>
                </c:pt>
                <c:pt idx="2055">
                  <c:v>4.3579999999999917</c:v>
                </c:pt>
                <c:pt idx="2056">
                  <c:v>4.3269999999999955</c:v>
                </c:pt>
                <c:pt idx="2057">
                  <c:v>4.298</c:v>
                </c:pt>
                <c:pt idx="2058">
                  <c:v>4.5339999999999998</c:v>
                </c:pt>
                <c:pt idx="2059">
                  <c:v>4.2069999999999999</c:v>
                </c:pt>
                <c:pt idx="2060">
                  <c:v>4.2930000000000001</c:v>
                </c:pt>
                <c:pt idx="2061">
                  <c:v>4.056</c:v>
                </c:pt>
                <c:pt idx="2062">
                  <c:v>4.2149999999999945</c:v>
                </c:pt>
                <c:pt idx="2063">
                  <c:v>4.2549999999999955</c:v>
                </c:pt>
                <c:pt idx="2064">
                  <c:v>4.1849999999999916</c:v>
                </c:pt>
                <c:pt idx="2065">
                  <c:v>4.0110000000000001</c:v>
                </c:pt>
                <c:pt idx="2066">
                  <c:v>4.24</c:v>
                </c:pt>
                <c:pt idx="2067">
                  <c:v>4.1179999999999914</c:v>
                </c:pt>
                <c:pt idx="2068">
                  <c:v>4.0019999999999998</c:v>
                </c:pt>
                <c:pt idx="2069">
                  <c:v>4.1369999999999996</c:v>
                </c:pt>
                <c:pt idx="2070">
                  <c:v>4.3539999999999965</c:v>
                </c:pt>
                <c:pt idx="2071">
                  <c:v>4.1769999999999996</c:v>
                </c:pt>
                <c:pt idx="2072">
                  <c:v>4.1069999999999975</c:v>
                </c:pt>
                <c:pt idx="2073">
                  <c:v>4.0139999999999985</c:v>
                </c:pt>
                <c:pt idx="2074">
                  <c:v>4.0579999999999945</c:v>
                </c:pt>
                <c:pt idx="2075">
                  <c:v>4.0119999999999996</c:v>
                </c:pt>
                <c:pt idx="2076">
                  <c:v>3.9039999999999999</c:v>
                </c:pt>
                <c:pt idx="2077">
                  <c:v>4.0049999999999955</c:v>
                </c:pt>
                <c:pt idx="2078">
                  <c:v>4.07</c:v>
                </c:pt>
                <c:pt idx="2079">
                  <c:v>4.0629999999999926</c:v>
                </c:pt>
                <c:pt idx="2080">
                  <c:v>4.1589999999999945</c:v>
                </c:pt>
                <c:pt idx="2081">
                  <c:v>4.1689999999999916</c:v>
                </c:pt>
                <c:pt idx="2082">
                  <c:v>4.2219999999999995</c:v>
                </c:pt>
                <c:pt idx="2083">
                  <c:v>4.1509999999999945</c:v>
                </c:pt>
                <c:pt idx="2084">
                  <c:v>4.2169999999999996</c:v>
                </c:pt>
                <c:pt idx="2085">
                  <c:v>4.0359999999999996</c:v>
                </c:pt>
                <c:pt idx="2086">
                  <c:v>4.0269999999999975</c:v>
                </c:pt>
                <c:pt idx="2087">
                  <c:v>4.1439999999999975</c:v>
                </c:pt>
                <c:pt idx="2088">
                  <c:v>4.1249999999999885</c:v>
                </c:pt>
                <c:pt idx="2089">
                  <c:v>4.0679999999999916</c:v>
                </c:pt>
                <c:pt idx="2090">
                  <c:v>4.1390000000000002</c:v>
                </c:pt>
                <c:pt idx="2091">
                  <c:v>4.25</c:v>
                </c:pt>
                <c:pt idx="2092">
                  <c:v>4.2409999999999997</c:v>
                </c:pt>
                <c:pt idx="2093">
                  <c:v>4.2160000000000002</c:v>
                </c:pt>
                <c:pt idx="2094">
                  <c:v>4.3049999999999926</c:v>
                </c:pt>
                <c:pt idx="2095">
                  <c:v>4.3169999999999975</c:v>
                </c:pt>
                <c:pt idx="2096">
                  <c:v>4.2119999999999997</c:v>
                </c:pt>
                <c:pt idx="2097">
                  <c:v>4.6119999999999965</c:v>
                </c:pt>
                <c:pt idx="2098">
                  <c:v>4.3689999999999927</c:v>
                </c:pt>
                <c:pt idx="2099">
                  <c:v>4.1989999999999945</c:v>
                </c:pt>
                <c:pt idx="2100">
                  <c:v>4.4359999999999999</c:v>
                </c:pt>
                <c:pt idx="2101">
                  <c:v>4.3229999999999933</c:v>
                </c:pt>
                <c:pt idx="2102">
                  <c:v>4.3619999999999965</c:v>
                </c:pt>
                <c:pt idx="2103">
                  <c:v>4.8079999999999945</c:v>
                </c:pt>
                <c:pt idx="2104">
                  <c:v>4.3330000000000002</c:v>
                </c:pt>
                <c:pt idx="2105">
                  <c:v>4.2380000000000004</c:v>
                </c:pt>
                <c:pt idx="2106">
                  <c:v>4.2069999999999999</c:v>
                </c:pt>
                <c:pt idx="2107">
                  <c:v>4.2590000000000003</c:v>
                </c:pt>
                <c:pt idx="2108">
                  <c:v>4.1719999999999997</c:v>
                </c:pt>
                <c:pt idx="2109">
                  <c:v>4.1739999999999995</c:v>
                </c:pt>
                <c:pt idx="2110">
                  <c:v>4.1479999999999926</c:v>
                </c:pt>
                <c:pt idx="2111">
                  <c:v>4.1229999999999913</c:v>
                </c:pt>
                <c:pt idx="2112">
                  <c:v>4.1139999999999946</c:v>
                </c:pt>
                <c:pt idx="2113">
                  <c:v>4.093</c:v>
                </c:pt>
                <c:pt idx="2114">
                  <c:v>4.4539999999999997</c:v>
                </c:pt>
                <c:pt idx="2115">
                  <c:v>4.3090000000000002</c:v>
                </c:pt>
                <c:pt idx="2116">
                  <c:v>4.0519999999999996</c:v>
                </c:pt>
                <c:pt idx="2117">
                  <c:v>4.1479999999999926</c:v>
                </c:pt>
                <c:pt idx="2118">
                  <c:v>4.3</c:v>
                </c:pt>
                <c:pt idx="2119">
                  <c:v>4.5590000000000002</c:v>
                </c:pt>
                <c:pt idx="2120">
                  <c:v>5.7839999999999998</c:v>
                </c:pt>
                <c:pt idx="2121">
                  <c:v>4.492</c:v>
                </c:pt>
                <c:pt idx="2122">
                  <c:v>4.3249999999999913</c:v>
                </c:pt>
                <c:pt idx="2123">
                  <c:v>4.2759999999999998</c:v>
                </c:pt>
                <c:pt idx="2124">
                  <c:v>4.2469999999999999</c:v>
                </c:pt>
                <c:pt idx="2125">
                  <c:v>4.181</c:v>
                </c:pt>
                <c:pt idx="2126">
                  <c:v>4.2549999999999955</c:v>
                </c:pt>
                <c:pt idx="2127">
                  <c:v>3.9709999999999988</c:v>
                </c:pt>
                <c:pt idx="2128">
                  <c:v>4.0919999999999996</c:v>
                </c:pt>
                <c:pt idx="2129">
                  <c:v>4.07</c:v>
                </c:pt>
                <c:pt idx="2130">
                  <c:v>4.6149999999999913</c:v>
                </c:pt>
                <c:pt idx="2131">
                  <c:v>4.0269999999999975</c:v>
                </c:pt>
                <c:pt idx="2132">
                  <c:v>4.07</c:v>
                </c:pt>
                <c:pt idx="2133">
                  <c:v>4.0810000000000004</c:v>
                </c:pt>
                <c:pt idx="2134">
                  <c:v>4.0810000000000004</c:v>
                </c:pt>
                <c:pt idx="2135">
                  <c:v>4.2889999999999997</c:v>
                </c:pt>
                <c:pt idx="2136">
                  <c:v>4.1469999999999985</c:v>
                </c:pt>
                <c:pt idx="2137">
                  <c:v>4.1049999999999933</c:v>
                </c:pt>
                <c:pt idx="2138">
                  <c:v>4.0350000000000001</c:v>
                </c:pt>
                <c:pt idx="2139">
                  <c:v>4.1259999999999915</c:v>
                </c:pt>
                <c:pt idx="2140">
                  <c:v>3.9749999999999988</c:v>
                </c:pt>
                <c:pt idx="2141">
                  <c:v>4.0669999999999975</c:v>
                </c:pt>
                <c:pt idx="2142">
                  <c:v>4.1209999999999933</c:v>
                </c:pt>
                <c:pt idx="2143">
                  <c:v>3.9649999999999999</c:v>
                </c:pt>
                <c:pt idx="2144">
                  <c:v>4.0669999999999975</c:v>
                </c:pt>
                <c:pt idx="2145">
                  <c:v>4.1319999999999997</c:v>
                </c:pt>
                <c:pt idx="2146">
                  <c:v>4.0229999999999926</c:v>
                </c:pt>
                <c:pt idx="2147">
                  <c:v>4.1349999999999945</c:v>
                </c:pt>
                <c:pt idx="2148">
                  <c:v>4.0609999999999955</c:v>
                </c:pt>
                <c:pt idx="2149">
                  <c:v>4.6869999999999985</c:v>
                </c:pt>
                <c:pt idx="2150">
                  <c:v>4.077</c:v>
                </c:pt>
                <c:pt idx="2151">
                  <c:v>4.0460000000000003</c:v>
                </c:pt>
                <c:pt idx="2152">
                  <c:v>4.04</c:v>
                </c:pt>
                <c:pt idx="2153">
                  <c:v>4.4260000000000002</c:v>
                </c:pt>
                <c:pt idx="2154">
                  <c:v>4.0239999999999965</c:v>
                </c:pt>
                <c:pt idx="2155">
                  <c:v>5.8390000000000004</c:v>
                </c:pt>
                <c:pt idx="2156">
                  <c:v>4.1749999999999945</c:v>
                </c:pt>
                <c:pt idx="2157">
                  <c:v>4.1219999999999946</c:v>
                </c:pt>
                <c:pt idx="2158">
                  <c:v>4.2469999999999999</c:v>
                </c:pt>
                <c:pt idx="2159">
                  <c:v>4.0720000000000001</c:v>
                </c:pt>
                <c:pt idx="2160">
                  <c:v>4.234</c:v>
                </c:pt>
                <c:pt idx="2161">
                  <c:v>4.0869999999999997</c:v>
                </c:pt>
                <c:pt idx="2162">
                  <c:v>4.2329999999999997</c:v>
                </c:pt>
                <c:pt idx="2163">
                  <c:v>4.1719999999999997</c:v>
                </c:pt>
                <c:pt idx="2164">
                  <c:v>4.3219999999999965</c:v>
                </c:pt>
                <c:pt idx="2165">
                  <c:v>4.2350000000000003</c:v>
                </c:pt>
                <c:pt idx="2166">
                  <c:v>4.1439999999999975</c:v>
                </c:pt>
                <c:pt idx="2167">
                  <c:v>4.1559999999999926</c:v>
                </c:pt>
                <c:pt idx="2168">
                  <c:v>4.1909999999999945</c:v>
                </c:pt>
                <c:pt idx="2169">
                  <c:v>4.202</c:v>
                </c:pt>
                <c:pt idx="2170">
                  <c:v>4.181</c:v>
                </c:pt>
                <c:pt idx="2171">
                  <c:v>4.2720000000000002</c:v>
                </c:pt>
                <c:pt idx="2172">
                  <c:v>4.2060000000000004</c:v>
                </c:pt>
                <c:pt idx="2173">
                  <c:v>4.2359999999999998</c:v>
                </c:pt>
                <c:pt idx="2174">
                  <c:v>4.2430000000000003</c:v>
                </c:pt>
                <c:pt idx="2175">
                  <c:v>4.2210000000000001</c:v>
                </c:pt>
                <c:pt idx="2176">
                  <c:v>4.1569999999999965</c:v>
                </c:pt>
                <c:pt idx="2177">
                  <c:v>4.2119999999999997</c:v>
                </c:pt>
                <c:pt idx="2178">
                  <c:v>4.2210000000000001</c:v>
                </c:pt>
                <c:pt idx="2179">
                  <c:v>4.2619999999999996</c:v>
                </c:pt>
                <c:pt idx="2180">
                  <c:v>4.7300000000000004</c:v>
                </c:pt>
                <c:pt idx="2181">
                  <c:v>4.3869999999999996</c:v>
                </c:pt>
                <c:pt idx="2182">
                  <c:v>4.3609999999999927</c:v>
                </c:pt>
                <c:pt idx="2183">
                  <c:v>4.2119999999999997</c:v>
                </c:pt>
                <c:pt idx="2184">
                  <c:v>4.2770000000000001</c:v>
                </c:pt>
                <c:pt idx="2185">
                  <c:v>4.1689999999999916</c:v>
                </c:pt>
                <c:pt idx="2186">
                  <c:v>4.218</c:v>
                </c:pt>
                <c:pt idx="2187">
                  <c:v>4.2519999999999998</c:v>
                </c:pt>
                <c:pt idx="2188">
                  <c:v>4.3789999999999996</c:v>
                </c:pt>
                <c:pt idx="2189">
                  <c:v>4.2169999999999996</c:v>
                </c:pt>
                <c:pt idx="2190">
                  <c:v>4.3369999999999997</c:v>
                </c:pt>
                <c:pt idx="2191">
                  <c:v>4.3689999999999927</c:v>
                </c:pt>
                <c:pt idx="2192">
                  <c:v>5.6749999999999945</c:v>
                </c:pt>
                <c:pt idx="2193">
                  <c:v>4.2880000000000003</c:v>
                </c:pt>
                <c:pt idx="2194">
                  <c:v>4.54</c:v>
                </c:pt>
                <c:pt idx="2195">
                  <c:v>4.2930000000000001</c:v>
                </c:pt>
                <c:pt idx="2196">
                  <c:v>4.53</c:v>
                </c:pt>
                <c:pt idx="2197">
                  <c:v>4.5030000000000001</c:v>
                </c:pt>
                <c:pt idx="2198">
                  <c:v>4.2960000000000003</c:v>
                </c:pt>
                <c:pt idx="2199">
                  <c:v>4.2839999999999998</c:v>
                </c:pt>
                <c:pt idx="2200">
                  <c:v>4.2770000000000001</c:v>
                </c:pt>
                <c:pt idx="2201">
                  <c:v>5.048</c:v>
                </c:pt>
                <c:pt idx="2202">
                  <c:v>4.4009999999999998</c:v>
                </c:pt>
                <c:pt idx="2203">
                  <c:v>4.2669999999999995</c:v>
                </c:pt>
                <c:pt idx="2204">
                  <c:v>4.3869999999999996</c:v>
                </c:pt>
                <c:pt idx="2205">
                  <c:v>4.1849999999999916</c:v>
                </c:pt>
                <c:pt idx="2206">
                  <c:v>4.4429999999999996</c:v>
                </c:pt>
                <c:pt idx="2207">
                  <c:v>4.42</c:v>
                </c:pt>
                <c:pt idx="2208">
                  <c:v>4.399</c:v>
                </c:pt>
                <c:pt idx="2209">
                  <c:v>5.0519999999999996</c:v>
                </c:pt>
                <c:pt idx="2210">
                  <c:v>4.359</c:v>
                </c:pt>
                <c:pt idx="2211">
                  <c:v>4.3669999999999956</c:v>
                </c:pt>
                <c:pt idx="2212">
                  <c:v>4.5350000000000001</c:v>
                </c:pt>
                <c:pt idx="2213">
                  <c:v>4.3849999999999945</c:v>
                </c:pt>
                <c:pt idx="2214">
                  <c:v>4.3639999999999946</c:v>
                </c:pt>
                <c:pt idx="2215">
                  <c:v>4.3919999999999995</c:v>
                </c:pt>
                <c:pt idx="2216">
                  <c:v>4.6969999999999965</c:v>
                </c:pt>
                <c:pt idx="2217">
                  <c:v>4.4080000000000004</c:v>
                </c:pt>
                <c:pt idx="2218">
                  <c:v>4.5309999999999997</c:v>
                </c:pt>
                <c:pt idx="2219">
                  <c:v>4.4770000000000003</c:v>
                </c:pt>
                <c:pt idx="2220">
                  <c:v>8.94</c:v>
                </c:pt>
                <c:pt idx="2221">
                  <c:v>4.5249999999999932</c:v>
                </c:pt>
                <c:pt idx="2222">
                  <c:v>4.8599999999999985</c:v>
                </c:pt>
                <c:pt idx="2223">
                  <c:v>4.5019999999999998</c:v>
                </c:pt>
                <c:pt idx="2224">
                  <c:v>5.3569999999999975</c:v>
                </c:pt>
                <c:pt idx="2225">
                  <c:v>4.4880000000000004</c:v>
                </c:pt>
                <c:pt idx="2226">
                  <c:v>4.6599999999999975</c:v>
                </c:pt>
                <c:pt idx="2227">
                  <c:v>4.5169999999999995</c:v>
                </c:pt>
                <c:pt idx="2228">
                  <c:v>5.0730000000000004</c:v>
                </c:pt>
                <c:pt idx="2229">
                  <c:v>4.55</c:v>
                </c:pt>
                <c:pt idx="2230">
                  <c:v>4.5259999999999945</c:v>
                </c:pt>
                <c:pt idx="2231">
                  <c:v>4.6139999999999946</c:v>
                </c:pt>
                <c:pt idx="2232">
                  <c:v>4.4950000000000001</c:v>
                </c:pt>
                <c:pt idx="2233">
                  <c:v>4.4800000000000004</c:v>
                </c:pt>
                <c:pt idx="2234">
                  <c:v>4.5659999999999945</c:v>
                </c:pt>
                <c:pt idx="2235">
                  <c:v>4.5669999999999975</c:v>
                </c:pt>
                <c:pt idx="2236">
                  <c:v>4.7149999999999945</c:v>
                </c:pt>
                <c:pt idx="2237">
                  <c:v>4.6099999999999985</c:v>
                </c:pt>
                <c:pt idx="2238">
                  <c:v>4.6179999999999914</c:v>
                </c:pt>
                <c:pt idx="2239">
                  <c:v>4.782</c:v>
                </c:pt>
                <c:pt idx="2240">
                  <c:v>4.5010000000000003</c:v>
                </c:pt>
                <c:pt idx="2241">
                  <c:v>4.6459999999999955</c:v>
                </c:pt>
                <c:pt idx="2242">
                  <c:v>4.6179999999999914</c:v>
                </c:pt>
                <c:pt idx="2243">
                  <c:v>4.5359999999999996</c:v>
                </c:pt>
                <c:pt idx="2244">
                  <c:v>4.585</c:v>
                </c:pt>
                <c:pt idx="2245">
                  <c:v>4.8730000000000002</c:v>
                </c:pt>
                <c:pt idx="2246">
                  <c:v>4.6319999999999997</c:v>
                </c:pt>
                <c:pt idx="2247">
                  <c:v>4.6319999999999997</c:v>
                </c:pt>
                <c:pt idx="2248">
                  <c:v>4.702</c:v>
                </c:pt>
                <c:pt idx="2249">
                  <c:v>4.6929999999999916</c:v>
                </c:pt>
                <c:pt idx="2250">
                  <c:v>4.8649999999999913</c:v>
                </c:pt>
                <c:pt idx="2251">
                  <c:v>4.718</c:v>
                </c:pt>
                <c:pt idx="2252">
                  <c:v>4.8090000000000002</c:v>
                </c:pt>
                <c:pt idx="2253">
                  <c:v>4.7480000000000002</c:v>
                </c:pt>
                <c:pt idx="2254">
                  <c:v>4.6549999999999914</c:v>
                </c:pt>
                <c:pt idx="2255">
                  <c:v>4.6339999999999995</c:v>
                </c:pt>
                <c:pt idx="2256">
                  <c:v>4.6469999999999985</c:v>
                </c:pt>
                <c:pt idx="2257">
                  <c:v>4.7839999999999998</c:v>
                </c:pt>
                <c:pt idx="2258">
                  <c:v>4.6479999999999926</c:v>
                </c:pt>
                <c:pt idx="2259">
                  <c:v>4.6609999999999916</c:v>
                </c:pt>
                <c:pt idx="2260">
                  <c:v>4.7489999999999997</c:v>
                </c:pt>
                <c:pt idx="2261">
                  <c:v>8.3350000000000026</c:v>
                </c:pt>
                <c:pt idx="2262">
                  <c:v>4.78</c:v>
                </c:pt>
                <c:pt idx="2263">
                  <c:v>4.6390000000000002</c:v>
                </c:pt>
                <c:pt idx="2264">
                  <c:v>8.6510000000000016</c:v>
                </c:pt>
                <c:pt idx="2265">
                  <c:v>4.83</c:v>
                </c:pt>
                <c:pt idx="2266">
                  <c:v>5.2569999999999997</c:v>
                </c:pt>
                <c:pt idx="2267">
                  <c:v>4.72</c:v>
                </c:pt>
                <c:pt idx="2268">
                  <c:v>4.8629999999999933</c:v>
                </c:pt>
                <c:pt idx="2269">
                  <c:v>4.6199999999999966</c:v>
                </c:pt>
                <c:pt idx="2270">
                  <c:v>4.7560000000000002</c:v>
                </c:pt>
                <c:pt idx="2271">
                  <c:v>4.7290000000000001</c:v>
                </c:pt>
                <c:pt idx="2272">
                  <c:v>4.7229999999999945</c:v>
                </c:pt>
                <c:pt idx="2273">
                  <c:v>4.7169999999999996</c:v>
                </c:pt>
                <c:pt idx="2274">
                  <c:v>4.6379999999999955</c:v>
                </c:pt>
                <c:pt idx="2275">
                  <c:v>4.7639999999999985</c:v>
                </c:pt>
                <c:pt idx="2276">
                  <c:v>5.1079999999999917</c:v>
                </c:pt>
                <c:pt idx="2277">
                  <c:v>5.0419999999999998</c:v>
                </c:pt>
                <c:pt idx="2278">
                  <c:v>4.9050000000000002</c:v>
                </c:pt>
                <c:pt idx="2279">
                  <c:v>5.1169999999999956</c:v>
                </c:pt>
                <c:pt idx="2280">
                  <c:v>4.9239999999999995</c:v>
                </c:pt>
                <c:pt idx="2281">
                  <c:v>4.6909999999999945</c:v>
                </c:pt>
                <c:pt idx="2282">
                  <c:v>4.7779999999999996</c:v>
                </c:pt>
                <c:pt idx="2283">
                  <c:v>4.6679999999999904</c:v>
                </c:pt>
                <c:pt idx="2284">
                  <c:v>4.7619999999999996</c:v>
                </c:pt>
                <c:pt idx="2285">
                  <c:v>4.8029999999999955</c:v>
                </c:pt>
                <c:pt idx="2286">
                  <c:v>4.8219999999999965</c:v>
                </c:pt>
                <c:pt idx="2287">
                  <c:v>4.742</c:v>
                </c:pt>
                <c:pt idx="2288">
                  <c:v>4.8069999999999995</c:v>
                </c:pt>
                <c:pt idx="2289">
                  <c:v>4.718</c:v>
                </c:pt>
                <c:pt idx="2290">
                  <c:v>4.91</c:v>
                </c:pt>
                <c:pt idx="2291">
                  <c:v>4.7510000000000003</c:v>
                </c:pt>
                <c:pt idx="2292">
                  <c:v>4.7779999999999996</c:v>
                </c:pt>
                <c:pt idx="2293">
                  <c:v>5.0279999999999916</c:v>
                </c:pt>
                <c:pt idx="2294">
                  <c:v>4.8460000000000001</c:v>
                </c:pt>
                <c:pt idx="2295">
                  <c:v>4.9450000000000003</c:v>
                </c:pt>
                <c:pt idx="2296">
                  <c:v>4.8769999999999998</c:v>
                </c:pt>
                <c:pt idx="2297">
                  <c:v>4.8519999999999985</c:v>
                </c:pt>
                <c:pt idx="2298">
                  <c:v>4.8609999999999927</c:v>
                </c:pt>
                <c:pt idx="2299">
                  <c:v>4.8339999999999996</c:v>
                </c:pt>
                <c:pt idx="2300">
                  <c:v>4.9409999999999998</c:v>
                </c:pt>
                <c:pt idx="2301">
                  <c:v>4.819</c:v>
                </c:pt>
                <c:pt idx="2302">
                  <c:v>4.8879999999999955</c:v>
                </c:pt>
                <c:pt idx="2303">
                  <c:v>4.83</c:v>
                </c:pt>
                <c:pt idx="2304">
                  <c:v>5.0830000000000002</c:v>
                </c:pt>
                <c:pt idx="2305">
                  <c:v>4.9000000000000004</c:v>
                </c:pt>
                <c:pt idx="2306">
                  <c:v>4.899</c:v>
                </c:pt>
                <c:pt idx="2307">
                  <c:v>4.843</c:v>
                </c:pt>
                <c:pt idx="2308">
                  <c:v>5</c:v>
                </c:pt>
                <c:pt idx="2309">
                  <c:v>4.9300000000000024</c:v>
                </c:pt>
                <c:pt idx="2310">
                  <c:v>5.0019999999999998</c:v>
                </c:pt>
                <c:pt idx="2311">
                  <c:v>4.9329999999999998</c:v>
                </c:pt>
                <c:pt idx="2312">
                  <c:v>4.8949999999999916</c:v>
                </c:pt>
                <c:pt idx="2313">
                  <c:v>4.8599999999999985</c:v>
                </c:pt>
                <c:pt idx="2314">
                  <c:v>4.9960000000000004</c:v>
                </c:pt>
                <c:pt idx="2315">
                  <c:v>4.9089999999999998</c:v>
                </c:pt>
                <c:pt idx="2316">
                  <c:v>5.0110000000000001</c:v>
                </c:pt>
                <c:pt idx="2317">
                  <c:v>5.0060000000000002</c:v>
                </c:pt>
                <c:pt idx="2318">
                  <c:v>4.875</c:v>
                </c:pt>
                <c:pt idx="2319">
                  <c:v>4.9160000000000004</c:v>
                </c:pt>
                <c:pt idx="2320">
                  <c:v>4.9850000000000003</c:v>
                </c:pt>
                <c:pt idx="2321">
                  <c:v>4.9370000000000003</c:v>
                </c:pt>
                <c:pt idx="2322">
                  <c:v>5</c:v>
                </c:pt>
                <c:pt idx="2323">
                  <c:v>4.9249999999999945</c:v>
                </c:pt>
                <c:pt idx="2324">
                  <c:v>5.0469999999999997</c:v>
                </c:pt>
                <c:pt idx="2325">
                  <c:v>4.9329999999999998</c:v>
                </c:pt>
                <c:pt idx="2326">
                  <c:v>5.0039999999999996</c:v>
                </c:pt>
                <c:pt idx="2327">
                  <c:v>5.5380000000000003</c:v>
                </c:pt>
                <c:pt idx="2328">
                  <c:v>4.9429999999999996</c:v>
                </c:pt>
                <c:pt idx="2329">
                  <c:v>5.069</c:v>
                </c:pt>
                <c:pt idx="2330">
                  <c:v>4.9029999999999996</c:v>
                </c:pt>
                <c:pt idx="2331">
                  <c:v>5.0239999999999965</c:v>
                </c:pt>
                <c:pt idx="2332">
                  <c:v>4.95</c:v>
                </c:pt>
                <c:pt idx="2333">
                  <c:v>5.0830000000000002</c:v>
                </c:pt>
                <c:pt idx="2334">
                  <c:v>5.01</c:v>
                </c:pt>
                <c:pt idx="2335">
                  <c:v>4.9509999999999996</c:v>
                </c:pt>
                <c:pt idx="2336">
                  <c:v>4.9279999999999955</c:v>
                </c:pt>
                <c:pt idx="2337">
                  <c:v>4.9139999999999997</c:v>
                </c:pt>
                <c:pt idx="2338">
                  <c:v>5.1259999999999915</c:v>
                </c:pt>
                <c:pt idx="2339">
                  <c:v>5.0979999999999945</c:v>
                </c:pt>
                <c:pt idx="2340">
                  <c:v>5.0279999999999916</c:v>
                </c:pt>
                <c:pt idx="2341">
                  <c:v>4.9989999999999997</c:v>
                </c:pt>
                <c:pt idx="2342">
                  <c:v>4.9800000000000004</c:v>
                </c:pt>
                <c:pt idx="2343">
                  <c:v>4.9930000000000003</c:v>
                </c:pt>
                <c:pt idx="2344">
                  <c:v>4.9880000000000004</c:v>
                </c:pt>
                <c:pt idx="2345">
                  <c:v>5.0830000000000002</c:v>
                </c:pt>
                <c:pt idx="2346">
                  <c:v>4.952</c:v>
                </c:pt>
                <c:pt idx="2347">
                  <c:v>5.1509999999999945</c:v>
                </c:pt>
                <c:pt idx="2348">
                  <c:v>5.0649999999999933</c:v>
                </c:pt>
                <c:pt idx="2349">
                  <c:v>5.1319999999999997</c:v>
                </c:pt>
                <c:pt idx="2350">
                  <c:v>4.9560000000000004</c:v>
                </c:pt>
                <c:pt idx="2351">
                  <c:v>4.96</c:v>
                </c:pt>
                <c:pt idx="2352">
                  <c:v>5.0739999999999998</c:v>
                </c:pt>
                <c:pt idx="2353">
                  <c:v>4.9700000000000024</c:v>
                </c:pt>
                <c:pt idx="2354">
                  <c:v>4.9779999999999998</c:v>
                </c:pt>
                <c:pt idx="2355">
                  <c:v>5.0259999999999945</c:v>
                </c:pt>
                <c:pt idx="2356">
                  <c:v>4.9219999999999997</c:v>
                </c:pt>
                <c:pt idx="2357">
                  <c:v>5.0359999999999996</c:v>
                </c:pt>
                <c:pt idx="2358">
                  <c:v>5.0519999999999996</c:v>
                </c:pt>
                <c:pt idx="2359">
                  <c:v>4.8919999999999995</c:v>
                </c:pt>
                <c:pt idx="2360">
                  <c:v>4.95</c:v>
                </c:pt>
                <c:pt idx="2361">
                  <c:v>4.9489999999999998</c:v>
                </c:pt>
                <c:pt idx="2362">
                  <c:v>5.0339999999999998</c:v>
                </c:pt>
                <c:pt idx="2363">
                  <c:v>5.03</c:v>
                </c:pt>
                <c:pt idx="2364">
                  <c:v>5.9809999999999999</c:v>
                </c:pt>
                <c:pt idx="2365">
                  <c:v>5.0709999999999997</c:v>
                </c:pt>
                <c:pt idx="2366">
                  <c:v>5.0410000000000004</c:v>
                </c:pt>
                <c:pt idx="2367">
                  <c:v>5.0590000000000002</c:v>
                </c:pt>
                <c:pt idx="2368">
                  <c:v>4.9470000000000001</c:v>
                </c:pt>
                <c:pt idx="2369">
                  <c:v>5.0510000000000002</c:v>
                </c:pt>
                <c:pt idx="2370">
                  <c:v>5.0309999999999997</c:v>
                </c:pt>
                <c:pt idx="2371">
                  <c:v>5.17</c:v>
                </c:pt>
                <c:pt idx="2372">
                  <c:v>5.0129999999999955</c:v>
                </c:pt>
                <c:pt idx="2373">
                  <c:v>4.923</c:v>
                </c:pt>
                <c:pt idx="2374">
                  <c:v>4.8789999999999996</c:v>
                </c:pt>
                <c:pt idx="2375">
                  <c:v>5.4119999999999999</c:v>
                </c:pt>
                <c:pt idx="2376">
                  <c:v>5.0439999999999996</c:v>
                </c:pt>
                <c:pt idx="2377">
                  <c:v>5.0549999999999926</c:v>
                </c:pt>
                <c:pt idx="2378">
                  <c:v>4.9859999999999998</c:v>
                </c:pt>
                <c:pt idx="2379">
                  <c:v>5.0839999999999996</c:v>
                </c:pt>
                <c:pt idx="2380">
                  <c:v>4.9050000000000002</c:v>
                </c:pt>
                <c:pt idx="2381">
                  <c:v>5.3159999999999945</c:v>
                </c:pt>
                <c:pt idx="2382">
                  <c:v>4.8969999999999985</c:v>
                </c:pt>
                <c:pt idx="2383">
                  <c:v>4.8869999999999996</c:v>
                </c:pt>
                <c:pt idx="2384">
                  <c:v>4.9790000000000081</c:v>
                </c:pt>
                <c:pt idx="2385">
                  <c:v>5.2060000000000004</c:v>
                </c:pt>
                <c:pt idx="2386">
                  <c:v>4.835</c:v>
                </c:pt>
                <c:pt idx="2387">
                  <c:v>4.8959999999999955</c:v>
                </c:pt>
                <c:pt idx="2388">
                  <c:v>4.9800000000000004</c:v>
                </c:pt>
                <c:pt idx="2389">
                  <c:v>4.8939999999999975</c:v>
                </c:pt>
                <c:pt idx="2390">
                  <c:v>4.9649999999999945</c:v>
                </c:pt>
                <c:pt idx="2391">
                  <c:v>4.9450000000000003</c:v>
                </c:pt>
                <c:pt idx="2392">
                  <c:v>5.0669999999999975</c:v>
                </c:pt>
                <c:pt idx="2393">
                  <c:v>4.9779999999999998</c:v>
                </c:pt>
                <c:pt idx="2394">
                  <c:v>4.9560000000000004</c:v>
                </c:pt>
                <c:pt idx="2395">
                  <c:v>4.8249999999999913</c:v>
                </c:pt>
                <c:pt idx="2396">
                  <c:v>5.016</c:v>
                </c:pt>
                <c:pt idx="2397">
                  <c:v>4.79</c:v>
                </c:pt>
                <c:pt idx="2398">
                  <c:v>4.8360000000000003</c:v>
                </c:pt>
                <c:pt idx="2399">
                  <c:v>4.7639999999999985</c:v>
                </c:pt>
                <c:pt idx="2400">
                  <c:v>4.766</c:v>
                </c:pt>
                <c:pt idx="2401">
                  <c:v>4.83</c:v>
                </c:pt>
                <c:pt idx="2402">
                  <c:v>4.7930000000000001</c:v>
                </c:pt>
                <c:pt idx="2403">
                  <c:v>4.819</c:v>
                </c:pt>
                <c:pt idx="2404">
                  <c:v>4.9300000000000024</c:v>
                </c:pt>
                <c:pt idx="2405">
                  <c:v>4.7190000000000003</c:v>
                </c:pt>
                <c:pt idx="2406">
                  <c:v>5.2850000000000001</c:v>
                </c:pt>
                <c:pt idx="2407">
                  <c:v>4.9779999999999998</c:v>
                </c:pt>
                <c:pt idx="2408">
                  <c:v>4.6769999999999996</c:v>
                </c:pt>
                <c:pt idx="2409">
                  <c:v>4.819</c:v>
                </c:pt>
                <c:pt idx="2410">
                  <c:v>4.798</c:v>
                </c:pt>
                <c:pt idx="2411">
                  <c:v>4.7119999999999997</c:v>
                </c:pt>
                <c:pt idx="2412">
                  <c:v>4.8819999999999997</c:v>
                </c:pt>
                <c:pt idx="2413">
                  <c:v>4.8629999999999933</c:v>
                </c:pt>
                <c:pt idx="2414">
                  <c:v>4.8229999999999933</c:v>
                </c:pt>
                <c:pt idx="2415">
                  <c:v>4.8219999999999965</c:v>
                </c:pt>
                <c:pt idx="2416">
                  <c:v>4.7610000000000001</c:v>
                </c:pt>
                <c:pt idx="2417">
                  <c:v>4.9880000000000004</c:v>
                </c:pt>
                <c:pt idx="2418">
                  <c:v>4.8499999999999996</c:v>
                </c:pt>
                <c:pt idx="2419">
                  <c:v>4.8479999999999945</c:v>
                </c:pt>
                <c:pt idx="2420">
                  <c:v>4.7969999999999997</c:v>
                </c:pt>
                <c:pt idx="2421">
                  <c:v>4.7759999999999998</c:v>
                </c:pt>
                <c:pt idx="2422">
                  <c:v>4.6929999999999916</c:v>
                </c:pt>
                <c:pt idx="2423">
                  <c:v>4.9349999999999996</c:v>
                </c:pt>
                <c:pt idx="2424">
                  <c:v>4.7450000000000001</c:v>
                </c:pt>
                <c:pt idx="2425">
                  <c:v>4.8599999999999985</c:v>
                </c:pt>
                <c:pt idx="2426">
                  <c:v>4.78</c:v>
                </c:pt>
                <c:pt idx="2427">
                  <c:v>5.4119999999999999</c:v>
                </c:pt>
                <c:pt idx="2428">
                  <c:v>4.8029999999999955</c:v>
                </c:pt>
                <c:pt idx="2429">
                  <c:v>4.7</c:v>
                </c:pt>
                <c:pt idx="2430">
                  <c:v>4.7249999999999917</c:v>
                </c:pt>
                <c:pt idx="2431">
                  <c:v>4.8380000000000001</c:v>
                </c:pt>
                <c:pt idx="2432">
                  <c:v>4.702</c:v>
                </c:pt>
                <c:pt idx="2433">
                  <c:v>4.8839999999999995</c:v>
                </c:pt>
                <c:pt idx="2434">
                  <c:v>4.9160000000000004</c:v>
                </c:pt>
                <c:pt idx="2435">
                  <c:v>4.8369999999999997</c:v>
                </c:pt>
                <c:pt idx="2436">
                  <c:v>4.9740000000000002</c:v>
                </c:pt>
                <c:pt idx="2437">
                  <c:v>4.7949999999999955</c:v>
                </c:pt>
                <c:pt idx="2438">
                  <c:v>4.8239999999999945</c:v>
                </c:pt>
                <c:pt idx="2439">
                  <c:v>4.7539999999999996</c:v>
                </c:pt>
                <c:pt idx="2440">
                  <c:v>4.8929999999999945</c:v>
                </c:pt>
                <c:pt idx="2441">
                  <c:v>4.7510000000000003</c:v>
                </c:pt>
                <c:pt idx="2442">
                  <c:v>4.87</c:v>
                </c:pt>
                <c:pt idx="2443">
                  <c:v>4.7969999999999997</c:v>
                </c:pt>
                <c:pt idx="2444">
                  <c:v>4.8959999999999955</c:v>
                </c:pt>
                <c:pt idx="2445">
                  <c:v>4.7830000000000004</c:v>
                </c:pt>
                <c:pt idx="2446">
                  <c:v>4.8519999999999985</c:v>
                </c:pt>
                <c:pt idx="2447">
                  <c:v>4.9039999999999999</c:v>
                </c:pt>
                <c:pt idx="2448">
                  <c:v>4.8529999999999927</c:v>
                </c:pt>
                <c:pt idx="2449">
                  <c:v>4.9160000000000004</c:v>
                </c:pt>
                <c:pt idx="2450">
                  <c:v>4.8619999999999965</c:v>
                </c:pt>
                <c:pt idx="2451">
                  <c:v>4.8469999999999995</c:v>
                </c:pt>
                <c:pt idx="2452">
                  <c:v>5.1749999999999945</c:v>
                </c:pt>
                <c:pt idx="2453">
                  <c:v>4.9059999999999997</c:v>
                </c:pt>
                <c:pt idx="2454">
                  <c:v>4.7510000000000003</c:v>
                </c:pt>
                <c:pt idx="2455">
                  <c:v>4.8029999999999955</c:v>
                </c:pt>
                <c:pt idx="2456">
                  <c:v>4.6929999999999916</c:v>
                </c:pt>
                <c:pt idx="2457">
                  <c:v>4.8239999999999945</c:v>
                </c:pt>
                <c:pt idx="2458">
                  <c:v>4.9349999999999996</c:v>
                </c:pt>
                <c:pt idx="2459">
                  <c:v>4.8780000000000001</c:v>
                </c:pt>
                <c:pt idx="2460">
                  <c:v>4.952</c:v>
                </c:pt>
                <c:pt idx="2461">
                  <c:v>4.875</c:v>
                </c:pt>
                <c:pt idx="2462">
                  <c:v>4.9370000000000003</c:v>
                </c:pt>
                <c:pt idx="2463">
                  <c:v>4.9160000000000004</c:v>
                </c:pt>
                <c:pt idx="2464">
                  <c:v>4.8279999999999914</c:v>
                </c:pt>
                <c:pt idx="2465">
                  <c:v>4.8890000000000002</c:v>
                </c:pt>
                <c:pt idx="2466">
                  <c:v>4.9249999999999945</c:v>
                </c:pt>
                <c:pt idx="2467">
                  <c:v>4.9720000000000004</c:v>
                </c:pt>
                <c:pt idx="2468">
                  <c:v>4.7089999999999996</c:v>
                </c:pt>
                <c:pt idx="2469">
                  <c:v>4.9809999999999999</c:v>
                </c:pt>
                <c:pt idx="2470">
                  <c:v>5.0010000000000003</c:v>
                </c:pt>
                <c:pt idx="2471">
                  <c:v>4.9370000000000003</c:v>
                </c:pt>
                <c:pt idx="2472">
                  <c:v>4.9930000000000003</c:v>
                </c:pt>
                <c:pt idx="2473">
                  <c:v>4.8919999999999995</c:v>
                </c:pt>
                <c:pt idx="2474">
                  <c:v>4.8899999999999997</c:v>
                </c:pt>
                <c:pt idx="2475">
                  <c:v>4.9610000000000003</c:v>
                </c:pt>
                <c:pt idx="2476">
                  <c:v>4.8609999999999927</c:v>
                </c:pt>
                <c:pt idx="2477">
                  <c:v>4.8179999999999916</c:v>
                </c:pt>
                <c:pt idx="2478">
                  <c:v>6.2649999999999926</c:v>
                </c:pt>
                <c:pt idx="2479">
                  <c:v>4.9580000000000002</c:v>
                </c:pt>
                <c:pt idx="2480">
                  <c:v>4.8439999999999985</c:v>
                </c:pt>
                <c:pt idx="2481">
                  <c:v>4.9539999999999997</c:v>
                </c:pt>
                <c:pt idx="2482">
                  <c:v>4.899</c:v>
                </c:pt>
                <c:pt idx="2483">
                  <c:v>5.0330000000000004</c:v>
                </c:pt>
                <c:pt idx="2484">
                  <c:v>4.9109999999999996</c:v>
                </c:pt>
                <c:pt idx="2485">
                  <c:v>4.9269999999999996</c:v>
                </c:pt>
                <c:pt idx="2486">
                  <c:v>4.8539999999999965</c:v>
                </c:pt>
                <c:pt idx="2487">
                  <c:v>4.9409999999999998</c:v>
                </c:pt>
                <c:pt idx="2488">
                  <c:v>4.9969999999999999</c:v>
                </c:pt>
                <c:pt idx="2489">
                  <c:v>4.9029999999999996</c:v>
                </c:pt>
                <c:pt idx="2490">
                  <c:v>4.8599999999999985</c:v>
                </c:pt>
                <c:pt idx="2491">
                  <c:v>4.8860000000000001</c:v>
                </c:pt>
                <c:pt idx="2492">
                  <c:v>4.8939999999999975</c:v>
                </c:pt>
                <c:pt idx="2493">
                  <c:v>4.9530000000000003</c:v>
                </c:pt>
                <c:pt idx="2494">
                  <c:v>4.9009999999999998</c:v>
                </c:pt>
                <c:pt idx="2495">
                  <c:v>4.9420000000000002</c:v>
                </c:pt>
                <c:pt idx="2496">
                  <c:v>5.05</c:v>
                </c:pt>
                <c:pt idx="2497">
                  <c:v>4.9260000000000002</c:v>
                </c:pt>
                <c:pt idx="2498">
                  <c:v>4.8119999999999985</c:v>
                </c:pt>
                <c:pt idx="2499">
                  <c:v>4.9489999999999998</c:v>
                </c:pt>
                <c:pt idx="2500">
                  <c:v>4.9219999999999997</c:v>
                </c:pt>
                <c:pt idx="2501">
                  <c:v>4.9800000000000004</c:v>
                </c:pt>
                <c:pt idx="2502">
                  <c:v>4.9459999999999997</c:v>
                </c:pt>
                <c:pt idx="2503">
                  <c:v>4.9749999999999996</c:v>
                </c:pt>
                <c:pt idx="2504">
                  <c:v>4.9649999999999945</c:v>
                </c:pt>
                <c:pt idx="2505">
                  <c:v>4.944</c:v>
                </c:pt>
                <c:pt idx="2506">
                  <c:v>4.8639999999999946</c:v>
                </c:pt>
                <c:pt idx="2507">
                  <c:v>4.7859999999999996</c:v>
                </c:pt>
                <c:pt idx="2508">
                  <c:v>4.8949999999999916</c:v>
                </c:pt>
                <c:pt idx="2509">
                  <c:v>4.8310000000000004</c:v>
                </c:pt>
                <c:pt idx="2510">
                  <c:v>4.9480000000000004</c:v>
                </c:pt>
                <c:pt idx="2511">
                  <c:v>4.9550000000000001</c:v>
                </c:pt>
                <c:pt idx="2512">
                  <c:v>4.8969999999999985</c:v>
                </c:pt>
                <c:pt idx="2513">
                  <c:v>4.9420000000000002</c:v>
                </c:pt>
                <c:pt idx="2514">
                  <c:v>4.9470000000000001</c:v>
                </c:pt>
                <c:pt idx="2515">
                  <c:v>4.8519999999999985</c:v>
                </c:pt>
                <c:pt idx="2516">
                  <c:v>4.8609999999999927</c:v>
                </c:pt>
                <c:pt idx="2517">
                  <c:v>4.91</c:v>
                </c:pt>
                <c:pt idx="2518">
                  <c:v>4.9370000000000003</c:v>
                </c:pt>
                <c:pt idx="2519">
                  <c:v>4.84</c:v>
                </c:pt>
                <c:pt idx="2520">
                  <c:v>4.819</c:v>
                </c:pt>
                <c:pt idx="2521">
                  <c:v>4.8029999999999955</c:v>
                </c:pt>
                <c:pt idx="2522">
                  <c:v>4.8639999999999946</c:v>
                </c:pt>
                <c:pt idx="2523">
                  <c:v>4.8239999999999945</c:v>
                </c:pt>
                <c:pt idx="2524">
                  <c:v>4.8669999999999956</c:v>
                </c:pt>
                <c:pt idx="2525">
                  <c:v>5.2370000000000001</c:v>
                </c:pt>
                <c:pt idx="2526">
                  <c:v>4.9409999999999998</c:v>
                </c:pt>
                <c:pt idx="2527">
                  <c:v>4.8629999999999933</c:v>
                </c:pt>
                <c:pt idx="2528">
                  <c:v>5.0739999999999998</c:v>
                </c:pt>
                <c:pt idx="2529">
                  <c:v>4.8979999999999926</c:v>
                </c:pt>
                <c:pt idx="2530">
                  <c:v>4.9710000000000081</c:v>
                </c:pt>
                <c:pt idx="2531">
                  <c:v>5.0410000000000004</c:v>
                </c:pt>
                <c:pt idx="2532">
                  <c:v>5.3269999999999955</c:v>
                </c:pt>
                <c:pt idx="2533">
                  <c:v>4.9050000000000002</c:v>
                </c:pt>
                <c:pt idx="2534">
                  <c:v>5.0569999999999995</c:v>
                </c:pt>
                <c:pt idx="2535">
                  <c:v>5.1459999999999955</c:v>
                </c:pt>
                <c:pt idx="2536">
                  <c:v>4.9560000000000004</c:v>
                </c:pt>
                <c:pt idx="2537">
                  <c:v>5.1079999999999917</c:v>
                </c:pt>
                <c:pt idx="2538">
                  <c:v>4.9660000000000002</c:v>
                </c:pt>
                <c:pt idx="2539">
                  <c:v>5.0419999999999998</c:v>
                </c:pt>
                <c:pt idx="2540">
                  <c:v>5.08</c:v>
                </c:pt>
                <c:pt idx="2541">
                  <c:v>5.0330000000000004</c:v>
                </c:pt>
                <c:pt idx="2542">
                  <c:v>5.056</c:v>
                </c:pt>
                <c:pt idx="2543">
                  <c:v>5.0039999999999996</c:v>
                </c:pt>
                <c:pt idx="2544">
                  <c:v>4.9909999999999997</c:v>
                </c:pt>
                <c:pt idx="2545">
                  <c:v>5.1059999999999945</c:v>
                </c:pt>
                <c:pt idx="2546">
                  <c:v>5.0110000000000001</c:v>
                </c:pt>
                <c:pt idx="2547">
                  <c:v>5.0539999999999985</c:v>
                </c:pt>
                <c:pt idx="2548">
                  <c:v>4.9450000000000003</c:v>
                </c:pt>
                <c:pt idx="2549">
                  <c:v>4.9569999999999999</c:v>
                </c:pt>
                <c:pt idx="2550">
                  <c:v>5.1849999999999916</c:v>
                </c:pt>
                <c:pt idx="2551">
                  <c:v>5.01</c:v>
                </c:pt>
                <c:pt idx="2552">
                  <c:v>4.9000000000000004</c:v>
                </c:pt>
                <c:pt idx="2553">
                  <c:v>4.8869999999999996</c:v>
                </c:pt>
                <c:pt idx="2554">
                  <c:v>8.5090000000000003</c:v>
                </c:pt>
                <c:pt idx="2555">
                  <c:v>5.2649999999999926</c:v>
                </c:pt>
                <c:pt idx="2556">
                  <c:v>5.0030000000000001</c:v>
                </c:pt>
                <c:pt idx="2557">
                  <c:v>5.5739999999999998</c:v>
                </c:pt>
                <c:pt idx="2558">
                  <c:v>5.05</c:v>
                </c:pt>
                <c:pt idx="2559">
                  <c:v>5.0860000000000003</c:v>
                </c:pt>
                <c:pt idx="2560">
                  <c:v>5.0339999999999998</c:v>
                </c:pt>
                <c:pt idx="2561">
                  <c:v>4.9690000000000003</c:v>
                </c:pt>
                <c:pt idx="2562">
                  <c:v>5.1679999999999904</c:v>
                </c:pt>
                <c:pt idx="2563">
                  <c:v>5.0219999999999985</c:v>
                </c:pt>
                <c:pt idx="2564">
                  <c:v>4.8780000000000001</c:v>
                </c:pt>
                <c:pt idx="2565">
                  <c:v>5.0330000000000004</c:v>
                </c:pt>
                <c:pt idx="2566">
                  <c:v>5.1229999999999913</c:v>
                </c:pt>
                <c:pt idx="2567">
                  <c:v>4.9889999999999999</c:v>
                </c:pt>
                <c:pt idx="2568">
                  <c:v>5.0030000000000001</c:v>
                </c:pt>
                <c:pt idx="2569">
                  <c:v>4.9489999999999998</c:v>
                </c:pt>
                <c:pt idx="2570">
                  <c:v>4.968</c:v>
                </c:pt>
                <c:pt idx="2571">
                  <c:v>4.9550000000000001</c:v>
                </c:pt>
                <c:pt idx="2572">
                  <c:v>4.9950000000000001</c:v>
                </c:pt>
                <c:pt idx="2573">
                  <c:v>5.1109999999999927</c:v>
                </c:pt>
                <c:pt idx="2574">
                  <c:v>5.4690000000000003</c:v>
                </c:pt>
                <c:pt idx="2575">
                  <c:v>5.048</c:v>
                </c:pt>
                <c:pt idx="2576">
                  <c:v>4.92</c:v>
                </c:pt>
                <c:pt idx="2577">
                  <c:v>4.9160000000000004</c:v>
                </c:pt>
                <c:pt idx="2578">
                  <c:v>5.0010000000000003</c:v>
                </c:pt>
                <c:pt idx="2579">
                  <c:v>4.9779999999999998</c:v>
                </c:pt>
                <c:pt idx="2580">
                  <c:v>5.1169999999999956</c:v>
                </c:pt>
                <c:pt idx="2581">
                  <c:v>4.9649999999999945</c:v>
                </c:pt>
                <c:pt idx="2582">
                  <c:v>5.0730000000000004</c:v>
                </c:pt>
                <c:pt idx="2583">
                  <c:v>4.952</c:v>
                </c:pt>
                <c:pt idx="2584">
                  <c:v>4.8760000000000003</c:v>
                </c:pt>
                <c:pt idx="2585">
                  <c:v>4.9939999999999998</c:v>
                </c:pt>
                <c:pt idx="2586">
                  <c:v>5.0419999999999998</c:v>
                </c:pt>
                <c:pt idx="2587">
                  <c:v>4.9610000000000003</c:v>
                </c:pt>
                <c:pt idx="2588">
                  <c:v>4.9989999999999997</c:v>
                </c:pt>
                <c:pt idx="2589">
                  <c:v>4.9530000000000003</c:v>
                </c:pt>
                <c:pt idx="2590">
                  <c:v>4.8310000000000004</c:v>
                </c:pt>
                <c:pt idx="2591">
                  <c:v>4.9790000000000081</c:v>
                </c:pt>
                <c:pt idx="2592">
                  <c:v>4.9180000000000001</c:v>
                </c:pt>
                <c:pt idx="2593">
                  <c:v>4.9180000000000001</c:v>
                </c:pt>
                <c:pt idx="2594">
                  <c:v>4.9749999999999996</c:v>
                </c:pt>
                <c:pt idx="2595">
                  <c:v>4.9790000000000081</c:v>
                </c:pt>
                <c:pt idx="2596">
                  <c:v>4.7649999999999926</c:v>
                </c:pt>
                <c:pt idx="2597">
                  <c:v>4.8899999999999997</c:v>
                </c:pt>
                <c:pt idx="2598">
                  <c:v>4.9790000000000081</c:v>
                </c:pt>
                <c:pt idx="2599">
                  <c:v>4.9130000000000003</c:v>
                </c:pt>
                <c:pt idx="2600">
                  <c:v>4.8949999999999916</c:v>
                </c:pt>
                <c:pt idx="2601">
                  <c:v>4.8390000000000004</c:v>
                </c:pt>
                <c:pt idx="2602">
                  <c:v>4.8469999999999995</c:v>
                </c:pt>
                <c:pt idx="2603">
                  <c:v>4.7590000000000003</c:v>
                </c:pt>
                <c:pt idx="2604">
                  <c:v>5.17</c:v>
                </c:pt>
                <c:pt idx="2605">
                  <c:v>4.9729999999999999</c:v>
                </c:pt>
                <c:pt idx="2606">
                  <c:v>4.9660000000000002</c:v>
                </c:pt>
                <c:pt idx="2607">
                  <c:v>4.8529999999999927</c:v>
                </c:pt>
                <c:pt idx="2608">
                  <c:v>4.8969999999999985</c:v>
                </c:pt>
                <c:pt idx="2609">
                  <c:v>4.8719999999999999</c:v>
                </c:pt>
                <c:pt idx="2610">
                  <c:v>4.79</c:v>
                </c:pt>
                <c:pt idx="2611">
                  <c:v>4.8330000000000002</c:v>
                </c:pt>
                <c:pt idx="2612">
                  <c:v>4.8069999999999995</c:v>
                </c:pt>
                <c:pt idx="2613">
                  <c:v>4.8249999999999913</c:v>
                </c:pt>
                <c:pt idx="2614">
                  <c:v>4.681</c:v>
                </c:pt>
                <c:pt idx="2615">
                  <c:v>4.8090000000000002</c:v>
                </c:pt>
                <c:pt idx="2616">
                  <c:v>4.7549999999999955</c:v>
                </c:pt>
                <c:pt idx="2617">
                  <c:v>4.7009999999999996</c:v>
                </c:pt>
                <c:pt idx="2618">
                  <c:v>4.8259999999999916</c:v>
                </c:pt>
                <c:pt idx="2619">
                  <c:v>4.7130000000000001</c:v>
                </c:pt>
                <c:pt idx="2620">
                  <c:v>4.7539999999999996</c:v>
                </c:pt>
                <c:pt idx="2621">
                  <c:v>4.8229999999999933</c:v>
                </c:pt>
                <c:pt idx="2622">
                  <c:v>4.6710000000000003</c:v>
                </c:pt>
                <c:pt idx="2623">
                  <c:v>4.7300000000000004</c:v>
                </c:pt>
                <c:pt idx="2624">
                  <c:v>4.7300000000000004</c:v>
                </c:pt>
                <c:pt idx="2625">
                  <c:v>4.8069999999999995</c:v>
                </c:pt>
                <c:pt idx="2626">
                  <c:v>4.7370000000000001</c:v>
                </c:pt>
                <c:pt idx="2627">
                  <c:v>5.5969999999999995</c:v>
                </c:pt>
                <c:pt idx="2628">
                  <c:v>4.7110000000000003</c:v>
                </c:pt>
                <c:pt idx="2629">
                  <c:v>4.7139999999999995</c:v>
                </c:pt>
                <c:pt idx="2630">
                  <c:v>4.6939999999999955</c:v>
                </c:pt>
                <c:pt idx="2631">
                  <c:v>4.6829999999999945</c:v>
                </c:pt>
                <c:pt idx="2632">
                  <c:v>4.6739999999999995</c:v>
                </c:pt>
                <c:pt idx="2633">
                  <c:v>4.6499999999999995</c:v>
                </c:pt>
                <c:pt idx="2634">
                  <c:v>4.7359999999999998</c:v>
                </c:pt>
                <c:pt idx="2635">
                  <c:v>4.8069999999999995</c:v>
                </c:pt>
                <c:pt idx="2636">
                  <c:v>4.6649999999999885</c:v>
                </c:pt>
                <c:pt idx="2637">
                  <c:v>4.7219999999999995</c:v>
                </c:pt>
                <c:pt idx="2638">
                  <c:v>4.9180000000000001</c:v>
                </c:pt>
                <c:pt idx="2639">
                  <c:v>4.6649999999999885</c:v>
                </c:pt>
                <c:pt idx="2640">
                  <c:v>4.6619999999999955</c:v>
                </c:pt>
                <c:pt idx="2641">
                  <c:v>4.7130000000000001</c:v>
                </c:pt>
                <c:pt idx="2642">
                  <c:v>4.766</c:v>
                </c:pt>
                <c:pt idx="2643">
                  <c:v>4.75</c:v>
                </c:pt>
                <c:pt idx="2644">
                  <c:v>4.8269999999999955</c:v>
                </c:pt>
                <c:pt idx="2645">
                  <c:v>4.7480000000000002</c:v>
                </c:pt>
                <c:pt idx="2646">
                  <c:v>5.0219999999999985</c:v>
                </c:pt>
                <c:pt idx="2647">
                  <c:v>4.7699999999999996</c:v>
                </c:pt>
                <c:pt idx="2648">
                  <c:v>5.5669999999999975</c:v>
                </c:pt>
                <c:pt idx="2649">
                  <c:v>5.444</c:v>
                </c:pt>
                <c:pt idx="2650">
                  <c:v>4.7510000000000003</c:v>
                </c:pt>
                <c:pt idx="2651">
                  <c:v>5.2460000000000004</c:v>
                </c:pt>
                <c:pt idx="2652">
                  <c:v>4.79</c:v>
                </c:pt>
                <c:pt idx="2653">
                  <c:v>4.7409999999999997</c:v>
                </c:pt>
                <c:pt idx="2654">
                  <c:v>4.7619999999999996</c:v>
                </c:pt>
                <c:pt idx="2655">
                  <c:v>5.3730000000000002</c:v>
                </c:pt>
                <c:pt idx="2656">
                  <c:v>4.8339999999999996</c:v>
                </c:pt>
                <c:pt idx="2657">
                  <c:v>4.84</c:v>
                </c:pt>
                <c:pt idx="2658">
                  <c:v>4.7119999999999997</c:v>
                </c:pt>
                <c:pt idx="2659">
                  <c:v>4.819</c:v>
                </c:pt>
                <c:pt idx="2660">
                  <c:v>4.7370000000000001</c:v>
                </c:pt>
                <c:pt idx="2661">
                  <c:v>4.7679999999999945</c:v>
                </c:pt>
                <c:pt idx="2662">
                  <c:v>4.734</c:v>
                </c:pt>
                <c:pt idx="2663">
                  <c:v>4.7619999999999996</c:v>
                </c:pt>
                <c:pt idx="2664">
                  <c:v>4.75</c:v>
                </c:pt>
                <c:pt idx="2665">
                  <c:v>4.8239999999999945</c:v>
                </c:pt>
                <c:pt idx="2666">
                  <c:v>4.7380000000000004</c:v>
                </c:pt>
                <c:pt idx="2667">
                  <c:v>4.8710000000000004</c:v>
                </c:pt>
                <c:pt idx="2668">
                  <c:v>4.6589999999999945</c:v>
                </c:pt>
                <c:pt idx="2669">
                  <c:v>4.75</c:v>
                </c:pt>
                <c:pt idx="2670">
                  <c:v>4.7519999999999998</c:v>
                </c:pt>
                <c:pt idx="2671">
                  <c:v>4.7370000000000001</c:v>
                </c:pt>
                <c:pt idx="2672">
                  <c:v>4.8860000000000001</c:v>
                </c:pt>
                <c:pt idx="2673">
                  <c:v>4.9169999999999998</c:v>
                </c:pt>
                <c:pt idx="2674">
                  <c:v>4.8310000000000004</c:v>
                </c:pt>
                <c:pt idx="2675">
                  <c:v>4.758</c:v>
                </c:pt>
                <c:pt idx="2676">
                  <c:v>5.048</c:v>
                </c:pt>
                <c:pt idx="2677">
                  <c:v>4.7290000000000001</c:v>
                </c:pt>
                <c:pt idx="2678">
                  <c:v>4.798</c:v>
                </c:pt>
                <c:pt idx="2679">
                  <c:v>4.7869999999999999</c:v>
                </c:pt>
                <c:pt idx="2680">
                  <c:v>4.9189999999999996</c:v>
                </c:pt>
                <c:pt idx="2681">
                  <c:v>4.883</c:v>
                </c:pt>
                <c:pt idx="2682">
                  <c:v>5.2229999999999945</c:v>
                </c:pt>
                <c:pt idx="2683">
                  <c:v>4.8219999999999965</c:v>
                </c:pt>
                <c:pt idx="2684">
                  <c:v>4.7239999999999975</c:v>
                </c:pt>
                <c:pt idx="2685">
                  <c:v>4.7290000000000001</c:v>
                </c:pt>
                <c:pt idx="2686">
                  <c:v>5.0389999999999997</c:v>
                </c:pt>
                <c:pt idx="2687">
                  <c:v>4.8439999999999985</c:v>
                </c:pt>
                <c:pt idx="2688">
                  <c:v>4.8079999999999945</c:v>
                </c:pt>
                <c:pt idx="2689">
                  <c:v>5.4390000000000081</c:v>
                </c:pt>
                <c:pt idx="2690">
                  <c:v>4.7699999999999996</c:v>
                </c:pt>
                <c:pt idx="2691">
                  <c:v>4.7990000000000004</c:v>
                </c:pt>
                <c:pt idx="2692">
                  <c:v>4.8710000000000004</c:v>
                </c:pt>
                <c:pt idx="2693">
                  <c:v>4.6939999999999955</c:v>
                </c:pt>
                <c:pt idx="2694">
                  <c:v>4.7960000000000003</c:v>
                </c:pt>
                <c:pt idx="2695">
                  <c:v>4.8090000000000002</c:v>
                </c:pt>
                <c:pt idx="2696">
                  <c:v>4.7850000000000001</c:v>
                </c:pt>
                <c:pt idx="2697">
                  <c:v>4.8159999999999945</c:v>
                </c:pt>
                <c:pt idx="2698">
                  <c:v>4.7679999999999945</c:v>
                </c:pt>
                <c:pt idx="2699">
                  <c:v>4.7530000000000001</c:v>
                </c:pt>
                <c:pt idx="2700">
                  <c:v>5.0759999999999996</c:v>
                </c:pt>
                <c:pt idx="2701">
                  <c:v>5.1499999999999995</c:v>
                </c:pt>
                <c:pt idx="2702">
                  <c:v>4.9760000000000071</c:v>
                </c:pt>
                <c:pt idx="2703">
                  <c:v>4.9050000000000002</c:v>
                </c:pt>
                <c:pt idx="2704">
                  <c:v>4.9400000000000004</c:v>
                </c:pt>
                <c:pt idx="2705">
                  <c:v>4.8219999999999965</c:v>
                </c:pt>
                <c:pt idx="2706">
                  <c:v>4.8769999999999998</c:v>
                </c:pt>
                <c:pt idx="2707">
                  <c:v>4.7669999999999995</c:v>
                </c:pt>
                <c:pt idx="2708">
                  <c:v>4.92</c:v>
                </c:pt>
                <c:pt idx="2709">
                  <c:v>4.7919999999999998</c:v>
                </c:pt>
                <c:pt idx="2710">
                  <c:v>4.9379999999999997</c:v>
                </c:pt>
                <c:pt idx="2711">
                  <c:v>4.7990000000000004</c:v>
                </c:pt>
                <c:pt idx="2712">
                  <c:v>5.0139999999999985</c:v>
                </c:pt>
                <c:pt idx="2713">
                  <c:v>4.8849999999999945</c:v>
                </c:pt>
                <c:pt idx="2714">
                  <c:v>4.8519999999999985</c:v>
                </c:pt>
                <c:pt idx="2715">
                  <c:v>4.9509999999999996</c:v>
                </c:pt>
                <c:pt idx="2716">
                  <c:v>5.1139999999999946</c:v>
                </c:pt>
                <c:pt idx="2717">
                  <c:v>4.9470000000000001</c:v>
                </c:pt>
                <c:pt idx="2718">
                  <c:v>4.8109999999999955</c:v>
                </c:pt>
                <c:pt idx="2719">
                  <c:v>4.8109999999999955</c:v>
                </c:pt>
                <c:pt idx="2720">
                  <c:v>4.8579999999999917</c:v>
                </c:pt>
                <c:pt idx="2721">
                  <c:v>4.8339999999999996</c:v>
                </c:pt>
                <c:pt idx="2722">
                  <c:v>4.8789999999999996</c:v>
                </c:pt>
                <c:pt idx="2723">
                  <c:v>5.0750000000000002</c:v>
                </c:pt>
                <c:pt idx="2724">
                  <c:v>5.0289999999999955</c:v>
                </c:pt>
                <c:pt idx="2725">
                  <c:v>4.8410000000000002</c:v>
                </c:pt>
                <c:pt idx="2726">
                  <c:v>4.9189999999999996</c:v>
                </c:pt>
                <c:pt idx="2727">
                  <c:v>5.1039999999999965</c:v>
                </c:pt>
                <c:pt idx="2728">
                  <c:v>4.8730000000000002</c:v>
                </c:pt>
                <c:pt idx="2729">
                  <c:v>4.9630000000000001</c:v>
                </c:pt>
                <c:pt idx="2730">
                  <c:v>4.9669999999999996</c:v>
                </c:pt>
                <c:pt idx="2731">
                  <c:v>5.008</c:v>
                </c:pt>
                <c:pt idx="2732">
                  <c:v>4.9359999999999999</c:v>
                </c:pt>
                <c:pt idx="2733">
                  <c:v>4.9749999999999996</c:v>
                </c:pt>
                <c:pt idx="2734">
                  <c:v>4.8460000000000001</c:v>
                </c:pt>
                <c:pt idx="2735">
                  <c:v>4.9169999999999998</c:v>
                </c:pt>
                <c:pt idx="2736">
                  <c:v>5.032</c:v>
                </c:pt>
                <c:pt idx="2737">
                  <c:v>5.0149999999999926</c:v>
                </c:pt>
                <c:pt idx="2738">
                  <c:v>5.0389999999999997</c:v>
                </c:pt>
                <c:pt idx="2739">
                  <c:v>4.9420000000000002</c:v>
                </c:pt>
                <c:pt idx="2740">
                  <c:v>5.0119999999999996</c:v>
                </c:pt>
                <c:pt idx="2741">
                  <c:v>4.992</c:v>
                </c:pt>
                <c:pt idx="2742">
                  <c:v>4.9290000000000003</c:v>
                </c:pt>
                <c:pt idx="2743">
                  <c:v>5.0010000000000003</c:v>
                </c:pt>
                <c:pt idx="2744">
                  <c:v>5.0119999999999996</c:v>
                </c:pt>
                <c:pt idx="2745">
                  <c:v>5.0669999999999975</c:v>
                </c:pt>
                <c:pt idx="2746">
                  <c:v>4.9569999999999999</c:v>
                </c:pt>
                <c:pt idx="2747">
                  <c:v>4.9660000000000002</c:v>
                </c:pt>
                <c:pt idx="2748">
                  <c:v>5.1349999999999945</c:v>
                </c:pt>
                <c:pt idx="2749">
                  <c:v>5.09</c:v>
                </c:pt>
                <c:pt idx="2750">
                  <c:v>5.0069999999999997</c:v>
                </c:pt>
                <c:pt idx="2751">
                  <c:v>4.968</c:v>
                </c:pt>
                <c:pt idx="2752">
                  <c:v>5.0139999999999985</c:v>
                </c:pt>
                <c:pt idx="2753">
                  <c:v>5.0590000000000002</c:v>
                </c:pt>
                <c:pt idx="2754">
                  <c:v>4.9729999999999999</c:v>
                </c:pt>
                <c:pt idx="2755">
                  <c:v>4.9720000000000004</c:v>
                </c:pt>
                <c:pt idx="2756">
                  <c:v>5.0149999999999926</c:v>
                </c:pt>
                <c:pt idx="2757">
                  <c:v>5.0519999999999996</c:v>
                </c:pt>
                <c:pt idx="2758">
                  <c:v>5.0730000000000004</c:v>
                </c:pt>
                <c:pt idx="2759">
                  <c:v>5.2930000000000001</c:v>
                </c:pt>
                <c:pt idx="2760">
                  <c:v>5.1519999999999975</c:v>
                </c:pt>
                <c:pt idx="2761">
                  <c:v>4.984</c:v>
                </c:pt>
                <c:pt idx="2762">
                  <c:v>5.0759999999999996</c:v>
                </c:pt>
                <c:pt idx="2763">
                  <c:v>5.0179999999999945</c:v>
                </c:pt>
                <c:pt idx="2764">
                  <c:v>5.0649999999999933</c:v>
                </c:pt>
                <c:pt idx="2765">
                  <c:v>5.1119999999999965</c:v>
                </c:pt>
                <c:pt idx="2766">
                  <c:v>4.9930000000000003</c:v>
                </c:pt>
                <c:pt idx="2767">
                  <c:v>5.008</c:v>
                </c:pt>
                <c:pt idx="2768">
                  <c:v>5.0910000000000002</c:v>
                </c:pt>
                <c:pt idx="2769">
                  <c:v>5.1639999999999926</c:v>
                </c:pt>
                <c:pt idx="2770">
                  <c:v>5.0110000000000001</c:v>
                </c:pt>
                <c:pt idx="2771">
                  <c:v>5.085</c:v>
                </c:pt>
                <c:pt idx="2772">
                  <c:v>4.9809999999999999</c:v>
                </c:pt>
                <c:pt idx="2773">
                  <c:v>5.2110000000000003</c:v>
                </c:pt>
                <c:pt idx="2774">
                  <c:v>4.9450000000000003</c:v>
                </c:pt>
                <c:pt idx="2775">
                  <c:v>5.1619999999999955</c:v>
                </c:pt>
                <c:pt idx="2776">
                  <c:v>4.9420000000000002</c:v>
                </c:pt>
                <c:pt idx="2777">
                  <c:v>5.1219999999999946</c:v>
                </c:pt>
                <c:pt idx="2778">
                  <c:v>4.9790000000000081</c:v>
                </c:pt>
                <c:pt idx="2779">
                  <c:v>4.9349999999999996</c:v>
                </c:pt>
                <c:pt idx="2780">
                  <c:v>5.2</c:v>
                </c:pt>
                <c:pt idx="2781">
                  <c:v>5.1669999999999945</c:v>
                </c:pt>
                <c:pt idx="2782">
                  <c:v>5.0819999999999999</c:v>
                </c:pt>
                <c:pt idx="2783">
                  <c:v>5.5720000000000001</c:v>
                </c:pt>
                <c:pt idx="2784">
                  <c:v>4.883</c:v>
                </c:pt>
                <c:pt idx="2785">
                  <c:v>4.9400000000000004</c:v>
                </c:pt>
                <c:pt idx="2786">
                  <c:v>5.0069999999999997</c:v>
                </c:pt>
                <c:pt idx="2787">
                  <c:v>4.9089999999999998</c:v>
                </c:pt>
                <c:pt idx="2788">
                  <c:v>5.032</c:v>
                </c:pt>
                <c:pt idx="2789">
                  <c:v>4.8760000000000003</c:v>
                </c:pt>
                <c:pt idx="2790">
                  <c:v>5.077</c:v>
                </c:pt>
                <c:pt idx="2791">
                  <c:v>4.95</c:v>
                </c:pt>
                <c:pt idx="2792">
                  <c:v>4.944</c:v>
                </c:pt>
                <c:pt idx="2793">
                  <c:v>5.093</c:v>
                </c:pt>
                <c:pt idx="2794">
                  <c:v>4.9710000000000081</c:v>
                </c:pt>
                <c:pt idx="2795">
                  <c:v>4.8559999999999945</c:v>
                </c:pt>
                <c:pt idx="2796">
                  <c:v>4.9119999999999999</c:v>
                </c:pt>
                <c:pt idx="2797">
                  <c:v>5.0350000000000001</c:v>
                </c:pt>
                <c:pt idx="2798">
                  <c:v>4.9630000000000001</c:v>
                </c:pt>
                <c:pt idx="2799">
                  <c:v>5.0759999999999996</c:v>
                </c:pt>
                <c:pt idx="2800">
                  <c:v>5.0910000000000002</c:v>
                </c:pt>
                <c:pt idx="2801">
                  <c:v>4.9290000000000003</c:v>
                </c:pt>
                <c:pt idx="2802">
                  <c:v>4.9610000000000003</c:v>
                </c:pt>
                <c:pt idx="2803">
                  <c:v>4.9649999999999945</c:v>
                </c:pt>
                <c:pt idx="2804">
                  <c:v>4.8569999999999975</c:v>
                </c:pt>
                <c:pt idx="2805">
                  <c:v>5.1109999999999927</c:v>
                </c:pt>
                <c:pt idx="2806">
                  <c:v>4.9560000000000004</c:v>
                </c:pt>
                <c:pt idx="2807">
                  <c:v>5.0380000000000003</c:v>
                </c:pt>
                <c:pt idx="2808">
                  <c:v>4.8469999999999995</c:v>
                </c:pt>
                <c:pt idx="2809">
                  <c:v>4.9029999999999996</c:v>
                </c:pt>
                <c:pt idx="2810">
                  <c:v>4.8919999999999995</c:v>
                </c:pt>
                <c:pt idx="2811">
                  <c:v>4.8649999999999913</c:v>
                </c:pt>
                <c:pt idx="2812">
                  <c:v>4.9619999999999997</c:v>
                </c:pt>
                <c:pt idx="2813">
                  <c:v>4.819</c:v>
                </c:pt>
                <c:pt idx="2814">
                  <c:v>5.0019999999999998</c:v>
                </c:pt>
                <c:pt idx="2815">
                  <c:v>4.9409999999999998</c:v>
                </c:pt>
                <c:pt idx="2816">
                  <c:v>4.875</c:v>
                </c:pt>
                <c:pt idx="2817">
                  <c:v>4.9880000000000004</c:v>
                </c:pt>
                <c:pt idx="2818">
                  <c:v>4.8099999999999996</c:v>
                </c:pt>
                <c:pt idx="2819">
                  <c:v>4.8010000000000002</c:v>
                </c:pt>
                <c:pt idx="2820">
                  <c:v>4.7830000000000004</c:v>
                </c:pt>
                <c:pt idx="2821">
                  <c:v>4.9160000000000004</c:v>
                </c:pt>
                <c:pt idx="2822">
                  <c:v>4.8380000000000001</c:v>
                </c:pt>
                <c:pt idx="2823">
                  <c:v>4.8239999999999945</c:v>
                </c:pt>
                <c:pt idx="2824">
                  <c:v>4.7709999999999999</c:v>
                </c:pt>
                <c:pt idx="2825">
                  <c:v>4.7809999999999997</c:v>
                </c:pt>
                <c:pt idx="2826">
                  <c:v>4.9980000000000002</c:v>
                </c:pt>
                <c:pt idx="2827">
                  <c:v>4.9800000000000004</c:v>
                </c:pt>
                <c:pt idx="2828">
                  <c:v>4.9059999999999997</c:v>
                </c:pt>
                <c:pt idx="2829">
                  <c:v>4.819</c:v>
                </c:pt>
                <c:pt idx="2830">
                  <c:v>4.9809999999999999</c:v>
                </c:pt>
                <c:pt idx="2831">
                  <c:v>4.7469999999999999</c:v>
                </c:pt>
                <c:pt idx="2832">
                  <c:v>4.8239999999999945</c:v>
                </c:pt>
                <c:pt idx="2833">
                  <c:v>4.7770000000000001</c:v>
                </c:pt>
                <c:pt idx="2834">
                  <c:v>4.6929999999999916</c:v>
                </c:pt>
                <c:pt idx="2835">
                  <c:v>4.7590000000000003</c:v>
                </c:pt>
                <c:pt idx="2836">
                  <c:v>4.8199999999999985</c:v>
                </c:pt>
                <c:pt idx="2837">
                  <c:v>4.875</c:v>
                </c:pt>
                <c:pt idx="2838">
                  <c:v>4.7939999999999996</c:v>
                </c:pt>
                <c:pt idx="2839">
                  <c:v>5.5949999999999926</c:v>
                </c:pt>
                <c:pt idx="2840">
                  <c:v>4.87</c:v>
                </c:pt>
                <c:pt idx="2841">
                  <c:v>4.8129999999999926</c:v>
                </c:pt>
                <c:pt idx="2842">
                  <c:v>4.7639999999999985</c:v>
                </c:pt>
                <c:pt idx="2843">
                  <c:v>5.1269999999999945</c:v>
                </c:pt>
                <c:pt idx="2844">
                  <c:v>4.8619999999999965</c:v>
                </c:pt>
                <c:pt idx="2845">
                  <c:v>4.8259999999999916</c:v>
                </c:pt>
                <c:pt idx="2846">
                  <c:v>4.702</c:v>
                </c:pt>
                <c:pt idx="2847">
                  <c:v>4.8199999999999985</c:v>
                </c:pt>
                <c:pt idx="2848">
                  <c:v>4.7690000000000001</c:v>
                </c:pt>
                <c:pt idx="2849">
                  <c:v>4.8</c:v>
                </c:pt>
                <c:pt idx="2850">
                  <c:v>4.9119999999999999</c:v>
                </c:pt>
                <c:pt idx="2851">
                  <c:v>4.7709999999999999</c:v>
                </c:pt>
                <c:pt idx="2852">
                  <c:v>4.7939999999999996</c:v>
                </c:pt>
                <c:pt idx="2853">
                  <c:v>4.8619999999999965</c:v>
                </c:pt>
                <c:pt idx="2854">
                  <c:v>4.6499999999999995</c:v>
                </c:pt>
                <c:pt idx="2855">
                  <c:v>4.7880000000000003</c:v>
                </c:pt>
                <c:pt idx="2856">
                  <c:v>4.7969999999999997</c:v>
                </c:pt>
                <c:pt idx="2857">
                  <c:v>4.8109999999999955</c:v>
                </c:pt>
                <c:pt idx="2858">
                  <c:v>4.7549999999999955</c:v>
                </c:pt>
                <c:pt idx="2859">
                  <c:v>4.9649999999999945</c:v>
                </c:pt>
                <c:pt idx="2860">
                  <c:v>4.7910000000000004</c:v>
                </c:pt>
                <c:pt idx="2861">
                  <c:v>4.8569999999999975</c:v>
                </c:pt>
                <c:pt idx="2862">
                  <c:v>4.681</c:v>
                </c:pt>
                <c:pt idx="2863">
                  <c:v>4.7350000000000003</c:v>
                </c:pt>
                <c:pt idx="2864">
                  <c:v>4.6779999999999955</c:v>
                </c:pt>
                <c:pt idx="2865">
                  <c:v>4.72</c:v>
                </c:pt>
                <c:pt idx="2866">
                  <c:v>4.7729999999999997</c:v>
                </c:pt>
                <c:pt idx="2867">
                  <c:v>4.8659999999999917</c:v>
                </c:pt>
                <c:pt idx="2868">
                  <c:v>4.9539999999999997</c:v>
                </c:pt>
                <c:pt idx="2869">
                  <c:v>5.0190000000000001</c:v>
                </c:pt>
                <c:pt idx="2870">
                  <c:v>4.8959999999999955</c:v>
                </c:pt>
                <c:pt idx="2871">
                  <c:v>4.9050000000000002</c:v>
                </c:pt>
                <c:pt idx="2872">
                  <c:v>4.8819999999999997</c:v>
                </c:pt>
                <c:pt idx="2873">
                  <c:v>4.88</c:v>
                </c:pt>
                <c:pt idx="2874">
                  <c:v>4.9000000000000004</c:v>
                </c:pt>
                <c:pt idx="2875">
                  <c:v>4.8739999999999997</c:v>
                </c:pt>
                <c:pt idx="2876">
                  <c:v>5.0309999999999997</c:v>
                </c:pt>
                <c:pt idx="2877">
                  <c:v>5.0259999999999945</c:v>
                </c:pt>
                <c:pt idx="2878">
                  <c:v>5.2380000000000004</c:v>
                </c:pt>
                <c:pt idx="2879">
                  <c:v>4.9189999999999996</c:v>
                </c:pt>
                <c:pt idx="2880">
                  <c:v>4.8869999999999996</c:v>
                </c:pt>
                <c:pt idx="2881">
                  <c:v>4.9340000000000002</c:v>
                </c:pt>
                <c:pt idx="2882">
                  <c:v>4.9020000000000001</c:v>
                </c:pt>
                <c:pt idx="2883">
                  <c:v>4.923</c:v>
                </c:pt>
                <c:pt idx="2884">
                  <c:v>4.9649999999999945</c:v>
                </c:pt>
                <c:pt idx="2885">
                  <c:v>5.0759999999999996</c:v>
                </c:pt>
                <c:pt idx="2886">
                  <c:v>5.0789999999999997</c:v>
                </c:pt>
                <c:pt idx="2887">
                  <c:v>4.9260000000000002</c:v>
                </c:pt>
                <c:pt idx="2888">
                  <c:v>4.9509999999999996</c:v>
                </c:pt>
                <c:pt idx="2889">
                  <c:v>4.8419999999999996</c:v>
                </c:pt>
                <c:pt idx="2890">
                  <c:v>4.8439999999999985</c:v>
                </c:pt>
                <c:pt idx="2891">
                  <c:v>4.9260000000000002</c:v>
                </c:pt>
                <c:pt idx="2892">
                  <c:v>4.7869999999999999</c:v>
                </c:pt>
                <c:pt idx="2893">
                  <c:v>4.9619999999999997</c:v>
                </c:pt>
                <c:pt idx="2894">
                  <c:v>4.8390000000000004</c:v>
                </c:pt>
                <c:pt idx="2895">
                  <c:v>4.9279999999999955</c:v>
                </c:pt>
                <c:pt idx="2896">
                  <c:v>4.8460000000000001</c:v>
                </c:pt>
                <c:pt idx="2897">
                  <c:v>4.9169999999999998</c:v>
                </c:pt>
                <c:pt idx="2898">
                  <c:v>4.851</c:v>
                </c:pt>
                <c:pt idx="2899">
                  <c:v>4.9029999999999996</c:v>
                </c:pt>
                <c:pt idx="2900">
                  <c:v>5.0190000000000001</c:v>
                </c:pt>
                <c:pt idx="2901">
                  <c:v>4.9290000000000003</c:v>
                </c:pt>
                <c:pt idx="2902">
                  <c:v>5.0259999999999945</c:v>
                </c:pt>
                <c:pt idx="2903">
                  <c:v>4.968</c:v>
                </c:pt>
                <c:pt idx="2904">
                  <c:v>4.8739999999999997</c:v>
                </c:pt>
                <c:pt idx="2905">
                  <c:v>4.9480000000000004</c:v>
                </c:pt>
                <c:pt idx="2906">
                  <c:v>4.8549999999999933</c:v>
                </c:pt>
                <c:pt idx="2907">
                  <c:v>4.931000000000008</c:v>
                </c:pt>
                <c:pt idx="2908">
                  <c:v>4.9189999999999996</c:v>
                </c:pt>
                <c:pt idx="2909">
                  <c:v>4.9279999999999955</c:v>
                </c:pt>
                <c:pt idx="2910">
                  <c:v>4.8819999999999997</c:v>
                </c:pt>
                <c:pt idx="2911">
                  <c:v>5.0219999999999985</c:v>
                </c:pt>
                <c:pt idx="2912">
                  <c:v>4.99</c:v>
                </c:pt>
                <c:pt idx="2913">
                  <c:v>4.8380000000000001</c:v>
                </c:pt>
                <c:pt idx="2914">
                  <c:v>5.4050000000000002</c:v>
                </c:pt>
                <c:pt idx="2915">
                  <c:v>5.2530000000000001</c:v>
                </c:pt>
                <c:pt idx="2916">
                  <c:v>4.7649999999999926</c:v>
                </c:pt>
                <c:pt idx="2917">
                  <c:v>4.8519999999999985</c:v>
                </c:pt>
                <c:pt idx="2918">
                  <c:v>4.923</c:v>
                </c:pt>
                <c:pt idx="2919">
                  <c:v>4.9239999999999995</c:v>
                </c:pt>
                <c:pt idx="2920">
                  <c:v>4.9550000000000001</c:v>
                </c:pt>
                <c:pt idx="2921">
                  <c:v>5.6209999999999933</c:v>
                </c:pt>
                <c:pt idx="2922">
                  <c:v>4.9489999999999998</c:v>
                </c:pt>
                <c:pt idx="2923">
                  <c:v>5.0979999999999945</c:v>
                </c:pt>
                <c:pt idx="2924">
                  <c:v>4.9870000000000001</c:v>
                </c:pt>
                <c:pt idx="2925">
                  <c:v>0</c:v>
                </c:pt>
                <c:pt idx="2926">
                  <c:v>4.8710000000000004</c:v>
                </c:pt>
                <c:pt idx="2927">
                  <c:v>4.891</c:v>
                </c:pt>
                <c:pt idx="2928">
                  <c:v>5.0330000000000004</c:v>
                </c:pt>
                <c:pt idx="2929">
                  <c:v>4.9450000000000003</c:v>
                </c:pt>
                <c:pt idx="2930">
                  <c:v>4.9710000000000081</c:v>
                </c:pt>
                <c:pt idx="2931">
                  <c:v>4.8490000000000002</c:v>
                </c:pt>
                <c:pt idx="2932">
                  <c:v>4.9119999999999999</c:v>
                </c:pt>
                <c:pt idx="2933">
                  <c:v>4.8679999999999914</c:v>
                </c:pt>
                <c:pt idx="2934">
                  <c:v>5.0209999999999955</c:v>
                </c:pt>
                <c:pt idx="2935">
                  <c:v>5.0259999999999945</c:v>
                </c:pt>
                <c:pt idx="2936">
                  <c:v>4.87</c:v>
                </c:pt>
                <c:pt idx="2937">
                  <c:v>4.8789999999999996</c:v>
                </c:pt>
                <c:pt idx="2938">
                  <c:v>5.0569999999999995</c:v>
                </c:pt>
                <c:pt idx="2939">
                  <c:v>5.08</c:v>
                </c:pt>
                <c:pt idx="2940">
                  <c:v>4.8609999999999927</c:v>
                </c:pt>
                <c:pt idx="2941">
                  <c:v>4.9550000000000001</c:v>
                </c:pt>
                <c:pt idx="2942">
                  <c:v>5.0510000000000002</c:v>
                </c:pt>
                <c:pt idx="2943">
                  <c:v>4.8319999999999999</c:v>
                </c:pt>
                <c:pt idx="2944">
                  <c:v>4.9960000000000004</c:v>
                </c:pt>
                <c:pt idx="2945">
                  <c:v>4.8949999999999916</c:v>
                </c:pt>
                <c:pt idx="2946">
                  <c:v>5.0339999999999998</c:v>
                </c:pt>
                <c:pt idx="2947">
                  <c:v>4.9340000000000002</c:v>
                </c:pt>
                <c:pt idx="2948">
                  <c:v>4.944</c:v>
                </c:pt>
                <c:pt idx="2949">
                  <c:v>4.9580000000000002</c:v>
                </c:pt>
                <c:pt idx="2950">
                  <c:v>4.8760000000000003</c:v>
                </c:pt>
                <c:pt idx="2951">
                  <c:v>4.9870000000000001</c:v>
                </c:pt>
                <c:pt idx="2952">
                  <c:v>4.9989999999999997</c:v>
                </c:pt>
                <c:pt idx="2953">
                  <c:v>4.9139999999999997</c:v>
                </c:pt>
                <c:pt idx="2954">
                  <c:v>4.9550000000000001</c:v>
                </c:pt>
                <c:pt idx="2955">
                  <c:v>4.8939999999999975</c:v>
                </c:pt>
                <c:pt idx="2956">
                  <c:v>4.8869999999999996</c:v>
                </c:pt>
                <c:pt idx="2957">
                  <c:v>4.8839999999999995</c:v>
                </c:pt>
                <c:pt idx="2958">
                  <c:v>4.8789999999999996</c:v>
                </c:pt>
                <c:pt idx="2959">
                  <c:v>4.899</c:v>
                </c:pt>
                <c:pt idx="2960">
                  <c:v>5.1109999999999927</c:v>
                </c:pt>
                <c:pt idx="2961">
                  <c:v>5.0590000000000002</c:v>
                </c:pt>
                <c:pt idx="2962">
                  <c:v>5.0289999999999955</c:v>
                </c:pt>
                <c:pt idx="2963">
                  <c:v>4.9569999999999999</c:v>
                </c:pt>
                <c:pt idx="2964">
                  <c:v>4.9649999999999945</c:v>
                </c:pt>
                <c:pt idx="2965">
                  <c:v>4.9649999999999945</c:v>
                </c:pt>
                <c:pt idx="2966">
                  <c:v>4.9710000000000081</c:v>
                </c:pt>
                <c:pt idx="2967">
                  <c:v>4.9649999999999945</c:v>
                </c:pt>
                <c:pt idx="2968">
                  <c:v>5.0269999999999975</c:v>
                </c:pt>
                <c:pt idx="2969">
                  <c:v>4.9980000000000002</c:v>
                </c:pt>
                <c:pt idx="2970">
                  <c:v>4.8949999999999916</c:v>
                </c:pt>
                <c:pt idx="2971">
                  <c:v>5.319</c:v>
                </c:pt>
                <c:pt idx="2972">
                  <c:v>5.399</c:v>
                </c:pt>
                <c:pt idx="2973">
                  <c:v>5.1599999999999975</c:v>
                </c:pt>
                <c:pt idx="2974">
                  <c:v>4.8819999999999997</c:v>
                </c:pt>
                <c:pt idx="2975">
                  <c:v>4.9660000000000002</c:v>
                </c:pt>
                <c:pt idx="2976">
                  <c:v>4.9820000000000002</c:v>
                </c:pt>
                <c:pt idx="2977">
                  <c:v>5.0639999999999965</c:v>
                </c:pt>
                <c:pt idx="2978">
                  <c:v>4.9480000000000004</c:v>
                </c:pt>
                <c:pt idx="2979">
                  <c:v>5.0369999999999999</c:v>
                </c:pt>
                <c:pt idx="2980">
                  <c:v>4.9000000000000004</c:v>
                </c:pt>
                <c:pt idx="2981">
                  <c:v>5.0759999999999996</c:v>
                </c:pt>
                <c:pt idx="2982">
                  <c:v>4.984</c:v>
                </c:pt>
                <c:pt idx="2983">
                  <c:v>4.9820000000000002</c:v>
                </c:pt>
                <c:pt idx="2984">
                  <c:v>4.915</c:v>
                </c:pt>
                <c:pt idx="2985">
                  <c:v>5.242</c:v>
                </c:pt>
                <c:pt idx="2986">
                  <c:v>5.1029999999999927</c:v>
                </c:pt>
                <c:pt idx="2987">
                  <c:v>5.3129999999999926</c:v>
                </c:pt>
                <c:pt idx="2988">
                  <c:v>5.0669999999999975</c:v>
                </c:pt>
                <c:pt idx="2989">
                  <c:v>5.04</c:v>
                </c:pt>
                <c:pt idx="2990">
                  <c:v>4.9820000000000002</c:v>
                </c:pt>
                <c:pt idx="2991">
                  <c:v>5.0969999999999995</c:v>
                </c:pt>
                <c:pt idx="2992">
                  <c:v>4.9359999999999999</c:v>
                </c:pt>
                <c:pt idx="2993">
                  <c:v>5.0819999999999999</c:v>
                </c:pt>
                <c:pt idx="2994">
                  <c:v>4.9450000000000003</c:v>
                </c:pt>
                <c:pt idx="2995">
                  <c:v>5.0190000000000001</c:v>
                </c:pt>
                <c:pt idx="2996">
                  <c:v>4.9160000000000004</c:v>
                </c:pt>
                <c:pt idx="2997">
                  <c:v>4.9400000000000004</c:v>
                </c:pt>
                <c:pt idx="2998">
                  <c:v>5.1439999999999975</c:v>
                </c:pt>
                <c:pt idx="2999">
                  <c:v>4.9829999999999997</c:v>
                </c:pt>
                <c:pt idx="3000">
                  <c:v>4.9139999999999997</c:v>
                </c:pt>
                <c:pt idx="3001">
                  <c:v>5.0069999999999997</c:v>
                </c:pt>
                <c:pt idx="3002">
                  <c:v>4.9870000000000001</c:v>
                </c:pt>
                <c:pt idx="3003">
                  <c:v>5.0199999999999996</c:v>
                </c:pt>
                <c:pt idx="3004">
                  <c:v>5.0669999999999975</c:v>
                </c:pt>
                <c:pt idx="3005">
                  <c:v>4.9930000000000003</c:v>
                </c:pt>
                <c:pt idx="3006">
                  <c:v>5.0359999999999996</c:v>
                </c:pt>
                <c:pt idx="3007">
                  <c:v>4.8390000000000004</c:v>
                </c:pt>
                <c:pt idx="3008">
                  <c:v>5.0030000000000001</c:v>
                </c:pt>
                <c:pt idx="3009">
                  <c:v>4.931000000000008</c:v>
                </c:pt>
                <c:pt idx="3010">
                  <c:v>4.9939999999999998</c:v>
                </c:pt>
                <c:pt idx="3011">
                  <c:v>4.91</c:v>
                </c:pt>
                <c:pt idx="3012">
                  <c:v>4.9740000000000002</c:v>
                </c:pt>
                <c:pt idx="3013">
                  <c:v>5.0289999999999955</c:v>
                </c:pt>
                <c:pt idx="3014">
                  <c:v>5.0289999999999955</c:v>
                </c:pt>
                <c:pt idx="3015">
                  <c:v>5.0590000000000002</c:v>
                </c:pt>
                <c:pt idx="3016">
                  <c:v>4.9089999999999998</c:v>
                </c:pt>
                <c:pt idx="3017">
                  <c:v>5.0359999999999996</c:v>
                </c:pt>
                <c:pt idx="3018">
                  <c:v>4.9020000000000001</c:v>
                </c:pt>
                <c:pt idx="3019">
                  <c:v>4.9189999999999996</c:v>
                </c:pt>
                <c:pt idx="3020">
                  <c:v>4.8929999999999945</c:v>
                </c:pt>
                <c:pt idx="3021">
                  <c:v>4.9400000000000004</c:v>
                </c:pt>
                <c:pt idx="3022">
                  <c:v>5.0529999999999955</c:v>
                </c:pt>
                <c:pt idx="3023">
                  <c:v>5.0919999999999996</c:v>
                </c:pt>
                <c:pt idx="3024">
                  <c:v>4.9429999999999996</c:v>
                </c:pt>
                <c:pt idx="3025">
                  <c:v>4.9009999999999998</c:v>
                </c:pt>
                <c:pt idx="3026">
                  <c:v>4.9390000000000081</c:v>
                </c:pt>
                <c:pt idx="3027">
                  <c:v>4.819</c:v>
                </c:pt>
                <c:pt idx="3028">
                  <c:v>4.9809999999999999</c:v>
                </c:pt>
                <c:pt idx="3029">
                  <c:v>5.01</c:v>
                </c:pt>
                <c:pt idx="3030">
                  <c:v>4.9800000000000004</c:v>
                </c:pt>
                <c:pt idx="3031">
                  <c:v>4.9039999999999999</c:v>
                </c:pt>
                <c:pt idx="3032">
                  <c:v>4.899</c:v>
                </c:pt>
                <c:pt idx="3033">
                  <c:v>4.8760000000000003</c:v>
                </c:pt>
                <c:pt idx="3034">
                  <c:v>4.9109999999999996</c:v>
                </c:pt>
                <c:pt idx="3035">
                  <c:v>4.9050000000000002</c:v>
                </c:pt>
                <c:pt idx="3036">
                  <c:v>4.9160000000000004</c:v>
                </c:pt>
                <c:pt idx="3037">
                  <c:v>4.8739999999999997</c:v>
                </c:pt>
                <c:pt idx="3038">
                  <c:v>7.218</c:v>
                </c:pt>
                <c:pt idx="3039">
                  <c:v>4.9219999999999997</c:v>
                </c:pt>
                <c:pt idx="3040">
                  <c:v>4.7850000000000001</c:v>
                </c:pt>
                <c:pt idx="3041">
                  <c:v>4.7910000000000004</c:v>
                </c:pt>
                <c:pt idx="3042">
                  <c:v>4.8090000000000002</c:v>
                </c:pt>
                <c:pt idx="3043">
                  <c:v>4.8730000000000002</c:v>
                </c:pt>
                <c:pt idx="3044">
                  <c:v>4.9489999999999998</c:v>
                </c:pt>
                <c:pt idx="3045">
                  <c:v>4.8029999999999955</c:v>
                </c:pt>
                <c:pt idx="3046">
                  <c:v>4.7809999999999997</c:v>
                </c:pt>
                <c:pt idx="3047">
                  <c:v>4.9539999999999997</c:v>
                </c:pt>
                <c:pt idx="3048">
                  <c:v>4.9740000000000002</c:v>
                </c:pt>
                <c:pt idx="3049">
                  <c:v>4.8659999999999917</c:v>
                </c:pt>
                <c:pt idx="3050">
                  <c:v>4.8609999999999927</c:v>
                </c:pt>
                <c:pt idx="3051">
                  <c:v>4.8639999999999946</c:v>
                </c:pt>
                <c:pt idx="3052">
                  <c:v>4.8360000000000003</c:v>
                </c:pt>
                <c:pt idx="3053">
                  <c:v>4.7880000000000003</c:v>
                </c:pt>
                <c:pt idx="3054">
                  <c:v>4.8490000000000002</c:v>
                </c:pt>
                <c:pt idx="3055">
                  <c:v>4.9160000000000004</c:v>
                </c:pt>
                <c:pt idx="3056">
                  <c:v>4.758</c:v>
                </c:pt>
                <c:pt idx="3057">
                  <c:v>4.9320000000000004</c:v>
                </c:pt>
                <c:pt idx="3058">
                  <c:v>4.8559999999999945</c:v>
                </c:pt>
                <c:pt idx="3059">
                  <c:v>4.8169999999999975</c:v>
                </c:pt>
                <c:pt idx="3060">
                  <c:v>4.8310000000000004</c:v>
                </c:pt>
                <c:pt idx="3061">
                  <c:v>4.75</c:v>
                </c:pt>
                <c:pt idx="3062">
                  <c:v>4.8609999999999927</c:v>
                </c:pt>
                <c:pt idx="3063">
                  <c:v>4.9260000000000002</c:v>
                </c:pt>
                <c:pt idx="3064">
                  <c:v>4.7709999999999999</c:v>
                </c:pt>
                <c:pt idx="3065">
                  <c:v>4.875</c:v>
                </c:pt>
                <c:pt idx="3066">
                  <c:v>4.7919999999999998</c:v>
                </c:pt>
                <c:pt idx="3067">
                  <c:v>4.7239999999999975</c:v>
                </c:pt>
                <c:pt idx="3068">
                  <c:v>4.7839999999999998</c:v>
                </c:pt>
                <c:pt idx="3069">
                  <c:v>4.6949999999999914</c:v>
                </c:pt>
                <c:pt idx="3070">
                  <c:v>4.8919999999999995</c:v>
                </c:pt>
                <c:pt idx="3071">
                  <c:v>4.8659999999999917</c:v>
                </c:pt>
                <c:pt idx="3072">
                  <c:v>4.8159999999999945</c:v>
                </c:pt>
                <c:pt idx="3073">
                  <c:v>4.8890000000000002</c:v>
                </c:pt>
                <c:pt idx="3074">
                  <c:v>4.7320000000000002</c:v>
                </c:pt>
                <c:pt idx="3075">
                  <c:v>4.8219999999999965</c:v>
                </c:pt>
                <c:pt idx="3076">
                  <c:v>4.8619999999999965</c:v>
                </c:pt>
                <c:pt idx="3077">
                  <c:v>4.7910000000000004</c:v>
                </c:pt>
                <c:pt idx="3078">
                  <c:v>4.8839999999999995</c:v>
                </c:pt>
                <c:pt idx="3079">
                  <c:v>4.9340000000000002</c:v>
                </c:pt>
                <c:pt idx="3080">
                  <c:v>4.8410000000000002</c:v>
                </c:pt>
                <c:pt idx="3081">
                  <c:v>4.8419999999999996</c:v>
                </c:pt>
                <c:pt idx="3082">
                  <c:v>4.8179999999999916</c:v>
                </c:pt>
                <c:pt idx="3083">
                  <c:v>4.7320000000000002</c:v>
                </c:pt>
                <c:pt idx="3084">
                  <c:v>5.1609999999999916</c:v>
                </c:pt>
                <c:pt idx="3085">
                  <c:v>4.8569999999999975</c:v>
                </c:pt>
                <c:pt idx="3086">
                  <c:v>4.78</c:v>
                </c:pt>
                <c:pt idx="3087">
                  <c:v>4.9210000000000003</c:v>
                </c:pt>
                <c:pt idx="3088">
                  <c:v>4.8010000000000002</c:v>
                </c:pt>
                <c:pt idx="3089">
                  <c:v>4.798</c:v>
                </c:pt>
                <c:pt idx="3090">
                  <c:v>4.8780000000000001</c:v>
                </c:pt>
                <c:pt idx="3091">
                  <c:v>5.4329999999999998</c:v>
                </c:pt>
                <c:pt idx="3092">
                  <c:v>4.8249999999999913</c:v>
                </c:pt>
                <c:pt idx="3093">
                  <c:v>4.8029999999999955</c:v>
                </c:pt>
                <c:pt idx="3094">
                  <c:v>4.8449999999999926</c:v>
                </c:pt>
                <c:pt idx="3095">
                  <c:v>4.9509999999999996</c:v>
                </c:pt>
                <c:pt idx="3096">
                  <c:v>4.8969999999999985</c:v>
                </c:pt>
                <c:pt idx="3097">
                  <c:v>5.0789999999999997</c:v>
                </c:pt>
                <c:pt idx="3098">
                  <c:v>4.91</c:v>
                </c:pt>
                <c:pt idx="3099">
                  <c:v>4.9429999999999996</c:v>
                </c:pt>
                <c:pt idx="3100">
                  <c:v>4.8209999999999926</c:v>
                </c:pt>
                <c:pt idx="3101">
                  <c:v>4.8469999999999995</c:v>
                </c:pt>
                <c:pt idx="3102">
                  <c:v>4.9059999999999997</c:v>
                </c:pt>
                <c:pt idx="3103">
                  <c:v>4.9700000000000024</c:v>
                </c:pt>
                <c:pt idx="3104">
                  <c:v>4.9859999999999998</c:v>
                </c:pt>
                <c:pt idx="3105">
                  <c:v>4.8519999999999985</c:v>
                </c:pt>
                <c:pt idx="3106">
                  <c:v>4.9459999999999997</c:v>
                </c:pt>
                <c:pt idx="3107">
                  <c:v>5.0039999999999996</c:v>
                </c:pt>
                <c:pt idx="3108">
                  <c:v>4.9370000000000003</c:v>
                </c:pt>
                <c:pt idx="3109">
                  <c:v>4.9260000000000002</c:v>
                </c:pt>
                <c:pt idx="3110">
                  <c:v>4.8390000000000004</c:v>
                </c:pt>
                <c:pt idx="3111">
                  <c:v>4.9239999999999995</c:v>
                </c:pt>
                <c:pt idx="3112">
                  <c:v>4.9000000000000004</c:v>
                </c:pt>
                <c:pt idx="3113">
                  <c:v>4.8819999999999997</c:v>
                </c:pt>
                <c:pt idx="3114">
                  <c:v>4.8629999999999933</c:v>
                </c:pt>
                <c:pt idx="3115">
                  <c:v>4.9870000000000001</c:v>
                </c:pt>
                <c:pt idx="3116">
                  <c:v>5.0709999999999997</c:v>
                </c:pt>
                <c:pt idx="3117">
                  <c:v>4.992</c:v>
                </c:pt>
                <c:pt idx="3118">
                  <c:v>4.9130000000000003</c:v>
                </c:pt>
                <c:pt idx="3119">
                  <c:v>4.9160000000000004</c:v>
                </c:pt>
                <c:pt idx="3120">
                  <c:v>4.8929999999999945</c:v>
                </c:pt>
                <c:pt idx="3121">
                  <c:v>4.9029999999999996</c:v>
                </c:pt>
                <c:pt idx="3122">
                  <c:v>4.9009999999999998</c:v>
                </c:pt>
                <c:pt idx="3123">
                  <c:v>4.9390000000000081</c:v>
                </c:pt>
                <c:pt idx="3124">
                  <c:v>4.915</c:v>
                </c:pt>
                <c:pt idx="3125">
                  <c:v>4.9109999999999996</c:v>
                </c:pt>
                <c:pt idx="3126">
                  <c:v>4.9320000000000004</c:v>
                </c:pt>
                <c:pt idx="3127">
                  <c:v>4.8629999999999933</c:v>
                </c:pt>
                <c:pt idx="3128">
                  <c:v>4.8449999999999926</c:v>
                </c:pt>
                <c:pt idx="3129">
                  <c:v>4.9610000000000003</c:v>
                </c:pt>
                <c:pt idx="3130">
                  <c:v>4.9630000000000001</c:v>
                </c:pt>
                <c:pt idx="3131">
                  <c:v>4.9690000000000003</c:v>
                </c:pt>
                <c:pt idx="3132">
                  <c:v>5.0129999999999955</c:v>
                </c:pt>
                <c:pt idx="3133">
                  <c:v>5.2679999999999945</c:v>
                </c:pt>
                <c:pt idx="3134">
                  <c:v>4.9809999999999999</c:v>
                </c:pt>
                <c:pt idx="3135">
                  <c:v>4.9539999999999997</c:v>
                </c:pt>
                <c:pt idx="3136">
                  <c:v>4.9870000000000001</c:v>
                </c:pt>
                <c:pt idx="3137">
                  <c:v>4.8559999999999945</c:v>
                </c:pt>
                <c:pt idx="3138">
                  <c:v>5.0289999999999955</c:v>
                </c:pt>
                <c:pt idx="3139">
                  <c:v>4.9290000000000003</c:v>
                </c:pt>
                <c:pt idx="3140">
                  <c:v>5.0490000000000004</c:v>
                </c:pt>
                <c:pt idx="3141">
                  <c:v>5.0529999999999955</c:v>
                </c:pt>
                <c:pt idx="3142">
                  <c:v>5.3310000000000004</c:v>
                </c:pt>
                <c:pt idx="3143">
                  <c:v>4.9980000000000002</c:v>
                </c:pt>
                <c:pt idx="3144">
                  <c:v>5.0460000000000003</c:v>
                </c:pt>
                <c:pt idx="3145">
                  <c:v>5.0510000000000002</c:v>
                </c:pt>
                <c:pt idx="3146">
                  <c:v>4.8649999999999913</c:v>
                </c:pt>
                <c:pt idx="3147">
                  <c:v>4.9779999999999998</c:v>
                </c:pt>
                <c:pt idx="3148">
                  <c:v>5</c:v>
                </c:pt>
                <c:pt idx="3149">
                  <c:v>4.9349999999999996</c:v>
                </c:pt>
                <c:pt idx="3150">
                  <c:v>5.0880000000000001</c:v>
                </c:pt>
                <c:pt idx="3151">
                  <c:v>5.0780000000000003</c:v>
                </c:pt>
                <c:pt idx="3152">
                  <c:v>5.0389999999999997</c:v>
                </c:pt>
                <c:pt idx="3153">
                  <c:v>5.0449999999999955</c:v>
                </c:pt>
                <c:pt idx="3154">
                  <c:v>5.0019999999999998</c:v>
                </c:pt>
                <c:pt idx="3155">
                  <c:v>5.0430000000000001</c:v>
                </c:pt>
                <c:pt idx="3156">
                  <c:v>4.9550000000000001</c:v>
                </c:pt>
                <c:pt idx="3157">
                  <c:v>4.9219999999999997</c:v>
                </c:pt>
                <c:pt idx="3158">
                  <c:v>5.1209999999999933</c:v>
                </c:pt>
                <c:pt idx="3159">
                  <c:v>5.0919999999999996</c:v>
                </c:pt>
                <c:pt idx="3160">
                  <c:v>4.9329999999999998</c:v>
                </c:pt>
                <c:pt idx="3161">
                  <c:v>4.9930000000000003</c:v>
                </c:pt>
                <c:pt idx="3162">
                  <c:v>4.9020000000000001</c:v>
                </c:pt>
                <c:pt idx="3163">
                  <c:v>5.07</c:v>
                </c:pt>
                <c:pt idx="3164">
                  <c:v>4.8659999999999917</c:v>
                </c:pt>
                <c:pt idx="3165">
                  <c:v>4.9390000000000081</c:v>
                </c:pt>
                <c:pt idx="3166">
                  <c:v>4.9700000000000024</c:v>
                </c:pt>
                <c:pt idx="3167">
                  <c:v>5.0359999999999996</c:v>
                </c:pt>
                <c:pt idx="3168">
                  <c:v>5.0939999999999985</c:v>
                </c:pt>
                <c:pt idx="3169">
                  <c:v>4.9790000000000081</c:v>
                </c:pt>
                <c:pt idx="3170">
                  <c:v>4.8549999999999933</c:v>
                </c:pt>
                <c:pt idx="3171">
                  <c:v>4.9239999999999995</c:v>
                </c:pt>
                <c:pt idx="3172">
                  <c:v>5.056</c:v>
                </c:pt>
                <c:pt idx="3173">
                  <c:v>4.9820000000000002</c:v>
                </c:pt>
                <c:pt idx="3174">
                  <c:v>4.9509999999999996</c:v>
                </c:pt>
                <c:pt idx="3175">
                  <c:v>5.1199999999999966</c:v>
                </c:pt>
                <c:pt idx="3176">
                  <c:v>4.99</c:v>
                </c:pt>
                <c:pt idx="3177">
                  <c:v>4.9779999999999998</c:v>
                </c:pt>
                <c:pt idx="3178">
                  <c:v>5.1859999999999955</c:v>
                </c:pt>
                <c:pt idx="3179">
                  <c:v>5.0720000000000001</c:v>
                </c:pt>
                <c:pt idx="3180">
                  <c:v>4.923</c:v>
                </c:pt>
                <c:pt idx="3181">
                  <c:v>4.96</c:v>
                </c:pt>
                <c:pt idx="3182">
                  <c:v>4.835</c:v>
                </c:pt>
                <c:pt idx="3183">
                  <c:v>4.9589999999999996</c:v>
                </c:pt>
                <c:pt idx="3184">
                  <c:v>5.0069999999999997</c:v>
                </c:pt>
                <c:pt idx="3185">
                  <c:v>4.95</c:v>
                </c:pt>
                <c:pt idx="3186">
                  <c:v>4.9550000000000001</c:v>
                </c:pt>
                <c:pt idx="3187">
                  <c:v>4.9760000000000071</c:v>
                </c:pt>
                <c:pt idx="3188">
                  <c:v>4.9480000000000004</c:v>
                </c:pt>
                <c:pt idx="3189">
                  <c:v>4.9690000000000003</c:v>
                </c:pt>
                <c:pt idx="3190">
                  <c:v>5.1829999999999945</c:v>
                </c:pt>
                <c:pt idx="3191">
                  <c:v>4.9290000000000003</c:v>
                </c:pt>
                <c:pt idx="3192">
                  <c:v>4.9729999999999999</c:v>
                </c:pt>
                <c:pt idx="3193">
                  <c:v>4.9760000000000071</c:v>
                </c:pt>
                <c:pt idx="3194">
                  <c:v>5.2169999999999996</c:v>
                </c:pt>
                <c:pt idx="3195">
                  <c:v>4.8629999999999933</c:v>
                </c:pt>
                <c:pt idx="3196">
                  <c:v>5.26</c:v>
                </c:pt>
                <c:pt idx="3197">
                  <c:v>4.9379999999999997</c:v>
                </c:pt>
                <c:pt idx="3198">
                  <c:v>4.9700000000000024</c:v>
                </c:pt>
                <c:pt idx="3199">
                  <c:v>4.8319999999999999</c:v>
                </c:pt>
                <c:pt idx="3200">
                  <c:v>4.782</c:v>
                </c:pt>
                <c:pt idx="3201">
                  <c:v>4.8380000000000001</c:v>
                </c:pt>
                <c:pt idx="3202">
                  <c:v>4.8789999999999996</c:v>
                </c:pt>
                <c:pt idx="3203">
                  <c:v>4.8029999999999955</c:v>
                </c:pt>
                <c:pt idx="3204">
                  <c:v>4.7850000000000001</c:v>
                </c:pt>
                <c:pt idx="3205">
                  <c:v>4.8079999999999945</c:v>
                </c:pt>
                <c:pt idx="3206">
                  <c:v>4.9850000000000003</c:v>
                </c:pt>
                <c:pt idx="3207">
                  <c:v>4.8199999999999985</c:v>
                </c:pt>
                <c:pt idx="3208">
                  <c:v>4.8090000000000002</c:v>
                </c:pt>
                <c:pt idx="3209">
                  <c:v>4.8090000000000002</c:v>
                </c:pt>
                <c:pt idx="3210">
                  <c:v>4.7930000000000001</c:v>
                </c:pt>
                <c:pt idx="3211">
                  <c:v>4.806</c:v>
                </c:pt>
                <c:pt idx="3212">
                  <c:v>4.7519999999999998</c:v>
                </c:pt>
                <c:pt idx="3213">
                  <c:v>4.9370000000000003</c:v>
                </c:pt>
                <c:pt idx="3214">
                  <c:v>4.7859999999999996</c:v>
                </c:pt>
                <c:pt idx="3215">
                  <c:v>4.8369999999999997</c:v>
                </c:pt>
                <c:pt idx="3216">
                  <c:v>4.8069999999999995</c:v>
                </c:pt>
                <c:pt idx="3217">
                  <c:v>4.7679999999999945</c:v>
                </c:pt>
                <c:pt idx="3218">
                  <c:v>4.742</c:v>
                </c:pt>
                <c:pt idx="3219">
                  <c:v>4.7859999999999996</c:v>
                </c:pt>
                <c:pt idx="3220">
                  <c:v>4.7549999999999955</c:v>
                </c:pt>
                <c:pt idx="3221">
                  <c:v>5.4320000000000004</c:v>
                </c:pt>
                <c:pt idx="3222">
                  <c:v>4.702</c:v>
                </c:pt>
                <c:pt idx="3223">
                  <c:v>4.7309999999999999</c:v>
                </c:pt>
                <c:pt idx="3224">
                  <c:v>4.7480000000000002</c:v>
                </c:pt>
                <c:pt idx="3225">
                  <c:v>4.7290000000000001</c:v>
                </c:pt>
                <c:pt idx="3226">
                  <c:v>4.7409999999999997</c:v>
                </c:pt>
                <c:pt idx="3227">
                  <c:v>4.7190000000000003</c:v>
                </c:pt>
                <c:pt idx="3228">
                  <c:v>4.6890000000000001</c:v>
                </c:pt>
                <c:pt idx="3229">
                  <c:v>4.7770000000000001</c:v>
                </c:pt>
                <c:pt idx="3230">
                  <c:v>4.6929999999999916</c:v>
                </c:pt>
                <c:pt idx="3231">
                  <c:v>5.0789999999999997</c:v>
                </c:pt>
                <c:pt idx="3232">
                  <c:v>4.6289999999999916</c:v>
                </c:pt>
                <c:pt idx="3233">
                  <c:v>4.6169999999999956</c:v>
                </c:pt>
                <c:pt idx="3234">
                  <c:v>4.6659999999999933</c:v>
                </c:pt>
                <c:pt idx="3235">
                  <c:v>4.569</c:v>
                </c:pt>
                <c:pt idx="3236">
                  <c:v>4.7469999999999999</c:v>
                </c:pt>
                <c:pt idx="3237">
                  <c:v>4.6689999999999916</c:v>
                </c:pt>
                <c:pt idx="3238">
                  <c:v>4.609</c:v>
                </c:pt>
                <c:pt idx="3239">
                  <c:v>4.83</c:v>
                </c:pt>
                <c:pt idx="3240">
                  <c:v>4.6739999999999995</c:v>
                </c:pt>
                <c:pt idx="3241">
                  <c:v>4.6979999999999933</c:v>
                </c:pt>
                <c:pt idx="3242">
                  <c:v>4.8490000000000002</c:v>
                </c:pt>
                <c:pt idx="3243">
                  <c:v>4.6749999999999945</c:v>
                </c:pt>
                <c:pt idx="3244">
                  <c:v>4.8380000000000001</c:v>
                </c:pt>
                <c:pt idx="3245">
                  <c:v>4.6619999999999955</c:v>
                </c:pt>
                <c:pt idx="3246">
                  <c:v>4.78</c:v>
                </c:pt>
                <c:pt idx="3247">
                  <c:v>4.8090000000000002</c:v>
                </c:pt>
                <c:pt idx="3248">
                  <c:v>4.7770000000000001</c:v>
                </c:pt>
                <c:pt idx="3249">
                  <c:v>4.8339999999999996</c:v>
                </c:pt>
                <c:pt idx="3250">
                  <c:v>4.7519999999999998</c:v>
                </c:pt>
                <c:pt idx="3251">
                  <c:v>4.8159999999999945</c:v>
                </c:pt>
                <c:pt idx="3252">
                  <c:v>4.68</c:v>
                </c:pt>
                <c:pt idx="3253">
                  <c:v>4.74</c:v>
                </c:pt>
                <c:pt idx="3254">
                  <c:v>4.7699999999999996</c:v>
                </c:pt>
                <c:pt idx="3255">
                  <c:v>4.7110000000000003</c:v>
                </c:pt>
                <c:pt idx="3256">
                  <c:v>4.673</c:v>
                </c:pt>
                <c:pt idx="3257">
                  <c:v>4.8619999999999965</c:v>
                </c:pt>
                <c:pt idx="3258">
                  <c:v>4.6739999999999995</c:v>
                </c:pt>
                <c:pt idx="3259">
                  <c:v>5.1679999999999904</c:v>
                </c:pt>
                <c:pt idx="3260">
                  <c:v>4.7649999999999926</c:v>
                </c:pt>
                <c:pt idx="3261">
                  <c:v>4.7290000000000001</c:v>
                </c:pt>
                <c:pt idx="3262">
                  <c:v>4.7830000000000004</c:v>
                </c:pt>
                <c:pt idx="3263">
                  <c:v>5.2110000000000003</c:v>
                </c:pt>
                <c:pt idx="3264">
                  <c:v>4.7939999999999996</c:v>
                </c:pt>
                <c:pt idx="3265">
                  <c:v>4.8139999999999965</c:v>
                </c:pt>
                <c:pt idx="3266">
                  <c:v>4.7629999999999955</c:v>
                </c:pt>
                <c:pt idx="3267">
                  <c:v>4.7569999999999997</c:v>
                </c:pt>
                <c:pt idx="3268">
                  <c:v>5.89</c:v>
                </c:pt>
                <c:pt idx="3269">
                  <c:v>4.7370000000000001</c:v>
                </c:pt>
                <c:pt idx="3270">
                  <c:v>4.79</c:v>
                </c:pt>
                <c:pt idx="3271">
                  <c:v>4.7690000000000001</c:v>
                </c:pt>
                <c:pt idx="3272">
                  <c:v>4.8979999999999926</c:v>
                </c:pt>
                <c:pt idx="3273">
                  <c:v>4.8099999999999996</c:v>
                </c:pt>
                <c:pt idx="3274">
                  <c:v>4.9829999999999997</c:v>
                </c:pt>
                <c:pt idx="3275">
                  <c:v>5.1379999999999955</c:v>
                </c:pt>
                <c:pt idx="3276">
                  <c:v>4.7</c:v>
                </c:pt>
                <c:pt idx="3277">
                  <c:v>4.7119999999999997</c:v>
                </c:pt>
                <c:pt idx="3278">
                  <c:v>4.8410000000000002</c:v>
                </c:pt>
                <c:pt idx="3279">
                  <c:v>4.8739999999999997</c:v>
                </c:pt>
                <c:pt idx="3280">
                  <c:v>4.819</c:v>
                </c:pt>
                <c:pt idx="3281">
                  <c:v>4.7300000000000004</c:v>
                </c:pt>
                <c:pt idx="3282">
                  <c:v>4.8039999999999985</c:v>
                </c:pt>
                <c:pt idx="3283">
                  <c:v>4.8669999999999956</c:v>
                </c:pt>
                <c:pt idx="3284">
                  <c:v>4.7919999999999998</c:v>
                </c:pt>
                <c:pt idx="3285">
                  <c:v>4.8209999999999926</c:v>
                </c:pt>
                <c:pt idx="3286">
                  <c:v>4.8259999999999916</c:v>
                </c:pt>
                <c:pt idx="3287">
                  <c:v>4.7949999999999955</c:v>
                </c:pt>
                <c:pt idx="3288">
                  <c:v>4.6919999999999975</c:v>
                </c:pt>
                <c:pt idx="3289">
                  <c:v>4.7229999999999945</c:v>
                </c:pt>
                <c:pt idx="3290">
                  <c:v>4.7050000000000001</c:v>
                </c:pt>
                <c:pt idx="3291">
                  <c:v>4.83</c:v>
                </c:pt>
                <c:pt idx="3292">
                  <c:v>4.8319999999999999</c:v>
                </c:pt>
                <c:pt idx="3293">
                  <c:v>4.806</c:v>
                </c:pt>
                <c:pt idx="3294">
                  <c:v>4.8109999999999955</c:v>
                </c:pt>
                <c:pt idx="3295">
                  <c:v>4.734</c:v>
                </c:pt>
                <c:pt idx="3296">
                  <c:v>4.7839999999999998</c:v>
                </c:pt>
                <c:pt idx="3297">
                  <c:v>4.8169999999999975</c:v>
                </c:pt>
                <c:pt idx="3298">
                  <c:v>4.7770000000000001</c:v>
                </c:pt>
                <c:pt idx="3299">
                  <c:v>5.0259999999999945</c:v>
                </c:pt>
                <c:pt idx="3300">
                  <c:v>4.7549999999999955</c:v>
                </c:pt>
                <c:pt idx="3301">
                  <c:v>4.8869999999999996</c:v>
                </c:pt>
                <c:pt idx="3302">
                  <c:v>5.1919999999999975</c:v>
                </c:pt>
                <c:pt idx="3303">
                  <c:v>4.8479999999999945</c:v>
                </c:pt>
                <c:pt idx="3304">
                  <c:v>4.78</c:v>
                </c:pt>
                <c:pt idx="3305">
                  <c:v>4.8310000000000004</c:v>
                </c:pt>
                <c:pt idx="3306">
                  <c:v>4.7789999999999999</c:v>
                </c:pt>
                <c:pt idx="3307">
                  <c:v>5.0419999999999998</c:v>
                </c:pt>
                <c:pt idx="3308">
                  <c:v>4.7050000000000001</c:v>
                </c:pt>
                <c:pt idx="3309">
                  <c:v>4.8619999999999965</c:v>
                </c:pt>
                <c:pt idx="3310">
                  <c:v>4.8869999999999996</c:v>
                </c:pt>
                <c:pt idx="3311">
                  <c:v>5.0279999999999916</c:v>
                </c:pt>
                <c:pt idx="3312">
                  <c:v>4.8419999999999996</c:v>
                </c:pt>
                <c:pt idx="3313">
                  <c:v>5.0239999999999965</c:v>
                </c:pt>
                <c:pt idx="3314">
                  <c:v>4.9349999999999996</c:v>
                </c:pt>
                <c:pt idx="3315">
                  <c:v>4.8099999999999996</c:v>
                </c:pt>
                <c:pt idx="3316">
                  <c:v>4.88</c:v>
                </c:pt>
                <c:pt idx="3317">
                  <c:v>4.9669999999999996</c:v>
                </c:pt>
                <c:pt idx="3318">
                  <c:v>5.6379999999999955</c:v>
                </c:pt>
                <c:pt idx="3319">
                  <c:v>5.1639999999999926</c:v>
                </c:pt>
                <c:pt idx="3320">
                  <c:v>4.8939999999999975</c:v>
                </c:pt>
                <c:pt idx="3321">
                  <c:v>5.0339999999999998</c:v>
                </c:pt>
                <c:pt idx="3322">
                  <c:v>4.8959999999999955</c:v>
                </c:pt>
                <c:pt idx="3323">
                  <c:v>5.0090000000000003</c:v>
                </c:pt>
                <c:pt idx="3324">
                  <c:v>4.8979999999999926</c:v>
                </c:pt>
                <c:pt idx="3325">
                  <c:v>5.0819999999999999</c:v>
                </c:pt>
                <c:pt idx="3326">
                  <c:v>5.2119999999999997</c:v>
                </c:pt>
                <c:pt idx="3327">
                  <c:v>5.1749999999999945</c:v>
                </c:pt>
                <c:pt idx="3328">
                  <c:v>4.8679999999999914</c:v>
                </c:pt>
                <c:pt idx="3329">
                  <c:v>4.992</c:v>
                </c:pt>
                <c:pt idx="3330">
                  <c:v>5.1719999999999997</c:v>
                </c:pt>
                <c:pt idx="3331">
                  <c:v>4.984</c:v>
                </c:pt>
                <c:pt idx="3332">
                  <c:v>4.8679999999999914</c:v>
                </c:pt>
                <c:pt idx="3333">
                  <c:v>4.9269999999999996</c:v>
                </c:pt>
                <c:pt idx="3334">
                  <c:v>4.9539999999999997</c:v>
                </c:pt>
                <c:pt idx="3335">
                  <c:v>4.9930000000000003</c:v>
                </c:pt>
                <c:pt idx="3336">
                  <c:v>4.9489999999999998</c:v>
                </c:pt>
                <c:pt idx="3337">
                  <c:v>4.9269999999999996</c:v>
                </c:pt>
                <c:pt idx="3338">
                  <c:v>4.8730000000000002</c:v>
                </c:pt>
                <c:pt idx="3339">
                  <c:v>5.09</c:v>
                </c:pt>
                <c:pt idx="3340">
                  <c:v>4.835</c:v>
                </c:pt>
                <c:pt idx="3341">
                  <c:v>4.91</c:v>
                </c:pt>
                <c:pt idx="3342">
                  <c:v>5.0839999999999996</c:v>
                </c:pt>
                <c:pt idx="3343">
                  <c:v>4.9539999999999997</c:v>
                </c:pt>
                <c:pt idx="3344">
                  <c:v>4.891</c:v>
                </c:pt>
                <c:pt idx="3345">
                  <c:v>4.8979999999999926</c:v>
                </c:pt>
                <c:pt idx="3346">
                  <c:v>5.0599999999999996</c:v>
                </c:pt>
                <c:pt idx="3347">
                  <c:v>4.907</c:v>
                </c:pt>
                <c:pt idx="3348">
                  <c:v>4.9580000000000002</c:v>
                </c:pt>
                <c:pt idx="3349">
                  <c:v>4.9290000000000003</c:v>
                </c:pt>
                <c:pt idx="3350">
                  <c:v>4.9329999999999998</c:v>
                </c:pt>
                <c:pt idx="3351">
                  <c:v>4.992</c:v>
                </c:pt>
                <c:pt idx="3352">
                  <c:v>5.0709999999999997</c:v>
                </c:pt>
                <c:pt idx="3353">
                  <c:v>4.8330000000000002</c:v>
                </c:pt>
                <c:pt idx="3354">
                  <c:v>4.9710000000000081</c:v>
                </c:pt>
                <c:pt idx="3355">
                  <c:v>4.9139999999999997</c:v>
                </c:pt>
                <c:pt idx="3356">
                  <c:v>4.79</c:v>
                </c:pt>
                <c:pt idx="3357">
                  <c:v>4.9390000000000081</c:v>
                </c:pt>
                <c:pt idx="3358">
                  <c:v>5.1499999999999995</c:v>
                </c:pt>
                <c:pt idx="3359">
                  <c:v>4.992</c:v>
                </c:pt>
                <c:pt idx="3360">
                  <c:v>4.8869999999999996</c:v>
                </c:pt>
                <c:pt idx="3361">
                  <c:v>4.9470000000000001</c:v>
                </c:pt>
                <c:pt idx="3362">
                  <c:v>4.9050000000000002</c:v>
                </c:pt>
                <c:pt idx="3363">
                  <c:v>5.008</c:v>
                </c:pt>
                <c:pt idx="3364">
                  <c:v>4.9700000000000024</c:v>
                </c:pt>
                <c:pt idx="3365">
                  <c:v>5.0249999999999932</c:v>
                </c:pt>
                <c:pt idx="3366">
                  <c:v>4.8279999999999914</c:v>
                </c:pt>
                <c:pt idx="3367">
                  <c:v>4.875</c:v>
                </c:pt>
                <c:pt idx="3368">
                  <c:v>4.8890000000000002</c:v>
                </c:pt>
                <c:pt idx="3369">
                  <c:v>4.8289999999999926</c:v>
                </c:pt>
                <c:pt idx="3370">
                  <c:v>4.931000000000008</c:v>
                </c:pt>
                <c:pt idx="3371">
                  <c:v>4.8369999999999997</c:v>
                </c:pt>
                <c:pt idx="3372">
                  <c:v>4.8679999999999914</c:v>
                </c:pt>
                <c:pt idx="3373">
                  <c:v>4.9379999999999997</c:v>
                </c:pt>
                <c:pt idx="3374">
                  <c:v>4.8010000000000002</c:v>
                </c:pt>
                <c:pt idx="3375">
                  <c:v>4.8339999999999996</c:v>
                </c:pt>
                <c:pt idx="3376">
                  <c:v>4.8069999999999995</c:v>
                </c:pt>
                <c:pt idx="3377">
                  <c:v>4.84</c:v>
                </c:pt>
                <c:pt idx="3378">
                  <c:v>4.8929999999999945</c:v>
                </c:pt>
                <c:pt idx="3379">
                  <c:v>4.9290000000000003</c:v>
                </c:pt>
                <c:pt idx="3380">
                  <c:v>4.8129999999999926</c:v>
                </c:pt>
                <c:pt idx="3381">
                  <c:v>4.8410000000000002</c:v>
                </c:pt>
                <c:pt idx="3382">
                  <c:v>4.8179999999999916</c:v>
                </c:pt>
                <c:pt idx="3383">
                  <c:v>4.8</c:v>
                </c:pt>
                <c:pt idx="3384">
                  <c:v>4.9459999999999997</c:v>
                </c:pt>
                <c:pt idx="3385">
                  <c:v>4.7919999999999998</c:v>
                </c:pt>
                <c:pt idx="3386">
                  <c:v>4.8369999999999997</c:v>
                </c:pt>
                <c:pt idx="3387">
                  <c:v>4.7359999999999998</c:v>
                </c:pt>
                <c:pt idx="3388">
                  <c:v>4.9960000000000004</c:v>
                </c:pt>
                <c:pt idx="3389">
                  <c:v>4.8099999999999996</c:v>
                </c:pt>
                <c:pt idx="3390">
                  <c:v>5.0599999999999996</c:v>
                </c:pt>
                <c:pt idx="3391">
                  <c:v>4.8369999999999997</c:v>
                </c:pt>
                <c:pt idx="3392">
                  <c:v>4.84</c:v>
                </c:pt>
                <c:pt idx="3393">
                  <c:v>4.806</c:v>
                </c:pt>
                <c:pt idx="3394">
                  <c:v>5.0979999999999945</c:v>
                </c:pt>
                <c:pt idx="3395">
                  <c:v>4.9639999999999995</c:v>
                </c:pt>
                <c:pt idx="3396">
                  <c:v>4.74</c:v>
                </c:pt>
                <c:pt idx="3397">
                  <c:v>4.7629999999999955</c:v>
                </c:pt>
                <c:pt idx="3398">
                  <c:v>4.8109999999999955</c:v>
                </c:pt>
                <c:pt idx="3399">
                  <c:v>5.0739999999999998</c:v>
                </c:pt>
                <c:pt idx="3400">
                  <c:v>4.8090000000000002</c:v>
                </c:pt>
                <c:pt idx="3401">
                  <c:v>4.8069999999999995</c:v>
                </c:pt>
                <c:pt idx="3402">
                  <c:v>4.7789999999999999</c:v>
                </c:pt>
                <c:pt idx="3403">
                  <c:v>4.8029999999999955</c:v>
                </c:pt>
                <c:pt idx="3404">
                  <c:v>4.859</c:v>
                </c:pt>
                <c:pt idx="3405">
                  <c:v>4.8119999999999985</c:v>
                </c:pt>
                <c:pt idx="3406">
                  <c:v>4.7939999999999996</c:v>
                </c:pt>
                <c:pt idx="3407">
                  <c:v>4.8149999999999933</c:v>
                </c:pt>
                <c:pt idx="3408">
                  <c:v>4.8599999999999985</c:v>
                </c:pt>
                <c:pt idx="3409">
                  <c:v>4.8719999999999999</c:v>
                </c:pt>
                <c:pt idx="3410">
                  <c:v>4.8330000000000002</c:v>
                </c:pt>
                <c:pt idx="3411">
                  <c:v>4.9300000000000024</c:v>
                </c:pt>
                <c:pt idx="3412">
                  <c:v>4.8229999999999933</c:v>
                </c:pt>
                <c:pt idx="3413">
                  <c:v>4.8149999999999933</c:v>
                </c:pt>
                <c:pt idx="3414">
                  <c:v>5.1719999999999997</c:v>
                </c:pt>
                <c:pt idx="3415">
                  <c:v>4.7679999999999945</c:v>
                </c:pt>
                <c:pt idx="3416">
                  <c:v>4.8319999999999999</c:v>
                </c:pt>
                <c:pt idx="3417">
                  <c:v>4.8569999999999975</c:v>
                </c:pt>
                <c:pt idx="3418">
                  <c:v>4.8289999999999926</c:v>
                </c:pt>
                <c:pt idx="3419">
                  <c:v>4.7889999999999997</c:v>
                </c:pt>
                <c:pt idx="3420">
                  <c:v>4.8199999999999985</c:v>
                </c:pt>
                <c:pt idx="3421">
                  <c:v>4.9649999999999945</c:v>
                </c:pt>
                <c:pt idx="3422">
                  <c:v>4.8079999999999945</c:v>
                </c:pt>
                <c:pt idx="3423">
                  <c:v>4.7969999999999997</c:v>
                </c:pt>
                <c:pt idx="3424">
                  <c:v>4.8269999999999955</c:v>
                </c:pt>
                <c:pt idx="3425">
                  <c:v>5.0609999999999955</c:v>
                </c:pt>
                <c:pt idx="3426">
                  <c:v>4.8159999999999945</c:v>
                </c:pt>
                <c:pt idx="3427">
                  <c:v>4.9509999999999996</c:v>
                </c:pt>
                <c:pt idx="3428">
                  <c:v>5.0269999999999975</c:v>
                </c:pt>
                <c:pt idx="3429">
                  <c:v>4.899</c:v>
                </c:pt>
                <c:pt idx="3430">
                  <c:v>5.0510000000000002</c:v>
                </c:pt>
                <c:pt idx="3431">
                  <c:v>4.78</c:v>
                </c:pt>
                <c:pt idx="3432">
                  <c:v>4.8010000000000002</c:v>
                </c:pt>
                <c:pt idx="3433">
                  <c:v>4.7779999999999996</c:v>
                </c:pt>
                <c:pt idx="3434">
                  <c:v>4.8689999999999927</c:v>
                </c:pt>
                <c:pt idx="3435">
                  <c:v>4.9400000000000004</c:v>
                </c:pt>
                <c:pt idx="3436">
                  <c:v>4.9290000000000003</c:v>
                </c:pt>
                <c:pt idx="3437">
                  <c:v>4.968</c:v>
                </c:pt>
                <c:pt idx="3438">
                  <c:v>4.8599999999999985</c:v>
                </c:pt>
                <c:pt idx="3439">
                  <c:v>4.7729999999999997</c:v>
                </c:pt>
                <c:pt idx="3440">
                  <c:v>4.8310000000000004</c:v>
                </c:pt>
                <c:pt idx="3441">
                  <c:v>4.9379999999999997</c:v>
                </c:pt>
                <c:pt idx="3442">
                  <c:v>4.944</c:v>
                </c:pt>
                <c:pt idx="3443">
                  <c:v>4.9610000000000003</c:v>
                </c:pt>
                <c:pt idx="3444">
                  <c:v>4.8449999999999926</c:v>
                </c:pt>
                <c:pt idx="3445">
                  <c:v>4.9340000000000002</c:v>
                </c:pt>
                <c:pt idx="3446">
                  <c:v>4.8519999999999985</c:v>
                </c:pt>
                <c:pt idx="3447">
                  <c:v>4.8439999999999985</c:v>
                </c:pt>
                <c:pt idx="3448">
                  <c:v>4.8049999999999926</c:v>
                </c:pt>
                <c:pt idx="3449">
                  <c:v>4.9249999999999945</c:v>
                </c:pt>
                <c:pt idx="3450">
                  <c:v>6.1669999999999945</c:v>
                </c:pt>
                <c:pt idx="3451">
                  <c:v>5.0659999999999945</c:v>
                </c:pt>
                <c:pt idx="3452">
                  <c:v>4.9080000000000004</c:v>
                </c:pt>
                <c:pt idx="3453">
                  <c:v>5.0190000000000001</c:v>
                </c:pt>
                <c:pt idx="3454">
                  <c:v>5.3039999999999985</c:v>
                </c:pt>
                <c:pt idx="3455">
                  <c:v>4.9089999999999998</c:v>
                </c:pt>
                <c:pt idx="3456">
                  <c:v>5.0969999999999995</c:v>
                </c:pt>
                <c:pt idx="3457">
                  <c:v>4.9349999999999996</c:v>
                </c:pt>
                <c:pt idx="3458">
                  <c:v>4.9320000000000004</c:v>
                </c:pt>
                <c:pt idx="3459">
                  <c:v>4.9169999999999998</c:v>
                </c:pt>
                <c:pt idx="3460">
                  <c:v>4.8929999999999945</c:v>
                </c:pt>
                <c:pt idx="3461">
                  <c:v>4.96</c:v>
                </c:pt>
                <c:pt idx="3462">
                  <c:v>4.9329999999999998</c:v>
                </c:pt>
                <c:pt idx="3463">
                  <c:v>4.9139999999999997</c:v>
                </c:pt>
                <c:pt idx="3464">
                  <c:v>4.9119999999999999</c:v>
                </c:pt>
                <c:pt idx="3465">
                  <c:v>4.8789999999999996</c:v>
                </c:pt>
                <c:pt idx="3466">
                  <c:v>4.9530000000000003</c:v>
                </c:pt>
                <c:pt idx="3467">
                  <c:v>4.992</c:v>
                </c:pt>
                <c:pt idx="3468">
                  <c:v>5.0659999999999945</c:v>
                </c:pt>
                <c:pt idx="3469">
                  <c:v>5.2290000000000001</c:v>
                </c:pt>
                <c:pt idx="3470">
                  <c:v>5.0649999999999933</c:v>
                </c:pt>
                <c:pt idx="3471">
                  <c:v>4.9639999999999995</c:v>
                </c:pt>
                <c:pt idx="3472">
                  <c:v>0</c:v>
                </c:pt>
                <c:pt idx="3473">
                  <c:v>5.5019999999999998</c:v>
                </c:pt>
                <c:pt idx="3474">
                  <c:v>5.0119999999999996</c:v>
                </c:pt>
                <c:pt idx="3475">
                  <c:v>5.0249999999999932</c:v>
                </c:pt>
                <c:pt idx="3476">
                  <c:v>4.9349999999999996</c:v>
                </c:pt>
                <c:pt idx="3477">
                  <c:v>4.9080000000000004</c:v>
                </c:pt>
                <c:pt idx="3478">
                  <c:v>4.9370000000000003</c:v>
                </c:pt>
                <c:pt idx="3479">
                  <c:v>4.944</c:v>
                </c:pt>
                <c:pt idx="3480">
                  <c:v>4.9249999999999945</c:v>
                </c:pt>
                <c:pt idx="3481">
                  <c:v>4.9219999999999997</c:v>
                </c:pt>
                <c:pt idx="3482">
                  <c:v>4.9370000000000003</c:v>
                </c:pt>
                <c:pt idx="3483">
                  <c:v>4.8649999999999913</c:v>
                </c:pt>
                <c:pt idx="3484">
                  <c:v>4.8719999999999999</c:v>
                </c:pt>
                <c:pt idx="3485">
                  <c:v>5.0209999999999955</c:v>
                </c:pt>
                <c:pt idx="3486">
                  <c:v>4.9450000000000003</c:v>
                </c:pt>
                <c:pt idx="3487">
                  <c:v>4.8159999999999945</c:v>
                </c:pt>
                <c:pt idx="3488">
                  <c:v>5.0269999999999975</c:v>
                </c:pt>
                <c:pt idx="3489">
                  <c:v>5.1639999999999926</c:v>
                </c:pt>
                <c:pt idx="3490">
                  <c:v>4.9820000000000002</c:v>
                </c:pt>
                <c:pt idx="3491">
                  <c:v>4.9700000000000024</c:v>
                </c:pt>
                <c:pt idx="3492">
                  <c:v>4.8109999999999955</c:v>
                </c:pt>
                <c:pt idx="3493">
                  <c:v>5.0060000000000002</c:v>
                </c:pt>
                <c:pt idx="3494">
                  <c:v>4.9169999999999998</c:v>
                </c:pt>
                <c:pt idx="3495">
                  <c:v>4.9560000000000004</c:v>
                </c:pt>
                <c:pt idx="3496">
                  <c:v>4.8199999999999985</c:v>
                </c:pt>
                <c:pt idx="3497">
                  <c:v>4.9089999999999998</c:v>
                </c:pt>
                <c:pt idx="3498">
                  <c:v>4.8460000000000001</c:v>
                </c:pt>
                <c:pt idx="3499">
                  <c:v>4.8869999999999996</c:v>
                </c:pt>
                <c:pt idx="3500">
                  <c:v>4.8519999999999985</c:v>
                </c:pt>
                <c:pt idx="3501">
                  <c:v>4.9059999999999997</c:v>
                </c:pt>
                <c:pt idx="3502">
                  <c:v>4.9400000000000004</c:v>
                </c:pt>
                <c:pt idx="3503">
                  <c:v>4.8279999999999914</c:v>
                </c:pt>
                <c:pt idx="3504">
                  <c:v>4.8460000000000001</c:v>
                </c:pt>
                <c:pt idx="3505">
                  <c:v>4.9749999999999996</c:v>
                </c:pt>
                <c:pt idx="3506">
                  <c:v>4.9239999999999995</c:v>
                </c:pt>
                <c:pt idx="3507">
                  <c:v>6.5279999999999916</c:v>
                </c:pt>
                <c:pt idx="3508">
                  <c:v>5.149</c:v>
                </c:pt>
                <c:pt idx="3509">
                  <c:v>4.8659999999999917</c:v>
                </c:pt>
                <c:pt idx="3510">
                  <c:v>10.117000000000001</c:v>
                </c:pt>
                <c:pt idx="3511">
                  <c:v>4.9589999999999996</c:v>
                </c:pt>
                <c:pt idx="3512">
                  <c:v>4.8339999999999996</c:v>
                </c:pt>
                <c:pt idx="3513">
                  <c:v>4.8109999999999955</c:v>
                </c:pt>
                <c:pt idx="3514">
                  <c:v>4.8289999999999926</c:v>
                </c:pt>
                <c:pt idx="3515">
                  <c:v>4.798</c:v>
                </c:pt>
                <c:pt idx="3516">
                  <c:v>4.7359999999999998</c:v>
                </c:pt>
                <c:pt idx="3517">
                  <c:v>4.9790000000000081</c:v>
                </c:pt>
                <c:pt idx="3518">
                  <c:v>4.907</c:v>
                </c:pt>
                <c:pt idx="3519">
                  <c:v>4.8129999999999926</c:v>
                </c:pt>
                <c:pt idx="3520">
                  <c:v>5.0369999999999999</c:v>
                </c:pt>
                <c:pt idx="3521">
                  <c:v>4.8629999999999933</c:v>
                </c:pt>
                <c:pt idx="3522">
                  <c:v>4.7549999999999955</c:v>
                </c:pt>
                <c:pt idx="3523">
                  <c:v>4.8629999999999933</c:v>
                </c:pt>
                <c:pt idx="3524">
                  <c:v>4.9760000000000071</c:v>
                </c:pt>
                <c:pt idx="3525">
                  <c:v>4.9429999999999996</c:v>
                </c:pt>
                <c:pt idx="3526">
                  <c:v>4.7750000000000004</c:v>
                </c:pt>
                <c:pt idx="3527">
                  <c:v>4.99</c:v>
                </c:pt>
                <c:pt idx="3528">
                  <c:v>4.87</c:v>
                </c:pt>
                <c:pt idx="3529">
                  <c:v>4.9169999999999998</c:v>
                </c:pt>
                <c:pt idx="3530">
                  <c:v>4.8339999999999996</c:v>
                </c:pt>
                <c:pt idx="3531">
                  <c:v>4.8849999999999945</c:v>
                </c:pt>
                <c:pt idx="3532">
                  <c:v>6.2409999999999997</c:v>
                </c:pt>
                <c:pt idx="3533">
                  <c:v>4.9169999999999998</c:v>
                </c:pt>
                <c:pt idx="3534">
                  <c:v>4.8689999999999927</c:v>
                </c:pt>
                <c:pt idx="3535">
                  <c:v>4.7370000000000001</c:v>
                </c:pt>
                <c:pt idx="3536">
                  <c:v>4.8279999999999914</c:v>
                </c:pt>
                <c:pt idx="3537">
                  <c:v>4.7949999999999955</c:v>
                </c:pt>
                <c:pt idx="3538">
                  <c:v>4.8819999999999997</c:v>
                </c:pt>
                <c:pt idx="3539">
                  <c:v>4.8539999999999965</c:v>
                </c:pt>
                <c:pt idx="3540">
                  <c:v>4.8789999999999996</c:v>
                </c:pt>
                <c:pt idx="3541">
                  <c:v>4.8099999999999996</c:v>
                </c:pt>
                <c:pt idx="3542">
                  <c:v>4.7679999999999945</c:v>
                </c:pt>
                <c:pt idx="3543">
                  <c:v>4.8490000000000002</c:v>
                </c:pt>
                <c:pt idx="3544">
                  <c:v>4.91</c:v>
                </c:pt>
                <c:pt idx="3545">
                  <c:v>4.7699999999999996</c:v>
                </c:pt>
                <c:pt idx="3546">
                  <c:v>4.8010000000000002</c:v>
                </c:pt>
                <c:pt idx="3547">
                  <c:v>4.8369999999999997</c:v>
                </c:pt>
                <c:pt idx="3548">
                  <c:v>4.8159999999999945</c:v>
                </c:pt>
                <c:pt idx="3549">
                  <c:v>4.9029999999999996</c:v>
                </c:pt>
                <c:pt idx="3550">
                  <c:v>5.0359999999999996</c:v>
                </c:pt>
                <c:pt idx="3551">
                  <c:v>4.7830000000000004</c:v>
                </c:pt>
                <c:pt idx="3552">
                  <c:v>4.782</c:v>
                </c:pt>
                <c:pt idx="3553">
                  <c:v>4.7850000000000001</c:v>
                </c:pt>
                <c:pt idx="3554">
                  <c:v>4.7809999999999997</c:v>
                </c:pt>
                <c:pt idx="3555">
                  <c:v>4.798</c:v>
                </c:pt>
                <c:pt idx="3556">
                  <c:v>4.8079999999999945</c:v>
                </c:pt>
                <c:pt idx="3557">
                  <c:v>4.72</c:v>
                </c:pt>
                <c:pt idx="3558">
                  <c:v>4.7910000000000004</c:v>
                </c:pt>
                <c:pt idx="3559">
                  <c:v>5.234</c:v>
                </c:pt>
                <c:pt idx="3560">
                  <c:v>4.8109999999999955</c:v>
                </c:pt>
                <c:pt idx="3561">
                  <c:v>4.8760000000000003</c:v>
                </c:pt>
                <c:pt idx="3562">
                  <c:v>4.8330000000000002</c:v>
                </c:pt>
                <c:pt idx="3563">
                  <c:v>4.7880000000000003</c:v>
                </c:pt>
                <c:pt idx="3564">
                  <c:v>5.085</c:v>
                </c:pt>
                <c:pt idx="3565">
                  <c:v>4.9210000000000003</c:v>
                </c:pt>
                <c:pt idx="3566">
                  <c:v>4.7960000000000003</c:v>
                </c:pt>
                <c:pt idx="3567">
                  <c:v>4.774</c:v>
                </c:pt>
                <c:pt idx="3568">
                  <c:v>4.8710000000000004</c:v>
                </c:pt>
                <c:pt idx="3569">
                  <c:v>4.7619999999999996</c:v>
                </c:pt>
                <c:pt idx="3570">
                  <c:v>4.7969999999999997</c:v>
                </c:pt>
                <c:pt idx="3571">
                  <c:v>4.8139999999999965</c:v>
                </c:pt>
                <c:pt idx="3572">
                  <c:v>4.774</c:v>
                </c:pt>
                <c:pt idx="3573">
                  <c:v>4.8149999999999933</c:v>
                </c:pt>
                <c:pt idx="3574">
                  <c:v>4.7949999999999955</c:v>
                </c:pt>
                <c:pt idx="3575">
                  <c:v>5.2700000000000014</c:v>
                </c:pt>
                <c:pt idx="3576">
                  <c:v>4.7290000000000001</c:v>
                </c:pt>
                <c:pt idx="3577">
                  <c:v>4.76</c:v>
                </c:pt>
                <c:pt idx="3578">
                  <c:v>4.8390000000000004</c:v>
                </c:pt>
                <c:pt idx="3579">
                  <c:v>4.6959999999999926</c:v>
                </c:pt>
                <c:pt idx="3580">
                  <c:v>4.718</c:v>
                </c:pt>
                <c:pt idx="3581">
                  <c:v>4.8079999999999945</c:v>
                </c:pt>
                <c:pt idx="3582">
                  <c:v>4.7770000000000001</c:v>
                </c:pt>
                <c:pt idx="3583">
                  <c:v>4.774</c:v>
                </c:pt>
                <c:pt idx="3584">
                  <c:v>4.8109999999999955</c:v>
                </c:pt>
                <c:pt idx="3585">
                  <c:v>4.8739999999999997</c:v>
                </c:pt>
                <c:pt idx="3586">
                  <c:v>4.7309999999999999</c:v>
                </c:pt>
                <c:pt idx="3587">
                  <c:v>4.9080000000000004</c:v>
                </c:pt>
                <c:pt idx="3588">
                  <c:v>4.76</c:v>
                </c:pt>
                <c:pt idx="3589">
                  <c:v>4.7279999999999927</c:v>
                </c:pt>
                <c:pt idx="3590">
                  <c:v>4.8310000000000004</c:v>
                </c:pt>
                <c:pt idx="3591">
                  <c:v>4.7269999999999985</c:v>
                </c:pt>
                <c:pt idx="3592">
                  <c:v>4.8289999999999926</c:v>
                </c:pt>
                <c:pt idx="3593">
                  <c:v>4.76</c:v>
                </c:pt>
                <c:pt idx="3594">
                  <c:v>4.9249999999999945</c:v>
                </c:pt>
                <c:pt idx="3595">
                  <c:v>4.8669999999999956</c:v>
                </c:pt>
                <c:pt idx="3596">
                  <c:v>4.7639999999999985</c:v>
                </c:pt>
                <c:pt idx="3597">
                  <c:v>4.83</c:v>
                </c:pt>
                <c:pt idx="3598">
                  <c:v>4.7859999999999996</c:v>
                </c:pt>
                <c:pt idx="3599">
                  <c:v>4.8569999999999975</c:v>
                </c:pt>
                <c:pt idx="3600">
                  <c:v>4.7309999999999999</c:v>
                </c:pt>
                <c:pt idx="3601">
                  <c:v>4.8839999999999995</c:v>
                </c:pt>
                <c:pt idx="3602">
                  <c:v>4.8460000000000001</c:v>
                </c:pt>
                <c:pt idx="3603">
                  <c:v>4.7699999999999996</c:v>
                </c:pt>
                <c:pt idx="3604">
                  <c:v>4.76</c:v>
                </c:pt>
                <c:pt idx="3605">
                  <c:v>4.8289999999999926</c:v>
                </c:pt>
                <c:pt idx="3606">
                  <c:v>4.915</c:v>
                </c:pt>
                <c:pt idx="3607">
                  <c:v>4.7949999999999955</c:v>
                </c:pt>
                <c:pt idx="3608">
                  <c:v>4.8539999999999965</c:v>
                </c:pt>
                <c:pt idx="3609">
                  <c:v>4.8490000000000002</c:v>
                </c:pt>
                <c:pt idx="3610">
                  <c:v>4.8149999999999933</c:v>
                </c:pt>
                <c:pt idx="3611">
                  <c:v>4.8119999999999985</c:v>
                </c:pt>
                <c:pt idx="3612">
                  <c:v>4.891</c:v>
                </c:pt>
                <c:pt idx="3613">
                  <c:v>4.9269999999999996</c:v>
                </c:pt>
                <c:pt idx="3614">
                  <c:v>4.8119999999999985</c:v>
                </c:pt>
                <c:pt idx="3615">
                  <c:v>11.256</c:v>
                </c:pt>
                <c:pt idx="3616">
                  <c:v>4.782</c:v>
                </c:pt>
                <c:pt idx="3617">
                  <c:v>4.7699999999999996</c:v>
                </c:pt>
                <c:pt idx="3618">
                  <c:v>4.7619999999999996</c:v>
                </c:pt>
                <c:pt idx="3619">
                  <c:v>4.8269999999999955</c:v>
                </c:pt>
                <c:pt idx="3620">
                  <c:v>4.8490000000000002</c:v>
                </c:pt>
                <c:pt idx="3621">
                  <c:v>4.8049999999999926</c:v>
                </c:pt>
                <c:pt idx="3622">
                  <c:v>5.1109999999999927</c:v>
                </c:pt>
                <c:pt idx="3623">
                  <c:v>4.843</c:v>
                </c:pt>
                <c:pt idx="3624">
                  <c:v>4.9639999999999995</c:v>
                </c:pt>
                <c:pt idx="3625">
                  <c:v>4.8869999999999996</c:v>
                </c:pt>
                <c:pt idx="3626">
                  <c:v>4.8949999999999916</c:v>
                </c:pt>
                <c:pt idx="3627">
                  <c:v>4.8689999999999927</c:v>
                </c:pt>
                <c:pt idx="3628">
                  <c:v>4.8899999999999997</c:v>
                </c:pt>
                <c:pt idx="3629">
                  <c:v>4.851</c:v>
                </c:pt>
                <c:pt idx="3630">
                  <c:v>4.8899999999999997</c:v>
                </c:pt>
                <c:pt idx="3631">
                  <c:v>4.8549999999999933</c:v>
                </c:pt>
                <c:pt idx="3632">
                  <c:v>4.9489999999999998</c:v>
                </c:pt>
                <c:pt idx="3633">
                  <c:v>5.03</c:v>
                </c:pt>
                <c:pt idx="3634">
                  <c:v>4.9420000000000002</c:v>
                </c:pt>
                <c:pt idx="3635">
                  <c:v>4.8929999999999945</c:v>
                </c:pt>
                <c:pt idx="3636">
                  <c:v>5.0389999999999997</c:v>
                </c:pt>
                <c:pt idx="3637">
                  <c:v>4.99</c:v>
                </c:pt>
                <c:pt idx="3638">
                  <c:v>4.923</c:v>
                </c:pt>
                <c:pt idx="3639">
                  <c:v>4.9800000000000004</c:v>
                </c:pt>
                <c:pt idx="3640">
                  <c:v>5.0389999999999997</c:v>
                </c:pt>
                <c:pt idx="3641">
                  <c:v>4.8249999999999913</c:v>
                </c:pt>
                <c:pt idx="3642">
                  <c:v>5.0789999999999997</c:v>
                </c:pt>
                <c:pt idx="3643">
                  <c:v>4.9939999999999998</c:v>
                </c:pt>
                <c:pt idx="3644">
                  <c:v>5.9320000000000004</c:v>
                </c:pt>
                <c:pt idx="3645">
                  <c:v>5.1199999999999966</c:v>
                </c:pt>
                <c:pt idx="3646">
                  <c:v>4.9550000000000001</c:v>
                </c:pt>
                <c:pt idx="3647">
                  <c:v>5.0389999999999997</c:v>
                </c:pt>
                <c:pt idx="3648">
                  <c:v>4.8549999999999933</c:v>
                </c:pt>
                <c:pt idx="3649">
                  <c:v>4.9560000000000004</c:v>
                </c:pt>
                <c:pt idx="3650">
                  <c:v>4.9809999999999999</c:v>
                </c:pt>
                <c:pt idx="3651">
                  <c:v>5.3039999999999985</c:v>
                </c:pt>
                <c:pt idx="3652">
                  <c:v>5.0350000000000001</c:v>
                </c:pt>
                <c:pt idx="3653">
                  <c:v>5.01</c:v>
                </c:pt>
                <c:pt idx="3654">
                  <c:v>5.0330000000000004</c:v>
                </c:pt>
                <c:pt idx="3655">
                  <c:v>4.9189999999999996</c:v>
                </c:pt>
                <c:pt idx="3656">
                  <c:v>4.9639999999999995</c:v>
                </c:pt>
                <c:pt idx="3657">
                  <c:v>4.8839999999999995</c:v>
                </c:pt>
                <c:pt idx="3658">
                  <c:v>5.056</c:v>
                </c:pt>
                <c:pt idx="3659">
                  <c:v>4.9349999999999996</c:v>
                </c:pt>
                <c:pt idx="3660">
                  <c:v>4.9580000000000002</c:v>
                </c:pt>
                <c:pt idx="3661">
                  <c:v>5.0229999999999926</c:v>
                </c:pt>
                <c:pt idx="3662">
                  <c:v>5.093</c:v>
                </c:pt>
                <c:pt idx="3663">
                  <c:v>4.9669999999999996</c:v>
                </c:pt>
                <c:pt idx="3664">
                  <c:v>4.899</c:v>
                </c:pt>
                <c:pt idx="3665">
                  <c:v>4.8499999999999996</c:v>
                </c:pt>
                <c:pt idx="3666">
                  <c:v>4.9989999999999997</c:v>
                </c:pt>
                <c:pt idx="3667">
                  <c:v>4.8579999999999917</c:v>
                </c:pt>
                <c:pt idx="3668">
                  <c:v>4.9300000000000024</c:v>
                </c:pt>
                <c:pt idx="3669">
                  <c:v>5.1039999999999965</c:v>
                </c:pt>
                <c:pt idx="3670">
                  <c:v>4.84</c:v>
                </c:pt>
                <c:pt idx="3671">
                  <c:v>4.9359999999999999</c:v>
                </c:pt>
                <c:pt idx="3672">
                  <c:v>5.0839999999999996</c:v>
                </c:pt>
                <c:pt idx="3673">
                  <c:v>5.1419999999999995</c:v>
                </c:pt>
                <c:pt idx="3674">
                  <c:v>4.8879999999999955</c:v>
                </c:pt>
                <c:pt idx="3675">
                  <c:v>4.9960000000000004</c:v>
                </c:pt>
                <c:pt idx="3676">
                  <c:v>5.1139999999999946</c:v>
                </c:pt>
                <c:pt idx="3677">
                  <c:v>4.9710000000000081</c:v>
                </c:pt>
                <c:pt idx="3678">
                  <c:v>4.9729999999999999</c:v>
                </c:pt>
                <c:pt idx="3679">
                  <c:v>4.8979999999999926</c:v>
                </c:pt>
                <c:pt idx="3680">
                  <c:v>4.9020000000000001</c:v>
                </c:pt>
                <c:pt idx="3681">
                  <c:v>4.8710000000000004</c:v>
                </c:pt>
                <c:pt idx="3682">
                  <c:v>4.9370000000000003</c:v>
                </c:pt>
                <c:pt idx="3683">
                  <c:v>4.9669999999999996</c:v>
                </c:pt>
                <c:pt idx="3684">
                  <c:v>4.87</c:v>
                </c:pt>
                <c:pt idx="3685">
                  <c:v>4.8919999999999995</c:v>
                </c:pt>
                <c:pt idx="3686">
                  <c:v>4.8090000000000002</c:v>
                </c:pt>
                <c:pt idx="3687">
                  <c:v>4.9080000000000004</c:v>
                </c:pt>
                <c:pt idx="3688">
                  <c:v>4.7969999999999997</c:v>
                </c:pt>
                <c:pt idx="3689">
                  <c:v>4.9749999999999996</c:v>
                </c:pt>
                <c:pt idx="3690">
                  <c:v>4.71</c:v>
                </c:pt>
                <c:pt idx="3691">
                  <c:v>4.84</c:v>
                </c:pt>
                <c:pt idx="3692">
                  <c:v>5.0539999999999985</c:v>
                </c:pt>
                <c:pt idx="3693">
                  <c:v>4.7249999999999917</c:v>
                </c:pt>
                <c:pt idx="3694">
                  <c:v>4.7850000000000001</c:v>
                </c:pt>
                <c:pt idx="3695">
                  <c:v>4.8760000000000003</c:v>
                </c:pt>
                <c:pt idx="3696">
                  <c:v>4.851</c:v>
                </c:pt>
                <c:pt idx="3697">
                  <c:v>4.8199999999999985</c:v>
                </c:pt>
                <c:pt idx="3698">
                  <c:v>5.0619999999999985</c:v>
                </c:pt>
                <c:pt idx="3699">
                  <c:v>4.9219999999999997</c:v>
                </c:pt>
                <c:pt idx="3700">
                  <c:v>4.7610000000000001</c:v>
                </c:pt>
                <c:pt idx="3701">
                  <c:v>4.7060000000000004</c:v>
                </c:pt>
                <c:pt idx="3702">
                  <c:v>4.8330000000000002</c:v>
                </c:pt>
                <c:pt idx="3703">
                  <c:v>4.859</c:v>
                </c:pt>
                <c:pt idx="3704">
                  <c:v>4.7210000000000001</c:v>
                </c:pt>
                <c:pt idx="3705">
                  <c:v>4.782</c:v>
                </c:pt>
                <c:pt idx="3706">
                  <c:v>4.8529999999999927</c:v>
                </c:pt>
                <c:pt idx="3707">
                  <c:v>5.3229999999999933</c:v>
                </c:pt>
                <c:pt idx="3708">
                  <c:v>4.8669999999999956</c:v>
                </c:pt>
                <c:pt idx="3709">
                  <c:v>4.835</c:v>
                </c:pt>
                <c:pt idx="3710">
                  <c:v>4.782</c:v>
                </c:pt>
                <c:pt idx="3711">
                  <c:v>4.7720000000000002</c:v>
                </c:pt>
                <c:pt idx="3712">
                  <c:v>4.7880000000000003</c:v>
                </c:pt>
                <c:pt idx="3713">
                  <c:v>4.8129999999999926</c:v>
                </c:pt>
                <c:pt idx="3714">
                  <c:v>5.1989999999999945</c:v>
                </c:pt>
                <c:pt idx="3715">
                  <c:v>4.7190000000000003</c:v>
                </c:pt>
                <c:pt idx="3716">
                  <c:v>4.8199999999999985</c:v>
                </c:pt>
                <c:pt idx="3717">
                  <c:v>4.8330000000000002</c:v>
                </c:pt>
                <c:pt idx="3718">
                  <c:v>4.8739999999999997</c:v>
                </c:pt>
                <c:pt idx="3719">
                  <c:v>4.7639999999999985</c:v>
                </c:pt>
                <c:pt idx="3720">
                  <c:v>5.008</c:v>
                </c:pt>
                <c:pt idx="3721">
                  <c:v>4.9340000000000002</c:v>
                </c:pt>
                <c:pt idx="3722">
                  <c:v>4.7669999999999995</c:v>
                </c:pt>
                <c:pt idx="3723">
                  <c:v>4.8369999999999997</c:v>
                </c:pt>
                <c:pt idx="3724">
                  <c:v>4.891</c:v>
                </c:pt>
                <c:pt idx="3725">
                  <c:v>4.7370000000000001</c:v>
                </c:pt>
                <c:pt idx="3726">
                  <c:v>4.8079999999999945</c:v>
                </c:pt>
                <c:pt idx="3727">
                  <c:v>4.9340000000000002</c:v>
                </c:pt>
                <c:pt idx="3728">
                  <c:v>4.7350000000000003</c:v>
                </c:pt>
                <c:pt idx="3729">
                  <c:v>4.8719999999999999</c:v>
                </c:pt>
                <c:pt idx="3730">
                  <c:v>4.6310000000000002</c:v>
                </c:pt>
                <c:pt idx="3731">
                  <c:v>4.7960000000000003</c:v>
                </c:pt>
                <c:pt idx="3732">
                  <c:v>4.7279999999999927</c:v>
                </c:pt>
                <c:pt idx="3733">
                  <c:v>4.9300000000000024</c:v>
                </c:pt>
                <c:pt idx="3734">
                  <c:v>4.9039999999999999</c:v>
                </c:pt>
                <c:pt idx="3735">
                  <c:v>4.72</c:v>
                </c:pt>
                <c:pt idx="3736">
                  <c:v>4.8569999999999975</c:v>
                </c:pt>
                <c:pt idx="3737">
                  <c:v>4.7869999999999999</c:v>
                </c:pt>
                <c:pt idx="3738">
                  <c:v>4.76</c:v>
                </c:pt>
                <c:pt idx="3739">
                  <c:v>4.835</c:v>
                </c:pt>
                <c:pt idx="3740">
                  <c:v>4.7649999999999926</c:v>
                </c:pt>
                <c:pt idx="3741">
                  <c:v>4.9610000000000003</c:v>
                </c:pt>
                <c:pt idx="3742">
                  <c:v>4.7910000000000004</c:v>
                </c:pt>
                <c:pt idx="3743">
                  <c:v>4.6689999999999916</c:v>
                </c:pt>
                <c:pt idx="3744">
                  <c:v>4.766</c:v>
                </c:pt>
                <c:pt idx="3745">
                  <c:v>4.8159999999999945</c:v>
                </c:pt>
                <c:pt idx="3746">
                  <c:v>4.8719999999999999</c:v>
                </c:pt>
                <c:pt idx="3747">
                  <c:v>4.75</c:v>
                </c:pt>
                <c:pt idx="3748">
                  <c:v>4.8219999999999965</c:v>
                </c:pt>
                <c:pt idx="3749">
                  <c:v>4.8319999999999999</c:v>
                </c:pt>
                <c:pt idx="3750">
                  <c:v>4.8619999999999965</c:v>
                </c:pt>
                <c:pt idx="3751">
                  <c:v>4.7629999999999955</c:v>
                </c:pt>
                <c:pt idx="3752">
                  <c:v>5.0519999999999996</c:v>
                </c:pt>
                <c:pt idx="3753">
                  <c:v>4.9029999999999996</c:v>
                </c:pt>
                <c:pt idx="3754">
                  <c:v>4.9690000000000003</c:v>
                </c:pt>
                <c:pt idx="3755">
                  <c:v>4.8289999999999926</c:v>
                </c:pt>
                <c:pt idx="3756">
                  <c:v>4.9610000000000003</c:v>
                </c:pt>
                <c:pt idx="3757">
                  <c:v>4.8410000000000002</c:v>
                </c:pt>
                <c:pt idx="3758">
                  <c:v>4.7709999999999999</c:v>
                </c:pt>
                <c:pt idx="3759">
                  <c:v>4.9180000000000001</c:v>
                </c:pt>
                <c:pt idx="3760">
                  <c:v>4.9400000000000004</c:v>
                </c:pt>
                <c:pt idx="3761">
                  <c:v>4.83</c:v>
                </c:pt>
                <c:pt idx="3762">
                  <c:v>4.8529999999999927</c:v>
                </c:pt>
                <c:pt idx="3763">
                  <c:v>4.9740000000000002</c:v>
                </c:pt>
                <c:pt idx="3764">
                  <c:v>4.7919999999999998</c:v>
                </c:pt>
                <c:pt idx="3765">
                  <c:v>4.9050000000000002</c:v>
                </c:pt>
                <c:pt idx="3766">
                  <c:v>4.8360000000000003</c:v>
                </c:pt>
                <c:pt idx="3767">
                  <c:v>4.7960000000000003</c:v>
                </c:pt>
                <c:pt idx="3768">
                  <c:v>4.8689999999999927</c:v>
                </c:pt>
                <c:pt idx="3769">
                  <c:v>4.8339999999999996</c:v>
                </c:pt>
                <c:pt idx="3770">
                  <c:v>4.8019999999999996</c:v>
                </c:pt>
                <c:pt idx="3771">
                  <c:v>5.0119999999999996</c:v>
                </c:pt>
                <c:pt idx="3772">
                  <c:v>4.9740000000000002</c:v>
                </c:pt>
                <c:pt idx="3773">
                  <c:v>4.8289999999999926</c:v>
                </c:pt>
                <c:pt idx="3774">
                  <c:v>4.9329999999999998</c:v>
                </c:pt>
                <c:pt idx="3775">
                  <c:v>4.8549999999999933</c:v>
                </c:pt>
                <c:pt idx="3776">
                  <c:v>4.7919999999999998</c:v>
                </c:pt>
                <c:pt idx="3777">
                  <c:v>4.6939999999999955</c:v>
                </c:pt>
                <c:pt idx="3778">
                  <c:v>4.9139999999999997</c:v>
                </c:pt>
                <c:pt idx="3779">
                  <c:v>4.7789999999999999</c:v>
                </c:pt>
                <c:pt idx="3780">
                  <c:v>4.8849999999999945</c:v>
                </c:pt>
                <c:pt idx="3781">
                  <c:v>4.8239999999999945</c:v>
                </c:pt>
                <c:pt idx="3782">
                  <c:v>5.101</c:v>
                </c:pt>
                <c:pt idx="3783">
                  <c:v>4.88</c:v>
                </c:pt>
                <c:pt idx="3784">
                  <c:v>4.798</c:v>
                </c:pt>
                <c:pt idx="3785">
                  <c:v>4.859</c:v>
                </c:pt>
                <c:pt idx="3786">
                  <c:v>4.8549999999999933</c:v>
                </c:pt>
                <c:pt idx="3787">
                  <c:v>4.9290000000000003</c:v>
                </c:pt>
                <c:pt idx="3788">
                  <c:v>4.8289999999999926</c:v>
                </c:pt>
                <c:pt idx="3789">
                  <c:v>4.8310000000000004</c:v>
                </c:pt>
                <c:pt idx="3790">
                  <c:v>4.91</c:v>
                </c:pt>
                <c:pt idx="3791">
                  <c:v>4.8139999999999965</c:v>
                </c:pt>
                <c:pt idx="3792">
                  <c:v>4.8119999999999985</c:v>
                </c:pt>
                <c:pt idx="3793">
                  <c:v>4.8569999999999975</c:v>
                </c:pt>
                <c:pt idx="3794">
                  <c:v>5.7190000000000003</c:v>
                </c:pt>
                <c:pt idx="3795">
                  <c:v>4.8810000000000002</c:v>
                </c:pt>
                <c:pt idx="3796">
                  <c:v>4.9889999999999999</c:v>
                </c:pt>
                <c:pt idx="3797">
                  <c:v>5.1689999999999916</c:v>
                </c:pt>
                <c:pt idx="3798">
                  <c:v>4.851</c:v>
                </c:pt>
                <c:pt idx="3799">
                  <c:v>4.7779999999999996</c:v>
                </c:pt>
                <c:pt idx="3800">
                  <c:v>4.9279999999999955</c:v>
                </c:pt>
                <c:pt idx="3801">
                  <c:v>4.7750000000000004</c:v>
                </c:pt>
                <c:pt idx="3802">
                  <c:v>4.992</c:v>
                </c:pt>
                <c:pt idx="3803">
                  <c:v>4.7839999999999998</c:v>
                </c:pt>
                <c:pt idx="3804">
                  <c:v>4.758</c:v>
                </c:pt>
                <c:pt idx="3805">
                  <c:v>4.83</c:v>
                </c:pt>
                <c:pt idx="3806">
                  <c:v>4.8479999999999945</c:v>
                </c:pt>
                <c:pt idx="3807">
                  <c:v>4.7130000000000001</c:v>
                </c:pt>
                <c:pt idx="3808">
                  <c:v>4.8819999999999997</c:v>
                </c:pt>
                <c:pt idx="3809">
                  <c:v>4.843</c:v>
                </c:pt>
                <c:pt idx="3810">
                  <c:v>4.8649999999999913</c:v>
                </c:pt>
                <c:pt idx="3811">
                  <c:v>4.8099999999999996</c:v>
                </c:pt>
                <c:pt idx="3812">
                  <c:v>4.782</c:v>
                </c:pt>
                <c:pt idx="3813">
                  <c:v>4.8849999999999945</c:v>
                </c:pt>
                <c:pt idx="3814">
                  <c:v>4.7770000000000001</c:v>
                </c:pt>
                <c:pt idx="3815">
                  <c:v>4.8979999999999926</c:v>
                </c:pt>
                <c:pt idx="3816">
                  <c:v>4.8259999999999916</c:v>
                </c:pt>
                <c:pt idx="3817">
                  <c:v>4.7880000000000003</c:v>
                </c:pt>
                <c:pt idx="3818">
                  <c:v>4.8539999999999965</c:v>
                </c:pt>
                <c:pt idx="3819">
                  <c:v>4.8439999999999985</c:v>
                </c:pt>
                <c:pt idx="3820">
                  <c:v>4.8649999999999913</c:v>
                </c:pt>
                <c:pt idx="3821">
                  <c:v>4.8010000000000002</c:v>
                </c:pt>
                <c:pt idx="3822">
                  <c:v>4.7990000000000004</c:v>
                </c:pt>
                <c:pt idx="3823">
                  <c:v>5.0720000000000001</c:v>
                </c:pt>
                <c:pt idx="3824">
                  <c:v>5.1419999999999995</c:v>
                </c:pt>
                <c:pt idx="3825">
                  <c:v>4.8330000000000002</c:v>
                </c:pt>
                <c:pt idx="3826">
                  <c:v>4.8010000000000002</c:v>
                </c:pt>
                <c:pt idx="3827">
                  <c:v>4.8869999999999996</c:v>
                </c:pt>
                <c:pt idx="3828">
                  <c:v>4.7960000000000003</c:v>
                </c:pt>
                <c:pt idx="3829">
                  <c:v>4.7519999999999998</c:v>
                </c:pt>
                <c:pt idx="3830">
                  <c:v>4.782</c:v>
                </c:pt>
                <c:pt idx="3831">
                  <c:v>4.8269999999999955</c:v>
                </c:pt>
                <c:pt idx="3832">
                  <c:v>4.7460000000000004</c:v>
                </c:pt>
                <c:pt idx="3833">
                  <c:v>4.7309999999999999</c:v>
                </c:pt>
                <c:pt idx="3834">
                  <c:v>4.806</c:v>
                </c:pt>
                <c:pt idx="3835">
                  <c:v>4.8229999999999933</c:v>
                </c:pt>
                <c:pt idx="3836">
                  <c:v>4.8390000000000004</c:v>
                </c:pt>
                <c:pt idx="3837">
                  <c:v>4.8599999999999985</c:v>
                </c:pt>
                <c:pt idx="3838">
                  <c:v>4.7889999999999997</c:v>
                </c:pt>
                <c:pt idx="3839">
                  <c:v>4.766</c:v>
                </c:pt>
                <c:pt idx="3840">
                  <c:v>4.7210000000000001</c:v>
                </c:pt>
                <c:pt idx="3841">
                  <c:v>4.7309999999999999</c:v>
                </c:pt>
                <c:pt idx="3842">
                  <c:v>4.7850000000000001</c:v>
                </c:pt>
                <c:pt idx="3843">
                  <c:v>4.7069999999999999</c:v>
                </c:pt>
                <c:pt idx="3844">
                  <c:v>4.7489999999999997</c:v>
                </c:pt>
                <c:pt idx="3845">
                  <c:v>4.8410000000000002</c:v>
                </c:pt>
                <c:pt idx="3846">
                  <c:v>4.8529999999999927</c:v>
                </c:pt>
                <c:pt idx="3847">
                  <c:v>4.8479999999999945</c:v>
                </c:pt>
                <c:pt idx="3848">
                  <c:v>4.6760000000000002</c:v>
                </c:pt>
                <c:pt idx="3849">
                  <c:v>4.8519999999999985</c:v>
                </c:pt>
                <c:pt idx="3850">
                  <c:v>5.0669999999999975</c:v>
                </c:pt>
                <c:pt idx="3851">
                  <c:v>4.9139999999999997</c:v>
                </c:pt>
                <c:pt idx="3852">
                  <c:v>4.7919999999999998</c:v>
                </c:pt>
                <c:pt idx="3853">
                  <c:v>4.8219999999999965</c:v>
                </c:pt>
                <c:pt idx="3854">
                  <c:v>4.7779999999999996</c:v>
                </c:pt>
                <c:pt idx="3855">
                  <c:v>4.899</c:v>
                </c:pt>
                <c:pt idx="3856">
                  <c:v>4.8499999999999996</c:v>
                </c:pt>
                <c:pt idx="3857">
                  <c:v>4.74</c:v>
                </c:pt>
                <c:pt idx="3858">
                  <c:v>4.8460000000000001</c:v>
                </c:pt>
                <c:pt idx="3859">
                  <c:v>4.8469999999999995</c:v>
                </c:pt>
                <c:pt idx="3860">
                  <c:v>4.7750000000000004</c:v>
                </c:pt>
                <c:pt idx="3861">
                  <c:v>4.7569999999999997</c:v>
                </c:pt>
                <c:pt idx="3862">
                  <c:v>4.7830000000000004</c:v>
                </c:pt>
                <c:pt idx="3863">
                  <c:v>4.6829999999999945</c:v>
                </c:pt>
                <c:pt idx="3864">
                  <c:v>4.6899999999999995</c:v>
                </c:pt>
                <c:pt idx="3865">
                  <c:v>4.8049999999999926</c:v>
                </c:pt>
                <c:pt idx="3866">
                  <c:v>4.8369999999999997</c:v>
                </c:pt>
                <c:pt idx="3867">
                  <c:v>4.7759999999999998</c:v>
                </c:pt>
                <c:pt idx="3868">
                  <c:v>4.74</c:v>
                </c:pt>
                <c:pt idx="3869">
                  <c:v>4.7229999999999945</c:v>
                </c:pt>
                <c:pt idx="3870">
                  <c:v>4.7549999999999955</c:v>
                </c:pt>
                <c:pt idx="3871">
                  <c:v>4.8380000000000001</c:v>
                </c:pt>
                <c:pt idx="3872">
                  <c:v>4.8659999999999917</c:v>
                </c:pt>
                <c:pt idx="3873">
                  <c:v>5.0060000000000002</c:v>
                </c:pt>
                <c:pt idx="3874">
                  <c:v>4.843</c:v>
                </c:pt>
                <c:pt idx="3875">
                  <c:v>4.835</c:v>
                </c:pt>
                <c:pt idx="3876">
                  <c:v>5.0019999999999998</c:v>
                </c:pt>
                <c:pt idx="3877">
                  <c:v>5.0419999999999998</c:v>
                </c:pt>
                <c:pt idx="3878">
                  <c:v>4.7450000000000001</c:v>
                </c:pt>
                <c:pt idx="3879">
                  <c:v>4.9029999999999996</c:v>
                </c:pt>
                <c:pt idx="3880">
                  <c:v>4.8739999999999997</c:v>
                </c:pt>
                <c:pt idx="3881">
                  <c:v>4.7110000000000003</c:v>
                </c:pt>
                <c:pt idx="3882">
                  <c:v>4.7350000000000003</c:v>
                </c:pt>
                <c:pt idx="3883">
                  <c:v>4.8769999999999998</c:v>
                </c:pt>
                <c:pt idx="3884">
                  <c:v>4.7930000000000001</c:v>
                </c:pt>
                <c:pt idx="3885">
                  <c:v>4.8839999999999995</c:v>
                </c:pt>
                <c:pt idx="3886">
                  <c:v>4.9020000000000001</c:v>
                </c:pt>
                <c:pt idx="3887">
                  <c:v>4.8179999999999916</c:v>
                </c:pt>
                <c:pt idx="3888">
                  <c:v>4.96</c:v>
                </c:pt>
                <c:pt idx="3889">
                  <c:v>4.7569999999999997</c:v>
                </c:pt>
                <c:pt idx="3890">
                  <c:v>4.9700000000000024</c:v>
                </c:pt>
                <c:pt idx="3891">
                  <c:v>4.9429999999999996</c:v>
                </c:pt>
                <c:pt idx="3892">
                  <c:v>4.9080000000000004</c:v>
                </c:pt>
                <c:pt idx="3893">
                  <c:v>4.7469999999999999</c:v>
                </c:pt>
                <c:pt idx="3894">
                  <c:v>4.72</c:v>
                </c:pt>
                <c:pt idx="3895">
                  <c:v>4.8159999999999945</c:v>
                </c:pt>
                <c:pt idx="3896">
                  <c:v>4.8129999999999926</c:v>
                </c:pt>
                <c:pt idx="3897">
                  <c:v>4.87</c:v>
                </c:pt>
                <c:pt idx="3898">
                  <c:v>4.742</c:v>
                </c:pt>
                <c:pt idx="3899">
                  <c:v>4.6760000000000002</c:v>
                </c:pt>
                <c:pt idx="3900">
                  <c:v>4.8899999999999997</c:v>
                </c:pt>
                <c:pt idx="3901">
                  <c:v>4.8679999999999914</c:v>
                </c:pt>
                <c:pt idx="3902">
                  <c:v>4.8369999999999997</c:v>
                </c:pt>
                <c:pt idx="3903">
                  <c:v>4.8339999999999996</c:v>
                </c:pt>
                <c:pt idx="3904">
                  <c:v>4.819</c:v>
                </c:pt>
                <c:pt idx="3905">
                  <c:v>4.8279999999999914</c:v>
                </c:pt>
                <c:pt idx="3906">
                  <c:v>4.758</c:v>
                </c:pt>
                <c:pt idx="3907">
                  <c:v>4.9569999999999999</c:v>
                </c:pt>
                <c:pt idx="3908">
                  <c:v>4.9880000000000004</c:v>
                </c:pt>
                <c:pt idx="3909">
                  <c:v>4.7560000000000002</c:v>
                </c:pt>
                <c:pt idx="3910">
                  <c:v>4.8269999999999955</c:v>
                </c:pt>
                <c:pt idx="3911">
                  <c:v>4.7889999999999997</c:v>
                </c:pt>
                <c:pt idx="3912">
                  <c:v>4.6989999999999945</c:v>
                </c:pt>
                <c:pt idx="3913">
                  <c:v>4.6499999999999995</c:v>
                </c:pt>
                <c:pt idx="3914">
                  <c:v>4.742</c:v>
                </c:pt>
                <c:pt idx="3915">
                  <c:v>4.8669999999999956</c:v>
                </c:pt>
                <c:pt idx="3916">
                  <c:v>5.1890000000000001</c:v>
                </c:pt>
                <c:pt idx="3917">
                  <c:v>4.84</c:v>
                </c:pt>
                <c:pt idx="3918">
                  <c:v>4.891</c:v>
                </c:pt>
                <c:pt idx="3919">
                  <c:v>4.7290000000000001</c:v>
                </c:pt>
                <c:pt idx="3920">
                  <c:v>4.8719999999999999</c:v>
                </c:pt>
                <c:pt idx="3921">
                  <c:v>4.7430000000000003</c:v>
                </c:pt>
                <c:pt idx="3922">
                  <c:v>4.7709999999999999</c:v>
                </c:pt>
                <c:pt idx="3923">
                  <c:v>4.8659999999999917</c:v>
                </c:pt>
                <c:pt idx="3924">
                  <c:v>4.87</c:v>
                </c:pt>
                <c:pt idx="3925">
                  <c:v>4.83</c:v>
                </c:pt>
                <c:pt idx="3926">
                  <c:v>4.8269999999999955</c:v>
                </c:pt>
                <c:pt idx="3927">
                  <c:v>4.9290000000000003</c:v>
                </c:pt>
                <c:pt idx="3928">
                  <c:v>6.8689999999999927</c:v>
                </c:pt>
                <c:pt idx="3929">
                  <c:v>4.9589999999999996</c:v>
                </c:pt>
                <c:pt idx="3930">
                  <c:v>4.6619999999999955</c:v>
                </c:pt>
                <c:pt idx="3931">
                  <c:v>4.8129999999999926</c:v>
                </c:pt>
                <c:pt idx="3932">
                  <c:v>4.8810000000000002</c:v>
                </c:pt>
                <c:pt idx="3933">
                  <c:v>4.8339999999999996</c:v>
                </c:pt>
                <c:pt idx="3934">
                  <c:v>4.835</c:v>
                </c:pt>
                <c:pt idx="3935">
                  <c:v>4.8380000000000001</c:v>
                </c:pt>
                <c:pt idx="3936">
                  <c:v>4.6899999999999995</c:v>
                </c:pt>
                <c:pt idx="3937">
                  <c:v>4.7850000000000001</c:v>
                </c:pt>
                <c:pt idx="3938">
                  <c:v>4.7480000000000002</c:v>
                </c:pt>
                <c:pt idx="3939">
                  <c:v>4.8310000000000004</c:v>
                </c:pt>
                <c:pt idx="3940">
                  <c:v>4.7050000000000001</c:v>
                </c:pt>
                <c:pt idx="3941">
                  <c:v>4.7320000000000002</c:v>
                </c:pt>
                <c:pt idx="3942">
                  <c:v>4.7300000000000004</c:v>
                </c:pt>
                <c:pt idx="3943">
                  <c:v>4.7389999999999999</c:v>
                </c:pt>
                <c:pt idx="3944">
                  <c:v>4.891</c:v>
                </c:pt>
                <c:pt idx="3945">
                  <c:v>4.7210000000000001</c:v>
                </c:pt>
                <c:pt idx="3946">
                  <c:v>4.9729999999999999</c:v>
                </c:pt>
                <c:pt idx="3947">
                  <c:v>5.1849999999999916</c:v>
                </c:pt>
                <c:pt idx="3948">
                  <c:v>4.8179999999999916</c:v>
                </c:pt>
                <c:pt idx="3949">
                  <c:v>4.8599999999999985</c:v>
                </c:pt>
                <c:pt idx="3950">
                  <c:v>4.9509999999999996</c:v>
                </c:pt>
                <c:pt idx="3951">
                  <c:v>4.8469999999999995</c:v>
                </c:pt>
                <c:pt idx="3952">
                  <c:v>4.7889999999999997</c:v>
                </c:pt>
                <c:pt idx="3953">
                  <c:v>4.8439999999999985</c:v>
                </c:pt>
                <c:pt idx="3954">
                  <c:v>4.8559999999999945</c:v>
                </c:pt>
                <c:pt idx="3955">
                  <c:v>4.9489999999999998</c:v>
                </c:pt>
                <c:pt idx="3956">
                  <c:v>9.5670000000000002</c:v>
                </c:pt>
                <c:pt idx="3957">
                  <c:v>4.9219999999999997</c:v>
                </c:pt>
                <c:pt idx="3958">
                  <c:v>4.875</c:v>
                </c:pt>
                <c:pt idx="3959">
                  <c:v>4.9379999999999997</c:v>
                </c:pt>
                <c:pt idx="3960">
                  <c:v>4.9729999999999999</c:v>
                </c:pt>
                <c:pt idx="3961">
                  <c:v>4.7069999999999999</c:v>
                </c:pt>
                <c:pt idx="3962">
                  <c:v>5.423</c:v>
                </c:pt>
                <c:pt idx="3963">
                  <c:v>4.734</c:v>
                </c:pt>
                <c:pt idx="3964">
                  <c:v>4.8659999999999917</c:v>
                </c:pt>
                <c:pt idx="3965">
                  <c:v>4.734</c:v>
                </c:pt>
                <c:pt idx="3966">
                  <c:v>4.7830000000000004</c:v>
                </c:pt>
                <c:pt idx="3967">
                  <c:v>4.8499999999999996</c:v>
                </c:pt>
                <c:pt idx="3968">
                  <c:v>4.8119999999999985</c:v>
                </c:pt>
                <c:pt idx="3969">
                  <c:v>4.859</c:v>
                </c:pt>
                <c:pt idx="3970">
                  <c:v>4.7859999999999996</c:v>
                </c:pt>
                <c:pt idx="3971">
                  <c:v>4.8669999999999956</c:v>
                </c:pt>
                <c:pt idx="3972">
                  <c:v>4.8469999999999995</c:v>
                </c:pt>
                <c:pt idx="3973">
                  <c:v>4.8029999999999955</c:v>
                </c:pt>
                <c:pt idx="3974">
                  <c:v>4.758</c:v>
                </c:pt>
                <c:pt idx="3975">
                  <c:v>4.7690000000000001</c:v>
                </c:pt>
                <c:pt idx="3976">
                  <c:v>4.8319999999999999</c:v>
                </c:pt>
                <c:pt idx="3977">
                  <c:v>4.6739999999999995</c:v>
                </c:pt>
                <c:pt idx="3978">
                  <c:v>4.8539999999999965</c:v>
                </c:pt>
                <c:pt idx="3979">
                  <c:v>4.8139999999999965</c:v>
                </c:pt>
                <c:pt idx="3980">
                  <c:v>4.8460000000000001</c:v>
                </c:pt>
                <c:pt idx="3981">
                  <c:v>4.7789999999999999</c:v>
                </c:pt>
                <c:pt idx="3982">
                  <c:v>4.7610000000000001</c:v>
                </c:pt>
                <c:pt idx="3983">
                  <c:v>4.8069999999999995</c:v>
                </c:pt>
                <c:pt idx="3984">
                  <c:v>4.9760000000000071</c:v>
                </c:pt>
                <c:pt idx="3985">
                  <c:v>4.8079999999999945</c:v>
                </c:pt>
                <c:pt idx="3986">
                  <c:v>4.7720000000000002</c:v>
                </c:pt>
                <c:pt idx="3987">
                  <c:v>4.7329999999999997</c:v>
                </c:pt>
                <c:pt idx="3988">
                  <c:v>4.7969999999999997</c:v>
                </c:pt>
                <c:pt idx="3989">
                  <c:v>4.8629999999999933</c:v>
                </c:pt>
                <c:pt idx="3990">
                  <c:v>4.7639999999999985</c:v>
                </c:pt>
                <c:pt idx="3991">
                  <c:v>4.7649999999999926</c:v>
                </c:pt>
                <c:pt idx="3992">
                  <c:v>4.9710000000000081</c:v>
                </c:pt>
                <c:pt idx="3993">
                  <c:v>4.9480000000000004</c:v>
                </c:pt>
                <c:pt idx="3994">
                  <c:v>4.8319999999999999</c:v>
                </c:pt>
                <c:pt idx="3995">
                  <c:v>4.883</c:v>
                </c:pt>
                <c:pt idx="3996">
                  <c:v>4.8219999999999965</c:v>
                </c:pt>
                <c:pt idx="3997">
                  <c:v>4.9169999999999998</c:v>
                </c:pt>
                <c:pt idx="3998">
                  <c:v>4.9450000000000003</c:v>
                </c:pt>
                <c:pt idx="3999">
                  <c:v>4.7720000000000002</c:v>
                </c:pt>
                <c:pt idx="4000">
                  <c:v>4.6989999999999945</c:v>
                </c:pt>
                <c:pt idx="4001">
                  <c:v>4.7619999999999996</c:v>
                </c:pt>
                <c:pt idx="4002">
                  <c:v>4.9239999999999995</c:v>
                </c:pt>
                <c:pt idx="4003">
                  <c:v>4.8719999999999999</c:v>
                </c:pt>
                <c:pt idx="4004">
                  <c:v>4.8419999999999996</c:v>
                </c:pt>
                <c:pt idx="4005">
                  <c:v>4.8569999999999975</c:v>
                </c:pt>
                <c:pt idx="4006">
                  <c:v>4.7229999999999945</c:v>
                </c:pt>
                <c:pt idx="4007">
                  <c:v>4.8259999999999916</c:v>
                </c:pt>
                <c:pt idx="4008">
                  <c:v>4.7229999999999945</c:v>
                </c:pt>
                <c:pt idx="4009">
                  <c:v>4.7830000000000004</c:v>
                </c:pt>
                <c:pt idx="4010">
                  <c:v>4.6890000000000001</c:v>
                </c:pt>
                <c:pt idx="4011">
                  <c:v>4.9470000000000001</c:v>
                </c:pt>
                <c:pt idx="4012">
                  <c:v>4.8559999999999945</c:v>
                </c:pt>
                <c:pt idx="4013">
                  <c:v>4.7510000000000003</c:v>
                </c:pt>
                <c:pt idx="4014">
                  <c:v>4.7669999999999995</c:v>
                </c:pt>
                <c:pt idx="4015">
                  <c:v>4.8079999999999945</c:v>
                </c:pt>
                <c:pt idx="4016">
                  <c:v>4.7219999999999995</c:v>
                </c:pt>
                <c:pt idx="4017">
                  <c:v>4.75</c:v>
                </c:pt>
                <c:pt idx="4018">
                  <c:v>4.76</c:v>
                </c:pt>
                <c:pt idx="4019">
                  <c:v>4.875</c:v>
                </c:pt>
                <c:pt idx="4020">
                  <c:v>4.7329999999999997</c:v>
                </c:pt>
                <c:pt idx="4021">
                  <c:v>4.6579999999999933</c:v>
                </c:pt>
                <c:pt idx="4022">
                  <c:v>4.6760000000000002</c:v>
                </c:pt>
                <c:pt idx="4023">
                  <c:v>4.7629999999999955</c:v>
                </c:pt>
                <c:pt idx="4024">
                  <c:v>4.8319999999999999</c:v>
                </c:pt>
                <c:pt idx="4025">
                  <c:v>4.7649999999999926</c:v>
                </c:pt>
                <c:pt idx="4026">
                  <c:v>4.7359999999999998</c:v>
                </c:pt>
                <c:pt idx="4027">
                  <c:v>4.7880000000000003</c:v>
                </c:pt>
                <c:pt idx="4028">
                  <c:v>4.7050000000000001</c:v>
                </c:pt>
                <c:pt idx="4029">
                  <c:v>4.7309999999999999</c:v>
                </c:pt>
                <c:pt idx="4030">
                  <c:v>4.7</c:v>
                </c:pt>
                <c:pt idx="4031">
                  <c:v>4.7169999999999996</c:v>
                </c:pt>
                <c:pt idx="4032">
                  <c:v>4.8330000000000002</c:v>
                </c:pt>
                <c:pt idx="4033">
                  <c:v>4.944</c:v>
                </c:pt>
                <c:pt idx="4034">
                  <c:v>4.7539999999999996</c:v>
                </c:pt>
                <c:pt idx="4035">
                  <c:v>4.5659999999999945</c:v>
                </c:pt>
                <c:pt idx="4036">
                  <c:v>4.673</c:v>
                </c:pt>
                <c:pt idx="4037">
                  <c:v>4.7610000000000001</c:v>
                </c:pt>
                <c:pt idx="4038">
                  <c:v>4.742</c:v>
                </c:pt>
                <c:pt idx="4039">
                  <c:v>4.7359999999999998</c:v>
                </c:pt>
                <c:pt idx="4040">
                  <c:v>4.6369999999999996</c:v>
                </c:pt>
                <c:pt idx="4041">
                  <c:v>4.6819999999999995</c:v>
                </c:pt>
                <c:pt idx="4042">
                  <c:v>4.681</c:v>
                </c:pt>
                <c:pt idx="4043">
                  <c:v>5.0060000000000002</c:v>
                </c:pt>
                <c:pt idx="4044">
                  <c:v>4.7279999999999927</c:v>
                </c:pt>
                <c:pt idx="4045">
                  <c:v>4.7930000000000001</c:v>
                </c:pt>
                <c:pt idx="4046">
                  <c:v>4.7320000000000002</c:v>
                </c:pt>
                <c:pt idx="4047">
                  <c:v>4.7119999999999997</c:v>
                </c:pt>
                <c:pt idx="4048">
                  <c:v>4.6189999999999927</c:v>
                </c:pt>
                <c:pt idx="4049">
                  <c:v>4.8209999999999926</c:v>
                </c:pt>
                <c:pt idx="4050">
                  <c:v>4.6919999999999975</c:v>
                </c:pt>
                <c:pt idx="4051">
                  <c:v>4.6449999999999916</c:v>
                </c:pt>
                <c:pt idx="4052">
                  <c:v>4.734</c:v>
                </c:pt>
                <c:pt idx="4053">
                  <c:v>4.7119999999999997</c:v>
                </c:pt>
                <c:pt idx="4054">
                  <c:v>4.7750000000000004</c:v>
                </c:pt>
                <c:pt idx="4055">
                  <c:v>4.6269999999999945</c:v>
                </c:pt>
                <c:pt idx="4056">
                  <c:v>0</c:v>
                </c:pt>
                <c:pt idx="4057">
                  <c:v>4.5869999999999997</c:v>
                </c:pt>
                <c:pt idx="4058">
                  <c:v>4.6829999999999945</c:v>
                </c:pt>
                <c:pt idx="4059">
                  <c:v>4.6159999999999917</c:v>
                </c:pt>
                <c:pt idx="4060">
                  <c:v>4.7119999999999997</c:v>
                </c:pt>
                <c:pt idx="4061">
                  <c:v>4.6159999999999917</c:v>
                </c:pt>
                <c:pt idx="4062">
                  <c:v>4.6209999999999933</c:v>
                </c:pt>
                <c:pt idx="4063">
                  <c:v>4.7069999999999999</c:v>
                </c:pt>
                <c:pt idx="4064">
                  <c:v>4.7160000000000002</c:v>
                </c:pt>
                <c:pt idx="4065">
                  <c:v>4.6769999999999996</c:v>
                </c:pt>
                <c:pt idx="4066">
                  <c:v>4.9450000000000003</c:v>
                </c:pt>
                <c:pt idx="4067">
                  <c:v>4.8129999999999926</c:v>
                </c:pt>
                <c:pt idx="4068">
                  <c:v>4.7430000000000003</c:v>
                </c:pt>
                <c:pt idx="4069">
                  <c:v>4.4989999999999997</c:v>
                </c:pt>
                <c:pt idx="4070">
                  <c:v>4.67</c:v>
                </c:pt>
                <c:pt idx="4071">
                  <c:v>4.7190000000000003</c:v>
                </c:pt>
                <c:pt idx="4072">
                  <c:v>4.63</c:v>
                </c:pt>
                <c:pt idx="4073">
                  <c:v>4.633</c:v>
                </c:pt>
                <c:pt idx="4074">
                  <c:v>4.5819999999999999</c:v>
                </c:pt>
                <c:pt idx="4075">
                  <c:v>4.6539999999999955</c:v>
                </c:pt>
                <c:pt idx="4076">
                  <c:v>4.6760000000000002</c:v>
                </c:pt>
                <c:pt idx="4077">
                  <c:v>4.8139999999999965</c:v>
                </c:pt>
                <c:pt idx="4078">
                  <c:v>4.7320000000000002</c:v>
                </c:pt>
                <c:pt idx="4079">
                  <c:v>4.7409999999999997</c:v>
                </c:pt>
                <c:pt idx="4080">
                  <c:v>4.7430000000000003</c:v>
                </c:pt>
                <c:pt idx="4081">
                  <c:v>4.633</c:v>
                </c:pt>
                <c:pt idx="4082">
                  <c:v>4.8069999999999995</c:v>
                </c:pt>
                <c:pt idx="4083">
                  <c:v>4.7249999999999917</c:v>
                </c:pt>
                <c:pt idx="4084">
                  <c:v>4.8</c:v>
                </c:pt>
                <c:pt idx="4085">
                  <c:v>4.718</c:v>
                </c:pt>
                <c:pt idx="4086">
                  <c:v>4.6939999999999955</c:v>
                </c:pt>
                <c:pt idx="4087">
                  <c:v>4.7139999999999995</c:v>
                </c:pt>
                <c:pt idx="4088">
                  <c:v>4.923</c:v>
                </c:pt>
                <c:pt idx="4089">
                  <c:v>4.7329999999999997</c:v>
                </c:pt>
                <c:pt idx="4090">
                  <c:v>4.6339999999999995</c:v>
                </c:pt>
                <c:pt idx="4091">
                  <c:v>4.6319999999999997</c:v>
                </c:pt>
                <c:pt idx="4092">
                  <c:v>4.726</c:v>
                </c:pt>
                <c:pt idx="4093">
                  <c:v>4.6139999999999946</c:v>
                </c:pt>
                <c:pt idx="4094">
                  <c:v>4.7030000000000003</c:v>
                </c:pt>
                <c:pt idx="4095">
                  <c:v>4.8049999999999926</c:v>
                </c:pt>
                <c:pt idx="4096">
                  <c:v>4.7460000000000004</c:v>
                </c:pt>
                <c:pt idx="4097">
                  <c:v>5.2210000000000001</c:v>
                </c:pt>
                <c:pt idx="4098">
                  <c:v>5.0669999999999975</c:v>
                </c:pt>
                <c:pt idx="4099">
                  <c:v>4.9000000000000004</c:v>
                </c:pt>
                <c:pt idx="4100">
                  <c:v>4.649</c:v>
                </c:pt>
                <c:pt idx="4101">
                  <c:v>4.7239999999999975</c:v>
                </c:pt>
                <c:pt idx="4102">
                  <c:v>4.72</c:v>
                </c:pt>
                <c:pt idx="4103">
                  <c:v>4.8209999999999926</c:v>
                </c:pt>
                <c:pt idx="4104">
                  <c:v>5.3810000000000002</c:v>
                </c:pt>
                <c:pt idx="4105">
                  <c:v>4.7009999999999996</c:v>
                </c:pt>
                <c:pt idx="4106">
                  <c:v>4.7320000000000002</c:v>
                </c:pt>
                <c:pt idx="4107">
                  <c:v>4.5449999999999955</c:v>
                </c:pt>
                <c:pt idx="4108">
                  <c:v>4.5750000000000002</c:v>
                </c:pt>
                <c:pt idx="4109">
                  <c:v>5.2160000000000002</c:v>
                </c:pt>
                <c:pt idx="4110">
                  <c:v>4.6790000000000003</c:v>
                </c:pt>
                <c:pt idx="4111">
                  <c:v>4.6559999999999926</c:v>
                </c:pt>
                <c:pt idx="4112">
                  <c:v>4.8019999999999996</c:v>
                </c:pt>
                <c:pt idx="4113">
                  <c:v>4.6109999999999927</c:v>
                </c:pt>
                <c:pt idx="4114">
                  <c:v>4.5819999999999999</c:v>
                </c:pt>
                <c:pt idx="4115">
                  <c:v>4.6479999999999926</c:v>
                </c:pt>
                <c:pt idx="4116">
                  <c:v>4.8289999999999926</c:v>
                </c:pt>
                <c:pt idx="4117">
                  <c:v>4.5619999999999985</c:v>
                </c:pt>
                <c:pt idx="4118">
                  <c:v>4.7380000000000004</c:v>
                </c:pt>
                <c:pt idx="4119">
                  <c:v>4.6649999999999885</c:v>
                </c:pt>
                <c:pt idx="4120">
                  <c:v>4.8939999999999975</c:v>
                </c:pt>
                <c:pt idx="4121">
                  <c:v>4.6390000000000002</c:v>
                </c:pt>
                <c:pt idx="4122">
                  <c:v>4.766</c:v>
                </c:pt>
                <c:pt idx="4123">
                  <c:v>4.5649999999999933</c:v>
                </c:pt>
                <c:pt idx="4124">
                  <c:v>4.6139999999999946</c:v>
                </c:pt>
                <c:pt idx="4125">
                  <c:v>4.7169999999999996</c:v>
                </c:pt>
                <c:pt idx="4126">
                  <c:v>4.7910000000000004</c:v>
                </c:pt>
                <c:pt idx="4127">
                  <c:v>4.6419999999999995</c:v>
                </c:pt>
                <c:pt idx="4128">
                  <c:v>4.7089999999999996</c:v>
                </c:pt>
                <c:pt idx="4129">
                  <c:v>4.633</c:v>
                </c:pt>
                <c:pt idx="4130">
                  <c:v>4.6139999999999946</c:v>
                </c:pt>
                <c:pt idx="4131">
                  <c:v>4.6059999999999945</c:v>
                </c:pt>
                <c:pt idx="4132">
                  <c:v>4.585</c:v>
                </c:pt>
                <c:pt idx="4133">
                  <c:v>4.5910000000000002</c:v>
                </c:pt>
                <c:pt idx="4134">
                  <c:v>4.6519999999999975</c:v>
                </c:pt>
                <c:pt idx="4135">
                  <c:v>4.5810000000000004</c:v>
                </c:pt>
                <c:pt idx="4136">
                  <c:v>4.6439999999999975</c:v>
                </c:pt>
                <c:pt idx="4137">
                  <c:v>4.8479999999999945</c:v>
                </c:pt>
                <c:pt idx="4138">
                  <c:v>4.4580000000000002</c:v>
                </c:pt>
                <c:pt idx="4139">
                  <c:v>4.5880000000000001</c:v>
                </c:pt>
                <c:pt idx="4140">
                  <c:v>4.7139999999999995</c:v>
                </c:pt>
                <c:pt idx="4141">
                  <c:v>4.5209999999999955</c:v>
                </c:pt>
                <c:pt idx="4142">
                  <c:v>4.51</c:v>
                </c:pt>
                <c:pt idx="4143">
                  <c:v>4.5090000000000003</c:v>
                </c:pt>
                <c:pt idx="4144">
                  <c:v>4.7</c:v>
                </c:pt>
                <c:pt idx="4145">
                  <c:v>4.5960000000000001</c:v>
                </c:pt>
                <c:pt idx="4146">
                  <c:v>4.8049999999999926</c:v>
                </c:pt>
                <c:pt idx="4147">
                  <c:v>4.718</c:v>
                </c:pt>
                <c:pt idx="4148">
                  <c:v>4.6219999999999946</c:v>
                </c:pt>
                <c:pt idx="4149">
                  <c:v>4.585</c:v>
                </c:pt>
                <c:pt idx="4150">
                  <c:v>4.7649999999999926</c:v>
                </c:pt>
                <c:pt idx="4151">
                  <c:v>4.6310000000000002</c:v>
                </c:pt>
                <c:pt idx="4152">
                  <c:v>4.6179999999999914</c:v>
                </c:pt>
                <c:pt idx="4153">
                  <c:v>4.6079999999999917</c:v>
                </c:pt>
                <c:pt idx="4154">
                  <c:v>4.6689999999999916</c:v>
                </c:pt>
                <c:pt idx="4155">
                  <c:v>4.6109999999999927</c:v>
                </c:pt>
                <c:pt idx="4156">
                  <c:v>4.5639999999999965</c:v>
                </c:pt>
                <c:pt idx="4157">
                  <c:v>4.74</c:v>
                </c:pt>
                <c:pt idx="4158">
                  <c:v>4.4829999999999997</c:v>
                </c:pt>
                <c:pt idx="4159">
                  <c:v>4.633</c:v>
                </c:pt>
                <c:pt idx="4160">
                  <c:v>4.702</c:v>
                </c:pt>
                <c:pt idx="4161">
                  <c:v>4.7990000000000004</c:v>
                </c:pt>
                <c:pt idx="4162">
                  <c:v>4.6909999999999945</c:v>
                </c:pt>
                <c:pt idx="4163">
                  <c:v>4.5860000000000003</c:v>
                </c:pt>
                <c:pt idx="4164">
                  <c:v>4.5789999999999997</c:v>
                </c:pt>
                <c:pt idx="4165">
                  <c:v>4.5969999999999995</c:v>
                </c:pt>
                <c:pt idx="4166">
                  <c:v>4.6539999999999955</c:v>
                </c:pt>
                <c:pt idx="4167">
                  <c:v>4.5599999999999996</c:v>
                </c:pt>
                <c:pt idx="4168">
                  <c:v>4.5960000000000001</c:v>
                </c:pt>
                <c:pt idx="4169">
                  <c:v>4.5430000000000001</c:v>
                </c:pt>
                <c:pt idx="4170">
                  <c:v>4.431000000000008</c:v>
                </c:pt>
                <c:pt idx="4171">
                  <c:v>4.5119999999999996</c:v>
                </c:pt>
                <c:pt idx="4172">
                  <c:v>4.6119999999999965</c:v>
                </c:pt>
                <c:pt idx="4173">
                  <c:v>4.5649999999999933</c:v>
                </c:pt>
                <c:pt idx="4174">
                  <c:v>4.54</c:v>
                </c:pt>
                <c:pt idx="4175">
                  <c:v>4.5010000000000003</c:v>
                </c:pt>
                <c:pt idx="4176">
                  <c:v>4.6659999999999933</c:v>
                </c:pt>
                <c:pt idx="4177">
                  <c:v>4.5010000000000003</c:v>
                </c:pt>
                <c:pt idx="4178">
                  <c:v>4.5209999999999955</c:v>
                </c:pt>
                <c:pt idx="4179">
                  <c:v>4.5330000000000004</c:v>
                </c:pt>
                <c:pt idx="4180">
                  <c:v>4.6829999999999945</c:v>
                </c:pt>
                <c:pt idx="4181">
                  <c:v>4.59</c:v>
                </c:pt>
                <c:pt idx="4182">
                  <c:v>4.5720000000000001</c:v>
                </c:pt>
                <c:pt idx="4183">
                  <c:v>4.5619999999999985</c:v>
                </c:pt>
                <c:pt idx="4184">
                  <c:v>4.6589999999999945</c:v>
                </c:pt>
                <c:pt idx="4185">
                  <c:v>4.6769999999999996</c:v>
                </c:pt>
                <c:pt idx="4186">
                  <c:v>4.4729999999999999</c:v>
                </c:pt>
                <c:pt idx="4187">
                  <c:v>4.6909999999999945</c:v>
                </c:pt>
                <c:pt idx="4188">
                  <c:v>4.585</c:v>
                </c:pt>
                <c:pt idx="4189">
                  <c:v>4.6249999999999885</c:v>
                </c:pt>
                <c:pt idx="4190">
                  <c:v>4.4859999999999998</c:v>
                </c:pt>
                <c:pt idx="4191">
                  <c:v>4.5639999999999965</c:v>
                </c:pt>
                <c:pt idx="4192">
                  <c:v>4.55</c:v>
                </c:pt>
                <c:pt idx="4193">
                  <c:v>4.59</c:v>
                </c:pt>
                <c:pt idx="4194">
                  <c:v>4.4749999999999996</c:v>
                </c:pt>
                <c:pt idx="4195">
                  <c:v>0</c:v>
                </c:pt>
                <c:pt idx="4196">
                  <c:v>4.4420000000000002</c:v>
                </c:pt>
                <c:pt idx="4197">
                  <c:v>4.5430000000000001</c:v>
                </c:pt>
                <c:pt idx="4198">
                  <c:v>4.4639999999999995</c:v>
                </c:pt>
                <c:pt idx="4199">
                  <c:v>4.532</c:v>
                </c:pt>
                <c:pt idx="4200">
                  <c:v>4.5249999999999932</c:v>
                </c:pt>
                <c:pt idx="4201">
                  <c:v>4.53</c:v>
                </c:pt>
                <c:pt idx="4202">
                  <c:v>4.431000000000008</c:v>
                </c:pt>
                <c:pt idx="4203">
                  <c:v>4.4119999999999999</c:v>
                </c:pt>
                <c:pt idx="4204">
                  <c:v>4.5269999999999975</c:v>
                </c:pt>
                <c:pt idx="4205">
                  <c:v>4.41</c:v>
                </c:pt>
                <c:pt idx="4206">
                  <c:v>4.54</c:v>
                </c:pt>
                <c:pt idx="4207">
                  <c:v>4.4539999999999997</c:v>
                </c:pt>
                <c:pt idx="4208">
                  <c:v>4.5219999999999985</c:v>
                </c:pt>
                <c:pt idx="4209">
                  <c:v>4.4429999999999996</c:v>
                </c:pt>
                <c:pt idx="4210">
                  <c:v>4.5750000000000002</c:v>
                </c:pt>
                <c:pt idx="4211">
                  <c:v>4.3899999999999997</c:v>
                </c:pt>
                <c:pt idx="4212">
                  <c:v>4.3649999999999913</c:v>
                </c:pt>
                <c:pt idx="4213">
                  <c:v>4.3879999999999955</c:v>
                </c:pt>
                <c:pt idx="4214">
                  <c:v>4.4180000000000001</c:v>
                </c:pt>
                <c:pt idx="4215">
                  <c:v>4.5679999999999916</c:v>
                </c:pt>
                <c:pt idx="4216">
                  <c:v>4.5949999999999926</c:v>
                </c:pt>
                <c:pt idx="4217">
                  <c:v>4.4470000000000001</c:v>
                </c:pt>
                <c:pt idx="4218">
                  <c:v>4.6969999999999965</c:v>
                </c:pt>
                <c:pt idx="4219">
                  <c:v>4.3769999999999998</c:v>
                </c:pt>
                <c:pt idx="4220">
                  <c:v>4.3719999999999999</c:v>
                </c:pt>
                <c:pt idx="4221">
                  <c:v>4.4249999999999945</c:v>
                </c:pt>
                <c:pt idx="4222">
                  <c:v>4.3899999999999997</c:v>
                </c:pt>
                <c:pt idx="4223">
                  <c:v>4.548</c:v>
                </c:pt>
                <c:pt idx="4224">
                  <c:v>4.548</c:v>
                </c:pt>
                <c:pt idx="4225">
                  <c:v>4.5060000000000002</c:v>
                </c:pt>
                <c:pt idx="4226">
                  <c:v>4.5039999999999996</c:v>
                </c:pt>
                <c:pt idx="4227">
                  <c:v>4.5510000000000002</c:v>
                </c:pt>
                <c:pt idx="4228">
                  <c:v>4.7679999999999945</c:v>
                </c:pt>
                <c:pt idx="4229">
                  <c:v>4.6569999999999965</c:v>
                </c:pt>
                <c:pt idx="4230">
                  <c:v>4.5330000000000004</c:v>
                </c:pt>
                <c:pt idx="4231">
                  <c:v>4.4930000000000003</c:v>
                </c:pt>
                <c:pt idx="4232">
                  <c:v>4.5579999999999945</c:v>
                </c:pt>
                <c:pt idx="4233">
                  <c:v>4.4269999999999996</c:v>
                </c:pt>
                <c:pt idx="4234">
                  <c:v>4.6079999999999917</c:v>
                </c:pt>
                <c:pt idx="4235">
                  <c:v>4.5279999999999916</c:v>
                </c:pt>
                <c:pt idx="4236">
                  <c:v>4.51</c:v>
                </c:pt>
                <c:pt idx="4237">
                  <c:v>4.3629999999999933</c:v>
                </c:pt>
                <c:pt idx="4238">
                  <c:v>4.4859999999999998</c:v>
                </c:pt>
                <c:pt idx="4239">
                  <c:v>4.4740000000000002</c:v>
                </c:pt>
                <c:pt idx="4240">
                  <c:v>4.343</c:v>
                </c:pt>
                <c:pt idx="4241">
                  <c:v>4.49</c:v>
                </c:pt>
                <c:pt idx="4242">
                  <c:v>4.516</c:v>
                </c:pt>
                <c:pt idx="4243">
                  <c:v>4.4130000000000003</c:v>
                </c:pt>
                <c:pt idx="4244">
                  <c:v>4.3719999999999999</c:v>
                </c:pt>
                <c:pt idx="4245">
                  <c:v>4.4770000000000003</c:v>
                </c:pt>
                <c:pt idx="4246">
                  <c:v>4.4290000000000003</c:v>
                </c:pt>
                <c:pt idx="4247">
                  <c:v>4.5430000000000001</c:v>
                </c:pt>
                <c:pt idx="4248">
                  <c:v>4.4169999999999998</c:v>
                </c:pt>
                <c:pt idx="4249">
                  <c:v>4.5830000000000002</c:v>
                </c:pt>
                <c:pt idx="4250">
                  <c:v>4.4610000000000003</c:v>
                </c:pt>
                <c:pt idx="4251">
                  <c:v>4.5369999999999999</c:v>
                </c:pt>
                <c:pt idx="4252">
                  <c:v>4.4509999999999996</c:v>
                </c:pt>
                <c:pt idx="4253">
                  <c:v>4.4059999999999997</c:v>
                </c:pt>
                <c:pt idx="4254">
                  <c:v>4.5510000000000002</c:v>
                </c:pt>
                <c:pt idx="4255">
                  <c:v>5.4109999999999996</c:v>
                </c:pt>
                <c:pt idx="4256">
                  <c:v>4.4700000000000024</c:v>
                </c:pt>
                <c:pt idx="4257">
                  <c:v>4.5730000000000004</c:v>
                </c:pt>
                <c:pt idx="4258">
                  <c:v>0</c:v>
                </c:pt>
                <c:pt idx="4259">
                  <c:v>4.4160000000000004</c:v>
                </c:pt>
                <c:pt idx="4260">
                  <c:v>4.4770000000000003</c:v>
                </c:pt>
                <c:pt idx="4261">
                  <c:v>4.5469999999999997</c:v>
                </c:pt>
                <c:pt idx="4262">
                  <c:v>4.5419999999999998</c:v>
                </c:pt>
                <c:pt idx="4263">
                  <c:v>4.5869999999999997</c:v>
                </c:pt>
                <c:pt idx="4264">
                  <c:v>4.5919999999999996</c:v>
                </c:pt>
                <c:pt idx="4265">
                  <c:v>4.5510000000000002</c:v>
                </c:pt>
                <c:pt idx="4266">
                  <c:v>4.5460000000000003</c:v>
                </c:pt>
                <c:pt idx="4267">
                  <c:v>4.556</c:v>
                </c:pt>
                <c:pt idx="4268">
                  <c:v>4.5219999999999985</c:v>
                </c:pt>
                <c:pt idx="4269">
                  <c:v>4.5819999999999999</c:v>
                </c:pt>
                <c:pt idx="4270">
                  <c:v>4.484</c:v>
                </c:pt>
                <c:pt idx="4271">
                  <c:v>4.4779999999999998</c:v>
                </c:pt>
                <c:pt idx="4272">
                  <c:v>4.6249999999999885</c:v>
                </c:pt>
                <c:pt idx="4273">
                  <c:v>4.3769999999999998</c:v>
                </c:pt>
                <c:pt idx="4274">
                  <c:v>4.4470000000000001</c:v>
                </c:pt>
                <c:pt idx="4275">
                  <c:v>4.4700000000000024</c:v>
                </c:pt>
                <c:pt idx="4276">
                  <c:v>4.484</c:v>
                </c:pt>
                <c:pt idx="4277">
                  <c:v>4.5569999999999995</c:v>
                </c:pt>
                <c:pt idx="4278">
                  <c:v>4.4639999999999995</c:v>
                </c:pt>
                <c:pt idx="4279">
                  <c:v>4.5060000000000002</c:v>
                </c:pt>
                <c:pt idx="4280">
                  <c:v>4.6349999999999945</c:v>
                </c:pt>
                <c:pt idx="4281">
                  <c:v>4.3879999999999955</c:v>
                </c:pt>
                <c:pt idx="4282">
                  <c:v>4.5609999999999955</c:v>
                </c:pt>
                <c:pt idx="4283">
                  <c:v>4.5439999999999996</c:v>
                </c:pt>
                <c:pt idx="4284">
                  <c:v>4.3919999999999995</c:v>
                </c:pt>
                <c:pt idx="4285">
                  <c:v>4.3599999999999985</c:v>
                </c:pt>
                <c:pt idx="4286">
                  <c:v>4.4239999999999995</c:v>
                </c:pt>
                <c:pt idx="4287">
                  <c:v>4.444</c:v>
                </c:pt>
                <c:pt idx="4288">
                  <c:v>4.3289999999999926</c:v>
                </c:pt>
                <c:pt idx="4289">
                  <c:v>4.3919999999999995</c:v>
                </c:pt>
                <c:pt idx="4290">
                  <c:v>4.6879999999999926</c:v>
                </c:pt>
                <c:pt idx="4291">
                  <c:v>4.3239999999999945</c:v>
                </c:pt>
                <c:pt idx="4292">
                  <c:v>4.4980000000000002</c:v>
                </c:pt>
                <c:pt idx="4293">
                  <c:v>4.38</c:v>
                </c:pt>
                <c:pt idx="4294">
                  <c:v>4.468</c:v>
                </c:pt>
                <c:pt idx="4295">
                  <c:v>4.3439999999999985</c:v>
                </c:pt>
                <c:pt idx="4296">
                  <c:v>4.6209999999999933</c:v>
                </c:pt>
                <c:pt idx="4297">
                  <c:v>4.3639999999999946</c:v>
                </c:pt>
                <c:pt idx="4298">
                  <c:v>4.4329999999999998</c:v>
                </c:pt>
                <c:pt idx="4299">
                  <c:v>4.2990000000000004</c:v>
                </c:pt>
                <c:pt idx="4300">
                  <c:v>4.3</c:v>
                </c:pt>
                <c:pt idx="4301">
                  <c:v>4.4000000000000004</c:v>
                </c:pt>
                <c:pt idx="4302">
                  <c:v>4.4530000000000003</c:v>
                </c:pt>
                <c:pt idx="4303">
                  <c:v>4.4300000000000024</c:v>
                </c:pt>
                <c:pt idx="4304">
                  <c:v>4.4020000000000001</c:v>
                </c:pt>
                <c:pt idx="4305">
                  <c:v>4.5090000000000003</c:v>
                </c:pt>
                <c:pt idx="4306">
                  <c:v>4.4729999999999999</c:v>
                </c:pt>
                <c:pt idx="4307">
                  <c:v>4.33</c:v>
                </c:pt>
                <c:pt idx="4308">
                  <c:v>4.3499999999999996</c:v>
                </c:pt>
                <c:pt idx="4309">
                  <c:v>4.3159999999999945</c:v>
                </c:pt>
                <c:pt idx="4310">
                  <c:v>4.3739999999999997</c:v>
                </c:pt>
                <c:pt idx="4311">
                  <c:v>4.3319999999999999</c:v>
                </c:pt>
                <c:pt idx="4312">
                  <c:v>4.38</c:v>
                </c:pt>
                <c:pt idx="4313">
                  <c:v>4.3</c:v>
                </c:pt>
                <c:pt idx="4314">
                  <c:v>4.4020000000000001</c:v>
                </c:pt>
                <c:pt idx="4315">
                  <c:v>4.3229999999999933</c:v>
                </c:pt>
                <c:pt idx="4316">
                  <c:v>4.3069999999999995</c:v>
                </c:pt>
                <c:pt idx="4317">
                  <c:v>4.3939999999999975</c:v>
                </c:pt>
                <c:pt idx="4318">
                  <c:v>4.4180000000000001</c:v>
                </c:pt>
                <c:pt idx="4319">
                  <c:v>4.4700000000000024</c:v>
                </c:pt>
                <c:pt idx="4320">
                  <c:v>4.4809999999999999</c:v>
                </c:pt>
                <c:pt idx="4321">
                  <c:v>4.4029999999999996</c:v>
                </c:pt>
                <c:pt idx="4322">
                  <c:v>4.3179999999999916</c:v>
                </c:pt>
                <c:pt idx="4323">
                  <c:v>4.3159999999999945</c:v>
                </c:pt>
                <c:pt idx="4324">
                  <c:v>4.3669999999999956</c:v>
                </c:pt>
                <c:pt idx="4325">
                  <c:v>4.4390000000000081</c:v>
                </c:pt>
                <c:pt idx="4326">
                  <c:v>4.3319999999999999</c:v>
                </c:pt>
                <c:pt idx="4327">
                  <c:v>4.3689999999999927</c:v>
                </c:pt>
                <c:pt idx="4328">
                  <c:v>4.3879999999999955</c:v>
                </c:pt>
                <c:pt idx="4329">
                  <c:v>4.452</c:v>
                </c:pt>
                <c:pt idx="4330">
                  <c:v>4.3179999999999916</c:v>
                </c:pt>
                <c:pt idx="4331">
                  <c:v>4.4429999999999996</c:v>
                </c:pt>
                <c:pt idx="4332">
                  <c:v>4.4639999999999995</c:v>
                </c:pt>
                <c:pt idx="4333">
                  <c:v>4.5149999999999926</c:v>
                </c:pt>
                <c:pt idx="4334">
                  <c:v>4.3139999999999965</c:v>
                </c:pt>
                <c:pt idx="4335">
                  <c:v>4.4820000000000002</c:v>
                </c:pt>
                <c:pt idx="4336">
                  <c:v>4.2389999999999999</c:v>
                </c:pt>
                <c:pt idx="4337">
                  <c:v>4.3010000000000002</c:v>
                </c:pt>
                <c:pt idx="4338">
                  <c:v>4.3539999999999965</c:v>
                </c:pt>
                <c:pt idx="4339">
                  <c:v>4.3879999999999955</c:v>
                </c:pt>
                <c:pt idx="4340">
                  <c:v>4.3979999999999926</c:v>
                </c:pt>
                <c:pt idx="4341">
                  <c:v>4.2969999999999997</c:v>
                </c:pt>
                <c:pt idx="4342">
                  <c:v>4.3029999999999955</c:v>
                </c:pt>
                <c:pt idx="4343">
                  <c:v>4.3649999999999913</c:v>
                </c:pt>
                <c:pt idx="4344">
                  <c:v>4.4189999999999996</c:v>
                </c:pt>
                <c:pt idx="4345">
                  <c:v>4.2850000000000001</c:v>
                </c:pt>
                <c:pt idx="4346">
                  <c:v>4.2969999999999997</c:v>
                </c:pt>
                <c:pt idx="4347">
                  <c:v>4.3919999999999995</c:v>
                </c:pt>
                <c:pt idx="4348">
                  <c:v>4.4770000000000003</c:v>
                </c:pt>
                <c:pt idx="4349">
                  <c:v>4.2269999999999985</c:v>
                </c:pt>
                <c:pt idx="4350">
                  <c:v>4.3380000000000001</c:v>
                </c:pt>
                <c:pt idx="4351">
                  <c:v>4.25</c:v>
                </c:pt>
                <c:pt idx="4352">
                  <c:v>4.3899999999999997</c:v>
                </c:pt>
                <c:pt idx="4353">
                  <c:v>4.202</c:v>
                </c:pt>
                <c:pt idx="4354">
                  <c:v>4.4610000000000003</c:v>
                </c:pt>
                <c:pt idx="4355">
                  <c:v>4.37</c:v>
                </c:pt>
                <c:pt idx="4356">
                  <c:v>4.2669999999999995</c:v>
                </c:pt>
                <c:pt idx="4357">
                  <c:v>4.2839999999999998</c:v>
                </c:pt>
                <c:pt idx="4358">
                  <c:v>4.2990000000000004</c:v>
                </c:pt>
                <c:pt idx="4359">
                  <c:v>4.7629999999999955</c:v>
                </c:pt>
                <c:pt idx="4360">
                  <c:v>4.4029999999999996</c:v>
                </c:pt>
                <c:pt idx="4361">
                  <c:v>4.3239999999999945</c:v>
                </c:pt>
                <c:pt idx="4362">
                  <c:v>4.2939999999999996</c:v>
                </c:pt>
                <c:pt idx="4363">
                  <c:v>4.3049999999999926</c:v>
                </c:pt>
                <c:pt idx="4364">
                  <c:v>4.3479999999999945</c:v>
                </c:pt>
                <c:pt idx="4365">
                  <c:v>4.3659999999999917</c:v>
                </c:pt>
                <c:pt idx="4366">
                  <c:v>4.452</c:v>
                </c:pt>
                <c:pt idx="4367">
                  <c:v>4.3689999999999927</c:v>
                </c:pt>
                <c:pt idx="4368">
                  <c:v>4.53</c:v>
                </c:pt>
                <c:pt idx="4369">
                  <c:v>4.5190000000000001</c:v>
                </c:pt>
                <c:pt idx="4370">
                  <c:v>4.516</c:v>
                </c:pt>
                <c:pt idx="4371">
                  <c:v>4.2930000000000001</c:v>
                </c:pt>
                <c:pt idx="4372">
                  <c:v>4.2229999999999945</c:v>
                </c:pt>
                <c:pt idx="4373">
                  <c:v>4.4059999999999997</c:v>
                </c:pt>
                <c:pt idx="4374">
                  <c:v>4.3199999999999985</c:v>
                </c:pt>
                <c:pt idx="4375">
                  <c:v>4.3579999999999917</c:v>
                </c:pt>
                <c:pt idx="4376">
                  <c:v>4.8099999999999996</c:v>
                </c:pt>
                <c:pt idx="4377">
                  <c:v>4.3449999999999926</c:v>
                </c:pt>
                <c:pt idx="4378">
                  <c:v>4.2759999999999998</c:v>
                </c:pt>
                <c:pt idx="4379">
                  <c:v>4.3780000000000001</c:v>
                </c:pt>
                <c:pt idx="4380">
                  <c:v>4.5789999999999997</c:v>
                </c:pt>
                <c:pt idx="4381">
                  <c:v>4.4020000000000001</c:v>
                </c:pt>
                <c:pt idx="4382">
                  <c:v>4.4390000000000081</c:v>
                </c:pt>
                <c:pt idx="4383">
                  <c:v>4.2939999999999996</c:v>
                </c:pt>
                <c:pt idx="4384">
                  <c:v>4.4050000000000002</c:v>
                </c:pt>
                <c:pt idx="4385">
                  <c:v>4.4089999999999998</c:v>
                </c:pt>
                <c:pt idx="4386">
                  <c:v>4.3079999999999945</c:v>
                </c:pt>
                <c:pt idx="4387">
                  <c:v>4.3419999999999996</c:v>
                </c:pt>
                <c:pt idx="4388">
                  <c:v>4.3730000000000002</c:v>
                </c:pt>
                <c:pt idx="4389">
                  <c:v>4.4619999999999997</c:v>
                </c:pt>
                <c:pt idx="4390">
                  <c:v>4.375</c:v>
                </c:pt>
                <c:pt idx="4391">
                  <c:v>4.2409999999999997</c:v>
                </c:pt>
                <c:pt idx="4392">
                  <c:v>4.4050000000000002</c:v>
                </c:pt>
                <c:pt idx="4393">
                  <c:v>4.4279999999999955</c:v>
                </c:pt>
                <c:pt idx="4394">
                  <c:v>4.2450000000000001</c:v>
                </c:pt>
                <c:pt idx="4395">
                  <c:v>4.1689999999999916</c:v>
                </c:pt>
                <c:pt idx="4396">
                  <c:v>4.1829999999999945</c:v>
                </c:pt>
                <c:pt idx="4397">
                  <c:v>4.3199999999999985</c:v>
                </c:pt>
                <c:pt idx="4398">
                  <c:v>4.2279999999999927</c:v>
                </c:pt>
                <c:pt idx="4399">
                  <c:v>4.218</c:v>
                </c:pt>
                <c:pt idx="4400">
                  <c:v>4.2779999999999996</c:v>
                </c:pt>
                <c:pt idx="4401">
                  <c:v>4.3209999999999926</c:v>
                </c:pt>
                <c:pt idx="4402">
                  <c:v>4.1909999999999945</c:v>
                </c:pt>
                <c:pt idx="4403">
                  <c:v>4.3390000000000004</c:v>
                </c:pt>
                <c:pt idx="4404">
                  <c:v>4.4260000000000002</c:v>
                </c:pt>
                <c:pt idx="4405">
                  <c:v>4.2939999999999996</c:v>
                </c:pt>
                <c:pt idx="4406">
                  <c:v>4.2690000000000001</c:v>
                </c:pt>
                <c:pt idx="4407">
                  <c:v>4.2669999999999995</c:v>
                </c:pt>
                <c:pt idx="4408">
                  <c:v>4.431000000000008</c:v>
                </c:pt>
                <c:pt idx="4409">
                  <c:v>4.5019999999999998</c:v>
                </c:pt>
                <c:pt idx="4410">
                  <c:v>4.2669999999999995</c:v>
                </c:pt>
                <c:pt idx="4411">
                  <c:v>4.2779999999999996</c:v>
                </c:pt>
                <c:pt idx="4412">
                  <c:v>4.3</c:v>
                </c:pt>
                <c:pt idx="4413">
                  <c:v>4.343</c:v>
                </c:pt>
                <c:pt idx="4414">
                  <c:v>4.2439999999999998</c:v>
                </c:pt>
                <c:pt idx="4415">
                  <c:v>4.2639999999999985</c:v>
                </c:pt>
                <c:pt idx="4416">
                  <c:v>4.1569999999999965</c:v>
                </c:pt>
                <c:pt idx="4417">
                  <c:v>4.1559999999999926</c:v>
                </c:pt>
                <c:pt idx="4418">
                  <c:v>4.258</c:v>
                </c:pt>
                <c:pt idx="4419">
                  <c:v>4.1899999999999995</c:v>
                </c:pt>
                <c:pt idx="4420">
                  <c:v>4.4989999999999997</c:v>
                </c:pt>
                <c:pt idx="4421">
                  <c:v>4.8479999999999945</c:v>
                </c:pt>
                <c:pt idx="4422">
                  <c:v>4.2850000000000001</c:v>
                </c:pt>
                <c:pt idx="4423">
                  <c:v>4.2639999999999985</c:v>
                </c:pt>
                <c:pt idx="4424">
                  <c:v>4.0669999999999975</c:v>
                </c:pt>
                <c:pt idx="4425">
                  <c:v>4.0629999999999926</c:v>
                </c:pt>
                <c:pt idx="4426">
                  <c:v>4.1319999999999997</c:v>
                </c:pt>
                <c:pt idx="4427">
                  <c:v>4.1099999999999985</c:v>
                </c:pt>
                <c:pt idx="4428">
                  <c:v>5.5439999999999996</c:v>
                </c:pt>
                <c:pt idx="4429">
                  <c:v>4.2569999999999997</c:v>
                </c:pt>
                <c:pt idx="4430">
                  <c:v>4.3159999999999945</c:v>
                </c:pt>
                <c:pt idx="4431">
                  <c:v>4.3679999999999914</c:v>
                </c:pt>
                <c:pt idx="4432">
                  <c:v>3.9539999999999997</c:v>
                </c:pt>
                <c:pt idx="4433">
                  <c:v>4.08</c:v>
                </c:pt>
                <c:pt idx="4434">
                  <c:v>4.3289999999999926</c:v>
                </c:pt>
                <c:pt idx="4435">
                  <c:v>4.0979999999999945</c:v>
                </c:pt>
                <c:pt idx="4436">
                  <c:v>3.8699999999999997</c:v>
                </c:pt>
                <c:pt idx="4437">
                  <c:v>4.0069999999999997</c:v>
                </c:pt>
                <c:pt idx="4438">
                  <c:v>4.0880000000000001</c:v>
                </c:pt>
                <c:pt idx="4439">
                  <c:v>4.1839999999999975</c:v>
                </c:pt>
                <c:pt idx="4440">
                  <c:v>4.0330000000000004</c:v>
                </c:pt>
                <c:pt idx="4441">
                  <c:v>4.0090000000000003</c:v>
                </c:pt>
                <c:pt idx="4442">
                  <c:v>4.0569999999999995</c:v>
                </c:pt>
                <c:pt idx="4443">
                  <c:v>4.1509999999999945</c:v>
                </c:pt>
                <c:pt idx="4444">
                  <c:v>4.0359999999999996</c:v>
                </c:pt>
                <c:pt idx="4445">
                  <c:v>4.0519999999999996</c:v>
                </c:pt>
                <c:pt idx="4446">
                  <c:v>4.0119999999999996</c:v>
                </c:pt>
                <c:pt idx="4447">
                  <c:v>4.0810000000000004</c:v>
                </c:pt>
                <c:pt idx="4448">
                  <c:v>4.0609999999999955</c:v>
                </c:pt>
                <c:pt idx="4449">
                  <c:v>3.8719999999999977</c:v>
                </c:pt>
                <c:pt idx="4450">
                  <c:v>3.9049999999999998</c:v>
                </c:pt>
                <c:pt idx="4451">
                  <c:v>3.8519999999999968</c:v>
                </c:pt>
                <c:pt idx="4452">
                  <c:v>3.923</c:v>
                </c:pt>
                <c:pt idx="4453">
                  <c:v>3.907</c:v>
                </c:pt>
                <c:pt idx="4454">
                  <c:v>4.0069999999999997</c:v>
                </c:pt>
                <c:pt idx="4455">
                  <c:v>3.9299999999999997</c:v>
                </c:pt>
                <c:pt idx="4456">
                  <c:v>3.8939999999999997</c:v>
                </c:pt>
                <c:pt idx="4457">
                  <c:v>3.9859999999999998</c:v>
                </c:pt>
                <c:pt idx="4458">
                  <c:v>4.1449999999999916</c:v>
                </c:pt>
                <c:pt idx="4459">
                  <c:v>4.0539999999999985</c:v>
                </c:pt>
                <c:pt idx="4460">
                  <c:v>4.0119999999999996</c:v>
                </c:pt>
                <c:pt idx="4461">
                  <c:v>3.9430000000000001</c:v>
                </c:pt>
                <c:pt idx="4462">
                  <c:v>3.9830000000000001</c:v>
                </c:pt>
                <c:pt idx="4463">
                  <c:v>4.0750000000000002</c:v>
                </c:pt>
                <c:pt idx="4464">
                  <c:v>3.8169999999999966</c:v>
                </c:pt>
                <c:pt idx="4465">
                  <c:v>4.0350000000000001</c:v>
                </c:pt>
                <c:pt idx="4466">
                  <c:v>3.8559999999999977</c:v>
                </c:pt>
                <c:pt idx="4467">
                  <c:v>3.9139999999999997</c:v>
                </c:pt>
                <c:pt idx="4468">
                  <c:v>3.8859999999999997</c:v>
                </c:pt>
                <c:pt idx="4469">
                  <c:v>3.9729999999999968</c:v>
                </c:pt>
                <c:pt idx="4470">
                  <c:v>3.8479999999999999</c:v>
                </c:pt>
                <c:pt idx="4471">
                  <c:v>3.8889999999999998</c:v>
                </c:pt>
                <c:pt idx="4472">
                  <c:v>4.1429999999999945</c:v>
                </c:pt>
                <c:pt idx="4473">
                  <c:v>3.8839999999999999</c:v>
                </c:pt>
                <c:pt idx="4474">
                  <c:v>3.9670000000000001</c:v>
                </c:pt>
                <c:pt idx="4475">
                  <c:v>3.8189999999999977</c:v>
                </c:pt>
                <c:pt idx="4476">
                  <c:v>3.8009999999999997</c:v>
                </c:pt>
                <c:pt idx="4477">
                  <c:v>3.8349999999999977</c:v>
                </c:pt>
                <c:pt idx="4478">
                  <c:v>3.8579999999999997</c:v>
                </c:pt>
                <c:pt idx="4479">
                  <c:v>3.8759999999999977</c:v>
                </c:pt>
                <c:pt idx="4480">
                  <c:v>3.7480000000000002</c:v>
                </c:pt>
                <c:pt idx="4481">
                  <c:v>3.7469999999999999</c:v>
                </c:pt>
                <c:pt idx="4482">
                  <c:v>3.8519999999999968</c:v>
                </c:pt>
                <c:pt idx="4483">
                  <c:v>0</c:v>
                </c:pt>
                <c:pt idx="4484">
                  <c:v>3.8559999999999977</c:v>
                </c:pt>
                <c:pt idx="4485">
                  <c:v>3.8129999999999966</c:v>
                </c:pt>
                <c:pt idx="4486">
                  <c:v>3.8609999999999998</c:v>
                </c:pt>
                <c:pt idx="4487">
                  <c:v>3.8739999999999997</c:v>
                </c:pt>
                <c:pt idx="4488">
                  <c:v>3.9179999999999997</c:v>
                </c:pt>
                <c:pt idx="4489">
                  <c:v>3.7989999999999999</c:v>
                </c:pt>
                <c:pt idx="4490">
                  <c:v>3.8739999999999997</c:v>
                </c:pt>
                <c:pt idx="4491">
                  <c:v>3.8129999999999966</c:v>
                </c:pt>
                <c:pt idx="4492">
                  <c:v>3.8539999999999988</c:v>
                </c:pt>
                <c:pt idx="4493">
                  <c:v>3.8879999999999999</c:v>
                </c:pt>
                <c:pt idx="4494">
                  <c:v>3.8019999999999987</c:v>
                </c:pt>
                <c:pt idx="4495">
                  <c:v>3.8699999999999997</c:v>
                </c:pt>
                <c:pt idx="4496">
                  <c:v>3.762</c:v>
                </c:pt>
                <c:pt idx="4497">
                  <c:v>3.7640000000000002</c:v>
                </c:pt>
                <c:pt idx="4498">
                  <c:v>3.8299999999999987</c:v>
                </c:pt>
                <c:pt idx="4499">
                  <c:v>3.8709999999999987</c:v>
                </c:pt>
                <c:pt idx="4500">
                  <c:v>3.7989999999999999</c:v>
                </c:pt>
                <c:pt idx="4501">
                  <c:v>3.7690000000000001</c:v>
                </c:pt>
                <c:pt idx="4502">
                  <c:v>3.9239999999999999</c:v>
                </c:pt>
                <c:pt idx="4503">
                  <c:v>3.7989999999999999</c:v>
                </c:pt>
                <c:pt idx="4504">
                  <c:v>3.8379999999999987</c:v>
                </c:pt>
                <c:pt idx="4505">
                  <c:v>3.7789999999999999</c:v>
                </c:pt>
                <c:pt idx="4506">
                  <c:v>3.8019999999999987</c:v>
                </c:pt>
                <c:pt idx="4507">
                  <c:v>4.0659999999999945</c:v>
                </c:pt>
                <c:pt idx="4508">
                  <c:v>3.7109999999999999</c:v>
                </c:pt>
                <c:pt idx="4509">
                  <c:v>3.7050000000000001</c:v>
                </c:pt>
                <c:pt idx="4510">
                  <c:v>3.907</c:v>
                </c:pt>
                <c:pt idx="4511">
                  <c:v>3.923</c:v>
                </c:pt>
                <c:pt idx="4512">
                  <c:v>3.8919999999999977</c:v>
                </c:pt>
                <c:pt idx="4513">
                  <c:v>3.7719999999999998</c:v>
                </c:pt>
                <c:pt idx="4514">
                  <c:v>3.6890000000000001</c:v>
                </c:pt>
                <c:pt idx="4515">
                  <c:v>3.7050000000000001</c:v>
                </c:pt>
                <c:pt idx="4516">
                  <c:v>3.9759999999999978</c:v>
                </c:pt>
                <c:pt idx="4517">
                  <c:v>3.798</c:v>
                </c:pt>
                <c:pt idx="4518">
                  <c:v>3.7629999999999999</c:v>
                </c:pt>
                <c:pt idx="4519">
                  <c:v>3.6549999999999998</c:v>
                </c:pt>
                <c:pt idx="4520">
                  <c:v>3.6779999999999999</c:v>
                </c:pt>
                <c:pt idx="4521">
                  <c:v>3.7930000000000001</c:v>
                </c:pt>
                <c:pt idx="4522">
                  <c:v>3.6989999999999998</c:v>
                </c:pt>
                <c:pt idx="4523">
                  <c:v>3.73</c:v>
                </c:pt>
                <c:pt idx="4524">
                  <c:v>3.68</c:v>
                </c:pt>
                <c:pt idx="4525">
                  <c:v>3.74</c:v>
                </c:pt>
                <c:pt idx="4526">
                  <c:v>3.702</c:v>
                </c:pt>
                <c:pt idx="4527">
                  <c:v>3.7349999999999999</c:v>
                </c:pt>
                <c:pt idx="4528">
                  <c:v>3.7189999999999999</c:v>
                </c:pt>
                <c:pt idx="4529">
                  <c:v>3.6869999999999998</c:v>
                </c:pt>
                <c:pt idx="4530">
                  <c:v>3.827</c:v>
                </c:pt>
                <c:pt idx="4531">
                  <c:v>3.9859999999999998</c:v>
                </c:pt>
                <c:pt idx="4532">
                  <c:v>3.7970000000000002</c:v>
                </c:pt>
                <c:pt idx="4533">
                  <c:v>4.6119999999999965</c:v>
                </c:pt>
                <c:pt idx="4534">
                  <c:v>3.8559999999999977</c:v>
                </c:pt>
                <c:pt idx="4535">
                  <c:v>3.6659999999999999</c:v>
                </c:pt>
                <c:pt idx="4536">
                  <c:v>3.6</c:v>
                </c:pt>
                <c:pt idx="4537">
                  <c:v>3.7159999999999997</c:v>
                </c:pt>
                <c:pt idx="4538">
                  <c:v>3.8139999999999987</c:v>
                </c:pt>
                <c:pt idx="4539">
                  <c:v>4.1189999999999927</c:v>
                </c:pt>
                <c:pt idx="4540">
                  <c:v>4.0529999999999955</c:v>
                </c:pt>
                <c:pt idx="4541">
                  <c:v>3.6909999999999998</c:v>
                </c:pt>
                <c:pt idx="4542">
                  <c:v>3.62</c:v>
                </c:pt>
                <c:pt idx="4543">
                  <c:v>3.6230000000000002</c:v>
                </c:pt>
                <c:pt idx="4544">
                  <c:v>3.7680000000000002</c:v>
                </c:pt>
                <c:pt idx="4545">
                  <c:v>3.6890000000000001</c:v>
                </c:pt>
                <c:pt idx="4546">
                  <c:v>3.5909999999999997</c:v>
                </c:pt>
                <c:pt idx="4547">
                  <c:v>3.5859999999999999</c:v>
                </c:pt>
                <c:pt idx="4548">
                  <c:v>3.65</c:v>
                </c:pt>
                <c:pt idx="4549">
                  <c:v>3.64</c:v>
                </c:pt>
                <c:pt idx="4550">
                  <c:v>3.8679999999999999</c:v>
                </c:pt>
                <c:pt idx="4551">
                  <c:v>3.5339999999999998</c:v>
                </c:pt>
                <c:pt idx="4552">
                  <c:v>3.67</c:v>
                </c:pt>
                <c:pt idx="4553">
                  <c:v>3.6119999999999997</c:v>
                </c:pt>
                <c:pt idx="4554">
                  <c:v>3.8179999999999987</c:v>
                </c:pt>
                <c:pt idx="4555">
                  <c:v>3.6109999999999998</c:v>
                </c:pt>
                <c:pt idx="4556">
                  <c:v>3.6789999999999998</c:v>
                </c:pt>
                <c:pt idx="4557">
                  <c:v>3.657</c:v>
                </c:pt>
                <c:pt idx="4558">
                  <c:v>3.5549999999999997</c:v>
                </c:pt>
                <c:pt idx="4559">
                  <c:v>3.6539999999999999</c:v>
                </c:pt>
                <c:pt idx="4560">
                  <c:v>3.544</c:v>
                </c:pt>
                <c:pt idx="4561">
                  <c:v>3.6</c:v>
                </c:pt>
                <c:pt idx="4562">
                  <c:v>3.5249999999999999</c:v>
                </c:pt>
                <c:pt idx="4563">
                  <c:v>3.6240000000000001</c:v>
                </c:pt>
                <c:pt idx="4564">
                  <c:v>3.6109999999999998</c:v>
                </c:pt>
                <c:pt idx="4565">
                  <c:v>3.5489999999999999</c:v>
                </c:pt>
                <c:pt idx="4566">
                  <c:v>3.581</c:v>
                </c:pt>
                <c:pt idx="4567">
                  <c:v>3.6509999999999998</c:v>
                </c:pt>
                <c:pt idx="4568">
                  <c:v>3.5830000000000002</c:v>
                </c:pt>
                <c:pt idx="4569">
                  <c:v>3.8879999999999999</c:v>
                </c:pt>
                <c:pt idx="4570">
                  <c:v>3.7149999999999999</c:v>
                </c:pt>
                <c:pt idx="4571">
                  <c:v>3.6359999999999997</c:v>
                </c:pt>
                <c:pt idx="4572">
                  <c:v>3.6269999999999998</c:v>
                </c:pt>
                <c:pt idx="4573">
                  <c:v>3.589</c:v>
                </c:pt>
                <c:pt idx="4574">
                  <c:v>3.5319999999999987</c:v>
                </c:pt>
                <c:pt idx="4575">
                  <c:v>3.5859999999999999</c:v>
                </c:pt>
                <c:pt idx="4576">
                  <c:v>3.5870000000000002</c:v>
                </c:pt>
                <c:pt idx="4577">
                  <c:v>3.5979999999999999</c:v>
                </c:pt>
                <c:pt idx="4578">
                  <c:v>3.5389999999999997</c:v>
                </c:pt>
                <c:pt idx="4579">
                  <c:v>3.5249999999999999</c:v>
                </c:pt>
                <c:pt idx="4580">
                  <c:v>3.4589999999999987</c:v>
                </c:pt>
                <c:pt idx="4581">
                  <c:v>3.5840000000000001</c:v>
                </c:pt>
                <c:pt idx="4582">
                  <c:v>3.4929999999999977</c:v>
                </c:pt>
                <c:pt idx="4583">
                  <c:v>3.57</c:v>
                </c:pt>
                <c:pt idx="4584">
                  <c:v>3.6119999999999997</c:v>
                </c:pt>
                <c:pt idx="4585">
                  <c:v>3.718</c:v>
                </c:pt>
                <c:pt idx="4586">
                  <c:v>3.7840000000000011</c:v>
                </c:pt>
                <c:pt idx="4587">
                  <c:v>3.54</c:v>
                </c:pt>
                <c:pt idx="4588">
                  <c:v>3.706</c:v>
                </c:pt>
                <c:pt idx="4589">
                  <c:v>3.5549999999999997</c:v>
                </c:pt>
                <c:pt idx="4590">
                  <c:v>3.4609999999999999</c:v>
                </c:pt>
                <c:pt idx="4591">
                  <c:v>3.7589999999999999</c:v>
                </c:pt>
                <c:pt idx="4592">
                  <c:v>3.4849999999999999</c:v>
                </c:pt>
                <c:pt idx="4593">
                  <c:v>3.5670000000000002</c:v>
                </c:pt>
                <c:pt idx="4594">
                  <c:v>3.55</c:v>
                </c:pt>
                <c:pt idx="4595">
                  <c:v>3.5389999999999997</c:v>
                </c:pt>
                <c:pt idx="4596">
                  <c:v>3.4549999999999987</c:v>
                </c:pt>
                <c:pt idx="4597">
                  <c:v>3.4249999999999998</c:v>
                </c:pt>
                <c:pt idx="4598">
                  <c:v>3.4609999999999999</c:v>
                </c:pt>
                <c:pt idx="4599">
                  <c:v>3.5179999999999998</c:v>
                </c:pt>
                <c:pt idx="4600">
                  <c:v>3.5819999999999999</c:v>
                </c:pt>
                <c:pt idx="4601">
                  <c:v>3.706</c:v>
                </c:pt>
                <c:pt idx="4602">
                  <c:v>3.8169999999999966</c:v>
                </c:pt>
                <c:pt idx="4603">
                  <c:v>3.4919999999999987</c:v>
                </c:pt>
                <c:pt idx="4604">
                  <c:v>3.5209999999999999</c:v>
                </c:pt>
                <c:pt idx="4605">
                  <c:v>3.4769999999999968</c:v>
                </c:pt>
                <c:pt idx="4606">
                  <c:v>3.4459999999999997</c:v>
                </c:pt>
                <c:pt idx="4607">
                  <c:v>3.4449999999999998</c:v>
                </c:pt>
                <c:pt idx="4608">
                  <c:v>3.5209999999999999</c:v>
                </c:pt>
                <c:pt idx="4609">
                  <c:v>3.42</c:v>
                </c:pt>
                <c:pt idx="4610">
                  <c:v>3.5739999999999998</c:v>
                </c:pt>
                <c:pt idx="4611">
                  <c:v>3.6019999999999999</c:v>
                </c:pt>
                <c:pt idx="4612">
                  <c:v>3.4619999999999997</c:v>
                </c:pt>
                <c:pt idx="4613">
                  <c:v>3.5049999999999999</c:v>
                </c:pt>
                <c:pt idx="4614">
                  <c:v>3.5329999999999977</c:v>
                </c:pt>
                <c:pt idx="4615">
                  <c:v>3.4849999999999999</c:v>
                </c:pt>
                <c:pt idx="4616">
                  <c:v>3.444</c:v>
                </c:pt>
                <c:pt idx="4617">
                  <c:v>3.61</c:v>
                </c:pt>
                <c:pt idx="4618">
                  <c:v>3.5609999999999999</c:v>
                </c:pt>
                <c:pt idx="4619">
                  <c:v>3.629</c:v>
                </c:pt>
                <c:pt idx="4620">
                  <c:v>3.5139999999999998</c:v>
                </c:pt>
                <c:pt idx="4621">
                  <c:v>3.55</c:v>
                </c:pt>
                <c:pt idx="4622">
                  <c:v>3.4159999999999977</c:v>
                </c:pt>
                <c:pt idx="4623">
                  <c:v>3.5089999999999999</c:v>
                </c:pt>
                <c:pt idx="4624">
                  <c:v>3.4919999999999987</c:v>
                </c:pt>
                <c:pt idx="4625">
                  <c:v>3.5149999999999997</c:v>
                </c:pt>
                <c:pt idx="4626">
                  <c:v>3.5749999999999997</c:v>
                </c:pt>
                <c:pt idx="4627">
                  <c:v>3.4299999999999997</c:v>
                </c:pt>
                <c:pt idx="4628">
                  <c:v>3.5409999999999999</c:v>
                </c:pt>
                <c:pt idx="4629">
                  <c:v>3.5389999999999997</c:v>
                </c:pt>
                <c:pt idx="4630">
                  <c:v>3.5489999999999999</c:v>
                </c:pt>
                <c:pt idx="4631">
                  <c:v>3.4729999999999968</c:v>
                </c:pt>
                <c:pt idx="4632">
                  <c:v>3.4959999999999987</c:v>
                </c:pt>
                <c:pt idx="4633">
                  <c:v>3.4989999999999997</c:v>
                </c:pt>
                <c:pt idx="4634">
                  <c:v>3.6480000000000001</c:v>
                </c:pt>
                <c:pt idx="4635">
                  <c:v>3.57</c:v>
                </c:pt>
                <c:pt idx="4636">
                  <c:v>3.7349999999999999</c:v>
                </c:pt>
                <c:pt idx="4637">
                  <c:v>3.5630000000000002</c:v>
                </c:pt>
                <c:pt idx="4638">
                  <c:v>3.61</c:v>
                </c:pt>
                <c:pt idx="4639">
                  <c:v>3.5830000000000002</c:v>
                </c:pt>
                <c:pt idx="4640">
                  <c:v>3.5880000000000001</c:v>
                </c:pt>
                <c:pt idx="4641">
                  <c:v>3.8459999999999988</c:v>
                </c:pt>
                <c:pt idx="4642">
                  <c:v>3.4509999999999987</c:v>
                </c:pt>
                <c:pt idx="4643">
                  <c:v>3.468</c:v>
                </c:pt>
                <c:pt idx="4644">
                  <c:v>3.8719999999999977</c:v>
                </c:pt>
                <c:pt idx="4645">
                  <c:v>3.5209999999999999</c:v>
                </c:pt>
                <c:pt idx="4646">
                  <c:v>3.5909999999999997</c:v>
                </c:pt>
                <c:pt idx="4647">
                  <c:v>3.448</c:v>
                </c:pt>
                <c:pt idx="4648">
                  <c:v>3.5749999999999997</c:v>
                </c:pt>
                <c:pt idx="4649">
                  <c:v>3.4939999999999998</c:v>
                </c:pt>
                <c:pt idx="4650">
                  <c:v>3.5759999999999987</c:v>
                </c:pt>
                <c:pt idx="4651">
                  <c:v>3.6880000000000002</c:v>
                </c:pt>
                <c:pt idx="4652">
                  <c:v>3.423</c:v>
                </c:pt>
                <c:pt idx="4653">
                  <c:v>3.5819999999999999</c:v>
                </c:pt>
                <c:pt idx="4654">
                  <c:v>3.4689999999999999</c:v>
                </c:pt>
                <c:pt idx="4655">
                  <c:v>3.55</c:v>
                </c:pt>
                <c:pt idx="4656">
                  <c:v>3.4470000000000001</c:v>
                </c:pt>
                <c:pt idx="4657">
                  <c:v>3.4969999999999977</c:v>
                </c:pt>
                <c:pt idx="4658">
                  <c:v>3.4319999999999977</c:v>
                </c:pt>
                <c:pt idx="4659">
                  <c:v>3.4569999999999967</c:v>
                </c:pt>
                <c:pt idx="4660">
                  <c:v>3.3959999999999977</c:v>
                </c:pt>
                <c:pt idx="4661">
                  <c:v>3.3589999999999987</c:v>
                </c:pt>
                <c:pt idx="4662">
                  <c:v>3.4149999999999987</c:v>
                </c:pt>
                <c:pt idx="4663">
                  <c:v>3.4409999999999998</c:v>
                </c:pt>
                <c:pt idx="4664">
                  <c:v>3.387</c:v>
                </c:pt>
                <c:pt idx="4665">
                  <c:v>3.4729999999999968</c:v>
                </c:pt>
                <c:pt idx="4666">
                  <c:v>3.5470000000000002</c:v>
                </c:pt>
                <c:pt idx="4667">
                  <c:v>3.4169999999999967</c:v>
                </c:pt>
                <c:pt idx="4668">
                  <c:v>3.36</c:v>
                </c:pt>
                <c:pt idx="4669">
                  <c:v>3.4369999999999967</c:v>
                </c:pt>
                <c:pt idx="4670">
                  <c:v>3.53</c:v>
                </c:pt>
                <c:pt idx="4671">
                  <c:v>3.77</c:v>
                </c:pt>
                <c:pt idx="4672">
                  <c:v>3.4809999999999999</c:v>
                </c:pt>
                <c:pt idx="4673">
                  <c:v>3.323</c:v>
                </c:pt>
                <c:pt idx="4674">
                  <c:v>3.4670000000000001</c:v>
                </c:pt>
                <c:pt idx="4675">
                  <c:v>3.4959999999999987</c:v>
                </c:pt>
                <c:pt idx="4676">
                  <c:v>3.2680000000000002</c:v>
                </c:pt>
                <c:pt idx="4677">
                  <c:v>3.3699999999999997</c:v>
                </c:pt>
                <c:pt idx="4678">
                  <c:v>3.3589999999999987</c:v>
                </c:pt>
                <c:pt idx="4679">
                  <c:v>3.3449999999999998</c:v>
                </c:pt>
                <c:pt idx="4680">
                  <c:v>3.3659999999999997</c:v>
                </c:pt>
                <c:pt idx="4681">
                  <c:v>3.3719999999999977</c:v>
                </c:pt>
                <c:pt idx="4682">
                  <c:v>3.4569999999999967</c:v>
                </c:pt>
                <c:pt idx="4683">
                  <c:v>3.4239999999999999</c:v>
                </c:pt>
                <c:pt idx="4684">
                  <c:v>3.2930000000000001</c:v>
                </c:pt>
                <c:pt idx="4685">
                  <c:v>3.4449999999999998</c:v>
                </c:pt>
                <c:pt idx="4686">
                  <c:v>3.383</c:v>
                </c:pt>
                <c:pt idx="4687">
                  <c:v>3.258</c:v>
                </c:pt>
                <c:pt idx="4688">
                  <c:v>3.51</c:v>
                </c:pt>
                <c:pt idx="4689">
                  <c:v>3.3289999999999997</c:v>
                </c:pt>
                <c:pt idx="4690">
                  <c:v>3.2690000000000001</c:v>
                </c:pt>
                <c:pt idx="4691">
                  <c:v>3.4079999999999999</c:v>
                </c:pt>
                <c:pt idx="4692">
                  <c:v>3.3759999999999977</c:v>
                </c:pt>
                <c:pt idx="4693">
                  <c:v>3.4159999999999977</c:v>
                </c:pt>
                <c:pt idx="4694">
                  <c:v>3.2959999999999998</c:v>
                </c:pt>
                <c:pt idx="4695">
                  <c:v>3.2410000000000001</c:v>
                </c:pt>
                <c:pt idx="4696">
                  <c:v>3.2909999999999999</c:v>
                </c:pt>
                <c:pt idx="4697">
                  <c:v>3.2559999999999998</c:v>
                </c:pt>
                <c:pt idx="4698">
                  <c:v>3.3019999999999987</c:v>
                </c:pt>
                <c:pt idx="4699">
                  <c:v>3.242</c:v>
                </c:pt>
                <c:pt idx="4700">
                  <c:v>3.6230000000000002</c:v>
                </c:pt>
                <c:pt idx="4701">
                  <c:v>3.4089999999999998</c:v>
                </c:pt>
                <c:pt idx="4702">
                  <c:v>3.3779999999999997</c:v>
                </c:pt>
                <c:pt idx="4703">
                  <c:v>3.3239999999999998</c:v>
                </c:pt>
                <c:pt idx="4704">
                  <c:v>3.3509999999999978</c:v>
                </c:pt>
                <c:pt idx="4705">
                  <c:v>3.3459999999999988</c:v>
                </c:pt>
                <c:pt idx="4706">
                  <c:v>3.3479999999999999</c:v>
                </c:pt>
                <c:pt idx="4707">
                  <c:v>3.4589999999999987</c:v>
                </c:pt>
                <c:pt idx="4708">
                  <c:v>3.363</c:v>
                </c:pt>
                <c:pt idx="4709">
                  <c:v>0</c:v>
                </c:pt>
                <c:pt idx="4710">
                  <c:v>3.5109999999999997</c:v>
                </c:pt>
                <c:pt idx="4711">
                  <c:v>3.3309999999999977</c:v>
                </c:pt>
                <c:pt idx="4712">
                  <c:v>3.234</c:v>
                </c:pt>
                <c:pt idx="4713">
                  <c:v>3.2589999999999999</c:v>
                </c:pt>
                <c:pt idx="4714">
                  <c:v>3.3</c:v>
                </c:pt>
                <c:pt idx="4715">
                  <c:v>3.3809999999999998</c:v>
                </c:pt>
                <c:pt idx="4716">
                  <c:v>3.3959999999999977</c:v>
                </c:pt>
                <c:pt idx="4717">
                  <c:v>3.3179999999999987</c:v>
                </c:pt>
                <c:pt idx="4718">
                  <c:v>3.3749999999999987</c:v>
                </c:pt>
                <c:pt idx="4719">
                  <c:v>3.3539999999999988</c:v>
                </c:pt>
                <c:pt idx="4720">
                  <c:v>3.2949999999999999</c:v>
                </c:pt>
                <c:pt idx="4721">
                  <c:v>3.3719999999999977</c:v>
                </c:pt>
                <c:pt idx="4722">
                  <c:v>3.8959999999999977</c:v>
                </c:pt>
                <c:pt idx="4723">
                  <c:v>3.3219999999999987</c:v>
                </c:pt>
                <c:pt idx="4724">
                  <c:v>3.8159999999999967</c:v>
                </c:pt>
                <c:pt idx="4725">
                  <c:v>3.3059999999999987</c:v>
                </c:pt>
                <c:pt idx="4726">
                  <c:v>3.2040000000000002</c:v>
                </c:pt>
                <c:pt idx="4727">
                  <c:v>3.15</c:v>
                </c:pt>
                <c:pt idx="4728">
                  <c:v>3.218</c:v>
                </c:pt>
                <c:pt idx="4729">
                  <c:v>3.234</c:v>
                </c:pt>
                <c:pt idx="4730">
                  <c:v>3.2410000000000001</c:v>
                </c:pt>
                <c:pt idx="4731">
                  <c:v>3.2370000000000001</c:v>
                </c:pt>
                <c:pt idx="4732">
                  <c:v>3.13</c:v>
                </c:pt>
                <c:pt idx="4733">
                  <c:v>3.32</c:v>
                </c:pt>
                <c:pt idx="4734">
                  <c:v>3.1970000000000001</c:v>
                </c:pt>
                <c:pt idx="4735">
                  <c:v>3.2290000000000001</c:v>
                </c:pt>
                <c:pt idx="4736">
                  <c:v>3.278</c:v>
                </c:pt>
                <c:pt idx="4737">
                  <c:v>3.258</c:v>
                </c:pt>
                <c:pt idx="4738">
                  <c:v>3.129</c:v>
                </c:pt>
                <c:pt idx="4739">
                  <c:v>3.2010000000000001</c:v>
                </c:pt>
                <c:pt idx="4740">
                  <c:v>3.1280000000000001</c:v>
                </c:pt>
                <c:pt idx="4741">
                  <c:v>3.2410000000000001</c:v>
                </c:pt>
                <c:pt idx="4742">
                  <c:v>3.1159999999999997</c:v>
                </c:pt>
                <c:pt idx="4743">
                  <c:v>3.1539999999999999</c:v>
                </c:pt>
                <c:pt idx="4744">
                  <c:v>3.1819999999999999</c:v>
                </c:pt>
                <c:pt idx="4745">
                  <c:v>3.2890000000000001</c:v>
                </c:pt>
                <c:pt idx="4746">
                  <c:v>3.1669999999999998</c:v>
                </c:pt>
                <c:pt idx="4747">
                  <c:v>3.2149999999999999</c:v>
                </c:pt>
                <c:pt idx="4748">
                  <c:v>3.1880000000000002</c:v>
                </c:pt>
                <c:pt idx="4749">
                  <c:v>3.1709999999999998</c:v>
                </c:pt>
                <c:pt idx="4750">
                  <c:v>3.1759999999999997</c:v>
                </c:pt>
                <c:pt idx="4751">
                  <c:v>3.149</c:v>
                </c:pt>
                <c:pt idx="4752">
                  <c:v>3.2709999999999999</c:v>
                </c:pt>
                <c:pt idx="4753">
                  <c:v>3.097</c:v>
                </c:pt>
                <c:pt idx="4754">
                  <c:v>3.07</c:v>
                </c:pt>
                <c:pt idx="4755">
                  <c:v>3.0939999999999999</c:v>
                </c:pt>
                <c:pt idx="4756">
                  <c:v>3.1869999999999998</c:v>
                </c:pt>
                <c:pt idx="4757">
                  <c:v>3.1579999999999999</c:v>
                </c:pt>
                <c:pt idx="4758">
                  <c:v>3.0519999999999987</c:v>
                </c:pt>
                <c:pt idx="4759">
                  <c:v>3.1349999999999998</c:v>
                </c:pt>
                <c:pt idx="4760">
                  <c:v>3.149</c:v>
                </c:pt>
                <c:pt idx="4761">
                  <c:v>3.0519999999999987</c:v>
                </c:pt>
                <c:pt idx="4762">
                  <c:v>3.0630000000000002</c:v>
                </c:pt>
                <c:pt idx="4763">
                  <c:v>3.0919999999999987</c:v>
                </c:pt>
                <c:pt idx="4764">
                  <c:v>3.0640000000000001</c:v>
                </c:pt>
                <c:pt idx="4765">
                  <c:v>3.121</c:v>
                </c:pt>
                <c:pt idx="4766">
                  <c:v>3.028</c:v>
                </c:pt>
                <c:pt idx="4767">
                  <c:v>3.0759999999999987</c:v>
                </c:pt>
                <c:pt idx="4768">
                  <c:v>3.101</c:v>
                </c:pt>
                <c:pt idx="4769">
                  <c:v>3.0640000000000001</c:v>
                </c:pt>
                <c:pt idx="4770">
                  <c:v>3.1519999999999997</c:v>
                </c:pt>
                <c:pt idx="4771">
                  <c:v>3.0189999999999997</c:v>
                </c:pt>
                <c:pt idx="4772">
                  <c:v>3.0489999999999999</c:v>
                </c:pt>
                <c:pt idx="4773">
                  <c:v>3.073</c:v>
                </c:pt>
                <c:pt idx="4774">
                  <c:v>3.0739999999999998</c:v>
                </c:pt>
                <c:pt idx="4775">
                  <c:v>3.0659999999999998</c:v>
                </c:pt>
                <c:pt idx="4776">
                  <c:v>3.1230000000000002</c:v>
                </c:pt>
                <c:pt idx="4777">
                  <c:v>2.9979999999999998</c:v>
                </c:pt>
                <c:pt idx="4778">
                  <c:v>2.984</c:v>
                </c:pt>
                <c:pt idx="4779">
                  <c:v>2.9949999999999997</c:v>
                </c:pt>
                <c:pt idx="4780">
                  <c:v>3.11</c:v>
                </c:pt>
                <c:pt idx="4781">
                  <c:v>2.9979999999999998</c:v>
                </c:pt>
                <c:pt idx="4782">
                  <c:v>3.0509999999999997</c:v>
                </c:pt>
                <c:pt idx="4783">
                  <c:v>3.01</c:v>
                </c:pt>
                <c:pt idx="4784">
                  <c:v>2.9749999999999988</c:v>
                </c:pt>
                <c:pt idx="4785">
                  <c:v>3.0579999999999998</c:v>
                </c:pt>
                <c:pt idx="4786">
                  <c:v>3.0169999999999977</c:v>
                </c:pt>
                <c:pt idx="4787">
                  <c:v>3.01</c:v>
                </c:pt>
                <c:pt idx="4788">
                  <c:v>2.9699999999999998</c:v>
                </c:pt>
                <c:pt idx="4789">
                  <c:v>3.044</c:v>
                </c:pt>
                <c:pt idx="4790">
                  <c:v>3.0559999999999987</c:v>
                </c:pt>
                <c:pt idx="4791">
                  <c:v>3.0519999999999987</c:v>
                </c:pt>
                <c:pt idx="4792">
                  <c:v>3.004</c:v>
                </c:pt>
                <c:pt idx="4793">
                  <c:v>2.9519999999999977</c:v>
                </c:pt>
                <c:pt idx="4794">
                  <c:v>3.024</c:v>
                </c:pt>
                <c:pt idx="4795">
                  <c:v>3.0509999999999997</c:v>
                </c:pt>
                <c:pt idx="4796">
                  <c:v>2.9949999999999997</c:v>
                </c:pt>
                <c:pt idx="4797">
                  <c:v>2.9239999999999999</c:v>
                </c:pt>
                <c:pt idx="4798">
                  <c:v>4.3029999999999955</c:v>
                </c:pt>
                <c:pt idx="4799">
                  <c:v>3.0349999999999997</c:v>
                </c:pt>
                <c:pt idx="4800">
                  <c:v>3.0270000000000001</c:v>
                </c:pt>
                <c:pt idx="4801">
                  <c:v>3.222</c:v>
                </c:pt>
                <c:pt idx="4802">
                  <c:v>2.988</c:v>
                </c:pt>
                <c:pt idx="4803">
                  <c:v>2.9279999999999999</c:v>
                </c:pt>
                <c:pt idx="4804">
                  <c:v>3.01</c:v>
                </c:pt>
                <c:pt idx="4805">
                  <c:v>3.3239999999999998</c:v>
                </c:pt>
                <c:pt idx="4806">
                  <c:v>2.9959999999999987</c:v>
                </c:pt>
                <c:pt idx="4807">
                  <c:v>3.0209999999999999</c:v>
                </c:pt>
                <c:pt idx="4808">
                  <c:v>2.9859999999999998</c:v>
                </c:pt>
                <c:pt idx="4809">
                  <c:v>2.96</c:v>
                </c:pt>
                <c:pt idx="4810">
                  <c:v>2.9109999999999987</c:v>
                </c:pt>
                <c:pt idx="4811">
                  <c:v>2.9409999999999998</c:v>
                </c:pt>
                <c:pt idx="4812">
                  <c:v>3.157</c:v>
                </c:pt>
                <c:pt idx="4813">
                  <c:v>2.9659999999999997</c:v>
                </c:pt>
                <c:pt idx="4814">
                  <c:v>2.96</c:v>
                </c:pt>
                <c:pt idx="4815">
                  <c:v>3.1859999999999999</c:v>
                </c:pt>
                <c:pt idx="4816">
                  <c:v>3.089</c:v>
                </c:pt>
                <c:pt idx="4817">
                  <c:v>2.8979999999999997</c:v>
                </c:pt>
                <c:pt idx="4818">
                  <c:v>3.085</c:v>
                </c:pt>
                <c:pt idx="4819">
                  <c:v>2.9619999999999997</c:v>
                </c:pt>
                <c:pt idx="4820">
                  <c:v>2.9789999999999988</c:v>
                </c:pt>
                <c:pt idx="4821">
                  <c:v>2.9809999999999999</c:v>
                </c:pt>
                <c:pt idx="4822">
                  <c:v>2.9819999999999998</c:v>
                </c:pt>
                <c:pt idx="4823">
                  <c:v>2.9309999999999987</c:v>
                </c:pt>
                <c:pt idx="4824">
                  <c:v>2.8989999999999987</c:v>
                </c:pt>
                <c:pt idx="4825">
                  <c:v>2.9249999999999998</c:v>
                </c:pt>
                <c:pt idx="4826">
                  <c:v>2.8809999999999998</c:v>
                </c:pt>
                <c:pt idx="4827">
                  <c:v>2.9</c:v>
                </c:pt>
                <c:pt idx="4828">
                  <c:v>2.944</c:v>
                </c:pt>
                <c:pt idx="4829">
                  <c:v>2.9489999999999998</c:v>
                </c:pt>
                <c:pt idx="4830">
                  <c:v>2.8749999999999987</c:v>
                </c:pt>
                <c:pt idx="4831">
                  <c:v>3.198</c:v>
                </c:pt>
                <c:pt idx="4832">
                  <c:v>3.0149999999999997</c:v>
                </c:pt>
                <c:pt idx="4833">
                  <c:v>2.9119999999999977</c:v>
                </c:pt>
                <c:pt idx="4834">
                  <c:v>2.9579999999999997</c:v>
                </c:pt>
                <c:pt idx="4835">
                  <c:v>2.8979999999999997</c:v>
                </c:pt>
                <c:pt idx="4836">
                  <c:v>2.9649999999999999</c:v>
                </c:pt>
                <c:pt idx="4837">
                  <c:v>2.8479999999999999</c:v>
                </c:pt>
                <c:pt idx="4838">
                  <c:v>2.9659999999999997</c:v>
                </c:pt>
                <c:pt idx="4839">
                  <c:v>2.903</c:v>
                </c:pt>
                <c:pt idx="4840">
                  <c:v>2.883</c:v>
                </c:pt>
                <c:pt idx="4841">
                  <c:v>2.8499999999999988</c:v>
                </c:pt>
                <c:pt idx="4842">
                  <c:v>2.9349999999999987</c:v>
                </c:pt>
                <c:pt idx="4843">
                  <c:v>2.9219999999999997</c:v>
                </c:pt>
                <c:pt idx="4844">
                  <c:v>3.073</c:v>
                </c:pt>
                <c:pt idx="4845">
                  <c:v>2.8509999999999978</c:v>
                </c:pt>
                <c:pt idx="4846">
                  <c:v>2.84</c:v>
                </c:pt>
                <c:pt idx="4847">
                  <c:v>2.8569999999999967</c:v>
                </c:pt>
                <c:pt idx="4848">
                  <c:v>2.9379999999999997</c:v>
                </c:pt>
                <c:pt idx="4849">
                  <c:v>3.6890000000000001</c:v>
                </c:pt>
                <c:pt idx="4850">
                  <c:v>3.2109999999999999</c:v>
                </c:pt>
                <c:pt idx="4851">
                  <c:v>2.8839999999999999</c:v>
                </c:pt>
                <c:pt idx="4852">
                  <c:v>2.8879999999999999</c:v>
                </c:pt>
                <c:pt idx="4853">
                  <c:v>2.9319999999999977</c:v>
                </c:pt>
                <c:pt idx="4854">
                  <c:v>2.8939999999999997</c:v>
                </c:pt>
                <c:pt idx="4855">
                  <c:v>2.903</c:v>
                </c:pt>
                <c:pt idx="4856">
                  <c:v>2.8489999999999998</c:v>
                </c:pt>
                <c:pt idx="4857">
                  <c:v>2.8839999999999999</c:v>
                </c:pt>
                <c:pt idx="4858">
                  <c:v>2.8069999999999977</c:v>
                </c:pt>
                <c:pt idx="4859">
                  <c:v>2.944</c:v>
                </c:pt>
                <c:pt idx="4860">
                  <c:v>2.8259999999999987</c:v>
                </c:pt>
                <c:pt idx="4861">
                  <c:v>2.8299999999999987</c:v>
                </c:pt>
                <c:pt idx="4862">
                  <c:v>2.9919999999999987</c:v>
                </c:pt>
                <c:pt idx="4863">
                  <c:v>2.82</c:v>
                </c:pt>
                <c:pt idx="4864">
                  <c:v>2.7680000000000002</c:v>
                </c:pt>
                <c:pt idx="4865">
                  <c:v>2.8139999999999987</c:v>
                </c:pt>
                <c:pt idx="4866">
                  <c:v>3.0109999999999997</c:v>
                </c:pt>
                <c:pt idx="4867">
                  <c:v>2.7709999999999999</c:v>
                </c:pt>
                <c:pt idx="4868">
                  <c:v>3.0059999999999998</c:v>
                </c:pt>
                <c:pt idx="4869">
                  <c:v>2.7850000000000001</c:v>
                </c:pt>
                <c:pt idx="4870">
                  <c:v>2.7829999999999999</c:v>
                </c:pt>
                <c:pt idx="4871">
                  <c:v>2.8309999999999977</c:v>
                </c:pt>
                <c:pt idx="4872">
                  <c:v>3.2</c:v>
                </c:pt>
                <c:pt idx="4873">
                  <c:v>2.94</c:v>
                </c:pt>
                <c:pt idx="4874">
                  <c:v>2.7949999999999999</c:v>
                </c:pt>
                <c:pt idx="4875">
                  <c:v>2.7749999999999999</c:v>
                </c:pt>
                <c:pt idx="4876">
                  <c:v>2.8189999999999977</c:v>
                </c:pt>
                <c:pt idx="4877">
                  <c:v>2.7410000000000001</c:v>
                </c:pt>
                <c:pt idx="4878">
                  <c:v>2.762</c:v>
                </c:pt>
                <c:pt idx="4879">
                  <c:v>2.75</c:v>
                </c:pt>
                <c:pt idx="4880">
                  <c:v>2.9249999999999998</c:v>
                </c:pt>
                <c:pt idx="4881">
                  <c:v>2.9079999999999999</c:v>
                </c:pt>
                <c:pt idx="4882">
                  <c:v>2.8499999999999988</c:v>
                </c:pt>
                <c:pt idx="4883">
                  <c:v>2.8639999999999999</c:v>
                </c:pt>
                <c:pt idx="4884">
                  <c:v>2.6850000000000001</c:v>
                </c:pt>
                <c:pt idx="4885">
                  <c:v>2.9369999999999967</c:v>
                </c:pt>
                <c:pt idx="4886">
                  <c:v>2.7669999999999999</c:v>
                </c:pt>
                <c:pt idx="4887">
                  <c:v>2.766</c:v>
                </c:pt>
                <c:pt idx="4888">
                  <c:v>2.7930000000000001</c:v>
                </c:pt>
                <c:pt idx="4889">
                  <c:v>2.7469999999999999</c:v>
                </c:pt>
                <c:pt idx="4890">
                  <c:v>3.0819999999999999</c:v>
                </c:pt>
                <c:pt idx="4891">
                  <c:v>2.8559999999999977</c:v>
                </c:pt>
                <c:pt idx="4892">
                  <c:v>2.8039999999999998</c:v>
                </c:pt>
                <c:pt idx="4893">
                  <c:v>2.7159999999999997</c:v>
                </c:pt>
                <c:pt idx="4894">
                  <c:v>2.6970000000000001</c:v>
                </c:pt>
                <c:pt idx="4895">
                  <c:v>2.7600000000000002</c:v>
                </c:pt>
                <c:pt idx="4896">
                  <c:v>2.75</c:v>
                </c:pt>
                <c:pt idx="4897">
                  <c:v>2.7269999999999999</c:v>
                </c:pt>
                <c:pt idx="4898">
                  <c:v>2.8559999999999977</c:v>
                </c:pt>
                <c:pt idx="4899">
                  <c:v>2.7909999999999999</c:v>
                </c:pt>
                <c:pt idx="4900">
                  <c:v>2.7429999999999999</c:v>
                </c:pt>
                <c:pt idx="4901">
                  <c:v>2.7330000000000001</c:v>
                </c:pt>
                <c:pt idx="4902">
                  <c:v>2.7810000000000001</c:v>
                </c:pt>
                <c:pt idx="4903">
                  <c:v>2.7600000000000002</c:v>
                </c:pt>
                <c:pt idx="4904">
                  <c:v>2.746</c:v>
                </c:pt>
                <c:pt idx="4905">
                  <c:v>2.8939999999999997</c:v>
                </c:pt>
                <c:pt idx="4906">
                  <c:v>2.8189999999999977</c:v>
                </c:pt>
                <c:pt idx="4907">
                  <c:v>2.8879999999999999</c:v>
                </c:pt>
                <c:pt idx="4908">
                  <c:v>2.7519999999999998</c:v>
                </c:pt>
                <c:pt idx="4909">
                  <c:v>2.7589999999999999</c:v>
                </c:pt>
                <c:pt idx="4910">
                  <c:v>2.718</c:v>
                </c:pt>
                <c:pt idx="4911">
                  <c:v>2.7109999999999999</c:v>
                </c:pt>
                <c:pt idx="4912">
                  <c:v>2.7189999999999999</c:v>
                </c:pt>
                <c:pt idx="4913">
                  <c:v>2.6629999999999998</c:v>
                </c:pt>
                <c:pt idx="4914">
                  <c:v>2.718</c:v>
                </c:pt>
                <c:pt idx="4915">
                  <c:v>2.798</c:v>
                </c:pt>
                <c:pt idx="4916">
                  <c:v>2.7010000000000001</c:v>
                </c:pt>
                <c:pt idx="4917">
                  <c:v>2.7429999999999999</c:v>
                </c:pt>
                <c:pt idx="4918">
                  <c:v>2.698</c:v>
                </c:pt>
                <c:pt idx="4919">
                  <c:v>2.7149999999999999</c:v>
                </c:pt>
                <c:pt idx="4920">
                  <c:v>2.7119999999999997</c:v>
                </c:pt>
                <c:pt idx="4921">
                  <c:v>2.6909999999999998</c:v>
                </c:pt>
                <c:pt idx="4922">
                  <c:v>2.7040000000000002</c:v>
                </c:pt>
                <c:pt idx="4923">
                  <c:v>2.6539999999999999</c:v>
                </c:pt>
                <c:pt idx="4924">
                  <c:v>2.6959999999999997</c:v>
                </c:pt>
                <c:pt idx="4925">
                  <c:v>2.677</c:v>
                </c:pt>
                <c:pt idx="4926">
                  <c:v>2.6339999999999999</c:v>
                </c:pt>
                <c:pt idx="4927">
                  <c:v>2.66</c:v>
                </c:pt>
                <c:pt idx="4928">
                  <c:v>2.6669999999999998</c:v>
                </c:pt>
                <c:pt idx="4929">
                  <c:v>2.6240000000000001</c:v>
                </c:pt>
                <c:pt idx="4930">
                  <c:v>2.7130000000000001</c:v>
                </c:pt>
                <c:pt idx="4931">
                  <c:v>2.7770000000000001</c:v>
                </c:pt>
                <c:pt idx="4932">
                  <c:v>2.6819999999999999</c:v>
                </c:pt>
                <c:pt idx="4933">
                  <c:v>2.6629999999999998</c:v>
                </c:pt>
                <c:pt idx="4934">
                  <c:v>2.6469999999999998</c:v>
                </c:pt>
                <c:pt idx="4935">
                  <c:v>2.7930000000000001</c:v>
                </c:pt>
                <c:pt idx="4936">
                  <c:v>2.6519999999999997</c:v>
                </c:pt>
                <c:pt idx="4937">
                  <c:v>2.702</c:v>
                </c:pt>
                <c:pt idx="4938">
                  <c:v>2.677</c:v>
                </c:pt>
                <c:pt idx="4939">
                  <c:v>2.65</c:v>
                </c:pt>
                <c:pt idx="4940">
                  <c:v>2.681</c:v>
                </c:pt>
                <c:pt idx="4941">
                  <c:v>2.7069999999999999</c:v>
                </c:pt>
                <c:pt idx="4942">
                  <c:v>2.7170000000000001</c:v>
                </c:pt>
                <c:pt idx="4943">
                  <c:v>2.5609999999999999</c:v>
                </c:pt>
                <c:pt idx="4944">
                  <c:v>2.6179999999999999</c:v>
                </c:pt>
                <c:pt idx="4945">
                  <c:v>2.6549999999999998</c:v>
                </c:pt>
                <c:pt idx="4946">
                  <c:v>2.6989999999999998</c:v>
                </c:pt>
                <c:pt idx="4947">
                  <c:v>2.617</c:v>
                </c:pt>
                <c:pt idx="4948">
                  <c:v>2.738</c:v>
                </c:pt>
                <c:pt idx="4949">
                  <c:v>2.6139999999999999</c:v>
                </c:pt>
                <c:pt idx="4950">
                  <c:v>2.8029999999999977</c:v>
                </c:pt>
                <c:pt idx="4951">
                  <c:v>2.649</c:v>
                </c:pt>
                <c:pt idx="4952">
                  <c:v>2.5640000000000001</c:v>
                </c:pt>
                <c:pt idx="4953">
                  <c:v>4.3769999999999998</c:v>
                </c:pt>
                <c:pt idx="4954">
                  <c:v>2.6959999999999997</c:v>
                </c:pt>
                <c:pt idx="4955">
                  <c:v>2.61</c:v>
                </c:pt>
                <c:pt idx="4956">
                  <c:v>2.5939999999999999</c:v>
                </c:pt>
                <c:pt idx="4957">
                  <c:v>2.617</c:v>
                </c:pt>
                <c:pt idx="4958">
                  <c:v>2.6719999999999997</c:v>
                </c:pt>
                <c:pt idx="4959">
                  <c:v>2.6259999999999999</c:v>
                </c:pt>
                <c:pt idx="4960">
                  <c:v>2.6659999999999999</c:v>
                </c:pt>
                <c:pt idx="4961">
                  <c:v>2.6589999999999998</c:v>
                </c:pt>
                <c:pt idx="4962">
                  <c:v>2.6230000000000002</c:v>
                </c:pt>
                <c:pt idx="4963">
                  <c:v>2.6019999999999999</c:v>
                </c:pt>
                <c:pt idx="4964">
                  <c:v>2.6469999999999998</c:v>
                </c:pt>
                <c:pt idx="4965">
                  <c:v>4.8769999999999998</c:v>
                </c:pt>
                <c:pt idx="4966">
                  <c:v>2.64</c:v>
                </c:pt>
                <c:pt idx="4967">
                  <c:v>2.8939999999999997</c:v>
                </c:pt>
                <c:pt idx="4968">
                  <c:v>2.5870000000000002</c:v>
                </c:pt>
                <c:pt idx="4969">
                  <c:v>2.6589999999999998</c:v>
                </c:pt>
                <c:pt idx="4970">
                  <c:v>2.637</c:v>
                </c:pt>
                <c:pt idx="4971">
                  <c:v>2.653</c:v>
                </c:pt>
                <c:pt idx="4972">
                  <c:v>2.6440000000000001</c:v>
                </c:pt>
                <c:pt idx="4973">
                  <c:v>2.6230000000000002</c:v>
                </c:pt>
                <c:pt idx="4974">
                  <c:v>6.298</c:v>
                </c:pt>
                <c:pt idx="4975">
                  <c:v>2.7749999999999999</c:v>
                </c:pt>
                <c:pt idx="4976">
                  <c:v>2.645</c:v>
                </c:pt>
                <c:pt idx="4977">
                  <c:v>2.6040000000000001</c:v>
                </c:pt>
                <c:pt idx="4978">
                  <c:v>2.5880000000000001</c:v>
                </c:pt>
                <c:pt idx="4979">
                  <c:v>2.613</c:v>
                </c:pt>
                <c:pt idx="4980">
                  <c:v>2.9459999999999997</c:v>
                </c:pt>
                <c:pt idx="4981">
                  <c:v>2.72</c:v>
                </c:pt>
                <c:pt idx="4982">
                  <c:v>2.6339999999999999</c:v>
                </c:pt>
                <c:pt idx="4983">
                  <c:v>2.605</c:v>
                </c:pt>
                <c:pt idx="4984">
                  <c:v>2.645</c:v>
                </c:pt>
                <c:pt idx="4985">
                  <c:v>2.6680000000000001</c:v>
                </c:pt>
                <c:pt idx="4986">
                  <c:v>2.6549999999999998</c:v>
                </c:pt>
                <c:pt idx="4987">
                  <c:v>2.6349999999999998</c:v>
                </c:pt>
                <c:pt idx="4988">
                  <c:v>2.5989999999999998</c:v>
                </c:pt>
                <c:pt idx="4989">
                  <c:v>2.6080000000000001</c:v>
                </c:pt>
                <c:pt idx="4990">
                  <c:v>2.601</c:v>
                </c:pt>
                <c:pt idx="4991">
                  <c:v>2.609</c:v>
                </c:pt>
                <c:pt idx="4992">
                  <c:v>2.637</c:v>
                </c:pt>
                <c:pt idx="4993">
                  <c:v>2.6549999999999998</c:v>
                </c:pt>
                <c:pt idx="4994">
                  <c:v>2.5529999999999977</c:v>
                </c:pt>
                <c:pt idx="4995">
                  <c:v>2.5659999999999998</c:v>
                </c:pt>
                <c:pt idx="4996">
                  <c:v>2.5139999999999998</c:v>
                </c:pt>
                <c:pt idx="4997">
                  <c:v>2.7170000000000001</c:v>
                </c:pt>
                <c:pt idx="4998">
                  <c:v>2.63</c:v>
                </c:pt>
                <c:pt idx="4999">
                  <c:v>2.593</c:v>
                </c:pt>
                <c:pt idx="5000">
                  <c:v>2.637</c:v>
                </c:pt>
                <c:pt idx="5001">
                  <c:v>2.62</c:v>
                </c:pt>
                <c:pt idx="5002">
                  <c:v>2.613</c:v>
                </c:pt>
                <c:pt idx="5003">
                  <c:v>2.7149999999999999</c:v>
                </c:pt>
                <c:pt idx="5004">
                  <c:v>2.548</c:v>
                </c:pt>
                <c:pt idx="5005">
                  <c:v>2.5349999999999997</c:v>
                </c:pt>
                <c:pt idx="5006">
                  <c:v>2.5549999999999997</c:v>
                </c:pt>
                <c:pt idx="5007">
                  <c:v>2.528</c:v>
                </c:pt>
                <c:pt idx="5008">
                  <c:v>2.5549999999999997</c:v>
                </c:pt>
                <c:pt idx="5009">
                  <c:v>2.6139999999999999</c:v>
                </c:pt>
                <c:pt idx="5010">
                  <c:v>2.6230000000000002</c:v>
                </c:pt>
                <c:pt idx="5011">
                  <c:v>2.5329999999999977</c:v>
                </c:pt>
                <c:pt idx="5012">
                  <c:v>2.5249999999999999</c:v>
                </c:pt>
                <c:pt idx="5013">
                  <c:v>2.6219999999999999</c:v>
                </c:pt>
                <c:pt idx="5014">
                  <c:v>2.5719999999999987</c:v>
                </c:pt>
                <c:pt idx="5015">
                  <c:v>2.5719999999999987</c:v>
                </c:pt>
                <c:pt idx="5016">
                  <c:v>2.5430000000000001</c:v>
                </c:pt>
                <c:pt idx="5017">
                  <c:v>2.4870000000000001</c:v>
                </c:pt>
                <c:pt idx="5018">
                  <c:v>2.5349999999999997</c:v>
                </c:pt>
                <c:pt idx="5019">
                  <c:v>2.653</c:v>
                </c:pt>
                <c:pt idx="5020">
                  <c:v>2.4719999999999978</c:v>
                </c:pt>
                <c:pt idx="5021">
                  <c:v>2.5409999999999999</c:v>
                </c:pt>
                <c:pt idx="5022">
                  <c:v>2.5359999999999987</c:v>
                </c:pt>
                <c:pt idx="5023">
                  <c:v>2.5939999999999999</c:v>
                </c:pt>
                <c:pt idx="5024">
                  <c:v>2.665</c:v>
                </c:pt>
                <c:pt idx="5025">
                  <c:v>2.6440000000000001</c:v>
                </c:pt>
                <c:pt idx="5026">
                  <c:v>2.6389999999999998</c:v>
                </c:pt>
                <c:pt idx="5027">
                  <c:v>2.5939999999999999</c:v>
                </c:pt>
                <c:pt idx="5028">
                  <c:v>2.653</c:v>
                </c:pt>
                <c:pt idx="5029">
                  <c:v>2.5870000000000002</c:v>
                </c:pt>
                <c:pt idx="5030">
                  <c:v>2.6419999999999999</c:v>
                </c:pt>
                <c:pt idx="5031">
                  <c:v>2.6070000000000002</c:v>
                </c:pt>
                <c:pt idx="5032">
                  <c:v>2.6259999999999999</c:v>
                </c:pt>
                <c:pt idx="5033">
                  <c:v>2.5909999999999997</c:v>
                </c:pt>
                <c:pt idx="5034">
                  <c:v>2.726</c:v>
                </c:pt>
                <c:pt idx="5035">
                  <c:v>2.58</c:v>
                </c:pt>
                <c:pt idx="5036">
                  <c:v>2.613</c:v>
                </c:pt>
                <c:pt idx="5037">
                  <c:v>2.5249999999999999</c:v>
                </c:pt>
                <c:pt idx="5038">
                  <c:v>2.7250000000000001</c:v>
                </c:pt>
                <c:pt idx="5039">
                  <c:v>2.6070000000000002</c:v>
                </c:pt>
                <c:pt idx="5040">
                  <c:v>2.585</c:v>
                </c:pt>
                <c:pt idx="5041">
                  <c:v>2.5409999999999999</c:v>
                </c:pt>
                <c:pt idx="5042">
                  <c:v>2.5609999999999999</c:v>
                </c:pt>
                <c:pt idx="5043">
                  <c:v>2.6019999999999999</c:v>
                </c:pt>
                <c:pt idx="5044">
                  <c:v>2.5049999999999999</c:v>
                </c:pt>
                <c:pt idx="5045">
                  <c:v>2.5529999999999977</c:v>
                </c:pt>
                <c:pt idx="5046">
                  <c:v>2.5609999999999999</c:v>
                </c:pt>
                <c:pt idx="5047">
                  <c:v>2.5109999999999997</c:v>
                </c:pt>
                <c:pt idx="5048">
                  <c:v>2.5099999999999998</c:v>
                </c:pt>
                <c:pt idx="5049">
                  <c:v>2.7490000000000001</c:v>
                </c:pt>
                <c:pt idx="5050">
                  <c:v>2.48</c:v>
                </c:pt>
                <c:pt idx="5051">
                  <c:v>2.5159999999999987</c:v>
                </c:pt>
                <c:pt idx="5052">
                  <c:v>2.5549999999999997</c:v>
                </c:pt>
                <c:pt idx="5053">
                  <c:v>2.5549999999999997</c:v>
                </c:pt>
                <c:pt idx="5054">
                  <c:v>2.5499999999999998</c:v>
                </c:pt>
                <c:pt idx="5055">
                  <c:v>2.625</c:v>
                </c:pt>
                <c:pt idx="5056">
                  <c:v>2.4979999999999998</c:v>
                </c:pt>
                <c:pt idx="5057">
                  <c:v>2.524</c:v>
                </c:pt>
                <c:pt idx="5058">
                  <c:v>2.5219999999999998</c:v>
                </c:pt>
                <c:pt idx="5059">
                  <c:v>2.6349999999999998</c:v>
                </c:pt>
                <c:pt idx="5060">
                  <c:v>2.5289999999999999</c:v>
                </c:pt>
                <c:pt idx="5061">
                  <c:v>2.5230000000000001</c:v>
                </c:pt>
                <c:pt idx="5062">
                  <c:v>2.5389999999999997</c:v>
                </c:pt>
                <c:pt idx="5063">
                  <c:v>2.6680000000000001</c:v>
                </c:pt>
                <c:pt idx="5064">
                  <c:v>6.8629999999999933</c:v>
                </c:pt>
                <c:pt idx="5065">
                  <c:v>2.601</c:v>
                </c:pt>
                <c:pt idx="5066">
                  <c:v>2.52</c:v>
                </c:pt>
                <c:pt idx="5067">
                  <c:v>2.4689999999999999</c:v>
                </c:pt>
                <c:pt idx="5068">
                  <c:v>2.5089999999999999</c:v>
                </c:pt>
                <c:pt idx="5069">
                  <c:v>2.4329999999999967</c:v>
                </c:pt>
                <c:pt idx="5070">
                  <c:v>2.4499999999999997</c:v>
                </c:pt>
                <c:pt idx="5071">
                  <c:v>2.5119999999999987</c:v>
                </c:pt>
                <c:pt idx="5072">
                  <c:v>2.4619999999999997</c:v>
                </c:pt>
                <c:pt idx="5073">
                  <c:v>2.5369999999999977</c:v>
                </c:pt>
                <c:pt idx="5074">
                  <c:v>2.5179999999999998</c:v>
                </c:pt>
                <c:pt idx="5075">
                  <c:v>2.5559999999999987</c:v>
                </c:pt>
                <c:pt idx="5076">
                  <c:v>2.4609999999999999</c:v>
                </c:pt>
                <c:pt idx="5077">
                  <c:v>2.657</c:v>
                </c:pt>
                <c:pt idx="5078">
                  <c:v>2.5549999999999997</c:v>
                </c:pt>
                <c:pt idx="5079">
                  <c:v>2.4779999999999998</c:v>
                </c:pt>
                <c:pt idx="5080">
                  <c:v>2.5119999999999987</c:v>
                </c:pt>
                <c:pt idx="5081">
                  <c:v>2.5059999999999998</c:v>
                </c:pt>
                <c:pt idx="5082">
                  <c:v>2.7309999999999999</c:v>
                </c:pt>
                <c:pt idx="5083">
                  <c:v>2.4789999999999988</c:v>
                </c:pt>
                <c:pt idx="5084">
                  <c:v>2.5009999999999999</c:v>
                </c:pt>
                <c:pt idx="5085">
                  <c:v>2.4499999999999997</c:v>
                </c:pt>
                <c:pt idx="5086">
                  <c:v>2.5270000000000001</c:v>
                </c:pt>
                <c:pt idx="5087">
                  <c:v>2.5470000000000002</c:v>
                </c:pt>
                <c:pt idx="5088">
                  <c:v>2.4009999999999998</c:v>
                </c:pt>
                <c:pt idx="5089">
                  <c:v>2.448</c:v>
                </c:pt>
                <c:pt idx="5090">
                  <c:v>2.488</c:v>
                </c:pt>
                <c:pt idx="5091">
                  <c:v>2.4649999999999999</c:v>
                </c:pt>
                <c:pt idx="5092">
                  <c:v>2.649</c:v>
                </c:pt>
                <c:pt idx="5093">
                  <c:v>2.5099999999999998</c:v>
                </c:pt>
                <c:pt idx="5094">
                  <c:v>2.4279999999999999</c:v>
                </c:pt>
                <c:pt idx="5095">
                  <c:v>2.3859999999999997</c:v>
                </c:pt>
                <c:pt idx="5096">
                  <c:v>2.4809999999999999</c:v>
                </c:pt>
                <c:pt idx="5097">
                  <c:v>2.4670000000000001</c:v>
                </c:pt>
                <c:pt idx="5098">
                  <c:v>2.4459999999999997</c:v>
                </c:pt>
                <c:pt idx="5099">
                  <c:v>2.4289999999999998</c:v>
                </c:pt>
                <c:pt idx="5100">
                  <c:v>2.4630000000000001</c:v>
                </c:pt>
                <c:pt idx="5101">
                  <c:v>2.4549999999999987</c:v>
                </c:pt>
                <c:pt idx="5102">
                  <c:v>2.4299999999999997</c:v>
                </c:pt>
                <c:pt idx="5103">
                  <c:v>2.4089999999999998</c:v>
                </c:pt>
                <c:pt idx="5104">
                  <c:v>2.4809999999999999</c:v>
                </c:pt>
                <c:pt idx="5105">
                  <c:v>2.585</c:v>
                </c:pt>
                <c:pt idx="5106">
                  <c:v>2.387</c:v>
                </c:pt>
                <c:pt idx="5107">
                  <c:v>2.4</c:v>
                </c:pt>
                <c:pt idx="5108">
                  <c:v>2.3849999999999998</c:v>
                </c:pt>
                <c:pt idx="5109">
                  <c:v>2.4579999999999997</c:v>
                </c:pt>
                <c:pt idx="5110">
                  <c:v>2.3409999999999997</c:v>
                </c:pt>
                <c:pt idx="5111">
                  <c:v>2.3889999999999998</c:v>
                </c:pt>
                <c:pt idx="5112">
                  <c:v>2.4259999999999997</c:v>
                </c:pt>
                <c:pt idx="5113">
                  <c:v>2.4289999999999998</c:v>
                </c:pt>
                <c:pt idx="5114">
                  <c:v>2.423</c:v>
                </c:pt>
                <c:pt idx="5115">
                  <c:v>2.3489999999999998</c:v>
                </c:pt>
                <c:pt idx="5116">
                  <c:v>2.4169999999999967</c:v>
                </c:pt>
                <c:pt idx="5117">
                  <c:v>2.4009999999999998</c:v>
                </c:pt>
                <c:pt idx="5118">
                  <c:v>2.4809999999999999</c:v>
                </c:pt>
                <c:pt idx="5119">
                  <c:v>2.4209999999999998</c:v>
                </c:pt>
                <c:pt idx="5120">
                  <c:v>2.4259999999999997</c:v>
                </c:pt>
                <c:pt idx="5121">
                  <c:v>2.4419999999999997</c:v>
                </c:pt>
                <c:pt idx="5122">
                  <c:v>2.3839999999999999</c:v>
                </c:pt>
                <c:pt idx="5123">
                  <c:v>2.5470000000000002</c:v>
                </c:pt>
                <c:pt idx="5124">
                  <c:v>2.4470000000000001</c:v>
                </c:pt>
                <c:pt idx="5125">
                  <c:v>2.3779999999999997</c:v>
                </c:pt>
                <c:pt idx="5126">
                  <c:v>2.3569999999999967</c:v>
                </c:pt>
                <c:pt idx="5127">
                  <c:v>2.343</c:v>
                </c:pt>
                <c:pt idx="5128">
                  <c:v>2.367</c:v>
                </c:pt>
                <c:pt idx="5129">
                  <c:v>2.3639999999999999</c:v>
                </c:pt>
                <c:pt idx="5130">
                  <c:v>2.3519999999999968</c:v>
                </c:pt>
                <c:pt idx="5131">
                  <c:v>2.3409999999999997</c:v>
                </c:pt>
                <c:pt idx="5132">
                  <c:v>2.3179999999999987</c:v>
                </c:pt>
                <c:pt idx="5133">
                  <c:v>2.3769999999999967</c:v>
                </c:pt>
                <c:pt idx="5134">
                  <c:v>2.3179999999999987</c:v>
                </c:pt>
                <c:pt idx="5135">
                  <c:v>2.6480000000000001</c:v>
                </c:pt>
                <c:pt idx="5136">
                  <c:v>2.3979999999999997</c:v>
                </c:pt>
                <c:pt idx="5137">
                  <c:v>2.3899999999999997</c:v>
                </c:pt>
                <c:pt idx="5138">
                  <c:v>2.4099999999999997</c:v>
                </c:pt>
                <c:pt idx="5139">
                  <c:v>2.3369999999999966</c:v>
                </c:pt>
                <c:pt idx="5140">
                  <c:v>2.3559999999999977</c:v>
                </c:pt>
                <c:pt idx="5141">
                  <c:v>2.3439999999999999</c:v>
                </c:pt>
                <c:pt idx="5142">
                  <c:v>2.2999999999999998</c:v>
                </c:pt>
                <c:pt idx="5143">
                  <c:v>2.363</c:v>
                </c:pt>
                <c:pt idx="5144">
                  <c:v>2.3279999999999998</c:v>
                </c:pt>
                <c:pt idx="5145">
                  <c:v>2.2799999999999998</c:v>
                </c:pt>
                <c:pt idx="5146">
                  <c:v>2.5249999999999999</c:v>
                </c:pt>
                <c:pt idx="5147">
                  <c:v>2.3289999999999997</c:v>
                </c:pt>
                <c:pt idx="5148">
                  <c:v>2.3389999999999977</c:v>
                </c:pt>
                <c:pt idx="5149">
                  <c:v>2.3439999999999999</c:v>
                </c:pt>
                <c:pt idx="5150">
                  <c:v>2.3459999999999988</c:v>
                </c:pt>
                <c:pt idx="5151">
                  <c:v>2.46</c:v>
                </c:pt>
                <c:pt idx="5152">
                  <c:v>2.34</c:v>
                </c:pt>
                <c:pt idx="5153">
                  <c:v>2.343</c:v>
                </c:pt>
                <c:pt idx="5154">
                  <c:v>2.4809999999999999</c:v>
                </c:pt>
                <c:pt idx="5155">
                  <c:v>2.242</c:v>
                </c:pt>
                <c:pt idx="5156">
                  <c:v>2.2799999999999998</c:v>
                </c:pt>
                <c:pt idx="5157">
                  <c:v>2.3389999999999977</c:v>
                </c:pt>
                <c:pt idx="5158">
                  <c:v>2.3419999999999987</c:v>
                </c:pt>
                <c:pt idx="5159">
                  <c:v>2.2840000000000011</c:v>
                </c:pt>
                <c:pt idx="5160">
                  <c:v>2.2810000000000001</c:v>
                </c:pt>
                <c:pt idx="5161">
                  <c:v>2.4609999999999999</c:v>
                </c:pt>
                <c:pt idx="5162">
                  <c:v>2.2999999999999998</c:v>
                </c:pt>
                <c:pt idx="5163">
                  <c:v>2.25</c:v>
                </c:pt>
                <c:pt idx="5164">
                  <c:v>2.294</c:v>
                </c:pt>
                <c:pt idx="5165">
                  <c:v>2.3499999999999988</c:v>
                </c:pt>
                <c:pt idx="5166">
                  <c:v>2.2570000000000001</c:v>
                </c:pt>
                <c:pt idx="5167">
                  <c:v>2.2810000000000001</c:v>
                </c:pt>
                <c:pt idx="5168">
                  <c:v>2.2970000000000002</c:v>
                </c:pt>
                <c:pt idx="5169">
                  <c:v>2.3169999999999966</c:v>
                </c:pt>
                <c:pt idx="5170">
                  <c:v>2.3149999999999977</c:v>
                </c:pt>
                <c:pt idx="5171">
                  <c:v>2.2880000000000011</c:v>
                </c:pt>
                <c:pt idx="5172">
                  <c:v>2.2610000000000001</c:v>
                </c:pt>
                <c:pt idx="5173">
                  <c:v>2.258</c:v>
                </c:pt>
                <c:pt idx="5174">
                  <c:v>2.2810000000000001</c:v>
                </c:pt>
                <c:pt idx="5175">
                  <c:v>2.66</c:v>
                </c:pt>
                <c:pt idx="5176">
                  <c:v>2.3309999999999977</c:v>
                </c:pt>
                <c:pt idx="5177">
                  <c:v>2.2359999999999998</c:v>
                </c:pt>
                <c:pt idx="5178">
                  <c:v>2.246</c:v>
                </c:pt>
                <c:pt idx="5179">
                  <c:v>2.2919999999999998</c:v>
                </c:pt>
                <c:pt idx="5180">
                  <c:v>2.3339999999999987</c:v>
                </c:pt>
                <c:pt idx="5181">
                  <c:v>2.286</c:v>
                </c:pt>
                <c:pt idx="5182">
                  <c:v>2.2650000000000001</c:v>
                </c:pt>
                <c:pt idx="5183">
                  <c:v>2.2530000000000001</c:v>
                </c:pt>
                <c:pt idx="5184">
                  <c:v>2.3789999999999987</c:v>
                </c:pt>
                <c:pt idx="5185">
                  <c:v>2.3019999999999987</c:v>
                </c:pt>
                <c:pt idx="5186">
                  <c:v>2.25</c:v>
                </c:pt>
                <c:pt idx="5187">
                  <c:v>2.2040000000000002</c:v>
                </c:pt>
                <c:pt idx="5188">
                  <c:v>2.23</c:v>
                </c:pt>
                <c:pt idx="5189">
                  <c:v>2.1829999999999998</c:v>
                </c:pt>
                <c:pt idx="5190">
                  <c:v>2.274</c:v>
                </c:pt>
                <c:pt idx="5191">
                  <c:v>2.3309999999999977</c:v>
                </c:pt>
                <c:pt idx="5192">
                  <c:v>2.282</c:v>
                </c:pt>
                <c:pt idx="5193">
                  <c:v>2.2719999999999998</c:v>
                </c:pt>
                <c:pt idx="5194">
                  <c:v>2.1840000000000002</c:v>
                </c:pt>
                <c:pt idx="5195">
                  <c:v>2.3449999999999998</c:v>
                </c:pt>
                <c:pt idx="5196">
                  <c:v>2.3219999999999987</c:v>
                </c:pt>
                <c:pt idx="5197">
                  <c:v>2.2959999999999998</c:v>
                </c:pt>
                <c:pt idx="5198">
                  <c:v>2.4139999999999997</c:v>
                </c:pt>
                <c:pt idx="5199">
                  <c:v>2.194</c:v>
                </c:pt>
                <c:pt idx="5200">
                  <c:v>2.3059999999999987</c:v>
                </c:pt>
                <c:pt idx="5201">
                  <c:v>2.2429999999999999</c:v>
                </c:pt>
                <c:pt idx="5202">
                  <c:v>2.4719999999999978</c:v>
                </c:pt>
                <c:pt idx="5203">
                  <c:v>2.246</c:v>
                </c:pt>
                <c:pt idx="5204">
                  <c:v>2.2109999999999999</c:v>
                </c:pt>
                <c:pt idx="5205">
                  <c:v>2.218</c:v>
                </c:pt>
                <c:pt idx="5206">
                  <c:v>2.23</c:v>
                </c:pt>
                <c:pt idx="5207">
                  <c:v>2.2250000000000001</c:v>
                </c:pt>
                <c:pt idx="5208">
                  <c:v>2.2799999999999998</c:v>
                </c:pt>
                <c:pt idx="5209">
                  <c:v>2.2280000000000002</c:v>
                </c:pt>
                <c:pt idx="5210">
                  <c:v>2.1909999999999998</c:v>
                </c:pt>
                <c:pt idx="5211">
                  <c:v>2.1819999999999999</c:v>
                </c:pt>
                <c:pt idx="5212">
                  <c:v>2.2040000000000002</c:v>
                </c:pt>
                <c:pt idx="5213">
                  <c:v>2.2359999999999998</c:v>
                </c:pt>
                <c:pt idx="5214">
                  <c:v>2.2189999999999999</c:v>
                </c:pt>
                <c:pt idx="5215">
                  <c:v>2.2840000000000011</c:v>
                </c:pt>
                <c:pt idx="5216">
                  <c:v>2.2789999999999999</c:v>
                </c:pt>
                <c:pt idx="5217">
                  <c:v>2.2050000000000001</c:v>
                </c:pt>
                <c:pt idx="5218">
                  <c:v>2.5179999999999998</c:v>
                </c:pt>
                <c:pt idx="5219">
                  <c:v>2.1640000000000001</c:v>
                </c:pt>
                <c:pt idx="5220">
                  <c:v>2.2240000000000002</c:v>
                </c:pt>
                <c:pt idx="5221">
                  <c:v>2.21</c:v>
                </c:pt>
                <c:pt idx="5222">
                  <c:v>2.234</c:v>
                </c:pt>
                <c:pt idx="5223">
                  <c:v>2.1949999999999998</c:v>
                </c:pt>
                <c:pt idx="5224">
                  <c:v>2.161</c:v>
                </c:pt>
                <c:pt idx="5225">
                  <c:v>2.1829999999999998</c:v>
                </c:pt>
                <c:pt idx="5226">
                  <c:v>2.2349999999999999</c:v>
                </c:pt>
                <c:pt idx="5227">
                  <c:v>2.1840000000000002</c:v>
                </c:pt>
                <c:pt idx="5228">
                  <c:v>2.1429999999999998</c:v>
                </c:pt>
                <c:pt idx="5229">
                  <c:v>2.1559999999999997</c:v>
                </c:pt>
                <c:pt idx="5230">
                  <c:v>2.1789999999999998</c:v>
                </c:pt>
                <c:pt idx="5231">
                  <c:v>2.1989999999999998</c:v>
                </c:pt>
                <c:pt idx="5232">
                  <c:v>2.1240000000000001</c:v>
                </c:pt>
                <c:pt idx="5233">
                  <c:v>2.2080000000000002</c:v>
                </c:pt>
                <c:pt idx="5234">
                  <c:v>2.16</c:v>
                </c:pt>
                <c:pt idx="5235">
                  <c:v>2.1869999999999998</c:v>
                </c:pt>
                <c:pt idx="5236">
                  <c:v>2.177</c:v>
                </c:pt>
                <c:pt idx="5237">
                  <c:v>2.19</c:v>
                </c:pt>
                <c:pt idx="5238">
                  <c:v>2.2050000000000001</c:v>
                </c:pt>
                <c:pt idx="5239">
                  <c:v>2.16</c:v>
                </c:pt>
                <c:pt idx="5240">
                  <c:v>2.1659999999999999</c:v>
                </c:pt>
                <c:pt idx="5241">
                  <c:v>2.0949999999999998</c:v>
                </c:pt>
                <c:pt idx="5242">
                  <c:v>2.13</c:v>
                </c:pt>
                <c:pt idx="5243">
                  <c:v>2.161</c:v>
                </c:pt>
                <c:pt idx="5244">
                  <c:v>2.3879999999999999</c:v>
                </c:pt>
                <c:pt idx="5245">
                  <c:v>2.149</c:v>
                </c:pt>
                <c:pt idx="5246">
                  <c:v>2.137</c:v>
                </c:pt>
                <c:pt idx="5247">
                  <c:v>2.1549999999999998</c:v>
                </c:pt>
                <c:pt idx="5248">
                  <c:v>2.1319999999999997</c:v>
                </c:pt>
                <c:pt idx="5249">
                  <c:v>2.105</c:v>
                </c:pt>
                <c:pt idx="5250">
                  <c:v>2.1070000000000002</c:v>
                </c:pt>
                <c:pt idx="5251">
                  <c:v>2.113</c:v>
                </c:pt>
                <c:pt idx="5252">
                  <c:v>2.113</c:v>
                </c:pt>
                <c:pt idx="5253">
                  <c:v>2.133</c:v>
                </c:pt>
                <c:pt idx="5254">
                  <c:v>2.101</c:v>
                </c:pt>
                <c:pt idx="5255">
                  <c:v>2.137</c:v>
                </c:pt>
                <c:pt idx="5256">
                  <c:v>0</c:v>
                </c:pt>
                <c:pt idx="5257">
                  <c:v>2.1280000000000001</c:v>
                </c:pt>
                <c:pt idx="5258">
                  <c:v>2.101</c:v>
                </c:pt>
                <c:pt idx="5259">
                  <c:v>2.0739999999999998</c:v>
                </c:pt>
                <c:pt idx="5260">
                  <c:v>2.2309999999999999</c:v>
                </c:pt>
                <c:pt idx="5261">
                  <c:v>2.1219999999999999</c:v>
                </c:pt>
                <c:pt idx="5262">
                  <c:v>2.129</c:v>
                </c:pt>
                <c:pt idx="5263">
                  <c:v>2.17</c:v>
                </c:pt>
                <c:pt idx="5264">
                  <c:v>2.0870000000000002</c:v>
                </c:pt>
                <c:pt idx="5265">
                  <c:v>2.1880000000000002</c:v>
                </c:pt>
                <c:pt idx="5266">
                  <c:v>2.105</c:v>
                </c:pt>
                <c:pt idx="5267">
                  <c:v>2.1059999999999999</c:v>
                </c:pt>
                <c:pt idx="5268">
                  <c:v>2.141</c:v>
                </c:pt>
                <c:pt idx="5269">
                  <c:v>2.109</c:v>
                </c:pt>
                <c:pt idx="5270">
                  <c:v>2.089</c:v>
                </c:pt>
                <c:pt idx="5271">
                  <c:v>2.0640000000000001</c:v>
                </c:pt>
                <c:pt idx="5272">
                  <c:v>2.1230000000000002</c:v>
                </c:pt>
                <c:pt idx="5273">
                  <c:v>2.2400000000000002</c:v>
                </c:pt>
                <c:pt idx="5274">
                  <c:v>2.101</c:v>
                </c:pt>
                <c:pt idx="5275">
                  <c:v>2.1379999999999999</c:v>
                </c:pt>
                <c:pt idx="5276">
                  <c:v>2.0759999999999987</c:v>
                </c:pt>
                <c:pt idx="5277">
                  <c:v>2.1319999999999997</c:v>
                </c:pt>
                <c:pt idx="5278">
                  <c:v>2.1159999999999997</c:v>
                </c:pt>
                <c:pt idx="5279">
                  <c:v>2.0509999999999997</c:v>
                </c:pt>
                <c:pt idx="5280">
                  <c:v>2.1240000000000001</c:v>
                </c:pt>
                <c:pt idx="5281">
                  <c:v>2.1619999999999999</c:v>
                </c:pt>
                <c:pt idx="5282">
                  <c:v>2.1719999999999997</c:v>
                </c:pt>
                <c:pt idx="5283">
                  <c:v>2.1629999999999998</c:v>
                </c:pt>
                <c:pt idx="5284">
                  <c:v>2.105</c:v>
                </c:pt>
                <c:pt idx="5285">
                  <c:v>2.081</c:v>
                </c:pt>
                <c:pt idx="5286">
                  <c:v>2.105</c:v>
                </c:pt>
                <c:pt idx="5287">
                  <c:v>2.121</c:v>
                </c:pt>
                <c:pt idx="5288">
                  <c:v>2.0449999999999999</c:v>
                </c:pt>
                <c:pt idx="5289">
                  <c:v>2.0699999999999998</c:v>
                </c:pt>
                <c:pt idx="5290">
                  <c:v>2.2189999999999999</c:v>
                </c:pt>
                <c:pt idx="5291">
                  <c:v>2.1359999999999997</c:v>
                </c:pt>
                <c:pt idx="5292">
                  <c:v>2.15</c:v>
                </c:pt>
                <c:pt idx="5293">
                  <c:v>2.0939999999999999</c:v>
                </c:pt>
                <c:pt idx="5294">
                  <c:v>2.0499999999999998</c:v>
                </c:pt>
                <c:pt idx="5295">
                  <c:v>2.028</c:v>
                </c:pt>
                <c:pt idx="5296">
                  <c:v>2.0569999999999977</c:v>
                </c:pt>
                <c:pt idx="5297">
                  <c:v>2.0830000000000002</c:v>
                </c:pt>
                <c:pt idx="5298">
                  <c:v>2.0459999999999998</c:v>
                </c:pt>
                <c:pt idx="5299">
                  <c:v>2.0619999999999998</c:v>
                </c:pt>
                <c:pt idx="5300">
                  <c:v>2.044</c:v>
                </c:pt>
                <c:pt idx="5301">
                  <c:v>2.0119999999999987</c:v>
                </c:pt>
                <c:pt idx="5302">
                  <c:v>2.0289999999999999</c:v>
                </c:pt>
                <c:pt idx="5303">
                  <c:v>2.0640000000000001</c:v>
                </c:pt>
                <c:pt idx="5304">
                  <c:v>2.101</c:v>
                </c:pt>
                <c:pt idx="5305">
                  <c:v>2.1389999999999998</c:v>
                </c:pt>
                <c:pt idx="5306">
                  <c:v>2.2730000000000001</c:v>
                </c:pt>
                <c:pt idx="5307">
                  <c:v>2.077</c:v>
                </c:pt>
                <c:pt idx="5308">
                  <c:v>2.1230000000000002</c:v>
                </c:pt>
                <c:pt idx="5309">
                  <c:v>2.0459999999999998</c:v>
                </c:pt>
                <c:pt idx="5310">
                  <c:v>2.2000000000000002</c:v>
                </c:pt>
                <c:pt idx="5311">
                  <c:v>2.1230000000000002</c:v>
                </c:pt>
                <c:pt idx="5312">
                  <c:v>2.1280000000000001</c:v>
                </c:pt>
                <c:pt idx="5313">
                  <c:v>2.0349999999999997</c:v>
                </c:pt>
                <c:pt idx="5314">
                  <c:v>1.9940000000000018</c:v>
                </c:pt>
                <c:pt idx="5315">
                  <c:v>2.1030000000000002</c:v>
                </c:pt>
                <c:pt idx="5316">
                  <c:v>2.0509999999999997</c:v>
                </c:pt>
                <c:pt idx="5317">
                  <c:v>2.1219999999999999</c:v>
                </c:pt>
                <c:pt idx="5318">
                  <c:v>2.0529999999999977</c:v>
                </c:pt>
                <c:pt idx="5319">
                  <c:v>2.0499999999999998</c:v>
                </c:pt>
                <c:pt idx="5320">
                  <c:v>1.9820000000000018</c:v>
                </c:pt>
                <c:pt idx="5321">
                  <c:v>2.0309999999999997</c:v>
                </c:pt>
                <c:pt idx="5322">
                  <c:v>2.073</c:v>
                </c:pt>
                <c:pt idx="5323">
                  <c:v>2.0739999999999998</c:v>
                </c:pt>
                <c:pt idx="5324">
                  <c:v>2.0389999999999997</c:v>
                </c:pt>
                <c:pt idx="5325">
                  <c:v>1.9900000000000018</c:v>
                </c:pt>
                <c:pt idx="5326">
                  <c:v>2.0299999999999998</c:v>
                </c:pt>
                <c:pt idx="5327">
                  <c:v>2.0049999999999999</c:v>
                </c:pt>
                <c:pt idx="5328">
                  <c:v>2.09</c:v>
                </c:pt>
                <c:pt idx="5329">
                  <c:v>2.14</c:v>
                </c:pt>
                <c:pt idx="5330">
                  <c:v>2.1469999999999998</c:v>
                </c:pt>
                <c:pt idx="5331">
                  <c:v>2.0169999999999977</c:v>
                </c:pt>
                <c:pt idx="5332">
                  <c:v>2.0909999999999997</c:v>
                </c:pt>
                <c:pt idx="5333">
                  <c:v>2.0259999999999998</c:v>
                </c:pt>
                <c:pt idx="5334">
                  <c:v>2.0449999999999999</c:v>
                </c:pt>
                <c:pt idx="5335">
                  <c:v>1.9970000000000001</c:v>
                </c:pt>
                <c:pt idx="5336">
                  <c:v>1.9880000000000018</c:v>
                </c:pt>
                <c:pt idx="5337">
                  <c:v>2.0389999999999997</c:v>
                </c:pt>
                <c:pt idx="5338">
                  <c:v>2.0549999999999997</c:v>
                </c:pt>
                <c:pt idx="5339">
                  <c:v>2.024</c:v>
                </c:pt>
                <c:pt idx="5340">
                  <c:v>2.077</c:v>
                </c:pt>
                <c:pt idx="5341">
                  <c:v>2.2490000000000001</c:v>
                </c:pt>
                <c:pt idx="5342">
                  <c:v>2.1829999999999998</c:v>
                </c:pt>
                <c:pt idx="5343">
                  <c:v>2.008</c:v>
                </c:pt>
                <c:pt idx="5344">
                  <c:v>2.06</c:v>
                </c:pt>
                <c:pt idx="5345">
                  <c:v>2.1219999999999999</c:v>
                </c:pt>
                <c:pt idx="5346">
                  <c:v>2.0949999999999998</c:v>
                </c:pt>
                <c:pt idx="5347">
                  <c:v>2.0670000000000002</c:v>
                </c:pt>
                <c:pt idx="5348">
                  <c:v>2.0579999999999998</c:v>
                </c:pt>
                <c:pt idx="5349">
                  <c:v>2.0339999999999998</c:v>
                </c:pt>
                <c:pt idx="5350">
                  <c:v>1.9720000000000018</c:v>
                </c:pt>
                <c:pt idx="5351">
                  <c:v>2.0919999999999987</c:v>
                </c:pt>
                <c:pt idx="5352">
                  <c:v>2.0259999999999998</c:v>
                </c:pt>
                <c:pt idx="5353">
                  <c:v>2.0109999999999997</c:v>
                </c:pt>
                <c:pt idx="5354">
                  <c:v>2.1230000000000002</c:v>
                </c:pt>
                <c:pt idx="5355">
                  <c:v>2.0719999999999987</c:v>
                </c:pt>
                <c:pt idx="5356">
                  <c:v>2.0289999999999999</c:v>
                </c:pt>
                <c:pt idx="5357">
                  <c:v>2.089</c:v>
                </c:pt>
                <c:pt idx="5358">
                  <c:v>2.008</c:v>
                </c:pt>
                <c:pt idx="5359">
                  <c:v>2.0680000000000001</c:v>
                </c:pt>
                <c:pt idx="5360">
                  <c:v>2.0719999999999987</c:v>
                </c:pt>
                <c:pt idx="5361">
                  <c:v>2.0779999999999998</c:v>
                </c:pt>
                <c:pt idx="5362">
                  <c:v>2.0259999999999998</c:v>
                </c:pt>
                <c:pt idx="5363">
                  <c:v>2.028</c:v>
                </c:pt>
                <c:pt idx="5364">
                  <c:v>1.996000000000002</c:v>
                </c:pt>
                <c:pt idx="5365">
                  <c:v>2.0909999999999997</c:v>
                </c:pt>
                <c:pt idx="5366">
                  <c:v>2.0779999999999998</c:v>
                </c:pt>
                <c:pt idx="5367">
                  <c:v>2.0509999999999997</c:v>
                </c:pt>
                <c:pt idx="5368">
                  <c:v>2.0680000000000001</c:v>
                </c:pt>
                <c:pt idx="5369">
                  <c:v>2.0739999999999998</c:v>
                </c:pt>
                <c:pt idx="5370">
                  <c:v>2.129</c:v>
                </c:pt>
                <c:pt idx="5371">
                  <c:v>2.0369999999999977</c:v>
                </c:pt>
                <c:pt idx="5372">
                  <c:v>2.0379999999999998</c:v>
                </c:pt>
                <c:pt idx="5373">
                  <c:v>2.0169999999999977</c:v>
                </c:pt>
                <c:pt idx="5374">
                  <c:v>2.0459999999999998</c:v>
                </c:pt>
                <c:pt idx="5375">
                  <c:v>2.0259999999999998</c:v>
                </c:pt>
                <c:pt idx="5376">
                  <c:v>2.0389999999999997</c:v>
                </c:pt>
                <c:pt idx="5377">
                  <c:v>2.04</c:v>
                </c:pt>
                <c:pt idx="5378">
                  <c:v>2.0539999999999998</c:v>
                </c:pt>
                <c:pt idx="5379">
                  <c:v>1.9700000000000017</c:v>
                </c:pt>
                <c:pt idx="5380">
                  <c:v>1.9890000000000001</c:v>
                </c:pt>
                <c:pt idx="5381">
                  <c:v>2.0519999999999987</c:v>
                </c:pt>
                <c:pt idx="5382">
                  <c:v>2.0939999999999999</c:v>
                </c:pt>
                <c:pt idx="5383">
                  <c:v>1.9880000000000018</c:v>
                </c:pt>
                <c:pt idx="5384">
                  <c:v>1.998000000000002</c:v>
                </c:pt>
                <c:pt idx="5385">
                  <c:v>2.0989999999999998</c:v>
                </c:pt>
                <c:pt idx="5386">
                  <c:v>2.0959999999999988</c:v>
                </c:pt>
                <c:pt idx="5387">
                  <c:v>2.0169999999999977</c:v>
                </c:pt>
                <c:pt idx="5388">
                  <c:v>1.9780000000000018</c:v>
                </c:pt>
                <c:pt idx="5389">
                  <c:v>2.0159999999999987</c:v>
                </c:pt>
                <c:pt idx="5390">
                  <c:v>2.0519999999999987</c:v>
                </c:pt>
                <c:pt idx="5391">
                  <c:v>2.0289999999999999</c:v>
                </c:pt>
                <c:pt idx="5392">
                  <c:v>2.0149999999999997</c:v>
                </c:pt>
                <c:pt idx="5393">
                  <c:v>2.0089999999999999</c:v>
                </c:pt>
                <c:pt idx="5394">
                  <c:v>1.9870000000000001</c:v>
                </c:pt>
                <c:pt idx="5395">
                  <c:v>2.0499999999999998</c:v>
                </c:pt>
                <c:pt idx="5396">
                  <c:v>2.0309999999999997</c:v>
                </c:pt>
                <c:pt idx="5397">
                  <c:v>1.9760000000000018</c:v>
                </c:pt>
                <c:pt idx="5398">
                  <c:v>2.3579999999999997</c:v>
                </c:pt>
                <c:pt idx="5399">
                  <c:v>1.9610000000000001</c:v>
                </c:pt>
                <c:pt idx="5400">
                  <c:v>1.9950000000000001</c:v>
                </c:pt>
                <c:pt idx="5401">
                  <c:v>1.9790000000000001</c:v>
                </c:pt>
                <c:pt idx="5402">
                  <c:v>2.0270000000000001</c:v>
                </c:pt>
                <c:pt idx="5403">
                  <c:v>2.0609999999999999</c:v>
                </c:pt>
                <c:pt idx="5404">
                  <c:v>2.024</c:v>
                </c:pt>
                <c:pt idx="5405">
                  <c:v>1.9690000000000001</c:v>
                </c:pt>
                <c:pt idx="5406">
                  <c:v>2.0059999999999998</c:v>
                </c:pt>
                <c:pt idx="5407">
                  <c:v>1.9950000000000001</c:v>
                </c:pt>
                <c:pt idx="5408">
                  <c:v>2.7250000000000001</c:v>
                </c:pt>
                <c:pt idx="5409">
                  <c:v>1.9730000000000001</c:v>
                </c:pt>
                <c:pt idx="5410">
                  <c:v>1.9710000000000001</c:v>
                </c:pt>
                <c:pt idx="5411">
                  <c:v>2.0099999999999998</c:v>
                </c:pt>
                <c:pt idx="5412">
                  <c:v>1.9890000000000001</c:v>
                </c:pt>
                <c:pt idx="5413">
                  <c:v>1.9640000000000017</c:v>
                </c:pt>
                <c:pt idx="5414">
                  <c:v>1.9330000000000001</c:v>
                </c:pt>
                <c:pt idx="5415">
                  <c:v>1.9870000000000001</c:v>
                </c:pt>
                <c:pt idx="5416">
                  <c:v>1.9339999999999982</c:v>
                </c:pt>
                <c:pt idx="5417">
                  <c:v>2.1869999999999998</c:v>
                </c:pt>
                <c:pt idx="5418">
                  <c:v>1.9880000000000018</c:v>
                </c:pt>
                <c:pt idx="5419">
                  <c:v>1.9570000000000001</c:v>
                </c:pt>
                <c:pt idx="5420">
                  <c:v>1.9710000000000001</c:v>
                </c:pt>
                <c:pt idx="5421">
                  <c:v>1.917</c:v>
                </c:pt>
                <c:pt idx="5422">
                  <c:v>1.9780000000000018</c:v>
                </c:pt>
                <c:pt idx="5423">
                  <c:v>2.0169999999999977</c:v>
                </c:pt>
                <c:pt idx="5424">
                  <c:v>2.0359999999999987</c:v>
                </c:pt>
                <c:pt idx="5425">
                  <c:v>2.0149999999999997</c:v>
                </c:pt>
                <c:pt idx="5426">
                  <c:v>1.9600000000000017</c:v>
                </c:pt>
                <c:pt idx="5427">
                  <c:v>1.9740000000000018</c:v>
                </c:pt>
                <c:pt idx="5428">
                  <c:v>2.0030000000000001</c:v>
                </c:pt>
                <c:pt idx="5429">
                  <c:v>2.0339999999999998</c:v>
                </c:pt>
                <c:pt idx="5430">
                  <c:v>1.9560000000000017</c:v>
                </c:pt>
                <c:pt idx="5431">
                  <c:v>1.998000000000002</c:v>
                </c:pt>
                <c:pt idx="5432">
                  <c:v>2.0149999999999997</c:v>
                </c:pt>
                <c:pt idx="5433">
                  <c:v>1.9370000000000001</c:v>
                </c:pt>
                <c:pt idx="5434">
                  <c:v>2.0009999999999999</c:v>
                </c:pt>
                <c:pt idx="5435">
                  <c:v>1.927</c:v>
                </c:pt>
                <c:pt idx="5436">
                  <c:v>1.9450000000000001</c:v>
                </c:pt>
                <c:pt idx="5437">
                  <c:v>1.925</c:v>
                </c:pt>
                <c:pt idx="5438">
                  <c:v>1.9590000000000001</c:v>
                </c:pt>
                <c:pt idx="5439">
                  <c:v>1.9560000000000017</c:v>
                </c:pt>
                <c:pt idx="5440">
                  <c:v>1.9640000000000017</c:v>
                </c:pt>
                <c:pt idx="5441">
                  <c:v>1.9379999999999982</c:v>
                </c:pt>
                <c:pt idx="5442">
                  <c:v>1.9480000000000017</c:v>
                </c:pt>
                <c:pt idx="5443">
                  <c:v>1.9550000000000001</c:v>
                </c:pt>
                <c:pt idx="5444">
                  <c:v>1.9760000000000018</c:v>
                </c:pt>
                <c:pt idx="5445">
                  <c:v>1.9300000000000017</c:v>
                </c:pt>
                <c:pt idx="5446">
                  <c:v>1.9610000000000001</c:v>
                </c:pt>
                <c:pt idx="5447">
                  <c:v>1.899</c:v>
                </c:pt>
                <c:pt idx="5448">
                  <c:v>1.9390000000000001</c:v>
                </c:pt>
                <c:pt idx="5449">
                  <c:v>2.6280000000000001</c:v>
                </c:pt>
                <c:pt idx="5450">
                  <c:v>2.0519999999999987</c:v>
                </c:pt>
                <c:pt idx="5451">
                  <c:v>1.895</c:v>
                </c:pt>
                <c:pt idx="5452">
                  <c:v>1.9630000000000001</c:v>
                </c:pt>
                <c:pt idx="5453">
                  <c:v>1.9790000000000001</c:v>
                </c:pt>
                <c:pt idx="5454">
                  <c:v>1.8900000000000001</c:v>
                </c:pt>
                <c:pt idx="5455">
                  <c:v>2.0299999999999998</c:v>
                </c:pt>
                <c:pt idx="5456">
                  <c:v>2.0409999999999999</c:v>
                </c:pt>
                <c:pt idx="5457">
                  <c:v>1.9219999999999982</c:v>
                </c:pt>
                <c:pt idx="5458">
                  <c:v>1.907</c:v>
                </c:pt>
                <c:pt idx="5459">
                  <c:v>2.004</c:v>
                </c:pt>
                <c:pt idx="5460">
                  <c:v>1.887</c:v>
                </c:pt>
                <c:pt idx="5461">
                  <c:v>2.6379999999999999</c:v>
                </c:pt>
                <c:pt idx="5462">
                  <c:v>2.3149999999999977</c:v>
                </c:pt>
                <c:pt idx="5463">
                  <c:v>1.8680000000000001</c:v>
                </c:pt>
                <c:pt idx="5464">
                  <c:v>1.8879999999999979</c:v>
                </c:pt>
                <c:pt idx="5465">
                  <c:v>2.5519999999999987</c:v>
                </c:pt>
                <c:pt idx="5466">
                  <c:v>1.899</c:v>
                </c:pt>
                <c:pt idx="5467">
                  <c:v>1.9400000000000017</c:v>
                </c:pt>
                <c:pt idx="5468">
                  <c:v>2.19</c:v>
                </c:pt>
                <c:pt idx="5469">
                  <c:v>1.901</c:v>
                </c:pt>
                <c:pt idx="5470">
                  <c:v>1.861</c:v>
                </c:pt>
                <c:pt idx="5471">
                  <c:v>1.855</c:v>
                </c:pt>
                <c:pt idx="5472">
                  <c:v>1.9330000000000001</c:v>
                </c:pt>
                <c:pt idx="5473">
                  <c:v>1.9200000000000017</c:v>
                </c:pt>
                <c:pt idx="5474">
                  <c:v>1.8660000000000001</c:v>
                </c:pt>
                <c:pt idx="5475">
                  <c:v>1.9910000000000001</c:v>
                </c:pt>
                <c:pt idx="5476">
                  <c:v>1.8819999999999979</c:v>
                </c:pt>
                <c:pt idx="5477">
                  <c:v>1.9100000000000001</c:v>
                </c:pt>
                <c:pt idx="5478">
                  <c:v>1.905</c:v>
                </c:pt>
                <c:pt idx="5479">
                  <c:v>1.9339999999999982</c:v>
                </c:pt>
                <c:pt idx="5480">
                  <c:v>1.875</c:v>
                </c:pt>
                <c:pt idx="5481">
                  <c:v>1.9300000000000017</c:v>
                </c:pt>
                <c:pt idx="5482">
                  <c:v>1.8740000000000001</c:v>
                </c:pt>
                <c:pt idx="5483">
                  <c:v>1.8560000000000001</c:v>
                </c:pt>
                <c:pt idx="5484">
                  <c:v>1.8759999999999979</c:v>
                </c:pt>
                <c:pt idx="5485">
                  <c:v>1.913</c:v>
                </c:pt>
                <c:pt idx="5486">
                  <c:v>1.8979999999999981</c:v>
                </c:pt>
                <c:pt idx="5487">
                  <c:v>1.8560000000000001</c:v>
                </c:pt>
                <c:pt idx="5488">
                  <c:v>1.8480000000000001</c:v>
                </c:pt>
                <c:pt idx="5489">
                  <c:v>1.905</c:v>
                </c:pt>
                <c:pt idx="5490">
                  <c:v>1.8680000000000001</c:v>
                </c:pt>
                <c:pt idx="5491">
                  <c:v>2.2730000000000001</c:v>
                </c:pt>
                <c:pt idx="5492">
                  <c:v>1.9480000000000017</c:v>
                </c:pt>
                <c:pt idx="5493">
                  <c:v>1.9540000000000017</c:v>
                </c:pt>
                <c:pt idx="5494">
                  <c:v>1.8900000000000001</c:v>
                </c:pt>
                <c:pt idx="5495">
                  <c:v>1.897</c:v>
                </c:pt>
                <c:pt idx="5496">
                  <c:v>1.891</c:v>
                </c:pt>
                <c:pt idx="5497">
                  <c:v>1.905</c:v>
                </c:pt>
                <c:pt idx="5498">
                  <c:v>1.907</c:v>
                </c:pt>
                <c:pt idx="5499">
                  <c:v>1.843</c:v>
                </c:pt>
                <c:pt idx="5500">
                  <c:v>1.891</c:v>
                </c:pt>
                <c:pt idx="5501">
                  <c:v>1.867</c:v>
                </c:pt>
                <c:pt idx="5502">
                  <c:v>1.9800000000000018</c:v>
                </c:pt>
                <c:pt idx="5503">
                  <c:v>1.867</c:v>
                </c:pt>
                <c:pt idx="5504">
                  <c:v>1.823</c:v>
                </c:pt>
                <c:pt idx="5505">
                  <c:v>1.9330000000000001</c:v>
                </c:pt>
                <c:pt idx="5506">
                  <c:v>1.8879999999999979</c:v>
                </c:pt>
                <c:pt idx="5507">
                  <c:v>1.86</c:v>
                </c:pt>
                <c:pt idx="5508">
                  <c:v>1.9159999999999981</c:v>
                </c:pt>
                <c:pt idx="5509">
                  <c:v>1.9930000000000001</c:v>
                </c:pt>
                <c:pt idx="5510">
                  <c:v>1.849</c:v>
                </c:pt>
                <c:pt idx="5511">
                  <c:v>1.8420000000000001</c:v>
                </c:pt>
                <c:pt idx="5512">
                  <c:v>1.851</c:v>
                </c:pt>
                <c:pt idx="5513">
                  <c:v>1.9830000000000001</c:v>
                </c:pt>
                <c:pt idx="5514">
                  <c:v>1.9390000000000001</c:v>
                </c:pt>
                <c:pt idx="5515">
                  <c:v>2.008</c:v>
                </c:pt>
                <c:pt idx="5516">
                  <c:v>1.855</c:v>
                </c:pt>
                <c:pt idx="5517">
                  <c:v>1.9039999999999981</c:v>
                </c:pt>
                <c:pt idx="5518">
                  <c:v>1.859</c:v>
                </c:pt>
                <c:pt idx="5519">
                  <c:v>1.9419999999999982</c:v>
                </c:pt>
                <c:pt idx="5520">
                  <c:v>1.843</c:v>
                </c:pt>
                <c:pt idx="5521">
                  <c:v>1.821</c:v>
                </c:pt>
                <c:pt idx="5522">
                  <c:v>1.9370000000000001</c:v>
                </c:pt>
                <c:pt idx="5523">
                  <c:v>1.8580000000000001</c:v>
                </c:pt>
                <c:pt idx="5524">
                  <c:v>1.8520000000000001</c:v>
                </c:pt>
                <c:pt idx="5525">
                  <c:v>7.34</c:v>
                </c:pt>
                <c:pt idx="5526">
                  <c:v>1.9370000000000001</c:v>
                </c:pt>
                <c:pt idx="5527">
                  <c:v>1.8320000000000001</c:v>
                </c:pt>
                <c:pt idx="5528">
                  <c:v>1.8420000000000001</c:v>
                </c:pt>
                <c:pt idx="5529">
                  <c:v>1.9159999999999981</c:v>
                </c:pt>
                <c:pt idx="5530">
                  <c:v>1.843</c:v>
                </c:pt>
                <c:pt idx="5531">
                  <c:v>1.897</c:v>
                </c:pt>
                <c:pt idx="5532">
                  <c:v>1.8140000000000001</c:v>
                </c:pt>
                <c:pt idx="5533">
                  <c:v>1.867</c:v>
                </c:pt>
                <c:pt idx="5534">
                  <c:v>1.8620000000000001</c:v>
                </c:pt>
                <c:pt idx="5535">
                  <c:v>1.9760000000000018</c:v>
                </c:pt>
                <c:pt idx="5536">
                  <c:v>1.819</c:v>
                </c:pt>
                <c:pt idx="5537">
                  <c:v>1.867</c:v>
                </c:pt>
                <c:pt idx="5538">
                  <c:v>1.9530000000000001</c:v>
                </c:pt>
                <c:pt idx="5539">
                  <c:v>2.0149999999999997</c:v>
                </c:pt>
                <c:pt idx="5540">
                  <c:v>1.8640000000000001</c:v>
                </c:pt>
                <c:pt idx="5541">
                  <c:v>1.855</c:v>
                </c:pt>
                <c:pt idx="5542">
                  <c:v>2.2930000000000001</c:v>
                </c:pt>
                <c:pt idx="5543">
                  <c:v>1.825</c:v>
                </c:pt>
                <c:pt idx="5544">
                  <c:v>1.8260000000000001</c:v>
                </c:pt>
                <c:pt idx="5545">
                  <c:v>1.8939999999999981</c:v>
                </c:pt>
                <c:pt idx="5546">
                  <c:v>1.8360000000000001</c:v>
                </c:pt>
                <c:pt idx="5547">
                  <c:v>1.855</c:v>
                </c:pt>
                <c:pt idx="5548">
                  <c:v>1.8360000000000001</c:v>
                </c:pt>
                <c:pt idx="5549">
                  <c:v>2.1240000000000001</c:v>
                </c:pt>
                <c:pt idx="5550">
                  <c:v>1.9339999999999982</c:v>
                </c:pt>
                <c:pt idx="5551">
                  <c:v>1.7949999999999982</c:v>
                </c:pt>
                <c:pt idx="5552">
                  <c:v>1.8360000000000001</c:v>
                </c:pt>
                <c:pt idx="5553">
                  <c:v>1.8320000000000001</c:v>
                </c:pt>
                <c:pt idx="5554">
                  <c:v>1.81</c:v>
                </c:pt>
                <c:pt idx="5555">
                  <c:v>1.849</c:v>
                </c:pt>
                <c:pt idx="5556">
                  <c:v>1.8859999999999979</c:v>
                </c:pt>
                <c:pt idx="5557">
                  <c:v>1.919</c:v>
                </c:pt>
                <c:pt idx="5558">
                  <c:v>1.829</c:v>
                </c:pt>
                <c:pt idx="5559">
                  <c:v>1.831</c:v>
                </c:pt>
                <c:pt idx="5560">
                  <c:v>1.9660000000000017</c:v>
                </c:pt>
                <c:pt idx="5561">
                  <c:v>1.84</c:v>
                </c:pt>
                <c:pt idx="5562">
                  <c:v>1.851</c:v>
                </c:pt>
                <c:pt idx="5563">
                  <c:v>1.8420000000000001</c:v>
                </c:pt>
                <c:pt idx="5564">
                  <c:v>1.867</c:v>
                </c:pt>
                <c:pt idx="5565">
                  <c:v>1.887</c:v>
                </c:pt>
                <c:pt idx="5566">
                  <c:v>1.8080000000000001</c:v>
                </c:pt>
                <c:pt idx="5567">
                  <c:v>1.7769999999999981</c:v>
                </c:pt>
                <c:pt idx="5568">
                  <c:v>1.8240000000000001</c:v>
                </c:pt>
                <c:pt idx="5569">
                  <c:v>1.8480000000000001</c:v>
                </c:pt>
                <c:pt idx="5570">
                  <c:v>1.776</c:v>
                </c:pt>
                <c:pt idx="5571">
                  <c:v>1.931</c:v>
                </c:pt>
                <c:pt idx="5572">
                  <c:v>1.841</c:v>
                </c:pt>
                <c:pt idx="5573">
                  <c:v>1.895</c:v>
                </c:pt>
                <c:pt idx="5574">
                  <c:v>1.8260000000000001</c:v>
                </c:pt>
                <c:pt idx="5575">
                  <c:v>1.8180000000000001</c:v>
                </c:pt>
                <c:pt idx="5576">
                  <c:v>1.77</c:v>
                </c:pt>
                <c:pt idx="5577">
                  <c:v>1.806</c:v>
                </c:pt>
                <c:pt idx="5578">
                  <c:v>1.839</c:v>
                </c:pt>
                <c:pt idx="5579">
                  <c:v>1.796</c:v>
                </c:pt>
                <c:pt idx="5580">
                  <c:v>1.869</c:v>
                </c:pt>
                <c:pt idx="5581">
                  <c:v>1.784</c:v>
                </c:pt>
                <c:pt idx="5582">
                  <c:v>1.7849999999999981</c:v>
                </c:pt>
                <c:pt idx="5583">
                  <c:v>1.8120000000000001</c:v>
                </c:pt>
                <c:pt idx="5584">
                  <c:v>1.829</c:v>
                </c:pt>
                <c:pt idx="5585">
                  <c:v>1.7609999999999979</c:v>
                </c:pt>
                <c:pt idx="5586">
                  <c:v>1.7589999999999979</c:v>
                </c:pt>
                <c:pt idx="5587">
                  <c:v>1.758</c:v>
                </c:pt>
                <c:pt idx="5588">
                  <c:v>1.7929999999999982</c:v>
                </c:pt>
                <c:pt idx="5589">
                  <c:v>1.7349999999999981</c:v>
                </c:pt>
                <c:pt idx="5590">
                  <c:v>1.7809999999999981</c:v>
                </c:pt>
                <c:pt idx="5591">
                  <c:v>1.774</c:v>
                </c:pt>
                <c:pt idx="5592">
                  <c:v>1.802</c:v>
                </c:pt>
                <c:pt idx="5593">
                  <c:v>1.7289999999999981</c:v>
                </c:pt>
                <c:pt idx="5594">
                  <c:v>1.925</c:v>
                </c:pt>
                <c:pt idx="5595">
                  <c:v>1.8049999999999982</c:v>
                </c:pt>
                <c:pt idx="5596">
                  <c:v>1.8240000000000001</c:v>
                </c:pt>
                <c:pt idx="5597">
                  <c:v>1.788</c:v>
                </c:pt>
                <c:pt idx="5598">
                  <c:v>1.7709999999999981</c:v>
                </c:pt>
                <c:pt idx="5599">
                  <c:v>1.8149999999999982</c:v>
                </c:pt>
                <c:pt idx="5600">
                  <c:v>1.76</c:v>
                </c:pt>
                <c:pt idx="5601">
                  <c:v>1.796</c:v>
                </c:pt>
                <c:pt idx="5602">
                  <c:v>1.8859999999999979</c:v>
                </c:pt>
                <c:pt idx="5603">
                  <c:v>1.8240000000000001</c:v>
                </c:pt>
                <c:pt idx="5604">
                  <c:v>1.845</c:v>
                </c:pt>
                <c:pt idx="5605">
                  <c:v>1.7929999999999982</c:v>
                </c:pt>
                <c:pt idx="5606">
                  <c:v>1.819</c:v>
                </c:pt>
                <c:pt idx="5607">
                  <c:v>1.796</c:v>
                </c:pt>
                <c:pt idx="5608">
                  <c:v>1.907</c:v>
                </c:pt>
                <c:pt idx="5609">
                  <c:v>1.8009999999999982</c:v>
                </c:pt>
                <c:pt idx="5610">
                  <c:v>1.8839999999999979</c:v>
                </c:pt>
                <c:pt idx="5611">
                  <c:v>1.7769999999999981</c:v>
                </c:pt>
                <c:pt idx="5612">
                  <c:v>1.764</c:v>
                </c:pt>
                <c:pt idx="5613">
                  <c:v>1.752</c:v>
                </c:pt>
                <c:pt idx="5614">
                  <c:v>1.8009999999999982</c:v>
                </c:pt>
                <c:pt idx="5615">
                  <c:v>1.8380000000000001</c:v>
                </c:pt>
                <c:pt idx="5616">
                  <c:v>1.7909999999999981</c:v>
                </c:pt>
                <c:pt idx="5617">
                  <c:v>1.7449999999999983</c:v>
                </c:pt>
                <c:pt idx="5618">
                  <c:v>1.756</c:v>
                </c:pt>
                <c:pt idx="5619">
                  <c:v>1.7429999999999983</c:v>
                </c:pt>
                <c:pt idx="5620">
                  <c:v>1.788</c:v>
                </c:pt>
                <c:pt idx="5621">
                  <c:v>1.758</c:v>
                </c:pt>
                <c:pt idx="5622">
                  <c:v>1.7929999999999982</c:v>
                </c:pt>
                <c:pt idx="5623">
                  <c:v>1.7229999999999981</c:v>
                </c:pt>
                <c:pt idx="5624">
                  <c:v>1.792</c:v>
                </c:pt>
                <c:pt idx="5625">
                  <c:v>0</c:v>
                </c:pt>
                <c:pt idx="5626">
                  <c:v>1.79</c:v>
                </c:pt>
                <c:pt idx="5627">
                  <c:v>1.75</c:v>
                </c:pt>
                <c:pt idx="5628">
                  <c:v>1.768</c:v>
                </c:pt>
                <c:pt idx="5629">
                  <c:v>1.7329999999999981</c:v>
                </c:pt>
                <c:pt idx="5630">
                  <c:v>1.7529999999999979</c:v>
                </c:pt>
                <c:pt idx="5631">
                  <c:v>1.786</c:v>
                </c:pt>
                <c:pt idx="5632">
                  <c:v>1.8520000000000001</c:v>
                </c:pt>
                <c:pt idx="5633">
                  <c:v>1.8240000000000001</c:v>
                </c:pt>
                <c:pt idx="5634">
                  <c:v>1.849</c:v>
                </c:pt>
                <c:pt idx="5635">
                  <c:v>1.804</c:v>
                </c:pt>
                <c:pt idx="5636">
                  <c:v>1.7489999999999983</c:v>
                </c:pt>
                <c:pt idx="5637">
                  <c:v>1.7909999999999981</c:v>
                </c:pt>
                <c:pt idx="5638">
                  <c:v>1.8240000000000001</c:v>
                </c:pt>
                <c:pt idx="5639">
                  <c:v>1.8029999999999982</c:v>
                </c:pt>
                <c:pt idx="5640">
                  <c:v>1.754</c:v>
                </c:pt>
                <c:pt idx="5641">
                  <c:v>1.7569999999999979</c:v>
                </c:pt>
                <c:pt idx="5642">
                  <c:v>1.7569999999999979</c:v>
                </c:pt>
                <c:pt idx="5643">
                  <c:v>1.768</c:v>
                </c:pt>
                <c:pt idx="5644">
                  <c:v>1.823</c:v>
                </c:pt>
                <c:pt idx="5645">
                  <c:v>1.8149999999999982</c:v>
                </c:pt>
                <c:pt idx="5646">
                  <c:v>1.726</c:v>
                </c:pt>
                <c:pt idx="5647">
                  <c:v>1.7569999999999979</c:v>
                </c:pt>
                <c:pt idx="5648">
                  <c:v>1.736</c:v>
                </c:pt>
                <c:pt idx="5649">
                  <c:v>1.829</c:v>
                </c:pt>
                <c:pt idx="5650">
                  <c:v>1.738</c:v>
                </c:pt>
                <c:pt idx="5651">
                  <c:v>1.829</c:v>
                </c:pt>
                <c:pt idx="5652">
                  <c:v>1.8049999999999982</c:v>
                </c:pt>
                <c:pt idx="5653">
                  <c:v>1.855</c:v>
                </c:pt>
                <c:pt idx="5654">
                  <c:v>1.9159999999999981</c:v>
                </c:pt>
                <c:pt idx="5655">
                  <c:v>1.7449999999999983</c:v>
                </c:pt>
                <c:pt idx="5656">
                  <c:v>1.7269999999999981</c:v>
                </c:pt>
                <c:pt idx="5657">
                  <c:v>1.778</c:v>
                </c:pt>
                <c:pt idx="5658">
                  <c:v>1.78</c:v>
                </c:pt>
                <c:pt idx="5659">
                  <c:v>1.7669999999999979</c:v>
                </c:pt>
                <c:pt idx="5660">
                  <c:v>1.7129999999999979</c:v>
                </c:pt>
                <c:pt idx="5661">
                  <c:v>1.7389999999999981</c:v>
                </c:pt>
                <c:pt idx="5662">
                  <c:v>1.8149999999999982</c:v>
                </c:pt>
                <c:pt idx="5663">
                  <c:v>1.804</c:v>
                </c:pt>
                <c:pt idx="5664">
                  <c:v>1.722</c:v>
                </c:pt>
                <c:pt idx="5665">
                  <c:v>1.7389999999999981</c:v>
                </c:pt>
                <c:pt idx="5666">
                  <c:v>1.716</c:v>
                </c:pt>
                <c:pt idx="5667">
                  <c:v>1.718</c:v>
                </c:pt>
                <c:pt idx="5668">
                  <c:v>1.7869999999999981</c:v>
                </c:pt>
                <c:pt idx="5669">
                  <c:v>1.724</c:v>
                </c:pt>
                <c:pt idx="5670">
                  <c:v>1.7649999999999979</c:v>
                </c:pt>
                <c:pt idx="5671">
                  <c:v>1.786</c:v>
                </c:pt>
                <c:pt idx="5672">
                  <c:v>1.746</c:v>
                </c:pt>
                <c:pt idx="5673">
                  <c:v>1.7329999999999981</c:v>
                </c:pt>
                <c:pt idx="5674">
                  <c:v>1.823</c:v>
                </c:pt>
                <c:pt idx="5675">
                  <c:v>1.76</c:v>
                </c:pt>
                <c:pt idx="5676">
                  <c:v>1.754</c:v>
                </c:pt>
                <c:pt idx="5677">
                  <c:v>1.734</c:v>
                </c:pt>
                <c:pt idx="5678">
                  <c:v>1.7789999999999981</c:v>
                </c:pt>
                <c:pt idx="5679">
                  <c:v>1.7029999999999978</c:v>
                </c:pt>
                <c:pt idx="5680">
                  <c:v>1.8220000000000001</c:v>
                </c:pt>
                <c:pt idx="5681">
                  <c:v>1.7389999999999981</c:v>
                </c:pt>
                <c:pt idx="5682">
                  <c:v>1.83</c:v>
                </c:pt>
                <c:pt idx="5683">
                  <c:v>1.714</c:v>
                </c:pt>
                <c:pt idx="5684">
                  <c:v>1.74</c:v>
                </c:pt>
                <c:pt idx="5685">
                  <c:v>1.7109999999999979</c:v>
                </c:pt>
                <c:pt idx="5686">
                  <c:v>1.744</c:v>
                </c:pt>
                <c:pt idx="5687">
                  <c:v>1.802</c:v>
                </c:pt>
                <c:pt idx="5688">
                  <c:v>2.0539999999999998</c:v>
                </c:pt>
                <c:pt idx="5689">
                  <c:v>1.7609999999999979</c:v>
                </c:pt>
                <c:pt idx="5690">
                  <c:v>1.7189999999999981</c:v>
                </c:pt>
                <c:pt idx="5691">
                  <c:v>1.726</c:v>
                </c:pt>
                <c:pt idx="5692">
                  <c:v>1.7249999999999981</c:v>
                </c:pt>
                <c:pt idx="5693">
                  <c:v>1.7049999999999979</c:v>
                </c:pt>
                <c:pt idx="5694">
                  <c:v>1.899</c:v>
                </c:pt>
                <c:pt idx="5695">
                  <c:v>1.7949999999999982</c:v>
                </c:pt>
                <c:pt idx="5696">
                  <c:v>1.7589999999999979</c:v>
                </c:pt>
                <c:pt idx="5697">
                  <c:v>1.81</c:v>
                </c:pt>
                <c:pt idx="5698">
                  <c:v>1.8440000000000001</c:v>
                </c:pt>
                <c:pt idx="5699">
                  <c:v>1.7189999999999981</c:v>
                </c:pt>
                <c:pt idx="5700">
                  <c:v>1.774</c:v>
                </c:pt>
                <c:pt idx="5701">
                  <c:v>1.7889999999999981</c:v>
                </c:pt>
                <c:pt idx="5702">
                  <c:v>1.7489999999999983</c:v>
                </c:pt>
                <c:pt idx="5703">
                  <c:v>1.8009999999999982</c:v>
                </c:pt>
                <c:pt idx="5704">
                  <c:v>1.7589999999999979</c:v>
                </c:pt>
                <c:pt idx="5705">
                  <c:v>1.762</c:v>
                </c:pt>
                <c:pt idx="5706">
                  <c:v>1.738</c:v>
                </c:pt>
                <c:pt idx="5707">
                  <c:v>1.865</c:v>
                </c:pt>
                <c:pt idx="5708">
                  <c:v>1.7409999999999981</c:v>
                </c:pt>
                <c:pt idx="5709">
                  <c:v>1.7049999999999979</c:v>
                </c:pt>
                <c:pt idx="5710">
                  <c:v>1.9540000000000017</c:v>
                </c:pt>
                <c:pt idx="5711">
                  <c:v>1.9339999999999982</c:v>
                </c:pt>
                <c:pt idx="5712">
                  <c:v>1.7669999999999979</c:v>
                </c:pt>
                <c:pt idx="5713">
                  <c:v>1.87</c:v>
                </c:pt>
                <c:pt idx="5714">
                  <c:v>1.7469999999999983</c:v>
                </c:pt>
                <c:pt idx="5715">
                  <c:v>1.806</c:v>
                </c:pt>
                <c:pt idx="5716">
                  <c:v>1.7949999999999982</c:v>
                </c:pt>
                <c:pt idx="5717">
                  <c:v>1.9760000000000018</c:v>
                </c:pt>
                <c:pt idx="5718">
                  <c:v>1.752</c:v>
                </c:pt>
                <c:pt idx="5719">
                  <c:v>1.756</c:v>
                </c:pt>
                <c:pt idx="5720">
                  <c:v>1.7629999999999979</c:v>
                </c:pt>
                <c:pt idx="5721">
                  <c:v>1.7869999999999981</c:v>
                </c:pt>
                <c:pt idx="5722">
                  <c:v>1.7729999999999981</c:v>
                </c:pt>
                <c:pt idx="5723">
                  <c:v>1.7389999999999981</c:v>
                </c:pt>
                <c:pt idx="5724">
                  <c:v>2.1440000000000001</c:v>
                </c:pt>
                <c:pt idx="5725">
                  <c:v>1.8169999999999982</c:v>
                </c:pt>
                <c:pt idx="5726">
                  <c:v>1.7669999999999979</c:v>
                </c:pt>
                <c:pt idx="5727">
                  <c:v>1.8720000000000001</c:v>
                </c:pt>
                <c:pt idx="5728">
                  <c:v>1.845</c:v>
                </c:pt>
                <c:pt idx="5729">
                  <c:v>1.9059999999999981</c:v>
                </c:pt>
                <c:pt idx="5730">
                  <c:v>1.849</c:v>
                </c:pt>
                <c:pt idx="5731">
                  <c:v>2.0569999999999977</c:v>
                </c:pt>
                <c:pt idx="5732">
                  <c:v>1.9870000000000001</c:v>
                </c:pt>
                <c:pt idx="5733">
                  <c:v>1.895</c:v>
                </c:pt>
                <c:pt idx="5734">
                  <c:v>1.897</c:v>
                </c:pt>
                <c:pt idx="5735">
                  <c:v>1.9359999999999982</c:v>
                </c:pt>
                <c:pt idx="5736">
                  <c:v>1.863</c:v>
                </c:pt>
                <c:pt idx="5737">
                  <c:v>1.847</c:v>
                </c:pt>
                <c:pt idx="5738">
                  <c:v>1.8939999999999981</c:v>
                </c:pt>
                <c:pt idx="5739">
                  <c:v>1.8819999999999979</c:v>
                </c:pt>
                <c:pt idx="5740">
                  <c:v>1.921</c:v>
                </c:pt>
                <c:pt idx="5741">
                  <c:v>1.9359999999999982</c:v>
                </c:pt>
                <c:pt idx="5742">
                  <c:v>1.9500000000000017</c:v>
                </c:pt>
                <c:pt idx="5743">
                  <c:v>1.889</c:v>
                </c:pt>
                <c:pt idx="5744">
                  <c:v>1.9650000000000001</c:v>
                </c:pt>
                <c:pt idx="5745">
                  <c:v>1.9950000000000001</c:v>
                </c:pt>
                <c:pt idx="5746">
                  <c:v>2.0009999999999999</c:v>
                </c:pt>
                <c:pt idx="5747">
                  <c:v>2.109</c:v>
                </c:pt>
                <c:pt idx="5748">
                  <c:v>2.0049999999999999</c:v>
                </c:pt>
                <c:pt idx="5749">
                  <c:v>1.917</c:v>
                </c:pt>
                <c:pt idx="5750">
                  <c:v>1.895</c:v>
                </c:pt>
                <c:pt idx="5751">
                  <c:v>2.0919999999999987</c:v>
                </c:pt>
                <c:pt idx="5752">
                  <c:v>1.9119999999999981</c:v>
                </c:pt>
                <c:pt idx="5753">
                  <c:v>1.9119999999999981</c:v>
                </c:pt>
                <c:pt idx="5754">
                  <c:v>1.9730000000000001</c:v>
                </c:pt>
                <c:pt idx="5755">
                  <c:v>1.8939999999999981</c:v>
                </c:pt>
                <c:pt idx="5756">
                  <c:v>2.0859999999999999</c:v>
                </c:pt>
                <c:pt idx="5757">
                  <c:v>1.9610000000000001</c:v>
                </c:pt>
                <c:pt idx="5758">
                  <c:v>2.028</c:v>
                </c:pt>
                <c:pt idx="5759">
                  <c:v>2.3179999999999987</c:v>
                </c:pt>
                <c:pt idx="5760">
                  <c:v>1.9440000000000017</c:v>
                </c:pt>
                <c:pt idx="5761">
                  <c:v>1.929</c:v>
                </c:pt>
                <c:pt idx="5762">
                  <c:v>1.9239999999999982</c:v>
                </c:pt>
                <c:pt idx="5763">
                  <c:v>1.9820000000000018</c:v>
                </c:pt>
                <c:pt idx="5764">
                  <c:v>1.829</c:v>
                </c:pt>
                <c:pt idx="5765">
                  <c:v>2.0979999999999999</c:v>
                </c:pt>
                <c:pt idx="5766">
                  <c:v>1.9039999999999981</c:v>
                </c:pt>
                <c:pt idx="5767">
                  <c:v>1.887</c:v>
                </c:pt>
                <c:pt idx="5768">
                  <c:v>1.897</c:v>
                </c:pt>
                <c:pt idx="5769">
                  <c:v>1.86</c:v>
                </c:pt>
                <c:pt idx="5770">
                  <c:v>1.806</c:v>
                </c:pt>
                <c:pt idx="5771">
                  <c:v>1.8720000000000001</c:v>
                </c:pt>
                <c:pt idx="5772">
                  <c:v>1.879</c:v>
                </c:pt>
                <c:pt idx="5773">
                  <c:v>1.9740000000000018</c:v>
                </c:pt>
                <c:pt idx="5774">
                  <c:v>1.891</c:v>
                </c:pt>
                <c:pt idx="5775">
                  <c:v>1.903</c:v>
                </c:pt>
                <c:pt idx="5776">
                  <c:v>1.911</c:v>
                </c:pt>
                <c:pt idx="5777">
                  <c:v>1.9710000000000001</c:v>
                </c:pt>
                <c:pt idx="5778">
                  <c:v>1.8979999999999981</c:v>
                </c:pt>
                <c:pt idx="5779">
                  <c:v>1.853</c:v>
                </c:pt>
                <c:pt idx="5780">
                  <c:v>1.845</c:v>
                </c:pt>
                <c:pt idx="5781">
                  <c:v>1.8800000000000001</c:v>
                </c:pt>
                <c:pt idx="5782">
                  <c:v>1.86</c:v>
                </c:pt>
                <c:pt idx="5783">
                  <c:v>1.855</c:v>
                </c:pt>
                <c:pt idx="5784">
                  <c:v>1.871</c:v>
                </c:pt>
                <c:pt idx="5785">
                  <c:v>1.871</c:v>
                </c:pt>
                <c:pt idx="5786">
                  <c:v>1.82</c:v>
                </c:pt>
                <c:pt idx="5787">
                  <c:v>1.9139999999999981</c:v>
                </c:pt>
                <c:pt idx="5788">
                  <c:v>1.804</c:v>
                </c:pt>
                <c:pt idx="5789">
                  <c:v>1.85</c:v>
                </c:pt>
                <c:pt idx="5790">
                  <c:v>1.8029999999999982</c:v>
                </c:pt>
                <c:pt idx="5791">
                  <c:v>1.8</c:v>
                </c:pt>
                <c:pt idx="5792">
                  <c:v>1.7569999999999979</c:v>
                </c:pt>
                <c:pt idx="5793">
                  <c:v>1.8939999999999981</c:v>
                </c:pt>
                <c:pt idx="5794">
                  <c:v>1.7949999999999982</c:v>
                </c:pt>
                <c:pt idx="5795">
                  <c:v>1.7269999999999981</c:v>
                </c:pt>
                <c:pt idx="5796">
                  <c:v>1.857</c:v>
                </c:pt>
                <c:pt idx="5797">
                  <c:v>1.9440000000000017</c:v>
                </c:pt>
                <c:pt idx="5798">
                  <c:v>1.7209999999999981</c:v>
                </c:pt>
                <c:pt idx="5799">
                  <c:v>1.79</c:v>
                </c:pt>
                <c:pt idx="5800">
                  <c:v>1.84</c:v>
                </c:pt>
                <c:pt idx="5801">
                  <c:v>1.8580000000000001</c:v>
                </c:pt>
                <c:pt idx="5802">
                  <c:v>1.8029999999999982</c:v>
                </c:pt>
                <c:pt idx="5803">
                  <c:v>1.825</c:v>
                </c:pt>
                <c:pt idx="5804">
                  <c:v>1.7629999999999979</c:v>
                </c:pt>
                <c:pt idx="5805">
                  <c:v>1.766</c:v>
                </c:pt>
                <c:pt idx="5806">
                  <c:v>1.8420000000000001</c:v>
                </c:pt>
                <c:pt idx="5807">
                  <c:v>2.6579999999999999</c:v>
                </c:pt>
                <c:pt idx="5808">
                  <c:v>1.742</c:v>
                </c:pt>
                <c:pt idx="5809">
                  <c:v>1.8029999999999982</c:v>
                </c:pt>
                <c:pt idx="5810">
                  <c:v>1.8320000000000001</c:v>
                </c:pt>
                <c:pt idx="5811">
                  <c:v>1.6970000000000001</c:v>
                </c:pt>
                <c:pt idx="5812">
                  <c:v>1.7229999999999981</c:v>
                </c:pt>
                <c:pt idx="5813">
                  <c:v>1.7409999999999981</c:v>
                </c:pt>
                <c:pt idx="5814">
                  <c:v>1.722</c:v>
                </c:pt>
                <c:pt idx="5815">
                  <c:v>1.7009999999999978</c:v>
                </c:pt>
                <c:pt idx="5816">
                  <c:v>1.7869999999999981</c:v>
                </c:pt>
                <c:pt idx="5817">
                  <c:v>1.756</c:v>
                </c:pt>
                <c:pt idx="5818">
                  <c:v>1.6879999999999982</c:v>
                </c:pt>
                <c:pt idx="5819">
                  <c:v>1.825</c:v>
                </c:pt>
                <c:pt idx="5820">
                  <c:v>1.8049999999999982</c:v>
                </c:pt>
                <c:pt idx="5821">
                  <c:v>1.7009999999999978</c:v>
                </c:pt>
                <c:pt idx="5822">
                  <c:v>1.6910000000000001</c:v>
                </c:pt>
                <c:pt idx="5823">
                  <c:v>1.7129999999999979</c:v>
                </c:pt>
                <c:pt idx="5824">
                  <c:v>1.7889999999999981</c:v>
                </c:pt>
                <c:pt idx="5825">
                  <c:v>1.6950000000000001</c:v>
                </c:pt>
                <c:pt idx="5826">
                  <c:v>1.766</c:v>
                </c:pt>
                <c:pt idx="5827">
                  <c:v>1.8180000000000001</c:v>
                </c:pt>
                <c:pt idx="5828">
                  <c:v>1.6870000000000001</c:v>
                </c:pt>
                <c:pt idx="5829">
                  <c:v>1.625</c:v>
                </c:pt>
                <c:pt idx="5830">
                  <c:v>1.6779999999999982</c:v>
                </c:pt>
                <c:pt idx="5831">
                  <c:v>1.6619999999999981</c:v>
                </c:pt>
                <c:pt idx="5832">
                  <c:v>1.6850000000000001</c:v>
                </c:pt>
                <c:pt idx="5833">
                  <c:v>1.722</c:v>
                </c:pt>
                <c:pt idx="5834">
                  <c:v>1.7749999999999981</c:v>
                </c:pt>
                <c:pt idx="5835">
                  <c:v>1.768</c:v>
                </c:pt>
                <c:pt idx="5836">
                  <c:v>1.6930000000000001</c:v>
                </c:pt>
                <c:pt idx="5837">
                  <c:v>1.6950000000000001</c:v>
                </c:pt>
                <c:pt idx="5838">
                  <c:v>1.7909999999999981</c:v>
                </c:pt>
                <c:pt idx="5839">
                  <c:v>1.631</c:v>
                </c:pt>
                <c:pt idx="5840">
                  <c:v>1.716</c:v>
                </c:pt>
                <c:pt idx="5841">
                  <c:v>1.671</c:v>
                </c:pt>
                <c:pt idx="5842">
                  <c:v>1.6500000000000001</c:v>
                </c:pt>
                <c:pt idx="5843">
                  <c:v>1.744</c:v>
                </c:pt>
                <c:pt idx="5844">
                  <c:v>1.8580000000000001</c:v>
                </c:pt>
                <c:pt idx="5845">
                  <c:v>1.6970000000000001</c:v>
                </c:pt>
                <c:pt idx="5846">
                  <c:v>1.6940000000000017</c:v>
                </c:pt>
                <c:pt idx="5847">
                  <c:v>1.611</c:v>
                </c:pt>
                <c:pt idx="5848">
                  <c:v>1.657</c:v>
                </c:pt>
                <c:pt idx="5849">
                  <c:v>1.6890000000000001</c:v>
                </c:pt>
                <c:pt idx="5850">
                  <c:v>1.651</c:v>
                </c:pt>
                <c:pt idx="5851">
                  <c:v>1.7649999999999979</c:v>
                </c:pt>
                <c:pt idx="5852">
                  <c:v>1.677</c:v>
                </c:pt>
                <c:pt idx="5853">
                  <c:v>1.603</c:v>
                </c:pt>
                <c:pt idx="5854">
                  <c:v>1.86</c:v>
                </c:pt>
                <c:pt idx="5855">
                  <c:v>1.599</c:v>
                </c:pt>
                <c:pt idx="5856">
                  <c:v>1.8120000000000001</c:v>
                </c:pt>
                <c:pt idx="5857">
                  <c:v>1.587</c:v>
                </c:pt>
                <c:pt idx="5858">
                  <c:v>1.7509999999999979</c:v>
                </c:pt>
                <c:pt idx="5859">
                  <c:v>1.629</c:v>
                </c:pt>
                <c:pt idx="5860">
                  <c:v>1.6719999999999982</c:v>
                </c:pt>
                <c:pt idx="5861">
                  <c:v>1.6890000000000001</c:v>
                </c:pt>
                <c:pt idx="5862">
                  <c:v>1.607</c:v>
                </c:pt>
                <c:pt idx="5863">
                  <c:v>1.704</c:v>
                </c:pt>
                <c:pt idx="5864">
                  <c:v>1.6319999999999979</c:v>
                </c:pt>
                <c:pt idx="5865">
                  <c:v>1.6600000000000001</c:v>
                </c:pt>
                <c:pt idx="5866">
                  <c:v>1.6679999999999982</c:v>
                </c:pt>
                <c:pt idx="5867">
                  <c:v>1.611</c:v>
                </c:pt>
                <c:pt idx="5868">
                  <c:v>1.6519999999999981</c:v>
                </c:pt>
                <c:pt idx="5869">
                  <c:v>1.641</c:v>
                </c:pt>
                <c:pt idx="5870">
                  <c:v>1.5820000000000001</c:v>
                </c:pt>
                <c:pt idx="5871">
                  <c:v>1.633</c:v>
                </c:pt>
                <c:pt idx="5872">
                  <c:v>1.6</c:v>
                </c:pt>
                <c:pt idx="5873">
                  <c:v>1.671</c:v>
                </c:pt>
                <c:pt idx="5874">
                  <c:v>1.651</c:v>
                </c:pt>
                <c:pt idx="5875">
                  <c:v>1.633</c:v>
                </c:pt>
                <c:pt idx="5876">
                  <c:v>1.599</c:v>
                </c:pt>
                <c:pt idx="5877">
                  <c:v>1.6</c:v>
                </c:pt>
                <c:pt idx="5878">
                  <c:v>1.6060000000000001</c:v>
                </c:pt>
                <c:pt idx="5879">
                  <c:v>1.579</c:v>
                </c:pt>
                <c:pt idx="5880">
                  <c:v>1.702</c:v>
                </c:pt>
                <c:pt idx="5881">
                  <c:v>1.6830000000000001</c:v>
                </c:pt>
                <c:pt idx="5882">
                  <c:v>1.718</c:v>
                </c:pt>
                <c:pt idx="5883">
                  <c:v>1.627</c:v>
                </c:pt>
                <c:pt idx="5884">
                  <c:v>1.6619999999999981</c:v>
                </c:pt>
                <c:pt idx="5885">
                  <c:v>1.593</c:v>
                </c:pt>
                <c:pt idx="5886">
                  <c:v>1.8080000000000001</c:v>
                </c:pt>
                <c:pt idx="5887">
                  <c:v>1.6950000000000001</c:v>
                </c:pt>
                <c:pt idx="5888">
                  <c:v>1.573</c:v>
                </c:pt>
                <c:pt idx="5889">
                  <c:v>1.5509999999999982</c:v>
                </c:pt>
                <c:pt idx="5890">
                  <c:v>1.627</c:v>
                </c:pt>
                <c:pt idx="5891">
                  <c:v>1.6759999999999982</c:v>
                </c:pt>
                <c:pt idx="5892">
                  <c:v>1.59</c:v>
                </c:pt>
                <c:pt idx="5893">
                  <c:v>1.6</c:v>
                </c:pt>
                <c:pt idx="5894">
                  <c:v>1.591</c:v>
                </c:pt>
                <c:pt idx="5895">
                  <c:v>1.821</c:v>
                </c:pt>
                <c:pt idx="5896">
                  <c:v>1.575</c:v>
                </c:pt>
                <c:pt idx="5897">
                  <c:v>1.58</c:v>
                </c:pt>
                <c:pt idx="5898">
                  <c:v>1.5509999999999982</c:v>
                </c:pt>
                <c:pt idx="5899">
                  <c:v>1.6300000000000001</c:v>
                </c:pt>
                <c:pt idx="5900">
                  <c:v>1.5369999999999981</c:v>
                </c:pt>
                <c:pt idx="5901">
                  <c:v>1.585</c:v>
                </c:pt>
                <c:pt idx="5902">
                  <c:v>1.667</c:v>
                </c:pt>
                <c:pt idx="5903">
                  <c:v>1.613</c:v>
                </c:pt>
                <c:pt idx="5904">
                  <c:v>1.5920000000000001</c:v>
                </c:pt>
                <c:pt idx="5905">
                  <c:v>1.577</c:v>
                </c:pt>
                <c:pt idx="5906">
                  <c:v>1.542</c:v>
                </c:pt>
                <c:pt idx="5907">
                  <c:v>1.587</c:v>
                </c:pt>
                <c:pt idx="5908">
                  <c:v>1.6850000000000001</c:v>
                </c:pt>
                <c:pt idx="5909">
                  <c:v>1.6300000000000001</c:v>
                </c:pt>
                <c:pt idx="5910">
                  <c:v>1.581</c:v>
                </c:pt>
                <c:pt idx="5911">
                  <c:v>1.5680000000000001</c:v>
                </c:pt>
                <c:pt idx="5912">
                  <c:v>1.528</c:v>
                </c:pt>
                <c:pt idx="5913">
                  <c:v>1.6339999999999979</c:v>
                </c:pt>
                <c:pt idx="5914">
                  <c:v>1.573</c:v>
                </c:pt>
                <c:pt idx="5915">
                  <c:v>1.56</c:v>
                </c:pt>
                <c:pt idx="5916">
                  <c:v>1.522</c:v>
                </c:pt>
                <c:pt idx="5917">
                  <c:v>1.6279999999999979</c:v>
                </c:pt>
                <c:pt idx="5918">
                  <c:v>1.5389999999999981</c:v>
                </c:pt>
                <c:pt idx="5919">
                  <c:v>1.5429999999999982</c:v>
                </c:pt>
                <c:pt idx="5920">
                  <c:v>1.6</c:v>
                </c:pt>
                <c:pt idx="5921">
                  <c:v>1.5109999999999979</c:v>
                </c:pt>
                <c:pt idx="5922">
                  <c:v>1.6500000000000001</c:v>
                </c:pt>
                <c:pt idx="5923">
                  <c:v>1.5649999999999982</c:v>
                </c:pt>
                <c:pt idx="5924">
                  <c:v>1.4769999999999981</c:v>
                </c:pt>
                <c:pt idx="5925">
                  <c:v>1.6419999999999979</c:v>
                </c:pt>
                <c:pt idx="5926">
                  <c:v>1.5780000000000001</c:v>
                </c:pt>
                <c:pt idx="5927">
                  <c:v>1.5820000000000001</c:v>
                </c:pt>
                <c:pt idx="5928">
                  <c:v>1.6639999999999981</c:v>
                </c:pt>
                <c:pt idx="5929">
                  <c:v>1.5349999999999981</c:v>
                </c:pt>
                <c:pt idx="5930">
                  <c:v>1.6339999999999979</c:v>
                </c:pt>
                <c:pt idx="5931">
                  <c:v>1.5780000000000001</c:v>
                </c:pt>
                <c:pt idx="5932">
                  <c:v>1.524</c:v>
                </c:pt>
                <c:pt idx="5933">
                  <c:v>1.5660000000000001</c:v>
                </c:pt>
                <c:pt idx="5934">
                  <c:v>1.5149999999999979</c:v>
                </c:pt>
                <c:pt idx="5935">
                  <c:v>1.5309999999999981</c:v>
                </c:pt>
                <c:pt idx="5936">
                  <c:v>1.496</c:v>
                </c:pt>
                <c:pt idx="5937">
                  <c:v>1.546</c:v>
                </c:pt>
                <c:pt idx="5938">
                  <c:v>1.532</c:v>
                </c:pt>
                <c:pt idx="5939">
                  <c:v>1.4889999999999981</c:v>
                </c:pt>
                <c:pt idx="5940">
                  <c:v>1.5309999999999981</c:v>
                </c:pt>
                <c:pt idx="5941">
                  <c:v>1.488</c:v>
                </c:pt>
                <c:pt idx="5942">
                  <c:v>1.4929999999999983</c:v>
                </c:pt>
                <c:pt idx="5943">
                  <c:v>1.5169999999999979</c:v>
                </c:pt>
                <c:pt idx="5944">
                  <c:v>1.6539999999999981</c:v>
                </c:pt>
                <c:pt idx="5945">
                  <c:v>1.5289999999999981</c:v>
                </c:pt>
                <c:pt idx="5946">
                  <c:v>1.5649999999999982</c:v>
                </c:pt>
                <c:pt idx="5947">
                  <c:v>1.7949999999999982</c:v>
                </c:pt>
                <c:pt idx="5948">
                  <c:v>1.4849999999999981</c:v>
                </c:pt>
                <c:pt idx="5949">
                  <c:v>1.5069999999999979</c:v>
                </c:pt>
                <c:pt idx="5950">
                  <c:v>1.5089999999999979</c:v>
                </c:pt>
                <c:pt idx="5951">
                  <c:v>1.6160000000000001</c:v>
                </c:pt>
                <c:pt idx="5952">
                  <c:v>1.4909999999999981</c:v>
                </c:pt>
                <c:pt idx="5953">
                  <c:v>1.5189999999999981</c:v>
                </c:pt>
                <c:pt idx="5954">
                  <c:v>1.482</c:v>
                </c:pt>
                <c:pt idx="5955">
                  <c:v>1.536</c:v>
                </c:pt>
                <c:pt idx="5956">
                  <c:v>1.585</c:v>
                </c:pt>
                <c:pt idx="5957">
                  <c:v>1.7869999999999981</c:v>
                </c:pt>
                <c:pt idx="5958">
                  <c:v>1.53</c:v>
                </c:pt>
                <c:pt idx="5959">
                  <c:v>1.5</c:v>
                </c:pt>
                <c:pt idx="5960">
                  <c:v>1.4769999999999981</c:v>
                </c:pt>
                <c:pt idx="5961">
                  <c:v>1.5169999999999979</c:v>
                </c:pt>
                <c:pt idx="5962">
                  <c:v>1.4869999999999981</c:v>
                </c:pt>
                <c:pt idx="5963">
                  <c:v>1.5189999999999981</c:v>
                </c:pt>
                <c:pt idx="5964">
                  <c:v>1.5029999999999979</c:v>
                </c:pt>
                <c:pt idx="5965">
                  <c:v>1.526</c:v>
                </c:pt>
                <c:pt idx="5966">
                  <c:v>1.4649999999999979</c:v>
                </c:pt>
                <c:pt idx="5967">
                  <c:v>1.4649999999999979</c:v>
                </c:pt>
                <c:pt idx="5968">
                  <c:v>1.52</c:v>
                </c:pt>
                <c:pt idx="5969">
                  <c:v>1.506</c:v>
                </c:pt>
                <c:pt idx="5970">
                  <c:v>1.468</c:v>
                </c:pt>
                <c:pt idx="5971">
                  <c:v>1.4869999999999981</c:v>
                </c:pt>
                <c:pt idx="5972">
                  <c:v>1.52</c:v>
                </c:pt>
                <c:pt idx="5973">
                  <c:v>1.4869999999999981</c:v>
                </c:pt>
                <c:pt idx="5974">
                  <c:v>1.585</c:v>
                </c:pt>
                <c:pt idx="5975">
                  <c:v>1.4529999999999978</c:v>
                </c:pt>
                <c:pt idx="5976">
                  <c:v>1.53</c:v>
                </c:pt>
                <c:pt idx="5977">
                  <c:v>1.494</c:v>
                </c:pt>
                <c:pt idx="5978">
                  <c:v>1.494</c:v>
                </c:pt>
                <c:pt idx="5979">
                  <c:v>1.4669999999999979</c:v>
                </c:pt>
                <c:pt idx="5980">
                  <c:v>1.5109999999999979</c:v>
                </c:pt>
                <c:pt idx="5981">
                  <c:v>1.446</c:v>
                </c:pt>
                <c:pt idx="5982">
                  <c:v>1.4339999999999964</c:v>
                </c:pt>
                <c:pt idx="5983">
                  <c:v>1.4709999999999981</c:v>
                </c:pt>
                <c:pt idx="5984">
                  <c:v>1.4609999999999979</c:v>
                </c:pt>
                <c:pt idx="5985">
                  <c:v>1.4509999999999978</c:v>
                </c:pt>
                <c:pt idx="5986">
                  <c:v>1.472</c:v>
                </c:pt>
                <c:pt idx="5987">
                  <c:v>1.46</c:v>
                </c:pt>
                <c:pt idx="5988">
                  <c:v>1.5029999999999979</c:v>
                </c:pt>
                <c:pt idx="5989">
                  <c:v>1.4689999999999981</c:v>
                </c:pt>
                <c:pt idx="5990">
                  <c:v>1.496</c:v>
                </c:pt>
                <c:pt idx="5991">
                  <c:v>1.49</c:v>
                </c:pt>
                <c:pt idx="5992">
                  <c:v>1.552</c:v>
                </c:pt>
                <c:pt idx="5993">
                  <c:v>1.5</c:v>
                </c:pt>
                <c:pt idx="5994">
                  <c:v>1.5049999999999979</c:v>
                </c:pt>
                <c:pt idx="5995">
                  <c:v>1.5289999999999981</c:v>
                </c:pt>
                <c:pt idx="5996">
                  <c:v>1.5089999999999979</c:v>
                </c:pt>
                <c:pt idx="5997">
                  <c:v>1.492</c:v>
                </c:pt>
                <c:pt idx="5998">
                  <c:v>1.4389999999999976</c:v>
                </c:pt>
                <c:pt idx="5999">
                  <c:v>1.536</c:v>
                </c:pt>
                <c:pt idx="6000">
                  <c:v>1.552</c:v>
                </c:pt>
                <c:pt idx="6001">
                  <c:v>1.5229999999999981</c:v>
                </c:pt>
                <c:pt idx="6002">
                  <c:v>1.4589999999999979</c:v>
                </c:pt>
                <c:pt idx="6003">
                  <c:v>1.494</c:v>
                </c:pt>
                <c:pt idx="6004">
                  <c:v>1.4589999999999979</c:v>
                </c:pt>
                <c:pt idx="6005">
                  <c:v>1.589</c:v>
                </c:pt>
                <c:pt idx="6006">
                  <c:v>1.4949999999999983</c:v>
                </c:pt>
                <c:pt idx="6007">
                  <c:v>1.552</c:v>
                </c:pt>
                <c:pt idx="6008">
                  <c:v>1.508</c:v>
                </c:pt>
                <c:pt idx="6009">
                  <c:v>1.5049999999999979</c:v>
                </c:pt>
                <c:pt idx="6010">
                  <c:v>1.5149999999999979</c:v>
                </c:pt>
                <c:pt idx="6011">
                  <c:v>1.4569999999999979</c:v>
                </c:pt>
                <c:pt idx="6012">
                  <c:v>1.46</c:v>
                </c:pt>
                <c:pt idx="6013">
                  <c:v>1.478</c:v>
                </c:pt>
                <c:pt idx="6014">
                  <c:v>1.4909999999999981</c:v>
                </c:pt>
                <c:pt idx="6015">
                  <c:v>1.534</c:v>
                </c:pt>
                <c:pt idx="6016">
                  <c:v>1.4709999999999981</c:v>
                </c:pt>
                <c:pt idx="6017">
                  <c:v>1.4989999999999983</c:v>
                </c:pt>
                <c:pt idx="6018">
                  <c:v>1.5309999999999981</c:v>
                </c:pt>
                <c:pt idx="6019">
                  <c:v>1.5269999999999981</c:v>
                </c:pt>
                <c:pt idx="6020">
                  <c:v>1.554</c:v>
                </c:pt>
                <c:pt idx="6021">
                  <c:v>1.48</c:v>
                </c:pt>
                <c:pt idx="6022">
                  <c:v>1.4969999999999983</c:v>
                </c:pt>
                <c:pt idx="6023">
                  <c:v>1.534</c:v>
                </c:pt>
                <c:pt idx="6024">
                  <c:v>1.482</c:v>
                </c:pt>
                <c:pt idx="6025">
                  <c:v>1.476</c:v>
                </c:pt>
                <c:pt idx="6026">
                  <c:v>1.4589999999999979</c:v>
                </c:pt>
                <c:pt idx="6027">
                  <c:v>1.476</c:v>
                </c:pt>
                <c:pt idx="6028">
                  <c:v>1.486</c:v>
                </c:pt>
                <c:pt idx="6029">
                  <c:v>1.476</c:v>
                </c:pt>
                <c:pt idx="6030">
                  <c:v>1.508</c:v>
                </c:pt>
                <c:pt idx="6031">
                  <c:v>1.5389999999999981</c:v>
                </c:pt>
                <c:pt idx="6032">
                  <c:v>1.5269999999999981</c:v>
                </c:pt>
                <c:pt idx="6033">
                  <c:v>1.4849999999999981</c:v>
                </c:pt>
                <c:pt idx="6034">
                  <c:v>1.4789999999999981</c:v>
                </c:pt>
                <c:pt idx="6035">
                  <c:v>1.4429999999999978</c:v>
                </c:pt>
                <c:pt idx="6036">
                  <c:v>1.462</c:v>
                </c:pt>
                <c:pt idx="6037">
                  <c:v>1.458</c:v>
                </c:pt>
                <c:pt idx="6038">
                  <c:v>1.4549999999999979</c:v>
                </c:pt>
                <c:pt idx="6039">
                  <c:v>1.4689999999999981</c:v>
                </c:pt>
                <c:pt idx="6040">
                  <c:v>1.468</c:v>
                </c:pt>
                <c:pt idx="6041">
                  <c:v>1.9650000000000001</c:v>
                </c:pt>
                <c:pt idx="6042">
                  <c:v>1.536</c:v>
                </c:pt>
                <c:pt idx="6043">
                  <c:v>1.446</c:v>
                </c:pt>
                <c:pt idx="6044">
                  <c:v>1.5629999999999982</c:v>
                </c:pt>
                <c:pt idx="6045">
                  <c:v>1.506</c:v>
                </c:pt>
                <c:pt idx="6046">
                  <c:v>1.548</c:v>
                </c:pt>
                <c:pt idx="6047">
                  <c:v>1.458</c:v>
                </c:pt>
                <c:pt idx="6048">
                  <c:v>1.4689999999999981</c:v>
                </c:pt>
                <c:pt idx="6049">
                  <c:v>1.528</c:v>
                </c:pt>
                <c:pt idx="6050">
                  <c:v>1.5369999999999981</c:v>
                </c:pt>
                <c:pt idx="6051">
                  <c:v>1.47</c:v>
                </c:pt>
                <c:pt idx="6052">
                  <c:v>1.536</c:v>
                </c:pt>
                <c:pt idx="6053">
                  <c:v>1.633</c:v>
                </c:pt>
                <c:pt idx="6054">
                  <c:v>1.552</c:v>
                </c:pt>
                <c:pt idx="6055">
                  <c:v>1.484</c:v>
                </c:pt>
                <c:pt idx="6056">
                  <c:v>1.4489999999999978</c:v>
                </c:pt>
                <c:pt idx="6057">
                  <c:v>1.474</c:v>
                </c:pt>
                <c:pt idx="6058">
                  <c:v>1.4419999999999964</c:v>
                </c:pt>
                <c:pt idx="6059">
                  <c:v>1.456</c:v>
                </c:pt>
                <c:pt idx="6060">
                  <c:v>1.573</c:v>
                </c:pt>
                <c:pt idx="6061">
                  <c:v>1.4609999999999979</c:v>
                </c:pt>
                <c:pt idx="6062">
                  <c:v>1.472</c:v>
                </c:pt>
                <c:pt idx="6063">
                  <c:v>1.464</c:v>
                </c:pt>
                <c:pt idx="6064">
                  <c:v>1.4989999999999983</c:v>
                </c:pt>
                <c:pt idx="6065">
                  <c:v>1.494</c:v>
                </c:pt>
                <c:pt idx="6066">
                  <c:v>1.5169999999999979</c:v>
                </c:pt>
                <c:pt idx="6067">
                  <c:v>1.4609999999999979</c:v>
                </c:pt>
                <c:pt idx="6068">
                  <c:v>1.4349999999999976</c:v>
                </c:pt>
                <c:pt idx="6069">
                  <c:v>1.589</c:v>
                </c:pt>
                <c:pt idx="6070">
                  <c:v>1.4629999999999979</c:v>
                </c:pt>
                <c:pt idx="6071">
                  <c:v>1.4749999999999981</c:v>
                </c:pt>
                <c:pt idx="6072">
                  <c:v>1.51</c:v>
                </c:pt>
                <c:pt idx="6073">
                  <c:v>1.496</c:v>
                </c:pt>
                <c:pt idx="6074">
                  <c:v>1.482</c:v>
                </c:pt>
                <c:pt idx="6075">
                  <c:v>1.4789999999999981</c:v>
                </c:pt>
                <c:pt idx="6076">
                  <c:v>1.4419999999999964</c:v>
                </c:pt>
                <c:pt idx="6077">
                  <c:v>1.4209999999999976</c:v>
                </c:pt>
                <c:pt idx="6078">
                  <c:v>1.4889999999999981</c:v>
                </c:pt>
                <c:pt idx="6079">
                  <c:v>1.4179999999999964</c:v>
                </c:pt>
                <c:pt idx="6080">
                  <c:v>1.482</c:v>
                </c:pt>
                <c:pt idx="6081">
                  <c:v>1.4229999999999976</c:v>
                </c:pt>
                <c:pt idx="6082">
                  <c:v>1.41</c:v>
                </c:pt>
                <c:pt idx="6083">
                  <c:v>1.444</c:v>
                </c:pt>
                <c:pt idx="6084">
                  <c:v>1.4249999999999976</c:v>
                </c:pt>
                <c:pt idx="6085">
                  <c:v>1.44</c:v>
                </c:pt>
                <c:pt idx="6086">
                  <c:v>1.4009999999999976</c:v>
                </c:pt>
                <c:pt idx="6087">
                  <c:v>1.4629999999999979</c:v>
                </c:pt>
                <c:pt idx="6088">
                  <c:v>1.399</c:v>
                </c:pt>
                <c:pt idx="6089">
                  <c:v>1.4069999999999976</c:v>
                </c:pt>
                <c:pt idx="6090">
                  <c:v>1.4329999999999976</c:v>
                </c:pt>
                <c:pt idx="6091">
                  <c:v>1.397</c:v>
                </c:pt>
                <c:pt idx="6092">
                  <c:v>1.4309999999999976</c:v>
                </c:pt>
                <c:pt idx="6093">
                  <c:v>1.377</c:v>
                </c:pt>
                <c:pt idx="6094">
                  <c:v>1.6020000000000001</c:v>
                </c:pt>
                <c:pt idx="6095">
                  <c:v>1.4929999999999983</c:v>
                </c:pt>
                <c:pt idx="6096">
                  <c:v>1.3879999999999979</c:v>
                </c:pt>
                <c:pt idx="6097">
                  <c:v>1.4509999999999978</c:v>
                </c:pt>
                <c:pt idx="6098">
                  <c:v>1.389</c:v>
                </c:pt>
                <c:pt idx="6099">
                  <c:v>1.4079999999999961</c:v>
                </c:pt>
                <c:pt idx="6100">
                  <c:v>1.4049999999999976</c:v>
                </c:pt>
                <c:pt idx="6101">
                  <c:v>1.4169999999999976</c:v>
                </c:pt>
                <c:pt idx="6102">
                  <c:v>1.4279999999999964</c:v>
                </c:pt>
                <c:pt idx="6103">
                  <c:v>1.381</c:v>
                </c:pt>
                <c:pt idx="6104">
                  <c:v>1.3660000000000001</c:v>
                </c:pt>
                <c:pt idx="6105">
                  <c:v>1.393</c:v>
                </c:pt>
                <c:pt idx="6106">
                  <c:v>1.3620000000000001</c:v>
                </c:pt>
                <c:pt idx="6107">
                  <c:v>1.369</c:v>
                </c:pt>
                <c:pt idx="6108">
                  <c:v>1.373</c:v>
                </c:pt>
                <c:pt idx="6109">
                  <c:v>1.4109999999999976</c:v>
                </c:pt>
                <c:pt idx="6110">
                  <c:v>1.3800000000000001</c:v>
                </c:pt>
                <c:pt idx="6111">
                  <c:v>1.3580000000000001</c:v>
                </c:pt>
                <c:pt idx="6112">
                  <c:v>1.4169999999999976</c:v>
                </c:pt>
                <c:pt idx="6113">
                  <c:v>1.4169999999999976</c:v>
                </c:pt>
                <c:pt idx="6114">
                  <c:v>1.4169999999999976</c:v>
                </c:pt>
                <c:pt idx="6115">
                  <c:v>1.4119999999999961</c:v>
                </c:pt>
                <c:pt idx="6116">
                  <c:v>1.4129999999999976</c:v>
                </c:pt>
                <c:pt idx="6117">
                  <c:v>1.4259999999999964</c:v>
                </c:pt>
                <c:pt idx="6118">
                  <c:v>1.4279999999999964</c:v>
                </c:pt>
                <c:pt idx="6119">
                  <c:v>1.4189999999999976</c:v>
                </c:pt>
                <c:pt idx="6120">
                  <c:v>1.397</c:v>
                </c:pt>
                <c:pt idx="6121">
                  <c:v>1.4529999999999978</c:v>
                </c:pt>
                <c:pt idx="6122">
                  <c:v>1.4349999999999976</c:v>
                </c:pt>
                <c:pt idx="6123">
                  <c:v>1.3839999999999979</c:v>
                </c:pt>
                <c:pt idx="6124">
                  <c:v>1.4009999999999976</c:v>
                </c:pt>
                <c:pt idx="6125">
                  <c:v>1.4089999999999976</c:v>
                </c:pt>
                <c:pt idx="6126">
                  <c:v>1.391</c:v>
                </c:pt>
                <c:pt idx="6127">
                  <c:v>1.4109999999999976</c:v>
                </c:pt>
                <c:pt idx="6128">
                  <c:v>1.3560000000000001</c:v>
                </c:pt>
                <c:pt idx="6129">
                  <c:v>1.4049999999999976</c:v>
                </c:pt>
                <c:pt idx="6130">
                  <c:v>1.52</c:v>
                </c:pt>
                <c:pt idx="6131">
                  <c:v>1.377</c:v>
                </c:pt>
                <c:pt idx="6132">
                  <c:v>1.3779999999999979</c:v>
                </c:pt>
                <c:pt idx="6133">
                  <c:v>1.341</c:v>
                </c:pt>
                <c:pt idx="6134">
                  <c:v>1.4049999999999976</c:v>
                </c:pt>
                <c:pt idx="6135">
                  <c:v>1.4139999999999961</c:v>
                </c:pt>
                <c:pt idx="6136">
                  <c:v>1.397</c:v>
                </c:pt>
                <c:pt idx="6137">
                  <c:v>1.4289999999999976</c:v>
                </c:pt>
                <c:pt idx="6138">
                  <c:v>1.349</c:v>
                </c:pt>
                <c:pt idx="6139">
                  <c:v>1.4789999999999981</c:v>
                </c:pt>
                <c:pt idx="6140">
                  <c:v>1.3460000000000001</c:v>
                </c:pt>
                <c:pt idx="6141">
                  <c:v>1.514</c:v>
                </c:pt>
                <c:pt idx="6142">
                  <c:v>1.5349999999999981</c:v>
                </c:pt>
                <c:pt idx="6143">
                  <c:v>1.343</c:v>
                </c:pt>
                <c:pt idx="6144">
                  <c:v>1.375</c:v>
                </c:pt>
                <c:pt idx="6145">
                  <c:v>1.355</c:v>
                </c:pt>
                <c:pt idx="6146">
                  <c:v>1.6559999999999981</c:v>
                </c:pt>
                <c:pt idx="6147">
                  <c:v>1.3360000000000001</c:v>
                </c:pt>
                <c:pt idx="6148">
                  <c:v>1.343</c:v>
                </c:pt>
                <c:pt idx="6149">
                  <c:v>1.349</c:v>
                </c:pt>
                <c:pt idx="6150">
                  <c:v>1.4319999999999964</c:v>
                </c:pt>
                <c:pt idx="6151">
                  <c:v>1.357</c:v>
                </c:pt>
                <c:pt idx="6152">
                  <c:v>1.3759999999999979</c:v>
                </c:pt>
                <c:pt idx="6153">
                  <c:v>1.36</c:v>
                </c:pt>
                <c:pt idx="6154">
                  <c:v>1.35</c:v>
                </c:pt>
                <c:pt idx="6155">
                  <c:v>1.343</c:v>
                </c:pt>
                <c:pt idx="6156">
                  <c:v>1.3480000000000001</c:v>
                </c:pt>
                <c:pt idx="6157">
                  <c:v>1.7029999999999978</c:v>
                </c:pt>
                <c:pt idx="6158">
                  <c:v>1.387</c:v>
                </c:pt>
                <c:pt idx="6159">
                  <c:v>1.359</c:v>
                </c:pt>
                <c:pt idx="6160">
                  <c:v>1.3320000000000001</c:v>
                </c:pt>
                <c:pt idx="6161">
                  <c:v>1.4059999999999961</c:v>
                </c:pt>
                <c:pt idx="6162">
                  <c:v>1.339</c:v>
                </c:pt>
                <c:pt idx="6163">
                  <c:v>1.4079999999999961</c:v>
                </c:pt>
                <c:pt idx="6164">
                  <c:v>1.3320000000000001</c:v>
                </c:pt>
                <c:pt idx="6165">
                  <c:v>1.363</c:v>
                </c:pt>
                <c:pt idx="6166">
                  <c:v>1.4769999999999981</c:v>
                </c:pt>
                <c:pt idx="6167">
                  <c:v>1.3520000000000001</c:v>
                </c:pt>
                <c:pt idx="6168">
                  <c:v>1.361</c:v>
                </c:pt>
                <c:pt idx="6169">
                  <c:v>1.3839999999999979</c:v>
                </c:pt>
                <c:pt idx="6170">
                  <c:v>1.345</c:v>
                </c:pt>
                <c:pt idx="6171">
                  <c:v>1.3740000000000001</c:v>
                </c:pt>
                <c:pt idx="6172">
                  <c:v>1.32</c:v>
                </c:pt>
                <c:pt idx="6173">
                  <c:v>1.3260000000000001</c:v>
                </c:pt>
                <c:pt idx="6174">
                  <c:v>1.3149999999999982</c:v>
                </c:pt>
                <c:pt idx="6175">
                  <c:v>1.486</c:v>
                </c:pt>
                <c:pt idx="6176">
                  <c:v>1.3740000000000001</c:v>
                </c:pt>
                <c:pt idx="6177">
                  <c:v>1.34</c:v>
                </c:pt>
                <c:pt idx="6178">
                  <c:v>1.3340000000000001</c:v>
                </c:pt>
                <c:pt idx="6179">
                  <c:v>1.347</c:v>
                </c:pt>
                <c:pt idx="6180">
                  <c:v>1.3440000000000001</c:v>
                </c:pt>
                <c:pt idx="6181">
                  <c:v>1.3280000000000001</c:v>
                </c:pt>
                <c:pt idx="6182">
                  <c:v>1.4769999999999981</c:v>
                </c:pt>
                <c:pt idx="6183">
                  <c:v>1.3360000000000001</c:v>
                </c:pt>
                <c:pt idx="6184">
                  <c:v>2.0289999999999999</c:v>
                </c:pt>
                <c:pt idx="6185">
                  <c:v>1.3580000000000001</c:v>
                </c:pt>
                <c:pt idx="6186">
                  <c:v>1.3420000000000001</c:v>
                </c:pt>
                <c:pt idx="6187">
                  <c:v>1.4209999999999976</c:v>
                </c:pt>
                <c:pt idx="6188">
                  <c:v>1.351</c:v>
                </c:pt>
                <c:pt idx="6189">
                  <c:v>1.363</c:v>
                </c:pt>
                <c:pt idx="6190">
                  <c:v>1.321</c:v>
                </c:pt>
                <c:pt idx="6191">
                  <c:v>1.4069999999999976</c:v>
                </c:pt>
                <c:pt idx="6192">
                  <c:v>1.361</c:v>
                </c:pt>
                <c:pt idx="6193">
                  <c:v>1.3859999999999979</c:v>
                </c:pt>
                <c:pt idx="6194">
                  <c:v>1.381</c:v>
                </c:pt>
                <c:pt idx="6195">
                  <c:v>1.3149999999999982</c:v>
                </c:pt>
                <c:pt idx="6196">
                  <c:v>1.3380000000000001</c:v>
                </c:pt>
                <c:pt idx="6197">
                  <c:v>1.3680000000000001</c:v>
                </c:pt>
                <c:pt idx="6198">
                  <c:v>1.341</c:v>
                </c:pt>
                <c:pt idx="6199">
                  <c:v>1.3540000000000001</c:v>
                </c:pt>
                <c:pt idx="6200">
                  <c:v>1.2989999999999982</c:v>
                </c:pt>
                <c:pt idx="6201">
                  <c:v>1.3080000000000001</c:v>
                </c:pt>
                <c:pt idx="6202">
                  <c:v>1.2949999999999982</c:v>
                </c:pt>
                <c:pt idx="6203">
                  <c:v>1.3420000000000001</c:v>
                </c:pt>
                <c:pt idx="6204">
                  <c:v>1.3420000000000001</c:v>
                </c:pt>
                <c:pt idx="6205">
                  <c:v>1.337</c:v>
                </c:pt>
                <c:pt idx="6206">
                  <c:v>1.365</c:v>
                </c:pt>
                <c:pt idx="6207">
                  <c:v>1.357</c:v>
                </c:pt>
                <c:pt idx="6208">
                  <c:v>1.4549999999999979</c:v>
                </c:pt>
                <c:pt idx="6209">
                  <c:v>1.343</c:v>
                </c:pt>
                <c:pt idx="6210">
                  <c:v>1.44</c:v>
                </c:pt>
                <c:pt idx="6211">
                  <c:v>1.3480000000000001</c:v>
                </c:pt>
                <c:pt idx="6212">
                  <c:v>1.5569999999999982</c:v>
                </c:pt>
                <c:pt idx="6213">
                  <c:v>1.393</c:v>
                </c:pt>
                <c:pt idx="6214">
                  <c:v>1.464</c:v>
                </c:pt>
                <c:pt idx="6215">
                  <c:v>1.3740000000000001</c:v>
                </c:pt>
                <c:pt idx="6216">
                  <c:v>1.4079999999999961</c:v>
                </c:pt>
                <c:pt idx="6217">
                  <c:v>1.359</c:v>
                </c:pt>
                <c:pt idx="6218">
                  <c:v>1.365</c:v>
                </c:pt>
                <c:pt idx="6219">
                  <c:v>1.369</c:v>
                </c:pt>
                <c:pt idx="6220">
                  <c:v>1.37</c:v>
                </c:pt>
                <c:pt idx="6221">
                  <c:v>1.327</c:v>
                </c:pt>
                <c:pt idx="6222">
                  <c:v>1.3800000000000001</c:v>
                </c:pt>
                <c:pt idx="6223">
                  <c:v>1.369</c:v>
                </c:pt>
                <c:pt idx="6224">
                  <c:v>1.36</c:v>
                </c:pt>
                <c:pt idx="6225">
                  <c:v>1.35</c:v>
                </c:pt>
                <c:pt idx="6226">
                  <c:v>1.347</c:v>
                </c:pt>
                <c:pt idx="6227">
                  <c:v>1.4009999999999976</c:v>
                </c:pt>
                <c:pt idx="6228">
                  <c:v>1.4249999999999976</c:v>
                </c:pt>
                <c:pt idx="6229">
                  <c:v>1.4249999999999976</c:v>
                </c:pt>
                <c:pt idx="6230">
                  <c:v>1.371</c:v>
                </c:pt>
                <c:pt idx="6231">
                  <c:v>1.4389999999999976</c:v>
                </c:pt>
                <c:pt idx="6232">
                  <c:v>1.4039999999999961</c:v>
                </c:pt>
                <c:pt idx="6233">
                  <c:v>1.391</c:v>
                </c:pt>
                <c:pt idx="6234">
                  <c:v>1.4109999999999976</c:v>
                </c:pt>
                <c:pt idx="6235">
                  <c:v>1.41</c:v>
                </c:pt>
                <c:pt idx="6236">
                  <c:v>1.4089999999999976</c:v>
                </c:pt>
                <c:pt idx="6237">
                  <c:v>1.3779999999999979</c:v>
                </c:pt>
                <c:pt idx="6238">
                  <c:v>1.373</c:v>
                </c:pt>
                <c:pt idx="6239">
                  <c:v>1.51</c:v>
                </c:pt>
                <c:pt idx="6240">
                  <c:v>1.3680000000000001</c:v>
                </c:pt>
                <c:pt idx="6241">
                  <c:v>1.343</c:v>
                </c:pt>
                <c:pt idx="6242">
                  <c:v>1.514</c:v>
                </c:pt>
                <c:pt idx="6243">
                  <c:v>1.381</c:v>
                </c:pt>
                <c:pt idx="6244">
                  <c:v>1.3720000000000001</c:v>
                </c:pt>
                <c:pt idx="6245">
                  <c:v>1.3460000000000001</c:v>
                </c:pt>
                <c:pt idx="6246">
                  <c:v>1.3520000000000001</c:v>
                </c:pt>
                <c:pt idx="6247">
                  <c:v>1.4019999999999961</c:v>
                </c:pt>
                <c:pt idx="6248">
                  <c:v>1.349</c:v>
                </c:pt>
                <c:pt idx="6249">
                  <c:v>1.3720000000000001</c:v>
                </c:pt>
                <c:pt idx="6250">
                  <c:v>1.4</c:v>
                </c:pt>
                <c:pt idx="6251">
                  <c:v>1.3720000000000001</c:v>
                </c:pt>
                <c:pt idx="6252">
                  <c:v>1.343</c:v>
                </c:pt>
                <c:pt idx="6253">
                  <c:v>1.359</c:v>
                </c:pt>
                <c:pt idx="6254">
                  <c:v>1.4209999999999976</c:v>
                </c:pt>
                <c:pt idx="6255">
                  <c:v>1.2869999999999981</c:v>
                </c:pt>
                <c:pt idx="6256">
                  <c:v>1.7229999999999981</c:v>
                </c:pt>
                <c:pt idx="6257">
                  <c:v>1.3959999999999981</c:v>
                </c:pt>
                <c:pt idx="6258">
                  <c:v>1.3640000000000001</c:v>
                </c:pt>
                <c:pt idx="6259">
                  <c:v>1.3320000000000001</c:v>
                </c:pt>
                <c:pt idx="6260">
                  <c:v>1.4019999999999961</c:v>
                </c:pt>
                <c:pt idx="6261">
                  <c:v>1.4339999999999964</c:v>
                </c:pt>
                <c:pt idx="6262">
                  <c:v>1.3480000000000001</c:v>
                </c:pt>
                <c:pt idx="6263">
                  <c:v>1.444</c:v>
                </c:pt>
                <c:pt idx="6264">
                  <c:v>1.323</c:v>
                </c:pt>
                <c:pt idx="6265">
                  <c:v>1.4789999999999981</c:v>
                </c:pt>
                <c:pt idx="6266">
                  <c:v>1.4</c:v>
                </c:pt>
                <c:pt idx="6267">
                  <c:v>1.4</c:v>
                </c:pt>
                <c:pt idx="6268">
                  <c:v>1.361</c:v>
                </c:pt>
                <c:pt idx="6269">
                  <c:v>1.5489999999999982</c:v>
                </c:pt>
                <c:pt idx="6270">
                  <c:v>1.464</c:v>
                </c:pt>
                <c:pt idx="6271">
                  <c:v>1.5109999999999979</c:v>
                </c:pt>
                <c:pt idx="6272">
                  <c:v>1.3859999999999979</c:v>
                </c:pt>
                <c:pt idx="6273">
                  <c:v>1.4119999999999961</c:v>
                </c:pt>
                <c:pt idx="6274">
                  <c:v>1.643</c:v>
                </c:pt>
                <c:pt idx="6275">
                  <c:v>1.391</c:v>
                </c:pt>
                <c:pt idx="6276">
                  <c:v>1.3140000000000001</c:v>
                </c:pt>
                <c:pt idx="6277">
                  <c:v>1.3220000000000001</c:v>
                </c:pt>
                <c:pt idx="6278">
                  <c:v>1.444</c:v>
                </c:pt>
                <c:pt idx="6279">
                  <c:v>1.379</c:v>
                </c:pt>
                <c:pt idx="6280">
                  <c:v>1.369</c:v>
                </c:pt>
                <c:pt idx="6281">
                  <c:v>1.391</c:v>
                </c:pt>
                <c:pt idx="6282">
                  <c:v>1.462</c:v>
                </c:pt>
                <c:pt idx="6283">
                  <c:v>1.3380000000000001</c:v>
                </c:pt>
                <c:pt idx="6284">
                  <c:v>1.347</c:v>
                </c:pt>
                <c:pt idx="6285">
                  <c:v>1.3140000000000001</c:v>
                </c:pt>
                <c:pt idx="6286">
                  <c:v>1.4</c:v>
                </c:pt>
                <c:pt idx="6287">
                  <c:v>1.3220000000000001</c:v>
                </c:pt>
                <c:pt idx="6288">
                  <c:v>1.3220000000000001</c:v>
                </c:pt>
                <c:pt idx="6289">
                  <c:v>1.349</c:v>
                </c:pt>
                <c:pt idx="6290">
                  <c:v>1.3340000000000001</c:v>
                </c:pt>
                <c:pt idx="6291">
                  <c:v>1.361</c:v>
                </c:pt>
                <c:pt idx="6292">
                  <c:v>1.6919999999999982</c:v>
                </c:pt>
                <c:pt idx="6293">
                  <c:v>1.3180000000000001</c:v>
                </c:pt>
                <c:pt idx="6294">
                  <c:v>1.3720000000000001</c:v>
                </c:pt>
                <c:pt idx="6295">
                  <c:v>1.4049999999999976</c:v>
                </c:pt>
                <c:pt idx="6296">
                  <c:v>1.3120000000000001</c:v>
                </c:pt>
                <c:pt idx="6297">
                  <c:v>1.4909999999999981</c:v>
                </c:pt>
                <c:pt idx="6298">
                  <c:v>1.351</c:v>
                </c:pt>
                <c:pt idx="6299">
                  <c:v>1.37</c:v>
                </c:pt>
                <c:pt idx="6300">
                  <c:v>1.34</c:v>
                </c:pt>
                <c:pt idx="6301">
                  <c:v>1.387</c:v>
                </c:pt>
                <c:pt idx="6302">
                  <c:v>1.383</c:v>
                </c:pt>
                <c:pt idx="6303">
                  <c:v>1.3800000000000001</c:v>
                </c:pt>
                <c:pt idx="6304">
                  <c:v>1.3879999999999979</c:v>
                </c:pt>
                <c:pt idx="6305">
                  <c:v>1.4259999999999964</c:v>
                </c:pt>
                <c:pt idx="6306">
                  <c:v>1.3440000000000001</c:v>
                </c:pt>
                <c:pt idx="6307">
                  <c:v>1.331</c:v>
                </c:pt>
                <c:pt idx="6308">
                  <c:v>1.292</c:v>
                </c:pt>
                <c:pt idx="6309">
                  <c:v>1.4179999999999964</c:v>
                </c:pt>
                <c:pt idx="6310">
                  <c:v>1.3260000000000001</c:v>
                </c:pt>
                <c:pt idx="6311">
                  <c:v>1.5</c:v>
                </c:pt>
                <c:pt idx="6312">
                  <c:v>1.3420000000000001</c:v>
                </c:pt>
                <c:pt idx="6313">
                  <c:v>1.3029999999999982</c:v>
                </c:pt>
                <c:pt idx="6314">
                  <c:v>1.2809999999999981</c:v>
                </c:pt>
                <c:pt idx="6315">
                  <c:v>1.3220000000000001</c:v>
                </c:pt>
                <c:pt idx="6316">
                  <c:v>1.448</c:v>
                </c:pt>
                <c:pt idx="6317">
                  <c:v>1.3420000000000001</c:v>
                </c:pt>
                <c:pt idx="6318">
                  <c:v>1.3520000000000001</c:v>
                </c:pt>
                <c:pt idx="6319">
                  <c:v>1.2989999999999982</c:v>
                </c:pt>
                <c:pt idx="6320">
                  <c:v>1.3140000000000001</c:v>
                </c:pt>
                <c:pt idx="6321">
                  <c:v>1.2789999999999981</c:v>
                </c:pt>
                <c:pt idx="6322">
                  <c:v>1.3160000000000001</c:v>
                </c:pt>
                <c:pt idx="6323">
                  <c:v>1.3520000000000001</c:v>
                </c:pt>
                <c:pt idx="6324">
                  <c:v>1.278</c:v>
                </c:pt>
                <c:pt idx="6325">
                  <c:v>1.2949999999999982</c:v>
                </c:pt>
                <c:pt idx="6326">
                  <c:v>1.375</c:v>
                </c:pt>
                <c:pt idx="6327">
                  <c:v>1.28</c:v>
                </c:pt>
                <c:pt idx="6328">
                  <c:v>1.3149999999999982</c:v>
                </c:pt>
                <c:pt idx="6329">
                  <c:v>1.3660000000000001</c:v>
                </c:pt>
                <c:pt idx="6330">
                  <c:v>1.288</c:v>
                </c:pt>
                <c:pt idx="6331">
                  <c:v>1.288</c:v>
                </c:pt>
                <c:pt idx="6332">
                  <c:v>1.306</c:v>
                </c:pt>
                <c:pt idx="6333">
                  <c:v>1.325</c:v>
                </c:pt>
                <c:pt idx="6334">
                  <c:v>1.3360000000000001</c:v>
                </c:pt>
                <c:pt idx="6335">
                  <c:v>1.37</c:v>
                </c:pt>
                <c:pt idx="6336">
                  <c:v>1.2669999999999979</c:v>
                </c:pt>
                <c:pt idx="6337">
                  <c:v>1.3819999999999979</c:v>
                </c:pt>
                <c:pt idx="6338">
                  <c:v>1.329</c:v>
                </c:pt>
                <c:pt idx="6339">
                  <c:v>1.3540000000000001</c:v>
                </c:pt>
                <c:pt idx="6340">
                  <c:v>1.3049999999999982</c:v>
                </c:pt>
                <c:pt idx="6341">
                  <c:v>1.302</c:v>
                </c:pt>
                <c:pt idx="6342">
                  <c:v>1.3109999999999982</c:v>
                </c:pt>
                <c:pt idx="6343">
                  <c:v>1.3360000000000001</c:v>
                </c:pt>
                <c:pt idx="6344">
                  <c:v>1.3280000000000001</c:v>
                </c:pt>
                <c:pt idx="6345">
                  <c:v>1.2689999999999981</c:v>
                </c:pt>
                <c:pt idx="6346">
                  <c:v>1.2849999999999981</c:v>
                </c:pt>
                <c:pt idx="6347">
                  <c:v>1.282</c:v>
                </c:pt>
                <c:pt idx="6348">
                  <c:v>1.339</c:v>
                </c:pt>
                <c:pt idx="6349">
                  <c:v>1.274</c:v>
                </c:pt>
                <c:pt idx="6350">
                  <c:v>1.3029999999999982</c:v>
                </c:pt>
                <c:pt idx="6351">
                  <c:v>1.33</c:v>
                </c:pt>
                <c:pt idx="6352">
                  <c:v>1.347</c:v>
                </c:pt>
                <c:pt idx="6353">
                  <c:v>1.276</c:v>
                </c:pt>
                <c:pt idx="6354">
                  <c:v>1.268</c:v>
                </c:pt>
                <c:pt idx="6355">
                  <c:v>1.2549999999999979</c:v>
                </c:pt>
                <c:pt idx="6356">
                  <c:v>1.3080000000000001</c:v>
                </c:pt>
                <c:pt idx="6357">
                  <c:v>1.325</c:v>
                </c:pt>
                <c:pt idx="6358">
                  <c:v>1.2929999999999982</c:v>
                </c:pt>
                <c:pt idx="6359">
                  <c:v>1.492</c:v>
                </c:pt>
                <c:pt idx="6360">
                  <c:v>1.2909999999999981</c:v>
                </c:pt>
                <c:pt idx="6361">
                  <c:v>1.345</c:v>
                </c:pt>
                <c:pt idx="6362">
                  <c:v>1.25</c:v>
                </c:pt>
                <c:pt idx="6363">
                  <c:v>1.296</c:v>
                </c:pt>
                <c:pt idx="6364">
                  <c:v>1.3009999999999982</c:v>
                </c:pt>
                <c:pt idx="6365">
                  <c:v>1.2949999999999982</c:v>
                </c:pt>
                <c:pt idx="6366">
                  <c:v>1.3140000000000001</c:v>
                </c:pt>
                <c:pt idx="6367">
                  <c:v>1.2429999999999983</c:v>
                </c:pt>
                <c:pt idx="6368">
                  <c:v>1.341</c:v>
                </c:pt>
                <c:pt idx="6369">
                  <c:v>1.268</c:v>
                </c:pt>
                <c:pt idx="6370">
                  <c:v>1.268</c:v>
                </c:pt>
                <c:pt idx="6371">
                  <c:v>1.304</c:v>
                </c:pt>
                <c:pt idx="6372">
                  <c:v>1.3009999999999982</c:v>
                </c:pt>
                <c:pt idx="6373">
                  <c:v>1.3149999999999982</c:v>
                </c:pt>
                <c:pt idx="6374">
                  <c:v>1.286</c:v>
                </c:pt>
                <c:pt idx="6375">
                  <c:v>1.232</c:v>
                </c:pt>
                <c:pt idx="6376">
                  <c:v>1.2649999999999979</c:v>
                </c:pt>
                <c:pt idx="6377">
                  <c:v>1.7129999999999979</c:v>
                </c:pt>
                <c:pt idx="6378">
                  <c:v>1.3380000000000001</c:v>
                </c:pt>
                <c:pt idx="6379">
                  <c:v>1.337</c:v>
                </c:pt>
                <c:pt idx="6380">
                  <c:v>1.2449999999999983</c:v>
                </c:pt>
                <c:pt idx="6381">
                  <c:v>1.26</c:v>
                </c:pt>
                <c:pt idx="6382">
                  <c:v>1.2409999999999981</c:v>
                </c:pt>
                <c:pt idx="6383">
                  <c:v>1.629</c:v>
                </c:pt>
                <c:pt idx="6384">
                  <c:v>1.2709999999999981</c:v>
                </c:pt>
                <c:pt idx="6385">
                  <c:v>1.2609999999999979</c:v>
                </c:pt>
                <c:pt idx="6386">
                  <c:v>1.2529999999999979</c:v>
                </c:pt>
                <c:pt idx="6387">
                  <c:v>1.2869999999999981</c:v>
                </c:pt>
                <c:pt idx="6388">
                  <c:v>1.2289999999999981</c:v>
                </c:pt>
                <c:pt idx="6389">
                  <c:v>1.2269999999999981</c:v>
                </c:pt>
                <c:pt idx="6390">
                  <c:v>1.2709999999999981</c:v>
                </c:pt>
                <c:pt idx="6391">
                  <c:v>1.2849999999999981</c:v>
                </c:pt>
                <c:pt idx="6392">
                  <c:v>1.274</c:v>
                </c:pt>
                <c:pt idx="6393">
                  <c:v>1.2489999999999983</c:v>
                </c:pt>
                <c:pt idx="6394">
                  <c:v>1.2829999999999981</c:v>
                </c:pt>
                <c:pt idx="6395">
                  <c:v>1.284</c:v>
                </c:pt>
                <c:pt idx="6396">
                  <c:v>1.246</c:v>
                </c:pt>
                <c:pt idx="6397">
                  <c:v>1.349</c:v>
                </c:pt>
                <c:pt idx="6398">
                  <c:v>1.272</c:v>
                </c:pt>
                <c:pt idx="6399">
                  <c:v>1.2569999999999979</c:v>
                </c:pt>
                <c:pt idx="6400">
                  <c:v>1.2369999999999981</c:v>
                </c:pt>
                <c:pt idx="6401">
                  <c:v>1.35</c:v>
                </c:pt>
                <c:pt idx="6402">
                  <c:v>1.268</c:v>
                </c:pt>
                <c:pt idx="6403">
                  <c:v>1.296</c:v>
                </c:pt>
                <c:pt idx="6404">
                  <c:v>1.302</c:v>
                </c:pt>
                <c:pt idx="6405">
                  <c:v>1.2989999999999982</c:v>
                </c:pt>
                <c:pt idx="6406">
                  <c:v>1.274</c:v>
                </c:pt>
                <c:pt idx="6407">
                  <c:v>1.2629999999999979</c:v>
                </c:pt>
                <c:pt idx="6408">
                  <c:v>1.2669999999999979</c:v>
                </c:pt>
                <c:pt idx="6409">
                  <c:v>1.272</c:v>
                </c:pt>
                <c:pt idx="6410">
                  <c:v>1.282</c:v>
                </c:pt>
                <c:pt idx="6411">
                  <c:v>1.224</c:v>
                </c:pt>
                <c:pt idx="6412">
                  <c:v>1.256</c:v>
                </c:pt>
                <c:pt idx="6413">
                  <c:v>1.2449999999999983</c:v>
                </c:pt>
                <c:pt idx="6414">
                  <c:v>1.242</c:v>
                </c:pt>
                <c:pt idx="6415">
                  <c:v>1.248</c:v>
                </c:pt>
                <c:pt idx="6416">
                  <c:v>1.2009999999999978</c:v>
                </c:pt>
                <c:pt idx="6417">
                  <c:v>1.228</c:v>
                </c:pt>
                <c:pt idx="6418">
                  <c:v>0</c:v>
                </c:pt>
                <c:pt idx="6419">
                  <c:v>1.2929999999999982</c:v>
                </c:pt>
                <c:pt idx="6420">
                  <c:v>1.726</c:v>
                </c:pt>
                <c:pt idx="6421">
                  <c:v>1.226</c:v>
                </c:pt>
                <c:pt idx="6422">
                  <c:v>1.2609999999999979</c:v>
                </c:pt>
                <c:pt idx="6423">
                  <c:v>1.234</c:v>
                </c:pt>
                <c:pt idx="6424">
                  <c:v>1.347</c:v>
                </c:pt>
                <c:pt idx="6425">
                  <c:v>1.21</c:v>
                </c:pt>
                <c:pt idx="6426">
                  <c:v>1.216</c:v>
                </c:pt>
                <c:pt idx="6427">
                  <c:v>1.2389999999999981</c:v>
                </c:pt>
                <c:pt idx="6428">
                  <c:v>1.236</c:v>
                </c:pt>
                <c:pt idx="6429">
                  <c:v>1.2509999999999979</c:v>
                </c:pt>
                <c:pt idx="6430">
                  <c:v>1.2849999999999981</c:v>
                </c:pt>
                <c:pt idx="6431">
                  <c:v>1.2929999999999982</c:v>
                </c:pt>
                <c:pt idx="6432">
                  <c:v>1.23</c:v>
                </c:pt>
                <c:pt idx="6433">
                  <c:v>1.2429999999999983</c:v>
                </c:pt>
                <c:pt idx="6434">
                  <c:v>1.242</c:v>
                </c:pt>
                <c:pt idx="6435">
                  <c:v>1.28</c:v>
                </c:pt>
                <c:pt idx="6436">
                  <c:v>1.2269999999999981</c:v>
                </c:pt>
                <c:pt idx="6437">
                  <c:v>1.3089999999999982</c:v>
                </c:pt>
                <c:pt idx="6438">
                  <c:v>1.2269999999999981</c:v>
                </c:pt>
                <c:pt idx="6439">
                  <c:v>1.236</c:v>
                </c:pt>
                <c:pt idx="6440">
                  <c:v>1.32</c:v>
                </c:pt>
                <c:pt idx="6441">
                  <c:v>1.216</c:v>
                </c:pt>
                <c:pt idx="6442">
                  <c:v>3.7010000000000001</c:v>
                </c:pt>
                <c:pt idx="6443">
                  <c:v>1.2669999999999979</c:v>
                </c:pt>
                <c:pt idx="6444">
                  <c:v>1.2189999999999981</c:v>
                </c:pt>
                <c:pt idx="6445">
                  <c:v>1.1859999999999982</c:v>
                </c:pt>
                <c:pt idx="6446">
                  <c:v>1.2409999999999981</c:v>
                </c:pt>
                <c:pt idx="6447">
                  <c:v>1.2489999999999983</c:v>
                </c:pt>
                <c:pt idx="6448">
                  <c:v>1.222</c:v>
                </c:pt>
                <c:pt idx="6449">
                  <c:v>1.2109999999999979</c:v>
                </c:pt>
                <c:pt idx="6450">
                  <c:v>1.2389999999999981</c:v>
                </c:pt>
                <c:pt idx="6451">
                  <c:v>1.206</c:v>
                </c:pt>
                <c:pt idx="6452">
                  <c:v>1.2089999999999979</c:v>
                </c:pt>
                <c:pt idx="6453">
                  <c:v>1.173</c:v>
                </c:pt>
                <c:pt idx="6454">
                  <c:v>1.244</c:v>
                </c:pt>
                <c:pt idx="6455">
                  <c:v>1.1910000000000001</c:v>
                </c:pt>
                <c:pt idx="6456">
                  <c:v>1.234</c:v>
                </c:pt>
                <c:pt idx="6457">
                  <c:v>1.2109999999999979</c:v>
                </c:pt>
                <c:pt idx="6458">
                  <c:v>1.2109999999999979</c:v>
                </c:pt>
                <c:pt idx="6459">
                  <c:v>1.3080000000000001</c:v>
                </c:pt>
                <c:pt idx="6460">
                  <c:v>1.2209999999999981</c:v>
                </c:pt>
                <c:pt idx="6461">
                  <c:v>1.2449999999999983</c:v>
                </c:pt>
                <c:pt idx="6462">
                  <c:v>1.2929999999999982</c:v>
                </c:pt>
                <c:pt idx="6463">
                  <c:v>1.173</c:v>
                </c:pt>
                <c:pt idx="6464">
                  <c:v>1.2309999999999981</c:v>
                </c:pt>
                <c:pt idx="6465">
                  <c:v>1.2129999999999979</c:v>
                </c:pt>
                <c:pt idx="6466">
                  <c:v>1.22</c:v>
                </c:pt>
                <c:pt idx="6467">
                  <c:v>1.2069999999999979</c:v>
                </c:pt>
                <c:pt idx="6468">
                  <c:v>1.2549999999999979</c:v>
                </c:pt>
                <c:pt idx="6469">
                  <c:v>1.224</c:v>
                </c:pt>
                <c:pt idx="6470">
                  <c:v>1.2269999999999981</c:v>
                </c:pt>
                <c:pt idx="6471">
                  <c:v>1.181</c:v>
                </c:pt>
                <c:pt idx="6472">
                  <c:v>1.2129999999999979</c:v>
                </c:pt>
                <c:pt idx="6473">
                  <c:v>2.194</c:v>
                </c:pt>
                <c:pt idx="6474">
                  <c:v>1.2329999999999981</c:v>
                </c:pt>
                <c:pt idx="6475">
                  <c:v>1.1779999999999982</c:v>
                </c:pt>
                <c:pt idx="6476">
                  <c:v>1.1870000000000001</c:v>
                </c:pt>
                <c:pt idx="6477">
                  <c:v>1.1980000000000017</c:v>
                </c:pt>
                <c:pt idx="6478">
                  <c:v>1.2129999999999979</c:v>
                </c:pt>
                <c:pt idx="6479">
                  <c:v>1.1990000000000001</c:v>
                </c:pt>
                <c:pt idx="6480">
                  <c:v>1.262</c:v>
                </c:pt>
                <c:pt idx="6481">
                  <c:v>1.2249999999999981</c:v>
                </c:pt>
                <c:pt idx="6482">
                  <c:v>1.212</c:v>
                </c:pt>
                <c:pt idx="6483">
                  <c:v>1.24</c:v>
                </c:pt>
                <c:pt idx="6484">
                  <c:v>1.2189999999999981</c:v>
                </c:pt>
                <c:pt idx="6485">
                  <c:v>1.214</c:v>
                </c:pt>
                <c:pt idx="6486">
                  <c:v>1.222</c:v>
                </c:pt>
                <c:pt idx="6487">
                  <c:v>1.349</c:v>
                </c:pt>
                <c:pt idx="6488">
                  <c:v>1.1890000000000001</c:v>
                </c:pt>
                <c:pt idx="6489">
                  <c:v>1.202</c:v>
                </c:pt>
                <c:pt idx="6490">
                  <c:v>1.177</c:v>
                </c:pt>
                <c:pt idx="6491">
                  <c:v>1.2289999999999981</c:v>
                </c:pt>
                <c:pt idx="6492">
                  <c:v>1.234</c:v>
                </c:pt>
                <c:pt idx="6493">
                  <c:v>1.2729999999999981</c:v>
                </c:pt>
                <c:pt idx="6494">
                  <c:v>1.222</c:v>
                </c:pt>
                <c:pt idx="6495">
                  <c:v>1.2109999999999979</c:v>
                </c:pt>
                <c:pt idx="6496">
                  <c:v>1.264</c:v>
                </c:pt>
                <c:pt idx="6497">
                  <c:v>1.2129999999999979</c:v>
                </c:pt>
                <c:pt idx="6498">
                  <c:v>1.2229999999999981</c:v>
                </c:pt>
                <c:pt idx="6499">
                  <c:v>1.1739999999999982</c:v>
                </c:pt>
                <c:pt idx="6500">
                  <c:v>1.202</c:v>
                </c:pt>
                <c:pt idx="6501">
                  <c:v>1.258</c:v>
                </c:pt>
                <c:pt idx="6502">
                  <c:v>1.1859999999999982</c:v>
                </c:pt>
                <c:pt idx="6503">
                  <c:v>1.274</c:v>
                </c:pt>
                <c:pt idx="6504">
                  <c:v>1.3320000000000001</c:v>
                </c:pt>
                <c:pt idx="6505">
                  <c:v>1.2329999999999981</c:v>
                </c:pt>
                <c:pt idx="6506">
                  <c:v>1.2009999999999978</c:v>
                </c:pt>
                <c:pt idx="6507">
                  <c:v>0</c:v>
                </c:pt>
                <c:pt idx="6508">
                  <c:v>1.2049999999999979</c:v>
                </c:pt>
                <c:pt idx="6509">
                  <c:v>1.3779999999999979</c:v>
                </c:pt>
                <c:pt idx="6510">
                  <c:v>1.216</c:v>
                </c:pt>
                <c:pt idx="6511">
                  <c:v>1.2209999999999981</c:v>
                </c:pt>
                <c:pt idx="6512">
                  <c:v>1.2009999999999978</c:v>
                </c:pt>
                <c:pt idx="6513">
                  <c:v>1.2029999999999978</c:v>
                </c:pt>
                <c:pt idx="6514">
                  <c:v>1.153</c:v>
                </c:pt>
                <c:pt idx="6515">
                  <c:v>1.2149999999999979</c:v>
                </c:pt>
                <c:pt idx="6516">
                  <c:v>1.2869999999999981</c:v>
                </c:pt>
                <c:pt idx="6517">
                  <c:v>1.169</c:v>
                </c:pt>
                <c:pt idx="6518">
                  <c:v>1.1830000000000001</c:v>
                </c:pt>
                <c:pt idx="6519">
                  <c:v>1.242</c:v>
                </c:pt>
                <c:pt idx="6520">
                  <c:v>1.1890000000000001</c:v>
                </c:pt>
                <c:pt idx="6521">
                  <c:v>1.2209999999999981</c:v>
                </c:pt>
                <c:pt idx="6522">
                  <c:v>1.2</c:v>
                </c:pt>
                <c:pt idx="6523">
                  <c:v>1.1839999999999982</c:v>
                </c:pt>
                <c:pt idx="6524">
                  <c:v>1.206</c:v>
                </c:pt>
                <c:pt idx="6525">
                  <c:v>1.1719999999999982</c:v>
                </c:pt>
                <c:pt idx="6526">
                  <c:v>1.1850000000000001</c:v>
                </c:pt>
                <c:pt idx="6527">
                  <c:v>1.2189999999999981</c:v>
                </c:pt>
                <c:pt idx="6528">
                  <c:v>1.1700000000000017</c:v>
                </c:pt>
                <c:pt idx="6529">
                  <c:v>1.224</c:v>
                </c:pt>
                <c:pt idx="6530">
                  <c:v>1.1970000000000001</c:v>
                </c:pt>
                <c:pt idx="6531">
                  <c:v>1.175</c:v>
                </c:pt>
                <c:pt idx="6532">
                  <c:v>1.2249999999999981</c:v>
                </c:pt>
                <c:pt idx="6533">
                  <c:v>1.258</c:v>
                </c:pt>
                <c:pt idx="6534">
                  <c:v>1.2129999999999979</c:v>
                </c:pt>
                <c:pt idx="6535">
                  <c:v>1.212</c:v>
                </c:pt>
                <c:pt idx="6536">
                  <c:v>1.171</c:v>
                </c:pt>
                <c:pt idx="6537">
                  <c:v>1.216</c:v>
                </c:pt>
                <c:pt idx="6538">
                  <c:v>1.1830000000000001</c:v>
                </c:pt>
                <c:pt idx="6539">
                  <c:v>1.1990000000000001</c:v>
                </c:pt>
                <c:pt idx="6540">
                  <c:v>1.202</c:v>
                </c:pt>
                <c:pt idx="6541">
                  <c:v>1.1910000000000001</c:v>
                </c:pt>
                <c:pt idx="6542">
                  <c:v>1.2389999999999981</c:v>
                </c:pt>
                <c:pt idx="6543">
                  <c:v>1.2</c:v>
                </c:pt>
                <c:pt idx="6544">
                  <c:v>1.256</c:v>
                </c:pt>
                <c:pt idx="6545">
                  <c:v>1.2089999999999979</c:v>
                </c:pt>
                <c:pt idx="6546">
                  <c:v>1.2609999999999979</c:v>
                </c:pt>
                <c:pt idx="6547">
                  <c:v>1.224</c:v>
                </c:pt>
                <c:pt idx="6548">
                  <c:v>1.252</c:v>
                </c:pt>
                <c:pt idx="6549">
                  <c:v>1.2109999999999979</c:v>
                </c:pt>
                <c:pt idx="6550">
                  <c:v>1.2029999999999978</c:v>
                </c:pt>
                <c:pt idx="6551">
                  <c:v>1.2089999999999979</c:v>
                </c:pt>
                <c:pt idx="6552">
                  <c:v>1.165</c:v>
                </c:pt>
                <c:pt idx="6553">
                  <c:v>1.264</c:v>
                </c:pt>
                <c:pt idx="6554">
                  <c:v>1.246</c:v>
                </c:pt>
                <c:pt idx="6555">
                  <c:v>1.224</c:v>
                </c:pt>
                <c:pt idx="6556">
                  <c:v>1.234</c:v>
                </c:pt>
                <c:pt idx="6557">
                  <c:v>1.3149999999999982</c:v>
                </c:pt>
                <c:pt idx="6558">
                  <c:v>1.466</c:v>
                </c:pt>
                <c:pt idx="6559">
                  <c:v>1.2509999999999979</c:v>
                </c:pt>
                <c:pt idx="6560">
                  <c:v>1.3919999999999979</c:v>
                </c:pt>
                <c:pt idx="6561">
                  <c:v>1.1960000000000017</c:v>
                </c:pt>
                <c:pt idx="6562">
                  <c:v>1.204</c:v>
                </c:pt>
                <c:pt idx="6563">
                  <c:v>1.169</c:v>
                </c:pt>
                <c:pt idx="6564">
                  <c:v>1.2689999999999981</c:v>
                </c:pt>
                <c:pt idx="6565">
                  <c:v>1.1639999999999981</c:v>
                </c:pt>
                <c:pt idx="6566">
                  <c:v>1.2169999999999979</c:v>
                </c:pt>
                <c:pt idx="6567">
                  <c:v>1.1919999999999982</c:v>
                </c:pt>
                <c:pt idx="6568">
                  <c:v>1.167</c:v>
                </c:pt>
                <c:pt idx="6569">
                  <c:v>1.171</c:v>
                </c:pt>
                <c:pt idx="6570">
                  <c:v>1.2129999999999979</c:v>
                </c:pt>
                <c:pt idx="6571">
                  <c:v>1.1980000000000017</c:v>
                </c:pt>
                <c:pt idx="6572">
                  <c:v>1.2209999999999981</c:v>
                </c:pt>
                <c:pt idx="6573">
                  <c:v>1.2329999999999981</c:v>
                </c:pt>
                <c:pt idx="6574">
                  <c:v>1.1859999999999982</c:v>
                </c:pt>
                <c:pt idx="6575">
                  <c:v>1.204</c:v>
                </c:pt>
                <c:pt idx="6576">
                  <c:v>1.36</c:v>
                </c:pt>
                <c:pt idx="6577">
                  <c:v>1.2089999999999979</c:v>
                </c:pt>
                <c:pt idx="6578">
                  <c:v>1.1900000000000017</c:v>
                </c:pt>
                <c:pt idx="6579">
                  <c:v>1.2329999999999981</c:v>
                </c:pt>
                <c:pt idx="6580">
                  <c:v>1.159</c:v>
                </c:pt>
                <c:pt idx="6581">
                  <c:v>1.248</c:v>
                </c:pt>
                <c:pt idx="6582">
                  <c:v>1.2189999999999981</c:v>
                </c:pt>
                <c:pt idx="6583">
                  <c:v>1.2349999999999981</c:v>
                </c:pt>
                <c:pt idx="6584">
                  <c:v>1.1950000000000001</c:v>
                </c:pt>
                <c:pt idx="6585">
                  <c:v>1.1659999999999981</c:v>
                </c:pt>
                <c:pt idx="6586">
                  <c:v>1.2</c:v>
                </c:pt>
                <c:pt idx="6587">
                  <c:v>1.155</c:v>
                </c:pt>
                <c:pt idx="6588">
                  <c:v>1.1659999999999981</c:v>
                </c:pt>
                <c:pt idx="6589">
                  <c:v>1.1679999999999982</c:v>
                </c:pt>
                <c:pt idx="6590">
                  <c:v>1.1800000000000017</c:v>
                </c:pt>
                <c:pt idx="6591">
                  <c:v>1.161</c:v>
                </c:pt>
                <c:pt idx="6592">
                  <c:v>1.2189999999999981</c:v>
                </c:pt>
                <c:pt idx="6593">
                  <c:v>1.1739999999999982</c:v>
                </c:pt>
                <c:pt idx="6594">
                  <c:v>1.169</c:v>
                </c:pt>
                <c:pt idx="6595">
                  <c:v>1.1599999999999981</c:v>
                </c:pt>
                <c:pt idx="6596">
                  <c:v>1.1930000000000001</c:v>
                </c:pt>
                <c:pt idx="6597">
                  <c:v>1.2629999999999979</c:v>
                </c:pt>
                <c:pt idx="6598">
                  <c:v>1.1679999999999982</c:v>
                </c:pt>
                <c:pt idx="6599">
                  <c:v>1.179</c:v>
                </c:pt>
                <c:pt idx="6600">
                  <c:v>1.165</c:v>
                </c:pt>
                <c:pt idx="6601">
                  <c:v>1.137</c:v>
                </c:pt>
                <c:pt idx="6602">
                  <c:v>1.21</c:v>
                </c:pt>
                <c:pt idx="6603">
                  <c:v>1.171</c:v>
                </c:pt>
                <c:pt idx="6604">
                  <c:v>1.1870000000000001</c:v>
                </c:pt>
                <c:pt idx="6605">
                  <c:v>1.1990000000000001</c:v>
                </c:pt>
                <c:pt idx="6606">
                  <c:v>1.2049999999999979</c:v>
                </c:pt>
                <c:pt idx="6607">
                  <c:v>1.1950000000000001</c:v>
                </c:pt>
                <c:pt idx="6608">
                  <c:v>1.1639999999999981</c:v>
                </c:pt>
                <c:pt idx="6609">
                  <c:v>1.167</c:v>
                </c:pt>
                <c:pt idx="6610">
                  <c:v>1.1559999999999981</c:v>
                </c:pt>
                <c:pt idx="6611">
                  <c:v>1.1579999999999981</c:v>
                </c:pt>
                <c:pt idx="6612">
                  <c:v>1.1479999999999981</c:v>
                </c:pt>
                <c:pt idx="6613">
                  <c:v>1.1779999999999982</c:v>
                </c:pt>
                <c:pt idx="6614">
                  <c:v>1.1870000000000001</c:v>
                </c:pt>
                <c:pt idx="6615">
                  <c:v>1.1679999999999982</c:v>
                </c:pt>
                <c:pt idx="6616">
                  <c:v>1.1900000000000017</c:v>
                </c:pt>
                <c:pt idx="6617">
                  <c:v>1.157</c:v>
                </c:pt>
                <c:pt idx="6618">
                  <c:v>1.2</c:v>
                </c:pt>
                <c:pt idx="6619">
                  <c:v>1.2629999999999979</c:v>
                </c:pt>
                <c:pt idx="6620">
                  <c:v>1.1679999999999982</c:v>
                </c:pt>
                <c:pt idx="6621">
                  <c:v>1.1830000000000001</c:v>
                </c:pt>
                <c:pt idx="6622">
                  <c:v>1.1559999999999981</c:v>
                </c:pt>
                <c:pt idx="6623">
                  <c:v>1.1819999999999982</c:v>
                </c:pt>
                <c:pt idx="6624">
                  <c:v>1.202</c:v>
                </c:pt>
                <c:pt idx="6625">
                  <c:v>1.1759999999999982</c:v>
                </c:pt>
                <c:pt idx="6626">
                  <c:v>1.173</c:v>
                </c:pt>
                <c:pt idx="6627">
                  <c:v>1.167</c:v>
                </c:pt>
                <c:pt idx="6628">
                  <c:v>1.2209999999999981</c:v>
                </c:pt>
                <c:pt idx="6629">
                  <c:v>1.1659999999999981</c:v>
                </c:pt>
                <c:pt idx="6630">
                  <c:v>1.1930000000000001</c:v>
                </c:pt>
                <c:pt idx="6631">
                  <c:v>1.149</c:v>
                </c:pt>
                <c:pt idx="6632">
                  <c:v>1.2749999999999981</c:v>
                </c:pt>
                <c:pt idx="6633">
                  <c:v>1.1579999999999981</c:v>
                </c:pt>
                <c:pt idx="6634">
                  <c:v>1.1950000000000001</c:v>
                </c:pt>
                <c:pt idx="6635">
                  <c:v>1.1870000000000001</c:v>
                </c:pt>
                <c:pt idx="6636">
                  <c:v>1.1499999999999981</c:v>
                </c:pt>
                <c:pt idx="6637">
                  <c:v>1.214</c:v>
                </c:pt>
                <c:pt idx="6638">
                  <c:v>1.1779999999999982</c:v>
                </c:pt>
                <c:pt idx="6639">
                  <c:v>1.171</c:v>
                </c:pt>
                <c:pt idx="6640">
                  <c:v>1.165</c:v>
                </c:pt>
                <c:pt idx="6641">
                  <c:v>1.224</c:v>
                </c:pt>
                <c:pt idx="6642">
                  <c:v>1.1599999999999981</c:v>
                </c:pt>
                <c:pt idx="6643">
                  <c:v>1.157</c:v>
                </c:pt>
                <c:pt idx="6644">
                  <c:v>1.202</c:v>
                </c:pt>
                <c:pt idx="6645">
                  <c:v>1.1639999999999981</c:v>
                </c:pt>
                <c:pt idx="6646">
                  <c:v>1.147</c:v>
                </c:pt>
                <c:pt idx="6647">
                  <c:v>1.1830000000000001</c:v>
                </c:pt>
                <c:pt idx="6648">
                  <c:v>1.214</c:v>
                </c:pt>
                <c:pt idx="6649">
                  <c:v>1.155</c:v>
                </c:pt>
                <c:pt idx="6650">
                  <c:v>1.2149999999999979</c:v>
                </c:pt>
                <c:pt idx="6651">
                  <c:v>1.1759999999999982</c:v>
                </c:pt>
                <c:pt idx="6652">
                  <c:v>1.135</c:v>
                </c:pt>
                <c:pt idx="6653">
                  <c:v>1.1759999999999982</c:v>
                </c:pt>
                <c:pt idx="6654">
                  <c:v>1.1679999999999982</c:v>
                </c:pt>
                <c:pt idx="6655">
                  <c:v>1.1659999999999981</c:v>
                </c:pt>
                <c:pt idx="6656">
                  <c:v>1.133</c:v>
                </c:pt>
                <c:pt idx="6657">
                  <c:v>1.1419999999999979</c:v>
                </c:pt>
                <c:pt idx="6658">
                  <c:v>1.139</c:v>
                </c:pt>
                <c:pt idx="6659">
                  <c:v>1.1970000000000001</c:v>
                </c:pt>
                <c:pt idx="6660">
                  <c:v>1.1319999999999979</c:v>
                </c:pt>
                <c:pt idx="6661">
                  <c:v>1.1519999999999981</c:v>
                </c:pt>
                <c:pt idx="6662">
                  <c:v>1.1619999999999981</c:v>
                </c:pt>
                <c:pt idx="6663">
                  <c:v>1.1220000000000001</c:v>
                </c:pt>
                <c:pt idx="6664">
                  <c:v>1.141</c:v>
                </c:pt>
                <c:pt idx="6665">
                  <c:v>1.159</c:v>
                </c:pt>
                <c:pt idx="6666">
                  <c:v>1.163</c:v>
                </c:pt>
                <c:pt idx="6667">
                  <c:v>1.175</c:v>
                </c:pt>
                <c:pt idx="6668">
                  <c:v>1.135</c:v>
                </c:pt>
                <c:pt idx="6669">
                  <c:v>1.173</c:v>
                </c:pt>
                <c:pt idx="6670">
                  <c:v>1.139</c:v>
                </c:pt>
                <c:pt idx="6671">
                  <c:v>1.1579999999999981</c:v>
                </c:pt>
                <c:pt idx="6672">
                  <c:v>1.1319999999999979</c:v>
                </c:pt>
                <c:pt idx="6673">
                  <c:v>1.1539999999999981</c:v>
                </c:pt>
                <c:pt idx="6674">
                  <c:v>1.135</c:v>
                </c:pt>
                <c:pt idx="6675">
                  <c:v>1.1639999999999981</c:v>
                </c:pt>
                <c:pt idx="6676">
                  <c:v>1.1279999999999979</c:v>
                </c:pt>
                <c:pt idx="6677">
                  <c:v>1.1940000000000017</c:v>
                </c:pt>
                <c:pt idx="6678">
                  <c:v>1.1339999999999979</c:v>
                </c:pt>
                <c:pt idx="6679">
                  <c:v>1.1419999999999979</c:v>
                </c:pt>
                <c:pt idx="6680">
                  <c:v>1.159</c:v>
                </c:pt>
                <c:pt idx="6681">
                  <c:v>1.2469999999999983</c:v>
                </c:pt>
                <c:pt idx="6682">
                  <c:v>1.1479999999999981</c:v>
                </c:pt>
                <c:pt idx="6683">
                  <c:v>1.1639999999999981</c:v>
                </c:pt>
                <c:pt idx="6684">
                  <c:v>1.157</c:v>
                </c:pt>
                <c:pt idx="6685">
                  <c:v>1.1399999999999979</c:v>
                </c:pt>
                <c:pt idx="6686">
                  <c:v>1.119</c:v>
                </c:pt>
                <c:pt idx="6687">
                  <c:v>1.153</c:v>
                </c:pt>
                <c:pt idx="6688">
                  <c:v>1.1900000000000017</c:v>
                </c:pt>
                <c:pt idx="6689">
                  <c:v>1.1339999999999979</c:v>
                </c:pt>
                <c:pt idx="6690">
                  <c:v>1.204</c:v>
                </c:pt>
                <c:pt idx="6691">
                  <c:v>1.165</c:v>
                </c:pt>
                <c:pt idx="6692">
                  <c:v>1.117</c:v>
                </c:pt>
                <c:pt idx="6693">
                  <c:v>1.1539999999999981</c:v>
                </c:pt>
                <c:pt idx="6694">
                  <c:v>1.139</c:v>
                </c:pt>
                <c:pt idx="6695">
                  <c:v>1.143</c:v>
                </c:pt>
                <c:pt idx="6696">
                  <c:v>1.169</c:v>
                </c:pt>
                <c:pt idx="6697">
                  <c:v>1.139</c:v>
                </c:pt>
                <c:pt idx="6698">
                  <c:v>1.181</c:v>
                </c:pt>
                <c:pt idx="6699">
                  <c:v>1.1830000000000001</c:v>
                </c:pt>
                <c:pt idx="6700">
                  <c:v>1.675</c:v>
                </c:pt>
                <c:pt idx="6701">
                  <c:v>1.228</c:v>
                </c:pt>
                <c:pt idx="6702">
                  <c:v>1.2109999999999979</c:v>
                </c:pt>
                <c:pt idx="6703">
                  <c:v>1.292</c:v>
                </c:pt>
                <c:pt idx="6704">
                  <c:v>1.1439999999999981</c:v>
                </c:pt>
                <c:pt idx="6705">
                  <c:v>1.157</c:v>
                </c:pt>
                <c:pt idx="6706">
                  <c:v>1.1439999999999981</c:v>
                </c:pt>
                <c:pt idx="6707">
                  <c:v>1.1659999999999981</c:v>
                </c:pt>
                <c:pt idx="6708">
                  <c:v>1.1559999999999981</c:v>
                </c:pt>
                <c:pt idx="6709">
                  <c:v>1.1850000000000001</c:v>
                </c:pt>
                <c:pt idx="6710">
                  <c:v>1.143</c:v>
                </c:pt>
                <c:pt idx="6711">
                  <c:v>1.1479999999999981</c:v>
                </c:pt>
                <c:pt idx="6712">
                  <c:v>1.1279999999999979</c:v>
                </c:pt>
                <c:pt idx="6713">
                  <c:v>1.1319999999999979</c:v>
                </c:pt>
                <c:pt idx="6714">
                  <c:v>1.1100000000000001</c:v>
                </c:pt>
                <c:pt idx="6715">
                  <c:v>1.1299999999999979</c:v>
                </c:pt>
                <c:pt idx="6716">
                  <c:v>1.1830000000000001</c:v>
                </c:pt>
                <c:pt idx="6717">
                  <c:v>1.1499999999999981</c:v>
                </c:pt>
                <c:pt idx="6718">
                  <c:v>1.1599999999999981</c:v>
                </c:pt>
                <c:pt idx="6719">
                  <c:v>1.1379999999999979</c:v>
                </c:pt>
                <c:pt idx="6720">
                  <c:v>1.165</c:v>
                </c:pt>
                <c:pt idx="6721">
                  <c:v>1.133</c:v>
                </c:pt>
                <c:pt idx="6722">
                  <c:v>1.1599999999999981</c:v>
                </c:pt>
                <c:pt idx="6723">
                  <c:v>1.123</c:v>
                </c:pt>
                <c:pt idx="6724">
                  <c:v>1.151</c:v>
                </c:pt>
                <c:pt idx="6725">
                  <c:v>1.1180000000000001</c:v>
                </c:pt>
                <c:pt idx="6726">
                  <c:v>1.131</c:v>
                </c:pt>
                <c:pt idx="6727">
                  <c:v>1.133</c:v>
                </c:pt>
                <c:pt idx="6728">
                  <c:v>1.1040000000000001</c:v>
                </c:pt>
                <c:pt idx="6729">
                  <c:v>1.117</c:v>
                </c:pt>
                <c:pt idx="6730">
                  <c:v>1.1459999999999981</c:v>
                </c:pt>
                <c:pt idx="6731">
                  <c:v>1.1240000000000001</c:v>
                </c:pt>
                <c:pt idx="6732">
                  <c:v>1.1240000000000001</c:v>
                </c:pt>
                <c:pt idx="6733">
                  <c:v>1.131</c:v>
                </c:pt>
                <c:pt idx="6734">
                  <c:v>1.163</c:v>
                </c:pt>
                <c:pt idx="6735">
                  <c:v>1.1140000000000001</c:v>
                </c:pt>
                <c:pt idx="6736">
                  <c:v>1.1559999999999981</c:v>
                </c:pt>
                <c:pt idx="6737">
                  <c:v>1.133</c:v>
                </c:pt>
                <c:pt idx="6738">
                  <c:v>1.1259999999999979</c:v>
                </c:pt>
                <c:pt idx="6739">
                  <c:v>1.101</c:v>
                </c:pt>
                <c:pt idx="6740">
                  <c:v>1.1359999999999979</c:v>
                </c:pt>
                <c:pt idx="6741">
                  <c:v>1.1080000000000001</c:v>
                </c:pt>
                <c:pt idx="6742">
                  <c:v>1.1200000000000001</c:v>
                </c:pt>
                <c:pt idx="6743">
                  <c:v>1.1499999999999981</c:v>
                </c:pt>
                <c:pt idx="6744">
                  <c:v>1.1100000000000001</c:v>
                </c:pt>
                <c:pt idx="6745">
                  <c:v>1.145</c:v>
                </c:pt>
                <c:pt idx="6746">
                  <c:v>1.121</c:v>
                </c:pt>
                <c:pt idx="6747">
                  <c:v>1.1140000000000001</c:v>
                </c:pt>
                <c:pt idx="6748">
                  <c:v>1.181</c:v>
                </c:pt>
                <c:pt idx="6749">
                  <c:v>1.147</c:v>
                </c:pt>
                <c:pt idx="6750">
                  <c:v>1.123</c:v>
                </c:pt>
                <c:pt idx="6751">
                  <c:v>1.147</c:v>
                </c:pt>
                <c:pt idx="6752">
                  <c:v>1.1700000000000017</c:v>
                </c:pt>
                <c:pt idx="6753">
                  <c:v>1.127</c:v>
                </c:pt>
                <c:pt idx="6754">
                  <c:v>1.129</c:v>
                </c:pt>
                <c:pt idx="6755">
                  <c:v>1.115</c:v>
                </c:pt>
                <c:pt idx="6756">
                  <c:v>1.141</c:v>
                </c:pt>
                <c:pt idx="6757">
                  <c:v>1.2089999999999979</c:v>
                </c:pt>
                <c:pt idx="6758">
                  <c:v>1.109</c:v>
                </c:pt>
                <c:pt idx="6759">
                  <c:v>1.1439999999999981</c:v>
                </c:pt>
                <c:pt idx="6760">
                  <c:v>1.1180000000000001</c:v>
                </c:pt>
                <c:pt idx="6761">
                  <c:v>1.0920000000000001</c:v>
                </c:pt>
                <c:pt idx="6762">
                  <c:v>1.087</c:v>
                </c:pt>
                <c:pt idx="6763">
                  <c:v>1.1120000000000001</c:v>
                </c:pt>
                <c:pt idx="6764">
                  <c:v>1.093</c:v>
                </c:pt>
                <c:pt idx="6765">
                  <c:v>1.111</c:v>
                </c:pt>
                <c:pt idx="6766">
                  <c:v>1.133</c:v>
                </c:pt>
                <c:pt idx="6767">
                  <c:v>1.1859999999999982</c:v>
                </c:pt>
                <c:pt idx="6768">
                  <c:v>1.1120000000000001</c:v>
                </c:pt>
                <c:pt idx="6769">
                  <c:v>1.125</c:v>
                </c:pt>
                <c:pt idx="6770">
                  <c:v>1.117</c:v>
                </c:pt>
                <c:pt idx="6771">
                  <c:v>1.1259999999999979</c:v>
                </c:pt>
                <c:pt idx="6772">
                  <c:v>1.1220000000000001</c:v>
                </c:pt>
                <c:pt idx="6773">
                  <c:v>1.133</c:v>
                </c:pt>
                <c:pt idx="6774">
                  <c:v>1.1439999999999981</c:v>
                </c:pt>
                <c:pt idx="6775">
                  <c:v>1.143</c:v>
                </c:pt>
                <c:pt idx="6776">
                  <c:v>1.129</c:v>
                </c:pt>
                <c:pt idx="6777">
                  <c:v>1.1599999999999981</c:v>
                </c:pt>
                <c:pt idx="6778">
                  <c:v>1.1419999999999979</c:v>
                </c:pt>
                <c:pt idx="6779">
                  <c:v>1.1940000000000017</c:v>
                </c:pt>
                <c:pt idx="6780">
                  <c:v>1.1479999999999981</c:v>
                </c:pt>
                <c:pt idx="6781">
                  <c:v>1.143</c:v>
                </c:pt>
                <c:pt idx="6782">
                  <c:v>1.1659999999999981</c:v>
                </c:pt>
                <c:pt idx="6783">
                  <c:v>1.131</c:v>
                </c:pt>
                <c:pt idx="6784">
                  <c:v>1.165</c:v>
                </c:pt>
                <c:pt idx="6785">
                  <c:v>1.145</c:v>
                </c:pt>
                <c:pt idx="6786">
                  <c:v>1.101</c:v>
                </c:pt>
                <c:pt idx="6787">
                  <c:v>1.169</c:v>
                </c:pt>
                <c:pt idx="6788">
                  <c:v>1.1830000000000001</c:v>
                </c:pt>
                <c:pt idx="6789">
                  <c:v>1.1890000000000001</c:v>
                </c:pt>
                <c:pt idx="6790">
                  <c:v>1.131</c:v>
                </c:pt>
                <c:pt idx="6791">
                  <c:v>1.167</c:v>
                </c:pt>
                <c:pt idx="6792">
                  <c:v>1.153</c:v>
                </c:pt>
                <c:pt idx="6793">
                  <c:v>1.1220000000000001</c:v>
                </c:pt>
                <c:pt idx="6794">
                  <c:v>1.157</c:v>
                </c:pt>
                <c:pt idx="6795">
                  <c:v>1.1279999999999979</c:v>
                </c:pt>
                <c:pt idx="6796">
                  <c:v>1.1599999999999981</c:v>
                </c:pt>
                <c:pt idx="6797">
                  <c:v>1.1220000000000001</c:v>
                </c:pt>
                <c:pt idx="6798">
                  <c:v>1.111</c:v>
                </c:pt>
                <c:pt idx="6799">
                  <c:v>1.1259999999999979</c:v>
                </c:pt>
                <c:pt idx="6800">
                  <c:v>1.1220000000000001</c:v>
                </c:pt>
                <c:pt idx="6801">
                  <c:v>1.1100000000000001</c:v>
                </c:pt>
                <c:pt idx="6802">
                  <c:v>1.1399999999999979</c:v>
                </c:pt>
                <c:pt idx="6803">
                  <c:v>1.149</c:v>
                </c:pt>
                <c:pt idx="6804">
                  <c:v>1.1359999999999979</c:v>
                </c:pt>
                <c:pt idx="6805">
                  <c:v>1.1299999999999979</c:v>
                </c:pt>
                <c:pt idx="6806">
                  <c:v>1.1339999999999979</c:v>
                </c:pt>
                <c:pt idx="6807">
                  <c:v>1.1379999999999979</c:v>
                </c:pt>
                <c:pt idx="6808">
                  <c:v>1.1080000000000001</c:v>
                </c:pt>
                <c:pt idx="6809">
                  <c:v>1.1279999999999979</c:v>
                </c:pt>
                <c:pt idx="6810">
                  <c:v>1.1379999999999979</c:v>
                </c:pt>
                <c:pt idx="6811">
                  <c:v>1.147</c:v>
                </c:pt>
                <c:pt idx="6812">
                  <c:v>1.125</c:v>
                </c:pt>
                <c:pt idx="6813">
                  <c:v>1.1319999999999979</c:v>
                </c:pt>
                <c:pt idx="6814">
                  <c:v>1.105</c:v>
                </c:pt>
                <c:pt idx="6815">
                  <c:v>1.127</c:v>
                </c:pt>
                <c:pt idx="6816">
                  <c:v>1.085</c:v>
                </c:pt>
                <c:pt idx="6817">
                  <c:v>1.1359999999999979</c:v>
                </c:pt>
                <c:pt idx="6818">
                  <c:v>1.109</c:v>
                </c:pt>
                <c:pt idx="6819">
                  <c:v>1.097</c:v>
                </c:pt>
                <c:pt idx="6820">
                  <c:v>1.137</c:v>
                </c:pt>
                <c:pt idx="6821">
                  <c:v>1.1200000000000001</c:v>
                </c:pt>
                <c:pt idx="6822">
                  <c:v>1.1279999999999979</c:v>
                </c:pt>
                <c:pt idx="6823">
                  <c:v>1.145</c:v>
                </c:pt>
                <c:pt idx="6824">
                  <c:v>1.157</c:v>
                </c:pt>
                <c:pt idx="6825">
                  <c:v>1.1279999999999979</c:v>
                </c:pt>
                <c:pt idx="6826">
                  <c:v>1.1419999999999979</c:v>
                </c:pt>
                <c:pt idx="6827">
                  <c:v>1.147</c:v>
                </c:pt>
                <c:pt idx="6828">
                  <c:v>1.143</c:v>
                </c:pt>
                <c:pt idx="6829">
                  <c:v>1.1679999999999982</c:v>
                </c:pt>
                <c:pt idx="6830">
                  <c:v>1.1579999999999981</c:v>
                </c:pt>
                <c:pt idx="6831">
                  <c:v>1.151</c:v>
                </c:pt>
                <c:pt idx="6832">
                  <c:v>1.1240000000000001</c:v>
                </c:pt>
                <c:pt idx="6833">
                  <c:v>1.1399999999999979</c:v>
                </c:pt>
                <c:pt idx="6834">
                  <c:v>1.127</c:v>
                </c:pt>
                <c:pt idx="6835">
                  <c:v>1.131</c:v>
                </c:pt>
                <c:pt idx="6836">
                  <c:v>1.2049999999999979</c:v>
                </c:pt>
                <c:pt idx="6837">
                  <c:v>1.1890000000000001</c:v>
                </c:pt>
                <c:pt idx="6838">
                  <c:v>1.181</c:v>
                </c:pt>
                <c:pt idx="6839">
                  <c:v>1.228</c:v>
                </c:pt>
                <c:pt idx="6840">
                  <c:v>1.175</c:v>
                </c:pt>
                <c:pt idx="6841">
                  <c:v>1.1879999999999982</c:v>
                </c:pt>
                <c:pt idx="6842">
                  <c:v>1.139</c:v>
                </c:pt>
                <c:pt idx="6843">
                  <c:v>1.1639999999999981</c:v>
                </c:pt>
                <c:pt idx="6844">
                  <c:v>1.1779999999999982</c:v>
                </c:pt>
                <c:pt idx="6845">
                  <c:v>1.1639999999999981</c:v>
                </c:pt>
                <c:pt idx="6846">
                  <c:v>1.1800000000000017</c:v>
                </c:pt>
                <c:pt idx="6847">
                  <c:v>1.1459999999999981</c:v>
                </c:pt>
                <c:pt idx="6848">
                  <c:v>1.1639999999999981</c:v>
                </c:pt>
                <c:pt idx="6849">
                  <c:v>1.157</c:v>
                </c:pt>
                <c:pt idx="6850">
                  <c:v>1.145</c:v>
                </c:pt>
                <c:pt idx="6851">
                  <c:v>1.1930000000000001</c:v>
                </c:pt>
                <c:pt idx="6852">
                  <c:v>1.1659999999999981</c:v>
                </c:pt>
                <c:pt idx="6853">
                  <c:v>1.1719999999999982</c:v>
                </c:pt>
                <c:pt idx="6854">
                  <c:v>1.1399999999999979</c:v>
                </c:pt>
                <c:pt idx="6855">
                  <c:v>1.1419999999999979</c:v>
                </c:pt>
                <c:pt idx="6856">
                  <c:v>1.1599999999999981</c:v>
                </c:pt>
                <c:pt idx="6857">
                  <c:v>1.131</c:v>
                </c:pt>
                <c:pt idx="6858">
                  <c:v>1.147</c:v>
                </c:pt>
                <c:pt idx="6859">
                  <c:v>1.149</c:v>
                </c:pt>
                <c:pt idx="6860">
                  <c:v>1.1779999999999982</c:v>
                </c:pt>
                <c:pt idx="6861">
                  <c:v>1.1679999999999982</c:v>
                </c:pt>
                <c:pt idx="6862">
                  <c:v>1.145</c:v>
                </c:pt>
                <c:pt idx="6863">
                  <c:v>1.1539999999999981</c:v>
                </c:pt>
                <c:pt idx="6864">
                  <c:v>1.153</c:v>
                </c:pt>
                <c:pt idx="6865">
                  <c:v>1.147</c:v>
                </c:pt>
                <c:pt idx="6866">
                  <c:v>1.161</c:v>
                </c:pt>
                <c:pt idx="6867">
                  <c:v>1.165</c:v>
                </c:pt>
                <c:pt idx="6868">
                  <c:v>1.115</c:v>
                </c:pt>
                <c:pt idx="6869">
                  <c:v>1.1100000000000001</c:v>
                </c:pt>
                <c:pt idx="6870">
                  <c:v>1.179</c:v>
                </c:pt>
                <c:pt idx="6871">
                  <c:v>1.139</c:v>
                </c:pt>
                <c:pt idx="6872">
                  <c:v>1.161</c:v>
                </c:pt>
                <c:pt idx="6873">
                  <c:v>1.155</c:v>
                </c:pt>
                <c:pt idx="6874">
                  <c:v>1.1759999999999982</c:v>
                </c:pt>
                <c:pt idx="6875">
                  <c:v>1.2269999999999981</c:v>
                </c:pt>
                <c:pt idx="6876">
                  <c:v>2.0219999999999998</c:v>
                </c:pt>
                <c:pt idx="6877">
                  <c:v>1.1779999999999982</c:v>
                </c:pt>
                <c:pt idx="6878">
                  <c:v>1.117</c:v>
                </c:pt>
                <c:pt idx="6879">
                  <c:v>1.1739999999999982</c:v>
                </c:pt>
                <c:pt idx="6880">
                  <c:v>1.127</c:v>
                </c:pt>
                <c:pt idx="6881">
                  <c:v>1.1559999999999981</c:v>
                </c:pt>
                <c:pt idx="6882">
                  <c:v>1.1419999999999979</c:v>
                </c:pt>
                <c:pt idx="6883">
                  <c:v>1.135</c:v>
                </c:pt>
                <c:pt idx="6884">
                  <c:v>1.135</c:v>
                </c:pt>
                <c:pt idx="6885">
                  <c:v>1.1339999999999979</c:v>
                </c:pt>
                <c:pt idx="6886">
                  <c:v>1.1240000000000001</c:v>
                </c:pt>
                <c:pt idx="6887">
                  <c:v>1.1479999999999981</c:v>
                </c:pt>
                <c:pt idx="6888">
                  <c:v>1.1559999999999981</c:v>
                </c:pt>
                <c:pt idx="6889">
                  <c:v>1.137</c:v>
                </c:pt>
                <c:pt idx="6890">
                  <c:v>1.119</c:v>
                </c:pt>
                <c:pt idx="6891">
                  <c:v>1.1850000000000001</c:v>
                </c:pt>
                <c:pt idx="6892">
                  <c:v>1.1870000000000001</c:v>
                </c:pt>
                <c:pt idx="6893">
                  <c:v>1.103</c:v>
                </c:pt>
                <c:pt idx="6894">
                  <c:v>1.1339999999999979</c:v>
                </c:pt>
                <c:pt idx="6895">
                  <c:v>1.131</c:v>
                </c:pt>
                <c:pt idx="6896">
                  <c:v>1.1160000000000001</c:v>
                </c:pt>
                <c:pt idx="6897">
                  <c:v>1.1359999999999979</c:v>
                </c:pt>
                <c:pt idx="6898">
                  <c:v>1.1439999999999981</c:v>
                </c:pt>
                <c:pt idx="6899">
                  <c:v>1.1200000000000001</c:v>
                </c:pt>
                <c:pt idx="6900">
                  <c:v>1.1060000000000001</c:v>
                </c:pt>
                <c:pt idx="6901">
                  <c:v>1.1120000000000001</c:v>
                </c:pt>
                <c:pt idx="6902">
                  <c:v>1.1459999999999981</c:v>
                </c:pt>
                <c:pt idx="6903">
                  <c:v>1.1739999999999982</c:v>
                </c:pt>
                <c:pt idx="6904">
                  <c:v>1.107</c:v>
                </c:pt>
                <c:pt idx="6905">
                  <c:v>1.1259999999999979</c:v>
                </c:pt>
                <c:pt idx="6906">
                  <c:v>1.1539999999999981</c:v>
                </c:pt>
                <c:pt idx="6907">
                  <c:v>1.177</c:v>
                </c:pt>
                <c:pt idx="6908">
                  <c:v>1.113</c:v>
                </c:pt>
                <c:pt idx="6909">
                  <c:v>1.1299999999999979</c:v>
                </c:pt>
                <c:pt idx="6910">
                  <c:v>1.1060000000000001</c:v>
                </c:pt>
                <c:pt idx="6911">
                  <c:v>1.1100000000000001</c:v>
                </c:pt>
                <c:pt idx="6912">
                  <c:v>1.1339999999999979</c:v>
                </c:pt>
                <c:pt idx="6913">
                  <c:v>1.159</c:v>
                </c:pt>
                <c:pt idx="6914">
                  <c:v>1.1060000000000001</c:v>
                </c:pt>
                <c:pt idx="6915">
                  <c:v>1.1850000000000001</c:v>
                </c:pt>
                <c:pt idx="6916">
                  <c:v>1.1359999999999979</c:v>
                </c:pt>
                <c:pt idx="6917">
                  <c:v>1.103</c:v>
                </c:pt>
                <c:pt idx="6918">
                  <c:v>1.1439999999999981</c:v>
                </c:pt>
                <c:pt idx="6919">
                  <c:v>1.111</c:v>
                </c:pt>
                <c:pt idx="6920">
                  <c:v>1.1060000000000001</c:v>
                </c:pt>
                <c:pt idx="6921">
                  <c:v>1.125</c:v>
                </c:pt>
                <c:pt idx="6922">
                  <c:v>1.095</c:v>
                </c:pt>
                <c:pt idx="6923">
                  <c:v>1.1040000000000001</c:v>
                </c:pt>
                <c:pt idx="6924">
                  <c:v>1.1180000000000001</c:v>
                </c:pt>
                <c:pt idx="6925">
                  <c:v>1.109</c:v>
                </c:pt>
                <c:pt idx="6926">
                  <c:v>1.1659999999999981</c:v>
                </c:pt>
                <c:pt idx="6927">
                  <c:v>1.1850000000000001</c:v>
                </c:pt>
                <c:pt idx="6928">
                  <c:v>1.1140000000000001</c:v>
                </c:pt>
                <c:pt idx="6929">
                  <c:v>1.153</c:v>
                </c:pt>
                <c:pt idx="6930">
                  <c:v>1.1379999999999979</c:v>
                </c:pt>
                <c:pt idx="6931">
                  <c:v>1.133</c:v>
                </c:pt>
                <c:pt idx="6932">
                  <c:v>1.107</c:v>
                </c:pt>
                <c:pt idx="6933">
                  <c:v>1.121</c:v>
                </c:pt>
                <c:pt idx="6934">
                  <c:v>1.111</c:v>
                </c:pt>
                <c:pt idx="6935">
                  <c:v>1.1499999999999981</c:v>
                </c:pt>
                <c:pt idx="6936">
                  <c:v>1.147</c:v>
                </c:pt>
                <c:pt idx="6937">
                  <c:v>1.133</c:v>
                </c:pt>
                <c:pt idx="6938">
                  <c:v>1.129</c:v>
                </c:pt>
                <c:pt idx="6939">
                  <c:v>1.1200000000000001</c:v>
                </c:pt>
                <c:pt idx="6940">
                  <c:v>1.123</c:v>
                </c:pt>
                <c:pt idx="6941">
                  <c:v>1.21</c:v>
                </c:pt>
                <c:pt idx="6942">
                  <c:v>1.1200000000000001</c:v>
                </c:pt>
                <c:pt idx="6943">
                  <c:v>1.103</c:v>
                </c:pt>
                <c:pt idx="6944">
                  <c:v>1.153</c:v>
                </c:pt>
                <c:pt idx="6945">
                  <c:v>1.1459999999999981</c:v>
                </c:pt>
                <c:pt idx="6946">
                  <c:v>1.177</c:v>
                </c:pt>
                <c:pt idx="6947">
                  <c:v>1.1499999999999981</c:v>
                </c:pt>
                <c:pt idx="6948">
                  <c:v>1.095</c:v>
                </c:pt>
                <c:pt idx="6949">
                  <c:v>1.1100000000000001</c:v>
                </c:pt>
                <c:pt idx="6950">
                  <c:v>1.1459999999999981</c:v>
                </c:pt>
                <c:pt idx="6951">
                  <c:v>1.1339999999999979</c:v>
                </c:pt>
                <c:pt idx="6952">
                  <c:v>1.099</c:v>
                </c:pt>
                <c:pt idx="6953">
                  <c:v>1.1970000000000001</c:v>
                </c:pt>
                <c:pt idx="6954">
                  <c:v>1.0860000000000001</c:v>
                </c:pt>
                <c:pt idx="6955">
                  <c:v>1.131</c:v>
                </c:pt>
                <c:pt idx="6956">
                  <c:v>1.1459999999999981</c:v>
                </c:pt>
                <c:pt idx="6957">
                  <c:v>1.1379999999999979</c:v>
                </c:pt>
                <c:pt idx="6958">
                  <c:v>1.109</c:v>
                </c:pt>
                <c:pt idx="6959">
                  <c:v>1.153</c:v>
                </c:pt>
                <c:pt idx="6960">
                  <c:v>1.089</c:v>
                </c:pt>
                <c:pt idx="6961">
                  <c:v>1.0940000000000001</c:v>
                </c:pt>
                <c:pt idx="6962">
                  <c:v>1.117</c:v>
                </c:pt>
                <c:pt idx="6963">
                  <c:v>1.121</c:v>
                </c:pt>
                <c:pt idx="6964">
                  <c:v>1.1160000000000001</c:v>
                </c:pt>
                <c:pt idx="6965">
                  <c:v>1.089</c:v>
                </c:pt>
                <c:pt idx="6966">
                  <c:v>1.0840000000000001</c:v>
                </c:pt>
                <c:pt idx="6967">
                  <c:v>1.099</c:v>
                </c:pt>
                <c:pt idx="6968">
                  <c:v>1.0940000000000001</c:v>
                </c:pt>
                <c:pt idx="6969">
                  <c:v>1.079</c:v>
                </c:pt>
                <c:pt idx="6970">
                  <c:v>1.1100000000000001</c:v>
                </c:pt>
                <c:pt idx="6971">
                  <c:v>1.147</c:v>
                </c:pt>
                <c:pt idx="6972">
                  <c:v>1.1240000000000001</c:v>
                </c:pt>
                <c:pt idx="6973">
                  <c:v>1.085</c:v>
                </c:pt>
                <c:pt idx="6974">
                  <c:v>1.1140000000000001</c:v>
                </c:pt>
                <c:pt idx="6975">
                  <c:v>1.109</c:v>
                </c:pt>
                <c:pt idx="6976">
                  <c:v>1.1299999999999979</c:v>
                </c:pt>
                <c:pt idx="6977">
                  <c:v>1.075</c:v>
                </c:pt>
                <c:pt idx="6978">
                  <c:v>1.1379999999999979</c:v>
                </c:pt>
                <c:pt idx="6979">
                  <c:v>1.0900000000000001</c:v>
                </c:pt>
                <c:pt idx="6980">
                  <c:v>1.1539999999999981</c:v>
                </c:pt>
                <c:pt idx="6981">
                  <c:v>1.0980000000000001</c:v>
                </c:pt>
                <c:pt idx="6982">
                  <c:v>1.3340000000000001</c:v>
                </c:pt>
                <c:pt idx="6983">
                  <c:v>1.119</c:v>
                </c:pt>
                <c:pt idx="6984">
                  <c:v>1.115</c:v>
                </c:pt>
                <c:pt idx="6985">
                  <c:v>1.151</c:v>
                </c:pt>
                <c:pt idx="6986">
                  <c:v>1.167</c:v>
                </c:pt>
                <c:pt idx="6987">
                  <c:v>1.1060000000000001</c:v>
                </c:pt>
                <c:pt idx="6988">
                  <c:v>1.1299999999999979</c:v>
                </c:pt>
                <c:pt idx="6989">
                  <c:v>1.1100000000000001</c:v>
                </c:pt>
                <c:pt idx="6990">
                  <c:v>1.1419999999999979</c:v>
                </c:pt>
                <c:pt idx="6991">
                  <c:v>1.0920000000000001</c:v>
                </c:pt>
                <c:pt idx="6992">
                  <c:v>1.097</c:v>
                </c:pt>
                <c:pt idx="6993">
                  <c:v>1.125</c:v>
                </c:pt>
                <c:pt idx="6994">
                  <c:v>1.1100000000000001</c:v>
                </c:pt>
                <c:pt idx="6995">
                  <c:v>1.1279999999999979</c:v>
                </c:pt>
                <c:pt idx="6996">
                  <c:v>1.0900000000000001</c:v>
                </c:pt>
                <c:pt idx="6997">
                  <c:v>1.1879999999999982</c:v>
                </c:pt>
                <c:pt idx="6998">
                  <c:v>1.2</c:v>
                </c:pt>
                <c:pt idx="6999">
                  <c:v>1.081</c:v>
                </c:pt>
                <c:pt idx="7000">
                  <c:v>1.083</c:v>
                </c:pt>
                <c:pt idx="7001">
                  <c:v>1.135</c:v>
                </c:pt>
                <c:pt idx="7002">
                  <c:v>1.097</c:v>
                </c:pt>
                <c:pt idx="7003">
                  <c:v>1.0980000000000001</c:v>
                </c:pt>
                <c:pt idx="7004">
                  <c:v>1.139</c:v>
                </c:pt>
                <c:pt idx="7005">
                  <c:v>1.0529999999999982</c:v>
                </c:pt>
                <c:pt idx="7006">
                  <c:v>1.099</c:v>
                </c:pt>
                <c:pt idx="7007">
                  <c:v>1.135</c:v>
                </c:pt>
                <c:pt idx="7008">
                  <c:v>1.117</c:v>
                </c:pt>
                <c:pt idx="7009">
                  <c:v>1.1279999999999979</c:v>
                </c:pt>
                <c:pt idx="7010">
                  <c:v>1.175</c:v>
                </c:pt>
                <c:pt idx="7011">
                  <c:v>1.093</c:v>
                </c:pt>
                <c:pt idx="7012">
                  <c:v>0</c:v>
                </c:pt>
                <c:pt idx="7013">
                  <c:v>1.1259999999999979</c:v>
                </c:pt>
                <c:pt idx="7014">
                  <c:v>1.085</c:v>
                </c:pt>
                <c:pt idx="7015">
                  <c:v>1.125</c:v>
                </c:pt>
                <c:pt idx="7016">
                  <c:v>1.111</c:v>
                </c:pt>
                <c:pt idx="7017">
                  <c:v>1.0920000000000001</c:v>
                </c:pt>
                <c:pt idx="7018">
                  <c:v>1.105</c:v>
                </c:pt>
                <c:pt idx="7019">
                  <c:v>1.071</c:v>
                </c:pt>
                <c:pt idx="7020">
                  <c:v>1.1259999999999979</c:v>
                </c:pt>
                <c:pt idx="7021">
                  <c:v>1.262</c:v>
                </c:pt>
                <c:pt idx="7022">
                  <c:v>1.0980000000000001</c:v>
                </c:pt>
                <c:pt idx="7023">
                  <c:v>1.089</c:v>
                </c:pt>
                <c:pt idx="7024">
                  <c:v>1.109</c:v>
                </c:pt>
                <c:pt idx="7025">
                  <c:v>1.0640000000000001</c:v>
                </c:pt>
                <c:pt idx="7026">
                  <c:v>1.139</c:v>
                </c:pt>
                <c:pt idx="7027">
                  <c:v>1.077</c:v>
                </c:pt>
                <c:pt idx="7028">
                  <c:v>1.4309999999999976</c:v>
                </c:pt>
                <c:pt idx="7029">
                  <c:v>1.117</c:v>
                </c:pt>
                <c:pt idx="7030">
                  <c:v>1.2269999999999981</c:v>
                </c:pt>
                <c:pt idx="7031">
                  <c:v>1.133</c:v>
                </c:pt>
                <c:pt idx="7032">
                  <c:v>1.0780000000000001</c:v>
                </c:pt>
                <c:pt idx="7033">
                  <c:v>1.1379999999999979</c:v>
                </c:pt>
                <c:pt idx="7034">
                  <c:v>1.089</c:v>
                </c:pt>
                <c:pt idx="7035">
                  <c:v>1.119</c:v>
                </c:pt>
                <c:pt idx="7036">
                  <c:v>1.0569999999999982</c:v>
                </c:pt>
                <c:pt idx="7037">
                  <c:v>1.0620000000000001</c:v>
                </c:pt>
                <c:pt idx="7038">
                  <c:v>1.075</c:v>
                </c:pt>
                <c:pt idx="7039">
                  <c:v>1.089</c:v>
                </c:pt>
                <c:pt idx="7040">
                  <c:v>1.2009999999999978</c:v>
                </c:pt>
                <c:pt idx="7041">
                  <c:v>1.1259999999999979</c:v>
                </c:pt>
                <c:pt idx="7042">
                  <c:v>1.115</c:v>
                </c:pt>
                <c:pt idx="7043">
                  <c:v>1.157</c:v>
                </c:pt>
                <c:pt idx="7044">
                  <c:v>1.127</c:v>
                </c:pt>
                <c:pt idx="7045">
                  <c:v>1.1359999999999979</c:v>
                </c:pt>
                <c:pt idx="7046">
                  <c:v>1.1259999999999979</c:v>
                </c:pt>
                <c:pt idx="7047">
                  <c:v>1.0529999999999982</c:v>
                </c:pt>
                <c:pt idx="7048">
                  <c:v>1.1060000000000001</c:v>
                </c:pt>
                <c:pt idx="7049">
                  <c:v>1.099</c:v>
                </c:pt>
                <c:pt idx="7050">
                  <c:v>1.0760000000000001</c:v>
                </c:pt>
                <c:pt idx="7051">
                  <c:v>1.1240000000000001</c:v>
                </c:pt>
                <c:pt idx="7052">
                  <c:v>1.1259999999999979</c:v>
                </c:pt>
                <c:pt idx="7053">
                  <c:v>1.0980000000000001</c:v>
                </c:pt>
                <c:pt idx="7054">
                  <c:v>1.1399999999999979</c:v>
                </c:pt>
                <c:pt idx="7055">
                  <c:v>1.08</c:v>
                </c:pt>
                <c:pt idx="7056">
                  <c:v>1.6220000000000001</c:v>
                </c:pt>
                <c:pt idx="7057">
                  <c:v>1.1100000000000001</c:v>
                </c:pt>
                <c:pt idx="7058">
                  <c:v>1.0609999999999982</c:v>
                </c:pt>
                <c:pt idx="7059">
                  <c:v>1.0900000000000001</c:v>
                </c:pt>
                <c:pt idx="7060">
                  <c:v>1.1140000000000001</c:v>
                </c:pt>
                <c:pt idx="7061">
                  <c:v>1.0880000000000001</c:v>
                </c:pt>
                <c:pt idx="7062">
                  <c:v>1.105</c:v>
                </c:pt>
                <c:pt idx="7063">
                  <c:v>1.1060000000000001</c:v>
                </c:pt>
                <c:pt idx="7064">
                  <c:v>1.0960000000000001</c:v>
                </c:pt>
                <c:pt idx="7065">
                  <c:v>1.149</c:v>
                </c:pt>
                <c:pt idx="7066">
                  <c:v>1.1679999999999982</c:v>
                </c:pt>
                <c:pt idx="7067">
                  <c:v>1.1040000000000001</c:v>
                </c:pt>
                <c:pt idx="7068">
                  <c:v>1.101</c:v>
                </c:pt>
                <c:pt idx="7069">
                  <c:v>1.0649999999999982</c:v>
                </c:pt>
                <c:pt idx="7070">
                  <c:v>1.101</c:v>
                </c:pt>
                <c:pt idx="7071">
                  <c:v>1.1000000000000001</c:v>
                </c:pt>
                <c:pt idx="7072">
                  <c:v>1.101</c:v>
                </c:pt>
                <c:pt idx="7073">
                  <c:v>1.085</c:v>
                </c:pt>
                <c:pt idx="7074">
                  <c:v>1.1120000000000001</c:v>
                </c:pt>
                <c:pt idx="7075">
                  <c:v>1.07</c:v>
                </c:pt>
                <c:pt idx="7076">
                  <c:v>1.097</c:v>
                </c:pt>
                <c:pt idx="7077">
                  <c:v>1.08</c:v>
                </c:pt>
                <c:pt idx="7078">
                  <c:v>1.099</c:v>
                </c:pt>
                <c:pt idx="7079">
                  <c:v>1.071</c:v>
                </c:pt>
                <c:pt idx="7080">
                  <c:v>1.143</c:v>
                </c:pt>
                <c:pt idx="7081">
                  <c:v>1.1000000000000001</c:v>
                </c:pt>
                <c:pt idx="7082">
                  <c:v>1.1459999999999981</c:v>
                </c:pt>
                <c:pt idx="7083">
                  <c:v>1.2069999999999979</c:v>
                </c:pt>
                <c:pt idx="7084">
                  <c:v>1.115</c:v>
                </c:pt>
                <c:pt idx="7085">
                  <c:v>1.1180000000000001</c:v>
                </c:pt>
                <c:pt idx="7086">
                  <c:v>1.0680000000000001</c:v>
                </c:pt>
                <c:pt idx="7087">
                  <c:v>1.163</c:v>
                </c:pt>
                <c:pt idx="7088">
                  <c:v>1.091</c:v>
                </c:pt>
                <c:pt idx="7089">
                  <c:v>1.5349999999999981</c:v>
                </c:pt>
                <c:pt idx="7090">
                  <c:v>1.234</c:v>
                </c:pt>
                <c:pt idx="7091">
                  <c:v>1.0649999999999982</c:v>
                </c:pt>
                <c:pt idx="7092">
                  <c:v>1.0960000000000001</c:v>
                </c:pt>
                <c:pt idx="7093">
                  <c:v>1.0569999999999982</c:v>
                </c:pt>
                <c:pt idx="7094">
                  <c:v>1.147</c:v>
                </c:pt>
                <c:pt idx="7095">
                  <c:v>1.075</c:v>
                </c:pt>
                <c:pt idx="7096">
                  <c:v>1.0409999999999981</c:v>
                </c:pt>
                <c:pt idx="7097">
                  <c:v>1.0880000000000001</c:v>
                </c:pt>
                <c:pt idx="7098">
                  <c:v>1.089</c:v>
                </c:pt>
                <c:pt idx="7099">
                  <c:v>1.0669999999999982</c:v>
                </c:pt>
                <c:pt idx="7100">
                  <c:v>1.0760000000000001</c:v>
                </c:pt>
                <c:pt idx="7101">
                  <c:v>1.1000000000000001</c:v>
                </c:pt>
                <c:pt idx="7102">
                  <c:v>1.081</c:v>
                </c:pt>
                <c:pt idx="7103">
                  <c:v>1.111</c:v>
                </c:pt>
                <c:pt idx="7104">
                  <c:v>1.6279999999999979</c:v>
                </c:pt>
                <c:pt idx="7105">
                  <c:v>1.1180000000000001</c:v>
                </c:pt>
                <c:pt idx="7106">
                  <c:v>1.0900000000000001</c:v>
                </c:pt>
                <c:pt idx="7107">
                  <c:v>1.054</c:v>
                </c:pt>
                <c:pt idx="7108">
                  <c:v>1.0980000000000001</c:v>
                </c:pt>
                <c:pt idx="7109">
                  <c:v>1.107</c:v>
                </c:pt>
                <c:pt idx="7110">
                  <c:v>1.069</c:v>
                </c:pt>
                <c:pt idx="7111">
                  <c:v>1.0349999999999981</c:v>
                </c:pt>
                <c:pt idx="7112">
                  <c:v>1.08</c:v>
                </c:pt>
                <c:pt idx="7113">
                  <c:v>1.056</c:v>
                </c:pt>
                <c:pt idx="7114">
                  <c:v>1.077</c:v>
                </c:pt>
                <c:pt idx="7115">
                  <c:v>1.0669999999999982</c:v>
                </c:pt>
                <c:pt idx="7116">
                  <c:v>1.2049999999999979</c:v>
                </c:pt>
                <c:pt idx="7117">
                  <c:v>1.0740000000000001</c:v>
                </c:pt>
                <c:pt idx="7118">
                  <c:v>1.071</c:v>
                </c:pt>
                <c:pt idx="7119">
                  <c:v>1.125</c:v>
                </c:pt>
                <c:pt idx="7120">
                  <c:v>1.1040000000000001</c:v>
                </c:pt>
                <c:pt idx="7121">
                  <c:v>1.1970000000000001</c:v>
                </c:pt>
                <c:pt idx="7122">
                  <c:v>1.036</c:v>
                </c:pt>
                <c:pt idx="7123">
                  <c:v>1.0740000000000001</c:v>
                </c:pt>
                <c:pt idx="7124">
                  <c:v>1.1000000000000001</c:v>
                </c:pt>
                <c:pt idx="7125">
                  <c:v>1.111</c:v>
                </c:pt>
                <c:pt idx="7126">
                  <c:v>1.127</c:v>
                </c:pt>
                <c:pt idx="7127">
                  <c:v>1.089</c:v>
                </c:pt>
                <c:pt idx="7128">
                  <c:v>1.099</c:v>
                </c:pt>
                <c:pt idx="7129">
                  <c:v>1.111</c:v>
                </c:pt>
                <c:pt idx="7130">
                  <c:v>1.1120000000000001</c:v>
                </c:pt>
                <c:pt idx="7131">
                  <c:v>1.1539999999999981</c:v>
                </c:pt>
                <c:pt idx="7132">
                  <c:v>1.135</c:v>
                </c:pt>
                <c:pt idx="7133">
                  <c:v>1.171</c:v>
                </c:pt>
                <c:pt idx="7134">
                  <c:v>1.145</c:v>
                </c:pt>
                <c:pt idx="7135">
                  <c:v>1.159</c:v>
                </c:pt>
                <c:pt idx="7136">
                  <c:v>1.1040000000000001</c:v>
                </c:pt>
                <c:pt idx="7137">
                  <c:v>1.1819999999999982</c:v>
                </c:pt>
                <c:pt idx="7138">
                  <c:v>1.1439999999999981</c:v>
                </c:pt>
                <c:pt idx="7139">
                  <c:v>1.103</c:v>
                </c:pt>
                <c:pt idx="7140">
                  <c:v>1.1160000000000001</c:v>
                </c:pt>
                <c:pt idx="7141">
                  <c:v>1.135</c:v>
                </c:pt>
                <c:pt idx="7142">
                  <c:v>1.129</c:v>
                </c:pt>
                <c:pt idx="7143">
                  <c:v>1.099</c:v>
                </c:pt>
                <c:pt idx="7144">
                  <c:v>1.111</c:v>
                </c:pt>
                <c:pt idx="7145">
                  <c:v>1.075</c:v>
                </c:pt>
                <c:pt idx="7146">
                  <c:v>1.0780000000000001</c:v>
                </c:pt>
                <c:pt idx="7147">
                  <c:v>1.1379999999999979</c:v>
                </c:pt>
                <c:pt idx="7148">
                  <c:v>1.1040000000000001</c:v>
                </c:pt>
                <c:pt idx="7149">
                  <c:v>1.0960000000000001</c:v>
                </c:pt>
                <c:pt idx="7150">
                  <c:v>1.171</c:v>
                </c:pt>
                <c:pt idx="7151">
                  <c:v>1.089</c:v>
                </c:pt>
                <c:pt idx="7152">
                  <c:v>1.121</c:v>
                </c:pt>
                <c:pt idx="7153">
                  <c:v>1.131</c:v>
                </c:pt>
                <c:pt idx="7154">
                  <c:v>1.081</c:v>
                </c:pt>
                <c:pt idx="7155">
                  <c:v>1.1279999999999979</c:v>
                </c:pt>
                <c:pt idx="7156">
                  <c:v>1.345</c:v>
                </c:pt>
                <c:pt idx="7157">
                  <c:v>1.0940000000000001</c:v>
                </c:pt>
                <c:pt idx="7158">
                  <c:v>1.123</c:v>
                </c:pt>
                <c:pt idx="7159">
                  <c:v>1.0760000000000001</c:v>
                </c:pt>
                <c:pt idx="7160">
                  <c:v>1.109</c:v>
                </c:pt>
                <c:pt idx="7161">
                  <c:v>1.0880000000000001</c:v>
                </c:pt>
                <c:pt idx="7162">
                  <c:v>1.0860000000000001</c:v>
                </c:pt>
                <c:pt idx="7163">
                  <c:v>1.095</c:v>
                </c:pt>
                <c:pt idx="7164">
                  <c:v>1.129</c:v>
                </c:pt>
                <c:pt idx="7165">
                  <c:v>1.0900000000000001</c:v>
                </c:pt>
                <c:pt idx="7166">
                  <c:v>1.052</c:v>
                </c:pt>
                <c:pt idx="7167">
                  <c:v>1.117</c:v>
                </c:pt>
                <c:pt idx="7168">
                  <c:v>1.083</c:v>
                </c:pt>
                <c:pt idx="7169">
                  <c:v>1.0680000000000001</c:v>
                </c:pt>
                <c:pt idx="7170">
                  <c:v>1.0940000000000001</c:v>
                </c:pt>
                <c:pt idx="7171">
                  <c:v>1.109</c:v>
                </c:pt>
                <c:pt idx="7172">
                  <c:v>1.0840000000000001</c:v>
                </c:pt>
                <c:pt idx="7173">
                  <c:v>1.089</c:v>
                </c:pt>
                <c:pt idx="7174">
                  <c:v>1.075</c:v>
                </c:pt>
                <c:pt idx="7175">
                  <c:v>1.1180000000000001</c:v>
                </c:pt>
                <c:pt idx="7176">
                  <c:v>1.0660000000000001</c:v>
                </c:pt>
                <c:pt idx="7177">
                  <c:v>1.083</c:v>
                </c:pt>
                <c:pt idx="7178">
                  <c:v>1.145</c:v>
                </c:pt>
                <c:pt idx="7179">
                  <c:v>1.131</c:v>
                </c:pt>
                <c:pt idx="7180">
                  <c:v>1.0780000000000001</c:v>
                </c:pt>
                <c:pt idx="7181">
                  <c:v>1.0549999999999982</c:v>
                </c:pt>
                <c:pt idx="7182">
                  <c:v>1.083</c:v>
                </c:pt>
                <c:pt idx="7183">
                  <c:v>1.0880000000000001</c:v>
                </c:pt>
                <c:pt idx="7184">
                  <c:v>1.0629999999999982</c:v>
                </c:pt>
                <c:pt idx="7185">
                  <c:v>1.101</c:v>
                </c:pt>
                <c:pt idx="7186">
                  <c:v>1.0920000000000001</c:v>
                </c:pt>
                <c:pt idx="7187">
                  <c:v>1.075</c:v>
                </c:pt>
                <c:pt idx="7188">
                  <c:v>1.0640000000000001</c:v>
                </c:pt>
                <c:pt idx="7189">
                  <c:v>1.038</c:v>
                </c:pt>
                <c:pt idx="7190">
                  <c:v>1.083</c:v>
                </c:pt>
                <c:pt idx="7191">
                  <c:v>1.048</c:v>
                </c:pt>
                <c:pt idx="7192">
                  <c:v>1.0629999999999982</c:v>
                </c:pt>
                <c:pt idx="7193">
                  <c:v>1.1020000000000001</c:v>
                </c:pt>
                <c:pt idx="7194">
                  <c:v>1.069</c:v>
                </c:pt>
                <c:pt idx="7195">
                  <c:v>1.0680000000000001</c:v>
                </c:pt>
                <c:pt idx="7196">
                  <c:v>1.097</c:v>
                </c:pt>
                <c:pt idx="7197">
                  <c:v>1.0960000000000001</c:v>
                </c:pt>
                <c:pt idx="7198">
                  <c:v>1.117</c:v>
                </c:pt>
                <c:pt idx="7199">
                  <c:v>1.08</c:v>
                </c:pt>
                <c:pt idx="7200">
                  <c:v>1.1020000000000001</c:v>
                </c:pt>
                <c:pt idx="7201">
                  <c:v>1.0469999999999982</c:v>
                </c:pt>
                <c:pt idx="7202">
                  <c:v>1.0589999999999982</c:v>
                </c:pt>
                <c:pt idx="7203">
                  <c:v>1.056</c:v>
                </c:pt>
                <c:pt idx="7204">
                  <c:v>1.04</c:v>
                </c:pt>
                <c:pt idx="7205">
                  <c:v>1.0569999999999982</c:v>
                </c:pt>
                <c:pt idx="7206">
                  <c:v>1.0580000000000001</c:v>
                </c:pt>
                <c:pt idx="7207">
                  <c:v>1.089</c:v>
                </c:pt>
                <c:pt idx="7208">
                  <c:v>1.07</c:v>
                </c:pt>
                <c:pt idx="7209">
                  <c:v>1.0489999999999982</c:v>
                </c:pt>
                <c:pt idx="7210">
                  <c:v>1.0669999999999982</c:v>
                </c:pt>
                <c:pt idx="7211">
                  <c:v>1.054</c:v>
                </c:pt>
                <c:pt idx="7212">
                  <c:v>1.044</c:v>
                </c:pt>
                <c:pt idx="7213">
                  <c:v>1.044</c:v>
                </c:pt>
                <c:pt idx="7214">
                  <c:v>1.0780000000000001</c:v>
                </c:pt>
                <c:pt idx="7215">
                  <c:v>1.0449999999999982</c:v>
                </c:pt>
                <c:pt idx="7216">
                  <c:v>1.0629999999999982</c:v>
                </c:pt>
                <c:pt idx="7217">
                  <c:v>1.05</c:v>
                </c:pt>
                <c:pt idx="7218">
                  <c:v>1.077</c:v>
                </c:pt>
                <c:pt idx="7219">
                  <c:v>1.0960000000000001</c:v>
                </c:pt>
                <c:pt idx="7220">
                  <c:v>1.0469999999999982</c:v>
                </c:pt>
                <c:pt idx="7221">
                  <c:v>1.097</c:v>
                </c:pt>
                <c:pt idx="7222">
                  <c:v>1.0880000000000001</c:v>
                </c:pt>
                <c:pt idx="7223">
                  <c:v>1.083</c:v>
                </c:pt>
                <c:pt idx="7224">
                  <c:v>1.0369999999999981</c:v>
                </c:pt>
                <c:pt idx="7225">
                  <c:v>1.1220000000000001</c:v>
                </c:pt>
                <c:pt idx="7226">
                  <c:v>1.071</c:v>
                </c:pt>
                <c:pt idx="7227">
                  <c:v>1.0720000000000001</c:v>
                </c:pt>
                <c:pt idx="7228">
                  <c:v>1.079</c:v>
                </c:pt>
                <c:pt idx="7229">
                  <c:v>1.0549999999999982</c:v>
                </c:pt>
                <c:pt idx="7230">
                  <c:v>1.05</c:v>
                </c:pt>
                <c:pt idx="7231">
                  <c:v>1.036</c:v>
                </c:pt>
                <c:pt idx="7232">
                  <c:v>1.048</c:v>
                </c:pt>
                <c:pt idx="7233">
                  <c:v>1.0580000000000001</c:v>
                </c:pt>
                <c:pt idx="7234">
                  <c:v>1.04</c:v>
                </c:pt>
                <c:pt idx="7235">
                  <c:v>1.0489999999999982</c:v>
                </c:pt>
                <c:pt idx="7236">
                  <c:v>1.0580000000000001</c:v>
                </c:pt>
                <c:pt idx="7237">
                  <c:v>1.044</c:v>
                </c:pt>
                <c:pt idx="7238">
                  <c:v>1.0509999999999982</c:v>
                </c:pt>
                <c:pt idx="7239">
                  <c:v>1.0429999999999982</c:v>
                </c:pt>
                <c:pt idx="7240">
                  <c:v>1.026</c:v>
                </c:pt>
                <c:pt idx="7241">
                  <c:v>1.0640000000000001</c:v>
                </c:pt>
                <c:pt idx="7242">
                  <c:v>1.071</c:v>
                </c:pt>
                <c:pt idx="7243">
                  <c:v>1.046</c:v>
                </c:pt>
                <c:pt idx="7244">
                  <c:v>1.042</c:v>
                </c:pt>
                <c:pt idx="7245">
                  <c:v>1.0389999999999981</c:v>
                </c:pt>
                <c:pt idx="7246">
                  <c:v>1.075</c:v>
                </c:pt>
                <c:pt idx="7247">
                  <c:v>1.018</c:v>
                </c:pt>
                <c:pt idx="7248">
                  <c:v>1.0429999999999982</c:v>
                </c:pt>
                <c:pt idx="7249">
                  <c:v>1.018</c:v>
                </c:pt>
                <c:pt idx="7250">
                  <c:v>1.018</c:v>
                </c:pt>
                <c:pt idx="7251">
                  <c:v>1.0509999999999982</c:v>
                </c:pt>
                <c:pt idx="7252">
                  <c:v>1.014</c:v>
                </c:pt>
                <c:pt idx="7253">
                  <c:v>1.028</c:v>
                </c:pt>
                <c:pt idx="7254">
                  <c:v>1.0049999999999979</c:v>
                </c:pt>
                <c:pt idx="7255">
                  <c:v>1.0249999999999981</c:v>
                </c:pt>
                <c:pt idx="7256">
                  <c:v>1.0680000000000001</c:v>
                </c:pt>
                <c:pt idx="7257">
                  <c:v>1.0409999999999981</c:v>
                </c:pt>
                <c:pt idx="7258">
                  <c:v>1.0429999999999982</c:v>
                </c:pt>
                <c:pt idx="7259">
                  <c:v>1.024</c:v>
                </c:pt>
                <c:pt idx="7260">
                  <c:v>1.04</c:v>
                </c:pt>
                <c:pt idx="7261">
                  <c:v>1.0669999999999982</c:v>
                </c:pt>
                <c:pt idx="7262">
                  <c:v>1.034</c:v>
                </c:pt>
                <c:pt idx="7263">
                  <c:v>1.1240000000000001</c:v>
                </c:pt>
                <c:pt idx="7264">
                  <c:v>1.0369999999999981</c:v>
                </c:pt>
                <c:pt idx="7265">
                  <c:v>1.018</c:v>
                </c:pt>
                <c:pt idx="7266">
                  <c:v>1.0229999999999981</c:v>
                </c:pt>
                <c:pt idx="7267">
                  <c:v>1.073</c:v>
                </c:pt>
                <c:pt idx="7268">
                  <c:v>1.0309999999999981</c:v>
                </c:pt>
                <c:pt idx="7269">
                  <c:v>1.03</c:v>
                </c:pt>
                <c:pt idx="7270">
                  <c:v>1.0169999999999979</c:v>
                </c:pt>
                <c:pt idx="7271">
                  <c:v>1.036</c:v>
                </c:pt>
                <c:pt idx="7272">
                  <c:v>1.0429999999999982</c:v>
                </c:pt>
                <c:pt idx="7273">
                  <c:v>1.046</c:v>
                </c:pt>
                <c:pt idx="7274">
                  <c:v>1.0640000000000001</c:v>
                </c:pt>
                <c:pt idx="7275">
                  <c:v>1.0329999999999981</c:v>
                </c:pt>
                <c:pt idx="7276">
                  <c:v>1.038</c:v>
                </c:pt>
                <c:pt idx="7277">
                  <c:v>1.038</c:v>
                </c:pt>
                <c:pt idx="7278">
                  <c:v>1.0329999999999981</c:v>
                </c:pt>
                <c:pt idx="7279">
                  <c:v>1.014</c:v>
                </c:pt>
                <c:pt idx="7280">
                  <c:v>1.0209999999999981</c:v>
                </c:pt>
                <c:pt idx="7281">
                  <c:v>1.0509999999999982</c:v>
                </c:pt>
                <c:pt idx="7282">
                  <c:v>1.03</c:v>
                </c:pt>
                <c:pt idx="7283">
                  <c:v>1.0389999999999981</c:v>
                </c:pt>
                <c:pt idx="7284">
                  <c:v>1.046</c:v>
                </c:pt>
                <c:pt idx="7285">
                  <c:v>1.0469999999999982</c:v>
                </c:pt>
                <c:pt idx="7286">
                  <c:v>1.02</c:v>
                </c:pt>
                <c:pt idx="7287">
                  <c:v>1.018</c:v>
                </c:pt>
                <c:pt idx="7288">
                  <c:v>1.0249999999999981</c:v>
                </c:pt>
                <c:pt idx="7289">
                  <c:v>1.0289999999999981</c:v>
                </c:pt>
                <c:pt idx="7290">
                  <c:v>1.0209999999999981</c:v>
                </c:pt>
                <c:pt idx="7291">
                  <c:v>1.0069999999999979</c:v>
                </c:pt>
                <c:pt idx="7292">
                  <c:v>1.044</c:v>
                </c:pt>
                <c:pt idx="7293">
                  <c:v>1.0229999999999981</c:v>
                </c:pt>
                <c:pt idx="7294">
                  <c:v>1.004</c:v>
                </c:pt>
                <c:pt idx="7295">
                  <c:v>1.03</c:v>
                </c:pt>
                <c:pt idx="7296">
                  <c:v>1.038</c:v>
                </c:pt>
                <c:pt idx="7297">
                  <c:v>1.0269999999999981</c:v>
                </c:pt>
                <c:pt idx="7298">
                  <c:v>1.0509999999999982</c:v>
                </c:pt>
                <c:pt idx="7299">
                  <c:v>1.145</c:v>
                </c:pt>
                <c:pt idx="7300">
                  <c:v>1.0309999999999981</c:v>
                </c:pt>
                <c:pt idx="7301">
                  <c:v>1.0349999999999981</c:v>
                </c:pt>
                <c:pt idx="7302">
                  <c:v>1.024</c:v>
                </c:pt>
                <c:pt idx="7303">
                  <c:v>1.07</c:v>
                </c:pt>
                <c:pt idx="7304">
                  <c:v>1.02</c:v>
                </c:pt>
                <c:pt idx="7305">
                  <c:v>1.0289999999999981</c:v>
                </c:pt>
                <c:pt idx="7306">
                  <c:v>1.016</c:v>
                </c:pt>
                <c:pt idx="7307">
                  <c:v>1.0289999999999981</c:v>
                </c:pt>
                <c:pt idx="7308">
                  <c:v>1.042</c:v>
                </c:pt>
                <c:pt idx="7309">
                  <c:v>1.016</c:v>
                </c:pt>
                <c:pt idx="7310">
                  <c:v>1.05</c:v>
                </c:pt>
                <c:pt idx="7311">
                  <c:v>1.034</c:v>
                </c:pt>
                <c:pt idx="7312">
                  <c:v>1.026</c:v>
                </c:pt>
                <c:pt idx="7313">
                  <c:v>1.024</c:v>
                </c:pt>
                <c:pt idx="7314">
                  <c:v>1.0369999999999981</c:v>
                </c:pt>
                <c:pt idx="7315">
                  <c:v>1.0209999999999981</c:v>
                </c:pt>
                <c:pt idx="7316">
                  <c:v>1.014</c:v>
                </c:pt>
                <c:pt idx="7317">
                  <c:v>1.02</c:v>
                </c:pt>
                <c:pt idx="7318">
                  <c:v>1.0209999999999981</c:v>
                </c:pt>
                <c:pt idx="7319">
                  <c:v>1.01</c:v>
                </c:pt>
                <c:pt idx="7320">
                  <c:v>1.0209999999999981</c:v>
                </c:pt>
                <c:pt idx="7321">
                  <c:v>1.0429999999999982</c:v>
                </c:pt>
                <c:pt idx="7322">
                  <c:v>1.0229999999999981</c:v>
                </c:pt>
                <c:pt idx="7323">
                  <c:v>0.996</c:v>
                </c:pt>
                <c:pt idx="7324">
                  <c:v>1.008</c:v>
                </c:pt>
                <c:pt idx="7325">
                  <c:v>1.0169999999999979</c:v>
                </c:pt>
                <c:pt idx="7326">
                  <c:v>1.028</c:v>
                </c:pt>
                <c:pt idx="7327">
                  <c:v>1.042</c:v>
                </c:pt>
                <c:pt idx="7328">
                  <c:v>1.0169999999999979</c:v>
                </c:pt>
                <c:pt idx="7329">
                  <c:v>1.0369999999999981</c:v>
                </c:pt>
                <c:pt idx="7330">
                  <c:v>1.012</c:v>
                </c:pt>
                <c:pt idx="7331">
                  <c:v>1.0209999999999981</c:v>
                </c:pt>
                <c:pt idx="7332">
                  <c:v>1.0269999999999981</c:v>
                </c:pt>
                <c:pt idx="7333">
                  <c:v>1.069</c:v>
                </c:pt>
                <c:pt idx="7334">
                  <c:v>1.0449999999999982</c:v>
                </c:pt>
                <c:pt idx="7335">
                  <c:v>1.02</c:v>
                </c:pt>
                <c:pt idx="7336">
                  <c:v>1.0589999999999982</c:v>
                </c:pt>
                <c:pt idx="7337">
                  <c:v>1.016</c:v>
                </c:pt>
                <c:pt idx="7338">
                  <c:v>1.038</c:v>
                </c:pt>
                <c:pt idx="7339">
                  <c:v>1.0089999999999979</c:v>
                </c:pt>
                <c:pt idx="7340">
                  <c:v>1.0660000000000001</c:v>
                </c:pt>
                <c:pt idx="7341">
                  <c:v>1.03</c:v>
                </c:pt>
                <c:pt idx="7342">
                  <c:v>1.0489999999999982</c:v>
                </c:pt>
                <c:pt idx="7343">
                  <c:v>1.038</c:v>
                </c:pt>
                <c:pt idx="7344">
                  <c:v>1.056</c:v>
                </c:pt>
                <c:pt idx="7345">
                  <c:v>1.0169999999999979</c:v>
                </c:pt>
                <c:pt idx="7346">
                  <c:v>1.0109999999999979</c:v>
                </c:pt>
                <c:pt idx="7347">
                  <c:v>1.0640000000000001</c:v>
                </c:pt>
                <c:pt idx="7348">
                  <c:v>1.032</c:v>
                </c:pt>
                <c:pt idx="7349">
                  <c:v>1.0149999999999979</c:v>
                </c:pt>
                <c:pt idx="7350">
                  <c:v>0.999</c:v>
                </c:pt>
                <c:pt idx="7351">
                  <c:v>1.0229999999999981</c:v>
                </c:pt>
                <c:pt idx="7352">
                  <c:v>1.03</c:v>
                </c:pt>
                <c:pt idx="7353">
                  <c:v>1.048</c:v>
                </c:pt>
                <c:pt idx="7354">
                  <c:v>1.0509999999999982</c:v>
                </c:pt>
                <c:pt idx="7355">
                  <c:v>1.0189999999999981</c:v>
                </c:pt>
                <c:pt idx="7356">
                  <c:v>1.0409999999999981</c:v>
                </c:pt>
                <c:pt idx="7357">
                  <c:v>1.0669999999999982</c:v>
                </c:pt>
                <c:pt idx="7358">
                  <c:v>1.0309999999999981</c:v>
                </c:pt>
                <c:pt idx="7359">
                  <c:v>1.0289999999999981</c:v>
                </c:pt>
                <c:pt idx="7360">
                  <c:v>1.026</c:v>
                </c:pt>
                <c:pt idx="7361">
                  <c:v>1.01</c:v>
                </c:pt>
                <c:pt idx="7362">
                  <c:v>1.012</c:v>
                </c:pt>
                <c:pt idx="7363">
                  <c:v>1.036</c:v>
                </c:pt>
                <c:pt idx="7364">
                  <c:v>1.0529999999999982</c:v>
                </c:pt>
                <c:pt idx="7365">
                  <c:v>1.0669999999999982</c:v>
                </c:pt>
                <c:pt idx="7366">
                  <c:v>1.014</c:v>
                </c:pt>
                <c:pt idx="7367">
                  <c:v>1.0900000000000001</c:v>
                </c:pt>
                <c:pt idx="7368">
                  <c:v>1.0620000000000001</c:v>
                </c:pt>
                <c:pt idx="7369">
                  <c:v>1.0609999999999982</c:v>
                </c:pt>
                <c:pt idx="7370">
                  <c:v>1.0680000000000001</c:v>
                </c:pt>
                <c:pt idx="7371">
                  <c:v>1.046</c:v>
                </c:pt>
                <c:pt idx="7372">
                  <c:v>1.07</c:v>
                </c:pt>
                <c:pt idx="7373">
                  <c:v>1.0880000000000001</c:v>
                </c:pt>
                <c:pt idx="7374">
                  <c:v>1.054</c:v>
                </c:pt>
                <c:pt idx="7375">
                  <c:v>1.0549999999999982</c:v>
                </c:pt>
                <c:pt idx="7376">
                  <c:v>1.103</c:v>
                </c:pt>
                <c:pt idx="7377">
                  <c:v>1.0429999999999982</c:v>
                </c:pt>
                <c:pt idx="7378">
                  <c:v>1.0580000000000001</c:v>
                </c:pt>
                <c:pt idx="7379">
                  <c:v>1.069</c:v>
                </c:pt>
                <c:pt idx="7380">
                  <c:v>1.06</c:v>
                </c:pt>
                <c:pt idx="7381">
                  <c:v>1.069</c:v>
                </c:pt>
                <c:pt idx="7382">
                  <c:v>1.036</c:v>
                </c:pt>
                <c:pt idx="7383">
                  <c:v>1.0880000000000001</c:v>
                </c:pt>
                <c:pt idx="7384">
                  <c:v>1.0449999999999982</c:v>
                </c:pt>
                <c:pt idx="7385">
                  <c:v>1.0249999999999981</c:v>
                </c:pt>
                <c:pt idx="7386">
                  <c:v>1.0249999999999981</c:v>
                </c:pt>
                <c:pt idx="7387">
                  <c:v>1.038</c:v>
                </c:pt>
                <c:pt idx="7388">
                  <c:v>1.0269999999999981</c:v>
                </c:pt>
                <c:pt idx="7389">
                  <c:v>1.0409999999999981</c:v>
                </c:pt>
                <c:pt idx="7390">
                  <c:v>1.022</c:v>
                </c:pt>
                <c:pt idx="7391">
                  <c:v>1.042</c:v>
                </c:pt>
                <c:pt idx="7392">
                  <c:v>1.0329999999999981</c:v>
                </c:pt>
                <c:pt idx="7393">
                  <c:v>1.07</c:v>
                </c:pt>
                <c:pt idx="7394">
                  <c:v>1.042</c:v>
                </c:pt>
                <c:pt idx="7395">
                  <c:v>1.048</c:v>
                </c:pt>
                <c:pt idx="7396">
                  <c:v>1.292</c:v>
                </c:pt>
                <c:pt idx="7397">
                  <c:v>1.0580000000000001</c:v>
                </c:pt>
                <c:pt idx="7398">
                  <c:v>1.0389999999999981</c:v>
                </c:pt>
                <c:pt idx="7399">
                  <c:v>1.0449999999999982</c:v>
                </c:pt>
                <c:pt idx="7400">
                  <c:v>1.048</c:v>
                </c:pt>
                <c:pt idx="7401">
                  <c:v>1.0589999999999982</c:v>
                </c:pt>
                <c:pt idx="7402">
                  <c:v>1.0069999999999979</c:v>
                </c:pt>
                <c:pt idx="7403">
                  <c:v>1.0389999999999981</c:v>
                </c:pt>
                <c:pt idx="7404">
                  <c:v>1.0269999999999981</c:v>
                </c:pt>
                <c:pt idx="7405">
                  <c:v>1.0289999999999981</c:v>
                </c:pt>
                <c:pt idx="7406">
                  <c:v>1.03</c:v>
                </c:pt>
                <c:pt idx="7407">
                  <c:v>1.0469999999999982</c:v>
                </c:pt>
                <c:pt idx="7408">
                  <c:v>1.0880000000000001</c:v>
                </c:pt>
                <c:pt idx="7409">
                  <c:v>1.01</c:v>
                </c:pt>
                <c:pt idx="7410">
                  <c:v>2.0680000000000001</c:v>
                </c:pt>
                <c:pt idx="7411">
                  <c:v>1.022</c:v>
                </c:pt>
                <c:pt idx="7412">
                  <c:v>1.0489999999999982</c:v>
                </c:pt>
                <c:pt idx="7413">
                  <c:v>1.0189999999999981</c:v>
                </c:pt>
                <c:pt idx="7414">
                  <c:v>1.018</c:v>
                </c:pt>
                <c:pt idx="7415">
                  <c:v>1.0229999999999981</c:v>
                </c:pt>
                <c:pt idx="7416">
                  <c:v>1.0900000000000001</c:v>
                </c:pt>
                <c:pt idx="7417">
                  <c:v>0.995</c:v>
                </c:pt>
                <c:pt idx="7418">
                  <c:v>1.0349999999999981</c:v>
                </c:pt>
                <c:pt idx="7419">
                  <c:v>1.0389999999999981</c:v>
                </c:pt>
                <c:pt idx="7420">
                  <c:v>1.0629999999999982</c:v>
                </c:pt>
                <c:pt idx="7421">
                  <c:v>1.042</c:v>
                </c:pt>
                <c:pt idx="7422">
                  <c:v>1.0449999999999982</c:v>
                </c:pt>
                <c:pt idx="7423">
                  <c:v>1.016</c:v>
                </c:pt>
                <c:pt idx="7424">
                  <c:v>1.0349999999999981</c:v>
                </c:pt>
                <c:pt idx="7425">
                  <c:v>1.038</c:v>
                </c:pt>
                <c:pt idx="7426">
                  <c:v>1.0669999999999982</c:v>
                </c:pt>
                <c:pt idx="7427">
                  <c:v>1.012</c:v>
                </c:pt>
                <c:pt idx="7428">
                  <c:v>1.0289999999999981</c:v>
                </c:pt>
                <c:pt idx="7429">
                  <c:v>1.012</c:v>
                </c:pt>
                <c:pt idx="7430">
                  <c:v>1.046</c:v>
                </c:pt>
                <c:pt idx="7431">
                  <c:v>1.0629999999999982</c:v>
                </c:pt>
                <c:pt idx="7432">
                  <c:v>1.0089999999999979</c:v>
                </c:pt>
                <c:pt idx="7433">
                  <c:v>1.01</c:v>
                </c:pt>
                <c:pt idx="7434">
                  <c:v>1.0169999999999979</c:v>
                </c:pt>
                <c:pt idx="7435">
                  <c:v>1.0169999999999979</c:v>
                </c:pt>
                <c:pt idx="7436">
                  <c:v>1.046</c:v>
                </c:pt>
                <c:pt idx="7437">
                  <c:v>1.0189999999999981</c:v>
                </c:pt>
                <c:pt idx="7438">
                  <c:v>1.026</c:v>
                </c:pt>
                <c:pt idx="7439">
                  <c:v>1.008</c:v>
                </c:pt>
                <c:pt idx="7440">
                  <c:v>1.0049999999999979</c:v>
                </c:pt>
                <c:pt idx="7441">
                  <c:v>1.0389999999999981</c:v>
                </c:pt>
                <c:pt idx="7442">
                  <c:v>1.0129999999999979</c:v>
                </c:pt>
                <c:pt idx="7443">
                  <c:v>1.016</c:v>
                </c:pt>
                <c:pt idx="7444">
                  <c:v>0.998</c:v>
                </c:pt>
                <c:pt idx="7445">
                  <c:v>1.0169999999999979</c:v>
                </c:pt>
                <c:pt idx="7446">
                  <c:v>1.022</c:v>
                </c:pt>
                <c:pt idx="7447">
                  <c:v>1.0269999999999981</c:v>
                </c:pt>
                <c:pt idx="7448">
                  <c:v>1.081</c:v>
                </c:pt>
                <c:pt idx="7449">
                  <c:v>1.048</c:v>
                </c:pt>
                <c:pt idx="7450">
                  <c:v>1.042</c:v>
                </c:pt>
                <c:pt idx="7451">
                  <c:v>1.0640000000000001</c:v>
                </c:pt>
                <c:pt idx="7452">
                  <c:v>1.024</c:v>
                </c:pt>
                <c:pt idx="7453">
                  <c:v>1.069</c:v>
                </c:pt>
                <c:pt idx="7454">
                  <c:v>1.123</c:v>
                </c:pt>
                <c:pt idx="7455">
                  <c:v>1.04</c:v>
                </c:pt>
                <c:pt idx="7456">
                  <c:v>1.0249999999999981</c:v>
                </c:pt>
                <c:pt idx="7457">
                  <c:v>1.0580000000000001</c:v>
                </c:pt>
                <c:pt idx="7458">
                  <c:v>1.02</c:v>
                </c:pt>
                <c:pt idx="7459">
                  <c:v>1.0349999999999981</c:v>
                </c:pt>
                <c:pt idx="7460">
                  <c:v>1.0149999999999979</c:v>
                </c:pt>
                <c:pt idx="7461">
                  <c:v>1.012</c:v>
                </c:pt>
                <c:pt idx="7462">
                  <c:v>1.032</c:v>
                </c:pt>
                <c:pt idx="7463">
                  <c:v>1.083</c:v>
                </c:pt>
                <c:pt idx="7464">
                  <c:v>0.99099999999999999</c:v>
                </c:pt>
                <c:pt idx="7465">
                  <c:v>1.1060000000000001</c:v>
                </c:pt>
                <c:pt idx="7466">
                  <c:v>1.0289999999999981</c:v>
                </c:pt>
                <c:pt idx="7467">
                  <c:v>1.038</c:v>
                </c:pt>
                <c:pt idx="7468">
                  <c:v>0.998</c:v>
                </c:pt>
                <c:pt idx="7469">
                  <c:v>1.008</c:v>
                </c:pt>
                <c:pt idx="7470">
                  <c:v>1.01</c:v>
                </c:pt>
                <c:pt idx="7471">
                  <c:v>1.016</c:v>
                </c:pt>
                <c:pt idx="7472">
                  <c:v>1.1539999999999981</c:v>
                </c:pt>
                <c:pt idx="7473">
                  <c:v>1.006</c:v>
                </c:pt>
                <c:pt idx="7474">
                  <c:v>1.0449999999999982</c:v>
                </c:pt>
                <c:pt idx="7475">
                  <c:v>1.0009999999999979</c:v>
                </c:pt>
                <c:pt idx="7476">
                  <c:v>0.97500000000000064</c:v>
                </c:pt>
                <c:pt idx="7477">
                  <c:v>1.01</c:v>
                </c:pt>
                <c:pt idx="7478">
                  <c:v>1.026</c:v>
                </c:pt>
                <c:pt idx="7479">
                  <c:v>1.02</c:v>
                </c:pt>
                <c:pt idx="7480">
                  <c:v>1.0009999999999979</c:v>
                </c:pt>
                <c:pt idx="7481">
                  <c:v>1.01</c:v>
                </c:pt>
                <c:pt idx="7482">
                  <c:v>1.032</c:v>
                </c:pt>
                <c:pt idx="7483">
                  <c:v>0.995</c:v>
                </c:pt>
                <c:pt idx="7484">
                  <c:v>0.997</c:v>
                </c:pt>
                <c:pt idx="7485">
                  <c:v>1.018</c:v>
                </c:pt>
                <c:pt idx="7486">
                  <c:v>0.99199999999999999</c:v>
                </c:pt>
                <c:pt idx="7487">
                  <c:v>0.98</c:v>
                </c:pt>
                <c:pt idx="7488">
                  <c:v>1.0389999999999981</c:v>
                </c:pt>
                <c:pt idx="7489">
                  <c:v>0.98199999999999998</c:v>
                </c:pt>
                <c:pt idx="7490">
                  <c:v>1.272</c:v>
                </c:pt>
                <c:pt idx="7491">
                  <c:v>1.018</c:v>
                </c:pt>
                <c:pt idx="7492">
                  <c:v>1.054</c:v>
                </c:pt>
                <c:pt idx="7493">
                  <c:v>1.254</c:v>
                </c:pt>
                <c:pt idx="7494">
                  <c:v>0.999</c:v>
                </c:pt>
                <c:pt idx="7495">
                  <c:v>0.96600000000000064</c:v>
                </c:pt>
                <c:pt idx="7496">
                  <c:v>1.0329999999999981</c:v>
                </c:pt>
                <c:pt idx="7497">
                  <c:v>1.028</c:v>
                </c:pt>
                <c:pt idx="7498">
                  <c:v>0.97600000000000064</c:v>
                </c:pt>
                <c:pt idx="7499">
                  <c:v>1.0009999999999979</c:v>
                </c:pt>
                <c:pt idx="7500">
                  <c:v>1.0109999999999979</c:v>
                </c:pt>
                <c:pt idx="7501">
                  <c:v>0.97700000000000065</c:v>
                </c:pt>
                <c:pt idx="7502">
                  <c:v>0.96600000000000064</c:v>
                </c:pt>
                <c:pt idx="7503">
                  <c:v>0.98799999999999999</c:v>
                </c:pt>
                <c:pt idx="7504">
                  <c:v>0.95800000000000063</c:v>
                </c:pt>
                <c:pt idx="7505">
                  <c:v>0.99199999999999999</c:v>
                </c:pt>
                <c:pt idx="7506">
                  <c:v>0.997</c:v>
                </c:pt>
                <c:pt idx="7507">
                  <c:v>1.002</c:v>
                </c:pt>
                <c:pt idx="7508">
                  <c:v>0.96000000000000063</c:v>
                </c:pt>
                <c:pt idx="7509">
                  <c:v>0.98199999999999998</c:v>
                </c:pt>
                <c:pt idx="7510">
                  <c:v>0.97600000000000064</c:v>
                </c:pt>
                <c:pt idx="7511">
                  <c:v>0.999</c:v>
                </c:pt>
                <c:pt idx="7512">
                  <c:v>0.96200000000000063</c:v>
                </c:pt>
                <c:pt idx="7513">
                  <c:v>1.0009999999999979</c:v>
                </c:pt>
                <c:pt idx="7514">
                  <c:v>1.014</c:v>
                </c:pt>
                <c:pt idx="7515">
                  <c:v>1.024</c:v>
                </c:pt>
                <c:pt idx="7516">
                  <c:v>0.99299999999999999</c:v>
                </c:pt>
                <c:pt idx="7517">
                  <c:v>1.0329999999999981</c:v>
                </c:pt>
                <c:pt idx="7518">
                  <c:v>1.0249999999999981</c:v>
                </c:pt>
                <c:pt idx="7519">
                  <c:v>1.0089999999999979</c:v>
                </c:pt>
                <c:pt idx="7520">
                  <c:v>0.98499999999999999</c:v>
                </c:pt>
                <c:pt idx="7521">
                  <c:v>0.99199999999999999</c:v>
                </c:pt>
                <c:pt idx="7522">
                  <c:v>1.0249999999999981</c:v>
                </c:pt>
                <c:pt idx="7523">
                  <c:v>0.996</c:v>
                </c:pt>
                <c:pt idx="7524">
                  <c:v>0.98599999999999999</c:v>
                </c:pt>
                <c:pt idx="7525">
                  <c:v>1.05</c:v>
                </c:pt>
                <c:pt idx="7526">
                  <c:v>0.98099999999999998</c:v>
                </c:pt>
                <c:pt idx="7527">
                  <c:v>0.97600000000000064</c:v>
                </c:pt>
                <c:pt idx="7528">
                  <c:v>1.028</c:v>
                </c:pt>
                <c:pt idx="7529">
                  <c:v>1.03</c:v>
                </c:pt>
                <c:pt idx="7530">
                  <c:v>0.98699999999999999</c:v>
                </c:pt>
                <c:pt idx="7531">
                  <c:v>1.0549999999999982</c:v>
                </c:pt>
                <c:pt idx="7532">
                  <c:v>0.97200000000000064</c:v>
                </c:pt>
                <c:pt idx="7533">
                  <c:v>0.99199999999999999</c:v>
                </c:pt>
                <c:pt idx="7534">
                  <c:v>1.0209999999999981</c:v>
                </c:pt>
                <c:pt idx="7535">
                  <c:v>0.97700000000000065</c:v>
                </c:pt>
                <c:pt idx="7536">
                  <c:v>1.1960000000000017</c:v>
                </c:pt>
                <c:pt idx="7537">
                  <c:v>1.0129999999999979</c:v>
                </c:pt>
                <c:pt idx="7538">
                  <c:v>1.018</c:v>
                </c:pt>
                <c:pt idx="7539">
                  <c:v>1.1559999999999981</c:v>
                </c:pt>
                <c:pt idx="7540">
                  <c:v>1.081</c:v>
                </c:pt>
                <c:pt idx="7541">
                  <c:v>1.024</c:v>
                </c:pt>
                <c:pt idx="7542">
                  <c:v>1.006</c:v>
                </c:pt>
                <c:pt idx="7543">
                  <c:v>1.006</c:v>
                </c:pt>
                <c:pt idx="7544">
                  <c:v>1.0609999999999982</c:v>
                </c:pt>
                <c:pt idx="7545">
                  <c:v>0.98199999999999998</c:v>
                </c:pt>
                <c:pt idx="7546">
                  <c:v>0.98199999999999998</c:v>
                </c:pt>
                <c:pt idx="7547">
                  <c:v>1.0069999999999979</c:v>
                </c:pt>
                <c:pt idx="7548">
                  <c:v>1.0009999999999979</c:v>
                </c:pt>
                <c:pt idx="7549">
                  <c:v>1.0209999999999981</c:v>
                </c:pt>
                <c:pt idx="7550">
                  <c:v>1.022</c:v>
                </c:pt>
                <c:pt idx="7551">
                  <c:v>0.98499999999999999</c:v>
                </c:pt>
                <c:pt idx="7552">
                  <c:v>0.998</c:v>
                </c:pt>
                <c:pt idx="7553">
                  <c:v>1.026</c:v>
                </c:pt>
                <c:pt idx="7554">
                  <c:v>1.0169999999999979</c:v>
                </c:pt>
                <c:pt idx="7555">
                  <c:v>0.98099999999999998</c:v>
                </c:pt>
                <c:pt idx="7556">
                  <c:v>0.98199999999999998</c:v>
                </c:pt>
                <c:pt idx="7557">
                  <c:v>0.98599999999999999</c:v>
                </c:pt>
                <c:pt idx="7558">
                  <c:v>0.995</c:v>
                </c:pt>
                <c:pt idx="7559">
                  <c:v>1.0029999999999979</c:v>
                </c:pt>
                <c:pt idx="7560">
                  <c:v>1.026</c:v>
                </c:pt>
                <c:pt idx="7561">
                  <c:v>0.995</c:v>
                </c:pt>
                <c:pt idx="7562">
                  <c:v>0.97900000000000065</c:v>
                </c:pt>
                <c:pt idx="7563">
                  <c:v>0.98099999999999998</c:v>
                </c:pt>
                <c:pt idx="7564">
                  <c:v>0.99</c:v>
                </c:pt>
                <c:pt idx="7565">
                  <c:v>1.0149999999999979</c:v>
                </c:pt>
                <c:pt idx="7566">
                  <c:v>0.97500000000000064</c:v>
                </c:pt>
                <c:pt idx="7567">
                  <c:v>0.97300000000000064</c:v>
                </c:pt>
                <c:pt idx="7568">
                  <c:v>1.022</c:v>
                </c:pt>
                <c:pt idx="7569">
                  <c:v>0.997</c:v>
                </c:pt>
                <c:pt idx="7570">
                  <c:v>0.999</c:v>
                </c:pt>
                <c:pt idx="7571">
                  <c:v>0.98</c:v>
                </c:pt>
                <c:pt idx="7572">
                  <c:v>1.05</c:v>
                </c:pt>
                <c:pt idx="7573">
                  <c:v>1.0509999999999982</c:v>
                </c:pt>
                <c:pt idx="7574">
                  <c:v>0.97100000000000064</c:v>
                </c:pt>
                <c:pt idx="7575">
                  <c:v>0.98899999999999999</c:v>
                </c:pt>
                <c:pt idx="7576">
                  <c:v>0.97200000000000064</c:v>
                </c:pt>
                <c:pt idx="7577">
                  <c:v>0.96100000000000063</c:v>
                </c:pt>
                <c:pt idx="7578">
                  <c:v>0.98299999999999998</c:v>
                </c:pt>
                <c:pt idx="7579">
                  <c:v>0.997</c:v>
                </c:pt>
                <c:pt idx="7580">
                  <c:v>0.97500000000000064</c:v>
                </c:pt>
                <c:pt idx="7581">
                  <c:v>0.98099999999999998</c:v>
                </c:pt>
                <c:pt idx="7582">
                  <c:v>1.01</c:v>
                </c:pt>
                <c:pt idx="7583">
                  <c:v>0.96100000000000063</c:v>
                </c:pt>
                <c:pt idx="7584">
                  <c:v>0.98899999999999999</c:v>
                </c:pt>
                <c:pt idx="7585">
                  <c:v>0.97500000000000064</c:v>
                </c:pt>
                <c:pt idx="7586">
                  <c:v>0.99199999999999999</c:v>
                </c:pt>
                <c:pt idx="7587">
                  <c:v>1.026</c:v>
                </c:pt>
                <c:pt idx="7588">
                  <c:v>0.997</c:v>
                </c:pt>
                <c:pt idx="7589">
                  <c:v>1.014</c:v>
                </c:pt>
                <c:pt idx="7590">
                  <c:v>0.97400000000000064</c:v>
                </c:pt>
                <c:pt idx="7591">
                  <c:v>0.99099999999999999</c:v>
                </c:pt>
                <c:pt idx="7592">
                  <c:v>0.98</c:v>
                </c:pt>
                <c:pt idx="7593">
                  <c:v>0.98899999999999999</c:v>
                </c:pt>
                <c:pt idx="7594">
                  <c:v>1.002</c:v>
                </c:pt>
                <c:pt idx="7595">
                  <c:v>1.008</c:v>
                </c:pt>
                <c:pt idx="7596">
                  <c:v>1.02</c:v>
                </c:pt>
                <c:pt idx="7597">
                  <c:v>0.98599999999999999</c:v>
                </c:pt>
                <c:pt idx="7598">
                  <c:v>0.995</c:v>
                </c:pt>
                <c:pt idx="7599">
                  <c:v>0.98899999999999999</c:v>
                </c:pt>
                <c:pt idx="7600">
                  <c:v>1.0640000000000001</c:v>
                </c:pt>
                <c:pt idx="7601">
                  <c:v>1.014</c:v>
                </c:pt>
                <c:pt idx="7602">
                  <c:v>0.98499999999999999</c:v>
                </c:pt>
                <c:pt idx="7603">
                  <c:v>0.98799999999999999</c:v>
                </c:pt>
                <c:pt idx="7604">
                  <c:v>0.997</c:v>
                </c:pt>
                <c:pt idx="7605">
                  <c:v>0.99199999999999999</c:v>
                </c:pt>
                <c:pt idx="7606">
                  <c:v>1.012</c:v>
                </c:pt>
                <c:pt idx="7607">
                  <c:v>0.98399999999999999</c:v>
                </c:pt>
                <c:pt idx="7608">
                  <c:v>0.98299999999999998</c:v>
                </c:pt>
                <c:pt idx="7609">
                  <c:v>1.002</c:v>
                </c:pt>
                <c:pt idx="7610">
                  <c:v>0.99</c:v>
                </c:pt>
                <c:pt idx="7611">
                  <c:v>1.0169999999999979</c:v>
                </c:pt>
                <c:pt idx="7612">
                  <c:v>0.98399999999999999</c:v>
                </c:pt>
                <c:pt idx="7613">
                  <c:v>0.95700000000000063</c:v>
                </c:pt>
                <c:pt idx="7614">
                  <c:v>1.0089999999999979</c:v>
                </c:pt>
                <c:pt idx="7615">
                  <c:v>1.0469999999999982</c:v>
                </c:pt>
                <c:pt idx="7616">
                  <c:v>0.96300000000000063</c:v>
                </c:pt>
                <c:pt idx="7617">
                  <c:v>0.99399999999999999</c:v>
                </c:pt>
                <c:pt idx="7618">
                  <c:v>0.97700000000000065</c:v>
                </c:pt>
                <c:pt idx="7619">
                  <c:v>0.95300000000000062</c:v>
                </c:pt>
                <c:pt idx="7620">
                  <c:v>0.97600000000000064</c:v>
                </c:pt>
                <c:pt idx="7621">
                  <c:v>0.98399999999999999</c:v>
                </c:pt>
                <c:pt idx="7622">
                  <c:v>0.98299999999999998</c:v>
                </c:pt>
                <c:pt idx="7623">
                  <c:v>0.97300000000000064</c:v>
                </c:pt>
                <c:pt idx="7624">
                  <c:v>0.97800000000000065</c:v>
                </c:pt>
                <c:pt idx="7625">
                  <c:v>0.97000000000000064</c:v>
                </c:pt>
                <c:pt idx="7626">
                  <c:v>0.95200000000000062</c:v>
                </c:pt>
                <c:pt idx="7627">
                  <c:v>0.96200000000000063</c:v>
                </c:pt>
                <c:pt idx="7628">
                  <c:v>0.95100000000000062</c:v>
                </c:pt>
                <c:pt idx="7629">
                  <c:v>0.98199999999999998</c:v>
                </c:pt>
                <c:pt idx="7630">
                  <c:v>0.999</c:v>
                </c:pt>
                <c:pt idx="7631">
                  <c:v>0.96600000000000064</c:v>
                </c:pt>
                <c:pt idx="7632">
                  <c:v>0.96200000000000063</c:v>
                </c:pt>
                <c:pt idx="7633">
                  <c:v>0.95700000000000063</c:v>
                </c:pt>
                <c:pt idx="7634">
                  <c:v>0.997</c:v>
                </c:pt>
                <c:pt idx="7635">
                  <c:v>0.96900000000000064</c:v>
                </c:pt>
                <c:pt idx="7636">
                  <c:v>1.01</c:v>
                </c:pt>
                <c:pt idx="7637">
                  <c:v>0.96800000000000064</c:v>
                </c:pt>
                <c:pt idx="7638">
                  <c:v>1.0229999999999981</c:v>
                </c:pt>
                <c:pt idx="7639">
                  <c:v>0.96800000000000064</c:v>
                </c:pt>
                <c:pt idx="7640">
                  <c:v>0.97400000000000064</c:v>
                </c:pt>
                <c:pt idx="7641">
                  <c:v>0.98399999999999999</c:v>
                </c:pt>
                <c:pt idx="7642">
                  <c:v>0.94799999999999995</c:v>
                </c:pt>
                <c:pt idx="7643">
                  <c:v>0.96600000000000064</c:v>
                </c:pt>
                <c:pt idx="7644">
                  <c:v>0.96000000000000063</c:v>
                </c:pt>
                <c:pt idx="7645">
                  <c:v>0.99099999999999999</c:v>
                </c:pt>
                <c:pt idx="7646">
                  <c:v>0.97000000000000064</c:v>
                </c:pt>
                <c:pt idx="7647">
                  <c:v>0.995</c:v>
                </c:pt>
                <c:pt idx="7648">
                  <c:v>0.99399999999999999</c:v>
                </c:pt>
                <c:pt idx="7649">
                  <c:v>0.97400000000000064</c:v>
                </c:pt>
                <c:pt idx="7650">
                  <c:v>1.002</c:v>
                </c:pt>
                <c:pt idx="7651">
                  <c:v>0.98899999999999999</c:v>
                </c:pt>
                <c:pt idx="7652">
                  <c:v>0.96600000000000064</c:v>
                </c:pt>
                <c:pt idx="7653">
                  <c:v>0.96600000000000064</c:v>
                </c:pt>
                <c:pt idx="7654">
                  <c:v>0.97800000000000065</c:v>
                </c:pt>
                <c:pt idx="7655">
                  <c:v>0.96600000000000064</c:v>
                </c:pt>
                <c:pt idx="7656">
                  <c:v>0.94899999999999995</c:v>
                </c:pt>
                <c:pt idx="7657">
                  <c:v>0.95500000000000063</c:v>
                </c:pt>
                <c:pt idx="7658">
                  <c:v>0.95300000000000062</c:v>
                </c:pt>
                <c:pt idx="7659">
                  <c:v>0.98899999999999999</c:v>
                </c:pt>
                <c:pt idx="7660">
                  <c:v>0.94499999999999995</c:v>
                </c:pt>
                <c:pt idx="7661">
                  <c:v>0.95300000000000062</c:v>
                </c:pt>
                <c:pt idx="7662">
                  <c:v>0.98299999999999998</c:v>
                </c:pt>
                <c:pt idx="7663">
                  <c:v>0.95600000000000063</c:v>
                </c:pt>
                <c:pt idx="7664">
                  <c:v>0.97000000000000064</c:v>
                </c:pt>
                <c:pt idx="7665">
                  <c:v>0.95300000000000062</c:v>
                </c:pt>
                <c:pt idx="7666">
                  <c:v>0.98799999999999999</c:v>
                </c:pt>
                <c:pt idx="7667">
                  <c:v>0.97000000000000064</c:v>
                </c:pt>
                <c:pt idx="7668">
                  <c:v>1.0009999999999979</c:v>
                </c:pt>
                <c:pt idx="7669">
                  <c:v>0.96900000000000064</c:v>
                </c:pt>
                <c:pt idx="7670">
                  <c:v>0.96100000000000063</c:v>
                </c:pt>
                <c:pt idx="7671">
                  <c:v>0.97400000000000064</c:v>
                </c:pt>
                <c:pt idx="7672">
                  <c:v>0.93899999999999995</c:v>
                </c:pt>
                <c:pt idx="7673">
                  <c:v>0.98199999999999998</c:v>
                </c:pt>
                <c:pt idx="7674">
                  <c:v>0.96700000000000064</c:v>
                </c:pt>
                <c:pt idx="7675">
                  <c:v>0.95400000000000063</c:v>
                </c:pt>
                <c:pt idx="7676">
                  <c:v>0.96700000000000064</c:v>
                </c:pt>
                <c:pt idx="7677">
                  <c:v>0.96600000000000064</c:v>
                </c:pt>
                <c:pt idx="7678">
                  <c:v>0.94599999999999995</c:v>
                </c:pt>
                <c:pt idx="7679">
                  <c:v>0.94799999999999995</c:v>
                </c:pt>
                <c:pt idx="7680">
                  <c:v>0.98499999999999999</c:v>
                </c:pt>
                <c:pt idx="7681">
                  <c:v>0.95600000000000063</c:v>
                </c:pt>
                <c:pt idx="7682">
                  <c:v>0.96100000000000063</c:v>
                </c:pt>
                <c:pt idx="7683">
                  <c:v>0.98199999999999998</c:v>
                </c:pt>
                <c:pt idx="7684">
                  <c:v>0.98499999999999999</c:v>
                </c:pt>
                <c:pt idx="7685">
                  <c:v>0.93200000000000005</c:v>
                </c:pt>
                <c:pt idx="7686">
                  <c:v>0.95400000000000063</c:v>
                </c:pt>
                <c:pt idx="7687">
                  <c:v>0.99</c:v>
                </c:pt>
                <c:pt idx="7688">
                  <c:v>0.95800000000000063</c:v>
                </c:pt>
                <c:pt idx="7689">
                  <c:v>0.95800000000000063</c:v>
                </c:pt>
                <c:pt idx="7690">
                  <c:v>0.99</c:v>
                </c:pt>
                <c:pt idx="7691">
                  <c:v>0.95800000000000063</c:v>
                </c:pt>
                <c:pt idx="7692">
                  <c:v>1.0189999999999981</c:v>
                </c:pt>
                <c:pt idx="7693">
                  <c:v>0.98599999999999999</c:v>
                </c:pt>
                <c:pt idx="7694">
                  <c:v>0.98099999999999998</c:v>
                </c:pt>
                <c:pt idx="7695">
                  <c:v>0.96100000000000063</c:v>
                </c:pt>
                <c:pt idx="7696">
                  <c:v>0.98</c:v>
                </c:pt>
                <c:pt idx="7697">
                  <c:v>1.08</c:v>
                </c:pt>
                <c:pt idx="7698">
                  <c:v>0.99299999999999999</c:v>
                </c:pt>
                <c:pt idx="7699">
                  <c:v>1.0169999999999979</c:v>
                </c:pt>
                <c:pt idx="7700">
                  <c:v>0.98699999999999999</c:v>
                </c:pt>
                <c:pt idx="7701">
                  <c:v>0.96300000000000063</c:v>
                </c:pt>
                <c:pt idx="7702">
                  <c:v>0.95300000000000062</c:v>
                </c:pt>
                <c:pt idx="7703">
                  <c:v>0.98799999999999999</c:v>
                </c:pt>
                <c:pt idx="7704">
                  <c:v>0.98</c:v>
                </c:pt>
                <c:pt idx="7705">
                  <c:v>0.93400000000000005</c:v>
                </c:pt>
                <c:pt idx="7706">
                  <c:v>0.95700000000000063</c:v>
                </c:pt>
                <c:pt idx="7707">
                  <c:v>0.98799999999999999</c:v>
                </c:pt>
                <c:pt idx="7708">
                  <c:v>0.94000000000000061</c:v>
                </c:pt>
                <c:pt idx="7709">
                  <c:v>0.98099999999999998</c:v>
                </c:pt>
                <c:pt idx="7710">
                  <c:v>0.96700000000000064</c:v>
                </c:pt>
                <c:pt idx="7711">
                  <c:v>0.97600000000000064</c:v>
                </c:pt>
                <c:pt idx="7712">
                  <c:v>0.99299999999999999</c:v>
                </c:pt>
                <c:pt idx="7713">
                  <c:v>0.95800000000000063</c:v>
                </c:pt>
                <c:pt idx="7714">
                  <c:v>0.94399999999999995</c:v>
                </c:pt>
                <c:pt idx="7715">
                  <c:v>0.94899999999999995</c:v>
                </c:pt>
                <c:pt idx="7716">
                  <c:v>0.96300000000000063</c:v>
                </c:pt>
                <c:pt idx="7717">
                  <c:v>0.95400000000000063</c:v>
                </c:pt>
                <c:pt idx="7718">
                  <c:v>0.95000000000000062</c:v>
                </c:pt>
                <c:pt idx="7719">
                  <c:v>0.93100000000000005</c:v>
                </c:pt>
                <c:pt idx="7720">
                  <c:v>0.97400000000000064</c:v>
                </c:pt>
                <c:pt idx="7721">
                  <c:v>0.94199999999999995</c:v>
                </c:pt>
                <c:pt idx="7722">
                  <c:v>0.95100000000000062</c:v>
                </c:pt>
                <c:pt idx="7723">
                  <c:v>0.95500000000000063</c:v>
                </c:pt>
                <c:pt idx="7724">
                  <c:v>0.96900000000000064</c:v>
                </c:pt>
                <c:pt idx="7725">
                  <c:v>0.93799999999999994</c:v>
                </c:pt>
                <c:pt idx="7726">
                  <c:v>0.98499999999999999</c:v>
                </c:pt>
                <c:pt idx="7727">
                  <c:v>0.95600000000000063</c:v>
                </c:pt>
                <c:pt idx="7728">
                  <c:v>0.94000000000000061</c:v>
                </c:pt>
                <c:pt idx="7729">
                  <c:v>0.96200000000000063</c:v>
                </c:pt>
                <c:pt idx="7730">
                  <c:v>0.96700000000000064</c:v>
                </c:pt>
                <c:pt idx="7731">
                  <c:v>0.97400000000000064</c:v>
                </c:pt>
                <c:pt idx="7732">
                  <c:v>0.97600000000000064</c:v>
                </c:pt>
                <c:pt idx="7733">
                  <c:v>0.95900000000000063</c:v>
                </c:pt>
                <c:pt idx="7734">
                  <c:v>1.002</c:v>
                </c:pt>
                <c:pt idx="7735">
                  <c:v>0.95300000000000062</c:v>
                </c:pt>
                <c:pt idx="7736">
                  <c:v>0.95500000000000063</c:v>
                </c:pt>
                <c:pt idx="7737">
                  <c:v>0.95000000000000062</c:v>
                </c:pt>
                <c:pt idx="7738">
                  <c:v>0.95500000000000063</c:v>
                </c:pt>
                <c:pt idx="7739">
                  <c:v>0.94899999999999995</c:v>
                </c:pt>
                <c:pt idx="7740">
                  <c:v>0.95300000000000062</c:v>
                </c:pt>
                <c:pt idx="7741">
                  <c:v>0.98599999999999999</c:v>
                </c:pt>
                <c:pt idx="7742">
                  <c:v>0.96800000000000064</c:v>
                </c:pt>
                <c:pt idx="7743">
                  <c:v>0.94099999999999995</c:v>
                </c:pt>
                <c:pt idx="7744">
                  <c:v>0.97400000000000064</c:v>
                </c:pt>
                <c:pt idx="7745">
                  <c:v>0.95800000000000063</c:v>
                </c:pt>
                <c:pt idx="7746">
                  <c:v>0.94299999999999995</c:v>
                </c:pt>
                <c:pt idx="7747">
                  <c:v>0.95900000000000063</c:v>
                </c:pt>
                <c:pt idx="7748">
                  <c:v>0.95800000000000063</c:v>
                </c:pt>
                <c:pt idx="7749">
                  <c:v>0.96400000000000063</c:v>
                </c:pt>
                <c:pt idx="7750">
                  <c:v>0.96900000000000064</c:v>
                </c:pt>
                <c:pt idx="7751">
                  <c:v>0.95100000000000062</c:v>
                </c:pt>
                <c:pt idx="7752">
                  <c:v>0.94799999999999995</c:v>
                </c:pt>
                <c:pt idx="7753">
                  <c:v>0.93200000000000005</c:v>
                </c:pt>
                <c:pt idx="7754">
                  <c:v>0.95100000000000062</c:v>
                </c:pt>
                <c:pt idx="7755">
                  <c:v>0.96600000000000064</c:v>
                </c:pt>
                <c:pt idx="7756">
                  <c:v>0.97300000000000064</c:v>
                </c:pt>
                <c:pt idx="7757">
                  <c:v>0.94299999999999995</c:v>
                </c:pt>
                <c:pt idx="7758">
                  <c:v>0.96600000000000064</c:v>
                </c:pt>
                <c:pt idx="7759">
                  <c:v>0.94099999999999995</c:v>
                </c:pt>
                <c:pt idx="7760">
                  <c:v>1.0089999999999979</c:v>
                </c:pt>
                <c:pt idx="7761">
                  <c:v>1.006</c:v>
                </c:pt>
                <c:pt idx="7762">
                  <c:v>0.96900000000000064</c:v>
                </c:pt>
                <c:pt idx="7763">
                  <c:v>0.98899999999999999</c:v>
                </c:pt>
                <c:pt idx="7764">
                  <c:v>0.97700000000000065</c:v>
                </c:pt>
                <c:pt idx="7765">
                  <c:v>0.97600000000000064</c:v>
                </c:pt>
                <c:pt idx="7766">
                  <c:v>0.96300000000000063</c:v>
                </c:pt>
                <c:pt idx="7767">
                  <c:v>1.006</c:v>
                </c:pt>
                <c:pt idx="7768">
                  <c:v>0.96900000000000064</c:v>
                </c:pt>
                <c:pt idx="7769">
                  <c:v>0.97900000000000065</c:v>
                </c:pt>
                <c:pt idx="7770">
                  <c:v>1.1259999999999979</c:v>
                </c:pt>
                <c:pt idx="7771">
                  <c:v>0.97200000000000064</c:v>
                </c:pt>
                <c:pt idx="7772">
                  <c:v>0.97100000000000064</c:v>
                </c:pt>
                <c:pt idx="7773">
                  <c:v>0.95100000000000062</c:v>
                </c:pt>
                <c:pt idx="7774">
                  <c:v>0.95700000000000063</c:v>
                </c:pt>
                <c:pt idx="7775">
                  <c:v>0.98899999999999999</c:v>
                </c:pt>
                <c:pt idx="7776">
                  <c:v>0.98</c:v>
                </c:pt>
                <c:pt idx="7777">
                  <c:v>0.96700000000000064</c:v>
                </c:pt>
                <c:pt idx="7778">
                  <c:v>0.95400000000000063</c:v>
                </c:pt>
                <c:pt idx="7779">
                  <c:v>0.96400000000000063</c:v>
                </c:pt>
                <c:pt idx="7780">
                  <c:v>0.97300000000000064</c:v>
                </c:pt>
                <c:pt idx="7781">
                  <c:v>0.98</c:v>
                </c:pt>
                <c:pt idx="7782">
                  <c:v>0.98399999999999999</c:v>
                </c:pt>
                <c:pt idx="7783">
                  <c:v>0.96700000000000064</c:v>
                </c:pt>
                <c:pt idx="7784">
                  <c:v>0.99099999999999999</c:v>
                </c:pt>
                <c:pt idx="7785">
                  <c:v>0.98</c:v>
                </c:pt>
                <c:pt idx="7786">
                  <c:v>0.97600000000000064</c:v>
                </c:pt>
                <c:pt idx="7787">
                  <c:v>0.95100000000000062</c:v>
                </c:pt>
                <c:pt idx="7788">
                  <c:v>0.99199999999999999</c:v>
                </c:pt>
                <c:pt idx="7789">
                  <c:v>0.94000000000000061</c:v>
                </c:pt>
                <c:pt idx="7790">
                  <c:v>0.94699999999999995</c:v>
                </c:pt>
                <c:pt idx="7791">
                  <c:v>0.97300000000000064</c:v>
                </c:pt>
                <c:pt idx="7792">
                  <c:v>0.98599999999999999</c:v>
                </c:pt>
                <c:pt idx="7793">
                  <c:v>0.96500000000000064</c:v>
                </c:pt>
                <c:pt idx="7794">
                  <c:v>0.93500000000000005</c:v>
                </c:pt>
                <c:pt idx="7795">
                  <c:v>0.96900000000000064</c:v>
                </c:pt>
                <c:pt idx="7796">
                  <c:v>0.96000000000000063</c:v>
                </c:pt>
                <c:pt idx="7797">
                  <c:v>0.94199999999999995</c:v>
                </c:pt>
                <c:pt idx="7798">
                  <c:v>0.96600000000000064</c:v>
                </c:pt>
                <c:pt idx="7799">
                  <c:v>0.98599999999999999</c:v>
                </c:pt>
                <c:pt idx="7800">
                  <c:v>0.93899999999999995</c:v>
                </c:pt>
                <c:pt idx="7801">
                  <c:v>0.94199999999999995</c:v>
                </c:pt>
                <c:pt idx="7802">
                  <c:v>0.98099999999999998</c:v>
                </c:pt>
                <c:pt idx="7803">
                  <c:v>0.95800000000000063</c:v>
                </c:pt>
                <c:pt idx="7804">
                  <c:v>0.97000000000000064</c:v>
                </c:pt>
                <c:pt idx="7805">
                  <c:v>0.92800000000000005</c:v>
                </c:pt>
                <c:pt idx="7806">
                  <c:v>0.96600000000000064</c:v>
                </c:pt>
                <c:pt idx="7807">
                  <c:v>1.006</c:v>
                </c:pt>
                <c:pt idx="7808">
                  <c:v>0.93799999999999994</c:v>
                </c:pt>
                <c:pt idx="7809">
                  <c:v>0.98199999999999998</c:v>
                </c:pt>
                <c:pt idx="7810">
                  <c:v>0.96600000000000064</c:v>
                </c:pt>
                <c:pt idx="7811">
                  <c:v>0.95800000000000063</c:v>
                </c:pt>
                <c:pt idx="7812">
                  <c:v>0.97400000000000064</c:v>
                </c:pt>
                <c:pt idx="7813">
                  <c:v>0.99399999999999999</c:v>
                </c:pt>
                <c:pt idx="7814">
                  <c:v>0.95600000000000063</c:v>
                </c:pt>
                <c:pt idx="7815">
                  <c:v>0.96000000000000063</c:v>
                </c:pt>
                <c:pt idx="7816">
                  <c:v>0.96000000000000063</c:v>
                </c:pt>
                <c:pt idx="7817">
                  <c:v>0.93700000000000061</c:v>
                </c:pt>
                <c:pt idx="7818">
                  <c:v>1.04</c:v>
                </c:pt>
                <c:pt idx="7819">
                  <c:v>1.0089999999999979</c:v>
                </c:pt>
                <c:pt idx="7820">
                  <c:v>0.94499999999999995</c:v>
                </c:pt>
                <c:pt idx="7821">
                  <c:v>1.01</c:v>
                </c:pt>
                <c:pt idx="7822">
                  <c:v>0.96100000000000063</c:v>
                </c:pt>
                <c:pt idx="7823">
                  <c:v>0.96200000000000063</c:v>
                </c:pt>
                <c:pt idx="7824">
                  <c:v>0.95000000000000062</c:v>
                </c:pt>
                <c:pt idx="7825">
                  <c:v>1.2129999999999979</c:v>
                </c:pt>
                <c:pt idx="7826">
                  <c:v>0.95100000000000062</c:v>
                </c:pt>
                <c:pt idx="7827">
                  <c:v>0.996</c:v>
                </c:pt>
                <c:pt idx="7828">
                  <c:v>0.97200000000000064</c:v>
                </c:pt>
                <c:pt idx="7829">
                  <c:v>1.125</c:v>
                </c:pt>
                <c:pt idx="7830">
                  <c:v>0.97600000000000064</c:v>
                </c:pt>
                <c:pt idx="7831">
                  <c:v>0.96500000000000064</c:v>
                </c:pt>
                <c:pt idx="7832">
                  <c:v>0.98699999999999999</c:v>
                </c:pt>
                <c:pt idx="7833">
                  <c:v>1.0820000000000001</c:v>
                </c:pt>
                <c:pt idx="7834">
                  <c:v>1.032</c:v>
                </c:pt>
                <c:pt idx="7835">
                  <c:v>1.0149999999999979</c:v>
                </c:pt>
                <c:pt idx="7836">
                  <c:v>0.97300000000000064</c:v>
                </c:pt>
                <c:pt idx="7837">
                  <c:v>0.97900000000000065</c:v>
                </c:pt>
                <c:pt idx="7838">
                  <c:v>0.97000000000000064</c:v>
                </c:pt>
                <c:pt idx="7839">
                  <c:v>0.99</c:v>
                </c:pt>
                <c:pt idx="7840">
                  <c:v>0.96000000000000063</c:v>
                </c:pt>
                <c:pt idx="7841">
                  <c:v>0.98199999999999998</c:v>
                </c:pt>
                <c:pt idx="7842">
                  <c:v>1.0029999999999979</c:v>
                </c:pt>
                <c:pt idx="7843">
                  <c:v>0.97500000000000064</c:v>
                </c:pt>
                <c:pt idx="7844">
                  <c:v>0.95600000000000063</c:v>
                </c:pt>
                <c:pt idx="7845">
                  <c:v>0.95700000000000063</c:v>
                </c:pt>
                <c:pt idx="7846">
                  <c:v>1.0069999999999979</c:v>
                </c:pt>
                <c:pt idx="7847">
                  <c:v>0.96700000000000064</c:v>
                </c:pt>
                <c:pt idx="7848">
                  <c:v>0.97700000000000065</c:v>
                </c:pt>
                <c:pt idx="7849">
                  <c:v>0.999</c:v>
                </c:pt>
                <c:pt idx="7850">
                  <c:v>1.022</c:v>
                </c:pt>
                <c:pt idx="7851">
                  <c:v>1.0900000000000001</c:v>
                </c:pt>
                <c:pt idx="7852">
                  <c:v>1.1839999999999982</c:v>
                </c:pt>
                <c:pt idx="7853">
                  <c:v>1.038</c:v>
                </c:pt>
                <c:pt idx="7854">
                  <c:v>0.97200000000000064</c:v>
                </c:pt>
                <c:pt idx="7855">
                  <c:v>0.97100000000000064</c:v>
                </c:pt>
                <c:pt idx="7856">
                  <c:v>0.99</c:v>
                </c:pt>
                <c:pt idx="7857">
                  <c:v>0.98399999999999999</c:v>
                </c:pt>
                <c:pt idx="7858">
                  <c:v>0.98599999999999999</c:v>
                </c:pt>
                <c:pt idx="7859">
                  <c:v>0.96200000000000063</c:v>
                </c:pt>
                <c:pt idx="7860">
                  <c:v>0.97500000000000064</c:v>
                </c:pt>
                <c:pt idx="7861">
                  <c:v>0.99</c:v>
                </c:pt>
                <c:pt idx="7862">
                  <c:v>0.95700000000000063</c:v>
                </c:pt>
                <c:pt idx="7863">
                  <c:v>0.94399999999999995</c:v>
                </c:pt>
                <c:pt idx="7864">
                  <c:v>0.98299999999999998</c:v>
                </c:pt>
                <c:pt idx="7865">
                  <c:v>0.96400000000000063</c:v>
                </c:pt>
                <c:pt idx="7866">
                  <c:v>0.96600000000000064</c:v>
                </c:pt>
                <c:pt idx="7867">
                  <c:v>0.99099999999999999</c:v>
                </c:pt>
                <c:pt idx="7868">
                  <c:v>1.0129999999999979</c:v>
                </c:pt>
                <c:pt idx="7869">
                  <c:v>0.95500000000000063</c:v>
                </c:pt>
                <c:pt idx="7870">
                  <c:v>0.96100000000000063</c:v>
                </c:pt>
                <c:pt idx="7871">
                  <c:v>0.98499999999999999</c:v>
                </c:pt>
                <c:pt idx="7872">
                  <c:v>0.996</c:v>
                </c:pt>
                <c:pt idx="7873">
                  <c:v>1.0960000000000001</c:v>
                </c:pt>
                <c:pt idx="7874">
                  <c:v>0.97300000000000064</c:v>
                </c:pt>
                <c:pt idx="7875">
                  <c:v>1.1759999999999982</c:v>
                </c:pt>
                <c:pt idx="7876">
                  <c:v>0.98</c:v>
                </c:pt>
                <c:pt idx="7877">
                  <c:v>0.95100000000000062</c:v>
                </c:pt>
                <c:pt idx="7878">
                  <c:v>1.095</c:v>
                </c:pt>
                <c:pt idx="7879">
                  <c:v>1.1439999999999981</c:v>
                </c:pt>
                <c:pt idx="7880">
                  <c:v>0.995</c:v>
                </c:pt>
                <c:pt idx="7881">
                  <c:v>0.94799999999999995</c:v>
                </c:pt>
                <c:pt idx="7882">
                  <c:v>0.98299999999999998</c:v>
                </c:pt>
                <c:pt idx="7883">
                  <c:v>1.0489999999999982</c:v>
                </c:pt>
                <c:pt idx="7884">
                  <c:v>1.0009999999999979</c:v>
                </c:pt>
                <c:pt idx="7885">
                  <c:v>0.92400000000000004</c:v>
                </c:pt>
                <c:pt idx="7886">
                  <c:v>0.97400000000000064</c:v>
                </c:pt>
                <c:pt idx="7887">
                  <c:v>0.92500000000000004</c:v>
                </c:pt>
                <c:pt idx="7888">
                  <c:v>0.96200000000000063</c:v>
                </c:pt>
                <c:pt idx="7889">
                  <c:v>0.94699999999999995</c:v>
                </c:pt>
                <c:pt idx="7890">
                  <c:v>0.97800000000000065</c:v>
                </c:pt>
                <c:pt idx="7891">
                  <c:v>0.94899999999999995</c:v>
                </c:pt>
                <c:pt idx="7892">
                  <c:v>0.97300000000000064</c:v>
                </c:pt>
                <c:pt idx="7893">
                  <c:v>0.98899999999999999</c:v>
                </c:pt>
                <c:pt idx="7894">
                  <c:v>0.94000000000000061</c:v>
                </c:pt>
                <c:pt idx="7895">
                  <c:v>0.94699999999999995</c:v>
                </c:pt>
                <c:pt idx="7896">
                  <c:v>1.002</c:v>
                </c:pt>
                <c:pt idx="7897">
                  <c:v>0.96300000000000063</c:v>
                </c:pt>
                <c:pt idx="7898">
                  <c:v>0.96000000000000063</c:v>
                </c:pt>
                <c:pt idx="7899">
                  <c:v>0.96900000000000064</c:v>
                </c:pt>
                <c:pt idx="7900">
                  <c:v>0.98499999999999999</c:v>
                </c:pt>
                <c:pt idx="7901">
                  <c:v>0.95200000000000062</c:v>
                </c:pt>
                <c:pt idx="7902">
                  <c:v>1.0109999999999979</c:v>
                </c:pt>
                <c:pt idx="7903">
                  <c:v>0.92300000000000004</c:v>
                </c:pt>
                <c:pt idx="7904">
                  <c:v>0.95000000000000062</c:v>
                </c:pt>
                <c:pt idx="7905">
                  <c:v>0.94899999999999995</c:v>
                </c:pt>
                <c:pt idx="7906">
                  <c:v>0.93700000000000061</c:v>
                </c:pt>
                <c:pt idx="7907">
                  <c:v>0.92600000000000005</c:v>
                </c:pt>
                <c:pt idx="7908">
                  <c:v>0.97400000000000064</c:v>
                </c:pt>
                <c:pt idx="7909">
                  <c:v>1.0389999999999981</c:v>
                </c:pt>
                <c:pt idx="7910">
                  <c:v>0.95500000000000063</c:v>
                </c:pt>
                <c:pt idx="7911">
                  <c:v>0.94599999999999995</c:v>
                </c:pt>
                <c:pt idx="7912">
                  <c:v>1.0449999999999982</c:v>
                </c:pt>
                <c:pt idx="7913">
                  <c:v>0.98899999999999999</c:v>
                </c:pt>
                <c:pt idx="7914">
                  <c:v>0.94499999999999995</c:v>
                </c:pt>
                <c:pt idx="7915">
                  <c:v>0.97200000000000064</c:v>
                </c:pt>
                <c:pt idx="7916">
                  <c:v>0.96600000000000064</c:v>
                </c:pt>
                <c:pt idx="7917">
                  <c:v>1.2069999999999979</c:v>
                </c:pt>
                <c:pt idx="7918">
                  <c:v>0.94000000000000061</c:v>
                </c:pt>
                <c:pt idx="7919">
                  <c:v>1.002</c:v>
                </c:pt>
                <c:pt idx="7920">
                  <c:v>0.99299999999999999</c:v>
                </c:pt>
                <c:pt idx="7921">
                  <c:v>0.96000000000000063</c:v>
                </c:pt>
                <c:pt idx="7922">
                  <c:v>0.96900000000000064</c:v>
                </c:pt>
                <c:pt idx="7923">
                  <c:v>0.92900000000000005</c:v>
                </c:pt>
                <c:pt idx="7924">
                  <c:v>0.93</c:v>
                </c:pt>
                <c:pt idx="7925">
                  <c:v>0.91600000000000004</c:v>
                </c:pt>
                <c:pt idx="7926">
                  <c:v>0.94799999999999995</c:v>
                </c:pt>
                <c:pt idx="7927">
                  <c:v>0.95200000000000062</c:v>
                </c:pt>
                <c:pt idx="7928">
                  <c:v>0.90400000000000003</c:v>
                </c:pt>
                <c:pt idx="7929">
                  <c:v>0.96700000000000064</c:v>
                </c:pt>
                <c:pt idx="7930">
                  <c:v>0.93500000000000005</c:v>
                </c:pt>
                <c:pt idx="7931">
                  <c:v>0.90300000000000002</c:v>
                </c:pt>
                <c:pt idx="7932">
                  <c:v>0.92100000000000004</c:v>
                </c:pt>
                <c:pt idx="7933">
                  <c:v>0.95400000000000063</c:v>
                </c:pt>
                <c:pt idx="7934">
                  <c:v>0.91100000000000003</c:v>
                </c:pt>
                <c:pt idx="7935">
                  <c:v>1.071</c:v>
                </c:pt>
                <c:pt idx="7936">
                  <c:v>0.94000000000000061</c:v>
                </c:pt>
                <c:pt idx="7937">
                  <c:v>0.94799999999999995</c:v>
                </c:pt>
                <c:pt idx="7938">
                  <c:v>0.95000000000000062</c:v>
                </c:pt>
                <c:pt idx="7939">
                  <c:v>0.92900000000000005</c:v>
                </c:pt>
                <c:pt idx="7940">
                  <c:v>0.93500000000000005</c:v>
                </c:pt>
                <c:pt idx="7941">
                  <c:v>0.94599999999999995</c:v>
                </c:pt>
                <c:pt idx="7942">
                  <c:v>0.93700000000000061</c:v>
                </c:pt>
                <c:pt idx="7943">
                  <c:v>0.93700000000000061</c:v>
                </c:pt>
                <c:pt idx="7944">
                  <c:v>0.96700000000000064</c:v>
                </c:pt>
                <c:pt idx="7945">
                  <c:v>1.0069999999999979</c:v>
                </c:pt>
                <c:pt idx="7946">
                  <c:v>0.91</c:v>
                </c:pt>
                <c:pt idx="7947">
                  <c:v>0.91900000000000004</c:v>
                </c:pt>
                <c:pt idx="7948">
                  <c:v>0.89900000000000002</c:v>
                </c:pt>
                <c:pt idx="7949">
                  <c:v>0.90800000000000003</c:v>
                </c:pt>
                <c:pt idx="7950">
                  <c:v>0.94799999999999995</c:v>
                </c:pt>
                <c:pt idx="7951">
                  <c:v>0.94299999999999995</c:v>
                </c:pt>
                <c:pt idx="7952">
                  <c:v>0.91300000000000003</c:v>
                </c:pt>
                <c:pt idx="7953">
                  <c:v>0.92</c:v>
                </c:pt>
                <c:pt idx="7954">
                  <c:v>0.93400000000000005</c:v>
                </c:pt>
                <c:pt idx="7955">
                  <c:v>0.94899999999999995</c:v>
                </c:pt>
                <c:pt idx="7956">
                  <c:v>0.94000000000000061</c:v>
                </c:pt>
                <c:pt idx="7957">
                  <c:v>0.93100000000000005</c:v>
                </c:pt>
                <c:pt idx="7958">
                  <c:v>0.95800000000000063</c:v>
                </c:pt>
                <c:pt idx="7959">
                  <c:v>0.93600000000000005</c:v>
                </c:pt>
                <c:pt idx="7960">
                  <c:v>0.94499999999999995</c:v>
                </c:pt>
                <c:pt idx="7961">
                  <c:v>0.94599999999999995</c:v>
                </c:pt>
                <c:pt idx="7962">
                  <c:v>0.92700000000000005</c:v>
                </c:pt>
                <c:pt idx="7963">
                  <c:v>1.1639999999999981</c:v>
                </c:pt>
                <c:pt idx="7964">
                  <c:v>0.92300000000000004</c:v>
                </c:pt>
                <c:pt idx="7965">
                  <c:v>1.0009999999999979</c:v>
                </c:pt>
                <c:pt idx="7966">
                  <c:v>0.95700000000000063</c:v>
                </c:pt>
                <c:pt idx="7967">
                  <c:v>0.94000000000000061</c:v>
                </c:pt>
                <c:pt idx="7968">
                  <c:v>0.95300000000000062</c:v>
                </c:pt>
                <c:pt idx="7969">
                  <c:v>0.97400000000000064</c:v>
                </c:pt>
                <c:pt idx="7970">
                  <c:v>0.92400000000000004</c:v>
                </c:pt>
                <c:pt idx="7971">
                  <c:v>0.93400000000000005</c:v>
                </c:pt>
                <c:pt idx="7972">
                  <c:v>0.93</c:v>
                </c:pt>
                <c:pt idx="7973">
                  <c:v>0.91700000000000004</c:v>
                </c:pt>
                <c:pt idx="7974">
                  <c:v>0.95700000000000063</c:v>
                </c:pt>
                <c:pt idx="7975">
                  <c:v>0.90100000000000002</c:v>
                </c:pt>
                <c:pt idx="7976">
                  <c:v>0.96900000000000064</c:v>
                </c:pt>
                <c:pt idx="7977">
                  <c:v>0.92300000000000004</c:v>
                </c:pt>
                <c:pt idx="7978">
                  <c:v>0.92600000000000005</c:v>
                </c:pt>
                <c:pt idx="7979">
                  <c:v>0.92700000000000005</c:v>
                </c:pt>
                <c:pt idx="7980">
                  <c:v>0.95000000000000062</c:v>
                </c:pt>
                <c:pt idx="7981">
                  <c:v>0.93200000000000005</c:v>
                </c:pt>
                <c:pt idx="7982">
                  <c:v>0.96400000000000063</c:v>
                </c:pt>
                <c:pt idx="7983">
                  <c:v>0.92800000000000005</c:v>
                </c:pt>
                <c:pt idx="7984">
                  <c:v>0.92600000000000005</c:v>
                </c:pt>
                <c:pt idx="7985">
                  <c:v>0.89600000000000002</c:v>
                </c:pt>
                <c:pt idx="7986">
                  <c:v>0.91</c:v>
                </c:pt>
                <c:pt idx="7987">
                  <c:v>0.99</c:v>
                </c:pt>
                <c:pt idx="7988">
                  <c:v>0.98</c:v>
                </c:pt>
                <c:pt idx="7989">
                  <c:v>0.98099999999999998</c:v>
                </c:pt>
                <c:pt idx="7990">
                  <c:v>0.96400000000000063</c:v>
                </c:pt>
                <c:pt idx="7991">
                  <c:v>0.91900000000000004</c:v>
                </c:pt>
                <c:pt idx="7992">
                  <c:v>0.89800000000000002</c:v>
                </c:pt>
                <c:pt idx="7993">
                  <c:v>0.90700000000000003</c:v>
                </c:pt>
                <c:pt idx="7994">
                  <c:v>0.95400000000000063</c:v>
                </c:pt>
                <c:pt idx="7995">
                  <c:v>0.91100000000000003</c:v>
                </c:pt>
                <c:pt idx="7996">
                  <c:v>0.93200000000000005</c:v>
                </c:pt>
                <c:pt idx="7997">
                  <c:v>0.90700000000000003</c:v>
                </c:pt>
                <c:pt idx="7998">
                  <c:v>0.94599999999999995</c:v>
                </c:pt>
                <c:pt idx="7999">
                  <c:v>0.90100000000000002</c:v>
                </c:pt>
                <c:pt idx="8000">
                  <c:v>0.92500000000000004</c:v>
                </c:pt>
                <c:pt idx="8001">
                  <c:v>0.94499999999999995</c:v>
                </c:pt>
                <c:pt idx="8002">
                  <c:v>0.96200000000000063</c:v>
                </c:pt>
                <c:pt idx="8003">
                  <c:v>0.93</c:v>
                </c:pt>
                <c:pt idx="8004">
                  <c:v>0.92700000000000005</c:v>
                </c:pt>
                <c:pt idx="8005">
                  <c:v>0.98399999999999999</c:v>
                </c:pt>
                <c:pt idx="8006">
                  <c:v>0.91</c:v>
                </c:pt>
                <c:pt idx="8007">
                  <c:v>0.97200000000000064</c:v>
                </c:pt>
                <c:pt idx="8008">
                  <c:v>0.94299999999999995</c:v>
                </c:pt>
                <c:pt idx="8009">
                  <c:v>0.97300000000000064</c:v>
                </c:pt>
                <c:pt idx="8010">
                  <c:v>0.91700000000000004</c:v>
                </c:pt>
                <c:pt idx="8011">
                  <c:v>0.94799999999999995</c:v>
                </c:pt>
                <c:pt idx="8012">
                  <c:v>0.93300000000000005</c:v>
                </c:pt>
                <c:pt idx="8013">
                  <c:v>0.95200000000000062</c:v>
                </c:pt>
                <c:pt idx="8014">
                  <c:v>0.93200000000000005</c:v>
                </c:pt>
                <c:pt idx="8015">
                  <c:v>0.91800000000000004</c:v>
                </c:pt>
                <c:pt idx="8016">
                  <c:v>0.95300000000000062</c:v>
                </c:pt>
                <c:pt idx="8017">
                  <c:v>0.93799999999999994</c:v>
                </c:pt>
                <c:pt idx="8018">
                  <c:v>0.90700000000000003</c:v>
                </c:pt>
                <c:pt idx="8019">
                  <c:v>0.90200000000000002</c:v>
                </c:pt>
                <c:pt idx="8020">
                  <c:v>0.94199999999999995</c:v>
                </c:pt>
                <c:pt idx="8021">
                  <c:v>0.92800000000000005</c:v>
                </c:pt>
                <c:pt idx="8022">
                  <c:v>0.92800000000000005</c:v>
                </c:pt>
                <c:pt idx="8023">
                  <c:v>0.93899999999999995</c:v>
                </c:pt>
                <c:pt idx="8024">
                  <c:v>0.93899999999999995</c:v>
                </c:pt>
                <c:pt idx="8025">
                  <c:v>0.93300000000000005</c:v>
                </c:pt>
                <c:pt idx="8026">
                  <c:v>0.95800000000000063</c:v>
                </c:pt>
                <c:pt idx="8027">
                  <c:v>1.02</c:v>
                </c:pt>
                <c:pt idx="8028">
                  <c:v>0.93700000000000061</c:v>
                </c:pt>
                <c:pt idx="8029">
                  <c:v>0.92100000000000004</c:v>
                </c:pt>
                <c:pt idx="8030">
                  <c:v>0.96700000000000064</c:v>
                </c:pt>
                <c:pt idx="8031">
                  <c:v>0.95500000000000063</c:v>
                </c:pt>
                <c:pt idx="8032">
                  <c:v>0.93</c:v>
                </c:pt>
                <c:pt idx="8033">
                  <c:v>0.96500000000000064</c:v>
                </c:pt>
                <c:pt idx="8034">
                  <c:v>0.96500000000000064</c:v>
                </c:pt>
                <c:pt idx="8035">
                  <c:v>0.97100000000000064</c:v>
                </c:pt>
                <c:pt idx="8036">
                  <c:v>0.97100000000000064</c:v>
                </c:pt>
                <c:pt idx="8037">
                  <c:v>0.97800000000000065</c:v>
                </c:pt>
                <c:pt idx="8038">
                  <c:v>0.95000000000000062</c:v>
                </c:pt>
                <c:pt idx="8039">
                  <c:v>0.94499999999999995</c:v>
                </c:pt>
                <c:pt idx="8040">
                  <c:v>0.95700000000000063</c:v>
                </c:pt>
                <c:pt idx="8041">
                  <c:v>0.99</c:v>
                </c:pt>
                <c:pt idx="8042">
                  <c:v>0.96400000000000063</c:v>
                </c:pt>
                <c:pt idx="8043">
                  <c:v>0.95200000000000062</c:v>
                </c:pt>
                <c:pt idx="8044">
                  <c:v>1.006</c:v>
                </c:pt>
                <c:pt idx="8045">
                  <c:v>0.97100000000000064</c:v>
                </c:pt>
                <c:pt idx="8046">
                  <c:v>0.96800000000000064</c:v>
                </c:pt>
                <c:pt idx="8047">
                  <c:v>0.92800000000000005</c:v>
                </c:pt>
                <c:pt idx="8048">
                  <c:v>0.97700000000000065</c:v>
                </c:pt>
                <c:pt idx="8049">
                  <c:v>0.94199999999999995</c:v>
                </c:pt>
                <c:pt idx="8050">
                  <c:v>0.93200000000000005</c:v>
                </c:pt>
                <c:pt idx="8051">
                  <c:v>0.93600000000000005</c:v>
                </c:pt>
                <c:pt idx="8052">
                  <c:v>0.94799999999999995</c:v>
                </c:pt>
                <c:pt idx="8053">
                  <c:v>0.94499999999999995</c:v>
                </c:pt>
                <c:pt idx="8054">
                  <c:v>0.94799999999999995</c:v>
                </c:pt>
                <c:pt idx="8055">
                  <c:v>0.94499999999999995</c:v>
                </c:pt>
                <c:pt idx="8056">
                  <c:v>0.99399999999999999</c:v>
                </c:pt>
                <c:pt idx="8057">
                  <c:v>0.93400000000000005</c:v>
                </c:pt>
                <c:pt idx="8058">
                  <c:v>0.95200000000000062</c:v>
                </c:pt>
                <c:pt idx="8059">
                  <c:v>0.96600000000000064</c:v>
                </c:pt>
                <c:pt idx="8060">
                  <c:v>1.002</c:v>
                </c:pt>
                <c:pt idx="8061">
                  <c:v>0.95600000000000063</c:v>
                </c:pt>
                <c:pt idx="8062">
                  <c:v>0.96400000000000063</c:v>
                </c:pt>
                <c:pt idx="8063">
                  <c:v>0.92400000000000004</c:v>
                </c:pt>
                <c:pt idx="8064">
                  <c:v>0.93</c:v>
                </c:pt>
                <c:pt idx="8065">
                  <c:v>0.97100000000000064</c:v>
                </c:pt>
                <c:pt idx="8066">
                  <c:v>1.359</c:v>
                </c:pt>
                <c:pt idx="8067">
                  <c:v>0.94099999999999995</c:v>
                </c:pt>
                <c:pt idx="8068">
                  <c:v>0.93700000000000061</c:v>
                </c:pt>
                <c:pt idx="8069">
                  <c:v>1.0029999999999979</c:v>
                </c:pt>
                <c:pt idx="8070">
                  <c:v>0.92100000000000004</c:v>
                </c:pt>
                <c:pt idx="8071">
                  <c:v>0.96500000000000064</c:v>
                </c:pt>
                <c:pt idx="8072">
                  <c:v>0.93700000000000061</c:v>
                </c:pt>
                <c:pt idx="8073">
                  <c:v>0.96000000000000063</c:v>
                </c:pt>
                <c:pt idx="8074">
                  <c:v>0.92600000000000005</c:v>
                </c:pt>
                <c:pt idx="8075">
                  <c:v>0.92700000000000005</c:v>
                </c:pt>
                <c:pt idx="8076">
                  <c:v>0.91400000000000003</c:v>
                </c:pt>
                <c:pt idx="8077">
                  <c:v>0.92700000000000005</c:v>
                </c:pt>
                <c:pt idx="8078">
                  <c:v>0.94899999999999995</c:v>
                </c:pt>
                <c:pt idx="8079">
                  <c:v>0.94299999999999995</c:v>
                </c:pt>
                <c:pt idx="8080">
                  <c:v>0.94000000000000061</c:v>
                </c:pt>
                <c:pt idx="8081">
                  <c:v>0.96400000000000063</c:v>
                </c:pt>
                <c:pt idx="8082">
                  <c:v>0.90900000000000003</c:v>
                </c:pt>
                <c:pt idx="8083">
                  <c:v>0.92700000000000005</c:v>
                </c:pt>
                <c:pt idx="8084">
                  <c:v>0.94699999999999995</c:v>
                </c:pt>
                <c:pt idx="8085">
                  <c:v>0.92800000000000005</c:v>
                </c:pt>
                <c:pt idx="8086">
                  <c:v>0.94299999999999995</c:v>
                </c:pt>
                <c:pt idx="8087">
                  <c:v>0.93100000000000005</c:v>
                </c:pt>
                <c:pt idx="8088">
                  <c:v>0.93200000000000005</c:v>
                </c:pt>
                <c:pt idx="8089">
                  <c:v>0.93200000000000005</c:v>
                </c:pt>
                <c:pt idx="8090">
                  <c:v>0.94299999999999995</c:v>
                </c:pt>
                <c:pt idx="8091">
                  <c:v>0.92300000000000004</c:v>
                </c:pt>
                <c:pt idx="8092">
                  <c:v>0.94499999999999995</c:v>
                </c:pt>
                <c:pt idx="8093">
                  <c:v>0.94099999999999995</c:v>
                </c:pt>
                <c:pt idx="8094">
                  <c:v>0.99199999999999999</c:v>
                </c:pt>
                <c:pt idx="8095">
                  <c:v>0.90500000000000003</c:v>
                </c:pt>
                <c:pt idx="8096">
                  <c:v>0.93200000000000005</c:v>
                </c:pt>
                <c:pt idx="8097">
                  <c:v>0.95600000000000063</c:v>
                </c:pt>
                <c:pt idx="8098">
                  <c:v>0.95000000000000062</c:v>
                </c:pt>
                <c:pt idx="8099">
                  <c:v>0.92600000000000005</c:v>
                </c:pt>
                <c:pt idx="8100">
                  <c:v>0.96400000000000063</c:v>
                </c:pt>
                <c:pt idx="8101">
                  <c:v>1.05</c:v>
                </c:pt>
                <c:pt idx="8102">
                  <c:v>0.94599999999999995</c:v>
                </c:pt>
                <c:pt idx="8103">
                  <c:v>0.92100000000000004</c:v>
                </c:pt>
                <c:pt idx="8104">
                  <c:v>0.96500000000000064</c:v>
                </c:pt>
                <c:pt idx="8105">
                  <c:v>0.95400000000000063</c:v>
                </c:pt>
                <c:pt idx="8106">
                  <c:v>0.94599999999999995</c:v>
                </c:pt>
                <c:pt idx="8107">
                  <c:v>0.95700000000000063</c:v>
                </c:pt>
                <c:pt idx="8108">
                  <c:v>0.97300000000000064</c:v>
                </c:pt>
                <c:pt idx="8109">
                  <c:v>0.94399999999999995</c:v>
                </c:pt>
                <c:pt idx="8110">
                  <c:v>0.97100000000000064</c:v>
                </c:pt>
                <c:pt idx="8111">
                  <c:v>0.92400000000000004</c:v>
                </c:pt>
                <c:pt idx="8112">
                  <c:v>0.97400000000000064</c:v>
                </c:pt>
                <c:pt idx="8113">
                  <c:v>0.95700000000000063</c:v>
                </c:pt>
                <c:pt idx="8114">
                  <c:v>0.95000000000000062</c:v>
                </c:pt>
                <c:pt idx="8115">
                  <c:v>0.98599999999999999</c:v>
                </c:pt>
                <c:pt idx="8116">
                  <c:v>0.92600000000000005</c:v>
                </c:pt>
                <c:pt idx="8117">
                  <c:v>0.91700000000000004</c:v>
                </c:pt>
                <c:pt idx="8118">
                  <c:v>0.91300000000000003</c:v>
                </c:pt>
                <c:pt idx="8119">
                  <c:v>0.94699999999999995</c:v>
                </c:pt>
                <c:pt idx="8120">
                  <c:v>0.93</c:v>
                </c:pt>
              </c:numCache>
            </c:numRef>
          </c:yVal>
        </c:ser>
        <c:axId val="104245504"/>
        <c:axId val="104255872"/>
      </c:scatterChart>
      <c:valAx>
        <c:axId val="104245504"/>
        <c:scaling>
          <c:orientation val="minMax"/>
          <c:max val="200"/>
          <c:min val="50"/>
        </c:scaling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en-US"/>
                  <a:t>Flow Rate (m/day)</a:t>
                </a:r>
              </a:p>
            </c:rich>
          </c:tx>
          <c:layout/>
        </c:title>
        <c:numFmt formatCode="General" sourceLinked="1"/>
        <c:tickLblPos val="nextTo"/>
        <c:crossAx val="104255872"/>
        <c:crossesAt val="1.0000000000000007E-2"/>
        <c:crossBetween val="midCat"/>
      </c:valAx>
      <c:valAx>
        <c:axId val="104255872"/>
        <c:scaling>
          <c:logBase val="10"/>
          <c:orientation val="minMax"/>
          <c:min val="0.1"/>
        </c:scaling>
        <c:axPos val="l"/>
        <c:min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Turbidity (NTU)</a:t>
                </a:r>
              </a:p>
            </c:rich>
          </c:tx>
          <c:layout/>
        </c:title>
        <c:numFmt formatCode="General" sourceLinked="1"/>
        <c:tickLblPos val="nextTo"/>
        <c:crossAx val="104245504"/>
        <c:crosses val="autoZero"/>
        <c:crossBetween val="midCat"/>
      </c:valAx>
    </c:plotArea>
    <c:legend>
      <c:legendPos val="r"/>
      <c:layout/>
    </c:legend>
    <c:plotVisOnly val="1"/>
  </c:chart>
  <c:externalData r:id="rId1"/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1"/>
  <c:lang val="en-US"/>
  <c:chart>
    <c:plotArea>
      <c:layout/>
      <c:scatterChart>
        <c:scatterStyle val="lineMarker"/>
        <c:ser>
          <c:idx val="0"/>
          <c:order val="0"/>
          <c:xVal>
            <c:numRef>
              <c:f>Sheet1!$K$2:$K$8122</c:f>
              <c:numCache>
                <c:formatCode>General</c:formatCode>
                <c:ptCount val="8121"/>
                <c:pt idx="0">
                  <c:v>50.267664438715727</c:v>
                </c:pt>
                <c:pt idx="1">
                  <c:v>50.285199568783675</c:v>
                </c:pt>
                <c:pt idx="2">
                  <c:v>50.302559212561519</c:v>
                </c:pt>
                <c:pt idx="3">
                  <c:v>50.319921556128364</c:v>
                </c:pt>
                <c:pt idx="4">
                  <c:v>50.337281199906158</c:v>
                </c:pt>
                <c:pt idx="5">
                  <c:v>50.354468057182892</c:v>
                </c:pt>
                <c:pt idx="6">
                  <c:v>50.371830400749886</c:v>
                </c:pt>
                <c:pt idx="7">
                  <c:v>50.389192744316851</c:v>
                </c:pt>
                <c:pt idx="8">
                  <c:v>50.406725174595763</c:v>
                </c:pt>
                <c:pt idx="9">
                  <c:v>50.42391473166159</c:v>
                </c:pt>
                <c:pt idx="10">
                  <c:v>50.441449861729453</c:v>
                </c:pt>
                <c:pt idx="11">
                  <c:v>50.458636719006279</c:v>
                </c:pt>
                <c:pt idx="12">
                  <c:v>50.476171849074312</c:v>
                </c:pt>
                <c:pt idx="13">
                  <c:v>50.493531492852128</c:v>
                </c:pt>
                <c:pt idx="14">
                  <c:v>50.510893836419037</c:v>
                </c:pt>
                <c:pt idx="15">
                  <c:v>50.527943004452773</c:v>
                </c:pt>
                <c:pt idx="16">
                  <c:v>50.545510531989763</c:v>
                </c:pt>
                <c:pt idx="17">
                  <c:v>50.562872875556607</c:v>
                </c:pt>
                <c:pt idx="18">
                  <c:v>50.580232519334395</c:v>
                </c:pt>
                <c:pt idx="19">
                  <c:v>50.597594862901332</c:v>
                </c:pt>
                <c:pt idx="20">
                  <c:v>50.61495720646824</c:v>
                </c:pt>
                <c:pt idx="21">
                  <c:v>50.632144063745024</c:v>
                </c:pt>
                <c:pt idx="22">
                  <c:v>50.649851980314025</c:v>
                </c:pt>
                <c:pt idx="23">
                  <c:v>50.667073934848915</c:v>
                </c:pt>
                <c:pt idx="24">
                  <c:v>50.684401181157646</c:v>
                </c:pt>
                <c:pt idx="25">
                  <c:v>50.701795922193611</c:v>
                </c:pt>
                <c:pt idx="26">
                  <c:v>50.719158265760491</c:v>
                </c:pt>
                <c:pt idx="27">
                  <c:v>50.736517909538364</c:v>
                </c:pt>
                <c:pt idx="28">
                  <c:v>50.753915350363258</c:v>
                </c:pt>
                <c:pt idx="29">
                  <c:v>50.771239896883053</c:v>
                </c:pt>
                <c:pt idx="30">
                  <c:v>50.788602240450068</c:v>
                </c:pt>
                <c:pt idx="31">
                  <c:v>50.805996981485833</c:v>
                </c:pt>
                <c:pt idx="32">
                  <c:v>50.823359325052763</c:v>
                </c:pt>
                <c:pt idx="33">
                  <c:v>50.840718968830558</c:v>
                </c:pt>
                <c:pt idx="34">
                  <c:v>50.857908525896292</c:v>
                </c:pt>
                <c:pt idx="35">
                  <c:v>50.875443655964297</c:v>
                </c:pt>
                <c:pt idx="36">
                  <c:v>50.892803299742141</c:v>
                </c:pt>
                <c:pt idx="37">
                  <c:v>50.910165643309128</c:v>
                </c:pt>
                <c:pt idx="38">
                  <c:v>50.927525287086958</c:v>
                </c:pt>
                <c:pt idx="39">
                  <c:v>50.944887630653767</c:v>
                </c:pt>
                <c:pt idx="40">
                  <c:v>50.962074487930586</c:v>
                </c:pt>
                <c:pt idx="41">
                  <c:v>50.979609617998527</c:v>
                </c:pt>
                <c:pt idx="42">
                  <c:v>50.996969261776371</c:v>
                </c:pt>
                <c:pt idx="43">
                  <c:v>51.014158818842276</c:v>
                </c:pt>
                <c:pt idx="44">
                  <c:v>51.031518462620106</c:v>
                </c:pt>
                <c:pt idx="45">
                  <c:v>51.048915903445106</c:v>
                </c:pt>
                <c:pt idx="46">
                  <c:v>51.066415936255069</c:v>
                </c:pt>
                <c:pt idx="47">
                  <c:v>51.083775580032814</c:v>
                </c:pt>
                <c:pt idx="48">
                  <c:v>51.101137923599772</c:v>
                </c:pt>
                <c:pt idx="49">
                  <c:v>51.118497567377453</c:v>
                </c:pt>
                <c:pt idx="50">
                  <c:v>51.13571952191235</c:v>
                </c:pt>
                <c:pt idx="51">
                  <c:v>51.153254651980241</c:v>
                </c:pt>
                <c:pt idx="52">
                  <c:v>51.170476606515109</c:v>
                </c:pt>
                <c:pt idx="53">
                  <c:v>51.187803852823997</c:v>
                </c:pt>
                <c:pt idx="54">
                  <c:v>51.20520129364894</c:v>
                </c:pt>
                <c:pt idx="55">
                  <c:v>51.222701326459017</c:v>
                </c:pt>
                <c:pt idx="56">
                  <c:v>51.240060970236634</c:v>
                </c:pt>
                <c:pt idx="57">
                  <c:v>51.257282924771509</c:v>
                </c:pt>
                <c:pt idx="58">
                  <c:v>51.274747860323394</c:v>
                </c:pt>
                <c:pt idx="59">
                  <c:v>51.29211020389041</c:v>
                </c:pt>
                <c:pt idx="60">
                  <c:v>51.30946984766809</c:v>
                </c:pt>
                <c:pt idx="61">
                  <c:v>51.326832191235056</c:v>
                </c:pt>
                <c:pt idx="62">
                  <c:v>51.344194534801971</c:v>
                </c:pt>
                <c:pt idx="63">
                  <c:v>51.361381392078762</c:v>
                </c:pt>
                <c:pt idx="64">
                  <c:v>51.378776133114606</c:v>
                </c:pt>
                <c:pt idx="65">
                  <c:v>51.396138476681507</c:v>
                </c:pt>
                <c:pt idx="66">
                  <c:v>51.413533217717344</c:v>
                </c:pt>
                <c:pt idx="67">
                  <c:v>51.431068347785327</c:v>
                </c:pt>
                <c:pt idx="68">
                  <c:v>51.448430691352186</c:v>
                </c:pt>
                <c:pt idx="69">
                  <c:v>51.465652645887062</c:v>
                </c:pt>
                <c:pt idx="70">
                  <c:v>51.483152678696975</c:v>
                </c:pt>
                <c:pt idx="71">
                  <c:v>51.500374633231786</c:v>
                </c:pt>
                <c:pt idx="72">
                  <c:v>51.517701879540574</c:v>
                </c:pt>
                <c:pt idx="73">
                  <c:v>51.535061523318419</c:v>
                </c:pt>
                <c:pt idx="74">
                  <c:v>51.552596653386367</c:v>
                </c:pt>
                <c:pt idx="75">
                  <c:v>51.569783510663179</c:v>
                </c:pt>
                <c:pt idx="76">
                  <c:v>51.587145854230094</c:v>
                </c:pt>
                <c:pt idx="77">
                  <c:v>51.604505498007967</c:v>
                </c:pt>
                <c:pt idx="78">
                  <c:v>51.621867841574883</c:v>
                </c:pt>
                <c:pt idx="79">
                  <c:v>51.639227485352592</c:v>
                </c:pt>
                <c:pt idx="80">
                  <c:v>51.656762615420654</c:v>
                </c:pt>
                <c:pt idx="81">
                  <c:v>51.674124958987584</c:v>
                </c:pt>
                <c:pt idx="82">
                  <c:v>51.69148460276535</c:v>
                </c:pt>
                <c:pt idx="83">
                  <c:v>51.708674159831276</c:v>
                </c:pt>
                <c:pt idx="84">
                  <c:v>51.726068900867119</c:v>
                </c:pt>
                <c:pt idx="85">
                  <c:v>51.743604030935082</c:v>
                </c:pt>
                <c:pt idx="86">
                  <c:v>51.760618101710811</c:v>
                </c:pt>
                <c:pt idx="87">
                  <c:v>51.77832601827992</c:v>
                </c:pt>
                <c:pt idx="88">
                  <c:v>51.795512875556689</c:v>
                </c:pt>
                <c:pt idx="89">
                  <c:v>51.812875219123498</c:v>
                </c:pt>
                <c:pt idx="90">
                  <c:v>51.830234862901328</c:v>
                </c:pt>
                <c:pt idx="91">
                  <c:v>51.847597206468244</c:v>
                </c:pt>
                <c:pt idx="92">
                  <c:v>51.86513233653632</c:v>
                </c:pt>
                <c:pt idx="93">
                  <c:v>51.882491980313979</c:v>
                </c:pt>
                <c:pt idx="94">
                  <c:v>51.899716634637919</c:v>
                </c:pt>
                <c:pt idx="95">
                  <c:v>51.917076278415742</c:v>
                </c:pt>
                <c:pt idx="96">
                  <c:v>51.934438621982608</c:v>
                </c:pt>
                <c:pt idx="97">
                  <c:v>51.951798265760374</c:v>
                </c:pt>
                <c:pt idx="98">
                  <c:v>51.969195706585509</c:v>
                </c:pt>
                <c:pt idx="99">
                  <c:v>51.986555350363254</c:v>
                </c:pt>
                <c:pt idx="100">
                  <c:v>52.003917693930156</c:v>
                </c:pt>
                <c:pt idx="101">
                  <c:v>52.021104551206847</c:v>
                </c:pt>
                <c:pt idx="102">
                  <c:v>52.038674778532929</c:v>
                </c:pt>
                <c:pt idx="103">
                  <c:v>52.055826538551671</c:v>
                </c:pt>
                <c:pt idx="104">
                  <c:v>52.073396765877675</c:v>
                </c:pt>
                <c:pt idx="105">
                  <c:v>52.090756409655498</c:v>
                </c:pt>
                <c:pt idx="106">
                  <c:v>52.108153850480463</c:v>
                </c:pt>
                <c:pt idx="107">
                  <c:v>52.125513494258321</c:v>
                </c:pt>
                <c:pt idx="108">
                  <c:v>52.142703051324105</c:v>
                </c:pt>
                <c:pt idx="109">
                  <c:v>52.160097792360006</c:v>
                </c:pt>
                <c:pt idx="110">
                  <c:v>52.177492533395828</c:v>
                </c:pt>
                <c:pt idx="111">
                  <c:v>52.194854876962737</c:v>
                </c:pt>
                <c:pt idx="112">
                  <c:v>52.212041734239506</c:v>
                </c:pt>
                <c:pt idx="113">
                  <c:v>52.229576864307482</c:v>
                </c:pt>
                <c:pt idx="114">
                  <c:v>52.246939207874412</c:v>
                </c:pt>
                <c:pt idx="115">
                  <c:v>52.264298851652164</c:v>
                </c:pt>
                <c:pt idx="116">
                  <c:v>52.281661195219023</c:v>
                </c:pt>
                <c:pt idx="117">
                  <c:v>52.299020838997038</c:v>
                </c:pt>
                <c:pt idx="118">
                  <c:v>52.316453377079931</c:v>
                </c:pt>
                <c:pt idx="119">
                  <c:v>52.333813020857761</c:v>
                </c:pt>
                <c:pt idx="120">
                  <c:v>52.351175364424655</c:v>
                </c:pt>
                <c:pt idx="121">
                  <c:v>52.368535008202485</c:v>
                </c:pt>
                <c:pt idx="122">
                  <c:v>52.385721865479255</c:v>
                </c:pt>
                <c:pt idx="123">
                  <c:v>52.403189500820247</c:v>
                </c:pt>
                <c:pt idx="124">
                  <c:v>52.420549144598112</c:v>
                </c:pt>
                <c:pt idx="125">
                  <c:v>52.437736001874853</c:v>
                </c:pt>
                <c:pt idx="126">
                  <c:v>52.455271131942794</c:v>
                </c:pt>
                <c:pt idx="127">
                  <c:v>52.472460689008614</c:v>
                </c:pt>
                <c:pt idx="128">
                  <c:v>52.489993119287469</c:v>
                </c:pt>
                <c:pt idx="129">
                  <c:v>52.507390560112427</c:v>
                </c:pt>
                <c:pt idx="130">
                  <c:v>52.524717806421435</c:v>
                </c:pt>
                <c:pt idx="131">
                  <c:v>52.542147644715271</c:v>
                </c:pt>
                <c:pt idx="132">
                  <c:v>52.559507288493045</c:v>
                </c:pt>
                <c:pt idx="133">
                  <c:v>52.576696845558963</c:v>
                </c:pt>
                <c:pt idx="134">
                  <c:v>52.594056489336744</c:v>
                </c:pt>
                <c:pt idx="135">
                  <c:v>52.611591619404741</c:v>
                </c:pt>
                <c:pt idx="136">
                  <c:v>52.628778476681511</c:v>
                </c:pt>
                <c:pt idx="137">
                  <c:v>52.646313606749466</c:v>
                </c:pt>
                <c:pt idx="138">
                  <c:v>52.663675950316374</c:v>
                </c:pt>
                <c:pt idx="139">
                  <c:v>52.680862807593144</c:v>
                </c:pt>
                <c:pt idx="140">
                  <c:v>52.698397937661163</c:v>
                </c:pt>
                <c:pt idx="141">
                  <c:v>52.715584794937911</c:v>
                </c:pt>
                <c:pt idx="142">
                  <c:v>52.733155022263965</c:v>
                </c:pt>
                <c:pt idx="143">
                  <c:v>52.750376976798691</c:v>
                </c:pt>
                <c:pt idx="144">
                  <c:v>52.767736620576585</c:v>
                </c:pt>
                <c:pt idx="145">
                  <c:v>52.78509896414343</c:v>
                </c:pt>
                <c:pt idx="146">
                  <c:v>52.802461307710253</c:v>
                </c:pt>
                <c:pt idx="147">
                  <c:v>52.819820951488097</c:v>
                </c:pt>
                <c:pt idx="148">
                  <c:v>52.837183295055077</c:v>
                </c:pt>
                <c:pt idx="149">
                  <c:v>52.854542938832907</c:v>
                </c:pt>
                <c:pt idx="150">
                  <c:v>52.871905282399808</c:v>
                </c:pt>
                <c:pt idx="151">
                  <c:v>52.889264926177624</c:v>
                </c:pt>
                <c:pt idx="152">
                  <c:v>52.906627269744426</c:v>
                </c:pt>
                <c:pt idx="153">
                  <c:v>52.924162399812495</c:v>
                </c:pt>
                <c:pt idx="154">
                  <c:v>52.941349257089236</c:v>
                </c:pt>
                <c:pt idx="155">
                  <c:v>52.958536114366055</c:v>
                </c:pt>
                <c:pt idx="156">
                  <c:v>52.976244030935085</c:v>
                </c:pt>
                <c:pt idx="157">
                  <c:v>52.993433588000933</c:v>
                </c:pt>
                <c:pt idx="158">
                  <c:v>53.010968718068902</c:v>
                </c:pt>
                <c:pt idx="159">
                  <c:v>53.028155575345671</c:v>
                </c:pt>
                <c:pt idx="160">
                  <c:v>53.04551521912358</c:v>
                </c:pt>
                <c:pt idx="161">
                  <c:v>53.063050349191521</c:v>
                </c:pt>
                <c:pt idx="162">
                  <c:v>53.080237206468254</c:v>
                </c:pt>
                <c:pt idx="163">
                  <c:v>53.097599550035156</c:v>
                </c:pt>
                <c:pt idx="164">
                  <c:v>53.114961893601979</c:v>
                </c:pt>
                <c:pt idx="165">
                  <c:v>53.132494323880962</c:v>
                </c:pt>
                <c:pt idx="166">
                  <c:v>53.149856667447793</c:v>
                </c:pt>
                <c:pt idx="167">
                  <c:v>53.167043524724605</c:v>
                </c:pt>
                <c:pt idx="168">
                  <c:v>53.184405868291478</c:v>
                </c:pt>
                <c:pt idx="169">
                  <c:v>53.201765512069372</c:v>
                </c:pt>
                <c:pt idx="170">
                  <c:v>53.219127855636174</c:v>
                </c:pt>
                <c:pt idx="171">
                  <c:v>53.236487499414025</c:v>
                </c:pt>
                <c:pt idx="172">
                  <c:v>53.254022629482044</c:v>
                </c:pt>
                <c:pt idx="173">
                  <c:v>53.271212186547963</c:v>
                </c:pt>
                <c:pt idx="174">
                  <c:v>53.288606927583842</c:v>
                </c:pt>
                <c:pt idx="175">
                  <c:v>53.305969271150701</c:v>
                </c:pt>
                <c:pt idx="176">
                  <c:v>53.323328914928609</c:v>
                </c:pt>
                <c:pt idx="177">
                  <c:v>53.340691258495347</c:v>
                </c:pt>
                <c:pt idx="178">
                  <c:v>53.358050902273256</c:v>
                </c:pt>
                <c:pt idx="179">
                  <c:v>53.375413245840164</c:v>
                </c:pt>
                <c:pt idx="180">
                  <c:v>53.392600103116948</c:v>
                </c:pt>
                <c:pt idx="181">
                  <c:v>53.410170330442931</c:v>
                </c:pt>
                <c:pt idx="182">
                  <c:v>53.427529974220761</c:v>
                </c:pt>
                <c:pt idx="183">
                  <c:v>53.444719531286523</c:v>
                </c:pt>
                <c:pt idx="184">
                  <c:v>53.462251961565507</c:v>
                </c:pt>
                <c:pt idx="185">
                  <c:v>53.47944151863129</c:v>
                </c:pt>
                <c:pt idx="186">
                  <c:v>53.496973948910316</c:v>
                </c:pt>
                <c:pt idx="187">
                  <c:v>53.514163505976043</c:v>
                </c:pt>
                <c:pt idx="188">
                  <c:v>53.531698636044055</c:v>
                </c:pt>
                <c:pt idx="189">
                  <c:v>53.548920590578945</c:v>
                </c:pt>
                <c:pt idx="190">
                  <c:v>53.566455720646829</c:v>
                </c:pt>
                <c:pt idx="191">
                  <c:v>53.583815364424666</c:v>
                </c:pt>
                <c:pt idx="192">
                  <c:v>53.601177707991546</c:v>
                </c:pt>
                <c:pt idx="193">
                  <c:v>53.618364565268237</c:v>
                </c:pt>
                <c:pt idx="194">
                  <c:v>53.635724209046145</c:v>
                </c:pt>
                <c:pt idx="195">
                  <c:v>53.65308655261294</c:v>
                </c:pt>
                <c:pt idx="196">
                  <c:v>53.670448896180012</c:v>
                </c:pt>
                <c:pt idx="197">
                  <c:v>53.688016423716874</c:v>
                </c:pt>
                <c:pt idx="198">
                  <c:v>53.705205980782807</c:v>
                </c:pt>
                <c:pt idx="199">
                  <c:v>53.722565624560637</c:v>
                </c:pt>
                <c:pt idx="200">
                  <c:v>53.739927968127503</c:v>
                </c:pt>
                <c:pt idx="201">
                  <c:v>53.757287611905248</c:v>
                </c:pt>
                <c:pt idx="202">
                  <c:v>53.774649955472171</c:v>
                </c:pt>
                <c:pt idx="203">
                  <c:v>53.792185085540211</c:v>
                </c:pt>
                <c:pt idx="204">
                  <c:v>53.809371942816966</c:v>
                </c:pt>
                <c:pt idx="205">
                  <c:v>53.826731586594811</c:v>
                </c:pt>
                <c:pt idx="206">
                  <c:v>53.844093930161712</c:v>
                </c:pt>
                <c:pt idx="207">
                  <c:v>53.861456273728564</c:v>
                </c:pt>
                <c:pt idx="208">
                  <c:v>53.87864313100539</c:v>
                </c:pt>
                <c:pt idx="209">
                  <c:v>53.896351047574413</c:v>
                </c:pt>
                <c:pt idx="210">
                  <c:v>53.913573002109203</c:v>
                </c:pt>
                <c:pt idx="211">
                  <c:v>53.930935345676119</c:v>
                </c:pt>
                <c:pt idx="212">
                  <c:v>53.948294989453956</c:v>
                </c:pt>
                <c:pt idx="213">
                  <c:v>53.965657333020921</c:v>
                </c:pt>
                <c:pt idx="214">
                  <c:v>53.983052074056701</c:v>
                </c:pt>
                <c:pt idx="215">
                  <c:v>54.000414417623524</c:v>
                </c:pt>
                <c:pt idx="216">
                  <c:v>54.017774061401383</c:v>
                </c:pt>
                <c:pt idx="217">
                  <c:v>54.035238996953439</c:v>
                </c:pt>
                <c:pt idx="218">
                  <c:v>54.052463651277137</c:v>
                </c:pt>
                <c:pt idx="219">
                  <c:v>54.069823295055059</c:v>
                </c:pt>
                <c:pt idx="220">
                  <c:v>54.087185638621989</c:v>
                </c:pt>
                <c:pt idx="221">
                  <c:v>54.104545282399812</c:v>
                </c:pt>
                <c:pt idx="222">
                  <c:v>54.12190762596672</c:v>
                </c:pt>
                <c:pt idx="223">
                  <c:v>54.139267269744444</c:v>
                </c:pt>
                <c:pt idx="224">
                  <c:v>54.156629613311367</c:v>
                </c:pt>
                <c:pt idx="225">
                  <c:v>54.173816470588228</c:v>
                </c:pt>
                <c:pt idx="226">
                  <c:v>54.191178814155279</c:v>
                </c:pt>
                <c:pt idx="227">
                  <c:v>54.208713944223199</c:v>
                </c:pt>
                <c:pt idx="228">
                  <c:v>54.225935898758046</c:v>
                </c:pt>
                <c:pt idx="229">
                  <c:v>54.243295542535854</c:v>
                </c:pt>
                <c:pt idx="230">
                  <c:v>54.260865769861731</c:v>
                </c:pt>
                <c:pt idx="231">
                  <c:v>54.278193016170725</c:v>
                </c:pt>
                <c:pt idx="232">
                  <c:v>54.295414970705487</c:v>
                </c:pt>
                <c:pt idx="233">
                  <c:v>54.312774614483224</c:v>
                </c:pt>
                <c:pt idx="234">
                  <c:v>54.330172055308154</c:v>
                </c:pt>
                <c:pt idx="235">
                  <c:v>54.347566796343948</c:v>
                </c:pt>
                <c:pt idx="236">
                  <c:v>54.364929139910949</c:v>
                </c:pt>
                <c:pt idx="237">
                  <c:v>54.382288783688715</c:v>
                </c:pt>
                <c:pt idx="238">
                  <c:v>54.399651127255645</c:v>
                </c:pt>
                <c:pt idx="239">
                  <c:v>54.417010771033418</c:v>
                </c:pt>
                <c:pt idx="240">
                  <c:v>54.434267822826293</c:v>
                </c:pt>
                <c:pt idx="241">
                  <c:v>54.451802952894234</c:v>
                </c:pt>
                <c:pt idx="242">
                  <c:v>54.469165296461213</c:v>
                </c:pt>
                <c:pt idx="243">
                  <c:v>54.486595134755113</c:v>
                </c:pt>
                <c:pt idx="244">
                  <c:v>54.503781992031882</c:v>
                </c:pt>
                <c:pt idx="245">
                  <c:v>54.521144335598812</c:v>
                </c:pt>
                <c:pt idx="246">
                  <c:v>54.538503979376621</c:v>
                </c:pt>
                <c:pt idx="247">
                  <c:v>54.556039109444505</c:v>
                </c:pt>
                <c:pt idx="248">
                  <c:v>54.57322596672136</c:v>
                </c:pt>
                <c:pt idx="249">
                  <c:v>54.590761096789322</c:v>
                </c:pt>
                <c:pt idx="250">
                  <c:v>54.607983051324055</c:v>
                </c:pt>
                <c:pt idx="251">
                  <c:v>54.625172608390066</c:v>
                </c:pt>
                <c:pt idx="252">
                  <c:v>54.642845427700955</c:v>
                </c:pt>
                <c:pt idx="253">
                  <c:v>54.66010247949378</c:v>
                </c:pt>
                <c:pt idx="254">
                  <c:v>54.677497220529652</c:v>
                </c:pt>
                <c:pt idx="255">
                  <c:v>54.694789369580505</c:v>
                </c:pt>
                <c:pt idx="256">
                  <c:v>54.712186810405463</c:v>
                </c:pt>
                <c:pt idx="257">
                  <c:v>54.729721940473468</c:v>
                </c:pt>
                <c:pt idx="258">
                  <c:v>54.746733311460062</c:v>
                </c:pt>
                <c:pt idx="259">
                  <c:v>54.764095655026956</c:v>
                </c:pt>
                <c:pt idx="260">
                  <c:v>54.781630785094904</c:v>
                </c:pt>
                <c:pt idx="261">
                  <c:v>54.798990428872848</c:v>
                </c:pt>
                <c:pt idx="262">
                  <c:v>54.816352772439657</c:v>
                </c:pt>
                <c:pt idx="263">
                  <c:v>54.833887902507549</c:v>
                </c:pt>
                <c:pt idx="264">
                  <c:v>54.851074759784233</c:v>
                </c:pt>
                <c:pt idx="265">
                  <c:v>54.868437103351305</c:v>
                </c:pt>
                <c:pt idx="266">
                  <c:v>54.885796747129163</c:v>
                </c:pt>
                <c:pt idx="267">
                  <c:v>54.903159090695993</c:v>
                </c:pt>
                <c:pt idx="268">
                  <c:v>54.920553831731965</c:v>
                </c:pt>
                <c:pt idx="269">
                  <c:v>54.937810883524733</c:v>
                </c:pt>
                <c:pt idx="270">
                  <c:v>54.955173227091635</c:v>
                </c:pt>
                <c:pt idx="271">
                  <c:v>54.972532870869529</c:v>
                </c:pt>
                <c:pt idx="272">
                  <c:v>54.990068000937427</c:v>
                </c:pt>
                <c:pt idx="273">
                  <c:v>55.007254858214125</c:v>
                </c:pt>
                <c:pt idx="274">
                  <c:v>55.024652299039161</c:v>
                </c:pt>
                <c:pt idx="275">
                  <c:v>55.042011942817012</c:v>
                </c:pt>
                <c:pt idx="276">
                  <c:v>55.059547072884925</c:v>
                </c:pt>
                <c:pt idx="277">
                  <c:v>55.076733930161829</c:v>
                </c:pt>
                <c:pt idx="278">
                  <c:v>55.094096273728596</c:v>
                </c:pt>
                <c:pt idx="279">
                  <c:v>55.111666501054493</c:v>
                </c:pt>
                <c:pt idx="280">
                  <c:v>55.12874806655735</c:v>
                </c:pt>
                <c:pt idx="281">
                  <c:v>55.145937623623155</c:v>
                </c:pt>
                <c:pt idx="282">
                  <c:v>55.163505151160059</c:v>
                </c:pt>
                <c:pt idx="283">
                  <c:v>55.180867494726897</c:v>
                </c:pt>
                <c:pt idx="284">
                  <c:v>55.19822713850489</c:v>
                </c:pt>
                <c:pt idx="285">
                  <c:v>55.215832463088816</c:v>
                </c:pt>
                <c:pt idx="286">
                  <c:v>55.233019320365656</c:v>
                </c:pt>
                <c:pt idx="287">
                  <c:v>55.250381663932394</c:v>
                </c:pt>
                <c:pt idx="288">
                  <c:v>55.267568521209284</c:v>
                </c:pt>
                <c:pt idx="289">
                  <c:v>55.2849308647762</c:v>
                </c:pt>
                <c:pt idx="290">
                  <c:v>55.302465994844155</c:v>
                </c:pt>
                <c:pt idx="291">
                  <c:v>55.319998425123025</c:v>
                </c:pt>
                <c:pt idx="292">
                  <c:v>55.337187982188901</c:v>
                </c:pt>
                <c:pt idx="293">
                  <c:v>55.354374839465592</c:v>
                </c:pt>
                <c:pt idx="294">
                  <c:v>55.371909969533547</c:v>
                </c:pt>
                <c:pt idx="295">
                  <c:v>55.389096826810395</c:v>
                </c:pt>
                <c:pt idx="296">
                  <c:v>55.406459170377296</c:v>
                </c:pt>
                <c:pt idx="297">
                  <c:v>55.423991600656194</c:v>
                </c:pt>
                <c:pt idx="298">
                  <c:v>55.44135394422311</c:v>
                </c:pt>
                <c:pt idx="299">
                  <c:v>55.458716287790004</c:v>
                </c:pt>
                <c:pt idx="300">
                  <c:v>55.476075931567863</c:v>
                </c:pt>
                <c:pt idx="301">
                  <c:v>55.493438275134814</c:v>
                </c:pt>
                <c:pt idx="302">
                  <c:v>55.510625132411526</c:v>
                </c:pt>
                <c:pt idx="303">
                  <c:v>55.527984776189356</c:v>
                </c:pt>
                <c:pt idx="304">
                  <c:v>55.545519906257333</c:v>
                </c:pt>
                <c:pt idx="305">
                  <c:v>55.562709463323174</c:v>
                </c:pt>
                <c:pt idx="306">
                  <c:v>55.580104204359031</c:v>
                </c:pt>
                <c:pt idx="307">
                  <c:v>55.597674431684972</c:v>
                </c:pt>
                <c:pt idx="308">
                  <c:v>55.614688502460744</c:v>
                </c:pt>
                <c:pt idx="309">
                  <c:v>55.632188535270679</c:v>
                </c:pt>
                <c:pt idx="310">
                  <c:v>55.64975606280759</c:v>
                </c:pt>
                <c:pt idx="311">
                  <c:v>55.667118406374513</c:v>
                </c:pt>
                <c:pt idx="312">
                  <c:v>55.684305263651275</c:v>
                </c:pt>
                <c:pt idx="313">
                  <c:v>55.701840393719195</c:v>
                </c:pt>
                <c:pt idx="314">
                  <c:v>55.718854464494946</c:v>
                </c:pt>
                <c:pt idx="315">
                  <c:v>55.736424691820957</c:v>
                </c:pt>
                <c:pt idx="316">
                  <c:v>55.753749238340752</c:v>
                </c:pt>
                <c:pt idx="317">
                  <c:v>55.771111581907654</c:v>
                </c:pt>
                <c:pt idx="318">
                  <c:v>55.788646711975638</c:v>
                </c:pt>
                <c:pt idx="319">
                  <c:v>55.805833569252293</c:v>
                </c:pt>
                <c:pt idx="320">
                  <c:v>55.823368699320376</c:v>
                </c:pt>
                <c:pt idx="321">
                  <c:v>55.840625751113095</c:v>
                </c:pt>
                <c:pt idx="322">
                  <c:v>55.857985394890996</c:v>
                </c:pt>
                <c:pt idx="323">
                  <c:v>55.875347738457961</c:v>
                </c:pt>
                <c:pt idx="324">
                  <c:v>55.892882868525966</c:v>
                </c:pt>
                <c:pt idx="325">
                  <c:v>55.910104823060642</c:v>
                </c:pt>
                <c:pt idx="326">
                  <c:v>55.927361874853524</c:v>
                </c:pt>
                <c:pt idx="327">
                  <c:v>55.944724218420426</c:v>
                </c:pt>
                <c:pt idx="328">
                  <c:v>55.961911075697117</c:v>
                </c:pt>
                <c:pt idx="329">
                  <c:v>55.979478603234064</c:v>
                </c:pt>
                <c:pt idx="330">
                  <c:v>55.996978636044062</c:v>
                </c:pt>
                <c:pt idx="331">
                  <c:v>56.014340979610907</c:v>
                </c:pt>
                <c:pt idx="332">
                  <c:v>56.031562934145867</c:v>
                </c:pt>
                <c:pt idx="333">
                  <c:v>56.049098064213659</c:v>
                </c:pt>
                <c:pt idx="334">
                  <c:v>56.066460407780539</c:v>
                </c:pt>
                <c:pt idx="335">
                  <c:v>56.083647265057309</c:v>
                </c:pt>
                <c:pt idx="336">
                  <c:v>56.101182395125413</c:v>
                </c:pt>
                <c:pt idx="337">
                  <c:v>56.118542038903257</c:v>
                </c:pt>
                <c:pt idx="338">
                  <c:v>56.135939479728151</c:v>
                </c:pt>
                <c:pt idx="339">
                  <c:v>56.153126337004963</c:v>
                </c:pt>
                <c:pt idx="340">
                  <c:v>56.170661467072804</c:v>
                </c:pt>
                <c:pt idx="341">
                  <c:v>56.188021110850762</c:v>
                </c:pt>
                <c:pt idx="342">
                  <c:v>56.205070278884463</c:v>
                </c:pt>
                <c:pt idx="343">
                  <c:v>56.222743098195515</c:v>
                </c:pt>
                <c:pt idx="344">
                  <c:v>56.239932655261306</c:v>
                </c:pt>
                <c:pt idx="345">
                  <c:v>56.257292299039143</c:v>
                </c:pt>
                <c:pt idx="346">
                  <c:v>56.274654642606045</c:v>
                </c:pt>
                <c:pt idx="347">
                  <c:v>56.29201428638396</c:v>
                </c:pt>
                <c:pt idx="348">
                  <c:v>56.309376629950783</c:v>
                </c:pt>
                <c:pt idx="349">
                  <c:v>56.326946857276774</c:v>
                </c:pt>
                <c:pt idx="350">
                  <c:v>56.343960928052496</c:v>
                </c:pt>
                <c:pt idx="351">
                  <c:v>56.361493358331344</c:v>
                </c:pt>
                <c:pt idx="352">
                  <c:v>56.378682915397171</c:v>
                </c:pt>
                <c:pt idx="353">
                  <c:v>56.396250442934161</c:v>
                </c:pt>
                <c:pt idx="354">
                  <c:v>56.413612786501062</c:v>
                </c:pt>
                <c:pt idx="355">
                  <c:v>56.430975130068013</c:v>
                </c:pt>
                <c:pt idx="356">
                  <c:v>56.448334773845801</c:v>
                </c:pt>
                <c:pt idx="357">
                  <c:v>56.465697117412603</c:v>
                </c:pt>
                <c:pt idx="358">
                  <c:v>56.483056761190454</c:v>
                </c:pt>
                <c:pt idx="359">
                  <c:v>56.500313812983414</c:v>
                </c:pt>
                <c:pt idx="360">
                  <c:v>56.517711253808294</c:v>
                </c:pt>
                <c:pt idx="361">
                  <c:v>56.535211286618235</c:v>
                </c:pt>
                <c:pt idx="362">
                  <c:v>56.552398143895012</c:v>
                </c:pt>
                <c:pt idx="363">
                  <c:v>56.569933273962967</c:v>
                </c:pt>
                <c:pt idx="364">
                  <c:v>56.587292917740804</c:v>
                </c:pt>
                <c:pt idx="365">
                  <c:v>56.604655261307705</c:v>
                </c:pt>
                <c:pt idx="366">
                  <c:v>56.62205000234357</c:v>
                </c:pt>
                <c:pt idx="367">
                  <c:v>56.639377248652451</c:v>
                </c:pt>
                <c:pt idx="368">
                  <c:v>56.656564105929228</c:v>
                </c:pt>
                <c:pt idx="369">
                  <c:v>56.673926449496072</c:v>
                </c:pt>
                <c:pt idx="370">
                  <c:v>56.691321190532001</c:v>
                </c:pt>
                <c:pt idx="371">
                  <c:v>56.708683534098888</c:v>
                </c:pt>
                <c:pt idx="372">
                  <c:v>56.726078275134824</c:v>
                </c:pt>
                <c:pt idx="373">
                  <c:v>56.743475715959683</c:v>
                </c:pt>
                <c:pt idx="374">
                  <c:v>56.760835359737527</c:v>
                </c:pt>
                <c:pt idx="375">
                  <c:v>56.778022217014303</c:v>
                </c:pt>
                <c:pt idx="376">
                  <c:v>56.795557347082323</c:v>
                </c:pt>
                <c:pt idx="377">
                  <c:v>56.812919690649146</c:v>
                </c:pt>
                <c:pt idx="378">
                  <c:v>56.830279334427011</c:v>
                </c:pt>
                <c:pt idx="379">
                  <c:v>56.847641677993778</c:v>
                </c:pt>
                <c:pt idx="380">
                  <c:v>56.864828535270597</c:v>
                </c:pt>
                <c:pt idx="381">
                  <c:v>56.882398762596644</c:v>
                </c:pt>
                <c:pt idx="382">
                  <c:v>56.899793503632438</c:v>
                </c:pt>
                <c:pt idx="383">
                  <c:v>56.916980360909299</c:v>
                </c:pt>
                <c:pt idx="384">
                  <c:v>56.934412898992278</c:v>
                </c:pt>
                <c:pt idx="385">
                  <c:v>56.951807640028072</c:v>
                </c:pt>
                <c:pt idx="386">
                  <c:v>56.96916998359503</c:v>
                </c:pt>
                <c:pt idx="387">
                  <c:v>56.986599821888923</c:v>
                </c:pt>
                <c:pt idx="388">
                  <c:v>57.003994562924781</c:v>
                </c:pt>
                <c:pt idx="389">
                  <c:v>57.021149022732594</c:v>
                </c:pt>
                <c:pt idx="390">
                  <c:v>57.038543763768445</c:v>
                </c:pt>
                <c:pt idx="391">
                  <c:v>57.055871010077347</c:v>
                </c:pt>
                <c:pt idx="392">
                  <c:v>57.073265751113126</c:v>
                </c:pt>
                <c:pt idx="393">
                  <c:v>57.090628094680106</c:v>
                </c:pt>
                <c:pt idx="394">
                  <c:v>57.107987738457943</c:v>
                </c:pt>
                <c:pt idx="395">
                  <c:v>57.125522868526041</c:v>
                </c:pt>
                <c:pt idx="396">
                  <c:v>57.142712425591824</c:v>
                </c:pt>
                <c:pt idx="397">
                  <c:v>57.160072069369591</c:v>
                </c:pt>
                <c:pt idx="398">
                  <c:v>57.177434412936442</c:v>
                </c:pt>
                <c:pt idx="399">
                  <c:v>57.194794056714294</c:v>
                </c:pt>
                <c:pt idx="400">
                  <c:v>57.212156400281238</c:v>
                </c:pt>
                <c:pt idx="401">
                  <c:v>57.2296915303492</c:v>
                </c:pt>
                <c:pt idx="402">
                  <c:v>57.246878387625969</c:v>
                </c:pt>
                <c:pt idx="403">
                  <c:v>57.264238031403849</c:v>
                </c:pt>
                <c:pt idx="404">
                  <c:v>57.281773161471762</c:v>
                </c:pt>
                <c:pt idx="405">
                  <c:v>57.298962718537695</c:v>
                </c:pt>
                <c:pt idx="406">
                  <c:v>57.316322362315425</c:v>
                </c:pt>
                <c:pt idx="407">
                  <c:v>57.333684705882227</c:v>
                </c:pt>
                <c:pt idx="408">
                  <c:v>57.351219835950296</c:v>
                </c:pt>
                <c:pt idx="409">
                  <c:v>57.368441790485114</c:v>
                </c:pt>
                <c:pt idx="410">
                  <c:v>57.385871628779014</c:v>
                </c:pt>
                <c:pt idx="411">
                  <c:v>57.403301467072829</c:v>
                </c:pt>
                <c:pt idx="412">
                  <c:v>57.420488324349655</c:v>
                </c:pt>
                <c:pt idx="413">
                  <c:v>57.437850667916472</c:v>
                </c:pt>
                <c:pt idx="414">
                  <c:v>57.455385797984547</c:v>
                </c:pt>
                <c:pt idx="415">
                  <c:v>57.472607752519345</c:v>
                </c:pt>
                <c:pt idx="416">
                  <c:v>57.489970096086246</c:v>
                </c:pt>
                <c:pt idx="417">
                  <c:v>57.50750252636513</c:v>
                </c:pt>
                <c:pt idx="418">
                  <c:v>57.524727180689005</c:v>
                </c:pt>
                <c:pt idx="419">
                  <c:v>57.542227213498926</c:v>
                </c:pt>
                <c:pt idx="420">
                  <c:v>57.55941407077573</c:v>
                </c:pt>
                <c:pt idx="421">
                  <c:v>57.576773714553553</c:v>
                </c:pt>
                <c:pt idx="422">
                  <c:v>57.59430884462158</c:v>
                </c:pt>
                <c:pt idx="423">
                  <c:v>57.611495701898235</c:v>
                </c:pt>
                <c:pt idx="424">
                  <c:v>57.628858045465257</c:v>
                </c:pt>
                <c:pt idx="425">
                  <c:v>57.646044902741956</c:v>
                </c:pt>
                <c:pt idx="426">
                  <c:v>57.66358003281001</c:v>
                </c:pt>
                <c:pt idx="427">
                  <c:v>57.680942376376862</c:v>
                </c:pt>
                <c:pt idx="428">
                  <c:v>57.698477506444817</c:v>
                </c:pt>
                <c:pt idx="429">
                  <c:v>57.715664363721594</c:v>
                </c:pt>
                <c:pt idx="430">
                  <c:v>57.733024007499395</c:v>
                </c:pt>
                <c:pt idx="431">
                  <c:v>57.750421448324346</c:v>
                </c:pt>
                <c:pt idx="432">
                  <c:v>57.767745994844162</c:v>
                </c:pt>
                <c:pt idx="433">
                  <c:v>57.785143435669085</c:v>
                </c:pt>
                <c:pt idx="434">
                  <c:v>57.802365390203903</c:v>
                </c:pt>
                <c:pt idx="435">
                  <c:v>57.819900520271851</c:v>
                </c:pt>
                <c:pt idx="436">
                  <c:v>57.837260164049603</c:v>
                </c:pt>
                <c:pt idx="437">
                  <c:v>57.854657604874525</c:v>
                </c:pt>
                <c:pt idx="438">
                  <c:v>57.871844462151294</c:v>
                </c:pt>
                <c:pt idx="439">
                  <c:v>57.889344494961279</c:v>
                </c:pt>
                <c:pt idx="440">
                  <c:v>57.906531352238105</c:v>
                </c:pt>
                <c:pt idx="441">
                  <c:v>57.924066482305982</c:v>
                </c:pt>
                <c:pt idx="442">
                  <c:v>57.941428825872975</c:v>
                </c:pt>
                <c:pt idx="443">
                  <c:v>57.958650780407787</c:v>
                </c:pt>
                <c:pt idx="444">
                  <c:v>57.976010424185603</c:v>
                </c:pt>
                <c:pt idx="445">
                  <c:v>57.993545554253544</c:v>
                </c:pt>
                <c:pt idx="446">
                  <c:v>58.010732411530356</c:v>
                </c:pt>
                <c:pt idx="447">
                  <c:v>58.028094755097207</c:v>
                </c:pt>
                <c:pt idx="448">
                  <c:v>58.045489496133094</c:v>
                </c:pt>
                <c:pt idx="449">
                  <c:v>58.062851839700031</c:v>
                </c:pt>
                <c:pt idx="450">
                  <c:v>58.080214183266847</c:v>
                </c:pt>
                <c:pt idx="451">
                  <c:v>58.097573827044762</c:v>
                </c:pt>
                <c:pt idx="452">
                  <c:v>58.115108957112732</c:v>
                </c:pt>
                <c:pt idx="453">
                  <c:v>58.132295814389565</c:v>
                </c:pt>
                <c:pt idx="454">
                  <c:v>58.149658157956395</c:v>
                </c:pt>
                <c:pt idx="455">
                  <c:v>58.167193288024436</c:v>
                </c:pt>
                <c:pt idx="456">
                  <c:v>58.184380145301148</c:v>
                </c:pt>
                <c:pt idx="457">
                  <c:v>58.201739789079028</c:v>
                </c:pt>
                <c:pt idx="458">
                  <c:v>58.219274919146947</c:v>
                </c:pt>
                <c:pt idx="459">
                  <c:v>58.236464476212703</c:v>
                </c:pt>
                <c:pt idx="460">
                  <c:v>58.253824119990547</c:v>
                </c:pt>
                <c:pt idx="461">
                  <c:v>58.27118646355747</c:v>
                </c:pt>
                <c:pt idx="462">
                  <c:v>58.288373320834388</c:v>
                </c:pt>
                <c:pt idx="463">
                  <c:v>58.305908450902244</c:v>
                </c:pt>
                <c:pt idx="464">
                  <c:v>58.323443580970235</c:v>
                </c:pt>
                <c:pt idx="465">
                  <c:v>58.34063043824694</c:v>
                </c:pt>
                <c:pt idx="466">
                  <c:v>58.358165568314945</c:v>
                </c:pt>
                <c:pt idx="467">
                  <c:v>58.375352425591814</c:v>
                </c:pt>
                <c:pt idx="468">
                  <c:v>58.392714769158665</c:v>
                </c:pt>
                <c:pt idx="469">
                  <c:v>58.410247199437443</c:v>
                </c:pt>
                <c:pt idx="470">
                  <c:v>58.427436756503397</c:v>
                </c:pt>
                <c:pt idx="471">
                  <c:v>58.444796400281163</c:v>
                </c:pt>
                <c:pt idx="472">
                  <c:v>58.462331530349182</c:v>
                </c:pt>
                <c:pt idx="473">
                  <c:v>58.479518387626008</c:v>
                </c:pt>
                <c:pt idx="474">
                  <c:v>58.497053517693871</c:v>
                </c:pt>
                <c:pt idx="475">
                  <c:v>58.514415861260844</c:v>
                </c:pt>
                <c:pt idx="476">
                  <c:v>58.531602718537606</c:v>
                </c:pt>
                <c:pt idx="477">
                  <c:v>58.548997459573407</c:v>
                </c:pt>
                <c:pt idx="478">
                  <c:v>58.566359803140386</c:v>
                </c:pt>
                <c:pt idx="479">
                  <c:v>58.583894933208278</c:v>
                </c:pt>
                <c:pt idx="480">
                  <c:v>58.601116887743125</c:v>
                </c:pt>
                <c:pt idx="481">
                  <c:v>58.618479231310054</c:v>
                </c:pt>
                <c:pt idx="482">
                  <c:v>58.635909069603947</c:v>
                </c:pt>
                <c:pt idx="483">
                  <c:v>58.653303810639812</c:v>
                </c:pt>
                <c:pt idx="484">
                  <c:v>58.670666154206621</c:v>
                </c:pt>
                <c:pt idx="485">
                  <c:v>58.687853011483419</c:v>
                </c:pt>
                <c:pt idx="486">
                  <c:v>58.705388141551524</c:v>
                </c:pt>
                <c:pt idx="487">
                  <c:v>58.722574998828328</c:v>
                </c:pt>
                <c:pt idx="488">
                  <c:v>58.739937342395194</c:v>
                </c:pt>
                <c:pt idx="489">
                  <c:v>58.757159296930013</c:v>
                </c:pt>
                <c:pt idx="490">
                  <c:v>58.774659329739862</c:v>
                </c:pt>
                <c:pt idx="491">
                  <c:v>58.792229557065859</c:v>
                </c:pt>
                <c:pt idx="492">
                  <c:v>58.809381317084551</c:v>
                </c:pt>
                <c:pt idx="493">
                  <c:v>58.826740960862445</c:v>
                </c:pt>
                <c:pt idx="494">
                  <c:v>58.84427609093035</c:v>
                </c:pt>
                <c:pt idx="495">
                  <c:v>58.861465647996184</c:v>
                </c:pt>
                <c:pt idx="496">
                  <c:v>58.878825291774085</c:v>
                </c:pt>
                <c:pt idx="497">
                  <c:v>58.896187635340944</c:v>
                </c:pt>
                <c:pt idx="498">
                  <c:v>58.913547279118795</c:v>
                </c:pt>
                <c:pt idx="499">
                  <c:v>58.930909622685732</c:v>
                </c:pt>
                <c:pt idx="500">
                  <c:v>58.948096479962409</c:v>
                </c:pt>
                <c:pt idx="501">
                  <c:v>58.965666707288428</c:v>
                </c:pt>
                <c:pt idx="502">
                  <c:v>58.983026351066208</c:v>
                </c:pt>
                <c:pt idx="503">
                  <c:v>59.000248305601126</c:v>
                </c:pt>
                <c:pt idx="504">
                  <c:v>59.017610649168027</c:v>
                </c:pt>
                <c:pt idx="505">
                  <c:v>59.035145779235989</c:v>
                </c:pt>
                <c:pt idx="506">
                  <c:v>59.05233263651283</c:v>
                </c:pt>
                <c:pt idx="507">
                  <c:v>59.069867766580735</c:v>
                </c:pt>
                <c:pt idx="508">
                  <c:v>59.087230110147594</c:v>
                </c:pt>
                <c:pt idx="509">
                  <c:v>59.104589753925474</c:v>
                </c:pt>
                <c:pt idx="510">
                  <c:v>59.121952097492397</c:v>
                </c:pt>
                <c:pt idx="511">
                  <c:v>59.13934683852834</c:v>
                </c:pt>
                <c:pt idx="512">
                  <c:v>59.156533695805003</c:v>
                </c:pt>
                <c:pt idx="513">
                  <c:v>59.17393113663001</c:v>
                </c:pt>
                <c:pt idx="514">
                  <c:v>59.191466266697894</c:v>
                </c:pt>
                <c:pt idx="515">
                  <c:v>59.20872331849084</c:v>
                </c:pt>
                <c:pt idx="516">
                  <c:v>59.226118059526613</c:v>
                </c:pt>
                <c:pt idx="517">
                  <c:v>59.243304916803382</c:v>
                </c:pt>
                <c:pt idx="518">
                  <c:v>59.260667260370276</c:v>
                </c:pt>
                <c:pt idx="519">
                  <c:v>59.278167293180232</c:v>
                </c:pt>
                <c:pt idx="520">
                  <c:v>59.295526936958183</c:v>
                </c:pt>
                <c:pt idx="521">
                  <c:v>59.312541007733714</c:v>
                </c:pt>
                <c:pt idx="522">
                  <c:v>59.33028402156075</c:v>
                </c:pt>
                <c:pt idx="523">
                  <c:v>59.347646365127645</c:v>
                </c:pt>
                <c:pt idx="524">
                  <c:v>59.365006008905553</c:v>
                </c:pt>
                <c:pt idx="525">
                  <c:v>59.382195565971415</c:v>
                </c:pt>
                <c:pt idx="526">
                  <c:v>59.399555209749252</c:v>
                </c:pt>
                <c:pt idx="527">
                  <c:v>59.416917553316011</c:v>
                </c:pt>
                <c:pt idx="528">
                  <c:v>59.434312294352011</c:v>
                </c:pt>
                <c:pt idx="529">
                  <c:v>59.451847424419874</c:v>
                </c:pt>
                <c:pt idx="530">
                  <c:v>59.469034281696679</c:v>
                </c:pt>
                <c:pt idx="531">
                  <c:v>59.486431722521672</c:v>
                </c:pt>
                <c:pt idx="532">
                  <c:v>59.503791366299495</c:v>
                </c:pt>
                <c:pt idx="533">
                  <c:v>59.521326496367415</c:v>
                </c:pt>
                <c:pt idx="534">
                  <c:v>59.538513353644248</c:v>
                </c:pt>
                <c:pt idx="535">
                  <c:v>59.5558756972111</c:v>
                </c:pt>
                <c:pt idx="536">
                  <c:v>59.573235340989108</c:v>
                </c:pt>
                <c:pt idx="537">
                  <c:v>59.590597684555974</c:v>
                </c:pt>
                <c:pt idx="538">
                  <c:v>59.607960028122811</c:v>
                </c:pt>
                <c:pt idx="539">
                  <c:v>59.625319671900662</c:v>
                </c:pt>
                <c:pt idx="540">
                  <c:v>59.642682015467486</c:v>
                </c:pt>
                <c:pt idx="541">
                  <c:v>59.660076756503386</c:v>
                </c:pt>
                <c:pt idx="542">
                  <c:v>59.677439100070316</c:v>
                </c:pt>
                <c:pt idx="543">
                  <c:v>59.694625957347029</c:v>
                </c:pt>
                <c:pt idx="544">
                  <c:v>59.712161087415041</c:v>
                </c:pt>
                <c:pt idx="545">
                  <c:v>59.729347944691895</c:v>
                </c:pt>
                <c:pt idx="546">
                  <c:v>59.746883074759779</c:v>
                </c:pt>
                <c:pt idx="547">
                  <c:v>59.764242718537609</c:v>
                </c:pt>
                <c:pt idx="548">
                  <c:v>59.781605062104525</c:v>
                </c:pt>
                <c:pt idx="549">
                  <c:v>59.798791919381365</c:v>
                </c:pt>
                <c:pt idx="550">
                  <c:v>59.816327049449207</c:v>
                </c:pt>
                <c:pt idx="551">
                  <c:v>59.833862179517148</c:v>
                </c:pt>
                <c:pt idx="552">
                  <c:v>59.851049036793917</c:v>
                </c:pt>
                <c:pt idx="553">
                  <c:v>59.868584166861964</c:v>
                </c:pt>
                <c:pt idx="554">
                  <c:v>59.885981607686794</c:v>
                </c:pt>
                <c:pt idx="555">
                  <c:v>59.90316846496362</c:v>
                </c:pt>
                <c:pt idx="556">
                  <c:v>59.920528108741507</c:v>
                </c:pt>
                <c:pt idx="557">
                  <c:v>59.937890452308324</c:v>
                </c:pt>
                <c:pt idx="558">
                  <c:v>59.955250096086246</c:v>
                </c:pt>
                <c:pt idx="559">
                  <c:v>59.972612439653155</c:v>
                </c:pt>
                <c:pt idx="560">
                  <c:v>59.989974783219992</c:v>
                </c:pt>
                <c:pt idx="561">
                  <c:v>60.007334426997893</c:v>
                </c:pt>
                <c:pt idx="562">
                  <c:v>60.024731867822851</c:v>
                </c:pt>
                <c:pt idx="563">
                  <c:v>60.04212660885868</c:v>
                </c:pt>
                <c:pt idx="564">
                  <c:v>60.059313466135457</c:v>
                </c:pt>
                <c:pt idx="565">
                  <c:v>60.076570517928282</c:v>
                </c:pt>
                <c:pt idx="566">
                  <c:v>60.093967958753204</c:v>
                </c:pt>
                <c:pt idx="567">
                  <c:v>60.111500389032095</c:v>
                </c:pt>
                <c:pt idx="568">
                  <c:v>60.128689946098035</c:v>
                </c:pt>
                <c:pt idx="569">
                  <c:v>60.146084687133794</c:v>
                </c:pt>
                <c:pt idx="570">
                  <c:v>60.163619817201813</c:v>
                </c:pt>
                <c:pt idx="571">
                  <c:v>60.1809821607687</c:v>
                </c:pt>
                <c:pt idx="572">
                  <c:v>60.19820411530349</c:v>
                </c:pt>
                <c:pt idx="573">
                  <c:v>60.215390972580337</c:v>
                </c:pt>
                <c:pt idx="574">
                  <c:v>60.232926102648229</c:v>
                </c:pt>
                <c:pt idx="575">
                  <c:v>60.250285746426052</c:v>
                </c:pt>
                <c:pt idx="576">
                  <c:v>60.267855973752042</c:v>
                </c:pt>
                <c:pt idx="577">
                  <c:v>60.28504283102891</c:v>
                </c:pt>
                <c:pt idx="578">
                  <c:v>60.30254286383876</c:v>
                </c:pt>
                <c:pt idx="579">
                  <c:v>60.319764818373514</c:v>
                </c:pt>
                <c:pt idx="580">
                  <c:v>60.337127161940373</c:v>
                </c:pt>
                <c:pt idx="581">
                  <c:v>60.354521902976295</c:v>
                </c:pt>
                <c:pt idx="582">
                  <c:v>60.372057033044236</c:v>
                </c:pt>
                <c:pt idx="583">
                  <c:v>60.389278987579111</c:v>
                </c:pt>
                <c:pt idx="584">
                  <c:v>60.406641331145998</c:v>
                </c:pt>
                <c:pt idx="585">
                  <c:v>60.423898382938916</c:v>
                </c:pt>
                <c:pt idx="586">
                  <c:v>60.441258026716575</c:v>
                </c:pt>
                <c:pt idx="587">
                  <c:v>60.458620370283491</c:v>
                </c:pt>
                <c:pt idx="588">
                  <c:v>60.476190597609545</c:v>
                </c:pt>
                <c:pt idx="589">
                  <c:v>60.493377454886286</c:v>
                </c:pt>
                <c:pt idx="590">
                  <c:v>60.510737098664144</c:v>
                </c:pt>
                <c:pt idx="591">
                  <c:v>60.528099442231067</c:v>
                </c:pt>
                <c:pt idx="592">
                  <c:v>60.545461785797897</c:v>
                </c:pt>
                <c:pt idx="593">
                  <c:v>60.562821429575813</c:v>
                </c:pt>
                <c:pt idx="594">
                  <c:v>60.580356559643697</c:v>
                </c:pt>
                <c:pt idx="595">
                  <c:v>60.597543416920551</c:v>
                </c:pt>
                <c:pt idx="596">
                  <c:v>60.615078546988563</c:v>
                </c:pt>
                <c:pt idx="597">
                  <c:v>60.632127715022271</c:v>
                </c:pt>
                <c:pt idx="598">
                  <c:v>60.649697942348254</c:v>
                </c:pt>
                <c:pt idx="599">
                  <c:v>60.667197975158203</c:v>
                </c:pt>
                <c:pt idx="600">
                  <c:v>60.684419929692936</c:v>
                </c:pt>
                <c:pt idx="601">
                  <c:v>60.701779573470816</c:v>
                </c:pt>
                <c:pt idx="602">
                  <c:v>60.719141917037739</c:v>
                </c:pt>
                <c:pt idx="603">
                  <c:v>60.736501560815555</c:v>
                </c:pt>
                <c:pt idx="604">
                  <c:v>60.753863904382399</c:v>
                </c:pt>
                <c:pt idx="605">
                  <c:v>60.771226247949379</c:v>
                </c:pt>
                <c:pt idx="606">
                  <c:v>60.788585891727209</c:v>
                </c:pt>
                <c:pt idx="607">
                  <c:v>60.805948235294096</c:v>
                </c:pt>
                <c:pt idx="608">
                  <c:v>60.823307879071962</c:v>
                </c:pt>
                <c:pt idx="609">
                  <c:v>60.840843009139896</c:v>
                </c:pt>
                <c:pt idx="610">
                  <c:v>60.858029866416572</c:v>
                </c:pt>
                <c:pt idx="611">
                  <c:v>60.875392209983602</c:v>
                </c:pt>
                <c:pt idx="612">
                  <c:v>60.892751853761396</c:v>
                </c:pt>
                <c:pt idx="613">
                  <c:v>60.910149294586354</c:v>
                </c:pt>
                <c:pt idx="614">
                  <c:v>60.927476540895249</c:v>
                </c:pt>
                <c:pt idx="615">
                  <c:v>60.944836184673044</c:v>
                </c:pt>
                <c:pt idx="616">
                  <c:v>60.962371314741063</c:v>
                </c:pt>
                <c:pt idx="617">
                  <c:v>60.979593269275831</c:v>
                </c:pt>
                <c:pt idx="618">
                  <c:v>60.996988010311703</c:v>
                </c:pt>
                <c:pt idx="619">
                  <c:v>61.01424506210445</c:v>
                </c:pt>
                <c:pt idx="620">
                  <c:v>61.031815289430526</c:v>
                </c:pt>
                <c:pt idx="621">
                  <c:v>61.048969749238346</c:v>
                </c:pt>
                <c:pt idx="622">
                  <c:v>61.066329393016176</c:v>
                </c:pt>
                <c:pt idx="623">
                  <c:v>61.083691736583077</c:v>
                </c:pt>
                <c:pt idx="624">
                  <c:v>61.101226866651047</c:v>
                </c:pt>
                <c:pt idx="625">
                  <c:v>61.11841372392788</c:v>
                </c:pt>
                <c:pt idx="626">
                  <c:v>61.135808464963674</c:v>
                </c:pt>
                <c:pt idx="627">
                  <c:v>61.153170808530611</c:v>
                </c:pt>
                <c:pt idx="628">
                  <c:v>61.170530452308405</c:v>
                </c:pt>
                <c:pt idx="629">
                  <c:v>61.187927893133285</c:v>
                </c:pt>
                <c:pt idx="630">
                  <c:v>61.20532263416932</c:v>
                </c:pt>
                <c:pt idx="631">
                  <c:v>61.222649880478166</c:v>
                </c:pt>
                <c:pt idx="632">
                  <c:v>61.24000952425591</c:v>
                </c:pt>
                <c:pt idx="633">
                  <c:v>61.25737186782284</c:v>
                </c:pt>
                <c:pt idx="634">
                  <c:v>61.274734211389763</c:v>
                </c:pt>
                <c:pt idx="635">
                  <c:v>61.291921068666433</c:v>
                </c:pt>
                <c:pt idx="636">
                  <c:v>61.309456198734445</c:v>
                </c:pt>
                <c:pt idx="637">
                  <c:v>61.326643056011193</c:v>
                </c:pt>
                <c:pt idx="638">
                  <c:v>61.344178186079212</c:v>
                </c:pt>
                <c:pt idx="639">
                  <c:v>61.361537829857042</c:v>
                </c:pt>
                <c:pt idx="640">
                  <c:v>61.378900173423951</c:v>
                </c:pt>
                <c:pt idx="641">
                  <c:v>61.396087030700727</c:v>
                </c:pt>
                <c:pt idx="642">
                  <c:v>61.413622160768604</c:v>
                </c:pt>
                <c:pt idx="643">
                  <c:v>61.430984504335527</c:v>
                </c:pt>
                <c:pt idx="644">
                  <c:v>61.448171361612268</c:v>
                </c:pt>
                <c:pt idx="645">
                  <c:v>61.465706491680344</c:v>
                </c:pt>
                <c:pt idx="646">
                  <c:v>61.483066135458145</c:v>
                </c:pt>
                <c:pt idx="647">
                  <c:v>61.500428479025075</c:v>
                </c:pt>
                <c:pt idx="648">
                  <c:v>61.517788122802905</c:v>
                </c:pt>
                <c:pt idx="649">
                  <c:v>61.535150466369863</c:v>
                </c:pt>
                <c:pt idx="650">
                  <c:v>61.552510110147651</c:v>
                </c:pt>
                <c:pt idx="651">
                  <c:v>61.569802259198497</c:v>
                </c:pt>
                <c:pt idx="652">
                  <c:v>61.587199700023426</c:v>
                </c:pt>
                <c:pt idx="653">
                  <c:v>61.604559343801263</c:v>
                </c:pt>
                <c:pt idx="654">
                  <c:v>61.621921687368108</c:v>
                </c:pt>
                <c:pt idx="655">
                  <c:v>61.639316428404108</c:v>
                </c:pt>
                <c:pt idx="656">
                  <c:v>61.656678771970938</c:v>
                </c:pt>
                <c:pt idx="657">
                  <c:v>61.673900726505863</c:v>
                </c:pt>
                <c:pt idx="658">
                  <c:v>61.691435856573818</c:v>
                </c:pt>
                <c:pt idx="659">
                  <c:v>61.708622713850488</c:v>
                </c:pt>
                <c:pt idx="660">
                  <c:v>61.726192941176585</c:v>
                </c:pt>
                <c:pt idx="661">
                  <c:v>61.743379798453262</c:v>
                </c:pt>
                <c:pt idx="662">
                  <c:v>61.760739442231113</c:v>
                </c:pt>
                <c:pt idx="663">
                  <c:v>61.778101785797972</c:v>
                </c:pt>
                <c:pt idx="664">
                  <c:v>61.795636915866012</c:v>
                </c:pt>
                <c:pt idx="665">
                  <c:v>61.812650986641614</c:v>
                </c:pt>
                <c:pt idx="666">
                  <c:v>61.830221213967583</c:v>
                </c:pt>
                <c:pt idx="667">
                  <c:v>61.847580857745378</c:v>
                </c:pt>
                <c:pt idx="668">
                  <c:v>61.865115987813461</c:v>
                </c:pt>
                <c:pt idx="669">
                  <c:v>61.882302845090223</c:v>
                </c:pt>
                <c:pt idx="670">
                  <c:v>61.899665188657124</c:v>
                </c:pt>
                <c:pt idx="671">
                  <c:v>61.917024832434954</c:v>
                </c:pt>
                <c:pt idx="672">
                  <c:v>61.934246786969759</c:v>
                </c:pt>
                <c:pt idx="673">
                  <c:v>61.951781917037678</c:v>
                </c:pt>
                <c:pt idx="674">
                  <c:v>61.968971474103597</c:v>
                </c:pt>
                <c:pt idx="675">
                  <c:v>61.986539001640395</c:v>
                </c:pt>
                <c:pt idx="676">
                  <c:v>62.003693461448215</c:v>
                </c:pt>
                <c:pt idx="677">
                  <c:v>62.021260988985262</c:v>
                </c:pt>
                <c:pt idx="678">
                  <c:v>62.038658429810184</c:v>
                </c:pt>
                <c:pt idx="679">
                  <c:v>62.055845287086925</c:v>
                </c:pt>
                <c:pt idx="680">
                  <c:v>62.073207630653854</c:v>
                </c:pt>
                <c:pt idx="681">
                  <c:v>62.090740060932752</c:v>
                </c:pt>
                <c:pt idx="682">
                  <c:v>62.107964715256507</c:v>
                </c:pt>
                <c:pt idx="683">
                  <c:v>62.125497145535512</c:v>
                </c:pt>
                <c:pt idx="684">
                  <c:v>62.142859489102349</c:v>
                </c:pt>
                <c:pt idx="685">
                  <c:v>62.160046346379275</c:v>
                </c:pt>
                <c:pt idx="686">
                  <c:v>62.177581476447052</c:v>
                </c:pt>
                <c:pt idx="687">
                  <c:v>62.194768333723992</c:v>
                </c:pt>
                <c:pt idx="688">
                  <c:v>62.212303463791898</c:v>
                </c:pt>
                <c:pt idx="689">
                  <c:v>62.22949032106866</c:v>
                </c:pt>
                <c:pt idx="690">
                  <c:v>62.246922859151638</c:v>
                </c:pt>
                <c:pt idx="691">
                  <c:v>62.264282502929483</c:v>
                </c:pt>
                <c:pt idx="692">
                  <c:v>62.281679943754405</c:v>
                </c:pt>
                <c:pt idx="693">
                  <c:v>62.298866801031181</c:v>
                </c:pt>
                <c:pt idx="694">
                  <c:v>62.316229144598076</c:v>
                </c:pt>
                <c:pt idx="695">
                  <c:v>62.333588788375913</c:v>
                </c:pt>
                <c:pt idx="696">
                  <c:v>62.351123918443875</c:v>
                </c:pt>
                <c:pt idx="697">
                  <c:v>62.368486262010791</c:v>
                </c:pt>
                <c:pt idx="698">
                  <c:v>62.385845905788557</c:v>
                </c:pt>
                <c:pt idx="699">
                  <c:v>62.403208249355522</c:v>
                </c:pt>
                <c:pt idx="700">
                  <c:v>62.420430203890326</c:v>
                </c:pt>
                <c:pt idx="701">
                  <c:v>62.437824944926177</c:v>
                </c:pt>
                <c:pt idx="702">
                  <c:v>62.455324977736041</c:v>
                </c:pt>
                <c:pt idx="703">
                  <c:v>62.472511835012902</c:v>
                </c:pt>
                <c:pt idx="704">
                  <c:v>62.489944373095845</c:v>
                </c:pt>
                <c:pt idx="705">
                  <c:v>62.507304016873675</c:v>
                </c:pt>
                <c:pt idx="706">
                  <c:v>62.524701457698477</c:v>
                </c:pt>
                <c:pt idx="707">
                  <c:v>62.541888314975402</c:v>
                </c:pt>
                <c:pt idx="708">
                  <c:v>62.559423445043237</c:v>
                </c:pt>
                <c:pt idx="709">
                  <c:v>62.576783088821202</c:v>
                </c:pt>
                <c:pt idx="710">
                  <c:v>62.594318218889264</c:v>
                </c:pt>
                <c:pt idx="711">
                  <c:v>62.611505076165919</c:v>
                </c:pt>
                <c:pt idx="712">
                  <c:v>62.628867419732771</c:v>
                </c:pt>
                <c:pt idx="713">
                  <c:v>62.646229763299687</c:v>
                </c:pt>
                <c:pt idx="714">
                  <c:v>62.663589407077545</c:v>
                </c:pt>
                <c:pt idx="715">
                  <c:v>62.680951750644404</c:v>
                </c:pt>
                <c:pt idx="716">
                  <c:v>62.698208802437378</c:v>
                </c:pt>
                <c:pt idx="717">
                  <c:v>62.715776329974325</c:v>
                </c:pt>
                <c:pt idx="718">
                  <c:v>62.732965887040066</c:v>
                </c:pt>
                <c:pt idx="719">
                  <c:v>62.750325530817918</c:v>
                </c:pt>
                <c:pt idx="720">
                  <c:v>62.767687874384805</c:v>
                </c:pt>
                <c:pt idx="721">
                  <c:v>62.785047518162592</c:v>
                </c:pt>
                <c:pt idx="722">
                  <c:v>62.802409861729544</c:v>
                </c:pt>
                <c:pt idx="723">
                  <c:v>62.819769505507274</c:v>
                </c:pt>
                <c:pt idx="724">
                  <c:v>62.837166946332324</c:v>
                </c:pt>
                <c:pt idx="725">
                  <c:v>62.854526590110069</c:v>
                </c:pt>
                <c:pt idx="726">
                  <c:v>62.871888933676992</c:v>
                </c:pt>
                <c:pt idx="727">
                  <c:v>62.889248577454822</c:v>
                </c:pt>
                <c:pt idx="728">
                  <c:v>62.906610921021866</c:v>
                </c:pt>
                <c:pt idx="729">
                  <c:v>62.9237977782985</c:v>
                </c:pt>
                <c:pt idx="730">
                  <c:v>62.941297811108441</c:v>
                </c:pt>
                <c:pt idx="731">
                  <c:v>62.958695251933378</c:v>
                </c:pt>
                <c:pt idx="732">
                  <c:v>62.9760899929693</c:v>
                </c:pt>
                <c:pt idx="733">
                  <c:v>62.993487433794122</c:v>
                </c:pt>
                <c:pt idx="734">
                  <c:v>63.010847077571981</c:v>
                </c:pt>
                <c:pt idx="735">
                  <c:v>63.028241818607931</c:v>
                </c:pt>
                <c:pt idx="736">
                  <c:v>63.045431375673779</c:v>
                </c:pt>
                <c:pt idx="737">
                  <c:v>63.062966505741734</c:v>
                </c:pt>
                <c:pt idx="738">
                  <c:v>63.080326149519585</c:v>
                </c:pt>
                <c:pt idx="739">
                  <c:v>63.097688493086373</c:v>
                </c:pt>
                <c:pt idx="740">
                  <c:v>63.115048136864317</c:v>
                </c:pt>
                <c:pt idx="741">
                  <c:v>63.132237693930158</c:v>
                </c:pt>
                <c:pt idx="742">
                  <c:v>63.149597337708002</c:v>
                </c:pt>
                <c:pt idx="743">
                  <c:v>63.167027176001881</c:v>
                </c:pt>
                <c:pt idx="744">
                  <c:v>63.184562306069893</c:v>
                </c:pt>
                <c:pt idx="745">
                  <c:v>63.201749163346491</c:v>
                </c:pt>
                <c:pt idx="746">
                  <c:v>63.219146604171563</c:v>
                </c:pt>
                <c:pt idx="747">
                  <c:v>63.236681734239504</c:v>
                </c:pt>
                <c:pt idx="748">
                  <c:v>63.253868591516195</c:v>
                </c:pt>
                <c:pt idx="749">
                  <c:v>63.271230935083203</c:v>
                </c:pt>
                <c:pt idx="750">
                  <c:v>63.288590578861061</c:v>
                </c:pt>
                <c:pt idx="751">
                  <c:v>63.305952922428034</c:v>
                </c:pt>
                <c:pt idx="752">
                  <c:v>63.323312566205807</c:v>
                </c:pt>
                <c:pt idx="753">
                  <c:v>63.340674909772567</c:v>
                </c:pt>
                <c:pt idx="754">
                  <c:v>63.358034553550404</c:v>
                </c:pt>
                <c:pt idx="755">
                  <c:v>63.375396897117405</c:v>
                </c:pt>
                <c:pt idx="756">
                  <c:v>63.392932027185459</c:v>
                </c:pt>
                <c:pt idx="757">
                  <c:v>63.409981195219039</c:v>
                </c:pt>
                <c:pt idx="758">
                  <c:v>63.427340838996962</c:v>
                </c:pt>
                <c:pt idx="759">
                  <c:v>63.444875969064896</c:v>
                </c:pt>
                <c:pt idx="760">
                  <c:v>63.462238312631918</c:v>
                </c:pt>
                <c:pt idx="761">
                  <c:v>63.479460267166523</c:v>
                </c:pt>
                <c:pt idx="762">
                  <c:v>63.496992697445521</c:v>
                </c:pt>
                <c:pt idx="763">
                  <c:v>63.514355041012394</c:v>
                </c:pt>
                <c:pt idx="764">
                  <c:v>63.531576995547205</c:v>
                </c:pt>
                <c:pt idx="765">
                  <c:v>63.54897443637217</c:v>
                </c:pt>
                <c:pt idx="766">
                  <c:v>63.566298982892</c:v>
                </c:pt>
                <c:pt idx="767">
                  <c:v>63.583834112959963</c:v>
                </c:pt>
                <c:pt idx="768">
                  <c:v>63.601020970236618</c:v>
                </c:pt>
                <c:pt idx="769">
                  <c:v>63.618556100304652</c:v>
                </c:pt>
                <c:pt idx="770">
                  <c:v>63.635742957581463</c:v>
                </c:pt>
                <c:pt idx="771">
                  <c:v>63.652932514647297</c:v>
                </c:pt>
                <c:pt idx="772">
                  <c:v>63.670467644715245</c:v>
                </c:pt>
                <c:pt idx="773">
                  <c:v>63.688000074994143</c:v>
                </c:pt>
                <c:pt idx="774">
                  <c:v>63.705189632060012</c:v>
                </c:pt>
                <c:pt idx="775">
                  <c:v>63.722724762128024</c:v>
                </c:pt>
                <c:pt idx="776">
                  <c:v>63.74008440590579</c:v>
                </c:pt>
                <c:pt idx="777">
                  <c:v>63.757446749472628</c:v>
                </c:pt>
                <c:pt idx="778">
                  <c:v>63.774806393250472</c:v>
                </c:pt>
                <c:pt idx="779">
                  <c:v>63.791993250527312</c:v>
                </c:pt>
                <c:pt idx="780">
                  <c:v>63.809528380595282</c:v>
                </c:pt>
                <c:pt idx="781">
                  <c:v>63.826717937661122</c:v>
                </c:pt>
                <c:pt idx="782">
                  <c:v>63.844112678696945</c:v>
                </c:pt>
                <c:pt idx="783">
                  <c:v>63.861439925005861</c:v>
                </c:pt>
                <c:pt idx="784">
                  <c:v>63.878834666041705</c:v>
                </c:pt>
                <c:pt idx="785">
                  <c:v>63.896197009608578</c:v>
                </c:pt>
                <c:pt idx="786">
                  <c:v>63.913732139676597</c:v>
                </c:pt>
                <c:pt idx="787">
                  <c:v>63.93091899695343</c:v>
                </c:pt>
                <c:pt idx="788">
                  <c:v>63.948454127021321</c:v>
                </c:pt>
                <c:pt idx="789">
                  <c:v>63.965468197796994</c:v>
                </c:pt>
                <c:pt idx="790">
                  <c:v>63.983000628075963</c:v>
                </c:pt>
                <c:pt idx="791">
                  <c:v>64.000362971642843</c:v>
                </c:pt>
                <c:pt idx="792">
                  <c:v>64.017725315209773</c:v>
                </c:pt>
                <c:pt idx="793">
                  <c:v>64.03525774548865</c:v>
                </c:pt>
                <c:pt idx="794">
                  <c:v>64.052447302554143</c:v>
                </c:pt>
                <c:pt idx="795">
                  <c:v>64.069806946332321</c:v>
                </c:pt>
                <c:pt idx="796">
                  <c:v>64.087169289899421</c:v>
                </c:pt>
                <c:pt idx="797">
                  <c:v>64.104528933677074</c:v>
                </c:pt>
                <c:pt idx="798">
                  <c:v>64.121891277243918</c:v>
                </c:pt>
                <c:pt idx="799">
                  <c:v>64.139250921021798</c:v>
                </c:pt>
                <c:pt idx="800">
                  <c:v>64.1566132645887</c:v>
                </c:pt>
                <c:pt idx="801">
                  <c:v>64.173975608155558</c:v>
                </c:pt>
                <c:pt idx="802">
                  <c:v>64.191370349191459</c:v>
                </c:pt>
                <c:pt idx="803">
                  <c:v>64.208732692758176</c:v>
                </c:pt>
                <c:pt idx="804">
                  <c:v>64.226092336535956</c:v>
                </c:pt>
                <c:pt idx="805">
                  <c:v>64.243419582845235</c:v>
                </c:pt>
                <c:pt idx="806">
                  <c:v>64.260676634637932</c:v>
                </c:pt>
                <c:pt idx="807">
                  <c:v>64.27827925943285</c:v>
                </c:pt>
                <c:pt idx="808">
                  <c:v>64.295468816498456</c:v>
                </c:pt>
                <c:pt idx="809">
                  <c:v>64.313001246777617</c:v>
                </c:pt>
                <c:pt idx="810">
                  <c:v>64.330363590344533</c:v>
                </c:pt>
                <c:pt idx="811">
                  <c:v>64.347725933911406</c:v>
                </c:pt>
                <c:pt idx="812">
                  <c:v>64.36494788844621</c:v>
                </c:pt>
                <c:pt idx="813">
                  <c:v>64.382483018513994</c:v>
                </c:pt>
                <c:pt idx="814">
                  <c:v>64.399877759549838</c:v>
                </c:pt>
                <c:pt idx="815">
                  <c:v>64.417029519568899</c:v>
                </c:pt>
                <c:pt idx="816">
                  <c:v>64.434426960393878</c:v>
                </c:pt>
                <c:pt idx="817">
                  <c:v>64.451786604171545</c:v>
                </c:pt>
                <c:pt idx="818">
                  <c:v>64.469148947738461</c:v>
                </c:pt>
                <c:pt idx="819">
                  <c:v>64.486508591516298</c:v>
                </c:pt>
                <c:pt idx="820">
                  <c:v>64.503870935083086</c:v>
                </c:pt>
                <c:pt idx="821">
                  <c:v>64.521233278650115</c:v>
                </c:pt>
                <c:pt idx="822">
                  <c:v>64.538592922427739</c:v>
                </c:pt>
                <c:pt idx="823">
                  <c:v>64.555955265994854</c:v>
                </c:pt>
                <c:pt idx="824">
                  <c:v>64.573142123271424</c:v>
                </c:pt>
                <c:pt idx="825">
                  <c:v>64.590677253339578</c:v>
                </c:pt>
                <c:pt idx="826">
                  <c:v>64.608212383407519</c:v>
                </c:pt>
                <c:pt idx="827">
                  <c:v>64.625399240684118</c:v>
                </c:pt>
                <c:pt idx="828">
                  <c:v>64.642758884462026</c:v>
                </c:pt>
                <c:pt idx="829">
                  <c:v>64.660121228029055</c:v>
                </c:pt>
                <c:pt idx="830">
                  <c:v>64.677483571595857</c:v>
                </c:pt>
                <c:pt idx="831">
                  <c:v>64.694843215373822</c:v>
                </c:pt>
                <c:pt idx="832">
                  <c:v>64.712030072650379</c:v>
                </c:pt>
                <c:pt idx="833">
                  <c:v>64.729565202718547</c:v>
                </c:pt>
                <c:pt idx="834">
                  <c:v>64.746752059995302</c:v>
                </c:pt>
                <c:pt idx="835">
                  <c:v>64.764287190063271</c:v>
                </c:pt>
                <c:pt idx="836">
                  <c:v>64.781649533630187</c:v>
                </c:pt>
                <c:pt idx="837">
                  <c:v>64.799184663698227</c:v>
                </c:pt>
                <c:pt idx="838">
                  <c:v>64.816371520974769</c:v>
                </c:pt>
                <c:pt idx="839">
                  <c:v>64.833733864541699</c:v>
                </c:pt>
                <c:pt idx="840">
                  <c:v>64.851093508319664</c:v>
                </c:pt>
                <c:pt idx="841">
                  <c:v>64.868490949144601</c:v>
                </c:pt>
                <c:pt idx="842">
                  <c:v>64.885850592922225</c:v>
                </c:pt>
                <c:pt idx="843">
                  <c:v>64.903245333958282</c:v>
                </c:pt>
                <c:pt idx="844">
                  <c:v>64.920607677525183</c:v>
                </c:pt>
                <c:pt idx="845">
                  <c:v>64.937970021092127</c:v>
                </c:pt>
                <c:pt idx="846">
                  <c:v>64.955191975626889</c:v>
                </c:pt>
                <c:pt idx="847">
                  <c:v>64.972692008436638</c:v>
                </c:pt>
                <c:pt idx="848">
                  <c:v>64.989878865713578</c:v>
                </c:pt>
                <c:pt idx="849">
                  <c:v>65.007378898523299</c:v>
                </c:pt>
                <c:pt idx="850">
                  <c:v>65.024773639559299</c:v>
                </c:pt>
                <c:pt idx="851">
                  <c:v>65.042135983126329</c:v>
                </c:pt>
                <c:pt idx="852">
                  <c:v>65.059495626904152</c:v>
                </c:pt>
                <c:pt idx="853">
                  <c:v>65.076685183969872</c:v>
                </c:pt>
                <c:pt idx="854">
                  <c:v>65.094044827747837</c:v>
                </c:pt>
                <c:pt idx="855">
                  <c:v>65.111407171314752</c:v>
                </c:pt>
                <c:pt idx="856">
                  <c:v>65.128942301382509</c:v>
                </c:pt>
                <c:pt idx="857">
                  <c:v>65.146301945160516</c:v>
                </c:pt>
                <c:pt idx="858">
                  <c:v>65.163664288727574</c:v>
                </c:pt>
                <c:pt idx="859">
                  <c:v>65.180851146004017</c:v>
                </c:pt>
                <c:pt idx="860">
                  <c:v>65.198386276072071</c:v>
                </c:pt>
                <c:pt idx="861">
                  <c:v>65.215781017107929</c:v>
                </c:pt>
                <c:pt idx="862">
                  <c:v>65.232970574173848</c:v>
                </c:pt>
                <c:pt idx="863">
                  <c:v>65.250503004452781</c:v>
                </c:pt>
                <c:pt idx="864">
                  <c:v>65.267727658776664</c:v>
                </c:pt>
                <c:pt idx="865">
                  <c:v>65.285087302554217</c:v>
                </c:pt>
                <c:pt idx="866">
                  <c:v>65.302449646121389</c:v>
                </c:pt>
                <c:pt idx="867">
                  <c:v>65.319844387157247</c:v>
                </c:pt>
                <c:pt idx="868">
                  <c:v>65.337171633466028</c:v>
                </c:pt>
                <c:pt idx="869">
                  <c:v>65.35453127724395</c:v>
                </c:pt>
                <c:pt idx="870">
                  <c:v>65.371893620810894</c:v>
                </c:pt>
                <c:pt idx="871">
                  <c:v>65.389428750878778</c:v>
                </c:pt>
                <c:pt idx="872">
                  <c:v>65.406615608155761</c:v>
                </c:pt>
                <c:pt idx="873">
                  <c:v>65.424150738223574</c:v>
                </c:pt>
                <c:pt idx="874">
                  <c:v>65.441337595500357</c:v>
                </c:pt>
                <c:pt idx="875">
                  <c:v>65.458699939067401</c:v>
                </c:pt>
                <c:pt idx="876">
                  <c:v>65.476059582845096</c:v>
                </c:pt>
                <c:pt idx="877">
                  <c:v>65.493246440121865</c:v>
                </c:pt>
                <c:pt idx="878">
                  <c:v>65.510781570189636</c:v>
                </c:pt>
                <c:pt idx="879">
                  <c:v>65.528143913756537</c:v>
                </c:pt>
                <c:pt idx="880">
                  <c:v>65.545503557534559</c:v>
                </c:pt>
                <c:pt idx="881">
                  <c:v>65.562865901101503</c:v>
                </c:pt>
                <c:pt idx="882">
                  <c:v>65.580228244668376</c:v>
                </c:pt>
                <c:pt idx="883">
                  <c:v>65.59762298570439</c:v>
                </c:pt>
                <c:pt idx="884">
                  <c:v>65.614950232013129</c:v>
                </c:pt>
                <c:pt idx="885">
                  <c:v>65.632344973048959</c:v>
                </c:pt>
                <c:pt idx="886">
                  <c:v>65.649845005858879</c:v>
                </c:pt>
                <c:pt idx="887">
                  <c:v>65.667066960393726</c:v>
                </c:pt>
                <c:pt idx="888">
                  <c:v>65.684429303960613</c:v>
                </c:pt>
                <c:pt idx="889">
                  <c:v>65.70178894773845</c:v>
                </c:pt>
                <c:pt idx="890">
                  <c:v>65.71915129130555</c:v>
                </c:pt>
                <c:pt idx="891">
                  <c:v>65.736581129599259</c:v>
                </c:pt>
                <c:pt idx="892">
                  <c:v>65.753908375908139</c:v>
                </c:pt>
                <c:pt idx="893">
                  <c:v>65.771095233184724</c:v>
                </c:pt>
                <c:pt idx="894">
                  <c:v>65.788630363252878</c:v>
                </c:pt>
                <c:pt idx="895">
                  <c:v>65.805992706819566</c:v>
                </c:pt>
                <c:pt idx="896">
                  <c:v>65.823387447855438</c:v>
                </c:pt>
                <c:pt idx="897">
                  <c:v>65.840747091633418</c:v>
                </c:pt>
                <c:pt idx="898">
                  <c:v>65.85810943520039</c:v>
                </c:pt>
                <c:pt idx="899">
                  <c:v>65.875296292477088</c:v>
                </c:pt>
                <c:pt idx="900">
                  <c:v>65.892485849542979</c:v>
                </c:pt>
                <c:pt idx="901">
                  <c:v>65.90984549332083</c:v>
                </c:pt>
                <c:pt idx="902">
                  <c:v>65.927553409889867</c:v>
                </c:pt>
                <c:pt idx="903">
                  <c:v>65.944742966955715</c:v>
                </c:pt>
                <c:pt idx="904">
                  <c:v>65.962275397234578</c:v>
                </c:pt>
                <c:pt idx="905">
                  <c:v>65.979464954300497</c:v>
                </c:pt>
                <c:pt idx="906">
                  <c:v>65.996824598078419</c:v>
                </c:pt>
                <c:pt idx="907">
                  <c:v>66.01418694164532</c:v>
                </c:pt>
                <c:pt idx="908">
                  <c:v>66.031546585423015</c:v>
                </c:pt>
                <c:pt idx="909">
                  <c:v>66.049081715490871</c:v>
                </c:pt>
                <c:pt idx="910">
                  <c:v>66.066268572767754</c:v>
                </c:pt>
                <c:pt idx="911">
                  <c:v>66.083630916334556</c:v>
                </c:pt>
                <c:pt idx="912">
                  <c:v>66.101166046402611</c:v>
                </c:pt>
                <c:pt idx="913">
                  <c:v>66.118525690180462</c:v>
                </c:pt>
                <c:pt idx="914">
                  <c:v>66.135747644715252</c:v>
                </c:pt>
                <c:pt idx="915">
                  <c:v>66.153004696508049</c:v>
                </c:pt>
                <c:pt idx="916">
                  <c:v>66.170539826575848</c:v>
                </c:pt>
                <c:pt idx="917">
                  <c:v>66.187761781110865</c:v>
                </c:pt>
                <c:pt idx="918">
                  <c:v>66.205296911178806</c:v>
                </c:pt>
                <c:pt idx="919">
                  <c:v>66.222486468244682</c:v>
                </c:pt>
                <c:pt idx="920">
                  <c:v>66.239881209280512</c:v>
                </c:pt>
                <c:pt idx="921">
                  <c:v>66.257243552847527</c:v>
                </c:pt>
                <c:pt idx="922">
                  <c:v>66.274775983126318</c:v>
                </c:pt>
                <c:pt idx="923">
                  <c:v>66.292138326693035</c:v>
                </c:pt>
                <c:pt idx="924">
                  <c:v>66.309497970470957</c:v>
                </c:pt>
                <c:pt idx="925">
                  <c:v>66.326687527536706</c:v>
                </c:pt>
                <c:pt idx="926">
                  <c:v>66.343909482071723</c:v>
                </c:pt>
                <c:pt idx="927">
                  <c:v>66.361479709397727</c:v>
                </c:pt>
                <c:pt idx="928">
                  <c:v>66.378839353175337</c:v>
                </c:pt>
                <c:pt idx="929">
                  <c:v>66.396201696742423</c:v>
                </c:pt>
                <c:pt idx="930">
                  <c:v>66.413561340520261</c:v>
                </c:pt>
                <c:pt idx="931">
                  <c:v>66.43092368408746</c:v>
                </c:pt>
                <c:pt idx="932">
                  <c:v>66.448283327864999</c:v>
                </c:pt>
                <c:pt idx="933">
                  <c:v>66.465472884930819</c:v>
                </c:pt>
                <c:pt idx="934">
                  <c:v>66.483075509725779</c:v>
                </c:pt>
                <c:pt idx="935">
                  <c:v>66.500262367002563</c:v>
                </c:pt>
                <c:pt idx="936">
                  <c:v>66.517487021326474</c:v>
                </c:pt>
                <c:pt idx="937">
                  <c:v>66.535054548863371</c:v>
                </c:pt>
                <c:pt idx="938">
                  <c:v>66.552416892430088</c:v>
                </c:pt>
                <c:pt idx="939">
                  <c:v>66.569952022498128</c:v>
                </c:pt>
                <c:pt idx="940">
                  <c:v>66.587138879775011</c:v>
                </c:pt>
                <c:pt idx="941">
                  <c:v>66.604674009842995</c:v>
                </c:pt>
                <c:pt idx="942">
                  <c:v>66.621688080618682</c:v>
                </c:pt>
                <c:pt idx="943">
                  <c:v>66.639223210686652</c:v>
                </c:pt>
                <c:pt idx="944">
                  <c:v>66.656582854464205</c:v>
                </c:pt>
                <c:pt idx="945">
                  <c:v>66.674117984532472</c:v>
                </c:pt>
                <c:pt idx="946">
                  <c:v>66.691480328099288</c:v>
                </c:pt>
                <c:pt idx="947">
                  <c:v>66.708667185376257</c:v>
                </c:pt>
                <c:pt idx="948">
                  <c:v>66.726026829153952</c:v>
                </c:pt>
                <c:pt idx="949">
                  <c:v>66.743561959221935</c:v>
                </c:pt>
                <c:pt idx="950">
                  <c:v>66.760576029997665</c:v>
                </c:pt>
                <c:pt idx="951">
                  <c:v>66.778283946566589</c:v>
                </c:pt>
                <c:pt idx="952">
                  <c:v>66.795473503632508</c:v>
                </c:pt>
                <c:pt idx="953">
                  <c:v>66.812833147410359</c:v>
                </c:pt>
                <c:pt idx="954">
                  <c:v>66.830090199203198</c:v>
                </c:pt>
                <c:pt idx="955">
                  <c:v>66.8474525427701</c:v>
                </c:pt>
                <c:pt idx="956">
                  <c:v>66.864987672838069</c:v>
                </c:pt>
                <c:pt idx="957">
                  <c:v>66.882347316615622</c:v>
                </c:pt>
                <c:pt idx="958">
                  <c:v>66.899709660182822</c:v>
                </c:pt>
                <c:pt idx="959">
                  <c:v>66.917069303960744</c:v>
                </c:pt>
                <c:pt idx="960">
                  <c:v>66.934604434028714</c:v>
                </c:pt>
                <c:pt idx="961">
                  <c:v>66.951791291305426</c:v>
                </c:pt>
                <c:pt idx="962">
                  <c:v>66.969153634872498</c:v>
                </c:pt>
                <c:pt idx="963">
                  <c:v>66.986548375908129</c:v>
                </c:pt>
                <c:pt idx="964">
                  <c:v>67.003910719475044</c:v>
                </c:pt>
                <c:pt idx="965">
                  <c:v>67.021270363252853</c:v>
                </c:pt>
                <c:pt idx="966">
                  <c:v>67.038632706819655</c:v>
                </c:pt>
                <c:pt idx="967">
                  <c:v>67.055995050386571</c:v>
                </c:pt>
                <c:pt idx="968">
                  <c:v>67.073217004921489</c:v>
                </c:pt>
                <c:pt idx="969">
                  <c:v>67.090576648699312</c:v>
                </c:pt>
                <c:pt idx="970">
                  <c:v>67.107938992266099</c:v>
                </c:pt>
                <c:pt idx="971">
                  <c:v>67.125298636043865</c:v>
                </c:pt>
                <c:pt idx="972">
                  <c:v>67.142833766112034</c:v>
                </c:pt>
                <c:pt idx="973">
                  <c:v>67.160020623388803</c:v>
                </c:pt>
                <c:pt idx="974">
                  <c:v>67.177382966955534</c:v>
                </c:pt>
                <c:pt idx="975">
                  <c:v>67.194918097023688</c:v>
                </c:pt>
                <c:pt idx="976">
                  <c:v>67.21214005155845</c:v>
                </c:pt>
                <c:pt idx="977">
                  <c:v>67.229326908835262</c:v>
                </c:pt>
                <c:pt idx="978">
                  <c:v>67.246862038903203</c:v>
                </c:pt>
                <c:pt idx="979">
                  <c:v>67.264048896179958</c:v>
                </c:pt>
                <c:pt idx="980">
                  <c:v>67.281584026248026</c:v>
                </c:pt>
                <c:pt idx="981">
                  <c:v>67.298911272556637</c:v>
                </c:pt>
                <c:pt idx="982">
                  <c:v>67.316270916334659</c:v>
                </c:pt>
                <c:pt idx="983">
                  <c:v>67.333668357159439</c:v>
                </c:pt>
                <c:pt idx="984">
                  <c:v>67.351203487227735</c:v>
                </c:pt>
                <c:pt idx="985">
                  <c:v>67.368563131005402</c:v>
                </c:pt>
                <c:pt idx="986">
                  <c:v>67.385925474572304</c:v>
                </c:pt>
                <c:pt idx="987">
                  <c:v>67.403112331849073</c:v>
                </c:pt>
                <c:pt idx="988">
                  <c:v>67.420474675415974</c:v>
                </c:pt>
                <c:pt idx="989">
                  <c:v>67.437834319193811</c:v>
                </c:pt>
                <c:pt idx="990">
                  <c:v>67.455196662760713</c:v>
                </c:pt>
                <c:pt idx="991">
                  <c:v>67.472556306538365</c:v>
                </c:pt>
                <c:pt idx="992">
                  <c:v>67.489918650105466</c:v>
                </c:pt>
                <c:pt idx="993">
                  <c:v>67.507453780173577</c:v>
                </c:pt>
                <c:pt idx="994">
                  <c:v>67.524813423951244</c:v>
                </c:pt>
                <c:pt idx="995">
                  <c:v>67.542000281228127</c:v>
                </c:pt>
                <c:pt idx="996">
                  <c:v>67.559362624794858</c:v>
                </c:pt>
                <c:pt idx="997">
                  <c:v>67.576757365830758</c:v>
                </c:pt>
                <c:pt idx="998">
                  <c:v>67.594119709397958</c:v>
                </c:pt>
                <c:pt idx="999">
                  <c:v>67.611482052964433</c:v>
                </c:pt>
                <c:pt idx="1000">
                  <c:v>67.628841696742299</c:v>
                </c:pt>
                <c:pt idx="1001">
                  <c:v>67.646204040309456</c:v>
                </c:pt>
                <c:pt idx="1002">
                  <c:v>67.663739170377312</c:v>
                </c:pt>
                <c:pt idx="1003">
                  <c:v>67.680926027653896</c:v>
                </c:pt>
                <c:pt idx="1004">
                  <c:v>67.698285671431918</c:v>
                </c:pt>
                <c:pt idx="1005">
                  <c:v>67.715648014998749</c:v>
                </c:pt>
                <c:pt idx="1006">
                  <c:v>67.733007658776657</c:v>
                </c:pt>
                <c:pt idx="1007">
                  <c:v>67.750370002343558</c:v>
                </c:pt>
                <c:pt idx="1008">
                  <c:v>67.767732345910474</c:v>
                </c:pt>
                <c:pt idx="1009">
                  <c:v>67.785127086946332</c:v>
                </c:pt>
                <c:pt idx="1010">
                  <c:v>67.802313944223116</c:v>
                </c:pt>
                <c:pt idx="1011">
                  <c:v>67.819849074291085</c:v>
                </c:pt>
                <c:pt idx="1012">
                  <c:v>67.837211417857986</c:v>
                </c:pt>
                <c:pt idx="1013">
                  <c:v>67.854257886102673</c:v>
                </c:pt>
                <c:pt idx="1014">
                  <c:v>67.871620229669546</c:v>
                </c:pt>
                <c:pt idx="1015">
                  <c:v>67.889155359737529</c:v>
                </c:pt>
                <c:pt idx="1016">
                  <c:v>67.906515003515366</c:v>
                </c:pt>
                <c:pt idx="1017">
                  <c:v>67.924050133583108</c:v>
                </c:pt>
                <c:pt idx="1018">
                  <c:v>67.941412477150223</c:v>
                </c:pt>
                <c:pt idx="1019">
                  <c:v>67.958599334426793</c:v>
                </c:pt>
                <c:pt idx="1020">
                  <c:v>67.975961677993908</c:v>
                </c:pt>
                <c:pt idx="1021">
                  <c:v>67.993321321771731</c:v>
                </c:pt>
                <c:pt idx="1022">
                  <c:v>68.0108564518397</c:v>
                </c:pt>
                <c:pt idx="1023">
                  <c:v>68.028043309116484</c:v>
                </c:pt>
                <c:pt idx="1024">
                  <c:v>68.045405652683257</c:v>
                </c:pt>
                <c:pt idx="1025">
                  <c:v>68.062800393719158</c:v>
                </c:pt>
                <c:pt idx="1026">
                  <c:v>68.08033552378707</c:v>
                </c:pt>
                <c:pt idx="1027">
                  <c:v>68.097522381063996</c:v>
                </c:pt>
                <c:pt idx="1028">
                  <c:v>68.114711938129759</c:v>
                </c:pt>
                <c:pt idx="1029">
                  <c:v>68.132247068197799</c:v>
                </c:pt>
                <c:pt idx="1030">
                  <c:v>68.149606711975636</c:v>
                </c:pt>
                <c:pt idx="1031">
                  <c:v>68.167141842043549</c:v>
                </c:pt>
                <c:pt idx="1032">
                  <c:v>68.184328699320375</c:v>
                </c:pt>
                <c:pt idx="1033">
                  <c:v>68.201550653855165</c:v>
                </c:pt>
                <c:pt idx="1034">
                  <c:v>68.219085783923163</c:v>
                </c:pt>
                <c:pt idx="1035">
                  <c:v>68.236620913991104</c:v>
                </c:pt>
                <c:pt idx="1036">
                  <c:v>68.253983257557948</c:v>
                </c:pt>
                <c:pt idx="1037">
                  <c:v>68.271170114834604</c:v>
                </c:pt>
                <c:pt idx="1038">
                  <c:v>68.288356972111558</c:v>
                </c:pt>
                <c:pt idx="1039">
                  <c:v>68.305962296695441</c:v>
                </c:pt>
                <c:pt idx="1040">
                  <c:v>68.323184251230373</c:v>
                </c:pt>
                <c:pt idx="1041">
                  <c:v>68.340543895008224</c:v>
                </c:pt>
                <c:pt idx="1042">
                  <c:v>68.358114122334158</c:v>
                </c:pt>
                <c:pt idx="1043">
                  <c:v>68.375300979610856</c:v>
                </c:pt>
                <c:pt idx="1044">
                  <c:v>68.392836109678768</c:v>
                </c:pt>
                <c:pt idx="1045">
                  <c:v>68.410198453245897</c:v>
                </c:pt>
                <c:pt idx="1046">
                  <c:v>68.427212524021556</c:v>
                </c:pt>
                <c:pt idx="1047">
                  <c:v>68.444780051558482</c:v>
                </c:pt>
                <c:pt idx="1048">
                  <c:v>68.462142395125383</c:v>
                </c:pt>
                <c:pt idx="1049">
                  <c:v>68.479677525193352</c:v>
                </c:pt>
                <c:pt idx="1050">
                  <c:v>68.496864382470122</c:v>
                </c:pt>
                <c:pt idx="1051">
                  <c:v>68.514399512538048</c:v>
                </c:pt>
                <c:pt idx="1052">
                  <c:v>68.531759156315914</c:v>
                </c:pt>
                <c:pt idx="1053">
                  <c:v>68.548948713381577</c:v>
                </c:pt>
                <c:pt idx="1054">
                  <c:v>68.566308357159372</c:v>
                </c:pt>
                <c:pt idx="1055">
                  <c:v>68.583670700726458</c:v>
                </c:pt>
                <c:pt idx="1056">
                  <c:v>68.601205830794356</c:v>
                </c:pt>
                <c:pt idx="1057">
                  <c:v>68.618565474572307</c:v>
                </c:pt>
                <c:pt idx="1058">
                  <c:v>68.635927818139024</c:v>
                </c:pt>
                <c:pt idx="1059">
                  <c:v>68.653114675415992</c:v>
                </c:pt>
                <c:pt idx="1060">
                  <c:v>68.670649805483748</c:v>
                </c:pt>
                <c:pt idx="1061">
                  <c:v>68.687836662760688</c:v>
                </c:pt>
                <c:pt idx="1062">
                  <c:v>68.705199006327632</c:v>
                </c:pt>
                <c:pt idx="1063">
                  <c:v>68.722558650105455</c:v>
                </c:pt>
                <c:pt idx="1064">
                  <c:v>68.73992099367247</c:v>
                </c:pt>
                <c:pt idx="1065">
                  <c:v>68.757280637450179</c:v>
                </c:pt>
                <c:pt idx="1066">
                  <c:v>68.774642981017308</c:v>
                </c:pt>
                <c:pt idx="1067">
                  <c:v>68.791829838293893</c:v>
                </c:pt>
                <c:pt idx="1068">
                  <c:v>68.809364968361862</c:v>
                </c:pt>
                <c:pt idx="1069">
                  <c:v>68.826551825638589</c:v>
                </c:pt>
                <c:pt idx="1070">
                  <c:v>68.844157150222642</c:v>
                </c:pt>
                <c:pt idx="1071">
                  <c:v>68.861516794000494</c:v>
                </c:pt>
                <c:pt idx="1072">
                  <c:v>68.878844040309318</c:v>
                </c:pt>
                <c:pt idx="1073">
                  <c:v>68.896030897585916</c:v>
                </c:pt>
                <c:pt idx="1074">
                  <c:v>68.913428338411052</c:v>
                </c:pt>
                <c:pt idx="1075">
                  <c:v>68.930787982188889</c:v>
                </c:pt>
                <c:pt idx="1076">
                  <c:v>68.948150325755833</c:v>
                </c:pt>
                <c:pt idx="1077">
                  <c:v>68.965509969533727</c:v>
                </c:pt>
                <c:pt idx="1078">
                  <c:v>68.98290741035855</c:v>
                </c:pt>
                <c:pt idx="1079">
                  <c:v>69.000267054136387</c:v>
                </c:pt>
                <c:pt idx="1080">
                  <c:v>69.017456611202391</c:v>
                </c:pt>
                <c:pt idx="1081">
                  <c:v>69.034991741270375</c:v>
                </c:pt>
                <c:pt idx="1082">
                  <c:v>69.052351385048055</c:v>
                </c:pt>
                <c:pt idx="1083">
                  <c:v>69.069713728614957</c:v>
                </c:pt>
                <c:pt idx="1084">
                  <c:v>69.08707337239278</c:v>
                </c:pt>
                <c:pt idx="1085">
                  <c:v>69.104435715959525</c:v>
                </c:pt>
                <c:pt idx="1086">
                  <c:v>69.122003243496408</c:v>
                </c:pt>
                <c:pt idx="1087">
                  <c:v>69.139365587063509</c:v>
                </c:pt>
                <c:pt idx="1088">
                  <c:v>69.15672793063024</c:v>
                </c:pt>
                <c:pt idx="1089">
                  <c:v>69.173914787907194</c:v>
                </c:pt>
                <c:pt idx="1090">
                  <c:v>69.191449917975163</c:v>
                </c:pt>
                <c:pt idx="1091">
                  <c:v>69.208636775251918</c:v>
                </c:pt>
                <c:pt idx="1092">
                  <c:v>69.225858729786538</c:v>
                </c:pt>
                <c:pt idx="1093">
                  <c:v>69.243288568080629</c:v>
                </c:pt>
                <c:pt idx="1094">
                  <c:v>69.260823698148798</c:v>
                </c:pt>
                <c:pt idx="1095">
                  <c:v>69.278186041715486</c:v>
                </c:pt>
                <c:pt idx="1096">
                  <c:v>69.295580782751259</c:v>
                </c:pt>
                <c:pt idx="1097">
                  <c:v>69.312908029060239</c:v>
                </c:pt>
                <c:pt idx="1098">
                  <c:v>69.330094886337022</c:v>
                </c:pt>
                <c:pt idx="1099">
                  <c:v>69.347457229903924</c:v>
                </c:pt>
                <c:pt idx="1100">
                  <c:v>69.365024757440779</c:v>
                </c:pt>
                <c:pt idx="1101">
                  <c:v>69.382387101007538</c:v>
                </c:pt>
                <c:pt idx="1102">
                  <c:v>69.399749444574653</c:v>
                </c:pt>
                <c:pt idx="1103">
                  <c:v>69.416936301851408</c:v>
                </c:pt>
                <c:pt idx="1104">
                  <c:v>69.43433104288728</c:v>
                </c:pt>
                <c:pt idx="1105">
                  <c:v>69.451693386454153</c:v>
                </c:pt>
                <c:pt idx="1106">
                  <c:v>69.469053030232175</c:v>
                </c:pt>
                <c:pt idx="1107">
                  <c:v>69.486623257558023</c:v>
                </c:pt>
                <c:pt idx="1108">
                  <c:v>69.503810114834579</c:v>
                </c:pt>
                <c:pt idx="1109">
                  <c:v>69.521172458401495</c:v>
                </c:pt>
                <c:pt idx="1110">
                  <c:v>69.538532102179317</c:v>
                </c:pt>
                <c:pt idx="1111">
                  <c:v>69.555721659245393</c:v>
                </c:pt>
                <c:pt idx="1112">
                  <c:v>69.573254089524255</c:v>
                </c:pt>
                <c:pt idx="1113">
                  <c:v>69.590616433091157</c:v>
                </c:pt>
                <c:pt idx="1114">
                  <c:v>69.60815156315897</c:v>
                </c:pt>
                <c:pt idx="1115">
                  <c:v>69.625511206936764</c:v>
                </c:pt>
                <c:pt idx="1116">
                  <c:v>69.642525277712664</c:v>
                </c:pt>
                <c:pt idx="1117">
                  <c:v>69.65988762127958</c:v>
                </c:pt>
                <c:pt idx="1118">
                  <c:v>69.677422751347564</c:v>
                </c:pt>
                <c:pt idx="1119">
                  <c:v>69.694782395125358</c:v>
                </c:pt>
                <c:pt idx="1120">
                  <c:v>69.712144738692302</c:v>
                </c:pt>
                <c:pt idx="1121">
                  <c:v>69.729504382470111</c:v>
                </c:pt>
                <c:pt idx="1122">
                  <c:v>69.746866726037126</c:v>
                </c:pt>
                <c:pt idx="1123">
                  <c:v>69.764053583313981</c:v>
                </c:pt>
                <c:pt idx="1124">
                  <c:v>69.781623810639786</c:v>
                </c:pt>
                <c:pt idx="1125">
                  <c:v>69.798986154206688</c:v>
                </c:pt>
                <c:pt idx="1126">
                  <c:v>69.816345797984368</c:v>
                </c:pt>
                <c:pt idx="1127">
                  <c:v>69.83388092805248</c:v>
                </c:pt>
                <c:pt idx="1128">
                  <c:v>69.851243271619424</c:v>
                </c:pt>
                <c:pt idx="1129">
                  <c:v>69.8684652261541</c:v>
                </c:pt>
                <c:pt idx="1130">
                  <c:v>69.885824869932037</c:v>
                </c:pt>
                <c:pt idx="1131">
                  <c:v>69.903011727208835</c:v>
                </c:pt>
                <c:pt idx="1132">
                  <c:v>69.920546857276719</c:v>
                </c:pt>
                <c:pt idx="1133">
                  <c:v>69.93776881181158</c:v>
                </c:pt>
                <c:pt idx="1134">
                  <c:v>69.955131155378481</c:v>
                </c:pt>
                <c:pt idx="1135">
                  <c:v>69.972666285446465</c:v>
                </c:pt>
                <c:pt idx="1136">
                  <c:v>69.989888239981099</c:v>
                </c:pt>
                <c:pt idx="1137">
                  <c:v>70.007282981017326</c:v>
                </c:pt>
                <c:pt idx="1138">
                  <c:v>70.024504935551889</c:v>
                </c:pt>
                <c:pt idx="1139">
                  <c:v>70.042040065619872</c:v>
                </c:pt>
                <c:pt idx="1140">
                  <c:v>70.059402409186688</c:v>
                </c:pt>
                <c:pt idx="1141">
                  <c:v>70.076762052964355</c:v>
                </c:pt>
                <c:pt idx="1142">
                  <c:v>70.093986707288479</c:v>
                </c:pt>
                <c:pt idx="1143">
                  <c:v>70.111346351066288</c:v>
                </c:pt>
                <c:pt idx="1144">
                  <c:v>70.128708694633048</c:v>
                </c:pt>
                <c:pt idx="1145">
                  <c:v>70.146103435669104</c:v>
                </c:pt>
                <c:pt idx="1146">
                  <c:v>70.163673662995095</c:v>
                </c:pt>
                <c:pt idx="1147">
                  <c:v>70.180895617529643</c:v>
                </c:pt>
                <c:pt idx="1148">
                  <c:v>70.198290358565629</c:v>
                </c:pt>
                <c:pt idx="1149">
                  <c:v>70.215479915631548</c:v>
                </c:pt>
                <c:pt idx="1150">
                  <c:v>70.233012345910495</c:v>
                </c:pt>
                <c:pt idx="1151">
                  <c:v>70.250374689477397</c:v>
                </c:pt>
                <c:pt idx="1152">
                  <c:v>70.267909819545366</c:v>
                </c:pt>
                <c:pt idx="1153">
                  <c:v>70.285096676822079</c:v>
                </c:pt>
                <c:pt idx="1154">
                  <c:v>70.302631806889821</c:v>
                </c:pt>
                <c:pt idx="1155">
                  <c:v>70.319818664166874</c:v>
                </c:pt>
                <c:pt idx="1156">
                  <c:v>70.337181007733719</c:v>
                </c:pt>
                <c:pt idx="1157">
                  <c:v>70.354540651511599</c:v>
                </c:pt>
                <c:pt idx="1158">
                  <c:v>70.371730208577418</c:v>
                </c:pt>
                <c:pt idx="1159">
                  <c:v>70.389262638856351</c:v>
                </c:pt>
                <c:pt idx="1160">
                  <c:v>70.406660079681302</c:v>
                </c:pt>
                <c:pt idx="1161">
                  <c:v>70.424054820717288</c:v>
                </c:pt>
                <c:pt idx="1162">
                  <c:v>70.441068891492847</c:v>
                </c:pt>
                <c:pt idx="1163">
                  <c:v>70.458604021560802</c:v>
                </c:pt>
                <c:pt idx="1164">
                  <c:v>70.476139151628686</c:v>
                </c:pt>
                <c:pt idx="1165">
                  <c:v>70.493326008905626</c:v>
                </c:pt>
                <c:pt idx="1166">
                  <c:v>70.510723449730619</c:v>
                </c:pt>
                <c:pt idx="1167">
                  <c:v>70.528083093508258</c:v>
                </c:pt>
                <c:pt idx="1168">
                  <c:v>70.545618223576298</c:v>
                </c:pt>
                <c:pt idx="1169">
                  <c:v>70.562980567143185</c:v>
                </c:pt>
                <c:pt idx="1170">
                  <c:v>70.580167424419955</c:v>
                </c:pt>
                <c:pt idx="1171">
                  <c:v>70.597562165455813</c:v>
                </c:pt>
                <c:pt idx="1172">
                  <c:v>70.61509729552364</c:v>
                </c:pt>
                <c:pt idx="1173">
                  <c:v>70.632284152800366</c:v>
                </c:pt>
                <c:pt idx="1174">
                  <c:v>70.649646496367495</c:v>
                </c:pt>
                <c:pt idx="1175">
                  <c:v>70.666833353644066</c:v>
                </c:pt>
                <c:pt idx="1176">
                  <c:v>70.684541270213273</c:v>
                </c:pt>
                <c:pt idx="1177">
                  <c:v>70.701730827279079</c:v>
                </c:pt>
                <c:pt idx="1178">
                  <c:v>70.718952781813925</c:v>
                </c:pt>
                <c:pt idx="1179">
                  <c:v>70.736520309350837</c:v>
                </c:pt>
                <c:pt idx="1180">
                  <c:v>70.753674769158664</c:v>
                </c:pt>
                <c:pt idx="1181">
                  <c:v>70.771034412936459</c:v>
                </c:pt>
                <c:pt idx="1182">
                  <c:v>70.788569543004471</c:v>
                </c:pt>
                <c:pt idx="1183">
                  <c:v>70.805966983829379</c:v>
                </c:pt>
                <c:pt idx="1184">
                  <c:v>70.823326627607216</c:v>
                </c:pt>
                <c:pt idx="1185">
                  <c:v>70.840481087415057</c:v>
                </c:pt>
                <c:pt idx="1186">
                  <c:v>70.85784073119288</c:v>
                </c:pt>
                <c:pt idx="1187">
                  <c:v>70.875203074759625</c:v>
                </c:pt>
                <c:pt idx="1188">
                  <c:v>70.892738204827566</c:v>
                </c:pt>
                <c:pt idx="1189">
                  <c:v>70.910097848605602</c:v>
                </c:pt>
                <c:pt idx="1190">
                  <c:v>70.927284705882485</c:v>
                </c:pt>
                <c:pt idx="1191">
                  <c:v>70.944647049449387</c:v>
                </c:pt>
                <c:pt idx="1192">
                  <c:v>70.962006693227096</c:v>
                </c:pt>
                <c:pt idx="1193">
                  <c:v>70.979541823295051</c:v>
                </c:pt>
                <c:pt idx="1194">
                  <c:v>70.996904166861952</c:v>
                </c:pt>
                <c:pt idx="1195">
                  <c:v>71.01426381063979</c:v>
                </c:pt>
                <c:pt idx="1196">
                  <c:v>71.03183403796578</c:v>
                </c:pt>
                <c:pt idx="1197">
                  <c:v>71.049020895242691</c:v>
                </c:pt>
                <c:pt idx="1198">
                  <c:v>71.066210452308425</c:v>
                </c:pt>
                <c:pt idx="1199">
                  <c:v>71.083605193344269</c:v>
                </c:pt>
                <c:pt idx="1200">
                  <c:v>71.101175420670273</c:v>
                </c:pt>
                <c:pt idx="1201">
                  <c:v>71.118535064448082</c:v>
                </c:pt>
                <c:pt idx="1202">
                  <c:v>71.135932505273018</c:v>
                </c:pt>
                <c:pt idx="1203">
                  <c:v>71.153119362549788</c:v>
                </c:pt>
                <c:pt idx="1204">
                  <c:v>71.170654492617771</c:v>
                </c:pt>
                <c:pt idx="1205">
                  <c:v>71.188014136395424</c:v>
                </c:pt>
                <c:pt idx="1206">
                  <c:v>71.205411577220488</c:v>
                </c:pt>
                <c:pt idx="1207">
                  <c:v>71.222425647996261</c:v>
                </c:pt>
                <c:pt idx="1208">
                  <c:v>71.239960778064216</c:v>
                </c:pt>
                <c:pt idx="1209">
                  <c:v>71.257320421842266</c:v>
                </c:pt>
                <c:pt idx="1210">
                  <c:v>71.274682765408954</c:v>
                </c:pt>
                <c:pt idx="1211">
                  <c:v>71.292042409186749</c:v>
                </c:pt>
                <c:pt idx="1212">
                  <c:v>71.309404752753494</c:v>
                </c:pt>
                <c:pt idx="1213">
                  <c:v>71.326591610030448</c:v>
                </c:pt>
                <c:pt idx="1214">
                  <c:v>71.344299526599499</c:v>
                </c:pt>
                <c:pt idx="1215">
                  <c:v>71.361661870166387</c:v>
                </c:pt>
                <c:pt idx="1216">
                  <c:v>71.378848727442943</c:v>
                </c:pt>
                <c:pt idx="1217">
                  <c:v>71.396246168268107</c:v>
                </c:pt>
                <c:pt idx="1218">
                  <c:v>71.413605812045944</c:v>
                </c:pt>
                <c:pt idx="1219">
                  <c:v>71.43096815561286</c:v>
                </c:pt>
                <c:pt idx="1220">
                  <c:v>71.448327799390697</c:v>
                </c:pt>
                <c:pt idx="1221">
                  <c:v>71.465514656667466</c:v>
                </c:pt>
                <c:pt idx="1222">
                  <c:v>71.483049786735421</c:v>
                </c:pt>
                <c:pt idx="1223">
                  <c:v>71.500412130302308</c:v>
                </c:pt>
                <c:pt idx="1224">
                  <c:v>71.517771774080089</c:v>
                </c:pt>
                <c:pt idx="1225">
                  <c:v>71.534961331146022</c:v>
                </c:pt>
                <c:pt idx="1226">
                  <c:v>71.552320974923788</c:v>
                </c:pt>
                <c:pt idx="1227">
                  <c:v>71.569683318490718</c:v>
                </c:pt>
                <c:pt idx="1228">
                  <c:v>71.587218448558701</c:v>
                </c:pt>
                <c:pt idx="1229">
                  <c:v>71.604578092336354</c:v>
                </c:pt>
                <c:pt idx="1230">
                  <c:v>71.621764949613322</c:v>
                </c:pt>
                <c:pt idx="1231">
                  <c:v>71.639127293180209</c:v>
                </c:pt>
                <c:pt idx="1232">
                  <c:v>71.656489636747139</c:v>
                </c:pt>
                <c:pt idx="1233">
                  <c:v>71.674022067025959</c:v>
                </c:pt>
                <c:pt idx="1234">
                  <c:v>71.691211624091892</c:v>
                </c:pt>
                <c:pt idx="1235">
                  <c:v>71.708746754159634</c:v>
                </c:pt>
                <c:pt idx="1236">
                  <c:v>71.725968708694438</c:v>
                </c:pt>
                <c:pt idx="1237">
                  <c:v>71.743503838762592</c:v>
                </c:pt>
                <c:pt idx="1238">
                  <c:v>71.760725793297425</c:v>
                </c:pt>
                <c:pt idx="1239">
                  <c:v>71.778085437075248</c:v>
                </c:pt>
                <c:pt idx="1240">
                  <c:v>71.795447780642135</c:v>
                </c:pt>
                <c:pt idx="1241">
                  <c:v>71.812807424419958</c:v>
                </c:pt>
                <c:pt idx="1242">
                  <c:v>71.830169767986874</c:v>
                </c:pt>
                <c:pt idx="1243">
                  <c:v>71.847704898054758</c:v>
                </c:pt>
                <c:pt idx="1244">
                  <c:v>71.864856658073592</c:v>
                </c:pt>
                <c:pt idx="1245">
                  <c:v>71.882286496367456</c:v>
                </c:pt>
                <c:pt idx="1246">
                  <c:v>71.899648839934358</c:v>
                </c:pt>
                <c:pt idx="1247">
                  <c:v>71.916835697211226</c:v>
                </c:pt>
                <c:pt idx="1248">
                  <c:v>71.93437082727911</c:v>
                </c:pt>
                <c:pt idx="1249">
                  <c:v>71.951733170846012</c:v>
                </c:pt>
                <c:pt idx="1250">
                  <c:v>71.969092814623679</c:v>
                </c:pt>
                <c:pt idx="1251">
                  <c:v>71.986349866416589</c:v>
                </c:pt>
                <c:pt idx="1252">
                  <c:v>72.003884996484459</c:v>
                </c:pt>
                <c:pt idx="1253">
                  <c:v>72.021212242793538</c:v>
                </c:pt>
                <c:pt idx="1254">
                  <c:v>72.038469294586378</c:v>
                </c:pt>
                <c:pt idx="1255">
                  <c:v>72.055864035622179</c:v>
                </c:pt>
                <c:pt idx="1256">
                  <c:v>72.073226379189109</c:v>
                </c:pt>
                <c:pt idx="1257">
                  <c:v>72.090586022966889</c:v>
                </c:pt>
                <c:pt idx="1258">
                  <c:v>72.107807977501565</c:v>
                </c:pt>
                <c:pt idx="1259">
                  <c:v>72.125205418326658</c:v>
                </c:pt>
                <c:pt idx="1260">
                  <c:v>72.142913334895709</c:v>
                </c:pt>
                <c:pt idx="1261">
                  <c:v>72.160100192172479</c:v>
                </c:pt>
                <c:pt idx="1262">
                  <c:v>72.177462535739195</c:v>
                </c:pt>
                <c:pt idx="1263">
                  <c:v>72.194649393016164</c:v>
                </c:pt>
                <c:pt idx="1264">
                  <c:v>72.212184523084119</c:v>
                </c:pt>
                <c:pt idx="1265">
                  <c:v>72.229371380360888</c:v>
                </c:pt>
                <c:pt idx="1266">
                  <c:v>72.246733723927804</c:v>
                </c:pt>
                <c:pt idx="1267">
                  <c:v>72.264266154206723</c:v>
                </c:pt>
                <c:pt idx="1268">
                  <c:v>72.281628497773667</c:v>
                </c:pt>
                <c:pt idx="1269">
                  <c:v>72.298990841340526</c:v>
                </c:pt>
                <c:pt idx="1270">
                  <c:v>72.316177698617295</c:v>
                </c:pt>
                <c:pt idx="1271">
                  <c:v>72.333712828685066</c:v>
                </c:pt>
                <c:pt idx="1272">
                  <c:v>72.351072472462889</c:v>
                </c:pt>
                <c:pt idx="1273">
                  <c:v>72.368434816029691</c:v>
                </c:pt>
                <c:pt idx="1274">
                  <c:v>72.385621673306773</c:v>
                </c:pt>
                <c:pt idx="1275">
                  <c:v>72.402984016873688</c:v>
                </c:pt>
                <c:pt idx="1276">
                  <c:v>72.420516447152593</c:v>
                </c:pt>
                <c:pt idx="1277">
                  <c:v>72.437878790719481</c:v>
                </c:pt>
                <c:pt idx="1278">
                  <c:v>72.455273531755338</c:v>
                </c:pt>
                <c:pt idx="1279">
                  <c:v>72.472635875322212</c:v>
                </c:pt>
                <c:pt idx="1280">
                  <c:v>72.489822732598839</c:v>
                </c:pt>
                <c:pt idx="1281">
                  <c:v>72.507185076165911</c:v>
                </c:pt>
                <c:pt idx="1282">
                  <c:v>72.524755303491716</c:v>
                </c:pt>
                <c:pt idx="1283">
                  <c:v>72.542114947269724</c:v>
                </c:pt>
                <c:pt idx="1284">
                  <c:v>72.559509688305809</c:v>
                </c:pt>
                <c:pt idx="1285">
                  <c:v>72.576664148113437</c:v>
                </c:pt>
                <c:pt idx="1286">
                  <c:v>72.594023791891374</c:v>
                </c:pt>
                <c:pt idx="1287">
                  <c:v>72.611386135457977</c:v>
                </c:pt>
                <c:pt idx="1288">
                  <c:v>72.628713381767071</c:v>
                </c:pt>
                <c:pt idx="1289">
                  <c:v>72.646073025544879</c:v>
                </c:pt>
                <c:pt idx="1290">
                  <c:v>72.6635730583547</c:v>
                </c:pt>
                <c:pt idx="1291">
                  <c:v>72.680935401921658</c:v>
                </c:pt>
                <c:pt idx="1292">
                  <c:v>72.698295045699552</c:v>
                </c:pt>
                <c:pt idx="1293">
                  <c:v>72.715517000234357</c:v>
                </c:pt>
                <c:pt idx="1294">
                  <c:v>72.732879343801159</c:v>
                </c:pt>
                <c:pt idx="1295">
                  <c:v>72.75024168736833</c:v>
                </c:pt>
                <c:pt idx="1296">
                  <c:v>72.767636428404046</c:v>
                </c:pt>
                <c:pt idx="1297">
                  <c:v>72.785171558471845</c:v>
                </c:pt>
                <c:pt idx="1298">
                  <c:v>72.802185629247859</c:v>
                </c:pt>
                <c:pt idx="1299">
                  <c:v>72.819893545816726</c:v>
                </c:pt>
                <c:pt idx="1300">
                  <c:v>72.837255889383727</c:v>
                </c:pt>
                <c:pt idx="1301">
                  <c:v>72.854442746660254</c:v>
                </c:pt>
                <c:pt idx="1302">
                  <c:v>72.871802390438049</c:v>
                </c:pt>
                <c:pt idx="1303">
                  <c:v>72.889337520506004</c:v>
                </c:pt>
                <c:pt idx="1304">
                  <c:v>72.906699864073261</c:v>
                </c:pt>
                <c:pt idx="1305">
                  <c:v>72.923886721349902</c:v>
                </c:pt>
                <c:pt idx="1306">
                  <c:v>72.941281462385916</c:v>
                </c:pt>
                <c:pt idx="1307">
                  <c:v>72.958643805952676</c:v>
                </c:pt>
                <c:pt idx="1308">
                  <c:v>72.976006149519549</c:v>
                </c:pt>
                <c:pt idx="1309">
                  <c:v>72.993538579798454</c:v>
                </c:pt>
                <c:pt idx="1310">
                  <c:v>73.010728136864117</c:v>
                </c:pt>
                <c:pt idx="1311">
                  <c:v>73.02815797515818</c:v>
                </c:pt>
                <c:pt idx="1312">
                  <c:v>73.045344832434679</c:v>
                </c:pt>
                <c:pt idx="1313">
                  <c:v>73.062844865244898</c:v>
                </c:pt>
                <c:pt idx="1314">
                  <c:v>73.080242306069636</c:v>
                </c:pt>
                <c:pt idx="1315">
                  <c:v>73.097774736348711</c:v>
                </c:pt>
                <c:pt idx="1316">
                  <c:v>73.114999390672622</c:v>
                </c:pt>
                <c:pt idx="1317">
                  <c:v>73.132359034450218</c:v>
                </c:pt>
                <c:pt idx="1318">
                  <c:v>73.149756475275396</c:v>
                </c:pt>
                <c:pt idx="1319">
                  <c:v>73.166943332551952</c:v>
                </c:pt>
                <c:pt idx="1320">
                  <c:v>73.184338073587753</c:v>
                </c:pt>
                <c:pt idx="1321">
                  <c:v>73.201735514412889</c:v>
                </c:pt>
                <c:pt idx="1322">
                  <c:v>73.218922371689658</c:v>
                </c:pt>
                <c:pt idx="1323">
                  <c:v>73.236492599015705</c:v>
                </c:pt>
                <c:pt idx="1324">
                  <c:v>73.253852242793414</c:v>
                </c:pt>
                <c:pt idx="1325">
                  <c:v>73.271387372861227</c:v>
                </c:pt>
                <c:pt idx="1326">
                  <c:v>73.288609327396316</c:v>
                </c:pt>
                <c:pt idx="1327">
                  <c:v>73.305796184672957</c:v>
                </c:pt>
                <c:pt idx="1328">
                  <c:v>73.322985741738918</c:v>
                </c:pt>
                <c:pt idx="1329">
                  <c:v>73.340588366533666</c:v>
                </c:pt>
                <c:pt idx="1330">
                  <c:v>73.357810321068669</c:v>
                </c:pt>
                <c:pt idx="1331">
                  <c:v>73.37534545113644</c:v>
                </c:pt>
                <c:pt idx="1332">
                  <c:v>73.392532308413209</c:v>
                </c:pt>
                <c:pt idx="1333">
                  <c:v>73.410067438481349</c:v>
                </c:pt>
                <c:pt idx="1334">
                  <c:v>73.427256995547438</c:v>
                </c:pt>
                <c:pt idx="1335">
                  <c:v>73.444824523084165</c:v>
                </c:pt>
                <c:pt idx="1336">
                  <c:v>73.462359653152092</c:v>
                </c:pt>
                <c:pt idx="1337">
                  <c:v>73.479546510428676</c:v>
                </c:pt>
                <c:pt idx="1338">
                  <c:v>73.496908853995748</c:v>
                </c:pt>
                <c:pt idx="1339">
                  <c:v>73.514130808530581</c:v>
                </c:pt>
                <c:pt idx="1340">
                  <c:v>73.531665938598564</c:v>
                </c:pt>
                <c:pt idx="1341">
                  <c:v>73.549025582376501</c:v>
                </c:pt>
                <c:pt idx="1342">
                  <c:v>73.566387925943275</c:v>
                </c:pt>
                <c:pt idx="1343">
                  <c:v>73.583750269510205</c:v>
                </c:pt>
                <c:pt idx="1344">
                  <c:v>73.600937126786647</c:v>
                </c:pt>
                <c:pt idx="1345">
                  <c:v>73.618472256854602</c:v>
                </c:pt>
                <c:pt idx="1346">
                  <c:v>73.635866997890759</c:v>
                </c:pt>
                <c:pt idx="1347">
                  <c:v>73.65305385516757</c:v>
                </c:pt>
                <c:pt idx="1348">
                  <c:v>73.670451295992478</c:v>
                </c:pt>
                <c:pt idx="1349">
                  <c:v>73.687986426060448</c:v>
                </c:pt>
                <c:pt idx="1350">
                  <c:v>73.705346069838299</c:v>
                </c:pt>
                <c:pt idx="1351">
                  <c:v>73.722532927115083</c:v>
                </c:pt>
                <c:pt idx="1352">
                  <c:v>73.740068057183038</c:v>
                </c:pt>
                <c:pt idx="1353">
                  <c:v>73.757257614249028</c:v>
                </c:pt>
                <c:pt idx="1354">
                  <c:v>73.774790044527748</c:v>
                </c:pt>
                <c:pt idx="1355">
                  <c:v>73.792152388094678</c:v>
                </c:pt>
                <c:pt idx="1356">
                  <c:v>73.809201556128301</c:v>
                </c:pt>
                <c:pt idx="1357">
                  <c:v>73.826769083665312</c:v>
                </c:pt>
                <c:pt idx="1358">
                  <c:v>73.844166524490277</c:v>
                </c:pt>
                <c:pt idx="1359">
                  <c:v>73.861526168268227</c:v>
                </c:pt>
                <c:pt idx="1360">
                  <c:v>73.878888511834688</c:v>
                </c:pt>
                <c:pt idx="1361">
                  <c:v>73.896250855401888</c:v>
                </c:pt>
                <c:pt idx="1362">
                  <c:v>73.913610499179967</c:v>
                </c:pt>
                <c:pt idx="1363">
                  <c:v>73.93100794000469</c:v>
                </c:pt>
                <c:pt idx="1364">
                  <c:v>73.948194797281474</c:v>
                </c:pt>
                <c:pt idx="1365">
                  <c:v>73.965554441059297</c:v>
                </c:pt>
                <c:pt idx="1366">
                  <c:v>73.983089571127266</c:v>
                </c:pt>
                <c:pt idx="1367">
                  <c:v>74.000451914693997</c:v>
                </c:pt>
                <c:pt idx="1368">
                  <c:v>74.017638771970965</c:v>
                </c:pt>
                <c:pt idx="1369">
                  <c:v>74.035208999296941</c:v>
                </c:pt>
                <c:pt idx="1370">
                  <c:v>74.05256864307475</c:v>
                </c:pt>
                <c:pt idx="1371">
                  <c:v>74.069758200140612</c:v>
                </c:pt>
                <c:pt idx="1372">
                  <c:v>74.087117843918435</c:v>
                </c:pt>
                <c:pt idx="1373">
                  <c:v>74.104652973986418</c:v>
                </c:pt>
                <c:pt idx="1374">
                  <c:v>74.121839831263159</c:v>
                </c:pt>
                <c:pt idx="1375">
                  <c:v>74.139202174830089</c:v>
                </c:pt>
                <c:pt idx="1376">
                  <c:v>74.156389032106674</c:v>
                </c:pt>
                <c:pt idx="1377">
                  <c:v>74.173959259432849</c:v>
                </c:pt>
                <c:pt idx="1378">
                  <c:v>74.191146116709419</c:v>
                </c:pt>
                <c:pt idx="1379">
                  <c:v>74.208681246777601</c:v>
                </c:pt>
                <c:pt idx="1380">
                  <c:v>74.226040890555254</c:v>
                </c:pt>
                <c:pt idx="1381">
                  <c:v>74.243403234122397</c:v>
                </c:pt>
                <c:pt idx="1382">
                  <c:v>74.260938364190281</c:v>
                </c:pt>
                <c:pt idx="1383">
                  <c:v>74.278298007968118</c:v>
                </c:pt>
                <c:pt idx="1384">
                  <c:v>74.295660351535062</c:v>
                </c:pt>
                <c:pt idx="1385">
                  <c:v>74.312847208811789</c:v>
                </c:pt>
                <c:pt idx="1386">
                  <c:v>74.330209552378733</c:v>
                </c:pt>
                <c:pt idx="1387">
                  <c:v>74.347569196156542</c:v>
                </c:pt>
                <c:pt idx="1388">
                  <c:v>74.364931539723358</c:v>
                </c:pt>
                <c:pt idx="1389">
                  <c:v>74.382118397000085</c:v>
                </c:pt>
                <c:pt idx="1390">
                  <c:v>74.399480740567142</c:v>
                </c:pt>
                <c:pt idx="1391">
                  <c:v>74.417013170846161</c:v>
                </c:pt>
                <c:pt idx="1392">
                  <c:v>74.434375514412949</c:v>
                </c:pt>
                <c:pt idx="1393">
                  <c:v>74.451737857979666</c:v>
                </c:pt>
                <c:pt idx="1394">
                  <c:v>74.469097501757673</c:v>
                </c:pt>
                <c:pt idx="1395">
                  <c:v>74.486667729083663</c:v>
                </c:pt>
                <c:pt idx="1396">
                  <c:v>74.503889683618496</c:v>
                </c:pt>
                <c:pt idx="1397">
                  <c:v>74.521284424654311</c:v>
                </c:pt>
                <c:pt idx="1398">
                  <c:v>74.538473981720202</c:v>
                </c:pt>
                <c:pt idx="1399">
                  <c:v>74.555833625498011</c:v>
                </c:pt>
                <c:pt idx="1400">
                  <c:v>74.573195969064912</c:v>
                </c:pt>
                <c:pt idx="1401">
                  <c:v>74.590555612842763</c:v>
                </c:pt>
                <c:pt idx="1402">
                  <c:v>74.607847761893581</c:v>
                </c:pt>
                <c:pt idx="1403">
                  <c:v>74.62538289196128</c:v>
                </c:pt>
                <c:pt idx="1404">
                  <c:v>74.642745235528295</c:v>
                </c:pt>
                <c:pt idx="1405">
                  <c:v>74.660104879306303</c:v>
                </c:pt>
                <c:pt idx="1406">
                  <c:v>74.677467222873148</c:v>
                </c:pt>
                <c:pt idx="1407">
                  <c:v>74.69465408015013</c:v>
                </c:pt>
                <c:pt idx="1408">
                  <c:v>74.712013723927825</c:v>
                </c:pt>
                <c:pt idx="1409">
                  <c:v>74.729548853995595</c:v>
                </c:pt>
                <c:pt idx="1410">
                  <c:v>74.746911197562682</c:v>
                </c:pt>
                <c:pt idx="1411">
                  <c:v>74.764270841340661</c:v>
                </c:pt>
                <c:pt idx="1412">
                  <c:v>74.781633184907548</c:v>
                </c:pt>
                <c:pt idx="1413">
                  <c:v>74.798995528474308</c:v>
                </c:pt>
                <c:pt idx="1414">
                  <c:v>74.816355172252159</c:v>
                </c:pt>
                <c:pt idx="1415">
                  <c:v>74.833890302320029</c:v>
                </c:pt>
                <c:pt idx="1416">
                  <c:v>74.851077159596656</c:v>
                </c:pt>
                <c:pt idx="1417">
                  <c:v>74.868264016873681</c:v>
                </c:pt>
                <c:pt idx="1418">
                  <c:v>74.885626360440583</c:v>
                </c:pt>
                <c:pt idx="1419">
                  <c:v>74.903161490508566</c:v>
                </c:pt>
                <c:pt idx="1420">
                  <c:v>74.920521134286389</c:v>
                </c:pt>
                <c:pt idx="1421">
                  <c:v>74.937745788610385</c:v>
                </c:pt>
                <c:pt idx="1422">
                  <c:v>74.955278218888964</c:v>
                </c:pt>
                <c:pt idx="1423">
                  <c:v>74.972640562455865</c:v>
                </c:pt>
                <c:pt idx="1424">
                  <c:v>74.989862516990698</c:v>
                </c:pt>
                <c:pt idx="1425">
                  <c:v>75.007224860557827</c:v>
                </c:pt>
                <c:pt idx="1426">
                  <c:v>75.024759990625739</c:v>
                </c:pt>
                <c:pt idx="1427">
                  <c:v>75.042119634403576</c:v>
                </c:pt>
                <c:pt idx="1428">
                  <c:v>75.059481977970478</c:v>
                </c:pt>
                <c:pt idx="1429">
                  <c:v>75.076668835247261</c:v>
                </c:pt>
                <c:pt idx="1430">
                  <c:v>75.094028479025127</c:v>
                </c:pt>
                <c:pt idx="1431">
                  <c:v>75.111390822591758</c:v>
                </c:pt>
                <c:pt idx="1432">
                  <c:v>75.128925952659699</c:v>
                </c:pt>
                <c:pt idx="1433">
                  <c:v>75.146147907194688</c:v>
                </c:pt>
                <c:pt idx="1434">
                  <c:v>75.163475153503384</c:v>
                </c:pt>
                <c:pt idx="1435">
                  <c:v>75.181042681040537</c:v>
                </c:pt>
                <c:pt idx="1436">
                  <c:v>75.198232238106286</c:v>
                </c:pt>
                <c:pt idx="1437">
                  <c:v>75.215591881884208</c:v>
                </c:pt>
                <c:pt idx="1438">
                  <c:v>75.232954225451152</c:v>
                </c:pt>
                <c:pt idx="1439">
                  <c:v>75.250384063745017</c:v>
                </c:pt>
                <c:pt idx="1440">
                  <c:v>75.267778804780704</c:v>
                </c:pt>
                <c:pt idx="1441">
                  <c:v>75.285003459104772</c:v>
                </c:pt>
                <c:pt idx="1442">
                  <c:v>75.302398200140559</c:v>
                </c:pt>
                <c:pt idx="1443">
                  <c:v>75.319792941176473</c:v>
                </c:pt>
                <c:pt idx="1444">
                  <c:v>75.33719038200141</c:v>
                </c:pt>
                <c:pt idx="1445">
                  <c:v>75.354514928521198</c:v>
                </c:pt>
                <c:pt idx="1446">
                  <c:v>75.371912369346163</c:v>
                </c:pt>
                <c:pt idx="1447">
                  <c:v>75.389239615655029</c:v>
                </c:pt>
                <c:pt idx="1448">
                  <c:v>75.406426472931798</c:v>
                </c:pt>
                <c:pt idx="1449">
                  <c:v>75.423961602999768</c:v>
                </c:pt>
                <c:pt idx="1450">
                  <c:v>75.441321246777747</c:v>
                </c:pt>
                <c:pt idx="1451">
                  <c:v>75.458683590344506</c:v>
                </c:pt>
                <c:pt idx="1452">
                  <c:v>75.476043234122329</c:v>
                </c:pt>
                <c:pt idx="1453">
                  <c:v>75.493405577689188</c:v>
                </c:pt>
                <c:pt idx="1454">
                  <c:v>75.510940707757214</c:v>
                </c:pt>
                <c:pt idx="1455">
                  <c:v>75.528300351534824</c:v>
                </c:pt>
                <c:pt idx="1456">
                  <c:v>75.545489908600871</c:v>
                </c:pt>
                <c:pt idx="1457">
                  <c:v>75.562884649636743</c:v>
                </c:pt>
                <c:pt idx="1458">
                  <c:v>75.580211895945666</c:v>
                </c:pt>
                <c:pt idx="1459">
                  <c:v>75.597571539723418</c:v>
                </c:pt>
                <c:pt idx="1460">
                  <c:v>75.614933883290362</c:v>
                </c:pt>
                <c:pt idx="1461">
                  <c:v>75.632293527068185</c:v>
                </c:pt>
                <c:pt idx="1462">
                  <c:v>75.649828657136169</c:v>
                </c:pt>
                <c:pt idx="1463">
                  <c:v>75.667015514412938</c:v>
                </c:pt>
                <c:pt idx="1464">
                  <c:v>75.684377857979584</c:v>
                </c:pt>
                <c:pt idx="1465">
                  <c:v>75.701740201546755</c:v>
                </c:pt>
                <c:pt idx="1466">
                  <c:v>75.719099845324592</c:v>
                </c:pt>
                <c:pt idx="1467">
                  <c:v>75.73646218889148</c:v>
                </c:pt>
                <c:pt idx="1468">
                  <c:v>75.753821832669118</c:v>
                </c:pt>
                <c:pt idx="1469">
                  <c:v>75.771184176236218</c:v>
                </c:pt>
                <c:pt idx="1470">
                  <c:v>75.78854382001407</c:v>
                </c:pt>
                <c:pt idx="1471">
                  <c:v>75.805906163580758</c:v>
                </c:pt>
                <c:pt idx="1472">
                  <c:v>75.823265807358808</c:v>
                </c:pt>
                <c:pt idx="1473">
                  <c:v>75.840628150925681</c:v>
                </c:pt>
                <c:pt idx="1474">
                  <c:v>75.857990494492611</c:v>
                </c:pt>
                <c:pt idx="1475">
                  <c:v>75.875522924771488</c:v>
                </c:pt>
                <c:pt idx="1476">
                  <c:v>75.892712481837364</c:v>
                </c:pt>
                <c:pt idx="1477">
                  <c:v>75.909899339114133</c:v>
                </c:pt>
                <c:pt idx="1478">
                  <c:v>75.927261682681063</c:v>
                </c:pt>
                <c:pt idx="1479">
                  <c:v>75.944794112959769</c:v>
                </c:pt>
                <c:pt idx="1480">
                  <c:v>75.962156456526699</c:v>
                </c:pt>
                <c:pt idx="1481">
                  <c:v>75.979413508319666</c:v>
                </c:pt>
                <c:pt idx="1482">
                  <c:v>75.996773152097489</c:v>
                </c:pt>
                <c:pt idx="1483">
                  <c:v>76.014308282165473</c:v>
                </c:pt>
                <c:pt idx="1484">
                  <c:v>76.031670625732517</c:v>
                </c:pt>
                <c:pt idx="1485">
                  <c:v>76.049030269510197</c:v>
                </c:pt>
                <c:pt idx="1486">
                  <c:v>76.066219826576031</c:v>
                </c:pt>
                <c:pt idx="1487">
                  <c:v>76.083754956643958</c:v>
                </c:pt>
                <c:pt idx="1488">
                  <c:v>76.101114600421852</c:v>
                </c:pt>
                <c:pt idx="1489">
                  <c:v>76.118301457698408</c:v>
                </c:pt>
                <c:pt idx="1490">
                  <c:v>76.135836587766377</c:v>
                </c:pt>
                <c:pt idx="1491">
                  <c:v>76.153198931333478</c:v>
                </c:pt>
                <c:pt idx="1492">
                  <c:v>76.170385788610218</c:v>
                </c:pt>
                <c:pt idx="1493">
                  <c:v>76.187920918678216</c:v>
                </c:pt>
                <c:pt idx="1494">
                  <c:v>76.205142873212978</c:v>
                </c:pt>
                <c:pt idx="1495">
                  <c:v>76.222505216779766</c:v>
                </c:pt>
                <c:pt idx="1496">
                  <c:v>76.240072744316862</c:v>
                </c:pt>
                <c:pt idx="1497">
                  <c:v>76.257294698851666</c:v>
                </c:pt>
                <c:pt idx="1498">
                  <c:v>76.274829828919621</c:v>
                </c:pt>
                <c:pt idx="1499">
                  <c:v>76.292157075228502</c:v>
                </c:pt>
                <c:pt idx="1500">
                  <c:v>76.309343932505158</c:v>
                </c:pt>
                <c:pt idx="1501">
                  <c:v>76.326565887040076</c:v>
                </c:pt>
                <c:pt idx="1502">
                  <c:v>76.344065919849996</c:v>
                </c:pt>
                <c:pt idx="1503">
                  <c:v>76.361428263416911</c:v>
                </c:pt>
                <c:pt idx="1504">
                  <c:v>76.378963393484625</c:v>
                </c:pt>
                <c:pt idx="1505">
                  <c:v>76.396323037262732</c:v>
                </c:pt>
                <c:pt idx="1506">
                  <c:v>76.413544991797707</c:v>
                </c:pt>
                <c:pt idx="1507">
                  <c:v>76.43090733536441</c:v>
                </c:pt>
                <c:pt idx="1508">
                  <c:v>76.447991600656195</c:v>
                </c:pt>
                <c:pt idx="1509">
                  <c:v>76.465421438950102</c:v>
                </c:pt>
                <c:pt idx="1510">
                  <c:v>76.482956569018157</c:v>
                </c:pt>
                <c:pt idx="1511">
                  <c:v>76.500143426294812</c:v>
                </c:pt>
                <c:pt idx="1512">
                  <c:v>76.517851342863779</c:v>
                </c:pt>
                <c:pt idx="1513">
                  <c:v>76.535038200140619</c:v>
                </c:pt>
                <c:pt idx="1514">
                  <c:v>76.552435640965555</c:v>
                </c:pt>
                <c:pt idx="1515">
                  <c:v>76.56997077103351</c:v>
                </c:pt>
                <c:pt idx="1516">
                  <c:v>76.587122531052287</c:v>
                </c:pt>
                <c:pt idx="1517">
                  <c:v>76.604657661120356</c:v>
                </c:pt>
                <c:pt idx="1518">
                  <c:v>76.62184451839687</c:v>
                </c:pt>
                <c:pt idx="1519">
                  <c:v>76.639206861963899</c:v>
                </c:pt>
                <c:pt idx="1520">
                  <c:v>76.656774389500654</c:v>
                </c:pt>
                <c:pt idx="1521">
                  <c:v>76.673823557534377</c:v>
                </c:pt>
                <c:pt idx="1522">
                  <c:v>76.691358687602531</c:v>
                </c:pt>
                <c:pt idx="1523">
                  <c:v>76.708545544879286</c:v>
                </c:pt>
                <c:pt idx="1524">
                  <c:v>76.726080674947326</c:v>
                </c:pt>
                <c:pt idx="1525">
                  <c:v>76.743615805015409</c:v>
                </c:pt>
                <c:pt idx="1526">
                  <c:v>76.760837759549958</c:v>
                </c:pt>
                <c:pt idx="1527">
                  <c:v>76.778024616826684</c:v>
                </c:pt>
                <c:pt idx="1528">
                  <c:v>76.795559746894781</c:v>
                </c:pt>
                <c:pt idx="1529">
                  <c:v>76.812922090461541</c:v>
                </c:pt>
                <c:pt idx="1530">
                  <c:v>76.830281734239449</c:v>
                </c:pt>
                <c:pt idx="1531">
                  <c:v>76.847471291305396</c:v>
                </c:pt>
                <c:pt idx="1532">
                  <c:v>76.865006421373323</c:v>
                </c:pt>
                <c:pt idx="1533">
                  <c:v>76.882366065151118</c:v>
                </c:pt>
                <c:pt idx="1534">
                  <c:v>76.899728408718076</c:v>
                </c:pt>
                <c:pt idx="1535">
                  <c:v>76.917088052495799</c:v>
                </c:pt>
                <c:pt idx="1536">
                  <c:v>76.934310007030703</c:v>
                </c:pt>
                <c:pt idx="1537">
                  <c:v>76.951810039840623</c:v>
                </c:pt>
                <c:pt idx="1538">
                  <c:v>76.969172383407553</c:v>
                </c:pt>
                <c:pt idx="1539">
                  <c:v>76.986359240684308</c:v>
                </c:pt>
                <c:pt idx="1540">
                  <c:v>77.003756681509273</c:v>
                </c:pt>
                <c:pt idx="1541">
                  <c:v>77.021116325287096</c:v>
                </c:pt>
                <c:pt idx="1542">
                  <c:v>77.038338279821659</c:v>
                </c:pt>
                <c:pt idx="1543">
                  <c:v>77.055908507147848</c:v>
                </c:pt>
                <c:pt idx="1544">
                  <c:v>77.073130461682652</c:v>
                </c:pt>
                <c:pt idx="1545">
                  <c:v>77.090665591750636</c:v>
                </c:pt>
                <c:pt idx="1546">
                  <c:v>77.108025235528459</c:v>
                </c:pt>
                <c:pt idx="1547">
                  <c:v>77.125387579095175</c:v>
                </c:pt>
                <c:pt idx="1548">
                  <c:v>77.142574436372172</c:v>
                </c:pt>
                <c:pt idx="1549">
                  <c:v>77.159936779939059</c:v>
                </c:pt>
                <c:pt idx="1550">
                  <c:v>77.177471910006886</c:v>
                </c:pt>
                <c:pt idx="1551">
                  <c:v>77.194831553784582</c:v>
                </c:pt>
                <c:pt idx="1552">
                  <c:v>77.212193897351753</c:v>
                </c:pt>
                <c:pt idx="1553">
                  <c:v>77.229380754628366</c:v>
                </c:pt>
                <c:pt idx="1554">
                  <c:v>77.246915884696506</c:v>
                </c:pt>
                <c:pt idx="1555">
                  <c:v>77.264102741973446</c:v>
                </c:pt>
                <c:pt idx="1556">
                  <c:v>77.281637872041259</c:v>
                </c:pt>
                <c:pt idx="1557">
                  <c:v>77.298824729318241</c:v>
                </c:pt>
                <c:pt idx="1558">
                  <c:v>77.316394956644018</c:v>
                </c:pt>
                <c:pt idx="1559">
                  <c:v>77.333581813920588</c:v>
                </c:pt>
                <c:pt idx="1560">
                  <c:v>77.351152041246792</c:v>
                </c:pt>
                <c:pt idx="1561">
                  <c:v>77.368338898523248</c:v>
                </c:pt>
                <c:pt idx="1562">
                  <c:v>77.385701242090278</c:v>
                </c:pt>
                <c:pt idx="1563">
                  <c:v>77.40309598312632</c:v>
                </c:pt>
                <c:pt idx="1564">
                  <c:v>77.420631113194077</c:v>
                </c:pt>
                <c:pt idx="1565">
                  <c:v>77.437645183970147</c:v>
                </c:pt>
                <c:pt idx="1566">
                  <c:v>77.455180314037918</c:v>
                </c:pt>
                <c:pt idx="1567">
                  <c:v>77.472539957815798</c:v>
                </c:pt>
                <c:pt idx="1568">
                  <c:v>77.489867204124678</c:v>
                </c:pt>
                <c:pt idx="1569">
                  <c:v>77.507297042418571</c:v>
                </c:pt>
                <c:pt idx="1570">
                  <c:v>77.524659385985601</c:v>
                </c:pt>
                <c:pt idx="1571">
                  <c:v>77.542019029763324</c:v>
                </c:pt>
                <c:pt idx="1572">
                  <c:v>77.559381373330069</c:v>
                </c:pt>
                <c:pt idx="1573">
                  <c:v>77.576743716897013</c:v>
                </c:pt>
                <c:pt idx="1574">
                  <c:v>77.594103360674964</c:v>
                </c:pt>
                <c:pt idx="1575">
                  <c:v>77.611638490742934</c:v>
                </c:pt>
                <c:pt idx="1576">
                  <c:v>77.628825348019689</c:v>
                </c:pt>
                <c:pt idx="1577">
                  <c:v>77.646187691586519</c:v>
                </c:pt>
                <c:pt idx="1578">
                  <c:v>77.663547335364299</c:v>
                </c:pt>
                <c:pt idx="1579">
                  <c:v>77.680909678931329</c:v>
                </c:pt>
                <c:pt idx="1580">
                  <c:v>77.698339517225008</c:v>
                </c:pt>
                <c:pt idx="1581">
                  <c:v>77.715666763534102</c:v>
                </c:pt>
                <c:pt idx="1582">
                  <c:v>77.733026407311925</c:v>
                </c:pt>
                <c:pt idx="1583">
                  <c:v>77.750388750878699</c:v>
                </c:pt>
                <c:pt idx="1584">
                  <c:v>77.767751094445742</c:v>
                </c:pt>
                <c:pt idx="1585">
                  <c:v>77.78511073822358</c:v>
                </c:pt>
                <c:pt idx="1586">
                  <c:v>77.802473081790481</c:v>
                </c:pt>
                <c:pt idx="1587">
                  <c:v>77.819832725568318</c:v>
                </c:pt>
                <c:pt idx="1588">
                  <c:v>77.837195069135404</c:v>
                </c:pt>
                <c:pt idx="1589">
                  <c:v>77.854589810171078</c:v>
                </c:pt>
                <c:pt idx="1590">
                  <c:v>77.871952153737809</c:v>
                </c:pt>
                <c:pt idx="1591">
                  <c:v>77.889139011014748</c:v>
                </c:pt>
                <c:pt idx="1592">
                  <c:v>77.906709238340767</c:v>
                </c:pt>
                <c:pt idx="1593">
                  <c:v>77.923966290133592</c:v>
                </c:pt>
                <c:pt idx="1594">
                  <c:v>77.941153147410489</c:v>
                </c:pt>
                <c:pt idx="1595">
                  <c:v>77.95886106397937</c:v>
                </c:pt>
                <c:pt idx="1596">
                  <c:v>77.976083018514089</c:v>
                </c:pt>
                <c:pt idx="1597">
                  <c:v>77.993618148582172</c:v>
                </c:pt>
                <c:pt idx="1598">
                  <c:v>78.010840103116948</c:v>
                </c:pt>
                <c:pt idx="1599">
                  <c:v>78.028202446683665</c:v>
                </c:pt>
                <c:pt idx="1600">
                  <c:v>78.045597187719679</c:v>
                </c:pt>
                <c:pt idx="1601">
                  <c:v>78.062819142254369</c:v>
                </c:pt>
                <c:pt idx="1602">
                  <c:v>78.080146388563378</c:v>
                </c:pt>
                <c:pt idx="1603">
                  <c:v>78.09754112959925</c:v>
                </c:pt>
                <c:pt idx="1604">
                  <c:v>78.114903473166137</c:v>
                </c:pt>
                <c:pt idx="1605">
                  <c:v>78.132090330442736</c:v>
                </c:pt>
                <c:pt idx="1606">
                  <c:v>78.149833344269979</c:v>
                </c:pt>
                <c:pt idx="1607">
                  <c:v>78.167020201546762</c:v>
                </c:pt>
                <c:pt idx="1608">
                  <c:v>78.184382545113678</c:v>
                </c:pt>
                <c:pt idx="1609">
                  <c:v>78.201569402390575</c:v>
                </c:pt>
                <c:pt idx="1610">
                  <c:v>78.218966843215426</c:v>
                </c:pt>
                <c:pt idx="1611">
                  <c:v>78.236501973283339</c:v>
                </c:pt>
                <c:pt idx="1612">
                  <c:v>78.253861617061148</c:v>
                </c:pt>
                <c:pt idx="1613">
                  <c:v>78.271259057886112</c:v>
                </c:pt>
                <c:pt idx="1614">
                  <c:v>78.288445915162868</c:v>
                </c:pt>
                <c:pt idx="1615">
                  <c:v>78.305805558940719</c:v>
                </c:pt>
                <c:pt idx="1616">
                  <c:v>78.323340689008702</c:v>
                </c:pt>
                <c:pt idx="1617">
                  <c:v>78.340527546285472</c:v>
                </c:pt>
                <c:pt idx="1618">
                  <c:v>78.357717103351078</c:v>
                </c:pt>
                <c:pt idx="1619">
                  <c:v>78.375425019920215</c:v>
                </c:pt>
                <c:pt idx="1620">
                  <c:v>78.392611877197112</c:v>
                </c:pt>
                <c:pt idx="1621">
                  <c:v>78.410147007265067</c:v>
                </c:pt>
                <c:pt idx="1622">
                  <c:v>78.427509350831969</c:v>
                </c:pt>
                <c:pt idx="1623">
                  <c:v>78.444868994609791</c:v>
                </c:pt>
                <c:pt idx="1624">
                  <c:v>78.462231338176679</c:v>
                </c:pt>
                <c:pt idx="1625">
                  <c:v>78.479590981954573</c:v>
                </c:pt>
                <c:pt idx="1626">
                  <c:v>78.496953325521432</c:v>
                </c:pt>
                <c:pt idx="1627">
                  <c:v>78.514312969299297</c:v>
                </c:pt>
                <c:pt idx="1628">
                  <c:v>78.531534923834073</c:v>
                </c:pt>
                <c:pt idx="1629">
                  <c:v>78.549070053902042</c:v>
                </c:pt>
                <c:pt idx="1630">
                  <c:v>78.566259610968046</c:v>
                </c:pt>
                <c:pt idx="1631">
                  <c:v>78.583619254745727</c:v>
                </c:pt>
                <c:pt idx="1632">
                  <c:v>78.601154384813697</c:v>
                </c:pt>
                <c:pt idx="1633">
                  <c:v>78.618516728380598</c:v>
                </c:pt>
                <c:pt idx="1634">
                  <c:v>78.635703585657382</c:v>
                </c:pt>
                <c:pt idx="1635">
                  <c:v>78.652890442933966</c:v>
                </c:pt>
                <c:pt idx="1636">
                  <c:v>78.670425573002078</c:v>
                </c:pt>
                <c:pt idx="1637">
                  <c:v>78.687785216779744</c:v>
                </c:pt>
                <c:pt idx="1638">
                  <c:v>78.705320346847913</c:v>
                </c:pt>
                <c:pt idx="1639">
                  <c:v>78.722717787672849</c:v>
                </c:pt>
                <c:pt idx="1640">
                  <c:v>78.739834450433548</c:v>
                </c:pt>
                <c:pt idx="1641">
                  <c:v>78.757439775017716</c:v>
                </c:pt>
                <c:pt idx="1642">
                  <c:v>78.774799418795382</c:v>
                </c:pt>
                <c:pt idx="1643">
                  <c:v>78.792161762362326</c:v>
                </c:pt>
                <c:pt idx="1644">
                  <c:v>78.809383716897088</c:v>
                </c:pt>
                <c:pt idx="1645">
                  <c:v>78.826710963206011</c:v>
                </c:pt>
                <c:pt idx="1646">
                  <c:v>78.844105704241926</c:v>
                </c:pt>
                <c:pt idx="1647">
                  <c:v>78.86164083430981</c:v>
                </c:pt>
                <c:pt idx="1648">
                  <c:v>78.878654905085511</c:v>
                </c:pt>
                <c:pt idx="1649">
                  <c:v>78.896190035153509</c:v>
                </c:pt>
                <c:pt idx="1650">
                  <c:v>78.913376892430094</c:v>
                </c:pt>
                <c:pt idx="1651">
                  <c:v>78.930947119756141</c:v>
                </c:pt>
                <c:pt idx="1652">
                  <c:v>78.948306763534049</c:v>
                </c:pt>
                <c:pt idx="1653">
                  <c:v>78.965391028825849</c:v>
                </c:pt>
                <c:pt idx="1654">
                  <c:v>78.983063848136865</c:v>
                </c:pt>
                <c:pt idx="1655">
                  <c:v>79.000285802671527</c:v>
                </c:pt>
                <c:pt idx="1656">
                  <c:v>79.017440262479511</c:v>
                </c:pt>
                <c:pt idx="1657">
                  <c:v>79.035010489805629</c:v>
                </c:pt>
                <c:pt idx="1658">
                  <c:v>79.052542920084164</c:v>
                </c:pt>
                <c:pt idx="1659">
                  <c:v>79.069592088118227</c:v>
                </c:pt>
                <c:pt idx="1660">
                  <c:v>79.087127218186083</c:v>
                </c:pt>
                <c:pt idx="1661">
                  <c:v>79.104489561752999</c:v>
                </c:pt>
                <c:pt idx="1662">
                  <c:v>79.122021992031677</c:v>
                </c:pt>
                <c:pt idx="1663">
                  <c:v>79.139036062807548</c:v>
                </c:pt>
                <c:pt idx="1664">
                  <c:v>79.156571192875347</c:v>
                </c:pt>
                <c:pt idx="1665">
                  <c:v>79.173933536442277</c:v>
                </c:pt>
                <c:pt idx="1666">
                  <c:v>79.191190588235429</c:v>
                </c:pt>
                <c:pt idx="1667">
                  <c:v>79.20855023201311</c:v>
                </c:pt>
                <c:pt idx="1668">
                  <c:v>79.225912575579869</c:v>
                </c:pt>
                <c:pt idx="1669">
                  <c:v>79.243447705647995</c:v>
                </c:pt>
                <c:pt idx="1670">
                  <c:v>79.260807349425818</c:v>
                </c:pt>
                <c:pt idx="1671">
                  <c:v>79.278169692992762</c:v>
                </c:pt>
                <c:pt idx="1672">
                  <c:v>79.295356550269489</c:v>
                </c:pt>
                <c:pt idx="1673">
                  <c:v>79.312926777595479</c:v>
                </c:pt>
                <c:pt idx="1674">
                  <c:v>79.330286421373486</c:v>
                </c:pt>
                <c:pt idx="1675">
                  <c:v>79.347648764940388</c:v>
                </c:pt>
                <c:pt idx="1676">
                  <c:v>79.364835622217129</c:v>
                </c:pt>
                <c:pt idx="1677">
                  <c:v>79.382370752284643</c:v>
                </c:pt>
                <c:pt idx="1678">
                  <c:v>79.399733095851786</c:v>
                </c:pt>
                <c:pt idx="1679">
                  <c:v>79.417127836887772</c:v>
                </c:pt>
                <c:pt idx="1680">
                  <c:v>79.434349791422534</c:v>
                </c:pt>
                <c:pt idx="1681">
                  <c:v>79.451849824232497</c:v>
                </c:pt>
                <c:pt idx="1682">
                  <c:v>79.469212167799398</c:v>
                </c:pt>
                <c:pt idx="1683">
                  <c:v>79.486399025076167</c:v>
                </c:pt>
                <c:pt idx="1684">
                  <c:v>79.503934155144108</c:v>
                </c:pt>
                <c:pt idx="1685">
                  <c:v>79.52129379892196</c:v>
                </c:pt>
                <c:pt idx="1686">
                  <c:v>79.538483355987779</c:v>
                </c:pt>
                <c:pt idx="1687">
                  <c:v>79.555842999765588</c:v>
                </c:pt>
                <c:pt idx="1688">
                  <c:v>79.573378129833387</c:v>
                </c:pt>
                <c:pt idx="1689">
                  <c:v>79.590772870869259</c:v>
                </c:pt>
                <c:pt idx="1690">
                  <c:v>79.607962427935306</c:v>
                </c:pt>
                <c:pt idx="1691">
                  <c:v>79.625497558003076</c:v>
                </c:pt>
                <c:pt idx="1692">
                  <c:v>79.642684415280073</c:v>
                </c:pt>
                <c:pt idx="1693">
                  <c:v>79.660044059057881</c:v>
                </c:pt>
                <c:pt idx="1694">
                  <c:v>79.677406402624527</c:v>
                </c:pt>
                <c:pt idx="1695">
                  <c:v>79.694941532692567</c:v>
                </c:pt>
                <c:pt idx="1696">
                  <c:v>79.712301176470376</c:v>
                </c:pt>
                <c:pt idx="1697">
                  <c:v>79.729663520037661</c:v>
                </c:pt>
                <c:pt idx="1698">
                  <c:v>79.746850377314274</c:v>
                </c:pt>
                <c:pt idx="1699">
                  <c:v>79.76421272088119</c:v>
                </c:pt>
                <c:pt idx="1700">
                  <c:v>79.781607461917289</c:v>
                </c:pt>
                <c:pt idx="1701">
                  <c:v>79.798969805483949</c:v>
                </c:pt>
                <c:pt idx="1702">
                  <c:v>79.816156662760733</c:v>
                </c:pt>
                <c:pt idx="1703">
                  <c:v>79.833691792828688</c:v>
                </c:pt>
                <c:pt idx="1704">
                  <c:v>79.851086533864347</c:v>
                </c:pt>
                <c:pt idx="1705">
                  <c:v>79.868240993672387</c:v>
                </c:pt>
                <c:pt idx="1706">
                  <c:v>79.885670831966067</c:v>
                </c:pt>
                <c:pt idx="1707">
                  <c:v>79.903205962034221</c:v>
                </c:pt>
                <c:pt idx="1708">
                  <c:v>79.920565605812286</c:v>
                </c:pt>
                <c:pt idx="1709">
                  <c:v>79.93792794937923</c:v>
                </c:pt>
                <c:pt idx="1710">
                  <c:v>79.955322690414818</c:v>
                </c:pt>
                <c:pt idx="1711">
                  <c:v>79.972477150222446</c:v>
                </c:pt>
                <c:pt idx="1712">
                  <c:v>79.989871891258488</c:v>
                </c:pt>
                <c:pt idx="1713">
                  <c:v>80.007442118584223</c:v>
                </c:pt>
                <c:pt idx="1714">
                  <c:v>80.024628975861262</c:v>
                </c:pt>
                <c:pt idx="1715">
                  <c:v>80.041991319428178</c:v>
                </c:pt>
                <c:pt idx="1716">
                  <c:v>80.059386060463808</c:v>
                </c:pt>
                <c:pt idx="1717">
                  <c:v>80.076572917740634</c:v>
                </c:pt>
                <c:pt idx="1718">
                  <c:v>80.094280834309814</c:v>
                </c:pt>
                <c:pt idx="1719">
                  <c:v>80.111505488633696</c:v>
                </c:pt>
                <c:pt idx="1720">
                  <c:v>80.12869234591048</c:v>
                </c:pt>
                <c:pt idx="1721">
                  <c:v>80.146227475978606</c:v>
                </c:pt>
                <c:pt idx="1722">
                  <c:v>80.163587119756087</c:v>
                </c:pt>
                <c:pt idx="1723">
                  <c:v>80.180636287790009</c:v>
                </c:pt>
                <c:pt idx="1724">
                  <c:v>80.198344204358989</c:v>
                </c:pt>
                <c:pt idx="1725">
                  <c:v>80.21556615889385</c:v>
                </c:pt>
                <c:pt idx="1726">
                  <c:v>80.232963599718886</c:v>
                </c:pt>
                <c:pt idx="1727">
                  <c:v>80.250185554253548</c:v>
                </c:pt>
                <c:pt idx="1728">
                  <c:v>80.26772068432166</c:v>
                </c:pt>
                <c:pt idx="1729">
                  <c:v>80.285080328099241</c:v>
                </c:pt>
                <c:pt idx="1730">
                  <c:v>80.302442671666157</c:v>
                </c:pt>
                <c:pt idx="1731">
                  <c:v>80.319664626201231</c:v>
                </c:pt>
                <c:pt idx="1732">
                  <c:v>80.337164659011208</c:v>
                </c:pt>
                <c:pt idx="1733">
                  <c:v>80.354351516287565</c:v>
                </c:pt>
                <c:pt idx="1734">
                  <c:v>80.371886646355748</c:v>
                </c:pt>
                <c:pt idx="1735">
                  <c:v>80.389281387391549</c:v>
                </c:pt>
                <c:pt idx="1736">
                  <c:v>80.406470944457453</c:v>
                </c:pt>
                <c:pt idx="1737">
                  <c:v>80.424006074525408</c:v>
                </c:pt>
                <c:pt idx="1738">
                  <c:v>80.441400815561281</c:v>
                </c:pt>
                <c:pt idx="1739">
                  <c:v>80.45858767283805</c:v>
                </c:pt>
                <c:pt idx="1740">
                  <c:v>80.475950016404681</c:v>
                </c:pt>
                <c:pt idx="1741">
                  <c:v>80.493485146472878</c:v>
                </c:pt>
                <c:pt idx="1742">
                  <c:v>80.510844790250772</c:v>
                </c:pt>
                <c:pt idx="1743">
                  <c:v>80.528207133817688</c:v>
                </c:pt>
                <c:pt idx="1744">
                  <c:v>80.545566777595482</c:v>
                </c:pt>
                <c:pt idx="1745">
                  <c:v>80.562756334661174</c:v>
                </c:pt>
                <c:pt idx="1746">
                  <c:v>80.580288764940263</c:v>
                </c:pt>
                <c:pt idx="1747">
                  <c:v>80.597686205765285</c:v>
                </c:pt>
                <c:pt idx="1748">
                  <c:v>80.614873063041955</c:v>
                </c:pt>
                <c:pt idx="1749">
                  <c:v>80.632235406608743</c:v>
                </c:pt>
                <c:pt idx="1750">
                  <c:v>80.649630147644658</c:v>
                </c:pt>
                <c:pt idx="1751">
                  <c:v>80.666992491211644</c:v>
                </c:pt>
                <c:pt idx="1752">
                  <c:v>80.6841793484883</c:v>
                </c:pt>
                <c:pt idx="1753">
                  <c:v>80.701538992266208</c:v>
                </c:pt>
                <c:pt idx="1754">
                  <c:v>80.718901335833138</c:v>
                </c:pt>
                <c:pt idx="1755">
                  <c:v>80.736471563159</c:v>
                </c:pt>
                <c:pt idx="1756">
                  <c:v>80.754006693227097</c:v>
                </c:pt>
                <c:pt idx="1757">
                  <c:v>80.771263745020107</c:v>
                </c:pt>
                <c:pt idx="1758">
                  <c:v>80.788450602296678</c:v>
                </c:pt>
                <c:pt idx="1759">
                  <c:v>80.805950635106612</c:v>
                </c:pt>
                <c:pt idx="1760">
                  <c:v>80.823310278884264</c:v>
                </c:pt>
                <c:pt idx="1761">
                  <c:v>80.840845408952433</c:v>
                </c:pt>
                <c:pt idx="1762">
                  <c:v>80.858067363487038</c:v>
                </c:pt>
                <c:pt idx="1763">
                  <c:v>80.8752893180218</c:v>
                </c:pt>
                <c:pt idx="1764">
                  <c:v>80.892859545348145</c:v>
                </c:pt>
                <c:pt idx="1765">
                  <c:v>80.910221888915089</c:v>
                </c:pt>
                <c:pt idx="1766">
                  <c:v>80.927408746191688</c:v>
                </c:pt>
                <c:pt idx="1767">
                  <c:v>80.944771089758632</c:v>
                </c:pt>
                <c:pt idx="1768">
                  <c:v>80.962130733536327</c:v>
                </c:pt>
                <c:pt idx="1769">
                  <c:v>80.979493077103342</c:v>
                </c:pt>
                <c:pt idx="1770">
                  <c:v>80.997025507382375</c:v>
                </c:pt>
                <c:pt idx="1771">
                  <c:v>81.014215064448308</c:v>
                </c:pt>
                <c:pt idx="1772">
                  <c:v>81.031609805483953</c:v>
                </c:pt>
                <c:pt idx="1773">
                  <c:v>81.048972149050698</c:v>
                </c:pt>
                <c:pt idx="1774">
                  <c:v>81.066159006327624</c:v>
                </c:pt>
                <c:pt idx="1775">
                  <c:v>81.083866922896618</c:v>
                </c:pt>
                <c:pt idx="1776">
                  <c:v>81.101229266463562</c:v>
                </c:pt>
                <c:pt idx="1777">
                  <c:v>81.118416123740289</c:v>
                </c:pt>
                <c:pt idx="1778">
                  <c:v>81.135775767518027</c:v>
                </c:pt>
                <c:pt idx="1779">
                  <c:v>81.153310897585882</c:v>
                </c:pt>
                <c:pt idx="1780">
                  <c:v>81.170500454651787</c:v>
                </c:pt>
                <c:pt idx="1781">
                  <c:v>81.187687311928642</c:v>
                </c:pt>
                <c:pt idx="1782">
                  <c:v>81.205222441996696</c:v>
                </c:pt>
                <c:pt idx="1783">
                  <c:v>81.222409299273494</c:v>
                </c:pt>
                <c:pt idx="1784">
                  <c:v>81.240117215842659</c:v>
                </c:pt>
                <c:pt idx="1785">
                  <c:v>81.257304073119286</c:v>
                </c:pt>
                <c:pt idx="1786">
                  <c:v>81.274493630185162</c:v>
                </c:pt>
                <c:pt idx="1787">
                  <c:v>81.292026060464011</c:v>
                </c:pt>
                <c:pt idx="1788">
                  <c:v>81.309423501288961</c:v>
                </c:pt>
                <c:pt idx="1789">
                  <c:v>81.326783145066656</c:v>
                </c:pt>
                <c:pt idx="1790">
                  <c:v>81.343972702132618</c:v>
                </c:pt>
                <c:pt idx="1791">
                  <c:v>81.361540229669572</c:v>
                </c:pt>
                <c:pt idx="1792">
                  <c:v>81.378902573236275</c:v>
                </c:pt>
                <c:pt idx="1793">
                  <c:v>81.396089430513257</c:v>
                </c:pt>
                <c:pt idx="1794">
                  <c:v>81.41345177408013</c:v>
                </c:pt>
                <c:pt idx="1795">
                  <c:v>81.430811417857981</c:v>
                </c:pt>
                <c:pt idx="1796">
                  <c:v>81.448346547925951</c:v>
                </c:pt>
                <c:pt idx="1797">
                  <c:v>81.465708891492667</c:v>
                </c:pt>
                <c:pt idx="1798">
                  <c:v>81.482895748769579</c:v>
                </c:pt>
                <c:pt idx="1799">
                  <c:v>81.500430878837548</c:v>
                </c:pt>
                <c:pt idx="1800">
                  <c:v>81.517617736114374</c:v>
                </c:pt>
                <c:pt idx="1801">
                  <c:v>81.534980079681219</c:v>
                </c:pt>
                <c:pt idx="1802">
                  <c:v>81.552515209749231</c:v>
                </c:pt>
                <c:pt idx="1803">
                  <c:v>81.569909950785103</c:v>
                </c:pt>
                <c:pt idx="1804">
                  <c:v>81.587096808061858</c:v>
                </c:pt>
                <c:pt idx="1805">
                  <c:v>81.604631938129714</c:v>
                </c:pt>
                <c:pt idx="1806">
                  <c:v>81.62181879540644</c:v>
                </c:pt>
                <c:pt idx="1807">
                  <c:v>81.639181138973385</c:v>
                </c:pt>
                <c:pt idx="1808">
                  <c:v>81.656540782751165</c:v>
                </c:pt>
                <c:pt idx="1809">
                  <c:v>81.67373033981707</c:v>
                </c:pt>
                <c:pt idx="1810">
                  <c:v>81.691438256386007</c:v>
                </c:pt>
                <c:pt idx="1811">
                  <c:v>81.708625113662919</c:v>
                </c:pt>
                <c:pt idx="1812">
                  <c:v>81.725811970939759</c:v>
                </c:pt>
                <c:pt idx="1813">
                  <c:v>81.743347101007743</c:v>
                </c:pt>
                <c:pt idx="1814">
                  <c:v>81.760882231075712</c:v>
                </c:pt>
                <c:pt idx="1815">
                  <c:v>81.778244574642613</c:v>
                </c:pt>
                <c:pt idx="1816">
                  <c:v>81.795639315678457</c:v>
                </c:pt>
                <c:pt idx="1817">
                  <c:v>81.812688483712222</c:v>
                </c:pt>
                <c:pt idx="1818">
                  <c:v>81.830048127489761</c:v>
                </c:pt>
                <c:pt idx="1819">
                  <c:v>81.847548160299979</c:v>
                </c:pt>
                <c:pt idx="1820">
                  <c:v>81.864910503866881</c:v>
                </c:pt>
                <c:pt idx="1821">
                  <c:v>81.882272847433555</c:v>
                </c:pt>
                <c:pt idx="1822">
                  <c:v>81.899805277712687</c:v>
                </c:pt>
                <c:pt idx="1823">
                  <c:v>81.916854445746608</c:v>
                </c:pt>
                <c:pt idx="1824">
                  <c:v>81.934216789313624</c:v>
                </c:pt>
                <c:pt idx="1825">
                  <c:v>81.951924705882504</c:v>
                </c:pt>
                <c:pt idx="1826">
                  <c:v>81.969284349660313</c:v>
                </c:pt>
                <c:pt idx="1827">
                  <c:v>81.986646693227229</c:v>
                </c:pt>
                <c:pt idx="1828">
                  <c:v>82.004009036793988</c:v>
                </c:pt>
                <c:pt idx="1829">
                  <c:v>82.021368680571811</c:v>
                </c:pt>
                <c:pt idx="1830">
                  <c:v>82.03862573236465</c:v>
                </c:pt>
                <c:pt idx="1831">
                  <c:v>82.055917881415539</c:v>
                </c:pt>
                <c:pt idx="1832">
                  <c:v>82.073312622451127</c:v>
                </c:pt>
                <c:pt idx="1833">
                  <c:v>82.090710063276305</c:v>
                </c:pt>
                <c:pt idx="1834">
                  <c:v>82.108104804312177</c:v>
                </c:pt>
                <c:pt idx="1835">
                  <c:v>82.125291661588918</c:v>
                </c:pt>
                <c:pt idx="1836">
                  <c:v>82.142654005155862</c:v>
                </c:pt>
                <c:pt idx="1837">
                  <c:v>82.159840862432418</c:v>
                </c:pt>
                <c:pt idx="1838">
                  <c:v>82.177340895242551</c:v>
                </c:pt>
                <c:pt idx="1839">
                  <c:v>82.194773433325508</c:v>
                </c:pt>
                <c:pt idx="1840">
                  <c:v>82.212168174361381</c:v>
                </c:pt>
                <c:pt idx="1841">
                  <c:v>82.229527818139218</c:v>
                </c:pt>
                <c:pt idx="1842">
                  <c:v>82.246890161706162</c:v>
                </c:pt>
                <c:pt idx="1843">
                  <c:v>82.264252505273191</c:v>
                </c:pt>
                <c:pt idx="1844">
                  <c:v>82.281612149050872</c:v>
                </c:pt>
                <c:pt idx="1845">
                  <c:v>82.298974492617774</c:v>
                </c:pt>
                <c:pt idx="1846">
                  <c:v>82.31633413639544</c:v>
                </c:pt>
                <c:pt idx="1847">
                  <c:v>82.333731577220348</c:v>
                </c:pt>
                <c:pt idx="1848">
                  <c:v>82.351091220998356</c:v>
                </c:pt>
                <c:pt idx="1849">
                  <c:v>82.368523759081313</c:v>
                </c:pt>
                <c:pt idx="1850">
                  <c:v>82.385813208343095</c:v>
                </c:pt>
                <c:pt idx="1851">
                  <c:v>82.403210649168301</c:v>
                </c:pt>
                <c:pt idx="1852">
                  <c:v>82.420570292945882</c:v>
                </c:pt>
                <c:pt idx="1853">
                  <c:v>82.437932636512784</c:v>
                </c:pt>
                <c:pt idx="1854">
                  <c:v>82.455292280290593</c:v>
                </c:pt>
                <c:pt idx="1855">
                  <c:v>82.472654623857522</c:v>
                </c:pt>
                <c:pt idx="1856">
                  <c:v>82.489911675650347</c:v>
                </c:pt>
                <c:pt idx="1857">
                  <c:v>82.507306416686006</c:v>
                </c:pt>
                <c:pt idx="1858">
                  <c:v>82.524841546753976</c:v>
                </c:pt>
                <c:pt idx="1859">
                  <c:v>82.54202840403093</c:v>
                </c:pt>
                <c:pt idx="1860">
                  <c:v>82.559390747597789</c:v>
                </c:pt>
                <c:pt idx="1861">
                  <c:v>82.576753091164719</c:v>
                </c:pt>
                <c:pt idx="1862">
                  <c:v>82.594285521443666</c:v>
                </c:pt>
                <c:pt idx="1863">
                  <c:v>82.611647865010525</c:v>
                </c:pt>
                <c:pt idx="1864">
                  <c:v>82.628869819545358</c:v>
                </c:pt>
                <c:pt idx="1865">
                  <c:v>82.646404949613327</c:v>
                </c:pt>
                <c:pt idx="1866">
                  <c:v>82.663591806889883</c:v>
                </c:pt>
                <c:pt idx="1867">
                  <c:v>82.680954150456756</c:v>
                </c:pt>
                <c:pt idx="1868">
                  <c:v>82.698176104991589</c:v>
                </c:pt>
                <c:pt idx="1869">
                  <c:v>82.715711235059658</c:v>
                </c:pt>
                <c:pt idx="1870">
                  <c:v>82.73307087883758</c:v>
                </c:pt>
                <c:pt idx="1871">
                  <c:v>82.750260435903527</c:v>
                </c:pt>
                <c:pt idx="1872">
                  <c:v>82.767447293180211</c:v>
                </c:pt>
                <c:pt idx="1873">
                  <c:v>82.784806936958049</c:v>
                </c:pt>
                <c:pt idx="1874">
                  <c:v>82.802342067025805</c:v>
                </c:pt>
                <c:pt idx="1875">
                  <c:v>82.819739507850798</c:v>
                </c:pt>
                <c:pt idx="1876">
                  <c:v>82.837274637918924</c:v>
                </c:pt>
                <c:pt idx="1877">
                  <c:v>82.854461495195693</c:v>
                </c:pt>
                <c:pt idx="1878">
                  <c:v>82.871996625263634</c:v>
                </c:pt>
                <c:pt idx="1879">
                  <c:v>82.889356269041485</c:v>
                </c:pt>
                <c:pt idx="1880">
                  <c:v>82.906718612608358</c:v>
                </c:pt>
                <c:pt idx="1881">
                  <c:v>82.923940567143205</c:v>
                </c:pt>
                <c:pt idx="1882">
                  <c:v>82.941300210921014</c:v>
                </c:pt>
                <c:pt idx="1883">
                  <c:v>82.958662554487859</c:v>
                </c:pt>
                <c:pt idx="1884">
                  <c:v>82.976024898054789</c:v>
                </c:pt>
                <c:pt idx="1885">
                  <c:v>82.993384541832697</c:v>
                </c:pt>
                <c:pt idx="1886">
                  <c:v>83.010746885399584</c:v>
                </c:pt>
                <c:pt idx="1887">
                  <c:v>83.028314412936325</c:v>
                </c:pt>
                <c:pt idx="1888">
                  <c:v>83.045468872744138</c:v>
                </c:pt>
                <c:pt idx="1889">
                  <c:v>83.062898711038159</c:v>
                </c:pt>
                <c:pt idx="1890">
                  <c:v>83.080261054605131</c:v>
                </c:pt>
                <c:pt idx="1891">
                  <c:v>83.097585601124933</c:v>
                </c:pt>
                <c:pt idx="1892">
                  <c:v>83.114775158190625</c:v>
                </c:pt>
                <c:pt idx="1893">
                  <c:v>83.132134801968519</c:v>
                </c:pt>
                <c:pt idx="1894">
                  <c:v>83.149497145535449</c:v>
                </c:pt>
                <c:pt idx="1895">
                  <c:v>83.167029575814396</c:v>
                </c:pt>
                <c:pt idx="1896">
                  <c:v>83.184427016639134</c:v>
                </c:pt>
                <c:pt idx="1897">
                  <c:v>83.20161387391623</c:v>
                </c:pt>
                <c:pt idx="1898">
                  <c:v>83.219184101242234</c:v>
                </c:pt>
                <c:pt idx="1899">
                  <c:v>83.236335861260812</c:v>
                </c:pt>
                <c:pt idx="1900">
                  <c:v>83.253698204827742</c:v>
                </c:pt>
                <c:pt idx="1901">
                  <c:v>83.271057848605579</c:v>
                </c:pt>
                <c:pt idx="1902">
                  <c:v>83.288628075931555</c:v>
                </c:pt>
                <c:pt idx="1903">
                  <c:v>83.305712341223227</c:v>
                </c:pt>
                <c:pt idx="1904">
                  <c:v>83.323071985001178</c:v>
                </c:pt>
                <c:pt idx="1905">
                  <c:v>83.340469425826242</c:v>
                </c:pt>
                <c:pt idx="1906">
                  <c:v>83.358036953362884</c:v>
                </c:pt>
                <c:pt idx="1907">
                  <c:v>83.375399296929714</c:v>
                </c:pt>
                <c:pt idx="1908">
                  <c:v>83.392761640496758</c:v>
                </c:pt>
                <c:pt idx="1909">
                  <c:v>83.410121284274879</c:v>
                </c:pt>
                <c:pt idx="1910">
                  <c:v>83.427483627841596</c:v>
                </c:pt>
                <c:pt idx="1911">
                  <c:v>83.444670485118621</c:v>
                </c:pt>
                <c:pt idx="1912">
                  <c:v>83.462205615186321</c:v>
                </c:pt>
                <c:pt idx="1913">
                  <c:v>83.479565258964172</c:v>
                </c:pt>
                <c:pt idx="1914">
                  <c:v>83.496927602531073</c:v>
                </c:pt>
                <c:pt idx="1915">
                  <c:v>83.514114459808042</c:v>
                </c:pt>
                <c:pt idx="1916">
                  <c:v>83.531476803374659</c:v>
                </c:pt>
                <c:pt idx="1917">
                  <c:v>83.548836447152553</c:v>
                </c:pt>
                <c:pt idx="1918">
                  <c:v>83.566371577220309</c:v>
                </c:pt>
                <c:pt idx="1919">
                  <c:v>83.583558434497249</c:v>
                </c:pt>
                <c:pt idx="1920">
                  <c:v>83.601093564565275</c:v>
                </c:pt>
                <c:pt idx="1921">
                  <c:v>83.618455908132205</c:v>
                </c:pt>
                <c:pt idx="1922">
                  <c:v>83.635677862666725</c:v>
                </c:pt>
                <c:pt idx="1923">
                  <c:v>83.65303750644452</c:v>
                </c:pt>
                <c:pt idx="1924">
                  <c:v>83.670537539254482</c:v>
                </c:pt>
                <c:pt idx="1925">
                  <c:v>83.687899882821497</c:v>
                </c:pt>
                <c:pt idx="1926">
                  <c:v>83.705086740098409</c:v>
                </c:pt>
                <c:pt idx="1927">
                  <c:v>83.722449083665339</c:v>
                </c:pt>
                <c:pt idx="1928">
                  <c:v>83.739808727443148</c:v>
                </c:pt>
                <c:pt idx="1929">
                  <c:v>83.757171071010092</c:v>
                </c:pt>
                <c:pt idx="1930">
                  <c:v>83.774530714787858</c:v>
                </c:pt>
                <c:pt idx="1931">
                  <c:v>83.792065844855884</c:v>
                </c:pt>
                <c:pt idx="1932">
                  <c:v>83.809428188422672</c:v>
                </c:pt>
                <c:pt idx="1933">
                  <c:v>83.826787832200353</c:v>
                </c:pt>
                <c:pt idx="1934">
                  <c:v>83.844150175767524</c:v>
                </c:pt>
                <c:pt idx="1935">
                  <c:v>83.861544916803354</c:v>
                </c:pt>
                <c:pt idx="1936">
                  <c:v>83.878907260370283</c:v>
                </c:pt>
                <c:pt idx="1937">
                  <c:v>83.896269603937426</c:v>
                </c:pt>
                <c:pt idx="1938">
                  <c:v>83.913629247715292</c:v>
                </c:pt>
                <c:pt idx="1939">
                  <c:v>83.930991591281909</c:v>
                </c:pt>
                <c:pt idx="1940">
                  <c:v>83.948178448558679</c:v>
                </c:pt>
                <c:pt idx="1941">
                  <c:v>83.965573189594551</c:v>
                </c:pt>
                <c:pt idx="1942">
                  <c:v>83.983108319662449</c:v>
                </c:pt>
                <c:pt idx="1943">
                  <c:v>84.000505760487471</c:v>
                </c:pt>
                <c:pt idx="1944">
                  <c:v>84.017865404265478</c:v>
                </c:pt>
                <c:pt idx="1945">
                  <c:v>84.035019864073135</c:v>
                </c:pt>
                <c:pt idx="1946">
                  <c:v>84.052587391610018</c:v>
                </c:pt>
                <c:pt idx="1947">
                  <c:v>84.069809346144808</c:v>
                </c:pt>
                <c:pt idx="1948">
                  <c:v>84.087136592453518</c:v>
                </c:pt>
                <c:pt idx="1949">
                  <c:v>84.104498936020434</c:v>
                </c:pt>
                <c:pt idx="1950">
                  <c:v>84.121858579798356</c:v>
                </c:pt>
                <c:pt idx="1951">
                  <c:v>84.139428807124247</c:v>
                </c:pt>
                <c:pt idx="1952">
                  <c:v>84.156615664401215</c:v>
                </c:pt>
                <c:pt idx="1953">
                  <c:v>84.173978007967946</c:v>
                </c:pt>
                <c:pt idx="1954">
                  <c:v>84.191372749003989</c:v>
                </c:pt>
                <c:pt idx="1955">
                  <c:v>84.208559606280772</c:v>
                </c:pt>
                <c:pt idx="1956">
                  <c:v>84.226164930864755</c:v>
                </c:pt>
                <c:pt idx="1957">
                  <c:v>84.243386885399573</c:v>
                </c:pt>
                <c:pt idx="1958">
                  <c:v>84.260749228966503</c:v>
                </c:pt>
                <c:pt idx="1959">
                  <c:v>84.278281659245394</c:v>
                </c:pt>
                <c:pt idx="1960">
                  <c:v>84.295644002812296</c:v>
                </c:pt>
                <c:pt idx="1961">
                  <c:v>84.313006346379183</c:v>
                </c:pt>
                <c:pt idx="1962">
                  <c:v>84.33036599015702</c:v>
                </c:pt>
                <c:pt idx="1963">
                  <c:v>84.347552847433789</c:v>
                </c:pt>
                <c:pt idx="1964">
                  <c:v>84.364915191000691</c:v>
                </c:pt>
                <c:pt idx="1965">
                  <c:v>84.382450321068589</c:v>
                </c:pt>
                <c:pt idx="1966">
                  <c:v>84.399672275603479</c:v>
                </c:pt>
                <c:pt idx="1967">
                  <c:v>84.417207405671576</c:v>
                </c:pt>
                <c:pt idx="1968">
                  <c:v>84.434394262948331</c:v>
                </c:pt>
                <c:pt idx="1969">
                  <c:v>84.451756606515133</c:v>
                </c:pt>
                <c:pt idx="1970">
                  <c:v>84.469221542067174</c:v>
                </c:pt>
                <c:pt idx="1971">
                  <c:v>84.486651380360925</c:v>
                </c:pt>
                <c:pt idx="1972">
                  <c:v>84.503838237637495</c:v>
                </c:pt>
                <c:pt idx="1973">
                  <c:v>84.52137336770565</c:v>
                </c:pt>
                <c:pt idx="1974">
                  <c:v>84.538560224982405</c:v>
                </c:pt>
                <c:pt idx="1975">
                  <c:v>84.556095355050388</c:v>
                </c:pt>
                <c:pt idx="1976">
                  <c:v>84.573282212327058</c:v>
                </c:pt>
                <c:pt idx="1977">
                  <c:v>84.590644555894073</c:v>
                </c:pt>
                <c:pt idx="1978">
                  <c:v>84.608006899460804</c:v>
                </c:pt>
                <c:pt idx="1979">
                  <c:v>84.625366543238684</c:v>
                </c:pt>
                <c:pt idx="1980">
                  <c:v>84.6427288868056</c:v>
                </c:pt>
                <c:pt idx="1981">
                  <c:v>84.66008853058328</c:v>
                </c:pt>
                <c:pt idx="1982">
                  <c:v>84.677450874150267</c:v>
                </c:pt>
                <c:pt idx="1983">
                  <c:v>84.694986004218421</c:v>
                </c:pt>
                <c:pt idx="1984">
                  <c:v>84.712345647996273</c:v>
                </c:pt>
                <c:pt idx="1985">
                  <c:v>84.729532505273042</c:v>
                </c:pt>
                <c:pt idx="1986">
                  <c:v>84.746894848839929</c:v>
                </c:pt>
                <c:pt idx="1987">
                  <c:v>84.764257192406859</c:v>
                </c:pt>
                <c:pt idx="1988">
                  <c:v>84.781651933442717</c:v>
                </c:pt>
                <c:pt idx="1989">
                  <c:v>84.799014277009604</c:v>
                </c:pt>
                <c:pt idx="1990">
                  <c:v>84.816271328802429</c:v>
                </c:pt>
                <c:pt idx="1991">
                  <c:v>84.833803759081249</c:v>
                </c:pt>
                <c:pt idx="1992">
                  <c:v>84.850993316147182</c:v>
                </c:pt>
                <c:pt idx="1993">
                  <c:v>84.868423154441018</c:v>
                </c:pt>
                <c:pt idx="1994">
                  <c:v>84.88578279821877</c:v>
                </c:pt>
                <c:pt idx="1995">
                  <c:v>84.903074947269744</c:v>
                </c:pt>
                <c:pt idx="1996">
                  <c:v>84.920437290836659</c:v>
                </c:pt>
                <c:pt idx="1997">
                  <c:v>84.937832031872532</c:v>
                </c:pt>
                <c:pt idx="1998">
                  <c:v>84.955296967424388</c:v>
                </c:pt>
                <c:pt idx="1999">
                  <c:v>84.972659310991318</c:v>
                </c:pt>
                <c:pt idx="2000">
                  <c:v>84.990021654558234</c:v>
                </c:pt>
                <c:pt idx="2001">
                  <c:v>85.007381298336071</c:v>
                </c:pt>
                <c:pt idx="2002">
                  <c:v>85.024743641903115</c:v>
                </c:pt>
                <c:pt idx="2003">
                  <c:v>85.042103285680824</c:v>
                </c:pt>
                <c:pt idx="2004">
                  <c:v>85.059465629247939</c:v>
                </c:pt>
                <c:pt idx="2005">
                  <c:v>85.076825273025449</c:v>
                </c:pt>
                <c:pt idx="2006">
                  <c:v>85.094014830091382</c:v>
                </c:pt>
                <c:pt idx="2007">
                  <c:v>85.111547260370429</c:v>
                </c:pt>
                <c:pt idx="2008">
                  <c:v>85.128909603937174</c:v>
                </c:pt>
                <c:pt idx="2009">
                  <c:v>85.146096461214086</c:v>
                </c:pt>
                <c:pt idx="2010">
                  <c:v>85.163631591281799</c:v>
                </c:pt>
                <c:pt idx="2011">
                  <c:v>85.180993934848843</c:v>
                </c:pt>
                <c:pt idx="2012">
                  <c:v>85.198353578626467</c:v>
                </c:pt>
                <c:pt idx="2013">
                  <c:v>85.215715922193581</c:v>
                </c:pt>
                <c:pt idx="2014">
                  <c:v>85.233008071244441</c:v>
                </c:pt>
                <c:pt idx="2015">
                  <c:v>85.25036771502225</c:v>
                </c:pt>
                <c:pt idx="2016">
                  <c:v>85.267624766815359</c:v>
                </c:pt>
                <c:pt idx="2017">
                  <c:v>85.285124799625066</c:v>
                </c:pt>
                <c:pt idx="2018">
                  <c:v>85.302416948675869</c:v>
                </c:pt>
                <c:pt idx="2019">
                  <c:v>85.319952078743839</c:v>
                </c:pt>
                <c:pt idx="2020">
                  <c:v>85.337138936020438</c:v>
                </c:pt>
                <c:pt idx="2021">
                  <c:v>85.35450127958751</c:v>
                </c:pt>
                <c:pt idx="2022">
                  <c:v>85.371860923365347</c:v>
                </c:pt>
                <c:pt idx="2023">
                  <c:v>85.389223266932419</c:v>
                </c:pt>
                <c:pt idx="2024">
                  <c:v>85.406758397000218</c:v>
                </c:pt>
                <c:pt idx="2025">
                  <c:v>85.423980351535008</c:v>
                </c:pt>
                <c:pt idx="2026">
                  <c:v>85.441304898054838</c:v>
                </c:pt>
                <c:pt idx="2027">
                  <c:v>85.458667241621768</c:v>
                </c:pt>
                <c:pt idx="2028">
                  <c:v>85.476029585188726</c:v>
                </c:pt>
                <c:pt idx="2029">
                  <c:v>85.493424326224513</c:v>
                </c:pt>
                <c:pt idx="2030">
                  <c:v>85.510959456292497</c:v>
                </c:pt>
                <c:pt idx="2031">
                  <c:v>85.528181410827258</c:v>
                </c:pt>
                <c:pt idx="2032">
                  <c:v>85.54554105460511</c:v>
                </c:pt>
                <c:pt idx="2033">
                  <c:v>85.562903398172026</c:v>
                </c:pt>
                <c:pt idx="2034">
                  <c:v>85.580265741738927</c:v>
                </c:pt>
                <c:pt idx="2035">
                  <c:v>85.59762538551692</c:v>
                </c:pt>
                <c:pt idx="2036">
                  <c:v>85.614987729083651</c:v>
                </c:pt>
                <c:pt idx="2037">
                  <c:v>85.632312275603326</c:v>
                </c:pt>
                <c:pt idx="2038">
                  <c:v>85.649709716428205</c:v>
                </c:pt>
                <c:pt idx="2039">
                  <c:v>85.666896573705159</c:v>
                </c:pt>
                <c:pt idx="2040">
                  <c:v>85.684431703773058</c:v>
                </c:pt>
                <c:pt idx="2041">
                  <c:v>85.701791347550767</c:v>
                </c:pt>
                <c:pt idx="2042">
                  <c:v>85.719153691118152</c:v>
                </c:pt>
                <c:pt idx="2043">
                  <c:v>85.736516034684655</c:v>
                </c:pt>
                <c:pt idx="2044">
                  <c:v>85.753875678462578</c:v>
                </c:pt>
                <c:pt idx="2045">
                  <c:v>85.771238022029337</c:v>
                </c:pt>
                <c:pt idx="2046">
                  <c:v>85.788597665807501</c:v>
                </c:pt>
                <c:pt idx="2047">
                  <c:v>85.80596000937426</c:v>
                </c:pt>
                <c:pt idx="2048">
                  <c:v>85.823319653152083</c:v>
                </c:pt>
                <c:pt idx="2049">
                  <c:v>85.840717093977034</c:v>
                </c:pt>
                <c:pt idx="2050">
                  <c:v>85.857939048511838</c:v>
                </c:pt>
                <c:pt idx="2051">
                  <c:v>85.875474178579523</c:v>
                </c:pt>
                <c:pt idx="2052">
                  <c:v>85.892453152097488</c:v>
                </c:pt>
                <c:pt idx="2053">
                  <c:v>85.909988282165443</c:v>
                </c:pt>
                <c:pt idx="2054">
                  <c:v>85.927523412233427</c:v>
                </c:pt>
                <c:pt idx="2055">
                  <c:v>85.944918153269285</c:v>
                </c:pt>
                <c:pt idx="2056">
                  <c:v>85.962280496836186</c:v>
                </c:pt>
                <c:pt idx="2057">
                  <c:v>85.97946735411297</c:v>
                </c:pt>
                <c:pt idx="2058">
                  <c:v>85.997002484180925</c:v>
                </c:pt>
                <c:pt idx="2059">
                  <c:v>86.014397225216797</c:v>
                </c:pt>
                <c:pt idx="2060">
                  <c:v>86.031548985235659</c:v>
                </c:pt>
                <c:pt idx="2061">
                  <c:v>86.049084115303501</c:v>
                </c:pt>
                <c:pt idx="2062">
                  <c:v>86.066273672369363</c:v>
                </c:pt>
                <c:pt idx="2063">
                  <c:v>86.083806102648055</c:v>
                </c:pt>
                <c:pt idx="2064">
                  <c:v>86.101168446215226</c:v>
                </c:pt>
                <c:pt idx="2065">
                  <c:v>86.118530789782056</c:v>
                </c:pt>
                <c:pt idx="2066">
                  <c:v>86.135717647058669</c:v>
                </c:pt>
                <c:pt idx="2067">
                  <c:v>86.153252777126596</c:v>
                </c:pt>
                <c:pt idx="2068">
                  <c:v>86.170334342629189</c:v>
                </c:pt>
                <c:pt idx="2069">
                  <c:v>86.187731783454154</c:v>
                </c:pt>
                <c:pt idx="2070">
                  <c:v>86.205091427232261</c:v>
                </c:pt>
                <c:pt idx="2071">
                  <c:v>86.222626557300202</c:v>
                </c:pt>
                <c:pt idx="2072">
                  <c:v>86.239988900867132</c:v>
                </c:pt>
                <c:pt idx="2073">
                  <c:v>86.257175758143916</c:v>
                </c:pt>
                <c:pt idx="2074">
                  <c:v>86.27453540192171</c:v>
                </c:pt>
                <c:pt idx="2075">
                  <c:v>86.29189774548864</c:v>
                </c:pt>
                <c:pt idx="2076">
                  <c:v>86.309260089055527</c:v>
                </c:pt>
                <c:pt idx="2077">
                  <c:v>86.32661973283335</c:v>
                </c:pt>
                <c:pt idx="2078">
                  <c:v>86.343982076400096</c:v>
                </c:pt>
                <c:pt idx="2079">
                  <c:v>86.361341720178103</c:v>
                </c:pt>
                <c:pt idx="2080">
                  <c:v>86.378911947503894</c:v>
                </c:pt>
                <c:pt idx="2081">
                  <c:v>86.396133902038898</c:v>
                </c:pt>
                <c:pt idx="2082">
                  <c:v>86.413496245605927</c:v>
                </c:pt>
                <c:pt idx="2083">
                  <c:v>86.431031375673783</c:v>
                </c:pt>
                <c:pt idx="2084">
                  <c:v>86.448042746660349</c:v>
                </c:pt>
                <c:pt idx="2085">
                  <c:v>86.465753363018521</c:v>
                </c:pt>
                <c:pt idx="2086">
                  <c:v>86.482767433794066</c:v>
                </c:pt>
                <c:pt idx="2087">
                  <c:v>86.500299864073227</c:v>
                </c:pt>
                <c:pt idx="2088">
                  <c:v>86.517834994141097</c:v>
                </c:pt>
                <c:pt idx="2089">
                  <c:v>86.535197337707885</c:v>
                </c:pt>
                <c:pt idx="2090">
                  <c:v>86.552384194984526</c:v>
                </c:pt>
                <c:pt idx="2091">
                  <c:v>86.569919325052737</c:v>
                </c:pt>
                <c:pt idx="2092">
                  <c:v>86.587106182329478</c:v>
                </c:pt>
                <c:pt idx="2093">
                  <c:v>86.604468525896408</c:v>
                </c:pt>
                <c:pt idx="2094">
                  <c:v>86.622036053432979</c:v>
                </c:pt>
                <c:pt idx="2095">
                  <c:v>86.639398397000036</c:v>
                </c:pt>
                <c:pt idx="2096">
                  <c:v>86.656412467775908</c:v>
                </c:pt>
                <c:pt idx="2097">
                  <c:v>86.673947597843707</c:v>
                </c:pt>
                <c:pt idx="2098">
                  <c:v>86.691307241621658</c:v>
                </c:pt>
                <c:pt idx="2099">
                  <c:v>86.708842371689471</c:v>
                </c:pt>
                <c:pt idx="2100">
                  <c:v>86.726031928755589</c:v>
                </c:pt>
                <c:pt idx="2101">
                  <c:v>86.743564359034465</c:v>
                </c:pt>
                <c:pt idx="2102">
                  <c:v>86.760753916100313</c:v>
                </c:pt>
                <c:pt idx="2103">
                  <c:v>86.777940773377125</c:v>
                </c:pt>
                <c:pt idx="2104">
                  <c:v>86.795511000703087</c:v>
                </c:pt>
                <c:pt idx="2105">
                  <c:v>86.812905741738916</c:v>
                </c:pt>
                <c:pt idx="2106">
                  <c:v>86.830335580032809</c:v>
                </c:pt>
                <c:pt idx="2107">
                  <c:v>86.847525137098671</c:v>
                </c:pt>
                <c:pt idx="2108">
                  <c:v>86.864919878134515</c:v>
                </c:pt>
                <c:pt idx="2109">
                  <c:v>86.882141832669021</c:v>
                </c:pt>
                <c:pt idx="2110">
                  <c:v>86.899676962737303</c:v>
                </c:pt>
                <c:pt idx="2111">
                  <c:v>86.916863820014186</c:v>
                </c:pt>
                <c:pt idx="2112">
                  <c:v>86.934398950082056</c:v>
                </c:pt>
                <c:pt idx="2113">
                  <c:v>86.951761293648929</c:v>
                </c:pt>
                <c:pt idx="2114">
                  <c:v>86.969120937426752</c:v>
                </c:pt>
                <c:pt idx="2115">
                  <c:v>86.986656067494678</c:v>
                </c:pt>
                <c:pt idx="2116">
                  <c:v>87.003842924771448</c:v>
                </c:pt>
                <c:pt idx="2117">
                  <c:v>87.021205268338548</c:v>
                </c:pt>
                <c:pt idx="2118">
                  <c:v>87.038740398406176</c:v>
                </c:pt>
                <c:pt idx="2119">
                  <c:v>87.055927255683088</c:v>
                </c:pt>
                <c:pt idx="2120">
                  <c:v>87.073462385751</c:v>
                </c:pt>
                <c:pt idx="2121">
                  <c:v>87.090822029528908</c:v>
                </c:pt>
                <c:pt idx="2122">
                  <c:v>87.108043984063755</c:v>
                </c:pt>
                <c:pt idx="2123">
                  <c:v>87.125371230372437</c:v>
                </c:pt>
                <c:pt idx="2124">
                  <c:v>87.142768671197572</c:v>
                </c:pt>
                <c:pt idx="2125">
                  <c:v>87.16012831497541</c:v>
                </c:pt>
                <c:pt idx="2126">
                  <c:v>87.177490658542283</c:v>
                </c:pt>
                <c:pt idx="2127">
                  <c:v>87.194850302320049</c:v>
                </c:pt>
                <c:pt idx="2128">
                  <c:v>87.212247743145127</c:v>
                </c:pt>
                <c:pt idx="2129">
                  <c:v>87.229469697679903</c:v>
                </c:pt>
                <c:pt idx="2130">
                  <c:v>87.246829341457726</c:v>
                </c:pt>
                <c:pt idx="2131">
                  <c:v>87.264156587766593</c:v>
                </c:pt>
                <c:pt idx="2132">
                  <c:v>87.281691717834548</c:v>
                </c:pt>
                <c:pt idx="2133">
                  <c:v>87.299051361612513</c:v>
                </c:pt>
                <c:pt idx="2134">
                  <c:v>87.316240918678233</c:v>
                </c:pt>
                <c:pt idx="2135">
                  <c:v>87.333776048746188</c:v>
                </c:pt>
                <c:pt idx="2136">
                  <c:v>87.35113569252384</c:v>
                </c:pt>
                <c:pt idx="2137">
                  <c:v>87.368357647058758</c:v>
                </c:pt>
                <c:pt idx="2138">
                  <c:v>87.385892777126571</c:v>
                </c:pt>
                <c:pt idx="2139">
                  <c:v>87.4032551206937</c:v>
                </c:pt>
                <c:pt idx="2140">
                  <c:v>87.420441977970484</c:v>
                </c:pt>
                <c:pt idx="2141">
                  <c:v>87.438012205296431</c:v>
                </c:pt>
                <c:pt idx="2142">
                  <c:v>87.455199062573229</c:v>
                </c:pt>
                <c:pt idx="2143">
                  <c:v>87.472593803609058</c:v>
                </c:pt>
                <c:pt idx="2144">
                  <c:v>87.48985085540177</c:v>
                </c:pt>
                <c:pt idx="2145">
                  <c:v>87.507385985469881</c:v>
                </c:pt>
                <c:pt idx="2146">
                  <c:v>87.524572842746466</c:v>
                </c:pt>
                <c:pt idx="2147">
                  <c:v>87.542143070072697</c:v>
                </c:pt>
                <c:pt idx="2148">
                  <c:v>87.559470316381251</c:v>
                </c:pt>
                <c:pt idx="2149">
                  <c:v>87.576829960159372</c:v>
                </c:pt>
                <c:pt idx="2150">
                  <c:v>87.594227400984323</c:v>
                </c:pt>
                <c:pt idx="2151">
                  <c:v>87.611414258261064</c:v>
                </c:pt>
                <c:pt idx="2152">
                  <c:v>87.628949388329019</c:v>
                </c:pt>
                <c:pt idx="2153">
                  <c:v>87.646309032106743</c:v>
                </c:pt>
                <c:pt idx="2154">
                  <c:v>87.663671375673758</c:v>
                </c:pt>
                <c:pt idx="2155">
                  <c:v>87.680858232950314</c:v>
                </c:pt>
                <c:pt idx="2156">
                  <c:v>87.698220576517457</c:v>
                </c:pt>
                <c:pt idx="2157">
                  <c:v>87.715755706585284</c:v>
                </c:pt>
                <c:pt idx="2158">
                  <c:v>87.732942563862181</c:v>
                </c:pt>
                <c:pt idx="2159">
                  <c:v>87.750337304897897</c:v>
                </c:pt>
                <c:pt idx="2160">
                  <c:v>87.76769964846514</c:v>
                </c:pt>
                <c:pt idx="2161">
                  <c:v>87.785234778532939</c:v>
                </c:pt>
                <c:pt idx="2162">
                  <c:v>87.802421635809708</c:v>
                </c:pt>
                <c:pt idx="2163">
                  <c:v>87.819783979376595</c:v>
                </c:pt>
                <c:pt idx="2164">
                  <c:v>87.837316409655486</c:v>
                </c:pt>
                <c:pt idx="2165">
                  <c:v>87.854505966721348</c:v>
                </c:pt>
                <c:pt idx="2166">
                  <c:v>87.871865610499071</c:v>
                </c:pt>
                <c:pt idx="2167">
                  <c:v>87.889227954066087</c:v>
                </c:pt>
                <c:pt idx="2168">
                  <c:v>87.90658759784391</c:v>
                </c:pt>
                <c:pt idx="2169">
                  <c:v>87.923949941410825</c:v>
                </c:pt>
                <c:pt idx="2170">
                  <c:v>87.941449974220916</c:v>
                </c:pt>
                <c:pt idx="2171">
                  <c:v>87.958844715256618</c:v>
                </c:pt>
                <c:pt idx="2172">
                  <c:v>87.976034272322451</c:v>
                </c:pt>
                <c:pt idx="2173">
                  <c:v>87.99356670260137</c:v>
                </c:pt>
                <c:pt idx="2174">
                  <c:v>88.010756259667232</c:v>
                </c:pt>
                <c:pt idx="2175">
                  <c:v>88.028115903445055</c:v>
                </c:pt>
                <c:pt idx="2176">
                  <c:v>88.045478247011843</c:v>
                </c:pt>
                <c:pt idx="2177">
                  <c:v>88.062872988047801</c:v>
                </c:pt>
                <c:pt idx="2178">
                  <c:v>88.080235331614688</c:v>
                </c:pt>
                <c:pt idx="2179">
                  <c:v>88.0977704616827</c:v>
                </c:pt>
                <c:pt idx="2180">
                  <c:v>88.114957318959327</c:v>
                </c:pt>
                <c:pt idx="2181">
                  <c:v>88.132144176236068</c:v>
                </c:pt>
                <c:pt idx="2182">
                  <c:v>88.149714403562228</c:v>
                </c:pt>
                <c:pt idx="2183">
                  <c:v>88.167074047340066</c:v>
                </c:pt>
                <c:pt idx="2184">
                  <c:v>88.184436390906797</c:v>
                </c:pt>
                <c:pt idx="2185">
                  <c:v>88.201796034684577</c:v>
                </c:pt>
                <c:pt idx="2186">
                  <c:v>88.218985591750638</c:v>
                </c:pt>
                <c:pt idx="2187">
                  <c:v>88.236520721818778</c:v>
                </c:pt>
                <c:pt idx="2188">
                  <c:v>88.253880365596359</c:v>
                </c:pt>
                <c:pt idx="2189">
                  <c:v>88.271277806421125</c:v>
                </c:pt>
                <c:pt idx="2190">
                  <c:v>88.288464663698164</c:v>
                </c:pt>
                <c:pt idx="2191">
                  <c:v>88.305999793766119</c:v>
                </c:pt>
                <c:pt idx="2192">
                  <c:v>88.323359437543843</c:v>
                </c:pt>
                <c:pt idx="2193">
                  <c:v>88.340756878368879</c:v>
                </c:pt>
                <c:pt idx="2194">
                  <c:v>88.357943735645634</c:v>
                </c:pt>
                <c:pt idx="2195">
                  <c:v>88.375303379423244</c:v>
                </c:pt>
                <c:pt idx="2196">
                  <c:v>88.392700820248379</c:v>
                </c:pt>
                <c:pt idx="2197">
                  <c:v>88.410130658542414</c:v>
                </c:pt>
                <c:pt idx="2198">
                  <c:v>88.427493002109202</c:v>
                </c:pt>
                <c:pt idx="2199">
                  <c:v>88.444852645887266</c:v>
                </c:pt>
                <c:pt idx="2200">
                  <c:v>88.462214989453926</c:v>
                </c:pt>
                <c:pt idx="2201">
                  <c:v>88.479574633231778</c:v>
                </c:pt>
                <c:pt idx="2202">
                  <c:v>88.496764190297696</c:v>
                </c:pt>
                <c:pt idx="2203">
                  <c:v>88.514296620576658</c:v>
                </c:pt>
                <c:pt idx="2204">
                  <c:v>88.53165896414356</c:v>
                </c:pt>
                <c:pt idx="2205">
                  <c:v>88.549021307710333</c:v>
                </c:pt>
                <c:pt idx="2206">
                  <c:v>88.566380951488057</c:v>
                </c:pt>
                <c:pt idx="2207">
                  <c:v>88.583567808764769</c:v>
                </c:pt>
                <c:pt idx="2208">
                  <c:v>88.601102938832881</c:v>
                </c:pt>
                <c:pt idx="2209">
                  <c:v>88.618465282399811</c:v>
                </c:pt>
                <c:pt idx="2210">
                  <c:v>88.635824926177662</c:v>
                </c:pt>
                <c:pt idx="2211">
                  <c:v>88.653187269744578</c:v>
                </c:pt>
                <c:pt idx="2212">
                  <c:v>88.670582010780151</c:v>
                </c:pt>
                <c:pt idx="2213">
                  <c:v>88.687944354347323</c:v>
                </c:pt>
                <c:pt idx="2214">
                  <c:v>88.705131211623907</c:v>
                </c:pt>
                <c:pt idx="2215">
                  <c:v>88.722493555190979</c:v>
                </c:pt>
                <c:pt idx="2216">
                  <c:v>88.740061082727934</c:v>
                </c:pt>
                <c:pt idx="2217">
                  <c:v>88.757423426294807</c:v>
                </c:pt>
                <c:pt idx="2218">
                  <c:v>88.774785769861708</c:v>
                </c:pt>
                <c:pt idx="2219">
                  <c:v>88.791972627138534</c:v>
                </c:pt>
                <c:pt idx="2220">
                  <c:v>88.809367368174378</c:v>
                </c:pt>
                <c:pt idx="2221">
                  <c:v>88.826902498242333</c:v>
                </c:pt>
                <c:pt idx="2222">
                  <c:v>88.844089355519102</c:v>
                </c:pt>
                <c:pt idx="2223">
                  <c:v>88.861451699086004</c:v>
                </c:pt>
                <c:pt idx="2224">
                  <c:v>88.878811342863628</c:v>
                </c:pt>
                <c:pt idx="2225">
                  <c:v>88.896346472931654</c:v>
                </c:pt>
                <c:pt idx="2226">
                  <c:v>88.913536029997786</c:v>
                </c:pt>
                <c:pt idx="2227">
                  <c:v>88.930930771033502</c:v>
                </c:pt>
                <c:pt idx="2228">
                  <c:v>88.948258017342397</c:v>
                </c:pt>
                <c:pt idx="2229">
                  <c:v>88.96561766112039</c:v>
                </c:pt>
                <c:pt idx="2230">
                  <c:v>88.983015101945227</c:v>
                </c:pt>
                <c:pt idx="2231">
                  <c:v>89.000374745722979</c:v>
                </c:pt>
                <c:pt idx="2232">
                  <c:v>89.017596700257826</c:v>
                </c:pt>
                <c:pt idx="2233">
                  <c:v>89.035131830325597</c:v>
                </c:pt>
                <c:pt idx="2234">
                  <c:v>89.052494173892526</c:v>
                </c:pt>
                <c:pt idx="2235">
                  <c:v>89.069681031169409</c:v>
                </c:pt>
                <c:pt idx="2236">
                  <c:v>89.087145966721351</c:v>
                </c:pt>
                <c:pt idx="2237">
                  <c:v>89.104681096789108</c:v>
                </c:pt>
                <c:pt idx="2238">
                  <c:v>89.121867954066019</c:v>
                </c:pt>
                <c:pt idx="2239">
                  <c:v>89.139230297632949</c:v>
                </c:pt>
                <c:pt idx="2240">
                  <c:v>89.156625038668849</c:v>
                </c:pt>
                <c:pt idx="2241">
                  <c:v>89.173987382235566</c:v>
                </c:pt>
                <c:pt idx="2242">
                  <c:v>89.191522512303749</c:v>
                </c:pt>
                <c:pt idx="2243">
                  <c:v>89.208709369580518</c:v>
                </c:pt>
                <c:pt idx="2244">
                  <c:v>89.226069013358341</c:v>
                </c:pt>
                <c:pt idx="2245">
                  <c:v>89.243431356925129</c:v>
                </c:pt>
                <c:pt idx="2246">
                  <c:v>89.260791000703051</c:v>
                </c:pt>
                <c:pt idx="2247">
                  <c:v>89.278153344269981</c:v>
                </c:pt>
                <c:pt idx="2248">
                  <c:v>89.295688474337936</c:v>
                </c:pt>
                <c:pt idx="2249">
                  <c:v>89.312875331614563</c:v>
                </c:pt>
                <c:pt idx="2250">
                  <c:v>89.330062188891489</c:v>
                </c:pt>
                <c:pt idx="2251">
                  <c:v>89.347597318959458</c:v>
                </c:pt>
                <c:pt idx="2252">
                  <c:v>89.364994759784409</c:v>
                </c:pt>
                <c:pt idx="2253">
                  <c:v>89.382181617060965</c:v>
                </c:pt>
                <c:pt idx="2254">
                  <c:v>89.399541260839001</c:v>
                </c:pt>
                <c:pt idx="2255">
                  <c:v>89.416938701663909</c:v>
                </c:pt>
                <c:pt idx="2256">
                  <c:v>89.434298345441746</c:v>
                </c:pt>
                <c:pt idx="2257">
                  <c:v>89.451868572767751</c:v>
                </c:pt>
                <c:pt idx="2258">
                  <c:v>89.469055430044534</c:v>
                </c:pt>
                <c:pt idx="2259">
                  <c:v>89.486555462854483</c:v>
                </c:pt>
                <c:pt idx="2260">
                  <c:v>89.503604630888233</c:v>
                </c:pt>
                <c:pt idx="2261">
                  <c:v>89.521347644715263</c:v>
                </c:pt>
                <c:pt idx="2262">
                  <c:v>89.538361715490794</c:v>
                </c:pt>
                <c:pt idx="2263">
                  <c:v>89.555861748300913</c:v>
                </c:pt>
                <c:pt idx="2264">
                  <c:v>89.573259189125864</c:v>
                </c:pt>
                <c:pt idx="2265">
                  <c:v>89.590446046402619</c:v>
                </c:pt>
                <c:pt idx="2266">
                  <c:v>89.607805690180442</c:v>
                </c:pt>
                <c:pt idx="2267">
                  <c:v>89.625375917506119</c:v>
                </c:pt>
                <c:pt idx="2268">
                  <c:v>89.642562774783158</c:v>
                </c:pt>
                <c:pt idx="2269">
                  <c:v>89.660097904851071</c:v>
                </c:pt>
                <c:pt idx="2270">
                  <c:v>89.677460248418086</c:v>
                </c:pt>
                <c:pt idx="2271">
                  <c:v>89.694995378485928</c:v>
                </c:pt>
                <c:pt idx="2272">
                  <c:v>89.712252430278866</c:v>
                </c:pt>
                <c:pt idx="2273">
                  <c:v>89.72943928755565</c:v>
                </c:pt>
                <c:pt idx="2274">
                  <c:v>89.746974417623619</c:v>
                </c:pt>
                <c:pt idx="2275">
                  <c:v>89.764196372158409</c:v>
                </c:pt>
                <c:pt idx="2276">
                  <c:v>89.78155601593626</c:v>
                </c:pt>
                <c:pt idx="2277">
                  <c:v>89.799091146004159</c:v>
                </c:pt>
                <c:pt idx="2278">
                  <c:v>89.816280703070092</c:v>
                </c:pt>
                <c:pt idx="2279">
                  <c:v>89.833640346847915</c:v>
                </c:pt>
                <c:pt idx="2280">
                  <c:v>89.851070185141779</c:v>
                </c:pt>
                <c:pt idx="2281">
                  <c:v>89.86829213967647</c:v>
                </c:pt>
                <c:pt idx="2282">
                  <c:v>89.885689580501449</c:v>
                </c:pt>
                <c:pt idx="2283">
                  <c:v>89.903049224279457</c:v>
                </c:pt>
                <c:pt idx="2284">
                  <c:v>89.920411567846273</c:v>
                </c:pt>
                <c:pt idx="2285">
                  <c:v>89.937946697914327</c:v>
                </c:pt>
                <c:pt idx="2286">
                  <c:v>89.955133555191011</c:v>
                </c:pt>
                <c:pt idx="2287">
                  <c:v>89.972530996015919</c:v>
                </c:pt>
                <c:pt idx="2288">
                  <c:v>89.989855542535679</c:v>
                </c:pt>
                <c:pt idx="2289">
                  <c:v>90.007390672603648</c:v>
                </c:pt>
                <c:pt idx="2290">
                  <c:v>90.024820510897584</c:v>
                </c:pt>
                <c:pt idx="2291">
                  <c:v>90.041834581673427</c:v>
                </c:pt>
                <c:pt idx="2292">
                  <c:v>90.059369711741269</c:v>
                </c:pt>
                <c:pt idx="2293">
                  <c:v>90.076732055308071</c:v>
                </c:pt>
                <c:pt idx="2294">
                  <c:v>90.093954009843131</c:v>
                </c:pt>
                <c:pt idx="2295">
                  <c:v>90.111489139910972</c:v>
                </c:pt>
                <c:pt idx="2296">
                  <c:v>90.128848783688554</c:v>
                </c:pt>
                <c:pt idx="2297">
                  <c:v>90.146211127255668</c:v>
                </c:pt>
                <c:pt idx="2298">
                  <c:v>90.163397984532452</c:v>
                </c:pt>
                <c:pt idx="2299">
                  <c:v>90.180760328099197</c:v>
                </c:pt>
                <c:pt idx="2300">
                  <c:v>90.198468244668348</c:v>
                </c:pt>
                <c:pt idx="2301">
                  <c:v>90.215482315443879</c:v>
                </c:pt>
                <c:pt idx="2302">
                  <c:v>90.23287705647968</c:v>
                </c:pt>
                <c:pt idx="2303">
                  <c:v>90.250412186547948</c:v>
                </c:pt>
                <c:pt idx="2304">
                  <c:v>90.267774530114778</c:v>
                </c:pt>
                <c:pt idx="2305">
                  <c:v>90.28496138739159</c:v>
                </c:pt>
                <c:pt idx="2306">
                  <c:v>90.302321031169299</c:v>
                </c:pt>
                <c:pt idx="2307">
                  <c:v>90.319683374736357</c:v>
                </c:pt>
                <c:pt idx="2308">
                  <c:v>90.33704301851418</c:v>
                </c:pt>
                <c:pt idx="2309">
                  <c:v>90.354405362080925</c:v>
                </c:pt>
                <c:pt idx="2310">
                  <c:v>90.371767705647983</c:v>
                </c:pt>
                <c:pt idx="2311">
                  <c:v>90.389300135926675</c:v>
                </c:pt>
                <c:pt idx="2312">
                  <c:v>90.406489692992764</c:v>
                </c:pt>
                <c:pt idx="2313">
                  <c:v>90.424024823060734</c:v>
                </c:pt>
                <c:pt idx="2314">
                  <c:v>90.441246777595495</c:v>
                </c:pt>
                <c:pt idx="2315">
                  <c:v>90.458606421373474</c:v>
                </c:pt>
                <c:pt idx="2316">
                  <c:v>90.475968764940262</c:v>
                </c:pt>
                <c:pt idx="2317">
                  <c:v>90.49336350597622</c:v>
                </c:pt>
                <c:pt idx="2318">
                  <c:v>90.510725849543007</c:v>
                </c:pt>
                <c:pt idx="2319">
                  <c:v>90.528120590578851</c:v>
                </c:pt>
                <c:pt idx="2320">
                  <c:v>90.545655720646835</c:v>
                </c:pt>
                <c:pt idx="2321">
                  <c:v>90.562669791422536</c:v>
                </c:pt>
                <c:pt idx="2322">
                  <c:v>90.58024001874854</c:v>
                </c:pt>
                <c:pt idx="2323">
                  <c:v>90.597599662526392</c:v>
                </c:pt>
                <c:pt idx="2324">
                  <c:v>90.614821617061182</c:v>
                </c:pt>
                <c:pt idx="2325">
                  <c:v>90.632011174126845</c:v>
                </c:pt>
                <c:pt idx="2326">
                  <c:v>90.649719090696053</c:v>
                </c:pt>
                <c:pt idx="2327">
                  <c:v>90.667078734473677</c:v>
                </c:pt>
                <c:pt idx="2328">
                  <c:v>90.684441078040749</c:v>
                </c:pt>
                <c:pt idx="2329">
                  <c:v>90.701627935317831</c:v>
                </c:pt>
                <c:pt idx="2330">
                  <c:v>90.719163065385757</c:v>
                </c:pt>
                <c:pt idx="2331">
                  <c:v>90.736349922662299</c:v>
                </c:pt>
                <c:pt idx="2332">
                  <c:v>90.753920149988275</c:v>
                </c:pt>
                <c:pt idx="2333">
                  <c:v>90.771247396297156</c:v>
                </c:pt>
                <c:pt idx="2334">
                  <c:v>90.788434253573769</c:v>
                </c:pt>
                <c:pt idx="2335">
                  <c:v>90.806004480899944</c:v>
                </c:pt>
                <c:pt idx="2336">
                  <c:v>90.823364124677752</c:v>
                </c:pt>
                <c:pt idx="2337">
                  <c:v>90.840550981954536</c:v>
                </c:pt>
                <c:pt idx="2338">
                  <c:v>90.858086112022178</c:v>
                </c:pt>
                <c:pt idx="2339">
                  <c:v>90.875448455589151</c:v>
                </c:pt>
                <c:pt idx="2340">
                  <c:v>90.892843196625094</c:v>
                </c:pt>
                <c:pt idx="2341">
                  <c:v>90.910032753690999</c:v>
                </c:pt>
                <c:pt idx="2342">
                  <c:v>90.927392397468765</c:v>
                </c:pt>
                <c:pt idx="2343">
                  <c:v>90.944754741036022</c:v>
                </c:pt>
                <c:pt idx="2344">
                  <c:v>90.962322268572777</c:v>
                </c:pt>
                <c:pt idx="2345">
                  <c:v>90.979684612139678</c:v>
                </c:pt>
                <c:pt idx="2346">
                  <c:v>90.996871469416462</c:v>
                </c:pt>
                <c:pt idx="2347">
                  <c:v>91.014233812983349</c:v>
                </c:pt>
                <c:pt idx="2348">
                  <c:v>91.031593456761186</c:v>
                </c:pt>
                <c:pt idx="2349">
                  <c:v>91.049025994844285</c:v>
                </c:pt>
                <c:pt idx="2350">
                  <c:v>91.066385638621796</c:v>
                </c:pt>
                <c:pt idx="2351">
                  <c:v>91.083783079446889</c:v>
                </c:pt>
                <c:pt idx="2352">
                  <c:v>91.101177820482576</c:v>
                </c:pt>
                <c:pt idx="2353">
                  <c:v>91.118540164049648</c:v>
                </c:pt>
                <c:pt idx="2354">
                  <c:v>91.135727021326389</c:v>
                </c:pt>
                <c:pt idx="2355">
                  <c:v>91.153086665104269</c:v>
                </c:pt>
                <c:pt idx="2356">
                  <c:v>91.170621795172266</c:v>
                </c:pt>
                <c:pt idx="2357">
                  <c:v>91.18798413873904</c:v>
                </c:pt>
                <c:pt idx="2358">
                  <c:v>91.205343782516948</c:v>
                </c:pt>
                <c:pt idx="2359">
                  <c:v>91.222533339582696</c:v>
                </c:pt>
                <c:pt idx="2360">
                  <c:v>91.239892983360662</c:v>
                </c:pt>
                <c:pt idx="2361">
                  <c:v>91.257255326927591</c:v>
                </c:pt>
                <c:pt idx="2362">
                  <c:v>91.274614970705514</c:v>
                </c:pt>
                <c:pt idx="2363">
                  <c:v>91.29197731427233</c:v>
                </c:pt>
                <c:pt idx="2364">
                  <c:v>91.309512444340399</c:v>
                </c:pt>
                <c:pt idx="2365">
                  <c:v>91.326872088118108</c:v>
                </c:pt>
                <c:pt idx="2366">
                  <c:v>91.344058945394906</c:v>
                </c:pt>
                <c:pt idx="2367">
                  <c:v>91.361421288961793</c:v>
                </c:pt>
                <c:pt idx="2368">
                  <c:v>91.378886224513508</c:v>
                </c:pt>
                <c:pt idx="2369">
                  <c:v>91.39607308179049</c:v>
                </c:pt>
                <c:pt idx="2370">
                  <c:v>91.413643309116651</c:v>
                </c:pt>
                <c:pt idx="2371">
                  <c:v>91.43083016639325</c:v>
                </c:pt>
                <c:pt idx="2372">
                  <c:v>91.448365296461219</c:v>
                </c:pt>
                <c:pt idx="2373">
                  <c:v>91.465587250995981</c:v>
                </c:pt>
                <c:pt idx="2374">
                  <c:v>91.482949594562911</c:v>
                </c:pt>
                <c:pt idx="2375">
                  <c:v>91.500309238340762</c:v>
                </c:pt>
                <c:pt idx="2376">
                  <c:v>91.51767158190782</c:v>
                </c:pt>
                <c:pt idx="2377">
                  <c:v>91.534858439184418</c:v>
                </c:pt>
                <c:pt idx="2378">
                  <c:v>91.552463763768472</c:v>
                </c:pt>
                <c:pt idx="2379">
                  <c:v>91.569823407546295</c:v>
                </c:pt>
                <c:pt idx="2380">
                  <c:v>91.587045362080971</c:v>
                </c:pt>
                <c:pt idx="2381">
                  <c:v>91.604580492149054</c:v>
                </c:pt>
                <c:pt idx="2382">
                  <c:v>91.621770049214888</c:v>
                </c:pt>
                <c:pt idx="2383">
                  <c:v>91.639129692992796</c:v>
                </c:pt>
                <c:pt idx="2384">
                  <c:v>91.65666482306068</c:v>
                </c:pt>
                <c:pt idx="2385">
                  <c:v>91.67402716662744</c:v>
                </c:pt>
                <c:pt idx="2386">
                  <c:v>91.691386810405234</c:v>
                </c:pt>
                <c:pt idx="2387">
                  <c:v>91.708573667682231</c:v>
                </c:pt>
                <c:pt idx="2388">
                  <c:v>91.725936011249019</c:v>
                </c:pt>
                <c:pt idx="2389">
                  <c:v>91.743295655027111</c:v>
                </c:pt>
                <c:pt idx="2390">
                  <c:v>91.760657998593857</c:v>
                </c:pt>
                <c:pt idx="2391">
                  <c:v>91.778020342160758</c:v>
                </c:pt>
                <c:pt idx="2392">
                  <c:v>91.795415083196616</c:v>
                </c:pt>
                <c:pt idx="2393">
                  <c:v>91.812777426763319</c:v>
                </c:pt>
                <c:pt idx="2394">
                  <c:v>91.830309857042408</c:v>
                </c:pt>
                <c:pt idx="2395">
                  <c:v>91.847499414108327</c:v>
                </c:pt>
                <c:pt idx="2396">
                  <c:v>91.864859057886079</c:v>
                </c:pt>
                <c:pt idx="2397">
                  <c:v>91.882256498711044</c:v>
                </c:pt>
                <c:pt idx="2398">
                  <c:v>91.899756531520794</c:v>
                </c:pt>
                <c:pt idx="2399">
                  <c:v>91.917116175298943</c:v>
                </c:pt>
                <c:pt idx="2400">
                  <c:v>91.934513616123766</c:v>
                </c:pt>
                <c:pt idx="2401">
                  <c:v>91.951700473400479</c:v>
                </c:pt>
                <c:pt idx="2402">
                  <c:v>91.969060117178344</c:v>
                </c:pt>
                <c:pt idx="2403">
                  <c:v>91.986422460745388</c:v>
                </c:pt>
                <c:pt idx="2404">
                  <c:v>92.003784804312176</c:v>
                </c:pt>
                <c:pt idx="2405">
                  <c:v>92.021144448089984</c:v>
                </c:pt>
                <c:pt idx="2406">
                  <c:v>92.038541888914878</c:v>
                </c:pt>
                <c:pt idx="2407">
                  <c:v>92.056074319193655</c:v>
                </c:pt>
                <c:pt idx="2408">
                  <c:v>92.073088389969413</c:v>
                </c:pt>
                <c:pt idx="2409">
                  <c:v>92.090553325521412</c:v>
                </c:pt>
                <c:pt idx="2410">
                  <c:v>92.107915669088456</c:v>
                </c:pt>
                <c:pt idx="2411">
                  <c:v>92.125278012654945</c:v>
                </c:pt>
                <c:pt idx="2412">
                  <c:v>92.142810442934149</c:v>
                </c:pt>
                <c:pt idx="2413">
                  <c:v>92.160000000000011</c:v>
                </c:pt>
                <c:pt idx="2414">
                  <c:v>92.177324546519699</c:v>
                </c:pt>
                <c:pt idx="2415">
                  <c:v>92.194549200843696</c:v>
                </c:pt>
                <c:pt idx="2416">
                  <c:v>92.212046533864338</c:v>
                </c:pt>
                <c:pt idx="2417">
                  <c:v>92.229443974689389</c:v>
                </c:pt>
                <c:pt idx="2418">
                  <c:v>92.246771220998369</c:v>
                </c:pt>
                <c:pt idx="2419">
                  <c:v>92.264165962034227</c:v>
                </c:pt>
                <c:pt idx="2420">
                  <c:v>92.281528305601128</c:v>
                </c:pt>
                <c:pt idx="2421">
                  <c:v>92.299060735880033</c:v>
                </c:pt>
                <c:pt idx="2422">
                  <c:v>92.31642307944692</c:v>
                </c:pt>
                <c:pt idx="2423">
                  <c:v>92.333680131239689</c:v>
                </c:pt>
                <c:pt idx="2424">
                  <c:v>92.350866988516543</c:v>
                </c:pt>
                <c:pt idx="2425">
                  <c:v>92.368402118584143</c:v>
                </c:pt>
                <c:pt idx="2426">
                  <c:v>92.385588975861097</c:v>
                </c:pt>
                <c:pt idx="2427">
                  <c:v>92.403124105929237</c:v>
                </c:pt>
                <c:pt idx="2428">
                  <c:v>92.42065923599732</c:v>
                </c:pt>
                <c:pt idx="2429">
                  <c:v>92.437846093273961</c:v>
                </c:pt>
                <c:pt idx="2430">
                  <c:v>92.455416320599738</c:v>
                </c:pt>
                <c:pt idx="2431">
                  <c:v>92.472638275134614</c:v>
                </c:pt>
                <c:pt idx="2432">
                  <c:v>92.490000618701671</c:v>
                </c:pt>
                <c:pt idx="2433">
                  <c:v>92.50736026247948</c:v>
                </c:pt>
                <c:pt idx="2434">
                  <c:v>92.524722606046382</c:v>
                </c:pt>
                <c:pt idx="2435">
                  <c:v>92.542082249824219</c:v>
                </c:pt>
                <c:pt idx="2436">
                  <c:v>92.559444593391149</c:v>
                </c:pt>
                <c:pt idx="2437">
                  <c:v>92.576804237168872</c:v>
                </c:pt>
                <c:pt idx="2438">
                  <c:v>92.594166580736015</c:v>
                </c:pt>
                <c:pt idx="2439">
                  <c:v>92.611353438012785</c:v>
                </c:pt>
                <c:pt idx="2440">
                  <c:v>92.628542995078519</c:v>
                </c:pt>
                <c:pt idx="2441">
                  <c:v>92.646110522615416</c:v>
                </c:pt>
                <c:pt idx="2442">
                  <c:v>92.663472866182147</c:v>
                </c:pt>
                <c:pt idx="2443">
                  <c:v>92.680902704476054</c:v>
                </c:pt>
                <c:pt idx="2444">
                  <c:v>92.698265048043197</c:v>
                </c:pt>
                <c:pt idx="2445">
                  <c:v>92.715624691821077</c:v>
                </c:pt>
                <c:pt idx="2446">
                  <c:v>92.733159821888933</c:v>
                </c:pt>
                <c:pt idx="2447">
                  <c:v>92.750346679165673</c:v>
                </c:pt>
                <c:pt idx="2448">
                  <c:v>92.76774411999061</c:v>
                </c:pt>
                <c:pt idx="2449">
                  <c:v>92.785103763768461</c:v>
                </c:pt>
                <c:pt idx="2450">
                  <c:v>92.802466107335349</c:v>
                </c:pt>
                <c:pt idx="2451">
                  <c:v>92.819688061870195</c:v>
                </c:pt>
                <c:pt idx="2452">
                  <c:v>92.837047705648004</c:v>
                </c:pt>
                <c:pt idx="2453">
                  <c:v>92.854582835715959</c:v>
                </c:pt>
                <c:pt idx="2454">
                  <c:v>92.871945179282889</c:v>
                </c:pt>
                <c:pt idx="2455">
                  <c:v>92.88913203655936</c:v>
                </c:pt>
                <c:pt idx="2456">
                  <c:v>92.906667166627614</c:v>
                </c:pt>
                <c:pt idx="2457">
                  <c:v>92.923854023904383</c:v>
                </c:pt>
                <c:pt idx="2458">
                  <c:v>92.941389153972366</c:v>
                </c:pt>
                <c:pt idx="2459">
                  <c:v>92.958751497539126</c:v>
                </c:pt>
                <c:pt idx="2460">
                  <c:v>92.976111141317276</c:v>
                </c:pt>
                <c:pt idx="2461">
                  <c:v>92.993473484883992</c:v>
                </c:pt>
                <c:pt idx="2462">
                  <c:v>93.010660342160776</c:v>
                </c:pt>
                <c:pt idx="2463">
                  <c:v>93.028195472228688</c:v>
                </c:pt>
                <c:pt idx="2464">
                  <c:v>93.045382329505458</c:v>
                </c:pt>
                <c:pt idx="2465">
                  <c:v>93.06291745957347</c:v>
                </c:pt>
                <c:pt idx="2466">
                  <c:v>93.080279803140385</c:v>
                </c:pt>
                <c:pt idx="2467">
                  <c:v>93.097466660417368</c:v>
                </c:pt>
                <c:pt idx="2468">
                  <c:v>93.114896498711062</c:v>
                </c:pt>
                <c:pt idx="2469">
                  <c:v>93.132258842277949</c:v>
                </c:pt>
                <c:pt idx="2470">
                  <c:v>93.149793972345933</c:v>
                </c:pt>
                <c:pt idx="2471">
                  <c:v>93.167153616123755</c:v>
                </c:pt>
                <c:pt idx="2472">
                  <c:v>93.184515959690629</c:v>
                </c:pt>
                <c:pt idx="2473">
                  <c:v>93.201737914225419</c:v>
                </c:pt>
                <c:pt idx="2474">
                  <c:v>93.219097558003284</c:v>
                </c:pt>
                <c:pt idx="2475">
                  <c:v>93.236597590813233</c:v>
                </c:pt>
                <c:pt idx="2476">
                  <c:v>93.253959934380134</c:v>
                </c:pt>
                <c:pt idx="2477">
                  <c:v>93.271319578157943</c:v>
                </c:pt>
                <c:pt idx="2478">
                  <c:v>93.288681921724859</c:v>
                </c:pt>
                <c:pt idx="2479">
                  <c:v>93.306044265291803</c:v>
                </c:pt>
                <c:pt idx="2480">
                  <c:v>93.323403909069583</c:v>
                </c:pt>
                <c:pt idx="2481">
                  <c:v>93.340766252636399</c:v>
                </c:pt>
                <c:pt idx="2482">
                  <c:v>93.358125896414165</c:v>
                </c:pt>
                <c:pt idx="2483">
                  <c:v>93.375488239980953</c:v>
                </c:pt>
                <c:pt idx="2484">
                  <c:v>93.392675097257978</c:v>
                </c:pt>
                <c:pt idx="2485">
                  <c:v>93.410210227326118</c:v>
                </c:pt>
                <c:pt idx="2486">
                  <c:v>93.427397084602774</c:v>
                </c:pt>
                <c:pt idx="2487">
                  <c:v>93.444932214670715</c:v>
                </c:pt>
                <c:pt idx="2488">
                  <c:v>93.462294558237787</c:v>
                </c:pt>
                <c:pt idx="2489">
                  <c:v>93.479689299273645</c:v>
                </c:pt>
                <c:pt idx="2490">
                  <c:v>93.496841059292265</c:v>
                </c:pt>
                <c:pt idx="2491">
                  <c:v>93.514203402859124</c:v>
                </c:pt>
                <c:pt idx="2492">
                  <c:v>93.53173853292688</c:v>
                </c:pt>
                <c:pt idx="2493">
                  <c:v>93.548925390203891</c:v>
                </c:pt>
                <c:pt idx="2494">
                  <c:v>93.566460520271903</c:v>
                </c:pt>
                <c:pt idx="2495">
                  <c:v>93.583820164049669</c:v>
                </c:pt>
                <c:pt idx="2496">
                  <c:v>93.601044818373552</c:v>
                </c:pt>
                <c:pt idx="2497">
                  <c:v>93.618439559409225</c:v>
                </c:pt>
                <c:pt idx="2498">
                  <c:v>93.635626416686009</c:v>
                </c:pt>
                <c:pt idx="2499">
                  <c:v>93.652988760252924</c:v>
                </c:pt>
                <c:pt idx="2500">
                  <c:v>93.670418598546817</c:v>
                </c:pt>
                <c:pt idx="2501">
                  <c:v>93.687780942113918</c:v>
                </c:pt>
                <c:pt idx="2502">
                  <c:v>93.70531337239278</c:v>
                </c:pt>
                <c:pt idx="2503">
                  <c:v>93.722502929458543</c:v>
                </c:pt>
                <c:pt idx="2504">
                  <c:v>93.739897670494386</c:v>
                </c:pt>
                <c:pt idx="2505">
                  <c:v>93.757224916803395</c:v>
                </c:pt>
                <c:pt idx="2506">
                  <c:v>93.774584560581189</c:v>
                </c:pt>
                <c:pt idx="2507">
                  <c:v>93.792119690649301</c:v>
                </c:pt>
                <c:pt idx="2508">
                  <c:v>93.809482034216018</c:v>
                </c:pt>
                <c:pt idx="2509">
                  <c:v>93.826668891492758</c:v>
                </c:pt>
                <c:pt idx="2510">
                  <c:v>93.844031235059759</c:v>
                </c:pt>
                <c:pt idx="2511">
                  <c:v>93.86156366533892</c:v>
                </c:pt>
                <c:pt idx="2512">
                  <c:v>93.878753222404271</c:v>
                </c:pt>
                <c:pt idx="2513">
                  <c:v>93.896288352472325</c:v>
                </c:pt>
                <c:pt idx="2514">
                  <c:v>93.913510307007371</c:v>
                </c:pt>
                <c:pt idx="2515">
                  <c:v>93.930767358800082</c:v>
                </c:pt>
                <c:pt idx="2516">
                  <c:v>93.948299789079229</c:v>
                </c:pt>
                <c:pt idx="2517">
                  <c:v>93.965662132645889</c:v>
                </c:pt>
                <c:pt idx="2518">
                  <c:v>93.983024476212918</c:v>
                </c:pt>
                <c:pt idx="2519">
                  <c:v>94.000384119990514</c:v>
                </c:pt>
                <c:pt idx="2520">
                  <c:v>94.017570977267425</c:v>
                </c:pt>
                <c:pt idx="2521">
                  <c:v>94.035106107335338</c:v>
                </c:pt>
                <c:pt idx="2522">
                  <c:v>94.052468450902282</c:v>
                </c:pt>
                <c:pt idx="2523">
                  <c:v>94.069828094680048</c:v>
                </c:pt>
                <c:pt idx="2524">
                  <c:v>94.087190438247148</c:v>
                </c:pt>
                <c:pt idx="2525">
                  <c:v>94.104550082024758</c:v>
                </c:pt>
                <c:pt idx="2526">
                  <c:v>94.121912425591759</c:v>
                </c:pt>
                <c:pt idx="2527">
                  <c:v>94.139274769158675</c:v>
                </c:pt>
                <c:pt idx="2528">
                  <c:v>94.15663441293637</c:v>
                </c:pt>
                <c:pt idx="2529">
                  <c:v>94.173856367471089</c:v>
                </c:pt>
                <c:pt idx="2530">
                  <c:v>94.191218711038204</c:v>
                </c:pt>
                <c:pt idx="2531">
                  <c:v>94.208753841106187</c:v>
                </c:pt>
                <c:pt idx="2532">
                  <c:v>94.226113484883996</c:v>
                </c:pt>
                <c:pt idx="2533">
                  <c:v>94.2433354394188</c:v>
                </c:pt>
                <c:pt idx="2534">
                  <c:v>94.260905666744762</c:v>
                </c:pt>
                <c:pt idx="2535">
                  <c:v>94.278127621279594</c:v>
                </c:pt>
                <c:pt idx="2536">
                  <c:v>94.295454867588418</c:v>
                </c:pt>
                <c:pt idx="2537">
                  <c:v>94.312989997656388</c:v>
                </c:pt>
                <c:pt idx="2538">
                  <c:v>94.330176854933086</c:v>
                </c:pt>
                <c:pt idx="2539">
                  <c:v>94.347571595969072</c:v>
                </c:pt>
                <c:pt idx="2540">
                  <c:v>94.364761153034706</c:v>
                </c:pt>
                <c:pt idx="2541">
                  <c:v>94.382296283102875</c:v>
                </c:pt>
                <c:pt idx="2542">
                  <c:v>94.399655926880712</c:v>
                </c:pt>
                <c:pt idx="2543">
                  <c:v>94.417050667916769</c:v>
                </c:pt>
                <c:pt idx="2544">
                  <c:v>94.434413011483471</c:v>
                </c:pt>
                <c:pt idx="2545">
                  <c:v>94.451462179517222</c:v>
                </c:pt>
                <c:pt idx="2546">
                  <c:v>94.469032406843212</c:v>
                </c:pt>
                <c:pt idx="2547">
                  <c:v>94.486392050620864</c:v>
                </c:pt>
                <c:pt idx="2548">
                  <c:v>94.503754394187951</c:v>
                </c:pt>
                <c:pt idx="2549">
                  <c:v>94.521114037965802</c:v>
                </c:pt>
                <c:pt idx="2550">
                  <c:v>94.538649168033757</c:v>
                </c:pt>
                <c:pt idx="2551">
                  <c:v>94.555836025310512</c:v>
                </c:pt>
                <c:pt idx="2552">
                  <c:v>94.573371155378339</c:v>
                </c:pt>
                <c:pt idx="2553">
                  <c:v>94.590733498945397</c:v>
                </c:pt>
                <c:pt idx="2554">
                  <c:v>94.607920356222152</c:v>
                </c:pt>
                <c:pt idx="2555">
                  <c:v>94.625455486290079</c:v>
                </c:pt>
                <c:pt idx="2556">
                  <c:v>94.642642343566735</c:v>
                </c:pt>
                <c:pt idx="2557">
                  <c:v>94.659829200843674</c:v>
                </c:pt>
                <c:pt idx="2558">
                  <c:v>94.677364330911558</c:v>
                </c:pt>
                <c:pt idx="2559">
                  <c:v>94.694726674478545</c:v>
                </c:pt>
                <c:pt idx="2560">
                  <c:v>94.712121415514432</c:v>
                </c:pt>
                <c:pt idx="2561">
                  <c:v>94.729483759081248</c:v>
                </c:pt>
                <c:pt idx="2562">
                  <c:v>94.746878500117177</c:v>
                </c:pt>
                <c:pt idx="2563">
                  <c:v>94.764240843684078</c:v>
                </c:pt>
                <c:pt idx="2564">
                  <c:v>94.781427700960847</c:v>
                </c:pt>
                <c:pt idx="2565">
                  <c:v>94.79882244199672</c:v>
                </c:pt>
                <c:pt idx="2566">
                  <c:v>94.816392669322724</c:v>
                </c:pt>
                <c:pt idx="2567">
                  <c:v>94.833755012889384</c:v>
                </c:pt>
                <c:pt idx="2568">
                  <c:v>94.85101206468245</c:v>
                </c:pt>
                <c:pt idx="2569">
                  <c:v>94.868579592219348</c:v>
                </c:pt>
                <c:pt idx="2570">
                  <c:v>94.88576914928521</c:v>
                </c:pt>
                <c:pt idx="2571">
                  <c:v>94.902991103819886</c:v>
                </c:pt>
                <c:pt idx="2572">
                  <c:v>94.920350747597809</c:v>
                </c:pt>
                <c:pt idx="2573">
                  <c:v>94.937920974923927</c:v>
                </c:pt>
                <c:pt idx="2574">
                  <c:v>94.954899948441522</c:v>
                </c:pt>
                <c:pt idx="2575">
                  <c:v>94.97247017576737</c:v>
                </c:pt>
                <c:pt idx="2576">
                  <c:v>94.989935111319468</c:v>
                </c:pt>
                <c:pt idx="2577">
                  <c:v>95.007297454886356</c:v>
                </c:pt>
                <c:pt idx="2578">
                  <c:v>95.02465709866415</c:v>
                </c:pt>
                <c:pt idx="2579">
                  <c:v>95.042192228732105</c:v>
                </c:pt>
                <c:pt idx="2580">
                  <c:v>95.059379086008889</c:v>
                </c:pt>
                <c:pt idx="2581">
                  <c:v>95.076741429575819</c:v>
                </c:pt>
                <c:pt idx="2582">
                  <c:v>95.094276559643774</c:v>
                </c:pt>
                <c:pt idx="2583">
                  <c:v>95.111463416920557</c:v>
                </c:pt>
                <c:pt idx="2584">
                  <c:v>95.12882306069838</c:v>
                </c:pt>
                <c:pt idx="2585">
                  <c:v>95.146185404265296</c:v>
                </c:pt>
                <c:pt idx="2586">
                  <c:v>95.163720534333251</c:v>
                </c:pt>
                <c:pt idx="2587">
                  <c:v>95.180907391610049</c:v>
                </c:pt>
                <c:pt idx="2588">
                  <c:v>95.198442521677919</c:v>
                </c:pt>
                <c:pt idx="2589">
                  <c:v>95.215837262713848</c:v>
                </c:pt>
                <c:pt idx="2590">
                  <c:v>95.233059217248666</c:v>
                </c:pt>
                <c:pt idx="2591">
                  <c:v>95.250421560815596</c:v>
                </c:pt>
                <c:pt idx="2592">
                  <c:v>95.267608418092337</c:v>
                </c:pt>
                <c:pt idx="2593">
                  <c:v>95.285143548160306</c:v>
                </c:pt>
                <c:pt idx="2594">
                  <c:v>95.302540988985257</c:v>
                </c:pt>
                <c:pt idx="2595">
                  <c:v>95.319727846262012</c:v>
                </c:pt>
                <c:pt idx="2596">
                  <c:v>95.337262976329953</c:v>
                </c:pt>
                <c:pt idx="2597">
                  <c:v>95.354587522849656</c:v>
                </c:pt>
                <c:pt idx="2598">
                  <c:v>95.371984963674649</c:v>
                </c:pt>
                <c:pt idx="2599">
                  <c:v>95.389344607452458</c:v>
                </c:pt>
                <c:pt idx="2600">
                  <c:v>95.406566561987461</c:v>
                </c:pt>
                <c:pt idx="2601">
                  <c:v>95.423964002812326</c:v>
                </c:pt>
                <c:pt idx="2602">
                  <c:v>95.441323646590277</c:v>
                </c:pt>
                <c:pt idx="2603">
                  <c:v>95.458721087415071</c:v>
                </c:pt>
                <c:pt idx="2604">
                  <c:v>95.476115828450858</c:v>
                </c:pt>
                <c:pt idx="2605">
                  <c:v>95.493478172017788</c:v>
                </c:pt>
                <c:pt idx="2606">
                  <c:v>95.510700126552408</c:v>
                </c:pt>
                <c:pt idx="2607">
                  <c:v>95.528059770330472</c:v>
                </c:pt>
                <c:pt idx="2608">
                  <c:v>95.545527405671436</c:v>
                </c:pt>
                <c:pt idx="2609">
                  <c:v>95.562887049449259</c:v>
                </c:pt>
                <c:pt idx="2610">
                  <c:v>95.58024939301616</c:v>
                </c:pt>
                <c:pt idx="2611">
                  <c:v>95.597609036793983</c:v>
                </c:pt>
                <c:pt idx="2612">
                  <c:v>95.614971380360913</c:v>
                </c:pt>
                <c:pt idx="2613">
                  <c:v>95.632331024138566</c:v>
                </c:pt>
                <c:pt idx="2614">
                  <c:v>95.649693367705623</c:v>
                </c:pt>
                <c:pt idx="2615">
                  <c:v>95.667053011483418</c:v>
                </c:pt>
                <c:pt idx="2616">
                  <c:v>95.684588141551217</c:v>
                </c:pt>
                <c:pt idx="2617">
                  <c:v>95.701777698617292</c:v>
                </c:pt>
                <c:pt idx="2618">
                  <c:v>95.719137342395129</c:v>
                </c:pt>
                <c:pt idx="2619">
                  <c:v>95.736672472462956</c:v>
                </c:pt>
                <c:pt idx="2620">
                  <c:v>95.753859329739868</c:v>
                </c:pt>
                <c:pt idx="2621">
                  <c:v>95.771221673306826</c:v>
                </c:pt>
                <c:pt idx="2622">
                  <c:v>95.788581317084322</c:v>
                </c:pt>
                <c:pt idx="2623">
                  <c:v>95.805943660651508</c:v>
                </c:pt>
                <c:pt idx="2624">
                  <c:v>95.823303304429174</c:v>
                </c:pt>
                <c:pt idx="2625">
                  <c:v>95.840665647996374</c:v>
                </c:pt>
                <c:pt idx="2626">
                  <c:v>95.858027991563148</c:v>
                </c:pt>
                <c:pt idx="2627">
                  <c:v>95.875387635340886</c:v>
                </c:pt>
                <c:pt idx="2628">
                  <c:v>95.892749978907901</c:v>
                </c:pt>
                <c:pt idx="2629">
                  <c:v>95.910144719943901</c:v>
                </c:pt>
                <c:pt idx="2630">
                  <c:v>95.927471966252639</c:v>
                </c:pt>
                <c:pt idx="2631">
                  <c:v>95.944658823529409</c:v>
                </c:pt>
                <c:pt idx="2632">
                  <c:v>95.962264148113576</c:v>
                </c:pt>
                <c:pt idx="2633">
                  <c:v>95.979658889149263</c:v>
                </c:pt>
                <c:pt idx="2634">
                  <c:v>95.997021232716222</c:v>
                </c:pt>
                <c:pt idx="2635">
                  <c:v>96.014208089993105</c:v>
                </c:pt>
                <c:pt idx="2636">
                  <c:v>96.031743220060946</c:v>
                </c:pt>
                <c:pt idx="2637">
                  <c:v>96.048930077337687</c:v>
                </c:pt>
                <c:pt idx="2638">
                  <c:v>96.066292420904645</c:v>
                </c:pt>
                <c:pt idx="2639">
                  <c:v>96.08365206468244</c:v>
                </c:pt>
                <c:pt idx="2640">
                  <c:v>96.101014408249426</c:v>
                </c:pt>
                <c:pt idx="2641">
                  <c:v>96.118444246543149</c:v>
                </c:pt>
                <c:pt idx="2642">
                  <c:v>96.135631103819804</c:v>
                </c:pt>
                <c:pt idx="2643">
                  <c:v>96.153166233887958</c:v>
                </c:pt>
                <c:pt idx="2644">
                  <c:v>96.17052857745459</c:v>
                </c:pt>
                <c:pt idx="2645">
                  <c:v>96.187888221232711</c:v>
                </c:pt>
                <c:pt idx="2646">
                  <c:v>96.205250564799613</c:v>
                </c:pt>
                <c:pt idx="2647">
                  <c:v>96.222610208577464</c:v>
                </c:pt>
                <c:pt idx="2648">
                  <c:v>96.240110241387598</c:v>
                </c:pt>
                <c:pt idx="2649">
                  <c:v>96.257507682212506</c:v>
                </c:pt>
                <c:pt idx="2650">
                  <c:v>96.274694539489118</c:v>
                </c:pt>
                <c:pt idx="2651">
                  <c:v>96.292054183266941</c:v>
                </c:pt>
                <c:pt idx="2652">
                  <c:v>96.309451624091878</c:v>
                </c:pt>
                <c:pt idx="2653">
                  <c:v>96.326811267869658</c:v>
                </c:pt>
                <c:pt idx="2654">
                  <c:v>96.344173611436602</c:v>
                </c:pt>
                <c:pt idx="2655">
                  <c:v>96.361568352472418</c:v>
                </c:pt>
                <c:pt idx="2656">
                  <c:v>96.378965793297382</c:v>
                </c:pt>
                <c:pt idx="2657">
                  <c:v>96.396293039606277</c:v>
                </c:pt>
                <c:pt idx="2658">
                  <c:v>96.413652683384214</c:v>
                </c:pt>
                <c:pt idx="2659">
                  <c:v>96.430839540660884</c:v>
                </c:pt>
                <c:pt idx="2660">
                  <c:v>96.448201884227927</c:v>
                </c:pt>
                <c:pt idx="2661">
                  <c:v>96.465561528005637</c:v>
                </c:pt>
                <c:pt idx="2662">
                  <c:v>96.483131755331613</c:v>
                </c:pt>
                <c:pt idx="2663">
                  <c:v>96.50031861260824</c:v>
                </c:pt>
                <c:pt idx="2664">
                  <c:v>96.517680956175326</c:v>
                </c:pt>
                <c:pt idx="2665">
                  <c:v>96.535043299742227</c:v>
                </c:pt>
                <c:pt idx="2666">
                  <c:v>96.552402943519866</c:v>
                </c:pt>
                <c:pt idx="2667">
                  <c:v>96.569938073587778</c:v>
                </c:pt>
                <c:pt idx="2668">
                  <c:v>96.587124930864803</c:v>
                </c:pt>
                <c:pt idx="2669">
                  <c:v>96.604522371689569</c:v>
                </c:pt>
                <c:pt idx="2670">
                  <c:v>96.621846918209386</c:v>
                </c:pt>
                <c:pt idx="2671">
                  <c:v>96.639209261776543</c:v>
                </c:pt>
                <c:pt idx="2672">
                  <c:v>96.656744391844271</c:v>
                </c:pt>
                <c:pt idx="2673">
                  <c:v>96.674104035622179</c:v>
                </c:pt>
                <c:pt idx="2674">
                  <c:v>96.691293592688083</c:v>
                </c:pt>
                <c:pt idx="2675">
                  <c:v>96.708653236465878</c:v>
                </c:pt>
                <c:pt idx="2676">
                  <c:v>96.726015580032836</c:v>
                </c:pt>
                <c:pt idx="2677">
                  <c:v>96.743410321068666</c:v>
                </c:pt>
                <c:pt idx="2678">
                  <c:v>96.760945451136664</c:v>
                </c:pt>
                <c:pt idx="2679">
                  <c:v>96.778305094914458</c:v>
                </c:pt>
                <c:pt idx="2680">
                  <c:v>96.795494651980334</c:v>
                </c:pt>
                <c:pt idx="2681">
                  <c:v>96.812854295758129</c:v>
                </c:pt>
                <c:pt idx="2682">
                  <c:v>96.830216639325201</c:v>
                </c:pt>
                <c:pt idx="2683">
                  <c:v>96.847611380361059</c:v>
                </c:pt>
                <c:pt idx="2684">
                  <c:v>96.864973723927832</c:v>
                </c:pt>
                <c:pt idx="2685">
                  <c:v>96.882333367705527</c:v>
                </c:pt>
                <c:pt idx="2686">
                  <c:v>96.89969571127267</c:v>
                </c:pt>
                <c:pt idx="2687">
                  <c:v>96.917055355050394</c:v>
                </c:pt>
                <c:pt idx="2688">
                  <c:v>96.934452795875458</c:v>
                </c:pt>
                <c:pt idx="2689">
                  <c:v>96.951780042184041</c:v>
                </c:pt>
                <c:pt idx="2690">
                  <c:v>96.96913968596229</c:v>
                </c:pt>
                <c:pt idx="2691">
                  <c:v>96.986502029528879</c:v>
                </c:pt>
                <c:pt idx="2692">
                  <c:v>97.003861673306787</c:v>
                </c:pt>
                <c:pt idx="2693">
                  <c:v>97.021224016873674</c:v>
                </c:pt>
                <c:pt idx="2694">
                  <c:v>97.038583660651511</c:v>
                </c:pt>
                <c:pt idx="2695">
                  <c:v>97.055773217717388</c:v>
                </c:pt>
                <c:pt idx="2696">
                  <c:v>97.073305647996179</c:v>
                </c:pt>
                <c:pt idx="2697">
                  <c:v>97.090632894305131</c:v>
                </c:pt>
                <c:pt idx="2698">
                  <c:v>97.108168024373114</c:v>
                </c:pt>
                <c:pt idx="2699">
                  <c:v>97.125354881649741</c:v>
                </c:pt>
                <c:pt idx="2700">
                  <c:v>97.142752322474522</c:v>
                </c:pt>
                <c:pt idx="2701">
                  <c:v>97.160111966252657</c:v>
                </c:pt>
                <c:pt idx="2702">
                  <c:v>97.177474309819559</c:v>
                </c:pt>
                <c:pt idx="2703">
                  <c:v>97.194869050855417</c:v>
                </c:pt>
                <c:pt idx="2704">
                  <c:v>97.212231394422318</c:v>
                </c:pt>
                <c:pt idx="2705">
                  <c:v>97.229418251699059</c:v>
                </c:pt>
                <c:pt idx="2706">
                  <c:v>97.246988479025092</c:v>
                </c:pt>
                <c:pt idx="2707">
                  <c:v>97.264175336301818</c:v>
                </c:pt>
                <c:pt idx="2708">
                  <c:v>97.281710466369816</c:v>
                </c:pt>
                <c:pt idx="2709">
                  <c:v>97.299070110147639</c:v>
                </c:pt>
                <c:pt idx="2710">
                  <c:v>97.316467550972575</c:v>
                </c:pt>
                <c:pt idx="2711">
                  <c:v>97.333794797281371</c:v>
                </c:pt>
                <c:pt idx="2712">
                  <c:v>97.35101675181626</c:v>
                </c:pt>
                <c:pt idx="2713">
                  <c:v>97.368411492852118</c:v>
                </c:pt>
                <c:pt idx="2714">
                  <c:v>97.385738739160757</c:v>
                </c:pt>
                <c:pt idx="2715">
                  <c:v>97.403098382938808</c:v>
                </c:pt>
                <c:pt idx="2716">
                  <c:v>97.420633513006749</c:v>
                </c:pt>
                <c:pt idx="2717">
                  <c:v>97.438030953831614</c:v>
                </c:pt>
                <c:pt idx="2718">
                  <c:v>97.455217811108511</c:v>
                </c:pt>
                <c:pt idx="2719">
                  <c:v>97.472612552144199</c:v>
                </c:pt>
                <c:pt idx="2720">
                  <c:v>97.490009992969306</c:v>
                </c:pt>
                <c:pt idx="2721">
                  <c:v>97.507369636747242</c:v>
                </c:pt>
                <c:pt idx="2722">
                  <c:v>97.524591591281919</c:v>
                </c:pt>
                <c:pt idx="2723">
                  <c:v>97.542126721350044</c:v>
                </c:pt>
                <c:pt idx="2724">
                  <c:v>97.559313578626558</c:v>
                </c:pt>
                <c:pt idx="2725">
                  <c:v>97.576711019451324</c:v>
                </c:pt>
                <c:pt idx="2726">
                  <c:v>97.594246149519563</c:v>
                </c:pt>
                <c:pt idx="2727">
                  <c:v>97.611468104054225</c:v>
                </c:pt>
                <c:pt idx="2728">
                  <c:v>97.629038331380144</c:v>
                </c:pt>
                <c:pt idx="2729">
                  <c:v>97.646084799625029</c:v>
                </c:pt>
                <c:pt idx="2730">
                  <c:v>97.663619929693027</c:v>
                </c:pt>
                <c:pt idx="2731">
                  <c:v>97.680982273259687</c:v>
                </c:pt>
                <c:pt idx="2732">
                  <c:v>97.698341917037538</c:v>
                </c:pt>
                <c:pt idx="2733">
                  <c:v>97.715704260604653</c:v>
                </c:pt>
                <c:pt idx="2734">
                  <c:v>97.733063904382604</c:v>
                </c:pt>
                <c:pt idx="2735">
                  <c:v>97.750426247949406</c:v>
                </c:pt>
                <c:pt idx="2736">
                  <c:v>97.767613105226332</c:v>
                </c:pt>
                <c:pt idx="2737">
                  <c:v>97.785148235294088</c:v>
                </c:pt>
                <c:pt idx="2738">
                  <c:v>97.802335092570686</c:v>
                </c:pt>
                <c:pt idx="2739">
                  <c:v>97.819870222638727</c:v>
                </c:pt>
                <c:pt idx="2740">
                  <c:v>97.837057079915624</c:v>
                </c:pt>
                <c:pt idx="2741">
                  <c:v>97.854592209983608</c:v>
                </c:pt>
                <c:pt idx="2742">
                  <c:v>97.871954553550324</c:v>
                </c:pt>
                <c:pt idx="2743">
                  <c:v>97.889314197328318</c:v>
                </c:pt>
                <c:pt idx="2744">
                  <c:v>97.906676540895262</c:v>
                </c:pt>
                <c:pt idx="2745">
                  <c:v>97.923863398172159</c:v>
                </c:pt>
                <c:pt idx="2746">
                  <c:v>97.941260838996996</c:v>
                </c:pt>
                <c:pt idx="2747">
                  <c:v>97.958655580032826</c:v>
                </c:pt>
                <c:pt idx="2748">
                  <c:v>97.976225807358787</c:v>
                </c:pt>
                <c:pt idx="2749">
                  <c:v>97.99344776189362</c:v>
                </c:pt>
                <c:pt idx="2750">
                  <c:v>98.010807405671414</c:v>
                </c:pt>
                <c:pt idx="2751">
                  <c:v>98.028169749238458</c:v>
                </c:pt>
                <c:pt idx="2752">
                  <c:v>98.045532092805189</c:v>
                </c:pt>
                <c:pt idx="2753">
                  <c:v>98.062718950081859</c:v>
                </c:pt>
                <c:pt idx="2754">
                  <c:v>98.080254080150027</c:v>
                </c:pt>
                <c:pt idx="2755">
                  <c:v>98.09761372392795</c:v>
                </c:pt>
                <c:pt idx="2756">
                  <c:v>98.114976067494538</c:v>
                </c:pt>
                <c:pt idx="2757">
                  <c:v>98.132335711272518</c:v>
                </c:pt>
                <c:pt idx="2758">
                  <c:v>98.14973315209734</c:v>
                </c:pt>
                <c:pt idx="2759">
                  <c:v>98.166920009374266</c:v>
                </c:pt>
                <c:pt idx="2760">
                  <c:v>98.184247255683118</c:v>
                </c:pt>
                <c:pt idx="2761">
                  <c:v>98.20171219123506</c:v>
                </c:pt>
                <c:pt idx="2762">
                  <c:v>98.218969243028013</c:v>
                </c:pt>
                <c:pt idx="2763">
                  <c:v>98.236469275837976</c:v>
                </c:pt>
                <c:pt idx="2764">
                  <c:v>98.253864016873678</c:v>
                </c:pt>
                <c:pt idx="2765">
                  <c:v>98.271226360440593</c:v>
                </c:pt>
                <c:pt idx="2766">
                  <c:v>98.288586004218402</c:v>
                </c:pt>
                <c:pt idx="2767">
                  <c:v>98.305983445043367</c:v>
                </c:pt>
                <c:pt idx="2768">
                  <c:v>98.323170302319909</c:v>
                </c:pt>
                <c:pt idx="2769">
                  <c:v>98.340532645887066</c:v>
                </c:pt>
                <c:pt idx="2770">
                  <c:v>98.358065076165815</c:v>
                </c:pt>
                <c:pt idx="2771">
                  <c:v>98.375462516990581</c:v>
                </c:pt>
                <c:pt idx="2772">
                  <c:v>98.392789763299689</c:v>
                </c:pt>
                <c:pt idx="2773">
                  <c:v>98.409976620576529</c:v>
                </c:pt>
                <c:pt idx="2774">
                  <c:v>98.427511750644484</c:v>
                </c:pt>
                <c:pt idx="2775">
                  <c:v>98.444871394422279</c:v>
                </c:pt>
                <c:pt idx="2776">
                  <c:v>98.462093348957126</c:v>
                </c:pt>
                <c:pt idx="2777">
                  <c:v>98.479628479025067</c:v>
                </c:pt>
                <c:pt idx="2778">
                  <c:v>98.496990822592011</c:v>
                </c:pt>
                <c:pt idx="2779">
                  <c:v>98.514177679868766</c:v>
                </c:pt>
                <c:pt idx="2780">
                  <c:v>98.531642615420679</c:v>
                </c:pt>
                <c:pt idx="2781">
                  <c:v>98.548899667213604</c:v>
                </c:pt>
                <c:pt idx="2782">
                  <c:v>98.566434797281389</c:v>
                </c:pt>
                <c:pt idx="2783">
                  <c:v>98.583797140848318</c:v>
                </c:pt>
                <c:pt idx="2784">
                  <c:v>98.601019095383194</c:v>
                </c:pt>
                <c:pt idx="2785">
                  <c:v>98.618448933677058</c:v>
                </c:pt>
                <c:pt idx="2786">
                  <c:v>98.635808577454497</c:v>
                </c:pt>
                <c:pt idx="2787">
                  <c:v>98.652998134520431</c:v>
                </c:pt>
                <c:pt idx="2788">
                  <c:v>98.670533264588585</c:v>
                </c:pt>
                <c:pt idx="2789">
                  <c:v>98.687892908366479</c:v>
                </c:pt>
                <c:pt idx="2790">
                  <c:v>98.70511486290134</c:v>
                </c:pt>
                <c:pt idx="2791">
                  <c:v>98.722477206468014</c:v>
                </c:pt>
                <c:pt idx="2792">
                  <c:v>98.74001233653604</c:v>
                </c:pt>
                <c:pt idx="2793">
                  <c:v>98.757407077572054</c:v>
                </c:pt>
                <c:pt idx="2794">
                  <c:v>98.774769421139027</c:v>
                </c:pt>
                <c:pt idx="2795">
                  <c:v>98.791956278415796</c:v>
                </c:pt>
                <c:pt idx="2796">
                  <c:v>98.809143135692509</c:v>
                </c:pt>
                <c:pt idx="2797">
                  <c:v>98.82650547925941</c:v>
                </c:pt>
                <c:pt idx="2798">
                  <c:v>98.844040609327578</c:v>
                </c:pt>
                <c:pt idx="2799">
                  <c:v>98.861573039606284</c:v>
                </c:pt>
                <c:pt idx="2800">
                  <c:v>98.878762596671933</c:v>
                </c:pt>
                <c:pt idx="2801">
                  <c:v>98.896122240449969</c:v>
                </c:pt>
                <c:pt idx="2802">
                  <c:v>98.913692467776116</c:v>
                </c:pt>
                <c:pt idx="2803">
                  <c:v>98.930914422310906</c:v>
                </c:pt>
                <c:pt idx="2804">
                  <c:v>98.948276765877836</c:v>
                </c:pt>
                <c:pt idx="2805">
                  <c:v>98.965636409655502</c:v>
                </c:pt>
                <c:pt idx="2806">
                  <c:v>98.982998753222319</c:v>
                </c:pt>
                <c:pt idx="2807">
                  <c:v>99.000533883290373</c:v>
                </c:pt>
                <c:pt idx="2808">
                  <c:v>99.017893527068225</c:v>
                </c:pt>
                <c:pt idx="2809">
                  <c:v>99.035080384344951</c:v>
                </c:pt>
                <c:pt idx="2810">
                  <c:v>99.052512922427738</c:v>
                </c:pt>
                <c:pt idx="2811">
                  <c:v>99.069907663463781</c:v>
                </c:pt>
                <c:pt idx="2812">
                  <c:v>99.08727000703071</c:v>
                </c:pt>
                <c:pt idx="2813">
                  <c:v>99.104629650808675</c:v>
                </c:pt>
                <c:pt idx="2814">
                  <c:v>99.121991994375435</c:v>
                </c:pt>
                <c:pt idx="2815">
                  <c:v>99.139178851652034</c:v>
                </c:pt>
                <c:pt idx="2816">
                  <c:v>99.156713981720202</c:v>
                </c:pt>
                <c:pt idx="2817">
                  <c:v>99.173900838996744</c:v>
                </c:pt>
                <c:pt idx="2818">
                  <c:v>99.191435969064912</c:v>
                </c:pt>
                <c:pt idx="2819">
                  <c:v>99.208622826341681</c:v>
                </c:pt>
                <c:pt idx="2820">
                  <c:v>99.226157956409466</c:v>
                </c:pt>
                <c:pt idx="2821">
                  <c:v>99.243555397234601</c:v>
                </c:pt>
                <c:pt idx="2822">
                  <c:v>99.260601865479273</c:v>
                </c:pt>
                <c:pt idx="2823">
                  <c:v>99.278136995547243</c:v>
                </c:pt>
                <c:pt idx="2824">
                  <c:v>99.295672125615184</c:v>
                </c:pt>
                <c:pt idx="2825">
                  <c:v>99.312894080150002</c:v>
                </c:pt>
                <c:pt idx="2826">
                  <c:v>99.330394112959681</c:v>
                </c:pt>
                <c:pt idx="2827">
                  <c:v>99.347408183735638</c:v>
                </c:pt>
                <c:pt idx="2828">
                  <c:v>99.364770527302554</c:v>
                </c:pt>
                <c:pt idx="2829">
                  <c:v>99.382373152097287</c:v>
                </c:pt>
                <c:pt idx="2830">
                  <c:v>99.399560009374326</c:v>
                </c:pt>
                <c:pt idx="2831">
                  <c:v>99.417095139442225</c:v>
                </c:pt>
                <c:pt idx="2832">
                  <c:v>99.4342846965082</c:v>
                </c:pt>
                <c:pt idx="2833">
                  <c:v>99.451817126786764</c:v>
                </c:pt>
                <c:pt idx="2834">
                  <c:v>99.469006683852825</c:v>
                </c:pt>
                <c:pt idx="2835">
                  <c:v>99.486193541129623</c:v>
                </c:pt>
                <c:pt idx="2836">
                  <c:v>99.503728671197564</c:v>
                </c:pt>
                <c:pt idx="2837">
                  <c:v>99.521263801265661</c:v>
                </c:pt>
                <c:pt idx="2838">
                  <c:v>99.538450658542317</c:v>
                </c:pt>
                <c:pt idx="2839">
                  <c:v>99.555985788610272</c:v>
                </c:pt>
                <c:pt idx="2840">
                  <c:v>99.573172645887055</c:v>
                </c:pt>
                <c:pt idx="2841">
                  <c:v>99.59070777595484</c:v>
                </c:pt>
                <c:pt idx="2842">
                  <c:v>99.607929730489758</c:v>
                </c:pt>
                <c:pt idx="2843">
                  <c:v>99.625359568783495</c:v>
                </c:pt>
                <c:pt idx="2844">
                  <c:v>99.642721912350424</c:v>
                </c:pt>
                <c:pt idx="2845">
                  <c:v>99.66011665338641</c:v>
                </c:pt>
                <c:pt idx="2846">
                  <c:v>99.677514094211404</c:v>
                </c:pt>
                <c:pt idx="2847">
                  <c:v>99.694873737989099</c:v>
                </c:pt>
                <c:pt idx="2848">
                  <c:v>99.712060595266024</c:v>
                </c:pt>
                <c:pt idx="2849">
                  <c:v>99.729422938832911</c:v>
                </c:pt>
                <c:pt idx="2850">
                  <c:v>99.746958068900867</c:v>
                </c:pt>
                <c:pt idx="2851">
                  <c:v>99.764317712678718</c:v>
                </c:pt>
                <c:pt idx="2852">
                  <c:v>99.781680056245605</c:v>
                </c:pt>
                <c:pt idx="2853">
                  <c:v>99.799042399812521</c:v>
                </c:pt>
                <c:pt idx="2854">
                  <c:v>99.816402043590259</c:v>
                </c:pt>
                <c:pt idx="2855">
                  <c:v>99.833764387157274</c:v>
                </c:pt>
                <c:pt idx="2856">
                  <c:v>99.851124030935097</c:v>
                </c:pt>
                <c:pt idx="2857">
                  <c:v>99.868486374501742</c:v>
                </c:pt>
                <c:pt idx="2858">
                  <c:v>99.885846018279608</c:v>
                </c:pt>
                <c:pt idx="2859">
                  <c:v>99.903208361846765</c:v>
                </c:pt>
                <c:pt idx="2860">
                  <c:v>99.920568005624489</c:v>
                </c:pt>
                <c:pt idx="2861">
                  <c:v>99.937757562690408</c:v>
                </c:pt>
                <c:pt idx="2862">
                  <c:v>99.955117206468188</c:v>
                </c:pt>
                <c:pt idx="2863">
                  <c:v>99.972652336535987</c:v>
                </c:pt>
                <c:pt idx="2864">
                  <c:v>99.990014680103357</c:v>
                </c:pt>
                <c:pt idx="2865">
                  <c:v>100.0073743238808</c:v>
                </c:pt>
                <c:pt idx="2866">
                  <c:v>100.02473666744787</c:v>
                </c:pt>
                <c:pt idx="2867">
                  <c:v>100.04209631122568</c:v>
                </c:pt>
                <c:pt idx="2868">
                  <c:v>100.05945865479261</c:v>
                </c:pt>
                <c:pt idx="2869">
                  <c:v>100.07681829857032</c:v>
                </c:pt>
                <c:pt idx="2870">
                  <c:v>100.09421573939557</c:v>
                </c:pt>
                <c:pt idx="2871">
                  <c:v>100.11157538317319</c:v>
                </c:pt>
                <c:pt idx="2872">
                  <c:v>100.12893772673988</c:v>
                </c:pt>
                <c:pt idx="2873">
                  <c:v>100.14633246777598</c:v>
                </c:pt>
                <c:pt idx="2874">
                  <c:v>100.16352202484181</c:v>
                </c:pt>
                <c:pt idx="2875">
                  <c:v>100.18091676587778</c:v>
                </c:pt>
                <c:pt idx="2876">
                  <c:v>100.1982791094445</c:v>
                </c:pt>
                <c:pt idx="2877">
                  <c:v>100.21563875322241</c:v>
                </c:pt>
                <c:pt idx="2878">
                  <c:v>100.23300109678918</c:v>
                </c:pt>
                <c:pt idx="2879">
                  <c:v>100.25053622685725</c:v>
                </c:pt>
                <c:pt idx="2880">
                  <c:v>100.26775818139221</c:v>
                </c:pt>
                <c:pt idx="2881">
                  <c:v>100.28511782516991</c:v>
                </c:pt>
                <c:pt idx="2882">
                  <c:v>100.30248016873662</c:v>
                </c:pt>
                <c:pt idx="2883">
                  <c:v>100.31983981251443</c:v>
                </c:pt>
                <c:pt idx="2884">
                  <c:v>100.33720215608137</c:v>
                </c:pt>
                <c:pt idx="2885">
                  <c:v>100.3545617998594</c:v>
                </c:pt>
                <c:pt idx="2886">
                  <c:v>100.37192414342621</c:v>
                </c:pt>
                <c:pt idx="2887">
                  <c:v>100.38928648699319</c:v>
                </c:pt>
                <c:pt idx="2888">
                  <c:v>100.40664613077101</c:v>
                </c:pt>
                <c:pt idx="2889">
                  <c:v>100.42404357159597</c:v>
                </c:pt>
                <c:pt idx="2890">
                  <c:v>100.44126552613098</c:v>
                </c:pt>
                <c:pt idx="2891">
                  <c:v>100.4586251699087</c:v>
                </c:pt>
                <c:pt idx="2892">
                  <c:v>100.47619539723458</c:v>
                </c:pt>
                <c:pt idx="2893">
                  <c:v>100.49334715725323</c:v>
                </c:pt>
                <c:pt idx="2894">
                  <c:v>100.51070950082027</c:v>
                </c:pt>
                <c:pt idx="2895">
                  <c:v>100.52817443637215</c:v>
                </c:pt>
                <c:pt idx="2896">
                  <c:v>100.54553677993907</c:v>
                </c:pt>
                <c:pt idx="2897">
                  <c:v>100.56289642371691</c:v>
                </c:pt>
                <c:pt idx="2898">
                  <c:v>100.58025876728381</c:v>
                </c:pt>
                <c:pt idx="2899">
                  <c:v>100.59761841106166</c:v>
                </c:pt>
                <c:pt idx="2900">
                  <c:v>100.61498075462855</c:v>
                </c:pt>
                <c:pt idx="2901">
                  <c:v>100.63234039840614</c:v>
                </c:pt>
                <c:pt idx="2902">
                  <c:v>100.64970274197329</c:v>
                </c:pt>
                <c:pt idx="2903">
                  <c:v>100.66706238575111</c:v>
                </c:pt>
                <c:pt idx="2904">
                  <c:v>100.68442472931824</c:v>
                </c:pt>
                <c:pt idx="2905">
                  <c:v>100.701819470354</c:v>
                </c:pt>
                <c:pt idx="2906">
                  <c:v>100.71918181392067</c:v>
                </c:pt>
                <c:pt idx="2907">
                  <c:v>100.7365441574876</c:v>
                </c:pt>
                <c:pt idx="2908">
                  <c:v>100.75390380126552</c:v>
                </c:pt>
                <c:pt idx="2909">
                  <c:v>100.77126614483242</c:v>
                </c:pt>
                <c:pt idx="2910">
                  <c:v>100.7886257886104</c:v>
                </c:pt>
                <c:pt idx="2911">
                  <c:v>100.80598813217699</c:v>
                </c:pt>
                <c:pt idx="2912">
                  <c:v>100.82334777595482</c:v>
                </c:pt>
                <c:pt idx="2913">
                  <c:v>100.8407101195217</c:v>
                </c:pt>
                <c:pt idx="2914">
                  <c:v>100.85806976329974</c:v>
                </c:pt>
                <c:pt idx="2915">
                  <c:v>100.87525932036559</c:v>
                </c:pt>
                <c:pt idx="2916">
                  <c:v>100.89279445043346</c:v>
                </c:pt>
                <c:pt idx="2917">
                  <c:v>100.91015409421158</c:v>
                </c:pt>
                <c:pt idx="2918">
                  <c:v>100.92734095148815</c:v>
                </c:pt>
                <c:pt idx="2919">
                  <c:v>100.94491117881419</c:v>
                </c:pt>
                <c:pt idx="2920">
                  <c:v>100.96209803609075</c:v>
                </c:pt>
                <c:pt idx="2921">
                  <c:v>100.97963316615888</c:v>
                </c:pt>
                <c:pt idx="2922">
                  <c:v>100.99703060698383</c:v>
                </c:pt>
                <c:pt idx="2923">
                  <c:v>101.01421746426082</c:v>
                </c:pt>
                <c:pt idx="2924">
                  <c:v>101.03171749707053</c:v>
                </c:pt>
                <c:pt idx="2925">
                  <c:v>101.04890435434744</c:v>
                </c:pt>
                <c:pt idx="2926">
                  <c:v>101.06626669791434</c:v>
                </c:pt>
                <c:pt idx="2927">
                  <c:v>101.08366143895009</c:v>
                </c:pt>
                <c:pt idx="2928">
                  <c:v>101.10119656901819</c:v>
                </c:pt>
                <c:pt idx="2929">
                  <c:v>101.11838342629471</c:v>
                </c:pt>
                <c:pt idx="2930">
                  <c:v>101.13591855636267</c:v>
                </c:pt>
                <c:pt idx="2931">
                  <c:v>101.15310541363942</c:v>
                </c:pt>
                <c:pt idx="2932">
                  <c:v>101.17046775720635</c:v>
                </c:pt>
                <c:pt idx="2933">
                  <c:v>101.18782740098428</c:v>
                </c:pt>
                <c:pt idx="2934">
                  <c:v>101.20518974455121</c:v>
                </c:pt>
                <c:pt idx="2935">
                  <c:v>101.22272487461915</c:v>
                </c:pt>
                <c:pt idx="2936">
                  <c:v>101.24008451839711</c:v>
                </c:pt>
                <c:pt idx="2937">
                  <c:v>101.25744686196391</c:v>
                </c:pt>
                <c:pt idx="2938">
                  <c:v>101.2746688164985</c:v>
                </c:pt>
                <c:pt idx="2939">
                  <c:v>101.29203116006558</c:v>
                </c:pt>
                <c:pt idx="2940">
                  <c:v>101.30942590110146</c:v>
                </c:pt>
                <c:pt idx="2941">
                  <c:v>101.32664785563615</c:v>
                </c:pt>
                <c:pt idx="2942">
                  <c:v>101.34404529646118</c:v>
                </c:pt>
                <c:pt idx="2943">
                  <c:v>101.36140494023915</c:v>
                </c:pt>
                <c:pt idx="2944">
                  <c:v>101.37894007030704</c:v>
                </c:pt>
                <c:pt idx="2945">
                  <c:v>101.3963024138738</c:v>
                </c:pt>
                <c:pt idx="2946">
                  <c:v>101.41366205765175</c:v>
                </c:pt>
                <c:pt idx="2947">
                  <c:v>101.43105949847681</c:v>
                </c:pt>
                <c:pt idx="2948">
                  <c:v>101.44824635575344</c:v>
                </c:pt>
                <c:pt idx="2949">
                  <c:v>101.46564109678918</c:v>
                </c:pt>
                <c:pt idx="2950">
                  <c:v>101.48300344035634</c:v>
                </c:pt>
                <c:pt idx="2951">
                  <c:v>101.50053857042396</c:v>
                </c:pt>
                <c:pt idx="2952">
                  <c:v>101.51772542770102</c:v>
                </c:pt>
                <c:pt idx="2953">
                  <c:v>101.53508507147878</c:v>
                </c:pt>
                <c:pt idx="2954">
                  <c:v>101.55262020154676</c:v>
                </c:pt>
                <c:pt idx="2955">
                  <c:v>101.56980975861262</c:v>
                </c:pt>
                <c:pt idx="2956">
                  <c:v>101.58716940239056</c:v>
                </c:pt>
                <c:pt idx="2957">
                  <c:v>101.60456414342622</c:v>
                </c:pt>
                <c:pt idx="2958">
                  <c:v>101.62175370049218</c:v>
                </c:pt>
                <c:pt idx="2959">
                  <c:v>101.63928883055985</c:v>
                </c:pt>
                <c:pt idx="2960">
                  <c:v>101.65664847433796</c:v>
                </c:pt>
                <c:pt idx="2961">
                  <c:v>101.67407831263142</c:v>
                </c:pt>
                <c:pt idx="2962">
                  <c:v>101.69133536442448</c:v>
                </c:pt>
                <c:pt idx="2963">
                  <c:v>101.70869770799158</c:v>
                </c:pt>
                <c:pt idx="2964">
                  <c:v>101.72606005155848</c:v>
                </c:pt>
                <c:pt idx="2965">
                  <c:v>101.74341969533653</c:v>
                </c:pt>
                <c:pt idx="2966">
                  <c:v>101.76081443637229</c:v>
                </c:pt>
                <c:pt idx="2967">
                  <c:v>101.77821187719708</c:v>
                </c:pt>
                <c:pt idx="2968">
                  <c:v>101.79539873447369</c:v>
                </c:pt>
                <c:pt idx="2969">
                  <c:v>101.81293386454185</c:v>
                </c:pt>
                <c:pt idx="2970">
                  <c:v>101.83032860557772</c:v>
                </c:pt>
                <c:pt idx="2971">
                  <c:v>101.84765585188656</c:v>
                </c:pt>
                <c:pt idx="2972">
                  <c:v>101.86487780642112</c:v>
                </c:pt>
                <c:pt idx="2973">
                  <c:v>101.88237783923107</c:v>
                </c:pt>
                <c:pt idx="2974">
                  <c:v>101.89977528005625</c:v>
                </c:pt>
                <c:pt idx="2975">
                  <c:v>101.91713492383417</c:v>
                </c:pt>
                <c:pt idx="2976">
                  <c:v>101.93449726740099</c:v>
                </c:pt>
                <c:pt idx="2977">
                  <c:v>101.95185691117882</c:v>
                </c:pt>
                <c:pt idx="2978">
                  <c:v>101.96904646824478</c:v>
                </c:pt>
                <c:pt idx="2979">
                  <c:v>101.98640611202232</c:v>
                </c:pt>
                <c:pt idx="2980">
                  <c:v>102.00394124209048</c:v>
                </c:pt>
                <c:pt idx="2981">
                  <c:v>102.02130358565736</c:v>
                </c:pt>
                <c:pt idx="2982">
                  <c:v>102.03866322943534</c:v>
                </c:pt>
                <c:pt idx="2983">
                  <c:v>102.05602557300212</c:v>
                </c:pt>
                <c:pt idx="2984">
                  <c:v>102.07321243027891</c:v>
                </c:pt>
                <c:pt idx="2985">
                  <c:v>102.09074756034687</c:v>
                </c:pt>
                <c:pt idx="2986">
                  <c:v>102.1079344176235</c:v>
                </c:pt>
                <c:pt idx="2987">
                  <c:v>102.12546954769144</c:v>
                </c:pt>
                <c:pt idx="2988">
                  <c:v>102.14282919146935</c:v>
                </c:pt>
                <c:pt idx="2989">
                  <c:v>102.16001874853528</c:v>
                </c:pt>
                <c:pt idx="2990">
                  <c:v>102.17755387860325</c:v>
                </c:pt>
                <c:pt idx="2991">
                  <c:v>102.19474073587998</c:v>
                </c:pt>
                <c:pt idx="2992">
                  <c:v>102.21227586594809</c:v>
                </c:pt>
                <c:pt idx="2993">
                  <c:v>102.22946272322466</c:v>
                </c:pt>
                <c:pt idx="2994">
                  <c:v>102.24699785329271</c:v>
                </c:pt>
                <c:pt idx="2995">
                  <c:v>102.26418471056948</c:v>
                </c:pt>
                <c:pt idx="2996">
                  <c:v>102.2815470541364</c:v>
                </c:pt>
                <c:pt idx="2997">
                  <c:v>102.29890669791426</c:v>
                </c:pt>
                <c:pt idx="2998">
                  <c:v>102.31626904148116</c:v>
                </c:pt>
                <c:pt idx="2999">
                  <c:v>102.33366378251699</c:v>
                </c:pt>
                <c:pt idx="3000">
                  <c:v>102.35102612608377</c:v>
                </c:pt>
                <c:pt idx="3001">
                  <c:v>102.36835067260361</c:v>
                </c:pt>
                <c:pt idx="3002">
                  <c:v>102.38574811342828</c:v>
                </c:pt>
                <c:pt idx="3003">
                  <c:v>102.40293497070539</c:v>
                </c:pt>
                <c:pt idx="3004">
                  <c:v>102.42029731427236</c:v>
                </c:pt>
                <c:pt idx="3005">
                  <c:v>102.43782974455122</c:v>
                </c:pt>
                <c:pt idx="3006">
                  <c:v>102.45536487461918</c:v>
                </c:pt>
                <c:pt idx="3007">
                  <c:v>102.47237894539474</c:v>
                </c:pt>
                <c:pt idx="3008">
                  <c:v>102.4900868619639</c:v>
                </c:pt>
                <c:pt idx="3009">
                  <c:v>102.50710093273958</c:v>
                </c:pt>
                <c:pt idx="3010">
                  <c:v>102.52467116006561</c:v>
                </c:pt>
                <c:pt idx="3011">
                  <c:v>102.54203350363251</c:v>
                </c:pt>
                <c:pt idx="3012">
                  <c:v>102.55939314741038</c:v>
                </c:pt>
                <c:pt idx="3013">
                  <c:v>102.57658000468705</c:v>
                </c:pt>
                <c:pt idx="3014">
                  <c:v>102.59411513475511</c:v>
                </c:pt>
                <c:pt idx="3015">
                  <c:v>102.61151257558004</c:v>
                </c:pt>
                <c:pt idx="3016">
                  <c:v>102.62869943285659</c:v>
                </c:pt>
                <c:pt idx="3017">
                  <c:v>102.64623456292475</c:v>
                </c:pt>
                <c:pt idx="3018">
                  <c:v>102.66359420670261</c:v>
                </c:pt>
                <c:pt idx="3019">
                  <c:v>102.68095655026941</c:v>
                </c:pt>
                <c:pt idx="3020">
                  <c:v>102.6981434075463</c:v>
                </c:pt>
                <c:pt idx="3021">
                  <c:v>102.71547065385515</c:v>
                </c:pt>
                <c:pt idx="3022">
                  <c:v>102.73286539489104</c:v>
                </c:pt>
                <c:pt idx="3023">
                  <c:v>102.75008734942574</c:v>
                </c:pt>
                <c:pt idx="3024">
                  <c:v>102.76758738223576</c:v>
                </c:pt>
                <c:pt idx="3025">
                  <c:v>102.78494972580283</c:v>
                </c:pt>
                <c:pt idx="3026">
                  <c:v>102.80251995312865</c:v>
                </c:pt>
                <c:pt idx="3027">
                  <c:v>102.81967171314744</c:v>
                </c:pt>
                <c:pt idx="3028">
                  <c:v>102.83706645418327</c:v>
                </c:pt>
                <c:pt idx="3029">
                  <c:v>102.85442879775015</c:v>
                </c:pt>
                <c:pt idx="3030">
                  <c:v>102.87196392781826</c:v>
                </c:pt>
                <c:pt idx="3031">
                  <c:v>102.88932357159598</c:v>
                </c:pt>
                <c:pt idx="3032">
                  <c:v>102.90668591516292</c:v>
                </c:pt>
                <c:pt idx="3033">
                  <c:v>102.92404825872968</c:v>
                </c:pt>
                <c:pt idx="3034">
                  <c:v>102.94123511600655</c:v>
                </c:pt>
                <c:pt idx="3035">
                  <c:v>102.95877024607439</c:v>
                </c:pt>
                <c:pt idx="3036">
                  <c:v>102.97612988985247</c:v>
                </c:pt>
                <c:pt idx="3037">
                  <c:v>102.99335184438716</c:v>
                </c:pt>
                <c:pt idx="3038">
                  <c:v>103.01071418795408</c:v>
                </c:pt>
                <c:pt idx="3039">
                  <c:v>103.02824931802205</c:v>
                </c:pt>
                <c:pt idx="3040">
                  <c:v>103.04560896179986</c:v>
                </c:pt>
                <c:pt idx="3041">
                  <c:v>103.06297130536666</c:v>
                </c:pt>
                <c:pt idx="3042">
                  <c:v>103.08015816264341</c:v>
                </c:pt>
                <c:pt idx="3043">
                  <c:v>103.09769329271164</c:v>
                </c:pt>
                <c:pt idx="3044">
                  <c:v>103.11508803374724</c:v>
                </c:pt>
                <c:pt idx="3045">
                  <c:v>103.13248547457228</c:v>
                </c:pt>
                <c:pt idx="3046">
                  <c:v>103.14974252636505</c:v>
                </c:pt>
                <c:pt idx="3047">
                  <c:v>103.16692938364191</c:v>
                </c:pt>
                <c:pt idx="3048">
                  <c:v>103.18429172720882</c:v>
                </c:pt>
                <c:pt idx="3049">
                  <c:v>103.20161627372863</c:v>
                </c:pt>
                <c:pt idx="3050">
                  <c:v>103.21918650105461</c:v>
                </c:pt>
                <c:pt idx="3051">
                  <c:v>103.23637335833138</c:v>
                </c:pt>
                <c:pt idx="3052">
                  <c:v>103.25373570189828</c:v>
                </c:pt>
                <c:pt idx="3053">
                  <c:v>103.27109534567613</c:v>
                </c:pt>
                <c:pt idx="3054">
                  <c:v>103.28845768924319</c:v>
                </c:pt>
                <c:pt idx="3055">
                  <c:v>103.30581733302063</c:v>
                </c:pt>
                <c:pt idx="3056">
                  <c:v>103.32338756034676</c:v>
                </c:pt>
                <c:pt idx="3057">
                  <c:v>103.34074990391376</c:v>
                </c:pt>
                <c:pt idx="3058">
                  <c:v>103.35797185844839</c:v>
                </c:pt>
                <c:pt idx="3059">
                  <c:v>103.37533150222608</c:v>
                </c:pt>
                <c:pt idx="3060">
                  <c:v>103.39272894305118</c:v>
                </c:pt>
                <c:pt idx="3061">
                  <c:v>103.41012368408749</c:v>
                </c:pt>
                <c:pt idx="3062">
                  <c:v>103.42731324115317</c:v>
                </c:pt>
                <c:pt idx="3063">
                  <c:v>103.44491586594825</c:v>
                </c:pt>
                <c:pt idx="3064">
                  <c:v>103.46213782048267</c:v>
                </c:pt>
                <c:pt idx="3065">
                  <c:v>103.4795001640497</c:v>
                </c:pt>
                <c:pt idx="3066">
                  <c:v>103.49703529411786</c:v>
                </c:pt>
                <c:pt idx="3067">
                  <c:v>103.51422215139442</c:v>
                </c:pt>
                <c:pt idx="3068">
                  <c:v>103.53175728146239</c:v>
                </c:pt>
                <c:pt idx="3069">
                  <c:v>103.54894413873915</c:v>
                </c:pt>
                <c:pt idx="3070">
                  <c:v>103.56630648230606</c:v>
                </c:pt>
                <c:pt idx="3071">
                  <c:v>103.58370122334188</c:v>
                </c:pt>
                <c:pt idx="3072">
                  <c:v>103.60088808061865</c:v>
                </c:pt>
                <c:pt idx="3073">
                  <c:v>103.61842321068656</c:v>
                </c:pt>
                <c:pt idx="3074">
                  <c:v>103.63561006796344</c:v>
                </c:pt>
                <c:pt idx="3075">
                  <c:v>103.65314519803127</c:v>
                </c:pt>
                <c:pt idx="3076">
                  <c:v>103.67050754159821</c:v>
                </c:pt>
                <c:pt idx="3077">
                  <c:v>103.68769439887512</c:v>
                </c:pt>
                <c:pt idx="3078">
                  <c:v>103.70522952894326</c:v>
                </c:pt>
                <c:pt idx="3079">
                  <c:v>103.72258917272065</c:v>
                </c:pt>
                <c:pt idx="3080">
                  <c:v>103.73998661354581</c:v>
                </c:pt>
                <c:pt idx="3081">
                  <c:v>103.75713837356433</c:v>
                </c:pt>
                <c:pt idx="3082">
                  <c:v>103.77467350363251</c:v>
                </c:pt>
                <c:pt idx="3083">
                  <c:v>103.79186036090942</c:v>
                </c:pt>
                <c:pt idx="3084">
                  <c:v>103.80939549097729</c:v>
                </c:pt>
                <c:pt idx="3085">
                  <c:v>103.82675783454395</c:v>
                </c:pt>
                <c:pt idx="3086">
                  <c:v>103.84411747832215</c:v>
                </c:pt>
                <c:pt idx="3087">
                  <c:v>103.86130703538787</c:v>
                </c:pt>
                <c:pt idx="3088">
                  <c:v>103.87883946566664</c:v>
                </c:pt>
                <c:pt idx="3089">
                  <c:v>103.89602902273262</c:v>
                </c:pt>
                <c:pt idx="3090">
                  <c:v>103.91373693930161</c:v>
                </c:pt>
                <c:pt idx="3091">
                  <c:v>103.93092379657853</c:v>
                </c:pt>
                <c:pt idx="3092">
                  <c:v>103.94811065385522</c:v>
                </c:pt>
                <c:pt idx="3093">
                  <c:v>103.96578617295503</c:v>
                </c:pt>
                <c:pt idx="3094">
                  <c:v>103.98300812748978</c:v>
                </c:pt>
                <c:pt idx="3095">
                  <c:v>104.00036777126789</c:v>
                </c:pt>
                <c:pt idx="3096">
                  <c:v>104.01773011483459</c:v>
                </c:pt>
                <c:pt idx="3097">
                  <c:v>104.0350897586126</c:v>
                </c:pt>
                <c:pt idx="3098">
                  <c:v>104.0524521021793</c:v>
                </c:pt>
                <c:pt idx="3099">
                  <c:v>104.06981444574656</c:v>
                </c:pt>
                <c:pt idx="3100">
                  <c:v>104.08717408952427</c:v>
                </c:pt>
                <c:pt idx="3101">
                  <c:v>104.10470921959221</c:v>
                </c:pt>
                <c:pt idx="3102">
                  <c:v>104.12193117412684</c:v>
                </c:pt>
                <c:pt idx="3103">
                  <c:v>104.1392935176938</c:v>
                </c:pt>
                <c:pt idx="3104">
                  <c:v>104.1564803749706</c:v>
                </c:pt>
                <c:pt idx="3105">
                  <c:v>104.1740155050387</c:v>
                </c:pt>
                <c:pt idx="3106">
                  <c:v>104.1912374595735</c:v>
                </c:pt>
                <c:pt idx="3107">
                  <c:v>104.20859710335115</c:v>
                </c:pt>
                <c:pt idx="3108">
                  <c:v>104.22616733067731</c:v>
                </c:pt>
                <c:pt idx="3109">
                  <c:v>104.24352967424443</c:v>
                </c:pt>
                <c:pt idx="3110">
                  <c:v>104.26071653152084</c:v>
                </c:pt>
                <c:pt idx="3111">
                  <c:v>104.27807617529862</c:v>
                </c:pt>
                <c:pt idx="3112">
                  <c:v>104.29543851886555</c:v>
                </c:pt>
                <c:pt idx="3113">
                  <c:v>104.31283325990157</c:v>
                </c:pt>
                <c:pt idx="3114">
                  <c:v>104.3301956034685</c:v>
                </c:pt>
                <c:pt idx="3115">
                  <c:v>104.34759034450435</c:v>
                </c:pt>
                <c:pt idx="3116">
                  <c:v>104.36502288258718</c:v>
                </c:pt>
                <c:pt idx="3117">
                  <c:v>104.38224483712199</c:v>
                </c:pt>
                <c:pt idx="3118">
                  <c:v>104.39963957815796</c:v>
                </c:pt>
                <c:pt idx="3119">
                  <c:v>104.41700192172489</c:v>
                </c:pt>
                <c:pt idx="3120">
                  <c:v>104.43436156550283</c:v>
                </c:pt>
                <c:pt idx="3121">
                  <c:v>104.45172390906971</c:v>
                </c:pt>
                <c:pt idx="3122">
                  <c:v>104.4691186501056</c:v>
                </c:pt>
                <c:pt idx="3123">
                  <c:v>104.48651609093039</c:v>
                </c:pt>
                <c:pt idx="3124">
                  <c:v>104.50373804546508</c:v>
                </c:pt>
                <c:pt idx="3125">
                  <c:v>104.52127317553317</c:v>
                </c:pt>
                <c:pt idx="3126">
                  <c:v>104.53846003280975</c:v>
                </c:pt>
                <c:pt idx="3127">
                  <c:v>104.55599516287791</c:v>
                </c:pt>
                <c:pt idx="3128">
                  <c:v>104.57300923365344</c:v>
                </c:pt>
                <c:pt idx="3129">
                  <c:v>104.59050926646356</c:v>
                </c:pt>
                <c:pt idx="3130">
                  <c:v>104.60793910475745</c:v>
                </c:pt>
                <c:pt idx="3131">
                  <c:v>104.62547423482521</c:v>
                </c:pt>
                <c:pt idx="3132">
                  <c:v>104.64269618936019</c:v>
                </c:pt>
                <c:pt idx="3133">
                  <c:v>104.66005853292698</c:v>
                </c:pt>
                <c:pt idx="3134">
                  <c:v>104.677590963206</c:v>
                </c:pt>
                <c:pt idx="3135">
                  <c:v>104.69498840403095</c:v>
                </c:pt>
                <c:pt idx="3136">
                  <c:v>104.71217526130793</c:v>
                </c:pt>
                <c:pt idx="3137">
                  <c:v>104.72957000234355</c:v>
                </c:pt>
                <c:pt idx="3138">
                  <c:v>104.74693234591049</c:v>
                </c:pt>
                <c:pt idx="3139">
                  <c:v>104.76429468947772</c:v>
                </c:pt>
                <c:pt idx="3140">
                  <c:v>104.78165433325523</c:v>
                </c:pt>
                <c:pt idx="3141">
                  <c:v>104.79905177408014</c:v>
                </c:pt>
                <c:pt idx="3142">
                  <c:v>104.81648161237401</c:v>
                </c:pt>
                <c:pt idx="3143">
                  <c:v>104.83384125615166</c:v>
                </c:pt>
                <c:pt idx="3144">
                  <c:v>104.85106591047575</c:v>
                </c:pt>
                <c:pt idx="3145">
                  <c:v>104.86839045699543</c:v>
                </c:pt>
                <c:pt idx="3146">
                  <c:v>104.88575280056223</c:v>
                </c:pt>
                <c:pt idx="3147">
                  <c:v>104.90332032809937</c:v>
                </c:pt>
                <c:pt idx="3148">
                  <c:v>104.92068267166628</c:v>
                </c:pt>
                <c:pt idx="3149">
                  <c:v>104.93786952894327</c:v>
                </c:pt>
                <c:pt idx="3150">
                  <c:v>104.95523187250974</c:v>
                </c:pt>
                <c:pt idx="3151">
                  <c:v>104.97259151628764</c:v>
                </c:pt>
                <c:pt idx="3152">
                  <c:v>104.98995385985471</c:v>
                </c:pt>
                <c:pt idx="3153">
                  <c:v>105.00731620342145</c:v>
                </c:pt>
                <c:pt idx="3154">
                  <c:v>105.02467584719938</c:v>
                </c:pt>
                <c:pt idx="3155">
                  <c:v>105.04221097726752</c:v>
                </c:pt>
                <c:pt idx="3156">
                  <c:v>105.05939783454396</c:v>
                </c:pt>
                <c:pt idx="3157">
                  <c:v>105.07679527536911</c:v>
                </c:pt>
                <c:pt idx="3158">
                  <c:v>105.09415491914712</c:v>
                </c:pt>
                <c:pt idx="3159">
                  <c:v>105.11151726271386</c:v>
                </c:pt>
                <c:pt idx="3160">
                  <c:v>105.12887690649136</c:v>
                </c:pt>
                <c:pt idx="3161">
                  <c:v>105.14609886102645</c:v>
                </c:pt>
                <c:pt idx="3162">
                  <c:v>105.16346120459335</c:v>
                </c:pt>
                <c:pt idx="3163">
                  <c:v>105.18082084837123</c:v>
                </c:pt>
                <c:pt idx="3164">
                  <c:v>105.19818319193811</c:v>
                </c:pt>
                <c:pt idx="3165">
                  <c:v>105.21554553550506</c:v>
                </c:pt>
                <c:pt idx="3166">
                  <c:v>105.23294027654076</c:v>
                </c:pt>
                <c:pt idx="3167">
                  <c:v>105.25033501757655</c:v>
                </c:pt>
                <c:pt idx="3168">
                  <c:v>105.2678701476446</c:v>
                </c:pt>
                <c:pt idx="3169">
                  <c:v>105.2849544129365</c:v>
                </c:pt>
                <c:pt idx="3170">
                  <c:v>105.30248954300434</c:v>
                </c:pt>
                <c:pt idx="3171">
                  <c:v>105.31967640028125</c:v>
                </c:pt>
                <c:pt idx="3172">
                  <c:v>105.33721153034919</c:v>
                </c:pt>
                <c:pt idx="3173">
                  <c:v>105.35453877665788</c:v>
                </c:pt>
                <c:pt idx="3174">
                  <c:v>105.37176073119288</c:v>
                </c:pt>
                <c:pt idx="3175">
                  <c:v>105.38929586126083</c:v>
                </c:pt>
                <c:pt idx="3176">
                  <c:v>105.40665550503878</c:v>
                </c:pt>
                <c:pt idx="3177">
                  <c:v>105.42401784860559</c:v>
                </c:pt>
                <c:pt idx="3178">
                  <c:v>105.4413774923834</c:v>
                </c:pt>
                <c:pt idx="3179">
                  <c:v>105.45856704944927</c:v>
                </c:pt>
                <c:pt idx="3180">
                  <c:v>105.47609947972816</c:v>
                </c:pt>
                <c:pt idx="3181">
                  <c:v>105.49332143426302</c:v>
                </c:pt>
                <c:pt idx="3182">
                  <c:v>105.51068377782985</c:v>
                </c:pt>
                <c:pt idx="3183">
                  <c:v>105.52821890789781</c:v>
                </c:pt>
                <c:pt idx="3184">
                  <c:v>105.54540576517462</c:v>
                </c:pt>
                <c:pt idx="3185">
                  <c:v>105.56276810874135</c:v>
                </c:pt>
                <c:pt idx="3186">
                  <c:v>105.58030323880945</c:v>
                </c:pt>
                <c:pt idx="3187">
                  <c:v>105.5976628825873</c:v>
                </c:pt>
                <c:pt idx="3188">
                  <c:v>105.61471205062089</c:v>
                </c:pt>
                <c:pt idx="3189">
                  <c:v>105.63241996719007</c:v>
                </c:pt>
                <c:pt idx="3190">
                  <c:v>105.64960682446672</c:v>
                </c:pt>
                <c:pt idx="3191">
                  <c:v>105.66696916803376</c:v>
                </c:pt>
                <c:pt idx="3192">
                  <c:v>105.68419112256834</c:v>
                </c:pt>
                <c:pt idx="3193">
                  <c:v>105.70176134989455</c:v>
                </c:pt>
                <c:pt idx="3194">
                  <c:v>105.71894820717131</c:v>
                </c:pt>
                <c:pt idx="3195">
                  <c:v>105.73648333723928</c:v>
                </c:pt>
                <c:pt idx="3196">
                  <c:v>105.75384298101721</c:v>
                </c:pt>
                <c:pt idx="3197">
                  <c:v>105.77120532458395</c:v>
                </c:pt>
                <c:pt idx="3198">
                  <c:v>105.78874045465176</c:v>
                </c:pt>
                <c:pt idx="3199">
                  <c:v>105.80592731192864</c:v>
                </c:pt>
                <c:pt idx="3200">
                  <c:v>105.82311416920552</c:v>
                </c:pt>
                <c:pt idx="3201">
                  <c:v>105.84064929927368</c:v>
                </c:pt>
                <c:pt idx="3202">
                  <c:v>105.85783615655002</c:v>
                </c:pt>
                <c:pt idx="3203">
                  <c:v>105.87537128661803</c:v>
                </c:pt>
                <c:pt idx="3204">
                  <c:v>105.89273363018511</c:v>
                </c:pt>
                <c:pt idx="3205">
                  <c:v>105.91009327396308</c:v>
                </c:pt>
                <c:pt idx="3206">
                  <c:v>105.92728283102885</c:v>
                </c:pt>
                <c:pt idx="3207">
                  <c:v>105.94464247480677</c:v>
                </c:pt>
                <c:pt idx="3208">
                  <c:v>105.96217760487463</c:v>
                </c:pt>
                <c:pt idx="3209">
                  <c:v>105.97953994844153</c:v>
                </c:pt>
                <c:pt idx="3210">
                  <c:v>105.9969697867356</c:v>
                </c:pt>
                <c:pt idx="3211">
                  <c:v>106.01412154675414</c:v>
                </c:pt>
                <c:pt idx="3212">
                  <c:v>106.03148389032107</c:v>
                </c:pt>
                <c:pt idx="3213">
                  <c:v>106.04901902038912</c:v>
                </c:pt>
                <c:pt idx="3214">
                  <c:v>106.06620587766581</c:v>
                </c:pt>
                <c:pt idx="3215">
                  <c:v>106.08356822123272</c:v>
                </c:pt>
                <c:pt idx="3216">
                  <c:v>106.10096296226857</c:v>
                </c:pt>
                <c:pt idx="3217">
                  <c:v>106.11849809233638</c:v>
                </c:pt>
                <c:pt idx="3218">
                  <c:v>106.13568494961332</c:v>
                </c:pt>
                <c:pt idx="3219">
                  <c:v>106.15322007968128</c:v>
                </c:pt>
                <c:pt idx="3220">
                  <c:v>106.17040693695785</c:v>
                </c:pt>
                <c:pt idx="3221">
                  <c:v>106.1879420670259</c:v>
                </c:pt>
                <c:pt idx="3222">
                  <c:v>106.2051289243029</c:v>
                </c:pt>
                <c:pt idx="3223">
                  <c:v>106.2224912678696</c:v>
                </c:pt>
                <c:pt idx="3224">
                  <c:v>106.24002639793778</c:v>
                </c:pt>
                <c:pt idx="3225">
                  <c:v>106.25714306069851</c:v>
                </c:pt>
                <c:pt idx="3226">
                  <c:v>106.27450540426541</c:v>
                </c:pt>
                <c:pt idx="3227">
                  <c:v>106.29204053433327</c:v>
                </c:pt>
                <c:pt idx="3228">
                  <c:v>106.30922739161009</c:v>
                </c:pt>
                <c:pt idx="3229">
                  <c:v>106.32658703538785</c:v>
                </c:pt>
                <c:pt idx="3230">
                  <c:v>106.34412216545581</c:v>
                </c:pt>
                <c:pt idx="3231">
                  <c:v>106.36148450902274</c:v>
                </c:pt>
                <c:pt idx="3232">
                  <c:v>106.37884415280035</c:v>
                </c:pt>
                <c:pt idx="3233">
                  <c:v>106.39603370986643</c:v>
                </c:pt>
                <c:pt idx="3234">
                  <c:v>106.41339335364424</c:v>
                </c:pt>
                <c:pt idx="3235">
                  <c:v>106.43092848371244</c:v>
                </c:pt>
                <c:pt idx="3236">
                  <c:v>106.44829082727912</c:v>
                </c:pt>
                <c:pt idx="3237">
                  <c:v>106.46565047105696</c:v>
                </c:pt>
                <c:pt idx="3238">
                  <c:v>106.4830479118818</c:v>
                </c:pt>
                <c:pt idx="3239">
                  <c:v>106.50040755565952</c:v>
                </c:pt>
                <c:pt idx="3240">
                  <c:v>106.51776989922662</c:v>
                </c:pt>
                <c:pt idx="3241">
                  <c:v>106.53512954300446</c:v>
                </c:pt>
                <c:pt idx="3242">
                  <c:v>106.55231910007031</c:v>
                </c:pt>
                <c:pt idx="3243">
                  <c:v>106.56985153034918</c:v>
                </c:pt>
                <c:pt idx="3244">
                  <c:v>106.58721387391621</c:v>
                </c:pt>
                <c:pt idx="3245">
                  <c:v>106.60457351769375</c:v>
                </c:pt>
                <c:pt idx="3246">
                  <c:v>106.62179817201761</c:v>
                </c:pt>
                <c:pt idx="3247">
                  <c:v>106.63933060229658</c:v>
                </c:pt>
                <c:pt idx="3248">
                  <c:v>106.65669294586361</c:v>
                </c:pt>
                <c:pt idx="3249">
                  <c:v>106.67408768689936</c:v>
                </c:pt>
                <c:pt idx="3250">
                  <c:v>106.69145003046626</c:v>
                </c:pt>
                <c:pt idx="3251">
                  <c:v>106.70881237403316</c:v>
                </c:pt>
                <c:pt idx="3252">
                  <c:v>106.72599923131018</c:v>
                </c:pt>
                <c:pt idx="3253">
                  <c:v>106.74335887508788</c:v>
                </c:pt>
                <c:pt idx="3254">
                  <c:v>106.76072121865464</c:v>
                </c:pt>
                <c:pt idx="3255">
                  <c:v>106.7780808624324</c:v>
                </c:pt>
                <c:pt idx="3256">
                  <c:v>106.79561599250057</c:v>
                </c:pt>
                <c:pt idx="3257">
                  <c:v>106.81283794703538</c:v>
                </c:pt>
                <c:pt idx="3258">
                  <c:v>106.83037307710335</c:v>
                </c:pt>
                <c:pt idx="3259">
                  <c:v>106.84756263416919</c:v>
                </c:pt>
                <c:pt idx="3260">
                  <c:v>106.86492227794716</c:v>
                </c:pt>
                <c:pt idx="3261">
                  <c:v>106.882457408015</c:v>
                </c:pt>
                <c:pt idx="3262">
                  <c:v>106.89981975158182</c:v>
                </c:pt>
                <c:pt idx="3263">
                  <c:v>106.91717939535982</c:v>
                </c:pt>
                <c:pt idx="3264">
                  <c:v>106.93436625263651</c:v>
                </c:pt>
                <c:pt idx="3265">
                  <c:v>106.95190138270448</c:v>
                </c:pt>
                <c:pt idx="3266">
                  <c:v>106.96912333723932</c:v>
                </c:pt>
                <c:pt idx="3267">
                  <c:v>106.9864856808063</c:v>
                </c:pt>
                <c:pt idx="3268">
                  <c:v>107.00384532458382</c:v>
                </c:pt>
                <c:pt idx="3269">
                  <c:v>107.02120766815096</c:v>
                </c:pt>
                <c:pt idx="3270">
                  <c:v>107.03857001171781</c:v>
                </c:pt>
                <c:pt idx="3271">
                  <c:v>107.05592965549566</c:v>
                </c:pt>
                <c:pt idx="3272">
                  <c:v>107.07329199906259</c:v>
                </c:pt>
                <c:pt idx="3273">
                  <c:v>107.09065164284051</c:v>
                </c:pt>
                <c:pt idx="3274">
                  <c:v>107.10818677290825</c:v>
                </c:pt>
                <c:pt idx="3275">
                  <c:v>107.12537363018498</c:v>
                </c:pt>
                <c:pt idx="3276">
                  <c:v>107.14273597375187</c:v>
                </c:pt>
                <c:pt idx="3277">
                  <c:v>107.16009561752969</c:v>
                </c:pt>
                <c:pt idx="3278">
                  <c:v>107.17745796109681</c:v>
                </c:pt>
                <c:pt idx="3279">
                  <c:v>107.19482030466368</c:v>
                </c:pt>
                <c:pt idx="3280">
                  <c:v>107.21217994844153</c:v>
                </c:pt>
                <c:pt idx="3281">
                  <c:v>107.22954229200845</c:v>
                </c:pt>
                <c:pt idx="3282">
                  <c:v>107.24690193578628</c:v>
                </c:pt>
                <c:pt idx="3283">
                  <c:v>107.2642642793534</c:v>
                </c:pt>
                <c:pt idx="3284">
                  <c:v>107.28162392313121</c:v>
                </c:pt>
                <c:pt idx="3285">
                  <c:v>107.29884587766571</c:v>
                </c:pt>
                <c:pt idx="3286">
                  <c:v>107.31620822123281</c:v>
                </c:pt>
                <c:pt idx="3287">
                  <c:v>107.33357056479952</c:v>
                </c:pt>
                <c:pt idx="3288">
                  <c:v>107.35110299507852</c:v>
                </c:pt>
                <c:pt idx="3289">
                  <c:v>107.36839514412922</c:v>
                </c:pt>
                <c:pt idx="3290">
                  <c:v>107.38565219592218</c:v>
                </c:pt>
                <c:pt idx="3291">
                  <c:v>107.40318732599016</c:v>
                </c:pt>
                <c:pt idx="3292">
                  <c:v>107.42047947504102</c:v>
                </c:pt>
                <c:pt idx="3293">
                  <c:v>107.43783911881883</c:v>
                </c:pt>
                <c:pt idx="3294">
                  <c:v>107.45520146238577</c:v>
                </c:pt>
                <c:pt idx="3295">
                  <c:v>107.47273659245339</c:v>
                </c:pt>
                <c:pt idx="3296">
                  <c:v>107.48992344973072</c:v>
                </c:pt>
                <c:pt idx="3297">
                  <c:v>107.50728579329753</c:v>
                </c:pt>
                <c:pt idx="3298">
                  <c:v>107.52482092336548</c:v>
                </c:pt>
                <c:pt idx="3299">
                  <c:v>107.54200778064219</c:v>
                </c:pt>
                <c:pt idx="3300">
                  <c:v>107.55940252167798</c:v>
                </c:pt>
                <c:pt idx="3301">
                  <c:v>107.57679996250288</c:v>
                </c:pt>
                <c:pt idx="3302">
                  <c:v>107.59415960628085</c:v>
                </c:pt>
                <c:pt idx="3303">
                  <c:v>107.6115219498479</c:v>
                </c:pt>
                <c:pt idx="3304">
                  <c:v>107.62870880712411</c:v>
                </c:pt>
                <c:pt idx="3305">
                  <c:v>107.64624393719242</c:v>
                </c:pt>
                <c:pt idx="3306">
                  <c:v>107.66360358097037</c:v>
                </c:pt>
                <c:pt idx="3307">
                  <c:v>107.68096592453716</c:v>
                </c:pt>
                <c:pt idx="3308">
                  <c:v>107.69832556831497</c:v>
                </c:pt>
                <c:pt idx="3309">
                  <c:v>107.71551512538082</c:v>
                </c:pt>
                <c:pt idx="3310">
                  <c:v>107.73287476915864</c:v>
                </c:pt>
                <c:pt idx="3311">
                  <c:v>107.75040989922664</c:v>
                </c:pt>
                <c:pt idx="3312">
                  <c:v>107.76780734005155</c:v>
                </c:pt>
                <c:pt idx="3313">
                  <c:v>107.78520208108742</c:v>
                </c:pt>
                <c:pt idx="3314">
                  <c:v>107.802388938364</c:v>
                </c:pt>
                <c:pt idx="3315">
                  <c:v>107.81992406843226</c:v>
                </c:pt>
                <c:pt idx="3316">
                  <c:v>107.83711092570906</c:v>
                </c:pt>
                <c:pt idx="3317">
                  <c:v>107.85464605577688</c:v>
                </c:pt>
                <c:pt idx="3318">
                  <c:v>107.87190310756954</c:v>
                </c:pt>
                <c:pt idx="3319">
                  <c:v>107.88943823763749</c:v>
                </c:pt>
                <c:pt idx="3320">
                  <c:v>107.90662509491459</c:v>
                </c:pt>
                <c:pt idx="3321">
                  <c:v>107.92416022498256</c:v>
                </c:pt>
                <c:pt idx="3322">
                  <c:v>107.94152256854946</c:v>
                </c:pt>
                <c:pt idx="3323">
                  <c:v>107.95870942582613</c:v>
                </c:pt>
                <c:pt idx="3324">
                  <c:v>107.97607176939302</c:v>
                </c:pt>
                <c:pt idx="3325">
                  <c:v>107.99325862666977</c:v>
                </c:pt>
                <c:pt idx="3326">
                  <c:v>108.01065336770577</c:v>
                </c:pt>
                <c:pt idx="3327">
                  <c:v>108.02808320599954</c:v>
                </c:pt>
                <c:pt idx="3328">
                  <c:v>108.04544554956645</c:v>
                </c:pt>
                <c:pt idx="3329">
                  <c:v>108.06280789313321</c:v>
                </c:pt>
                <c:pt idx="3330">
                  <c:v>108.08034032341213</c:v>
                </c:pt>
                <c:pt idx="3331">
                  <c:v>108.09770266697916</c:v>
                </c:pt>
                <c:pt idx="3332">
                  <c:v>108.11488952425593</c:v>
                </c:pt>
                <c:pt idx="3333">
                  <c:v>108.13225186782275</c:v>
                </c:pt>
                <c:pt idx="3334">
                  <c:v>108.14961151160067</c:v>
                </c:pt>
                <c:pt idx="3335">
                  <c:v>108.16697385516756</c:v>
                </c:pt>
                <c:pt idx="3336">
                  <c:v>108.18450898523552</c:v>
                </c:pt>
                <c:pt idx="3337">
                  <c:v>108.20169584251232</c:v>
                </c:pt>
                <c:pt idx="3338">
                  <c:v>108.2190581860792</c:v>
                </c:pt>
                <c:pt idx="3339">
                  <c:v>108.23641782985706</c:v>
                </c:pt>
                <c:pt idx="3340">
                  <c:v>108.25378017342368</c:v>
                </c:pt>
                <c:pt idx="3341">
                  <c:v>108.27131530349173</c:v>
                </c:pt>
                <c:pt idx="3342">
                  <c:v>108.28850216076856</c:v>
                </c:pt>
                <c:pt idx="3343">
                  <c:v>108.30568901804547</c:v>
                </c:pt>
                <c:pt idx="3344">
                  <c:v>108.32322414811352</c:v>
                </c:pt>
                <c:pt idx="3345">
                  <c:v>108.34058379189126</c:v>
                </c:pt>
                <c:pt idx="3346">
                  <c:v>108.35811892195915</c:v>
                </c:pt>
                <c:pt idx="3347">
                  <c:v>108.37548126552591</c:v>
                </c:pt>
                <c:pt idx="3348">
                  <c:v>108.39284090930397</c:v>
                </c:pt>
                <c:pt idx="3349">
                  <c:v>108.41003046636983</c:v>
                </c:pt>
                <c:pt idx="3350">
                  <c:v>108.4275655964378</c:v>
                </c:pt>
                <c:pt idx="3351">
                  <c:v>108.44478755097259</c:v>
                </c:pt>
                <c:pt idx="3352">
                  <c:v>108.4621471947503</c:v>
                </c:pt>
                <c:pt idx="3353">
                  <c:v>108.47957703304414</c:v>
                </c:pt>
                <c:pt idx="3354">
                  <c:v>108.49676659011025</c:v>
                </c:pt>
                <c:pt idx="3355">
                  <c:v>108.51430172017812</c:v>
                </c:pt>
                <c:pt idx="3356">
                  <c:v>108.53166136395596</c:v>
                </c:pt>
                <c:pt idx="3357">
                  <c:v>108.54909120224984</c:v>
                </c:pt>
                <c:pt idx="3358">
                  <c:v>108.56634825404267</c:v>
                </c:pt>
                <c:pt idx="3359">
                  <c:v>108.58371059760945</c:v>
                </c:pt>
                <c:pt idx="3360">
                  <c:v>108.60107294117647</c:v>
                </c:pt>
                <c:pt idx="3361">
                  <c:v>108.61843258495409</c:v>
                </c:pt>
                <c:pt idx="3362">
                  <c:v>108.63579492852104</c:v>
                </c:pt>
                <c:pt idx="3363">
                  <c:v>108.65315457229892</c:v>
                </c:pt>
                <c:pt idx="3364">
                  <c:v>108.67051691586595</c:v>
                </c:pt>
                <c:pt idx="3365">
                  <c:v>108.68787655964366</c:v>
                </c:pt>
                <c:pt idx="3366">
                  <c:v>108.70541168971182</c:v>
                </c:pt>
                <c:pt idx="3367">
                  <c:v>108.72277403327854</c:v>
                </c:pt>
                <c:pt idx="3368">
                  <c:v>108.73996089055544</c:v>
                </c:pt>
                <c:pt idx="3369">
                  <c:v>108.75732323412242</c:v>
                </c:pt>
                <c:pt idx="3370">
                  <c:v>108.77468287790015</c:v>
                </c:pt>
                <c:pt idx="3371">
                  <c:v>108.79204522146709</c:v>
                </c:pt>
                <c:pt idx="3372">
                  <c:v>108.80923207874385</c:v>
                </c:pt>
                <c:pt idx="3373">
                  <c:v>108.82676720881175</c:v>
                </c:pt>
                <c:pt idx="3374">
                  <c:v>108.84395406608859</c:v>
                </c:pt>
                <c:pt idx="3375">
                  <c:v>108.8613164096555</c:v>
                </c:pt>
                <c:pt idx="3376">
                  <c:v>108.87884883993408</c:v>
                </c:pt>
                <c:pt idx="3377">
                  <c:v>108.89607349425826</c:v>
                </c:pt>
                <c:pt idx="3378">
                  <c:v>108.91360592453736</c:v>
                </c:pt>
                <c:pt idx="3379">
                  <c:v>108.93100336536232</c:v>
                </c:pt>
                <c:pt idx="3380">
                  <c:v>108.94836300913992</c:v>
                </c:pt>
                <c:pt idx="3381">
                  <c:v>108.96555256620577</c:v>
                </c:pt>
                <c:pt idx="3382">
                  <c:v>108.98308499648444</c:v>
                </c:pt>
                <c:pt idx="3383">
                  <c:v>109.00044734005142</c:v>
                </c:pt>
                <c:pt idx="3384">
                  <c:v>109.01784208108742</c:v>
                </c:pt>
                <c:pt idx="3385">
                  <c:v>109.03520442465431</c:v>
                </c:pt>
                <c:pt idx="3386">
                  <c:v>109.05239128193111</c:v>
                </c:pt>
                <c:pt idx="3387">
                  <c:v>109.06992641199906</c:v>
                </c:pt>
                <c:pt idx="3388">
                  <c:v>109.08711326927609</c:v>
                </c:pt>
                <c:pt idx="3389">
                  <c:v>109.10451071010078</c:v>
                </c:pt>
                <c:pt idx="3390">
                  <c:v>109.12187035387842</c:v>
                </c:pt>
                <c:pt idx="3391">
                  <c:v>109.13923269744551</c:v>
                </c:pt>
                <c:pt idx="3392">
                  <c:v>109.15676782751329</c:v>
                </c:pt>
                <c:pt idx="3393">
                  <c:v>109.17412747129129</c:v>
                </c:pt>
                <c:pt idx="3394">
                  <c:v>109.19131702835716</c:v>
                </c:pt>
                <c:pt idx="3395">
                  <c:v>109.20867667213487</c:v>
                </c:pt>
                <c:pt idx="3396">
                  <c:v>109.22603901570177</c:v>
                </c:pt>
                <c:pt idx="3397">
                  <c:v>109.24339865947974</c:v>
                </c:pt>
                <c:pt idx="3398">
                  <c:v>109.26076100304664</c:v>
                </c:pt>
                <c:pt idx="3399">
                  <c:v>109.27812064682445</c:v>
                </c:pt>
                <c:pt idx="3400">
                  <c:v>109.29548299039138</c:v>
                </c:pt>
                <c:pt idx="3401">
                  <c:v>109.31284263416907</c:v>
                </c:pt>
                <c:pt idx="3402">
                  <c:v>109.33037776423714</c:v>
                </c:pt>
                <c:pt idx="3403">
                  <c:v>109.34756732130317</c:v>
                </c:pt>
                <c:pt idx="3404">
                  <c:v>109.36509975158175</c:v>
                </c:pt>
                <c:pt idx="3405">
                  <c:v>109.38232440590582</c:v>
                </c:pt>
                <c:pt idx="3406">
                  <c:v>109.39968404968361</c:v>
                </c:pt>
                <c:pt idx="3407">
                  <c:v>109.41704639325053</c:v>
                </c:pt>
                <c:pt idx="3408">
                  <c:v>109.43457882352922</c:v>
                </c:pt>
                <c:pt idx="3409">
                  <c:v>109.45194116709631</c:v>
                </c:pt>
                <c:pt idx="3410">
                  <c:v>109.46912802437328</c:v>
                </c:pt>
                <c:pt idx="3411">
                  <c:v>109.48666315444106</c:v>
                </c:pt>
                <c:pt idx="3412">
                  <c:v>109.50385001171784</c:v>
                </c:pt>
                <c:pt idx="3413">
                  <c:v>109.52121235528465</c:v>
                </c:pt>
                <c:pt idx="3414">
                  <c:v>109.53857469885168</c:v>
                </c:pt>
                <c:pt idx="3415">
                  <c:v>109.55593434262926</c:v>
                </c:pt>
                <c:pt idx="3416">
                  <c:v>109.57332908366536</c:v>
                </c:pt>
                <c:pt idx="3417">
                  <c:v>109.59069142723239</c:v>
                </c:pt>
                <c:pt idx="3418">
                  <c:v>109.60805377079915</c:v>
                </c:pt>
                <c:pt idx="3419">
                  <c:v>109.62541341457687</c:v>
                </c:pt>
                <c:pt idx="3420">
                  <c:v>109.64281085540173</c:v>
                </c:pt>
                <c:pt idx="3421">
                  <c:v>109.66020559643778</c:v>
                </c:pt>
                <c:pt idx="3422">
                  <c:v>109.67739245371436</c:v>
                </c:pt>
                <c:pt idx="3423">
                  <c:v>109.69478989453938</c:v>
                </c:pt>
                <c:pt idx="3424">
                  <c:v>109.71197675181629</c:v>
                </c:pt>
                <c:pt idx="3425">
                  <c:v>109.72951188188425</c:v>
                </c:pt>
                <c:pt idx="3426">
                  <c:v>109.74704701195219</c:v>
                </c:pt>
                <c:pt idx="3427">
                  <c:v>109.76426896648698</c:v>
                </c:pt>
                <c:pt idx="3428">
                  <c:v>109.7814909210218</c:v>
                </c:pt>
                <c:pt idx="3429">
                  <c:v>109.79906114834792</c:v>
                </c:pt>
                <c:pt idx="3430">
                  <c:v>109.81638569486762</c:v>
                </c:pt>
                <c:pt idx="3431">
                  <c:v>109.83374803843422</c:v>
                </c:pt>
                <c:pt idx="3432">
                  <c:v>109.85114277947038</c:v>
                </c:pt>
                <c:pt idx="3433">
                  <c:v>109.86832963674712</c:v>
                </c:pt>
                <c:pt idx="3434">
                  <c:v>109.8858647668151</c:v>
                </c:pt>
                <c:pt idx="3435">
                  <c:v>109.90322711038203</c:v>
                </c:pt>
                <c:pt idx="3436">
                  <c:v>109.92058675415971</c:v>
                </c:pt>
                <c:pt idx="3437">
                  <c:v>109.93777631122568</c:v>
                </c:pt>
                <c:pt idx="3438">
                  <c:v>109.9553438387625</c:v>
                </c:pt>
                <c:pt idx="3439">
                  <c:v>109.97253339582845</c:v>
                </c:pt>
                <c:pt idx="3440">
                  <c:v>109.98996323412244</c:v>
                </c:pt>
                <c:pt idx="3441">
                  <c:v>110.00735797515821</c:v>
                </c:pt>
                <c:pt idx="3442">
                  <c:v>110.024720318725</c:v>
                </c:pt>
                <c:pt idx="3443">
                  <c:v>110.04197737051796</c:v>
                </c:pt>
                <c:pt idx="3444">
                  <c:v>110.05951250058577</c:v>
                </c:pt>
                <c:pt idx="3445">
                  <c:v>110.07669935786265</c:v>
                </c:pt>
                <c:pt idx="3446">
                  <c:v>110.09423448793081</c:v>
                </c:pt>
                <c:pt idx="3447">
                  <c:v>110.11142134520757</c:v>
                </c:pt>
                <c:pt idx="3448">
                  <c:v>110.12892137801731</c:v>
                </c:pt>
                <c:pt idx="3449">
                  <c:v>110.14631881884225</c:v>
                </c:pt>
                <c:pt idx="3450">
                  <c:v>110.16350567611906</c:v>
                </c:pt>
                <c:pt idx="3451">
                  <c:v>110.18107590344505</c:v>
                </c:pt>
                <c:pt idx="3452">
                  <c:v>110.1982276634638</c:v>
                </c:pt>
                <c:pt idx="3453">
                  <c:v>110.21579789078953</c:v>
                </c:pt>
                <c:pt idx="3454">
                  <c:v>110.23294965080856</c:v>
                </c:pt>
                <c:pt idx="3455">
                  <c:v>110.25031199437549</c:v>
                </c:pt>
                <c:pt idx="3456">
                  <c:v>110.26767163815327</c:v>
                </c:pt>
                <c:pt idx="3457">
                  <c:v>110.28503398172019</c:v>
                </c:pt>
                <c:pt idx="3458">
                  <c:v>110.30256911178815</c:v>
                </c:pt>
                <c:pt idx="3459">
                  <c:v>110.3197559690649</c:v>
                </c:pt>
                <c:pt idx="3460">
                  <c:v>110.337291099133</c:v>
                </c:pt>
                <c:pt idx="3461">
                  <c:v>110.35447795640944</c:v>
                </c:pt>
                <c:pt idx="3462">
                  <c:v>110.37183760018748</c:v>
                </c:pt>
                <c:pt idx="3463">
                  <c:v>110.38937273025527</c:v>
                </c:pt>
                <c:pt idx="3464">
                  <c:v>110.40673507382235</c:v>
                </c:pt>
                <c:pt idx="3465">
                  <c:v>110.42409471760018</c:v>
                </c:pt>
                <c:pt idx="3466">
                  <c:v>110.44131937192412</c:v>
                </c:pt>
                <c:pt idx="3467">
                  <c:v>110.45881940473402</c:v>
                </c:pt>
                <c:pt idx="3468">
                  <c:v>110.47617904851184</c:v>
                </c:pt>
                <c:pt idx="3469">
                  <c:v>110.49340100304664</c:v>
                </c:pt>
                <c:pt idx="3470">
                  <c:v>110.51076334661357</c:v>
                </c:pt>
                <c:pt idx="3471">
                  <c:v>110.5282984766813</c:v>
                </c:pt>
                <c:pt idx="3472">
                  <c:v>110.54552043121645</c:v>
                </c:pt>
                <c:pt idx="3473">
                  <c:v>110.56288007499403</c:v>
                </c:pt>
                <c:pt idx="3474">
                  <c:v>110.58024241856096</c:v>
                </c:pt>
                <c:pt idx="3475">
                  <c:v>110.59760206233889</c:v>
                </c:pt>
                <c:pt idx="3476">
                  <c:v>110.61499950316382</c:v>
                </c:pt>
                <c:pt idx="3477">
                  <c:v>110.63249953597375</c:v>
                </c:pt>
                <c:pt idx="3478">
                  <c:v>110.64968639325051</c:v>
                </c:pt>
                <c:pt idx="3479">
                  <c:v>110.66704873681741</c:v>
                </c:pt>
                <c:pt idx="3480">
                  <c:v>110.68440838059516</c:v>
                </c:pt>
                <c:pt idx="3481">
                  <c:v>110.70177072416216</c:v>
                </c:pt>
                <c:pt idx="3482">
                  <c:v>110.71913036794002</c:v>
                </c:pt>
                <c:pt idx="3483">
                  <c:v>110.7364927115068</c:v>
                </c:pt>
                <c:pt idx="3484">
                  <c:v>110.75385235528456</c:v>
                </c:pt>
                <c:pt idx="3485">
                  <c:v>110.77121469885169</c:v>
                </c:pt>
                <c:pt idx="3486">
                  <c:v>110.78857704241845</c:v>
                </c:pt>
                <c:pt idx="3487">
                  <c:v>110.80593668619638</c:v>
                </c:pt>
                <c:pt idx="3488">
                  <c:v>110.82329902976332</c:v>
                </c:pt>
                <c:pt idx="3489">
                  <c:v>110.84055608155612</c:v>
                </c:pt>
                <c:pt idx="3490">
                  <c:v>110.85808851183475</c:v>
                </c:pt>
                <c:pt idx="3491">
                  <c:v>110.87531316615868</c:v>
                </c:pt>
                <c:pt idx="3492">
                  <c:v>110.89274300445267</c:v>
                </c:pt>
                <c:pt idx="3493">
                  <c:v>110.91010264823078</c:v>
                </c:pt>
                <c:pt idx="3494">
                  <c:v>110.92746499179771</c:v>
                </c:pt>
                <c:pt idx="3495">
                  <c:v>110.94485973283336</c:v>
                </c:pt>
                <c:pt idx="3496">
                  <c:v>110.96208168736831</c:v>
                </c:pt>
                <c:pt idx="3497">
                  <c:v>110.979616817436</c:v>
                </c:pt>
                <c:pt idx="3498">
                  <c:v>110.99697916100315</c:v>
                </c:pt>
                <c:pt idx="3499">
                  <c:v>111.01413092102179</c:v>
                </c:pt>
                <c:pt idx="3500">
                  <c:v>111.03170114834779</c:v>
                </c:pt>
                <c:pt idx="3501">
                  <c:v>111.04888800562439</c:v>
                </c:pt>
                <c:pt idx="3502">
                  <c:v>111.06642313569253</c:v>
                </c:pt>
                <c:pt idx="3503">
                  <c:v>111.08378547925945</c:v>
                </c:pt>
                <c:pt idx="3504">
                  <c:v>111.10097233653592</c:v>
                </c:pt>
                <c:pt idx="3505">
                  <c:v>111.11833198031404</c:v>
                </c:pt>
                <c:pt idx="3506">
                  <c:v>111.13569432388083</c:v>
                </c:pt>
                <c:pt idx="3507">
                  <c:v>111.15322945394892</c:v>
                </c:pt>
                <c:pt idx="3508">
                  <c:v>111.17058909772656</c:v>
                </c:pt>
                <c:pt idx="3509">
                  <c:v>111.18777865479247</c:v>
                </c:pt>
                <c:pt idx="3510">
                  <c:v>111.20513829857038</c:v>
                </c:pt>
                <c:pt idx="3511">
                  <c:v>111.22267342863837</c:v>
                </c:pt>
                <c:pt idx="3512">
                  <c:v>111.2400357722053</c:v>
                </c:pt>
                <c:pt idx="3513">
                  <c:v>111.25743051324115</c:v>
                </c:pt>
                <c:pt idx="3514">
                  <c:v>111.27461737051793</c:v>
                </c:pt>
                <c:pt idx="3515">
                  <c:v>111.29197971408475</c:v>
                </c:pt>
                <c:pt idx="3516">
                  <c:v>111.3095148441528</c:v>
                </c:pt>
                <c:pt idx="3517">
                  <c:v>111.32670170142937</c:v>
                </c:pt>
                <c:pt idx="3518">
                  <c:v>111.34406404499659</c:v>
                </c:pt>
                <c:pt idx="3519">
                  <c:v>111.36145878603234</c:v>
                </c:pt>
                <c:pt idx="3520">
                  <c:v>111.37882112959905</c:v>
                </c:pt>
                <c:pt idx="3521">
                  <c:v>111.39635355987816</c:v>
                </c:pt>
                <c:pt idx="3522">
                  <c:v>111.41371590344509</c:v>
                </c:pt>
                <c:pt idx="3523">
                  <c:v>111.43093785797977</c:v>
                </c:pt>
                <c:pt idx="3524">
                  <c:v>111.44826510428879</c:v>
                </c:pt>
                <c:pt idx="3525">
                  <c:v>111.46580023435671</c:v>
                </c:pt>
                <c:pt idx="3526">
                  <c:v>111.48298709163348</c:v>
                </c:pt>
                <c:pt idx="3527">
                  <c:v>111.50020904616829</c:v>
                </c:pt>
                <c:pt idx="3528">
                  <c:v>111.51774417623621</c:v>
                </c:pt>
                <c:pt idx="3529">
                  <c:v>111.53513891727208</c:v>
                </c:pt>
                <c:pt idx="3530">
                  <c:v>111.55229337707991</c:v>
                </c:pt>
                <c:pt idx="3531">
                  <c:v>111.5698285071479</c:v>
                </c:pt>
                <c:pt idx="3532">
                  <c:v>111.58722324818392</c:v>
                </c:pt>
                <c:pt idx="3533">
                  <c:v>111.60455049449263</c:v>
                </c:pt>
                <c:pt idx="3534">
                  <c:v>111.62191013827045</c:v>
                </c:pt>
                <c:pt idx="3535">
                  <c:v>111.63927248183739</c:v>
                </c:pt>
                <c:pt idx="3536">
                  <c:v>111.65663212561518</c:v>
                </c:pt>
                <c:pt idx="3537">
                  <c:v>111.67402956644011</c:v>
                </c:pt>
                <c:pt idx="3538">
                  <c:v>111.69121642371692</c:v>
                </c:pt>
                <c:pt idx="3539">
                  <c:v>111.7085787672837</c:v>
                </c:pt>
                <c:pt idx="3540">
                  <c:v>111.72611119756256</c:v>
                </c:pt>
                <c:pt idx="3541">
                  <c:v>111.7434735411296</c:v>
                </c:pt>
                <c:pt idx="3542">
                  <c:v>111.76083318490754</c:v>
                </c:pt>
                <c:pt idx="3543">
                  <c:v>111.7782657229904</c:v>
                </c:pt>
                <c:pt idx="3544">
                  <c:v>111.79531489102415</c:v>
                </c:pt>
                <c:pt idx="3545">
                  <c:v>111.81302280759306</c:v>
                </c:pt>
                <c:pt idx="3546">
                  <c:v>111.83020966487005</c:v>
                </c:pt>
                <c:pt idx="3547">
                  <c:v>111.84757200843673</c:v>
                </c:pt>
                <c:pt idx="3548">
                  <c:v>111.86493165221468</c:v>
                </c:pt>
                <c:pt idx="3549">
                  <c:v>111.88211850949126</c:v>
                </c:pt>
                <c:pt idx="3550">
                  <c:v>111.8996536395594</c:v>
                </c:pt>
                <c:pt idx="3551">
                  <c:v>111.91701598312645</c:v>
                </c:pt>
                <c:pt idx="3552">
                  <c:v>111.93455111319425</c:v>
                </c:pt>
                <c:pt idx="3553">
                  <c:v>111.95173797047096</c:v>
                </c:pt>
                <c:pt idx="3554">
                  <c:v>111.96909761424889</c:v>
                </c:pt>
                <c:pt idx="3555">
                  <c:v>111.98653015233174</c:v>
                </c:pt>
                <c:pt idx="3556">
                  <c:v>112.00388979610968</c:v>
                </c:pt>
                <c:pt idx="3557">
                  <c:v>112.02107935317555</c:v>
                </c:pt>
                <c:pt idx="3558">
                  <c:v>112.03861178345431</c:v>
                </c:pt>
                <c:pt idx="3559">
                  <c:v>112.05583373798903</c:v>
                </c:pt>
                <c:pt idx="3560">
                  <c:v>112.07336886805707</c:v>
                </c:pt>
                <c:pt idx="3561">
                  <c:v>112.0907312116239</c:v>
                </c:pt>
                <c:pt idx="3562">
                  <c:v>112.10809085540171</c:v>
                </c:pt>
                <c:pt idx="3563">
                  <c:v>112.12528041246757</c:v>
                </c:pt>
                <c:pt idx="3564">
                  <c:v>112.14281554253563</c:v>
                </c:pt>
                <c:pt idx="3565">
                  <c:v>112.16000239981251</c:v>
                </c:pt>
                <c:pt idx="3566">
                  <c:v>112.17757262713845</c:v>
                </c:pt>
                <c:pt idx="3567">
                  <c:v>112.1947594844154</c:v>
                </c:pt>
                <c:pt idx="3568">
                  <c:v>112.21211912819312</c:v>
                </c:pt>
                <c:pt idx="3569">
                  <c:v>112.22948147176001</c:v>
                </c:pt>
                <c:pt idx="3570">
                  <c:v>112.24684111553785</c:v>
                </c:pt>
                <c:pt idx="3571">
                  <c:v>112.26437624560582</c:v>
                </c:pt>
                <c:pt idx="3572">
                  <c:v>112.28156580267165</c:v>
                </c:pt>
                <c:pt idx="3573">
                  <c:v>112.29909823295041</c:v>
                </c:pt>
                <c:pt idx="3574">
                  <c:v>112.31646057651746</c:v>
                </c:pt>
                <c:pt idx="3575">
                  <c:v>112.33382292008427</c:v>
                </c:pt>
                <c:pt idx="3576">
                  <c:v>112.35100977736114</c:v>
                </c:pt>
                <c:pt idx="3577">
                  <c:v>112.36854490742898</c:v>
                </c:pt>
                <c:pt idx="3578">
                  <c:v>112.38590455120695</c:v>
                </c:pt>
                <c:pt idx="3579">
                  <c:v>112.40326689477386</c:v>
                </c:pt>
                <c:pt idx="3580">
                  <c:v>112.42045375205061</c:v>
                </c:pt>
                <c:pt idx="3581">
                  <c:v>112.43781609561775</c:v>
                </c:pt>
                <c:pt idx="3582">
                  <c:v>112.45517573939536</c:v>
                </c:pt>
                <c:pt idx="3583">
                  <c:v>112.47260557768909</c:v>
                </c:pt>
                <c:pt idx="3584">
                  <c:v>112.48996792125619</c:v>
                </c:pt>
                <c:pt idx="3585">
                  <c:v>112.50715477853296</c:v>
                </c:pt>
                <c:pt idx="3586">
                  <c:v>112.52468990860089</c:v>
                </c:pt>
                <c:pt idx="3587">
                  <c:v>112.54205225216778</c:v>
                </c:pt>
                <c:pt idx="3588">
                  <c:v>112.55941189594562</c:v>
                </c:pt>
                <c:pt idx="3589">
                  <c:v>112.57663385048023</c:v>
                </c:pt>
                <c:pt idx="3590">
                  <c:v>112.5940312913055</c:v>
                </c:pt>
                <c:pt idx="3591">
                  <c:v>112.61142603234123</c:v>
                </c:pt>
                <c:pt idx="3592">
                  <c:v>112.62878837590793</c:v>
                </c:pt>
                <c:pt idx="3593">
                  <c:v>112.6463235059762</c:v>
                </c:pt>
                <c:pt idx="3594">
                  <c:v>112.66368314975391</c:v>
                </c:pt>
                <c:pt idx="3595">
                  <c:v>112.68104549332084</c:v>
                </c:pt>
                <c:pt idx="3596">
                  <c:v>112.69840513709848</c:v>
                </c:pt>
                <c:pt idx="3597">
                  <c:v>112.71559199437557</c:v>
                </c:pt>
                <c:pt idx="3598">
                  <c:v>112.7331271244434</c:v>
                </c:pt>
                <c:pt idx="3599">
                  <c:v>112.75031668150926</c:v>
                </c:pt>
                <c:pt idx="3600">
                  <c:v>112.76771142254512</c:v>
                </c:pt>
                <c:pt idx="3601">
                  <c:v>112.78507376611202</c:v>
                </c:pt>
                <c:pt idx="3602">
                  <c:v>112.80243340988974</c:v>
                </c:pt>
                <c:pt idx="3603">
                  <c:v>112.81979575345655</c:v>
                </c:pt>
                <c:pt idx="3604">
                  <c:v>112.83719049449263</c:v>
                </c:pt>
                <c:pt idx="3605">
                  <c:v>112.85455283805933</c:v>
                </c:pt>
                <c:pt idx="3606">
                  <c:v>112.87191248183747</c:v>
                </c:pt>
                <c:pt idx="3607">
                  <c:v>112.88909933911413</c:v>
                </c:pt>
                <c:pt idx="3608">
                  <c:v>112.90663446918234</c:v>
                </c:pt>
                <c:pt idx="3609">
                  <c:v>112.92399681274888</c:v>
                </c:pt>
                <c:pt idx="3610">
                  <c:v>112.94135645652678</c:v>
                </c:pt>
                <c:pt idx="3611">
                  <c:v>112.95889158659458</c:v>
                </c:pt>
                <c:pt idx="3612">
                  <c:v>112.97608114366047</c:v>
                </c:pt>
                <c:pt idx="3613">
                  <c:v>112.99344078743849</c:v>
                </c:pt>
                <c:pt idx="3614">
                  <c:v>113.01080313100539</c:v>
                </c:pt>
                <c:pt idx="3615">
                  <c:v>113.0281627747831</c:v>
                </c:pt>
                <c:pt idx="3616">
                  <c:v>113.04552511835013</c:v>
                </c:pt>
                <c:pt idx="3617">
                  <c:v>113.06271197562678</c:v>
                </c:pt>
                <c:pt idx="3618">
                  <c:v>113.08041989219591</c:v>
                </c:pt>
                <c:pt idx="3619">
                  <c:v>113.09760674947287</c:v>
                </c:pt>
                <c:pt idx="3620">
                  <c:v>113.11500419029764</c:v>
                </c:pt>
                <c:pt idx="3621">
                  <c:v>113.13229633934849</c:v>
                </c:pt>
                <c:pt idx="3622">
                  <c:v>113.14969108038434</c:v>
                </c:pt>
                <c:pt idx="3623">
                  <c:v>113.16705342395126</c:v>
                </c:pt>
                <c:pt idx="3624">
                  <c:v>113.18427537848586</c:v>
                </c:pt>
                <c:pt idx="3625">
                  <c:v>113.20163502226389</c:v>
                </c:pt>
                <c:pt idx="3626">
                  <c:v>113.21917015233173</c:v>
                </c:pt>
                <c:pt idx="3627">
                  <c:v>113.23649739864075</c:v>
                </c:pt>
                <c:pt idx="3628">
                  <c:v>113.25385704241855</c:v>
                </c:pt>
                <c:pt idx="3629">
                  <c:v>113.27125448324369</c:v>
                </c:pt>
                <c:pt idx="3630">
                  <c:v>113.28826855401923</c:v>
                </c:pt>
                <c:pt idx="3631">
                  <c:v>113.30562819779701</c:v>
                </c:pt>
                <c:pt idx="3632">
                  <c:v>113.32330371689702</c:v>
                </c:pt>
                <c:pt idx="3633">
                  <c:v>113.34069845793297</c:v>
                </c:pt>
                <c:pt idx="3634">
                  <c:v>113.35792041246778</c:v>
                </c:pt>
                <c:pt idx="3635">
                  <c:v>113.37528275603445</c:v>
                </c:pt>
                <c:pt idx="3636">
                  <c:v>113.39264239981254</c:v>
                </c:pt>
                <c:pt idx="3637">
                  <c:v>113.4101775298805</c:v>
                </c:pt>
                <c:pt idx="3638">
                  <c:v>113.42753987344742</c:v>
                </c:pt>
                <c:pt idx="3639">
                  <c:v>113.44489951722522</c:v>
                </c:pt>
                <c:pt idx="3640">
                  <c:v>113.46191358800117</c:v>
                </c:pt>
                <c:pt idx="3641">
                  <c:v>113.47962150456995</c:v>
                </c:pt>
                <c:pt idx="3642">
                  <c:v>113.49681106163582</c:v>
                </c:pt>
                <c:pt idx="3643">
                  <c:v>113.51399791891259</c:v>
                </c:pt>
                <c:pt idx="3644">
                  <c:v>113.53153304898056</c:v>
                </c:pt>
                <c:pt idx="3645">
                  <c:v>113.54906817904852</c:v>
                </c:pt>
                <c:pt idx="3646">
                  <c:v>113.56629013358315</c:v>
                </c:pt>
                <c:pt idx="3647">
                  <c:v>113.58364977736113</c:v>
                </c:pt>
                <c:pt idx="3648">
                  <c:v>113.60118490742899</c:v>
                </c:pt>
                <c:pt idx="3649">
                  <c:v>113.61837176470578</c:v>
                </c:pt>
                <c:pt idx="3650">
                  <c:v>113.6357341082727</c:v>
                </c:pt>
                <c:pt idx="3651">
                  <c:v>113.65309375205045</c:v>
                </c:pt>
                <c:pt idx="3652">
                  <c:v>113.67028330911647</c:v>
                </c:pt>
                <c:pt idx="3653">
                  <c:v>113.68799122568548</c:v>
                </c:pt>
                <c:pt idx="3654">
                  <c:v>113.7052131802204</c:v>
                </c:pt>
                <c:pt idx="3655">
                  <c:v>113.7225755237871</c:v>
                </c:pt>
                <c:pt idx="3656">
                  <c:v>113.73993516756501</c:v>
                </c:pt>
                <c:pt idx="3657">
                  <c:v>113.75747029763301</c:v>
                </c:pt>
                <c:pt idx="3658">
                  <c:v>113.77483264119991</c:v>
                </c:pt>
                <c:pt idx="3659">
                  <c:v>113.79201949847669</c:v>
                </c:pt>
                <c:pt idx="3660">
                  <c:v>113.80937914225429</c:v>
                </c:pt>
                <c:pt idx="3661">
                  <c:v>113.82691427232247</c:v>
                </c:pt>
                <c:pt idx="3662">
                  <c:v>113.84413622685726</c:v>
                </c:pt>
                <c:pt idx="3663">
                  <c:v>113.86146347316622</c:v>
                </c:pt>
                <c:pt idx="3664">
                  <c:v>113.87882581673281</c:v>
                </c:pt>
                <c:pt idx="3665">
                  <c:v>113.89618546051089</c:v>
                </c:pt>
                <c:pt idx="3666">
                  <c:v>113.91354780407782</c:v>
                </c:pt>
                <c:pt idx="3667">
                  <c:v>113.93090744785566</c:v>
                </c:pt>
                <c:pt idx="3668">
                  <c:v>113.94826979142269</c:v>
                </c:pt>
                <c:pt idx="3669">
                  <c:v>113.96562943520058</c:v>
                </c:pt>
                <c:pt idx="3670">
                  <c:v>113.98285138973517</c:v>
                </c:pt>
                <c:pt idx="3671">
                  <c:v>114.00035142254511</c:v>
                </c:pt>
                <c:pt idx="3672">
                  <c:v>114.01774886337003</c:v>
                </c:pt>
                <c:pt idx="3673">
                  <c:v>114.03510850714787</c:v>
                </c:pt>
                <c:pt idx="3674">
                  <c:v>114.05247085071457</c:v>
                </c:pt>
                <c:pt idx="3675">
                  <c:v>114.0698331942816</c:v>
                </c:pt>
                <c:pt idx="3676">
                  <c:v>114.08719283805935</c:v>
                </c:pt>
                <c:pt idx="3677">
                  <c:v>114.10455518162644</c:v>
                </c:pt>
                <c:pt idx="3678">
                  <c:v>114.12174203890304</c:v>
                </c:pt>
                <c:pt idx="3679">
                  <c:v>114.13927716897118</c:v>
                </c:pt>
                <c:pt idx="3680">
                  <c:v>114.15646402624796</c:v>
                </c:pt>
                <c:pt idx="3681">
                  <c:v>114.17399915631579</c:v>
                </c:pt>
                <c:pt idx="3682">
                  <c:v>114.19135880009362</c:v>
                </c:pt>
                <c:pt idx="3683">
                  <c:v>114.2087562409187</c:v>
                </c:pt>
                <c:pt idx="3684">
                  <c:v>114.22594309819546</c:v>
                </c:pt>
                <c:pt idx="3685">
                  <c:v>114.24347822826343</c:v>
                </c:pt>
                <c:pt idx="3686">
                  <c:v>114.26049229903914</c:v>
                </c:pt>
                <c:pt idx="3687">
                  <c:v>114.27806252636508</c:v>
                </c:pt>
                <c:pt idx="3688">
                  <c:v>114.29545726740098</c:v>
                </c:pt>
                <c:pt idx="3689">
                  <c:v>114.31281961096789</c:v>
                </c:pt>
                <c:pt idx="3690">
                  <c:v>114.33021435200375</c:v>
                </c:pt>
                <c:pt idx="3691">
                  <c:v>114.34757669557069</c:v>
                </c:pt>
                <c:pt idx="3692">
                  <c:v>114.3649363393485</c:v>
                </c:pt>
                <c:pt idx="3693">
                  <c:v>114.38212319662517</c:v>
                </c:pt>
                <c:pt idx="3694">
                  <c:v>114.39955573470823</c:v>
                </c:pt>
                <c:pt idx="3695">
                  <c:v>114.41708816498712</c:v>
                </c:pt>
                <c:pt idx="3696">
                  <c:v>114.43410223576286</c:v>
                </c:pt>
                <c:pt idx="3697">
                  <c:v>114.45146457932979</c:v>
                </c:pt>
                <c:pt idx="3698">
                  <c:v>114.46899970939791</c:v>
                </c:pt>
                <c:pt idx="3699">
                  <c:v>114.48653483946561</c:v>
                </c:pt>
                <c:pt idx="3700">
                  <c:v>114.50375679400048</c:v>
                </c:pt>
                <c:pt idx="3701">
                  <c:v>114.52111643777829</c:v>
                </c:pt>
                <c:pt idx="3702">
                  <c:v>114.53830599484417</c:v>
                </c:pt>
                <c:pt idx="3703">
                  <c:v>114.55601391141317</c:v>
                </c:pt>
                <c:pt idx="3704">
                  <c:v>114.57320076868986</c:v>
                </c:pt>
                <c:pt idx="3705">
                  <c:v>114.59056311225685</c:v>
                </c:pt>
                <c:pt idx="3706">
                  <c:v>114.60795785329265</c:v>
                </c:pt>
                <c:pt idx="3707">
                  <c:v>114.62532019685935</c:v>
                </c:pt>
                <c:pt idx="3708">
                  <c:v>114.64250705413635</c:v>
                </c:pt>
                <c:pt idx="3709">
                  <c:v>114.66025006796346</c:v>
                </c:pt>
                <c:pt idx="3710">
                  <c:v>114.67740182798205</c:v>
                </c:pt>
                <c:pt idx="3711">
                  <c:v>114.69476417154911</c:v>
                </c:pt>
                <c:pt idx="3712">
                  <c:v>114.71212381532696</c:v>
                </c:pt>
                <c:pt idx="3713">
                  <c:v>114.72948615889366</c:v>
                </c:pt>
                <c:pt idx="3714">
                  <c:v>114.74688089992968</c:v>
                </c:pt>
                <c:pt idx="3715">
                  <c:v>114.7641028544644</c:v>
                </c:pt>
                <c:pt idx="3716">
                  <c:v>114.78150029528942</c:v>
                </c:pt>
                <c:pt idx="3717">
                  <c:v>114.79900032809935</c:v>
                </c:pt>
                <c:pt idx="3718">
                  <c:v>114.81618718537619</c:v>
                </c:pt>
                <c:pt idx="3719">
                  <c:v>114.83375741270203</c:v>
                </c:pt>
                <c:pt idx="3720">
                  <c:v>114.85111705647977</c:v>
                </c:pt>
                <c:pt idx="3721">
                  <c:v>114.86833901101468</c:v>
                </c:pt>
                <c:pt idx="3722">
                  <c:v>114.88590923834076</c:v>
                </c:pt>
                <c:pt idx="3723">
                  <c:v>114.90309609561763</c:v>
                </c:pt>
                <c:pt idx="3724">
                  <c:v>114.92045843918436</c:v>
                </c:pt>
                <c:pt idx="3725">
                  <c:v>114.93782078275137</c:v>
                </c:pt>
                <c:pt idx="3726">
                  <c:v>114.95518042652905</c:v>
                </c:pt>
                <c:pt idx="3727">
                  <c:v>114.97257786735391</c:v>
                </c:pt>
                <c:pt idx="3728">
                  <c:v>114.98993751113184</c:v>
                </c:pt>
                <c:pt idx="3729">
                  <c:v>115.00736734942581</c:v>
                </c:pt>
                <c:pt idx="3730">
                  <c:v>115.02462440121889</c:v>
                </c:pt>
                <c:pt idx="3731">
                  <c:v>115.04198674478559</c:v>
                </c:pt>
                <c:pt idx="3732">
                  <c:v>115.05952187485342</c:v>
                </c:pt>
                <c:pt idx="3733">
                  <c:v>115.07674382938831</c:v>
                </c:pt>
                <c:pt idx="3734">
                  <c:v>115.09407107569722</c:v>
                </c:pt>
                <c:pt idx="3735">
                  <c:v>115.11146581673296</c:v>
                </c:pt>
                <c:pt idx="3736">
                  <c:v>115.1288281602998</c:v>
                </c:pt>
                <c:pt idx="3737">
                  <c:v>115.14618780407781</c:v>
                </c:pt>
                <c:pt idx="3738">
                  <c:v>115.16372293414577</c:v>
                </c:pt>
                <c:pt idx="3739">
                  <c:v>115.18090979142251</c:v>
                </c:pt>
                <c:pt idx="3740">
                  <c:v>115.19827213498918</c:v>
                </c:pt>
                <c:pt idx="3741">
                  <c:v>115.21580726505739</c:v>
                </c:pt>
                <c:pt idx="3742">
                  <c:v>115.23302921959232</c:v>
                </c:pt>
                <c:pt idx="3743">
                  <c:v>115.25038886337001</c:v>
                </c:pt>
                <c:pt idx="3744">
                  <c:v>115.2675784204359</c:v>
                </c:pt>
                <c:pt idx="3745">
                  <c:v>115.28511085071466</c:v>
                </c:pt>
                <c:pt idx="3746">
                  <c:v>115.3024731942815</c:v>
                </c:pt>
                <c:pt idx="3747">
                  <c:v>115.31983553784858</c:v>
                </c:pt>
                <c:pt idx="3748">
                  <c:v>115.33719518162644</c:v>
                </c:pt>
                <c:pt idx="3749">
                  <c:v>115.35455752519334</c:v>
                </c:pt>
                <c:pt idx="3750">
                  <c:v>115.37191716897118</c:v>
                </c:pt>
                <c:pt idx="3751">
                  <c:v>115.38927951253794</c:v>
                </c:pt>
                <c:pt idx="3752">
                  <c:v>115.40663915631592</c:v>
                </c:pt>
                <c:pt idx="3753">
                  <c:v>115.42400149988283</c:v>
                </c:pt>
                <c:pt idx="3754">
                  <c:v>115.44136114366063</c:v>
                </c:pt>
                <c:pt idx="3755">
                  <c:v>115.45889627372853</c:v>
                </c:pt>
                <c:pt idx="3756">
                  <c:v>115.47591034450423</c:v>
                </c:pt>
                <c:pt idx="3757">
                  <c:v>115.49344547457241</c:v>
                </c:pt>
                <c:pt idx="3758">
                  <c:v>115.51066742910736</c:v>
                </c:pt>
                <c:pt idx="3759">
                  <c:v>115.52820255917504</c:v>
                </c:pt>
                <c:pt idx="3760">
                  <c:v>115.54538941645161</c:v>
                </c:pt>
                <c:pt idx="3761">
                  <c:v>115.56292454651981</c:v>
                </c:pt>
                <c:pt idx="3762">
                  <c:v>115.5802868900866</c:v>
                </c:pt>
                <c:pt idx="3763">
                  <c:v>115.59764653386451</c:v>
                </c:pt>
                <c:pt idx="3764">
                  <c:v>115.61500887743118</c:v>
                </c:pt>
                <c:pt idx="3765">
                  <c:v>115.63236852120917</c:v>
                </c:pt>
                <c:pt idx="3766">
                  <c:v>115.64955807827516</c:v>
                </c:pt>
                <c:pt idx="3767">
                  <c:v>115.66709050855391</c:v>
                </c:pt>
                <c:pt idx="3768">
                  <c:v>115.68448794937896</c:v>
                </c:pt>
                <c:pt idx="3769">
                  <c:v>115.70184759315667</c:v>
                </c:pt>
                <c:pt idx="3770">
                  <c:v>115.71920993672371</c:v>
                </c:pt>
                <c:pt idx="3771">
                  <c:v>115.73639679400047</c:v>
                </c:pt>
                <c:pt idx="3772">
                  <c:v>115.75375913756729</c:v>
                </c:pt>
                <c:pt idx="3773">
                  <c:v>115.77111878134541</c:v>
                </c:pt>
                <c:pt idx="3774">
                  <c:v>115.78848112491211</c:v>
                </c:pt>
                <c:pt idx="3775">
                  <c:v>115.80601625498008</c:v>
                </c:pt>
                <c:pt idx="3776">
                  <c:v>115.82320311225666</c:v>
                </c:pt>
                <c:pt idx="3777">
                  <c:v>115.84056545582379</c:v>
                </c:pt>
                <c:pt idx="3778">
                  <c:v>115.85809788610253</c:v>
                </c:pt>
                <c:pt idx="3779">
                  <c:v>115.87546022966944</c:v>
                </c:pt>
                <c:pt idx="3780">
                  <c:v>115.89282257323637</c:v>
                </c:pt>
                <c:pt idx="3781">
                  <c:v>115.91000943051336</c:v>
                </c:pt>
                <c:pt idx="3782">
                  <c:v>115.92736907429109</c:v>
                </c:pt>
                <c:pt idx="3783">
                  <c:v>115.94473141785798</c:v>
                </c:pt>
                <c:pt idx="3784">
                  <c:v>115.9620910616358</c:v>
                </c:pt>
                <c:pt idx="3785">
                  <c:v>115.9794534052029</c:v>
                </c:pt>
                <c:pt idx="3786">
                  <c:v>115.99698853527066</c:v>
                </c:pt>
                <c:pt idx="3787">
                  <c:v>116.01417539254747</c:v>
                </c:pt>
                <c:pt idx="3788">
                  <c:v>116.03153773611426</c:v>
                </c:pt>
                <c:pt idx="3789">
                  <c:v>116.04889737989221</c:v>
                </c:pt>
                <c:pt idx="3790">
                  <c:v>116.06643250996018</c:v>
                </c:pt>
                <c:pt idx="3791">
                  <c:v>116.08379485352692</c:v>
                </c:pt>
                <c:pt idx="3792">
                  <c:v>116.1009466135457</c:v>
                </c:pt>
                <c:pt idx="3793">
                  <c:v>116.11851684087181</c:v>
                </c:pt>
                <c:pt idx="3794">
                  <c:v>116.13587648464951</c:v>
                </c:pt>
                <c:pt idx="3795">
                  <c:v>116.15323882821642</c:v>
                </c:pt>
                <c:pt idx="3796">
                  <c:v>116.17059847199425</c:v>
                </c:pt>
                <c:pt idx="3797">
                  <c:v>116.1879608155612</c:v>
                </c:pt>
                <c:pt idx="3798">
                  <c:v>116.20532315912818</c:v>
                </c:pt>
                <c:pt idx="3799">
                  <c:v>116.22271790016394</c:v>
                </c:pt>
                <c:pt idx="3800">
                  <c:v>116.23990475744081</c:v>
                </c:pt>
                <c:pt idx="3801">
                  <c:v>116.25730219826575</c:v>
                </c:pt>
                <c:pt idx="3802">
                  <c:v>116.27466184204363</c:v>
                </c:pt>
                <c:pt idx="3803">
                  <c:v>116.29219697211153</c:v>
                </c:pt>
                <c:pt idx="3804">
                  <c:v>116.30938382938831</c:v>
                </c:pt>
                <c:pt idx="3805">
                  <c:v>116.326746172955</c:v>
                </c:pt>
                <c:pt idx="3806">
                  <c:v>116.34428130302318</c:v>
                </c:pt>
                <c:pt idx="3807">
                  <c:v>116.36146816029998</c:v>
                </c:pt>
                <c:pt idx="3808">
                  <c:v>116.37900329036796</c:v>
                </c:pt>
                <c:pt idx="3809">
                  <c:v>116.39619014764475</c:v>
                </c:pt>
                <c:pt idx="3810">
                  <c:v>116.41355249121179</c:v>
                </c:pt>
                <c:pt idx="3811">
                  <c:v>116.43091213498937</c:v>
                </c:pt>
                <c:pt idx="3812">
                  <c:v>116.44827447855636</c:v>
                </c:pt>
                <c:pt idx="3813">
                  <c:v>116.46580960862435</c:v>
                </c:pt>
                <c:pt idx="3814">
                  <c:v>116.48299646590112</c:v>
                </c:pt>
                <c:pt idx="3815">
                  <c:v>116.50035610967895</c:v>
                </c:pt>
                <c:pt idx="3816">
                  <c:v>116.51771845324586</c:v>
                </c:pt>
                <c:pt idx="3817">
                  <c:v>116.53508079681275</c:v>
                </c:pt>
                <c:pt idx="3818">
                  <c:v>116.55244044059047</c:v>
                </c:pt>
                <c:pt idx="3819">
                  <c:v>116.56994047340048</c:v>
                </c:pt>
                <c:pt idx="3820">
                  <c:v>116.58712733067729</c:v>
                </c:pt>
                <c:pt idx="3821">
                  <c:v>116.60466246074539</c:v>
                </c:pt>
                <c:pt idx="3822">
                  <c:v>116.62202480431216</c:v>
                </c:pt>
                <c:pt idx="3823">
                  <c:v>116.63924675884698</c:v>
                </c:pt>
                <c:pt idx="3824">
                  <c:v>116.6566064026246</c:v>
                </c:pt>
                <c:pt idx="3825">
                  <c:v>116.67383105694843</c:v>
                </c:pt>
                <c:pt idx="3826">
                  <c:v>116.69139858448547</c:v>
                </c:pt>
                <c:pt idx="3827">
                  <c:v>116.70876092805248</c:v>
                </c:pt>
                <c:pt idx="3828">
                  <c:v>116.72612057183036</c:v>
                </c:pt>
                <c:pt idx="3829">
                  <c:v>116.74331012889617</c:v>
                </c:pt>
                <c:pt idx="3830">
                  <c:v>116.76084255917506</c:v>
                </c:pt>
                <c:pt idx="3831">
                  <c:v>116.77820490274195</c:v>
                </c:pt>
                <c:pt idx="3832">
                  <c:v>116.79559964377802</c:v>
                </c:pt>
                <c:pt idx="3833">
                  <c:v>116.81261371455354</c:v>
                </c:pt>
                <c:pt idx="3834">
                  <c:v>116.82997605812029</c:v>
                </c:pt>
                <c:pt idx="3835">
                  <c:v>116.84733840168738</c:v>
                </c:pt>
                <c:pt idx="3836">
                  <c:v>116.8650463182562</c:v>
                </c:pt>
                <c:pt idx="3837">
                  <c:v>116.88240596203411</c:v>
                </c:pt>
                <c:pt idx="3838">
                  <c:v>116.899768305601</c:v>
                </c:pt>
                <c:pt idx="3839">
                  <c:v>116.91695516287804</c:v>
                </c:pt>
                <c:pt idx="3840">
                  <c:v>116.93431750644469</c:v>
                </c:pt>
                <c:pt idx="3841">
                  <c:v>116.95171224748054</c:v>
                </c:pt>
                <c:pt idx="3842">
                  <c:v>116.96910698851666</c:v>
                </c:pt>
                <c:pt idx="3843">
                  <c:v>116.98646933208335</c:v>
                </c:pt>
                <c:pt idx="3844">
                  <c:v>117.00396936489339</c:v>
                </c:pt>
                <c:pt idx="3845">
                  <c:v>117.02115622217016</c:v>
                </c:pt>
                <c:pt idx="3846">
                  <c:v>117.03869135223808</c:v>
                </c:pt>
                <c:pt idx="3847">
                  <c:v>117.05605369580518</c:v>
                </c:pt>
                <c:pt idx="3848">
                  <c:v>117.07341333958274</c:v>
                </c:pt>
                <c:pt idx="3849">
                  <c:v>117.09060019685951</c:v>
                </c:pt>
                <c:pt idx="3850">
                  <c:v>117.10782485118351</c:v>
                </c:pt>
                <c:pt idx="3851">
                  <c:v>117.12535728146227</c:v>
                </c:pt>
                <c:pt idx="3852">
                  <c:v>117.14271962502927</c:v>
                </c:pt>
                <c:pt idx="3853">
                  <c:v>117.16008196859615</c:v>
                </c:pt>
                <c:pt idx="3854">
                  <c:v>117.17744161237394</c:v>
                </c:pt>
                <c:pt idx="3855">
                  <c:v>117.19483905319898</c:v>
                </c:pt>
                <c:pt idx="3856">
                  <c:v>117.21202591047576</c:v>
                </c:pt>
                <c:pt idx="3857">
                  <c:v>117.22959343801277</c:v>
                </c:pt>
                <c:pt idx="3858">
                  <c:v>117.24702597609576</c:v>
                </c:pt>
                <c:pt idx="3859">
                  <c:v>117.26421283337248</c:v>
                </c:pt>
                <c:pt idx="3860">
                  <c:v>117.28157517693921</c:v>
                </c:pt>
                <c:pt idx="3861">
                  <c:v>117.29893482071716</c:v>
                </c:pt>
                <c:pt idx="3862">
                  <c:v>117.31612167799392</c:v>
                </c:pt>
                <c:pt idx="3863">
                  <c:v>117.33365680806185</c:v>
                </c:pt>
                <c:pt idx="3864">
                  <c:v>117.35119193812972</c:v>
                </c:pt>
                <c:pt idx="3865">
                  <c:v>117.36820600890556</c:v>
                </c:pt>
                <c:pt idx="3866">
                  <c:v>117.3857411389733</c:v>
                </c:pt>
                <c:pt idx="3867">
                  <c:v>117.40310078275135</c:v>
                </c:pt>
                <c:pt idx="3868">
                  <c:v>117.42046312631832</c:v>
                </c:pt>
                <c:pt idx="3869">
                  <c:v>117.43799825638624</c:v>
                </c:pt>
                <c:pt idx="3870">
                  <c:v>117.45518511366282</c:v>
                </c:pt>
                <c:pt idx="3871">
                  <c:v>117.47272024373098</c:v>
                </c:pt>
                <c:pt idx="3872">
                  <c:v>117.48990710100772</c:v>
                </c:pt>
                <c:pt idx="3873">
                  <c:v>117.50726944457479</c:v>
                </c:pt>
                <c:pt idx="3874">
                  <c:v>117.52462908835268</c:v>
                </c:pt>
                <c:pt idx="3875">
                  <c:v>117.54202652917758</c:v>
                </c:pt>
                <c:pt idx="3876">
                  <c:v>117.55921338645418</c:v>
                </c:pt>
                <c:pt idx="3877">
                  <c:v>117.57674851652175</c:v>
                </c:pt>
                <c:pt idx="3878">
                  <c:v>117.59410816029997</c:v>
                </c:pt>
                <c:pt idx="3879">
                  <c:v>117.61150560112492</c:v>
                </c:pt>
                <c:pt idx="3880">
                  <c:v>117.62869245840147</c:v>
                </c:pt>
                <c:pt idx="3881">
                  <c:v>117.64622758846967</c:v>
                </c:pt>
                <c:pt idx="3882">
                  <c:v>117.66358993203644</c:v>
                </c:pt>
                <c:pt idx="3883">
                  <c:v>117.68077678931333</c:v>
                </c:pt>
                <c:pt idx="3884">
                  <c:v>117.69813643309099</c:v>
                </c:pt>
                <c:pt idx="3885">
                  <c:v>117.71560136864309</c:v>
                </c:pt>
                <c:pt idx="3886">
                  <c:v>117.73285842043585</c:v>
                </c:pt>
                <c:pt idx="3887">
                  <c:v>117.75042864776191</c:v>
                </c:pt>
                <c:pt idx="3888">
                  <c:v>117.76779099132879</c:v>
                </c:pt>
                <c:pt idx="3889">
                  <c:v>117.78518573236454</c:v>
                </c:pt>
                <c:pt idx="3890">
                  <c:v>117.80237258964125</c:v>
                </c:pt>
                <c:pt idx="3891">
                  <c:v>117.81977003046615</c:v>
                </c:pt>
                <c:pt idx="3892">
                  <c:v>117.83730516053423</c:v>
                </c:pt>
                <c:pt idx="3893">
                  <c:v>117.85438672603701</c:v>
                </c:pt>
                <c:pt idx="3894">
                  <c:v>117.8717139723459</c:v>
                </c:pt>
                <c:pt idx="3895">
                  <c:v>117.88928419967188</c:v>
                </c:pt>
                <c:pt idx="3896">
                  <c:v>117.90660874619171</c:v>
                </c:pt>
                <c:pt idx="3897">
                  <c:v>117.92397108975864</c:v>
                </c:pt>
                <c:pt idx="3898">
                  <c:v>117.94133343332552</c:v>
                </c:pt>
                <c:pt idx="3899">
                  <c:v>117.95886586360429</c:v>
                </c:pt>
                <c:pt idx="3900">
                  <c:v>117.97605542067029</c:v>
                </c:pt>
                <c:pt idx="3901">
                  <c:v>117.9934150644482</c:v>
                </c:pt>
                <c:pt idx="3902">
                  <c:v>118.01081250527302</c:v>
                </c:pt>
                <c:pt idx="3903">
                  <c:v>118.02817214905066</c:v>
                </c:pt>
                <c:pt idx="3904">
                  <c:v>118.04560198734482</c:v>
                </c:pt>
                <c:pt idx="3905">
                  <c:v>118.06279154441047</c:v>
                </c:pt>
                <c:pt idx="3906">
                  <c:v>118.08015118818841</c:v>
                </c:pt>
                <c:pt idx="3907">
                  <c:v>118.09768631825638</c:v>
                </c:pt>
                <c:pt idx="3908">
                  <c:v>118.1150837590812</c:v>
                </c:pt>
                <c:pt idx="3909">
                  <c:v>118.132270616358</c:v>
                </c:pt>
                <c:pt idx="3910">
                  <c:v>118.14980574642595</c:v>
                </c:pt>
                <c:pt idx="3911">
                  <c:v>118.16699260370284</c:v>
                </c:pt>
                <c:pt idx="3912">
                  <c:v>118.18435224748048</c:v>
                </c:pt>
                <c:pt idx="3913">
                  <c:v>118.20171459104773</c:v>
                </c:pt>
                <c:pt idx="3914">
                  <c:v>118.21910933208341</c:v>
                </c:pt>
                <c:pt idx="3915">
                  <c:v>118.23647167565035</c:v>
                </c:pt>
                <c:pt idx="3916">
                  <c:v>118.25383401921729</c:v>
                </c:pt>
                <c:pt idx="3917">
                  <c:v>118.27102087649384</c:v>
                </c:pt>
                <c:pt idx="3918">
                  <c:v>118.28859110381991</c:v>
                </c:pt>
                <c:pt idx="3919">
                  <c:v>118.30577796109664</c:v>
                </c:pt>
                <c:pt idx="3920">
                  <c:v>118.32313760487455</c:v>
                </c:pt>
                <c:pt idx="3921">
                  <c:v>118.34070783220044</c:v>
                </c:pt>
                <c:pt idx="3922">
                  <c:v>118.35789468947755</c:v>
                </c:pt>
                <c:pt idx="3923">
                  <c:v>118.37511664401219</c:v>
                </c:pt>
                <c:pt idx="3924">
                  <c:v>118.39261667682214</c:v>
                </c:pt>
                <c:pt idx="3925">
                  <c:v>118.40980623388801</c:v>
                </c:pt>
                <c:pt idx="3926">
                  <c:v>118.42751415045701</c:v>
                </c:pt>
                <c:pt idx="3927">
                  <c:v>118.44490889149284</c:v>
                </c:pt>
                <c:pt idx="3928">
                  <c:v>118.46195805952661</c:v>
                </c:pt>
                <c:pt idx="3929">
                  <c:v>118.4797010733535</c:v>
                </c:pt>
                <c:pt idx="3930">
                  <c:v>118.49688793063044</c:v>
                </c:pt>
                <c:pt idx="3931">
                  <c:v>118.51425027419751</c:v>
                </c:pt>
                <c:pt idx="3932">
                  <c:v>118.53178540426532</c:v>
                </c:pt>
                <c:pt idx="3933">
                  <c:v>118.54879947504102</c:v>
                </c:pt>
                <c:pt idx="3934">
                  <c:v>118.56633460510899</c:v>
                </c:pt>
                <c:pt idx="3935">
                  <c:v>118.58386703538787</c:v>
                </c:pt>
                <c:pt idx="3936">
                  <c:v>118.60105659245353</c:v>
                </c:pt>
                <c:pt idx="3937">
                  <c:v>118.61841623623141</c:v>
                </c:pt>
                <c:pt idx="3938">
                  <c:v>118.63560309350831</c:v>
                </c:pt>
                <c:pt idx="3939">
                  <c:v>118.65313822357609</c:v>
                </c:pt>
                <c:pt idx="3940">
                  <c:v>118.67050056714321</c:v>
                </c:pt>
                <c:pt idx="3941">
                  <c:v>118.68803569721115</c:v>
                </c:pt>
                <c:pt idx="3942">
                  <c:v>118.70522255448788</c:v>
                </c:pt>
                <c:pt idx="3943">
                  <c:v>118.72258489805466</c:v>
                </c:pt>
                <c:pt idx="3944">
                  <c:v>118.73997963909072</c:v>
                </c:pt>
                <c:pt idx="3945">
                  <c:v>118.75734198265761</c:v>
                </c:pt>
                <c:pt idx="3946">
                  <c:v>118.77470162643534</c:v>
                </c:pt>
                <c:pt idx="3947">
                  <c:v>118.79209636747125</c:v>
                </c:pt>
                <c:pt idx="3948">
                  <c:v>118.80945871103818</c:v>
                </c:pt>
                <c:pt idx="3949">
                  <c:v>118.82664556831512</c:v>
                </c:pt>
                <c:pt idx="3950">
                  <c:v>118.84418069838307</c:v>
                </c:pt>
                <c:pt idx="3951">
                  <c:v>118.86140265291776</c:v>
                </c:pt>
                <c:pt idx="3952">
                  <c:v>118.87876499648438</c:v>
                </c:pt>
                <c:pt idx="3953">
                  <c:v>118.89612464026273</c:v>
                </c:pt>
                <c:pt idx="3954">
                  <c:v>118.91348698382939</c:v>
                </c:pt>
                <c:pt idx="3955">
                  <c:v>118.93102211389736</c:v>
                </c:pt>
                <c:pt idx="3956">
                  <c:v>118.94820897117422</c:v>
                </c:pt>
                <c:pt idx="3957">
                  <c:v>118.96574410124212</c:v>
                </c:pt>
                <c:pt idx="3958">
                  <c:v>118.98296605577688</c:v>
                </c:pt>
                <c:pt idx="3959">
                  <c:v>119.00015291305358</c:v>
                </c:pt>
                <c:pt idx="3960">
                  <c:v>119.01768804312164</c:v>
                </c:pt>
                <c:pt idx="3961">
                  <c:v>119.03522317318961</c:v>
                </c:pt>
                <c:pt idx="3962">
                  <c:v>119.05223724396531</c:v>
                </c:pt>
                <c:pt idx="3963">
                  <c:v>119.06977237403309</c:v>
                </c:pt>
                <c:pt idx="3964">
                  <c:v>119.08723730958521</c:v>
                </c:pt>
                <c:pt idx="3965">
                  <c:v>119.10459695336306</c:v>
                </c:pt>
                <c:pt idx="3966">
                  <c:v>119.12195929692982</c:v>
                </c:pt>
                <c:pt idx="3967">
                  <c:v>119.13914615420657</c:v>
                </c:pt>
                <c:pt idx="3968">
                  <c:v>119.1565084977735</c:v>
                </c:pt>
                <c:pt idx="3969">
                  <c:v>119.17386814155122</c:v>
                </c:pt>
                <c:pt idx="3970">
                  <c:v>119.19140327161942</c:v>
                </c:pt>
                <c:pt idx="3971">
                  <c:v>119.20876561518631</c:v>
                </c:pt>
                <c:pt idx="3972">
                  <c:v>119.22612525896413</c:v>
                </c:pt>
                <c:pt idx="3973">
                  <c:v>119.24331481602984</c:v>
                </c:pt>
                <c:pt idx="3974">
                  <c:v>119.26084724630887</c:v>
                </c:pt>
                <c:pt idx="3975">
                  <c:v>119.27803680337453</c:v>
                </c:pt>
                <c:pt idx="3976">
                  <c:v>119.29557193344259</c:v>
                </c:pt>
                <c:pt idx="3977">
                  <c:v>119.31282898523565</c:v>
                </c:pt>
                <c:pt idx="3978">
                  <c:v>119.33036141551435</c:v>
                </c:pt>
                <c:pt idx="3979">
                  <c:v>119.3477237590813</c:v>
                </c:pt>
                <c:pt idx="3980">
                  <c:v>119.3649106163581</c:v>
                </c:pt>
                <c:pt idx="3981">
                  <c:v>119.38227295992478</c:v>
                </c:pt>
                <c:pt idx="3982">
                  <c:v>119.39963260370286</c:v>
                </c:pt>
                <c:pt idx="3983">
                  <c:v>119.41716773377082</c:v>
                </c:pt>
                <c:pt idx="3984">
                  <c:v>119.43438968830581</c:v>
                </c:pt>
                <c:pt idx="3985">
                  <c:v>119.45178712913054</c:v>
                </c:pt>
                <c:pt idx="3986">
                  <c:v>119.46914677290839</c:v>
                </c:pt>
                <c:pt idx="3987">
                  <c:v>119.48650911647525</c:v>
                </c:pt>
                <c:pt idx="3988">
                  <c:v>119.5038687602531</c:v>
                </c:pt>
                <c:pt idx="3989">
                  <c:v>119.5212311038199</c:v>
                </c:pt>
                <c:pt idx="3990">
                  <c:v>119.53841796109678</c:v>
                </c:pt>
                <c:pt idx="3991">
                  <c:v>119.55595309116475</c:v>
                </c:pt>
                <c:pt idx="3992">
                  <c:v>119.57331543473155</c:v>
                </c:pt>
                <c:pt idx="3993">
                  <c:v>119.59067507850948</c:v>
                </c:pt>
                <c:pt idx="3994">
                  <c:v>119.60803742207622</c:v>
                </c:pt>
                <c:pt idx="3995">
                  <c:v>119.625397065854</c:v>
                </c:pt>
                <c:pt idx="3996">
                  <c:v>119.64275940942115</c:v>
                </c:pt>
                <c:pt idx="3997">
                  <c:v>119.66011905319895</c:v>
                </c:pt>
                <c:pt idx="3998">
                  <c:v>119.67748139676566</c:v>
                </c:pt>
                <c:pt idx="3999">
                  <c:v>119.69484374033291</c:v>
                </c:pt>
                <c:pt idx="4000">
                  <c:v>119.71220338411081</c:v>
                </c:pt>
                <c:pt idx="4001">
                  <c:v>119.72956572767752</c:v>
                </c:pt>
                <c:pt idx="4002">
                  <c:v>119.74692537145536</c:v>
                </c:pt>
                <c:pt idx="4003">
                  <c:v>119.76428771502229</c:v>
                </c:pt>
                <c:pt idx="4004">
                  <c:v>119.78168245605814</c:v>
                </c:pt>
                <c:pt idx="4005">
                  <c:v>119.79904479962502</c:v>
                </c:pt>
                <c:pt idx="4006">
                  <c:v>119.81640444340286</c:v>
                </c:pt>
                <c:pt idx="4007">
                  <c:v>119.83359400046868</c:v>
                </c:pt>
                <c:pt idx="4008">
                  <c:v>119.85112643074773</c:v>
                </c:pt>
                <c:pt idx="4009">
                  <c:v>119.86852387157256</c:v>
                </c:pt>
                <c:pt idx="4010">
                  <c:v>119.88584841809215</c:v>
                </c:pt>
                <c:pt idx="4011">
                  <c:v>119.90307307241621</c:v>
                </c:pt>
                <c:pt idx="4012">
                  <c:v>119.92060550269511</c:v>
                </c:pt>
                <c:pt idx="4013">
                  <c:v>119.93796784626211</c:v>
                </c:pt>
                <c:pt idx="4014">
                  <c:v>119.95533018982881</c:v>
                </c:pt>
                <c:pt idx="4015">
                  <c:v>119.97272493086466</c:v>
                </c:pt>
                <c:pt idx="4016">
                  <c:v>119.98998198265761</c:v>
                </c:pt>
                <c:pt idx="4017">
                  <c:v>120.00737672369335</c:v>
                </c:pt>
                <c:pt idx="4018">
                  <c:v>120.02473906726038</c:v>
                </c:pt>
                <c:pt idx="4019">
                  <c:v>120.04192592453737</c:v>
                </c:pt>
                <c:pt idx="4020">
                  <c:v>120.05946105460511</c:v>
                </c:pt>
                <c:pt idx="4021">
                  <c:v>120.07682339817212</c:v>
                </c:pt>
                <c:pt idx="4022">
                  <c:v>120.09418304195003</c:v>
                </c:pt>
                <c:pt idx="4023">
                  <c:v>120.11154538551676</c:v>
                </c:pt>
                <c:pt idx="4024">
                  <c:v>120.12890502929449</c:v>
                </c:pt>
                <c:pt idx="4025">
                  <c:v>120.14630247011954</c:v>
                </c:pt>
                <c:pt idx="4026">
                  <c:v>120.16348932739628</c:v>
                </c:pt>
                <c:pt idx="4027">
                  <c:v>120.18105955472227</c:v>
                </c:pt>
                <c:pt idx="4028">
                  <c:v>120.1983841012421</c:v>
                </c:pt>
                <c:pt idx="4029">
                  <c:v>120.21574644480901</c:v>
                </c:pt>
                <c:pt idx="4030">
                  <c:v>120.2329683993438</c:v>
                </c:pt>
                <c:pt idx="4031">
                  <c:v>120.25050352941179</c:v>
                </c:pt>
                <c:pt idx="4032">
                  <c:v>120.26769038668854</c:v>
                </c:pt>
                <c:pt idx="4033">
                  <c:v>120.28505273025533</c:v>
                </c:pt>
                <c:pt idx="4034">
                  <c:v>120.30241237403314</c:v>
                </c:pt>
                <c:pt idx="4035">
                  <c:v>120.31977471760008</c:v>
                </c:pt>
                <c:pt idx="4036">
                  <c:v>120.33696157487697</c:v>
                </c:pt>
                <c:pt idx="4037">
                  <c:v>120.35466949144613</c:v>
                </c:pt>
                <c:pt idx="4038">
                  <c:v>120.37185634872263</c:v>
                </c:pt>
                <c:pt idx="4039">
                  <c:v>120.38921869228965</c:v>
                </c:pt>
                <c:pt idx="4040">
                  <c:v>120.40658103585658</c:v>
                </c:pt>
                <c:pt idx="4041">
                  <c:v>120.42411346613567</c:v>
                </c:pt>
                <c:pt idx="4042">
                  <c:v>120.44147580970242</c:v>
                </c:pt>
                <c:pt idx="4043">
                  <c:v>120.45866266697919</c:v>
                </c:pt>
                <c:pt idx="4044">
                  <c:v>120.47602501054605</c:v>
                </c:pt>
                <c:pt idx="4045">
                  <c:v>120.49338465432389</c:v>
                </c:pt>
                <c:pt idx="4046">
                  <c:v>120.51078209514883</c:v>
                </c:pt>
                <c:pt idx="4047">
                  <c:v>120.52814173892646</c:v>
                </c:pt>
                <c:pt idx="4048">
                  <c:v>120.54550408249357</c:v>
                </c:pt>
                <c:pt idx="4049">
                  <c:v>120.5628637262714</c:v>
                </c:pt>
                <c:pt idx="4050">
                  <c:v>120.58022606983842</c:v>
                </c:pt>
                <c:pt idx="4051">
                  <c:v>120.59758841340521</c:v>
                </c:pt>
                <c:pt idx="4052">
                  <c:v>120.61494805718293</c:v>
                </c:pt>
                <c:pt idx="4053">
                  <c:v>120.6321349144596</c:v>
                </c:pt>
                <c:pt idx="4054">
                  <c:v>120.6496700445278</c:v>
                </c:pt>
                <c:pt idx="4055">
                  <c:v>120.66703238809455</c:v>
                </c:pt>
                <c:pt idx="4056">
                  <c:v>120.68439203187251</c:v>
                </c:pt>
                <c:pt idx="4057">
                  <c:v>120.70175437543945</c:v>
                </c:pt>
                <c:pt idx="4058">
                  <c:v>120.7191140192175</c:v>
                </c:pt>
                <c:pt idx="4059">
                  <c:v>120.73630357628311</c:v>
                </c:pt>
                <c:pt idx="4060">
                  <c:v>120.75366322006103</c:v>
                </c:pt>
                <c:pt idx="4061">
                  <c:v>120.77102556362786</c:v>
                </c:pt>
                <c:pt idx="4062">
                  <c:v>120.78838520740557</c:v>
                </c:pt>
                <c:pt idx="4063">
                  <c:v>120.80592033747349</c:v>
                </c:pt>
                <c:pt idx="4064">
                  <c:v>120.82328268104062</c:v>
                </c:pt>
                <c:pt idx="4065">
                  <c:v>120.84050463557546</c:v>
                </c:pt>
                <c:pt idx="4066">
                  <c:v>120.85789937661109</c:v>
                </c:pt>
                <c:pt idx="4067">
                  <c:v>120.87543450667894</c:v>
                </c:pt>
                <c:pt idx="4068">
                  <c:v>120.89262136395593</c:v>
                </c:pt>
                <c:pt idx="4069">
                  <c:v>120.90998370752284</c:v>
                </c:pt>
                <c:pt idx="4070">
                  <c:v>120.92734605108966</c:v>
                </c:pt>
                <c:pt idx="4071">
                  <c:v>120.94481098664177</c:v>
                </c:pt>
                <c:pt idx="4072">
                  <c:v>120.96217063041948</c:v>
                </c:pt>
                <c:pt idx="4073">
                  <c:v>120.97953297398627</c:v>
                </c:pt>
                <c:pt idx="4074">
                  <c:v>120.99671983126319</c:v>
                </c:pt>
                <c:pt idx="4075">
                  <c:v>121.01425496133145</c:v>
                </c:pt>
                <c:pt idx="4076">
                  <c:v>121.0316146051092</c:v>
                </c:pt>
                <c:pt idx="4077">
                  <c:v>121.04897694867589</c:v>
                </c:pt>
                <c:pt idx="4078">
                  <c:v>121.06633929224279</c:v>
                </c:pt>
                <c:pt idx="4079">
                  <c:v>121.08352614951957</c:v>
                </c:pt>
                <c:pt idx="4080">
                  <c:v>121.10106127958754</c:v>
                </c:pt>
                <c:pt idx="4081">
                  <c:v>121.11859640965551</c:v>
                </c:pt>
                <c:pt idx="4082">
                  <c:v>121.13578326693225</c:v>
                </c:pt>
                <c:pt idx="4083">
                  <c:v>121.15304031872488</c:v>
                </c:pt>
                <c:pt idx="4084">
                  <c:v>121.17057544879295</c:v>
                </c:pt>
                <c:pt idx="4085">
                  <c:v>121.18793509257077</c:v>
                </c:pt>
                <c:pt idx="4086">
                  <c:v>121.20512194984788</c:v>
                </c:pt>
                <c:pt idx="4087">
                  <c:v>121.22248429341445</c:v>
                </c:pt>
                <c:pt idx="4088">
                  <c:v>121.23984663698138</c:v>
                </c:pt>
                <c:pt idx="4089">
                  <c:v>121.25720628075933</c:v>
                </c:pt>
                <c:pt idx="4090">
                  <c:v>121.27474141082725</c:v>
                </c:pt>
                <c:pt idx="4091">
                  <c:v>121.29210105460511</c:v>
                </c:pt>
                <c:pt idx="4092">
                  <c:v>121.30929061167096</c:v>
                </c:pt>
                <c:pt idx="4093">
                  <c:v>121.3266502554488</c:v>
                </c:pt>
                <c:pt idx="4094">
                  <c:v>121.34418538551679</c:v>
                </c:pt>
                <c:pt idx="4095">
                  <c:v>121.36154772908368</c:v>
                </c:pt>
                <c:pt idx="4096">
                  <c:v>121.37890737286122</c:v>
                </c:pt>
                <c:pt idx="4097">
                  <c:v>121.39626971642838</c:v>
                </c:pt>
                <c:pt idx="4098">
                  <c:v>121.41366445746426</c:v>
                </c:pt>
                <c:pt idx="4099">
                  <c:v>121.43102680103119</c:v>
                </c:pt>
                <c:pt idx="4100">
                  <c:v>121.44824875556597</c:v>
                </c:pt>
                <c:pt idx="4101">
                  <c:v>121.46557600187487</c:v>
                </c:pt>
                <c:pt idx="4102">
                  <c:v>121.48297074291071</c:v>
                </c:pt>
                <c:pt idx="4103">
                  <c:v>121.50050587297868</c:v>
                </c:pt>
                <c:pt idx="4104">
                  <c:v>121.51769273025549</c:v>
                </c:pt>
                <c:pt idx="4105">
                  <c:v>121.53505507382235</c:v>
                </c:pt>
                <c:pt idx="4106">
                  <c:v>121.55259020389028</c:v>
                </c:pt>
                <c:pt idx="4107">
                  <c:v>121.56994984766816</c:v>
                </c:pt>
                <c:pt idx="4108">
                  <c:v>121.58731219123507</c:v>
                </c:pt>
                <c:pt idx="4109">
                  <c:v>121.60449904851183</c:v>
                </c:pt>
                <c:pt idx="4110">
                  <c:v>121.62185869228946</c:v>
                </c:pt>
                <c:pt idx="4111">
                  <c:v>121.63925613311446</c:v>
                </c:pt>
                <c:pt idx="4112">
                  <c:v>121.65658337942335</c:v>
                </c:pt>
                <c:pt idx="4113">
                  <c:v>121.67394302320128</c:v>
                </c:pt>
                <c:pt idx="4114">
                  <c:v>121.69147815326906</c:v>
                </c:pt>
                <c:pt idx="4115">
                  <c:v>121.70866501054604</c:v>
                </c:pt>
                <c:pt idx="4116">
                  <c:v>121.72602735411297</c:v>
                </c:pt>
                <c:pt idx="4117">
                  <c:v>121.74338699789078</c:v>
                </c:pt>
                <c:pt idx="4118">
                  <c:v>121.76092212795875</c:v>
                </c:pt>
                <c:pt idx="4119">
                  <c:v>121.77831956878359</c:v>
                </c:pt>
                <c:pt idx="4120">
                  <c:v>121.79550642606047</c:v>
                </c:pt>
                <c:pt idx="4121">
                  <c:v>121.81286606983829</c:v>
                </c:pt>
                <c:pt idx="4122">
                  <c:v>121.83022841340521</c:v>
                </c:pt>
                <c:pt idx="4123">
                  <c:v>121.84776354347316</c:v>
                </c:pt>
                <c:pt idx="4124">
                  <c:v>121.86481271150683</c:v>
                </c:pt>
                <c:pt idx="4125">
                  <c:v>121.88238023904371</c:v>
                </c:pt>
                <c:pt idx="4126">
                  <c:v>121.89974258261063</c:v>
                </c:pt>
                <c:pt idx="4127">
                  <c:v>121.9171373236466</c:v>
                </c:pt>
                <c:pt idx="4128">
                  <c:v>121.93435927818139</c:v>
                </c:pt>
                <c:pt idx="4129">
                  <c:v>121.95172162174845</c:v>
                </c:pt>
                <c:pt idx="4130">
                  <c:v>121.96908396531549</c:v>
                </c:pt>
                <c:pt idx="4131">
                  <c:v>121.98644360909316</c:v>
                </c:pt>
                <c:pt idx="4132">
                  <c:v>122.00397873916089</c:v>
                </c:pt>
                <c:pt idx="4133">
                  <c:v>122.02134108272782</c:v>
                </c:pt>
                <c:pt idx="4134">
                  <c:v>122.03873582376356</c:v>
                </c:pt>
                <c:pt idx="4135">
                  <c:v>122.05592268104066</c:v>
                </c:pt>
                <c:pt idx="4136">
                  <c:v>122.07328502460744</c:v>
                </c:pt>
                <c:pt idx="4137">
                  <c:v>122.09067976564344</c:v>
                </c:pt>
                <c:pt idx="4138">
                  <c:v>122.10804210921015</c:v>
                </c:pt>
                <c:pt idx="4139">
                  <c:v>122.12540175298781</c:v>
                </c:pt>
                <c:pt idx="4140">
                  <c:v>122.1425913100537</c:v>
                </c:pt>
                <c:pt idx="4141">
                  <c:v>122.1599509538316</c:v>
                </c:pt>
                <c:pt idx="4142">
                  <c:v>122.17748608389954</c:v>
                </c:pt>
                <c:pt idx="4143">
                  <c:v>122.19484842746648</c:v>
                </c:pt>
                <c:pt idx="4144">
                  <c:v>122.21220807124446</c:v>
                </c:pt>
                <c:pt idx="4145">
                  <c:v>122.22957041481135</c:v>
                </c:pt>
                <c:pt idx="4146">
                  <c:v>122.24675727208815</c:v>
                </c:pt>
                <c:pt idx="4147">
                  <c:v>122.26411691586605</c:v>
                </c:pt>
                <c:pt idx="4148">
                  <c:v>122.28165204593392</c:v>
                </c:pt>
                <c:pt idx="4149">
                  <c:v>122.29897929224282</c:v>
                </c:pt>
                <c:pt idx="4150">
                  <c:v>122.31637403327865</c:v>
                </c:pt>
                <c:pt idx="4151">
                  <c:v>122.33373637684539</c:v>
                </c:pt>
                <c:pt idx="4152">
                  <c:v>122.35109872041248</c:v>
                </c:pt>
                <c:pt idx="4153">
                  <c:v>122.36849346144842</c:v>
                </c:pt>
                <c:pt idx="4154">
                  <c:v>122.38568031872485</c:v>
                </c:pt>
                <c:pt idx="4155">
                  <c:v>122.40321544879323</c:v>
                </c:pt>
                <c:pt idx="4156">
                  <c:v>122.42057779235977</c:v>
                </c:pt>
                <c:pt idx="4157">
                  <c:v>122.43776464963693</c:v>
                </c:pt>
                <c:pt idx="4158">
                  <c:v>122.4551242934146</c:v>
                </c:pt>
                <c:pt idx="4159">
                  <c:v>122.47265942348254</c:v>
                </c:pt>
                <c:pt idx="4160">
                  <c:v>122.48984898054842</c:v>
                </c:pt>
                <c:pt idx="4161">
                  <c:v>122.50738141082728</c:v>
                </c:pt>
                <c:pt idx="4162">
                  <c:v>122.52474375439418</c:v>
                </c:pt>
                <c:pt idx="4163">
                  <c:v>122.54210339817219</c:v>
                </c:pt>
                <c:pt idx="4164">
                  <c:v>122.55946574173893</c:v>
                </c:pt>
                <c:pt idx="4165">
                  <c:v>122.57682808530582</c:v>
                </c:pt>
                <c:pt idx="4166">
                  <c:v>122.59418772908367</c:v>
                </c:pt>
                <c:pt idx="4167">
                  <c:v>122.61140968361862</c:v>
                </c:pt>
                <c:pt idx="4168">
                  <c:v>122.62877202718508</c:v>
                </c:pt>
                <c:pt idx="4169">
                  <c:v>122.6461316709632</c:v>
                </c:pt>
                <c:pt idx="4170">
                  <c:v>122.66349401453</c:v>
                </c:pt>
                <c:pt idx="4171">
                  <c:v>122.68085365830802</c:v>
                </c:pt>
                <c:pt idx="4172">
                  <c:v>122.69838878837591</c:v>
                </c:pt>
                <c:pt idx="4173">
                  <c:v>122.71575113194281</c:v>
                </c:pt>
                <c:pt idx="4174">
                  <c:v>122.73311077572066</c:v>
                </c:pt>
                <c:pt idx="4175">
                  <c:v>122.75030033278622</c:v>
                </c:pt>
                <c:pt idx="4176">
                  <c:v>122.76783546285448</c:v>
                </c:pt>
                <c:pt idx="4177">
                  <c:v>122.78519510663217</c:v>
                </c:pt>
                <c:pt idx="4178">
                  <c:v>122.80238196390896</c:v>
                </c:pt>
                <c:pt idx="4179">
                  <c:v>122.81995219123506</c:v>
                </c:pt>
                <c:pt idx="4180">
                  <c:v>122.83713904851183</c:v>
                </c:pt>
                <c:pt idx="4181">
                  <c:v>122.8546741785797</c:v>
                </c:pt>
                <c:pt idx="4182">
                  <c:v>122.87186103585648</c:v>
                </c:pt>
                <c:pt idx="4183">
                  <c:v>122.88922337942346</c:v>
                </c:pt>
                <c:pt idx="4184">
                  <c:v>122.90644533395825</c:v>
                </c:pt>
                <c:pt idx="4185">
                  <c:v>122.92398046402626</c:v>
                </c:pt>
                <c:pt idx="4186">
                  <c:v>122.94134280759306</c:v>
                </c:pt>
                <c:pt idx="4187">
                  <c:v>122.95852966487008</c:v>
                </c:pt>
                <c:pt idx="4188">
                  <c:v>122.976064794938</c:v>
                </c:pt>
                <c:pt idx="4189">
                  <c:v>122.99342443871593</c:v>
                </c:pt>
                <c:pt idx="4190">
                  <c:v>123.01078678228264</c:v>
                </c:pt>
                <c:pt idx="4191">
                  <c:v>123.02814642606045</c:v>
                </c:pt>
                <c:pt idx="4192">
                  <c:v>123.04550876962736</c:v>
                </c:pt>
                <c:pt idx="4193">
                  <c:v>123.06286841340508</c:v>
                </c:pt>
                <c:pt idx="4194">
                  <c:v>123.0802307569721</c:v>
                </c:pt>
                <c:pt idx="4195">
                  <c:v>123.09759310053906</c:v>
                </c:pt>
                <c:pt idx="4196">
                  <c:v>123.11477995781581</c:v>
                </c:pt>
                <c:pt idx="4197">
                  <c:v>123.13231508788361</c:v>
                </c:pt>
                <c:pt idx="4198">
                  <c:v>123.14967473166161</c:v>
                </c:pt>
                <c:pt idx="4199">
                  <c:v>123.16720986172956</c:v>
                </c:pt>
                <c:pt idx="4200">
                  <c:v>123.18439671900623</c:v>
                </c:pt>
                <c:pt idx="4201">
                  <c:v>123.20175906257326</c:v>
                </c:pt>
                <c:pt idx="4202">
                  <c:v>123.21911870635107</c:v>
                </c:pt>
                <c:pt idx="4203">
                  <c:v>123.23648104991808</c:v>
                </c:pt>
                <c:pt idx="4204">
                  <c:v>123.25384339348469</c:v>
                </c:pt>
                <c:pt idx="4205">
                  <c:v>123.27120303726272</c:v>
                </c:pt>
                <c:pt idx="4206">
                  <c:v>123.28856538082964</c:v>
                </c:pt>
                <c:pt idx="4207">
                  <c:v>123.30592502460746</c:v>
                </c:pt>
                <c:pt idx="4208">
                  <c:v>123.32328736817438</c:v>
                </c:pt>
                <c:pt idx="4209">
                  <c:v>123.34068210921022</c:v>
                </c:pt>
                <c:pt idx="4210">
                  <c:v>123.35807955003503</c:v>
                </c:pt>
                <c:pt idx="4211">
                  <c:v>123.37526640731194</c:v>
                </c:pt>
                <c:pt idx="4212">
                  <c:v>123.39280153737978</c:v>
                </c:pt>
                <c:pt idx="4213">
                  <c:v>123.41016118115789</c:v>
                </c:pt>
                <c:pt idx="4214">
                  <c:v>123.42752352472463</c:v>
                </c:pt>
                <c:pt idx="4215">
                  <c:v>123.44481567377568</c:v>
                </c:pt>
                <c:pt idx="4216">
                  <c:v>123.46221041481139</c:v>
                </c:pt>
                <c:pt idx="4217">
                  <c:v>123.47957275837824</c:v>
                </c:pt>
                <c:pt idx="4218">
                  <c:v>123.49693240215608</c:v>
                </c:pt>
                <c:pt idx="4219">
                  <c:v>123.51415435669088</c:v>
                </c:pt>
                <c:pt idx="4220">
                  <c:v>123.53168948675889</c:v>
                </c:pt>
                <c:pt idx="4221">
                  <c:v>123.54887634403561</c:v>
                </c:pt>
                <c:pt idx="4222">
                  <c:v>123.56641147410357</c:v>
                </c:pt>
                <c:pt idx="4223">
                  <c:v>123.58377381767031</c:v>
                </c:pt>
                <c:pt idx="4224">
                  <c:v>123.60116855870631</c:v>
                </c:pt>
                <c:pt idx="4225">
                  <c:v>123.61835541598305</c:v>
                </c:pt>
                <c:pt idx="4226">
                  <c:v>123.63571775954986</c:v>
                </c:pt>
                <c:pt idx="4227">
                  <c:v>123.65308010311676</c:v>
                </c:pt>
                <c:pt idx="4228">
                  <c:v>123.67043974689456</c:v>
                </c:pt>
                <c:pt idx="4229">
                  <c:v>123.68780209046147</c:v>
                </c:pt>
                <c:pt idx="4230">
                  <c:v>123.70533722052943</c:v>
                </c:pt>
                <c:pt idx="4231">
                  <c:v>123.72269686430749</c:v>
                </c:pt>
                <c:pt idx="4232">
                  <c:v>123.74005920787442</c:v>
                </c:pt>
                <c:pt idx="4233">
                  <c:v>123.75724606515116</c:v>
                </c:pt>
                <c:pt idx="4234">
                  <c:v>123.77460570892897</c:v>
                </c:pt>
                <c:pt idx="4235">
                  <c:v>123.79214083899686</c:v>
                </c:pt>
                <c:pt idx="4236">
                  <c:v>123.80950318256379</c:v>
                </c:pt>
                <c:pt idx="4237">
                  <c:v>123.82669003984063</c:v>
                </c:pt>
                <c:pt idx="4238">
                  <c:v>123.84422516990884</c:v>
                </c:pt>
                <c:pt idx="4239">
                  <c:v>123.86141202718537</c:v>
                </c:pt>
                <c:pt idx="4240">
                  <c:v>123.87877437075208</c:v>
                </c:pt>
                <c:pt idx="4241">
                  <c:v>123.89613401453011</c:v>
                </c:pt>
                <c:pt idx="4242">
                  <c:v>123.91370424185612</c:v>
                </c:pt>
                <c:pt idx="4243">
                  <c:v>123.93089109913289</c:v>
                </c:pt>
                <c:pt idx="4244">
                  <c:v>123.94842622920103</c:v>
                </c:pt>
                <c:pt idx="4245">
                  <c:v>123.96561308647773</c:v>
                </c:pt>
                <c:pt idx="4246">
                  <c:v>123.98314821654544</c:v>
                </c:pt>
                <c:pt idx="4247">
                  <c:v>124.00033777361122</c:v>
                </c:pt>
                <c:pt idx="4248">
                  <c:v>124.01773251464728</c:v>
                </c:pt>
                <c:pt idx="4249">
                  <c:v>124.03509485821418</c:v>
                </c:pt>
                <c:pt idx="4250">
                  <c:v>124.05245450199202</c:v>
                </c:pt>
                <c:pt idx="4251">
                  <c:v>124.06981684555895</c:v>
                </c:pt>
                <c:pt idx="4252">
                  <c:v>124.08696860557772</c:v>
                </c:pt>
                <c:pt idx="4253">
                  <c:v>124.10453883290344</c:v>
                </c:pt>
                <c:pt idx="4254">
                  <c:v>124.12189847668125</c:v>
                </c:pt>
                <c:pt idx="4255">
                  <c:v>124.13926082024842</c:v>
                </c:pt>
                <c:pt idx="4256">
                  <c:v>124.15662046402629</c:v>
                </c:pt>
                <c:pt idx="4257">
                  <c:v>124.17398280759288</c:v>
                </c:pt>
                <c:pt idx="4258">
                  <c:v>124.19134515116008</c:v>
                </c:pt>
                <c:pt idx="4259">
                  <c:v>124.20870479493792</c:v>
                </c:pt>
                <c:pt idx="4260">
                  <c:v>124.2260671385046</c:v>
                </c:pt>
                <c:pt idx="4261">
                  <c:v>124.24325399578171</c:v>
                </c:pt>
                <c:pt idx="4262">
                  <c:v>124.26078912584956</c:v>
                </c:pt>
                <c:pt idx="4263">
                  <c:v>124.27801108038435</c:v>
                </c:pt>
                <c:pt idx="4264">
                  <c:v>124.29554621045219</c:v>
                </c:pt>
                <c:pt idx="4265">
                  <c:v>124.31276816498711</c:v>
                </c:pt>
                <c:pt idx="4266">
                  <c:v>124.32995502226385</c:v>
                </c:pt>
                <c:pt idx="4267">
                  <c:v>124.3474901523317</c:v>
                </c:pt>
                <c:pt idx="4268">
                  <c:v>124.36502528239984</c:v>
                </c:pt>
                <c:pt idx="4269">
                  <c:v>124.38238492617765</c:v>
                </c:pt>
                <c:pt idx="4270">
                  <c:v>124.39957448324361</c:v>
                </c:pt>
                <c:pt idx="4271">
                  <c:v>124.41710691352239</c:v>
                </c:pt>
                <c:pt idx="4272">
                  <c:v>124.43450435434754</c:v>
                </c:pt>
                <c:pt idx="4273">
                  <c:v>124.45169121162408</c:v>
                </c:pt>
                <c:pt idx="4274">
                  <c:v>124.46922634169225</c:v>
                </c:pt>
                <c:pt idx="4275">
                  <c:v>124.48658868525899</c:v>
                </c:pt>
                <c:pt idx="4276">
                  <c:v>124.50394832903675</c:v>
                </c:pt>
                <c:pt idx="4277">
                  <c:v>124.52113518631354</c:v>
                </c:pt>
                <c:pt idx="4278">
                  <c:v>124.53849752988036</c:v>
                </c:pt>
                <c:pt idx="4279">
                  <c:v>124.55603265994843</c:v>
                </c:pt>
                <c:pt idx="4280">
                  <c:v>124.57321951722521</c:v>
                </c:pt>
                <c:pt idx="4281">
                  <c:v>124.59061425826118</c:v>
                </c:pt>
                <c:pt idx="4282">
                  <c:v>124.60804679634394</c:v>
                </c:pt>
                <c:pt idx="4283">
                  <c:v>124.62540644012167</c:v>
                </c:pt>
                <c:pt idx="4284">
                  <c:v>124.6428038809468</c:v>
                </c:pt>
                <c:pt idx="4285">
                  <c:v>124.66016352472467</c:v>
                </c:pt>
                <c:pt idx="4286">
                  <c:v>124.67752586829154</c:v>
                </c:pt>
                <c:pt idx="4287">
                  <c:v>124.69488551206919</c:v>
                </c:pt>
                <c:pt idx="4288">
                  <c:v>124.71224785563628</c:v>
                </c:pt>
                <c:pt idx="4289">
                  <c:v>124.72960749941409</c:v>
                </c:pt>
                <c:pt idx="4290">
                  <c:v>124.74696984298103</c:v>
                </c:pt>
                <c:pt idx="4291">
                  <c:v>124.76415670025789</c:v>
                </c:pt>
                <c:pt idx="4292">
                  <c:v>124.78151904382469</c:v>
                </c:pt>
                <c:pt idx="4293">
                  <c:v>124.79908927115072</c:v>
                </c:pt>
                <c:pt idx="4294">
                  <c:v>124.8164489149284</c:v>
                </c:pt>
                <c:pt idx="4295">
                  <c:v>124.83363577220528</c:v>
                </c:pt>
                <c:pt idx="4296">
                  <c:v>124.85099811577209</c:v>
                </c:pt>
                <c:pt idx="4297">
                  <c:v>124.86835775954989</c:v>
                </c:pt>
                <c:pt idx="4298">
                  <c:v>124.88572010311682</c:v>
                </c:pt>
                <c:pt idx="4299">
                  <c:v>124.90308244668374</c:v>
                </c:pt>
                <c:pt idx="4300">
                  <c:v>124.92061487696273</c:v>
                </c:pt>
                <c:pt idx="4301">
                  <c:v>124.93780443402862</c:v>
                </c:pt>
                <c:pt idx="4302">
                  <c:v>124.95519917506445</c:v>
                </c:pt>
                <c:pt idx="4303">
                  <c:v>124.97273430513241</c:v>
                </c:pt>
                <c:pt idx="4304">
                  <c:v>124.98992116240915</c:v>
                </c:pt>
                <c:pt idx="4305">
                  <c:v>125.00745629247716</c:v>
                </c:pt>
                <c:pt idx="4306">
                  <c:v>125.02464314975394</c:v>
                </c:pt>
                <c:pt idx="4307">
                  <c:v>125.04200549332087</c:v>
                </c:pt>
                <c:pt idx="4308">
                  <c:v>125.05936513709855</c:v>
                </c:pt>
                <c:pt idx="4309">
                  <c:v>125.07690026716661</c:v>
                </c:pt>
                <c:pt idx="4310">
                  <c:v>125.09412222170155</c:v>
                </c:pt>
                <c:pt idx="4311">
                  <c:v>125.11148456526848</c:v>
                </c:pt>
                <c:pt idx="4312">
                  <c:v>125.12867142254495</c:v>
                </c:pt>
                <c:pt idx="4313">
                  <c:v>125.14620655261311</c:v>
                </c:pt>
                <c:pt idx="4314">
                  <c:v>125.16356889617985</c:v>
                </c:pt>
                <c:pt idx="4315">
                  <c:v>125.18092853995778</c:v>
                </c:pt>
                <c:pt idx="4316">
                  <c:v>125.19829088352456</c:v>
                </c:pt>
                <c:pt idx="4317">
                  <c:v>125.21565052730269</c:v>
                </c:pt>
                <c:pt idx="4318">
                  <c:v>125.23301287086935</c:v>
                </c:pt>
                <c:pt idx="4319">
                  <c:v>125.25037251464715</c:v>
                </c:pt>
                <c:pt idx="4320">
                  <c:v>125.26773485821421</c:v>
                </c:pt>
                <c:pt idx="4321">
                  <c:v>125.284921715491</c:v>
                </c:pt>
                <c:pt idx="4322">
                  <c:v>125.30245684555877</c:v>
                </c:pt>
                <c:pt idx="4323">
                  <c:v>125.31967880009363</c:v>
                </c:pt>
                <c:pt idx="4324">
                  <c:v>125.33704114366057</c:v>
                </c:pt>
                <c:pt idx="4325">
                  <c:v>125.35460867119762</c:v>
                </c:pt>
                <c:pt idx="4326">
                  <c:v>125.37197101476427</c:v>
                </c:pt>
                <c:pt idx="4327">
                  <c:v>125.38915787204112</c:v>
                </c:pt>
                <c:pt idx="4328">
                  <c:v>125.40669300210926</c:v>
                </c:pt>
                <c:pt idx="4329">
                  <c:v>125.42387985938598</c:v>
                </c:pt>
                <c:pt idx="4330">
                  <c:v>125.44141498945409</c:v>
                </c:pt>
                <c:pt idx="4331">
                  <c:v>125.45867204124676</c:v>
                </c:pt>
                <c:pt idx="4332">
                  <c:v>125.47606948207172</c:v>
                </c:pt>
                <c:pt idx="4333">
                  <c:v>125.49342912584966</c:v>
                </c:pt>
                <c:pt idx="4334">
                  <c:v>125.51079146941647</c:v>
                </c:pt>
                <c:pt idx="4335">
                  <c:v>125.52815111319408</c:v>
                </c:pt>
                <c:pt idx="4336">
                  <c:v>125.54551345676119</c:v>
                </c:pt>
                <c:pt idx="4337">
                  <c:v>125.56290819779687</c:v>
                </c:pt>
                <c:pt idx="4338">
                  <c:v>125.58027054136397</c:v>
                </c:pt>
                <c:pt idx="4339">
                  <c:v>125.59763018514182</c:v>
                </c:pt>
                <c:pt idx="4340">
                  <c:v>125.61485483946568</c:v>
                </c:pt>
                <c:pt idx="4341">
                  <c:v>125.63238726974447</c:v>
                </c:pt>
                <c:pt idx="4342">
                  <c:v>125.64974961331147</c:v>
                </c:pt>
                <c:pt idx="4343">
                  <c:v>125.66693647058813</c:v>
                </c:pt>
                <c:pt idx="4344">
                  <c:v>125.68447160065607</c:v>
                </c:pt>
                <c:pt idx="4345">
                  <c:v>125.70165845793299</c:v>
                </c:pt>
                <c:pt idx="4346">
                  <c:v>125.71919358800112</c:v>
                </c:pt>
                <c:pt idx="4347">
                  <c:v>125.73659102882588</c:v>
                </c:pt>
                <c:pt idx="4348">
                  <c:v>125.75395067260371</c:v>
                </c:pt>
                <c:pt idx="4349">
                  <c:v>125.77117262713851</c:v>
                </c:pt>
                <c:pt idx="4350">
                  <c:v>125.78867265994842</c:v>
                </c:pt>
                <c:pt idx="4351">
                  <c:v>125.80603500351538</c:v>
                </c:pt>
                <c:pt idx="4352">
                  <c:v>125.82339464729317</c:v>
                </c:pt>
                <c:pt idx="4353">
                  <c:v>125.8407569908601</c:v>
                </c:pt>
                <c:pt idx="4354">
                  <c:v>125.85794384813686</c:v>
                </c:pt>
                <c:pt idx="4355">
                  <c:v>125.87530619170352</c:v>
                </c:pt>
                <c:pt idx="4356">
                  <c:v>125.89284132177163</c:v>
                </c:pt>
                <c:pt idx="4357">
                  <c:v>125.91002817904852</c:v>
                </c:pt>
                <c:pt idx="4358">
                  <c:v>125.92759840637453</c:v>
                </c:pt>
                <c:pt idx="4359">
                  <c:v>125.94457737989219</c:v>
                </c:pt>
                <c:pt idx="4360">
                  <c:v>125.96214490742911</c:v>
                </c:pt>
                <c:pt idx="4361">
                  <c:v>125.97968003749708</c:v>
                </c:pt>
                <c:pt idx="4362">
                  <c:v>125.99672920553095</c:v>
                </c:pt>
                <c:pt idx="4363">
                  <c:v>126.01412394656683</c:v>
                </c:pt>
                <c:pt idx="4364">
                  <c:v>126.03169417389269</c:v>
                </c:pt>
                <c:pt idx="4365">
                  <c:v>126.04905651745939</c:v>
                </c:pt>
                <c:pt idx="4366">
                  <c:v>126.06641616123751</c:v>
                </c:pt>
                <c:pt idx="4367">
                  <c:v>126.08360571830326</c:v>
                </c:pt>
                <c:pt idx="4368">
                  <c:v>126.100965362081</c:v>
                </c:pt>
                <c:pt idx="4369">
                  <c:v>126.11832770564799</c:v>
                </c:pt>
                <c:pt idx="4370">
                  <c:v>126.13586013592666</c:v>
                </c:pt>
                <c:pt idx="4371">
                  <c:v>126.15322247949381</c:v>
                </c:pt>
                <c:pt idx="4372">
                  <c:v>126.17040933677038</c:v>
                </c:pt>
                <c:pt idx="4373">
                  <c:v>126.18777168033749</c:v>
                </c:pt>
                <c:pt idx="4374">
                  <c:v>126.20513132411531</c:v>
                </c:pt>
                <c:pt idx="4375">
                  <c:v>126.22252876494026</c:v>
                </c:pt>
                <c:pt idx="4376">
                  <c:v>126.23975071947505</c:v>
                </c:pt>
                <c:pt idx="4377">
                  <c:v>126.25745863604405</c:v>
                </c:pt>
                <c:pt idx="4378">
                  <c:v>126.27464549332082</c:v>
                </c:pt>
                <c:pt idx="4379">
                  <c:v>126.29200783688756</c:v>
                </c:pt>
                <c:pt idx="4380">
                  <c:v>126.30954296695568</c:v>
                </c:pt>
                <c:pt idx="4381">
                  <c:v>126.32672982423252</c:v>
                </c:pt>
                <c:pt idx="4382">
                  <c:v>126.34409216779935</c:v>
                </c:pt>
                <c:pt idx="4383">
                  <c:v>126.36145181157721</c:v>
                </c:pt>
                <c:pt idx="4384">
                  <c:v>126.37898694164517</c:v>
                </c:pt>
                <c:pt idx="4385">
                  <c:v>126.3963492852123</c:v>
                </c:pt>
                <c:pt idx="4386">
                  <c:v>126.41353614248872</c:v>
                </c:pt>
                <c:pt idx="4387">
                  <c:v>126.43072299976566</c:v>
                </c:pt>
                <c:pt idx="4388">
                  <c:v>126.44825812983363</c:v>
                </c:pt>
                <c:pt idx="4389">
                  <c:v>126.46558537614249</c:v>
                </c:pt>
                <c:pt idx="4390">
                  <c:v>126.48290992266232</c:v>
                </c:pt>
                <c:pt idx="4391">
                  <c:v>126.50044505273013</c:v>
                </c:pt>
                <c:pt idx="4392">
                  <c:v>126.51759951253811</c:v>
                </c:pt>
                <c:pt idx="4393">
                  <c:v>126.53513194281695</c:v>
                </c:pt>
                <c:pt idx="4394">
                  <c:v>126.55249428638388</c:v>
                </c:pt>
                <c:pt idx="4395">
                  <c:v>126.56968114366055</c:v>
                </c:pt>
                <c:pt idx="4396">
                  <c:v>126.58721627372863</c:v>
                </c:pt>
                <c:pt idx="4397">
                  <c:v>126.60457861729545</c:v>
                </c:pt>
                <c:pt idx="4398">
                  <c:v>126.62180057183035</c:v>
                </c:pt>
                <c:pt idx="4399">
                  <c:v>126.6393006046403</c:v>
                </c:pt>
                <c:pt idx="4400">
                  <c:v>126.65652255917506</c:v>
                </c:pt>
                <c:pt idx="4401">
                  <c:v>126.67370941645152</c:v>
                </c:pt>
                <c:pt idx="4402">
                  <c:v>126.69124454651981</c:v>
                </c:pt>
                <c:pt idx="4403">
                  <c:v>126.70860689008661</c:v>
                </c:pt>
                <c:pt idx="4404">
                  <c:v>126.72613932036559</c:v>
                </c:pt>
                <c:pt idx="4405">
                  <c:v>126.74332887743132</c:v>
                </c:pt>
                <c:pt idx="4406">
                  <c:v>126.7606885212093</c:v>
                </c:pt>
                <c:pt idx="4407">
                  <c:v>126.77805086477618</c:v>
                </c:pt>
                <c:pt idx="4408">
                  <c:v>126.79523772205295</c:v>
                </c:pt>
                <c:pt idx="4409">
                  <c:v>126.8127728521206</c:v>
                </c:pt>
                <c:pt idx="4410">
                  <c:v>126.8301675931567</c:v>
                </c:pt>
                <c:pt idx="4411">
                  <c:v>126.84770272322464</c:v>
                </c:pt>
                <c:pt idx="4412">
                  <c:v>126.86488958050155</c:v>
                </c:pt>
                <c:pt idx="4413">
                  <c:v>126.88218172955226</c:v>
                </c:pt>
                <c:pt idx="4414">
                  <c:v>126.89936858682906</c:v>
                </c:pt>
                <c:pt idx="4415">
                  <c:v>126.91690371689712</c:v>
                </c:pt>
                <c:pt idx="4416">
                  <c:v>126.93443884696508</c:v>
                </c:pt>
                <c:pt idx="4417">
                  <c:v>126.95162570424209</c:v>
                </c:pt>
                <c:pt idx="4418">
                  <c:v>126.96919593156792</c:v>
                </c:pt>
                <c:pt idx="4419">
                  <c:v>126.98638278884461</c:v>
                </c:pt>
                <c:pt idx="4420">
                  <c:v>127.00374513241128</c:v>
                </c:pt>
                <c:pt idx="4421">
                  <c:v>127.02128026247951</c:v>
                </c:pt>
                <c:pt idx="4422">
                  <c:v>127.03863990625734</c:v>
                </c:pt>
                <c:pt idx="4423">
                  <c:v>127.05565397703307</c:v>
                </c:pt>
                <c:pt idx="4424">
                  <c:v>127.07322420435902</c:v>
                </c:pt>
                <c:pt idx="4425">
                  <c:v>127.09075933442701</c:v>
                </c:pt>
                <c:pt idx="4426">
                  <c:v>127.10777340520276</c:v>
                </c:pt>
                <c:pt idx="4427">
                  <c:v>127.12513304898046</c:v>
                </c:pt>
                <c:pt idx="4428">
                  <c:v>127.1426681790485</c:v>
                </c:pt>
                <c:pt idx="4429">
                  <c:v>127.1600305226153</c:v>
                </c:pt>
                <c:pt idx="4430">
                  <c:v>127.17739016639312</c:v>
                </c:pt>
                <c:pt idx="4431">
                  <c:v>127.19457972345903</c:v>
                </c:pt>
                <c:pt idx="4432">
                  <c:v>127.21211485352705</c:v>
                </c:pt>
                <c:pt idx="4433">
                  <c:v>127.22930171080374</c:v>
                </c:pt>
                <c:pt idx="4434">
                  <c:v>127.24683684087181</c:v>
                </c:pt>
                <c:pt idx="4435">
                  <c:v>127.2640587954066</c:v>
                </c:pt>
                <c:pt idx="4436">
                  <c:v>127.28159392547462</c:v>
                </c:pt>
                <c:pt idx="4437">
                  <c:v>127.29895356925259</c:v>
                </c:pt>
                <c:pt idx="4438">
                  <c:v>127.31631591281931</c:v>
                </c:pt>
                <c:pt idx="4439">
                  <c:v>127.33350277009608</c:v>
                </c:pt>
                <c:pt idx="4440">
                  <c:v>127.35103790016397</c:v>
                </c:pt>
                <c:pt idx="4441">
                  <c:v>127.36822475744083</c:v>
                </c:pt>
                <c:pt idx="4442">
                  <c:v>127.38558710100762</c:v>
                </c:pt>
                <c:pt idx="4443">
                  <c:v>127.40311953128662</c:v>
                </c:pt>
                <c:pt idx="4444">
                  <c:v>127.42065466135475</c:v>
                </c:pt>
                <c:pt idx="4445">
                  <c:v>127.43787661588938</c:v>
                </c:pt>
                <c:pt idx="4446">
                  <c:v>127.45523895945617</c:v>
                </c:pt>
                <c:pt idx="4447">
                  <c:v>127.47242581673292</c:v>
                </c:pt>
                <c:pt idx="4448">
                  <c:v>127.48996094680103</c:v>
                </c:pt>
                <c:pt idx="4449">
                  <c:v>127.50735838762586</c:v>
                </c:pt>
                <c:pt idx="4450">
                  <c:v>127.52471803140364</c:v>
                </c:pt>
                <c:pt idx="4451">
                  <c:v>127.54211277243952</c:v>
                </c:pt>
                <c:pt idx="4452">
                  <c:v>127.5593023295054</c:v>
                </c:pt>
                <c:pt idx="4453">
                  <c:v>127.57666197328334</c:v>
                </c:pt>
                <c:pt idx="4454">
                  <c:v>127.59402431685027</c:v>
                </c:pt>
                <c:pt idx="4455">
                  <c:v>127.61138396062806</c:v>
                </c:pt>
                <c:pt idx="4456">
                  <c:v>127.62891909069592</c:v>
                </c:pt>
                <c:pt idx="4457">
                  <c:v>127.64628143426296</c:v>
                </c:pt>
                <c:pt idx="4458">
                  <c:v>127.66346829153964</c:v>
                </c:pt>
                <c:pt idx="4459">
                  <c:v>127.68100342160783</c:v>
                </c:pt>
                <c:pt idx="4460">
                  <c:v>127.69836306538552</c:v>
                </c:pt>
                <c:pt idx="4461">
                  <c:v>127.71555262245124</c:v>
                </c:pt>
                <c:pt idx="4462">
                  <c:v>127.7328447715022</c:v>
                </c:pt>
                <c:pt idx="4463">
                  <c:v>127.75037720178092</c:v>
                </c:pt>
                <c:pt idx="4464">
                  <c:v>127.76773954534825</c:v>
                </c:pt>
                <c:pt idx="4465">
                  <c:v>127.78510188891491</c:v>
                </c:pt>
                <c:pt idx="4466">
                  <c:v>127.80246153269256</c:v>
                </c:pt>
                <c:pt idx="4467">
                  <c:v>127.81982387625968</c:v>
                </c:pt>
                <c:pt idx="4468">
                  <c:v>127.83701073353645</c:v>
                </c:pt>
                <c:pt idx="4469">
                  <c:v>127.85454586360429</c:v>
                </c:pt>
                <c:pt idx="4470">
                  <c:v>127.87190550738221</c:v>
                </c:pt>
                <c:pt idx="4471">
                  <c:v>127.88909506444809</c:v>
                </c:pt>
                <c:pt idx="4472">
                  <c:v>127.90662749472715</c:v>
                </c:pt>
                <c:pt idx="4473">
                  <c:v>127.92398983829388</c:v>
                </c:pt>
                <c:pt idx="4474">
                  <c:v>127.94135218186079</c:v>
                </c:pt>
                <c:pt idx="4475">
                  <c:v>127.95857413639548</c:v>
                </c:pt>
                <c:pt idx="4476">
                  <c:v>127.97593378017349</c:v>
                </c:pt>
                <c:pt idx="4477">
                  <c:v>127.99329612374036</c:v>
                </c:pt>
                <c:pt idx="4478">
                  <c:v>128.01069086477597</c:v>
                </c:pt>
                <c:pt idx="4479">
                  <c:v>128.02819089758637</c:v>
                </c:pt>
                <c:pt idx="4480">
                  <c:v>128.04541285212107</c:v>
                </c:pt>
                <c:pt idx="4481">
                  <c:v>128.06281029294578</c:v>
                </c:pt>
                <c:pt idx="4482">
                  <c:v>128.08034542301408</c:v>
                </c:pt>
                <c:pt idx="4483">
                  <c:v>128.09753228029061</c:v>
                </c:pt>
                <c:pt idx="4484">
                  <c:v>128.11471913756719</c:v>
                </c:pt>
                <c:pt idx="4485">
                  <c:v>128.13208148113429</c:v>
                </c:pt>
                <c:pt idx="4486">
                  <c:v>128.14978939770333</c:v>
                </c:pt>
                <c:pt idx="4487">
                  <c:v>128.16697625498011</c:v>
                </c:pt>
                <c:pt idx="4488">
                  <c:v>128.18451138504798</c:v>
                </c:pt>
                <c:pt idx="4489">
                  <c:v>128.20169824232485</c:v>
                </c:pt>
                <c:pt idx="4490">
                  <c:v>128.21906058589147</c:v>
                </c:pt>
                <c:pt idx="4491">
                  <c:v>128.23659571595945</c:v>
                </c:pt>
                <c:pt idx="4492">
                  <c:v>128.25378257323638</c:v>
                </c:pt>
                <c:pt idx="4493">
                  <c:v>128.27096943051328</c:v>
                </c:pt>
                <c:pt idx="4494">
                  <c:v>128.28850456058115</c:v>
                </c:pt>
                <c:pt idx="4495">
                  <c:v>128.30603969064921</c:v>
                </c:pt>
                <c:pt idx="4496">
                  <c:v>128.3232265479264</c:v>
                </c:pt>
                <c:pt idx="4497">
                  <c:v>128.34058889149279</c:v>
                </c:pt>
                <c:pt idx="4498">
                  <c:v>128.35798363252871</c:v>
                </c:pt>
                <c:pt idx="4499">
                  <c:v>128.37520558706376</c:v>
                </c:pt>
                <c:pt idx="4500">
                  <c:v>128.39270561987342</c:v>
                </c:pt>
                <c:pt idx="4501">
                  <c:v>128.41006796344038</c:v>
                </c:pt>
                <c:pt idx="4502">
                  <c:v>128.42746270447623</c:v>
                </c:pt>
                <c:pt idx="4503">
                  <c:v>128.44461716428398</c:v>
                </c:pt>
                <c:pt idx="4504">
                  <c:v>128.4619768080621</c:v>
                </c:pt>
                <c:pt idx="4505">
                  <c:v>128.47933915162881</c:v>
                </c:pt>
                <c:pt idx="4506">
                  <c:v>128.4969066791657</c:v>
                </c:pt>
                <c:pt idx="4507">
                  <c:v>128.51409623623152</c:v>
                </c:pt>
                <c:pt idx="4508">
                  <c:v>128.53162866651039</c:v>
                </c:pt>
                <c:pt idx="4509">
                  <c:v>128.54881822357618</c:v>
                </c:pt>
                <c:pt idx="4510">
                  <c:v>128.56635335364427</c:v>
                </c:pt>
                <c:pt idx="4511">
                  <c:v>128.58354021092103</c:v>
                </c:pt>
                <c:pt idx="4512">
                  <c:v>128.60089985469884</c:v>
                </c:pt>
                <c:pt idx="4513">
                  <c:v>128.61829729552377</c:v>
                </c:pt>
                <c:pt idx="4514">
                  <c:v>128.6356569393013</c:v>
                </c:pt>
                <c:pt idx="4515">
                  <c:v>128.65301928286831</c:v>
                </c:pt>
                <c:pt idx="4516">
                  <c:v>128.67037892664638</c:v>
                </c:pt>
                <c:pt idx="4517">
                  <c:v>128.68774127021348</c:v>
                </c:pt>
                <c:pt idx="4518">
                  <c:v>128.70527640028121</c:v>
                </c:pt>
                <c:pt idx="4519">
                  <c:v>128.72246325755802</c:v>
                </c:pt>
                <c:pt idx="4520">
                  <c:v>128.73999838762623</c:v>
                </c:pt>
                <c:pt idx="4521">
                  <c:v>128.75736073119265</c:v>
                </c:pt>
                <c:pt idx="4522">
                  <c:v>128.77472037497051</c:v>
                </c:pt>
                <c:pt idx="4523">
                  <c:v>128.79208271853759</c:v>
                </c:pt>
                <c:pt idx="4524">
                  <c:v>128.80944236231568</c:v>
                </c:pt>
                <c:pt idx="4525">
                  <c:v>128.82683980314044</c:v>
                </c:pt>
                <c:pt idx="4526">
                  <c:v>128.84399156315882</c:v>
                </c:pt>
                <c:pt idx="4527">
                  <c:v>128.8615266932272</c:v>
                </c:pt>
                <c:pt idx="4528">
                  <c:v>128.87888633700527</c:v>
                </c:pt>
                <c:pt idx="4529">
                  <c:v>128.89624868057209</c:v>
                </c:pt>
                <c:pt idx="4530">
                  <c:v>128.91361102413825</c:v>
                </c:pt>
                <c:pt idx="4531">
                  <c:v>128.93100576517458</c:v>
                </c:pt>
                <c:pt idx="4532">
                  <c:v>128.94819262245136</c:v>
                </c:pt>
                <c:pt idx="4533">
                  <c:v>128.96559006327632</c:v>
                </c:pt>
                <c:pt idx="4534">
                  <c:v>128.98294970705456</c:v>
                </c:pt>
                <c:pt idx="4535">
                  <c:v>129.00048483712209</c:v>
                </c:pt>
                <c:pt idx="4536">
                  <c:v>129.01767169439836</c:v>
                </c:pt>
                <c:pt idx="4537">
                  <c:v>129.0350340379658</c:v>
                </c:pt>
                <c:pt idx="4538">
                  <c:v>129.05242877900164</c:v>
                </c:pt>
                <c:pt idx="4539">
                  <c:v>129.06999900632758</c:v>
                </c:pt>
                <c:pt idx="4540">
                  <c:v>129.08722096086245</c:v>
                </c:pt>
                <c:pt idx="4541">
                  <c:v>129.10458330442933</c:v>
                </c:pt>
                <c:pt idx="4542">
                  <c:v>129.12194294820742</c:v>
                </c:pt>
                <c:pt idx="4543">
                  <c:v>129.13930529177378</c:v>
                </c:pt>
                <c:pt idx="4544">
                  <c:v>129.15666493555167</c:v>
                </c:pt>
                <c:pt idx="4545">
                  <c:v>129.17388689008658</c:v>
                </c:pt>
                <c:pt idx="4546">
                  <c:v>129.19124923365385</c:v>
                </c:pt>
                <c:pt idx="4547">
                  <c:v>129.20861157722061</c:v>
                </c:pt>
                <c:pt idx="4548">
                  <c:v>129.22600631825662</c:v>
                </c:pt>
                <c:pt idx="4549">
                  <c:v>129.24336866182296</c:v>
                </c:pt>
                <c:pt idx="4550">
                  <c:v>129.26093618936022</c:v>
                </c:pt>
                <c:pt idx="4551">
                  <c:v>129.27815814389498</c:v>
                </c:pt>
                <c:pt idx="4552">
                  <c:v>129.29555558471964</c:v>
                </c:pt>
                <c:pt idx="4553">
                  <c:v>129.31288013123981</c:v>
                </c:pt>
                <c:pt idx="4554">
                  <c:v>129.33024247480668</c:v>
                </c:pt>
                <c:pt idx="4555">
                  <c:v>129.34763721584252</c:v>
                </c:pt>
                <c:pt idx="4556">
                  <c:v>129.36499955940963</c:v>
                </c:pt>
                <c:pt idx="4557">
                  <c:v>129.38218641668672</c:v>
                </c:pt>
                <c:pt idx="4558">
                  <c:v>129.39972154675417</c:v>
                </c:pt>
                <c:pt idx="4559">
                  <c:v>129.41708389032098</c:v>
                </c:pt>
                <c:pt idx="4560">
                  <c:v>129.4344435340989</c:v>
                </c:pt>
                <c:pt idx="4561">
                  <c:v>129.45180587766612</c:v>
                </c:pt>
                <c:pt idx="4562">
                  <c:v>129.46916552144333</c:v>
                </c:pt>
                <c:pt idx="4563">
                  <c:v>129.4865278650108</c:v>
                </c:pt>
                <c:pt idx="4564">
                  <c:v>129.50388750878838</c:v>
                </c:pt>
                <c:pt idx="4565">
                  <c:v>129.52124985235577</c:v>
                </c:pt>
                <c:pt idx="4566">
                  <c:v>129.53867969064916</c:v>
                </c:pt>
                <c:pt idx="4567">
                  <c:v>129.55586924771504</c:v>
                </c:pt>
                <c:pt idx="4568">
                  <c:v>129.57322889149285</c:v>
                </c:pt>
                <c:pt idx="4569">
                  <c:v>129.59076402156043</c:v>
                </c:pt>
                <c:pt idx="4570">
                  <c:v>129.60812366533858</c:v>
                </c:pt>
                <c:pt idx="4571">
                  <c:v>129.62531322240451</c:v>
                </c:pt>
                <c:pt idx="4572">
                  <c:v>129.64267286618201</c:v>
                </c:pt>
                <c:pt idx="4573">
                  <c:v>129.66003520974903</c:v>
                </c:pt>
                <c:pt idx="4574">
                  <c:v>129.67739485352706</c:v>
                </c:pt>
                <c:pt idx="4575">
                  <c:v>129.69492998359507</c:v>
                </c:pt>
                <c:pt idx="4576">
                  <c:v>129.71211954066086</c:v>
                </c:pt>
                <c:pt idx="4577">
                  <c:v>129.72947918443865</c:v>
                </c:pt>
                <c:pt idx="4578">
                  <c:v>129.74684152800558</c:v>
                </c:pt>
                <c:pt idx="4579">
                  <c:v>129.76416607452538</c:v>
                </c:pt>
                <c:pt idx="4580">
                  <c:v>129.78159861260841</c:v>
                </c:pt>
                <c:pt idx="4581">
                  <c:v>129.79895825638619</c:v>
                </c:pt>
                <c:pt idx="4582">
                  <c:v>129.81632059995314</c:v>
                </c:pt>
                <c:pt idx="4583">
                  <c:v>129.83368024373098</c:v>
                </c:pt>
                <c:pt idx="4584">
                  <c:v>129.85104258729831</c:v>
                </c:pt>
                <c:pt idx="4585">
                  <c:v>129.86843732833432</c:v>
                </c:pt>
                <c:pt idx="4586">
                  <c:v>129.88579967190063</c:v>
                </c:pt>
                <c:pt idx="4587">
                  <c:v>129.90315931567844</c:v>
                </c:pt>
                <c:pt idx="4588">
                  <c:v>129.9205567565034</c:v>
                </c:pt>
                <c:pt idx="4589">
                  <c:v>129.93777871103822</c:v>
                </c:pt>
                <c:pt idx="4590">
                  <c:v>129.95513835481628</c:v>
                </c:pt>
                <c:pt idx="4591">
                  <c:v>129.97267348488398</c:v>
                </c:pt>
                <c:pt idx="4592">
                  <c:v>129.99003582845091</c:v>
                </c:pt>
                <c:pt idx="4593">
                  <c:v>130.00739547222881</c:v>
                </c:pt>
                <c:pt idx="4594">
                  <c:v>130.02458502929437</c:v>
                </c:pt>
                <c:pt idx="4595">
                  <c:v>130.04194467307238</c:v>
                </c:pt>
                <c:pt idx="4596">
                  <c:v>130.05947980314039</c:v>
                </c:pt>
                <c:pt idx="4597">
                  <c:v>130.07684214670718</c:v>
                </c:pt>
                <c:pt idx="4598">
                  <c:v>130.0942017904851</c:v>
                </c:pt>
                <c:pt idx="4599">
                  <c:v>130.11138864776188</c:v>
                </c:pt>
                <c:pt idx="4600">
                  <c:v>130.12875099132853</c:v>
                </c:pt>
                <c:pt idx="4601">
                  <c:v>130.14611333489572</c:v>
                </c:pt>
                <c:pt idx="4602">
                  <c:v>130.16347297867361</c:v>
                </c:pt>
                <c:pt idx="4603">
                  <c:v>130.18100810874151</c:v>
                </c:pt>
                <c:pt idx="4604">
                  <c:v>130.1983677525196</c:v>
                </c:pt>
                <c:pt idx="4605">
                  <c:v>130.21573009608605</c:v>
                </c:pt>
                <c:pt idx="4606">
                  <c:v>130.23295205062104</c:v>
                </c:pt>
                <c:pt idx="4607">
                  <c:v>130.25048718068948</c:v>
                </c:pt>
                <c:pt idx="4608">
                  <c:v>130.26784952425595</c:v>
                </c:pt>
                <c:pt idx="4609">
                  <c:v>130.28503638153293</c:v>
                </c:pt>
                <c:pt idx="4610">
                  <c:v>130.30243112256861</c:v>
                </c:pt>
                <c:pt idx="4611">
                  <c:v>130.31968817436109</c:v>
                </c:pt>
                <c:pt idx="4612">
                  <c:v>130.33722330442967</c:v>
                </c:pt>
                <c:pt idx="4613">
                  <c:v>130.35458564799626</c:v>
                </c:pt>
                <c:pt idx="4614">
                  <c:v>130.37180760253131</c:v>
                </c:pt>
                <c:pt idx="4615">
                  <c:v>130.38934273259932</c:v>
                </c:pt>
                <c:pt idx="4616">
                  <c:v>130.40652958987579</c:v>
                </c:pt>
                <c:pt idx="4617">
                  <c:v>130.42388923365365</c:v>
                </c:pt>
                <c:pt idx="4618">
                  <c:v>130.44125157722061</c:v>
                </c:pt>
                <c:pt idx="4619">
                  <c:v>130.45882180454657</c:v>
                </c:pt>
                <c:pt idx="4620">
                  <c:v>130.47600866182333</c:v>
                </c:pt>
                <c:pt idx="4621">
                  <c:v>130.4933710053902</c:v>
                </c:pt>
                <c:pt idx="4622">
                  <c:v>130.51073064916773</c:v>
                </c:pt>
                <c:pt idx="4623">
                  <c:v>130.52809299273517</c:v>
                </c:pt>
                <c:pt idx="4624">
                  <c:v>130.54545263651244</c:v>
                </c:pt>
                <c:pt idx="4625">
                  <c:v>130.56263949378967</c:v>
                </c:pt>
                <c:pt idx="4626">
                  <c:v>130.58017462385715</c:v>
                </c:pt>
                <c:pt idx="4627">
                  <c:v>130.59753696742487</c:v>
                </c:pt>
                <c:pt idx="4628">
                  <c:v>130.61507209749232</c:v>
                </c:pt>
                <c:pt idx="4629">
                  <c:v>130.63212126552614</c:v>
                </c:pt>
                <c:pt idx="4630">
                  <c:v>130.64948090930395</c:v>
                </c:pt>
                <c:pt idx="4631">
                  <c:v>130.66701603937193</c:v>
                </c:pt>
                <c:pt idx="4632">
                  <c:v>130.68437568314951</c:v>
                </c:pt>
                <c:pt idx="4633">
                  <c:v>130.70156524021533</c:v>
                </c:pt>
                <c:pt idx="4634">
                  <c:v>130.71892488399368</c:v>
                </c:pt>
                <c:pt idx="4635">
                  <c:v>130.73646001406138</c:v>
                </c:pt>
                <c:pt idx="4636">
                  <c:v>130.75368196859597</c:v>
                </c:pt>
                <c:pt idx="4637">
                  <c:v>130.77121709866421</c:v>
                </c:pt>
                <c:pt idx="4638">
                  <c:v>130.78840395594119</c:v>
                </c:pt>
                <c:pt idx="4639">
                  <c:v>130.80576629950752</c:v>
                </c:pt>
                <c:pt idx="4640">
                  <c:v>130.82316104054371</c:v>
                </c:pt>
                <c:pt idx="4641">
                  <c:v>130.8407312678697</c:v>
                </c:pt>
                <c:pt idx="4642">
                  <c:v>130.85805851417857</c:v>
                </c:pt>
                <c:pt idx="4643">
                  <c:v>130.87528046871341</c:v>
                </c:pt>
                <c:pt idx="4644">
                  <c:v>130.89278050152353</c:v>
                </c:pt>
                <c:pt idx="4645">
                  <c:v>130.91014014530117</c:v>
                </c:pt>
                <c:pt idx="4646">
                  <c:v>130.92750248886802</c:v>
                </c:pt>
                <c:pt idx="4647">
                  <c:v>130.94486483243497</c:v>
                </c:pt>
                <c:pt idx="4648">
                  <c:v>130.96222447621281</c:v>
                </c:pt>
                <c:pt idx="4649">
                  <c:v>130.97958681977971</c:v>
                </c:pt>
                <c:pt idx="4650">
                  <c:v>130.99694646355761</c:v>
                </c:pt>
                <c:pt idx="4651">
                  <c:v>131.01368245605778</c:v>
                </c:pt>
                <c:pt idx="4652">
                  <c:v>131.03160095617531</c:v>
                </c:pt>
                <c:pt idx="4653">
                  <c:v>131.04896059995315</c:v>
                </c:pt>
                <c:pt idx="4654">
                  <c:v>131.06611505976099</c:v>
                </c:pt>
                <c:pt idx="4655">
                  <c:v>131.08368258729786</c:v>
                </c:pt>
                <c:pt idx="4656">
                  <c:v>131.10087214436348</c:v>
                </c:pt>
                <c:pt idx="4657">
                  <c:v>131.11858006093252</c:v>
                </c:pt>
                <c:pt idx="4658">
                  <c:v>131.13559413170793</c:v>
                </c:pt>
                <c:pt idx="4659">
                  <c:v>131.15312656198734</c:v>
                </c:pt>
                <c:pt idx="4660">
                  <c:v>131.17031611905321</c:v>
                </c:pt>
                <c:pt idx="4661">
                  <c:v>131.18785124912094</c:v>
                </c:pt>
                <c:pt idx="4662">
                  <c:v>131.2052459901567</c:v>
                </c:pt>
                <c:pt idx="4663">
                  <c:v>131.22260833372417</c:v>
                </c:pt>
                <c:pt idx="4664">
                  <c:v>131.23996797750175</c:v>
                </c:pt>
                <c:pt idx="4665">
                  <c:v>131.25733032106865</c:v>
                </c:pt>
                <c:pt idx="4666">
                  <c:v>131.27468996484592</c:v>
                </c:pt>
                <c:pt idx="4667">
                  <c:v>131.29208740567168</c:v>
                </c:pt>
                <c:pt idx="4668">
                  <c:v>131.30927426294789</c:v>
                </c:pt>
                <c:pt idx="4669">
                  <c:v>131.32680939301639</c:v>
                </c:pt>
                <c:pt idx="4670">
                  <c:v>131.344169036794</c:v>
                </c:pt>
                <c:pt idx="4671">
                  <c:v>131.36156647761925</c:v>
                </c:pt>
                <c:pt idx="4672">
                  <c:v>131.37892612139677</c:v>
                </c:pt>
                <c:pt idx="4673">
                  <c:v>131.39628846496367</c:v>
                </c:pt>
                <c:pt idx="4674">
                  <c:v>131.41364810874128</c:v>
                </c:pt>
                <c:pt idx="4675">
                  <c:v>131.43083766580739</c:v>
                </c:pt>
                <c:pt idx="4676">
                  <c:v>131.44837009608625</c:v>
                </c:pt>
                <c:pt idx="4677">
                  <c:v>131.46562714787927</c:v>
                </c:pt>
                <c:pt idx="4678">
                  <c:v>131.48298949144601</c:v>
                </c:pt>
                <c:pt idx="4679">
                  <c:v>131.50041932974</c:v>
                </c:pt>
                <c:pt idx="4680">
                  <c:v>131.51743340051561</c:v>
                </c:pt>
                <c:pt idx="4681">
                  <c:v>131.53496853058357</c:v>
                </c:pt>
                <c:pt idx="4682">
                  <c:v>131.55233087415044</c:v>
                </c:pt>
                <c:pt idx="4683">
                  <c:v>131.56969051792831</c:v>
                </c:pt>
                <c:pt idx="4684">
                  <c:v>131.58705286149521</c:v>
                </c:pt>
                <c:pt idx="4685">
                  <c:v>131.60458799156282</c:v>
                </c:pt>
                <c:pt idx="4686">
                  <c:v>131.62177484884</c:v>
                </c:pt>
                <c:pt idx="4687">
                  <c:v>131.63934507616571</c:v>
                </c:pt>
                <c:pt idx="4688">
                  <c:v>131.65649683618494</c:v>
                </c:pt>
                <c:pt idx="4689">
                  <c:v>131.6738591797511</c:v>
                </c:pt>
                <c:pt idx="4690">
                  <c:v>131.69125392078735</c:v>
                </c:pt>
                <c:pt idx="4691">
                  <c:v>131.70875395359738</c:v>
                </c:pt>
                <c:pt idx="4692">
                  <c:v>131.72614869463348</c:v>
                </c:pt>
                <c:pt idx="4693">
                  <c:v>131.74316276540839</c:v>
                </c:pt>
                <c:pt idx="4694">
                  <c:v>131.76073299273494</c:v>
                </c:pt>
                <c:pt idx="4695">
                  <c:v>131.77791985001181</c:v>
                </c:pt>
                <c:pt idx="4696">
                  <c:v>131.79545498007968</c:v>
                </c:pt>
                <c:pt idx="4697">
                  <c:v>131.81267693461447</c:v>
                </c:pt>
                <c:pt idx="4698">
                  <c:v>131.83038485118374</c:v>
                </c:pt>
                <c:pt idx="4699">
                  <c:v>131.84757440824936</c:v>
                </c:pt>
                <c:pt idx="4700">
                  <c:v>131.86493405202742</c:v>
                </c:pt>
                <c:pt idx="4701">
                  <c:v>131.88229639559466</c:v>
                </c:pt>
                <c:pt idx="4702">
                  <c:v>131.89948325287088</c:v>
                </c:pt>
                <c:pt idx="4703">
                  <c:v>131.91719116943989</c:v>
                </c:pt>
                <c:pt idx="4704">
                  <c:v>131.93437802671662</c:v>
                </c:pt>
                <c:pt idx="4705">
                  <c:v>131.95174037028409</c:v>
                </c:pt>
                <c:pt idx="4706">
                  <c:v>131.96910271385025</c:v>
                </c:pt>
                <c:pt idx="4707">
                  <c:v>131.98649745488663</c:v>
                </c:pt>
                <c:pt idx="4708">
                  <c:v>132.00385979845305</c:v>
                </c:pt>
                <c:pt idx="4709">
                  <c:v>132.02125453948921</c:v>
                </c:pt>
                <c:pt idx="4710">
                  <c:v>132.03830370752286</c:v>
                </c:pt>
                <c:pt idx="4711">
                  <c:v>132.05580374033278</c:v>
                </c:pt>
                <c:pt idx="4712">
                  <c:v>132.07337126786945</c:v>
                </c:pt>
                <c:pt idx="4713">
                  <c:v>132.09069851417837</c:v>
                </c:pt>
                <c:pt idx="4714">
                  <c:v>132.1081283524729</c:v>
                </c:pt>
                <c:pt idx="4715">
                  <c:v>132.12514242324818</c:v>
                </c:pt>
                <c:pt idx="4716">
                  <c:v>132.14281794234822</c:v>
                </c:pt>
                <c:pt idx="4717">
                  <c:v>132.1600047996248</c:v>
                </c:pt>
                <c:pt idx="4718">
                  <c:v>132.17743463791894</c:v>
                </c:pt>
                <c:pt idx="4719">
                  <c:v>132.19496976798678</c:v>
                </c:pt>
                <c:pt idx="4720">
                  <c:v>132.21233211155379</c:v>
                </c:pt>
                <c:pt idx="4721">
                  <c:v>132.22955406608807</c:v>
                </c:pt>
                <c:pt idx="4722">
                  <c:v>132.24691370986596</c:v>
                </c:pt>
                <c:pt idx="4723">
                  <c:v>132.26427605343366</c:v>
                </c:pt>
                <c:pt idx="4724">
                  <c:v>132.28167079446888</c:v>
                </c:pt>
                <c:pt idx="4725">
                  <c:v>132.29892784626207</c:v>
                </c:pt>
                <c:pt idx="4726">
                  <c:v>132.31618489805479</c:v>
                </c:pt>
                <c:pt idx="4727">
                  <c:v>132.33372002812257</c:v>
                </c:pt>
                <c:pt idx="4728">
                  <c:v>132.35090688540012</c:v>
                </c:pt>
                <c:pt idx="4729">
                  <c:v>132.36844201546802</c:v>
                </c:pt>
                <c:pt idx="4730">
                  <c:v>132.38580435903472</c:v>
                </c:pt>
                <c:pt idx="4731">
                  <c:v>132.4032692945861</c:v>
                </c:pt>
                <c:pt idx="4732">
                  <c:v>132.42062893836427</c:v>
                </c:pt>
                <c:pt idx="4733">
                  <c:v>132.43778339817192</c:v>
                </c:pt>
                <c:pt idx="4734">
                  <c:v>132.4552483337244</c:v>
                </c:pt>
                <c:pt idx="4735">
                  <c:v>132.47261067729087</c:v>
                </c:pt>
                <c:pt idx="4736">
                  <c:v>132.48997032106845</c:v>
                </c:pt>
                <c:pt idx="4737">
                  <c:v>132.50733266463561</c:v>
                </c:pt>
                <c:pt idx="4738">
                  <c:v>132.52469230841362</c:v>
                </c:pt>
                <c:pt idx="4739">
                  <c:v>132.54205465198018</c:v>
                </c:pt>
                <c:pt idx="4740">
                  <c:v>132.55924150925711</c:v>
                </c:pt>
                <c:pt idx="4741">
                  <c:v>132.57660385282401</c:v>
                </c:pt>
                <c:pt idx="4742">
                  <c:v>132.59396349660156</c:v>
                </c:pt>
                <c:pt idx="4743">
                  <c:v>132.61156882118553</c:v>
                </c:pt>
                <c:pt idx="4744">
                  <c:v>132.62882587297869</c:v>
                </c:pt>
                <c:pt idx="4745">
                  <c:v>132.64632590578859</c:v>
                </c:pt>
                <c:pt idx="4746">
                  <c:v>132.66333997656434</c:v>
                </c:pt>
                <c:pt idx="4747">
                  <c:v>132.68104789313367</c:v>
                </c:pt>
                <c:pt idx="4748">
                  <c:v>132.69823475041039</c:v>
                </c:pt>
                <c:pt idx="4749">
                  <c:v>132.7156294914457</c:v>
                </c:pt>
                <c:pt idx="4750">
                  <c:v>132.73299183501288</c:v>
                </c:pt>
                <c:pt idx="4751">
                  <c:v>132.75035417857978</c:v>
                </c:pt>
                <c:pt idx="4752">
                  <c:v>132.76771382235742</c:v>
                </c:pt>
                <c:pt idx="4753">
                  <c:v>132.78507616592461</c:v>
                </c:pt>
                <c:pt idx="4754">
                  <c:v>132.80243580970244</c:v>
                </c:pt>
                <c:pt idx="4755">
                  <c:v>132.81952007499416</c:v>
                </c:pt>
                <c:pt idx="4756">
                  <c:v>132.83709030232043</c:v>
                </c:pt>
                <c:pt idx="4757">
                  <c:v>132.85462273259901</c:v>
                </c:pt>
                <c:pt idx="4758">
                  <c:v>132.87181228966486</c:v>
                </c:pt>
                <c:pt idx="4759">
                  <c:v>132.88917193344273</c:v>
                </c:pt>
                <c:pt idx="4760">
                  <c:v>132.90653427700957</c:v>
                </c:pt>
                <c:pt idx="4761">
                  <c:v>132.92372113428638</c:v>
                </c:pt>
                <c:pt idx="4762">
                  <c:v>132.94125626435414</c:v>
                </c:pt>
                <c:pt idx="4763">
                  <c:v>132.95861860792152</c:v>
                </c:pt>
                <c:pt idx="4764">
                  <c:v>132.9761510382001</c:v>
                </c:pt>
                <c:pt idx="4765">
                  <c:v>132.99354847902509</c:v>
                </c:pt>
                <c:pt idx="4766">
                  <c:v>133.01090812280265</c:v>
                </c:pt>
                <c:pt idx="4767">
                  <c:v>133.02809767986878</c:v>
                </c:pt>
                <c:pt idx="4768">
                  <c:v>133.04563011014733</c:v>
                </c:pt>
                <c:pt idx="4769">
                  <c:v>133.06281966721377</c:v>
                </c:pt>
                <c:pt idx="4770">
                  <c:v>133.08017931099167</c:v>
                </c:pt>
                <c:pt idx="4771">
                  <c:v>133.09754165455803</c:v>
                </c:pt>
                <c:pt idx="4772">
                  <c:v>133.11476360909265</c:v>
                </c:pt>
                <c:pt idx="4773">
                  <c:v>133.13212595266026</c:v>
                </c:pt>
                <c:pt idx="4774">
                  <c:v>133.14983386922862</c:v>
                </c:pt>
                <c:pt idx="4775">
                  <c:v>133.16684794000491</c:v>
                </c:pt>
                <c:pt idx="4776">
                  <c:v>133.18438037028389</c:v>
                </c:pt>
                <c:pt idx="4777">
                  <c:v>133.20156992734917</c:v>
                </c:pt>
                <c:pt idx="4778">
                  <c:v>133.21910505741738</c:v>
                </c:pt>
                <c:pt idx="4779">
                  <c:v>133.23629191469442</c:v>
                </c:pt>
                <c:pt idx="4780">
                  <c:v>133.25382704476215</c:v>
                </c:pt>
                <c:pt idx="4781">
                  <c:v>133.27118668854001</c:v>
                </c:pt>
                <c:pt idx="4782">
                  <c:v>133.28837624560606</c:v>
                </c:pt>
                <c:pt idx="4783">
                  <c:v>133.30590867588469</c:v>
                </c:pt>
                <c:pt idx="4784">
                  <c:v>133.32344380595291</c:v>
                </c:pt>
                <c:pt idx="4785">
                  <c:v>133.34063066322943</c:v>
                </c:pt>
                <c:pt idx="4786">
                  <c:v>133.35782022029551</c:v>
                </c:pt>
                <c:pt idx="4787">
                  <c:v>133.37535535036326</c:v>
                </c:pt>
                <c:pt idx="4788">
                  <c:v>133.39271499414079</c:v>
                </c:pt>
                <c:pt idx="4789">
                  <c:v>133.41025012420869</c:v>
                </c:pt>
                <c:pt idx="4790">
                  <c:v>133.42743698148641</c:v>
                </c:pt>
                <c:pt idx="4791">
                  <c:v>133.44483442231078</c:v>
                </c:pt>
                <c:pt idx="4792">
                  <c:v>133.46202127958753</c:v>
                </c:pt>
                <c:pt idx="4793">
                  <c:v>133.47959150691352</c:v>
                </c:pt>
                <c:pt idx="4794">
                  <c:v>133.49695115069144</c:v>
                </c:pt>
                <c:pt idx="4795">
                  <c:v>133.51431349425795</c:v>
                </c:pt>
                <c:pt idx="4796">
                  <c:v>133.53150035153507</c:v>
                </c:pt>
                <c:pt idx="4797">
                  <c:v>133.54903548160303</c:v>
                </c:pt>
                <c:pt idx="4798">
                  <c:v>133.56643022263884</c:v>
                </c:pt>
                <c:pt idx="4799">
                  <c:v>133.58358468244646</c:v>
                </c:pt>
                <c:pt idx="4800">
                  <c:v>133.60115220998358</c:v>
                </c:pt>
                <c:pt idx="4801">
                  <c:v>133.61851455355028</c:v>
                </c:pt>
                <c:pt idx="4802">
                  <c:v>133.63587419732804</c:v>
                </c:pt>
                <c:pt idx="4803">
                  <c:v>133.65323654089545</c:v>
                </c:pt>
                <c:pt idx="4804">
                  <c:v>133.67042339817198</c:v>
                </c:pt>
                <c:pt idx="4805">
                  <c:v>133.68795852824002</c:v>
                </c:pt>
                <c:pt idx="4806">
                  <c:v>133.70514538551677</c:v>
                </c:pt>
                <c:pt idx="4807">
                  <c:v>133.72268051558481</c:v>
                </c:pt>
                <c:pt idx="4808">
                  <c:v>133.73987007265058</c:v>
                </c:pt>
                <c:pt idx="4809">
                  <c:v>133.75719461917038</c:v>
                </c:pt>
                <c:pt idx="4810">
                  <c:v>133.77472974923813</c:v>
                </c:pt>
                <c:pt idx="4811">
                  <c:v>133.79191660651514</c:v>
                </c:pt>
                <c:pt idx="4812">
                  <c:v>133.80927895008207</c:v>
                </c:pt>
                <c:pt idx="4813">
                  <c:v>133.82663859385985</c:v>
                </c:pt>
                <c:pt idx="4814">
                  <c:v>133.84400093742681</c:v>
                </c:pt>
                <c:pt idx="4815">
                  <c:v>133.86157116475243</c:v>
                </c:pt>
                <c:pt idx="4816">
                  <c:v>133.87875802202961</c:v>
                </c:pt>
                <c:pt idx="4817">
                  <c:v>133.89629315209777</c:v>
                </c:pt>
                <c:pt idx="4818">
                  <c:v>133.9134800093743</c:v>
                </c:pt>
                <c:pt idx="4819">
                  <c:v>133.93101513944197</c:v>
                </c:pt>
                <c:pt idx="4820">
                  <c:v>133.94837478322006</c:v>
                </c:pt>
                <c:pt idx="4821">
                  <c:v>133.96573712678696</c:v>
                </c:pt>
                <c:pt idx="4822">
                  <c:v>133.98309947035389</c:v>
                </c:pt>
                <c:pt idx="4823">
                  <c:v>134.00045911413162</c:v>
                </c:pt>
                <c:pt idx="4824">
                  <c:v>134.01782145769886</c:v>
                </c:pt>
                <c:pt idx="4825">
                  <c:v>134.03500831497541</c:v>
                </c:pt>
                <c:pt idx="4826">
                  <c:v>134.0525785423014</c:v>
                </c:pt>
                <c:pt idx="4827">
                  <c:v>134.0697653995777</c:v>
                </c:pt>
                <c:pt idx="4828">
                  <c:v>134.08712774314509</c:v>
                </c:pt>
                <c:pt idx="4829">
                  <c:v>134.10448738692321</c:v>
                </c:pt>
                <c:pt idx="4830">
                  <c:v>134.12184973049003</c:v>
                </c:pt>
                <c:pt idx="4831">
                  <c:v>134.13938216076835</c:v>
                </c:pt>
                <c:pt idx="4832">
                  <c:v>134.15674450433559</c:v>
                </c:pt>
                <c:pt idx="4833">
                  <c:v>134.17393136161238</c:v>
                </c:pt>
                <c:pt idx="4834">
                  <c:v>134.19146649168044</c:v>
                </c:pt>
                <c:pt idx="4835">
                  <c:v>134.20868844621521</c:v>
                </c:pt>
                <c:pt idx="4836">
                  <c:v>134.22605078978182</c:v>
                </c:pt>
                <c:pt idx="4837">
                  <c:v>134.24358591984947</c:v>
                </c:pt>
                <c:pt idx="4838">
                  <c:v>134.26077277712659</c:v>
                </c:pt>
                <c:pt idx="4839">
                  <c:v>134.27813242090463</c:v>
                </c:pt>
                <c:pt idx="4840">
                  <c:v>134.29549476447121</c:v>
                </c:pt>
                <c:pt idx="4841">
                  <c:v>134.31302989453951</c:v>
                </c:pt>
                <c:pt idx="4842">
                  <c:v>134.33021675181627</c:v>
                </c:pt>
                <c:pt idx="4843">
                  <c:v>134.3475790953832</c:v>
                </c:pt>
                <c:pt idx="4844">
                  <c:v>134.36493873916098</c:v>
                </c:pt>
                <c:pt idx="4845">
                  <c:v>134.38230108272836</c:v>
                </c:pt>
                <c:pt idx="4846">
                  <c:v>134.39966072650532</c:v>
                </c:pt>
                <c:pt idx="4847">
                  <c:v>134.41705816733065</c:v>
                </c:pt>
                <c:pt idx="4848">
                  <c:v>134.43441781110857</c:v>
                </c:pt>
                <c:pt idx="4849">
                  <c:v>134.45178015467567</c:v>
                </c:pt>
                <c:pt idx="4850">
                  <c:v>134.4689670119522</c:v>
                </c:pt>
                <c:pt idx="4851">
                  <c:v>134.48657233653623</c:v>
                </c:pt>
                <c:pt idx="4852">
                  <c:v>134.503896883056</c:v>
                </c:pt>
                <c:pt idx="4853">
                  <c:v>134.5212592266229</c:v>
                </c:pt>
                <c:pt idx="4854">
                  <c:v>134.53862157018983</c:v>
                </c:pt>
                <c:pt idx="4855">
                  <c:v>134.5560163112261</c:v>
                </c:pt>
                <c:pt idx="4856">
                  <c:v>134.57337595500354</c:v>
                </c:pt>
                <c:pt idx="4857">
                  <c:v>134.59073829857039</c:v>
                </c:pt>
                <c:pt idx="4858">
                  <c:v>134.60810064213734</c:v>
                </c:pt>
                <c:pt idx="4859">
                  <c:v>134.62549538317327</c:v>
                </c:pt>
                <c:pt idx="4860">
                  <c:v>134.6427524349657</c:v>
                </c:pt>
                <c:pt idx="4861">
                  <c:v>134.6599392922426</c:v>
                </c:pt>
                <c:pt idx="4862">
                  <c:v>134.67747442231078</c:v>
                </c:pt>
                <c:pt idx="4863">
                  <c:v>134.69483676587745</c:v>
                </c:pt>
                <c:pt idx="4864">
                  <c:v>134.71219640965549</c:v>
                </c:pt>
                <c:pt idx="4865">
                  <c:v>134.72938326693202</c:v>
                </c:pt>
                <c:pt idx="4866">
                  <c:v>134.7467456104992</c:v>
                </c:pt>
                <c:pt idx="4867">
                  <c:v>134.7642807405669</c:v>
                </c:pt>
                <c:pt idx="4868">
                  <c:v>134.78164038434497</c:v>
                </c:pt>
                <c:pt idx="4869">
                  <c:v>134.79882994141084</c:v>
                </c:pt>
                <c:pt idx="4870">
                  <c:v>134.81622468244669</c:v>
                </c:pt>
                <c:pt idx="4871">
                  <c:v>134.83379490977242</c:v>
                </c:pt>
                <c:pt idx="4872">
                  <c:v>134.85115455355049</c:v>
                </c:pt>
                <c:pt idx="4873">
                  <c:v>134.86834411061679</c:v>
                </c:pt>
                <c:pt idx="4874">
                  <c:v>134.88573885165249</c:v>
                </c:pt>
                <c:pt idx="4875">
                  <c:v>134.9030660979611</c:v>
                </c:pt>
                <c:pt idx="4876">
                  <c:v>134.92060122802906</c:v>
                </c:pt>
                <c:pt idx="4877">
                  <c:v>134.93778808530584</c:v>
                </c:pt>
                <c:pt idx="4878">
                  <c:v>134.95518282634148</c:v>
                </c:pt>
                <c:pt idx="4879">
                  <c:v>134.9725451699083</c:v>
                </c:pt>
                <c:pt idx="4880">
                  <c:v>134.98993991094468</c:v>
                </c:pt>
                <c:pt idx="4881">
                  <c:v>135.00747504101238</c:v>
                </c:pt>
                <c:pt idx="4882">
                  <c:v>135.02469699554715</c:v>
                </c:pt>
                <c:pt idx="4883">
                  <c:v>135.04195404733997</c:v>
                </c:pt>
                <c:pt idx="4884">
                  <c:v>135.05948917740801</c:v>
                </c:pt>
                <c:pt idx="4885">
                  <c:v>135.07685152097474</c:v>
                </c:pt>
                <c:pt idx="4886">
                  <c:v>135.0938655917501</c:v>
                </c:pt>
                <c:pt idx="4887">
                  <c:v>135.11157350831945</c:v>
                </c:pt>
                <c:pt idx="4888">
                  <c:v>135.12876036559643</c:v>
                </c:pt>
                <c:pt idx="4889">
                  <c:v>135.14629549566439</c:v>
                </c:pt>
                <c:pt idx="4890">
                  <c:v>135.16365513944157</c:v>
                </c:pt>
                <c:pt idx="4891">
                  <c:v>135.18101748300947</c:v>
                </c:pt>
                <c:pt idx="4892">
                  <c:v>135.19820434028617</c:v>
                </c:pt>
                <c:pt idx="4893">
                  <c:v>135.21556668385227</c:v>
                </c:pt>
                <c:pt idx="4894">
                  <c:v>135.23296142488829</c:v>
                </c:pt>
                <c:pt idx="4895">
                  <c:v>135.25049655495667</c:v>
                </c:pt>
                <c:pt idx="4896">
                  <c:v>135.26789129599226</c:v>
                </c:pt>
                <c:pt idx="4897">
                  <c:v>135.28508085305833</c:v>
                </c:pt>
                <c:pt idx="4898">
                  <c:v>135.3024404968364</c:v>
                </c:pt>
                <c:pt idx="4899">
                  <c:v>135.31983793766136</c:v>
                </c:pt>
                <c:pt idx="4900">
                  <c:v>135.3371975814394</c:v>
                </c:pt>
                <c:pt idx="4901">
                  <c:v>135.3545599250059</c:v>
                </c:pt>
                <c:pt idx="4902">
                  <c:v>135.37191956878391</c:v>
                </c:pt>
                <c:pt idx="4903">
                  <c:v>135.38910912584956</c:v>
                </c:pt>
                <c:pt idx="4904">
                  <c:v>135.40650386688532</c:v>
                </c:pt>
                <c:pt idx="4905">
                  <c:v>135.42400389969541</c:v>
                </c:pt>
                <c:pt idx="4906">
                  <c:v>135.44136624326225</c:v>
                </c:pt>
                <c:pt idx="4907">
                  <c:v>135.45872588704037</c:v>
                </c:pt>
                <c:pt idx="4908">
                  <c:v>135.47608823060699</c:v>
                </c:pt>
                <c:pt idx="4909">
                  <c:v>135.49344787438503</c:v>
                </c:pt>
                <c:pt idx="4910">
                  <c:v>135.51081021795176</c:v>
                </c:pt>
                <c:pt idx="4911">
                  <c:v>135.52799707522871</c:v>
                </c:pt>
                <c:pt idx="4912">
                  <c:v>135.5455322052965</c:v>
                </c:pt>
                <c:pt idx="4913">
                  <c:v>135.5628918490745</c:v>
                </c:pt>
                <c:pt idx="4914">
                  <c:v>135.58025419264118</c:v>
                </c:pt>
                <c:pt idx="4915">
                  <c:v>135.59761653620811</c:v>
                </c:pt>
                <c:pt idx="4916">
                  <c:v>135.61497617998592</c:v>
                </c:pt>
                <c:pt idx="4917">
                  <c:v>135.63216303726273</c:v>
                </c:pt>
                <c:pt idx="4918">
                  <c:v>135.64969816733043</c:v>
                </c:pt>
                <c:pt idx="4919">
                  <c:v>135.66706051089758</c:v>
                </c:pt>
                <c:pt idx="4920">
                  <c:v>135.68442015467565</c:v>
                </c:pt>
                <c:pt idx="4921">
                  <c:v>135.70178249824201</c:v>
                </c:pt>
                <c:pt idx="4922">
                  <c:v>135.71917723927771</c:v>
                </c:pt>
                <c:pt idx="4923">
                  <c:v>135.73653958284498</c:v>
                </c:pt>
                <c:pt idx="4924">
                  <c:v>135.75389922662271</c:v>
                </c:pt>
                <c:pt idx="4925">
                  <c:v>135.77126157018978</c:v>
                </c:pt>
                <c:pt idx="4926">
                  <c:v>135.78862391375677</c:v>
                </c:pt>
                <c:pt idx="4927">
                  <c:v>135.80598355753483</c:v>
                </c:pt>
                <c:pt idx="4928">
                  <c:v>135.8233459011015</c:v>
                </c:pt>
                <c:pt idx="4929">
                  <c:v>135.84070554487909</c:v>
                </c:pt>
                <c:pt idx="4930">
                  <c:v>135.85806788844647</c:v>
                </c:pt>
                <c:pt idx="4931">
                  <c:v>135.87546262948192</c:v>
                </c:pt>
                <c:pt idx="4932">
                  <c:v>135.89268458401688</c:v>
                </c:pt>
                <c:pt idx="4933">
                  <c:v>135.91021971408483</c:v>
                </c:pt>
                <c:pt idx="4934">
                  <c:v>135.92740657136164</c:v>
                </c:pt>
                <c:pt idx="4935">
                  <c:v>135.94476891492855</c:v>
                </c:pt>
                <c:pt idx="4936">
                  <c:v>135.96216365596447</c:v>
                </c:pt>
                <c:pt idx="4937">
                  <c:v>135.97956109678896</c:v>
                </c:pt>
                <c:pt idx="4938">
                  <c:v>135.99661026482278</c:v>
                </c:pt>
                <c:pt idx="4939">
                  <c:v>136.01414269510161</c:v>
                </c:pt>
                <c:pt idx="4940">
                  <c:v>136.0315050386686</c:v>
                </c:pt>
                <c:pt idx="4941">
                  <c:v>136.04900507147843</c:v>
                </c:pt>
                <c:pt idx="4942">
                  <c:v>136.06622702601382</c:v>
                </c:pt>
                <c:pt idx="4943">
                  <c:v>136.08362446683827</c:v>
                </c:pt>
                <c:pt idx="4944">
                  <c:v>136.10098411061637</c:v>
                </c:pt>
                <c:pt idx="4945">
                  <c:v>136.11851924068441</c:v>
                </c:pt>
                <c:pt idx="4946">
                  <c:v>136.1357060979611</c:v>
                </c:pt>
                <c:pt idx="4947">
                  <c:v>136.15324122802906</c:v>
                </c:pt>
                <c:pt idx="4948">
                  <c:v>136.17060357159573</c:v>
                </c:pt>
                <c:pt idx="4949">
                  <c:v>136.18779042887272</c:v>
                </c:pt>
                <c:pt idx="4950">
                  <c:v>136.20536065619854</c:v>
                </c:pt>
                <c:pt idx="4951">
                  <c:v>136.22237472697438</c:v>
                </c:pt>
                <c:pt idx="4952">
                  <c:v>136.23990715725341</c:v>
                </c:pt>
                <c:pt idx="4953">
                  <c:v>136.25744228732154</c:v>
                </c:pt>
                <c:pt idx="4954">
                  <c:v>136.2746318443869</c:v>
                </c:pt>
                <c:pt idx="4955">
                  <c:v>136.29199148816502</c:v>
                </c:pt>
                <c:pt idx="4956">
                  <c:v>136.30938622920078</c:v>
                </c:pt>
                <c:pt idx="4957">
                  <c:v>136.32674857276797</c:v>
                </c:pt>
                <c:pt idx="4958">
                  <c:v>136.34411091633467</c:v>
                </c:pt>
                <c:pt idx="4959">
                  <c:v>136.36147056011248</c:v>
                </c:pt>
                <c:pt idx="4960">
                  <c:v>136.37883290367969</c:v>
                </c:pt>
                <c:pt idx="4961">
                  <c:v>136.39619254745747</c:v>
                </c:pt>
                <c:pt idx="4962">
                  <c:v>136.41358998828215</c:v>
                </c:pt>
                <c:pt idx="4963">
                  <c:v>136.43094963206022</c:v>
                </c:pt>
                <c:pt idx="4964">
                  <c:v>136.44831197562718</c:v>
                </c:pt>
                <c:pt idx="4965">
                  <c:v>136.4656716194047</c:v>
                </c:pt>
                <c:pt idx="4966">
                  <c:v>136.48303396297166</c:v>
                </c:pt>
                <c:pt idx="4967">
                  <c:v>136.50029101476449</c:v>
                </c:pt>
                <c:pt idx="4968">
                  <c:v>136.51768575580007</c:v>
                </c:pt>
                <c:pt idx="4969">
                  <c:v>136.53504809936715</c:v>
                </c:pt>
                <c:pt idx="4970">
                  <c:v>136.55240774314521</c:v>
                </c:pt>
                <c:pt idx="4971">
                  <c:v>136.56977008671174</c:v>
                </c:pt>
                <c:pt idx="4972">
                  <c:v>136.58730521678001</c:v>
                </c:pt>
                <c:pt idx="4973">
                  <c:v>136.60449207405651</c:v>
                </c:pt>
                <c:pt idx="4974">
                  <c:v>136.62185441762389</c:v>
                </c:pt>
                <c:pt idx="4975">
                  <c:v>136.63938684790261</c:v>
                </c:pt>
                <c:pt idx="4976">
                  <c:v>136.65657640496838</c:v>
                </c:pt>
                <c:pt idx="4977">
                  <c:v>136.67393604874619</c:v>
                </c:pt>
                <c:pt idx="4978">
                  <c:v>136.69147117881414</c:v>
                </c:pt>
                <c:pt idx="4979">
                  <c:v>136.70865803609092</c:v>
                </c:pt>
                <c:pt idx="4980">
                  <c:v>136.72602037965788</c:v>
                </c:pt>
                <c:pt idx="4981">
                  <c:v>136.74338272322447</c:v>
                </c:pt>
                <c:pt idx="4982">
                  <c:v>136.76084765877667</c:v>
                </c:pt>
                <c:pt idx="4983">
                  <c:v>136.7781722052965</c:v>
                </c:pt>
                <c:pt idx="4984">
                  <c:v>136.7956371408481</c:v>
                </c:pt>
                <c:pt idx="4985">
                  <c:v>136.81268630888221</c:v>
                </c:pt>
                <c:pt idx="4986">
                  <c:v>136.83029163346617</c:v>
                </c:pt>
                <c:pt idx="4987">
                  <c:v>136.84751358800099</c:v>
                </c:pt>
                <c:pt idx="4988">
                  <c:v>136.86494342629484</c:v>
                </c:pt>
                <c:pt idx="4989">
                  <c:v>136.88234086712032</c:v>
                </c:pt>
                <c:pt idx="4990">
                  <c:v>136.89970051089759</c:v>
                </c:pt>
                <c:pt idx="4991">
                  <c:v>136.91706285446449</c:v>
                </c:pt>
                <c:pt idx="4992">
                  <c:v>136.93442249824233</c:v>
                </c:pt>
                <c:pt idx="4993">
                  <c:v>136.9516120553082</c:v>
                </c:pt>
                <c:pt idx="4994">
                  <c:v>136.96897169908598</c:v>
                </c:pt>
                <c:pt idx="4995">
                  <c:v>136.986506829154</c:v>
                </c:pt>
                <c:pt idx="4996">
                  <c:v>137.00369368643075</c:v>
                </c:pt>
                <c:pt idx="4997">
                  <c:v>137.02122881649922</c:v>
                </c:pt>
                <c:pt idx="4998">
                  <c:v>137.03841567377549</c:v>
                </c:pt>
                <c:pt idx="4999">
                  <c:v>137.05577801734242</c:v>
                </c:pt>
                <c:pt idx="5000">
                  <c:v>137.07313766112</c:v>
                </c:pt>
                <c:pt idx="5001">
                  <c:v>137.09036231544434</c:v>
                </c:pt>
                <c:pt idx="5002">
                  <c:v>137.1081377267401</c:v>
                </c:pt>
                <c:pt idx="5003">
                  <c:v>137.12529218654765</c:v>
                </c:pt>
                <c:pt idx="5004">
                  <c:v>137.14272202484136</c:v>
                </c:pt>
                <c:pt idx="5005">
                  <c:v>137.16004927115046</c:v>
                </c:pt>
                <c:pt idx="5006">
                  <c:v>137.17720103116935</c:v>
                </c:pt>
                <c:pt idx="5007">
                  <c:v>137.19459847199442</c:v>
                </c:pt>
                <c:pt idx="5008">
                  <c:v>137.21206340754608</c:v>
                </c:pt>
                <c:pt idx="5009">
                  <c:v>137.22949324583999</c:v>
                </c:pt>
                <c:pt idx="5010">
                  <c:v>137.24699327864985</c:v>
                </c:pt>
                <c:pt idx="5011">
                  <c:v>137.26428542770068</c:v>
                </c:pt>
                <c:pt idx="5012">
                  <c:v>137.28150738223607</c:v>
                </c:pt>
                <c:pt idx="5013">
                  <c:v>137.29890212327155</c:v>
                </c:pt>
                <c:pt idx="5014">
                  <c:v>137.31609168033748</c:v>
                </c:pt>
                <c:pt idx="5015">
                  <c:v>137.33345132411532</c:v>
                </c:pt>
                <c:pt idx="5016">
                  <c:v>137.35098645418361</c:v>
                </c:pt>
                <c:pt idx="5017">
                  <c:v>137.36838389500821</c:v>
                </c:pt>
                <c:pt idx="5018">
                  <c:v>137.38574353878604</c:v>
                </c:pt>
                <c:pt idx="5019">
                  <c:v>137.40310588235295</c:v>
                </c:pt>
                <c:pt idx="5020">
                  <c:v>137.42050062338862</c:v>
                </c:pt>
                <c:pt idx="5021">
                  <c:v>137.43786296695572</c:v>
                </c:pt>
                <c:pt idx="5022">
                  <c:v>137.45525770799179</c:v>
                </c:pt>
                <c:pt idx="5023">
                  <c:v>137.47251475978442</c:v>
                </c:pt>
                <c:pt idx="5024">
                  <c:v>137.49004988985237</c:v>
                </c:pt>
                <c:pt idx="5025">
                  <c:v>137.50706396062805</c:v>
                </c:pt>
                <c:pt idx="5026">
                  <c:v>137.52459909069606</c:v>
                </c:pt>
                <c:pt idx="5027">
                  <c:v>137.54195873447378</c:v>
                </c:pt>
                <c:pt idx="5028">
                  <c:v>137.55932107804077</c:v>
                </c:pt>
                <c:pt idx="5029">
                  <c:v>137.57685620810841</c:v>
                </c:pt>
                <c:pt idx="5030">
                  <c:v>137.59411325990155</c:v>
                </c:pt>
                <c:pt idx="5031">
                  <c:v>137.61147290367941</c:v>
                </c:pt>
                <c:pt idx="5032">
                  <c:v>137.62883524724631</c:v>
                </c:pt>
                <c:pt idx="5033">
                  <c:v>137.64602210452281</c:v>
                </c:pt>
                <c:pt idx="5034">
                  <c:v>137.66359233184852</c:v>
                </c:pt>
                <c:pt idx="5035">
                  <c:v>137.68091687836917</c:v>
                </c:pt>
                <c:pt idx="5036">
                  <c:v>137.69827922193579</c:v>
                </c:pt>
                <c:pt idx="5037">
                  <c:v>137.71567396297132</c:v>
                </c:pt>
                <c:pt idx="5038">
                  <c:v>137.73286352003728</c:v>
                </c:pt>
                <c:pt idx="5039">
                  <c:v>137.75022316381518</c:v>
                </c:pt>
                <c:pt idx="5040">
                  <c:v>137.76775829388308</c:v>
                </c:pt>
                <c:pt idx="5041">
                  <c:v>137.78512063745021</c:v>
                </c:pt>
                <c:pt idx="5042">
                  <c:v>137.80248028122804</c:v>
                </c:pt>
                <c:pt idx="5043">
                  <c:v>137.81984262479492</c:v>
                </c:pt>
                <c:pt idx="5044">
                  <c:v>137.83702948207204</c:v>
                </c:pt>
                <c:pt idx="5045">
                  <c:v>137.85456461213968</c:v>
                </c:pt>
                <c:pt idx="5046">
                  <c:v>137.87192425591749</c:v>
                </c:pt>
                <c:pt idx="5047">
                  <c:v>137.88914621045251</c:v>
                </c:pt>
                <c:pt idx="5048">
                  <c:v>137.90668134052029</c:v>
                </c:pt>
                <c:pt idx="5049">
                  <c:v>137.92387089758614</c:v>
                </c:pt>
                <c:pt idx="5050">
                  <c:v>137.94143842512332</c:v>
                </c:pt>
                <c:pt idx="5051">
                  <c:v>137.95876567143193</c:v>
                </c:pt>
                <c:pt idx="5052">
                  <c:v>137.97612801499886</c:v>
                </c:pt>
                <c:pt idx="5053">
                  <c:v>137.99348765877667</c:v>
                </c:pt>
                <c:pt idx="5054">
                  <c:v>138.01085000234355</c:v>
                </c:pt>
                <c:pt idx="5055">
                  <c:v>138.02807195687836</c:v>
                </c:pt>
                <c:pt idx="5056">
                  <c:v>138.0454316006562</c:v>
                </c:pt>
                <c:pt idx="5057">
                  <c:v>138.06275884696507</c:v>
                </c:pt>
                <c:pt idx="5058">
                  <c:v>138.08029397703353</c:v>
                </c:pt>
                <c:pt idx="5059">
                  <c:v>138.09748083430981</c:v>
                </c:pt>
                <c:pt idx="5060">
                  <c:v>138.11501596437733</c:v>
                </c:pt>
                <c:pt idx="5061">
                  <c:v>138.13237830794498</c:v>
                </c:pt>
                <c:pt idx="5062">
                  <c:v>138.14960026247925</c:v>
                </c:pt>
                <c:pt idx="5063">
                  <c:v>138.16710029528943</c:v>
                </c:pt>
                <c:pt idx="5064">
                  <c:v>138.18428715256621</c:v>
                </c:pt>
                <c:pt idx="5065">
                  <c:v>138.20164679634382</c:v>
                </c:pt>
                <c:pt idx="5066">
                  <c:v>138.21900913991061</c:v>
                </c:pt>
                <c:pt idx="5067">
                  <c:v>138.23654426997848</c:v>
                </c:pt>
                <c:pt idx="5068">
                  <c:v>138.25376622451341</c:v>
                </c:pt>
                <c:pt idx="5069">
                  <c:v>138.27130135458168</c:v>
                </c:pt>
                <c:pt idx="5070">
                  <c:v>138.28848821185838</c:v>
                </c:pt>
                <c:pt idx="5071">
                  <c:v>138.30602334192665</c:v>
                </c:pt>
                <c:pt idx="5072">
                  <c:v>138.32321019920317</c:v>
                </c:pt>
                <c:pt idx="5073">
                  <c:v>138.3405725427701</c:v>
                </c:pt>
                <c:pt idx="5074">
                  <c:v>138.35803747832242</c:v>
                </c:pt>
                <c:pt idx="5075">
                  <c:v>138.37525943285678</c:v>
                </c:pt>
                <c:pt idx="5076">
                  <c:v>138.39279456292499</c:v>
                </c:pt>
                <c:pt idx="5077">
                  <c:v>138.40998142020158</c:v>
                </c:pt>
                <c:pt idx="5078">
                  <c:v>138.42737886102671</c:v>
                </c:pt>
                <c:pt idx="5079">
                  <c:v>138.44473850480432</c:v>
                </c:pt>
                <c:pt idx="5080">
                  <c:v>138.46210084837145</c:v>
                </c:pt>
                <c:pt idx="5081">
                  <c:v>138.47966837590815</c:v>
                </c:pt>
                <c:pt idx="5082">
                  <c:v>138.49685793297422</c:v>
                </c:pt>
                <c:pt idx="5083">
                  <c:v>138.51421757675178</c:v>
                </c:pt>
                <c:pt idx="5084">
                  <c:v>138.53157992031851</c:v>
                </c:pt>
                <c:pt idx="5085">
                  <c:v>138.54893956409657</c:v>
                </c:pt>
                <c:pt idx="5086">
                  <c:v>138.56630190766384</c:v>
                </c:pt>
                <c:pt idx="5087">
                  <c:v>138.58366155144105</c:v>
                </c:pt>
                <c:pt idx="5088">
                  <c:v>138.60102389500818</c:v>
                </c:pt>
                <c:pt idx="5089">
                  <c:v>138.61838623857511</c:v>
                </c:pt>
                <c:pt idx="5090">
                  <c:v>138.63591866885398</c:v>
                </c:pt>
                <c:pt idx="5091">
                  <c:v>138.65310822591985</c:v>
                </c:pt>
                <c:pt idx="5092">
                  <c:v>138.67046786969769</c:v>
                </c:pt>
                <c:pt idx="5093">
                  <c:v>138.68783021326485</c:v>
                </c:pt>
                <c:pt idx="5094">
                  <c:v>138.70522495430038</c:v>
                </c:pt>
                <c:pt idx="5095">
                  <c:v>138.72255220060933</c:v>
                </c:pt>
                <c:pt idx="5096">
                  <c:v>138.73991184438691</c:v>
                </c:pt>
                <c:pt idx="5097">
                  <c:v>138.75727418795407</c:v>
                </c:pt>
                <c:pt idx="5098">
                  <c:v>138.77466892898968</c:v>
                </c:pt>
                <c:pt idx="5099">
                  <c:v>138.79220405905792</c:v>
                </c:pt>
                <c:pt idx="5100">
                  <c:v>138.80953130536679</c:v>
                </c:pt>
                <c:pt idx="5101">
                  <c:v>138.8267181626438</c:v>
                </c:pt>
                <c:pt idx="5102">
                  <c:v>138.84411560346825</c:v>
                </c:pt>
                <c:pt idx="5103">
                  <c:v>138.86147524724637</c:v>
                </c:pt>
                <c:pt idx="5104">
                  <c:v>138.87883759081342</c:v>
                </c:pt>
                <c:pt idx="5105">
                  <c:v>138.89619723459103</c:v>
                </c:pt>
                <c:pt idx="5106">
                  <c:v>138.91355957815748</c:v>
                </c:pt>
                <c:pt idx="5107">
                  <c:v>138.9309543191938</c:v>
                </c:pt>
                <c:pt idx="5108">
                  <c:v>138.94831666276087</c:v>
                </c:pt>
                <c:pt idx="5109">
                  <c:v>138.9657114037966</c:v>
                </c:pt>
                <c:pt idx="5110">
                  <c:v>138.98303865010544</c:v>
                </c:pt>
                <c:pt idx="5111">
                  <c:v>139.00039829388331</c:v>
                </c:pt>
                <c:pt idx="5112">
                  <c:v>139.01758785094921</c:v>
                </c:pt>
                <c:pt idx="5113">
                  <c:v>139.03515537848602</c:v>
                </c:pt>
                <c:pt idx="5114">
                  <c:v>139.05238003281016</c:v>
                </c:pt>
                <c:pt idx="5115">
                  <c:v>139.06988006561988</c:v>
                </c:pt>
                <c:pt idx="5116">
                  <c:v>139.08706692289667</c:v>
                </c:pt>
                <c:pt idx="5117">
                  <c:v>139.10460205296459</c:v>
                </c:pt>
                <c:pt idx="5118">
                  <c:v>139.12196169674209</c:v>
                </c:pt>
                <c:pt idx="5119">
                  <c:v>139.13914855401921</c:v>
                </c:pt>
                <c:pt idx="5120">
                  <c:v>139.15671878134518</c:v>
                </c:pt>
                <c:pt idx="5121">
                  <c:v>139.17390563862168</c:v>
                </c:pt>
                <c:pt idx="5122">
                  <c:v>139.19126798218917</c:v>
                </c:pt>
                <c:pt idx="5123">
                  <c:v>139.20863032575579</c:v>
                </c:pt>
                <c:pt idx="5124">
                  <c:v>139.22598996953363</c:v>
                </c:pt>
                <c:pt idx="5125">
                  <c:v>139.24335231310033</c:v>
                </c:pt>
                <c:pt idx="5126">
                  <c:v>139.26071195687817</c:v>
                </c:pt>
                <c:pt idx="5127">
                  <c:v>139.2780743004453</c:v>
                </c:pt>
                <c:pt idx="5128">
                  <c:v>139.29560943051325</c:v>
                </c:pt>
                <c:pt idx="5129">
                  <c:v>139.31279628779029</c:v>
                </c:pt>
                <c:pt idx="5130">
                  <c:v>139.33015593156759</c:v>
                </c:pt>
                <c:pt idx="5131">
                  <c:v>139.34734548863426</c:v>
                </c:pt>
                <c:pt idx="5132">
                  <c:v>139.36488061870168</c:v>
                </c:pt>
                <c:pt idx="5133">
                  <c:v>139.38224026247994</c:v>
                </c:pt>
                <c:pt idx="5134">
                  <c:v>139.39977539254713</c:v>
                </c:pt>
                <c:pt idx="5135">
                  <c:v>139.41696224982402</c:v>
                </c:pt>
                <c:pt idx="5136">
                  <c:v>139.43449737989221</c:v>
                </c:pt>
                <c:pt idx="5137">
                  <c:v>139.45168423716873</c:v>
                </c:pt>
                <c:pt idx="5138">
                  <c:v>139.46908167799401</c:v>
                </c:pt>
                <c:pt idx="5139">
                  <c:v>139.48661680806208</c:v>
                </c:pt>
                <c:pt idx="5140">
                  <c:v>139.50390625732388</c:v>
                </c:pt>
                <c:pt idx="5141">
                  <c:v>139.52113091164767</c:v>
                </c:pt>
                <c:pt idx="5142">
                  <c:v>139.53866334192642</c:v>
                </c:pt>
                <c:pt idx="5143">
                  <c:v>139.55585289899219</c:v>
                </c:pt>
                <c:pt idx="5144">
                  <c:v>139.57321254277008</c:v>
                </c:pt>
                <c:pt idx="5145">
                  <c:v>139.59074767283803</c:v>
                </c:pt>
                <c:pt idx="5146">
                  <c:v>139.60814241387413</c:v>
                </c:pt>
                <c:pt idx="5147">
                  <c:v>139.62533197094001</c:v>
                </c:pt>
                <c:pt idx="5148">
                  <c:v>139.64251882821657</c:v>
                </c:pt>
                <c:pt idx="5149">
                  <c:v>139.66005395828461</c:v>
                </c:pt>
                <c:pt idx="5150">
                  <c:v>139.67741360206236</c:v>
                </c:pt>
                <c:pt idx="5151">
                  <c:v>139.69470575111293</c:v>
                </c:pt>
                <c:pt idx="5152">
                  <c:v>139.71227597843921</c:v>
                </c:pt>
                <c:pt idx="5153">
                  <c:v>139.72963562221676</c:v>
                </c:pt>
                <c:pt idx="5154">
                  <c:v>139.746997965784</c:v>
                </c:pt>
                <c:pt idx="5155">
                  <c:v>139.76436030935059</c:v>
                </c:pt>
                <c:pt idx="5156">
                  <c:v>139.78171995312866</c:v>
                </c:pt>
                <c:pt idx="5157">
                  <c:v>139.7990822966953</c:v>
                </c:pt>
                <c:pt idx="5158">
                  <c:v>139.81644194047382</c:v>
                </c:pt>
                <c:pt idx="5159">
                  <c:v>139.83363149753927</c:v>
                </c:pt>
                <c:pt idx="5160">
                  <c:v>139.85099114131711</c:v>
                </c:pt>
                <c:pt idx="5161">
                  <c:v>139.86835348488401</c:v>
                </c:pt>
                <c:pt idx="5162">
                  <c:v>139.88574822592008</c:v>
                </c:pt>
                <c:pt idx="5163">
                  <c:v>139.90314296695576</c:v>
                </c:pt>
                <c:pt idx="5164">
                  <c:v>139.92033252402157</c:v>
                </c:pt>
                <c:pt idx="5165">
                  <c:v>139.93786765408964</c:v>
                </c:pt>
                <c:pt idx="5166">
                  <c:v>139.95522729786734</c:v>
                </c:pt>
                <c:pt idx="5167">
                  <c:v>139.97258964143427</c:v>
                </c:pt>
                <c:pt idx="5168">
                  <c:v>139.98994928521236</c:v>
                </c:pt>
                <c:pt idx="5169">
                  <c:v>140.00731162877901</c:v>
                </c:pt>
                <c:pt idx="5170">
                  <c:v>140.02467127255656</c:v>
                </c:pt>
                <c:pt idx="5171">
                  <c:v>140.04220640262525</c:v>
                </c:pt>
                <c:pt idx="5172">
                  <c:v>140.05939325990155</c:v>
                </c:pt>
                <c:pt idx="5173">
                  <c:v>140.07658281696735</c:v>
                </c:pt>
                <c:pt idx="5174">
                  <c:v>140.0941179470357</c:v>
                </c:pt>
                <c:pt idx="5175">
                  <c:v>140.11147759081322</c:v>
                </c:pt>
                <c:pt idx="5176">
                  <c:v>140.12883993438021</c:v>
                </c:pt>
                <c:pt idx="5177">
                  <c:v>140.14619957815773</c:v>
                </c:pt>
                <c:pt idx="5178">
                  <c:v>140.16356192172452</c:v>
                </c:pt>
                <c:pt idx="5179">
                  <c:v>140.18092156550262</c:v>
                </c:pt>
                <c:pt idx="5180">
                  <c:v>140.1982839090696</c:v>
                </c:pt>
                <c:pt idx="5181">
                  <c:v>140.21567865010519</c:v>
                </c:pt>
                <c:pt idx="5182">
                  <c:v>140.23304099367238</c:v>
                </c:pt>
                <c:pt idx="5183">
                  <c:v>140.2502278509495</c:v>
                </c:pt>
                <c:pt idx="5184">
                  <c:v>140.26776298101692</c:v>
                </c:pt>
                <c:pt idx="5185">
                  <c:v>140.28512532458402</c:v>
                </c:pt>
                <c:pt idx="5186">
                  <c:v>140.30248496836185</c:v>
                </c:pt>
                <c:pt idx="5187">
                  <c:v>140.31984731192881</c:v>
                </c:pt>
                <c:pt idx="5188">
                  <c:v>140.33703416920557</c:v>
                </c:pt>
                <c:pt idx="5189">
                  <c:v>140.35456929927338</c:v>
                </c:pt>
                <c:pt idx="5190">
                  <c:v>140.37192894305144</c:v>
                </c:pt>
                <c:pt idx="5191">
                  <c:v>140.38915089758621</c:v>
                </c:pt>
                <c:pt idx="5192">
                  <c:v>140.40668602765427</c:v>
                </c:pt>
                <c:pt idx="5193">
                  <c:v>140.42387558471998</c:v>
                </c:pt>
                <c:pt idx="5194">
                  <c:v>140.44127032575582</c:v>
                </c:pt>
                <c:pt idx="5195">
                  <c:v>140.4586326693227</c:v>
                </c:pt>
                <c:pt idx="5196">
                  <c:v>140.47599231310059</c:v>
                </c:pt>
                <c:pt idx="5197">
                  <c:v>140.49338975392547</c:v>
                </c:pt>
                <c:pt idx="5198">
                  <c:v>140.51074939770353</c:v>
                </c:pt>
                <c:pt idx="5199">
                  <c:v>140.52828452777129</c:v>
                </c:pt>
                <c:pt idx="5200">
                  <c:v>140.54547138504805</c:v>
                </c:pt>
                <c:pt idx="5201">
                  <c:v>140.562833728615</c:v>
                </c:pt>
                <c:pt idx="5202">
                  <c:v>140.58019337239281</c:v>
                </c:pt>
                <c:pt idx="5203">
                  <c:v>140.59755571595952</c:v>
                </c:pt>
                <c:pt idx="5204">
                  <c:v>140.61491535973752</c:v>
                </c:pt>
                <c:pt idx="5205">
                  <c:v>140.63245048980548</c:v>
                </c:pt>
                <c:pt idx="5206">
                  <c:v>140.64974263885588</c:v>
                </c:pt>
                <c:pt idx="5207">
                  <c:v>140.66696459339082</c:v>
                </c:pt>
                <c:pt idx="5208">
                  <c:v>140.68432693695806</c:v>
                </c:pt>
                <c:pt idx="5209">
                  <c:v>140.70168658073601</c:v>
                </c:pt>
                <c:pt idx="5210">
                  <c:v>140.71904892430234</c:v>
                </c:pt>
                <c:pt idx="5211">
                  <c:v>140.73637617061166</c:v>
                </c:pt>
                <c:pt idx="5212">
                  <c:v>140.75377091164731</c:v>
                </c:pt>
                <c:pt idx="5213">
                  <c:v>140.77113325521444</c:v>
                </c:pt>
                <c:pt idx="5214">
                  <c:v>140.78866568549341</c:v>
                </c:pt>
                <c:pt idx="5215">
                  <c:v>140.80585524255918</c:v>
                </c:pt>
                <c:pt idx="5216">
                  <c:v>140.82338767283809</c:v>
                </c:pt>
                <c:pt idx="5217">
                  <c:v>140.84075001640497</c:v>
                </c:pt>
                <c:pt idx="5218">
                  <c:v>140.85811235997224</c:v>
                </c:pt>
                <c:pt idx="5219">
                  <c:v>140.87533431450669</c:v>
                </c:pt>
                <c:pt idx="5220">
                  <c:v>140.89269395828484</c:v>
                </c:pt>
                <c:pt idx="5221">
                  <c:v>140.9100563018512</c:v>
                </c:pt>
                <c:pt idx="5222">
                  <c:v>140.9274159456298</c:v>
                </c:pt>
                <c:pt idx="5223">
                  <c:v>140.94477828919597</c:v>
                </c:pt>
                <c:pt idx="5224">
                  <c:v>140.96214063276338</c:v>
                </c:pt>
                <c:pt idx="5225">
                  <c:v>140.97967306304145</c:v>
                </c:pt>
                <c:pt idx="5226">
                  <c:v>140.99703540660889</c:v>
                </c:pt>
                <c:pt idx="5227">
                  <c:v>141.0143950503867</c:v>
                </c:pt>
                <c:pt idx="5228">
                  <c:v>141.03158460745252</c:v>
                </c:pt>
                <c:pt idx="5229">
                  <c:v>141.04894425123041</c:v>
                </c:pt>
                <c:pt idx="5230">
                  <c:v>141.06630659479728</c:v>
                </c:pt>
                <c:pt idx="5231">
                  <c:v>141.08366623857512</c:v>
                </c:pt>
                <c:pt idx="5232">
                  <c:v>141.10102858214202</c:v>
                </c:pt>
                <c:pt idx="5233">
                  <c:v>141.11839092570895</c:v>
                </c:pt>
                <c:pt idx="5234">
                  <c:v>141.13575056948653</c:v>
                </c:pt>
                <c:pt idx="5235">
                  <c:v>141.15328569955429</c:v>
                </c:pt>
                <c:pt idx="5236">
                  <c:v>141.17047255683153</c:v>
                </c:pt>
                <c:pt idx="5237">
                  <c:v>141.18800768689965</c:v>
                </c:pt>
                <c:pt idx="5238">
                  <c:v>141.20522964143424</c:v>
                </c:pt>
                <c:pt idx="5239">
                  <c:v>141.22259198500117</c:v>
                </c:pt>
                <c:pt idx="5240">
                  <c:v>141.2399516287785</c:v>
                </c:pt>
                <c:pt idx="5241">
                  <c:v>141.25731397234591</c:v>
                </c:pt>
                <c:pt idx="5242">
                  <c:v>141.27467361612349</c:v>
                </c:pt>
                <c:pt idx="5243">
                  <c:v>141.29203595969088</c:v>
                </c:pt>
                <c:pt idx="5244">
                  <c:v>141.30925791422547</c:v>
                </c:pt>
                <c:pt idx="5245">
                  <c:v>141.32662025779257</c:v>
                </c:pt>
                <c:pt idx="5246">
                  <c:v>141.34397990157018</c:v>
                </c:pt>
                <c:pt idx="5247">
                  <c:v>141.36151503163816</c:v>
                </c:pt>
                <c:pt idx="5248">
                  <c:v>141.37870188891523</c:v>
                </c:pt>
                <c:pt idx="5249">
                  <c:v>141.39623701898347</c:v>
                </c:pt>
                <c:pt idx="5250">
                  <c:v>141.41359936254975</c:v>
                </c:pt>
                <c:pt idx="5251">
                  <c:v>141.43078621982656</c:v>
                </c:pt>
                <c:pt idx="5252">
                  <c:v>141.44800817436138</c:v>
                </c:pt>
                <c:pt idx="5253">
                  <c:v>141.46557840168737</c:v>
                </c:pt>
                <c:pt idx="5254">
                  <c:v>141.48311353175532</c:v>
                </c:pt>
                <c:pt idx="5255">
                  <c:v>141.50030038903236</c:v>
                </c:pt>
                <c:pt idx="5256">
                  <c:v>141.5178355191</c:v>
                </c:pt>
                <c:pt idx="5257">
                  <c:v>141.53502237637682</c:v>
                </c:pt>
                <c:pt idx="5258">
                  <c:v>141.55238471994377</c:v>
                </c:pt>
                <c:pt idx="5259">
                  <c:v>141.56960667447834</c:v>
                </c:pt>
                <c:pt idx="5260">
                  <c:v>141.5869663182566</c:v>
                </c:pt>
                <c:pt idx="5261">
                  <c:v>141.60446635106641</c:v>
                </c:pt>
                <c:pt idx="5262">
                  <c:v>141.6216883056014</c:v>
                </c:pt>
                <c:pt idx="5263">
                  <c:v>141.63918833841103</c:v>
                </c:pt>
                <c:pt idx="5264">
                  <c:v>141.65672346847904</c:v>
                </c:pt>
                <c:pt idx="5265">
                  <c:v>141.67408581204592</c:v>
                </c:pt>
                <c:pt idx="5266">
                  <c:v>141.69113498007994</c:v>
                </c:pt>
                <c:pt idx="5267">
                  <c:v>141.70849462385718</c:v>
                </c:pt>
                <c:pt idx="5268">
                  <c:v>141.72599465666738</c:v>
                </c:pt>
                <c:pt idx="5269">
                  <c:v>141.74352978673517</c:v>
                </c:pt>
                <c:pt idx="5270">
                  <c:v>141.76088943051323</c:v>
                </c:pt>
                <c:pt idx="5271">
                  <c:v>141.77793859854677</c:v>
                </c:pt>
                <c:pt idx="5272">
                  <c:v>141.79547372861495</c:v>
                </c:pt>
                <c:pt idx="5273">
                  <c:v>141.81283607218211</c:v>
                </c:pt>
                <c:pt idx="5274">
                  <c:v>141.83019571595977</c:v>
                </c:pt>
                <c:pt idx="5275">
                  <c:v>141.84773084602764</c:v>
                </c:pt>
                <c:pt idx="5276">
                  <c:v>141.86491770330443</c:v>
                </c:pt>
                <c:pt idx="5277">
                  <c:v>141.88228004687141</c:v>
                </c:pt>
                <c:pt idx="5278">
                  <c:v>141.89964239043829</c:v>
                </c:pt>
                <c:pt idx="5279">
                  <c:v>141.91700203421598</c:v>
                </c:pt>
                <c:pt idx="5280">
                  <c:v>141.93436437778323</c:v>
                </c:pt>
                <c:pt idx="5281">
                  <c:v>141.95172402156078</c:v>
                </c:pt>
                <c:pt idx="5282">
                  <c:v>141.96891087883782</c:v>
                </c:pt>
                <c:pt idx="5283">
                  <c:v>141.98630831966287</c:v>
                </c:pt>
                <c:pt idx="5284">
                  <c:v>142.00384344973048</c:v>
                </c:pt>
                <c:pt idx="5285">
                  <c:v>142.02120309350832</c:v>
                </c:pt>
                <c:pt idx="5286">
                  <c:v>142.03856543707522</c:v>
                </c:pt>
                <c:pt idx="5287">
                  <c:v>142.05592508085306</c:v>
                </c:pt>
                <c:pt idx="5288">
                  <c:v>142.07311463791868</c:v>
                </c:pt>
                <c:pt idx="5289">
                  <c:v>142.09064706819782</c:v>
                </c:pt>
                <c:pt idx="5290">
                  <c:v>142.10800941176481</c:v>
                </c:pt>
                <c:pt idx="5291">
                  <c:v>142.12537175533163</c:v>
                </c:pt>
                <c:pt idx="5292">
                  <c:v>142.14276649636716</c:v>
                </c:pt>
                <c:pt idx="5293">
                  <c:v>142.16009374267637</c:v>
                </c:pt>
                <c:pt idx="5294">
                  <c:v>142.17724550269531</c:v>
                </c:pt>
                <c:pt idx="5295">
                  <c:v>142.19481573002085</c:v>
                </c:pt>
                <c:pt idx="5296">
                  <c:v>142.21200258729786</c:v>
                </c:pt>
                <c:pt idx="5297">
                  <c:v>142.22936493086456</c:v>
                </c:pt>
                <c:pt idx="5298">
                  <c:v>142.24689736114345</c:v>
                </c:pt>
                <c:pt idx="5299">
                  <c:v>142.26425970471027</c:v>
                </c:pt>
                <c:pt idx="5300">
                  <c:v>142.28144656198754</c:v>
                </c:pt>
                <c:pt idx="5301">
                  <c:v>142.29898169205535</c:v>
                </c:pt>
                <c:pt idx="5302">
                  <c:v>142.3163791328802</c:v>
                </c:pt>
                <c:pt idx="5303">
                  <c:v>142.33356599015647</c:v>
                </c:pt>
                <c:pt idx="5304">
                  <c:v>142.35092563393508</c:v>
                </c:pt>
                <c:pt idx="5305">
                  <c:v>142.36846076400278</c:v>
                </c:pt>
                <c:pt idx="5306">
                  <c:v>142.38568271853759</c:v>
                </c:pt>
                <c:pt idx="5307">
                  <c:v>142.40304506210452</c:v>
                </c:pt>
                <c:pt idx="5308">
                  <c:v>142.42058019217228</c:v>
                </c:pt>
                <c:pt idx="5309">
                  <c:v>142.4375942629479</c:v>
                </c:pt>
                <c:pt idx="5310">
                  <c:v>142.45512939301639</c:v>
                </c:pt>
                <c:pt idx="5311">
                  <c:v>142.47266182329503</c:v>
                </c:pt>
                <c:pt idx="5312">
                  <c:v>142.48985138036088</c:v>
                </c:pt>
                <c:pt idx="5313">
                  <c:v>142.50721102413848</c:v>
                </c:pt>
                <c:pt idx="5314">
                  <c:v>142.52474615420681</c:v>
                </c:pt>
                <c:pt idx="5315">
                  <c:v>142.54210849777382</c:v>
                </c:pt>
                <c:pt idx="5316">
                  <c:v>142.55946814155138</c:v>
                </c:pt>
                <c:pt idx="5317">
                  <c:v>142.57665499882773</c:v>
                </c:pt>
                <c:pt idx="5318">
                  <c:v>142.59419012889612</c:v>
                </c:pt>
                <c:pt idx="5319">
                  <c:v>142.61137968596202</c:v>
                </c:pt>
                <c:pt idx="5320">
                  <c:v>142.62891211624088</c:v>
                </c:pt>
                <c:pt idx="5321">
                  <c:v>142.64627445980753</c:v>
                </c:pt>
                <c:pt idx="5322">
                  <c:v>142.66346131708485</c:v>
                </c:pt>
                <c:pt idx="5323">
                  <c:v>142.68068327161942</c:v>
                </c:pt>
                <c:pt idx="5324">
                  <c:v>142.69804561518637</c:v>
                </c:pt>
                <c:pt idx="5325">
                  <c:v>142.71564823998102</c:v>
                </c:pt>
                <c:pt idx="5326">
                  <c:v>142.7328377970471</c:v>
                </c:pt>
                <c:pt idx="5327">
                  <c:v>142.75023253808297</c:v>
                </c:pt>
                <c:pt idx="5328">
                  <c:v>142.76759488164979</c:v>
                </c:pt>
                <c:pt idx="5329">
                  <c:v>142.78498962268574</c:v>
                </c:pt>
                <c:pt idx="5330">
                  <c:v>142.80255985001187</c:v>
                </c:pt>
                <c:pt idx="5331">
                  <c:v>142.81974670728846</c:v>
                </c:pt>
                <c:pt idx="5332">
                  <c:v>142.83710905085547</c:v>
                </c:pt>
                <c:pt idx="5333">
                  <c:v>142.85446869463345</c:v>
                </c:pt>
                <c:pt idx="5334">
                  <c:v>142.87183103820021</c:v>
                </c:pt>
                <c:pt idx="5335">
                  <c:v>142.88919068197796</c:v>
                </c:pt>
                <c:pt idx="5336">
                  <c:v>142.90655302554455</c:v>
                </c:pt>
                <c:pt idx="5337">
                  <c:v>142.92408815561313</c:v>
                </c:pt>
                <c:pt idx="5338">
                  <c:v>142.94123991563205</c:v>
                </c:pt>
                <c:pt idx="5339">
                  <c:v>142.95849696742511</c:v>
                </c:pt>
                <c:pt idx="5340">
                  <c:v>142.97620488399372</c:v>
                </c:pt>
                <c:pt idx="5341">
                  <c:v>142.99339444105931</c:v>
                </c:pt>
                <c:pt idx="5342">
                  <c:v>143.01061639559421</c:v>
                </c:pt>
                <c:pt idx="5343">
                  <c:v>143.02794094211424</c:v>
                </c:pt>
                <c:pt idx="5344">
                  <c:v>143.04551116943978</c:v>
                </c:pt>
                <c:pt idx="5345">
                  <c:v>143.06290591047596</c:v>
                </c:pt>
                <c:pt idx="5346">
                  <c:v>143.08023315678483</c:v>
                </c:pt>
                <c:pt idx="5347">
                  <c:v>143.09763059760979</c:v>
                </c:pt>
                <c:pt idx="5348">
                  <c:v>143.11495514412886</c:v>
                </c:pt>
                <c:pt idx="5349">
                  <c:v>143.13231748769687</c:v>
                </c:pt>
                <c:pt idx="5350">
                  <c:v>143.14971222873169</c:v>
                </c:pt>
                <c:pt idx="5351">
                  <c:v>143.16689908600893</c:v>
                </c:pt>
                <c:pt idx="5352">
                  <c:v>143.18443421607688</c:v>
                </c:pt>
                <c:pt idx="5353">
                  <c:v>143.20162377314224</c:v>
                </c:pt>
                <c:pt idx="5354">
                  <c:v>143.21898341692054</c:v>
                </c:pt>
                <c:pt idx="5355">
                  <c:v>143.23634576048738</c:v>
                </c:pt>
                <c:pt idx="5356">
                  <c:v>143.25370540426508</c:v>
                </c:pt>
                <c:pt idx="5357">
                  <c:v>143.27124053433326</c:v>
                </c:pt>
                <c:pt idx="5358">
                  <c:v>143.28846248886805</c:v>
                </c:pt>
                <c:pt idx="5359">
                  <c:v>143.30578973517692</c:v>
                </c:pt>
                <c:pt idx="5360">
                  <c:v>143.32332486524501</c:v>
                </c:pt>
                <c:pt idx="5361">
                  <c:v>143.34058191703781</c:v>
                </c:pt>
                <c:pt idx="5362">
                  <c:v>143.35797665807402</c:v>
                </c:pt>
                <c:pt idx="5363">
                  <c:v>143.37551178814127</c:v>
                </c:pt>
                <c:pt idx="5364">
                  <c:v>143.39252585891751</c:v>
                </c:pt>
                <c:pt idx="5365">
                  <c:v>143.41009608624327</c:v>
                </c:pt>
                <c:pt idx="5366">
                  <c:v>143.4274908272796</c:v>
                </c:pt>
                <c:pt idx="5367">
                  <c:v>143.44485317084556</c:v>
                </c:pt>
                <c:pt idx="5368">
                  <c:v>143.4620400281228</c:v>
                </c:pt>
                <c:pt idx="5369">
                  <c:v>143.4795751581905</c:v>
                </c:pt>
                <c:pt idx="5370">
                  <c:v>143.49676201546757</c:v>
                </c:pt>
                <c:pt idx="5371">
                  <c:v>143.51433224279361</c:v>
                </c:pt>
                <c:pt idx="5372">
                  <c:v>143.53165678931333</c:v>
                </c:pt>
                <c:pt idx="5373">
                  <c:v>143.54901913288018</c:v>
                </c:pt>
                <c:pt idx="5374">
                  <c:v>143.56620599015676</c:v>
                </c:pt>
                <c:pt idx="5375">
                  <c:v>143.58356833372397</c:v>
                </c:pt>
                <c:pt idx="5376">
                  <c:v>143.6011034637919</c:v>
                </c:pt>
                <c:pt idx="5377">
                  <c:v>143.61846310756974</c:v>
                </c:pt>
                <c:pt idx="5378">
                  <c:v>143.63582545113658</c:v>
                </c:pt>
                <c:pt idx="5379">
                  <c:v>143.65301230841365</c:v>
                </c:pt>
                <c:pt idx="5380">
                  <c:v>143.67037465198035</c:v>
                </c:pt>
                <c:pt idx="5381">
                  <c:v>143.68790708225956</c:v>
                </c:pt>
                <c:pt idx="5382">
                  <c:v>143.70530452308415</c:v>
                </c:pt>
                <c:pt idx="5383">
                  <c:v>143.72269926411977</c:v>
                </c:pt>
                <c:pt idx="5384">
                  <c:v>143.73988882118556</c:v>
                </c:pt>
                <c:pt idx="5385">
                  <c:v>143.75728356222169</c:v>
                </c:pt>
                <c:pt idx="5386">
                  <c:v>143.77471340051534</c:v>
                </c:pt>
                <c:pt idx="5387">
                  <c:v>143.79207574408215</c:v>
                </c:pt>
                <c:pt idx="5388">
                  <c:v>143.80926260135905</c:v>
                </c:pt>
                <c:pt idx="5389">
                  <c:v>143.82662494492621</c:v>
                </c:pt>
                <c:pt idx="5390">
                  <c:v>143.84415737520507</c:v>
                </c:pt>
                <c:pt idx="5391">
                  <c:v>143.86151971877197</c:v>
                </c:pt>
                <c:pt idx="5392">
                  <c:v>143.8788820623389</c:v>
                </c:pt>
                <c:pt idx="5393">
                  <c:v>143.89606891961591</c:v>
                </c:pt>
                <c:pt idx="5394">
                  <c:v>143.91342856339347</c:v>
                </c:pt>
                <c:pt idx="5395">
                  <c:v>143.93096369346125</c:v>
                </c:pt>
                <c:pt idx="5396">
                  <c:v>143.94801286149524</c:v>
                </c:pt>
                <c:pt idx="5397">
                  <c:v>143.96554799156317</c:v>
                </c:pt>
                <c:pt idx="5398">
                  <c:v>143.98276994609807</c:v>
                </c:pt>
                <c:pt idx="5399">
                  <c:v>144.0004778626672</c:v>
                </c:pt>
                <c:pt idx="5400">
                  <c:v>144.0176647199435</c:v>
                </c:pt>
                <c:pt idx="5401">
                  <c:v>144.03519985001194</c:v>
                </c:pt>
                <c:pt idx="5402">
                  <c:v>144.0523894070779</c:v>
                </c:pt>
                <c:pt idx="5403">
                  <c:v>144.06992183735645</c:v>
                </c:pt>
                <c:pt idx="5404">
                  <c:v>144.08717888914941</c:v>
                </c:pt>
                <c:pt idx="5405">
                  <c:v>144.10457632997418</c:v>
                </c:pt>
                <c:pt idx="5406">
                  <c:v>144.12193597375202</c:v>
                </c:pt>
                <c:pt idx="5407">
                  <c:v>144.13912553081758</c:v>
                </c:pt>
                <c:pt idx="5408">
                  <c:v>144.15665796109678</c:v>
                </c:pt>
                <c:pt idx="5409">
                  <c:v>144.17391501288958</c:v>
                </c:pt>
                <c:pt idx="5410">
                  <c:v>144.19127735645674</c:v>
                </c:pt>
                <c:pt idx="5411">
                  <c:v>144.20863970002341</c:v>
                </c:pt>
                <c:pt idx="5412">
                  <c:v>144.22599934380125</c:v>
                </c:pt>
                <c:pt idx="5413">
                  <c:v>144.24318620107772</c:v>
                </c:pt>
                <c:pt idx="5414">
                  <c:v>144.26072133114573</c:v>
                </c:pt>
                <c:pt idx="5415">
                  <c:v>144.2779081884228</c:v>
                </c:pt>
                <c:pt idx="5416">
                  <c:v>144.2952705319897</c:v>
                </c:pt>
                <c:pt idx="5417">
                  <c:v>144.31297844855871</c:v>
                </c:pt>
                <c:pt idx="5418">
                  <c:v>144.33016530583549</c:v>
                </c:pt>
                <c:pt idx="5419">
                  <c:v>144.34770043590365</c:v>
                </c:pt>
                <c:pt idx="5420">
                  <c:v>144.36488999296941</c:v>
                </c:pt>
                <c:pt idx="5421">
                  <c:v>144.38221453948944</c:v>
                </c:pt>
                <c:pt idx="5422">
                  <c:v>144.39961198031403</c:v>
                </c:pt>
                <c:pt idx="5423">
                  <c:v>144.41683393484837</c:v>
                </c:pt>
                <c:pt idx="5424">
                  <c:v>144.43436906491678</c:v>
                </c:pt>
                <c:pt idx="5425">
                  <c:v>144.45155592219356</c:v>
                </c:pt>
                <c:pt idx="5426">
                  <c:v>144.4690910522616</c:v>
                </c:pt>
                <c:pt idx="5427">
                  <c:v>144.48645069603941</c:v>
                </c:pt>
                <c:pt idx="5428">
                  <c:v>144.50381303960606</c:v>
                </c:pt>
                <c:pt idx="5429">
                  <c:v>144.52117268338421</c:v>
                </c:pt>
                <c:pt idx="5430">
                  <c:v>144.53857012420872</c:v>
                </c:pt>
                <c:pt idx="5431">
                  <c:v>144.55592976798701</c:v>
                </c:pt>
                <c:pt idx="5432">
                  <c:v>144.57332720881178</c:v>
                </c:pt>
                <c:pt idx="5433">
                  <c:v>144.59051406608833</c:v>
                </c:pt>
                <c:pt idx="5434">
                  <c:v>144.60787640965557</c:v>
                </c:pt>
                <c:pt idx="5435">
                  <c:v>144.62523605343392</c:v>
                </c:pt>
                <c:pt idx="5436">
                  <c:v>144.64277118350108</c:v>
                </c:pt>
                <c:pt idx="5437">
                  <c:v>144.65995804077798</c:v>
                </c:pt>
                <c:pt idx="5438">
                  <c:v>144.67749317084582</c:v>
                </c:pt>
                <c:pt idx="5439">
                  <c:v>144.69485551441264</c:v>
                </c:pt>
                <c:pt idx="5440">
                  <c:v>144.71204237168993</c:v>
                </c:pt>
                <c:pt idx="5441">
                  <c:v>144.72957750175732</c:v>
                </c:pt>
                <c:pt idx="5442">
                  <c:v>144.74676435903442</c:v>
                </c:pt>
                <c:pt idx="5443">
                  <c:v>144.76429948910217</c:v>
                </c:pt>
                <c:pt idx="5444">
                  <c:v>144.78148634637949</c:v>
                </c:pt>
                <c:pt idx="5445">
                  <c:v>144.79902147644691</c:v>
                </c:pt>
                <c:pt idx="5446">
                  <c:v>144.81638382001421</c:v>
                </c:pt>
                <c:pt idx="5447">
                  <c:v>144.83374346379188</c:v>
                </c:pt>
                <c:pt idx="5448">
                  <c:v>144.8511409046171</c:v>
                </c:pt>
                <c:pt idx="5449">
                  <c:v>144.86850054839485</c:v>
                </c:pt>
                <c:pt idx="5450">
                  <c:v>144.88579269744551</c:v>
                </c:pt>
                <c:pt idx="5451">
                  <c:v>144.9031523412234</c:v>
                </c:pt>
                <c:pt idx="5452">
                  <c:v>144.92051468479025</c:v>
                </c:pt>
                <c:pt idx="5453">
                  <c:v>144.93787702835718</c:v>
                </c:pt>
                <c:pt idx="5454">
                  <c:v>144.95523667213536</c:v>
                </c:pt>
                <c:pt idx="5455">
                  <c:v>144.97252882118588</c:v>
                </c:pt>
                <c:pt idx="5456">
                  <c:v>144.98999375673776</c:v>
                </c:pt>
                <c:pt idx="5457">
                  <c:v>145.00718061401454</c:v>
                </c:pt>
                <c:pt idx="5458">
                  <c:v>145.02475084134028</c:v>
                </c:pt>
                <c:pt idx="5459">
                  <c:v>145.04193769861729</c:v>
                </c:pt>
                <c:pt idx="5460">
                  <c:v>145.05947282868527</c:v>
                </c:pt>
                <c:pt idx="5461">
                  <c:v>145.07665968596177</c:v>
                </c:pt>
                <c:pt idx="5462">
                  <c:v>145.0940220295287</c:v>
                </c:pt>
                <c:pt idx="5463">
                  <c:v>145.11138437309583</c:v>
                </c:pt>
                <c:pt idx="5464">
                  <c:v>145.12895190063281</c:v>
                </c:pt>
                <c:pt idx="5465">
                  <c:v>145.14610636044054</c:v>
                </c:pt>
                <c:pt idx="5466">
                  <c:v>145.16346600421838</c:v>
                </c:pt>
                <c:pt idx="5467">
                  <c:v>145.18082834778576</c:v>
                </c:pt>
                <c:pt idx="5468">
                  <c:v>145.19818799156317</c:v>
                </c:pt>
                <c:pt idx="5469">
                  <c:v>145.21555033512988</c:v>
                </c:pt>
                <c:pt idx="5470">
                  <c:v>145.23290997890791</c:v>
                </c:pt>
                <c:pt idx="5471">
                  <c:v>145.25044510897584</c:v>
                </c:pt>
                <c:pt idx="5472">
                  <c:v>145.26780745254277</c:v>
                </c:pt>
                <c:pt idx="5473">
                  <c:v>145.28499430981955</c:v>
                </c:pt>
                <c:pt idx="5474">
                  <c:v>145.30252943988751</c:v>
                </c:pt>
                <c:pt idx="5475">
                  <c:v>145.31971629716418</c:v>
                </c:pt>
                <c:pt idx="5476">
                  <c:v>145.33707864073142</c:v>
                </c:pt>
                <c:pt idx="5477">
                  <c:v>145.35443828450923</c:v>
                </c:pt>
                <c:pt idx="5478">
                  <c:v>145.3718006280759</c:v>
                </c:pt>
                <c:pt idx="5479">
                  <c:v>145.38916027185354</c:v>
                </c:pt>
                <c:pt idx="5480">
                  <c:v>145.40652261542064</c:v>
                </c:pt>
                <c:pt idx="5481">
                  <c:v>145.42405774548865</c:v>
                </c:pt>
                <c:pt idx="5482">
                  <c:v>145.44124460276541</c:v>
                </c:pt>
                <c:pt idx="5483">
                  <c:v>145.45877973283359</c:v>
                </c:pt>
                <c:pt idx="5484">
                  <c:v>145.47614207640029</c:v>
                </c:pt>
                <c:pt idx="5485">
                  <c:v>145.49332893367728</c:v>
                </c:pt>
                <c:pt idx="5486">
                  <c:v>145.51072367471255</c:v>
                </c:pt>
                <c:pt idx="5487">
                  <c:v>145.52794562924748</c:v>
                </c:pt>
                <c:pt idx="5488">
                  <c:v>145.54548075931558</c:v>
                </c:pt>
                <c:pt idx="5489">
                  <c:v>145.56266761659245</c:v>
                </c:pt>
                <c:pt idx="5490">
                  <c:v>145.58002996015941</c:v>
                </c:pt>
                <c:pt idx="5491">
                  <c:v>145.59756509022711</c:v>
                </c:pt>
                <c:pt idx="5492">
                  <c:v>145.61475194750412</c:v>
                </c:pt>
                <c:pt idx="5493">
                  <c:v>145.63211429107079</c:v>
                </c:pt>
                <c:pt idx="5494">
                  <c:v>145.64982220763997</c:v>
                </c:pt>
                <c:pt idx="5495">
                  <c:v>145.66700906491678</c:v>
                </c:pt>
                <c:pt idx="5496">
                  <c:v>145.68437140848394</c:v>
                </c:pt>
                <c:pt idx="5497">
                  <c:v>145.70173105226161</c:v>
                </c:pt>
                <c:pt idx="5498">
                  <c:v>145.719093395828</c:v>
                </c:pt>
                <c:pt idx="5499">
                  <c:v>145.73662852589638</c:v>
                </c:pt>
                <c:pt idx="5500">
                  <c:v>145.75378028591518</c:v>
                </c:pt>
                <c:pt idx="5501">
                  <c:v>145.77100224044995</c:v>
                </c:pt>
                <c:pt idx="5502">
                  <c:v>145.78836458401688</c:v>
                </c:pt>
                <c:pt idx="5503">
                  <c:v>145.80589971408483</c:v>
                </c:pt>
                <c:pt idx="5504">
                  <c:v>145.82325935786267</c:v>
                </c:pt>
                <c:pt idx="5505">
                  <c:v>145.8406217014296</c:v>
                </c:pt>
                <c:pt idx="5506">
                  <c:v>145.85798134520769</c:v>
                </c:pt>
                <c:pt idx="5507">
                  <c:v>145.87516820248442</c:v>
                </c:pt>
                <c:pt idx="5508">
                  <c:v>145.8925305460512</c:v>
                </c:pt>
                <c:pt idx="5509">
                  <c:v>145.90989288961799</c:v>
                </c:pt>
                <c:pt idx="5510">
                  <c:v>145.92746041715523</c:v>
                </c:pt>
                <c:pt idx="5511">
                  <c:v>145.94482276072156</c:v>
                </c:pt>
                <c:pt idx="5512">
                  <c:v>145.96218240449986</c:v>
                </c:pt>
                <c:pt idx="5513">
                  <c:v>145.97957984532459</c:v>
                </c:pt>
                <c:pt idx="5514">
                  <c:v>145.99676670260141</c:v>
                </c:pt>
                <c:pt idx="5515">
                  <c:v>146.01433692992734</c:v>
                </c:pt>
                <c:pt idx="5516">
                  <c:v>146.0316965737052</c:v>
                </c:pt>
                <c:pt idx="5517">
                  <c:v>146.04891852824002</c:v>
                </c:pt>
                <c:pt idx="5518">
                  <c:v>146.06641856104994</c:v>
                </c:pt>
                <c:pt idx="5519">
                  <c:v>146.08378090461682</c:v>
                </c:pt>
                <c:pt idx="5520">
                  <c:v>146.10096776189337</c:v>
                </c:pt>
                <c:pt idx="5521">
                  <c:v>146.1185028919613</c:v>
                </c:pt>
                <c:pt idx="5522">
                  <c:v>146.13586523552803</c:v>
                </c:pt>
                <c:pt idx="5523">
                  <c:v>146.15322487930618</c:v>
                </c:pt>
                <c:pt idx="5524">
                  <c:v>146.1704819310992</c:v>
                </c:pt>
                <c:pt idx="5525">
                  <c:v>146.18780917740801</c:v>
                </c:pt>
                <c:pt idx="5526">
                  <c:v>146.20520391844389</c:v>
                </c:pt>
                <c:pt idx="5527">
                  <c:v>146.22253116475247</c:v>
                </c:pt>
                <c:pt idx="5528">
                  <c:v>146.23996100304623</c:v>
                </c:pt>
                <c:pt idx="5529">
                  <c:v>146.25732334661396</c:v>
                </c:pt>
                <c:pt idx="5530">
                  <c:v>146.27468299039091</c:v>
                </c:pt>
                <c:pt idx="5531">
                  <c:v>146.29208043121631</c:v>
                </c:pt>
                <c:pt idx="5532">
                  <c:v>146.3094400749944</c:v>
                </c:pt>
                <c:pt idx="5533">
                  <c:v>146.32662963206025</c:v>
                </c:pt>
                <c:pt idx="5534">
                  <c:v>146.3439892758376</c:v>
                </c:pt>
                <c:pt idx="5535">
                  <c:v>146.36135161940481</c:v>
                </c:pt>
                <c:pt idx="5536">
                  <c:v>146.37895424419958</c:v>
                </c:pt>
                <c:pt idx="5537">
                  <c:v>146.39631658776705</c:v>
                </c:pt>
                <c:pt idx="5538">
                  <c:v>146.41350344504335</c:v>
                </c:pt>
                <c:pt idx="5539">
                  <c:v>146.43086578861028</c:v>
                </c:pt>
                <c:pt idx="5540">
                  <c:v>146.44822543238806</c:v>
                </c:pt>
                <c:pt idx="5541">
                  <c:v>146.46558777595502</c:v>
                </c:pt>
                <c:pt idx="5542">
                  <c:v>146.48312290602297</c:v>
                </c:pt>
                <c:pt idx="5543">
                  <c:v>146.50048254980078</c:v>
                </c:pt>
                <c:pt idx="5544">
                  <c:v>146.51766940707759</c:v>
                </c:pt>
                <c:pt idx="5545">
                  <c:v>146.53523963440361</c:v>
                </c:pt>
                <c:pt idx="5546">
                  <c:v>146.55260197797074</c:v>
                </c:pt>
                <c:pt idx="5547">
                  <c:v>146.56978883524718</c:v>
                </c:pt>
                <c:pt idx="5548">
                  <c:v>146.58732396531545</c:v>
                </c:pt>
                <c:pt idx="5549">
                  <c:v>146.60468360909272</c:v>
                </c:pt>
                <c:pt idx="5550">
                  <c:v>146.62187316615845</c:v>
                </c:pt>
                <c:pt idx="5551">
                  <c:v>146.63926790719481</c:v>
                </c:pt>
                <c:pt idx="5552">
                  <c:v>146.65663025076171</c:v>
                </c:pt>
                <c:pt idx="5553">
                  <c:v>146.67402499179727</c:v>
                </c:pt>
                <c:pt idx="5554">
                  <c:v>146.69135223810613</c:v>
                </c:pt>
                <c:pt idx="5555">
                  <c:v>146.70874697914218</c:v>
                </c:pt>
                <c:pt idx="5556">
                  <c:v>146.72610932270939</c:v>
                </c:pt>
                <c:pt idx="5557">
                  <c:v>146.74350406374447</c:v>
                </c:pt>
                <c:pt idx="5558">
                  <c:v>146.76065582376347</c:v>
                </c:pt>
                <c:pt idx="5559">
                  <c:v>146.77819095383171</c:v>
                </c:pt>
                <c:pt idx="5560">
                  <c:v>146.79555329739813</c:v>
                </c:pt>
                <c:pt idx="5561">
                  <c:v>146.81291294117648</c:v>
                </c:pt>
                <c:pt idx="5562">
                  <c:v>146.83016999296947</c:v>
                </c:pt>
                <c:pt idx="5563">
                  <c:v>146.84749723927817</c:v>
                </c:pt>
                <c:pt idx="5564">
                  <c:v>146.8648595828451</c:v>
                </c:pt>
                <c:pt idx="5565">
                  <c:v>146.88239471291351</c:v>
                </c:pt>
                <c:pt idx="5566">
                  <c:v>146.89975435669089</c:v>
                </c:pt>
                <c:pt idx="5567">
                  <c:v>146.91694121396768</c:v>
                </c:pt>
                <c:pt idx="5568">
                  <c:v>146.93430355753489</c:v>
                </c:pt>
                <c:pt idx="5569">
                  <c:v>146.95183868760296</c:v>
                </c:pt>
                <c:pt idx="5570">
                  <c:v>146.96919833138037</c:v>
                </c:pt>
                <c:pt idx="5571">
                  <c:v>146.98656067494696</c:v>
                </c:pt>
                <c:pt idx="5572">
                  <c:v>147.00378262948175</c:v>
                </c:pt>
                <c:pt idx="5573">
                  <c:v>147.02117737051807</c:v>
                </c:pt>
                <c:pt idx="5574">
                  <c:v>147.03857481134253</c:v>
                </c:pt>
                <c:pt idx="5575">
                  <c:v>147.05593445512096</c:v>
                </c:pt>
                <c:pt idx="5576">
                  <c:v>147.07329679868758</c:v>
                </c:pt>
                <c:pt idx="5577">
                  <c:v>147.09065644246544</c:v>
                </c:pt>
                <c:pt idx="5578">
                  <c:v>147.10801878603237</c:v>
                </c:pt>
                <c:pt idx="5579">
                  <c:v>147.12538112959925</c:v>
                </c:pt>
                <c:pt idx="5580">
                  <c:v>147.14256798687595</c:v>
                </c:pt>
                <c:pt idx="5581">
                  <c:v>147.16010311694399</c:v>
                </c:pt>
                <c:pt idx="5582">
                  <c:v>147.1774627607216</c:v>
                </c:pt>
                <c:pt idx="5583">
                  <c:v>147.19482510428841</c:v>
                </c:pt>
                <c:pt idx="5584">
                  <c:v>147.21218474806633</c:v>
                </c:pt>
                <c:pt idx="5585">
                  <c:v>147.22954709163346</c:v>
                </c:pt>
                <c:pt idx="5586">
                  <c:v>147.24690673541122</c:v>
                </c:pt>
                <c:pt idx="5587">
                  <c:v>147.26413138973521</c:v>
                </c:pt>
                <c:pt idx="5588">
                  <c:v>147.28166382001405</c:v>
                </c:pt>
                <c:pt idx="5589">
                  <c:v>147.29902616358098</c:v>
                </c:pt>
                <c:pt idx="5590">
                  <c:v>147.31638850714785</c:v>
                </c:pt>
                <c:pt idx="5591">
                  <c:v>147.33378324818375</c:v>
                </c:pt>
                <c:pt idx="5592">
                  <c:v>147.35114559175068</c:v>
                </c:pt>
                <c:pt idx="5593">
                  <c:v>147.36850523552835</c:v>
                </c:pt>
                <c:pt idx="5594">
                  <c:v>147.38586757909547</c:v>
                </c:pt>
                <c:pt idx="5595">
                  <c:v>147.40322722287326</c:v>
                </c:pt>
                <c:pt idx="5596">
                  <c:v>147.42058956644013</c:v>
                </c:pt>
                <c:pt idx="5597">
                  <c:v>147.43794921021819</c:v>
                </c:pt>
                <c:pt idx="5598">
                  <c:v>147.4551387672841</c:v>
                </c:pt>
                <c:pt idx="5599">
                  <c:v>147.47267119756245</c:v>
                </c:pt>
                <c:pt idx="5600">
                  <c:v>147.49006863838758</c:v>
                </c:pt>
                <c:pt idx="5601">
                  <c:v>147.50722039840647</c:v>
                </c:pt>
                <c:pt idx="5602">
                  <c:v>147.52465293648933</c:v>
                </c:pt>
                <c:pt idx="5603">
                  <c:v>147.54201258026717</c:v>
                </c:pt>
                <c:pt idx="5604">
                  <c:v>147.55937492383399</c:v>
                </c:pt>
                <c:pt idx="5605">
                  <c:v>147.57673456761188</c:v>
                </c:pt>
                <c:pt idx="5606">
                  <c:v>147.59409691117878</c:v>
                </c:pt>
                <c:pt idx="5607">
                  <c:v>147.61145655495665</c:v>
                </c:pt>
                <c:pt idx="5608">
                  <c:v>147.62881889852386</c:v>
                </c:pt>
                <c:pt idx="5609">
                  <c:v>147.64617854230139</c:v>
                </c:pt>
                <c:pt idx="5610">
                  <c:v>147.66357598312595</c:v>
                </c:pt>
                <c:pt idx="5611">
                  <c:v>147.68097072416174</c:v>
                </c:pt>
                <c:pt idx="5612">
                  <c:v>147.69829797047129</c:v>
                </c:pt>
                <c:pt idx="5613">
                  <c:v>147.71548482774756</c:v>
                </c:pt>
                <c:pt idx="5614">
                  <c:v>147.7328822685725</c:v>
                </c:pt>
                <c:pt idx="5615">
                  <c:v>147.75041469885136</c:v>
                </c:pt>
                <c:pt idx="5616">
                  <c:v>147.76774194516054</c:v>
                </c:pt>
                <c:pt idx="5617">
                  <c:v>147.78513938598584</c:v>
                </c:pt>
                <c:pt idx="5618">
                  <c:v>147.80249902976354</c:v>
                </c:pt>
                <c:pt idx="5619">
                  <c:v>147.81968588704001</c:v>
                </c:pt>
                <c:pt idx="5620">
                  <c:v>147.83704823060719</c:v>
                </c:pt>
                <c:pt idx="5621">
                  <c:v>147.85458336067501</c:v>
                </c:pt>
                <c:pt idx="5622">
                  <c:v>147.87177021795173</c:v>
                </c:pt>
                <c:pt idx="5623">
                  <c:v>147.88913256151858</c:v>
                </c:pt>
                <c:pt idx="5624">
                  <c:v>147.90649220529644</c:v>
                </c:pt>
                <c:pt idx="5625">
                  <c:v>147.92406243262246</c:v>
                </c:pt>
                <c:pt idx="5626">
                  <c:v>147.94131948441557</c:v>
                </c:pt>
                <c:pt idx="5627">
                  <c:v>147.95867912819321</c:v>
                </c:pt>
                <c:pt idx="5628">
                  <c:v>147.97604147176003</c:v>
                </c:pt>
                <c:pt idx="5629">
                  <c:v>147.99340381532701</c:v>
                </c:pt>
                <c:pt idx="5630">
                  <c:v>148.01076345910457</c:v>
                </c:pt>
                <c:pt idx="5631">
                  <c:v>148.02812580267198</c:v>
                </c:pt>
                <c:pt idx="5632">
                  <c:v>148.04531265994819</c:v>
                </c:pt>
                <c:pt idx="5633">
                  <c:v>148.06302057651735</c:v>
                </c:pt>
                <c:pt idx="5634">
                  <c:v>148.08020743379456</c:v>
                </c:pt>
                <c:pt idx="5635">
                  <c:v>148.09756977736112</c:v>
                </c:pt>
                <c:pt idx="5636">
                  <c:v>148.11496451839676</c:v>
                </c:pt>
                <c:pt idx="5637">
                  <c:v>148.13232686196417</c:v>
                </c:pt>
                <c:pt idx="5638">
                  <c:v>148.14951371924016</c:v>
                </c:pt>
                <c:pt idx="5639">
                  <c:v>148.16704884930866</c:v>
                </c:pt>
                <c:pt idx="5640">
                  <c:v>148.18440849308644</c:v>
                </c:pt>
                <c:pt idx="5641">
                  <c:v>148.20159805015211</c:v>
                </c:pt>
                <c:pt idx="5642">
                  <c:v>148.2191331802203</c:v>
                </c:pt>
                <c:pt idx="5643">
                  <c:v>148.23632003749728</c:v>
                </c:pt>
                <c:pt idx="5644">
                  <c:v>148.25371477853261</c:v>
                </c:pt>
                <c:pt idx="5645">
                  <c:v>148.27124990860111</c:v>
                </c:pt>
                <c:pt idx="5646">
                  <c:v>148.28843676587766</c:v>
                </c:pt>
                <c:pt idx="5647">
                  <c:v>148.30579910944459</c:v>
                </c:pt>
                <c:pt idx="5648">
                  <c:v>148.32333423951255</c:v>
                </c:pt>
                <c:pt idx="5649">
                  <c:v>148.34055619404688</c:v>
                </c:pt>
                <c:pt idx="5650">
                  <c:v>148.3578834403562</c:v>
                </c:pt>
                <c:pt idx="5651">
                  <c:v>148.37545096789324</c:v>
                </c:pt>
                <c:pt idx="5652">
                  <c:v>148.39281331146032</c:v>
                </c:pt>
                <c:pt idx="5653">
                  <c:v>148.41017295523784</c:v>
                </c:pt>
                <c:pt idx="5654">
                  <c:v>148.427362512304</c:v>
                </c:pt>
                <c:pt idx="5655">
                  <c:v>148.44472215608158</c:v>
                </c:pt>
                <c:pt idx="5656">
                  <c:v>148.46225728614954</c:v>
                </c:pt>
                <c:pt idx="5657">
                  <c:v>148.4796196297161</c:v>
                </c:pt>
                <c:pt idx="5658">
                  <c:v>148.49684158425123</c:v>
                </c:pt>
                <c:pt idx="5659">
                  <c:v>148.51420122802887</c:v>
                </c:pt>
                <c:pt idx="5660">
                  <c:v>148.53156357159577</c:v>
                </c:pt>
                <c:pt idx="5661">
                  <c:v>148.5489232153738</c:v>
                </c:pt>
                <c:pt idx="5662">
                  <c:v>148.56645834544184</c:v>
                </c:pt>
                <c:pt idx="5663">
                  <c:v>148.58368029997629</c:v>
                </c:pt>
                <c:pt idx="5664">
                  <c:v>148.60104264354345</c:v>
                </c:pt>
                <c:pt idx="5665">
                  <c:v>148.61840498711041</c:v>
                </c:pt>
                <c:pt idx="5666">
                  <c:v>148.63583482540426</c:v>
                </c:pt>
                <c:pt idx="5667">
                  <c:v>148.65298658542349</c:v>
                </c:pt>
                <c:pt idx="5668">
                  <c:v>148.67062700726504</c:v>
                </c:pt>
                <c:pt idx="5669">
                  <c:v>148.68798665104288</c:v>
                </c:pt>
                <c:pt idx="5670">
                  <c:v>148.70534899460981</c:v>
                </c:pt>
                <c:pt idx="5671">
                  <c:v>148.72270863838762</c:v>
                </c:pt>
                <c:pt idx="5672">
                  <c:v>148.74007098195455</c:v>
                </c:pt>
                <c:pt idx="5673">
                  <c:v>148.75729293648959</c:v>
                </c:pt>
                <c:pt idx="5674">
                  <c:v>148.77465528005567</c:v>
                </c:pt>
                <c:pt idx="5675">
                  <c:v>148.79197982657598</c:v>
                </c:pt>
                <c:pt idx="5676">
                  <c:v>148.80934217014271</c:v>
                </c:pt>
                <c:pt idx="5677">
                  <c:v>148.82673691117881</c:v>
                </c:pt>
                <c:pt idx="5678">
                  <c:v>148.84409925474552</c:v>
                </c:pt>
                <c:pt idx="5679">
                  <c:v>148.86145889852386</c:v>
                </c:pt>
                <c:pt idx="5680">
                  <c:v>148.87882124209071</c:v>
                </c:pt>
                <c:pt idx="5681">
                  <c:v>148.89618088586829</c:v>
                </c:pt>
                <c:pt idx="5682">
                  <c:v>148.91354322943496</c:v>
                </c:pt>
                <c:pt idx="5683">
                  <c:v>148.93090557300198</c:v>
                </c:pt>
                <c:pt idx="5684">
                  <c:v>148.94826521677996</c:v>
                </c:pt>
                <c:pt idx="5685">
                  <c:v>148.9656599578158</c:v>
                </c:pt>
                <c:pt idx="5686">
                  <c:v>148.98298720412481</c:v>
                </c:pt>
                <c:pt idx="5687">
                  <c:v>149.00034954769205</c:v>
                </c:pt>
                <c:pt idx="5688">
                  <c:v>149.01770919146938</c:v>
                </c:pt>
                <c:pt idx="5689">
                  <c:v>149.03507153503634</c:v>
                </c:pt>
                <c:pt idx="5690">
                  <c:v>149.05243117881443</c:v>
                </c:pt>
                <c:pt idx="5691">
                  <c:v>149.06996630888213</c:v>
                </c:pt>
                <c:pt idx="5692">
                  <c:v>149.08715586594798</c:v>
                </c:pt>
                <c:pt idx="5693">
                  <c:v>149.10451550972553</c:v>
                </c:pt>
                <c:pt idx="5694">
                  <c:v>149.12191025076166</c:v>
                </c:pt>
                <c:pt idx="5695">
                  <c:v>149.13927259432811</c:v>
                </c:pt>
                <c:pt idx="5696">
                  <c:v>149.15663493789546</c:v>
                </c:pt>
                <c:pt idx="5697">
                  <c:v>149.1739945816733</c:v>
                </c:pt>
                <c:pt idx="5698">
                  <c:v>149.19118143895011</c:v>
                </c:pt>
                <c:pt idx="5699">
                  <c:v>149.20854378251698</c:v>
                </c:pt>
                <c:pt idx="5700">
                  <c:v>149.22607891258519</c:v>
                </c:pt>
                <c:pt idx="5701">
                  <c:v>149.24326576986095</c:v>
                </c:pt>
                <c:pt idx="5702">
                  <c:v>149.26080089992968</c:v>
                </c:pt>
                <c:pt idx="5703">
                  <c:v>149.27816054370732</c:v>
                </c:pt>
                <c:pt idx="5704">
                  <c:v>149.29535010077339</c:v>
                </c:pt>
                <c:pt idx="5705">
                  <c:v>149.31288523084103</c:v>
                </c:pt>
                <c:pt idx="5706">
                  <c:v>149.33024487461947</c:v>
                </c:pt>
                <c:pt idx="5707">
                  <c:v>149.34760721818608</c:v>
                </c:pt>
                <c:pt idx="5708">
                  <c:v>149.36496686196401</c:v>
                </c:pt>
                <c:pt idx="5709">
                  <c:v>149.38232920553131</c:v>
                </c:pt>
                <c:pt idx="5710">
                  <c:v>149.39968884930855</c:v>
                </c:pt>
                <c:pt idx="5711">
                  <c:v>149.41708629013357</c:v>
                </c:pt>
                <c:pt idx="5712">
                  <c:v>149.43427314741041</c:v>
                </c:pt>
                <c:pt idx="5713">
                  <c:v>149.45163549097728</c:v>
                </c:pt>
                <c:pt idx="5714">
                  <c:v>149.46916792125612</c:v>
                </c:pt>
                <c:pt idx="5715">
                  <c:v>149.48653026482305</c:v>
                </c:pt>
                <c:pt idx="5716">
                  <c:v>149.50378731661601</c:v>
                </c:pt>
                <c:pt idx="5717">
                  <c:v>149.52111456292502</c:v>
                </c:pt>
                <c:pt idx="5718">
                  <c:v>149.53847420670255</c:v>
                </c:pt>
                <c:pt idx="5719">
                  <c:v>149.5558365502699</c:v>
                </c:pt>
                <c:pt idx="5720">
                  <c:v>149.57337168033735</c:v>
                </c:pt>
                <c:pt idx="5721">
                  <c:v>149.5907313241153</c:v>
                </c:pt>
                <c:pt idx="5722">
                  <c:v>149.60809366768223</c:v>
                </c:pt>
                <c:pt idx="5723">
                  <c:v>149.62545331146003</c:v>
                </c:pt>
                <c:pt idx="5724">
                  <c:v>149.64281565502696</c:v>
                </c:pt>
                <c:pt idx="5725">
                  <c:v>149.66017529880443</c:v>
                </c:pt>
                <c:pt idx="5726">
                  <c:v>149.67736485587065</c:v>
                </c:pt>
                <c:pt idx="5727">
                  <c:v>149.6949323834076</c:v>
                </c:pt>
                <c:pt idx="5728">
                  <c:v>149.71212194047362</c:v>
                </c:pt>
                <c:pt idx="5729">
                  <c:v>149.72965437075189</c:v>
                </c:pt>
                <c:pt idx="5730">
                  <c:v>149.74684392781788</c:v>
                </c:pt>
                <c:pt idx="5731">
                  <c:v>149.76420357159577</c:v>
                </c:pt>
                <c:pt idx="5732">
                  <c:v>149.78156591516259</c:v>
                </c:pt>
                <c:pt idx="5733">
                  <c:v>149.79892555894071</c:v>
                </c:pt>
                <c:pt idx="5734">
                  <c:v>149.81628790250764</c:v>
                </c:pt>
                <c:pt idx="5735">
                  <c:v>149.83368264354326</c:v>
                </c:pt>
                <c:pt idx="5736">
                  <c:v>149.85104498711067</c:v>
                </c:pt>
                <c:pt idx="5737">
                  <c:v>149.86840733067774</c:v>
                </c:pt>
                <c:pt idx="5738">
                  <c:v>149.88580207171321</c:v>
                </c:pt>
                <c:pt idx="5739">
                  <c:v>149.90316171549097</c:v>
                </c:pt>
                <c:pt idx="5740">
                  <c:v>149.92055915631593</c:v>
                </c:pt>
                <c:pt idx="5741">
                  <c:v>149.93788640262525</c:v>
                </c:pt>
                <c:pt idx="5742">
                  <c:v>149.95528114366064</c:v>
                </c:pt>
                <c:pt idx="5743">
                  <c:v>149.9726434872278</c:v>
                </c:pt>
                <c:pt idx="5744">
                  <c:v>149.99000313100538</c:v>
                </c:pt>
                <c:pt idx="5745">
                  <c:v>150.00736547457208</c:v>
                </c:pt>
                <c:pt idx="5746">
                  <c:v>150.02472511835012</c:v>
                </c:pt>
                <c:pt idx="5747">
                  <c:v>150.04191197562704</c:v>
                </c:pt>
                <c:pt idx="5748">
                  <c:v>150.05927431919383</c:v>
                </c:pt>
                <c:pt idx="5749">
                  <c:v>150.07684454651979</c:v>
                </c:pt>
                <c:pt idx="5750">
                  <c:v>150.09403140379661</c:v>
                </c:pt>
                <c:pt idx="5751">
                  <c:v>150.11163672838055</c:v>
                </c:pt>
                <c:pt idx="5752">
                  <c:v>150.12899637215844</c:v>
                </c:pt>
                <c:pt idx="5753">
                  <c:v>150.14635871572537</c:v>
                </c:pt>
                <c:pt idx="5754">
                  <c:v>150.16354557300181</c:v>
                </c:pt>
                <c:pt idx="5755">
                  <c:v>150.18090791656925</c:v>
                </c:pt>
                <c:pt idx="5756">
                  <c:v>150.19826756034678</c:v>
                </c:pt>
                <c:pt idx="5757">
                  <c:v>150.21562990391374</c:v>
                </c:pt>
                <c:pt idx="5758">
                  <c:v>150.23298954769186</c:v>
                </c:pt>
                <c:pt idx="5759">
                  <c:v>150.25035189125828</c:v>
                </c:pt>
                <c:pt idx="5760">
                  <c:v>150.26788702132635</c:v>
                </c:pt>
                <c:pt idx="5761">
                  <c:v>150.28507387860324</c:v>
                </c:pt>
                <c:pt idx="5762">
                  <c:v>150.30243352238131</c:v>
                </c:pt>
                <c:pt idx="5763">
                  <c:v>150.3197958659477</c:v>
                </c:pt>
                <c:pt idx="5764">
                  <c:v>150.33719060698405</c:v>
                </c:pt>
                <c:pt idx="5765">
                  <c:v>150.35438016404962</c:v>
                </c:pt>
                <c:pt idx="5766">
                  <c:v>150.37177490508554</c:v>
                </c:pt>
                <c:pt idx="5767">
                  <c:v>150.38916964612139</c:v>
                </c:pt>
                <c:pt idx="5768">
                  <c:v>150.4065319896884</c:v>
                </c:pt>
                <c:pt idx="5769">
                  <c:v>150.42368374970673</c:v>
                </c:pt>
                <c:pt idx="5770">
                  <c:v>150.4410460932742</c:v>
                </c:pt>
                <c:pt idx="5771">
                  <c:v>150.45858122334161</c:v>
                </c:pt>
                <c:pt idx="5772">
                  <c:v>150.47594086711987</c:v>
                </c:pt>
                <c:pt idx="5773">
                  <c:v>150.49330321068663</c:v>
                </c:pt>
                <c:pt idx="5774">
                  <c:v>150.5106628544645</c:v>
                </c:pt>
                <c:pt idx="5775">
                  <c:v>150.52823308179077</c:v>
                </c:pt>
                <c:pt idx="5776">
                  <c:v>150.54541993906722</c:v>
                </c:pt>
                <c:pt idx="5777">
                  <c:v>150.56264459339116</c:v>
                </c:pt>
                <c:pt idx="5778">
                  <c:v>150.58014462620108</c:v>
                </c:pt>
                <c:pt idx="5779">
                  <c:v>150.59767705648017</c:v>
                </c:pt>
                <c:pt idx="5780">
                  <c:v>150.6150394000469</c:v>
                </c:pt>
                <c:pt idx="5781">
                  <c:v>150.63243414108277</c:v>
                </c:pt>
                <c:pt idx="5782">
                  <c:v>150.64944821185813</c:v>
                </c:pt>
                <c:pt idx="5783">
                  <c:v>150.66698334192643</c:v>
                </c:pt>
                <c:pt idx="5784">
                  <c:v>150.68434568549367</c:v>
                </c:pt>
                <c:pt idx="5785">
                  <c:v>150.70174042652917</c:v>
                </c:pt>
                <c:pt idx="5786">
                  <c:v>150.71906767283772</c:v>
                </c:pt>
                <c:pt idx="5787">
                  <c:v>150.73625453011459</c:v>
                </c:pt>
                <c:pt idx="5788">
                  <c:v>150.75361687368181</c:v>
                </c:pt>
                <c:pt idx="5789">
                  <c:v>150.77118440121845</c:v>
                </c:pt>
                <c:pt idx="5790">
                  <c:v>150.78851164752751</c:v>
                </c:pt>
                <c:pt idx="5791">
                  <c:v>150.80587399109442</c:v>
                </c:pt>
                <c:pt idx="5792">
                  <c:v>150.82323363487208</c:v>
                </c:pt>
                <c:pt idx="5793">
                  <c:v>150.84059597843921</c:v>
                </c:pt>
                <c:pt idx="5794">
                  <c:v>150.85795562221702</c:v>
                </c:pt>
                <c:pt idx="5795">
                  <c:v>150.87549075228523</c:v>
                </c:pt>
                <c:pt idx="5796">
                  <c:v>150.89267760956176</c:v>
                </c:pt>
                <c:pt idx="5797">
                  <c:v>150.91003995312869</c:v>
                </c:pt>
                <c:pt idx="5798">
                  <c:v>150.92722681040601</c:v>
                </c:pt>
                <c:pt idx="5799">
                  <c:v>150.94476194047337</c:v>
                </c:pt>
                <c:pt idx="5800">
                  <c:v>150.96219177876728</c:v>
                </c:pt>
                <c:pt idx="5801">
                  <c:v>150.97955412233389</c:v>
                </c:pt>
                <c:pt idx="5802">
                  <c:v>150.996776076869</c:v>
                </c:pt>
                <c:pt idx="5803">
                  <c:v>151.01413842043601</c:v>
                </c:pt>
                <c:pt idx="5804">
                  <c:v>151.03153316147154</c:v>
                </c:pt>
                <c:pt idx="5805">
                  <c:v>151.04892790250764</c:v>
                </c:pt>
                <c:pt idx="5806">
                  <c:v>151.06646303257557</c:v>
                </c:pt>
                <c:pt idx="5807">
                  <c:v>151.08382537614219</c:v>
                </c:pt>
                <c:pt idx="5808">
                  <c:v>151.10101223341928</c:v>
                </c:pt>
                <c:pt idx="5809">
                  <c:v>151.11854736348724</c:v>
                </c:pt>
                <c:pt idx="5810">
                  <c:v>151.13573422076379</c:v>
                </c:pt>
                <c:pt idx="5811">
                  <c:v>151.15326935083201</c:v>
                </c:pt>
                <c:pt idx="5812">
                  <c:v>151.17045620810848</c:v>
                </c:pt>
                <c:pt idx="5813">
                  <c:v>151.18799133817674</c:v>
                </c:pt>
                <c:pt idx="5814">
                  <c:v>151.20517819545339</c:v>
                </c:pt>
                <c:pt idx="5815">
                  <c:v>151.2225405390204</c:v>
                </c:pt>
                <c:pt idx="5816">
                  <c:v>151.2399028825873</c:v>
                </c:pt>
                <c:pt idx="5817">
                  <c:v>151.25743531286645</c:v>
                </c:pt>
                <c:pt idx="5818">
                  <c:v>151.27462486993173</c:v>
                </c:pt>
                <c:pt idx="5819">
                  <c:v>151.29198451370988</c:v>
                </c:pt>
                <c:pt idx="5820">
                  <c:v>151.30938195453481</c:v>
                </c:pt>
                <c:pt idx="5821">
                  <c:v>151.32674159831262</c:v>
                </c:pt>
                <c:pt idx="5822">
                  <c:v>151.34410394187955</c:v>
                </c:pt>
                <c:pt idx="5823">
                  <c:v>151.36149868291585</c:v>
                </c:pt>
                <c:pt idx="5824">
                  <c:v>151.3788610264823</c:v>
                </c:pt>
                <c:pt idx="5825">
                  <c:v>151.39622067026039</c:v>
                </c:pt>
                <c:pt idx="5826">
                  <c:v>151.41358301382675</c:v>
                </c:pt>
                <c:pt idx="5827">
                  <c:v>151.43094265760524</c:v>
                </c:pt>
                <c:pt idx="5828">
                  <c:v>151.44813221467069</c:v>
                </c:pt>
                <c:pt idx="5829">
                  <c:v>151.4656646449493</c:v>
                </c:pt>
                <c:pt idx="5830">
                  <c:v>151.48302698851677</c:v>
                </c:pt>
                <c:pt idx="5831">
                  <c:v>151.5003893320837</c:v>
                </c:pt>
                <c:pt idx="5832">
                  <c:v>151.51778407311915</c:v>
                </c:pt>
                <c:pt idx="5833">
                  <c:v>151.53479814389502</c:v>
                </c:pt>
                <c:pt idx="5834">
                  <c:v>151.55250606046431</c:v>
                </c:pt>
                <c:pt idx="5835">
                  <c:v>151.56969291774078</c:v>
                </c:pt>
                <c:pt idx="5836">
                  <c:v>151.58722804780902</c:v>
                </c:pt>
                <c:pt idx="5837">
                  <c:v>151.6044149050856</c:v>
                </c:pt>
                <c:pt idx="5838">
                  <c:v>151.6219500351535</c:v>
                </c:pt>
                <c:pt idx="5839">
                  <c:v>151.63931237872043</c:v>
                </c:pt>
                <c:pt idx="5840">
                  <c:v>151.65653433325519</c:v>
                </c:pt>
                <c:pt idx="5841">
                  <c:v>151.67403436606492</c:v>
                </c:pt>
                <c:pt idx="5842">
                  <c:v>151.69122122334167</c:v>
                </c:pt>
                <c:pt idx="5843">
                  <c:v>151.70875635341014</c:v>
                </c:pt>
                <c:pt idx="5844">
                  <c:v>151.72615379423462</c:v>
                </c:pt>
                <c:pt idx="5845">
                  <c:v>151.74334065151155</c:v>
                </c:pt>
                <c:pt idx="5846">
                  <c:v>151.76070029528938</c:v>
                </c:pt>
                <c:pt idx="5847">
                  <c:v>151.77788985235534</c:v>
                </c:pt>
                <c:pt idx="5848">
                  <c:v>151.79542228263449</c:v>
                </c:pt>
                <c:pt idx="5849">
                  <c:v>151.81295741270227</c:v>
                </c:pt>
                <c:pt idx="5850">
                  <c:v>151.83014696976801</c:v>
                </c:pt>
                <c:pt idx="5851">
                  <c:v>151.84750661354582</c:v>
                </c:pt>
                <c:pt idx="5852">
                  <c:v>151.86486895711269</c:v>
                </c:pt>
                <c:pt idx="5853">
                  <c:v>151.88222860089087</c:v>
                </c:pt>
                <c:pt idx="5854">
                  <c:v>151.89962604171549</c:v>
                </c:pt>
                <c:pt idx="5855">
                  <c:v>151.91698568549344</c:v>
                </c:pt>
                <c:pt idx="5856">
                  <c:v>151.93417254277011</c:v>
                </c:pt>
                <c:pt idx="5857">
                  <c:v>151.95188315912819</c:v>
                </c:pt>
                <c:pt idx="5858">
                  <c:v>151.96907001640497</c:v>
                </c:pt>
                <c:pt idx="5859">
                  <c:v>151.98642966018281</c:v>
                </c:pt>
                <c:pt idx="5860">
                  <c:v>152.00379200374948</c:v>
                </c:pt>
                <c:pt idx="5861">
                  <c:v>152.02097886102649</c:v>
                </c:pt>
                <c:pt idx="5862">
                  <c:v>152.03854908835248</c:v>
                </c:pt>
                <c:pt idx="5863">
                  <c:v>152.05591143191941</c:v>
                </c:pt>
                <c:pt idx="5864">
                  <c:v>152.07330617295526</c:v>
                </c:pt>
                <c:pt idx="5865">
                  <c:v>152.09049303023201</c:v>
                </c:pt>
                <c:pt idx="5866">
                  <c:v>152.10792286852589</c:v>
                </c:pt>
                <c:pt idx="5867">
                  <c:v>152.12511242559174</c:v>
                </c:pt>
                <c:pt idx="5868">
                  <c:v>152.14264755566006</c:v>
                </c:pt>
                <c:pt idx="5869">
                  <c:v>152.16000719943756</c:v>
                </c:pt>
                <c:pt idx="5870">
                  <c:v>152.17736954300443</c:v>
                </c:pt>
                <c:pt idx="5871">
                  <c:v>152.19476428403993</c:v>
                </c:pt>
                <c:pt idx="5872">
                  <c:v>152.21195114131669</c:v>
                </c:pt>
                <c:pt idx="5873">
                  <c:v>152.22948627138499</c:v>
                </c:pt>
                <c:pt idx="5874">
                  <c:v>152.24688371220998</c:v>
                </c:pt>
                <c:pt idx="5875">
                  <c:v>152.26407056948653</c:v>
                </c:pt>
                <c:pt idx="5876">
                  <c:v>152.28160569955438</c:v>
                </c:pt>
                <c:pt idx="5877">
                  <c:v>152.29900044059062</c:v>
                </c:pt>
                <c:pt idx="5878">
                  <c:v>152.31636278415715</c:v>
                </c:pt>
                <c:pt idx="5879">
                  <c:v>152.33358473869208</c:v>
                </c:pt>
                <c:pt idx="5880">
                  <c:v>152.35091198500146</c:v>
                </c:pt>
                <c:pt idx="5881">
                  <c:v>152.36809884227827</c:v>
                </c:pt>
                <c:pt idx="5882">
                  <c:v>152.385806758847</c:v>
                </c:pt>
                <c:pt idx="5883">
                  <c:v>152.40299361612381</c:v>
                </c:pt>
                <c:pt idx="5884">
                  <c:v>152.42035595969088</c:v>
                </c:pt>
                <c:pt idx="5885">
                  <c:v>152.43789108975858</c:v>
                </c:pt>
                <c:pt idx="5886">
                  <c:v>152.45525073353645</c:v>
                </c:pt>
                <c:pt idx="5887">
                  <c:v>152.4726130771034</c:v>
                </c:pt>
                <c:pt idx="5888">
                  <c:v>152.48979993438016</c:v>
                </c:pt>
                <c:pt idx="5889">
                  <c:v>152.50733506444786</c:v>
                </c:pt>
                <c:pt idx="5890">
                  <c:v>152.52452192172478</c:v>
                </c:pt>
                <c:pt idx="5891">
                  <c:v>152.54205705179282</c:v>
                </c:pt>
                <c:pt idx="5892">
                  <c:v>152.55927900632759</c:v>
                </c:pt>
                <c:pt idx="5893">
                  <c:v>152.57664134989454</c:v>
                </c:pt>
                <c:pt idx="5894">
                  <c:v>152.59403609093044</c:v>
                </c:pt>
                <c:pt idx="5895">
                  <c:v>152.61129314272321</c:v>
                </c:pt>
                <c:pt idx="5896">
                  <c:v>152.6288282727914</c:v>
                </c:pt>
                <c:pt idx="5897">
                  <c:v>152.6460151300677</c:v>
                </c:pt>
                <c:pt idx="5898">
                  <c:v>152.66355026013548</c:v>
                </c:pt>
                <c:pt idx="5899">
                  <c:v>152.68091260370278</c:v>
                </c:pt>
                <c:pt idx="5900">
                  <c:v>152.69809946097985</c:v>
                </c:pt>
                <c:pt idx="5901">
                  <c:v>152.7158073775484</c:v>
                </c:pt>
                <c:pt idx="5902">
                  <c:v>152.7329942348251</c:v>
                </c:pt>
                <c:pt idx="5903">
                  <c:v>152.75035657839231</c:v>
                </c:pt>
                <c:pt idx="5904">
                  <c:v>152.76757853292713</c:v>
                </c:pt>
                <c:pt idx="5905">
                  <c:v>152.78511366299506</c:v>
                </c:pt>
                <c:pt idx="5906">
                  <c:v>152.8023356175303</c:v>
                </c:pt>
                <c:pt idx="5907">
                  <c:v>152.81990584485553</c:v>
                </c:pt>
                <c:pt idx="5908">
                  <c:v>152.83726548863416</c:v>
                </c:pt>
                <c:pt idx="5909">
                  <c:v>152.85459273494217</c:v>
                </c:pt>
                <c:pt idx="5910">
                  <c:v>152.87184978673562</c:v>
                </c:pt>
                <c:pt idx="5911">
                  <c:v>152.88924452777127</c:v>
                </c:pt>
                <c:pt idx="5912">
                  <c:v>152.90650157956398</c:v>
                </c:pt>
                <c:pt idx="5913">
                  <c:v>152.92403670963228</c:v>
                </c:pt>
                <c:pt idx="5914">
                  <c:v>152.94122356690875</c:v>
                </c:pt>
                <c:pt idx="5915">
                  <c:v>152.95875869697679</c:v>
                </c:pt>
                <c:pt idx="5916">
                  <c:v>152.97612104054369</c:v>
                </c:pt>
                <c:pt idx="5917">
                  <c:v>152.99330789782061</c:v>
                </c:pt>
                <c:pt idx="5918">
                  <c:v>153.0108430278882</c:v>
                </c:pt>
                <c:pt idx="5919">
                  <c:v>153.02806498242364</c:v>
                </c:pt>
                <c:pt idx="5920">
                  <c:v>153.04539222873191</c:v>
                </c:pt>
                <c:pt idx="5921">
                  <c:v>153.0625790860089</c:v>
                </c:pt>
                <c:pt idx="5922">
                  <c:v>153.08032209983597</c:v>
                </c:pt>
                <c:pt idx="5923">
                  <c:v>153.0976817436138</c:v>
                </c:pt>
                <c:pt idx="5924">
                  <c:v>153.11490639793766</c:v>
                </c:pt>
                <c:pt idx="5925">
                  <c:v>153.13223094445749</c:v>
                </c:pt>
                <c:pt idx="5926">
                  <c:v>153.14959328802414</c:v>
                </c:pt>
                <c:pt idx="5927">
                  <c:v>153.16695293180177</c:v>
                </c:pt>
                <c:pt idx="5928">
                  <c:v>153.18417488633702</c:v>
                </c:pt>
                <c:pt idx="5929">
                  <c:v>153.20171001640497</c:v>
                </c:pt>
                <c:pt idx="5930">
                  <c:v>153.21924514647267</c:v>
                </c:pt>
                <c:pt idx="5931">
                  <c:v>153.23643200374971</c:v>
                </c:pt>
                <c:pt idx="5932">
                  <c:v>153.25386454183226</c:v>
                </c:pt>
                <c:pt idx="5933">
                  <c:v>153.27122418561049</c:v>
                </c:pt>
                <c:pt idx="5934">
                  <c:v>153.28844614014551</c:v>
                </c:pt>
                <c:pt idx="5935">
                  <c:v>153.30598127021327</c:v>
                </c:pt>
                <c:pt idx="5936">
                  <c:v>153.32323832200638</c:v>
                </c:pt>
                <c:pt idx="5937">
                  <c:v>153.34060066557277</c:v>
                </c:pt>
                <c:pt idx="5938">
                  <c:v>153.358135795641</c:v>
                </c:pt>
                <c:pt idx="5939">
                  <c:v>153.37532265291784</c:v>
                </c:pt>
                <c:pt idx="5940">
                  <c:v>153.39257970471056</c:v>
                </c:pt>
                <c:pt idx="5941">
                  <c:v>153.41011483477831</c:v>
                </c:pt>
                <c:pt idx="5942">
                  <c:v>153.42747447855641</c:v>
                </c:pt>
                <c:pt idx="5943">
                  <c:v>153.44483682212351</c:v>
                </c:pt>
                <c:pt idx="5944">
                  <c:v>153.46219646590134</c:v>
                </c:pt>
                <c:pt idx="5945">
                  <c:v>153.47955880946773</c:v>
                </c:pt>
                <c:pt idx="5946">
                  <c:v>153.49674566674472</c:v>
                </c:pt>
                <c:pt idx="5947">
                  <c:v>153.51435099132837</c:v>
                </c:pt>
                <c:pt idx="5948">
                  <c:v>153.5317457323647</c:v>
                </c:pt>
                <c:pt idx="5949">
                  <c:v>153.54893258964145</c:v>
                </c:pt>
                <c:pt idx="5950">
                  <c:v>153.56629493320833</c:v>
                </c:pt>
                <c:pt idx="5951">
                  <c:v>153.583657276775</c:v>
                </c:pt>
                <c:pt idx="5952">
                  <c:v>153.60101692055309</c:v>
                </c:pt>
                <c:pt idx="5953">
                  <c:v>153.6183792641198</c:v>
                </c:pt>
                <c:pt idx="5954">
                  <c:v>153.63577400515553</c:v>
                </c:pt>
                <c:pt idx="5955">
                  <c:v>153.65330913522405</c:v>
                </c:pt>
                <c:pt idx="5956">
                  <c:v>153.67049599250058</c:v>
                </c:pt>
                <c:pt idx="5957">
                  <c:v>153.68789343332551</c:v>
                </c:pt>
                <c:pt idx="5958">
                  <c:v>153.7051153878603</c:v>
                </c:pt>
                <c:pt idx="5959">
                  <c:v>153.72265051792834</c:v>
                </c:pt>
                <c:pt idx="5960">
                  <c:v>153.73983737520521</c:v>
                </c:pt>
                <c:pt idx="5961">
                  <c:v>153.75737250527328</c:v>
                </c:pt>
                <c:pt idx="5962">
                  <c:v>153.7745593625495</c:v>
                </c:pt>
                <c:pt idx="5963">
                  <c:v>153.79191900632765</c:v>
                </c:pt>
                <c:pt idx="5964">
                  <c:v>153.80945413639552</c:v>
                </c:pt>
                <c:pt idx="5965">
                  <c:v>153.82681647996264</c:v>
                </c:pt>
                <c:pt idx="5966">
                  <c:v>153.84417612374011</c:v>
                </c:pt>
                <c:pt idx="5967">
                  <c:v>153.86153846730724</c:v>
                </c:pt>
                <c:pt idx="5968">
                  <c:v>153.87876042184172</c:v>
                </c:pt>
                <c:pt idx="5969">
                  <c:v>153.89612276540893</c:v>
                </c:pt>
                <c:pt idx="5970">
                  <c:v>153.91330962268574</c:v>
                </c:pt>
                <c:pt idx="5971">
                  <c:v>153.93101753925481</c:v>
                </c:pt>
                <c:pt idx="5972">
                  <c:v>153.94837988282188</c:v>
                </c:pt>
                <c:pt idx="5973">
                  <c:v>153.96560183735645</c:v>
                </c:pt>
                <c:pt idx="5974">
                  <c:v>153.98292638387667</c:v>
                </c:pt>
                <c:pt idx="5975">
                  <c:v>154.00028872744321</c:v>
                </c:pt>
                <c:pt idx="5976">
                  <c:v>154.01765107100988</c:v>
                </c:pt>
                <c:pt idx="5977">
                  <c:v>154.03501071478792</c:v>
                </c:pt>
                <c:pt idx="5978">
                  <c:v>154.05254584485579</c:v>
                </c:pt>
                <c:pt idx="5979">
                  <c:v>154.06973270213243</c:v>
                </c:pt>
                <c:pt idx="5980">
                  <c:v>154.0870950456999</c:v>
                </c:pt>
                <c:pt idx="5981">
                  <c:v>154.10463017576728</c:v>
                </c:pt>
                <c:pt idx="5982">
                  <c:v>154.12202491680341</c:v>
                </c:pt>
                <c:pt idx="5983">
                  <c:v>154.13917667682188</c:v>
                </c:pt>
                <c:pt idx="5984">
                  <c:v>154.15671180689014</c:v>
                </c:pt>
                <c:pt idx="5985">
                  <c:v>154.17390136395574</c:v>
                </c:pt>
                <c:pt idx="5986">
                  <c:v>154.1914337942348</c:v>
                </c:pt>
                <c:pt idx="5987">
                  <c:v>154.2086233513007</c:v>
                </c:pt>
                <c:pt idx="5988">
                  <c:v>154.22598299507828</c:v>
                </c:pt>
                <c:pt idx="5989">
                  <c:v>154.24334533864538</c:v>
                </c:pt>
                <c:pt idx="5990">
                  <c:v>154.26053219592202</c:v>
                </c:pt>
                <c:pt idx="5991">
                  <c:v>154.27806732599021</c:v>
                </c:pt>
                <c:pt idx="5992">
                  <c:v>154.29542696976799</c:v>
                </c:pt>
                <c:pt idx="5993">
                  <c:v>154.31296209983572</c:v>
                </c:pt>
                <c:pt idx="5994">
                  <c:v>154.33015165690182</c:v>
                </c:pt>
                <c:pt idx="5995">
                  <c:v>154.34768408718071</c:v>
                </c:pt>
                <c:pt idx="5996">
                  <c:v>154.36504643074761</c:v>
                </c:pt>
                <c:pt idx="5997">
                  <c:v>154.38206050152354</c:v>
                </c:pt>
                <c:pt idx="5998">
                  <c:v>154.39973332083434</c:v>
                </c:pt>
                <c:pt idx="5999">
                  <c:v>154.41695527536876</c:v>
                </c:pt>
                <c:pt idx="6000">
                  <c:v>154.43431761893632</c:v>
                </c:pt>
                <c:pt idx="6001">
                  <c:v>154.45167726271384</c:v>
                </c:pt>
                <c:pt idx="6002">
                  <c:v>154.46903960628077</c:v>
                </c:pt>
                <c:pt idx="6003">
                  <c:v>154.48657473634819</c:v>
                </c:pt>
                <c:pt idx="6004">
                  <c:v>154.50358880712446</c:v>
                </c:pt>
                <c:pt idx="6005">
                  <c:v>154.52112393719241</c:v>
                </c:pt>
                <c:pt idx="6006">
                  <c:v>154.53848358097048</c:v>
                </c:pt>
                <c:pt idx="6007">
                  <c:v>154.55601871103823</c:v>
                </c:pt>
                <c:pt idx="6008">
                  <c:v>154.57320556831473</c:v>
                </c:pt>
                <c:pt idx="6009">
                  <c:v>154.59074069838292</c:v>
                </c:pt>
                <c:pt idx="6010">
                  <c:v>154.60775476915796</c:v>
                </c:pt>
                <c:pt idx="6011">
                  <c:v>154.62528989922666</c:v>
                </c:pt>
                <c:pt idx="6012">
                  <c:v>154.64265224279353</c:v>
                </c:pt>
                <c:pt idx="6013">
                  <c:v>154.66008208108738</c:v>
                </c:pt>
                <c:pt idx="6014">
                  <c:v>154.67744172486499</c:v>
                </c:pt>
                <c:pt idx="6015">
                  <c:v>154.69463128193115</c:v>
                </c:pt>
                <c:pt idx="6016">
                  <c:v>154.71199092570876</c:v>
                </c:pt>
                <c:pt idx="6017">
                  <c:v>154.72952605577689</c:v>
                </c:pt>
                <c:pt idx="6018">
                  <c:v>154.74671291305359</c:v>
                </c:pt>
                <c:pt idx="6019">
                  <c:v>154.76424804312163</c:v>
                </c:pt>
                <c:pt idx="6020">
                  <c:v>154.78146999765644</c:v>
                </c:pt>
                <c:pt idx="6021">
                  <c:v>154.79883234122363</c:v>
                </c:pt>
                <c:pt idx="6022">
                  <c:v>154.81636747129127</c:v>
                </c:pt>
                <c:pt idx="6023">
                  <c:v>154.83358942582612</c:v>
                </c:pt>
                <c:pt idx="6024">
                  <c:v>154.85112455589447</c:v>
                </c:pt>
                <c:pt idx="6025">
                  <c:v>154.86851929692997</c:v>
                </c:pt>
                <c:pt idx="6026">
                  <c:v>154.88567105694858</c:v>
                </c:pt>
                <c:pt idx="6027">
                  <c:v>154.9030684977736</c:v>
                </c:pt>
                <c:pt idx="6028">
                  <c:v>154.92056853058361</c:v>
                </c:pt>
                <c:pt idx="6029">
                  <c:v>154.9377904851184</c:v>
                </c:pt>
                <c:pt idx="6030">
                  <c:v>154.95515282868524</c:v>
                </c:pt>
                <c:pt idx="6031">
                  <c:v>154.97251247246331</c:v>
                </c:pt>
                <c:pt idx="6032">
                  <c:v>154.99004760253132</c:v>
                </c:pt>
                <c:pt idx="6033">
                  <c:v>155.00726955706608</c:v>
                </c:pt>
                <c:pt idx="6034">
                  <c:v>155.02463190063281</c:v>
                </c:pt>
                <c:pt idx="6035">
                  <c:v>155.04199154441062</c:v>
                </c:pt>
                <c:pt idx="6036">
                  <c:v>155.05935388797761</c:v>
                </c:pt>
                <c:pt idx="6037">
                  <c:v>155.07671353175508</c:v>
                </c:pt>
                <c:pt idx="6038">
                  <c:v>155.09407587532218</c:v>
                </c:pt>
                <c:pt idx="6039">
                  <c:v>155.11143551909998</c:v>
                </c:pt>
                <c:pt idx="6040">
                  <c:v>155.12862507616592</c:v>
                </c:pt>
                <c:pt idx="6041">
                  <c:v>155.14598471994341</c:v>
                </c:pt>
                <c:pt idx="6042">
                  <c:v>155.16334706351066</c:v>
                </c:pt>
                <c:pt idx="6043">
                  <c:v>155.1808821935783</c:v>
                </c:pt>
                <c:pt idx="6044">
                  <c:v>155.19827693461474</c:v>
                </c:pt>
                <c:pt idx="6045">
                  <c:v>155.21542869463326</c:v>
                </c:pt>
                <c:pt idx="6046">
                  <c:v>155.23296382470093</c:v>
                </c:pt>
                <c:pt idx="6047">
                  <c:v>155.25015338176698</c:v>
                </c:pt>
                <c:pt idx="6048">
                  <c:v>155.26768581204593</c:v>
                </c:pt>
                <c:pt idx="6049">
                  <c:v>155.28504815561311</c:v>
                </c:pt>
                <c:pt idx="6050">
                  <c:v>155.30241049917981</c:v>
                </c:pt>
                <c:pt idx="6051">
                  <c:v>155.31977014295737</c:v>
                </c:pt>
                <c:pt idx="6052">
                  <c:v>155.33713248652478</c:v>
                </c:pt>
                <c:pt idx="6053">
                  <c:v>155.35445703304427</c:v>
                </c:pt>
                <c:pt idx="6054">
                  <c:v>155.3716789875794</c:v>
                </c:pt>
                <c:pt idx="6055">
                  <c:v>155.38917902038901</c:v>
                </c:pt>
                <c:pt idx="6056">
                  <c:v>155.406576461214</c:v>
                </c:pt>
                <c:pt idx="6057">
                  <c:v>155.42376331849081</c:v>
                </c:pt>
                <c:pt idx="6058">
                  <c:v>155.44112566205752</c:v>
                </c:pt>
                <c:pt idx="6059">
                  <c:v>155.45866079212558</c:v>
                </c:pt>
                <c:pt idx="6060">
                  <c:v>155.47602043590365</c:v>
                </c:pt>
                <c:pt idx="6061">
                  <c:v>155.49341787672844</c:v>
                </c:pt>
                <c:pt idx="6062">
                  <c:v>155.510777520506</c:v>
                </c:pt>
                <c:pt idx="6063">
                  <c:v>155.52817226154176</c:v>
                </c:pt>
                <c:pt idx="6064">
                  <c:v>155.54546441059293</c:v>
                </c:pt>
                <c:pt idx="6065">
                  <c:v>155.56282675415983</c:v>
                </c:pt>
                <c:pt idx="6066">
                  <c:v>155.58004870869507</c:v>
                </c:pt>
                <c:pt idx="6067">
                  <c:v>155.59741105226186</c:v>
                </c:pt>
                <c:pt idx="6068">
                  <c:v>155.61477069603913</c:v>
                </c:pt>
                <c:pt idx="6069">
                  <c:v>155.63230582610711</c:v>
                </c:pt>
                <c:pt idx="6070">
                  <c:v>155.64966816967393</c:v>
                </c:pt>
                <c:pt idx="6071">
                  <c:v>155.66720059995311</c:v>
                </c:pt>
                <c:pt idx="6072">
                  <c:v>155.68439015701927</c:v>
                </c:pt>
                <c:pt idx="6073">
                  <c:v>155.70174980079702</c:v>
                </c:pt>
                <c:pt idx="6074">
                  <c:v>155.71911214436338</c:v>
                </c:pt>
                <c:pt idx="6075">
                  <c:v>155.73650688539979</c:v>
                </c:pt>
                <c:pt idx="6076">
                  <c:v>155.75386922896615</c:v>
                </c:pt>
                <c:pt idx="6077">
                  <c:v>155.77102098898524</c:v>
                </c:pt>
                <c:pt idx="6078">
                  <c:v>155.7885561190532</c:v>
                </c:pt>
                <c:pt idx="6079">
                  <c:v>155.80574297633001</c:v>
                </c:pt>
                <c:pt idx="6080">
                  <c:v>155.82345089289907</c:v>
                </c:pt>
                <c:pt idx="6081">
                  <c:v>155.84064044996484</c:v>
                </c:pt>
                <c:pt idx="6082">
                  <c:v>155.8580000937427</c:v>
                </c:pt>
                <c:pt idx="6083">
                  <c:v>155.8753624373096</c:v>
                </c:pt>
                <c:pt idx="6084">
                  <c:v>155.89254929458636</c:v>
                </c:pt>
                <c:pt idx="6085">
                  <c:v>155.91008442465412</c:v>
                </c:pt>
                <c:pt idx="6086">
                  <c:v>155.92744406843246</c:v>
                </c:pt>
                <c:pt idx="6087">
                  <c:v>155.94497919849999</c:v>
                </c:pt>
                <c:pt idx="6088">
                  <c:v>155.96216875556601</c:v>
                </c:pt>
                <c:pt idx="6089">
                  <c:v>155.97952839934356</c:v>
                </c:pt>
                <c:pt idx="6090">
                  <c:v>155.9967152566206</c:v>
                </c:pt>
                <c:pt idx="6091">
                  <c:v>156.01425038668856</c:v>
                </c:pt>
                <c:pt idx="6092">
                  <c:v>156.03161273025538</c:v>
                </c:pt>
                <c:pt idx="6093">
                  <c:v>156.0490074712913</c:v>
                </c:pt>
                <c:pt idx="6094">
                  <c:v>156.06619432856795</c:v>
                </c:pt>
                <c:pt idx="6095">
                  <c:v>156.08355667213502</c:v>
                </c:pt>
                <c:pt idx="6096">
                  <c:v>156.10109180220294</c:v>
                </c:pt>
                <c:pt idx="6097">
                  <c:v>156.11845144598081</c:v>
                </c:pt>
                <c:pt idx="6098">
                  <c:v>156.13581378954726</c:v>
                </c:pt>
                <c:pt idx="6099">
                  <c:v>156.15300064682438</c:v>
                </c:pt>
                <c:pt idx="6100">
                  <c:v>156.17036299039117</c:v>
                </c:pt>
                <c:pt idx="6101">
                  <c:v>156.18772263416918</c:v>
                </c:pt>
                <c:pt idx="6102">
                  <c:v>156.20491219123483</c:v>
                </c:pt>
                <c:pt idx="6103">
                  <c:v>156.22244462151394</c:v>
                </c:pt>
                <c:pt idx="6104">
                  <c:v>156.23980696508085</c:v>
                </c:pt>
                <c:pt idx="6105">
                  <c:v>156.25734209514872</c:v>
                </c:pt>
                <c:pt idx="6106">
                  <c:v>156.27470173892632</c:v>
                </c:pt>
                <c:pt idx="6107">
                  <c:v>156.29189129599231</c:v>
                </c:pt>
                <c:pt idx="6108">
                  <c:v>156.30925093977032</c:v>
                </c:pt>
                <c:pt idx="6109">
                  <c:v>156.32661328333722</c:v>
                </c:pt>
                <c:pt idx="6110">
                  <c:v>156.34414841340549</c:v>
                </c:pt>
                <c:pt idx="6111">
                  <c:v>156.36133527068222</c:v>
                </c:pt>
                <c:pt idx="6112">
                  <c:v>156.37869491445983</c:v>
                </c:pt>
                <c:pt idx="6113">
                  <c:v>156.39605725802681</c:v>
                </c:pt>
                <c:pt idx="6114">
                  <c:v>156.41359238809468</c:v>
                </c:pt>
                <c:pt idx="6115">
                  <c:v>156.43095203187218</c:v>
                </c:pt>
                <c:pt idx="6116">
                  <c:v>156.44817398640731</c:v>
                </c:pt>
                <c:pt idx="6117">
                  <c:v>156.46536354347327</c:v>
                </c:pt>
                <c:pt idx="6118">
                  <c:v>156.48289867354114</c:v>
                </c:pt>
                <c:pt idx="6119">
                  <c:v>156.50043110382001</c:v>
                </c:pt>
                <c:pt idx="6120">
                  <c:v>156.51748027185354</c:v>
                </c:pt>
                <c:pt idx="6121">
                  <c:v>156.53518818842281</c:v>
                </c:pt>
                <c:pt idx="6122">
                  <c:v>156.55255053198968</c:v>
                </c:pt>
                <c:pt idx="6123">
                  <c:v>156.56991287555658</c:v>
                </c:pt>
                <c:pt idx="6124">
                  <c:v>156.58709973283365</c:v>
                </c:pt>
                <c:pt idx="6125">
                  <c:v>156.6044593766112</c:v>
                </c:pt>
                <c:pt idx="6126">
                  <c:v>156.62182172017791</c:v>
                </c:pt>
                <c:pt idx="6127">
                  <c:v>156.63918136395571</c:v>
                </c:pt>
                <c:pt idx="6128">
                  <c:v>156.6565437075229</c:v>
                </c:pt>
                <c:pt idx="6129">
                  <c:v>156.67390605108977</c:v>
                </c:pt>
                <c:pt idx="6130">
                  <c:v>156.69133588938385</c:v>
                </c:pt>
                <c:pt idx="6131">
                  <c:v>156.70869553316115</c:v>
                </c:pt>
                <c:pt idx="6132">
                  <c:v>156.72605787672836</c:v>
                </c:pt>
                <c:pt idx="6133">
                  <c:v>156.74345261776418</c:v>
                </c:pt>
                <c:pt idx="6134">
                  <c:v>156.76077986407316</c:v>
                </c:pt>
                <c:pt idx="6135">
                  <c:v>156.778001818608</c:v>
                </c:pt>
                <c:pt idx="6136">
                  <c:v>156.79536416217462</c:v>
                </c:pt>
                <c:pt idx="6137">
                  <c:v>156.81268870869488</c:v>
                </c:pt>
                <c:pt idx="6138">
                  <c:v>156.83008614951964</c:v>
                </c:pt>
                <c:pt idx="6139">
                  <c:v>156.84762127958732</c:v>
                </c:pt>
                <c:pt idx="6140">
                  <c:v>156.8650160206237</c:v>
                </c:pt>
                <c:pt idx="6141">
                  <c:v>156.88220287790062</c:v>
                </c:pt>
                <c:pt idx="6142">
                  <c:v>156.89956522146656</c:v>
                </c:pt>
                <c:pt idx="6143">
                  <c:v>156.91692486524491</c:v>
                </c:pt>
                <c:pt idx="6144">
                  <c:v>156.93428720881178</c:v>
                </c:pt>
                <c:pt idx="6145">
                  <c:v>156.95164955237897</c:v>
                </c:pt>
                <c:pt idx="6146">
                  <c:v>156.96925217717362</c:v>
                </c:pt>
                <c:pt idx="6147">
                  <c:v>156.98647413170838</c:v>
                </c:pt>
                <c:pt idx="6148">
                  <c:v>157.00383647527562</c:v>
                </c:pt>
                <c:pt idx="6149">
                  <c:v>157.02119611905346</c:v>
                </c:pt>
                <c:pt idx="6150">
                  <c:v>157.03842077337708</c:v>
                </c:pt>
                <c:pt idx="6151">
                  <c:v>157.05595320365595</c:v>
                </c:pt>
                <c:pt idx="6152">
                  <c:v>157.07331554722285</c:v>
                </c:pt>
                <c:pt idx="6153">
                  <c:v>157.09067519100029</c:v>
                </c:pt>
                <c:pt idx="6154">
                  <c:v>157.10803753456759</c:v>
                </c:pt>
                <c:pt idx="6155">
                  <c:v>157.12539987813477</c:v>
                </c:pt>
                <c:pt idx="6156">
                  <c:v>157.1427595219121</c:v>
                </c:pt>
                <c:pt idx="6157">
                  <c:v>157.16015696273729</c:v>
                </c:pt>
                <c:pt idx="6158">
                  <c:v>157.17748150925698</c:v>
                </c:pt>
                <c:pt idx="6159">
                  <c:v>157.19484385282425</c:v>
                </c:pt>
                <c:pt idx="6160">
                  <c:v>157.21203071010078</c:v>
                </c:pt>
                <c:pt idx="6161">
                  <c:v>157.22956584016831</c:v>
                </c:pt>
                <c:pt idx="6162">
                  <c:v>157.24692548394637</c:v>
                </c:pt>
                <c:pt idx="6163">
                  <c:v>157.26428782751347</c:v>
                </c:pt>
                <c:pt idx="6164">
                  <c:v>157.28165017108032</c:v>
                </c:pt>
                <c:pt idx="6165">
                  <c:v>157.29887212561519</c:v>
                </c:pt>
                <c:pt idx="6166">
                  <c:v>157.31623176939274</c:v>
                </c:pt>
                <c:pt idx="6167">
                  <c:v>157.33376689946098</c:v>
                </c:pt>
                <c:pt idx="6168">
                  <c:v>157.35095375673777</c:v>
                </c:pt>
                <c:pt idx="6169">
                  <c:v>157.36835119756265</c:v>
                </c:pt>
                <c:pt idx="6170">
                  <c:v>157.38546786032376</c:v>
                </c:pt>
                <c:pt idx="6171">
                  <c:v>157.4032459714085</c:v>
                </c:pt>
                <c:pt idx="6172">
                  <c:v>157.42060831497565</c:v>
                </c:pt>
                <c:pt idx="6173">
                  <c:v>157.43783026951019</c:v>
                </c:pt>
                <c:pt idx="6174">
                  <c:v>157.45518991328825</c:v>
                </c:pt>
                <c:pt idx="6175">
                  <c:v>157.47265754862926</c:v>
                </c:pt>
                <c:pt idx="6176">
                  <c:v>157.49001719240684</c:v>
                </c:pt>
                <c:pt idx="6177">
                  <c:v>157.50723914694166</c:v>
                </c:pt>
                <c:pt idx="6178">
                  <c:v>157.52477427700958</c:v>
                </c:pt>
                <c:pt idx="6179">
                  <c:v>157.54196113428614</c:v>
                </c:pt>
                <c:pt idx="6180">
                  <c:v>157.55949626435435</c:v>
                </c:pt>
                <c:pt idx="6181">
                  <c:v>157.57668312163091</c:v>
                </c:pt>
                <c:pt idx="6182">
                  <c:v>157.59404546519798</c:v>
                </c:pt>
                <c:pt idx="6183">
                  <c:v>157.61140780876519</c:v>
                </c:pt>
                <c:pt idx="6184">
                  <c:v>157.62894023904383</c:v>
                </c:pt>
                <c:pt idx="6185">
                  <c:v>157.64612979610945</c:v>
                </c:pt>
                <c:pt idx="6186">
                  <c:v>157.66348943988726</c:v>
                </c:pt>
                <c:pt idx="6187">
                  <c:v>157.68102456995553</c:v>
                </c:pt>
                <c:pt idx="6188">
                  <c:v>157.69824652449054</c:v>
                </c:pt>
                <c:pt idx="6189">
                  <c:v>157.71543338176699</c:v>
                </c:pt>
                <c:pt idx="6190">
                  <c:v>157.73296851183503</c:v>
                </c:pt>
                <c:pt idx="6191">
                  <c:v>157.75036595266019</c:v>
                </c:pt>
                <c:pt idx="6192">
                  <c:v>157.76772559643754</c:v>
                </c:pt>
                <c:pt idx="6193">
                  <c:v>157.78508794000481</c:v>
                </c:pt>
                <c:pt idx="6194">
                  <c:v>157.80227479728146</c:v>
                </c:pt>
                <c:pt idx="6195">
                  <c:v>157.81980992734938</c:v>
                </c:pt>
                <c:pt idx="6196">
                  <c:v>157.83727486290141</c:v>
                </c:pt>
                <c:pt idx="6197">
                  <c:v>157.85449681743683</c:v>
                </c:pt>
                <c:pt idx="6198">
                  <c:v>157.87185916100302</c:v>
                </c:pt>
                <c:pt idx="6199">
                  <c:v>157.88921880478111</c:v>
                </c:pt>
                <c:pt idx="6200">
                  <c:v>157.9065811483475</c:v>
                </c:pt>
                <c:pt idx="6201">
                  <c:v>157.92394079212562</c:v>
                </c:pt>
                <c:pt idx="6202">
                  <c:v>157.94130313569261</c:v>
                </c:pt>
                <c:pt idx="6203">
                  <c:v>157.95866547925942</c:v>
                </c:pt>
                <c:pt idx="6204">
                  <c:v>157.97602512303718</c:v>
                </c:pt>
                <c:pt idx="6205">
                  <c:v>157.99356025310493</c:v>
                </c:pt>
                <c:pt idx="6206">
                  <c:v>158.01078220763998</c:v>
                </c:pt>
                <c:pt idx="6207">
                  <c:v>158.02814455120716</c:v>
                </c:pt>
                <c:pt idx="6208">
                  <c:v>158.04550419498437</c:v>
                </c:pt>
                <c:pt idx="6209">
                  <c:v>158.06272614951982</c:v>
                </c:pt>
                <c:pt idx="6210">
                  <c:v>158.08026127958752</c:v>
                </c:pt>
                <c:pt idx="6211">
                  <c:v>158.09762362315419</c:v>
                </c:pt>
                <c:pt idx="6212">
                  <c:v>158.11484557768924</c:v>
                </c:pt>
                <c:pt idx="6213">
                  <c:v>158.13224031872556</c:v>
                </c:pt>
                <c:pt idx="6214">
                  <c:v>158.14956756503398</c:v>
                </c:pt>
                <c:pt idx="6215">
                  <c:v>158.16696230606985</c:v>
                </c:pt>
                <c:pt idx="6216">
                  <c:v>158.18432464963681</c:v>
                </c:pt>
                <c:pt idx="6217">
                  <c:v>158.20171939067262</c:v>
                </c:pt>
                <c:pt idx="6218">
                  <c:v>158.21921942348231</c:v>
                </c:pt>
                <c:pt idx="6219">
                  <c:v>158.23640898054842</c:v>
                </c:pt>
                <c:pt idx="6220">
                  <c:v>158.25376862432577</c:v>
                </c:pt>
                <c:pt idx="6221">
                  <c:v>158.27116606515094</c:v>
                </c:pt>
                <c:pt idx="6222">
                  <c:v>158.28866609796111</c:v>
                </c:pt>
                <c:pt idx="6223">
                  <c:v>158.30602574173892</c:v>
                </c:pt>
                <c:pt idx="6224">
                  <c:v>158.3232125990157</c:v>
                </c:pt>
                <c:pt idx="6225">
                  <c:v>158.34061003984033</c:v>
                </c:pt>
                <c:pt idx="6226">
                  <c:v>158.35803987813506</c:v>
                </c:pt>
                <c:pt idx="6227">
                  <c:v>158.37543461917033</c:v>
                </c:pt>
                <c:pt idx="6228">
                  <c:v>158.39276186547951</c:v>
                </c:pt>
                <c:pt idx="6229">
                  <c:v>158.40994872275598</c:v>
                </c:pt>
                <c:pt idx="6230">
                  <c:v>158.42748385282445</c:v>
                </c:pt>
                <c:pt idx="6231">
                  <c:v>158.44467340988956</c:v>
                </c:pt>
                <c:pt idx="6232">
                  <c:v>158.46220584016876</c:v>
                </c:pt>
                <c:pt idx="6233">
                  <c:v>158.47942779470355</c:v>
                </c:pt>
                <c:pt idx="6234">
                  <c:v>158.49675504101222</c:v>
                </c:pt>
                <c:pt idx="6235">
                  <c:v>158.51418487930596</c:v>
                </c:pt>
                <c:pt idx="6236">
                  <c:v>158.53151212561519</c:v>
                </c:pt>
                <c:pt idx="6237">
                  <c:v>158.54887446918181</c:v>
                </c:pt>
                <c:pt idx="6238">
                  <c:v>158.56623411296007</c:v>
                </c:pt>
                <c:pt idx="6239">
                  <c:v>158.58376924302775</c:v>
                </c:pt>
                <c:pt idx="6240">
                  <c:v>158.60095610030459</c:v>
                </c:pt>
                <c:pt idx="6241">
                  <c:v>158.6181456573706</c:v>
                </c:pt>
                <c:pt idx="6242">
                  <c:v>158.63588867119734</c:v>
                </c:pt>
                <c:pt idx="6243">
                  <c:v>158.65307552847435</c:v>
                </c:pt>
                <c:pt idx="6244">
                  <c:v>158.67061065854202</c:v>
                </c:pt>
                <c:pt idx="6245">
                  <c:v>158.68779751581931</c:v>
                </c:pt>
                <c:pt idx="6246">
                  <c:v>158.70498437309578</c:v>
                </c:pt>
                <c:pt idx="6247">
                  <c:v>158.7225195031638</c:v>
                </c:pt>
                <c:pt idx="6248">
                  <c:v>158.73988184673073</c:v>
                </c:pt>
                <c:pt idx="6249">
                  <c:v>158.75724149050856</c:v>
                </c:pt>
                <c:pt idx="6250">
                  <c:v>158.77460383407512</c:v>
                </c:pt>
                <c:pt idx="6251">
                  <c:v>158.7919634778533</c:v>
                </c:pt>
                <c:pt idx="6252">
                  <c:v>158.80918543238798</c:v>
                </c:pt>
                <c:pt idx="6253">
                  <c:v>158.82689604874645</c:v>
                </c:pt>
                <c:pt idx="6254">
                  <c:v>158.844082906023</c:v>
                </c:pt>
                <c:pt idx="6255">
                  <c:v>158.86147764705908</c:v>
                </c:pt>
                <c:pt idx="6256">
                  <c:v>158.87869960159364</c:v>
                </c:pt>
                <c:pt idx="6257">
                  <c:v>158.89619963440364</c:v>
                </c:pt>
                <c:pt idx="6258">
                  <c:v>158.91342428872738</c:v>
                </c:pt>
                <c:pt idx="6259">
                  <c:v>158.93074883524724</c:v>
                </c:pt>
                <c:pt idx="6260">
                  <c:v>158.9482839653152</c:v>
                </c:pt>
                <c:pt idx="6261">
                  <c:v>158.96547082259201</c:v>
                </c:pt>
                <c:pt idx="6262">
                  <c:v>158.98283316615868</c:v>
                </c:pt>
                <c:pt idx="6263">
                  <c:v>159.00002002343567</c:v>
                </c:pt>
                <c:pt idx="6264">
                  <c:v>159.01755515350339</c:v>
                </c:pt>
                <c:pt idx="6265">
                  <c:v>159.03512538082961</c:v>
                </c:pt>
                <c:pt idx="6266">
                  <c:v>159.0523122381064</c:v>
                </c:pt>
                <c:pt idx="6267">
                  <c:v>159.0696394844154</c:v>
                </c:pt>
                <c:pt idx="6268">
                  <c:v>159.08699912819321</c:v>
                </c:pt>
                <c:pt idx="6269">
                  <c:v>159.10456935551917</c:v>
                </c:pt>
                <c:pt idx="6270">
                  <c:v>159.12192899929701</c:v>
                </c:pt>
                <c:pt idx="6271">
                  <c:v>159.13908345910454</c:v>
                </c:pt>
                <c:pt idx="6272">
                  <c:v>159.15665368643076</c:v>
                </c:pt>
                <c:pt idx="6273">
                  <c:v>159.17384054370729</c:v>
                </c:pt>
                <c:pt idx="6274">
                  <c:v>159.19120018748566</c:v>
                </c:pt>
                <c:pt idx="6275">
                  <c:v>159.20856253105183</c:v>
                </c:pt>
                <c:pt idx="6276">
                  <c:v>159.22592487461921</c:v>
                </c:pt>
                <c:pt idx="6277">
                  <c:v>159.24331961565503</c:v>
                </c:pt>
                <c:pt idx="6278">
                  <c:v>159.26081964846497</c:v>
                </c:pt>
                <c:pt idx="6279">
                  <c:v>159.2781792922425</c:v>
                </c:pt>
                <c:pt idx="6280">
                  <c:v>159.29536884930855</c:v>
                </c:pt>
                <c:pt idx="6281">
                  <c:v>159.31272849308661</c:v>
                </c:pt>
                <c:pt idx="6282">
                  <c:v>159.32995044762151</c:v>
                </c:pt>
                <c:pt idx="6283">
                  <c:v>159.34755577220508</c:v>
                </c:pt>
                <c:pt idx="6284">
                  <c:v>159.36495051324115</c:v>
                </c:pt>
                <c:pt idx="6285">
                  <c:v>159.38231285680828</c:v>
                </c:pt>
                <c:pt idx="6286">
                  <c:v>159.39967520037473</c:v>
                </c:pt>
                <c:pt idx="6287">
                  <c:v>159.41703484415262</c:v>
                </c:pt>
                <c:pt idx="6288">
                  <c:v>159.43439718772007</c:v>
                </c:pt>
                <c:pt idx="6289">
                  <c:v>159.45175683149773</c:v>
                </c:pt>
                <c:pt idx="6290">
                  <c:v>159.46894368877463</c:v>
                </c:pt>
                <c:pt idx="6291">
                  <c:v>159.48651391610031</c:v>
                </c:pt>
                <c:pt idx="6292">
                  <c:v>159.50387625966718</c:v>
                </c:pt>
                <c:pt idx="6293">
                  <c:v>159.52106311694396</c:v>
                </c:pt>
                <c:pt idx="6294">
                  <c:v>159.53842546051101</c:v>
                </c:pt>
                <c:pt idx="6295">
                  <c:v>159.55599298804779</c:v>
                </c:pt>
                <c:pt idx="6296">
                  <c:v>159.57335533161472</c:v>
                </c:pt>
                <c:pt idx="6297">
                  <c:v>159.59057728614931</c:v>
                </c:pt>
                <c:pt idx="6298">
                  <c:v>159.60811241621747</c:v>
                </c:pt>
                <c:pt idx="6299">
                  <c:v>159.62529927349448</c:v>
                </c:pt>
                <c:pt idx="6300">
                  <c:v>159.64266161706118</c:v>
                </c:pt>
                <c:pt idx="6301">
                  <c:v>159.66002126083902</c:v>
                </c:pt>
                <c:pt idx="6302">
                  <c:v>159.67738360440592</c:v>
                </c:pt>
                <c:pt idx="6303">
                  <c:v>159.69477834544176</c:v>
                </c:pt>
                <c:pt idx="6304">
                  <c:v>159.71210559175017</c:v>
                </c:pt>
                <c:pt idx="6305">
                  <c:v>159.72946523552815</c:v>
                </c:pt>
                <c:pt idx="6306">
                  <c:v>159.74665479259389</c:v>
                </c:pt>
                <c:pt idx="6307">
                  <c:v>159.76418722287318</c:v>
                </c:pt>
                <c:pt idx="6308">
                  <c:v>159.78158466369794</c:v>
                </c:pt>
                <c:pt idx="6309">
                  <c:v>159.79894430747629</c:v>
                </c:pt>
                <c:pt idx="6310">
                  <c:v>159.81613386454163</c:v>
                </c:pt>
                <c:pt idx="6311">
                  <c:v>159.83349350831966</c:v>
                </c:pt>
                <c:pt idx="6312">
                  <c:v>159.85102863838767</c:v>
                </c:pt>
                <c:pt idx="6313">
                  <c:v>159.86839098195486</c:v>
                </c:pt>
                <c:pt idx="6314">
                  <c:v>159.88575062573236</c:v>
                </c:pt>
                <c:pt idx="6315">
                  <c:v>159.90300767752521</c:v>
                </c:pt>
                <c:pt idx="6316">
                  <c:v>159.92057790485097</c:v>
                </c:pt>
                <c:pt idx="6317">
                  <c:v>159.93793754862952</c:v>
                </c:pt>
                <c:pt idx="6318">
                  <c:v>159.95512710569531</c:v>
                </c:pt>
                <c:pt idx="6319">
                  <c:v>159.97248674947281</c:v>
                </c:pt>
                <c:pt idx="6320">
                  <c:v>159.98988419029752</c:v>
                </c:pt>
                <c:pt idx="6321">
                  <c:v>160.00738422310724</c:v>
                </c:pt>
                <c:pt idx="6322">
                  <c:v>160.02474386688539</c:v>
                </c:pt>
                <c:pt idx="6323">
                  <c:v>160.04196582142018</c:v>
                </c:pt>
                <c:pt idx="6324">
                  <c:v>160.05950095148816</c:v>
                </c:pt>
                <c:pt idx="6325">
                  <c:v>160.07689839231321</c:v>
                </c:pt>
                <c:pt idx="6326">
                  <c:v>160.09412034684792</c:v>
                </c:pt>
                <c:pt idx="6327">
                  <c:v>160.11144489336758</c:v>
                </c:pt>
                <c:pt idx="6328">
                  <c:v>160.12849406140143</c:v>
                </c:pt>
                <c:pt idx="6329">
                  <c:v>160.14620197797049</c:v>
                </c:pt>
                <c:pt idx="6330">
                  <c:v>160.16356432153691</c:v>
                </c:pt>
                <c:pt idx="6331">
                  <c:v>160.18095906257324</c:v>
                </c:pt>
                <c:pt idx="6332">
                  <c:v>160.19832140614014</c:v>
                </c:pt>
                <c:pt idx="6333">
                  <c:v>160.21568104991769</c:v>
                </c:pt>
                <c:pt idx="6334">
                  <c:v>160.23269512069371</c:v>
                </c:pt>
                <c:pt idx="6335">
                  <c:v>160.25040573705178</c:v>
                </c:pt>
                <c:pt idx="6336">
                  <c:v>160.26745220529645</c:v>
                </c:pt>
                <c:pt idx="6337">
                  <c:v>160.28498733536443</c:v>
                </c:pt>
                <c:pt idx="6338">
                  <c:v>160.30220928989948</c:v>
                </c:pt>
                <c:pt idx="6339">
                  <c:v>160.31977951722521</c:v>
                </c:pt>
                <c:pt idx="6340">
                  <c:v>160.3371418607924</c:v>
                </c:pt>
                <c:pt idx="6341">
                  <c:v>160.35450150456992</c:v>
                </c:pt>
                <c:pt idx="6342">
                  <c:v>160.37186384813688</c:v>
                </c:pt>
                <c:pt idx="6343">
                  <c:v>160.3888779189129</c:v>
                </c:pt>
                <c:pt idx="6344">
                  <c:v>160.40658583548159</c:v>
                </c:pt>
                <c:pt idx="6345">
                  <c:v>160.42377269275809</c:v>
                </c:pt>
                <c:pt idx="6346">
                  <c:v>160.44113503632531</c:v>
                </c:pt>
                <c:pt idx="6347">
                  <c:v>160.45870256386218</c:v>
                </c:pt>
                <c:pt idx="6348">
                  <c:v>160.47602981017121</c:v>
                </c:pt>
                <c:pt idx="6349">
                  <c:v>160.49321666744785</c:v>
                </c:pt>
                <c:pt idx="6350">
                  <c:v>160.51092458401678</c:v>
                </c:pt>
                <c:pt idx="6351">
                  <c:v>160.52811414108274</c:v>
                </c:pt>
                <c:pt idx="6352">
                  <c:v>160.54530099835952</c:v>
                </c:pt>
                <c:pt idx="6353">
                  <c:v>160.5628361284277</c:v>
                </c:pt>
                <c:pt idx="6354">
                  <c:v>160.58019577220529</c:v>
                </c:pt>
                <c:pt idx="6355">
                  <c:v>160.59755811577222</c:v>
                </c:pt>
                <c:pt idx="6356">
                  <c:v>160.61495285680775</c:v>
                </c:pt>
                <c:pt idx="6357">
                  <c:v>160.63235029763322</c:v>
                </c:pt>
                <c:pt idx="6358">
                  <c:v>160.64970994141078</c:v>
                </c:pt>
                <c:pt idx="6359">
                  <c:v>160.66707228497748</c:v>
                </c:pt>
                <c:pt idx="6360">
                  <c:v>160.68443192875557</c:v>
                </c:pt>
                <c:pt idx="6361">
                  <c:v>160.70182936958051</c:v>
                </c:pt>
                <c:pt idx="6362">
                  <c:v>160.71918901335803</c:v>
                </c:pt>
                <c:pt idx="6363">
                  <c:v>160.73655135692525</c:v>
                </c:pt>
                <c:pt idx="6364">
                  <c:v>160.75391370049212</c:v>
                </c:pt>
                <c:pt idx="6365">
                  <c:v>160.77110055776896</c:v>
                </c:pt>
                <c:pt idx="6366">
                  <c:v>160.78863568783694</c:v>
                </c:pt>
                <c:pt idx="6367">
                  <c:v>160.80582254511364</c:v>
                </c:pt>
                <c:pt idx="6368">
                  <c:v>160.82318218889148</c:v>
                </c:pt>
                <c:pt idx="6369">
                  <c:v>160.84054453245838</c:v>
                </c:pt>
                <c:pt idx="6370">
                  <c:v>160.85807966252662</c:v>
                </c:pt>
                <c:pt idx="6371">
                  <c:v>160.8752665198032</c:v>
                </c:pt>
                <c:pt idx="6372">
                  <c:v>160.8928016498711</c:v>
                </c:pt>
                <c:pt idx="6373">
                  <c:v>160.91002360440578</c:v>
                </c:pt>
                <c:pt idx="6374">
                  <c:v>160.92738594797308</c:v>
                </c:pt>
                <c:pt idx="6375">
                  <c:v>160.94492107804078</c:v>
                </c:pt>
                <c:pt idx="6376">
                  <c:v>160.96228072181836</c:v>
                </c:pt>
                <c:pt idx="6377">
                  <c:v>160.97946757909537</c:v>
                </c:pt>
                <c:pt idx="6378">
                  <c:v>160.99682992266241</c:v>
                </c:pt>
                <c:pt idx="6379">
                  <c:v>161.01418956643997</c:v>
                </c:pt>
                <c:pt idx="6380">
                  <c:v>161.03155191000698</c:v>
                </c:pt>
                <c:pt idx="6381">
                  <c:v>161.04891425357394</c:v>
                </c:pt>
                <c:pt idx="6382">
                  <c:v>161.06627389735178</c:v>
                </c:pt>
                <c:pt idx="6383">
                  <c:v>161.08363624091868</c:v>
                </c:pt>
                <c:pt idx="6384">
                  <c:v>161.10099588469654</c:v>
                </c:pt>
                <c:pt idx="6385">
                  <c:v>161.11835822826342</c:v>
                </c:pt>
                <c:pt idx="6386">
                  <c:v>161.13571787204125</c:v>
                </c:pt>
                <c:pt idx="6387">
                  <c:v>161.15325300210918</c:v>
                </c:pt>
                <c:pt idx="6388">
                  <c:v>161.17043985938622</c:v>
                </c:pt>
                <c:pt idx="6389">
                  <c:v>161.18780220295278</c:v>
                </c:pt>
                <c:pt idx="6390">
                  <c:v>161.20516454651957</c:v>
                </c:pt>
                <c:pt idx="6391">
                  <c:v>161.22252419029758</c:v>
                </c:pt>
                <c:pt idx="6392">
                  <c:v>161.23988653386434</c:v>
                </c:pt>
                <c:pt idx="6393">
                  <c:v>161.2572461776426</c:v>
                </c:pt>
                <c:pt idx="6394">
                  <c:v>161.27478130771036</c:v>
                </c:pt>
                <c:pt idx="6395">
                  <c:v>161.29196816498686</c:v>
                </c:pt>
                <c:pt idx="6396">
                  <c:v>161.30933050855404</c:v>
                </c:pt>
                <c:pt idx="6397">
                  <c:v>161.32669015233211</c:v>
                </c:pt>
                <c:pt idx="6398">
                  <c:v>161.34422528239983</c:v>
                </c:pt>
                <c:pt idx="6399">
                  <c:v>161.36158762596676</c:v>
                </c:pt>
                <c:pt idx="6400">
                  <c:v>161.37877448324349</c:v>
                </c:pt>
                <c:pt idx="6401">
                  <c:v>161.3961719240682</c:v>
                </c:pt>
                <c:pt idx="6402">
                  <c:v>161.41370435434695</c:v>
                </c:pt>
                <c:pt idx="6403">
                  <c:v>161.43092900867146</c:v>
                </c:pt>
                <c:pt idx="6404">
                  <c:v>161.44828865244932</c:v>
                </c:pt>
                <c:pt idx="6405">
                  <c:v>161.46565099601571</c:v>
                </c:pt>
                <c:pt idx="6406">
                  <c:v>161.48283785329338</c:v>
                </c:pt>
                <c:pt idx="6407">
                  <c:v>161.50037298336073</c:v>
                </c:pt>
                <c:pt idx="6408">
                  <c:v>161.51755984063743</c:v>
                </c:pt>
                <c:pt idx="6409">
                  <c:v>161.53509497070539</c:v>
                </c:pt>
                <c:pt idx="6410">
                  <c:v>161.55245461448351</c:v>
                </c:pt>
                <c:pt idx="6411">
                  <c:v>161.56964417154873</c:v>
                </c:pt>
                <c:pt idx="6412">
                  <c:v>161.58717930161731</c:v>
                </c:pt>
                <c:pt idx="6413">
                  <c:v>161.60453894539489</c:v>
                </c:pt>
                <c:pt idx="6414">
                  <c:v>161.62190128896179</c:v>
                </c:pt>
                <c:pt idx="6415">
                  <c:v>161.63908814623858</c:v>
                </c:pt>
                <c:pt idx="6416">
                  <c:v>161.65662327630636</c:v>
                </c:pt>
                <c:pt idx="6417">
                  <c:v>161.67381013358332</c:v>
                </c:pt>
                <c:pt idx="6418">
                  <c:v>161.69134526365119</c:v>
                </c:pt>
                <c:pt idx="6419">
                  <c:v>161.70870490742931</c:v>
                </c:pt>
                <c:pt idx="6420">
                  <c:v>161.72589446449496</c:v>
                </c:pt>
                <c:pt idx="6421">
                  <c:v>161.74325410827231</c:v>
                </c:pt>
                <c:pt idx="6422">
                  <c:v>161.76078923834049</c:v>
                </c:pt>
                <c:pt idx="6423">
                  <c:v>161.77780330911628</c:v>
                </c:pt>
                <c:pt idx="6424">
                  <c:v>161.79533843918446</c:v>
                </c:pt>
                <c:pt idx="6425">
                  <c:v>161.81287356925219</c:v>
                </c:pt>
                <c:pt idx="6426">
                  <c:v>161.8300604265292</c:v>
                </c:pt>
                <c:pt idx="6427">
                  <c:v>161.84759555659716</c:v>
                </c:pt>
                <c:pt idx="6428">
                  <c:v>161.86460962737272</c:v>
                </c:pt>
                <c:pt idx="6429">
                  <c:v>161.88217985469942</c:v>
                </c:pt>
                <c:pt idx="6430">
                  <c:v>161.89957459573458</c:v>
                </c:pt>
                <c:pt idx="6431">
                  <c:v>161.91676145301153</c:v>
                </c:pt>
                <c:pt idx="6432">
                  <c:v>161.93412379657809</c:v>
                </c:pt>
                <c:pt idx="6433">
                  <c:v>161.95183171314739</c:v>
                </c:pt>
                <c:pt idx="6434">
                  <c:v>161.96919135692548</c:v>
                </c:pt>
                <c:pt idx="6435">
                  <c:v>161.98638091399144</c:v>
                </c:pt>
                <c:pt idx="6436">
                  <c:v>162.00391604405905</c:v>
                </c:pt>
                <c:pt idx="6437">
                  <c:v>162.02110290133587</c:v>
                </c:pt>
                <c:pt idx="6438">
                  <c:v>162.03863803140402</c:v>
                </c:pt>
                <c:pt idx="6439">
                  <c:v>162.0559976751816</c:v>
                </c:pt>
                <c:pt idx="6440">
                  <c:v>162.0731845324581</c:v>
                </c:pt>
                <c:pt idx="6441">
                  <c:v>162.0907196625264</c:v>
                </c:pt>
                <c:pt idx="6442">
                  <c:v>162.10794161706121</c:v>
                </c:pt>
                <c:pt idx="6443">
                  <c:v>162.12526886337008</c:v>
                </c:pt>
                <c:pt idx="6444">
                  <c:v>162.14266630419502</c:v>
                </c:pt>
                <c:pt idx="6445">
                  <c:v>162.16016633700519</c:v>
                </c:pt>
                <c:pt idx="6446">
                  <c:v>162.17738829153973</c:v>
                </c:pt>
                <c:pt idx="6447">
                  <c:v>162.19474793531754</c:v>
                </c:pt>
                <c:pt idx="6448">
                  <c:v>162.2121102788845</c:v>
                </c:pt>
                <c:pt idx="6449">
                  <c:v>162.2294699226623</c:v>
                </c:pt>
                <c:pt idx="6450">
                  <c:v>162.24665947972787</c:v>
                </c:pt>
                <c:pt idx="6451">
                  <c:v>162.26419191000699</c:v>
                </c:pt>
                <c:pt idx="6452">
                  <c:v>162.28155425357392</c:v>
                </c:pt>
                <c:pt idx="6453">
                  <c:v>162.29894899460984</c:v>
                </c:pt>
                <c:pt idx="6454">
                  <c:v>162.31613855167592</c:v>
                </c:pt>
                <c:pt idx="6455">
                  <c:v>162.33349819545361</c:v>
                </c:pt>
                <c:pt idx="6456">
                  <c:v>162.35103332552168</c:v>
                </c:pt>
                <c:pt idx="6457">
                  <c:v>162.36839566908836</c:v>
                </c:pt>
                <c:pt idx="6458">
                  <c:v>162.38558252636489</c:v>
                </c:pt>
                <c:pt idx="6459">
                  <c:v>162.40294217014295</c:v>
                </c:pt>
                <c:pt idx="6460">
                  <c:v>162.42051239746894</c:v>
                </c:pt>
                <c:pt idx="6461">
                  <c:v>162.43769925474572</c:v>
                </c:pt>
                <c:pt idx="6462">
                  <c:v>162.45523438481391</c:v>
                </c:pt>
                <c:pt idx="6463">
                  <c:v>162.47242394187961</c:v>
                </c:pt>
                <c:pt idx="6464">
                  <c:v>162.48981868291563</c:v>
                </c:pt>
                <c:pt idx="6465">
                  <c:v>162.50718102648219</c:v>
                </c:pt>
                <c:pt idx="6466">
                  <c:v>162.52454067026017</c:v>
                </c:pt>
                <c:pt idx="6467">
                  <c:v>162.54190301382698</c:v>
                </c:pt>
                <c:pt idx="6468">
                  <c:v>162.55947054136396</c:v>
                </c:pt>
                <c:pt idx="6469">
                  <c:v>162.57679778767283</c:v>
                </c:pt>
                <c:pt idx="6470">
                  <c:v>162.59416013123973</c:v>
                </c:pt>
                <c:pt idx="6471">
                  <c:v>162.61138208577461</c:v>
                </c:pt>
                <c:pt idx="6472">
                  <c:v>162.62874172955213</c:v>
                </c:pt>
                <c:pt idx="6473">
                  <c:v>162.64624176236211</c:v>
                </c:pt>
                <c:pt idx="6474">
                  <c:v>162.66346371689681</c:v>
                </c:pt>
                <c:pt idx="6475">
                  <c:v>162.68082606046428</c:v>
                </c:pt>
                <c:pt idx="6476">
                  <c:v>162.6984286852593</c:v>
                </c:pt>
                <c:pt idx="6477">
                  <c:v>162.71558314506638</c:v>
                </c:pt>
                <c:pt idx="6478">
                  <c:v>162.73294278884458</c:v>
                </c:pt>
                <c:pt idx="6479">
                  <c:v>162.75047791891276</c:v>
                </c:pt>
                <c:pt idx="6480">
                  <c:v>162.76766747597839</c:v>
                </c:pt>
                <c:pt idx="6481">
                  <c:v>162.78502711975628</c:v>
                </c:pt>
                <c:pt idx="6482">
                  <c:v>162.80242456058124</c:v>
                </c:pt>
                <c:pt idx="6483">
                  <c:v>162.81978420435843</c:v>
                </c:pt>
                <c:pt idx="6484">
                  <c:v>162.837284237169</c:v>
                </c:pt>
                <c:pt idx="6485">
                  <c:v>162.85433340520294</c:v>
                </c:pt>
                <c:pt idx="6486">
                  <c:v>162.87183343801266</c:v>
                </c:pt>
                <c:pt idx="6487">
                  <c:v>162.88919308179047</c:v>
                </c:pt>
                <c:pt idx="6488">
                  <c:v>162.90655542535694</c:v>
                </c:pt>
                <c:pt idx="6489">
                  <c:v>162.92409055542566</c:v>
                </c:pt>
                <c:pt idx="6490">
                  <c:v>162.94127741270236</c:v>
                </c:pt>
                <c:pt idx="6491">
                  <c:v>162.95867485352707</c:v>
                </c:pt>
                <c:pt idx="6492">
                  <c:v>162.97599940004685</c:v>
                </c:pt>
                <c:pt idx="6493">
                  <c:v>162.9933617436138</c:v>
                </c:pt>
                <c:pt idx="6494">
                  <c:v>163.01072138739161</c:v>
                </c:pt>
                <c:pt idx="6495">
                  <c:v>163.02808373095831</c:v>
                </c:pt>
                <c:pt idx="6496">
                  <c:v>163.0456188610265</c:v>
                </c:pt>
                <c:pt idx="6497">
                  <c:v>163.06297850480433</c:v>
                </c:pt>
                <c:pt idx="6498">
                  <c:v>163.08016806187018</c:v>
                </c:pt>
                <c:pt idx="6499">
                  <c:v>163.0973900164052</c:v>
                </c:pt>
                <c:pt idx="6500">
                  <c:v>163.11489004921495</c:v>
                </c:pt>
                <c:pt idx="6501">
                  <c:v>163.13218219826575</c:v>
                </c:pt>
                <c:pt idx="6502">
                  <c:v>163.14950674478527</c:v>
                </c:pt>
                <c:pt idx="6503">
                  <c:v>163.16690418561049</c:v>
                </c:pt>
                <c:pt idx="6504">
                  <c:v>163.18422873213029</c:v>
                </c:pt>
                <c:pt idx="6505">
                  <c:v>163.20176386219802</c:v>
                </c:pt>
                <c:pt idx="6506">
                  <c:v>163.21898581673307</c:v>
                </c:pt>
                <c:pt idx="6507">
                  <c:v>163.23652094680077</c:v>
                </c:pt>
                <c:pt idx="6508">
                  <c:v>163.25367540660852</c:v>
                </c:pt>
                <c:pt idx="6509">
                  <c:v>163.27124293414556</c:v>
                </c:pt>
                <c:pt idx="6510">
                  <c:v>163.28857018045466</c:v>
                </c:pt>
                <c:pt idx="6511">
                  <c:v>163.30575703773141</c:v>
                </c:pt>
                <c:pt idx="6512">
                  <c:v>163.32329216779965</c:v>
                </c:pt>
                <c:pt idx="6513">
                  <c:v>163.34047902507621</c:v>
                </c:pt>
                <c:pt idx="6514">
                  <c:v>163.35784136864351</c:v>
                </c:pt>
                <c:pt idx="6515">
                  <c:v>163.3752010124212</c:v>
                </c:pt>
                <c:pt idx="6516">
                  <c:v>163.39259845324605</c:v>
                </c:pt>
                <c:pt idx="6517">
                  <c:v>163.40985550503845</c:v>
                </c:pt>
                <c:pt idx="6518">
                  <c:v>163.42739063510663</c:v>
                </c:pt>
                <c:pt idx="6519">
                  <c:v>163.44457749238342</c:v>
                </c:pt>
                <c:pt idx="6520">
                  <c:v>163.4621126224514</c:v>
                </c:pt>
                <c:pt idx="6521">
                  <c:v>163.47964775251941</c:v>
                </c:pt>
                <c:pt idx="6522">
                  <c:v>163.49686970705417</c:v>
                </c:pt>
                <c:pt idx="6523">
                  <c:v>163.51405656433067</c:v>
                </c:pt>
                <c:pt idx="6524">
                  <c:v>163.53159169439843</c:v>
                </c:pt>
                <c:pt idx="6525">
                  <c:v>163.5489864354351</c:v>
                </c:pt>
                <c:pt idx="6526">
                  <c:v>163.56631368174359</c:v>
                </c:pt>
                <c:pt idx="6527">
                  <c:v>163.58370842277947</c:v>
                </c:pt>
                <c:pt idx="6528">
                  <c:v>163.60107076634594</c:v>
                </c:pt>
                <c:pt idx="6529">
                  <c:v>163.61843310991341</c:v>
                </c:pt>
                <c:pt idx="6530">
                  <c:v>163.63544448090016</c:v>
                </c:pt>
                <c:pt idx="6531">
                  <c:v>163.652979610968</c:v>
                </c:pt>
                <c:pt idx="6532">
                  <c:v>163.67051474103556</c:v>
                </c:pt>
                <c:pt idx="6533">
                  <c:v>163.6878770846028</c:v>
                </c:pt>
                <c:pt idx="6534">
                  <c:v>163.70489115537825</c:v>
                </c:pt>
                <c:pt idx="6535">
                  <c:v>163.72259907194729</c:v>
                </c:pt>
                <c:pt idx="6536">
                  <c:v>163.73995871572532</c:v>
                </c:pt>
                <c:pt idx="6537">
                  <c:v>163.75732105929248</c:v>
                </c:pt>
                <c:pt idx="6538">
                  <c:v>163.77433513006767</c:v>
                </c:pt>
                <c:pt idx="6539">
                  <c:v>163.79190535739417</c:v>
                </c:pt>
                <c:pt idx="6540">
                  <c:v>163.80905711741269</c:v>
                </c:pt>
                <c:pt idx="6541">
                  <c:v>163.82659224748087</c:v>
                </c:pt>
                <c:pt idx="6542">
                  <c:v>163.84395189125806</c:v>
                </c:pt>
                <c:pt idx="6543">
                  <c:v>163.86148702132647</c:v>
                </c:pt>
                <c:pt idx="6544">
                  <c:v>163.8788493648936</c:v>
                </c:pt>
                <c:pt idx="6545">
                  <c:v>163.89603622217021</c:v>
                </c:pt>
                <c:pt idx="6546">
                  <c:v>163.91357135223811</c:v>
                </c:pt>
                <c:pt idx="6547">
                  <c:v>163.93093369580498</c:v>
                </c:pt>
                <c:pt idx="6548">
                  <c:v>163.94812055308205</c:v>
                </c:pt>
                <c:pt idx="6549">
                  <c:v>163.9656880806188</c:v>
                </c:pt>
                <c:pt idx="6550">
                  <c:v>163.98305042418536</c:v>
                </c:pt>
                <c:pt idx="6551">
                  <c:v>164.00041276775238</c:v>
                </c:pt>
                <c:pt idx="6552">
                  <c:v>164.01759962502928</c:v>
                </c:pt>
                <c:pt idx="6553">
                  <c:v>164.03509965783945</c:v>
                </c:pt>
                <c:pt idx="6554">
                  <c:v>164.05249439887507</c:v>
                </c:pt>
                <c:pt idx="6555">
                  <c:v>164.06968395594095</c:v>
                </c:pt>
                <c:pt idx="6556">
                  <c:v>164.08721638622035</c:v>
                </c:pt>
                <c:pt idx="6557">
                  <c:v>164.10440594328568</c:v>
                </c:pt>
                <c:pt idx="6558">
                  <c:v>164.12176558706361</c:v>
                </c:pt>
                <c:pt idx="6559">
                  <c:v>164.13916302788803</c:v>
                </c:pt>
                <c:pt idx="6560">
                  <c:v>164.15652267166618</c:v>
                </c:pt>
                <c:pt idx="6561">
                  <c:v>164.17405780173428</c:v>
                </c:pt>
                <c:pt idx="6562">
                  <c:v>164.19124465901101</c:v>
                </c:pt>
                <c:pt idx="6563">
                  <c:v>164.20860700257796</c:v>
                </c:pt>
                <c:pt idx="6564">
                  <c:v>164.22596664635572</c:v>
                </c:pt>
                <c:pt idx="6565">
                  <c:v>164.24353687368173</c:v>
                </c:pt>
                <c:pt idx="6566">
                  <c:v>164.26072373095818</c:v>
                </c:pt>
                <c:pt idx="6567">
                  <c:v>164.27812117178345</c:v>
                </c:pt>
                <c:pt idx="6568">
                  <c:v>164.29530802906018</c:v>
                </c:pt>
                <c:pt idx="6569">
                  <c:v>164.31267037262737</c:v>
                </c:pt>
                <c:pt idx="6570">
                  <c:v>164.33020280290629</c:v>
                </c:pt>
                <c:pt idx="6571">
                  <c:v>164.34745985469917</c:v>
                </c:pt>
                <c:pt idx="6572">
                  <c:v>164.36485729552379</c:v>
                </c:pt>
                <c:pt idx="6573">
                  <c:v>164.38239242559203</c:v>
                </c:pt>
                <c:pt idx="6574">
                  <c:v>164.39957928286822</c:v>
                </c:pt>
                <c:pt idx="6575">
                  <c:v>164.41697402390432</c:v>
                </c:pt>
                <c:pt idx="6576">
                  <c:v>164.43430127021341</c:v>
                </c:pt>
                <c:pt idx="6577">
                  <c:v>164.45148812749053</c:v>
                </c:pt>
                <c:pt idx="6578">
                  <c:v>164.46902325755798</c:v>
                </c:pt>
                <c:pt idx="6579">
                  <c:v>164.48655838762642</c:v>
                </c:pt>
                <c:pt idx="6580">
                  <c:v>164.50374524490238</c:v>
                </c:pt>
                <c:pt idx="6581">
                  <c:v>164.52114268572794</c:v>
                </c:pt>
                <c:pt idx="6582">
                  <c:v>164.53850232950538</c:v>
                </c:pt>
                <c:pt idx="6583">
                  <c:v>164.55586467307219</c:v>
                </c:pt>
                <c:pt idx="6584">
                  <c:v>164.57322431685012</c:v>
                </c:pt>
                <c:pt idx="6585">
                  <c:v>164.59075944691818</c:v>
                </c:pt>
                <c:pt idx="6586">
                  <c:v>164.60812179048517</c:v>
                </c:pt>
                <c:pt idx="6587">
                  <c:v>164.62548143426295</c:v>
                </c:pt>
                <c:pt idx="6588">
                  <c:v>164.64270338879774</c:v>
                </c:pt>
                <c:pt idx="6589">
                  <c:v>164.66006573236436</c:v>
                </c:pt>
                <c:pt idx="6590">
                  <c:v>164.67728768689946</c:v>
                </c:pt>
                <c:pt idx="6591">
                  <c:v>164.69478771970938</c:v>
                </c:pt>
                <c:pt idx="6592">
                  <c:v>164.71211496601808</c:v>
                </c:pt>
                <c:pt idx="6593">
                  <c:v>164.72950970705418</c:v>
                </c:pt>
                <c:pt idx="6594">
                  <c:v>164.74690714787911</c:v>
                </c:pt>
                <c:pt idx="6595">
                  <c:v>164.76409400515556</c:v>
                </c:pt>
                <c:pt idx="6596">
                  <c:v>164.78162913522405</c:v>
                </c:pt>
                <c:pt idx="6597">
                  <c:v>164.79881599250058</c:v>
                </c:pt>
                <c:pt idx="6598">
                  <c:v>164.81635112256831</c:v>
                </c:pt>
                <c:pt idx="6599">
                  <c:v>164.83371076634597</c:v>
                </c:pt>
                <c:pt idx="6600">
                  <c:v>164.85090032341247</c:v>
                </c:pt>
                <c:pt idx="6601">
                  <c:v>164.86843545348071</c:v>
                </c:pt>
                <c:pt idx="6602">
                  <c:v>164.88562231075701</c:v>
                </c:pt>
                <c:pt idx="6603">
                  <c:v>164.90315744082494</c:v>
                </c:pt>
                <c:pt idx="6604">
                  <c:v>164.92037939535984</c:v>
                </c:pt>
                <c:pt idx="6605">
                  <c:v>164.93791452542769</c:v>
                </c:pt>
                <c:pt idx="6606">
                  <c:v>164.95527416920552</c:v>
                </c:pt>
                <c:pt idx="6607">
                  <c:v>164.97263651277268</c:v>
                </c:pt>
                <c:pt idx="6608">
                  <c:v>164.98985846730722</c:v>
                </c:pt>
                <c:pt idx="6609">
                  <c:v>165.00735850011719</c:v>
                </c:pt>
                <c:pt idx="6610">
                  <c:v>165.024718143895</c:v>
                </c:pt>
                <c:pt idx="6611">
                  <c:v>165.04190770096085</c:v>
                </c:pt>
                <c:pt idx="6612">
                  <c:v>165.05926734473869</c:v>
                </c:pt>
                <c:pt idx="6613">
                  <c:v>165.07683757206487</c:v>
                </c:pt>
                <c:pt idx="6614">
                  <c:v>165.09402442934109</c:v>
                </c:pt>
                <c:pt idx="6615">
                  <c:v>165.11138677290836</c:v>
                </c:pt>
                <c:pt idx="6616">
                  <c:v>165.12874641668668</c:v>
                </c:pt>
                <c:pt idx="6617">
                  <c:v>165.14614385751139</c:v>
                </c:pt>
                <c:pt idx="6618">
                  <c:v>165.16350350128852</c:v>
                </c:pt>
                <c:pt idx="6619">
                  <c:v>165.18090094211414</c:v>
                </c:pt>
                <c:pt idx="6620">
                  <c:v>165.19826058589177</c:v>
                </c:pt>
                <c:pt idx="6621">
                  <c:v>165.21551763768454</c:v>
                </c:pt>
                <c:pt idx="6622">
                  <c:v>165.23305276775199</c:v>
                </c:pt>
                <c:pt idx="6623">
                  <c:v>165.25023962502954</c:v>
                </c:pt>
                <c:pt idx="6624">
                  <c:v>165.26777475509718</c:v>
                </c:pt>
                <c:pt idx="6625">
                  <c:v>165.28513709866439</c:v>
                </c:pt>
                <c:pt idx="6626">
                  <c:v>165.30232395594126</c:v>
                </c:pt>
                <c:pt idx="6627">
                  <c:v>165.31968629950742</c:v>
                </c:pt>
                <c:pt idx="6628">
                  <c:v>165.33704594328591</c:v>
                </c:pt>
                <c:pt idx="6629">
                  <c:v>165.35440828685259</c:v>
                </c:pt>
                <c:pt idx="6630">
                  <c:v>165.37194071713174</c:v>
                </c:pt>
                <c:pt idx="6631">
                  <c:v>165.38913027419733</c:v>
                </c:pt>
                <c:pt idx="6632">
                  <c:v>165.40648991797565</c:v>
                </c:pt>
                <c:pt idx="6633">
                  <c:v>165.42402504804321</c:v>
                </c:pt>
                <c:pt idx="6634">
                  <c:v>165.44138739161028</c:v>
                </c:pt>
                <c:pt idx="6635">
                  <c:v>165.45857424888678</c:v>
                </c:pt>
                <c:pt idx="6636">
                  <c:v>165.47593659245396</c:v>
                </c:pt>
                <c:pt idx="6637">
                  <c:v>165.49333133348986</c:v>
                </c:pt>
                <c:pt idx="6638">
                  <c:v>165.51086646355731</c:v>
                </c:pt>
                <c:pt idx="6639">
                  <c:v>165.52822610733583</c:v>
                </c:pt>
                <c:pt idx="6640">
                  <c:v>165.54562354816011</c:v>
                </c:pt>
                <c:pt idx="6641">
                  <c:v>165.56281040543743</c:v>
                </c:pt>
                <c:pt idx="6642">
                  <c:v>165.58038063276331</c:v>
                </c:pt>
                <c:pt idx="6643">
                  <c:v>165.59756749003984</c:v>
                </c:pt>
                <c:pt idx="6644">
                  <c:v>165.61492983360677</c:v>
                </c:pt>
                <c:pt idx="6645">
                  <c:v>165.63228947738483</c:v>
                </c:pt>
                <c:pt idx="6646">
                  <c:v>165.64947633466139</c:v>
                </c:pt>
                <c:pt idx="6647">
                  <c:v>165.66683867822826</c:v>
                </c:pt>
                <c:pt idx="6648">
                  <c:v>165.68419832200621</c:v>
                </c:pt>
                <c:pt idx="6649">
                  <c:v>165.70156066557263</c:v>
                </c:pt>
                <c:pt idx="6650">
                  <c:v>165.71892300913996</c:v>
                </c:pt>
                <c:pt idx="6651">
                  <c:v>165.73645543941859</c:v>
                </c:pt>
                <c:pt idx="6652">
                  <c:v>165.75381778298581</c:v>
                </c:pt>
                <c:pt idx="6653">
                  <c:v>165.77121252402131</c:v>
                </c:pt>
                <c:pt idx="6654">
                  <c:v>165.78840208108744</c:v>
                </c:pt>
                <c:pt idx="6655">
                  <c:v>165.8059372111554</c:v>
                </c:pt>
                <c:pt idx="6656">
                  <c:v>165.82329685493372</c:v>
                </c:pt>
                <c:pt idx="6657">
                  <c:v>165.84048371221004</c:v>
                </c:pt>
                <c:pt idx="6658">
                  <c:v>165.85801884227843</c:v>
                </c:pt>
                <c:pt idx="6659">
                  <c:v>165.87538118584482</c:v>
                </c:pt>
                <c:pt idx="6660">
                  <c:v>165.89274082962291</c:v>
                </c:pt>
                <c:pt idx="6661">
                  <c:v>165.91010317318958</c:v>
                </c:pt>
                <c:pt idx="6662">
                  <c:v>165.92746281696765</c:v>
                </c:pt>
                <c:pt idx="6663">
                  <c:v>165.94468747129133</c:v>
                </c:pt>
                <c:pt idx="6664">
                  <c:v>165.96221990157042</c:v>
                </c:pt>
                <c:pt idx="6665">
                  <c:v>165.97947695336327</c:v>
                </c:pt>
                <c:pt idx="6666">
                  <c:v>165.99683929692989</c:v>
                </c:pt>
                <c:pt idx="6667">
                  <c:v>166.01419894070776</c:v>
                </c:pt>
                <c:pt idx="6668">
                  <c:v>166.03156128427455</c:v>
                </c:pt>
                <c:pt idx="6669">
                  <c:v>166.04909641434236</c:v>
                </c:pt>
                <c:pt idx="6670">
                  <c:v>166.06645605812068</c:v>
                </c:pt>
                <c:pt idx="6671">
                  <c:v>166.0836456151863</c:v>
                </c:pt>
                <c:pt idx="6672">
                  <c:v>166.10118074525428</c:v>
                </c:pt>
                <c:pt idx="6673">
                  <c:v>166.11826231075699</c:v>
                </c:pt>
                <c:pt idx="6674">
                  <c:v>166.13579744082497</c:v>
                </c:pt>
                <c:pt idx="6675">
                  <c:v>166.15315978439162</c:v>
                </c:pt>
                <c:pt idx="6676">
                  <c:v>166.17051942816948</c:v>
                </c:pt>
                <c:pt idx="6677">
                  <c:v>166.18788177173658</c:v>
                </c:pt>
                <c:pt idx="6678">
                  <c:v>166.20524141551465</c:v>
                </c:pt>
                <c:pt idx="6679">
                  <c:v>166.22243097258061</c:v>
                </c:pt>
                <c:pt idx="6680">
                  <c:v>166.23996340285893</c:v>
                </c:pt>
                <c:pt idx="6681">
                  <c:v>166.25732574642606</c:v>
                </c:pt>
                <c:pt idx="6682">
                  <c:v>166.27468808999274</c:v>
                </c:pt>
                <c:pt idx="6683">
                  <c:v>166.2920477337708</c:v>
                </c:pt>
                <c:pt idx="6684">
                  <c:v>166.30941007733784</c:v>
                </c:pt>
                <c:pt idx="6685">
                  <c:v>166.32676972111534</c:v>
                </c:pt>
                <c:pt idx="6686">
                  <c:v>166.3441320646825</c:v>
                </c:pt>
                <c:pt idx="6687">
                  <c:v>166.36131892195942</c:v>
                </c:pt>
                <c:pt idx="6688">
                  <c:v>166.37868126552618</c:v>
                </c:pt>
                <c:pt idx="6689">
                  <c:v>166.39604090930422</c:v>
                </c:pt>
                <c:pt idx="6690">
                  <c:v>166.41357603937158</c:v>
                </c:pt>
                <c:pt idx="6691">
                  <c:v>166.43093838293933</c:v>
                </c:pt>
                <c:pt idx="6692">
                  <c:v>166.44812524021563</c:v>
                </c:pt>
                <c:pt idx="6693">
                  <c:v>166.46566037028364</c:v>
                </c:pt>
                <c:pt idx="6694">
                  <c:v>166.4830200140614</c:v>
                </c:pt>
                <c:pt idx="6695">
                  <c:v>166.50038235762867</c:v>
                </c:pt>
                <c:pt idx="6696">
                  <c:v>166.51774200140616</c:v>
                </c:pt>
                <c:pt idx="6697">
                  <c:v>166.53493155847201</c:v>
                </c:pt>
                <c:pt idx="6698">
                  <c:v>166.55246398875101</c:v>
                </c:pt>
                <c:pt idx="6699">
                  <c:v>166.5698263323178</c:v>
                </c:pt>
                <c:pt idx="6700">
                  <c:v>166.58722107335367</c:v>
                </c:pt>
                <c:pt idx="6701">
                  <c:v>166.60444302788838</c:v>
                </c:pt>
                <c:pt idx="6702">
                  <c:v>166.62180537145537</c:v>
                </c:pt>
                <c:pt idx="6703">
                  <c:v>166.63934050152341</c:v>
                </c:pt>
                <c:pt idx="6704">
                  <c:v>166.65670014530116</c:v>
                </c:pt>
                <c:pt idx="6705">
                  <c:v>166.67388970236669</c:v>
                </c:pt>
                <c:pt idx="6706">
                  <c:v>166.69111165690177</c:v>
                </c:pt>
                <c:pt idx="6707">
                  <c:v>166.70868188422779</c:v>
                </c:pt>
                <c:pt idx="6708">
                  <c:v>166.72621431450673</c:v>
                </c:pt>
                <c:pt idx="6709">
                  <c:v>166.74340387157227</c:v>
                </c:pt>
                <c:pt idx="6710">
                  <c:v>166.76076351535013</c:v>
                </c:pt>
                <c:pt idx="6711">
                  <c:v>166.77795037262717</c:v>
                </c:pt>
                <c:pt idx="6712">
                  <c:v>166.79548550269507</c:v>
                </c:pt>
                <c:pt idx="6713">
                  <c:v>166.81284784626223</c:v>
                </c:pt>
                <c:pt idx="6714">
                  <c:v>166.83024258729827</c:v>
                </c:pt>
                <c:pt idx="6715">
                  <c:v>166.84739704710594</c:v>
                </c:pt>
                <c:pt idx="6716">
                  <c:v>166.86493217717381</c:v>
                </c:pt>
                <c:pt idx="6717">
                  <c:v>166.88229182095174</c:v>
                </c:pt>
                <c:pt idx="6718">
                  <c:v>166.89968926177616</c:v>
                </c:pt>
                <c:pt idx="6719">
                  <c:v>166.9168761190532</c:v>
                </c:pt>
                <c:pt idx="6720">
                  <c:v>166.93444364659021</c:v>
                </c:pt>
                <c:pt idx="6721">
                  <c:v>166.95166830091429</c:v>
                </c:pt>
                <c:pt idx="6722">
                  <c:v>166.96920073119256</c:v>
                </c:pt>
                <c:pt idx="6723">
                  <c:v>166.98642538551709</c:v>
                </c:pt>
                <c:pt idx="6724">
                  <c:v>167.00382012655214</c:v>
                </c:pt>
                <c:pt idx="6725">
                  <c:v>167.02118247011961</c:v>
                </c:pt>
                <c:pt idx="6726">
                  <c:v>167.03854211389734</c:v>
                </c:pt>
                <c:pt idx="6727">
                  <c:v>167.05590445746458</c:v>
                </c:pt>
                <c:pt idx="6728">
                  <c:v>167.07326410124165</c:v>
                </c:pt>
                <c:pt idx="6729">
                  <c:v>167.09062644480903</c:v>
                </c:pt>
                <c:pt idx="6730">
                  <c:v>167.10798608858687</c:v>
                </c:pt>
                <c:pt idx="6731">
                  <c:v>167.125348432154</c:v>
                </c:pt>
                <c:pt idx="6732">
                  <c:v>167.14270807593161</c:v>
                </c:pt>
                <c:pt idx="6733">
                  <c:v>167.16007041949848</c:v>
                </c:pt>
                <c:pt idx="6734">
                  <c:v>167.17743276306538</c:v>
                </c:pt>
                <c:pt idx="6735">
                  <c:v>167.19479240684302</c:v>
                </c:pt>
                <c:pt idx="6736">
                  <c:v>167.21215475041012</c:v>
                </c:pt>
                <c:pt idx="6737">
                  <c:v>167.22951439418742</c:v>
                </c:pt>
                <c:pt idx="6738">
                  <c:v>167.24687673775475</c:v>
                </c:pt>
                <c:pt idx="6739">
                  <c:v>167.26441186782282</c:v>
                </c:pt>
                <c:pt idx="6740">
                  <c:v>167.2815987250996</c:v>
                </c:pt>
                <c:pt idx="6741">
                  <c:v>167.29895836887738</c:v>
                </c:pt>
                <c:pt idx="6742">
                  <c:v>167.31614792594357</c:v>
                </c:pt>
                <c:pt idx="6743">
                  <c:v>167.33368305601118</c:v>
                </c:pt>
                <c:pt idx="6744">
                  <c:v>167.35104269978933</c:v>
                </c:pt>
                <c:pt idx="6745">
                  <c:v>167.36840504335601</c:v>
                </c:pt>
                <c:pt idx="6746">
                  <c:v>167.38576468713381</c:v>
                </c:pt>
                <c:pt idx="6747">
                  <c:v>167.40312703070074</c:v>
                </c:pt>
                <c:pt idx="6748">
                  <c:v>167.42052177173662</c:v>
                </c:pt>
                <c:pt idx="6749">
                  <c:v>167.43788411530349</c:v>
                </c:pt>
                <c:pt idx="6750">
                  <c:v>167.45510606983828</c:v>
                </c:pt>
                <c:pt idx="6751">
                  <c:v>167.47264119990618</c:v>
                </c:pt>
                <c:pt idx="6752">
                  <c:v>167.48982805718347</c:v>
                </c:pt>
                <c:pt idx="6753">
                  <c:v>167.50722279821878</c:v>
                </c:pt>
                <c:pt idx="6754">
                  <c:v>167.52441235528519</c:v>
                </c:pt>
                <c:pt idx="6755">
                  <c:v>167.54212027185378</c:v>
                </c:pt>
                <c:pt idx="6756">
                  <c:v>167.55930712913053</c:v>
                </c:pt>
                <c:pt idx="6757">
                  <c:v>167.57666947269746</c:v>
                </c:pt>
                <c:pt idx="6758">
                  <c:v>167.59402911647541</c:v>
                </c:pt>
                <c:pt idx="6759">
                  <c:v>167.611391460042</c:v>
                </c:pt>
                <c:pt idx="6760">
                  <c:v>167.62892659011021</c:v>
                </c:pt>
                <c:pt idx="6761">
                  <c:v>167.64614854464497</c:v>
                </c:pt>
                <c:pt idx="6762">
                  <c:v>167.66347309116438</c:v>
                </c:pt>
                <c:pt idx="6763">
                  <c:v>167.68066264823057</c:v>
                </c:pt>
                <c:pt idx="6764">
                  <c:v>167.69802229200835</c:v>
                </c:pt>
                <c:pt idx="6765">
                  <c:v>167.71555742207616</c:v>
                </c:pt>
                <c:pt idx="6766">
                  <c:v>167.73288466838505</c:v>
                </c:pt>
                <c:pt idx="6767">
                  <c:v>167.75031450667927</c:v>
                </c:pt>
                <c:pt idx="6768">
                  <c:v>167.76750136395592</c:v>
                </c:pt>
                <c:pt idx="6769">
                  <c:v>167.78486370752259</c:v>
                </c:pt>
                <c:pt idx="6770">
                  <c:v>167.80239883759126</c:v>
                </c:pt>
                <c:pt idx="6771">
                  <c:v>167.81958569486684</c:v>
                </c:pt>
                <c:pt idx="6772">
                  <c:v>167.83729361143685</c:v>
                </c:pt>
                <c:pt idx="6773">
                  <c:v>167.85448046871369</c:v>
                </c:pt>
                <c:pt idx="6774">
                  <c:v>167.87184281228076</c:v>
                </c:pt>
                <c:pt idx="6775">
                  <c:v>167.88920245605811</c:v>
                </c:pt>
                <c:pt idx="6776">
                  <c:v>167.90656479962476</c:v>
                </c:pt>
                <c:pt idx="6777">
                  <c:v>167.92392714319197</c:v>
                </c:pt>
                <c:pt idx="6778">
                  <c:v>167.94132188422802</c:v>
                </c:pt>
                <c:pt idx="6779">
                  <c:v>167.95868422779469</c:v>
                </c:pt>
                <c:pt idx="6780">
                  <c:v>167.97573069603939</c:v>
                </c:pt>
                <c:pt idx="6781">
                  <c:v>167.99350880712444</c:v>
                </c:pt>
                <c:pt idx="6782">
                  <c:v>168.01073076165918</c:v>
                </c:pt>
                <c:pt idx="6783">
                  <c:v>168.02809310522642</c:v>
                </c:pt>
                <c:pt idx="6784">
                  <c:v>168.04545274900377</c:v>
                </c:pt>
                <c:pt idx="6785">
                  <c:v>168.0628150925709</c:v>
                </c:pt>
                <c:pt idx="6786">
                  <c:v>168.08017743613783</c:v>
                </c:pt>
                <c:pt idx="6787">
                  <c:v>168.09753707991564</c:v>
                </c:pt>
                <c:pt idx="6788">
                  <c:v>168.1147239371922</c:v>
                </c:pt>
                <c:pt idx="6789">
                  <c:v>168.13219157253363</c:v>
                </c:pt>
                <c:pt idx="6790">
                  <c:v>168.14958631356922</c:v>
                </c:pt>
                <c:pt idx="6791">
                  <c:v>168.16694595734714</c:v>
                </c:pt>
                <c:pt idx="6792">
                  <c:v>168.18434339817202</c:v>
                </c:pt>
                <c:pt idx="6793">
                  <c:v>168.20184343098197</c:v>
                </c:pt>
                <c:pt idx="6794">
                  <c:v>168.21903028825838</c:v>
                </c:pt>
                <c:pt idx="6795">
                  <c:v>168.23642772908366</c:v>
                </c:pt>
                <c:pt idx="6796">
                  <c:v>168.25378737286152</c:v>
                </c:pt>
                <c:pt idx="6797">
                  <c:v>168.2711497164284</c:v>
                </c:pt>
                <c:pt idx="6798">
                  <c:v>168.28850936020626</c:v>
                </c:pt>
                <c:pt idx="6799">
                  <c:v>168.30587170377316</c:v>
                </c:pt>
                <c:pt idx="6800">
                  <c:v>168.3232313475512</c:v>
                </c:pt>
                <c:pt idx="6801">
                  <c:v>168.34059369111745</c:v>
                </c:pt>
                <c:pt idx="6802">
                  <c:v>168.35795333489568</c:v>
                </c:pt>
                <c:pt idx="6803">
                  <c:v>168.37531567846258</c:v>
                </c:pt>
                <c:pt idx="6804">
                  <c:v>168.39271041949871</c:v>
                </c:pt>
                <c:pt idx="6805">
                  <c:v>168.41010786032362</c:v>
                </c:pt>
                <c:pt idx="6806">
                  <c:v>168.42746750410126</c:v>
                </c:pt>
                <c:pt idx="6807">
                  <c:v>168.44465706116662</c:v>
                </c:pt>
                <c:pt idx="6808">
                  <c:v>168.46201670494494</c:v>
                </c:pt>
                <c:pt idx="6809">
                  <c:v>168.47955183501256</c:v>
                </c:pt>
                <c:pt idx="6810">
                  <c:v>168.49673869228988</c:v>
                </c:pt>
                <c:pt idx="6811">
                  <c:v>168.5141010358563</c:v>
                </c:pt>
                <c:pt idx="6812">
                  <c:v>168.53163616592474</c:v>
                </c:pt>
                <c:pt idx="6813">
                  <c:v>168.54882302320132</c:v>
                </c:pt>
                <c:pt idx="6814">
                  <c:v>168.56639325052731</c:v>
                </c:pt>
                <c:pt idx="6815">
                  <c:v>168.58361520506188</c:v>
                </c:pt>
                <c:pt idx="6816">
                  <c:v>168.60080206233872</c:v>
                </c:pt>
                <c:pt idx="6817">
                  <c:v>168.61833719240684</c:v>
                </c:pt>
                <c:pt idx="6818">
                  <c:v>168.63569683618468</c:v>
                </c:pt>
                <c:pt idx="6819">
                  <c:v>168.65323196625258</c:v>
                </c:pt>
                <c:pt idx="6820">
                  <c:v>168.67042152331828</c:v>
                </c:pt>
                <c:pt idx="6821">
                  <c:v>168.6877811670964</c:v>
                </c:pt>
                <c:pt idx="6822">
                  <c:v>168.70514351066348</c:v>
                </c:pt>
                <c:pt idx="6823">
                  <c:v>168.72267864073117</c:v>
                </c:pt>
                <c:pt idx="6824">
                  <c:v>168.73986549800748</c:v>
                </c:pt>
                <c:pt idx="6825">
                  <c:v>168.75722514178582</c:v>
                </c:pt>
                <c:pt idx="6826">
                  <c:v>168.77458748535233</c:v>
                </c:pt>
                <c:pt idx="6827">
                  <c:v>168.79194712913056</c:v>
                </c:pt>
                <c:pt idx="6828">
                  <c:v>168.80930947269778</c:v>
                </c:pt>
                <c:pt idx="6829">
                  <c:v>168.82684460276565</c:v>
                </c:pt>
                <c:pt idx="6830">
                  <c:v>168.84385867354084</c:v>
                </c:pt>
                <c:pt idx="6831">
                  <c:v>168.86139380360956</c:v>
                </c:pt>
                <c:pt idx="6832">
                  <c:v>168.87896133114592</c:v>
                </c:pt>
                <c:pt idx="6833">
                  <c:v>168.89628857745524</c:v>
                </c:pt>
                <c:pt idx="6834">
                  <c:v>168.91347543473142</c:v>
                </c:pt>
                <c:pt idx="6835">
                  <c:v>168.93101056479966</c:v>
                </c:pt>
                <c:pt idx="6836">
                  <c:v>168.94802463557534</c:v>
                </c:pt>
                <c:pt idx="6837">
                  <c:v>168.96573255214437</c:v>
                </c:pt>
                <c:pt idx="6838">
                  <c:v>168.98312999296948</c:v>
                </c:pt>
                <c:pt idx="6839">
                  <c:v>169.00045453948911</c:v>
                </c:pt>
                <c:pt idx="6840">
                  <c:v>169.01767919381263</c:v>
                </c:pt>
                <c:pt idx="6841">
                  <c:v>169.03486605108981</c:v>
                </c:pt>
                <c:pt idx="6842">
                  <c:v>169.05236608390004</c:v>
                </c:pt>
                <c:pt idx="6843">
                  <c:v>169.06976082493532</c:v>
                </c:pt>
                <c:pt idx="6844">
                  <c:v>169.08712316850242</c:v>
                </c:pt>
                <c:pt idx="6845">
                  <c:v>169.10448281228051</c:v>
                </c:pt>
                <c:pt idx="6846">
                  <c:v>169.1216723693459</c:v>
                </c:pt>
                <c:pt idx="6847">
                  <c:v>169.13927499414052</c:v>
                </c:pt>
                <c:pt idx="6848">
                  <c:v>169.15660224044998</c:v>
                </c:pt>
                <c:pt idx="6849">
                  <c:v>169.17378909772651</c:v>
                </c:pt>
                <c:pt idx="6850">
                  <c:v>169.19118653855168</c:v>
                </c:pt>
                <c:pt idx="6851">
                  <c:v>169.20854618232974</c:v>
                </c:pt>
                <c:pt idx="6852">
                  <c:v>169.22611640965567</c:v>
                </c:pt>
                <c:pt idx="6853">
                  <c:v>169.24347605343357</c:v>
                </c:pt>
                <c:pt idx="6854">
                  <c:v>169.26066561049919</c:v>
                </c:pt>
                <c:pt idx="6855">
                  <c:v>169.27809544879321</c:v>
                </c:pt>
                <c:pt idx="6856">
                  <c:v>169.29549018982868</c:v>
                </c:pt>
                <c:pt idx="6857">
                  <c:v>169.31285253339578</c:v>
                </c:pt>
                <c:pt idx="6858">
                  <c:v>169.33003939067282</c:v>
                </c:pt>
                <c:pt idx="6859">
                  <c:v>169.34740173423961</c:v>
                </c:pt>
                <c:pt idx="6860">
                  <c:v>169.36493686430748</c:v>
                </c:pt>
                <c:pt idx="6861">
                  <c:v>169.38212372158424</c:v>
                </c:pt>
                <c:pt idx="6862">
                  <c:v>169.39969394891025</c:v>
                </c:pt>
                <c:pt idx="6863">
                  <c:v>169.41670531989678</c:v>
                </c:pt>
                <c:pt idx="6864">
                  <c:v>169.43441593625499</c:v>
                </c:pt>
                <c:pt idx="6865">
                  <c:v>169.45177558003286</c:v>
                </c:pt>
                <c:pt idx="6866">
                  <c:v>169.46913792359987</c:v>
                </c:pt>
                <c:pt idx="6867">
                  <c:v>169.4864975673778</c:v>
                </c:pt>
                <c:pt idx="6868">
                  <c:v>169.50385991094439</c:v>
                </c:pt>
                <c:pt idx="6869">
                  <c:v>169.52108186547957</c:v>
                </c:pt>
                <c:pt idx="6870">
                  <c:v>169.53844420904616</c:v>
                </c:pt>
                <c:pt idx="6871">
                  <c:v>169.55580385282423</c:v>
                </c:pt>
                <c:pt idx="6872">
                  <c:v>169.57319859385959</c:v>
                </c:pt>
                <c:pt idx="6873">
                  <c:v>169.59059603468484</c:v>
                </c:pt>
                <c:pt idx="6874">
                  <c:v>169.60795567846236</c:v>
                </c:pt>
                <c:pt idx="6875">
                  <c:v>169.62528292477126</c:v>
                </c:pt>
                <c:pt idx="6876">
                  <c:v>169.64268036559645</c:v>
                </c:pt>
                <c:pt idx="6877">
                  <c:v>169.65983212561522</c:v>
                </c:pt>
                <c:pt idx="6878">
                  <c:v>169.67736725568349</c:v>
                </c:pt>
                <c:pt idx="6879">
                  <c:v>169.69472689946102</c:v>
                </c:pt>
                <c:pt idx="6880">
                  <c:v>169.71208924302778</c:v>
                </c:pt>
                <c:pt idx="6881">
                  <c:v>169.72962437309585</c:v>
                </c:pt>
                <c:pt idx="6882">
                  <c:v>169.74698401687345</c:v>
                </c:pt>
                <c:pt idx="6883">
                  <c:v>169.76417357393956</c:v>
                </c:pt>
                <c:pt idx="6884">
                  <c:v>169.78143062573241</c:v>
                </c:pt>
                <c:pt idx="6885">
                  <c:v>169.7989306585423</c:v>
                </c:pt>
                <c:pt idx="6886">
                  <c:v>169.81646308882119</c:v>
                </c:pt>
                <c:pt idx="6887">
                  <c:v>169.83382543238812</c:v>
                </c:pt>
                <c:pt idx="6888">
                  <c:v>169.85104738692351</c:v>
                </c:pt>
                <c:pt idx="6889">
                  <c:v>169.86816674947281</c:v>
                </c:pt>
                <c:pt idx="6890">
                  <c:v>169.88566678228264</c:v>
                </c:pt>
                <c:pt idx="6891">
                  <c:v>169.90302642606045</c:v>
                </c:pt>
                <c:pt idx="6892">
                  <c:v>169.92038876962741</c:v>
                </c:pt>
                <c:pt idx="6893">
                  <c:v>169.93774841340561</c:v>
                </c:pt>
                <c:pt idx="6894">
                  <c:v>169.95511075697206</c:v>
                </c:pt>
                <c:pt idx="6895">
                  <c:v>169.97247040075001</c:v>
                </c:pt>
                <c:pt idx="6896">
                  <c:v>169.98983274431666</c:v>
                </c:pt>
                <c:pt idx="6897">
                  <c:v>170.00722748535281</c:v>
                </c:pt>
                <c:pt idx="6898">
                  <c:v>170.02472751816265</c:v>
                </c:pt>
                <c:pt idx="6899">
                  <c:v>170.04174158893841</c:v>
                </c:pt>
                <c:pt idx="6900">
                  <c:v>170.05927671900633</c:v>
                </c:pt>
                <c:pt idx="6901">
                  <c:v>170.07663906257326</c:v>
                </c:pt>
                <c:pt idx="6902">
                  <c:v>170.09399870635076</c:v>
                </c:pt>
                <c:pt idx="6903">
                  <c:v>170.11153383641903</c:v>
                </c:pt>
                <c:pt idx="6904">
                  <c:v>170.12872069369581</c:v>
                </c:pt>
                <c:pt idx="6905">
                  <c:v>170.14625582376357</c:v>
                </c:pt>
                <c:pt idx="6906">
                  <c:v>170.16344538082961</c:v>
                </c:pt>
                <c:pt idx="6907">
                  <c:v>170.18084012186532</c:v>
                </c:pt>
                <c:pt idx="6908">
                  <c:v>170.19837525193347</c:v>
                </c:pt>
                <c:pt idx="6909">
                  <c:v>170.21538932270917</c:v>
                </c:pt>
                <c:pt idx="6910">
                  <c:v>170.23295685024607</c:v>
                </c:pt>
                <c:pt idx="6911">
                  <c:v>170.250319193813</c:v>
                </c:pt>
                <c:pt idx="6912">
                  <c:v>170.26750605108981</c:v>
                </c:pt>
                <c:pt idx="6913">
                  <c:v>170.28504118115748</c:v>
                </c:pt>
                <c:pt idx="6914">
                  <c:v>170.302228038435</c:v>
                </c:pt>
                <c:pt idx="6915">
                  <c:v>170.31976316850202</c:v>
                </c:pt>
                <c:pt idx="6916">
                  <c:v>170.33712551206969</c:v>
                </c:pt>
                <c:pt idx="6917">
                  <c:v>170.35448515584719</c:v>
                </c:pt>
                <c:pt idx="6918">
                  <c:v>170.37184749941432</c:v>
                </c:pt>
                <c:pt idx="6919">
                  <c:v>170.38903435669124</c:v>
                </c:pt>
                <c:pt idx="6920">
                  <c:v>170.40656948675863</c:v>
                </c:pt>
                <c:pt idx="6921">
                  <c:v>170.42375634403561</c:v>
                </c:pt>
                <c:pt idx="6922">
                  <c:v>170.44136166861969</c:v>
                </c:pt>
                <c:pt idx="6923">
                  <c:v>170.45872131239784</c:v>
                </c:pt>
                <c:pt idx="6924">
                  <c:v>170.47591086946341</c:v>
                </c:pt>
                <c:pt idx="6925">
                  <c:v>170.49347839700027</c:v>
                </c:pt>
                <c:pt idx="6926">
                  <c:v>170.51084074056715</c:v>
                </c:pt>
                <c:pt idx="6927">
                  <c:v>170.52820038434501</c:v>
                </c:pt>
                <c:pt idx="6928">
                  <c:v>170.54538994141083</c:v>
                </c:pt>
                <c:pt idx="6929">
                  <c:v>170.56274958518864</c:v>
                </c:pt>
                <c:pt idx="6930">
                  <c:v>170.58031981251511</c:v>
                </c:pt>
                <c:pt idx="6931">
                  <c:v>170.59768215608156</c:v>
                </c:pt>
                <c:pt idx="6932">
                  <c:v>170.61486901335792</c:v>
                </c:pt>
                <c:pt idx="6933">
                  <c:v>170.63226375439422</c:v>
                </c:pt>
                <c:pt idx="6934">
                  <c:v>170.64945061167074</c:v>
                </c:pt>
                <c:pt idx="6935">
                  <c:v>170.66698574173856</c:v>
                </c:pt>
                <c:pt idx="6936">
                  <c:v>170.68434808530606</c:v>
                </c:pt>
                <c:pt idx="6937">
                  <c:v>170.70157003984016</c:v>
                </c:pt>
                <c:pt idx="6938">
                  <c:v>170.71914026716632</c:v>
                </c:pt>
                <c:pt idx="6939">
                  <c:v>170.73653500820225</c:v>
                </c:pt>
                <c:pt idx="6940">
                  <c:v>170.75386225451109</c:v>
                </c:pt>
                <c:pt idx="6941">
                  <c:v>170.77104911178813</c:v>
                </c:pt>
                <c:pt idx="6942">
                  <c:v>170.78858424185569</c:v>
                </c:pt>
                <c:pt idx="6943">
                  <c:v>170.80594658542361</c:v>
                </c:pt>
                <c:pt idx="6944">
                  <c:v>170.82330622920091</c:v>
                </c:pt>
                <c:pt idx="6945">
                  <c:v>170.84070097023681</c:v>
                </c:pt>
                <c:pt idx="6946">
                  <c:v>170.85789052730254</c:v>
                </c:pt>
                <c:pt idx="6947">
                  <c:v>170.87525017108038</c:v>
                </c:pt>
                <c:pt idx="6948">
                  <c:v>170.89278530114814</c:v>
                </c:pt>
                <c:pt idx="6949">
                  <c:v>170.90997215842521</c:v>
                </c:pt>
                <c:pt idx="6950">
                  <c:v>170.9275072884935</c:v>
                </c:pt>
                <c:pt idx="6951">
                  <c:v>170.94469684555895</c:v>
                </c:pt>
                <c:pt idx="6952">
                  <c:v>170.96226437309608</c:v>
                </c:pt>
                <c:pt idx="6953">
                  <c:v>170.97948632763098</c:v>
                </c:pt>
                <c:pt idx="6954">
                  <c:v>170.99698636044064</c:v>
                </c:pt>
                <c:pt idx="6955">
                  <c:v>171.01438380126555</c:v>
                </c:pt>
                <c:pt idx="6956">
                  <c:v>171.03157065854208</c:v>
                </c:pt>
                <c:pt idx="6957">
                  <c:v>171.04893300210924</c:v>
                </c:pt>
                <c:pt idx="6958">
                  <c:v>171.06629264588705</c:v>
                </c:pt>
                <c:pt idx="6959">
                  <c:v>171.08365498945395</c:v>
                </c:pt>
                <c:pt idx="6960">
                  <c:v>171.10101463323176</c:v>
                </c:pt>
                <c:pt idx="6961">
                  <c:v>171.11841207405672</c:v>
                </c:pt>
                <c:pt idx="6962">
                  <c:v>171.13577171783453</c:v>
                </c:pt>
                <c:pt idx="6963">
                  <c:v>171.15313406140135</c:v>
                </c:pt>
                <c:pt idx="6964">
                  <c:v>171.1704937051793</c:v>
                </c:pt>
                <c:pt idx="6965">
                  <c:v>171.18785604874617</c:v>
                </c:pt>
                <c:pt idx="6966">
                  <c:v>171.20525078978173</c:v>
                </c:pt>
                <c:pt idx="6967">
                  <c:v>171.22250784157487</c:v>
                </c:pt>
                <c:pt idx="6968">
                  <c:v>171.24004297164265</c:v>
                </c:pt>
                <c:pt idx="6969">
                  <c:v>171.25722982891989</c:v>
                </c:pt>
                <c:pt idx="6970">
                  <c:v>171.27462726974412</c:v>
                </c:pt>
                <c:pt idx="6971">
                  <c:v>171.29198691352241</c:v>
                </c:pt>
                <c:pt idx="6972">
                  <c:v>171.30931415983125</c:v>
                </c:pt>
                <c:pt idx="6973">
                  <c:v>171.32688438715726</c:v>
                </c:pt>
                <c:pt idx="6974">
                  <c:v>171.34407124443399</c:v>
                </c:pt>
                <c:pt idx="6975">
                  <c:v>171.36143358800126</c:v>
                </c:pt>
                <c:pt idx="6976">
                  <c:v>171.37882832903702</c:v>
                </c:pt>
                <c:pt idx="6977">
                  <c:v>171.39619067260404</c:v>
                </c:pt>
                <c:pt idx="6978">
                  <c:v>171.41337752988025</c:v>
                </c:pt>
                <c:pt idx="6979">
                  <c:v>171.43094775720684</c:v>
                </c:pt>
                <c:pt idx="6980">
                  <c:v>171.44827230372627</c:v>
                </c:pt>
                <c:pt idx="6981">
                  <c:v>171.46566974455089</c:v>
                </c:pt>
                <c:pt idx="6982">
                  <c:v>171.48302938832936</c:v>
                </c:pt>
                <c:pt idx="6983">
                  <c:v>171.50039173189595</c:v>
                </c:pt>
                <c:pt idx="6984">
                  <c:v>171.51757858917253</c:v>
                </c:pt>
                <c:pt idx="6985">
                  <c:v>171.53514881649906</c:v>
                </c:pt>
                <c:pt idx="6986">
                  <c:v>171.55230057651761</c:v>
                </c:pt>
                <c:pt idx="6987">
                  <c:v>171.56987080384332</c:v>
                </c:pt>
                <c:pt idx="6988">
                  <c:v>171.5872655448793</c:v>
                </c:pt>
                <c:pt idx="6989">
                  <c:v>171.60445240215586</c:v>
                </c:pt>
                <c:pt idx="6990">
                  <c:v>171.62170945394891</c:v>
                </c:pt>
                <c:pt idx="6991">
                  <c:v>171.63924458401678</c:v>
                </c:pt>
                <c:pt idx="6992">
                  <c:v>171.65643414108271</c:v>
                </c:pt>
                <c:pt idx="6993">
                  <c:v>171.67396657136129</c:v>
                </c:pt>
                <c:pt idx="6994">
                  <c:v>171.69115612842742</c:v>
                </c:pt>
                <c:pt idx="6995">
                  <c:v>171.70851577220515</c:v>
                </c:pt>
                <c:pt idx="6996">
                  <c:v>171.72605090227327</c:v>
                </c:pt>
                <c:pt idx="6997">
                  <c:v>171.74344834309821</c:v>
                </c:pt>
                <c:pt idx="6998">
                  <c:v>171.76077288961798</c:v>
                </c:pt>
                <c:pt idx="6999">
                  <c:v>171.77813523318468</c:v>
                </c:pt>
                <c:pt idx="7000">
                  <c:v>171.79549487696272</c:v>
                </c:pt>
                <c:pt idx="7001">
                  <c:v>171.8126844340284</c:v>
                </c:pt>
                <c:pt idx="7002">
                  <c:v>171.83004407780646</c:v>
                </c:pt>
                <c:pt idx="7003">
                  <c:v>171.84740642137356</c:v>
                </c:pt>
                <c:pt idx="7004">
                  <c:v>171.86494155144129</c:v>
                </c:pt>
                <c:pt idx="7005">
                  <c:v>171.88212840871847</c:v>
                </c:pt>
                <c:pt idx="7006">
                  <c:v>171.89948805249637</c:v>
                </c:pt>
                <c:pt idx="7007">
                  <c:v>171.91702318256387</c:v>
                </c:pt>
                <c:pt idx="7008">
                  <c:v>171.93421003984039</c:v>
                </c:pt>
                <c:pt idx="7009">
                  <c:v>171.95174516990858</c:v>
                </c:pt>
                <c:pt idx="7010">
                  <c:v>171.96910751347576</c:v>
                </c:pt>
                <c:pt idx="7011">
                  <c:v>171.98629437075229</c:v>
                </c:pt>
                <c:pt idx="7012">
                  <c:v>172.00382950082025</c:v>
                </c:pt>
                <c:pt idx="7013">
                  <c:v>172.0211918443872</c:v>
                </c:pt>
                <c:pt idx="7014">
                  <c:v>172.03837870166404</c:v>
                </c:pt>
                <c:pt idx="7015">
                  <c:v>172.05594892899029</c:v>
                </c:pt>
                <c:pt idx="7016">
                  <c:v>172.07317088352474</c:v>
                </c:pt>
                <c:pt idx="7017">
                  <c:v>172.09035774080138</c:v>
                </c:pt>
                <c:pt idx="7018">
                  <c:v>172.10789287086948</c:v>
                </c:pt>
                <c:pt idx="7019">
                  <c:v>172.12525251464712</c:v>
                </c:pt>
                <c:pt idx="7020">
                  <c:v>172.14278764471518</c:v>
                </c:pt>
                <c:pt idx="7021">
                  <c:v>172.1601499882824</c:v>
                </c:pt>
                <c:pt idx="7022">
                  <c:v>172.17750963205998</c:v>
                </c:pt>
                <c:pt idx="7023">
                  <c:v>172.19487197562691</c:v>
                </c:pt>
                <c:pt idx="7024">
                  <c:v>172.21205883290367</c:v>
                </c:pt>
                <c:pt idx="7025">
                  <c:v>172.22942117647059</c:v>
                </c:pt>
                <c:pt idx="7026">
                  <c:v>172.24678082024812</c:v>
                </c:pt>
                <c:pt idx="7027">
                  <c:v>172.26431595031639</c:v>
                </c:pt>
                <c:pt idx="7028">
                  <c:v>172.28167829388332</c:v>
                </c:pt>
                <c:pt idx="7029">
                  <c:v>172.29886515115982</c:v>
                </c:pt>
                <c:pt idx="7030">
                  <c:v>172.31625989219594</c:v>
                </c:pt>
                <c:pt idx="7031">
                  <c:v>172.33375992500578</c:v>
                </c:pt>
                <c:pt idx="7032">
                  <c:v>172.35098187954065</c:v>
                </c:pt>
                <c:pt idx="7033">
                  <c:v>172.36830912584961</c:v>
                </c:pt>
                <c:pt idx="7034">
                  <c:v>172.38553108038457</c:v>
                </c:pt>
                <c:pt idx="7035">
                  <c:v>172.40289342395118</c:v>
                </c:pt>
                <c:pt idx="7036">
                  <c:v>172.42042855401968</c:v>
                </c:pt>
                <c:pt idx="7037">
                  <c:v>172.43782329505498</c:v>
                </c:pt>
                <c:pt idx="7038">
                  <c:v>172.45501015233211</c:v>
                </c:pt>
                <c:pt idx="7039">
                  <c:v>172.47254528239981</c:v>
                </c:pt>
                <c:pt idx="7040">
                  <c:v>172.48990762596674</c:v>
                </c:pt>
                <c:pt idx="7041">
                  <c:v>172.50730236700261</c:v>
                </c:pt>
                <c:pt idx="7042">
                  <c:v>172.52466471056925</c:v>
                </c:pt>
                <c:pt idx="7043">
                  <c:v>172.54202435434735</c:v>
                </c:pt>
                <c:pt idx="7044">
                  <c:v>172.55938669791445</c:v>
                </c:pt>
                <c:pt idx="7045">
                  <c:v>172.57657355519098</c:v>
                </c:pt>
                <c:pt idx="7046">
                  <c:v>172.59410868525899</c:v>
                </c:pt>
                <c:pt idx="7047">
                  <c:v>172.6114683290368</c:v>
                </c:pt>
                <c:pt idx="7048">
                  <c:v>172.62883067260407</c:v>
                </c:pt>
                <c:pt idx="7049">
                  <c:v>172.6461930161704</c:v>
                </c:pt>
                <c:pt idx="7050">
                  <c:v>172.66355265994792</c:v>
                </c:pt>
                <c:pt idx="7051">
                  <c:v>172.68073951722567</c:v>
                </c:pt>
                <c:pt idx="7052">
                  <c:v>172.69827464729346</c:v>
                </c:pt>
                <c:pt idx="7053">
                  <c:v>172.71553169908557</c:v>
                </c:pt>
                <c:pt idx="7054">
                  <c:v>172.73271855636278</c:v>
                </c:pt>
                <c:pt idx="7055">
                  <c:v>172.75049666744789</c:v>
                </c:pt>
                <c:pt idx="7056">
                  <c:v>172.76765112725548</c:v>
                </c:pt>
                <c:pt idx="7057">
                  <c:v>172.78483798453246</c:v>
                </c:pt>
                <c:pt idx="7058">
                  <c:v>172.80223272556836</c:v>
                </c:pt>
                <c:pt idx="7059">
                  <c:v>172.81976785563651</c:v>
                </c:pt>
                <c:pt idx="7060">
                  <c:v>172.83695471291307</c:v>
                </c:pt>
                <c:pt idx="7061">
                  <c:v>172.85448984298145</c:v>
                </c:pt>
                <c:pt idx="7062">
                  <c:v>172.8718521865477</c:v>
                </c:pt>
                <c:pt idx="7063">
                  <c:v>172.88903904382494</c:v>
                </c:pt>
                <c:pt idx="7064">
                  <c:v>172.90660927115039</c:v>
                </c:pt>
                <c:pt idx="7065">
                  <c:v>172.9240040121866</c:v>
                </c:pt>
                <c:pt idx="7066">
                  <c:v>172.94136635575381</c:v>
                </c:pt>
                <c:pt idx="7067">
                  <c:v>172.95872599953131</c:v>
                </c:pt>
                <c:pt idx="7068">
                  <c:v>172.97574007030698</c:v>
                </c:pt>
                <c:pt idx="7069">
                  <c:v>172.99327520037474</c:v>
                </c:pt>
                <c:pt idx="7070">
                  <c:v>173.01063754394193</c:v>
                </c:pt>
                <c:pt idx="7071">
                  <c:v>173.02782440121868</c:v>
                </c:pt>
                <c:pt idx="7072">
                  <c:v>173.04535953128658</c:v>
                </c:pt>
                <c:pt idx="7073">
                  <c:v>173.06289466135439</c:v>
                </c:pt>
                <c:pt idx="7074">
                  <c:v>173.0800815186316</c:v>
                </c:pt>
                <c:pt idx="7075">
                  <c:v>173.09761664869967</c:v>
                </c:pt>
                <c:pt idx="7076">
                  <c:v>173.11480350597589</c:v>
                </c:pt>
                <c:pt idx="7077">
                  <c:v>173.13233863604404</c:v>
                </c:pt>
                <c:pt idx="7078">
                  <c:v>173.14935270681931</c:v>
                </c:pt>
                <c:pt idx="7079">
                  <c:v>173.16706062338849</c:v>
                </c:pt>
                <c:pt idx="7080">
                  <c:v>173.18442296695568</c:v>
                </c:pt>
                <c:pt idx="7081">
                  <c:v>173.20160982423252</c:v>
                </c:pt>
                <c:pt idx="7082">
                  <c:v>173.21914495430019</c:v>
                </c:pt>
                <c:pt idx="7083">
                  <c:v>173.23650459807783</c:v>
                </c:pt>
                <c:pt idx="7084">
                  <c:v>173.25369415514385</c:v>
                </c:pt>
                <c:pt idx="7085">
                  <c:v>173.27105379892154</c:v>
                </c:pt>
                <c:pt idx="7086">
                  <c:v>173.28858892899001</c:v>
                </c:pt>
                <c:pt idx="7087">
                  <c:v>173.3059512725566</c:v>
                </c:pt>
                <c:pt idx="7088">
                  <c:v>173.32331091633498</c:v>
                </c:pt>
                <c:pt idx="7089">
                  <c:v>173.34049777361147</c:v>
                </c:pt>
                <c:pt idx="7090">
                  <c:v>173.35768733067763</c:v>
                </c:pt>
                <c:pt idx="7091">
                  <c:v>173.3753952472463</c:v>
                </c:pt>
                <c:pt idx="7092">
                  <c:v>173.39275489102411</c:v>
                </c:pt>
                <c:pt idx="7093">
                  <c:v>173.40997684555893</c:v>
                </c:pt>
                <c:pt idx="7094">
                  <c:v>173.42733918912606</c:v>
                </c:pt>
                <c:pt idx="7095">
                  <c:v>173.44490941645185</c:v>
                </c:pt>
                <c:pt idx="7096">
                  <c:v>173.46213137098701</c:v>
                </c:pt>
                <c:pt idx="7097">
                  <c:v>173.47949101476451</c:v>
                </c:pt>
                <c:pt idx="7098">
                  <c:v>173.49699104757462</c:v>
                </c:pt>
                <c:pt idx="7099">
                  <c:v>173.51418060463999</c:v>
                </c:pt>
                <c:pt idx="7100">
                  <c:v>173.53154024841805</c:v>
                </c:pt>
                <c:pt idx="7101">
                  <c:v>173.54890259198498</c:v>
                </c:pt>
                <c:pt idx="7102">
                  <c:v>173.56608944926177</c:v>
                </c:pt>
                <c:pt idx="7103">
                  <c:v>173.58345179282836</c:v>
                </c:pt>
                <c:pt idx="7104">
                  <c:v>173.6009842231071</c:v>
                </c:pt>
                <c:pt idx="7105">
                  <c:v>173.61834656667477</c:v>
                </c:pt>
                <c:pt idx="7106">
                  <c:v>173.63577640496817</c:v>
                </c:pt>
                <c:pt idx="7107">
                  <c:v>173.65313874853541</c:v>
                </c:pt>
                <c:pt idx="7108">
                  <c:v>173.67036070306995</c:v>
                </c:pt>
                <c:pt idx="7109">
                  <c:v>173.6877203468479</c:v>
                </c:pt>
                <c:pt idx="7110">
                  <c:v>173.7050826904146</c:v>
                </c:pt>
                <c:pt idx="7111">
                  <c:v>173.72261782048281</c:v>
                </c:pt>
                <c:pt idx="7112">
                  <c:v>173.73997746426036</c:v>
                </c:pt>
                <c:pt idx="7113">
                  <c:v>173.75716702132638</c:v>
                </c:pt>
                <c:pt idx="7114">
                  <c:v>173.77473454886311</c:v>
                </c:pt>
                <c:pt idx="7115">
                  <c:v>173.79188900867121</c:v>
                </c:pt>
                <c:pt idx="7116">
                  <c:v>173.8092486524493</c:v>
                </c:pt>
                <c:pt idx="7117">
                  <c:v>173.82661099601594</c:v>
                </c:pt>
                <c:pt idx="7118">
                  <c:v>173.84400573705156</c:v>
                </c:pt>
                <c:pt idx="7119">
                  <c:v>173.86129788610285</c:v>
                </c:pt>
                <c:pt idx="7120">
                  <c:v>173.87869532692756</c:v>
                </c:pt>
                <c:pt idx="7121">
                  <c:v>173.89622775720687</c:v>
                </c:pt>
                <c:pt idx="7122">
                  <c:v>173.91359010077338</c:v>
                </c:pt>
                <c:pt idx="7123">
                  <c:v>173.93095244434002</c:v>
                </c:pt>
                <c:pt idx="7124">
                  <c:v>173.9481393016174</c:v>
                </c:pt>
                <c:pt idx="7125">
                  <c:v>173.96549894539521</c:v>
                </c:pt>
                <c:pt idx="7126">
                  <c:v>173.9828612889618</c:v>
                </c:pt>
                <c:pt idx="7127">
                  <c:v>174.00004814623861</c:v>
                </c:pt>
                <c:pt idx="7128">
                  <c:v>174.01775606280734</c:v>
                </c:pt>
                <c:pt idx="7129">
                  <c:v>174.03494561987338</c:v>
                </c:pt>
                <c:pt idx="7130">
                  <c:v>174.05230526365128</c:v>
                </c:pt>
                <c:pt idx="7131">
                  <c:v>174.06966760721818</c:v>
                </c:pt>
                <c:pt idx="7132">
                  <c:v>174.08702725099636</c:v>
                </c:pt>
                <c:pt idx="7133">
                  <c:v>174.10459747832198</c:v>
                </c:pt>
                <c:pt idx="7134">
                  <c:v>174.12195712209984</c:v>
                </c:pt>
                <c:pt idx="7135">
                  <c:v>174.13914667916558</c:v>
                </c:pt>
                <c:pt idx="7136">
                  <c:v>174.15668180923367</c:v>
                </c:pt>
                <c:pt idx="7137">
                  <c:v>174.17386866651003</c:v>
                </c:pt>
                <c:pt idx="7138">
                  <c:v>174.19122831028866</c:v>
                </c:pt>
                <c:pt idx="7139">
                  <c:v>174.20862575111315</c:v>
                </c:pt>
                <c:pt idx="7140">
                  <c:v>174.2259529974221</c:v>
                </c:pt>
                <c:pt idx="7141">
                  <c:v>174.2434854277007</c:v>
                </c:pt>
                <c:pt idx="7142">
                  <c:v>174.2606749847665</c:v>
                </c:pt>
                <c:pt idx="7143">
                  <c:v>174.27820741504581</c:v>
                </c:pt>
                <c:pt idx="7144">
                  <c:v>174.29556975861252</c:v>
                </c:pt>
                <c:pt idx="7145">
                  <c:v>174.31293210217964</c:v>
                </c:pt>
                <c:pt idx="7146">
                  <c:v>174.33011895945654</c:v>
                </c:pt>
                <c:pt idx="7147">
                  <c:v>174.34730581673341</c:v>
                </c:pt>
                <c:pt idx="7148">
                  <c:v>174.36484094680102</c:v>
                </c:pt>
                <c:pt idx="7149">
                  <c:v>174.38220329036795</c:v>
                </c:pt>
                <c:pt idx="7150">
                  <c:v>174.39939014764497</c:v>
                </c:pt>
                <c:pt idx="7151">
                  <c:v>174.41695767518158</c:v>
                </c:pt>
                <c:pt idx="7152">
                  <c:v>174.43449280524985</c:v>
                </c:pt>
                <c:pt idx="7153">
                  <c:v>174.45168236231544</c:v>
                </c:pt>
                <c:pt idx="7154">
                  <c:v>174.46921479259422</c:v>
                </c:pt>
                <c:pt idx="7155">
                  <c:v>174.48640434966049</c:v>
                </c:pt>
                <c:pt idx="7156">
                  <c:v>174.50376399343773</c:v>
                </c:pt>
                <c:pt idx="7157">
                  <c:v>174.5211263370054</c:v>
                </c:pt>
                <c:pt idx="7158">
                  <c:v>174.53866146707279</c:v>
                </c:pt>
                <c:pt idx="7159">
                  <c:v>174.55602111085071</c:v>
                </c:pt>
                <c:pt idx="7160">
                  <c:v>174.57320796812738</c:v>
                </c:pt>
                <c:pt idx="7161">
                  <c:v>174.59039752519357</c:v>
                </c:pt>
                <c:pt idx="7162">
                  <c:v>174.60793265526129</c:v>
                </c:pt>
                <c:pt idx="7163">
                  <c:v>174.62546508554018</c:v>
                </c:pt>
                <c:pt idx="7164">
                  <c:v>174.64247915631589</c:v>
                </c:pt>
                <c:pt idx="7165">
                  <c:v>174.65987659714062</c:v>
                </c:pt>
                <c:pt idx="7166">
                  <c:v>174.67723624091869</c:v>
                </c:pt>
                <c:pt idx="7167">
                  <c:v>174.6946336817434</c:v>
                </c:pt>
                <c:pt idx="7168">
                  <c:v>174.71213371455352</c:v>
                </c:pt>
                <c:pt idx="7169">
                  <c:v>174.72949335833141</c:v>
                </c:pt>
                <c:pt idx="7170">
                  <c:v>174.74689079915578</c:v>
                </c:pt>
                <c:pt idx="7171">
                  <c:v>174.76407765643324</c:v>
                </c:pt>
                <c:pt idx="7172">
                  <c:v>174.78147239746897</c:v>
                </c:pt>
                <c:pt idx="7173">
                  <c:v>174.79886983829408</c:v>
                </c:pt>
                <c:pt idx="7174">
                  <c:v>174.81640496836178</c:v>
                </c:pt>
                <c:pt idx="7175">
                  <c:v>174.83366202015435</c:v>
                </c:pt>
                <c:pt idx="7176">
                  <c:v>174.85084887743207</c:v>
                </c:pt>
                <c:pt idx="7177">
                  <c:v>174.86841910475749</c:v>
                </c:pt>
                <c:pt idx="7178">
                  <c:v>174.88577874853527</c:v>
                </c:pt>
                <c:pt idx="7179">
                  <c:v>174.90314109210215</c:v>
                </c:pt>
                <c:pt idx="7180">
                  <c:v>174.92050073587998</c:v>
                </c:pt>
                <c:pt idx="7181">
                  <c:v>174.93786307944671</c:v>
                </c:pt>
                <c:pt idx="7182">
                  <c:v>174.95504993672404</c:v>
                </c:pt>
                <c:pt idx="7183">
                  <c:v>174.97258506679142</c:v>
                </c:pt>
                <c:pt idx="7184">
                  <c:v>174.9898070213265</c:v>
                </c:pt>
                <c:pt idx="7185">
                  <c:v>175.00737724865246</c:v>
                </c:pt>
                <c:pt idx="7186">
                  <c:v>175.0247719896883</c:v>
                </c:pt>
                <c:pt idx="7187">
                  <c:v>175.04182115772204</c:v>
                </c:pt>
                <c:pt idx="7188">
                  <c:v>175.05952907429111</c:v>
                </c:pt>
                <c:pt idx="7189">
                  <c:v>175.07671593156752</c:v>
                </c:pt>
                <c:pt idx="7190">
                  <c:v>175.09394058589177</c:v>
                </c:pt>
                <c:pt idx="7191">
                  <c:v>175.11130022966958</c:v>
                </c:pt>
                <c:pt idx="7192">
                  <c:v>175.12887045699577</c:v>
                </c:pt>
                <c:pt idx="7193">
                  <c:v>175.14623010077341</c:v>
                </c:pt>
                <c:pt idx="7194">
                  <c:v>175.16345475509718</c:v>
                </c:pt>
                <c:pt idx="7195">
                  <c:v>175.18077930161704</c:v>
                </c:pt>
                <c:pt idx="7196">
                  <c:v>175.19814164518422</c:v>
                </c:pt>
                <c:pt idx="7197">
                  <c:v>175.21567677525158</c:v>
                </c:pt>
                <c:pt idx="7198">
                  <c:v>175.23303641902984</c:v>
                </c:pt>
                <c:pt idx="7199">
                  <c:v>175.25039876259666</c:v>
                </c:pt>
                <c:pt idx="7200">
                  <c:v>175.2677584063745</c:v>
                </c:pt>
                <c:pt idx="7201">
                  <c:v>175.28512074994123</c:v>
                </c:pt>
                <c:pt idx="7202">
                  <c:v>175.30248039371952</c:v>
                </c:pt>
                <c:pt idx="7203">
                  <c:v>175.31984273728619</c:v>
                </c:pt>
                <c:pt idx="7204">
                  <c:v>175.33702959456292</c:v>
                </c:pt>
                <c:pt idx="7205">
                  <c:v>175.35442703538808</c:v>
                </c:pt>
                <c:pt idx="7206">
                  <c:v>175.37178667916558</c:v>
                </c:pt>
                <c:pt idx="7207">
                  <c:v>175.3893218092341</c:v>
                </c:pt>
                <c:pt idx="7208">
                  <c:v>175.40650866651038</c:v>
                </c:pt>
                <c:pt idx="7209">
                  <c:v>175.42387101007733</c:v>
                </c:pt>
                <c:pt idx="7210">
                  <c:v>175.44105786735409</c:v>
                </c:pt>
                <c:pt idx="7211">
                  <c:v>175.45880088118139</c:v>
                </c:pt>
                <c:pt idx="7212">
                  <c:v>175.47616322474752</c:v>
                </c:pt>
                <c:pt idx="7213">
                  <c:v>175.49342027654092</c:v>
                </c:pt>
                <c:pt idx="7214">
                  <c:v>175.51081501757676</c:v>
                </c:pt>
                <c:pt idx="7215">
                  <c:v>175.52800187485354</c:v>
                </c:pt>
                <c:pt idx="7216">
                  <c:v>175.54536421842045</c:v>
                </c:pt>
                <c:pt idx="7217">
                  <c:v>175.56272386219825</c:v>
                </c:pt>
                <c:pt idx="7218">
                  <c:v>175.58025899226624</c:v>
                </c:pt>
                <c:pt idx="7219">
                  <c:v>175.59762133583337</c:v>
                </c:pt>
                <c:pt idx="7220">
                  <c:v>175.61498097961098</c:v>
                </c:pt>
                <c:pt idx="7221">
                  <c:v>175.63234332317791</c:v>
                </c:pt>
                <c:pt idx="7222">
                  <c:v>175.64970566674427</c:v>
                </c:pt>
                <c:pt idx="7223">
                  <c:v>175.66689252402134</c:v>
                </c:pt>
                <c:pt idx="7224">
                  <c:v>175.68442765408983</c:v>
                </c:pt>
                <c:pt idx="7225">
                  <c:v>175.70178729786701</c:v>
                </c:pt>
                <c:pt idx="7226">
                  <c:v>175.71897415514391</c:v>
                </c:pt>
                <c:pt idx="7227">
                  <c:v>175.73640669322711</c:v>
                </c:pt>
                <c:pt idx="7228">
                  <c:v>175.75359355050378</c:v>
                </c:pt>
                <c:pt idx="7229">
                  <c:v>175.77133656433091</c:v>
                </c:pt>
                <c:pt idx="7230">
                  <c:v>175.78852342160758</c:v>
                </c:pt>
                <c:pt idx="7231">
                  <c:v>175.80605855167587</c:v>
                </c:pt>
                <c:pt idx="7232">
                  <c:v>175.82328050621047</c:v>
                </c:pt>
                <c:pt idx="7233">
                  <c:v>175.84071034450434</c:v>
                </c:pt>
                <c:pt idx="7234">
                  <c:v>175.85810778532971</c:v>
                </c:pt>
                <c:pt idx="7235">
                  <c:v>175.87529464260606</c:v>
                </c:pt>
                <c:pt idx="7236">
                  <c:v>175.89265698617294</c:v>
                </c:pt>
                <c:pt idx="7237">
                  <c:v>175.90987894070778</c:v>
                </c:pt>
                <c:pt idx="7238">
                  <c:v>175.92723858448605</c:v>
                </c:pt>
                <c:pt idx="7239">
                  <c:v>175.94460092805215</c:v>
                </c:pt>
                <c:pt idx="7240">
                  <c:v>175.96213605812088</c:v>
                </c:pt>
                <c:pt idx="7241">
                  <c:v>175.97949570189792</c:v>
                </c:pt>
                <c:pt idx="7242">
                  <c:v>175.99685804546527</c:v>
                </c:pt>
                <c:pt idx="7243">
                  <c:v>176.01421768924308</c:v>
                </c:pt>
                <c:pt idx="7244">
                  <c:v>176.03158003280998</c:v>
                </c:pt>
                <c:pt idx="7245">
                  <c:v>176.04876689008674</c:v>
                </c:pt>
                <c:pt idx="7246">
                  <c:v>176.06612923365364</c:v>
                </c:pt>
                <c:pt idx="7247">
                  <c:v>176.08366436372143</c:v>
                </c:pt>
                <c:pt idx="7248">
                  <c:v>176.10119949378961</c:v>
                </c:pt>
                <c:pt idx="7249">
                  <c:v>176.11838635106659</c:v>
                </c:pt>
                <c:pt idx="7250">
                  <c:v>176.13578109210189</c:v>
                </c:pt>
                <c:pt idx="7251">
                  <c:v>176.15293555191025</c:v>
                </c:pt>
                <c:pt idx="7252">
                  <c:v>176.1704004874621</c:v>
                </c:pt>
                <c:pt idx="7253">
                  <c:v>176.18776013123974</c:v>
                </c:pt>
                <c:pt idx="7254">
                  <c:v>176.20512247480636</c:v>
                </c:pt>
                <c:pt idx="7255">
                  <c:v>176.2226576048744</c:v>
                </c:pt>
                <c:pt idx="7256">
                  <c:v>176.2398444621511</c:v>
                </c:pt>
                <c:pt idx="7257">
                  <c:v>176.25737959221959</c:v>
                </c:pt>
                <c:pt idx="7258">
                  <c:v>176.27473923599715</c:v>
                </c:pt>
                <c:pt idx="7259">
                  <c:v>176.29192879306305</c:v>
                </c:pt>
                <c:pt idx="7260">
                  <c:v>176.30928843684075</c:v>
                </c:pt>
                <c:pt idx="7261">
                  <c:v>176.32665078040785</c:v>
                </c:pt>
                <c:pt idx="7262">
                  <c:v>176.34418591047574</c:v>
                </c:pt>
                <c:pt idx="7263">
                  <c:v>176.3613727677525</c:v>
                </c:pt>
                <c:pt idx="7264">
                  <c:v>176.37873241153059</c:v>
                </c:pt>
                <c:pt idx="7265">
                  <c:v>176.39626754159829</c:v>
                </c:pt>
                <c:pt idx="7266">
                  <c:v>176.41362988516525</c:v>
                </c:pt>
                <c:pt idx="7267">
                  <c:v>176.430816742442</c:v>
                </c:pt>
                <c:pt idx="7268">
                  <c:v>176.44835187251007</c:v>
                </c:pt>
                <c:pt idx="7269">
                  <c:v>176.46553872978672</c:v>
                </c:pt>
                <c:pt idx="7270">
                  <c:v>176.4830738598547</c:v>
                </c:pt>
                <c:pt idx="7271">
                  <c:v>176.50026071713145</c:v>
                </c:pt>
                <c:pt idx="7272">
                  <c:v>176.5178309444575</c:v>
                </c:pt>
                <c:pt idx="7273">
                  <c:v>176.53515819076614</c:v>
                </c:pt>
                <c:pt idx="7274">
                  <c:v>176.55238014530121</c:v>
                </c:pt>
                <c:pt idx="7275">
                  <c:v>176.56970739161005</c:v>
                </c:pt>
                <c:pt idx="7276">
                  <c:v>176.58706703538797</c:v>
                </c:pt>
                <c:pt idx="7277">
                  <c:v>176.60442937895499</c:v>
                </c:pt>
                <c:pt idx="7278">
                  <c:v>176.62199690649192</c:v>
                </c:pt>
                <c:pt idx="7279">
                  <c:v>176.63918646355731</c:v>
                </c:pt>
                <c:pt idx="7280">
                  <c:v>176.65671889383646</c:v>
                </c:pt>
                <c:pt idx="7281">
                  <c:v>176.67408123740333</c:v>
                </c:pt>
                <c:pt idx="7282">
                  <c:v>176.69126809468008</c:v>
                </c:pt>
                <c:pt idx="7283">
                  <c:v>176.70880322474758</c:v>
                </c:pt>
                <c:pt idx="7284">
                  <c:v>176.72599008202511</c:v>
                </c:pt>
                <c:pt idx="7285">
                  <c:v>176.74317963909036</c:v>
                </c:pt>
                <c:pt idx="7286">
                  <c:v>176.76071206936933</c:v>
                </c:pt>
                <c:pt idx="7287">
                  <c:v>176.77810951019461</c:v>
                </c:pt>
                <c:pt idx="7288">
                  <c:v>176.79543675650368</c:v>
                </c:pt>
                <c:pt idx="7289">
                  <c:v>176.8126236137802</c:v>
                </c:pt>
                <c:pt idx="7290">
                  <c:v>176.83033153034921</c:v>
                </c:pt>
                <c:pt idx="7291">
                  <c:v>176.84751838762642</c:v>
                </c:pt>
                <c:pt idx="7292">
                  <c:v>176.8648807311925</c:v>
                </c:pt>
                <c:pt idx="7293">
                  <c:v>176.88206758847011</c:v>
                </c:pt>
                <c:pt idx="7294">
                  <c:v>176.89960271853758</c:v>
                </c:pt>
                <c:pt idx="7295">
                  <c:v>176.91703255683151</c:v>
                </c:pt>
                <c:pt idx="7296">
                  <c:v>176.93439490039839</c:v>
                </c:pt>
                <c:pt idx="7297">
                  <c:v>176.951754544176</c:v>
                </c:pt>
                <c:pt idx="7298">
                  <c:v>176.96894410124202</c:v>
                </c:pt>
                <c:pt idx="7299">
                  <c:v>176.98626864776207</c:v>
                </c:pt>
                <c:pt idx="7300">
                  <c:v>177.00380377782975</c:v>
                </c:pt>
                <c:pt idx="7301">
                  <c:v>177.02116612139673</c:v>
                </c:pt>
                <c:pt idx="7302">
                  <c:v>177.03852576517437</c:v>
                </c:pt>
                <c:pt idx="7303">
                  <c:v>177.0558881087415</c:v>
                </c:pt>
                <c:pt idx="7304">
                  <c:v>177.07324775251962</c:v>
                </c:pt>
                <c:pt idx="7305">
                  <c:v>177.09064519334399</c:v>
                </c:pt>
                <c:pt idx="7306">
                  <c:v>177.10796973986382</c:v>
                </c:pt>
                <c:pt idx="7307">
                  <c:v>177.12533208343129</c:v>
                </c:pt>
                <c:pt idx="7308">
                  <c:v>177.14269442699774</c:v>
                </c:pt>
                <c:pt idx="7309">
                  <c:v>177.16008916803381</c:v>
                </c:pt>
                <c:pt idx="7310">
                  <c:v>177.17741641434262</c:v>
                </c:pt>
                <c:pt idx="7311">
                  <c:v>177.19477605812048</c:v>
                </c:pt>
                <c:pt idx="7312">
                  <c:v>177.21217349894516</c:v>
                </c:pt>
                <c:pt idx="7313">
                  <c:v>177.22953314272323</c:v>
                </c:pt>
                <c:pt idx="7314">
                  <c:v>177.24689548629016</c:v>
                </c:pt>
                <c:pt idx="7315">
                  <c:v>177.26408234356666</c:v>
                </c:pt>
                <c:pt idx="7316">
                  <c:v>177.28161747363524</c:v>
                </c:pt>
                <c:pt idx="7317">
                  <c:v>177.29876923365362</c:v>
                </c:pt>
                <c:pt idx="7318">
                  <c:v>177.31637455823767</c:v>
                </c:pt>
                <c:pt idx="7319">
                  <c:v>177.33342372627138</c:v>
                </c:pt>
                <c:pt idx="7320">
                  <c:v>177.35095885633976</c:v>
                </c:pt>
                <c:pt idx="7321">
                  <c:v>177.36849128661845</c:v>
                </c:pt>
                <c:pt idx="7322">
                  <c:v>177.38568084368444</c:v>
                </c:pt>
                <c:pt idx="7323">
                  <c:v>177.40311068197798</c:v>
                </c:pt>
                <c:pt idx="7324">
                  <c:v>177.42047032575584</c:v>
                </c:pt>
                <c:pt idx="7325">
                  <c:v>177.43786776658075</c:v>
                </c:pt>
                <c:pt idx="7326">
                  <c:v>177.45519501288967</c:v>
                </c:pt>
                <c:pt idx="7327">
                  <c:v>177.4725546566672</c:v>
                </c:pt>
                <c:pt idx="7328">
                  <c:v>177.4899170002347</c:v>
                </c:pt>
                <c:pt idx="7329">
                  <c:v>177.50727664401219</c:v>
                </c:pt>
                <c:pt idx="7330">
                  <c:v>177.52453369580476</c:v>
                </c:pt>
                <c:pt idx="7331">
                  <c:v>177.542068825873</c:v>
                </c:pt>
                <c:pt idx="7332">
                  <c:v>177.55943116944002</c:v>
                </c:pt>
                <c:pt idx="7333">
                  <c:v>177.57661802671655</c:v>
                </c:pt>
                <c:pt idx="7334">
                  <c:v>177.59397767049461</c:v>
                </c:pt>
                <c:pt idx="7335">
                  <c:v>177.61151280056222</c:v>
                </c:pt>
                <c:pt idx="7336">
                  <c:v>177.62870235762867</c:v>
                </c:pt>
                <c:pt idx="7337">
                  <c:v>177.6462698851652</c:v>
                </c:pt>
                <c:pt idx="7338">
                  <c:v>177.66328395594098</c:v>
                </c:pt>
                <c:pt idx="7339">
                  <c:v>177.68099187251022</c:v>
                </c:pt>
                <c:pt idx="7340">
                  <c:v>177.69838931333527</c:v>
                </c:pt>
                <c:pt idx="7341">
                  <c:v>177.71554107335339</c:v>
                </c:pt>
                <c:pt idx="7342">
                  <c:v>177.73293851417856</c:v>
                </c:pt>
                <c:pt idx="7343">
                  <c:v>177.75029815795665</c:v>
                </c:pt>
                <c:pt idx="7344">
                  <c:v>177.7676955987811</c:v>
                </c:pt>
                <c:pt idx="7345">
                  <c:v>177.78505524255891</c:v>
                </c:pt>
                <c:pt idx="7346">
                  <c:v>177.80245268338427</c:v>
                </c:pt>
                <c:pt idx="7347">
                  <c:v>177.81981232716169</c:v>
                </c:pt>
                <c:pt idx="7348">
                  <c:v>177.83699918443881</c:v>
                </c:pt>
                <c:pt idx="7349">
                  <c:v>177.85449921724864</c:v>
                </c:pt>
                <c:pt idx="7350">
                  <c:v>177.87193175533164</c:v>
                </c:pt>
                <c:pt idx="7351">
                  <c:v>177.88929139910942</c:v>
                </c:pt>
                <c:pt idx="7352">
                  <c:v>177.90668883993447</c:v>
                </c:pt>
                <c:pt idx="7353">
                  <c:v>177.92404848371245</c:v>
                </c:pt>
                <c:pt idx="7354">
                  <c:v>177.94141082727944</c:v>
                </c:pt>
                <c:pt idx="7355">
                  <c:v>177.958632781814</c:v>
                </c:pt>
                <c:pt idx="7356">
                  <c:v>177.97599242559176</c:v>
                </c:pt>
                <c:pt idx="7357">
                  <c:v>177.99352755565997</c:v>
                </c:pt>
                <c:pt idx="7358">
                  <c:v>178.01071441293649</c:v>
                </c:pt>
                <c:pt idx="7359">
                  <c:v>178.02790397000234</c:v>
                </c:pt>
                <c:pt idx="7360">
                  <c:v>178.04543910007041</c:v>
                </c:pt>
                <c:pt idx="7361">
                  <c:v>178.06279874384791</c:v>
                </c:pt>
                <c:pt idx="7362">
                  <c:v>178.08016108741532</c:v>
                </c:pt>
                <c:pt idx="7363">
                  <c:v>178.09755582845071</c:v>
                </c:pt>
                <c:pt idx="7364">
                  <c:v>178.11488307475943</c:v>
                </c:pt>
                <c:pt idx="7365">
                  <c:v>178.13224271853764</c:v>
                </c:pt>
                <c:pt idx="7366">
                  <c:v>178.14960506210409</c:v>
                </c:pt>
                <c:pt idx="7367">
                  <c:v>178.16679191938132</c:v>
                </c:pt>
                <c:pt idx="7368">
                  <c:v>178.18449983595053</c:v>
                </c:pt>
                <c:pt idx="7369">
                  <c:v>178.2017217904851</c:v>
                </c:pt>
                <c:pt idx="7370">
                  <c:v>178.21908413405134</c:v>
                </c:pt>
                <c:pt idx="7371">
                  <c:v>178.23644647761947</c:v>
                </c:pt>
                <c:pt idx="7372">
                  <c:v>178.25380612139654</c:v>
                </c:pt>
                <c:pt idx="7373">
                  <c:v>178.27116846496358</c:v>
                </c:pt>
                <c:pt idx="7374">
                  <c:v>178.28852810874153</c:v>
                </c:pt>
                <c:pt idx="7375">
                  <c:v>178.3058904523084</c:v>
                </c:pt>
                <c:pt idx="7376">
                  <c:v>178.32307730958524</c:v>
                </c:pt>
                <c:pt idx="7377">
                  <c:v>178.34061243965317</c:v>
                </c:pt>
                <c:pt idx="7378">
                  <c:v>178.35797208343129</c:v>
                </c:pt>
                <c:pt idx="7379">
                  <c:v>178.37533442699791</c:v>
                </c:pt>
                <c:pt idx="7380">
                  <c:v>178.39269677056481</c:v>
                </c:pt>
                <c:pt idx="7381">
                  <c:v>178.41005641434239</c:v>
                </c:pt>
                <c:pt idx="7382">
                  <c:v>178.42741875791009</c:v>
                </c:pt>
                <c:pt idx="7383">
                  <c:v>178.44481349894522</c:v>
                </c:pt>
                <c:pt idx="7384">
                  <c:v>178.46200035622249</c:v>
                </c:pt>
                <c:pt idx="7385">
                  <c:v>178.47953548629016</c:v>
                </c:pt>
                <c:pt idx="7386">
                  <c:v>178.49689782985698</c:v>
                </c:pt>
                <c:pt idx="7387">
                  <c:v>178.51425747363487</c:v>
                </c:pt>
                <c:pt idx="7388">
                  <c:v>178.53144703070106</c:v>
                </c:pt>
                <c:pt idx="7389">
                  <c:v>178.54884177173662</c:v>
                </c:pt>
                <c:pt idx="7390">
                  <c:v>178.56637690180457</c:v>
                </c:pt>
                <c:pt idx="7391">
                  <c:v>178.58356375908102</c:v>
                </c:pt>
                <c:pt idx="7392">
                  <c:v>178.60092610264823</c:v>
                </c:pt>
                <c:pt idx="7393">
                  <c:v>178.61832084368447</c:v>
                </c:pt>
                <c:pt idx="7394">
                  <c:v>178.63589107100998</c:v>
                </c:pt>
                <c:pt idx="7395">
                  <c:v>178.65307792828685</c:v>
                </c:pt>
                <c:pt idx="7396">
                  <c:v>178.67047266932235</c:v>
                </c:pt>
                <c:pt idx="7397">
                  <c:v>178.68769732364663</c:v>
                </c:pt>
                <c:pt idx="7398">
                  <c:v>178.70505696742441</c:v>
                </c:pt>
                <c:pt idx="7399">
                  <c:v>178.7224193109918</c:v>
                </c:pt>
                <c:pt idx="7400">
                  <c:v>178.74002193578625</c:v>
                </c:pt>
                <c:pt idx="7401">
                  <c:v>178.75721149285215</c:v>
                </c:pt>
                <c:pt idx="7402">
                  <c:v>178.7747439231307</c:v>
                </c:pt>
                <c:pt idx="7403">
                  <c:v>178.79210626669791</c:v>
                </c:pt>
                <c:pt idx="7404">
                  <c:v>178.80912033747396</c:v>
                </c:pt>
                <c:pt idx="7405">
                  <c:v>178.82682825404262</c:v>
                </c:pt>
                <c:pt idx="7406">
                  <c:v>178.84419059760961</c:v>
                </c:pt>
                <c:pt idx="7407">
                  <c:v>178.86137745488656</c:v>
                </c:pt>
                <c:pt idx="7408">
                  <c:v>178.87873709866443</c:v>
                </c:pt>
                <c:pt idx="7409">
                  <c:v>178.8960994422315</c:v>
                </c:pt>
                <c:pt idx="7410">
                  <c:v>178.91366966955653</c:v>
                </c:pt>
                <c:pt idx="7411">
                  <c:v>178.93085652683385</c:v>
                </c:pt>
                <c:pt idx="7412">
                  <c:v>178.94821617061197</c:v>
                </c:pt>
                <c:pt idx="7413">
                  <c:v>178.96557851417833</c:v>
                </c:pt>
                <c:pt idx="7414">
                  <c:v>178.982940857746</c:v>
                </c:pt>
                <c:pt idx="7415">
                  <c:v>179.00030050152341</c:v>
                </c:pt>
                <c:pt idx="7416">
                  <c:v>179.01766284509023</c:v>
                </c:pt>
                <c:pt idx="7417">
                  <c:v>179.03484970236698</c:v>
                </c:pt>
                <c:pt idx="7418">
                  <c:v>179.05238483243545</c:v>
                </c:pt>
                <c:pt idx="7419">
                  <c:v>179.06974447621278</c:v>
                </c:pt>
                <c:pt idx="7420">
                  <c:v>179.08710681978016</c:v>
                </c:pt>
                <c:pt idx="7421">
                  <c:v>179.10446646355732</c:v>
                </c:pt>
                <c:pt idx="7422">
                  <c:v>179.12182880712481</c:v>
                </c:pt>
                <c:pt idx="7423">
                  <c:v>179.1391560534336</c:v>
                </c:pt>
                <c:pt idx="7424">
                  <c:v>179.15641310522639</c:v>
                </c:pt>
                <c:pt idx="7425">
                  <c:v>179.1739482352942</c:v>
                </c:pt>
                <c:pt idx="7426">
                  <c:v>179.19130787907201</c:v>
                </c:pt>
                <c:pt idx="7427">
                  <c:v>179.20867022263872</c:v>
                </c:pt>
                <c:pt idx="7428">
                  <c:v>179.22589217717368</c:v>
                </c:pt>
                <c:pt idx="7429">
                  <c:v>179.24339220998334</c:v>
                </c:pt>
                <c:pt idx="7430">
                  <c:v>179.26075185376138</c:v>
                </c:pt>
                <c:pt idx="7431">
                  <c:v>179.27811419732814</c:v>
                </c:pt>
                <c:pt idx="7432">
                  <c:v>179.29547384110612</c:v>
                </c:pt>
                <c:pt idx="7433">
                  <c:v>179.31283618467347</c:v>
                </c:pt>
                <c:pt idx="7434">
                  <c:v>179.33019852824003</c:v>
                </c:pt>
                <c:pt idx="7435">
                  <c:v>179.34759326927562</c:v>
                </c:pt>
                <c:pt idx="7436">
                  <c:v>179.36478012655229</c:v>
                </c:pt>
                <c:pt idx="7437">
                  <c:v>179.38231525662087</c:v>
                </c:pt>
                <c:pt idx="7438">
                  <c:v>179.39950211389717</c:v>
                </c:pt>
                <c:pt idx="7439">
                  <c:v>179.41686445746424</c:v>
                </c:pt>
                <c:pt idx="7440">
                  <c:v>179.43422410124185</c:v>
                </c:pt>
                <c:pt idx="7441">
                  <c:v>179.45158644480901</c:v>
                </c:pt>
                <c:pt idx="7442">
                  <c:v>179.469156672135</c:v>
                </c:pt>
                <c:pt idx="7443">
                  <c:v>179.48651631591324</c:v>
                </c:pt>
                <c:pt idx="7444">
                  <c:v>179.50387865947974</c:v>
                </c:pt>
                <c:pt idx="7445">
                  <c:v>179.52123830325783</c:v>
                </c:pt>
                <c:pt idx="7446">
                  <c:v>179.53863574408226</c:v>
                </c:pt>
                <c:pt idx="7447">
                  <c:v>179.5558576986173</c:v>
                </c:pt>
                <c:pt idx="7448">
                  <c:v>179.57307965315175</c:v>
                </c:pt>
                <c:pt idx="7449">
                  <c:v>179.59064988047831</c:v>
                </c:pt>
                <c:pt idx="7450">
                  <c:v>179.60800952425578</c:v>
                </c:pt>
                <c:pt idx="7451">
                  <c:v>179.62537186782279</c:v>
                </c:pt>
                <c:pt idx="7452">
                  <c:v>179.64273151160066</c:v>
                </c:pt>
                <c:pt idx="7453">
                  <c:v>179.66009385516759</c:v>
                </c:pt>
                <c:pt idx="7454">
                  <c:v>179.67731580970238</c:v>
                </c:pt>
                <c:pt idx="7455">
                  <c:v>179.69467815326931</c:v>
                </c:pt>
                <c:pt idx="7456">
                  <c:v>179.71221328333718</c:v>
                </c:pt>
                <c:pt idx="7457">
                  <c:v>179.72940014061425</c:v>
                </c:pt>
                <c:pt idx="7458">
                  <c:v>179.74693527068192</c:v>
                </c:pt>
                <c:pt idx="7459">
                  <c:v>179.76412212795847</c:v>
                </c:pt>
                <c:pt idx="7460">
                  <c:v>179.78169235528503</c:v>
                </c:pt>
                <c:pt idx="7461">
                  <c:v>179.79891430981957</c:v>
                </c:pt>
                <c:pt idx="7462">
                  <c:v>179.81623885633979</c:v>
                </c:pt>
                <c:pt idx="7463">
                  <c:v>179.83360119990593</c:v>
                </c:pt>
                <c:pt idx="7464">
                  <c:v>179.85113632997471</c:v>
                </c:pt>
                <c:pt idx="7465">
                  <c:v>179.86849597375206</c:v>
                </c:pt>
                <c:pt idx="7466">
                  <c:v>179.88568553081768</c:v>
                </c:pt>
                <c:pt idx="7467">
                  <c:v>179.90304517459575</c:v>
                </c:pt>
                <c:pt idx="7468">
                  <c:v>179.92058030466384</c:v>
                </c:pt>
                <c:pt idx="7469">
                  <c:v>179.9377671619402</c:v>
                </c:pt>
                <c:pt idx="7470">
                  <c:v>179.95512950550741</c:v>
                </c:pt>
                <c:pt idx="7471">
                  <c:v>179.97245675181625</c:v>
                </c:pt>
                <c:pt idx="7472">
                  <c:v>179.98985149285176</c:v>
                </c:pt>
                <c:pt idx="7473">
                  <c:v>180.00721383641923</c:v>
                </c:pt>
                <c:pt idx="7474">
                  <c:v>180.02457348019678</c:v>
                </c:pt>
                <c:pt idx="7475">
                  <c:v>180.04193582376377</c:v>
                </c:pt>
                <c:pt idx="7476">
                  <c:v>180.05946825404243</c:v>
                </c:pt>
                <c:pt idx="7477">
                  <c:v>180.07669290836631</c:v>
                </c:pt>
                <c:pt idx="7478">
                  <c:v>180.09405255214435</c:v>
                </c:pt>
                <c:pt idx="7479">
                  <c:v>180.11141489571128</c:v>
                </c:pt>
                <c:pt idx="7480">
                  <c:v>180.12877453948909</c:v>
                </c:pt>
                <c:pt idx="7481">
                  <c:v>180.14596409655451</c:v>
                </c:pt>
                <c:pt idx="7482">
                  <c:v>180.16349652683385</c:v>
                </c:pt>
                <c:pt idx="7483">
                  <c:v>180.18103165690181</c:v>
                </c:pt>
                <c:pt idx="7484">
                  <c:v>180.19821851417859</c:v>
                </c:pt>
                <c:pt idx="7485">
                  <c:v>180.21558085774552</c:v>
                </c:pt>
                <c:pt idx="7486">
                  <c:v>180.2329432013122</c:v>
                </c:pt>
                <c:pt idx="7487">
                  <c:v>180.25030284509046</c:v>
                </c:pt>
                <c:pt idx="7488">
                  <c:v>180.26766518865693</c:v>
                </c:pt>
                <c:pt idx="7489">
                  <c:v>180.28502483243517</c:v>
                </c:pt>
                <c:pt idx="7490">
                  <c:v>180.30238717600201</c:v>
                </c:pt>
                <c:pt idx="7491">
                  <c:v>180.31974681977994</c:v>
                </c:pt>
                <c:pt idx="7492">
                  <c:v>180.33710916334658</c:v>
                </c:pt>
                <c:pt idx="7493">
                  <c:v>180.35464429341459</c:v>
                </c:pt>
                <c:pt idx="7494">
                  <c:v>180.37186624794941</c:v>
                </c:pt>
                <c:pt idx="7495">
                  <c:v>180.38926098898548</c:v>
                </c:pt>
                <c:pt idx="7496">
                  <c:v>180.40662333255219</c:v>
                </c:pt>
                <c:pt idx="7497">
                  <c:v>180.42381018982871</c:v>
                </c:pt>
                <c:pt idx="7498">
                  <c:v>180.44134531989687</c:v>
                </c:pt>
                <c:pt idx="7499">
                  <c:v>180.45853217717388</c:v>
                </c:pt>
                <c:pt idx="7500">
                  <c:v>180.47589452074027</c:v>
                </c:pt>
                <c:pt idx="7501">
                  <c:v>180.49346474806632</c:v>
                </c:pt>
                <c:pt idx="7502">
                  <c:v>180.51082439184412</c:v>
                </c:pt>
                <c:pt idx="7503">
                  <c:v>180.52801124912116</c:v>
                </c:pt>
                <c:pt idx="7504">
                  <c:v>180.5455814764469</c:v>
                </c:pt>
                <c:pt idx="7505">
                  <c:v>180.56273323646593</c:v>
                </c:pt>
                <c:pt idx="7506">
                  <c:v>180.58013067729112</c:v>
                </c:pt>
                <c:pt idx="7507">
                  <c:v>180.59763071010079</c:v>
                </c:pt>
                <c:pt idx="7508">
                  <c:v>180.61499035387837</c:v>
                </c:pt>
                <c:pt idx="7509">
                  <c:v>180.63217991094447</c:v>
                </c:pt>
                <c:pt idx="7510">
                  <c:v>180.64957465197995</c:v>
                </c:pt>
                <c:pt idx="7511">
                  <c:v>180.66707468479018</c:v>
                </c:pt>
                <c:pt idx="7512">
                  <c:v>180.68443702835714</c:v>
                </c:pt>
                <c:pt idx="7513">
                  <c:v>180.70179667213503</c:v>
                </c:pt>
                <c:pt idx="7514">
                  <c:v>180.71898352941153</c:v>
                </c:pt>
                <c:pt idx="7515">
                  <c:v>180.73648356222168</c:v>
                </c:pt>
                <c:pt idx="7516">
                  <c:v>180.75384590578858</c:v>
                </c:pt>
                <c:pt idx="7517">
                  <c:v>180.77120824935525</c:v>
                </c:pt>
                <c:pt idx="7518">
                  <c:v>180.7885678931334</c:v>
                </c:pt>
                <c:pt idx="7519">
                  <c:v>180.80593023670022</c:v>
                </c:pt>
                <c:pt idx="7520">
                  <c:v>180.82328988047831</c:v>
                </c:pt>
                <c:pt idx="7521">
                  <c:v>180.84047673775501</c:v>
                </c:pt>
                <c:pt idx="7522">
                  <c:v>180.857839081322</c:v>
                </c:pt>
                <c:pt idx="7523">
                  <c:v>180.87537421138975</c:v>
                </c:pt>
                <c:pt idx="7524">
                  <c:v>180.89273385516779</c:v>
                </c:pt>
                <c:pt idx="7525">
                  <c:v>180.91009619873446</c:v>
                </c:pt>
                <c:pt idx="7526">
                  <c:v>180.92745854230162</c:v>
                </c:pt>
                <c:pt idx="7527">
                  <c:v>180.9448181860792</c:v>
                </c:pt>
                <c:pt idx="7528">
                  <c:v>180.96200504335596</c:v>
                </c:pt>
                <c:pt idx="7529">
                  <c:v>180.979540173424</c:v>
                </c:pt>
                <c:pt idx="7530">
                  <c:v>180.99690251699087</c:v>
                </c:pt>
                <c:pt idx="7531">
                  <c:v>181.01412447152558</c:v>
                </c:pt>
                <c:pt idx="7532">
                  <c:v>181.0316946988512</c:v>
                </c:pt>
                <c:pt idx="7533">
                  <c:v>181.04884645887063</c:v>
                </c:pt>
                <c:pt idx="7534">
                  <c:v>181.06620880243767</c:v>
                </c:pt>
                <c:pt idx="7535">
                  <c:v>181.08374123271619</c:v>
                </c:pt>
                <c:pt idx="7536">
                  <c:v>181.10110357628321</c:v>
                </c:pt>
                <c:pt idx="7537">
                  <c:v>181.11832553081766</c:v>
                </c:pt>
                <c:pt idx="7538">
                  <c:v>181.13568787438479</c:v>
                </c:pt>
                <c:pt idx="7539">
                  <c:v>181.15304751816265</c:v>
                </c:pt>
                <c:pt idx="7540">
                  <c:v>181.17058264823058</c:v>
                </c:pt>
                <c:pt idx="7541">
                  <c:v>181.18776950550739</c:v>
                </c:pt>
                <c:pt idx="7542">
                  <c:v>181.20495906257318</c:v>
                </c:pt>
                <c:pt idx="7543">
                  <c:v>181.22266697914205</c:v>
                </c:pt>
                <c:pt idx="7544">
                  <c:v>181.23985383641872</c:v>
                </c:pt>
                <c:pt idx="7545">
                  <c:v>181.25724857745524</c:v>
                </c:pt>
                <c:pt idx="7546">
                  <c:v>181.27461092102149</c:v>
                </c:pt>
                <c:pt idx="7547">
                  <c:v>181.29200566205742</c:v>
                </c:pt>
                <c:pt idx="7548">
                  <c:v>181.30936800562489</c:v>
                </c:pt>
                <c:pt idx="7549">
                  <c:v>181.32666015467541</c:v>
                </c:pt>
                <c:pt idx="7550">
                  <c:v>181.34401979845325</c:v>
                </c:pt>
                <c:pt idx="7551">
                  <c:v>181.36138214202043</c:v>
                </c:pt>
                <c:pt idx="7552">
                  <c:v>181.37874178579801</c:v>
                </c:pt>
                <c:pt idx="7553">
                  <c:v>181.39610412936472</c:v>
                </c:pt>
                <c:pt idx="7554">
                  <c:v>181.4136743566909</c:v>
                </c:pt>
                <c:pt idx="7555">
                  <c:v>181.43086121396755</c:v>
                </c:pt>
                <c:pt idx="7556">
                  <c:v>181.44825595500367</c:v>
                </c:pt>
                <c:pt idx="7557">
                  <c:v>181.46541041481134</c:v>
                </c:pt>
                <c:pt idx="7558">
                  <c:v>181.48294554487941</c:v>
                </c:pt>
                <c:pt idx="7559">
                  <c:v>181.50013240215608</c:v>
                </c:pt>
                <c:pt idx="7560">
                  <c:v>181.51766753222404</c:v>
                </c:pt>
                <c:pt idx="7561">
                  <c:v>181.53506227325968</c:v>
                </c:pt>
                <c:pt idx="7562">
                  <c:v>181.55242461682684</c:v>
                </c:pt>
                <c:pt idx="7563">
                  <c:v>181.56978426060442</c:v>
                </c:pt>
                <c:pt idx="7564">
                  <c:v>181.58718170142961</c:v>
                </c:pt>
                <c:pt idx="7565">
                  <c:v>181.60457644246543</c:v>
                </c:pt>
                <c:pt idx="7566">
                  <c:v>181.62193878603244</c:v>
                </c:pt>
                <c:pt idx="7567">
                  <c:v>181.63912564330877</c:v>
                </c:pt>
                <c:pt idx="7568">
                  <c:v>181.65666077337673</c:v>
                </c:pt>
                <c:pt idx="7569">
                  <c:v>181.67402041715491</c:v>
                </c:pt>
                <c:pt idx="7570">
                  <c:v>181.69138276072178</c:v>
                </c:pt>
                <c:pt idx="7571">
                  <c:v>181.70874240449967</c:v>
                </c:pt>
                <c:pt idx="7572">
                  <c:v>181.72596705882361</c:v>
                </c:pt>
                <c:pt idx="7573">
                  <c:v>181.74339689711738</c:v>
                </c:pt>
                <c:pt idx="7574">
                  <c:v>181.76079163815308</c:v>
                </c:pt>
                <c:pt idx="7575">
                  <c:v>181.77811888446217</c:v>
                </c:pt>
                <c:pt idx="7576">
                  <c:v>181.7953057417387</c:v>
                </c:pt>
                <c:pt idx="7577">
                  <c:v>181.81266808530586</c:v>
                </c:pt>
                <c:pt idx="7578">
                  <c:v>181.83023561284278</c:v>
                </c:pt>
                <c:pt idx="7579">
                  <c:v>181.84742516990858</c:v>
                </c:pt>
                <c:pt idx="7580">
                  <c:v>181.86474971642841</c:v>
                </c:pt>
                <c:pt idx="7581">
                  <c:v>181.88207696273764</c:v>
                </c:pt>
                <c:pt idx="7582">
                  <c:v>181.89964719006329</c:v>
                </c:pt>
                <c:pt idx="7583">
                  <c:v>181.91700683384113</c:v>
                </c:pt>
                <c:pt idx="7584">
                  <c:v>181.934369177408</c:v>
                </c:pt>
                <c:pt idx="7585">
                  <c:v>181.95172882118601</c:v>
                </c:pt>
                <c:pt idx="7586">
                  <c:v>181.96909116475229</c:v>
                </c:pt>
                <c:pt idx="7587">
                  <c:v>181.98645350831967</c:v>
                </c:pt>
                <c:pt idx="7588">
                  <c:v>182.0036403655964</c:v>
                </c:pt>
                <c:pt idx="7589">
                  <c:v>182.02100000937429</c:v>
                </c:pt>
                <c:pt idx="7590">
                  <c:v>182.03843254745749</c:v>
                </c:pt>
                <c:pt idx="7591">
                  <c:v>182.0557921912351</c:v>
                </c:pt>
                <c:pt idx="7592">
                  <c:v>182.07315453480132</c:v>
                </c:pt>
                <c:pt idx="7593">
                  <c:v>182.09051417857978</c:v>
                </c:pt>
                <c:pt idx="7594">
                  <c:v>182.10804930864799</c:v>
                </c:pt>
                <c:pt idx="7595">
                  <c:v>182.12523616592486</c:v>
                </c:pt>
                <c:pt idx="7596">
                  <c:v>182.14259850949148</c:v>
                </c:pt>
                <c:pt idx="7597">
                  <c:v>182.16013363955938</c:v>
                </c:pt>
                <c:pt idx="7598">
                  <c:v>182.17749328333718</c:v>
                </c:pt>
                <c:pt idx="7599">
                  <c:v>182.19485562690372</c:v>
                </c:pt>
                <c:pt idx="7600">
                  <c:v>182.21221797047107</c:v>
                </c:pt>
                <c:pt idx="7601">
                  <c:v>182.22940482774754</c:v>
                </c:pt>
                <c:pt idx="7602">
                  <c:v>182.24697235528481</c:v>
                </c:pt>
                <c:pt idx="7603">
                  <c:v>182.26412681509282</c:v>
                </c:pt>
                <c:pt idx="7604">
                  <c:v>182.28166194516052</c:v>
                </c:pt>
                <c:pt idx="7605">
                  <c:v>182.29902158893833</c:v>
                </c:pt>
                <c:pt idx="7606">
                  <c:v>182.31638393250526</c:v>
                </c:pt>
                <c:pt idx="7607">
                  <c:v>182.33374357628321</c:v>
                </c:pt>
                <c:pt idx="7608">
                  <c:v>182.35110591985006</c:v>
                </c:pt>
                <c:pt idx="7609">
                  <c:v>182.36811999062604</c:v>
                </c:pt>
                <c:pt idx="7610">
                  <c:v>182.38586300445272</c:v>
                </c:pt>
                <c:pt idx="7611">
                  <c:v>182.40301476447118</c:v>
                </c:pt>
                <c:pt idx="7612">
                  <c:v>182.42054989453973</c:v>
                </c:pt>
                <c:pt idx="7613">
                  <c:v>182.43773675181626</c:v>
                </c:pt>
                <c:pt idx="7614">
                  <c:v>182.45527188188424</c:v>
                </c:pt>
                <c:pt idx="7615">
                  <c:v>182.47263422545115</c:v>
                </c:pt>
                <c:pt idx="7616">
                  <c:v>182.48982108272801</c:v>
                </c:pt>
                <c:pt idx="7617">
                  <c:v>182.50718342629483</c:v>
                </c:pt>
                <c:pt idx="7618">
                  <c:v>182.5245430700727</c:v>
                </c:pt>
                <c:pt idx="7619">
                  <c:v>182.54207820014037</c:v>
                </c:pt>
                <c:pt idx="7620">
                  <c:v>182.55947294117638</c:v>
                </c:pt>
                <c:pt idx="7621">
                  <c:v>182.57666249824189</c:v>
                </c:pt>
                <c:pt idx="7622">
                  <c:v>182.59409233653628</c:v>
                </c:pt>
                <c:pt idx="7623">
                  <c:v>182.61141958284514</c:v>
                </c:pt>
                <c:pt idx="7624">
                  <c:v>182.62877922662292</c:v>
                </c:pt>
                <c:pt idx="7625">
                  <c:v>182.64603627841581</c:v>
                </c:pt>
                <c:pt idx="7626">
                  <c:v>182.66346881649881</c:v>
                </c:pt>
                <c:pt idx="7627">
                  <c:v>182.68086355753476</c:v>
                </c:pt>
                <c:pt idx="7628">
                  <c:v>182.69822320131235</c:v>
                </c:pt>
                <c:pt idx="7629">
                  <c:v>182.71558554487879</c:v>
                </c:pt>
                <c:pt idx="7630">
                  <c:v>182.73294788844649</c:v>
                </c:pt>
                <c:pt idx="7631">
                  <c:v>182.75030753222441</c:v>
                </c:pt>
                <c:pt idx="7632">
                  <c:v>182.76766987579097</c:v>
                </c:pt>
                <c:pt idx="7633">
                  <c:v>182.78502951956878</c:v>
                </c:pt>
                <c:pt idx="7634">
                  <c:v>182.80242696039423</c:v>
                </c:pt>
                <c:pt idx="7635">
                  <c:v>182.81961381767047</c:v>
                </c:pt>
                <c:pt idx="7636">
                  <c:v>182.83697346144805</c:v>
                </c:pt>
                <c:pt idx="7637">
                  <c:v>182.85454368877441</c:v>
                </c:pt>
                <c:pt idx="7638">
                  <c:v>182.87173054605111</c:v>
                </c:pt>
                <c:pt idx="7639">
                  <c:v>182.88926567611881</c:v>
                </c:pt>
                <c:pt idx="7640">
                  <c:v>182.90645523318472</c:v>
                </c:pt>
                <c:pt idx="7641">
                  <c:v>182.92398766346381</c:v>
                </c:pt>
                <c:pt idx="7642">
                  <c:v>182.94135000703096</c:v>
                </c:pt>
                <c:pt idx="7643">
                  <c:v>182.95871235059792</c:v>
                </c:pt>
                <c:pt idx="7644">
                  <c:v>182.97607199437519</c:v>
                </c:pt>
                <c:pt idx="7645">
                  <c:v>182.9932588516522</c:v>
                </c:pt>
                <c:pt idx="7646">
                  <c:v>183.01062119521913</c:v>
                </c:pt>
                <c:pt idx="7647">
                  <c:v>183.02808613077104</c:v>
                </c:pt>
                <c:pt idx="7648">
                  <c:v>183.04544847433797</c:v>
                </c:pt>
                <c:pt idx="7649">
                  <c:v>183.06287831263234</c:v>
                </c:pt>
                <c:pt idx="7650">
                  <c:v>183.08006516990832</c:v>
                </c:pt>
                <c:pt idx="7651">
                  <c:v>183.09742751347594</c:v>
                </c:pt>
                <c:pt idx="7652">
                  <c:v>183.11499504101209</c:v>
                </c:pt>
                <c:pt idx="7653">
                  <c:v>183.132184598078</c:v>
                </c:pt>
                <c:pt idx="7654">
                  <c:v>183.14954424185558</c:v>
                </c:pt>
                <c:pt idx="7655">
                  <c:v>183.16707937192407</c:v>
                </c:pt>
                <c:pt idx="7656">
                  <c:v>183.18444171549126</c:v>
                </c:pt>
                <c:pt idx="7657">
                  <c:v>183.20180135926879</c:v>
                </c:pt>
                <c:pt idx="7658">
                  <c:v>183.21916370283529</c:v>
                </c:pt>
                <c:pt idx="7659">
                  <c:v>183.23655844387133</c:v>
                </c:pt>
                <c:pt idx="7660">
                  <c:v>183.25374530114789</c:v>
                </c:pt>
                <c:pt idx="7661">
                  <c:v>183.27110764471522</c:v>
                </c:pt>
                <c:pt idx="7662">
                  <c:v>183.28846998828243</c:v>
                </c:pt>
                <c:pt idx="7663">
                  <c:v>183.30582963206001</c:v>
                </c:pt>
                <c:pt idx="7664">
                  <c:v>183.32336476212774</c:v>
                </c:pt>
                <c:pt idx="7665">
                  <c:v>183.34055161940478</c:v>
                </c:pt>
                <c:pt idx="7666">
                  <c:v>183.35791396297188</c:v>
                </c:pt>
                <c:pt idx="7667">
                  <c:v>183.37544909303989</c:v>
                </c:pt>
                <c:pt idx="7668">
                  <c:v>183.39280873681739</c:v>
                </c:pt>
                <c:pt idx="7669">
                  <c:v>183.40999559409394</c:v>
                </c:pt>
                <c:pt idx="7670">
                  <c:v>183.42718515116005</c:v>
                </c:pt>
                <c:pt idx="7671">
                  <c:v>183.44475267869677</c:v>
                </c:pt>
                <c:pt idx="7672">
                  <c:v>183.46194223576285</c:v>
                </c:pt>
                <c:pt idx="7673">
                  <c:v>183.47930187954043</c:v>
                </c:pt>
                <c:pt idx="7674">
                  <c:v>183.49683700960861</c:v>
                </c:pt>
                <c:pt idx="7675">
                  <c:v>183.51419935317557</c:v>
                </c:pt>
                <c:pt idx="7676">
                  <c:v>183.53155899695338</c:v>
                </c:pt>
                <c:pt idx="7677">
                  <c:v>183.54895643777834</c:v>
                </c:pt>
                <c:pt idx="7678">
                  <c:v>183.56631608155621</c:v>
                </c:pt>
                <c:pt idx="7679">
                  <c:v>183.58367842512303</c:v>
                </c:pt>
                <c:pt idx="7680">
                  <c:v>183.60103806890086</c:v>
                </c:pt>
                <c:pt idx="7681">
                  <c:v>183.61822492617742</c:v>
                </c:pt>
                <c:pt idx="7682">
                  <c:v>183.63558726974424</c:v>
                </c:pt>
                <c:pt idx="7683">
                  <c:v>183.65312239981225</c:v>
                </c:pt>
                <c:pt idx="7684">
                  <c:v>183.67051714084809</c:v>
                </c:pt>
                <c:pt idx="7685">
                  <c:v>183.68773909538342</c:v>
                </c:pt>
                <c:pt idx="7686">
                  <c:v>183.70530932270921</c:v>
                </c:pt>
                <c:pt idx="7687">
                  <c:v>183.72249617998619</c:v>
                </c:pt>
                <c:pt idx="7688">
                  <c:v>183.74003131005389</c:v>
                </c:pt>
                <c:pt idx="7689">
                  <c:v>183.75722086712</c:v>
                </c:pt>
                <c:pt idx="7690">
                  <c:v>183.77475329739812</c:v>
                </c:pt>
                <c:pt idx="7691">
                  <c:v>183.79194285446474</c:v>
                </c:pt>
                <c:pt idx="7692">
                  <c:v>183.80947528474314</c:v>
                </c:pt>
                <c:pt idx="7693">
                  <c:v>183.82683762831027</c:v>
                </c:pt>
                <c:pt idx="7694">
                  <c:v>183.84402448558703</c:v>
                </c:pt>
                <c:pt idx="7695">
                  <c:v>183.86142192641222</c:v>
                </c:pt>
                <c:pt idx="7696">
                  <c:v>183.87878157018977</c:v>
                </c:pt>
                <c:pt idx="7697">
                  <c:v>183.89614391375684</c:v>
                </c:pt>
                <c:pt idx="7698">
                  <c:v>183.9135035575346</c:v>
                </c:pt>
                <c:pt idx="7699">
                  <c:v>183.93086590110113</c:v>
                </c:pt>
                <c:pt idx="7700">
                  <c:v>183.94822554487931</c:v>
                </c:pt>
                <c:pt idx="7701">
                  <c:v>183.96562298570421</c:v>
                </c:pt>
                <c:pt idx="7702">
                  <c:v>183.98298262948202</c:v>
                </c:pt>
                <c:pt idx="7703">
                  <c:v>184.00034497304898</c:v>
                </c:pt>
                <c:pt idx="7704">
                  <c:v>184.01773971408485</c:v>
                </c:pt>
                <c:pt idx="7705">
                  <c:v>184.03492927115039</c:v>
                </c:pt>
                <c:pt idx="7706">
                  <c:v>184.05246440121863</c:v>
                </c:pt>
                <c:pt idx="7707">
                  <c:v>184.06982404499638</c:v>
                </c:pt>
                <c:pt idx="7708">
                  <c:v>184.08718638856388</c:v>
                </c:pt>
                <c:pt idx="7709">
                  <c:v>184.10454603234118</c:v>
                </c:pt>
                <c:pt idx="7710">
                  <c:v>184.12190837590833</c:v>
                </c:pt>
                <c:pt idx="7711">
                  <c:v>184.13913033044292</c:v>
                </c:pt>
                <c:pt idx="7712">
                  <c:v>184.15666546051065</c:v>
                </c:pt>
                <c:pt idx="7713">
                  <c:v>184.17381722052946</c:v>
                </c:pt>
                <c:pt idx="7714">
                  <c:v>184.19117956409656</c:v>
                </c:pt>
                <c:pt idx="7715">
                  <c:v>184.20853920787442</c:v>
                </c:pt>
                <c:pt idx="7716">
                  <c:v>184.22590155144132</c:v>
                </c:pt>
                <c:pt idx="7717">
                  <c:v>184.24326119521876</c:v>
                </c:pt>
                <c:pt idx="7718">
                  <c:v>184.26079632528717</c:v>
                </c:pt>
                <c:pt idx="7719">
                  <c:v>184.27815866885373</c:v>
                </c:pt>
                <c:pt idx="7720">
                  <c:v>184.29534552613075</c:v>
                </c:pt>
                <c:pt idx="7721">
                  <c:v>184.31291575345676</c:v>
                </c:pt>
                <c:pt idx="7722">
                  <c:v>184.33010261073383</c:v>
                </c:pt>
                <c:pt idx="7723">
                  <c:v>184.34767283805957</c:v>
                </c:pt>
                <c:pt idx="7724">
                  <c:v>184.36485969533632</c:v>
                </c:pt>
                <c:pt idx="7725">
                  <c:v>184.38222203890371</c:v>
                </c:pt>
                <c:pt idx="7726">
                  <c:v>184.39944399343801</c:v>
                </c:pt>
                <c:pt idx="7727">
                  <c:v>184.4169764237169</c:v>
                </c:pt>
                <c:pt idx="7728">
                  <c:v>184.43433876728412</c:v>
                </c:pt>
                <c:pt idx="7729">
                  <c:v>184.45170111085073</c:v>
                </c:pt>
                <c:pt idx="7730">
                  <c:v>184.46906075462852</c:v>
                </c:pt>
                <c:pt idx="7731">
                  <c:v>184.48624761190561</c:v>
                </c:pt>
                <c:pt idx="7732">
                  <c:v>184.50378274197311</c:v>
                </c:pt>
                <c:pt idx="7733">
                  <c:v>184.52114508554021</c:v>
                </c:pt>
                <c:pt idx="7734">
                  <c:v>184.53833194281725</c:v>
                </c:pt>
                <c:pt idx="7735">
                  <c:v>184.55579687836885</c:v>
                </c:pt>
                <c:pt idx="7736">
                  <c:v>184.5731592219355</c:v>
                </c:pt>
                <c:pt idx="7737">
                  <c:v>184.5905188657139</c:v>
                </c:pt>
                <c:pt idx="7738">
                  <c:v>184.60770842277961</c:v>
                </c:pt>
                <c:pt idx="7739">
                  <c:v>184.62527595031642</c:v>
                </c:pt>
                <c:pt idx="7740">
                  <c:v>184.64260319662515</c:v>
                </c:pt>
                <c:pt idx="7741">
                  <c:v>184.65982515115985</c:v>
                </c:pt>
                <c:pt idx="7742">
                  <c:v>184.67749797047128</c:v>
                </c:pt>
                <c:pt idx="7743">
                  <c:v>184.6945120412465</c:v>
                </c:pt>
                <c:pt idx="7744">
                  <c:v>184.71211736583086</c:v>
                </c:pt>
                <c:pt idx="7745">
                  <c:v>184.72947700960862</c:v>
                </c:pt>
                <c:pt idx="7746">
                  <c:v>184.74683935317557</c:v>
                </c:pt>
                <c:pt idx="7747">
                  <c:v>184.76420169674199</c:v>
                </c:pt>
                <c:pt idx="7748">
                  <c:v>184.78159643777829</c:v>
                </c:pt>
                <c:pt idx="7749">
                  <c:v>184.79899117881413</c:v>
                </c:pt>
                <c:pt idx="7750">
                  <c:v>184.81638861963941</c:v>
                </c:pt>
                <c:pt idx="7751">
                  <c:v>184.83371586594774</c:v>
                </c:pt>
                <c:pt idx="7752">
                  <c:v>184.85107550972586</c:v>
                </c:pt>
                <c:pt idx="7753">
                  <c:v>184.86843785329344</c:v>
                </c:pt>
                <c:pt idx="7754">
                  <c:v>184.8857974970708</c:v>
                </c:pt>
                <c:pt idx="7755">
                  <c:v>184.90315984063761</c:v>
                </c:pt>
                <c:pt idx="7756">
                  <c:v>184.92034669791471</c:v>
                </c:pt>
                <c:pt idx="7757">
                  <c:v>184.93774143895021</c:v>
                </c:pt>
                <c:pt idx="7758">
                  <c:v>184.95534676353444</c:v>
                </c:pt>
                <c:pt idx="7759">
                  <c:v>184.97253362081062</c:v>
                </c:pt>
                <c:pt idx="7760">
                  <c:v>184.98989596437747</c:v>
                </c:pt>
                <c:pt idx="7761">
                  <c:v>185.00743109444574</c:v>
                </c:pt>
                <c:pt idx="7762">
                  <c:v>185.0246179517226</c:v>
                </c:pt>
                <c:pt idx="7763">
                  <c:v>185.04197759550033</c:v>
                </c:pt>
                <c:pt idx="7764">
                  <c:v>185.05933993906726</c:v>
                </c:pt>
                <c:pt idx="7765">
                  <c:v>185.07673468010316</c:v>
                </c:pt>
                <c:pt idx="7766">
                  <c:v>185.09409702367003</c:v>
                </c:pt>
                <c:pt idx="7767">
                  <c:v>185.11128388094679</c:v>
                </c:pt>
                <c:pt idx="7768">
                  <c:v>185.12881901101497</c:v>
                </c:pt>
                <c:pt idx="7769">
                  <c:v>185.14600586829155</c:v>
                </c:pt>
                <c:pt idx="7770">
                  <c:v>185.16354099835928</c:v>
                </c:pt>
                <c:pt idx="7771">
                  <c:v>185.1807278556368</c:v>
                </c:pt>
                <c:pt idx="7772">
                  <c:v>185.19826298570447</c:v>
                </c:pt>
                <c:pt idx="7773">
                  <c:v>185.21548494023904</c:v>
                </c:pt>
                <c:pt idx="7774">
                  <c:v>185.23302007030676</c:v>
                </c:pt>
                <c:pt idx="7775">
                  <c:v>185.25038241387401</c:v>
                </c:pt>
                <c:pt idx="7776">
                  <c:v>185.26756927115022</c:v>
                </c:pt>
                <c:pt idx="7777">
                  <c:v>185.28510440121872</c:v>
                </c:pt>
                <c:pt idx="7778">
                  <c:v>185.30229125849576</c:v>
                </c:pt>
                <c:pt idx="7779">
                  <c:v>185.31975619404687</c:v>
                </c:pt>
                <c:pt idx="7780">
                  <c:v>185.33715363487195</c:v>
                </c:pt>
                <c:pt idx="7781">
                  <c:v>185.35454837590837</c:v>
                </c:pt>
                <c:pt idx="7782">
                  <c:v>185.37191071947507</c:v>
                </c:pt>
                <c:pt idx="7783">
                  <c:v>185.38927036325288</c:v>
                </c:pt>
                <c:pt idx="7784">
                  <c:v>185.40663270681978</c:v>
                </c:pt>
                <c:pt idx="7785">
                  <c:v>185.42381956409656</c:v>
                </c:pt>
                <c:pt idx="7786">
                  <c:v>185.44118190766383</c:v>
                </c:pt>
                <c:pt idx="7787">
                  <c:v>185.45857664869976</c:v>
                </c:pt>
                <c:pt idx="7788">
                  <c:v>185.47593899226624</c:v>
                </c:pt>
                <c:pt idx="7789">
                  <c:v>185.49329863604405</c:v>
                </c:pt>
                <c:pt idx="7790">
                  <c:v>185.51052059057849</c:v>
                </c:pt>
                <c:pt idx="7791">
                  <c:v>185.52822850714787</c:v>
                </c:pt>
                <c:pt idx="7792">
                  <c:v>185.54559085071477</c:v>
                </c:pt>
                <c:pt idx="7793">
                  <c:v>185.56298559175039</c:v>
                </c:pt>
                <c:pt idx="7794">
                  <c:v>185.58017514881638</c:v>
                </c:pt>
                <c:pt idx="7795">
                  <c:v>185.59753479259433</c:v>
                </c:pt>
                <c:pt idx="7796">
                  <c:v>185.61493223341932</c:v>
                </c:pt>
                <c:pt idx="7797">
                  <c:v>185.63225677993921</c:v>
                </c:pt>
                <c:pt idx="7798">
                  <c:v>185.64965422076347</c:v>
                </c:pt>
                <c:pt idx="7799">
                  <c:v>185.66697876728384</c:v>
                </c:pt>
                <c:pt idx="7800">
                  <c:v>185.68434111085074</c:v>
                </c:pt>
                <c:pt idx="7801">
                  <c:v>185.70170345441758</c:v>
                </c:pt>
                <c:pt idx="7802">
                  <c:v>185.71906309819502</c:v>
                </c:pt>
                <c:pt idx="7803">
                  <c:v>185.73642544176238</c:v>
                </c:pt>
                <c:pt idx="7804">
                  <c:v>185.75378508553999</c:v>
                </c:pt>
                <c:pt idx="7805">
                  <c:v>185.77114742910712</c:v>
                </c:pt>
                <c:pt idx="7806">
                  <c:v>185.78854217014273</c:v>
                </c:pt>
                <c:pt idx="7807">
                  <c:v>185.80586941645183</c:v>
                </c:pt>
                <c:pt idx="7808">
                  <c:v>185.82340454651981</c:v>
                </c:pt>
                <c:pt idx="7809">
                  <c:v>185.84059140379657</c:v>
                </c:pt>
                <c:pt idx="7810">
                  <c:v>185.85795374736361</c:v>
                </c:pt>
                <c:pt idx="7811">
                  <c:v>185.87531339114108</c:v>
                </c:pt>
                <c:pt idx="7812">
                  <c:v>185.89267573470792</c:v>
                </c:pt>
                <c:pt idx="7813">
                  <c:v>185.91003537848607</c:v>
                </c:pt>
                <c:pt idx="7814">
                  <c:v>185.92739772205294</c:v>
                </c:pt>
                <c:pt idx="7815">
                  <c:v>185.94479246308848</c:v>
                </c:pt>
                <c:pt idx="7816">
                  <c:v>185.9621548066558</c:v>
                </c:pt>
                <c:pt idx="7817">
                  <c:v>185.97951445043361</c:v>
                </c:pt>
                <c:pt idx="7818">
                  <c:v>185.99687679400026</c:v>
                </c:pt>
                <c:pt idx="7819">
                  <c:v>186.01423643777841</c:v>
                </c:pt>
                <c:pt idx="7820">
                  <c:v>186.03159878134497</c:v>
                </c:pt>
                <c:pt idx="7821">
                  <c:v>186.04896112491181</c:v>
                </c:pt>
                <c:pt idx="7822">
                  <c:v>186.06614798218914</c:v>
                </c:pt>
                <c:pt idx="7823">
                  <c:v>186.08371820951493</c:v>
                </c:pt>
                <c:pt idx="7824">
                  <c:v>186.10104275603481</c:v>
                </c:pt>
                <c:pt idx="7825">
                  <c:v>186.11844019685958</c:v>
                </c:pt>
                <c:pt idx="7826">
                  <c:v>186.13579984063747</c:v>
                </c:pt>
                <c:pt idx="7827">
                  <c:v>186.15316218420435</c:v>
                </c:pt>
                <c:pt idx="7828">
                  <c:v>186.17034904148124</c:v>
                </c:pt>
                <c:pt idx="7829">
                  <c:v>186.18788417154883</c:v>
                </c:pt>
                <c:pt idx="7830">
                  <c:v>186.20524381532701</c:v>
                </c:pt>
                <c:pt idx="7831">
                  <c:v>186.22260615889411</c:v>
                </c:pt>
                <c:pt idx="7832">
                  <c:v>186.2400008999297</c:v>
                </c:pt>
                <c:pt idx="7833">
                  <c:v>186.25722555425361</c:v>
                </c:pt>
                <c:pt idx="7834">
                  <c:v>186.27447990625706</c:v>
                </c:pt>
                <c:pt idx="7835">
                  <c:v>186.2920150363253</c:v>
                </c:pt>
                <c:pt idx="7836">
                  <c:v>186.30937737989217</c:v>
                </c:pt>
                <c:pt idx="7837">
                  <c:v>186.32673702367038</c:v>
                </c:pt>
                <c:pt idx="7838">
                  <c:v>186.34409936723716</c:v>
                </c:pt>
                <c:pt idx="7839">
                  <c:v>186.36146171080384</c:v>
                </c:pt>
                <c:pt idx="7840">
                  <c:v>186.37882135458187</c:v>
                </c:pt>
                <c:pt idx="7841">
                  <c:v>186.39618369814829</c:v>
                </c:pt>
                <c:pt idx="7842">
                  <c:v>186.41340565268365</c:v>
                </c:pt>
                <c:pt idx="7843">
                  <c:v>186.43094078275141</c:v>
                </c:pt>
                <c:pt idx="7844">
                  <c:v>186.44830042652924</c:v>
                </c:pt>
                <c:pt idx="7845">
                  <c:v>186.46559257558005</c:v>
                </c:pt>
                <c:pt idx="7846">
                  <c:v>186.48298731661646</c:v>
                </c:pt>
                <c:pt idx="7847">
                  <c:v>186.50017687368194</c:v>
                </c:pt>
                <c:pt idx="7848">
                  <c:v>186.51771200374978</c:v>
                </c:pt>
                <c:pt idx="7849">
                  <c:v>186.5350716475275</c:v>
                </c:pt>
                <c:pt idx="7850">
                  <c:v>186.55229360206241</c:v>
                </c:pt>
                <c:pt idx="7851">
                  <c:v>186.5698287321303</c:v>
                </c:pt>
                <c:pt idx="7852">
                  <c:v>186.58701558940709</c:v>
                </c:pt>
                <c:pt idx="7853">
                  <c:v>186.60455071947476</c:v>
                </c:pt>
                <c:pt idx="7854">
                  <c:v>186.62191306304192</c:v>
                </c:pt>
                <c:pt idx="7855">
                  <c:v>186.63927270681947</c:v>
                </c:pt>
                <c:pt idx="7856">
                  <c:v>186.65646226388552</c:v>
                </c:pt>
                <c:pt idx="7857">
                  <c:v>186.67382190766347</c:v>
                </c:pt>
                <c:pt idx="7858">
                  <c:v>186.69135703773171</c:v>
                </c:pt>
                <c:pt idx="7859">
                  <c:v>186.70854389500818</c:v>
                </c:pt>
                <c:pt idx="7860">
                  <c:v>186.72594133583334</c:v>
                </c:pt>
                <c:pt idx="7861">
                  <c:v>186.74330097961098</c:v>
                </c:pt>
                <c:pt idx="7862">
                  <c:v>186.76069842043594</c:v>
                </c:pt>
                <c:pt idx="7863">
                  <c:v>186.77823085071512</c:v>
                </c:pt>
                <c:pt idx="7864">
                  <c:v>186.79542040778088</c:v>
                </c:pt>
                <c:pt idx="7865">
                  <c:v>186.81278005155852</c:v>
                </c:pt>
                <c:pt idx="7866">
                  <c:v>186.83031518162647</c:v>
                </c:pt>
                <c:pt idx="7867">
                  <c:v>186.84753713616118</c:v>
                </c:pt>
                <c:pt idx="7868">
                  <c:v>186.86472669322706</c:v>
                </c:pt>
                <c:pt idx="7869">
                  <c:v>186.88208633700549</c:v>
                </c:pt>
                <c:pt idx="7870">
                  <c:v>186.89965656433066</c:v>
                </c:pt>
                <c:pt idx="7871">
                  <c:v>186.91684342160758</c:v>
                </c:pt>
                <c:pt idx="7872">
                  <c:v>186.93441364893388</c:v>
                </c:pt>
                <c:pt idx="7873">
                  <c:v>186.95173819545371</c:v>
                </c:pt>
                <c:pt idx="7874">
                  <c:v>186.96878736348742</c:v>
                </c:pt>
                <c:pt idx="7875">
                  <c:v>186.98653037731464</c:v>
                </c:pt>
                <c:pt idx="7876">
                  <c:v>187.00385762362311</c:v>
                </c:pt>
                <c:pt idx="7877">
                  <c:v>187.02121996719043</c:v>
                </c:pt>
                <c:pt idx="7878">
                  <c:v>187.03840682446707</c:v>
                </c:pt>
                <c:pt idx="7879">
                  <c:v>187.05559368174355</c:v>
                </c:pt>
                <c:pt idx="7880">
                  <c:v>187.0733015983123</c:v>
                </c:pt>
                <c:pt idx="7881">
                  <c:v>187.09048845558985</c:v>
                </c:pt>
                <c:pt idx="7882">
                  <c:v>187.10785079915573</c:v>
                </c:pt>
                <c:pt idx="7883">
                  <c:v>187.12538592922428</c:v>
                </c:pt>
                <c:pt idx="7884">
                  <c:v>187.14278067026015</c:v>
                </c:pt>
                <c:pt idx="7885">
                  <c:v>187.16014301382708</c:v>
                </c:pt>
                <c:pt idx="7886">
                  <c:v>187.17732987110384</c:v>
                </c:pt>
                <c:pt idx="7887">
                  <c:v>187.19458692289658</c:v>
                </c:pt>
                <c:pt idx="7888">
                  <c:v>187.21212205296467</c:v>
                </c:pt>
                <c:pt idx="7889">
                  <c:v>187.22930891024137</c:v>
                </c:pt>
                <c:pt idx="7890">
                  <c:v>187.24684404030938</c:v>
                </c:pt>
                <c:pt idx="7891">
                  <c:v>187.26406599484358</c:v>
                </c:pt>
                <c:pt idx="7892">
                  <c:v>187.28142833841147</c:v>
                </c:pt>
                <c:pt idx="7893">
                  <c:v>187.29896346847906</c:v>
                </c:pt>
                <c:pt idx="7894">
                  <c:v>187.31615032575579</c:v>
                </c:pt>
                <c:pt idx="7895">
                  <c:v>187.3336854558238</c:v>
                </c:pt>
                <c:pt idx="7896">
                  <c:v>187.35108019685958</c:v>
                </c:pt>
                <c:pt idx="7897">
                  <c:v>187.36847763768509</c:v>
                </c:pt>
                <c:pt idx="7898">
                  <c:v>187.38583728146241</c:v>
                </c:pt>
                <c:pt idx="7899">
                  <c:v>187.40302413873917</c:v>
                </c:pt>
                <c:pt idx="7900">
                  <c:v>187.42042157956433</c:v>
                </c:pt>
                <c:pt idx="7901">
                  <c:v>187.43781632060026</c:v>
                </c:pt>
                <c:pt idx="7902">
                  <c:v>187.45517866416665</c:v>
                </c:pt>
                <c:pt idx="7903">
                  <c:v>187.472538307945</c:v>
                </c:pt>
                <c:pt idx="7904">
                  <c:v>187.48990065151159</c:v>
                </c:pt>
                <c:pt idx="7905">
                  <c:v>187.50726029528946</c:v>
                </c:pt>
                <c:pt idx="7906">
                  <c:v>187.52444985235576</c:v>
                </c:pt>
                <c:pt idx="7907">
                  <c:v>187.54198228263442</c:v>
                </c:pt>
                <c:pt idx="7908">
                  <c:v>187.55934462620098</c:v>
                </c:pt>
                <c:pt idx="7909">
                  <c:v>187.57653148347782</c:v>
                </c:pt>
                <c:pt idx="7910">
                  <c:v>187.59392892430253</c:v>
                </c:pt>
                <c:pt idx="7911">
                  <c:v>187.61132366533855</c:v>
                </c:pt>
                <c:pt idx="7912">
                  <c:v>187.62868600890567</c:v>
                </c:pt>
                <c:pt idx="7913">
                  <c:v>187.64604565268363</c:v>
                </c:pt>
                <c:pt idx="7914">
                  <c:v>187.66340799625033</c:v>
                </c:pt>
                <c:pt idx="7915">
                  <c:v>187.68076764002814</c:v>
                </c:pt>
                <c:pt idx="7916">
                  <c:v>187.69830277009621</c:v>
                </c:pt>
                <c:pt idx="7917">
                  <c:v>187.7156651136626</c:v>
                </c:pt>
                <c:pt idx="7918">
                  <c:v>187.73305985469878</c:v>
                </c:pt>
                <c:pt idx="7919">
                  <c:v>187.75028180923385</c:v>
                </c:pt>
                <c:pt idx="7920">
                  <c:v>187.76781693930158</c:v>
                </c:pt>
                <c:pt idx="7921">
                  <c:v>187.78517928286834</c:v>
                </c:pt>
                <c:pt idx="7922">
                  <c:v>187.80253892664641</c:v>
                </c:pt>
                <c:pt idx="7923">
                  <c:v>187.81990127021328</c:v>
                </c:pt>
                <c:pt idx="7924">
                  <c:v>187.8372609139914</c:v>
                </c:pt>
                <c:pt idx="7925">
                  <c:v>187.85445047105696</c:v>
                </c:pt>
                <c:pt idx="7926">
                  <c:v>187.87198290133583</c:v>
                </c:pt>
                <c:pt idx="7927">
                  <c:v>187.88934524490273</c:v>
                </c:pt>
                <c:pt idx="7928">
                  <c:v>187.90656719943755</c:v>
                </c:pt>
                <c:pt idx="7929">
                  <c:v>187.9237540567143</c:v>
                </c:pt>
                <c:pt idx="7930">
                  <c:v>187.94125408952425</c:v>
                </c:pt>
                <c:pt idx="7931">
                  <c:v>187.95861643309146</c:v>
                </c:pt>
                <c:pt idx="7932">
                  <c:v>187.97597877665785</c:v>
                </c:pt>
                <c:pt idx="7933">
                  <c:v>187.99333842043623</c:v>
                </c:pt>
                <c:pt idx="7934">
                  <c:v>188.01052527771242</c:v>
                </c:pt>
                <c:pt idx="7935">
                  <c:v>188.02806040778088</c:v>
                </c:pt>
                <c:pt idx="7936">
                  <c:v>188.04542275134727</c:v>
                </c:pt>
                <c:pt idx="7937">
                  <c:v>188.0627823951254</c:v>
                </c:pt>
                <c:pt idx="7938">
                  <c:v>188.08014473869241</c:v>
                </c:pt>
                <c:pt idx="7939">
                  <c:v>188.09750438247036</c:v>
                </c:pt>
                <c:pt idx="7940">
                  <c:v>188.11486672603669</c:v>
                </c:pt>
                <c:pt idx="7941">
                  <c:v>188.13222906960419</c:v>
                </c:pt>
                <c:pt idx="7942">
                  <c:v>188.14958871338149</c:v>
                </c:pt>
                <c:pt idx="7943">
                  <c:v>188.16695105694848</c:v>
                </c:pt>
                <c:pt idx="7944">
                  <c:v>188.18448348722779</c:v>
                </c:pt>
                <c:pt idx="7945">
                  <c:v>188.20167304429339</c:v>
                </c:pt>
                <c:pt idx="7946">
                  <c:v>188.21903268807105</c:v>
                </c:pt>
                <c:pt idx="7947">
                  <c:v>188.23656781813921</c:v>
                </c:pt>
                <c:pt idx="7948">
                  <c:v>188.25375467541579</c:v>
                </c:pt>
                <c:pt idx="7949">
                  <c:v>188.27111701898318</c:v>
                </c:pt>
                <c:pt idx="7950">
                  <c:v>188.28865214905059</c:v>
                </c:pt>
                <c:pt idx="7951">
                  <c:v>188.30587410358558</c:v>
                </c:pt>
                <c:pt idx="7952">
                  <c:v>188.32323374736347</c:v>
                </c:pt>
                <c:pt idx="7953">
                  <c:v>188.3405960909304</c:v>
                </c:pt>
                <c:pt idx="7954">
                  <c:v>188.35795843449753</c:v>
                </c:pt>
                <c:pt idx="7955">
                  <c:v>188.37531807827531</c:v>
                </c:pt>
                <c:pt idx="7956">
                  <c:v>188.39268042184182</c:v>
                </c:pt>
                <c:pt idx="7957">
                  <c:v>188.41004006562014</c:v>
                </c:pt>
                <c:pt idx="7958">
                  <c:v>188.42740240918681</c:v>
                </c:pt>
                <c:pt idx="7959">
                  <c:v>188.44476205296459</c:v>
                </c:pt>
                <c:pt idx="7960">
                  <c:v>188.46212439653161</c:v>
                </c:pt>
                <c:pt idx="7961">
                  <c:v>188.47951913756711</c:v>
                </c:pt>
                <c:pt idx="7962">
                  <c:v>188.49688148113441</c:v>
                </c:pt>
                <c:pt idx="7963">
                  <c:v>188.51424112491188</c:v>
                </c:pt>
                <c:pt idx="7964">
                  <c:v>188.53160346847901</c:v>
                </c:pt>
                <c:pt idx="7965">
                  <c:v>188.54896581204591</c:v>
                </c:pt>
                <c:pt idx="7966">
                  <c:v>188.56632545582397</c:v>
                </c:pt>
                <c:pt idx="7967">
                  <c:v>188.58351231310056</c:v>
                </c:pt>
                <c:pt idx="7968">
                  <c:v>188.60104744316851</c:v>
                </c:pt>
                <c:pt idx="7969">
                  <c:v>188.61840978673544</c:v>
                </c:pt>
                <c:pt idx="7970">
                  <c:v>188.63563174127015</c:v>
                </c:pt>
                <c:pt idx="7971">
                  <c:v>188.65316687133819</c:v>
                </c:pt>
                <c:pt idx="7972">
                  <c:v>188.67052651511599</c:v>
                </c:pt>
                <c:pt idx="7973">
                  <c:v>188.68785376142478</c:v>
                </c:pt>
                <c:pt idx="7974">
                  <c:v>188.70504061870162</c:v>
                </c:pt>
                <c:pt idx="7975">
                  <c:v>188.72243805952689</c:v>
                </c:pt>
                <c:pt idx="7976">
                  <c:v>188.73979770330416</c:v>
                </c:pt>
                <c:pt idx="7977">
                  <c:v>188.75719514412935</c:v>
                </c:pt>
                <c:pt idx="7978">
                  <c:v>188.77473027419691</c:v>
                </c:pt>
                <c:pt idx="7979">
                  <c:v>188.79195222873176</c:v>
                </c:pt>
                <c:pt idx="7980">
                  <c:v>188.80934696976797</c:v>
                </c:pt>
                <c:pt idx="7981">
                  <c:v>188.82667421607678</c:v>
                </c:pt>
                <c:pt idx="7982">
                  <c:v>188.8440338598547</c:v>
                </c:pt>
                <c:pt idx="7983">
                  <c:v>188.86139620342189</c:v>
                </c:pt>
                <c:pt idx="7984">
                  <c:v>188.87882604171574</c:v>
                </c:pt>
                <c:pt idx="7985">
                  <c:v>188.89601289899241</c:v>
                </c:pt>
                <c:pt idx="7986">
                  <c:v>188.91354802905997</c:v>
                </c:pt>
                <c:pt idx="7987">
                  <c:v>188.93091037262747</c:v>
                </c:pt>
                <c:pt idx="7988">
                  <c:v>188.94827001640519</c:v>
                </c:pt>
                <c:pt idx="7989">
                  <c:v>188.96545957347087</c:v>
                </c:pt>
                <c:pt idx="7990">
                  <c:v>188.98299200374981</c:v>
                </c:pt>
                <c:pt idx="7991">
                  <c:v>189.0002166580739</c:v>
                </c:pt>
                <c:pt idx="7992">
                  <c:v>189.01761139910926</c:v>
                </c:pt>
                <c:pt idx="7993">
                  <c:v>189.03514652917738</c:v>
                </c:pt>
                <c:pt idx="7994">
                  <c:v>189.05236848371246</c:v>
                </c:pt>
                <c:pt idx="7995">
                  <c:v>189.06973082727924</c:v>
                </c:pt>
                <c:pt idx="7996">
                  <c:v>189.08709047105694</c:v>
                </c:pt>
                <c:pt idx="7997">
                  <c:v>189.10445281462384</c:v>
                </c:pt>
                <c:pt idx="7998">
                  <c:v>189.12184755566014</c:v>
                </c:pt>
                <c:pt idx="7999">
                  <c:v>189.13910460745234</c:v>
                </c:pt>
                <c:pt idx="8000">
                  <c:v>189.15649934848867</c:v>
                </c:pt>
                <c:pt idx="8001">
                  <c:v>189.17386169205491</c:v>
                </c:pt>
                <c:pt idx="8002">
                  <c:v>189.19122403562221</c:v>
                </c:pt>
                <c:pt idx="8003">
                  <c:v>189.20858367939979</c:v>
                </c:pt>
                <c:pt idx="8004">
                  <c:v>189.22594602296701</c:v>
                </c:pt>
                <c:pt idx="8005">
                  <c:v>189.24348115303491</c:v>
                </c:pt>
                <c:pt idx="8006">
                  <c:v>189.26084079681232</c:v>
                </c:pt>
                <c:pt idx="8007">
                  <c:v>189.27802765408961</c:v>
                </c:pt>
                <c:pt idx="8008">
                  <c:v>189.29538999765643</c:v>
                </c:pt>
                <c:pt idx="8009">
                  <c:v>189.31292512772441</c:v>
                </c:pt>
                <c:pt idx="8010">
                  <c:v>189.33028477150199</c:v>
                </c:pt>
                <c:pt idx="8011">
                  <c:v>189.34764711506946</c:v>
                </c:pt>
                <c:pt idx="8012">
                  <c:v>189.36483397234591</c:v>
                </c:pt>
                <c:pt idx="8013">
                  <c:v>189.38219631591349</c:v>
                </c:pt>
                <c:pt idx="8014">
                  <c:v>189.39973144598102</c:v>
                </c:pt>
                <c:pt idx="8015">
                  <c:v>189.41695340051558</c:v>
                </c:pt>
                <c:pt idx="8016">
                  <c:v>189.43434814155145</c:v>
                </c:pt>
                <c:pt idx="8017">
                  <c:v>189.45171048511841</c:v>
                </c:pt>
                <c:pt idx="8018">
                  <c:v>189.46924291539727</c:v>
                </c:pt>
                <c:pt idx="8019">
                  <c:v>189.4864324724636</c:v>
                </c:pt>
                <c:pt idx="8020">
                  <c:v>189.50379211624062</c:v>
                </c:pt>
                <c:pt idx="8021">
                  <c:v>189.52115445980778</c:v>
                </c:pt>
                <c:pt idx="8022">
                  <c:v>189.5385141035857</c:v>
                </c:pt>
                <c:pt idx="8023">
                  <c:v>189.55573605812071</c:v>
                </c:pt>
                <c:pt idx="8024">
                  <c:v>189.57327118818816</c:v>
                </c:pt>
                <c:pt idx="8025">
                  <c:v>189.5904607452544</c:v>
                </c:pt>
                <c:pt idx="8026">
                  <c:v>189.60799317553321</c:v>
                </c:pt>
                <c:pt idx="8027">
                  <c:v>189.62539061635798</c:v>
                </c:pt>
                <c:pt idx="8028">
                  <c:v>189.64275026013567</c:v>
                </c:pt>
                <c:pt idx="8029">
                  <c:v>189.65993981720206</c:v>
                </c:pt>
                <c:pt idx="8030">
                  <c:v>189.67729946097964</c:v>
                </c:pt>
                <c:pt idx="8031">
                  <c:v>189.69466180454609</c:v>
                </c:pt>
                <c:pt idx="8032">
                  <c:v>189.71202144832441</c:v>
                </c:pt>
                <c:pt idx="8033">
                  <c:v>189.72955657839213</c:v>
                </c:pt>
                <c:pt idx="8034">
                  <c:v>189.74677853292712</c:v>
                </c:pt>
                <c:pt idx="8035">
                  <c:v>189.76434876025311</c:v>
                </c:pt>
                <c:pt idx="8036">
                  <c:v>189.78150052027178</c:v>
                </c:pt>
                <c:pt idx="8037">
                  <c:v>189.7988979610968</c:v>
                </c:pt>
                <c:pt idx="8038">
                  <c:v>189.81625760487458</c:v>
                </c:pt>
                <c:pt idx="8039">
                  <c:v>189.83361994844157</c:v>
                </c:pt>
                <c:pt idx="8040">
                  <c:v>189.85115507850946</c:v>
                </c:pt>
                <c:pt idx="8041">
                  <c:v>189.86837703304451</c:v>
                </c:pt>
                <c:pt idx="8042">
                  <c:v>189.88591216311218</c:v>
                </c:pt>
                <c:pt idx="8043">
                  <c:v>189.90299372861497</c:v>
                </c:pt>
                <c:pt idx="8044">
                  <c:v>189.92052885868347</c:v>
                </c:pt>
                <c:pt idx="8045">
                  <c:v>189.93789120224986</c:v>
                </c:pt>
                <c:pt idx="8046">
                  <c:v>189.95525084602767</c:v>
                </c:pt>
                <c:pt idx="8047">
                  <c:v>189.972440403094</c:v>
                </c:pt>
                <c:pt idx="8048">
                  <c:v>189.98980004687132</c:v>
                </c:pt>
                <c:pt idx="8049">
                  <c:v>190.00716239043828</c:v>
                </c:pt>
                <c:pt idx="8050">
                  <c:v>190.02452203421598</c:v>
                </c:pt>
                <c:pt idx="8051">
                  <c:v>190.04188437778328</c:v>
                </c:pt>
                <c:pt idx="8052">
                  <c:v>190.05924402156072</c:v>
                </c:pt>
                <c:pt idx="8053">
                  <c:v>190.0766063651277</c:v>
                </c:pt>
                <c:pt idx="8054">
                  <c:v>190.09414149519571</c:v>
                </c:pt>
                <c:pt idx="8055">
                  <c:v>190.11132835247275</c:v>
                </c:pt>
                <c:pt idx="8056">
                  <c:v>190.12869069603937</c:v>
                </c:pt>
                <c:pt idx="8057">
                  <c:v>190.14605033981692</c:v>
                </c:pt>
                <c:pt idx="8058">
                  <c:v>190.16344778064214</c:v>
                </c:pt>
                <c:pt idx="8059">
                  <c:v>190.18080742442001</c:v>
                </c:pt>
                <c:pt idx="8060">
                  <c:v>190.19816976798688</c:v>
                </c:pt>
                <c:pt idx="8061">
                  <c:v>190.21552941176458</c:v>
                </c:pt>
                <c:pt idx="8062">
                  <c:v>190.23289175533159</c:v>
                </c:pt>
                <c:pt idx="8063">
                  <c:v>190.25025139910935</c:v>
                </c:pt>
                <c:pt idx="8064">
                  <c:v>190.26764883993459</c:v>
                </c:pt>
                <c:pt idx="8065">
                  <c:v>190.28483569721118</c:v>
                </c:pt>
                <c:pt idx="8066">
                  <c:v>190.30237082727956</c:v>
                </c:pt>
                <c:pt idx="8067">
                  <c:v>190.31973317084569</c:v>
                </c:pt>
                <c:pt idx="8068">
                  <c:v>190.33709281462416</c:v>
                </c:pt>
                <c:pt idx="8069">
                  <c:v>190.35431476915832</c:v>
                </c:pt>
                <c:pt idx="8070">
                  <c:v>190.37184989922667</c:v>
                </c:pt>
                <c:pt idx="8071">
                  <c:v>190.3890367565036</c:v>
                </c:pt>
                <c:pt idx="8072">
                  <c:v>190.40657188657136</c:v>
                </c:pt>
                <c:pt idx="8073">
                  <c:v>190.42375874384771</c:v>
                </c:pt>
                <c:pt idx="8074">
                  <c:v>190.44129387391607</c:v>
                </c:pt>
                <c:pt idx="8075">
                  <c:v>190.45865621748345</c:v>
                </c:pt>
                <c:pt idx="8076">
                  <c:v>190.47601586126078</c:v>
                </c:pt>
                <c:pt idx="8077">
                  <c:v>190.49337820482754</c:v>
                </c:pt>
                <c:pt idx="8078">
                  <c:v>190.51077294586358</c:v>
                </c:pt>
                <c:pt idx="8079">
                  <c:v>190.5281001921725</c:v>
                </c:pt>
                <c:pt idx="8080">
                  <c:v>190.54549493320832</c:v>
                </c:pt>
                <c:pt idx="8081">
                  <c:v>190.56271958753248</c:v>
                </c:pt>
                <c:pt idx="8082">
                  <c:v>190.58007923130998</c:v>
                </c:pt>
                <c:pt idx="8083">
                  <c:v>190.59747667213523</c:v>
                </c:pt>
                <c:pt idx="8084">
                  <c:v>190.61504419967159</c:v>
                </c:pt>
                <c:pt idx="8085">
                  <c:v>190.63240654323911</c:v>
                </c:pt>
                <c:pt idx="8086">
                  <c:v>190.6495934005153</c:v>
                </c:pt>
                <c:pt idx="8087">
                  <c:v>190.66685045230838</c:v>
                </c:pt>
                <c:pt idx="8088">
                  <c:v>190.68435048511833</c:v>
                </c:pt>
                <c:pt idx="8089">
                  <c:v>190.70153734239537</c:v>
                </c:pt>
                <c:pt idx="8090">
                  <c:v>190.71889968596199</c:v>
                </c:pt>
                <c:pt idx="8091">
                  <c:v>190.73646991328803</c:v>
                </c:pt>
                <c:pt idx="8092">
                  <c:v>190.75382955706584</c:v>
                </c:pt>
                <c:pt idx="8093">
                  <c:v>190.77119190063277</c:v>
                </c:pt>
                <c:pt idx="8094">
                  <c:v>190.78841385516782</c:v>
                </c:pt>
                <c:pt idx="8095">
                  <c:v>190.80577349894511</c:v>
                </c:pt>
                <c:pt idx="8096">
                  <c:v>190.82313584251241</c:v>
                </c:pt>
                <c:pt idx="8097">
                  <c:v>190.84032269978906</c:v>
                </c:pt>
                <c:pt idx="8098">
                  <c:v>190.85803061635809</c:v>
                </c:pt>
                <c:pt idx="8099">
                  <c:v>190.87522017342414</c:v>
                </c:pt>
                <c:pt idx="8100">
                  <c:v>190.89240703070109</c:v>
                </c:pt>
                <c:pt idx="8101">
                  <c:v>190.90994216076842</c:v>
                </c:pt>
                <c:pt idx="8102">
                  <c:v>190.92730180454654</c:v>
                </c:pt>
                <c:pt idx="8103">
                  <c:v>190.94448866182319</c:v>
                </c:pt>
                <c:pt idx="8104">
                  <c:v>190.9621992781814</c:v>
                </c:pt>
                <c:pt idx="8105">
                  <c:v>190.97921334895713</c:v>
                </c:pt>
                <c:pt idx="8106">
                  <c:v>190.99674577923599</c:v>
                </c:pt>
                <c:pt idx="8107">
                  <c:v>191.01414322006067</c:v>
                </c:pt>
                <c:pt idx="8108">
                  <c:v>191.03133007733791</c:v>
                </c:pt>
                <c:pt idx="8109">
                  <c:v>191.04875991563182</c:v>
                </c:pt>
                <c:pt idx="8110">
                  <c:v>191.06615735645661</c:v>
                </c:pt>
                <c:pt idx="8111">
                  <c:v>191.08351700023454</c:v>
                </c:pt>
                <c:pt idx="8112">
                  <c:v>191.10087934380118</c:v>
                </c:pt>
                <c:pt idx="8113">
                  <c:v>191.11823898757956</c:v>
                </c:pt>
                <c:pt idx="8114">
                  <c:v>191.13560133114572</c:v>
                </c:pt>
                <c:pt idx="8115">
                  <c:v>191.15296367471268</c:v>
                </c:pt>
                <c:pt idx="8116">
                  <c:v>191.1704961049918</c:v>
                </c:pt>
                <c:pt idx="8117">
                  <c:v>191.1878584485587</c:v>
                </c:pt>
                <c:pt idx="8118">
                  <c:v>191.20522079212552</c:v>
                </c:pt>
                <c:pt idx="8119">
                  <c:v>191.22240764940241</c:v>
                </c:pt>
                <c:pt idx="8120">
                  <c:v>191.23976729317974</c:v>
                </c:pt>
              </c:numCache>
            </c:numRef>
          </c:xVal>
          <c:yVal>
            <c:numRef>
              <c:f>Sheet1!$L$2:$L$8122</c:f>
              <c:numCache>
                <c:formatCode>General</c:formatCode>
                <c:ptCount val="8121"/>
                <c:pt idx="0">
                  <c:v>0.46785283466171584</c:v>
                </c:pt>
                <c:pt idx="1">
                  <c:v>0.47224453431068431</c:v>
                </c:pt>
                <c:pt idx="2">
                  <c:v>0.46794947758393518</c:v>
                </c:pt>
                <c:pt idx="3">
                  <c:v>0.46863902346780634</c:v>
                </c:pt>
                <c:pt idx="4">
                  <c:v>0.48672632284706535</c:v>
                </c:pt>
                <c:pt idx="5">
                  <c:v>0.48297012408503381</c:v>
                </c:pt>
                <c:pt idx="6">
                  <c:v>0.49004575671816475</c:v>
                </c:pt>
                <c:pt idx="7">
                  <c:v>0.47170569803407236</c:v>
                </c:pt>
                <c:pt idx="8">
                  <c:v>0.47610773154811026</c:v>
                </c:pt>
                <c:pt idx="9">
                  <c:v>0.47965517428415888</c:v>
                </c:pt>
                <c:pt idx="10">
                  <c:v>0.47206285914304758</c:v>
                </c:pt>
                <c:pt idx="11">
                  <c:v>0.48224812081711133</c:v>
                </c:pt>
                <c:pt idx="12">
                  <c:v>0.4750378691237459</c:v>
                </c:pt>
                <c:pt idx="13">
                  <c:v>0.46517418679410288</c:v>
                </c:pt>
                <c:pt idx="14">
                  <c:v>0.48090715836238934</c:v>
                </c:pt>
                <c:pt idx="15">
                  <c:v>0.48250721432841198</c:v>
                </c:pt>
                <c:pt idx="16">
                  <c:v>0.48955368187014625</c:v>
                </c:pt>
                <c:pt idx="17">
                  <c:v>0.47684559969174567</c:v>
                </c:pt>
                <c:pt idx="18">
                  <c:v>0.52430445017998062</c:v>
                </c:pt>
                <c:pt idx="19">
                  <c:v>0.47998484670442104</c:v>
                </c:pt>
                <c:pt idx="20">
                  <c:v>0.47785781539128225</c:v>
                </c:pt>
                <c:pt idx="21">
                  <c:v>0.47299164057512538</c:v>
                </c:pt>
                <c:pt idx="22">
                  <c:v>0.51162630593620839</c:v>
                </c:pt>
                <c:pt idx="23">
                  <c:v>0.49251558220992586</c:v>
                </c:pt>
                <c:pt idx="24">
                  <c:v>0.66678965111384769</c:v>
                </c:pt>
                <c:pt idx="25">
                  <c:v>0.47011486616195797</c:v>
                </c:pt>
                <c:pt idx="26">
                  <c:v>0.48958119088407864</c:v>
                </c:pt>
                <c:pt idx="27">
                  <c:v>0.50137148478897797</c:v>
                </c:pt>
                <c:pt idx="28">
                  <c:v>0.47490121419514331</c:v>
                </c:pt>
                <c:pt idx="29">
                  <c:v>0.47684366156102437</c:v>
                </c:pt>
                <c:pt idx="30">
                  <c:v>0.49867603526639936</c:v>
                </c:pt>
                <c:pt idx="31">
                  <c:v>0.58414987956065834</c:v>
                </c:pt>
                <c:pt idx="32">
                  <c:v>0.5039782719391569</c:v>
                </c:pt>
                <c:pt idx="33">
                  <c:v>0.4828442403783178</c:v>
                </c:pt>
                <c:pt idx="34">
                  <c:v>0.49395648203360315</c:v>
                </c:pt>
                <c:pt idx="35">
                  <c:v>0.49049378976881375</c:v>
                </c:pt>
                <c:pt idx="36">
                  <c:v>0.50495554843932855</c:v>
                </c:pt>
                <c:pt idx="37">
                  <c:v>0.49352936579576501</c:v>
                </c:pt>
                <c:pt idx="38">
                  <c:v>0.49306906423502384</c:v>
                </c:pt>
                <c:pt idx="39">
                  <c:v>0.51066563967919443</c:v>
                </c:pt>
                <c:pt idx="40">
                  <c:v>0.48317819465591882</c:v>
                </c:pt>
                <c:pt idx="41">
                  <c:v>0.49346504527228341</c:v>
                </c:pt>
                <c:pt idx="42">
                  <c:v>0.48833671289427988</c:v>
                </c:pt>
                <c:pt idx="43">
                  <c:v>0.48878659655434886</c:v>
                </c:pt>
                <c:pt idx="44">
                  <c:v>0.50578497819769697</c:v>
                </c:pt>
                <c:pt idx="45">
                  <c:v>0.48854698866681395</c:v>
                </c:pt>
                <c:pt idx="46">
                  <c:v>0.52442302985592049</c:v>
                </c:pt>
                <c:pt idx="47">
                  <c:v>0.49101986423622196</c:v>
                </c:pt>
                <c:pt idx="48">
                  <c:v>0.49014497532872237</c:v>
                </c:pt>
                <c:pt idx="49">
                  <c:v>0.49702325215336218</c:v>
                </c:pt>
                <c:pt idx="50">
                  <c:v>0.49495348123767563</c:v>
                </c:pt>
                <c:pt idx="51">
                  <c:v>0.4894816079598861</c:v>
                </c:pt>
                <c:pt idx="52">
                  <c:v>0.52047837487971138</c:v>
                </c:pt>
                <c:pt idx="53">
                  <c:v>0.50319138675782848</c:v>
                </c:pt>
                <c:pt idx="54">
                  <c:v>0.49581150898651888</c:v>
                </c:pt>
                <c:pt idx="55">
                  <c:v>0.50189078608649063</c:v>
                </c:pt>
                <c:pt idx="56">
                  <c:v>0.47882771853367995</c:v>
                </c:pt>
                <c:pt idx="57">
                  <c:v>0.50759416424211556</c:v>
                </c:pt>
                <c:pt idx="58">
                  <c:v>0.50058693721117598</c:v>
                </c:pt>
                <c:pt idx="59">
                  <c:v>0.5025589107446703</c:v>
                </c:pt>
                <c:pt idx="60">
                  <c:v>0.49129618021182847</c:v>
                </c:pt>
                <c:pt idx="61">
                  <c:v>0.50850979766296811</c:v>
                </c:pt>
                <c:pt idx="62">
                  <c:v>0.49721877987338486</c:v>
                </c:pt>
                <c:pt idx="63">
                  <c:v>0.492863782606213</c:v>
                </c:pt>
                <c:pt idx="64">
                  <c:v>0.51059141357535764</c:v>
                </c:pt>
                <c:pt idx="65">
                  <c:v>0.50877902694707933</c:v>
                </c:pt>
                <c:pt idx="66">
                  <c:v>0.49571257306969291</c:v>
                </c:pt>
                <c:pt idx="67">
                  <c:v>0.56492720696805365</c:v>
                </c:pt>
                <c:pt idx="68">
                  <c:v>0.51228675131048529</c:v>
                </c:pt>
                <c:pt idx="69">
                  <c:v>0.49347973396757461</c:v>
                </c:pt>
                <c:pt idx="70">
                  <c:v>0.49284318168753538</c:v>
                </c:pt>
                <c:pt idx="71">
                  <c:v>0.50013189961241022</c:v>
                </c:pt>
                <c:pt idx="72">
                  <c:v>0.50673210932978052</c:v>
                </c:pt>
                <c:pt idx="73">
                  <c:v>0.51134708453875866</c:v>
                </c:pt>
                <c:pt idx="74">
                  <c:v>0.50870830097869224</c:v>
                </c:pt>
                <c:pt idx="75">
                  <c:v>0.50938242348260887</c:v>
                </c:pt>
                <c:pt idx="76">
                  <c:v>0.49718004467479981</c:v>
                </c:pt>
                <c:pt idx="77">
                  <c:v>0.49348311252403082</c:v>
                </c:pt>
                <c:pt idx="78">
                  <c:v>0.53533145841451768</c:v>
                </c:pt>
                <c:pt idx="79">
                  <c:v>0.52392607974749306</c:v>
                </c:pt>
                <c:pt idx="80">
                  <c:v>0.49317156459558181</c:v>
                </c:pt>
                <c:pt idx="81">
                  <c:v>0.5064423327686175</c:v>
                </c:pt>
                <c:pt idx="82">
                  <c:v>0.50639980115647065</c:v>
                </c:pt>
                <c:pt idx="83">
                  <c:v>0.51748665775301927</c:v>
                </c:pt>
                <c:pt idx="84">
                  <c:v>0.53799793946373964</c:v>
                </c:pt>
                <c:pt idx="85">
                  <c:v>0.50989266870348693</c:v>
                </c:pt>
                <c:pt idx="86">
                  <c:v>0.59792001759664493</c:v>
                </c:pt>
                <c:pt idx="87">
                  <c:v>0.5279820106247276</c:v>
                </c:pt>
                <c:pt idx="88">
                  <c:v>0.51371800115590338</c:v>
                </c:pt>
                <c:pt idx="89">
                  <c:v>0.5042142554942175</c:v>
                </c:pt>
                <c:pt idx="90">
                  <c:v>0.54687712208680861</c:v>
                </c:pt>
                <c:pt idx="91">
                  <c:v>0.51179257087048413</c:v>
                </c:pt>
                <c:pt idx="92">
                  <c:v>0.51802956652857424</c:v>
                </c:pt>
                <c:pt idx="93">
                  <c:v>0.53098374153891759</c:v>
                </c:pt>
                <c:pt idx="94">
                  <c:v>0.52615557960582671</c:v>
                </c:pt>
                <c:pt idx="95">
                  <c:v>0.52041292875789547</c:v>
                </c:pt>
                <c:pt idx="96">
                  <c:v>0.51397766697341662</c:v>
                </c:pt>
                <c:pt idx="97">
                  <c:v>0.53182400604086844</c:v>
                </c:pt>
                <c:pt idx="98">
                  <c:v>0.49289490943074427</c:v>
                </c:pt>
                <c:pt idx="99">
                  <c:v>0.51565718743729738</c:v>
                </c:pt>
                <c:pt idx="100">
                  <c:v>0.52281961334724825</c:v>
                </c:pt>
                <c:pt idx="101">
                  <c:v>0.51303536636540892</c:v>
                </c:pt>
                <c:pt idx="102">
                  <c:v>0.52326369251617411</c:v>
                </c:pt>
                <c:pt idx="103">
                  <c:v>0.52076596518997453</c:v>
                </c:pt>
                <c:pt idx="104">
                  <c:v>0.52079170561361365</c:v>
                </c:pt>
                <c:pt idx="105">
                  <c:v>0.51119742890715258</c:v>
                </c:pt>
                <c:pt idx="106">
                  <c:v>0.53944626790006556</c:v>
                </c:pt>
                <c:pt idx="107">
                  <c:v>0.53258290022030397</c:v>
                </c:pt>
                <c:pt idx="108">
                  <c:v>0.5310927370482601</c:v>
                </c:pt>
                <c:pt idx="109">
                  <c:v>0.51257093952646848</c:v>
                </c:pt>
                <c:pt idx="110">
                  <c:v>0.51561934732797721</c:v>
                </c:pt>
                <c:pt idx="111">
                  <c:v>0.50767053621724068</c:v>
                </c:pt>
                <c:pt idx="112">
                  <c:v>0.54427577118348236</c:v>
                </c:pt>
                <c:pt idx="113">
                  <c:v>0.53634496405776044</c:v>
                </c:pt>
                <c:pt idx="114">
                  <c:v>0.53443302226011169</c:v>
                </c:pt>
                <c:pt idx="115">
                  <c:v>0.51824709226156385</c:v>
                </c:pt>
                <c:pt idx="116">
                  <c:v>0.54967192186827463</c:v>
                </c:pt>
                <c:pt idx="117">
                  <c:v>0.53310468884648943</c:v>
                </c:pt>
                <c:pt idx="118">
                  <c:v>0.52616508209470969</c:v>
                </c:pt>
                <c:pt idx="119">
                  <c:v>0.52462993508010203</c:v>
                </c:pt>
                <c:pt idx="120">
                  <c:v>0.5302623330972086</c:v>
                </c:pt>
                <c:pt idx="121">
                  <c:v>0.52238692187951707</c:v>
                </c:pt>
                <c:pt idx="122">
                  <c:v>0.51920789061403072</c:v>
                </c:pt>
                <c:pt idx="123">
                  <c:v>0.53182054497090558</c:v>
                </c:pt>
                <c:pt idx="124">
                  <c:v>0.53793070910345819</c:v>
                </c:pt>
                <c:pt idx="125">
                  <c:v>0.51317147646935612</c:v>
                </c:pt>
                <c:pt idx="126">
                  <c:v>0.51405131776163959</c:v>
                </c:pt>
                <c:pt idx="127">
                  <c:v>0.53363822638834246</c:v>
                </c:pt>
                <c:pt idx="128">
                  <c:v>0.52677767454658586</c:v>
                </c:pt>
                <c:pt idx="129">
                  <c:v>0.52749391108997323</c:v>
                </c:pt>
                <c:pt idx="130">
                  <c:v>0.53370959293201969</c:v>
                </c:pt>
                <c:pt idx="131">
                  <c:v>0.52112425013636254</c:v>
                </c:pt>
                <c:pt idx="132">
                  <c:v>0.51857490387933758</c:v>
                </c:pt>
                <c:pt idx="133">
                  <c:v>0.50694513701463662</c:v>
                </c:pt>
                <c:pt idx="134">
                  <c:v>0.5310160535563041</c:v>
                </c:pt>
                <c:pt idx="135">
                  <c:v>0.52435875196320658</c:v>
                </c:pt>
                <c:pt idx="136">
                  <c:v>0.52199501863460118</c:v>
                </c:pt>
                <c:pt idx="137">
                  <c:v>0.52451613091989657</c:v>
                </c:pt>
                <c:pt idx="138">
                  <c:v>0.52726202485878049</c:v>
                </c:pt>
                <c:pt idx="139">
                  <c:v>0.5103522280036954</c:v>
                </c:pt>
                <c:pt idx="140">
                  <c:v>0.51425531218514864</c:v>
                </c:pt>
                <c:pt idx="141">
                  <c:v>0.53265404449209264</c:v>
                </c:pt>
                <c:pt idx="142">
                  <c:v>0.51364265187630909</c:v>
                </c:pt>
                <c:pt idx="143">
                  <c:v>0.51275930819374171</c:v>
                </c:pt>
                <c:pt idx="144">
                  <c:v>0.51616991599440909</c:v>
                </c:pt>
                <c:pt idx="145">
                  <c:v>0.51916069276272059</c:v>
                </c:pt>
                <c:pt idx="146">
                  <c:v>0.5160903149141256</c:v>
                </c:pt>
                <c:pt idx="147">
                  <c:v>0.54353463899579779</c:v>
                </c:pt>
                <c:pt idx="148">
                  <c:v>0.52029980867643399</c:v>
                </c:pt>
                <c:pt idx="149">
                  <c:v>0.52956120191720013</c:v>
                </c:pt>
                <c:pt idx="150">
                  <c:v>0.51834972739309826</c:v>
                </c:pt>
                <c:pt idx="151">
                  <c:v>0.52402237854660549</c:v>
                </c:pt>
                <c:pt idx="152">
                  <c:v>0.54252439009089382</c:v>
                </c:pt>
                <c:pt idx="153">
                  <c:v>0.51376534633750814</c:v>
                </c:pt>
                <c:pt idx="154">
                  <c:v>0.5240786913262504</c:v>
                </c:pt>
                <c:pt idx="155">
                  <c:v>0.50925828411812912</c:v>
                </c:pt>
                <c:pt idx="156">
                  <c:v>0.53238080953354583</c:v>
                </c:pt>
                <c:pt idx="157">
                  <c:v>0.51720014244376</c:v>
                </c:pt>
                <c:pt idx="158">
                  <c:v>0.55807044010934925</c:v>
                </c:pt>
                <c:pt idx="159">
                  <c:v>0.55542858859077082</c:v>
                </c:pt>
                <c:pt idx="160">
                  <c:v>0.52446613342437698</c:v>
                </c:pt>
                <c:pt idx="161">
                  <c:v>0.51001984698919989</c:v>
                </c:pt>
                <c:pt idx="162">
                  <c:v>0.53914215620896644</c:v>
                </c:pt>
                <c:pt idx="163">
                  <c:v>0.50449606663185853</c:v>
                </c:pt>
                <c:pt idx="164">
                  <c:v>0.5180997837068867</c:v>
                </c:pt>
                <c:pt idx="165">
                  <c:v>0.51718808696838392</c:v>
                </c:pt>
                <c:pt idx="166">
                  <c:v>0.51768903651456699</c:v>
                </c:pt>
                <c:pt idx="167">
                  <c:v>0.5300342287685067</c:v>
                </c:pt>
                <c:pt idx="168">
                  <c:v>0.51318977271874378</c:v>
                </c:pt>
                <c:pt idx="169">
                  <c:v>0.50851655075121671</c:v>
                </c:pt>
                <c:pt idx="170">
                  <c:v>0.52015048530579611</c:v>
                </c:pt>
                <c:pt idx="171">
                  <c:v>0.50826134470276474</c:v>
                </c:pt>
                <c:pt idx="172">
                  <c:v>0.50806891525453979</c:v>
                </c:pt>
                <c:pt idx="173">
                  <c:v>0.50352147060292551</c:v>
                </c:pt>
                <c:pt idx="174">
                  <c:v>0.50544700350366645</c:v>
                </c:pt>
                <c:pt idx="175">
                  <c:v>0.5116655275580958</c:v>
                </c:pt>
                <c:pt idx="176">
                  <c:v>0.5150195433306155</c:v>
                </c:pt>
                <c:pt idx="177">
                  <c:v>0.53353264104430143</c:v>
                </c:pt>
                <c:pt idx="178">
                  <c:v>0.50504529961890465</c:v>
                </c:pt>
                <c:pt idx="179">
                  <c:v>0.51567915944515863</c:v>
                </c:pt>
                <c:pt idx="180">
                  <c:v>0.52202802124356162</c:v>
                </c:pt>
                <c:pt idx="181">
                  <c:v>0.50196549945715818</c:v>
                </c:pt>
                <c:pt idx="182">
                  <c:v>0.51510573852429065</c:v>
                </c:pt>
                <c:pt idx="183">
                  <c:v>0.51886242092519352</c:v>
                </c:pt>
                <c:pt idx="184">
                  <c:v>0.51810248131380543</c:v>
                </c:pt>
                <c:pt idx="185">
                  <c:v>0.49672370035467189</c:v>
                </c:pt>
                <c:pt idx="186">
                  <c:v>0.51955123410801063</c:v>
                </c:pt>
                <c:pt idx="187">
                  <c:v>0.53498265641494602</c:v>
                </c:pt>
                <c:pt idx="188">
                  <c:v>0.50215074328541076</c:v>
                </c:pt>
                <c:pt idx="189">
                  <c:v>0.50674984768483844</c:v>
                </c:pt>
                <c:pt idx="190">
                  <c:v>0.50483115206168394</c:v>
                </c:pt>
                <c:pt idx="191">
                  <c:v>0.50152981155318055</c:v>
                </c:pt>
                <c:pt idx="192">
                  <c:v>0.50523752886589357</c:v>
                </c:pt>
                <c:pt idx="193">
                  <c:v>0.50538024641938262</c:v>
                </c:pt>
                <c:pt idx="194">
                  <c:v>0.49120084071458681</c:v>
                </c:pt>
                <c:pt idx="195">
                  <c:v>0.49167290451179868</c:v>
                </c:pt>
                <c:pt idx="196">
                  <c:v>0.49788090624961817</c:v>
                </c:pt>
                <c:pt idx="197">
                  <c:v>0.52713601923013553</c:v>
                </c:pt>
                <c:pt idx="198">
                  <c:v>0.51862437496733049</c:v>
                </c:pt>
                <c:pt idx="199">
                  <c:v>0.50532619844076587</c:v>
                </c:pt>
                <c:pt idx="200">
                  <c:v>0.50523781217234487</c:v>
                </c:pt>
                <c:pt idx="201">
                  <c:v>0.49709444260254632</c:v>
                </c:pt>
                <c:pt idx="202">
                  <c:v>0.49953964533919232</c:v>
                </c:pt>
                <c:pt idx="203">
                  <c:v>0.5034390326458178</c:v>
                </c:pt>
                <c:pt idx="204">
                  <c:v>0.48954641058772685</c:v>
                </c:pt>
                <c:pt idx="205">
                  <c:v>0.5002570229651655</c:v>
                </c:pt>
                <c:pt idx="206">
                  <c:v>0.49523091298793831</c:v>
                </c:pt>
                <c:pt idx="207">
                  <c:v>0.49846252534806906</c:v>
                </c:pt>
                <c:pt idx="208">
                  <c:v>0.49382694822251588</c:v>
                </c:pt>
                <c:pt idx="209">
                  <c:v>0.47915802643445898</c:v>
                </c:pt>
                <c:pt idx="210">
                  <c:v>0.47879699113403901</c:v>
                </c:pt>
                <c:pt idx="211">
                  <c:v>0.49944971998802684</c:v>
                </c:pt>
                <c:pt idx="212">
                  <c:v>0.50543673599417549</c:v>
                </c:pt>
                <c:pt idx="213">
                  <c:v>0.49108691085648692</c:v>
                </c:pt>
                <c:pt idx="214">
                  <c:v>0.50293582519095359</c:v>
                </c:pt>
                <c:pt idx="215">
                  <c:v>0.50146014345661205</c:v>
                </c:pt>
                <c:pt idx="216">
                  <c:v>0.51557012946509406</c:v>
                </c:pt>
                <c:pt idx="217">
                  <c:v>0.49926096842003131</c:v>
                </c:pt>
                <c:pt idx="218">
                  <c:v>0.48873782621511824</c:v>
                </c:pt>
                <c:pt idx="219">
                  <c:v>0.50250545849930461</c:v>
                </c:pt>
                <c:pt idx="220">
                  <c:v>0.49698460234900099</c:v>
                </c:pt>
                <c:pt idx="221">
                  <c:v>0.49228980994844779</c:v>
                </c:pt>
                <c:pt idx="222">
                  <c:v>0.49400900418070548</c:v>
                </c:pt>
                <c:pt idx="223">
                  <c:v>0.48353059342952881</c:v>
                </c:pt>
                <c:pt idx="224">
                  <c:v>0.48737992216608345</c:v>
                </c:pt>
                <c:pt idx="225">
                  <c:v>0.50386390970960615</c:v>
                </c:pt>
                <c:pt idx="226">
                  <c:v>0.50498965303097465</c:v>
                </c:pt>
                <c:pt idx="227">
                  <c:v>0.50223197530269348</c:v>
                </c:pt>
                <c:pt idx="228">
                  <c:v>0.48751224236245944</c:v>
                </c:pt>
                <c:pt idx="229">
                  <c:v>0.49904613627370231</c:v>
                </c:pt>
                <c:pt idx="230">
                  <c:v>0.48828769967399188</c:v>
                </c:pt>
                <c:pt idx="231">
                  <c:v>0.48850984364907557</c:v>
                </c:pt>
                <c:pt idx="232">
                  <c:v>0.48544966736483247</c:v>
                </c:pt>
                <c:pt idx="233">
                  <c:v>0.5009650182160672</c:v>
                </c:pt>
                <c:pt idx="234">
                  <c:v>0.49173719494388612</c:v>
                </c:pt>
                <c:pt idx="235">
                  <c:v>0.48989278034970929</c:v>
                </c:pt>
                <c:pt idx="236">
                  <c:v>0.48842428650105285</c:v>
                </c:pt>
                <c:pt idx="237">
                  <c:v>0.50337060130728806</c:v>
                </c:pt>
                <c:pt idx="238">
                  <c:v>0.49787012274933307</c:v>
                </c:pt>
                <c:pt idx="239">
                  <c:v>0.50441526775050449</c:v>
                </c:pt>
                <c:pt idx="240">
                  <c:v>0.49790486064295558</c:v>
                </c:pt>
                <c:pt idx="241">
                  <c:v>0.48899741711497646</c:v>
                </c:pt>
                <c:pt idx="242">
                  <c:v>0.49070278434558467</c:v>
                </c:pt>
                <c:pt idx="243">
                  <c:v>0.49160998560543512</c:v>
                </c:pt>
                <c:pt idx="244">
                  <c:v>0.49927873957001062</c:v>
                </c:pt>
                <c:pt idx="245">
                  <c:v>0.49908595768117581</c:v>
                </c:pt>
                <c:pt idx="246">
                  <c:v>0.48363933666638076</c:v>
                </c:pt>
                <c:pt idx="247">
                  <c:v>0.51264500621379183</c:v>
                </c:pt>
                <c:pt idx="248">
                  <c:v>0.50738656918203928</c:v>
                </c:pt>
                <c:pt idx="249">
                  <c:v>0.49421386212817531</c:v>
                </c:pt>
                <c:pt idx="250">
                  <c:v>0.50457513444788771</c:v>
                </c:pt>
                <c:pt idx="251">
                  <c:v>0.49817357398026429</c:v>
                </c:pt>
                <c:pt idx="252">
                  <c:v>0.48984326055542932</c:v>
                </c:pt>
                <c:pt idx="253">
                  <c:v>0.50422053802151601</c:v>
                </c:pt>
                <c:pt idx="254">
                  <c:v>0.49843180387392438</c:v>
                </c:pt>
                <c:pt idx="255">
                  <c:v>0.51150075238820369</c:v>
                </c:pt>
                <c:pt idx="256">
                  <c:v>0.52114503247133814</c:v>
                </c:pt>
                <c:pt idx="257">
                  <c:v>0.51890989293546563</c:v>
                </c:pt>
                <c:pt idx="258">
                  <c:v>0.49787012274933307</c:v>
                </c:pt>
                <c:pt idx="259">
                  <c:v>0.57650809201734254</c:v>
                </c:pt>
                <c:pt idx="260">
                  <c:v>0.49089755519663308</c:v>
                </c:pt>
                <c:pt idx="261">
                  <c:v>0.4979698837099007</c:v>
                </c:pt>
                <c:pt idx="262">
                  <c:v>0.51234618531639942</c:v>
                </c:pt>
                <c:pt idx="263">
                  <c:v>0.50451616993610438</c:v>
                </c:pt>
                <c:pt idx="264">
                  <c:v>0.49702325215336218</c:v>
                </c:pt>
                <c:pt idx="265">
                  <c:v>0.50587561672080772</c:v>
                </c:pt>
                <c:pt idx="266">
                  <c:v>0.51361476984447996</c:v>
                </c:pt>
                <c:pt idx="267">
                  <c:v>0.5038124073761886</c:v>
                </c:pt>
                <c:pt idx="268">
                  <c:v>0.49791292980642937</c:v>
                </c:pt>
                <c:pt idx="269">
                  <c:v>0.50440293805859582</c:v>
                </c:pt>
                <c:pt idx="270">
                  <c:v>0.50465518108464658</c:v>
                </c:pt>
                <c:pt idx="271">
                  <c:v>0.50696180607042063</c:v>
                </c:pt>
                <c:pt idx="272">
                  <c:v>0.50418856750851671</c:v>
                </c:pt>
                <c:pt idx="273">
                  <c:v>0.50035814195550787</c:v>
                </c:pt>
                <c:pt idx="274">
                  <c:v>0.50239141378677288</c:v>
                </c:pt>
                <c:pt idx="275">
                  <c:v>0.49732464080795047</c:v>
                </c:pt>
                <c:pt idx="276">
                  <c:v>0.50567408483053689</c:v>
                </c:pt>
                <c:pt idx="277">
                  <c:v>0.49792361389385736</c:v>
                </c:pt>
                <c:pt idx="278">
                  <c:v>0.50404178239132269</c:v>
                </c:pt>
                <c:pt idx="279">
                  <c:v>0.5306111955110282</c:v>
                </c:pt>
                <c:pt idx="280">
                  <c:v>0.51372292917770657</c:v>
                </c:pt>
                <c:pt idx="281">
                  <c:v>0.52713584881981412</c:v>
                </c:pt>
                <c:pt idx="282">
                  <c:v>0.52078070022464551</c:v>
                </c:pt>
                <c:pt idx="283">
                  <c:v>0.51589167591853979</c:v>
                </c:pt>
                <c:pt idx="284">
                  <c:v>0.51994852656407686</c:v>
                </c:pt>
                <c:pt idx="285">
                  <c:v>0.52510620195325353</c:v>
                </c:pt>
                <c:pt idx="286">
                  <c:v>0.54105625275398683</c:v>
                </c:pt>
                <c:pt idx="287">
                  <c:v>0.52340062935904552</c:v>
                </c:pt>
                <c:pt idx="288">
                  <c:v>0.54105625275398683</c:v>
                </c:pt>
                <c:pt idx="289">
                  <c:v>0.52652817947870523</c:v>
                </c:pt>
                <c:pt idx="290">
                  <c:v>0.52284957744514826</c:v>
                </c:pt>
                <c:pt idx="291">
                  <c:v>0.51996193002132551</c:v>
                </c:pt>
                <c:pt idx="292">
                  <c:v>0.51450990537812769</c:v>
                </c:pt>
                <c:pt idx="293">
                  <c:v>0.50939584482607125</c:v>
                </c:pt>
                <c:pt idx="294">
                  <c:v>0.52070182602606363</c:v>
                </c:pt>
                <c:pt idx="295">
                  <c:v>0.52528481504621549</c:v>
                </c:pt>
                <c:pt idx="296">
                  <c:v>0.5248600584626405</c:v>
                </c:pt>
                <c:pt idx="297">
                  <c:v>0.53562025894339538</c:v>
                </c:pt>
                <c:pt idx="298">
                  <c:v>0.51856595430778418</c:v>
                </c:pt>
                <c:pt idx="299">
                  <c:v>0.52073807674450645</c:v>
                </c:pt>
                <c:pt idx="300">
                  <c:v>0.51731747544295437</c:v>
                </c:pt>
                <c:pt idx="301">
                  <c:v>0.5127188389013152</c:v>
                </c:pt>
                <c:pt idx="302">
                  <c:v>0.52267616230439762</c:v>
                </c:pt>
                <c:pt idx="303">
                  <c:v>0.5252105333351611</c:v>
                </c:pt>
                <c:pt idx="304">
                  <c:v>0.51225905782912962</c:v>
                </c:pt>
                <c:pt idx="305">
                  <c:v>0.53098374153891759</c:v>
                </c:pt>
                <c:pt idx="306">
                  <c:v>0.51820572661678244</c:v>
                </c:pt>
                <c:pt idx="307">
                  <c:v>0.53571596998550952</c:v>
                </c:pt>
                <c:pt idx="308">
                  <c:v>0.52549680480382377</c:v>
                </c:pt>
                <c:pt idx="309">
                  <c:v>0.52620668862926456</c:v>
                </c:pt>
                <c:pt idx="310">
                  <c:v>0.52869430740471768</c:v>
                </c:pt>
                <c:pt idx="311">
                  <c:v>0.52015588694486425</c:v>
                </c:pt>
                <c:pt idx="312">
                  <c:v>0.52633239753175221</c:v>
                </c:pt>
                <c:pt idx="313">
                  <c:v>0.53785688336007764</c:v>
                </c:pt>
                <c:pt idx="314">
                  <c:v>0.53696952443847201</c:v>
                </c:pt>
                <c:pt idx="315">
                  <c:v>0.52577970131791252</c:v>
                </c:pt>
                <c:pt idx="316">
                  <c:v>0.52006404994240807</c:v>
                </c:pt>
                <c:pt idx="317">
                  <c:v>0.54242450400690756</c:v>
                </c:pt>
                <c:pt idx="318">
                  <c:v>0.5332284288293786</c:v>
                </c:pt>
                <c:pt idx="319">
                  <c:v>0.56652614878055063</c:v>
                </c:pt>
                <c:pt idx="320">
                  <c:v>0.5389156192250466</c:v>
                </c:pt>
                <c:pt idx="321">
                  <c:v>0.53205452280166832</c:v>
                </c:pt>
                <c:pt idx="322">
                  <c:v>0.53075513481858039</c:v>
                </c:pt>
                <c:pt idx="323">
                  <c:v>0.5226820602982728</c:v>
                </c:pt>
                <c:pt idx="324">
                  <c:v>0.58426244845304109</c:v>
                </c:pt>
                <c:pt idx="325">
                  <c:v>0.52325002260310172</c:v>
                </c:pt>
                <c:pt idx="326">
                  <c:v>0.53019377104256649</c:v>
                </c:pt>
                <c:pt idx="327">
                  <c:v>0.52975456068653304</c:v>
                </c:pt>
                <c:pt idx="328">
                  <c:v>0.52729303525042071</c:v>
                </c:pt>
                <c:pt idx="329">
                  <c:v>0.51974303142747991</c:v>
                </c:pt>
                <c:pt idx="330">
                  <c:v>0.52913632855664039</c:v>
                </c:pt>
                <c:pt idx="331">
                  <c:v>0.53206484010950861</c:v>
                </c:pt>
                <c:pt idx="332">
                  <c:v>0.51884196339355892</c:v>
                </c:pt>
                <c:pt idx="333">
                  <c:v>0.53220772720107179</c:v>
                </c:pt>
                <c:pt idx="334">
                  <c:v>0.52920660587068458</c:v>
                </c:pt>
                <c:pt idx="335">
                  <c:v>0.5374082323137076</c:v>
                </c:pt>
                <c:pt idx="336">
                  <c:v>0.5247079487830727</c:v>
                </c:pt>
                <c:pt idx="337">
                  <c:v>0.51275473864259768</c:v>
                </c:pt>
                <c:pt idx="338">
                  <c:v>0.5631733401395107</c:v>
                </c:pt>
                <c:pt idx="339">
                  <c:v>0.52937874464142853</c:v>
                </c:pt>
                <c:pt idx="340">
                  <c:v>0.51895154215492367</c:v>
                </c:pt>
                <c:pt idx="341">
                  <c:v>0.54225882404735859</c:v>
                </c:pt>
                <c:pt idx="342">
                  <c:v>0.50823399078383658</c:v>
                </c:pt>
                <c:pt idx="343">
                  <c:v>0.51994354915062557</c:v>
                </c:pt>
                <c:pt idx="344">
                  <c:v>0.51666653057573297</c:v>
                </c:pt>
                <c:pt idx="345">
                  <c:v>0.5143953189648699</c:v>
                </c:pt>
                <c:pt idx="346">
                  <c:v>0.50941384739544249</c:v>
                </c:pt>
                <c:pt idx="347">
                  <c:v>0.53289027453939308</c:v>
                </c:pt>
                <c:pt idx="348">
                  <c:v>0.50574651266751314</c:v>
                </c:pt>
                <c:pt idx="349">
                  <c:v>0.514697981860335</c:v>
                </c:pt>
                <c:pt idx="350">
                  <c:v>0.5076818057688911</c:v>
                </c:pt>
                <c:pt idx="351">
                  <c:v>0.51003191343417376</c:v>
                </c:pt>
                <c:pt idx="352">
                  <c:v>0.51374385980295656</c:v>
                </c:pt>
                <c:pt idx="353">
                  <c:v>0.49594197653308231</c:v>
                </c:pt>
                <c:pt idx="354">
                  <c:v>0.5356554951570881</c:v>
                </c:pt>
                <c:pt idx="355">
                  <c:v>0.52615688160858165</c:v>
                </c:pt>
                <c:pt idx="356">
                  <c:v>0.5399445807055806</c:v>
                </c:pt>
                <c:pt idx="357">
                  <c:v>0.64815664198545542</c:v>
                </c:pt>
                <c:pt idx="358">
                  <c:v>0.70730432898157591</c:v>
                </c:pt>
                <c:pt idx="359">
                  <c:v>0.49553900772255438</c:v>
                </c:pt>
                <c:pt idx="360">
                  <c:v>0.55268256528586657</c:v>
                </c:pt>
                <c:pt idx="361">
                  <c:v>0.51468184156114161</c:v>
                </c:pt>
                <c:pt idx="362">
                  <c:v>0.49921889063763375</c:v>
                </c:pt>
                <c:pt idx="363">
                  <c:v>0.51630626209165065</c:v>
                </c:pt>
                <c:pt idx="364">
                  <c:v>0.51791729234601469</c:v>
                </c:pt>
                <c:pt idx="365">
                  <c:v>0.51462789772710604</c:v>
                </c:pt>
                <c:pt idx="366">
                  <c:v>0.55491758732764063</c:v>
                </c:pt>
                <c:pt idx="367">
                  <c:v>0.51006846812303308</c:v>
                </c:pt>
                <c:pt idx="368">
                  <c:v>0.5112968727305226</c:v>
                </c:pt>
                <c:pt idx="369">
                  <c:v>0.69626656736989989</c:v>
                </c:pt>
                <c:pt idx="370">
                  <c:v>0.52026397686351455</c:v>
                </c:pt>
                <c:pt idx="371">
                  <c:v>0.51048550990073704</c:v>
                </c:pt>
                <c:pt idx="372">
                  <c:v>0.52192072163974268</c:v>
                </c:pt>
                <c:pt idx="373">
                  <c:v>0.53034867702398292</c:v>
                </c:pt>
                <c:pt idx="374">
                  <c:v>0.51239090774956897</c:v>
                </c:pt>
                <c:pt idx="375">
                  <c:v>0.49694386998374873</c:v>
                </c:pt>
                <c:pt idx="376">
                  <c:v>0.50822315891516157</c:v>
                </c:pt>
                <c:pt idx="377">
                  <c:v>0.49426608113964726</c:v>
                </c:pt>
                <c:pt idx="378">
                  <c:v>0.4941039081663996</c:v>
                </c:pt>
                <c:pt idx="379">
                  <c:v>0.50223833733338263</c:v>
                </c:pt>
                <c:pt idx="380">
                  <c:v>0.50348933090798009</c:v>
                </c:pt>
                <c:pt idx="381">
                  <c:v>0.52943103295264349</c:v>
                </c:pt>
                <c:pt idx="382">
                  <c:v>0.50143274180095221</c:v>
                </c:pt>
                <c:pt idx="383">
                  <c:v>0.52142582526098302</c:v>
                </c:pt>
                <c:pt idx="384">
                  <c:v>0.63603223168547884</c:v>
                </c:pt>
                <c:pt idx="385">
                  <c:v>0.50433897064836442</c:v>
                </c:pt>
                <c:pt idx="386">
                  <c:v>0.56093169071898885</c:v>
                </c:pt>
                <c:pt idx="387">
                  <c:v>0.50633082154024256</c:v>
                </c:pt>
                <c:pt idx="388">
                  <c:v>0.51564650587501459</c:v>
                </c:pt>
                <c:pt idx="389">
                  <c:v>0.51673042321887253</c:v>
                </c:pt>
                <c:pt idx="390">
                  <c:v>0.49412511384928043</c:v>
                </c:pt>
                <c:pt idx="391">
                  <c:v>0.50881553305327365</c:v>
                </c:pt>
                <c:pt idx="392">
                  <c:v>0.51874596922875882</c:v>
                </c:pt>
                <c:pt idx="393">
                  <c:v>0.50601081999304209</c:v>
                </c:pt>
                <c:pt idx="394">
                  <c:v>0.51721868695661144</c:v>
                </c:pt>
                <c:pt idx="395">
                  <c:v>0.48856173235307232</c:v>
                </c:pt>
                <c:pt idx="396">
                  <c:v>0.50820523867240164</c:v>
                </c:pt>
                <c:pt idx="397">
                  <c:v>0.50446771804844459</c:v>
                </c:pt>
                <c:pt idx="398">
                  <c:v>0.51064099749441771</c:v>
                </c:pt>
                <c:pt idx="399">
                  <c:v>0.49597007438719326</c:v>
                </c:pt>
                <c:pt idx="400">
                  <c:v>0.49184133267877217</c:v>
                </c:pt>
                <c:pt idx="401">
                  <c:v>0.55733600843617004</c:v>
                </c:pt>
                <c:pt idx="402">
                  <c:v>0.51456705116742896</c:v>
                </c:pt>
                <c:pt idx="403">
                  <c:v>0.51261818915443058</c:v>
                </c:pt>
                <c:pt idx="404">
                  <c:v>0.50084577213060877</c:v>
                </c:pt>
                <c:pt idx="405">
                  <c:v>0.51665490481043719</c:v>
                </c:pt>
                <c:pt idx="406">
                  <c:v>0.5127528196915041</c:v>
                </c:pt>
                <c:pt idx="407">
                  <c:v>0.50821502979258759</c:v>
                </c:pt>
                <c:pt idx="408">
                  <c:v>0.50992947657851317</c:v>
                </c:pt>
                <c:pt idx="409">
                  <c:v>0.51368481551596834</c:v>
                </c:pt>
                <c:pt idx="410">
                  <c:v>0.52282114272280189</c:v>
                </c:pt>
                <c:pt idx="411">
                  <c:v>0.52980851914359806</c:v>
                </c:pt>
                <c:pt idx="412">
                  <c:v>0.53593221643809663</c:v>
                </c:pt>
                <c:pt idx="413">
                  <c:v>0.51204038488871351</c:v>
                </c:pt>
                <c:pt idx="414">
                  <c:v>0.49901677603125238</c:v>
                </c:pt>
                <c:pt idx="415">
                  <c:v>0.51479698044564259</c:v>
                </c:pt>
                <c:pt idx="416">
                  <c:v>0.50408740653884465</c:v>
                </c:pt>
                <c:pt idx="417">
                  <c:v>0.51512013162817638</c:v>
                </c:pt>
                <c:pt idx="418">
                  <c:v>0.51023800534145158</c:v>
                </c:pt>
                <c:pt idx="419">
                  <c:v>0.49965400877447197</c:v>
                </c:pt>
                <c:pt idx="420">
                  <c:v>0.51095752811775252</c:v>
                </c:pt>
                <c:pt idx="421">
                  <c:v>0.52525273609375522</c:v>
                </c:pt>
                <c:pt idx="422">
                  <c:v>0.52067420002930465</c:v>
                </c:pt>
                <c:pt idx="423">
                  <c:v>0.49200096860813308</c:v>
                </c:pt>
                <c:pt idx="424">
                  <c:v>0.51436664849132907</c:v>
                </c:pt>
                <c:pt idx="425">
                  <c:v>0.50207005890054512</c:v>
                </c:pt>
                <c:pt idx="426">
                  <c:v>0.51332950419033552</c:v>
                </c:pt>
                <c:pt idx="427">
                  <c:v>0.50520418946049739</c:v>
                </c:pt>
                <c:pt idx="428">
                  <c:v>0.50774623336980651</c:v>
                </c:pt>
                <c:pt idx="429">
                  <c:v>0.50311081772449362</c:v>
                </c:pt>
                <c:pt idx="430">
                  <c:v>0.50728428559595751</c:v>
                </c:pt>
                <c:pt idx="431">
                  <c:v>0.50567937204995461</c:v>
                </c:pt>
                <c:pt idx="432">
                  <c:v>0.5091600793216301</c:v>
                </c:pt>
                <c:pt idx="433">
                  <c:v>0.52395585786318732</c:v>
                </c:pt>
                <c:pt idx="434">
                  <c:v>0.50646719881485602</c:v>
                </c:pt>
                <c:pt idx="435">
                  <c:v>0.51893655952627549</c:v>
                </c:pt>
                <c:pt idx="436">
                  <c:v>0.50839360482878093</c:v>
                </c:pt>
                <c:pt idx="437">
                  <c:v>0.50476622099464785</c:v>
                </c:pt>
                <c:pt idx="438">
                  <c:v>0.50545790510244826</c:v>
                </c:pt>
                <c:pt idx="439">
                  <c:v>0.50275857331031681</c:v>
                </c:pt>
                <c:pt idx="440">
                  <c:v>0.51617486532046708</c:v>
                </c:pt>
                <c:pt idx="441">
                  <c:v>0.49965400877447197</c:v>
                </c:pt>
                <c:pt idx="442">
                  <c:v>0.52273090034890002</c:v>
                </c:pt>
                <c:pt idx="443">
                  <c:v>0.51159159443655811</c:v>
                </c:pt>
                <c:pt idx="444">
                  <c:v>0.50855020504322146</c:v>
                </c:pt>
                <c:pt idx="445">
                  <c:v>0.52446984425289944</c:v>
                </c:pt>
                <c:pt idx="446">
                  <c:v>0.50429978579774626</c:v>
                </c:pt>
                <c:pt idx="447">
                  <c:v>0.50911864800755857</c:v>
                </c:pt>
                <c:pt idx="448">
                  <c:v>0.52416797556212558</c:v>
                </c:pt>
                <c:pt idx="449">
                  <c:v>0.52060099765504164</c:v>
                </c:pt>
                <c:pt idx="450">
                  <c:v>0.5276614170347067</c:v>
                </c:pt>
                <c:pt idx="451">
                  <c:v>0.52226040664779905</c:v>
                </c:pt>
                <c:pt idx="452">
                  <c:v>0.51016909778785957</c:v>
                </c:pt>
                <c:pt idx="453">
                  <c:v>0.51403186708690518</c:v>
                </c:pt>
                <c:pt idx="454">
                  <c:v>0.5044941093577443</c:v>
                </c:pt>
                <c:pt idx="455">
                  <c:v>0.51265746406113477</c:v>
                </c:pt>
                <c:pt idx="456">
                  <c:v>0.50851142171687957</c:v>
                </c:pt>
                <c:pt idx="457">
                  <c:v>0.52032691138084952</c:v>
                </c:pt>
                <c:pt idx="458">
                  <c:v>0.5593689659444554</c:v>
                </c:pt>
                <c:pt idx="459">
                  <c:v>0.51705319129833049</c:v>
                </c:pt>
                <c:pt idx="460">
                  <c:v>0.52499138061454864</c:v>
                </c:pt>
                <c:pt idx="461">
                  <c:v>0.52639939151298021</c:v>
                </c:pt>
                <c:pt idx="462">
                  <c:v>0.54207013636717616</c:v>
                </c:pt>
                <c:pt idx="463">
                  <c:v>0.52140405971433157</c:v>
                </c:pt>
                <c:pt idx="464">
                  <c:v>0.52246549691458</c:v>
                </c:pt>
                <c:pt idx="465">
                  <c:v>0.51729004969906367</c:v>
                </c:pt>
                <c:pt idx="466">
                  <c:v>0.50584074864310702</c:v>
                </c:pt>
                <c:pt idx="467">
                  <c:v>0.52663511240188032</c:v>
                </c:pt>
                <c:pt idx="468">
                  <c:v>0.51528891135776878</c:v>
                </c:pt>
                <c:pt idx="469">
                  <c:v>0.53042052216772351</c:v>
                </c:pt>
                <c:pt idx="470">
                  <c:v>0.52033917692031606</c:v>
                </c:pt>
                <c:pt idx="471">
                  <c:v>0.52086784527136387</c:v>
                </c:pt>
                <c:pt idx="472">
                  <c:v>0.5112233561367856</c:v>
                </c:pt>
                <c:pt idx="473">
                  <c:v>0.53243671874531939</c:v>
                </c:pt>
                <c:pt idx="474">
                  <c:v>0.51921255364619989</c:v>
                </c:pt>
                <c:pt idx="475">
                  <c:v>0.52641680543394631</c:v>
                </c:pt>
                <c:pt idx="476">
                  <c:v>0.51372904979445433</c:v>
                </c:pt>
                <c:pt idx="477">
                  <c:v>0.5160533413302294</c:v>
                </c:pt>
                <c:pt idx="478">
                  <c:v>0.52137246891730593</c:v>
                </c:pt>
                <c:pt idx="479">
                  <c:v>0.51142922051931394</c:v>
                </c:pt>
                <c:pt idx="480">
                  <c:v>0.51515659419786075</c:v>
                </c:pt>
                <c:pt idx="481">
                  <c:v>0.52028346970382056</c:v>
                </c:pt>
                <c:pt idx="482">
                  <c:v>0.52843911560963253</c:v>
                </c:pt>
                <c:pt idx="483">
                  <c:v>0.51853177208474721</c:v>
                </c:pt>
                <c:pt idx="484">
                  <c:v>0.51620742389976138</c:v>
                </c:pt>
                <c:pt idx="485">
                  <c:v>0.51294225915860292</c:v>
                </c:pt>
                <c:pt idx="486">
                  <c:v>0.51460286515803799</c:v>
                </c:pt>
                <c:pt idx="487">
                  <c:v>0.51433186869437764</c:v>
                </c:pt>
                <c:pt idx="488">
                  <c:v>0.52686392109277258</c:v>
                </c:pt>
                <c:pt idx="489">
                  <c:v>0.5224335433121825</c:v>
                </c:pt>
                <c:pt idx="490">
                  <c:v>0</c:v>
                </c:pt>
                <c:pt idx="491">
                  <c:v>0.52831736571346322</c:v>
                </c:pt>
                <c:pt idx="492">
                  <c:v>0.52439212309387495</c:v>
                </c:pt>
                <c:pt idx="493">
                  <c:v>0.51621335180100836</c:v>
                </c:pt>
                <c:pt idx="494">
                  <c:v>0.52159436759978761</c:v>
                </c:pt>
                <c:pt idx="495">
                  <c:v>0.51951153708145437</c:v>
                </c:pt>
                <c:pt idx="496">
                  <c:v>0.52017773768985165</c:v>
                </c:pt>
                <c:pt idx="497">
                  <c:v>0.52139068452946169</c:v>
                </c:pt>
                <c:pt idx="498">
                  <c:v>0.52589618806233696</c:v>
                </c:pt>
                <c:pt idx="499">
                  <c:v>0.52176524421070902</c:v>
                </c:pt>
                <c:pt idx="500">
                  <c:v>0.51739359233440263</c:v>
                </c:pt>
                <c:pt idx="501">
                  <c:v>0.54150508393986618</c:v>
                </c:pt>
                <c:pt idx="502">
                  <c:v>0.53380135296128661</c:v>
                </c:pt>
                <c:pt idx="503">
                  <c:v>0.51825823653425362</c:v>
                </c:pt>
                <c:pt idx="504">
                  <c:v>0.51463628481468549</c:v>
                </c:pt>
                <c:pt idx="505">
                  <c:v>0.52243984227996709</c:v>
                </c:pt>
                <c:pt idx="506">
                  <c:v>0.52425018732097639</c:v>
                </c:pt>
                <c:pt idx="507">
                  <c:v>0.51474882866208016</c:v>
                </c:pt>
                <c:pt idx="508">
                  <c:v>0.51925424478704296</c:v>
                </c:pt>
                <c:pt idx="509">
                  <c:v>0.51154982706961361</c:v>
                </c:pt>
                <c:pt idx="510">
                  <c:v>0.5319403597793837</c:v>
                </c:pt>
                <c:pt idx="511">
                  <c:v>0.51882400785712768</c:v>
                </c:pt>
                <c:pt idx="512">
                  <c:v>0.5372519555613452</c:v>
                </c:pt>
                <c:pt idx="513">
                  <c:v>0.5165153423244806</c:v>
                </c:pt>
                <c:pt idx="514">
                  <c:v>0.51155334159935373</c:v>
                </c:pt>
                <c:pt idx="515">
                  <c:v>0.51403333805243356</c:v>
                </c:pt>
                <c:pt idx="516">
                  <c:v>0.55804899567556043</c:v>
                </c:pt>
                <c:pt idx="517">
                  <c:v>0.5350282375022426</c:v>
                </c:pt>
                <c:pt idx="518">
                  <c:v>0.53111943714865084</c:v>
                </c:pt>
                <c:pt idx="519">
                  <c:v>0.51641617043827659</c:v>
                </c:pt>
                <c:pt idx="520">
                  <c:v>0.53118357906289981</c:v>
                </c:pt>
                <c:pt idx="521">
                  <c:v>0.50763671340348304</c:v>
                </c:pt>
                <c:pt idx="522">
                  <c:v>0.51304133462634105</c:v>
                </c:pt>
                <c:pt idx="523">
                  <c:v>0.5153834323659312</c:v>
                </c:pt>
                <c:pt idx="524">
                  <c:v>0.51253091193434996</c:v>
                </c:pt>
                <c:pt idx="525">
                  <c:v>0.52293742975875956</c:v>
                </c:pt>
                <c:pt idx="526">
                  <c:v>0.52067420002930465</c:v>
                </c:pt>
                <c:pt idx="527">
                  <c:v>0.52091619310658122</c:v>
                </c:pt>
                <c:pt idx="528">
                  <c:v>0.5321027944554817</c:v>
                </c:pt>
                <c:pt idx="529">
                  <c:v>0.52166828804707022</c:v>
                </c:pt>
                <c:pt idx="530">
                  <c:v>0.50229668816387973</c:v>
                </c:pt>
                <c:pt idx="531">
                  <c:v>0.53305979606629061</c:v>
                </c:pt>
                <c:pt idx="532">
                  <c:v>0.51533176013347093</c:v>
                </c:pt>
                <c:pt idx="533">
                  <c:v>0.54732120174799737</c:v>
                </c:pt>
                <c:pt idx="534">
                  <c:v>0.52068299947579944</c:v>
                </c:pt>
                <c:pt idx="535">
                  <c:v>0.51518463950076787</c:v>
                </c:pt>
                <c:pt idx="536">
                  <c:v>0.52894799564329165</c:v>
                </c:pt>
                <c:pt idx="537">
                  <c:v>0.51097472524018062</c:v>
                </c:pt>
                <c:pt idx="538">
                  <c:v>0.52366133640953894</c:v>
                </c:pt>
                <c:pt idx="539">
                  <c:v>0.55363663121263151</c:v>
                </c:pt>
                <c:pt idx="540">
                  <c:v>0.52489805238777942</c:v>
                </c:pt>
                <c:pt idx="541">
                  <c:v>0.52744923580958303</c:v>
                </c:pt>
                <c:pt idx="542">
                  <c:v>0.52203773537008369</c:v>
                </c:pt>
                <c:pt idx="543">
                  <c:v>0.50845018514047957</c:v>
                </c:pt>
                <c:pt idx="544">
                  <c:v>0.51748442628615521</c:v>
                </c:pt>
                <c:pt idx="545">
                  <c:v>0.51525298947212961</c:v>
                </c:pt>
                <c:pt idx="546">
                  <c:v>0.50897247003614288</c:v>
                </c:pt>
                <c:pt idx="547">
                  <c:v>0.51984019078299259</c:v>
                </c:pt>
                <c:pt idx="548">
                  <c:v>0.51510857920849284</c:v>
                </c:pt>
                <c:pt idx="549">
                  <c:v>0.55530674359580867</c:v>
                </c:pt>
                <c:pt idx="550">
                  <c:v>0.5150606853694385</c:v>
                </c:pt>
                <c:pt idx="551">
                  <c:v>0.50596897287107978</c:v>
                </c:pt>
                <c:pt idx="552">
                  <c:v>0.5127166452694718</c:v>
                </c:pt>
                <c:pt idx="553">
                  <c:v>0.51120283773001807</c:v>
                </c:pt>
                <c:pt idx="554">
                  <c:v>0.52330937940774158</c:v>
                </c:pt>
                <c:pt idx="555">
                  <c:v>0.5166670377374325</c:v>
                </c:pt>
                <c:pt idx="556">
                  <c:v>0.53778579155867712</c:v>
                </c:pt>
                <c:pt idx="557">
                  <c:v>0.52668473057127063</c:v>
                </c:pt>
                <c:pt idx="558">
                  <c:v>0.51512938597041258</c:v>
                </c:pt>
                <c:pt idx="559">
                  <c:v>0.52180472836893577</c:v>
                </c:pt>
                <c:pt idx="560">
                  <c:v>0.53925654561404457</c:v>
                </c:pt>
                <c:pt idx="561">
                  <c:v>0.79710613318032952</c:v>
                </c:pt>
                <c:pt idx="562">
                  <c:v>0.52073807674450645</c:v>
                </c:pt>
                <c:pt idx="563">
                  <c:v>0.58253380237672958</c:v>
                </c:pt>
                <c:pt idx="564">
                  <c:v>0.51442540880076026</c:v>
                </c:pt>
                <c:pt idx="565">
                  <c:v>0.53009945556653815</c:v>
                </c:pt>
                <c:pt idx="566">
                  <c:v>0.51297089217746905</c:v>
                </c:pt>
                <c:pt idx="567">
                  <c:v>0.51505445990079168</c:v>
                </c:pt>
                <c:pt idx="568">
                  <c:v>0.52781645311224956</c:v>
                </c:pt>
                <c:pt idx="569">
                  <c:v>0.52296405998091622</c:v>
                </c:pt>
                <c:pt idx="570">
                  <c:v>0.51283428239256468</c:v>
                </c:pt>
                <c:pt idx="571">
                  <c:v>0.5131253549251289</c:v>
                </c:pt>
                <c:pt idx="572">
                  <c:v>0.52008070396503359</c:v>
                </c:pt>
                <c:pt idx="573">
                  <c:v>0.52287874528033751</c:v>
                </c:pt>
                <c:pt idx="574">
                  <c:v>0.51392752173301359</c:v>
                </c:pt>
                <c:pt idx="575">
                  <c:v>0.54617096975768709</c:v>
                </c:pt>
                <c:pt idx="576">
                  <c:v>0.52279324582501596</c:v>
                </c:pt>
                <c:pt idx="577">
                  <c:v>0.51872141365797408</c:v>
                </c:pt>
                <c:pt idx="578">
                  <c:v>0.52264690516704937</c:v>
                </c:pt>
                <c:pt idx="579">
                  <c:v>0.51720463987535437</c:v>
                </c:pt>
                <c:pt idx="580">
                  <c:v>0.52820968884966857</c:v>
                </c:pt>
                <c:pt idx="581">
                  <c:v>0.53796231120198457</c:v>
                </c:pt>
                <c:pt idx="582">
                  <c:v>0.51748836857008751</c:v>
                </c:pt>
                <c:pt idx="583">
                  <c:v>0.5192159477091115</c:v>
                </c:pt>
                <c:pt idx="584">
                  <c:v>0.50083823596131238</c:v>
                </c:pt>
                <c:pt idx="585">
                  <c:v>0.51620777726754352</c:v>
                </c:pt>
                <c:pt idx="586">
                  <c:v>0.51744091842502515</c:v>
                </c:pt>
                <c:pt idx="587">
                  <c:v>0.52055054532122436</c:v>
                </c:pt>
                <c:pt idx="588">
                  <c:v>0.51927319615851264</c:v>
                </c:pt>
                <c:pt idx="589">
                  <c:v>0.51497380949143001</c:v>
                </c:pt>
                <c:pt idx="590">
                  <c:v>0.51704920161961365</c:v>
                </c:pt>
                <c:pt idx="591">
                  <c:v>0.52929749043062435</c:v>
                </c:pt>
                <c:pt idx="592">
                  <c:v>0.51146639259715465</c:v>
                </c:pt>
                <c:pt idx="593">
                  <c:v>0.64619044321118346</c:v>
                </c:pt>
                <c:pt idx="594">
                  <c:v>0.51983749515113353</c:v>
                </c:pt>
                <c:pt idx="595">
                  <c:v>0.5208573769050846</c:v>
                </c:pt>
                <c:pt idx="596">
                  <c:v>0.51461233985659849</c:v>
                </c:pt>
                <c:pt idx="597">
                  <c:v>0.51655569274722857</c:v>
                </c:pt>
                <c:pt idx="598">
                  <c:v>0.51873781633325911</c:v>
                </c:pt>
                <c:pt idx="599">
                  <c:v>0.51369375186319965</c:v>
                </c:pt>
                <c:pt idx="600">
                  <c:v>0.51395698184849659</c:v>
                </c:pt>
                <c:pt idx="601">
                  <c:v>0.51057347196949154</c:v>
                </c:pt>
                <c:pt idx="602">
                  <c:v>0.51965719399624644</c:v>
                </c:pt>
                <c:pt idx="603">
                  <c:v>0.50613103208978416</c:v>
                </c:pt>
                <c:pt idx="604">
                  <c:v>0.50619474343334281</c:v>
                </c:pt>
                <c:pt idx="605">
                  <c:v>0.50804787722543365</c:v>
                </c:pt>
                <c:pt idx="606">
                  <c:v>0.52858823267415989</c:v>
                </c:pt>
                <c:pt idx="607">
                  <c:v>0.56990788859513763</c:v>
                </c:pt>
                <c:pt idx="608">
                  <c:v>0.51955145569349914</c:v>
                </c:pt>
                <c:pt idx="609">
                  <c:v>0.51463303624726053</c:v>
                </c:pt>
                <c:pt idx="610">
                  <c:v>0.51560860012330179</c:v>
                </c:pt>
                <c:pt idx="611">
                  <c:v>0.49788090624961817</c:v>
                </c:pt>
                <c:pt idx="612">
                  <c:v>0.50763776760656898</c:v>
                </c:pt>
                <c:pt idx="613">
                  <c:v>0.51379808925108261</c:v>
                </c:pt>
                <c:pt idx="614">
                  <c:v>0.51948512832616256</c:v>
                </c:pt>
                <c:pt idx="615">
                  <c:v>0.50147548307435652</c:v>
                </c:pt>
                <c:pt idx="616">
                  <c:v>0.50780297668548668</c:v>
                </c:pt>
                <c:pt idx="617">
                  <c:v>0.49368437046628588</c:v>
                </c:pt>
                <c:pt idx="618">
                  <c:v>0.51704335611777463</c:v>
                </c:pt>
                <c:pt idx="619">
                  <c:v>0.49502041119979973</c:v>
                </c:pt>
                <c:pt idx="620">
                  <c:v>0.50627948346087692</c:v>
                </c:pt>
                <c:pt idx="621">
                  <c:v>0.49481633237226502</c:v>
                </c:pt>
                <c:pt idx="622">
                  <c:v>0.50473715936526753</c:v>
                </c:pt>
                <c:pt idx="623">
                  <c:v>0.50850771433611841</c:v>
                </c:pt>
                <c:pt idx="624">
                  <c:v>0.50127808507909644</c:v>
                </c:pt>
                <c:pt idx="625">
                  <c:v>0.51696909349339981</c:v>
                </c:pt>
                <c:pt idx="626">
                  <c:v>0.51004439478459562</c:v>
                </c:pt>
                <c:pt idx="627">
                  <c:v>0.51277708346949469</c:v>
                </c:pt>
                <c:pt idx="628">
                  <c:v>0.50674372132646328</c:v>
                </c:pt>
                <c:pt idx="629">
                  <c:v>0.51549289880459892</c:v>
                </c:pt>
                <c:pt idx="630">
                  <c:v>0.49401771645912884</c:v>
                </c:pt>
                <c:pt idx="631">
                  <c:v>0.53046262683924028</c:v>
                </c:pt>
                <c:pt idx="632">
                  <c:v>0.5129171602793291</c:v>
                </c:pt>
                <c:pt idx="633">
                  <c:v>0.52267776941496358</c:v>
                </c:pt>
                <c:pt idx="634">
                  <c:v>0.51913177584700376</c:v>
                </c:pt>
                <c:pt idx="635">
                  <c:v>0.51027254094257157</c:v>
                </c:pt>
                <c:pt idx="636">
                  <c:v>0.50698903924782512</c:v>
                </c:pt>
                <c:pt idx="637">
                  <c:v>0.50289880215002591</c:v>
                </c:pt>
                <c:pt idx="638">
                  <c:v>0.48864316875878244</c:v>
                </c:pt>
                <c:pt idx="639">
                  <c:v>0.50275677159868193</c:v>
                </c:pt>
                <c:pt idx="640">
                  <c:v>0.49945037514069868</c:v>
                </c:pt>
                <c:pt idx="641">
                  <c:v>0.51652967912956105</c:v>
                </c:pt>
                <c:pt idx="642">
                  <c:v>0.50323527176712957</c:v>
                </c:pt>
                <c:pt idx="643">
                  <c:v>0.49512714249045608</c:v>
                </c:pt>
                <c:pt idx="644">
                  <c:v>0.50845914843697448</c:v>
                </c:pt>
                <c:pt idx="645">
                  <c:v>0.50759076235519962</c:v>
                </c:pt>
                <c:pt idx="646">
                  <c:v>0.50278245712710612</c:v>
                </c:pt>
                <c:pt idx="647">
                  <c:v>0.49860224684525006</c:v>
                </c:pt>
                <c:pt idx="648">
                  <c:v>0.51148599905036141</c:v>
                </c:pt>
                <c:pt idx="649">
                  <c:v>0.5100556884063927</c:v>
                </c:pt>
                <c:pt idx="650">
                  <c:v>0.50216011280317363</c:v>
                </c:pt>
                <c:pt idx="651">
                  <c:v>0.49777008452206506</c:v>
                </c:pt>
                <c:pt idx="652">
                  <c:v>0.49587874971397206</c:v>
                </c:pt>
                <c:pt idx="653">
                  <c:v>0.50379068305718211</c:v>
                </c:pt>
                <c:pt idx="654">
                  <c:v>0.51172348816944768</c:v>
                </c:pt>
                <c:pt idx="655">
                  <c:v>0.51074221714103962</c:v>
                </c:pt>
                <c:pt idx="656">
                  <c:v>0.50988732302648676</c:v>
                </c:pt>
                <c:pt idx="657">
                  <c:v>0.55503846130677215</c:v>
                </c:pt>
                <c:pt idx="658">
                  <c:v>0.5245728142755377</c:v>
                </c:pt>
                <c:pt idx="659">
                  <c:v>0.50182756960566421</c:v>
                </c:pt>
                <c:pt idx="660">
                  <c:v>0.5178373933132685</c:v>
                </c:pt>
                <c:pt idx="661">
                  <c:v>0.52339545501636808</c:v>
                </c:pt>
                <c:pt idx="662">
                  <c:v>0.50047960783342771</c:v>
                </c:pt>
                <c:pt idx="663">
                  <c:v>0.51978452214226356</c:v>
                </c:pt>
                <c:pt idx="664">
                  <c:v>0.52978377639714724</c:v>
                </c:pt>
                <c:pt idx="665">
                  <c:v>0.5069934214908588</c:v>
                </c:pt>
                <c:pt idx="666">
                  <c:v>0.52250169057573392</c:v>
                </c:pt>
                <c:pt idx="667">
                  <c:v>0.51645246056522265</c:v>
                </c:pt>
                <c:pt idx="668">
                  <c:v>0.53299406759179035</c:v>
                </c:pt>
                <c:pt idx="669">
                  <c:v>0.5146715962143088</c:v>
                </c:pt>
                <c:pt idx="670">
                  <c:v>0.51743066711178354</c:v>
                </c:pt>
                <c:pt idx="671">
                  <c:v>0.51217690237693858</c:v>
                </c:pt>
                <c:pt idx="672">
                  <c:v>0.51802293419313561</c:v>
                </c:pt>
                <c:pt idx="673">
                  <c:v>0.50294898798314791</c:v>
                </c:pt>
                <c:pt idx="674">
                  <c:v>0.51072369545163554</c:v>
                </c:pt>
                <c:pt idx="675">
                  <c:v>0.52243445421150914</c:v>
                </c:pt>
                <c:pt idx="676">
                  <c:v>0.51522695244465422</c:v>
                </c:pt>
                <c:pt idx="677">
                  <c:v>0.51486113607284545</c:v>
                </c:pt>
                <c:pt idx="678">
                  <c:v>0.51458120294061149</c:v>
                </c:pt>
                <c:pt idx="679">
                  <c:v>0.51589550482452462</c:v>
                </c:pt>
                <c:pt idx="680">
                  <c:v>0.51638894734766283</c:v>
                </c:pt>
                <c:pt idx="681">
                  <c:v>0.50522303652209843</c:v>
                </c:pt>
                <c:pt idx="682">
                  <c:v>0.50958664422622846</c:v>
                </c:pt>
                <c:pt idx="683">
                  <c:v>0.49932462808017625</c:v>
                </c:pt>
                <c:pt idx="684">
                  <c:v>0.50485762254858257</c:v>
                </c:pt>
                <c:pt idx="685">
                  <c:v>0.51422457679377764</c:v>
                </c:pt>
                <c:pt idx="686">
                  <c:v>0.49172554568946164</c:v>
                </c:pt>
                <c:pt idx="687">
                  <c:v>0.50446088091397057</c:v>
                </c:pt>
                <c:pt idx="688">
                  <c:v>0.50893026885363257</c:v>
                </c:pt>
                <c:pt idx="689">
                  <c:v>0.51302750643724959</c:v>
                </c:pt>
                <c:pt idx="690">
                  <c:v>0.50298483171432617</c:v>
                </c:pt>
                <c:pt idx="691">
                  <c:v>0.50025966274960887</c:v>
                </c:pt>
                <c:pt idx="692">
                  <c:v>0.50205825029638962</c:v>
                </c:pt>
                <c:pt idx="693">
                  <c:v>0.52059633378151349</c:v>
                </c:pt>
                <c:pt idx="694">
                  <c:v>0.50312786279334754</c:v>
                </c:pt>
                <c:pt idx="695">
                  <c:v>0.58689605006365653</c:v>
                </c:pt>
                <c:pt idx="696">
                  <c:v>0.51408705878056749</c:v>
                </c:pt>
                <c:pt idx="697">
                  <c:v>0.5139733180181576</c:v>
                </c:pt>
                <c:pt idx="698">
                  <c:v>0.53354440595689878</c:v>
                </c:pt>
                <c:pt idx="699">
                  <c:v>0.50607557337876563</c:v>
                </c:pt>
                <c:pt idx="700">
                  <c:v>0.51130314114386843</c:v>
                </c:pt>
                <c:pt idx="701">
                  <c:v>0.52216620290244486</c:v>
                </c:pt>
                <c:pt idx="702">
                  <c:v>0.53570731188836329</c:v>
                </c:pt>
                <c:pt idx="703">
                  <c:v>0.5139312336675268</c:v>
                </c:pt>
                <c:pt idx="704">
                  <c:v>0.5150491162997296</c:v>
                </c:pt>
                <c:pt idx="705">
                  <c:v>0.5190549290001315</c:v>
                </c:pt>
                <c:pt idx="706">
                  <c:v>0.5071169280901634</c:v>
                </c:pt>
                <c:pt idx="707">
                  <c:v>0.52520070362441862</c:v>
                </c:pt>
                <c:pt idx="708">
                  <c:v>0.51346269742419992</c:v>
                </c:pt>
                <c:pt idx="709">
                  <c:v>0.53154781713075161</c:v>
                </c:pt>
                <c:pt idx="710">
                  <c:v>0.51188336097887432</c:v>
                </c:pt>
                <c:pt idx="711">
                  <c:v>0.50595025315912534</c:v>
                </c:pt>
                <c:pt idx="712">
                  <c:v>0.51501598310707097</c:v>
                </c:pt>
                <c:pt idx="713">
                  <c:v>0.51814131481692949</c:v>
                </c:pt>
                <c:pt idx="714">
                  <c:v>0.51401528494903248</c:v>
                </c:pt>
                <c:pt idx="715">
                  <c:v>0.5348036590676728</c:v>
                </c:pt>
                <c:pt idx="716">
                  <c:v>0.50189654862623057</c:v>
                </c:pt>
                <c:pt idx="717">
                  <c:v>0.5178603469952282</c:v>
                </c:pt>
                <c:pt idx="718">
                  <c:v>0.52180729453481589</c:v>
                </c:pt>
                <c:pt idx="719">
                  <c:v>0.50800449778192758</c:v>
                </c:pt>
                <c:pt idx="720">
                  <c:v>0.52279046507230853</c:v>
                </c:pt>
                <c:pt idx="721">
                  <c:v>0.5286754443622006</c:v>
                </c:pt>
                <c:pt idx="722">
                  <c:v>0.51930284923542858</c:v>
                </c:pt>
                <c:pt idx="723">
                  <c:v>0.52672923763665225</c:v>
                </c:pt>
                <c:pt idx="724">
                  <c:v>0.51617998293163458</c:v>
                </c:pt>
                <c:pt idx="725">
                  <c:v>0.51105019266120288</c:v>
                </c:pt>
                <c:pt idx="726">
                  <c:v>0.5376803247041706</c:v>
                </c:pt>
                <c:pt idx="727">
                  <c:v>0.5202449455900866</c:v>
                </c:pt>
                <c:pt idx="728">
                  <c:v>0.524969889547379</c:v>
                </c:pt>
                <c:pt idx="729">
                  <c:v>0.51346697547164866</c:v>
                </c:pt>
                <c:pt idx="730">
                  <c:v>0.51961368960286858</c:v>
                </c:pt>
                <c:pt idx="731">
                  <c:v>0.56717535185068668</c:v>
                </c:pt>
                <c:pt idx="732">
                  <c:v>0.53358094847882953</c:v>
                </c:pt>
                <c:pt idx="733">
                  <c:v>0.53438046239428505</c:v>
                </c:pt>
                <c:pt idx="734">
                  <c:v>0.51212942651899973</c:v>
                </c:pt>
                <c:pt idx="735">
                  <c:v>0.51076984187774388</c:v>
                </c:pt>
                <c:pt idx="736">
                  <c:v>0.53558595269774611</c:v>
                </c:pt>
                <c:pt idx="737">
                  <c:v>0.52302455507922352</c:v>
                </c:pt>
                <c:pt idx="738">
                  <c:v>0.52314240681746738</c:v>
                </c:pt>
                <c:pt idx="739">
                  <c:v>0.52235200842752827</c:v>
                </c:pt>
                <c:pt idx="740">
                  <c:v>0.5170570162554986</c:v>
                </c:pt>
                <c:pt idx="741">
                  <c:v>0.55979343698054373</c:v>
                </c:pt>
                <c:pt idx="742">
                  <c:v>0.53309926161332366</c:v>
                </c:pt>
                <c:pt idx="743">
                  <c:v>0.52100804331388573</c:v>
                </c:pt>
                <c:pt idx="744">
                  <c:v>0.52024398806737016</c:v>
                </c:pt>
                <c:pt idx="745">
                  <c:v>0.51777534364220779</c:v>
                </c:pt>
                <c:pt idx="746">
                  <c:v>0.52664268352774768</c:v>
                </c:pt>
                <c:pt idx="747">
                  <c:v>0.52078911262708216</c:v>
                </c:pt>
                <c:pt idx="748">
                  <c:v>0.51460017519422652</c:v>
                </c:pt>
                <c:pt idx="749">
                  <c:v>0.53120777953889364</c:v>
                </c:pt>
                <c:pt idx="750">
                  <c:v>0.51492591102208762</c:v>
                </c:pt>
                <c:pt idx="751">
                  <c:v>0.53122506736221531</c:v>
                </c:pt>
                <c:pt idx="752">
                  <c:v>0.52473644406540587</c:v>
                </c:pt>
                <c:pt idx="753">
                  <c:v>0.52963441373697095</c:v>
                </c:pt>
                <c:pt idx="754">
                  <c:v>0.53454393688979762</c:v>
                </c:pt>
                <c:pt idx="755">
                  <c:v>0.52313463911975699</c:v>
                </c:pt>
                <c:pt idx="756">
                  <c:v>0.53428546377175756</c:v>
                </c:pt>
                <c:pt idx="757">
                  <c:v>0.53945097244977236</c:v>
                </c:pt>
                <c:pt idx="758">
                  <c:v>0.52152575703532167</c:v>
                </c:pt>
                <c:pt idx="759">
                  <c:v>0.51261623517303012</c:v>
                </c:pt>
                <c:pt idx="760">
                  <c:v>0.52710142057795806</c:v>
                </c:pt>
                <c:pt idx="761">
                  <c:v>0.5423677725430277</c:v>
                </c:pt>
                <c:pt idx="762">
                  <c:v>0.51869656453881463</c:v>
                </c:pt>
                <c:pt idx="763">
                  <c:v>0.53757597834974469</c:v>
                </c:pt>
                <c:pt idx="764">
                  <c:v>0.51761727819754133</c:v>
                </c:pt>
                <c:pt idx="765">
                  <c:v>0.53110431972420258</c:v>
                </c:pt>
                <c:pt idx="766">
                  <c:v>0.51614758311676556</c:v>
                </c:pt>
                <c:pt idx="767">
                  <c:v>0.51816747437733957</c:v>
                </c:pt>
                <c:pt idx="768">
                  <c:v>0.51585992423981364</c:v>
                </c:pt>
                <c:pt idx="769">
                  <c:v>0.53451080128741957</c:v>
                </c:pt>
                <c:pt idx="770">
                  <c:v>0.53856507298695899</c:v>
                </c:pt>
                <c:pt idx="771">
                  <c:v>0.55693489182464506</c:v>
                </c:pt>
                <c:pt idx="772">
                  <c:v>0.52958678224832356</c:v>
                </c:pt>
                <c:pt idx="773">
                  <c:v>0.5150974158201449</c:v>
                </c:pt>
                <c:pt idx="774">
                  <c:v>0.51702609531853061</c:v>
                </c:pt>
                <c:pt idx="775">
                  <c:v>0.51763222867847636</c:v>
                </c:pt>
                <c:pt idx="776">
                  <c:v>0.51121166533576057</c:v>
                </c:pt>
                <c:pt idx="777">
                  <c:v>0.52057784198096368</c:v>
                </c:pt>
                <c:pt idx="778">
                  <c:v>0.54553305711024258</c:v>
                </c:pt>
                <c:pt idx="779">
                  <c:v>0.52128833734377333</c:v>
                </c:pt>
                <c:pt idx="780">
                  <c:v>0.5197695993928737</c:v>
                </c:pt>
                <c:pt idx="781">
                  <c:v>0.53313095852287862</c:v>
                </c:pt>
                <c:pt idx="782">
                  <c:v>0.54651019407645463</c:v>
                </c:pt>
                <c:pt idx="783">
                  <c:v>0.52262519200940016</c:v>
                </c:pt>
                <c:pt idx="784">
                  <c:v>0.51236096555596844</c:v>
                </c:pt>
                <c:pt idx="785">
                  <c:v>0.52056889033041953</c:v>
                </c:pt>
                <c:pt idx="786">
                  <c:v>0.52490579438340823</c:v>
                </c:pt>
                <c:pt idx="787">
                  <c:v>0.52595192587559314</c:v>
                </c:pt>
                <c:pt idx="788">
                  <c:v>0.51676482446160754</c:v>
                </c:pt>
                <c:pt idx="789">
                  <c:v>0.51541738340884957</c:v>
                </c:pt>
                <c:pt idx="790">
                  <c:v>0.5143822478881015</c:v>
                </c:pt>
                <c:pt idx="791">
                  <c:v>0.52663278458399376</c:v>
                </c:pt>
                <c:pt idx="792">
                  <c:v>0.53402940868832793</c:v>
                </c:pt>
                <c:pt idx="793">
                  <c:v>0.51698293541841667</c:v>
                </c:pt>
                <c:pt idx="794">
                  <c:v>0.52220227398795138</c:v>
                </c:pt>
                <c:pt idx="795">
                  <c:v>0.50354932857241808</c:v>
                </c:pt>
                <c:pt idx="796">
                  <c:v>0.53236239202560176</c:v>
                </c:pt>
                <c:pt idx="797">
                  <c:v>0.51568589318883729</c:v>
                </c:pt>
                <c:pt idx="798">
                  <c:v>0.52392025310881674</c:v>
                </c:pt>
                <c:pt idx="799">
                  <c:v>0.50783857980508751</c:v>
                </c:pt>
                <c:pt idx="800">
                  <c:v>0.49987868625901349</c:v>
                </c:pt>
                <c:pt idx="801">
                  <c:v>0.51881988880346996</c:v>
                </c:pt>
                <c:pt idx="802">
                  <c:v>0.52432769523587863</c:v>
                </c:pt>
                <c:pt idx="803">
                  <c:v>0.50975499450342565</c:v>
                </c:pt>
                <c:pt idx="804">
                  <c:v>0.52488030075042447</c:v>
                </c:pt>
                <c:pt idx="805">
                  <c:v>0.517618618879505</c:v>
                </c:pt>
                <c:pt idx="806">
                  <c:v>0.51732217475804099</c:v>
                </c:pt>
                <c:pt idx="807">
                  <c:v>0.52741746177577276</c:v>
                </c:pt>
                <c:pt idx="808">
                  <c:v>0.51812542533111561</c:v>
                </c:pt>
                <c:pt idx="809">
                  <c:v>0.5230798940167436</c:v>
                </c:pt>
                <c:pt idx="810">
                  <c:v>0.52433539184514255</c:v>
                </c:pt>
                <c:pt idx="811">
                  <c:v>0.50792234150360727</c:v>
                </c:pt>
                <c:pt idx="812">
                  <c:v>0.50942773135624131</c:v>
                </c:pt>
                <c:pt idx="813">
                  <c:v>0.51676544173895156</c:v>
                </c:pt>
                <c:pt idx="814">
                  <c:v>0.51448549268141064</c:v>
                </c:pt>
                <c:pt idx="815">
                  <c:v>0.51190552847406345</c:v>
                </c:pt>
                <c:pt idx="816">
                  <c:v>0.5109653291185916</c:v>
                </c:pt>
                <c:pt idx="817">
                  <c:v>0.52029108430669568</c:v>
                </c:pt>
                <c:pt idx="818">
                  <c:v>0.50804787722543365</c:v>
                </c:pt>
                <c:pt idx="819">
                  <c:v>0.51016510336900911</c:v>
                </c:pt>
                <c:pt idx="820">
                  <c:v>0.52073016775491365</c:v>
                </c:pt>
                <c:pt idx="821">
                  <c:v>0.51989389173087563</c:v>
                </c:pt>
                <c:pt idx="822">
                  <c:v>0.51737598526837925</c:v>
                </c:pt>
                <c:pt idx="823">
                  <c:v>0.51367480914085584</c:v>
                </c:pt>
                <c:pt idx="824">
                  <c:v>0.52575880506179062</c:v>
                </c:pt>
                <c:pt idx="825">
                  <c:v>0.51344411017035252</c:v>
                </c:pt>
                <c:pt idx="826">
                  <c:v>0.50477750544089561</c:v>
                </c:pt>
                <c:pt idx="827">
                  <c:v>0.50738557489876857</c:v>
                </c:pt>
                <c:pt idx="828">
                  <c:v>0.49541587776262608</c:v>
                </c:pt>
                <c:pt idx="829">
                  <c:v>0.5123622102531602</c:v>
                </c:pt>
                <c:pt idx="830">
                  <c:v>0.49930320679003731</c:v>
                </c:pt>
                <c:pt idx="831">
                  <c:v>0.51369779706121854</c:v>
                </c:pt>
                <c:pt idx="832">
                  <c:v>0.49683149297930551</c:v>
                </c:pt>
                <c:pt idx="833">
                  <c:v>0.50849593882255839</c:v>
                </c:pt>
                <c:pt idx="834">
                  <c:v>0.51995071269709681</c:v>
                </c:pt>
                <c:pt idx="835">
                  <c:v>0.52324929157425315</c:v>
                </c:pt>
                <c:pt idx="836">
                  <c:v>0.51395949907691296</c:v>
                </c:pt>
                <c:pt idx="837">
                  <c:v>0.49897306548314674</c:v>
                </c:pt>
                <c:pt idx="838">
                  <c:v>0.51682877406392835</c:v>
                </c:pt>
                <c:pt idx="839">
                  <c:v>0.49935929943901125</c:v>
                </c:pt>
                <c:pt idx="840">
                  <c:v>0.49334276687773937</c:v>
                </c:pt>
                <c:pt idx="841">
                  <c:v>0.50582492795934919</c:v>
                </c:pt>
                <c:pt idx="842">
                  <c:v>0.51172815682287365</c:v>
                </c:pt>
                <c:pt idx="843">
                  <c:v>0.50687908935745196</c:v>
                </c:pt>
                <c:pt idx="844">
                  <c:v>0.50556681116362956</c:v>
                </c:pt>
                <c:pt idx="845">
                  <c:v>0.50666634599557858</c:v>
                </c:pt>
                <c:pt idx="846">
                  <c:v>0.50344457256202269</c:v>
                </c:pt>
                <c:pt idx="847">
                  <c:v>0.48902812465478923</c:v>
                </c:pt>
                <c:pt idx="848">
                  <c:v>0.5115058390983096</c:v>
                </c:pt>
                <c:pt idx="849">
                  <c:v>0.49731140960219938</c:v>
                </c:pt>
                <c:pt idx="850">
                  <c:v>0.52565524760855575</c:v>
                </c:pt>
                <c:pt idx="851">
                  <c:v>0.53863007102903693</c:v>
                </c:pt>
                <c:pt idx="852">
                  <c:v>0.50721228695085319</c:v>
                </c:pt>
                <c:pt idx="853">
                  <c:v>0.52793786654914265</c:v>
                </c:pt>
                <c:pt idx="854">
                  <c:v>0.50805616893535466</c:v>
                </c:pt>
                <c:pt idx="855">
                  <c:v>0.50934713273011789</c:v>
                </c:pt>
                <c:pt idx="856">
                  <c:v>0.51190607096825858</c:v>
                </c:pt>
                <c:pt idx="857">
                  <c:v>0.53207658967630933</c:v>
                </c:pt>
                <c:pt idx="858">
                  <c:v>0.51307244127953322</c:v>
                </c:pt>
                <c:pt idx="859">
                  <c:v>0.50124189236422145</c:v>
                </c:pt>
                <c:pt idx="860">
                  <c:v>0.51347340572085898</c:v>
                </c:pt>
                <c:pt idx="861">
                  <c:v>0.5013961403528775</c:v>
                </c:pt>
                <c:pt idx="862">
                  <c:v>0.51300597568115769</c:v>
                </c:pt>
                <c:pt idx="863">
                  <c:v>0.51208550989706481</c:v>
                </c:pt>
                <c:pt idx="864">
                  <c:v>0.50584540598155725</c:v>
                </c:pt>
                <c:pt idx="865">
                  <c:v>0.51751125456024638</c:v>
                </c:pt>
                <c:pt idx="866">
                  <c:v>0.50075573022181374</c:v>
                </c:pt>
                <c:pt idx="867">
                  <c:v>0.50867054005248002</c:v>
                </c:pt>
                <c:pt idx="868">
                  <c:v>0.50647472103056757</c:v>
                </c:pt>
                <c:pt idx="869">
                  <c:v>0.50359200203414811</c:v>
                </c:pt>
                <c:pt idx="870">
                  <c:v>0.5089844300189017</c:v>
                </c:pt>
                <c:pt idx="871">
                  <c:v>0.51695124323864061</c:v>
                </c:pt>
                <c:pt idx="872">
                  <c:v>0.50385108336608064</c:v>
                </c:pt>
                <c:pt idx="873">
                  <c:v>0.50089668774202556</c:v>
                </c:pt>
                <c:pt idx="874">
                  <c:v>0.49986139158048837</c:v>
                </c:pt>
                <c:pt idx="875">
                  <c:v>0.53656532253860967</c:v>
                </c:pt>
                <c:pt idx="876">
                  <c:v>0.50172756626771198</c:v>
                </c:pt>
                <c:pt idx="877">
                  <c:v>0.49868946422390592</c:v>
                </c:pt>
                <c:pt idx="878">
                  <c:v>0.5500336643906435</c:v>
                </c:pt>
                <c:pt idx="879">
                  <c:v>0.56017350909334052</c:v>
                </c:pt>
                <c:pt idx="880">
                  <c:v>0.52973359192608649</c:v>
                </c:pt>
                <c:pt idx="881">
                  <c:v>0.52089613492899112</c:v>
                </c:pt>
                <c:pt idx="882">
                  <c:v>0.5417896320430583</c:v>
                </c:pt>
                <c:pt idx="883">
                  <c:v>0.62375753443706805</c:v>
                </c:pt>
                <c:pt idx="884">
                  <c:v>0.51777618519950952</c:v>
                </c:pt>
                <c:pt idx="885">
                  <c:v>0.5129538096761157</c:v>
                </c:pt>
                <c:pt idx="886">
                  <c:v>0.50318291026100259</c:v>
                </c:pt>
                <c:pt idx="887">
                  <c:v>0.50191757490961419</c:v>
                </c:pt>
                <c:pt idx="888">
                  <c:v>0.5982454453931596</c:v>
                </c:pt>
                <c:pt idx="889">
                  <c:v>0.44007080189899533</c:v>
                </c:pt>
                <c:pt idx="890">
                  <c:v>0.50822689246851471</c:v>
                </c:pt>
                <c:pt idx="891">
                  <c:v>0.52290886174523565</c:v>
                </c:pt>
                <c:pt idx="892">
                  <c:v>0.51064428886332591</c:v>
                </c:pt>
                <c:pt idx="893">
                  <c:v>0.50526235883079285</c:v>
                </c:pt>
                <c:pt idx="894">
                  <c:v>0.50391357858021657</c:v>
                </c:pt>
                <c:pt idx="895">
                  <c:v>0.53416892082454859</c:v>
                </c:pt>
                <c:pt idx="896">
                  <c:v>0.51591049458151861</c:v>
                </c:pt>
                <c:pt idx="897">
                  <c:v>0.51327405291480388</c:v>
                </c:pt>
                <c:pt idx="898">
                  <c:v>0.5207440247778341</c:v>
                </c:pt>
                <c:pt idx="899">
                  <c:v>0.52500889415483565</c:v>
                </c:pt>
                <c:pt idx="900">
                  <c:v>0.52013889787275036</c:v>
                </c:pt>
                <c:pt idx="901">
                  <c:v>0.50922242795103057</c:v>
                </c:pt>
                <c:pt idx="902">
                  <c:v>0.52635359896091383</c:v>
                </c:pt>
                <c:pt idx="903">
                  <c:v>0.51458611475041238</c:v>
                </c:pt>
                <c:pt idx="904">
                  <c:v>0.50975159691098493</c:v>
                </c:pt>
                <c:pt idx="905">
                  <c:v>0.52710824283510904</c:v>
                </c:pt>
                <c:pt idx="906">
                  <c:v>0.51975681875189372</c:v>
                </c:pt>
                <c:pt idx="907">
                  <c:v>0.52475501172579864</c:v>
                </c:pt>
                <c:pt idx="908">
                  <c:v>0.5188493969435205</c:v>
                </c:pt>
                <c:pt idx="909">
                  <c:v>0.52652503514564097</c:v>
                </c:pt>
                <c:pt idx="910">
                  <c:v>0.5103246120887629</c:v>
                </c:pt>
                <c:pt idx="911">
                  <c:v>0.51651257927661365</c:v>
                </c:pt>
                <c:pt idx="912">
                  <c:v>0.52499063646755151</c:v>
                </c:pt>
                <c:pt idx="913">
                  <c:v>0.52695553181112509</c:v>
                </c:pt>
                <c:pt idx="914">
                  <c:v>0.53372773046609412</c:v>
                </c:pt>
                <c:pt idx="915">
                  <c:v>0.52691455164585876</c:v>
                </c:pt>
                <c:pt idx="916">
                  <c:v>0.52142564653651113</c:v>
                </c:pt>
                <c:pt idx="917">
                  <c:v>0.53242406318656799</c:v>
                </c:pt>
                <c:pt idx="918">
                  <c:v>0.52075059165302984</c:v>
                </c:pt>
                <c:pt idx="919">
                  <c:v>0.52128621521267859</c:v>
                </c:pt>
                <c:pt idx="920">
                  <c:v>0.61302206956077965</c:v>
                </c:pt>
                <c:pt idx="921">
                  <c:v>0.51798574505192418</c:v>
                </c:pt>
                <c:pt idx="922">
                  <c:v>0.52151375364256358</c:v>
                </c:pt>
                <c:pt idx="923">
                  <c:v>0.52031828503291722</c:v>
                </c:pt>
                <c:pt idx="924">
                  <c:v>0.51902614437234063</c:v>
                </c:pt>
                <c:pt idx="925">
                  <c:v>0.55529602411310675</c:v>
                </c:pt>
                <c:pt idx="926">
                  <c:v>0.53345339421920657</c:v>
                </c:pt>
                <c:pt idx="927">
                  <c:v>0.50942748806580129</c:v>
                </c:pt>
                <c:pt idx="928">
                  <c:v>0.51442058371335686</c:v>
                </c:pt>
                <c:pt idx="929">
                  <c:v>0.53167511159993364</c:v>
                </c:pt>
                <c:pt idx="930">
                  <c:v>0.5309112349459485</c:v>
                </c:pt>
                <c:pt idx="931">
                  <c:v>0.52372473452053081</c:v>
                </c:pt>
                <c:pt idx="932">
                  <c:v>0.51482649452561824</c:v>
                </c:pt>
                <c:pt idx="933">
                  <c:v>0.51937098634876977</c:v>
                </c:pt>
                <c:pt idx="934">
                  <c:v>0.5152686573754276</c:v>
                </c:pt>
                <c:pt idx="935">
                  <c:v>0.5253782454361432</c:v>
                </c:pt>
                <c:pt idx="936">
                  <c:v>0.53302069818636333</c:v>
                </c:pt>
                <c:pt idx="937">
                  <c:v>0.51524595686570662</c:v>
                </c:pt>
                <c:pt idx="938">
                  <c:v>0.51042047291979664</c:v>
                </c:pt>
                <c:pt idx="939">
                  <c:v>0.51167751794702343</c:v>
                </c:pt>
                <c:pt idx="940">
                  <c:v>0.55573949262862765</c:v>
                </c:pt>
                <c:pt idx="941">
                  <c:v>0.53371316599737706</c:v>
                </c:pt>
                <c:pt idx="942">
                  <c:v>0.52526334691661147</c:v>
                </c:pt>
                <c:pt idx="943">
                  <c:v>0.54000474395260856</c:v>
                </c:pt>
                <c:pt idx="944">
                  <c:v>0.52103640005797458</c:v>
                </c:pt>
                <c:pt idx="945">
                  <c:v>0.52560867312231874</c:v>
                </c:pt>
                <c:pt idx="946">
                  <c:v>0.54032597877369604</c:v>
                </c:pt>
                <c:pt idx="947">
                  <c:v>0.5393568888664213</c:v>
                </c:pt>
                <c:pt idx="948">
                  <c:v>0.68046840465024749</c:v>
                </c:pt>
                <c:pt idx="949">
                  <c:v>0.5243368596113045</c:v>
                </c:pt>
                <c:pt idx="950">
                  <c:v>0.55638626862981011</c:v>
                </c:pt>
                <c:pt idx="951">
                  <c:v>0.83224546442281544</c:v>
                </c:pt>
                <c:pt idx="952">
                  <c:v>0.53192221041738064</c:v>
                </c:pt>
                <c:pt idx="953">
                  <c:v>0.53326403564937364</c:v>
                </c:pt>
                <c:pt idx="954">
                  <c:v>0.53366812664768104</c:v>
                </c:pt>
                <c:pt idx="955">
                  <c:v>0.52628218408685135</c:v>
                </c:pt>
                <c:pt idx="956">
                  <c:v>0.51986095010371369</c:v>
                </c:pt>
                <c:pt idx="957">
                  <c:v>0.53013960144022454</c:v>
                </c:pt>
                <c:pt idx="958">
                  <c:v>0.51689566346306581</c:v>
                </c:pt>
                <c:pt idx="959">
                  <c:v>0.52736569749520001</c:v>
                </c:pt>
                <c:pt idx="960">
                  <c:v>0.5359823124174653</c:v>
                </c:pt>
                <c:pt idx="961">
                  <c:v>0.52986723787685941</c:v>
                </c:pt>
                <c:pt idx="962">
                  <c:v>0.52729513508521619</c:v>
                </c:pt>
                <c:pt idx="963">
                  <c:v>0.52281985390023467</c:v>
                </c:pt>
                <c:pt idx="964">
                  <c:v>0.53355901775042769</c:v>
                </c:pt>
                <c:pt idx="965">
                  <c:v>0.53532559813409564</c:v>
                </c:pt>
                <c:pt idx="966">
                  <c:v>0.53408184423640725</c:v>
                </c:pt>
                <c:pt idx="967">
                  <c:v>0.5292655439417373</c:v>
                </c:pt>
                <c:pt idx="968">
                  <c:v>0.53523815335741742</c:v>
                </c:pt>
                <c:pt idx="969">
                  <c:v>0.53238911796228439</c:v>
                </c:pt>
                <c:pt idx="970">
                  <c:v>0.51380729785240453</c:v>
                </c:pt>
                <c:pt idx="971">
                  <c:v>0.53756932481630748</c:v>
                </c:pt>
                <c:pt idx="972">
                  <c:v>0.53163712676803909</c:v>
                </c:pt>
                <c:pt idx="973">
                  <c:v>0.52571728141073759</c:v>
                </c:pt>
                <c:pt idx="974">
                  <c:v>0.52627919604284368</c:v>
                </c:pt>
                <c:pt idx="975">
                  <c:v>0.53789574203913071</c:v>
                </c:pt>
                <c:pt idx="976">
                  <c:v>0.52391084944062427</c:v>
                </c:pt>
                <c:pt idx="977">
                  <c:v>0.52540501628480296</c:v>
                </c:pt>
                <c:pt idx="978">
                  <c:v>0.53366017505444741</c:v>
                </c:pt>
                <c:pt idx="979">
                  <c:v>0.52145832052466856</c:v>
                </c:pt>
                <c:pt idx="980">
                  <c:v>0.53003309648231789</c:v>
                </c:pt>
                <c:pt idx="981">
                  <c:v>0.53151393514273249</c:v>
                </c:pt>
                <c:pt idx="982">
                  <c:v>0.53086815624379002</c:v>
                </c:pt>
                <c:pt idx="983">
                  <c:v>0.53459339974193287</c:v>
                </c:pt>
                <c:pt idx="984">
                  <c:v>0.53147891704225458</c:v>
                </c:pt>
                <c:pt idx="985">
                  <c:v>0.52920097635785679</c:v>
                </c:pt>
                <c:pt idx="986">
                  <c:v>0.54146632152921426</c:v>
                </c:pt>
                <c:pt idx="987">
                  <c:v>0.53904240120726044</c:v>
                </c:pt>
                <c:pt idx="988">
                  <c:v>0.52630827591586249</c:v>
                </c:pt>
                <c:pt idx="989">
                  <c:v>0.53890234761021549</c:v>
                </c:pt>
                <c:pt idx="990">
                  <c:v>0.52917842304490581</c:v>
                </c:pt>
                <c:pt idx="991">
                  <c:v>0.52688041088050264</c:v>
                </c:pt>
                <c:pt idx="992">
                  <c:v>0.51474763834816883</c:v>
                </c:pt>
                <c:pt idx="993">
                  <c:v>0.5232852521460567</c:v>
                </c:pt>
                <c:pt idx="994">
                  <c:v>0.53376708230102698</c:v>
                </c:pt>
                <c:pt idx="995">
                  <c:v>0.5317685432496565</c:v>
                </c:pt>
                <c:pt idx="996">
                  <c:v>0.52996647282075249</c:v>
                </c:pt>
                <c:pt idx="997">
                  <c:v>0.53839091145858675</c:v>
                </c:pt>
                <c:pt idx="998">
                  <c:v>0.52375345752347413</c:v>
                </c:pt>
                <c:pt idx="999">
                  <c:v>0.54032947479087456</c:v>
                </c:pt>
                <c:pt idx="1000">
                  <c:v>0.53625330572013563</c:v>
                </c:pt>
                <c:pt idx="1001">
                  <c:v>0.52343330667536858</c:v>
                </c:pt>
                <c:pt idx="1002">
                  <c:v>0.53553977523316987</c:v>
                </c:pt>
                <c:pt idx="1003">
                  <c:v>0.53102775604077923</c:v>
                </c:pt>
                <c:pt idx="1004">
                  <c:v>0.52443628842701073</c:v>
                </c:pt>
                <c:pt idx="1005">
                  <c:v>0.52179822857930891</c:v>
                </c:pt>
                <c:pt idx="1006">
                  <c:v>0.52809034160293256</c:v>
                </c:pt>
                <c:pt idx="1007">
                  <c:v>0.52721169345885355</c:v>
                </c:pt>
                <c:pt idx="1008">
                  <c:v>0.52377956049333763</c:v>
                </c:pt>
                <c:pt idx="1009">
                  <c:v>0.52743543281810923</c:v>
                </c:pt>
                <c:pt idx="1010">
                  <c:v>0.52377595855062964</c:v>
                </c:pt>
                <c:pt idx="1011">
                  <c:v>0.52861770470978797</c:v>
                </c:pt>
                <c:pt idx="1012">
                  <c:v>0.52305105017523934</c:v>
                </c:pt>
                <c:pt idx="1013">
                  <c:v>0.53854522302995811</c:v>
                </c:pt>
                <c:pt idx="1014">
                  <c:v>0.5185489862370013</c:v>
                </c:pt>
                <c:pt idx="1015">
                  <c:v>0.5273720828276105</c:v>
                </c:pt>
                <c:pt idx="1016">
                  <c:v>0.51984019078299259</c:v>
                </c:pt>
                <c:pt idx="1017">
                  <c:v>0.52152575703532167</c:v>
                </c:pt>
                <c:pt idx="1018">
                  <c:v>0.52968094816178701</c:v>
                </c:pt>
                <c:pt idx="1019">
                  <c:v>0.52134357127103159</c:v>
                </c:pt>
                <c:pt idx="1020">
                  <c:v>0.5384674027284706</c:v>
                </c:pt>
                <c:pt idx="1021">
                  <c:v>0.51952510327274959</c:v>
                </c:pt>
                <c:pt idx="1022">
                  <c:v>0.52816724104927559</c:v>
                </c:pt>
                <c:pt idx="1023">
                  <c:v>0.51210454482979906</c:v>
                </c:pt>
                <c:pt idx="1024">
                  <c:v>0.51412251153606037</c:v>
                </c:pt>
                <c:pt idx="1025">
                  <c:v>0.52003584826576754</c:v>
                </c:pt>
                <c:pt idx="1026">
                  <c:v>0.51634132406851663</c:v>
                </c:pt>
                <c:pt idx="1027">
                  <c:v>0.52270464446345355</c:v>
                </c:pt>
                <c:pt idx="1028">
                  <c:v>0.51249994385768249</c:v>
                </c:pt>
                <c:pt idx="1029">
                  <c:v>0.51990949736097458</c:v>
                </c:pt>
                <c:pt idx="1030">
                  <c:v>0.51000149551388674</c:v>
                </c:pt>
                <c:pt idx="1031">
                  <c:v>0.51179497296963405</c:v>
                </c:pt>
                <c:pt idx="1032">
                  <c:v>0.51326127628680263</c:v>
                </c:pt>
                <c:pt idx="1033">
                  <c:v>0.52244682631693651</c:v>
                </c:pt>
                <c:pt idx="1034">
                  <c:v>0.5195997097509073</c:v>
                </c:pt>
                <c:pt idx="1035">
                  <c:v>0.52613103260910998</c:v>
                </c:pt>
                <c:pt idx="1036">
                  <c:v>0.51817231711711753</c:v>
                </c:pt>
                <c:pt idx="1037">
                  <c:v>0.52673813433020267</c:v>
                </c:pt>
                <c:pt idx="1038">
                  <c:v>0.51161814296641617</c:v>
                </c:pt>
                <c:pt idx="1039">
                  <c:v>0.50989798582392987</c:v>
                </c:pt>
                <c:pt idx="1040">
                  <c:v>0.51493402309949066</c:v>
                </c:pt>
                <c:pt idx="1041">
                  <c:v>0.51625349021607769</c:v>
                </c:pt>
                <c:pt idx="1042">
                  <c:v>0.52180901829204462</c:v>
                </c:pt>
                <c:pt idx="1043">
                  <c:v>0.51239770274408625</c:v>
                </c:pt>
                <c:pt idx="1044">
                  <c:v>0.52479308991510376</c:v>
                </c:pt>
                <c:pt idx="1045">
                  <c:v>0.51264500621379183</c:v>
                </c:pt>
                <c:pt idx="1046">
                  <c:v>0.52609994794591453</c:v>
                </c:pt>
                <c:pt idx="1047">
                  <c:v>0.50639595407116367</c:v>
                </c:pt>
                <c:pt idx="1048">
                  <c:v>0.52045927115692459</c:v>
                </c:pt>
                <c:pt idx="1049">
                  <c:v>0.51237766899446358</c:v>
                </c:pt>
                <c:pt idx="1050">
                  <c:v>0.51922992040789262</c:v>
                </c:pt>
                <c:pt idx="1051">
                  <c:v>0.51856700292174285</c:v>
                </c:pt>
                <c:pt idx="1052">
                  <c:v>0.51732717280835827</c:v>
                </c:pt>
                <c:pt idx="1053">
                  <c:v>0.51073606971689456</c:v>
                </c:pt>
                <c:pt idx="1054">
                  <c:v>0.51084798623776806</c:v>
                </c:pt>
                <c:pt idx="1055">
                  <c:v>0.50496776959816259</c:v>
                </c:pt>
                <c:pt idx="1056">
                  <c:v>0.50797502118842763</c:v>
                </c:pt>
                <c:pt idx="1057">
                  <c:v>0.51574045118149459</c:v>
                </c:pt>
                <c:pt idx="1058">
                  <c:v>0.52170338737240252</c:v>
                </c:pt>
                <c:pt idx="1059">
                  <c:v>0.49936838331793693</c:v>
                </c:pt>
                <c:pt idx="1060">
                  <c:v>0.51593410503324877</c:v>
                </c:pt>
                <c:pt idx="1061">
                  <c:v>0.5290641222111957</c:v>
                </c:pt>
                <c:pt idx="1062">
                  <c:v>0.51585607061589867</c:v>
                </c:pt>
                <c:pt idx="1063">
                  <c:v>0.50232403560656869</c:v>
                </c:pt>
                <c:pt idx="1064">
                  <c:v>0.51702727263941084</c:v>
                </c:pt>
                <c:pt idx="1065">
                  <c:v>0.50881922451114869</c:v>
                </c:pt>
                <c:pt idx="1066">
                  <c:v>0.51975070192254758</c:v>
                </c:pt>
                <c:pt idx="1067">
                  <c:v>0.5091808352580216</c:v>
                </c:pt>
                <c:pt idx="1068">
                  <c:v>0.52715927641315885</c:v>
                </c:pt>
                <c:pt idx="1069">
                  <c:v>0.56054146983959463</c:v>
                </c:pt>
                <c:pt idx="1070">
                  <c:v>0.50988194856225699</c:v>
                </c:pt>
                <c:pt idx="1071">
                  <c:v>0.50663902094496138</c:v>
                </c:pt>
                <c:pt idx="1072">
                  <c:v>0.50630621338745152</c:v>
                </c:pt>
                <c:pt idx="1073">
                  <c:v>0.74765751787861656</c:v>
                </c:pt>
                <c:pt idx="1074">
                  <c:v>0.51386275618183586</c:v>
                </c:pt>
                <c:pt idx="1075">
                  <c:v>0.50984430963698235</c:v>
                </c:pt>
                <c:pt idx="1076">
                  <c:v>0.5149830709827532</c:v>
                </c:pt>
                <c:pt idx="1077">
                  <c:v>0.52048885827291547</c:v>
                </c:pt>
                <c:pt idx="1078">
                  <c:v>0.51076147778056669</c:v>
                </c:pt>
                <c:pt idx="1079">
                  <c:v>0.50797281990513876</c:v>
                </c:pt>
                <c:pt idx="1080">
                  <c:v>0.51236262659518261</c:v>
                </c:pt>
                <c:pt idx="1081">
                  <c:v>0.5086768688543265</c:v>
                </c:pt>
                <c:pt idx="1082">
                  <c:v>0.51233702704112749</c:v>
                </c:pt>
                <c:pt idx="1083">
                  <c:v>0.50751188479080456</c:v>
                </c:pt>
                <c:pt idx="1084">
                  <c:v>0.54095694747030831</c:v>
                </c:pt>
                <c:pt idx="1085">
                  <c:v>0.50992983891083465</c:v>
                </c:pt>
                <c:pt idx="1086">
                  <c:v>0.52049250585997442</c:v>
                </c:pt>
                <c:pt idx="1087">
                  <c:v>0.5110069765111046</c:v>
                </c:pt>
                <c:pt idx="1088">
                  <c:v>0.52142966630064169</c:v>
                </c:pt>
                <c:pt idx="1089">
                  <c:v>0.50893498250011915</c:v>
                </c:pt>
                <c:pt idx="1090">
                  <c:v>0.5220427594939967</c:v>
                </c:pt>
                <c:pt idx="1091">
                  <c:v>0.5276122469829222</c:v>
                </c:pt>
                <c:pt idx="1092">
                  <c:v>0.5257723621081587</c:v>
                </c:pt>
                <c:pt idx="1093">
                  <c:v>0.57446554250604742</c:v>
                </c:pt>
                <c:pt idx="1094">
                  <c:v>0.51820693501272619</c:v>
                </c:pt>
                <c:pt idx="1095">
                  <c:v>0.51163347268632964</c:v>
                </c:pt>
                <c:pt idx="1096">
                  <c:v>0.51682671625605014</c:v>
                </c:pt>
                <c:pt idx="1097">
                  <c:v>0.53327972604360963</c:v>
                </c:pt>
                <c:pt idx="1098">
                  <c:v>0.52817344345240014</c:v>
                </c:pt>
                <c:pt idx="1099">
                  <c:v>0.59224244883140331</c:v>
                </c:pt>
                <c:pt idx="1100">
                  <c:v>0.5264605757434585</c:v>
                </c:pt>
                <c:pt idx="1101">
                  <c:v>0.52765770091231357</c:v>
                </c:pt>
                <c:pt idx="1102">
                  <c:v>0.53490099451055795</c:v>
                </c:pt>
                <c:pt idx="1103">
                  <c:v>0.53758068277431459</c:v>
                </c:pt>
                <c:pt idx="1104">
                  <c:v>0.54102996031061845</c:v>
                </c:pt>
                <c:pt idx="1105">
                  <c:v>0.52348235132872256</c:v>
                </c:pt>
                <c:pt idx="1106">
                  <c:v>0.52423098658631717</c:v>
                </c:pt>
                <c:pt idx="1107">
                  <c:v>0.71156255936912249</c:v>
                </c:pt>
                <c:pt idx="1108">
                  <c:v>0.56581855781883161</c:v>
                </c:pt>
                <c:pt idx="1109">
                  <c:v>0.5161617081358455</c:v>
                </c:pt>
                <c:pt idx="1110">
                  <c:v>0.53642450875902459</c:v>
                </c:pt>
                <c:pt idx="1111">
                  <c:v>0.53452176833830378</c:v>
                </c:pt>
                <c:pt idx="1112">
                  <c:v>0.52670515313339183</c:v>
                </c:pt>
                <c:pt idx="1113">
                  <c:v>0.52209498324840165</c:v>
                </c:pt>
                <c:pt idx="1114">
                  <c:v>0.52188026238656871</c:v>
                </c:pt>
                <c:pt idx="1115">
                  <c:v>0.53938978207250499</c:v>
                </c:pt>
                <c:pt idx="1116">
                  <c:v>0.53332024903004749</c:v>
                </c:pt>
                <c:pt idx="1117">
                  <c:v>0.53051215770325733</c:v>
                </c:pt>
                <c:pt idx="1118">
                  <c:v>0.53091708710374108</c:v>
                </c:pt>
                <c:pt idx="1119">
                  <c:v>0.54624925121772161</c:v>
                </c:pt>
                <c:pt idx="1120">
                  <c:v>0.52789954665538974</c:v>
                </c:pt>
                <c:pt idx="1121">
                  <c:v>0.53462554642998306</c:v>
                </c:pt>
                <c:pt idx="1122">
                  <c:v>0.52081002995035808</c:v>
                </c:pt>
                <c:pt idx="1123">
                  <c:v>0.53049178172710165</c:v>
                </c:pt>
                <c:pt idx="1124">
                  <c:v>0.51955311865670351</c:v>
                </c:pt>
                <c:pt idx="1125">
                  <c:v>0.53429047025844278</c:v>
                </c:pt>
                <c:pt idx="1126">
                  <c:v>0.52813858822216797</c:v>
                </c:pt>
                <c:pt idx="1127">
                  <c:v>0.52315294995022765</c:v>
                </c:pt>
                <c:pt idx="1128">
                  <c:v>0.52748272246546057</c:v>
                </c:pt>
                <c:pt idx="1129">
                  <c:v>0.53517611648427488</c:v>
                </c:pt>
                <c:pt idx="1130">
                  <c:v>0.52924787092590453</c:v>
                </c:pt>
                <c:pt idx="1131">
                  <c:v>0.51268293548560451</c:v>
                </c:pt>
                <c:pt idx="1132">
                  <c:v>0.52088781064088052</c:v>
                </c:pt>
                <c:pt idx="1133">
                  <c:v>0.54424179689586361</c:v>
                </c:pt>
                <c:pt idx="1134">
                  <c:v>0.51762723652966514</c:v>
                </c:pt>
                <c:pt idx="1135">
                  <c:v>0.53087404997804055</c:v>
                </c:pt>
                <c:pt idx="1136">
                  <c:v>0.54105000244843771</c:v>
                </c:pt>
                <c:pt idx="1137">
                  <c:v>0.53342454815141049</c:v>
                </c:pt>
                <c:pt idx="1138">
                  <c:v>0.52468079965801795</c:v>
                </c:pt>
                <c:pt idx="1139">
                  <c:v>0.55093586063569322</c:v>
                </c:pt>
                <c:pt idx="1140">
                  <c:v>0.5230275527109185</c:v>
                </c:pt>
                <c:pt idx="1141">
                  <c:v>0.53835066733291059</c:v>
                </c:pt>
                <c:pt idx="1142">
                  <c:v>0.53835949093463098</c:v>
                </c:pt>
                <c:pt idx="1143">
                  <c:v>0.5330726600488126</c:v>
                </c:pt>
                <c:pt idx="1144">
                  <c:v>0.53108871532516733</c:v>
                </c:pt>
                <c:pt idx="1145">
                  <c:v>0.52805093633815081</c:v>
                </c:pt>
                <c:pt idx="1146">
                  <c:v>0.54315148864904783</c:v>
                </c:pt>
                <c:pt idx="1147">
                  <c:v>0.54221014341983154</c:v>
                </c:pt>
                <c:pt idx="1148">
                  <c:v>0.53466708508708549</c:v>
                </c:pt>
                <c:pt idx="1149">
                  <c:v>0.53744869463981781</c:v>
                </c:pt>
                <c:pt idx="1150">
                  <c:v>0.53561872437333491</c:v>
                </c:pt>
                <c:pt idx="1151">
                  <c:v>0.53922869422267972</c:v>
                </c:pt>
                <c:pt idx="1152">
                  <c:v>0.55432946635339309</c:v>
                </c:pt>
                <c:pt idx="1153">
                  <c:v>0.53564250643307498</c:v>
                </c:pt>
                <c:pt idx="1154">
                  <c:v>0.53899409833596912</c:v>
                </c:pt>
                <c:pt idx="1155">
                  <c:v>0.55054565993868265</c:v>
                </c:pt>
                <c:pt idx="1156">
                  <c:v>0.59909551236422365</c:v>
                </c:pt>
                <c:pt idx="1157">
                  <c:v>0.53337810357678705</c:v>
                </c:pt>
                <c:pt idx="1158">
                  <c:v>0.52914538352131368</c:v>
                </c:pt>
                <c:pt idx="1159">
                  <c:v>0.54058321536633758</c:v>
                </c:pt>
                <c:pt idx="1160">
                  <c:v>0.52365357953029867</c:v>
                </c:pt>
                <c:pt idx="1161">
                  <c:v>0.5420340771379788</c:v>
                </c:pt>
                <c:pt idx="1162">
                  <c:v>0.56310945589591754</c:v>
                </c:pt>
                <c:pt idx="1163">
                  <c:v>0.5528777361195597</c:v>
                </c:pt>
                <c:pt idx="1164">
                  <c:v>0.54058810199776919</c:v>
                </c:pt>
                <c:pt idx="1165">
                  <c:v>0.66675272728514778</c:v>
                </c:pt>
                <c:pt idx="1166">
                  <c:v>0.53914215620896655</c:v>
                </c:pt>
                <c:pt idx="1167">
                  <c:v>0.54749174739397688</c:v>
                </c:pt>
                <c:pt idx="1168">
                  <c:v>0.52389519872049395</c:v>
                </c:pt>
                <c:pt idx="1169">
                  <c:v>0.55830848346488704</c:v>
                </c:pt>
                <c:pt idx="1170">
                  <c:v>0.54338853006042187</c:v>
                </c:pt>
                <c:pt idx="1171">
                  <c:v>0.52798605498733853</c:v>
                </c:pt>
                <c:pt idx="1172">
                  <c:v>0.53351358853755493</c:v>
                </c:pt>
                <c:pt idx="1173">
                  <c:v>0.53757211156922358</c:v>
                </c:pt>
                <c:pt idx="1174">
                  <c:v>0.53580380383794857</c:v>
                </c:pt>
                <c:pt idx="1175">
                  <c:v>0.53975177338087865</c:v>
                </c:pt>
                <c:pt idx="1176">
                  <c:v>0.5346980242181204</c:v>
                </c:pt>
                <c:pt idx="1177">
                  <c:v>0.54825837509861108</c:v>
                </c:pt>
                <c:pt idx="1178">
                  <c:v>0.53648192165125308</c:v>
                </c:pt>
                <c:pt idx="1179">
                  <c:v>0.53976953871447675</c:v>
                </c:pt>
                <c:pt idx="1180">
                  <c:v>0.53547126053794658</c:v>
                </c:pt>
                <c:pt idx="1181">
                  <c:v>0.53258290022030397</c:v>
                </c:pt>
                <c:pt idx="1182">
                  <c:v>0.53554797446556845</c:v>
                </c:pt>
                <c:pt idx="1183">
                  <c:v>0.53565820653767648</c:v>
                </c:pt>
                <c:pt idx="1184">
                  <c:v>0.52918245927538377</c:v>
                </c:pt>
                <c:pt idx="1185">
                  <c:v>0.54419559669792594</c:v>
                </c:pt>
                <c:pt idx="1186">
                  <c:v>0.52804283088034454</c:v>
                </c:pt>
                <c:pt idx="1187">
                  <c:v>0.54012456163611444</c:v>
                </c:pt>
                <c:pt idx="1188">
                  <c:v>0.5315485210943155</c:v>
                </c:pt>
                <c:pt idx="1189">
                  <c:v>0.52975956199596408</c:v>
                </c:pt>
                <c:pt idx="1190">
                  <c:v>0.53536919609432998</c:v>
                </c:pt>
                <c:pt idx="1191">
                  <c:v>0.53824081832355086</c:v>
                </c:pt>
                <c:pt idx="1192">
                  <c:v>0.55038731117047124</c:v>
                </c:pt>
                <c:pt idx="1193">
                  <c:v>0.57377107331641908</c:v>
                </c:pt>
                <c:pt idx="1194">
                  <c:v>0.54051309013323257</c:v>
                </c:pt>
                <c:pt idx="1195">
                  <c:v>0.53301494671337779</c:v>
                </c:pt>
                <c:pt idx="1196">
                  <c:v>0.52916154215708999</c:v>
                </c:pt>
                <c:pt idx="1197">
                  <c:v>0.52384667989252431</c:v>
                </c:pt>
                <c:pt idx="1198">
                  <c:v>0.53336328800488486</c:v>
                </c:pt>
                <c:pt idx="1199">
                  <c:v>0.5323631273549555</c:v>
                </c:pt>
                <c:pt idx="1200">
                  <c:v>0.5319329990609194</c:v>
                </c:pt>
                <c:pt idx="1201">
                  <c:v>0.54103831865442165</c:v>
                </c:pt>
                <c:pt idx="1202">
                  <c:v>0.54542389163892113</c:v>
                </c:pt>
                <c:pt idx="1203">
                  <c:v>0.5232902038444196</c:v>
                </c:pt>
                <c:pt idx="1204">
                  <c:v>0.55235651832143418</c:v>
                </c:pt>
                <c:pt idx="1205">
                  <c:v>0.52757198727614507</c:v>
                </c:pt>
                <c:pt idx="1206">
                  <c:v>0.53930895753578612</c:v>
                </c:pt>
                <c:pt idx="1207">
                  <c:v>0.53803042954237335</c:v>
                </c:pt>
                <c:pt idx="1208">
                  <c:v>0.52656294597271236</c:v>
                </c:pt>
                <c:pt idx="1209">
                  <c:v>0.53147891704225458</c:v>
                </c:pt>
                <c:pt idx="1210">
                  <c:v>0.52859033823911361</c:v>
                </c:pt>
                <c:pt idx="1211">
                  <c:v>0.58545303477719957</c:v>
                </c:pt>
                <c:pt idx="1212">
                  <c:v>0.52738956685434157</c:v>
                </c:pt>
                <c:pt idx="1213">
                  <c:v>0.52954952732512361</c:v>
                </c:pt>
                <c:pt idx="1214">
                  <c:v>0.5197038252842856</c:v>
                </c:pt>
                <c:pt idx="1215">
                  <c:v>0.53168898330387282</c:v>
                </c:pt>
                <c:pt idx="1216">
                  <c:v>0.51981824839485069</c:v>
                </c:pt>
                <c:pt idx="1217">
                  <c:v>0.52006104881411419</c:v>
                </c:pt>
                <c:pt idx="1218">
                  <c:v>0.53544431699460582</c:v>
                </c:pt>
                <c:pt idx="1219">
                  <c:v>0.51893138984303844</c:v>
                </c:pt>
                <c:pt idx="1220">
                  <c:v>0.52831713074650521</c:v>
                </c:pt>
                <c:pt idx="1221">
                  <c:v>0.51860225599042431</c:v>
                </c:pt>
                <c:pt idx="1222">
                  <c:v>0.52515540740974165</c:v>
                </c:pt>
                <c:pt idx="1223">
                  <c:v>0.53170462829385323</c:v>
                </c:pt>
                <c:pt idx="1224">
                  <c:v>0.53363851613134361</c:v>
                </c:pt>
                <c:pt idx="1225">
                  <c:v>0.52914236642038004</c:v>
                </c:pt>
                <c:pt idx="1226">
                  <c:v>0.5088809753385567</c:v>
                </c:pt>
                <c:pt idx="1227">
                  <c:v>0.53079456025528871</c:v>
                </c:pt>
                <c:pt idx="1228">
                  <c:v>0.5403082612369845</c:v>
                </c:pt>
                <c:pt idx="1229">
                  <c:v>0.50513171184887662</c:v>
                </c:pt>
                <c:pt idx="1230">
                  <c:v>0.54974023401657324</c:v>
                </c:pt>
                <c:pt idx="1231">
                  <c:v>0.5321011403089777</c:v>
                </c:pt>
                <c:pt idx="1232">
                  <c:v>0.51551989982972657</c:v>
                </c:pt>
                <c:pt idx="1233">
                  <c:v>0.51773388671460008</c:v>
                </c:pt>
                <c:pt idx="1234">
                  <c:v>0.51687018857931732</c:v>
                </c:pt>
                <c:pt idx="1235">
                  <c:v>0.5327604313169183</c:v>
                </c:pt>
                <c:pt idx="1236">
                  <c:v>0.51864866749860716</c:v>
                </c:pt>
                <c:pt idx="1237">
                  <c:v>0.6572342418394258</c:v>
                </c:pt>
                <c:pt idx="1238">
                  <c:v>0.52795481902840746</c:v>
                </c:pt>
                <c:pt idx="1239">
                  <c:v>0.51683540961009089</c:v>
                </c:pt>
                <c:pt idx="1240">
                  <c:v>0.51269302467006761</c:v>
                </c:pt>
                <c:pt idx="1241">
                  <c:v>0.51836264411537358</c:v>
                </c:pt>
                <c:pt idx="1242">
                  <c:v>0.51450502534905707</c:v>
                </c:pt>
                <c:pt idx="1243">
                  <c:v>0.51753469598633617</c:v>
                </c:pt>
                <c:pt idx="1244">
                  <c:v>0.52628615593152905</c:v>
                </c:pt>
                <c:pt idx="1245">
                  <c:v>0.52484025109921395</c:v>
                </c:pt>
                <c:pt idx="1246">
                  <c:v>0.52193166684716141</c:v>
                </c:pt>
                <c:pt idx="1247">
                  <c:v>0.50984430963698235</c:v>
                </c:pt>
                <c:pt idx="1248">
                  <c:v>0.55318500861828823</c:v>
                </c:pt>
                <c:pt idx="1249">
                  <c:v>0.51875543074550701</c:v>
                </c:pt>
                <c:pt idx="1250">
                  <c:v>0.51458120294061149</c:v>
                </c:pt>
                <c:pt idx="1251">
                  <c:v>0.52581167731188272</c:v>
                </c:pt>
                <c:pt idx="1252">
                  <c:v>0.52532615382694137</c:v>
                </c:pt>
                <c:pt idx="1253">
                  <c:v>0.5211237773477253</c:v>
                </c:pt>
                <c:pt idx="1254">
                  <c:v>0.51342109440137962</c:v>
                </c:pt>
                <c:pt idx="1255">
                  <c:v>0.52149879342734951</c:v>
                </c:pt>
                <c:pt idx="1256">
                  <c:v>0.52540014070011098</c:v>
                </c:pt>
                <c:pt idx="1257">
                  <c:v>0.52299722692938966</c:v>
                </c:pt>
                <c:pt idx="1258">
                  <c:v>0.5146226841750341</c:v>
                </c:pt>
                <c:pt idx="1259">
                  <c:v>0.51423219873643711</c:v>
                </c:pt>
                <c:pt idx="1260">
                  <c:v>0.54187973419136271</c:v>
                </c:pt>
                <c:pt idx="1261">
                  <c:v>0.51328940543053914</c:v>
                </c:pt>
                <c:pt idx="1262">
                  <c:v>0.52614078813506149</c:v>
                </c:pt>
                <c:pt idx="1263">
                  <c:v>0.52401540756651332</c:v>
                </c:pt>
                <c:pt idx="1264">
                  <c:v>0.52212305606599863</c:v>
                </c:pt>
                <c:pt idx="1265">
                  <c:v>0.51552445875547681</c:v>
                </c:pt>
                <c:pt idx="1266">
                  <c:v>0.51451220104074835</c:v>
                </c:pt>
                <c:pt idx="1267">
                  <c:v>0.51316988810391906</c:v>
                </c:pt>
                <c:pt idx="1268">
                  <c:v>0.88015935019980773</c:v>
                </c:pt>
                <c:pt idx="1269">
                  <c:v>0.51206738406717911</c:v>
                </c:pt>
                <c:pt idx="1270">
                  <c:v>0.51165542076375192</c:v>
                </c:pt>
                <c:pt idx="1271">
                  <c:v>0.52339079625981877</c:v>
                </c:pt>
                <c:pt idx="1272">
                  <c:v>0.52559954161190758</c:v>
                </c:pt>
                <c:pt idx="1273">
                  <c:v>0.5084039762260455</c:v>
                </c:pt>
                <c:pt idx="1274">
                  <c:v>0.53331623118141458</c:v>
                </c:pt>
                <c:pt idx="1275">
                  <c:v>0.53551430491856644</c:v>
                </c:pt>
                <c:pt idx="1276">
                  <c:v>0.53341777461842588</c:v>
                </c:pt>
                <c:pt idx="1277">
                  <c:v>0.52991382609795046</c:v>
                </c:pt>
                <c:pt idx="1278">
                  <c:v>0.52215280364553063</c:v>
                </c:pt>
                <c:pt idx="1279">
                  <c:v>0.55716928976535063</c:v>
                </c:pt>
                <c:pt idx="1280">
                  <c:v>0.52622053068446661</c:v>
                </c:pt>
                <c:pt idx="1281">
                  <c:v>0.5148930367931398</c:v>
                </c:pt>
                <c:pt idx="1282">
                  <c:v>0.51195233127867834</c:v>
                </c:pt>
                <c:pt idx="1283">
                  <c:v>0.53135436775023837</c:v>
                </c:pt>
                <c:pt idx="1284">
                  <c:v>0.51731254588119868</c:v>
                </c:pt>
                <c:pt idx="1285">
                  <c:v>0.54471608398591531</c:v>
                </c:pt>
                <c:pt idx="1286">
                  <c:v>0.51845879487344448</c:v>
                </c:pt>
                <c:pt idx="1287">
                  <c:v>0.54565816000824618</c:v>
                </c:pt>
                <c:pt idx="1288">
                  <c:v>0.52049126046936445</c:v>
                </c:pt>
                <c:pt idx="1289">
                  <c:v>0.50937690240140687</c:v>
                </c:pt>
                <c:pt idx="1290">
                  <c:v>0.52500838973927544</c:v>
                </c:pt>
                <c:pt idx="1291">
                  <c:v>0.52312079320740734</c:v>
                </c:pt>
                <c:pt idx="1292">
                  <c:v>0.51112186571707796</c:v>
                </c:pt>
                <c:pt idx="1293">
                  <c:v>0.51613122520110055</c:v>
                </c:pt>
                <c:pt idx="1294">
                  <c:v>0.51886254238308205</c:v>
                </c:pt>
                <c:pt idx="1295">
                  <c:v>0.52070182602606363</c:v>
                </c:pt>
                <c:pt idx="1296">
                  <c:v>0.52209334779776673</c:v>
                </c:pt>
                <c:pt idx="1297">
                  <c:v>0.52260608995157254</c:v>
                </c:pt>
                <c:pt idx="1298">
                  <c:v>0.52700530433033521</c:v>
                </c:pt>
                <c:pt idx="1299">
                  <c:v>0.52602801484084161</c:v>
                </c:pt>
                <c:pt idx="1300">
                  <c:v>0.63248766843036297</c:v>
                </c:pt>
                <c:pt idx="1301">
                  <c:v>0.56281078194803547</c:v>
                </c:pt>
                <c:pt idx="1302">
                  <c:v>0.52088781064088052</c:v>
                </c:pt>
                <c:pt idx="1303">
                  <c:v>0.5323349862747796</c:v>
                </c:pt>
                <c:pt idx="1304">
                  <c:v>0.52960648954526357</c:v>
                </c:pt>
                <c:pt idx="1305">
                  <c:v>0.51952510327274959</c:v>
                </c:pt>
                <c:pt idx="1306">
                  <c:v>0.51969529247820956</c:v>
                </c:pt>
                <c:pt idx="1307">
                  <c:v>0.53502492148932013</c:v>
                </c:pt>
                <c:pt idx="1308">
                  <c:v>0.53409976612132803</c:v>
                </c:pt>
                <c:pt idx="1309">
                  <c:v>0.52924787092590453</c:v>
                </c:pt>
                <c:pt idx="1310">
                  <c:v>0.52858384514628265</c:v>
                </c:pt>
                <c:pt idx="1311">
                  <c:v>0.52578433702295757</c:v>
                </c:pt>
                <c:pt idx="1312">
                  <c:v>0.5335655462901997</c:v>
                </c:pt>
                <c:pt idx="1313">
                  <c:v>0.52955099844636111</c:v>
                </c:pt>
                <c:pt idx="1314">
                  <c:v>0.53572176177557185</c:v>
                </c:pt>
                <c:pt idx="1315">
                  <c:v>0.53278018824293305</c:v>
                </c:pt>
                <c:pt idx="1316">
                  <c:v>0.533551506467415</c:v>
                </c:pt>
                <c:pt idx="1317">
                  <c:v>0.52910303278374315</c:v>
                </c:pt>
                <c:pt idx="1318">
                  <c:v>0.58568690221521658</c:v>
                </c:pt>
                <c:pt idx="1319">
                  <c:v>0.52877189924875645</c:v>
                </c:pt>
                <c:pt idx="1320">
                  <c:v>0.52004237854613566</c:v>
                </c:pt>
                <c:pt idx="1321">
                  <c:v>0.53765655066871665</c:v>
                </c:pt>
                <c:pt idx="1322">
                  <c:v>0.52374646681156467</c:v>
                </c:pt>
                <c:pt idx="1323">
                  <c:v>0.67610549000601594</c:v>
                </c:pt>
                <c:pt idx="1324">
                  <c:v>0.53244053388677903</c:v>
                </c:pt>
                <c:pt idx="1325">
                  <c:v>0.5189902404499247</c:v>
                </c:pt>
                <c:pt idx="1326">
                  <c:v>0.53405780754028465</c:v>
                </c:pt>
                <c:pt idx="1327">
                  <c:v>0.54176408944071142</c:v>
                </c:pt>
                <c:pt idx="1328">
                  <c:v>0.51869542524697365</c:v>
                </c:pt>
                <c:pt idx="1329">
                  <c:v>0.52375370059209869</c:v>
                </c:pt>
                <c:pt idx="1330">
                  <c:v>0.52735558299967555</c:v>
                </c:pt>
                <c:pt idx="1331">
                  <c:v>0.5266157829341036</c:v>
                </c:pt>
                <c:pt idx="1332">
                  <c:v>0.5278520350288608</c:v>
                </c:pt>
                <c:pt idx="1333">
                  <c:v>0.53133833454304169</c:v>
                </c:pt>
                <c:pt idx="1334">
                  <c:v>0.52935219017126722</c:v>
                </c:pt>
                <c:pt idx="1335">
                  <c:v>0.53183606712973786</c:v>
                </c:pt>
                <c:pt idx="1336">
                  <c:v>0.56187370171579676</c:v>
                </c:pt>
                <c:pt idx="1337">
                  <c:v>0.52677647821885365</c:v>
                </c:pt>
                <c:pt idx="1338">
                  <c:v>0.53486370753187162</c:v>
                </c:pt>
                <c:pt idx="1339">
                  <c:v>0.55860610400018662</c:v>
                </c:pt>
                <c:pt idx="1340">
                  <c:v>0.54573013212490762</c:v>
                </c:pt>
                <c:pt idx="1341">
                  <c:v>0.55438471458788463</c:v>
                </c:pt>
                <c:pt idx="1342">
                  <c:v>0.52963775467633967</c:v>
                </c:pt>
                <c:pt idx="1343">
                  <c:v>0.55910054208259063</c:v>
                </c:pt>
                <c:pt idx="1344">
                  <c:v>0.54227219968838469</c:v>
                </c:pt>
                <c:pt idx="1345">
                  <c:v>0.54078119529923407</c:v>
                </c:pt>
                <c:pt idx="1346">
                  <c:v>0.5526843454092718</c:v>
                </c:pt>
                <c:pt idx="1347">
                  <c:v>0.53608486173001857</c:v>
                </c:pt>
                <c:pt idx="1348">
                  <c:v>0.53441665867409482</c:v>
                </c:pt>
                <c:pt idx="1349">
                  <c:v>0.59220130316795461</c:v>
                </c:pt>
                <c:pt idx="1350">
                  <c:v>0.53670694470390556</c:v>
                </c:pt>
                <c:pt idx="1351">
                  <c:v>0.54221208220130457</c:v>
                </c:pt>
                <c:pt idx="1352">
                  <c:v>0.60131824139205159</c:v>
                </c:pt>
                <c:pt idx="1353">
                  <c:v>0.53553210758204139</c:v>
                </c:pt>
                <c:pt idx="1354">
                  <c:v>0.53102621858770283</c:v>
                </c:pt>
                <c:pt idx="1355">
                  <c:v>0.54952262334093349</c:v>
                </c:pt>
                <c:pt idx="1356">
                  <c:v>0.54250256008608377</c:v>
                </c:pt>
                <c:pt idx="1357">
                  <c:v>0.53182284458499962</c:v>
                </c:pt>
                <c:pt idx="1358">
                  <c:v>0.53569573979606266</c:v>
                </c:pt>
                <c:pt idx="1359">
                  <c:v>0.55057429319726436</c:v>
                </c:pt>
                <c:pt idx="1360">
                  <c:v>0.51610389922900068</c:v>
                </c:pt>
                <c:pt idx="1361">
                  <c:v>0.53268211868119464</c:v>
                </c:pt>
                <c:pt idx="1362">
                  <c:v>0.52946889774167438</c:v>
                </c:pt>
                <c:pt idx="1363">
                  <c:v>0.5455868531013135</c:v>
                </c:pt>
                <c:pt idx="1364">
                  <c:v>0.54632523085232221</c:v>
                </c:pt>
                <c:pt idx="1365">
                  <c:v>0.55054353884576457</c:v>
                </c:pt>
                <c:pt idx="1366">
                  <c:v>0.52926232888651537</c:v>
                </c:pt>
                <c:pt idx="1367">
                  <c:v>0.52928464010451604</c:v>
                </c:pt>
                <c:pt idx="1368">
                  <c:v>0.53062768256052251</c:v>
                </c:pt>
                <c:pt idx="1369">
                  <c:v>0.53575855831424268</c:v>
                </c:pt>
                <c:pt idx="1370">
                  <c:v>0.52593220743405045</c:v>
                </c:pt>
                <c:pt idx="1371">
                  <c:v>0.52636377988537286</c:v>
                </c:pt>
                <c:pt idx="1372">
                  <c:v>0.52323025843745008</c:v>
                </c:pt>
                <c:pt idx="1373">
                  <c:v>0.52840382492423643</c:v>
                </c:pt>
                <c:pt idx="1374">
                  <c:v>0.53371046436971292</c:v>
                </c:pt>
                <c:pt idx="1375">
                  <c:v>0.53731886658003614</c:v>
                </c:pt>
                <c:pt idx="1376">
                  <c:v>0.54072858551315661</c:v>
                </c:pt>
                <c:pt idx="1377">
                  <c:v>0.52032877376777087</c:v>
                </c:pt>
                <c:pt idx="1378">
                  <c:v>0.51640208552115163</c:v>
                </c:pt>
                <c:pt idx="1379">
                  <c:v>0.53178929983456014</c:v>
                </c:pt>
                <c:pt idx="1380">
                  <c:v>0.52884902329413053</c:v>
                </c:pt>
                <c:pt idx="1381">
                  <c:v>0.5286252192108265</c:v>
                </c:pt>
                <c:pt idx="1382">
                  <c:v>0.52533732989078685</c:v>
                </c:pt>
                <c:pt idx="1383">
                  <c:v>0.52381485122143612</c:v>
                </c:pt>
                <c:pt idx="1384">
                  <c:v>0.52008962122514613</c:v>
                </c:pt>
                <c:pt idx="1385">
                  <c:v>0.52226291181883089</c:v>
                </c:pt>
                <c:pt idx="1386">
                  <c:v>0.53661752245456862</c:v>
                </c:pt>
                <c:pt idx="1387">
                  <c:v>0.53243369694133758</c:v>
                </c:pt>
                <c:pt idx="1388">
                  <c:v>0.51822256483716522</c:v>
                </c:pt>
                <c:pt idx="1389">
                  <c:v>0.52557550693786859</c:v>
                </c:pt>
                <c:pt idx="1390">
                  <c:v>0.53882035328325661</c:v>
                </c:pt>
                <c:pt idx="1391">
                  <c:v>0.51661710605397571</c:v>
                </c:pt>
                <c:pt idx="1392">
                  <c:v>0.51855824885939839</c:v>
                </c:pt>
                <c:pt idx="1393">
                  <c:v>0.53301453410032651</c:v>
                </c:pt>
                <c:pt idx="1394">
                  <c:v>0.54494926443328484</c:v>
                </c:pt>
                <c:pt idx="1395">
                  <c:v>0.53565048336076204</c:v>
                </c:pt>
                <c:pt idx="1396">
                  <c:v>0.53078321087521352</c:v>
                </c:pt>
                <c:pt idx="1397">
                  <c:v>0.52158128660187764</c:v>
                </c:pt>
                <c:pt idx="1398">
                  <c:v>0.52700929458710255</c:v>
                </c:pt>
                <c:pt idx="1399">
                  <c:v>0.52641972593641528</c:v>
                </c:pt>
                <c:pt idx="1400">
                  <c:v>0.5255900880791522</c:v>
                </c:pt>
                <c:pt idx="1401">
                  <c:v>0.52585045449200163</c:v>
                </c:pt>
                <c:pt idx="1402">
                  <c:v>0.53640999120043731</c:v>
                </c:pt>
                <c:pt idx="1403">
                  <c:v>0.53361706138440523</c:v>
                </c:pt>
                <c:pt idx="1404">
                  <c:v>0.5778991176750774</c:v>
                </c:pt>
                <c:pt idx="1405">
                  <c:v>0.53603359046615651</c:v>
                </c:pt>
                <c:pt idx="1406">
                  <c:v>0.54785002310028175</c:v>
                </c:pt>
                <c:pt idx="1407">
                  <c:v>0.53191915477068052</c:v>
                </c:pt>
                <c:pt idx="1408">
                  <c:v>0.52836118674405175</c:v>
                </c:pt>
                <c:pt idx="1409">
                  <c:v>0.52865220963759563</c:v>
                </c:pt>
                <c:pt idx="1410">
                  <c:v>0.53933512357098845</c:v>
                </c:pt>
                <c:pt idx="1411">
                  <c:v>0.53087229988819162</c:v>
                </c:pt>
                <c:pt idx="1412">
                  <c:v>0.52231628344811998</c:v>
                </c:pt>
                <c:pt idx="1413">
                  <c:v>0.52950932417935059</c:v>
                </c:pt>
                <c:pt idx="1414">
                  <c:v>0.53193612470198437</c:v>
                </c:pt>
                <c:pt idx="1415">
                  <c:v>0.53970974430634244</c:v>
                </c:pt>
                <c:pt idx="1416">
                  <c:v>0.53819327309659881</c:v>
                </c:pt>
                <c:pt idx="1417">
                  <c:v>0.5320369569287402</c:v>
                </c:pt>
                <c:pt idx="1418">
                  <c:v>0.52870118386074316</c:v>
                </c:pt>
                <c:pt idx="1419">
                  <c:v>0.52977709315133492</c:v>
                </c:pt>
                <c:pt idx="1420">
                  <c:v>0.52338552408598749</c:v>
                </c:pt>
                <c:pt idx="1421">
                  <c:v>0.53559963850904924</c:v>
                </c:pt>
                <c:pt idx="1422">
                  <c:v>0.59643870547317812</c:v>
                </c:pt>
                <c:pt idx="1423">
                  <c:v>0.53460158430779692</c:v>
                </c:pt>
                <c:pt idx="1424">
                  <c:v>0.54725001395434703</c:v>
                </c:pt>
                <c:pt idx="1425">
                  <c:v>0.54381159646452382</c:v>
                </c:pt>
                <c:pt idx="1426">
                  <c:v>0.56864227605605944</c:v>
                </c:pt>
                <c:pt idx="1427">
                  <c:v>0.54415372936227357</c:v>
                </c:pt>
                <c:pt idx="1428">
                  <c:v>0.52098245697390944</c:v>
                </c:pt>
                <c:pt idx="1429">
                  <c:v>0.5392893232327175</c:v>
                </c:pt>
                <c:pt idx="1430">
                  <c:v>0.57512018049685487</c:v>
                </c:pt>
                <c:pt idx="1431">
                  <c:v>0.54677206577125981</c:v>
                </c:pt>
                <c:pt idx="1432">
                  <c:v>0.54212893792042582</c:v>
                </c:pt>
                <c:pt idx="1433">
                  <c:v>0.53810628371585556</c:v>
                </c:pt>
                <c:pt idx="1434">
                  <c:v>0.52760491136118048</c:v>
                </c:pt>
                <c:pt idx="1435">
                  <c:v>0.53830365993003348</c:v>
                </c:pt>
                <c:pt idx="1436">
                  <c:v>0.52682539774868165</c:v>
                </c:pt>
                <c:pt idx="1437">
                  <c:v>0.52037946492389364</c:v>
                </c:pt>
                <c:pt idx="1438">
                  <c:v>0.53317870192014949</c:v>
                </c:pt>
                <c:pt idx="1439">
                  <c:v>0.53142490367462092</c:v>
                </c:pt>
                <c:pt idx="1440">
                  <c:v>0.52512191294340393</c:v>
                </c:pt>
                <c:pt idx="1441">
                  <c:v>0.52548929101512976</c:v>
                </c:pt>
                <c:pt idx="1442">
                  <c:v>0.53717779759186568</c:v>
                </c:pt>
                <c:pt idx="1443">
                  <c:v>0.52875684465924411</c:v>
                </c:pt>
                <c:pt idx="1444">
                  <c:v>0.5347355214562205</c:v>
                </c:pt>
                <c:pt idx="1445">
                  <c:v>0.6380490824669085</c:v>
                </c:pt>
                <c:pt idx="1446">
                  <c:v>0.54187278534464556</c:v>
                </c:pt>
                <c:pt idx="1447">
                  <c:v>0.53599933643021258</c:v>
                </c:pt>
                <c:pt idx="1448">
                  <c:v>0.5422767764059131</c:v>
                </c:pt>
                <c:pt idx="1449">
                  <c:v>0.52413088733530355</c:v>
                </c:pt>
                <c:pt idx="1450">
                  <c:v>0.53003248766985667</c:v>
                </c:pt>
                <c:pt idx="1451">
                  <c:v>0.51204606597011737</c:v>
                </c:pt>
                <c:pt idx="1452">
                  <c:v>0.53898903538593923</c:v>
                </c:pt>
                <c:pt idx="1453">
                  <c:v>0.52904342624598488</c:v>
                </c:pt>
                <c:pt idx="1454">
                  <c:v>0.51244762413564859</c:v>
                </c:pt>
                <c:pt idx="1455">
                  <c:v>0.60541598927188489</c:v>
                </c:pt>
                <c:pt idx="1456">
                  <c:v>0.53881459752759064</c:v>
                </c:pt>
                <c:pt idx="1457">
                  <c:v>0.53570107060880456</c:v>
                </c:pt>
                <c:pt idx="1458">
                  <c:v>0.53484700831978371</c:v>
                </c:pt>
                <c:pt idx="1459">
                  <c:v>0.58799222520792316</c:v>
                </c:pt>
                <c:pt idx="1460">
                  <c:v>0.52482314339446612</c:v>
                </c:pt>
                <c:pt idx="1461">
                  <c:v>0.53534447594541879</c:v>
                </c:pt>
                <c:pt idx="1462">
                  <c:v>0.53239034336187585</c:v>
                </c:pt>
                <c:pt idx="1463">
                  <c:v>0.51987323514061234</c:v>
                </c:pt>
                <c:pt idx="1464">
                  <c:v>0.54310576390805343</c:v>
                </c:pt>
                <c:pt idx="1465">
                  <c:v>0.5305655739466274</c:v>
                </c:pt>
                <c:pt idx="1466">
                  <c:v>0.51956068980509851</c:v>
                </c:pt>
                <c:pt idx="1467">
                  <c:v>0.60004326033662669</c:v>
                </c:pt>
                <c:pt idx="1468">
                  <c:v>0.5295444985536587</c:v>
                </c:pt>
                <c:pt idx="1469">
                  <c:v>0.52493898423359364</c:v>
                </c:pt>
                <c:pt idx="1470">
                  <c:v>0.53909752392056554</c:v>
                </c:pt>
                <c:pt idx="1471">
                  <c:v>0.53834217182754662</c:v>
                </c:pt>
                <c:pt idx="1472">
                  <c:v>0.54182732902004449</c:v>
                </c:pt>
                <c:pt idx="1473">
                  <c:v>0.53226510298629048</c:v>
                </c:pt>
                <c:pt idx="1474">
                  <c:v>0.52834241319751563</c:v>
                </c:pt>
                <c:pt idx="1475">
                  <c:v>0.52988959859554563</c:v>
                </c:pt>
                <c:pt idx="1476">
                  <c:v>0.53567627674032525</c:v>
                </c:pt>
                <c:pt idx="1477">
                  <c:v>0.5409525432054052</c:v>
                </c:pt>
                <c:pt idx="1478">
                  <c:v>0.54882121340554779</c:v>
                </c:pt>
                <c:pt idx="1479">
                  <c:v>0.54013611469611444</c:v>
                </c:pt>
                <c:pt idx="1480">
                  <c:v>0.54122847714237765</c:v>
                </c:pt>
                <c:pt idx="1481">
                  <c:v>0.53240393226288962</c:v>
                </c:pt>
                <c:pt idx="1482">
                  <c:v>0.53385311482425057</c:v>
                </c:pt>
                <c:pt idx="1483">
                  <c:v>0.53124230876513956</c:v>
                </c:pt>
                <c:pt idx="1484">
                  <c:v>0.55365414299571669</c:v>
                </c:pt>
                <c:pt idx="1485">
                  <c:v>0.57746994697783949</c:v>
                </c:pt>
                <c:pt idx="1486">
                  <c:v>0.53588748338203251</c:v>
                </c:pt>
                <c:pt idx="1487">
                  <c:v>0.54059493292805161</c:v>
                </c:pt>
                <c:pt idx="1488">
                  <c:v>0.5464785657019221</c:v>
                </c:pt>
                <c:pt idx="1489">
                  <c:v>0.53911023995744956</c:v>
                </c:pt>
                <c:pt idx="1490">
                  <c:v>0.55015227762671315</c:v>
                </c:pt>
                <c:pt idx="1491">
                  <c:v>0.5635323023862614</c:v>
                </c:pt>
                <c:pt idx="1492">
                  <c:v>0.54310968909142388</c:v>
                </c:pt>
                <c:pt idx="1493">
                  <c:v>0.54308070501814154</c:v>
                </c:pt>
                <c:pt idx="1494">
                  <c:v>0.55632007322402255</c:v>
                </c:pt>
                <c:pt idx="1495">
                  <c:v>0.52532251853425649</c:v>
                </c:pt>
                <c:pt idx="1496">
                  <c:v>0.54743081009567962</c:v>
                </c:pt>
                <c:pt idx="1497">
                  <c:v>0.54085632031512132</c:v>
                </c:pt>
                <c:pt idx="1498">
                  <c:v>0.5351392377563422</c:v>
                </c:pt>
                <c:pt idx="1499">
                  <c:v>0.54560729462046675</c:v>
                </c:pt>
                <c:pt idx="1500">
                  <c:v>0.54478573834860544</c:v>
                </c:pt>
                <c:pt idx="1501">
                  <c:v>0.53443424920926763</c:v>
                </c:pt>
                <c:pt idx="1502">
                  <c:v>0.53431223000117201</c:v>
                </c:pt>
                <c:pt idx="1503">
                  <c:v>0.52938285315106259</c:v>
                </c:pt>
                <c:pt idx="1504">
                  <c:v>0.56446851069045023</c:v>
                </c:pt>
                <c:pt idx="1505">
                  <c:v>0.56720072529253296</c:v>
                </c:pt>
                <c:pt idx="1506">
                  <c:v>0.53634465522979835</c:v>
                </c:pt>
                <c:pt idx="1507">
                  <c:v>0.53906171246436985</c:v>
                </c:pt>
                <c:pt idx="1508">
                  <c:v>0.53271710599757927</c:v>
                </c:pt>
                <c:pt idx="1509">
                  <c:v>0.56563365694464784</c:v>
                </c:pt>
                <c:pt idx="1510">
                  <c:v>0.54195139779520041</c:v>
                </c:pt>
                <c:pt idx="1511">
                  <c:v>0.56398314998861165</c:v>
                </c:pt>
                <c:pt idx="1512">
                  <c:v>0.57849511145543375</c:v>
                </c:pt>
                <c:pt idx="1513">
                  <c:v>0.53751406662286938</c:v>
                </c:pt>
                <c:pt idx="1514">
                  <c:v>0.5535468492862915</c:v>
                </c:pt>
                <c:pt idx="1515">
                  <c:v>0.55232703709879338</c:v>
                </c:pt>
                <c:pt idx="1516">
                  <c:v>0.65112756266627891</c:v>
                </c:pt>
                <c:pt idx="1517">
                  <c:v>0.56326747986654357</c:v>
                </c:pt>
                <c:pt idx="1518">
                  <c:v>0.57430294342239208</c:v>
                </c:pt>
                <c:pt idx="1519">
                  <c:v>0.54330913927024649</c:v>
                </c:pt>
                <c:pt idx="1520">
                  <c:v>0.5518496150039488</c:v>
                </c:pt>
                <c:pt idx="1521">
                  <c:v>0.53745189599675747</c:v>
                </c:pt>
                <c:pt idx="1522">
                  <c:v>0.54644259068366208</c:v>
                </c:pt>
                <c:pt idx="1523">
                  <c:v>0.5418004150799427</c:v>
                </c:pt>
                <c:pt idx="1524">
                  <c:v>0.73110597243017095</c:v>
                </c:pt>
                <c:pt idx="1525">
                  <c:v>0.53294239124358633</c:v>
                </c:pt>
                <c:pt idx="1526">
                  <c:v>0.53820820280892767</c:v>
                </c:pt>
                <c:pt idx="1527">
                  <c:v>0.54528285488195538</c:v>
                </c:pt>
                <c:pt idx="1528">
                  <c:v>0.56974643892765708</c:v>
                </c:pt>
                <c:pt idx="1529">
                  <c:v>0.54088702404042954</c:v>
                </c:pt>
                <c:pt idx="1530">
                  <c:v>0.55078169719000425</c:v>
                </c:pt>
                <c:pt idx="1531">
                  <c:v>0.53251483431907665</c:v>
                </c:pt>
                <c:pt idx="1532">
                  <c:v>0.55585482770978822</c:v>
                </c:pt>
                <c:pt idx="1533">
                  <c:v>0.545389830341381</c:v>
                </c:pt>
                <c:pt idx="1534">
                  <c:v>0.5500565724171087</c:v>
                </c:pt>
                <c:pt idx="1535">
                  <c:v>0.53908496927719551</c:v>
                </c:pt>
                <c:pt idx="1536">
                  <c:v>0.54082735252990066</c:v>
                </c:pt>
                <c:pt idx="1537">
                  <c:v>0.52847122862845963</c:v>
                </c:pt>
                <c:pt idx="1538">
                  <c:v>0.53608785054075991</c:v>
                </c:pt>
                <c:pt idx="1539">
                  <c:v>0.59017127638161671</c:v>
                </c:pt>
                <c:pt idx="1540">
                  <c:v>0.54962522855762785</c:v>
                </c:pt>
                <c:pt idx="1541">
                  <c:v>0.54411213739888475</c:v>
                </c:pt>
                <c:pt idx="1542">
                  <c:v>0.55621753657218065</c:v>
                </c:pt>
                <c:pt idx="1543">
                  <c:v>0.57109953563657234</c:v>
                </c:pt>
                <c:pt idx="1544">
                  <c:v>0.53791145183613709</c:v>
                </c:pt>
                <c:pt idx="1545">
                  <c:v>0.54031016544123456</c:v>
                </c:pt>
                <c:pt idx="1546">
                  <c:v>0.53538186516518305</c:v>
                </c:pt>
                <c:pt idx="1547">
                  <c:v>0.55132174793638333</c:v>
                </c:pt>
                <c:pt idx="1548">
                  <c:v>0.55772650275408675</c:v>
                </c:pt>
                <c:pt idx="1549">
                  <c:v>0.54525867829003904</c:v>
                </c:pt>
                <c:pt idx="1550">
                  <c:v>0.5715178760337426</c:v>
                </c:pt>
                <c:pt idx="1551">
                  <c:v>0.54828263044943393</c:v>
                </c:pt>
                <c:pt idx="1552">
                  <c:v>0.56853649079049651</c:v>
                </c:pt>
                <c:pt idx="1553">
                  <c:v>0.54963295666356005</c:v>
                </c:pt>
                <c:pt idx="1554">
                  <c:v>0.54058810199776919</c:v>
                </c:pt>
                <c:pt idx="1555">
                  <c:v>0.5371680974903047</c:v>
                </c:pt>
                <c:pt idx="1556">
                  <c:v>0.5437203305751751</c:v>
                </c:pt>
                <c:pt idx="1557">
                  <c:v>0.53953229051739426</c:v>
                </c:pt>
                <c:pt idx="1558">
                  <c:v>0.55061129276801768</c:v>
                </c:pt>
                <c:pt idx="1559">
                  <c:v>0.60854549567567651</c:v>
                </c:pt>
                <c:pt idx="1560">
                  <c:v>0.54243000863050983</c:v>
                </c:pt>
                <c:pt idx="1561">
                  <c:v>0.55284196865778179</c:v>
                </c:pt>
                <c:pt idx="1562">
                  <c:v>0.54756087487698357</c:v>
                </c:pt>
                <c:pt idx="1563">
                  <c:v>0.55219719053632377</c:v>
                </c:pt>
                <c:pt idx="1564">
                  <c:v>0.55169613658805772</c:v>
                </c:pt>
                <c:pt idx="1565">
                  <c:v>0.60395399555924223</c:v>
                </c:pt>
                <c:pt idx="1566">
                  <c:v>0.54341447841518864</c:v>
                </c:pt>
                <c:pt idx="1567">
                  <c:v>0.55467057970418965</c:v>
                </c:pt>
                <c:pt idx="1568">
                  <c:v>0.55950652642551502</c:v>
                </c:pt>
                <c:pt idx="1569">
                  <c:v>0.59740038047050359</c:v>
                </c:pt>
                <c:pt idx="1570">
                  <c:v>0.53483393712157223</c:v>
                </c:pt>
                <c:pt idx="1571">
                  <c:v>0.56348947115758563</c:v>
                </c:pt>
                <c:pt idx="1572">
                  <c:v>0.54493489989137511</c:v>
                </c:pt>
                <c:pt idx="1573">
                  <c:v>0.54428598708677267</c:v>
                </c:pt>
                <c:pt idx="1574">
                  <c:v>0.56191331477490158</c:v>
                </c:pt>
                <c:pt idx="1575">
                  <c:v>0.53791145183613709</c:v>
                </c:pt>
                <c:pt idx="1576">
                  <c:v>0.53076373453085413</c:v>
                </c:pt>
                <c:pt idx="1577">
                  <c:v>0.55874751486435592</c:v>
                </c:pt>
                <c:pt idx="1578">
                  <c:v>0.54882772066570962</c:v>
                </c:pt>
                <c:pt idx="1579">
                  <c:v>0.53872739376138323</c:v>
                </c:pt>
                <c:pt idx="1580">
                  <c:v>0.53436634943779027</c:v>
                </c:pt>
                <c:pt idx="1581">
                  <c:v>0.52894668306364034</c:v>
                </c:pt>
                <c:pt idx="1582">
                  <c:v>0.51700675955569031</c:v>
                </c:pt>
                <c:pt idx="1583">
                  <c:v>0.53356615852867051</c:v>
                </c:pt>
                <c:pt idx="1584">
                  <c:v>0.5160786038654227</c:v>
                </c:pt>
                <c:pt idx="1585">
                  <c:v>0.55240866111813569</c:v>
                </c:pt>
                <c:pt idx="1586">
                  <c:v>0.54561205164005599</c:v>
                </c:pt>
                <c:pt idx="1587">
                  <c:v>0.54009159416425767</c:v>
                </c:pt>
                <c:pt idx="1588">
                  <c:v>0.52748788615473852</c:v>
                </c:pt>
                <c:pt idx="1589">
                  <c:v>0.52885262876909034</c:v>
                </c:pt>
                <c:pt idx="1590">
                  <c:v>0.54679722056941271</c:v>
                </c:pt>
                <c:pt idx="1591">
                  <c:v>0.48531573333493477</c:v>
                </c:pt>
                <c:pt idx="1592">
                  <c:v>0.44386709290852966</c:v>
                </c:pt>
                <c:pt idx="1593">
                  <c:v>0.46468934684123475</c:v>
                </c:pt>
                <c:pt idx="1594">
                  <c:v>0.4644768931453665</c:v>
                </c:pt>
                <c:pt idx="1595">
                  <c:v>0.47773646505694767</c:v>
                </c:pt>
                <c:pt idx="1596">
                  <c:v>0.53231412988368088</c:v>
                </c:pt>
                <c:pt idx="1597">
                  <c:v>0.50719107112560435</c:v>
                </c:pt>
                <c:pt idx="1598">
                  <c:v>0.49493124484912776</c:v>
                </c:pt>
                <c:pt idx="1599">
                  <c:v>0.51600368655589524</c:v>
                </c:pt>
                <c:pt idx="1600">
                  <c:v>0.53383511934341965</c:v>
                </c:pt>
                <c:pt idx="1601">
                  <c:v>0.53125354816648152</c:v>
                </c:pt>
                <c:pt idx="1602">
                  <c:v>0.52122338723301753</c:v>
                </c:pt>
                <c:pt idx="1603">
                  <c:v>0.7750252097677176</c:v>
                </c:pt>
                <c:pt idx="1604">
                  <c:v>0.55574898971343967</c:v>
                </c:pt>
                <c:pt idx="1605">
                  <c:v>0.53096662102502457</c:v>
                </c:pt>
                <c:pt idx="1606">
                  <c:v>0.52841806289307325</c:v>
                </c:pt>
                <c:pt idx="1607">
                  <c:v>0.54045333256863515</c:v>
                </c:pt>
                <c:pt idx="1608">
                  <c:v>0.5332701115102283</c:v>
                </c:pt>
                <c:pt idx="1609">
                  <c:v>0.53097188020955921</c:v>
                </c:pt>
                <c:pt idx="1610">
                  <c:v>0.57191538290255828</c:v>
                </c:pt>
                <c:pt idx="1611">
                  <c:v>0.48819309258736526</c:v>
                </c:pt>
                <c:pt idx="1612">
                  <c:v>0.52151852450696601</c:v>
                </c:pt>
                <c:pt idx="1613">
                  <c:v>0.51744215212445721</c:v>
                </c:pt>
                <c:pt idx="1614">
                  <c:v>0.53074136608904265</c:v>
                </c:pt>
                <c:pt idx="1615">
                  <c:v>0.526014459133197</c:v>
                </c:pt>
                <c:pt idx="1616">
                  <c:v>0.58202219200444849</c:v>
                </c:pt>
                <c:pt idx="1617">
                  <c:v>0.53875917345619606</c:v>
                </c:pt>
                <c:pt idx="1618">
                  <c:v>0.53964895553023062</c:v>
                </c:pt>
                <c:pt idx="1619">
                  <c:v>0.44276975119681583</c:v>
                </c:pt>
                <c:pt idx="1620">
                  <c:v>0.40430307381970793</c:v>
                </c:pt>
                <c:pt idx="1621">
                  <c:v>0.47421949905651145</c:v>
                </c:pt>
                <c:pt idx="1622">
                  <c:v>0.46204339940454481</c:v>
                </c:pt>
                <c:pt idx="1623">
                  <c:v>0.52024771798206026</c:v>
                </c:pt>
                <c:pt idx="1624">
                  <c:v>0.51807048633704145</c:v>
                </c:pt>
                <c:pt idx="1625">
                  <c:v>0.50557947677116644</c:v>
                </c:pt>
                <c:pt idx="1626">
                  <c:v>0.50063298970863013</c:v>
                </c:pt>
                <c:pt idx="1627">
                  <c:v>0.50777466901690949</c:v>
                </c:pt>
                <c:pt idx="1628">
                  <c:v>0.53485945089731501</c:v>
                </c:pt>
                <c:pt idx="1629">
                  <c:v>0.52139962811537655</c:v>
                </c:pt>
                <c:pt idx="1630">
                  <c:v>0.51773910562792658</c:v>
                </c:pt>
                <c:pt idx="1631">
                  <c:v>0.52492081652380751</c:v>
                </c:pt>
                <c:pt idx="1632">
                  <c:v>0.52210465468467582</c:v>
                </c:pt>
                <c:pt idx="1633">
                  <c:v>0.53288610979030226</c:v>
                </c:pt>
                <c:pt idx="1634">
                  <c:v>0.52782153066588156</c:v>
                </c:pt>
                <c:pt idx="1635">
                  <c:v>0.52484833814324205</c:v>
                </c:pt>
                <c:pt idx="1636">
                  <c:v>0.53096838616706199</c:v>
                </c:pt>
                <c:pt idx="1637">
                  <c:v>0.53575943638017454</c:v>
                </c:pt>
                <c:pt idx="1638">
                  <c:v>0.5739508353759939</c:v>
                </c:pt>
                <c:pt idx="1639">
                  <c:v>0.53068492682634649</c:v>
                </c:pt>
                <c:pt idx="1640">
                  <c:v>0.5402796190716237</c:v>
                </c:pt>
                <c:pt idx="1641">
                  <c:v>0.63148301004213614</c:v>
                </c:pt>
                <c:pt idx="1642">
                  <c:v>0.52809501837386374</c:v>
                </c:pt>
                <c:pt idx="1643">
                  <c:v>0.52534555553329465</c:v>
                </c:pt>
                <c:pt idx="1644">
                  <c:v>0.53305717193405089</c:v>
                </c:pt>
                <c:pt idx="1645">
                  <c:v>0.52464593792750303</c:v>
                </c:pt>
                <c:pt idx="1646">
                  <c:v>0.5193226398613161</c:v>
                </c:pt>
                <c:pt idx="1647">
                  <c:v>0.53434916085264306</c:v>
                </c:pt>
                <c:pt idx="1648">
                  <c:v>0.53992941165454356</c:v>
                </c:pt>
                <c:pt idx="1649">
                  <c:v>0.5247317697609396</c:v>
                </c:pt>
                <c:pt idx="1650">
                  <c:v>0.53394132224329882</c:v>
                </c:pt>
                <c:pt idx="1651">
                  <c:v>0.56517715439958771</c:v>
                </c:pt>
                <c:pt idx="1652">
                  <c:v>0.56573124519760554</c:v>
                </c:pt>
                <c:pt idx="1653">
                  <c:v>0.55718452392075546</c:v>
                </c:pt>
                <c:pt idx="1654">
                  <c:v>0.86527421552129469</c:v>
                </c:pt>
                <c:pt idx="1655">
                  <c:v>0.56649386086985298</c:v>
                </c:pt>
                <c:pt idx="1656">
                  <c:v>0.70908433351278355</c:v>
                </c:pt>
                <c:pt idx="1657">
                  <c:v>0.8422667636185438</c:v>
                </c:pt>
                <c:pt idx="1658">
                  <c:v>0.54721715148594741</c:v>
                </c:pt>
                <c:pt idx="1659">
                  <c:v>0.56790777426731487</c:v>
                </c:pt>
                <c:pt idx="1660">
                  <c:v>0.47346914224978781</c:v>
                </c:pt>
                <c:pt idx="1661">
                  <c:v>0.54497125676990665</c:v>
                </c:pt>
                <c:pt idx="1662">
                  <c:v>0.57017368961165349</c:v>
                </c:pt>
                <c:pt idx="1663">
                  <c:v>0.56131627620148561</c:v>
                </c:pt>
                <c:pt idx="1664">
                  <c:v>0.5617812029625997</c:v>
                </c:pt>
                <c:pt idx="1665">
                  <c:v>0.58600747950924859</c:v>
                </c:pt>
                <c:pt idx="1666">
                  <c:v>0.6038015633739221</c:v>
                </c:pt>
                <c:pt idx="1667">
                  <c:v>0.56363011716458389</c:v>
                </c:pt>
                <c:pt idx="1668">
                  <c:v>0.53981914760424943</c:v>
                </c:pt>
                <c:pt idx="1669">
                  <c:v>0.67726946979574054</c:v>
                </c:pt>
                <c:pt idx="1670">
                  <c:v>0.64914366711274762</c:v>
                </c:pt>
                <c:pt idx="1671">
                  <c:v>0.67820621559644656</c:v>
                </c:pt>
                <c:pt idx="1672">
                  <c:v>0.58366868498365265</c:v>
                </c:pt>
                <c:pt idx="1673">
                  <c:v>0.57581280215539021</c:v>
                </c:pt>
                <c:pt idx="1674">
                  <c:v>0.59271498201335759</c:v>
                </c:pt>
                <c:pt idx="1675">
                  <c:v>0.62142498089396458</c:v>
                </c:pt>
                <c:pt idx="1676">
                  <c:v>0.57374531922721161</c:v>
                </c:pt>
                <c:pt idx="1677">
                  <c:v>0.62907300025650559</c:v>
                </c:pt>
                <c:pt idx="1678">
                  <c:v>0.57445773355048901</c:v>
                </c:pt>
                <c:pt idx="1679">
                  <c:v>0.55956176170704464</c:v>
                </c:pt>
                <c:pt idx="1680">
                  <c:v>0.58304134464692159</c:v>
                </c:pt>
                <c:pt idx="1681">
                  <c:v>0.56906784819616851</c:v>
                </c:pt>
                <c:pt idx="1682">
                  <c:v>0.62013020395918961</c:v>
                </c:pt>
                <c:pt idx="1683">
                  <c:v>0.54116658241900539</c:v>
                </c:pt>
                <c:pt idx="1684">
                  <c:v>0.57046681261325605</c:v>
                </c:pt>
                <c:pt idx="1685">
                  <c:v>0.68823387922337664</c:v>
                </c:pt>
                <c:pt idx="1686">
                  <c:v>0.60037697379067101</c:v>
                </c:pt>
                <c:pt idx="1687">
                  <c:v>0.55771549823652056</c:v>
                </c:pt>
                <c:pt idx="1688">
                  <c:v>0.74053018752880861</c:v>
                </c:pt>
                <c:pt idx="1689">
                  <c:v>0.68660491339195762</c:v>
                </c:pt>
                <c:pt idx="1690">
                  <c:v>0.58110091602533642</c:v>
                </c:pt>
                <c:pt idx="1691">
                  <c:v>0.54988360647465473</c:v>
                </c:pt>
                <c:pt idx="1692">
                  <c:v>0.53240754575492222</c:v>
                </c:pt>
                <c:pt idx="1693">
                  <c:v>0.55547210953551751</c:v>
                </c:pt>
                <c:pt idx="1694">
                  <c:v>0.55187306739118391</c:v>
                </c:pt>
                <c:pt idx="1695">
                  <c:v>0.59606091727300881</c:v>
                </c:pt>
                <c:pt idx="1696">
                  <c:v>0.66149273379102602</c:v>
                </c:pt>
                <c:pt idx="1697">
                  <c:v>0.6165515830082906</c:v>
                </c:pt>
                <c:pt idx="1698">
                  <c:v>0.5630463394092563</c:v>
                </c:pt>
                <c:pt idx="1699">
                  <c:v>0.59399094197913649</c:v>
                </c:pt>
                <c:pt idx="1700">
                  <c:v>0.54389250090330066</c:v>
                </c:pt>
                <c:pt idx="1701">
                  <c:v>0.62025734603686367</c:v>
                </c:pt>
                <c:pt idx="1702">
                  <c:v>0.57981597162013565</c:v>
                </c:pt>
                <c:pt idx="1703">
                  <c:v>0.59067495902018663</c:v>
                </c:pt>
                <c:pt idx="1704">
                  <c:v>0.58596020567845253</c:v>
                </c:pt>
                <c:pt idx="1705">
                  <c:v>0.55664459962854074</c:v>
                </c:pt>
                <c:pt idx="1706">
                  <c:v>0.55471861364203956</c:v>
                </c:pt>
                <c:pt idx="1707">
                  <c:v>0.55894468290706367</c:v>
                </c:pt>
                <c:pt idx="1708">
                  <c:v>0.5556661969398996</c:v>
                </c:pt>
                <c:pt idx="1709">
                  <c:v>0.62101212383509352</c:v>
                </c:pt>
                <c:pt idx="1710">
                  <c:v>0.53558050419631653</c:v>
                </c:pt>
                <c:pt idx="1711">
                  <c:v>0.55147060148109761</c:v>
                </c:pt>
                <c:pt idx="1712">
                  <c:v>0.54282007084238015</c:v>
                </c:pt>
                <c:pt idx="1713">
                  <c:v>0.58001227582875137</c:v>
                </c:pt>
                <c:pt idx="1714">
                  <c:v>0.54645607301190757</c:v>
                </c:pt>
                <c:pt idx="1715">
                  <c:v>0.56272424504053264</c:v>
                </c:pt>
                <c:pt idx="1716">
                  <c:v>0.54358410170779214</c:v>
                </c:pt>
                <c:pt idx="1717">
                  <c:v>0.54091243427225189</c:v>
                </c:pt>
                <c:pt idx="1718">
                  <c:v>0.57607693557926332</c:v>
                </c:pt>
                <c:pt idx="1719">
                  <c:v>0.52097055429964145</c:v>
                </c:pt>
                <c:pt idx="1720">
                  <c:v>0.54245865838008755</c:v>
                </c:pt>
                <c:pt idx="1721">
                  <c:v>0.5452519464425517</c:v>
                </c:pt>
                <c:pt idx="1722">
                  <c:v>0.67135085788922888</c:v>
                </c:pt>
                <c:pt idx="1723">
                  <c:v>0.55023275679352213</c:v>
                </c:pt>
                <c:pt idx="1724">
                  <c:v>0.58131125905712655</c:v>
                </c:pt>
                <c:pt idx="1725">
                  <c:v>0.53424571299012202</c:v>
                </c:pt>
                <c:pt idx="1726">
                  <c:v>0.69015185677284663</c:v>
                </c:pt>
                <c:pt idx="1727">
                  <c:v>0.55440262130035356</c:v>
                </c:pt>
                <c:pt idx="1728">
                  <c:v>0.53717892228801456</c:v>
                </c:pt>
                <c:pt idx="1729">
                  <c:v>0.53942122778448964</c:v>
                </c:pt>
                <c:pt idx="1730">
                  <c:v>0.53559705160904969</c:v>
                </c:pt>
                <c:pt idx="1731">
                  <c:v>0.55363256098697566</c:v>
                </c:pt>
                <c:pt idx="1732">
                  <c:v>0.5369011600971465</c:v>
                </c:pt>
                <c:pt idx="1733">
                  <c:v>0.54948735644049562</c:v>
                </c:pt>
                <c:pt idx="1734">
                  <c:v>0.56469850735556792</c:v>
                </c:pt>
                <c:pt idx="1735">
                  <c:v>0.5580626830668215</c:v>
                </c:pt>
                <c:pt idx="1736">
                  <c:v>0.54975151254435928</c:v>
                </c:pt>
                <c:pt idx="1737">
                  <c:v>0.59046964994470885</c:v>
                </c:pt>
                <c:pt idx="1738">
                  <c:v>0.60417602023870765</c:v>
                </c:pt>
                <c:pt idx="1739">
                  <c:v>0.60643736657692449</c:v>
                </c:pt>
                <c:pt idx="1740">
                  <c:v>0.57226532781364947</c:v>
                </c:pt>
                <c:pt idx="1741">
                  <c:v>0.53618016893311959</c:v>
                </c:pt>
                <c:pt idx="1742">
                  <c:v>0.56225006206330963</c:v>
                </c:pt>
                <c:pt idx="1743">
                  <c:v>0.69095438135409715</c:v>
                </c:pt>
                <c:pt idx="1744">
                  <c:v>0.54652838944871651</c:v>
                </c:pt>
                <c:pt idx="1745">
                  <c:v>0.52938046828188412</c:v>
                </c:pt>
                <c:pt idx="1746">
                  <c:v>0.58382174199490555</c:v>
                </c:pt>
                <c:pt idx="1747">
                  <c:v>0.53527029863590569</c:v>
                </c:pt>
                <c:pt idx="1748">
                  <c:v>0.56663614530426465</c:v>
                </c:pt>
                <c:pt idx="1749">
                  <c:v>0.53192362514347735</c:v>
                </c:pt>
                <c:pt idx="1750">
                  <c:v>0.7808429530476737</c:v>
                </c:pt>
                <c:pt idx="1751">
                  <c:v>0.55239630983785826</c:v>
                </c:pt>
                <c:pt idx="1752">
                  <c:v>0.54061764144000701</c:v>
                </c:pt>
                <c:pt idx="1753">
                  <c:v>0.55153871097122231</c:v>
                </c:pt>
                <c:pt idx="1754">
                  <c:v>0.54479307704271362</c:v>
                </c:pt>
                <c:pt idx="1755">
                  <c:v>0.46883050622528538</c:v>
                </c:pt>
                <c:pt idx="1756">
                  <c:v>0.5354861467455162</c:v>
                </c:pt>
                <c:pt idx="1757">
                  <c:v>0.55688370887166427</c:v>
                </c:pt>
                <c:pt idx="1758">
                  <c:v>0.55949366518009469</c:v>
                </c:pt>
                <c:pt idx="1759">
                  <c:v>0.54689140103587308</c:v>
                </c:pt>
                <c:pt idx="1760">
                  <c:v>0.66194269601997757</c:v>
                </c:pt>
                <c:pt idx="1761">
                  <c:v>0.63561678234418251</c:v>
                </c:pt>
                <c:pt idx="1762">
                  <c:v>0.54469791317990612</c:v>
                </c:pt>
                <c:pt idx="1763">
                  <c:v>0.54639287109389634</c:v>
                </c:pt>
                <c:pt idx="1764">
                  <c:v>0.66103023682820294</c:v>
                </c:pt>
                <c:pt idx="1765">
                  <c:v>0.58076757869832007</c:v>
                </c:pt>
                <c:pt idx="1766">
                  <c:v>0.60229820020964764</c:v>
                </c:pt>
                <c:pt idx="1767">
                  <c:v>0.65778911849040755</c:v>
                </c:pt>
                <c:pt idx="1768">
                  <c:v>0.6509154136396702</c:v>
                </c:pt>
                <c:pt idx="1769">
                  <c:v>0.89484553217791263</c:v>
                </c:pt>
                <c:pt idx="1770">
                  <c:v>0.62311231058856364</c:v>
                </c:pt>
                <c:pt idx="1771">
                  <c:v>0.86764759107651168</c:v>
                </c:pt>
                <c:pt idx="1772">
                  <c:v>0.67045202183275565</c:v>
                </c:pt>
                <c:pt idx="1773">
                  <c:v>0.63314687505256262</c:v>
                </c:pt>
                <c:pt idx="1774">
                  <c:v>0.70762732386851834</c:v>
                </c:pt>
                <c:pt idx="1775">
                  <c:v>0.66991206923069535</c:v>
                </c:pt>
                <c:pt idx="1776">
                  <c:v>0.69663368648580182</c:v>
                </c:pt>
                <c:pt idx="1777">
                  <c:v>0.58824055042584633</c:v>
                </c:pt>
                <c:pt idx="1778">
                  <c:v>0.80744295418757595</c:v>
                </c:pt>
                <c:pt idx="1779">
                  <c:v>0.55741245058115352</c:v>
                </c:pt>
                <c:pt idx="1780">
                  <c:v>0.61360390678760002</c:v>
                </c:pt>
                <c:pt idx="1781">
                  <c:v>0.87087432396607545</c:v>
                </c:pt>
                <c:pt idx="1782">
                  <c:v>0.5819346385669727</c:v>
                </c:pt>
                <c:pt idx="1783">
                  <c:v>0.62108322864139365</c:v>
                </c:pt>
                <c:pt idx="1784">
                  <c:v>0.63800371518775345</c:v>
                </c:pt>
                <c:pt idx="1785">
                  <c:v>0.61354265917091222</c:v>
                </c:pt>
                <c:pt idx="1786">
                  <c:v>0.49546999963249666</c:v>
                </c:pt>
                <c:pt idx="1787">
                  <c:v>0.59985357939214357</c:v>
                </c:pt>
                <c:pt idx="1788">
                  <c:v>0.72228276965465632</c:v>
                </c:pt>
                <c:pt idx="1789">
                  <c:v>0.53435061241992965</c:v>
                </c:pt>
                <c:pt idx="1790">
                  <c:v>0.70074976716851811</c:v>
                </c:pt>
                <c:pt idx="1791">
                  <c:v>0.62178757369974991</c:v>
                </c:pt>
                <c:pt idx="1792">
                  <c:v>0.59627745710262448</c:v>
                </c:pt>
                <c:pt idx="1793">
                  <c:v>0.58310102545493459</c:v>
                </c:pt>
                <c:pt idx="1794">
                  <c:v>0.59570414756416701</c:v>
                </c:pt>
                <c:pt idx="1795">
                  <c:v>0.66129314092276636</c:v>
                </c:pt>
                <c:pt idx="1796">
                  <c:v>0.70381287085990551</c:v>
                </c:pt>
                <c:pt idx="1797">
                  <c:v>0.67892208432489165</c:v>
                </c:pt>
                <c:pt idx="1798">
                  <c:v>0.62417430561853571</c:v>
                </c:pt>
                <c:pt idx="1799">
                  <c:v>0.69758068422058062</c:v>
                </c:pt>
                <c:pt idx="1800">
                  <c:v>0.68147387192473052</c:v>
                </c:pt>
                <c:pt idx="1801">
                  <c:v>0.64750024094659264</c:v>
                </c:pt>
                <c:pt idx="1802">
                  <c:v>0.6715881391881805</c:v>
                </c:pt>
                <c:pt idx="1803">
                  <c:v>0.91506959797941489</c:v>
                </c:pt>
                <c:pt idx="1804">
                  <c:v>0.59534588622772955</c:v>
                </c:pt>
                <c:pt idx="1805">
                  <c:v>0.65491403593887898</c:v>
                </c:pt>
                <c:pt idx="1806">
                  <c:v>0.60148384012561418</c:v>
                </c:pt>
                <c:pt idx="1807">
                  <c:v>0.66479826080644644</c:v>
                </c:pt>
                <c:pt idx="1808">
                  <c:v>0.64246301905397363</c:v>
                </c:pt>
                <c:pt idx="1809">
                  <c:v>0.61299025913153082</c:v>
                </c:pt>
                <c:pt idx="1810">
                  <c:v>0.84890929601463438</c:v>
                </c:pt>
                <c:pt idx="1811">
                  <c:v>0.60063456168798979</c:v>
                </c:pt>
                <c:pt idx="1812">
                  <c:v>0.60172681564464681</c:v>
                </c:pt>
                <c:pt idx="1813">
                  <c:v>0.62222193512585156</c:v>
                </c:pt>
                <c:pt idx="1814">
                  <c:v>0.6187672679491637</c:v>
                </c:pt>
                <c:pt idx="1815">
                  <c:v>0.69445159993634487</c:v>
                </c:pt>
                <c:pt idx="1816">
                  <c:v>0.62979290050331371</c:v>
                </c:pt>
                <c:pt idx="1817">
                  <c:v>0.59688723401354493</c:v>
                </c:pt>
                <c:pt idx="1818">
                  <c:v>0.60519570518082189</c:v>
                </c:pt>
                <c:pt idx="1819">
                  <c:v>0.70160026081031512</c:v>
                </c:pt>
                <c:pt idx="1820">
                  <c:v>0.6811150684456615</c:v>
                </c:pt>
                <c:pt idx="1821">
                  <c:v>0.61416185898439601</c:v>
                </c:pt>
                <c:pt idx="1822">
                  <c:v>0.6267619855044656</c:v>
                </c:pt>
                <c:pt idx="1823">
                  <c:v>0.65178205479707185</c:v>
                </c:pt>
                <c:pt idx="1824">
                  <c:v>0.64939796784054082</c:v>
                </c:pt>
                <c:pt idx="1825">
                  <c:v>0.64474472868779631</c:v>
                </c:pt>
                <c:pt idx="1826">
                  <c:v>0.94818684116384711</c:v>
                </c:pt>
                <c:pt idx="1827">
                  <c:v>0.6506183756984778</c:v>
                </c:pt>
                <c:pt idx="1828">
                  <c:v>0.6637612079043318</c:v>
                </c:pt>
                <c:pt idx="1829">
                  <c:v>0.70975965697050147</c:v>
                </c:pt>
                <c:pt idx="1830">
                  <c:v>0.70166959022751063</c:v>
                </c:pt>
                <c:pt idx="1831">
                  <c:v>0.78429413189069452</c:v>
                </c:pt>
                <c:pt idx="1832">
                  <c:v>0.76581056109046552</c:v>
                </c:pt>
                <c:pt idx="1833">
                  <c:v>0.79997360843912602</c:v>
                </c:pt>
                <c:pt idx="1834">
                  <c:v>0.84644887930521562</c:v>
                </c:pt>
                <c:pt idx="1835">
                  <c:v>0.85271365535220867</c:v>
                </c:pt>
                <c:pt idx="1836">
                  <c:v>0.85834135481539464</c:v>
                </c:pt>
                <c:pt idx="1837">
                  <c:v>0.85575816130204452</c:v>
                </c:pt>
                <c:pt idx="1838">
                  <c:v>0.93960957641467335</c:v>
                </c:pt>
                <c:pt idx="1839">
                  <c:v>0.88233536465591156</c:v>
                </c:pt>
                <c:pt idx="1840">
                  <c:v>0.87661117711657333</c:v>
                </c:pt>
                <c:pt idx="1841">
                  <c:v>0.89590711089616759</c:v>
                </c:pt>
                <c:pt idx="1842">
                  <c:v>0.88958397275921497</c:v>
                </c:pt>
                <c:pt idx="1843">
                  <c:v>0.89410021970967568</c:v>
                </c:pt>
                <c:pt idx="1844">
                  <c:v>0.89207703805146554</c:v>
                </c:pt>
                <c:pt idx="1845">
                  <c:v>0.88462134443150564</c:v>
                </c:pt>
                <c:pt idx="1846">
                  <c:v>0.93062608246826062</c:v>
                </c:pt>
                <c:pt idx="1847">
                  <c:v>0.9019647590052805</c:v>
                </c:pt>
                <c:pt idx="1848">
                  <c:v>0.89284517535657526</c:v>
                </c:pt>
                <c:pt idx="1849">
                  <c:v>0.97587128759425323</c:v>
                </c:pt>
                <c:pt idx="1850">
                  <c:v>0.94345033522856869</c:v>
                </c:pt>
                <c:pt idx="1851">
                  <c:v>0.92042725830456085</c:v>
                </c:pt>
                <c:pt idx="1852">
                  <c:v>0.90616888947943852</c:v>
                </c:pt>
                <c:pt idx="1853">
                  <c:v>0.89792590139193651</c:v>
                </c:pt>
                <c:pt idx="1854">
                  <c:v>0.88919032495539507</c:v>
                </c:pt>
                <c:pt idx="1855">
                  <c:v>0.96866970172039202</c:v>
                </c:pt>
                <c:pt idx="1856">
                  <c:v>0.95051163456973065</c:v>
                </c:pt>
                <c:pt idx="1857">
                  <c:v>0.90239953457003874</c:v>
                </c:pt>
                <c:pt idx="1858">
                  <c:v>0.87513068941405292</c:v>
                </c:pt>
                <c:pt idx="1859">
                  <c:v>0.87434321053663999</c:v>
                </c:pt>
                <c:pt idx="1860">
                  <c:v>0.8769014970006167</c:v>
                </c:pt>
                <c:pt idx="1861">
                  <c:v>0.92557196489363447</c:v>
                </c:pt>
                <c:pt idx="1862">
                  <c:v>0.89209460269048235</c:v>
                </c:pt>
                <c:pt idx="1863">
                  <c:v>0.87974485399481905</c:v>
                </c:pt>
                <c:pt idx="1864">
                  <c:v>0.87404417983105043</c:v>
                </c:pt>
                <c:pt idx="1865">
                  <c:v>1.1175320258341057</c:v>
                </c:pt>
                <c:pt idx="1866">
                  <c:v>0.9570489455826634</c:v>
                </c:pt>
                <c:pt idx="1867">
                  <c:v>0.86442706606912789</c:v>
                </c:pt>
                <c:pt idx="1868">
                  <c:v>0.86786938303396866</c:v>
                </c:pt>
                <c:pt idx="1869">
                  <c:v>0.89688284449019373</c:v>
                </c:pt>
                <c:pt idx="1870">
                  <c:v>0.91924822046831145</c:v>
                </c:pt>
                <c:pt idx="1871">
                  <c:v>0.86252051735503865</c:v>
                </c:pt>
                <c:pt idx="1872">
                  <c:v>0.86909777271840161</c:v>
                </c:pt>
                <c:pt idx="1873">
                  <c:v>0.89148693525724909</c:v>
                </c:pt>
                <c:pt idx="1874">
                  <c:v>0.8719792288891598</c:v>
                </c:pt>
                <c:pt idx="1875">
                  <c:v>0.86592996261801503</c:v>
                </c:pt>
                <c:pt idx="1876">
                  <c:v>0.86884827904220885</c:v>
                </c:pt>
                <c:pt idx="1877">
                  <c:v>0.85343602251509065</c:v>
                </c:pt>
                <c:pt idx="1878">
                  <c:v>0.90260144173400925</c:v>
                </c:pt>
                <c:pt idx="1879">
                  <c:v>0.87487074157162181</c:v>
                </c:pt>
                <c:pt idx="1880">
                  <c:v>0.83295132871965749</c:v>
                </c:pt>
                <c:pt idx="1881">
                  <c:v>0.84089747087714095</c:v>
                </c:pt>
                <c:pt idx="1882">
                  <c:v>0.85307635425647765</c:v>
                </c:pt>
                <c:pt idx="1883">
                  <c:v>0.83945407402152172</c:v>
                </c:pt>
                <c:pt idx="1884">
                  <c:v>0.85279742072557685</c:v>
                </c:pt>
                <c:pt idx="1885">
                  <c:v>0.84717977355623264</c:v>
                </c:pt>
                <c:pt idx="1886">
                  <c:v>0.83241357860819065</c:v>
                </c:pt>
                <c:pt idx="1887">
                  <c:v>0.84900970199113224</c:v>
                </c:pt>
                <c:pt idx="1888">
                  <c:v>0.86112808202601165</c:v>
                </c:pt>
                <c:pt idx="1889">
                  <c:v>0.79839559026345563</c:v>
                </c:pt>
                <c:pt idx="1890">
                  <c:v>0.82497065218154153</c:v>
                </c:pt>
                <c:pt idx="1891">
                  <c:v>0.81883639377690609</c:v>
                </c:pt>
                <c:pt idx="1892">
                  <c:v>0.81070957098780794</c:v>
                </c:pt>
                <c:pt idx="1893">
                  <c:v>0.99455063337038963</c:v>
                </c:pt>
                <c:pt idx="1894">
                  <c:v>0.81551762360906743</c:v>
                </c:pt>
                <c:pt idx="1895">
                  <c:v>0.80659512123445287</c:v>
                </c:pt>
                <c:pt idx="1896">
                  <c:v>0.81411379855536348</c:v>
                </c:pt>
                <c:pt idx="1897">
                  <c:v>0.93333971849138764</c:v>
                </c:pt>
                <c:pt idx="1898">
                  <c:v>0.85796696620357893</c:v>
                </c:pt>
                <c:pt idx="1899">
                  <c:v>0.81487077504455363</c:v>
                </c:pt>
                <c:pt idx="1900">
                  <c:v>0.81594485039820064</c:v>
                </c:pt>
                <c:pt idx="1901">
                  <c:v>0.93761076727072412</c:v>
                </c:pt>
                <c:pt idx="1902">
                  <c:v>0.8103100173306359</c:v>
                </c:pt>
                <c:pt idx="1903">
                  <c:v>0.98635767232363969</c:v>
                </c:pt>
                <c:pt idx="1904">
                  <c:v>0.77987123077791765</c:v>
                </c:pt>
                <c:pt idx="1905">
                  <c:v>0.83750864968287364</c:v>
                </c:pt>
                <c:pt idx="1906">
                  <c:v>1.0013561977371448</c:v>
                </c:pt>
                <c:pt idx="1907">
                  <c:v>0.88603471307451165</c:v>
                </c:pt>
                <c:pt idx="1908">
                  <c:v>0.80637397517462006</c:v>
                </c:pt>
                <c:pt idx="1909">
                  <c:v>0.8259304874696447</c:v>
                </c:pt>
                <c:pt idx="1910">
                  <c:v>0.82905792256581168</c:v>
                </c:pt>
                <c:pt idx="1911">
                  <c:v>0.79999375793126448</c:v>
                </c:pt>
                <c:pt idx="1912">
                  <c:v>0.78983046127618062</c:v>
                </c:pt>
                <c:pt idx="1913">
                  <c:v>0.78074185148091768</c:v>
                </c:pt>
                <c:pt idx="1914">
                  <c:v>0.80434780243162463</c:v>
                </c:pt>
                <c:pt idx="1915">
                  <c:v>0.90230451880694573</c:v>
                </c:pt>
                <c:pt idx="1916">
                  <c:v>0.80702520925552368</c:v>
                </c:pt>
                <c:pt idx="1917">
                  <c:v>0.80280295201441365</c:v>
                </c:pt>
                <c:pt idx="1918">
                  <c:v>0.83337126897531022</c:v>
                </c:pt>
                <c:pt idx="1919">
                  <c:v>0.76717809257119196</c:v>
                </c:pt>
                <c:pt idx="1920">
                  <c:v>0.79768581820733764</c:v>
                </c:pt>
                <c:pt idx="1921">
                  <c:v>0.77159002359643958</c:v>
                </c:pt>
                <c:pt idx="1922">
                  <c:v>0.83723851819893313</c:v>
                </c:pt>
                <c:pt idx="1923">
                  <c:v>0.77840207018957885</c:v>
                </c:pt>
                <c:pt idx="1924">
                  <c:v>0.79815821007688614</c:v>
                </c:pt>
                <c:pt idx="1925">
                  <c:v>0.77438784310833364</c:v>
                </c:pt>
                <c:pt idx="1926">
                  <c:v>0.75275270570445252</c:v>
                </c:pt>
                <c:pt idx="1927">
                  <c:v>0.78201610406237643</c:v>
                </c:pt>
                <c:pt idx="1928">
                  <c:v>0.77406921016231689</c:v>
                </c:pt>
                <c:pt idx="1929">
                  <c:v>0.7511508587447826</c:v>
                </c:pt>
                <c:pt idx="1930">
                  <c:v>0.75192832764666262</c:v>
                </c:pt>
                <c:pt idx="1931">
                  <c:v>0.76623813655021944</c:v>
                </c:pt>
                <c:pt idx="1932">
                  <c:v>0.86835948762346415</c:v>
                </c:pt>
                <c:pt idx="1933">
                  <c:v>0.74782654445650365</c:v>
                </c:pt>
                <c:pt idx="1934">
                  <c:v>0.76921099643595869</c:v>
                </c:pt>
                <c:pt idx="1935">
                  <c:v>0.75406654848573496</c:v>
                </c:pt>
                <c:pt idx="1936">
                  <c:v>0.74046612167396486</c:v>
                </c:pt>
                <c:pt idx="1937">
                  <c:v>0.78333126052278468</c:v>
                </c:pt>
                <c:pt idx="1938">
                  <c:v>0.9096294055273888</c:v>
                </c:pt>
                <c:pt idx="1939">
                  <c:v>0.74143404076679154</c:v>
                </c:pt>
                <c:pt idx="1940">
                  <c:v>0.74509402681582726</c:v>
                </c:pt>
                <c:pt idx="1941">
                  <c:v>0.77027746683650988</c:v>
                </c:pt>
                <c:pt idx="1942">
                  <c:v>0.73553655847230848</c:v>
                </c:pt>
                <c:pt idx="1943">
                  <c:v>0.79075874381273759</c:v>
                </c:pt>
                <c:pt idx="1944">
                  <c:v>0.72929052471584721</c:v>
                </c:pt>
                <c:pt idx="1945">
                  <c:v>0.74195318988315551</c:v>
                </c:pt>
                <c:pt idx="1946">
                  <c:v>0.7664395244969654</c:v>
                </c:pt>
                <c:pt idx="1947">
                  <c:v>0.72656305378311925</c:v>
                </c:pt>
                <c:pt idx="1948">
                  <c:v>0.72814917756769593</c:v>
                </c:pt>
                <c:pt idx="1949">
                  <c:v>0.83026579297172276</c:v>
                </c:pt>
                <c:pt idx="1950">
                  <c:v>0.75495137030689186</c:v>
                </c:pt>
                <c:pt idx="1951">
                  <c:v>0.76507246799147943</c:v>
                </c:pt>
                <c:pt idx="1952">
                  <c:v>0.73080399455327671</c:v>
                </c:pt>
                <c:pt idx="1953">
                  <c:v>0.79497135282477982</c:v>
                </c:pt>
                <c:pt idx="1954">
                  <c:v>0.75286877557417731</c:v>
                </c:pt>
                <c:pt idx="1955">
                  <c:v>0.72156538713503349</c:v>
                </c:pt>
                <c:pt idx="1956">
                  <c:v>0.79235375598402258</c:v>
                </c:pt>
                <c:pt idx="1957">
                  <c:v>0.74200761086519584</c:v>
                </c:pt>
                <c:pt idx="1958">
                  <c:v>0.72179871485887837</c:v>
                </c:pt>
                <c:pt idx="1959">
                  <c:v>0.71841073886034557</c:v>
                </c:pt>
                <c:pt idx="1960">
                  <c:v>0.74326289014259361</c:v>
                </c:pt>
                <c:pt idx="1961">
                  <c:v>0.72265772014372065</c:v>
                </c:pt>
                <c:pt idx="1962">
                  <c:v>0.72268770846265717</c:v>
                </c:pt>
                <c:pt idx="1963">
                  <c:v>0.74508332816682821</c:v>
                </c:pt>
                <c:pt idx="1964">
                  <c:v>0.7756895209535426</c:v>
                </c:pt>
                <c:pt idx="1965">
                  <c:v>0.72712356466192096</c:v>
                </c:pt>
                <c:pt idx="1966">
                  <c:v>0.7019575596207096</c:v>
                </c:pt>
                <c:pt idx="1967">
                  <c:v>0.70852399971473856</c:v>
                </c:pt>
                <c:pt idx="1968">
                  <c:v>0.7069025441725999</c:v>
                </c:pt>
                <c:pt idx="1969">
                  <c:v>0.72104088643528053</c:v>
                </c:pt>
                <c:pt idx="1970">
                  <c:v>0.7269987279362623</c:v>
                </c:pt>
                <c:pt idx="1971">
                  <c:v>0.70121608350074949</c:v>
                </c:pt>
                <c:pt idx="1972">
                  <c:v>0.69993403243863683</c:v>
                </c:pt>
                <c:pt idx="1973">
                  <c:v>0.71292444114730424</c:v>
                </c:pt>
                <c:pt idx="1974">
                  <c:v>0.77438177678367592</c:v>
                </c:pt>
                <c:pt idx="1975">
                  <c:v>0.73449573796868373</c:v>
                </c:pt>
                <c:pt idx="1976">
                  <c:v>0.71618838602443424</c:v>
                </c:pt>
                <c:pt idx="1977">
                  <c:v>0.7322126528637537</c:v>
                </c:pt>
                <c:pt idx="1978">
                  <c:v>0.72108777940236157</c:v>
                </c:pt>
                <c:pt idx="1979">
                  <c:v>0.72008154949259862</c:v>
                </c:pt>
                <c:pt idx="1980">
                  <c:v>0.72063820260309053</c:v>
                </c:pt>
                <c:pt idx="1981">
                  <c:v>0.71586269157660121</c:v>
                </c:pt>
                <c:pt idx="1982">
                  <c:v>0.71857759922133557</c:v>
                </c:pt>
                <c:pt idx="1983">
                  <c:v>0.71642740569085572</c:v>
                </c:pt>
                <c:pt idx="1984">
                  <c:v>0.7218792838002307</c:v>
                </c:pt>
                <c:pt idx="1985">
                  <c:v>0.70939454206972163</c:v>
                </c:pt>
                <c:pt idx="1986">
                  <c:v>0.72377071781791635</c:v>
                </c:pt>
                <c:pt idx="1987">
                  <c:v>0.70939454206972163</c:v>
                </c:pt>
                <c:pt idx="1988">
                  <c:v>0.74375678528911293</c:v>
                </c:pt>
                <c:pt idx="1989">
                  <c:v>0.72622472223878243</c:v>
                </c:pt>
                <c:pt idx="1990">
                  <c:v>0.78034951882603953</c:v>
                </c:pt>
                <c:pt idx="1991">
                  <c:v>0.7383440401645337</c:v>
                </c:pt>
                <c:pt idx="1992">
                  <c:v>0.72377516975353962</c:v>
                </c:pt>
                <c:pt idx="1993">
                  <c:v>0.72128803602356251</c:v>
                </c:pt>
                <c:pt idx="1994">
                  <c:v>0.71637012622526652</c:v>
                </c:pt>
                <c:pt idx="1995">
                  <c:v>0.71431363624717581</c:v>
                </c:pt>
                <c:pt idx="1996">
                  <c:v>0.70293392900809715</c:v>
                </c:pt>
                <c:pt idx="1997">
                  <c:v>0.70343112441123357</c:v>
                </c:pt>
                <c:pt idx="1998">
                  <c:v>0.73242502202294624</c:v>
                </c:pt>
                <c:pt idx="1999">
                  <c:v>0.72079761986391877</c:v>
                </c:pt>
                <c:pt idx="2000">
                  <c:v>0.74196652216548764</c:v>
                </c:pt>
                <c:pt idx="2001">
                  <c:v>0.73034890698154864</c:v>
                </c:pt>
                <c:pt idx="2002">
                  <c:v>0.71631106101845343</c:v>
                </c:pt>
                <c:pt idx="2003">
                  <c:v>0.7834188509690595</c:v>
                </c:pt>
                <c:pt idx="2004">
                  <c:v>0.73268951063299281</c:v>
                </c:pt>
                <c:pt idx="2005">
                  <c:v>0.72116990208859066</c:v>
                </c:pt>
                <c:pt idx="2006">
                  <c:v>0.70776271777218269</c:v>
                </c:pt>
                <c:pt idx="2007">
                  <c:v>0.76363169641934903</c:v>
                </c:pt>
                <c:pt idx="2008">
                  <c:v>0.77730301870403073</c:v>
                </c:pt>
                <c:pt idx="2009">
                  <c:v>0.74191735190941277</c:v>
                </c:pt>
                <c:pt idx="2010">
                  <c:v>0.69845574201198168</c:v>
                </c:pt>
                <c:pt idx="2011">
                  <c:v>0.7404780042221607</c:v>
                </c:pt>
                <c:pt idx="2012">
                  <c:v>0.73825502812535904</c:v>
                </c:pt>
                <c:pt idx="2013">
                  <c:v>0.70084859133947786</c:v>
                </c:pt>
                <c:pt idx="2014">
                  <c:v>0.68701780331747864</c:v>
                </c:pt>
                <c:pt idx="2015">
                  <c:v>0.68131261456071024</c:v>
                </c:pt>
                <c:pt idx="2016">
                  <c:v>0.70731716444970649</c:v>
                </c:pt>
                <c:pt idx="2017">
                  <c:v>0.69775349238680495</c:v>
                </c:pt>
                <c:pt idx="2018">
                  <c:v>0.68084414335341481</c:v>
                </c:pt>
                <c:pt idx="2019">
                  <c:v>0.71119250445801674</c:v>
                </c:pt>
                <c:pt idx="2020">
                  <c:v>0.75216841386094113</c:v>
                </c:pt>
                <c:pt idx="2021">
                  <c:v>0.69377399641076465</c:v>
                </c:pt>
                <c:pt idx="2022">
                  <c:v>0.8042582836962423</c:v>
                </c:pt>
                <c:pt idx="2023">
                  <c:v>0.7034455320646773</c:v>
                </c:pt>
                <c:pt idx="2024">
                  <c:v>0.69570826245778861</c:v>
                </c:pt>
                <c:pt idx="2025">
                  <c:v>0.70774737199543869</c:v>
                </c:pt>
                <c:pt idx="2026">
                  <c:v>0.69888304978934657</c:v>
                </c:pt>
                <c:pt idx="2027">
                  <c:v>0.70820239920765449</c:v>
                </c:pt>
                <c:pt idx="2028">
                  <c:v>0.6926959781480847</c:v>
                </c:pt>
                <c:pt idx="2029">
                  <c:v>0.69022340646382963</c:v>
                </c:pt>
                <c:pt idx="2030">
                  <c:v>0.68809870900772152</c:v>
                </c:pt>
                <c:pt idx="2031">
                  <c:v>0.69207208502726758</c:v>
                </c:pt>
                <c:pt idx="2032">
                  <c:v>0.72112305247083275</c:v>
                </c:pt>
                <c:pt idx="2033">
                  <c:v>0.70536002129281949</c:v>
                </c:pt>
                <c:pt idx="2034">
                  <c:v>0.70292415440005862</c:v>
                </c:pt>
                <c:pt idx="2035">
                  <c:v>0.69185755088917333</c:v>
                </c:pt>
                <c:pt idx="2036">
                  <c:v>0.6823707425165576</c:v>
                </c:pt>
                <c:pt idx="2037">
                  <c:v>0.68330020592791263</c:v>
                </c:pt>
                <c:pt idx="2038">
                  <c:v>0.67504775124590577</c:v>
                </c:pt>
                <c:pt idx="2039">
                  <c:v>0.68238241976759351</c:v>
                </c:pt>
                <c:pt idx="2040">
                  <c:v>0.69439796942259291</c:v>
                </c:pt>
                <c:pt idx="2041">
                  <c:v>0.67980883007307447</c:v>
                </c:pt>
                <c:pt idx="2042">
                  <c:v>0.68512677716172932</c:v>
                </c:pt>
                <c:pt idx="2043">
                  <c:v>0.67735977856743323</c:v>
                </c:pt>
                <c:pt idx="2044">
                  <c:v>0.68947195400514061</c:v>
                </c:pt>
                <c:pt idx="2045">
                  <c:v>0.68000696725120258</c:v>
                </c:pt>
                <c:pt idx="2046">
                  <c:v>0.67962021226491809</c:v>
                </c:pt>
                <c:pt idx="2047">
                  <c:v>0.67903712244950476</c:v>
                </c:pt>
                <c:pt idx="2048">
                  <c:v>0.66900678095857669</c:v>
                </c:pt>
                <c:pt idx="2049">
                  <c:v>0.65935035422702271</c:v>
                </c:pt>
                <c:pt idx="2050">
                  <c:v>0.66564715202669356</c:v>
                </c:pt>
                <c:pt idx="2051">
                  <c:v>0.66082798089440065</c:v>
                </c:pt>
                <c:pt idx="2052">
                  <c:v>0.66534374178038924</c:v>
                </c:pt>
                <c:pt idx="2053">
                  <c:v>0.65031153789033069</c:v>
                </c:pt>
                <c:pt idx="2054">
                  <c:v>0.66645498683073912</c:v>
                </c:pt>
                <c:pt idx="2055">
                  <c:v>0.66065027752576422</c:v>
                </c:pt>
                <c:pt idx="2056">
                  <c:v>0.65391566215915753</c:v>
                </c:pt>
                <c:pt idx="2057">
                  <c:v>0.64964012403089177</c:v>
                </c:pt>
                <c:pt idx="2058">
                  <c:v>0.6760236235144006</c:v>
                </c:pt>
                <c:pt idx="2059">
                  <c:v>0.64716417467893061</c:v>
                </c:pt>
                <c:pt idx="2060">
                  <c:v>0.65549467605214751</c:v>
                </c:pt>
                <c:pt idx="2061">
                  <c:v>0.63083173389798763</c:v>
                </c:pt>
                <c:pt idx="2062">
                  <c:v>0.64707397367191422</c:v>
                </c:pt>
                <c:pt idx="2063">
                  <c:v>0.65071904748319542</c:v>
                </c:pt>
                <c:pt idx="2064">
                  <c:v>0.63987685515861625</c:v>
                </c:pt>
                <c:pt idx="2065">
                  <c:v>0.62370428727755256</c:v>
                </c:pt>
                <c:pt idx="2066">
                  <c:v>0.6473624850089863</c:v>
                </c:pt>
                <c:pt idx="2067">
                  <c:v>0.6270200773557395</c:v>
                </c:pt>
                <c:pt idx="2068">
                  <c:v>0.6168506102171929</c:v>
                </c:pt>
                <c:pt idx="2069">
                  <c:v>0.63759262025718666</c:v>
                </c:pt>
                <c:pt idx="2070">
                  <c:v>0.44715803134221932</c:v>
                </c:pt>
                <c:pt idx="2071">
                  <c:v>0.63498911795672763</c:v>
                </c:pt>
                <c:pt idx="2072">
                  <c:v>0.63855270855558444</c:v>
                </c:pt>
                <c:pt idx="2073">
                  <c:v>0.61770201084307474</c:v>
                </c:pt>
                <c:pt idx="2074">
                  <c:v>0.63518418909762753</c:v>
                </c:pt>
                <c:pt idx="2075">
                  <c:v>0.62472397596390661</c:v>
                </c:pt>
                <c:pt idx="2076">
                  <c:v>0.61607800048539274</c:v>
                </c:pt>
                <c:pt idx="2077">
                  <c:v>0.62169058264341492</c:v>
                </c:pt>
                <c:pt idx="2078">
                  <c:v>0.63370327282342886</c:v>
                </c:pt>
                <c:pt idx="2079">
                  <c:v>0.63020987394193761</c:v>
                </c:pt>
                <c:pt idx="2080">
                  <c:v>0.64309778396314177</c:v>
                </c:pt>
                <c:pt idx="2081">
                  <c:v>0.64276568269900669</c:v>
                </c:pt>
                <c:pt idx="2082">
                  <c:v>0.6496270925698473</c:v>
                </c:pt>
                <c:pt idx="2083">
                  <c:v>0.62870291571182768</c:v>
                </c:pt>
                <c:pt idx="2084">
                  <c:v>0.64591070037653764</c:v>
                </c:pt>
                <c:pt idx="2085">
                  <c:v>0.63051934905560958</c:v>
                </c:pt>
                <c:pt idx="2086">
                  <c:v>0.62725802431858579</c:v>
                </c:pt>
                <c:pt idx="2087">
                  <c:v>0.63696185446107856</c:v>
                </c:pt>
                <c:pt idx="2088">
                  <c:v>0.63770034759709726</c:v>
                </c:pt>
                <c:pt idx="2089">
                  <c:v>0.6321147318234146</c:v>
                </c:pt>
                <c:pt idx="2090">
                  <c:v>0.64330580297350515</c:v>
                </c:pt>
                <c:pt idx="2091">
                  <c:v>0.64747699227346889</c:v>
                </c:pt>
                <c:pt idx="2092">
                  <c:v>0.64564966528904777</c:v>
                </c:pt>
                <c:pt idx="2093">
                  <c:v>0.64444270992839015</c:v>
                </c:pt>
                <c:pt idx="2094">
                  <c:v>0.65992225299679763</c:v>
                </c:pt>
                <c:pt idx="2095">
                  <c:v>0.65291081561670072</c:v>
                </c:pt>
                <c:pt idx="2096">
                  <c:v>0.64312285343490572</c:v>
                </c:pt>
                <c:pt idx="2097">
                  <c:v>0.68116591095411605</c:v>
                </c:pt>
                <c:pt idx="2098">
                  <c:v>0.65811081167000163</c:v>
                </c:pt>
                <c:pt idx="2099">
                  <c:v>0.64087464159837326</c:v>
                </c:pt>
                <c:pt idx="2100">
                  <c:v>0.66607959970027963</c:v>
                </c:pt>
                <c:pt idx="2101">
                  <c:v>0.65532734325755171</c:v>
                </c:pt>
                <c:pt idx="2102">
                  <c:v>0.66241944881538883</c:v>
                </c:pt>
                <c:pt idx="2103">
                  <c:v>0.69698733257919143</c:v>
                </c:pt>
                <c:pt idx="2104">
                  <c:v>0.6545174559948066</c:v>
                </c:pt>
                <c:pt idx="2105">
                  <c:v>0.64715758079102947</c:v>
                </c:pt>
                <c:pt idx="2106">
                  <c:v>0.6421539048463325</c:v>
                </c:pt>
                <c:pt idx="2107">
                  <c:v>0.64074868319513534</c:v>
                </c:pt>
                <c:pt idx="2108">
                  <c:v>0.63536717333899995</c:v>
                </c:pt>
                <c:pt idx="2109">
                  <c:v>0.62976975292629833</c:v>
                </c:pt>
                <c:pt idx="2110">
                  <c:v>0.62927979083838892</c:v>
                </c:pt>
                <c:pt idx="2111">
                  <c:v>0.63023620838586514</c:v>
                </c:pt>
                <c:pt idx="2112">
                  <c:v>0.62973697401491269</c:v>
                </c:pt>
                <c:pt idx="2113">
                  <c:v>0.62259192697857979</c:v>
                </c:pt>
                <c:pt idx="2114">
                  <c:v>0.6539932681103926</c:v>
                </c:pt>
                <c:pt idx="2115">
                  <c:v>0.64359380228523089</c:v>
                </c:pt>
                <c:pt idx="2116">
                  <c:v>0.62089770242199904</c:v>
                </c:pt>
                <c:pt idx="2117">
                  <c:v>0.62528522988486768</c:v>
                </c:pt>
                <c:pt idx="2118">
                  <c:v>0.63959154063837687</c:v>
                </c:pt>
                <c:pt idx="2119">
                  <c:v>0.65886959220196262</c:v>
                </c:pt>
                <c:pt idx="2120">
                  <c:v>0.76879205378886384</c:v>
                </c:pt>
                <c:pt idx="2121">
                  <c:v>0.65856283264821003</c:v>
                </c:pt>
                <c:pt idx="2122">
                  <c:v>0.6465362941341416</c:v>
                </c:pt>
                <c:pt idx="2123">
                  <c:v>0.63672054386710364</c:v>
                </c:pt>
                <c:pt idx="2124">
                  <c:v>0.63244706639313109</c:v>
                </c:pt>
                <c:pt idx="2125">
                  <c:v>0.6221496262630456</c:v>
                </c:pt>
                <c:pt idx="2126">
                  <c:v>0.63064022599690794</c:v>
                </c:pt>
                <c:pt idx="2127">
                  <c:v>0.60020472875222619</c:v>
                </c:pt>
                <c:pt idx="2128">
                  <c:v>0.61894052660878329</c:v>
                </c:pt>
                <c:pt idx="2129">
                  <c:v>0.61308273707104144</c:v>
                </c:pt>
                <c:pt idx="2130">
                  <c:v>0.66722245686655068</c:v>
                </c:pt>
                <c:pt idx="2131">
                  <c:v>0.60715854886170606</c:v>
                </c:pt>
                <c:pt idx="2132">
                  <c:v>0.60656493867160211</c:v>
                </c:pt>
                <c:pt idx="2133">
                  <c:v>0.61250725634957437</c:v>
                </c:pt>
                <c:pt idx="2134">
                  <c:v>0.61425492261909398</c:v>
                </c:pt>
                <c:pt idx="2135">
                  <c:v>0.62889551412956857</c:v>
                </c:pt>
                <c:pt idx="2136">
                  <c:v>0.61255352286023756</c:v>
                </c:pt>
                <c:pt idx="2137">
                  <c:v>0.60813264895167929</c:v>
                </c:pt>
                <c:pt idx="2138">
                  <c:v>0.59894983111018996</c:v>
                </c:pt>
                <c:pt idx="2139">
                  <c:v>0.60991977827685262</c:v>
                </c:pt>
                <c:pt idx="2140">
                  <c:v>0.59415662048870876</c:v>
                </c:pt>
                <c:pt idx="2141">
                  <c:v>0.59855030701281353</c:v>
                </c:pt>
                <c:pt idx="2142">
                  <c:v>0.60853657227535651</c:v>
                </c:pt>
                <c:pt idx="2143">
                  <c:v>0.58204583814118471</c:v>
                </c:pt>
                <c:pt idx="2144">
                  <c:v>0.60366472704430763</c:v>
                </c:pt>
                <c:pt idx="2145">
                  <c:v>0.60163977408965963</c:v>
                </c:pt>
                <c:pt idx="2146">
                  <c:v>0.59297958897398317</c:v>
                </c:pt>
                <c:pt idx="2147">
                  <c:v>0.60363828918339424</c:v>
                </c:pt>
                <c:pt idx="2148">
                  <c:v>0.59327323408082266</c:v>
                </c:pt>
                <c:pt idx="2149">
                  <c:v>0.6597475927444143</c:v>
                </c:pt>
                <c:pt idx="2150">
                  <c:v>0.59414335793971751</c:v>
                </c:pt>
                <c:pt idx="2151">
                  <c:v>0.59334618114359339</c:v>
                </c:pt>
                <c:pt idx="2152">
                  <c:v>0.59060260872156356</c:v>
                </c:pt>
                <c:pt idx="2153">
                  <c:v>0.62814369062773445</c:v>
                </c:pt>
                <c:pt idx="2154">
                  <c:v>0.58595747338162751</c:v>
                </c:pt>
                <c:pt idx="2155">
                  <c:v>0.74473575922304625</c:v>
                </c:pt>
                <c:pt idx="2156">
                  <c:v>0.60070979814077985</c:v>
                </c:pt>
                <c:pt idx="2157">
                  <c:v>0.59557630291193664</c:v>
                </c:pt>
                <c:pt idx="2158">
                  <c:v>0.60482980135696862</c:v>
                </c:pt>
                <c:pt idx="2159">
                  <c:v>0.58573278202127521</c:v>
                </c:pt>
                <c:pt idx="2160">
                  <c:v>0.60349839404968175</c:v>
                </c:pt>
                <c:pt idx="2161">
                  <c:v>0.58897626652610691</c:v>
                </c:pt>
                <c:pt idx="2162">
                  <c:v>0.60093288457266958</c:v>
                </c:pt>
                <c:pt idx="2163">
                  <c:v>0.59055482892263589</c:v>
                </c:pt>
                <c:pt idx="2164">
                  <c:v>0.60752034312275249</c:v>
                </c:pt>
                <c:pt idx="2165">
                  <c:v>0.60113803076538563</c:v>
                </c:pt>
                <c:pt idx="2166">
                  <c:v>0.59252378662969152</c:v>
                </c:pt>
                <c:pt idx="2167">
                  <c:v>0.59336967362036952</c:v>
                </c:pt>
                <c:pt idx="2168">
                  <c:v>0.58688792264929601</c:v>
                </c:pt>
                <c:pt idx="2169">
                  <c:v>0.59204758381830958</c:v>
                </c:pt>
                <c:pt idx="2170">
                  <c:v>0.58745447359710445</c:v>
                </c:pt>
                <c:pt idx="2171">
                  <c:v>0.59680555006718972</c:v>
                </c:pt>
                <c:pt idx="2172">
                  <c:v>0.59004357439699207</c:v>
                </c:pt>
                <c:pt idx="2173">
                  <c:v>0.5915262132508996</c:v>
                </c:pt>
                <c:pt idx="2174">
                  <c:v>0.59344577099606444</c:v>
                </c:pt>
                <c:pt idx="2175">
                  <c:v>0.58759060156606557</c:v>
                </c:pt>
                <c:pt idx="2176">
                  <c:v>0.58135352656559103</c:v>
                </c:pt>
                <c:pt idx="2177">
                  <c:v>0.58349067008995759</c:v>
                </c:pt>
                <c:pt idx="2178">
                  <c:v>0.586001232978272</c:v>
                </c:pt>
                <c:pt idx="2179">
                  <c:v>0.58507368498577217</c:v>
                </c:pt>
                <c:pt idx="2180">
                  <c:v>0.63267954622204658</c:v>
                </c:pt>
                <c:pt idx="2181">
                  <c:v>0.59802001352622225</c:v>
                </c:pt>
                <c:pt idx="2182">
                  <c:v>0.59583095970474587</c:v>
                </c:pt>
                <c:pt idx="2183">
                  <c:v>0.57372205128040665</c:v>
                </c:pt>
                <c:pt idx="2184">
                  <c:v>0.59132869610846073</c:v>
                </c:pt>
                <c:pt idx="2185">
                  <c:v>0.57785030061053189</c:v>
                </c:pt>
                <c:pt idx="2186">
                  <c:v>0.57978359661681111</c:v>
                </c:pt>
                <c:pt idx="2187">
                  <c:v>0.58015145230085463</c:v>
                </c:pt>
                <c:pt idx="2188">
                  <c:v>0.5941000778079446</c:v>
                </c:pt>
                <c:pt idx="2189">
                  <c:v>0.57772873363068578</c:v>
                </c:pt>
                <c:pt idx="2190">
                  <c:v>0.59030423131105159</c:v>
                </c:pt>
                <c:pt idx="2191">
                  <c:v>0.59349685387185758</c:v>
                </c:pt>
                <c:pt idx="2192">
                  <c:v>0.70319955463211903</c:v>
                </c:pt>
                <c:pt idx="2193">
                  <c:v>0.58148846545167043</c:v>
                </c:pt>
                <c:pt idx="2194">
                  <c:v>0.60436191093213609</c:v>
                </c:pt>
                <c:pt idx="2195">
                  <c:v>0.58122249796411141</c:v>
                </c:pt>
                <c:pt idx="2196">
                  <c:v>0.60960303767812585</c:v>
                </c:pt>
                <c:pt idx="2197">
                  <c:v>0.59812361558793259</c:v>
                </c:pt>
                <c:pt idx="2198">
                  <c:v>0.58229796145845658</c:v>
                </c:pt>
                <c:pt idx="2199">
                  <c:v>0.57800303530756569</c:v>
                </c:pt>
                <c:pt idx="2200">
                  <c:v>0.5792153342107047</c:v>
                </c:pt>
                <c:pt idx="2201">
                  <c:v>0.65081024658875586</c:v>
                </c:pt>
                <c:pt idx="2202">
                  <c:v>0.58817303718794456</c:v>
                </c:pt>
                <c:pt idx="2203">
                  <c:v>0.57207641246403174</c:v>
                </c:pt>
                <c:pt idx="2204">
                  <c:v>0.5822257463429904</c:v>
                </c:pt>
                <c:pt idx="2205">
                  <c:v>0.56175357426732409</c:v>
                </c:pt>
                <c:pt idx="2206">
                  <c:v>0.58622383415367763</c:v>
                </c:pt>
                <c:pt idx="2207">
                  <c:v>0.58510224066080652</c:v>
                </c:pt>
                <c:pt idx="2208">
                  <c:v>0.58379054407559561</c:v>
                </c:pt>
                <c:pt idx="2209">
                  <c:v>0.64163403458859702</c:v>
                </c:pt>
                <c:pt idx="2210">
                  <c:v>0.57944498095572927</c:v>
                </c:pt>
                <c:pt idx="2211">
                  <c:v>0.57460347719289284</c:v>
                </c:pt>
                <c:pt idx="2212">
                  <c:v>0.59249385543251809</c:v>
                </c:pt>
                <c:pt idx="2213">
                  <c:v>0.57601661738819143</c:v>
                </c:pt>
                <c:pt idx="2214">
                  <c:v>0.56837093682121509</c:v>
                </c:pt>
                <c:pt idx="2215">
                  <c:v>0.5797044973575266</c:v>
                </c:pt>
                <c:pt idx="2216">
                  <c:v>0.60698834044467564</c:v>
                </c:pt>
                <c:pt idx="2217">
                  <c:v>0.57717072979835848</c:v>
                </c:pt>
                <c:pt idx="2218">
                  <c:v>0.58763716710682257</c:v>
                </c:pt>
                <c:pt idx="2219">
                  <c:v>0.58953461529625073</c:v>
                </c:pt>
                <c:pt idx="2220">
                  <c:v>0.87652107815074365</c:v>
                </c:pt>
                <c:pt idx="2221">
                  <c:v>0.58595048662962668</c:v>
                </c:pt>
                <c:pt idx="2222">
                  <c:v>0.61036001385807692</c:v>
                </c:pt>
                <c:pt idx="2223">
                  <c:v>0.5822602002134184</c:v>
                </c:pt>
                <c:pt idx="2224">
                  <c:v>0.65191731957951038</c:v>
                </c:pt>
                <c:pt idx="2225">
                  <c:v>0.57980295063459175</c:v>
                </c:pt>
                <c:pt idx="2226">
                  <c:v>0.59283895529746855</c:v>
                </c:pt>
                <c:pt idx="2227">
                  <c:v>0.58003364991621764</c:v>
                </c:pt>
                <c:pt idx="2228">
                  <c:v>0.63448839947396951</c:v>
                </c:pt>
                <c:pt idx="2229">
                  <c:v>0.57774576931726751</c:v>
                </c:pt>
                <c:pt idx="2230">
                  <c:v>0.58089810897353511</c:v>
                </c:pt>
                <c:pt idx="2231">
                  <c:v>0.58237032008772416</c:v>
                </c:pt>
                <c:pt idx="2232">
                  <c:v>0.57102242597189834</c:v>
                </c:pt>
                <c:pt idx="2233">
                  <c:v>0.57391010871398751</c:v>
                </c:pt>
                <c:pt idx="2234">
                  <c:v>0.5774689728691037</c:v>
                </c:pt>
                <c:pt idx="2235">
                  <c:v>0.58081182850815194</c:v>
                </c:pt>
                <c:pt idx="2236">
                  <c:v>0.58712186639860042</c:v>
                </c:pt>
                <c:pt idx="2237">
                  <c:v>0.57984012452307676</c:v>
                </c:pt>
                <c:pt idx="2238">
                  <c:v>0.58095130875089018</c:v>
                </c:pt>
                <c:pt idx="2239">
                  <c:v>0.59754263749464298</c:v>
                </c:pt>
                <c:pt idx="2240">
                  <c:v>0.5690903261992406</c:v>
                </c:pt>
                <c:pt idx="2241">
                  <c:v>0.58357658563394732</c:v>
                </c:pt>
                <c:pt idx="2242">
                  <c:v>0.58274665848380947</c:v>
                </c:pt>
                <c:pt idx="2243">
                  <c:v>0.56924658884856449</c:v>
                </c:pt>
                <c:pt idx="2244">
                  <c:v>0.5781951968629877</c:v>
                </c:pt>
                <c:pt idx="2245">
                  <c:v>0.59612945378561011</c:v>
                </c:pt>
                <c:pt idx="2246">
                  <c:v>0.57375007996658378</c:v>
                </c:pt>
                <c:pt idx="2247">
                  <c:v>0.57621666783292436</c:v>
                </c:pt>
                <c:pt idx="2248">
                  <c:v>0.5816719169605149</c:v>
                </c:pt>
                <c:pt idx="2249">
                  <c:v>0.58260599148549064</c:v>
                </c:pt>
                <c:pt idx="2250">
                  <c:v>0.5971777331649728</c:v>
                </c:pt>
                <c:pt idx="2251">
                  <c:v>0.5856218478490256</c:v>
                </c:pt>
                <c:pt idx="2252">
                  <c:v>0.59321021434680299</c:v>
                </c:pt>
                <c:pt idx="2253">
                  <c:v>0.59086342198569608</c:v>
                </c:pt>
                <c:pt idx="2254">
                  <c:v>0.58120402137247851</c:v>
                </c:pt>
                <c:pt idx="2255">
                  <c:v>0.5742890718582726</c:v>
                </c:pt>
                <c:pt idx="2256">
                  <c:v>0.57061023410473388</c:v>
                </c:pt>
                <c:pt idx="2257">
                  <c:v>0.58671986460429093</c:v>
                </c:pt>
                <c:pt idx="2258">
                  <c:v>0.57314452354171364</c:v>
                </c:pt>
                <c:pt idx="2259">
                  <c:v>0.57087477405817644</c:v>
                </c:pt>
                <c:pt idx="2260">
                  <c:v>0.58073571610347685</c:v>
                </c:pt>
                <c:pt idx="2261">
                  <c:v>0.82469101881761964</c:v>
                </c:pt>
                <c:pt idx="2262">
                  <c:v>0.58390985428896813</c:v>
                </c:pt>
                <c:pt idx="2263">
                  <c:v>0.56882004364434968</c:v>
                </c:pt>
                <c:pt idx="2264">
                  <c:v>0.84154826969427765</c:v>
                </c:pt>
                <c:pt idx="2265">
                  <c:v>0.58668982105809264</c:v>
                </c:pt>
                <c:pt idx="2266">
                  <c:v>0.61761872347271163</c:v>
                </c:pt>
                <c:pt idx="2267">
                  <c:v>0.57599092763993864</c:v>
                </c:pt>
                <c:pt idx="2268">
                  <c:v>0.58653372445061336</c:v>
                </c:pt>
                <c:pt idx="2269">
                  <c:v>0.56152272201041153</c:v>
                </c:pt>
                <c:pt idx="2270">
                  <c:v>0.57037130146800064</c:v>
                </c:pt>
                <c:pt idx="2271">
                  <c:v>0.57474358390756353</c:v>
                </c:pt>
                <c:pt idx="2272">
                  <c:v>0.57384740045913862</c:v>
                </c:pt>
                <c:pt idx="2273">
                  <c:v>0.56952032569169353</c:v>
                </c:pt>
                <c:pt idx="2274">
                  <c:v>0.56048006991682398</c:v>
                </c:pt>
                <c:pt idx="2275">
                  <c:v>0.57382620225673175</c:v>
                </c:pt>
                <c:pt idx="2276">
                  <c:v>0.6017200347689976</c:v>
                </c:pt>
                <c:pt idx="2277">
                  <c:v>0.59437618496549727</c:v>
                </c:pt>
                <c:pt idx="2278">
                  <c:v>0.58649346116195744</c:v>
                </c:pt>
                <c:pt idx="2279">
                  <c:v>0.60112739178931851</c:v>
                </c:pt>
                <c:pt idx="2280">
                  <c:v>0.58748964060562336</c:v>
                </c:pt>
                <c:pt idx="2281">
                  <c:v>0.56000291928809365</c:v>
                </c:pt>
                <c:pt idx="2282">
                  <c:v>0.57203617576598953</c:v>
                </c:pt>
                <c:pt idx="2283">
                  <c:v>0.55753232249293727</c:v>
                </c:pt>
                <c:pt idx="2284">
                  <c:v>0.56922436733602655</c:v>
                </c:pt>
                <c:pt idx="2285">
                  <c:v>0.57058634437254063</c:v>
                </c:pt>
                <c:pt idx="2286">
                  <c:v>0.57466218230860044</c:v>
                </c:pt>
                <c:pt idx="2287">
                  <c:v>0.56268685717781963</c:v>
                </c:pt>
                <c:pt idx="2288">
                  <c:v>0.56261823285071111</c:v>
                </c:pt>
                <c:pt idx="2289">
                  <c:v>0.55582410150993522</c:v>
                </c:pt>
                <c:pt idx="2290">
                  <c:v>0.57149571716118608</c:v>
                </c:pt>
                <c:pt idx="2291">
                  <c:v>0.56351033795485506</c:v>
                </c:pt>
                <c:pt idx="2292">
                  <c:v>0.56164345372377655</c:v>
                </c:pt>
                <c:pt idx="2293">
                  <c:v>0.58246951618814369</c:v>
                </c:pt>
                <c:pt idx="2294">
                  <c:v>0.56480947859563868</c:v>
                </c:pt>
                <c:pt idx="2295">
                  <c:v>0.57293484078357793</c:v>
                </c:pt>
                <c:pt idx="2296">
                  <c:v>0.570550063901482</c:v>
                </c:pt>
                <c:pt idx="2297">
                  <c:v>0.56370491392170874</c:v>
                </c:pt>
                <c:pt idx="2298">
                  <c:v>0.56418209700578781</c:v>
                </c:pt>
                <c:pt idx="2299">
                  <c:v>0.5643912358136407</c:v>
                </c:pt>
                <c:pt idx="2300">
                  <c:v>0.57291203627489085</c:v>
                </c:pt>
                <c:pt idx="2301">
                  <c:v>0.55943194535847662</c:v>
                </c:pt>
                <c:pt idx="2302">
                  <c:v>0.56626027437006232</c:v>
                </c:pt>
                <c:pt idx="2303">
                  <c:v>0.56009548978442669</c:v>
                </c:pt>
                <c:pt idx="2304">
                  <c:v>0.58259512875997066</c:v>
                </c:pt>
                <c:pt idx="2305">
                  <c:v>0.56504025044798456</c:v>
                </c:pt>
                <c:pt idx="2306">
                  <c:v>0.56756391538757633</c:v>
                </c:pt>
                <c:pt idx="2307">
                  <c:v>0.56421165143201213</c:v>
                </c:pt>
                <c:pt idx="2308">
                  <c:v>0.5744657795017365</c:v>
                </c:pt>
                <c:pt idx="2309">
                  <c:v>0.56704046113770312</c:v>
                </c:pt>
                <c:pt idx="2310">
                  <c:v>0.57496563191980865</c:v>
                </c:pt>
                <c:pt idx="2311">
                  <c:v>0.56991304043014268</c:v>
                </c:pt>
                <c:pt idx="2312">
                  <c:v>0.56688177327472211</c:v>
                </c:pt>
                <c:pt idx="2313">
                  <c:v>0.55726867353930865</c:v>
                </c:pt>
                <c:pt idx="2314">
                  <c:v>0.57706258551459699</c:v>
                </c:pt>
                <c:pt idx="2315">
                  <c:v>0.56324051626689775</c:v>
                </c:pt>
                <c:pt idx="2316">
                  <c:v>0.5721718869095046</c:v>
                </c:pt>
                <c:pt idx="2317">
                  <c:v>0.56947889560030063</c:v>
                </c:pt>
                <c:pt idx="2318">
                  <c:v>0.5582847278352534</c:v>
                </c:pt>
                <c:pt idx="2319">
                  <c:v>0.55967257900399203</c:v>
                </c:pt>
                <c:pt idx="2320">
                  <c:v>0.56829756692468891</c:v>
                </c:pt>
                <c:pt idx="2321">
                  <c:v>0.56506385850172469</c:v>
                </c:pt>
                <c:pt idx="2322">
                  <c:v>0.56767220773839666</c:v>
                </c:pt>
                <c:pt idx="2323">
                  <c:v>0.56110843823600765</c:v>
                </c:pt>
                <c:pt idx="2324">
                  <c:v>0.57398824484572752</c:v>
                </c:pt>
                <c:pt idx="2325">
                  <c:v>0.5592529902588067</c:v>
                </c:pt>
                <c:pt idx="2326">
                  <c:v>0.57156478518840859</c:v>
                </c:pt>
                <c:pt idx="2327">
                  <c:v>0.61722154414757235</c:v>
                </c:pt>
                <c:pt idx="2328">
                  <c:v>0.55981350288401033</c:v>
                </c:pt>
                <c:pt idx="2329">
                  <c:v>0.56947159187788798</c:v>
                </c:pt>
                <c:pt idx="2330">
                  <c:v>0.55660376804284351</c:v>
                </c:pt>
                <c:pt idx="2331">
                  <c:v>0.56559893138362594</c:v>
                </c:pt>
                <c:pt idx="2332">
                  <c:v>0.56202535127383269</c:v>
                </c:pt>
                <c:pt idx="2333">
                  <c:v>0.57162425386803151</c:v>
                </c:pt>
                <c:pt idx="2334">
                  <c:v>0.56950395737223958</c:v>
                </c:pt>
                <c:pt idx="2335">
                  <c:v>0.56758812796667557</c:v>
                </c:pt>
                <c:pt idx="2336">
                  <c:v>0.55595013199996157</c:v>
                </c:pt>
                <c:pt idx="2337">
                  <c:v>0.553764614907307</c:v>
                </c:pt>
                <c:pt idx="2338">
                  <c:v>0.57021433567237567</c:v>
                </c:pt>
                <c:pt idx="2339">
                  <c:v>0.56563660085746059</c:v>
                </c:pt>
                <c:pt idx="2340">
                  <c:v>0.56689941317924808</c:v>
                </c:pt>
                <c:pt idx="2341">
                  <c:v>0.56058043858630868</c:v>
                </c:pt>
                <c:pt idx="2342">
                  <c:v>0.55390221276767115</c:v>
                </c:pt>
                <c:pt idx="2343">
                  <c:v>0.56100745468437818</c:v>
                </c:pt>
                <c:pt idx="2344">
                  <c:v>0.55459931481445868</c:v>
                </c:pt>
                <c:pt idx="2345">
                  <c:v>0.56624102330146764</c:v>
                </c:pt>
                <c:pt idx="2346">
                  <c:v>0.55301740573627356</c:v>
                </c:pt>
                <c:pt idx="2347">
                  <c:v>0.57106936977126643</c:v>
                </c:pt>
                <c:pt idx="2348">
                  <c:v>0.56722533832556665</c:v>
                </c:pt>
                <c:pt idx="2349">
                  <c:v>0.56695951771084463</c:v>
                </c:pt>
                <c:pt idx="2350">
                  <c:v>0.55399520758328891</c:v>
                </c:pt>
                <c:pt idx="2351">
                  <c:v>0.55121890272820651</c:v>
                </c:pt>
                <c:pt idx="2352">
                  <c:v>0.56046504459856961</c:v>
                </c:pt>
                <c:pt idx="2353">
                  <c:v>0.55805369056705068</c:v>
                </c:pt>
                <c:pt idx="2354">
                  <c:v>0.55591880215183564</c:v>
                </c:pt>
                <c:pt idx="2355">
                  <c:v>0.56197326668495062</c:v>
                </c:pt>
                <c:pt idx="2356">
                  <c:v>0.55320766910986008</c:v>
                </c:pt>
                <c:pt idx="2357">
                  <c:v>0.55782294767383545</c:v>
                </c:pt>
                <c:pt idx="2358">
                  <c:v>0.55951222545932877</c:v>
                </c:pt>
                <c:pt idx="2359">
                  <c:v>0.54709698224541181</c:v>
                </c:pt>
                <c:pt idx="2360">
                  <c:v>0.55598676503407629</c:v>
                </c:pt>
                <c:pt idx="2361">
                  <c:v>0.55025468004916567</c:v>
                </c:pt>
                <c:pt idx="2362">
                  <c:v>0.55889841095824977</c:v>
                </c:pt>
                <c:pt idx="2363">
                  <c:v>0.56263404479900381</c:v>
                </c:pt>
                <c:pt idx="2364">
                  <c:v>0.6343843362932724</c:v>
                </c:pt>
                <c:pt idx="2365">
                  <c:v>0.5642714304385642</c:v>
                </c:pt>
                <c:pt idx="2366">
                  <c:v>0.56358275718122586</c:v>
                </c:pt>
                <c:pt idx="2367">
                  <c:v>0.5645004132327176</c:v>
                </c:pt>
                <c:pt idx="2368">
                  <c:v>0.55477764418833164</c:v>
                </c:pt>
                <c:pt idx="2369">
                  <c:v>0.56286932547417101</c:v>
                </c:pt>
                <c:pt idx="2370">
                  <c:v>0.55181962060996315</c:v>
                </c:pt>
                <c:pt idx="2371">
                  <c:v>0.56612343530015663</c:v>
                </c:pt>
                <c:pt idx="2372">
                  <c:v>0.55459053320339224</c:v>
                </c:pt>
                <c:pt idx="2373">
                  <c:v>0.54859060049821262</c:v>
                </c:pt>
                <c:pt idx="2374">
                  <c:v>0.54251310362043859</c:v>
                </c:pt>
                <c:pt idx="2375">
                  <c:v>0.59003065793353893</c:v>
                </c:pt>
                <c:pt idx="2376">
                  <c:v>0.5632108117251946</c:v>
                </c:pt>
                <c:pt idx="2377">
                  <c:v>0.56164469885373614</c:v>
                </c:pt>
                <c:pt idx="2378">
                  <c:v>0.55193455967592697</c:v>
                </c:pt>
                <c:pt idx="2379">
                  <c:v>0.56475576848150399</c:v>
                </c:pt>
                <c:pt idx="2380">
                  <c:v>0.54824954559713124</c:v>
                </c:pt>
                <c:pt idx="2381">
                  <c:v>0.58539129369206311</c:v>
                </c:pt>
                <c:pt idx="2382">
                  <c:v>0.5583114396690938</c:v>
                </c:pt>
                <c:pt idx="2383">
                  <c:v>0.54291430334993351</c:v>
                </c:pt>
                <c:pt idx="2384">
                  <c:v>0.55852369237596711</c:v>
                </c:pt>
                <c:pt idx="2385">
                  <c:v>0.57348936351912194</c:v>
                </c:pt>
                <c:pt idx="2386">
                  <c:v>0.54232001734573565</c:v>
                </c:pt>
                <c:pt idx="2387">
                  <c:v>0.55027714296165398</c:v>
                </c:pt>
                <c:pt idx="2388">
                  <c:v>0.55546611248392952</c:v>
                </c:pt>
                <c:pt idx="2389">
                  <c:v>0.54790073473998269</c:v>
                </c:pt>
                <c:pt idx="2390">
                  <c:v>0.55509707272208964</c:v>
                </c:pt>
                <c:pt idx="2391">
                  <c:v>0.55586359776691563</c:v>
                </c:pt>
                <c:pt idx="2392">
                  <c:v>0.56111166901612786</c:v>
                </c:pt>
                <c:pt idx="2393">
                  <c:v>0.55435264653495853</c:v>
                </c:pt>
                <c:pt idx="2394">
                  <c:v>0.55556703152817699</c:v>
                </c:pt>
                <c:pt idx="2395">
                  <c:v>0.54582678044305621</c:v>
                </c:pt>
                <c:pt idx="2396">
                  <c:v>0.56618042024589454</c:v>
                </c:pt>
                <c:pt idx="2397">
                  <c:v>0.5348283420049007</c:v>
                </c:pt>
                <c:pt idx="2398">
                  <c:v>0.54303651878826587</c:v>
                </c:pt>
                <c:pt idx="2399">
                  <c:v>0.53589529173745509</c:v>
                </c:pt>
                <c:pt idx="2400">
                  <c:v>0.536704264609971</c:v>
                </c:pt>
                <c:pt idx="2401">
                  <c:v>0.54627659351475699</c:v>
                </c:pt>
                <c:pt idx="2402">
                  <c:v>0</c:v>
                </c:pt>
                <c:pt idx="2403">
                  <c:v>0.54465422813492692</c:v>
                </c:pt>
                <c:pt idx="2404">
                  <c:v>0.55612635212082362</c:v>
                </c:pt>
                <c:pt idx="2405">
                  <c:v>0.53397089094171291</c:v>
                </c:pt>
                <c:pt idx="2406">
                  <c:v>0.57691695596520609</c:v>
                </c:pt>
                <c:pt idx="2407">
                  <c:v>0.55623271216326353</c:v>
                </c:pt>
                <c:pt idx="2408">
                  <c:v>0.52914518979919345</c:v>
                </c:pt>
                <c:pt idx="2409">
                  <c:v>0.55069723677016502</c:v>
                </c:pt>
                <c:pt idx="2410">
                  <c:v>0.54433967647540604</c:v>
                </c:pt>
                <c:pt idx="2411">
                  <c:v>0.53553474454228922</c:v>
                </c:pt>
                <c:pt idx="2412">
                  <c:v>0.5569791107320442</c:v>
                </c:pt>
                <c:pt idx="2413">
                  <c:v>0.5540044996236958</c:v>
                </c:pt>
                <c:pt idx="2414">
                  <c:v>0.55137796671145756</c:v>
                </c:pt>
                <c:pt idx="2415">
                  <c:v>0.5538596103184511</c:v>
                </c:pt>
                <c:pt idx="2416">
                  <c:v>0.5428838111540506</c:v>
                </c:pt>
                <c:pt idx="2417">
                  <c:v>0.56088899001699244</c:v>
                </c:pt>
                <c:pt idx="2418">
                  <c:v>0.55701945426383792</c:v>
                </c:pt>
                <c:pt idx="2419">
                  <c:v>0.55170448595489563</c:v>
                </c:pt>
                <c:pt idx="2420">
                  <c:v>0.54871002893485255</c:v>
                </c:pt>
                <c:pt idx="2421">
                  <c:v>0.54744565377218812</c:v>
                </c:pt>
                <c:pt idx="2422">
                  <c:v>0.5401527576148728</c:v>
                </c:pt>
                <c:pt idx="2423">
                  <c:v>0.5619893604080326</c:v>
                </c:pt>
                <c:pt idx="2424">
                  <c:v>0.54654632456401042</c:v>
                </c:pt>
                <c:pt idx="2425">
                  <c:v>0.55726867353930865</c:v>
                </c:pt>
                <c:pt idx="2426">
                  <c:v>0.55102862789431262</c:v>
                </c:pt>
                <c:pt idx="2427">
                  <c:v>0.60270243890355579</c:v>
                </c:pt>
                <c:pt idx="2428">
                  <c:v>0.55214499091597669</c:v>
                </c:pt>
                <c:pt idx="2429">
                  <c:v>0.5401585627252925</c:v>
                </c:pt>
                <c:pt idx="2430">
                  <c:v>0.5437464638232512</c:v>
                </c:pt>
                <c:pt idx="2431">
                  <c:v>0.54826241589187086</c:v>
                </c:pt>
                <c:pt idx="2432">
                  <c:v>0.54582651135711624</c:v>
                </c:pt>
                <c:pt idx="2433">
                  <c:v>0.56296919713331861</c:v>
                </c:pt>
                <c:pt idx="2434">
                  <c:v>0.56192198201511645</c:v>
                </c:pt>
                <c:pt idx="2435">
                  <c:v>0.55553102750049765</c:v>
                </c:pt>
                <c:pt idx="2436">
                  <c:v>0.56927700308231832</c:v>
                </c:pt>
                <c:pt idx="2437">
                  <c:v>0.55109871930738163</c:v>
                </c:pt>
                <c:pt idx="2438">
                  <c:v>0.55403970340911024</c:v>
                </c:pt>
                <c:pt idx="2439">
                  <c:v>0.54704722772025716</c:v>
                </c:pt>
                <c:pt idx="2440">
                  <c:v>0.56539716028526221</c:v>
                </c:pt>
                <c:pt idx="2441">
                  <c:v>0.55130376471861064</c:v>
                </c:pt>
                <c:pt idx="2442">
                  <c:v>0.56237313163410463</c:v>
                </c:pt>
                <c:pt idx="2443">
                  <c:v>0.55613956905203688</c:v>
                </c:pt>
                <c:pt idx="2444">
                  <c:v>0.55982945946560159</c:v>
                </c:pt>
                <c:pt idx="2445">
                  <c:v>0.5490450318499337</c:v>
                </c:pt>
                <c:pt idx="2446">
                  <c:v>0.5575215234767289</c:v>
                </c:pt>
                <c:pt idx="2447">
                  <c:v>0.56572031209650087</c:v>
                </c:pt>
                <c:pt idx="2448">
                  <c:v>0.55890549295047953</c:v>
                </c:pt>
                <c:pt idx="2449">
                  <c:v>0.56580541607489221</c:v>
                </c:pt>
                <c:pt idx="2450">
                  <c:v>0.56198480509345772</c:v>
                </c:pt>
                <c:pt idx="2451">
                  <c:v>0.55739700705404394</c:v>
                </c:pt>
                <c:pt idx="2452">
                  <c:v>0.58777894686697107</c:v>
                </c:pt>
                <c:pt idx="2453">
                  <c:v>0.56589739445650855</c:v>
                </c:pt>
                <c:pt idx="2454">
                  <c:v>0.55162920083867673</c:v>
                </c:pt>
                <c:pt idx="2455">
                  <c:v>0.55831451160696255</c:v>
                </c:pt>
                <c:pt idx="2456">
                  <c:v>0.54662040479863561</c:v>
                </c:pt>
                <c:pt idx="2457">
                  <c:v>0.54447335887517123</c:v>
                </c:pt>
                <c:pt idx="2458">
                  <c:v>0.55058491126803988</c:v>
                </c:pt>
                <c:pt idx="2459">
                  <c:v>0.55438367077437711</c:v>
                </c:pt>
                <c:pt idx="2460">
                  <c:v>0.56252094648101703</c:v>
                </c:pt>
                <c:pt idx="2461">
                  <c:v>0.55571493050351228</c:v>
                </c:pt>
                <c:pt idx="2462">
                  <c:v>0.56409553149654657</c:v>
                </c:pt>
                <c:pt idx="2463">
                  <c:v>0.56288958987598958</c:v>
                </c:pt>
                <c:pt idx="2464">
                  <c:v>0.55731114799350734</c:v>
                </c:pt>
                <c:pt idx="2465">
                  <c:v>0.55568112889361809</c:v>
                </c:pt>
                <c:pt idx="2466">
                  <c:v>0.56110843823600765</c:v>
                </c:pt>
                <c:pt idx="2467">
                  <c:v>0.56813185125180166</c:v>
                </c:pt>
                <c:pt idx="2468">
                  <c:v>0.5409893952322975</c:v>
                </c:pt>
                <c:pt idx="2469">
                  <c:v>0.56666119271035287</c:v>
                </c:pt>
                <c:pt idx="2470">
                  <c:v>0.57001179465970964</c:v>
                </c:pt>
                <c:pt idx="2471">
                  <c:v>0.56635832885472348</c:v>
                </c:pt>
                <c:pt idx="2472">
                  <c:v>0.57255510791558284</c:v>
                </c:pt>
                <c:pt idx="2473">
                  <c:v>0.5565866784197645</c:v>
                </c:pt>
                <c:pt idx="2474">
                  <c:v>0.55865351010159081</c:v>
                </c:pt>
                <c:pt idx="2475">
                  <c:v>0.56781671120321231</c:v>
                </c:pt>
                <c:pt idx="2476">
                  <c:v>0.55254851349777678</c:v>
                </c:pt>
                <c:pt idx="2477">
                  <c:v>0.54773414428554967</c:v>
                </c:pt>
                <c:pt idx="2478">
                  <c:v>0.66498178011974463</c:v>
                </c:pt>
                <c:pt idx="2479">
                  <c:v>0.56208706569930833</c:v>
                </c:pt>
                <c:pt idx="2480">
                  <c:v>0.54721740174748257</c:v>
                </c:pt>
                <c:pt idx="2481">
                  <c:v>0.56752722439821923</c:v>
                </c:pt>
                <c:pt idx="2482">
                  <c:v>0.55784774992528607</c:v>
                </c:pt>
                <c:pt idx="2483">
                  <c:v>0.57278187050918372</c:v>
                </c:pt>
                <c:pt idx="2484">
                  <c:v>0.55667407829693061</c:v>
                </c:pt>
                <c:pt idx="2485">
                  <c:v>0.56000271461517304</c:v>
                </c:pt>
                <c:pt idx="2486">
                  <c:v>0.55064907265040486</c:v>
                </c:pt>
                <c:pt idx="2487">
                  <c:v>0.56059539715692241</c:v>
                </c:pt>
                <c:pt idx="2488">
                  <c:v>0.56230590130859792</c:v>
                </c:pt>
                <c:pt idx="2489">
                  <c:v>0.55247516052264656</c:v>
                </c:pt>
                <c:pt idx="2490">
                  <c:v>0.54928215789155943</c:v>
                </c:pt>
                <c:pt idx="2491">
                  <c:v>0.55223289548101118</c:v>
                </c:pt>
                <c:pt idx="2492">
                  <c:v>0.55167723229223875</c:v>
                </c:pt>
                <c:pt idx="2493">
                  <c:v>0.55973567660568335</c:v>
                </c:pt>
                <c:pt idx="2494">
                  <c:v>0.5513507622557059</c:v>
                </c:pt>
                <c:pt idx="2495">
                  <c:v>0.56132289340632369</c:v>
                </c:pt>
                <c:pt idx="2496">
                  <c:v>0.56911427054189601</c:v>
                </c:pt>
                <c:pt idx="2497">
                  <c:v>0.55450767477955276</c:v>
                </c:pt>
                <c:pt idx="2498">
                  <c:v>0.54782976283313456</c:v>
                </c:pt>
                <c:pt idx="2499">
                  <c:v>0.50474649746428346</c:v>
                </c:pt>
                <c:pt idx="2500">
                  <c:v>0.53347762855279435</c:v>
                </c:pt>
                <c:pt idx="2501">
                  <c:v>0.54432974636597065</c:v>
                </c:pt>
                <c:pt idx="2502">
                  <c:v>0.54380470256439906</c:v>
                </c:pt>
                <c:pt idx="2503">
                  <c:v>0.54481068962427071</c:v>
                </c:pt>
                <c:pt idx="2504">
                  <c:v>0.55228001755685674</c:v>
                </c:pt>
                <c:pt idx="2505">
                  <c:v>0.54671135428697293</c:v>
                </c:pt>
                <c:pt idx="2506">
                  <c:v>0.5408655305864406</c:v>
                </c:pt>
                <c:pt idx="2507">
                  <c:v>0.53727044853980388</c:v>
                </c:pt>
                <c:pt idx="2508">
                  <c:v>0.53838284589169505</c:v>
                </c:pt>
                <c:pt idx="2509">
                  <c:v>0.54415795108528331</c:v>
                </c:pt>
                <c:pt idx="2510">
                  <c:v>0.54644437027327863</c:v>
                </c:pt>
                <c:pt idx="2511">
                  <c:v>0.55234141308368057</c:v>
                </c:pt>
                <c:pt idx="2512">
                  <c:v>0.55036583784236837</c:v>
                </c:pt>
                <c:pt idx="2513">
                  <c:v>0.54715472743542082</c:v>
                </c:pt>
                <c:pt idx="2514">
                  <c:v>0.5445072136483976</c:v>
                </c:pt>
                <c:pt idx="2515">
                  <c:v>0.54353132607569932</c:v>
                </c:pt>
                <c:pt idx="2516">
                  <c:v>0.54152921496036022</c:v>
                </c:pt>
                <c:pt idx="2517">
                  <c:v>0.55025931201365863</c:v>
                </c:pt>
                <c:pt idx="2518">
                  <c:v>0.55169989694374511</c:v>
                </c:pt>
                <c:pt idx="2519">
                  <c:v>0.54591142138748883</c:v>
                </c:pt>
                <c:pt idx="2520">
                  <c:v>0.54528638906445215</c:v>
                </c:pt>
                <c:pt idx="2521">
                  <c:v>0.54384204940220648</c:v>
                </c:pt>
                <c:pt idx="2522">
                  <c:v>0.55281645868791218</c:v>
                </c:pt>
                <c:pt idx="2523">
                  <c:v>0.54668673197568807</c:v>
                </c:pt>
                <c:pt idx="2524">
                  <c:v>0.54864291234401541</c:v>
                </c:pt>
                <c:pt idx="2525">
                  <c:v>0.58077987573520451</c:v>
                </c:pt>
                <c:pt idx="2526">
                  <c:v>0.55111260815180119</c:v>
                </c:pt>
                <c:pt idx="2527">
                  <c:v>0.54734000339232769</c:v>
                </c:pt>
                <c:pt idx="2528">
                  <c:v>0.57149233768237762</c:v>
                </c:pt>
                <c:pt idx="2529">
                  <c:v>0.5558416732119299</c:v>
                </c:pt>
                <c:pt idx="2530">
                  <c:v>0.55940630834948668</c:v>
                </c:pt>
                <c:pt idx="2531">
                  <c:v>0.56547924264863902</c:v>
                </c:pt>
                <c:pt idx="2532">
                  <c:v>0.59166832646436951</c:v>
                </c:pt>
                <c:pt idx="2533">
                  <c:v>0.55646190413920049</c:v>
                </c:pt>
                <c:pt idx="2534">
                  <c:v>0.56590622090901288</c:v>
                </c:pt>
                <c:pt idx="2535">
                  <c:v>0.5741156705035968</c:v>
                </c:pt>
                <c:pt idx="2536">
                  <c:v>0.56031692738356553</c:v>
                </c:pt>
                <c:pt idx="2537">
                  <c:v>0.5724823740235554</c:v>
                </c:pt>
                <c:pt idx="2538">
                  <c:v>0.56470891862092265</c:v>
                </c:pt>
                <c:pt idx="2539">
                  <c:v>0.56493230410367201</c:v>
                </c:pt>
                <c:pt idx="2540">
                  <c:v>0.56946026414992856</c:v>
                </c:pt>
                <c:pt idx="2541">
                  <c:v>0.56289299014021577</c:v>
                </c:pt>
                <c:pt idx="2542">
                  <c:v>0.57218840092520307</c:v>
                </c:pt>
                <c:pt idx="2543">
                  <c:v>0.56069886712189165</c:v>
                </c:pt>
                <c:pt idx="2544">
                  <c:v>0.56241905529830005</c:v>
                </c:pt>
                <c:pt idx="2545">
                  <c:v>0.57263011112271767</c:v>
                </c:pt>
                <c:pt idx="2546">
                  <c:v>0.5632038355860699</c:v>
                </c:pt>
                <c:pt idx="2547">
                  <c:v>0.56470129732697361</c:v>
                </c:pt>
                <c:pt idx="2548">
                  <c:v>0.55967044009852585</c:v>
                </c:pt>
                <c:pt idx="2549">
                  <c:v>0.55628497864822724</c:v>
                </c:pt>
                <c:pt idx="2550">
                  <c:v>0.57329898732459372</c:v>
                </c:pt>
                <c:pt idx="2551">
                  <c:v>0.56406921129942444</c:v>
                </c:pt>
                <c:pt idx="2552">
                  <c:v>0.5518933818622308</c:v>
                </c:pt>
                <c:pt idx="2553">
                  <c:v>0.54822015891886122</c:v>
                </c:pt>
                <c:pt idx="2554">
                  <c:v>0.79126008975728923</c:v>
                </c:pt>
                <c:pt idx="2555">
                  <c:v>0.58499492738751535</c:v>
                </c:pt>
                <c:pt idx="2556">
                  <c:v>0.55966623670755933</c:v>
                </c:pt>
                <c:pt idx="2557">
                  <c:v>0.60881285300655263</c:v>
                </c:pt>
                <c:pt idx="2558">
                  <c:v>0.56657081096225459</c:v>
                </c:pt>
                <c:pt idx="2559">
                  <c:v>0.5646131255639022</c:v>
                </c:pt>
                <c:pt idx="2560">
                  <c:v>0.5677361036355788</c:v>
                </c:pt>
                <c:pt idx="2561">
                  <c:v>0.55891488537479983</c:v>
                </c:pt>
                <c:pt idx="2562">
                  <c:v>0.57691905685303868</c:v>
                </c:pt>
                <c:pt idx="2563">
                  <c:v>0.56194276811998001</c:v>
                </c:pt>
                <c:pt idx="2564">
                  <c:v>0.54804811739908232</c:v>
                </c:pt>
                <c:pt idx="2565">
                  <c:v>0.5657408330130439</c:v>
                </c:pt>
                <c:pt idx="2566">
                  <c:v>0.57439170449956733</c:v>
                </c:pt>
                <c:pt idx="2567">
                  <c:v>0.56034296670242656</c:v>
                </c:pt>
                <c:pt idx="2568">
                  <c:v>0.56061206898391658</c:v>
                </c:pt>
                <c:pt idx="2569">
                  <c:v>0.55811400567716618</c:v>
                </c:pt>
                <c:pt idx="2570">
                  <c:v>0.55535940705921361</c:v>
                </c:pt>
                <c:pt idx="2571">
                  <c:v>0.55328042854550663</c:v>
                </c:pt>
                <c:pt idx="2572">
                  <c:v>0.55583324682438562</c:v>
                </c:pt>
                <c:pt idx="2573">
                  <c:v>0.56894161477938876</c:v>
                </c:pt>
                <c:pt idx="2574">
                  <c:v>0.59426868810009548</c:v>
                </c:pt>
                <c:pt idx="2575">
                  <c:v>0.56104288516279299</c:v>
                </c:pt>
                <c:pt idx="2576">
                  <c:v>0.55240083659151185</c:v>
                </c:pt>
                <c:pt idx="2577">
                  <c:v>0.55425776284368355</c:v>
                </c:pt>
                <c:pt idx="2578">
                  <c:v>0.56043842064817673</c:v>
                </c:pt>
                <c:pt idx="2579">
                  <c:v>0.55404009201848137</c:v>
                </c:pt>
                <c:pt idx="2580">
                  <c:v>0.56444120936250164</c:v>
                </c:pt>
                <c:pt idx="2581">
                  <c:v>0.55384279175811513</c:v>
                </c:pt>
                <c:pt idx="2582">
                  <c:v>0.56100208855541367</c:v>
                </c:pt>
                <c:pt idx="2583">
                  <c:v>0.55742652464132858</c:v>
                </c:pt>
                <c:pt idx="2584">
                  <c:v>0.54912975668942243</c:v>
                </c:pt>
                <c:pt idx="2585">
                  <c:v>0.55574629227771422</c:v>
                </c:pt>
                <c:pt idx="2586">
                  <c:v>0.55740643522624456</c:v>
                </c:pt>
                <c:pt idx="2587">
                  <c:v>0.55255442678209055</c:v>
                </c:pt>
                <c:pt idx="2588">
                  <c:v>0.56121259951583458</c:v>
                </c:pt>
                <c:pt idx="2589">
                  <c:v>0.55185352772836049</c:v>
                </c:pt>
                <c:pt idx="2590">
                  <c:v>0.54731647033011299</c:v>
                </c:pt>
                <c:pt idx="2591">
                  <c:v>0.5541273260213645</c:v>
                </c:pt>
                <c:pt idx="2592">
                  <c:v>0.54814928912815564</c:v>
                </c:pt>
                <c:pt idx="2593">
                  <c:v>0.54939905828386348</c:v>
                </c:pt>
                <c:pt idx="2594">
                  <c:v>0.55409083934412984</c:v>
                </c:pt>
                <c:pt idx="2595">
                  <c:v>0.55852369237596711</c:v>
                </c:pt>
                <c:pt idx="2596">
                  <c:v>0.54007617225081361</c:v>
                </c:pt>
                <c:pt idx="2597">
                  <c:v>0.5513221264000886</c:v>
                </c:pt>
                <c:pt idx="2598">
                  <c:v>0.55443988053784399</c:v>
                </c:pt>
                <c:pt idx="2599">
                  <c:v>0.5505245840255113</c:v>
                </c:pt>
                <c:pt idx="2600">
                  <c:v>0.55081875588223173</c:v>
                </c:pt>
                <c:pt idx="2601">
                  <c:v>0.54708508487186858</c:v>
                </c:pt>
                <c:pt idx="2602">
                  <c:v>0.54875245256635263</c:v>
                </c:pt>
                <c:pt idx="2603">
                  <c:v>0.53795143862290773</c:v>
                </c:pt>
                <c:pt idx="2604">
                  <c:v>0.57645308830442987</c:v>
                </c:pt>
                <c:pt idx="2605">
                  <c:v>0.5653206626346029</c:v>
                </c:pt>
                <c:pt idx="2606">
                  <c:v>0.55738828131905249</c:v>
                </c:pt>
                <c:pt idx="2607">
                  <c:v>0.55055959196977178</c:v>
                </c:pt>
                <c:pt idx="2608">
                  <c:v>0.55257599264748636</c:v>
                </c:pt>
                <c:pt idx="2609">
                  <c:v>0.54908884572532646</c:v>
                </c:pt>
                <c:pt idx="2610">
                  <c:v>0.53951333330525153</c:v>
                </c:pt>
                <c:pt idx="2611">
                  <c:v>0.54686268376814751</c:v>
                </c:pt>
                <c:pt idx="2612">
                  <c:v>0.54833521375842964</c:v>
                </c:pt>
                <c:pt idx="2613">
                  <c:v>0.54772880311199013</c:v>
                </c:pt>
                <c:pt idx="2614">
                  <c:v>0.53330118633792856</c:v>
                </c:pt>
                <c:pt idx="2615">
                  <c:v>0.54819665187047262</c:v>
                </c:pt>
                <c:pt idx="2616">
                  <c:v>0.54265466543875962</c:v>
                </c:pt>
                <c:pt idx="2617">
                  <c:v>0.53801314361148611</c:v>
                </c:pt>
                <c:pt idx="2618">
                  <c:v>0.5500484092025496</c:v>
                </c:pt>
                <c:pt idx="2619">
                  <c:v>0.54296367126462952</c:v>
                </c:pt>
                <c:pt idx="2620">
                  <c:v>0.5432010521888283</c:v>
                </c:pt>
                <c:pt idx="2621">
                  <c:v>0.55009780518938933</c:v>
                </c:pt>
                <c:pt idx="2622">
                  <c:v>0.53491401145311024</c:v>
                </c:pt>
                <c:pt idx="2623">
                  <c:v>0.54196137079332851</c:v>
                </c:pt>
                <c:pt idx="2624">
                  <c:v>0.54100301553447805</c:v>
                </c:pt>
                <c:pt idx="2625">
                  <c:v>0.54897435218416502</c:v>
                </c:pt>
                <c:pt idx="2626">
                  <c:v>0.54100752889328318</c:v>
                </c:pt>
                <c:pt idx="2627">
                  <c:v>0.61441639853651231</c:v>
                </c:pt>
                <c:pt idx="2628">
                  <c:v>0.54277933574322768</c:v>
                </c:pt>
                <c:pt idx="2629">
                  <c:v>0.54273422916627445</c:v>
                </c:pt>
                <c:pt idx="2630">
                  <c:v>0.53992442091344861</c:v>
                </c:pt>
                <c:pt idx="2631">
                  <c:v>0.54667251681499462</c:v>
                </c:pt>
                <c:pt idx="2632">
                  <c:v>0.54485855864234889</c:v>
                </c:pt>
                <c:pt idx="2633">
                  <c:v>0.53808535716696837</c:v>
                </c:pt>
                <c:pt idx="2634">
                  <c:v>0.55025586413433314</c:v>
                </c:pt>
                <c:pt idx="2635">
                  <c:v>0.55574271486666249</c:v>
                </c:pt>
                <c:pt idx="2636">
                  <c:v>0.54012936374409193</c:v>
                </c:pt>
                <c:pt idx="2637">
                  <c:v>0.55421057248471761</c:v>
                </c:pt>
                <c:pt idx="2638">
                  <c:v>0.5650079473906896</c:v>
                </c:pt>
                <c:pt idx="2639">
                  <c:v>0.53723298373339257</c:v>
                </c:pt>
                <c:pt idx="2640">
                  <c:v>0.53856031951265237</c:v>
                </c:pt>
                <c:pt idx="2641">
                  <c:v>0.54328549008773153</c:v>
                </c:pt>
                <c:pt idx="2642">
                  <c:v>0.55007802534172201</c:v>
                </c:pt>
                <c:pt idx="2643">
                  <c:v>0.54797132528643977</c:v>
                </c:pt>
                <c:pt idx="2644">
                  <c:v>0.55495501448026563</c:v>
                </c:pt>
                <c:pt idx="2645">
                  <c:v>0.55429483200972862</c:v>
                </c:pt>
                <c:pt idx="2646">
                  <c:v>0.57931686418940254</c:v>
                </c:pt>
                <c:pt idx="2647">
                  <c:v>0.55401415420583155</c:v>
                </c:pt>
                <c:pt idx="2648">
                  <c:v>0.62209624036420663</c:v>
                </c:pt>
                <c:pt idx="2649">
                  <c:v>0.61206647556421123</c:v>
                </c:pt>
                <c:pt idx="2650">
                  <c:v>0.54935625256760667</c:v>
                </c:pt>
                <c:pt idx="2651">
                  <c:v>0.59630330531160147</c:v>
                </c:pt>
                <c:pt idx="2652">
                  <c:v>0.55713743838256469</c:v>
                </c:pt>
                <c:pt idx="2653">
                  <c:v>0.55038868961836251</c:v>
                </c:pt>
                <c:pt idx="2654">
                  <c:v>0.5477774413969565</c:v>
                </c:pt>
                <c:pt idx="2655">
                  <c:v>0.5884536102929051</c:v>
                </c:pt>
                <c:pt idx="2656">
                  <c:v>0.55720184770682391</c:v>
                </c:pt>
                <c:pt idx="2657">
                  <c:v>0.56492995138642221</c:v>
                </c:pt>
                <c:pt idx="2658">
                  <c:v>0.55527144673940465</c:v>
                </c:pt>
                <c:pt idx="2659">
                  <c:v>0.56041340223245406</c:v>
                </c:pt>
                <c:pt idx="2660">
                  <c:v>0.55525858918159143</c:v>
                </c:pt>
                <c:pt idx="2661">
                  <c:v>0.55481126578944751</c:v>
                </c:pt>
                <c:pt idx="2662">
                  <c:v>0.55432543597853756</c:v>
                </c:pt>
                <c:pt idx="2663">
                  <c:v>0.55557351279603429</c:v>
                </c:pt>
                <c:pt idx="2664">
                  <c:v>0.55415008555611223</c:v>
                </c:pt>
                <c:pt idx="2665">
                  <c:v>0.56086377506334051</c:v>
                </c:pt>
                <c:pt idx="2666">
                  <c:v>0.55436360123712458</c:v>
                </c:pt>
                <c:pt idx="2667">
                  <c:v>0.56409314862903803</c:v>
                </c:pt>
                <c:pt idx="2668">
                  <c:v>0.5470612552986005</c:v>
                </c:pt>
                <c:pt idx="2669">
                  <c:v>0.55611967841901766</c:v>
                </c:pt>
                <c:pt idx="2670">
                  <c:v>0.55335145103040562</c:v>
                </c:pt>
                <c:pt idx="2671">
                  <c:v>0.5572386586384791</c:v>
                </c:pt>
                <c:pt idx="2672">
                  <c:v>0.5621728856254089</c:v>
                </c:pt>
                <c:pt idx="2673">
                  <c:v>0.56784856732307742</c:v>
                </c:pt>
                <c:pt idx="2674">
                  <c:v>0.56478114820858416</c:v>
                </c:pt>
                <c:pt idx="2675">
                  <c:v>0.55357279673416149</c:v>
                </c:pt>
                <c:pt idx="2676">
                  <c:v>0.58485462014659861</c:v>
                </c:pt>
                <c:pt idx="2677">
                  <c:v>0.55189839115099082</c:v>
                </c:pt>
                <c:pt idx="2678">
                  <c:v>0.55884436535898563</c:v>
                </c:pt>
                <c:pt idx="2679">
                  <c:v>0.55555920264766623</c:v>
                </c:pt>
                <c:pt idx="2680">
                  <c:v>0.57560123497878901</c:v>
                </c:pt>
                <c:pt idx="2681">
                  <c:v>0.56223061085231918</c:v>
                </c:pt>
                <c:pt idx="2682">
                  <c:v>0.59178861857500964</c:v>
                </c:pt>
                <c:pt idx="2683">
                  <c:v>0.56661946205318836</c:v>
                </c:pt>
                <c:pt idx="2684">
                  <c:v>0.54882862324088499</c:v>
                </c:pt>
                <c:pt idx="2685">
                  <c:v>0.55255343574259952</c:v>
                </c:pt>
                <c:pt idx="2686">
                  <c:v>0.57881937741303768</c:v>
                </c:pt>
                <c:pt idx="2687">
                  <c:v>0.5542274428653976</c:v>
                </c:pt>
                <c:pt idx="2688">
                  <c:v>0.5587663839626833</c:v>
                </c:pt>
                <c:pt idx="2689">
                  <c:v>0.61428760366555069</c:v>
                </c:pt>
                <c:pt idx="2690">
                  <c:v>0.55368822962625452</c:v>
                </c:pt>
                <c:pt idx="2691">
                  <c:v>0.55860722586366707</c:v>
                </c:pt>
                <c:pt idx="2692">
                  <c:v>0.56540225129894339</c:v>
                </c:pt>
                <c:pt idx="2693">
                  <c:v>0.54834501023057702</c:v>
                </c:pt>
                <c:pt idx="2694">
                  <c:v>0.53848970830797449</c:v>
                </c:pt>
                <c:pt idx="2695">
                  <c:v>0.55462599922220834</c:v>
                </c:pt>
                <c:pt idx="2696">
                  <c:v>0.55440067641226842</c:v>
                </c:pt>
                <c:pt idx="2697">
                  <c:v>0.55396419391134044</c:v>
                </c:pt>
                <c:pt idx="2698">
                  <c:v>0.55677640254468075</c:v>
                </c:pt>
                <c:pt idx="2699">
                  <c:v>0.55181198471422732</c:v>
                </c:pt>
                <c:pt idx="2700">
                  <c:v>0.57712234470486057</c:v>
                </c:pt>
                <c:pt idx="2701">
                  <c:v>0.58405471320821778</c:v>
                </c:pt>
                <c:pt idx="2702">
                  <c:v>0.57400944881832672</c:v>
                </c:pt>
                <c:pt idx="2703">
                  <c:v>0.56515774601537361</c:v>
                </c:pt>
                <c:pt idx="2704">
                  <c:v>0.5705288738916483</c:v>
                </c:pt>
                <c:pt idx="2705">
                  <c:v>0.55904915056675974</c:v>
                </c:pt>
                <c:pt idx="2706">
                  <c:v>0.56137217857955735</c:v>
                </c:pt>
                <c:pt idx="2707">
                  <c:v>0.55341500251318465</c:v>
                </c:pt>
                <c:pt idx="2708">
                  <c:v>0.56324281842893364</c:v>
                </c:pt>
                <c:pt idx="2709">
                  <c:v>0.55373623236924663</c:v>
                </c:pt>
                <c:pt idx="2710">
                  <c:v>0.57068016273147792</c:v>
                </c:pt>
                <c:pt idx="2711">
                  <c:v>0.55762576898968963</c:v>
                </c:pt>
                <c:pt idx="2712">
                  <c:v>0.57731340675776133</c:v>
                </c:pt>
                <c:pt idx="2713">
                  <c:v>0.56046529933698541</c:v>
                </c:pt>
                <c:pt idx="2714">
                  <c:v>0.5607649626140061</c:v>
                </c:pt>
                <c:pt idx="2715">
                  <c:v>0.56629365761367956</c:v>
                </c:pt>
                <c:pt idx="2716">
                  <c:v>0.58036145497250957</c:v>
                </c:pt>
                <c:pt idx="2717">
                  <c:v>0.56594264164637564</c:v>
                </c:pt>
                <c:pt idx="2718">
                  <c:v>0.55448284106959078</c:v>
                </c:pt>
                <c:pt idx="2719">
                  <c:v>0.5587103759598322</c:v>
                </c:pt>
                <c:pt idx="2720">
                  <c:v>0.56065105232958767</c:v>
                </c:pt>
                <c:pt idx="2721">
                  <c:v>0.55429469639972873</c:v>
                </c:pt>
                <c:pt idx="2722">
                  <c:v>0.56447917714518159</c:v>
                </c:pt>
                <c:pt idx="2723">
                  <c:v>0.57510227809024439</c:v>
                </c:pt>
                <c:pt idx="2724">
                  <c:v>0.57275935128250122</c:v>
                </c:pt>
                <c:pt idx="2725">
                  <c:v>0.55235523498115269</c:v>
                </c:pt>
                <c:pt idx="2726">
                  <c:v>0.55769971498256565</c:v>
                </c:pt>
                <c:pt idx="2727">
                  <c:v>0.57822077351380619</c:v>
                </c:pt>
                <c:pt idx="2728">
                  <c:v>0.55585711617087175</c:v>
                </c:pt>
                <c:pt idx="2729">
                  <c:v>0.56156716762055658</c:v>
                </c:pt>
                <c:pt idx="2730">
                  <c:v>0.56737187565679781</c:v>
                </c:pt>
                <c:pt idx="2731">
                  <c:v>0.57061926031441612</c:v>
                </c:pt>
                <c:pt idx="2732">
                  <c:v>0.56594637317358798</c:v>
                </c:pt>
                <c:pt idx="2733">
                  <c:v>0.55880635235821263</c:v>
                </c:pt>
                <c:pt idx="2734">
                  <c:v>0.54581914362563766</c:v>
                </c:pt>
                <c:pt idx="2735">
                  <c:v>0.55784208308682681</c:v>
                </c:pt>
                <c:pt idx="2736">
                  <c:v>0.56916078477747456</c:v>
                </c:pt>
                <c:pt idx="2737">
                  <c:v>0.56228420463290518</c:v>
                </c:pt>
                <c:pt idx="2738">
                  <c:v>0.56530690356625557</c:v>
                </c:pt>
                <c:pt idx="2739">
                  <c:v>0.55845204172054574</c:v>
                </c:pt>
                <c:pt idx="2740">
                  <c:v>0.56392496493801492</c:v>
                </c:pt>
                <c:pt idx="2741">
                  <c:v>0.55808089809573669</c:v>
                </c:pt>
                <c:pt idx="2742">
                  <c:v>0.55382487789780144</c:v>
                </c:pt>
                <c:pt idx="2743">
                  <c:v>0.55572972455562164</c:v>
                </c:pt>
                <c:pt idx="2744">
                  <c:v>0.5613926284226195</c:v>
                </c:pt>
                <c:pt idx="2745">
                  <c:v>0.56236143817183504</c:v>
                </c:pt>
                <c:pt idx="2746">
                  <c:v>0.55533983250391561</c:v>
                </c:pt>
                <c:pt idx="2747">
                  <c:v>0.56374702568750201</c:v>
                </c:pt>
                <c:pt idx="2748">
                  <c:v>0.57477193336547683</c:v>
                </c:pt>
                <c:pt idx="2749">
                  <c:v>0.5734983256042645</c:v>
                </c:pt>
                <c:pt idx="2750">
                  <c:v>0.56635813466641483</c:v>
                </c:pt>
                <c:pt idx="2751">
                  <c:v>0.5591441323790125</c:v>
                </c:pt>
                <c:pt idx="2752">
                  <c:v>0.562197596898666</c:v>
                </c:pt>
                <c:pt idx="2753">
                  <c:v>0.56261490600810105</c:v>
                </c:pt>
                <c:pt idx="2754">
                  <c:v>0.55642478065359469</c:v>
                </c:pt>
                <c:pt idx="2755">
                  <c:v>0.55981055281320069</c:v>
                </c:pt>
                <c:pt idx="2756">
                  <c:v>0.55819447628315377</c:v>
                </c:pt>
                <c:pt idx="2757">
                  <c:v>0.56769482731547283</c:v>
                </c:pt>
                <c:pt idx="2758">
                  <c:v>0.56791075094667132</c:v>
                </c:pt>
                <c:pt idx="2759">
                  <c:v>0.58350821541263564</c:v>
                </c:pt>
                <c:pt idx="2760">
                  <c:v>0.56553771906598116</c:v>
                </c:pt>
                <c:pt idx="2761">
                  <c:v>0.55581480337532563</c:v>
                </c:pt>
                <c:pt idx="2762">
                  <c:v>0.551097640308021</c:v>
                </c:pt>
                <c:pt idx="2763">
                  <c:v>0.55845419590530587</c:v>
                </c:pt>
                <c:pt idx="2764">
                  <c:v>0.5625029886230144</c:v>
                </c:pt>
                <c:pt idx="2765">
                  <c:v>0.5609145209092441</c:v>
                </c:pt>
                <c:pt idx="2766">
                  <c:v>0.55691179265464263</c:v>
                </c:pt>
                <c:pt idx="2767">
                  <c:v>0.55884214009306266</c:v>
                </c:pt>
                <c:pt idx="2768">
                  <c:v>0.56881636431380667</c:v>
                </c:pt>
                <c:pt idx="2769">
                  <c:v>0.57247819055620308</c:v>
                </c:pt>
                <c:pt idx="2770">
                  <c:v>0.55941635970429571</c:v>
                </c:pt>
                <c:pt idx="2771">
                  <c:v>0.56358871152114787</c:v>
                </c:pt>
                <c:pt idx="2772">
                  <c:v>0.54933122104857923</c:v>
                </c:pt>
                <c:pt idx="2773">
                  <c:v>0.55946430503253441</c:v>
                </c:pt>
                <c:pt idx="2774">
                  <c:v>0.54433159921741259</c:v>
                </c:pt>
                <c:pt idx="2775">
                  <c:v>0.56886688378388661</c:v>
                </c:pt>
                <c:pt idx="2776">
                  <c:v>0.54808502657423364</c:v>
                </c:pt>
                <c:pt idx="2777">
                  <c:v>0.56393240272274836</c:v>
                </c:pt>
                <c:pt idx="2778">
                  <c:v>0.54792301362008156</c:v>
                </c:pt>
                <c:pt idx="2779">
                  <c:v>0.55277911396747703</c:v>
                </c:pt>
                <c:pt idx="2780">
                  <c:v>0.57298854338070404</c:v>
                </c:pt>
                <c:pt idx="2781">
                  <c:v>0.57053621580804559</c:v>
                </c:pt>
                <c:pt idx="2782">
                  <c:v>0.56395819964106553</c:v>
                </c:pt>
                <c:pt idx="2783">
                  <c:v>0.59802578706812071</c:v>
                </c:pt>
                <c:pt idx="2784">
                  <c:v>0.53915971052977696</c:v>
                </c:pt>
                <c:pt idx="2785">
                  <c:v>0.54759891324540988</c:v>
                </c:pt>
                <c:pt idx="2786">
                  <c:v>0.55781436112312122</c:v>
                </c:pt>
                <c:pt idx="2787">
                  <c:v>0.54486499642163133</c:v>
                </c:pt>
                <c:pt idx="2788">
                  <c:v>0.56060454231647472</c:v>
                </c:pt>
                <c:pt idx="2789">
                  <c:v>0.54100602591798341</c:v>
                </c:pt>
                <c:pt idx="2790">
                  <c:v>0.5573130659698583</c:v>
                </c:pt>
                <c:pt idx="2791">
                  <c:v>0.546311101498823</c:v>
                </c:pt>
                <c:pt idx="2792">
                  <c:v>0.54485934942537961</c:v>
                </c:pt>
                <c:pt idx="2793">
                  <c:v>0.56208825788903582</c:v>
                </c:pt>
                <c:pt idx="2794">
                  <c:v>0.55280452786445589</c:v>
                </c:pt>
                <c:pt idx="2795">
                  <c:v>0.54170447045758618</c:v>
                </c:pt>
                <c:pt idx="2796">
                  <c:v>0.54420068710475133</c:v>
                </c:pt>
                <c:pt idx="2797">
                  <c:v>0.56212038848840062</c:v>
                </c:pt>
                <c:pt idx="2798">
                  <c:v>0.55429450179685558</c:v>
                </c:pt>
                <c:pt idx="2799">
                  <c:v>0.56250681316857376</c:v>
                </c:pt>
                <c:pt idx="2800">
                  <c:v>0.56347596704529179</c:v>
                </c:pt>
                <c:pt idx="2801">
                  <c:v>0.54880770173075977</c:v>
                </c:pt>
                <c:pt idx="2802">
                  <c:v>0.55380599676039854</c:v>
                </c:pt>
                <c:pt idx="2803">
                  <c:v>0.55290445257730603</c:v>
                </c:pt>
                <c:pt idx="2804">
                  <c:v>0.53869177923193767</c:v>
                </c:pt>
                <c:pt idx="2805">
                  <c:v>0.56144820992687705</c:v>
                </c:pt>
                <c:pt idx="2806">
                  <c:v>0.55305483663074251</c:v>
                </c:pt>
                <c:pt idx="2807">
                  <c:v>0.56112207304135531</c:v>
                </c:pt>
                <c:pt idx="2808">
                  <c:v>0.5459087535469096</c:v>
                </c:pt>
                <c:pt idx="2809">
                  <c:v>0.5499538502079987</c:v>
                </c:pt>
                <c:pt idx="2810">
                  <c:v>0.54397927695458737</c:v>
                </c:pt>
                <c:pt idx="2811">
                  <c:v>0.5472037582031346</c:v>
                </c:pt>
                <c:pt idx="2812">
                  <c:v>0.55514871689801182</c:v>
                </c:pt>
                <c:pt idx="2813">
                  <c:v>0.54497019357767673</c:v>
                </c:pt>
                <c:pt idx="2814">
                  <c:v>0.55612888714038955</c:v>
                </c:pt>
                <c:pt idx="2815">
                  <c:v>0.55111260815180119</c:v>
                </c:pt>
                <c:pt idx="2816">
                  <c:v>0.54967192186827463</c:v>
                </c:pt>
                <c:pt idx="2817">
                  <c:v>0.55025012056540634</c:v>
                </c:pt>
                <c:pt idx="2818">
                  <c:v>0.54701242499705538</c:v>
                </c:pt>
                <c:pt idx="2819">
                  <c:v>0.54302900780288521</c:v>
                </c:pt>
                <c:pt idx="2820">
                  <c:v>0.53950670229333286</c:v>
                </c:pt>
                <c:pt idx="2821">
                  <c:v>0.55520842608042664</c:v>
                </c:pt>
                <c:pt idx="2822">
                  <c:v>0.54227639790702387</c:v>
                </c:pt>
                <c:pt idx="2823">
                  <c:v>0.54195752573162626</c:v>
                </c:pt>
                <c:pt idx="2824">
                  <c:v>0.53217128127315161</c:v>
                </c:pt>
                <c:pt idx="2825">
                  <c:v>0.54375022912796656</c:v>
                </c:pt>
                <c:pt idx="2826">
                  <c:v>0.56271015440633387</c:v>
                </c:pt>
                <c:pt idx="2827">
                  <c:v>0.56400988602722324</c:v>
                </c:pt>
                <c:pt idx="2828">
                  <c:v>0.55591317354990677</c:v>
                </c:pt>
                <c:pt idx="2829">
                  <c:v>0.54433849240171661</c:v>
                </c:pt>
                <c:pt idx="2830">
                  <c:v>0.5511885060541456</c:v>
                </c:pt>
                <c:pt idx="2831">
                  <c:v>0.53969866456195315</c:v>
                </c:pt>
                <c:pt idx="2832">
                  <c:v>0.54732120174799737</c:v>
                </c:pt>
                <c:pt idx="2833">
                  <c:v>0.54434087096289363</c:v>
                </c:pt>
                <c:pt idx="2834">
                  <c:v>0.53251661395557104</c:v>
                </c:pt>
                <c:pt idx="2835">
                  <c:v>0.53984516756200263</c:v>
                </c:pt>
                <c:pt idx="2836">
                  <c:v>0.54003223798475453</c:v>
                </c:pt>
                <c:pt idx="2837">
                  <c:v>0.55475516330206132</c:v>
                </c:pt>
                <c:pt idx="2838">
                  <c:v>0.54683990449430064</c:v>
                </c:pt>
                <c:pt idx="2839">
                  <c:v>0.61362298328760245</c:v>
                </c:pt>
                <c:pt idx="2840">
                  <c:v>0.55207826186912068</c:v>
                </c:pt>
                <c:pt idx="2841">
                  <c:v>0.54792000584268497</c:v>
                </c:pt>
                <c:pt idx="2842">
                  <c:v>0.54699506120512364</c:v>
                </c:pt>
                <c:pt idx="2843">
                  <c:v>0.58438205173980418</c:v>
                </c:pt>
                <c:pt idx="2844">
                  <c:v>0.55231909867264339</c:v>
                </c:pt>
                <c:pt idx="2845">
                  <c:v>0.55325354907775948</c:v>
                </c:pt>
                <c:pt idx="2846">
                  <c:v>0.53906316805642518</c:v>
                </c:pt>
                <c:pt idx="2847">
                  <c:v>0.55271326974384349</c:v>
                </c:pt>
                <c:pt idx="2848">
                  <c:v>0.54107321106313511</c:v>
                </c:pt>
                <c:pt idx="2849">
                  <c:v>0.54834146743110523</c:v>
                </c:pt>
                <c:pt idx="2850">
                  <c:v>0.55867851047337624</c:v>
                </c:pt>
                <c:pt idx="2851">
                  <c:v>0.53999098265943468</c:v>
                </c:pt>
                <c:pt idx="2852">
                  <c:v>0.54843834016659043</c:v>
                </c:pt>
                <c:pt idx="2853">
                  <c:v>0.55359549777482264</c:v>
                </c:pt>
                <c:pt idx="2854">
                  <c:v>0.53970043705698156</c:v>
                </c:pt>
                <c:pt idx="2855">
                  <c:v>0.54853547738524755</c:v>
                </c:pt>
                <c:pt idx="2856">
                  <c:v>0.55679166299122262</c:v>
                </c:pt>
                <c:pt idx="2857">
                  <c:v>0.5557792434707608</c:v>
                </c:pt>
                <c:pt idx="2858">
                  <c:v>0.54617382966781569</c:v>
                </c:pt>
                <c:pt idx="2859">
                  <c:v>0.57304832996696342</c:v>
                </c:pt>
                <c:pt idx="2860">
                  <c:v>0.54912837426052263</c:v>
                </c:pt>
                <c:pt idx="2861">
                  <c:v>0.55926330510822753</c:v>
                </c:pt>
                <c:pt idx="2862">
                  <c:v>0.5438825276956375</c:v>
                </c:pt>
                <c:pt idx="2863">
                  <c:v>0.41168391475118415</c:v>
                </c:pt>
                <c:pt idx="2864">
                  <c:v>0.54133793313470768</c:v>
                </c:pt>
                <c:pt idx="2865">
                  <c:v>0.54554272991628017</c:v>
                </c:pt>
                <c:pt idx="2866">
                  <c:v>0.54910154216694251</c:v>
                </c:pt>
                <c:pt idx="2867">
                  <c:v>0.55844982025637391</c:v>
                </c:pt>
                <c:pt idx="2868">
                  <c:v>0.56526611005051719</c:v>
                </c:pt>
                <c:pt idx="2869">
                  <c:v>0.57092730348275589</c:v>
                </c:pt>
                <c:pt idx="2870">
                  <c:v>0.561119124799078</c:v>
                </c:pt>
                <c:pt idx="2871">
                  <c:v>0.56418289828416301</c:v>
                </c:pt>
                <c:pt idx="2872">
                  <c:v>0.55923017935818464</c:v>
                </c:pt>
                <c:pt idx="2873">
                  <c:v>0.55937476211475268</c:v>
                </c:pt>
                <c:pt idx="2874">
                  <c:v>0.56147379569008693</c:v>
                </c:pt>
                <c:pt idx="2875">
                  <c:v>0.56501460198427</c:v>
                </c:pt>
                <c:pt idx="2876">
                  <c:v>0.5764984877452175</c:v>
                </c:pt>
                <c:pt idx="2877">
                  <c:v>0.57282321553875182</c:v>
                </c:pt>
                <c:pt idx="2878">
                  <c:v>0.59238491707720342</c:v>
                </c:pt>
                <c:pt idx="2879">
                  <c:v>0.56737259772504856</c:v>
                </c:pt>
                <c:pt idx="2880">
                  <c:v>0.56291093176618734</c:v>
                </c:pt>
                <c:pt idx="2881">
                  <c:v>0.57032822228928293</c:v>
                </c:pt>
                <c:pt idx="2882">
                  <c:v>0.56456684877653118</c:v>
                </c:pt>
                <c:pt idx="2883">
                  <c:v>0.56350755143432896</c:v>
                </c:pt>
                <c:pt idx="2884">
                  <c:v>0.56881445446659373</c:v>
                </c:pt>
                <c:pt idx="2885">
                  <c:v>0.57712234470486057</c:v>
                </c:pt>
                <c:pt idx="2886">
                  <c:v>0.5809480634147387</c:v>
                </c:pt>
                <c:pt idx="2887">
                  <c:v>0.56538960913827674</c:v>
                </c:pt>
                <c:pt idx="2888">
                  <c:v>0.56597064199305769</c:v>
                </c:pt>
                <c:pt idx="2889">
                  <c:v>0.55824420809370601</c:v>
                </c:pt>
                <c:pt idx="2890">
                  <c:v>0.53199923438673136</c:v>
                </c:pt>
                <c:pt idx="2891">
                  <c:v>0.56409513878527795</c:v>
                </c:pt>
                <c:pt idx="2892">
                  <c:v>0.55850358329444749</c:v>
                </c:pt>
                <c:pt idx="2893">
                  <c:v>0.56532299144118414</c:v>
                </c:pt>
                <c:pt idx="2894">
                  <c:v>0.56057756663394886</c:v>
                </c:pt>
                <c:pt idx="2895">
                  <c:v>0.56265874948446482</c:v>
                </c:pt>
                <c:pt idx="2896">
                  <c:v>0.55666112546306068</c:v>
                </c:pt>
                <c:pt idx="2897">
                  <c:v>0.55848075155766608</c:v>
                </c:pt>
                <c:pt idx="2898">
                  <c:v>0.5571089902876365</c:v>
                </c:pt>
                <c:pt idx="2899">
                  <c:v>0.56206262452837175</c:v>
                </c:pt>
                <c:pt idx="2900">
                  <c:v>0.56996184666002758</c:v>
                </c:pt>
                <c:pt idx="2901">
                  <c:v>0.56858076268004909</c:v>
                </c:pt>
                <c:pt idx="2902">
                  <c:v>0.57250019991813039</c:v>
                </c:pt>
                <c:pt idx="2903">
                  <c:v>0.56584781867351996</c:v>
                </c:pt>
                <c:pt idx="2904">
                  <c:v>0.55787357517680125</c:v>
                </c:pt>
                <c:pt idx="2905">
                  <c:v>0.56473979875778202</c:v>
                </c:pt>
                <c:pt idx="2906">
                  <c:v>0.55360938658428771</c:v>
                </c:pt>
                <c:pt idx="2907">
                  <c:v>0.56356740680815209</c:v>
                </c:pt>
                <c:pt idx="2908">
                  <c:v>0.54234980880498362</c:v>
                </c:pt>
                <c:pt idx="2909">
                  <c:v>0.5456130281280096</c:v>
                </c:pt>
                <c:pt idx="2910">
                  <c:v>0.54278006058934214</c:v>
                </c:pt>
                <c:pt idx="2911">
                  <c:v>0.57183164848894563</c:v>
                </c:pt>
                <c:pt idx="2912">
                  <c:v>0.56712385401777365</c:v>
                </c:pt>
                <c:pt idx="2913">
                  <c:v>0.5543320955308545</c:v>
                </c:pt>
                <c:pt idx="2914">
                  <c:v>0.60181900668371402</c:v>
                </c:pt>
                <c:pt idx="2915">
                  <c:v>0.59071750860380767</c:v>
                </c:pt>
                <c:pt idx="2916">
                  <c:v>0.51939892416035549</c:v>
                </c:pt>
                <c:pt idx="2917">
                  <c:v>0.55719850785610869</c:v>
                </c:pt>
                <c:pt idx="2918">
                  <c:v>0.5590103790402603</c:v>
                </c:pt>
                <c:pt idx="2919">
                  <c:v>0.55496393288854584</c:v>
                </c:pt>
                <c:pt idx="2920">
                  <c:v>0.56632137448286735</c:v>
                </c:pt>
                <c:pt idx="2921">
                  <c:v>0.61755389576189323</c:v>
                </c:pt>
                <c:pt idx="2922">
                  <c:v>0.55811400567716618</c:v>
                </c:pt>
                <c:pt idx="2923">
                  <c:v>0.57803223541026316</c:v>
                </c:pt>
                <c:pt idx="2924">
                  <c:v>0.56847177249537872</c:v>
                </c:pt>
                <c:pt idx="2925">
                  <c:v>0</c:v>
                </c:pt>
                <c:pt idx="2926">
                  <c:v>0.56083755255976164</c:v>
                </c:pt>
                <c:pt idx="2927">
                  <c:v>0.55458329250082261</c:v>
                </c:pt>
                <c:pt idx="2928">
                  <c:v>0.57342766167933301</c:v>
                </c:pt>
                <c:pt idx="2929">
                  <c:v>0.55240306565741026</c:v>
                </c:pt>
                <c:pt idx="2930">
                  <c:v>0.56546707153338205</c:v>
                </c:pt>
                <c:pt idx="2931">
                  <c:v>0.552113275745306</c:v>
                </c:pt>
                <c:pt idx="2932">
                  <c:v>0.55931906292268652</c:v>
                </c:pt>
                <c:pt idx="2933">
                  <c:v>0.55509088002698281</c:v>
                </c:pt>
                <c:pt idx="2934">
                  <c:v>0.56853053184330227</c:v>
                </c:pt>
                <c:pt idx="2935">
                  <c:v>0.56736435905322247</c:v>
                </c:pt>
                <c:pt idx="2936">
                  <c:v>0.55848390132667558</c:v>
                </c:pt>
                <c:pt idx="2937">
                  <c:v>0.55575097045252964</c:v>
                </c:pt>
                <c:pt idx="2938">
                  <c:v>0.57035404526232658</c:v>
                </c:pt>
                <c:pt idx="2939">
                  <c:v>0.57073106090714443</c:v>
                </c:pt>
                <c:pt idx="2940">
                  <c:v>0.55478632586411758</c:v>
                </c:pt>
                <c:pt idx="2941">
                  <c:v>0.56567606309830865</c:v>
                </c:pt>
                <c:pt idx="2942">
                  <c:v>0.56920026093558362</c:v>
                </c:pt>
                <c:pt idx="2943">
                  <c:v>0.55090746888058162</c:v>
                </c:pt>
                <c:pt idx="2944">
                  <c:v>0.56957736981413887</c:v>
                </c:pt>
                <c:pt idx="2945">
                  <c:v>0.55589457093582195</c:v>
                </c:pt>
                <c:pt idx="2946">
                  <c:v>0.5614051681741643</c:v>
                </c:pt>
                <c:pt idx="2947">
                  <c:v>0.54862493754410291</c:v>
                </c:pt>
                <c:pt idx="2948">
                  <c:v>0.56117869213627758</c:v>
                </c:pt>
                <c:pt idx="2949">
                  <c:v>0.56626146254384568</c:v>
                </c:pt>
                <c:pt idx="2950">
                  <c:v>0.55293104556956962</c:v>
                </c:pt>
                <c:pt idx="2951">
                  <c:v>0.56782741854645979</c:v>
                </c:pt>
                <c:pt idx="2952">
                  <c:v>0.56726447240346556</c:v>
                </c:pt>
                <c:pt idx="2953">
                  <c:v>0.30887783023527704</c:v>
                </c:pt>
                <c:pt idx="2954">
                  <c:v>0.55705692609776247</c:v>
                </c:pt>
                <c:pt idx="2955">
                  <c:v>0.54106131020967763</c:v>
                </c:pt>
                <c:pt idx="2956">
                  <c:v>0.54477956526618165</c:v>
                </c:pt>
                <c:pt idx="2957">
                  <c:v>0.55651596574179918</c:v>
                </c:pt>
                <c:pt idx="2958">
                  <c:v>0.55671215376314054</c:v>
                </c:pt>
                <c:pt idx="2959">
                  <c:v>0.553069984666818</c:v>
                </c:pt>
                <c:pt idx="2960">
                  <c:v>0.57401002512056332</c:v>
                </c:pt>
                <c:pt idx="2961">
                  <c:v>0.57405272973666133</c:v>
                </c:pt>
                <c:pt idx="2962">
                  <c:v>0.56381109838417365</c:v>
                </c:pt>
                <c:pt idx="2963">
                  <c:v>0.55723218618161818</c:v>
                </c:pt>
                <c:pt idx="2964">
                  <c:v>0.5636595633003556</c:v>
                </c:pt>
                <c:pt idx="2965">
                  <c:v>0.5636595633003556</c:v>
                </c:pt>
                <c:pt idx="2966">
                  <c:v>0.56099306379348635</c:v>
                </c:pt>
                <c:pt idx="2967">
                  <c:v>0.56046855348588664</c:v>
                </c:pt>
                <c:pt idx="2968">
                  <c:v>0.57388010737647721</c:v>
                </c:pt>
                <c:pt idx="2969">
                  <c:v>0.56017781789093879</c:v>
                </c:pt>
                <c:pt idx="2970">
                  <c:v>0.55208215890240053</c:v>
                </c:pt>
                <c:pt idx="2971">
                  <c:v>0.59325014266084308</c:v>
                </c:pt>
                <c:pt idx="2972">
                  <c:v>0.5994135575267584</c:v>
                </c:pt>
                <c:pt idx="2973">
                  <c:v>0.30390109544296784</c:v>
                </c:pt>
                <c:pt idx="2974">
                  <c:v>0.54433500131918022</c:v>
                </c:pt>
                <c:pt idx="2975">
                  <c:v>0.5446368649710851</c:v>
                </c:pt>
                <c:pt idx="2976">
                  <c:v>0.56578505885136221</c:v>
                </c:pt>
                <c:pt idx="2977">
                  <c:v>0.57063557180596358</c:v>
                </c:pt>
                <c:pt idx="2978">
                  <c:v>0.55581125705759171</c:v>
                </c:pt>
                <c:pt idx="2979">
                  <c:v>0.56009548978442669</c:v>
                </c:pt>
                <c:pt idx="2980">
                  <c:v>0.5572963100840308</c:v>
                </c:pt>
                <c:pt idx="2981">
                  <c:v>0.57358231821224137</c:v>
                </c:pt>
                <c:pt idx="2982">
                  <c:v>0.56085746649470758</c:v>
                </c:pt>
                <c:pt idx="2983">
                  <c:v>0.55846978294356409</c:v>
                </c:pt>
                <c:pt idx="2984">
                  <c:v>0.55734641459138901</c:v>
                </c:pt>
                <c:pt idx="2985">
                  <c:v>0.58214290523984857</c:v>
                </c:pt>
                <c:pt idx="2986">
                  <c:v>0.56952287016594949</c:v>
                </c:pt>
                <c:pt idx="2987">
                  <c:v>0.58861924875333038</c:v>
                </c:pt>
                <c:pt idx="2988">
                  <c:v>0.40567964426326181</c:v>
                </c:pt>
                <c:pt idx="2989">
                  <c:v>0.55661282195369766</c:v>
                </c:pt>
                <c:pt idx="2990">
                  <c:v>0.56036626841097459</c:v>
                </c:pt>
                <c:pt idx="2991">
                  <c:v>0.56964409635195401</c:v>
                </c:pt>
                <c:pt idx="2992">
                  <c:v>0.55475671712569274</c:v>
                </c:pt>
                <c:pt idx="2993">
                  <c:v>0.56710072045742688</c:v>
                </c:pt>
                <c:pt idx="2994">
                  <c:v>0.5546020297573474</c:v>
                </c:pt>
                <c:pt idx="2995">
                  <c:v>0.56073810928082068</c:v>
                </c:pt>
                <c:pt idx="2996">
                  <c:v>0.55711601837974301</c:v>
                </c:pt>
                <c:pt idx="2997">
                  <c:v>0.556372837552914</c:v>
                </c:pt>
                <c:pt idx="2998">
                  <c:v>0.57394684854543365</c:v>
                </c:pt>
                <c:pt idx="2999">
                  <c:v>0.5607703200146501</c:v>
                </c:pt>
                <c:pt idx="3000">
                  <c:v>0.55503170401007262</c:v>
                </c:pt>
                <c:pt idx="3001">
                  <c:v>0.55906954836072953</c:v>
                </c:pt>
                <c:pt idx="3002">
                  <c:v>0.55140123293258958</c:v>
                </c:pt>
                <c:pt idx="3003">
                  <c:v>0.56334960577428661</c:v>
                </c:pt>
                <c:pt idx="3004">
                  <c:v>0.56613247039117864</c:v>
                </c:pt>
                <c:pt idx="3005">
                  <c:v>0.55565932031749465</c:v>
                </c:pt>
                <c:pt idx="3006">
                  <c:v>0.56599962405172843</c:v>
                </c:pt>
                <c:pt idx="3007">
                  <c:v>0.54582168185170032</c:v>
                </c:pt>
                <c:pt idx="3008">
                  <c:v>0.56187639151267621</c:v>
                </c:pt>
                <c:pt idx="3009">
                  <c:v>0.54836079492152057</c:v>
                </c:pt>
                <c:pt idx="3010">
                  <c:v>0.55983010411583645</c:v>
                </c:pt>
                <c:pt idx="3011">
                  <c:v>0.55309475939943764</c:v>
                </c:pt>
                <c:pt idx="3012">
                  <c:v>0.55871904821038565</c:v>
                </c:pt>
                <c:pt idx="3013">
                  <c:v>0.56698577978625253</c:v>
                </c:pt>
                <c:pt idx="3014">
                  <c:v>0.56317893745464565</c:v>
                </c:pt>
                <c:pt idx="3015">
                  <c:v>0.56355663637038866</c:v>
                </c:pt>
                <c:pt idx="3016">
                  <c:v>0.55205909184294488</c:v>
                </c:pt>
                <c:pt idx="3017">
                  <c:v>0.55969625531698963</c:v>
                </c:pt>
                <c:pt idx="3018">
                  <c:v>0.54861007664027273</c:v>
                </c:pt>
                <c:pt idx="3019">
                  <c:v>0.55231255638348165</c:v>
                </c:pt>
                <c:pt idx="3020">
                  <c:v>0.5509567818604445</c:v>
                </c:pt>
                <c:pt idx="3021">
                  <c:v>0.55700638176723793</c:v>
                </c:pt>
                <c:pt idx="3022">
                  <c:v>0.56841664686145466</c:v>
                </c:pt>
                <c:pt idx="3023">
                  <c:v>0.56512516470582952</c:v>
                </c:pt>
                <c:pt idx="3024">
                  <c:v>0.55600387773724458</c:v>
                </c:pt>
                <c:pt idx="3025">
                  <c:v>0.5510354849410225</c:v>
                </c:pt>
                <c:pt idx="3026">
                  <c:v>0.557552928777449</c:v>
                </c:pt>
                <c:pt idx="3027">
                  <c:v>0.52671073590386397</c:v>
                </c:pt>
                <c:pt idx="3028">
                  <c:v>0.55775227555653362</c:v>
                </c:pt>
                <c:pt idx="3029">
                  <c:v>0.56470507449047291</c:v>
                </c:pt>
                <c:pt idx="3030">
                  <c:v>0.56177864341420491</c:v>
                </c:pt>
                <c:pt idx="3031">
                  <c:v>0.55478194694253635</c:v>
                </c:pt>
                <c:pt idx="3032">
                  <c:v>0.55370399132234049</c:v>
                </c:pt>
                <c:pt idx="3033">
                  <c:v>0.55134312978993627</c:v>
                </c:pt>
                <c:pt idx="3034">
                  <c:v>0.55192071655999853</c:v>
                </c:pt>
                <c:pt idx="3035">
                  <c:v>0.53621503860132069</c:v>
                </c:pt>
                <c:pt idx="3036">
                  <c:v>0.55552577683031912</c:v>
                </c:pt>
                <c:pt idx="3037">
                  <c:v>0.55338966901403186</c:v>
                </c:pt>
                <c:pt idx="3038">
                  <c:v>0.72360250740302923</c:v>
                </c:pt>
                <c:pt idx="3039">
                  <c:v>0.55764575353211199</c:v>
                </c:pt>
                <c:pt idx="3040">
                  <c:v>0.5409480018559385</c:v>
                </c:pt>
                <c:pt idx="3041">
                  <c:v>0.54624906328138001</c:v>
                </c:pt>
                <c:pt idx="3042">
                  <c:v>0.54883532034131299</c:v>
                </c:pt>
                <c:pt idx="3043">
                  <c:v>0.54415717610675141</c:v>
                </c:pt>
                <c:pt idx="3044">
                  <c:v>0.56225776428011154</c:v>
                </c:pt>
                <c:pt idx="3045">
                  <c:v>0.54415847526822925</c:v>
                </c:pt>
                <c:pt idx="3046">
                  <c:v>0.54502288786111552</c:v>
                </c:pt>
                <c:pt idx="3047">
                  <c:v>0.56014163192935795</c:v>
                </c:pt>
                <c:pt idx="3048">
                  <c:v>0.56444609140287261</c:v>
                </c:pt>
                <c:pt idx="3049">
                  <c:v>0.55459225693506253</c:v>
                </c:pt>
                <c:pt idx="3050">
                  <c:v>0.55735802535155654</c:v>
                </c:pt>
                <c:pt idx="3051">
                  <c:v>0.55473387673363395</c:v>
                </c:pt>
                <c:pt idx="3052">
                  <c:v>0.55254699697830978</c:v>
                </c:pt>
                <c:pt idx="3053">
                  <c:v>0.54661523336415685</c:v>
                </c:pt>
                <c:pt idx="3054">
                  <c:v>0.55435438751790056</c:v>
                </c:pt>
                <c:pt idx="3055">
                  <c:v>0.55807296584419896</c:v>
                </c:pt>
                <c:pt idx="3056">
                  <c:v>0.54484459004151065</c:v>
                </c:pt>
                <c:pt idx="3057">
                  <c:v>0.32158575051959332</c:v>
                </c:pt>
                <c:pt idx="3058">
                  <c:v>0.55273976969698368</c:v>
                </c:pt>
                <c:pt idx="3059">
                  <c:v>0.55019679865469762</c:v>
                </c:pt>
                <c:pt idx="3060">
                  <c:v>0.55402508781461568</c:v>
                </c:pt>
                <c:pt idx="3061">
                  <c:v>0.54283548442153184</c:v>
                </c:pt>
                <c:pt idx="3062">
                  <c:v>0.55350616434204647</c:v>
                </c:pt>
                <c:pt idx="3063">
                  <c:v>0.56280451530378472</c:v>
                </c:pt>
                <c:pt idx="3064">
                  <c:v>0.55021014784111877</c:v>
                </c:pt>
                <c:pt idx="3065">
                  <c:v>0.56086982166974864</c:v>
                </c:pt>
                <c:pt idx="3066">
                  <c:v>0.52761721298750763</c:v>
                </c:pt>
                <c:pt idx="3067">
                  <c:v>0.54301209234385461</c:v>
                </c:pt>
                <c:pt idx="3068">
                  <c:v>0.54625226261013682</c:v>
                </c:pt>
                <c:pt idx="3069">
                  <c:v>0.54680544718827184</c:v>
                </c:pt>
                <c:pt idx="3070">
                  <c:v>0.56270587135223893</c:v>
                </c:pt>
                <c:pt idx="3071">
                  <c:v>0.56332046362771382</c:v>
                </c:pt>
                <c:pt idx="3072">
                  <c:v>0.55267452857786392</c:v>
                </c:pt>
                <c:pt idx="3073">
                  <c:v>0.56276392383203044</c:v>
                </c:pt>
                <c:pt idx="3074">
                  <c:v>0.54310544074546818</c:v>
                </c:pt>
                <c:pt idx="3075">
                  <c:v>0.5570957987794507</c:v>
                </c:pt>
                <c:pt idx="3076">
                  <c:v>0.55776989461935977</c:v>
                </c:pt>
                <c:pt idx="3077">
                  <c:v>0.5517038865197198</c:v>
                </c:pt>
                <c:pt idx="3078">
                  <c:v>0.56037638655503841</c:v>
                </c:pt>
                <c:pt idx="3079">
                  <c:v>0.56447686081529047</c:v>
                </c:pt>
                <c:pt idx="3080">
                  <c:v>0.55653581392308449</c:v>
                </c:pt>
                <c:pt idx="3081">
                  <c:v>0.55501283543380975</c:v>
                </c:pt>
                <c:pt idx="3082">
                  <c:v>0.55576199729751763</c:v>
                </c:pt>
                <c:pt idx="3083">
                  <c:v>0.54342607160676659</c:v>
                </c:pt>
                <c:pt idx="3084">
                  <c:v>0.5843345903521443</c:v>
                </c:pt>
                <c:pt idx="3085">
                  <c:v>0.55926330510822753</c:v>
                </c:pt>
                <c:pt idx="3086">
                  <c:v>0.54493204077744417</c:v>
                </c:pt>
                <c:pt idx="3087">
                  <c:v>0.5607555684364578</c:v>
                </c:pt>
                <c:pt idx="3088">
                  <c:v>0.55293243725135921</c:v>
                </c:pt>
                <c:pt idx="3089">
                  <c:v>0.55072647513680573</c:v>
                </c:pt>
                <c:pt idx="3090">
                  <c:v>0.56178568254590833</c:v>
                </c:pt>
                <c:pt idx="3091">
                  <c:v>0.60631742069529404</c:v>
                </c:pt>
                <c:pt idx="3092">
                  <c:v>0.55509804896200488</c:v>
                </c:pt>
                <c:pt idx="3093">
                  <c:v>0.5498939222898378</c:v>
                </c:pt>
                <c:pt idx="3094">
                  <c:v>0.55560388918748305</c:v>
                </c:pt>
                <c:pt idx="3095">
                  <c:v>0.56307426198235766</c:v>
                </c:pt>
                <c:pt idx="3096">
                  <c:v>0.56056250829523091</c:v>
                </c:pt>
                <c:pt idx="3097">
                  <c:v>0.57415954847947326</c:v>
                </c:pt>
                <c:pt idx="3098">
                  <c:v>0.56203643223501065</c:v>
                </c:pt>
                <c:pt idx="3099">
                  <c:v>0.56397866078887371</c:v>
                </c:pt>
                <c:pt idx="3100">
                  <c:v>0.54641656432659957</c:v>
                </c:pt>
                <c:pt idx="3101">
                  <c:v>0.55513925122775309</c:v>
                </c:pt>
                <c:pt idx="3102">
                  <c:v>0.56007219484833637</c:v>
                </c:pt>
                <c:pt idx="3103">
                  <c:v>0.56666649653403212</c:v>
                </c:pt>
                <c:pt idx="3104">
                  <c:v>0.56581297895732896</c:v>
                </c:pt>
                <c:pt idx="3105">
                  <c:v>0.55623089999523356</c:v>
                </c:pt>
                <c:pt idx="3106">
                  <c:v>0.56071520365506189</c:v>
                </c:pt>
                <c:pt idx="3107">
                  <c:v>0.57253672400937339</c:v>
                </c:pt>
                <c:pt idx="3108">
                  <c:v>0.56377323502023013</c:v>
                </c:pt>
                <c:pt idx="3109">
                  <c:v>0.56151771589746569</c:v>
                </c:pt>
                <c:pt idx="3110">
                  <c:v>0.54898710754080171</c:v>
                </c:pt>
                <c:pt idx="3111">
                  <c:v>0.55814093668251386</c:v>
                </c:pt>
                <c:pt idx="3112">
                  <c:v>0.56018413035660941</c:v>
                </c:pt>
                <c:pt idx="3113">
                  <c:v>0.5582640065861636</c:v>
                </c:pt>
                <c:pt idx="3114">
                  <c:v>0.55368481283568438</c:v>
                </c:pt>
                <c:pt idx="3115">
                  <c:v>0.56654157162074004</c:v>
                </c:pt>
                <c:pt idx="3116">
                  <c:v>0.57187415381537965</c:v>
                </c:pt>
                <c:pt idx="3117">
                  <c:v>0.5558851105555328</c:v>
                </c:pt>
                <c:pt idx="3118">
                  <c:v>0.55557824956699953</c:v>
                </c:pt>
                <c:pt idx="3119">
                  <c:v>0.55967257900399203</c:v>
                </c:pt>
                <c:pt idx="3120">
                  <c:v>0.5538067011921155</c:v>
                </c:pt>
                <c:pt idx="3121">
                  <c:v>0.55469337867835677</c:v>
                </c:pt>
                <c:pt idx="3122">
                  <c:v>0.56059481031332981</c:v>
                </c:pt>
                <c:pt idx="3123">
                  <c:v>0.55628491479081532</c:v>
                </c:pt>
                <c:pt idx="3124">
                  <c:v>0.55575500760033325</c:v>
                </c:pt>
                <c:pt idx="3125">
                  <c:v>0.55003384401086486</c:v>
                </c:pt>
                <c:pt idx="3126">
                  <c:v>0.55725455335587293</c:v>
                </c:pt>
                <c:pt idx="3127">
                  <c:v>0.55432442190844033</c:v>
                </c:pt>
                <c:pt idx="3128">
                  <c:v>0.54762324415002905</c:v>
                </c:pt>
                <c:pt idx="3129">
                  <c:v>0.54913109175041097</c:v>
                </c:pt>
                <c:pt idx="3130">
                  <c:v>0.56061162382054863</c:v>
                </c:pt>
                <c:pt idx="3131">
                  <c:v>0.56529230513991557</c:v>
                </c:pt>
                <c:pt idx="3132">
                  <c:v>0.56306024982354119</c:v>
                </c:pt>
                <c:pt idx="3133">
                  <c:v>0.5820815001138967</c:v>
                </c:pt>
                <c:pt idx="3134">
                  <c:v>0.55932980900885165</c:v>
                </c:pt>
                <c:pt idx="3135">
                  <c:v>0.55950530290430434</c:v>
                </c:pt>
                <c:pt idx="3136">
                  <c:v>0.5589054279614396</c:v>
                </c:pt>
                <c:pt idx="3137">
                  <c:v>0.54892456669646861</c:v>
                </c:pt>
                <c:pt idx="3138">
                  <c:v>0.5609735925827477</c:v>
                </c:pt>
                <c:pt idx="3139">
                  <c:v>0.54974401790062999</c:v>
                </c:pt>
                <c:pt idx="3140">
                  <c:v>0.56521863797195449</c:v>
                </c:pt>
                <c:pt idx="3141">
                  <c:v>0.56714585010424168</c:v>
                </c:pt>
                <c:pt idx="3142">
                  <c:v>0.5878747422680406</c:v>
                </c:pt>
                <c:pt idx="3143">
                  <c:v>0.55828820875225027</c:v>
                </c:pt>
                <c:pt idx="3144">
                  <c:v>0.56149747278108864</c:v>
                </c:pt>
                <c:pt idx="3145">
                  <c:v>0.52039240150876787</c:v>
                </c:pt>
                <c:pt idx="3146">
                  <c:v>0.54909611188083907</c:v>
                </c:pt>
                <c:pt idx="3147">
                  <c:v>0.55623271216326353</c:v>
                </c:pt>
                <c:pt idx="3148">
                  <c:v>0.55501888791205456</c:v>
                </c:pt>
                <c:pt idx="3149">
                  <c:v>0.55498445883937464</c:v>
                </c:pt>
                <c:pt idx="3150">
                  <c:v>0.53248729491533109</c:v>
                </c:pt>
                <c:pt idx="3151">
                  <c:v>0.56361623546441864</c:v>
                </c:pt>
                <c:pt idx="3152">
                  <c:v>0.56278009217991964</c:v>
                </c:pt>
                <c:pt idx="3153">
                  <c:v>0.56392723031600656</c:v>
                </c:pt>
                <c:pt idx="3154">
                  <c:v>0.56020974713756011</c:v>
                </c:pt>
                <c:pt idx="3155">
                  <c:v>0.56280988175789692</c:v>
                </c:pt>
                <c:pt idx="3156">
                  <c:v>0.53427509696016662</c:v>
                </c:pt>
                <c:pt idx="3157">
                  <c:v>0.54694520325260265</c:v>
                </c:pt>
                <c:pt idx="3158">
                  <c:v>0.56853259572508441</c:v>
                </c:pt>
                <c:pt idx="3159">
                  <c:v>0.56418614924400157</c:v>
                </c:pt>
                <c:pt idx="3160">
                  <c:v>0.54791470934795805</c:v>
                </c:pt>
                <c:pt idx="3161">
                  <c:v>0.55192343076933514</c:v>
                </c:pt>
                <c:pt idx="3162">
                  <c:v>0.54023114506750047</c:v>
                </c:pt>
                <c:pt idx="3163">
                  <c:v>0.56607401907641264</c:v>
                </c:pt>
                <c:pt idx="3164">
                  <c:v>0.54166493318513764</c:v>
                </c:pt>
                <c:pt idx="3165">
                  <c:v>0.53921505304690132</c:v>
                </c:pt>
                <c:pt idx="3166">
                  <c:v>0.55427992766004763</c:v>
                </c:pt>
                <c:pt idx="3167">
                  <c:v>0.56283650386421757</c:v>
                </c:pt>
                <c:pt idx="3168">
                  <c:v>0.56780972305598965</c:v>
                </c:pt>
                <c:pt idx="3169">
                  <c:v>0.55163495486579694</c:v>
                </c:pt>
                <c:pt idx="3170">
                  <c:v>0.54536705413471309</c:v>
                </c:pt>
                <c:pt idx="3171">
                  <c:v>0.47933185952261081</c:v>
                </c:pt>
                <c:pt idx="3172">
                  <c:v>0.55829989386466605</c:v>
                </c:pt>
                <c:pt idx="3173">
                  <c:v>0.55034605217212784</c:v>
                </c:pt>
                <c:pt idx="3174">
                  <c:v>0.55670619360795248</c:v>
                </c:pt>
                <c:pt idx="3175">
                  <c:v>0.56283182569005663</c:v>
                </c:pt>
                <c:pt idx="3176">
                  <c:v>0.55633731534760156</c:v>
                </c:pt>
                <c:pt idx="3177">
                  <c:v>0.5475278785182266</c:v>
                </c:pt>
                <c:pt idx="3178">
                  <c:v>0.57495342603209665</c:v>
                </c:pt>
                <c:pt idx="3179">
                  <c:v>0.56154000959913364</c:v>
                </c:pt>
                <c:pt idx="3180">
                  <c:v>0.55392713760647538</c:v>
                </c:pt>
                <c:pt idx="3181">
                  <c:v>0.55309221037136169</c:v>
                </c:pt>
                <c:pt idx="3182">
                  <c:v>0.5448322122431728</c:v>
                </c:pt>
                <c:pt idx="3183">
                  <c:v>0.55237930803701452</c:v>
                </c:pt>
                <c:pt idx="3184">
                  <c:v>0.5553148176369187</c:v>
                </c:pt>
                <c:pt idx="3185">
                  <c:v>0.54692887469247164</c:v>
                </c:pt>
                <c:pt idx="3186">
                  <c:v>0.5514044235467509</c:v>
                </c:pt>
                <c:pt idx="3187">
                  <c:v>0.55292925525880054</c:v>
                </c:pt>
                <c:pt idx="3188">
                  <c:v>0.5511025609650354</c:v>
                </c:pt>
                <c:pt idx="3189">
                  <c:v>0.54704988409015365</c:v>
                </c:pt>
                <c:pt idx="3190">
                  <c:v>0.57375902873022055</c:v>
                </c:pt>
                <c:pt idx="3191">
                  <c:v>0.54911958288018092</c:v>
                </c:pt>
                <c:pt idx="3192">
                  <c:v>0.55266734280826146</c:v>
                </c:pt>
                <c:pt idx="3193">
                  <c:v>0.55230616407314559</c:v>
                </c:pt>
                <c:pt idx="3194">
                  <c:v>0.57503137060353982</c:v>
                </c:pt>
                <c:pt idx="3195">
                  <c:v>0.54797032931125356</c:v>
                </c:pt>
                <c:pt idx="3196">
                  <c:v>0.58173652658213149</c:v>
                </c:pt>
                <c:pt idx="3197">
                  <c:v>0.55493265169642092</c:v>
                </c:pt>
                <c:pt idx="3198">
                  <c:v>0.55490661533286478</c:v>
                </c:pt>
                <c:pt idx="3199">
                  <c:v>0.54519298535615157</c:v>
                </c:pt>
                <c:pt idx="3200">
                  <c:v>0.53784634150396748</c:v>
                </c:pt>
                <c:pt idx="3201">
                  <c:v>0.54731175265512888</c:v>
                </c:pt>
                <c:pt idx="3202">
                  <c:v>0.54719472799152724</c:v>
                </c:pt>
                <c:pt idx="3203">
                  <c:v>0.54510913850497322</c:v>
                </c:pt>
                <c:pt idx="3204">
                  <c:v>0.53593082568890005</c:v>
                </c:pt>
                <c:pt idx="3205">
                  <c:v>0.5411422788853727</c:v>
                </c:pt>
                <c:pt idx="3206">
                  <c:v>0.56285079232721469</c:v>
                </c:pt>
                <c:pt idx="3207">
                  <c:v>0.54128380796306153</c:v>
                </c:pt>
                <c:pt idx="3208">
                  <c:v>0.53997831600052371</c:v>
                </c:pt>
                <c:pt idx="3209">
                  <c:v>0.54280555950220022</c:v>
                </c:pt>
                <c:pt idx="3210">
                  <c:v>0.54230473082550645</c:v>
                </c:pt>
                <c:pt idx="3211">
                  <c:v>0.54442965509714869</c:v>
                </c:pt>
                <c:pt idx="3212">
                  <c:v>0.53983897718362461</c:v>
                </c:pt>
                <c:pt idx="3213">
                  <c:v>0.55737702983543358</c:v>
                </c:pt>
                <c:pt idx="3214">
                  <c:v>0.54643378590719915</c:v>
                </c:pt>
                <c:pt idx="3215">
                  <c:v>0.5484899900043575</c:v>
                </c:pt>
                <c:pt idx="3216">
                  <c:v>0.54801599692531222</c:v>
                </c:pt>
                <c:pt idx="3217">
                  <c:v>0.54800247823717385</c:v>
                </c:pt>
                <c:pt idx="3218">
                  <c:v>0.53829101240541599</c:v>
                </c:pt>
                <c:pt idx="3219">
                  <c:v>0.54230215704066231</c:v>
                </c:pt>
                <c:pt idx="3220">
                  <c:v>0.54169982192791899</c:v>
                </c:pt>
                <c:pt idx="3221">
                  <c:v>0.60302046606202075</c:v>
                </c:pt>
                <c:pt idx="3222">
                  <c:v>0.53651411022109829</c:v>
                </c:pt>
                <c:pt idx="3223">
                  <c:v>0.54301365283814085</c:v>
                </c:pt>
                <c:pt idx="3224">
                  <c:v>0.54137805890577873</c:v>
                </c:pt>
                <c:pt idx="3225">
                  <c:v>0.54154985728293192</c:v>
                </c:pt>
                <c:pt idx="3226">
                  <c:v>0.54585800564705245</c:v>
                </c:pt>
                <c:pt idx="3227">
                  <c:v>0.54095020739846733</c:v>
                </c:pt>
                <c:pt idx="3228">
                  <c:v>0.54042488371681852</c:v>
                </c:pt>
                <c:pt idx="3229">
                  <c:v>0.54625547133887264</c:v>
                </c:pt>
                <c:pt idx="3230">
                  <c:v>0.54208295848950905</c:v>
                </c:pt>
                <c:pt idx="3231">
                  <c:v>0.55934007754282389</c:v>
                </c:pt>
                <c:pt idx="3232">
                  <c:v>0.53805840293121177</c:v>
                </c:pt>
                <c:pt idx="3233">
                  <c:v>0.52986401871646749</c:v>
                </c:pt>
                <c:pt idx="3234">
                  <c:v>0.54022245011930714</c:v>
                </c:pt>
                <c:pt idx="3235">
                  <c:v>0.53109887371727815</c:v>
                </c:pt>
                <c:pt idx="3236">
                  <c:v>0.5502878244563757</c:v>
                </c:pt>
                <c:pt idx="3237">
                  <c:v>0.53282042579681577</c:v>
                </c:pt>
                <c:pt idx="3238">
                  <c:v>0.53456164823656227</c:v>
                </c:pt>
                <c:pt idx="3239">
                  <c:v>0.55814067261198674</c:v>
                </c:pt>
                <c:pt idx="3240">
                  <c:v>0.54583706708912261</c:v>
                </c:pt>
                <c:pt idx="3241">
                  <c:v>0.53933316478184845</c:v>
                </c:pt>
                <c:pt idx="3242">
                  <c:v>0.55692989977709761</c:v>
                </c:pt>
                <c:pt idx="3243">
                  <c:v>0.5404140194855509</c:v>
                </c:pt>
                <c:pt idx="3244">
                  <c:v>0.56081422305877615</c:v>
                </c:pt>
                <c:pt idx="3245">
                  <c:v>0.49364067565611536</c:v>
                </c:pt>
                <c:pt idx="3246">
                  <c:v>0.55427206703158871</c:v>
                </c:pt>
                <c:pt idx="3247">
                  <c:v>0.55624831893428062</c:v>
                </c:pt>
                <c:pt idx="3248">
                  <c:v>0.54978764556036819</c:v>
                </c:pt>
                <c:pt idx="3249">
                  <c:v>0.55785053263982876</c:v>
                </c:pt>
                <c:pt idx="3250">
                  <c:v>0.54493713676271249</c:v>
                </c:pt>
                <c:pt idx="3251">
                  <c:v>0.55525770039816913</c:v>
                </c:pt>
                <c:pt idx="3252">
                  <c:v>0.44935360385460554</c:v>
                </c:pt>
                <c:pt idx="3253">
                  <c:v>0.55029707597349165</c:v>
                </c:pt>
                <c:pt idx="3254">
                  <c:v>0.55597485497135968</c:v>
                </c:pt>
                <c:pt idx="3255">
                  <c:v>0.55155326005073257</c:v>
                </c:pt>
                <c:pt idx="3256">
                  <c:v>0.54705225695555892</c:v>
                </c:pt>
                <c:pt idx="3257">
                  <c:v>0.56100849636779115</c:v>
                </c:pt>
                <c:pt idx="3258">
                  <c:v>0.54258390969140047</c:v>
                </c:pt>
                <c:pt idx="3259">
                  <c:v>0.59045158212259219</c:v>
                </c:pt>
                <c:pt idx="3260">
                  <c:v>0.54998689230562992</c:v>
                </c:pt>
                <c:pt idx="3261">
                  <c:v>0.54863790675344193</c:v>
                </c:pt>
                <c:pt idx="3262">
                  <c:v>0.49105308487224741</c:v>
                </c:pt>
                <c:pt idx="3263">
                  <c:v>0.58658730467175346</c:v>
                </c:pt>
                <c:pt idx="3264">
                  <c:v>0.55424191626583208</c:v>
                </c:pt>
                <c:pt idx="3265">
                  <c:v>0.55475357010603787</c:v>
                </c:pt>
                <c:pt idx="3266">
                  <c:v>0.55697776389706244</c:v>
                </c:pt>
                <c:pt idx="3267">
                  <c:v>0.39357976808737594</c:v>
                </c:pt>
                <c:pt idx="3268">
                  <c:v>0.64691721975510363</c:v>
                </c:pt>
                <c:pt idx="3269">
                  <c:v>0.54613578900497106</c:v>
                </c:pt>
                <c:pt idx="3270">
                  <c:v>0.55583128858028163</c:v>
                </c:pt>
                <c:pt idx="3271">
                  <c:v>0.55002805371606067</c:v>
                </c:pt>
                <c:pt idx="3272">
                  <c:v>0.55840011643957121</c:v>
                </c:pt>
                <c:pt idx="3273">
                  <c:v>0.5534227920354049</c:v>
                </c:pt>
                <c:pt idx="3274">
                  <c:v>0.55167317267923022</c:v>
                </c:pt>
                <c:pt idx="3275">
                  <c:v>0.58433798649852298</c:v>
                </c:pt>
                <c:pt idx="3276">
                  <c:v>0.54759363310143561</c:v>
                </c:pt>
                <c:pt idx="3277">
                  <c:v>0.53711918439494688</c:v>
                </c:pt>
                <c:pt idx="3278">
                  <c:v>0.55847896920908535</c:v>
                </c:pt>
                <c:pt idx="3279">
                  <c:v>0.56272969526817751</c:v>
                </c:pt>
                <c:pt idx="3280">
                  <c:v>0.55165912970358633</c:v>
                </c:pt>
                <c:pt idx="3281">
                  <c:v>0.54420579171578098</c:v>
                </c:pt>
                <c:pt idx="3282">
                  <c:v>0.55223540300788365</c:v>
                </c:pt>
                <c:pt idx="3283">
                  <c:v>0.55983256839190643</c:v>
                </c:pt>
                <c:pt idx="3284">
                  <c:v>0.55341201101644633</c:v>
                </c:pt>
                <c:pt idx="3285">
                  <c:v>0.55087744195196131</c:v>
                </c:pt>
                <c:pt idx="3286">
                  <c:v>0.55680674056075796</c:v>
                </c:pt>
                <c:pt idx="3287">
                  <c:v>0.55077666183477814</c:v>
                </c:pt>
                <c:pt idx="3288">
                  <c:v>0.54457742643148366</c:v>
                </c:pt>
                <c:pt idx="3289">
                  <c:v>0.54195825604565562</c:v>
                </c:pt>
                <c:pt idx="3290">
                  <c:v>0.54383734342484891</c:v>
                </c:pt>
                <c:pt idx="3291">
                  <c:v>0.55716655373950319</c:v>
                </c:pt>
                <c:pt idx="3292">
                  <c:v>0.55572765689526893</c:v>
                </c:pt>
                <c:pt idx="3293">
                  <c:v>0.55403125063490888</c:v>
                </c:pt>
                <c:pt idx="3294">
                  <c:v>0.55125866529694656</c:v>
                </c:pt>
                <c:pt idx="3295">
                  <c:v>0.51716745965645849</c:v>
                </c:pt>
                <c:pt idx="3296">
                  <c:v>0.54977922130845125</c:v>
                </c:pt>
                <c:pt idx="3297">
                  <c:v>0.53633851102865948</c:v>
                </c:pt>
                <c:pt idx="3298">
                  <c:v>0.54946534908405176</c:v>
                </c:pt>
                <c:pt idx="3299">
                  <c:v>0.57056713523452651</c:v>
                </c:pt>
                <c:pt idx="3300">
                  <c:v>0.54810546138547556</c:v>
                </c:pt>
                <c:pt idx="3301">
                  <c:v>0.52172500427999668</c:v>
                </c:pt>
                <c:pt idx="3302">
                  <c:v>0.58403688719468949</c:v>
                </c:pt>
                <c:pt idx="3303">
                  <c:v>0.55651755127027158</c:v>
                </c:pt>
                <c:pt idx="3304">
                  <c:v>0.54588898824190057</c:v>
                </c:pt>
                <c:pt idx="3305">
                  <c:v>0.54541860358702732</c:v>
                </c:pt>
                <c:pt idx="3306">
                  <c:v>0.54996943479780835</c:v>
                </c:pt>
                <c:pt idx="3307">
                  <c:v>0.56303857516457834</c:v>
                </c:pt>
                <c:pt idx="3308">
                  <c:v>0.54062033255285225</c:v>
                </c:pt>
                <c:pt idx="3309">
                  <c:v>0.55200058418685649</c:v>
                </c:pt>
                <c:pt idx="3310">
                  <c:v>0.55232177187176457</c:v>
                </c:pt>
                <c:pt idx="3311">
                  <c:v>0.57106150051891402</c:v>
                </c:pt>
                <c:pt idx="3312">
                  <c:v>0.45868269794208416</c:v>
                </c:pt>
                <c:pt idx="3313">
                  <c:v>0.56243119682964726</c:v>
                </c:pt>
                <c:pt idx="3314">
                  <c:v>0.55593304563492252</c:v>
                </c:pt>
                <c:pt idx="3315">
                  <c:v>0.55633861823430564</c:v>
                </c:pt>
                <c:pt idx="3316">
                  <c:v>0.54697004860224319</c:v>
                </c:pt>
                <c:pt idx="3317">
                  <c:v>0.55464438659475701</c:v>
                </c:pt>
                <c:pt idx="3318">
                  <c:v>0.49153119264963485</c:v>
                </c:pt>
                <c:pt idx="3319">
                  <c:v>0.57690013621028624</c:v>
                </c:pt>
                <c:pt idx="3320">
                  <c:v>0.55708411735603369</c:v>
                </c:pt>
                <c:pt idx="3321">
                  <c:v>0.56361051304606269</c:v>
                </c:pt>
                <c:pt idx="3322">
                  <c:v>0.55694163919302353</c:v>
                </c:pt>
                <c:pt idx="3323">
                  <c:v>0.57070597180155624</c:v>
                </c:pt>
                <c:pt idx="3324">
                  <c:v>0.5574389331289582</c:v>
                </c:pt>
                <c:pt idx="3325">
                  <c:v>0.5696312125803622</c:v>
                </c:pt>
                <c:pt idx="3326">
                  <c:v>0.58028383988413956</c:v>
                </c:pt>
                <c:pt idx="3327">
                  <c:v>0.58069089739646162</c:v>
                </c:pt>
                <c:pt idx="3328">
                  <c:v>0.54904787139174593</c:v>
                </c:pt>
                <c:pt idx="3329">
                  <c:v>0.54936358356501058</c:v>
                </c:pt>
                <c:pt idx="3330">
                  <c:v>0.5769379490519484</c:v>
                </c:pt>
                <c:pt idx="3331">
                  <c:v>0.55238162753693132</c:v>
                </c:pt>
                <c:pt idx="3332">
                  <c:v>0.55413111282553362</c:v>
                </c:pt>
                <c:pt idx="3333">
                  <c:v>0.48279954742639347</c:v>
                </c:pt>
                <c:pt idx="3334">
                  <c:v>0.55413382214050844</c:v>
                </c:pt>
                <c:pt idx="3335">
                  <c:v>0.55691179265464263</c:v>
                </c:pt>
                <c:pt idx="3336">
                  <c:v>0.55716334244042331</c:v>
                </c:pt>
                <c:pt idx="3337">
                  <c:v>0.55872443707157637</c:v>
                </c:pt>
                <c:pt idx="3338">
                  <c:v>0.54760273280266336</c:v>
                </c:pt>
                <c:pt idx="3339">
                  <c:v>0.56778384207983601</c:v>
                </c:pt>
                <c:pt idx="3340">
                  <c:v>0.54546253816209656</c:v>
                </c:pt>
                <c:pt idx="3341">
                  <c:v>0.54681871836097795</c:v>
                </c:pt>
                <c:pt idx="3342">
                  <c:v>0.56475576848150399</c:v>
                </c:pt>
                <c:pt idx="3343">
                  <c:v>0.55760189087908674</c:v>
                </c:pt>
                <c:pt idx="3344">
                  <c:v>0.54669541708366842</c:v>
                </c:pt>
                <c:pt idx="3345">
                  <c:v>0.55140034688920259</c:v>
                </c:pt>
                <c:pt idx="3346">
                  <c:v>0.56521657658287561</c:v>
                </c:pt>
                <c:pt idx="3347">
                  <c:v>0.55125179180506556</c:v>
                </c:pt>
                <c:pt idx="3348">
                  <c:v>0.55763598519504753</c:v>
                </c:pt>
                <c:pt idx="3349">
                  <c:v>0.55319455197887546</c:v>
                </c:pt>
                <c:pt idx="3350">
                  <c:v>0.55417717520521759</c:v>
                </c:pt>
                <c:pt idx="3351">
                  <c:v>0.55651134639858069</c:v>
                </c:pt>
                <c:pt idx="3352">
                  <c:v>0.56679091238159396</c:v>
                </c:pt>
                <c:pt idx="3353">
                  <c:v>0.54339461502957165</c:v>
                </c:pt>
                <c:pt idx="3354">
                  <c:v>0.55499398973853187</c:v>
                </c:pt>
                <c:pt idx="3355">
                  <c:v>0.54904568602522663</c:v>
                </c:pt>
                <c:pt idx="3356">
                  <c:v>0.53951333330525153</c:v>
                </c:pt>
                <c:pt idx="3357">
                  <c:v>0.55470508590462453</c:v>
                </c:pt>
                <c:pt idx="3358">
                  <c:v>0.57858777230869674</c:v>
                </c:pt>
                <c:pt idx="3359">
                  <c:v>0.5628238773288553</c:v>
                </c:pt>
                <c:pt idx="3360">
                  <c:v>0.5472791087523835</c:v>
                </c:pt>
                <c:pt idx="3361">
                  <c:v>0.55320582024344334</c:v>
                </c:pt>
                <c:pt idx="3362">
                  <c:v>0.55138979414436029</c:v>
                </c:pt>
                <c:pt idx="3363">
                  <c:v>0.54707024227490364</c:v>
                </c:pt>
                <c:pt idx="3364">
                  <c:v>0.55679212255748334</c:v>
                </c:pt>
                <c:pt idx="3365">
                  <c:v>0.55874659997369069</c:v>
                </c:pt>
                <c:pt idx="3366">
                  <c:v>0.54768116404121359</c:v>
                </c:pt>
                <c:pt idx="3367">
                  <c:v>0.54589815896127081</c:v>
                </c:pt>
                <c:pt idx="3368">
                  <c:v>0.54402363114965369</c:v>
                </c:pt>
                <c:pt idx="3369">
                  <c:v>0.54272111527960765</c:v>
                </c:pt>
                <c:pt idx="3370">
                  <c:v>0.55748430318562359</c:v>
                </c:pt>
                <c:pt idx="3371">
                  <c:v>0.54469700098721852</c:v>
                </c:pt>
                <c:pt idx="3372">
                  <c:v>0.54621447943728851</c:v>
                </c:pt>
                <c:pt idx="3373">
                  <c:v>0.55178785532012564</c:v>
                </c:pt>
                <c:pt idx="3374">
                  <c:v>0.54113802739053463</c:v>
                </c:pt>
                <c:pt idx="3375">
                  <c:v>0.54379860303345329</c:v>
                </c:pt>
                <c:pt idx="3376">
                  <c:v>0.53979766105536198</c:v>
                </c:pt>
                <c:pt idx="3377">
                  <c:v>0.50702038977972963</c:v>
                </c:pt>
                <c:pt idx="3378">
                  <c:v>0.54781198548415033</c:v>
                </c:pt>
                <c:pt idx="3379">
                  <c:v>0.55130904475425657</c:v>
                </c:pt>
                <c:pt idx="3380">
                  <c:v>0.54096608827689108</c:v>
                </c:pt>
                <c:pt idx="3381">
                  <c:v>0.52296846627681481</c:v>
                </c:pt>
                <c:pt idx="3382">
                  <c:v>0.53027271773485452</c:v>
                </c:pt>
                <c:pt idx="3383">
                  <c:v>0.54293853920930568</c:v>
                </c:pt>
                <c:pt idx="3384">
                  <c:v>0.55785066389128868</c:v>
                </c:pt>
                <c:pt idx="3385">
                  <c:v>0.53969462927194434</c:v>
                </c:pt>
                <c:pt idx="3386">
                  <c:v>0.5484899900043575</c:v>
                </c:pt>
                <c:pt idx="3387">
                  <c:v>0.53900824558087435</c:v>
                </c:pt>
                <c:pt idx="3388">
                  <c:v>0.56604258204236058</c:v>
                </c:pt>
                <c:pt idx="3389">
                  <c:v>0.54415834365030002</c:v>
                </c:pt>
                <c:pt idx="3390">
                  <c:v>0.56584781867351996</c:v>
                </c:pt>
                <c:pt idx="3391">
                  <c:v>0.54532686981684719</c:v>
                </c:pt>
                <c:pt idx="3392">
                  <c:v>0.4848160950906435</c:v>
                </c:pt>
                <c:pt idx="3393">
                  <c:v>0.4554416793042515</c:v>
                </c:pt>
                <c:pt idx="3394">
                  <c:v>0.57099638299925859</c:v>
                </c:pt>
                <c:pt idx="3395">
                  <c:v>0.56038107348117971</c:v>
                </c:pt>
                <c:pt idx="3396">
                  <c:v>0.53747564350780364</c:v>
                </c:pt>
                <c:pt idx="3397">
                  <c:v>0.54594128630116701</c:v>
                </c:pt>
                <c:pt idx="3398">
                  <c:v>0.54551478974615542</c:v>
                </c:pt>
                <c:pt idx="3399">
                  <c:v>0.57213100615321855</c:v>
                </c:pt>
                <c:pt idx="3400">
                  <c:v>0.5485158687035897</c:v>
                </c:pt>
                <c:pt idx="3401">
                  <c:v>0.54833521375842964</c:v>
                </c:pt>
                <c:pt idx="3402">
                  <c:v>0.5457981221505781</c:v>
                </c:pt>
                <c:pt idx="3403">
                  <c:v>0.55150063696705787</c:v>
                </c:pt>
                <c:pt idx="3404">
                  <c:v>0.50987696639485669</c:v>
                </c:pt>
                <c:pt idx="3405">
                  <c:v>0.54814851109104079</c:v>
                </c:pt>
                <c:pt idx="3406">
                  <c:v>0.54652092212086867</c:v>
                </c:pt>
                <c:pt idx="3407">
                  <c:v>0.54778192114009361</c:v>
                </c:pt>
                <c:pt idx="3408">
                  <c:v>0.55309736089207551</c:v>
                </c:pt>
                <c:pt idx="3409">
                  <c:v>0.55257462824804415</c:v>
                </c:pt>
                <c:pt idx="3410">
                  <c:v>0.5525981307897545</c:v>
                </c:pt>
                <c:pt idx="3411">
                  <c:v>0.55898879407389634</c:v>
                </c:pt>
                <c:pt idx="3412">
                  <c:v>0.54914015434511665</c:v>
                </c:pt>
                <c:pt idx="3413">
                  <c:v>0.5420882484223738</c:v>
                </c:pt>
                <c:pt idx="3414">
                  <c:v>0.57662106141884495</c:v>
                </c:pt>
                <c:pt idx="3415">
                  <c:v>0.5496139623937536</c:v>
                </c:pt>
                <c:pt idx="3416">
                  <c:v>0.55218763040265051</c:v>
                </c:pt>
                <c:pt idx="3417">
                  <c:v>0.54554592336372565</c:v>
                </c:pt>
                <c:pt idx="3418">
                  <c:v>0.55352343690534023</c:v>
                </c:pt>
                <c:pt idx="3419">
                  <c:v>0.54766498938287067</c:v>
                </c:pt>
                <c:pt idx="3420">
                  <c:v>0.55110774302842502</c:v>
                </c:pt>
                <c:pt idx="3421">
                  <c:v>0.56397995762097708</c:v>
                </c:pt>
                <c:pt idx="3422">
                  <c:v>0.54240019281883334</c:v>
                </c:pt>
                <c:pt idx="3423">
                  <c:v>0.52624151102574168</c:v>
                </c:pt>
                <c:pt idx="3424">
                  <c:v>0.5463231874479576</c:v>
                </c:pt>
                <c:pt idx="3425">
                  <c:v>0.56910368593201199</c:v>
                </c:pt>
                <c:pt idx="3426">
                  <c:v>0.54882835304643363</c:v>
                </c:pt>
                <c:pt idx="3427">
                  <c:v>0.5640375773094537</c:v>
                </c:pt>
                <c:pt idx="3428">
                  <c:v>0.56269045132858553</c:v>
                </c:pt>
                <c:pt idx="3429">
                  <c:v>0.55338687229992378</c:v>
                </c:pt>
                <c:pt idx="3430">
                  <c:v>0.56920026093558362</c:v>
                </c:pt>
                <c:pt idx="3431">
                  <c:v>0.5427073294557121</c:v>
                </c:pt>
                <c:pt idx="3432">
                  <c:v>0.54715459839239933</c:v>
                </c:pt>
                <c:pt idx="3433">
                  <c:v>0.5441134940370842</c:v>
                </c:pt>
                <c:pt idx="3434">
                  <c:v>0.54913707637961284</c:v>
                </c:pt>
                <c:pt idx="3435">
                  <c:v>0.4909662615304482</c:v>
                </c:pt>
                <c:pt idx="3436">
                  <c:v>0.5614610215571012</c:v>
                </c:pt>
                <c:pt idx="3437">
                  <c:v>0.56552623814649361</c:v>
                </c:pt>
                <c:pt idx="3438">
                  <c:v>0</c:v>
                </c:pt>
                <c:pt idx="3439">
                  <c:v>0.54397706404578383</c:v>
                </c:pt>
                <c:pt idx="3440">
                  <c:v>0.54668292611578684</c:v>
                </c:pt>
                <c:pt idx="3441">
                  <c:v>0.55683051843950782</c:v>
                </c:pt>
                <c:pt idx="3442">
                  <c:v>0.55546002818126561</c:v>
                </c:pt>
                <c:pt idx="3443">
                  <c:v>0.54913109175041097</c:v>
                </c:pt>
                <c:pt idx="3444">
                  <c:v>0</c:v>
                </c:pt>
                <c:pt idx="3445">
                  <c:v>0.5625437961316867</c:v>
                </c:pt>
                <c:pt idx="3446">
                  <c:v>0.54761809402825401</c:v>
                </c:pt>
                <c:pt idx="3447">
                  <c:v>0.54406804435027567</c:v>
                </c:pt>
                <c:pt idx="3448">
                  <c:v>0.54433928063383163</c:v>
                </c:pt>
                <c:pt idx="3449">
                  <c:v>0.4778272812631319</c:v>
                </c:pt>
                <c:pt idx="3450">
                  <c:v>0.65271983705557468</c:v>
                </c:pt>
                <c:pt idx="3451">
                  <c:v>0.56889667088670692</c:v>
                </c:pt>
                <c:pt idx="3452">
                  <c:v>0.55008237394565496</c:v>
                </c:pt>
                <c:pt idx="3453">
                  <c:v>0.56580282536159765</c:v>
                </c:pt>
                <c:pt idx="3454">
                  <c:v>0.54880188254843898</c:v>
                </c:pt>
                <c:pt idx="3455">
                  <c:v>0.55777357536737504</c:v>
                </c:pt>
                <c:pt idx="3456">
                  <c:v>0.50075858948967855</c:v>
                </c:pt>
                <c:pt idx="3457">
                  <c:v>0.56006770027316122</c:v>
                </c:pt>
                <c:pt idx="3458">
                  <c:v>0.51060841548914115</c:v>
                </c:pt>
                <c:pt idx="3459">
                  <c:v>0.54993697801437369</c:v>
                </c:pt>
                <c:pt idx="3460">
                  <c:v>0.5512725175936567</c:v>
                </c:pt>
                <c:pt idx="3461">
                  <c:v>0.56130456891343106</c:v>
                </c:pt>
                <c:pt idx="3462">
                  <c:v>0.55480841729586106</c:v>
                </c:pt>
                <c:pt idx="3463">
                  <c:v>0.56045846053844495</c:v>
                </c:pt>
                <c:pt idx="3464">
                  <c:v>0.55612570675633644</c:v>
                </c:pt>
                <c:pt idx="3465">
                  <c:v>0.55479190974204851</c:v>
                </c:pt>
                <c:pt idx="3466">
                  <c:v>0.55561911041084999</c:v>
                </c:pt>
                <c:pt idx="3467">
                  <c:v>0.55871031049851894</c:v>
                </c:pt>
                <c:pt idx="3468">
                  <c:v>0.57048807787776257</c:v>
                </c:pt>
                <c:pt idx="3469">
                  <c:v>0.55585423530663669</c:v>
                </c:pt>
                <c:pt idx="3470">
                  <c:v>0.56533023212469335</c:v>
                </c:pt>
                <c:pt idx="3471">
                  <c:v>0.55689783256977043</c:v>
                </c:pt>
                <c:pt idx="3472">
                  <c:v>0</c:v>
                </c:pt>
                <c:pt idx="3473">
                  <c:v>0.60826089652262061</c:v>
                </c:pt>
                <c:pt idx="3474">
                  <c:v>0.56170836415583081</c:v>
                </c:pt>
                <c:pt idx="3475">
                  <c:v>0.56632169577206637</c:v>
                </c:pt>
                <c:pt idx="3476">
                  <c:v>0.55624970221614378</c:v>
                </c:pt>
                <c:pt idx="3477">
                  <c:v>0.5567274464782016</c:v>
                </c:pt>
                <c:pt idx="3478">
                  <c:v>0.56280777819750061</c:v>
                </c:pt>
                <c:pt idx="3479">
                  <c:v>0.56053955371054187</c:v>
                </c:pt>
                <c:pt idx="3480">
                  <c:v>0.56271634263432968</c:v>
                </c:pt>
                <c:pt idx="3481">
                  <c:v>0.55352317546729057</c:v>
                </c:pt>
                <c:pt idx="3482">
                  <c:v>0.55769461265171105</c:v>
                </c:pt>
                <c:pt idx="3483">
                  <c:v>0.54438059886675383</c:v>
                </c:pt>
                <c:pt idx="3484">
                  <c:v>0.54877333936789563</c:v>
                </c:pt>
                <c:pt idx="3485">
                  <c:v>0.56248752320806539</c:v>
                </c:pt>
                <c:pt idx="3486">
                  <c:v>0.56126652598871429</c:v>
                </c:pt>
                <c:pt idx="3487">
                  <c:v>0.54469974552623668</c:v>
                </c:pt>
                <c:pt idx="3488">
                  <c:v>0.56617623385130045</c:v>
                </c:pt>
                <c:pt idx="3489">
                  <c:v>0.58072654406333757</c:v>
                </c:pt>
                <c:pt idx="3490">
                  <c:v>0.562907867365815</c:v>
                </c:pt>
                <c:pt idx="3491">
                  <c:v>0.56217928115656579</c:v>
                </c:pt>
                <c:pt idx="3492">
                  <c:v>0.53922055664847024</c:v>
                </c:pt>
                <c:pt idx="3493">
                  <c:v>0.56213673390147167</c:v>
                </c:pt>
                <c:pt idx="3494">
                  <c:v>0.55848075155766608</c:v>
                </c:pt>
                <c:pt idx="3495">
                  <c:v>0.55777718633329365</c:v>
                </c:pt>
                <c:pt idx="3496">
                  <c:v>0.55110774302842502</c:v>
                </c:pt>
                <c:pt idx="3497">
                  <c:v>0.55745412372965086</c:v>
                </c:pt>
                <c:pt idx="3498">
                  <c:v>0.54518973122285619</c:v>
                </c:pt>
                <c:pt idx="3499">
                  <c:v>0.55232177187176457</c:v>
                </c:pt>
                <c:pt idx="3500">
                  <c:v>0.54572711361590465</c:v>
                </c:pt>
                <c:pt idx="3501">
                  <c:v>0.55591317354990677</c:v>
                </c:pt>
                <c:pt idx="3502">
                  <c:v>0.55542425075736546</c:v>
                </c:pt>
                <c:pt idx="3503">
                  <c:v>0.54578052870177951</c:v>
                </c:pt>
                <c:pt idx="3504">
                  <c:v>0.5423686095473923</c:v>
                </c:pt>
                <c:pt idx="3505">
                  <c:v>0.56357362834924951</c:v>
                </c:pt>
                <c:pt idx="3506">
                  <c:v>0.55559747710287277</c:v>
                </c:pt>
                <c:pt idx="3507">
                  <c:v>0.67364405562506757</c:v>
                </c:pt>
                <c:pt idx="3508">
                  <c:v>0.57436878045650153</c:v>
                </c:pt>
                <c:pt idx="3509">
                  <c:v>0.5555534402456741</c:v>
                </c:pt>
                <c:pt idx="3510">
                  <c:v>0.86266228387515986</c:v>
                </c:pt>
                <c:pt idx="3511">
                  <c:v>0.55740737556757824</c:v>
                </c:pt>
                <c:pt idx="3512">
                  <c:v>0.54758607891522337</c:v>
                </c:pt>
                <c:pt idx="3513">
                  <c:v>0.54456481966580905</c:v>
                </c:pt>
                <c:pt idx="3514">
                  <c:v>0.54808869083252409</c:v>
                </c:pt>
                <c:pt idx="3515">
                  <c:v>0.54055220059363218</c:v>
                </c:pt>
                <c:pt idx="3516">
                  <c:v>0.53333523264158034</c:v>
                </c:pt>
                <c:pt idx="3517">
                  <c:v>0.55820818601853583</c:v>
                </c:pt>
                <c:pt idx="3518">
                  <c:v>0.55188211772399176</c:v>
                </c:pt>
                <c:pt idx="3519">
                  <c:v>0.54222218309872716</c:v>
                </c:pt>
                <c:pt idx="3520">
                  <c:v>0.56166390781953168</c:v>
                </c:pt>
                <c:pt idx="3521">
                  <c:v>0.54734000339232769</c:v>
                </c:pt>
                <c:pt idx="3522">
                  <c:v>0.52608726791968252</c:v>
                </c:pt>
                <c:pt idx="3523">
                  <c:v>0.55177161819140408</c:v>
                </c:pt>
                <c:pt idx="3524">
                  <c:v>0.55920983444600825</c:v>
                </c:pt>
                <c:pt idx="3525">
                  <c:v>0.55853991111526258</c:v>
                </c:pt>
                <c:pt idx="3526">
                  <c:v>0.5206108838245157</c:v>
                </c:pt>
                <c:pt idx="3527">
                  <c:v>0.56520077567890703</c:v>
                </c:pt>
                <c:pt idx="3528">
                  <c:v>0.55462919127015164</c:v>
                </c:pt>
                <c:pt idx="3529">
                  <c:v>0.53033220605518661</c:v>
                </c:pt>
                <c:pt idx="3530">
                  <c:v>0.5450574285000247</c:v>
                </c:pt>
                <c:pt idx="3531">
                  <c:v>0.5562847203950545</c:v>
                </c:pt>
                <c:pt idx="3532">
                  <c:v>0.6668549138630786</c:v>
                </c:pt>
                <c:pt idx="3533">
                  <c:v>0.55880043834567972</c:v>
                </c:pt>
                <c:pt idx="3534">
                  <c:v>0.54882134064640264</c:v>
                </c:pt>
                <c:pt idx="3535">
                  <c:v>0.54100752889328318</c:v>
                </c:pt>
                <c:pt idx="3536">
                  <c:v>0.54927140559063814</c:v>
                </c:pt>
                <c:pt idx="3537">
                  <c:v>0.5475691547741881</c:v>
                </c:pt>
                <c:pt idx="3538">
                  <c:v>0.55092723784441555</c:v>
                </c:pt>
                <c:pt idx="3539">
                  <c:v>0.5548019753982939</c:v>
                </c:pt>
                <c:pt idx="3540">
                  <c:v>0.55703302151464329</c:v>
                </c:pt>
                <c:pt idx="3541">
                  <c:v>0.5543925605408585</c:v>
                </c:pt>
                <c:pt idx="3542">
                  <c:v>0.54735955512656287</c:v>
                </c:pt>
                <c:pt idx="3543">
                  <c:v>0.49224928105310695</c:v>
                </c:pt>
                <c:pt idx="3544">
                  <c:v>0.55722336691963359</c:v>
                </c:pt>
                <c:pt idx="3545">
                  <c:v>0.43300571122596487</c:v>
                </c:pt>
                <c:pt idx="3546">
                  <c:v>0.50727189824414065</c:v>
                </c:pt>
                <c:pt idx="3547">
                  <c:v>0.54187384165083963</c:v>
                </c:pt>
                <c:pt idx="3548">
                  <c:v>0.54501594101301298</c:v>
                </c:pt>
                <c:pt idx="3549">
                  <c:v>0.56044994357427513</c:v>
                </c:pt>
                <c:pt idx="3550">
                  <c:v>0.56950587377608863</c:v>
                </c:pt>
                <c:pt idx="3551">
                  <c:v>0.5490450318499337</c:v>
                </c:pt>
                <c:pt idx="3552">
                  <c:v>0.54352347439565851</c:v>
                </c:pt>
                <c:pt idx="3553">
                  <c:v>0.54284448732335056</c:v>
                </c:pt>
                <c:pt idx="3554">
                  <c:v>0.54693889603605261</c:v>
                </c:pt>
                <c:pt idx="3555">
                  <c:v>0.54560954428629804</c:v>
                </c:pt>
                <c:pt idx="3556">
                  <c:v>0.54461034762395022</c:v>
                </c:pt>
                <c:pt idx="3557">
                  <c:v>0.54072254190159341</c:v>
                </c:pt>
                <c:pt idx="3558">
                  <c:v>0.55105857513515988</c:v>
                </c:pt>
                <c:pt idx="3559">
                  <c:v>0.58914382610456162</c:v>
                </c:pt>
                <c:pt idx="3560">
                  <c:v>0.54678465755705064</c:v>
                </c:pt>
                <c:pt idx="3561">
                  <c:v>0.55740834792431349</c:v>
                </c:pt>
                <c:pt idx="3562">
                  <c:v>0.55646427930590658</c:v>
                </c:pt>
                <c:pt idx="3563">
                  <c:v>0.55046424953507211</c:v>
                </c:pt>
                <c:pt idx="3564">
                  <c:v>0.58048449911923528</c:v>
                </c:pt>
                <c:pt idx="3565">
                  <c:v>0.56462458718248265</c:v>
                </c:pt>
                <c:pt idx="3566">
                  <c:v>0.55215689008838464</c:v>
                </c:pt>
                <c:pt idx="3567">
                  <c:v>0.54662272513969123</c:v>
                </c:pt>
                <c:pt idx="3568">
                  <c:v>0.55857306968381182</c:v>
                </c:pt>
                <c:pt idx="3569">
                  <c:v>0.52093748999884959</c:v>
                </c:pt>
                <c:pt idx="3570">
                  <c:v>0.54711159326256242</c:v>
                </c:pt>
                <c:pt idx="3571">
                  <c:v>0.55217231744400563</c:v>
                </c:pt>
                <c:pt idx="3572">
                  <c:v>0.5390033282694997</c:v>
                </c:pt>
                <c:pt idx="3573">
                  <c:v>0.55355123157259634</c:v>
                </c:pt>
                <c:pt idx="3574">
                  <c:v>0.55142101578369684</c:v>
                </c:pt>
                <c:pt idx="3575">
                  <c:v>0.59600415707301968</c:v>
                </c:pt>
                <c:pt idx="3576">
                  <c:v>0.54507942181612523</c:v>
                </c:pt>
                <c:pt idx="3577">
                  <c:v>0.54727318422548699</c:v>
                </c:pt>
                <c:pt idx="3578">
                  <c:v>0.55121671373840642</c:v>
                </c:pt>
                <c:pt idx="3579">
                  <c:v>0.53946839870851337</c:v>
                </c:pt>
                <c:pt idx="3580">
                  <c:v>0.54085816660509478</c:v>
                </c:pt>
                <c:pt idx="3581">
                  <c:v>0.55002516378425848</c:v>
                </c:pt>
                <c:pt idx="3582">
                  <c:v>0.54497813370658765</c:v>
                </c:pt>
                <c:pt idx="3583">
                  <c:v>0.54184495988122316</c:v>
                </c:pt>
                <c:pt idx="3584">
                  <c:v>0.54901590017006952</c:v>
                </c:pt>
                <c:pt idx="3585">
                  <c:v>0.55980951217999175</c:v>
                </c:pt>
                <c:pt idx="3586">
                  <c:v>0.54526305584926305</c:v>
                </c:pt>
                <c:pt idx="3587">
                  <c:v>0.56250528533716027</c:v>
                </c:pt>
                <c:pt idx="3588">
                  <c:v>0.54470718277601016</c:v>
                </c:pt>
                <c:pt idx="3589">
                  <c:v>0.5433796712755774</c:v>
                </c:pt>
                <c:pt idx="3590">
                  <c:v>0.55402508781461568</c:v>
                </c:pt>
                <c:pt idx="3591">
                  <c:v>0.54104669393269633</c:v>
                </c:pt>
                <c:pt idx="3592">
                  <c:v>0.45187817856884294</c:v>
                </c:pt>
                <c:pt idx="3593">
                  <c:v>0.546630261114877</c:v>
                </c:pt>
                <c:pt idx="3594">
                  <c:v>0.56142954322801364</c:v>
                </c:pt>
                <c:pt idx="3595">
                  <c:v>0.55757145404420561</c:v>
                </c:pt>
                <c:pt idx="3596">
                  <c:v>0.54571206327969535</c:v>
                </c:pt>
                <c:pt idx="3597">
                  <c:v>0.43991754172149083</c:v>
                </c:pt>
                <c:pt idx="3598">
                  <c:v>0.54261858290668552</c:v>
                </c:pt>
                <c:pt idx="3599">
                  <c:v>0.51728174598601229</c:v>
                </c:pt>
                <c:pt idx="3600">
                  <c:v>0.54109482284523069</c:v>
                </c:pt>
                <c:pt idx="3601">
                  <c:v>0.55619580761310983</c:v>
                </c:pt>
                <c:pt idx="3602">
                  <c:v>0.5547280607794568</c:v>
                </c:pt>
                <c:pt idx="3603">
                  <c:v>0.54593853138037685</c:v>
                </c:pt>
                <c:pt idx="3604">
                  <c:v>0.3716110699496894</c:v>
                </c:pt>
                <c:pt idx="3605">
                  <c:v>0.55288051379472924</c:v>
                </c:pt>
                <c:pt idx="3606">
                  <c:v>0.55480295501174759</c:v>
                </c:pt>
                <c:pt idx="3607">
                  <c:v>0.54724970313646482</c:v>
                </c:pt>
                <c:pt idx="3608">
                  <c:v>0.55544442297388674</c:v>
                </c:pt>
                <c:pt idx="3609">
                  <c:v>0.55339249458448092</c:v>
                </c:pt>
                <c:pt idx="3610">
                  <c:v>0.54651019407645463</c:v>
                </c:pt>
                <c:pt idx="3611">
                  <c:v>0.55489684081620827</c:v>
                </c:pt>
                <c:pt idx="3612">
                  <c:v>0.55777899847215684</c:v>
                </c:pt>
                <c:pt idx="3613">
                  <c:v>0.56353750238695011</c:v>
                </c:pt>
                <c:pt idx="3614">
                  <c:v>0.54974577100807176</c:v>
                </c:pt>
                <c:pt idx="3615">
                  <c:v>0.9152979870425918</c:v>
                </c:pt>
                <c:pt idx="3616">
                  <c:v>0.54193903454300218</c:v>
                </c:pt>
                <c:pt idx="3617">
                  <c:v>0.54402252320544031</c:v>
                </c:pt>
                <c:pt idx="3618">
                  <c:v>0.544889621124379</c:v>
                </c:pt>
                <c:pt idx="3619">
                  <c:v>0.54505886491919964</c:v>
                </c:pt>
                <c:pt idx="3620">
                  <c:v>0.55757617144680849</c:v>
                </c:pt>
                <c:pt idx="3621">
                  <c:v>0.53867859175046917</c:v>
                </c:pt>
                <c:pt idx="3622">
                  <c:v>0.57115176958450464</c:v>
                </c:pt>
                <c:pt idx="3623">
                  <c:v>0.55221469910205556</c:v>
                </c:pt>
                <c:pt idx="3624">
                  <c:v>0.55406854255090432</c:v>
                </c:pt>
                <c:pt idx="3625">
                  <c:v>0.55774454243054994</c:v>
                </c:pt>
                <c:pt idx="3626">
                  <c:v>0.51569288841413163</c:v>
                </c:pt>
                <c:pt idx="3627">
                  <c:v>0.55742782487399001</c:v>
                </c:pt>
                <c:pt idx="3628">
                  <c:v>0.5541762077468454</c:v>
                </c:pt>
                <c:pt idx="3629">
                  <c:v>0.55293150468158181</c:v>
                </c:pt>
                <c:pt idx="3630">
                  <c:v>0.55100616095733723</c:v>
                </c:pt>
                <c:pt idx="3631">
                  <c:v>0.55169337840935062</c:v>
                </c:pt>
                <c:pt idx="3632">
                  <c:v>0.55906675446564247</c:v>
                </c:pt>
                <c:pt idx="3633">
                  <c:v>0.55761686863196358</c:v>
                </c:pt>
                <c:pt idx="3634">
                  <c:v>0.54622641682496187</c:v>
                </c:pt>
                <c:pt idx="3635">
                  <c:v>0.55412451641442573</c:v>
                </c:pt>
                <c:pt idx="3636">
                  <c:v>0.56530690356625557</c:v>
                </c:pt>
                <c:pt idx="3637">
                  <c:v>0.56488108889089561</c:v>
                </c:pt>
                <c:pt idx="3638">
                  <c:v>0.55869092740253912</c:v>
                </c:pt>
                <c:pt idx="3639">
                  <c:v>0.56337121755638453</c:v>
                </c:pt>
                <c:pt idx="3640">
                  <c:v>0.5662582609716712</c:v>
                </c:pt>
                <c:pt idx="3641">
                  <c:v>0.53923454391781989</c:v>
                </c:pt>
                <c:pt idx="3642">
                  <c:v>0.57223930445838112</c:v>
                </c:pt>
                <c:pt idx="3643">
                  <c:v>0.56618884848428463</c:v>
                </c:pt>
                <c:pt idx="3644">
                  <c:v>0.62398202970096339</c:v>
                </c:pt>
                <c:pt idx="3645">
                  <c:v>0.57861461195380126</c:v>
                </c:pt>
                <c:pt idx="3646">
                  <c:v>0.55610971856437186</c:v>
                </c:pt>
                <c:pt idx="3647">
                  <c:v>0.5688054499855516</c:v>
                </c:pt>
                <c:pt idx="3648">
                  <c:v>0.55392954471297917</c:v>
                </c:pt>
                <c:pt idx="3649">
                  <c:v>0.56191184097153168</c:v>
                </c:pt>
                <c:pt idx="3650">
                  <c:v>0.56441677178789906</c:v>
                </c:pt>
                <c:pt idx="3651">
                  <c:v>0.58820006726272656</c:v>
                </c:pt>
                <c:pt idx="3652">
                  <c:v>0.5518573130410791</c:v>
                </c:pt>
                <c:pt idx="3653">
                  <c:v>0.54541375275259851</c:v>
                </c:pt>
                <c:pt idx="3654">
                  <c:v>0.57052913379951664</c:v>
                </c:pt>
                <c:pt idx="3655">
                  <c:v>0.55420628532257621</c:v>
                </c:pt>
                <c:pt idx="3656">
                  <c:v>0.55658255525508527</c:v>
                </c:pt>
                <c:pt idx="3657">
                  <c:v>0.55587588532836263</c:v>
                </c:pt>
                <c:pt idx="3658">
                  <c:v>0.5725092686767056</c:v>
                </c:pt>
                <c:pt idx="3659">
                  <c:v>0.5298276052356653</c:v>
                </c:pt>
                <c:pt idx="3660">
                  <c:v>0.55574225625595364</c:v>
                </c:pt>
                <c:pt idx="3661">
                  <c:v>0.56614880783909038</c:v>
                </c:pt>
                <c:pt idx="3662">
                  <c:v>0.5648972151028947</c:v>
                </c:pt>
                <c:pt idx="3663">
                  <c:v>0.52290789158294926</c:v>
                </c:pt>
                <c:pt idx="3664">
                  <c:v>0.5549747880795558</c:v>
                </c:pt>
                <c:pt idx="3665">
                  <c:v>0.53961370292402555</c:v>
                </c:pt>
                <c:pt idx="3666">
                  <c:v>0.55963391918098315</c:v>
                </c:pt>
                <c:pt idx="3667">
                  <c:v>0.54032947479087456</c:v>
                </c:pt>
                <c:pt idx="3668">
                  <c:v>0.55771426790045509</c:v>
                </c:pt>
                <c:pt idx="3669">
                  <c:v>0.56866144814149988</c:v>
                </c:pt>
                <c:pt idx="3670">
                  <c:v>0.54844191351042371</c:v>
                </c:pt>
                <c:pt idx="3671">
                  <c:v>0.56175648667605971</c:v>
                </c:pt>
                <c:pt idx="3672">
                  <c:v>0.56727160162504764</c:v>
                </c:pt>
                <c:pt idx="3673">
                  <c:v>0.57441150515043449</c:v>
                </c:pt>
                <c:pt idx="3674">
                  <c:v>0.5517770858637645</c:v>
                </c:pt>
                <c:pt idx="3675">
                  <c:v>0.5603197315358166</c:v>
                </c:pt>
                <c:pt idx="3676">
                  <c:v>0.56825268065213708</c:v>
                </c:pt>
                <c:pt idx="3677">
                  <c:v>0.56035766575490076</c:v>
                </c:pt>
                <c:pt idx="3678">
                  <c:v>0.5570541930563756</c:v>
                </c:pt>
                <c:pt idx="3679">
                  <c:v>0.55076956321708825</c:v>
                </c:pt>
                <c:pt idx="3680">
                  <c:v>0.46017992804701352</c:v>
                </c:pt>
                <c:pt idx="3681">
                  <c:v>0.5486841893148463</c:v>
                </c:pt>
                <c:pt idx="3682">
                  <c:v>0.54764541272770484</c:v>
                </c:pt>
                <c:pt idx="3683">
                  <c:v>0.55747572609573082</c:v>
                </c:pt>
                <c:pt idx="3684">
                  <c:v>0.55080839405822768</c:v>
                </c:pt>
                <c:pt idx="3685">
                  <c:v>0.55626699163175253</c:v>
                </c:pt>
                <c:pt idx="3686">
                  <c:v>0.54787766949704086</c:v>
                </c:pt>
                <c:pt idx="3687">
                  <c:v>0.55513603948714441</c:v>
                </c:pt>
                <c:pt idx="3688">
                  <c:v>0.54615534814543698</c:v>
                </c:pt>
                <c:pt idx="3689">
                  <c:v>0.56421323742200713</c:v>
                </c:pt>
                <c:pt idx="3690">
                  <c:v>0.53219872701958681</c:v>
                </c:pt>
                <c:pt idx="3691">
                  <c:v>0.54654266347813163</c:v>
                </c:pt>
                <c:pt idx="3692">
                  <c:v>0.57041578085140066</c:v>
                </c:pt>
                <c:pt idx="3693">
                  <c:v>0.53895111349976865</c:v>
                </c:pt>
                <c:pt idx="3694">
                  <c:v>0.54506757179240117</c:v>
                </c:pt>
                <c:pt idx="3695">
                  <c:v>0.55102624215683171</c:v>
                </c:pt>
                <c:pt idx="3696">
                  <c:v>0.55101690430560346</c:v>
                </c:pt>
                <c:pt idx="3697">
                  <c:v>0.54823266791838943</c:v>
                </c:pt>
                <c:pt idx="3698">
                  <c:v>0.56823604343813794</c:v>
                </c:pt>
                <c:pt idx="3699">
                  <c:v>0.55447107213002944</c:v>
                </c:pt>
                <c:pt idx="3700">
                  <c:v>0.54640038487688758</c:v>
                </c:pt>
                <c:pt idx="3701">
                  <c:v>0.53879379763666779</c:v>
                </c:pt>
                <c:pt idx="3702">
                  <c:v>0.55131702519439751</c:v>
                </c:pt>
                <c:pt idx="3703">
                  <c:v>0.54919278769227342</c:v>
                </c:pt>
                <c:pt idx="3704">
                  <c:v>0.53858330108573971</c:v>
                </c:pt>
                <c:pt idx="3705">
                  <c:v>0.54734988224871273</c:v>
                </c:pt>
                <c:pt idx="3706">
                  <c:v>0.55279083458279299</c:v>
                </c:pt>
                <c:pt idx="3707">
                  <c:v>0.59453780182362803</c:v>
                </c:pt>
                <c:pt idx="3708">
                  <c:v>0.54927461351997631</c:v>
                </c:pt>
                <c:pt idx="3709">
                  <c:v>0.47703144094994882</c:v>
                </c:pt>
                <c:pt idx="3710">
                  <c:v>0.54257211699024244</c:v>
                </c:pt>
                <c:pt idx="3711">
                  <c:v>0.54420457916363052</c:v>
                </c:pt>
                <c:pt idx="3712">
                  <c:v>0.54565828589969967</c:v>
                </c:pt>
                <c:pt idx="3713">
                  <c:v>0.54379742777786599</c:v>
                </c:pt>
                <c:pt idx="3714">
                  <c:v>0.58430115308445396</c:v>
                </c:pt>
                <c:pt idx="3715">
                  <c:v>0.54739386391114497</c:v>
                </c:pt>
                <c:pt idx="3716">
                  <c:v>0.54727852367102769</c:v>
                </c:pt>
                <c:pt idx="3717">
                  <c:v>0.54339461502957165</c:v>
                </c:pt>
                <c:pt idx="3718">
                  <c:v>0.55402739964537073</c:v>
                </c:pt>
                <c:pt idx="3719">
                  <c:v>0.54860415708775434</c:v>
                </c:pt>
                <c:pt idx="3720">
                  <c:v>0.55198799596127457</c:v>
                </c:pt>
                <c:pt idx="3721">
                  <c:v>0.5612598499432927</c:v>
                </c:pt>
                <c:pt idx="3722">
                  <c:v>0.53180701664126762</c:v>
                </c:pt>
                <c:pt idx="3723">
                  <c:v>0.42785834141096873</c:v>
                </c:pt>
                <c:pt idx="3724">
                  <c:v>0.55713797329023751</c:v>
                </c:pt>
                <c:pt idx="3725">
                  <c:v>0.51623705363446271</c:v>
                </c:pt>
                <c:pt idx="3726">
                  <c:v>0.55163069049967828</c:v>
                </c:pt>
                <c:pt idx="3727">
                  <c:v>0.56029937520923434</c:v>
                </c:pt>
                <c:pt idx="3728">
                  <c:v>0.54434329173367513</c:v>
                </c:pt>
                <c:pt idx="3729">
                  <c:v>0.55737351112981282</c:v>
                </c:pt>
                <c:pt idx="3730">
                  <c:v>0.53759876832517861</c:v>
                </c:pt>
                <c:pt idx="3731">
                  <c:v>0.54958137782918814</c:v>
                </c:pt>
                <c:pt idx="3732">
                  <c:v>0.54273817266277546</c:v>
                </c:pt>
                <c:pt idx="3733">
                  <c:v>0.39377565924982133</c:v>
                </c:pt>
                <c:pt idx="3734">
                  <c:v>0.55637335393359311</c:v>
                </c:pt>
                <c:pt idx="3735">
                  <c:v>0.4918127845810899</c:v>
                </c:pt>
                <c:pt idx="3736">
                  <c:v>0.55059958890521288</c:v>
                </c:pt>
                <c:pt idx="3737">
                  <c:v>0.54780373795090398</c:v>
                </c:pt>
                <c:pt idx="3738">
                  <c:v>0.54727318422548699</c:v>
                </c:pt>
                <c:pt idx="3739">
                  <c:v>0.5448322122431728</c:v>
                </c:pt>
                <c:pt idx="3740">
                  <c:v>0.54612360976392049</c:v>
                </c:pt>
                <c:pt idx="3741">
                  <c:v>0.566201631313201</c:v>
                </c:pt>
                <c:pt idx="3742">
                  <c:v>0.5513811109701876</c:v>
                </c:pt>
                <c:pt idx="3743">
                  <c:v>0.54082460521299935</c:v>
                </c:pt>
                <c:pt idx="3744">
                  <c:v>0.55104923964563068</c:v>
                </c:pt>
                <c:pt idx="3745">
                  <c:v>0.55883483728268324</c:v>
                </c:pt>
                <c:pt idx="3746">
                  <c:v>0.55801738742551787</c:v>
                </c:pt>
                <c:pt idx="3747">
                  <c:v>0.53618556658668703</c:v>
                </c:pt>
                <c:pt idx="3748">
                  <c:v>0.55450492170300758</c:v>
                </c:pt>
                <c:pt idx="3749">
                  <c:v>0.5554046412746485</c:v>
                </c:pt>
                <c:pt idx="3750">
                  <c:v>0.55551715790969358</c:v>
                </c:pt>
                <c:pt idx="3751">
                  <c:v>0.54786863183968615</c:v>
                </c:pt>
                <c:pt idx="3752">
                  <c:v>0.57635854351848659</c:v>
                </c:pt>
                <c:pt idx="3753">
                  <c:v>0.56077200104687763</c:v>
                </c:pt>
                <c:pt idx="3754">
                  <c:v>0.5665791045462315</c:v>
                </c:pt>
                <c:pt idx="3755">
                  <c:v>0.52039765363035662</c:v>
                </c:pt>
                <c:pt idx="3756">
                  <c:v>0.56298937937644855</c:v>
                </c:pt>
                <c:pt idx="3757">
                  <c:v>0.55750630478928975</c:v>
                </c:pt>
                <c:pt idx="3758">
                  <c:v>0.52754616320517589</c:v>
                </c:pt>
                <c:pt idx="3759">
                  <c:v>0.56533241097089404</c:v>
                </c:pt>
                <c:pt idx="3760">
                  <c:v>0.56435935320066133</c:v>
                </c:pt>
                <c:pt idx="3761">
                  <c:v>0.55879130117098263</c:v>
                </c:pt>
                <c:pt idx="3762">
                  <c:v>0.55535494229325499</c:v>
                </c:pt>
                <c:pt idx="3763">
                  <c:v>0.56830651221611073</c:v>
                </c:pt>
                <c:pt idx="3764">
                  <c:v>0.54665868417792018</c:v>
                </c:pt>
                <c:pt idx="3765">
                  <c:v>0.55710010334574978</c:v>
                </c:pt>
                <c:pt idx="3766">
                  <c:v>0.54808284405474428</c:v>
                </c:pt>
                <c:pt idx="3767">
                  <c:v>0.55054540593180501</c:v>
                </c:pt>
                <c:pt idx="3768">
                  <c:v>0.55230712316911945</c:v>
                </c:pt>
                <c:pt idx="3769">
                  <c:v>0.55461675387232956</c:v>
                </c:pt>
                <c:pt idx="3770">
                  <c:v>0.52608611825594576</c:v>
                </c:pt>
                <c:pt idx="3771">
                  <c:v>0.57032117012281125</c:v>
                </c:pt>
                <c:pt idx="3772">
                  <c:v>0.5622099250992435</c:v>
                </c:pt>
                <c:pt idx="3773">
                  <c:v>0.55095743545586362</c:v>
                </c:pt>
                <c:pt idx="3774">
                  <c:v>0.55734260089431897</c:v>
                </c:pt>
                <c:pt idx="3775">
                  <c:v>0.55328946429954073</c:v>
                </c:pt>
                <c:pt idx="3776">
                  <c:v>0.53253148869744948</c:v>
                </c:pt>
                <c:pt idx="3777">
                  <c:v>0.53800417689235558</c:v>
                </c:pt>
                <c:pt idx="3778">
                  <c:v>0.55981648779493565</c:v>
                </c:pt>
                <c:pt idx="3779">
                  <c:v>0.45610075741779627</c:v>
                </c:pt>
                <c:pt idx="3780">
                  <c:v>0.55756677145716749</c:v>
                </c:pt>
                <c:pt idx="3781">
                  <c:v>0.55178863478296936</c:v>
                </c:pt>
                <c:pt idx="3782">
                  <c:v>0.57284095321072792</c:v>
                </c:pt>
                <c:pt idx="3783">
                  <c:v>0.55648052679228521</c:v>
                </c:pt>
                <c:pt idx="3784">
                  <c:v>0.5478407868993177</c:v>
                </c:pt>
                <c:pt idx="3785">
                  <c:v>0.55428720953196076</c:v>
                </c:pt>
                <c:pt idx="3786">
                  <c:v>0.55296977751152965</c:v>
                </c:pt>
                <c:pt idx="3787">
                  <c:v>0.56114015380559956</c:v>
                </c:pt>
                <c:pt idx="3788">
                  <c:v>0.5465030940296135</c:v>
                </c:pt>
                <c:pt idx="3789">
                  <c:v>0.43483868009540777</c:v>
                </c:pt>
                <c:pt idx="3790">
                  <c:v>0.56042614310093686</c:v>
                </c:pt>
                <c:pt idx="3791">
                  <c:v>0.54737343456223631</c:v>
                </c:pt>
                <c:pt idx="3792">
                  <c:v>0.53931081841371264</c:v>
                </c:pt>
                <c:pt idx="3793">
                  <c:v>0.55603433497803001</c:v>
                </c:pt>
                <c:pt idx="3794">
                  <c:v>0.62474024888693525</c:v>
                </c:pt>
                <c:pt idx="3795">
                  <c:v>0.5546506824531886</c:v>
                </c:pt>
                <c:pt idx="3796">
                  <c:v>0.56800155426727761</c:v>
                </c:pt>
                <c:pt idx="3797">
                  <c:v>0.53070662883164732</c:v>
                </c:pt>
                <c:pt idx="3798">
                  <c:v>0.55485458302044643</c:v>
                </c:pt>
                <c:pt idx="3799">
                  <c:v>0.54891237691885286</c:v>
                </c:pt>
                <c:pt idx="3800">
                  <c:v>0.56073140394594445</c:v>
                </c:pt>
                <c:pt idx="3801">
                  <c:v>0.54960578019677964</c:v>
                </c:pt>
                <c:pt idx="3802">
                  <c:v>0.57409652119969268</c:v>
                </c:pt>
                <c:pt idx="3803">
                  <c:v>0.31674357645926132</c:v>
                </c:pt>
                <c:pt idx="3804">
                  <c:v>0.54229178632447383</c:v>
                </c:pt>
                <c:pt idx="3805">
                  <c:v>0.55329178172948168</c:v>
                </c:pt>
                <c:pt idx="3806">
                  <c:v>0.55362331594780523</c:v>
                </c:pt>
                <c:pt idx="3807">
                  <c:v>0.54392984403665023</c:v>
                </c:pt>
                <c:pt idx="3808">
                  <c:v>0.54278006058934214</c:v>
                </c:pt>
                <c:pt idx="3809">
                  <c:v>0.55189501231404703</c:v>
                </c:pt>
                <c:pt idx="3810">
                  <c:v>0.55933032877139655</c:v>
                </c:pt>
                <c:pt idx="3811">
                  <c:v>0.55568896294202741</c:v>
                </c:pt>
                <c:pt idx="3812">
                  <c:v>0.54384105721193465</c:v>
                </c:pt>
                <c:pt idx="3813">
                  <c:v>0.55024613415529944</c:v>
                </c:pt>
                <c:pt idx="3814">
                  <c:v>0.5520504429185471</c:v>
                </c:pt>
                <c:pt idx="3815">
                  <c:v>0.55968501229369128</c:v>
                </c:pt>
                <c:pt idx="3816">
                  <c:v>0.55325354907775948</c:v>
                </c:pt>
                <c:pt idx="3817">
                  <c:v>0.55434768359484665</c:v>
                </c:pt>
                <c:pt idx="3818">
                  <c:v>0.55737748765748962</c:v>
                </c:pt>
                <c:pt idx="3819">
                  <c:v>0.544381954361704</c:v>
                </c:pt>
                <c:pt idx="3820">
                  <c:v>0.56225269519051169</c:v>
                </c:pt>
                <c:pt idx="3821">
                  <c:v>0.55552524782963886</c:v>
                </c:pt>
                <c:pt idx="3822">
                  <c:v>0.55307473726370715</c:v>
                </c:pt>
                <c:pt idx="3823">
                  <c:v>0.57710323220496162</c:v>
                </c:pt>
                <c:pt idx="3824">
                  <c:v>0.58435149529483288</c:v>
                </c:pt>
                <c:pt idx="3825">
                  <c:v>0.5584103369993535</c:v>
                </c:pt>
                <c:pt idx="3826">
                  <c:v>0.55422690760435811</c:v>
                </c:pt>
                <c:pt idx="3827">
                  <c:v>0.56226176201616251</c:v>
                </c:pt>
                <c:pt idx="3828">
                  <c:v>0.55215689008838464</c:v>
                </c:pt>
                <c:pt idx="3829">
                  <c:v>0.55367835694113865</c:v>
                </c:pt>
                <c:pt idx="3830">
                  <c:v>0.55412830607916264</c:v>
                </c:pt>
                <c:pt idx="3831">
                  <c:v>0.54822659947317864</c:v>
                </c:pt>
                <c:pt idx="3832">
                  <c:v>0.54857521804834763</c:v>
                </c:pt>
                <c:pt idx="3833">
                  <c:v>0.5449409983766611</c:v>
                </c:pt>
                <c:pt idx="3834">
                  <c:v>0.55597730832835435</c:v>
                </c:pt>
                <c:pt idx="3835">
                  <c:v>0.54280921888370426</c:v>
                </c:pt>
                <c:pt idx="3836">
                  <c:v>0.55313695775949845</c:v>
                </c:pt>
                <c:pt idx="3837">
                  <c:v>0.50194483844469584</c:v>
                </c:pt>
                <c:pt idx="3838">
                  <c:v>0.55378872361080433</c:v>
                </c:pt>
                <c:pt idx="3839">
                  <c:v>0.55267277230984435</c:v>
                </c:pt>
                <c:pt idx="3840">
                  <c:v>0.54757788699945054</c:v>
                </c:pt>
                <c:pt idx="3841">
                  <c:v>0.48658702198541776</c:v>
                </c:pt>
                <c:pt idx="3842">
                  <c:v>0.55148267339505597</c:v>
                </c:pt>
                <c:pt idx="3843">
                  <c:v>0.54273224863469482</c:v>
                </c:pt>
                <c:pt idx="3844">
                  <c:v>0.54787988524359332</c:v>
                </c:pt>
                <c:pt idx="3845">
                  <c:v>0.55718256680791478</c:v>
                </c:pt>
                <c:pt idx="3846">
                  <c:v>0.55825777548231226</c:v>
                </c:pt>
                <c:pt idx="3847">
                  <c:v>0.56073246174437053</c:v>
                </c:pt>
                <c:pt idx="3848">
                  <c:v>0.54406804435027567</c:v>
                </c:pt>
                <c:pt idx="3849">
                  <c:v>0.5588159938297278</c:v>
                </c:pt>
                <c:pt idx="3850">
                  <c:v>0.58057284881599458</c:v>
                </c:pt>
                <c:pt idx="3851">
                  <c:v>0.56465457513205308</c:v>
                </c:pt>
                <c:pt idx="3852">
                  <c:v>0.54986146035922445</c:v>
                </c:pt>
                <c:pt idx="3853">
                  <c:v>0.5570957987794507</c:v>
                </c:pt>
                <c:pt idx="3854">
                  <c:v>0.55572116447112763</c:v>
                </c:pt>
                <c:pt idx="3855">
                  <c:v>0.56138515511790288</c:v>
                </c:pt>
                <c:pt idx="3856">
                  <c:v>0.55928562517045932</c:v>
                </c:pt>
                <c:pt idx="3857">
                  <c:v>0.54899776466207661</c:v>
                </c:pt>
                <c:pt idx="3858">
                  <c:v>0.55056903948102731</c:v>
                </c:pt>
                <c:pt idx="3859">
                  <c:v>0.5554610700508551</c:v>
                </c:pt>
                <c:pt idx="3860">
                  <c:v>0.55774192077014373</c:v>
                </c:pt>
                <c:pt idx="3861">
                  <c:v>0.55087703798809873</c:v>
                </c:pt>
                <c:pt idx="3862">
                  <c:v>0.54776108566153969</c:v>
                </c:pt>
                <c:pt idx="3863">
                  <c:v>0.54536832820154957</c:v>
                </c:pt>
                <c:pt idx="3864">
                  <c:v>0.54666861788080201</c:v>
                </c:pt>
                <c:pt idx="3865">
                  <c:v>0.53899114626694855</c:v>
                </c:pt>
                <c:pt idx="3866">
                  <c:v>0.55424231889344899</c:v>
                </c:pt>
                <c:pt idx="3867">
                  <c:v>0.55488626264663754</c:v>
                </c:pt>
                <c:pt idx="3868">
                  <c:v>0.54512299265205455</c:v>
                </c:pt>
                <c:pt idx="3869">
                  <c:v>0.54971372074241664</c:v>
                </c:pt>
                <c:pt idx="3870">
                  <c:v>0.55264629643915186</c:v>
                </c:pt>
                <c:pt idx="3871">
                  <c:v>0.5543320955308545</c:v>
                </c:pt>
                <c:pt idx="3872">
                  <c:v>0.55459225693506253</c:v>
                </c:pt>
                <c:pt idx="3873">
                  <c:v>0.5199390541070168</c:v>
                </c:pt>
                <c:pt idx="3874">
                  <c:v>0.55093736146977301</c:v>
                </c:pt>
                <c:pt idx="3875">
                  <c:v>0.53672015417792152</c:v>
                </c:pt>
                <c:pt idx="3876">
                  <c:v>0.56880991889947885</c:v>
                </c:pt>
                <c:pt idx="3877">
                  <c:v>0.5751740634888296</c:v>
                </c:pt>
                <c:pt idx="3878">
                  <c:v>0.54686862104032552</c:v>
                </c:pt>
                <c:pt idx="3879">
                  <c:v>0.5540584451121886</c:v>
                </c:pt>
                <c:pt idx="3880">
                  <c:v>0.53590312939123042</c:v>
                </c:pt>
                <c:pt idx="3881">
                  <c:v>0.5174734704784576</c:v>
                </c:pt>
                <c:pt idx="3882">
                  <c:v>0.53638604308236737</c:v>
                </c:pt>
                <c:pt idx="3883">
                  <c:v>0.55749740656953695</c:v>
                </c:pt>
                <c:pt idx="3884">
                  <c:v>0.55027366049678172</c:v>
                </c:pt>
                <c:pt idx="3885">
                  <c:v>0.56037638655503841</c:v>
                </c:pt>
                <c:pt idx="3886">
                  <c:v>0.56652166594897335</c:v>
                </c:pt>
                <c:pt idx="3887">
                  <c:v>0.55446752694451806</c:v>
                </c:pt>
                <c:pt idx="3888">
                  <c:v>0.51679243671460762</c:v>
                </c:pt>
                <c:pt idx="3889">
                  <c:v>0.54699938292489658</c:v>
                </c:pt>
                <c:pt idx="3890">
                  <c:v>0.56828037606461679</c:v>
                </c:pt>
                <c:pt idx="3891">
                  <c:v>0.5556879122944971</c:v>
                </c:pt>
                <c:pt idx="3892">
                  <c:v>0.55992786244935056</c:v>
                </c:pt>
                <c:pt idx="3893">
                  <c:v>0.54065071715053881</c:v>
                </c:pt>
                <c:pt idx="3894">
                  <c:v>0.53061486864204133</c:v>
                </c:pt>
                <c:pt idx="3895">
                  <c:v>0.55493396241679482</c:v>
                </c:pt>
                <c:pt idx="3896">
                  <c:v>0.54537840688784578</c:v>
                </c:pt>
                <c:pt idx="3897">
                  <c:v>0.56172250307510763</c:v>
                </c:pt>
                <c:pt idx="3898">
                  <c:v>0.53765885147588965</c:v>
                </c:pt>
                <c:pt idx="3899">
                  <c:v>0.54244572463820362</c:v>
                </c:pt>
                <c:pt idx="3900">
                  <c:v>0.56188008127202127</c:v>
                </c:pt>
                <c:pt idx="3901">
                  <c:v>0.55959805372505411</c:v>
                </c:pt>
                <c:pt idx="3902">
                  <c:v>0.55844468012647164</c:v>
                </c:pt>
                <c:pt idx="3903">
                  <c:v>0.50360744477559671</c:v>
                </c:pt>
                <c:pt idx="3904">
                  <c:v>0.5574756606006146</c:v>
                </c:pt>
                <c:pt idx="3905">
                  <c:v>0.55601474559233743</c:v>
                </c:pt>
                <c:pt idx="3906">
                  <c:v>0.55194317200065368</c:v>
                </c:pt>
                <c:pt idx="3907">
                  <c:v>0.56520696923324565</c:v>
                </c:pt>
                <c:pt idx="3908">
                  <c:v>0.46696688905793676</c:v>
                </c:pt>
                <c:pt idx="3909">
                  <c:v>0.54530255073622791</c:v>
                </c:pt>
                <c:pt idx="3910">
                  <c:v>0.55592478298571868</c:v>
                </c:pt>
                <c:pt idx="3911">
                  <c:v>0.54257429980585259</c:v>
                </c:pt>
                <c:pt idx="3912">
                  <c:v>0.53307150476602816</c:v>
                </c:pt>
                <c:pt idx="3913">
                  <c:v>0.5409968394581508</c:v>
                </c:pt>
                <c:pt idx="3914">
                  <c:v>0.54788553697345488</c:v>
                </c:pt>
                <c:pt idx="3915">
                  <c:v>0.56080523281170325</c:v>
                </c:pt>
                <c:pt idx="3916">
                  <c:v>0.58603861080696806</c:v>
                </c:pt>
                <c:pt idx="3917">
                  <c:v>0.5384072263586378</c:v>
                </c:pt>
                <c:pt idx="3918">
                  <c:v>0.5568178151615456</c:v>
                </c:pt>
                <c:pt idx="3919">
                  <c:v>0.54831320058362198</c:v>
                </c:pt>
                <c:pt idx="3920">
                  <c:v>0.56125116619301463</c:v>
                </c:pt>
                <c:pt idx="3921">
                  <c:v>0.54927254763986255</c:v>
                </c:pt>
                <c:pt idx="3922">
                  <c:v>0.54570964661444477</c:v>
                </c:pt>
                <c:pt idx="3923">
                  <c:v>0.54886940642852011</c:v>
                </c:pt>
                <c:pt idx="3924">
                  <c:v>0.55558966600420978</c:v>
                </c:pt>
                <c:pt idx="3925">
                  <c:v>0.55716655373950319</c:v>
                </c:pt>
                <c:pt idx="3926">
                  <c:v>0.54128783269985703</c:v>
                </c:pt>
                <c:pt idx="3927">
                  <c:v>0.56630270472291799</c:v>
                </c:pt>
                <c:pt idx="3928">
                  <c:v>0.70881750370771757</c:v>
                </c:pt>
                <c:pt idx="3929">
                  <c:v>0.55144299186714529</c:v>
                </c:pt>
                <c:pt idx="3930">
                  <c:v>0.54439421370988406</c:v>
                </c:pt>
                <c:pt idx="3931">
                  <c:v>0.55401659295955197</c:v>
                </c:pt>
                <c:pt idx="3932">
                  <c:v>0.54768662754721054</c:v>
                </c:pt>
                <c:pt idx="3933">
                  <c:v>0.56110857103963252</c:v>
                </c:pt>
                <c:pt idx="3934">
                  <c:v>0.51121021000674638</c:v>
                </c:pt>
                <c:pt idx="3935">
                  <c:v>0.55465391435395661</c:v>
                </c:pt>
                <c:pt idx="3936">
                  <c:v>0.54148295051578221</c:v>
                </c:pt>
                <c:pt idx="3937">
                  <c:v>0.55277714374805476</c:v>
                </c:pt>
                <c:pt idx="3938">
                  <c:v>0.53757677002562887</c:v>
                </c:pt>
                <c:pt idx="3939">
                  <c:v>0.53144295955905008</c:v>
                </c:pt>
                <c:pt idx="3940">
                  <c:v>0.54968870489884025</c:v>
                </c:pt>
                <c:pt idx="3941">
                  <c:v>0.55021458654203359</c:v>
                </c:pt>
                <c:pt idx="3942">
                  <c:v>0.50109231760116169</c:v>
                </c:pt>
                <c:pt idx="3943">
                  <c:v>0.54955530143741649</c:v>
                </c:pt>
                <c:pt idx="3944">
                  <c:v>0.56554602185419645</c:v>
                </c:pt>
                <c:pt idx="3945">
                  <c:v>0.51506874004784375</c:v>
                </c:pt>
                <c:pt idx="3946">
                  <c:v>0.56983788222021592</c:v>
                </c:pt>
                <c:pt idx="3947">
                  <c:v>0.58764396236025207</c:v>
                </c:pt>
                <c:pt idx="3948">
                  <c:v>0.52269850270381346</c:v>
                </c:pt>
                <c:pt idx="3949">
                  <c:v>0.56376534639785791</c:v>
                </c:pt>
                <c:pt idx="3950">
                  <c:v>0.56661691366276867</c:v>
                </c:pt>
                <c:pt idx="3951">
                  <c:v>0.55934161246077729</c:v>
                </c:pt>
                <c:pt idx="3952">
                  <c:v>0.53816837596932188</c:v>
                </c:pt>
                <c:pt idx="3953">
                  <c:v>0.54848356731460757</c:v>
                </c:pt>
                <c:pt idx="3954">
                  <c:v>0.4912096815986115</c:v>
                </c:pt>
                <c:pt idx="3955">
                  <c:v>0.55811400567716618</c:v>
                </c:pt>
                <c:pt idx="3956">
                  <c:v>0.82030724284358525</c:v>
                </c:pt>
                <c:pt idx="3957">
                  <c:v>0.55131942925747313</c:v>
                </c:pt>
                <c:pt idx="3958">
                  <c:v>0.43005616972049804</c:v>
                </c:pt>
                <c:pt idx="3959">
                  <c:v>0.56450602570795316</c:v>
                </c:pt>
                <c:pt idx="3960">
                  <c:v>0.57178830981836559</c:v>
                </c:pt>
                <c:pt idx="3961">
                  <c:v>0.55217026710074923</c:v>
                </c:pt>
                <c:pt idx="3962">
                  <c:v>0.59593690626917362</c:v>
                </c:pt>
                <c:pt idx="3963">
                  <c:v>0.54747573776009062</c:v>
                </c:pt>
                <c:pt idx="3964">
                  <c:v>0.56006730622999201</c:v>
                </c:pt>
                <c:pt idx="3965">
                  <c:v>0.53755771635630889</c:v>
                </c:pt>
                <c:pt idx="3966">
                  <c:v>0.54744069134091955</c:v>
                </c:pt>
                <c:pt idx="3967">
                  <c:v>0.55798922276929064</c:v>
                </c:pt>
                <c:pt idx="3968">
                  <c:v>0.52607942827046261</c:v>
                </c:pt>
                <c:pt idx="3969">
                  <c:v>0.54259578263904285</c:v>
                </c:pt>
                <c:pt idx="3970">
                  <c:v>0.55481686469688862</c:v>
                </c:pt>
                <c:pt idx="3971">
                  <c:v>0.56210551666297726</c:v>
                </c:pt>
                <c:pt idx="3972">
                  <c:v>0.55481767070072852</c:v>
                </c:pt>
                <c:pt idx="3973">
                  <c:v>0.55311331792115559</c:v>
                </c:pt>
                <c:pt idx="3974">
                  <c:v>0.54388552933102996</c:v>
                </c:pt>
                <c:pt idx="3975">
                  <c:v>0.55327149285333765</c:v>
                </c:pt>
                <c:pt idx="3976">
                  <c:v>0.55637440978010211</c:v>
                </c:pt>
                <c:pt idx="3977">
                  <c:v>0.54161269538749279</c:v>
                </c:pt>
                <c:pt idx="3978">
                  <c:v>0.55673217627293026</c:v>
                </c:pt>
                <c:pt idx="3979">
                  <c:v>0.42554793337807978</c:v>
                </c:pt>
                <c:pt idx="3980">
                  <c:v>0.55633834991352937</c:v>
                </c:pt>
                <c:pt idx="3981">
                  <c:v>0.55126101785207871</c:v>
                </c:pt>
                <c:pt idx="3982">
                  <c:v>0.44141290402648231</c:v>
                </c:pt>
                <c:pt idx="3983">
                  <c:v>0.55639285642805403</c:v>
                </c:pt>
                <c:pt idx="3984">
                  <c:v>0.57009979467075433</c:v>
                </c:pt>
                <c:pt idx="3985">
                  <c:v>0.55130910997265126</c:v>
                </c:pt>
                <c:pt idx="3986">
                  <c:v>0.5397664947413805</c:v>
                </c:pt>
                <c:pt idx="3987">
                  <c:v>0.54706049179927851</c:v>
                </c:pt>
                <c:pt idx="3988">
                  <c:v>0.54615534814543698</c:v>
                </c:pt>
                <c:pt idx="3989">
                  <c:v>0.56109781142865156</c:v>
                </c:pt>
                <c:pt idx="3990">
                  <c:v>0.55641190862323897</c:v>
                </c:pt>
                <c:pt idx="3991">
                  <c:v>0.54998689230562992</c:v>
                </c:pt>
                <c:pt idx="3992">
                  <c:v>0.46243294555181985</c:v>
                </c:pt>
                <c:pt idx="3993">
                  <c:v>0.56797357752527955</c:v>
                </c:pt>
                <c:pt idx="3994">
                  <c:v>0.55315023400745822</c:v>
                </c:pt>
                <c:pt idx="3995">
                  <c:v>0.56288026614459785</c:v>
                </c:pt>
                <c:pt idx="3996">
                  <c:v>0.56166736185393262</c:v>
                </c:pt>
                <c:pt idx="3997">
                  <c:v>0.55087802818085163</c:v>
                </c:pt>
                <c:pt idx="3998">
                  <c:v>0.55365825289501969</c:v>
                </c:pt>
                <c:pt idx="3999">
                  <c:v>0.55127165714670634</c:v>
                </c:pt>
                <c:pt idx="4000">
                  <c:v>0.54913452215851721</c:v>
                </c:pt>
                <c:pt idx="4001">
                  <c:v>0.55198293292933409</c:v>
                </c:pt>
                <c:pt idx="4002">
                  <c:v>0.56977452019052532</c:v>
                </c:pt>
                <c:pt idx="4003">
                  <c:v>0.56222601392422489</c:v>
                </c:pt>
                <c:pt idx="4004">
                  <c:v>0.56346494091821209</c:v>
                </c:pt>
                <c:pt idx="4005">
                  <c:v>0.5612122738925055</c:v>
                </c:pt>
                <c:pt idx="4006">
                  <c:v>0.52254171472965216</c:v>
                </c:pt>
                <c:pt idx="4007">
                  <c:v>0.55421972184978141</c:v>
                </c:pt>
                <c:pt idx="4008">
                  <c:v>0.54808653831471554</c:v>
                </c:pt>
                <c:pt idx="4009">
                  <c:v>0.54076644061504042</c:v>
                </c:pt>
                <c:pt idx="4010">
                  <c:v>0.53754132436863178</c:v>
                </c:pt>
                <c:pt idx="4011">
                  <c:v>0.56240261515375678</c:v>
                </c:pt>
                <c:pt idx="4012">
                  <c:v>0.49510722233864324</c:v>
                </c:pt>
                <c:pt idx="4013">
                  <c:v>0.51932826228498064</c:v>
                </c:pt>
                <c:pt idx="4014">
                  <c:v>0.54984588320923644</c:v>
                </c:pt>
                <c:pt idx="4015">
                  <c:v>0.4849597309716373</c:v>
                </c:pt>
                <c:pt idx="4016">
                  <c:v>0.54282818614508621</c:v>
                </c:pt>
                <c:pt idx="4017">
                  <c:v>0.53902307238811298</c:v>
                </c:pt>
                <c:pt idx="4018">
                  <c:v>0.54856189283253498</c:v>
                </c:pt>
                <c:pt idx="4019">
                  <c:v>0.56347039520027342</c:v>
                </c:pt>
                <c:pt idx="4020">
                  <c:v>0.54803170610318785</c:v>
                </c:pt>
                <c:pt idx="4021">
                  <c:v>0.5211418131703035</c:v>
                </c:pt>
                <c:pt idx="4022">
                  <c:v>0.54115221815137571</c:v>
                </c:pt>
                <c:pt idx="4023">
                  <c:v>0.54242988216607768</c:v>
                </c:pt>
                <c:pt idx="4024">
                  <c:v>0.52727502454306463</c:v>
                </c:pt>
                <c:pt idx="4025">
                  <c:v>0.54484344824185083</c:v>
                </c:pt>
                <c:pt idx="4026">
                  <c:v>0.54863111670285469</c:v>
                </c:pt>
                <c:pt idx="4027">
                  <c:v>0.55110908184641449</c:v>
                </c:pt>
                <c:pt idx="4028">
                  <c:v>0.54740379818274465</c:v>
                </c:pt>
                <c:pt idx="4029">
                  <c:v>0.52542593429421769</c:v>
                </c:pt>
                <c:pt idx="4030">
                  <c:v>0.50685353181040649</c:v>
                </c:pt>
                <c:pt idx="4031">
                  <c:v>0</c:v>
                </c:pt>
                <c:pt idx="4032">
                  <c:v>0.5600387396642057</c:v>
                </c:pt>
                <c:pt idx="4033">
                  <c:v>0.54795042640252245</c:v>
                </c:pt>
                <c:pt idx="4034">
                  <c:v>0.5467254088971556</c:v>
                </c:pt>
                <c:pt idx="4035">
                  <c:v>0.53243110878940858</c:v>
                </c:pt>
                <c:pt idx="4036">
                  <c:v>0.54574414005722749</c:v>
                </c:pt>
                <c:pt idx="4037">
                  <c:v>0.5509176044625016</c:v>
                </c:pt>
                <c:pt idx="4038">
                  <c:v>0.5530906267777338</c:v>
                </c:pt>
                <c:pt idx="4039">
                  <c:v>0.5541802385652419</c:v>
                </c:pt>
                <c:pt idx="4040">
                  <c:v>0.53978098246400064</c:v>
                </c:pt>
                <c:pt idx="4041">
                  <c:v>0.54788788529185117</c:v>
                </c:pt>
                <c:pt idx="4042">
                  <c:v>0.55108275184950539</c:v>
                </c:pt>
                <c:pt idx="4043">
                  <c:v>0.57498662043792159</c:v>
                </c:pt>
                <c:pt idx="4044">
                  <c:v>0.55608210264943692</c:v>
                </c:pt>
                <c:pt idx="4045">
                  <c:v>0.55773650612735237</c:v>
                </c:pt>
                <c:pt idx="4046">
                  <c:v>0.55217381309145763</c:v>
                </c:pt>
                <c:pt idx="4047">
                  <c:v>0.552302464164518</c:v>
                </c:pt>
                <c:pt idx="4048">
                  <c:v>0.35898164873124316</c:v>
                </c:pt>
                <c:pt idx="4049">
                  <c:v>0.51670701763972549</c:v>
                </c:pt>
                <c:pt idx="4050">
                  <c:v>0.54652785402963244</c:v>
                </c:pt>
                <c:pt idx="4051">
                  <c:v>0.49643065980845258</c:v>
                </c:pt>
                <c:pt idx="4052">
                  <c:v>0.54974698789246956</c:v>
                </c:pt>
                <c:pt idx="4053">
                  <c:v>0.54287151328404015</c:v>
                </c:pt>
                <c:pt idx="4054">
                  <c:v>0.55839944471391534</c:v>
                </c:pt>
                <c:pt idx="4055">
                  <c:v>0.54373965531239665</c:v>
                </c:pt>
                <c:pt idx="4056">
                  <c:v>0</c:v>
                </c:pt>
                <c:pt idx="4057">
                  <c:v>0.53669859071812365</c:v>
                </c:pt>
                <c:pt idx="4058">
                  <c:v>0.53762438783759703</c:v>
                </c:pt>
                <c:pt idx="4059">
                  <c:v>0.54699450449191067</c:v>
                </c:pt>
                <c:pt idx="4060">
                  <c:v>0.53458684787955257</c:v>
                </c:pt>
                <c:pt idx="4061">
                  <c:v>0.54106772511567636</c:v>
                </c:pt>
                <c:pt idx="4062">
                  <c:v>0.54746467286293976</c:v>
                </c:pt>
                <c:pt idx="4063">
                  <c:v>0.55315842334481624</c:v>
                </c:pt>
                <c:pt idx="4064">
                  <c:v>0.55862938071046686</c:v>
                </c:pt>
                <c:pt idx="4065">
                  <c:v>0.55535638567632972</c:v>
                </c:pt>
                <c:pt idx="4066">
                  <c:v>0.56158644827346116</c:v>
                </c:pt>
                <c:pt idx="4067">
                  <c:v>0.556284454415375</c:v>
                </c:pt>
                <c:pt idx="4068">
                  <c:v>0.55449328046437063</c:v>
                </c:pt>
                <c:pt idx="4069">
                  <c:v>0.33296970705451379</c:v>
                </c:pt>
                <c:pt idx="4070">
                  <c:v>0.53705719103506666</c:v>
                </c:pt>
                <c:pt idx="4071">
                  <c:v>0.54836871164235457</c:v>
                </c:pt>
                <c:pt idx="4072">
                  <c:v>0.54042516143742259</c:v>
                </c:pt>
                <c:pt idx="4073">
                  <c:v>0.54299137733872083</c:v>
                </c:pt>
                <c:pt idx="4074">
                  <c:v>0.5171039684294152</c:v>
                </c:pt>
                <c:pt idx="4075">
                  <c:v>0.54364832347603664</c:v>
                </c:pt>
                <c:pt idx="4076">
                  <c:v>0.55194066745016201</c:v>
                </c:pt>
                <c:pt idx="4077">
                  <c:v>0.56127463078939066</c:v>
                </c:pt>
                <c:pt idx="4078">
                  <c:v>0.55678000986641352</c:v>
                </c:pt>
                <c:pt idx="4079">
                  <c:v>0.56025944364465685</c:v>
                </c:pt>
                <c:pt idx="4080">
                  <c:v>0.55811928961222956</c:v>
                </c:pt>
                <c:pt idx="4081">
                  <c:v>0.5502517885288557</c:v>
                </c:pt>
                <c:pt idx="4082">
                  <c:v>0.56826497105561857</c:v>
                </c:pt>
                <c:pt idx="4083">
                  <c:v>0.56213204442801112</c:v>
                </c:pt>
                <c:pt idx="4084">
                  <c:v>0.45930563754758191</c:v>
                </c:pt>
                <c:pt idx="4085">
                  <c:v>0.50970264465612503</c:v>
                </c:pt>
                <c:pt idx="4086">
                  <c:v>0.54834501023057702</c:v>
                </c:pt>
                <c:pt idx="4087">
                  <c:v>0.55084605411955156</c:v>
                </c:pt>
                <c:pt idx="4088">
                  <c:v>0.57462714408267135</c:v>
                </c:pt>
                <c:pt idx="4089">
                  <c:v>0.51737761842113061</c:v>
                </c:pt>
                <c:pt idx="4090">
                  <c:v>0.50100865683211515</c:v>
                </c:pt>
                <c:pt idx="4091">
                  <c:v>0.54750382462990044</c:v>
                </c:pt>
                <c:pt idx="4092">
                  <c:v>0.5384076199122515</c:v>
                </c:pt>
                <c:pt idx="4093">
                  <c:v>0.54317477257054858</c:v>
                </c:pt>
                <c:pt idx="4094">
                  <c:v>0.55576723475783107</c:v>
                </c:pt>
                <c:pt idx="4095">
                  <c:v>0.5694236235872937</c:v>
                </c:pt>
                <c:pt idx="4096">
                  <c:v>0.52220820836547432</c:v>
                </c:pt>
                <c:pt idx="4097">
                  <c:v>0.49895569509897864</c:v>
                </c:pt>
                <c:pt idx="4098">
                  <c:v>0.48621539907414385</c:v>
                </c:pt>
                <c:pt idx="4099">
                  <c:v>0.57591878346692749</c:v>
                </c:pt>
                <c:pt idx="4100">
                  <c:v>0.55274856195091349</c:v>
                </c:pt>
                <c:pt idx="4101">
                  <c:v>0.55637605390183553</c:v>
                </c:pt>
                <c:pt idx="4102">
                  <c:v>0.54200270342366319</c:v>
                </c:pt>
                <c:pt idx="4103">
                  <c:v>0.54200104136226757</c:v>
                </c:pt>
                <c:pt idx="4104">
                  <c:v>0.61625200781432077</c:v>
                </c:pt>
                <c:pt idx="4105">
                  <c:v>0.48354295518853518</c:v>
                </c:pt>
                <c:pt idx="4106">
                  <c:v>0.56177004349154358</c:v>
                </c:pt>
                <c:pt idx="4107">
                  <c:v>0.53010510970638736</c:v>
                </c:pt>
                <c:pt idx="4108">
                  <c:v>0.54047568814447688</c:v>
                </c:pt>
                <c:pt idx="4109">
                  <c:v>0.55268736678956709</c:v>
                </c:pt>
                <c:pt idx="4110">
                  <c:v>0.46630458144594644</c:v>
                </c:pt>
                <c:pt idx="4111">
                  <c:v>0.49250115827838425</c:v>
                </c:pt>
                <c:pt idx="4112">
                  <c:v>0.55334614305229257</c:v>
                </c:pt>
                <c:pt idx="4113">
                  <c:v>0.47542919615625973</c:v>
                </c:pt>
                <c:pt idx="4114">
                  <c:v>0.54544457317907991</c:v>
                </c:pt>
                <c:pt idx="4115">
                  <c:v>0.54636330176774506</c:v>
                </c:pt>
                <c:pt idx="4116">
                  <c:v>0.56658590974458212</c:v>
                </c:pt>
                <c:pt idx="4117">
                  <c:v>0.5472210046079482</c:v>
                </c:pt>
                <c:pt idx="4118">
                  <c:v>0.56031746499084456</c:v>
                </c:pt>
                <c:pt idx="4119">
                  <c:v>0.55691737174983658</c:v>
                </c:pt>
                <c:pt idx="4120">
                  <c:v>0.5821148352710841</c:v>
                </c:pt>
                <c:pt idx="4121">
                  <c:v>0.54981662853051161</c:v>
                </c:pt>
                <c:pt idx="4122">
                  <c:v>0.56621976167775556</c:v>
                </c:pt>
                <c:pt idx="4123">
                  <c:v>0.46023430270866</c:v>
                </c:pt>
                <c:pt idx="4124">
                  <c:v>0.49235113653184348</c:v>
                </c:pt>
                <c:pt idx="4125">
                  <c:v>0.56240336258663648</c:v>
                </c:pt>
                <c:pt idx="4126">
                  <c:v>0.56815640244087606</c:v>
                </c:pt>
                <c:pt idx="4127">
                  <c:v>0.54943384046413468</c:v>
                </c:pt>
                <c:pt idx="4128">
                  <c:v>0.55400293761694586</c:v>
                </c:pt>
                <c:pt idx="4129">
                  <c:v>0.54135807536887404</c:v>
                </c:pt>
                <c:pt idx="4130">
                  <c:v>0.50843795642529832</c:v>
                </c:pt>
                <c:pt idx="4131">
                  <c:v>0.536867820196408</c:v>
                </c:pt>
                <c:pt idx="4132">
                  <c:v>0.54873433847146535</c:v>
                </c:pt>
                <c:pt idx="4133">
                  <c:v>0.5472963085338477</c:v>
                </c:pt>
                <c:pt idx="4134">
                  <c:v>0.55637719239734551</c:v>
                </c:pt>
                <c:pt idx="4135">
                  <c:v>0.5493617668956895</c:v>
                </c:pt>
                <c:pt idx="4136">
                  <c:v>0.52231800345691959</c:v>
                </c:pt>
                <c:pt idx="4137">
                  <c:v>0.57699758742539564</c:v>
                </c:pt>
                <c:pt idx="4138">
                  <c:v>0.52594198911221957</c:v>
                </c:pt>
                <c:pt idx="4139">
                  <c:v>0.54236751995129229</c:v>
                </c:pt>
                <c:pt idx="4140">
                  <c:v>0.56179105330791201</c:v>
                </c:pt>
                <c:pt idx="4141">
                  <c:v>0.37648090608146623</c:v>
                </c:pt>
                <c:pt idx="4142">
                  <c:v>0.49370801075892307</c:v>
                </c:pt>
                <c:pt idx="4143">
                  <c:v>0.54248171042617743</c:v>
                </c:pt>
                <c:pt idx="4144">
                  <c:v>0.55982808951844765</c:v>
                </c:pt>
                <c:pt idx="4145">
                  <c:v>0.54444618497660446</c:v>
                </c:pt>
                <c:pt idx="4146">
                  <c:v>0.53867859175046917</c:v>
                </c:pt>
                <c:pt idx="4147">
                  <c:v>0.56417938964519065</c:v>
                </c:pt>
                <c:pt idx="4148">
                  <c:v>0.54855435356254623</c:v>
                </c:pt>
                <c:pt idx="4149">
                  <c:v>0.55446879552738559</c:v>
                </c:pt>
                <c:pt idx="4150">
                  <c:v>0.56079160931858307</c:v>
                </c:pt>
                <c:pt idx="4151">
                  <c:v>0.51003514723411703</c:v>
                </c:pt>
                <c:pt idx="4152">
                  <c:v>0.55386421828190868</c:v>
                </c:pt>
                <c:pt idx="4153">
                  <c:v>0.53479018607672879</c:v>
                </c:pt>
                <c:pt idx="4154">
                  <c:v>0.50546634994884809</c:v>
                </c:pt>
                <c:pt idx="4155">
                  <c:v>0.55387925919561465</c:v>
                </c:pt>
                <c:pt idx="4156">
                  <c:v>0.55010466715797379</c:v>
                </c:pt>
                <c:pt idx="4157">
                  <c:v>0.53874088688457433</c:v>
                </c:pt>
                <c:pt idx="4158">
                  <c:v>0.53000889467829204</c:v>
                </c:pt>
                <c:pt idx="4159">
                  <c:v>0.55763564382822672</c:v>
                </c:pt>
                <c:pt idx="4160">
                  <c:v>0.56405596841399264</c:v>
                </c:pt>
                <c:pt idx="4161">
                  <c:v>0.57598132193308982</c:v>
                </c:pt>
                <c:pt idx="4162">
                  <c:v>0.55333159790751651</c:v>
                </c:pt>
                <c:pt idx="4163">
                  <c:v>0.5464896346813356</c:v>
                </c:pt>
                <c:pt idx="4164">
                  <c:v>0.55288261834489982</c:v>
                </c:pt>
                <c:pt idx="4165">
                  <c:v>0.55458647856751098</c:v>
                </c:pt>
                <c:pt idx="4166">
                  <c:v>0.56607930500434489</c:v>
                </c:pt>
                <c:pt idx="4167">
                  <c:v>0.55413643901077969</c:v>
                </c:pt>
                <c:pt idx="4168">
                  <c:v>0.53269012781694647</c:v>
                </c:pt>
                <c:pt idx="4169">
                  <c:v>0.55013276716675663</c:v>
                </c:pt>
                <c:pt idx="4170">
                  <c:v>0.5372607814434085</c:v>
                </c:pt>
                <c:pt idx="4171">
                  <c:v>0.48118282256301181</c:v>
                </c:pt>
                <c:pt idx="4172">
                  <c:v>0.50192268225858772</c:v>
                </c:pt>
                <c:pt idx="4173">
                  <c:v>0.49717516757229685</c:v>
                </c:pt>
                <c:pt idx="4174">
                  <c:v>0.55052499903472252</c:v>
                </c:pt>
                <c:pt idx="4175">
                  <c:v>0.54779882816850689</c:v>
                </c:pt>
                <c:pt idx="4176">
                  <c:v>0.49605003670555781</c:v>
                </c:pt>
                <c:pt idx="4177">
                  <c:v>0.54542098775568026</c:v>
                </c:pt>
                <c:pt idx="4178">
                  <c:v>0.54768537728960864</c:v>
                </c:pt>
                <c:pt idx="4179">
                  <c:v>0.54782069532585365</c:v>
                </c:pt>
                <c:pt idx="4180">
                  <c:v>0.56229750140715151</c:v>
                </c:pt>
                <c:pt idx="4181">
                  <c:v>0.55392466035446264</c:v>
                </c:pt>
                <c:pt idx="4182">
                  <c:v>0.55221819654044568</c:v>
                </c:pt>
                <c:pt idx="4183">
                  <c:v>0.55740820699426352</c:v>
                </c:pt>
                <c:pt idx="4184">
                  <c:v>0.37914987451588827</c:v>
                </c:pt>
                <c:pt idx="4185">
                  <c:v>0.5627574002606357</c:v>
                </c:pt>
                <c:pt idx="4186">
                  <c:v>0.54338892852478871</c:v>
                </c:pt>
                <c:pt idx="4187">
                  <c:v>0.41987058290705526</c:v>
                </c:pt>
                <c:pt idx="4188">
                  <c:v>0.55719378945203157</c:v>
                </c:pt>
                <c:pt idx="4189">
                  <c:v>0.55452202677580242</c:v>
                </c:pt>
                <c:pt idx="4190">
                  <c:v>0.54805554829099201</c:v>
                </c:pt>
                <c:pt idx="4191">
                  <c:v>0.55828628083806064</c:v>
                </c:pt>
                <c:pt idx="4192">
                  <c:v>0.54607712032443079</c:v>
                </c:pt>
                <c:pt idx="4193">
                  <c:v>0.54987840920458109</c:v>
                </c:pt>
                <c:pt idx="4194">
                  <c:v>0.52989022203740443</c:v>
                </c:pt>
                <c:pt idx="4195">
                  <c:v>0</c:v>
                </c:pt>
                <c:pt idx="4196">
                  <c:v>0.54514484853111977</c:v>
                </c:pt>
                <c:pt idx="4197">
                  <c:v>0.54979360706993985</c:v>
                </c:pt>
                <c:pt idx="4198">
                  <c:v>0.54489578227586788</c:v>
                </c:pt>
                <c:pt idx="4199">
                  <c:v>0.50186592807671249</c:v>
                </c:pt>
                <c:pt idx="4200">
                  <c:v>0.5531848778598869</c:v>
                </c:pt>
                <c:pt idx="4201">
                  <c:v>0.54854907226814709</c:v>
                </c:pt>
                <c:pt idx="4202">
                  <c:v>0.54304012793690726</c:v>
                </c:pt>
                <c:pt idx="4203">
                  <c:v>0.54323215321282226</c:v>
                </c:pt>
                <c:pt idx="4204">
                  <c:v>0.15860431379129819</c:v>
                </c:pt>
                <c:pt idx="4205">
                  <c:v>0.49368214960752982</c:v>
                </c:pt>
                <c:pt idx="4206">
                  <c:v>0.53190002327657482</c:v>
                </c:pt>
                <c:pt idx="4207">
                  <c:v>0.54358078469868776</c:v>
                </c:pt>
                <c:pt idx="4208">
                  <c:v>0.54676553427650665</c:v>
                </c:pt>
                <c:pt idx="4209">
                  <c:v>0.54387259228491402</c:v>
                </c:pt>
                <c:pt idx="4210">
                  <c:v>0.56002055328490463</c:v>
                </c:pt>
                <c:pt idx="4211">
                  <c:v>0.54037399473028458</c:v>
                </c:pt>
                <c:pt idx="4212">
                  <c:v>0.50231371080483256</c:v>
                </c:pt>
                <c:pt idx="4213">
                  <c:v>0.53607572163925832</c:v>
                </c:pt>
                <c:pt idx="4214">
                  <c:v>0.53094841497383105</c:v>
                </c:pt>
                <c:pt idx="4215">
                  <c:v>0.55319524141541065</c:v>
                </c:pt>
                <c:pt idx="4216">
                  <c:v>0.56433444472797956</c:v>
                </c:pt>
                <c:pt idx="4217">
                  <c:v>0.5494234036318788</c:v>
                </c:pt>
                <c:pt idx="4218">
                  <c:v>0.57456325048982904</c:v>
                </c:pt>
                <c:pt idx="4219">
                  <c:v>0.39888364163018375</c:v>
                </c:pt>
                <c:pt idx="4220">
                  <c:v>0.53551072527833266</c:v>
                </c:pt>
                <c:pt idx="4221">
                  <c:v>0.55109289467904465</c:v>
                </c:pt>
                <c:pt idx="4222">
                  <c:v>0.53661384585697758</c:v>
                </c:pt>
                <c:pt idx="4223">
                  <c:v>0.55401673505974036</c:v>
                </c:pt>
                <c:pt idx="4224">
                  <c:v>0.54723074571644681</c:v>
                </c:pt>
                <c:pt idx="4225">
                  <c:v>0.53552646129833259</c:v>
                </c:pt>
                <c:pt idx="4226">
                  <c:v>0.54638841219542233</c:v>
                </c:pt>
                <c:pt idx="4227">
                  <c:v>0.50246720174661463</c:v>
                </c:pt>
                <c:pt idx="4228">
                  <c:v>0.57487462463747674</c:v>
                </c:pt>
                <c:pt idx="4229">
                  <c:v>0.56773569281516933</c:v>
                </c:pt>
                <c:pt idx="4230">
                  <c:v>0.55326646551297298</c:v>
                </c:pt>
                <c:pt idx="4231">
                  <c:v>0.54770801493937116</c:v>
                </c:pt>
                <c:pt idx="4232">
                  <c:v>0.52332362149884293</c:v>
                </c:pt>
                <c:pt idx="4233">
                  <c:v>0.54059933720887565</c:v>
                </c:pt>
                <c:pt idx="4234">
                  <c:v>0.56695003204102101</c:v>
                </c:pt>
                <c:pt idx="4235">
                  <c:v>0.56038837585706258</c:v>
                </c:pt>
                <c:pt idx="4236">
                  <c:v>0.55415081177009795</c:v>
                </c:pt>
                <c:pt idx="4237">
                  <c:v>0.46167196067218841</c:v>
                </c:pt>
                <c:pt idx="4238">
                  <c:v>0.48750641346251228</c:v>
                </c:pt>
                <c:pt idx="4239">
                  <c:v>0.55657438392004865</c:v>
                </c:pt>
                <c:pt idx="4240">
                  <c:v>0.53193915497708555</c:v>
                </c:pt>
                <c:pt idx="4241">
                  <c:v>0.55707698957156759</c:v>
                </c:pt>
                <c:pt idx="4242">
                  <c:v>0.34832890570224434</c:v>
                </c:pt>
                <c:pt idx="4243">
                  <c:v>0.47505949338838582</c:v>
                </c:pt>
                <c:pt idx="4244">
                  <c:v>0.54690837177893536</c:v>
                </c:pt>
                <c:pt idx="4245">
                  <c:v>0.55651596574179918</c:v>
                </c:pt>
                <c:pt idx="4246">
                  <c:v>0.54939566727670264</c:v>
                </c:pt>
                <c:pt idx="4247">
                  <c:v>0.56287160817298165</c:v>
                </c:pt>
                <c:pt idx="4248">
                  <c:v>0.53859654543600877</c:v>
                </c:pt>
                <c:pt idx="4249">
                  <c:v>0.55871615156345034</c:v>
                </c:pt>
                <c:pt idx="4250">
                  <c:v>0.53348904630256155</c:v>
                </c:pt>
                <c:pt idx="4251">
                  <c:v>0.56545361956879492</c:v>
                </c:pt>
                <c:pt idx="4252">
                  <c:v>0.55050652328837268</c:v>
                </c:pt>
                <c:pt idx="4253">
                  <c:v>0.54887514138299354</c:v>
                </c:pt>
                <c:pt idx="4254">
                  <c:v>0.56189225015998856</c:v>
                </c:pt>
                <c:pt idx="4255">
                  <c:v>0.61171768974508078</c:v>
                </c:pt>
                <c:pt idx="4256">
                  <c:v>0.55864056553625152</c:v>
                </c:pt>
                <c:pt idx="4257">
                  <c:v>0.56888604168345913</c:v>
                </c:pt>
                <c:pt idx="4258">
                  <c:v>0</c:v>
                </c:pt>
                <c:pt idx="4259">
                  <c:v>0.52610331189536474</c:v>
                </c:pt>
                <c:pt idx="4260">
                  <c:v>0.54958374382811437</c:v>
                </c:pt>
                <c:pt idx="4261">
                  <c:v>0.5671142463767016</c:v>
                </c:pt>
                <c:pt idx="4262">
                  <c:v>0.54363797881068854</c:v>
                </c:pt>
                <c:pt idx="4263">
                  <c:v>0.38529678221014946</c:v>
                </c:pt>
                <c:pt idx="4264">
                  <c:v>0.57174382645860256</c:v>
                </c:pt>
                <c:pt idx="4265">
                  <c:v>0.56855495261993882</c:v>
                </c:pt>
                <c:pt idx="4266">
                  <c:v>0.56561096063615501</c:v>
                </c:pt>
                <c:pt idx="4267">
                  <c:v>0.31952997969792468</c:v>
                </c:pt>
                <c:pt idx="4268">
                  <c:v>0.55876811963520534</c:v>
                </c:pt>
                <c:pt idx="4269">
                  <c:v>0.56763339969114368</c:v>
                </c:pt>
                <c:pt idx="4270">
                  <c:v>0.56105489609453041</c:v>
                </c:pt>
                <c:pt idx="4271">
                  <c:v>0.56259361906061522</c:v>
                </c:pt>
                <c:pt idx="4272">
                  <c:v>0.57450102924664459</c:v>
                </c:pt>
                <c:pt idx="4273">
                  <c:v>0.53908602110127657</c:v>
                </c:pt>
                <c:pt idx="4274">
                  <c:v>0.5490774900477573</c:v>
                </c:pt>
                <c:pt idx="4275">
                  <c:v>0.56288106609565092</c:v>
                </c:pt>
                <c:pt idx="4276">
                  <c:v>0.56423914688664956</c:v>
                </c:pt>
                <c:pt idx="4277">
                  <c:v>0.53092651274947644</c:v>
                </c:pt>
                <c:pt idx="4278">
                  <c:v>0.5584090262322996</c:v>
                </c:pt>
                <c:pt idx="4279">
                  <c:v>0.54421264048342544</c:v>
                </c:pt>
                <c:pt idx="4280">
                  <c:v>0.57508666188478419</c:v>
                </c:pt>
                <c:pt idx="4281">
                  <c:v>0.54884493374043863</c:v>
                </c:pt>
                <c:pt idx="4282">
                  <c:v>0.56423969188613843</c:v>
                </c:pt>
                <c:pt idx="4283">
                  <c:v>0.54785977579857681</c:v>
                </c:pt>
                <c:pt idx="4284">
                  <c:v>0.55064386068923865</c:v>
                </c:pt>
                <c:pt idx="4285">
                  <c:v>0.54536489342802463</c:v>
                </c:pt>
                <c:pt idx="4286">
                  <c:v>0.53860514864877485</c:v>
                </c:pt>
                <c:pt idx="4287">
                  <c:v>0.5158347550584057</c:v>
                </c:pt>
                <c:pt idx="4288">
                  <c:v>0.54577687798475005</c:v>
                </c:pt>
                <c:pt idx="4289">
                  <c:v>0.54022862576069919</c:v>
                </c:pt>
                <c:pt idx="4290">
                  <c:v>0.58072955007871785</c:v>
                </c:pt>
                <c:pt idx="4291">
                  <c:v>0.47481729981009874</c:v>
                </c:pt>
                <c:pt idx="4292">
                  <c:v>0.54479279472468489</c:v>
                </c:pt>
                <c:pt idx="4293">
                  <c:v>0.53835485695838681</c:v>
                </c:pt>
                <c:pt idx="4294">
                  <c:v>0.54665154234886781</c:v>
                </c:pt>
                <c:pt idx="4295">
                  <c:v>0.50085236179127635</c:v>
                </c:pt>
                <c:pt idx="4296">
                  <c:v>0.56643843202400845</c:v>
                </c:pt>
                <c:pt idx="4297">
                  <c:v>0.55245828488001858</c:v>
                </c:pt>
                <c:pt idx="4298">
                  <c:v>0.5550307737036495</c:v>
                </c:pt>
                <c:pt idx="4299">
                  <c:v>0.50432238522904749</c:v>
                </c:pt>
                <c:pt idx="4300">
                  <c:v>0.41283743613149426</c:v>
                </c:pt>
                <c:pt idx="4301">
                  <c:v>0.46304004364786416</c:v>
                </c:pt>
                <c:pt idx="4302">
                  <c:v>0.50908842895537321</c:v>
                </c:pt>
                <c:pt idx="4303">
                  <c:v>0.53581401592382061</c:v>
                </c:pt>
                <c:pt idx="4304">
                  <c:v>0.49443092556194984</c:v>
                </c:pt>
                <c:pt idx="4305">
                  <c:v>0.56417512386717272</c:v>
                </c:pt>
                <c:pt idx="4306">
                  <c:v>0.44431285376022495</c:v>
                </c:pt>
                <c:pt idx="4307">
                  <c:v>0.33113652690674217</c:v>
                </c:pt>
                <c:pt idx="4308">
                  <c:v>0.5489373740681841</c:v>
                </c:pt>
                <c:pt idx="4309">
                  <c:v>0.46954035928849996</c:v>
                </c:pt>
                <c:pt idx="4310">
                  <c:v>0.552034215974614</c:v>
                </c:pt>
                <c:pt idx="4311">
                  <c:v>0.55318582812301564</c:v>
                </c:pt>
                <c:pt idx="4312">
                  <c:v>0.55725542376486081</c:v>
                </c:pt>
                <c:pt idx="4313">
                  <c:v>0.51586576388950223</c:v>
                </c:pt>
                <c:pt idx="4314">
                  <c:v>0.55022835305509465</c:v>
                </c:pt>
                <c:pt idx="4315">
                  <c:v>0.51818254384356666</c:v>
                </c:pt>
                <c:pt idx="4316">
                  <c:v>0.49587217359631924</c:v>
                </c:pt>
                <c:pt idx="4317">
                  <c:v>0.55756947435442661</c:v>
                </c:pt>
                <c:pt idx="4318">
                  <c:v>0.54554507042616662</c:v>
                </c:pt>
                <c:pt idx="4319">
                  <c:v>0.40801461814900614</c:v>
                </c:pt>
                <c:pt idx="4320">
                  <c:v>0.41837883352089039</c:v>
                </c:pt>
                <c:pt idx="4321">
                  <c:v>0.55810139716266849</c:v>
                </c:pt>
                <c:pt idx="4322">
                  <c:v>0.46502092260325506</c:v>
                </c:pt>
                <c:pt idx="4323">
                  <c:v>0.54201012963480955</c:v>
                </c:pt>
                <c:pt idx="4324">
                  <c:v>0.50441467735351775</c:v>
                </c:pt>
                <c:pt idx="4325">
                  <c:v>0.40573866442881834</c:v>
                </c:pt>
                <c:pt idx="4326">
                  <c:v>0.52508992307288871</c:v>
                </c:pt>
                <c:pt idx="4327">
                  <c:v>0.55759667439311922</c:v>
                </c:pt>
                <c:pt idx="4328">
                  <c:v>0.5446622900282625</c:v>
                </c:pt>
                <c:pt idx="4329">
                  <c:v>0.56183949171778813</c:v>
                </c:pt>
                <c:pt idx="4330">
                  <c:v>0.55285633713743998</c:v>
                </c:pt>
                <c:pt idx="4331">
                  <c:v>0.56345762650163211</c:v>
                </c:pt>
                <c:pt idx="4332">
                  <c:v>0.5687371390186351</c:v>
                </c:pt>
                <c:pt idx="4333">
                  <c:v>0.57043906791028587</c:v>
                </c:pt>
                <c:pt idx="4334">
                  <c:v>0.55533713336362023</c:v>
                </c:pt>
                <c:pt idx="4335">
                  <c:v>0.5722906061514188</c:v>
                </c:pt>
                <c:pt idx="4336">
                  <c:v>0.53559645897253649</c:v>
                </c:pt>
                <c:pt idx="4337">
                  <c:v>0.48036454246980825</c:v>
                </c:pt>
                <c:pt idx="4338">
                  <c:v>0.562976663222298</c:v>
                </c:pt>
                <c:pt idx="4339">
                  <c:v>0.55200856597135606</c:v>
                </c:pt>
                <c:pt idx="4340">
                  <c:v>0.56625089823142161</c:v>
                </c:pt>
                <c:pt idx="4341">
                  <c:v>0.5297037315891997</c:v>
                </c:pt>
                <c:pt idx="4342">
                  <c:v>0.42775546931921177</c:v>
                </c:pt>
                <c:pt idx="4343">
                  <c:v>0.55791731375647569</c:v>
                </c:pt>
                <c:pt idx="4344">
                  <c:v>0.42443175234277408</c:v>
                </c:pt>
                <c:pt idx="4345">
                  <c:v>0.55421964660682588</c:v>
                </c:pt>
                <c:pt idx="4346">
                  <c:v>0.55362234628099705</c:v>
                </c:pt>
                <c:pt idx="4347">
                  <c:v>0.55915971161176814</c:v>
                </c:pt>
                <c:pt idx="4348">
                  <c:v>0.44741031940547282</c:v>
                </c:pt>
                <c:pt idx="4349">
                  <c:v>0.24149963233477059</c:v>
                </c:pt>
                <c:pt idx="4350">
                  <c:v>0.55307086093893554</c:v>
                </c:pt>
                <c:pt idx="4351">
                  <c:v>0.51948580238299824</c:v>
                </c:pt>
                <c:pt idx="4352">
                  <c:v>0.31900615339265476</c:v>
                </c:pt>
                <c:pt idx="4353">
                  <c:v>0.5152293916950057</c:v>
                </c:pt>
                <c:pt idx="4354">
                  <c:v>0.54222225359374865</c:v>
                </c:pt>
                <c:pt idx="4355">
                  <c:v>0.56859942966429744</c:v>
                </c:pt>
                <c:pt idx="4356">
                  <c:v>0.35159767812229481</c:v>
                </c:pt>
                <c:pt idx="4357">
                  <c:v>0.55484513536646773</c:v>
                </c:pt>
                <c:pt idx="4358">
                  <c:v>0.44443896135615407</c:v>
                </c:pt>
                <c:pt idx="4359">
                  <c:v>0.4680975666630755</c:v>
                </c:pt>
                <c:pt idx="4360">
                  <c:v>0.38799389881648194</c:v>
                </c:pt>
                <c:pt idx="4361">
                  <c:v>0.49600659888003684</c:v>
                </c:pt>
                <c:pt idx="4362">
                  <c:v>0.5408435693474325</c:v>
                </c:pt>
                <c:pt idx="4363">
                  <c:v>0.5137283602433087</c:v>
                </c:pt>
                <c:pt idx="4364">
                  <c:v>0.56899152329872882</c:v>
                </c:pt>
                <c:pt idx="4365">
                  <c:v>0.56673202898621855</c:v>
                </c:pt>
                <c:pt idx="4366">
                  <c:v>0.47829344026771325</c:v>
                </c:pt>
                <c:pt idx="4367">
                  <c:v>0.39561028321427483</c:v>
                </c:pt>
                <c:pt idx="4368">
                  <c:v>0.58055124062030117</c:v>
                </c:pt>
                <c:pt idx="4369">
                  <c:v>0.5683266773863197</c:v>
                </c:pt>
                <c:pt idx="4370">
                  <c:v>0.53980951754034656</c:v>
                </c:pt>
                <c:pt idx="4371">
                  <c:v>0.54818461054510892</c:v>
                </c:pt>
                <c:pt idx="4372">
                  <c:v>0.55153639239666274</c:v>
                </c:pt>
                <c:pt idx="4373">
                  <c:v>0.52611065777510735</c:v>
                </c:pt>
                <c:pt idx="4374">
                  <c:v>0.4708335308806153</c:v>
                </c:pt>
                <c:pt idx="4375">
                  <c:v>0.54376918358708592</c:v>
                </c:pt>
                <c:pt idx="4376">
                  <c:v>0.58662703405068095</c:v>
                </c:pt>
                <c:pt idx="4377">
                  <c:v>0.54879141397953835</c:v>
                </c:pt>
                <c:pt idx="4378">
                  <c:v>0.56173968442121114</c:v>
                </c:pt>
                <c:pt idx="4379">
                  <c:v>0.56829101260398485</c:v>
                </c:pt>
                <c:pt idx="4380">
                  <c:v>0.59110254661610151</c:v>
                </c:pt>
                <c:pt idx="4381">
                  <c:v>0.54018841612262469</c:v>
                </c:pt>
                <c:pt idx="4382">
                  <c:v>0.57687782328524695</c:v>
                </c:pt>
                <c:pt idx="4383">
                  <c:v>0.34149318964864767</c:v>
                </c:pt>
                <c:pt idx="4384">
                  <c:v>0.42409952672370604</c:v>
                </c:pt>
                <c:pt idx="4385">
                  <c:v>0.5717226222810875</c:v>
                </c:pt>
                <c:pt idx="4386">
                  <c:v>0.56608983287978398</c:v>
                </c:pt>
                <c:pt idx="4387">
                  <c:v>0.55634251131426848</c:v>
                </c:pt>
                <c:pt idx="4388">
                  <c:v>0.44102430009138227</c:v>
                </c:pt>
                <c:pt idx="4389">
                  <c:v>0.58357658563394732</c:v>
                </c:pt>
                <c:pt idx="4390">
                  <c:v>0.47514043266820377</c:v>
                </c:pt>
                <c:pt idx="4391">
                  <c:v>0.55965376129786948</c:v>
                </c:pt>
                <c:pt idx="4392">
                  <c:v>0.57836619801961731</c:v>
                </c:pt>
                <c:pt idx="4393">
                  <c:v>0.50194483844469584</c:v>
                </c:pt>
                <c:pt idx="4394">
                  <c:v>0.51027500288988836</c:v>
                </c:pt>
                <c:pt idx="4395">
                  <c:v>0.50642274405326826</c:v>
                </c:pt>
                <c:pt idx="4396">
                  <c:v>0.54776951423450881</c:v>
                </c:pt>
                <c:pt idx="4397">
                  <c:v>0.4943476566941733</c:v>
                </c:pt>
                <c:pt idx="4398">
                  <c:v>0.55498968818430583</c:v>
                </c:pt>
                <c:pt idx="4399">
                  <c:v>0.470378367963313</c:v>
                </c:pt>
                <c:pt idx="4400">
                  <c:v>0.41244278212377206</c:v>
                </c:pt>
                <c:pt idx="4401">
                  <c:v>0.5715008303476341</c:v>
                </c:pt>
                <c:pt idx="4402">
                  <c:v>0.53100250113662029</c:v>
                </c:pt>
                <c:pt idx="4403">
                  <c:v>0.5714366698153408</c:v>
                </c:pt>
                <c:pt idx="4404">
                  <c:v>0.57782554784507856</c:v>
                </c:pt>
                <c:pt idx="4405">
                  <c:v>0.55695027861745261</c:v>
                </c:pt>
                <c:pt idx="4406">
                  <c:v>0.53795645517482615</c:v>
                </c:pt>
                <c:pt idx="4407">
                  <c:v>0.57093802522794057</c:v>
                </c:pt>
                <c:pt idx="4408">
                  <c:v>0.57535645958052961</c:v>
                </c:pt>
                <c:pt idx="4409">
                  <c:v>0.59082350643633808</c:v>
                </c:pt>
                <c:pt idx="4410">
                  <c:v>0.56904731922952123</c:v>
                </c:pt>
                <c:pt idx="4411">
                  <c:v>0.54098272730419283</c:v>
                </c:pt>
                <c:pt idx="4412">
                  <c:v>0.51852403986700157</c:v>
                </c:pt>
                <c:pt idx="4413">
                  <c:v>0.57483199527771889</c:v>
                </c:pt>
                <c:pt idx="4414">
                  <c:v>0.54034891819301856</c:v>
                </c:pt>
                <c:pt idx="4415">
                  <c:v>0.56237435324213525</c:v>
                </c:pt>
                <c:pt idx="4416">
                  <c:v>0.52887491306681778</c:v>
                </c:pt>
                <c:pt idx="4417">
                  <c:v>0.54349368426644817</c:v>
                </c:pt>
                <c:pt idx="4418">
                  <c:v>0.35852682095759797</c:v>
                </c:pt>
                <c:pt idx="4419">
                  <c:v>0.54776330401170359</c:v>
                </c:pt>
                <c:pt idx="4420">
                  <c:v>0.59279596447728167</c:v>
                </c:pt>
                <c:pt idx="4421">
                  <c:v>0.60277724084177975</c:v>
                </c:pt>
                <c:pt idx="4422">
                  <c:v>0.55132433933741121</c:v>
                </c:pt>
                <c:pt idx="4423">
                  <c:v>0.56200268485667559</c:v>
                </c:pt>
                <c:pt idx="4424">
                  <c:v>0.53226984561123736</c:v>
                </c:pt>
                <c:pt idx="4425">
                  <c:v>0.49091298728677107</c:v>
                </c:pt>
                <c:pt idx="4426">
                  <c:v>0.29830582351611368</c:v>
                </c:pt>
                <c:pt idx="4427">
                  <c:v>0.54012347152994655</c:v>
                </c:pt>
                <c:pt idx="4428">
                  <c:v>0.58125881508073129</c:v>
                </c:pt>
                <c:pt idx="4429">
                  <c:v>0.56315066986326656</c:v>
                </c:pt>
                <c:pt idx="4430">
                  <c:v>0.52516557298707978</c:v>
                </c:pt>
                <c:pt idx="4431">
                  <c:v>0.54198509320198363</c:v>
                </c:pt>
                <c:pt idx="4432">
                  <c:v>0.42094540592197238</c:v>
                </c:pt>
                <c:pt idx="4433">
                  <c:v>0.41753556473541831</c:v>
                </c:pt>
                <c:pt idx="4434">
                  <c:v>0.57531226218336451</c:v>
                </c:pt>
                <c:pt idx="4435">
                  <c:v>0.53629569866095861</c:v>
                </c:pt>
                <c:pt idx="4436">
                  <c:v>0.51730364327879175</c:v>
                </c:pt>
                <c:pt idx="4437">
                  <c:v>0.5508954263865955</c:v>
                </c:pt>
                <c:pt idx="4438">
                  <c:v>0.53559912564387979</c:v>
                </c:pt>
                <c:pt idx="4439">
                  <c:v>0.56430603144100311</c:v>
                </c:pt>
                <c:pt idx="4440">
                  <c:v>0.5460648041063505</c:v>
                </c:pt>
                <c:pt idx="4441">
                  <c:v>0.50821567589572159</c:v>
                </c:pt>
                <c:pt idx="4442">
                  <c:v>0.53083710242016979</c:v>
                </c:pt>
                <c:pt idx="4443">
                  <c:v>0.56932264685016942</c:v>
                </c:pt>
                <c:pt idx="4444">
                  <c:v>0.55518484633183063</c:v>
                </c:pt>
                <c:pt idx="4445">
                  <c:v>0.38287748019556223</c:v>
                </c:pt>
                <c:pt idx="4446">
                  <c:v>0.53517506260221881</c:v>
                </c:pt>
                <c:pt idx="4447">
                  <c:v>0.54481361445940224</c:v>
                </c:pt>
                <c:pt idx="4448">
                  <c:v>-2.2404707046703495E-2</c:v>
                </c:pt>
                <c:pt idx="4449">
                  <c:v>0.51974948689019573</c:v>
                </c:pt>
                <c:pt idx="4450">
                  <c:v>0.54668949206416051</c:v>
                </c:pt>
                <c:pt idx="4451">
                  <c:v>0.53841141106831769</c:v>
                </c:pt>
                <c:pt idx="4452">
                  <c:v>0.53900525357264861</c:v>
                </c:pt>
                <c:pt idx="4453">
                  <c:v>0.48940970554344893</c:v>
                </c:pt>
                <c:pt idx="4454">
                  <c:v>0.47152154583507688</c:v>
                </c:pt>
                <c:pt idx="4455">
                  <c:v>0.46728775201061906</c:v>
                </c:pt>
                <c:pt idx="4456">
                  <c:v>0.50904863937988198</c:v>
                </c:pt>
                <c:pt idx="4457">
                  <c:v>0.54899890384914163</c:v>
                </c:pt>
                <c:pt idx="4458">
                  <c:v>0.57613184972806719</c:v>
                </c:pt>
                <c:pt idx="4459">
                  <c:v>0.42775786919293646</c:v>
                </c:pt>
                <c:pt idx="4460">
                  <c:v>0.55608605696420099</c:v>
                </c:pt>
                <c:pt idx="4461">
                  <c:v>0.50875557116668768</c:v>
                </c:pt>
                <c:pt idx="4462">
                  <c:v>0.51491972817926257</c:v>
                </c:pt>
                <c:pt idx="4463">
                  <c:v>0.5589750906286155</c:v>
                </c:pt>
                <c:pt idx="4464">
                  <c:v>0.52481730861262521</c:v>
                </c:pt>
                <c:pt idx="4465">
                  <c:v>0.44507497719696193</c:v>
                </c:pt>
                <c:pt idx="4466">
                  <c:v>0.53075869385579399</c:v>
                </c:pt>
                <c:pt idx="4467">
                  <c:v>0.55559294156620642</c:v>
                </c:pt>
                <c:pt idx="4468">
                  <c:v>0.48161477108096612</c:v>
                </c:pt>
                <c:pt idx="4469">
                  <c:v>0.54912570813522021</c:v>
                </c:pt>
                <c:pt idx="4470">
                  <c:v>0.51779222058939556</c:v>
                </c:pt>
                <c:pt idx="4471">
                  <c:v>0.54765634863169343</c:v>
                </c:pt>
                <c:pt idx="4472">
                  <c:v>0.55473294907013049</c:v>
                </c:pt>
                <c:pt idx="4473">
                  <c:v>0.54946866708761599</c:v>
                </c:pt>
                <c:pt idx="4474">
                  <c:v>0.49705884991882054</c:v>
                </c:pt>
                <c:pt idx="4475">
                  <c:v>0.54532076301115651</c:v>
                </c:pt>
                <c:pt idx="4476">
                  <c:v>0.48507748924830441</c:v>
                </c:pt>
                <c:pt idx="4477">
                  <c:v>0.54435124910886268</c:v>
                </c:pt>
                <c:pt idx="4478">
                  <c:v>0.55093248512331749</c:v>
                </c:pt>
                <c:pt idx="4479">
                  <c:v>0.32831238039365418</c:v>
                </c:pt>
                <c:pt idx="4480">
                  <c:v>0.48072827583967825</c:v>
                </c:pt>
                <c:pt idx="4481">
                  <c:v>0.46141392467652725</c:v>
                </c:pt>
                <c:pt idx="4482">
                  <c:v>0.54746364008377868</c:v>
                </c:pt>
                <c:pt idx="4483">
                  <c:v>0</c:v>
                </c:pt>
                <c:pt idx="4484">
                  <c:v>0.49131664487599386</c:v>
                </c:pt>
                <c:pt idx="4485">
                  <c:v>0.50064031835186484</c:v>
                </c:pt>
                <c:pt idx="4486">
                  <c:v>0.31999783473996174</c:v>
                </c:pt>
                <c:pt idx="4487">
                  <c:v>0.54716192395960139</c:v>
                </c:pt>
                <c:pt idx="4488">
                  <c:v>0.55763469347417083</c:v>
                </c:pt>
                <c:pt idx="4489">
                  <c:v>0.40765048413016386</c:v>
                </c:pt>
                <c:pt idx="4490">
                  <c:v>0.55393235561254128</c:v>
                </c:pt>
                <c:pt idx="4491">
                  <c:v>0.54185268609753345</c:v>
                </c:pt>
                <c:pt idx="4492">
                  <c:v>0.52182827435583912</c:v>
                </c:pt>
                <c:pt idx="4493">
                  <c:v>0.5451864958618251</c:v>
                </c:pt>
                <c:pt idx="4494">
                  <c:v>0.54498283032705619</c:v>
                </c:pt>
                <c:pt idx="4495">
                  <c:v>0.55148142093261587</c:v>
                </c:pt>
                <c:pt idx="4496">
                  <c:v>0.52814392383018061</c:v>
                </c:pt>
                <c:pt idx="4497">
                  <c:v>0.51608619685395041</c:v>
                </c:pt>
                <c:pt idx="4498">
                  <c:v>0.55300398861187161</c:v>
                </c:pt>
                <c:pt idx="4499">
                  <c:v>-0.16553004132254093</c:v>
                </c:pt>
                <c:pt idx="4500">
                  <c:v>0.48554769771415945</c:v>
                </c:pt>
                <c:pt idx="4501">
                  <c:v>0.29179540360508549</c:v>
                </c:pt>
                <c:pt idx="4502">
                  <c:v>0.43056762373089313</c:v>
                </c:pt>
                <c:pt idx="4503">
                  <c:v>0.48694864887062167</c:v>
                </c:pt>
                <c:pt idx="4504">
                  <c:v>0.49208649964665668</c:v>
                </c:pt>
                <c:pt idx="4505">
                  <c:v>0.50993404914063356</c:v>
                </c:pt>
                <c:pt idx="4506">
                  <c:v>0.54941239056347324</c:v>
                </c:pt>
                <c:pt idx="4507">
                  <c:v>0.5822257463429904</c:v>
                </c:pt>
                <c:pt idx="4508">
                  <c:v>0.31445979100323235</c:v>
                </c:pt>
                <c:pt idx="4509">
                  <c:v>0.43397384199488792</c:v>
                </c:pt>
                <c:pt idx="4510">
                  <c:v>0.55761615045423352</c:v>
                </c:pt>
                <c:pt idx="4511">
                  <c:v>0.53292046777592428</c:v>
                </c:pt>
                <c:pt idx="4512">
                  <c:v>0.53940652036327197</c:v>
                </c:pt>
                <c:pt idx="4513">
                  <c:v>0.53281655709661058</c:v>
                </c:pt>
                <c:pt idx="4514">
                  <c:v>0.29228903613556534</c:v>
                </c:pt>
                <c:pt idx="4515">
                  <c:v>0.53335847413079862</c:v>
                </c:pt>
                <c:pt idx="4516">
                  <c:v>0.42219853946965286</c:v>
                </c:pt>
                <c:pt idx="4517">
                  <c:v>0.55057725519222056</c:v>
                </c:pt>
                <c:pt idx="4518">
                  <c:v>0.55393150229162214</c:v>
                </c:pt>
                <c:pt idx="4519">
                  <c:v>0.27419112070362323</c:v>
                </c:pt>
                <c:pt idx="4520">
                  <c:v>0.44635583562412195</c:v>
                </c:pt>
                <c:pt idx="4521">
                  <c:v>0.5544971750036235</c:v>
                </c:pt>
                <c:pt idx="4522">
                  <c:v>0.53065783337477246</c:v>
                </c:pt>
                <c:pt idx="4523">
                  <c:v>0.53507993644652774</c:v>
                </c:pt>
                <c:pt idx="4524">
                  <c:v>0.52683049667610671</c:v>
                </c:pt>
                <c:pt idx="4525">
                  <c:v>0.5525103195527723</c:v>
                </c:pt>
                <c:pt idx="4526">
                  <c:v>0.54683369838864315</c:v>
                </c:pt>
                <c:pt idx="4527">
                  <c:v>0.40793775036698043</c:v>
                </c:pt>
                <c:pt idx="4528">
                  <c:v>0.54635119105154639</c:v>
                </c:pt>
                <c:pt idx="4529">
                  <c:v>0.5471414530748625</c:v>
                </c:pt>
                <c:pt idx="4530">
                  <c:v>0.42540169409027417</c:v>
                </c:pt>
                <c:pt idx="4531">
                  <c:v>0.47603306953018643</c:v>
                </c:pt>
                <c:pt idx="4532">
                  <c:v>0.52177449322996805</c:v>
                </c:pt>
                <c:pt idx="4533">
                  <c:v>0.51129522069519284</c:v>
                </c:pt>
                <c:pt idx="4534">
                  <c:v>0.52280366627904362</c:v>
                </c:pt>
                <c:pt idx="4535">
                  <c:v>0.54300316155625838</c:v>
                </c:pt>
                <c:pt idx="4536">
                  <c:v>0.51530480834379766</c:v>
                </c:pt>
                <c:pt idx="4537">
                  <c:v>0.53145554337190137</c:v>
                </c:pt>
                <c:pt idx="4538">
                  <c:v>0.54515114462369263</c:v>
                </c:pt>
                <c:pt idx="4539">
                  <c:v>0.52242209232729686</c:v>
                </c:pt>
                <c:pt idx="4540">
                  <c:v>0.44941411164644396</c:v>
                </c:pt>
                <c:pt idx="4541">
                  <c:v>0.54224808508817313</c:v>
                </c:pt>
                <c:pt idx="4542">
                  <c:v>0.5079422593001236</c:v>
                </c:pt>
                <c:pt idx="4543">
                  <c:v>0.41730510375874946</c:v>
                </c:pt>
                <c:pt idx="4544">
                  <c:v>0.53235576715216026</c:v>
                </c:pt>
                <c:pt idx="4545">
                  <c:v>0.48556134742267132</c:v>
                </c:pt>
                <c:pt idx="4546">
                  <c:v>0.51303381061030684</c:v>
                </c:pt>
                <c:pt idx="4547">
                  <c:v>0.52848576848071349</c:v>
                </c:pt>
                <c:pt idx="4548">
                  <c:v>0.51462866985491451</c:v>
                </c:pt>
                <c:pt idx="4549">
                  <c:v>0.49927207635435789</c:v>
                </c:pt>
                <c:pt idx="4550">
                  <c:v>0.5115747039281866</c:v>
                </c:pt>
                <c:pt idx="4551">
                  <c:v>0.45800849223942941</c:v>
                </c:pt>
                <c:pt idx="4552">
                  <c:v>0.48403957733028413</c:v>
                </c:pt>
                <c:pt idx="4553">
                  <c:v>0.51203368270060057</c:v>
                </c:pt>
                <c:pt idx="4554">
                  <c:v>0.55123620209169688</c:v>
                </c:pt>
                <c:pt idx="4555">
                  <c:v>0.42376936322349246</c:v>
                </c:pt>
                <c:pt idx="4556">
                  <c:v>0.37483807090895804</c:v>
                </c:pt>
                <c:pt idx="4557">
                  <c:v>0.16849819606583563</c:v>
                </c:pt>
                <c:pt idx="4558">
                  <c:v>0.46164123826063624</c:v>
                </c:pt>
                <c:pt idx="4559">
                  <c:v>0.27474300762815579</c:v>
                </c:pt>
                <c:pt idx="4560">
                  <c:v>0.52871822502145538</c:v>
                </c:pt>
                <c:pt idx="4561">
                  <c:v>0.54855472276654726</c:v>
                </c:pt>
                <c:pt idx="4562">
                  <c:v>0.35935648260899838</c:v>
                </c:pt>
                <c:pt idx="4563">
                  <c:v>0.553578743644496</c:v>
                </c:pt>
                <c:pt idx="4564">
                  <c:v>0.49504550419866394</c:v>
                </c:pt>
                <c:pt idx="4565">
                  <c:v>0.5166822438606421</c:v>
                </c:pt>
                <c:pt idx="4566">
                  <c:v>0.51024919404322344</c:v>
                </c:pt>
                <c:pt idx="4567">
                  <c:v>0.51669777400885974</c:v>
                </c:pt>
                <c:pt idx="4568">
                  <c:v>0.54649903016537182</c:v>
                </c:pt>
                <c:pt idx="4569">
                  <c:v>0.52639289730248762</c:v>
                </c:pt>
                <c:pt idx="4570">
                  <c:v>0.54424343419525345</c:v>
                </c:pt>
                <c:pt idx="4571">
                  <c:v>0.48800639800469392</c:v>
                </c:pt>
                <c:pt idx="4572">
                  <c:v>0.50531764571703508</c:v>
                </c:pt>
                <c:pt idx="4573">
                  <c:v>0.51834456297107867</c:v>
                </c:pt>
                <c:pt idx="4574">
                  <c:v>0.5351834702003585</c:v>
                </c:pt>
                <c:pt idx="4575">
                  <c:v>0.49315780613897081</c:v>
                </c:pt>
                <c:pt idx="4576">
                  <c:v>0.54998022108496558</c:v>
                </c:pt>
                <c:pt idx="4577">
                  <c:v>0.37108596831127244</c:v>
                </c:pt>
                <c:pt idx="4578">
                  <c:v>0.50316650369664617</c:v>
                </c:pt>
                <c:pt idx="4579">
                  <c:v>0.49369651640196222</c:v>
                </c:pt>
                <c:pt idx="4580">
                  <c:v>0.52317180562532062</c:v>
                </c:pt>
                <c:pt idx="4581">
                  <c:v>0.32111799144898773</c:v>
                </c:pt>
                <c:pt idx="4582">
                  <c:v>0.50062307319745614</c:v>
                </c:pt>
                <c:pt idx="4583">
                  <c:v>0.5030626035172191</c:v>
                </c:pt>
                <c:pt idx="4584">
                  <c:v>0.50466929815804862</c:v>
                </c:pt>
                <c:pt idx="4585">
                  <c:v>0.51800028578855628</c:v>
                </c:pt>
                <c:pt idx="4586">
                  <c:v>0.55100949977072577</c:v>
                </c:pt>
                <c:pt idx="4587">
                  <c:v>0.49209841068931531</c:v>
                </c:pt>
                <c:pt idx="4588">
                  <c:v>0.45831570468362981</c:v>
                </c:pt>
                <c:pt idx="4589">
                  <c:v>0.29556709996247976</c:v>
                </c:pt>
                <c:pt idx="4590">
                  <c:v>0.46584989690722722</c:v>
                </c:pt>
                <c:pt idx="4591">
                  <c:v>0.57507232571381239</c:v>
                </c:pt>
                <c:pt idx="4592">
                  <c:v>0.3672711889055858</c:v>
                </c:pt>
                <c:pt idx="4593">
                  <c:v>0.260490421871235</c:v>
                </c:pt>
                <c:pt idx="4594">
                  <c:v>0.52738774217856632</c:v>
                </c:pt>
                <c:pt idx="4595">
                  <c:v>0.52234729811421809</c:v>
                </c:pt>
                <c:pt idx="4596">
                  <c:v>0.43157750723156385</c:v>
                </c:pt>
                <c:pt idx="4597">
                  <c:v>0.51305785980020158</c:v>
                </c:pt>
                <c:pt idx="4598">
                  <c:v>0.54400530769694833</c:v>
                </c:pt>
                <c:pt idx="4599">
                  <c:v>0.52386746393595485</c:v>
                </c:pt>
                <c:pt idx="4600">
                  <c:v>0.54255513791573451</c:v>
                </c:pt>
                <c:pt idx="4601">
                  <c:v>0.43889346531097551</c:v>
                </c:pt>
                <c:pt idx="4602">
                  <c:v>0.51876432586458854</c:v>
                </c:pt>
                <c:pt idx="4603">
                  <c:v>0.53746478967325051</c:v>
                </c:pt>
                <c:pt idx="4604">
                  <c:v>0.53806585330826662</c:v>
                </c:pt>
                <c:pt idx="4605">
                  <c:v>0.3187483540040118</c:v>
                </c:pt>
                <c:pt idx="4606">
                  <c:v>0.53992888871469635</c:v>
                </c:pt>
                <c:pt idx="4607">
                  <c:v>0.19338689308198956</c:v>
                </c:pt>
                <c:pt idx="4608">
                  <c:v>0.53721512927149029</c:v>
                </c:pt>
                <c:pt idx="4609">
                  <c:v>0.45847914466360434</c:v>
                </c:pt>
                <c:pt idx="4610">
                  <c:v>0.41390533059801843</c:v>
                </c:pt>
                <c:pt idx="4611">
                  <c:v>0.5004014464244626</c:v>
                </c:pt>
                <c:pt idx="4612">
                  <c:v>0.45726012925426263</c:v>
                </c:pt>
                <c:pt idx="4613">
                  <c:v>0.50885819704984925</c:v>
                </c:pt>
                <c:pt idx="4614">
                  <c:v>0.52695433836490735</c:v>
                </c:pt>
                <c:pt idx="4615">
                  <c:v>0.45726920749731209</c:v>
                </c:pt>
                <c:pt idx="4616">
                  <c:v>0.53967675838430385</c:v>
                </c:pt>
                <c:pt idx="4617">
                  <c:v>0.1760311116306279</c:v>
                </c:pt>
                <c:pt idx="4618">
                  <c:v>0.55200648544827169</c:v>
                </c:pt>
                <c:pt idx="4619">
                  <c:v>0.56811796082060695</c:v>
                </c:pt>
                <c:pt idx="4620">
                  <c:v>0.45238007199704239</c:v>
                </c:pt>
                <c:pt idx="4621">
                  <c:v>0.42670337211236231</c:v>
                </c:pt>
                <c:pt idx="4622">
                  <c:v>0.49410374284083031</c:v>
                </c:pt>
                <c:pt idx="4623">
                  <c:v>0.52856782065822849</c:v>
                </c:pt>
                <c:pt idx="4624">
                  <c:v>0.50604635527775621</c:v>
                </c:pt>
                <c:pt idx="4625">
                  <c:v>0.32581724131578843</c:v>
                </c:pt>
                <c:pt idx="4626">
                  <c:v>0.30825717539934716</c:v>
                </c:pt>
                <c:pt idx="4627">
                  <c:v>0.54362511266282365</c:v>
                </c:pt>
                <c:pt idx="4628">
                  <c:v>0.50931537260976067</c:v>
                </c:pt>
                <c:pt idx="4629">
                  <c:v>0.4715126573533589</c:v>
                </c:pt>
                <c:pt idx="4630">
                  <c:v>0.52891670027765336</c:v>
                </c:pt>
                <c:pt idx="4631">
                  <c:v>0.23967478764678107</c:v>
                </c:pt>
                <c:pt idx="4632">
                  <c:v>0.46186415386501661</c:v>
                </c:pt>
                <c:pt idx="4633">
                  <c:v>0.54699469398752565</c:v>
                </c:pt>
                <c:pt idx="4634">
                  <c:v>0.48323564655752937</c:v>
                </c:pt>
                <c:pt idx="4635">
                  <c:v>0.51884252215888405</c:v>
                </c:pt>
                <c:pt idx="4636">
                  <c:v>0.58731347973592218</c:v>
                </c:pt>
                <c:pt idx="4637">
                  <c:v>0.42568441508903204</c:v>
                </c:pt>
                <c:pt idx="4638">
                  <c:v>0.50442875842223756</c:v>
                </c:pt>
                <c:pt idx="4639">
                  <c:v>0.54692585524336701</c:v>
                </c:pt>
                <c:pt idx="4640">
                  <c:v>0.45759512467863417</c:v>
                </c:pt>
                <c:pt idx="4641">
                  <c:v>0.52658325544545559</c:v>
                </c:pt>
                <c:pt idx="4642">
                  <c:v>0.29021712638176378</c:v>
                </c:pt>
                <c:pt idx="4643">
                  <c:v>0.4924148942026137</c:v>
                </c:pt>
                <c:pt idx="4644">
                  <c:v>0.54222128969548933</c:v>
                </c:pt>
                <c:pt idx="4645">
                  <c:v>0.53088726868114333</c:v>
                </c:pt>
                <c:pt idx="4646">
                  <c:v>0.51818752537029733</c:v>
                </c:pt>
                <c:pt idx="4647">
                  <c:v>0.48796164455770202</c:v>
                </c:pt>
                <c:pt idx="4648">
                  <c:v>0.5660568162290962</c:v>
                </c:pt>
                <c:pt idx="4649">
                  <c:v>0.55121141285996245</c:v>
                </c:pt>
                <c:pt idx="4650">
                  <c:v>0.57521699318646557</c:v>
                </c:pt>
                <c:pt idx="4651">
                  <c:v>0.58633302010549149</c:v>
                </c:pt>
                <c:pt idx="4652">
                  <c:v>0.51487521460662256</c:v>
                </c:pt>
                <c:pt idx="4653">
                  <c:v>0.48779965615097476</c:v>
                </c:pt>
                <c:pt idx="4654">
                  <c:v>0.41342372283005141</c:v>
                </c:pt>
                <c:pt idx="4655">
                  <c:v>0.45227728206094431</c:v>
                </c:pt>
                <c:pt idx="4656">
                  <c:v>0.47448344932343789</c:v>
                </c:pt>
                <c:pt idx="4657">
                  <c:v>0.44194855836287888</c:v>
                </c:pt>
                <c:pt idx="4658">
                  <c:v>0.55327604613709935</c:v>
                </c:pt>
                <c:pt idx="4659">
                  <c:v>0.51421371184323839</c:v>
                </c:pt>
                <c:pt idx="4660">
                  <c:v>-6.2982613692072392E-2</c:v>
                </c:pt>
                <c:pt idx="4661">
                  <c:v>0.44450273374431531</c:v>
                </c:pt>
                <c:pt idx="4662">
                  <c:v>0.36401021270560241</c:v>
                </c:pt>
                <c:pt idx="4663">
                  <c:v>0.37055070231582177</c:v>
                </c:pt>
                <c:pt idx="4664">
                  <c:v>0.47673675316121067</c:v>
                </c:pt>
                <c:pt idx="4665">
                  <c:v>0.51621911561159561</c:v>
                </c:pt>
                <c:pt idx="4666">
                  <c:v>0.53492083867900786</c:v>
                </c:pt>
                <c:pt idx="4667">
                  <c:v>0.53976806385755149</c:v>
                </c:pt>
                <c:pt idx="4668">
                  <c:v>0.43361863270574541</c:v>
                </c:pt>
                <c:pt idx="4669">
                  <c:v>0.28649210433192385</c:v>
                </c:pt>
                <c:pt idx="4670">
                  <c:v>0.35660324965926432</c:v>
                </c:pt>
                <c:pt idx="4671">
                  <c:v>0.24228990985890131</c:v>
                </c:pt>
                <c:pt idx="4672">
                  <c:v>0.55448479337628342</c:v>
                </c:pt>
                <c:pt idx="4673">
                  <c:v>0.49827788164500025</c:v>
                </c:pt>
                <c:pt idx="4674">
                  <c:v>0.48918753042335439</c:v>
                </c:pt>
                <c:pt idx="4675">
                  <c:v>0.52905088520444166</c:v>
                </c:pt>
                <c:pt idx="4676">
                  <c:v>0.37033093143641438</c:v>
                </c:pt>
                <c:pt idx="4677">
                  <c:v>0.5558903099835607</c:v>
                </c:pt>
                <c:pt idx="4678">
                  <c:v>0.5305748092441146</c:v>
                </c:pt>
                <c:pt idx="4679">
                  <c:v>0.50569562343760022</c:v>
                </c:pt>
                <c:pt idx="4680">
                  <c:v>0.44004290573326982</c:v>
                </c:pt>
                <c:pt idx="4681">
                  <c:v>0.4794457624023003</c:v>
                </c:pt>
                <c:pt idx="4682">
                  <c:v>0.44703242194672221</c:v>
                </c:pt>
                <c:pt idx="4683">
                  <c:v>0.4704503200415196</c:v>
                </c:pt>
                <c:pt idx="4684">
                  <c:v>0.39243590113137788</c:v>
                </c:pt>
                <c:pt idx="4685">
                  <c:v>0.5631383234507672</c:v>
                </c:pt>
                <c:pt idx="4686">
                  <c:v>0.52843427625675354</c:v>
                </c:pt>
                <c:pt idx="4687">
                  <c:v>0.50905991373558113</c:v>
                </c:pt>
                <c:pt idx="4688">
                  <c:v>0.45859145252094125</c:v>
                </c:pt>
                <c:pt idx="4689">
                  <c:v>0.52711750355948794</c:v>
                </c:pt>
                <c:pt idx="4690">
                  <c:v>0.45183293635220639</c:v>
                </c:pt>
                <c:pt idx="4691">
                  <c:v>0.55937173249496464</c:v>
                </c:pt>
                <c:pt idx="4692">
                  <c:v>0.55067883266477236</c:v>
                </c:pt>
                <c:pt idx="4693">
                  <c:v>0.56643812787247039</c:v>
                </c:pt>
                <c:pt idx="4694">
                  <c:v>0.33329577220747991</c:v>
                </c:pt>
                <c:pt idx="4695">
                  <c:v>0.48660404372478416</c:v>
                </c:pt>
                <c:pt idx="4696">
                  <c:v>0.49738120061553132</c:v>
                </c:pt>
                <c:pt idx="4697">
                  <c:v>0.26348603882605082</c:v>
                </c:pt>
                <c:pt idx="4698">
                  <c:v>0.5488954251802759</c:v>
                </c:pt>
                <c:pt idx="4699">
                  <c:v>0.24130006629457967</c:v>
                </c:pt>
                <c:pt idx="4700">
                  <c:v>0.55303037903721874</c:v>
                </c:pt>
                <c:pt idx="4701">
                  <c:v>0.28637468892957013</c:v>
                </c:pt>
                <c:pt idx="4702">
                  <c:v>0.48964232323757834</c:v>
                </c:pt>
                <c:pt idx="4703">
                  <c:v>0.46935191546475047</c:v>
                </c:pt>
                <c:pt idx="4704">
                  <c:v>0.46184106888352194</c:v>
                </c:pt>
                <c:pt idx="4705">
                  <c:v>0.31367257131148357</c:v>
                </c:pt>
                <c:pt idx="4706">
                  <c:v>0.5357808336226868</c:v>
                </c:pt>
                <c:pt idx="4707">
                  <c:v>0.57705508834651165</c:v>
                </c:pt>
                <c:pt idx="4708">
                  <c:v>0.47326426238918085</c:v>
                </c:pt>
                <c:pt idx="4709">
                  <c:v>0</c:v>
                </c:pt>
                <c:pt idx="4710">
                  <c:v>0.58022912843943919</c:v>
                </c:pt>
                <c:pt idx="4711">
                  <c:v>0.41299608578679031</c:v>
                </c:pt>
                <c:pt idx="4712">
                  <c:v>0.49396125918134137</c:v>
                </c:pt>
                <c:pt idx="4713">
                  <c:v>0.50405861837823462</c:v>
                </c:pt>
                <c:pt idx="4714">
                  <c:v>0.42404281123624343</c:v>
                </c:pt>
                <c:pt idx="4715">
                  <c:v>0.33066304075747482</c:v>
                </c:pt>
                <c:pt idx="4716">
                  <c:v>0.51435213401473756</c:v>
                </c:pt>
                <c:pt idx="4717">
                  <c:v>0.49027665972239082</c:v>
                </c:pt>
                <c:pt idx="4718">
                  <c:v>0.50584540598155725</c:v>
                </c:pt>
                <c:pt idx="4719">
                  <c:v>0.53389405089011865</c:v>
                </c:pt>
                <c:pt idx="4720">
                  <c:v>0.40659290527096392</c:v>
                </c:pt>
                <c:pt idx="4721">
                  <c:v>0.54246109186970259</c:v>
                </c:pt>
                <c:pt idx="4722">
                  <c:v>0.60654191430374826</c:v>
                </c:pt>
                <c:pt idx="4723">
                  <c:v>0.30260163000363816</c:v>
                </c:pt>
                <c:pt idx="4724">
                  <c:v>0.38350136715865696</c:v>
                </c:pt>
                <c:pt idx="4725">
                  <c:v>0.2394078692237907</c:v>
                </c:pt>
                <c:pt idx="4726">
                  <c:v>0.44916878333310023</c:v>
                </c:pt>
                <c:pt idx="4727">
                  <c:v>0.38974553005676599</c:v>
                </c:pt>
                <c:pt idx="4728">
                  <c:v>0.39902101603017631</c:v>
                </c:pt>
                <c:pt idx="4729">
                  <c:v>0.48607609737258972</c:v>
                </c:pt>
                <c:pt idx="4730">
                  <c:v>-0.11740322995846963</c:v>
                </c:pt>
                <c:pt idx="4731">
                  <c:v>0.46208952628696431</c:v>
                </c:pt>
                <c:pt idx="4732">
                  <c:v>0.21793512324235753</c:v>
                </c:pt>
                <c:pt idx="4733">
                  <c:v>0.2474424957739447</c:v>
                </c:pt>
                <c:pt idx="4734">
                  <c:v>0.32923082290824091</c:v>
                </c:pt>
                <c:pt idx="4735">
                  <c:v>0.32466055960484258</c:v>
                </c:pt>
                <c:pt idx="4736">
                  <c:v>0.52041265763730049</c:v>
                </c:pt>
                <c:pt idx="4737">
                  <c:v>0.38714462183296461</c:v>
                </c:pt>
                <c:pt idx="4738">
                  <c:v>0.35868499598978776</c:v>
                </c:pt>
                <c:pt idx="4739">
                  <c:v>0.50833642564875059</c:v>
                </c:pt>
                <c:pt idx="4740">
                  <c:v>0.29743505105890755</c:v>
                </c:pt>
                <c:pt idx="4741">
                  <c:v>0.45491856634447619</c:v>
                </c:pt>
                <c:pt idx="4742">
                  <c:v>0.27981414966522311</c:v>
                </c:pt>
                <c:pt idx="4743">
                  <c:v>0.5019124404975025</c:v>
                </c:pt>
                <c:pt idx="4744">
                  <c:v>0.51058868752361308</c:v>
                </c:pt>
                <c:pt idx="4745">
                  <c:v>0.54764796112867364</c:v>
                </c:pt>
                <c:pt idx="4746">
                  <c:v>0.51387632910566561</c:v>
                </c:pt>
                <c:pt idx="4747">
                  <c:v>0.55293846782091549</c:v>
                </c:pt>
                <c:pt idx="4748">
                  <c:v>0.54209721865762661</c:v>
                </c:pt>
                <c:pt idx="4749">
                  <c:v>0.4783556311505614</c:v>
                </c:pt>
                <c:pt idx="4750">
                  <c:v>0.2413321211180792</c:v>
                </c:pt>
                <c:pt idx="4751">
                  <c:v>0.34222964266470718</c:v>
                </c:pt>
                <c:pt idx="4752">
                  <c:v>0.53970854982691141</c:v>
                </c:pt>
                <c:pt idx="4753">
                  <c:v>0.29976974962822828</c:v>
                </c:pt>
                <c:pt idx="4754">
                  <c:v>0.42568589638999405</c:v>
                </c:pt>
                <c:pt idx="4755">
                  <c:v>0.45749886468043832</c:v>
                </c:pt>
                <c:pt idx="4756">
                  <c:v>0.51616283356572779</c:v>
                </c:pt>
                <c:pt idx="4757">
                  <c:v>0.52999621331829516</c:v>
                </c:pt>
                <c:pt idx="4758">
                  <c:v>0.50140945724502994</c:v>
                </c:pt>
                <c:pt idx="4759">
                  <c:v>2.3334893363071155E-2</c:v>
                </c:pt>
                <c:pt idx="4760">
                  <c:v>0.51953571225206951</c:v>
                </c:pt>
                <c:pt idx="4761">
                  <c:v>0.49781279501659864</c:v>
                </c:pt>
                <c:pt idx="4762">
                  <c:v>0.27209831739463192</c:v>
                </c:pt>
                <c:pt idx="4763">
                  <c:v>0.52409775250725466</c:v>
                </c:pt>
                <c:pt idx="4764">
                  <c:v>0.44529106853707573</c:v>
                </c:pt>
                <c:pt idx="4765">
                  <c:v>0.52394689243523962</c:v>
                </c:pt>
                <c:pt idx="4766">
                  <c:v>0.31206951334101296</c:v>
                </c:pt>
                <c:pt idx="4767">
                  <c:v>0.41905871944732181</c:v>
                </c:pt>
                <c:pt idx="4768">
                  <c:v>0.4837539882365865</c:v>
                </c:pt>
                <c:pt idx="4769">
                  <c:v>0.40638429329384701</c:v>
                </c:pt>
                <c:pt idx="4770">
                  <c:v>0.32832449342256159</c:v>
                </c:pt>
                <c:pt idx="4771">
                  <c:v>0.50627348959584051</c:v>
                </c:pt>
                <c:pt idx="4772">
                  <c:v>0.51614171037173884</c:v>
                </c:pt>
                <c:pt idx="4773">
                  <c:v>0.51535972187731238</c:v>
                </c:pt>
                <c:pt idx="4774">
                  <c:v>0.35257121178695194</c:v>
                </c:pt>
                <c:pt idx="4775">
                  <c:v>0.47415677575592396</c:v>
                </c:pt>
                <c:pt idx="4776">
                  <c:v>0.52283239334242027</c:v>
                </c:pt>
                <c:pt idx="4777">
                  <c:v>0.40055537310804357</c:v>
                </c:pt>
                <c:pt idx="4778">
                  <c:v>0.51432804126633158</c:v>
                </c:pt>
                <c:pt idx="4779">
                  <c:v>0.43936894696955636</c:v>
                </c:pt>
                <c:pt idx="4780">
                  <c:v>0.30665200921363273</c:v>
                </c:pt>
                <c:pt idx="4781">
                  <c:v>0.36725308160787451</c:v>
                </c:pt>
                <c:pt idx="4782">
                  <c:v>0.44542488564499588</c:v>
                </c:pt>
                <c:pt idx="4783">
                  <c:v>0.34279798102602105</c:v>
                </c:pt>
                <c:pt idx="4784">
                  <c:v>0.37796892774141838</c:v>
                </c:pt>
                <c:pt idx="4785">
                  <c:v>0.53312947141417788</c:v>
                </c:pt>
                <c:pt idx="4786">
                  <c:v>0.52678286713089661</c:v>
                </c:pt>
                <c:pt idx="4787">
                  <c:v>0.50497687216658771</c:v>
                </c:pt>
                <c:pt idx="4788">
                  <c:v>0.42083253327110581</c:v>
                </c:pt>
                <c:pt idx="4789">
                  <c:v>0.54945148426729251</c:v>
                </c:pt>
                <c:pt idx="4790">
                  <c:v>0.51807361575915523</c:v>
                </c:pt>
                <c:pt idx="4791">
                  <c:v>0.36105954834011089</c:v>
                </c:pt>
                <c:pt idx="4792">
                  <c:v>0.52636240953621161</c:v>
                </c:pt>
                <c:pt idx="4793">
                  <c:v>0.42089833048082231</c:v>
                </c:pt>
                <c:pt idx="4794">
                  <c:v>0.31712223505917941</c:v>
                </c:pt>
                <c:pt idx="4795">
                  <c:v>0.44941292544003891</c:v>
                </c:pt>
                <c:pt idx="4796">
                  <c:v>0.35319875169333143</c:v>
                </c:pt>
                <c:pt idx="4797">
                  <c:v>0.31185784276997663</c:v>
                </c:pt>
                <c:pt idx="4798">
                  <c:v>0.67760291560719388</c:v>
                </c:pt>
                <c:pt idx="4799">
                  <c:v>0.32591250501393276</c:v>
                </c:pt>
                <c:pt idx="4800">
                  <c:v>0.52149404398357568</c:v>
                </c:pt>
                <c:pt idx="4801">
                  <c:v>0.51380838341356261</c:v>
                </c:pt>
                <c:pt idx="4802">
                  <c:v>0.40166224279723844</c:v>
                </c:pt>
                <c:pt idx="4803">
                  <c:v>0.30043710208124508</c:v>
                </c:pt>
                <c:pt idx="4804">
                  <c:v>0.38479471409511345</c:v>
                </c:pt>
                <c:pt idx="4805">
                  <c:v>0.49758602780464845</c:v>
                </c:pt>
                <c:pt idx="4806">
                  <c:v>0.48178486443980173</c:v>
                </c:pt>
                <c:pt idx="4807">
                  <c:v>0.40024625760655974</c:v>
                </c:pt>
                <c:pt idx="4808">
                  <c:v>0.45722208442550094</c:v>
                </c:pt>
                <c:pt idx="4809">
                  <c:v>0.49219881042061231</c:v>
                </c:pt>
                <c:pt idx="4810">
                  <c:v>0.47060597494119905</c:v>
                </c:pt>
                <c:pt idx="4811">
                  <c:v>0.43830023915031874</c:v>
                </c:pt>
                <c:pt idx="4812">
                  <c:v>0.35067192708612399</c:v>
                </c:pt>
                <c:pt idx="4813">
                  <c:v>0.41909270320894437</c:v>
                </c:pt>
                <c:pt idx="4814">
                  <c:v>0.5122503187378441</c:v>
                </c:pt>
                <c:pt idx="4815">
                  <c:v>0.1940415917947052</c:v>
                </c:pt>
                <c:pt idx="4816">
                  <c:v>0.50215164337517715</c:v>
                </c:pt>
                <c:pt idx="4817">
                  <c:v>0.46646318653760588</c:v>
                </c:pt>
                <c:pt idx="4818">
                  <c:v>0.50834323059241693</c:v>
                </c:pt>
                <c:pt idx="4819">
                  <c:v>0.42861598079201013</c:v>
                </c:pt>
                <c:pt idx="4820">
                  <c:v>0.39961978426045347</c:v>
                </c:pt>
                <c:pt idx="4821">
                  <c:v>0.42592017248222674</c:v>
                </c:pt>
                <c:pt idx="4822">
                  <c:v>0.2379703776282818</c:v>
                </c:pt>
                <c:pt idx="4823">
                  <c:v>0.42483422392267023</c:v>
                </c:pt>
                <c:pt idx="4824">
                  <c:v>0.40686988397999846</c:v>
                </c:pt>
                <c:pt idx="4825">
                  <c:v>0.37622075897880192</c:v>
                </c:pt>
                <c:pt idx="4826">
                  <c:v>0.48181965299156532</c:v>
                </c:pt>
                <c:pt idx="4827">
                  <c:v>0.52689073207424364</c:v>
                </c:pt>
                <c:pt idx="4828">
                  <c:v>0.42361482687880442</c:v>
                </c:pt>
                <c:pt idx="4829">
                  <c:v>0.17520854639020533</c:v>
                </c:pt>
                <c:pt idx="4830">
                  <c:v>0.3627713955471068</c:v>
                </c:pt>
                <c:pt idx="4831">
                  <c:v>0.48617796074397313</c:v>
                </c:pt>
                <c:pt idx="4832">
                  <c:v>0.45153011178561681</c:v>
                </c:pt>
                <c:pt idx="4833">
                  <c:v>0.51188336097887432</c:v>
                </c:pt>
                <c:pt idx="4834">
                  <c:v>0.14836545796865028</c:v>
                </c:pt>
                <c:pt idx="4835">
                  <c:v>0.43149865916920543</c:v>
                </c:pt>
                <c:pt idx="4836">
                  <c:v>0.49020609052961828</c:v>
                </c:pt>
                <c:pt idx="4837">
                  <c:v>-8.1892190857194694E-2</c:v>
                </c:pt>
                <c:pt idx="4838">
                  <c:v>0.40139468384892901</c:v>
                </c:pt>
                <c:pt idx="4839">
                  <c:v>0.27167558010311527</c:v>
                </c:pt>
                <c:pt idx="4840">
                  <c:v>0.34523365815603385</c:v>
                </c:pt>
                <c:pt idx="4841">
                  <c:v>0.48964315898259814</c:v>
                </c:pt>
                <c:pt idx="4842">
                  <c:v>0.43700838361768329</c:v>
                </c:pt>
                <c:pt idx="4843">
                  <c:v>0.50283753039703549</c:v>
                </c:pt>
                <c:pt idx="4844">
                  <c:v>0.18178140900139636</c:v>
                </c:pt>
                <c:pt idx="4845">
                  <c:v>0.44427335191768691</c:v>
                </c:pt>
                <c:pt idx="4846">
                  <c:v>0.19039287071520608</c:v>
                </c:pt>
                <c:pt idx="4847">
                  <c:v>0.28272397197046983</c:v>
                </c:pt>
                <c:pt idx="4848">
                  <c:v>0.49538619918812754</c:v>
                </c:pt>
                <c:pt idx="4849">
                  <c:v>0.15832952981813597</c:v>
                </c:pt>
                <c:pt idx="4850">
                  <c:v>0.46564261314301186</c:v>
                </c:pt>
                <c:pt idx="4851">
                  <c:v>0.27502006534913126</c:v>
                </c:pt>
                <c:pt idx="4852">
                  <c:v>0.34332589324183793</c:v>
                </c:pt>
                <c:pt idx="4853">
                  <c:v>0.529144868492881</c:v>
                </c:pt>
                <c:pt idx="4854">
                  <c:v>0.52750536295177641</c:v>
                </c:pt>
                <c:pt idx="4855">
                  <c:v>4.2231265205908718E-2</c:v>
                </c:pt>
                <c:pt idx="4856">
                  <c:v>0.45080128300256683</c:v>
                </c:pt>
                <c:pt idx="4857">
                  <c:v>0.48181473910997846</c:v>
                </c:pt>
                <c:pt idx="4858">
                  <c:v>0.33765270233519062</c:v>
                </c:pt>
                <c:pt idx="4859">
                  <c:v>0.53646404098830758</c:v>
                </c:pt>
                <c:pt idx="4860">
                  <c:v>0.513654265495194</c:v>
                </c:pt>
                <c:pt idx="4861">
                  <c:v>0.47543645652101679</c:v>
                </c:pt>
                <c:pt idx="4862">
                  <c:v>0.48296649076108272</c:v>
                </c:pt>
                <c:pt idx="4863">
                  <c:v>0.46572179497556848</c:v>
                </c:pt>
                <c:pt idx="4864">
                  <c:v>0.27043963213148875</c:v>
                </c:pt>
                <c:pt idx="4865">
                  <c:v>0.49556440136549912</c:v>
                </c:pt>
                <c:pt idx="4866">
                  <c:v>0.47181704756485976</c:v>
                </c:pt>
                <c:pt idx="4867">
                  <c:v>0.48742998824029077</c:v>
                </c:pt>
                <c:pt idx="4868">
                  <c:v>0.55319298045297716</c:v>
                </c:pt>
                <c:pt idx="4869">
                  <c:v>0.44439112203042913</c:v>
                </c:pt>
                <c:pt idx="4870">
                  <c:v>0.49561144536382973</c:v>
                </c:pt>
                <c:pt idx="4871">
                  <c:v>0.42174508400835176</c:v>
                </c:pt>
                <c:pt idx="4872">
                  <c:v>4.3051597184750177E-2</c:v>
                </c:pt>
                <c:pt idx="4873">
                  <c:v>0.4947577069849009</c:v>
                </c:pt>
                <c:pt idx="4874">
                  <c:v>0.43228149070282201</c:v>
                </c:pt>
                <c:pt idx="4875">
                  <c:v>0.18152444010615748</c:v>
                </c:pt>
                <c:pt idx="4876">
                  <c:v>0.43222735690809666</c:v>
                </c:pt>
                <c:pt idx="4877">
                  <c:v>0.36272718092080736</c:v>
                </c:pt>
                <c:pt idx="4878">
                  <c:v>0.51849821624935333</c:v>
                </c:pt>
                <c:pt idx="4879">
                  <c:v>0.41897141118255554</c:v>
                </c:pt>
                <c:pt idx="4880">
                  <c:v>0.37869941338191382</c:v>
                </c:pt>
                <c:pt idx="4881">
                  <c:v>0.28289520089096548</c:v>
                </c:pt>
                <c:pt idx="4882">
                  <c:v>0.37098405914193738</c:v>
                </c:pt>
                <c:pt idx="4883">
                  <c:v>0.29440860711279976</c:v>
                </c:pt>
                <c:pt idx="4884">
                  <c:v>0.45999460905423223</c:v>
                </c:pt>
                <c:pt idx="4885">
                  <c:v>0.45003622755929451</c:v>
                </c:pt>
                <c:pt idx="4886">
                  <c:v>0.41384473971648256</c:v>
                </c:pt>
                <c:pt idx="4887">
                  <c:v>8.7935944852928799E-2</c:v>
                </c:pt>
                <c:pt idx="4888">
                  <c:v>0.10226860253935006</c:v>
                </c:pt>
                <c:pt idx="4889">
                  <c:v>0.39786096699707285</c:v>
                </c:pt>
                <c:pt idx="4890">
                  <c:v>0.17623219512114152</c:v>
                </c:pt>
                <c:pt idx="4891">
                  <c:v>0.3485482334562684</c:v>
                </c:pt>
                <c:pt idx="4892">
                  <c:v>0.46732011701852139</c:v>
                </c:pt>
                <c:pt idx="4893">
                  <c:v>0.48895385719641632</c:v>
                </c:pt>
                <c:pt idx="4894">
                  <c:v>0.16020211030818482</c:v>
                </c:pt>
                <c:pt idx="4895">
                  <c:v>0.43103344835305757</c:v>
                </c:pt>
                <c:pt idx="4896">
                  <c:v>0.39050260730191344</c:v>
                </c:pt>
                <c:pt idx="4897">
                  <c:v>0.36527781620151034</c:v>
                </c:pt>
                <c:pt idx="4898">
                  <c:v>0.19952166989821377</c:v>
                </c:pt>
                <c:pt idx="4899">
                  <c:v>9.7454973440470535E-2</c:v>
                </c:pt>
                <c:pt idx="4900">
                  <c:v>0.4249671423210129</c:v>
                </c:pt>
                <c:pt idx="4901">
                  <c:v>0.46074849529086853</c:v>
                </c:pt>
                <c:pt idx="4902">
                  <c:v>0.41725936090513016</c:v>
                </c:pt>
                <c:pt idx="4903">
                  <c:v>0.29509136757339005</c:v>
                </c:pt>
                <c:pt idx="4904">
                  <c:v>0.4024709888144431</c:v>
                </c:pt>
                <c:pt idx="4905">
                  <c:v>0.35837927323730573</c:v>
                </c:pt>
                <c:pt idx="4906">
                  <c:v>0.38638651648018552</c:v>
                </c:pt>
                <c:pt idx="4907">
                  <c:v>0.13119930953655889</c:v>
                </c:pt>
                <c:pt idx="4908">
                  <c:v>0.15251880884436331</c:v>
                </c:pt>
                <c:pt idx="4909">
                  <c:v>0.46994008960666811</c:v>
                </c:pt>
                <c:pt idx="4910">
                  <c:v>0.32097475993212587</c:v>
                </c:pt>
                <c:pt idx="4911">
                  <c:v>0.31255558637463643</c:v>
                </c:pt>
                <c:pt idx="4912">
                  <c:v>0.46220636920843611</c:v>
                </c:pt>
                <c:pt idx="4913">
                  <c:v>0.44582279173484751</c:v>
                </c:pt>
                <c:pt idx="4914">
                  <c:v>0.36236744509035074</c:v>
                </c:pt>
                <c:pt idx="4915">
                  <c:v>0.29303284581127981</c:v>
                </c:pt>
                <c:pt idx="4916">
                  <c:v>0.2020987362667559</c:v>
                </c:pt>
                <c:pt idx="4917">
                  <c:v>0.43953064929287461</c:v>
                </c:pt>
                <c:pt idx="4918">
                  <c:v>0.18503604125985634</c:v>
                </c:pt>
                <c:pt idx="4919">
                  <c:v>0.46856813289895388</c:v>
                </c:pt>
                <c:pt idx="4920">
                  <c:v>0.45510916825761188</c:v>
                </c:pt>
                <c:pt idx="4921">
                  <c:v>0.4675443620937334</c:v>
                </c:pt>
                <c:pt idx="4922">
                  <c:v>0.45382617033218514</c:v>
                </c:pt>
                <c:pt idx="4923">
                  <c:v>0.41829147316813625</c:v>
                </c:pt>
                <c:pt idx="4924">
                  <c:v>0.32623277655088767</c:v>
                </c:pt>
                <c:pt idx="4925">
                  <c:v>0.40480776031040566</c:v>
                </c:pt>
                <c:pt idx="4926">
                  <c:v>0.45447403788673235</c:v>
                </c:pt>
                <c:pt idx="4927">
                  <c:v>0.33216099194696885</c:v>
                </c:pt>
                <c:pt idx="4928">
                  <c:v>0.30119286627601688</c:v>
                </c:pt>
                <c:pt idx="4929">
                  <c:v>0.32101275970947368</c:v>
                </c:pt>
                <c:pt idx="4930">
                  <c:v>0.36600695098521602</c:v>
                </c:pt>
                <c:pt idx="4931">
                  <c:v>0.43497570798834106</c:v>
                </c:pt>
                <c:pt idx="4932">
                  <c:v>0.39907499583037176</c:v>
                </c:pt>
                <c:pt idx="4933">
                  <c:v>0.24870123377079212</c:v>
                </c:pt>
                <c:pt idx="4934">
                  <c:v>0.47925942539524624</c:v>
                </c:pt>
                <c:pt idx="4935">
                  <c:v>0.50158826355083641</c:v>
                </c:pt>
                <c:pt idx="4936">
                  <c:v>0.30037544470073685</c:v>
                </c:pt>
                <c:pt idx="4937">
                  <c:v>0.33269570528483533</c:v>
                </c:pt>
                <c:pt idx="4938">
                  <c:v>0.4072870885392248</c:v>
                </c:pt>
                <c:pt idx="4939">
                  <c:v>0.45476292538287355</c:v>
                </c:pt>
                <c:pt idx="4940">
                  <c:v>0.41588143922044768</c:v>
                </c:pt>
                <c:pt idx="4941">
                  <c:v>0.32156201350408675</c:v>
                </c:pt>
                <c:pt idx="4942">
                  <c:v>0.35854267702536063</c:v>
                </c:pt>
                <c:pt idx="4943">
                  <c:v>0.22060693975001039</c:v>
                </c:pt>
                <c:pt idx="4944">
                  <c:v>0.30603536588205615</c:v>
                </c:pt>
                <c:pt idx="4945">
                  <c:v>0.19234014208897141</c:v>
                </c:pt>
                <c:pt idx="4946">
                  <c:v>0.44712585065368576</c:v>
                </c:pt>
                <c:pt idx="4947">
                  <c:v>0.37248074385322438</c:v>
                </c:pt>
                <c:pt idx="4948">
                  <c:v>0.34121885845156574</c:v>
                </c:pt>
                <c:pt idx="4949">
                  <c:v>0.49406156461424988</c:v>
                </c:pt>
                <c:pt idx="4950">
                  <c:v>0.4924165602183454</c:v>
                </c:pt>
                <c:pt idx="4951">
                  <c:v>0.16468415420172239</c:v>
                </c:pt>
                <c:pt idx="4952">
                  <c:v>0.32973677479915564</c:v>
                </c:pt>
                <c:pt idx="4953">
                  <c:v>0.48402210670683282</c:v>
                </c:pt>
                <c:pt idx="4954">
                  <c:v>0.36105179095168682</c:v>
                </c:pt>
                <c:pt idx="4955">
                  <c:v>0.28470121212785637</c:v>
                </c:pt>
                <c:pt idx="4956">
                  <c:v>0.33010917088148872</c:v>
                </c:pt>
                <c:pt idx="4957">
                  <c:v>0.44375281984700382</c:v>
                </c:pt>
                <c:pt idx="4958">
                  <c:v>0.45048647480023535</c:v>
                </c:pt>
                <c:pt idx="4959">
                  <c:v>0.47186099986641061</c:v>
                </c:pt>
                <c:pt idx="4960">
                  <c:v>0.36215158568642308</c:v>
                </c:pt>
                <c:pt idx="4961">
                  <c:v>0.22086987358533244</c:v>
                </c:pt>
                <c:pt idx="4962">
                  <c:v>0.27923402441450379</c:v>
                </c:pt>
                <c:pt idx="4963">
                  <c:v>0.20902124781313494</c:v>
                </c:pt>
                <c:pt idx="4964">
                  <c:v>0.39703855740000782</c:v>
                </c:pt>
                <c:pt idx="4965">
                  <c:v>0.4735738020210673</c:v>
                </c:pt>
                <c:pt idx="4966">
                  <c:v>8.2550191160692218E-2</c:v>
                </c:pt>
                <c:pt idx="4967">
                  <c:v>0.31289587197692592</c:v>
                </c:pt>
                <c:pt idx="4968">
                  <c:v>0.33724946732401367</c:v>
                </c:pt>
                <c:pt idx="4969">
                  <c:v>0.26605435651757775</c:v>
                </c:pt>
                <c:pt idx="4970">
                  <c:v>0.41721896355652388</c:v>
                </c:pt>
                <c:pt idx="4971">
                  <c:v>0.18443777085543703</c:v>
                </c:pt>
                <c:pt idx="4972">
                  <c:v>0.29873646987087144</c:v>
                </c:pt>
                <c:pt idx="4973">
                  <c:v>0.36803197935731186</c:v>
                </c:pt>
                <c:pt idx="4974">
                  <c:v>0.85127903646880121</c:v>
                </c:pt>
                <c:pt idx="4975">
                  <c:v>0.27036828970651888</c:v>
                </c:pt>
                <c:pt idx="4976">
                  <c:v>0.31999197068986923</c:v>
                </c:pt>
                <c:pt idx="4977">
                  <c:v>0.4647895210076084</c:v>
                </c:pt>
                <c:pt idx="4978">
                  <c:v>9.3233777666438186E-2</c:v>
                </c:pt>
                <c:pt idx="4979">
                  <c:v>0.44262771698999731</c:v>
                </c:pt>
                <c:pt idx="4980">
                  <c:v>0.26429922015246726</c:v>
                </c:pt>
                <c:pt idx="4981">
                  <c:v>0.48910031890237932</c:v>
                </c:pt>
                <c:pt idx="4982">
                  <c:v>0.43698948350123096</c:v>
                </c:pt>
                <c:pt idx="4983">
                  <c:v>0.4782898356181966</c:v>
                </c:pt>
                <c:pt idx="4984">
                  <c:v>0.43119960067870972</c:v>
                </c:pt>
                <c:pt idx="4985">
                  <c:v>0.47097928770257036</c:v>
                </c:pt>
                <c:pt idx="4986">
                  <c:v>0.49926852961957624</c:v>
                </c:pt>
                <c:pt idx="4987">
                  <c:v>0.20726286255226095</c:v>
                </c:pt>
                <c:pt idx="4988">
                  <c:v>0.37817738413885227</c:v>
                </c:pt>
                <c:pt idx="4989">
                  <c:v>0.17700810793299046</c:v>
                </c:pt>
                <c:pt idx="4990">
                  <c:v>0.30623722452855923</c:v>
                </c:pt>
                <c:pt idx="4991">
                  <c:v>0.12934445838110994</c:v>
                </c:pt>
                <c:pt idx="4992">
                  <c:v>0.25290738295080389</c:v>
                </c:pt>
                <c:pt idx="4993">
                  <c:v>7.3235251834520246E-2</c:v>
                </c:pt>
                <c:pt idx="4994">
                  <c:v>0.34900458440896881</c:v>
                </c:pt>
                <c:pt idx="4995">
                  <c:v>0.12011381610657658</c:v>
                </c:pt>
                <c:pt idx="4996">
                  <c:v>0.24685528404910162</c:v>
                </c:pt>
                <c:pt idx="4997">
                  <c:v>0.38525955188954142</c:v>
                </c:pt>
                <c:pt idx="4998">
                  <c:v>0.14857887659568331</c:v>
                </c:pt>
                <c:pt idx="4999">
                  <c:v>0.22291079984718218</c:v>
                </c:pt>
                <c:pt idx="5000">
                  <c:v>0.37735500282475565</c:v>
                </c:pt>
                <c:pt idx="5001">
                  <c:v>0.40168574376256838</c:v>
                </c:pt>
                <c:pt idx="5002">
                  <c:v>0.19755488351307093</c:v>
                </c:pt>
                <c:pt idx="5003">
                  <c:v>0.347410003250118</c:v>
                </c:pt>
                <c:pt idx="5004">
                  <c:v>0.52653021803125843</c:v>
                </c:pt>
                <c:pt idx="5005">
                  <c:v>0.37337824170340461</c:v>
                </c:pt>
                <c:pt idx="5006">
                  <c:v>0.31257052411593211</c:v>
                </c:pt>
                <c:pt idx="5007">
                  <c:v>0.34511096570051875</c:v>
                </c:pt>
                <c:pt idx="5008">
                  <c:v>0.36442183107755227</c:v>
                </c:pt>
                <c:pt idx="5009">
                  <c:v>0.42963931831825092</c:v>
                </c:pt>
                <c:pt idx="5010">
                  <c:v>0.41190458264245405</c:v>
                </c:pt>
                <c:pt idx="5011">
                  <c:v>0.30846583835879282</c:v>
                </c:pt>
                <c:pt idx="5012">
                  <c:v>0.34118605882488889</c:v>
                </c:pt>
                <c:pt idx="5013">
                  <c:v>0.30804297705481759</c:v>
                </c:pt>
                <c:pt idx="5014">
                  <c:v>0.36533941810302439</c:v>
                </c:pt>
                <c:pt idx="5015">
                  <c:v>0.23562977159173601</c:v>
                </c:pt>
                <c:pt idx="5016">
                  <c:v>0.10215030275522009</c:v>
                </c:pt>
                <c:pt idx="5017">
                  <c:v>7.9286034196740782E-2</c:v>
                </c:pt>
                <c:pt idx="5018">
                  <c:v>9.4347796243456045E-2</c:v>
                </c:pt>
                <c:pt idx="5019">
                  <c:v>0.17234239994222536</c:v>
                </c:pt>
                <c:pt idx="5020">
                  <c:v>0.49213539867910916</c:v>
                </c:pt>
                <c:pt idx="5021">
                  <c:v>0.32114386418379631</c:v>
                </c:pt>
                <c:pt idx="5022">
                  <c:v>0.20686869108407574</c:v>
                </c:pt>
                <c:pt idx="5023">
                  <c:v>0.45112729054681877</c:v>
                </c:pt>
                <c:pt idx="5024">
                  <c:v>0.49832685032356838</c:v>
                </c:pt>
                <c:pt idx="5025">
                  <c:v>0.31539090633495009</c:v>
                </c:pt>
                <c:pt idx="5026">
                  <c:v>0.36990099970472329</c:v>
                </c:pt>
                <c:pt idx="5027">
                  <c:v>0.44735898506612692</c:v>
                </c:pt>
                <c:pt idx="5028">
                  <c:v>0.52666024677290857</c:v>
                </c:pt>
                <c:pt idx="5029">
                  <c:v>0.32501501090700163</c:v>
                </c:pt>
                <c:pt idx="5030">
                  <c:v>0.43248299561181763</c:v>
                </c:pt>
                <c:pt idx="5031">
                  <c:v>0.25717577078491882</c:v>
                </c:pt>
                <c:pt idx="5032">
                  <c:v>0.37163052715190081</c:v>
                </c:pt>
                <c:pt idx="5033">
                  <c:v>0.51146452163509537</c:v>
                </c:pt>
                <c:pt idx="5034">
                  <c:v>0.43465812996742842</c:v>
                </c:pt>
                <c:pt idx="5035">
                  <c:v>0.25055132049205553</c:v>
                </c:pt>
                <c:pt idx="5036">
                  <c:v>0.29198358014679548</c:v>
                </c:pt>
                <c:pt idx="5037">
                  <c:v>0.51016677976419889</c:v>
                </c:pt>
                <c:pt idx="5038">
                  <c:v>0.47442031087883041</c:v>
                </c:pt>
                <c:pt idx="5039">
                  <c:v>0.32271934600609375</c:v>
                </c:pt>
                <c:pt idx="5040">
                  <c:v>0.46112302863404381</c:v>
                </c:pt>
                <c:pt idx="5041">
                  <c:v>0.42454677277427016</c:v>
                </c:pt>
                <c:pt idx="5042">
                  <c:v>0.21306352012001004</c:v>
                </c:pt>
                <c:pt idx="5043">
                  <c:v>0.42988081814256673</c:v>
                </c:pt>
                <c:pt idx="5044">
                  <c:v>0.10346058186964656</c:v>
                </c:pt>
                <c:pt idx="5045">
                  <c:v>0.19194223375115746</c:v>
                </c:pt>
                <c:pt idx="5046">
                  <c:v>0.21278663488149363</c:v>
                </c:pt>
                <c:pt idx="5047">
                  <c:v>0.15138299516189088</c:v>
                </c:pt>
                <c:pt idx="5048">
                  <c:v>0.14488403408382824</c:v>
                </c:pt>
                <c:pt idx="5049">
                  <c:v>0.54763728217090402</c:v>
                </c:pt>
                <c:pt idx="5050">
                  <c:v>0.33074312143479889</c:v>
                </c:pt>
                <c:pt idx="5051">
                  <c:v>0.45083293273635655</c:v>
                </c:pt>
                <c:pt idx="5052">
                  <c:v>0.48622485383299341</c:v>
                </c:pt>
                <c:pt idx="5053">
                  <c:v>0.3403200484253614</c:v>
                </c:pt>
                <c:pt idx="5054">
                  <c:v>0.30410647475261954</c:v>
                </c:pt>
                <c:pt idx="5055">
                  <c:v>0.23814372695524519</c:v>
                </c:pt>
                <c:pt idx="5056">
                  <c:v>0.44334992459879174</c:v>
                </c:pt>
                <c:pt idx="5057">
                  <c:v>0.28250357561031297</c:v>
                </c:pt>
                <c:pt idx="5058">
                  <c:v>0.39017463863978524</c:v>
                </c:pt>
                <c:pt idx="5059">
                  <c:v>0.29954916439894441</c:v>
                </c:pt>
                <c:pt idx="5060">
                  <c:v>0.37356505165919507</c:v>
                </c:pt>
                <c:pt idx="5061">
                  <c:v>0.4058435960322993</c:v>
                </c:pt>
                <c:pt idx="5062">
                  <c:v>0.14890791423067806</c:v>
                </c:pt>
                <c:pt idx="5063">
                  <c:v>0.35837131408267192</c:v>
                </c:pt>
                <c:pt idx="5064">
                  <c:v>0.65897749896081048</c:v>
                </c:pt>
                <c:pt idx="5065">
                  <c:v>0.28965908649527872</c:v>
                </c:pt>
                <c:pt idx="5066">
                  <c:v>0.30832923440548082</c:v>
                </c:pt>
                <c:pt idx="5067">
                  <c:v>0.39732479833475448</c:v>
                </c:pt>
                <c:pt idx="5068">
                  <c:v>0.46550749748336828</c:v>
                </c:pt>
                <c:pt idx="5069">
                  <c:v>0.36578082628311082</c:v>
                </c:pt>
                <c:pt idx="5070">
                  <c:v>0.35373634617998417</c:v>
                </c:pt>
                <c:pt idx="5071">
                  <c:v>0.29827256111879286</c:v>
                </c:pt>
                <c:pt idx="5072">
                  <c:v>1.7675827489201062E-3</c:v>
                </c:pt>
                <c:pt idx="5073">
                  <c:v>0.27753989020972181</c:v>
                </c:pt>
                <c:pt idx="5074">
                  <c:v>0.35183770310166262</c:v>
                </c:pt>
                <c:pt idx="5075">
                  <c:v>0.39768521577420346</c:v>
                </c:pt>
                <c:pt idx="5076">
                  <c:v>0.30904467941769026</c:v>
                </c:pt>
                <c:pt idx="5077">
                  <c:v>0.35769300398728232</c:v>
                </c:pt>
                <c:pt idx="5078">
                  <c:v>0.51362914241278912</c:v>
                </c:pt>
                <c:pt idx="5079">
                  <c:v>1.7341906635164873E-2</c:v>
                </c:pt>
                <c:pt idx="5080">
                  <c:v>0.29896028015704401</c:v>
                </c:pt>
                <c:pt idx="5081">
                  <c:v>0.14322628001508725</c:v>
                </c:pt>
                <c:pt idx="5082">
                  <c:v>0.24767440414001599</c:v>
                </c:pt>
                <c:pt idx="5083">
                  <c:v>0.30898594853775696</c:v>
                </c:pt>
                <c:pt idx="5084">
                  <c:v>0.32038251207811114</c:v>
                </c:pt>
                <c:pt idx="5085">
                  <c:v>0.2627099709327283</c:v>
                </c:pt>
                <c:pt idx="5086">
                  <c:v>0.31838655518067727</c:v>
                </c:pt>
                <c:pt idx="5087">
                  <c:v>0.41480286927112092</c:v>
                </c:pt>
                <c:pt idx="5088">
                  <c:v>0.3417719981073245</c:v>
                </c:pt>
                <c:pt idx="5089">
                  <c:v>0.43795995458497738</c:v>
                </c:pt>
                <c:pt idx="5090">
                  <c:v>0.4976738925211045</c:v>
                </c:pt>
                <c:pt idx="5091">
                  <c:v>0.38792575737633872</c:v>
                </c:pt>
                <c:pt idx="5092">
                  <c:v>0.21977704215874821</c:v>
                </c:pt>
                <c:pt idx="5093">
                  <c:v>0.23621416971104794</c:v>
                </c:pt>
                <c:pt idx="5094">
                  <c:v>0.38221921184960295</c:v>
                </c:pt>
                <c:pt idx="5095">
                  <c:v>0.37120439708509195</c:v>
                </c:pt>
                <c:pt idx="5096">
                  <c:v>0.2880959104498278</c:v>
                </c:pt>
                <c:pt idx="5097">
                  <c:v>0.15062266889318757</c:v>
                </c:pt>
                <c:pt idx="5098">
                  <c:v>0.5093605732001939</c:v>
                </c:pt>
                <c:pt idx="5099">
                  <c:v>0.32284553057696735</c:v>
                </c:pt>
                <c:pt idx="5100">
                  <c:v>9.8765408795173926E-2</c:v>
                </c:pt>
                <c:pt idx="5101">
                  <c:v>0.1485050158624393</c:v>
                </c:pt>
                <c:pt idx="5102">
                  <c:v>0.38128489981567093</c:v>
                </c:pt>
                <c:pt idx="5103">
                  <c:v>0.23788568357438009</c:v>
                </c:pt>
                <c:pt idx="5104">
                  <c:v>0.33166893018769966</c:v>
                </c:pt>
                <c:pt idx="5105">
                  <c:v>0.23405920589620646</c:v>
                </c:pt>
                <c:pt idx="5106">
                  <c:v>0.25662096385713362</c:v>
                </c:pt>
                <c:pt idx="5107">
                  <c:v>0.27470105694163155</c:v>
                </c:pt>
                <c:pt idx="5108">
                  <c:v>0.26926172700120421</c:v>
                </c:pt>
                <c:pt idx="5109">
                  <c:v>0.44462117497286724</c:v>
                </c:pt>
                <c:pt idx="5110">
                  <c:v>0.42344071011905654</c:v>
                </c:pt>
                <c:pt idx="5111">
                  <c:v>0.42300961220793631</c:v>
                </c:pt>
                <c:pt idx="5112">
                  <c:v>0.26994638081797001</c:v>
                </c:pt>
                <c:pt idx="5113">
                  <c:v>0.33893235047042231</c:v>
                </c:pt>
                <c:pt idx="5114">
                  <c:v>0.39847805682911325</c:v>
                </c:pt>
                <c:pt idx="5115">
                  <c:v>7.312250567847195E-2</c:v>
                </c:pt>
                <c:pt idx="5116">
                  <c:v>0.45693420378199534</c:v>
                </c:pt>
                <c:pt idx="5117">
                  <c:v>0.36003087740931938</c:v>
                </c:pt>
                <c:pt idx="5118">
                  <c:v>0.13983707687499924</c:v>
                </c:pt>
                <c:pt idx="5119">
                  <c:v>0.22774859904438841</c:v>
                </c:pt>
                <c:pt idx="5120">
                  <c:v>0.33956781774389755</c:v>
                </c:pt>
                <c:pt idx="5121">
                  <c:v>0.10762276330655628</c:v>
                </c:pt>
                <c:pt idx="5122">
                  <c:v>0.24793865534521345</c:v>
                </c:pt>
                <c:pt idx="5123">
                  <c:v>7.9152532331126235E-3</c:v>
                </c:pt>
                <c:pt idx="5124">
                  <c:v>0.43632595968966509</c:v>
                </c:pt>
                <c:pt idx="5125">
                  <c:v>0.35213686297524738</c:v>
                </c:pt>
                <c:pt idx="5126">
                  <c:v>0.38024809473737431</c:v>
                </c:pt>
                <c:pt idx="5127">
                  <c:v>0.29752239098344896</c:v>
                </c:pt>
                <c:pt idx="5128">
                  <c:v>0.31577223347207783</c:v>
                </c:pt>
                <c:pt idx="5129">
                  <c:v>0.37582439146349317</c:v>
                </c:pt>
                <c:pt idx="5130">
                  <c:v>0.18054560048193158</c:v>
                </c:pt>
                <c:pt idx="5131">
                  <c:v>0.19592377024362967</c:v>
                </c:pt>
                <c:pt idx="5132">
                  <c:v>0.43671757937086447</c:v>
                </c:pt>
                <c:pt idx="5133">
                  <c:v>0.34140072510286096</c:v>
                </c:pt>
                <c:pt idx="5134">
                  <c:v>0.36685409320387946</c:v>
                </c:pt>
                <c:pt idx="5135">
                  <c:v>0.34810154012248762</c:v>
                </c:pt>
                <c:pt idx="5136">
                  <c:v>0.1647405977097367</c:v>
                </c:pt>
                <c:pt idx="5137">
                  <c:v>0.3961266679085706</c:v>
                </c:pt>
                <c:pt idx="5138">
                  <c:v>0.4088891889751704</c:v>
                </c:pt>
                <c:pt idx="5139">
                  <c:v>0.25538401992787757</c:v>
                </c:pt>
                <c:pt idx="5140">
                  <c:v>0.38450902118878982</c:v>
                </c:pt>
                <c:pt idx="5141">
                  <c:v>0.3111521206701463</c:v>
                </c:pt>
                <c:pt idx="5142">
                  <c:v>0.29095137317415887</c:v>
                </c:pt>
                <c:pt idx="5143">
                  <c:v>0.38624449172436487</c:v>
                </c:pt>
                <c:pt idx="5144">
                  <c:v>0.42596873227228194</c:v>
                </c:pt>
                <c:pt idx="5145">
                  <c:v>0.36848502933376276</c:v>
                </c:pt>
                <c:pt idx="5146">
                  <c:v>0.39622342745736344</c:v>
                </c:pt>
                <c:pt idx="5147">
                  <c:v>0.25422951245060066</c:v>
                </c:pt>
                <c:pt idx="5148">
                  <c:v>0.10209331064998002</c:v>
                </c:pt>
                <c:pt idx="5149">
                  <c:v>0.25768783892878244</c:v>
                </c:pt>
                <c:pt idx="5150">
                  <c:v>0.21377885644772945</c:v>
                </c:pt>
                <c:pt idx="5151">
                  <c:v>0.44546652197155989</c:v>
                </c:pt>
                <c:pt idx="5152">
                  <c:v>0.34720011759242281</c:v>
                </c:pt>
                <c:pt idx="5153">
                  <c:v>0.31401182390922888</c:v>
                </c:pt>
                <c:pt idx="5154">
                  <c:v>0.37055177696478342</c:v>
                </c:pt>
                <c:pt idx="5155">
                  <c:v>8.9610774266556947E-2</c:v>
                </c:pt>
                <c:pt idx="5156">
                  <c:v>0.33140158247715751</c:v>
                </c:pt>
                <c:pt idx="5157">
                  <c:v>-6.6333921517323126E-3</c:v>
                </c:pt>
                <c:pt idx="5158">
                  <c:v>0.15819933779948603</c:v>
                </c:pt>
                <c:pt idx="5159">
                  <c:v>0.33257158282836063</c:v>
                </c:pt>
                <c:pt idx="5160">
                  <c:v>0.43539982728338888</c:v>
                </c:pt>
                <c:pt idx="5161">
                  <c:v>0.27020879608827536</c:v>
                </c:pt>
                <c:pt idx="5162">
                  <c:v>0.1495402316136353</c:v>
                </c:pt>
                <c:pt idx="5163">
                  <c:v>0.19051510567362656</c:v>
                </c:pt>
                <c:pt idx="5164">
                  <c:v>-6.9965355957508718E-2</c:v>
                </c:pt>
                <c:pt idx="5165">
                  <c:v>0.33925559094136587</c:v>
                </c:pt>
                <c:pt idx="5166">
                  <c:v>7.3742568457537804E-3</c:v>
                </c:pt>
                <c:pt idx="5167">
                  <c:v>6.3879569138530337E-2</c:v>
                </c:pt>
                <c:pt idx="5168">
                  <c:v>-9.7778866695300046E-2</c:v>
                </c:pt>
                <c:pt idx="5169">
                  <c:v>0.45966998504152434</c:v>
                </c:pt>
                <c:pt idx="5170">
                  <c:v>0.49826365626977731</c:v>
                </c:pt>
                <c:pt idx="5171">
                  <c:v>0.37854408234414388</c:v>
                </c:pt>
                <c:pt idx="5172">
                  <c:v>0.38909886131944937</c:v>
                </c:pt>
                <c:pt idx="5173">
                  <c:v>0.16620321675248623</c:v>
                </c:pt>
                <c:pt idx="5174">
                  <c:v>0.40922352430643483</c:v>
                </c:pt>
                <c:pt idx="5175">
                  <c:v>0.28343186323059982</c:v>
                </c:pt>
                <c:pt idx="5176">
                  <c:v>0.43304382227700938</c:v>
                </c:pt>
                <c:pt idx="5177">
                  <c:v>-1.9001039225976114E-2</c:v>
                </c:pt>
                <c:pt idx="5178">
                  <c:v>0.39572200161193338</c:v>
                </c:pt>
                <c:pt idx="5179">
                  <c:v>0.17694476961254771</c:v>
                </c:pt>
                <c:pt idx="5180">
                  <c:v>0.15167102083310038</c:v>
                </c:pt>
                <c:pt idx="5181">
                  <c:v>1.2918923827254658E-2</c:v>
                </c:pt>
                <c:pt idx="5182">
                  <c:v>0.13890230406285786</c:v>
                </c:pt>
                <c:pt idx="5183">
                  <c:v>0.22500867589085755</c:v>
                </c:pt>
                <c:pt idx="5184">
                  <c:v>0.18049478962803273</c:v>
                </c:pt>
                <c:pt idx="5185">
                  <c:v>0.26242467818452353</c:v>
                </c:pt>
                <c:pt idx="5186">
                  <c:v>0.13050752104059368</c:v>
                </c:pt>
                <c:pt idx="5187">
                  <c:v>-0.1337648755797797</c:v>
                </c:pt>
                <c:pt idx="5188">
                  <c:v>0.33715750227236374</c:v>
                </c:pt>
                <c:pt idx="5189">
                  <c:v>6.4895886445459336E-2</c:v>
                </c:pt>
                <c:pt idx="5190">
                  <c:v>0.1408886471476844</c:v>
                </c:pt>
                <c:pt idx="5191">
                  <c:v>0.34346728621315042</c:v>
                </c:pt>
                <c:pt idx="5192">
                  <c:v>0.44450178769847931</c:v>
                </c:pt>
                <c:pt idx="5193">
                  <c:v>0.15012228262654878</c:v>
                </c:pt>
                <c:pt idx="5194">
                  <c:v>4.9440794915078363E-2</c:v>
                </c:pt>
                <c:pt idx="5195">
                  <c:v>0.31937653581806086</c:v>
                </c:pt>
                <c:pt idx="5196">
                  <c:v>0.2932447388573185</c:v>
                </c:pt>
                <c:pt idx="5197">
                  <c:v>0.19900526736186125</c:v>
                </c:pt>
                <c:pt idx="5198">
                  <c:v>0.30865257673308688</c:v>
                </c:pt>
                <c:pt idx="5199">
                  <c:v>0.14395606511307299</c:v>
                </c:pt>
                <c:pt idx="5200">
                  <c:v>0.23640318952687642</c:v>
                </c:pt>
                <c:pt idx="5201">
                  <c:v>0.37539746507370542</c:v>
                </c:pt>
                <c:pt idx="5202">
                  <c:v>0.33958586149132353</c:v>
                </c:pt>
                <c:pt idx="5203">
                  <c:v>0.11689246841275236</c:v>
                </c:pt>
                <c:pt idx="5204">
                  <c:v>0.17875111788858558</c:v>
                </c:pt>
                <c:pt idx="5205">
                  <c:v>7.2728707770095699E-2</c:v>
                </c:pt>
                <c:pt idx="5206">
                  <c:v>0.40580075688008038</c:v>
                </c:pt>
                <c:pt idx="5207">
                  <c:v>0.22511413704412395</c:v>
                </c:pt>
                <c:pt idx="5208">
                  <c:v>0.31733250688638082</c:v>
                </c:pt>
                <c:pt idx="5209">
                  <c:v>0.25135274812755581</c:v>
                </c:pt>
                <c:pt idx="5210">
                  <c:v>-8.5054835801886053E-2</c:v>
                </c:pt>
                <c:pt idx="5211">
                  <c:v>0.26039792819903052</c:v>
                </c:pt>
                <c:pt idx="5212">
                  <c:v>-8.2485623182843554E-2</c:v>
                </c:pt>
                <c:pt idx="5213">
                  <c:v>0.4099525465957673</c:v>
                </c:pt>
                <c:pt idx="5214">
                  <c:v>0.18508891676083394</c:v>
                </c:pt>
                <c:pt idx="5215">
                  <c:v>1.4697030516649064E-2</c:v>
                </c:pt>
                <c:pt idx="5216">
                  <c:v>0.32512556432965695</c:v>
                </c:pt>
                <c:pt idx="5217">
                  <c:v>0.28650374246738475</c:v>
                </c:pt>
                <c:pt idx="5218">
                  <c:v>0.35145011317687125</c:v>
                </c:pt>
                <c:pt idx="5219">
                  <c:v>3.7934542229229262E-2</c:v>
                </c:pt>
                <c:pt idx="5220">
                  <c:v>5.5100346915283552E-2</c:v>
                </c:pt>
                <c:pt idx="5221">
                  <c:v>0.35494245601841889</c:v>
                </c:pt>
                <c:pt idx="5222">
                  <c:v>0.24425476512593491</c:v>
                </c:pt>
                <c:pt idx="5223">
                  <c:v>0.27697653535122224</c:v>
                </c:pt>
                <c:pt idx="5224">
                  <c:v>3.6019983758805801E-2</c:v>
                </c:pt>
                <c:pt idx="5225">
                  <c:v>0.20296763832504192</c:v>
                </c:pt>
                <c:pt idx="5226">
                  <c:v>0.22184874961635639</c:v>
                </c:pt>
                <c:pt idx="5227">
                  <c:v>0.25076216385030348</c:v>
                </c:pt>
                <c:pt idx="5228">
                  <c:v>0.37198077872073587</c:v>
                </c:pt>
                <c:pt idx="5229">
                  <c:v>0.33801356191715243</c:v>
                </c:pt>
                <c:pt idx="5230">
                  <c:v>0.24343684989145614</c:v>
                </c:pt>
                <c:pt idx="5231">
                  <c:v>-5.8830496411053423E-2</c:v>
                </c:pt>
                <c:pt idx="5232">
                  <c:v>0.18664646937125223</c:v>
                </c:pt>
                <c:pt idx="5233">
                  <c:v>0.34443358083117875</c:v>
                </c:pt>
                <c:pt idx="5234">
                  <c:v>0.29822420706463726</c:v>
                </c:pt>
                <c:pt idx="5235">
                  <c:v>0.14616775349635572</c:v>
                </c:pt>
                <c:pt idx="5236">
                  <c:v>0.38993480920936896</c:v>
                </c:pt>
                <c:pt idx="5237">
                  <c:v>-0.10995897131524796</c:v>
                </c:pt>
                <c:pt idx="5238">
                  <c:v>0.12962529446855317</c:v>
                </c:pt>
                <c:pt idx="5239">
                  <c:v>6.0064955600552056E-2</c:v>
                </c:pt>
                <c:pt idx="5240">
                  <c:v>3.8116784471141668E-2</c:v>
                </c:pt>
                <c:pt idx="5241">
                  <c:v>0.30624367750937781</c:v>
                </c:pt>
                <c:pt idx="5242">
                  <c:v>0.29616390014075661</c:v>
                </c:pt>
                <c:pt idx="5243">
                  <c:v>-1.7720728117278671E-2</c:v>
                </c:pt>
                <c:pt idx="5244">
                  <c:v>0.29921513935848282</c:v>
                </c:pt>
                <c:pt idx="5245">
                  <c:v>8.4754154814389068E-2</c:v>
                </c:pt>
                <c:pt idx="5246">
                  <c:v>0.12378864540072503</c:v>
                </c:pt>
                <c:pt idx="5247">
                  <c:v>0.24002558933451518</c:v>
                </c:pt>
                <c:pt idx="5248">
                  <c:v>0.34923882565043957</c:v>
                </c:pt>
                <c:pt idx="5249">
                  <c:v>0.15919680827823549</c:v>
                </c:pt>
                <c:pt idx="5250">
                  <c:v>7.8892774112805431E-2</c:v>
                </c:pt>
                <c:pt idx="5251">
                  <c:v>0.3341168052491767</c:v>
                </c:pt>
                <c:pt idx="5252">
                  <c:v>0.32273343529580623</c:v>
                </c:pt>
                <c:pt idx="5253">
                  <c:v>0.2241624517957734</c:v>
                </c:pt>
                <c:pt idx="5254">
                  <c:v>0.36195527487165424</c:v>
                </c:pt>
                <c:pt idx="5255">
                  <c:v>4.4697492597257436E-2</c:v>
                </c:pt>
                <c:pt idx="5256">
                  <c:v>0</c:v>
                </c:pt>
                <c:pt idx="5257">
                  <c:v>9.1182524213717434E-2</c:v>
                </c:pt>
                <c:pt idx="5258">
                  <c:v>0.26514040798773791</c:v>
                </c:pt>
                <c:pt idx="5259">
                  <c:v>0.12675733429381619</c:v>
                </c:pt>
                <c:pt idx="5260">
                  <c:v>0.1949895809830002</c:v>
                </c:pt>
                <c:pt idx="5261">
                  <c:v>0.39073458385011273</c:v>
                </c:pt>
                <c:pt idx="5262">
                  <c:v>-6.7674714580458525E-2</c:v>
                </c:pt>
                <c:pt idx="5263">
                  <c:v>0.39844063637231975</c:v>
                </c:pt>
                <c:pt idx="5264">
                  <c:v>0.21606082697074933</c:v>
                </c:pt>
                <c:pt idx="5265">
                  <c:v>-1.5020888687457523E-2</c:v>
                </c:pt>
                <c:pt idx="5266">
                  <c:v>0.24226505326080014</c:v>
                </c:pt>
                <c:pt idx="5267">
                  <c:v>8.2410216177823209E-2</c:v>
                </c:pt>
                <c:pt idx="5268">
                  <c:v>0.39309877527709286</c:v>
                </c:pt>
                <c:pt idx="5269">
                  <c:v>0.37615295990776076</c:v>
                </c:pt>
                <c:pt idx="5270">
                  <c:v>0.31475792747652825</c:v>
                </c:pt>
                <c:pt idx="5271">
                  <c:v>0.14152342454290001</c:v>
                </c:pt>
                <c:pt idx="5272">
                  <c:v>0.27042627008689896</c:v>
                </c:pt>
                <c:pt idx="5273">
                  <c:v>0.27726327370623249</c:v>
                </c:pt>
                <c:pt idx="5274">
                  <c:v>0.18003658628711672</c:v>
                </c:pt>
                <c:pt idx="5275">
                  <c:v>-4.9479112844514596E-2</c:v>
                </c:pt>
                <c:pt idx="5276">
                  <c:v>0.17766308300057049</c:v>
                </c:pt>
                <c:pt idx="5277">
                  <c:v>7.9833584858827328E-2</c:v>
                </c:pt>
                <c:pt idx="5278">
                  <c:v>0.23844445745661313</c:v>
                </c:pt>
                <c:pt idx="5279">
                  <c:v>9.5008453007269567E-2</c:v>
                </c:pt>
                <c:pt idx="5280">
                  <c:v>0.25453703586419479</c:v>
                </c:pt>
                <c:pt idx="5281">
                  <c:v>0.16901806492716348</c:v>
                </c:pt>
                <c:pt idx="5282">
                  <c:v>0.39684166590914743</c:v>
                </c:pt>
                <c:pt idx="5283">
                  <c:v>0.19738598220233641</c:v>
                </c:pt>
                <c:pt idx="5284">
                  <c:v>0.20564940848160312</c:v>
                </c:pt>
                <c:pt idx="5285">
                  <c:v>0.22520077383556342</c:v>
                </c:pt>
                <c:pt idx="5286">
                  <c:v>0.26558599626185853</c:v>
                </c:pt>
                <c:pt idx="5287">
                  <c:v>8.5243281406568353E-2</c:v>
                </c:pt>
                <c:pt idx="5288">
                  <c:v>0.20044039498995789</c:v>
                </c:pt>
                <c:pt idx="5289">
                  <c:v>-3.388973673541356E-2</c:v>
                </c:pt>
                <c:pt idx="5290">
                  <c:v>0.37118530793393978</c:v>
                </c:pt>
                <c:pt idx="5291">
                  <c:v>0.13536449963268959</c:v>
                </c:pt>
                <c:pt idx="5292">
                  <c:v>0.36535872577110873</c:v>
                </c:pt>
                <c:pt idx="5293">
                  <c:v>0.25614445760424981</c:v>
                </c:pt>
                <c:pt idx="5294">
                  <c:v>8.6444579329891524E-2</c:v>
                </c:pt>
                <c:pt idx="5295">
                  <c:v>0.3275195759572046</c:v>
                </c:pt>
                <c:pt idx="5296">
                  <c:v>0.1761968369052114</c:v>
                </c:pt>
                <c:pt idx="5297">
                  <c:v>0.28647356664976498</c:v>
                </c:pt>
                <c:pt idx="5298">
                  <c:v>0.12394929391072906</c:v>
                </c:pt>
                <c:pt idx="5299">
                  <c:v>0.20946025729384241</c:v>
                </c:pt>
                <c:pt idx="5300">
                  <c:v>0.11652191344348826</c:v>
                </c:pt>
                <c:pt idx="5301">
                  <c:v>0.19879957273023444</c:v>
                </c:pt>
                <c:pt idx="5302">
                  <c:v>0.26000717964916648</c:v>
                </c:pt>
                <c:pt idx="5303">
                  <c:v>0.2532572138679805</c:v>
                </c:pt>
                <c:pt idx="5304">
                  <c:v>-2.6851475062002701E-2</c:v>
                </c:pt>
                <c:pt idx="5305">
                  <c:v>0.44259348423579176</c:v>
                </c:pt>
                <c:pt idx="5306">
                  <c:v>0.26073298224642821</c:v>
                </c:pt>
                <c:pt idx="5307">
                  <c:v>0.16331697101925238</c:v>
                </c:pt>
                <c:pt idx="5308">
                  <c:v>0.31580263339020259</c:v>
                </c:pt>
                <c:pt idx="5309">
                  <c:v>0.14388383358588491</c:v>
                </c:pt>
                <c:pt idx="5310">
                  <c:v>0.13993436376211302</c:v>
                </c:pt>
                <c:pt idx="5311">
                  <c:v>0.31707436045383935</c:v>
                </c:pt>
                <c:pt idx="5312">
                  <c:v>0.23700854702727894</c:v>
                </c:pt>
                <c:pt idx="5313">
                  <c:v>0.34477658621568424</c:v>
                </c:pt>
                <c:pt idx="5314">
                  <c:v>0.10299643135235009</c:v>
                </c:pt>
                <c:pt idx="5315">
                  <c:v>0.22592925967826474</c:v>
                </c:pt>
                <c:pt idx="5316">
                  <c:v>0.16459855257457984</c:v>
                </c:pt>
                <c:pt idx="5317">
                  <c:v>9.8858674951648517E-2</c:v>
                </c:pt>
                <c:pt idx="5318">
                  <c:v>0.34343926838924993</c:v>
                </c:pt>
                <c:pt idx="5319">
                  <c:v>0.22043870135853136</c:v>
                </c:pt>
                <c:pt idx="5320">
                  <c:v>0.27965292063872033</c:v>
                </c:pt>
                <c:pt idx="5321">
                  <c:v>7.5493864534544736E-3</c:v>
                </c:pt>
                <c:pt idx="5322">
                  <c:v>6.4474749588216654E-2</c:v>
                </c:pt>
                <c:pt idx="5323">
                  <c:v>0.257624134421651</c:v>
                </c:pt>
                <c:pt idx="5324">
                  <c:v>2.2511872805765238E-2</c:v>
                </c:pt>
                <c:pt idx="5325">
                  <c:v>3.2151109525618816E-2</c:v>
                </c:pt>
                <c:pt idx="5326">
                  <c:v>0.27689631594726266</c:v>
                </c:pt>
                <c:pt idx="5327">
                  <c:v>0.19694494895686968</c:v>
                </c:pt>
                <c:pt idx="5328">
                  <c:v>0.3119721021046285</c:v>
                </c:pt>
                <c:pt idx="5329">
                  <c:v>0.2708503554479233</c:v>
                </c:pt>
                <c:pt idx="5330">
                  <c:v>0.2730265577603424</c:v>
                </c:pt>
                <c:pt idx="5331">
                  <c:v>0.23025517925817418</c:v>
                </c:pt>
                <c:pt idx="5332">
                  <c:v>0.21416313555425692</c:v>
                </c:pt>
                <c:pt idx="5333">
                  <c:v>0.1308378081759822</c:v>
                </c:pt>
                <c:pt idx="5334">
                  <c:v>-7.1503898034093044E-2</c:v>
                </c:pt>
                <c:pt idx="5335">
                  <c:v>0.17294928701910414</c:v>
                </c:pt>
                <c:pt idx="5336">
                  <c:v>0.15197824477551991</c:v>
                </c:pt>
                <c:pt idx="5337">
                  <c:v>0.19016133650020356</c:v>
                </c:pt>
                <c:pt idx="5338">
                  <c:v>0.3757957187472738</c:v>
                </c:pt>
                <c:pt idx="5339">
                  <c:v>3.7164798510138534E-2</c:v>
                </c:pt>
                <c:pt idx="5340">
                  <c:v>0.23321780979586063</c:v>
                </c:pt>
                <c:pt idx="5341">
                  <c:v>0.18882808045861391</c:v>
                </c:pt>
                <c:pt idx="5342">
                  <c:v>6.6747891307052734E-2</c:v>
                </c:pt>
                <c:pt idx="5343">
                  <c:v>0.13308927441417479</c:v>
                </c:pt>
                <c:pt idx="5344">
                  <c:v>-9.5389431669756219E-2</c:v>
                </c:pt>
                <c:pt idx="5345">
                  <c:v>6.8108096841245511E-2</c:v>
                </c:pt>
                <c:pt idx="5346">
                  <c:v>0.12060710054746597</c:v>
                </c:pt>
                <c:pt idx="5347">
                  <c:v>0.19443765901276133</c:v>
                </c:pt>
                <c:pt idx="5348">
                  <c:v>-8.0129832843173543E-2</c:v>
                </c:pt>
                <c:pt idx="5349">
                  <c:v>0.27332166638435856</c:v>
                </c:pt>
                <c:pt idx="5350">
                  <c:v>7.9269347170130663E-2</c:v>
                </c:pt>
                <c:pt idx="5351">
                  <c:v>0.36535514265329483</c:v>
                </c:pt>
                <c:pt idx="5352">
                  <c:v>5.7685825528553947E-2</c:v>
                </c:pt>
                <c:pt idx="5353">
                  <c:v>0.10092375353664861</c:v>
                </c:pt>
                <c:pt idx="5354">
                  <c:v>9.2685869787209815E-2</c:v>
                </c:pt>
                <c:pt idx="5355">
                  <c:v>0.24340500644526547</c:v>
                </c:pt>
                <c:pt idx="5356">
                  <c:v>0.18868668180958401</c:v>
                </c:pt>
                <c:pt idx="5357">
                  <c:v>6.9030740279452579E-2</c:v>
                </c:pt>
                <c:pt idx="5358">
                  <c:v>0.31913742134844791</c:v>
                </c:pt>
                <c:pt idx="5359">
                  <c:v>9.5180901970510406E-2</c:v>
                </c:pt>
                <c:pt idx="5360">
                  <c:v>0.15532136560202106</c:v>
                </c:pt>
                <c:pt idx="5361">
                  <c:v>0.32025915882384531</c:v>
                </c:pt>
                <c:pt idx="5362">
                  <c:v>0.27847502159979182</c:v>
                </c:pt>
                <c:pt idx="5363">
                  <c:v>0.16687427208266709</c:v>
                </c:pt>
                <c:pt idx="5364">
                  <c:v>-3.1671507484896458E-2</c:v>
                </c:pt>
                <c:pt idx="5365">
                  <c:v>-6.2264452515158432E-4</c:v>
                </c:pt>
                <c:pt idx="5366">
                  <c:v>0.32025915882384531</c:v>
                </c:pt>
                <c:pt idx="5367">
                  <c:v>0.28096137900483026</c:v>
                </c:pt>
                <c:pt idx="5368">
                  <c:v>0.22177875292317487</c:v>
                </c:pt>
                <c:pt idx="5369">
                  <c:v>0.29479301223530174</c:v>
                </c:pt>
                <c:pt idx="5370">
                  <c:v>-6.6801058116241721E-2</c:v>
                </c:pt>
                <c:pt idx="5371">
                  <c:v>9.2561198123913252E-2</c:v>
                </c:pt>
                <c:pt idx="5372">
                  <c:v>3.3202189708357421E-2</c:v>
                </c:pt>
                <c:pt idx="5373">
                  <c:v>6.5907335498848404E-2</c:v>
                </c:pt>
                <c:pt idx="5374">
                  <c:v>7.285952624734604E-2</c:v>
                </c:pt>
                <c:pt idx="5375">
                  <c:v>-1.8670930686799595E-2</c:v>
                </c:pt>
                <c:pt idx="5376">
                  <c:v>0.13390541241469262</c:v>
                </c:pt>
                <c:pt idx="5377">
                  <c:v>0.14349619712078993</c:v>
                </c:pt>
                <c:pt idx="5378">
                  <c:v>0.26884531229257985</c:v>
                </c:pt>
                <c:pt idx="5379">
                  <c:v>0.14648090547778791</c:v>
                </c:pt>
                <c:pt idx="5380">
                  <c:v>6.4117499611749104E-2</c:v>
                </c:pt>
                <c:pt idx="5381">
                  <c:v>0.2571814949106373</c:v>
                </c:pt>
                <c:pt idx="5382">
                  <c:v>0.13064497917253198</c:v>
                </c:pt>
                <c:pt idx="5383">
                  <c:v>0.16711858346367151</c:v>
                </c:pt>
                <c:pt idx="5384">
                  <c:v>0.10524942554154394</c:v>
                </c:pt>
                <c:pt idx="5385">
                  <c:v>0.24428125893000849</c:v>
                </c:pt>
                <c:pt idx="5386">
                  <c:v>0.13105958014139793</c:v>
                </c:pt>
                <c:pt idx="5387">
                  <c:v>0.10687420488386259</c:v>
                </c:pt>
                <c:pt idx="5388">
                  <c:v>0.29796694883746278</c:v>
                </c:pt>
                <c:pt idx="5389">
                  <c:v>-5.9309417705621807E-2</c:v>
                </c:pt>
                <c:pt idx="5390">
                  <c:v>-4.2507197514949933E-2</c:v>
                </c:pt>
                <c:pt idx="5391">
                  <c:v>-1.1615667594140894E-2</c:v>
                </c:pt>
                <c:pt idx="5392">
                  <c:v>0.1139433523068368</c:v>
                </c:pt>
                <c:pt idx="5393">
                  <c:v>0.27972747711453788</c:v>
                </c:pt>
                <c:pt idx="5394">
                  <c:v>7.9662361893287473E-2</c:v>
                </c:pt>
                <c:pt idx="5395">
                  <c:v>1.971942506101796E-2</c:v>
                </c:pt>
                <c:pt idx="5396">
                  <c:v>0.22961577299839606</c:v>
                </c:pt>
                <c:pt idx="5397">
                  <c:v>9.8230727098072929E-2</c:v>
                </c:pt>
                <c:pt idx="5398">
                  <c:v>0.40034096238000677</c:v>
                </c:pt>
                <c:pt idx="5399">
                  <c:v>0.18121508000871894</c:v>
                </c:pt>
                <c:pt idx="5400">
                  <c:v>0.20095326062158975</c:v>
                </c:pt>
                <c:pt idx="5401">
                  <c:v>8.1072641422974309E-2</c:v>
                </c:pt>
                <c:pt idx="5402">
                  <c:v>0.25918955409144878</c:v>
                </c:pt>
                <c:pt idx="5403">
                  <c:v>0.12486850219690675</c:v>
                </c:pt>
                <c:pt idx="5404">
                  <c:v>0.2417525189408431</c:v>
                </c:pt>
                <c:pt idx="5405">
                  <c:v>9.3395218047040748E-2</c:v>
                </c:pt>
                <c:pt idx="5406">
                  <c:v>4.9477897704506113E-2</c:v>
                </c:pt>
                <c:pt idx="5407">
                  <c:v>0.35992474501510441</c:v>
                </c:pt>
                <c:pt idx="5408">
                  <c:v>0.24643802285180819</c:v>
                </c:pt>
                <c:pt idx="5409">
                  <c:v>-1.3650688412529909E-2</c:v>
                </c:pt>
                <c:pt idx="5410">
                  <c:v>0.33421584674514432</c:v>
                </c:pt>
                <c:pt idx="5411">
                  <c:v>8.4135724971627565E-2</c:v>
                </c:pt>
                <c:pt idx="5412">
                  <c:v>3.6896235771897802E-2</c:v>
                </c:pt>
                <c:pt idx="5413">
                  <c:v>0.19657904507679541</c:v>
                </c:pt>
                <c:pt idx="5414">
                  <c:v>0.23585209776709545</c:v>
                </c:pt>
                <c:pt idx="5415">
                  <c:v>-8.3458615475971734E-2</c:v>
                </c:pt>
                <c:pt idx="5416">
                  <c:v>7.426886534302507E-2</c:v>
                </c:pt>
                <c:pt idx="5417">
                  <c:v>0.22825025815724329</c:v>
                </c:pt>
                <c:pt idx="5418">
                  <c:v>-3.1591320811464763E-2</c:v>
                </c:pt>
                <c:pt idx="5419">
                  <c:v>0.13504167432621986</c:v>
                </c:pt>
                <c:pt idx="5420">
                  <c:v>0.27061163697201701</c:v>
                </c:pt>
                <c:pt idx="5421">
                  <c:v>0.28611044072388397</c:v>
                </c:pt>
                <c:pt idx="5422">
                  <c:v>5.5427516143829424E-2</c:v>
                </c:pt>
                <c:pt idx="5423">
                  <c:v>7.6305539509760711E-2</c:v>
                </c:pt>
                <c:pt idx="5424">
                  <c:v>0.29425723490679723</c:v>
                </c:pt>
                <c:pt idx="5425">
                  <c:v>0.22982433152253737</c:v>
                </c:pt>
                <c:pt idx="5426">
                  <c:v>0.15712341997970122</c:v>
                </c:pt>
                <c:pt idx="5427">
                  <c:v>0.1946320617605363</c:v>
                </c:pt>
                <c:pt idx="5428">
                  <c:v>0.27555643254812573</c:v>
                </c:pt>
                <c:pt idx="5429">
                  <c:v>-3.0503797665597361E-2</c:v>
                </c:pt>
                <c:pt idx="5430">
                  <c:v>0.25875008960086282</c:v>
                </c:pt>
                <c:pt idx="5431">
                  <c:v>0.24027545520167834</c:v>
                </c:pt>
                <c:pt idx="5432">
                  <c:v>0.25895207169047141</c:v>
                </c:pt>
                <c:pt idx="5433">
                  <c:v>0.14567984731864322</c:v>
                </c:pt>
                <c:pt idx="5434">
                  <c:v>4.4288936075279527E-2</c:v>
                </c:pt>
                <c:pt idx="5435">
                  <c:v>4.7588183531453694E-3</c:v>
                </c:pt>
                <c:pt idx="5436">
                  <c:v>0.13939259190737874</c:v>
                </c:pt>
                <c:pt idx="5437">
                  <c:v>5.7573163555795996E-2</c:v>
                </c:pt>
                <c:pt idx="5438">
                  <c:v>0.17310868316895969</c:v>
                </c:pt>
                <c:pt idx="5439">
                  <c:v>-0.16877696704016759</c:v>
                </c:pt>
                <c:pt idx="5440">
                  <c:v>9.3386306197456456E-2</c:v>
                </c:pt>
                <c:pt idx="5441">
                  <c:v>0.17508400429747611</c:v>
                </c:pt>
                <c:pt idx="5442">
                  <c:v>0.19407091021944572</c:v>
                </c:pt>
                <c:pt idx="5443">
                  <c:v>0.14316144104808051</c:v>
                </c:pt>
                <c:pt idx="5444">
                  <c:v>0.12347597172965522</c:v>
                </c:pt>
                <c:pt idx="5445">
                  <c:v>0.11853551321751726</c:v>
                </c:pt>
                <c:pt idx="5446">
                  <c:v>0.20292571078133023</c:v>
                </c:pt>
                <c:pt idx="5447">
                  <c:v>9.8399089572963727E-2</c:v>
                </c:pt>
                <c:pt idx="5448">
                  <c:v>-0.23499682361247168</c:v>
                </c:pt>
                <c:pt idx="5449">
                  <c:v>0.36386489620000934</c:v>
                </c:pt>
                <c:pt idx="5450">
                  <c:v>0.19923738035569896</c:v>
                </c:pt>
                <c:pt idx="5451">
                  <c:v>-7.9563043418942506E-2</c:v>
                </c:pt>
                <c:pt idx="5452">
                  <c:v>0.20478421089945523</c:v>
                </c:pt>
                <c:pt idx="5453">
                  <c:v>-5.5736723904966347E-2</c:v>
                </c:pt>
                <c:pt idx="5454">
                  <c:v>0.13157638588610218</c:v>
                </c:pt>
                <c:pt idx="5455">
                  <c:v>0.21759092647381495</c:v>
                </c:pt>
                <c:pt idx="5456">
                  <c:v>-0.15404998426983713</c:v>
                </c:pt>
                <c:pt idx="5457">
                  <c:v>0.12781036536068968</c:v>
                </c:pt>
                <c:pt idx="5458">
                  <c:v>0.25300108527124932</c:v>
                </c:pt>
                <c:pt idx="5459">
                  <c:v>5.4907017953658488E-2</c:v>
                </c:pt>
                <c:pt idx="5460">
                  <c:v>1.6895270792800104E-2</c:v>
                </c:pt>
                <c:pt idx="5461">
                  <c:v>0.30699749464876031</c:v>
                </c:pt>
                <c:pt idx="5462">
                  <c:v>0.13512514743327692</c:v>
                </c:pt>
                <c:pt idx="5463">
                  <c:v>0.13181260571822484</c:v>
                </c:pt>
                <c:pt idx="5464">
                  <c:v>6.3015805225381971E-2</c:v>
                </c:pt>
                <c:pt idx="5465">
                  <c:v>0.18992346268802807</c:v>
                </c:pt>
                <c:pt idx="5466">
                  <c:v>0.18510327957478245</c:v>
                </c:pt>
                <c:pt idx="5467">
                  <c:v>6.7210921111523928E-4</c:v>
                </c:pt>
                <c:pt idx="5468">
                  <c:v>0.11178715673118317</c:v>
                </c:pt>
                <c:pt idx="5469">
                  <c:v>0.2266730172181193</c:v>
                </c:pt>
                <c:pt idx="5470">
                  <c:v>6.2381335661695153E-2</c:v>
                </c:pt>
                <c:pt idx="5471">
                  <c:v>6.2868877210173812E-2</c:v>
                </c:pt>
                <c:pt idx="5472">
                  <c:v>6.3775517349306324E-2</c:v>
                </c:pt>
                <c:pt idx="5473">
                  <c:v>0.13966199342900631</c:v>
                </c:pt>
                <c:pt idx="5474">
                  <c:v>2.0735691326556151E-2</c:v>
                </c:pt>
                <c:pt idx="5475">
                  <c:v>0.13323363533728141</c:v>
                </c:pt>
                <c:pt idx="5476">
                  <c:v>6.0836319755934003E-2</c:v>
                </c:pt>
                <c:pt idx="5477">
                  <c:v>2.9882024072372941E-2</c:v>
                </c:pt>
                <c:pt idx="5478">
                  <c:v>-2.2791629066950395E-4</c:v>
                </c:pt>
                <c:pt idx="5479">
                  <c:v>0.19832038104643193</c:v>
                </c:pt>
                <c:pt idx="5480">
                  <c:v>0.21838821750685017</c:v>
                </c:pt>
                <c:pt idx="5481">
                  <c:v>-4.7889965488976637E-2</c:v>
                </c:pt>
                <c:pt idx="5482">
                  <c:v>6.1649045293710021E-2</c:v>
                </c:pt>
                <c:pt idx="5483">
                  <c:v>-5.1152522447381304E-2</c:v>
                </c:pt>
                <c:pt idx="5484">
                  <c:v>0.14483356532523919</c:v>
                </c:pt>
                <c:pt idx="5485">
                  <c:v>0.17112525972804685</c:v>
                </c:pt>
                <c:pt idx="5486">
                  <c:v>0.13559396235365817</c:v>
                </c:pt>
                <c:pt idx="5487">
                  <c:v>-1.54013123556366E-2</c:v>
                </c:pt>
                <c:pt idx="5488">
                  <c:v>0.33779427664013528</c:v>
                </c:pt>
                <c:pt idx="5489">
                  <c:v>-1.8302887098177106E-2</c:v>
                </c:pt>
                <c:pt idx="5490">
                  <c:v>0.15676588766190186</c:v>
                </c:pt>
                <c:pt idx="5491">
                  <c:v>-1.1687449177160095E-2</c:v>
                </c:pt>
                <c:pt idx="5492">
                  <c:v>-6.9107147031213734E-2</c:v>
                </c:pt>
                <c:pt idx="5493">
                  <c:v>0.15962676278513141</c:v>
                </c:pt>
                <c:pt idx="5494">
                  <c:v>9.2907270554382526E-2</c:v>
                </c:pt>
                <c:pt idx="5495">
                  <c:v>0.2466588666370384</c:v>
                </c:pt>
                <c:pt idx="5496">
                  <c:v>0.18326984368280508</c:v>
                </c:pt>
                <c:pt idx="5497">
                  <c:v>-6.9576819202747733E-2</c:v>
                </c:pt>
                <c:pt idx="5498">
                  <c:v>-0.20223707648076211</c:v>
                </c:pt>
                <c:pt idx="5499">
                  <c:v>0.10837089531279213</c:v>
                </c:pt>
                <c:pt idx="5500">
                  <c:v>-6.0967362181102623E-2</c:v>
                </c:pt>
                <c:pt idx="5501">
                  <c:v>0.12594791183489668</c:v>
                </c:pt>
                <c:pt idx="5502">
                  <c:v>9.9936467638244472E-2</c:v>
                </c:pt>
                <c:pt idx="5503">
                  <c:v>0.23451542258691749</c:v>
                </c:pt>
                <c:pt idx="5504">
                  <c:v>4.6472771230576741E-2</c:v>
                </c:pt>
                <c:pt idx="5505">
                  <c:v>0.16434386892487188</c:v>
                </c:pt>
                <c:pt idx="5506">
                  <c:v>4.6832287422949238E-2</c:v>
                </c:pt>
                <c:pt idx="5507">
                  <c:v>1.5690505509843061E-2</c:v>
                </c:pt>
                <c:pt idx="5508">
                  <c:v>0.18513819504910592</c:v>
                </c:pt>
                <c:pt idx="5509">
                  <c:v>7.9137666249093352E-2</c:v>
                </c:pt>
                <c:pt idx="5510">
                  <c:v>-4.7141080620039792E-2</c:v>
                </c:pt>
                <c:pt idx="5511">
                  <c:v>2.3583735681546641E-4</c:v>
                </c:pt>
                <c:pt idx="5512">
                  <c:v>0.27441132032156257</c:v>
                </c:pt>
                <c:pt idx="5513">
                  <c:v>2.1320724243252522E-2</c:v>
                </c:pt>
                <c:pt idx="5514">
                  <c:v>0.26638851000876784</c:v>
                </c:pt>
                <c:pt idx="5515">
                  <c:v>0.44724455280518116</c:v>
                </c:pt>
                <c:pt idx="5516">
                  <c:v>0.14547299108662945</c:v>
                </c:pt>
                <c:pt idx="5517">
                  <c:v>0.23239207666427605</c:v>
                </c:pt>
                <c:pt idx="5518">
                  <c:v>0.11333637180006183</c:v>
                </c:pt>
                <c:pt idx="5519">
                  <c:v>1.7803317554023448E-2</c:v>
                </c:pt>
                <c:pt idx="5520">
                  <c:v>-0.16406546700422794</c:v>
                </c:pt>
                <c:pt idx="5521">
                  <c:v>4.9189404536870714E-2</c:v>
                </c:pt>
                <c:pt idx="5522">
                  <c:v>3.3065167804772859E-2</c:v>
                </c:pt>
                <c:pt idx="5523">
                  <c:v>0.24661733847213704</c:v>
                </c:pt>
                <c:pt idx="5524">
                  <c:v>0.11321700923126858</c:v>
                </c:pt>
                <c:pt idx="5525">
                  <c:v>0.73439826331844871</c:v>
                </c:pt>
                <c:pt idx="5526">
                  <c:v>-2.6315749707303375E-2</c:v>
                </c:pt>
                <c:pt idx="5527">
                  <c:v>0.11155561908437106</c:v>
                </c:pt>
                <c:pt idx="5528">
                  <c:v>0.29961765464072343</c:v>
                </c:pt>
                <c:pt idx="5529">
                  <c:v>0.18932419836646258</c:v>
                </c:pt>
                <c:pt idx="5530">
                  <c:v>0.11877732158843411</c:v>
                </c:pt>
                <c:pt idx="5531">
                  <c:v>-2.9214716144683382E-2</c:v>
                </c:pt>
                <c:pt idx="5532">
                  <c:v>0.14070344768443538</c:v>
                </c:pt>
                <c:pt idx="5533">
                  <c:v>9.7084510224052928E-2</c:v>
                </c:pt>
                <c:pt idx="5534">
                  <c:v>-3.213470031087725E-2</c:v>
                </c:pt>
                <c:pt idx="5535">
                  <c:v>0.18519722995236068</c:v>
                </c:pt>
                <c:pt idx="5536">
                  <c:v>9.7866082699408677E-2</c:v>
                </c:pt>
                <c:pt idx="5537">
                  <c:v>0.26725315171216779</c:v>
                </c:pt>
                <c:pt idx="5538">
                  <c:v>0.1508231568866179</c:v>
                </c:pt>
                <c:pt idx="5539">
                  <c:v>5.6792789800074121E-2</c:v>
                </c:pt>
                <c:pt idx="5540">
                  <c:v>0.18373024407308031</c:v>
                </c:pt>
                <c:pt idx="5541">
                  <c:v>-8.5772181147093177E-3</c:v>
                </c:pt>
                <c:pt idx="5542">
                  <c:v>0.30540819320079815</c:v>
                </c:pt>
                <c:pt idx="5543">
                  <c:v>-3.790919711521163E-3</c:v>
                </c:pt>
                <c:pt idx="5544">
                  <c:v>-8.4789034470436533E-3</c:v>
                </c:pt>
                <c:pt idx="5545">
                  <c:v>0.27091393241802275</c:v>
                </c:pt>
                <c:pt idx="5546">
                  <c:v>0.27575983659687175</c:v>
                </c:pt>
                <c:pt idx="5547">
                  <c:v>0.18412522721182595</c:v>
                </c:pt>
                <c:pt idx="5548">
                  <c:v>0.17680147095868817</c:v>
                </c:pt>
                <c:pt idx="5549">
                  <c:v>-5.6122137998218927E-2</c:v>
                </c:pt>
                <c:pt idx="5550">
                  <c:v>-3.6795630424704358E-2</c:v>
                </c:pt>
                <c:pt idx="5551">
                  <c:v>-4.5442845786149676E-2</c:v>
                </c:pt>
                <c:pt idx="5552">
                  <c:v>0.29961304666837474</c:v>
                </c:pt>
                <c:pt idx="5553">
                  <c:v>-0.12924368015790483</c:v>
                </c:pt>
                <c:pt idx="5554">
                  <c:v>0.11248216875500261</c:v>
                </c:pt>
                <c:pt idx="5555">
                  <c:v>0.19875104941301142</c:v>
                </c:pt>
                <c:pt idx="5556">
                  <c:v>-0.13641454952909232</c:v>
                </c:pt>
                <c:pt idx="5557">
                  <c:v>6.1399977664702773E-2</c:v>
                </c:pt>
                <c:pt idx="5558">
                  <c:v>0.24019796565869661</c:v>
                </c:pt>
                <c:pt idx="5559">
                  <c:v>8.5729363714788578E-2</c:v>
                </c:pt>
                <c:pt idx="5560">
                  <c:v>0.16068374355163392</c:v>
                </c:pt>
                <c:pt idx="5561">
                  <c:v>-0.20190154867206242</c:v>
                </c:pt>
                <c:pt idx="5562">
                  <c:v>0.21586802823757673</c:v>
                </c:pt>
                <c:pt idx="5563">
                  <c:v>-4.1778324800468322E-2</c:v>
                </c:pt>
                <c:pt idx="5564">
                  <c:v>0.17632393759427864</c:v>
                </c:pt>
                <c:pt idx="5565">
                  <c:v>5.9605997878938437E-2</c:v>
                </c:pt>
                <c:pt idx="5566">
                  <c:v>-1.5571160412415011E-2</c:v>
                </c:pt>
                <c:pt idx="5567">
                  <c:v>0.143836753420158</c:v>
                </c:pt>
                <c:pt idx="5568">
                  <c:v>0.16620445363759778</c:v>
                </c:pt>
                <c:pt idx="5569">
                  <c:v>0.26670196688408787</c:v>
                </c:pt>
                <c:pt idx="5570">
                  <c:v>0.22949627976373993</c:v>
                </c:pt>
                <c:pt idx="5571">
                  <c:v>0.15609238158009431</c:v>
                </c:pt>
                <c:pt idx="5572">
                  <c:v>0.18659697045072249</c:v>
                </c:pt>
                <c:pt idx="5573">
                  <c:v>-1.5311085295915147E-2</c:v>
                </c:pt>
                <c:pt idx="5574">
                  <c:v>0.13277848885985341</c:v>
                </c:pt>
                <c:pt idx="5575">
                  <c:v>0.18113706083265621</c:v>
                </c:pt>
                <c:pt idx="5576">
                  <c:v>0.26524987869326122</c:v>
                </c:pt>
                <c:pt idx="5577">
                  <c:v>-0.13948160111824939</c:v>
                </c:pt>
                <c:pt idx="5578">
                  <c:v>-0.11562951247352862</c:v>
                </c:pt>
                <c:pt idx="5579">
                  <c:v>0.11379828929310606</c:v>
                </c:pt>
                <c:pt idx="5580">
                  <c:v>0.11354850744222686</c:v>
                </c:pt>
                <c:pt idx="5581">
                  <c:v>0.12656470062624509</c:v>
                </c:pt>
                <c:pt idx="5582">
                  <c:v>0.11333552228193074</c:v>
                </c:pt>
                <c:pt idx="5583">
                  <c:v>0.15162733951841323</c:v>
                </c:pt>
                <c:pt idx="5584">
                  <c:v>8.1514504180382336E-2</c:v>
                </c:pt>
                <c:pt idx="5585">
                  <c:v>4.0013815024614714E-2</c:v>
                </c:pt>
                <c:pt idx="5586">
                  <c:v>1.7317376253993021E-3</c:v>
                </c:pt>
                <c:pt idx="5587">
                  <c:v>0.20998958853538527</c:v>
                </c:pt>
                <c:pt idx="5588">
                  <c:v>0.29358545123376711</c:v>
                </c:pt>
                <c:pt idx="5589">
                  <c:v>6.9918983814943172E-2</c:v>
                </c:pt>
                <c:pt idx="5590">
                  <c:v>0.19951139701586248</c:v>
                </c:pt>
                <c:pt idx="5591">
                  <c:v>0.23066930706917674</c:v>
                </c:pt>
                <c:pt idx="5592">
                  <c:v>7.6202995477856431E-2</c:v>
                </c:pt>
                <c:pt idx="5593">
                  <c:v>0.11263916369339226</c:v>
                </c:pt>
                <c:pt idx="5594">
                  <c:v>0.32778215463931631</c:v>
                </c:pt>
                <c:pt idx="5595">
                  <c:v>8.1836013581228245E-2</c:v>
                </c:pt>
                <c:pt idx="5596">
                  <c:v>0.2064117794355097</c:v>
                </c:pt>
                <c:pt idx="5597">
                  <c:v>-4.2319109819544433E-2</c:v>
                </c:pt>
                <c:pt idx="5598">
                  <c:v>0.10802488261144352</c:v>
                </c:pt>
                <c:pt idx="5599">
                  <c:v>0.17145017233584581</c:v>
                </c:pt>
                <c:pt idx="5600">
                  <c:v>0.23183297052295723</c:v>
                </c:pt>
                <c:pt idx="5601">
                  <c:v>5.3455834240208104E-2</c:v>
                </c:pt>
                <c:pt idx="5602">
                  <c:v>7.8812965778022714E-2</c:v>
                </c:pt>
                <c:pt idx="5603">
                  <c:v>0.23612887388491238</c:v>
                </c:pt>
                <c:pt idx="5604">
                  <c:v>0.2261858163467288</c:v>
                </c:pt>
                <c:pt idx="5605">
                  <c:v>0.2357125705986772</c:v>
                </c:pt>
                <c:pt idx="5606">
                  <c:v>0.24657403377996728</c:v>
                </c:pt>
                <c:pt idx="5607">
                  <c:v>0.2816407400651747</c:v>
                </c:pt>
                <c:pt idx="5608">
                  <c:v>0.30861110215822735</c:v>
                </c:pt>
                <c:pt idx="5609">
                  <c:v>1.0989201249449573E-2</c:v>
                </c:pt>
                <c:pt idx="5610">
                  <c:v>0.13488721987822741</c:v>
                </c:pt>
                <c:pt idx="5611">
                  <c:v>8.4146351082928464E-2</c:v>
                </c:pt>
                <c:pt idx="5612">
                  <c:v>5.982471329605582E-2</c:v>
                </c:pt>
                <c:pt idx="5613">
                  <c:v>0.21536968240759247</c:v>
                </c:pt>
                <c:pt idx="5614">
                  <c:v>0.34329165628711739</c:v>
                </c:pt>
                <c:pt idx="5615">
                  <c:v>0.20858504236235795</c:v>
                </c:pt>
                <c:pt idx="5616">
                  <c:v>0.2373168294599908</c:v>
                </c:pt>
                <c:pt idx="5617">
                  <c:v>0.26912983902908788</c:v>
                </c:pt>
                <c:pt idx="5618">
                  <c:v>0.22333521250014571</c:v>
                </c:pt>
                <c:pt idx="5619">
                  <c:v>0.26174901240589765</c:v>
                </c:pt>
                <c:pt idx="5620">
                  <c:v>9.3101183366404702E-2</c:v>
                </c:pt>
                <c:pt idx="5621">
                  <c:v>0.19502601381761045</c:v>
                </c:pt>
                <c:pt idx="5622">
                  <c:v>0.2850973410082478</c:v>
                </c:pt>
                <c:pt idx="5623">
                  <c:v>0.21056989354668812</c:v>
                </c:pt>
                <c:pt idx="5624">
                  <c:v>0.16131953457330941</c:v>
                </c:pt>
                <c:pt idx="5625">
                  <c:v>0</c:v>
                </c:pt>
                <c:pt idx="5626">
                  <c:v>0.24595932303199319</c:v>
                </c:pt>
                <c:pt idx="5627">
                  <c:v>0.10536751144953944</c:v>
                </c:pt>
                <c:pt idx="5628">
                  <c:v>3.2051398752114455E-3</c:v>
                </c:pt>
                <c:pt idx="5629">
                  <c:v>0.12955759412571377</c:v>
                </c:pt>
                <c:pt idx="5630">
                  <c:v>0.13691137161514122</c:v>
                </c:pt>
                <c:pt idx="5631">
                  <c:v>0.24498774660462724</c:v>
                </c:pt>
                <c:pt idx="5632">
                  <c:v>0.27288403775828796</c:v>
                </c:pt>
                <c:pt idx="5633">
                  <c:v>2.2978730863601991E-2</c:v>
                </c:pt>
                <c:pt idx="5634">
                  <c:v>5.9302543770211533E-2</c:v>
                </c:pt>
                <c:pt idx="5635">
                  <c:v>0.14497401954685771</c:v>
                </c:pt>
                <c:pt idx="5636">
                  <c:v>0.33109965072481595</c:v>
                </c:pt>
                <c:pt idx="5637">
                  <c:v>0.24364469005033781</c:v>
                </c:pt>
                <c:pt idx="5638">
                  <c:v>0.10904243853492336</c:v>
                </c:pt>
                <c:pt idx="5639">
                  <c:v>5.0250185779739755E-2</c:v>
                </c:pt>
                <c:pt idx="5640">
                  <c:v>0.23288222825422428</c:v>
                </c:pt>
                <c:pt idx="5641">
                  <c:v>0.22028609379612826</c:v>
                </c:pt>
                <c:pt idx="5642">
                  <c:v>0.29052925205597002</c:v>
                </c:pt>
                <c:pt idx="5643">
                  <c:v>2.9577491069705157E-3</c:v>
                </c:pt>
                <c:pt idx="5644">
                  <c:v>0.22216650670527355</c:v>
                </c:pt>
                <c:pt idx="5645">
                  <c:v>0.29603394817088885</c:v>
                </c:pt>
                <c:pt idx="5646">
                  <c:v>0.18511687533308419</c:v>
                </c:pt>
                <c:pt idx="5647">
                  <c:v>0.25310275411534644</c:v>
                </c:pt>
                <c:pt idx="5648">
                  <c:v>0.18226407642225873</c:v>
                </c:pt>
                <c:pt idx="5649">
                  <c:v>0.27276388780972532</c:v>
                </c:pt>
                <c:pt idx="5650">
                  <c:v>0.22679110682913145</c:v>
                </c:pt>
                <c:pt idx="5651">
                  <c:v>0.16115435056830141</c:v>
                </c:pt>
                <c:pt idx="5652">
                  <c:v>0.23487449021343454</c:v>
                </c:pt>
                <c:pt idx="5653">
                  <c:v>0.24344795384357998</c:v>
                </c:pt>
                <c:pt idx="5654">
                  <c:v>0.19213745181120948</c:v>
                </c:pt>
                <c:pt idx="5655">
                  <c:v>9.9666017786750817E-4</c:v>
                </c:pt>
                <c:pt idx="5656">
                  <c:v>4.5841323102563336E-2</c:v>
                </c:pt>
                <c:pt idx="5657">
                  <c:v>0.23206403767068923</c:v>
                </c:pt>
                <c:pt idx="5658">
                  <c:v>-1.2505467022937649E-2</c:v>
                </c:pt>
                <c:pt idx="5659">
                  <c:v>3.7185699631626802E-2</c:v>
                </c:pt>
                <c:pt idx="5660">
                  <c:v>0.30280833179798838</c:v>
                </c:pt>
                <c:pt idx="5661">
                  <c:v>0.30782581732556036</c:v>
                </c:pt>
                <c:pt idx="5662">
                  <c:v>4.9629780618757557E-2</c:v>
                </c:pt>
                <c:pt idx="5663">
                  <c:v>-2.640096166208404E-3</c:v>
                </c:pt>
                <c:pt idx="5664">
                  <c:v>0.25195611321480593</c:v>
                </c:pt>
                <c:pt idx="5665">
                  <c:v>0.1822533516074312</c:v>
                </c:pt>
                <c:pt idx="5666">
                  <c:v>7.4022009235613943E-3</c:v>
                </c:pt>
                <c:pt idx="5667">
                  <c:v>0.11874757191467938</c:v>
                </c:pt>
                <c:pt idx="5668">
                  <c:v>2.4752110216007959E-2</c:v>
                </c:pt>
                <c:pt idx="5669">
                  <c:v>-5.7267098430642809E-2</c:v>
                </c:pt>
                <c:pt idx="5670">
                  <c:v>0.40601147511203517</c:v>
                </c:pt>
                <c:pt idx="5671">
                  <c:v>-3.0287323752113991E-2</c:v>
                </c:pt>
                <c:pt idx="5672">
                  <c:v>8.8534250068713558E-2</c:v>
                </c:pt>
                <c:pt idx="5673">
                  <c:v>1.7906313494397766E-2</c:v>
                </c:pt>
                <c:pt idx="5674">
                  <c:v>0.2638374201595951</c:v>
                </c:pt>
                <c:pt idx="5675">
                  <c:v>0.24551266781414979</c:v>
                </c:pt>
                <c:pt idx="5676">
                  <c:v>-3.0820730986643133E-2</c:v>
                </c:pt>
                <c:pt idx="5677">
                  <c:v>0.24561286264257975</c:v>
                </c:pt>
                <c:pt idx="5678">
                  <c:v>4.2810910614853183E-2</c:v>
                </c:pt>
                <c:pt idx="5679">
                  <c:v>3.6145651494010951E-2</c:v>
                </c:pt>
                <c:pt idx="5680">
                  <c:v>0.2013637550056083</c:v>
                </c:pt>
                <c:pt idx="5681">
                  <c:v>0.29433887842514439</c:v>
                </c:pt>
                <c:pt idx="5682">
                  <c:v>0.22422845136171121</c:v>
                </c:pt>
                <c:pt idx="5683">
                  <c:v>7.655404945295366E-2</c:v>
                </c:pt>
                <c:pt idx="5684">
                  <c:v>0.12030445273623463</c:v>
                </c:pt>
                <c:pt idx="5685">
                  <c:v>0.26993449815498932</c:v>
                </c:pt>
                <c:pt idx="5686">
                  <c:v>0.22326217217001759</c:v>
                </c:pt>
                <c:pt idx="5687">
                  <c:v>5.0279749902153295E-2</c:v>
                </c:pt>
                <c:pt idx="5688">
                  <c:v>0.33168850148441692</c:v>
                </c:pt>
                <c:pt idx="5689">
                  <c:v>0.22539807331956888</c:v>
                </c:pt>
                <c:pt idx="5690">
                  <c:v>0.11635012386127579</c:v>
                </c:pt>
                <c:pt idx="5691">
                  <c:v>-7.4924868989175511E-2</c:v>
                </c:pt>
                <c:pt idx="5692">
                  <c:v>7.0358985566010293E-2</c:v>
                </c:pt>
                <c:pt idx="5693">
                  <c:v>0.13204374221926643</c:v>
                </c:pt>
                <c:pt idx="5694">
                  <c:v>-7.0323442707562016E-3</c:v>
                </c:pt>
                <c:pt idx="5695">
                  <c:v>9.7212551844326603E-2</c:v>
                </c:pt>
                <c:pt idx="5696">
                  <c:v>0.19760164485590129</c:v>
                </c:pt>
                <c:pt idx="5697">
                  <c:v>0.19359513890558847</c:v>
                </c:pt>
                <c:pt idx="5698">
                  <c:v>0.37983457691617994</c:v>
                </c:pt>
                <c:pt idx="5699">
                  <c:v>0.27766858962695767</c:v>
                </c:pt>
                <c:pt idx="5700">
                  <c:v>0.29422882451664512</c:v>
                </c:pt>
                <c:pt idx="5701">
                  <c:v>0.25785339597974566</c:v>
                </c:pt>
                <c:pt idx="5702">
                  <c:v>0.25245095469107509</c:v>
                </c:pt>
                <c:pt idx="5703">
                  <c:v>0.20901854848482532</c:v>
                </c:pt>
                <c:pt idx="5704">
                  <c:v>0.24831659096208034</c:v>
                </c:pt>
                <c:pt idx="5705">
                  <c:v>0.18568587538774389</c:v>
                </c:pt>
                <c:pt idx="5706">
                  <c:v>0.25238350718637331</c:v>
                </c:pt>
                <c:pt idx="5707">
                  <c:v>-1.3526231557087721E-2</c:v>
                </c:pt>
                <c:pt idx="5708">
                  <c:v>0.26261825417991735</c:v>
                </c:pt>
                <c:pt idx="5709">
                  <c:v>0.15837268094161561</c:v>
                </c:pt>
                <c:pt idx="5710">
                  <c:v>-4.9915990429577381E-2</c:v>
                </c:pt>
                <c:pt idx="5711">
                  <c:v>0.35398270506983093</c:v>
                </c:pt>
                <c:pt idx="5712">
                  <c:v>0.14755590839751392</c:v>
                </c:pt>
                <c:pt idx="5713">
                  <c:v>0.20180373992874387</c:v>
                </c:pt>
                <c:pt idx="5714">
                  <c:v>0.29682431985111185</c:v>
                </c:pt>
                <c:pt idx="5715">
                  <c:v>0.39339488585703219</c:v>
                </c:pt>
                <c:pt idx="5716">
                  <c:v>0.381908180166046</c:v>
                </c:pt>
                <c:pt idx="5717">
                  <c:v>2.4177638872777251E-2</c:v>
                </c:pt>
                <c:pt idx="5718">
                  <c:v>0.13126433341479168</c:v>
                </c:pt>
                <c:pt idx="5719">
                  <c:v>0.34470400914298782</c:v>
                </c:pt>
                <c:pt idx="5720">
                  <c:v>0.20644175815097196</c:v>
                </c:pt>
                <c:pt idx="5721">
                  <c:v>0.21549565714348345</c:v>
                </c:pt>
                <c:pt idx="5722">
                  <c:v>0.18537537664916823</c:v>
                </c:pt>
                <c:pt idx="5723">
                  <c:v>0.23813352024620488</c:v>
                </c:pt>
                <c:pt idx="5724">
                  <c:v>0.22232165335341894</c:v>
                </c:pt>
                <c:pt idx="5725">
                  <c:v>0.10159604126117082</c:v>
                </c:pt>
                <c:pt idx="5726">
                  <c:v>-0.22007551347378765</c:v>
                </c:pt>
                <c:pt idx="5727">
                  <c:v>0.36221529880801828</c:v>
                </c:pt>
                <c:pt idx="5728">
                  <c:v>0.22578974292036821</c:v>
                </c:pt>
                <c:pt idx="5729">
                  <c:v>0.22974314004085</c:v>
                </c:pt>
                <c:pt idx="5730">
                  <c:v>0.22673028358446246</c:v>
                </c:pt>
                <c:pt idx="5731">
                  <c:v>0.27620641193894963</c:v>
                </c:pt>
                <c:pt idx="5732">
                  <c:v>0.34106966943300232</c:v>
                </c:pt>
                <c:pt idx="5733">
                  <c:v>0.27457974375047373</c:v>
                </c:pt>
                <c:pt idx="5734">
                  <c:v>9.4228293832241447E-2</c:v>
                </c:pt>
                <c:pt idx="5735">
                  <c:v>0.25067580888608026</c:v>
                </c:pt>
                <c:pt idx="5736">
                  <c:v>0.21983309863478484</c:v>
                </c:pt>
                <c:pt idx="5737">
                  <c:v>0.32445884241792838</c:v>
                </c:pt>
                <c:pt idx="5738">
                  <c:v>0.38807827216094559</c:v>
                </c:pt>
                <c:pt idx="5739">
                  <c:v>0.1670704893465518</c:v>
                </c:pt>
                <c:pt idx="5740">
                  <c:v>0.18350163475383124</c:v>
                </c:pt>
                <c:pt idx="5741">
                  <c:v>0.43381582312050998</c:v>
                </c:pt>
                <c:pt idx="5742">
                  <c:v>0.46266533830869272</c:v>
                </c:pt>
                <c:pt idx="5743">
                  <c:v>-1.8454666357609621E-2</c:v>
                </c:pt>
                <c:pt idx="5744">
                  <c:v>0.33815601716950466</c:v>
                </c:pt>
                <c:pt idx="5745">
                  <c:v>0.24151687556576201</c:v>
                </c:pt>
                <c:pt idx="5746">
                  <c:v>0.31402785872820682</c:v>
                </c:pt>
                <c:pt idx="5747">
                  <c:v>0.20022493877240102</c:v>
                </c:pt>
                <c:pt idx="5748">
                  <c:v>-9.5478057081915479E-2</c:v>
                </c:pt>
                <c:pt idx="5749">
                  <c:v>0.14685359831024036</c:v>
                </c:pt>
                <c:pt idx="5750">
                  <c:v>0.27071550635619063</c:v>
                </c:pt>
                <c:pt idx="5751">
                  <c:v>0.28273692960689484</c:v>
                </c:pt>
                <c:pt idx="5752">
                  <c:v>0.32149304961166508</c:v>
                </c:pt>
                <c:pt idx="5753">
                  <c:v>0.13226877528470135</c:v>
                </c:pt>
                <c:pt idx="5754">
                  <c:v>0.32571117289821022</c:v>
                </c:pt>
                <c:pt idx="5755">
                  <c:v>8.5091362099134579E-2</c:v>
                </c:pt>
                <c:pt idx="5756">
                  <c:v>0.34296432508723912</c:v>
                </c:pt>
                <c:pt idx="5757">
                  <c:v>0.38506623289319786</c:v>
                </c:pt>
                <c:pt idx="5758">
                  <c:v>0.12953145073143654</c:v>
                </c:pt>
                <c:pt idx="5759">
                  <c:v>0.1675572184740407</c:v>
                </c:pt>
                <c:pt idx="5760">
                  <c:v>0.25688398925988654</c:v>
                </c:pt>
                <c:pt idx="5761">
                  <c:v>0.38880601015432986</c:v>
                </c:pt>
                <c:pt idx="5762">
                  <c:v>0.12463787446817406</c:v>
                </c:pt>
                <c:pt idx="5763">
                  <c:v>0.2792359311857508</c:v>
                </c:pt>
                <c:pt idx="5764">
                  <c:v>0.22399106710769862</c:v>
                </c:pt>
                <c:pt idx="5765">
                  <c:v>0.19405296802456568</c:v>
                </c:pt>
                <c:pt idx="5766">
                  <c:v>0</c:v>
                </c:pt>
                <c:pt idx="5767">
                  <c:v>0.44646812733390689</c:v>
                </c:pt>
                <c:pt idx="5768">
                  <c:v>0.14420920568532825</c:v>
                </c:pt>
                <c:pt idx="5769">
                  <c:v>0.27519579154827961</c:v>
                </c:pt>
                <c:pt idx="5770">
                  <c:v>0.39818054840784878</c:v>
                </c:pt>
                <c:pt idx="5771">
                  <c:v>0.13022938332880171</c:v>
                </c:pt>
                <c:pt idx="5772">
                  <c:v>0.34145301542337225</c:v>
                </c:pt>
                <c:pt idx="5773">
                  <c:v>0.34987856320179905</c:v>
                </c:pt>
                <c:pt idx="5774">
                  <c:v>7.1487164896894967E-2</c:v>
                </c:pt>
                <c:pt idx="5775">
                  <c:v>2.2721042309533451E-2</c:v>
                </c:pt>
                <c:pt idx="5776">
                  <c:v>2.7196234140674982E-2</c:v>
                </c:pt>
                <c:pt idx="5777">
                  <c:v>0.20513474139298921</c:v>
                </c:pt>
                <c:pt idx="5778">
                  <c:v>0.2115976576682787</c:v>
                </c:pt>
                <c:pt idx="5779">
                  <c:v>0.30883402699780477</c:v>
                </c:pt>
                <c:pt idx="5780">
                  <c:v>0.15171907393349324</c:v>
                </c:pt>
                <c:pt idx="5781">
                  <c:v>0.43846727777125505</c:v>
                </c:pt>
                <c:pt idx="5782">
                  <c:v>0.15157910917827491</c:v>
                </c:pt>
                <c:pt idx="5783">
                  <c:v>0.34251633932632236</c:v>
                </c:pt>
                <c:pt idx="5784">
                  <c:v>0.11100540202883541</c:v>
                </c:pt>
                <c:pt idx="5785">
                  <c:v>0.22831866053133076</c:v>
                </c:pt>
                <c:pt idx="5786">
                  <c:v>0.28463957947581192</c:v>
                </c:pt>
                <c:pt idx="5787">
                  <c:v>0.13241491968647712</c:v>
                </c:pt>
                <c:pt idx="5788">
                  <c:v>-6.3909752905131054E-2</c:v>
                </c:pt>
                <c:pt idx="5789">
                  <c:v>0.32715357339535162</c:v>
                </c:pt>
                <c:pt idx="5790">
                  <c:v>0.13839303503231795</c:v>
                </c:pt>
                <c:pt idx="5791">
                  <c:v>0.13601661582536959</c:v>
                </c:pt>
                <c:pt idx="5792">
                  <c:v>0.14647422500059729</c:v>
                </c:pt>
                <c:pt idx="5793">
                  <c:v>0.28926713439890267</c:v>
                </c:pt>
                <c:pt idx="5794">
                  <c:v>0.19450103501307023</c:v>
                </c:pt>
                <c:pt idx="5795">
                  <c:v>0.21900802914092829</c:v>
                </c:pt>
                <c:pt idx="5796">
                  <c:v>0.17364255230802522</c:v>
                </c:pt>
                <c:pt idx="5797">
                  <c:v>0.22237033522821775</c:v>
                </c:pt>
                <c:pt idx="5798">
                  <c:v>0.22252220504404377</c:v>
                </c:pt>
                <c:pt idx="5799">
                  <c:v>0.17331002357698724</c:v>
                </c:pt>
                <c:pt idx="5800">
                  <c:v>0.39971384836840906</c:v>
                </c:pt>
                <c:pt idx="5801">
                  <c:v>1.1607142797809241E-2</c:v>
                </c:pt>
                <c:pt idx="5802">
                  <c:v>0.40473737800332621</c:v>
                </c:pt>
                <c:pt idx="5803">
                  <c:v>0.29936739512464444</c:v>
                </c:pt>
                <c:pt idx="5804">
                  <c:v>0.31074504647460921</c:v>
                </c:pt>
                <c:pt idx="5805">
                  <c:v>0.2766438230114564</c:v>
                </c:pt>
                <c:pt idx="5806">
                  <c:v>0.22429193343734002</c:v>
                </c:pt>
                <c:pt idx="5807">
                  <c:v>0.16162950727488123</c:v>
                </c:pt>
                <c:pt idx="5808">
                  <c:v>0.26653645793431607</c:v>
                </c:pt>
                <c:pt idx="5809">
                  <c:v>0.39029966680633127</c:v>
                </c:pt>
                <c:pt idx="5810">
                  <c:v>0.30771893178989079</c:v>
                </c:pt>
                <c:pt idx="5811">
                  <c:v>0.18789452334592421</c:v>
                </c:pt>
                <c:pt idx="5812">
                  <c:v>-0.13827978327473664</c:v>
                </c:pt>
                <c:pt idx="5813">
                  <c:v>0.42059731163169095</c:v>
                </c:pt>
                <c:pt idx="5814">
                  <c:v>0.21983579360519712</c:v>
                </c:pt>
                <c:pt idx="5815">
                  <c:v>4.8860725667796472E-2</c:v>
                </c:pt>
                <c:pt idx="5816">
                  <c:v>0.25824763756443303</c:v>
                </c:pt>
                <c:pt idx="5817">
                  <c:v>0.27093488814282735</c:v>
                </c:pt>
                <c:pt idx="5818">
                  <c:v>0.37979978314752438</c:v>
                </c:pt>
                <c:pt idx="5819">
                  <c:v>0.33905659135347843</c:v>
                </c:pt>
                <c:pt idx="5820">
                  <c:v>0.35995098875212189</c:v>
                </c:pt>
                <c:pt idx="5821">
                  <c:v>7.0836466520002486E-2</c:v>
                </c:pt>
                <c:pt idx="5822">
                  <c:v>0.32941842600824911</c:v>
                </c:pt>
                <c:pt idx="5823">
                  <c:v>0.16371949635775573</c:v>
                </c:pt>
                <c:pt idx="5824">
                  <c:v>0.31109890793297096</c:v>
                </c:pt>
                <c:pt idx="5825">
                  <c:v>0.29215359507428734</c:v>
                </c:pt>
                <c:pt idx="5826">
                  <c:v>5.9752079410071192E-2</c:v>
                </c:pt>
                <c:pt idx="5827">
                  <c:v>0.24339652537350936</c:v>
                </c:pt>
                <c:pt idx="5828">
                  <c:v>0.21512196792986832</c:v>
                </c:pt>
                <c:pt idx="5829">
                  <c:v>0.18595740520740864</c:v>
                </c:pt>
                <c:pt idx="5830">
                  <c:v>0.33605099580978998</c:v>
                </c:pt>
                <c:pt idx="5831">
                  <c:v>0.19985553125453437</c:v>
                </c:pt>
                <c:pt idx="5832">
                  <c:v>0.1895720254515825</c:v>
                </c:pt>
                <c:pt idx="5833">
                  <c:v>6.2555503664641354E-2</c:v>
                </c:pt>
                <c:pt idx="5834">
                  <c:v>0.20899172981640207</c:v>
                </c:pt>
                <c:pt idx="5835">
                  <c:v>0.23422359539353768</c:v>
                </c:pt>
                <c:pt idx="5836">
                  <c:v>0.17789064687589326</c:v>
                </c:pt>
                <c:pt idx="5837">
                  <c:v>3.8557904725496084E-2</c:v>
                </c:pt>
                <c:pt idx="5838">
                  <c:v>0.34568422507444629</c:v>
                </c:pt>
                <c:pt idx="5839">
                  <c:v>0.17903020555332652</c:v>
                </c:pt>
                <c:pt idx="5840">
                  <c:v>0.13380219693960507</c:v>
                </c:pt>
                <c:pt idx="5841">
                  <c:v>0.30233144848660376</c:v>
                </c:pt>
                <c:pt idx="5842">
                  <c:v>0.2004506049151259</c:v>
                </c:pt>
                <c:pt idx="5843">
                  <c:v>9.5728766104720794E-2</c:v>
                </c:pt>
                <c:pt idx="5844">
                  <c:v>0.34424971385971082</c:v>
                </c:pt>
                <c:pt idx="5845">
                  <c:v>0.10779385721399479</c:v>
                </c:pt>
                <c:pt idx="5846">
                  <c:v>9.0926673271156527E-2</c:v>
                </c:pt>
                <c:pt idx="5847">
                  <c:v>0.2792121300885112</c:v>
                </c:pt>
                <c:pt idx="5848">
                  <c:v>0.17596023039820763</c:v>
                </c:pt>
                <c:pt idx="5849">
                  <c:v>0.22980656882528319</c:v>
                </c:pt>
                <c:pt idx="5850">
                  <c:v>0.11291866960913804</c:v>
                </c:pt>
                <c:pt idx="5851">
                  <c:v>0.24587698819261444</c:v>
                </c:pt>
                <c:pt idx="5852">
                  <c:v>0.20666534364258021</c:v>
                </c:pt>
                <c:pt idx="5853">
                  <c:v>-0.11852484449532297</c:v>
                </c:pt>
                <c:pt idx="5854">
                  <c:v>0.39794000867203788</c:v>
                </c:pt>
                <c:pt idx="5855">
                  <c:v>0.25543549796763382</c:v>
                </c:pt>
                <c:pt idx="5856">
                  <c:v>0.13398013786611945</c:v>
                </c:pt>
                <c:pt idx="5857">
                  <c:v>4.8900695907800523E-2</c:v>
                </c:pt>
                <c:pt idx="5858">
                  <c:v>-1.3912280055898375E-2</c:v>
                </c:pt>
                <c:pt idx="5859">
                  <c:v>0.16503589347079944</c:v>
                </c:pt>
                <c:pt idx="5860">
                  <c:v>0.25288939687290485</c:v>
                </c:pt>
                <c:pt idx="5861">
                  <c:v>0.21605920597373054</c:v>
                </c:pt>
                <c:pt idx="5862">
                  <c:v>0.29326257309202225</c:v>
                </c:pt>
                <c:pt idx="5863">
                  <c:v>3.4189032305061991E-2</c:v>
                </c:pt>
                <c:pt idx="5864">
                  <c:v>0.13607971074750042</c:v>
                </c:pt>
                <c:pt idx="5865">
                  <c:v>2.6427058498773616E-2</c:v>
                </c:pt>
                <c:pt idx="5866">
                  <c:v>0.12563360792758407</c:v>
                </c:pt>
                <c:pt idx="5867">
                  <c:v>0.25478753075709276</c:v>
                </c:pt>
                <c:pt idx="5868">
                  <c:v>6.9715945549617714E-2</c:v>
                </c:pt>
                <c:pt idx="5869">
                  <c:v>0.28314246632492113</c:v>
                </c:pt>
                <c:pt idx="5870">
                  <c:v>0.12256603549131607</c:v>
                </c:pt>
                <c:pt idx="5871">
                  <c:v>0.15228834438305675</c:v>
                </c:pt>
                <c:pt idx="5872">
                  <c:v>0.27623657232521792</c:v>
                </c:pt>
                <c:pt idx="5873">
                  <c:v>9.4577181175584876E-2</c:v>
                </c:pt>
                <c:pt idx="5874">
                  <c:v>0.17203301432192628</c:v>
                </c:pt>
                <c:pt idx="5875">
                  <c:v>0.14294831812891337</c:v>
                </c:pt>
                <c:pt idx="5876">
                  <c:v>0.16562582537751599</c:v>
                </c:pt>
                <c:pt idx="5877">
                  <c:v>0.16351764254185192</c:v>
                </c:pt>
                <c:pt idx="5878">
                  <c:v>0.22802193565381437</c:v>
                </c:pt>
                <c:pt idx="5879">
                  <c:v>0.35390495426261354</c:v>
                </c:pt>
                <c:pt idx="5880">
                  <c:v>0.21392621644978871</c:v>
                </c:pt>
                <c:pt idx="5881">
                  <c:v>0.3935752032695885</c:v>
                </c:pt>
                <c:pt idx="5882">
                  <c:v>0.34853243432274206</c:v>
                </c:pt>
                <c:pt idx="5883">
                  <c:v>0.17356280234851687</c:v>
                </c:pt>
                <c:pt idx="5884">
                  <c:v>0.31375748472602172</c:v>
                </c:pt>
                <c:pt idx="5885">
                  <c:v>0.16798851503058082</c:v>
                </c:pt>
                <c:pt idx="5886">
                  <c:v>0.25287705235670194</c:v>
                </c:pt>
                <c:pt idx="5887">
                  <c:v>0.33430004579384953</c:v>
                </c:pt>
                <c:pt idx="5888">
                  <c:v>0.21946251019599458</c:v>
                </c:pt>
                <c:pt idx="5889">
                  <c:v>0.11070733014688421</c:v>
                </c:pt>
                <c:pt idx="5890">
                  <c:v>0.15715764307346178</c:v>
                </c:pt>
                <c:pt idx="5891">
                  <c:v>0.30051205346555748</c:v>
                </c:pt>
                <c:pt idx="5892">
                  <c:v>0.21597065023744991</c:v>
                </c:pt>
                <c:pt idx="5893">
                  <c:v>0.4653394241715556</c:v>
                </c:pt>
                <c:pt idx="5894">
                  <c:v>0.37365511542260482</c:v>
                </c:pt>
                <c:pt idx="5895">
                  <c:v>0.42146085505766573</c:v>
                </c:pt>
                <c:pt idx="5896">
                  <c:v>0.13432272404110907</c:v>
                </c:pt>
                <c:pt idx="5897">
                  <c:v>0.25269638337685463</c:v>
                </c:pt>
                <c:pt idx="5898">
                  <c:v>0.19191663950194948</c:v>
                </c:pt>
                <c:pt idx="5899">
                  <c:v>0.33886700258855951</c:v>
                </c:pt>
                <c:pt idx="5900">
                  <c:v>0.45347660239317611</c:v>
                </c:pt>
                <c:pt idx="5901">
                  <c:v>0.18550872779584671</c:v>
                </c:pt>
                <c:pt idx="5902">
                  <c:v>0.40835461125981476</c:v>
                </c:pt>
                <c:pt idx="5903">
                  <c:v>0.28335508132708065</c:v>
                </c:pt>
                <c:pt idx="5904">
                  <c:v>-6.4523832038591133E-2</c:v>
                </c:pt>
                <c:pt idx="5905">
                  <c:v>0.26485087140570523</c:v>
                </c:pt>
                <c:pt idx="5906">
                  <c:v>0.3229803990738116</c:v>
                </c:pt>
                <c:pt idx="5907">
                  <c:v>0.36679255209836925</c:v>
                </c:pt>
                <c:pt idx="5908">
                  <c:v>0.42246047287200789</c:v>
                </c:pt>
                <c:pt idx="5909">
                  <c:v>0.43115066578282696</c:v>
                </c:pt>
                <c:pt idx="5910">
                  <c:v>0.38668717313184059</c:v>
                </c:pt>
                <c:pt idx="5911">
                  <c:v>0.1992724038631444</c:v>
                </c:pt>
                <c:pt idx="5912">
                  <c:v>0.25675299120064837</c:v>
                </c:pt>
                <c:pt idx="5913">
                  <c:v>0.39701075220461457</c:v>
                </c:pt>
                <c:pt idx="5914">
                  <c:v>0.24685101858641231</c:v>
                </c:pt>
                <c:pt idx="5915">
                  <c:v>0.18794408585068176</c:v>
                </c:pt>
                <c:pt idx="5916">
                  <c:v>1.3034157122604518E-2</c:v>
                </c:pt>
                <c:pt idx="5917">
                  <c:v>0.3268590366042019</c:v>
                </c:pt>
                <c:pt idx="5918">
                  <c:v>0.44138342465774982</c:v>
                </c:pt>
                <c:pt idx="5919">
                  <c:v>0.10022983736259694</c:v>
                </c:pt>
                <c:pt idx="5920">
                  <c:v>0.37417328671428934</c:v>
                </c:pt>
                <c:pt idx="5921">
                  <c:v>0.16223112504024501</c:v>
                </c:pt>
                <c:pt idx="5922">
                  <c:v>0.37926472230628094</c:v>
                </c:pt>
                <c:pt idx="5923">
                  <c:v>0.27543624950639323</c:v>
                </c:pt>
                <c:pt idx="5924">
                  <c:v>0.4029676481995505</c:v>
                </c:pt>
                <c:pt idx="5925">
                  <c:v>0.38350337850292032</c:v>
                </c:pt>
                <c:pt idx="5926">
                  <c:v>0.46894220918063201</c:v>
                </c:pt>
                <c:pt idx="5927">
                  <c:v>0.23259549247972386</c:v>
                </c:pt>
                <c:pt idx="5928">
                  <c:v>0.23259436507608974</c:v>
                </c:pt>
                <c:pt idx="5929">
                  <c:v>0.26079628831355578</c:v>
                </c:pt>
                <c:pt idx="5930">
                  <c:v>0.42650063005083588</c:v>
                </c:pt>
                <c:pt idx="5931">
                  <c:v>0.31843779324134852</c:v>
                </c:pt>
                <c:pt idx="5932">
                  <c:v>0.2734289377624074</c:v>
                </c:pt>
                <c:pt idx="5933">
                  <c:v>0.30886541792049438</c:v>
                </c:pt>
                <c:pt idx="5934">
                  <c:v>0.15265542814777044</c:v>
                </c:pt>
                <c:pt idx="5935">
                  <c:v>0.34174241260025162</c:v>
                </c:pt>
                <c:pt idx="5936">
                  <c:v>0.49008623188403094</c:v>
                </c:pt>
                <c:pt idx="5937">
                  <c:v>0.27117915279742605</c:v>
                </c:pt>
                <c:pt idx="5938">
                  <c:v>0.13642867876823511</c:v>
                </c:pt>
                <c:pt idx="5939">
                  <c:v>0.34942046858187575</c:v>
                </c:pt>
                <c:pt idx="5940">
                  <c:v>0.42005220604837257</c:v>
                </c:pt>
                <c:pt idx="5941">
                  <c:v>0.15348664076278737</c:v>
                </c:pt>
                <c:pt idx="5942">
                  <c:v>0.33647136948951512</c:v>
                </c:pt>
                <c:pt idx="5943">
                  <c:v>0.41755758722379338</c:v>
                </c:pt>
                <c:pt idx="5944">
                  <c:v>0.47190130627894938</c:v>
                </c:pt>
                <c:pt idx="5945">
                  <c:v>0.3920157959140676</c:v>
                </c:pt>
                <c:pt idx="5946">
                  <c:v>9.0027230570072489E-2</c:v>
                </c:pt>
                <c:pt idx="5947">
                  <c:v>0.44517858555452627</c:v>
                </c:pt>
                <c:pt idx="5948">
                  <c:v>0.10540052829119342</c:v>
                </c:pt>
                <c:pt idx="5949">
                  <c:v>9.0331834505089525E-2</c:v>
                </c:pt>
                <c:pt idx="5950">
                  <c:v>0.24016951459909791</c:v>
                </c:pt>
                <c:pt idx="5951">
                  <c:v>0.42382406380569326</c:v>
                </c:pt>
                <c:pt idx="5952">
                  <c:v>0.1169539193738941</c:v>
                </c:pt>
                <c:pt idx="5953">
                  <c:v>0.26143444757206241</c:v>
                </c:pt>
                <c:pt idx="5954">
                  <c:v>0.32265908665191068</c:v>
                </c:pt>
                <c:pt idx="5955">
                  <c:v>0.43280815680258711</c:v>
                </c:pt>
                <c:pt idx="5956">
                  <c:v>7.46181321722465E-3</c:v>
                </c:pt>
                <c:pt idx="5957">
                  <c:v>0.37764273480617772</c:v>
                </c:pt>
                <c:pt idx="5958">
                  <c:v>0.31370261705702401</c:v>
                </c:pt>
                <c:pt idx="5959">
                  <c:v>-5.2052348542060485E-2</c:v>
                </c:pt>
                <c:pt idx="5960">
                  <c:v>0.39705878858903043</c:v>
                </c:pt>
                <c:pt idx="5961">
                  <c:v>0.37209971342691839</c:v>
                </c:pt>
                <c:pt idx="5962">
                  <c:v>0.21374708529998707</c:v>
                </c:pt>
                <c:pt idx="5963">
                  <c:v>0.10418986857862994</c:v>
                </c:pt>
                <c:pt idx="5964">
                  <c:v>0.25267969452502625</c:v>
                </c:pt>
                <c:pt idx="5965">
                  <c:v>0.50869339288105009</c:v>
                </c:pt>
                <c:pt idx="5966">
                  <c:v>0.19549074846003514</c:v>
                </c:pt>
                <c:pt idx="5967">
                  <c:v>0.35225663612193625</c:v>
                </c:pt>
                <c:pt idx="5968">
                  <c:v>0.37498555842595532</c:v>
                </c:pt>
                <c:pt idx="5969">
                  <c:v>0.27095143714261138</c:v>
                </c:pt>
                <c:pt idx="5970">
                  <c:v>0.36738550612647075</c:v>
                </c:pt>
                <c:pt idx="5971">
                  <c:v>0.26275493928077887</c:v>
                </c:pt>
                <c:pt idx="5972">
                  <c:v>0.43755060482209673</c:v>
                </c:pt>
                <c:pt idx="5973">
                  <c:v>0.23831780469071193</c:v>
                </c:pt>
                <c:pt idx="5974">
                  <c:v>0.2338875338147377</c:v>
                </c:pt>
                <c:pt idx="5975">
                  <c:v>0.27240389303983387</c:v>
                </c:pt>
                <c:pt idx="5976">
                  <c:v>0.20196804314905373</c:v>
                </c:pt>
                <c:pt idx="5977">
                  <c:v>0.22107426081207571</c:v>
                </c:pt>
                <c:pt idx="5978">
                  <c:v>0.33111781938137125</c:v>
                </c:pt>
                <c:pt idx="5979">
                  <c:v>0.35018881385150025</c:v>
                </c:pt>
                <c:pt idx="5980">
                  <c:v>0.45172320731046933</c:v>
                </c:pt>
                <c:pt idx="5981">
                  <c:v>0.4629389501987945</c:v>
                </c:pt>
                <c:pt idx="5982">
                  <c:v>0.52106540451686922</c:v>
                </c:pt>
                <c:pt idx="5983">
                  <c:v>0.37592202370741312</c:v>
                </c:pt>
                <c:pt idx="5984">
                  <c:v>0.17653737566594491</c:v>
                </c:pt>
                <c:pt idx="5985">
                  <c:v>0.18807778901047922</c:v>
                </c:pt>
                <c:pt idx="5986">
                  <c:v>0.32157069787167586</c:v>
                </c:pt>
                <c:pt idx="5987">
                  <c:v>0.31863483781777902</c:v>
                </c:pt>
                <c:pt idx="5988">
                  <c:v>0.3995321581975968</c:v>
                </c:pt>
                <c:pt idx="5989">
                  <c:v>0.36768124633667482</c:v>
                </c:pt>
                <c:pt idx="5990">
                  <c:v>-2.7556723531651048E-2</c:v>
                </c:pt>
                <c:pt idx="5991">
                  <c:v>0.33308017395551742</c:v>
                </c:pt>
                <c:pt idx="5992">
                  <c:v>0.31352037105239644</c:v>
                </c:pt>
                <c:pt idx="5993">
                  <c:v>0.35984995906389838</c:v>
                </c:pt>
                <c:pt idx="5994">
                  <c:v>0.37957685619266696</c:v>
                </c:pt>
                <c:pt idx="5995">
                  <c:v>0.10270021531497089</c:v>
                </c:pt>
                <c:pt idx="5996">
                  <c:v>0.23076561994386338</c:v>
                </c:pt>
                <c:pt idx="5997">
                  <c:v>0.52540881215571922</c:v>
                </c:pt>
                <c:pt idx="5998">
                  <c:v>0.40371245822558627</c:v>
                </c:pt>
                <c:pt idx="5999">
                  <c:v>0.33635795800572432</c:v>
                </c:pt>
                <c:pt idx="6000">
                  <c:v>0.22663208672532095</c:v>
                </c:pt>
                <c:pt idx="6001">
                  <c:v>0.45111113814930376</c:v>
                </c:pt>
                <c:pt idx="6002">
                  <c:v>0.38373797975330032</c:v>
                </c:pt>
                <c:pt idx="6003">
                  <c:v>0.13812105339308525</c:v>
                </c:pt>
                <c:pt idx="6004">
                  <c:v>0.27756456672097035</c:v>
                </c:pt>
                <c:pt idx="6005">
                  <c:v>0.42587763746714374</c:v>
                </c:pt>
                <c:pt idx="6006">
                  <c:v>0.32155166280858338</c:v>
                </c:pt>
                <c:pt idx="6007">
                  <c:v>0.32697433996431019</c:v>
                </c:pt>
                <c:pt idx="6008">
                  <c:v>0.50815548845963121</c:v>
                </c:pt>
                <c:pt idx="6009">
                  <c:v>0.39866202792712313</c:v>
                </c:pt>
                <c:pt idx="6010">
                  <c:v>0.40809092611540398</c:v>
                </c:pt>
                <c:pt idx="6011">
                  <c:v>0.45165232272879913</c:v>
                </c:pt>
                <c:pt idx="6012">
                  <c:v>0.33957639330889272</c:v>
                </c:pt>
                <c:pt idx="6013">
                  <c:v>0.22371373048123874</c:v>
                </c:pt>
                <c:pt idx="6014">
                  <c:v>1.1666749310403667E-3</c:v>
                </c:pt>
                <c:pt idx="6015">
                  <c:v>0.54435124910886268</c:v>
                </c:pt>
                <c:pt idx="6016">
                  <c:v>0.37034513189681423</c:v>
                </c:pt>
                <c:pt idx="6017">
                  <c:v>0.19262656081046653</c:v>
                </c:pt>
                <c:pt idx="6018">
                  <c:v>0.34049801495257981</c:v>
                </c:pt>
                <c:pt idx="6019">
                  <c:v>3.2469186808960784E-2</c:v>
                </c:pt>
                <c:pt idx="6020">
                  <c:v>0.39766062977407779</c:v>
                </c:pt>
                <c:pt idx="6021">
                  <c:v>0.40162361414734332</c:v>
                </c:pt>
                <c:pt idx="6022">
                  <c:v>0.3517475711727519</c:v>
                </c:pt>
                <c:pt idx="6023">
                  <c:v>0.43531696476161696</c:v>
                </c:pt>
                <c:pt idx="6024">
                  <c:v>0.35328283408352856</c:v>
                </c:pt>
                <c:pt idx="6025">
                  <c:v>0.38021124171160608</c:v>
                </c:pt>
                <c:pt idx="6026">
                  <c:v>0.18133190422490633</c:v>
                </c:pt>
                <c:pt idx="6027">
                  <c:v>0.2270783044647095</c:v>
                </c:pt>
                <c:pt idx="6028">
                  <c:v>0.5446529528318238</c:v>
                </c:pt>
                <c:pt idx="6029">
                  <c:v>-9.3149840467325398E-3</c:v>
                </c:pt>
                <c:pt idx="6030">
                  <c:v>0.40902401545761735</c:v>
                </c:pt>
                <c:pt idx="6031">
                  <c:v>0.34965018159596789</c:v>
                </c:pt>
                <c:pt idx="6032">
                  <c:v>0.35646976400259633</c:v>
                </c:pt>
                <c:pt idx="6033">
                  <c:v>0.50614546263527915</c:v>
                </c:pt>
                <c:pt idx="6034">
                  <c:v>0.34780009462887546</c:v>
                </c:pt>
                <c:pt idx="6035">
                  <c:v>0.5187848941230736</c:v>
                </c:pt>
                <c:pt idx="6036">
                  <c:v>7.2577672992721054E-2</c:v>
                </c:pt>
                <c:pt idx="6037">
                  <c:v>0.3249084332447017</c:v>
                </c:pt>
                <c:pt idx="6038">
                  <c:v>0.47089789055456582</c:v>
                </c:pt>
                <c:pt idx="6039">
                  <c:v>0.20798040346916327</c:v>
                </c:pt>
                <c:pt idx="6040">
                  <c:v>0.49740917501394</c:v>
                </c:pt>
                <c:pt idx="6041">
                  <c:v>0.6194205560773578</c:v>
                </c:pt>
                <c:pt idx="6042">
                  <c:v>0.41114495595525735</c:v>
                </c:pt>
                <c:pt idx="6043">
                  <c:v>0.44249778995625022</c:v>
                </c:pt>
                <c:pt idx="6044">
                  <c:v>0.21532202963471234</c:v>
                </c:pt>
                <c:pt idx="6045">
                  <c:v>0.34916507532936253</c:v>
                </c:pt>
                <c:pt idx="6046">
                  <c:v>0.28075010213571777</c:v>
                </c:pt>
                <c:pt idx="6047">
                  <c:v>0.39143581725903676</c:v>
                </c:pt>
                <c:pt idx="6048">
                  <c:v>0.32006647077043338</c:v>
                </c:pt>
                <c:pt idx="6049">
                  <c:v>0.27940780896099032</c:v>
                </c:pt>
                <c:pt idx="6050">
                  <c:v>0.33971854247992167</c:v>
                </c:pt>
                <c:pt idx="6051">
                  <c:v>0.43251750515932963</c:v>
                </c:pt>
                <c:pt idx="6052">
                  <c:v>0.31481828014961583</c:v>
                </c:pt>
                <c:pt idx="6053">
                  <c:v>0.30773013598821686</c:v>
                </c:pt>
                <c:pt idx="6054">
                  <c:v>0.45529281722398968</c:v>
                </c:pt>
                <c:pt idx="6055">
                  <c:v>0.50398094805305438</c:v>
                </c:pt>
                <c:pt idx="6056">
                  <c:v>0.37078322143793291</c:v>
                </c:pt>
                <c:pt idx="6057">
                  <c:v>0.18803959124693292</c:v>
                </c:pt>
                <c:pt idx="6058">
                  <c:v>0.45310154809949099</c:v>
                </c:pt>
                <c:pt idx="6059">
                  <c:v>0.42122229724782045</c:v>
                </c:pt>
                <c:pt idx="6060">
                  <c:v>0.33519431176425002</c:v>
                </c:pt>
                <c:pt idx="6061">
                  <c:v>0.16726383153698382</c:v>
                </c:pt>
                <c:pt idx="6062">
                  <c:v>0.44199617770643185</c:v>
                </c:pt>
                <c:pt idx="6063">
                  <c:v>0.400618092072485</c:v>
                </c:pt>
                <c:pt idx="6064">
                  <c:v>0.43702107436391086</c:v>
                </c:pt>
                <c:pt idx="6065">
                  <c:v>0.35612470386542533</c:v>
                </c:pt>
                <c:pt idx="6066">
                  <c:v>0.41160825471059204</c:v>
                </c:pt>
                <c:pt idx="6067">
                  <c:v>0.3013273558138419</c:v>
                </c:pt>
                <c:pt idx="6068">
                  <c:v>0.52948604447727765</c:v>
                </c:pt>
                <c:pt idx="6069">
                  <c:v>0.42152740594955601</c:v>
                </c:pt>
                <c:pt idx="6070">
                  <c:v>0.45428120713003511</c:v>
                </c:pt>
                <c:pt idx="6071">
                  <c:v>0.26842489165771238</c:v>
                </c:pt>
                <c:pt idx="6072">
                  <c:v>0.24599612536997156</c:v>
                </c:pt>
                <c:pt idx="6073">
                  <c:v>0.42442319867709638</c:v>
                </c:pt>
                <c:pt idx="6074">
                  <c:v>0.57315301771779703</c:v>
                </c:pt>
                <c:pt idx="6075">
                  <c:v>0.35174228038293698</c:v>
                </c:pt>
                <c:pt idx="6076">
                  <c:v>0.24834085549420931</c:v>
                </c:pt>
                <c:pt idx="6077">
                  <c:v>0.42261979222791474</c:v>
                </c:pt>
                <c:pt idx="6078">
                  <c:v>0.35864710202025596</c:v>
                </c:pt>
                <c:pt idx="6079">
                  <c:v>0.11186567669869732</c:v>
                </c:pt>
                <c:pt idx="6080">
                  <c:v>0.40667207125297944</c:v>
                </c:pt>
                <c:pt idx="6081">
                  <c:v>0.2484893548056038</c:v>
                </c:pt>
                <c:pt idx="6082">
                  <c:v>0.11338928740255168</c:v>
                </c:pt>
                <c:pt idx="6083">
                  <c:v>0.51023233452147843</c:v>
                </c:pt>
                <c:pt idx="6084">
                  <c:v>0.23108940635126937</c:v>
                </c:pt>
                <c:pt idx="6085">
                  <c:v>0.52187459574188422</c:v>
                </c:pt>
                <c:pt idx="6086">
                  <c:v>9.0677670598040078E-2</c:v>
                </c:pt>
                <c:pt idx="6087">
                  <c:v>0.18161803900077644</c:v>
                </c:pt>
                <c:pt idx="6088">
                  <c:v>0.20629846187320947</c:v>
                </c:pt>
                <c:pt idx="6089">
                  <c:v>0.390898068641722</c:v>
                </c:pt>
                <c:pt idx="6090">
                  <c:v>0.47681829378522655</c:v>
                </c:pt>
                <c:pt idx="6091">
                  <c:v>0.28605810881965194</c:v>
                </c:pt>
                <c:pt idx="6092">
                  <c:v>0.54604522453455773</c:v>
                </c:pt>
                <c:pt idx="6093">
                  <c:v>5.364336202685864E-2</c:v>
                </c:pt>
                <c:pt idx="6094">
                  <c:v>0.47468822604866384</c:v>
                </c:pt>
                <c:pt idx="6095">
                  <c:v>0.2747866204074218</c:v>
                </c:pt>
                <c:pt idx="6096">
                  <c:v>0.35991684195255097</c:v>
                </c:pt>
                <c:pt idx="6097">
                  <c:v>0.22868659051453777</c:v>
                </c:pt>
                <c:pt idx="6098">
                  <c:v>0.39840926261493992</c:v>
                </c:pt>
                <c:pt idx="6099">
                  <c:v>0.56314192529759366</c:v>
                </c:pt>
                <c:pt idx="6100">
                  <c:v>0.24080278951902853</c:v>
                </c:pt>
                <c:pt idx="6101">
                  <c:v>0.50693126077962158</c:v>
                </c:pt>
                <c:pt idx="6102">
                  <c:v>0.33716283788037554</c:v>
                </c:pt>
                <c:pt idx="6103">
                  <c:v>9.8599100836251462E-3</c:v>
                </c:pt>
                <c:pt idx="6104">
                  <c:v>0.37277213561807782</c:v>
                </c:pt>
                <c:pt idx="6105">
                  <c:v>0.33506524906415197</c:v>
                </c:pt>
                <c:pt idx="6106">
                  <c:v>0.387542908639188</c:v>
                </c:pt>
                <c:pt idx="6107">
                  <c:v>0.1618917553966617</c:v>
                </c:pt>
                <c:pt idx="6108">
                  <c:v>0.27197447732068558</c:v>
                </c:pt>
                <c:pt idx="6109">
                  <c:v>0.13965138004218774</c:v>
                </c:pt>
                <c:pt idx="6110">
                  <c:v>0.3236377864094539</c:v>
                </c:pt>
                <c:pt idx="6111">
                  <c:v>0.24640904477200154</c:v>
                </c:pt>
                <c:pt idx="6112">
                  <c:v>0.37321859986381767</c:v>
                </c:pt>
                <c:pt idx="6113">
                  <c:v>0.44379967414952404</c:v>
                </c:pt>
                <c:pt idx="6114">
                  <c:v>0.23438980292707826</c:v>
                </c:pt>
                <c:pt idx="6115">
                  <c:v>0.33226932715600432</c:v>
                </c:pt>
                <c:pt idx="6116">
                  <c:v>0.46350589258626534</c:v>
                </c:pt>
                <c:pt idx="6117">
                  <c:v>0.42984365591505824</c:v>
                </c:pt>
                <c:pt idx="6118">
                  <c:v>0.42313944225341676</c:v>
                </c:pt>
                <c:pt idx="6119">
                  <c:v>0.27634245845330563</c:v>
                </c:pt>
                <c:pt idx="6120">
                  <c:v>0.40247127480948436</c:v>
                </c:pt>
                <c:pt idx="6121">
                  <c:v>0.4837472352579078</c:v>
                </c:pt>
                <c:pt idx="6122">
                  <c:v>0.36236385441084201</c:v>
                </c:pt>
                <c:pt idx="6123">
                  <c:v>0.38985698613739761</c:v>
                </c:pt>
                <c:pt idx="6124">
                  <c:v>0.34503442526841982</c:v>
                </c:pt>
                <c:pt idx="6125">
                  <c:v>0.23828658822015519</c:v>
                </c:pt>
                <c:pt idx="6126">
                  <c:v>0.17671614331011243</c:v>
                </c:pt>
                <c:pt idx="6127">
                  <c:v>8.6569179669837598E-2</c:v>
                </c:pt>
                <c:pt idx="6128">
                  <c:v>0.35628535840167525</c:v>
                </c:pt>
                <c:pt idx="6129">
                  <c:v>0.43418578114715706</c:v>
                </c:pt>
                <c:pt idx="6130">
                  <c:v>0.45920966541096031</c:v>
                </c:pt>
                <c:pt idx="6131">
                  <c:v>0.32070804664296831</c:v>
                </c:pt>
                <c:pt idx="6132">
                  <c:v>0.36766173669035168</c:v>
                </c:pt>
                <c:pt idx="6133">
                  <c:v>0.37692038300025393</c:v>
                </c:pt>
                <c:pt idx="6134">
                  <c:v>0.26743454834561836</c:v>
                </c:pt>
                <c:pt idx="6135">
                  <c:v>-5.6376466570969147E-2</c:v>
                </c:pt>
                <c:pt idx="6136">
                  <c:v>0.32895510612239881</c:v>
                </c:pt>
                <c:pt idx="6137">
                  <c:v>0.42830501976439844</c:v>
                </c:pt>
                <c:pt idx="6138">
                  <c:v>0.38886035082011938</c:v>
                </c:pt>
                <c:pt idx="6139">
                  <c:v>0.36514749527573032</c:v>
                </c:pt>
                <c:pt idx="6140">
                  <c:v>0.29781536602089537</c:v>
                </c:pt>
                <c:pt idx="6141">
                  <c:v>0.28636411310611082</c:v>
                </c:pt>
                <c:pt idx="6142">
                  <c:v>0.52429569427594402</c:v>
                </c:pt>
                <c:pt idx="6143">
                  <c:v>0.25185817207707356</c:v>
                </c:pt>
                <c:pt idx="6144">
                  <c:v>0.34521109798970184</c:v>
                </c:pt>
                <c:pt idx="6145">
                  <c:v>0.20149970044372462</c:v>
                </c:pt>
                <c:pt idx="6146">
                  <c:v>0.23363385836585965</c:v>
                </c:pt>
                <c:pt idx="6147">
                  <c:v>0.27393685740976081</c:v>
                </c:pt>
                <c:pt idx="6148">
                  <c:v>0.3550213193044538</c:v>
                </c:pt>
                <c:pt idx="6149">
                  <c:v>0.10307032171287486</c:v>
                </c:pt>
                <c:pt idx="6150">
                  <c:v>0.47924940834697016</c:v>
                </c:pt>
                <c:pt idx="6151">
                  <c:v>0.35298335640191253</c:v>
                </c:pt>
                <c:pt idx="6152">
                  <c:v>0.44577151462226244</c:v>
                </c:pt>
                <c:pt idx="6153">
                  <c:v>0.39714240609357532</c:v>
                </c:pt>
                <c:pt idx="6154">
                  <c:v>0.35073727723718162</c:v>
                </c:pt>
                <c:pt idx="6155">
                  <c:v>0.52710311698196621</c:v>
                </c:pt>
                <c:pt idx="6156">
                  <c:v>0.25870107843872514</c:v>
                </c:pt>
                <c:pt idx="6157">
                  <c:v>0.50448743893602777</c:v>
                </c:pt>
                <c:pt idx="6158">
                  <c:v>0.27402009925024429</c:v>
                </c:pt>
                <c:pt idx="6159">
                  <c:v>0.37887112102147602</c:v>
                </c:pt>
                <c:pt idx="6160">
                  <c:v>0.33071384014346406</c:v>
                </c:pt>
                <c:pt idx="6161">
                  <c:v>0.40762263118956193</c:v>
                </c:pt>
                <c:pt idx="6162">
                  <c:v>0.30395893170890498</c:v>
                </c:pt>
                <c:pt idx="6163">
                  <c:v>0.58275483613257695</c:v>
                </c:pt>
                <c:pt idx="6164">
                  <c:v>0.25703673697523083</c:v>
                </c:pt>
                <c:pt idx="6165">
                  <c:v>0.34070547114385541</c:v>
                </c:pt>
                <c:pt idx="6166">
                  <c:v>0.58618172134332658</c:v>
                </c:pt>
                <c:pt idx="6167">
                  <c:v>0.12579617910183691</c:v>
                </c:pt>
                <c:pt idx="6168">
                  <c:v>0</c:v>
                </c:pt>
                <c:pt idx="6169">
                  <c:v>0.23318756850846664</c:v>
                </c:pt>
                <c:pt idx="6170">
                  <c:v>0.49323853752351465</c:v>
                </c:pt>
                <c:pt idx="6171">
                  <c:v>0.55706175704791239</c:v>
                </c:pt>
                <c:pt idx="6172">
                  <c:v>0.35565094655596141</c:v>
                </c:pt>
                <c:pt idx="6173">
                  <c:v>0.52048353274079151</c:v>
                </c:pt>
                <c:pt idx="6174">
                  <c:v>0.39629183029196441</c:v>
                </c:pt>
                <c:pt idx="6175">
                  <c:v>0.42538461048697823</c:v>
                </c:pt>
                <c:pt idx="6176">
                  <c:v>0.38825041715447151</c:v>
                </c:pt>
                <c:pt idx="6177">
                  <c:v>0.36218181371491986</c:v>
                </c:pt>
                <c:pt idx="6178">
                  <c:v>0.3355751174161048</c:v>
                </c:pt>
                <c:pt idx="6179">
                  <c:v>0.5495839991061755</c:v>
                </c:pt>
                <c:pt idx="6180">
                  <c:v>0.31816675072272238</c:v>
                </c:pt>
                <c:pt idx="6181">
                  <c:v>0.2793426524088376</c:v>
                </c:pt>
                <c:pt idx="6182">
                  <c:v>0.502862514757067</c:v>
                </c:pt>
                <c:pt idx="6183">
                  <c:v>0.4518644595054393</c:v>
                </c:pt>
                <c:pt idx="6184">
                  <c:v>0.41020504382392564</c:v>
                </c:pt>
                <c:pt idx="6185">
                  <c:v>0.45803862920667132</c:v>
                </c:pt>
                <c:pt idx="6186">
                  <c:v>0.42704879868795464</c:v>
                </c:pt>
                <c:pt idx="6187">
                  <c:v>0.41381351944310057</c:v>
                </c:pt>
                <c:pt idx="6188">
                  <c:v>0.46789751734045737</c:v>
                </c:pt>
                <c:pt idx="6189">
                  <c:v>0.12039553431505309</c:v>
                </c:pt>
                <c:pt idx="6190">
                  <c:v>0.44329586489403405</c:v>
                </c:pt>
                <c:pt idx="6191">
                  <c:v>0.26805232153926589</c:v>
                </c:pt>
                <c:pt idx="6192">
                  <c:v>0.40388383950377932</c:v>
                </c:pt>
                <c:pt idx="6193">
                  <c:v>0.40616433057760798</c:v>
                </c:pt>
                <c:pt idx="6194">
                  <c:v>0.30704656666584712</c:v>
                </c:pt>
                <c:pt idx="6195">
                  <c:v>0.54028654285770317</c:v>
                </c:pt>
                <c:pt idx="6196">
                  <c:v>7.1843058874916585E-2</c:v>
                </c:pt>
                <c:pt idx="6197">
                  <c:v>0.53186004429962741</c:v>
                </c:pt>
                <c:pt idx="6198">
                  <c:v>0.52212373171048942</c:v>
                </c:pt>
                <c:pt idx="6199">
                  <c:v>2.1702801325332238E-2</c:v>
                </c:pt>
                <c:pt idx="6200">
                  <c:v>0.32614867655461366</c:v>
                </c:pt>
                <c:pt idx="6201">
                  <c:v>0.29640628450260892</c:v>
                </c:pt>
                <c:pt idx="6202">
                  <c:v>0.416788091927074</c:v>
                </c:pt>
                <c:pt idx="6203">
                  <c:v>0.28639304537811833</c:v>
                </c:pt>
                <c:pt idx="6204">
                  <c:v>0.41426197273903081</c:v>
                </c:pt>
                <c:pt idx="6205">
                  <c:v>0.47291889348664162</c:v>
                </c:pt>
                <c:pt idx="6206">
                  <c:v>0.53853555575031353</c:v>
                </c:pt>
                <c:pt idx="6207">
                  <c:v>0.44416002565702645</c:v>
                </c:pt>
                <c:pt idx="6208">
                  <c:v>0.38907654834073324</c:v>
                </c:pt>
                <c:pt idx="6209">
                  <c:v>0.37756761781736986</c:v>
                </c:pt>
                <c:pt idx="6210">
                  <c:v>0.51097952198062957</c:v>
                </c:pt>
                <c:pt idx="6211">
                  <c:v>0.42382617991538279</c:v>
                </c:pt>
                <c:pt idx="6212">
                  <c:v>0.51468165984762659</c:v>
                </c:pt>
                <c:pt idx="6213">
                  <c:v>0.29637845728185236</c:v>
                </c:pt>
                <c:pt idx="6214">
                  <c:v>0.49996008570442085</c:v>
                </c:pt>
                <c:pt idx="6215">
                  <c:v>0.51577270975723455</c:v>
                </c:pt>
                <c:pt idx="6216">
                  <c:v>0.33568929816323834</c:v>
                </c:pt>
                <c:pt idx="6217">
                  <c:v>0.10140718540212394</c:v>
                </c:pt>
                <c:pt idx="6218">
                  <c:v>0.33579210192319331</c:v>
                </c:pt>
                <c:pt idx="6219">
                  <c:v>0.26541463437341523</c:v>
                </c:pt>
                <c:pt idx="6220">
                  <c:v>0.3695647010742274</c:v>
                </c:pt>
                <c:pt idx="6221">
                  <c:v>0.25422648446960988</c:v>
                </c:pt>
                <c:pt idx="6222">
                  <c:v>0.32563149066931635</c:v>
                </c:pt>
                <c:pt idx="6223">
                  <c:v>0.40160361854514293</c:v>
                </c:pt>
                <c:pt idx="6224">
                  <c:v>0.42853094903688188</c:v>
                </c:pt>
                <c:pt idx="6225">
                  <c:v>7.6487341642753531E-2</c:v>
                </c:pt>
                <c:pt idx="6226">
                  <c:v>0.39217495301824923</c:v>
                </c:pt>
                <c:pt idx="6227">
                  <c:v>0.29334860543390961</c:v>
                </c:pt>
                <c:pt idx="6228">
                  <c:v>0.17930317160720091</c:v>
                </c:pt>
                <c:pt idx="6229">
                  <c:v>0.31875876262441355</c:v>
                </c:pt>
                <c:pt idx="6230">
                  <c:v>0.38884942778331238</c:v>
                </c:pt>
                <c:pt idx="6231">
                  <c:v>0.2983222277394596</c:v>
                </c:pt>
                <c:pt idx="6232">
                  <c:v>0.3563786327049715</c:v>
                </c:pt>
                <c:pt idx="6233">
                  <c:v>0.45758539138978355</c:v>
                </c:pt>
                <c:pt idx="6234">
                  <c:v>0.40995466930425728</c:v>
                </c:pt>
                <c:pt idx="6235">
                  <c:v>0.53643525593564356</c:v>
                </c:pt>
                <c:pt idx="6236">
                  <c:v>0.12607038223282871</c:v>
                </c:pt>
                <c:pt idx="6237">
                  <c:v>0.18645677452751491</c:v>
                </c:pt>
                <c:pt idx="6238">
                  <c:v>0.27256656259562767</c:v>
                </c:pt>
                <c:pt idx="6239">
                  <c:v>0.62752694932029429</c:v>
                </c:pt>
                <c:pt idx="6240">
                  <c:v>0.59826700231082341</c:v>
                </c:pt>
                <c:pt idx="6241">
                  <c:v>0.27620641193894963</c:v>
                </c:pt>
                <c:pt idx="6242">
                  <c:v>0.48028814929680885</c:v>
                </c:pt>
                <c:pt idx="6243">
                  <c:v>0.49674100209244382</c:v>
                </c:pt>
                <c:pt idx="6244">
                  <c:v>0.50896518132042057</c:v>
                </c:pt>
                <c:pt idx="6245">
                  <c:v>0.18259279487488494</c:v>
                </c:pt>
                <c:pt idx="6246">
                  <c:v>8.175866893543568E-2</c:v>
                </c:pt>
                <c:pt idx="6247">
                  <c:v>0.18770662130954618</c:v>
                </c:pt>
                <c:pt idx="6248">
                  <c:v>0.27997869198213604</c:v>
                </c:pt>
                <c:pt idx="6249">
                  <c:v>0.38994230348431025</c:v>
                </c:pt>
                <c:pt idx="6250">
                  <c:v>0.1491787871828569</c:v>
                </c:pt>
                <c:pt idx="6251">
                  <c:v>0.36137978024136441</c:v>
                </c:pt>
                <c:pt idx="6252">
                  <c:v>0.36690019951298453</c:v>
                </c:pt>
                <c:pt idx="6253">
                  <c:v>0.40324517103293867</c:v>
                </c:pt>
                <c:pt idx="6254">
                  <c:v>0.6353981799774957</c:v>
                </c:pt>
                <c:pt idx="6255">
                  <c:v>0.4631748206813171</c:v>
                </c:pt>
                <c:pt idx="6256">
                  <c:v>0.47136229279814057</c:v>
                </c:pt>
                <c:pt idx="6257">
                  <c:v>7.4847551679387198E-2</c:v>
                </c:pt>
                <c:pt idx="6258">
                  <c:v>0.33962978063803662</c:v>
                </c:pt>
                <c:pt idx="6259">
                  <c:v>0.33071384014346406</c:v>
                </c:pt>
                <c:pt idx="6260">
                  <c:v>0.21937765059161629</c:v>
                </c:pt>
                <c:pt idx="6261">
                  <c:v>0.41461007360258284</c:v>
                </c:pt>
                <c:pt idx="6262">
                  <c:v>0.38539690907662555</c:v>
                </c:pt>
                <c:pt idx="6263">
                  <c:v>0.33609296406331973</c:v>
                </c:pt>
                <c:pt idx="6264">
                  <c:v>0.50351174747540828</c:v>
                </c:pt>
                <c:pt idx="6265">
                  <c:v>0.56574212091242237</c:v>
                </c:pt>
                <c:pt idx="6266">
                  <c:v>0.50763877872360053</c:v>
                </c:pt>
                <c:pt idx="6267">
                  <c:v>0.29182199387715846</c:v>
                </c:pt>
                <c:pt idx="6268">
                  <c:v>0.32632309713448276</c:v>
                </c:pt>
                <c:pt idx="6269">
                  <c:v>0.30412507795777577</c:v>
                </c:pt>
                <c:pt idx="6270">
                  <c:v>0.40662918432439982</c:v>
                </c:pt>
                <c:pt idx="6271">
                  <c:v>0.34294034863227368</c:v>
                </c:pt>
                <c:pt idx="6272">
                  <c:v>0.19383961044406148</c:v>
                </c:pt>
                <c:pt idx="6273">
                  <c:v>0.17256848428849275</c:v>
                </c:pt>
                <c:pt idx="6274">
                  <c:v>0.66175453679118934</c:v>
                </c:pt>
                <c:pt idx="6275">
                  <c:v>0.18333229166363024</c:v>
                </c:pt>
                <c:pt idx="6276">
                  <c:v>0.35892752053413152</c:v>
                </c:pt>
                <c:pt idx="6277">
                  <c:v>0.35111616036252036</c:v>
                </c:pt>
                <c:pt idx="6278">
                  <c:v>0.33870920379392078</c:v>
                </c:pt>
                <c:pt idx="6279">
                  <c:v>0.35637557510059287</c:v>
                </c:pt>
                <c:pt idx="6280">
                  <c:v>0.5420108977585637</c:v>
                </c:pt>
                <c:pt idx="6281">
                  <c:v>0.39204802600870431</c:v>
                </c:pt>
                <c:pt idx="6282">
                  <c:v>0.27508565136365393</c:v>
                </c:pt>
                <c:pt idx="6283">
                  <c:v>0.33617094939856368</c:v>
                </c:pt>
                <c:pt idx="6284">
                  <c:v>0.44812635834739839</c:v>
                </c:pt>
                <c:pt idx="6285">
                  <c:v>0.48613807303903822</c:v>
                </c:pt>
                <c:pt idx="6286">
                  <c:v>0.33188043994631855</c:v>
                </c:pt>
                <c:pt idx="6287">
                  <c:v>0.55775036975520975</c:v>
                </c:pt>
                <c:pt idx="6288">
                  <c:v>0.3872321686112345</c:v>
                </c:pt>
                <c:pt idx="6289">
                  <c:v>0.15091904903357806</c:v>
                </c:pt>
                <c:pt idx="6290">
                  <c:v>0.53076327920510369</c:v>
                </c:pt>
                <c:pt idx="6291">
                  <c:v>0.17672992752652186</c:v>
                </c:pt>
                <c:pt idx="6292">
                  <c:v>0.41481937013481379</c:v>
                </c:pt>
                <c:pt idx="6293">
                  <c:v>6.6452805332535794E-2</c:v>
                </c:pt>
                <c:pt idx="6294">
                  <c:v>0.25883231586952637</c:v>
                </c:pt>
                <c:pt idx="6295">
                  <c:v>0.42504240170728697</c:v>
                </c:pt>
                <c:pt idx="6296">
                  <c:v>-0.28621541417005358</c:v>
                </c:pt>
                <c:pt idx="6297">
                  <c:v>0.51642179059589155</c:v>
                </c:pt>
                <c:pt idx="6298">
                  <c:v>0.32244437609780957</c:v>
                </c:pt>
                <c:pt idx="6299">
                  <c:v>0.48933759704178698</c:v>
                </c:pt>
                <c:pt idx="6300">
                  <c:v>-3.6652725617148191E-2</c:v>
                </c:pt>
                <c:pt idx="6301">
                  <c:v>0.46446950835279188</c:v>
                </c:pt>
                <c:pt idx="6302">
                  <c:v>0.44534050361911331</c:v>
                </c:pt>
                <c:pt idx="6303">
                  <c:v>0.27477511176010855</c:v>
                </c:pt>
                <c:pt idx="6304">
                  <c:v>0.43567168378207805</c:v>
                </c:pt>
                <c:pt idx="6305">
                  <c:v>0.20326806662730057</c:v>
                </c:pt>
                <c:pt idx="6306">
                  <c:v>0.5188048594925877</c:v>
                </c:pt>
                <c:pt idx="6307">
                  <c:v>0.38145292416997773</c:v>
                </c:pt>
                <c:pt idx="6308">
                  <c:v>8.9246773841345009E-2</c:v>
                </c:pt>
                <c:pt idx="6309">
                  <c:v>0.48609523982909458</c:v>
                </c:pt>
                <c:pt idx="6310">
                  <c:v>0.43412370206604423</c:v>
                </c:pt>
                <c:pt idx="6311">
                  <c:v>0.16031250266664032</c:v>
                </c:pt>
                <c:pt idx="6312">
                  <c:v>0.32979287209577768</c:v>
                </c:pt>
                <c:pt idx="6313">
                  <c:v>0.37221928440788637</c:v>
                </c:pt>
                <c:pt idx="6314">
                  <c:v>0.46706769277426496</c:v>
                </c:pt>
                <c:pt idx="6315">
                  <c:v>0.21651590987094088</c:v>
                </c:pt>
                <c:pt idx="6316">
                  <c:v>0.43241477983990101</c:v>
                </c:pt>
                <c:pt idx="6317">
                  <c:v>1.6211085709889465E-3</c:v>
                </c:pt>
                <c:pt idx="6318">
                  <c:v>0.52245065802842305</c:v>
                </c:pt>
                <c:pt idx="6319">
                  <c:v>0.25447085377849732</c:v>
                </c:pt>
                <c:pt idx="6320">
                  <c:v>0.53313463571526032</c:v>
                </c:pt>
                <c:pt idx="6321">
                  <c:v>0.31447885498040107</c:v>
                </c:pt>
                <c:pt idx="6322">
                  <c:v>0.46029104661350095</c:v>
                </c:pt>
                <c:pt idx="6323">
                  <c:v>0.53769062458516104</c:v>
                </c:pt>
                <c:pt idx="6324">
                  <c:v>0.53249958609466252</c:v>
                </c:pt>
                <c:pt idx="6325">
                  <c:v>0.25313147112273976</c:v>
                </c:pt>
                <c:pt idx="6326">
                  <c:v>0.32605800136591317</c:v>
                </c:pt>
                <c:pt idx="6327">
                  <c:v>0.43511211171215164</c:v>
                </c:pt>
                <c:pt idx="6328">
                  <c:v>0.24735281727989797</c:v>
                </c:pt>
                <c:pt idx="6329">
                  <c:v>0.37578285465588385</c:v>
                </c:pt>
                <c:pt idx="6330">
                  <c:v>0.52108413742958715</c:v>
                </c:pt>
                <c:pt idx="6331">
                  <c:v>0.24718833470581891</c:v>
                </c:pt>
                <c:pt idx="6332">
                  <c:v>0.19791284015417532</c:v>
                </c:pt>
                <c:pt idx="6333">
                  <c:v>0.19793659221094501</c:v>
                </c:pt>
                <c:pt idx="6334">
                  <c:v>0.23650475563321655</c:v>
                </c:pt>
                <c:pt idx="6335">
                  <c:v>0.301664465436291</c:v>
                </c:pt>
                <c:pt idx="6336">
                  <c:v>0.42153537750785486</c:v>
                </c:pt>
                <c:pt idx="6337">
                  <c:v>0.41705237100299442</c:v>
                </c:pt>
                <c:pt idx="6338">
                  <c:v>0.40419369395900584</c:v>
                </c:pt>
                <c:pt idx="6339">
                  <c:v>0.3904670654973415</c:v>
                </c:pt>
                <c:pt idx="6340">
                  <c:v>0.46047207686291824</c:v>
                </c:pt>
                <c:pt idx="6341">
                  <c:v>0.17960783277851838</c:v>
                </c:pt>
                <c:pt idx="6342">
                  <c:v>0.18563657696191163</c:v>
                </c:pt>
                <c:pt idx="6343">
                  <c:v>0.36689456574155427</c:v>
                </c:pt>
                <c:pt idx="6344">
                  <c:v>0.47289055190006285</c:v>
                </c:pt>
                <c:pt idx="6345">
                  <c:v>0.40362389622745976</c:v>
                </c:pt>
                <c:pt idx="6346">
                  <c:v>0.40475261082751418</c:v>
                </c:pt>
                <c:pt idx="6347">
                  <c:v>0.23924358678797336</c:v>
                </c:pt>
                <c:pt idx="6348">
                  <c:v>0.40250470741121985</c:v>
                </c:pt>
                <c:pt idx="6349">
                  <c:v>0.43678351130933202</c:v>
                </c:pt>
                <c:pt idx="6350">
                  <c:v>0.3964427268453109</c:v>
                </c:pt>
                <c:pt idx="6351">
                  <c:v>0.53726433629533088</c:v>
                </c:pt>
                <c:pt idx="6352">
                  <c:v>0.21555374333926894</c:v>
                </c:pt>
                <c:pt idx="6353">
                  <c:v>0.47848481779241203</c:v>
                </c:pt>
                <c:pt idx="6354">
                  <c:v>-3.0738871657620816E-2</c:v>
                </c:pt>
                <c:pt idx="6355">
                  <c:v>0.30415567915788816</c:v>
                </c:pt>
                <c:pt idx="6356">
                  <c:v>0.46824773300731676</c:v>
                </c:pt>
                <c:pt idx="6357">
                  <c:v>0.23347491758993424</c:v>
                </c:pt>
                <c:pt idx="6358">
                  <c:v>0.2696137202902803</c:v>
                </c:pt>
                <c:pt idx="6359">
                  <c:v>0.14723555861335325</c:v>
                </c:pt>
                <c:pt idx="6360">
                  <c:v>0.21994664527673174</c:v>
                </c:pt>
                <c:pt idx="6361">
                  <c:v>0.2366276816479464</c:v>
                </c:pt>
                <c:pt idx="6362">
                  <c:v>7.2424345308889443E-2</c:v>
                </c:pt>
                <c:pt idx="6363">
                  <c:v>0.2457271871970762</c:v>
                </c:pt>
                <c:pt idx="6364">
                  <c:v>0.12172377872945088</c:v>
                </c:pt>
                <c:pt idx="6365">
                  <c:v>0.26040016768750485</c:v>
                </c:pt>
                <c:pt idx="6366">
                  <c:v>9.1653737264732624E-2</c:v>
                </c:pt>
                <c:pt idx="6367">
                  <c:v>0.42889013762369188</c:v>
                </c:pt>
                <c:pt idx="6368">
                  <c:v>0.17415244118429488</c:v>
                </c:pt>
                <c:pt idx="6369">
                  <c:v>1.6759422870965653E-2</c:v>
                </c:pt>
                <c:pt idx="6370">
                  <c:v>0.36275656405147044</c:v>
                </c:pt>
                <c:pt idx="6371">
                  <c:v>0.4506356158397759</c:v>
                </c:pt>
                <c:pt idx="6372">
                  <c:v>0.48486769745886804</c:v>
                </c:pt>
                <c:pt idx="6373">
                  <c:v>0.48748198381260593</c:v>
                </c:pt>
                <c:pt idx="6374">
                  <c:v>5.3480503900468518E-2</c:v>
                </c:pt>
                <c:pt idx="6375">
                  <c:v>0.37377298452888275</c:v>
                </c:pt>
                <c:pt idx="6376">
                  <c:v>6.6660787327288404E-2</c:v>
                </c:pt>
                <c:pt idx="6377">
                  <c:v>0.1218230866328289</c:v>
                </c:pt>
                <c:pt idx="6378">
                  <c:v>6.0130188069766506E-2</c:v>
                </c:pt>
                <c:pt idx="6379">
                  <c:v>-1.2487026637508102E-2</c:v>
                </c:pt>
                <c:pt idx="6380">
                  <c:v>0.26715428720777873</c:v>
                </c:pt>
                <c:pt idx="6381">
                  <c:v>0.19134969090640691</c:v>
                </c:pt>
                <c:pt idx="6382">
                  <c:v>0.38790806921481208</c:v>
                </c:pt>
                <c:pt idx="6383">
                  <c:v>0.50605737202459111</c:v>
                </c:pt>
                <c:pt idx="6384">
                  <c:v>0.44422935048415779</c:v>
                </c:pt>
                <c:pt idx="6385">
                  <c:v>0.28314971701330083</c:v>
                </c:pt>
                <c:pt idx="6386">
                  <c:v>0.31476237991889328</c:v>
                </c:pt>
                <c:pt idx="6387">
                  <c:v>0.39441118905592942</c:v>
                </c:pt>
                <c:pt idx="6388">
                  <c:v>0.31140063250281114</c:v>
                </c:pt>
                <c:pt idx="6389">
                  <c:v>3.0418538269998914E-2</c:v>
                </c:pt>
                <c:pt idx="6390">
                  <c:v>0.1455816673320407</c:v>
                </c:pt>
                <c:pt idx="6391">
                  <c:v>0.47341938085240193</c:v>
                </c:pt>
                <c:pt idx="6392">
                  <c:v>0.32629495599659231</c:v>
                </c:pt>
                <c:pt idx="6393">
                  <c:v>0.25146439835987955</c:v>
                </c:pt>
                <c:pt idx="6394">
                  <c:v>5.5917556727605011E-2</c:v>
                </c:pt>
                <c:pt idx="6395">
                  <c:v>0.15143682605602174</c:v>
                </c:pt>
                <c:pt idx="6396">
                  <c:v>0.14224170565584646</c:v>
                </c:pt>
                <c:pt idx="6397">
                  <c:v>0.37337584142605673</c:v>
                </c:pt>
                <c:pt idx="6398">
                  <c:v>2.5667928213546392E-2</c:v>
                </c:pt>
                <c:pt idx="6399">
                  <c:v>0.2579758072311028</c:v>
                </c:pt>
                <c:pt idx="6400">
                  <c:v>0.1649993365900978</c:v>
                </c:pt>
                <c:pt idx="6401">
                  <c:v>0.10708130886129473</c:v>
                </c:pt>
                <c:pt idx="6402">
                  <c:v>0.15421749257550077</c:v>
                </c:pt>
                <c:pt idx="6403">
                  <c:v>-0.27138978790715929</c:v>
                </c:pt>
                <c:pt idx="6404">
                  <c:v>-0.19501918319372596</c:v>
                </c:pt>
                <c:pt idx="6405">
                  <c:v>7.4591829075615831E-2</c:v>
                </c:pt>
                <c:pt idx="6406">
                  <c:v>0.16515127299166837</c:v>
                </c:pt>
                <c:pt idx="6407">
                  <c:v>-3.468274682876684E-2</c:v>
                </c:pt>
                <c:pt idx="6408">
                  <c:v>0.17489320455273477</c:v>
                </c:pt>
                <c:pt idx="6409">
                  <c:v>-6.5774604082562318E-2</c:v>
                </c:pt>
                <c:pt idx="6410">
                  <c:v>0.33924992393518438</c:v>
                </c:pt>
                <c:pt idx="6411">
                  <c:v>6.1248153286245541E-2</c:v>
                </c:pt>
                <c:pt idx="6412">
                  <c:v>0.24529142762500322</c:v>
                </c:pt>
                <c:pt idx="6413">
                  <c:v>0.31269672726546976</c:v>
                </c:pt>
                <c:pt idx="6414">
                  <c:v>0.13987908640123675</c:v>
                </c:pt>
                <c:pt idx="6415">
                  <c:v>2.5807263606285557E-2</c:v>
                </c:pt>
                <c:pt idx="6416">
                  <c:v>-0.21071426199161225</c:v>
                </c:pt>
                <c:pt idx="6417">
                  <c:v>0.36003357711237882</c:v>
                </c:pt>
                <c:pt idx="6418">
                  <c:v>0</c:v>
                </c:pt>
                <c:pt idx="6419">
                  <c:v>-0.37041705157031762</c:v>
                </c:pt>
                <c:pt idx="6420">
                  <c:v>0.31743976759508036</c:v>
                </c:pt>
                <c:pt idx="6421">
                  <c:v>0.14105674829534542</c:v>
                </c:pt>
                <c:pt idx="6422">
                  <c:v>-0.1360740128362114</c:v>
                </c:pt>
                <c:pt idx="6423">
                  <c:v>0.39495877096389209</c:v>
                </c:pt>
                <c:pt idx="6424">
                  <c:v>0.10161039103243211</c:v>
                </c:pt>
                <c:pt idx="6425">
                  <c:v>9.2890806597677247E-2</c:v>
                </c:pt>
                <c:pt idx="6426">
                  <c:v>0.62253557703776008</c:v>
                </c:pt>
                <c:pt idx="6427">
                  <c:v>0.64436498647098361</c:v>
                </c:pt>
                <c:pt idx="6428">
                  <c:v>0.64797367483472168</c:v>
                </c:pt>
                <c:pt idx="6429">
                  <c:v>0.65009927835120185</c:v>
                </c:pt>
                <c:pt idx="6430">
                  <c:v>0.66329892439371696</c:v>
                </c:pt>
                <c:pt idx="6431">
                  <c:v>0.66289220497531465</c:v>
                </c:pt>
                <c:pt idx="6432">
                  <c:v>0.64430090816580121</c:v>
                </c:pt>
                <c:pt idx="6433">
                  <c:v>0.65199135957719812</c:v>
                </c:pt>
                <c:pt idx="6434">
                  <c:v>0.65478890201029982</c:v>
                </c:pt>
                <c:pt idx="6435">
                  <c:v>0.6647302005834218</c:v>
                </c:pt>
                <c:pt idx="6436">
                  <c:v>0.64324035945340796</c:v>
                </c:pt>
                <c:pt idx="6437">
                  <c:v>0.67133544327715911</c:v>
                </c:pt>
                <c:pt idx="6438">
                  <c:v>0.64479976680892903</c:v>
                </c:pt>
                <c:pt idx="6439">
                  <c:v>0.6495387016883486</c:v>
                </c:pt>
                <c:pt idx="6440">
                  <c:v>0.67809416214140272</c:v>
                </c:pt>
                <c:pt idx="6441">
                  <c:v>0.64088877901863983</c:v>
                </c:pt>
                <c:pt idx="6442">
                  <c:v>1.1274100030298939</c:v>
                </c:pt>
                <c:pt idx="6443">
                  <c:v>0.65873181896536614</c:v>
                </c:pt>
                <c:pt idx="6444">
                  <c:v>0.64984105857762753</c:v>
                </c:pt>
                <c:pt idx="6445">
                  <c:v>0.6207663489812052</c:v>
                </c:pt>
                <c:pt idx="6446">
                  <c:v>0.64972698558065367</c:v>
                </c:pt>
                <c:pt idx="6447">
                  <c:v>0.65095823510053941</c:v>
                </c:pt>
                <c:pt idx="6448">
                  <c:v>0.64616212384131677</c:v>
                </c:pt>
                <c:pt idx="6449">
                  <c:v>0.64539358032266358</c:v>
                </c:pt>
                <c:pt idx="6450">
                  <c:v>0.64746710310246558</c:v>
                </c:pt>
                <c:pt idx="6451">
                  <c:v>0.64043822573891451</c:v>
                </c:pt>
                <c:pt idx="6452">
                  <c:v>0.63838150494269552</c:v>
                </c:pt>
                <c:pt idx="6453">
                  <c:v>0.63154744929514162</c:v>
                </c:pt>
                <c:pt idx="6454">
                  <c:v>0.65391129828958428</c:v>
                </c:pt>
                <c:pt idx="6455">
                  <c:v>0.63500267941755972</c:v>
                </c:pt>
                <c:pt idx="6456">
                  <c:v>0.64415712835500361</c:v>
                </c:pt>
                <c:pt idx="6457">
                  <c:v>0.63753993986945467</c:v>
                </c:pt>
                <c:pt idx="6458">
                  <c:v>0.64381144931279044</c:v>
                </c:pt>
                <c:pt idx="6459">
                  <c:v>0.67727505015798706</c:v>
                </c:pt>
                <c:pt idx="6460">
                  <c:v>0.64738297011461987</c:v>
                </c:pt>
                <c:pt idx="6461">
                  <c:v>0.65900670439099962</c:v>
                </c:pt>
                <c:pt idx="6462">
                  <c:v>0.66911875581594549</c:v>
                </c:pt>
                <c:pt idx="6463">
                  <c:v>0.6299653182852667</c:v>
                </c:pt>
                <c:pt idx="6464">
                  <c:v>0.64934897086609944</c:v>
                </c:pt>
                <c:pt idx="6465">
                  <c:v>0.6429517188013556</c:v>
                </c:pt>
                <c:pt idx="6466">
                  <c:v>0.65019718363399326</c:v>
                </c:pt>
                <c:pt idx="6467">
                  <c:v>0.60170032714019972</c:v>
                </c:pt>
                <c:pt idx="6468">
                  <c:v>0.6624810787763008</c:v>
                </c:pt>
                <c:pt idx="6469">
                  <c:v>0.64844872397928055</c:v>
                </c:pt>
                <c:pt idx="6470">
                  <c:v>0.64951186889674151</c:v>
                </c:pt>
                <c:pt idx="6471">
                  <c:v>0.63449933479312792</c:v>
                </c:pt>
                <c:pt idx="6472">
                  <c:v>0.64611023804618628</c:v>
                </c:pt>
                <c:pt idx="6473">
                  <c:v>0.90190392940842967</c:v>
                </c:pt>
                <c:pt idx="6474">
                  <c:v>0.65480042955497708</c:v>
                </c:pt>
                <c:pt idx="6475">
                  <c:v>0.63023620838586503</c:v>
                </c:pt>
                <c:pt idx="6476">
                  <c:v>0.63670015613420461</c:v>
                </c:pt>
                <c:pt idx="6477">
                  <c:v>0.64229417101253661</c:v>
                </c:pt>
                <c:pt idx="6478">
                  <c:v>0.64769815382581852</c:v>
                </c:pt>
                <c:pt idx="6479">
                  <c:v>0.64584989222444567</c:v>
                </c:pt>
                <c:pt idx="6480">
                  <c:v>0.66172666107785283</c:v>
                </c:pt>
                <c:pt idx="6481">
                  <c:v>0.64097805735833402</c:v>
                </c:pt>
                <c:pt idx="6482">
                  <c:v>0.63634458848804865</c:v>
                </c:pt>
                <c:pt idx="6483">
                  <c:v>0.6572590381214809</c:v>
                </c:pt>
                <c:pt idx="6484">
                  <c:v>0.65143480158418476</c:v>
                </c:pt>
                <c:pt idx="6485">
                  <c:v>0.64964978270504115</c:v>
                </c:pt>
                <c:pt idx="6486">
                  <c:v>0.64302640998845961</c:v>
                </c:pt>
                <c:pt idx="6487">
                  <c:v>0.69544304563770554</c:v>
                </c:pt>
                <c:pt idx="6488">
                  <c:v>0.6374312917983036</c:v>
                </c:pt>
                <c:pt idx="6489">
                  <c:v>0.64693517679231494</c:v>
                </c:pt>
                <c:pt idx="6490">
                  <c:v>0.63941269868444761</c:v>
                </c:pt>
                <c:pt idx="6491">
                  <c:v>0.65818811872746652</c:v>
                </c:pt>
                <c:pt idx="6492">
                  <c:v>0.65995139553823656</c:v>
                </c:pt>
                <c:pt idx="6493">
                  <c:v>0.66549570982339368</c:v>
                </c:pt>
                <c:pt idx="6494">
                  <c:v>0.65570744174754814</c:v>
                </c:pt>
                <c:pt idx="6495">
                  <c:v>0.65017485226864846</c:v>
                </c:pt>
                <c:pt idx="6496">
                  <c:v>0.6671781699121675</c:v>
                </c:pt>
                <c:pt idx="6497">
                  <c:v>0.65572600683778526</c:v>
                </c:pt>
                <c:pt idx="6498">
                  <c:v>0.65285755300208781</c:v>
                </c:pt>
                <c:pt idx="6499">
                  <c:v>0.63830433275260834</c:v>
                </c:pt>
                <c:pt idx="6500">
                  <c:v>0.64854070350773363</c:v>
                </c:pt>
                <c:pt idx="6501">
                  <c:v>0.66831687695026276</c:v>
                </c:pt>
                <c:pt idx="6502">
                  <c:v>0.64272092486925669</c:v>
                </c:pt>
                <c:pt idx="6503">
                  <c:v>0.67380566384034535</c:v>
                </c:pt>
                <c:pt idx="6504">
                  <c:v>0.69153493395987664</c:v>
                </c:pt>
                <c:pt idx="6505">
                  <c:v>0.66282828256694393</c:v>
                </c:pt>
                <c:pt idx="6506">
                  <c:v>0.64338036036214996</c:v>
                </c:pt>
                <c:pt idx="6507">
                  <c:v>0</c:v>
                </c:pt>
                <c:pt idx="6508">
                  <c:v>0.64801775603648271</c:v>
                </c:pt>
                <c:pt idx="6509">
                  <c:v>0.70949693756920029</c:v>
                </c:pt>
                <c:pt idx="6510">
                  <c:v>0.65518129493430899</c:v>
                </c:pt>
                <c:pt idx="6511">
                  <c:v>0.65696338394247455</c:v>
                </c:pt>
                <c:pt idx="6512">
                  <c:v>0.64979072740050015</c:v>
                </c:pt>
                <c:pt idx="6513">
                  <c:v>0.65213083331105703</c:v>
                </c:pt>
                <c:pt idx="6514">
                  <c:v>0.63531804593012353</c:v>
                </c:pt>
                <c:pt idx="6515">
                  <c:v>0.65644148390554324</c:v>
                </c:pt>
                <c:pt idx="6516">
                  <c:v>0.67982626690197956</c:v>
                </c:pt>
                <c:pt idx="6517">
                  <c:v>0.64130324979726361</c:v>
                </c:pt>
                <c:pt idx="6518">
                  <c:v>0.64647348326335563</c:v>
                </c:pt>
                <c:pt idx="6519">
                  <c:v>0.66598680181177261</c:v>
                </c:pt>
                <c:pt idx="6520">
                  <c:v>0.64221256374428559</c:v>
                </c:pt>
                <c:pt idx="6521">
                  <c:v>0.66183402731381746</c:v>
                </c:pt>
                <c:pt idx="6522">
                  <c:v>0.65266998468305071</c:v>
                </c:pt>
                <c:pt idx="6523">
                  <c:v>0.63878279835270224</c:v>
                </c:pt>
                <c:pt idx="6524">
                  <c:v>0.65483604643955873</c:v>
                </c:pt>
                <c:pt idx="6525">
                  <c:v>0.64897186319231503</c:v>
                </c:pt>
                <c:pt idx="6526">
                  <c:v>0.64720708898154744</c:v>
                </c:pt>
                <c:pt idx="6527">
                  <c:v>0.66275783168157676</c:v>
                </c:pt>
                <c:pt idx="6528">
                  <c:v>0.63682209758717612</c:v>
                </c:pt>
                <c:pt idx="6529">
                  <c:v>0.65641765365055615</c:v>
                </c:pt>
                <c:pt idx="6530">
                  <c:v>0.64673038624742363</c:v>
                </c:pt>
                <c:pt idx="6531">
                  <c:v>0.64679199267094911</c:v>
                </c:pt>
                <c:pt idx="6532">
                  <c:v>0.66000129467176372</c:v>
                </c:pt>
                <c:pt idx="6533">
                  <c:v>0.67479900447818653</c:v>
                </c:pt>
                <c:pt idx="6534">
                  <c:v>0.65734953950199893</c:v>
                </c:pt>
                <c:pt idx="6535">
                  <c:v>0.6586209831992017</c:v>
                </c:pt>
                <c:pt idx="6536">
                  <c:v>0.63719313091337693</c:v>
                </c:pt>
                <c:pt idx="6537">
                  <c:v>0.66005193830565012</c:v>
                </c:pt>
                <c:pt idx="6538">
                  <c:v>0.64973887069112457</c:v>
                </c:pt>
                <c:pt idx="6539">
                  <c:v>0.65393754646778268</c:v>
                </c:pt>
                <c:pt idx="6540">
                  <c:v>0.6583005407968896</c:v>
                </c:pt>
                <c:pt idx="6541">
                  <c:v>0.65430783461294661</c:v>
                </c:pt>
                <c:pt idx="6542">
                  <c:v>0.65850240234186475</c:v>
                </c:pt>
                <c:pt idx="6543">
                  <c:v>0.65757731917779372</c:v>
                </c:pt>
                <c:pt idx="6544">
                  <c:v>0.67410800277011174</c:v>
                </c:pt>
                <c:pt idx="6545">
                  <c:v>0.654291506831984</c:v>
                </c:pt>
                <c:pt idx="6546">
                  <c:v>0.66935132241409612</c:v>
                </c:pt>
                <c:pt idx="6547">
                  <c:v>0.65964662378075456</c:v>
                </c:pt>
                <c:pt idx="6548">
                  <c:v>0.67109306750983744</c:v>
                </c:pt>
                <c:pt idx="6549">
                  <c:v>0.65989826920624461</c:v>
                </c:pt>
                <c:pt idx="6550">
                  <c:v>0.65538399070877773</c:v>
                </c:pt>
                <c:pt idx="6551">
                  <c:v>0.65918042692396461</c:v>
                </c:pt>
                <c:pt idx="6552">
                  <c:v>0.64308005142522995</c:v>
                </c:pt>
                <c:pt idx="6553">
                  <c:v>0.68510656660808611</c:v>
                </c:pt>
                <c:pt idx="6554">
                  <c:v>0.67391411545332081</c:v>
                </c:pt>
                <c:pt idx="6555">
                  <c:v>0.66289978117847737</c:v>
                </c:pt>
                <c:pt idx="6556">
                  <c:v>0.67135941120746601</c:v>
                </c:pt>
                <c:pt idx="6557">
                  <c:v>0.69897000433601875</c:v>
                </c:pt>
                <c:pt idx="6558">
                  <c:v>0.74288809636830311</c:v>
                </c:pt>
                <c:pt idx="6559">
                  <c:v>0.67895601837367647</c:v>
                </c:pt>
                <c:pt idx="6560">
                  <c:v>0.72368348678478644</c:v>
                </c:pt>
                <c:pt idx="6561">
                  <c:v>0.6594298883326466</c:v>
                </c:pt>
                <c:pt idx="6562">
                  <c:v>0.66732672284055383</c:v>
                </c:pt>
                <c:pt idx="6563">
                  <c:v>0.65117400382356039</c:v>
                </c:pt>
                <c:pt idx="6564">
                  <c:v>0.6851603307749583</c:v>
                </c:pt>
                <c:pt idx="6565">
                  <c:v>0.63458921615488451</c:v>
                </c:pt>
                <c:pt idx="6566">
                  <c:v>0.66865007089178563</c:v>
                </c:pt>
                <c:pt idx="6567">
                  <c:v>0.65963574806593661</c:v>
                </c:pt>
                <c:pt idx="6568">
                  <c:v>0.65209750807455336</c:v>
                </c:pt>
                <c:pt idx="6569">
                  <c:v>0.65025560375261771</c:v>
                </c:pt>
                <c:pt idx="6570">
                  <c:v>0.66722029352829404</c:v>
                </c:pt>
                <c:pt idx="6571">
                  <c:v>0.65685289118346246</c:v>
                </c:pt>
                <c:pt idx="6572">
                  <c:v>0.67007515660660333</c:v>
                </c:pt>
                <c:pt idx="6573">
                  <c:v>0.67266178527598663</c:v>
                </c:pt>
                <c:pt idx="6574">
                  <c:v>0.65248076215841366</c:v>
                </c:pt>
                <c:pt idx="6575">
                  <c:v>0.66398597958352656</c:v>
                </c:pt>
                <c:pt idx="6576">
                  <c:v>0.71689840103193669</c:v>
                </c:pt>
                <c:pt idx="6577">
                  <c:v>0.66745295288995388</c:v>
                </c:pt>
                <c:pt idx="6578">
                  <c:v>0.6523010874557239</c:v>
                </c:pt>
                <c:pt idx="6579">
                  <c:v>0.66608143996466462</c:v>
                </c:pt>
                <c:pt idx="6580">
                  <c:v>0.64911008799277803</c:v>
                </c:pt>
                <c:pt idx="6581">
                  <c:v>0.67461065847657653</c:v>
                </c:pt>
                <c:pt idx="6582">
                  <c:v>0.66275783168157676</c:v>
                </c:pt>
                <c:pt idx="6583">
                  <c:v>0.67836719351443275</c:v>
                </c:pt>
                <c:pt idx="6584">
                  <c:v>0.66406814120290458</c:v>
                </c:pt>
                <c:pt idx="6585">
                  <c:v>0.65172520245218002</c:v>
                </c:pt>
                <c:pt idx="6586">
                  <c:v>0.66420789807680791</c:v>
                </c:pt>
                <c:pt idx="6587">
                  <c:v>0.63770034759709726</c:v>
                </c:pt>
                <c:pt idx="6588">
                  <c:v>0.64509462355316627</c:v>
                </c:pt>
                <c:pt idx="6589">
                  <c:v>0.65582313681315185</c:v>
                </c:pt>
                <c:pt idx="6590">
                  <c:v>0.66194888397483265</c:v>
                </c:pt>
                <c:pt idx="6591">
                  <c:v>0.64653092841882864</c:v>
                </c:pt>
                <c:pt idx="6592">
                  <c:v>0.67103035764756513</c:v>
                </c:pt>
                <c:pt idx="6593">
                  <c:v>0.65469474894077884</c:v>
                </c:pt>
                <c:pt idx="6594">
                  <c:v>0.6445686372250331</c:v>
                </c:pt>
                <c:pt idx="6595">
                  <c:v>0.64948464125610061</c:v>
                </c:pt>
                <c:pt idx="6596">
                  <c:v>0.66670732033904834</c:v>
                </c:pt>
                <c:pt idx="6597">
                  <c:v>0.6847628432170495</c:v>
                </c:pt>
                <c:pt idx="6598">
                  <c:v>0.64583891590654963</c:v>
                </c:pt>
                <c:pt idx="6599">
                  <c:v>0.65654045712427311</c:v>
                </c:pt>
                <c:pt idx="6600">
                  <c:v>0.65639280203074424</c:v>
                </c:pt>
                <c:pt idx="6601">
                  <c:v>0.64078711671691679</c:v>
                </c:pt>
                <c:pt idx="6602">
                  <c:v>0.6644840789967047</c:v>
                </c:pt>
                <c:pt idx="6603">
                  <c:v>0.6535835471015452</c:v>
                </c:pt>
                <c:pt idx="6604">
                  <c:v>0.65947737098377424</c:v>
                </c:pt>
                <c:pt idx="6605">
                  <c:v>0.66551941901759792</c:v>
                </c:pt>
                <c:pt idx="6606">
                  <c:v>0.66768728282963563</c:v>
                </c:pt>
                <c:pt idx="6607">
                  <c:v>0.66239455731333985</c:v>
                </c:pt>
                <c:pt idx="6608">
                  <c:v>0.65265321623261918</c:v>
                </c:pt>
                <c:pt idx="6609">
                  <c:v>0.65883089073352208</c:v>
                </c:pt>
                <c:pt idx="6610">
                  <c:v>0.6496580700032597</c:v>
                </c:pt>
                <c:pt idx="6611">
                  <c:v>0.642104632521589</c:v>
                </c:pt>
                <c:pt idx="6612">
                  <c:v>0.64164059674220963</c:v>
                </c:pt>
                <c:pt idx="6613">
                  <c:v>0.65784552636983329</c:v>
                </c:pt>
                <c:pt idx="6614">
                  <c:v>0.66791053852063664</c:v>
                </c:pt>
                <c:pt idx="6615">
                  <c:v>0.65920287746453277</c:v>
                </c:pt>
                <c:pt idx="6616">
                  <c:v>0.65724567007278711</c:v>
                </c:pt>
                <c:pt idx="6617">
                  <c:v>0.65340023562045602</c:v>
                </c:pt>
                <c:pt idx="6618">
                  <c:v>0.66588148196637365</c:v>
                </c:pt>
                <c:pt idx="6619">
                  <c:v>0.68810358647407965</c:v>
                </c:pt>
                <c:pt idx="6620">
                  <c:v>0.65080233543810084</c:v>
                </c:pt>
                <c:pt idx="6621">
                  <c:v>0.66305162129663664</c:v>
                </c:pt>
                <c:pt idx="6622">
                  <c:v>0.65302471075321655</c:v>
                </c:pt>
                <c:pt idx="6623">
                  <c:v>0.65931771246398585</c:v>
                </c:pt>
                <c:pt idx="6624">
                  <c:v>0.6682847617034906</c:v>
                </c:pt>
                <c:pt idx="6625">
                  <c:v>0.66216735642827163</c:v>
                </c:pt>
                <c:pt idx="6626">
                  <c:v>0.66275783168157676</c:v>
                </c:pt>
                <c:pt idx="6627">
                  <c:v>0.65883089073352208</c:v>
                </c:pt>
                <c:pt idx="6628">
                  <c:v>0.6801754835109276</c:v>
                </c:pt>
                <c:pt idx="6629">
                  <c:v>0.65339878634174364</c:v>
                </c:pt>
                <c:pt idx="6630">
                  <c:v>0.6583391523505987</c:v>
                </c:pt>
                <c:pt idx="6631">
                  <c:v>0.65548631206834762</c:v>
                </c:pt>
                <c:pt idx="6632">
                  <c:v>0.69221042068872263</c:v>
                </c:pt>
                <c:pt idx="6633">
                  <c:v>0.66058803821560053</c:v>
                </c:pt>
                <c:pt idx="6634">
                  <c:v>0.6674347819528611</c:v>
                </c:pt>
                <c:pt idx="6635">
                  <c:v>0.66791053852063664</c:v>
                </c:pt>
                <c:pt idx="6636">
                  <c:v>0.65586412373367364</c:v>
                </c:pt>
                <c:pt idx="6637">
                  <c:v>0.67259898077600866</c:v>
                </c:pt>
                <c:pt idx="6638">
                  <c:v>0.6595255844878527</c:v>
                </c:pt>
                <c:pt idx="6639">
                  <c:v>0.65862377174106868</c:v>
                </c:pt>
                <c:pt idx="6640">
                  <c:v>0.65978574492808384</c:v>
                </c:pt>
                <c:pt idx="6641">
                  <c:v>0.68466089663372598</c:v>
                </c:pt>
                <c:pt idx="6642">
                  <c:v>0.65283828326368998</c:v>
                </c:pt>
                <c:pt idx="6643">
                  <c:v>0.65679317851779573</c:v>
                </c:pt>
                <c:pt idx="6644">
                  <c:v>0.67166450235487363</c:v>
                </c:pt>
                <c:pt idx="6645">
                  <c:v>0.65601985698257714</c:v>
                </c:pt>
                <c:pt idx="6646">
                  <c:v>0.65472970128133068</c:v>
                </c:pt>
                <c:pt idx="6647">
                  <c:v>0.66986422345211372</c:v>
                </c:pt>
                <c:pt idx="6648">
                  <c:v>0.68454496525820052</c:v>
                </c:pt>
                <c:pt idx="6649">
                  <c:v>0.66290826274712589</c:v>
                </c:pt>
                <c:pt idx="6650">
                  <c:v>0.67464315460303848</c:v>
                </c:pt>
                <c:pt idx="6651">
                  <c:v>0.66728680056430278</c:v>
                </c:pt>
                <c:pt idx="6652">
                  <c:v>0.65532214004810363</c:v>
                </c:pt>
                <c:pt idx="6653">
                  <c:v>0.67246731306808316</c:v>
                </c:pt>
                <c:pt idx="6654">
                  <c:v>0.66950283410434364</c:v>
                </c:pt>
                <c:pt idx="6655">
                  <c:v>0.66186483380305838</c:v>
                </c:pt>
                <c:pt idx="6656">
                  <c:v>0.64768972942944325</c:v>
                </c:pt>
                <c:pt idx="6657">
                  <c:v>0.65454558273401164</c:v>
                </c:pt>
                <c:pt idx="6658">
                  <c:v>0.65340320290328346</c:v>
                </c:pt>
                <c:pt idx="6659">
                  <c:v>0.67497362923059456</c:v>
                </c:pt>
                <c:pt idx="6660">
                  <c:v>0.65417270537121441</c:v>
                </c:pt>
                <c:pt idx="6661">
                  <c:v>0.66005193830565012</c:v>
                </c:pt>
                <c:pt idx="6662">
                  <c:v>0.66380558727276784</c:v>
                </c:pt>
                <c:pt idx="6663">
                  <c:v>0.6202405769177346</c:v>
                </c:pt>
                <c:pt idx="6664">
                  <c:v>0.57298580507142882</c:v>
                </c:pt>
                <c:pt idx="6665">
                  <c:v>0.63271967180460864</c:v>
                </c:pt>
                <c:pt idx="6666">
                  <c:v>0.65564659139715464</c:v>
                </c:pt>
                <c:pt idx="6667">
                  <c:v>0.656738102526505</c:v>
                </c:pt>
                <c:pt idx="6668">
                  <c:v>0.64506273819784699</c:v>
                </c:pt>
                <c:pt idx="6669">
                  <c:v>0.66789747133398714</c:v>
                </c:pt>
                <c:pt idx="6670">
                  <c:v>0.6499835436451461</c:v>
                </c:pt>
                <c:pt idx="6671">
                  <c:v>0.66058803821560053</c:v>
                </c:pt>
                <c:pt idx="6672">
                  <c:v>0.655906418180216</c:v>
                </c:pt>
                <c:pt idx="6673">
                  <c:v>0.66775412799349798</c:v>
                </c:pt>
                <c:pt idx="6674">
                  <c:v>0.65532214004810363</c:v>
                </c:pt>
                <c:pt idx="6675">
                  <c:v>0.67150129948765369</c:v>
                </c:pt>
                <c:pt idx="6676">
                  <c:v>0.65961214638765753</c:v>
                </c:pt>
                <c:pt idx="6677">
                  <c:v>0.67217061017341451</c:v>
                </c:pt>
                <c:pt idx="6678">
                  <c:v>0.66191610129722156</c:v>
                </c:pt>
                <c:pt idx="6679">
                  <c:v>0.65799238242879277</c:v>
                </c:pt>
                <c:pt idx="6680">
                  <c:v>0.67669360962486858</c:v>
                </c:pt>
                <c:pt idx="6681">
                  <c:v>0.6996671063828066</c:v>
                </c:pt>
                <c:pt idx="6682">
                  <c:v>0.67077580369742462</c:v>
                </c:pt>
                <c:pt idx="6683">
                  <c:v>0.67325602705420395</c:v>
                </c:pt>
                <c:pt idx="6684">
                  <c:v>0.66713401185601362</c:v>
                </c:pt>
                <c:pt idx="6685">
                  <c:v>0.67488780876160415</c:v>
                </c:pt>
                <c:pt idx="6686">
                  <c:v>0.6596640021638196</c:v>
                </c:pt>
                <c:pt idx="6687">
                  <c:v>0.67266322293016756</c:v>
                </c:pt>
                <c:pt idx="6688">
                  <c:v>0.68109528056631463</c:v>
                </c:pt>
                <c:pt idx="6689">
                  <c:v>0.66544697019235532</c:v>
                </c:pt>
                <c:pt idx="6690">
                  <c:v>0.68969137981842665</c:v>
                </c:pt>
                <c:pt idx="6691">
                  <c:v>0.67362897210237405</c:v>
                </c:pt>
                <c:pt idx="6692">
                  <c:v>0.65535621985594339</c:v>
                </c:pt>
                <c:pt idx="6693">
                  <c:v>0.67481598248098462</c:v>
                </c:pt>
                <c:pt idx="6694">
                  <c:v>0.67091745048078999</c:v>
                </c:pt>
                <c:pt idx="6695">
                  <c:v>0.67065640405655358</c:v>
                </c:pt>
                <c:pt idx="6696">
                  <c:v>0.67511755790217465</c:v>
                </c:pt>
                <c:pt idx="6697">
                  <c:v>0.66913389774037191</c:v>
                </c:pt>
                <c:pt idx="6698">
                  <c:v>0.67955294435384905</c:v>
                </c:pt>
                <c:pt idx="6699">
                  <c:v>0.68204963752455328</c:v>
                </c:pt>
                <c:pt idx="6700">
                  <c:v>0.83484872700833268</c:v>
                </c:pt>
                <c:pt idx="6701">
                  <c:v>0.70359209320683669</c:v>
                </c:pt>
                <c:pt idx="6702">
                  <c:v>0.69753786954474006</c:v>
                </c:pt>
                <c:pt idx="6703">
                  <c:v>0.72387268732033594</c:v>
                </c:pt>
                <c:pt idx="6704">
                  <c:v>0.66749091735362776</c:v>
                </c:pt>
                <c:pt idx="6705">
                  <c:v>0.67594353261302287</c:v>
                </c:pt>
                <c:pt idx="6706">
                  <c:v>0.66749091735362776</c:v>
                </c:pt>
                <c:pt idx="6707">
                  <c:v>0.68288318444256357</c:v>
                </c:pt>
                <c:pt idx="6708">
                  <c:v>0.67202272698113164</c:v>
                </c:pt>
                <c:pt idx="6709">
                  <c:v>0.68278324324274353</c:v>
                </c:pt>
                <c:pt idx="6710">
                  <c:v>0.64307288242446481</c:v>
                </c:pt>
                <c:pt idx="6711">
                  <c:v>0.67255206172322457</c:v>
                </c:pt>
                <c:pt idx="6712">
                  <c:v>0.66137399254394547</c:v>
                </c:pt>
                <c:pt idx="6713">
                  <c:v>0.66468034248772112</c:v>
                </c:pt>
                <c:pt idx="6714">
                  <c:v>0.65793315244792805</c:v>
                </c:pt>
                <c:pt idx="6715">
                  <c:v>0.66038149022375503</c:v>
                </c:pt>
                <c:pt idx="6716">
                  <c:v>0.66644456419397624</c:v>
                </c:pt>
                <c:pt idx="6717">
                  <c:v>0.66976273325023261</c:v>
                </c:pt>
                <c:pt idx="6718">
                  <c:v>0.67529190486238688</c:v>
                </c:pt>
                <c:pt idx="6719">
                  <c:v>0.66875243572032295</c:v>
                </c:pt>
                <c:pt idx="6720">
                  <c:v>0.67715984099750648</c:v>
                </c:pt>
                <c:pt idx="6721">
                  <c:v>0.66329480276001951</c:v>
                </c:pt>
                <c:pt idx="6722">
                  <c:v>0.67529190486238688</c:v>
                </c:pt>
                <c:pt idx="6723">
                  <c:v>0.66121367189692537</c:v>
                </c:pt>
                <c:pt idx="6724">
                  <c:v>0.6701402165264152</c:v>
                </c:pt>
                <c:pt idx="6725">
                  <c:v>0.66105197721167674</c:v>
                </c:pt>
                <c:pt idx="6726">
                  <c:v>0.66785633132714362</c:v>
                </c:pt>
                <c:pt idx="6727">
                  <c:v>0.66684008352466906</c:v>
                </c:pt>
                <c:pt idx="6728">
                  <c:v>0.65380298902864753</c:v>
                </c:pt>
                <c:pt idx="6729">
                  <c:v>0.66244689951729685</c:v>
                </c:pt>
                <c:pt idx="6730">
                  <c:v>0.67716757505650271</c:v>
                </c:pt>
                <c:pt idx="6731">
                  <c:v>0.66695094525261112</c:v>
                </c:pt>
                <c:pt idx="6732">
                  <c:v>0.66874926865817741</c:v>
                </c:pt>
                <c:pt idx="6733">
                  <c:v>0.66429652056092281</c:v>
                </c:pt>
                <c:pt idx="6734">
                  <c:v>0.67818988838972016</c:v>
                </c:pt>
                <c:pt idx="6735">
                  <c:v>0.66667394912610511</c:v>
                </c:pt>
                <c:pt idx="6736">
                  <c:v>0.67556800774578074</c:v>
                </c:pt>
                <c:pt idx="6737">
                  <c:v>0.66684008352466906</c:v>
                </c:pt>
                <c:pt idx="6738">
                  <c:v>0.66772302453489862</c:v>
                </c:pt>
                <c:pt idx="6739">
                  <c:v>0.65977027639688635</c:v>
                </c:pt>
                <c:pt idx="6740">
                  <c:v>0.6715629653945685</c:v>
                </c:pt>
                <c:pt idx="6741">
                  <c:v>0.63123999631116012</c:v>
                </c:pt>
                <c:pt idx="6742">
                  <c:v>0.66005193830565023</c:v>
                </c:pt>
                <c:pt idx="6743">
                  <c:v>0.67688247437318261</c:v>
                </c:pt>
                <c:pt idx="6744">
                  <c:v>0.66150761280622661</c:v>
                </c:pt>
                <c:pt idx="6745">
                  <c:v>0.66963940231137686</c:v>
                </c:pt>
                <c:pt idx="6746">
                  <c:v>0.66043952823044072</c:v>
                </c:pt>
                <c:pt idx="6747">
                  <c:v>0.66848728988957262</c:v>
                </c:pt>
                <c:pt idx="6748">
                  <c:v>0.69385199666537911</c:v>
                </c:pt>
                <c:pt idx="6749">
                  <c:v>0.67935217618966171</c:v>
                </c:pt>
                <c:pt idx="6750">
                  <c:v>0.67016851454985293</c:v>
                </c:pt>
                <c:pt idx="6751">
                  <c:v>0.67574805192083798</c:v>
                </c:pt>
                <c:pt idx="6752">
                  <c:v>0.68978796079802396</c:v>
                </c:pt>
                <c:pt idx="6753">
                  <c:v>0.6735260150979685</c:v>
                </c:pt>
                <c:pt idx="6754">
                  <c:v>0.6742960409768306</c:v>
                </c:pt>
                <c:pt idx="6755">
                  <c:v>0.67436286441407389</c:v>
                </c:pt>
                <c:pt idx="6756">
                  <c:v>0.68070868736170365</c:v>
                </c:pt>
                <c:pt idx="6757">
                  <c:v>0.70221505914916593</c:v>
                </c:pt>
                <c:pt idx="6758">
                  <c:v>0.66835458909264756</c:v>
                </c:pt>
                <c:pt idx="6759">
                  <c:v>0.68002812350886765</c:v>
                </c:pt>
                <c:pt idx="6760">
                  <c:v>0.67186484649389522</c:v>
                </c:pt>
                <c:pt idx="6761">
                  <c:v>0.66347429235861644</c:v>
                </c:pt>
                <c:pt idx="6762">
                  <c:v>0.65601830237468983</c:v>
                </c:pt>
                <c:pt idx="6763">
                  <c:v>0.6587149609073093</c:v>
                </c:pt>
                <c:pt idx="6764">
                  <c:v>0.65301388835139063</c:v>
                </c:pt>
                <c:pt idx="6765">
                  <c:v>0.66550281722926163</c:v>
                </c:pt>
                <c:pt idx="6766">
                  <c:v>0.67765295280688687</c:v>
                </c:pt>
                <c:pt idx="6767">
                  <c:v>0.6938734473166378</c:v>
                </c:pt>
                <c:pt idx="6768">
                  <c:v>0.66049851364772771</c:v>
                </c:pt>
                <c:pt idx="6769">
                  <c:v>0.67275462149924481</c:v>
                </c:pt>
                <c:pt idx="6770">
                  <c:v>0.67330482710550676</c:v>
                </c:pt>
                <c:pt idx="6771">
                  <c:v>0.67132714880372135</c:v>
                </c:pt>
                <c:pt idx="6772">
                  <c:v>0.66260303058141512</c:v>
                </c:pt>
                <c:pt idx="6773">
                  <c:v>0.66329480276001951</c:v>
                </c:pt>
                <c:pt idx="6774">
                  <c:v>0.66925994009247403</c:v>
                </c:pt>
                <c:pt idx="6775">
                  <c:v>0.67065640405655358</c:v>
                </c:pt>
                <c:pt idx="6776">
                  <c:v>0.66708766832665567</c:v>
                </c:pt>
                <c:pt idx="6777">
                  <c:v>0.68244094665205013</c:v>
                </c:pt>
                <c:pt idx="6778">
                  <c:v>0.67745486219822448</c:v>
                </c:pt>
                <c:pt idx="6779">
                  <c:v>0.69860642584521249</c:v>
                </c:pt>
                <c:pt idx="6780">
                  <c:v>0.66900678095857669</c:v>
                </c:pt>
                <c:pt idx="6781">
                  <c:v>0.67243995679696955</c:v>
                </c:pt>
                <c:pt idx="6782">
                  <c:v>0.69012159336648449</c:v>
                </c:pt>
                <c:pt idx="6783">
                  <c:v>0.66785633132714362</c:v>
                </c:pt>
                <c:pt idx="6784">
                  <c:v>0.68430888278716939</c:v>
                </c:pt>
                <c:pt idx="6785">
                  <c:v>0.67319921307759734</c:v>
                </c:pt>
                <c:pt idx="6786">
                  <c:v>0.66157607726014678</c:v>
                </c:pt>
                <c:pt idx="6787">
                  <c:v>0.6894166102137026</c:v>
                </c:pt>
                <c:pt idx="6788">
                  <c:v>0.69458684367979273</c:v>
                </c:pt>
                <c:pt idx="6789">
                  <c:v>0.6967839536705549</c:v>
                </c:pt>
                <c:pt idx="6790">
                  <c:v>0.67144556235058905</c:v>
                </c:pt>
                <c:pt idx="6791">
                  <c:v>0.68146458244705699</c:v>
                </c:pt>
                <c:pt idx="6792">
                  <c:v>0.68161806558309401</c:v>
                </c:pt>
                <c:pt idx="6793">
                  <c:v>0.67159495597200503</c:v>
                </c:pt>
                <c:pt idx="6794">
                  <c:v>0.6831221172401436</c:v>
                </c:pt>
                <c:pt idx="6795">
                  <c:v>0.64237597631602994</c:v>
                </c:pt>
                <c:pt idx="6796">
                  <c:v>0.68244094665205013</c:v>
                </c:pt>
                <c:pt idx="6797">
                  <c:v>0.66978161520853885</c:v>
                </c:pt>
                <c:pt idx="6798">
                  <c:v>0.66550281722926163</c:v>
                </c:pt>
                <c:pt idx="6799">
                  <c:v>0.66772302453489862</c:v>
                </c:pt>
                <c:pt idx="6800">
                  <c:v>0.66978161520853885</c:v>
                </c:pt>
                <c:pt idx="6801">
                  <c:v>0.65615689442212588</c:v>
                </c:pt>
                <c:pt idx="6802">
                  <c:v>0.67850695038833564</c:v>
                </c:pt>
                <c:pt idx="6803">
                  <c:v>0.68374307163177472</c:v>
                </c:pt>
                <c:pt idx="6804">
                  <c:v>0.67336128880013169</c:v>
                </c:pt>
                <c:pt idx="6805">
                  <c:v>0.67286720177181369</c:v>
                </c:pt>
                <c:pt idx="6806">
                  <c:v>0.67079768857645772</c:v>
                </c:pt>
                <c:pt idx="6807">
                  <c:v>0.6723268960786225</c:v>
                </c:pt>
                <c:pt idx="6808">
                  <c:v>0.66614185944427551</c:v>
                </c:pt>
                <c:pt idx="6809">
                  <c:v>0.67209785793571886</c:v>
                </c:pt>
                <c:pt idx="6810">
                  <c:v>0.67593102034744734</c:v>
                </c:pt>
                <c:pt idx="6811">
                  <c:v>0.67217359156253864</c:v>
                </c:pt>
                <c:pt idx="6812">
                  <c:v>0.6655462488490691</c:v>
                </c:pt>
                <c:pt idx="6813">
                  <c:v>0.67003106087182163</c:v>
                </c:pt>
                <c:pt idx="6814">
                  <c:v>0.65242717091775038</c:v>
                </c:pt>
                <c:pt idx="6815">
                  <c:v>0.66990687347123923</c:v>
                </c:pt>
                <c:pt idx="6816">
                  <c:v>0.65703183723641256</c:v>
                </c:pt>
                <c:pt idx="6817">
                  <c:v>0.67336128880013169</c:v>
                </c:pt>
                <c:pt idx="6818">
                  <c:v>0.66835458909264756</c:v>
                </c:pt>
                <c:pt idx="6819">
                  <c:v>0.61532499094364412</c:v>
                </c:pt>
                <c:pt idx="6820">
                  <c:v>0.67736256373959713</c:v>
                </c:pt>
                <c:pt idx="6821">
                  <c:v>0.67446967666008006</c:v>
                </c:pt>
                <c:pt idx="6822">
                  <c:v>0.67573214259081271</c:v>
                </c:pt>
                <c:pt idx="6823">
                  <c:v>0.67859424496430165</c:v>
                </c:pt>
                <c:pt idx="6824">
                  <c:v>0.67951799297131832</c:v>
                </c:pt>
                <c:pt idx="6825">
                  <c:v>0.66670282604901276</c:v>
                </c:pt>
                <c:pt idx="6826">
                  <c:v>0.67926820296169244</c:v>
                </c:pt>
                <c:pt idx="6827">
                  <c:v>0.68116551695313088</c:v>
                </c:pt>
                <c:pt idx="6828">
                  <c:v>0.67065640405655358</c:v>
                </c:pt>
                <c:pt idx="6829">
                  <c:v>0.68723160106477554</c:v>
                </c:pt>
                <c:pt idx="6830">
                  <c:v>0.68169151681655016</c:v>
                </c:pt>
                <c:pt idx="6831">
                  <c:v>0.68816332065968522</c:v>
                </c:pt>
                <c:pt idx="6832">
                  <c:v>0.67601796522293767</c:v>
                </c:pt>
                <c:pt idx="6833">
                  <c:v>0.67308948535604163</c:v>
                </c:pt>
                <c:pt idx="6834">
                  <c:v>0.66810855006567649</c:v>
                </c:pt>
                <c:pt idx="6835">
                  <c:v>0.67506470397731766</c:v>
                </c:pt>
                <c:pt idx="6836">
                  <c:v>0.70077580519928251</c:v>
                </c:pt>
                <c:pt idx="6837">
                  <c:v>0.6967839536705549</c:v>
                </c:pt>
                <c:pt idx="6838">
                  <c:v>0.68843453163308443</c:v>
                </c:pt>
                <c:pt idx="6839">
                  <c:v>0.7053830008247175</c:v>
                </c:pt>
                <c:pt idx="6840">
                  <c:v>0.69163996565961761</c:v>
                </c:pt>
                <c:pt idx="6841">
                  <c:v>0.70190443767506938</c:v>
                </c:pt>
                <c:pt idx="6842">
                  <c:v>0.67450668150423199</c:v>
                </c:pt>
                <c:pt idx="6843">
                  <c:v>0.68755507936573201</c:v>
                </c:pt>
                <c:pt idx="6844">
                  <c:v>0.69639694444097899</c:v>
                </c:pt>
                <c:pt idx="6845">
                  <c:v>0.69120463430376666</c:v>
                </c:pt>
                <c:pt idx="6846">
                  <c:v>0.69348410635798752</c:v>
                </c:pt>
                <c:pt idx="6847">
                  <c:v>0.67897337591976514</c:v>
                </c:pt>
                <c:pt idx="6848">
                  <c:v>0.65771301500202062</c:v>
                </c:pt>
                <c:pt idx="6849">
                  <c:v>0.63682209758717634</c:v>
                </c:pt>
                <c:pt idx="6850">
                  <c:v>0.65056552136405721</c:v>
                </c:pt>
                <c:pt idx="6851">
                  <c:v>0.67870043499830623</c:v>
                </c:pt>
                <c:pt idx="6852">
                  <c:v>0.68288318444256357</c:v>
                </c:pt>
                <c:pt idx="6853">
                  <c:v>0.68871636997046448</c:v>
                </c:pt>
                <c:pt idx="6854">
                  <c:v>0.68215650532636762</c:v>
                </c:pt>
                <c:pt idx="6855">
                  <c:v>0.68108914685331734</c:v>
                </c:pt>
                <c:pt idx="6856">
                  <c:v>0.68424674751531245</c:v>
                </c:pt>
                <c:pt idx="6857">
                  <c:v>0.67506470397731766</c:v>
                </c:pt>
                <c:pt idx="6858">
                  <c:v>0.68298646084475556</c:v>
                </c:pt>
                <c:pt idx="6859">
                  <c:v>0.68374307163177472</c:v>
                </c:pt>
                <c:pt idx="6860">
                  <c:v>0.68912824787621441</c:v>
                </c:pt>
                <c:pt idx="6861">
                  <c:v>0.68542580020151322</c:v>
                </c:pt>
                <c:pt idx="6862">
                  <c:v>0.68040758572776694</c:v>
                </c:pt>
                <c:pt idx="6863">
                  <c:v>0.68380790787157564</c:v>
                </c:pt>
                <c:pt idx="6864">
                  <c:v>0.67981226471983069</c:v>
                </c:pt>
                <c:pt idx="6865">
                  <c:v>0.6739571443029555</c:v>
                </c:pt>
                <c:pt idx="6866">
                  <c:v>0.68643431879043559</c:v>
                </c:pt>
                <c:pt idx="6867">
                  <c:v>0.6897489683055269</c:v>
                </c:pt>
                <c:pt idx="6868">
                  <c:v>0.66345950140374865</c:v>
                </c:pt>
                <c:pt idx="6869">
                  <c:v>0.67057463277655471</c:v>
                </c:pt>
                <c:pt idx="6870">
                  <c:v>0.69493684803857836</c:v>
                </c:pt>
                <c:pt idx="6871">
                  <c:v>0.67631248236749464</c:v>
                </c:pt>
                <c:pt idx="6872">
                  <c:v>0.68643431879043559</c:v>
                </c:pt>
                <c:pt idx="6873">
                  <c:v>0.68600502717165113</c:v>
                </c:pt>
                <c:pt idx="6874">
                  <c:v>0.69749531877001314</c:v>
                </c:pt>
                <c:pt idx="6875">
                  <c:v>0.70863332101539822</c:v>
                </c:pt>
                <c:pt idx="6876">
                  <c:v>0.92738325030684454</c:v>
                </c:pt>
                <c:pt idx="6877">
                  <c:v>0.69093404873947684</c:v>
                </c:pt>
                <c:pt idx="6878">
                  <c:v>0.65711806601223</c:v>
                </c:pt>
                <c:pt idx="6879">
                  <c:v>0.68585273093116439</c:v>
                </c:pt>
                <c:pt idx="6880">
                  <c:v>0.65572456895037123</c:v>
                </c:pt>
                <c:pt idx="6881">
                  <c:v>0.68455993313637264</c:v>
                </c:pt>
                <c:pt idx="6882">
                  <c:v>0.68291775789972542</c:v>
                </c:pt>
                <c:pt idx="6883">
                  <c:v>0.67659796058100385</c:v>
                </c:pt>
                <c:pt idx="6884">
                  <c:v>0.67478461981753668</c:v>
                </c:pt>
                <c:pt idx="6885">
                  <c:v>0.67440181284528355</c:v>
                </c:pt>
                <c:pt idx="6886">
                  <c:v>0.67418935417653159</c:v>
                </c:pt>
                <c:pt idx="6887">
                  <c:v>0.68154398711381703</c:v>
                </c:pt>
                <c:pt idx="6888">
                  <c:v>0.68638087702799822</c:v>
                </c:pt>
                <c:pt idx="6889">
                  <c:v>0.67736256373959713</c:v>
                </c:pt>
                <c:pt idx="6890">
                  <c:v>0.67408174051824665</c:v>
                </c:pt>
                <c:pt idx="6891">
                  <c:v>0.6953204493979851</c:v>
                </c:pt>
                <c:pt idx="6892">
                  <c:v>0.69423947724298563</c:v>
                </c:pt>
                <c:pt idx="6893">
                  <c:v>0.6641776114920539</c:v>
                </c:pt>
                <c:pt idx="6894">
                  <c:v>0.67440181284528355</c:v>
                </c:pt>
                <c:pt idx="6895">
                  <c:v>0.67506470397731766</c:v>
                </c:pt>
                <c:pt idx="6896">
                  <c:v>0.66745295288995399</c:v>
                </c:pt>
                <c:pt idx="6897">
                  <c:v>0.67880137431849052</c:v>
                </c:pt>
                <c:pt idx="6898">
                  <c:v>0.68002812350886765</c:v>
                </c:pt>
                <c:pt idx="6899">
                  <c:v>0.66900678095857669</c:v>
                </c:pt>
                <c:pt idx="6900">
                  <c:v>0.6671781699121675</c:v>
                </c:pt>
                <c:pt idx="6901">
                  <c:v>0.62450086037620767</c:v>
                </c:pt>
                <c:pt idx="6902">
                  <c:v>0.6700185332668398</c:v>
                </c:pt>
                <c:pt idx="6903">
                  <c:v>0.68406182331328458</c:v>
                </c:pt>
                <c:pt idx="6904">
                  <c:v>0.66213057830385547</c:v>
                </c:pt>
                <c:pt idx="6905">
                  <c:v>0.6731404895671913</c:v>
                </c:pt>
                <c:pt idx="6906">
                  <c:v>0.68929380584960609</c:v>
                </c:pt>
                <c:pt idx="6907">
                  <c:v>0.6997086005716997</c:v>
                </c:pt>
                <c:pt idx="6908">
                  <c:v>0.67174681832460648</c:v>
                </c:pt>
                <c:pt idx="6909">
                  <c:v>0.67106140090855249</c:v>
                </c:pt>
                <c:pt idx="6910">
                  <c:v>0.6581488533703691</c:v>
                </c:pt>
                <c:pt idx="6911">
                  <c:v>0.67610712137651463</c:v>
                </c:pt>
                <c:pt idx="6912">
                  <c:v>0.67986470854678493</c:v>
                </c:pt>
                <c:pt idx="6913">
                  <c:v>0.69301557369185973</c:v>
                </c:pt>
                <c:pt idx="6914">
                  <c:v>0.67268726469694362</c:v>
                </c:pt>
                <c:pt idx="6915">
                  <c:v>0.7008063473760161</c:v>
                </c:pt>
                <c:pt idx="6916">
                  <c:v>0.67336128880013169</c:v>
                </c:pt>
                <c:pt idx="6917">
                  <c:v>0.66599855538368069</c:v>
                </c:pt>
                <c:pt idx="6918">
                  <c:v>0.68002812350886765</c:v>
                </c:pt>
                <c:pt idx="6919">
                  <c:v>0.66550281722926163</c:v>
                </c:pt>
                <c:pt idx="6920">
                  <c:v>0.66900678095857669</c:v>
                </c:pt>
                <c:pt idx="6921">
                  <c:v>0.6745755653908696</c:v>
                </c:pt>
                <c:pt idx="6922">
                  <c:v>0.66466577316603448</c:v>
                </c:pt>
                <c:pt idx="6923">
                  <c:v>0.67190121112144519</c:v>
                </c:pt>
                <c:pt idx="6924">
                  <c:v>0.67737394127866835</c:v>
                </c:pt>
                <c:pt idx="6925">
                  <c:v>0.67386368387742379</c:v>
                </c:pt>
                <c:pt idx="6926">
                  <c:v>0.69563068815125906</c:v>
                </c:pt>
                <c:pt idx="6927">
                  <c:v>0.70450249293597988</c:v>
                </c:pt>
                <c:pt idx="6928">
                  <c:v>0.67581732856597465</c:v>
                </c:pt>
                <c:pt idx="6929">
                  <c:v>0.68343140634656163</c:v>
                </c:pt>
                <c:pt idx="6930">
                  <c:v>0.68139391604894861</c:v>
                </c:pt>
                <c:pt idx="6931">
                  <c:v>0.67948156385329361</c:v>
                </c:pt>
                <c:pt idx="6932">
                  <c:v>0.67123561790861785</c:v>
                </c:pt>
                <c:pt idx="6933">
                  <c:v>0.67853775032323693</c:v>
                </c:pt>
                <c:pt idx="6934">
                  <c:v>0.66913710188435549</c:v>
                </c:pt>
                <c:pt idx="6935">
                  <c:v>0.68594949434350982</c:v>
                </c:pt>
                <c:pt idx="6936">
                  <c:v>0.686651414931162</c:v>
                </c:pt>
                <c:pt idx="6937">
                  <c:v>0.67401866815179223</c:v>
                </c:pt>
                <c:pt idx="6938">
                  <c:v>0.57702275360053923</c:v>
                </c:pt>
                <c:pt idx="6939">
                  <c:v>0.67446967666008006</c:v>
                </c:pt>
                <c:pt idx="6940">
                  <c:v>0.67563141025135565</c:v>
                </c:pt>
                <c:pt idx="6941">
                  <c:v>0.71542944929043162</c:v>
                </c:pt>
                <c:pt idx="6942">
                  <c:v>0.67264106561367221</c:v>
                </c:pt>
                <c:pt idx="6943">
                  <c:v>0.66782716643008855</c:v>
                </c:pt>
                <c:pt idx="6944">
                  <c:v>0.69076144502296188</c:v>
                </c:pt>
                <c:pt idx="6945">
                  <c:v>0.68811675535963457</c:v>
                </c:pt>
                <c:pt idx="6946">
                  <c:v>0.69419950578692258</c:v>
                </c:pt>
                <c:pt idx="6947">
                  <c:v>0.68594949434350982</c:v>
                </c:pt>
                <c:pt idx="6948">
                  <c:v>0.66283716211962562</c:v>
                </c:pt>
                <c:pt idx="6949">
                  <c:v>0.67241097581655096</c:v>
                </c:pt>
                <c:pt idx="6950">
                  <c:v>0.6844362716212663</c:v>
                </c:pt>
                <c:pt idx="6951">
                  <c:v>0.68354519228515165</c:v>
                </c:pt>
                <c:pt idx="6952">
                  <c:v>0.66808568945338564</c:v>
                </c:pt>
                <c:pt idx="6953">
                  <c:v>0.7015171933498987</c:v>
                </c:pt>
                <c:pt idx="6954">
                  <c:v>0.66476196298109302</c:v>
                </c:pt>
                <c:pt idx="6955">
                  <c:v>0.68055060195534856</c:v>
                </c:pt>
                <c:pt idx="6956">
                  <c:v>0.69182869660535362</c:v>
                </c:pt>
                <c:pt idx="6957">
                  <c:v>0.68139391604894861</c:v>
                </c:pt>
                <c:pt idx="6958">
                  <c:v>0.67944356125826033</c:v>
                </c:pt>
                <c:pt idx="6959">
                  <c:v>0.69261344988455609</c:v>
                </c:pt>
                <c:pt idx="6960">
                  <c:v>0.66967195872975704</c:v>
                </c:pt>
                <c:pt idx="6961">
                  <c:v>0.66794945972567743</c:v>
                </c:pt>
                <c:pt idx="6962">
                  <c:v>0.68069725208959253</c:v>
                </c:pt>
                <c:pt idx="6963">
                  <c:v>0.68224969156895465</c:v>
                </c:pt>
                <c:pt idx="6964">
                  <c:v>0.6765963323298253</c:v>
                </c:pt>
                <c:pt idx="6965">
                  <c:v>0.67153989486487675</c:v>
                </c:pt>
                <c:pt idx="6966">
                  <c:v>0.66954129731146972</c:v>
                </c:pt>
                <c:pt idx="6967">
                  <c:v>0.67364177139747383</c:v>
                </c:pt>
                <c:pt idx="6968">
                  <c:v>0.66980146458726963</c:v>
                </c:pt>
                <c:pt idx="6969">
                  <c:v>0.67318596234302408</c:v>
                </c:pt>
                <c:pt idx="6970">
                  <c:v>0.6779670577606387</c:v>
                </c:pt>
                <c:pt idx="6971">
                  <c:v>0.69034756049112478</c:v>
                </c:pt>
                <c:pt idx="6972">
                  <c:v>0.68155045382289969</c:v>
                </c:pt>
                <c:pt idx="6973">
                  <c:v>0.66436187591281204</c:v>
                </c:pt>
                <c:pt idx="6974">
                  <c:v>0.67213684482760627</c:v>
                </c:pt>
                <c:pt idx="6975">
                  <c:v>0.67757562512314262</c:v>
                </c:pt>
                <c:pt idx="6976">
                  <c:v>0.68946646359127539</c:v>
                </c:pt>
                <c:pt idx="6977">
                  <c:v>0.6677964843594818</c:v>
                </c:pt>
                <c:pt idx="6978">
                  <c:v>0.69065427716815408</c:v>
                </c:pt>
                <c:pt idx="6979">
                  <c:v>0.64826041357609276</c:v>
                </c:pt>
                <c:pt idx="6980">
                  <c:v>0.66600646172397671</c:v>
                </c:pt>
                <c:pt idx="6981">
                  <c:v>0.66585399410396962</c:v>
                </c:pt>
                <c:pt idx="6982">
                  <c:v>0.76722098258007798</c:v>
                </c:pt>
                <c:pt idx="6983">
                  <c:v>0.66681304395348295</c:v>
                </c:pt>
                <c:pt idx="6984">
                  <c:v>0.67991894635816208</c:v>
                </c:pt>
                <c:pt idx="6985">
                  <c:v>0.69371940260377507</c:v>
                </c:pt>
                <c:pt idx="6986">
                  <c:v>0.6941588530752637</c:v>
                </c:pt>
                <c:pt idx="6987">
                  <c:v>0.67826714207777983</c:v>
                </c:pt>
                <c:pt idx="6988">
                  <c:v>0.68386258607327677</c:v>
                </c:pt>
                <c:pt idx="6989">
                  <c:v>0.68171099889451314</c:v>
                </c:pt>
                <c:pt idx="6990">
                  <c:v>0.69405412401768452</c:v>
                </c:pt>
                <c:pt idx="6991">
                  <c:v>0.6727346534778208</c:v>
                </c:pt>
                <c:pt idx="6992">
                  <c:v>0.6747186426838141</c:v>
                </c:pt>
                <c:pt idx="6993">
                  <c:v>0.69131704010749329</c:v>
                </c:pt>
                <c:pt idx="6994">
                  <c:v>0.68171099889451314</c:v>
                </c:pt>
                <c:pt idx="6995">
                  <c:v>0.67573214259081271</c:v>
                </c:pt>
                <c:pt idx="6996">
                  <c:v>0.67193851304972541</c:v>
                </c:pt>
                <c:pt idx="6997">
                  <c:v>0.68388133354179681</c:v>
                </c:pt>
                <c:pt idx="6998">
                  <c:v>0.72124639904717103</c:v>
                </c:pt>
                <c:pt idx="6999">
                  <c:v>0.67399021161342487</c:v>
                </c:pt>
                <c:pt idx="7000">
                  <c:v>0.66171645365521492</c:v>
                </c:pt>
                <c:pt idx="7001">
                  <c:v>0.69326802551154854</c:v>
                </c:pt>
                <c:pt idx="7002">
                  <c:v>0.68037114523482312</c:v>
                </c:pt>
                <c:pt idx="7003">
                  <c:v>0.67887450409648176</c:v>
                </c:pt>
                <c:pt idx="7004">
                  <c:v>0.6985888770786467</c:v>
                </c:pt>
                <c:pt idx="7005">
                  <c:v>0.6664025139923635</c:v>
                </c:pt>
                <c:pt idx="7006">
                  <c:v>0.67926985640590021</c:v>
                </c:pt>
                <c:pt idx="7007">
                  <c:v>0.69897000433601875</c:v>
                </c:pt>
                <c:pt idx="7008">
                  <c:v>0.69202731592248634</c:v>
                </c:pt>
                <c:pt idx="7009">
                  <c:v>0.6905812636297306</c:v>
                </c:pt>
                <c:pt idx="7010">
                  <c:v>0.70268194558173613</c:v>
                </c:pt>
                <c:pt idx="7011">
                  <c:v>0.680685314949249</c:v>
                </c:pt>
                <c:pt idx="7012">
                  <c:v>0</c:v>
                </c:pt>
                <c:pt idx="7013">
                  <c:v>0.69170290817543945</c:v>
                </c:pt>
                <c:pt idx="7014">
                  <c:v>0.6755942558446606</c:v>
                </c:pt>
                <c:pt idx="7015">
                  <c:v>0.69704408329998135</c:v>
                </c:pt>
                <c:pt idx="7016">
                  <c:v>0.68777921194041491</c:v>
                </c:pt>
                <c:pt idx="7017">
                  <c:v>0.67838715602883148</c:v>
                </c:pt>
                <c:pt idx="7018">
                  <c:v>0.68352679568124053</c:v>
                </c:pt>
                <c:pt idx="7019">
                  <c:v>0.66995398849196752</c:v>
                </c:pt>
                <c:pt idx="7020">
                  <c:v>0.69742995136792652</c:v>
                </c:pt>
                <c:pt idx="7021">
                  <c:v>0.7469509157607146</c:v>
                </c:pt>
                <c:pt idx="7022">
                  <c:v>0.680766857774186</c:v>
                </c:pt>
                <c:pt idx="7023">
                  <c:v>0.68100202256265219</c:v>
                </c:pt>
                <c:pt idx="7024">
                  <c:v>0.67757562512314262</c:v>
                </c:pt>
                <c:pt idx="7025">
                  <c:v>0.67283318881162846</c:v>
                </c:pt>
                <c:pt idx="7026">
                  <c:v>0.70241528493169947</c:v>
                </c:pt>
                <c:pt idx="7027">
                  <c:v>0.6781072641505822</c:v>
                </c:pt>
                <c:pt idx="7028">
                  <c:v>0.80345711564841393</c:v>
                </c:pt>
                <c:pt idx="7029">
                  <c:v>0.69780515478144622</c:v>
                </c:pt>
                <c:pt idx="7030">
                  <c:v>0.72148864170098526</c:v>
                </c:pt>
                <c:pt idx="7031">
                  <c:v>0.69820405267027597</c:v>
                </c:pt>
                <c:pt idx="7032">
                  <c:v>0.68043624273935654</c:v>
                </c:pt>
                <c:pt idx="7033">
                  <c:v>0.7039597439476899</c:v>
                </c:pt>
                <c:pt idx="7034">
                  <c:v>0.67909303275532262</c:v>
                </c:pt>
                <c:pt idx="7035">
                  <c:v>0.67961422911820824</c:v>
                </c:pt>
                <c:pt idx="7036">
                  <c:v>0.66046300741528263</c:v>
                </c:pt>
                <c:pt idx="7037">
                  <c:v>0.66063653185455062</c:v>
                </c:pt>
                <c:pt idx="7038">
                  <c:v>0.66968062823403263</c:v>
                </c:pt>
                <c:pt idx="7039">
                  <c:v>0.67909303275532262</c:v>
                </c:pt>
                <c:pt idx="7040">
                  <c:v>0.71970752506301805</c:v>
                </c:pt>
                <c:pt idx="7041">
                  <c:v>0.68232253310518465</c:v>
                </c:pt>
                <c:pt idx="7042">
                  <c:v>0.68743938504429147</c:v>
                </c:pt>
                <c:pt idx="7043">
                  <c:v>0.70160552293415768</c:v>
                </c:pt>
                <c:pt idx="7044">
                  <c:v>0.69208843370621853</c:v>
                </c:pt>
                <c:pt idx="7045">
                  <c:v>0.69935247418187763</c:v>
                </c:pt>
                <c:pt idx="7046">
                  <c:v>0.6731404895671913</c:v>
                </c:pt>
                <c:pt idx="7047">
                  <c:v>0.67024585307412654</c:v>
                </c:pt>
                <c:pt idx="7048">
                  <c:v>0.64581511829664184</c:v>
                </c:pt>
                <c:pt idx="7049">
                  <c:v>0.65360786608476262</c:v>
                </c:pt>
                <c:pt idx="7050">
                  <c:v>0.65890026836026383</c:v>
                </c:pt>
                <c:pt idx="7051">
                  <c:v>0.6909308288931546</c:v>
                </c:pt>
                <c:pt idx="7052">
                  <c:v>0.680470528243592</c:v>
                </c:pt>
                <c:pt idx="7053">
                  <c:v>0.66769033714396808</c:v>
                </c:pt>
                <c:pt idx="7054">
                  <c:v>0.68954893031045361</c:v>
                </c:pt>
                <c:pt idx="7055">
                  <c:v>0.6754889084864969</c:v>
                </c:pt>
                <c:pt idx="7056">
                  <c:v>0.84832301385754461</c:v>
                </c:pt>
                <c:pt idx="7057">
                  <c:v>0.68738813178620251</c:v>
                </c:pt>
                <c:pt idx="7058">
                  <c:v>0.66587990156145371</c:v>
                </c:pt>
                <c:pt idx="7059">
                  <c:v>0.68331805879322249</c:v>
                </c:pt>
                <c:pt idx="7060">
                  <c:v>0.69085933364458973</c:v>
                </c:pt>
                <c:pt idx="7061">
                  <c:v>0.68060303816903933</c:v>
                </c:pt>
                <c:pt idx="7062">
                  <c:v>0.6873364208280065</c:v>
                </c:pt>
                <c:pt idx="7063">
                  <c:v>0.6858202799682257</c:v>
                </c:pt>
                <c:pt idx="7064">
                  <c:v>0.6818757071478978</c:v>
                </c:pt>
                <c:pt idx="7065">
                  <c:v>0.70048454634839763</c:v>
                </c:pt>
                <c:pt idx="7066">
                  <c:v>0.69637498050464441</c:v>
                </c:pt>
                <c:pt idx="7067">
                  <c:v>0.6812412373755895</c:v>
                </c:pt>
                <c:pt idx="7068">
                  <c:v>0.68960480086039022</c:v>
                </c:pt>
                <c:pt idx="7069">
                  <c:v>0.66751412543486843</c:v>
                </c:pt>
                <c:pt idx="7070">
                  <c:v>0.68576146177862907</c:v>
                </c:pt>
                <c:pt idx="7071">
                  <c:v>0.66848068218811985</c:v>
                </c:pt>
                <c:pt idx="7072">
                  <c:v>0.67629933408085363</c:v>
                </c:pt>
                <c:pt idx="7073">
                  <c:v>0.66994175329365058</c:v>
                </c:pt>
                <c:pt idx="7074">
                  <c:v>0.68061680235513988</c:v>
                </c:pt>
                <c:pt idx="7075">
                  <c:v>0.66577179779306672</c:v>
                </c:pt>
                <c:pt idx="7076">
                  <c:v>0.67659464768256794</c:v>
                </c:pt>
                <c:pt idx="7077">
                  <c:v>0.67358827314706171</c:v>
                </c:pt>
                <c:pt idx="7078">
                  <c:v>0.67738571253134761</c:v>
                </c:pt>
                <c:pt idx="7079">
                  <c:v>0.65321251377534351</c:v>
                </c:pt>
                <c:pt idx="7080">
                  <c:v>0.70202037320215904</c:v>
                </c:pt>
                <c:pt idx="7081">
                  <c:v>0.67966484914063263</c:v>
                </c:pt>
                <c:pt idx="7082">
                  <c:v>0.70315876043824843</c:v>
                </c:pt>
                <c:pt idx="7083">
                  <c:v>0.72759883094994871</c:v>
                </c:pt>
                <c:pt idx="7084">
                  <c:v>0.69316642823677854</c:v>
                </c:pt>
                <c:pt idx="7085">
                  <c:v>0.69625928543904203</c:v>
                </c:pt>
                <c:pt idx="7086">
                  <c:v>0.67446281354513782</c:v>
                </c:pt>
                <c:pt idx="7087">
                  <c:v>0.71147127558104761</c:v>
                </c:pt>
                <c:pt idx="7088">
                  <c:v>0.67798926824845518</c:v>
                </c:pt>
                <c:pt idx="7089">
                  <c:v>0.82817353281275152</c:v>
                </c:pt>
                <c:pt idx="7090">
                  <c:v>0.72582717480632319</c:v>
                </c:pt>
                <c:pt idx="7091">
                  <c:v>0.66186162288385852</c:v>
                </c:pt>
                <c:pt idx="7092">
                  <c:v>0.68570211500094946</c:v>
                </c:pt>
                <c:pt idx="7093">
                  <c:v>0.66804913011430533</c:v>
                </c:pt>
                <c:pt idx="7094">
                  <c:v>0.69783558188367478</c:v>
                </c:pt>
                <c:pt idx="7095">
                  <c:v>0.67538260705850273</c:v>
                </c:pt>
                <c:pt idx="7096">
                  <c:v>0.66526821139917569</c:v>
                </c:pt>
                <c:pt idx="7097">
                  <c:v>0.61338302142535328</c:v>
                </c:pt>
                <c:pt idx="7098">
                  <c:v>0.68100202256265219</c:v>
                </c:pt>
                <c:pt idx="7099">
                  <c:v>0.66455243953232568</c:v>
                </c:pt>
                <c:pt idx="7100">
                  <c:v>0.67962975321901054</c:v>
                </c:pt>
                <c:pt idx="7101">
                  <c:v>0.68728424601082461</c:v>
                </c:pt>
                <c:pt idx="7102">
                  <c:v>0.67971725480590961</c:v>
                </c:pt>
                <c:pt idx="7103">
                  <c:v>0.69353154082950519</c:v>
                </c:pt>
                <c:pt idx="7104">
                  <c:v>0.84804242066103863</c:v>
                </c:pt>
                <c:pt idx="7105">
                  <c:v>0.69433336440300353</c:v>
                </c:pt>
                <c:pt idx="7106">
                  <c:v>0.68717847960646083</c:v>
                </c:pt>
                <c:pt idx="7107">
                  <c:v>0.67259259254236503</c:v>
                </c:pt>
                <c:pt idx="7108">
                  <c:v>0.69035432177990919</c:v>
                </c:pt>
                <c:pt idx="7109">
                  <c:v>0.69196510276735956</c:v>
                </c:pt>
                <c:pt idx="7110">
                  <c:v>0.67679518709741671</c:v>
                </c:pt>
                <c:pt idx="7111">
                  <c:v>0.66469233145877571</c:v>
                </c:pt>
                <c:pt idx="7112">
                  <c:v>0.67739789829382901</c:v>
                </c:pt>
                <c:pt idx="7113">
                  <c:v>0.66763806100467182</c:v>
                </c:pt>
                <c:pt idx="7114">
                  <c:v>0.67238022095809469</c:v>
                </c:pt>
                <c:pt idx="7115">
                  <c:v>0.6721385622313476</c:v>
                </c:pt>
                <c:pt idx="7116">
                  <c:v>0.72305219991043346</c:v>
                </c:pt>
                <c:pt idx="7117">
                  <c:v>0.66178842395339577</c:v>
                </c:pt>
                <c:pt idx="7118">
                  <c:v>0.67185462383140293</c:v>
                </c:pt>
                <c:pt idx="7119">
                  <c:v>0.69321767544692747</c:v>
                </c:pt>
                <c:pt idx="7120">
                  <c:v>0.6850342263927266</c:v>
                </c:pt>
                <c:pt idx="7121">
                  <c:v>0.70887829299626781</c:v>
                </c:pt>
                <c:pt idx="7122">
                  <c:v>0.64429189313747992</c:v>
                </c:pt>
                <c:pt idx="7123">
                  <c:v>0.6655162964726371</c:v>
                </c:pt>
                <c:pt idx="7124">
                  <c:v>0.67217682774808363</c:v>
                </c:pt>
                <c:pt idx="7125">
                  <c:v>0.67835813791484956</c:v>
                </c:pt>
                <c:pt idx="7126">
                  <c:v>0.68270805863596373</c:v>
                </c:pt>
                <c:pt idx="7127">
                  <c:v>0.6734158998636306</c:v>
                </c:pt>
                <c:pt idx="7128">
                  <c:v>0.67738571253134761</c:v>
                </c:pt>
                <c:pt idx="7129">
                  <c:v>0.68968820174774459</c:v>
                </c:pt>
                <c:pt idx="7130">
                  <c:v>0.68626930490615057</c:v>
                </c:pt>
                <c:pt idx="7131">
                  <c:v>0.71002329070835013</c:v>
                </c:pt>
                <c:pt idx="7132">
                  <c:v>0.69516037918925266</c:v>
                </c:pt>
                <c:pt idx="7133">
                  <c:v>0.70120097404634418</c:v>
                </c:pt>
                <c:pt idx="7134">
                  <c:v>0.69519350678376268</c:v>
                </c:pt>
                <c:pt idx="7135">
                  <c:v>0.7042479536237094</c:v>
                </c:pt>
                <c:pt idx="7136">
                  <c:v>0.6869432162000586</c:v>
                </c:pt>
                <c:pt idx="7137">
                  <c:v>0.71468262954478357</c:v>
                </c:pt>
                <c:pt idx="7138">
                  <c:v>0.70817800612284265</c:v>
                </c:pt>
                <c:pt idx="7139">
                  <c:v>0.69427064939202987</c:v>
                </c:pt>
                <c:pt idx="7140">
                  <c:v>0.68593635858396707</c:v>
                </c:pt>
                <c:pt idx="7141">
                  <c:v>0.70088742238174062</c:v>
                </c:pt>
                <c:pt idx="7142">
                  <c:v>0.69096610590737373</c:v>
                </c:pt>
                <c:pt idx="7143">
                  <c:v>0.67926985640590021</c:v>
                </c:pt>
                <c:pt idx="7144">
                  <c:v>0.68210207904872322</c:v>
                </c:pt>
                <c:pt idx="7145">
                  <c:v>0.66219260684148273</c:v>
                </c:pt>
                <c:pt idx="7146">
                  <c:v>0.66713077595982062</c:v>
                </c:pt>
                <c:pt idx="7147">
                  <c:v>0.69820741505859985</c:v>
                </c:pt>
                <c:pt idx="7148">
                  <c:v>0.67748108850228062</c:v>
                </c:pt>
                <c:pt idx="7149">
                  <c:v>0.6818757071478978</c:v>
                </c:pt>
                <c:pt idx="7150">
                  <c:v>0.69748903280062691</c:v>
                </c:pt>
                <c:pt idx="7151">
                  <c:v>0.67719239741588866</c:v>
                </c:pt>
                <c:pt idx="7152">
                  <c:v>0.69549717344757322</c:v>
                </c:pt>
                <c:pt idx="7153">
                  <c:v>0.69935416577805332</c:v>
                </c:pt>
                <c:pt idx="7154">
                  <c:v>0.67779983676019084</c:v>
                </c:pt>
                <c:pt idx="7155">
                  <c:v>0.70012658153595997</c:v>
                </c:pt>
                <c:pt idx="7156">
                  <c:v>0.77269642714530551</c:v>
                </c:pt>
                <c:pt idx="7157">
                  <c:v>0.67918183965752577</c:v>
                </c:pt>
                <c:pt idx="7158">
                  <c:v>0.69244490926100399</c:v>
                </c:pt>
                <c:pt idx="7159">
                  <c:v>0.67578641413724772</c:v>
                </c:pt>
                <c:pt idx="7160">
                  <c:v>0.69274902803779881</c:v>
                </c:pt>
                <c:pt idx="7161">
                  <c:v>0.68638087702799833</c:v>
                </c:pt>
                <c:pt idx="7162">
                  <c:v>0.69340714443062157</c:v>
                </c:pt>
                <c:pt idx="7163">
                  <c:v>0.69306114472549851</c:v>
                </c:pt>
                <c:pt idx="7164">
                  <c:v>0.70438907887680713</c:v>
                </c:pt>
                <c:pt idx="7165">
                  <c:v>0.69107352348998563</c:v>
                </c:pt>
                <c:pt idx="7166">
                  <c:v>0.66790730067032034</c:v>
                </c:pt>
                <c:pt idx="7167">
                  <c:v>0.69394473396820899</c:v>
                </c:pt>
                <c:pt idx="7168">
                  <c:v>0.69023618294020828</c:v>
                </c:pt>
                <c:pt idx="7169">
                  <c:v>0.68417897900742697</c:v>
                </c:pt>
                <c:pt idx="7170">
                  <c:v>0.69266434754677364</c:v>
                </c:pt>
                <c:pt idx="7171">
                  <c:v>0.69274902803779881</c:v>
                </c:pt>
                <c:pt idx="7172">
                  <c:v>0.6847812638682057</c:v>
                </c:pt>
                <c:pt idx="7173">
                  <c:v>0.68677986142161263</c:v>
                </c:pt>
                <c:pt idx="7174">
                  <c:v>0.6831036012034637</c:v>
                </c:pt>
                <c:pt idx="7175">
                  <c:v>0.70208882909976589</c:v>
                </c:pt>
                <c:pt idx="7176">
                  <c:v>0.64574016211568674</c:v>
                </c:pt>
                <c:pt idx="7177">
                  <c:v>0.67479297428543372</c:v>
                </c:pt>
                <c:pt idx="7178">
                  <c:v>0.70277962948278516</c:v>
                </c:pt>
                <c:pt idx="7179">
                  <c:v>0.70515774187729341</c:v>
                </c:pt>
                <c:pt idx="7180">
                  <c:v>0.68431389780255858</c:v>
                </c:pt>
                <c:pt idx="7181">
                  <c:v>0.66914402048631172</c:v>
                </c:pt>
                <c:pt idx="7182">
                  <c:v>0.67860259943219881</c:v>
                </c:pt>
                <c:pt idx="7183">
                  <c:v>0.68252045621476065</c:v>
                </c:pt>
                <c:pt idx="7184">
                  <c:v>0.67822840147513774</c:v>
                </c:pt>
                <c:pt idx="7185">
                  <c:v>0.69936463814954564</c:v>
                </c:pt>
                <c:pt idx="7186">
                  <c:v>0.68219678117559579</c:v>
                </c:pt>
                <c:pt idx="7187">
                  <c:v>0.68898578342941785</c:v>
                </c:pt>
                <c:pt idx="7188">
                  <c:v>0.68254935427391872</c:v>
                </c:pt>
                <c:pt idx="7189">
                  <c:v>0.65636187117255163</c:v>
                </c:pt>
                <c:pt idx="7190">
                  <c:v>0.68827548217468282</c:v>
                </c:pt>
                <c:pt idx="7191">
                  <c:v>0.67205641959954876</c:v>
                </c:pt>
                <c:pt idx="7192">
                  <c:v>0.68018029007265757</c:v>
                </c:pt>
                <c:pt idx="7193">
                  <c:v>0.69975891369356202</c:v>
                </c:pt>
                <c:pt idx="7194">
                  <c:v>0.68458543152366724</c:v>
                </c:pt>
                <c:pt idx="7195">
                  <c:v>0.68221827824189962</c:v>
                </c:pt>
                <c:pt idx="7196">
                  <c:v>0.68609818842731018</c:v>
                </c:pt>
                <c:pt idx="7197">
                  <c:v>0.68956253581418758</c:v>
                </c:pt>
                <c:pt idx="7198">
                  <c:v>0.69587065500424661</c:v>
                </c:pt>
                <c:pt idx="7199">
                  <c:v>0.68707078103631058</c:v>
                </c:pt>
                <c:pt idx="7200">
                  <c:v>0.69975891369356202</c:v>
                </c:pt>
                <c:pt idx="7201">
                  <c:v>0.6795025668387239</c:v>
                </c:pt>
                <c:pt idx="7202">
                  <c:v>0.68247327928527868</c:v>
                </c:pt>
                <c:pt idx="7203">
                  <c:v>0.67148140008643165</c:v>
                </c:pt>
                <c:pt idx="7204">
                  <c:v>0.67461065847657653</c:v>
                </c:pt>
                <c:pt idx="7205">
                  <c:v>0.68363087246730903</c:v>
                </c:pt>
                <c:pt idx="7206">
                  <c:v>0.67423764936500463</c:v>
                </c:pt>
                <c:pt idx="7207">
                  <c:v>0.68677986142161263</c:v>
                </c:pt>
                <c:pt idx="7208">
                  <c:v>0.68696109686300433</c:v>
                </c:pt>
                <c:pt idx="7209">
                  <c:v>0.67835280737135162</c:v>
                </c:pt>
                <c:pt idx="7210">
                  <c:v>0.69170468557594034</c:v>
                </c:pt>
                <c:pt idx="7211">
                  <c:v>0.67648763642589127</c:v>
                </c:pt>
                <c:pt idx="7212">
                  <c:v>0.67234752421560473</c:v>
                </c:pt>
                <c:pt idx="7213">
                  <c:v>0.68024400506163851</c:v>
                </c:pt>
                <c:pt idx="7214">
                  <c:v>0.69217464601060164</c:v>
                </c:pt>
                <c:pt idx="7215">
                  <c:v>0.67472401676196314</c:v>
                </c:pt>
                <c:pt idx="7216">
                  <c:v>0.68214099083818713</c:v>
                </c:pt>
                <c:pt idx="7217">
                  <c:v>0.67876661824773277</c:v>
                </c:pt>
                <c:pt idx="7218">
                  <c:v>0.69575596944945262</c:v>
                </c:pt>
                <c:pt idx="7219">
                  <c:v>0.70135406054374561</c:v>
                </c:pt>
                <c:pt idx="7220">
                  <c:v>0.6795025668387239</c:v>
                </c:pt>
                <c:pt idx="7221">
                  <c:v>0.69778394675250488</c:v>
                </c:pt>
                <c:pt idx="7222">
                  <c:v>0.6942062145399549</c:v>
                </c:pt>
                <c:pt idx="7223">
                  <c:v>0.6961719630207156</c:v>
                </c:pt>
                <c:pt idx="7224">
                  <c:v>0.67732226278443664</c:v>
                </c:pt>
                <c:pt idx="7225">
                  <c:v>0.71153636331553749</c:v>
                </c:pt>
                <c:pt idx="7226">
                  <c:v>0.6893453559917373</c:v>
                </c:pt>
                <c:pt idx="7227">
                  <c:v>0.66470680046585284</c:v>
                </c:pt>
                <c:pt idx="7228">
                  <c:v>0.6925773298427913</c:v>
                </c:pt>
                <c:pt idx="7229">
                  <c:v>0.69081399971810609</c:v>
                </c:pt>
                <c:pt idx="7230">
                  <c:v>0.67679702538482922</c:v>
                </c:pt>
                <c:pt idx="7231">
                  <c:v>0.6709674817241037</c:v>
                </c:pt>
                <c:pt idx="7232">
                  <c:v>0.68590753149677763</c:v>
                </c:pt>
                <c:pt idx="7233">
                  <c:v>0.68802593385063771</c:v>
                </c:pt>
                <c:pt idx="7234">
                  <c:v>0.68257958814784947</c:v>
                </c:pt>
                <c:pt idx="7235">
                  <c:v>0.686321737042627</c:v>
                </c:pt>
                <c:pt idx="7236">
                  <c:v>0.68802593385063771</c:v>
                </c:pt>
                <c:pt idx="7237">
                  <c:v>0.68424674751531245</c:v>
                </c:pt>
                <c:pt idx="7238">
                  <c:v>0.67721044234313332</c:v>
                </c:pt>
                <c:pt idx="7239">
                  <c:v>0.66803629009236798</c:v>
                </c:pt>
                <c:pt idx="7240">
                  <c:v>0.67269086717119519</c:v>
                </c:pt>
                <c:pt idx="7241">
                  <c:v>0.69248787680809865</c:v>
                </c:pt>
                <c:pt idx="7242">
                  <c:v>0.69533571968092478</c:v>
                </c:pt>
                <c:pt idx="7243">
                  <c:v>0.68507793338032463</c:v>
                </c:pt>
                <c:pt idx="7244">
                  <c:v>0.68542925904790042</c:v>
                </c:pt>
                <c:pt idx="7245">
                  <c:v>0.67617143271706015</c:v>
                </c:pt>
                <c:pt idx="7246">
                  <c:v>0.69695471310069423</c:v>
                </c:pt>
                <c:pt idx="7247">
                  <c:v>0.67128804415221044</c:v>
                </c:pt>
                <c:pt idx="7248">
                  <c:v>0.68584584851092656</c:v>
                </c:pt>
                <c:pt idx="7249">
                  <c:v>0.67128804415221044</c:v>
                </c:pt>
                <c:pt idx="7250">
                  <c:v>0.67530931808513583</c:v>
                </c:pt>
                <c:pt idx="7251">
                  <c:v>0.69322311258950609</c:v>
                </c:pt>
                <c:pt idx="7252">
                  <c:v>0.67970209406856696</c:v>
                </c:pt>
                <c:pt idx="7253">
                  <c:v>0.65026527864166461</c:v>
                </c:pt>
                <c:pt idx="7254">
                  <c:v>0.59733234513656752</c:v>
                </c:pt>
                <c:pt idx="7255">
                  <c:v>0.6452358805008751</c:v>
                </c:pt>
                <c:pt idx="7256">
                  <c:v>0.68221827824189962</c:v>
                </c:pt>
                <c:pt idx="7257">
                  <c:v>0.67899423590593211</c:v>
                </c:pt>
                <c:pt idx="7258">
                  <c:v>0.68182457457800261</c:v>
                </c:pt>
                <c:pt idx="7259">
                  <c:v>0.67384022279128386</c:v>
                </c:pt>
                <c:pt idx="7260">
                  <c:v>0.67264106561367187</c:v>
                </c:pt>
                <c:pt idx="7261">
                  <c:v>0.69170468557594034</c:v>
                </c:pt>
                <c:pt idx="7262">
                  <c:v>0.68208207884231742</c:v>
                </c:pt>
                <c:pt idx="7263">
                  <c:v>0.70051829289888046</c:v>
                </c:pt>
                <c:pt idx="7264">
                  <c:v>0.66942578193840263</c:v>
                </c:pt>
                <c:pt idx="7265">
                  <c:v>0.67128804415221044</c:v>
                </c:pt>
                <c:pt idx="7266">
                  <c:v>0.67141914010755532</c:v>
                </c:pt>
                <c:pt idx="7267">
                  <c:v>0.7001859486167602</c:v>
                </c:pt>
                <c:pt idx="7268">
                  <c:v>0.66690569083287965</c:v>
                </c:pt>
                <c:pt idx="7269">
                  <c:v>0.68039876478956651</c:v>
                </c:pt>
                <c:pt idx="7270">
                  <c:v>0.66886445931814142</c:v>
                </c:pt>
                <c:pt idx="7271">
                  <c:v>0.67890002156068596</c:v>
                </c:pt>
                <c:pt idx="7272">
                  <c:v>0.68383055727560005</c:v>
                </c:pt>
                <c:pt idx="7273">
                  <c:v>0.68911791118206456</c:v>
                </c:pt>
                <c:pt idx="7274">
                  <c:v>0.69450316804342349</c:v>
                </c:pt>
                <c:pt idx="7275">
                  <c:v>0.67365620667950488</c:v>
                </c:pt>
                <c:pt idx="7276">
                  <c:v>0.66789249046428034</c:v>
                </c:pt>
                <c:pt idx="7277">
                  <c:v>0.67575323867232195</c:v>
                </c:pt>
                <c:pt idx="7278">
                  <c:v>0.67564382791501743</c:v>
                </c:pt>
                <c:pt idx="7279">
                  <c:v>0.67158420384638662</c:v>
                </c:pt>
                <c:pt idx="7280">
                  <c:v>0.67256600823838075</c:v>
                </c:pt>
                <c:pt idx="7281">
                  <c:v>0.68115860118812477</c:v>
                </c:pt>
                <c:pt idx="7282">
                  <c:v>0.67838347355424233</c:v>
                </c:pt>
                <c:pt idx="7283">
                  <c:v>0.68417708764157315</c:v>
                </c:pt>
                <c:pt idx="7284">
                  <c:v>0.67710900370905036</c:v>
                </c:pt>
                <c:pt idx="7285">
                  <c:v>0.69361082075009084</c:v>
                </c:pt>
                <c:pt idx="7286">
                  <c:v>0.6622471973112799</c:v>
                </c:pt>
                <c:pt idx="7287">
                  <c:v>0.67733400465155025</c:v>
                </c:pt>
                <c:pt idx="7288">
                  <c:v>0.67828540547616878</c:v>
                </c:pt>
                <c:pt idx="7289">
                  <c:v>0.67197125992231543</c:v>
                </c:pt>
                <c:pt idx="7290">
                  <c:v>0.67861196873771945</c:v>
                </c:pt>
                <c:pt idx="7291">
                  <c:v>0.67059101063801485</c:v>
                </c:pt>
                <c:pt idx="7292">
                  <c:v>0.60039920734649965</c:v>
                </c:pt>
                <c:pt idx="7293">
                  <c:v>0.66745295288995388</c:v>
                </c:pt>
                <c:pt idx="7294">
                  <c:v>0.57522245144442563</c:v>
                </c:pt>
                <c:pt idx="7295">
                  <c:v>0.56723302143157461</c:v>
                </c:pt>
                <c:pt idx="7296">
                  <c:v>0.64512949124070418</c:v>
                </c:pt>
                <c:pt idx="7297">
                  <c:v>0.6671781699121675</c:v>
                </c:pt>
                <c:pt idx="7298">
                  <c:v>0.68314622242363765</c:v>
                </c:pt>
                <c:pt idx="7299">
                  <c:v>0.70277962948278516</c:v>
                </c:pt>
                <c:pt idx="7300">
                  <c:v>0.67480217167891254</c:v>
                </c:pt>
                <c:pt idx="7301">
                  <c:v>0.66275783168157654</c:v>
                </c:pt>
                <c:pt idx="7302">
                  <c:v>0.6678772758176057</c:v>
                </c:pt>
                <c:pt idx="7303">
                  <c:v>0.6929240438366806</c:v>
                </c:pt>
                <c:pt idx="7304">
                  <c:v>0.61414849093570234</c:v>
                </c:pt>
                <c:pt idx="7305">
                  <c:v>0.67395888115782865</c:v>
                </c:pt>
                <c:pt idx="7306">
                  <c:v>0.67243995679696955</c:v>
                </c:pt>
                <c:pt idx="7307">
                  <c:v>0.66023285665107234</c:v>
                </c:pt>
                <c:pt idx="7308">
                  <c:v>0.6874539456143145</c:v>
                </c:pt>
                <c:pt idx="7309">
                  <c:v>0.66054073349726183</c:v>
                </c:pt>
                <c:pt idx="7310">
                  <c:v>0.68875083915433366</c:v>
                </c:pt>
                <c:pt idx="7311">
                  <c:v>0.66041209961052283</c:v>
                </c:pt>
                <c:pt idx="7312">
                  <c:v>0.66675508709068843</c:v>
                </c:pt>
                <c:pt idx="7313">
                  <c:v>0.6678772758176057</c:v>
                </c:pt>
                <c:pt idx="7314">
                  <c:v>0.67335607556683463</c:v>
                </c:pt>
                <c:pt idx="7315">
                  <c:v>0.68064613864817447</c:v>
                </c:pt>
                <c:pt idx="7316">
                  <c:v>0.67765835155858212</c:v>
                </c:pt>
                <c:pt idx="7317">
                  <c:v>0.68226431083316619</c:v>
                </c:pt>
                <c:pt idx="7318">
                  <c:v>0.68268988115815965</c:v>
                </c:pt>
                <c:pt idx="7319">
                  <c:v>0.66986762263171296</c:v>
                </c:pt>
                <c:pt idx="7320">
                  <c:v>0.49051180220902335</c:v>
                </c:pt>
                <c:pt idx="7321">
                  <c:v>0.67389203474142112</c:v>
                </c:pt>
                <c:pt idx="7322">
                  <c:v>0.67743717379655477</c:v>
                </c:pt>
                <c:pt idx="7323">
                  <c:v>0.66784556507450965</c:v>
                </c:pt>
                <c:pt idx="7324">
                  <c:v>0.66700079826097813</c:v>
                </c:pt>
                <c:pt idx="7325">
                  <c:v>0.66489827210054087</c:v>
                </c:pt>
                <c:pt idx="7326">
                  <c:v>0.68157934131006559</c:v>
                </c:pt>
                <c:pt idx="7327">
                  <c:v>0.6874539456143145</c:v>
                </c:pt>
                <c:pt idx="7328">
                  <c:v>0.67690717957355495</c:v>
                </c:pt>
                <c:pt idx="7329">
                  <c:v>0.6853649830398495</c:v>
                </c:pt>
                <c:pt idx="7330">
                  <c:v>0.67884465157503104</c:v>
                </c:pt>
                <c:pt idx="7331">
                  <c:v>0.67658728217130493</c:v>
                </c:pt>
                <c:pt idx="7332">
                  <c:v>0.67913198368167393</c:v>
                </c:pt>
                <c:pt idx="7333">
                  <c:v>0.68853359036865958</c:v>
                </c:pt>
                <c:pt idx="7334">
                  <c:v>0.68667783053146858</c:v>
                </c:pt>
                <c:pt idx="7335">
                  <c:v>0.68638087702799833</c:v>
                </c:pt>
                <c:pt idx="7336">
                  <c:v>0.70061350480979234</c:v>
                </c:pt>
                <c:pt idx="7337">
                  <c:v>0.67851410450916272</c:v>
                </c:pt>
                <c:pt idx="7338">
                  <c:v>0.68781775007370161</c:v>
                </c:pt>
                <c:pt idx="7339">
                  <c:v>0.67755530530815988</c:v>
                </c:pt>
                <c:pt idx="7340">
                  <c:v>0.70347474939286059</c:v>
                </c:pt>
                <c:pt idx="7341">
                  <c:v>0.68650136377642057</c:v>
                </c:pt>
                <c:pt idx="7342">
                  <c:v>0.69443962726480746</c:v>
                </c:pt>
                <c:pt idx="7343">
                  <c:v>0.68781775007370161</c:v>
                </c:pt>
                <c:pt idx="7344">
                  <c:v>0.6952843147590555</c:v>
                </c:pt>
                <c:pt idx="7345">
                  <c:v>0.67894134948400853</c:v>
                </c:pt>
                <c:pt idx="7346">
                  <c:v>0.68046870029330842</c:v>
                </c:pt>
                <c:pt idx="7347">
                  <c:v>0.68058865350839182</c:v>
                </c:pt>
                <c:pt idx="7348">
                  <c:v>0.67522320368658995</c:v>
                </c:pt>
                <c:pt idx="7349">
                  <c:v>0.67000630840070263</c:v>
                </c:pt>
                <c:pt idx="7350">
                  <c:v>0.6732296272972319</c:v>
                </c:pt>
                <c:pt idx="7351">
                  <c:v>0.67743717379655477</c:v>
                </c:pt>
                <c:pt idx="7352">
                  <c:v>0.48135830766291787</c:v>
                </c:pt>
                <c:pt idx="7353">
                  <c:v>0.69402542171895643</c:v>
                </c:pt>
                <c:pt idx="7354">
                  <c:v>0.69118894267905162</c:v>
                </c:pt>
                <c:pt idx="7355">
                  <c:v>0.68183832307767489</c:v>
                </c:pt>
                <c:pt idx="7356">
                  <c:v>0.68907112607179932</c:v>
                </c:pt>
                <c:pt idx="7357">
                  <c:v>0.69572595950886584</c:v>
                </c:pt>
                <c:pt idx="7358">
                  <c:v>0.68487906184477965</c:v>
                </c:pt>
                <c:pt idx="7359">
                  <c:v>0.68200160141324262</c:v>
                </c:pt>
                <c:pt idx="7360">
                  <c:v>0.67669360962486858</c:v>
                </c:pt>
                <c:pt idx="7361">
                  <c:v>0.68003891848494991</c:v>
                </c:pt>
                <c:pt idx="7362">
                  <c:v>0.67884465157503104</c:v>
                </c:pt>
                <c:pt idx="7363">
                  <c:v>0.68494598206002433</c:v>
                </c:pt>
                <c:pt idx="7364">
                  <c:v>0.68596863733695701</c:v>
                </c:pt>
                <c:pt idx="7365">
                  <c:v>0.69371066827353989</c:v>
                </c:pt>
                <c:pt idx="7366">
                  <c:v>0.67158420384638662</c:v>
                </c:pt>
                <c:pt idx="7367">
                  <c:v>0.71109063701187425</c:v>
                </c:pt>
                <c:pt idx="7368">
                  <c:v>0.70184206144775751</c:v>
                </c:pt>
                <c:pt idx="7369">
                  <c:v>0.70349608916742057</c:v>
                </c:pt>
                <c:pt idx="7370">
                  <c:v>0.69815747934334682</c:v>
                </c:pt>
                <c:pt idx="7371">
                  <c:v>0.68307195068272664</c:v>
                </c:pt>
                <c:pt idx="7372">
                  <c:v>0.6849915040001</c:v>
                </c:pt>
                <c:pt idx="7373">
                  <c:v>0.69817240175755557</c:v>
                </c:pt>
                <c:pt idx="7374">
                  <c:v>0.66681475368340715</c:v>
                </c:pt>
                <c:pt idx="7375">
                  <c:v>0.65964047974156825</c:v>
                </c:pt>
                <c:pt idx="7376">
                  <c:v>0.69427064939202987</c:v>
                </c:pt>
                <c:pt idx="7377">
                  <c:v>0.6899047049877931</c:v>
                </c:pt>
                <c:pt idx="7378">
                  <c:v>0.69814980677041671</c:v>
                </c:pt>
                <c:pt idx="7379">
                  <c:v>0.6925179713602474</c:v>
                </c:pt>
                <c:pt idx="7380">
                  <c:v>0.69897000433601963</c:v>
                </c:pt>
                <c:pt idx="7381">
                  <c:v>0.69653924529317368</c:v>
                </c:pt>
                <c:pt idx="7382">
                  <c:v>0.68494598206002433</c:v>
                </c:pt>
                <c:pt idx="7383">
                  <c:v>0.70621512201297032</c:v>
                </c:pt>
                <c:pt idx="7384">
                  <c:v>0.6786721756069547</c:v>
                </c:pt>
                <c:pt idx="7385">
                  <c:v>0.66830118456956766</c:v>
                </c:pt>
                <c:pt idx="7386">
                  <c:v>0.67627011424084338</c:v>
                </c:pt>
                <c:pt idx="7387">
                  <c:v>0.6777408599078355</c:v>
                </c:pt>
                <c:pt idx="7388">
                  <c:v>0.67711669244634765</c:v>
                </c:pt>
                <c:pt idx="7389">
                  <c:v>0.67502804868833166</c:v>
                </c:pt>
                <c:pt idx="7390">
                  <c:v>0.68107129235995723</c:v>
                </c:pt>
                <c:pt idx="7391">
                  <c:v>0.65237973407260663</c:v>
                </c:pt>
                <c:pt idx="7392">
                  <c:v>0.64303245924788521</c:v>
                </c:pt>
                <c:pt idx="7393">
                  <c:v>0.6929240438366806</c:v>
                </c:pt>
                <c:pt idx="7394">
                  <c:v>0.68140798511497558</c:v>
                </c:pt>
                <c:pt idx="7395">
                  <c:v>0.51793416266327563</c:v>
                </c:pt>
                <c:pt idx="7396">
                  <c:v>0.77882405374346153</c:v>
                </c:pt>
                <c:pt idx="7397">
                  <c:v>0.68802593385063771</c:v>
                </c:pt>
                <c:pt idx="7398">
                  <c:v>0.69233309225948581</c:v>
                </c:pt>
                <c:pt idx="7399">
                  <c:v>0.69278042951832164</c:v>
                </c:pt>
                <c:pt idx="7400">
                  <c:v>0.69198167920897125</c:v>
                </c:pt>
                <c:pt idx="7401">
                  <c:v>0.70061350480979234</c:v>
                </c:pt>
                <c:pt idx="7402">
                  <c:v>0.67464986711488328</c:v>
                </c:pt>
                <c:pt idx="7403">
                  <c:v>0.69439625282325812</c:v>
                </c:pt>
                <c:pt idx="7404">
                  <c:v>0.6998165825415239</c:v>
                </c:pt>
                <c:pt idx="7405">
                  <c:v>0.69019608002851363</c:v>
                </c:pt>
                <c:pt idx="7406">
                  <c:v>0.68650136377642057</c:v>
                </c:pt>
                <c:pt idx="7407">
                  <c:v>0.70188334671608077</c:v>
                </c:pt>
                <c:pt idx="7408">
                  <c:v>0.71856556039939967</c:v>
                </c:pt>
                <c:pt idx="7409">
                  <c:v>0.68417508767158997</c:v>
                </c:pt>
                <c:pt idx="7410">
                  <c:v>0.99748719945914244</c:v>
                </c:pt>
                <c:pt idx="7411">
                  <c:v>0.68930460968763996</c:v>
                </c:pt>
                <c:pt idx="7412">
                  <c:v>0.70271215323079661</c:v>
                </c:pt>
                <c:pt idx="7413">
                  <c:v>0.68802789789537322</c:v>
                </c:pt>
                <c:pt idx="7414">
                  <c:v>0.67733400465155025</c:v>
                </c:pt>
                <c:pt idx="7415">
                  <c:v>0.68559317841446743</c:v>
                </c:pt>
                <c:pt idx="7416">
                  <c:v>0.71936316297786096</c:v>
                </c:pt>
                <c:pt idx="7417">
                  <c:v>0.68606921968997236</c:v>
                </c:pt>
                <c:pt idx="7418">
                  <c:v>0.70958898034631257</c:v>
                </c:pt>
                <c:pt idx="7419">
                  <c:v>0.70064520210026082</c:v>
                </c:pt>
                <c:pt idx="7420">
                  <c:v>0.71903722661008496</c:v>
                </c:pt>
                <c:pt idx="7421">
                  <c:v>0.7103716810502928</c:v>
                </c:pt>
                <c:pt idx="7422">
                  <c:v>0.7052490700779197</c:v>
                </c:pt>
                <c:pt idx="7423">
                  <c:v>0.69302648757874763</c:v>
                </c:pt>
                <c:pt idx="7424">
                  <c:v>0.70958898034631257</c:v>
                </c:pt>
                <c:pt idx="7425">
                  <c:v>0.70656718608653957</c:v>
                </c:pt>
                <c:pt idx="7426">
                  <c:v>0.71010108446170861</c:v>
                </c:pt>
                <c:pt idx="7427">
                  <c:v>0.68921016704686167</c:v>
                </c:pt>
                <c:pt idx="7428">
                  <c:v>0.69854815439328044</c:v>
                </c:pt>
                <c:pt idx="7429">
                  <c:v>0.68921016704686167</c:v>
                </c:pt>
                <c:pt idx="7430">
                  <c:v>0.70356133907433749</c:v>
                </c:pt>
                <c:pt idx="7431">
                  <c:v>0.71903722661008496</c:v>
                </c:pt>
                <c:pt idx="7432">
                  <c:v>0.69426099881101089</c:v>
                </c:pt>
                <c:pt idx="7433">
                  <c:v>0.69469120635674553</c:v>
                </c:pt>
                <c:pt idx="7434">
                  <c:v>0.69345373255359299</c:v>
                </c:pt>
                <c:pt idx="7435">
                  <c:v>0.70412489550225554</c:v>
                </c:pt>
                <c:pt idx="7436">
                  <c:v>0.71418031508463153</c:v>
                </c:pt>
                <c:pt idx="7437">
                  <c:v>0.69220383854950984</c:v>
                </c:pt>
                <c:pt idx="7438">
                  <c:v>0.7015171933498987</c:v>
                </c:pt>
                <c:pt idx="7439">
                  <c:v>0.69383036468360781</c:v>
                </c:pt>
                <c:pt idx="7440">
                  <c:v>0.67378645831776995</c:v>
                </c:pt>
                <c:pt idx="7441">
                  <c:v>0.69855221259441691</c:v>
                </c:pt>
                <c:pt idx="7442">
                  <c:v>0.69385558430452665</c:v>
                </c:pt>
                <c:pt idx="7443">
                  <c:v>0.69513984689214625</c:v>
                </c:pt>
                <c:pt idx="7444">
                  <c:v>0.69593448386688261</c:v>
                </c:pt>
                <c:pt idx="7445">
                  <c:v>0.69982491500953281</c:v>
                </c:pt>
                <c:pt idx="7446">
                  <c:v>0.70195485788548229</c:v>
                </c:pt>
                <c:pt idx="7447">
                  <c:v>0.71054044793329763</c:v>
                </c:pt>
                <c:pt idx="7448">
                  <c:v>0.70748983302456003</c:v>
                </c:pt>
                <c:pt idx="7449">
                  <c:v>0.70860742159195367</c:v>
                </c:pt>
                <c:pt idx="7450">
                  <c:v>0.70400049859435265</c:v>
                </c:pt>
                <c:pt idx="7451">
                  <c:v>0.70472233322511113</c:v>
                </c:pt>
                <c:pt idx="7452">
                  <c:v>0.68808066190589268</c:v>
                </c:pt>
                <c:pt idx="7453">
                  <c:v>0.69856393185958721</c:v>
                </c:pt>
                <c:pt idx="7454">
                  <c:v>0.72816046152753855</c:v>
                </c:pt>
                <c:pt idx="7455">
                  <c:v>0.69275088400108775</c:v>
                </c:pt>
                <c:pt idx="7456">
                  <c:v>0.69475351993485535</c:v>
                </c:pt>
                <c:pt idx="7457">
                  <c:v>0.71061844733001456</c:v>
                </c:pt>
                <c:pt idx="7458">
                  <c:v>0.69897000433601963</c:v>
                </c:pt>
                <c:pt idx="7459">
                  <c:v>0.70744431187972368</c:v>
                </c:pt>
                <c:pt idx="7460">
                  <c:v>0.6925988218800786</c:v>
                </c:pt>
                <c:pt idx="7461">
                  <c:v>0.68711717754101853</c:v>
                </c:pt>
                <c:pt idx="7462">
                  <c:v>0.69353341118013867</c:v>
                </c:pt>
                <c:pt idx="7463">
                  <c:v>0.71865811116840383</c:v>
                </c:pt>
                <c:pt idx="7464">
                  <c:v>0.68220643411612192</c:v>
                </c:pt>
                <c:pt idx="7465">
                  <c:v>0.73200126591292458</c:v>
                </c:pt>
                <c:pt idx="7466">
                  <c:v>0.69226908865137893</c:v>
                </c:pt>
                <c:pt idx="7467">
                  <c:v>0</c:v>
                </c:pt>
                <c:pt idx="7468">
                  <c:v>0.56937826128496316</c:v>
                </c:pt>
                <c:pt idx="7469">
                  <c:v>0.6895933117403521</c:v>
                </c:pt>
                <c:pt idx="7470">
                  <c:v>0.69682533586942963</c:v>
                </c:pt>
                <c:pt idx="7471">
                  <c:v>0.67445524803229562</c:v>
                </c:pt>
                <c:pt idx="7472">
                  <c:v>0.75685443937309083</c:v>
                </c:pt>
                <c:pt idx="7473">
                  <c:v>0.6887307603507552</c:v>
                </c:pt>
                <c:pt idx="7474">
                  <c:v>0.69073668700833513</c:v>
                </c:pt>
                <c:pt idx="7475">
                  <c:v>0.68028779136826456</c:v>
                </c:pt>
                <c:pt idx="7476">
                  <c:v>0.67094128073577686</c:v>
                </c:pt>
                <c:pt idx="7477">
                  <c:v>0.68003891848494991</c:v>
                </c:pt>
                <c:pt idx="7478">
                  <c:v>0.68481149984704559</c:v>
                </c:pt>
                <c:pt idx="7479">
                  <c:v>0.67414642061098784</c:v>
                </c:pt>
                <c:pt idx="7480">
                  <c:v>0.58047832898955976</c:v>
                </c:pt>
                <c:pt idx="7481">
                  <c:v>0.66786163993411463</c:v>
                </c:pt>
                <c:pt idx="7482">
                  <c:v>0.68734383636244212</c:v>
                </c:pt>
                <c:pt idx="7483">
                  <c:v>0.67354062544803406</c:v>
                </c:pt>
                <c:pt idx="7484">
                  <c:v>0.66828138496246459</c:v>
                </c:pt>
                <c:pt idx="7485">
                  <c:v>0.687601491889687</c:v>
                </c:pt>
                <c:pt idx="7486">
                  <c:v>0.68054132669726097</c:v>
                </c:pt>
                <c:pt idx="7487">
                  <c:v>0.67525573023557928</c:v>
                </c:pt>
                <c:pt idx="7488">
                  <c:v>0.70064520210026082</c:v>
                </c:pt>
                <c:pt idx="7489">
                  <c:v>0.67824426741779786</c:v>
                </c:pt>
                <c:pt idx="7490">
                  <c:v>0.78851676585547603</c:v>
                </c:pt>
                <c:pt idx="7491">
                  <c:v>0.6959939169449868</c:v>
                </c:pt>
                <c:pt idx="7492">
                  <c:v>0.71108674982077347</c:v>
                </c:pt>
                <c:pt idx="7493">
                  <c:v>0.79080149858148585</c:v>
                </c:pt>
                <c:pt idx="7494">
                  <c:v>0.68359514276906452</c:v>
                </c:pt>
                <c:pt idx="7495">
                  <c:v>0.6861240500057878</c:v>
                </c:pt>
                <c:pt idx="7496">
                  <c:v>0.70874895207299782</c:v>
                </c:pt>
                <c:pt idx="7497">
                  <c:v>0.70879705723876962</c:v>
                </c:pt>
                <c:pt idx="7498">
                  <c:v>0.67981965024079505</c:v>
                </c:pt>
                <c:pt idx="7499">
                  <c:v>0.40604152710389185</c:v>
                </c:pt>
                <c:pt idx="7500">
                  <c:v>0.69088393522184766</c:v>
                </c:pt>
                <c:pt idx="7501">
                  <c:v>0.67814070266302096</c:v>
                </c:pt>
                <c:pt idx="7502">
                  <c:v>0.67534695898959585</c:v>
                </c:pt>
                <c:pt idx="7503">
                  <c:v>0.68300308353187489</c:v>
                </c:pt>
                <c:pt idx="7504">
                  <c:v>0.67386947116533258</c:v>
                </c:pt>
                <c:pt idx="7505">
                  <c:v>0.68054132669726097</c:v>
                </c:pt>
                <c:pt idx="7506">
                  <c:v>0.68694129725590258</c:v>
                </c:pt>
                <c:pt idx="7507">
                  <c:v>0.69337168361801504</c:v>
                </c:pt>
                <c:pt idx="7508">
                  <c:v>0.67691986359294465</c:v>
                </c:pt>
                <c:pt idx="7509">
                  <c:v>0.69108149212296843</c:v>
                </c:pt>
                <c:pt idx="7510">
                  <c:v>0.69059674125698456</c:v>
                </c:pt>
                <c:pt idx="7511">
                  <c:v>0.69636943080549363</c:v>
                </c:pt>
                <c:pt idx="7512">
                  <c:v>0.68432199562810736</c:v>
                </c:pt>
                <c:pt idx="7513">
                  <c:v>0.69293803956610656</c:v>
                </c:pt>
                <c:pt idx="7514">
                  <c:v>0.69428409394156287</c:v>
                </c:pt>
                <c:pt idx="7515">
                  <c:v>0.69854609558405767</c:v>
                </c:pt>
                <c:pt idx="7516">
                  <c:v>0.68308202812622676</c:v>
                </c:pt>
                <c:pt idx="7517">
                  <c:v>0</c:v>
                </c:pt>
                <c:pt idx="7518">
                  <c:v>0.70322782747856116</c:v>
                </c:pt>
                <c:pt idx="7519">
                  <c:v>0.69426099881101089</c:v>
                </c:pt>
                <c:pt idx="7520">
                  <c:v>0.67956901012845961</c:v>
                </c:pt>
                <c:pt idx="7521">
                  <c:v>0.67636538604312568</c:v>
                </c:pt>
                <c:pt idx="7522">
                  <c:v>0.69475351993485535</c:v>
                </c:pt>
                <c:pt idx="7523">
                  <c:v>0.69076330051048584</c:v>
                </c:pt>
                <c:pt idx="7524">
                  <c:v>0.69068085752072372</c:v>
                </c:pt>
                <c:pt idx="7525">
                  <c:v>0.72233622266023134</c:v>
                </c:pt>
                <c:pt idx="7526">
                  <c:v>0.69500381711841874</c:v>
                </c:pt>
                <c:pt idx="7527">
                  <c:v>0.69059674125698456</c:v>
                </c:pt>
                <c:pt idx="7528">
                  <c:v>0.70236294723335757</c:v>
                </c:pt>
                <c:pt idx="7529">
                  <c:v>0.71180722904119165</c:v>
                </c:pt>
                <c:pt idx="7530">
                  <c:v>0.69328715700565546</c:v>
                </c:pt>
                <c:pt idx="7531">
                  <c:v>0</c:v>
                </c:pt>
                <c:pt idx="7532">
                  <c:v>0.68663626926229337</c:v>
                </c:pt>
                <c:pt idx="7533">
                  <c:v>0.69765859574447264</c:v>
                </c:pt>
                <c:pt idx="7534">
                  <c:v>0.70582968466642249</c:v>
                </c:pt>
                <c:pt idx="7535">
                  <c:v>0.68454319427214927</c:v>
                </c:pt>
                <c:pt idx="7536">
                  <c:v>0.77887810324268658</c:v>
                </c:pt>
                <c:pt idx="7537">
                  <c:v>0.7067563689505737</c:v>
                </c:pt>
                <c:pt idx="7538">
                  <c:v>0.70455172058025106</c:v>
                </c:pt>
                <c:pt idx="7539">
                  <c:v>0.76192783842053102</c:v>
                </c:pt>
                <c:pt idx="7540">
                  <c:v>0.72207183289755716</c:v>
                </c:pt>
                <c:pt idx="7541">
                  <c:v>0.6943296111828956</c:v>
                </c:pt>
                <c:pt idx="7542">
                  <c:v>0.67626211979115658</c:v>
                </c:pt>
                <c:pt idx="7543">
                  <c:v>0.68453464575714595</c:v>
                </c:pt>
                <c:pt idx="7544">
                  <c:v>0.7268623074916335</c:v>
                </c:pt>
                <c:pt idx="7545">
                  <c:v>0.67824426741779786</c:v>
                </c:pt>
                <c:pt idx="7546">
                  <c:v>0.68891543036646075</c:v>
                </c:pt>
                <c:pt idx="7547">
                  <c:v>0.37566361396088604</c:v>
                </c:pt>
                <c:pt idx="7548">
                  <c:v>0.68446373202240052</c:v>
                </c:pt>
                <c:pt idx="7549">
                  <c:v>0.69096240712414869</c:v>
                </c:pt>
                <c:pt idx="7550">
                  <c:v>0.67701243588308968</c:v>
                </c:pt>
                <c:pt idx="7551">
                  <c:v>0.67746588504069405</c:v>
                </c:pt>
                <c:pt idx="7552">
                  <c:v>0.678984255176318</c:v>
                </c:pt>
                <c:pt idx="7553">
                  <c:v>0.69939349972004317</c:v>
                </c:pt>
                <c:pt idx="7554">
                  <c:v>0.66886445931814142</c:v>
                </c:pt>
                <c:pt idx="7555">
                  <c:v>0.66125523403075881</c:v>
                </c:pt>
                <c:pt idx="7556">
                  <c:v>0.6698921930530316</c:v>
                </c:pt>
                <c:pt idx="7557">
                  <c:v>0.68852554549458833</c:v>
                </c:pt>
                <c:pt idx="7558">
                  <c:v>0.6967930850817442</c:v>
                </c:pt>
                <c:pt idx="7559">
                  <c:v>0.70027093735643764</c:v>
                </c:pt>
                <c:pt idx="7560">
                  <c:v>0.71011736511181556</c:v>
                </c:pt>
                <c:pt idx="7561">
                  <c:v>0.69462702332523663</c:v>
                </c:pt>
                <c:pt idx="7562">
                  <c:v>0.66650023650544676</c:v>
                </c:pt>
                <c:pt idx="7563">
                  <c:v>0.66533314645119801</c:v>
                </c:pt>
                <c:pt idx="7564">
                  <c:v>0.66319673468194462</c:v>
                </c:pt>
                <c:pt idx="7565">
                  <c:v>0.70761296583952449</c:v>
                </c:pt>
                <c:pt idx="7566">
                  <c:v>0.66472216040084464</c:v>
                </c:pt>
                <c:pt idx="7567">
                  <c:v>0.67424561989920062</c:v>
                </c:pt>
                <c:pt idx="7568">
                  <c:v>0.68723160106477554</c:v>
                </c:pt>
                <c:pt idx="7569">
                  <c:v>0.68482793794250263</c:v>
                </c:pt>
                <c:pt idx="7570">
                  <c:v>0.55708571916153371</c:v>
                </c:pt>
                <c:pt idx="7571">
                  <c:v>0.66284647225375914</c:v>
                </c:pt>
                <c:pt idx="7572">
                  <c:v>0.71583792962331461</c:v>
                </c:pt>
                <c:pt idx="7573">
                  <c:v>0.71197254860234349</c:v>
                </c:pt>
                <c:pt idx="7574">
                  <c:v>0.68618923424402456</c:v>
                </c:pt>
                <c:pt idx="7575">
                  <c:v>0.6750500054861267</c:v>
                </c:pt>
                <c:pt idx="7576">
                  <c:v>0.68447020750578669</c:v>
                </c:pt>
                <c:pt idx="7577">
                  <c:v>0.68169339200456525</c:v>
                </c:pt>
                <c:pt idx="7578">
                  <c:v>0.68935746041164658</c:v>
                </c:pt>
                <c:pt idx="7579">
                  <c:v>0.69766516264767464</c:v>
                </c:pt>
                <c:pt idx="7580">
                  <c:v>0.68365324625191304</c:v>
                </c:pt>
                <c:pt idx="7581">
                  <c:v>0.54451097603772858</c:v>
                </c:pt>
                <c:pt idx="7582">
                  <c:v>0.69469120635674553</c:v>
                </c:pt>
                <c:pt idx="7583">
                  <c:v>0.67522734975533238</c:v>
                </c:pt>
                <c:pt idx="7584">
                  <c:v>0.68984492215055671</c:v>
                </c:pt>
                <c:pt idx="7585">
                  <c:v>0.68580855827804865</c:v>
                </c:pt>
                <c:pt idx="7586">
                  <c:v>0.69116030270755457</c:v>
                </c:pt>
                <c:pt idx="7587">
                  <c:v>0.71011736511181556</c:v>
                </c:pt>
                <c:pt idx="7588">
                  <c:v>0.69334378886503156</c:v>
                </c:pt>
                <c:pt idx="7589">
                  <c:v>0.69854191708410562</c:v>
                </c:pt>
                <c:pt idx="7590">
                  <c:v>0.6832075874319915</c:v>
                </c:pt>
                <c:pt idx="7591">
                  <c:v>0.68431979342952165</c:v>
                </c:pt>
                <c:pt idx="7592">
                  <c:v>0.65476634184396432</c:v>
                </c:pt>
                <c:pt idx="7593">
                  <c:v>0.67713295663441952</c:v>
                </c:pt>
                <c:pt idx="7594">
                  <c:v>0.68700050116207367</c:v>
                </c:pt>
                <c:pt idx="7595">
                  <c:v>0.6895933117403521</c:v>
                </c:pt>
                <c:pt idx="7596">
                  <c:v>0.69262982630500192</c:v>
                </c:pt>
                <c:pt idx="7597">
                  <c:v>0.68638087702799822</c:v>
                </c:pt>
                <c:pt idx="7598">
                  <c:v>0</c:v>
                </c:pt>
                <c:pt idx="7599">
                  <c:v>0.6877002536839677</c:v>
                </c:pt>
                <c:pt idx="7600">
                  <c:v>0.71518776690327512</c:v>
                </c:pt>
                <c:pt idx="7601">
                  <c:v>0.70284189757683024</c:v>
                </c:pt>
                <c:pt idx="7602">
                  <c:v>0.56692496913303669</c:v>
                </c:pt>
                <c:pt idx="7603">
                  <c:v>0.65431282974750959</c:v>
                </c:pt>
                <c:pt idx="7604">
                  <c:v>0.68906499088575657</c:v>
                </c:pt>
                <c:pt idx="7605">
                  <c:v>0.68475781109842548</c:v>
                </c:pt>
                <c:pt idx="7606">
                  <c:v>0.69342665144802662</c:v>
                </c:pt>
                <c:pt idx="7607">
                  <c:v>0.68336493100544249</c:v>
                </c:pt>
                <c:pt idx="7608">
                  <c:v>0.68720214838551152</c:v>
                </c:pt>
                <c:pt idx="7609">
                  <c:v>0.68280438656846565</c:v>
                </c:pt>
                <c:pt idx="7610">
                  <c:v>0.67966484914063263</c:v>
                </c:pt>
                <c:pt idx="7611">
                  <c:v>0.69769078549684582</c:v>
                </c:pt>
                <c:pt idx="7612">
                  <c:v>0.68549906051812981</c:v>
                </c:pt>
                <c:pt idx="7613">
                  <c:v>0.6734158998636306</c:v>
                </c:pt>
                <c:pt idx="7614">
                  <c:v>0.70069510881642161</c:v>
                </c:pt>
                <c:pt idx="7615">
                  <c:v>0.70188334671608077</c:v>
                </c:pt>
                <c:pt idx="7616">
                  <c:v>0.66765594166761766</c:v>
                </c:pt>
                <c:pt idx="7617">
                  <c:v>0.68351916402815949</c:v>
                </c:pt>
                <c:pt idx="7618">
                  <c:v>0.67602734334962056</c:v>
                </c:pt>
                <c:pt idx="7619">
                  <c:v>0.66733903958257412</c:v>
                </c:pt>
                <c:pt idx="7620">
                  <c:v>0.68409844822006804</c:v>
                </c:pt>
                <c:pt idx="7621">
                  <c:v>0.68549906051812981</c:v>
                </c:pt>
                <c:pt idx="7622">
                  <c:v>0.68505747991892252</c:v>
                </c:pt>
                <c:pt idx="7623">
                  <c:v>0.68491678284786195</c:v>
                </c:pt>
                <c:pt idx="7624">
                  <c:v>0.66195925134886557</c:v>
                </c:pt>
                <c:pt idx="7625">
                  <c:v>0.61941581324022665</c:v>
                </c:pt>
                <c:pt idx="7626">
                  <c:v>0.60388860237437247</c:v>
                </c:pt>
                <c:pt idx="7627">
                  <c:v>0.59047811877814727</c:v>
                </c:pt>
                <c:pt idx="7628">
                  <c:v>0.6457420570218102</c:v>
                </c:pt>
                <c:pt idx="7629">
                  <c:v>0.55277879395668705</c:v>
                </c:pt>
                <c:pt idx="7630">
                  <c:v>0.49713836824155011</c:v>
                </c:pt>
                <c:pt idx="7631">
                  <c:v>0.63862415196485556</c:v>
                </c:pt>
                <c:pt idx="7632">
                  <c:v>0.66720472658089724</c:v>
                </c:pt>
                <c:pt idx="7633">
                  <c:v>0.66915807672109073</c:v>
                </c:pt>
                <c:pt idx="7634">
                  <c:v>0.6703155548729175</c:v>
                </c:pt>
                <c:pt idx="7635">
                  <c:v>0.62083579215986684</c:v>
                </c:pt>
                <c:pt idx="7636">
                  <c:v>0.69469120635674553</c:v>
                </c:pt>
                <c:pt idx="7637">
                  <c:v>0.68052398786176838</c:v>
                </c:pt>
                <c:pt idx="7638">
                  <c:v>0.70024546628626161</c:v>
                </c:pt>
                <c:pt idx="7639">
                  <c:v>0.67412149625264073</c:v>
                </c:pt>
                <c:pt idx="7640">
                  <c:v>0.66017935343988043</c:v>
                </c:pt>
                <c:pt idx="7641">
                  <c:v>0.68336493100544249</c:v>
                </c:pt>
                <c:pt idx="7642">
                  <c:v>0.67795526092836056</c:v>
                </c:pt>
                <c:pt idx="7643">
                  <c:v>0.6861240500057878</c:v>
                </c:pt>
                <c:pt idx="7644">
                  <c:v>0.56563072570128736</c:v>
                </c:pt>
                <c:pt idx="7645">
                  <c:v>0.66565988113608621</c:v>
                </c:pt>
                <c:pt idx="7646">
                  <c:v>0.67501787321049256</c:v>
                </c:pt>
                <c:pt idx="7647">
                  <c:v>0.68395586037657374</c:v>
                </c:pt>
                <c:pt idx="7648">
                  <c:v>0.68351916402815949</c:v>
                </c:pt>
                <c:pt idx="7649">
                  <c:v>0.6810629189654025</c:v>
                </c:pt>
                <c:pt idx="7650">
                  <c:v>0.70201464512152023</c:v>
                </c:pt>
                <c:pt idx="7651">
                  <c:v>0.68984492215055671</c:v>
                </c:pt>
                <c:pt idx="7652">
                  <c:v>0.66900678095857669</c:v>
                </c:pt>
                <c:pt idx="7653">
                  <c:v>0.67110990604634091</c:v>
                </c:pt>
                <c:pt idx="7654">
                  <c:v>0.63431299759447968</c:v>
                </c:pt>
                <c:pt idx="7655">
                  <c:v>0.6861240500057878</c:v>
                </c:pt>
                <c:pt idx="7656">
                  <c:v>0.68501014107081659</c:v>
                </c:pt>
                <c:pt idx="7657">
                  <c:v>0.68996876022122744</c:v>
                </c:pt>
                <c:pt idx="7658">
                  <c:v>0.66946273321242766</c:v>
                </c:pt>
                <c:pt idx="7659">
                  <c:v>0.68344243054142562</c:v>
                </c:pt>
                <c:pt idx="7660">
                  <c:v>0.65946146305234521</c:v>
                </c:pt>
                <c:pt idx="7661">
                  <c:v>0.66733903958257412</c:v>
                </c:pt>
                <c:pt idx="7662">
                  <c:v>0.68292335040623686</c:v>
                </c:pt>
                <c:pt idx="7663">
                  <c:v>0.67296185436288913</c:v>
                </c:pt>
                <c:pt idx="7664">
                  <c:v>0.69230550810465186</c:v>
                </c:pt>
                <c:pt idx="7665">
                  <c:v>0.6890582892758087</c:v>
                </c:pt>
                <c:pt idx="7666">
                  <c:v>0.70472233322511113</c:v>
                </c:pt>
                <c:pt idx="7667">
                  <c:v>0.69230550810465186</c:v>
                </c:pt>
                <c:pt idx="7668">
                  <c:v>0.69508270803269456</c:v>
                </c:pt>
                <c:pt idx="7669">
                  <c:v>0.6896585867892342</c:v>
                </c:pt>
                <c:pt idx="7670">
                  <c:v>0.67952733024805745</c:v>
                </c:pt>
                <c:pt idx="7671">
                  <c:v>0.69189376661708535</c:v>
                </c:pt>
                <c:pt idx="7672">
                  <c:v>0.68040952090963458</c:v>
                </c:pt>
                <c:pt idx="7673">
                  <c:v>0.69325841137724298</c:v>
                </c:pt>
                <c:pt idx="7674">
                  <c:v>0.68439647841902063</c:v>
                </c:pt>
                <c:pt idx="7675">
                  <c:v>0.67205233679088339</c:v>
                </c:pt>
                <c:pt idx="7676">
                  <c:v>0.67367261302724835</c:v>
                </c:pt>
                <c:pt idx="7677">
                  <c:v>0.67534695898959585</c:v>
                </c:pt>
                <c:pt idx="7678">
                  <c:v>0.68142491024020002</c:v>
                </c:pt>
                <c:pt idx="7679">
                  <c:v>0.68234211117647325</c:v>
                </c:pt>
                <c:pt idx="7680">
                  <c:v>0.69458315408790361</c:v>
                </c:pt>
                <c:pt idx="7681">
                  <c:v>0.67296185436288913</c:v>
                </c:pt>
                <c:pt idx="7682">
                  <c:v>0.68605819740701424</c:v>
                </c:pt>
                <c:pt idx="7683">
                  <c:v>0.69108149212296843</c:v>
                </c:pt>
                <c:pt idx="7684">
                  <c:v>0.69458315408790361</c:v>
                </c:pt>
                <c:pt idx="7685">
                  <c:v>0.66838591669000214</c:v>
                </c:pt>
                <c:pt idx="7686">
                  <c:v>0.67635231728360723</c:v>
                </c:pt>
                <c:pt idx="7687">
                  <c:v>0.68176797422839663</c:v>
                </c:pt>
                <c:pt idx="7688">
                  <c:v>0.68251243266883865</c:v>
                </c:pt>
                <c:pt idx="7689">
                  <c:v>0.68033551341456411</c:v>
                </c:pt>
                <c:pt idx="7690">
                  <c:v>0.70116896843595611</c:v>
                </c:pt>
                <c:pt idx="7691">
                  <c:v>0.68470031881701332</c:v>
                </c:pt>
                <c:pt idx="7692">
                  <c:v>0.71370795784483365</c:v>
                </c:pt>
                <c:pt idx="7693">
                  <c:v>0.69941068877961732</c:v>
                </c:pt>
                <c:pt idx="7694">
                  <c:v>0.6884729499594584</c:v>
                </c:pt>
                <c:pt idx="7695">
                  <c:v>0.61350753025840332</c:v>
                </c:pt>
                <c:pt idx="7696">
                  <c:v>0.67316274072973337</c:v>
                </c:pt>
                <c:pt idx="7697">
                  <c:v>0.74338914412443169</c:v>
                </c:pt>
                <c:pt idx="7698">
                  <c:v>0.71139193948760771</c:v>
                </c:pt>
                <c:pt idx="7699">
                  <c:v>0.71728634156022553</c:v>
                </c:pt>
                <c:pt idx="7700">
                  <c:v>0.66390337932044585</c:v>
                </c:pt>
                <c:pt idx="7701">
                  <c:v>0.6761302492113217</c:v>
                </c:pt>
                <c:pt idx="7702">
                  <c:v>0.6890582892758087</c:v>
                </c:pt>
                <c:pt idx="7703">
                  <c:v>0.70029071842603563</c:v>
                </c:pt>
                <c:pt idx="7704">
                  <c:v>0.68587470624587277</c:v>
                </c:pt>
                <c:pt idx="7705">
                  <c:v>0.65859301517433999</c:v>
                </c:pt>
                <c:pt idx="7706">
                  <c:v>0.4730560660810128</c:v>
                </c:pt>
                <c:pt idx="7707">
                  <c:v>0.57811643724934714</c:v>
                </c:pt>
                <c:pt idx="7708">
                  <c:v>0.49600659888003668</c:v>
                </c:pt>
                <c:pt idx="7709">
                  <c:v>0.66533314645119801</c:v>
                </c:pt>
                <c:pt idx="7710">
                  <c:v>0.50685997848915865</c:v>
                </c:pt>
                <c:pt idx="7711">
                  <c:v>0.35196008815418156</c:v>
                </c:pt>
                <c:pt idx="7712">
                  <c:v>0.60425229523571544</c:v>
                </c:pt>
                <c:pt idx="7713">
                  <c:v>0.66539516362162665</c:v>
                </c:pt>
                <c:pt idx="7714">
                  <c:v>0.68941468529029459</c:v>
                </c:pt>
                <c:pt idx="7715">
                  <c:v>0.69396498372374249</c:v>
                </c:pt>
                <c:pt idx="7716">
                  <c:v>0.68477321071482877</c:v>
                </c:pt>
                <c:pt idx="7717">
                  <c:v>0.6962471460005456</c:v>
                </c:pt>
                <c:pt idx="7718">
                  <c:v>0.69442237658529815</c:v>
                </c:pt>
                <c:pt idx="7719">
                  <c:v>0.6833923719735685</c:v>
                </c:pt>
                <c:pt idx="7720">
                  <c:v>0.69630288552213948</c:v>
                </c:pt>
                <c:pt idx="7721">
                  <c:v>0.6862491728626513</c:v>
                </c:pt>
                <c:pt idx="7722">
                  <c:v>0.69487928823386536</c:v>
                </c:pt>
                <c:pt idx="7723">
                  <c:v>0.67897337591976514</c:v>
                </c:pt>
                <c:pt idx="7724">
                  <c:v>0.69406770569428922</c:v>
                </c:pt>
                <c:pt idx="7725">
                  <c:v>0.6755376481175337</c:v>
                </c:pt>
                <c:pt idx="7726">
                  <c:v>0.6609977705820077</c:v>
                </c:pt>
                <c:pt idx="7727">
                  <c:v>0.66870403122034694</c:v>
                </c:pt>
                <c:pt idx="7728">
                  <c:v>0.6742747771899934</c:v>
                </c:pt>
                <c:pt idx="7729">
                  <c:v>0.69314046067529589</c:v>
                </c:pt>
                <c:pt idx="7730">
                  <c:v>0.68657339767329495</c:v>
                </c:pt>
                <c:pt idx="7731">
                  <c:v>0.67258861142169879</c:v>
                </c:pt>
                <c:pt idx="7732">
                  <c:v>0.68625376024620199</c:v>
                </c:pt>
                <c:pt idx="7733">
                  <c:v>0.67862254975017555</c:v>
                </c:pt>
                <c:pt idx="7734">
                  <c:v>0.59946718074968086</c:v>
                </c:pt>
                <c:pt idx="7735">
                  <c:v>0.67589684321783872</c:v>
                </c:pt>
                <c:pt idx="7736">
                  <c:v>0.6877473002272706</c:v>
                </c:pt>
                <c:pt idx="7737">
                  <c:v>0.68325737912725348</c:v>
                </c:pt>
                <c:pt idx="7738">
                  <c:v>0.6833381813222138</c:v>
                </c:pt>
                <c:pt idx="7739">
                  <c:v>0.67841313601758702</c:v>
                </c:pt>
                <c:pt idx="7740">
                  <c:v>0.6890582892758087</c:v>
                </c:pt>
                <c:pt idx="7741">
                  <c:v>0.69941068877961732</c:v>
                </c:pt>
                <c:pt idx="7742">
                  <c:v>0.69584074594587564</c:v>
                </c:pt>
                <c:pt idx="7743">
                  <c:v>0.66183576237150443</c:v>
                </c:pt>
                <c:pt idx="7744">
                  <c:v>0.69189376661708535</c:v>
                </c:pt>
                <c:pt idx="7745">
                  <c:v>0.66961164802279138</c:v>
                </c:pt>
                <c:pt idx="7746">
                  <c:v>0.66916032329070463</c:v>
                </c:pt>
                <c:pt idx="7747">
                  <c:v>0.68735238100907059</c:v>
                </c:pt>
                <c:pt idx="7748">
                  <c:v>0.58516616198280536</c:v>
                </c:pt>
                <c:pt idx="7749">
                  <c:v>0.68961080774123751</c:v>
                </c:pt>
                <c:pt idx="7750">
                  <c:v>0.69406770569428922</c:v>
                </c:pt>
                <c:pt idx="7751">
                  <c:v>0.68814590557489741</c:v>
                </c:pt>
                <c:pt idx="7752">
                  <c:v>0.6566620512270126</c:v>
                </c:pt>
                <c:pt idx="7753">
                  <c:v>0.6816141824237556</c:v>
                </c:pt>
                <c:pt idx="7754">
                  <c:v>0.68371429077582102</c:v>
                </c:pt>
                <c:pt idx="7755">
                  <c:v>0.68831193615396213</c:v>
                </c:pt>
                <c:pt idx="7756">
                  <c:v>0.64569015944614683</c:v>
                </c:pt>
                <c:pt idx="7757">
                  <c:v>0.62815871828669056</c:v>
                </c:pt>
                <c:pt idx="7758">
                  <c:v>0.67534695898959585</c:v>
                </c:pt>
                <c:pt idx="7759">
                  <c:v>0.45904187076697084</c:v>
                </c:pt>
                <c:pt idx="7760">
                  <c:v>0.70942494007531753</c:v>
                </c:pt>
                <c:pt idx="7761">
                  <c:v>0.70156798505592555</c:v>
                </c:pt>
                <c:pt idx="7762">
                  <c:v>0.69628916568824728</c:v>
                </c:pt>
                <c:pt idx="7763">
                  <c:v>0.70516168023466141</c:v>
                </c:pt>
                <c:pt idx="7764">
                  <c:v>0.69985995235625564</c:v>
                </c:pt>
                <c:pt idx="7765">
                  <c:v>0.6971937463102158</c:v>
                </c:pt>
                <c:pt idx="7766">
                  <c:v>0.61441042971439153</c:v>
                </c:pt>
                <c:pt idx="7767">
                  <c:v>0.70156798505592555</c:v>
                </c:pt>
                <c:pt idx="7768">
                  <c:v>0.69628916568824728</c:v>
                </c:pt>
                <c:pt idx="7769">
                  <c:v>0.69631646564154459</c:v>
                </c:pt>
                <c:pt idx="7770">
                  <c:v>0.75268531410562156</c:v>
                </c:pt>
                <c:pt idx="7771">
                  <c:v>0.6633838096285839</c:v>
                </c:pt>
                <c:pt idx="7772">
                  <c:v>0.67546536885224939</c:v>
                </c:pt>
                <c:pt idx="7773">
                  <c:v>0.68592444558093779</c:v>
                </c:pt>
                <c:pt idx="7774">
                  <c:v>0.67771588035635555</c:v>
                </c:pt>
                <c:pt idx="7775">
                  <c:v>0.70073006543558758</c:v>
                </c:pt>
                <c:pt idx="7776">
                  <c:v>0.70119146432997792</c:v>
                </c:pt>
                <c:pt idx="7777">
                  <c:v>0.69986916507522756</c:v>
                </c:pt>
                <c:pt idx="7778">
                  <c:v>0.69174664477386905</c:v>
                </c:pt>
                <c:pt idx="7779">
                  <c:v>0.67444686647693264</c:v>
                </c:pt>
                <c:pt idx="7780">
                  <c:v>-0.49261253872013577</c:v>
                </c:pt>
                <c:pt idx="7781">
                  <c:v>-0.17342414024180194</c:v>
                </c:pt>
                <c:pt idx="7782">
                  <c:v>0.64860282474623077</c:v>
                </c:pt>
                <c:pt idx="7783">
                  <c:v>0.66528018797194677</c:v>
                </c:pt>
                <c:pt idx="7784">
                  <c:v>0.65961392063674584</c:v>
                </c:pt>
                <c:pt idx="7785">
                  <c:v>0.69019608002851363</c:v>
                </c:pt>
                <c:pt idx="7786">
                  <c:v>0.68195377975347882</c:v>
                </c:pt>
                <c:pt idx="7787">
                  <c:v>0.65596122220349684</c:v>
                </c:pt>
                <c:pt idx="7788">
                  <c:v>0.68264445178502564</c:v>
                </c:pt>
                <c:pt idx="7789">
                  <c:v>0.55482656227995319</c:v>
                </c:pt>
                <c:pt idx="7790">
                  <c:v>0.6709986095566508</c:v>
                </c:pt>
                <c:pt idx="7791">
                  <c:v>0.67848267284245323</c:v>
                </c:pt>
                <c:pt idx="7792">
                  <c:v>0.68638087702799822</c:v>
                </c:pt>
                <c:pt idx="7793">
                  <c:v>0.67489714591789385</c:v>
                </c:pt>
                <c:pt idx="7794">
                  <c:v>0.64447574994376633</c:v>
                </c:pt>
                <c:pt idx="7795">
                  <c:v>0.68312771963027663</c:v>
                </c:pt>
                <c:pt idx="7796">
                  <c:v>0.68780500687797563</c:v>
                </c:pt>
                <c:pt idx="7797">
                  <c:v>0.64567129935414169</c:v>
                </c:pt>
                <c:pt idx="7798">
                  <c:v>0.6485173925669635</c:v>
                </c:pt>
                <c:pt idx="7799">
                  <c:v>0.58563694962936053</c:v>
                </c:pt>
                <c:pt idx="7800">
                  <c:v>0.65879837189695767</c:v>
                </c:pt>
                <c:pt idx="7801">
                  <c:v>0.58844462919456519</c:v>
                </c:pt>
                <c:pt idx="7802">
                  <c:v>0.68631763793332468</c:v>
                </c:pt>
                <c:pt idx="7803">
                  <c:v>0.68689928291695168</c:v>
                </c:pt>
                <c:pt idx="7804">
                  <c:v>0.67927569635303453</c:v>
                </c:pt>
                <c:pt idx="7805">
                  <c:v>0.65791780879296258</c:v>
                </c:pt>
                <c:pt idx="7806">
                  <c:v>0.65456335306630253</c:v>
                </c:pt>
                <c:pt idx="7807">
                  <c:v>0.62058093814504023</c:v>
                </c:pt>
                <c:pt idx="7808">
                  <c:v>0.63976437846346013</c:v>
                </c:pt>
                <c:pt idx="7809">
                  <c:v>0.64186346945278683</c:v>
                </c:pt>
                <c:pt idx="7810">
                  <c:v>0.66275783168157676</c:v>
                </c:pt>
                <c:pt idx="7811">
                  <c:v>0.64892704916293908</c:v>
                </c:pt>
                <c:pt idx="7812">
                  <c:v>0.67049562191585488</c:v>
                </c:pt>
                <c:pt idx="7813">
                  <c:v>0.65496370357510814</c:v>
                </c:pt>
                <c:pt idx="7814">
                  <c:v>0.65823859754218206</c:v>
                </c:pt>
                <c:pt idx="7815">
                  <c:v>0.66420789807680791</c:v>
                </c:pt>
                <c:pt idx="7816">
                  <c:v>0.64581149919103964</c:v>
                </c:pt>
                <c:pt idx="7817">
                  <c:v>-1.0263889162404882</c:v>
                </c:pt>
                <c:pt idx="7818">
                  <c:v>0.22604486420996453</c:v>
                </c:pt>
                <c:pt idx="7819">
                  <c:v>0.56614060341652384</c:v>
                </c:pt>
                <c:pt idx="7820">
                  <c:v>0.60436394623752654</c:v>
                </c:pt>
                <c:pt idx="7821">
                  <c:v>0.64829551658952267</c:v>
                </c:pt>
                <c:pt idx="7822">
                  <c:v>0.65230961431935608</c:v>
                </c:pt>
                <c:pt idx="7823">
                  <c:v>0.63878279835270224</c:v>
                </c:pt>
                <c:pt idx="7824">
                  <c:v>0.64326985413791682</c:v>
                </c:pt>
                <c:pt idx="7825">
                  <c:v>0.70546289991843536</c:v>
                </c:pt>
                <c:pt idx="7826">
                  <c:v>0.34673674792424247</c:v>
                </c:pt>
                <c:pt idx="7827">
                  <c:v>0.64801132008953688</c:v>
                </c:pt>
                <c:pt idx="7828">
                  <c:v>0.64524358410406835</c:v>
                </c:pt>
                <c:pt idx="7829">
                  <c:v>0.70872984162517705</c:v>
                </c:pt>
                <c:pt idx="7830">
                  <c:v>0.65903604431750162</c:v>
                </c:pt>
                <c:pt idx="7831">
                  <c:v>0.61903932845289389</c:v>
                </c:pt>
                <c:pt idx="7832">
                  <c:v>0.60692732633090762</c:v>
                </c:pt>
                <c:pt idx="7833">
                  <c:v>0.70994480547285865</c:v>
                </c:pt>
                <c:pt idx="7834">
                  <c:v>0.71701450702966141</c:v>
                </c:pt>
                <c:pt idx="7835">
                  <c:v>0.70761296583952449</c:v>
                </c:pt>
                <c:pt idx="7836">
                  <c:v>0.70031111033812665</c:v>
                </c:pt>
                <c:pt idx="7837">
                  <c:v>0.69852662044666158</c:v>
                </c:pt>
                <c:pt idx="7838">
                  <c:v>0.69897000433601875</c:v>
                </c:pt>
                <c:pt idx="7839">
                  <c:v>0.70560058323503183</c:v>
                </c:pt>
                <c:pt idx="7840">
                  <c:v>0.69223662167705036</c:v>
                </c:pt>
                <c:pt idx="7841">
                  <c:v>0.71107812053922215</c:v>
                </c:pt>
                <c:pt idx="7842">
                  <c:v>0.72254733206759014</c:v>
                </c:pt>
                <c:pt idx="7843">
                  <c:v>0.71484676643485801</c:v>
                </c:pt>
                <c:pt idx="7844">
                  <c:v>0.7017042913232725</c:v>
                </c:pt>
                <c:pt idx="7845">
                  <c:v>0.69987857052911728</c:v>
                </c:pt>
                <c:pt idx="7846">
                  <c:v>0.72427586960079016</c:v>
                </c:pt>
                <c:pt idx="7847">
                  <c:v>0.71126862481932152</c:v>
                </c:pt>
                <c:pt idx="7848">
                  <c:v>0.69763849236229813</c:v>
                </c:pt>
                <c:pt idx="7849">
                  <c:v>0.71626425952243267</c:v>
                </c:pt>
                <c:pt idx="7850">
                  <c:v>0.7238935867909202</c:v>
                </c:pt>
                <c:pt idx="7851">
                  <c:v>0.75186918893284949</c:v>
                </c:pt>
                <c:pt idx="7852">
                  <c:v>0.7855499724566759</c:v>
                </c:pt>
                <c:pt idx="7853">
                  <c:v>0.74203950424875964</c:v>
                </c:pt>
                <c:pt idx="7854">
                  <c:v>0.70663289767854864</c:v>
                </c:pt>
                <c:pt idx="7855">
                  <c:v>0.7153776233715069</c:v>
                </c:pt>
                <c:pt idx="7856">
                  <c:v>0.72379358806105099</c:v>
                </c:pt>
                <c:pt idx="7857">
                  <c:v>0.72115349189484268</c:v>
                </c:pt>
                <c:pt idx="7858">
                  <c:v>0.71284354769348557</c:v>
                </c:pt>
                <c:pt idx="7859">
                  <c:v>0.71133346550131349</c:v>
                </c:pt>
                <c:pt idx="7860">
                  <c:v>0.70570338699498725</c:v>
                </c:pt>
                <c:pt idx="7861">
                  <c:v>0.71233396589399944</c:v>
                </c:pt>
                <c:pt idx="7862">
                  <c:v>0.70675408851316468</c:v>
                </c:pt>
                <c:pt idx="7863">
                  <c:v>0.70313038776157</c:v>
                </c:pt>
                <c:pt idx="7864">
                  <c:v>0.72538178942912179</c:v>
                </c:pt>
                <c:pt idx="7865">
                  <c:v>0.71223542736633183</c:v>
                </c:pt>
                <c:pt idx="7866">
                  <c:v>0.71081927715181459</c:v>
                </c:pt>
                <c:pt idx="7867">
                  <c:v>0.7127724257817255</c:v>
                </c:pt>
                <c:pt idx="7868">
                  <c:v>0.7337678388237826</c:v>
                </c:pt>
                <c:pt idx="7869">
                  <c:v>0.70816176504724615</c:v>
                </c:pt>
                <c:pt idx="7870">
                  <c:v>0.70856553840486569</c:v>
                </c:pt>
                <c:pt idx="7871">
                  <c:v>0.71240286324988511</c:v>
                </c:pt>
                <c:pt idx="7872">
                  <c:v>0.72410148916001893</c:v>
                </c:pt>
                <c:pt idx="7873">
                  <c:v>0.76796894761185164</c:v>
                </c:pt>
                <c:pt idx="7874">
                  <c:v>0.71395499100467263</c:v>
                </c:pt>
                <c:pt idx="7875">
                  <c:v>0.78485001273234589</c:v>
                </c:pt>
                <c:pt idx="7876">
                  <c:v>0.72640825268295861</c:v>
                </c:pt>
                <c:pt idx="7877">
                  <c:v>0.70171871276416975</c:v>
                </c:pt>
                <c:pt idx="7878">
                  <c:v>0.77459629616660064</c:v>
                </c:pt>
                <c:pt idx="7879">
                  <c:v>0.79125429605399256</c:v>
                </c:pt>
                <c:pt idx="7880">
                  <c:v>0.7401445058765409</c:v>
                </c:pt>
                <c:pt idx="7881">
                  <c:v>0.6423545861871357</c:v>
                </c:pt>
                <c:pt idx="7882">
                  <c:v>0.72071191129563672</c:v>
                </c:pt>
                <c:pt idx="7883">
                  <c:v>0.74893388165705888</c:v>
                </c:pt>
                <c:pt idx="7884">
                  <c:v>0.64825155936795609</c:v>
                </c:pt>
                <c:pt idx="7885">
                  <c:v>0.69850024281709289</c:v>
                </c:pt>
                <c:pt idx="7886">
                  <c:v>0.7167173503421167</c:v>
                </c:pt>
                <c:pt idx="7887">
                  <c:v>0.69430012620253367</c:v>
                </c:pt>
                <c:pt idx="7888">
                  <c:v>0.70671326786456878</c:v>
                </c:pt>
                <c:pt idx="7889">
                  <c:v>0.69304875029972479</c:v>
                </c:pt>
                <c:pt idx="7890">
                  <c:v>0.71849724825110262</c:v>
                </c:pt>
                <c:pt idx="7891">
                  <c:v>0.68279998626570082</c:v>
                </c:pt>
                <c:pt idx="7892">
                  <c:v>0.70935923931552403</c:v>
                </c:pt>
                <c:pt idx="7893">
                  <c:v>0.7256833473792631</c:v>
                </c:pt>
                <c:pt idx="7894">
                  <c:v>0.69209448635197213</c:v>
                </c:pt>
                <c:pt idx="7895">
                  <c:v>0.70683703478535709</c:v>
                </c:pt>
                <c:pt idx="7896">
                  <c:v>0.73135477731331155</c:v>
                </c:pt>
                <c:pt idx="7897">
                  <c:v>0.71645455872152053</c:v>
                </c:pt>
                <c:pt idx="7898">
                  <c:v>0.72219984505449508</c:v>
                </c:pt>
                <c:pt idx="7899">
                  <c:v>0.72864520218158368</c:v>
                </c:pt>
                <c:pt idx="7900">
                  <c:v>0.73336484251253764</c:v>
                </c:pt>
                <c:pt idx="7901">
                  <c:v>0.72095837351529091</c:v>
                </c:pt>
                <c:pt idx="7902">
                  <c:v>0.73290954905450301</c:v>
                </c:pt>
                <c:pt idx="7903">
                  <c:v>0.69336009448941305</c:v>
                </c:pt>
                <c:pt idx="7904">
                  <c:v>0.71290578227931234</c:v>
                </c:pt>
                <c:pt idx="7905">
                  <c:v>0.7054246058907937</c:v>
                </c:pt>
                <c:pt idx="7906">
                  <c:v>0.71406101601859595</c:v>
                </c:pt>
                <c:pt idx="7907">
                  <c:v>0.67657637531941661</c:v>
                </c:pt>
                <c:pt idx="7908">
                  <c:v>0.66633966214469775</c:v>
                </c:pt>
                <c:pt idx="7909">
                  <c:v>0.73105823854940544</c:v>
                </c:pt>
                <c:pt idx="7910">
                  <c:v>0.71993198359867272</c:v>
                </c:pt>
                <c:pt idx="7911">
                  <c:v>0.71821256153260693</c:v>
                </c:pt>
                <c:pt idx="7912">
                  <c:v>0.76143771557788864</c:v>
                </c:pt>
                <c:pt idx="7913">
                  <c:v>0.74477628928828565</c:v>
                </c:pt>
                <c:pt idx="7914">
                  <c:v>0.7177532336400807</c:v>
                </c:pt>
                <c:pt idx="7915">
                  <c:v>0.72759487694120062</c:v>
                </c:pt>
                <c:pt idx="7916">
                  <c:v>0.72490573843041983</c:v>
                </c:pt>
                <c:pt idx="7917">
                  <c:v>0.79390554016712322</c:v>
                </c:pt>
                <c:pt idx="7918">
                  <c:v>0.72027482261980746</c:v>
                </c:pt>
                <c:pt idx="7919">
                  <c:v>0.72211412057839863</c:v>
                </c:pt>
                <c:pt idx="7920">
                  <c:v>0.61313388251494993</c:v>
                </c:pt>
                <c:pt idx="7921">
                  <c:v>0.67907517561908159</c:v>
                </c:pt>
                <c:pt idx="7922">
                  <c:v>0.70302254834721556</c:v>
                </c:pt>
                <c:pt idx="7923">
                  <c:v>0.68021398406341549</c:v>
                </c:pt>
                <c:pt idx="7924">
                  <c:v>0.68518171985038567</c:v>
                </c:pt>
                <c:pt idx="7925">
                  <c:v>0.65654410422122655</c:v>
                </c:pt>
                <c:pt idx="7926">
                  <c:v>0.68234211117647325</c:v>
                </c:pt>
                <c:pt idx="7927">
                  <c:v>0.30561604125557867</c:v>
                </c:pt>
                <c:pt idx="7928">
                  <c:v>0.65731535406565667</c:v>
                </c:pt>
                <c:pt idx="7929">
                  <c:v>0.70667287313017457</c:v>
                </c:pt>
                <c:pt idx="7930">
                  <c:v>0.67634538471092487</c:v>
                </c:pt>
                <c:pt idx="7931">
                  <c:v>0.67013044130573263</c:v>
                </c:pt>
                <c:pt idx="7932">
                  <c:v>0.66759443993531775</c:v>
                </c:pt>
                <c:pt idx="7933">
                  <c:v>0.67635231728360723</c:v>
                </c:pt>
                <c:pt idx="7934">
                  <c:v>0.6584883813090171</c:v>
                </c:pt>
                <c:pt idx="7935">
                  <c:v>0.74423216182408158</c:v>
                </c:pt>
                <c:pt idx="7936">
                  <c:v>0.66993179617921095</c:v>
                </c:pt>
                <c:pt idx="7937">
                  <c:v>0.67361227991757822</c:v>
                </c:pt>
                <c:pt idx="7938">
                  <c:v>0.66809343786294961</c:v>
                </c:pt>
                <c:pt idx="7939">
                  <c:v>0.68021398406341549</c:v>
                </c:pt>
                <c:pt idx="7940">
                  <c:v>0.66546024142589488</c:v>
                </c:pt>
                <c:pt idx="7941">
                  <c:v>0.6880894064715678</c:v>
                </c:pt>
                <c:pt idx="7942">
                  <c:v>0.67507440062624813</c:v>
                </c:pt>
                <c:pt idx="7943">
                  <c:v>0.6578723705186259</c:v>
                </c:pt>
                <c:pt idx="7944">
                  <c:v>0.69317040272652564</c:v>
                </c:pt>
                <c:pt idx="7945">
                  <c:v>0.71299485919110128</c:v>
                </c:pt>
                <c:pt idx="7946">
                  <c:v>0.65801139665711372</c:v>
                </c:pt>
                <c:pt idx="7947">
                  <c:v>0.67328090002359486</c:v>
                </c:pt>
                <c:pt idx="7948">
                  <c:v>0.65272969606924958</c:v>
                </c:pt>
                <c:pt idx="7949">
                  <c:v>0.6358665537871655</c:v>
                </c:pt>
                <c:pt idx="7950">
                  <c:v>0.69125102833029262</c:v>
                </c:pt>
                <c:pt idx="7951">
                  <c:v>0.64207323282172402</c:v>
                </c:pt>
                <c:pt idx="7952">
                  <c:v>0.67266904760407553</c:v>
                </c:pt>
                <c:pt idx="7953">
                  <c:v>0.66493475093584864</c:v>
                </c:pt>
                <c:pt idx="7954">
                  <c:v>0.65647965586094004</c:v>
                </c:pt>
                <c:pt idx="7955">
                  <c:v>0.68501014107081659</c:v>
                </c:pt>
                <c:pt idx="7956">
                  <c:v>0.64679199267094911</c:v>
                </c:pt>
                <c:pt idx="7957">
                  <c:v>0.65297933552442666</c:v>
                </c:pt>
                <c:pt idx="7958">
                  <c:v>0.63501253462790552</c:v>
                </c:pt>
                <c:pt idx="7959">
                  <c:v>0.66807979131761663</c:v>
                </c:pt>
                <c:pt idx="7960">
                  <c:v>0.72257877752936972</c:v>
                </c:pt>
                <c:pt idx="7961">
                  <c:v>0.72303810542189961</c:v>
                </c:pt>
                <c:pt idx="7962">
                  <c:v>0.68377850544094754</c:v>
                </c:pt>
                <c:pt idx="7963">
                  <c:v>0.73351452039826437</c:v>
                </c:pt>
                <c:pt idx="7964">
                  <c:v>0.64923135556899558</c:v>
                </c:pt>
                <c:pt idx="7965">
                  <c:v>0.69723802005882973</c:v>
                </c:pt>
                <c:pt idx="7966">
                  <c:v>0.66284860281408453</c:v>
                </c:pt>
                <c:pt idx="7967">
                  <c:v>0.68309324223718171</c:v>
                </c:pt>
                <c:pt idx="7968">
                  <c:v>0.70957995642041116</c:v>
                </c:pt>
                <c:pt idx="7969">
                  <c:v>0.71904601266070112</c:v>
                </c:pt>
                <c:pt idx="7970">
                  <c:v>0.70560058323503194</c:v>
                </c:pt>
                <c:pt idx="7971">
                  <c:v>0.69850526969359561</c:v>
                </c:pt>
                <c:pt idx="7972">
                  <c:v>0.72050968219212863</c:v>
                </c:pt>
                <c:pt idx="7973">
                  <c:v>0.7046907608008367</c:v>
                </c:pt>
                <c:pt idx="7974">
                  <c:v>0.7280589067969504</c:v>
                </c:pt>
                <c:pt idx="7975">
                  <c:v>0.70187175999916984</c:v>
                </c:pt>
                <c:pt idx="7976">
                  <c:v>0.72387268732033594</c:v>
                </c:pt>
                <c:pt idx="7977">
                  <c:v>0.70992919592260606</c:v>
                </c:pt>
                <c:pt idx="7978">
                  <c:v>0.71375795570204126</c:v>
                </c:pt>
                <c:pt idx="7979">
                  <c:v>0.71422670316460402</c:v>
                </c:pt>
                <c:pt idx="7980">
                  <c:v>0.72245110018554171</c:v>
                </c:pt>
                <c:pt idx="7981">
                  <c:v>0.71899591004508934</c:v>
                </c:pt>
                <c:pt idx="7982">
                  <c:v>0.73610376754102413</c:v>
                </c:pt>
                <c:pt idx="7983">
                  <c:v>0.70747658823378734</c:v>
                </c:pt>
                <c:pt idx="7984">
                  <c:v>0.71619098437304063</c:v>
                </c:pt>
                <c:pt idx="7985">
                  <c:v>0.70188800735323165</c:v>
                </c:pt>
                <c:pt idx="7986">
                  <c:v>0.70862139001220004</c:v>
                </c:pt>
                <c:pt idx="7987">
                  <c:v>0.740362689494243</c:v>
                </c:pt>
                <c:pt idx="7988">
                  <c:v>0.72877498596206536</c:v>
                </c:pt>
                <c:pt idx="7989">
                  <c:v>0.73399043251076601</c:v>
                </c:pt>
                <c:pt idx="7990">
                  <c:v>0.72400564591775596</c:v>
                </c:pt>
                <c:pt idx="7991">
                  <c:v>0.69614378298309765</c:v>
                </c:pt>
                <c:pt idx="7992">
                  <c:v>0.67911848740362546</c:v>
                </c:pt>
                <c:pt idx="7993">
                  <c:v>0.69992871219091179</c:v>
                </c:pt>
                <c:pt idx="7994">
                  <c:v>0.70539052544041525</c:v>
                </c:pt>
                <c:pt idx="7995">
                  <c:v>0.70909837466410586</c:v>
                </c:pt>
                <c:pt idx="7996">
                  <c:v>0.70224418395096666</c:v>
                </c:pt>
                <c:pt idx="7997">
                  <c:v>0.69278946405055963</c:v>
                </c:pt>
                <c:pt idx="7998">
                  <c:v>0.71107331339225632</c:v>
                </c:pt>
                <c:pt idx="7999">
                  <c:v>0.6875530625760492</c:v>
                </c:pt>
                <c:pt idx="8000">
                  <c:v>0.71086922763572769</c:v>
                </c:pt>
                <c:pt idx="8001">
                  <c:v>0.72501180620036965</c:v>
                </c:pt>
                <c:pt idx="8002">
                  <c:v>0.73275506972891891</c:v>
                </c:pt>
                <c:pt idx="8003">
                  <c:v>0.71321044345062901</c:v>
                </c:pt>
                <c:pt idx="8004">
                  <c:v>0.6999080057414836</c:v>
                </c:pt>
                <c:pt idx="8005">
                  <c:v>0.72582337002832764</c:v>
                </c:pt>
                <c:pt idx="8006">
                  <c:v>0.68952844810317848</c:v>
                </c:pt>
                <c:pt idx="8007">
                  <c:v>0.72049453652326179</c:v>
                </c:pt>
                <c:pt idx="8008">
                  <c:v>0.71923918763402261</c:v>
                </c:pt>
                <c:pt idx="8009">
                  <c:v>0.71859989605043684</c:v>
                </c:pt>
                <c:pt idx="8010">
                  <c:v>0.7095163046901275</c:v>
                </c:pt>
                <c:pt idx="8011">
                  <c:v>0.72153583223476125</c:v>
                </c:pt>
                <c:pt idx="8012">
                  <c:v>0.7219083773846946</c:v>
                </c:pt>
                <c:pt idx="8013">
                  <c:v>0.72336444328116833</c:v>
                </c:pt>
                <c:pt idx="8014">
                  <c:v>0.71656288137408819</c:v>
                </c:pt>
                <c:pt idx="8015">
                  <c:v>0.71980463251494975</c:v>
                </c:pt>
                <c:pt idx="8016">
                  <c:v>0.72382039553502064</c:v>
                </c:pt>
                <c:pt idx="8017">
                  <c:v>0.72422957201725779</c:v>
                </c:pt>
                <c:pt idx="8018">
                  <c:v>0.70718728475120018</c:v>
                </c:pt>
                <c:pt idx="8019">
                  <c:v>0.70235350656204854</c:v>
                </c:pt>
                <c:pt idx="8020">
                  <c:v>0.72119787181298411</c:v>
                </c:pt>
                <c:pt idx="8021">
                  <c:v>0.69803503200094574</c:v>
                </c:pt>
                <c:pt idx="8022">
                  <c:v>0.71469494523896893</c:v>
                </c:pt>
                <c:pt idx="8023">
                  <c:v>0.71739308716280492</c:v>
                </c:pt>
                <c:pt idx="8024">
                  <c:v>0.72224558995721611</c:v>
                </c:pt>
                <c:pt idx="8025">
                  <c:v>0.7219083773846946</c:v>
                </c:pt>
                <c:pt idx="8026">
                  <c:v>0.72609300397523835</c:v>
                </c:pt>
                <c:pt idx="8027">
                  <c:v>0.75818016945302369</c:v>
                </c:pt>
                <c:pt idx="8028">
                  <c:v>0.71166820290270361</c:v>
                </c:pt>
                <c:pt idx="8029">
                  <c:v>0.50486714243761721</c:v>
                </c:pt>
                <c:pt idx="8030">
                  <c:v>0.34593998481441618</c:v>
                </c:pt>
                <c:pt idx="8031">
                  <c:v>0.39907839590812788</c:v>
                </c:pt>
                <c:pt idx="8032">
                  <c:v>0.24667233334138874</c:v>
                </c:pt>
                <c:pt idx="8033">
                  <c:v>0.642104632521589</c:v>
                </c:pt>
                <c:pt idx="8034">
                  <c:v>0.65208885342819001</c:v>
                </c:pt>
                <c:pt idx="8035">
                  <c:v>0.63119337271488363</c:v>
                </c:pt>
                <c:pt idx="8036">
                  <c:v>0.58754550842696562</c:v>
                </c:pt>
                <c:pt idx="8037">
                  <c:v>0.7399188524787097</c:v>
                </c:pt>
                <c:pt idx="8038">
                  <c:v>0.72730360297995378</c:v>
                </c:pt>
                <c:pt idx="8039">
                  <c:v>0.66580164108336526</c:v>
                </c:pt>
                <c:pt idx="8040">
                  <c:v>0.73539926996269378</c:v>
                </c:pt>
                <c:pt idx="8041">
                  <c:v>0.70337912324107477</c:v>
                </c:pt>
                <c:pt idx="8042">
                  <c:v>0.72400564591775596</c:v>
                </c:pt>
                <c:pt idx="8043">
                  <c:v>0.71856556039939967</c:v>
                </c:pt>
                <c:pt idx="8044">
                  <c:v>0.71929675201635901</c:v>
                </c:pt>
                <c:pt idx="8045">
                  <c:v>0.72004750150499164</c:v>
                </c:pt>
                <c:pt idx="8046">
                  <c:v>0.72580396932331881</c:v>
                </c:pt>
                <c:pt idx="8047">
                  <c:v>0.70986940134967869</c:v>
                </c:pt>
                <c:pt idx="8048">
                  <c:v>0.73221598884958861</c:v>
                </c:pt>
                <c:pt idx="8049">
                  <c:v>0.71397951480780264</c:v>
                </c:pt>
                <c:pt idx="8050">
                  <c:v>0.69525806309030169</c:v>
                </c:pt>
                <c:pt idx="8051">
                  <c:v>0.71600334363480023</c:v>
                </c:pt>
                <c:pt idx="8052">
                  <c:v>0.72153583223476125</c:v>
                </c:pt>
                <c:pt idx="8053">
                  <c:v>0.70359020197276356</c:v>
                </c:pt>
                <c:pt idx="8054">
                  <c:v>0.71199051432853155</c:v>
                </c:pt>
                <c:pt idx="8055">
                  <c:v>0.71536042052418924</c:v>
                </c:pt>
                <c:pt idx="8056">
                  <c:v>0.74453335341742022</c:v>
                </c:pt>
                <c:pt idx="8057">
                  <c:v>0.70789578649966489</c:v>
                </c:pt>
                <c:pt idx="8058">
                  <c:v>0.71856556039939967</c:v>
                </c:pt>
                <c:pt idx="8059">
                  <c:v>0.71546418219757701</c:v>
                </c:pt>
                <c:pt idx="8060">
                  <c:v>0.72440591735798365</c:v>
                </c:pt>
                <c:pt idx="8061">
                  <c:v>0.73003788996720509</c:v>
                </c:pt>
                <c:pt idx="8062">
                  <c:v>0.72880452879952473</c:v>
                </c:pt>
                <c:pt idx="8063">
                  <c:v>0.71525196891121257</c:v>
                </c:pt>
                <c:pt idx="8064">
                  <c:v>0.72050968219212863</c:v>
                </c:pt>
                <c:pt idx="8065">
                  <c:v>0.73679922759911354</c:v>
                </c:pt>
                <c:pt idx="8066">
                  <c:v>0.88036642575259927</c:v>
                </c:pt>
                <c:pt idx="8067">
                  <c:v>0.71351823544218262</c:v>
                </c:pt>
                <c:pt idx="8068">
                  <c:v>0.71888655990788508</c:v>
                </c:pt>
                <c:pt idx="8069">
                  <c:v>0.75332766665861284</c:v>
                </c:pt>
                <c:pt idx="8070">
                  <c:v>0.71140659921695448</c:v>
                </c:pt>
                <c:pt idx="8071">
                  <c:v>0.72925480824048772</c:v>
                </c:pt>
                <c:pt idx="8072">
                  <c:v>0.71888655990788508</c:v>
                </c:pt>
                <c:pt idx="8073">
                  <c:v>0.72941820205967622</c:v>
                </c:pt>
                <c:pt idx="8074">
                  <c:v>0.71375795570204126</c:v>
                </c:pt>
                <c:pt idx="8075">
                  <c:v>0.70940115927531255</c:v>
                </c:pt>
                <c:pt idx="8076">
                  <c:v>0.71790814704753703</c:v>
                </c:pt>
                <c:pt idx="8077">
                  <c:v>0.71180722904119165</c:v>
                </c:pt>
                <c:pt idx="8078">
                  <c:v>0.72199370732398771</c:v>
                </c:pt>
                <c:pt idx="8079">
                  <c:v>0.71683311786814385</c:v>
                </c:pt>
                <c:pt idx="8080">
                  <c:v>0.71305646561462388</c:v>
                </c:pt>
                <c:pt idx="8081">
                  <c:v>0.73122400292293754</c:v>
                </c:pt>
                <c:pt idx="8082">
                  <c:v>0.7032913781186616</c:v>
                </c:pt>
                <c:pt idx="8083">
                  <c:v>0.71422670316460402</c:v>
                </c:pt>
                <c:pt idx="8084">
                  <c:v>0.72592997669438186</c:v>
                </c:pt>
                <c:pt idx="8085">
                  <c:v>0.70037624781584829</c:v>
                </c:pt>
                <c:pt idx="8086">
                  <c:v>0.66916032329070463</c:v>
                </c:pt>
                <c:pt idx="8087">
                  <c:v>0.67448345481974969</c:v>
                </c:pt>
                <c:pt idx="8088">
                  <c:v>0.69990296813606456</c:v>
                </c:pt>
                <c:pt idx="8089">
                  <c:v>0.72144264599217478</c:v>
                </c:pt>
                <c:pt idx="8090">
                  <c:v>0.71923918763402261</c:v>
                </c:pt>
                <c:pt idx="8091">
                  <c:v>0.70992919592260606</c:v>
                </c:pt>
                <c:pt idx="8092">
                  <c:v>0.71536042052418924</c:v>
                </c:pt>
                <c:pt idx="8093">
                  <c:v>0.72561635706545025</c:v>
                </c:pt>
                <c:pt idx="8094">
                  <c:v>0.74365864117428671</c:v>
                </c:pt>
                <c:pt idx="8095">
                  <c:v>0.7111359113910537</c:v>
                </c:pt>
                <c:pt idx="8096">
                  <c:v>0.7093445243689066</c:v>
                </c:pt>
                <c:pt idx="8097">
                  <c:v>0.71800680254567184</c:v>
                </c:pt>
                <c:pt idx="8098">
                  <c:v>0.72487057430895463</c:v>
                </c:pt>
                <c:pt idx="8099">
                  <c:v>0.71619098437304063</c:v>
                </c:pt>
                <c:pt idx="8100">
                  <c:v>0.73365703159393791</c:v>
                </c:pt>
                <c:pt idx="8101">
                  <c:v>0.76591679396663159</c:v>
                </c:pt>
                <c:pt idx="8102">
                  <c:v>0.72547113409289965</c:v>
                </c:pt>
                <c:pt idx="8103">
                  <c:v>0.7162863638350413</c:v>
                </c:pt>
                <c:pt idx="8104">
                  <c:v>0.71501436912587624</c:v>
                </c:pt>
                <c:pt idx="8105">
                  <c:v>0.73157510834228867</c:v>
                </c:pt>
                <c:pt idx="8106">
                  <c:v>0.70871940799878053</c:v>
                </c:pt>
                <c:pt idx="8107">
                  <c:v>0.69761070907329392</c:v>
                </c:pt>
                <c:pt idx="8108">
                  <c:v>0.72329501725881773</c:v>
                </c:pt>
                <c:pt idx="8109">
                  <c:v>0.7125209045676395</c:v>
                </c:pt>
                <c:pt idx="8110">
                  <c:v>0.72954065503882148</c:v>
                </c:pt>
                <c:pt idx="8111">
                  <c:v>0.70799339635092262</c:v>
                </c:pt>
                <c:pt idx="8112">
                  <c:v>0.73570592589872263</c:v>
                </c:pt>
                <c:pt idx="8113">
                  <c:v>0.71846084804641408</c:v>
                </c:pt>
                <c:pt idx="8114">
                  <c:v>0.72245110018554171</c:v>
                </c:pt>
                <c:pt idx="8115">
                  <c:v>0.74102388396131802</c:v>
                </c:pt>
                <c:pt idx="8116">
                  <c:v>0.70415989695150594</c:v>
                </c:pt>
                <c:pt idx="8117">
                  <c:v>0.69755151266048621</c:v>
                </c:pt>
                <c:pt idx="8118">
                  <c:v>0.7003993895492242</c:v>
                </c:pt>
                <c:pt idx="8119">
                  <c:v>0.71867140413409092</c:v>
                </c:pt>
                <c:pt idx="8120">
                  <c:v>0.68744958130620759</c:v>
                </c:pt>
              </c:numCache>
            </c:numRef>
          </c:yVal>
        </c:ser>
        <c:axId val="104538496"/>
        <c:axId val="104540416"/>
      </c:scatterChart>
      <c:valAx>
        <c:axId val="104538496"/>
        <c:scaling>
          <c:orientation val="minMax"/>
          <c:max val="200"/>
          <c:min val="50"/>
        </c:scaling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en-US"/>
                  <a:t>Flow Rate (m/day)</a:t>
                </a:r>
              </a:p>
            </c:rich>
          </c:tx>
          <c:layout/>
        </c:title>
        <c:numFmt formatCode="General" sourceLinked="1"/>
        <c:tickLblPos val="nextTo"/>
        <c:crossAx val="104540416"/>
        <c:crossesAt val="1.0000000000000007E-2"/>
        <c:crossBetween val="midCat"/>
      </c:valAx>
      <c:valAx>
        <c:axId val="104540416"/>
        <c:scaling>
          <c:logBase val="10"/>
          <c:orientation val="minMax"/>
          <c:max val="1.5"/>
          <c:min val="1.0000000000000007E-2"/>
        </c:scaling>
        <c:axPos val="l"/>
        <c:min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PC*</a:t>
                </a:r>
              </a:p>
            </c:rich>
          </c:tx>
          <c:layout/>
        </c:title>
        <c:numFmt formatCode="General" sourceLinked="1"/>
        <c:tickLblPos val="nextTo"/>
        <c:crossAx val="104538496"/>
        <c:crosses val="autoZero"/>
        <c:crossBetween val="midCat"/>
      </c:valAx>
    </c:plotArea>
    <c:plotVisOnly val="1"/>
  </c:chart>
  <c:externalData r:id="rId1"/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1"/>
  <c:lang val="en-US"/>
  <c:chart>
    <c:plotArea>
      <c:layout/>
      <c:scatterChart>
        <c:scatterStyle val="lineMarker"/>
        <c:ser>
          <c:idx val="0"/>
          <c:order val="0"/>
          <c:tx>
            <c:v>Raw Water Turbidity</c:v>
          </c:tx>
          <c:spPr>
            <a:ln>
              <a:noFill/>
            </a:ln>
          </c:spPr>
          <c:xVal>
            <c:numRef>
              <c:f>Data!$L$2:$L$6481</c:f>
              <c:numCache>
                <c:formatCode>General</c:formatCode>
                <c:ptCount val="6480"/>
                <c:pt idx="0">
                  <c:v>50.003280168736794</c:v>
                </c:pt>
                <c:pt idx="1">
                  <c:v>50.026104185610457</c:v>
                </c:pt>
                <c:pt idx="2">
                  <c:v>50.049485033981739</c:v>
                </c:pt>
                <c:pt idx="3">
                  <c:v>50.072446740098421</c:v>
                </c:pt>
                <c:pt idx="4">
                  <c:v>50.095827588469646</c:v>
                </c:pt>
                <c:pt idx="5">
                  <c:v>50.118744748066554</c:v>
                </c:pt>
                <c:pt idx="6">
                  <c:v>50.142123571595988</c:v>
                </c:pt>
                <c:pt idx="7">
                  <c:v>50.165364705882354</c:v>
                </c:pt>
                <c:pt idx="8">
                  <c:v>50.188605840168826</c:v>
                </c:pt>
                <c:pt idx="9">
                  <c:v>50.211567546285444</c:v>
                </c:pt>
                <c:pt idx="10">
                  <c:v>50.234624419967133</c:v>
                </c:pt>
                <c:pt idx="11">
                  <c:v>50.257772411530347</c:v>
                </c:pt>
                <c:pt idx="12">
                  <c:v>50.28092040309344</c:v>
                </c:pt>
                <c:pt idx="13">
                  <c:v>50.303837562690276</c:v>
                </c:pt>
                <c:pt idx="14">
                  <c:v>50.327262957581425</c:v>
                </c:pt>
                <c:pt idx="15">
                  <c:v>50.350226688539948</c:v>
                </c:pt>
                <c:pt idx="16">
                  <c:v>50.373698654792477</c:v>
                </c:pt>
                <c:pt idx="17">
                  <c:v>50.3966137895477</c:v>
                </c:pt>
                <c:pt idx="18">
                  <c:v>50.42004120928047</c:v>
                </c:pt>
                <c:pt idx="19">
                  <c:v>50.442958368877463</c:v>
                </c:pt>
                <c:pt idx="20">
                  <c:v>50.465920074994152</c:v>
                </c:pt>
                <c:pt idx="21">
                  <c:v>50.489392041246795</c:v>
                </c:pt>
                <c:pt idx="22">
                  <c:v>50.512309200843674</c:v>
                </c:pt>
                <c:pt idx="23">
                  <c:v>50.535503763768446</c:v>
                </c:pt>
                <c:pt idx="24">
                  <c:v>50.558882587297767</c:v>
                </c:pt>
                <c:pt idx="25">
                  <c:v>50.582032603702835</c:v>
                </c:pt>
                <c:pt idx="26">
                  <c:v>50.605180595265999</c:v>
                </c:pt>
                <c:pt idx="27">
                  <c:v>50.628142301382773</c:v>
                </c:pt>
                <c:pt idx="28">
                  <c:v>50.651383435669018</c:v>
                </c:pt>
                <c:pt idx="29">
                  <c:v>50.674577998593868</c:v>
                </c:pt>
                <c:pt idx="30">
                  <c:v>50.697772561518626</c:v>
                </c:pt>
                <c:pt idx="31">
                  <c:v>50.720920553081811</c:v>
                </c:pt>
                <c:pt idx="32">
                  <c:v>50.743606880712377</c:v>
                </c:pt>
                <c:pt idx="33">
                  <c:v>50.766939132880324</c:v>
                </c:pt>
                <c:pt idx="34">
                  <c:v>50.790087124443396</c:v>
                </c:pt>
                <c:pt idx="35">
                  <c:v>50.813467972814522</c:v>
                </c:pt>
                <c:pt idx="36">
                  <c:v>50.836429678931324</c:v>
                </c:pt>
                <c:pt idx="37">
                  <c:v>50.859533123974686</c:v>
                </c:pt>
                <c:pt idx="38">
                  <c:v>50.882727686899415</c:v>
                </c:pt>
                <c:pt idx="39">
                  <c:v>50.906153081790436</c:v>
                </c:pt>
                <c:pt idx="40">
                  <c:v>50.929070241387393</c:v>
                </c:pt>
                <c:pt idx="41">
                  <c:v>50.952031947504111</c:v>
                </c:pt>
                <c:pt idx="42">
                  <c:v>50.975273081790405</c:v>
                </c:pt>
                <c:pt idx="43">
                  <c:v>50.998421073353555</c:v>
                </c:pt>
                <c:pt idx="44">
                  <c:v>51.021569064916804</c:v>
                </c:pt>
                <c:pt idx="45">
                  <c:v>51.04504103116944</c:v>
                </c:pt>
                <c:pt idx="46">
                  <c:v>51.068004762127963</c:v>
                </c:pt>
                <c:pt idx="47">
                  <c:v>51.091383585657297</c:v>
                </c:pt>
                <c:pt idx="48">
                  <c:v>51.114533602062295</c:v>
                </c:pt>
                <c:pt idx="49">
                  <c:v>51.13744873681744</c:v>
                </c:pt>
                <c:pt idx="50">
                  <c:v>51.160365896414362</c:v>
                </c:pt>
                <c:pt idx="51">
                  <c:v>51.183746744785566</c:v>
                </c:pt>
                <c:pt idx="52">
                  <c:v>51.206661879540583</c:v>
                </c:pt>
                <c:pt idx="53">
                  <c:v>51.230273559878135</c:v>
                </c:pt>
                <c:pt idx="54">
                  <c:v>51.253097576751827</c:v>
                </c:pt>
                <c:pt idx="55">
                  <c:v>51.276292139676578</c:v>
                </c:pt>
                <c:pt idx="56">
                  <c:v>51.299440131239763</c:v>
                </c:pt>
                <c:pt idx="57">
                  <c:v>51.322588122802919</c:v>
                </c:pt>
                <c:pt idx="58">
                  <c:v>51.345736114366055</c:v>
                </c:pt>
                <c:pt idx="59">
                  <c:v>51.36865327396297</c:v>
                </c:pt>
                <c:pt idx="60">
                  <c:v>51.392264954300444</c:v>
                </c:pt>
                <c:pt idx="61">
                  <c:v>51.414718425123048</c:v>
                </c:pt>
                <c:pt idx="62">
                  <c:v>51.438560937426814</c:v>
                </c:pt>
                <c:pt idx="63">
                  <c:v>51.461247265057317</c:v>
                </c:pt>
                <c:pt idx="64">
                  <c:v>51.484719231310045</c:v>
                </c:pt>
                <c:pt idx="65">
                  <c:v>51.507913794234838</c:v>
                </c:pt>
                <c:pt idx="66">
                  <c:v>51.531061785797903</c:v>
                </c:pt>
                <c:pt idx="67">
                  <c:v>51.554070063276207</c:v>
                </c:pt>
                <c:pt idx="68">
                  <c:v>51.577357768924287</c:v>
                </c:pt>
                <c:pt idx="69">
                  <c:v>51.600321499882824</c:v>
                </c:pt>
                <c:pt idx="70">
                  <c:v>51.623700323412237</c:v>
                </c:pt>
                <c:pt idx="71">
                  <c:v>51.646894886336995</c:v>
                </c:pt>
                <c:pt idx="72">
                  <c:v>51.669903163815327</c:v>
                </c:pt>
                <c:pt idx="73">
                  <c:v>51.693097726740092</c:v>
                </c:pt>
                <c:pt idx="74">
                  <c:v>51.716108029060251</c:v>
                </c:pt>
                <c:pt idx="75">
                  <c:v>51.73883890321067</c:v>
                </c:pt>
                <c:pt idx="76">
                  <c:v>51.762497154909838</c:v>
                </c:pt>
                <c:pt idx="77">
                  <c:v>51.785228029060235</c:v>
                </c:pt>
                <c:pt idx="78">
                  <c:v>51.808793138036087</c:v>
                </c:pt>
                <c:pt idx="79">
                  <c:v>51.831710297632995</c:v>
                </c:pt>
                <c:pt idx="80">
                  <c:v>51.854904860557774</c:v>
                </c:pt>
                <c:pt idx="81">
                  <c:v>51.878190541363949</c:v>
                </c:pt>
                <c:pt idx="82">
                  <c:v>51.901154272322444</c:v>
                </c:pt>
                <c:pt idx="83">
                  <c:v>51.924579667213379</c:v>
                </c:pt>
                <c:pt idx="84">
                  <c:v>51.947589969533539</c:v>
                </c:pt>
                <c:pt idx="85">
                  <c:v>51.970831103820004</c:v>
                </c:pt>
                <c:pt idx="86">
                  <c:v>51.99402566674479</c:v>
                </c:pt>
                <c:pt idx="87">
                  <c:v>52.017173658307946</c:v>
                </c:pt>
                <c:pt idx="88">
                  <c:v>52.039673700492145</c:v>
                </c:pt>
                <c:pt idx="89">
                  <c:v>52.063376498711051</c:v>
                </c:pt>
                <c:pt idx="90">
                  <c:v>52.086524490274194</c:v>
                </c:pt>
                <c:pt idx="91">
                  <c:v>52.109719053198972</c:v>
                </c:pt>
                <c:pt idx="92">
                  <c:v>52.132913616123879</c:v>
                </c:pt>
                <c:pt idx="93">
                  <c:v>52.156017061167027</c:v>
                </c:pt>
                <c:pt idx="94">
                  <c:v>52.179211624091863</c:v>
                </c:pt>
                <c:pt idx="95">
                  <c:v>52.202173330208645</c:v>
                </c:pt>
                <c:pt idx="96">
                  <c:v>52.225367893133352</c:v>
                </c:pt>
                <c:pt idx="97">
                  <c:v>52.248748741504613</c:v>
                </c:pt>
                <c:pt idx="98">
                  <c:v>52.271710447621288</c:v>
                </c:pt>
                <c:pt idx="99">
                  <c:v>52.294998153269255</c:v>
                </c:pt>
                <c:pt idx="100">
                  <c:v>52.31791531286617</c:v>
                </c:pt>
                <c:pt idx="101">
                  <c:v>52.341063304429326</c:v>
                </c:pt>
                <c:pt idx="102">
                  <c:v>52.364442127958753</c:v>
                </c:pt>
                <c:pt idx="103">
                  <c:v>52.387590119521917</c:v>
                </c:pt>
                <c:pt idx="104">
                  <c:v>52.410738111085067</c:v>
                </c:pt>
                <c:pt idx="105">
                  <c:v>52.433655270681982</c:v>
                </c:pt>
                <c:pt idx="106">
                  <c:v>52.456803262245039</c:v>
                </c:pt>
                <c:pt idx="107">
                  <c:v>52.479951253808295</c:v>
                </c:pt>
                <c:pt idx="108">
                  <c:v>52.503332102179613</c:v>
                </c:pt>
                <c:pt idx="109">
                  <c:v>52.526526665104285</c:v>
                </c:pt>
                <c:pt idx="110">
                  <c:v>52.549441799859345</c:v>
                </c:pt>
                <c:pt idx="111">
                  <c:v>52.57268293414586</c:v>
                </c:pt>
                <c:pt idx="112">
                  <c:v>52.595693236465991</c:v>
                </c:pt>
                <c:pt idx="113">
                  <c:v>52.619025488633604</c:v>
                </c:pt>
                <c:pt idx="114">
                  <c:v>52.641758387626005</c:v>
                </c:pt>
                <c:pt idx="115">
                  <c:v>52.665090639793767</c:v>
                </c:pt>
                <c:pt idx="116">
                  <c:v>52.688285202718525</c:v>
                </c:pt>
                <c:pt idx="117">
                  <c:v>52.711433194281675</c:v>
                </c:pt>
                <c:pt idx="118">
                  <c:v>52.734396925240226</c:v>
                </c:pt>
                <c:pt idx="119">
                  <c:v>52.757498345441761</c:v>
                </c:pt>
                <c:pt idx="120">
                  <c:v>52.780415505038675</c:v>
                </c:pt>
                <c:pt idx="121">
                  <c:v>52.804351160065558</c:v>
                </c:pt>
                <c:pt idx="122">
                  <c:v>52.827312866182332</c:v>
                </c:pt>
                <c:pt idx="123">
                  <c:v>52.850462882587294</c:v>
                </c:pt>
                <c:pt idx="124">
                  <c:v>52.873610874150451</c:v>
                </c:pt>
                <c:pt idx="125">
                  <c:v>52.896295176939311</c:v>
                </c:pt>
                <c:pt idx="126">
                  <c:v>52.919674000468625</c:v>
                </c:pt>
                <c:pt idx="127">
                  <c:v>52.943054848839992</c:v>
                </c:pt>
                <c:pt idx="128">
                  <c:v>52.96634255448793</c:v>
                </c:pt>
                <c:pt idx="129">
                  <c:v>52.98930426060457</c:v>
                </c:pt>
                <c:pt idx="130">
                  <c:v>53.012452252167812</c:v>
                </c:pt>
                <c:pt idx="131">
                  <c:v>53.035415983126363</c:v>
                </c:pt>
                <c:pt idx="132">
                  <c:v>53.058794806655733</c:v>
                </c:pt>
                <c:pt idx="133">
                  <c:v>53.08194279821889</c:v>
                </c:pt>
                <c:pt idx="134">
                  <c:v>53.104953100539063</c:v>
                </c:pt>
                <c:pt idx="135">
                  <c:v>53.12842506679165</c:v>
                </c:pt>
                <c:pt idx="136">
                  <c:v>53.151342226388557</c:v>
                </c:pt>
                <c:pt idx="137">
                  <c:v>53.174026529177404</c:v>
                </c:pt>
                <c:pt idx="138">
                  <c:v>53.197638209514913</c:v>
                </c:pt>
                <c:pt idx="139">
                  <c:v>53.220786201078063</c:v>
                </c:pt>
                <c:pt idx="140">
                  <c:v>53.243980764002828</c:v>
                </c:pt>
                <c:pt idx="141">
                  <c:v>53.267128755566006</c:v>
                </c:pt>
                <c:pt idx="142">
                  <c:v>53.29023220060941</c:v>
                </c:pt>
                <c:pt idx="143">
                  <c:v>53.313380192172474</c:v>
                </c:pt>
                <c:pt idx="144">
                  <c:v>53.336852158425138</c:v>
                </c:pt>
                <c:pt idx="145">
                  <c:v>53.359536461213857</c:v>
                </c:pt>
                <c:pt idx="146">
                  <c:v>53.382684452777013</c:v>
                </c:pt>
                <c:pt idx="147">
                  <c:v>53.406202990391378</c:v>
                </c:pt>
                <c:pt idx="148">
                  <c:v>53.429073578626621</c:v>
                </c:pt>
                <c:pt idx="149">
                  <c:v>53.452500998359511</c:v>
                </c:pt>
                <c:pt idx="150">
                  <c:v>53.475416133114607</c:v>
                </c:pt>
                <c:pt idx="151">
                  <c:v>53.49814903210693</c:v>
                </c:pt>
                <c:pt idx="152">
                  <c:v>53.521805258964143</c:v>
                </c:pt>
                <c:pt idx="153">
                  <c:v>53.544722418561051</c:v>
                </c:pt>
                <c:pt idx="154">
                  <c:v>53.568147813452079</c:v>
                </c:pt>
                <c:pt idx="155">
                  <c:v>53.591064973048944</c:v>
                </c:pt>
                <c:pt idx="156">
                  <c:v>53.614028704007495</c:v>
                </c:pt>
                <c:pt idx="157">
                  <c:v>53.637454098898495</c:v>
                </c:pt>
                <c:pt idx="158">
                  <c:v>53.66069523318501</c:v>
                </c:pt>
                <c:pt idx="159">
                  <c:v>53.68361239278191</c:v>
                </c:pt>
                <c:pt idx="160">
                  <c:v>53.706296695570664</c:v>
                </c:pt>
                <c:pt idx="161">
                  <c:v>53.730139207874458</c:v>
                </c:pt>
                <c:pt idx="162">
                  <c:v>53.753287199437437</c:v>
                </c:pt>
                <c:pt idx="163">
                  <c:v>53.776668047808762</c:v>
                </c:pt>
                <c:pt idx="164">
                  <c:v>53.799214661354576</c:v>
                </c:pt>
                <c:pt idx="165">
                  <c:v>53.822686627607133</c:v>
                </c:pt>
                <c:pt idx="166">
                  <c:v>53.845881190531991</c:v>
                </c:pt>
                <c:pt idx="167">
                  <c:v>53.868842896648715</c:v>
                </c:pt>
                <c:pt idx="168">
                  <c:v>53.892223745019962</c:v>
                </c:pt>
                <c:pt idx="169">
                  <c:v>53.915185451136523</c:v>
                </c:pt>
                <c:pt idx="170">
                  <c:v>53.93819575345676</c:v>
                </c:pt>
                <c:pt idx="171">
                  <c:v>53.961667719709297</c:v>
                </c:pt>
                <c:pt idx="172">
                  <c:v>53.984631450667791</c:v>
                </c:pt>
                <c:pt idx="173">
                  <c:v>54.007779442231076</c:v>
                </c:pt>
                <c:pt idx="174">
                  <c:v>54.030974005155862</c:v>
                </c:pt>
                <c:pt idx="175">
                  <c:v>54.054168568080541</c:v>
                </c:pt>
                <c:pt idx="176">
                  <c:v>54.077316559643698</c:v>
                </c:pt>
                <c:pt idx="177">
                  <c:v>54.099816601827989</c:v>
                </c:pt>
                <c:pt idx="178">
                  <c:v>54.123519400046881</c:v>
                </c:pt>
                <c:pt idx="179">
                  <c:v>54.146667391609995</c:v>
                </c:pt>
                <c:pt idx="180">
                  <c:v>54.169908525896396</c:v>
                </c:pt>
                <c:pt idx="181">
                  <c:v>54.193103088821267</c:v>
                </c:pt>
                <c:pt idx="182">
                  <c:v>54.216297651745869</c:v>
                </c:pt>
                <c:pt idx="183">
                  <c:v>54.239492214670825</c:v>
                </c:pt>
                <c:pt idx="184">
                  <c:v>54.262455945629348</c:v>
                </c:pt>
                <c:pt idx="185">
                  <c:v>54.285650508554063</c:v>
                </c:pt>
                <c:pt idx="186">
                  <c:v>54.308705357393954</c:v>
                </c:pt>
                <c:pt idx="187">
                  <c:v>54.331389660182744</c:v>
                </c:pt>
                <c:pt idx="188">
                  <c:v>54.355047911881876</c:v>
                </c:pt>
                <c:pt idx="189">
                  <c:v>54.378058214202014</c:v>
                </c:pt>
                <c:pt idx="190">
                  <c:v>54.401297323646418</c:v>
                </c:pt>
                <c:pt idx="191">
                  <c:v>54.424678172017806</c:v>
                </c:pt>
                <c:pt idx="192">
                  <c:v>54.447639878134524</c:v>
                </c:pt>
                <c:pt idx="193">
                  <c:v>54.4707898945395</c:v>
                </c:pt>
                <c:pt idx="194">
                  <c:v>54.493984457464158</c:v>
                </c:pt>
                <c:pt idx="195">
                  <c:v>54.517132449027422</c:v>
                </c:pt>
                <c:pt idx="196">
                  <c:v>54.540280440590521</c:v>
                </c:pt>
                <c:pt idx="197">
                  <c:v>54.563475003515357</c:v>
                </c:pt>
                <c:pt idx="198">
                  <c:v>54.586669566440008</c:v>
                </c:pt>
                <c:pt idx="199">
                  <c:v>54.609677843918455</c:v>
                </c:pt>
                <c:pt idx="200">
                  <c:v>54.632641574876956</c:v>
                </c:pt>
                <c:pt idx="201">
                  <c:v>54.656253255214324</c:v>
                </c:pt>
                <c:pt idx="202">
                  <c:v>54.679214961331155</c:v>
                </c:pt>
                <c:pt idx="203">
                  <c:v>54.701901288961857</c:v>
                </c:pt>
                <c:pt idx="204">
                  <c:v>54.725557515819112</c:v>
                </c:pt>
                <c:pt idx="205">
                  <c:v>54.748521246777656</c:v>
                </c:pt>
                <c:pt idx="206">
                  <c:v>54.771669238340756</c:v>
                </c:pt>
                <c:pt idx="207">
                  <c:v>54.794910372627193</c:v>
                </c:pt>
                <c:pt idx="208">
                  <c:v>54.8180583641903</c:v>
                </c:pt>
                <c:pt idx="209">
                  <c:v>54.841252927115072</c:v>
                </c:pt>
                <c:pt idx="210">
                  <c:v>54.864400918678236</c:v>
                </c:pt>
                <c:pt idx="211">
                  <c:v>54.887548910241328</c:v>
                </c:pt>
                <c:pt idx="212">
                  <c:v>54.910696901804485</c:v>
                </c:pt>
                <c:pt idx="213">
                  <c:v>54.933844893367592</c:v>
                </c:pt>
                <c:pt idx="214">
                  <c:v>54.956298364190275</c:v>
                </c:pt>
                <c:pt idx="215">
                  <c:v>54.980049758612459</c:v>
                </c:pt>
                <c:pt idx="216">
                  <c:v>55.003244321537345</c:v>
                </c:pt>
                <c:pt idx="217">
                  <c:v>55.026438884462152</c:v>
                </c:pt>
                <c:pt idx="218">
                  <c:v>55.049586876025302</c:v>
                </c:pt>
                <c:pt idx="219">
                  <c:v>55.07273486758848</c:v>
                </c:pt>
                <c:pt idx="220">
                  <c:v>55.095882859151637</c:v>
                </c:pt>
                <c:pt idx="221">
                  <c:v>55.119030850714786</c:v>
                </c:pt>
                <c:pt idx="222">
                  <c:v>55.141994581673202</c:v>
                </c:pt>
                <c:pt idx="223">
                  <c:v>55.165142573236444</c:v>
                </c:pt>
                <c:pt idx="224">
                  <c:v>55.18838370752286</c:v>
                </c:pt>
                <c:pt idx="225">
                  <c:v>55.211298842277962</c:v>
                </c:pt>
                <c:pt idx="226">
                  <c:v>55.234772833372411</c:v>
                </c:pt>
                <c:pt idx="227">
                  <c:v>55.257967396297083</c:v>
                </c:pt>
                <c:pt idx="228">
                  <c:v>55.281115387860332</c:v>
                </c:pt>
                <c:pt idx="229">
                  <c:v>55.304077093976971</c:v>
                </c:pt>
                <c:pt idx="230">
                  <c:v>55.327040824935573</c:v>
                </c:pt>
                <c:pt idx="231">
                  <c:v>55.350188816498722</c:v>
                </c:pt>
                <c:pt idx="232">
                  <c:v>55.373660782751344</c:v>
                </c:pt>
                <c:pt idx="233">
                  <c:v>55.396624513709845</c:v>
                </c:pt>
                <c:pt idx="234">
                  <c:v>55.419586219826513</c:v>
                </c:pt>
                <c:pt idx="235">
                  <c:v>55.4428273541129</c:v>
                </c:pt>
                <c:pt idx="236">
                  <c:v>55.4662993203656</c:v>
                </c:pt>
                <c:pt idx="237">
                  <c:v>55.489447311928764</c:v>
                </c:pt>
                <c:pt idx="238">
                  <c:v>55.512411042887273</c:v>
                </c:pt>
                <c:pt idx="239">
                  <c:v>55.5355590344505</c:v>
                </c:pt>
                <c:pt idx="240">
                  <c:v>55.558522765408959</c:v>
                </c:pt>
                <c:pt idx="241">
                  <c:v>55.581810471056883</c:v>
                </c:pt>
                <c:pt idx="242">
                  <c:v>55.604958462620104</c:v>
                </c:pt>
                <c:pt idx="243">
                  <c:v>55.628153025544989</c:v>
                </c:pt>
                <c:pt idx="244">
                  <c:v>55.651347588469569</c:v>
                </c:pt>
                <c:pt idx="245">
                  <c:v>55.674402437309595</c:v>
                </c:pt>
                <c:pt idx="246">
                  <c:v>55.697781260839008</c:v>
                </c:pt>
                <c:pt idx="247">
                  <c:v>55.720744991797496</c:v>
                </c:pt>
                <c:pt idx="248">
                  <c:v>55.743939554722274</c:v>
                </c:pt>
                <c:pt idx="249">
                  <c:v>55.767134117647046</c:v>
                </c:pt>
                <c:pt idx="250">
                  <c:v>55.790375251933462</c:v>
                </c:pt>
                <c:pt idx="251">
                  <c:v>55.813292411530284</c:v>
                </c:pt>
                <c:pt idx="252">
                  <c:v>55.836300689008645</c:v>
                </c:pt>
                <c:pt idx="253">
                  <c:v>55.859726083899595</c:v>
                </c:pt>
                <c:pt idx="254">
                  <c:v>55.882643243496517</c:v>
                </c:pt>
                <c:pt idx="255">
                  <c:v>55.905837806421381</c:v>
                </c:pt>
                <c:pt idx="256">
                  <c:v>55.928985797984531</c:v>
                </c:pt>
                <c:pt idx="257">
                  <c:v>55.952180360909303</c:v>
                </c:pt>
                <c:pt idx="258">
                  <c:v>55.975605755800295</c:v>
                </c:pt>
                <c:pt idx="259">
                  <c:v>55.998569486758832</c:v>
                </c:pt>
                <c:pt idx="260">
                  <c:v>56.021764049683547</c:v>
                </c:pt>
                <c:pt idx="261">
                  <c:v>56.044912041246754</c:v>
                </c:pt>
                <c:pt idx="262">
                  <c:v>56.06806003281001</c:v>
                </c:pt>
                <c:pt idx="263">
                  <c:v>56.091301167096248</c:v>
                </c:pt>
                <c:pt idx="264">
                  <c:v>56.114078612608374</c:v>
                </c:pt>
                <c:pt idx="265">
                  <c:v>56.137506032341214</c:v>
                </c:pt>
                <c:pt idx="266">
                  <c:v>56.160654023904392</c:v>
                </c:pt>
                <c:pt idx="267">
                  <c:v>56.183569158659445</c:v>
                </c:pt>
                <c:pt idx="268">
                  <c:v>56.207180838996962</c:v>
                </c:pt>
                <c:pt idx="269">
                  <c:v>56.230004855870646</c:v>
                </c:pt>
                <c:pt idx="270">
                  <c:v>56.253199418795404</c:v>
                </c:pt>
                <c:pt idx="271">
                  <c:v>56.276580267166594</c:v>
                </c:pt>
                <c:pt idx="272">
                  <c:v>56.299728258729907</c:v>
                </c:pt>
                <c:pt idx="273">
                  <c:v>56.322598846965199</c:v>
                </c:pt>
                <c:pt idx="274">
                  <c:v>56.346024241856043</c:v>
                </c:pt>
                <c:pt idx="275">
                  <c:v>56.368987972814594</c:v>
                </c:pt>
                <c:pt idx="276">
                  <c:v>56.392320224982463</c:v>
                </c:pt>
                <c:pt idx="277">
                  <c:v>56.415330527302544</c:v>
                </c:pt>
                <c:pt idx="278">
                  <c:v>56.438292233419268</c:v>
                </c:pt>
                <c:pt idx="279">
                  <c:v>56.461486796343948</c:v>
                </c:pt>
                <c:pt idx="280">
                  <c:v>56.484912191235075</c:v>
                </c:pt>
                <c:pt idx="281">
                  <c:v>56.507922493555185</c:v>
                </c:pt>
                <c:pt idx="282">
                  <c:v>56.530886224513722</c:v>
                </c:pt>
                <c:pt idx="283">
                  <c:v>56.55426504804305</c:v>
                </c:pt>
                <c:pt idx="284">
                  <c:v>56.577413039606199</c:v>
                </c:pt>
                <c:pt idx="285">
                  <c:v>56.600561031169434</c:v>
                </c:pt>
                <c:pt idx="286">
                  <c:v>56.6232473588001</c:v>
                </c:pt>
                <c:pt idx="287">
                  <c:v>56.646857014295747</c:v>
                </c:pt>
                <c:pt idx="288">
                  <c:v>56.670007030700717</c:v>
                </c:pt>
                <c:pt idx="289">
                  <c:v>56.692968736817463</c:v>
                </c:pt>
                <c:pt idx="290">
                  <c:v>56.716256442465436</c:v>
                </c:pt>
                <c:pt idx="291">
                  <c:v>56.739451005390194</c:v>
                </c:pt>
                <c:pt idx="292">
                  <c:v>56.762598996953479</c:v>
                </c:pt>
                <c:pt idx="293">
                  <c:v>56.785329871103812</c:v>
                </c:pt>
                <c:pt idx="294">
                  <c:v>56.808848408718013</c:v>
                </c:pt>
                <c:pt idx="295">
                  <c:v>56.83199640028117</c:v>
                </c:pt>
                <c:pt idx="296">
                  <c:v>56.855053273962945</c:v>
                </c:pt>
                <c:pt idx="297">
                  <c:v>56.878478668853987</c:v>
                </c:pt>
                <c:pt idx="298">
                  <c:v>56.901442399812417</c:v>
                </c:pt>
                <c:pt idx="299">
                  <c:v>56.924497248652401</c:v>
                </c:pt>
                <c:pt idx="300">
                  <c:v>56.947691811577194</c:v>
                </c:pt>
                <c:pt idx="301">
                  <c:v>56.970655542535816</c:v>
                </c:pt>
                <c:pt idx="302">
                  <c:v>56.993850105460496</c:v>
                </c:pt>
                <c:pt idx="303">
                  <c:v>57.016951525661995</c:v>
                </c:pt>
                <c:pt idx="304">
                  <c:v>57.040330349191521</c:v>
                </c:pt>
                <c:pt idx="305">
                  <c:v>57.063387222873217</c:v>
                </c:pt>
                <c:pt idx="306">
                  <c:v>57.086302357628306</c:v>
                </c:pt>
                <c:pt idx="307">
                  <c:v>57.109729777361146</c:v>
                </c:pt>
                <c:pt idx="308">
                  <c:v>57.13287776892431</c:v>
                </c:pt>
                <c:pt idx="309">
                  <c:v>57.155608643074814</c:v>
                </c:pt>
                <c:pt idx="310">
                  <c:v>57.178989491445975</c:v>
                </c:pt>
                <c:pt idx="311">
                  <c:v>57.202228600890557</c:v>
                </c:pt>
                <c:pt idx="312">
                  <c:v>57.225609449261782</c:v>
                </c:pt>
                <c:pt idx="313">
                  <c:v>57.248526608858683</c:v>
                </c:pt>
                <c:pt idx="314">
                  <c:v>57.271674600421861</c:v>
                </c:pt>
                <c:pt idx="315">
                  <c:v>57.29486916334649</c:v>
                </c:pt>
                <c:pt idx="316">
                  <c:v>57.318154844152858</c:v>
                </c:pt>
                <c:pt idx="317">
                  <c:v>57.341165146472939</c:v>
                </c:pt>
                <c:pt idx="318">
                  <c:v>57.364313138036103</c:v>
                </c:pt>
                <c:pt idx="319">
                  <c:v>57.387691961565409</c:v>
                </c:pt>
                <c:pt idx="320">
                  <c:v>57.410609121162324</c:v>
                </c:pt>
                <c:pt idx="321">
                  <c:v>57.43375711272558</c:v>
                </c:pt>
                <c:pt idx="322">
                  <c:v>57.456905104288722</c:v>
                </c:pt>
                <c:pt idx="323">
                  <c:v>57.480146238575195</c:v>
                </c:pt>
                <c:pt idx="324">
                  <c:v>57.503387372861475</c:v>
                </c:pt>
                <c:pt idx="325">
                  <c:v>57.526351103820019</c:v>
                </c:pt>
                <c:pt idx="326">
                  <c:v>57.549590213264544</c:v>
                </c:pt>
                <c:pt idx="327">
                  <c:v>57.572831347551045</c:v>
                </c:pt>
                <c:pt idx="328">
                  <c:v>57.595979339114194</c:v>
                </c:pt>
                <c:pt idx="329">
                  <c:v>57.618943070072646</c:v>
                </c:pt>
                <c:pt idx="330">
                  <c:v>57.642137632997432</c:v>
                </c:pt>
                <c:pt idx="331">
                  <c:v>57.665054792594361</c:v>
                </c:pt>
                <c:pt idx="332">
                  <c:v>57.688480187485354</c:v>
                </c:pt>
                <c:pt idx="333">
                  <c:v>57.711443918443884</c:v>
                </c:pt>
                <c:pt idx="334">
                  <c:v>57.73486931333489</c:v>
                </c:pt>
                <c:pt idx="335">
                  <c:v>57.758017304898061</c:v>
                </c:pt>
                <c:pt idx="336">
                  <c:v>57.780981035856492</c:v>
                </c:pt>
                <c:pt idx="337">
                  <c:v>57.8042221701429</c:v>
                </c:pt>
                <c:pt idx="338">
                  <c:v>57.827137304898066</c:v>
                </c:pt>
                <c:pt idx="339">
                  <c:v>57.850425010545997</c:v>
                </c:pt>
                <c:pt idx="340">
                  <c:v>57.873388741504577</c:v>
                </c:pt>
                <c:pt idx="341">
                  <c:v>57.896583304429363</c:v>
                </c:pt>
                <c:pt idx="342">
                  <c:v>57.920101842043593</c:v>
                </c:pt>
                <c:pt idx="343">
                  <c:v>57.943063548160296</c:v>
                </c:pt>
                <c:pt idx="344">
                  <c:v>57.966211539723446</c:v>
                </c:pt>
                <c:pt idx="345">
                  <c:v>57.989406102648154</c:v>
                </c:pt>
                <c:pt idx="346">
                  <c:v>58.012554094211396</c:v>
                </c:pt>
                <c:pt idx="347">
                  <c:v>58.035517825170018</c:v>
                </c:pt>
                <c:pt idx="348">
                  <c:v>58.058758959456298</c:v>
                </c:pt>
                <c:pt idx="349">
                  <c:v>58.081953522381056</c:v>
                </c:pt>
                <c:pt idx="350">
                  <c:v>58.105101513944206</c:v>
                </c:pt>
                <c:pt idx="351">
                  <c:v>58.128296076869013</c:v>
                </c:pt>
                <c:pt idx="352">
                  <c:v>58.151537211155372</c:v>
                </c:pt>
                <c:pt idx="353">
                  <c:v>58.174731774080151</c:v>
                </c:pt>
                <c:pt idx="354">
                  <c:v>58.197693480196854</c:v>
                </c:pt>
                <c:pt idx="355">
                  <c:v>58.220657211155412</c:v>
                </c:pt>
                <c:pt idx="356">
                  <c:v>58.243805202718541</c:v>
                </c:pt>
                <c:pt idx="357">
                  <c:v>58.267230597609554</c:v>
                </c:pt>
                <c:pt idx="358">
                  <c:v>58.290425160534362</c:v>
                </c:pt>
                <c:pt idx="359">
                  <c:v>58.313619723459105</c:v>
                </c:pt>
                <c:pt idx="360">
                  <c:v>58.336583454417521</c:v>
                </c:pt>
                <c:pt idx="361">
                  <c:v>58.359591731895947</c:v>
                </c:pt>
                <c:pt idx="362">
                  <c:v>58.382786294820718</c:v>
                </c:pt>
                <c:pt idx="363">
                  <c:v>58.406260285915145</c:v>
                </c:pt>
                <c:pt idx="364">
                  <c:v>58.429037731427243</c:v>
                </c:pt>
                <c:pt idx="365">
                  <c:v>58.452416554956571</c:v>
                </c:pt>
                <c:pt idx="366">
                  <c:v>58.475380285915172</c:v>
                </c:pt>
                <c:pt idx="367">
                  <c:v>58.498759109444585</c:v>
                </c:pt>
                <c:pt idx="368">
                  <c:v>58.521769411764645</c:v>
                </c:pt>
                <c:pt idx="369">
                  <c:v>58.545010546051174</c:v>
                </c:pt>
                <c:pt idx="370">
                  <c:v>58.567972252167813</c:v>
                </c:pt>
                <c:pt idx="371">
                  <c:v>58.591120243730963</c:v>
                </c:pt>
                <c:pt idx="372">
                  <c:v>58.61426823529407</c:v>
                </c:pt>
                <c:pt idx="373">
                  <c:v>58.637649083665252</c:v>
                </c:pt>
                <c:pt idx="374">
                  <c:v>58.660703932505385</c:v>
                </c:pt>
                <c:pt idx="375">
                  <c:v>58.683667663463694</c:v>
                </c:pt>
                <c:pt idx="376">
                  <c:v>58.707093058354822</c:v>
                </c:pt>
                <c:pt idx="377">
                  <c:v>58.729823932505376</c:v>
                </c:pt>
                <c:pt idx="378">
                  <c:v>58.753251352238095</c:v>
                </c:pt>
                <c:pt idx="379">
                  <c:v>58.7763062010781</c:v>
                </c:pt>
                <c:pt idx="380">
                  <c:v>58.799269932036552</c:v>
                </c:pt>
                <c:pt idx="381">
                  <c:v>58.822695326927658</c:v>
                </c:pt>
                <c:pt idx="382">
                  <c:v>58.845936461213867</c:v>
                </c:pt>
                <c:pt idx="383">
                  <c:v>58.868853620810881</c:v>
                </c:pt>
                <c:pt idx="384">
                  <c:v>58.89223244434028</c:v>
                </c:pt>
                <c:pt idx="385">
                  <c:v>58.915196175298796</c:v>
                </c:pt>
                <c:pt idx="386">
                  <c:v>58.93843528474337</c:v>
                </c:pt>
                <c:pt idx="387">
                  <c:v>58.961585301148347</c:v>
                </c:pt>
                <c:pt idx="388">
                  <c:v>58.984500435903392</c:v>
                </c:pt>
                <c:pt idx="389">
                  <c:v>59.007186763534094</c:v>
                </c:pt>
                <c:pt idx="390">
                  <c:v>59.031029275837824</c:v>
                </c:pt>
                <c:pt idx="391">
                  <c:v>59.054177267400995</c:v>
                </c:pt>
                <c:pt idx="392">
                  <c:v>59.076630738223585</c:v>
                </c:pt>
                <c:pt idx="393">
                  <c:v>59.100566393250496</c:v>
                </c:pt>
                <c:pt idx="394">
                  <c:v>59.123807527536904</c:v>
                </c:pt>
                <c:pt idx="395">
                  <c:v>59.146955519100082</c:v>
                </c:pt>
                <c:pt idx="396">
                  <c:v>59.169872678696976</c:v>
                </c:pt>
                <c:pt idx="397">
                  <c:v>59.193067241621762</c:v>
                </c:pt>
                <c:pt idx="398">
                  <c:v>59.215891258495446</c:v>
                </c:pt>
                <c:pt idx="399">
                  <c:v>59.238852964612143</c:v>
                </c:pt>
                <c:pt idx="400">
                  <c:v>59.26237150222638</c:v>
                </c:pt>
                <c:pt idx="401">
                  <c:v>59.285612636512845</c:v>
                </c:pt>
                <c:pt idx="402">
                  <c:v>59.308298964143425</c:v>
                </c:pt>
                <c:pt idx="403">
                  <c:v>59.331908619639094</c:v>
                </c:pt>
                <c:pt idx="404">
                  <c:v>59.355149753925474</c:v>
                </c:pt>
                <c:pt idx="405">
                  <c:v>59.377880628075928</c:v>
                </c:pt>
                <c:pt idx="406">
                  <c:v>59.401354619170377</c:v>
                </c:pt>
                <c:pt idx="407">
                  <c:v>59.424456039371933</c:v>
                </c:pt>
                <c:pt idx="408">
                  <c:v>59.447650602296562</c:v>
                </c:pt>
                <c:pt idx="409">
                  <c:v>59.470658879775016</c:v>
                </c:pt>
                <c:pt idx="410">
                  <c:v>59.494039728146255</c:v>
                </c:pt>
                <c:pt idx="411">
                  <c:v>59.517001434262845</c:v>
                </c:pt>
                <c:pt idx="412">
                  <c:v>59.540195997187773</c:v>
                </c:pt>
                <c:pt idx="413">
                  <c:v>59.563113156784638</c:v>
                </c:pt>
                <c:pt idx="414">
                  <c:v>59.586538551675645</c:v>
                </c:pt>
                <c:pt idx="415">
                  <c:v>59.609502282634168</c:v>
                </c:pt>
                <c:pt idx="416">
                  <c:v>59.632696845559025</c:v>
                </c:pt>
                <c:pt idx="417">
                  <c:v>59.655844837122096</c:v>
                </c:pt>
                <c:pt idx="418">
                  <c:v>59.678992828685338</c:v>
                </c:pt>
                <c:pt idx="419">
                  <c:v>59.702373677056478</c:v>
                </c:pt>
                <c:pt idx="420">
                  <c:v>59.725521668619642</c:v>
                </c:pt>
                <c:pt idx="421">
                  <c:v>59.748436803374808</c:v>
                </c:pt>
                <c:pt idx="422">
                  <c:v>59.771586819779763</c:v>
                </c:pt>
                <c:pt idx="423">
                  <c:v>59.794641668619555</c:v>
                </c:pt>
                <c:pt idx="424">
                  <c:v>59.817882802905999</c:v>
                </c:pt>
                <c:pt idx="425">
                  <c:v>59.841261626435347</c:v>
                </c:pt>
                <c:pt idx="426">
                  <c:v>59.864409617998518</c:v>
                </c:pt>
                <c:pt idx="427">
                  <c:v>59.887373348957112</c:v>
                </c:pt>
                <c:pt idx="428">
                  <c:v>59.910474769158583</c:v>
                </c:pt>
                <c:pt idx="429">
                  <c:v>59.933855617529936</c:v>
                </c:pt>
                <c:pt idx="430">
                  <c:v>59.957050180454644</c:v>
                </c:pt>
                <c:pt idx="431">
                  <c:v>59.979965315209753</c:v>
                </c:pt>
                <c:pt idx="432">
                  <c:v>60.0032995922193</c:v>
                </c:pt>
                <c:pt idx="433">
                  <c:v>60.026263323177936</c:v>
                </c:pt>
                <c:pt idx="434">
                  <c:v>60.049595575345613</c:v>
                </c:pt>
                <c:pt idx="435">
                  <c:v>60.072836709632007</c:v>
                </c:pt>
                <c:pt idx="436">
                  <c:v>60.095800440590573</c:v>
                </c:pt>
                <c:pt idx="437">
                  <c:v>60.118762146707311</c:v>
                </c:pt>
                <c:pt idx="438">
                  <c:v>60.142234112960011</c:v>
                </c:pt>
                <c:pt idx="439">
                  <c:v>60.165428675884698</c:v>
                </c:pt>
                <c:pt idx="440">
                  <c:v>60.188576667447855</c:v>
                </c:pt>
                <c:pt idx="441">
                  <c:v>60.211309566440057</c:v>
                </c:pt>
                <c:pt idx="442">
                  <c:v>60.234781532692715</c:v>
                </c:pt>
                <c:pt idx="443">
                  <c:v>60.257976095617437</c:v>
                </c:pt>
                <c:pt idx="444">
                  <c:v>60.280937801734225</c:v>
                </c:pt>
                <c:pt idx="445">
                  <c:v>60.304318650105451</c:v>
                </c:pt>
                <c:pt idx="446">
                  <c:v>60.327235809702344</c:v>
                </c:pt>
                <c:pt idx="447">
                  <c:v>60.350430372627144</c:v>
                </c:pt>
                <c:pt idx="448">
                  <c:v>60.373578364190301</c:v>
                </c:pt>
                <c:pt idx="449">
                  <c:v>60.396819498476674</c:v>
                </c:pt>
                <c:pt idx="450">
                  <c:v>60.420058607921263</c:v>
                </c:pt>
                <c:pt idx="451">
                  <c:v>60.442975767518156</c:v>
                </c:pt>
                <c:pt idx="452">
                  <c:v>60.466123759081327</c:v>
                </c:pt>
                <c:pt idx="453">
                  <c:v>60.489134061401444</c:v>
                </c:pt>
                <c:pt idx="454">
                  <c:v>60.512606027654094</c:v>
                </c:pt>
                <c:pt idx="455">
                  <c:v>60.535569758612517</c:v>
                </c:pt>
                <c:pt idx="456">
                  <c:v>60.558717750175845</c:v>
                </c:pt>
                <c:pt idx="457">
                  <c:v>60.582096573705194</c:v>
                </c:pt>
                <c:pt idx="458">
                  <c:v>60.605244565268237</c:v>
                </c:pt>
                <c:pt idx="459">
                  <c:v>60.62825486758846</c:v>
                </c:pt>
                <c:pt idx="460">
                  <c:v>60.651402859151624</c:v>
                </c:pt>
                <c:pt idx="461">
                  <c:v>60.674320018748524</c:v>
                </c:pt>
                <c:pt idx="462">
                  <c:v>60.697559128193113</c:v>
                </c:pt>
                <c:pt idx="463">
                  <c:v>60.720753691117913</c:v>
                </c:pt>
                <c:pt idx="464">
                  <c:v>60.743901682681035</c:v>
                </c:pt>
                <c:pt idx="465">
                  <c:v>60.7671428169675</c:v>
                </c:pt>
                <c:pt idx="466">
                  <c:v>60.790290808530635</c:v>
                </c:pt>
                <c:pt idx="467">
                  <c:v>60.813207968127436</c:v>
                </c:pt>
                <c:pt idx="468">
                  <c:v>60.83681964846496</c:v>
                </c:pt>
                <c:pt idx="469">
                  <c:v>60.859827925943158</c:v>
                </c:pt>
                <c:pt idx="470">
                  <c:v>60.88279165690183</c:v>
                </c:pt>
                <c:pt idx="471">
                  <c:v>60.905801959221925</c:v>
                </c:pt>
                <c:pt idx="472">
                  <c:v>60.929180782751352</c:v>
                </c:pt>
                <c:pt idx="473">
                  <c:v>60.952559606280765</c:v>
                </c:pt>
                <c:pt idx="474">
                  <c:v>60.97524593391141</c:v>
                </c:pt>
                <c:pt idx="475">
                  <c:v>60.998624757440794</c:v>
                </c:pt>
                <c:pt idx="476">
                  <c:v>61.021819320365587</c:v>
                </c:pt>
                <c:pt idx="477">
                  <c:v>61.044736479962403</c:v>
                </c:pt>
                <c:pt idx="478">
                  <c:v>61.06816187485353</c:v>
                </c:pt>
                <c:pt idx="479">
                  <c:v>61.091218748535368</c:v>
                </c:pt>
                <c:pt idx="480">
                  <c:v>61.114133883290322</c:v>
                </c:pt>
                <c:pt idx="481">
                  <c:v>61.137328446215143</c:v>
                </c:pt>
                <c:pt idx="482">
                  <c:v>61.160523009139972</c:v>
                </c:pt>
                <c:pt idx="483">
                  <c:v>61.183764143426274</c:v>
                </c:pt>
                <c:pt idx="484">
                  <c:v>61.206727874384832</c:v>
                </c:pt>
                <c:pt idx="485">
                  <c:v>61.229829294586381</c:v>
                </c:pt>
                <c:pt idx="486">
                  <c:v>61.252977286149516</c:v>
                </c:pt>
                <c:pt idx="487">
                  <c:v>61.276218420435988</c:v>
                </c:pt>
                <c:pt idx="488">
                  <c:v>61.299643815326931</c:v>
                </c:pt>
                <c:pt idx="489">
                  <c:v>61.322607546285447</c:v>
                </c:pt>
                <c:pt idx="490">
                  <c:v>61.345615823763772</c:v>
                </c:pt>
                <c:pt idx="491">
                  <c:v>61.369043243496542</c:v>
                </c:pt>
                <c:pt idx="492">
                  <c:v>61.392004949613295</c:v>
                </c:pt>
                <c:pt idx="493">
                  <c:v>61.415152941176537</c:v>
                </c:pt>
                <c:pt idx="494">
                  <c:v>61.438347504101252</c:v>
                </c:pt>
                <c:pt idx="495">
                  <c:v>61.461450949144599</c:v>
                </c:pt>
                <c:pt idx="496">
                  <c:v>61.484598940707762</c:v>
                </c:pt>
                <c:pt idx="497">
                  <c:v>61.507793503632392</c:v>
                </c:pt>
                <c:pt idx="498">
                  <c:v>61.530941495195627</c:v>
                </c:pt>
                <c:pt idx="499">
                  <c:v>61.553672369346053</c:v>
                </c:pt>
                <c:pt idx="500">
                  <c:v>61.577144335598788</c:v>
                </c:pt>
                <c:pt idx="501">
                  <c:v>61.600338898523624</c:v>
                </c:pt>
                <c:pt idx="502">
                  <c:v>61.623580032810011</c:v>
                </c:pt>
                <c:pt idx="503">
                  <c:v>61.646590335130114</c:v>
                </c:pt>
                <c:pt idx="504">
                  <c:v>61.6697848980549</c:v>
                </c:pt>
                <c:pt idx="505">
                  <c:v>61.692932889618049</c:v>
                </c:pt>
                <c:pt idx="506">
                  <c:v>61.716080881181171</c:v>
                </c:pt>
                <c:pt idx="507">
                  <c:v>61.739275444106013</c:v>
                </c:pt>
                <c:pt idx="508">
                  <c:v>61.76219057886108</c:v>
                </c:pt>
                <c:pt idx="509">
                  <c:v>61.785755687836911</c:v>
                </c:pt>
                <c:pt idx="510">
                  <c:v>61.808672847433812</c:v>
                </c:pt>
                <c:pt idx="511">
                  <c:v>61.83191398172017</c:v>
                </c:pt>
                <c:pt idx="512">
                  <c:v>61.855061973283227</c:v>
                </c:pt>
                <c:pt idx="513">
                  <c:v>61.878025704241864</c:v>
                </c:pt>
                <c:pt idx="514">
                  <c:v>61.901220267166515</c:v>
                </c:pt>
                <c:pt idx="515">
                  <c:v>61.924368258729842</c:v>
                </c:pt>
                <c:pt idx="516">
                  <c:v>61.947562821654486</c:v>
                </c:pt>
                <c:pt idx="517">
                  <c:v>61.970941645183991</c:v>
                </c:pt>
                <c:pt idx="518">
                  <c:v>61.9939053761425</c:v>
                </c:pt>
                <c:pt idx="519">
                  <c:v>62.017330771033464</c:v>
                </c:pt>
                <c:pt idx="520">
                  <c:v>62.040478762596614</c:v>
                </c:pt>
                <c:pt idx="521">
                  <c:v>62.063626754159863</c:v>
                </c:pt>
                <c:pt idx="522">
                  <c:v>62.086774745722998</c:v>
                </c:pt>
                <c:pt idx="523">
                  <c:v>62.109691905319906</c:v>
                </c:pt>
                <c:pt idx="524">
                  <c:v>62.132609064916807</c:v>
                </c:pt>
                <c:pt idx="525">
                  <c:v>62.155987888446141</c:v>
                </c:pt>
                <c:pt idx="526">
                  <c:v>62.178487930630425</c:v>
                </c:pt>
                <c:pt idx="527">
                  <c:v>62.202146182329585</c:v>
                </c:pt>
                <c:pt idx="528">
                  <c:v>62.225433887977573</c:v>
                </c:pt>
                <c:pt idx="529">
                  <c:v>62.248581879540644</c:v>
                </c:pt>
                <c:pt idx="530">
                  <c:v>62.271960703070079</c:v>
                </c:pt>
                <c:pt idx="531">
                  <c:v>62.294691577220469</c:v>
                </c:pt>
                <c:pt idx="532">
                  <c:v>62.318118996953423</c:v>
                </c:pt>
                <c:pt idx="533">
                  <c:v>62.341127274431628</c:v>
                </c:pt>
                <c:pt idx="534">
                  <c:v>62.3643218373564</c:v>
                </c:pt>
                <c:pt idx="535">
                  <c:v>62.387192425591735</c:v>
                </c:pt>
                <c:pt idx="536">
                  <c:v>62.41061782048277</c:v>
                </c:pt>
                <c:pt idx="537">
                  <c:v>62.433767836887739</c:v>
                </c:pt>
                <c:pt idx="538">
                  <c:v>62.4567295430044</c:v>
                </c:pt>
                <c:pt idx="539">
                  <c:v>62.480063820014045</c:v>
                </c:pt>
                <c:pt idx="540">
                  <c:v>62.503258382938917</c:v>
                </c:pt>
                <c:pt idx="541">
                  <c:v>62.52645294586361</c:v>
                </c:pt>
                <c:pt idx="542">
                  <c:v>62.549414651980257</c:v>
                </c:pt>
                <c:pt idx="543">
                  <c:v>62.572655786266694</c:v>
                </c:pt>
                <c:pt idx="544">
                  <c:v>62.595803777829914</c:v>
                </c:pt>
                <c:pt idx="545">
                  <c:v>62.619044912116244</c:v>
                </c:pt>
                <c:pt idx="546">
                  <c:v>62.641962071713053</c:v>
                </c:pt>
                <c:pt idx="547">
                  <c:v>62.665340895242544</c:v>
                </c:pt>
                <c:pt idx="548">
                  <c:v>62.688304626201081</c:v>
                </c:pt>
                <c:pt idx="549">
                  <c:v>62.711452617764245</c:v>
                </c:pt>
                <c:pt idx="550">
                  <c:v>62.734600609327345</c:v>
                </c:pt>
                <c:pt idx="551">
                  <c:v>62.757841743613668</c:v>
                </c:pt>
                <c:pt idx="552">
                  <c:v>62.781082877900154</c:v>
                </c:pt>
                <c:pt idx="553">
                  <c:v>62.804000037496998</c:v>
                </c:pt>
                <c:pt idx="554">
                  <c:v>62.827378861026475</c:v>
                </c:pt>
                <c:pt idx="555">
                  <c:v>62.849925474572295</c:v>
                </c:pt>
                <c:pt idx="556">
                  <c:v>62.873397440824931</c:v>
                </c:pt>
                <c:pt idx="557">
                  <c:v>62.896638575111304</c:v>
                </c:pt>
                <c:pt idx="558">
                  <c:v>62.919322877900157</c:v>
                </c:pt>
                <c:pt idx="559">
                  <c:v>62.943211961565495</c:v>
                </c:pt>
                <c:pt idx="560">
                  <c:v>62.965665432388086</c:v>
                </c:pt>
                <c:pt idx="561">
                  <c:v>62.98876887743144</c:v>
                </c:pt>
                <c:pt idx="562">
                  <c:v>63.012331961565522</c:v>
                </c:pt>
                <c:pt idx="563">
                  <c:v>63.035526524490272</c:v>
                </c:pt>
                <c:pt idx="564">
                  <c:v>63.058907372861505</c:v>
                </c:pt>
                <c:pt idx="565">
                  <c:v>63.081869078978194</c:v>
                </c:pt>
                <c:pt idx="566">
                  <c:v>63.104786238575187</c:v>
                </c:pt>
                <c:pt idx="567">
                  <c:v>63.128027372861489</c:v>
                </c:pt>
                <c:pt idx="568">
                  <c:v>63.151175364424653</c:v>
                </c:pt>
                <c:pt idx="569">
                  <c:v>63.174369927349396</c:v>
                </c:pt>
                <c:pt idx="570">
                  <c:v>63.197750775720635</c:v>
                </c:pt>
                <c:pt idx="571">
                  <c:v>63.220898767283799</c:v>
                </c:pt>
                <c:pt idx="572">
                  <c:v>63.243352238106475</c:v>
                </c:pt>
                <c:pt idx="573">
                  <c:v>63.267194750410141</c:v>
                </c:pt>
                <c:pt idx="574">
                  <c:v>63.290435884696507</c:v>
                </c:pt>
                <c:pt idx="575">
                  <c:v>63.313583876259607</c:v>
                </c:pt>
                <c:pt idx="576">
                  <c:v>63.336592153737996</c:v>
                </c:pt>
                <c:pt idx="577">
                  <c:v>63.359602456058049</c:v>
                </c:pt>
                <c:pt idx="578">
                  <c:v>63.382797018982892</c:v>
                </c:pt>
                <c:pt idx="579">
                  <c:v>63.405991581907614</c:v>
                </c:pt>
                <c:pt idx="580">
                  <c:v>63.429139573470863</c:v>
                </c:pt>
                <c:pt idx="581">
                  <c:v>63.452101279587524</c:v>
                </c:pt>
                <c:pt idx="582">
                  <c:v>63.475619817201782</c:v>
                </c:pt>
                <c:pt idx="583">
                  <c:v>63.498536976798682</c:v>
                </c:pt>
                <c:pt idx="584">
                  <c:v>63.521684968361846</c:v>
                </c:pt>
                <c:pt idx="585">
                  <c:v>63.54487953128649</c:v>
                </c:pt>
                <c:pt idx="586">
                  <c:v>63.568074094211397</c:v>
                </c:pt>
                <c:pt idx="587">
                  <c:v>63.591361799859385</c:v>
                </c:pt>
                <c:pt idx="588">
                  <c:v>63.614278959456243</c:v>
                </c:pt>
                <c:pt idx="589">
                  <c:v>63.637426951019386</c:v>
                </c:pt>
                <c:pt idx="590">
                  <c:v>63.66043522849786</c:v>
                </c:pt>
                <c:pt idx="591">
                  <c:v>63.683629791422469</c:v>
                </c:pt>
                <c:pt idx="592">
                  <c:v>63.706777782985789</c:v>
                </c:pt>
                <c:pt idx="593">
                  <c:v>63.730018917272112</c:v>
                </c:pt>
                <c:pt idx="594">
                  <c:v>63.753399765643209</c:v>
                </c:pt>
                <c:pt idx="595">
                  <c:v>63.776594328568144</c:v>
                </c:pt>
                <c:pt idx="596">
                  <c:v>63.799371774080214</c:v>
                </c:pt>
                <c:pt idx="597">
                  <c:v>63.822797168971213</c:v>
                </c:pt>
                <c:pt idx="598">
                  <c:v>63.845760899929758</c:v>
                </c:pt>
                <c:pt idx="599">
                  <c:v>63.868908891492865</c:v>
                </c:pt>
                <c:pt idx="600">
                  <c:v>63.892150025779294</c:v>
                </c:pt>
                <c:pt idx="601">
                  <c:v>63.915344588703995</c:v>
                </c:pt>
                <c:pt idx="602">
                  <c:v>63.938259723459112</c:v>
                </c:pt>
                <c:pt idx="603">
                  <c:v>63.961640571830223</c:v>
                </c:pt>
                <c:pt idx="604">
                  <c:v>63.9844180173423</c:v>
                </c:pt>
                <c:pt idx="605">
                  <c:v>64.007889983595035</c:v>
                </c:pt>
                <c:pt idx="606">
                  <c:v>64.031084546519779</c:v>
                </c:pt>
                <c:pt idx="607">
                  <c:v>64.054001706116708</c:v>
                </c:pt>
                <c:pt idx="608">
                  <c:v>64.077242840403088</c:v>
                </c:pt>
                <c:pt idx="609">
                  <c:v>64.100251117881214</c:v>
                </c:pt>
                <c:pt idx="610">
                  <c:v>64.12372308413407</c:v>
                </c:pt>
                <c:pt idx="611">
                  <c:v>64.146547101007741</c:v>
                </c:pt>
                <c:pt idx="612">
                  <c:v>64.169695092570848</c:v>
                </c:pt>
                <c:pt idx="613">
                  <c:v>64.193075940942123</c:v>
                </c:pt>
                <c:pt idx="614">
                  <c:v>64.215993100539009</c:v>
                </c:pt>
                <c:pt idx="615">
                  <c:v>64.23867740332787</c:v>
                </c:pt>
                <c:pt idx="616">
                  <c:v>64.26261305835483</c:v>
                </c:pt>
                <c:pt idx="617">
                  <c:v>64.285621335833142</c:v>
                </c:pt>
                <c:pt idx="618">
                  <c:v>64.308771352237855</c:v>
                </c:pt>
                <c:pt idx="619">
                  <c:v>64.3317330583547</c:v>
                </c:pt>
                <c:pt idx="620">
                  <c:v>64.354881049917992</c:v>
                </c:pt>
                <c:pt idx="621">
                  <c:v>64.378075612842537</c:v>
                </c:pt>
                <c:pt idx="622">
                  <c:v>64.40131674712913</c:v>
                </c:pt>
                <c:pt idx="623">
                  <c:v>64.424464738692294</c:v>
                </c:pt>
                <c:pt idx="624">
                  <c:v>64.447475041012638</c:v>
                </c:pt>
                <c:pt idx="625">
                  <c:v>64.470623032575602</c:v>
                </c:pt>
                <c:pt idx="626">
                  <c:v>64.493584738692292</c:v>
                </c:pt>
                <c:pt idx="627">
                  <c:v>64.517242990391395</c:v>
                </c:pt>
                <c:pt idx="628">
                  <c:v>64.540390981954531</c:v>
                </c:pt>
                <c:pt idx="629">
                  <c:v>64.56353897351768</c:v>
                </c:pt>
                <c:pt idx="630">
                  <c:v>64.586733536442267</c:v>
                </c:pt>
                <c:pt idx="631">
                  <c:v>64.609743838762469</c:v>
                </c:pt>
                <c:pt idx="632">
                  <c:v>64.632984973048949</c:v>
                </c:pt>
                <c:pt idx="633">
                  <c:v>64.656132964612155</c:v>
                </c:pt>
                <c:pt idx="634">
                  <c:v>64.679094670728759</c:v>
                </c:pt>
                <c:pt idx="635">
                  <c:v>64.70178099835951</c:v>
                </c:pt>
                <c:pt idx="636">
                  <c:v>64.725252964612167</c:v>
                </c:pt>
                <c:pt idx="637">
                  <c:v>64.748724930864782</c:v>
                </c:pt>
                <c:pt idx="638">
                  <c:v>64.77164209046154</c:v>
                </c:pt>
                <c:pt idx="639">
                  <c:v>64.795020913991081</c:v>
                </c:pt>
                <c:pt idx="640">
                  <c:v>64.81798464494976</c:v>
                </c:pt>
                <c:pt idx="641">
                  <c:v>64.841272350597578</c:v>
                </c:pt>
                <c:pt idx="642">
                  <c:v>64.864234056714309</c:v>
                </c:pt>
                <c:pt idx="643">
                  <c:v>64.887659451605487</c:v>
                </c:pt>
                <c:pt idx="644">
                  <c:v>64.910576611202401</c:v>
                </c:pt>
                <c:pt idx="645">
                  <c:v>64.933724602765423</c:v>
                </c:pt>
                <c:pt idx="646">
                  <c:v>64.956919165690195</c:v>
                </c:pt>
                <c:pt idx="647">
                  <c:v>64.980113728614967</c:v>
                </c:pt>
                <c:pt idx="648">
                  <c:v>65.00326172017823</c:v>
                </c:pt>
                <c:pt idx="649">
                  <c:v>65.026409711741252</c:v>
                </c:pt>
                <c:pt idx="650">
                  <c:v>65.049096039371932</c:v>
                </c:pt>
                <c:pt idx="651">
                  <c:v>65.07279883759044</c:v>
                </c:pt>
                <c:pt idx="652">
                  <c:v>65.095762568549318</c:v>
                </c:pt>
                <c:pt idx="653">
                  <c:v>65.119187963440368</c:v>
                </c:pt>
                <c:pt idx="654">
                  <c:v>65.142011980314066</c:v>
                </c:pt>
                <c:pt idx="655">
                  <c:v>65.165253114600418</c:v>
                </c:pt>
                <c:pt idx="656">
                  <c:v>65.18863396297165</c:v>
                </c:pt>
                <c:pt idx="657">
                  <c:v>65.21136483712209</c:v>
                </c:pt>
                <c:pt idx="658">
                  <c:v>65.234512828685254</c:v>
                </c:pt>
                <c:pt idx="659">
                  <c:v>65.257891652214681</c:v>
                </c:pt>
                <c:pt idx="660">
                  <c:v>65.281041668619636</c:v>
                </c:pt>
                <c:pt idx="661">
                  <c:v>65.304003374736354</c:v>
                </c:pt>
                <c:pt idx="662">
                  <c:v>65.327060248418093</c:v>
                </c:pt>
                <c:pt idx="663">
                  <c:v>65.35043907194752</c:v>
                </c:pt>
                <c:pt idx="664">
                  <c:v>65.373587063510541</c:v>
                </c:pt>
                <c:pt idx="665">
                  <c:v>65.395902845090149</c:v>
                </c:pt>
                <c:pt idx="666">
                  <c:v>65.420069332083358</c:v>
                </c:pt>
                <c:pt idx="667">
                  <c:v>65.443031038200132</c:v>
                </c:pt>
                <c:pt idx="668">
                  <c:v>65.465901626435439</c:v>
                </c:pt>
                <c:pt idx="669">
                  <c:v>65.489373592687926</c:v>
                </c:pt>
                <c:pt idx="670">
                  <c:v>65.512568155612868</c:v>
                </c:pt>
                <c:pt idx="671">
                  <c:v>65.535716147175989</c:v>
                </c:pt>
                <c:pt idx="672">
                  <c:v>65.558679878134399</c:v>
                </c:pt>
                <c:pt idx="673">
                  <c:v>65.581921012420679</c:v>
                </c:pt>
                <c:pt idx="674">
                  <c:v>65.605069003983942</c:v>
                </c:pt>
                <c:pt idx="675">
                  <c:v>65.628310138270265</c:v>
                </c:pt>
                <c:pt idx="676">
                  <c:v>65.651041012420635</c:v>
                </c:pt>
                <c:pt idx="677">
                  <c:v>65.674699264120022</c:v>
                </c:pt>
                <c:pt idx="678">
                  <c:v>65.697430138270448</c:v>
                </c:pt>
                <c:pt idx="679">
                  <c:v>65.720855533161341</c:v>
                </c:pt>
                <c:pt idx="680">
                  <c:v>65.744050096086255</c:v>
                </c:pt>
                <c:pt idx="681">
                  <c:v>65.767198087649433</c:v>
                </c:pt>
                <c:pt idx="682">
                  <c:v>65.790348104054146</c:v>
                </c:pt>
                <c:pt idx="683">
                  <c:v>65.813309810171049</c:v>
                </c:pt>
                <c:pt idx="684">
                  <c:v>65.836457801734085</c:v>
                </c:pt>
                <c:pt idx="685">
                  <c:v>65.859605793297391</c:v>
                </c:pt>
                <c:pt idx="686">
                  <c:v>65.882616095617522</c:v>
                </c:pt>
                <c:pt idx="687">
                  <c:v>65.905857229903916</c:v>
                </c:pt>
                <c:pt idx="688">
                  <c:v>65.929236053433186</c:v>
                </c:pt>
                <c:pt idx="689">
                  <c:v>65.952384044996478</c:v>
                </c:pt>
                <c:pt idx="690">
                  <c:v>65.975301204593194</c:v>
                </c:pt>
                <c:pt idx="691">
                  <c:v>65.998449196156429</c:v>
                </c:pt>
                <c:pt idx="692">
                  <c:v>66.021643759081314</c:v>
                </c:pt>
                <c:pt idx="693">
                  <c:v>66.04474517928287</c:v>
                </c:pt>
                <c:pt idx="694">
                  <c:v>66.068126027654088</c:v>
                </c:pt>
                <c:pt idx="695">
                  <c:v>66.091274019217451</c:v>
                </c:pt>
                <c:pt idx="696">
                  <c:v>66.114237750175775</c:v>
                </c:pt>
                <c:pt idx="697">
                  <c:v>66.13738574173891</c:v>
                </c:pt>
                <c:pt idx="698">
                  <c:v>66.160580304663554</c:v>
                </c:pt>
                <c:pt idx="699">
                  <c:v>66.183542010780187</c:v>
                </c:pt>
                <c:pt idx="700">
                  <c:v>66.20678314506678</c:v>
                </c:pt>
                <c:pt idx="701">
                  <c:v>66.230348254042653</c:v>
                </c:pt>
                <c:pt idx="702">
                  <c:v>66.253265413639568</c:v>
                </c:pt>
                <c:pt idx="703">
                  <c:v>66.276320262479459</c:v>
                </c:pt>
                <c:pt idx="704">
                  <c:v>66.29919085071478</c:v>
                </c:pt>
                <c:pt idx="705">
                  <c:v>66.322385413639282</c:v>
                </c:pt>
                <c:pt idx="706">
                  <c:v>66.34576423716895</c:v>
                </c:pt>
                <c:pt idx="707">
                  <c:v>66.369145085540197</c:v>
                </c:pt>
                <c:pt idx="708">
                  <c:v>66.391829388329157</c:v>
                </c:pt>
                <c:pt idx="709">
                  <c:v>66.415347925943323</c:v>
                </c:pt>
                <c:pt idx="710">
                  <c:v>66.438495917506458</c:v>
                </c:pt>
                <c:pt idx="711">
                  <c:v>66.461690480431358</c:v>
                </c:pt>
                <c:pt idx="712">
                  <c:v>66.484654211389767</c:v>
                </c:pt>
                <c:pt idx="713">
                  <c:v>66.507802202952888</c:v>
                </c:pt>
                <c:pt idx="714">
                  <c:v>66.531227597843895</c:v>
                </c:pt>
                <c:pt idx="715">
                  <c:v>66.553913925474575</c:v>
                </c:pt>
                <c:pt idx="716">
                  <c:v>66.57743246308867</c:v>
                </c:pt>
                <c:pt idx="717">
                  <c:v>66.600163337239252</c:v>
                </c:pt>
                <c:pt idx="718">
                  <c:v>66.623544185610484</c:v>
                </c:pt>
                <c:pt idx="719">
                  <c:v>66.646459320365622</c:v>
                </c:pt>
                <c:pt idx="720">
                  <c:v>66.669840168736684</c:v>
                </c:pt>
                <c:pt idx="721">
                  <c:v>66.692848446215109</c:v>
                </c:pt>
                <c:pt idx="722">
                  <c:v>66.71627586594812</c:v>
                </c:pt>
                <c:pt idx="723">
                  <c:v>66.739191000703087</c:v>
                </c:pt>
                <c:pt idx="724">
                  <c:v>66.762618420435899</c:v>
                </c:pt>
                <c:pt idx="725">
                  <c:v>66.785580126552418</c:v>
                </c:pt>
                <c:pt idx="726">
                  <c:v>66.808774689477374</c:v>
                </c:pt>
                <c:pt idx="727">
                  <c:v>66.831969252402146</c:v>
                </c:pt>
                <c:pt idx="728">
                  <c:v>66.854886411999018</c:v>
                </c:pt>
                <c:pt idx="729">
                  <c:v>66.878080974923648</c:v>
                </c:pt>
                <c:pt idx="730">
                  <c:v>66.900998134520549</c:v>
                </c:pt>
                <c:pt idx="731">
                  <c:v>66.924470100773348</c:v>
                </c:pt>
                <c:pt idx="732">
                  <c:v>66.947478378251688</c:v>
                </c:pt>
                <c:pt idx="733">
                  <c:v>66.970626369814866</c:v>
                </c:pt>
                <c:pt idx="734">
                  <c:v>66.99400721818607</c:v>
                </c:pt>
                <c:pt idx="735">
                  <c:v>67.017155209749376</c:v>
                </c:pt>
                <c:pt idx="736">
                  <c:v>67.040072369346163</c:v>
                </c:pt>
                <c:pt idx="737">
                  <c:v>67.063220360909327</c:v>
                </c:pt>
                <c:pt idx="738">
                  <c:v>67.086368352472249</c:v>
                </c:pt>
                <c:pt idx="739">
                  <c:v>67.109747176001548</c:v>
                </c:pt>
                <c:pt idx="740">
                  <c:v>67.132200646824458</c:v>
                </c:pt>
                <c:pt idx="741">
                  <c:v>67.156045183970008</c:v>
                </c:pt>
                <c:pt idx="742">
                  <c:v>67.179006890086455</c:v>
                </c:pt>
                <c:pt idx="743">
                  <c:v>67.202154881649875</c:v>
                </c:pt>
                <c:pt idx="744">
                  <c:v>67.225535730020894</c:v>
                </c:pt>
                <c:pt idx="745">
                  <c:v>67.248497436137811</c:v>
                </c:pt>
                <c:pt idx="746">
                  <c:v>67.271691999062597</c:v>
                </c:pt>
                <c:pt idx="747">
                  <c:v>67.294886561987397</c:v>
                </c:pt>
                <c:pt idx="748">
                  <c:v>67.317850292945877</c:v>
                </c:pt>
                <c:pt idx="749">
                  <c:v>67.341182545113696</c:v>
                </c:pt>
                <c:pt idx="750">
                  <c:v>67.364377108038283</c:v>
                </c:pt>
                <c:pt idx="751">
                  <c:v>67.387156578392322</c:v>
                </c:pt>
                <c:pt idx="752">
                  <c:v>67.410628544644965</c:v>
                </c:pt>
                <c:pt idx="753">
                  <c:v>67.43359025076164</c:v>
                </c:pt>
                <c:pt idx="754">
                  <c:v>67.456740267166609</c:v>
                </c:pt>
                <c:pt idx="755">
                  <c:v>67.48021223341928</c:v>
                </c:pt>
                <c:pt idx="756">
                  <c:v>67.503360224982444</c:v>
                </c:pt>
                <c:pt idx="757">
                  <c:v>67.526554787907315</c:v>
                </c:pt>
                <c:pt idx="758">
                  <c:v>67.549749350831959</c:v>
                </c:pt>
                <c:pt idx="759">
                  <c:v>67.572480224982314</c:v>
                </c:pt>
                <c:pt idx="760">
                  <c:v>67.595674787907328</c:v>
                </c:pt>
                <c:pt idx="761">
                  <c:v>67.619146754159758</c:v>
                </c:pt>
                <c:pt idx="762">
                  <c:v>67.642063913756658</c:v>
                </c:pt>
                <c:pt idx="763">
                  <c:v>67.665211905319893</c:v>
                </c:pt>
                <c:pt idx="764">
                  <c:v>67.688499610967881</c:v>
                </c:pt>
                <c:pt idx="765">
                  <c:v>67.711694173892667</c:v>
                </c:pt>
                <c:pt idx="766">
                  <c:v>67.734888736817453</c:v>
                </c:pt>
                <c:pt idx="767">
                  <c:v>67.757803871572534</c:v>
                </c:pt>
                <c:pt idx="768">
                  <c:v>67.780860745254273</c:v>
                </c:pt>
                <c:pt idx="769">
                  <c:v>67.804055308179045</c:v>
                </c:pt>
                <c:pt idx="770">
                  <c:v>67.827480703070052</c:v>
                </c:pt>
                <c:pt idx="771">
                  <c:v>67.850397862666725</c:v>
                </c:pt>
                <c:pt idx="772">
                  <c:v>67.873638996953176</c:v>
                </c:pt>
                <c:pt idx="773">
                  <c:v>67.896416442465409</c:v>
                </c:pt>
                <c:pt idx="774">
                  <c:v>67.919841837356458</c:v>
                </c:pt>
                <c:pt idx="775">
                  <c:v>67.942943257558014</c:v>
                </c:pt>
                <c:pt idx="776">
                  <c:v>67.965860417154801</c:v>
                </c:pt>
                <c:pt idx="777">
                  <c:v>67.9890549800798</c:v>
                </c:pt>
                <c:pt idx="778">
                  <c:v>68.012249543004444</c:v>
                </c:pt>
                <c:pt idx="779">
                  <c:v>68.035444105929159</c:v>
                </c:pt>
                <c:pt idx="780">
                  <c:v>68.058916072181674</c:v>
                </c:pt>
                <c:pt idx="781">
                  <c:v>68.081646946332327</c:v>
                </c:pt>
                <c:pt idx="782">
                  <c:v>68.105074366065026</c:v>
                </c:pt>
                <c:pt idx="783">
                  <c:v>68.127991525662054</c:v>
                </c:pt>
                <c:pt idx="784">
                  <c:v>68.151184063745021</c:v>
                </c:pt>
                <c:pt idx="785">
                  <c:v>68.174194366065151</c:v>
                </c:pt>
                <c:pt idx="786">
                  <c:v>68.197435500351489</c:v>
                </c:pt>
                <c:pt idx="787">
                  <c:v>68.221047180688885</c:v>
                </c:pt>
                <c:pt idx="788">
                  <c:v>68.243962315444108</c:v>
                </c:pt>
                <c:pt idx="789">
                  <c:v>68.266926046402617</c:v>
                </c:pt>
                <c:pt idx="790">
                  <c:v>68.290444584016896</c:v>
                </c:pt>
                <c:pt idx="791">
                  <c:v>68.312991197562496</c:v>
                </c:pt>
                <c:pt idx="792">
                  <c:v>68.336370021092108</c:v>
                </c:pt>
                <c:pt idx="793">
                  <c:v>68.359750869463184</c:v>
                </c:pt>
                <c:pt idx="794">
                  <c:v>68.382759146941439</c:v>
                </c:pt>
                <c:pt idx="795">
                  <c:v>68.406000281228174</c:v>
                </c:pt>
                <c:pt idx="796">
                  <c:v>68.428917440824918</c:v>
                </c:pt>
                <c:pt idx="797">
                  <c:v>68.452296264354374</c:v>
                </c:pt>
                <c:pt idx="798">
                  <c:v>68.475444255917495</c:v>
                </c:pt>
                <c:pt idx="799">
                  <c:v>68.498638818842281</c:v>
                </c:pt>
                <c:pt idx="800">
                  <c:v>68.521833381767067</c:v>
                </c:pt>
                <c:pt idx="801">
                  <c:v>68.544750541363967</c:v>
                </c:pt>
                <c:pt idx="802">
                  <c:v>68.568175936254775</c:v>
                </c:pt>
                <c:pt idx="803">
                  <c:v>68.591323927818337</c:v>
                </c:pt>
                <c:pt idx="804">
                  <c:v>68.614287658776661</c:v>
                </c:pt>
                <c:pt idx="805">
                  <c:v>68.637482221701418</c:v>
                </c:pt>
                <c:pt idx="806">
                  <c:v>68.660723355987813</c:v>
                </c:pt>
                <c:pt idx="807">
                  <c:v>68.683176826810239</c:v>
                </c:pt>
                <c:pt idx="808">
                  <c:v>68.707019339114197</c:v>
                </c:pt>
                <c:pt idx="809">
                  <c:v>68.729983070072663</c:v>
                </c:pt>
                <c:pt idx="810">
                  <c:v>68.753222179517223</c:v>
                </c:pt>
                <c:pt idx="811">
                  <c:v>68.776185910475718</c:v>
                </c:pt>
                <c:pt idx="812">
                  <c:v>68.799611305366795</c:v>
                </c:pt>
                <c:pt idx="813">
                  <c:v>68.822761321771537</c:v>
                </c:pt>
                <c:pt idx="814">
                  <c:v>68.845676456526647</c:v>
                </c:pt>
                <c:pt idx="815">
                  <c:v>68.868964162174819</c:v>
                </c:pt>
                <c:pt idx="816">
                  <c:v>68.891972439653088</c:v>
                </c:pt>
                <c:pt idx="817">
                  <c:v>68.915399859385985</c:v>
                </c:pt>
                <c:pt idx="818">
                  <c:v>68.938317018982858</c:v>
                </c:pt>
                <c:pt idx="819">
                  <c:v>68.961465010546064</c:v>
                </c:pt>
                <c:pt idx="820">
                  <c:v>68.984659573470822</c:v>
                </c:pt>
                <c:pt idx="821">
                  <c:v>69.007945254277175</c:v>
                </c:pt>
                <c:pt idx="822">
                  <c:v>69.031093245840381</c:v>
                </c:pt>
                <c:pt idx="823">
                  <c:v>69.054056976798648</c:v>
                </c:pt>
                <c:pt idx="824">
                  <c:v>69.07090973517694</c:v>
                </c:pt>
                <c:pt idx="825">
                  <c:v>69.100446102648036</c:v>
                </c:pt>
                <c:pt idx="826">
                  <c:v>69.123640665573021</c:v>
                </c:pt>
                <c:pt idx="827">
                  <c:v>69.146604396531458</c:v>
                </c:pt>
                <c:pt idx="828">
                  <c:v>69.17007636278386</c:v>
                </c:pt>
                <c:pt idx="829">
                  <c:v>69.193224354347478</c:v>
                </c:pt>
                <c:pt idx="830">
                  <c:v>69.216418917272094</c:v>
                </c:pt>
                <c:pt idx="831">
                  <c:v>69.239149791422562</c:v>
                </c:pt>
                <c:pt idx="832">
                  <c:v>69.26234435434732</c:v>
                </c:pt>
                <c:pt idx="833">
                  <c:v>69.285261513944178</c:v>
                </c:pt>
                <c:pt idx="834">
                  <c:v>69.308780051558259</c:v>
                </c:pt>
                <c:pt idx="835">
                  <c:v>69.331697211155372</c:v>
                </c:pt>
                <c:pt idx="836">
                  <c:v>69.355122606046379</c:v>
                </c:pt>
                <c:pt idx="837">
                  <c:v>69.378086337004589</c:v>
                </c:pt>
                <c:pt idx="838">
                  <c:v>69.401325446449505</c:v>
                </c:pt>
                <c:pt idx="839">
                  <c:v>69.424473438012697</c:v>
                </c:pt>
                <c:pt idx="840">
                  <c:v>69.447390597609555</c:v>
                </c:pt>
                <c:pt idx="841">
                  <c:v>69.470818017342381</c:v>
                </c:pt>
                <c:pt idx="842">
                  <c:v>69.493966008905716</c:v>
                </c:pt>
                <c:pt idx="843">
                  <c:v>69.517114000468723</c:v>
                </c:pt>
                <c:pt idx="844">
                  <c:v>69.540261992031873</c:v>
                </c:pt>
                <c:pt idx="845">
                  <c:v>69.563179151628788</c:v>
                </c:pt>
                <c:pt idx="846">
                  <c:v>69.586327143191724</c:v>
                </c:pt>
                <c:pt idx="847">
                  <c:v>69.609475134754831</c:v>
                </c:pt>
                <c:pt idx="848">
                  <c:v>69.632669697679887</c:v>
                </c:pt>
                <c:pt idx="849">
                  <c:v>69.656141663932502</c:v>
                </c:pt>
                <c:pt idx="850">
                  <c:v>69.679105394890854</c:v>
                </c:pt>
                <c:pt idx="851">
                  <c:v>69.702484218420267</c:v>
                </c:pt>
                <c:pt idx="852">
                  <c:v>69.725632209983559</c:v>
                </c:pt>
                <c:pt idx="853">
                  <c:v>69.748595940942309</c:v>
                </c:pt>
                <c:pt idx="854">
                  <c:v>69.771743932505188</c:v>
                </c:pt>
                <c:pt idx="855">
                  <c:v>69.794705638621949</c:v>
                </c:pt>
                <c:pt idx="856">
                  <c:v>69.817900201546777</c:v>
                </c:pt>
                <c:pt idx="857">
                  <c:v>69.841094764471521</c:v>
                </c:pt>
                <c:pt idx="858">
                  <c:v>69.864289327396307</c:v>
                </c:pt>
                <c:pt idx="859">
                  <c:v>69.887437318959243</c:v>
                </c:pt>
                <c:pt idx="860">
                  <c:v>69.910447621279729</c:v>
                </c:pt>
                <c:pt idx="861">
                  <c:v>69.93341135223811</c:v>
                </c:pt>
                <c:pt idx="862">
                  <c:v>69.957021007733772</c:v>
                </c:pt>
                <c:pt idx="863">
                  <c:v>69.980215570658544</c:v>
                </c:pt>
                <c:pt idx="864">
                  <c:v>70.002948469650789</c:v>
                </c:pt>
                <c:pt idx="865">
                  <c:v>70.026420435903432</c:v>
                </c:pt>
                <c:pt idx="866">
                  <c:v>70.049614998828375</c:v>
                </c:pt>
                <c:pt idx="867">
                  <c:v>70.072392444340281</c:v>
                </c:pt>
                <c:pt idx="868">
                  <c:v>70.09586441059291</c:v>
                </c:pt>
                <c:pt idx="869">
                  <c:v>70.118781570189554</c:v>
                </c:pt>
                <c:pt idx="870">
                  <c:v>70.14220696508086</c:v>
                </c:pt>
                <c:pt idx="871">
                  <c:v>70.165401528005589</c:v>
                </c:pt>
                <c:pt idx="872">
                  <c:v>70.188225544879316</c:v>
                </c:pt>
                <c:pt idx="873">
                  <c:v>70.211373536442451</c:v>
                </c:pt>
                <c:pt idx="874">
                  <c:v>70.234754384813726</c:v>
                </c:pt>
                <c:pt idx="875">
                  <c:v>70.257669519568793</c:v>
                </c:pt>
                <c:pt idx="876">
                  <c:v>70.280864082493551</c:v>
                </c:pt>
                <c:pt idx="877">
                  <c:v>70.30382781345179</c:v>
                </c:pt>
                <c:pt idx="878">
                  <c:v>70.327068947738439</c:v>
                </c:pt>
                <c:pt idx="879">
                  <c:v>70.350263510663211</c:v>
                </c:pt>
                <c:pt idx="880">
                  <c:v>70.373688905554047</c:v>
                </c:pt>
                <c:pt idx="881">
                  <c:v>70.396883468479032</c:v>
                </c:pt>
                <c:pt idx="882">
                  <c:v>70.420031460042196</c:v>
                </c:pt>
                <c:pt idx="883">
                  <c:v>70.44276435903447</c:v>
                </c:pt>
                <c:pt idx="884">
                  <c:v>70.466236325287127</c:v>
                </c:pt>
                <c:pt idx="885">
                  <c:v>70.489151460042379</c:v>
                </c:pt>
                <c:pt idx="886">
                  <c:v>70.512625451136742</c:v>
                </c:pt>
                <c:pt idx="887">
                  <c:v>70.535540585891738</c:v>
                </c:pt>
                <c:pt idx="888">
                  <c:v>70.558735148816325</c:v>
                </c:pt>
                <c:pt idx="889">
                  <c:v>70.581883140379674</c:v>
                </c:pt>
                <c:pt idx="890">
                  <c:v>70.605077703304246</c:v>
                </c:pt>
                <c:pt idx="891">
                  <c:v>70.628365408952419</c:v>
                </c:pt>
                <c:pt idx="892">
                  <c:v>70.651282568549249</c:v>
                </c:pt>
                <c:pt idx="893">
                  <c:v>70.674430560112484</c:v>
                </c:pt>
                <c:pt idx="894">
                  <c:v>70.697625123037326</c:v>
                </c:pt>
                <c:pt idx="895">
                  <c:v>70.720773114600235</c:v>
                </c:pt>
                <c:pt idx="896">
                  <c:v>70.743921106163583</c:v>
                </c:pt>
                <c:pt idx="897">
                  <c:v>70.767069097726733</c:v>
                </c:pt>
                <c:pt idx="898">
                  <c:v>70.790079400046864</c:v>
                </c:pt>
                <c:pt idx="899">
                  <c:v>70.813320534333272</c:v>
                </c:pt>
                <c:pt idx="900">
                  <c:v>70.836468525896379</c:v>
                </c:pt>
                <c:pt idx="901">
                  <c:v>70.859663088821193</c:v>
                </c:pt>
                <c:pt idx="902">
                  <c:v>70.882811080384258</c:v>
                </c:pt>
                <c:pt idx="903">
                  <c:v>70.905588525896349</c:v>
                </c:pt>
                <c:pt idx="904">
                  <c:v>70.928967349425818</c:v>
                </c:pt>
                <c:pt idx="905">
                  <c:v>70.952161912350519</c:v>
                </c:pt>
                <c:pt idx="906">
                  <c:v>70.975309903913754</c:v>
                </c:pt>
                <c:pt idx="907">
                  <c:v>70.998504466838597</c:v>
                </c:pt>
                <c:pt idx="908">
                  <c:v>71.021745601124849</c:v>
                </c:pt>
                <c:pt idx="909">
                  <c:v>71.044986735411314</c:v>
                </c:pt>
                <c:pt idx="910">
                  <c:v>71.068134726974478</c:v>
                </c:pt>
                <c:pt idx="911">
                  <c:v>71.091329289899377</c:v>
                </c:pt>
                <c:pt idx="912">
                  <c:v>71.114015617529859</c:v>
                </c:pt>
                <c:pt idx="913">
                  <c:v>71.137441012420652</c:v>
                </c:pt>
                <c:pt idx="914">
                  <c:v>71.160402718537455</c:v>
                </c:pt>
                <c:pt idx="915">
                  <c:v>71.183597281462383</c:v>
                </c:pt>
                <c:pt idx="916">
                  <c:v>71.206978129833558</c:v>
                </c:pt>
                <c:pt idx="917">
                  <c:v>71.229755575345692</c:v>
                </c:pt>
                <c:pt idx="918">
                  <c:v>71.253180970236684</c:v>
                </c:pt>
                <c:pt idx="919">
                  <c:v>71.276375533161229</c:v>
                </c:pt>
                <c:pt idx="920">
                  <c:v>71.299756381532703</c:v>
                </c:pt>
                <c:pt idx="921">
                  <c:v>71.322209852355172</c:v>
                </c:pt>
                <c:pt idx="922">
                  <c:v>71.345821532692597</c:v>
                </c:pt>
                <c:pt idx="923">
                  <c:v>71.368876381532658</c:v>
                </c:pt>
                <c:pt idx="924">
                  <c:v>71.392070944457458</c:v>
                </c:pt>
                <c:pt idx="925">
                  <c:v>71.415265507382344</c:v>
                </c:pt>
                <c:pt idx="926">
                  <c:v>71.438227213498948</c:v>
                </c:pt>
                <c:pt idx="927">
                  <c:v>71.461468347785328</c:v>
                </c:pt>
                <c:pt idx="928">
                  <c:v>71.484709482071707</c:v>
                </c:pt>
                <c:pt idx="929">
                  <c:v>71.507904044996494</c:v>
                </c:pt>
                <c:pt idx="930">
                  <c:v>71.530774633231758</c:v>
                </c:pt>
                <c:pt idx="931">
                  <c:v>71.553922624794879</c:v>
                </c:pt>
                <c:pt idx="932">
                  <c:v>71.57725690180456</c:v>
                </c:pt>
                <c:pt idx="933">
                  <c:v>71.600172036559272</c:v>
                </c:pt>
                <c:pt idx="934">
                  <c:v>71.623366599484186</c:v>
                </c:pt>
                <c:pt idx="935">
                  <c:v>71.646607733770779</c:v>
                </c:pt>
                <c:pt idx="936">
                  <c:v>71.669571464729259</c:v>
                </c:pt>
                <c:pt idx="937">
                  <c:v>71.692996859620166</c:v>
                </c:pt>
                <c:pt idx="938">
                  <c:v>71.715914019217436</c:v>
                </c:pt>
                <c:pt idx="939">
                  <c:v>71.739062010780358</c:v>
                </c:pt>
                <c:pt idx="940">
                  <c:v>71.762256573705187</c:v>
                </c:pt>
                <c:pt idx="941">
                  <c:v>71.785681968596208</c:v>
                </c:pt>
                <c:pt idx="942">
                  <c:v>71.808414867588297</c:v>
                </c:pt>
                <c:pt idx="943">
                  <c:v>71.832024523084058</c:v>
                </c:pt>
                <c:pt idx="944">
                  <c:v>71.854988254042652</c:v>
                </c:pt>
                <c:pt idx="945">
                  <c:v>71.878043102882387</c:v>
                </c:pt>
                <c:pt idx="946">
                  <c:v>71.901237665807599</c:v>
                </c:pt>
                <c:pt idx="947">
                  <c:v>71.924385657370522</c:v>
                </c:pt>
                <c:pt idx="948">
                  <c:v>71.94758022029545</c:v>
                </c:pt>
                <c:pt idx="949">
                  <c:v>71.970313119287553</c:v>
                </c:pt>
                <c:pt idx="950">
                  <c:v>71.994015917506445</c:v>
                </c:pt>
                <c:pt idx="951">
                  <c:v>72.017210480431331</c:v>
                </c:pt>
                <c:pt idx="952">
                  <c:v>72.040405043356003</c:v>
                </c:pt>
                <c:pt idx="953">
                  <c:v>72.063368774314512</c:v>
                </c:pt>
                <c:pt idx="954">
                  <c:v>72.08642362315446</c:v>
                </c:pt>
                <c:pt idx="955">
                  <c:v>72.109664757440811</c:v>
                </c:pt>
                <c:pt idx="956">
                  <c:v>72.132905891727148</c:v>
                </c:pt>
                <c:pt idx="957">
                  <c:v>72.155867597843695</c:v>
                </c:pt>
                <c:pt idx="958">
                  <c:v>72.178971042887028</c:v>
                </c:pt>
                <c:pt idx="959">
                  <c:v>72.202165605812269</c:v>
                </c:pt>
                <c:pt idx="960">
                  <c:v>72.225544429341497</c:v>
                </c:pt>
                <c:pt idx="961">
                  <c:v>72.248461588938397</c:v>
                </c:pt>
                <c:pt idx="962">
                  <c:v>72.271609580501504</c:v>
                </c:pt>
                <c:pt idx="963">
                  <c:v>72.29475757206454</c:v>
                </c:pt>
                <c:pt idx="964">
                  <c:v>72.317952134989298</c:v>
                </c:pt>
                <c:pt idx="965">
                  <c:v>72.341146697914226</c:v>
                </c:pt>
                <c:pt idx="966">
                  <c:v>72.364063857511141</c:v>
                </c:pt>
                <c:pt idx="967">
                  <c:v>72.387442681040596</c:v>
                </c:pt>
                <c:pt idx="968">
                  <c:v>72.410590672603732</c:v>
                </c:pt>
                <c:pt idx="969">
                  <c:v>72.433554403562226</c:v>
                </c:pt>
                <c:pt idx="970">
                  <c:v>72.456933227091611</c:v>
                </c:pt>
                <c:pt idx="971">
                  <c:v>72.479850386688398</c:v>
                </c:pt>
                <c:pt idx="972">
                  <c:v>72.503229210218151</c:v>
                </c:pt>
                <c:pt idx="973">
                  <c:v>72.526470344504148</c:v>
                </c:pt>
                <c:pt idx="974">
                  <c:v>72.549711478790712</c:v>
                </c:pt>
                <c:pt idx="975">
                  <c:v>72.572628638387613</c:v>
                </c:pt>
                <c:pt idx="976">
                  <c:v>72.596054033278662</c:v>
                </c:pt>
                <c:pt idx="977">
                  <c:v>72.618971192875364</c:v>
                </c:pt>
                <c:pt idx="978">
                  <c:v>72.642072613077048</c:v>
                </c:pt>
                <c:pt idx="979">
                  <c:v>72.665036344035499</c:v>
                </c:pt>
                <c:pt idx="980">
                  <c:v>72.688415167564827</c:v>
                </c:pt>
                <c:pt idx="981">
                  <c:v>72.71156315912836</c:v>
                </c:pt>
                <c:pt idx="982">
                  <c:v>72.734804293414584</c:v>
                </c:pt>
                <c:pt idx="983">
                  <c:v>72.757768024373107</c:v>
                </c:pt>
                <c:pt idx="984">
                  <c:v>72.781009158659458</c:v>
                </c:pt>
                <c:pt idx="985">
                  <c:v>72.804387982188786</c:v>
                </c:pt>
                <c:pt idx="986">
                  <c:v>72.827351713147408</c:v>
                </c:pt>
                <c:pt idx="987">
                  <c:v>72.85054627607218</c:v>
                </c:pt>
                <c:pt idx="988">
                  <c:v>72.873507982188741</c:v>
                </c:pt>
                <c:pt idx="989">
                  <c:v>72.896935401921709</c:v>
                </c:pt>
                <c:pt idx="990">
                  <c:v>72.920083393484674</c:v>
                </c:pt>
                <c:pt idx="991">
                  <c:v>72.942767696273762</c:v>
                </c:pt>
                <c:pt idx="992">
                  <c:v>72.966193091164797</c:v>
                </c:pt>
                <c:pt idx="993">
                  <c:v>72.989156822123249</c:v>
                </c:pt>
                <c:pt idx="994">
                  <c:v>73.012304813686185</c:v>
                </c:pt>
                <c:pt idx="995">
                  <c:v>73.03526854464495</c:v>
                </c:pt>
                <c:pt idx="996">
                  <c:v>73.058740510897394</c:v>
                </c:pt>
                <c:pt idx="997">
                  <c:v>73.081657670494508</c:v>
                </c:pt>
                <c:pt idx="998">
                  <c:v>73.104898804780674</c:v>
                </c:pt>
                <c:pt idx="999">
                  <c:v>73.128046796343838</c:v>
                </c:pt>
                <c:pt idx="1000">
                  <c:v>73.151241359268809</c:v>
                </c:pt>
                <c:pt idx="1001">
                  <c:v>73.174156494023848</c:v>
                </c:pt>
                <c:pt idx="1002">
                  <c:v>73.197306510428675</c:v>
                </c:pt>
                <c:pt idx="1003">
                  <c:v>73.220916165924478</c:v>
                </c:pt>
                <c:pt idx="1004">
                  <c:v>73.244064157487699</c:v>
                </c:pt>
                <c:pt idx="1005">
                  <c:v>73.267212149050863</c:v>
                </c:pt>
                <c:pt idx="1006">
                  <c:v>73.29026902273273</c:v>
                </c:pt>
                <c:pt idx="1007">
                  <c:v>73.313463585657516</c:v>
                </c:pt>
                <c:pt idx="1008">
                  <c:v>73.336611577220538</c:v>
                </c:pt>
                <c:pt idx="1009">
                  <c:v>73.359759568783659</c:v>
                </c:pt>
                <c:pt idx="1010">
                  <c:v>73.382676728380588</c:v>
                </c:pt>
                <c:pt idx="1011">
                  <c:v>73.405871291305374</c:v>
                </c:pt>
                <c:pt idx="1012">
                  <c:v>73.42883299742185</c:v>
                </c:pt>
                <c:pt idx="1013">
                  <c:v>73.452260417154889</c:v>
                </c:pt>
                <c:pt idx="1014">
                  <c:v>73.475222123271578</c:v>
                </c:pt>
                <c:pt idx="1015">
                  <c:v>73.498416686196393</c:v>
                </c:pt>
                <c:pt idx="1016">
                  <c:v>73.521564677759542</c:v>
                </c:pt>
                <c:pt idx="1017">
                  <c:v>73.545038668854019</c:v>
                </c:pt>
                <c:pt idx="1018">
                  <c:v>73.568000374970708</c:v>
                </c:pt>
                <c:pt idx="1019">
                  <c:v>73.590917534567609</c:v>
                </c:pt>
                <c:pt idx="1020">
                  <c:v>73.614342929458559</c:v>
                </c:pt>
                <c:pt idx="1021">
                  <c:v>73.637166946332442</c:v>
                </c:pt>
                <c:pt idx="1022">
                  <c:v>73.660638912584631</c:v>
                </c:pt>
                <c:pt idx="1023">
                  <c:v>73.68360264354348</c:v>
                </c:pt>
                <c:pt idx="1024">
                  <c:v>73.706981467072893</c:v>
                </c:pt>
                <c:pt idx="1025">
                  <c:v>73.729991769393024</c:v>
                </c:pt>
                <c:pt idx="1026">
                  <c:v>73.752908928989754</c:v>
                </c:pt>
                <c:pt idx="1027">
                  <c:v>73.776103491914697</c:v>
                </c:pt>
                <c:pt idx="1028">
                  <c:v>73.799344626201076</c:v>
                </c:pt>
                <c:pt idx="1029">
                  <c:v>73.822630307007259</c:v>
                </c:pt>
                <c:pt idx="1030">
                  <c:v>73.845778298570238</c:v>
                </c:pt>
                <c:pt idx="1031">
                  <c:v>73.868926290133587</c:v>
                </c:pt>
                <c:pt idx="1032">
                  <c:v>73.892076306538314</c:v>
                </c:pt>
                <c:pt idx="1033">
                  <c:v>73.915038012655074</c:v>
                </c:pt>
                <c:pt idx="1034">
                  <c:v>73.938325718303261</c:v>
                </c:pt>
                <c:pt idx="1035">
                  <c:v>73.961242877900162</c:v>
                </c:pt>
                <c:pt idx="1036">
                  <c:v>73.984528558706373</c:v>
                </c:pt>
                <c:pt idx="1037">
                  <c:v>74.00767655026948</c:v>
                </c:pt>
                <c:pt idx="1038">
                  <c:v>74.03115054136407</c:v>
                </c:pt>
                <c:pt idx="1039">
                  <c:v>74.054021129599178</c:v>
                </c:pt>
                <c:pt idx="1040">
                  <c:v>74.077213667682344</c:v>
                </c:pt>
                <c:pt idx="1041">
                  <c:v>74.100408230606789</c:v>
                </c:pt>
                <c:pt idx="1042">
                  <c:v>74.12337196156534</c:v>
                </c:pt>
                <c:pt idx="1043">
                  <c:v>74.146797356456247</c:v>
                </c:pt>
                <c:pt idx="1044">
                  <c:v>74.169945348019681</c:v>
                </c:pt>
                <c:pt idx="1045">
                  <c:v>74.193095364424465</c:v>
                </c:pt>
                <c:pt idx="1046">
                  <c:v>74.216010499179887</c:v>
                </c:pt>
                <c:pt idx="1047">
                  <c:v>74.239391347550779</c:v>
                </c:pt>
                <c:pt idx="1048">
                  <c:v>74.262353053667681</c:v>
                </c:pt>
                <c:pt idx="1049">
                  <c:v>74.285316784626218</c:v>
                </c:pt>
                <c:pt idx="1050">
                  <c:v>74.309021607686859</c:v>
                </c:pt>
                <c:pt idx="1051">
                  <c:v>74.33193674244184</c:v>
                </c:pt>
                <c:pt idx="1052">
                  <c:v>74.355084734005118</c:v>
                </c:pt>
                <c:pt idx="1053">
                  <c:v>74.378232725568139</c:v>
                </c:pt>
                <c:pt idx="1054">
                  <c:v>74.401289599250191</c:v>
                </c:pt>
                <c:pt idx="1055">
                  <c:v>74.424530733536358</c:v>
                </c:pt>
                <c:pt idx="1056">
                  <c:v>74.447678725099621</c:v>
                </c:pt>
                <c:pt idx="1057">
                  <c:v>74.470595884696479</c:v>
                </c:pt>
                <c:pt idx="1058">
                  <c:v>74.494205540192397</c:v>
                </c:pt>
                <c:pt idx="1059">
                  <c:v>74.517353531755347</c:v>
                </c:pt>
                <c:pt idx="1060">
                  <c:v>74.539853573939538</c:v>
                </c:pt>
                <c:pt idx="1061">
                  <c:v>74.563327565034001</c:v>
                </c:pt>
                <c:pt idx="1062">
                  <c:v>74.586335842512185</c:v>
                </c:pt>
                <c:pt idx="1063">
                  <c:v>74.609714666041711</c:v>
                </c:pt>
                <c:pt idx="1064">
                  <c:v>74.63286468244668</c:v>
                </c:pt>
                <c:pt idx="1065">
                  <c:v>74.656059245371466</c:v>
                </c:pt>
                <c:pt idx="1066">
                  <c:v>74.679253808296238</c:v>
                </c:pt>
                <c:pt idx="1067">
                  <c:v>74.702168943051248</c:v>
                </c:pt>
                <c:pt idx="1068">
                  <c:v>74.725179245371464</c:v>
                </c:pt>
                <c:pt idx="1069">
                  <c:v>74.748604640262727</c:v>
                </c:pt>
                <c:pt idx="1070">
                  <c:v>74.7715217998594</c:v>
                </c:pt>
                <c:pt idx="1071">
                  <c:v>74.794947194750378</c:v>
                </c:pt>
                <c:pt idx="1072">
                  <c:v>74.817910925709057</c:v>
                </c:pt>
                <c:pt idx="1073">
                  <c:v>74.840872631825619</c:v>
                </c:pt>
                <c:pt idx="1074">
                  <c:v>74.864113766112212</c:v>
                </c:pt>
                <c:pt idx="1075">
                  <c:v>74.887308329036699</c:v>
                </c:pt>
                <c:pt idx="1076">
                  <c:v>74.910733723927834</c:v>
                </c:pt>
                <c:pt idx="1077">
                  <c:v>74.933466622920093</c:v>
                </c:pt>
                <c:pt idx="1078">
                  <c:v>74.956798875087742</c:v>
                </c:pt>
                <c:pt idx="1079">
                  <c:v>74.979993438012727</c:v>
                </c:pt>
                <c:pt idx="1080">
                  <c:v>75.003374286383789</c:v>
                </c:pt>
                <c:pt idx="1081">
                  <c:v>75.026105160534229</c:v>
                </c:pt>
                <c:pt idx="1082">
                  <c:v>75.049346294820708</c:v>
                </c:pt>
                <c:pt idx="1083">
                  <c:v>75.072540857745295</c:v>
                </c:pt>
                <c:pt idx="1084">
                  <c:v>75.095735420670252</c:v>
                </c:pt>
                <c:pt idx="1085">
                  <c:v>75.118883412233359</c:v>
                </c:pt>
                <c:pt idx="1086">
                  <c:v>75.142262235762843</c:v>
                </c:pt>
                <c:pt idx="1087">
                  <c:v>75.164995134755088</c:v>
                </c:pt>
                <c:pt idx="1088">
                  <c:v>75.188373958284316</c:v>
                </c:pt>
                <c:pt idx="1089">
                  <c:v>75.211384260604632</c:v>
                </c:pt>
                <c:pt idx="1090">
                  <c:v>75.23453225216781</c:v>
                </c:pt>
                <c:pt idx="1091">
                  <c:v>75.257957647058831</c:v>
                </c:pt>
                <c:pt idx="1092">
                  <c:v>75.281152209983603</c:v>
                </c:pt>
                <c:pt idx="1093">
                  <c:v>75.304069369580503</c:v>
                </c:pt>
                <c:pt idx="1094">
                  <c:v>75.327310503866755</c:v>
                </c:pt>
                <c:pt idx="1095">
                  <c:v>75.350087949378945</c:v>
                </c:pt>
                <c:pt idx="1096">
                  <c:v>75.373697604874579</c:v>
                </c:pt>
                <c:pt idx="1097">
                  <c:v>75.396661335833144</c:v>
                </c:pt>
                <c:pt idx="1098">
                  <c:v>75.419855898757902</c:v>
                </c:pt>
                <c:pt idx="1099">
                  <c:v>75.443003890321066</c:v>
                </c:pt>
                <c:pt idx="1100">
                  <c:v>75.466151881884215</c:v>
                </c:pt>
                <c:pt idx="1101">
                  <c:v>75.489299873447393</c:v>
                </c:pt>
                <c:pt idx="1102">
                  <c:v>75.512447865010543</c:v>
                </c:pt>
                <c:pt idx="1103">
                  <c:v>75.535365024607472</c:v>
                </c:pt>
                <c:pt idx="1104">
                  <c:v>75.558559587532216</c:v>
                </c:pt>
                <c:pt idx="1105">
                  <c:v>75.581707579095379</c:v>
                </c:pt>
                <c:pt idx="1106">
                  <c:v>75.604855570658458</c:v>
                </c:pt>
                <c:pt idx="1107">
                  <c:v>75.628236419029548</c:v>
                </c:pt>
                <c:pt idx="1108">
                  <c:v>75.651107007265068</c:v>
                </c:pt>
                <c:pt idx="1109">
                  <c:v>75.674392688071208</c:v>
                </c:pt>
                <c:pt idx="1110">
                  <c:v>75.697866679165813</c:v>
                </c:pt>
                <c:pt idx="1111">
                  <c:v>75.720597553316153</c:v>
                </c:pt>
                <c:pt idx="1112">
                  <c:v>75.743745544879317</c:v>
                </c:pt>
                <c:pt idx="1113">
                  <c:v>75.766940107804089</c:v>
                </c:pt>
                <c:pt idx="1114">
                  <c:v>75.790134670728847</c:v>
                </c:pt>
                <c:pt idx="1115">
                  <c:v>75.813606636981419</c:v>
                </c:pt>
                <c:pt idx="1116">
                  <c:v>75.836246393250519</c:v>
                </c:pt>
                <c:pt idx="1117">
                  <c:v>75.859902620107803</c:v>
                </c:pt>
                <c:pt idx="1118">
                  <c:v>75.882635519100049</c:v>
                </c:pt>
                <c:pt idx="1119">
                  <c:v>75.905967771267896</c:v>
                </c:pt>
                <c:pt idx="1120">
                  <c:v>75.928978073587771</c:v>
                </c:pt>
                <c:pt idx="1121">
                  <c:v>75.952403468479034</c:v>
                </c:pt>
                <c:pt idx="1122">
                  <c:v>75.975320628075934</c:v>
                </c:pt>
                <c:pt idx="1123">
                  <c:v>75.998561762362414</c:v>
                </c:pt>
                <c:pt idx="1124">
                  <c:v>76.02147689711741</c:v>
                </c:pt>
                <c:pt idx="1125">
                  <c:v>76.044718031403789</c:v>
                </c:pt>
                <c:pt idx="1126">
                  <c:v>76.067866022966953</c:v>
                </c:pt>
                <c:pt idx="1127">
                  <c:v>76.091060585891796</c:v>
                </c:pt>
                <c:pt idx="1128">
                  <c:v>76.114441434262972</c:v>
                </c:pt>
                <c:pt idx="1129">
                  <c:v>76.137356569018067</c:v>
                </c:pt>
                <c:pt idx="1130">
                  <c:v>76.160366871338169</c:v>
                </c:pt>
                <c:pt idx="1131">
                  <c:v>76.183608005624379</c:v>
                </c:pt>
                <c:pt idx="1132">
                  <c:v>76.206986829153948</c:v>
                </c:pt>
                <c:pt idx="1133">
                  <c:v>76.230134820717197</c:v>
                </c:pt>
                <c:pt idx="1134">
                  <c:v>76.253375955003449</c:v>
                </c:pt>
                <c:pt idx="1135">
                  <c:v>76.276386257323466</c:v>
                </c:pt>
                <c:pt idx="1136">
                  <c:v>76.299625366768225</c:v>
                </c:pt>
                <c:pt idx="1137">
                  <c:v>76.322635669088356</c:v>
                </c:pt>
                <c:pt idx="1138">
                  <c:v>76.345876803374509</c:v>
                </c:pt>
                <c:pt idx="1139">
                  <c:v>76.369024794938014</c:v>
                </c:pt>
                <c:pt idx="1140">
                  <c:v>76.391986501054618</c:v>
                </c:pt>
                <c:pt idx="1141">
                  <c:v>76.415367349425779</c:v>
                </c:pt>
                <c:pt idx="1142">
                  <c:v>76.438561912350579</c:v>
                </c:pt>
                <c:pt idx="1143">
                  <c:v>76.461756475275536</c:v>
                </c:pt>
                <c:pt idx="1144">
                  <c:v>76.484718181392097</c:v>
                </c:pt>
                <c:pt idx="1145">
                  <c:v>76.507912744316897</c:v>
                </c:pt>
                <c:pt idx="1146">
                  <c:v>76.531062760721809</c:v>
                </c:pt>
                <c:pt idx="1147">
                  <c:v>76.554071038200149</c:v>
                </c:pt>
                <c:pt idx="1148">
                  <c:v>76.576988197796823</c:v>
                </c:pt>
                <c:pt idx="1149">
                  <c:v>76.600367021326448</c:v>
                </c:pt>
                <c:pt idx="1150">
                  <c:v>76.623561584251178</c:v>
                </c:pt>
                <c:pt idx="1151">
                  <c:v>76.646756147175978</c:v>
                </c:pt>
                <c:pt idx="1152">
                  <c:v>76.669719878134458</c:v>
                </c:pt>
                <c:pt idx="1153">
                  <c:v>76.692728155612727</c:v>
                </c:pt>
                <c:pt idx="1154">
                  <c:v>76.716386407311944</c:v>
                </c:pt>
                <c:pt idx="1155">
                  <c:v>76.739303566908845</c:v>
                </c:pt>
                <c:pt idx="1156">
                  <c:v>76.762451558471795</c:v>
                </c:pt>
                <c:pt idx="1157">
                  <c:v>76.785646121396752</c:v>
                </c:pt>
                <c:pt idx="1158">
                  <c:v>76.808887255682947</c:v>
                </c:pt>
                <c:pt idx="1159">
                  <c:v>76.831848961799878</c:v>
                </c:pt>
                <c:pt idx="1160">
                  <c:v>76.855043524724437</c:v>
                </c:pt>
                <c:pt idx="1161">
                  <c:v>76.878191516287558</c:v>
                </c:pt>
                <c:pt idx="1162">
                  <c:v>76.901108675884686</c:v>
                </c:pt>
                <c:pt idx="1163">
                  <c:v>76.924487499414113</c:v>
                </c:pt>
                <c:pt idx="1164">
                  <c:v>76.947451230372806</c:v>
                </c:pt>
                <c:pt idx="1165">
                  <c:v>76.970738936020354</c:v>
                </c:pt>
                <c:pt idx="1166">
                  <c:v>76.994071188188428</c:v>
                </c:pt>
                <c:pt idx="1167">
                  <c:v>77.016571230372634</c:v>
                </c:pt>
                <c:pt idx="1168">
                  <c:v>77.040182910710129</c:v>
                </c:pt>
                <c:pt idx="1169">
                  <c:v>77.063377473634688</c:v>
                </c:pt>
                <c:pt idx="1170">
                  <c:v>77.086572036559332</c:v>
                </c:pt>
                <c:pt idx="1171">
                  <c:v>77.10972002812278</c:v>
                </c:pt>
                <c:pt idx="1172">
                  <c:v>77.132914591047594</c:v>
                </c:pt>
                <c:pt idx="1173">
                  <c:v>77.155924893367711</c:v>
                </c:pt>
                <c:pt idx="1174">
                  <c:v>77.1791640028123</c:v>
                </c:pt>
                <c:pt idx="1175">
                  <c:v>77.202127733770809</c:v>
                </c:pt>
                <c:pt idx="1176">
                  <c:v>77.225508582142012</c:v>
                </c:pt>
                <c:pt idx="1177">
                  <c:v>77.248423716897122</c:v>
                </c:pt>
                <c:pt idx="1178">
                  <c:v>77.271618279821908</c:v>
                </c:pt>
                <c:pt idx="1179">
                  <c:v>77.294582010780388</c:v>
                </c:pt>
                <c:pt idx="1180">
                  <c:v>77.317730002343552</c:v>
                </c:pt>
                <c:pt idx="1181">
                  <c:v>77.341108825872993</c:v>
                </c:pt>
                <c:pt idx="1182">
                  <c:v>77.364119128193124</c:v>
                </c:pt>
                <c:pt idx="1183">
                  <c:v>77.387497951722509</c:v>
                </c:pt>
                <c:pt idx="1184">
                  <c:v>77.410692514647295</c:v>
                </c:pt>
                <c:pt idx="1185">
                  <c:v>77.433609674244408</c:v>
                </c:pt>
                <c:pt idx="1186">
                  <c:v>77.456804237168953</c:v>
                </c:pt>
                <c:pt idx="1187">
                  <c:v>77.480045371455319</c:v>
                </c:pt>
                <c:pt idx="1188">
                  <c:v>77.503009102413728</c:v>
                </c:pt>
                <c:pt idx="1189">
                  <c:v>77.526201640496808</c:v>
                </c:pt>
                <c:pt idx="1190">
                  <c:v>77.549582488868097</c:v>
                </c:pt>
                <c:pt idx="1191">
                  <c:v>77.572546219826378</c:v>
                </c:pt>
                <c:pt idx="1192">
                  <c:v>77.595785329271138</c:v>
                </c:pt>
                <c:pt idx="1193">
                  <c:v>77.618979892195725</c:v>
                </c:pt>
                <c:pt idx="1194">
                  <c:v>77.641479934380129</c:v>
                </c:pt>
                <c:pt idx="1195">
                  <c:v>77.665091614717582</c:v>
                </c:pt>
                <c:pt idx="1196">
                  <c:v>77.688517009608589</c:v>
                </c:pt>
                <c:pt idx="1197">
                  <c:v>77.711480740567197</c:v>
                </c:pt>
                <c:pt idx="1198">
                  <c:v>77.734444471525677</c:v>
                </c:pt>
                <c:pt idx="1199">
                  <c:v>77.757592463088812</c:v>
                </c:pt>
                <c:pt idx="1200">
                  <c:v>77.780833597375221</c:v>
                </c:pt>
                <c:pt idx="1201">
                  <c:v>77.804258992266242</c:v>
                </c:pt>
                <c:pt idx="1202">
                  <c:v>77.827176151863029</c:v>
                </c:pt>
                <c:pt idx="1203">
                  <c:v>77.850137857979647</c:v>
                </c:pt>
                <c:pt idx="1204">
                  <c:v>77.873518706350865</c:v>
                </c:pt>
                <c:pt idx="1205">
                  <c:v>77.896666697914227</c:v>
                </c:pt>
                <c:pt idx="1206">
                  <c:v>77.919861260839099</c:v>
                </c:pt>
                <c:pt idx="1207">
                  <c:v>77.943102395125393</c:v>
                </c:pt>
                <c:pt idx="1208">
                  <c:v>77.966110672603705</c:v>
                </c:pt>
                <c:pt idx="1209">
                  <c:v>77.989258664166897</c:v>
                </c:pt>
                <c:pt idx="1210">
                  <c:v>78.012406655730032</c:v>
                </c:pt>
                <c:pt idx="1211">
                  <c:v>78.035787504101066</c:v>
                </c:pt>
                <c:pt idx="1212">
                  <c:v>78.058518378251478</c:v>
                </c:pt>
                <c:pt idx="1213">
                  <c:v>78.081806083899679</c:v>
                </c:pt>
                <c:pt idx="1214">
                  <c:v>78.104954075462842</c:v>
                </c:pt>
                <c:pt idx="1215">
                  <c:v>78.128102067025836</c:v>
                </c:pt>
                <c:pt idx="1216">
                  <c:v>78.151296629950807</c:v>
                </c:pt>
                <c:pt idx="1217">
                  <c:v>78.174444621513942</c:v>
                </c:pt>
                <c:pt idx="1218">
                  <c:v>78.197685755800336</c:v>
                </c:pt>
                <c:pt idx="1219">
                  <c:v>78.220926890086659</c:v>
                </c:pt>
                <c:pt idx="1220">
                  <c:v>78.244028310288272</c:v>
                </c:pt>
                <c:pt idx="1221">
                  <c:v>78.267176301851379</c:v>
                </c:pt>
                <c:pt idx="1222">
                  <c:v>78.290417436137815</c:v>
                </c:pt>
                <c:pt idx="1223">
                  <c:v>78.313055167565039</c:v>
                </c:pt>
                <c:pt idx="1224">
                  <c:v>78.33648258729788</c:v>
                </c:pt>
                <c:pt idx="1225">
                  <c:v>78.359677150222467</c:v>
                </c:pt>
                <c:pt idx="1226">
                  <c:v>78.382638856339099</c:v>
                </c:pt>
                <c:pt idx="1227">
                  <c:v>78.405833419264113</c:v>
                </c:pt>
                <c:pt idx="1228">
                  <c:v>78.429027982188913</c:v>
                </c:pt>
                <c:pt idx="1229">
                  <c:v>78.452453377079848</c:v>
                </c:pt>
                <c:pt idx="1230">
                  <c:v>78.475417108038329</c:v>
                </c:pt>
                <c:pt idx="1231">
                  <c:v>78.498611670963328</c:v>
                </c:pt>
                <c:pt idx="1232">
                  <c:v>78.52185280524958</c:v>
                </c:pt>
                <c:pt idx="1233">
                  <c:v>78.544861082727934</c:v>
                </c:pt>
                <c:pt idx="1234">
                  <c:v>78.568055645652677</c:v>
                </c:pt>
                <c:pt idx="1235">
                  <c:v>78.59120363721604</c:v>
                </c:pt>
                <c:pt idx="1236">
                  <c:v>78.614167368174364</c:v>
                </c:pt>
                <c:pt idx="1237">
                  <c:v>78.637408502460573</c:v>
                </c:pt>
                <c:pt idx="1238">
                  <c:v>78.660416779939055</c:v>
                </c:pt>
                <c:pt idx="1239">
                  <c:v>78.68356679634401</c:v>
                </c:pt>
                <c:pt idx="1240">
                  <c:v>78.706945619873437</c:v>
                </c:pt>
                <c:pt idx="1241">
                  <c:v>78.729862779470352</c:v>
                </c:pt>
                <c:pt idx="1242">
                  <c:v>78.753472434965886</c:v>
                </c:pt>
                <c:pt idx="1243">
                  <c:v>78.776389594562858</c:v>
                </c:pt>
                <c:pt idx="1244">
                  <c:v>78.799537586126078</c:v>
                </c:pt>
                <c:pt idx="1245">
                  <c:v>78.822547888446024</c:v>
                </c:pt>
                <c:pt idx="1246">
                  <c:v>78.845511619404718</c:v>
                </c:pt>
                <c:pt idx="1247">
                  <c:v>78.868937014295597</c:v>
                </c:pt>
                <c:pt idx="1248">
                  <c:v>78.891945291774093</c:v>
                </c:pt>
                <c:pt idx="1249">
                  <c:v>78.915326140145325</c:v>
                </c:pt>
                <c:pt idx="1250">
                  <c:v>78.938520703070097</c:v>
                </c:pt>
                <c:pt idx="1251">
                  <c:v>78.961528980548579</c:v>
                </c:pt>
                <c:pt idx="1252">
                  <c:v>78.984676972111572</c:v>
                </c:pt>
                <c:pt idx="1253">
                  <c:v>79.007824963674707</c:v>
                </c:pt>
                <c:pt idx="1254">
                  <c:v>79.030972955237885</c:v>
                </c:pt>
                <c:pt idx="1255">
                  <c:v>79.053936686196408</c:v>
                </c:pt>
                <c:pt idx="1256">
                  <c:v>79.077408652448838</c:v>
                </c:pt>
                <c:pt idx="1257">
                  <c:v>79.100556644012329</c:v>
                </c:pt>
                <c:pt idx="1258">
                  <c:v>79.123751206936774</c:v>
                </c:pt>
                <c:pt idx="1259">
                  <c:v>79.146714937895482</c:v>
                </c:pt>
                <c:pt idx="1260">
                  <c:v>79.169956072181648</c:v>
                </c:pt>
                <c:pt idx="1261">
                  <c:v>79.192873231778748</c:v>
                </c:pt>
                <c:pt idx="1262">
                  <c:v>79.216252055308331</c:v>
                </c:pt>
                <c:pt idx="1263">
                  <c:v>79.239400046871353</c:v>
                </c:pt>
                <c:pt idx="1264">
                  <c:v>79.262594609796125</c:v>
                </c:pt>
                <c:pt idx="1265">
                  <c:v>79.285604912116256</c:v>
                </c:pt>
                <c:pt idx="1266">
                  <c:v>79.308844021560759</c:v>
                </c:pt>
                <c:pt idx="1267">
                  <c:v>79.331992013123795</c:v>
                </c:pt>
                <c:pt idx="1268">
                  <c:v>79.355142029528764</c:v>
                </c:pt>
                <c:pt idx="1269">
                  <c:v>79.378012617764014</c:v>
                </c:pt>
                <c:pt idx="1270">
                  <c:v>79.401298298570424</c:v>
                </c:pt>
                <c:pt idx="1271">
                  <c:v>79.424539432856818</c:v>
                </c:pt>
                <c:pt idx="1272">
                  <c:v>79.447733995781576</c:v>
                </c:pt>
                <c:pt idx="1273">
                  <c:v>79.470651155378491</c:v>
                </c:pt>
                <c:pt idx="1274">
                  <c:v>79.493799146941654</c:v>
                </c:pt>
                <c:pt idx="1275">
                  <c:v>79.517177970471053</c:v>
                </c:pt>
                <c:pt idx="1276">
                  <c:v>79.540372533395669</c:v>
                </c:pt>
                <c:pt idx="1277">
                  <c:v>79.563105432388113</c:v>
                </c:pt>
                <c:pt idx="1278">
                  <c:v>79.58662397000252</c:v>
                </c:pt>
                <c:pt idx="1279">
                  <c:v>79.609771961565386</c:v>
                </c:pt>
                <c:pt idx="1280">
                  <c:v>79.632733667682189</c:v>
                </c:pt>
                <c:pt idx="1281">
                  <c:v>79.655928230606804</c:v>
                </c:pt>
                <c:pt idx="1282">
                  <c:v>79.678891961565384</c:v>
                </c:pt>
                <c:pt idx="1283">
                  <c:v>79.701855692523978</c:v>
                </c:pt>
                <c:pt idx="1284">
                  <c:v>79.725281087415055</c:v>
                </c:pt>
                <c:pt idx="1285">
                  <c:v>79.748522221701421</c:v>
                </c:pt>
                <c:pt idx="1286">
                  <c:v>79.771437356456218</c:v>
                </c:pt>
                <c:pt idx="1287">
                  <c:v>79.794631919381317</c:v>
                </c:pt>
                <c:pt idx="1288">
                  <c:v>79.818059339114157</c:v>
                </c:pt>
                <c:pt idx="1289">
                  <c:v>79.841300473400509</c:v>
                </c:pt>
                <c:pt idx="1290">
                  <c:v>79.864262179517226</c:v>
                </c:pt>
                <c:pt idx="1291">
                  <c:v>79.887179339114113</c:v>
                </c:pt>
                <c:pt idx="1292">
                  <c:v>79.91055816264354</c:v>
                </c:pt>
                <c:pt idx="1293">
                  <c:v>79.933752725568283</c:v>
                </c:pt>
                <c:pt idx="1294">
                  <c:v>79.956900717131418</c:v>
                </c:pt>
                <c:pt idx="1295">
                  <c:v>79.980281565502722</c:v>
                </c:pt>
                <c:pt idx="1296">
                  <c:v>80.00319872509958</c:v>
                </c:pt>
                <c:pt idx="1297">
                  <c:v>80.026113859854718</c:v>
                </c:pt>
                <c:pt idx="1298">
                  <c:v>80.049494708225922</c:v>
                </c:pt>
                <c:pt idx="1299">
                  <c:v>80.072502985704219</c:v>
                </c:pt>
                <c:pt idx="1300">
                  <c:v>80.095513288024364</c:v>
                </c:pt>
                <c:pt idx="1301">
                  <c:v>80.118707850948965</c:v>
                </c:pt>
                <c:pt idx="1302">
                  <c:v>80.14213324584027</c:v>
                </c:pt>
                <c:pt idx="1303">
                  <c:v>80.165281237403107</c:v>
                </c:pt>
                <c:pt idx="1304">
                  <c:v>80.188244968361857</c:v>
                </c:pt>
                <c:pt idx="1305">
                  <c:v>80.210975842512312</c:v>
                </c:pt>
                <c:pt idx="1306">
                  <c:v>80.234634094211515</c:v>
                </c:pt>
                <c:pt idx="1307">
                  <c:v>80.257875228497753</c:v>
                </c:pt>
                <c:pt idx="1308">
                  <c:v>80.281023220061087</c:v>
                </c:pt>
                <c:pt idx="1309">
                  <c:v>80.304171211623895</c:v>
                </c:pt>
                <c:pt idx="1310">
                  <c:v>80.327088371220825</c:v>
                </c:pt>
                <c:pt idx="1311">
                  <c:v>80.349865816732958</c:v>
                </c:pt>
                <c:pt idx="1312">
                  <c:v>80.373522043590214</c:v>
                </c:pt>
                <c:pt idx="1313">
                  <c:v>80.396439203187256</c:v>
                </c:pt>
                <c:pt idx="1314">
                  <c:v>80.420144026247996</c:v>
                </c:pt>
                <c:pt idx="1315">
                  <c:v>80.443059161003191</c:v>
                </c:pt>
                <c:pt idx="1316">
                  <c:v>80.466440009374267</c:v>
                </c:pt>
                <c:pt idx="1317">
                  <c:v>80.489170883524537</c:v>
                </c:pt>
                <c:pt idx="1318">
                  <c:v>80.512318875087786</c:v>
                </c:pt>
                <c:pt idx="1319">
                  <c:v>80.535790841340528</c:v>
                </c:pt>
                <c:pt idx="1320">
                  <c:v>80.558801143660475</c:v>
                </c:pt>
                <c:pt idx="1321">
                  <c:v>80.581949135223809</c:v>
                </c:pt>
                <c:pt idx="1322">
                  <c:v>80.605097126786632</c:v>
                </c:pt>
                <c:pt idx="1323">
                  <c:v>80.628245118349938</c:v>
                </c:pt>
                <c:pt idx="1324">
                  <c:v>80.651393109913272</c:v>
                </c:pt>
                <c:pt idx="1325">
                  <c:v>80.674356840871624</c:v>
                </c:pt>
                <c:pt idx="1326">
                  <c:v>80.697551403796581</c:v>
                </c:pt>
                <c:pt idx="1327">
                  <c:v>80.720515134755118</c:v>
                </c:pt>
                <c:pt idx="1328">
                  <c:v>80.74370767283807</c:v>
                </c:pt>
                <c:pt idx="1329">
                  <c:v>80.767088521209274</c:v>
                </c:pt>
                <c:pt idx="1330">
                  <c:v>80.790052252167811</c:v>
                </c:pt>
                <c:pt idx="1331">
                  <c:v>80.813200243730961</c:v>
                </c:pt>
                <c:pt idx="1332">
                  <c:v>80.836348235293954</c:v>
                </c:pt>
                <c:pt idx="1333">
                  <c:v>80.859589369580448</c:v>
                </c:pt>
                <c:pt idx="1334">
                  <c:v>80.882737361143541</c:v>
                </c:pt>
                <c:pt idx="1335">
                  <c:v>80.905885352706619</c:v>
                </c:pt>
                <c:pt idx="1336">
                  <c:v>80.928847058823337</c:v>
                </c:pt>
                <c:pt idx="1337">
                  <c:v>80.952274478556348</c:v>
                </c:pt>
                <c:pt idx="1338">
                  <c:v>80.975515612842756</c:v>
                </c:pt>
                <c:pt idx="1339">
                  <c:v>80.998477318959274</c:v>
                </c:pt>
                <c:pt idx="1340">
                  <c:v>81.021625310522609</c:v>
                </c:pt>
                <c:pt idx="1341">
                  <c:v>81.044773302085758</c:v>
                </c:pt>
                <c:pt idx="1342">
                  <c:v>81.067921293648936</c:v>
                </c:pt>
                <c:pt idx="1343">
                  <c:v>81.091115856573708</c:v>
                </c:pt>
                <c:pt idx="1344">
                  <c:v>81.114265872978663</c:v>
                </c:pt>
                <c:pt idx="1345">
                  <c:v>81.137320721818625</c:v>
                </c:pt>
                <c:pt idx="1346">
                  <c:v>81.160515284743397</c:v>
                </c:pt>
                <c:pt idx="1347">
                  <c:v>81.183663276306561</c:v>
                </c:pt>
                <c:pt idx="1348">
                  <c:v>81.20681126786971</c:v>
                </c:pt>
                <c:pt idx="1349">
                  <c:v>81.229774998828219</c:v>
                </c:pt>
                <c:pt idx="1350">
                  <c:v>81.253384654323852</c:v>
                </c:pt>
                <c:pt idx="1351">
                  <c:v>81.276070981954518</c:v>
                </c:pt>
                <c:pt idx="1352">
                  <c:v>81.299449805483889</c:v>
                </c:pt>
                <c:pt idx="1353">
                  <c:v>81.322597797047109</c:v>
                </c:pt>
                <c:pt idx="1354">
                  <c:v>81.34602521677995</c:v>
                </c:pt>
                <c:pt idx="1355">
                  <c:v>81.368756090930319</c:v>
                </c:pt>
                <c:pt idx="1356">
                  <c:v>81.392181485821411</c:v>
                </c:pt>
                <c:pt idx="1357">
                  <c:v>81.414681528005787</c:v>
                </c:pt>
                <c:pt idx="1358">
                  <c:v>81.43829320834331</c:v>
                </c:pt>
                <c:pt idx="1359">
                  <c:v>81.461441199906261</c:v>
                </c:pt>
                <c:pt idx="1360">
                  <c:v>81.484451502226378</c:v>
                </c:pt>
                <c:pt idx="1361">
                  <c:v>81.507830325755819</c:v>
                </c:pt>
                <c:pt idx="1362">
                  <c:v>81.530794056714214</c:v>
                </c:pt>
                <c:pt idx="1363">
                  <c:v>81.553988619638986</c:v>
                </c:pt>
                <c:pt idx="1364">
                  <c:v>81.577183182563758</c:v>
                </c:pt>
                <c:pt idx="1365">
                  <c:v>81.600422292008389</c:v>
                </c:pt>
                <c:pt idx="1366">
                  <c:v>81.623339451605318</c:v>
                </c:pt>
                <c:pt idx="1367">
                  <c:v>81.646487443168482</c:v>
                </c:pt>
                <c:pt idx="1368">
                  <c:v>81.669868291539615</c:v>
                </c:pt>
                <c:pt idx="1369">
                  <c:v>81.692785451136558</c:v>
                </c:pt>
                <c:pt idx="1370">
                  <c:v>81.716210846027664</c:v>
                </c:pt>
                <c:pt idx="1371">
                  <c:v>81.739219123505976</c:v>
                </c:pt>
                <c:pt idx="1372">
                  <c:v>81.76246025779237</c:v>
                </c:pt>
                <c:pt idx="1373">
                  <c:v>81.785841106163389</c:v>
                </c:pt>
                <c:pt idx="1374">
                  <c:v>81.808756240918683</c:v>
                </c:pt>
                <c:pt idx="1375">
                  <c:v>81.831766543238814</c:v>
                </c:pt>
                <c:pt idx="1376">
                  <c:v>81.855238509491215</c:v>
                </c:pt>
                <c:pt idx="1377">
                  <c:v>81.878202240449795</c:v>
                </c:pt>
                <c:pt idx="1378">
                  <c:v>81.901534492617827</c:v>
                </c:pt>
                <c:pt idx="1379">
                  <c:v>81.924498223576279</c:v>
                </c:pt>
                <c:pt idx="1380">
                  <c:v>81.947415383173379</c:v>
                </c:pt>
                <c:pt idx="1381">
                  <c:v>81.970654492617797</c:v>
                </c:pt>
                <c:pt idx="1382">
                  <c:v>81.993804509022723</c:v>
                </c:pt>
                <c:pt idx="1383">
                  <c:v>82.017229903914014</c:v>
                </c:pt>
                <c:pt idx="1384">
                  <c:v>82.040238181392127</c:v>
                </c:pt>
                <c:pt idx="1385">
                  <c:v>82.062553962971663</c:v>
                </c:pt>
                <c:pt idx="1386">
                  <c:v>82.086627307241656</c:v>
                </c:pt>
                <c:pt idx="1387">
                  <c:v>82.109775298804578</c:v>
                </c:pt>
                <c:pt idx="1388">
                  <c:v>82.132739029763258</c:v>
                </c:pt>
                <c:pt idx="1389">
                  <c:v>82.156117853292599</c:v>
                </c:pt>
                <c:pt idx="1390">
                  <c:v>82.179081584251037</c:v>
                </c:pt>
                <c:pt idx="1391">
                  <c:v>82.201581626435441</c:v>
                </c:pt>
                <c:pt idx="1392">
                  <c:v>82.225286449496139</c:v>
                </c:pt>
                <c:pt idx="1393">
                  <c:v>82.248665273025566</c:v>
                </c:pt>
                <c:pt idx="1394">
                  <c:v>82.271629003984074</c:v>
                </c:pt>
                <c:pt idx="1395">
                  <c:v>82.294776995547224</c:v>
                </c:pt>
                <c:pt idx="1396">
                  <c:v>82.318109247715128</c:v>
                </c:pt>
                <c:pt idx="1397">
                  <c:v>82.341257239278335</c:v>
                </c:pt>
                <c:pt idx="1398">
                  <c:v>82.364174398875093</c:v>
                </c:pt>
                <c:pt idx="1399">
                  <c:v>82.386905273025548</c:v>
                </c:pt>
                <c:pt idx="1400">
                  <c:v>82.410516953363128</c:v>
                </c:pt>
                <c:pt idx="1401">
                  <c:v>82.43375808764938</c:v>
                </c:pt>
                <c:pt idx="1402">
                  <c:v>82.456999221935931</c:v>
                </c:pt>
                <c:pt idx="1403">
                  <c:v>82.480147213498768</c:v>
                </c:pt>
                <c:pt idx="1404">
                  <c:v>82.503110944457475</c:v>
                </c:pt>
                <c:pt idx="1405">
                  <c:v>82.526305507382219</c:v>
                </c:pt>
                <c:pt idx="1406">
                  <c:v>82.54926721349895</c:v>
                </c:pt>
                <c:pt idx="1407">
                  <c:v>82.572648061870169</c:v>
                </c:pt>
                <c:pt idx="1408">
                  <c:v>82.595842624794784</c:v>
                </c:pt>
                <c:pt idx="1409">
                  <c:v>82.618804330911658</c:v>
                </c:pt>
                <c:pt idx="1410">
                  <c:v>82.642138607921098</c:v>
                </c:pt>
                <c:pt idx="1411">
                  <c:v>82.665055767518169</c:v>
                </c:pt>
                <c:pt idx="1412">
                  <c:v>82.688434591047553</c:v>
                </c:pt>
                <c:pt idx="1413">
                  <c:v>82.711398322006048</c:v>
                </c:pt>
                <c:pt idx="1414">
                  <c:v>82.734870288258733</c:v>
                </c:pt>
                <c:pt idx="1415">
                  <c:v>82.758018279821755</c:v>
                </c:pt>
                <c:pt idx="1416">
                  <c:v>82.780935439418812</c:v>
                </c:pt>
                <c:pt idx="1417">
                  <c:v>82.804083430981919</c:v>
                </c:pt>
                <c:pt idx="1418">
                  <c:v>82.827231422545111</c:v>
                </c:pt>
                <c:pt idx="1419">
                  <c:v>82.850379414108289</c:v>
                </c:pt>
                <c:pt idx="1420">
                  <c:v>82.873527405671453</c:v>
                </c:pt>
                <c:pt idx="1421">
                  <c:v>82.896675397234588</c:v>
                </c:pt>
                <c:pt idx="1422">
                  <c:v>82.919639128193126</c:v>
                </c:pt>
                <c:pt idx="1423">
                  <c:v>82.943017951722567</c:v>
                </c:pt>
                <c:pt idx="1424">
                  <c:v>82.966074825404249</c:v>
                </c:pt>
                <c:pt idx="1425">
                  <c:v>82.989222816967413</c:v>
                </c:pt>
                <c:pt idx="1426">
                  <c:v>83.012184523084088</c:v>
                </c:pt>
                <c:pt idx="1427">
                  <c:v>83.035379086008888</c:v>
                </c:pt>
                <c:pt idx="1428">
                  <c:v>83.058527077572052</c:v>
                </c:pt>
                <c:pt idx="1429">
                  <c:v>83.081861354581477</c:v>
                </c:pt>
                <c:pt idx="1430">
                  <c:v>83.104825085540227</c:v>
                </c:pt>
                <c:pt idx="1431">
                  <c:v>83.128019648464843</c:v>
                </c:pt>
                <c:pt idx="1432">
                  <c:v>83.151212186547909</c:v>
                </c:pt>
                <c:pt idx="1433">
                  <c:v>83.174406749472709</c:v>
                </c:pt>
                <c:pt idx="1434">
                  <c:v>83.197787597843799</c:v>
                </c:pt>
                <c:pt idx="1435">
                  <c:v>83.220749303960588</c:v>
                </c:pt>
                <c:pt idx="1436">
                  <c:v>83.243899320365713</c:v>
                </c:pt>
                <c:pt idx="1437">
                  <c:v>83.267047311928749</c:v>
                </c:pt>
                <c:pt idx="1438">
                  <c:v>83.290055589407231</c:v>
                </c:pt>
                <c:pt idx="1439">
                  <c:v>83.313203580970438</c:v>
                </c:pt>
                <c:pt idx="1440">
                  <c:v>83.336631000703051</c:v>
                </c:pt>
                <c:pt idx="1441">
                  <c:v>83.359778992266016</c:v>
                </c:pt>
                <c:pt idx="1442">
                  <c:v>83.382694127021153</c:v>
                </c:pt>
                <c:pt idx="1443">
                  <c:v>83.405888689946124</c:v>
                </c:pt>
                <c:pt idx="1444">
                  <c:v>83.429038706350894</c:v>
                </c:pt>
                <c:pt idx="1445">
                  <c:v>83.452277815795469</c:v>
                </c:pt>
                <c:pt idx="1446">
                  <c:v>83.475472378720156</c:v>
                </c:pt>
                <c:pt idx="1447">
                  <c:v>83.498158706351049</c:v>
                </c:pt>
                <c:pt idx="1448">
                  <c:v>83.521537529880419</c:v>
                </c:pt>
                <c:pt idx="1449">
                  <c:v>83.544918378251708</c:v>
                </c:pt>
                <c:pt idx="1450">
                  <c:v>83.567880084368426</c:v>
                </c:pt>
                <c:pt idx="1451">
                  <c:v>83.591028075931547</c:v>
                </c:pt>
                <c:pt idx="1452">
                  <c:v>83.614408924302765</c:v>
                </c:pt>
                <c:pt idx="1453">
                  <c:v>83.637417201781119</c:v>
                </c:pt>
                <c:pt idx="1454">
                  <c:v>83.66042750410125</c:v>
                </c:pt>
                <c:pt idx="1455">
                  <c:v>83.683622067026008</c:v>
                </c:pt>
                <c:pt idx="1456">
                  <c:v>83.707000890555378</c:v>
                </c:pt>
                <c:pt idx="1457">
                  <c:v>83.730148882118613</c:v>
                </c:pt>
                <c:pt idx="1458">
                  <c:v>83.753112613077107</c:v>
                </c:pt>
                <c:pt idx="1459">
                  <c:v>83.776491436606307</c:v>
                </c:pt>
                <c:pt idx="1460">
                  <c:v>83.799455167565029</c:v>
                </c:pt>
                <c:pt idx="1461">
                  <c:v>83.822372327161631</c:v>
                </c:pt>
                <c:pt idx="1462">
                  <c:v>83.845613461448508</c:v>
                </c:pt>
                <c:pt idx="1463">
                  <c:v>83.868852570892784</c:v>
                </c:pt>
                <c:pt idx="1464">
                  <c:v>83.892000562455848</c:v>
                </c:pt>
                <c:pt idx="1465">
                  <c:v>83.915150578861031</c:v>
                </c:pt>
                <c:pt idx="1466">
                  <c:v>83.937834881649891</c:v>
                </c:pt>
                <c:pt idx="1467">
                  <c:v>83.961677393953579</c:v>
                </c:pt>
                <c:pt idx="1468">
                  <c:v>83.984408268104062</c:v>
                </c:pt>
                <c:pt idx="1469">
                  <c:v>84.007602831028819</c:v>
                </c:pt>
                <c:pt idx="1470">
                  <c:v>84.030335730020894</c:v>
                </c:pt>
                <c:pt idx="1471">
                  <c:v>84.054038528239872</c:v>
                </c:pt>
                <c:pt idx="1472">
                  <c:v>84.077419376611218</c:v>
                </c:pt>
                <c:pt idx="1473">
                  <c:v>84.100567368174339</c:v>
                </c:pt>
                <c:pt idx="1474">
                  <c:v>84.123482502929178</c:v>
                </c:pt>
                <c:pt idx="1475">
                  <c:v>84.146863351300723</c:v>
                </c:pt>
                <c:pt idx="1476">
                  <c:v>84.169780510897425</c:v>
                </c:pt>
                <c:pt idx="1477">
                  <c:v>84.192975073822168</c:v>
                </c:pt>
                <c:pt idx="1478">
                  <c:v>84.215659376611214</c:v>
                </c:pt>
                <c:pt idx="1479">
                  <c:v>84.239271056948652</c:v>
                </c:pt>
                <c:pt idx="1480">
                  <c:v>84.262188216545425</c:v>
                </c:pt>
                <c:pt idx="1481">
                  <c:v>84.285473897351594</c:v>
                </c:pt>
                <c:pt idx="1482">
                  <c:v>84.308945863604194</c:v>
                </c:pt>
                <c:pt idx="1483">
                  <c:v>84.3318164518397</c:v>
                </c:pt>
                <c:pt idx="1484">
                  <c:v>84.355057586125895</c:v>
                </c:pt>
                <c:pt idx="1485">
                  <c:v>84.378205577689059</c:v>
                </c:pt>
                <c:pt idx="1486">
                  <c:v>84.400752191235057</c:v>
                </c:pt>
                <c:pt idx="1487">
                  <c:v>84.424410442934146</c:v>
                </c:pt>
                <c:pt idx="1488">
                  <c:v>84.447651577220526</c:v>
                </c:pt>
                <c:pt idx="1489">
                  <c:v>84.470566711975664</c:v>
                </c:pt>
                <c:pt idx="1490">
                  <c:v>84.493947560346896</c:v>
                </c:pt>
                <c:pt idx="1491">
                  <c:v>84.517188694633262</c:v>
                </c:pt>
                <c:pt idx="1492">
                  <c:v>84.539872997421853</c:v>
                </c:pt>
                <c:pt idx="1493">
                  <c:v>84.563391535036288</c:v>
                </c:pt>
                <c:pt idx="1494">
                  <c:v>84.586539526599296</c:v>
                </c:pt>
                <c:pt idx="1495">
                  <c:v>84.609503257558018</c:v>
                </c:pt>
                <c:pt idx="1496">
                  <c:v>84.632882081087388</c:v>
                </c:pt>
                <c:pt idx="1497">
                  <c:v>84.656030072650324</c:v>
                </c:pt>
                <c:pt idx="1498">
                  <c:v>84.679178064213659</c:v>
                </c:pt>
                <c:pt idx="1499">
                  <c:v>84.702372627138459</c:v>
                </c:pt>
                <c:pt idx="1500">
                  <c:v>84.725660332786305</c:v>
                </c:pt>
                <c:pt idx="1501">
                  <c:v>84.748346660417226</c:v>
                </c:pt>
                <c:pt idx="1502">
                  <c:v>84.771494651980305</c:v>
                </c:pt>
                <c:pt idx="1503">
                  <c:v>84.794920046871397</c:v>
                </c:pt>
                <c:pt idx="1504">
                  <c:v>84.818068038434305</c:v>
                </c:pt>
                <c:pt idx="1505">
                  <c:v>84.840985198031348</c:v>
                </c:pt>
                <c:pt idx="1506">
                  <c:v>84.864364021560817</c:v>
                </c:pt>
                <c:pt idx="1507">
                  <c:v>84.887512013123796</c:v>
                </c:pt>
                <c:pt idx="1508">
                  <c:v>84.91047574408249</c:v>
                </c:pt>
                <c:pt idx="1509">
                  <c:v>84.933947710335147</c:v>
                </c:pt>
                <c:pt idx="1510">
                  <c:v>84.956678584485559</c:v>
                </c:pt>
                <c:pt idx="1511">
                  <c:v>84.980059432856748</c:v>
                </c:pt>
                <c:pt idx="1512">
                  <c:v>85.003253995781577</c:v>
                </c:pt>
                <c:pt idx="1513">
                  <c:v>85.026448558706164</c:v>
                </c:pt>
                <c:pt idx="1514">
                  <c:v>85.049643121631121</c:v>
                </c:pt>
                <c:pt idx="1515">
                  <c:v>85.072604827747853</c:v>
                </c:pt>
                <c:pt idx="1516">
                  <c:v>85.095985676119071</c:v>
                </c:pt>
                <c:pt idx="1517">
                  <c:v>85.118716550269355</c:v>
                </c:pt>
                <c:pt idx="1518">
                  <c:v>85.141911113194126</c:v>
                </c:pt>
                <c:pt idx="1519">
                  <c:v>85.165336508085119</c:v>
                </c:pt>
                <c:pt idx="1520">
                  <c:v>85.188484499648453</c:v>
                </c:pt>
                <c:pt idx="1521">
                  <c:v>85.211401659245581</c:v>
                </c:pt>
                <c:pt idx="1522">
                  <c:v>85.234365390203891</c:v>
                </c:pt>
                <c:pt idx="1523">
                  <c:v>85.257744213733289</c:v>
                </c:pt>
                <c:pt idx="1524">
                  <c:v>85.280801087415057</c:v>
                </c:pt>
                <c:pt idx="1525">
                  <c:v>85.304226482306206</c:v>
                </c:pt>
                <c:pt idx="1526">
                  <c:v>85.327374473869085</c:v>
                </c:pt>
                <c:pt idx="1527">
                  <c:v>85.350291633466043</c:v>
                </c:pt>
                <c:pt idx="1528">
                  <c:v>85.373810171080208</c:v>
                </c:pt>
                <c:pt idx="1529">
                  <c:v>85.396587616592328</c:v>
                </c:pt>
                <c:pt idx="1530">
                  <c:v>85.419735608155605</c:v>
                </c:pt>
                <c:pt idx="1531">
                  <c:v>85.442883599718797</c:v>
                </c:pt>
                <c:pt idx="1532">
                  <c:v>85.466264448090257</c:v>
                </c:pt>
                <c:pt idx="1533">
                  <c:v>85.489226154206733</c:v>
                </c:pt>
                <c:pt idx="1534">
                  <c:v>85.512607002577909</c:v>
                </c:pt>
                <c:pt idx="1535">
                  <c:v>85.535477590813159</c:v>
                </c:pt>
                <c:pt idx="1536">
                  <c:v>85.558485868291399</c:v>
                </c:pt>
                <c:pt idx="1537">
                  <c:v>85.581866716662759</c:v>
                </c:pt>
                <c:pt idx="1538">
                  <c:v>85.605061279587488</c:v>
                </c:pt>
                <c:pt idx="1539">
                  <c:v>85.628253817670355</c:v>
                </c:pt>
                <c:pt idx="1540">
                  <c:v>85.651264119990643</c:v>
                </c:pt>
                <c:pt idx="1541">
                  <c:v>85.674458682915429</c:v>
                </c:pt>
                <c:pt idx="1542">
                  <c:v>85.69769981720178</c:v>
                </c:pt>
                <c:pt idx="1543">
                  <c:v>85.720616976798681</c:v>
                </c:pt>
                <c:pt idx="1544">
                  <c:v>85.743764968361958</c:v>
                </c:pt>
                <c:pt idx="1545">
                  <c:v>85.766959531286631</c:v>
                </c:pt>
                <c:pt idx="1546">
                  <c:v>85.790154094211559</c:v>
                </c:pt>
                <c:pt idx="1547">
                  <c:v>85.813348657136089</c:v>
                </c:pt>
                <c:pt idx="1548">
                  <c:v>85.836543220060946</c:v>
                </c:pt>
                <c:pt idx="1549">
                  <c:v>85.859735758143785</c:v>
                </c:pt>
                <c:pt idx="1550">
                  <c:v>85.882792631825467</c:v>
                </c:pt>
                <c:pt idx="1551">
                  <c:v>85.905940623388801</c:v>
                </c:pt>
                <c:pt idx="1552">
                  <c:v>85.929135186313573</c:v>
                </c:pt>
                <c:pt idx="1553">
                  <c:v>85.952283177876708</c:v>
                </c:pt>
                <c:pt idx="1554">
                  <c:v>85.975200337473439</c:v>
                </c:pt>
                <c:pt idx="1555">
                  <c:v>85.998579161003036</c:v>
                </c:pt>
                <c:pt idx="1556">
                  <c:v>86.021960009374297</c:v>
                </c:pt>
                <c:pt idx="1557">
                  <c:v>86.044737454886288</c:v>
                </c:pt>
                <c:pt idx="1558">
                  <c:v>86.067978589172796</c:v>
                </c:pt>
                <c:pt idx="1559">
                  <c:v>86.091173152097511</c:v>
                </c:pt>
                <c:pt idx="1560">
                  <c:v>86.1141348582142</c:v>
                </c:pt>
                <c:pt idx="1561">
                  <c:v>86.137422563862216</c:v>
                </c:pt>
                <c:pt idx="1562">
                  <c:v>86.160617126786818</c:v>
                </c:pt>
                <c:pt idx="1563">
                  <c:v>86.183811689711746</c:v>
                </c:pt>
                <c:pt idx="1564">
                  <c:v>86.207006252636518</c:v>
                </c:pt>
                <c:pt idx="1565">
                  <c:v>86.229737126786659</c:v>
                </c:pt>
                <c:pt idx="1566">
                  <c:v>86.25311797515819</c:v>
                </c:pt>
                <c:pt idx="1567">
                  <c:v>86.276312538082749</c:v>
                </c:pt>
                <c:pt idx="1568">
                  <c:v>86.299460529646126</c:v>
                </c:pt>
                <c:pt idx="1569">
                  <c:v>86.322468807124153</c:v>
                </c:pt>
                <c:pt idx="1570">
                  <c:v>86.345663370049195</c:v>
                </c:pt>
                <c:pt idx="1571">
                  <c:v>86.369044218420299</c:v>
                </c:pt>
                <c:pt idx="1572">
                  <c:v>86.392192209983548</c:v>
                </c:pt>
                <c:pt idx="1573">
                  <c:v>86.415340201546783</c:v>
                </c:pt>
                <c:pt idx="1574">
                  <c:v>86.438395050386688</c:v>
                </c:pt>
                <c:pt idx="1575">
                  <c:v>86.461589613311574</c:v>
                </c:pt>
                <c:pt idx="1576">
                  <c:v>86.48473760487461</c:v>
                </c:pt>
                <c:pt idx="1577">
                  <c:v>86.507701335833119</c:v>
                </c:pt>
                <c:pt idx="1578">
                  <c:v>86.53108015936256</c:v>
                </c:pt>
                <c:pt idx="1579">
                  <c:v>86.554228150925681</c:v>
                </c:pt>
                <c:pt idx="1580">
                  <c:v>86.577376142488561</c:v>
                </c:pt>
                <c:pt idx="1581">
                  <c:v>86.600293302085689</c:v>
                </c:pt>
                <c:pt idx="1582">
                  <c:v>86.623765268338431</c:v>
                </c:pt>
                <c:pt idx="1583">
                  <c:v>86.646775570658335</c:v>
                </c:pt>
                <c:pt idx="1584">
                  <c:v>86.66945987344738</c:v>
                </c:pt>
                <c:pt idx="1585">
                  <c:v>86.692840721818612</c:v>
                </c:pt>
                <c:pt idx="1586">
                  <c:v>86.715988713381577</c:v>
                </c:pt>
                <c:pt idx="1587">
                  <c:v>86.739136704944912</c:v>
                </c:pt>
                <c:pt idx="1588">
                  <c:v>86.762562099835961</c:v>
                </c:pt>
                <c:pt idx="1589">
                  <c:v>86.78571009139911</c:v>
                </c:pt>
                <c:pt idx="1590">
                  <c:v>86.808580679634389</c:v>
                </c:pt>
                <c:pt idx="1591">
                  <c:v>86.831821813920655</c:v>
                </c:pt>
                <c:pt idx="1592">
                  <c:v>86.855016376845398</c:v>
                </c:pt>
                <c:pt idx="1593">
                  <c:v>86.877980107803879</c:v>
                </c:pt>
                <c:pt idx="1594">
                  <c:v>86.901452074056678</c:v>
                </c:pt>
                <c:pt idx="1595">
                  <c:v>86.924553494258419</c:v>
                </c:pt>
                <c:pt idx="1596">
                  <c:v>86.947748057182949</c:v>
                </c:pt>
                <c:pt idx="1597">
                  <c:v>86.970711788141557</c:v>
                </c:pt>
                <c:pt idx="1598">
                  <c:v>86.994137183032592</c:v>
                </c:pt>
                <c:pt idx="1599">
                  <c:v>87.017054342629478</c:v>
                </c:pt>
                <c:pt idx="1600">
                  <c:v>87.040248905554208</c:v>
                </c:pt>
                <c:pt idx="1601">
                  <c:v>87.063210611670996</c:v>
                </c:pt>
                <c:pt idx="1602">
                  <c:v>87.08668257792344</c:v>
                </c:pt>
                <c:pt idx="1603">
                  <c:v>87.109599737520369</c:v>
                </c:pt>
                <c:pt idx="1604">
                  <c:v>87.13256346847902</c:v>
                </c:pt>
                <c:pt idx="1605">
                  <c:v>87.155851174126752</c:v>
                </c:pt>
                <c:pt idx="1606">
                  <c:v>87.178859451605319</c:v>
                </c:pt>
                <c:pt idx="1607">
                  <c:v>87.202007443168512</c:v>
                </c:pt>
                <c:pt idx="1608">
                  <c:v>87.225619123505979</c:v>
                </c:pt>
                <c:pt idx="1609">
                  <c:v>87.248396569018126</c:v>
                </c:pt>
                <c:pt idx="1610">
                  <c:v>87.271637703304378</c:v>
                </c:pt>
                <c:pt idx="1611">
                  <c:v>87.294785694867684</c:v>
                </c:pt>
                <c:pt idx="1612">
                  <c:v>87.317980257792371</c:v>
                </c:pt>
                <c:pt idx="1613">
                  <c:v>87.341128249355648</c:v>
                </c:pt>
                <c:pt idx="1614">
                  <c:v>87.364462526365116</c:v>
                </c:pt>
                <c:pt idx="1615">
                  <c:v>87.387146829153949</c:v>
                </c:pt>
                <c:pt idx="1616">
                  <c:v>87.410481106163559</c:v>
                </c:pt>
                <c:pt idx="1617">
                  <c:v>87.433906501054608</c:v>
                </c:pt>
                <c:pt idx="1618">
                  <c:v>87.456870232013088</c:v>
                </c:pt>
                <c:pt idx="1619">
                  <c:v>87.479831938129635</c:v>
                </c:pt>
                <c:pt idx="1620">
                  <c:v>87.503026501054578</c:v>
                </c:pt>
                <c:pt idx="1621">
                  <c:v>87.526451895945613</c:v>
                </c:pt>
                <c:pt idx="1622">
                  <c:v>87.549369055542627</c:v>
                </c:pt>
                <c:pt idx="1623">
                  <c:v>87.572796475275354</c:v>
                </c:pt>
                <c:pt idx="1624">
                  <c:v>87.595758181392085</c:v>
                </c:pt>
                <c:pt idx="1625">
                  <c:v>87.618721912350395</c:v>
                </c:pt>
                <c:pt idx="1626">
                  <c:v>87.642100735879978</c:v>
                </c:pt>
                <c:pt idx="1627">
                  <c:v>87.665064466838516</c:v>
                </c:pt>
                <c:pt idx="1628">
                  <c:v>87.688305601124725</c:v>
                </c:pt>
                <c:pt idx="1629">
                  <c:v>87.711500164049724</c:v>
                </c:pt>
                <c:pt idx="1630">
                  <c:v>87.734694726974467</c:v>
                </c:pt>
                <c:pt idx="1631">
                  <c:v>87.757889289899225</c:v>
                </c:pt>
                <c:pt idx="1632">
                  <c:v>87.781128399343913</c:v>
                </c:pt>
                <c:pt idx="1633">
                  <c:v>87.804138701663888</c:v>
                </c:pt>
                <c:pt idx="1634">
                  <c:v>87.827102432622297</c:v>
                </c:pt>
                <c:pt idx="1635">
                  <c:v>87.850481256151582</c:v>
                </c:pt>
                <c:pt idx="1636">
                  <c:v>87.873489533629979</c:v>
                </c:pt>
                <c:pt idx="1637">
                  <c:v>87.896730667916586</c:v>
                </c:pt>
                <c:pt idx="1638">
                  <c:v>87.919925230841471</c:v>
                </c:pt>
                <c:pt idx="1639">
                  <c:v>87.94298210452294</c:v>
                </c:pt>
                <c:pt idx="1640">
                  <c:v>87.965897239278192</c:v>
                </c:pt>
                <c:pt idx="1641">
                  <c:v>87.989371230372612</c:v>
                </c:pt>
                <c:pt idx="1642">
                  <c:v>88.012286365127736</c:v>
                </c:pt>
                <c:pt idx="1643">
                  <c:v>88.035480928052479</c:v>
                </c:pt>
                <c:pt idx="1644">
                  <c:v>88.058628919615657</c:v>
                </c:pt>
                <c:pt idx="1645">
                  <c:v>88.081592650574152</c:v>
                </c:pt>
                <c:pt idx="1646">
                  <c:v>88.105018045465158</c:v>
                </c:pt>
                <c:pt idx="1647">
                  <c:v>88.128212608389958</c:v>
                </c:pt>
                <c:pt idx="1648">
                  <c:v>88.151453742676352</c:v>
                </c:pt>
                <c:pt idx="1649">
                  <c:v>88.174417473634676</c:v>
                </c:pt>
                <c:pt idx="1650">
                  <c:v>88.197796297164288</c:v>
                </c:pt>
                <c:pt idx="1651">
                  <c:v>88.220713456761189</c:v>
                </c:pt>
                <c:pt idx="1652">
                  <c:v>88.243908019685918</c:v>
                </c:pt>
                <c:pt idx="1653">
                  <c:v>88.267149153972397</c:v>
                </c:pt>
                <c:pt idx="1654">
                  <c:v>88.290110860089072</c:v>
                </c:pt>
                <c:pt idx="1655">
                  <c:v>88.313258851652208</c:v>
                </c:pt>
                <c:pt idx="1656">
                  <c:v>88.336408868057148</c:v>
                </c:pt>
                <c:pt idx="1657">
                  <c:v>88.359834262948212</c:v>
                </c:pt>
                <c:pt idx="1658">
                  <c:v>88.38275142254497</c:v>
                </c:pt>
                <c:pt idx="1659">
                  <c:v>88.405899414108262</c:v>
                </c:pt>
                <c:pt idx="1660">
                  <c:v>88.429140548394656</c:v>
                </c:pt>
                <c:pt idx="1661">
                  <c:v>88.452102254511288</c:v>
                </c:pt>
                <c:pt idx="1662">
                  <c:v>88.475296817435918</c:v>
                </c:pt>
                <c:pt idx="1663">
                  <c:v>88.498444808999309</c:v>
                </c:pt>
                <c:pt idx="1664">
                  <c:v>88.521361968596182</c:v>
                </c:pt>
                <c:pt idx="1665">
                  <c:v>88.544787363487188</c:v>
                </c:pt>
                <c:pt idx="1666">
                  <c:v>88.568168211858449</c:v>
                </c:pt>
                <c:pt idx="1667">
                  <c:v>88.591129917975351</c:v>
                </c:pt>
                <c:pt idx="1668">
                  <c:v>88.614603909069757</c:v>
                </c:pt>
                <c:pt idx="1669">
                  <c:v>88.637103951253792</c:v>
                </c:pt>
                <c:pt idx="1670">
                  <c:v>88.660575917506264</c:v>
                </c:pt>
                <c:pt idx="1671">
                  <c:v>88.683723909069599</c:v>
                </c:pt>
                <c:pt idx="1672">
                  <c:v>88.706871900632748</c:v>
                </c:pt>
                <c:pt idx="1673">
                  <c:v>88.730250724162318</c:v>
                </c:pt>
                <c:pt idx="1674">
                  <c:v>88.753307597843815</c:v>
                </c:pt>
                <c:pt idx="1675">
                  <c:v>88.776222732598839</c:v>
                </c:pt>
                <c:pt idx="1676">
                  <c:v>88.799417295523781</c:v>
                </c:pt>
                <c:pt idx="1677">
                  <c:v>88.822844715256437</c:v>
                </c:pt>
                <c:pt idx="1678">
                  <c:v>88.845622160768684</c:v>
                </c:pt>
                <c:pt idx="1679">
                  <c:v>88.868816723693357</c:v>
                </c:pt>
                <c:pt idx="1680">
                  <c:v>88.892011286618242</c:v>
                </c:pt>
                <c:pt idx="1681">
                  <c:v>88.915483252870871</c:v>
                </c:pt>
                <c:pt idx="1682">
                  <c:v>88.938400412467672</c:v>
                </c:pt>
                <c:pt idx="1683">
                  <c:v>88.961779235997227</c:v>
                </c:pt>
                <c:pt idx="1684">
                  <c:v>88.984927227560362</c:v>
                </c:pt>
                <c:pt idx="1685">
                  <c:v>89.007937529880508</c:v>
                </c:pt>
                <c:pt idx="1686">
                  <c:v>89.030484143426094</c:v>
                </c:pt>
                <c:pt idx="1687">
                  <c:v>89.053909538317427</c:v>
                </c:pt>
                <c:pt idx="1688">
                  <c:v>89.076363009139911</c:v>
                </c:pt>
                <c:pt idx="1689">
                  <c:v>89.100205521443655</c:v>
                </c:pt>
                <c:pt idx="1690">
                  <c:v>89.12367748769617</c:v>
                </c:pt>
                <c:pt idx="1691">
                  <c:v>89.146687790016387</c:v>
                </c:pt>
                <c:pt idx="1692">
                  <c:v>89.169789210217971</c:v>
                </c:pt>
                <c:pt idx="1693">
                  <c:v>89.193030344504137</c:v>
                </c:pt>
                <c:pt idx="1694">
                  <c:v>89.215900932739558</c:v>
                </c:pt>
                <c:pt idx="1695">
                  <c:v>89.239326327630579</c:v>
                </c:pt>
                <c:pt idx="1696">
                  <c:v>89.262520890555408</c:v>
                </c:pt>
                <c:pt idx="1697">
                  <c:v>89.285668882118571</c:v>
                </c:pt>
                <c:pt idx="1698">
                  <c:v>89.308679184438688</c:v>
                </c:pt>
                <c:pt idx="1699">
                  <c:v>89.331827176001696</c:v>
                </c:pt>
                <c:pt idx="1700">
                  <c:v>89.355021738926439</c:v>
                </c:pt>
                <c:pt idx="1701">
                  <c:v>89.37803001640458</c:v>
                </c:pt>
                <c:pt idx="1702">
                  <c:v>89.401410864776224</c:v>
                </c:pt>
                <c:pt idx="1703">
                  <c:v>89.424605427700996</c:v>
                </c:pt>
                <c:pt idx="1704">
                  <c:v>89.447336301851408</c:v>
                </c:pt>
                <c:pt idx="1705">
                  <c:v>89.470530864776208</c:v>
                </c:pt>
                <c:pt idx="1706">
                  <c:v>89.493771999062574</c:v>
                </c:pt>
                <c:pt idx="1707">
                  <c:v>89.516966561987516</c:v>
                </c:pt>
                <c:pt idx="1708">
                  <c:v>89.540114553550509</c:v>
                </c:pt>
                <c:pt idx="1709">
                  <c:v>89.563309116475125</c:v>
                </c:pt>
                <c:pt idx="1710">
                  <c:v>89.58659479728145</c:v>
                </c:pt>
                <c:pt idx="1711">
                  <c:v>89.60951195687835</c:v>
                </c:pt>
                <c:pt idx="1712">
                  <c:v>89.632892805249455</c:v>
                </c:pt>
                <c:pt idx="1713">
                  <c:v>89.656040796812718</c:v>
                </c:pt>
                <c:pt idx="1714">
                  <c:v>89.679235359737518</c:v>
                </c:pt>
                <c:pt idx="1715">
                  <c:v>89.702383351300682</c:v>
                </c:pt>
                <c:pt idx="1716">
                  <c:v>89.725531342863619</c:v>
                </c:pt>
                <c:pt idx="1717">
                  <c:v>89.748679334426825</c:v>
                </c:pt>
                <c:pt idx="1718">
                  <c:v>89.771643065385675</c:v>
                </c:pt>
                <c:pt idx="1719">
                  <c:v>89.794882174830079</c:v>
                </c:pt>
                <c:pt idx="1720">
                  <c:v>89.818076737754581</c:v>
                </c:pt>
                <c:pt idx="1721">
                  <c:v>89.84104046871353</c:v>
                </c:pt>
                <c:pt idx="1722">
                  <c:v>89.864419292242914</c:v>
                </c:pt>
                <c:pt idx="1723">
                  <c:v>89.887105619873466</c:v>
                </c:pt>
                <c:pt idx="1724">
                  <c:v>89.910577586126081</c:v>
                </c:pt>
                <c:pt idx="1725">
                  <c:v>89.933772149050696</c:v>
                </c:pt>
                <c:pt idx="1726">
                  <c:v>89.956966711975625</c:v>
                </c:pt>
                <c:pt idx="1727">
                  <c:v>89.980114703538803</c:v>
                </c:pt>
                <c:pt idx="1728">
                  <c:v>90.003125005858934</c:v>
                </c:pt>
                <c:pt idx="1729">
                  <c:v>90.026272997421913</c:v>
                </c:pt>
                <c:pt idx="1730">
                  <c:v>90.049420988985361</c:v>
                </c:pt>
                <c:pt idx="1731">
                  <c:v>90.072662123271485</c:v>
                </c:pt>
                <c:pt idx="1732">
                  <c:v>90.095623829388487</c:v>
                </c:pt>
                <c:pt idx="1733">
                  <c:v>90.118864963674739</c:v>
                </c:pt>
                <c:pt idx="1734">
                  <c:v>90.142012955237874</c:v>
                </c:pt>
                <c:pt idx="1735">
                  <c:v>90.165207518162589</c:v>
                </c:pt>
                <c:pt idx="1736">
                  <c:v>90.188217820482578</c:v>
                </c:pt>
                <c:pt idx="1737">
                  <c:v>90.21145692992755</c:v>
                </c:pt>
                <c:pt idx="1738">
                  <c:v>90.234606946332477</c:v>
                </c:pt>
                <c:pt idx="1739">
                  <c:v>90.257801509257092</c:v>
                </c:pt>
                <c:pt idx="1740">
                  <c:v>90.280949500820242</c:v>
                </c:pt>
                <c:pt idx="1741">
                  <c:v>90.303957778298553</c:v>
                </c:pt>
                <c:pt idx="1742">
                  <c:v>90.326968080618698</c:v>
                </c:pt>
                <c:pt idx="1743">
                  <c:v>90.350393475509719</c:v>
                </c:pt>
                <c:pt idx="1744">
                  <c:v>90.373541467072883</c:v>
                </c:pt>
                <c:pt idx="1745">
                  <c:v>90.396689458636061</c:v>
                </c:pt>
                <c:pt idx="1746">
                  <c:v>90.419837450199211</c:v>
                </c:pt>
                <c:pt idx="1747">
                  <c:v>90.443032013123826</c:v>
                </c:pt>
                <c:pt idx="1748">
                  <c:v>90.466042315443985</c:v>
                </c:pt>
                <c:pt idx="1749">
                  <c:v>90.489236878368885</c:v>
                </c:pt>
                <c:pt idx="1750">
                  <c:v>90.512475987813474</c:v>
                </c:pt>
                <c:pt idx="1751">
                  <c:v>90.535670550738189</c:v>
                </c:pt>
                <c:pt idx="1752">
                  <c:v>90.558634281696754</c:v>
                </c:pt>
                <c:pt idx="1753">
                  <c:v>90.581598012655064</c:v>
                </c:pt>
                <c:pt idx="1754">
                  <c:v>90.605023407546298</c:v>
                </c:pt>
                <c:pt idx="1755">
                  <c:v>90.627987138504523</c:v>
                </c:pt>
                <c:pt idx="1756">
                  <c:v>90.651596794000469</c:v>
                </c:pt>
                <c:pt idx="1757">
                  <c:v>90.674560524958949</c:v>
                </c:pt>
                <c:pt idx="1758">
                  <c:v>90.697708516521857</c:v>
                </c:pt>
                <c:pt idx="1759">
                  <c:v>90.720394844152779</c:v>
                </c:pt>
                <c:pt idx="1760">
                  <c:v>90.744004499648668</c:v>
                </c:pt>
                <c:pt idx="1761">
                  <c:v>90.767107944691816</c:v>
                </c:pt>
                <c:pt idx="1762">
                  <c:v>90.790069650808675</c:v>
                </c:pt>
                <c:pt idx="1763">
                  <c:v>90.813217642371697</c:v>
                </c:pt>
                <c:pt idx="1764">
                  <c:v>90.836505348019685</c:v>
                </c:pt>
                <c:pt idx="1765">
                  <c:v>90.859699910944471</c:v>
                </c:pt>
                <c:pt idx="1766">
                  <c:v>90.882847902507436</c:v>
                </c:pt>
                <c:pt idx="1767">
                  <c:v>90.905902751347597</c:v>
                </c:pt>
                <c:pt idx="1768">
                  <c:v>90.929376742441818</c:v>
                </c:pt>
                <c:pt idx="1769">
                  <c:v>90.952338448558478</c:v>
                </c:pt>
                <c:pt idx="1770">
                  <c:v>90.975348750878638</c:v>
                </c:pt>
                <c:pt idx="1771">
                  <c:v>90.998774145769858</c:v>
                </c:pt>
                <c:pt idx="1772">
                  <c:v>91.021505019920312</c:v>
                </c:pt>
                <c:pt idx="1773">
                  <c:v>91.044976986173026</c:v>
                </c:pt>
                <c:pt idx="1774">
                  <c:v>91.067940717131478</c:v>
                </c:pt>
                <c:pt idx="1775">
                  <c:v>91.090904448090129</c:v>
                </c:pt>
                <c:pt idx="1776">
                  <c:v>91.114329842980979</c:v>
                </c:pt>
                <c:pt idx="1777">
                  <c:v>91.136829885165326</c:v>
                </c:pt>
                <c:pt idx="1778">
                  <c:v>91.16053470822591</c:v>
                </c:pt>
                <c:pt idx="1779">
                  <c:v>91.183773817670271</c:v>
                </c:pt>
                <c:pt idx="1780">
                  <c:v>91.206968380595285</c:v>
                </c:pt>
                <c:pt idx="1781">
                  <c:v>91.229932111553524</c:v>
                </c:pt>
                <c:pt idx="1782">
                  <c:v>91.253310935083178</c:v>
                </c:pt>
                <c:pt idx="1783">
                  <c:v>91.276228094680079</c:v>
                </c:pt>
                <c:pt idx="1784">
                  <c:v>91.299608943051339</c:v>
                </c:pt>
                <c:pt idx="1785">
                  <c:v>91.322524077806378</c:v>
                </c:pt>
                <c:pt idx="1786">
                  <c:v>91.345904926177667</c:v>
                </c:pt>
                <c:pt idx="1787">
                  <c:v>91.369052917740788</c:v>
                </c:pt>
                <c:pt idx="1788">
                  <c:v>91.392200909303966</c:v>
                </c:pt>
                <c:pt idx="1789">
                  <c:v>91.415348900867116</c:v>
                </c:pt>
                <c:pt idx="1790">
                  <c:v>91.438543463791902</c:v>
                </c:pt>
                <c:pt idx="1791">
                  <c:v>91.461227766580762</c:v>
                </c:pt>
                <c:pt idx="1792">
                  <c:v>91.484701757675168</c:v>
                </c:pt>
                <c:pt idx="1793">
                  <c:v>91.507710035153508</c:v>
                </c:pt>
                <c:pt idx="1794">
                  <c:v>91.530858026716658</c:v>
                </c:pt>
                <c:pt idx="1795">
                  <c:v>91.554006018279779</c:v>
                </c:pt>
                <c:pt idx="1796">
                  <c:v>91.57747798453245</c:v>
                </c:pt>
                <c:pt idx="1797">
                  <c:v>91.600257454886318</c:v>
                </c:pt>
                <c:pt idx="1798">
                  <c:v>91.623172589641328</c:v>
                </c:pt>
                <c:pt idx="1799">
                  <c:v>91.646553438012788</c:v>
                </c:pt>
                <c:pt idx="1800">
                  <c:v>91.669978832903425</c:v>
                </c:pt>
                <c:pt idx="1801">
                  <c:v>91.692989135223669</c:v>
                </c:pt>
                <c:pt idx="1802">
                  <c:v>91.716183698148797</c:v>
                </c:pt>
                <c:pt idx="1803">
                  <c:v>91.739145404265415</c:v>
                </c:pt>
                <c:pt idx="1804">
                  <c:v>91.762293395828465</c:v>
                </c:pt>
                <c:pt idx="1805">
                  <c:v>91.785441387391558</c:v>
                </c:pt>
                <c:pt idx="1806">
                  <c:v>91.808868807124227</c:v>
                </c:pt>
                <c:pt idx="1807">
                  <c:v>91.831553109913401</c:v>
                </c:pt>
                <c:pt idx="1808">
                  <c:v>91.854794244199681</c:v>
                </c:pt>
                <c:pt idx="1809">
                  <c:v>91.877942235762788</c:v>
                </c:pt>
                <c:pt idx="1810">
                  <c:v>91.901323084134205</c:v>
                </c:pt>
                <c:pt idx="1811">
                  <c:v>91.924515622217243</c:v>
                </c:pt>
                <c:pt idx="1812">
                  <c:v>91.947479353175524</c:v>
                </c:pt>
                <c:pt idx="1813">
                  <c:v>91.970860201546742</c:v>
                </c:pt>
                <c:pt idx="1814">
                  <c:v>91.993961621748511</c:v>
                </c:pt>
                <c:pt idx="1815">
                  <c:v>92.01710961331159</c:v>
                </c:pt>
                <c:pt idx="1816">
                  <c:v>92.040488436840818</c:v>
                </c:pt>
                <c:pt idx="1817">
                  <c:v>92.063405596437789</c:v>
                </c:pt>
                <c:pt idx="1818">
                  <c:v>92.085952209983589</c:v>
                </c:pt>
                <c:pt idx="1819">
                  <c:v>92.109655008202495</c:v>
                </c:pt>
                <c:pt idx="1820">
                  <c:v>92.132805024607379</c:v>
                </c:pt>
                <c:pt idx="1821">
                  <c:v>92.155953016170486</c:v>
                </c:pt>
                <c:pt idx="1822">
                  <c:v>92.178914722287288</c:v>
                </c:pt>
                <c:pt idx="1823">
                  <c:v>92.202342142019958</c:v>
                </c:pt>
                <c:pt idx="1824">
                  <c:v>92.225443562221599</c:v>
                </c:pt>
                <c:pt idx="1825">
                  <c:v>92.248775814389319</c:v>
                </c:pt>
                <c:pt idx="1826">
                  <c:v>92.271508713381579</c:v>
                </c:pt>
                <c:pt idx="1827">
                  <c:v>92.294934108272827</c:v>
                </c:pt>
                <c:pt idx="1828">
                  <c:v>92.317851267869699</c:v>
                </c:pt>
                <c:pt idx="1829">
                  <c:v>92.341092402156079</c:v>
                </c:pt>
                <c:pt idx="1830">
                  <c:v>92.363869847668155</c:v>
                </c:pt>
                <c:pt idx="1831">
                  <c:v>92.387526074525411</c:v>
                </c:pt>
                <c:pt idx="1832">
                  <c:v>92.410674066088603</c:v>
                </c:pt>
                <c:pt idx="1833">
                  <c:v>92.43368436840872</c:v>
                </c:pt>
                <c:pt idx="1834">
                  <c:v>92.456925502695128</c:v>
                </c:pt>
                <c:pt idx="1835">
                  <c:v>92.480120065619957</c:v>
                </c:pt>
                <c:pt idx="1836">
                  <c:v>92.50326805718305</c:v>
                </c:pt>
                <c:pt idx="1837">
                  <c:v>92.526462620107793</c:v>
                </c:pt>
                <c:pt idx="1838">
                  <c:v>92.549424326224511</c:v>
                </c:pt>
                <c:pt idx="1839">
                  <c:v>92.572618889149311</c:v>
                </c:pt>
                <c:pt idx="1840">
                  <c:v>92.595629191469413</c:v>
                </c:pt>
                <c:pt idx="1841">
                  <c:v>92.618777183032378</c:v>
                </c:pt>
                <c:pt idx="1842">
                  <c:v>92.642156006561748</c:v>
                </c:pt>
                <c:pt idx="1843">
                  <c:v>92.665306022966774</c:v>
                </c:pt>
                <c:pt idx="1844">
                  <c:v>92.688267729083648</c:v>
                </c:pt>
                <c:pt idx="1845">
                  <c:v>92.711693123974726</c:v>
                </c:pt>
                <c:pt idx="1846">
                  <c:v>92.734749997656408</c:v>
                </c:pt>
                <c:pt idx="1847">
                  <c:v>92.757897989219714</c:v>
                </c:pt>
                <c:pt idx="1848">
                  <c:v>92.781045980782764</c:v>
                </c:pt>
                <c:pt idx="1849">
                  <c:v>92.804240543707522</c:v>
                </c:pt>
                <c:pt idx="1850">
                  <c:v>92.82729539254747</c:v>
                </c:pt>
                <c:pt idx="1851">
                  <c:v>92.850489955472213</c:v>
                </c:pt>
                <c:pt idx="1852">
                  <c:v>92.873637947035348</c:v>
                </c:pt>
                <c:pt idx="1853">
                  <c:v>92.896832509960149</c:v>
                </c:pt>
                <c:pt idx="1854">
                  <c:v>92.919935955003524</c:v>
                </c:pt>
                <c:pt idx="1855">
                  <c:v>92.942944232481608</c:v>
                </c:pt>
                <c:pt idx="1856">
                  <c:v>92.966185366768229</c:v>
                </c:pt>
                <c:pt idx="1857">
                  <c:v>92.989379929693001</c:v>
                </c:pt>
                <c:pt idx="1858">
                  <c:v>93.012388207171185</c:v>
                </c:pt>
                <c:pt idx="1859">
                  <c:v>93.035538223576097</c:v>
                </c:pt>
                <c:pt idx="1860">
                  <c:v>93.058499929692985</c:v>
                </c:pt>
                <c:pt idx="1861">
                  <c:v>93.081647921256163</c:v>
                </c:pt>
                <c:pt idx="1862">
                  <c:v>93.105028769627381</c:v>
                </c:pt>
                <c:pt idx="1863">
                  <c:v>93.128407593156524</c:v>
                </c:pt>
                <c:pt idx="1864">
                  <c:v>93.151555584719929</c:v>
                </c:pt>
                <c:pt idx="1865">
                  <c:v>93.174241912350396</c:v>
                </c:pt>
                <c:pt idx="1866">
                  <c:v>93.197713878603238</c:v>
                </c:pt>
                <c:pt idx="1867">
                  <c:v>93.22072215608128</c:v>
                </c:pt>
                <c:pt idx="1868">
                  <c:v>93.243870147644586</c:v>
                </c:pt>
                <c:pt idx="1869">
                  <c:v>93.26725099601606</c:v>
                </c:pt>
                <c:pt idx="1870">
                  <c:v>93.290168155612847</c:v>
                </c:pt>
                <c:pt idx="1871">
                  <c:v>93.313407265057435</c:v>
                </c:pt>
                <c:pt idx="1872">
                  <c:v>93.336231281931106</c:v>
                </c:pt>
                <c:pt idx="1873">
                  <c:v>93.35961213030231</c:v>
                </c:pt>
                <c:pt idx="1874">
                  <c:v>93.382760121865488</c:v>
                </c:pt>
                <c:pt idx="1875">
                  <c:v>93.405954684790416</c:v>
                </c:pt>
                <c:pt idx="1876">
                  <c:v>93.429056104991759</c:v>
                </c:pt>
                <c:pt idx="1877">
                  <c:v>93.452297239278195</c:v>
                </c:pt>
                <c:pt idx="1878">
                  <c:v>93.47526097023669</c:v>
                </c:pt>
                <c:pt idx="1879">
                  <c:v>93.498686365127725</c:v>
                </c:pt>
                <c:pt idx="1880">
                  <c:v>93.52160352472464</c:v>
                </c:pt>
                <c:pt idx="1881">
                  <c:v>93.545028919615646</c:v>
                </c:pt>
                <c:pt idx="1882">
                  <c:v>93.56822348254056</c:v>
                </c:pt>
                <c:pt idx="1883">
                  <c:v>93.591418045465204</c:v>
                </c:pt>
                <c:pt idx="1884">
                  <c:v>93.614381776423471</c:v>
                </c:pt>
                <c:pt idx="1885">
                  <c:v>93.637576339348485</c:v>
                </c:pt>
                <c:pt idx="1886">
                  <c:v>93.660538045465188</c:v>
                </c:pt>
                <c:pt idx="1887">
                  <c:v>93.683779179751326</c:v>
                </c:pt>
                <c:pt idx="1888">
                  <c:v>93.706696339348525</c:v>
                </c:pt>
                <c:pt idx="1889">
                  <c:v>93.730075162877881</c:v>
                </c:pt>
                <c:pt idx="1890">
                  <c:v>93.752992322474526</c:v>
                </c:pt>
                <c:pt idx="1891">
                  <c:v>93.776371146003953</c:v>
                </c:pt>
                <c:pt idx="1892">
                  <c:v>93.79928830560111</c:v>
                </c:pt>
                <c:pt idx="1893">
                  <c:v>93.822436297164074</c:v>
                </c:pt>
                <c:pt idx="1894">
                  <c:v>93.845817145535449</c:v>
                </c:pt>
                <c:pt idx="1895">
                  <c:v>93.868687733770656</c:v>
                </c:pt>
                <c:pt idx="1896">
                  <c:v>93.891926843215529</c:v>
                </c:pt>
                <c:pt idx="1897">
                  <c:v>93.915167977501753</c:v>
                </c:pt>
                <c:pt idx="1898">
                  <c:v>93.93817827982177</c:v>
                </c:pt>
                <c:pt idx="1899">
                  <c:v>93.961326271385175</c:v>
                </c:pt>
                <c:pt idx="1900">
                  <c:v>93.984474262948225</c:v>
                </c:pt>
                <c:pt idx="1901">
                  <c:v>94.007668825872997</c:v>
                </c:pt>
                <c:pt idx="1902">
                  <c:v>94.030816817435948</c:v>
                </c:pt>
                <c:pt idx="1903">
                  <c:v>94.054011380360933</c:v>
                </c:pt>
                <c:pt idx="1904">
                  <c:v>94.077483346613548</c:v>
                </c:pt>
                <c:pt idx="1905">
                  <c:v>94.100447077571886</c:v>
                </c:pt>
                <c:pt idx="1906">
                  <c:v>94.12359506913522</c:v>
                </c:pt>
                <c:pt idx="1907">
                  <c:v>94.14674306069837</c:v>
                </c:pt>
                <c:pt idx="1908">
                  <c:v>94.169706791656708</c:v>
                </c:pt>
                <c:pt idx="1909">
                  <c:v>94.193178757909337</c:v>
                </c:pt>
                <c:pt idx="1910">
                  <c:v>94.216095917506451</c:v>
                </c:pt>
                <c:pt idx="1911">
                  <c:v>94.239290480431222</c:v>
                </c:pt>
                <c:pt idx="1912">
                  <c:v>94.261743951253806</c:v>
                </c:pt>
                <c:pt idx="1913">
                  <c:v>94.285446749472698</c:v>
                </c:pt>
                <c:pt idx="1914">
                  <c:v>94.308641312397356</c:v>
                </c:pt>
                <c:pt idx="1915">
                  <c:v>94.331789303960619</c:v>
                </c:pt>
                <c:pt idx="1916">
                  <c:v>94.354937295523655</c:v>
                </c:pt>
                <c:pt idx="1917">
                  <c:v>94.377901026482107</c:v>
                </c:pt>
                <c:pt idx="1918">
                  <c:v>94.40109558940722</c:v>
                </c:pt>
                <c:pt idx="1919">
                  <c:v>94.424567555659678</c:v>
                </c:pt>
                <c:pt idx="1920">
                  <c:v>94.447531286618343</c:v>
                </c:pt>
                <c:pt idx="1921">
                  <c:v>94.470679278181379</c:v>
                </c:pt>
                <c:pt idx="1922">
                  <c:v>94.494104673072641</c:v>
                </c:pt>
                <c:pt idx="1923">
                  <c:v>94.517159521912632</c:v>
                </c:pt>
                <c:pt idx="1924">
                  <c:v>94.540123252870927</c:v>
                </c:pt>
                <c:pt idx="1925">
                  <c:v>94.563317815795529</c:v>
                </c:pt>
                <c:pt idx="1926">
                  <c:v>94.586465807358778</c:v>
                </c:pt>
                <c:pt idx="1927">
                  <c:v>94.609846655730038</c:v>
                </c:pt>
                <c:pt idx="1928">
                  <c:v>94.632761790484849</c:v>
                </c:pt>
                <c:pt idx="1929">
                  <c:v>94.656002924771414</c:v>
                </c:pt>
                <c:pt idx="1930">
                  <c:v>94.679244059057879</c:v>
                </c:pt>
                <c:pt idx="1931">
                  <c:v>94.702252336536034</c:v>
                </c:pt>
                <c:pt idx="1932">
                  <c:v>94.725446899460763</c:v>
                </c:pt>
                <c:pt idx="1933">
                  <c:v>94.7484106304195</c:v>
                </c:pt>
                <c:pt idx="1934">
                  <c:v>94.771605193344271</c:v>
                </c:pt>
                <c:pt idx="1935">
                  <c:v>94.794984016873698</c:v>
                </c:pt>
                <c:pt idx="1936">
                  <c:v>94.817994319193801</c:v>
                </c:pt>
                <c:pt idx="1937">
                  <c:v>94.841188882118587</c:v>
                </c:pt>
                <c:pt idx="1938">
                  <c:v>94.864152613077124</c:v>
                </c:pt>
                <c:pt idx="1939">
                  <c:v>94.887347176001626</c:v>
                </c:pt>
                <c:pt idx="1940">
                  <c:v>94.910819142254553</c:v>
                </c:pt>
                <c:pt idx="1941">
                  <c:v>94.933272613077094</c:v>
                </c:pt>
                <c:pt idx="1942">
                  <c:v>94.956928839934378</c:v>
                </c:pt>
                <c:pt idx="1943">
                  <c:v>94.980078856339148</c:v>
                </c:pt>
                <c:pt idx="1944">
                  <c:v>95.003040562455865</c:v>
                </c:pt>
                <c:pt idx="1945">
                  <c:v>95.026281696742444</c:v>
                </c:pt>
                <c:pt idx="1946">
                  <c:v>95.049476259667202</c:v>
                </c:pt>
                <c:pt idx="1947">
                  <c:v>95.072670822591689</c:v>
                </c:pt>
                <c:pt idx="1948">
                  <c:v>95.096049646121415</c:v>
                </c:pt>
                <c:pt idx="1949">
                  <c:v>95.118966805718316</c:v>
                </c:pt>
                <c:pt idx="1950">
                  <c:v>95.142114797281451</c:v>
                </c:pt>
                <c:pt idx="1951">
                  <c:v>95.164892242793414</c:v>
                </c:pt>
                <c:pt idx="1952">
                  <c:v>95.188597065854054</c:v>
                </c:pt>
                <c:pt idx="1953">
                  <c:v>95.211745057417403</c:v>
                </c:pt>
                <c:pt idx="1954">
                  <c:v>95.234429360206391</c:v>
                </c:pt>
                <c:pt idx="1955">
                  <c:v>95.257856779939061</c:v>
                </c:pt>
                <c:pt idx="1956">
                  <c:v>95.280541082727908</c:v>
                </c:pt>
                <c:pt idx="1957">
                  <c:v>95.30392193109914</c:v>
                </c:pt>
                <c:pt idx="1958">
                  <c:v>95.327300754628354</c:v>
                </c:pt>
                <c:pt idx="1959">
                  <c:v>95.350495317553055</c:v>
                </c:pt>
                <c:pt idx="1960">
                  <c:v>95.373689880478082</c:v>
                </c:pt>
                <c:pt idx="1961">
                  <c:v>95.396420754628508</c:v>
                </c:pt>
                <c:pt idx="1962">
                  <c:v>95.420079006327612</c:v>
                </c:pt>
                <c:pt idx="1963">
                  <c:v>95.442532477150209</c:v>
                </c:pt>
                <c:pt idx="1964">
                  <c:v>95.466235275369243</c:v>
                </c:pt>
                <c:pt idx="1965">
                  <c:v>95.489199006327667</c:v>
                </c:pt>
                <c:pt idx="1966">
                  <c:v>95.512579854698757</c:v>
                </c:pt>
                <c:pt idx="1967">
                  <c:v>95.535818964143417</c:v>
                </c:pt>
                <c:pt idx="1968">
                  <c:v>95.558598434497185</c:v>
                </c:pt>
                <c:pt idx="1969">
                  <c:v>95.582023829388334</c:v>
                </c:pt>
                <c:pt idx="1970">
                  <c:v>95.604477300210888</c:v>
                </c:pt>
                <c:pt idx="1971">
                  <c:v>95.628319812514292</c:v>
                </c:pt>
                <c:pt idx="1972">
                  <c:v>95.651467804077782</c:v>
                </c:pt>
                <c:pt idx="1973">
                  <c:v>95.67461579564096</c:v>
                </c:pt>
                <c:pt idx="1974">
                  <c:v>95.697763787204124</c:v>
                </c:pt>
                <c:pt idx="1975">
                  <c:v>95.720680946801011</c:v>
                </c:pt>
                <c:pt idx="1976">
                  <c:v>95.743828938364203</c:v>
                </c:pt>
                <c:pt idx="1977">
                  <c:v>95.766976929927367</c:v>
                </c:pt>
                <c:pt idx="1978">
                  <c:v>95.789800946801009</c:v>
                </c:pt>
                <c:pt idx="1979">
                  <c:v>95.813272913053495</c:v>
                </c:pt>
                <c:pt idx="1980">
                  <c:v>95.836190072650368</c:v>
                </c:pt>
                <c:pt idx="1981">
                  <c:v>95.859755181626298</c:v>
                </c:pt>
                <c:pt idx="1982">
                  <c:v>95.882812055308179</c:v>
                </c:pt>
                <c:pt idx="1983">
                  <c:v>95.905820332786334</c:v>
                </c:pt>
                <c:pt idx="1984">
                  <c:v>95.928784063745013</c:v>
                </c:pt>
                <c:pt idx="1985">
                  <c:v>95.952116315912832</c:v>
                </c:pt>
                <c:pt idx="1986">
                  <c:v>95.975080046871199</c:v>
                </c:pt>
                <c:pt idx="1987">
                  <c:v>95.998321181157735</c:v>
                </c:pt>
                <c:pt idx="1988">
                  <c:v>96.021515744082492</c:v>
                </c:pt>
                <c:pt idx="1989">
                  <c:v>96.044941138973513</c:v>
                </c:pt>
                <c:pt idx="1990">
                  <c:v>96.068135701898299</c:v>
                </c:pt>
                <c:pt idx="1991">
                  <c:v>96.091099432856808</c:v>
                </c:pt>
                <c:pt idx="1992">
                  <c:v>96.114014567611903</c:v>
                </c:pt>
                <c:pt idx="1993">
                  <c:v>96.137209130536618</c:v>
                </c:pt>
                <c:pt idx="1994">
                  <c:v>96.160636550269459</c:v>
                </c:pt>
                <c:pt idx="1995">
                  <c:v>96.183875659714019</c:v>
                </c:pt>
                <c:pt idx="1996">
                  <c:v>96.207070222638848</c:v>
                </c:pt>
                <c:pt idx="1997">
                  <c:v>96.229803121631079</c:v>
                </c:pt>
                <c:pt idx="1998">
                  <c:v>96.253044255917644</c:v>
                </c:pt>
                <c:pt idx="1999">
                  <c:v>96.276516222170144</c:v>
                </c:pt>
                <c:pt idx="2000">
                  <c:v>96.299477928286848</c:v>
                </c:pt>
                <c:pt idx="2001">
                  <c:v>96.322395087883564</c:v>
                </c:pt>
                <c:pt idx="2002">
                  <c:v>96.345820482774783</c:v>
                </c:pt>
                <c:pt idx="2003">
                  <c:v>96.368877356456139</c:v>
                </c:pt>
                <c:pt idx="2004">
                  <c:v>96.392256179985878</c:v>
                </c:pt>
                <c:pt idx="2005">
                  <c:v>96.415357600187477</c:v>
                </c:pt>
                <c:pt idx="2006">
                  <c:v>96.438090499179737</c:v>
                </c:pt>
                <c:pt idx="2007">
                  <c:v>96.461331633466088</c:v>
                </c:pt>
                <c:pt idx="2008">
                  <c:v>96.484524171549097</c:v>
                </c:pt>
                <c:pt idx="2009">
                  <c:v>96.507811877197085</c:v>
                </c:pt>
                <c:pt idx="2010">
                  <c:v>96.530959868760235</c:v>
                </c:pt>
                <c:pt idx="2011">
                  <c:v>96.553923599718871</c:v>
                </c:pt>
                <c:pt idx="2012">
                  <c:v>96.577255851886548</c:v>
                </c:pt>
                <c:pt idx="2013">
                  <c:v>96.600219582845213</c:v>
                </c:pt>
                <c:pt idx="2014">
                  <c:v>96.623367574408007</c:v>
                </c:pt>
                <c:pt idx="2015">
                  <c:v>96.646794994141104</c:v>
                </c:pt>
                <c:pt idx="2016">
                  <c:v>96.669803271619415</c:v>
                </c:pt>
                <c:pt idx="2017">
                  <c:v>96.692673859854509</c:v>
                </c:pt>
                <c:pt idx="2018">
                  <c:v>96.716332111553555</c:v>
                </c:pt>
                <c:pt idx="2019">
                  <c:v>96.739016414342743</c:v>
                </c:pt>
                <c:pt idx="2020">
                  <c:v>96.762164405905921</c:v>
                </c:pt>
                <c:pt idx="2021">
                  <c:v>96.785636372158208</c:v>
                </c:pt>
                <c:pt idx="2022">
                  <c:v>96.808600103116888</c:v>
                </c:pt>
                <c:pt idx="2023">
                  <c:v>96.831841237403196</c:v>
                </c:pt>
                <c:pt idx="2024">
                  <c:v>96.855082371689392</c:v>
                </c:pt>
                <c:pt idx="2025">
                  <c:v>96.877766674478551</c:v>
                </c:pt>
                <c:pt idx="2026">
                  <c:v>96.90114549800812</c:v>
                </c:pt>
                <c:pt idx="2027">
                  <c:v>96.924526346379196</c:v>
                </c:pt>
                <c:pt idx="2028">
                  <c:v>96.947581195219257</c:v>
                </c:pt>
                <c:pt idx="2029">
                  <c:v>96.970822329505481</c:v>
                </c:pt>
                <c:pt idx="2030">
                  <c:v>96.993275800328092</c:v>
                </c:pt>
                <c:pt idx="2031">
                  <c:v>97.017258026716661</c:v>
                </c:pt>
                <c:pt idx="2032">
                  <c:v>97.040035472228709</c:v>
                </c:pt>
                <c:pt idx="2033">
                  <c:v>97.063460867119773</c:v>
                </c:pt>
                <c:pt idx="2034">
                  <c:v>97.086331455355051</c:v>
                </c:pt>
                <c:pt idx="2035">
                  <c:v>97.109526018279809</c:v>
                </c:pt>
                <c:pt idx="2036">
                  <c:v>97.13272058120458</c:v>
                </c:pt>
                <c:pt idx="2037">
                  <c:v>97.155775430044315</c:v>
                </c:pt>
                <c:pt idx="2038">
                  <c:v>97.178925446449355</c:v>
                </c:pt>
                <c:pt idx="2039">
                  <c:v>97.202164555894072</c:v>
                </c:pt>
                <c:pt idx="2040">
                  <c:v>97.22554540426529</c:v>
                </c:pt>
                <c:pt idx="2041">
                  <c:v>97.248507110381794</c:v>
                </c:pt>
                <c:pt idx="2042">
                  <c:v>97.271657126786778</c:v>
                </c:pt>
                <c:pt idx="2043">
                  <c:v>97.294805118350141</c:v>
                </c:pt>
                <c:pt idx="2044">
                  <c:v>97.317489421139101</c:v>
                </c:pt>
                <c:pt idx="2045">
                  <c:v>97.341147672838062</c:v>
                </c:pt>
                <c:pt idx="2046">
                  <c:v>97.364342235762749</c:v>
                </c:pt>
                <c:pt idx="2047">
                  <c:v>97.387490227326012</c:v>
                </c:pt>
                <c:pt idx="2048">
                  <c:v>97.410684790250826</c:v>
                </c:pt>
                <c:pt idx="2049">
                  <c:v>97.433879353175513</c:v>
                </c:pt>
                <c:pt idx="2050">
                  <c:v>97.456796512772343</c:v>
                </c:pt>
                <c:pt idx="2051">
                  <c:v>97.479989050855409</c:v>
                </c:pt>
                <c:pt idx="2052">
                  <c:v>97.503139067260364</c:v>
                </c:pt>
                <c:pt idx="2053">
                  <c:v>97.526054202015473</c:v>
                </c:pt>
                <c:pt idx="2054">
                  <c:v>97.549665882352997</c:v>
                </c:pt>
                <c:pt idx="2055">
                  <c:v>97.572676184672957</c:v>
                </c:pt>
                <c:pt idx="2056">
                  <c:v>97.595684462151411</c:v>
                </c:pt>
                <c:pt idx="2057">
                  <c:v>97.618879025076168</c:v>
                </c:pt>
                <c:pt idx="2058">
                  <c:v>97.642073588000912</c:v>
                </c:pt>
                <c:pt idx="2059">
                  <c:v>97.665361293648814</c:v>
                </c:pt>
                <c:pt idx="2060">
                  <c:v>97.688276428403825</c:v>
                </c:pt>
                <c:pt idx="2061">
                  <c:v>97.711426444809149</c:v>
                </c:pt>
                <c:pt idx="2062">
                  <c:v>97.734388150925554</c:v>
                </c:pt>
                <c:pt idx="2063">
                  <c:v>97.757815570658551</c:v>
                </c:pt>
                <c:pt idx="2064">
                  <c:v>97.781008108741489</c:v>
                </c:pt>
                <c:pt idx="2065">
                  <c:v>97.804018411061548</c:v>
                </c:pt>
                <c:pt idx="2066">
                  <c:v>97.827397234590848</c:v>
                </c:pt>
                <c:pt idx="2067">
                  <c:v>97.85013013358305</c:v>
                </c:pt>
                <c:pt idx="2068">
                  <c:v>97.873602099835878</c:v>
                </c:pt>
                <c:pt idx="2069">
                  <c:v>97.89679666276075</c:v>
                </c:pt>
                <c:pt idx="2070">
                  <c:v>97.919991225685493</c:v>
                </c:pt>
                <c:pt idx="2071">
                  <c:v>97.942908385282422</c:v>
                </c:pt>
                <c:pt idx="2072">
                  <c:v>97.966380351535051</c:v>
                </c:pt>
                <c:pt idx="2073">
                  <c:v>97.989204368408735</c:v>
                </c:pt>
                <c:pt idx="2074">
                  <c:v>98.012305788610277</c:v>
                </c:pt>
                <c:pt idx="2075">
                  <c:v>98.035731183501056</c:v>
                </c:pt>
                <c:pt idx="2076">
                  <c:v>98.058972317787379</c:v>
                </c:pt>
                <c:pt idx="2077">
                  <c:v>98.081936048746172</c:v>
                </c:pt>
                <c:pt idx="2078">
                  <c:v>98.105037468947728</c:v>
                </c:pt>
                <c:pt idx="2079">
                  <c:v>98.128001199906038</c:v>
                </c:pt>
                <c:pt idx="2080">
                  <c:v>98.151473166158723</c:v>
                </c:pt>
                <c:pt idx="2081">
                  <c:v>98.174250611670971</c:v>
                </c:pt>
                <c:pt idx="2082">
                  <c:v>98.197676006561835</c:v>
                </c:pt>
                <c:pt idx="2083">
                  <c:v>98.220686308882108</c:v>
                </c:pt>
                <c:pt idx="2084">
                  <c:v>98.243927443168644</c:v>
                </c:pt>
                <c:pt idx="2085">
                  <c:v>98.267075434731652</c:v>
                </c:pt>
                <c:pt idx="2086">
                  <c:v>98.289990569486719</c:v>
                </c:pt>
                <c:pt idx="2087">
                  <c:v>98.31314058589173</c:v>
                </c:pt>
                <c:pt idx="2088">
                  <c:v>98.336519409421129</c:v>
                </c:pt>
                <c:pt idx="2089">
                  <c:v>98.359527686899469</c:v>
                </c:pt>
                <c:pt idx="2090">
                  <c:v>98.382768821185664</c:v>
                </c:pt>
                <c:pt idx="2091">
                  <c:v>98.405685980782764</c:v>
                </c:pt>
                <c:pt idx="2092">
                  <c:v>98.429066829153953</c:v>
                </c:pt>
                <c:pt idx="2093">
                  <c:v>98.452259367236934</c:v>
                </c:pt>
                <c:pt idx="2094">
                  <c:v>98.475409383641889</c:v>
                </c:pt>
                <c:pt idx="2095">
                  <c:v>98.498371089758578</c:v>
                </c:pt>
                <c:pt idx="2096">
                  <c:v>98.521798509491234</c:v>
                </c:pt>
                <c:pt idx="2097">
                  <c:v>98.544946501054582</c:v>
                </c:pt>
                <c:pt idx="2098">
                  <c:v>98.56786163580972</c:v>
                </c:pt>
                <c:pt idx="2099">
                  <c:v>98.591056198734478</c:v>
                </c:pt>
                <c:pt idx="2100">
                  <c:v>98.614204190297727</c:v>
                </c:pt>
                <c:pt idx="2101">
                  <c:v>98.637354206702611</c:v>
                </c:pt>
                <c:pt idx="2102">
                  <c:v>98.660733030232009</c:v>
                </c:pt>
                <c:pt idx="2103">
                  <c:v>98.68355704710568</c:v>
                </c:pt>
                <c:pt idx="2104">
                  <c:v>98.706567349425853</c:v>
                </c:pt>
                <c:pt idx="2105">
                  <c:v>98.729391366299325</c:v>
                </c:pt>
                <c:pt idx="2106">
                  <c:v>98.753278425123028</c:v>
                </c:pt>
                <c:pt idx="2107">
                  <c:v>98.776335298804625</c:v>
                </c:pt>
                <c:pt idx="2108">
                  <c:v>98.799576433091119</c:v>
                </c:pt>
                <c:pt idx="2109">
                  <c:v>98.822491567846129</c:v>
                </c:pt>
                <c:pt idx="2110">
                  <c:v>98.845872416217418</c:v>
                </c:pt>
                <c:pt idx="2111">
                  <c:v>98.869066979142417</c:v>
                </c:pt>
                <c:pt idx="2112">
                  <c:v>98.891984138739119</c:v>
                </c:pt>
                <c:pt idx="2113">
                  <c:v>98.915223248183878</c:v>
                </c:pt>
                <c:pt idx="2114">
                  <c:v>98.938233550503853</c:v>
                </c:pt>
                <c:pt idx="2115">
                  <c:v>98.961150710100767</c:v>
                </c:pt>
                <c:pt idx="2116">
                  <c:v>98.984760365596443</c:v>
                </c:pt>
                <c:pt idx="2117">
                  <c:v>99.007724096554767</c:v>
                </c:pt>
                <c:pt idx="2118">
                  <c:v>99.03091865947971</c:v>
                </c:pt>
                <c:pt idx="2119">
                  <c:v>99.054159793766104</c:v>
                </c:pt>
                <c:pt idx="2120">
                  <c:v>99.077123524724612</c:v>
                </c:pt>
                <c:pt idx="2121">
                  <c:v>99.100271516287577</c:v>
                </c:pt>
                <c:pt idx="2122">
                  <c:v>99.123510625732393</c:v>
                </c:pt>
                <c:pt idx="2123">
                  <c:v>99.146891474103583</c:v>
                </c:pt>
                <c:pt idx="2124">
                  <c:v>99.169855205062092</c:v>
                </c:pt>
                <c:pt idx="2125">
                  <c:v>99.192863482540432</c:v>
                </c:pt>
                <c:pt idx="2126">
                  <c:v>99.216104616826811</c:v>
                </c:pt>
                <c:pt idx="2127">
                  <c:v>99.239112894305165</c:v>
                </c:pt>
                <c:pt idx="2128">
                  <c:v>99.262586885399571</c:v>
                </c:pt>
                <c:pt idx="2129">
                  <c:v>99.285548591516289</c:v>
                </c:pt>
                <c:pt idx="2130">
                  <c:v>99.308696583079453</c:v>
                </c:pt>
                <c:pt idx="2131">
                  <c:v>99.331753456761149</c:v>
                </c:pt>
                <c:pt idx="2132">
                  <c:v>99.354992566205752</c:v>
                </c:pt>
                <c:pt idx="2133">
                  <c:v>99.378187129130367</c:v>
                </c:pt>
                <c:pt idx="2134">
                  <c:v>99.401337145535479</c:v>
                </c:pt>
                <c:pt idx="2135">
                  <c:v>99.424485137098543</c:v>
                </c:pt>
                <c:pt idx="2136">
                  <c:v>99.447724246543402</c:v>
                </c:pt>
                <c:pt idx="2137">
                  <c:v>99.470734548863348</c:v>
                </c:pt>
                <c:pt idx="2138">
                  <c:v>99.493651708460291</c:v>
                </c:pt>
                <c:pt idx="2139">
                  <c:v>99.517030531989619</c:v>
                </c:pt>
                <c:pt idx="2140">
                  <c:v>99.540271666276126</c:v>
                </c:pt>
                <c:pt idx="2141">
                  <c:v>99.563279943754381</c:v>
                </c:pt>
                <c:pt idx="2142">
                  <c:v>99.586429960159364</c:v>
                </c:pt>
                <c:pt idx="2143">
                  <c:v>99.6095779517224</c:v>
                </c:pt>
                <c:pt idx="2144">
                  <c:v>99.632539657839189</c:v>
                </c:pt>
                <c:pt idx="2145">
                  <c:v>99.655734220763819</c:v>
                </c:pt>
                <c:pt idx="2146">
                  <c:v>99.678975355050127</c:v>
                </c:pt>
                <c:pt idx="2147">
                  <c:v>99.702169917975226</c:v>
                </c:pt>
                <c:pt idx="2148">
                  <c:v>99.725087077571857</c:v>
                </c:pt>
                <c:pt idx="2149">
                  <c:v>99.748605615186335</c:v>
                </c:pt>
                <c:pt idx="2150">
                  <c:v>99.771569346144844</c:v>
                </c:pt>
                <c:pt idx="2151">
                  <c:v>99.794717337708008</c:v>
                </c:pt>
                <c:pt idx="2152">
                  <c:v>99.818096161237392</c:v>
                </c:pt>
                <c:pt idx="2153">
                  <c:v>99.841013320834321</c:v>
                </c:pt>
                <c:pt idx="2154">
                  <c:v>99.864207883759079</c:v>
                </c:pt>
                <c:pt idx="2155">
                  <c:v>99.887449018045444</c:v>
                </c:pt>
                <c:pt idx="2156">
                  <c:v>99.9106435809705</c:v>
                </c:pt>
                <c:pt idx="2157">
                  <c:v>99.93355871572534</c:v>
                </c:pt>
                <c:pt idx="2158">
                  <c:v>99.956753278650112</c:v>
                </c:pt>
                <c:pt idx="2159">
                  <c:v>99.980180698382966</c:v>
                </c:pt>
                <c:pt idx="2160">
                  <c:v>100.00300471525661</c:v>
                </c:pt>
                <c:pt idx="2161">
                  <c:v>100.02615270681964</c:v>
                </c:pt>
                <c:pt idx="2162">
                  <c:v>100.04934726974456</c:v>
                </c:pt>
                <c:pt idx="2163">
                  <c:v>100.07267952191236</c:v>
                </c:pt>
                <c:pt idx="2164">
                  <c:v>100.09582751347537</c:v>
                </c:pt>
                <c:pt idx="2165">
                  <c:v>100.11879124443385</c:v>
                </c:pt>
                <c:pt idx="2166">
                  <c:v>100.14217006796345</c:v>
                </c:pt>
                <c:pt idx="2167">
                  <c:v>100.16513379892184</c:v>
                </c:pt>
                <c:pt idx="2168">
                  <c:v>100.1881441012421</c:v>
                </c:pt>
                <c:pt idx="2169">
                  <c:v>100.2115229247716</c:v>
                </c:pt>
                <c:pt idx="2170">
                  <c:v>100.23476405905789</c:v>
                </c:pt>
                <c:pt idx="2171">
                  <c:v>100.25809631122556</c:v>
                </c:pt>
                <c:pt idx="2172">
                  <c:v>100.28082921021807</c:v>
                </c:pt>
                <c:pt idx="2173">
                  <c:v>100.30425460510918</c:v>
                </c:pt>
                <c:pt idx="2174">
                  <c:v>100.32744916803375</c:v>
                </c:pt>
                <c:pt idx="2175">
                  <c:v>100.35013347082258</c:v>
                </c:pt>
                <c:pt idx="2176">
                  <c:v>100.37328146238575</c:v>
                </c:pt>
                <c:pt idx="2177">
                  <c:v>100.39689314272313</c:v>
                </c:pt>
                <c:pt idx="2178">
                  <c:v>100.41981030232014</c:v>
                </c:pt>
                <c:pt idx="2179">
                  <c:v>100.44272746191727</c:v>
                </c:pt>
                <c:pt idx="2180">
                  <c:v>100.4654583360674</c:v>
                </c:pt>
                <c:pt idx="2181">
                  <c:v>100.48911658776659</c:v>
                </c:pt>
                <c:pt idx="2182">
                  <c:v>100.51212486524499</c:v>
                </c:pt>
                <c:pt idx="2183">
                  <c:v>100.53550571361608</c:v>
                </c:pt>
                <c:pt idx="2184">
                  <c:v>100.55865370517932</c:v>
                </c:pt>
                <c:pt idx="2185">
                  <c:v>100.58184826810405</c:v>
                </c:pt>
                <c:pt idx="2186">
                  <c:v>100.60476340285915</c:v>
                </c:pt>
                <c:pt idx="2187">
                  <c:v>100.62823739395334</c:v>
                </c:pt>
                <c:pt idx="2188">
                  <c:v>100.65147650339807</c:v>
                </c:pt>
                <c:pt idx="2189">
                  <c:v>100.67420940239046</c:v>
                </c:pt>
                <c:pt idx="2190">
                  <c:v>100.69735739395347</c:v>
                </c:pt>
                <c:pt idx="2191">
                  <c:v>100.72050538551676</c:v>
                </c:pt>
                <c:pt idx="2192">
                  <c:v>100.74379309116479</c:v>
                </c:pt>
                <c:pt idx="2193">
                  <c:v>100.76717191469415</c:v>
                </c:pt>
                <c:pt idx="2194">
                  <c:v>100.79008907429107</c:v>
                </c:pt>
                <c:pt idx="2195">
                  <c:v>100.81305280524958</c:v>
                </c:pt>
                <c:pt idx="2196">
                  <c:v>100.83643162877901</c:v>
                </c:pt>
                <c:pt idx="2197">
                  <c:v>100.85939535973748</c:v>
                </c:pt>
                <c:pt idx="2198">
                  <c:v>100.88258992266231</c:v>
                </c:pt>
                <c:pt idx="2199">
                  <c:v>100.90601531755321</c:v>
                </c:pt>
                <c:pt idx="2200">
                  <c:v>100.9292098804782</c:v>
                </c:pt>
                <c:pt idx="2201">
                  <c:v>100.95240444340287</c:v>
                </c:pt>
                <c:pt idx="2202">
                  <c:v>100.97532160299966</c:v>
                </c:pt>
                <c:pt idx="2203">
                  <c:v>100.99805247715021</c:v>
                </c:pt>
                <c:pt idx="2204">
                  <c:v>101.02170870400751</c:v>
                </c:pt>
                <c:pt idx="2205">
                  <c:v>101.04490326693249</c:v>
                </c:pt>
                <c:pt idx="2206">
                  <c:v>101.06782042652918</c:v>
                </c:pt>
                <c:pt idx="2207">
                  <c:v>101.09143210686646</c:v>
                </c:pt>
                <c:pt idx="2208">
                  <c:v>101.11416298101733</c:v>
                </c:pt>
                <c:pt idx="2209">
                  <c:v>101.13763494726976</c:v>
                </c:pt>
                <c:pt idx="2210">
                  <c:v>101.16059867822827</c:v>
                </c:pt>
                <c:pt idx="2211">
                  <c:v>101.18379324115305</c:v>
                </c:pt>
                <c:pt idx="2212">
                  <c:v>101.20717206468245</c:v>
                </c:pt>
                <c:pt idx="2213">
                  <c:v>101.22985839231308</c:v>
                </c:pt>
                <c:pt idx="2214">
                  <c:v>101.25323721584249</c:v>
                </c:pt>
                <c:pt idx="2215">
                  <c:v>101.27634066088585</c:v>
                </c:pt>
                <c:pt idx="2216">
                  <c:v>101.29930236700258</c:v>
                </c:pt>
                <c:pt idx="2217">
                  <c:v>101.3226832153738</c:v>
                </c:pt>
                <c:pt idx="2218">
                  <c:v>101.34583120693677</c:v>
                </c:pt>
                <c:pt idx="2219">
                  <c:v>101.3689791985</c:v>
                </c:pt>
                <c:pt idx="2220">
                  <c:v>101.39189635809704</c:v>
                </c:pt>
                <c:pt idx="2221">
                  <c:v>101.41532175298805</c:v>
                </c:pt>
                <c:pt idx="2222">
                  <c:v>101.43823891258468</c:v>
                </c:pt>
                <c:pt idx="2223">
                  <c:v>101.46143347550976</c:v>
                </c:pt>
                <c:pt idx="2224">
                  <c:v>101.48462803843448</c:v>
                </c:pt>
                <c:pt idx="2225">
                  <c:v>101.50758974455121</c:v>
                </c:pt>
                <c:pt idx="2226">
                  <c:v>101.5309705929223</c:v>
                </c:pt>
                <c:pt idx="2227">
                  <c:v>101.55411858448558</c:v>
                </c:pt>
                <c:pt idx="2228">
                  <c:v>101.57666519803141</c:v>
                </c:pt>
                <c:pt idx="2229">
                  <c:v>101.60050771033515</c:v>
                </c:pt>
                <c:pt idx="2230">
                  <c:v>101.6236557018983</c:v>
                </c:pt>
                <c:pt idx="2231">
                  <c:v>101.64661740801515</c:v>
                </c:pt>
                <c:pt idx="2232">
                  <c:v>101.66976539957815</c:v>
                </c:pt>
                <c:pt idx="2233">
                  <c:v>101.69291541598311</c:v>
                </c:pt>
                <c:pt idx="2234">
                  <c:v>101.71629423951275</c:v>
                </c:pt>
                <c:pt idx="2235">
                  <c:v>101.73921139910946</c:v>
                </c:pt>
                <c:pt idx="2236">
                  <c:v>101.76221967658779</c:v>
                </c:pt>
                <c:pt idx="2237">
                  <c:v>101.78569164284043</c:v>
                </c:pt>
                <c:pt idx="2238">
                  <c:v>101.80814713850455</c:v>
                </c:pt>
                <c:pt idx="2239">
                  <c:v>101.83198965080852</c:v>
                </c:pt>
                <c:pt idx="2240">
                  <c:v>101.85495135692511</c:v>
                </c:pt>
                <c:pt idx="2241">
                  <c:v>101.8781459198499</c:v>
                </c:pt>
                <c:pt idx="2242">
                  <c:v>101.90138705413638</c:v>
                </c:pt>
                <c:pt idx="2243">
                  <c:v>101.92411792828689</c:v>
                </c:pt>
                <c:pt idx="2244">
                  <c:v>101.94754534801982</c:v>
                </c:pt>
                <c:pt idx="2245">
                  <c:v>101.97022965080873</c:v>
                </c:pt>
                <c:pt idx="2246">
                  <c:v>101.99388790250761</c:v>
                </c:pt>
                <c:pt idx="2247">
                  <c:v>102.01703589407076</c:v>
                </c:pt>
                <c:pt idx="2248">
                  <c:v>102.03999760018749</c:v>
                </c:pt>
                <c:pt idx="2249">
                  <c:v>102.06319216311226</c:v>
                </c:pt>
                <c:pt idx="2250">
                  <c:v>102.08638672603705</c:v>
                </c:pt>
                <c:pt idx="2251">
                  <c:v>102.10962786032341</c:v>
                </c:pt>
                <c:pt idx="2252">
                  <c:v>102.13305528005625</c:v>
                </c:pt>
                <c:pt idx="2253">
                  <c:v>102.15578615420645</c:v>
                </c:pt>
                <c:pt idx="2254">
                  <c:v>102.17921154909774</c:v>
                </c:pt>
                <c:pt idx="2255">
                  <c:v>102.20189787672825</c:v>
                </c:pt>
                <c:pt idx="2256">
                  <c:v>102.22536984298088</c:v>
                </c:pt>
                <c:pt idx="2257">
                  <c:v>102.248564405906</c:v>
                </c:pt>
                <c:pt idx="2258">
                  <c:v>102.27147954066088</c:v>
                </c:pt>
                <c:pt idx="2259">
                  <c:v>102.29462955706599</c:v>
                </c:pt>
                <c:pt idx="2260">
                  <c:v>102.31828578392313</c:v>
                </c:pt>
                <c:pt idx="2261">
                  <c:v>102.34110980079681</c:v>
                </c:pt>
                <c:pt idx="2262">
                  <c:v>102.36430436372146</c:v>
                </c:pt>
                <c:pt idx="2263">
                  <c:v>102.3872215233186</c:v>
                </c:pt>
                <c:pt idx="2264">
                  <c:v>102.41060034684803</c:v>
                </c:pt>
                <c:pt idx="2265">
                  <c:v>102.43398119521912</c:v>
                </c:pt>
                <c:pt idx="2266">
                  <c:v>102.45666549800816</c:v>
                </c:pt>
                <c:pt idx="2267">
                  <c:v>102.47999977501773</c:v>
                </c:pt>
                <c:pt idx="2268">
                  <c:v>102.50314776658062</c:v>
                </c:pt>
                <c:pt idx="2269">
                  <c:v>102.5262957581439</c:v>
                </c:pt>
                <c:pt idx="2270">
                  <c:v>102.54944374970727</c:v>
                </c:pt>
                <c:pt idx="2271">
                  <c:v>102.57240748066558</c:v>
                </c:pt>
                <c:pt idx="2272">
                  <c:v>102.59578630419477</c:v>
                </c:pt>
                <c:pt idx="2273">
                  <c:v>102.61884317787661</c:v>
                </c:pt>
                <c:pt idx="2274">
                  <c:v>102.64199116943988</c:v>
                </c:pt>
                <c:pt idx="2275">
                  <c:v>102.66541656433094</c:v>
                </c:pt>
                <c:pt idx="2276">
                  <c:v>102.68810086711966</c:v>
                </c:pt>
                <c:pt idx="2277">
                  <c:v>102.71124885868291</c:v>
                </c:pt>
                <c:pt idx="2278">
                  <c:v>102.73490711038201</c:v>
                </c:pt>
                <c:pt idx="2279">
                  <c:v>102.75791741270211</c:v>
                </c:pt>
                <c:pt idx="2280">
                  <c:v>102.78083254745707</c:v>
                </c:pt>
                <c:pt idx="2281">
                  <c:v>102.80425996719025</c:v>
                </c:pt>
                <c:pt idx="2282">
                  <c:v>102.82722167330679</c:v>
                </c:pt>
                <c:pt idx="2283">
                  <c:v>102.85036966486992</c:v>
                </c:pt>
                <c:pt idx="2284">
                  <c:v>102.87361079915634</c:v>
                </c:pt>
                <c:pt idx="2285">
                  <c:v>102.89652795875321</c:v>
                </c:pt>
                <c:pt idx="2286">
                  <c:v>102.9196759503165</c:v>
                </c:pt>
                <c:pt idx="2287">
                  <c:v>102.94282394187974</c:v>
                </c:pt>
                <c:pt idx="2288">
                  <c:v>102.96620479025087</c:v>
                </c:pt>
                <c:pt idx="2289">
                  <c:v>102.98935278181392</c:v>
                </c:pt>
                <c:pt idx="2290">
                  <c:v>103.0123610592922</c:v>
                </c:pt>
                <c:pt idx="2291">
                  <c:v>103.03560219357853</c:v>
                </c:pt>
                <c:pt idx="2292">
                  <c:v>103.05879675650316</c:v>
                </c:pt>
                <c:pt idx="2293">
                  <c:v>103.08176048746191</c:v>
                </c:pt>
                <c:pt idx="2294">
                  <c:v>103.10495505038671</c:v>
                </c:pt>
                <c:pt idx="2295">
                  <c:v>103.12805647058806</c:v>
                </c:pt>
                <c:pt idx="2296">
                  <c:v>103.1512976048746</c:v>
                </c:pt>
                <c:pt idx="2297">
                  <c:v>103.17449216779917</c:v>
                </c:pt>
                <c:pt idx="2298">
                  <c:v>103.19750044527792</c:v>
                </c:pt>
                <c:pt idx="2299">
                  <c:v>103.22064843684088</c:v>
                </c:pt>
                <c:pt idx="2300">
                  <c:v>103.24384299976563</c:v>
                </c:pt>
                <c:pt idx="2301">
                  <c:v>103.26717727677526</c:v>
                </c:pt>
                <c:pt idx="2302">
                  <c:v>103.29013898289195</c:v>
                </c:pt>
                <c:pt idx="2303">
                  <c:v>103.31314928521239</c:v>
                </c:pt>
                <c:pt idx="2304">
                  <c:v>103.33634384813685</c:v>
                </c:pt>
                <c:pt idx="2305">
                  <c:v>103.35981581438932</c:v>
                </c:pt>
                <c:pt idx="2306">
                  <c:v>103.38273297398615</c:v>
                </c:pt>
                <c:pt idx="2307">
                  <c:v>103.40588096554957</c:v>
                </c:pt>
                <c:pt idx="2308">
                  <c:v>103.42907552847424</c:v>
                </c:pt>
                <c:pt idx="2309">
                  <c:v>103.45231666276071</c:v>
                </c:pt>
                <c:pt idx="2310">
                  <c:v>103.47532494023902</c:v>
                </c:pt>
                <c:pt idx="2311">
                  <c:v>103.49847293180217</c:v>
                </c:pt>
                <c:pt idx="2312">
                  <c:v>103.52148323412236</c:v>
                </c:pt>
                <c:pt idx="2313">
                  <c:v>103.54449151160064</c:v>
                </c:pt>
                <c:pt idx="2314">
                  <c:v>103.56791893133349</c:v>
                </c:pt>
                <c:pt idx="2315">
                  <c:v>103.59129775486292</c:v>
                </c:pt>
                <c:pt idx="2316">
                  <c:v>103.61449231778752</c:v>
                </c:pt>
                <c:pt idx="2317">
                  <c:v>103.63685264588706</c:v>
                </c:pt>
                <c:pt idx="2318">
                  <c:v>103.66051089758595</c:v>
                </c:pt>
                <c:pt idx="2319">
                  <c:v>103.68342805718285</c:v>
                </c:pt>
                <c:pt idx="2320">
                  <c:v>103.70680688071246</c:v>
                </c:pt>
                <c:pt idx="2321">
                  <c:v>103.72995487227561</c:v>
                </c:pt>
                <c:pt idx="2322">
                  <c:v>103.75314943520048</c:v>
                </c:pt>
                <c:pt idx="2323">
                  <c:v>103.77639056948659</c:v>
                </c:pt>
                <c:pt idx="2324">
                  <c:v>103.7994008718069</c:v>
                </c:pt>
                <c:pt idx="2325">
                  <c:v>103.82250229200827</c:v>
                </c:pt>
                <c:pt idx="2326">
                  <c:v>103.84569685493321</c:v>
                </c:pt>
                <c:pt idx="2327">
                  <c:v>103.86916882118585</c:v>
                </c:pt>
                <c:pt idx="2328">
                  <c:v>103.89185312397467</c:v>
                </c:pt>
                <c:pt idx="2329">
                  <c:v>103.91523397234602</c:v>
                </c:pt>
                <c:pt idx="2330">
                  <c:v>103.93838196390905</c:v>
                </c:pt>
                <c:pt idx="2331">
                  <c:v>103.96143681274889</c:v>
                </c:pt>
                <c:pt idx="2332">
                  <c:v>103.98435397234604</c:v>
                </c:pt>
                <c:pt idx="2333">
                  <c:v>104.00773279587531</c:v>
                </c:pt>
                <c:pt idx="2334">
                  <c:v>104.03069652683381</c:v>
                </c:pt>
                <c:pt idx="2335">
                  <c:v>104.05389108975861</c:v>
                </c:pt>
                <c:pt idx="2336">
                  <c:v>104.07726991328802</c:v>
                </c:pt>
                <c:pt idx="2337">
                  <c:v>104.10023364424664</c:v>
                </c:pt>
                <c:pt idx="2338">
                  <c:v>104.12361449261776</c:v>
                </c:pt>
                <c:pt idx="2339">
                  <c:v>104.14680905554256</c:v>
                </c:pt>
                <c:pt idx="2340">
                  <c:v>104.16981733302065</c:v>
                </c:pt>
                <c:pt idx="2341">
                  <c:v>104.19301189594566</c:v>
                </c:pt>
                <c:pt idx="2342">
                  <c:v>104.21615988750882</c:v>
                </c:pt>
                <c:pt idx="2343">
                  <c:v>104.23935445043355</c:v>
                </c:pt>
                <c:pt idx="2344">
                  <c:v>104.26227161003048</c:v>
                </c:pt>
                <c:pt idx="2345">
                  <c:v>104.28565043355974</c:v>
                </c:pt>
                <c:pt idx="2346">
                  <c:v>104.30884499648438</c:v>
                </c:pt>
                <c:pt idx="2347">
                  <c:v>104.33190187016638</c:v>
                </c:pt>
                <c:pt idx="2348">
                  <c:v>104.35528069369578</c:v>
                </c:pt>
                <c:pt idx="2349">
                  <c:v>104.37796499648444</c:v>
                </c:pt>
                <c:pt idx="2350">
                  <c:v>104.40111501288965</c:v>
                </c:pt>
                <c:pt idx="2351">
                  <c:v>104.4242630044529</c:v>
                </c:pt>
                <c:pt idx="2352">
                  <c:v>104.44773497070553</c:v>
                </c:pt>
                <c:pt idx="2353">
                  <c:v>104.47092953363018</c:v>
                </c:pt>
                <c:pt idx="2354">
                  <c:v>104.49389123974692</c:v>
                </c:pt>
                <c:pt idx="2355">
                  <c:v>104.51713237403328</c:v>
                </c:pt>
                <c:pt idx="2356">
                  <c:v>104.54028036559644</c:v>
                </c:pt>
                <c:pt idx="2357">
                  <c:v>104.56347492852115</c:v>
                </c:pt>
                <c:pt idx="2358">
                  <c:v>104.58666949144612</c:v>
                </c:pt>
                <c:pt idx="2359">
                  <c:v>104.6096332224044</c:v>
                </c:pt>
                <c:pt idx="2360">
                  <c:v>104.63282778532928</c:v>
                </c:pt>
                <c:pt idx="2361">
                  <c:v>104.65606891961565</c:v>
                </c:pt>
                <c:pt idx="2362">
                  <c:v>104.67921691117883</c:v>
                </c:pt>
                <c:pt idx="2363">
                  <c:v>104.70241147410357</c:v>
                </c:pt>
                <c:pt idx="2364">
                  <c:v>104.72537318022025</c:v>
                </c:pt>
                <c:pt idx="2365">
                  <c:v>104.74843005390204</c:v>
                </c:pt>
                <c:pt idx="2366">
                  <c:v>104.77157804546518</c:v>
                </c:pt>
                <c:pt idx="2367">
                  <c:v>104.79477260838995</c:v>
                </c:pt>
                <c:pt idx="2368">
                  <c:v>104.81792059995321</c:v>
                </c:pt>
                <c:pt idx="2369">
                  <c:v>104.84129942348262</c:v>
                </c:pt>
                <c:pt idx="2370">
                  <c:v>104.86421658307952</c:v>
                </c:pt>
                <c:pt idx="2371">
                  <c:v>104.88736457464263</c:v>
                </c:pt>
                <c:pt idx="2372">
                  <c:v>104.91037487696275</c:v>
                </c:pt>
                <c:pt idx="2373">
                  <c:v>104.93384684321539</c:v>
                </c:pt>
                <c:pt idx="2374">
                  <c:v>104.95699483477853</c:v>
                </c:pt>
                <c:pt idx="2375">
                  <c:v>104.97991199437557</c:v>
                </c:pt>
                <c:pt idx="2376">
                  <c:v>105.00305998593878</c:v>
                </c:pt>
                <c:pt idx="2377">
                  <c:v>105.02643880946779</c:v>
                </c:pt>
                <c:pt idx="2378">
                  <c:v>105.04912513709867</c:v>
                </c:pt>
                <c:pt idx="2379">
                  <c:v>105.0725971033511</c:v>
                </c:pt>
                <c:pt idx="2380">
                  <c:v>105.09542112022486</c:v>
                </c:pt>
                <c:pt idx="2381">
                  <c:v>105.11838485118332</c:v>
                </c:pt>
                <c:pt idx="2382">
                  <c:v>105.14204107804078</c:v>
                </c:pt>
                <c:pt idx="2383">
                  <c:v>105.16518906960395</c:v>
                </c:pt>
                <c:pt idx="2384">
                  <c:v>105.18815280056226</c:v>
                </c:pt>
                <c:pt idx="2385">
                  <c:v>105.21157819545336</c:v>
                </c:pt>
                <c:pt idx="2386">
                  <c:v>105.23477275837824</c:v>
                </c:pt>
                <c:pt idx="2387">
                  <c:v>105.25773648933676</c:v>
                </c:pt>
                <c:pt idx="2388">
                  <c:v>105.28116188422794</c:v>
                </c:pt>
                <c:pt idx="2389">
                  <c:v>105.30412561518632</c:v>
                </c:pt>
                <c:pt idx="2390">
                  <c:v>105.32708732130303</c:v>
                </c:pt>
                <c:pt idx="2391">
                  <c:v>105.35037502695077</c:v>
                </c:pt>
                <c:pt idx="2392">
                  <c:v>105.37352301851418</c:v>
                </c:pt>
                <c:pt idx="2393">
                  <c:v>105.39667101007734</c:v>
                </c:pt>
                <c:pt idx="2394">
                  <c:v>105.41981900164068</c:v>
                </c:pt>
                <c:pt idx="2395">
                  <c:v>105.44324642137359</c:v>
                </c:pt>
                <c:pt idx="2396">
                  <c:v>105.46593072416219</c:v>
                </c:pt>
                <c:pt idx="2397">
                  <c:v>105.48944926177654</c:v>
                </c:pt>
                <c:pt idx="2398">
                  <c:v>105.51245956409659</c:v>
                </c:pt>
                <c:pt idx="2399">
                  <c:v>105.53537469885156</c:v>
                </c:pt>
                <c:pt idx="2400">
                  <c:v>105.55875554722277</c:v>
                </c:pt>
                <c:pt idx="2401">
                  <c:v>105.58213437075217</c:v>
                </c:pt>
                <c:pt idx="2402">
                  <c:v>105.60509810171064</c:v>
                </c:pt>
                <c:pt idx="2403">
                  <c:v>105.62829266463558</c:v>
                </c:pt>
                <c:pt idx="2404">
                  <c:v>105.65153379892195</c:v>
                </c:pt>
                <c:pt idx="2405">
                  <c:v>105.67463521912345</c:v>
                </c:pt>
                <c:pt idx="2406">
                  <c:v>105.69764349660181</c:v>
                </c:pt>
                <c:pt idx="2407">
                  <c:v>105.72079148816498</c:v>
                </c:pt>
                <c:pt idx="2408">
                  <c:v>105.74417233653608</c:v>
                </c:pt>
                <c:pt idx="2409">
                  <c:v>105.76713606749468</c:v>
                </c:pt>
                <c:pt idx="2410">
                  <c:v>105.79005120224986</c:v>
                </c:pt>
                <c:pt idx="2411">
                  <c:v>105.8132457651747</c:v>
                </c:pt>
                <c:pt idx="2412">
                  <c:v>105.83671773142714</c:v>
                </c:pt>
                <c:pt idx="2413">
                  <c:v>105.85968146238577</c:v>
                </c:pt>
                <c:pt idx="2414">
                  <c:v>105.88269176470588</c:v>
                </c:pt>
                <c:pt idx="2415">
                  <c:v>105.90607058823529</c:v>
                </c:pt>
                <c:pt idx="2416">
                  <c:v>105.92903431919378</c:v>
                </c:pt>
                <c:pt idx="2417">
                  <c:v>105.95222888211859</c:v>
                </c:pt>
                <c:pt idx="2418">
                  <c:v>105.97519058823529</c:v>
                </c:pt>
                <c:pt idx="2419">
                  <c:v>105.99861800796812</c:v>
                </c:pt>
                <c:pt idx="2420">
                  <c:v>106.02157971408467</c:v>
                </c:pt>
                <c:pt idx="2421">
                  <c:v>106.04482084837133</c:v>
                </c:pt>
                <c:pt idx="2422">
                  <c:v>106.0680619826576</c:v>
                </c:pt>
                <c:pt idx="2423">
                  <c:v>106.09120997422089</c:v>
                </c:pt>
                <c:pt idx="2424">
                  <c:v>106.11435796578391</c:v>
                </c:pt>
                <c:pt idx="2425">
                  <c:v>106.13708883993417</c:v>
                </c:pt>
                <c:pt idx="2426">
                  <c:v>106.1606073775485</c:v>
                </c:pt>
                <c:pt idx="2427">
                  <c:v>106.18310741973281</c:v>
                </c:pt>
                <c:pt idx="2428">
                  <c:v>106.20699650339814</c:v>
                </c:pt>
                <c:pt idx="2429">
                  <c:v>106.23009994844153</c:v>
                </c:pt>
                <c:pt idx="2430">
                  <c:v>106.25333905788597</c:v>
                </c:pt>
                <c:pt idx="2431">
                  <c:v>106.27611852823995</c:v>
                </c:pt>
                <c:pt idx="2432">
                  <c:v>106.29954392313113</c:v>
                </c:pt>
                <c:pt idx="2433">
                  <c:v>106.32250562924783</c:v>
                </c:pt>
                <c:pt idx="2434">
                  <c:v>106.34574676353395</c:v>
                </c:pt>
                <c:pt idx="2435">
                  <c:v>106.36866392313102</c:v>
                </c:pt>
                <c:pt idx="2436">
                  <c:v>106.39213588938364</c:v>
                </c:pt>
                <c:pt idx="2437">
                  <c:v>106.4152838809469</c:v>
                </c:pt>
                <c:pt idx="2438">
                  <c:v>106.4382010405437</c:v>
                </c:pt>
                <c:pt idx="2439">
                  <c:v>106.46167300679636</c:v>
                </c:pt>
                <c:pt idx="2440">
                  <c:v>106.48463673775476</c:v>
                </c:pt>
                <c:pt idx="2441">
                  <c:v>106.50764501523319</c:v>
                </c:pt>
                <c:pt idx="2442">
                  <c:v>106.53083957815794</c:v>
                </c:pt>
                <c:pt idx="2443">
                  <c:v>106.55426699789082</c:v>
                </c:pt>
                <c:pt idx="2444">
                  <c:v>106.57741498945397</c:v>
                </c:pt>
                <c:pt idx="2445">
                  <c:v>106.60037669557065</c:v>
                </c:pt>
                <c:pt idx="2446">
                  <c:v>106.62375754394172</c:v>
                </c:pt>
                <c:pt idx="2447">
                  <c:v>106.64690553550507</c:v>
                </c:pt>
                <c:pt idx="2448">
                  <c:v>106.66958983829385</c:v>
                </c:pt>
                <c:pt idx="2449">
                  <c:v>106.69297068666511</c:v>
                </c:pt>
                <c:pt idx="2450">
                  <c:v>106.71634951019448</c:v>
                </c:pt>
                <c:pt idx="2451">
                  <c:v>106.73940638387629</c:v>
                </c:pt>
                <c:pt idx="2452">
                  <c:v>106.76236808999299</c:v>
                </c:pt>
                <c:pt idx="2453">
                  <c:v>106.78542496367473</c:v>
                </c:pt>
                <c:pt idx="2454">
                  <c:v>106.80843324115304</c:v>
                </c:pt>
                <c:pt idx="2455">
                  <c:v>106.83176751816264</c:v>
                </c:pt>
                <c:pt idx="2456">
                  <c:v>106.85523948441529</c:v>
                </c:pt>
                <c:pt idx="2457">
                  <c:v>106.87815664401222</c:v>
                </c:pt>
                <c:pt idx="2458">
                  <c:v>106.9011183501289</c:v>
                </c:pt>
                <c:pt idx="2459">
                  <c:v>106.92454374502003</c:v>
                </c:pt>
                <c:pt idx="2460">
                  <c:v>106.94750747597864</c:v>
                </c:pt>
                <c:pt idx="2461">
                  <c:v>106.97074861026464</c:v>
                </c:pt>
                <c:pt idx="2462">
                  <c:v>106.99361919850024</c:v>
                </c:pt>
                <c:pt idx="2463">
                  <c:v>107.01723087883759</c:v>
                </c:pt>
                <c:pt idx="2464">
                  <c:v>107.03991518162645</c:v>
                </c:pt>
                <c:pt idx="2465">
                  <c:v>107.06334057651748</c:v>
                </c:pt>
                <c:pt idx="2466">
                  <c:v>107.08658171080374</c:v>
                </c:pt>
                <c:pt idx="2467">
                  <c:v>107.10949887040051</c:v>
                </c:pt>
                <c:pt idx="2468">
                  <c:v>107.13287769393006</c:v>
                </c:pt>
                <c:pt idx="2469">
                  <c:v>107.15607225685459</c:v>
                </c:pt>
                <c:pt idx="2470">
                  <c:v>107.17931339114128</c:v>
                </c:pt>
                <c:pt idx="2471">
                  <c:v>107.20227712209962</c:v>
                </c:pt>
                <c:pt idx="2472">
                  <c:v>107.22565594562926</c:v>
                </c:pt>
                <c:pt idx="2473">
                  <c:v>107.24861967658779</c:v>
                </c:pt>
                <c:pt idx="2474">
                  <c:v>107.27176766815096</c:v>
                </c:pt>
                <c:pt idx="2475">
                  <c:v>107.29500880243715</c:v>
                </c:pt>
                <c:pt idx="2476">
                  <c:v>107.31806365127747</c:v>
                </c:pt>
                <c:pt idx="2477">
                  <c:v>107.34121164284061</c:v>
                </c:pt>
                <c:pt idx="2478">
                  <c:v>107.36435963440357</c:v>
                </c:pt>
                <c:pt idx="2479">
                  <c:v>107.38750762596672</c:v>
                </c:pt>
                <c:pt idx="2480">
                  <c:v>107.4106576423718</c:v>
                </c:pt>
                <c:pt idx="2481">
                  <c:v>107.43320223107582</c:v>
                </c:pt>
                <c:pt idx="2482">
                  <c:v>107.45709131474104</c:v>
                </c:pt>
                <c:pt idx="2483">
                  <c:v>107.47982421373331</c:v>
                </c:pt>
                <c:pt idx="2484">
                  <c:v>107.50301877665792</c:v>
                </c:pt>
                <c:pt idx="2485">
                  <c:v>107.52635102882576</c:v>
                </c:pt>
                <c:pt idx="2486">
                  <c:v>107.5494079025076</c:v>
                </c:pt>
                <c:pt idx="2487">
                  <c:v>107.57283329739865</c:v>
                </c:pt>
                <c:pt idx="2488">
                  <c:v>107.59551760018749</c:v>
                </c:pt>
                <c:pt idx="2489">
                  <c:v>107.61889844855858</c:v>
                </c:pt>
                <c:pt idx="2490">
                  <c:v>107.64232384344965</c:v>
                </c:pt>
                <c:pt idx="2491">
                  <c:v>107.66505471760009</c:v>
                </c:pt>
                <c:pt idx="2492">
                  <c:v>107.68848213733283</c:v>
                </c:pt>
                <c:pt idx="2493">
                  <c:v>107.71121301148349</c:v>
                </c:pt>
                <c:pt idx="2494">
                  <c:v>107.73440757440825</c:v>
                </c:pt>
                <c:pt idx="2495">
                  <c:v>107.75760213733304</c:v>
                </c:pt>
                <c:pt idx="2496">
                  <c:v>107.78102753222396</c:v>
                </c:pt>
                <c:pt idx="2497">
                  <c:v>107.80399126318257</c:v>
                </c:pt>
                <c:pt idx="2498">
                  <c:v>107.8271392547457</c:v>
                </c:pt>
                <c:pt idx="2499">
                  <c:v>107.85056464963672</c:v>
                </c:pt>
                <c:pt idx="2500">
                  <c:v>107.87348180923354</c:v>
                </c:pt>
                <c:pt idx="2501">
                  <c:v>107.89686063276308</c:v>
                </c:pt>
                <c:pt idx="2502">
                  <c:v>107.9198243637216</c:v>
                </c:pt>
                <c:pt idx="2503">
                  <c:v>107.94311206936975</c:v>
                </c:pt>
                <c:pt idx="2504">
                  <c:v>107.96607377548628</c:v>
                </c:pt>
                <c:pt idx="2505">
                  <c:v>107.98908407780641</c:v>
                </c:pt>
                <c:pt idx="2506">
                  <c:v>108.01232521209278</c:v>
                </c:pt>
                <c:pt idx="2507">
                  <c:v>108.03570403562225</c:v>
                </c:pt>
                <c:pt idx="2508">
                  <c:v>108.05866776658064</c:v>
                </c:pt>
                <c:pt idx="2509">
                  <c:v>108.08181575814389</c:v>
                </c:pt>
                <c:pt idx="2510">
                  <c:v>108.10514801031154</c:v>
                </c:pt>
                <c:pt idx="2511">
                  <c:v>108.12811174127019</c:v>
                </c:pt>
                <c:pt idx="2512">
                  <c:v>108.1513063041948</c:v>
                </c:pt>
                <c:pt idx="2513">
                  <c:v>108.17445429575817</c:v>
                </c:pt>
                <c:pt idx="2514">
                  <c:v>108.1976488586828</c:v>
                </c:pt>
                <c:pt idx="2515">
                  <c:v>108.22061258964142</c:v>
                </c:pt>
                <c:pt idx="2516">
                  <c:v>108.24376058120473</c:v>
                </c:pt>
                <c:pt idx="2517">
                  <c:v>108.26700171549098</c:v>
                </c:pt>
                <c:pt idx="2518">
                  <c:v>108.29033396765881</c:v>
                </c:pt>
                <c:pt idx="2519">
                  <c:v>108.31329769861743</c:v>
                </c:pt>
                <c:pt idx="2520">
                  <c:v>108.33602857276775</c:v>
                </c:pt>
                <c:pt idx="2521">
                  <c:v>108.35964025310523</c:v>
                </c:pt>
                <c:pt idx="2522">
                  <c:v>108.38283481602969</c:v>
                </c:pt>
                <c:pt idx="2523">
                  <c:v>108.40588966486993</c:v>
                </c:pt>
                <c:pt idx="2524">
                  <c:v>108.42908422779468</c:v>
                </c:pt>
                <c:pt idx="2525">
                  <c:v>108.45223221935787</c:v>
                </c:pt>
                <c:pt idx="2526">
                  <c:v>108.47491854698848</c:v>
                </c:pt>
                <c:pt idx="2527">
                  <c:v>108.49862134520762</c:v>
                </c:pt>
                <c:pt idx="2528">
                  <c:v>108.52167821888895</c:v>
                </c:pt>
                <c:pt idx="2529">
                  <c:v>108.54482621045231</c:v>
                </c:pt>
                <c:pt idx="2530">
                  <c:v>108.56797420201546</c:v>
                </c:pt>
                <c:pt idx="2531">
                  <c:v>108.59116876494045</c:v>
                </c:pt>
                <c:pt idx="2532">
                  <c:v>108.61431675650329</c:v>
                </c:pt>
                <c:pt idx="2533">
                  <c:v>108.63727846262005</c:v>
                </c:pt>
                <c:pt idx="2534">
                  <c:v>108.66010450433562</c:v>
                </c:pt>
                <c:pt idx="2535">
                  <c:v>108.68371415983114</c:v>
                </c:pt>
                <c:pt idx="2536">
                  <c:v>108.70667789078959</c:v>
                </c:pt>
                <c:pt idx="2537">
                  <c:v>108.72982588235294</c:v>
                </c:pt>
                <c:pt idx="2538">
                  <c:v>108.75325127724396</c:v>
                </c:pt>
                <c:pt idx="2539">
                  <c:v>108.7762150082026</c:v>
                </c:pt>
                <c:pt idx="2540">
                  <c:v>108.79936299976566</c:v>
                </c:pt>
                <c:pt idx="2541">
                  <c:v>108.82255756269022</c:v>
                </c:pt>
                <c:pt idx="2542">
                  <c:v>108.84579869697669</c:v>
                </c:pt>
                <c:pt idx="2543">
                  <c:v>108.86857614248862</c:v>
                </c:pt>
                <c:pt idx="2544">
                  <c:v>108.89195496601842</c:v>
                </c:pt>
                <c:pt idx="2545">
                  <c:v>108.91510498242323</c:v>
                </c:pt>
                <c:pt idx="2546">
                  <c:v>108.93829752050623</c:v>
                </c:pt>
                <c:pt idx="2547">
                  <c:v>108.961492083431</c:v>
                </c:pt>
                <c:pt idx="2548">
                  <c:v>108.98450238575113</c:v>
                </c:pt>
                <c:pt idx="2549">
                  <c:v>109.00792778064235</c:v>
                </c:pt>
                <c:pt idx="2550">
                  <c:v>109.03084494023906</c:v>
                </c:pt>
                <c:pt idx="2551">
                  <c:v>109.05427033513006</c:v>
                </c:pt>
                <c:pt idx="2552">
                  <c:v>109.07704778064216</c:v>
                </c:pt>
                <c:pt idx="2553">
                  <c:v>109.10047520037487</c:v>
                </c:pt>
                <c:pt idx="2554">
                  <c:v>109.12362319193819</c:v>
                </c:pt>
                <c:pt idx="2555">
                  <c:v>109.14654035153504</c:v>
                </c:pt>
                <c:pt idx="2556">
                  <c:v>109.16950205765153</c:v>
                </c:pt>
                <c:pt idx="2557">
                  <c:v>109.19311373798921</c:v>
                </c:pt>
                <c:pt idx="2558">
                  <c:v>109.21603089758595</c:v>
                </c:pt>
                <c:pt idx="2559">
                  <c:v>109.23908574642597</c:v>
                </c:pt>
                <c:pt idx="2560">
                  <c:v>109.26223373798925</c:v>
                </c:pt>
                <c:pt idx="2561">
                  <c:v>109.28566115772205</c:v>
                </c:pt>
                <c:pt idx="2562">
                  <c:v>109.30885572064678</c:v>
                </c:pt>
                <c:pt idx="2563">
                  <c:v>109.33204825872959</c:v>
                </c:pt>
                <c:pt idx="2564">
                  <c:v>109.35501198968831</c:v>
                </c:pt>
                <c:pt idx="2565">
                  <c:v>109.37825312397459</c:v>
                </c:pt>
                <c:pt idx="2566">
                  <c:v>109.40140111553785</c:v>
                </c:pt>
                <c:pt idx="2567">
                  <c:v>109.42436484649635</c:v>
                </c:pt>
                <c:pt idx="2568">
                  <c:v>109.44755940942125</c:v>
                </c:pt>
                <c:pt idx="2569">
                  <c:v>109.47098480431222</c:v>
                </c:pt>
                <c:pt idx="2570">
                  <c:v>109.49390196390912</c:v>
                </c:pt>
                <c:pt idx="2571">
                  <c:v>109.51709652683383</c:v>
                </c:pt>
                <c:pt idx="2572">
                  <c:v>109.5401513756738</c:v>
                </c:pt>
                <c:pt idx="2573">
                  <c:v>109.56329936723699</c:v>
                </c:pt>
                <c:pt idx="2574">
                  <c:v>109.58644735879999</c:v>
                </c:pt>
                <c:pt idx="2575">
                  <c:v>109.60959535036325</c:v>
                </c:pt>
                <c:pt idx="2576">
                  <c:v>109.63278991328787</c:v>
                </c:pt>
                <c:pt idx="2577">
                  <c:v>109.65593790485097</c:v>
                </c:pt>
                <c:pt idx="2578">
                  <c:v>109.67908792125603</c:v>
                </c:pt>
                <c:pt idx="2579">
                  <c:v>109.70246674478557</c:v>
                </c:pt>
                <c:pt idx="2580">
                  <c:v>109.72538390438248</c:v>
                </c:pt>
                <c:pt idx="2581">
                  <c:v>109.74876272791187</c:v>
                </c:pt>
                <c:pt idx="2582">
                  <c:v>109.77181960159366</c:v>
                </c:pt>
                <c:pt idx="2583">
                  <c:v>109.79478130771031</c:v>
                </c:pt>
                <c:pt idx="2584">
                  <c:v>109.81797587063511</c:v>
                </c:pt>
                <c:pt idx="2585">
                  <c:v>109.84135671900633</c:v>
                </c:pt>
                <c:pt idx="2586">
                  <c:v>109.86427185376128</c:v>
                </c:pt>
                <c:pt idx="2587">
                  <c:v>109.88760613077098</c:v>
                </c:pt>
                <c:pt idx="2588">
                  <c:v>109.91075412233417</c:v>
                </c:pt>
                <c:pt idx="2589">
                  <c:v>109.93367128193121</c:v>
                </c:pt>
                <c:pt idx="2590">
                  <c:v>109.95705010546051</c:v>
                </c:pt>
                <c:pt idx="2591">
                  <c:v>109.98001383641898</c:v>
                </c:pt>
                <c:pt idx="2592">
                  <c:v>110.00320839934382</c:v>
                </c:pt>
                <c:pt idx="2593">
                  <c:v>110.02612555894073</c:v>
                </c:pt>
                <c:pt idx="2594">
                  <c:v>110.04936466838548</c:v>
                </c:pt>
                <c:pt idx="2595">
                  <c:v>110.07232839934375</c:v>
                </c:pt>
                <c:pt idx="2596">
                  <c:v>110.09552296226859</c:v>
                </c:pt>
                <c:pt idx="2597">
                  <c:v>110.11918121396765</c:v>
                </c:pt>
                <c:pt idx="2598">
                  <c:v>110.14209634872275</c:v>
                </c:pt>
                <c:pt idx="2599">
                  <c:v>110.16533748300904</c:v>
                </c:pt>
                <c:pt idx="2600">
                  <c:v>110.18830121396746</c:v>
                </c:pt>
                <c:pt idx="2601">
                  <c:v>110.21126292008439</c:v>
                </c:pt>
                <c:pt idx="2602">
                  <c:v>110.2346903398174</c:v>
                </c:pt>
                <c:pt idx="2603">
                  <c:v>110.25765204593399</c:v>
                </c:pt>
                <c:pt idx="2604">
                  <c:v>110.28080003749696</c:v>
                </c:pt>
                <c:pt idx="2605">
                  <c:v>110.30404117178333</c:v>
                </c:pt>
                <c:pt idx="2606">
                  <c:v>110.32718916334663</c:v>
                </c:pt>
                <c:pt idx="2607">
                  <c:v>110.35019946566676</c:v>
                </c:pt>
                <c:pt idx="2608">
                  <c:v>110.37339402859131</c:v>
                </c:pt>
                <c:pt idx="2609">
                  <c:v>110.39677285212065</c:v>
                </c:pt>
                <c:pt idx="2610">
                  <c:v>110.41978315444105</c:v>
                </c:pt>
                <c:pt idx="2611">
                  <c:v>110.44302428872767</c:v>
                </c:pt>
                <c:pt idx="2612">
                  <c:v>110.46593942348254</c:v>
                </c:pt>
                <c:pt idx="2613">
                  <c:v>110.48936684321536</c:v>
                </c:pt>
                <c:pt idx="2614">
                  <c:v>110.51228197797049</c:v>
                </c:pt>
                <c:pt idx="2615">
                  <c:v>110.53570939770322</c:v>
                </c:pt>
                <c:pt idx="2616">
                  <c:v>110.55899507850937</c:v>
                </c:pt>
                <c:pt idx="2617">
                  <c:v>110.58195880946801</c:v>
                </c:pt>
                <c:pt idx="2618">
                  <c:v>110.60492254042641</c:v>
                </c:pt>
                <c:pt idx="2619">
                  <c:v>110.62834793531755</c:v>
                </c:pt>
                <c:pt idx="2620">
                  <c:v>110.65126509491446</c:v>
                </c:pt>
                <c:pt idx="2621">
                  <c:v>110.67450622920086</c:v>
                </c:pt>
                <c:pt idx="2622">
                  <c:v>110.69765422076399</c:v>
                </c:pt>
                <c:pt idx="2623">
                  <c:v>110.72080221232707</c:v>
                </c:pt>
                <c:pt idx="2624">
                  <c:v>110.74381048980574</c:v>
                </c:pt>
                <c:pt idx="2625">
                  <c:v>110.7671913381767</c:v>
                </c:pt>
                <c:pt idx="2626">
                  <c:v>110.79033932973985</c:v>
                </c:pt>
                <c:pt idx="2627">
                  <c:v>110.81325648933696</c:v>
                </c:pt>
                <c:pt idx="2628">
                  <c:v>110.83663531286599</c:v>
                </c:pt>
                <c:pt idx="2629">
                  <c:v>110.85955247246292</c:v>
                </c:pt>
                <c:pt idx="2630">
                  <c:v>110.88293129599248</c:v>
                </c:pt>
                <c:pt idx="2631">
                  <c:v>110.90584845558922</c:v>
                </c:pt>
                <c:pt idx="2632">
                  <c:v>110.92899644715257</c:v>
                </c:pt>
                <c:pt idx="2633">
                  <c:v>110.95237729552358</c:v>
                </c:pt>
                <c:pt idx="2634">
                  <c:v>110.97552528708695</c:v>
                </c:pt>
                <c:pt idx="2635">
                  <c:v>110.99848699320366</c:v>
                </c:pt>
                <c:pt idx="2636">
                  <c:v>111.02163498476682</c:v>
                </c:pt>
                <c:pt idx="2637">
                  <c:v>111.04473842981022</c:v>
                </c:pt>
                <c:pt idx="2638">
                  <c:v>111.06788642137346</c:v>
                </c:pt>
                <c:pt idx="2639">
                  <c:v>111.09126524490298</c:v>
                </c:pt>
                <c:pt idx="2640">
                  <c:v>111.11418240449952</c:v>
                </c:pt>
                <c:pt idx="2641">
                  <c:v>111.13742353878604</c:v>
                </c:pt>
                <c:pt idx="2642">
                  <c:v>111.16075579095373</c:v>
                </c:pt>
                <c:pt idx="2643">
                  <c:v>111.18362637918911</c:v>
                </c:pt>
                <c:pt idx="2644">
                  <c:v>111.20677437075217</c:v>
                </c:pt>
                <c:pt idx="2645">
                  <c:v>111.22973810171065</c:v>
                </c:pt>
                <c:pt idx="2646">
                  <c:v>111.25316349660183</c:v>
                </c:pt>
                <c:pt idx="2647">
                  <c:v>111.27608065619863</c:v>
                </c:pt>
                <c:pt idx="2648">
                  <c:v>111.29950605108974</c:v>
                </c:pt>
                <c:pt idx="2649">
                  <c:v>111.32270061401437</c:v>
                </c:pt>
                <c:pt idx="2650">
                  <c:v>111.34589517693915</c:v>
                </c:pt>
                <c:pt idx="2651">
                  <c:v>111.36885890789785</c:v>
                </c:pt>
                <c:pt idx="2652">
                  <c:v>111.39186718537626</c:v>
                </c:pt>
                <c:pt idx="2653">
                  <c:v>111.4152946051092</c:v>
                </c:pt>
                <c:pt idx="2654">
                  <c:v>111.43848916803375</c:v>
                </c:pt>
                <c:pt idx="2655">
                  <c:v>111.46140430278885</c:v>
                </c:pt>
                <c:pt idx="2656">
                  <c:v>111.48464543707533</c:v>
                </c:pt>
                <c:pt idx="2657">
                  <c:v>111.50779342863839</c:v>
                </c:pt>
                <c:pt idx="2658">
                  <c:v>111.53094142020154</c:v>
                </c:pt>
                <c:pt idx="2659">
                  <c:v>111.55413598312633</c:v>
                </c:pt>
                <c:pt idx="2660">
                  <c:v>111.57700657136161</c:v>
                </c:pt>
                <c:pt idx="2661">
                  <c:v>111.60020113428624</c:v>
                </c:pt>
                <c:pt idx="2662">
                  <c:v>111.62371967190063</c:v>
                </c:pt>
                <c:pt idx="2663">
                  <c:v>111.64668340285917</c:v>
                </c:pt>
                <c:pt idx="2664">
                  <c:v>111.66964713381768</c:v>
                </c:pt>
                <c:pt idx="2665">
                  <c:v>111.69311910007029</c:v>
                </c:pt>
                <c:pt idx="2666">
                  <c:v>111.7158499742208</c:v>
                </c:pt>
                <c:pt idx="2667">
                  <c:v>111.73946165455824</c:v>
                </c:pt>
                <c:pt idx="2668">
                  <c:v>111.76242336067494</c:v>
                </c:pt>
                <c:pt idx="2669">
                  <c:v>111.78529394891041</c:v>
                </c:pt>
                <c:pt idx="2670">
                  <c:v>111.80872136864308</c:v>
                </c:pt>
                <c:pt idx="2671">
                  <c:v>111.83186936020635</c:v>
                </c:pt>
                <c:pt idx="2672">
                  <c:v>111.85501735176921</c:v>
                </c:pt>
                <c:pt idx="2673">
                  <c:v>111.87816534333255</c:v>
                </c:pt>
                <c:pt idx="2674">
                  <c:v>111.90112907429125</c:v>
                </c:pt>
                <c:pt idx="2675">
                  <c:v>111.92450789782048</c:v>
                </c:pt>
                <c:pt idx="2676">
                  <c:v>111.94774903210687</c:v>
                </c:pt>
                <c:pt idx="2677">
                  <c:v>111.97066619170377</c:v>
                </c:pt>
                <c:pt idx="2678">
                  <c:v>111.99386075462853</c:v>
                </c:pt>
                <c:pt idx="2679">
                  <c:v>112.01682246074539</c:v>
                </c:pt>
                <c:pt idx="2680">
                  <c:v>112.04029442699803</c:v>
                </c:pt>
                <c:pt idx="2681">
                  <c:v>112.06321158659485</c:v>
                </c:pt>
                <c:pt idx="2682">
                  <c:v>112.08659243496604</c:v>
                </c:pt>
                <c:pt idx="2683">
                  <c:v>112.10955414108271</c:v>
                </c:pt>
                <c:pt idx="2684">
                  <c:v>112.13270213264558</c:v>
                </c:pt>
                <c:pt idx="2685">
                  <c:v>112.15594326693227</c:v>
                </c:pt>
                <c:pt idx="2686">
                  <c:v>112.17918440121869</c:v>
                </c:pt>
                <c:pt idx="2687">
                  <c:v>112.20233239278149</c:v>
                </c:pt>
                <c:pt idx="2688">
                  <c:v>112.22548038434498</c:v>
                </c:pt>
                <c:pt idx="2689">
                  <c:v>112.24839754394191</c:v>
                </c:pt>
                <c:pt idx="2690">
                  <c:v>112.27149896414343</c:v>
                </c:pt>
                <c:pt idx="2691">
                  <c:v>112.29469352706833</c:v>
                </c:pt>
                <c:pt idx="2692">
                  <c:v>112.31784151863124</c:v>
                </c:pt>
                <c:pt idx="2693">
                  <c:v>112.34061896414357</c:v>
                </c:pt>
                <c:pt idx="2694">
                  <c:v>112.36395324115314</c:v>
                </c:pt>
                <c:pt idx="2695">
                  <c:v>112.38728549332082</c:v>
                </c:pt>
                <c:pt idx="2696">
                  <c:v>112.4104800562456</c:v>
                </c:pt>
                <c:pt idx="2697">
                  <c:v>112.42696226857279</c:v>
                </c:pt>
                <c:pt idx="2698">
                  <c:v>112.45580411530351</c:v>
                </c:pt>
                <c:pt idx="2699">
                  <c:v>112.4800171736582</c:v>
                </c:pt>
                <c:pt idx="2700">
                  <c:v>112.50321173658295</c:v>
                </c:pt>
                <c:pt idx="2701">
                  <c:v>112.52617546754161</c:v>
                </c:pt>
                <c:pt idx="2702">
                  <c:v>112.54960086243264</c:v>
                </c:pt>
                <c:pt idx="2703">
                  <c:v>112.57233376142467</c:v>
                </c:pt>
                <c:pt idx="2704">
                  <c:v>112.59585229903917</c:v>
                </c:pt>
                <c:pt idx="2705">
                  <c:v>112.61886057651748</c:v>
                </c:pt>
                <c:pt idx="2706">
                  <c:v>112.6420085680805</c:v>
                </c:pt>
                <c:pt idx="2707">
                  <c:v>112.6652031310054</c:v>
                </c:pt>
                <c:pt idx="2708">
                  <c:v>112.68835112256828</c:v>
                </c:pt>
                <c:pt idx="2709">
                  <c:v>112.71149911413171</c:v>
                </c:pt>
                <c:pt idx="2710">
                  <c:v>112.73446284509022</c:v>
                </c:pt>
                <c:pt idx="2711">
                  <c:v>112.75798138270436</c:v>
                </c:pt>
                <c:pt idx="2712">
                  <c:v>112.78117594562926</c:v>
                </c:pt>
                <c:pt idx="2713">
                  <c:v>112.80409310522614</c:v>
                </c:pt>
                <c:pt idx="2714">
                  <c:v>112.82710138270438</c:v>
                </c:pt>
                <c:pt idx="2715">
                  <c:v>112.8505753737987</c:v>
                </c:pt>
                <c:pt idx="2716">
                  <c:v>112.87372336536212</c:v>
                </c:pt>
                <c:pt idx="2717">
                  <c:v>112.89663850011716</c:v>
                </c:pt>
                <c:pt idx="2718">
                  <c:v>112.91983306304196</c:v>
                </c:pt>
                <c:pt idx="2719">
                  <c:v>112.94275022263885</c:v>
                </c:pt>
                <c:pt idx="2720">
                  <c:v>112.96608449964863</c:v>
                </c:pt>
                <c:pt idx="2721">
                  <c:v>112.98923249121169</c:v>
                </c:pt>
                <c:pt idx="2722">
                  <c:v>113.01242705413638</c:v>
                </c:pt>
                <c:pt idx="2723">
                  <c:v>113.03562161706117</c:v>
                </c:pt>
                <c:pt idx="2724">
                  <c:v>113.05858332317788</c:v>
                </c:pt>
                <c:pt idx="2725">
                  <c:v>113.0820107429107</c:v>
                </c:pt>
                <c:pt idx="2726">
                  <c:v>113.10474161706099</c:v>
                </c:pt>
                <c:pt idx="2727">
                  <c:v>113.12812044059058</c:v>
                </c:pt>
                <c:pt idx="2728">
                  <c:v>113.15080676822113</c:v>
                </c:pt>
                <c:pt idx="2729">
                  <c:v>113.17376847433788</c:v>
                </c:pt>
                <c:pt idx="2730">
                  <c:v>113.19710275134767</c:v>
                </c:pt>
                <c:pt idx="2731">
                  <c:v>113.22057471760006</c:v>
                </c:pt>
                <c:pt idx="2732">
                  <c:v>113.24400011249104</c:v>
                </c:pt>
                <c:pt idx="2733">
                  <c:v>113.26724124677773</c:v>
                </c:pt>
                <c:pt idx="2734">
                  <c:v>113.28997414576985</c:v>
                </c:pt>
                <c:pt idx="2735">
                  <c:v>113.31344611202231</c:v>
                </c:pt>
                <c:pt idx="2736">
                  <c:v>113.3363632716194</c:v>
                </c:pt>
                <c:pt idx="2737">
                  <c:v>113.35951126318258</c:v>
                </c:pt>
                <c:pt idx="2738">
                  <c:v>113.3826592547457</c:v>
                </c:pt>
                <c:pt idx="2739">
                  <c:v>113.4057141035855</c:v>
                </c:pt>
                <c:pt idx="2740">
                  <c:v>113.42918606983832</c:v>
                </c:pt>
                <c:pt idx="2741">
                  <c:v>113.4520566580736</c:v>
                </c:pt>
                <c:pt idx="2742">
                  <c:v>113.47543750644455</c:v>
                </c:pt>
                <c:pt idx="2743">
                  <c:v>113.49835264119989</c:v>
                </c:pt>
                <c:pt idx="2744">
                  <c:v>113.52178006093274</c:v>
                </c:pt>
                <c:pt idx="2745">
                  <c:v>113.54478833841092</c:v>
                </c:pt>
                <c:pt idx="2746">
                  <c:v>113.56798290133592</c:v>
                </c:pt>
                <c:pt idx="2747">
                  <c:v>113.59090006093282</c:v>
                </c:pt>
                <c:pt idx="2748">
                  <c:v>113.61432545582379</c:v>
                </c:pt>
                <c:pt idx="2749">
                  <c:v>113.6375200187485</c:v>
                </c:pt>
                <c:pt idx="2750">
                  <c:v>113.66071458167336</c:v>
                </c:pt>
                <c:pt idx="2751">
                  <c:v>113.68395571595958</c:v>
                </c:pt>
                <c:pt idx="2752">
                  <c:v>113.70682630419498</c:v>
                </c:pt>
                <c:pt idx="2753">
                  <c:v>113.73020512772435</c:v>
                </c:pt>
                <c:pt idx="2754">
                  <c:v>113.75312228732133</c:v>
                </c:pt>
                <c:pt idx="2755">
                  <c:v>113.77608601827973</c:v>
                </c:pt>
                <c:pt idx="2756">
                  <c:v>113.79955798453258</c:v>
                </c:pt>
                <c:pt idx="2757">
                  <c:v>113.82251969064917</c:v>
                </c:pt>
                <c:pt idx="2758">
                  <c:v>113.84543685024605</c:v>
                </c:pt>
                <c:pt idx="2759">
                  <c:v>113.86863141317085</c:v>
                </c:pt>
                <c:pt idx="2760">
                  <c:v>113.89210337942345</c:v>
                </c:pt>
                <c:pt idx="2761">
                  <c:v>113.91511368174389</c:v>
                </c:pt>
                <c:pt idx="2762">
                  <c:v>113.93849250527302</c:v>
                </c:pt>
                <c:pt idx="2763">
                  <c:v>113.96122540426555</c:v>
                </c:pt>
                <c:pt idx="2764">
                  <c:v>113.98469737051796</c:v>
                </c:pt>
                <c:pt idx="2765">
                  <c:v>114.00770564799626</c:v>
                </c:pt>
                <c:pt idx="2766">
                  <c:v>114.03090021092098</c:v>
                </c:pt>
                <c:pt idx="2767">
                  <c:v>114.05404820248394</c:v>
                </c:pt>
                <c:pt idx="2768">
                  <c:v>114.07719619404732</c:v>
                </c:pt>
                <c:pt idx="2769">
                  <c:v>114.10048389969531</c:v>
                </c:pt>
                <c:pt idx="2770">
                  <c:v>114.12344763065363</c:v>
                </c:pt>
                <c:pt idx="2771">
                  <c:v>114.1466421935785</c:v>
                </c:pt>
                <c:pt idx="2772">
                  <c:v>114.16979018514178</c:v>
                </c:pt>
                <c:pt idx="2773">
                  <c:v>114.19252105929226</c:v>
                </c:pt>
                <c:pt idx="2774">
                  <c:v>114.2159930255449</c:v>
                </c:pt>
                <c:pt idx="2775">
                  <c:v>114.23918758846965</c:v>
                </c:pt>
                <c:pt idx="2776">
                  <c:v>114.26238215139426</c:v>
                </c:pt>
                <c:pt idx="2777">
                  <c:v>114.28553014295747</c:v>
                </c:pt>
                <c:pt idx="2778">
                  <c:v>114.30849387391611</c:v>
                </c:pt>
                <c:pt idx="2779">
                  <c:v>114.33164186547926</c:v>
                </c:pt>
                <c:pt idx="2780">
                  <c:v>114.35502068900877</c:v>
                </c:pt>
                <c:pt idx="2781">
                  <c:v>114.3781707054135</c:v>
                </c:pt>
                <c:pt idx="2782">
                  <c:v>114.4013186969768</c:v>
                </c:pt>
                <c:pt idx="2783">
                  <c:v>114.42446668853999</c:v>
                </c:pt>
                <c:pt idx="2784">
                  <c:v>114.44724413405217</c:v>
                </c:pt>
                <c:pt idx="2785">
                  <c:v>114.47066952894325</c:v>
                </c:pt>
                <c:pt idx="2786">
                  <c:v>114.49367983126322</c:v>
                </c:pt>
                <c:pt idx="2787">
                  <c:v>114.51682782282623</c:v>
                </c:pt>
                <c:pt idx="2788">
                  <c:v>114.54043950316384</c:v>
                </c:pt>
                <c:pt idx="2789">
                  <c:v>114.56335463791892</c:v>
                </c:pt>
                <c:pt idx="2790">
                  <c:v>114.58627179751581</c:v>
                </c:pt>
                <c:pt idx="2791">
                  <c:v>114.60965264588712</c:v>
                </c:pt>
                <c:pt idx="2792">
                  <c:v>114.63280063745</c:v>
                </c:pt>
                <c:pt idx="2793">
                  <c:v>114.65594862901337</c:v>
                </c:pt>
                <c:pt idx="2794">
                  <c:v>114.67886578861027</c:v>
                </c:pt>
                <c:pt idx="2795">
                  <c:v>114.70224461213968</c:v>
                </c:pt>
                <c:pt idx="2796">
                  <c:v>114.72539260370273</c:v>
                </c:pt>
                <c:pt idx="2797">
                  <c:v>114.74858716662749</c:v>
                </c:pt>
                <c:pt idx="2798">
                  <c:v>114.77145775486288</c:v>
                </c:pt>
                <c:pt idx="2799">
                  <c:v>114.79469888914937</c:v>
                </c:pt>
                <c:pt idx="2800">
                  <c:v>114.81784688071242</c:v>
                </c:pt>
                <c:pt idx="2801">
                  <c:v>114.84108801499875</c:v>
                </c:pt>
                <c:pt idx="2802">
                  <c:v>114.86451340988992</c:v>
                </c:pt>
                <c:pt idx="2803">
                  <c:v>114.88743056948665</c:v>
                </c:pt>
                <c:pt idx="2804">
                  <c:v>114.91057856104992</c:v>
                </c:pt>
                <c:pt idx="2805">
                  <c:v>114.93344914928522</c:v>
                </c:pt>
                <c:pt idx="2806">
                  <c:v>114.95682797281461</c:v>
                </c:pt>
                <c:pt idx="2807">
                  <c:v>114.98025336770576</c:v>
                </c:pt>
                <c:pt idx="2808">
                  <c:v>115.00321709866415</c:v>
                </c:pt>
                <c:pt idx="2809">
                  <c:v>115.02618082962265</c:v>
                </c:pt>
                <c:pt idx="2810">
                  <c:v>115.04937539254745</c:v>
                </c:pt>
                <c:pt idx="2811">
                  <c:v>115.07233709866392</c:v>
                </c:pt>
                <c:pt idx="2812">
                  <c:v>115.09580906491682</c:v>
                </c:pt>
                <c:pt idx="2813">
                  <c:v>115.11900362784159</c:v>
                </c:pt>
                <c:pt idx="2814">
                  <c:v>115.1421536442467</c:v>
                </c:pt>
                <c:pt idx="2815">
                  <c:v>115.16511535036324</c:v>
                </c:pt>
                <c:pt idx="2816">
                  <c:v>115.18849619873426</c:v>
                </c:pt>
                <c:pt idx="2817">
                  <c:v>115.21164419029782</c:v>
                </c:pt>
                <c:pt idx="2818">
                  <c:v>115.23455932505284</c:v>
                </c:pt>
                <c:pt idx="2819">
                  <c:v>115.25766277009609</c:v>
                </c:pt>
                <c:pt idx="2820">
                  <c:v>115.28085733302066</c:v>
                </c:pt>
                <c:pt idx="2821">
                  <c:v>115.30414301382702</c:v>
                </c:pt>
                <c:pt idx="2822">
                  <c:v>115.32710674478557</c:v>
                </c:pt>
                <c:pt idx="2823">
                  <c:v>115.35025473634876</c:v>
                </c:pt>
                <c:pt idx="2824">
                  <c:v>115.37363558471995</c:v>
                </c:pt>
                <c:pt idx="2825">
                  <c:v>115.39655071947502</c:v>
                </c:pt>
                <c:pt idx="2826">
                  <c:v>115.41988499648454</c:v>
                </c:pt>
                <c:pt idx="2827">
                  <c:v>115.44270901335837</c:v>
                </c:pt>
                <c:pt idx="2828">
                  <c:v>115.46632069369579</c:v>
                </c:pt>
                <c:pt idx="2829">
                  <c:v>115.48937554253561</c:v>
                </c:pt>
                <c:pt idx="2830">
                  <c:v>115.51233927349406</c:v>
                </c:pt>
                <c:pt idx="2831">
                  <c:v>115.53558040778051</c:v>
                </c:pt>
                <c:pt idx="2832">
                  <c:v>115.55826471056945</c:v>
                </c:pt>
                <c:pt idx="2833">
                  <c:v>115.58187639090683</c:v>
                </c:pt>
                <c:pt idx="2834">
                  <c:v>115.60525521443628</c:v>
                </c:pt>
                <c:pt idx="2835">
                  <c:v>115.62794154206701</c:v>
                </c:pt>
                <c:pt idx="2836">
                  <c:v>115.65136693695796</c:v>
                </c:pt>
                <c:pt idx="2837">
                  <c:v>115.6745614998828</c:v>
                </c:pt>
                <c:pt idx="2838">
                  <c:v>115.69733894539488</c:v>
                </c:pt>
                <c:pt idx="2839">
                  <c:v>115.72048693695793</c:v>
                </c:pt>
                <c:pt idx="2840">
                  <c:v>115.74386778532939</c:v>
                </c:pt>
                <c:pt idx="2841">
                  <c:v>115.76724660885878</c:v>
                </c:pt>
                <c:pt idx="2842">
                  <c:v>115.79039460042181</c:v>
                </c:pt>
                <c:pt idx="2843">
                  <c:v>115.81312547457244</c:v>
                </c:pt>
                <c:pt idx="2844">
                  <c:v>115.83650632294351</c:v>
                </c:pt>
                <c:pt idx="2845">
                  <c:v>115.85942348254042</c:v>
                </c:pt>
                <c:pt idx="2846">
                  <c:v>115.88257147410346</c:v>
                </c:pt>
                <c:pt idx="2847">
                  <c:v>115.90595029763298</c:v>
                </c:pt>
                <c:pt idx="2848">
                  <c:v>115.92909828919616</c:v>
                </c:pt>
                <c:pt idx="2849">
                  <c:v>115.95224628075931</c:v>
                </c:pt>
                <c:pt idx="2850">
                  <c:v>115.97539427232248</c:v>
                </c:pt>
                <c:pt idx="2851">
                  <c:v>115.99858883524723</c:v>
                </c:pt>
                <c:pt idx="2852">
                  <c:v>116.02182996953375</c:v>
                </c:pt>
                <c:pt idx="2853">
                  <c:v>116.04474712913056</c:v>
                </c:pt>
                <c:pt idx="2854">
                  <c:v>116.06789512069371</c:v>
                </c:pt>
                <c:pt idx="2855">
                  <c:v>116.09067256620575</c:v>
                </c:pt>
                <c:pt idx="2856">
                  <c:v>116.1145150785095</c:v>
                </c:pt>
                <c:pt idx="2857">
                  <c:v>116.13766307007282</c:v>
                </c:pt>
                <c:pt idx="2858">
                  <c:v>116.16062680103121</c:v>
                </c:pt>
                <c:pt idx="2859">
                  <c:v>116.18354396062809</c:v>
                </c:pt>
                <c:pt idx="2860">
                  <c:v>116.20696935551909</c:v>
                </c:pt>
                <c:pt idx="2861">
                  <c:v>116.22988651511601</c:v>
                </c:pt>
                <c:pt idx="2862">
                  <c:v>116.25326533864543</c:v>
                </c:pt>
                <c:pt idx="2863">
                  <c:v>116.27627564096559</c:v>
                </c:pt>
                <c:pt idx="2864">
                  <c:v>116.29956132177172</c:v>
                </c:pt>
                <c:pt idx="2865">
                  <c:v>116.32275588469631</c:v>
                </c:pt>
                <c:pt idx="2866">
                  <c:v>116.34571961565503</c:v>
                </c:pt>
                <c:pt idx="2867">
                  <c:v>116.36896074994139</c:v>
                </c:pt>
                <c:pt idx="2868">
                  <c:v>116.39187790953831</c:v>
                </c:pt>
                <c:pt idx="2869">
                  <c:v>116.41507247246297</c:v>
                </c:pt>
                <c:pt idx="2870">
                  <c:v>116.43822046402639</c:v>
                </c:pt>
                <c:pt idx="2871">
                  <c:v>116.46155271619405</c:v>
                </c:pt>
                <c:pt idx="2872">
                  <c:v>116.48474727911882</c:v>
                </c:pt>
                <c:pt idx="2873">
                  <c:v>116.50775758143897</c:v>
                </c:pt>
                <c:pt idx="2874">
                  <c:v>116.53076585891729</c:v>
                </c:pt>
                <c:pt idx="2875">
                  <c:v>116.55414670728851</c:v>
                </c:pt>
                <c:pt idx="2876">
                  <c:v>116.57715498476682</c:v>
                </c:pt>
                <c:pt idx="2877">
                  <c:v>116.60039611905296</c:v>
                </c:pt>
                <c:pt idx="2878">
                  <c:v>116.62335985001158</c:v>
                </c:pt>
                <c:pt idx="2879">
                  <c:v>116.64678524490274</c:v>
                </c:pt>
                <c:pt idx="2880">
                  <c:v>116.66974897586113</c:v>
                </c:pt>
                <c:pt idx="2881">
                  <c:v>116.69294353878593</c:v>
                </c:pt>
                <c:pt idx="2882">
                  <c:v>116.7161381017108</c:v>
                </c:pt>
                <c:pt idx="2883">
                  <c:v>116.73933266463558</c:v>
                </c:pt>
                <c:pt idx="2884">
                  <c:v>116.76257177408006</c:v>
                </c:pt>
                <c:pt idx="2885">
                  <c:v>116.78571976564336</c:v>
                </c:pt>
                <c:pt idx="2886">
                  <c:v>116.80886978204829</c:v>
                </c:pt>
                <c:pt idx="2887">
                  <c:v>116.83183148816502</c:v>
                </c:pt>
                <c:pt idx="2888">
                  <c:v>116.85521233653598</c:v>
                </c:pt>
                <c:pt idx="2889">
                  <c:v>116.87812747129134</c:v>
                </c:pt>
                <c:pt idx="2890">
                  <c:v>116.90127546285447</c:v>
                </c:pt>
                <c:pt idx="2891">
                  <c:v>116.92447002577923</c:v>
                </c:pt>
                <c:pt idx="2892">
                  <c:v>116.94766458870426</c:v>
                </c:pt>
                <c:pt idx="2893">
                  <c:v>116.97067489102405</c:v>
                </c:pt>
                <c:pt idx="2894">
                  <c:v>116.99410028591545</c:v>
                </c:pt>
                <c:pt idx="2895">
                  <c:v>117.01701744551227</c:v>
                </c:pt>
                <c:pt idx="2896">
                  <c:v>117.04007229435202</c:v>
                </c:pt>
                <c:pt idx="2897">
                  <c:v>117.06326685727677</c:v>
                </c:pt>
                <c:pt idx="2898">
                  <c:v>117.08641484883994</c:v>
                </c:pt>
                <c:pt idx="2899">
                  <c:v>117.10956284040297</c:v>
                </c:pt>
                <c:pt idx="2900">
                  <c:v>117.13271285680784</c:v>
                </c:pt>
                <c:pt idx="2901">
                  <c:v>117.15604510897585</c:v>
                </c:pt>
                <c:pt idx="2902">
                  <c:v>117.17919310053888</c:v>
                </c:pt>
                <c:pt idx="2903">
                  <c:v>117.20215683149748</c:v>
                </c:pt>
                <c:pt idx="2904">
                  <c:v>117.22544453714555</c:v>
                </c:pt>
                <c:pt idx="2905">
                  <c:v>117.24840624326229</c:v>
                </c:pt>
                <c:pt idx="2906">
                  <c:v>117.27160080618701</c:v>
                </c:pt>
                <c:pt idx="2907">
                  <c:v>117.29474879775015</c:v>
                </c:pt>
                <c:pt idx="2908">
                  <c:v>117.31798993203654</c:v>
                </c:pt>
                <c:pt idx="2909">
                  <c:v>117.34113792359965</c:v>
                </c:pt>
                <c:pt idx="2910">
                  <c:v>117.36428591516292</c:v>
                </c:pt>
                <c:pt idx="2911">
                  <c:v>117.38748047808764</c:v>
                </c:pt>
                <c:pt idx="2912">
                  <c:v>117.41062846965093</c:v>
                </c:pt>
                <c:pt idx="2913">
                  <c:v>117.43400931802206</c:v>
                </c:pt>
                <c:pt idx="2914">
                  <c:v>117.4571573095852</c:v>
                </c:pt>
                <c:pt idx="2915">
                  <c:v>117.48007446918218</c:v>
                </c:pt>
                <c:pt idx="2916">
                  <c:v>117.50303617529875</c:v>
                </c:pt>
                <c:pt idx="2917">
                  <c:v>117.52599990625733</c:v>
                </c:pt>
                <c:pt idx="2918">
                  <c:v>117.54942530114847</c:v>
                </c:pt>
                <c:pt idx="2919">
                  <c:v>117.57261986407313</c:v>
                </c:pt>
                <c:pt idx="2920">
                  <c:v>117.59576785563614</c:v>
                </c:pt>
                <c:pt idx="2921">
                  <c:v>117.61826789782045</c:v>
                </c:pt>
                <c:pt idx="2922">
                  <c:v>117.64197272088109</c:v>
                </c:pt>
                <c:pt idx="2923">
                  <c:v>117.66544468713386</c:v>
                </c:pt>
                <c:pt idx="2924">
                  <c:v>117.68836184673049</c:v>
                </c:pt>
                <c:pt idx="2925">
                  <c:v>117.71155640965563</c:v>
                </c:pt>
                <c:pt idx="2926">
                  <c:v>117.73479551910009</c:v>
                </c:pt>
                <c:pt idx="2927">
                  <c:v>117.75780582142021</c:v>
                </c:pt>
                <c:pt idx="2928">
                  <c:v>117.78100038434499</c:v>
                </c:pt>
                <c:pt idx="2929">
                  <c:v>117.80391754394185</c:v>
                </c:pt>
                <c:pt idx="2930">
                  <c:v>117.82738951019434</c:v>
                </c:pt>
                <c:pt idx="2931">
                  <c:v>117.85035324115304</c:v>
                </c:pt>
                <c:pt idx="2932">
                  <c:v>117.87336151863113</c:v>
                </c:pt>
                <c:pt idx="2933">
                  <c:v>117.89678691352219</c:v>
                </c:pt>
                <c:pt idx="2934">
                  <c:v>117.91993490508565</c:v>
                </c:pt>
                <c:pt idx="2935">
                  <c:v>117.94289863604405</c:v>
                </c:pt>
                <c:pt idx="2936">
                  <c:v>117.96609319896882</c:v>
                </c:pt>
                <c:pt idx="2937">
                  <c:v>117.98928776189362</c:v>
                </c:pt>
                <c:pt idx="2938">
                  <c:v>118.01229603937192</c:v>
                </c:pt>
                <c:pt idx="2939">
                  <c:v>118.03549060229668</c:v>
                </c:pt>
                <c:pt idx="2940">
                  <c:v>118.05864061870165</c:v>
                </c:pt>
                <c:pt idx="2941">
                  <c:v>118.08201944223107</c:v>
                </c:pt>
                <c:pt idx="2942">
                  <c:v>118.10498317318945</c:v>
                </c:pt>
                <c:pt idx="2943">
                  <c:v>118.12794487930633</c:v>
                </c:pt>
                <c:pt idx="2944">
                  <c:v>118.15132572767754</c:v>
                </c:pt>
                <c:pt idx="2945">
                  <c:v>118.17433400515574</c:v>
                </c:pt>
                <c:pt idx="2946">
                  <c:v>118.19771485352705</c:v>
                </c:pt>
                <c:pt idx="2947">
                  <c:v>118.22039915631591</c:v>
                </c:pt>
                <c:pt idx="2948">
                  <c:v>118.24405740801517</c:v>
                </c:pt>
                <c:pt idx="2949">
                  <c:v>118.26720539957827</c:v>
                </c:pt>
                <c:pt idx="2950">
                  <c:v>118.28998284509021</c:v>
                </c:pt>
                <c:pt idx="2951">
                  <c:v>118.31322397937686</c:v>
                </c:pt>
                <c:pt idx="2952">
                  <c:v>118.33641854230135</c:v>
                </c:pt>
                <c:pt idx="2953">
                  <c:v>118.35961310522616</c:v>
                </c:pt>
                <c:pt idx="2954">
                  <c:v>118.38285423951251</c:v>
                </c:pt>
                <c:pt idx="2955">
                  <c:v>118.40558511366284</c:v>
                </c:pt>
                <c:pt idx="2956">
                  <c:v>118.42924134052028</c:v>
                </c:pt>
                <c:pt idx="2957">
                  <c:v>118.45239135692503</c:v>
                </c:pt>
                <c:pt idx="2958">
                  <c:v>118.47535306304195</c:v>
                </c:pt>
                <c:pt idx="2959">
                  <c:v>118.49854762596672</c:v>
                </c:pt>
                <c:pt idx="2960">
                  <c:v>118.52174218889134</c:v>
                </c:pt>
                <c:pt idx="2961">
                  <c:v>118.54470591985002</c:v>
                </c:pt>
                <c:pt idx="2962">
                  <c:v>118.56785391141322</c:v>
                </c:pt>
                <c:pt idx="2963">
                  <c:v>118.59100190297632</c:v>
                </c:pt>
                <c:pt idx="2964">
                  <c:v>118.61419646590124</c:v>
                </c:pt>
                <c:pt idx="2965">
                  <c:v>118.63739102882585</c:v>
                </c:pt>
                <c:pt idx="2966">
                  <c:v>118.66053902038901</c:v>
                </c:pt>
                <c:pt idx="2967">
                  <c:v>118.68373358331381</c:v>
                </c:pt>
                <c:pt idx="2968">
                  <c:v>118.70697471760018</c:v>
                </c:pt>
                <c:pt idx="2969">
                  <c:v>118.73012270916342</c:v>
                </c:pt>
                <c:pt idx="2970">
                  <c:v>118.75341041481137</c:v>
                </c:pt>
                <c:pt idx="2971">
                  <c:v>118.77632554956641</c:v>
                </c:pt>
                <c:pt idx="2972">
                  <c:v>118.79924270916339</c:v>
                </c:pt>
                <c:pt idx="2973">
                  <c:v>118.82262355753446</c:v>
                </c:pt>
                <c:pt idx="2974">
                  <c:v>118.84567840637445</c:v>
                </c:pt>
                <c:pt idx="2975">
                  <c:v>118.86887296929925</c:v>
                </c:pt>
                <c:pt idx="2976">
                  <c:v>118.89183670025777</c:v>
                </c:pt>
                <c:pt idx="2977">
                  <c:v>118.915262095149</c:v>
                </c:pt>
                <c:pt idx="2978">
                  <c:v>118.93831694398875</c:v>
                </c:pt>
                <c:pt idx="2979">
                  <c:v>118.96151150691352</c:v>
                </c:pt>
                <c:pt idx="2980">
                  <c:v>118.9846594984768</c:v>
                </c:pt>
                <c:pt idx="2981">
                  <c:v>119.00790063276308</c:v>
                </c:pt>
                <c:pt idx="2982">
                  <c:v>119.03114176704946</c:v>
                </c:pt>
                <c:pt idx="2983">
                  <c:v>119.05382606983829</c:v>
                </c:pt>
                <c:pt idx="2984">
                  <c:v>119.07725348957133</c:v>
                </c:pt>
                <c:pt idx="2985">
                  <c:v>119.10021519568787</c:v>
                </c:pt>
                <c:pt idx="2986">
                  <c:v>119.1234097586126</c:v>
                </c:pt>
                <c:pt idx="2987">
                  <c:v>119.14665089289898</c:v>
                </c:pt>
                <c:pt idx="2988">
                  <c:v>119.16975231310035</c:v>
                </c:pt>
                <c:pt idx="2989">
                  <c:v>119.19290030466358</c:v>
                </c:pt>
                <c:pt idx="2990">
                  <c:v>119.2160948675885</c:v>
                </c:pt>
                <c:pt idx="2991">
                  <c:v>119.2390120271854</c:v>
                </c:pt>
                <c:pt idx="2992">
                  <c:v>119.26243742207635</c:v>
                </c:pt>
                <c:pt idx="2993">
                  <c:v>119.28517032106868</c:v>
                </c:pt>
                <c:pt idx="2994">
                  <c:v>119.30877997656407</c:v>
                </c:pt>
                <c:pt idx="2995">
                  <c:v>119.33174370752285</c:v>
                </c:pt>
                <c:pt idx="2996">
                  <c:v>119.35512455589405</c:v>
                </c:pt>
                <c:pt idx="2997">
                  <c:v>119.37803969064915</c:v>
                </c:pt>
                <c:pt idx="2998">
                  <c:v>119.40142053902042</c:v>
                </c:pt>
                <c:pt idx="2999">
                  <c:v>119.42456853058346</c:v>
                </c:pt>
                <c:pt idx="3000">
                  <c:v>119.44748569018059</c:v>
                </c:pt>
                <c:pt idx="3001">
                  <c:v>119.47091108507149</c:v>
                </c:pt>
                <c:pt idx="3002">
                  <c:v>119.4939193625498</c:v>
                </c:pt>
                <c:pt idx="3003">
                  <c:v>119.51688309350831</c:v>
                </c:pt>
                <c:pt idx="3004">
                  <c:v>119.54030848839936</c:v>
                </c:pt>
                <c:pt idx="3005">
                  <c:v>119.56354962268576</c:v>
                </c:pt>
                <c:pt idx="3006">
                  <c:v>119.58655992500596</c:v>
                </c:pt>
                <c:pt idx="3007">
                  <c:v>119.60947505976081</c:v>
                </c:pt>
                <c:pt idx="3008">
                  <c:v>119.63285590813219</c:v>
                </c:pt>
                <c:pt idx="3009">
                  <c:v>119.65605047105684</c:v>
                </c:pt>
                <c:pt idx="3010">
                  <c:v>119.6792450339815</c:v>
                </c:pt>
                <c:pt idx="3011">
                  <c:v>119.70220674009846</c:v>
                </c:pt>
                <c:pt idx="3012">
                  <c:v>119.72512389969536</c:v>
                </c:pt>
                <c:pt idx="3013">
                  <c:v>119.74882872275595</c:v>
                </c:pt>
                <c:pt idx="3014">
                  <c:v>119.77179042887279</c:v>
                </c:pt>
                <c:pt idx="3015">
                  <c:v>119.7949849917977</c:v>
                </c:pt>
                <c:pt idx="3016">
                  <c:v>119.81817955472228</c:v>
                </c:pt>
                <c:pt idx="3017">
                  <c:v>119.84132754628547</c:v>
                </c:pt>
                <c:pt idx="3018">
                  <c:v>119.86424470588248</c:v>
                </c:pt>
                <c:pt idx="3019">
                  <c:v>119.88739269744551</c:v>
                </c:pt>
                <c:pt idx="3020">
                  <c:v>119.91077354581672</c:v>
                </c:pt>
                <c:pt idx="3021">
                  <c:v>119.93368868057186</c:v>
                </c:pt>
                <c:pt idx="3022">
                  <c:v>119.95683869697675</c:v>
                </c:pt>
                <c:pt idx="3023">
                  <c:v>119.97975383173177</c:v>
                </c:pt>
                <c:pt idx="3024">
                  <c:v>120.00313468010326</c:v>
                </c:pt>
                <c:pt idx="3025">
                  <c:v>120.02628267166627</c:v>
                </c:pt>
                <c:pt idx="3026">
                  <c:v>120.04915325990171</c:v>
                </c:pt>
                <c:pt idx="3027">
                  <c:v>120.07257865479244</c:v>
                </c:pt>
                <c:pt idx="3028">
                  <c:v>120.09572664635573</c:v>
                </c:pt>
                <c:pt idx="3029">
                  <c:v>120.11910749472698</c:v>
                </c:pt>
                <c:pt idx="3030">
                  <c:v>120.14202262948208</c:v>
                </c:pt>
                <c:pt idx="3031">
                  <c:v>120.16507950316367</c:v>
                </c:pt>
                <c:pt idx="3032">
                  <c:v>120.18827406608847</c:v>
                </c:pt>
                <c:pt idx="3033">
                  <c:v>120.21142205765175</c:v>
                </c:pt>
                <c:pt idx="3034">
                  <c:v>120.23461662057667</c:v>
                </c:pt>
                <c:pt idx="3035">
                  <c:v>120.25781118350125</c:v>
                </c:pt>
                <c:pt idx="3036">
                  <c:v>120.28077288961801</c:v>
                </c:pt>
                <c:pt idx="3037">
                  <c:v>120.30392088118117</c:v>
                </c:pt>
                <c:pt idx="3038">
                  <c:v>120.32734830091387</c:v>
                </c:pt>
                <c:pt idx="3039">
                  <c:v>120.35035657839235</c:v>
                </c:pt>
                <c:pt idx="3040">
                  <c:v>120.37355114131709</c:v>
                </c:pt>
                <c:pt idx="3041">
                  <c:v>120.39651487227562</c:v>
                </c:pt>
                <c:pt idx="3042">
                  <c:v>120.41994026716669</c:v>
                </c:pt>
                <c:pt idx="3043">
                  <c:v>120.44308825872966</c:v>
                </c:pt>
                <c:pt idx="3044">
                  <c:v>120.46581913288011</c:v>
                </c:pt>
                <c:pt idx="3045">
                  <c:v>120.48929312397472</c:v>
                </c:pt>
                <c:pt idx="3046">
                  <c:v>120.51225483009135</c:v>
                </c:pt>
                <c:pt idx="3047">
                  <c:v>120.53568224982421</c:v>
                </c:pt>
                <c:pt idx="3048">
                  <c:v>120.55818229200831</c:v>
                </c:pt>
                <c:pt idx="3049">
                  <c:v>120.58183851886557</c:v>
                </c:pt>
                <c:pt idx="3050">
                  <c:v>120.60480224982415</c:v>
                </c:pt>
                <c:pt idx="3051">
                  <c:v>120.6279968127488</c:v>
                </c:pt>
                <c:pt idx="3052">
                  <c:v>120.65137563627835</c:v>
                </c:pt>
                <c:pt idx="3053">
                  <c:v>120.67429279587532</c:v>
                </c:pt>
                <c:pt idx="3054">
                  <c:v>120.69767161940462</c:v>
                </c:pt>
                <c:pt idx="3055">
                  <c:v>120.72095932505272</c:v>
                </c:pt>
                <c:pt idx="3056">
                  <c:v>120.74392305601138</c:v>
                </c:pt>
                <c:pt idx="3057">
                  <c:v>120.76730187954067</c:v>
                </c:pt>
                <c:pt idx="3058">
                  <c:v>120.79021903913777</c:v>
                </c:pt>
                <c:pt idx="3059">
                  <c:v>120.81336703070068</c:v>
                </c:pt>
                <c:pt idx="3060">
                  <c:v>120.83656159362548</c:v>
                </c:pt>
                <c:pt idx="3061">
                  <c:v>120.85956987110382</c:v>
                </c:pt>
                <c:pt idx="3062">
                  <c:v>120.88276443402846</c:v>
                </c:pt>
                <c:pt idx="3063">
                  <c:v>120.90600556831519</c:v>
                </c:pt>
                <c:pt idx="3064">
                  <c:v>120.92920013123974</c:v>
                </c:pt>
                <c:pt idx="3065">
                  <c:v>120.95211729083665</c:v>
                </c:pt>
                <c:pt idx="3066">
                  <c:v>120.9754961143659</c:v>
                </c:pt>
                <c:pt idx="3067">
                  <c:v>120.99845984532459</c:v>
                </c:pt>
                <c:pt idx="3068">
                  <c:v>121.02179412233409</c:v>
                </c:pt>
                <c:pt idx="3069">
                  <c:v>121.04475582845085</c:v>
                </c:pt>
                <c:pt idx="3070">
                  <c:v>121.06822779470356</c:v>
                </c:pt>
                <c:pt idx="3071">
                  <c:v>121.09114495430057</c:v>
                </c:pt>
                <c:pt idx="3072">
                  <c:v>121.11438608858674</c:v>
                </c:pt>
                <c:pt idx="3073">
                  <c:v>121.13758065151158</c:v>
                </c:pt>
                <c:pt idx="3074">
                  <c:v>121.16049781110841</c:v>
                </c:pt>
                <c:pt idx="3075">
                  <c:v>121.18373894539474</c:v>
                </c:pt>
                <c:pt idx="3076">
                  <c:v>121.20674722287318</c:v>
                </c:pt>
                <c:pt idx="3077">
                  <c:v>121.23012807124449</c:v>
                </c:pt>
                <c:pt idx="3078">
                  <c:v>121.2532760628076</c:v>
                </c:pt>
                <c:pt idx="3079">
                  <c:v>121.27642405437076</c:v>
                </c:pt>
                <c:pt idx="3080">
                  <c:v>121.29961861729552</c:v>
                </c:pt>
                <c:pt idx="3081">
                  <c:v>121.32276660885857</c:v>
                </c:pt>
                <c:pt idx="3082">
                  <c:v>121.34577488633703</c:v>
                </c:pt>
                <c:pt idx="3083">
                  <c:v>121.36901602062341</c:v>
                </c:pt>
                <c:pt idx="3084">
                  <c:v>121.39193318022032</c:v>
                </c:pt>
                <c:pt idx="3085">
                  <c:v>121.4149414576986</c:v>
                </c:pt>
                <c:pt idx="3086">
                  <c:v>121.4384599953131</c:v>
                </c:pt>
                <c:pt idx="3087">
                  <c:v>121.46114632294352</c:v>
                </c:pt>
                <c:pt idx="3088">
                  <c:v>121.4845717178344</c:v>
                </c:pt>
                <c:pt idx="3089">
                  <c:v>121.50776628075933</c:v>
                </c:pt>
                <c:pt idx="3090">
                  <c:v>121.53073001171784</c:v>
                </c:pt>
                <c:pt idx="3091">
                  <c:v>121.55392457464262</c:v>
                </c:pt>
                <c:pt idx="3092">
                  <c:v>121.57711913756738</c:v>
                </c:pt>
                <c:pt idx="3093">
                  <c:v>121.60008084368388</c:v>
                </c:pt>
                <c:pt idx="3094">
                  <c:v>121.62350826341677</c:v>
                </c:pt>
                <c:pt idx="3095">
                  <c:v>121.64646996953374</c:v>
                </c:pt>
                <c:pt idx="3096">
                  <c:v>121.66985081790467</c:v>
                </c:pt>
                <c:pt idx="3097">
                  <c:v>121.69276595265971</c:v>
                </c:pt>
                <c:pt idx="3098">
                  <c:v>121.71596051558463</c:v>
                </c:pt>
                <c:pt idx="3099">
                  <c:v>121.73915507850953</c:v>
                </c:pt>
                <c:pt idx="3100">
                  <c:v>121.76239621279569</c:v>
                </c:pt>
                <c:pt idx="3101">
                  <c:v>121.78554420435904</c:v>
                </c:pt>
                <c:pt idx="3102">
                  <c:v>121.8087387672836</c:v>
                </c:pt>
                <c:pt idx="3103">
                  <c:v>121.83170249824236</c:v>
                </c:pt>
                <c:pt idx="3104">
                  <c:v>121.85494363252865</c:v>
                </c:pt>
                <c:pt idx="3105">
                  <c:v>121.8781847668151</c:v>
                </c:pt>
                <c:pt idx="3106">
                  <c:v>121.90114647293181</c:v>
                </c:pt>
                <c:pt idx="3107">
                  <c:v>121.92443417857969</c:v>
                </c:pt>
                <c:pt idx="3108">
                  <c:v>121.94762874150472</c:v>
                </c:pt>
                <c:pt idx="3109">
                  <c:v>121.97077673306755</c:v>
                </c:pt>
                <c:pt idx="3110">
                  <c:v>121.99392472463101</c:v>
                </c:pt>
                <c:pt idx="3111">
                  <c:v>122.01637819545324</c:v>
                </c:pt>
                <c:pt idx="3112">
                  <c:v>122.04012958987609</c:v>
                </c:pt>
                <c:pt idx="3113">
                  <c:v>122.06327758143898</c:v>
                </c:pt>
                <c:pt idx="3114">
                  <c:v>122.08642557300213</c:v>
                </c:pt>
                <c:pt idx="3115">
                  <c:v>122.10938727911881</c:v>
                </c:pt>
                <c:pt idx="3116">
                  <c:v>122.13281469885165</c:v>
                </c:pt>
                <c:pt idx="3117">
                  <c:v>122.15600926177642</c:v>
                </c:pt>
                <c:pt idx="3118">
                  <c:v>122.17911068197812</c:v>
                </c:pt>
                <c:pt idx="3119">
                  <c:v>122.20225867354115</c:v>
                </c:pt>
                <c:pt idx="3120">
                  <c:v>122.22494297632987</c:v>
                </c:pt>
                <c:pt idx="3121">
                  <c:v>122.24818411061638</c:v>
                </c:pt>
                <c:pt idx="3122">
                  <c:v>122.27156495898765</c:v>
                </c:pt>
                <c:pt idx="3123">
                  <c:v>122.29471295055075</c:v>
                </c:pt>
                <c:pt idx="3124">
                  <c:v>122.31790751347548</c:v>
                </c:pt>
                <c:pt idx="3125">
                  <c:v>122.34133290836651</c:v>
                </c:pt>
                <c:pt idx="3126">
                  <c:v>122.3642966393252</c:v>
                </c:pt>
                <c:pt idx="3127">
                  <c:v>122.38749120224981</c:v>
                </c:pt>
                <c:pt idx="3128">
                  <c:v>122.41045290836659</c:v>
                </c:pt>
                <c:pt idx="3129">
                  <c:v>122.43369404265293</c:v>
                </c:pt>
                <c:pt idx="3130">
                  <c:v>122.45665777361144</c:v>
                </c:pt>
                <c:pt idx="3131">
                  <c:v>122.47985233653598</c:v>
                </c:pt>
                <c:pt idx="3132">
                  <c:v>122.50300032809938</c:v>
                </c:pt>
                <c:pt idx="3133">
                  <c:v>122.52614831966241</c:v>
                </c:pt>
                <c:pt idx="3134">
                  <c:v>122.54929631122566</c:v>
                </c:pt>
                <c:pt idx="3135">
                  <c:v>122.57267513475483</c:v>
                </c:pt>
                <c:pt idx="3136">
                  <c:v>122.59586969767986</c:v>
                </c:pt>
                <c:pt idx="3137">
                  <c:v>122.61901768924321</c:v>
                </c:pt>
                <c:pt idx="3138">
                  <c:v>122.64198142020156</c:v>
                </c:pt>
                <c:pt idx="3139">
                  <c:v>122.66526912584956</c:v>
                </c:pt>
                <c:pt idx="3140">
                  <c:v>122.68823083196612</c:v>
                </c:pt>
                <c:pt idx="3141">
                  <c:v>122.71161168033782</c:v>
                </c:pt>
                <c:pt idx="3142">
                  <c:v>122.73457338645404</c:v>
                </c:pt>
                <c:pt idx="3143">
                  <c:v>122.75763026013605</c:v>
                </c:pt>
                <c:pt idx="3144">
                  <c:v>122.78100908366532</c:v>
                </c:pt>
                <c:pt idx="3145">
                  <c:v>122.80397281462358</c:v>
                </c:pt>
                <c:pt idx="3146">
                  <c:v>122.82707423482535</c:v>
                </c:pt>
                <c:pt idx="3147">
                  <c:v>122.85022222638858</c:v>
                </c:pt>
                <c:pt idx="3148">
                  <c:v>122.87341678931332</c:v>
                </c:pt>
                <c:pt idx="3149">
                  <c:v>122.89661135223811</c:v>
                </c:pt>
                <c:pt idx="3150">
                  <c:v>122.92003674712905</c:v>
                </c:pt>
                <c:pt idx="3151">
                  <c:v>122.9427230747598</c:v>
                </c:pt>
                <c:pt idx="3152">
                  <c:v>122.96614846965083</c:v>
                </c:pt>
                <c:pt idx="3153">
                  <c:v>122.98957386454184</c:v>
                </c:pt>
                <c:pt idx="3154">
                  <c:v>123.01235333489565</c:v>
                </c:pt>
                <c:pt idx="3155">
                  <c:v>123.03550132645864</c:v>
                </c:pt>
                <c:pt idx="3156">
                  <c:v>123.05869588938363</c:v>
                </c:pt>
                <c:pt idx="3157">
                  <c:v>123.08207471291294</c:v>
                </c:pt>
                <c:pt idx="3158">
                  <c:v>123.10508501523309</c:v>
                </c:pt>
                <c:pt idx="3159">
                  <c:v>123.12832412467775</c:v>
                </c:pt>
                <c:pt idx="3160">
                  <c:v>123.15147414108262</c:v>
                </c:pt>
                <c:pt idx="3161">
                  <c:v>123.17392761190531</c:v>
                </c:pt>
                <c:pt idx="3162">
                  <c:v>123.1975838387626</c:v>
                </c:pt>
                <c:pt idx="3163">
                  <c:v>123.22087154441049</c:v>
                </c:pt>
                <c:pt idx="3164">
                  <c:v>123.24383527536912</c:v>
                </c:pt>
                <c:pt idx="3165">
                  <c:v>123.26698326693241</c:v>
                </c:pt>
                <c:pt idx="3166">
                  <c:v>123.29040866182332</c:v>
                </c:pt>
                <c:pt idx="3167">
                  <c:v>123.31332582142018</c:v>
                </c:pt>
                <c:pt idx="3168">
                  <c:v>123.3361964096555</c:v>
                </c:pt>
                <c:pt idx="3169">
                  <c:v>123.35962180454651</c:v>
                </c:pt>
                <c:pt idx="3170">
                  <c:v>123.38263210686638</c:v>
                </c:pt>
                <c:pt idx="3171">
                  <c:v>123.40610407311932</c:v>
                </c:pt>
                <c:pt idx="3172">
                  <c:v>123.4289746613546</c:v>
                </c:pt>
                <c:pt idx="3173">
                  <c:v>123.45240005624561</c:v>
                </c:pt>
                <c:pt idx="3174">
                  <c:v>123.47531721584248</c:v>
                </c:pt>
                <c:pt idx="3175">
                  <c:v>123.49869603937192</c:v>
                </c:pt>
                <c:pt idx="3176">
                  <c:v>123.52161319896882</c:v>
                </c:pt>
                <c:pt idx="3177">
                  <c:v>123.54462147644732</c:v>
                </c:pt>
                <c:pt idx="3178">
                  <c:v>123.56823315678442</c:v>
                </c:pt>
                <c:pt idx="3179">
                  <c:v>123.59096403093524</c:v>
                </c:pt>
                <c:pt idx="3180">
                  <c:v>123.61439145066794</c:v>
                </c:pt>
                <c:pt idx="3181">
                  <c:v>123.63739972814626</c:v>
                </c:pt>
                <c:pt idx="3182">
                  <c:v>123.66041003046624</c:v>
                </c:pt>
                <c:pt idx="3183">
                  <c:v>123.68378885399548</c:v>
                </c:pt>
                <c:pt idx="3184">
                  <c:v>123.70693684555883</c:v>
                </c:pt>
                <c:pt idx="3185">
                  <c:v>123.73008483712211</c:v>
                </c:pt>
                <c:pt idx="3186">
                  <c:v>123.75309513944227</c:v>
                </c:pt>
                <c:pt idx="3187">
                  <c:v>123.77610341692051</c:v>
                </c:pt>
                <c:pt idx="3188">
                  <c:v>123.79948426529182</c:v>
                </c:pt>
                <c:pt idx="3189">
                  <c:v>123.82244597140837</c:v>
                </c:pt>
                <c:pt idx="3190">
                  <c:v>123.84582681977965</c:v>
                </c:pt>
                <c:pt idx="3191">
                  <c:v>123.86874397937659</c:v>
                </c:pt>
                <c:pt idx="3192">
                  <c:v>123.89193854230138</c:v>
                </c:pt>
                <c:pt idx="3193">
                  <c:v>123.91541050855398</c:v>
                </c:pt>
                <c:pt idx="3194">
                  <c:v>123.93818795406608</c:v>
                </c:pt>
                <c:pt idx="3195">
                  <c:v>123.96133594562926</c:v>
                </c:pt>
                <c:pt idx="3196">
                  <c:v>123.98453050855395</c:v>
                </c:pt>
                <c:pt idx="3197">
                  <c:v>124.00753878603234</c:v>
                </c:pt>
                <c:pt idx="3198">
                  <c:v>124.03091963440357</c:v>
                </c:pt>
                <c:pt idx="3199">
                  <c:v>124.0541141973283</c:v>
                </c:pt>
                <c:pt idx="3200">
                  <c:v>124.07703135692503</c:v>
                </c:pt>
                <c:pt idx="3201">
                  <c:v>124.10036360909309</c:v>
                </c:pt>
                <c:pt idx="3202">
                  <c:v>124.12378900398383</c:v>
                </c:pt>
                <c:pt idx="3203">
                  <c:v>124.14670616358076</c:v>
                </c:pt>
                <c:pt idx="3204">
                  <c:v>124.16985415514414</c:v>
                </c:pt>
                <c:pt idx="3205">
                  <c:v>124.19309528943052</c:v>
                </c:pt>
                <c:pt idx="3206">
                  <c:v>124.21610559175063</c:v>
                </c:pt>
                <c:pt idx="3207">
                  <c:v>124.23934672603701</c:v>
                </c:pt>
                <c:pt idx="3208">
                  <c:v>124.26253926411999</c:v>
                </c:pt>
                <c:pt idx="3209">
                  <c:v>124.28545642371694</c:v>
                </c:pt>
                <c:pt idx="3210">
                  <c:v>124.30865098664167</c:v>
                </c:pt>
                <c:pt idx="3211">
                  <c:v>124.33179897820472</c:v>
                </c:pt>
                <c:pt idx="3212">
                  <c:v>124.35517982657586</c:v>
                </c:pt>
                <c:pt idx="3213">
                  <c:v>124.37809698617295</c:v>
                </c:pt>
                <c:pt idx="3214">
                  <c:v>124.40133609561759</c:v>
                </c:pt>
                <c:pt idx="3215">
                  <c:v>124.42434639793765</c:v>
                </c:pt>
                <c:pt idx="3216">
                  <c:v>124.44749438950097</c:v>
                </c:pt>
                <c:pt idx="3217">
                  <c:v>124.47068895242539</c:v>
                </c:pt>
                <c:pt idx="3218">
                  <c:v>124.49374380126559</c:v>
                </c:pt>
                <c:pt idx="3219">
                  <c:v>124.51666096086267</c:v>
                </c:pt>
                <c:pt idx="3220">
                  <c:v>124.54036578392316</c:v>
                </c:pt>
                <c:pt idx="3221">
                  <c:v>124.56346720412468</c:v>
                </c:pt>
                <c:pt idx="3222">
                  <c:v>124.58647548160302</c:v>
                </c:pt>
                <c:pt idx="3223">
                  <c:v>124.60967004452775</c:v>
                </c:pt>
                <c:pt idx="3224">
                  <c:v>124.63286460745255</c:v>
                </c:pt>
                <c:pt idx="3225">
                  <c:v>124.65605917037732</c:v>
                </c:pt>
                <c:pt idx="3226">
                  <c:v>124.67897632997401</c:v>
                </c:pt>
                <c:pt idx="3227">
                  <c:v>124.70235515350343</c:v>
                </c:pt>
                <c:pt idx="3228">
                  <c:v>124.7255031450668</c:v>
                </c:pt>
                <c:pt idx="3229">
                  <c:v>124.74846687602528</c:v>
                </c:pt>
                <c:pt idx="3230">
                  <c:v>124.77166143895009</c:v>
                </c:pt>
                <c:pt idx="3231">
                  <c:v>124.79485600187486</c:v>
                </c:pt>
                <c:pt idx="3232">
                  <c:v>124.81754030466371</c:v>
                </c:pt>
                <c:pt idx="3233">
                  <c:v>124.84092115303483</c:v>
                </c:pt>
                <c:pt idx="3234">
                  <c:v>124.86411571595974</c:v>
                </c:pt>
                <c:pt idx="3235">
                  <c:v>124.88731027888436</c:v>
                </c:pt>
                <c:pt idx="3236">
                  <c:v>124.9103185563628</c:v>
                </c:pt>
                <c:pt idx="3237">
                  <c:v>124.93369940473414</c:v>
                </c:pt>
                <c:pt idx="3238">
                  <c:v>124.95684739629718</c:v>
                </c:pt>
                <c:pt idx="3239">
                  <c:v>124.98008853058333</c:v>
                </c:pt>
                <c:pt idx="3240">
                  <c:v>125.0033276400281</c:v>
                </c:pt>
                <c:pt idx="3241">
                  <c:v>125.02652220295288</c:v>
                </c:pt>
                <c:pt idx="3242">
                  <c:v>125.04925510194535</c:v>
                </c:pt>
                <c:pt idx="3243">
                  <c:v>125.07263392547458</c:v>
                </c:pt>
                <c:pt idx="3244">
                  <c:v>125.09541137098651</c:v>
                </c:pt>
                <c:pt idx="3245">
                  <c:v>125.11888536208087</c:v>
                </c:pt>
                <c:pt idx="3246">
                  <c:v>125.14203335364409</c:v>
                </c:pt>
                <c:pt idx="3247">
                  <c:v>125.16518134520742</c:v>
                </c:pt>
                <c:pt idx="3248">
                  <c:v>125.18832933677039</c:v>
                </c:pt>
                <c:pt idx="3249">
                  <c:v>125.21133761424889</c:v>
                </c:pt>
                <c:pt idx="3250">
                  <c:v>125.23448560581227</c:v>
                </c:pt>
                <c:pt idx="3251">
                  <c:v>125.25768016873685</c:v>
                </c:pt>
                <c:pt idx="3252">
                  <c:v>125.28069047105696</c:v>
                </c:pt>
                <c:pt idx="3253">
                  <c:v>125.30383846261992</c:v>
                </c:pt>
                <c:pt idx="3254">
                  <c:v>125.32721728614953</c:v>
                </c:pt>
                <c:pt idx="3255">
                  <c:v>125.35018101710797</c:v>
                </c:pt>
                <c:pt idx="3256">
                  <c:v>125.37337558003273</c:v>
                </c:pt>
                <c:pt idx="3257">
                  <c:v>125.39652357159599</c:v>
                </c:pt>
                <c:pt idx="3258">
                  <c:v>125.41971813452054</c:v>
                </c:pt>
                <c:pt idx="3259">
                  <c:v>125.44309898289195</c:v>
                </c:pt>
                <c:pt idx="3260">
                  <c:v>125.46606068900891</c:v>
                </c:pt>
                <c:pt idx="3261">
                  <c:v>125.48948608389968</c:v>
                </c:pt>
                <c:pt idx="3262">
                  <c:v>125.51249638621981</c:v>
                </c:pt>
                <c:pt idx="3263">
                  <c:v>125.53541354581679</c:v>
                </c:pt>
                <c:pt idx="3264">
                  <c:v>125.55879236934618</c:v>
                </c:pt>
                <c:pt idx="3265">
                  <c:v>125.58170952894309</c:v>
                </c:pt>
                <c:pt idx="3266">
                  <c:v>125.60490409186782</c:v>
                </c:pt>
                <c:pt idx="3267">
                  <c:v>125.62800551206915</c:v>
                </c:pt>
                <c:pt idx="3268">
                  <c:v>125.65120007499415</c:v>
                </c:pt>
                <c:pt idx="3269">
                  <c:v>125.6743480665571</c:v>
                </c:pt>
                <c:pt idx="3270">
                  <c:v>125.69749605812045</c:v>
                </c:pt>
                <c:pt idx="3271">
                  <c:v>125.72064404968361</c:v>
                </c:pt>
                <c:pt idx="3272">
                  <c:v>125.74342352003771</c:v>
                </c:pt>
                <c:pt idx="3273">
                  <c:v>125.76712631825637</c:v>
                </c:pt>
                <c:pt idx="3274">
                  <c:v>125.79027430981959</c:v>
                </c:pt>
                <c:pt idx="3275">
                  <c:v>125.81319146941649</c:v>
                </c:pt>
                <c:pt idx="3276">
                  <c:v>125.8363860323411</c:v>
                </c:pt>
                <c:pt idx="3277">
                  <c:v>125.85962716662758</c:v>
                </c:pt>
                <c:pt idx="3278">
                  <c:v>125.88258887274405</c:v>
                </c:pt>
                <c:pt idx="3279">
                  <c:v>125.90601629247716</c:v>
                </c:pt>
                <c:pt idx="3280">
                  <c:v>125.92897799859374</c:v>
                </c:pt>
                <c:pt idx="3281">
                  <c:v>125.95217256151868</c:v>
                </c:pt>
                <c:pt idx="3282">
                  <c:v>125.97555340988987</c:v>
                </c:pt>
                <c:pt idx="3283">
                  <c:v>125.99851511600643</c:v>
                </c:pt>
                <c:pt idx="3284">
                  <c:v>126.02166310756974</c:v>
                </c:pt>
                <c:pt idx="3285">
                  <c:v>126.0449042418562</c:v>
                </c:pt>
                <c:pt idx="3286">
                  <c:v>126.06763714084839</c:v>
                </c:pt>
                <c:pt idx="3287">
                  <c:v>126.0910625357394</c:v>
                </c:pt>
                <c:pt idx="3288">
                  <c:v>126.1142570986642</c:v>
                </c:pt>
                <c:pt idx="3289">
                  <c:v>126.13740509022736</c:v>
                </c:pt>
                <c:pt idx="3290">
                  <c:v>126.16032224982418</c:v>
                </c:pt>
                <c:pt idx="3291">
                  <c:v>126.18374764471525</c:v>
                </c:pt>
                <c:pt idx="3292">
                  <c:v>126.20703535036326</c:v>
                </c:pt>
                <c:pt idx="3293">
                  <c:v>126.23022991328816</c:v>
                </c:pt>
                <c:pt idx="3294">
                  <c:v>126.25305393016173</c:v>
                </c:pt>
                <c:pt idx="3295">
                  <c:v>126.27624849308638</c:v>
                </c:pt>
                <c:pt idx="3296">
                  <c:v>126.29962731661588</c:v>
                </c:pt>
                <c:pt idx="3297">
                  <c:v>126.32235819076608</c:v>
                </c:pt>
                <c:pt idx="3298">
                  <c:v>126.34596987110386</c:v>
                </c:pt>
                <c:pt idx="3299">
                  <c:v>126.36870074525417</c:v>
                </c:pt>
                <c:pt idx="3300">
                  <c:v>126.39212816498711</c:v>
                </c:pt>
                <c:pt idx="3301">
                  <c:v>126.41508987110382</c:v>
                </c:pt>
                <c:pt idx="3302">
                  <c:v>126.43833100539024</c:v>
                </c:pt>
                <c:pt idx="3303">
                  <c:v>126.46152556831528</c:v>
                </c:pt>
                <c:pt idx="3304">
                  <c:v>126.48444272791188</c:v>
                </c:pt>
                <c:pt idx="3305">
                  <c:v>126.50763729083664</c:v>
                </c:pt>
                <c:pt idx="3306">
                  <c:v>126.53087842512305</c:v>
                </c:pt>
                <c:pt idx="3307">
                  <c:v>126.55407298804786</c:v>
                </c:pt>
                <c:pt idx="3308">
                  <c:v>126.57726755097259</c:v>
                </c:pt>
                <c:pt idx="3309">
                  <c:v>126.60041554253563</c:v>
                </c:pt>
                <c:pt idx="3310">
                  <c:v>126.6233306772907</c:v>
                </c:pt>
                <c:pt idx="3311">
                  <c:v>126.64657181157718</c:v>
                </c:pt>
                <c:pt idx="3312">
                  <c:v>126.66958211389714</c:v>
                </c:pt>
                <c:pt idx="3313">
                  <c:v>126.69277667682192</c:v>
                </c:pt>
                <c:pt idx="3314">
                  <c:v>126.71615550035152</c:v>
                </c:pt>
                <c:pt idx="3315">
                  <c:v>126.73953634872278</c:v>
                </c:pt>
                <c:pt idx="3316">
                  <c:v>126.76226722287319</c:v>
                </c:pt>
                <c:pt idx="3317">
                  <c:v>126.78532207171314</c:v>
                </c:pt>
                <c:pt idx="3318">
                  <c:v>126.80851663463791</c:v>
                </c:pt>
                <c:pt idx="3319">
                  <c:v>126.83166462620123</c:v>
                </c:pt>
                <c:pt idx="3320">
                  <c:v>126.85509204593382</c:v>
                </c:pt>
                <c:pt idx="3321">
                  <c:v>126.87824003749682</c:v>
                </c:pt>
                <c:pt idx="3322">
                  <c:v>126.90143460042185</c:v>
                </c:pt>
                <c:pt idx="3323">
                  <c:v>126.9244894492619</c:v>
                </c:pt>
                <c:pt idx="3324">
                  <c:v>126.94763744082496</c:v>
                </c:pt>
                <c:pt idx="3325">
                  <c:v>126.97078543238796</c:v>
                </c:pt>
                <c:pt idx="3326">
                  <c:v>126.99393342395129</c:v>
                </c:pt>
                <c:pt idx="3327">
                  <c:v>127.0171279868762</c:v>
                </c:pt>
                <c:pt idx="3328">
                  <c:v>127.04004514647291</c:v>
                </c:pt>
                <c:pt idx="3329">
                  <c:v>127.06323970939788</c:v>
                </c:pt>
                <c:pt idx="3330">
                  <c:v>127.08666510428871</c:v>
                </c:pt>
                <c:pt idx="3331">
                  <c:v>127.10962883524726</c:v>
                </c:pt>
                <c:pt idx="3332">
                  <c:v>127.13282339817206</c:v>
                </c:pt>
                <c:pt idx="3333">
                  <c:v>127.15597138973507</c:v>
                </c:pt>
                <c:pt idx="3334">
                  <c:v>127.17893512069342</c:v>
                </c:pt>
                <c:pt idx="3335">
                  <c:v>127.2023605155845</c:v>
                </c:pt>
                <c:pt idx="3336">
                  <c:v>127.22527767518153</c:v>
                </c:pt>
                <c:pt idx="3337">
                  <c:v>127.24847223810629</c:v>
                </c:pt>
                <c:pt idx="3338">
                  <c:v>127.27162022966959</c:v>
                </c:pt>
                <c:pt idx="3339">
                  <c:v>127.29499905319899</c:v>
                </c:pt>
                <c:pt idx="3340">
                  <c:v>127.31791621279585</c:v>
                </c:pt>
                <c:pt idx="3341">
                  <c:v>127.34106420435914</c:v>
                </c:pt>
                <c:pt idx="3342">
                  <c:v>127.36444505273025</c:v>
                </c:pt>
                <c:pt idx="3343">
                  <c:v>127.38759304429342</c:v>
                </c:pt>
                <c:pt idx="3344">
                  <c:v>127.4103704898056</c:v>
                </c:pt>
                <c:pt idx="3345">
                  <c:v>127.433842456058</c:v>
                </c:pt>
                <c:pt idx="3346">
                  <c:v>127.45657333020856</c:v>
                </c:pt>
                <c:pt idx="3347">
                  <c:v>127.47986103585644</c:v>
                </c:pt>
                <c:pt idx="3348">
                  <c:v>127.5030555987812</c:v>
                </c:pt>
                <c:pt idx="3349">
                  <c:v>127.52643442231076</c:v>
                </c:pt>
                <c:pt idx="3350">
                  <c:v>127.54958241387394</c:v>
                </c:pt>
                <c:pt idx="3351">
                  <c:v>127.57273243027869</c:v>
                </c:pt>
                <c:pt idx="3352">
                  <c:v>127.5954633044292</c:v>
                </c:pt>
                <c:pt idx="3353">
                  <c:v>127.61902841340518</c:v>
                </c:pt>
                <c:pt idx="3354">
                  <c:v>127.64222297633002</c:v>
                </c:pt>
                <c:pt idx="3355">
                  <c:v>127.66541753925456</c:v>
                </c:pt>
                <c:pt idx="3356">
                  <c:v>127.68856553081791</c:v>
                </c:pt>
                <c:pt idx="3357">
                  <c:v>127.71148269041485</c:v>
                </c:pt>
                <c:pt idx="3358">
                  <c:v>127.73486151394424</c:v>
                </c:pt>
                <c:pt idx="3359">
                  <c:v>127.75787181626411</c:v>
                </c:pt>
                <c:pt idx="3360">
                  <c:v>127.78101980782752</c:v>
                </c:pt>
                <c:pt idx="3361">
                  <c:v>127.80398151394407</c:v>
                </c:pt>
                <c:pt idx="3362">
                  <c:v>127.82694524490276</c:v>
                </c:pt>
                <c:pt idx="3363">
                  <c:v>127.85013980782745</c:v>
                </c:pt>
                <c:pt idx="3364">
                  <c:v>127.87328779939067</c:v>
                </c:pt>
                <c:pt idx="3365">
                  <c:v>127.89643579095375</c:v>
                </c:pt>
                <c:pt idx="3366">
                  <c:v>127.91981461448326</c:v>
                </c:pt>
                <c:pt idx="3367">
                  <c:v>127.94296463088831</c:v>
                </c:pt>
                <c:pt idx="3368">
                  <c:v>127.96634345441772</c:v>
                </c:pt>
                <c:pt idx="3369">
                  <c:v>127.98926061401465</c:v>
                </c:pt>
                <c:pt idx="3370">
                  <c:v>128.01240860557769</c:v>
                </c:pt>
                <c:pt idx="3371">
                  <c:v>128.03555659714053</c:v>
                </c:pt>
                <c:pt idx="3372">
                  <c:v>128.05847375673781</c:v>
                </c:pt>
                <c:pt idx="3373">
                  <c:v>128.08208341223389</c:v>
                </c:pt>
                <c:pt idx="3374">
                  <c:v>128.10500057183032</c:v>
                </c:pt>
                <c:pt idx="3375">
                  <c:v>128.12791773142726</c:v>
                </c:pt>
                <c:pt idx="3376">
                  <c:v>128.15129655495664</c:v>
                </c:pt>
                <c:pt idx="3377">
                  <c:v>128.17444657136159</c:v>
                </c:pt>
                <c:pt idx="3378">
                  <c:v>128.19764113428639</c:v>
                </c:pt>
                <c:pt idx="3379">
                  <c:v>128.22083367236937</c:v>
                </c:pt>
                <c:pt idx="3380">
                  <c:v>128.24389054605075</c:v>
                </c:pt>
                <c:pt idx="3381">
                  <c:v>128.26703853761455</c:v>
                </c:pt>
                <c:pt idx="3382">
                  <c:v>128.29000226857249</c:v>
                </c:pt>
                <c:pt idx="3383">
                  <c:v>128.31333452074034</c:v>
                </c:pt>
                <c:pt idx="3384">
                  <c:v>128.33652908366557</c:v>
                </c:pt>
                <c:pt idx="3385">
                  <c:v>128.35972364659011</c:v>
                </c:pt>
                <c:pt idx="3386">
                  <c:v>128.38291820951514</c:v>
                </c:pt>
                <c:pt idx="3387">
                  <c:v>128.40564908366559</c:v>
                </c:pt>
                <c:pt idx="3388">
                  <c:v>128.42907650339822</c:v>
                </c:pt>
                <c:pt idx="3389">
                  <c:v>128.4520847808765</c:v>
                </c:pt>
                <c:pt idx="3390">
                  <c:v>128.47551017576728</c:v>
                </c:pt>
                <c:pt idx="3391">
                  <c:v>128.4984739067263</c:v>
                </c:pt>
                <c:pt idx="3392">
                  <c:v>128.52143763768512</c:v>
                </c:pt>
                <c:pt idx="3393">
                  <c:v>128.54486303257536</c:v>
                </c:pt>
                <c:pt idx="3394">
                  <c:v>128.56805759550033</c:v>
                </c:pt>
                <c:pt idx="3395">
                  <c:v>128.59097475509728</c:v>
                </c:pt>
                <c:pt idx="3396">
                  <c:v>128.61449329271119</c:v>
                </c:pt>
                <c:pt idx="3397">
                  <c:v>128.63750157018978</c:v>
                </c:pt>
                <c:pt idx="3398">
                  <c:v>128.66046530114804</c:v>
                </c:pt>
                <c:pt idx="3399">
                  <c:v>128.68361329271121</c:v>
                </c:pt>
                <c:pt idx="3400">
                  <c:v>128.70680785563655</c:v>
                </c:pt>
                <c:pt idx="3401">
                  <c:v>128.72981613311458</c:v>
                </c:pt>
                <c:pt idx="3402">
                  <c:v>128.75329012420872</c:v>
                </c:pt>
                <c:pt idx="3403">
                  <c:v>128.77639154441056</c:v>
                </c:pt>
                <c:pt idx="3404">
                  <c:v>128.79944639325061</c:v>
                </c:pt>
                <c:pt idx="3405">
                  <c:v>128.82241012420931</c:v>
                </c:pt>
                <c:pt idx="3406">
                  <c:v>128.84560468713377</c:v>
                </c:pt>
                <c:pt idx="3407">
                  <c:v>128.86875267869701</c:v>
                </c:pt>
                <c:pt idx="3408">
                  <c:v>128.89204038434522</c:v>
                </c:pt>
                <c:pt idx="3409">
                  <c:v>128.91523494727002</c:v>
                </c:pt>
                <c:pt idx="3410">
                  <c:v>128.93819665338668</c:v>
                </c:pt>
                <c:pt idx="3411">
                  <c:v>128.96157750175755</c:v>
                </c:pt>
                <c:pt idx="3412">
                  <c:v>128.98458577923577</c:v>
                </c:pt>
                <c:pt idx="3413">
                  <c:v>129.00796662760723</c:v>
                </c:pt>
                <c:pt idx="3414">
                  <c:v>129.03065093039598</c:v>
                </c:pt>
                <c:pt idx="3415">
                  <c:v>129.05379892195919</c:v>
                </c:pt>
                <c:pt idx="3416">
                  <c:v>129.07704005624561</c:v>
                </c:pt>
                <c:pt idx="3417">
                  <c:v>129.10046545113659</c:v>
                </c:pt>
                <c:pt idx="3418">
                  <c:v>129.12361344270002</c:v>
                </c:pt>
                <c:pt idx="3419">
                  <c:v>129.14662374501992</c:v>
                </c:pt>
                <c:pt idx="3420">
                  <c:v>129.16977173658259</c:v>
                </c:pt>
                <c:pt idx="3421">
                  <c:v>129.19282658542352</c:v>
                </c:pt>
                <c:pt idx="3422">
                  <c:v>129.21579031638132</c:v>
                </c:pt>
                <c:pt idx="3423">
                  <c:v>129.23875404733997</c:v>
                </c:pt>
                <c:pt idx="3424">
                  <c:v>129.26241027419735</c:v>
                </c:pt>
                <c:pt idx="3425">
                  <c:v>129.28555826576019</c:v>
                </c:pt>
                <c:pt idx="3426">
                  <c:v>129.30870625732413</c:v>
                </c:pt>
                <c:pt idx="3427">
                  <c:v>129.33162341692079</c:v>
                </c:pt>
                <c:pt idx="3428">
                  <c:v>129.35500426529177</c:v>
                </c:pt>
                <c:pt idx="3429">
                  <c:v>129.37815225685492</c:v>
                </c:pt>
                <c:pt idx="3430">
                  <c:v>129.40106739161004</c:v>
                </c:pt>
                <c:pt idx="3431">
                  <c:v>129.42444823998127</c:v>
                </c:pt>
                <c:pt idx="3432">
                  <c:v>129.44736539957796</c:v>
                </c:pt>
                <c:pt idx="3433">
                  <c:v>129.47060653386453</c:v>
                </c:pt>
                <c:pt idx="3434">
                  <c:v>129.49379907194731</c:v>
                </c:pt>
                <c:pt idx="3435">
                  <c:v>129.51699363487182</c:v>
                </c:pt>
                <c:pt idx="3436">
                  <c:v>129.53995736583079</c:v>
                </c:pt>
                <c:pt idx="3437">
                  <c:v>129.5632916428402</c:v>
                </c:pt>
                <c:pt idx="3438">
                  <c:v>129.58653075228523</c:v>
                </c:pt>
                <c:pt idx="3439">
                  <c:v>129.60968076868971</c:v>
                </c:pt>
                <c:pt idx="3440">
                  <c:v>129.63287533161474</c:v>
                </c:pt>
                <c:pt idx="3441">
                  <c:v>129.65588360909305</c:v>
                </c:pt>
                <c:pt idx="3442">
                  <c:v>129.67903160065615</c:v>
                </c:pt>
                <c:pt idx="3443">
                  <c:v>129.70208644949636</c:v>
                </c:pt>
                <c:pt idx="3444">
                  <c:v>129.72523646590133</c:v>
                </c:pt>
                <c:pt idx="3445">
                  <c:v>129.74861528943038</c:v>
                </c:pt>
                <c:pt idx="3446">
                  <c:v>129.77176328099372</c:v>
                </c:pt>
                <c:pt idx="3447">
                  <c:v>129.79426332317749</c:v>
                </c:pt>
                <c:pt idx="3448">
                  <c:v>129.81801269275832</c:v>
                </c:pt>
                <c:pt idx="3449">
                  <c:v>129.84097642371688</c:v>
                </c:pt>
                <c:pt idx="3450">
                  <c:v>129.86412441528032</c:v>
                </c:pt>
                <c:pt idx="3451">
                  <c:v>129.88736554956643</c:v>
                </c:pt>
                <c:pt idx="3452">
                  <c:v>129.90991216311193</c:v>
                </c:pt>
                <c:pt idx="3453">
                  <c:v>129.93356838996951</c:v>
                </c:pt>
                <c:pt idx="3454">
                  <c:v>129.95694923834074</c:v>
                </c:pt>
                <c:pt idx="3455">
                  <c:v>129.980097229904</c:v>
                </c:pt>
                <c:pt idx="3456">
                  <c:v>130.003060960862</c:v>
                </c:pt>
                <c:pt idx="3457">
                  <c:v>130.02606923834048</c:v>
                </c:pt>
                <c:pt idx="3458">
                  <c:v>130.04949463323175</c:v>
                </c:pt>
                <c:pt idx="3459">
                  <c:v>130.07245836419031</c:v>
                </c:pt>
                <c:pt idx="3460">
                  <c:v>130.09555978439153</c:v>
                </c:pt>
                <c:pt idx="3461">
                  <c:v>130.11870777595502</c:v>
                </c:pt>
                <c:pt idx="3462">
                  <c:v>130.14208862432599</c:v>
                </c:pt>
                <c:pt idx="3463">
                  <c:v>130.16500578392316</c:v>
                </c:pt>
                <c:pt idx="3464">
                  <c:v>130.18815377548631</c:v>
                </c:pt>
                <c:pt idx="3465">
                  <c:v>130.21083807827517</c:v>
                </c:pt>
                <c:pt idx="3466">
                  <c:v>130.23477373330152</c:v>
                </c:pt>
                <c:pt idx="3467">
                  <c:v>130.25796829622678</c:v>
                </c:pt>
                <c:pt idx="3468">
                  <c:v>130.28074574173868</c:v>
                </c:pt>
                <c:pt idx="3469">
                  <c:v>130.30384716194038</c:v>
                </c:pt>
                <c:pt idx="3470">
                  <c:v>130.32731912819344</c:v>
                </c:pt>
                <c:pt idx="3471">
                  <c:v>130.35009859854696</c:v>
                </c:pt>
                <c:pt idx="3472">
                  <c:v>130.37370825404233</c:v>
                </c:pt>
                <c:pt idx="3473">
                  <c:v>130.39685827044758</c:v>
                </c:pt>
                <c:pt idx="3474">
                  <c:v>130.42000626201084</c:v>
                </c:pt>
                <c:pt idx="3475">
                  <c:v>130.44306111085035</c:v>
                </c:pt>
                <c:pt idx="3476">
                  <c:v>130.46625567377552</c:v>
                </c:pt>
                <c:pt idx="3477">
                  <c:v>130.48940366533859</c:v>
                </c:pt>
                <c:pt idx="3478">
                  <c:v>130.51255165690159</c:v>
                </c:pt>
                <c:pt idx="3479">
                  <c:v>130.53523798453244</c:v>
                </c:pt>
                <c:pt idx="3480">
                  <c:v>130.55861680806208</c:v>
                </c:pt>
                <c:pt idx="3481">
                  <c:v>130.58181137098688</c:v>
                </c:pt>
                <c:pt idx="3482">
                  <c:v>130.60477510194471</c:v>
                </c:pt>
                <c:pt idx="3483">
                  <c:v>130.62843132880244</c:v>
                </c:pt>
                <c:pt idx="3484">
                  <c:v>130.65070053902039</c:v>
                </c:pt>
                <c:pt idx="3485">
                  <c:v>130.67435879071925</c:v>
                </c:pt>
                <c:pt idx="3486">
                  <c:v>130.69769104288719</c:v>
                </c:pt>
                <c:pt idx="3487">
                  <c:v>130.72065477384527</c:v>
                </c:pt>
                <c:pt idx="3488">
                  <c:v>130.74384933677055</c:v>
                </c:pt>
                <c:pt idx="3489">
                  <c:v>130.76704389969541</c:v>
                </c:pt>
                <c:pt idx="3490">
                  <c:v>130.79019189125822</c:v>
                </c:pt>
                <c:pt idx="3491">
                  <c:v>130.81338645418327</c:v>
                </c:pt>
                <c:pt idx="3492">
                  <c:v>130.8363015889386</c:v>
                </c:pt>
                <c:pt idx="3493">
                  <c:v>130.85968243730957</c:v>
                </c:pt>
                <c:pt idx="3494">
                  <c:v>130.88269071478794</c:v>
                </c:pt>
                <c:pt idx="3495">
                  <c:v>130.90583870635098</c:v>
                </c:pt>
                <c:pt idx="3496">
                  <c:v>130.92907984063771</c:v>
                </c:pt>
                <c:pt idx="3497">
                  <c:v>130.95222783220115</c:v>
                </c:pt>
                <c:pt idx="3498">
                  <c:v>130.97560868057178</c:v>
                </c:pt>
                <c:pt idx="3499">
                  <c:v>130.99833955472263</c:v>
                </c:pt>
                <c:pt idx="3500">
                  <c:v>131.02172040309387</c:v>
                </c:pt>
                <c:pt idx="3501">
                  <c:v>131.04495951253799</c:v>
                </c:pt>
                <c:pt idx="3502">
                  <c:v>131.06796981485815</c:v>
                </c:pt>
                <c:pt idx="3503">
                  <c:v>131.09088697445509</c:v>
                </c:pt>
                <c:pt idx="3504">
                  <c:v>131.11403496601793</c:v>
                </c:pt>
                <c:pt idx="3505">
                  <c:v>131.13769119287534</c:v>
                </c:pt>
                <c:pt idx="3506">
                  <c:v>131.1604240918675</c:v>
                </c:pt>
                <c:pt idx="3507">
                  <c:v>131.18347894070777</c:v>
                </c:pt>
                <c:pt idx="3508">
                  <c:v>131.20690433559878</c:v>
                </c:pt>
                <c:pt idx="3509">
                  <c:v>131.22977492383382</c:v>
                </c:pt>
                <c:pt idx="3510">
                  <c:v>131.25296948675879</c:v>
                </c:pt>
                <c:pt idx="3511">
                  <c:v>131.2762106210449</c:v>
                </c:pt>
                <c:pt idx="3512">
                  <c:v>131.29935861260839</c:v>
                </c:pt>
                <c:pt idx="3513">
                  <c:v>131.32259974689481</c:v>
                </c:pt>
                <c:pt idx="3514">
                  <c:v>131.34570116709631</c:v>
                </c:pt>
                <c:pt idx="3515">
                  <c:v>131.36889573002108</c:v>
                </c:pt>
                <c:pt idx="3516">
                  <c:v>131.39139577220541</c:v>
                </c:pt>
                <c:pt idx="3517">
                  <c:v>131.41505402390416</c:v>
                </c:pt>
                <c:pt idx="3518">
                  <c:v>131.43824858682956</c:v>
                </c:pt>
                <c:pt idx="3519">
                  <c:v>131.46139657839254</c:v>
                </c:pt>
                <c:pt idx="3520">
                  <c:v>131.48436030935082</c:v>
                </c:pt>
                <c:pt idx="3521">
                  <c:v>131.50755284743406</c:v>
                </c:pt>
                <c:pt idx="3522">
                  <c:v>131.53093369580498</c:v>
                </c:pt>
                <c:pt idx="3523">
                  <c:v>131.55412825873006</c:v>
                </c:pt>
                <c:pt idx="3524">
                  <c:v>131.57708996484615</c:v>
                </c:pt>
                <c:pt idx="3525">
                  <c:v>131.6002399812516</c:v>
                </c:pt>
                <c:pt idx="3526">
                  <c:v>131.62343454417618</c:v>
                </c:pt>
                <c:pt idx="3527">
                  <c:v>131.64667365362078</c:v>
                </c:pt>
                <c:pt idx="3528">
                  <c:v>131.66968395594071</c:v>
                </c:pt>
                <c:pt idx="3529">
                  <c:v>131.69310935083197</c:v>
                </c:pt>
                <c:pt idx="3530">
                  <c:v>131.71602651042886</c:v>
                </c:pt>
                <c:pt idx="3531">
                  <c:v>131.7393607874385</c:v>
                </c:pt>
                <c:pt idx="3532">
                  <c:v>131.76255332552125</c:v>
                </c:pt>
                <c:pt idx="3533">
                  <c:v>131.78574788844642</c:v>
                </c:pt>
                <c:pt idx="3534">
                  <c:v>131.80852735880046</c:v>
                </c:pt>
                <c:pt idx="3535">
                  <c:v>131.83172192172486</c:v>
                </c:pt>
                <c:pt idx="3536">
                  <c:v>131.85510074525453</c:v>
                </c:pt>
                <c:pt idx="3537">
                  <c:v>131.87801790485116</c:v>
                </c:pt>
                <c:pt idx="3538">
                  <c:v>131.90116589641434</c:v>
                </c:pt>
                <c:pt idx="3539">
                  <c:v>131.92454471994378</c:v>
                </c:pt>
                <c:pt idx="3540">
                  <c:v>131.94769271150665</c:v>
                </c:pt>
                <c:pt idx="3541">
                  <c:v>131.97060987110382</c:v>
                </c:pt>
                <c:pt idx="3542">
                  <c:v>131.99399071947505</c:v>
                </c:pt>
                <c:pt idx="3543">
                  <c:v>132.01690585423017</c:v>
                </c:pt>
                <c:pt idx="3544">
                  <c:v>132.04019355987791</c:v>
                </c:pt>
                <c:pt idx="3545">
                  <c:v>132.06297100539021</c:v>
                </c:pt>
                <c:pt idx="3546">
                  <c:v>132.0862587110382</c:v>
                </c:pt>
                <c:pt idx="3547">
                  <c:v>132.10922244199671</c:v>
                </c:pt>
                <c:pt idx="3548">
                  <c:v>132.13260126552615</c:v>
                </c:pt>
                <c:pt idx="3549">
                  <c:v>132.15588897117416</c:v>
                </c:pt>
                <c:pt idx="3550">
                  <c:v>132.17885067729082</c:v>
                </c:pt>
                <c:pt idx="3551">
                  <c:v>132.20232264354345</c:v>
                </c:pt>
                <c:pt idx="3552">
                  <c:v>132.22551720646803</c:v>
                </c:pt>
                <c:pt idx="3553">
                  <c:v>132.24848093742699</c:v>
                </c:pt>
                <c:pt idx="3554">
                  <c:v>132.27162892898994</c:v>
                </c:pt>
                <c:pt idx="3555">
                  <c:v>132.29505432388063</c:v>
                </c:pt>
                <c:pt idx="3556">
                  <c:v>132.31764750878841</c:v>
                </c:pt>
                <c:pt idx="3557">
                  <c:v>132.34107290367947</c:v>
                </c:pt>
                <c:pt idx="3558">
                  <c:v>132.36422292008444</c:v>
                </c:pt>
                <c:pt idx="3559">
                  <c:v>132.38718462620105</c:v>
                </c:pt>
                <c:pt idx="3560">
                  <c:v>132.4104257604875</c:v>
                </c:pt>
                <c:pt idx="3561">
                  <c:v>132.43366689477378</c:v>
                </c:pt>
                <c:pt idx="3562">
                  <c:v>132.456721743614</c:v>
                </c:pt>
                <c:pt idx="3563">
                  <c:v>132.47945464260602</c:v>
                </c:pt>
                <c:pt idx="3564">
                  <c:v>132.50311086946331</c:v>
                </c:pt>
                <c:pt idx="3565">
                  <c:v>132.52635200374971</c:v>
                </c:pt>
                <c:pt idx="3566">
                  <c:v>132.54931573470773</c:v>
                </c:pt>
                <c:pt idx="3567">
                  <c:v>132.57232401218661</c:v>
                </c:pt>
                <c:pt idx="3568">
                  <c:v>132.59593569252402</c:v>
                </c:pt>
                <c:pt idx="3569">
                  <c:v>132.61885285212094</c:v>
                </c:pt>
                <c:pt idx="3570">
                  <c:v>132.64200084368431</c:v>
                </c:pt>
                <c:pt idx="3571">
                  <c:v>132.66496254980049</c:v>
                </c:pt>
                <c:pt idx="3572">
                  <c:v>132.68815711272589</c:v>
                </c:pt>
                <c:pt idx="3573">
                  <c:v>132.71153796109678</c:v>
                </c:pt>
                <c:pt idx="3574">
                  <c:v>132.73468595265999</c:v>
                </c:pt>
                <c:pt idx="3575">
                  <c:v>132.75783394422336</c:v>
                </c:pt>
                <c:pt idx="3576">
                  <c:v>132.78079767518165</c:v>
                </c:pt>
                <c:pt idx="3577">
                  <c:v>132.80417649871103</c:v>
                </c:pt>
                <c:pt idx="3578">
                  <c:v>132.82714022966979</c:v>
                </c:pt>
                <c:pt idx="3579">
                  <c:v>132.85033479259457</c:v>
                </c:pt>
                <c:pt idx="3580">
                  <c:v>132.87334307007262</c:v>
                </c:pt>
                <c:pt idx="3581">
                  <c:v>132.89672391844408</c:v>
                </c:pt>
                <c:pt idx="3582">
                  <c:v>132.91963905319895</c:v>
                </c:pt>
                <c:pt idx="3583">
                  <c:v>132.94301990157018</c:v>
                </c:pt>
                <c:pt idx="3584">
                  <c:v>132.96616789313344</c:v>
                </c:pt>
                <c:pt idx="3585">
                  <c:v>132.98931588469674</c:v>
                </c:pt>
                <c:pt idx="3586">
                  <c:v>133.01246387625963</c:v>
                </c:pt>
                <c:pt idx="3587">
                  <c:v>133.03538103585655</c:v>
                </c:pt>
                <c:pt idx="3588">
                  <c:v>133.05875985938604</c:v>
                </c:pt>
                <c:pt idx="3589">
                  <c:v>133.08190785094959</c:v>
                </c:pt>
                <c:pt idx="3590">
                  <c:v>133.10505584251212</c:v>
                </c:pt>
                <c:pt idx="3591">
                  <c:v>133.12820585891754</c:v>
                </c:pt>
                <c:pt idx="3592">
                  <c:v>133.1511675650342</c:v>
                </c:pt>
                <c:pt idx="3593">
                  <c:v>133.17431555659715</c:v>
                </c:pt>
                <c:pt idx="3594">
                  <c:v>133.19732585891751</c:v>
                </c:pt>
                <c:pt idx="3595">
                  <c:v>133.22075125380795</c:v>
                </c:pt>
                <c:pt idx="3596">
                  <c:v>133.24357527068148</c:v>
                </c:pt>
                <c:pt idx="3597">
                  <c:v>133.26695611905322</c:v>
                </c:pt>
                <c:pt idx="3598">
                  <c:v>133.29015068197774</c:v>
                </c:pt>
                <c:pt idx="3599">
                  <c:v>133.31334322006072</c:v>
                </c:pt>
                <c:pt idx="3600">
                  <c:v>133.33653778298594</c:v>
                </c:pt>
                <c:pt idx="3601">
                  <c:v>133.35954808530587</c:v>
                </c:pt>
                <c:pt idx="3602">
                  <c:v>133.38292690883574</c:v>
                </c:pt>
                <c:pt idx="3603">
                  <c:v>133.40589063979377</c:v>
                </c:pt>
                <c:pt idx="3604">
                  <c:v>133.42903863135692</c:v>
                </c:pt>
                <c:pt idx="3605">
                  <c:v>133.45241947972846</c:v>
                </c:pt>
                <c:pt idx="3606">
                  <c:v>133.47533461448324</c:v>
                </c:pt>
                <c:pt idx="3607">
                  <c:v>133.49871546285445</c:v>
                </c:pt>
                <c:pt idx="3608">
                  <c:v>133.5217703116947</c:v>
                </c:pt>
                <c:pt idx="3609">
                  <c:v>133.5445011858445</c:v>
                </c:pt>
                <c:pt idx="3610">
                  <c:v>133.5678820342161</c:v>
                </c:pt>
                <c:pt idx="3611">
                  <c:v>133.59103002577947</c:v>
                </c:pt>
                <c:pt idx="3612">
                  <c:v>133.61399375673747</c:v>
                </c:pt>
                <c:pt idx="3613">
                  <c:v>133.63741915162902</c:v>
                </c:pt>
                <c:pt idx="3614">
                  <c:v>133.6604740004687</c:v>
                </c:pt>
                <c:pt idx="3615">
                  <c:v>133.68376170611626</c:v>
                </c:pt>
                <c:pt idx="3616">
                  <c:v>133.70695626904103</c:v>
                </c:pt>
                <c:pt idx="3617">
                  <c:v>133.73019740332785</c:v>
                </c:pt>
                <c:pt idx="3618">
                  <c:v>133.75315910944431</c:v>
                </c:pt>
                <c:pt idx="3619">
                  <c:v>133.77635367236914</c:v>
                </c:pt>
                <c:pt idx="3620">
                  <c:v>133.79927083196603</c:v>
                </c:pt>
                <c:pt idx="3621">
                  <c:v>133.82269622685718</c:v>
                </c:pt>
                <c:pt idx="3622">
                  <c:v>133.84565995781577</c:v>
                </c:pt>
                <c:pt idx="3623">
                  <c:v>133.86867026013593</c:v>
                </c:pt>
                <c:pt idx="3624">
                  <c:v>133.89204908366582</c:v>
                </c:pt>
                <c:pt idx="3625">
                  <c:v>133.91501281462413</c:v>
                </c:pt>
                <c:pt idx="3626">
                  <c:v>133.93839163815326</c:v>
                </c:pt>
                <c:pt idx="3627">
                  <c:v>133.96135536911154</c:v>
                </c:pt>
                <c:pt idx="3628">
                  <c:v>133.98436364659011</c:v>
                </c:pt>
                <c:pt idx="3629">
                  <c:v>134.00755820951468</c:v>
                </c:pt>
                <c:pt idx="3630">
                  <c:v>134.03070620107798</c:v>
                </c:pt>
                <c:pt idx="3631">
                  <c:v>134.0538541926409</c:v>
                </c:pt>
                <c:pt idx="3632">
                  <c:v>134.07723504101239</c:v>
                </c:pt>
                <c:pt idx="3633">
                  <c:v>134.10042960393724</c:v>
                </c:pt>
                <c:pt idx="3634">
                  <c:v>134.12334473869231</c:v>
                </c:pt>
                <c:pt idx="3635">
                  <c:v>134.14658587297848</c:v>
                </c:pt>
                <c:pt idx="3636">
                  <c:v>134.16982700726504</c:v>
                </c:pt>
                <c:pt idx="3637">
                  <c:v>134.19251333489572</c:v>
                </c:pt>
                <c:pt idx="3638">
                  <c:v>134.21589215842513</c:v>
                </c:pt>
                <c:pt idx="3639">
                  <c:v>134.23904014998806</c:v>
                </c:pt>
                <c:pt idx="3640">
                  <c:v>134.26242099835949</c:v>
                </c:pt>
                <c:pt idx="3641">
                  <c:v>134.28556898992258</c:v>
                </c:pt>
                <c:pt idx="3642">
                  <c:v>134.30876355284738</c:v>
                </c:pt>
                <c:pt idx="3643">
                  <c:v>134.33191154441064</c:v>
                </c:pt>
                <c:pt idx="3644">
                  <c:v>134.35487325052728</c:v>
                </c:pt>
                <c:pt idx="3645">
                  <c:v>134.37811438481381</c:v>
                </c:pt>
                <c:pt idx="3646">
                  <c:v>134.40126237637685</c:v>
                </c:pt>
                <c:pt idx="3647">
                  <c:v>134.42450351066327</c:v>
                </c:pt>
                <c:pt idx="3648">
                  <c:v>134.44769807358799</c:v>
                </c:pt>
                <c:pt idx="3649">
                  <c:v>134.47066180454621</c:v>
                </c:pt>
                <c:pt idx="3650">
                  <c:v>134.49404062807596</c:v>
                </c:pt>
                <c:pt idx="3651">
                  <c:v>134.51681807358798</c:v>
                </c:pt>
                <c:pt idx="3652">
                  <c:v>134.53996606515094</c:v>
                </c:pt>
                <c:pt idx="3653">
                  <c:v>134.56344005624561</c:v>
                </c:pt>
                <c:pt idx="3654">
                  <c:v>134.58640176236233</c:v>
                </c:pt>
                <c:pt idx="3655">
                  <c:v>134.60936549332052</c:v>
                </c:pt>
                <c:pt idx="3656">
                  <c:v>134.63256005624558</c:v>
                </c:pt>
                <c:pt idx="3657">
                  <c:v>134.65580119053195</c:v>
                </c:pt>
                <c:pt idx="3658">
                  <c:v>134.67918001406113</c:v>
                </c:pt>
                <c:pt idx="3659">
                  <c:v>134.70214374502001</c:v>
                </c:pt>
                <c:pt idx="3660">
                  <c:v>134.72529173658305</c:v>
                </c:pt>
                <c:pt idx="3661">
                  <c:v>134.748439728146</c:v>
                </c:pt>
                <c:pt idx="3662">
                  <c:v>134.7715411483475</c:v>
                </c:pt>
                <c:pt idx="3663">
                  <c:v>134.7947357112723</c:v>
                </c:pt>
                <c:pt idx="3664">
                  <c:v>134.8181165596441</c:v>
                </c:pt>
                <c:pt idx="3665">
                  <c:v>134.84126455120696</c:v>
                </c:pt>
                <c:pt idx="3666">
                  <c:v>134.86417968596206</c:v>
                </c:pt>
                <c:pt idx="3667">
                  <c:v>134.88718998828256</c:v>
                </c:pt>
                <c:pt idx="3668">
                  <c:v>134.9103845512069</c:v>
                </c:pt>
                <c:pt idx="3669">
                  <c:v>134.93380994609794</c:v>
                </c:pt>
                <c:pt idx="3670">
                  <c:v>134.95700450902271</c:v>
                </c:pt>
                <c:pt idx="3671">
                  <c:v>134.98019907194754</c:v>
                </c:pt>
                <c:pt idx="3672">
                  <c:v>135.00311623154417</c:v>
                </c:pt>
                <c:pt idx="3673">
                  <c:v>135.02635736583099</c:v>
                </c:pt>
                <c:pt idx="3674">
                  <c:v>135.04950535739391</c:v>
                </c:pt>
                <c:pt idx="3675">
                  <c:v>135.07269992031851</c:v>
                </c:pt>
                <c:pt idx="3676">
                  <c:v>135.09547736583087</c:v>
                </c:pt>
                <c:pt idx="3677">
                  <c:v>135.11885618936012</c:v>
                </c:pt>
                <c:pt idx="3678">
                  <c:v>135.14214389500819</c:v>
                </c:pt>
                <c:pt idx="3679">
                  <c:v>135.16515419732804</c:v>
                </c:pt>
                <c:pt idx="3680">
                  <c:v>135.18830218889161</c:v>
                </c:pt>
                <c:pt idx="3681">
                  <c:v>135.21145018045465</c:v>
                </c:pt>
                <c:pt idx="3682">
                  <c:v>135.23459817201757</c:v>
                </c:pt>
                <c:pt idx="3683">
                  <c:v>135.257746163581</c:v>
                </c:pt>
                <c:pt idx="3684">
                  <c:v>135.28089415514415</c:v>
                </c:pt>
                <c:pt idx="3685">
                  <c:v>135.30381131474098</c:v>
                </c:pt>
                <c:pt idx="3686">
                  <c:v>135.32695930630427</c:v>
                </c:pt>
                <c:pt idx="3687">
                  <c:v>135.35057098664166</c:v>
                </c:pt>
                <c:pt idx="3688">
                  <c:v>135.37348612139675</c:v>
                </c:pt>
                <c:pt idx="3689">
                  <c:v>135.39672725568366</c:v>
                </c:pt>
                <c:pt idx="3690">
                  <c:v>135.41978412936436</c:v>
                </c:pt>
                <c:pt idx="3691">
                  <c:v>135.44274583548167</c:v>
                </c:pt>
                <c:pt idx="3692">
                  <c:v>135.46617325521444</c:v>
                </c:pt>
                <c:pt idx="3693">
                  <c:v>135.48913496133116</c:v>
                </c:pt>
                <c:pt idx="3694">
                  <c:v>135.51237609561761</c:v>
                </c:pt>
                <c:pt idx="3695">
                  <c:v>135.53533982657606</c:v>
                </c:pt>
                <c:pt idx="3696">
                  <c:v>135.55848781813972</c:v>
                </c:pt>
                <c:pt idx="3697">
                  <c:v>135.58158923834051</c:v>
                </c:pt>
                <c:pt idx="3698">
                  <c:v>135.60506120459317</c:v>
                </c:pt>
                <c:pt idx="3699">
                  <c:v>135.62797836419028</c:v>
                </c:pt>
                <c:pt idx="3700">
                  <c:v>135.65135718772007</c:v>
                </c:pt>
                <c:pt idx="3701">
                  <c:v>135.67455175064413</c:v>
                </c:pt>
                <c:pt idx="3702">
                  <c:v>135.69751548160301</c:v>
                </c:pt>
                <c:pt idx="3703">
                  <c:v>135.72071004452778</c:v>
                </c:pt>
                <c:pt idx="3704">
                  <c:v>135.74339434731658</c:v>
                </c:pt>
                <c:pt idx="3705">
                  <c:v>135.76700602765428</c:v>
                </c:pt>
                <c:pt idx="3706">
                  <c:v>135.79001632997424</c:v>
                </c:pt>
                <c:pt idx="3707">
                  <c:v>135.81339515350365</c:v>
                </c:pt>
                <c:pt idx="3708">
                  <c:v>135.83654314506677</c:v>
                </c:pt>
                <c:pt idx="3709">
                  <c:v>135.85973770799177</c:v>
                </c:pt>
                <c:pt idx="3710">
                  <c:v>135.88265486758849</c:v>
                </c:pt>
                <c:pt idx="3711">
                  <c:v>135.90580285915158</c:v>
                </c:pt>
                <c:pt idx="3712">
                  <c:v>135.9289508507151</c:v>
                </c:pt>
                <c:pt idx="3713">
                  <c:v>135.9523296742444</c:v>
                </c:pt>
                <c:pt idx="3714">
                  <c:v>135.97547969064919</c:v>
                </c:pt>
                <c:pt idx="3715">
                  <c:v>135.99834825404264</c:v>
                </c:pt>
                <c:pt idx="3716">
                  <c:v>136.02154281696747</c:v>
                </c:pt>
                <c:pt idx="3717">
                  <c:v>136.04473737989218</c:v>
                </c:pt>
                <c:pt idx="3718">
                  <c:v>136.06779425357396</c:v>
                </c:pt>
                <c:pt idx="3719">
                  <c:v>136.09098881649894</c:v>
                </c:pt>
                <c:pt idx="3720">
                  <c:v>136.11409023669998</c:v>
                </c:pt>
                <c:pt idx="3721">
                  <c:v>136.13751563159096</c:v>
                </c:pt>
                <c:pt idx="3722">
                  <c:v>136.1604327911879</c:v>
                </c:pt>
                <c:pt idx="3723">
                  <c:v>136.18358078275116</c:v>
                </c:pt>
                <c:pt idx="3724">
                  <c:v>136.20677534567611</c:v>
                </c:pt>
                <c:pt idx="3725">
                  <c:v>136.22996990860088</c:v>
                </c:pt>
                <c:pt idx="3726">
                  <c:v>136.25316447152539</c:v>
                </c:pt>
                <c:pt idx="3727">
                  <c:v>136.27612820248424</c:v>
                </c:pt>
                <c:pt idx="3728">
                  <c:v>136.29867481603003</c:v>
                </c:pt>
                <c:pt idx="3729">
                  <c:v>136.32274816030025</c:v>
                </c:pt>
                <c:pt idx="3730">
                  <c:v>136.34589615186314</c:v>
                </c:pt>
                <c:pt idx="3731">
                  <c:v>136.368580454652</c:v>
                </c:pt>
                <c:pt idx="3732">
                  <c:v>136.39219213498944</c:v>
                </c:pt>
                <c:pt idx="3733">
                  <c:v>136.41534012655239</c:v>
                </c:pt>
                <c:pt idx="3734">
                  <c:v>136.43830385751147</c:v>
                </c:pt>
                <c:pt idx="3735">
                  <c:v>136.46122101710804</c:v>
                </c:pt>
                <c:pt idx="3736">
                  <c:v>136.48446215139444</c:v>
                </c:pt>
                <c:pt idx="3737">
                  <c:v>136.50788754628564</c:v>
                </c:pt>
                <c:pt idx="3738">
                  <c:v>136.53084925240239</c:v>
                </c:pt>
                <c:pt idx="3739">
                  <c:v>136.55376641199928</c:v>
                </c:pt>
                <c:pt idx="3740">
                  <c:v>136.57714726037028</c:v>
                </c:pt>
                <c:pt idx="3741">
                  <c:v>136.60010896648703</c:v>
                </c:pt>
                <c:pt idx="3742">
                  <c:v>136.62353638622005</c:v>
                </c:pt>
                <c:pt idx="3743">
                  <c:v>136.64659123505953</c:v>
                </c:pt>
                <c:pt idx="3744">
                  <c:v>136.66997005858914</c:v>
                </c:pt>
                <c:pt idx="3745">
                  <c:v>136.69265638622005</c:v>
                </c:pt>
                <c:pt idx="3746">
                  <c:v>136.71626806655698</c:v>
                </c:pt>
                <c:pt idx="3747">
                  <c:v>136.73922977267401</c:v>
                </c:pt>
                <c:pt idx="3748">
                  <c:v>136.76228664635576</c:v>
                </c:pt>
                <c:pt idx="3749">
                  <c:v>136.78552575580011</c:v>
                </c:pt>
                <c:pt idx="3750">
                  <c:v>136.80862920084368</c:v>
                </c:pt>
                <c:pt idx="3751">
                  <c:v>136.8318703351303</c:v>
                </c:pt>
                <c:pt idx="3752">
                  <c:v>136.85524915866</c:v>
                </c:pt>
                <c:pt idx="3753">
                  <c:v>136.8782128896182</c:v>
                </c:pt>
                <c:pt idx="3754">
                  <c:v>136.90140745254305</c:v>
                </c:pt>
                <c:pt idx="3755">
                  <c:v>136.92436915865977</c:v>
                </c:pt>
                <c:pt idx="3756">
                  <c:v>136.94775000703069</c:v>
                </c:pt>
                <c:pt idx="3757">
                  <c:v>136.97075828450869</c:v>
                </c:pt>
                <c:pt idx="3758">
                  <c:v>136.99390627607218</c:v>
                </c:pt>
                <c:pt idx="3759">
                  <c:v>137.0168700070308</c:v>
                </c:pt>
                <c:pt idx="3760">
                  <c:v>137.04024883056024</c:v>
                </c:pt>
                <c:pt idx="3761">
                  <c:v>137.06321256151833</c:v>
                </c:pt>
                <c:pt idx="3762">
                  <c:v>137.08640712444341</c:v>
                </c:pt>
                <c:pt idx="3763">
                  <c:v>137.10937085540201</c:v>
                </c:pt>
                <c:pt idx="3764">
                  <c:v>137.13284282165461</c:v>
                </c:pt>
                <c:pt idx="3765">
                  <c:v>137.15599081321781</c:v>
                </c:pt>
                <c:pt idx="3766">
                  <c:v>137.17890797281464</c:v>
                </c:pt>
                <c:pt idx="3767">
                  <c:v>137.20214708225961</c:v>
                </c:pt>
                <c:pt idx="3768">
                  <c:v>137.2251573845794</c:v>
                </c:pt>
                <c:pt idx="3769">
                  <c:v>137.24830537614213</c:v>
                </c:pt>
                <c:pt idx="3770">
                  <c:v>137.2717307710335</c:v>
                </c:pt>
                <c:pt idx="3771">
                  <c:v>137.29487876259645</c:v>
                </c:pt>
                <c:pt idx="3772">
                  <c:v>137.31807332552148</c:v>
                </c:pt>
                <c:pt idx="3773">
                  <c:v>137.34089734239546</c:v>
                </c:pt>
                <c:pt idx="3774">
                  <c:v>137.36363024138717</c:v>
                </c:pt>
                <c:pt idx="3775">
                  <c:v>137.38751932505281</c:v>
                </c:pt>
                <c:pt idx="3776">
                  <c:v>137.41048103116938</c:v>
                </c:pt>
                <c:pt idx="3777">
                  <c:v>137.43362902273259</c:v>
                </c:pt>
                <c:pt idx="3778">
                  <c:v>137.45710098898567</c:v>
                </c:pt>
                <c:pt idx="3779">
                  <c:v>137.47978731661601</c:v>
                </c:pt>
                <c:pt idx="3780">
                  <c:v>137.50302845090241</c:v>
                </c:pt>
                <c:pt idx="3781">
                  <c:v>137.52575932505272</c:v>
                </c:pt>
                <c:pt idx="3782">
                  <c:v>137.54914017342401</c:v>
                </c:pt>
                <c:pt idx="3783">
                  <c:v>137.57251899695336</c:v>
                </c:pt>
                <c:pt idx="3784">
                  <c:v>137.59552727443165</c:v>
                </c:pt>
                <c:pt idx="3785">
                  <c:v>137.61890812280271</c:v>
                </c:pt>
                <c:pt idx="3786">
                  <c:v>137.64214925708964</c:v>
                </c:pt>
                <c:pt idx="3787">
                  <c:v>137.66506439184397</c:v>
                </c:pt>
                <c:pt idx="3788">
                  <c:v>137.68821440824956</c:v>
                </c:pt>
                <c:pt idx="3789">
                  <c:v>137.71136239981209</c:v>
                </c:pt>
                <c:pt idx="3790">
                  <c:v>137.73451039137535</c:v>
                </c:pt>
                <c:pt idx="3791">
                  <c:v>137.75765838293887</c:v>
                </c:pt>
                <c:pt idx="3792">
                  <c:v>137.78085294586359</c:v>
                </c:pt>
                <c:pt idx="3793">
                  <c:v>137.80423176939303</c:v>
                </c:pt>
                <c:pt idx="3794">
                  <c:v>137.82659412233417</c:v>
                </c:pt>
                <c:pt idx="3795">
                  <c:v>137.8504366346383</c:v>
                </c:pt>
                <c:pt idx="3796">
                  <c:v>137.87344491211624</c:v>
                </c:pt>
                <c:pt idx="3797">
                  <c:v>137.89668604640261</c:v>
                </c:pt>
                <c:pt idx="3798">
                  <c:v>137.91969634872279</c:v>
                </c:pt>
                <c:pt idx="3799">
                  <c:v>137.94284434028617</c:v>
                </c:pt>
                <c:pt idx="3800">
                  <c:v>137.96622316381533</c:v>
                </c:pt>
                <c:pt idx="3801">
                  <c:v>137.98918689477384</c:v>
                </c:pt>
                <c:pt idx="3802">
                  <c:v>138.01233488633704</c:v>
                </c:pt>
                <c:pt idx="3803">
                  <c:v>138.03552944926179</c:v>
                </c:pt>
                <c:pt idx="3804">
                  <c:v>138.05872401218664</c:v>
                </c:pt>
                <c:pt idx="3805">
                  <c:v>138.08187200374971</c:v>
                </c:pt>
                <c:pt idx="3806">
                  <c:v>138.10464944926179</c:v>
                </c:pt>
                <c:pt idx="3807">
                  <c:v>138.12802827279143</c:v>
                </c:pt>
                <c:pt idx="3808">
                  <c:v>138.15117828919611</c:v>
                </c:pt>
                <c:pt idx="3809">
                  <c:v>138.17441739864071</c:v>
                </c:pt>
                <c:pt idx="3810">
                  <c:v>138.19733455823786</c:v>
                </c:pt>
                <c:pt idx="3811">
                  <c:v>138.22075995312858</c:v>
                </c:pt>
                <c:pt idx="3812">
                  <c:v>138.24390996953358</c:v>
                </c:pt>
                <c:pt idx="3813">
                  <c:v>138.26682510428842</c:v>
                </c:pt>
                <c:pt idx="3814">
                  <c:v>138.29029707054138</c:v>
                </c:pt>
                <c:pt idx="3815">
                  <c:v>138.31321423013796</c:v>
                </c:pt>
                <c:pt idx="3816">
                  <c:v>138.3366861963909</c:v>
                </c:pt>
                <c:pt idx="3817">
                  <c:v>138.35960335598784</c:v>
                </c:pt>
                <c:pt idx="3818">
                  <c:v>138.38228968361886</c:v>
                </c:pt>
                <c:pt idx="3819">
                  <c:v>138.40589933911414</c:v>
                </c:pt>
                <c:pt idx="3820">
                  <c:v>138.42881649871126</c:v>
                </c:pt>
                <c:pt idx="3821">
                  <c:v>138.45201106163606</c:v>
                </c:pt>
                <c:pt idx="3822">
                  <c:v>138.47529876728387</c:v>
                </c:pt>
                <c:pt idx="3823">
                  <c:v>138.49826047340079</c:v>
                </c:pt>
                <c:pt idx="3824">
                  <c:v>138.52154817904852</c:v>
                </c:pt>
                <c:pt idx="3825">
                  <c:v>138.54478931333497</c:v>
                </c:pt>
                <c:pt idx="3826">
                  <c:v>138.56770647293209</c:v>
                </c:pt>
                <c:pt idx="3827">
                  <c:v>138.59108529646096</c:v>
                </c:pt>
                <c:pt idx="3828">
                  <c:v>138.6140024560579</c:v>
                </c:pt>
                <c:pt idx="3829">
                  <c:v>138.63747442231073</c:v>
                </c:pt>
                <c:pt idx="3830">
                  <c:v>138.66066898523567</c:v>
                </c:pt>
                <c:pt idx="3831">
                  <c:v>138.68363271619398</c:v>
                </c:pt>
                <c:pt idx="3832">
                  <c:v>138.70678070775702</c:v>
                </c:pt>
                <c:pt idx="3833">
                  <c:v>138.7302061026482</c:v>
                </c:pt>
                <c:pt idx="3834">
                  <c:v>138.75316983360671</c:v>
                </c:pt>
                <c:pt idx="3835">
                  <c:v>138.77594727911853</c:v>
                </c:pt>
                <c:pt idx="3836">
                  <c:v>138.79932610264825</c:v>
                </c:pt>
                <c:pt idx="3837">
                  <c:v>138.82252066557299</c:v>
                </c:pt>
                <c:pt idx="3838">
                  <c:v>138.84594808530608</c:v>
                </c:pt>
                <c:pt idx="3839">
                  <c:v>138.86886322006092</c:v>
                </c:pt>
                <c:pt idx="3840">
                  <c:v>138.89182695101991</c:v>
                </c:pt>
                <c:pt idx="3841">
                  <c:v>138.91525234591049</c:v>
                </c:pt>
                <c:pt idx="3842">
                  <c:v>138.93816950550737</c:v>
                </c:pt>
                <c:pt idx="3843">
                  <c:v>138.96131749707087</c:v>
                </c:pt>
                <c:pt idx="3844">
                  <c:v>138.98469834544181</c:v>
                </c:pt>
                <c:pt idx="3845">
                  <c:v>139.00761348019691</c:v>
                </c:pt>
                <c:pt idx="3846">
                  <c:v>139.03104089992996</c:v>
                </c:pt>
                <c:pt idx="3847">
                  <c:v>139.05409574876958</c:v>
                </c:pt>
                <c:pt idx="3848">
                  <c:v>139.07705947972815</c:v>
                </c:pt>
                <c:pt idx="3849">
                  <c:v>139.10020747129141</c:v>
                </c:pt>
                <c:pt idx="3850">
                  <c:v>139.12340203421599</c:v>
                </c:pt>
                <c:pt idx="3851">
                  <c:v>139.14641031169469</c:v>
                </c:pt>
                <c:pt idx="3852">
                  <c:v>139.16965144598078</c:v>
                </c:pt>
                <c:pt idx="3853">
                  <c:v>139.19279943754401</c:v>
                </c:pt>
                <c:pt idx="3854">
                  <c:v>139.21599400046836</c:v>
                </c:pt>
                <c:pt idx="3855">
                  <c:v>139.23914199203185</c:v>
                </c:pt>
                <c:pt idx="3856">
                  <c:v>139.26215229435147</c:v>
                </c:pt>
                <c:pt idx="3857">
                  <c:v>139.28530028591521</c:v>
                </c:pt>
                <c:pt idx="3858">
                  <c:v>139.30849484884001</c:v>
                </c:pt>
                <c:pt idx="3859">
                  <c:v>139.33192024373119</c:v>
                </c:pt>
                <c:pt idx="3860">
                  <c:v>139.3550216639326</c:v>
                </c:pt>
                <c:pt idx="3861">
                  <c:v>139.37807853761456</c:v>
                </c:pt>
                <c:pt idx="3862">
                  <c:v>139.40122652917739</c:v>
                </c:pt>
                <c:pt idx="3863">
                  <c:v>139.42446766346384</c:v>
                </c:pt>
                <c:pt idx="3864">
                  <c:v>139.44738279821865</c:v>
                </c:pt>
                <c:pt idx="3865">
                  <c:v>139.47081021795174</c:v>
                </c:pt>
                <c:pt idx="3866">
                  <c:v>139.49395820951472</c:v>
                </c:pt>
                <c:pt idx="3867">
                  <c:v>139.51719934380128</c:v>
                </c:pt>
                <c:pt idx="3868">
                  <c:v>139.53988364658986</c:v>
                </c:pt>
                <c:pt idx="3869">
                  <c:v>139.5633090414812</c:v>
                </c:pt>
                <c:pt idx="3870">
                  <c:v>139.58631934380148</c:v>
                </c:pt>
                <c:pt idx="3871">
                  <c:v>139.60956047808739</c:v>
                </c:pt>
                <c:pt idx="3872">
                  <c:v>139.63293930161728</c:v>
                </c:pt>
                <c:pt idx="3873">
                  <c:v>139.65608729318018</c:v>
                </c:pt>
                <c:pt idx="3874">
                  <c:v>139.67900445277712</c:v>
                </c:pt>
                <c:pt idx="3875">
                  <c:v>139.70238327630634</c:v>
                </c:pt>
                <c:pt idx="3876">
                  <c:v>139.72534700726541</c:v>
                </c:pt>
                <c:pt idx="3877">
                  <c:v>139.74849499882799</c:v>
                </c:pt>
                <c:pt idx="3878">
                  <c:v>139.77118132645859</c:v>
                </c:pt>
                <c:pt idx="3879">
                  <c:v>139.79483755331617</c:v>
                </c:pt>
                <c:pt idx="3880">
                  <c:v>139.81789442699778</c:v>
                </c:pt>
                <c:pt idx="3881">
                  <c:v>139.84104241856107</c:v>
                </c:pt>
                <c:pt idx="3882">
                  <c:v>139.86423698148621</c:v>
                </c:pt>
                <c:pt idx="3883">
                  <c:v>139.8871055448794</c:v>
                </c:pt>
                <c:pt idx="3884">
                  <c:v>139.91053296461212</c:v>
                </c:pt>
                <c:pt idx="3885">
                  <c:v>139.93349467072878</c:v>
                </c:pt>
                <c:pt idx="3886">
                  <c:v>139.95692209046166</c:v>
                </c:pt>
                <c:pt idx="3887">
                  <c:v>139.98007008202512</c:v>
                </c:pt>
                <c:pt idx="3888">
                  <c:v>140.0032646449493</c:v>
                </c:pt>
                <c:pt idx="3889">
                  <c:v>140.02627292242801</c:v>
                </c:pt>
                <c:pt idx="3890">
                  <c:v>140.04923665338646</c:v>
                </c:pt>
                <c:pt idx="3891">
                  <c:v>140.07266204827738</c:v>
                </c:pt>
                <c:pt idx="3892">
                  <c:v>140.09562577923595</c:v>
                </c:pt>
                <c:pt idx="3893">
                  <c:v>140.11909774548855</c:v>
                </c:pt>
                <c:pt idx="3894">
                  <c:v>140.14206147644694</c:v>
                </c:pt>
                <c:pt idx="3895">
                  <c:v>140.16520946801037</c:v>
                </c:pt>
                <c:pt idx="3896">
                  <c:v>140.18835745957384</c:v>
                </c:pt>
                <c:pt idx="3897">
                  <c:v>140.21150545113639</c:v>
                </c:pt>
                <c:pt idx="3898">
                  <c:v>140.23465344269979</c:v>
                </c:pt>
                <c:pt idx="3899">
                  <c:v>140.2576171736583</c:v>
                </c:pt>
                <c:pt idx="3900">
                  <c:v>140.28076516522125</c:v>
                </c:pt>
                <c:pt idx="3901">
                  <c:v>140.3039597281458</c:v>
                </c:pt>
                <c:pt idx="3902">
                  <c:v>140.32701457698624</c:v>
                </c:pt>
                <c:pt idx="3903">
                  <c:v>140.35039542535739</c:v>
                </c:pt>
                <c:pt idx="3904">
                  <c:v>140.37335713147408</c:v>
                </c:pt>
                <c:pt idx="3905">
                  <c:v>140.39636743379461</c:v>
                </c:pt>
                <c:pt idx="3906">
                  <c:v>140.41960654323879</c:v>
                </c:pt>
                <c:pt idx="3907">
                  <c:v>140.44298739161007</c:v>
                </c:pt>
                <c:pt idx="3908">
                  <c:v>140.46590455120696</c:v>
                </c:pt>
                <c:pt idx="3909">
                  <c:v>140.4890991141317</c:v>
                </c:pt>
                <c:pt idx="3910">
                  <c:v>140.51252450902251</c:v>
                </c:pt>
                <c:pt idx="3911">
                  <c:v>140.53567250058592</c:v>
                </c:pt>
                <c:pt idx="3912">
                  <c:v>140.55858966018278</c:v>
                </c:pt>
                <c:pt idx="3913">
                  <c:v>140.58178422310729</c:v>
                </c:pt>
                <c:pt idx="3914">
                  <c:v>140.60520961799861</c:v>
                </c:pt>
                <c:pt idx="3915">
                  <c:v>140.6281733489572</c:v>
                </c:pt>
                <c:pt idx="3916">
                  <c:v>140.65113505507412</c:v>
                </c:pt>
                <c:pt idx="3917">
                  <c:v>140.67432961799864</c:v>
                </c:pt>
                <c:pt idx="3918">
                  <c:v>140.69747760956176</c:v>
                </c:pt>
                <c:pt idx="3919">
                  <c:v>140.72062762596673</c:v>
                </c:pt>
                <c:pt idx="3920">
                  <c:v>140.7438201640492</c:v>
                </c:pt>
                <c:pt idx="3921">
                  <c:v>140.76706129833582</c:v>
                </c:pt>
                <c:pt idx="3922">
                  <c:v>140.79007160065618</c:v>
                </c:pt>
                <c:pt idx="3923">
                  <c:v>140.81317302085731</c:v>
                </c:pt>
                <c:pt idx="3924">
                  <c:v>140.83636758378267</c:v>
                </c:pt>
                <c:pt idx="3925">
                  <c:v>140.85956214670705</c:v>
                </c:pt>
                <c:pt idx="3926">
                  <c:v>140.88257042418562</c:v>
                </c:pt>
                <c:pt idx="3927">
                  <c:v>140.90604441528032</c:v>
                </c:pt>
                <c:pt idx="3928">
                  <c:v>140.92900612139675</c:v>
                </c:pt>
                <c:pt idx="3929">
                  <c:v>140.95215411296007</c:v>
                </c:pt>
                <c:pt idx="3930">
                  <c:v>140.97530210452308</c:v>
                </c:pt>
                <c:pt idx="3931">
                  <c:v>140.99849666744811</c:v>
                </c:pt>
                <c:pt idx="3932">
                  <c:v>141.02178437309584</c:v>
                </c:pt>
                <c:pt idx="3933">
                  <c:v>141.04465496133068</c:v>
                </c:pt>
                <c:pt idx="3934">
                  <c:v>141.0680803562224</c:v>
                </c:pt>
                <c:pt idx="3935">
                  <c:v>141.09076668385259</c:v>
                </c:pt>
                <c:pt idx="3936">
                  <c:v>141.11423865010548</c:v>
                </c:pt>
                <c:pt idx="3937">
                  <c:v>141.13743321303048</c:v>
                </c:pt>
                <c:pt idx="3938">
                  <c:v>141.16039694398881</c:v>
                </c:pt>
                <c:pt idx="3939">
                  <c:v>141.18382233887979</c:v>
                </c:pt>
                <c:pt idx="3940">
                  <c:v>141.20678404499623</c:v>
                </c:pt>
                <c:pt idx="3941">
                  <c:v>141.22997860792125</c:v>
                </c:pt>
                <c:pt idx="3942">
                  <c:v>141.25335945629246</c:v>
                </c:pt>
                <c:pt idx="3943">
                  <c:v>141.27627661588937</c:v>
                </c:pt>
                <c:pt idx="3944">
                  <c:v>141.2992383220062</c:v>
                </c:pt>
                <c:pt idx="3945">
                  <c:v>141.3224328849314</c:v>
                </c:pt>
                <c:pt idx="3946">
                  <c:v>141.34544318725119</c:v>
                </c:pt>
                <c:pt idx="3947">
                  <c:v>141.36886858214203</c:v>
                </c:pt>
                <c:pt idx="3948">
                  <c:v>141.39224740567201</c:v>
                </c:pt>
                <c:pt idx="3949">
                  <c:v>141.41502687602554</c:v>
                </c:pt>
                <c:pt idx="3950">
                  <c:v>141.43849884227839</c:v>
                </c:pt>
                <c:pt idx="3951">
                  <c:v>141.46169340520271</c:v>
                </c:pt>
                <c:pt idx="3952">
                  <c:v>141.48419344738701</c:v>
                </c:pt>
                <c:pt idx="3953">
                  <c:v>141.50780310288258</c:v>
                </c:pt>
                <c:pt idx="3954">
                  <c:v>141.53072026247949</c:v>
                </c:pt>
                <c:pt idx="3955">
                  <c:v>141.55377713616096</c:v>
                </c:pt>
                <c:pt idx="3956">
                  <c:v>141.57697169908573</c:v>
                </c:pt>
                <c:pt idx="3957">
                  <c:v>141.60058135458158</c:v>
                </c:pt>
                <c:pt idx="3958">
                  <c:v>141.62349851417858</c:v>
                </c:pt>
                <c:pt idx="3959">
                  <c:v>141.64664650574173</c:v>
                </c:pt>
                <c:pt idx="3960">
                  <c:v>141.66979449730465</c:v>
                </c:pt>
                <c:pt idx="3961">
                  <c:v>141.69294248886806</c:v>
                </c:pt>
                <c:pt idx="3962">
                  <c:v>141.7159527911875</c:v>
                </c:pt>
                <c:pt idx="3963">
                  <c:v>141.73937818607919</c:v>
                </c:pt>
                <c:pt idx="3964">
                  <c:v>141.76210906022988</c:v>
                </c:pt>
                <c:pt idx="3965">
                  <c:v>141.78530362315419</c:v>
                </c:pt>
                <c:pt idx="3966">
                  <c:v>141.80849818607965</c:v>
                </c:pt>
                <c:pt idx="3967">
                  <c:v>141.83146191703804</c:v>
                </c:pt>
                <c:pt idx="3968">
                  <c:v>141.85512016873687</c:v>
                </c:pt>
                <c:pt idx="3969">
                  <c:v>141.87808187485356</c:v>
                </c:pt>
                <c:pt idx="3970">
                  <c:v>141.9010456058121</c:v>
                </c:pt>
                <c:pt idx="3971">
                  <c:v>141.92442442934123</c:v>
                </c:pt>
                <c:pt idx="3972">
                  <c:v>141.94738816030002</c:v>
                </c:pt>
                <c:pt idx="3973">
                  <c:v>141.97058272322454</c:v>
                </c:pt>
                <c:pt idx="3974">
                  <c:v>141.99373071478792</c:v>
                </c:pt>
                <c:pt idx="3975">
                  <c:v>142.01715610967895</c:v>
                </c:pt>
                <c:pt idx="3976">
                  <c:v>142.04011984063769</c:v>
                </c:pt>
                <c:pt idx="3977">
                  <c:v>142.06336097492382</c:v>
                </c:pt>
                <c:pt idx="3978">
                  <c:v>142.08636925240236</c:v>
                </c:pt>
                <c:pt idx="3979">
                  <c:v>142.10928641199928</c:v>
                </c:pt>
                <c:pt idx="3980">
                  <c:v>142.13266726037006</c:v>
                </c:pt>
                <c:pt idx="3981">
                  <c:v>142.15581525193346</c:v>
                </c:pt>
                <c:pt idx="3982">
                  <c:v>142.17877695805021</c:v>
                </c:pt>
                <c:pt idx="3983">
                  <c:v>142.20206466369791</c:v>
                </c:pt>
                <c:pt idx="3984">
                  <c:v>142.22502839465668</c:v>
                </c:pt>
                <c:pt idx="3985">
                  <c:v>142.24840721818609</c:v>
                </c:pt>
                <c:pt idx="3986">
                  <c:v>142.27155520974856</c:v>
                </c:pt>
                <c:pt idx="3987">
                  <c:v>142.29474977267404</c:v>
                </c:pt>
                <c:pt idx="3988">
                  <c:v>142.31789776423719</c:v>
                </c:pt>
                <c:pt idx="3989">
                  <c:v>142.34090806655732</c:v>
                </c:pt>
                <c:pt idx="3990">
                  <c:v>142.36438003281</c:v>
                </c:pt>
                <c:pt idx="3991">
                  <c:v>142.38720404968407</c:v>
                </c:pt>
                <c:pt idx="3992">
                  <c:v>142.41067601593647</c:v>
                </c:pt>
                <c:pt idx="3993">
                  <c:v>142.43377743613775</c:v>
                </c:pt>
                <c:pt idx="3994">
                  <c:v>142.45692542770101</c:v>
                </c:pt>
                <c:pt idx="3995">
                  <c:v>142.47984258729801</c:v>
                </c:pt>
                <c:pt idx="3996">
                  <c:v>142.50308372158392</c:v>
                </c:pt>
                <c:pt idx="3997">
                  <c:v>142.52650911647527</c:v>
                </c:pt>
                <c:pt idx="3998">
                  <c:v>142.54924201546754</c:v>
                </c:pt>
                <c:pt idx="3999">
                  <c:v>142.57266741035855</c:v>
                </c:pt>
                <c:pt idx="4000">
                  <c:v>142.59567568783692</c:v>
                </c:pt>
                <c:pt idx="4001">
                  <c:v>142.61882367939998</c:v>
                </c:pt>
                <c:pt idx="4002">
                  <c:v>142.64197369580469</c:v>
                </c:pt>
                <c:pt idx="4003">
                  <c:v>142.66488883056005</c:v>
                </c:pt>
                <c:pt idx="4004">
                  <c:v>142.6885005108976</c:v>
                </c:pt>
                <c:pt idx="4005">
                  <c:v>142.71141767049471</c:v>
                </c:pt>
                <c:pt idx="4006">
                  <c:v>142.73484306538555</c:v>
                </c:pt>
                <c:pt idx="4007">
                  <c:v>142.75752939301617</c:v>
                </c:pt>
                <c:pt idx="4008">
                  <c:v>142.78090821654558</c:v>
                </c:pt>
                <c:pt idx="4009">
                  <c:v>142.80419592219357</c:v>
                </c:pt>
                <c:pt idx="4010">
                  <c:v>142.82720419967194</c:v>
                </c:pt>
                <c:pt idx="4011">
                  <c:v>142.85035219123506</c:v>
                </c:pt>
                <c:pt idx="4012">
                  <c:v>142.87368646824459</c:v>
                </c:pt>
                <c:pt idx="4013">
                  <c:v>142.89641734239572</c:v>
                </c:pt>
                <c:pt idx="4014">
                  <c:v>142.91988930864775</c:v>
                </c:pt>
                <c:pt idx="4015">
                  <c:v>142.94285303960618</c:v>
                </c:pt>
                <c:pt idx="4016">
                  <c:v>142.96623186313587</c:v>
                </c:pt>
                <c:pt idx="4017">
                  <c:v>142.98919559409418</c:v>
                </c:pt>
                <c:pt idx="4018">
                  <c:v>143.01215932505272</c:v>
                </c:pt>
                <c:pt idx="4019">
                  <c:v>143.0355847199435</c:v>
                </c:pt>
                <c:pt idx="4020">
                  <c:v>143.05854845090258</c:v>
                </c:pt>
                <c:pt idx="4021">
                  <c:v>143.08178756034678</c:v>
                </c:pt>
                <c:pt idx="4022">
                  <c:v>143.10493757675178</c:v>
                </c:pt>
                <c:pt idx="4023">
                  <c:v>143.12817668619641</c:v>
                </c:pt>
                <c:pt idx="4024">
                  <c:v>143.15114041715523</c:v>
                </c:pt>
                <c:pt idx="4025">
                  <c:v>143.17433498007981</c:v>
                </c:pt>
                <c:pt idx="4026">
                  <c:v>143.19729871103823</c:v>
                </c:pt>
                <c:pt idx="4027">
                  <c:v>143.22077067729083</c:v>
                </c:pt>
                <c:pt idx="4028">
                  <c:v>143.24396524021518</c:v>
                </c:pt>
                <c:pt idx="4029">
                  <c:v>143.26711323177847</c:v>
                </c:pt>
                <c:pt idx="4030">
                  <c:v>143.29003039137558</c:v>
                </c:pt>
                <c:pt idx="4031">
                  <c:v>143.31322495430038</c:v>
                </c:pt>
                <c:pt idx="4032">
                  <c:v>143.33576954300446</c:v>
                </c:pt>
                <c:pt idx="4033">
                  <c:v>143.35942779470361</c:v>
                </c:pt>
                <c:pt idx="4034">
                  <c:v>143.38262235762886</c:v>
                </c:pt>
                <c:pt idx="4035">
                  <c:v>143.40604775251967</c:v>
                </c:pt>
                <c:pt idx="4036">
                  <c:v>143.42933545816734</c:v>
                </c:pt>
                <c:pt idx="4037">
                  <c:v>143.45229918912608</c:v>
                </c:pt>
                <c:pt idx="4038">
                  <c:v>143.47544718068951</c:v>
                </c:pt>
                <c:pt idx="4039">
                  <c:v>143.49864174361403</c:v>
                </c:pt>
                <c:pt idx="4040">
                  <c:v>143.52183630653886</c:v>
                </c:pt>
                <c:pt idx="4041">
                  <c:v>143.54484458401672</c:v>
                </c:pt>
                <c:pt idx="4042">
                  <c:v>143.56803914694166</c:v>
                </c:pt>
                <c:pt idx="4043">
                  <c:v>143.59100287790039</c:v>
                </c:pt>
                <c:pt idx="4044">
                  <c:v>143.61419744082494</c:v>
                </c:pt>
                <c:pt idx="4045">
                  <c:v>143.63715914694143</c:v>
                </c:pt>
                <c:pt idx="4046">
                  <c:v>143.66058656667445</c:v>
                </c:pt>
                <c:pt idx="4047">
                  <c:v>143.68350170142958</c:v>
                </c:pt>
                <c:pt idx="4048">
                  <c:v>143.70692912116209</c:v>
                </c:pt>
                <c:pt idx="4049">
                  <c:v>143.72989082727921</c:v>
                </c:pt>
                <c:pt idx="4050">
                  <c:v>143.7530388188423</c:v>
                </c:pt>
                <c:pt idx="4051">
                  <c:v>143.7762333817671</c:v>
                </c:pt>
                <c:pt idx="4052">
                  <c:v>143.79961423013779</c:v>
                </c:pt>
                <c:pt idx="4053">
                  <c:v>143.82257593625496</c:v>
                </c:pt>
                <c:pt idx="4054">
                  <c:v>143.84581707054133</c:v>
                </c:pt>
                <c:pt idx="4055">
                  <c:v>143.86878080150001</c:v>
                </c:pt>
                <c:pt idx="4056">
                  <c:v>143.89192879306304</c:v>
                </c:pt>
                <c:pt idx="4057">
                  <c:v>143.91535418795408</c:v>
                </c:pt>
                <c:pt idx="4058">
                  <c:v>143.93850217951712</c:v>
                </c:pt>
                <c:pt idx="4059">
                  <c:v>143.96137276775252</c:v>
                </c:pt>
                <c:pt idx="4060">
                  <c:v>143.98456733067741</c:v>
                </c:pt>
                <c:pt idx="4061">
                  <c:v>144.00771532224039</c:v>
                </c:pt>
                <c:pt idx="4062">
                  <c:v>144.03063248183736</c:v>
                </c:pt>
                <c:pt idx="4063">
                  <c:v>144.05424416217483</c:v>
                </c:pt>
                <c:pt idx="4064">
                  <c:v>144.07734558237641</c:v>
                </c:pt>
                <c:pt idx="4065">
                  <c:v>144.10016959924982</c:v>
                </c:pt>
                <c:pt idx="4066">
                  <c:v>144.12341073353645</c:v>
                </c:pt>
                <c:pt idx="4067">
                  <c:v>144.14678955706586</c:v>
                </c:pt>
                <c:pt idx="4068">
                  <c:v>144.16998411999052</c:v>
                </c:pt>
                <c:pt idx="4069">
                  <c:v>144.19308756503401</c:v>
                </c:pt>
                <c:pt idx="4070">
                  <c:v>144.21604927115041</c:v>
                </c:pt>
                <c:pt idx="4071">
                  <c:v>144.23924383407538</c:v>
                </c:pt>
                <c:pt idx="4072">
                  <c:v>144.26243839700052</c:v>
                </c:pt>
                <c:pt idx="4073">
                  <c:v>144.28558638856344</c:v>
                </c:pt>
                <c:pt idx="4074">
                  <c:v>144.30873438012679</c:v>
                </c:pt>
                <c:pt idx="4075">
                  <c:v>144.33188439653154</c:v>
                </c:pt>
                <c:pt idx="4076">
                  <c:v>144.35479953128663</c:v>
                </c:pt>
                <c:pt idx="4077">
                  <c:v>144.37822695101991</c:v>
                </c:pt>
                <c:pt idx="4078">
                  <c:v>144.40142151394446</c:v>
                </c:pt>
                <c:pt idx="4079">
                  <c:v>144.42415238809488</c:v>
                </c:pt>
                <c:pt idx="4080">
                  <c:v>144.44734695101994</c:v>
                </c:pt>
                <c:pt idx="4081">
                  <c:v>144.47077234591049</c:v>
                </c:pt>
                <c:pt idx="4082">
                  <c:v>144.49350322006052</c:v>
                </c:pt>
                <c:pt idx="4083">
                  <c:v>144.5172080431216</c:v>
                </c:pt>
                <c:pt idx="4084">
                  <c:v>144.54017177407994</c:v>
                </c:pt>
                <c:pt idx="4085">
                  <c:v>144.56331976564331</c:v>
                </c:pt>
                <c:pt idx="4086">
                  <c:v>144.58646775720683</c:v>
                </c:pt>
                <c:pt idx="4087">
                  <c:v>144.60966232013092</c:v>
                </c:pt>
                <c:pt idx="4088">
                  <c:v>144.63257745488633</c:v>
                </c:pt>
                <c:pt idx="4089">
                  <c:v>144.65572747129141</c:v>
                </c:pt>
                <c:pt idx="4090">
                  <c:v>144.67910629482026</c:v>
                </c:pt>
                <c:pt idx="4091">
                  <c:v>144.70234742910714</c:v>
                </c:pt>
                <c:pt idx="4092">
                  <c:v>144.72535570658522</c:v>
                </c:pt>
                <c:pt idx="4093">
                  <c:v>144.74850369814789</c:v>
                </c:pt>
                <c:pt idx="4094">
                  <c:v>144.77169826107311</c:v>
                </c:pt>
                <c:pt idx="4095">
                  <c:v>144.79489282399788</c:v>
                </c:pt>
                <c:pt idx="4096">
                  <c:v>144.81785655495662</c:v>
                </c:pt>
                <c:pt idx="4097">
                  <c:v>144.84054085774574</c:v>
                </c:pt>
                <c:pt idx="4098">
                  <c:v>144.86442994141112</c:v>
                </c:pt>
                <c:pt idx="4099">
                  <c:v>144.88711626904151</c:v>
                </c:pt>
                <c:pt idx="4100">
                  <c:v>144.91031083196629</c:v>
                </c:pt>
                <c:pt idx="4101">
                  <c:v>144.93392251230381</c:v>
                </c:pt>
                <c:pt idx="4102">
                  <c:v>144.95683764705907</c:v>
                </c:pt>
                <c:pt idx="4103">
                  <c:v>144.97975480665554</c:v>
                </c:pt>
                <c:pt idx="4104">
                  <c:v>145.00322677290839</c:v>
                </c:pt>
                <c:pt idx="4105">
                  <c:v>145.02614393250553</c:v>
                </c:pt>
                <c:pt idx="4106">
                  <c:v>145.04929192406797</c:v>
                </c:pt>
                <c:pt idx="4107">
                  <c:v>145.07243991563212</c:v>
                </c:pt>
                <c:pt idx="4108">
                  <c:v>145.0958207640025</c:v>
                </c:pt>
                <c:pt idx="4109">
                  <c:v>145.11878247011956</c:v>
                </c:pt>
                <c:pt idx="4110">
                  <c:v>145.14216331849084</c:v>
                </c:pt>
                <c:pt idx="4111">
                  <c:v>145.16507845324585</c:v>
                </c:pt>
                <c:pt idx="4112">
                  <c:v>145.18827301617063</c:v>
                </c:pt>
                <c:pt idx="4113">
                  <c:v>145.21132988985235</c:v>
                </c:pt>
                <c:pt idx="4114">
                  <c:v>145.23470871338156</c:v>
                </c:pt>
                <c:pt idx="4115">
                  <c:v>145.25762587297865</c:v>
                </c:pt>
                <c:pt idx="4116">
                  <c:v>145.28114441059321</c:v>
                </c:pt>
                <c:pt idx="4117">
                  <c:v>145.30392185610501</c:v>
                </c:pt>
                <c:pt idx="4118">
                  <c:v>145.32706984766847</c:v>
                </c:pt>
                <c:pt idx="4119">
                  <c:v>145.35021783923176</c:v>
                </c:pt>
                <c:pt idx="4120">
                  <c:v>145.37355211624052</c:v>
                </c:pt>
                <c:pt idx="4121">
                  <c:v>145.39656039371926</c:v>
                </c:pt>
                <c:pt idx="4122">
                  <c:v>145.41975495664377</c:v>
                </c:pt>
                <c:pt idx="4123">
                  <c:v>145.44318237637663</c:v>
                </c:pt>
                <c:pt idx="4124">
                  <c:v>145.46572898992267</c:v>
                </c:pt>
                <c:pt idx="4125">
                  <c:v>145.48929207405658</c:v>
                </c:pt>
                <c:pt idx="4126">
                  <c:v>145.51248663698149</c:v>
                </c:pt>
                <c:pt idx="4127">
                  <c:v>145.53568119990595</c:v>
                </c:pt>
                <c:pt idx="4128">
                  <c:v>145.55864493086474</c:v>
                </c:pt>
                <c:pt idx="4129">
                  <c:v>145.58160866182331</c:v>
                </c:pt>
                <c:pt idx="4130">
                  <c:v>145.60521831731927</c:v>
                </c:pt>
                <c:pt idx="4131">
                  <c:v>145.62813547691584</c:v>
                </c:pt>
                <c:pt idx="4132">
                  <c:v>145.65128346847925</c:v>
                </c:pt>
                <c:pt idx="4133">
                  <c:v>145.67447803140382</c:v>
                </c:pt>
                <c:pt idx="4134">
                  <c:v>145.69744176236236</c:v>
                </c:pt>
                <c:pt idx="4135">
                  <c:v>145.72091372861496</c:v>
                </c:pt>
                <c:pt idx="4136">
                  <c:v>145.74406172017743</c:v>
                </c:pt>
                <c:pt idx="4137">
                  <c:v>145.76725628310265</c:v>
                </c:pt>
                <c:pt idx="4138">
                  <c:v>145.7901734427</c:v>
                </c:pt>
                <c:pt idx="4139">
                  <c:v>145.8133680056248</c:v>
                </c:pt>
                <c:pt idx="4140">
                  <c:v>145.83614545113664</c:v>
                </c:pt>
                <c:pt idx="4141">
                  <c:v>145.85957084602768</c:v>
                </c:pt>
                <c:pt idx="4142">
                  <c:v>145.88253457698627</c:v>
                </c:pt>
                <c:pt idx="4143">
                  <c:v>145.90568256854908</c:v>
                </c:pt>
                <c:pt idx="4144">
                  <c:v>145.92883056011249</c:v>
                </c:pt>
                <c:pt idx="4145">
                  <c:v>145.95197855167592</c:v>
                </c:pt>
                <c:pt idx="4146">
                  <c:v>145.97540597140838</c:v>
                </c:pt>
                <c:pt idx="4147">
                  <c:v>145.9984142488868</c:v>
                </c:pt>
                <c:pt idx="4148">
                  <c:v>146.0216088118116</c:v>
                </c:pt>
                <c:pt idx="4149">
                  <c:v>146.04447940004678</c:v>
                </c:pt>
                <c:pt idx="4150">
                  <c:v>146.06790479493768</c:v>
                </c:pt>
                <c:pt idx="4151">
                  <c:v>146.09077538317322</c:v>
                </c:pt>
                <c:pt idx="4152">
                  <c:v>146.11401651745967</c:v>
                </c:pt>
                <c:pt idx="4153">
                  <c:v>146.13744191235082</c:v>
                </c:pt>
                <c:pt idx="4154">
                  <c:v>146.16058990391377</c:v>
                </c:pt>
                <c:pt idx="4155">
                  <c:v>146.18350706351058</c:v>
                </c:pt>
                <c:pt idx="4156">
                  <c:v>146.20670162643538</c:v>
                </c:pt>
                <c:pt idx="4157">
                  <c:v>146.23008044996482</c:v>
                </c:pt>
                <c:pt idx="4158">
                  <c:v>146.25304418092341</c:v>
                </c:pt>
                <c:pt idx="4159">
                  <c:v>146.27600791188178</c:v>
                </c:pt>
                <c:pt idx="4160">
                  <c:v>146.2994798781346</c:v>
                </c:pt>
                <c:pt idx="4161">
                  <c:v>146.32262786969801</c:v>
                </c:pt>
                <c:pt idx="4162">
                  <c:v>146.34559160065618</c:v>
                </c:pt>
                <c:pt idx="4163">
                  <c:v>146.36892385282448</c:v>
                </c:pt>
                <c:pt idx="4164">
                  <c:v>146.39184101242137</c:v>
                </c:pt>
                <c:pt idx="4165">
                  <c:v>146.41503557534546</c:v>
                </c:pt>
                <c:pt idx="4166">
                  <c:v>146.43804385282448</c:v>
                </c:pt>
                <c:pt idx="4167">
                  <c:v>146.46151784391844</c:v>
                </c:pt>
                <c:pt idx="4168">
                  <c:v>146.48443297867402</c:v>
                </c:pt>
                <c:pt idx="4169">
                  <c:v>146.5078138270448</c:v>
                </c:pt>
                <c:pt idx="4170">
                  <c:v>146.53073098664166</c:v>
                </c:pt>
                <c:pt idx="4171">
                  <c:v>146.55415638153269</c:v>
                </c:pt>
                <c:pt idx="4172">
                  <c:v>146.57707354112958</c:v>
                </c:pt>
                <c:pt idx="4173">
                  <c:v>146.60026810405438</c:v>
                </c:pt>
                <c:pt idx="4174">
                  <c:v>146.62346266697915</c:v>
                </c:pt>
                <c:pt idx="4175">
                  <c:v>146.64665722990367</c:v>
                </c:pt>
                <c:pt idx="4176">
                  <c:v>146.66961893602058</c:v>
                </c:pt>
                <c:pt idx="4177">
                  <c:v>146.69286007030698</c:v>
                </c:pt>
                <c:pt idx="4178">
                  <c:v>146.7162854651977</c:v>
                </c:pt>
                <c:pt idx="4179">
                  <c:v>146.73943345676119</c:v>
                </c:pt>
                <c:pt idx="4180">
                  <c:v>146.76221292711506</c:v>
                </c:pt>
                <c:pt idx="4181">
                  <c:v>146.78536091867824</c:v>
                </c:pt>
                <c:pt idx="4182">
                  <c:v>146.80873974220785</c:v>
                </c:pt>
                <c:pt idx="4183">
                  <c:v>146.83193430513265</c:v>
                </c:pt>
                <c:pt idx="4184">
                  <c:v>146.85489803609104</c:v>
                </c:pt>
                <c:pt idx="4185">
                  <c:v>146.87804602765456</c:v>
                </c:pt>
                <c:pt idx="4186">
                  <c:v>146.90124059057888</c:v>
                </c:pt>
                <c:pt idx="4187">
                  <c:v>146.92438858214206</c:v>
                </c:pt>
                <c:pt idx="4188">
                  <c:v>146.94716602765433</c:v>
                </c:pt>
                <c:pt idx="4189">
                  <c:v>146.97059142254491</c:v>
                </c:pt>
                <c:pt idx="4190">
                  <c:v>146.99369486758835</c:v>
                </c:pt>
                <c:pt idx="4191">
                  <c:v>147.01698054839466</c:v>
                </c:pt>
                <c:pt idx="4192">
                  <c:v>147.04026825404236</c:v>
                </c:pt>
                <c:pt idx="4193">
                  <c:v>147.06323198500121</c:v>
                </c:pt>
                <c:pt idx="4194">
                  <c:v>147.08642654792652</c:v>
                </c:pt>
                <c:pt idx="4195">
                  <c:v>147.10957453948865</c:v>
                </c:pt>
                <c:pt idx="4196">
                  <c:v>147.13295336301832</c:v>
                </c:pt>
                <c:pt idx="4197">
                  <c:v>147.1558705226154</c:v>
                </c:pt>
                <c:pt idx="4198">
                  <c:v>147.17924934614479</c:v>
                </c:pt>
                <c:pt idx="4199">
                  <c:v>147.20211993438014</c:v>
                </c:pt>
                <c:pt idx="4200">
                  <c:v>147.22554532927091</c:v>
                </c:pt>
                <c:pt idx="4201">
                  <c:v>147.24827822826342</c:v>
                </c:pt>
                <c:pt idx="4202">
                  <c:v>147.271703623154</c:v>
                </c:pt>
                <c:pt idx="4203">
                  <c:v>147.29471392547458</c:v>
                </c:pt>
                <c:pt idx="4204">
                  <c:v>147.31786191703787</c:v>
                </c:pt>
                <c:pt idx="4205">
                  <c:v>147.34087019451576</c:v>
                </c:pt>
                <c:pt idx="4206">
                  <c:v>147.36429558940708</c:v>
                </c:pt>
                <c:pt idx="4207">
                  <c:v>147.38721274900422</c:v>
                </c:pt>
                <c:pt idx="4208">
                  <c:v>147.41036074056694</c:v>
                </c:pt>
                <c:pt idx="4209">
                  <c:v>147.4337415889384</c:v>
                </c:pt>
                <c:pt idx="4210">
                  <c:v>147.45688958050161</c:v>
                </c:pt>
                <c:pt idx="4211">
                  <c:v>147.47980674009838</c:v>
                </c:pt>
                <c:pt idx="4212">
                  <c:v>147.50295473166136</c:v>
                </c:pt>
                <c:pt idx="4213">
                  <c:v>147.52610272322471</c:v>
                </c:pt>
                <c:pt idx="4214">
                  <c:v>147.54911100070308</c:v>
                </c:pt>
                <c:pt idx="4215">
                  <c:v>147.57258296695551</c:v>
                </c:pt>
                <c:pt idx="4216">
                  <c:v>147.59573298336065</c:v>
                </c:pt>
                <c:pt idx="4217">
                  <c:v>147.61911180689012</c:v>
                </c:pt>
                <c:pt idx="4218">
                  <c:v>147.64184268104052</c:v>
                </c:pt>
                <c:pt idx="4219">
                  <c:v>147.66499067260381</c:v>
                </c:pt>
                <c:pt idx="4220">
                  <c:v>147.68814068900869</c:v>
                </c:pt>
                <c:pt idx="4221">
                  <c:v>147.71128868057178</c:v>
                </c:pt>
                <c:pt idx="4222">
                  <c:v>147.73466750410077</c:v>
                </c:pt>
                <c:pt idx="4223">
                  <c:v>147.75758466369794</c:v>
                </c:pt>
                <c:pt idx="4224">
                  <c:v>147.78110320131216</c:v>
                </c:pt>
                <c:pt idx="4225">
                  <c:v>147.80378750410102</c:v>
                </c:pt>
                <c:pt idx="4226">
                  <c:v>147.82730604171587</c:v>
                </c:pt>
                <c:pt idx="4227">
                  <c:v>147.8502697726743</c:v>
                </c:pt>
                <c:pt idx="4228">
                  <c:v>147.87369516756482</c:v>
                </c:pt>
                <c:pt idx="4229">
                  <c:v>147.89688973048987</c:v>
                </c:pt>
                <c:pt idx="4230">
                  <c:v>147.91980689008673</c:v>
                </c:pt>
                <c:pt idx="4231">
                  <c:v>147.94295488164985</c:v>
                </c:pt>
                <c:pt idx="4232">
                  <c:v>147.96591861260862</c:v>
                </c:pt>
                <c:pt idx="4233">
                  <c:v>147.98911317553342</c:v>
                </c:pt>
                <c:pt idx="4234">
                  <c:v>148.01249199906258</c:v>
                </c:pt>
                <c:pt idx="4235">
                  <c:v>148.03545573002086</c:v>
                </c:pt>
                <c:pt idx="4236">
                  <c:v>148.05860372158418</c:v>
                </c:pt>
                <c:pt idx="4237">
                  <c:v>148.08184485587086</c:v>
                </c:pt>
                <c:pt idx="4238">
                  <c:v>148.10503941879568</c:v>
                </c:pt>
                <c:pt idx="4239">
                  <c:v>148.12800112491212</c:v>
                </c:pt>
                <c:pt idx="4240">
                  <c:v>148.15142854464517</c:v>
                </c:pt>
                <c:pt idx="4241">
                  <c:v>148.17434367939998</c:v>
                </c:pt>
                <c:pt idx="4242">
                  <c:v>148.19749167096327</c:v>
                </c:pt>
                <c:pt idx="4243">
                  <c:v>148.22064168736819</c:v>
                </c:pt>
                <c:pt idx="4244">
                  <c:v>148.24388079681208</c:v>
                </c:pt>
                <c:pt idx="4245">
                  <c:v>148.26689109913255</c:v>
                </c:pt>
                <c:pt idx="4246">
                  <c:v>148.29003909069607</c:v>
                </c:pt>
                <c:pt idx="4247">
                  <c:v>148.31341791422565</c:v>
                </c:pt>
                <c:pt idx="4248">
                  <c:v>148.33638164518416</c:v>
                </c:pt>
                <c:pt idx="4249">
                  <c:v>148.35952963674688</c:v>
                </c:pt>
                <c:pt idx="4250">
                  <c:v>148.38277077103376</c:v>
                </c:pt>
                <c:pt idx="4251">
                  <c:v>148.40577904851182</c:v>
                </c:pt>
                <c:pt idx="4252">
                  <c:v>148.42915989688308</c:v>
                </c:pt>
                <c:pt idx="4253">
                  <c:v>148.45207705648042</c:v>
                </c:pt>
                <c:pt idx="4254">
                  <c:v>148.47522504804314</c:v>
                </c:pt>
                <c:pt idx="4255">
                  <c:v>148.49846618232999</c:v>
                </c:pt>
                <c:pt idx="4256">
                  <c:v>148.52138131708512</c:v>
                </c:pt>
                <c:pt idx="4257">
                  <c:v>148.54485328333689</c:v>
                </c:pt>
                <c:pt idx="4258">
                  <c:v>148.567817014296</c:v>
                </c:pt>
                <c:pt idx="4259">
                  <c:v>148.59119786266729</c:v>
                </c:pt>
                <c:pt idx="4260">
                  <c:v>148.61388216545549</c:v>
                </c:pt>
                <c:pt idx="4261">
                  <c:v>148.63735413170812</c:v>
                </c:pt>
                <c:pt idx="4262">
                  <c:v>148.66050212327133</c:v>
                </c:pt>
                <c:pt idx="4263">
                  <c:v>148.68388297164256</c:v>
                </c:pt>
                <c:pt idx="4264">
                  <c:v>148.70652070306983</c:v>
                </c:pt>
                <c:pt idx="4265">
                  <c:v>148.72911388797746</c:v>
                </c:pt>
                <c:pt idx="4266">
                  <c:v>148.75314268572768</c:v>
                </c:pt>
                <c:pt idx="4267">
                  <c:v>148.77605782048278</c:v>
                </c:pt>
                <c:pt idx="4268">
                  <c:v>148.79920581204593</c:v>
                </c:pt>
                <c:pt idx="4269">
                  <c:v>148.8223538036095</c:v>
                </c:pt>
                <c:pt idx="4270">
                  <c:v>148.84578122334142</c:v>
                </c:pt>
                <c:pt idx="4271">
                  <c:v>148.86883607218223</c:v>
                </c:pt>
                <c:pt idx="4272">
                  <c:v>148.89198406374499</c:v>
                </c:pt>
                <c:pt idx="4273">
                  <c:v>148.91513205530819</c:v>
                </c:pt>
                <c:pt idx="4274">
                  <c:v>148.93804921490533</c:v>
                </c:pt>
                <c:pt idx="4275">
                  <c:v>148.96170746660442</c:v>
                </c:pt>
                <c:pt idx="4276">
                  <c:v>148.98485545816732</c:v>
                </c:pt>
                <c:pt idx="4277">
                  <c:v>149.00749318959461</c:v>
                </c:pt>
                <c:pt idx="4278">
                  <c:v>149.03092060932738</c:v>
                </c:pt>
                <c:pt idx="4279">
                  <c:v>149.05392888680581</c:v>
                </c:pt>
                <c:pt idx="4280">
                  <c:v>149.07712344973049</c:v>
                </c:pt>
                <c:pt idx="4281">
                  <c:v>149.10031801265563</c:v>
                </c:pt>
                <c:pt idx="4282">
                  <c:v>149.12346600421839</c:v>
                </c:pt>
                <c:pt idx="4283">
                  <c:v>149.14647630653857</c:v>
                </c:pt>
                <c:pt idx="4284">
                  <c:v>149.16990170142958</c:v>
                </c:pt>
                <c:pt idx="4285">
                  <c:v>149.1930962643541</c:v>
                </c:pt>
                <c:pt idx="4286">
                  <c:v>149.21578056714276</c:v>
                </c:pt>
                <c:pt idx="4287">
                  <c:v>149.23920798687598</c:v>
                </c:pt>
                <c:pt idx="4288">
                  <c:v>149.26221626435435</c:v>
                </c:pt>
                <c:pt idx="4289">
                  <c:v>149.28559711272561</c:v>
                </c:pt>
                <c:pt idx="4290">
                  <c:v>149.30851224748091</c:v>
                </c:pt>
                <c:pt idx="4291">
                  <c:v>149.33189309585165</c:v>
                </c:pt>
                <c:pt idx="4292">
                  <c:v>149.3548102554488</c:v>
                </c:pt>
                <c:pt idx="4293">
                  <c:v>149.3780048183738</c:v>
                </c:pt>
                <c:pt idx="4294">
                  <c:v>149.40138364190298</c:v>
                </c:pt>
                <c:pt idx="4295">
                  <c:v>149.42383711272586</c:v>
                </c:pt>
                <c:pt idx="4296">
                  <c:v>149.44758648230606</c:v>
                </c:pt>
                <c:pt idx="4297">
                  <c:v>149.47078104523086</c:v>
                </c:pt>
                <c:pt idx="4298">
                  <c:v>149.49393106163586</c:v>
                </c:pt>
                <c:pt idx="4299">
                  <c:v>149.51707905319898</c:v>
                </c:pt>
                <c:pt idx="4300">
                  <c:v>149.53957909538315</c:v>
                </c:pt>
                <c:pt idx="4301">
                  <c:v>149.56305106163578</c:v>
                </c:pt>
                <c:pt idx="4302">
                  <c:v>149.58652302788838</c:v>
                </c:pt>
                <c:pt idx="4303">
                  <c:v>149.6096710194513</c:v>
                </c:pt>
                <c:pt idx="4304">
                  <c:v>149.63281901101487</c:v>
                </c:pt>
                <c:pt idx="4305">
                  <c:v>149.65582931333526</c:v>
                </c:pt>
                <c:pt idx="4306">
                  <c:v>149.67897730489798</c:v>
                </c:pt>
                <c:pt idx="4307">
                  <c:v>149.70240269978905</c:v>
                </c:pt>
                <c:pt idx="4308">
                  <c:v>149.72536643074756</c:v>
                </c:pt>
                <c:pt idx="4309">
                  <c:v>149.7483281368643</c:v>
                </c:pt>
                <c:pt idx="4310">
                  <c:v>149.77147612842745</c:v>
                </c:pt>
                <c:pt idx="4311">
                  <c:v>149.79471726271385</c:v>
                </c:pt>
                <c:pt idx="4312">
                  <c:v>149.81791182563867</c:v>
                </c:pt>
                <c:pt idx="4313">
                  <c:v>149.84105981720202</c:v>
                </c:pt>
                <c:pt idx="4314">
                  <c:v>149.86430095148827</c:v>
                </c:pt>
                <c:pt idx="4315">
                  <c:v>149.88726468244681</c:v>
                </c:pt>
                <c:pt idx="4316">
                  <c:v>149.91022638856376</c:v>
                </c:pt>
                <c:pt idx="4317">
                  <c:v>149.93360723693459</c:v>
                </c:pt>
                <c:pt idx="4318">
                  <c:v>149.95652439653153</c:v>
                </c:pt>
                <c:pt idx="4319">
                  <c:v>149.97994979142234</c:v>
                </c:pt>
                <c:pt idx="4320">
                  <c:v>150.00286695101968</c:v>
                </c:pt>
                <c:pt idx="4321">
                  <c:v>150.02633891727254</c:v>
                </c:pt>
                <c:pt idx="4322">
                  <c:v>150.04939376611156</c:v>
                </c:pt>
                <c:pt idx="4323">
                  <c:v>150.07254175767537</c:v>
                </c:pt>
                <c:pt idx="4324">
                  <c:v>150.09568974923835</c:v>
                </c:pt>
                <c:pt idx="4325">
                  <c:v>150.1186069088352</c:v>
                </c:pt>
                <c:pt idx="4326">
                  <c:v>150.14198775720649</c:v>
                </c:pt>
                <c:pt idx="4327">
                  <c:v>150.16481177407994</c:v>
                </c:pt>
                <c:pt idx="4328">
                  <c:v>150.18842142957584</c:v>
                </c:pt>
                <c:pt idx="4329">
                  <c:v>150.21138516053435</c:v>
                </c:pt>
                <c:pt idx="4330">
                  <c:v>150.2345331520975</c:v>
                </c:pt>
                <c:pt idx="4331">
                  <c:v>150.25772771502227</c:v>
                </c:pt>
                <c:pt idx="4332">
                  <c:v>150.28092227794698</c:v>
                </c:pt>
                <c:pt idx="4333">
                  <c:v>150.30383943754401</c:v>
                </c:pt>
                <c:pt idx="4334">
                  <c:v>150.32726483243539</c:v>
                </c:pt>
                <c:pt idx="4335">
                  <c:v>150.35022856339381</c:v>
                </c:pt>
                <c:pt idx="4336">
                  <c:v>150.37346969767987</c:v>
                </c:pt>
                <c:pt idx="4337">
                  <c:v>150.39666426060458</c:v>
                </c:pt>
                <c:pt idx="4338">
                  <c:v>150.41957939535951</c:v>
                </c:pt>
                <c:pt idx="4339">
                  <c:v>150.44272738692328</c:v>
                </c:pt>
                <c:pt idx="4340">
                  <c:v>150.46592194984746</c:v>
                </c:pt>
                <c:pt idx="4341">
                  <c:v>150.4890699414108</c:v>
                </c:pt>
                <c:pt idx="4342">
                  <c:v>150.51245078978198</c:v>
                </c:pt>
                <c:pt idx="4343">
                  <c:v>150.53559878134493</c:v>
                </c:pt>
                <c:pt idx="4344">
                  <c:v>150.55874677290862</c:v>
                </c:pt>
                <c:pt idx="4345">
                  <c:v>150.58129338645449</c:v>
                </c:pt>
                <c:pt idx="4346">
                  <c:v>150.60476535270678</c:v>
                </c:pt>
                <c:pt idx="4347">
                  <c:v>150.62814620107801</c:v>
                </c:pt>
                <c:pt idx="4348">
                  <c:v>150.65133873916099</c:v>
                </c:pt>
                <c:pt idx="4349">
                  <c:v>150.67425589875748</c:v>
                </c:pt>
                <c:pt idx="4350">
                  <c:v>150.69763674712939</c:v>
                </c:pt>
                <c:pt idx="4351">
                  <c:v>150.72055188188418</c:v>
                </c:pt>
                <c:pt idx="4352">
                  <c:v>150.74370189828915</c:v>
                </c:pt>
                <c:pt idx="4353">
                  <c:v>150.76684988985235</c:v>
                </c:pt>
                <c:pt idx="4354">
                  <c:v>150.78999788141564</c:v>
                </c:pt>
                <c:pt idx="4355">
                  <c:v>150.81337670494472</c:v>
                </c:pt>
                <c:pt idx="4356">
                  <c:v>150.83661783923151</c:v>
                </c:pt>
                <c:pt idx="4357">
                  <c:v>150.85939528474336</c:v>
                </c:pt>
                <c:pt idx="4358">
                  <c:v>150.88300696508108</c:v>
                </c:pt>
                <c:pt idx="4359">
                  <c:v>150.90597069603936</c:v>
                </c:pt>
                <c:pt idx="4360">
                  <c:v>150.92888583079471</c:v>
                </c:pt>
                <c:pt idx="4361">
                  <c:v>150.95222010780444</c:v>
                </c:pt>
                <c:pt idx="4362">
                  <c:v>150.97546124209049</c:v>
                </c:pt>
                <c:pt idx="4363">
                  <c:v>150.99865580501523</c:v>
                </c:pt>
                <c:pt idx="4364">
                  <c:v>151.02157093977033</c:v>
                </c:pt>
                <c:pt idx="4365">
                  <c:v>151.04472095617518</c:v>
                </c:pt>
                <c:pt idx="4366">
                  <c:v>151.06786894773867</c:v>
                </c:pt>
                <c:pt idx="4367">
                  <c:v>151.09101693930165</c:v>
                </c:pt>
                <c:pt idx="4368">
                  <c:v>151.1142115022264</c:v>
                </c:pt>
                <c:pt idx="4369">
                  <c:v>151.1374060651512</c:v>
                </c:pt>
                <c:pt idx="4370">
                  <c:v>151.16041434262993</c:v>
                </c:pt>
                <c:pt idx="4371">
                  <c:v>151.1837020482775</c:v>
                </c:pt>
                <c:pt idx="4372">
                  <c:v>151.20671032575578</c:v>
                </c:pt>
                <c:pt idx="4373">
                  <c:v>151.22962748535272</c:v>
                </c:pt>
                <c:pt idx="4374">
                  <c:v>151.25305288024373</c:v>
                </c:pt>
                <c:pt idx="4375">
                  <c:v>151.27643372861499</c:v>
                </c:pt>
                <c:pt idx="4376">
                  <c:v>151.29893377079921</c:v>
                </c:pt>
                <c:pt idx="4377">
                  <c:v>151.32263656901807</c:v>
                </c:pt>
                <c:pt idx="4378">
                  <c:v>151.3456468713382</c:v>
                </c:pt>
                <c:pt idx="4379">
                  <c:v>151.36856403093509</c:v>
                </c:pt>
                <c:pt idx="4380">
                  <c:v>151.39222025779276</c:v>
                </c:pt>
                <c:pt idx="4381">
                  <c:v>151.41476687133812</c:v>
                </c:pt>
                <c:pt idx="4382">
                  <c:v>151.43814771970969</c:v>
                </c:pt>
                <c:pt idx="4383">
                  <c:v>151.46134025779267</c:v>
                </c:pt>
                <c:pt idx="4384">
                  <c:v>151.48472110616359</c:v>
                </c:pt>
                <c:pt idx="4385">
                  <c:v>151.50791566908811</c:v>
                </c:pt>
                <c:pt idx="4386">
                  <c:v>151.53059997187697</c:v>
                </c:pt>
                <c:pt idx="4387">
                  <c:v>151.55379453480151</c:v>
                </c:pt>
                <c:pt idx="4388">
                  <c:v>151.57726650105462</c:v>
                </c:pt>
                <c:pt idx="4389">
                  <c:v>151.60027680337481</c:v>
                </c:pt>
                <c:pt idx="4390">
                  <c:v>151.62324053433323</c:v>
                </c:pt>
                <c:pt idx="4391">
                  <c:v>151.64661935786265</c:v>
                </c:pt>
                <c:pt idx="4392">
                  <c:v>151.66976734942583</c:v>
                </c:pt>
                <c:pt idx="4393">
                  <c:v>151.69268450902246</c:v>
                </c:pt>
                <c:pt idx="4394">
                  <c:v>151.71615647527537</c:v>
                </c:pt>
                <c:pt idx="4395">
                  <c:v>151.73912020623388</c:v>
                </c:pt>
                <c:pt idx="4396">
                  <c:v>151.76235931567871</c:v>
                </c:pt>
                <c:pt idx="4397">
                  <c:v>151.78527647527559</c:v>
                </c:pt>
                <c:pt idx="4398">
                  <c:v>151.80870389500819</c:v>
                </c:pt>
                <c:pt idx="4399">
                  <c:v>151.83185188657134</c:v>
                </c:pt>
                <c:pt idx="4400">
                  <c:v>151.85486016404948</c:v>
                </c:pt>
                <c:pt idx="4401">
                  <c:v>151.87805472697423</c:v>
                </c:pt>
                <c:pt idx="4402">
                  <c:v>151.90106502929459</c:v>
                </c:pt>
                <c:pt idx="4403">
                  <c:v>151.92435071010073</c:v>
                </c:pt>
                <c:pt idx="4404">
                  <c:v>151.94754527302553</c:v>
                </c:pt>
                <c:pt idx="4405">
                  <c:v>151.97069326458828</c:v>
                </c:pt>
                <c:pt idx="4406">
                  <c:v>151.99384125615163</c:v>
                </c:pt>
                <c:pt idx="4407">
                  <c:v>152.01703581907663</c:v>
                </c:pt>
                <c:pt idx="4408">
                  <c:v>152.04018583548162</c:v>
                </c:pt>
                <c:pt idx="4409">
                  <c:v>152.06328725568346</c:v>
                </c:pt>
                <c:pt idx="4410">
                  <c:v>152.08643524724627</c:v>
                </c:pt>
                <c:pt idx="4411">
                  <c:v>152.10981407077549</c:v>
                </c:pt>
                <c:pt idx="4412">
                  <c:v>152.1327312303724</c:v>
                </c:pt>
                <c:pt idx="4413">
                  <c:v>152.15564838996977</c:v>
                </c:pt>
                <c:pt idx="4414">
                  <c:v>152.17907378486007</c:v>
                </c:pt>
                <c:pt idx="4415">
                  <c:v>152.20226834778566</c:v>
                </c:pt>
                <c:pt idx="4416">
                  <c:v>152.22541633934839</c:v>
                </c:pt>
                <c:pt idx="4417">
                  <c:v>152.24833349894539</c:v>
                </c:pt>
                <c:pt idx="4418">
                  <c:v>152.2715280618699</c:v>
                </c:pt>
                <c:pt idx="4419">
                  <c:v>152.29472262479467</c:v>
                </c:pt>
                <c:pt idx="4420">
                  <c:v>152.31791718772004</c:v>
                </c:pt>
                <c:pt idx="4421">
                  <c:v>152.34106517928265</c:v>
                </c:pt>
                <c:pt idx="4422">
                  <c:v>152.36407345676119</c:v>
                </c:pt>
                <c:pt idx="4423">
                  <c:v>152.38722347316624</c:v>
                </c:pt>
                <c:pt idx="4424">
                  <c:v>152.41060229669552</c:v>
                </c:pt>
                <c:pt idx="4425">
                  <c:v>152.43351945629249</c:v>
                </c:pt>
                <c:pt idx="4426">
                  <c:v>152.45666744785566</c:v>
                </c:pt>
                <c:pt idx="4427">
                  <c:v>152.48009284274681</c:v>
                </c:pt>
                <c:pt idx="4428">
                  <c:v>152.50324083430985</c:v>
                </c:pt>
                <c:pt idx="4429">
                  <c:v>152.52615799390674</c:v>
                </c:pt>
                <c:pt idx="4430">
                  <c:v>152.54953681743646</c:v>
                </c:pt>
                <c:pt idx="4431">
                  <c:v>152.57268683384115</c:v>
                </c:pt>
                <c:pt idx="4432">
                  <c:v>152.59560196859618</c:v>
                </c:pt>
                <c:pt idx="4433">
                  <c:v>152.61874996015936</c:v>
                </c:pt>
                <c:pt idx="4434">
                  <c:v>152.64180683384095</c:v>
                </c:pt>
                <c:pt idx="4435">
                  <c:v>152.66523222873212</c:v>
                </c:pt>
                <c:pt idx="4436">
                  <c:v>152.68814938832955</c:v>
                </c:pt>
                <c:pt idx="4437">
                  <c:v>152.71134395125381</c:v>
                </c:pt>
                <c:pt idx="4438">
                  <c:v>152.73476934614456</c:v>
                </c:pt>
                <c:pt idx="4439">
                  <c:v>152.75768650574176</c:v>
                </c:pt>
                <c:pt idx="4440">
                  <c:v>152.78069478321999</c:v>
                </c:pt>
                <c:pt idx="4441">
                  <c:v>152.80384277478319</c:v>
                </c:pt>
                <c:pt idx="4442">
                  <c:v>152.82708390906961</c:v>
                </c:pt>
                <c:pt idx="4443">
                  <c:v>152.85004764002846</c:v>
                </c:pt>
                <c:pt idx="4444">
                  <c:v>152.87347303491916</c:v>
                </c:pt>
                <c:pt idx="4445">
                  <c:v>152.89662102648231</c:v>
                </c:pt>
                <c:pt idx="4446">
                  <c:v>152.91976901804532</c:v>
                </c:pt>
                <c:pt idx="4447">
                  <c:v>152.94291903445043</c:v>
                </c:pt>
                <c:pt idx="4448">
                  <c:v>152.9660670260136</c:v>
                </c:pt>
                <c:pt idx="4449">
                  <c:v>152.98921501757681</c:v>
                </c:pt>
                <c:pt idx="4450">
                  <c:v>153.0123630091399</c:v>
                </c:pt>
                <c:pt idx="4451">
                  <c:v>153.03551100070308</c:v>
                </c:pt>
                <c:pt idx="4452">
                  <c:v>153.05888982423249</c:v>
                </c:pt>
                <c:pt idx="4453">
                  <c:v>153.08203781579621</c:v>
                </c:pt>
                <c:pt idx="4454">
                  <c:v>153.10509468947714</c:v>
                </c:pt>
                <c:pt idx="4455">
                  <c:v>153.12805639559434</c:v>
                </c:pt>
                <c:pt idx="4456">
                  <c:v>153.15120641199951</c:v>
                </c:pt>
                <c:pt idx="4457">
                  <c:v>153.17435440356192</c:v>
                </c:pt>
                <c:pt idx="4458">
                  <c:v>153.19750239512535</c:v>
                </c:pt>
                <c:pt idx="4459">
                  <c:v>153.22065038668853</c:v>
                </c:pt>
                <c:pt idx="4460">
                  <c:v>153.24402921021792</c:v>
                </c:pt>
                <c:pt idx="4461">
                  <c:v>153.26694636981486</c:v>
                </c:pt>
                <c:pt idx="4462">
                  <c:v>153.29032519334396</c:v>
                </c:pt>
                <c:pt idx="4463">
                  <c:v>153.3134752097489</c:v>
                </c:pt>
                <c:pt idx="4464">
                  <c:v>153.33639034450457</c:v>
                </c:pt>
                <c:pt idx="4465">
                  <c:v>153.35940064682447</c:v>
                </c:pt>
                <c:pt idx="4466">
                  <c:v>153.38277947035411</c:v>
                </c:pt>
                <c:pt idx="4467">
                  <c:v>153.40578977267404</c:v>
                </c:pt>
                <c:pt idx="4468">
                  <c:v>153.42898433559881</c:v>
                </c:pt>
                <c:pt idx="4469">
                  <c:v>153.45171520974918</c:v>
                </c:pt>
                <c:pt idx="4470">
                  <c:v>153.47537346144807</c:v>
                </c:pt>
                <c:pt idx="4471">
                  <c:v>153.49828859620365</c:v>
                </c:pt>
                <c:pt idx="4472">
                  <c:v>153.52166944457466</c:v>
                </c:pt>
                <c:pt idx="4473">
                  <c:v>153.5448640074994</c:v>
                </c:pt>
                <c:pt idx="4474">
                  <c:v>153.56778116709631</c:v>
                </c:pt>
                <c:pt idx="4475">
                  <c:v>153.59115999062581</c:v>
                </c:pt>
                <c:pt idx="4476">
                  <c:v>153.61407715022258</c:v>
                </c:pt>
                <c:pt idx="4477">
                  <c:v>153.63745597375186</c:v>
                </c:pt>
                <c:pt idx="4478">
                  <c:v>153.66046627607219</c:v>
                </c:pt>
                <c:pt idx="4479">
                  <c:v>153.68370741035858</c:v>
                </c:pt>
                <c:pt idx="4480">
                  <c:v>153.70690197328341</c:v>
                </c:pt>
                <c:pt idx="4481">
                  <c:v>153.72981710803845</c:v>
                </c:pt>
                <c:pt idx="4482">
                  <c:v>153.75319795640988</c:v>
                </c:pt>
                <c:pt idx="4483">
                  <c:v>153.77634594797283</c:v>
                </c:pt>
                <c:pt idx="4484">
                  <c:v>153.79949393953598</c:v>
                </c:pt>
                <c:pt idx="4485">
                  <c:v>153.82241109913286</c:v>
                </c:pt>
                <c:pt idx="4486">
                  <c:v>153.84555909069599</c:v>
                </c:pt>
                <c:pt idx="4487">
                  <c:v>153.8686605108976</c:v>
                </c:pt>
                <c:pt idx="4488">
                  <c:v>153.89227219123509</c:v>
                </c:pt>
                <c:pt idx="4489">
                  <c:v>153.91495649402393</c:v>
                </c:pt>
                <c:pt idx="4490">
                  <c:v>153.93838188891536</c:v>
                </c:pt>
                <c:pt idx="4491">
                  <c:v>153.96153190532004</c:v>
                </c:pt>
                <c:pt idx="4492">
                  <c:v>153.98472646824467</c:v>
                </c:pt>
                <c:pt idx="4493">
                  <c:v>154.007641603</c:v>
                </c:pt>
                <c:pt idx="4494">
                  <c:v>154.03083616592474</c:v>
                </c:pt>
                <c:pt idx="4495">
                  <c:v>154.05403072884909</c:v>
                </c:pt>
                <c:pt idx="4496">
                  <c:v>154.07727186313571</c:v>
                </c:pt>
                <c:pt idx="4497">
                  <c:v>154.10046642606048</c:v>
                </c:pt>
                <c:pt idx="4498">
                  <c:v>154.12338358565736</c:v>
                </c:pt>
                <c:pt idx="4499">
                  <c:v>154.14653157722057</c:v>
                </c:pt>
                <c:pt idx="4500">
                  <c:v>154.16967956878358</c:v>
                </c:pt>
                <c:pt idx="4501">
                  <c:v>154.19282756034679</c:v>
                </c:pt>
                <c:pt idx="4502">
                  <c:v>154.21597555190976</c:v>
                </c:pt>
                <c:pt idx="4503">
                  <c:v>154.23912354347314</c:v>
                </c:pt>
                <c:pt idx="4504">
                  <c:v>154.26208727443168</c:v>
                </c:pt>
                <c:pt idx="4505">
                  <c:v>154.28542155144129</c:v>
                </c:pt>
                <c:pt idx="4506">
                  <c:v>154.30856954300447</c:v>
                </c:pt>
                <c:pt idx="4507">
                  <c:v>154.33171753456762</c:v>
                </c:pt>
                <c:pt idx="4508">
                  <c:v>154.35486552613054</c:v>
                </c:pt>
                <c:pt idx="4509">
                  <c:v>154.37796694633241</c:v>
                </c:pt>
                <c:pt idx="4510">
                  <c:v>154.40116150925712</c:v>
                </c:pt>
                <c:pt idx="4511">
                  <c:v>154.42430950082024</c:v>
                </c:pt>
                <c:pt idx="4512">
                  <c:v>154.4475506351063</c:v>
                </c:pt>
                <c:pt idx="4513">
                  <c:v>154.47069862666979</c:v>
                </c:pt>
                <c:pt idx="4514">
                  <c:v>154.49352264354332</c:v>
                </c:pt>
                <c:pt idx="4515">
                  <c:v>154.51690349191458</c:v>
                </c:pt>
                <c:pt idx="4516">
                  <c:v>154.54028231544424</c:v>
                </c:pt>
                <c:pt idx="4517">
                  <c:v>154.56324604640264</c:v>
                </c:pt>
                <c:pt idx="4518">
                  <c:v>154.58639403796587</c:v>
                </c:pt>
                <c:pt idx="4519">
                  <c:v>154.60981943285657</c:v>
                </c:pt>
                <c:pt idx="4520">
                  <c:v>154.63231947504104</c:v>
                </c:pt>
                <c:pt idx="4521">
                  <c:v>154.65597772673999</c:v>
                </c:pt>
                <c:pt idx="4522">
                  <c:v>154.67893943285682</c:v>
                </c:pt>
                <c:pt idx="4523">
                  <c:v>154.70232028122803</c:v>
                </c:pt>
                <c:pt idx="4524">
                  <c:v>154.72532855870656</c:v>
                </c:pt>
                <c:pt idx="4525">
                  <c:v>154.74847655026977</c:v>
                </c:pt>
                <c:pt idx="4526">
                  <c:v>154.77162454183235</c:v>
                </c:pt>
                <c:pt idx="4527">
                  <c:v>154.79500539020378</c:v>
                </c:pt>
                <c:pt idx="4528">
                  <c:v>154.81792254980078</c:v>
                </c:pt>
                <c:pt idx="4529">
                  <c:v>154.84107054136399</c:v>
                </c:pt>
                <c:pt idx="4530">
                  <c:v>154.86444936489363</c:v>
                </c:pt>
                <c:pt idx="4531">
                  <c:v>154.88736652449057</c:v>
                </c:pt>
                <c:pt idx="4532">
                  <c:v>154.91028368408718</c:v>
                </c:pt>
                <c:pt idx="4533">
                  <c:v>154.93366250761659</c:v>
                </c:pt>
                <c:pt idx="4534">
                  <c:v>154.95634681040613</c:v>
                </c:pt>
                <c:pt idx="4535">
                  <c:v>154.98019134755123</c:v>
                </c:pt>
                <c:pt idx="4536">
                  <c:v>155.00287565033977</c:v>
                </c:pt>
                <c:pt idx="4537">
                  <c:v>155.0260702132646</c:v>
                </c:pt>
                <c:pt idx="4538">
                  <c:v>155.04944903679404</c:v>
                </c:pt>
                <c:pt idx="4539">
                  <c:v>155.07264359971853</c:v>
                </c:pt>
                <c:pt idx="4540">
                  <c:v>155.0959313053668</c:v>
                </c:pt>
                <c:pt idx="4541">
                  <c:v>155.11884846496366</c:v>
                </c:pt>
                <c:pt idx="4542">
                  <c:v>155.14171905319898</c:v>
                </c:pt>
                <c:pt idx="4543">
                  <c:v>155.16486704476191</c:v>
                </c:pt>
                <c:pt idx="4544">
                  <c:v>155.18838558237641</c:v>
                </c:pt>
                <c:pt idx="4545">
                  <c:v>155.21111645652684</c:v>
                </c:pt>
                <c:pt idx="4546">
                  <c:v>155.23472813686411</c:v>
                </c:pt>
                <c:pt idx="4547">
                  <c:v>155.25745901101484</c:v>
                </c:pt>
                <c:pt idx="4548">
                  <c:v>155.28060700257791</c:v>
                </c:pt>
                <c:pt idx="4549">
                  <c:v>155.30380156550245</c:v>
                </c:pt>
                <c:pt idx="4550">
                  <c:v>155.32694955706634</c:v>
                </c:pt>
                <c:pt idx="4551">
                  <c:v>155.35014411999089</c:v>
                </c:pt>
                <c:pt idx="4552">
                  <c:v>155.37333868291569</c:v>
                </c:pt>
                <c:pt idx="4553">
                  <c:v>155.39676610264823</c:v>
                </c:pt>
                <c:pt idx="4554">
                  <c:v>155.41968123740332</c:v>
                </c:pt>
                <c:pt idx="4555">
                  <c:v>155.44282922896645</c:v>
                </c:pt>
                <c:pt idx="4556">
                  <c:v>155.4659792453715</c:v>
                </c:pt>
                <c:pt idx="4557">
                  <c:v>155.48949778298606</c:v>
                </c:pt>
                <c:pt idx="4558">
                  <c:v>155.51222865713649</c:v>
                </c:pt>
                <c:pt idx="4559">
                  <c:v>155.53542322006092</c:v>
                </c:pt>
                <c:pt idx="4560">
                  <c:v>155.55857121162421</c:v>
                </c:pt>
                <c:pt idx="4561">
                  <c:v>155.58171920318728</c:v>
                </c:pt>
                <c:pt idx="4562">
                  <c:v>155.60509802671658</c:v>
                </c:pt>
                <c:pt idx="4563">
                  <c:v>155.6280151863136</c:v>
                </c:pt>
                <c:pt idx="4564">
                  <c:v>155.6512097492384</c:v>
                </c:pt>
                <c:pt idx="4565">
                  <c:v>155.67375636278416</c:v>
                </c:pt>
                <c:pt idx="4566">
                  <c:v>155.69764544644949</c:v>
                </c:pt>
                <c:pt idx="4567">
                  <c:v>155.72056260604597</c:v>
                </c:pt>
                <c:pt idx="4568">
                  <c:v>155.74371059760958</c:v>
                </c:pt>
                <c:pt idx="4569">
                  <c:v>155.76695173189552</c:v>
                </c:pt>
                <c:pt idx="4570">
                  <c:v>155.78996000937403</c:v>
                </c:pt>
                <c:pt idx="4571">
                  <c:v>155.8131080009374</c:v>
                </c:pt>
                <c:pt idx="4572">
                  <c:v>155.83653542067023</c:v>
                </c:pt>
                <c:pt idx="4573">
                  <c:v>155.85968341223372</c:v>
                </c:pt>
                <c:pt idx="4574">
                  <c:v>155.88236771502261</c:v>
                </c:pt>
                <c:pt idx="4575">
                  <c:v>155.90574856339347</c:v>
                </c:pt>
                <c:pt idx="4576">
                  <c:v>155.9289876728383</c:v>
                </c:pt>
                <c:pt idx="4577">
                  <c:v>155.95213566440123</c:v>
                </c:pt>
                <c:pt idx="4578">
                  <c:v>155.975285680806</c:v>
                </c:pt>
                <c:pt idx="4579">
                  <c:v>155.99820081556157</c:v>
                </c:pt>
                <c:pt idx="4580">
                  <c:v>156.02144194984768</c:v>
                </c:pt>
                <c:pt idx="4581">
                  <c:v>156.04463651277246</c:v>
                </c:pt>
                <c:pt idx="4582">
                  <c:v>156.06778450433558</c:v>
                </c:pt>
                <c:pt idx="4583">
                  <c:v>156.09102563862197</c:v>
                </c:pt>
                <c:pt idx="4584">
                  <c:v>156.11417363018484</c:v>
                </c:pt>
                <c:pt idx="4585">
                  <c:v>156.13732162174796</c:v>
                </c:pt>
                <c:pt idx="4586">
                  <c:v>156.16051618467321</c:v>
                </c:pt>
                <c:pt idx="4587">
                  <c:v>156.18366417623602</c:v>
                </c:pt>
                <c:pt idx="4588">
                  <c:v>156.20681216779943</c:v>
                </c:pt>
                <c:pt idx="4589">
                  <c:v>156.23005330208579</c:v>
                </c:pt>
                <c:pt idx="4590">
                  <c:v>156.25259991563189</c:v>
                </c:pt>
                <c:pt idx="4591">
                  <c:v>156.27621159596902</c:v>
                </c:pt>
                <c:pt idx="4592">
                  <c:v>156.29959041949832</c:v>
                </c:pt>
                <c:pt idx="4593">
                  <c:v>156.32223017576777</c:v>
                </c:pt>
                <c:pt idx="4594">
                  <c:v>156.34565557065824</c:v>
                </c:pt>
                <c:pt idx="4595">
                  <c:v>156.3690364190301</c:v>
                </c:pt>
                <c:pt idx="4596">
                  <c:v>156.3921844105933</c:v>
                </c:pt>
                <c:pt idx="4597">
                  <c:v>156.41533240215608</c:v>
                </c:pt>
                <c:pt idx="4598">
                  <c:v>156.43829410827277</c:v>
                </c:pt>
                <c:pt idx="4599">
                  <c:v>156.46148867119757</c:v>
                </c:pt>
                <c:pt idx="4600">
                  <c:v>156.48440583079474</c:v>
                </c:pt>
                <c:pt idx="4601">
                  <c:v>156.50764696508111</c:v>
                </c:pt>
                <c:pt idx="4602">
                  <c:v>156.5308415280056</c:v>
                </c:pt>
                <c:pt idx="4603">
                  <c:v>156.55398951956872</c:v>
                </c:pt>
                <c:pt idx="4604">
                  <c:v>156.57713751113201</c:v>
                </c:pt>
                <c:pt idx="4605">
                  <c:v>156.60033207405672</c:v>
                </c:pt>
                <c:pt idx="4606">
                  <c:v>156.62329580501523</c:v>
                </c:pt>
                <c:pt idx="4607">
                  <c:v>156.6464437965781</c:v>
                </c:pt>
                <c:pt idx="4608">
                  <c:v>156.66986919146919</c:v>
                </c:pt>
                <c:pt idx="4609">
                  <c:v>156.69301718303257</c:v>
                </c:pt>
                <c:pt idx="4610">
                  <c:v>156.7159809139911</c:v>
                </c:pt>
                <c:pt idx="4611">
                  <c:v>156.73903576283072</c:v>
                </c:pt>
                <c:pt idx="4612">
                  <c:v>156.76241661120227</c:v>
                </c:pt>
                <c:pt idx="4613">
                  <c:v>156.78533174595736</c:v>
                </c:pt>
                <c:pt idx="4614">
                  <c:v>156.80875916569039</c:v>
                </c:pt>
                <c:pt idx="4615">
                  <c:v>156.8319071572538</c:v>
                </c:pt>
                <c:pt idx="4616">
                  <c:v>156.85496200609327</c:v>
                </c:pt>
                <c:pt idx="4617">
                  <c:v>156.87815656901805</c:v>
                </c:pt>
                <c:pt idx="4618">
                  <c:v>156.90084289664858</c:v>
                </c:pt>
                <c:pt idx="4619">
                  <c:v>156.92422172017788</c:v>
                </c:pt>
                <c:pt idx="4620">
                  <c:v>156.94736971174115</c:v>
                </c:pt>
                <c:pt idx="4621">
                  <c:v>156.97056427466572</c:v>
                </c:pt>
                <c:pt idx="4622">
                  <c:v>156.99389855167564</c:v>
                </c:pt>
                <c:pt idx="4623">
                  <c:v>157.01709311460039</c:v>
                </c:pt>
                <c:pt idx="4624">
                  <c:v>157.04028767752521</c:v>
                </c:pt>
                <c:pt idx="4625">
                  <c:v>157.06320281228057</c:v>
                </c:pt>
                <c:pt idx="4626">
                  <c:v>157.08639737520554</c:v>
                </c:pt>
                <c:pt idx="4627">
                  <c:v>157.10959193812963</c:v>
                </c:pt>
                <c:pt idx="4628">
                  <c:v>157.13278650105457</c:v>
                </c:pt>
                <c:pt idx="4629">
                  <c:v>157.1559810639794</c:v>
                </c:pt>
                <c:pt idx="4630">
                  <c:v>157.17917562690369</c:v>
                </c:pt>
                <c:pt idx="4631">
                  <c:v>157.20209278650083</c:v>
                </c:pt>
                <c:pt idx="4632">
                  <c:v>157.2252407780642</c:v>
                </c:pt>
                <c:pt idx="4633">
                  <c:v>157.24838876962738</c:v>
                </c:pt>
                <c:pt idx="4634">
                  <c:v>157.27135250058578</c:v>
                </c:pt>
                <c:pt idx="4635">
                  <c:v>157.2947778954769</c:v>
                </c:pt>
                <c:pt idx="4636">
                  <c:v>157.31778819779706</c:v>
                </c:pt>
                <c:pt idx="4637">
                  <c:v>157.34098276072172</c:v>
                </c:pt>
                <c:pt idx="4638">
                  <c:v>157.36413075228529</c:v>
                </c:pt>
                <c:pt idx="4639">
                  <c:v>157.38709245840204</c:v>
                </c:pt>
                <c:pt idx="4640">
                  <c:v>157.4104733067729</c:v>
                </c:pt>
                <c:pt idx="4641">
                  <c:v>157.43362129833585</c:v>
                </c:pt>
                <c:pt idx="4642">
                  <c:v>157.45662957581447</c:v>
                </c:pt>
                <c:pt idx="4643">
                  <c:v>157.48010154206727</c:v>
                </c:pt>
                <c:pt idx="4644">
                  <c:v>157.50301870166393</c:v>
                </c:pt>
                <c:pt idx="4645">
                  <c:v>157.52639955003562</c:v>
                </c:pt>
                <c:pt idx="4646">
                  <c:v>157.54954754159812</c:v>
                </c:pt>
                <c:pt idx="4647">
                  <c:v>157.57269553316112</c:v>
                </c:pt>
                <c:pt idx="4648">
                  <c:v>157.59584352472459</c:v>
                </c:pt>
                <c:pt idx="4649">
                  <c:v>157.61871411295994</c:v>
                </c:pt>
                <c:pt idx="4650">
                  <c:v>157.64186210452274</c:v>
                </c:pt>
                <c:pt idx="4651">
                  <c:v>157.66528749941421</c:v>
                </c:pt>
                <c:pt idx="4652">
                  <c:v>157.6881580876497</c:v>
                </c:pt>
                <c:pt idx="4653">
                  <c:v>157.71139922193578</c:v>
                </c:pt>
                <c:pt idx="4654">
                  <c:v>157.73454721349898</c:v>
                </c:pt>
                <c:pt idx="4655">
                  <c:v>157.75774177642381</c:v>
                </c:pt>
                <c:pt idx="4656">
                  <c:v>157.78065893602059</c:v>
                </c:pt>
                <c:pt idx="4657">
                  <c:v>157.80403775955006</c:v>
                </c:pt>
                <c:pt idx="4658">
                  <c:v>157.82718575111321</c:v>
                </c:pt>
                <c:pt idx="4659">
                  <c:v>157.85047345676145</c:v>
                </c:pt>
                <c:pt idx="4660">
                  <c:v>157.87371459104708</c:v>
                </c:pt>
                <c:pt idx="4661">
                  <c:v>157.89663175064464</c:v>
                </c:pt>
                <c:pt idx="4662">
                  <c:v>157.91908522146656</c:v>
                </c:pt>
                <c:pt idx="4663">
                  <c:v>157.9429277337708</c:v>
                </c:pt>
                <c:pt idx="4664">
                  <c:v>157.96607572533398</c:v>
                </c:pt>
                <c:pt idx="4665">
                  <c:v>157.98927028825875</c:v>
                </c:pt>
                <c:pt idx="4666">
                  <c:v>158.01218744785564</c:v>
                </c:pt>
                <c:pt idx="4667">
                  <c:v>158.03556627138479</c:v>
                </c:pt>
                <c:pt idx="4668">
                  <c:v>158.05894711975651</c:v>
                </c:pt>
                <c:pt idx="4669">
                  <c:v>158.08195539723479</c:v>
                </c:pt>
                <c:pt idx="4670">
                  <c:v>158.10473284274659</c:v>
                </c:pt>
                <c:pt idx="4671">
                  <c:v>158.12816026247961</c:v>
                </c:pt>
                <c:pt idx="4672">
                  <c:v>158.15126168268128</c:v>
                </c:pt>
                <c:pt idx="4673">
                  <c:v>158.1740391281931</c:v>
                </c:pt>
                <c:pt idx="4674">
                  <c:v>158.19732683384117</c:v>
                </c:pt>
                <c:pt idx="4675">
                  <c:v>158.22042825404262</c:v>
                </c:pt>
                <c:pt idx="4676">
                  <c:v>158.24315912819264</c:v>
                </c:pt>
                <c:pt idx="4677">
                  <c:v>158.26704821185822</c:v>
                </c:pt>
                <c:pt idx="4678">
                  <c:v>158.29019620342166</c:v>
                </c:pt>
                <c:pt idx="4679">
                  <c:v>158.31315993437988</c:v>
                </c:pt>
                <c:pt idx="4680">
                  <c:v>158.33658532927112</c:v>
                </c:pt>
                <c:pt idx="4681">
                  <c:v>158.35954906022991</c:v>
                </c:pt>
                <c:pt idx="4682">
                  <c:v>158.38274362315445</c:v>
                </c:pt>
                <c:pt idx="4683">
                  <c:v>158.40570532927092</c:v>
                </c:pt>
                <c:pt idx="4684">
                  <c:v>158.42917932036562</c:v>
                </c:pt>
                <c:pt idx="4685">
                  <c:v>158.45232731192937</c:v>
                </c:pt>
                <c:pt idx="4686">
                  <c:v>158.47556642137332</c:v>
                </c:pt>
                <c:pt idx="4687">
                  <c:v>158.49857672369347</c:v>
                </c:pt>
                <c:pt idx="4688">
                  <c:v>158.52149388329076</c:v>
                </c:pt>
                <c:pt idx="4689">
                  <c:v>158.54468844621516</c:v>
                </c:pt>
                <c:pt idx="4690">
                  <c:v>158.56816041246805</c:v>
                </c:pt>
                <c:pt idx="4691">
                  <c:v>158.59093785798041</c:v>
                </c:pt>
                <c:pt idx="4692">
                  <c:v>158.61431668150931</c:v>
                </c:pt>
                <c:pt idx="4693">
                  <c:v>158.63723384110617</c:v>
                </c:pt>
                <c:pt idx="4694">
                  <c:v>158.66042840403117</c:v>
                </c:pt>
                <c:pt idx="4695">
                  <c:v>158.68366953831708</c:v>
                </c:pt>
                <c:pt idx="4696">
                  <c:v>158.70667984063749</c:v>
                </c:pt>
                <c:pt idx="4697">
                  <c:v>158.73005866416642</c:v>
                </c:pt>
                <c:pt idx="4698">
                  <c:v>158.75297582376382</c:v>
                </c:pt>
                <c:pt idx="4699">
                  <c:v>158.77626150456973</c:v>
                </c:pt>
                <c:pt idx="4700">
                  <c:v>158.79917866416636</c:v>
                </c:pt>
                <c:pt idx="4701">
                  <c:v>158.82241979845355</c:v>
                </c:pt>
                <c:pt idx="4702">
                  <c:v>158.84561436137773</c:v>
                </c:pt>
                <c:pt idx="4703">
                  <c:v>158.86880892430278</c:v>
                </c:pt>
                <c:pt idx="4704">
                  <c:v>158.89195691586607</c:v>
                </c:pt>
                <c:pt idx="4705">
                  <c:v>158.91515147879073</c:v>
                </c:pt>
                <c:pt idx="4706">
                  <c:v>158.93811520974918</c:v>
                </c:pt>
                <c:pt idx="4707">
                  <c:v>158.96154060464028</c:v>
                </c:pt>
                <c:pt idx="4708">
                  <c:v>158.98454888211864</c:v>
                </c:pt>
                <c:pt idx="4709">
                  <c:v>159.00769889852361</c:v>
                </c:pt>
                <c:pt idx="4710">
                  <c:v>159.03107772205274</c:v>
                </c:pt>
                <c:pt idx="4711">
                  <c:v>159.05404145301171</c:v>
                </c:pt>
                <c:pt idx="4712">
                  <c:v>159.07704973049002</c:v>
                </c:pt>
                <c:pt idx="4713">
                  <c:v>159.10019772205271</c:v>
                </c:pt>
                <c:pt idx="4714">
                  <c:v>159.12343885633982</c:v>
                </c:pt>
                <c:pt idx="4715">
                  <c:v>159.14663341926411</c:v>
                </c:pt>
                <c:pt idx="4716">
                  <c:v>159.16982798218891</c:v>
                </c:pt>
                <c:pt idx="4717">
                  <c:v>159.19302254511368</c:v>
                </c:pt>
                <c:pt idx="4718">
                  <c:v>159.21598627607193</c:v>
                </c:pt>
                <c:pt idx="4719">
                  <c:v>159.23922538551676</c:v>
                </c:pt>
                <c:pt idx="4720">
                  <c:v>159.26237337708017</c:v>
                </c:pt>
                <c:pt idx="4721">
                  <c:v>159.28529053667683</c:v>
                </c:pt>
                <c:pt idx="4722">
                  <c:v>159.30867138504803</c:v>
                </c:pt>
                <c:pt idx="4723">
                  <c:v>159.33181937661149</c:v>
                </c:pt>
                <c:pt idx="4724">
                  <c:v>159.35506051089757</c:v>
                </c:pt>
                <c:pt idx="4725">
                  <c:v>159.37829962034218</c:v>
                </c:pt>
                <c:pt idx="4726">
                  <c:v>159.40121677993943</c:v>
                </c:pt>
                <c:pt idx="4727">
                  <c:v>159.42413393953601</c:v>
                </c:pt>
                <c:pt idx="4728">
                  <c:v>159.44723535973779</c:v>
                </c:pt>
                <c:pt idx="4729">
                  <c:v>159.4706627794701</c:v>
                </c:pt>
                <c:pt idx="4730">
                  <c:v>159.494041603</c:v>
                </c:pt>
                <c:pt idx="4731">
                  <c:v>159.51695876259652</c:v>
                </c:pt>
                <c:pt idx="4732">
                  <c:v>159.5399204687134</c:v>
                </c:pt>
                <c:pt idx="4733">
                  <c:v>159.56334788844649</c:v>
                </c:pt>
                <c:pt idx="4734">
                  <c:v>159.58649588000969</c:v>
                </c:pt>
                <c:pt idx="4735">
                  <c:v>159.60964387157227</c:v>
                </c:pt>
                <c:pt idx="4736">
                  <c:v>159.63279186313568</c:v>
                </c:pt>
                <c:pt idx="4737">
                  <c:v>159.65593985469917</c:v>
                </c:pt>
                <c:pt idx="4738">
                  <c:v>159.67908784626198</c:v>
                </c:pt>
                <c:pt idx="4739">
                  <c:v>159.70154131708489</c:v>
                </c:pt>
                <c:pt idx="4740">
                  <c:v>159.72538382938808</c:v>
                </c:pt>
                <c:pt idx="4741">
                  <c:v>159.74830098898551</c:v>
                </c:pt>
                <c:pt idx="4742">
                  <c:v>159.77144898054846</c:v>
                </c:pt>
                <c:pt idx="4743">
                  <c:v>159.7948298289196</c:v>
                </c:pt>
                <c:pt idx="4744">
                  <c:v>159.81779153503629</c:v>
                </c:pt>
                <c:pt idx="4745">
                  <c:v>159.84112581204604</c:v>
                </c:pt>
                <c:pt idx="4746">
                  <c:v>159.86404297164285</c:v>
                </c:pt>
                <c:pt idx="4747">
                  <c:v>159.88742179517226</c:v>
                </c:pt>
                <c:pt idx="4748">
                  <c:v>159.91029238340761</c:v>
                </c:pt>
                <c:pt idx="4749">
                  <c:v>159.93371777829859</c:v>
                </c:pt>
                <c:pt idx="4750">
                  <c:v>159.95691234122367</c:v>
                </c:pt>
                <c:pt idx="4751">
                  <c:v>159.97982950082022</c:v>
                </c:pt>
                <c:pt idx="4752">
                  <c:v>160.00320832434952</c:v>
                </c:pt>
                <c:pt idx="4753">
                  <c:v>160.02635631591315</c:v>
                </c:pt>
                <c:pt idx="4754">
                  <c:v>160.04932004687132</c:v>
                </c:pt>
                <c:pt idx="4755">
                  <c:v>160.07228377782988</c:v>
                </c:pt>
                <c:pt idx="4756">
                  <c:v>160.09547834075485</c:v>
                </c:pt>
                <c:pt idx="4757">
                  <c:v>160.11871947504099</c:v>
                </c:pt>
                <c:pt idx="4758">
                  <c:v>160.1420517272085</c:v>
                </c:pt>
                <c:pt idx="4759">
                  <c:v>160.16519971877202</c:v>
                </c:pt>
                <c:pt idx="4760">
                  <c:v>160.18816344973061</c:v>
                </c:pt>
                <c:pt idx="4761">
                  <c:v>160.21135801265527</c:v>
                </c:pt>
                <c:pt idx="4762">
                  <c:v>160.23450600421819</c:v>
                </c:pt>
                <c:pt idx="4763">
                  <c:v>160.25765399578137</c:v>
                </c:pt>
                <c:pt idx="4764">
                  <c:v>160.28084855870657</c:v>
                </c:pt>
                <c:pt idx="4765">
                  <c:v>160.30385683618465</c:v>
                </c:pt>
                <c:pt idx="4766">
                  <c:v>160.32723768455611</c:v>
                </c:pt>
                <c:pt idx="4767">
                  <c:v>160.35024596203465</c:v>
                </c:pt>
                <c:pt idx="4768">
                  <c:v>160.37344052495874</c:v>
                </c:pt>
                <c:pt idx="4769">
                  <c:v>160.39663508788399</c:v>
                </c:pt>
                <c:pt idx="4770">
                  <c:v>160.4199227935315</c:v>
                </c:pt>
                <c:pt idx="4771">
                  <c:v>160.4430707850949</c:v>
                </c:pt>
                <c:pt idx="4772">
                  <c:v>160.46598794469207</c:v>
                </c:pt>
                <c:pt idx="4773">
                  <c:v>160.48918250761679</c:v>
                </c:pt>
                <c:pt idx="4774">
                  <c:v>160.51237707054139</c:v>
                </c:pt>
                <c:pt idx="4775">
                  <c:v>160.53520108741537</c:v>
                </c:pt>
                <c:pt idx="4776">
                  <c:v>160.55839565034</c:v>
                </c:pt>
                <c:pt idx="4777">
                  <c:v>160.58163678462643</c:v>
                </c:pt>
                <c:pt idx="4778">
                  <c:v>160.60506217951692</c:v>
                </c:pt>
                <c:pt idx="4779">
                  <c:v>160.62760879306305</c:v>
                </c:pt>
                <c:pt idx="4780">
                  <c:v>160.65126501992034</c:v>
                </c:pt>
                <c:pt idx="4781">
                  <c:v>160.67445958284512</c:v>
                </c:pt>
                <c:pt idx="4782">
                  <c:v>160.69742331380382</c:v>
                </c:pt>
                <c:pt idx="4783">
                  <c:v>160.72080213733301</c:v>
                </c:pt>
                <c:pt idx="4784">
                  <c:v>160.74395215373769</c:v>
                </c:pt>
                <c:pt idx="4785">
                  <c:v>160.76686728849324</c:v>
                </c:pt>
                <c:pt idx="4786">
                  <c:v>160.79001528005602</c:v>
                </c:pt>
                <c:pt idx="4787">
                  <c:v>160.81320984298122</c:v>
                </c:pt>
                <c:pt idx="4788">
                  <c:v>160.83617357393967</c:v>
                </c:pt>
                <c:pt idx="4789">
                  <c:v>160.85959896883057</c:v>
                </c:pt>
                <c:pt idx="4790">
                  <c:v>160.88279353175531</c:v>
                </c:pt>
                <c:pt idx="4791">
                  <c:v>160.90594152331838</c:v>
                </c:pt>
                <c:pt idx="4792">
                  <c:v>160.928905254277</c:v>
                </c:pt>
                <c:pt idx="4793">
                  <c:v>160.95233064916803</c:v>
                </c:pt>
                <c:pt idx="4794">
                  <c:v>160.97552521209278</c:v>
                </c:pt>
                <c:pt idx="4795">
                  <c:v>160.99825811108528</c:v>
                </c:pt>
                <c:pt idx="4796">
                  <c:v>161.02163693461478</c:v>
                </c:pt>
                <c:pt idx="4797">
                  <c:v>161.04483149753926</c:v>
                </c:pt>
                <c:pt idx="4798">
                  <c:v>161.06802606046432</c:v>
                </c:pt>
                <c:pt idx="4799">
                  <c:v>161.09108090930397</c:v>
                </c:pt>
                <c:pt idx="4800">
                  <c:v>161.11446175767517</c:v>
                </c:pt>
                <c:pt idx="4801">
                  <c:v>161.13737689243061</c:v>
                </c:pt>
                <c:pt idx="4802">
                  <c:v>161.16075774080122</c:v>
                </c:pt>
                <c:pt idx="4803">
                  <c:v>161.18390573236442</c:v>
                </c:pt>
                <c:pt idx="4804">
                  <c:v>161.20705372392737</c:v>
                </c:pt>
                <c:pt idx="4805">
                  <c:v>161.23020171549101</c:v>
                </c:pt>
                <c:pt idx="4806">
                  <c:v>161.25316544644932</c:v>
                </c:pt>
                <c:pt idx="4807">
                  <c:v>161.27626686665099</c:v>
                </c:pt>
                <c:pt idx="4808">
                  <c:v>161.29927716897112</c:v>
                </c:pt>
                <c:pt idx="4809">
                  <c:v>161.32270256386218</c:v>
                </c:pt>
                <c:pt idx="4810">
                  <c:v>161.34571084134052</c:v>
                </c:pt>
                <c:pt idx="4811">
                  <c:v>161.36904511835016</c:v>
                </c:pt>
                <c:pt idx="4812">
                  <c:v>161.39200884930867</c:v>
                </c:pt>
                <c:pt idx="4813">
                  <c:v>161.41492398406376</c:v>
                </c:pt>
                <c:pt idx="4814">
                  <c:v>161.43821168971181</c:v>
                </c:pt>
                <c:pt idx="4815">
                  <c:v>161.46135968127501</c:v>
                </c:pt>
                <c:pt idx="4816">
                  <c:v>161.4847405296461</c:v>
                </c:pt>
                <c:pt idx="4817">
                  <c:v>161.50747140379661</c:v>
                </c:pt>
                <c:pt idx="4818">
                  <c:v>161.53094337004924</c:v>
                </c:pt>
                <c:pt idx="4819">
                  <c:v>161.55390710100775</c:v>
                </c:pt>
                <c:pt idx="4820">
                  <c:v>161.57705509257059</c:v>
                </c:pt>
                <c:pt idx="4821">
                  <c:v>161.60020308413402</c:v>
                </c:pt>
                <c:pt idx="4822">
                  <c:v>161.62339764705882</c:v>
                </c:pt>
                <c:pt idx="4823">
                  <c:v>161.64654563862192</c:v>
                </c:pt>
                <c:pt idx="4824">
                  <c:v>161.66978677290814</c:v>
                </c:pt>
                <c:pt idx="4825">
                  <c:v>161.69279505038671</c:v>
                </c:pt>
                <c:pt idx="4826">
                  <c:v>161.71552794937867</c:v>
                </c:pt>
                <c:pt idx="4827">
                  <c:v>161.73899991563189</c:v>
                </c:pt>
                <c:pt idx="4828">
                  <c:v>161.762241049918</c:v>
                </c:pt>
                <c:pt idx="4829">
                  <c:v>161.78561987344739</c:v>
                </c:pt>
                <c:pt idx="4830">
                  <c:v>161.80876786501074</c:v>
                </c:pt>
                <c:pt idx="4831">
                  <c:v>161.83168502460725</c:v>
                </c:pt>
                <c:pt idx="4832">
                  <c:v>161.85511041949874</c:v>
                </c:pt>
                <c:pt idx="4833">
                  <c:v>161.87825841106164</c:v>
                </c:pt>
                <c:pt idx="4834">
                  <c:v>161.90117557065855</c:v>
                </c:pt>
                <c:pt idx="4835">
                  <c:v>161.92427699086008</c:v>
                </c:pt>
                <c:pt idx="4836">
                  <c:v>161.94751812514622</c:v>
                </c:pt>
                <c:pt idx="4837">
                  <c:v>161.97066611670965</c:v>
                </c:pt>
                <c:pt idx="4838">
                  <c:v>161.99390725099607</c:v>
                </c:pt>
                <c:pt idx="4839">
                  <c:v>162.01687098195455</c:v>
                </c:pt>
                <c:pt idx="4840">
                  <c:v>162.0400189735177</c:v>
                </c:pt>
                <c:pt idx="4841">
                  <c:v>162.0632601078041</c:v>
                </c:pt>
                <c:pt idx="4842">
                  <c:v>162.08640809936725</c:v>
                </c:pt>
                <c:pt idx="4843">
                  <c:v>162.10955609093017</c:v>
                </c:pt>
                <c:pt idx="4844">
                  <c:v>162.13247325052734</c:v>
                </c:pt>
                <c:pt idx="4845">
                  <c:v>162.15608290602296</c:v>
                </c:pt>
                <c:pt idx="4846">
                  <c:v>162.17923089758608</c:v>
                </c:pt>
                <c:pt idx="4847">
                  <c:v>162.20214805718345</c:v>
                </c:pt>
                <c:pt idx="4848">
                  <c:v>162.22529604874617</c:v>
                </c:pt>
                <c:pt idx="4849">
                  <c:v>162.24867689711738</c:v>
                </c:pt>
                <c:pt idx="4850">
                  <c:v>162.27159203187193</c:v>
                </c:pt>
                <c:pt idx="4851">
                  <c:v>162.29478659479702</c:v>
                </c:pt>
                <c:pt idx="4852">
                  <c:v>162.31770375439419</c:v>
                </c:pt>
                <c:pt idx="4853">
                  <c:v>162.34108460276542</c:v>
                </c:pt>
                <c:pt idx="4854">
                  <c:v>162.36399973752049</c:v>
                </c:pt>
                <c:pt idx="4855">
                  <c:v>162.38761141785801</c:v>
                </c:pt>
                <c:pt idx="4856">
                  <c:v>162.41043543473165</c:v>
                </c:pt>
                <c:pt idx="4857">
                  <c:v>162.43362999765645</c:v>
                </c:pt>
                <c:pt idx="4858">
                  <c:v>162.45650058589177</c:v>
                </c:pt>
                <c:pt idx="4859">
                  <c:v>162.47992598078272</c:v>
                </c:pt>
                <c:pt idx="4860">
                  <c:v>162.50307397234567</c:v>
                </c:pt>
                <c:pt idx="4861">
                  <c:v>162.52622398875087</c:v>
                </c:pt>
                <c:pt idx="4862">
                  <c:v>162.54918569486691</c:v>
                </c:pt>
                <c:pt idx="4863">
                  <c:v>162.57261108975842</c:v>
                </c:pt>
                <c:pt idx="4864">
                  <c:v>162.59576110616337</c:v>
                </c:pt>
                <c:pt idx="4865">
                  <c:v>162.61849198031425</c:v>
                </c:pt>
                <c:pt idx="4866">
                  <c:v>162.64187080384335</c:v>
                </c:pt>
                <c:pt idx="4867">
                  <c:v>162.66511193812988</c:v>
                </c:pt>
                <c:pt idx="4868">
                  <c:v>162.68830650105485</c:v>
                </c:pt>
                <c:pt idx="4869">
                  <c:v>162.71127023201313</c:v>
                </c:pt>
                <c:pt idx="4870">
                  <c:v>162.73464905554252</c:v>
                </c:pt>
                <c:pt idx="4871">
                  <c:v>162.75779704710581</c:v>
                </c:pt>
                <c:pt idx="4872">
                  <c:v>162.78094503866888</c:v>
                </c:pt>
                <c:pt idx="4873">
                  <c:v>162.80409303023202</c:v>
                </c:pt>
                <c:pt idx="4874">
                  <c:v>162.82654852589644</c:v>
                </c:pt>
                <c:pt idx="4875">
                  <c:v>162.85015818139206</c:v>
                </c:pt>
                <c:pt idx="4876">
                  <c:v>162.87330617295527</c:v>
                </c:pt>
                <c:pt idx="4877">
                  <c:v>162.89645618936021</c:v>
                </c:pt>
                <c:pt idx="4878">
                  <c:v>162.91983501288962</c:v>
                </c:pt>
                <c:pt idx="4879">
                  <c:v>162.94279874384787</c:v>
                </c:pt>
                <c:pt idx="4880">
                  <c:v>162.96603785329319</c:v>
                </c:pt>
                <c:pt idx="4881">
                  <c:v>162.98904815561323</c:v>
                </c:pt>
                <c:pt idx="4882">
                  <c:v>163.01242697914228</c:v>
                </c:pt>
                <c:pt idx="4883">
                  <c:v>163.0355749707052</c:v>
                </c:pt>
                <c:pt idx="4884">
                  <c:v>163.05853870166419</c:v>
                </c:pt>
                <c:pt idx="4885">
                  <c:v>163.08201066791679</c:v>
                </c:pt>
                <c:pt idx="4886">
                  <c:v>163.10478811342858</c:v>
                </c:pt>
                <c:pt idx="4887">
                  <c:v>163.12793812983361</c:v>
                </c:pt>
                <c:pt idx="4888">
                  <c:v>163.15117723927818</c:v>
                </c:pt>
                <c:pt idx="4889">
                  <c:v>163.17455808764942</c:v>
                </c:pt>
                <c:pt idx="4890">
                  <c:v>163.19756636512773</c:v>
                </c:pt>
                <c:pt idx="4891">
                  <c:v>163.22057666744772</c:v>
                </c:pt>
                <c:pt idx="4892">
                  <c:v>163.24353837356458</c:v>
                </c:pt>
                <c:pt idx="4893">
                  <c:v>163.26668838996954</c:v>
                </c:pt>
                <c:pt idx="4894">
                  <c:v>163.2901137848603</c:v>
                </c:pt>
                <c:pt idx="4895">
                  <c:v>163.31303094445738</c:v>
                </c:pt>
                <c:pt idx="4896">
                  <c:v>163.33640976798708</c:v>
                </c:pt>
                <c:pt idx="4897">
                  <c:v>163.35960433091168</c:v>
                </c:pt>
                <c:pt idx="4898">
                  <c:v>163.38289203655981</c:v>
                </c:pt>
                <c:pt idx="4899">
                  <c:v>163.40539207874383</c:v>
                </c:pt>
                <c:pt idx="4900">
                  <c:v>163.42904830560147</c:v>
                </c:pt>
                <c:pt idx="4901">
                  <c:v>163.45224286852621</c:v>
                </c:pt>
                <c:pt idx="4902">
                  <c:v>163.47548400281218</c:v>
                </c:pt>
                <c:pt idx="4903">
                  <c:v>163.49840116240949</c:v>
                </c:pt>
                <c:pt idx="4904">
                  <c:v>163.52113203655964</c:v>
                </c:pt>
                <c:pt idx="4905">
                  <c:v>163.5442800281225</c:v>
                </c:pt>
                <c:pt idx="4906">
                  <c:v>163.56789170846031</c:v>
                </c:pt>
                <c:pt idx="4907">
                  <c:v>163.59103970002369</c:v>
                </c:pt>
                <c:pt idx="4908">
                  <c:v>163.6141876915863</c:v>
                </c:pt>
                <c:pt idx="4909">
                  <c:v>163.63724456526833</c:v>
                </c:pt>
                <c:pt idx="4910">
                  <c:v>163.66020627138508</c:v>
                </c:pt>
                <c:pt idx="4911">
                  <c:v>163.68367823763768</c:v>
                </c:pt>
                <c:pt idx="4912">
                  <c:v>163.70664196859619</c:v>
                </c:pt>
                <c:pt idx="4913">
                  <c:v>163.7298831028823</c:v>
                </c:pt>
                <c:pt idx="4914">
                  <c:v>163.7532619264118</c:v>
                </c:pt>
                <c:pt idx="4915">
                  <c:v>163.77571539723459</c:v>
                </c:pt>
                <c:pt idx="4916">
                  <c:v>163.79932707757214</c:v>
                </c:pt>
                <c:pt idx="4917">
                  <c:v>163.82247506913521</c:v>
                </c:pt>
                <c:pt idx="4918">
                  <c:v>163.84566963205998</c:v>
                </c:pt>
                <c:pt idx="4919">
                  <c:v>163.86886419498478</c:v>
                </c:pt>
                <c:pt idx="4920">
                  <c:v>163.89178135458181</c:v>
                </c:pt>
                <c:pt idx="4921">
                  <c:v>163.91516017811088</c:v>
                </c:pt>
                <c:pt idx="4922">
                  <c:v>163.93761364893393</c:v>
                </c:pt>
                <c:pt idx="4923">
                  <c:v>163.96122532927114</c:v>
                </c:pt>
                <c:pt idx="4924">
                  <c:v>163.9844198921962</c:v>
                </c:pt>
                <c:pt idx="4925">
                  <c:v>164.00743019451605</c:v>
                </c:pt>
                <c:pt idx="4926">
                  <c:v>164.03020764002821</c:v>
                </c:pt>
                <c:pt idx="4927">
                  <c:v>164.05405015233188</c:v>
                </c:pt>
                <c:pt idx="4928">
                  <c:v>164.077198143895</c:v>
                </c:pt>
                <c:pt idx="4929">
                  <c:v>164.10016187485328</c:v>
                </c:pt>
                <c:pt idx="4930">
                  <c:v>164.12354069838261</c:v>
                </c:pt>
                <c:pt idx="4931">
                  <c:v>164.14668868994588</c:v>
                </c:pt>
                <c:pt idx="4932">
                  <c:v>164.16983668150925</c:v>
                </c:pt>
                <c:pt idx="4933">
                  <c:v>164.19280041246805</c:v>
                </c:pt>
                <c:pt idx="4934">
                  <c:v>164.21608811811578</c:v>
                </c:pt>
                <c:pt idx="4935">
                  <c:v>164.23923610967893</c:v>
                </c:pt>
                <c:pt idx="4936">
                  <c:v>164.26219781579601</c:v>
                </c:pt>
                <c:pt idx="4937">
                  <c:v>164.28557866416645</c:v>
                </c:pt>
                <c:pt idx="4938">
                  <c:v>164.30872665573048</c:v>
                </c:pt>
                <c:pt idx="4939">
                  <c:v>164.33192121865503</c:v>
                </c:pt>
                <c:pt idx="4940">
                  <c:v>164.35511578157954</c:v>
                </c:pt>
                <c:pt idx="4941">
                  <c:v>164.37807748769677</c:v>
                </c:pt>
                <c:pt idx="4942">
                  <c:v>164.40122750410126</c:v>
                </c:pt>
                <c:pt idx="4943">
                  <c:v>164.42437549566444</c:v>
                </c:pt>
                <c:pt idx="4944">
                  <c:v>164.44780089055538</c:v>
                </c:pt>
                <c:pt idx="4945">
                  <c:v>164.47076462151364</c:v>
                </c:pt>
                <c:pt idx="4946">
                  <c:v>164.49395918443872</c:v>
                </c:pt>
                <c:pt idx="4947">
                  <c:v>164.51710717600182</c:v>
                </c:pt>
                <c:pt idx="4948">
                  <c:v>164.54025516756482</c:v>
                </c:pt>
                <c:pt idx="4949">
                  <c:v>164.56321687368199</c:v>
                </c:pt>
                <c:pt idx="4950">
                  <c:v>164.58636486524497</c:v>
                </c:pt>
                <c:pt idx="4951">
                  <c:v>164.60951488164972</c:v>
                </c:pt>
                <c:pt idx="4952">
                  <c:v>164.63266287321304</c:v>
                </c:pt>
                <c:pt idx="4953">
                  <c:v>164.65557800796813</c:v>
                </c:pt>
                <c:pt idx="4954">
                  <c:v>164.67905199906207</c:v>
                </c:pt>
                <c:pt idx="4955">
                  <c:v>164.70201370517918</c:v>
                </c:pt>
                <c:pt idx="4956">
                  <c:v>164.72520826810398</c:v>
                </c:pt>
                <c:pt idx="4957">
                  <c:v>164.74835625966725</c:v>
                </c:pt>
                <c:pt idx="4958">
                  <c:v>164.77187479728116</c:v>
                </c:pt>
                <c:pt idx="4959">
                  <c:v>164.79465224279352</c:v>
                </c:pt>
                <c:pt idx="4960">
                  <c:v>164.81803309116475</c:v>
                </c:pt>
                <c:pt idx="4961">
                  <c:v>164.84099682212351</c:v>
                </c:pt>
                <c:pt idx="4962">
                  <c:v>164.86414481368678</c:v>
                </c:pt>
                <c:pt idx="4963">
                  <c:v>164.8871065198035</c:v>
                </c:pt>
                <c:pt idx="4964">
                  <c:v>164.91062505741741</c:v>
                </c:pt>
                <c:pt idx="4965">
                  <c:v>164.93377304898058</c:v>
                </c:pt>
                <c:pt idx="4966">
                  <c:v>164.95673677993943</c:v>
                </c:pt>
                <c:pt idx="4967">
                  <c:v>164.97970051089752</c:v>
                </c:pt>
                <c:pt idx="4968">
                  <c:v>165.00307933442699</c:v>
                </c:pt>
                <c:pt idx="4969">
                  <c:v>165.02604306538561</c:v>
                </c:pt>
                <c:pt idx="4970">
                  <c:v>165.04928419967152</c:v>
                </c:pt>
                <c:pt idx="4971">
                  <c:v>165.07261645183993</c:v>
                </c:pt>
                <c:pt idx="4972">
                  <c:v>165.09558018279822</c:v>
                </c:pt>
                <c:pt idx="4973">
                  <c:v>165.11877474572273</c:v>
                </c:pt>
                <c:pt idx="4974">
                  <c:v>165.14150561987316</c:v>
                </c:pt>
                <c:pt idx="4975">
                  <c:v>165.16511730021116</c:v>
                </c:pt>
                <c:pt idx="4976">
                  <c:v>165.18826529177392</c:v>
                </c:pt>
                <c:pt idx="4977">
                  <c:v>165.21141328333718</c:v>
                </c:pt>
                <c:pt idx="4978">
                  <c:v>165.23460784626198</c:v>
                </c:pt>
                <c:pt idx="4979">
                  <c:v>165.2578489805484</c:v>
                </c:pt>
                <c:pt idx="4980">
                  <c:v>165.28109011483477</c:v>
                </c:pt>
                <c:pt idx="4981">
                  <c:v>165.30405182095132</c:v>
                </c:pt>
                <c:pt idx="4982">
                  <c:v>165.3271998125152</c:v>
                </c:pt>
                <c:pt idx="4983">
                  <c:v>165.3501635434734</c:v>
                </c:pt>
                <c:pt idx="4984">
                  <c:v>165.37363550972572</c:v>
                </c:pt>
                <c:pt idx="4985">
                  <c:v>165.39664581204607</c:v>
                </c:pt>
                <c:pt idx="4986">
                  <c:v>165.41988492149028</c:v>
                </c:pt>
                <c:pt idx="4987">
                  <c:v>165.44289522381032</c:v>
                </c:pt>
                <c:pt idx="4988">
                  <c:v>165.46627404734008</c:v>
                </c:pt>
                <c:pt idx="4989">
                  <c:v>165.48937749238365</c:v>
                </c:pt>
                <c:pt idx="4990">
                  <c:v>165.51238576986125</c:v>
                </c:pt>
                <c:pt idx="4991">
                  <c:v>165.53553376142472</c:v>
                </c:pt>
                <c:pt idx="4992">
                  <c:v>165.55868175298809</c:v>
                </c:pt>
                <c:pt idx="4993">
                  <c:v>165.58187631591315</c:v>
                </c:pt>
                <c:pt idx="4994">
                  <c:v>165.60507087883758</c:v>
                </c:pt>
                <c:pt idx="4995">
                  <c:v>165.62803460979617</c:v>
                </c:pt>
                <c:pt idx="4996">
                  <c:v>165.6512291727212</c:v>
                </c:pt>
                <c:pt idx="4997">
                  <c:v>165.67447030700725</c:v>
                </c:pt>
                <c:pt idx="4998">
                  <c:v>165.6974320131242</c:v>
                </c:pt>
                <c:pt idx="4999">
                  <c:v>165.72090397937652</c:v>
                </c:pt>
                <c:pt idx="5000">
                  <c:v>165.74363687836868</c:v>
                </c:pt>
                <c:pt idx="5001">
                  <c:v>165.76706227325971</c:v>
                </c:pt>
                <c:pt idx="5002">
                  <c:v>165.79007257557998</c:v>
                </c:pt>
                <c:pt idx="5003">
                  <c:v>165.81326713850478</c:v>
                </c:pt>
                <c:pt idx="5004">
                  <c:v>165.83604458401689</c:v>
                </c:pt>
                <c:pt idx="5005">
                  <c:v>165.85965423951208</c:v>
                </c:pt>
                <c:pt idx="5006">
                  <c:v>165.88261797047144</c:v>
                </c:pt>
                <c:pt idx="5007">
                  <c:v>165.90599881884228</c:v>
                </c:pt>
                <c:pt idx="5008">
                  <c:v>165.92914681040588</c:v>
                </c:pt>
                <c:pt idx="5009">
                  <c:v>165.95229480196861</c:v>
                </c:pt>
                <c:pt idx="5010">
                  <c:v>165.97521196156552</c:v>
                </c:pt>
                <c:pt idx="5011">
                  <c:v>165.99859078509513</c:v>
                </c:pt>
                <c:pt idx="5012">
                  <c:v>166.02173877665805</c:v>
                </c:pt>
                <c:pt idx="5013">
                  <c:v>166.04488676822118</c:v>
                </c:pt>
                <c:pt idx="5014">
                  <c:v>166.06803475978441</c:v>
                </c:pt>
                <c:pt idx="5015">
                  <c:v>166.09109163346611</c:v>
                </c:pt>
                <c:pt idx="5016">
                  <c:v>166.11382250761662</c:v>
                </c:pt>
                <c:pt idx="5017">
                  <c:v>166.13724790250785</c:v>
                </c:pt>
                <c:pt idx="5018">
                  <c:v>166.16039589407075</c:v>
                </c:pt>
                <c:pt idx="5019">
                  <c:v>166.18359045699557</c:v>
                </c:pt>
                <c:pt idx="5020">
                  <c:v>166.20673844855872</c:v>
                </c:pt>
                <c:pt idx="5021">
                  <c:v>166.23016586829155</c:v>
                </c:pt>
                <c:pt idx="5022">
                  <c:v>166.25294331380385</c:v>
                </c:pt>
                <c:pt idx="5023">
                  <c:v>166.27627556597119</c:v>
                </c:pt>
                <c:pt idx="5024">
                  <c:v>166.29923929692993</c:v>
                </c:pt>
                <c:pt idx="5025">
                  <c:v>166.32238728849373</c:v>
                </c:pt>
                <c:pt idx="5026">
                  <c:v>166.34558185141785</c:v>
                </c:pt>
                <c:pt idx="5027">
                  <c:v>166.36877641434268</c:v>
                </c:pt>
                <c:pt idx="5028">
                  <c:v>166.39192440590602</c:v>
                </c:pt>
                <c:pt idx="5029">
                  <c:v>166.41461073353619</c:v>
                </c:pt>
                <c:pt idx="5030">
                  <c:v>166.43845324584018</c:v>
                </c:pt>
                <c:pt idx="5031">
                  <c:v>166.46136838059567</c:v>
                </c:pt>
                <c:pt idx="5032">
                  <c:v>166.48433211155381</c:v>
                </c:pt>
                <c:pt idx="5033">
                  <c:v>166.50752667447853</c:v>
                </c:pt>
                <c:pt idx="5034">
                  <c:v>166.5303041199906</c:v>
                </c:pt>
                <c:pt idx="5035">
                  <c:v>166.55396237168981</c:v>
                </c:pt>
                <c:pt idx="5036">
                  <c:v>166.57687953128658</c:v>
                </c:pt>
                <c:pt idx="5037">
                  <c:v>166.60025835481602</c:v>
                </c:pt>
                <c:pt idx="5038">
                  <c:v>166.62340634637943</c:v>
                </c:pt>
                <c:pt idx="5039">
                  <c:v>166.64660090930377</c:v>
                </c:pt>
                <c:pt idx="5040">
                  <c:v>166.66928723693465</c:v>
                </c:pt>
                <c:pt idx="5041">
                  <c:v>166.69266606046403</c:v>
                </c:pt>
                <c:pt idx="5042">
                  <c:v>166.71627774080122</c:v>
                </c:pt>
                <c:pt idx="5043">
                  <c:v>166.73905518631324</c:v>
                </c:pt>
                <c:pt idx="5044">
                  <c:v>166.76224974923841</c:v>
                </c:pt>
                <c:pt idx="5045">
                  <c:v>166.78544431216343</c:v>
                </c:pt>
                <c:pt idx="5046">
                  <c:v>166.80854573236465</c:v>
                </c:pt>
                <c:pt idx="5047">
                  <c:v>166.83174029528965</c:v>
                </c:pt>
                <c:pt idx="5048">
                  <c:v>166.85502800093769</c:v>
                </c:pt>
                <c:pt idx="5049">
                  <c:v>166.87798970705421</c:v>
                </c:pt>
                <c:pt idx="5050">
                  <c:v>166.9011376986175</c:v>
                </c:pt>
                <c:pt idx="5051">
                  <c:v>166.92428771502244</c:v>
                </c:pt>
                <c:pt idx="5052">
                  <c:v>166.94766653855152</c:v>
                </c:pt>
                <c:pt idx="5053">
                  <c:v>166.97063026950997</c:v>
                </c:pt>
                <c:pt idx="5054">
                  <c:v>166.99382483243522</c:v>
                </c:pt>
                <c:pt idx="5055">
                  <c:v>167.01683310991328</c:v>
                </c:pt>
                <c:pt idx="5056">
                  <c:v>167.04021395828477</c:v>
                </c:pt>
                <c:pt idx="5057">
                  <c:v>167.06336194984735</c:v>
                </c:pt>
                <c:pt idx="5058">
                  <c:v>167.08650994141084</c:v>
                </c:pt>
                <c:pt idx="5059">
                  <c:v>167.1093805296459</c:v>
                </c:pt>
                <c:pt idx="5060">
                  <c:v>167.13252852120931</c:v>
                </c:pt>
                <c:pt idx="5061">
                  <c:v>167.15595391610032</c:v>
                </c:pt>
                <c:pt idx="5062">
                  <c:v>167.17910190766347</c:v>
                </c:pt>
                <c:pt idx="5063">
                  <c:v>167.20187935317554</c:v>
                </c:pt>
                <c:pt idx="5064">
                  <c:v>167.22535131942814</c:v>
                </c:pt>
                <c:pt idx="5065">
                  <c:v>167.248545882353</c:v>
                </c:pt>
                <c:pt idx="5066">
                  <c:v>167.27169589875746</c:v>
                </c:pt>
                <c:pt idx="5067">
                  <c:v>167.29470417623597</c:v>
                </c:pt>
                <c:pt idx="5068">
                  <c:v>167.31771447855638</c:v>
                </c:pt>
                <c:pt idx="5069">
                  <c:v>167.34086247011953</c:v>
                </c:pt>
                <c:pt idx="5070">
                  <c:v>167.36424129364892</c:v>
                </c:pt>
                <c:pt idx="5071">
                  <c:v>167.38738928521232</c:v>
                </c:pt>
                <c:pt idx="5072">
                  <c:v>167.41039958753245</c:v>
                </c:pt>
                <c:pt idx="5073">
                  <c:v>167.43377841106158</c:v>
                </c:pt>
                <c:pt idx="5074">
                  <c:v>167.45674214202043</c:v>
                </c:pt>
                <c:pt idx="5075">
                  <c:v>167.47975041949832</c:v>
                </c:pt>
                <c:pt idx="5076">
                  <c:v>167.50313126786958</c:v>
                </c:pt>
                <c:pt idx="5077">
                  <c:v>167.52632583079483</c:v>
                </c:pt>
                <c:pt idx="5078">
                  <c:v>167.54952039371918</c:v>
                </c:pt>
                <c:pt idx="5079">
                  <c:v>167.57243552847441</c:v>
                </c:pt>
                <c:pt idx="5080">
                  <c:v>167.59558352003725</c:v>
                </c:pt>
                <c:pt idx="5081">
                  <c:v>167.61896436840848</c:v>
                </c:pt>
                <c:pt idx="5082">
                  <c:v>167.64211235997197</c:v>
                </c:pt>
                <c:pt idx="5083">
                  <c:v>167.66479666276072</c:v>
                </c:pt>
                <c:pt idx="5084">
                  <c:v>167.68850148582143</c:v>
                </c:pt>
                <c:pt idx="5085">
                  <c:v>167.71123235997186</c:v>
                </c:pt>
                <c:pt idx="5086">
                  <c:v>167.73442692289663</c:v>
                </c:pt>
                <c:pt idx="5087">
                  <c:v>167.75766805718325</c:v>
                </c:pt>
                <c:pt idx="5088">
                  <c:v>167.78086262010734</c:v>
                </c:pt>
                <c:pt idx="5089">
                  <c:v>167.80410375439419</c:v>
                </c:pt>
                <c:pt idx="5090">
                  <c:v>167.82729831731962</c:v>
                </c:pt>
                <c:pt idx="5091">
                  <c:v>167.85021547691611</c:v>
                </c:pt>
                <c:pt idx="5092">
                  <c:v>167.87350115772205</c:v>
                </c:pt>
                <c:pt idx="5093">
                  <c:v>167.89651146004218</c:v>
                </c:pt>
                <c:pt idx="5094">
                  <c:v>167.91956630888191</c:v>
                </c:pt>
                <c:pt idx="5095">
                  <c:v>167.94276087180666</c:v>
                </c:pt>
                <c:pt idx="5096">
                  <c:v>167.96590886337009</c:v>
                </c:pt>
                <c:pt idx="5097">
                  <c:v>167.98887259432834</c:v>
                </c:pt>
                <c:pt idx="5098">
                  <c:v>168.01229798921989</c:v>
                </c:pt>
                <c:pt idx="5099">
                  <c:v>168.0355391235058</c:v>
                </c:pt>
                <c:pt idx="5100">
                  <c:v>168.05850285446476</c:v>
                </c:pt>
                <c:pt idx="5101">
                  <c:v>168.08169741738976</c:v>
                </c:pt>
                <c:pt idx="5102">
                  <c:v>168.10512281228051</c:v>
                </c:pt>
                <c:pt idx="5103">
                  <c:v>168.12799340051561</c:v>
                </c:pt>
                <c:pt idx="5104">
                  <c:v>168.15118796344041</c:v>
                </c:pt>
                <c:pt idx="5105">
                  <c:v>168.17438252636478</c:v>
                </c:pt>
                <c:pt idx="5106">
                  <c:v>168.19753051792841</c:v>
                </c:pt>
                <c:pt idx="5107">
                  <c:v>168.22072508085282</c:v>
                </c:pt>
                <c:pt idx="5108">
                  <c:v>168.24382650105434</c:v>
                </c:pt>
                <c:pt idx="5109">
                  <c:v>168.26706763534079</c:v>
                </c:pt>
                <c:pt idx="5110">
                  <c:v>168.29002934145774</c:v>
                </c:pt>
                <c:pt idx="5111">
                  <c:v>168.31303964377778</c:v>
                </c:pt>
                <c:pt idx="5112">
                  <c:v>168.33646503866888</c:v>
                </c:pt>
                <c:pt idx="5113">
                  <c:v>168.359613030232</c:v>
                </c:pt>
                <c:pt idx="5114">
                  <c:v>168.38262333255221</c:v>
                </c:pt>
                <c:pt idx="5115">
                  <c:v>168.40586446683827</c:v>
                </c:pt>
                <c:pt idx="5116">
                  <c:v>168.42901245840181</c:v>
                </c:pt>
                <c:pt idx="5117">
                  <c:v>168.45220702132647</c:v>
                </c:pt>
                <c:pt idx="5118">
                  <c:v>168.47516872744316</c:v>
                </c:pt>
                <c:pt idx="5119">
                  <c:v>168.49845643309146</c:v>
                </c:pt>
                <c:pt idx="5120">
                  <c:v>168.52183525662085</c:v>
                </c:pt>
                <c:pt idx="5121">
                  <c:v>168.54475241621725</c:v>
                </c:pt>
                <c:pt idx="5122">
                  <c:v>168.56790040778085</c:v>
                </c:pt>
                <c:pt idx="5123">
                  <c:v>168.59114154206725</c:v>
                </c:pt>
                <c:pt idx="5124">
                  <c:v>168.61410527302527</c:v>
                </c:pt>
                <c:pt idx="5125">
                  <c:v>168.63729983595044</c:v>
                </c:pt>
                <c:pt idx="5126">
                  <c:v>168.66044782751391</c:v>
                </c:pt>
                <c:pt idx="5127">
                  <c:v>168.68364239043825</c:v>
                </c:pt>
                <c:pt idx="5128">
                  <c:v>168.70646640731201</c:v>
                </c:pt>
                <c:pt idx="5129">
                  <c:v>168.72993837356461</c:v>
                </c:pt>
                <c:pt idx="5130">
                  <c:v>168.75331719709419</c:v>
                </c:pt>
                <c:pt idx="5131">
                  <c:v>168.77609666744775</c:v>
                </c:pt>
                <c:pt idx="5132">
                  <c:v>168.79924465901098</c:v>
                </c:pt>
                <c:pt idx="5133">
                  <c:v>168.82262348254068</c:v>
                </c:pt>
                <c:pt idx="5134">
                  <c:v>168.84581804546542</c:v>
                </c:pt>
                <c:pt idx="5135">
                  <c:v>168.86878177642384</c:v>
                </c:pt>
                <c:pt idx="5136">
                  <c:v>168.89197633934845</c:v>
                </c:pt>
                <c:pt idx="5137">
                  <c:v>168.91493804546542</c:v>
                </c:pt>
                <c:pt idx="5138">
                  <c:v>168.93841001171808</c:v>
                </c:pt>
                <c:pt idx="5139">
                  <c:v>168.96114291071038</c:v>
                </c:pt>
                <c:pt idx="5140">
                  <c:v>168.98461487696272</c:v>
                </c:pt>
                <c:pt idx="5141">
                  <c:v>169.00757860792123</c:v>
                </c:pt>
                <c:pt idx="5142">
                  <c:v>169.03077317084569</c:v>
                </c:pt>
                <c:pt idx="5143">
                  <c:v>169.05378144832437</c:v>
                </c:pt>
                <c:pt idx="5144">
                  <c:v>169.07702258261099</c:v>
                </c:pt>
                <c:pt idx="5145">
                  <c:v>169.10017057417375</c:v>
                </c:pt>
                <c:pt idx="5146">
                  <c:v>169.12331856573707</c:v>
                </c:pt>
                <c:pt idx="5147">
                  <c:v>169.14628229669555</c:v>
                </c:pt>
                <c:pt idx="5148">
                  <c:v>169.1698008343096</c:v>
                </c:pt>
                <c:pt idx="5149">
                  <c:v>169.19280911178811</c:v>
                </c:pt>
                <c:pt idx="5150">
                  <c:v>169.21595710335089</c:v>
                </c:pt>
                <c:pt idx="5151">
                  <c:v>169.2393379517226</c:v>
                </c:pt>
                <c:pt idx="5152">
                  <c:v>169.26220853995778</c:v>
                </c:pt>
                <c:pt idx="5153">
                  <c:v>169.28535653152096</c:v>
                </c:pt>
                <c:pt idx="5154">
                  <c:v>169.30836480899961</c:v>
                </c:pt>
                <c:pt idx="5155">
                  <c:v>169.33174565737067</c:v>
                </c:pt>
                <c:pt idx="5156">
                  <c:v>169.3546607921254</c:v>
                </c:pt>
                <c:pt idx="5157">
                  <c:v>169.37781080853082</c:v>
                </c:pt>
                <c:pt idx="5158">
                  <c:v>169.40118963206001</c:v>
                </c:pt>
                <c:pt idx="5159">
                  <c:v>169.42456845558965</c:v>
                </c:pt>
                <c:pt idx="5160">
                  <c:v>169.44725478322005</c:v>
                </c:pt>
                <c:pt idx="5161">
                  <c:v>169.47068017811088</c:v>
                </c:pt>
                <c:pt idx="5162">
                  <c:v>169.49382816967423</c:v>
                </c:pt>
                <c:pt idx="5163">
                  <c:v>169.51674532927115</c:v>
                </c:pt>
                <c:pt idx="5164">
                  <c:v>169.54012415280056</c:v>
                </c:pt>
                <c:pt idx="5165">
                  <c:v>169.56331871572544</c:v>
                </c:pt>
                <c:pt idx="5166">
                  <c:v>169.58632901804572</c:v>
                </c:pt>
                <c:pt idx="5167">
                  <c:v>169.6095701523316</c:v>
                </c:pt>
                <c:pt idx="5168">
                  <c:v>169.63294897586141</c:v>
                </c:pt>
                <c:pt idx="5169">
                  <c:v>169.65577299273494</c:v>
                </c:pt>
                <c:pt idx="5170">
                  <c:v>169.67896755565997</c:v>
                </c:pt>
                <c:pt idx="5171">
                  <c:v>169.70211554722289</c:v>
                </c:pt>
                <c:pt idx="5172">
                  <c:v>169.72526353878598</c:v>
                </c:pt>
                <c:pt idx="5173">
                  <c:v>169.74845810171078</c:v>
                </c:pt>
                <c:pt idx="5174">
                  <c:v>169.77156154675387</c:v>
                </c:pt>
                <c:pt idx="5175">
                  <c:v>169.79470953831711</c:v>
                </c:pt>
                <c:pt idx="5176">
                  <c:v>169.81785752988026</c:v>
                </c:pt>
                <c:pt idx="5177">
                  <c:v>169.84105209280503</c:v>
                </c:pt>
                <c:pt idx="5178">
                  <c:v>169.86420008436838</c:v>
                </c:pt>
                <c:pt idx="5179">
                  <c:v>169.88734807593212</c:v>
                </c:pt>
                <c:pt idx="5180">
                  <c:v>169.91068235294119</c:v>
                </c:pt>
                <c:pt idx="5181">
                  <c:v>169.93341322709162</c:v>
                </c:pt>
                <c:pt idx="5182">
                  <c:v>169.95665436137773</c:v>
                </c:pt>
                <c:pt idx="5183">
                  <c:v>169.97984892430253</c:v>
                </c:pt>
                <c:pt idx="5184">
                  <c:v>170.00299691586619</c:v>
                </c:pt>
                <c:pt idx="5185">
                  <c:v>170.02628259667213</c:v>
                </c:pt>
                <c:pt idx="5186">
                  <c:v>170.04924632763101</c:v>
                </c:pt>
                <c:pt idx="5187">
                  <c:v>170.07262515115988</c:v>
                </c:pt>
                <c:pt idx="5188">
                  <c:v>170.09577516756482</c:v>
                </c:pt>
                <c:pt idx="5189">
                  <c:v>170.11873687368197</c:v>
                </c:pt>
                <c:pt idx="5190">
                  <c:v>170.14216226857249</c:v>
                </c:pt>
                <c:pt idx="5191">
                  <c:v>170.16494173892659</c:v>
                </c:pt>
                <c:pt idx="5192">
                  <c:v>170.18832056245628</c:v>
                </c:pt>
                <c:pt idx="5193">
                  <c:v>170.21123772205274</c:v>
                </c:pt>
                <c:pt idx="5194">
                  <c:v>170.23443228497752</c:v>
                </c:pt>
                <c:pt idx="5195">
                  <c:v>170.25762684790277</c:v>
                </c:pt>
                <c:pt idx="5196">
                  <c:v>170.2806351253806</c:v>
                </c:pt>
                <c:pt idx="5197">
                  <c:v>170.30429337708014</c:v>
                </c:pt>
                <c:pt idx="5198">
                  <c:v>170.32693313334892</c:v>
                </c:pt>
                <c:pt idx="5199">
                  <c:v>170.34971057886082</c:v>
                </c:pt>
                <c:pt idx="5200">
                  <c:v>170.37332023435641</c:v>
                </c:pt>
                <c:pt idx="5201">
                  <c:v>170.39647025076167</c:v>
                </c:pt>
                <c:pt idx="5202">
                  <c:v>170.41994221701441</c:v>
                </c:pt>
                <c:pt idx="5203">
                  <c:v>170.44220940239069</c:v>
                </c:pt>
                <c:pt idx="5204">
                  <c:v>170.46609848605581</c:v>
                </c:pt>
                <c:pt idx="5205">
                  <c:v>170.48947933442707</c:v>
                </c:pt>
                <c:pt idx="5206">
                  <c:v>170.51216363721585</c:v>
                </c:pt>
                <c:pt idx="5207">
                  <c:v>170.53540477150196</c:v>
                </c:pt>
                <c:pt idx="5208">
                  <c:v>170.55864590578861</c:v>
                </c:pt>
                <c:pt idx="5209">
                  <c:v>170.58156306538552</c:v>
                </c:pt>
                <c:pt idx="5210">
                  <c:v>170.60508160299977</c:v>
                </c:pt>
                <c:pt idx="5211">
                  <c:v>170.62799673775487</c:v>
                </c:pt>
                <c:pt idx="5212">
                  <c:v>170.65114472931785</c:v>
                </c:pt>
                <c:pt idx="5213">
                  <c:v>170.67433929224256</c:v>
                </c:pt>
                <c:pt idx="5214">
                  <c:v>170.69702561987339</c:v>
                </c:pt>
                <c:pt idx="5215">
                  <c:v>170.72068387157231</c:v>
                </c:pt>
                <c:pt idx="5216">
                  <c:v>170.74387640965526</c:v>
                </c:pt>
                <c:pt idx="5217">
                  <c:v>170.76688671197562</c:v>
                </c:pt>
                <c:pt idx="5218">
                  <c:v>170.79008127490016</c:v>
                </c:pt>
                <c:pt idx="5219">
                  <c:v>170.81322926646357</c:v>
                </c:pt>
                <c:pt idx="5220">
                  <c:v>170.83642382938834</c:v>
                </c:pt>
                <c:pt idx="5221">
                  <c:v>170.85947867822827</c:v>
                </c:pt>
                <c:pt idx="5222">
                  <c:v>170.88267324115276</c:v>
                </c:pt>
                <c:pt idx="5223">
                  <c:v>170.90582123271619</c:v>
                </c:pt>
                <c:pt idx="5224">
                  <c:v>170.92924865244947</c:v>
                </c:pt>
                <c:pt idx="5225">
                  <c:v>170.95230350128926</c:v>
                </c:pt>
                <c:pt idx="5226">
                  <c:v>170.97549806421381</c:v>
                </c:pt>
                <c:pt idx="5227">
                  <c:v>170.99822893836449</c:v>
                </c:pt>
                <c:pt idx="5228">
                  <c:v>171.02142350128923</c:v>
                </c:pt>
                <c:pt idx="5229">
                  <c:v>171.04443380360937</c:v>
                </c:pt>
                <c:pt idx="5230">
                  <c:v>171.06781262713852</c:v>
                </c:pt>
                <c:pt idx="5231">
                  <c:v>171.09072978673541</c:v>
                </c:pt>
                <c:pt idx="5232">
                  <c:v>171.11410861026485</c:v>
                </c:pt>
                <c:pt idx="5233">
                  <c:v>171.13734974455122</c:v>
                </c:pt>
                <c:pt idx="5234">
                  <c:v>171.16049773611437</c:v>
                </c:pt>
                <c:pt idx="5235">
                  <c:v>171.18369229903891</c:v>
                </c:pt>
                <c:pt idx="5236">
                  <c:v>171.20619234122341</c:v>
                </c:pt>
                <c:pt idx="5237">
                  <c:v>171.22985059292219</c:v>
                </c:pt>
                <c:pt idx="5238">
                  <c:v>171.25285887040081</c:v>
                </c:pt>
                <c:pt idx="5239">
                  <c:v>171.27628629013358</c:v>
                </c:pt>
                <c:pt idx="5240">
                  <c:v>171.2992034497305</c:v>
                </c:pt>
                <c:pt idx="5241">
                  <c:v>171.32258227325991</c:v>
                </c:pt>
                <c:pt idx="5242">
                  <c:v>171.34503574408225</c:v>
                </c:pt>
                <c:pt idx="5243">
                  <c:v>171.36887825638624</c:v>
                </c:pt>
                <c:pt idx="5244">
                  <c:v>171.39216596203445</c:v>
                </c:pt>
                <c:pt idx="5245">
                  <c:v>171.41489683618471</c:v>
                </c:pt>
                <c:pt idx="5246">
                  <c:v>171.43832223107569</c:v>
                </c:pt>
                <c:pt idx="5247">
                  <c:v>171.46147224748094</c:v>
                </c:pt>
                <c:pt idx="5248">
                  <c:v>171.48452709632059</c:v>
                </c:pt>
                <c:pt idx="5249">
                  <c:v>171.5074908272795</c:v>
                </c:pt>
                <c:pt idx="5250">
                  <c:v>171.53110048277506</c:v>
                </c:pt>
                <c:pt idx="5251">
                  <c:v>171.55355395359732</c:v>
                </c:pt>
                <c:pt idx="5252">
                  <c:v>171.57721220529646</c:v>
                </c:pt>
                <c:pt idx="5253">
                  <c:v>171.60040676822126</c:v>
                </c:pt>
                <c:pt idx="5254">
                  <c:v>171.62341504569983</c:v>
                </c:pt>
                <c:pt idx="5255">
                  <c:v>171.64660960862437</c:v>
                </c:pt>
                <c:pt idx="5256">
                  <c:v>171.67003702835692</c:v>
                </c:pt>
                <c:pt idx="5257">
                  <c:v>171.69276790250763</c:v>
                </c:pt>
                <c:pt idx="5258">
                  <c:v>171.71619329739832</c:v>
                </c:pt>
                <c:pt idx="5259">
                  <c:v>171.73915702835674</c:v>
                </c:pt>
                <c:pt idx="5260">
                  <c:v>171.76244473400519</c:v>
                </c:pt>
                <c:pt idx="5261">
                  <c:v>171.78559272556788</c:v>
                </c:pt>
                <c:pt idx="5262">
                  <c:v>171.80874071713171</c:v>
                </c:pt>
                <c:pt idx="5263">
                  <c:v>171.83170444809025</c:v>
                </c:pt>
                <c:pt idx="5264">
                  <c:v>171.8548524396532</c:v>
                </c:pt>
                <c:pt idx="5265">
                  <c:v>171.87786071713148</c:v>
                </c:pt>
                <c:pt idx="5266">
                  <c:v>171.9012861120228</c:v>
                </c:pt>
                <c:pt idx="5267">
                  <c:v>171.92443612842774</c:v>
                </c:pt>
                <c:pt idx="5268">
                  <c:v>171.94758411999058</c:v>
                </c:pt>
                <c:pt idx="5269">
                  <c:v>171.97073211155382</c:v>
                </c:pt>
                <c:pt idx="5270">
                  <c:v>171.99369381767067</c:v>
                </c:pt>
                <c:pt idx="5271">
                  <c:v>172.01684180923388</c:v>
                </c:pt>
                <c:pt idx="5272">
                  <c:v>172.04022265760511</c:v>
                </c:pt>
                <c:pt idx="5273">
                  <c:v>172.06318638856362</c:v>
                </c:pt>
                <c:pt idx="5274">
                  <c:v>172.08633438012677</c:v>
                </c:pt>
                <c:pt idx="5275">
                  <c:v>172.10948237168981</c:v>
                </c:pt>
                <c:pt idx="5276">
                  <c:v>172.13267693461449</c:v>
                </c:pt>
                <c:pt idx="5277">
                  <c:v>172.15573178345443</c:v>
                </c:pt>
                <c:pt idx="5278">
                  <c:v>172.17887977501758</c:v>
                </c:pt>
                <c:pt idx="5279">
                  <c:v>172.2023051699083</c:v>
                </c:pt>
                <c:pt idx="5280">
                  <c:v>172.22540861495196</c:v>
                </c:pt>
                <c:pt idx="5281">
                  <c:v>172.24837032106842</c:v>
                </c:pt>
                <c:pt idx="5282">
                  <c:v>172.27175116943965</c:v>
                </c:pt>
                <c:pt idx="5283">
                  <c:v>172.2947128755564</c:v>
                </c:pt>
                <c:pt idx="5284">
                  <c:v>172.3179074384816</c:v>
                </c:pt>
                <c:pt idx="5285">
                  <c:v>172.34087116943985</c:v>
                </c:pt>
                <c:pt idx="5286">
                  <c:v>172.36406573236445</c:v>
                </c:pt>
                <c:pt idx="5287">
                  <c:v>172.38721372392783</c:v>
                </c:pt>
                <c:pt idx="5288">
                  <c:v>172.41063911881878</c:v>
                </c:pt>
                <c:pt idx="5289">
                  <c:v>172.43360284977732</c:v>
                </c:pt>
                <c:pt idx="5290">
                  <c:v>172.45698167330679</c:v>
                </c:pt>
                <c:pt idx="5291">
                  <c:v>172.47985226154142</c:v>
                </c:pt>
                <c:pt idx="5292">
                  <c:v>172.50281599250059</c:v>
                </c:pt>
                <c:pt idx="5293">
                  <c:v>172.52596398406374</c:v>
                </c:pt>
                <c:pt idx="5294">
                  <c:v>172.54934280759349</c:v>
                </c:pt>
                <c:pt idx="5295">
                  <c:v>172.57225996719006</c:v>
                </c:pt>
                <c:pt idx="5296">
                  <c:v>172.59564081556141</c:v>
                </c:pt>
                <c:pt idx="5297">
                  <c:v>172.61883537848604</c:v>
                </c:pt>
                <c:pt idx="5298">
                  <c:v>172.64184365596441</c:v>
                </c:pt>
                <c:pt idx="5299">
                  <c:v>172.66503821888921</c:v>
                </c:pt>
                <c:pt idx="5300">
                  <c:v>172.68823278181389</c:v>
                </c:pt>
                <c:pt idx="5301">
                  <c:v>172.71142734473869</c:v>
                </c:pt>
                <c:pt idx="5302">
                  <c:v>172.73457533630136</c:v>
                </c:pt>
                <c:pt idx="5303">
                  <c:v>172.75795618467333</c:v>
                </c:pt>
                <c:pt idx="5304">
                  <c:v>172.78073363018513</c:v>
                </c:pt>
                <c:pt idx="5305">
                  <c:v>172.80397476447129</c:v>
                </c:pt>
                <c:pt idx="5306">
                  <c:v>172.82712275603504</c:v>
                </c:pt>
                <c:pt idx="5307">
                  <c:v>172.85013103351332</c:v>
                </c:pt>
                <c:pt idx="5308">
                  <c:v>172.87327902507616</c:v>
                </c:pt>
                <c:pt idx="5309">
                  <c:v>172.89628932739652</c:v>
                </c:pt>
                <c:pt idx="5310">
                  <c:v>172.91943731895978</c:v>
                </c:pt>
                <c:pt idx="5311">
                  <c:v>172.94267845324583</c:v>
                </c:pt>
                <c:pt idx="5312">
                  <c:v>172.96596413405157</c:v>
                </c:pt>
                <c:pt idx="5313">
                  <c:v>172.98911212561521</c:v>
                </c:pt>
                <c:pt idx="5314">
                  <c:v>173.01226214202021</c:v>
                </c:pt>
                <c:pt idx="5315">
                  <c:v>173.03494644480904</c:v>
                </c:pt>
                <c:pt idx="5316">
                  <c:v>173.05855812514625</c:v>
                </c:pt>
                <c:pt idx="5317">
                  <c:v>173.08175268807128</c:v>
                </c:pt>
                <c:pt idx="5318">
                  <c:v>173.10494725099628</c:v>
                </c:pt>
                <c:pt idx="5319">
                  <c:v>173.1280486711976</c:v>
                </c:pt>
                <c:pt idx="5320">
                  <c:v>173.15128980548442</c:v>
                </c:pt>
                <c:pt idx="5321">
                  <c:v>173.1742069650808</c:v>
                </c:pt>
                <c:pt idx="5322">
                  <c:v>173.19739950316384</c:v>
                </c:pt>
                <c:pt idx="5323">
                  <c:v>173.22082692289666</c:v>
                </c:pt>
                <c:pt idx="5324">
                  <c:v>173.24378862901307</c:v>
                </c:pt>
                <c:pt idx="5325">
                  <c:v>173.26702976329977</c:v>
                </c:pt>
                <c:pt idx="5326">
                  <c:v>173.28994692289666</c:v>
                </c:pt>
                <c:pt idx="5327">
                  <c:v>173.31309491445978</c:v>
                </c:pt>
                <c:pt idx="5328">
                  <c:v>173.33633604874649</c:v>
                </c:pt>
                <c:pt idx="5329">
                  <c:v>173.35939089758637</c:v>
                </c:pt>
                <c:pt idx="5330">
                  <c:v>173.38253888914957</c:v>
                </c:pt>
                <c:pt idx="5331">
                  <c:v>173.40568890555423</c:v>
                </c:pt>
                <c:pt idx="5332">
                  <c:v>173.42888144363749</c:v>
                </c:pt>
                <c:pt idx="5333">
                  <c:v>173.45221572064682</c:v>
                </c:pt>
                <c:pt idx="5334">
                  <c:v>173.4754568549335</c:v>
                </c:pt>
                <c:pt idx="5335">
                  <c:v>173.49841856105004</c:v>
                </c:pt>
                <c:pt idx="5336">
                  <c:v>173.5216131239747</c:v>
                </c:pt>
                <c:pt idx="5337">
                  <c:v>173.54453028357136</c:v>
                </c:pt>
                <c:pt idx="5338">
                  <c:v>173.56767827513471</c:v>
                </c:pt>
                <c:pt idx="5339">
                  <c:v>173.59133652683406</c:v>
                </c:pt>
                <c:pt idx="5340">
                  <c:v>173.61425368643052</c:v>
                </c:pt>
                <c:pt idx="5341">
                  <c:v>173.63749482071714</c:v>
                </c:pt>
                <c:pt idx="5342">
                  <c:v>173.66064281228057</c:v>
                </c:pt>
                <c:pt idx="5343">
                  <c:v>173.68379080384338</c:v>
                </c:pt>
                <c:pt idx="5344">
                  <c:v>173.70675250995981</c:v>
                </c:pt>
                <c:pt idx="5345">
                  <c:v>173.72990050152333</c:v>
                </c:pt>
                <c:pt idx="5346">
                  <c:v>173.75314163580973</c:v>
                </c:pt>
                <c:pt idx="5347">
                  <c:v>173.7760587954063</c:v>
                </c:pt>
                <c:pt idx="5348">
                  <c:v>173.79929992969298</c:v>
                </c:pt>
                <c:pt idx="5349">
                  <c:v>173.8224479212565</c:v>
                </c:pt>
                <c:pt idx="5350">
                  <c:v>173.84559591281931</c:v>
                </c:pt>
                <c:pt idx="5351">
                  <c:v>173.86874390438243</c:v>
                </c:pt>
                <c:pt idx="5352">
                  <c:v>173.89216929927349</c:v>
                </c:pt>
                <c:pt idx="5353">
                  <c:v>173.91508645887041</c:v>
                </c:pt>
                <c:pt idx="5354">
                  <c:v>173.93823445043412</c:v>
                </c:pt>
                <c:pt idx="5355">
                  <c:v>173.96115161003044</c:v>
                </c:pt>
                <c:pt idx="5356">
                  <c:v>173.98476329036751</c:v>
                </c:pt>
                <c:pt idx="5357">
                  <c:v>174.00781813920779</c:v>
                </c:pt>
                <c:pt idx="5358">
                  <c:v>174.03078187016638</c:v>
                </c:pt>
                <c:pt idx="5359">
                  <c:v>174.05397643309121</c:v>
                </c:pt>
                <c:pt idx="5360">
                  <c:v>174.07712442465433</c:v>
                </c:pt>
                <c:pt idx="5361">
                  <c:v>174.10004158425122</c:v>
                </c:pt>
                <c:pt idx="5362">
                  <c:v>174.12342040778088</c:v>
                </c:pt>
                <c:pt idx="5363">
                  <c:v>174.14661497070517</c:v>
                </c:pt>
                <c:pt idx="5364">
                  <c:v>174.16976296226829</c:v>
                </c:pt>
                <c:pt idx="5365">
                  <c:v>174.19314381064001</c:v>
                </c:pt>
                <c:pt idx="5366">
                  <c:v>174.21610551675619</c:v>
                </c:pt>
                <c:pt idx="5367">
                  <c:v>174.23906924771498</c:v>
                </c:pt>
                <c:pt idx="5368">
                  <c:v>174.26221723927819</c:v>
                </c:pt>
                <c:pt idx="5369">
                  <c:v>174.28545837356461</c:v>
                </c:pt>
                <c:pt idx="5370">
                  <c:v>174.30865293648941</c:v>
                </c:pt>
                <c:pt idx="5371">
                  <c:v>174.33161464260604</c:v>
                </c:pt>
                <c:pt idx="5372">
                  <c:v>174.3547646590111</c:v>
                </c:pt>
                <c:pt idx="5373">
                  <c:v>174.37823662526401</c:v>
                </c:pt>
                <c:pt idx="5374">
                  <c:v>174.40119833138041</c:v>
                </c:pt>
                <c:pt idx="5375">
                  <c:v>174.42416206233892</c:v>
                </c:pt>
                <c:pt idx="5376">
                  <c:v>174.44754088586831</c:v>
                </c:pt>
                <c:pt idx="5377">
                  <c:v>174.47045804546542</c:v>
                </c:pt>
                <c:pt idx="5378">
                  <c:v>174.4938388938364</c:v>
                </c:pt>
                <c:pt idx="5379">
                  <c:v>174.51698688539986</c:v>
                </c:pt>
                <c:pt idx="5380">
                  <c:v>174.5401814483244</c:v>
                </c:pt>
                <c:pt idx="5381">
                  <c:v>174.56318972580229</c:v>
                </c:pt>
                <c:pt idx="5382">
                  <c:v>174.58643086008951</c:v>
                </c:pt>
                <c:pt idx="5383">
                  <c:v>174.60934801968622</c:v>
                </c:pt>
                <c:pt idx="5384">
                  <c:v>174.63277341457695</c:v>
                </c:pt>
                <c:pt idx="5385">
                  <c:v>174.65592140614015</c:v>
                </c:pt>
                <c:pt idx="5386">
                  <c:v>174.67897827982168</c:v>
                </c:pt>
                <c:pt idx="5387">
                  <c:v>174.70240367471268</c:v>
                </c:pt>
                <c:pt idx="5388">
                  <c:v>174.72532083430983</c:v>
                </c:pt>
                <c:pt idx="5389">
                  <c:v>174.74855994375432</c:v>
                </c:pt>
                <c:pt idx="5390">
                  <c:v>174.7712928427467</c:v>
                </c:pt>
                <c:pt idx="5391">
                  <c:v>174.79453397703307</c:v>
                </c:pt>
                <c:pt idx="5392">
                  <c:v>174.81768196859622</c:v>
                </c:pt>
                <c:pt idx="5393">
                  <c:v>174.84129162409178</c:v>
                </c:pt>
                <c:pt idx="5394">
                  <c:v>174.86383823763791</c:v>
                </c:pt>
                <c:pt idx="5395">
                  <c:v>174.88744991797591</c:v>
                </c:pt>
                <c:pt idx="5396">
                  <c:v>174.91041364893391</c:v>
                </c:pt>
                <c:pt idx="5397">
                  <c:v>174.933608211858</c:v>
                </c:pt>
                <c:pt idx="5398">
                  <c:v>174.95652334661386</c:v>
                </c:pt>
                <c:pt idx="5399">
                  <c:v>174.97971790953818</c:v>
                </c:pt>
                <c:pt idx="5400">
                  <c:v>175.00319190063277</c:v>
                </c:pt>
                <c:pt idx="5401">
                  <c:v>175.02610703538784</c:v>
                </c:pt>
                <c:pt idx="5402">
                  <c:v>175.04925502695056</c:v>
                </c:pt>
                <c:pt idx="5403">
                  <c:v>175.07263587532228</c:v>
                </c:pt>
                <c:pt idx="5404">
                  <c:v>175.09555303491882</c:v>
                </c:pt>
                <c:pt idx="5405">
                  <c:v>175.11870102648209</c:v>
                </c:pt>
                <c:pt idx="5406">
                  <c:v>175.1421264213734</c:v>
                </c:pt>
                <c:pt idx="5407">
                  <c:v>175.16495043824682</c:v>
                </c:pt>
                <c:pt idx="5408">
                  <c:v>175.18837583313802</c:v>
                </c:pt>
                <c:pt idx="5409">
                  <c:v>175.21152382470083</c:v>
                </c:pt>
                <c:pt idx="5410">
                  <c:v>175.23444098429817</c:v>
                </c:pt>
                <c:pt idx="5411">
                  <c:v>175.25782183266966</c:v>
                </c:pt>
                <c:pt idx="5412">
                  <c:v>175.28096982423239</c:v>
                </c:pt>
                <c:pt idx="5413">
                  <c:v>175.30393153034922</c:v>
                </c:pt>
                <c:pt idx="5414">
                  <c:v>175.32689526130741</c:v>
                </c:pt>
                <c:pt idx="5415">
                  <c:v>175.35027408483714</c:v>
                </c:pt>
                <c:pt idx="5416">
                  <c:v>175.37365493320789</c:v>
                </c:pt>
                <c:pt idx="5417">
                  <c:v>175.39661663932503</c:v>
                </c:pt>
                <c:pt idx="5418">
                  <c:v>175.4195803702836</c:v>
                </c:pt>
                <c:pt idx="5419">
                  <c:v>175.44282150456993</c:v>
                </c:pt>
                <c:pt idx="5420">
                  <c:v>175.46555237872039</c:v>
                </c:pt>
                <c:pt idx="5421">
                  <c:v>175.48897979845324</c:v>
                </c:pt>
                <c:pt idx="5422">
                  <c:v>175.51171067260381</c:v>
                </c:pt>
                <c:pt idx="5423">
                  <c:v>175.53555318490697</c:v>
                </c:pt>
                <c:pt idx="5424">
                  <c:v>175.55847034450454</c:v>
                </c:pt>
                <c:pt idx="5425">
                  <c:v>175.58189573939538</c:v>
                </c:pt>
                <c:pt idx="5426">
                  <c:v>175.60485947035372</c:v>
                </c:pt>
                <c:pt idx="5427">
                  <c:v>175.62809857979846</c:v>
                </c:pt>
                <c:pt idx="5428">
                  <c:v>175.65133971408508</c:v>
                </c:pt>
                <c:pt idx="5429">
                  <c:v>175.67435001640493</c:v>
                </c:pt>
                <c:pt idx="5430">
                  <c:v>175.69772883993463</c:v>
                </c:pt>
                <c:pt idx="5431">
                  <c:v>175.72041516756505</c:v>
                </c:pt>
                <c:pt idx="5432">
                  <c:v>175.74360973048962</c:v>
                </c:pt>
                <c:pt idx="5433">
                  <c:v>175.7668488399346</c:v>
                </c:pt>
                <c:pt idx="5434">
                  <c:v>175.79008997422076</c:v>
                </c:pt>
                <c:pt idx="5435">
                  <c:v>175.81323796578414</c:v>
                </c:pt>
                <c:pt idx="5436">
                  <c:v>175.83620169674219</c:v>
                </c:pt>
                <c:pt idx="5437">
                  <c:v>175.85958052027178</c:v>
                </c:pt>
                <c:pt idx="5438">
                  <c:v>175.88254425123063</c:v>
                </c:pt>
                <c:pt idx="5439">
                  <c:v>175.90578538551677</c:v>
                </c:pt>
                <c:pt idx="5440">
                  <c:v>175.92897994844179</c:v>
                </c:pt>
                <c:pt idx="5441">
                  <c:v>175.95217451136637</c:v>
                </c:pt>
                <c:pt idx="5442">
                  <c:v>175.97536907429105</c:v>
                </c:pt>
                <c:pt idx="5443">
                  <c:v>175.998286233888</c:v>
                </c:pt>
                <c:pt idx="5444">
                  <c:v>176.02157191469445</c:v>
                </c:pt>
                <c:pt idx="5445">
                  <c:v>176.04471990625714</c:v>
                </c:pt>
                <c:pt idx="5446">
                  <c:v>176.06810075462857</c:v>
                </c:pt>
                <c:pt idx="5447">
                  <c:v>176.09101791422566</c:v>
                </c:pt>
                <c:pt idx="5448">
                  <c:v>176.11407276306497</c:v>
                </c:pt>
                <c:pt idx="5449">
                  <c:v>176.13726732599039</c:v>
                </c:pt>
                <c:pt idx="5450">
                  <c:v>176.16069272088077</c:v>
                </c:pt>
                <c:pt idx="5451">
                  <c:v>176.18360988047814</c:v>
                </c:pt>
                <c:pt idx="5452">
                  <c:v>176.20698870400719</c:v>
                </c:pt>
                <c:pt idx="5453">
                  <c:v>176.22976817436097</c:v>
                </c:pt>
                <c:pt idx="5454">
                  <c:v>176.25314699789081</c:v>
                </c:pt>
                <c:pt idx="5455">
                  <c:v>176.27583130067964</c:v>
                </c:pt>
                <c:pt idx="5456">
                  <c:v>176.29944298101714</c:v>
                </c:pt>
                <c:pt idx="5457">
                  <c:v>176.32236014061448</c:v>
                </c:pt>
                <c:pt idx="5458">
                  <c:v>176.34583210686642</c:v>
                </c:pt>
                <c:pt idx="5459">
                  <c:v>176.36884240918681</c:v>
                </c:pt>
                <c:pt idx="5460">
                  <c:v>176.39180411530361</c:v>
                </c:pt>
                <c:pt idx="5461">
                  <c:v>176.41518496367476</c:v>
                </c:pt>
                <c:pt idx="5462">
                  <c:v>176.43810009843006</c:v>
                </c:pt>
                <c:pt idx="5463">
                  <c:v>176.46148094680103</c:v>
                </c:pt>
                <c:pt idx="5464">
                  <c:v>176.48467550972578</c:v>
                </c:pt>
                <c:pt idx="5465">
                  <c:v>176.50768378720414</c:v>
                </c:pt>
                <c:pt idx="5466">
                  <c:v>176.53092492149051</c:v>
                </c:pt>
                <c:pt idx="5467">
                  <c:v>176.55388865244907</c:v>
                </c:pt>
                <c:pt idx="5468">
                  <c:v>176.57708321537379</c:v>
                </c:pt>
                <c:pt idx="5469">
                  <c:v>176.60032434966021</c:v>
                </c:pt>
                <c:pt idx="5470">
                  <c:v>176.62323948441554</c:v>
                </c:pt>
                <c:pt idx="5471">
                  <c:v>176.6463874759784</c:v>
                </c:pt>
                <c:pt idx="5472">
                  <c:v>176.66981489571103</c:v>
                </c:pt>
                <c:pt idx="5473">
                  <c:v>176.69236150925713</c:v>
                </c:pt>
                <c:pt idx="5474">
                  <c:v>176.71597116475212</c:v>
                </c:pt>
                <c:pt idx="5475">
                  <c:v>176.73911915631595</c:v>
                </c:pt>
                <c:pt idx="5476">
                  <c:v>176.76226917272101</c:v>
                </c:pt>
                <c:pt idx="5477">
                  <c:v>176.78523087883761</c:v>
                </c:pt>
                <c:pt idx="5478">
                  <c:v>176.80861172720878</c:v>
                </c:pt>
                <c:pt idx="5479">
                  <c:v>176.83175971877202</c:v>
                </c:pt>
                <c:pt idx="5480">
                  <c:v>176.85467485352711</c:v>
                </c:pt>
                <c:pt idx="5481">
                  <c:v>176.87805570189792</c:v>
                </c:pt>
                <c:pt idx="5482">
                  <c:v>176.90143452542787</c:v>
                </c:pt>
                <c:pt idx="5483">
                  <c:v>176.92435168502467</c:v>
                </c:pt>
                <c:pt idx="5484">
                  <c:v>176.94749967658782</c:v>
                </c:pt>
                <c:pt idx="5485">
                  <c:v>176.97064766815092</c:v>
                </c:pt>
                <c:pt idx="5486">
                  <c:v>176.99393537379888</c:v>
                </c:pt>
                <c:pt idx="5487">
                  <c:v>177.01689910475713</c:v>
                </c:pt>
                <c:pt idx="5488">
                  <c:v>177.03986081087416</c:v>
                </c:pt>
                <c:pt idx="5489">
                  <c:v>177.06328823060699</c:v>
                </c:pt>
                <c:pt idx="5490">
                  <c:v>177.086343079447</c:v>
                </c:pt>
                <c:pt idx="5491">
                  <c:v>177.10949107101013</c:v>
                </c:pt>
                <c:pt idx="5492">
                  <c:v>177.13263906257347</c:v>
                </c:pt>
                <c:pt idx="5493">
                  <c:v>177.15578705413637</c:v>
                </c:pt>
                <c:pt idx="5494">
                  <c:v>177.17893504569983</c:v>
                </c:pt>
                <c:pt idx="5495">
                  <c:v>177.20212960862463</c:v>
                </c:pt>
                <c:pt idx="5496">
                  <c:v>177.22509333958263</c:v>
                </c:pt>
                <c:pt idx="5497">
                  <c:v>177.24828790250766</c:v>
                </c:pt>
                <c:pt idx="5498">
                  <c:v>177.27171329739832</c:v>
                </c:pt>
                <c:pt idx="5499">
                  <c:v>177.29467702835672</c:v>
                </c:pt>
                <c:pt idx="5500">
                  <c:v>177.31782501992041</c:v>
                </c:pt>
                <c:pt idx="5501">
                  <c:v>177.34037163346611</c:v>
                </c:pt>
                <c:pt idx="5502">
                  <c:v>177.36421414576986</c:v>
                </c:pt>
                <c:pt idx="5503">
                  <c:v>177.3873621373333</c:v>
                </c:pt>
                <c:pt idx="5504">
                  <c:v>177.41051012889594</c:v>
                </c:pt>
                <c:pt idx="5505">
                  <c:v>177.43365812045914</c:v>
                </c:pt>
                <c:pt idx="5506">
                  <c:v>177.456575280056</c:v>
                </c:pt>
                <c:pt idx="5507">
                  <c:v>177.47972327161938</c:v>
                </c:pt>
                <c:pt idx="5508">
                  <c:v>177.50287126318227</c:v>
                </c:pt>
                <c:pt idx="5509">
                  <c:v>177.5257418514181</c:v>
                </c:pt>
                <c:pt idx="5510">
                  <c:v>177.5496309350832</c:v>
                </c:pt>
                <c:pt idx="5511">
                  <c:v>177.57231523787198</c:v>
                </c:pt>
                <c:pt idx="5512">
                  <c:v>177.5955098007968</c:v>
                </c:pt>
                <c:pt idx="5513">
                  <c:v>177.61893722052963</c:v>
                </c:pt>
                <c:pt idx="5514">
                  <c:v>177.64222290133588</c:v>
                </c:pt>
                <c:pt idx="5515">
                  <c:v>177.66514006093274</c:v>
                </c:pt>
                <c:pt idx="5516">
                  <c:v>177.68828805249646</c:v>
                </c:pt>
                <c:pt idx="5517">
                  <c:v>177.71148261542069</c:v>
                </c:pt>
                <c:pt idx="5518">
                  <c:v>177.73463060698379</c:v>
                </c:pt>
                <c:pt idx="5519">
                  <c:v>177.75777859854679</c:v>
                </c:pt>
                <c:pt idx="5520">
                  <c:v>177.78069575814368</c:v>
                </c:pt>
                <c:pt idx="5521">
                  <c:v>177.80412115303517</c:v>
                </c:pt>
                <c:pt idx="5522">
                  <c:v>177.82703831263248</c:v>
                </c:pt>
                <c:pt idx="5523">
                  <c:v>177.85032601828041</c:v>
                </c:pt>
                <c:pt idx="5524">
                  <c:v>177.87347400984248</c:v>
                </c:pt>
                <c:pt idx="5525">
                  <c:v>177.89643774080147</c:v>
                </c:pt>
                <c:pt idx="5526">
                  <c:v>177.91963230372625</c:v>
                </c:pt>
                <c:pt idx="5527">
                  <c:v>177.94301112725555</c:v>
                </c:pt>
                <c:pt idx="5528">
                  <c:v>177.96597485821439</c:v>
                </c:pt>
                <c:pt idx="5529">
                  <c:v>177.98935368174358</c:v>
                </c:pt>
                <c:pt idx="5530">
                  <c:v>178.0122708413405</c:v>
                </c:pt>
                <c:pt idx="5531">
                  <c:v>178.03541883290404</c:v>
                </c:pt>
                <c:pt idx="5532">
                  <c:v>178.05879765643354</c:v>
                </c:pt>
                <c:pt idx="5533">
                  <c:v>178.08171481603023</c:v>
                </c:pt>
                <c:pt idx="5534">
                  <c:v>178.10486280759321</c:v>
                </c:pt>
                <c:pt idx="5535">
                  <c:v>178.12805737051801</c:v>
                </c:pt>
                <c:pt idx="5536">
                  <c:v>178.15134507616597</c:v>
                </c:pt>
                <c:pt idx="5537">
                  <c:v>178.17426223576234</c:v>
                </c:pt>
                <c:pt idx="5538">
                  <c:v>178.19741022732603</c:v>
                </c:pt>
                <c:pt idx="5539">
                  <c:v>178.22083562221698</c:v>
                </c:pt>
                <c:pt idx="5540">
                  <c:v>178.24375278181344</c:v>
                </c:pt>
                <c:pt idx="5541">
                  <c:v>178.26690077337685</c:v>
                </c:pt>
                <c:pt idx="5542">
                  <c:v>178.28981793297407</c:v>
                </c:pt>
                <c:pt idx="5543">
                  <c:v>178.31254880712481</c:v>
                </c:pt>
                <c:pt idx="5544">
                  <c:v>178.3360207733771</c:v>
                </c:pt>
                <c:pt idx="5545">
                  <c:v>178.35944819311001</c:v>
                </c:pt>
                <c:pt idx="5546">
                  <c:v>178.38259618467356</c:v>
                </c:pt>
                <c:pt idx="5547">
                  <c:v>178.40597500820238</c:v>
                </c:pt>
                <c:pt idx="5548">
                  <c:v>178.42889216779969</c:v>
                </c:pt>
                <c:pt idx="5549">
                  <c:v>178.4521333020862</c:v>
                </c:pt>
                <c:pt idx="5550">
                  <c:v>178.47528129364858</c:v>
                </c:pt>
                <c:pt idx="5551">
                  <c:v>178.49847585657406</c:v>
                </c:pt>
                <c:pt idx="5552">
                  <c:v>178.52167041949849</c:v>
                </c:pt>
                <c:pt idx="5553">
                  <c:v>178.54481841106158</c:v>
                </c:pt>
                <c:pt idx="5554">
                  <c:v>178.56778011717836</c:v>
                </c:pt>
                <c:pt idx="5555">
                  <c:v>178.59120753691121</c:v>
                </c:pt>
                <c:pt idx="5556">
                  <c:v>178.61416924302762</c:v>
                </c:pt>
                <c:pt idx="5557">
                  <c:v>178.63731723459111</c:v>
                </c:pt>
                <c:pt idx="5558">
                  <c:v>178.66051179751557</c:v>
                </c:pt>
                <c:pt idx="5559">
                  <c:v>178.68370636044062</c:v>
                </c:pt>
                <c:pt idx="5560">
                  <c:v>178.70671666276078</c:v>
                </c:pt>
                <c:pt idx="5561">
                  <c:v>178.72972494023907</c:v>
                </c:pt>
                <c:pt idx="5562">
                  <c:v>178.75287293180196</c:v>
                </c:pt>
                <c:pt idx="5563">
                  <c:v>178.77625378017319</c:v>
                </c:pt>
                <c:pt idx="5564">
                  <c:v>178.79926205765176</c:v>
                </c:pt>
                <c:pt idx="5565">
                  <c:v>178.8222723599722</c:v>
                </c:pt>
                <c:pt idx="5566">
                  <c:v>178.84565118350102</c:v>
                </c:pt>
                <c:pt idx="5567">
                  <c:v>178.86856834309827</c:v>
                </c:pt>
                <c:pt idx="5568">
                  <c:v>178.89171633466162</c:v>
                </c:pt>
                <c:pt idx="5569">
                  <c:v>178.91491089758617</c:v>
                </c:pt>
                <c:pt idx="5570">
                  <c:v>178.93805888914926</c:v>
                </c:pt>
                <c:pt idx="5571">
                  <c:v>178.96120688071269</c:v>
                </c:pt>
                <c:pt idx="5572">
                  <c:v>178.98458772908359</c:v>
                </c:pt>
                <c:pt idx="5573">
                  <c:v>179.00773572064659</c:v>
                </c:pt>
                <c:pt idx="5574">
                  <c:v>179.03069945160541</c:v>
                </c:pt>
                <c:pt idx="5575">
                  <c:v>179.05417141785799</c:v>
                </c:pt>
                <c:pt idx="5576">
                  <c:v>179.07690229200813</c:v>
                </c:pt>
                <c:pt idx="5577">
                  <c:v>179.10028111553783</c:v>
                </c:pt>
                <c:pt idx="5578">
                  <c:v>179.123429107101</c:v>
                </c:pt>
                <c:pt idx="5579">
                  <c:v>179.14643940942136</c:v>
                </c:pt>
                <c:pt idx="5580">
                  <c:v>179.16986480431171</c:v>
                </c:pt>
                <c:pt idx="5581">
                  <c:v>179.19301279587495</c:v>
                </c:pt>
                <c:pt idx="5582">
                  <c:v>179.21592995547223</c:v>
                </c:pt>
                <c:pt idx="5583">
                  <c:v>179.23907794703541</c:v>
                </c:pt>
                <c:pt idx="5584">
                  <c:v>179.26245879540659</c:v>
                </c:pt>
                <c:pt idx="5585">
                  <c:v>179.28546707288501</c:v>
                </c:pt>
                <c:pt idx="5586">
                  <c:v>179.30870820717129</c:v>
                </c:pt>
                <c:pt idx="5587">
                  <c:v>179.33185619873447</c:v>
                </c:pt>
                <c:pt idx="5588">
                  <c:v>179.35500419029765</c:v>
                </c:pt>
                <c:pt idx="5589">
                  <c:v>179.37792134989476</c:v>
                </c:pt>
                <c:pt idx="5590">
                  <c:v>179.40106934145768</c:v>
                </c:pt>
                <c:pt idx="5591">
                  <c:v>179.42421733302118</c:v>
                </c:pt>
                <c:pt idx="5592">
                  <c:v>179.44741189594566</c:v>
                </c:pt>
                <c:pt idx="5593">
                  <c:v>179.47055988750878</c:v>
                </c:pt>
                <c:pt idx="5594">
                  <c:v>179.49394073588002</c:v>
                </c:pt>
                <c:pt idx="5595">
                  <c:v>179.51690244199671</c:v>
                </c:pt>
                <c:pt idx="5596">
                  <c:v>179.54014357628307</c:v>
                </c:pt>
                <c:pt idx="5597">
                  <c:v>179.5629210217952</c:v>
                </c:pt>
                <c:pt idx="5598">
                  <c:v>179.58662584485575</c:v>
                </c:pt>
                <c:pt idx="5599">
                  <c:v>179.60958755097258</c:v>
                </c:pt>
                <c:pt idx="5600">
                  <c:v>179.63255128193092</c:v>
                </c:pt>
                <c:pt idx="5601">
                  <c:v>179.65588555894072</c:v>
                </c:pt>
                <c:pt idx="5602">
                  <c:v>179.67908012186493</c:v>
                </c:pt>
                <c:pt idx="5603">
                  <c:v>179.70199525662062</c:v>
                </c:pt>
                <c:pt idx="5604">
                  <c:v>179.72523639090701</c:v>
                </c:pt>
                <c:pt idx="5605">
                  <c:v>179.74866178579779</c:v>
                </c:pt>
                <c:pt idx="5606">
                  <c:v>179.77162551675627</c:v>
                </c:pt>
                <c:pt idx="5607">
                  <c:v>179.7948200796813</c:v>
                </c:pt>
                <c:pt idx="5608">
                  <c:v>179.81801464260604</c:v>
                </c:pt>
                <c:pt idx="5609">
                  <c:v>179.84097837356461</c:v>
                </c:pt>
                <c:pt idx="5610">
                  <c:v>179.86412636512787</c:v>
                </c:pt>
                <c:pt idx="5611">
                  <c:v>179.88704352472467</c:v>
                </c:pt>
                <c:pt idx="5612">
                  <c:v>179.91019151628782</c:v>
                </c:pt>
                <c:pt idx="5613">
                  <c:v>179.93357033981692</c:v>
                </c:pt>
                <c:pt idx="5614">
                  <c:v>179.95671833138044</c:v>
                </c:pt>
                <c:pt idx="5615">
                  <c:v>179.98009917975156</c:v>
                </c:pt>
                <c:pt idx="5616">
                  <c:v>180.00329374267633</c:v>
                </c:pt>
                <c:pt idx="5617">
                  <c:v>180.02644173423974</c:v>
                </c:pt>
                <c:pt idx="5618">
                  <c:v>180.04945001171762</c:v>
                </c:pt>
                <c:pt idx="5619">
                  <c:v>180.0726911460043</c:v>
                </c:pt>
                <c:pt idx="5620">
                  <c:v>180.09560830560127</c:v>
                </c:pt>
                <c:pt idx="5621">
                  <c:v>180.11875629716405</c:v>
                </c:pt>
                <c:pt idx="5622">
                  <c:v>180.14218169205515</c:v>
                </c:pt>
                <c:pt idx="5623">
                  <c:v>180.16519199437522</c:v>
                </c:pt>
                <c:pt idx="5624">
                  <c:v>180.18820027185376</c:v>
                </c:pt>
                <c:pt idx="5625">
                  <c:v>180.21158112022476</c:v>
                </c:pt>
                <c:pt idx="5626">
                  <c:v>180.23449625498009</c:v>
                </c:pt>
                <c:pt idx="5627">
                  <c:v>180.25727572533393</c:v>
                </c:pt>
                <c:pt idx="5628">
                  <c:v>180.28070112022499</c:v>
                </c:pt>
                <c:pt idx="5629">
                  <c:v>180.30394225451138</c:v>
                </c:pt>
                <c:pt idx="5630">
                  <c:v>180.32709024607479</c:v>
                </c:pt>
                <c:pt idx="5631">
                  <c:v>180.35009852355282</c:v>
                </c:pt>
                <c:pt idx="5632">
                  <c:v>180.37347937192428</c:v>
                </c:pt>
                <c:pt idx="5633">
                  <c:v>180.39639450667943</c:v>
                </c:pt>
                <c:pt idx="5634">
                  <c:v>180.41977535505038</c:v>
                </c:pt>
                <c:pt idx="5635">
                  <c:v>180.44269251464732</c:v>
                </c:pt>
                <c:pt idx="5636">
                  <c:v>180.46588707757203</c:v>
                </c:pt>
                <c:pt idx="5637">
                  <c:v>180.48926590110128</c:v>
                </c:pt>
                <c:pt idx="5638">
                  <c:v>180.51218306069836</c:v>
                </c:pt>
                <c:pt idx="5639">
                  <c:v>180.53533105226177</c:v>
                </c:pt>
                <c:pt idx="5640">
                  <c:v>180.55857218654768</c:v>
                </c:pt>
                <c:pt idx="5641">
                  <c:v>180.58162703538784</c:v>
                </c:pt>
                <c:pt idx="5642">
                  <c:v>180.60472845558965</c:v>
                </c:pt>
                <c:pt idx="5643">
                  <c:v>180.62815587532225</c:v>
                </c:pt>
                <c:pt idx="5644">
                  <c:v>180.6513038668854</c:v>
                </c:pt>
                <c:pt idx="5645">
                  <c:v>180.67445185844855</c:v>
                </c:pt>
                <c:pt idx="5646">
                  <c:v>180.69755327864993</c:v>
                </c:pt>
                <c:pt idx="5647">
                  <c:v>180.72070127021325</c:v>
                </c:pt>
                <c:pt idx="5648">
                  <c:v>180.74408211858432</c:v>
                </c:pt>
                <c:pt idx="5649">
                  <c:v>180.76699725333961</c:v>
                </c:pt>
                <c:pt idx="5650">
                  <c:v>180.79028495898757</c:v>
                </c:pt>
                <c:pt idx="5651">
                  <c:v>180.81347952191214</c:v>
                </c:pt>
                <c:pt idx="5652">
                  <c:v>180.83667408483691</c:v>
                </c:pt>
                <c:pt idx="5653">
                  <c:v>180.85935838762646</c:v>
                </c:pt>
                <c:pt idx="5654">
                  <c:v>180.8825084040312</c:v>
                </c:pt>
                <c:pt idx="5655">
                  <c:v>180.90598037028383</c:v>
                </c:pt>
                <c:pt idx="5656">
                  <c:v>180.92894207640057</c:v>
                </c:pt>
                <c:pt idx="5657">
                  <c:v>180.95213663932532</c:v>
                </c:pt>
                <c:pt idx="5658">
                  <c:v>180.97533120224981</c:v>
                </c:pt>
                <c:pt idx="5659">
                  <c:v>180.99829493320831</c:v>
                </c:pt>
                <c:pt idx="5660">
                  <c:v>181.02148949613337</c:v>
                </c:pt>
                <c:pt idx="5661">
                  <c:v>181.04463748769658</c:v>
                </c:pt>
                <c:pt idx="5662">
                  <c:v>181.06778547925938</c:v>
                </c:pt>
                <c:pt idx="5663">
                  <c:v>181.09098004218424</c:v>
                </c:pt>
                <c:pt idx="5664">
                  <c:v>181.11412803374714</c:v>
                </c:pt>
                <c:pt idx="5665">
                  <c:v>181.13727602531048</c:v>
                </c:pt>
                <c:pt idx="5666">
                  <c:v>181.16042401687366</c:v>
                </c:pt>
                <c:pt idx="5667">
                  <c:v>181.18357200843678</c:v>
                </c:pt>
                <c:pt idx="5668">
                  <c:v>181.20685971408463</c:v>
                </c:pt>
                <c:pt idx="5669">
                  <c:v>181.22959058823528</c:v>
                </c:pt>
                <c:pt idx="5670">
                  <c:v>181.25297143660654</c:v>
                </c:pt>
                <c:pt idx="5671">
                  <c:v>181.27635026013562</c:v>
                </c:pt>
                <c:pt idx="5672">
                  <c:v>181.29926741973279</c:v>
                </c:pt>
                <c:pt idx="5673">
                  <c:v>181.32241541129648</c:v>
                </c:pt>
                <c:pt idx="5674">
                  <c:v>181.34556340285886</c:v>
                </c:pt>
                <c:pt idx="5675">
                  <c:v>181.36871139442241</c:v>
                </c:pt>
                <c:pt idx="5676">
                  <c:v>181.39167512538063</c:v>
                </c:pt>
                <c:pt idx="5677">
                  <c:v>181.41482311694398</c:v>
                </c:pt>
                <c:pt idx="5678">
                  <c:v>181.43815739395367</c:v>
                </c:pt>
                <c:pt idx="5679">
                  <c:v>181.46116567143193</c:v>
                </c:pt>
                <c:pt idx="5680">
                  <c:v>181.48431366299533</c:v>
                </c:pt>
                <c:pt idx="5681">
                  <c:v>181.50774108272807</c:v>
                </c:pt>
                <c:pt idx="5682">
                  <c:v>181.5309336208106</c:v>
                </c:pt>
                <c:pt idx="5683">
                  <c:v>181.55394392313102</c:v>
                </c:pt>
                <c:pt idx="5684">
                  <c:v>181.57686108272793</c:v>
                </c:pt>
                <c:pt idx="5685">
                  <c:v>181.60023990625734</c:v>
                </c:pt>
                <c:pt idx="5686">
                  <c:v>181.62320363721588</c:v>
                </c:pt>
                <c:pt idx="5687">
                  <c:v>181.64658246074492</c:v>
                </c:pt>
                <c:pt idx="5688">
                  <c:v>181.66954619170372</c:v>
                </c:pt>
                <c:pt idx="5689">
                  <c:v>181.69269418326678</c:v>
                </c:pt>
                <c:pt idx="5690">
                  <c:v>181.71607300679614</c:v>
                </c:pt>
                <c:pt idx="5691">
                  <c:v>181.73899016639328</c:v>
                </c:pt>
                <c:pt idx="5692">
                  <c:v>181.76232444340283</c:v>
                </c:pt>
                <c:pt idx="5693">
                  <c:v>181.78533272088112</c:v>
                </c:pt>
                <c:pt idx="5694">
                  <c:v>181.80852728380597</c:v>
                </c:pt>
                <c:pt idx="5695">
                  <c:v>181.83153758612627</c:v>
                </c:pt>
                <c:pt idx="5696">
                  <c:v>181.85496298101708</c:v>
                </c:pt>
                <c:pt idx="5697">
                  <c:v>181.87797328333718</c:v>
                </c:pt>
                <c:pt idx="5698">
                  <c:v>181.90121239278184</c:v>
                </c:pt>
                <c:pt idx="5699">
                  <c:v>181.92436038434499</c:v>
                </c:pt>
                <c:pt idx="5700">
                  <c:v>181.94751040074993</c:v>
                </c:pt>
                <c:pt idx="5701">
                  <c:v>181.97047210686642</c:v>
                </c:pt>
                <c:pt idx="5702">
                  <c:v>181.9939906444809</c:v>
                </c:pt>
                <c:pt idx="5703">
                  <c:v>182.01713863604408</c:v>
                </c:pt>
                <c:pt idx="5704">
                  <c:v>182.04019550972578</c:v>
                </c:pt>
                <c:pt idx="5705">
                  <c:v>182.06320378720417</c:v>
                </c:pt>
                <c:pt idx="5706">
                  <c:v>182.08649149285213</c:v>
                </c:pt>
                <c:pt idx="5707">
                  <c:v>182.10949977033042</c:v>
                </c:pt>
                <c:pt idx="5708">
                  <c:v>182.13292719006327</c:v>
                </c:pt>
                <c:pt idx="5709">
                  <c:v>182.15584232481817</c:v>
                </c:pt>
                <c:pt idx="5710">
                  <c:v>182.17908345910448</c:v>
                </c:pt>
                <c:pt idx="5711">
                  <c:v>182.20223145066817</c:v>
                </c:pt>
                <c:pt idx="5712">
                  <c:v>182.22514861026508</c:v>
                </c:pt>
                <c:pt idx="5713">
                  <c:v>182.24834317318965</c:v>
                </c:pt>
                <c:pt idx="5714">
                  <c:v>182.27158430747596</c:v>
                </c:pt>
                <c:pt idx="5715">
                  <c:v>182.29473229903886</c:v>
                </c:pt>
                <c:pt idx="5716">
                  <c:v>182.31788029060218</c:v>
                </c:pt>
                <c:pt idx="5717">
                  <c:v>182.34107485352709</c:v>
                </c:pt>
                <c:pt idx="5718">
                  <c:v>182.3642694164518</c:v>
                </c:pt>
                <c:pt idx="5719">
                  <c:v>182.38718657604869</c:v>
                </c:pt>
                <c:pt idx="5720">
                  <c:v>182.41056539957773</c:v>
                </c:pt>
                <c:pt idx="5721">
                  <c:v>182.4334825591751</c:v>
                </c:pt>
                <c:pt idx="5722">
                  <c:v>182.4568613827048</c:v>
                </c:pt>
                <c:pt idx="5723">
                  <c:v>182.47977854230135</c:v>
                </c:pt>
                <c:pt idx="5724">
                  <c:v>182.50315939067258</c:v>
                </c:pt>
                <c:pt idx="5725">
                  <c:v>182.52635395359741</c:v>
                </c:pt>
                <c:pt idx="5726">
                  <c:v>182.54950194516027</c:v>
                </c:pt>
                <c:pt idx="5727">
                  <c:v>182.57246365127722</c:v>
                </c:pt>
                <c:pt idx="5728">
                  <c:v>182.59547395359741</c:v>
                </c:pt>
                <c:pt idx="5729">
                  <c:v>182.61889934848844</c:v>
                </c:pt>
                <c:pt idx="5730">
                  <c:v>182.64204734005185</c:v>
                </c:pt>
                <c:pt idx="5731">
                  <c:v>182.66519533161474</c:v>
                </c:pt>
                <c:pt idx="5732">
                  <c:v>182.68848303726281</c:v>
                </c:pt>
                <c:pt idx="5733">
                  <c:v>182.71116734005159</c:v>
                </c:pt>
                <c:pt idx="5734">
                  <c:v>182.7344084743379</c:v>
                </c:pt>
                <c:pt idx="5735">
                  <c:v>182.75737220529646</c:v>
                </c:pt>
                <c:pt idx="5736">
                  <c:v>182.78079760018738</c:v>
                </c:pt>
                <c:pt idx="5737">
                  <c:v>182.80376133114569</c:v>
                </c:pt>
                <c:pt idx="5738">
                  <c:v>182.82737301148387</c:v>
                </c:pt>
                <c:pt idx="5739">
                  <c:v>182.85052100304668</c:v>
                </c:pt>
                <c:pt idx="5740">
                  <c:v>182.87325187719711</c:v>
                </c:pt>
                <c:pt idx="5741">
                  <c:v>182.89644644012236</c:v>
                </c:pt>
                <c:pt idx="5742">
                  <c:v>182.9195944316848</c:v>
                </c:pt>
                <c:pt idx="5743">
                  <c:v>182.94274242324818</c:v>
                </c:pt>
                <c:pt idx="5744">
                  <c:v>182.9659835575348</c:v>
                </c:pt>
                <c:pt idx="5745">
                  <c:v>182.98890071713174</c:v>
                </c:pt>
                <c:pt idx="5746">
                  <c:v>183.01227954066087</c:v>
                </c:pt>
                <c:pt idx="5747">
                  <c:v>183.0354275322245</c:v>
                </c:pt>
                <c:pt idx="5748">
                  <c:v>183.05880838059574</c:v>
                </c:pt>
                <c:pt idx="5749">
                  <c:v>183.08172554019217</c:v>
                </c:pt>
                <c:pt idx="5750">
                  <c:v>183.10505779235973</c:v>
                </c:pt>
                <c:pt idx="5751">
                  <c:v>183.1282523552851</c:v>
                </c:pt>
                <c:pt idx="5752">
                  <c:v>183.15121608624364</c:v>
                </c:pt>
                <c:pt idx="5753">
                  <c:v>183.1746414811343</c:v>
                </c:pt>
                <c:pt idx="5754">
                  <c:v>183.19746549800792</c:v>
                </c:pt>
                <c:pt idx="5755">
                  <c:v>183.22079977501758</c:v>
                </c:pt>
                <c:pt idx="5756">
                  <c:v>183.24399433794207</c:v>
                </c:pt>
                <c:pt idx="5757">
                  <c:v>183.26690947269768</c:v>
                </c:pt>
                <c:pt idx="5758">
                  <c:v>183.2903368924307</c:v>
                </c:pt>
                <c:pt idx="5759">
                  <c:v>183.31297462385709</c:v>
                </c:pt>
                <c:pt idx="5760">
                  <c:v>183.33616918678229</c:v>
                </c:pt>
                <c:pt idx="5761">
                  <c:v>183.35959458167329</c:v>
                </c:pt>
                <c:pt idx="5762">
                  <c:v>183.38251174127024</c:v>
                </c:pt>
                <c:pt idx="5763">
                  <c:v>183.40593713616119</c:v>
                </c:pt>
                <c:pt idx="5764">
                  <c:v>183.42913169908599</c:v>
                </c:pt>
                <c:pt idx="5765">
                  <c:v>183.45209543004461</c:v>
                </c:pt>
                <c:pt idx="5766">
                  <c:v>183.47524342160762</c:v>
                </c:pt>
                <c:pt idx="5767">
                  <c:v>183.49848455589444</c:v>
                </c:pt>
                <c:pt idx="5768">
                  <c:v>183.5214482868526</c:v>
                </c:pt>
                <c:pt idx="5769">
                  <c:v>183.54468739629715</c:v>
                </c:pt>
                <c:pt idx="5770">
                  <c:v>183.5678374127024</c:v>
                </c:pt>
                <c:pt idx="5771">
                  <c:v>183.59126280759347</c:v>
                </c:pt>
                <c:pt idx="5772">
                  <c:v>183.61422653855158</c:v>
                </c:pt>
                <c:pt idx="5773">
                  <c:v>183.6373279587537</c:v>
                </c:pt>
                <c:pt idx="5774">
                  <c:v>183.66052252167776</c:v>
                </c:pt>
                <c:pt idx="5775">
                  <c:v>183.68343765643351</c:v>
                </c:pt>
                <c:pt idx="5776">
                  <c:v>183.70681850480432</c:v>
                </c:pt>
                <c:pt idx="5777">
                  <c:v>183.73019732833384</c:v>
                </c:pt>
                <c:pt idx="5778">
                  <c:v>183.75311448793067</c:v>
                </c:pt>
                <c:pt idx="5779">
                  <c:v>183.77603164752753</c:v>
                </c:pt>
                <c:pt idx="5780">
                  <c:v>183.79922621045233</c:v>
                </c:pt>
                <c:pt idx="5781">
                  <c:v>183.82260503398174</c:v>
                </c:pt>
                <c:pt idx="5782">
                  <c:v>183.84552219357829</c:v>
                </c:pt>
                <c:pt idx="5783">
                  <c:v>183.86876332786497</c:v>
                </c:pt>
                <c:pt idx="5784">
                  <c:v>183.89177160534334</c:v>
                </c:pt>
                <c:pt idx="5785">
                  <c:v>183.91491959690632</c:v>
                </c:pt>
                <c:pt idx="5786">
                  <c:v>183.93839358800122</c:v>
                </c:pt>
                <c:pt idx="5787">
                  <c:v>183.96154157956414</c:v>
                </c:pt>
                <c:pt idx="5788">
                  <c:v>183.98431902507627</c:v>
                </c:pt>
                <c:pt idx="5789">
                  <c:v>184.0077444199672</c:v>
                </c:pt>
                <c:pt idx="5790">
                  <c:v>184.03084584016858</c:v>
                </c:pt>
                <c:pt idx="5791">
                  <c:v>184.05404040309386</c:v>
                </c:pt>
                <c:pt idx="5792">
                  <c:v>184.07681987344742</c:v>
                </c:pt>
                <c:pt idx="5793">
                  <c:v>184.10047610030466</c:v>
                </c:pt>
                <c:pt idx="5794">
                  <c:v>184.12325354581648</c:v>
                </c:pt>
                <c:pt idx="5795">
                  <c:v>184.14644810874151</c:v>
                </c:pt>
                <c:pt idx="5796">
                  <c:v>184.16964267166603</c:v>
                </c:pt>
                <c:pt idx="5797">
                  <c:v>184.19279066322946</c:v>
                </c:pt>
                <c:pt idx="5798">
                  <c:v>184.21593865479258</c:v>
                </c:pt>
                <c:pt idx="5799">
                  <c:v>184.23913321771738</c:v>
                </c:pt>
                <c:pt idx="5800">
                  <c:v>184.26228323412209</c:v>
                </c:pt>
                <c:pt idx="5801">
                  <c:v>184.28543122568561</c:v>
                </c:pt>
                <c:pt idx="5802">
                  <c:v>184.30857921724871</c:v>
                </c:pt>
                <c:pt idx="5803">
                  <c:v>184.33195804077803</c:v>
                </c:pt>
                <c:pt idx="5804">
                  <c:v>184.35496834309845</c:v>
                </c:pt>
                <c:pt idx="5805">
                  <c:v>184.37820947738496</c:v>
                </c:pt>
                <c:pt idx="5806">
                  <c:v>184.40112461213994</c:v>
                </c:pt>
                <c:pt idx="5807">
                  <c:v>184.42445888914929</c:v>
                </c:pt>
                <c:pt idx="5808">
                  <c:v>184.44765345207409</c:v>
                </c:pt>
                <c:pt idx="5809">
                  <c:v>184.47033775486292</c:v>
                </c:pt>
                <c:pt idx="5810">
                  <c:v>184.49399600656199</c:v>
                </c:pt>
                <c:pt idx="5811">
                  <c:v>184.51691316615839</c:v>
                </c:pt>
                <c:pt idx="5812">
                  <c:v>184.54019884696507</c:v>
                </c:pt>
                <c:pt idx="5813">
                  <c:v>184.56311600656198</c:v>
                </c:pt>
                <c:pt idx="5814">
                  <c:v>184.58631056948681</c:v>
                </c:pt>
                <c:pt idx="5815">
                  <c:v>184.60955170377278</c:v>
                </c:pt>
                <c:pt idx="5816">
                  <c:v>184.63251543473152</c:v>
                </c:pt>
                <c:pt idx="5817">
                  <c:v>184.6558942582611</c:v>
                </c:pt>
                <c:pt idx="5818">
                  <c:v>184.67890253573941</c:v>
                </c:pt>
                <c:pt idx="5819">
                  <c:v>184.70205255214418</c:v>
                </c:pt>
                <c:pt idx="5820">
                  <c:v>184.72520054370753</c:v>
                </c:pt>
                <c:pt idx="5821">
                  <c:v>184.7484396531521</c:v>
                </c:pt>
                <c:pt idx="5822">
                  <c:v>184.77186707288496</c:v>
                </c:pt>
                <c:pt idx="5823">
                  <c:v>184.79478423248159</c:v>
                </c:pt>
                <c:pt idx="5824">
                  <c:v>184.81746853527093</c:v>
                </c:pt>
                <c:pt idx="5825">
                  <c:v>184.84117133348977</c:v>
                </c:pt>
                <c:pt idx="5826">
                  <c:v>184.8641816358097</c:v>
                </c:pt>
                <c:pt idx="5827">
                  <c:v>184.88709879540664</c:v>
                </c:pt>
                <c:pt idx="5828">
                  <c:v>184.91024678696999</c:v>
                </c:pt>
                <c:pt idx="5829">
                  <c:v>184.93339477853272</c:v>
                </c:pt>
                <c:pt idx="5830">
                  <c:v>184.95682017342426</c:v>
                </c:pt>
                <c:pt idx="5831">
                  <c:v>184.97978390438209</c:v>
                </c:pt>
                <c:pt idx="5832">
                  <c:v>185.00283875322268</c:v>
                </c:pt>
                <c:pt idx="5833">
                  <c:v>185.02621960159382</c:v>
                </c:pt>
                <c:pt idx="5834">
                  <c:v>185.04936759315638</c:v>
                </c:pt>
                <c:pt idx="5835">
                  <c:v>185.07251558471978</c:v>
                </c:pt>
                <c:pt idx="5836">
                  <c:v>185.09543274431678</c:v>
                </c:pt>
                <c:pt idx="5837">
                  <c:v>185.11876499648446</c:v>
                </c:pt>
                <c:pt idx="5838">
                  <c:v>185.14182187016638</c:v>
                </c:pt>
                <c:pt idx="5839">
                  <c:v>185.16506097961098</c:v>
                </c:pt>
                <c:pt idx="5840">
                  <c:v>185.18802471056949</c:v>
                </c:pt>
                <c:pt idx="5841">
                  <c:v>185.21149667682218</c:v>
                </c:pt>
                <c:pt idx="5842">
                  <c:v>185.23464466838502</c:v>
                </c:pt>
                <c:pt idx="5843">
                  <c:v>185.25783923131002</c:v>
                </c:pt>
                <c:pt idx="5844">
                  <c:v>185.28080296226858</c:v>
                </c:pt>
                <c:pt idx="5845">
                  <c:v>185.30399752519341</c:v>
                </c:pt>
                <c:pt idx="5846">
                  <c:v>185.32714551675664</c:v>
                </c:pt>
                <c:pt idx="5847">
                  <c:v>185.35029350831994</c:v>
                </c:pt>
                <c:pt idx="5848">
                  <c:v>185.37348807124442</c:v>
                </c:pt>
                <c:pt idx="5849">
                  <c:v>185.39645180220327</c:v>
                </c:pt>
                <c:pt idx="5850">
                  <c:v>185.41959979376568</c:v>
                </c:pt>
                <c:pt idx="5851">
                  <c:v>185.44274778532957</c:v>
                </c:pt>
                <c:pt idx="5852">
                  <c:v>185.46589577689213</c:v>
                </c:pt>
                <c:pt idx="5853">
                  <c:v>185.48909033981718</c:v>
                </c:pt>
                <c:pt idx="5854">
                  <c:v>185.51246916334645</c:v>
                </c:pt>
                <c:pt idx="5855">
                  <c:v>185.53538632294374</c:v>
                </c:pt>
                <c:pt idx="5856">
                  <c:v>185.55876717131477</c:v>
                </c:pt>
                <c:pt idx="5857">
                  <c:v>185.58108092805242</c:v>
                </c:pt>
                <c:pt idx="5858">
                  <c:v>185.60501658307965</c:v>
                </c:pt>
                <c:pt idx="5859">
                  <c:v>185.6281645746424</c:v>
                </c:pt>
                <c:pt idx="5860">
                  <c:v>185.65108173423948</c:v>
                </c:pt>
                <c:pt idx="5861">
                  <c:v>185.67418315444073</c:v>
                </c:pt>
                <c:pt idx="5862">
                  <c:v>185.69765512069375</c:v>
                </c:pt>
                <c:pt idx="5863">
                  <c:v>185.72061885165226</c:v>
                </c:pt>
                <c:pt idx="5864">
                  <c:v>185.74358055776864</c:v>
                </c:pt>
                <c:pt idx="5865">
                  <c:v>185.76682169205532</c:v>
                </c:pt>
                <c:pt idx="5866">
                  <c:v>185.79029365830795</c:v>
                </c:pt>
                <c:pt idx="5867">
                  <c:v>185.81321081790512</c:v>
                </c:pt>
                <c:pt idx="5868">
                  <c:v>185.83659166627598</c:v>
                </c:pt>
                <c:pt idx="5869">
                  <c:v>185.85955337239275</c:v>
                </c:pt>
                <c:pt idx="5870">
                  <c:v>185.88247053199001</c:v>
                </c:pt>
                <c:pt idx="5871">
                  <c:v>185.90589592688045</c:v>
                </c:pt>
                <c:pt idx="5872">
                  <c:v>185.92885965783955</c:v>
                </c:pt>
                <c:pt idx="5873">
                  <c:v>185.95228505273067</c:v>
                </c:pt>
                <c:pt idx="5874">
                  <c:v>185.97520221232719</c:v>
                </c:pt>
                <c:pt idx="5875">
                  <c:v>185.99839677525216</c:v>
                </c:pt>
                <c:pt idx="5876">
                  <c:v>186.02131393484856</c:v>
                </c:pt>
                <c:pt idx="5877">
                  <c:v>186.04469275837792</c:v>
                </c:pt>
                <c:pt idx="5878">
                  <c:v>186.06784074994138</c:v>
                </c:pt>
                <c:pt idx="5879">
                  <c:v>186.0905270775722</c:v>
                </c:pt>
                <c:pt idx="5880">
                  <c:v>186.11413673306748</c:v>
                </c:pt>
                <c:pt idx="5881">
                  <c:v>186.13733129599248</c:v>
                </c:pt>
                <c:pt idx="5882">
                  <c:v>186.16048131239776</c:v>
                </c:pt>
                <c:pt idx="5883">
                  <c:v>186.18353616123738</c:v>
                </c:pt>
                <c:pt idx="5884">
                  <c:v>186.20673072416164</c:v>
                </c:pt>
                <c:pt idx="5885">
                  <c:v>186.22987871572536</c:v>
                </c:pt>
                <c:pt idx="5886">
                  <c:v>186.25325753925475</c:v>
                </c:pt>
                <c:pt idx="5887">
                  <c:v>186.27622127021328</c:v>
                </c:pt>
                <c:pt idx="5888">
                  <c:v>186.29941583313786</c:v>
                </c:pt>
                <c:pt idx="5889">
                  <c:v>186.32242411061682</c:v>
                </c:pt>
                <c:pt idx="5890">
                  <c:v>186.34580495898757</c:v>
                </c:pt>
                <c:pt idx="5891">
                  <c:v>186.36853583313803</c:v>
                </c:pt>
                <c:pt idx="5892">
                  <c:v>186.39200779939063</c:v>
                </c:pt>
                <c:pt idx="5893">
                  <c:v>186.41520236231543</c:v>
                </c:pt>
                <c:pt idx="5894">
                  <c:v>186.43816609327419</c:v>
                </c:pt>
                <c:pt idx="5895">
                  <c:v>186.46136065619874</c:v>
                </c:pt>
                <c:pt idx="5896">
                  <c:v>186.48432438715724</c:v>
                </c:pt>
                <c:pt idx="5897">
                  <c:v>186.50751895008204</c:v>
                </c:pt>
                <c:pt idx="5898">
                  <c:v>186.53094434497331</c:v>
                </c:pt>
                <c:pt idx="5899">
                  <c:v>186.5540923365362</c:v>
                </c:pt>
                <c:pt idx="5900">
                  <c:v>186.57700949613314</c:v>
                </c:pt>
                <c:pt idx="5901">
                  <c:v>186.60038831966261</c:v>
                </c:pt>
                <c:pt idx="5902">
                  <c:v>186.62330547925939</c:v>
                </c:pt>
                <c:pt idx="5903">
                  <c:v>186.64650004218416</c:v>
                </c:pt>
                <c:pt idx="5904">
                  <c:v>186.66978774783215</c:v>
                </c:pt>
                <c:pt idx="5905">
                  <c:v>186.69298231075697</c:v>
                </c:pt>
                <c:pt idx="5906">
                  <c:v>186.71603715959694</c:v>
                </c:pt>
                <c:pt idx="5907">
                  <c:v>186.73927829388307</c:v>
                </c:pt>
                <c:pt idx="5908">
                  <c:v>186.76219342863834</c:v>
                </c:pt>
                <c:pt idx="5909">
                  <c:v>186.78534344504357</c:v>
                </c:pt>
                <c:pt idx="5910">
                  <c:v>186.80872226857278</c:v>
                </c:pt>
                <c:pt idx="5911">
                  <c:v>186.83145314272357</c:v>
                </c:pt>
                <c:pt idx="5912">
                  <c:v>186.85469427700963</c:v>
                </c:pt>
                <c:pt idx="5913">
                  <c:v>186.87807512538078</c:v>
                </c:pt>
                <c:pt idx="5914">
                  <c:v>186.90061971408485</c:v>
                </c:pt>
                <c:pt idx="5915">
                  <c:v>186.92418482306073</c:v>
                </c:pt>
                <c:pt idx="5916">
                  <c:v>186.94765678931333</c:v>
                </c:pt>
                <c:pt idx="5917">
                  <c:v>186.97062052027178</c:v>
                </c:pt>
                <c:pt idx="5918">
                  <c:v>186.99386165455783</c:v>
                </c:pt>
                <c:pt idx="5919">
                  <c:v>187.01677881415515</c:v>
                </c:pt>
                <c:pt idx="5920">
                  <c:v>187.04001994844154</c:v>
                </c:pt>
                <c:pt idx="5921">
                  <c:v>187.06316794000469</c:v>
                </c:pt>
                <c:pt idx="5922">
                  <c:v>187.08659333489558</c:v>
                </c:pt>
                <c:pt idx="5923">
                  <c:v>187.10964818373566</c:v>
                </c:pt>
                <c:pt idx="5924">
                  <c:v>187.13261191469437</c:v>
                </c:pt>
                <c:pt idx="5925">
                  <c:v>187.15599073822364</c:v>
                </c:pt>
                <c:pt idx="5926">
                  <c:v>187.17890789782049</c:v>
                </c:pt>
                <c:pt idx="5927">
                  <c:v>187.20205588938362</c:v>
                </c:pt>
                <c:pt idx="5928">
                  <c:v>187.22557442699761</c:v>
                </c:pt>
                <c:pt idx="5929">
                  <c:v>187.24835187250994</c:v>
                </c:pt>
                <c:pt idx="5930">
                  <c:v>187.27126903210672</c:v>
                </c:pt>
                <c:pt idx="5931">
                  <c:v>187.29469442699755</c:v>
                </c:pt>
                <c:pt idx="5932">
                  <c:v>187.31779787204127</c:v>
                </c:pt>
                <c:pt idx="5933">
                  <c:v>187.34094586360447</c:v>
                </c:pt>
                <c:pt idx="5934">
                  <c:v>187.36432468713403</c:v>
                </c:pt>
                <c:pt idx="5935">
                  <c:v>187.38724184673129</c:v>
                </c:pt>
                <c:pt idx="5936">
                  <c:v>187.41038983829426</c:v>
                </c:pt>
                <c:pt idx="5937">
                  <c:v>187.43363097258029</c:v>
                </c:pt>
                <c:pt idx="5938">
                  <c:v>187.45691867822848</c:v>
                </c:pt>
                <c:pt idx="5939">
                  <c:v>187.4798338129836</c:v>
                </c:pt>
                <c:pt idx="5940">
                  <c:v>187.50279754394194</c:v>
                </c:pt>
                <c:pt idx="5941">
                  <c:v>187.52617636747158</c:v>
                </c:pt>
                <c:pt idx="5942">
                  <c:v>187.5491866697912</c:v>
                </c:pt>
                <c:pt idx="5943">
                  <c:v>187.57238123271622</c:v>
                </c:pt>
                <c:pt idx="5944">
                  <c:v>187.59580662760723</c:v>
                </c:pt>
                <c:pt idx="5945">
                  <c:v>187.61849295523811</c:v>
                </c:pt>
                <c:pt idx="5946">
                  <c:v>187.64187177876696</c:v>
                </c:pt>
                <c:pt idx="5947">
                  <c:v>187.66501977033045</c:v>
                </c:pt>
                <c:pt idx="5948">
                  <c:v>187.68840061870193</c:v>
                </c:pt>
                <c:pt idx="5949">
                  <c:v>187.71140889617999</c:v>
                </c:pt>
                <c:pt idx="5950">
                  <c:v>187.73455688774317</c:v>
                </c:pt>
                <c:pt idx="5951">
                  <c:v>187.75770487930632</c:v>
                </c:pt>
                <c:pt idx="5952">
                  <c:v>187.78089944223132</c:v>
                </c:pt>
                <c:pt idx="5953">
                  <c:v>187.80404743379458</c:v>
                </c:pt>
                <c:pt idx="5954">
                  <c:v>187.82701116475278</c:v>
                </c:pt>
                <c:pt idx="5955">
                  <c:v>187.85002146707319</c:v>
                </c:pt>
                <c:pt idx="5956">
                  <c:v>187.87344686196417</c:v>
                </c:pt>
                <c:pt idx="5957">
                  <c:v>187.89659485352709</c:v>
                </c:pt>
                <c:pt idx="5958">
                  <c:v>187.91978941645178</c:v>
                </c:pt>
                <c:pt idx="5959">
                  <c:v>187.94256686196388</c:v>
                </c:pt>
                <c:pt idx="5960">
                  <c:v>187.96603882821677</c:v>
                </c:pt>
                <c:pt idx="5961">
                  <c:v>187.98877172720879</c:v>
                </c:pt>
                <c:pt idx="5962">
                  <c:v>188.0123813827048</c:v>
                </c:pt>
                <c:pt idx="5963">
                  <c:v>188.03566908835228</c:v>
                </c:pt>
                <c:pt idx="5964">
                  <c:v>188.05839996250322</c:v>
                </c:pt>
                <c:pt idx="5965">
                  <c:v>188.08178081087433</c:v>
                </c:pt>
                <c:pt idx="5966">
                  <c:v>188.10474251699088</c:v>
                </c:pt>
                <c:pt idx="5967">
                  <c:v>188.12775281931098</c:v>
                </c:pt>
                <c:pt idx="5968">
                  <c:v>188.15117821420202</c:v>
                </c:pt>
                <c:pt idx="5969">
                  <c:v>188.17414194516053</c:v>
                </c:pt>
                <c:pt idx="5970">
                  <c:v>188.19761391141321</c:v>
                </c:pt>
                <c:pt idx="5971">
                  <c:v>188.22043792828708</c:v>
                </c:pt>
                <c:pt idx="5972">
                  <c:v>188.24358591984947</c:v>
                </c:pt>
                <c:pt idx="5973">
                  <c:v>188.2668270541364</c:v>
                </c:pt>
                <c:pt idx="5974">
                  <c:v>188.29020587766581</c:v>
                </c:pt>
                <c:pt idx="5975">
                  <c:v>188.31335386922876</c:v>
                </c:pt>
                <c:pt idx="5976">
                  <c:v>188.33627102882588</c:v>
                </c:pt>
                <c:pt idx="5977">
                  <c:v>188.35941902038923</c:v>
                </c:pt>
                <c:pt idx="5978">
                  <c:v>188.38238275134754</c:v>
                </c:pt>
                <c:pt idx="5979">
                  <c:v>188.40576157487672</c:v>
                </c:pt>
                <c:pt idx="5980">
                  <c:v>188.42900270916317</c:v>
                </c:pt>
                <c:pt idx="5981">
                  <c:v>188.45196644012205</c:v>
                </c:pt>
                <c:pt idx="5982">
                  <c:v>188.47539183501289</c:v>
                </c:pt>
                <c:pt idx="5983">
                  <c:v>188.49830899461006</c:v>
                </c:pt>
                <c:pt idx="5984">
                  <c:v>188.5215035575348</c:v>
                </c:pt>
                <c:pt idx="5985">
                  <c:v>188.54442071713154</c:v>
                </c:pt>
                <c:pt idx="5986">
                  <c:v>188.56803037262759</c:v>
                </c:pt>
                <c:pt idx="5987">
                  <c:v>188.59094753222453</c:v>
                </c:pt>
                <c:pt idx="5988">
                  <c:v>188.61391126318202</c:v>
                </c:pt>
                <c:pt idx="5989">
                  <c:v>188.63742980079709</c:v>
                </c:pt>
                <c:pt idx="5990">
                  <c:v>188.66057779235973</c:v>
                </c:pt>
                <c:pt idx="5991">
                  <c:v>188.6834949519569</c:v>
                </c:pt>
                <c:pt idx="5992">
                  <c:v>188.70687377548632</c:v>
                </c:pt>
                <c:pt idx="5993">
                  <c:v>188.73006833841109</c:v>
                </c:pt>
                <c:pt idx="5994">
                  <c:v>188.75284578392333</c:v>
                </c:pt>
                <c:pt idx="5995">
                  <c:v>188.77631775017576</c:v>
                </c:pt>
                <c:pt idx="5996">
                  <c:v>188.79946776658056</c:v>
                </c:pt>
                <c:pt idx="5997">
                  <c:v>188.82266030466397</c:v>
                </c:pt>
                <c:pt idx="5998">
                  <c:v>188.84543977501761</c:v>
                </c:pt>
                <c:pt idx="5999">
                  <c:v>188.86863433794241</c:v>
                </c:pt>
                <c:pt idx="6000">
                  <c:v>188.89201316147179</c:v>
                </c:pt>
                <c:pt idx="6001">
                  <c:v>188.91497689243027</c:v>
                </c:pt>
                <c:pt idx="6002">
                  <c:v>188.93835571595969</c:v>
                </c:pt>
                <c:pt idx="6003">
                  <c:v>188.96131944691848</c:v>
                </c:pt>
                <c:pt idx="6004">
                  <c:v>188.98428115303517</c:v>
                </c:pt>
                <c:pt idx="6005">
                  <c:v>189.00789283337238</c:v>
                </c:pt>
                <c:pt idx="6006">
                  <c:v>189.03080999296941</c:v>
                </c:pt>
                <c:pt idx="6007">
                  <c:v>189.05400455589404</c:v>
                </c:pt>
                <c:pt idx="6008">
                  <c:v>189.07724569018038</c:v>
                </c:pt>
                <c:pt idx="6009">
                  <c:v>189.10020739629721</c:v>
                </c:pt>
                <c:pt idx="6010">
                  <c:v>189.12340195922201</c:v>
                </c:pt>
                <c:pt idx="6011">
                  <c:v>189.14659652214641</c:v>
                </c:pt>
                <c:pt idx="6012">
                  <c:v>189.16974451370982</c:v>
                </c:pt>
                <c:pt idx="6013">
                  <c:v>189.19289250527328</c:v>
                </c:pt>
                <c:pt idx="6014">
                  <c:v>189.21548569018003</c:v>
                </c:pt>
                <c:pt idx="6015">
                  <c:v>189.23919051324094</c:v>
                </c:pt>
                <c:pt idx="6016">
                  <c:v>189.26219879071948</c:v>
                </c:pt>
                <c:pt idx="6017">
                  <c:v>189.28539335364448</c:v>
                </c:pt>
                <c:pt idx="6018">
                  <c:v>189.30881874853551</c:v>
                </c:pt>
                <c:pt idx="6019">
                  <c:v>189.33173590813217</c:v>
                </c:pt>
                <c:pt idx="6020">
                  <c:v>189.35511675650369</c:v>
                </c:pt>
                <c:pt idx="6021">
                  <c:v>189.37780105929224</c:v>
                </c:pt>
                <c:pt idx="6022">
                  <c:v>189.40122645418364</c:v>
                </c:pt>
                <c:pt idx="6023">
                  <c:v>189.42414361378027</c:v>
                </c:pt>
                <c:pt idx="6024">
                  <c:v>189.44752446215119</c:v>
                </c:pt>
                <c:pt idx="6025">
                  <c:v>189.47071902507616</c:v>
                </c:pt>
                <c:pt idx="6026">
                  <c:v>189.49391156315912</c:v>
                </c:pt>
                <c:pt idx="6027">
                  <c:v>189.51687529411703</c:v>
                </c:pt>
                <c:pt idx="6028">
                  <c:v>189.54002328568083</c:v>
                </c:pt>
                <c:pt idx="6029">
                  <c:v>189.56344868057187</c:v>
                </c:pt>
                <c:pt idx="6030">
                  <c:v>189.58636584016872</c:v>
                </c:pt>
                <c:pt idx="6031">
                  <c:v>189.60932957112718</c:v>
                </c:pt>
                <c:pt idx="6032">
                  <c:v>189.63275496601793</c:v>
                </c:pt>
                <c:pt idx="6033">
                  <c:v>189.65576526833794</c:v>
                </c:pt>
                <c:pt idx="6034">
                  <c:v>189.6789598312632</c:v>
                </c:pt>
                <c:pt idx="6035">
                  <c:v>189.70215439418752</c:v>
                </c:pt>
                <c:pt idx="6036">
                  <c:v>189.72539350363257</c:v>
                </c:pt>
                <c:pt idx="6037">
                  <c:v>189.74831066322949</c:v>
                </c:pt>
                <c:pt idx="6038">
                  <c:v>189.77155179751537</c:v>
                </c:pt>
                <c:pt idx="6039">
                  <c:v>189.79456209983545</c:v>
                </c:pt>
                <c:pt idx="6040">
                  <c:v>189.81798749472699</c:v>
                </c:pt>
                <c:pt idx="6041">
                  <c:v>189.84090465432391</c:v>
                </c:pt>
                <c:pt idx="6042">
                  <c:v>189.86428347785341</c:v>
                </c:pt>
                <c:pt idx="6043">
                  <c:v>189.88720063745052</c:v>
                </c:pt>
                <c:pt idx="6044">
                  <c:v>189.91034862901341</c:v>
                </c:pt>
                <c:pt idx="6045">
                  <c:v>189.93349662057651</c:v>
                </c:pt>
                <c:pt idx="6046">
                  <c:v>189.95664461213988</c:v>
                </c:pt>
                <c:pt idx="6047">
                  <c:v>189.98007000703097</c:v>
                </c:pt>
                <c:pt idx="6048">
                  <c:v>190.00303373798926</c:v>
                </c:pt>
                <c:pt idx="6049">
                  <c:v>190.02599746894771</c:v>
                </c:pt>
                <c:pt idx="6050">
                  <c:v>190.04923860323424</c:v>
                </c:pt>
                <c:pt idx="6051">
                  <c:v>190.07243114131711</c:v>
                </c:pt>
                <c:pt idx="6052">
                  <c:v>190.09562570424137</c:v>
                </c:pt>
                <c:pt idx="6053">
                  <c:v>190.11858943520033</c:v>
                </c:pt>
                <c:pt idx="6054">
                  <c:v>190.14197028357137</c:v>
                </c:pt>
                <c:pt idx="6055">
                  <c:v>190.16516282165452</c:v>
                </c:pt>
                <c:pt idx="6056">
                  <c:v>190.18807998125149</c:v>
                </c:pt>
                <c:pt idx="6057">
                  <c:v>190.21109028357139</c:v>
                </c:pt>
                <c:pt idx="6058">
                  <c:v>190.23469993906696</c:v>
                </c:pt>
                <c:pt idx="6059">
                  <c:v>190.25752598078273</c:v>
                </c:pt>
                <c:pt idx="6060">
                  <c:v>190.28072054370753</c:v>
                </c:pt>
                <c:pt idx="6061">
                  <c:v>190.30368224982405</c:v>
                </c:pt>
                <c:pt idx="6062">
                  <c:v>190.32706309819542</c:v>
                </c:pt>
                <c:pt idx="6063">
                  <c:v>190.35011794703593</c:v>
                </c:pt>
                <c:pt idx="6064">
                  <c:v>190.37354334192642</c:v>
                </c:pt>
                <c:pt idx="6065">
                  <c:v>190.39650707288504</c:v>
                </c:pt>
                <c:pt idx="6066">
                  <c:v>190.4196550644474</c:v>
                </c:pt>
                <c:pt idx="6067">
                  <c:v>190.44284962737285</c:v>
                </c:pt>
                <c:pt idx="6068">
                  <c:v>190.46576678696979</c:v>
                </c:pt>
                <c:pt idx="6069">
                  <c:v>190.48923875322268</c:v>
                </c:pt>
                <c:pt idx="6070">
                  <c:v>190.51224703070102</c:v>
                </c:pt>
                <c:pt idx="6071">
                  <c:v>190.53516419029742</c:v>
                </c:pt>
                <c:pt idx="6072">
                  <c:v>190.55858958518868</c:v>
                </c:pt>
                <c:pt idx="6073">
                  <c:v>190.58197043355997</c:v>
                </c:pt>
                <c:pt idx="6074">
                  <c:v>190.60497871103797</c:v>
                </c:pt>
                <c:pt idx="6075">
                  <c:v>190.62821984532505</c:v>
                </c:pt>
                <c:pt idx="6076">
                  <c:v>190.65109043355989</c:v>
                </c:pt>
                <c:pt idx="6077">
                  <c:v>190.67451582845058</c:v>
                </c:pt>
                <c:pt idx="6078">
                  <c:v>190.69775696273734</c:v>
                </c:pt>
                <c:pt idx="6079">
                  <c:v>190.72048986172967</c:v>
                </c:pt>
                <c:pt idx="6080">
                  <c:v>190.7436823998118</c:v>
                </c:pt>
                <c:pt idx="6081">
                  <c:v>190.76687696273729</c:v>
                </c:pt>
                <c:pt idx="6082">
                  <c:v>190.79011809702388</c:v>
                </c:pt>
                <c:pt idx="6083">
                  <c:v>190.81331265994822</c:v>
                </c:pt>
                <c:pt idx="6084">
                  <c:v>190.83650722287322</c:v>
                </c:pt>
                <c:pt idx="6085">
                  <c:v>190.85942438247059</c:v>
                </c:pt>
                <c:pt idx="6086">
                  <c:v>190.88261894539531</c:v>
                </c:pt>
                <c:pt idx="6087">
                  <c:v>190.90586007968133</c:v>
                </c:pt>
                <c:pt idx="6088">
                  <c:v>190.92900807124445</c:v>
                </c:pt>
                <c:pt idx="6089">
                  <c:v>190.95238689477409</c:v>
                </c:pt>
                <c:pt idx="6090">
                  <c:v>190.97530405437078</c:v>
                </c:pt>
                <c:pt idx="6091">
                  <c:v>190.9984520459343</c:v>
                </c:pt>
                <c:pt idx="6092">
                  <c:v>191.02160003749734</c:v>
                </c:pt>
                <c:pt idx="6093">
                  <c:v>191.04474802906012</c:v>
                </c:pt>
                <c:pt idx="6094">
                  <c:v>191.06789602062369</c:v>
                </c:pt>
                <c:pt idx="6095">
                  <c:v>191.09081318022029</c:v>
                </c:pt>
                <c:pt idx="6096">
                  <c:v>191.11419402859127</c:v>
                </c:pt>
                <c:pt idx="6097">
                  <c:v>191.13734202015468</c:v>
                </c:pt>
                <c:pt idx="6098">
                  <c:v>191.16049001171785</c:v>
                </c:pt>
                <c:pt idx="6099">
                  <c:v>191.183638003281</c:v>
                </c:pt>
                <c:pt idx="6100">
                  <c:v>191.20678599484364</c:v>
                </c:pt>
                <c:pt idx="6101">
                  <c:v>191.23002712913055</c:v>
                </c:pt>
                <c:pt idx="6102">
                  <c:v>191.25294428872746</c:v>
                </c:pt>
                <c:pt idx="6103">
                  <c:v>191.27632311225688</c:v>
                </c:pt>
                <c:pt idx="6104">
                  <c:v>191.29951767518145</c:v>
                </c:pt>
                <c:pt idx="6105">
                  <c:v>191.32248140614021</c:v>
                </c:pt>
                <c:pt idx="6106">
                  <c:v>191.34544311225687</c:v>
                </c:pt>
                <c:pt idx="6107">
                  <c:v>191.36868424654318</c:v>
                </c:pt>
                <c:pt idx="6108">
                  <c:v>191.39183223810639</c:v>
                </c:pt>
                <c:pt idx="6109">
                  <c:v>191.41525965783927</c:v>
                </c:pt>
                <c:pt idx="6110">
                  <c:v>191.43817479259428</c:v>
                </c:pt>
                <c:pt idx="6111">
                  <c:v>191.46132278415735</c:v>
                </c:pt>
                <c:pt idx="6112">
                  <c:v>191.48447280056246</c:v>
                </c:pt>
                <c:pt idx="6113">
                  <c:v>191.50738793531761</c:v>
                </c:pt>
                <c:pt idx="6114">
                  <c:v>191.53076878368879</c:v>
                </c:pt>
                <c:pt idx="6115">
                  <c:v>191.55382363252858</c:v>
                </c:pt>
                <c:pt idx="6116">
                  <c:v>191.57706476681469</c:v>
                </c:pt>
                <c:pt idx="6117">
                  <c:v>191.60030590110125</c:v>
                </c:pt>
                <c:pt idx="6118">
                  <c:v>191.62331417857982</c:v>
                </c:pt>
                <c:pt idx="6119">
                  <c:v>191.64646217014257</c:v>
                </c:pt>
                <c:pt idx="6120">
                  <c:v>191.66961016170583</c:v>
                </c:pt>
                <c:pt idx="6121">
                  <c:v>191.69299101007741</c:v>
                </c:pt>
                <c:pt idx="6122">
                  <c:v>191.7161390016405</c:v>
                </c:pt>
                <c:pt idx="6123">
                  <c:v>191.73933356456499</c:v>
                </c:pt>
                <c:pt idx="6124">
                  <c:v>191.76257469885107</c:v>
                </c:pt>
                <c:pt idx="6125">
                  <c:v>191.78558297632998</c:v>
                </c:pt>
                <c:pt idx="6126">
                  <c:v>191.8087309678935</c:v>
                </c:pt>
                <c:pt idx="6127">
                  <c:v>191.83192553081793</c:v>
                </c:pt>
                <c:pt idx="6128">
                  <c:v>191.85484269041481</c:v>
                </c:pt>
                <c:pt idx="6129">
                  <c:v>191.8780372533399</c:v>
                </c:pt>
                <c:pt idx="6130">
                  <c:v>191.9012318162647</c:v>
                </c:pt>
                <c:pt idx="6131">
                  <c:v>191.92428666510429</c:v>
                </c:pt>
                <c:pt idx="6132">
                  <c:v>191.94771408483712</c:v>
                </c:pt>
                <c:pt idx="6133">
                  <c:v>191.97067579095352</c:v>
                </c:pt>
                <c:pt idx="6134">
                  <c:v>191.99382378251698</c:v>
                </c:pt>
                <c:pt idx="6135">
                  <c:v>192.01674094211401</c:v>
                </c:pt>
                <c:pt idx="6136">
                  <c:v>192.04012179048513</c:v>
                </c:pt>
                <c:pt idx="6137">
                  <c:v>192.06326978204802</c:v>
                </c:pt>
                <c:pt idx="6138">
                  <c:v>192.08604722756041</c:v>
                </c:pt>
                <c:pt idx="6139">
                  <c:v>192.10951919381253</c:v>
                </c:pt>
                <c:pt idx="6140">
                  <c:v>192.13271375673779</c:v>
                </c:pt>
                <c:pt idx="6141">
                  <c:v>192.15563091633464</c:v>
                </c:pt>
                <c:pt idx="6142">
                  <c:v>192.17900973986369</c:v>
                </c:pt>
                <c:pt idx="6143">
                  <c:v>192.20215773142718</c:v>
                </c:pt>
                <c:pt idx="6144">
                  <c:v>192.22530572299038</c:v>
                </c:pt>
                <c:pt idx="6145">
                  <c:v>192.24868657136136</c:v>
                </c:pt>
                <c:pt idx="6146">
                  <c:v>192.27137087415025</c:v>
                </c:pt>
                <c:pt idx="6147">
                  <c:v>192.2946120084369</c:v>
                </c:pt>
                <c:pt idx="6148">
                  <c:v>192.317622310757</c:v>
                </c:pt>
                <c:pt idx="6149">
                  <c:v>192.34077030232021</c:v>
                </c:pt>
                <c:pt idx="6150">
                  <c:v>192.3639648652449</c:v>
                </c:pt>
                <c:pt idx="6151">
                  <c:v>192.38734368877479</c:v>
                </c:pt>
                <c:pt idx="6152">
                  <c:v>192.41063139442235</c:v>
                </c:pt>
                <c:pt idx="6153">
                  <c:v>192.43336226857244</c:v>
                </c:pt>
                <c:pt idx="6154">
                  <c:v>192.45697394891027</c:v>
                </c:pt>
                <c:pt idx="6155">
                  <c:v>192.47970482306042</c:v>
                </c:pt>
                <c:pt idx="6156">
                  <c:v>192.50313021795174</c:v>
                </c:pt>
                <c:pt idx="6157">
                  <c:v>192.52628023435645</c:v>
                </c:pt>
                <c:pt idx="6158">
                  <c:v>192.54924194047362</c:v>
                </c:pt>
                <c:pt idx="6159">
                  <c:v>192.57220567143196</c:v>
                </c:pt>
                <c:pt idx="6160">
                  <c:v>192.59521394891024</c:v>
                </c:pt>
                <c:pt idx="6161">
                  <c:v>192.61864136864307</c:v>
                </c:pt>
                <c:pt idx="6162">
                  <c:v>192.6420667635341</c:v>
                </c:pt>
                <c:pt idx="6163">
                  <c:v>192.66503049449258</c:v>
                </c:pt>
                <c:pt idx="6164">
                  <c:v>192.68817848605599</c:v>
                </c:pt>
                <c:pt idx="6165">
                  <c:v>192.71137304898059</c:v>
                </c:pt>
                <c:pt idx="6166">
                  <c:v>192.73428818373566</c:v>
                </c:pt>
                <c:pt idx="6167">
                  <c:v>192.75766903210678</c:v>
                </c:pt>
                <c:pt idx="6168">
                  <c:v>192.78067730958523</c:v>
                </c:pt>
                <c:pt idx="6169">
                  <c:v>192.8040581579564</c:v>
                </c:pt>
                <c:pt idx="6170">
                  <c:v>192.82697531755366</c:v>
                </c:pt>
                <c:pt idx="6171">
                  <c:v>192.85016785563681</c:v>
                </c:pt>
                <c:pt idx="6172">
                  <c:v>192.87336241856102</c:v>
                </c:pt>
                <c:pt idx="6173">
                  <c:v>192.8964192922428</c:v>
                </c:pt>
                <c:pt idx="6174">
                  <c:v>192.91956728380563</c:v>
                </c:pt>
                <c:pt idx="6175">
                  <c:v>192.9427152753691</c:v>
                </c:pt>
                <c:pt idx="6176">
                  <c:v>192.96609409889831</c:v>
                </c:pt>
                <c:pt idx="6177">
                  <c:v>192.98924411530373</c:v>
                </c:pt>
                <c:pt idx="6178">
                  <c:v>193.01239210686646</c:v>
                </c:pt>
                <c:pt idx="6179">
                  <c:v>193.03535381298363</c:v>
                </c:pt>
                <c:pt idx="6180">
                  <c:v>193.05850180454655</c:v>
                </c:pt>
                <c:pt idx="6181">
                  <c:v>193.0812347035388</c:v>
                </c:pt>
                <c:pt idx="6182">
                  <c:v>193.10484435903447</c:v>
                </c:pt>
                <c:pt idx="6183">
                  <c:v>193.12780808999327</c:v>
                </c:pt>
                <c:pt idx="6184">
                  <c:v>193.1510492242794</c:v>
                </c:pt>
                <c:pt idx="6185">
                  <c:v>193.17382666979123</c:v>
                </c:pt>
                <c:pt idx="6186">
                  <c:v>193.19748492149054</c:v>
                </c:pt>
                <c:pt idx="6187">
                  <c:v>193.22044662760746</c:v>
                </c:pt>
                <c:pt idx="6188">
                  <c:v>193.24387404733992</c:v>
                </c:pt>
                <c:pt idx="6189">
                  <c:v>193.26692889618005</c:v>
                </c:pt>
                <c:pt idx="6190">
                  <c:v>193.29012345910473</c:v>
                </c:pt>
                <c:pt idx="6191">
                  <c:v>193.3131317365831</c:v>
                </c:pt>
                <c:pt idx="6192">
                  <c:v>193.33632629950785</c:v>
                </c:pt>
                <c:pt idx="6193">
                  <c:v>193.3590126271385</c:v>
                </c:pt>
                <c:pt idx="6194">
                  <c:v>193.38262430747642</c:v>
                </c:pt>
                <c:pt idx="6195">
                  <c:v>193.40577229903877</c:v>
                </c:pt>
                <c:pt idx="6196">
                  <c:v>193.42915112256827</c:v>
                </c:pt>
                <c:pt idx="6197">
                  <c:v>193.45211485352738</c:v>
                </c:pt>
                <c:pt idx="6198">
                  <c:v>193.47549367705648</c:v>
                </c:pt>
                <c:pt idx="6199">
                  <c:v>193.49850397937658</c:v>
                </c:pt>
                <c:pt idx="6200">
                  <c:v>193.52151225685492</c:v>
                </c:pt>
                <c:pt idx="6201">
                  <c:v>193.54447598781346</c:v>
                </c:pt>
                <c:pt idx="6202">
                  <c:v>193.56762397937658</c:v>
                </c:pt>
                <c:pt idx="6203">
                  <c:v>193.59086511366274</c:v>
                </c:pt>
                <c:pt idx="6204">
                  <c:v>193.61410624794942</c:v>
                </c:pt>
                <c:pt idx="6205">
                  <c:v>193.63725423951212</c:v>
                </c:pt>
                <c:pt idx="6206">
                  <c:v>193.66040223107572</c:v>
                </c:pt>
                <c:pt idx="6207">
                  <c:v>193.68359679400012</c:v>
                </c:pt>
                <c:pt idx="6208">
                  <c:v>193.7065585001169</c:v>
                </c:pt>
                <c:pt idx="6209">
                  <c:v>193.7297064916803</c:v>
                </c:pt>
                <c:pt idx="6210">
                  <c:v>193.75318048277481</c:v>
                </c:pt>
                <c:pt idx="6211">
                  <c:v>193.77609561752988</c:v>
                </c:pt>
                <c:pt idx="6212">
                  <c:v>193.79924563393485</c:v>
                </c:pt>
                <c:pt idx="6213">
                  <c:v>193.8221607686902</c:v>
                </c:pt>
                <c:pt idx="6214">
                  <c:v>193.84577244902738</c:v>
                </c:pt>
                <c:pt idx="6215">
                  <c:v>193.8687361799862</c:v>
                </c:pt>
                <c:pt idx="6216">
                  <c:v>193.89197731427254</c:v>
                </c:pt>
                <c:pt idx="6217">
                  <c:v>193.91489244902738</c:v>
                </c:pt>
                <c:pt idx="6218">
                  <c:v>193.93827329739858</c:v>
                </c:pt>
                <c:pt idx="6219">
                  <c:v>193.96118843215399</c:v>
                </c:pt>
                <c:pt idx="6220">
                  <c:v>193.98456928052497</c:v>
                </c:pt>
                <c:pt idx="6221">
                  <c:v>194.00771727208814</c:v>
                </c:pt>
                <c:pt idx="6222">
                  <c:v>194.03086526365092</c:v>
                </c:pt>
                <c:pt idx="6223">
                  <c:v>194.05401325521444</c:v>
                </c:pt>
                <c:pt idx="6224">
                  <c:v>194.07720781813956</c:v>
                </c:pt>
                <c:pt idx="6225">
                  <c:v>194.10035580970214</c:v>
                </c:pt>
                <c:pt idx="6226">
                  <c:v>194.12336611202261</c:v>
                </c:pt>
                <c:pt idx="6227">
                  <c:v>194.14637438950078</c:v>
                </c:pt>
                <c:pt idx="6228">
                  <c:v>194.16980180923369</c:v>
                </c:pt>
                <c:pt idx="6229">
                  <c:v>194.19271694398881</c:v>
                </c:pt>
                <c:pt idx="6230">
                  <c:v>194.21586493555145</c:v>
                </c:pt>
                <c:pt idx="6231">
                  <c:v>194.2390149519567</c:v>
                </c:pt>
                <c:pt idx="6232">
                  <c:v>194.26239377548626</c:v>
                </c:pt>
                <c:pt idx="6233">
                  <c:v>194.28531093508343</c:v>
                </c:pt>
                <c:pt idx="6234">
                  <c:v>194.30845892664641</c:v>
                </c:pt>
                <c:pt idx="6235">
                  <c:v>194.33128294352028</c:v>
                </c:pt>
                <c:pt idx="6236">
                  <c:v>194.35493917037729</c:v>
                </c:pt>
                <c:pt idx="6237">
                  <c:v>194.37813373330198</c:v>
                </c:pt>
                <c:pt idx="6238">
                  <c:v>194.40132829622689</c:v>
                </c:pt>
                <c:pt idx="6239">
                  <c:v>194.42424545582409</c:v>
                </c:pt>
                <c:pt idx="6240">
                  <c:v>194.44739344738701</c:v>
                </c:pt>
                <c:pt idx="6241">
                  <c:v>194.4705880103117</c:v>
                </c:pt>
                <c:pt idx="6242">
                  <c:v>194.49373600187485</c:v>
                </c:pt>
                <c:pt idx="6243">
                  <c:v>194.51688399343792</c:v>
                </c:pt>
                <c:pt idx="6244">
                  <c:v>194.53989429575765</c:v>
                </c:pt>
                <c:pt idx="6245">
                  <c:v>194.56336626201079</c:v>
                </c:pt>
                <c:pt idx="6246">
                  <c:v>194.5862834216077</c:v>
                </c:pt>
                <c:pt idx="6247">
                  <c:v>194.60966224513672</c:v>
                </c:pt>
                <c:pt idx="6248">
                  <c:v>194.63257940473397</c:v>
                </c:pt>
                <c:pt idx="6249">
                  <c:v>194.65600479962498</c:v>
                </c:pt>
                <c:pt idx="6250">
                  <c:v>194.67915279118751</c:v>
                </c:pt>
                <c:pt idx="6251">
                  <c:v>194.7023028075935</c:v>
                </c:pt>
                <c:pt idx="6252">
                  <c:v>194.72508025310518</c:v>
                </c:pt>
                <c:pt idx="6253">
                  <c:v>194.74855221935726</c:v>
                </c:pt>
                <c:pt idx="6254">
                  <c:v>194.77170021092098</c:v>
                </c:pt>
                <c:pt idx="6255">
                  <c:v>194.79489477384527</c:v>
                </c:pt>
                <c:pt idx="6256">
                  <c:v>194.81781193344273</c:v>
                </c:pt>
                <c:pt idx="6257">
                  <c:v>194.84072909303961</c:v>
                </c:pt>
                <c:pt idx="6258">
                  <c:v>194.86387708460279</c:v>
                </c:pt>
                <c:pt idx="6259">
                  <c:v>194.88730247949425</c:v>
                </c:pt>
                <c:pt idx="6260">
                  <c:v>194.91026621045231</c:v>
                </c:pt>
                <c:pt idx="6261">
                  <c:v>194.93369160534314</c:v>
                </c:pt>
                <c:pt idx="6262">
                  <c:v>194.95688616826811</c:v>
                </c:pt>
                <c:pt idx="6263">
                  <c:v>194.98003415983126</c:v>
                </c:pt>
                <c:pt idx="6264">
                  <c:v>195.00276503398175</c:v>
                </c:pt>
                <c:pt idx="6265">
                  <c:v>195.02595959690638</c:v>
                </c:pt>
                <c:pt idx="6266">
                  <c:v>195.04910758846964</c:v>
                </c:pt>
                <c:pt idx="6267">
                  <c:v>195.0724884368409</c:v>
                </c:pt>
                <c:pt idx="6268">
                  <c:v>195.09545014295759</c:v>
                </c:pt>
                <c:pt idx="6269">
                  <c:v>195.11883099132857</c:v>
                </c:pt>
                <c:pt idx="6270">
                  <c:v>195.14183926880685</c:v>
                </c:pt>
                <c:pt idx="6271">
                  <c:v>195.16498726037003</c:v>
                </c:pt>
                <c:pt idx="6272">
                  <c:v>195.18776673072421</c:v>
                </c:pt>
                <c:pt idx="6273">
                  <c:v>195.21137638622008</c:v>
                </c:pt>
                <c:pt idx="6274">
                  <c:v>195.23429354581646</c:v>
                </c:pt>
                <c:pt idx="6275">
                  <c:v>195.2577189407078</c:v>
                </c:pt>
                <c:pt idx="6276">
                  <c:v>195.28086693227087</c:v>
                </c:pt>
                <c:pt idx="6277">
                  <c:v>195.30378409186727</c:v>
                </c:pt>
                <c:pt idx="6278">
                  <c:v>195.32693208343142</c:v>
                </c:pt>
                <c:pt idx="6279">
                  <c:v>195.35003552847456</c:v>
                </c:pt>
                <c:pt idx="6280">
                  <c:v>195.37341435200406</c:v>
                </c:pt>
                <c:pt idx="6281">
                  <c:v>195.3965623435669</c:v>
                </c:pt>
                <c:pt idx="6282">
                  <c:v>195.41947950316379</c:v>
                </c:pt>
                <c:pt idx="6283">
                  <c:v>195.44285832669345</c:v>
                </c:pt>
                <c:pt idx="6284">
                  <c:v>195.46600631825669</c:v>
                </c:pt>
                <c:pt idx="6285">
                  <c:v>195.4892008811812</c:v>
                </c:pt>
                <c:pt idx="6286">
                  <c:v>195.51230432622447</c:v>
                </c:pt>
                <c:pt idx="6287">
                  <c:v>195.53503520037495</c:v>
                </c:pt>
                <c:pt idx="6288">
                  <c:v>195.55860030935088</c:v>
                </c:pt>
                <c:pt idx="6289">
                  <c:v>195.58174830091446</c:v>
                </c:pt>
                <c:pt idx="6290">
                  <c:v>195.60471000703077</c:v>
                </c:pt>
                <c:pt idx="6291">
                  <c:v>195.6281374267638</c:v>
                </c:pt>
                <c:pt idx="6292">
                  <c:v>195.65119227560368</c:v>
                </c:pt>
                <c:pt idx="6293">
                  <c:v>195.67434026716643</c:v>
                </c:pt>
                <c:pt idx="6294">
                  <c:v>195.69767454417592</c:v>
                </c:pt>
                <c:pt idx="6295">
                  <c:v>195.72068282165455</c:v>
                </c:pt>
                <c:pt idx="6296">
                  <c:v>195.74364655261328</c:v>
                </c:pt>
                <c:pt idx="6297">
                  <c:v>195.76702537614213</c:v>
                </c:pt>
                <c:pt idx="6298">
                  <c:v>195.78998910710098</c:v>
                </c:pt>
                <c:pt idx="6299">
                  <c:v>195.81313709866421</c:v>
                </c:pt>
                <c:pt idx="6300">
                  <c:v>195.83651794703582</c:v>
                </c:pt>
                <c:pt idx="6301">
                  <c:v>195.8596193672372</c:v>
                </c:pt>
                <c:pt idx="6302">
                  <c:v>195.88276735880046</c:v>
                </c:pt>
                <c:pt idx="6303">
                  <c:v>195.90591535036324</c:v>
                </c:pt>
                <c:pt idx="6304">
                  <c:v>195.92883250996024</c:v>
                </c:pt>
                <c:pt idx="6305">
                  <c:v>195.95225790485122</c:v>
                </c:pt>
                <c:pt idx="6306">
                  <c:v>195.97517506444763</c:v>
                </c:pt>
                <c:pt idx="6307">
                  <c:v>195.99832305601151</c:v>
                </c:pt>
                <c:pt idx="6308">
                  <c:v>196.02151761893626</c:v>
                </c:pt>
                <c:pt idx="6309">
                  <c:v>196.04480532458379</c:v>
                </c:pt>
                <c:pt idx="6310">
                  <c:v>196.06799988750907</c:v>
                </c:pt>
                <c:pt idx="6311">
                  <c:v>196.09068419029745</c:v>
                </c:pt>
                <c:pt idx="6312">
                  <c:v>196.11397189594533</c:v>
                </c:pt>
                <c:pt idx="6313">
                  <c:v>196.13716645887041</c:v>
                </c:pt>
                <c:pt idx="6314">
                  <c:v>196.16036102179515</c:v>
                </c:pt>
                <c:pt idx="6315">
                  <c:v>196.1835555847197</c:v>
                </c:pt>
                <c:pt idx="6316">
                  <c:v>196.20651729083636</c:v>
                </c:pt>
                <c:pt idx="6317">
                  <c:v>196.22975842512275</c:v>
                </c:pt>
                <c:pt idx="6318">
                  <c:v>196.2529064166865</c:v>
                </c:pt>
                <c:pt idx="6319">
                  <c:v>196.27633181157722</c:v>
                </c:pt>
                <c:pt idx="6320">
                  <c:v>196.29906471056913</c:v>
                </c:pt>
                <c:pt idx="6321">
                  <c:v>196.32267436606514</c:v>
                </c:pt>
                <c:pt idx="6322">
                  <c:v>196.34586892898994</c:v>
                </c:pt>
                <c:pt idx="6323">
                  <c:v>196.36887923131002</c:v>
                </c:pt>
                <c:pt idx="6324">
                  <c:v>196.39202722287345</c:v>
                </c:pt>
                <c:pt idx="6325">
                  <c:v>196.41503752519341</c:v>
                </c:pt>
                <c:pt idx="6326">
                  <c:v>196.43799923131002</c:v>
                </c:pt>
                <c:pt idx="6327">
                  <c:v>196.46091639090704</c:v>
                </c:pt>
                <c:pt idx="6328">
                  <c:v>196.48475890321077</c:v>
                </c:pt>
                <c:pt idx="6329">
                  <c:v>196.50753634872302</c:v>
                </c:pt>
                <c:pt idx="6330">
                  <c:v>196.53077748300927</c:v>
                </c:pt>
                <c:pt idx="6331">
                  <c:v>196.5537412139677</c:v>
                </c:pt>
                <c:pt idx="6332">
                  <c:v>196.57712003749731</c:v>
                </c:pt>
                <c:pt idx="6333">
                  <c:v>196.60003719709422</c:v>
                </c:pt>
                <c:pt idx="6334">
                  <c:v>196.62350916334614</c:v>
                </c:pt>
                <c:pt idx="6335">
                  <c:v>196.64675029763274</c:v>
                </c:pt>
                <c:pt idx="6336">
                  <c:v>196.66920376845533</c:v>
                </c:pt>
                <c:pt idx="6337">
                  <c:v>196.69267573470779</c:v>
                </c:pt>
                <c:pt idx="6338">
                  <c:v>196.71582372627097</c:v>
                </c:pt>
                <c:pt idx="6339">
                  <c:v>196.73920457464212</c:v>
                </c:pt>
                <c:pt idx="6340">
                  <c:v>196.76235256620578</c:v>
                </c:pt>
                <c:pt idx="6341">
                  <c:v>196.78554712913055</c:v>
                </c:pt>
                <c:pt idx="6342">
                  <c:v>196.80878826341694</c:v>
                </c:pt>
                <c:pt idx="6343">
                  <c:v>196.83174996953389</c:v>
                </c:pt>
                <c:pt idx="6344">
                  <c:v>196.85499110382003</c:v>
                </c:pt>
                <c:pt idx="6345">
                  <c:v>196.87813909538343</c:v>
                </c:pt>
                <c:pt idx="6346">
                  <c:v>196.90128708694641</c:v>
                </c:pt>
                <c:pt idx="6347">
                  <c:v>196.92397341457698</c:v>
                </c:pt>
                <c:pt idx="6348">
                  <c:v>196.94739880946804</c:v>
                </c:pt>
                <c:pt idx="6349">
                  <c:v>196.97059337239278</c:v>
                </c:pt>
                <c:pt idx="6350">
                  <c:v>196.99383450667921</c:v>
                </c:pt>
                <c:pt idx="6351">
                  <c:v>197.01702906960401</c:v>
                </c:pt>
                <c:pt idx="6352">
                  <c:v>197.04003734708257</c:v>
                </c:pt>
                <c:pt idx="6353">
                  <c:v>197.06323191000706</c:v>
                </c:pt>
                <c:pt idx="6354">
                  <c:v>197.08647304429371</c:v>
                </c:pt>
                <c:pt idx="6355">
                  <c:v>197.10962103585629</c:v>
                </c:pt>
                <c:pt idx="6356">
                  <c:v>197.13253819545346</c:v>
                </c:pt>
                <c:pt idx="6357">
                  <c:v>197.15568618701664</c:v>
                </c:pt>
                <c:pt idx="6358">
                  <c:v>197.17906501054563</c:v>
                </c:pt>
                <c:pt idx="6359">
                  <c:v>197.2022595734708</c:v>
                </c:pt>
                <c:pt idx="6360">
                  <c:v>197.22531644715261</c:v>
                </c:pt>
                <c:pt idx="6361">
                  <c:v>197.2484644387157</c:v>
                </c:pt>
                <c:pt idx="6362">
                  <c:v>197.27161243027868</c:v>
                </c:pt>
                <c:pt idx="6363">
                  <c:v>197.29452958987559</c:v>
                </c:pt>
                <c:pt idx="6364">
                  <c:v>197.3179549847666</c:v>
                </c:pt>
                <c:pt idx="6365">
                  <c:v>197.34110297633001</c:v>
                </c:pt>
                <c:pt idx="6366">
                  <c:v>197.36425096789321</c:v>
                </c:pt>
                <c:pt idx="6367">
                  <c:v>197.38721469885158</c:v>
                </c:pt>
                <c:pt idx="6368">
                  <c:v>197.41036269041479</c:v>
                </c:pt>
                <c:pt idx="6369">
                  <c:v>197.43337096789321</c:v>
                </c:pt>
                <c:pt idx="6370">
                  <c:v>197.45675181626441</c:v>
                </c:pt>
                <c:pt idx="6371">
                  <c:v>197.47971352238088</c:v>
                </c:pt>
                <c:pt idx="6372">
                  <c:v>197.50314094211404</c:v>
                </c:pt>
                <c:pt idx="6373">
                  <c:v>197.52610264823082</c:v>
                </c:pt>
                <c:pt idx="6374">
                  <c:v>197.5492526646353</c:v>
                </c:pt>
                <c:pt idx="6375">
                  <c:v>197.57244520271854</c:v>
                </c:pt>
                <c:pt idx="6376">
                  <c:v>197.59559521912328</c:v>
                </c:pt>
                <c:pt idx="6377">
                  <c:v>197.61883432856789</c:v>
                </c:pt>
                <c:pt idx="6378">
                  <c:v>197.64184463088796</c:v>
                </c:pt>
                <c:pt idx="6379">
                  <c:v>197.66499262245117</c:v>
                </c:pt>
                <c:pt idx="6380">
                  <c:v>197.68837144598109</c:v>
                </c:pt>
                <c:pt idx="6381">
                  <c:v>197.71152146238578</c:v>
                </c:pt>
                <c:pt idx="6382">
                  <c:v>197.73420576517429</c:v>
                </c:pt>
                <c:pt idx="6383">
                  <c:v>197.75781744551207</c:v>
                </c:pt>
                <c:pt idx="6384">
                  <c:v>197.78073460510876</c:v>
                </c:pt>
                <c:pt idx="6385">
                  <c:v>197.80392714319197</c:v>
                </c:pt>
                <c:pt idx="6386">
                  <c:v>197.8270771595972</c:v>
                </c:pt>
                <c:pt idx="6387">
                  <c:v>197.85013200843721</c:v>
                </c:pt>
                <c:pt idx="6388">
                  <c:v>197.87332657136162</c:v>
                </c:pt>
                <c:pt idx="6389">
                  <c:v>197.89652113428642</c:v>
                </c:pt>
                <c:pt idx="6390">
                  <c:v>197.91943829388325</c:v>
                </c:pt>
                <c:pt idx="6391">
                  <c:v>197.94281711741297</c:v>
                </c:pt>
                <c:pt idx="6392">
                  <c:v>197.96578084837122</c:v>
                </c:pt>
                <c:pt idx="6393">
                  <c:v>197.98915967190058</c:v>
                </c:pt>
                <c:pt idx="6394">
                  <c:v>198.01170628544648</c:v>
                </c:pt>
                <c:pt idx="6395">
                  <c:v>198.03536453714528</c:v>
                </c:pt>
                <c:pt idx="6396">
                  <c:v>198.05851252870875</c:v>
                </c:pt>
                <c:pt idx="6397">
                  <c:v>198.0818913522385</c:v>
                </c:pt>
                <c:pt idx="6398">
                  <c:v>198.10490165455792</c:v>
                </c:pt>
                <c:pt idx="6399">
                  <c:v>198.12804964612141</c:v>
                </c:pt>
                <c:pt idx="6400">
                  <c:v>198.15133532692761</c:v>
                </c:pt>
                <c:pt idx="6401">
                  <c:v>198.17452988985207</c:v>
                </c:pt>
                <c:pt idx="6402">
                  <c:v>198.19772445277721</c:v>
                </c:pt>
                <c:pt idx="6403">
                  <c:v>198.2204107804078</c:v>
                </c:pt>
                <c:pt idx="6404">
                  <c:v>198.24378960393696</c:v>
                </c:pt>
                <c:pt idx="6405">
                  <c:v>198.2667067635341</c:v>
                </c:pt>
                <c:pt idx="6406">
                  <c:v>198.28990132645865</c:v>
                </c:pt>
                <c:pt idx="6407">
                  <c:v>198.31304931802225</c:v>
                </c:pt>
                <c:pt idx="6408">
                  <c:v>198.33619730958543</c:v>
                </c:pt>
                <c:pt idx="6409">
                  <c:v>198.35948501523367</c:v>
                </c:pt>
                <c:pt idx="6410">
                  <c:v>198.38249329271164</c:v>
                </c:pt>
                <c:pt idx="6411">
                  <c:v>198.40587414108253</c:v>
                </c:pt>
                <c:pt idx="6412">
                  <c:v>198.42906870400728</c:v>
                </c:pt>
                <c:pt idx="6413">
                  <c:v>198.45189272088115</c:v>
                </c:pt>
                <c:pt idx="6414">
                  <c:v>198.47527154441056</c:v>
                </c:pt>
                <c:pt idx="6415">
                  <c:v>198.49865239278179</c:v>
                </c:pt>
                <c:pt idx="6416">
                  <c:v>198.52152298101711</c:v>
                </c:pt>
                <c:pt idx="6417">
                  <c:v>198.54467097258018</c:v>
                </c:pt>
                <c:pt idx="6418">
                  <c:v>198.56786553550498</c:v>
                </c:pt>
                <c:pt idx="6419">
                  <c:v>198.59078067026019</c:v>
                </c:pt>
                <c:pt idx="6420">
                  <c:v>198.61397523318445</c:v>
                </c:pt>
                <c:pt idx="6421">
                  <c:v>198.63707867822828</c:v>
                </c:pt>
                <c:pt idx="6422">
                  <c:v>198.66027324115265</c:v>
                </c:pt>
                <c:pt idx="6423">
                  <c:v>198.68369863604383</c:v>
                </c:pt>
                <c:pt idx="6424">
                  <c:v>198.70684662760726</c:v>
                </c:pt>
                <c:pt idx="6425">
                  <c:v>198.72920695570664</c:v>
                </c:pt>
                <c:pt idx="6426">
                  <c:v>198.75309603937168</c:v>
                </c:pt>
                <c:pt idx="6427">
                  <c:v>198.77605977033025</c:v>
                </c:pt>
                <c:pt idx="6428">
                  <c:v>198.7992077618934</c:v>
                </c:pt>
                <c:pt idx="6429">
                  <c:v>198.8223557534568</c:v>
                </c:pt>
                <c:pt idx="6430">
                  <c:v>198.8455037450199</c:v>
                </c:pt>
                <c:pt idx="6431">
                  <c:v>198.86865173658305</c:v>
                </c:pt>
                <c:pt idx="6432">
                  <c:v>198.89184629950788</c:v>
                </c:pt>
                <c:pt idx="6433">
                  <c:v>198.91499429107057</c:v>
                </c:pt>
                <c:pt idx="6434">
                  <c:v>198.93837513944212</c:v>
                </c:pt>
                <c:pt idx="6435">
                  <c:v>198.96129229903914</c:v>
                </c:pt>
                <c:pt idx="6436">
                  <c:v>198.9846711225683</c:v>
                </c:pt>
                <c:pt idx="6437">
                  <c:v>199.0075882821655</c:v>
                </c:pt>
                <c:pt idx="6438">
                  <c:v>199.03087396297158</c:v>
                </c:pt>
                <c:pt idx="6439">
                  <c:v>199.05406852589638</c:v>
                </c:pt>
                <c:pt idx="6440">
                  <c:v>199.07721651746002</c:v>
                </c:pt>
                <c:pt idx="6441">
                  <c:v>199.10036653386459</c:v>
                </c:pt>
                <c:pt idx="6442">
                  <c:v>199.12351452542748</c:v>
                </c:pt>
                <c:pt idx="6443">
                  <c:v>199.14666251699092</c:v>
                </c:pt>
                <c:pt idx="6444">
                  <c:v>199.16957967658735</c:v>
                </c:pt>
                <c:pt idx="6445">
                  <c:v>199.19272766815092</c:v>
                </c:pt>
                <c:pt idx="6446">
                  <c:v>199.2159667775955</c:v>
                </c:pt>
                <c:pt idx="6447">
                  <c:v>199.2393476259667</c:v>
                </c:pt>
                <c:pt idx="6448">
                  <c:v>199.26207850011716</c:v>
                </c:pt>
                <c:pt idx="6449">
                  <c:v>199.2855059198497</c:v>
                </c:pt>
                <c:pt idx="6450">
                  <c:v>199.30846762596681</c:v>
                </c:pt>
                <c:pt idx="6451">
                  <c:v>199.33184847433807</c:v>
                </c:pt>
                <c:pt idx="6452">
                  <c:v>199.3548567518163</c:v>
                </c:pt>
                <c:pt idx="6453">
                  <c:v>199.37823760018767</c:v>
                </c:pt>
                <c:pt idx="6454">
                  <c:v>199.40119930630442</c:v>
                </c:pt>
                <c:pt idx="6455">
                  <c:v>199.42434729786731</c:v>
                </c:pt>
                <c:pt idx="6456">
                  <c:v>199.44772814623857</c:v>
                </c:pt>
                <c:pt idx="6457">
                  <c:v>199.47064328099367</c:v>
                </c:pt>
                <c:pt idx="6458">
                  <c:v>199.49360701195218</c:v>
                </c:pt>
                <c:pt idx="6459">
                  <c:v>199.51684814623854</c:v>
                </c:pt>
                <c:pt idx="6460">
                  <c:v>199.54004270916332</c:v>
                </c:pt>
                <c:pt idx="6461">
                  <c:v>199.56319070072652</c:v>
                </c:pt>
                <c:pt idx="6462">
                  <c:v>199.58633869229001</c:v>
                </c:pt>
                <c:pt idx="6463">
                  <c:v>199.60948668385262</c:v>
                </c:pt>
                <c:pt idx="6464">
                  <c:v>199.63268124677739</c:v>
                </c:pt>
                <c:pt idx="6465">
                  <c:v>199.65610664166863</c:v>
                </c:pt>
                <c:pt idx="6466">
                  <c:v>199.6791635153501</c:v>
                </c:pt>
                <c:pt idx="6467">
                  <c:v>199.70208067494696</c:v>
                </c:pt>
                <c:pt idx="6468">
                  <c:v>199.72522866651045</c:v>
                </c:pt>
                <c:pt idx="6469">
                  <c:v>199.74837665807377</c:v>
                </c:pt>
                <c:pt idx="6470">
                  <c:v>199.77161779235973</c:v>
                </c:pt>
                <c:pt idx="6471">
                  <c:v>199.79453292711489</c:v>
                </c:pt>
                <c:pt idx="6472">
                  <c:v>199.81800691820996</c:v>
                </c:pt>
                <c:pt idx="6473">
                  <c:v>199.84101519568785</c:v>
                </c:pt>
                <c:pt idx="6474">
                  <c:v>199.86420975861267</c:v>
                </c:pt>
                <c:pt idx="6475">
                  <c:v>199.88740432153747</c:v>
                </c:pt>
                <c:pt idx="6476">
                  <c:v>199.91059888446213</c:v>
                </c:pt>
                <c:pt idx="6477">
                  <c:v>199.93374687602557</c:v>
                </c:pt>
                <c:pt idx="6478">
                  <c:v>199.95694143895031</c:v>
                </c:pt>
                <c:pt idx="6479">
                  <c:v>199.97985859854654</c:v>
                </c:pt>
              </c:numCache>
            </c:numRef>
          </c:xVal>
          <c:yVal>
            <c:numRef>
              <c:f>Data!$I$2:$I$6482</c:f>
              <c:numCache>
                <c:formatCode>General</c:formatCode>
                <c:ptCount val="6481"/>
                <c:pt idx="0">
                  <c:v>5.173</c:v>
                </c:pt>
                <c:pt idx="1">
                  <c:v>5.077</c:v>
                </c:pt>
                <c:pt idx="2">
                  <c:v>5.1319999999999997</c:v>
                </c:pt>
                <c:pt idx="3">
                  <c:v>5.2069999999999999</c:v>
                </c:pt>
                <c:pt idx="4">
                  <c:v>5.077</c:v>
                </c:pt>
                <c:pt idx="5">
                  <c:v>5.1169999999999956</c:v>
                </c:pt>
                <c:pt idx="6">
                  <c:v>5.1139999999999946</c:v>
                </c:pt>
                <c:pt idx="7">
                  <c:v>5.2960000000000003</c:v>
                </c:pt>
                <c:pt idx="8">
                  <c:v>5.1069999999999975</c:v>
                </c:pt>
                <c:pt idx="9">
                  <c:v>5.1719999999999997</c:v>
                </c:pt>
                <c:pt idx="10">
                  <c:v>4.9749999999999996</c:v>
                </c:pt>
                <c:pt idx="11">
                  <c:v>5.1069999999999975</c:v>
                </c:pt>
                <c:pt idx="12">
                  <c:v>4.9700000000000024</c:v>
                </c:pt>
                <c:pt idx="13">
                  <c:v>5.0720000000000001</c:v>
                </c:pt>
                <c:pt idx="14">
                  <c:v>5.0279999999999916</c:v>
                </c:pt>
                <c:pt idx="15">
                  <c:v>4.9850000000000003</c:v>
                </c:pt>
                <c:pt idx="16">
                  <c:v>5.0960000000000001</c:v>
                </c:pt>
                <c:pt idx="17">
                  <c:v>5.1129999999999933</c:v>
                </c:pt>
                <c:pt idx="18">
                  <c:v>5.1639999999999926</c:v>
                </c:pt>
                <c:pt idx="19">
                  <c:v>5.2530000000000001</c:v>
                </c:pt>
                <c:pt idx="20">
                  <c:v>5.2679999999999945</c:v>
                </c:pt>
                <c:pt idx="21">
                  <c:v>5.2750000000000004</c:v>
                </c:pt>
                <c:pt idx="22">
                  <c:v>5.2949999999999955</c:v>
                </c:pt>
                <c:pt idx="23">
                  <c:v>5.3730000000000002</c:v>
                </c:pt>
                <c:pt idx="24">
                  <c:v>5.24</c:v>
                </c:pt>
                <c:pt idx="25">
                  <c:v>5.3289999999999926</c:v>
                </c:pt>
                <c:pt idx="26">
                  <c:v>5.2679999999999945</c:v>
                </c:pt>
                <c:pt idx="27">
                  <c:v>5.2269999999999985</c:v>
                </c:pt>
                <c:pt idx="28">
                  <c:v>5.3839999999999995</c:v>
                </c:pt>
                <c:pt idx="29">
                  <c:v>5.1719999999999997</c:v>
                </c:pt>
                <c:pt idx="30">
                  <c:v>5.1979999999999933</c:v>
                </c:pt>
                <c:pt idx="31">
                  <c:v>5.298</c:v>
                </c:pt>
                <c:pt idx="32">
                  <c:v>5.266</c:v>
                </c:pt>
                <c:pt idx="33">
                  <c:v>5.2779999999999996</c:v>
                </c:pt>
                <c:pt idx="34">
                  <c:v>5.28</c:v>
                </c:pt>
                <c:pt idx="35">
                  <c:v>5.1059999999999945</c:v>
                </c:pt>
                <c:pt idx="36">
                  <c:v>5.109</c:v>
                </c:pt>
                <c:pt idx="37">
                  <c:v>5.1279999999999886</c:v>
                </c:pt>
                <c:pt idx="38">
                  <c:v>5.0860000000000003</c:v>
                </c:pt>
                <c:pt idx="39">
                  <c:v>5.1629999999999914</c:v>
                </c:pt>
                <c:pt idx="40">
                  <c:v>5.1899999999999995</c:v>
                </c:pt>
                <c:pt idx="41">
                  <c:v>5.1289999999999916</c:v>
                </c:pt>
                <c:pt idx="42">
                  <c:v>5.141</c:v>
                </c:pt>
                <c:pt idx="43">
                  <c:v>5.1929999999999916</c:v>
                </c:pt>
                <c:pt idx="44">
                  <c:v>5.2060000000000004</c:v>
                </c:pt>
                <c:pt idx="45">
                  <c:v>5.0780000000000003</c:v>
                </c:pt>
                <c:pt idx="46">
                  <c:v>5.1069999999999975</c:v>
                </c:pt>
                <c:pt idx="47">
                  <c:v>5.2149999999999945</c:v>
                </c:pt>
                <c:pt idx="48">
                  <c:v>5.0149999999999926</c:v>
                </c:pt>
                <c:pt idx="49">
                  <c:v>5.0750000000000002</c:v>
                </c:pt>
                <c:pt idx="50">
                  <c:v>4.9390000000000081</c:v>
                </c:pt>
                <c:pt idx="51">
                  <c:v>5.0149999999999926</c:v>
                </c:pt>
                <c:pt idx="52">
                  <c:v>4.9530000000000003</c:v>
                </c:pt>
                <c:pt idx="53">
                  <c:v>4.8499999999999996</c:v>
                </c:pt>
                <c:pt idx="54">
                  <c:v>4.9370000000000003</c:v>
                </c:pt>
                <c:pt idx="55">
                  <c:v>4.9480000000000004</c:v>
                </c:pt>
                <c:pt idx="56">
                  <c:v>5.0830000000000002</c:v>
                </c:pt>
                <c:pt idx="57">
                  <c:v>5.1219999999999946</c:v>
                </c:pt>
                <c:pt idx="58">
                  <c:v>5.1119999999999965</c:v>
                </c:pt>
                <c:pt idx="59">
                  <c:v>5.2480000000000002</c:v>
                </c:pt>
                <c:pt idx="60">
                  <c:v>5.3330000000000002</c:v>
                </c:pt>
                <c:pt idx="61">
                  <c:v>5.31</c:v>
                </c:pt>
                <c:pt idx="62">
                  <c:v>5.2549999999999955</c:v>
                </c:pt>
                <c:pt idx="63">
                  <c:v>5.3869999999999996</c:v>
                </c:pt>
                <c:pt idx="64">
                  <c:v>5.3159999999999945</c:v>
                </c:pt>
                <c:pt idx="65">
                  <c:v>5.2639999999999985</c:v>
                </c:pt>
                <c:pt idx="66">
                  <c:v>5.2619999999999996</c:v>
                </c:pt>
                <c:pt idx="67">
                  <c:v>5.3310000000000004</c:v>
                </c:pt>
                <c:pt idx="68">
                  <c:v>5.2869999999999999</c:v>
                </c:pt>
                <c:pt idx="69">
                  <c:v>5.2329999999999997</c:v>
                </c:pt>
                <c:pt idx="70">
                  <c:v>5.2290000000000001</c:v>
                </c:pt>
                <c:pt idx="71">
                  <c:v>5.3390000000000004</c:v>
                </c:pt>
                <c:pt idx="72">
                  <c:v>5.266</c:v>
                </c:pt>
                <c:pt idx="73">
                  <c:v>5.218</c:v>
                </c:pt>
                <c:pt idx="74">
                  <c:v>5.2510000000000003</c:v>
                </c:pt>
                <c:pt idx="75">
                  <c:v>5.359</c:v>
                </c:pt>
                <c:pt idx="76">
                  <c:v>5.1479999999999926</c:v>
                </c:pt>
                <c:pt idx="77">
                  <c:v>5.2030000000000003</c:v>
                </c:pt>
                <c:pt idx="78">
                  <c:v>5.2519999999999998</c:v>
                </c:pt>
                <c:pt idx="79">
                  <c:v>5.2850000000000001</c:v>
                </c:pt>
                <c:pt idx="80">
                  <c:v>5.1890000000000001</c:v>
                </c:pt>
                <c:pt idx="81">
                  <c:v>5.2149999999999945</c:v>
                </c:pt>
                <c:pt idx="82">
                  <c:v>5.0819999999999999</c:v>
                </c:pt>
                <c:pt idx="83">
                  <c:v>5.2110000000000003</c:v>
                </c:pt>
                <c:pt idx="84">
                  <c:v>5.1229999999999913</c:v>
                </c:pt>
                <c:pt idx="85">
                  <c:v>5.1390000000000002</c:v>
                </c:pt>
                <c:pt idx="86">
                  <c:v>5.1209999999999933</c:v>
                </c:pt>
                <c:pt idx="87">
                  <c:v>5.04</c:v>
                </c:pt>
                <c:pt idx="88">
                  <c:v>5.1069999999999975</c:v>
                </c:pt>
                <c:pt idx="89">
                  <c:v>5.1829999999999945</c:v>
                </c:pt>
                <c:pt idx="90">
                  <c:v>5.0569999999999995</c:v>
                </c:pt>
                <c:pt idx="91">
                  <c:v>5.0819999999999999</c:v>
                </c:pt>
                <c:pt idx="92">
                  <c:v>5.0339999999999998</c:v>
                </c:pt>
                <c:pt idx="93">
                  <c:v>5.0039999999999996</c:v>
                </c:pt>
                <c:pt idx="94">
                  <c:v>4.9160000000000004</c:v>
                </c:pt>
                <c:pt idx="95">
                  <c:v>4.9969999999999999</c:v>
                </c:pt>
                <c:pt idx="96">
                  <c:v>4.9550000000000001</c:v>
                </c:pt>
                <c:pt idx="97">
                  <c:v>4.9489999999999998</c:v>
                </c:pt>
                <c:pt idx="98">
                  <c:v>5.0069999999999997</c:v>
                </c:pt>
                <c:pt idx="99">
                  <c:v>5.0739999999999998</c:v>
                </c:pt>
                <c:pt idx="100">
                  <c:v>5.008</c:v>
                </c:pt>
                <c:pt idx="101">
                  <c:v>5.242</c:v>
                </c:pt>
                <c:pt idx="102">
                  <c:v>5.1149999999999913</c:v>
                </c:pt>
                <c:pt idx="103">
                  <c:v>5.056</c:v>
                </c:pt>
                <c:pt idx="104">
                  <c:v>5.0149999999999926</c:v>
                </c:pt>
                <c:pt idx="105">
                  <c:v>5.1189999999999927</c:v>
                </c:pt>
                <c:pt idx="106">
                  <c:v>5.0819999999999999</c:v>
                </c:pt>
                <c:pt idx="107">
                  <c:v>4.9160000000000004</c:v>
                </c:pt>
                <c:pt idx="108">
                  <c:v>5.0149999999999926</c:v>
                </c:pt>
                <c:pt idx="109">
                  <c:v>4.9850000000000003</c:v>
                </c:pt>
                <c:pt idx="110">
                  <c:v>5.0259999999999945</c:v>
                </c:pt>
                <c:pt idx="111">
                  <c:v>5.0069999999999997</c:v>
                </c:pt>
                <c:pt idx="112">
                  <c:v>4.9169999999999998</c:v>
                </c:pt>
                <c:pt idx="113">
                  <c:v>4.9029999999999996</c:v>
                </c:pt>
                <c:pt idx="114">
                  <c:v>4.8739999999999997</c:v>
                </c:pt>
                <c:pt idx="115">
                  <c:v>4.8760000000000003</c:v>
                </c:pt>
                <c:pt idx="116">
                  <c:v>4.8569999999999975</c:v>
                </c:pt>
                <c:pt idx="117">
                  <c:v>4.9530000000000003</c:v>
                </c:pt>
                <c:pt idx="118">
                  <c:v>4.9420000000000002</c:v>
                </c:pt>
                <c:pt idx="119">
                  <c:v>4.9960000000000004</c:v>
                </c:pt>
                <c:pt idx="120">
                  <c:v>5.0919999999999996</c:v>
                </c:pt>
                <c:pt idx="121">
                  <c:v>5.1159999999999917</c:v>
                </c:pt>
                <c:pt idx="122">
                  <c:v>5.1989999999999945</c:v>
                </c:pt>
                <c:pt idx="123">
                  <c:v>5.3839999999999995</c:v>
                </c:pt>
                <c:pt idx="124">
                  <c:v>5.2990000000000004</c:v>
                </c:pt>
                <c:pt idx="125">
                  <c:v>5.415</c:v>
                </c:pt>
                <c:pt idx="126">
                  <c:v>5.3049999999999926</c:v>
                </c:pt>
                <c:pt idx="127">
                  <c:v>5.3730000000000002</c:v>
                </c:pt>
                <c:pt idx="128">
                  <c:v>5.2649999999999926</c:v>
                </c:pt>
                <c:pt idx="129">
                  <c:v>5.3449999999999926</c:v>
                </c:pt>
                <c:pt idx="130">
                  <c:v>5.3969999999999985</c:v>
                </c:pt>
                <c:pt idx="131">
                  <c:v>5.3360000000000003</c:v>
                </c:pt>
                <c:pt idx="132">
                  <c:v>5.1969999999999965</c:v>
                </c:pt>
                <c:pt idx="133">
                  <c:v>5.2949999999999955</c:v>
                </c:pt>
                <c:pt idx="134">
                  <c:v>5.2709999999999999</c:v>
                </c:pt>
                <c:pt idx="135">
                  <c:v>5.1969999999999965</c:v>
                </c:pt>
                <c:pt idx="136">
                  <c:v>5.2039999999999997</c:v>
                </c:pt>
                <c:pt idx="137">
                  <c:v>5.3010000000000002</c:v>
                </c:pt>
                <c:pt idx="138">
                  <c:v>5.1890000000000001</c:v>
                </c:pt>
                <c:pt idx="139">
                  <c:v>5.2130000000000001</c:v>
                </c:pt>
                <c:pt idx="140">
                  <c:v>5.2190000000000003</c:v>
                </c:pt>
                <c:pt idx="141">
                  <c:v>5.1310000000000002</c:v>
                </c:pt>
                <c:pt idx="142">
                  <c:v>5.0750000000000002</c:v>
                </c:pt>
                <c:pt idx="143">
                  <c:v>5.1029999999999927</c:v>
                </c:pt>
                <c:pt idx="144">
                  <c:v>5.1369999999999996</c:v>
                </c:pt>
                <c:pt idx="145">
                  <c:v>5.173</c:v>
                </c:pt>
                <c:pt idx="146">
                  <c:v>5.0289999999999955</c:v>
                </c:pt>
                <c:pt idx="147">
                  <c:v>5.1869999999999985</c:v>
                </c:pt>
                <c:pt idx="148">
                  <c:v>5.08</c:v>
                </c:pt>
                <c:pt idx="149">
                  <c:v>5.0919999999999996</c:v>
                </c:pt>
                <c:pt idx="150">
                  <c:v>5.1039999999999965</c:v>
                </c:pt>
                <c:pt idx="151">
                  <c:v>5.0709999999999997</c:v>
                </c:pt>
                <c:pt idx="152">
                  <c:v>4.9580000000000002</c:v>
                </c:pt>
                <c:pt idx="153">
                  <c:v>5.0339999999999998</c:v>
                </c:pt>
                <c:pt idx="154">
                  <c:v>4.95</c:v>
                </c:pt>
                <c:pt idx="155">
                  <c:v>4.96</c:v>
                </c:pt>
                <c:pt idx="156">
                  <c:v>4.88</c:v>
                </c:pt>
                <c:pt idx="157">
                  <c:v>4.931000000000008</c:v>
                </c:pt>
                <c:pt idx="158">
                  <c:v>4.8569999999999975</c:v>
                </c:pt>
                <c:pt idx="159">
                  <c:v>5.0869999999999997</c:v>
                </c:pt>
                <c:pt idx="160">
                  <c:v>5.1629999999999914</c:v>
                </c:pt>
                <c:pt idx="161">
                  <c:v>5.048</c:v>
                </c:pt>
                <c:pt idx="162">
                  <c:v>4.9829999999999997</c:v>
                </c:pt>
                <c:pt idx="163">
                  <c:v>5.0960000000000001</c:v>
                </c:pt>
                <c:pt idx="164">
                  <c:v>5.3019999999999996</c:v>
                </c:pt>
                <c:pt idx="165">
                  <c:v>5.1609999999999916</c:v>
                </c:pt>
                <c:pt idx="166">
                  <c:v>5.1379999999999955</c:v>
                </c:pt>
                <c:pt idx="167">
                  <c:v>5.2969999999999997</c:v>
                </c:pt>
                <c:pt idx="168">
                  <c:v>5.2839999999999998</c:v>
                </c:pt>
                <c:pt idx="169">
                  <c:v>5.35</c:v>
                </c:pt>
                <c:pt idx="170">
                  <c:v>5.2759999999999998</c:v>
                </c:pt>
                <c:pt idx="171">
                  <c:v>5.3390000000000004</c:v>
                </c:pt>
                <c:pt idx="172">
                  <c:v>5.3789999999999996</c:v>
                </c:pt>
                <c:pt idx="173">
                  <c:v>5.2510000000000003</c:v>
                </c:pt>
                <c:pt idx="174">
                  <c:v>5.1969999999999965</c:v>
                </c:pt>
                <c:pt idx="175">
                  <c:v>5.2450000000000001</c:v>
                </c:pt>
                <c:pt idx="176">
                  <c:v>5.3519999999999985</c:v>
                </c:pt>
                <c:pt idx="177">
                  <c:v>5.2119999999999997</c:v>
                </c:pt>
                <c:pt idx="178">
                  <c:v>5.28</c:v>
                </c:pt>
                <c:pt idx="179">
                  <c:v>5.17</c:v>
                </c:pt>
                <c:pt idx="180">
                  <c:v>5.2439999999999998</c:v>
                </c:pt>
                <c:pt idx="181">
                  <c:v>5.2469999999999999</c:v>
                </c:pt>
                <c:pt idx="182">
                  <c:v>5.2430000000000003</c:v>
                </c:pt>
                <c:pt idx="183">
                  <c:v>5.21</c:v>
                </c:pt>
                <c:pt idx="184">
                  <c:v>5.2089999999999996</c:v>
                </c:pt>
                <c:pt idx="185">
                  <c:v>5.2219999999999995</c:v>
                </c:pt>
                <c:pt idx="186">
                  <c:v>5.2480000000000002</c:v>
                </c:pt>
                <c:pt idx="187">
                  <c:v>5.2539999999999996</c:v>
                </c:pt>
                <c:pt idx="188">
                  <c:v>5.0619999999999985</c:v>
                </c:pt>
                <c:pt idx="189">
                  <c:v>5</c:v>
                </c:pt>
                <c:pt idx="190">
                  <c:v>5.1099999999999985</c:v>
                </c:pt>
                <c:pt idx="191">
                  <c:v>5.048</c:v>
                </c:pt>
                <c:pt idx="192">
                  <c:v>5.1769999999999996</c:v>
                </c:pt>
                <c:pt idx="193">
                  <c:v>5.048</c:v>
                </c:pt>
                <c:pt idx="194">
                  <c:v>5.01</c:v>
                </c:pt>
                <c:pt idx="195">
                  <c:v>5.0529999999999955</c:v>
                </c:pt>
                <c:pt idx="196">
                  <c:v>5.069</c:v>
                </c:pt>
                <c:pt idx="197">
                  <c:v>5.0010000000000003</c:v>
                </c:pt>
                <c:pt idx="198">
                  <c:v>5.0609999999999955</c:v>
                </c:pt>
                <c:pt idx="199">
                  <c:v>4.9760000000000071</c:v>
                </c:pt>
                <c:pt idx="200">
                  <c:v>4.9379999999999997</c:v>
                </c:pt>
                <c:pt idx="201">
                  <c:v>5.07</c:v>
                </c:pt>
                <c:pt idx="202">
                  <c:v>4.95</c:v>
                </c:pt>
                <c:pt idx="203">
                  <c:v>5.0039999999999996</c:v>
                </c:pt>
                <c:pt idx="204">
                  <c:v>5.0919999999999996</c:v>
                </c:pt>
                <c:pt idx="205">
                  <c:v>4.9450000000000003</c:v>
                </c:pt>
                <c:pt idx="206">
                  <c:v>5.0110000000000001</c:v>
                </c:pt>
                <c:pt idx="207">
                  <c:v>5.0110000000000001</c:v>
                </c:pt>
                <c:pt idx="208">
                  <c:v>5.0639999999999965</c:v>
                </c:pt>
                <c:pt idx="209">
                  <c:v>5.0890000000000004</c:v>
                </c:pt>
                <c:pt idx="210">
                  <c:v>5.1669999999999945</c:v>
                </c:pt>
                <c:pt idx="211">
                  <c:v>5.133</c:v>
                </c:pt>
                <c:pt idx="212">
                  <c:v>5.1229999999999913</c:v>
                </c:pt>
                <c:pt idx="213">
                  <c:v>5.1839999999999975</c:v>
                </c:pt>
                <c:pt idx="214">
                  <c:v>5.1710000000000003</c:v>
                </c:pt>
                <c:pt idx="215">
                  <c:v>5.2219999999999995</c:v>
                </c:pt>
                <c:pt idx="216">
                  <c:v>5.1439999999999975</c:v>
                </c:pt>
                <c:pt idx="217">
                  <c:v>5.3410000000000002</c:v>
                </c:pt>
                <c:pt idx="218">
                  <c:v>5.1449999999999916</c:v>
                </c:pt>
                <c:pt idx="219">
                  <c:v>5.1509999999999945</c:v>
                </c:pt>
                <c:pt idx="220">
                  <c:v>5.2389999999999999</c:v>
                </c:pt>
                <c:pt idx="221">
                  <c:v>5.4050000000000002</c:v>
                </c:pt>
                <c:pt idx="222">
                  <c:v>5.1879999999999926</c:v>
                </c:pt>
                <c:pt idx="223">
                  <c:v>5.274</c:v>
                </c:pt>
                <c:pt idx="224">
                  <c:v>5.1669999999999945</c:v>
                </c:pt>
                <c:pt idx="225">
                  <c:v>4.9939999999999998</c:v>
                </c:pt>
                <c:pt idx="226">
                  <c:v>5.1229999999999913</c:v>
                </c:pt>
                <c:pt idx="227">
                  <c:v>5.1390000000000002</c:v>
                </c:pt>
                <c:pt idx="228">
                  <c:v>5.2089999999999996</c:v>
                </c:pt>
                <c:pt idx="229">
                  <c:v>5.2910000000000004</c:v>
                </c:pt>
                <c:pt idx="230">
                  <c:v>5.22</c:v>
                </c:pt>
                <c:pt idx="231">
                  <c:v>5.1229999999999913</c:v>
                </c:pt>
                <c:pt idx="232">
                  <c:v>5.141</c:v>
                </c:pt>
                <c:pt idx="233">
                  <c:v>5.1390000000000002</c:v>
                </c:pt>
                <c:pt idx="234">
                  <c:v>5.0539999999999985</c:v>
                </c:pt>
                <c:pt idx="235">
                  <c:v>5.0789999999999997</c:v>
                </c:pt>
                <c:pt idx="236">
                  <c:v>5.0419999999999998</c:v>
                </c:pt>
                <c:pt idx="237">
                  <c:v>5.0289999999999955</c:v>
                </c:pt>
                <c:pt idx="238">
                  <c:v>5.0609999999999955</c:v>
                </c:pt>
                <c:pt idx="239">
                  <c:v>4.9660000000000002</c:v>
                </c:pt>
                <c:pt idx="240">
                  <c:v>4.9889999999999999</c:v>
                </c:pt>
                <c:pt idx="241">
                  <c:v>5.0350000000000001</c:v>
                </c:pt>
                <c:pt idx="242">
                  <c:v>5.0190000000000001</c:v>
                </c:pt>
                <c:pt idx="243">
                  <c:v>4.8479999999999945</c:v>
                </c:pt>
                <c:pt idx="244">
                  <c:v>4.8890000000000002</c:v>
                </c:pt>
                <c:pt idx="245">
                  <c:v>4.9450000000000003</c:v>
                </c:pt>
                <c:pt idx="246">
                  <c:v>4.9950000000000001</c:v>
                </c:pt>
                <c:pt idx="247">
                  <c:v>4.9859999999999998</c:v>
                </c:pt>
                <c:pt idx="248">
                  <c:v>4.9050000000000002</c:v>
                </c:pt>
                <c:pt idx="249">
                  <c:v>4.9059999999999997</c:v>
                </c:pt>
                <c:pt idx="250">
                  <c:v>4.8969999999999985</c:v>
                </c:pt>
                <c:pt idx="251">
                  <c:v>5.0819999999999999</c:v>
                </c:pt>
                <c:pt idx="252">
                  <c:v>5.0359999999999996</c:v>
                </c:pt>
                <c:pt idx="253">
                  <c:v>5.2219999999999995</c:v>
                </c:pt>
                <c:pt idx="254">
                  <c:v>5.3810000000000002</c:v>
                </c:pt>
                <c:pt idx="255">
                  <c:v>5.2149999999999945</c:v>
                </c:pt>
                <c:pt idx="256">
                  <c:v>5.4429999999999996</c:v>
                </c:pt>
                <c:pt idx="257">
                  <c:v>5.3760000000000003</c:v>
                </c:pt>
                <c:pt idx="258">
                  <c:v>5.5460000000000003</c:v>
                </c:pt>
                <c:pt idx="259">
                  <c:v>5.53</c:v>
                </c:pt>
                <c:pt idx="260">
                  <c:v>5.4589999999999996</c:v>
                </c:pt>
                <c:pt idx="261">
                  <c:v>5.3659999999999917</c:v>
                </c:pt>
                <c:pt idx="262">
                  <c:v>5.3760000000000003</c:v>
                </c:pt>
                <c:pt idx="263">
                  <c:v>5.4779999999999998</c:v>
                </c:pt>
                <c:pt idx="264">
                  <c:v>5.3849999999999945</c:v>
                </c:pt>
                <c:pt idx="265">
                  <c:v>5.3469999999999995</c:v>
                </c:pt>
                <c:pt idx="266">
                  <c:v>5.3669999999999956</c:v>
                </c:pt>
                <c:pt idx="267">
                  <c:v>5.4189999999999996</c:v>
                </c:pt>
                <c:pt idx="268">
                  <c:v>5.3649999999999913</c:v>
                </c:pt>
                <c:pt idx="269">
                  <c:v>5.3049999999999926</c:v>
                </c:pt>
                <c:pt idx="270">
                  <c:v>5.2210000000000001</c:v>
                </c:pt>
                <c:pt idx="271">
                  <c:v>5.2560000000000002</c:v>
                </c:pt>
                <c:pt idx="272">
                  <c:v>5.3519999999999985</c:v>
                </c:pt>
                <c:pt idx="273">
                  <c:v>5.1239999999999917</c:v>
                </c:pt>
                <c:pt idx="274">
                  <c:v>5.1989999999999945</c:v>
                </c:pt>
                <c:pt idx="275">
                  <c:v>5.24</c:v>
                </c:pt>
                <c:pt idx="276">
                  <c:v>5.2119999999999997</c:v>
                </c:pt>
                <c:pt idx="277">
                  <c:v>5.0869999999999997</c:v>
                </c:pt>
                <c:pt idx="278">
                  <c:v>5.0819999999999999</c:v>
                </c:pt>
                <c:pt idx="279">
                  <c:v>5.202</c:v>
                </c:pt>
                <c:pt idx="280">
                  <c:v>5.3139999999999965</c:v>
                </c:pt>
                <c:pt idx="281">
                  <c:v>5.1059999999999945</c:v>
                </c:pt>
                <c:pt idx="282">
                  <c:v>5.0659999999999945</c:v>
                </c:pt>
                <c:pt idx="283">
                  <c:v>5.1419999999999995</c:v>
                </c:pt>
                <c:pt idx="284">
                  <c:v>5.1459999999999955</c:v>
                </c:pt>
                <c:pt idx="285">
                  <c:v>5.0910000000000002</c:v>
                </c:pt>
                <c:pt idx="286">
                  <c:v>5.2279999999999927</c:v>
                </c:pt>
                <c:pt idx="287">
                  <c:v>5.1039999999999965</c:v>
                </c:pt>
                <c:pt idx="288">
                  <c:v>5.1019999999999985</c:v>
                </c:pt>
                <c:pt idx="289">
                  <c:v>5.1749999999999945</c:v>
                </c:pt>
                <c:pt idx="290">
                  <c:v>4.8769999999999998</c:v>
                </c:pt>
                <c:pt idx="291">
                  <c:v>5.093</c:v>
                </c:pt>
                <c:pt idx="292">
                  <c:v>5.0190000000000001</c:v>
                </c:pt>
                <c:pt idx="293">
                  <c:v>4.9029999999999996</c:v>
                </c:pt>
                <c:pt idx="294">
                  <c:v>4.9889999999999999</c:v>
                </c:pt>
                <c:pt idx="295">
                  <c:v>5.05</c:v>
                </c:pt>
                <c:pt idx="296">
                  <c:v>5.1019999999999985</c:v>
                </c:pt>
                <c:pt idx="297">
                  <c:v>5.0410000000000004</c:v>
                </c:pt>
                <c:pt idx="298">
                  <c:v>4.9749999999999996</c:v>
                </c:pt>
                <c:pt idx="299">
                  <c:v>5.08</c:v>
                </c:pt>
                <c:pt idx="300">
                  <c:v>5.0090000000000003</c:v>
                </c:pt>
                <c:pt idx="301">
                  <c:v>5.0129999999999955</c:v>
                </c:pt>
                <c:pt idx="302">
                  <c:v>5.0810000000000004</c:v>
                </c:pt>
                <c:pt idx="303">
                  <c:v>5.0659999999999945</c:v>
                </c:pt>
                <c:pt idx="304">
                  <c:v>5.1149999999999913</c:v>
                </c:pt>
                <c:pt idx="305">
                  <c:v>5.1879999999999926</c:v>
                </c:pt>
                <c:pt idx="306">
                  <c:v>5.3239999999999945</c:v>
                </c:pt>
                <c:pt idx="307">
                  <c:v>5.3109999999999955</c:v>
                </c:pt>
                <c:pt idx="308">
                  <c:v>5.3010000000000002</c:v>
                </c:pt>
                <c:pt idx="309">
                  <c:v>5.3199999999999985</c:v>
                </c:pt>
                <c:pt idx="310">
                  <c:v>5.2190000000000003</c:v>
                </c:pt>
                <c:pt idx="311">
                  <c:v>5.2969999999999997</c:v>
                </c:pt>
                <c:pt idx="312">
                  <c:v>5.2290000000000001</c:v>
                </c:pt>
                <c:pt idx="313">
                  <c:v>5.2309999999999999</c:v>
                </c:pt>
                <c:pt idx="314">
                  <c:v>5.0860000000000003</c:v>
                </c:pt>
                <c:pt idx="315">
                  <c:v>5.38</c:v>
                </c:pt>
                <c:pt idx="316">
                  <c:v>5.3390000000000004</c:v>
                </c:pt>
                <c:pt idx="317">
                  <c:v>5.2750000000000004</c:v>
                </c:pt>
                <c:pt idx="318">
                  <c:v>5.1710000000000003</c:v>
                </c:pt>
                <c:pt idx="319">
                  <c:v>5.1969999999999965</c:v>
                </c:pt>
                <c:pt idx="320">
                  <c:v>5.1769999999999996</c:v>
                </c:pt>
                <c:pt idx="321">
                  <c:v>5.1869999999999985</c:v>
                </c:pt>
                <c:pt idx="322">
                  <c:v>5.077</c:v>
                </c:pt>
                <c:pt idx="323">
                  <c:v>5.0569999999999995</c:v>
                </c:pt>
                <c:pt idx="324">
                  <c:v>5.2190000000000003</c:v>
                </c:pt>
                <c:pt idx="325">
                  <c:v>5.0819999999999999</c:v>
                </c:pt>
                <c:pt idx="326">
                  <c:v>5.0659999999999945</c:v>
                </c:pt>
                <c:pt idx="327">
                  <c:v>5.0910000000000002</c:v>
                </c:pt>
                <c:pt idx="328">
                  <c:v>5.1019999999999985</c:v>
                </c:pt>
                <c:pt idx="329">
                  <c:v>4.9909999999999997</c:v>
                </c:pt>
                <c:pt idx="330">
                  <c:v>5.1269999999999945</c:v>
                </c:pt>
                <c:pt idx="331">
                  <c:v>5.008</c:v>
                </c:pt>
                <c:pt idx="332">
                  <c:v>5.0649999999999933</c:v>
                </c:pt>
                <c:pt idx="333">
                  <c:v>5.1429999999999945</c:v>
                </c:pt>
                <c:pt idx="334">
                  <c:v>5.1119999999999965</c:v>
                </c:pt>
                <c:pt idx="335">
                  <c:v>5.0469999999999997</c:v>
                </c:pt>
                <c:pt idx="336">
                  <c:v>5.0129999999999955</c:v>
                </c:pt>
                <c:pt idx="337">
                  <c:v>5.0339999999999998</c:v>
                </c:pt>
                <c:pt idx="338">
                  <c:v>5.0659999999999945</c:v>
                </c:pt>
                <c:pt idx="339">
                  <c:v>5.0389999999999997</c:v>
                </c:pt>
                <c:pt idx="340">
                  <c:v>4.87</c:v>
                </c:pt>
                <c:pt idx="341">
                  <c:v>4.9130000000000003</c:v>
                </c:pt>
                <c:pt idx="342">
                  <c:v>4.8119999999999985</c:v>
                </c:pt>
                <c:pt idx="343">
                  <c:v>4.8689999999999927</c:v>
                </c:pt>
                <c:pt idx="344">
                  <c:v>4.9000000000000004</c:v>
                </c:pt>
                <c:pt idx="345">
                  <c:v>4.9089999999999998</c:v>
                </c:pt>
                <c:pt idx="346">
                  <c:v>4.8199999999999985</c:v>
                </c:pt>
                <c:pt idx="347">
                  <c:v>4.8789999999999996</c:v>
                </c:pt>
                <c:pt idx="348">
                  <c:v>5.0830000000000002</c:v>
                </c:pt>
                <c:pt idx="349">
                  <c:v>5.1199999999999966</c:v>
                </c:pt>
                <c:pt idx="350">
                  <c:v>5.149</c:v>
                </c:pt>
                <c:pt idx="351">
                  <c:v>5.1469999999999985</c:v>
                </c:pt>
                <c:pt idx="352">
                  <c:v>5.2549999999999955</c:v>
                </c:pt>
                <c:pt idx="353">
                  <c:v>5.3479999999999945</c:v>
                </c:pt>
                <c:pt idx="354">
                  <c:v>5.423</c:v>
                </c:pt>
                <c:pt idx="355">
                  <c:v>5.3390000000000004</c:v>
                </c:pt>
                <c:pt idx="356">
                  <c:v>5.4210000000000003</c:v>
                </c:pt>
                <c:pt idx="357">
                  <c:v>5.492</c:v>
                </c:pt>
                <c:pt idx="358">
                  <c:v>5.5039999999999996</c:v>
                </c:pt>
                <c:pt idx="359">
                  <c:v>5.4480000000000004</c:v>
                </c:pt>
                <c:pt idx="360">
                  <c:v>5.4</c:v>
                </c:pt>
                <c:pt idx="361">
                  <c:v>5.3579999999999917</c:v>
                </c:pt>
                <c:pt idx="362">
                  <c:v>5.3079999999999945</c:v>
                </c:pt>
                <c:pt idx="363">
                  <c:v>5.3559999999999945</c:v>
                </c:pt>
                <c:pt idx="364">
                  <c:v>5.2110000000000003</c:v>
                </c:pt>
                <c:pt idx="365">
                  <c:v>5.2480000000000002</c:v>
                </c:pt>
                <c:pt idx="366">
                  <c:v>5.26</c:v>
                </c:pt>
                <c:pt idx="367">
                  <c:v>5.1919999999999975</c:v>
                </c:pt>
                <c:pt idx="368">
                  <c:v>5.2279999999999927</c:v>
                </c:pt>
                <c:pt idx="369">
                  <c:v>5.2069999999999999</c:v>
                </c:pt>
                <c:pt idx="370">
                  <c:v>5.2770000000000001</c:v>
                </c:pt>
                <c:pt idx="371">
                  <c:v>5.2549999999999955</c:v>
                </c:pt>
                <c:pt idx="372">
                  <c:v>5.1909999999999945</c:v>
                </c:pt>
                <c:pt idx="373">
                  <c:v>5.1469999999999985</c:v>
                </c:pt>
                <c:pt idx="374">
                  <c:v>5.3029999999999955</c:v>
                </c:pt>
                <c:pt idx="375">
                  <c:v>5.0709999999999997</c:v>
                </c:pt>
                <c:pt idx="376">
                  <c:v>5.359</c:v>
                </c:pt>
                <c:pt idx="377">
                  <c:v>5.2160000000000002</c:v>
                </c:pt>
                <c:pt idx="378">
                  <c:v>5.2139999999999995</c:v>
                </c:pt>
                <c:pt idx="379">
                  <c:v>5.23</c:v>
                </c:pt>
                <c:pt idx="380">
                  <c:v>5.0469999999999997</c:v>
                </c:pt>
                <c:pt idx="381">
                  <c:v>4.9539999999999997</c:v>
                </c:pt>
                <c:pt idx="382">
                  <c:v>5.1819999999999995</c:v>
                </c:pt>
                <c:pt idx="383">
                  <c:v>5.1019999999999985</c:v>
                </c:pt>
                <c:pt idx="384">
                  <c:v>5.0129999999999955</c:v>
                </c:pt>
                <c:pt idx="385">
                  <c:v>5.1369999999999996</c:v>
                </c:pt>
                <c:pt idx="386">
                  <c:v>4.9740000000000002</c:v>
                </c:pt>
                <c:pt idx="387">
                  <c:v>4.9539999999999997</c:v>
                </c:pt>
                <c:pt idx="388">
                  <c:v>5.0389999999999997</c:v>
                </c:pt>
                <c:pt idx="389">
                  <c:v>5.032</c:v>
                </c:pt>
                <c:pt idx="390">
                  <c:v>4.9639999999999995</c:v>
                </c:pt>
                <c:pt idx="391">
                  <c:v>5.0860000000000003</c:v>
                </c:pt>
                <c:pt idx="392">
                  <c:v>4.9980000000000002</c:v>
                </c:pt>
                <c:pt idx="393">
                  <c:v>4.9249999999999945</c:v>
                </c:pt>
                <c:pt idx="394">
                  <c:v>4.952</c:v>
                </c:pt>
                <c:pt idx="395">
                  <c:v>5.0880000000000001</c:v>
                </c:pt>
                <c:pt idx="396">
                  <c:v>5.0119999999999996</c:v>
                </c:pt>
                <c:pt idx="397">
                  <c:v>5.1310000000000002</c:v>
                </c:pt>
                <c:pt idx="398">
                  <c:v>5.1790000000000003</c:v>
                </c:pt>
                <c:pt idx="399">
                  <c:v>5.2119999999999997</c:v>
                </c:pt>
                <c:pt idx="400">
                  <c:v>5.2460000000000004</c:v>
                </c:pt>
                <c:pt idx="401">
                  <c:v>5.2859999999999996</c:v>
                </c:pt>
                <c:pt idx="402">
                  <c:v>5.3279999999999914</c:v>
                </c:pt>
                <c:pt idx="403">
                  <c:v>5.3259999999999916</c:v>
                </c:pt>
                <c:pt idx="404">
                  <c:v>5.2869999999999999</c:v>
                </c:pt>
                <c:pt idx="405">
                  <c:v>5.3969999999999985</c:v>
                </c:pt>
                <c:pt idx="406">
                  <c:v>5.3609999999999927</c:v>
                </c:pt>
                <c:pt idx="407">
                  <c:v>5.49</c:v>
                </c:pt>
                <c:pt idx="408">
                  <c:v>5.468</c:v>
                </c:pt>
                <c:pt idx="409">
                  <c:v>5.2919999999999998</c:v>
                </c:pt>
                <c:pt idx="410">
                  <c:v>5.3890000000000002</c:v>
                </c:pt>
                <c:pt idx="411">
                  <c:v>5.2469999999999999</c:v>
                </c:pt>
                <c:pt idx="412">
                  <c:v>5.3169999999999975</c:v>
                </c:pt>
                <c:pt idx="413">
                  <c:v>5.2700000000000014</c:v>
                </c:pt>
                <c:pt idx="414">
                  <c:v>5.2169999999999996</c:v>
                </c:pt>
                <c:pt idx="415">
                  <c:v>5.258</c:v>
                </c:pt>
                <c:pt idx="416">
                  <c:v>5.1879999999999926</c:v>
                </c:pt>
                <c:pt idx="417">
                  <c:v>5.298</c:v>
                </c:pt>
                <c:pt idx="418">
                  <c:v>5.1079999999999917</c:v>
                </c:pt>
                <c:pt idx="419">
                  <c:v>5.1859999999999955</c:v>
                </c:pt>
                <c:pt idx="420">
                  <c:v>5.1839999999999975</c:v>
                </c:pt>
                <c:pt idx="421">
                  <c:v>4.99</c:v>
                </c:pt>
                <c:pt idx="422">
                  <c:v>5.2110000000000003</c:v>
                </c:pt>
                <c:pt idx="423">
                  <c:v>5.1669999999999945</c:v>
                </c:pt>
                <c:pt idx="424">
                  <c:v>5.1179999999999914</c:v>
                </c:pt>
                <c:pt idx="425">
                  <c:v>5.1049999999999933</c:v>
                </c:pt>
                <c:pt idx="426">
                  <c:v>5.234</c:v>
                </c:pt>
                <c:pt idx="427">
                  <c:v>5.0019999999999998</c:v>
                </c:pt>
                <c:pt idx="428">
                  <c:v>5.0669999999999975</c:v>
                </c:pt>
                <c:pt idx="429">
                  <c:v>5.0789999999999997</c:v>
                </c:pt>
                <c:pt idx="430">
                  <c:v>4.9409999999999998</c:v>
                </c:pt>
                <c:pt idx="431">
                  <c:v>5.0209999999999955</c:v>
                </c:pt>
                <c:pt idx="432">
                  <c:v>5.05</c:v>
                </c:pt>
                <c:pt idx="433">
                  <c:v>4.8649999999999913</c:v>
                </c:pt>
                <c:pt idx="434">
                  <c:v>4.9260000000000002</c:v>
                </c:pt>
                <c:pt idx="435">
                  <c:v>4.9480000000000004</c:v>
                </c:pt>
                <c:pt idx="436">
                  <c:v>4.9320000000000004</c:v>
                </c:pt>
                <c:pt idx="437">
                  <c:v>4.9829999999999997</c:v>
                </c:pt>
                <c:pt idx="438">
                  <c:v>5.0449999999999955</c:v>
                </c:pt>
                <c:pt idx="439">
                  <c:v>5.1179999999999914</c:v>
                </c:pt>
                <c:pt idx="440">
                  <c:v>5.2480000000000002</c:v>
                </c:pt>
                <c:pt idx="441">
                  <c:v>5.4630000000000001</c:v>
                </c:pt>
                <c:pt idx="442">
                  <c:v>5.3769999999999998</c:v>
                </c:pt>
                <c:pt idx="443">
                  <c:v>5.2830000000000004</c:v>
                </c:pt>
                <c:pt idx="444">
                  <c:v>5.2969999999999997</c:v>
                </c:pt>
                <c:pt idx="445">
                  <c:v>5.4370000000000003</c:v>
                </c:pt>
                <c:pt idx="446">
                  <c:v>5.3090000000000002</c:v>
                </c:pt>
                <c:pt idx="447">
                  <c:v>5.399</c:v>
                </c:pt>
                <c:pt idx="448">
                  <c:v>5.3029999999999955</c:v>
                </c:pt>
                <c:pt idx="449">
                  <c:v>5.2210000000000001</c:v>
                </c:pt>
                <c:pt idx="450">
                  <c:v>5.2519999999999998</c:v>
                </c:pt>
                <c:pt idx="451">
                  <c:v>5.13</c:v>
                </c:pt>
                <c:pt idx="452">
                  <c:v>5.1279999999999886</c:v>
                </c:pt>
                <c:pt idx="453">
                  <c:v>5.1469999999999985</c:v>
                </c:pt>
                <c:pt idx="454">
                  <c:v>5.1619999999999955</c:v>
                </c:pt>
                <c:pt idx="455">
                  <c:v>5.1199999999999966</c:v>
                </c:pt>
                <c:pt idx="456">
                  <c:v>5.2709999999999999</c:v>
                </c:pt>
                <c:pt idx="457">
                  <c:v>5.2190000000000003</c:v>
                </c:pt>
                <c:pt idx="458">
                  <c:v>5.0880000000000001</c:v>
                </c:pt>
                <c:pt idx="459">
                  <c:v>5.1790000000000003</c:v>
                </c:pt>
                <c:pt idx="460">
                  <c:v>5.1859999999999955</c:v>
                </c:pt>
                <c:pt idx="461">
                  <c:v>5.2789999999999999</c:v>
                </c:pt>
                <c:pt idx="462">
                  <c:v>5.0890000000000004</c:v>
                </c:pt>
                <c:pt idx="463">
                  <c:v>5.1029999999999927</c:v>
                </c:pt>
                <c:pt idx="464">
                  <c:v>5.07</c:v>
                </c:pt>
                <c:pt idx="465">
                  <c:v>5.1369999999999996</c:v>
                </c:pt>
                <c:pt idx="466">
                  <c:v>5.0490000000000004</c:v>
                </c:pt>
                <c:pt idx="467">
                  <c:v>5.0259999999999945</c:v>
                </c:pt>
                <c:pt idx="468">
                  <c:v>4.9690000000000003</c:v>
                </c:pt>
                <c:pt idx="469">
                  <c:v>5.0010000000000003</c:v>
                </c:pt>
                <c:pt idx="470">
                  <c:v>5.016</c:v>
                </c:pt>
                <c:pt idx="471">
                  <c:v>4.9639999999999995</c:v>
                </c:pt>
                <c:pt idx="472">
                  <c:v>4.8449999999999926</c:v>
                </c:pt>
                <c:pt idx="473">
                  <c:v>5.0010000000000003</c:v>
                </c:pt>
                <c:pt idx="474">
                  <c:v>5.0659999999999945</c:v>
                </c:pt>
                <c:pt idx="475">
                  <c:v>5.1659999999999933</c:v>
                </c:pt>
                <c:pt idx="476">
                  <c:v>5.0490000000000004</c:v>
                </c:pt>
                <c:pt idx="477">
                  <c:v>5.0259999999999945</c:v>
                </c:pt>
                <c:pt idx="478">
                  <c:v>5.0720000000000001</c:v>
                </c:pt>
                <c:pt idx="479">
                  <c:v>5.077</c:v>
                </c:pt>
                <c:pt idx="480">
                  <c:v>5.2359999999999998</c:v>
                </c:pt>
                <c:pt idx="481">
                  <c:v>5.0069999999999997</c:v>
                </c:pt>
                <c:pt idx="482">
                  <c:v>5.0389999999999997</c:v>
                </c:pt>
                <c:pt idx="483">
                  <c:v>5.2329999999999997</c:v>
                </c:pt>
                <c:pt idx="484">
                  <c:v>5.1179999999999914</c:v>
                </c:pt>
                <c:pt idx="485">
                  <c:v>5.21</c:v>
                </c:pt>
                <c:pt idx="486">
                  <c:v>5.1029999999999927</c:v>
                </c:pt>
                <c:pt idx="487">
                  <c:v>5.2409999999999997</c:v>
                </c:pt>
                <c:pt idx="488">
                  <c:v>5.2590000000000003</c:v>
                </c:pt>
                <c:pt idx="489">
                  <c:v>5.1779999999999955</c:v>
                </c:pt>
                <c:pt idx="490">
                  <c:v>5.1949999999999914</c:v>
                </c:pt>
                <c:pt idx="491">
                  <c:v>5.1839999999999975</c:v>
                </c:pt>
                <c:pt idx="492">
                  <c:v>5.2590000000000003</c:v>
                </c:pt>
                <c:pt idx="493">
                  <c:v>5.1509999999999945</c:v>
                </c:pt>
                <c:pt idx="494">
                  <c:v>5.3069999999999995</c:v>
                </c:pt>
                <c:pt idx="495">
                  <c:v>5.1749999999999945</c:v>
                </c:pt>
                <c:pt idx="496">
                  <c:v>5.1959999999999926</c:v>
                </c:pt>
                <c:pt idx="497">
                  <c:v>5.1199999999999966</c:v>
                </c:pt>
                <c:pt idx="498">
                  <c:v>5.0780000000000003</c:v>
                </c:pt>
                <c:pt idx="499">
                  <c:v>5.0369999999999999</c:v>
                </c:pt>
                <c:pt idx="500">
                  <c:v>5.0389999999999997</c:v>
                </c:pt>
                <c:pt idx="501">
                  <c:v>5.1039999999999965</c:v>
                </c:pt>
                <c:pt idx="502">
                  <c:v>5.0759999999999996</c:v>
                </c:pt>
                <c:pt idx="503">
                  <c:v>5.03</c:v>
                </c:pt>
                <c:pt idx="504">
                  <c:v>5.1269999999999945</c:v>
                </c:pt>
                <c:pt idx="505">
                  <c:v>4.9610000000000003</c:v>
                </c:pt>
                <c:pt idx="506">
                  <c:v>5.1079999999999917</c:v>
                </c:pt>
                <c:pt idx="507">
                  <c:v>5.0010000000000003</c:v>
                </c:pt>
                <c:pt idx="508">
                  <c:v>5.0149999999999926</c:v>
                </c:pt>
                <c:pt idx="509">
                  <c:v>5.0119999999999996</c:v>
                </c:pt>
                <c:pt idx="510">
                  <c:v>4.9470000000000001</c:v>
                </c:pt>
                <c:pt idx="511">
                  <c:v>5.0510000000000002</c:v>
                </c:pt>
                <c:pt idx="512">
                  <c:v>4.9980000000000002</c:v>
                </c:pt>
                <c:pt idx="513">
                  <c:v>4.8949999999999916</c:v>
                </c:pt>
                <c:pt idx="514">
                  <c:v>4.8519999999999985</c:v>
                </c:pt>
                <c:pt idx="515">
                  <c:v>4.9130000000000003</c:v>
                </c:pt>
                <c:pt idx="516">
                  <c:v>5.0810000000000004</c:v>
                </c:pt>
                <c:pt idx="517">
                  <c:v>5.1049999999999933</c:v>
                </c:pt>
                <c:pt idx="518">
                  <c:v>5.08</c:v>
                </c:pt>
                <c:pt idx="519">
                  <c:v>5.4009999999999998</c:v>
                </c:pt>
                <c:pt idx="520">
                  <c:v>5.2080000000000002</c:v>
                </c:pt>
                <c:pt idx="521">
                  <c:v>5.3259999999999916</c:v>
                </c:pt>
                <c:pt idx="522">
                  <c:v>5.173</c:v>
                </c:pt>
                <c:pt idx="523">
                  <c:v>5.2720000000000002</c:v>
                </c:pt>
                <c:pt idx="524">
                  <c:v>5.2990000000000004</c:v>
                </c:pt>
                <c:pt idx="525">
                  <c:v>5.3439999999999985</c:v>
                </c:pt>
                <c:pt idx="526">
                  <c:v>5.2350000000000003</c:v>
                </c:pt>
                <c:pt idx="527">
                  <c:v>5.2750000000000004</c:v>
                </c:pt>
                <c:pt idx="528">
                  <c:v>5.2859999999999996</c:v>
                </c:pt>
                <c:pt idx="529">
                  <c:v>5.1919999999999975</c:v>
                </c:pt>
                <c:pt idx="530">
                  <c:v>5.3239999999999945</c:v>
                </c:pt>
                <c:pt idx="531">
                  <c:v>5.3169999999999975</c:v>
                </c:pt>
                <c:pt idx="532">
                  <c:v>5.2779999999999996</c:v>
                </c:pt>
                <c:pt idx="533">
                  <c:v>5.3109999999999955</c:v>
                </c:pt>
                <c:pt idx="534">
                  <c:v>5.1929999999999916</c:v>
                </c:pt>
                <c:pt idx="535">
                  <c:v>5.1479999999999926</c:v>
                </c:pt>
                <c:pt idx="536">
                  <c:v>5.1169999999999956</c:v>
                </c:pt>
                <c:pt idx="537">
                  <c:v>5.0839999999999996</c:v>
                </c:pt>
                <c:pt idx="538">
                  <c:v>5.226</c:v>
                </c:pt>
                <c:pt idx="539">
                  <c:v>5.0259999999999945</c:v>
                </c:pt>
                <c:pt idx="540">
                  <c:v>5.1259999999999915</c:v>
                </c:pt>
                <c:pt idx="541">
                  <c:v>5.0599999999999996</c:v>
                </c:pt>
                <c:pt idx="542">
                  <c:v>5.0269999999999975</c:v>
                </c:pt>
                <c:pt idx="543">
                  <c:v>5.0069999999999997</c:v>
                </c:pt>
                <c:pt idx="544">
                  <c:v>5.1259999999999915</c:v>
                </c:pt>
                <c:pt idx="545">
                  <c:v>5.1379999999999955</c:v>
                </c:pt>
                <c:pt idx="546">
                  <c:v>4.9630000000000001</c:v>
                </c:pt>
                <c:pt idx="547">
                  <c:v>5.0359999999999996</c:v>
                </c:pt>
                <c:pt idx="548">
                  <c:v>5.0279999999999916</c:v>
                </c:pt>
                <c:pt idx="549">
                  <c:v>4.923</c:v>
                </c:pt>
                <c:pt idx="550">
                  <c:v>4.8369999999999997</c:v>
                </c:pt>
                <c:pt idx="551">
                  <c:v>4.9530000000000003</c:v>
                </c:pt>
                <c:pt idx="552">
                  <c:v>4.9870000000000001</c:v>
                </c:pt>
                <c:pt idx="553">
                  <c:v>4.9130000000000003</c:v>
                </c:pt>
                <c:pt idx="554">
                  <c:v>4.8969999999999985</c:v>
                </c:pt>
                <c:pt idx="555">
                  <c:v>0</c:v>
                </c:pt>
                <c:pt idx="556">
                  <c:v>5.0209999999999955</c:v>
                </c:pt>
                <c:pt idx="557">
                  <c:v>4.9889999999999999</c:v>
                </c:pt>
                <c:pt idx="558">
                  <c:v>5.1239999999999917</c:v>
                </c:pt>
                <c:pt idx="559">
                  <c:v>5.0739999999999998</c:v>
                </c:pt>
                <c:pt idx="560">
                  <c:v>5.274</c:v>
                </c:pt>
                <c:pt idx="561">
                  <c:v>5.2039999999999997</c:v>
                </c:pt>
                <c:pt idx="562">
                  <c:v>5.2720000000000002</c:v>
                </c:pt>
                <c:pt idx="563">
                  <c:v>5.34</c:v>
                </c:pt>
                <c:pt idx="564">
                  <c:v>5.2910000000000004</c:v>
                </c:pt>
                <c:pt idx="565">
                  <c:v>5.3159999999999945</c:v>
                </c:pt>
                <c:pt idx="566">
                  <c:v>5.0619999999999985</c:v>
                </c:pt>
                <c:pt idx="567">
                  <c:v>5.085</c:v>
                </c:pt>
                <c:pt idx="568">
                  <c:v>5.1449999999999916</c:v>
                </c:pt>
                <c:pt idx="569">
                  <c:v>5.1509999999999945</c:v>
                </c:pt>
                <c:pt idx="570">
                  <c:v>5.1649999999999885</c:v>
                </c:pt>
                <c:pt idx="571">
                  <c:v>5.0549999999999926</c:v>
                </c:pt>
                <c:pt idx="572">
                  <c:v>5.0539999999999985</c:v>
                </c:pt>
                <c:pt idx="573">
                  <c:v>5.0639999999999965</c:v>
                </c:pt>
                <c:pt idx="574">
                  <c:v>5.1059999999999945</c:v>
                </c:pt>
                <c:pt idx="575">
                  <c:v>5.056</c:v>
                </c:pt>
                <c:pt idx="576">
                  <c:v>5.1859999999999955</c:v>
                </c:pt>
                <c:pt idx="577">
                  <c:v>5.0939999999999985</c:v>
                </c:pt>
                <c:pt idx="578">
                  <c:v>4.9930000000000003</c:v>
                </c:pt>
                <c:pt idx="579">
                  <c:v>5.0060000000000002</c:v>
                </c:pt>
                <c:pt idx="580">
                  <c:v>5.0979999999999945</c:v>
                </c:pt>
                <c:pt idx="581">
                  <c:v>5.0389999999999997</c:v>
                </c:pt>
                <c:pt idx="582">
                  <c:v>4.9489999999999998</c:v>
                </c:pt>
                <c:pt idx="583">
                  <c:v>5.0419999999999998</c:v>
                </c:pt>
                <c:pt idx="584">
                  <c:v>4.9950000000000001</c:v>
                </c:pt>
                <c:pt idx="585">
                  <c:v>5.09</c:v>
                </c:pt>
                <c:pt idx="586">
                  <c:v>4.9790000000000081</c:v>
                </c:pt>
                <c:pt idx="587">
                  <c:v>5.0469999999999997</c:v>
                </c:pt>
                <c:pt idx="588">
                  <c:v>5.2039999999999997</c:v>
                </c:pt>
                <c:pt idx="589">
                  <c:v>5.1179999999999914</c:v>
                </c:pt>
                <c:pt idx="590">
                  <c:v>5.226</c:v>
                </c:pt>
                <c:pt idx="591">
                  <c:v>5.1749999999999945</c:v>
                </c:pt>
                <c:pt idx="592">
                  <c:v>5.1769999999999996</c:v>
                </c:pt>
                <c:pt idx="593">
                  <c:v>5.2030000000000003</c:v>
                </c:pt>
                <c:pt idx="594">
                  <c:v>5.3890000000000002</c:v>
                </c:pt>
                <c:pt idx="595">
                  <c:v>5.2409999999999997</c:v>
                </c:pt>
                <c:pt idx="596">
                  <c:v>5.2350000000000003</c:v>
                </c:pt>
                <c:pt idx="597">
                  <c:v>5.1179999999999914</c:v>
                </c:pt>
                <c:pt idx="598">
                  <c:v>5.1890000000000001</c:v>
                </c:pt>
                <c:pt idx="599">
                  <c:v>5.1819999999999995</c:v>
                </c:pt>
                <c:pt idx="600">
                  <c:v>5.2789999999999999</c:v>
                </c:pt>
                <c:pt idx="601">
                  <c:v>5.1589999999999945</c:v>
                </c:pt>
                <c:pt idx="602">
                  <c:v>5.1310000000000002</c:v>
                </c:pt>
                <c:pt idx="603">
                  <c:v>5.0709999999999997</c:v>
                </c:pt>
                <c:pt idx="604">
                  <c:v>5.1739999999999995</c:v>
                </c:pt>
                <c:pt idx="605">
                  <c:v>5.1959999999999926</c:v>
                </c:pt>
                <c:pt idx="606">
                  <c:v>5.2009999999999996</c:v>
                </c:pt>
                <c:pt idx="607">
                  <c:v>0</c:v>
                </c:pt>
                <c:pt idx="608">
                  <c:v>5.1069999999999975</c:v>
                </c:pt>
                <c:pt idx="609">
                  <c:v>5.0659999999999945</c:v>
                </c:pt>
                <c:pt idx="610">
                  <c:v>5.0990000000000002</c:v>
                </c:pt>
                <c:pt idx="611">
                  <c:v>4.9980000000000002</c:v>
                </c:pt>
                <c:pt idx="612">
                  <c:v>4.9700000000000024</c:v>
                </c:pt>
                <c:pt idx="613">
                  <c:v>5.0259999999999945</c:v>
                </c:pt>
                <c:pt idx="614">
                  <c:v>4.8310000000000004</c:v>
                </c:pt>
                <c:pt idx="615">
                  <c:v>4.9969999999999999</c:v>
                </c:pt>
                <c:pt idx="616">
                  <c:v>4.8890000000000002</c:v>
                </c:pt>
                <c:pt idx="617">
                  <c:v>4.9729999999999999</c:v>
                </c:pt>
                <c:pt idx="618">
                  <c:v>5.056</c:v>
                </c:pt>
                <c:pt idx="619">
                  <c:v>5.0110000000000001</c:v>
                </c:pt>
                <c:pt idx="620">
                  <c:v>5.0960000000000001</c:v>
                </c:pt>
                <c:pt idx="621">
                  <c:v>5.1579999999999933</c:v>
                </c:pt>
                <c:pt idx="622">
                  <c:v>5.1879999999999926</c:v>
                </c:pt>
                <c:pt idx="623">
                  <c:v>5.2960000000000003</c:v>
                </c:pt>
                <c:pt idx="624">
                  <c:v>5.2469999999999999</c:v>
                </c:pt>
                <c:pt idx="625">
                  <c:v>5.1849999999999916</c:v>
                </c:pt>
                <c:pt idx="626">
                  <c:v>5.077</c:v>
                </c:pt>
                <c:pt idx="627">
                  <c:v>5.1669999999999945</c:v>
                </c:pt>
                <c:pt idx="628">
                  <c:v>5.2080000000000002</c:v>
                </c:pt>
                <c:pt idx="629">
                  <c:v>5.1629999999999914</c:v>
                </c:pt>
                <c:pt idx="630">
                  <c:v>5.0639999999999965</c:v>
                </c:pt>
                <c:pt idx="631">
                  <c:v>5.1149999999999913</c:v>
                </c:pt>
                <c:pt idx="632">
                  <c:v>5.0609999999999955</c:v>
                </c:pt>
                <c:pt idx="633">
                  <c:v>5.1390000000000002</c:v>
                </c:pt>
                <c:pt idx="634">
                  <c:v>5.133</c:v>
                </c:pt>
                <c:pt idx="635">
                  <c:v>5.0449999999999955</c:v>
                </c:pt>
                <c:pt idx="636">
                  <c:v>5.1159999999999917</c:v>
                </c:pt>
                <c:pt idx="637">
                  <c:v>5.1149999999999913</c:v>
                </c:pt>
                <c:pt idx="638">
                  <c:v>5.1279999999999886</c:v>
                </c:pt>
                <c:pt idx="639">
                  <c:v>4.9850000000000003</c:v>
                </c:pt>
                <c:pt idx="640">
                  <c:v>5.0369999999999999</c:v>
                </c:pt>
                <c:pt idx="641">
                  <c:v>4.9109999999999996</c:v>
                </c:pt>
                <c:pt idx="642">
                  <c:v>5.1049999999999933</c:v>
                </c:pt>
                <c:pt idx="643">
                  <c:v>4.8539999999999965</c:v>
                </c:pt>
                <c:pt idx="644">
                  <c:v>4.9589999999999996</c:v>
                </c:pt>
                <c:pt idx="645">
                  <c:v>4.9619999999999997</c:v>
                </c:pt>
                <c:pt idx="646">
                  <c:v>5.0730000000000004</c:v>
                </c:pt>
                <c:pt idx="647">
                  <c:v>5.0860000000000003</c:v>
                </c:pt>
                <c:pt idx="648">
                  <c:v>5.1449999999999916</c:v>
                </c:pt>
                <c:pt idx="649">
                  <c:v>4.9889999999999999</c:v>
                </c:pt>
                <c:pt idx="650">
                  <c:v>5.2549999999999955</c:v>
                </c:pt>
                <c:pt idx="651">
                  <c:v>5.1459999999999955</c:v>
                </c:pt>
                <c:pt idx="652">
                  <c:v>5.3079999999999945</c:v>
                </c:pt>
                <c:pt idx="653">
                  <c:v>5.2990000000000004</c:v>
                </c:pt>
                <c:pt idx="654">
                  <c:v>5.0709999999999997</c:v>
                </c:pt>
                <c:pt idx="655">
                  <c:v>5.3279999999999914</c:v>
                </c:pt>
                <c:pt idx="656">
                  <c:v>5.1039999999999965</c:v>
                </c:pt>
                <c:pt idx="657">
                  <c:v>4.9749999999999996</c:v>
                </c:pt>
                <c:pt idx="658">
                  <c:v>5.2809999999999997</c:v>
                </c:pt>
                <c:pt idx="659">
                  <c:v>5.1169999999999956</c:v>
                </c:pt>
                <c:pt idx="660">
                  <c:v>5.1279999999999886</c:v>
                </c:pt>
                <c:pt idx="661">
                  <c:v>5.0539999999999985</c:v>
                </c:pt>
                <c:pt idx="662">
                  <c:v>4.9169999999999998</c:v>
                </c:pt>
                <c:pt idx="663">
                  <c:v>5.1029999999999927</c:v>
                </c:pt>
                <c:pt idx="664">
                  <c:v>5.0519999999999996</c:v>
                </c:pt>
                <c:pt idx="665">
                  <c:v>5.2460000000000004</c:v>
                </c:pt>
                <c:pt idx="666">
                  <c:v>5.1379999999999955</c:v>
                </c:pt>
                <c:pt idx="667">
                  <c:v>5.202</c:v>
                </c:pt>
                <c:pt idx="668">
                  <c:v>4.9870000000000001</c:v>
                </c:pt>
                <c:pt idx="669">
                  <c:v>5.07</c:v>
                </c:pt>
                <c:pt idx="670">
                  <c:v>5.2219999999999995</c:v>
                </c:pt>
                <c:pt idx="671">
                  <c:v>5.048</c:v>
                </c:pt>
                <c:pt idx="672">
                  <c:v>5.0860000000000003</c:v>
                </c:pt>
                <c:pt idx="673">
                  <c:v>5.1039999999999965</c:v>
                </c:pt>
                <c:pt idx="674">
                  <c:v>4.9390000000000081</c:v>
                </c:pt>
                <c:pt idx="675">
                  <c:v>5.0720000000000001</c:v>
                </c:pt>
                <c:pt idx="676">
                  <c:v>5.1049999999999933</c:v>
                </c:pt>
                <c:pt idx="677">
                  <c:v>4.9870000000000001</c:v>
                </c:pt>
                <c:pt idx="678">
                  <c:v>4.9429999999999996</c:v>
                </c:pt>
                <c:pt idx="679">
                  <c:v>5.0119999999999996</c:v>
                </c:pt>
                <c:pt idx="680">
                  <c:v>4.9290000000000003</c:v>
                </c:pt>
                <c:pt idx="681">
                  <c:v>4.984</c:v>
                </c:pt>
                <c:pt idx="682">
                  <c:v>5.0309999999999997</c:v>
                </c:pt>
                <c:pt idx="683">
                  <c:v>4.9760000000000071</c:v>
                </c:pt>
                <c:pt idx="684">
                  <c:v>5.07</c:v>
                </c:pt>
                <c:pt idx="685">
                  <c:v>5.2830000000000004</c:v>
                </c:pt>
                <c:pt idx="686">
                  <c:v>5.0330000000000004</c:v>
                </c:pt>
                <c:pt idx="687">
                  <c:v>5.0359999999999996</c:v>
                </c:pt>
                <c:pt idx="688">
                  <c:v>5.016</c:v>
                </c:pt>
                <c:pt idx="689">
                  <c:v>5.0129999999999955</c:v>
                </c:pt>
                <c:pt idx="690">
                  <c:v>5.0519999999999996</c:v>
                </c:pt>
                <c:pt idx="691">
                  <c:v>5.0569999999999995</c:v>
                </c:pt>
                <c:pt idx="692">
                  <c:v>5.0149999999999926</c:v>
                </c:pt>
                <c:pt idx="693">
                  <c:v>5.0430000000000001</c:v>
                </c:pt>
                <c:pt idx="694">
                  <c:v>5.0949999999999926</c:v>
                </c:pt>
                <c:pt idx="695">
                  <c:v>5.0469999999999997</c:v>
                </c:pt>
                <c:pt idx="696">
                  <c:v>5.0199999999999996</c:v>
                </c:pt>
                <c:pt idx="697">
                  <c:v>5.016</c:v>
                </c:pt>
                <c:pt idx="698">
                  <c:v>5.0389999999999997</c:v>
                </c:pt>
                <c:pt idx="699">
                  <c:v>5.1259999999999915</c:v>
                </c:pt>
                <c:pt idx="700">
                  <c:v>5.0819999999999999</c:v>
                </c:pt>
                <c:pt idx="701">
                  <c:v>5.0519999999999996</c:v>
                </c:pt>
                <c:pt idx="702">
                  <c:v>5.0219999999999985</c:v>
                </c:pt>
                <c:pt idx="703">
                  <c:v>4.9870000000000001</c:v>
                </c:pt>
                <c:pt idx="704">
                  <c:v>5.0060000000000002</c:v>
                </c:pt>
                <c:pt idx="705">
                  <c:v>5.0239999999999965</c:v>
                </c:pt>
                <c:pt idx="706">
                  <c:v>5.1069999999999975</c:v>
                </c:pt>
                <c:pt idx="707">
                  <c:v>5.0890000000000004</c:v>
                </c:pt>
                <c:pt idx="708">
                  <c:v>4.9039999999999999</c:v>
                </c:pt>
                <c:pt idx="709">
                  <c:v>4.9980000000000002</c:v>
                </c:pt>
                <c:pt idx="710">
                  <c:v>5.0269999999999975</c:v>
                </c:pt>
                <c:pt idx="711">
                  <c:v>4.9610000000000003</c:v>
                </c:pt>
                <c:pt idx="712">
                  <c:v>4.7919999999999998</c:v>
                </c:pt>
                <c:pt idx="713">
                  <c:v>4.9630000000000001</c:v>
                </c:pt>
                <c:pt idx="714">
                  <c:v>5.0569999999999995</c:v>
                </c:pt>
                <c:pt idx="715">
                  <c:v>5.1279999999999886</c:v>
                </c:pt>
                <c:pt idx="716">
                  <c:v>5.0679999999999916</c:v>
                </c:pt>
                <c:pt idx="717">
                  <c:v>5.1629999999999914</c:v>
                </c:pt>
                <c:pt idx="718">
                  <c:v>5.1669999999999945</c:v>
                </c:pt>
                <c:pt idx="719">
                  <c:v>5.2309999999999999</c:v>
                </c:pt>
                <c:pt idx="720">
                  <c:v>5.3049999999999926</c:v>
                </c:pt>
                <c:pt idx="721">
                  <c:v>5.2969999999999997</c:v>
                </c:pt>
                <c:pt idx="722">
                  <c:v>5.3659999999999917</c:v>
                </c:pt>
                <c:pt idx="723">
                  <c:v>5.1790000000000003</c:v>
                </c:pt>
                <c:pt idx="724">
                  <c:v>5.3549999999999933</c:v>
                </c:pt>
                <c:pt idx="725">
                  <c:v>5.3139999999999965</c:v>
                </c:pt>
                <c:pt idx="726">
                  <c:v>5.1579999999999933</c:v>
                </c:pt>
                <c:pt idx="727">
                  <c:v>5.2649999999999926</c:v>
                </c:pt>
                <c:pt idx="728">
                  <c:v>5.29</c:v>
                </c:pt>
                <c:pt idx="729">
                  <c:v>5.2519999999999998</c:v>
                </c:pt>
                <c:pt idx="730">
                  <c:v>5.2639999999999985</c:v>
                </c:pt>
                <c:pt idx="731">
                  <c:v>5.319</c:v>
                </c:pt>
                <c:pt idx="732">
                  <c:v>5.2309999999999999</c:v>
                </c:pt>
                <c:pt idx="733">
                  <c:v>5.0990000000000002</c:v>
                </c:pt>
                <c:pt idx="734">
                  <c:v>5.1669999999999945</c:v>
                </c:pt>
                <c:pt idx="735">
                  <c:v>5.2009999999999996</c:v>
                </c:pt>
                <c:pt idx="736">
                  <c:v>5.03</c:v>
                </c:pt>
                <c:pt idx="737">
                  <c:v>5.1449999999999916</c:v>
                </c:pt>
                <c:pt idx="738">
                  <c:v>5.1229999999999913</c:v>
                </c:pt>
                <c:pt idx="739">
                  <c:v>5.1289999999999916</c:v>
                </c:pt>
                <c:pt idx="740">
                  <c:v>5.0539999999999985</c:v>
                </c:pt>
                <c:pt idx="741">
                  <c:v>5.0739999999999998</c:v>
                </c:pt>
                <c:pt idx="742">
                  <c:v>5.0219999999999985</c:v>
                </c:pt>
                <c:pt idx="743">
                  <c:v>5.0279999999999916</c:v>
                </c:pt>
                <c:pt idx="744">
                  <c:v>5.0510000000000002</c:v>
                </c:pt>
                <c:pt idx="745">
                  <c:v>5.1209999999999933</c:v>
                </c:pt>
                <c:pt idx="746">
                  <c:v>5.1669999999999945</c:v>
                </c:pt>
                <c:pt idx="747">
                  <c:v>5.1719999999999997</c:v>
                </c:pt>
                <c:pt idx="748">
                  <c:v>5.016</c:v>
                </c:pt>
                <c:pt idx="749">
                  <c:v>5.1429999999999945</c:v>
                </c:pt>
                <c:pt idx="750">
                  <c:v>5.0609999999999955</c:v>
                </c:pt>
                <c:pt idx="751">
                  <c:v>5.0060000000000002</c:v>
                </c:pt>
                <c:pt idx="752">
                  <c:v>5.0539999999999985</c:v>
                </c:pt>
                <c:pt idx="753">
                  <c:v>5.0730000000000004</c:v>
                </c:pt>
                <c:pt idx="754">
                  <c:v>4.9610000000000003</c:v>
                </c:pt>
                <c:pt idx="755">
                  <c:v>5.0169999999999995</c:v>
                </c:pt>
                <c:pt idx="756">
                  <c:v>5.1519999999999975</c:v>
                </c:pt>
                <c:pt idx="757">
                  <c:v>4.8919999999999995</c:v>
                </c:pt>
                <c:pt idx="758">
                  <c:v>5.1209999999999933</c:v>
                </c:pt>
                <c:pt idx="759">
                  <c:v>5.0199999999999996</c:v>
                </c:pt>
                <c:pt idx="760">
                  <c:v>4.9029999999999996</c:v>
                </c:pt>
                <c:pt idx="761">
                  <c:v>5.0389999999999997</c:v>
                </c:pt>
                <c:pt idx="762">
                  <c:v>5.07</c:v>
                </c:pt>
                <c:pt idx="763">
                  <c:v>5.08</c:v>
                </c:pt>
                <c:pt idx="764">
                  <c:v>4.9770000000000003</c:v>
                </c:pt>
                <c:pt idx="765">
                  <c:v>4.9729999999999999</c:v>
                </c:pt>
                <c:pt idx="766">
                  <c:v>4.9930000000000003</c:v>
                </c:pt>
                <c:pt idx="767">
                  <c:v>4.9639999999999995</c:v>
                </c:pt>
                <c:pt idx="768">
                  <c:v>5.0019999999999998</c:v>
                </c:pt>
                <c:pt idx="769">
                  <c:v>4.9379999999999997</c:v>
                </c:pt>
                <c:pt idx="770">
                  <c:v>5.0619999999999985</c:v>
                </c:pt>
                <c:pt idx="771">
                  <c:v>4.9039999999999999</c:v>
                </c:pt>
                <c:pt idx="772">
                  <c:v>5.0249999999999932</c:v>
                </c:pt>
                <c:pt idx="773">
                  <c:v>5.1379999999999955</c:v>
                </c:pt>
                <c:pt idx="774">
                  <c:v>5.1479999999999926</c:v>
                </c:pt>
                <c:pt idx="775">
                  <c:v>5.2030000000000003</c:v>
                </c:pt>
                <c:pt idx="776">
                  <c:v>5.1859999999999955</c:v>
                </c:pt>
                <c:pt idx="777">
                  <c:v>5.1849999999999916</c:v>
                </c:pt>
                <c:pt idx="778">
                  <c:v>5.101</c:v>
                </c:pt>
                <c:pt idx="779">
                  <c:v>5.0990000000000002</c:v>
                </c:pt>
                <c:pt idx="780">
                  <c:v>5.0249999999999932</c:v>
                </c:pt>
                <c:pt idx="781">
                  <c:v>5.1929999999999916</c:v>
                </c:pt>
                <c:pt idx="782">
                  <c:v>5.2050000000000001</c:v>
                </c:pt>
                <c:pt idx="783">
                  <c:v>5.3259999999999916</c:v>
                </c:pt>
                <c:pt idx="784">
                  <c:v>5.2050000000000001</c:v>
                </c:pt>
                <c:pt idx="785">
                  <c:v>5.0339999999999998</c:v>
                </c:pt>
                <c:pt idx="786">
                  <c:v>5.0110000000000001</c:v>
                </c:pt>
                <c:pt idx="787">
                  <c:v>5.0419999999999998</c:v>
                </c:pt>
                <c:pt idx="788">
                  <c:v>5.1479999999999926</c:v>
                </c:pt>
                <c:pt idx="789">
                  <c:v>4.9740000000000002</c:v>
                </c:pt>
                <c:pt idx="790">
                  <c:v>5.0819999999999999</c:v>
                </c:pt>
                <c:pt idx="791">
                  <c:v>4.9649999999999945</c:v>
                </c:pt>
                <c:pt idx="792">
                  <c:v>5.0110000000000001</c:v>
                </c:pt>
                <c:pt idx="793">
                  <c:v>4.9290000000000003</c:v>
                </c:pt>
                <c:pt idx="794">
                  <c:v>4.9390000000000081</c:v>
                </c:pt>
                <c:pt idx="795">
                  <c:v>4.899</c:v>
                </c:pt>
                <c:pt idx="796">
                  <c:v>5.0529999999999955</c:v>
                </c:pt>
                <c:pt idx="797">
                  <c:v>5.0019999999999998</c:v>
                </c:pt>
                <c:pt idx="798">
                  <c:v>4.9729999999999999</c:v>
                </c:pt>
                <c:pt idx="799">
                  <c:v>5.0549999999999926</c:v>
                </c:pt>
                <c:pt idx="800">
                  <c:v>5.0259999999999945</c:v>
                </c:pt>
                <c:pt idx="801">
                  <c:v>4.8769999999999998</c:v>
                </c:pt>
                <c:pt idx="802">
                  <c:v>4.9189999999999996</c:v>
                </c:pt>
                <c:pt idx="803">
                  <c:v>4.8239999999999945</c:v>
                </c:pt>
                <c:pt idx="804">
                  <c:v>4.8959999999999955</c:v>
                </c:pt>
                <c:pt idx="805">
                  <c:v>4.9569999999999999</c:v>
                </c:pt>
                <c:pt idx="806">
                  <c:v>4.9660000000000002</c:v>
                </c:pt>
                <c:pt idx="807">
                  <c:v>5.0619999999999985</c:v>
                </c:pt>
                <c:pt idx="808">
                  <c:v>5.0639999999999965</c:v>
                </c:pt>
                <c:pt idx="809">
                  <c:v>5.1059999999999945</c:v>
                </c:pt>
                <c:pt idx="810">
                  <c:v>5.25</c:v>
                </c:pt>
                <c:pt idx="811">
                  <c:v>5.1159999999999917</c:v>
                </c:pt>
                <c:pt idx="812">
                  <c:v>5.335</c:v>
                </c:pt>
                <c:pt idx="813">
                  <c:v>5.3339999999999996</c:v>
                </c:pt>
                <c:pt idx="814">
                  <c:v>5.3419999999999996</c:v>
                </c:pt>
                <c:pt idx="815">
                  <c:v>5.7359999999999998</c:v>
                </c:pt>
                <c:pt idx="816">
                  <c:v>5.4160000000000004</c:v>
                </c:pt>
                <c:pt idx="817">
                  <c:v>5.2720000000000002</c:v>
                </c:pt>
                <c:pt idx="818">
                  <c:v>5.2889999999999997</c:v>
                </c:pt>
                <c:pt idx="819">
                  <c:v>5.3339999999999996</c:v>
                </c:pt>
                <c:pt idx="820">
                  <c:v>5.2830000000000004</c:v>
                </c:pt>
                <c:pt idx="821">
                  <c:v>5.14</c:v>
                </c:pt>
                <c:pt idx="822">
                  <c:v>5.3469999999999995</c:v>
                </c:pt>
                <c:pt idx="823">
                  <c:v>5.085</c:v>
                </c:pt>
                <c:pt idx="824">
                  <c:v>5.1109999999999927</c:v>
                </c:pt>
                <c:pt idx="825">
                  <c:v>5.0380000000000003</c:v>
                </c:pt>
                <c:pt idx="826">
                  <c:v>5.1179999999999914</c:v>
                </c:pt>
                <c:pt idx="827">
                  <c:v>5.1119999999999965</c:v>
                </c:pt>
                <c:pt idx="828">
                  <c:v>5.2050000000000001</c:v>
                </c:pt>
                <c:pt idx="829">
                  <c:v>5.2569999999999997</c:v>
                </c:pt>
                <c:pt idx="830">
                  <c:v>5.1219999999999946</c:v>
                </c:pt>
                <c:pt idx="831">
                  <c:v>5.2219999999999995</c:v>
                </c:pt>
                <c:pt idx="832">
                  <c:v>5.0759999999999996</c:v>
                </c:pt>
                <c:pt idx="833">
                  <c:v>5.0269999999999975</c:v>
                </c:pt>
                <c:pt idx="834">
                  <c:v>4.9720000000000004</c:v>
                </c:pt>
                <c:pt idx="835">
                  <c:v>5.1499999999999995</c:v>
                </c:pt>
                <c:pt idx="836">
                  <c:v>5.016</c:v>
                </c:pt>
                <c:pt idx="837">
                  <c:v>4.9859999999999998</c:v>
                </c:pt>
                <c:pt idx="838">
                  <c:v>5.0169999999999995</c:v>
                </c:pt>
                <c:pt idx="839">
                  <c:v>4.8810000000000002</c:v>
                </c:pt>
                <c:pt idx="840">
                  <c:v>5.0110000000000001</c:v>
                </c:pt>
                <c:pt idx="841">
                  <c:v>5.0629999999999926</c:v>
                </c:pt>
                <c:pt idx="842">
                  <c:v>5.1379999999999955</c:v>
                </c:pt>
                <c:pt idx="843">
                  <c:v>5.0569999999999995</c:v>
                </c:pt>
                <c:pt idx="844">
                  <c:v>5.2160000000000002</c:v>
                </c:pt>
                <c:pt idx="845">
                  <c:v>5.3380000000000001</c:v>
                </c:pt>
                <c:pt idx="846">
                  <c:v>5.1629999999999914</c:v>
                </c:pt>
                <c:pt idx="847">
                  <c:v>5.3539999999999965</c:v>
                </c:pt>
                <c:pt idx="848">
                  <c:v>5.335</c:v>
                </c:pt>
                <c:pt idx="849">
                  <c:v>5.383</c:v>
                </c:pt>
                <c:pt idx="850">
                  <c:v>5.3739999999999997</c:v>
                </c:pt>
                <c:pt idx="851">
                  <c:v>5.3209999999999926</c:v>
                </c:pt>
                <c:pt idx="852">
                  <c:v>5.274</c:v>
                </c:pt>
                <c:pt idx="853">
                  <c:v>5.3609999999999927</c:v>
                </c:pt>
                <c:pt idx="854">
                  <c:v>5.343</c:v>
                </c:pt>
                <c:pt idx="855">
                  <c:v>5.1959999999999926</c:v>
                </c:pt>
                <c:pt idx="856">
                  <c:v>5.1390000000000002</c:v>
                </c:pt>
                <c:pt idx="857">
                  <c:v>5.1559999999999926</c:v>
                </c:pt>
                <c:pt idx="858">
                  <c:v>5.2460000000000004</c:v>
                </c:pt>
                <c:pt idx="859">
                  <c:v>5.1599999999999975</c:v>
                </c:pt>
                <c:pt idx="860">
                  <c:v>5.0759999999999996</c:v>
                </c:pt>
                <c:pt idx="861">
                  <c:v>5.1459999999999955</c:v>
                </c:pt>
                <c:pt idx="862">
                  <c:v>5.0549999999999926</c:v>
                </c:pt>
                <c:pt idx="863">
                  <c:v>5.234</c:v>
                </c:pt>
                <c:pt idx="864">
                  <c:v>5.0190000000000001</c:v>
                </c:pt>
                <c:pt idx="865">
                  <c:v>5.0679999999999916</c:v>
                </c:pt>
                <c:pt idx="866">
                  <c:v>5.2130000000000001</c:v>
                </c:pt>
                <c:pt idx="867">
                  <c:v>5.0410000000000004</c:v>
                </c:pt>
                <c:pt idx="868">
                  <c:v>5.0469999999999997</c:v>
                </c:pt>
                <c:pt idx="869">
                  <c:v>5.0380000000000003</c:v>
                </c:pt>
                <c:pt idx="870">
                  <c:v>5.1499999999999995</c:v>
                </c:pt>
                <c:pt idx="871">
                  <c:v>5.0010000000000003</c:v>
                </c:pt>
                <c:pt idx="872">
                  <c:v>5.048</c:v>
                </c:pt>
                <c:pt idx="873">
                  <c:v>5.1029999999999927</c:v>
                </c:pt>
                <c:pt idx="874">
                  <c:v>5.0709999999999997</c:v>
                </c:pt>
                <c:pt idx="875">
                  <c:v>5.0350000000000001</c:v>
                </c:pt>
                <c:pt idx="876">
                  <c:v>5.1209999999999933</c:v>
                </c:pt>
                <c:pt idx="877">
                  <c:v>5.0110000000000001</c:v>
                </c:pt>
                <c:pt idx="878">
                  <c:v>5.04</c:v>
                </c:pt>
                <c:pt idx="879">
                  <c:v>4.968</c:v>
                </c:pt>
                <c:pt idx="880">
                  <c:v>4.99</c:v>
                </c:pt>
                <c:pt idx="881">
                  <c:v>4.984</c:v>
                </c:pt>
                <c:pt idx="882">
                  <c:v>4.9390000000000081</c:v>
                </c:pt>
                <c:pt idx="883">
                  <c:v>5.1149999999999913</c:v>
                </c:pt>
                <c:pt idx="884">
                  <c:v>5.0730000000000004</c:v>
                </c:pt>
                <c:pt idx="885">
                  <c:v>5.0179999999999945</c:v>
                </c:pt>
                <c:pt idx="886">
                  <c:v>5.1189999999999927</c:v>
                </c:pt>
                <c:pt idx="887">
                  <c:v>5.0190000000000001</c:v>
                </c:pt>
                <c:pt idx="888">
                  <c:v>5.05</c:v>
                </c:pt>
                <c:pt idx="889">
                  <c:v>5.1119999999999965</c:v>
                </c:pt>
                <c:pt idx="890">
                  <c:v>5.0750000000000002</c:v>
                </c:pt>
                <c:pt idx="891">
                  <c:v>5.0510000000000002</c:v>
                </c:pt>
                <c:pt idx="892">
                  <c:v>5.2409999999999997</c:v>
                </c:pt>
                <c:pt idx="893">
                  <c:v>5.0949999999999926</c:v>
                </c:pt>
                <c:pt idx="894">
                  <c:v>5.1369999999999996</c:v>
                </c:pt>
                <c:pt idx="895">
                  <c:v>5.0069999999999997</c:v>
                </c:pt>
                <c:pt idx="896">
                  <c:v>4.8639999999999946</c:v>
                </c:pt>
                <c:pt idx="897">
                  <c:v>5.0539999999999985</c:v>
                </c:pt>
                <c:pt idx="898">
                  <c:v>4.9569999999999999</c:v>
                </c:pt>
                <c:pt idx="899">
                  <c:v>4.9420000000000002</c:v>
                </c:pt>
                <c:pt idx="900">
                  <c:v>5.0539999999999985</c:v>
                </c:pt>
                <c:pt idx="901">
                  <c:v>4.9489999999999998</c:v>
                </c:pt>
                <c:pt idx="902">
                  <c:v>4.8169999999999975</c:v>
                </c:pt>
                <c:pt idx="903">
                  <c:v>4.9749999999999996</c:v>
                </c:pt>
                <c:pt idx="904">
                  <c:v>5.0759999999999996</c:v>
                </c:pt>
                <c:pt idx="905">
                  <c:v>4.8890000000000002</c:v>
                </c:pt>
                <c:pt idx="906">
                  <c:v>4.78</c:v>
                </c:pt>
                <c:pt idx="907">
                  <c:v>5.0609999999999955</c:v>
                </c:pt>
                <c:pt idx="908">
                  <c:v>5.085</c:v>
                </c:pt>
                <c:pt idx="909">
                  <c:v>5.0890000000000004</c:v>
                </c:pt>
                <c:pt idx="910">
                  <c:v>5.2</c:v>
                </c:pt>
                <c:pt idx="911">
                  <c:v>5.242</c:v>
                </c:pt>
                <c:pt idx="912">
                  <c:v>5.1829999999999945</c:v>
                </c:pt>
                <c:pt idx="913">
                  <c:v>5.2489999999999997</c:v>
                </c:pt>
                <c:pt idx="914">
                  <c:v>5.2009999999999996</c:v>
                </c:pt>
                <c:pt idx="915">
                  <c:v>5.2190000000000003</c:v>
                </c:pt>
                <c:pt idx="916">
                  <c:v>5.282</c:v>
                </c:pt>
                <c:pt idx="917">
                  <c:v>5.4359999999999999</c:v>
                </c:pt>
                <c:pt idx="918">
                  <c:v>5.3119999999999985</c:v>
                </c:pt>
                <c:pt idx="919">
                  <c:v>5.1029999999999927</c:v>
                </c:pt>
                <c:pt idx="920">
                  <c:v>5.2679999999999945</c:v>
                </c:pt>
                <c:pt idx="921">
                  <c:v>5.2320000000000002</c:v>
                </c:pt>
                <c:pt idx="922">
                  <c:v>5.2460000000000004</c:v>
                </c:pt>
                <c:pt idx="923">
                  <c:v>5.2080000000000002</c:v>
                </c:pt>
                <c:pt idx="924">
                  <c:v>5.181</c:v>
                </c:pt>
                <c:pt idx="925">
                  <c:v>5.1829999999999945</c:v>
                </c:pt>
                <c:pt idx="926">
                  <c:v>5.0910000000000002</c:v>
                </c:pt>
                <c:pt idx="927">
                  <c:v>5.1249999999999885</c:v>
                </c:pt>
                <c:pt idx="928">
                  <c:v>5.1439999999999975</c:v>
                </c:pt>
                <c:pt idx="929">
                  <c:v>5.1310000000000002</c:v>
                </c:pt>
                <c:pt idx="930">
                  <c:v>5.1079999999999917</c:v>
                </c:pt>
                <c:pt idx="931">
                  <c:v>5.1429999999999945</c:v>
                </c:pt>
                <c:pt idx="932">
                  <c:v>5.0269999999999975</c:v>
                </c:pt>
                <c:pt idx="933">
                  <c:v>5.0949999999999926</c:v>
                </c:pt>
                <c:pt idx="934">
                  <c:v>5.077</c:v>
                </c:pt>
                <c:pt idx="935">
                  <c:v>5</c:v>
                </c:pt>
                <c:pt idx="936">
                  <c:v>4.9720000000000004</c:v>
                </c:pt>
                <c:pt idx="937">
                  <c:v>4.9560000000000004</c:v>
                </c:pt>
                <c:pt idx="938">
                  <c:v>5.0780000000000003</c:v>
                </c:pt>
                <c:pt idx="939">
                  <c:v>4.9909999999999997</c:v>
                </c:pt>
                <c:pt idx="940">
                  <c:v>5.0110000000000001</c:v>
                </c:pt>
                <c:pt idx="941">
                  <c:v>5.0119999999999996</c:v>
                </c:pt>
                <c:pt idx="942">
                  <c:v>5.1429999999999945</c:v>
                </c:pt>
                <c:pt idx="943">
                  <c:v>5.056</c:v>
                </c:pt>
                <c:pt idx="944">
                  <c:v>5.2269999999999985</c:v>
                </c:pt>
                <c:pt idx="945">
                  <c:v>5.2869999999999999</c:v>
                </c:pt>
                <c:pt idx="946">
                  <c:v>5.2039999999999997</c:v>
                </c:pt>
                <c:pt idx="947">
                  <c:v>5.1639999999999926</c:v>
                </c:pt>
                <c:pt idx="948">
                  <c:v>5.2990000000000004</c:v>
                </c:pt>
                <c:pt idx="949">
                  <c:v>5.2759999999999998</c:v>
                </c:pt>
                <c:pt idx="950">
                  <c:v>5.3179999999999916</c:v>
                </c:pt>
                <c:pt idx="951">
                  <c:v>5.3360000000000003</c:v>
                </c:pt>
                <c:pt idx="952">
                  <c:v>5.24</c:v>
                </c:pt>
                <c:pt idx="953">
                  <c:v>5.34</c:v>
                </c:pt>
                <c:pt idx="954">
                  <c:v>5.3869999999999996</c:v>
                </c:pt>
                <c:pt idx="955">
                  <c:v>5.3139999999999965</c:v>
                </c:pt>
                <c:pt idx="956">
                  <c:v>5.3689999999999927</c:v>
                </c:pt>
                <c:pt idx="957">
                  <c:v>5.4290000000000003</c:v>
                </c:pt>
                <c:pt idx="958">
                  <c:v>5.2130000000000001</c:v>
                </c:pt>
                <c:pt idx="959">
                  <c:v>5.2590000000000003</c:v>
                </c:pt>
                <c:pt idx="960">
                  <c:v>5.2229999999999945</c:v>
                </c:pt>
                <c:pt idx="961">
                  <c:v>5.2720000000000002</c:v>
                </c:pt>
                <c:pt idx="962">
                  <c:v>5.2039999999999997</c:v>
                </c:pt>
                <c:pt idx="963">
                  <c:v>5.1509999999999945</c:v>
                </c:pt>
                <c:pt idx="964">
                  <c:v>5.2329999999999997</c:v>
                </c:pt>
                <c:pt idx="965">
                  <c:v>5.2619999999999996</c:v>
                </c:pt>
                <c:pt idx="966">
                  <c:v>5.1679999999999904</c:v>
                </c:pt>
                <c:pt idx="967">
                  <c:v>5.2539999999999996</c:v>
                </c:pt>
                <c:pt idx="968">
                  <c:v>5.0860000000000003</c:v>
                </c:pt>
                <c:pt idx="969">
                  <c:v>5.0490000000000004</c:v>
                </c:pt>
                <c:pt idx="970">
                  <c:v>5.0880000000000001</c:v>
                </c:pt>
                <c:pt idx="971">
                  <c:v>5.0090000000000003</c:v>
                </c:pt>
                <c:pt idx="972">
                  <c:v>5.0880000000000001</c:v>
                </c:pt>
                <c:pt idx="973">
                  <c:v>5.0780000000000003</c:v>
                </c:pt>
                <c:pt idx="974">
                  <c:v>5.1619999999999955</c:v>
                </c:pt>
                <c:pt idx="975">
                  <c:v>5.1439999999999975</c:v>
                </c:pt>
                <c:pt idx="976">
                  <c:v>5.0030000000000001</c:v>
                </c:pt>
                <c:pt idx="977">
                  <c:v>5.0330000000000004</c:v>
                </c:pt>
                <c:pt idx="978">
                  <c:v>5.18</c:v>
                </c:pt>
                <c:pt idx="979">
                  <c:v>5.1209999999999933</c:v>
                </c:pt>
                <c:pt idx="980">
                  <c:v>5.133</c:v>
                </c:pt>
                <c:pt idx="981">
                  <c:v>5.0789999999999997</c:v>
                </c:pt>
                <c:pt idx="982">
                  <c:v>5.0460000000000003</c:v>
                </c:pt>
                <c:pt idx="983">
                  <c:v>5.0549999999999926</c:v>
                </c:pt>
                <c:pt idx="984">
                  <c:v>5.1509999999999945</c:v>
                </c:pt>
                <c:pt idx="985">
                  <c:v>5.1149999999999913</c:v>
                </c:pt>
                <c:pt idx="986">
                  <c:v>5.0990000000000002</c:v>
                </c:pt>
                <c:pt idx="987">
                  <c:v>5.0810000000000004</c:v>
                </c:pt>
                <c:pt idx="988">
                  <c:v>5.0519999999999996</c:v>
                </c:pt>
                <c:pt idx="989">
                  <c:v>5.0549999999999926</c:v>
                </c:pt>
                <c:pt idx="990">
                  <c:v>4.9550000000000001</c:v>
                </c:pt>
                <c:pt idx="991">
                  <c:v>5.0599999999999996</c:v>
                </c:pt>
                <c:pt idx="992">
                  <c:v>4.8259999999999916</c:v>
                </c:pt>
                <c:pt idx="993">
                  <c:v>4.9909999999999997</c:v>
                </c:pt>
                <c:pt idx="994">
                  <c:v>4.9740000000000002</c:v>
                </c:pt>
                <c:pt idx="995">
                  <c:v>4.9390000000000081</c:v>
                </c:pt>
                <c:pt idx="996">
                  <c:v>4.9290000000000003</c:v>
                </c:pt>
                <c:pt idx="997">
                  <c:v>4.8810000000000002</c:v>
                </c:pt>
                <c:pt idx="998">
                  <c:v>4.8899999999999997</c:v>
                </c:pt>
                <c:pt idx="999">
                  <c:v>5.0410000000000004</c:v>
                </c:pt>
                <c:pt idx="1000">
                  <c:v>5.2</c:v>
                </c:pt>
                <c:pt idx="1001">
                  <c:v>5.1529999999999916</c:v>
                </c:pt>
                <c:pt idx="1002">
                  <c:v>5.343</c:v>
                </c:pt>
                <c:pt idx="1003">
                  <c:v>5.3369999999999997</c:v>
                </c:pt>
                <c:pt idx="1004">
                  <c:v>5.26</c:v>
                </c:pt>
                <c:pt idx="1005">
                  <c:v>5.22</c:v>
                </c:pt>
                <c:pt idx="1006">
                  <c:v>5.3939999999999975</c:v>
                </c:pt>
                <c:pt idx="1007">
                  <c:v>5.3659999999999917</c:v>
                </c:pt>
                <c:pt idx="1008">
                  <c:v>5.3380000000000001</c:v>
                </c:pt>
                <c:pt idx="1009">
                  <c:v>5.2560000000000002</c:v>
                </c:pt>
                <c:pt idx="1010">
                  <c:v>5.3439999999999985</c:v>
                </c:pt>
                <c:pt idx="1011">
                  <c:v>5.1969999999999965</c:v>
                </c:pt>
                <c:pt idx="1012">
                  <c:v>5.1919999999999975</c:v>
                </c:pt>
                <c:pt idx="1013">
                  <c:v>5.3109999999999955</c:v>
                </c:pt>
                <c:pt idx="1014">
                  <c:v>5.2309999999999999</c:v>
                </c:pt>
                <c:pt idx="1015">
                  <c:v>5.2460000000000004</c:v>
                </c:pt>
                <c:pt idx="1016">
                  <c:v>5.4050000000000002</c:v>
                </c:pt>
                <c:pt idx="1017">
                  <c:v>5.2629999999999955</c:v>
                </c:pt>
                <c:pt idx="1018">
                  <c:v>5.1929999999999916</c:v>
                </c:pt>
                <c:pt idx="1019">
                  <c:v>5.1519999999999975</c:v>
                </c:pt>
                <c:pt idx="1020">
                  <c:v>5.0609999999999955</c:v>
                </c:pt>
                <c:pt idx="1021">
                  <c:v>5.1039999999999965</c:v>
                </c:pt>
                <c:pt idx="1022">
                  <c:v>5.1509999999999945</c:v>
                </c:pt>
                <c:pt idx="1023">
                  <c:v>5.2910000000000004</c:v>
                </c:pt>
                <c:pt idx="1024">
                  <c:v>5.1019999999999985</c:v>
                </c:pt>
                <c:pt idx="1025">
                  <c:v>5.1939999999999955</c:v>
                </c:pt>
                <c:pt idx="1026">
                  <c:v>5.2039999999999997</c:v>
                </c:pt>
                <c:pt idx="1027">
                  <c:v>5.048</c:v>
                </c:pt>
                <c:pt idx="1028">
                  <c:v>5.1069999999999975</c:v>
                </c:pt>
                <c:pt idx="1029">
                  <c:v>5.0179999999999945</c:v>
                </c:pt>
                <c:pt idx="1030">
                  <c:v>4.99</c:v>
                </c:pt>
                <c:pt idx="1031">
                  <c:v>5.0380000000000003</c:v>
                </c:pt>
                <c:pt idx="1032">
                  <c:v>5.0350000000000001</c:v>
                </c:pt>
                <c:pt idx="1033">
                  <c:v>4.9340000000000002</c:v>
                </c:pt>
                <c:pt idx="1034">
                  <c:v>5.0449999999999955</c:v>
                </c:pt>
                <c:pt idx="1035">
                  <c:v>4.7789999999999999</c:v>
                </c:pt>
                <c:pt idx="1036">
                  <c:v>4.9459999999999997</c:v>
                </c:pt>
                <c:pt idx="1037">
                  <c:v>5.0599999999999996</c:v>
                </c:pt>
                <c:pt idx="1038">
                  <c:v>4.9660000000000002</c:v>
                </c:pt>
                <c:pt idx="1039">
                  <c:v>4.8209999999999926</c:v>
                </c:pt>
                <c:pt idx="1040">
                  <c:v>4.8979999999999926</c:v>
                </c:pt>
                <c:pt idx="1041">
                  <c:v>5.0129999999999955</c:v>
                </c:pt>
                <c:pt idx="1042">
                  <c:v>5.0579999999999945</c:v>
                </c:pt>
                <c:pt idx="1043">
                  <c:v>5.1139999999999946</c:v>
                </c:pt>
                <c:pt idx="1044">
                  <c:v>5.1379999999999955</c:v>
                </c:pt>
                <c:pt idx="1045">
                  <c:v>5.2519999999999998</c:v>
                </c:pt>
                <c:pt idx="1046">
                  <c:v>5.226</c:v>
                </c:pt>
                <c:pt idx="1047">
                  <c:v>5.2149999999999945</c:v>
                </c:pt>
                <c:pt idx="1048">
                  <c:v>5.2060000000000004</c:v>
                </c:pt>
                <c:pt idx="1049">
                  <c:v>5.2089999999999996</c:v>
                </c:pt>
                <c:pt idx="1050">
                  <c:v>5.2830000000000004</c:v>
                </c:pt>
                <c:pt idx="1051">
                  <c:v>5.2510000000000003</c:v>
                </c:pt>
                <c:pt idx="1052">
                  <c:v>5.2649999999999926</c:v>
                </c:pt>
                <c:pt idx="1053">
                  <c:v>5.2239999999999975</c:v>
                </c:pt>
                <c:pt idx="1054">
                  <c:v>5.1979999999999933</c:v>
                </c:pt>
                <c:pt idx="1055">
                  <c:v>5.1760000000000002</c:v>
                </c:pt>
                <c:pt idx="1056">
                  <c:v>5.0579999999999945</c:v>
                </c:pt>
                <c:pt idx="1057">
                  <c:v>5.2469999999999999</c:v>
                </c:pt>
                <c:pt idx="1058">
                  <c:v>5.0179999999999945</c:v>
                </c:pt>
                <c:pt idx="1059">
                  <c:v>5.0590000000000002</c:v>
                </c:pt>
                <c:pt idx="1060">
                  <c:v>5.1019999999999985</c:v>
                </c:pt>
                <c:pt idx="1061">
                  <c:v>5.1279999999999886</c:v>
                </c:pt>
                <c:pt idx="1062">
                  <c:v>5.1369999999999996</c:v>
                </c:pt>
                <c:pt idx="1063">
                  <c:v>5.1269999999999945</c:v>
                </c:pt>
                <c:pt idx="1064">
                  <c:v>5.0590000000000002</c:v>
                </c:pt>
                <c:pt idx="1065">
                  <c:v>5.1069999999999975</c:v>
                </c:pt>
                <c:pt idx="1066">
                  <c:v>4.8979999999999926</c:v>
                </c:pt>
                <c:pt idx="1067">
                  <c:v>5.1049999999999933</c:v>
                </c:pt>
                <c:pt idx="1068">
                  <c:v>5</c:v>
                </c:pt>
                <c:pt idx="1069">
                  <c:v>4.9269999999999996</c:v>
                </c:pt>
                <c:pt idx="1070">
                  <c:v>5.0659999999999945</c:v>
                </c:pt>
                <c:pt idx="1071">
                  <c:v>5.0309999999999997</c:v>
                </c:pt>
                <c:pt idx="1072">
                  <c:v>5.1749999999999945</c:v>
                </c:pt>
                <c:pt idx="1073">
                  <c:v>5.0750000000000002</c:v>
                </c:pt>
                <c:pt idx="1074">
                  <c:v>5.0579999999999945</c:v>
                </c:pt>
                <c:pt idx="1075">
                  <c:v>5.1719999999999997</c:v>
                </c:pt>
                <c:pt idx="1076">
                  <c:v>5.2210000000000001</c:v>
                </c:pt>
                <c:pt idx="1077">
                  <c:v>5.202</c:v>
                </c:pt>
                <c:pt idx="1078">
                  <c:v>5.1579999999999933</c:v>
                </c:pt>
                <c:pt idx="1079">
                  <c:v>5.0599999999999996</c:v>
                </c:pt>
                <c:pt idx="1080">
                  <c:v>5.2210000000000001</c:v>
                </c:pt>
                <c:pt idx="1081">
                  <c:v>5.1659999999999933</c:v>
                </c:pt>
                <c:pt idx="1082">
                  <c:v>5.2460000000000004</c:v>
                </c:pt>
                <c:pt idx="1083">
                  <c:v>5.1229999999999913</c:v>
                </c:pt>
                <c:pt idx="1084">
                  <c:v>5.1619999999999955</c:v>
                </c:pt>
                <c:pt idx="1085">
                  <c:v>5.2210000000000001</c:v>
                </c:pt>
                <c:pt idx="1086">
                  <c:v>5.0869999999999997</c:v>
                </c:pt>
                <c:pt idx="1087">
                  <c:v>4.923</c:v>
                </c:pt>
                <c:pt idx="1088">
                  <c:v>5.1529999999999916</c:v>
                </c:pt>
                <c:pt idx="1089">
                  <c:v>5.0209999999999955</c:v>
                </c:pt>
                <c:pt idx="1090">
                  <c:v>4.931000000000008</c:v>
                </c:pt>
                <c:pt idx="1091">
                  <c:v>5.0490000000000004</c:v>
                </c:pt>
                <c:pt idx="1092">
                  <c:v>4.9729999999999999</c:v>
                </c:pt>
                <c:pt idx="1093">
                  <c:v>4.9639999999999995</c:v>
                </c:pt>
                <c:pt idx="1094">
                  <c:v>4.8819999999999997</c:v>
                </c:pt>
                <c:pt idx="1095">
                  <c:v>4.9290000000000003</c:v>
                </c:pt>
                <c:pt idx="1096">
                  <c:v>5.0090000000000003</c:v>
                </c:pt>
                <c:pt idx="1097">
                  <c:v>4.8330000000000002</c:v>
                </c:pt>
                <c:pt idx="1098">
                  <c:v>4.9660000000000002</c:v>
                </c:pt>
                <c:pt idx="1099">
                  <c:v>4.9359999999999999</c:v>
                </c:pt>
                <c:pt idx="1100">
                  <c:v>5.1029999999999927</c:v>
                </c:pt>
                <c:pt idx="1101">
                  <c:v>5.1669999999999945</c:v>
                </c:pt>
                <c:pt idx="1102">
                  <c:v>5.218</c:v>
                </c:pt>
                <c:pt idx="1103">
                  <c:v>5.3129999999999926</c:v>
                </c:pt>
                <c:pt idx="1104">
                  <c:v>5.3360000000000003</c:v>
                </c:pt>
                <c:pt idx="1105">
                  <c:v>5.4029999999999996</c:v>
                </c:pt>
                <c:pt idx="1106">
                  <c:v>5.1969999999999965</c:v>
                </c:pt>
                <c:pt idx="1107">
                  <c:v>5.2530000000000001</c:v>
                </c:pt>
                <c:pt idx="1108">
                  <c:v>5.3109999999999955</c:v>
                </c:pt>
                <c:pt idx="1109">
                  <c:v>5.2290000000000001</c:v>
                </c:pt>
                <c:pt idx="1110">
                  <c:v>5.2359999999999998</c:v>
                </c:pt>
                <c:pt idx="1111">
                  <c:v>5.1619999999999955</c:v>
                </c:pt>
                <c:pt idx="1112">
                  <c:v>5.3439999999999985</c:v>
                </c:pt>
                <c:pt idx="1113">
                  <c:v>5.258</c:v>
                </c:pt>
                <c:pt idx="1114">
                  <c:v>5.2439999999999998</c:v>
                </c:pt>
                <c:pt idx="1115">
                  <c:v>5.1679999999999904</c:v>
                </c:pt>
                <c:pt idx="1116">
                  <c:v>5.1890000000000001</c:v>
                </c:pt>
                <c:pt idx="1117">
                  <c:v>5.3</c:v>
                </c:pt>
                <c:pt idx="1118">
                  <c:v>5.0619999999999985</c:v>
                </c:pt>
                <c:pt idx="1119">
                  <c:v>5.0720000000000001</c:v>
                </c:pt>
                <c:pt idx="1120">
                  <c:v>5.0289999999999955</c:v>
                </c:pt>
                <c:pt idx="1121">
                  <c:v>5.1879999999999926</c:v>
                </c:pt>
                <c:pt idx="1122">
                  <c:v>5.0309999999999997</c:v>
                </c:pt>
                <c:pt idx="1123">
                  <c:v>5.0179999999999945</c:v>
                </c:pt>
                <c:pt idx="1124">
                  <c:v>5.1509999999999945</c:v>
                </c:pt>
                <c:pt idx="1125">
                  <c:v>5.1249999999999885</c:v>
                </c:pt>
                <c:pt idx="1126">
                  <c:v>4.9580000000000002</c:v>
                </c:pt>
                <c:pt idx="1127">
                  <c:v>5.0139999999999985</c:v>
                </c:pt>
                <c:pt idx="1128">
                  <c:v>5.1479999999999926</c:v>
                </c:pt>
                <c:pt idx="1129">
                  <c:v>5.13</c:v>
                </c:pt>
                <c:pt idx="1130">
                  <c:v>5.0919999999999996</c:v>
                </c:pt>
                <c:pt idx="1131">
                  <c:v>5.0049999999999955</c:v>
                </c:pt>
                <c:pt idx="1132">
                  <c:v>4.9050000000000002</c:v>
                </c:pt>
                <c:pt idx="1133">
                  <c:v>5.0890000000000004</c:v>
                </c:pt>
                <c:pt idx="1134">
                  <c:v>4.9589999999999996</c:v>
                </c:pt>
                <c:pt idx="1135">
                  <c:v>4.9880000000000004</c:v>
                </c:pt>
                <c:pt idx="1136">
                  <c:v>4.9569999999999999</c:v>
                </c:pt>
                <c:pt idx="1137">
                  <c:v>5.0259999999999945</c:v>
                </c:pt>
                <c:pt idx="1138">
                  <c:v>4.9379999999999997</c:v>
                </c:pt>
                <c:pt idx="1139">
                  <c:v>4.8539999999999965</c:v>
                </c:pt>
                <c:pt idx="1140">
                  <c:v>4.883</c:v>
                </c:pt>
                <c:pt idx="1141">
                  <c:v>4.92</c:v>
                </c:pt>
                <c:pt idx="1142">
                  <c:v>5.0639999999999965</c:v>
                </c:pt>
                <c:pt idx="1143">
                  <c:v>4.9560000000000004</c:v>
                </c:pt>
                <c:pt idx="1144">
                  <c:v>5.1599999999999975</c:v>
                </c:pt>
                <c:pt idx="1145">
                  <c:v>5.2229999999999945</c:v>
                </c:pt>
                <c:pt idx="1146">
                  <c:v>5.3269999999999955</c:v>
                </c:pt>
                <c:pt idx="1147">
                  <c:v>5.2290000000000001</c:v>
                </c:pt>
                <c:pt idx="1148">
                  <c:v>5.1989999999999945</c:v>
                </c:pt>
                <c:pt idx="1149">
                  <c:v>5.2450000000000001</c:v>
                </c:pt>
                <c:pt idx="1150">
                  <c:v>5.2549999999999955</c:v>
                </c:pt>
                <c:pt idx="1151">
                  <c:v>5.31</c:v>
                </c:pt>
                <c:pt idx="1152">
                  <c:v>5.298</c:v>
                </c:pt>
                <c:pt idx="1153">
                  <c:v>5.3019999999999996</c:v>
                </c:pt>
                <c:pt idx="1154">
                  <c:v>5.1769999999999996</c:v>
                </c:pt>
                <c:pt idx="1155">
                  <c:v>5.1819999999999995</c:v>
                </c:pt>
                <c:pt idx="1156">
                  <c:v>5.133</c:v>
                </c:pt>
                <c:pt idx="1157">
                  <c:v>5.07</c:v>
                </c:pt>
                <c:pt idx="1158">
                  <c:v>5.1319999999999997</c:v>
                </c:pt>
                <c:pt idx="1159">
                  <c:v>5.0739999999999998</c:v>
                </c:pt>
                <c:pt idx="1160">
                  <c:v>5.1639999999999926</c:v>
                </c:pt>
                <c:pt idx="1161">
                  <c:v>5.0890000000000004</c:v>
                </c:pt>
                <c:pt idx="1162">
                  <c:v>5.0880000000000001</c:v>
                </c:pt>
                <c:pt idx="1163">
                  <c:v>5.0669999999999975</c:v>
                </c:pt>
                <c:pt idx="1164">
                  <c:v>5.0469999999999997</c:v>
                </c:pt>
                <c:pt idx="1165">
                  <c:v>5.2439999999999998</c:v>
                </c:pt>
                <c:pt idx="1166">
                  <c:v>4.9950000000000001</c:v>
                </c:pt>
                <c:pt idx="1167">
                  <c:v>5.1989999999999945</c:v>
                </c:pt>
                <c:pt idx="1168">
                  <c:v>5.0110000000000001</c:v>
                </c:pt>
                <c:pt idx="1169">
                  <c:v>5.0910000000000002</c:v>
                </c:pt>
                <c:pt idx="1170">
                  <c:v>5.056</c:v>
                </c:pt>
                <c:pt idx="1171">
                  <c:v>5.0149999999999926</c:v>
                </c:pt>
                <c:pt idx="1172">
                  <c:v>4.8769999999999998</c:v>
                </c:pt>
                <c:pt idx="1173">
                  <c:v>5.0369999999999999</c:v>
                </c:pt>
                <c:pt idx="1174">
                  <c:v>5.0609999999999955</c:v>
                </c:pt>
                <c:pt idx="1175">
                  <c:v>5.0190000000000001</c:v>
                </c:pt>
                <c:pt idx="1176">
                  <c:v>4.8919999999999995</c:v>
                </c:pt>
                <c:pt idx="1177">
                  <c:v>4.8259999999999916</c:v>
                </c:pt>
                <c:pt idx="1178">
                  <c:v>4.9000000000000004</c:v>
                </c:pt>
                <c:pt idx="1179">
                  <c:v>5.0259999999999945</c:v>
                </c:pt>
                <c:pt idx="1180">
                  <c:v>5.0839999999999996</c:v>
                </c:pt>
                <c:pt idx="1181">
                  <c:v>5.1319999999999997</c:v>
                </c:pt>
                <c:pt idx="1182">
                  <c:v>5.0339999999999998</c:v>
                </c:pt>
                <c:pt idx="1183">
                  <c:v>5.2480000000000002</c:v>
                </c:pt>
                <c:pt idx="1184">
                  <c:v>5.3860000000000001</c:v>
                </c:pt>
                <c:pt idx="1185">
                  <c:v>5.3259999999999916</c:v>
                </c:pt>
                <c:pt idx="1186">
                  <c:v>5.45</c:v>
                </c:pt>
                <c:pt idx="1187">
                  <c:v>5.6029999999999927</c:v>
                </c:pt>
                <c:pt idx="1188">
                  <c:v>5.4690000000000003</c:v>
                </c:pt>
                <c:pt idx="1189">
                  <c:v>5.5590000000000002</c:v>
                </c:pt>
                <c:pt idx="1190">
                  <c:v>5.5369999999999999</c:v>
                </c:pt>
                <c:pt idx="1191">
                  <c:v>5.4050000000000002</c:v>
                </c:pt>
                <c:pt idx="1192">
                  <c:v>5.3229999999999933</c:v>
                </c:pt>
                <c:pt idx="1193">
                  <c:v>5.492</c:v>
                </c:pt>
                <c:pt idx="1194">
                  <c:v>5.45</c:v>
                </c:pt>
                <c:pt idx="1195">
                  <c:v>5.4119999999999999</c:v>
                </c:pt>
                <c:pt idx="1196">
                  <c:v>5.3219999999999965</c:v>
                </c:pt>
                <c:pt idx="1197">
                  <c:v>5.3549999999999933</c:v>
                </c:pt>
                <c:pt idx="1198">
                  <c:v>5.4700000000000024</c:v>
                </c:pt>
                <c:pt idx="1199">
                  <c:v>5.4249999999999945</c:v>
                </c:pt>
                <c:pt idx="1200">
                  <c:v>5.2389999999999999</c:v>
                </c:pt>
                <c:pt idx="1201">
                  <c:v>5.1269999999999945</c:v>
                </c:pt>
                <c:pt idx="1202">
                  <c:v>5.3769999999999998</c:v>
                </c:pt>
                <c:pt idx="1203">
                  <c:v>5.2389999999999999</c:v>
                </c:pt>
                <c:pt idx="1204">
                  <c:v>5.1849999999999916</c:v>
                </c:pt>
                <c:pt idx="1205">
                  <c:v>5.2350000000000003</c:v>
                </c:pt>
                <c:pt idx="1206">
                  <c:v>5.2380000000000004</c:v>
                </c:pt>
                <c:pt idx="1207">
                  <c:v>5.2930000000000001</c:v>
                </c:pt>
                <c:pt idx="1208">
                  <c:v>5.24</c:v>
                </c:pt>
                <c:pt idx="1209">
                  <c:v>5.2910000000000004</c:v>
                </c:pt>
                <c:pt idx="1210">
                  <c:v>5.1529999999999916</c:v>
                </c:pt>
                <c:pt idx="1211">
                  <c:v>5.2279999999999927</c:v>
                </c:pt>
                <c:pt idx="1212">
                  <c:v>5.1769999999999996</c:v>
                </c:pt>
                <c:pt idx="1213">
                  <c:v>5.258</c:v>
                </c:pt>
                <c:pt idx="1214">
                  <c:v>5.1469999999999985</c:v>
                </c:pt>
                <c:pt idx="1215">
                  <c:v>5.1599999999999975</c:v>
                </c:pt>
                <c:pt idx="1216">
                  <c:v>5.1979999999999933</c:v>
                </c:pt>
                <c:pt idx="1217">
                  <c:v>5.2149999999999945</c:v>
                </c:pt>
                <c:pt idx="1218">
                  <c:v>5.093</c:v>
                </c:pt>
                <c:pt idx="1219">
                  <c:v>5.0860000000000003</c:v>
                </c:pt>
                <c:pt idx="1220">
                  <c:v>5.109</c:v>
                </c:pt>
                <c:pt idx="1221">
                  <c:v>5.0350000000000001</c:v>
                </c:pt>
                <c:pt idx="1222">
                  <c:v>4.9720000000000004</c:v>
                </c:pt>
                <c:pt idx="1223">
                  <c:v>5.0199999999999996</c:v>
                </c:pt>
                <c:pt idx="1224">
                  <c:v>5.0249999999999932</c:v>
                </c:pt>
                <c:pt idx="1225">
                  <c:v>5.0469999999999997</c:v>
                </c:pt>
                <c:pt idx="1226">
                  <c:v>5.0229999999999926</c:v>
                </c:pt>
                <c:pt idx="1227">
                  <c:v>5.0730000000000004</c:v>
                </c:pt>
                <c:pt idx="1228">
                  <c:v>5.1339999999999995</c:v>
                </c:pt>
                <c:pt idx="1229">
                  <c:v>5.07</c:v>
                </c:pt>
                <c:pt idx="1230">
                  <c:v>5.0860000000000003</c:v>
                </c:pt>
                <c:pt idx="1231">
                  <c:v>5.2389999999999999</c:v>
                </c:pt>
                <c:pt idx="1232">
                  <c:v>5.399</c:v>
                </c:pt>
                <c:pt idx="1233">
                  <c:v>5.3339999999999996</c:v>
                </c:pt>
                <c:pt idx="1234">
                  <c:v>5.3539999999999965</c:v>
                </c:pt>
                <c:pt idx="1235">
                  <c:v>5.1119999999999965</c:v>
                </c:pt>
                <c:pt idx="1236">
                  <c:v>5.1569999999999965</c:v>
                </c:pt>
                <c:pt idx="1237">
                  <c:v>5.234</c:v>
                </c:pt>
                <c:pt idx="1238">
                  <c:v>5.2519999999999998</c:v>
                </c:pt>
                <c:pt idx="1239">
                  <c:v>5.1219999999999946</c:v>
                </c:pt>
                <c:pt idx="1240">
                  <c:v>5.2169999999999996</c:v>
                </c:pt>
                <c:pt idx="1241">
                  <c:v>5.2690000000000001</c:v>
                </c:pt>
                <c:pt idx="1242">
                  <c:v>5.242</c:v>
                </c:pt>
                <c:pt idx="1243">
                  <c:v>5.1949999999999914</c:v>
                </c:pt>
                <c:pt idx="1244">
                  <c:v>5.2030000000000003</c:v>
                </c:pt>
                <c:pt idx="1245">
                  <c:v>5.0810000000000004</c:v>
                </c:pt>
                <c:pt idx="1246">
                  <c:v>5.0810000000000004</c:v>
                </c:pt>
                <c:pt idx="1247">
                  <c:v>5.1849999999999916</c:v>
                </c:pt>
                <c:pt idx="1248">
                  <c:v>5.1859999999999955</c:v>
                </c:pt>
                <c:pt idx="1249">
                  <c:v>5.0810000000000004</c:v>
                </c:pt>
                <c:pt idx="1250">
                  <c:v>5.0649999999999933</c:v>
                </c:pt>
                <c:pt idx="1251">
                  <c:v>4.9939999999999998</c:v>
                </c:pt>
                <c:pt idx="1252">
                  <c:v>5.109</c:v>
                </c:pt>
                <c:pt idx="1253">
                  <c:v>5.0090000000000003</c:v>
                </c:pt>
                <c:pt idx="1254">
                  <c:v>5.0609999999999955</c:v>
                </c:pt>
                <c:pt idx="1255">
                  <c:v>5.0730000000000004</c:v>
                </c:pt>
                <c:pt idx="1256">
                  <c:v>5.0830000000000002</c:v>
                </c:pt>
                <c:pt idx="1257">
                  <c:v>5.048</c:v>
                </c:pt>
                <c:pt idx="1258">
                  <c:v>4.8330000000000002</c:v>
                </c:pt>
                <c:pt idx="1259">
                  <c:v>5.0309999999999997</c:v>
                </c:pt>
                <c:pt idx="1260">
                  <c:v>4.9109999999999996</c:v>
                </c:pt>
                <c:pt idx="1261">
                  <c:v>4.9050000000000002</c:v>
                </c:pt>
                <c:pt idx="1262">
                  <c:v>4.8339999999999996</c:v>
                </c:pt>
                <c:pt idx="1263">
                  <c:v>4.9359999999999999</c:v>
                </c:pt>
                <c:pt idx="1264">
                  <c:v>5.0780000000000003</c:v>
                </c:pt>
                <c:pt idx="1265">
                  <c:v>5.1109999999999927</c:v>
                </c:pt>
                <c:pt idx="1266">
                  <c:v>5.1079999999999917</c:v>
                </c:pt>
                <c:pt idx="1267">
                  <c:v>5.1310000000000002</c:v>
                </c:pt>
                <c:pt idx="1268">
                  <c:v>5.2510000000000003</c:v>
                </c:pt>
                <c:pt idx="1269">
                  <c:v>5.3959999999999955</c:v>
                </c:pt>
                <c:pt idx="1270">
                  <c:v>5.218</c:v>
                </c:pt>
                <c:pt idx="1271">
                  <c:v>5.5010000000000003</c:v>
                </c:pt>
                <c:pt idx="1272">
                  <c:v>5.3890000000000002</c:v>
                </c:pt>
                <c:pt idx="1273">
                  <c:v>5.3849999999999945</c:v>
                </c:pt>
                <c:pt idx="1274">
                  <c:v>5.2590000000000003</c:v>
                </c:pt>
                <c:pt idx="1275">
                  <c:v>5.1879999999999926</c:v>
                </c:pt>
                <c:pt idx="1276">
                  <c:v>5.34</c:v>
                </c:pt>
                <c:pt idx="1277">
                  <c:v>5.2480000000000002</c:v>
                </c:pt>
                <c:pt idx="1278">
                  <c:v>5.306</c:v>
                </c:pt>
                <c:pt idx="1279">
                  <c:v>5.4300000000000024</c:v>
                </c:pt>
                <c:pt idx="1280">
                  <c:v>5.2480000000000002</c:v>
                </c:pt>
                <c:pt idx="1281">
                  <c:v>5.22</c:v>
                </c:pt>
                <c:pt idx="1282">
                  <c:v>5.2169999999999996</c:v>
                </c:pt>
                <c:pt idx="1283">
                  <c:v>5.2409999999999997</c:v>
                </c:pt>
                <c:pt idx="1284">
                  <c:v>5.226</c:v>
                </c:pt>
                <c:pt idx="1285">
                  <c:v>5.2290000000000001</c:v>
                </c:pt>
                <c:pt idx="1286">
                  <c:v>5.2050000000000001</c:v>
                </c:pt>
                <c:pt idx="1287">
                  <c:v>5.1959999999999926</c:v>
                </c:pt>
                <c:pt idx="1288">
                  <c:v>5.1689999999999916</c:v>
                </c:pt>
                <c:pt idx="1289">
                  <c:v>5.1039999999999965</c:v>
                </c:pt>
                <c:pt idx="1290">
                  <c:v>5.2409999999999997</c:v>
                </c:pt>
                <c:pt idx="1291">
                  <c:v>5.1509999999999945</c:v>
                </c:pt>
                <c:pt idx="1292">
                  <c:v>5.1859999999999955</c:v>
                </c:pt>
                <c:pt idx="1293">
                  <c:v>5.1289999999999916</c:v>
                </c:pt>
                <c:pt idx="1294">
                  <c:v>5.0619999999999985</c:v>
                </c:pt>
                <c:pt idx="1295">
                  <c:v>5.1599999999999975</c:v>
                </c:pt>
                <c:pt idx="1296">
                  <c:v>5.0119999999999996</c:v>
                </c:pt>
                <c:pt idx="1297">
                  <c:v>5.0119999999999996</c:v>
                </c:pt>
                <c:pt idx="1298">
                  <c:v>5.056</c:v>
                </c:pt>
                <c:pt idx="1299">
                  <c:v>5.0720000000000001</c:v>
                </c:pt>
                <c:pt idx="1300">
                  <c:v>5.0730000000000004</c:v>
                </c:pt>
                <c:pt idx="1301">
                  <c:v>4.9639999999999995</c:v>
                </c:pt>
                <c:pt idx="1302">
                  <c:v>4.9119999999999999</c:v>
                </c:pt>
                <c:pt idx="1303">
                  <c:v>5.0410000000000004</c:v>
                </c:pt>
                <c:pt idx="1304">
                  <c:v>5.016</c:v>
                </c:pt>
                <c:pt idx="1305">
                  <c:v>4.9580000000000002</c:v>
                </c:pt>
                <c:pt idx="1306">
                  <c:v>4.9870000000000001</c:v>
                </c:pt>
                <c:pt idx="1307">
                  <c:v>5.0569999999999995</c:v>
                </c:pt>
                <c:pt idx="1308">
                  <c:v>5.4349999999999996</c:v>
                </c:pt>
                <c:pt idx="1309">
                  <c:v>5.3659999999999917</c:v>
                </c:pt>
                <c:pt idx="1310">
                  <c:v>5.3090000000000002</c:v>
                </c:pt>
                <c:pt idx="1311">
                  <c:v>5.3439999999999985</c:v>
                </c:pt>
                <c:pt idx="1312">
                  <c:v>5.3659999999999917</c:v>
                </c:pt>
                <c:pt idx="1313">
                  <c:v>5.3049999999999926</c:v>
                </c:pt>
                <c:pt idx="1314">
                  <c:v>5.3279999999999914</c:v>
                </c:pt>
                <c:pt idx="1315">
                  <c:v>5.4130000000000003</c:v>
                </c:pt>
                <c:pt idx="1316">
                  <c:v>5.2990000000000004</c:v>
                </c:pt>
                <c:pt idx="1317">
                  <c:v>5.2060000000000004</c:v>
                </c:pt>
                <c:pt idx="1318">
                  <c:v>5.1479999999999926</c:v>
                </c:pt>
                <c:pt idx="1319">
                  <c:v>5.2309999999999999</c:v>
                </c:pt>
                <c:pt idx="1320">
                  <c:v>5.242</c:v>
                </c:pt>
                <c:pt idx="1321">
                  <c:v>5.1569999999999965</c:v>
                </c:pt>
                <c:pt idx="1322">
                  <c:v>5.093</c:v>
                </c:pt>
                <c:pt idx="1323">
                  <c:v>5.2850000000000001</c:v>
                </c:pt>
                <c:pt idx="1324">
                  <c:v>5.2050000000000001</c:v>
                </c:pt>
                <c:pt idx="1325">
                  <c:v>5.1819999999999995</c:v>
                </c:pt>
                <c:pt idx="1326">
                  <c:v>5.1109999999999927</c:v>
                </c:pt>
                <c:pt idx="1327">
                  <c:v>5.1029999999999927</c:v>
                </c:pt>
                <c:pt idx="1328">
                  <c:v>5.1659999999999933</c:v>
                </c:pt>
                <c:pt idx="1329">
                  <c:v>5.2510000000000003</c:v>
                </c:pt>
                <c:pt idx="1330">
                  <c:v>5.1119999999999965</c:v>
                </c:pt>
                <c:pt idx="1331">
                  <c:v>5.1289999999999916</c:v>
                </c:pt>
                <c:pt idx="1332">
                  <c:v>5.0609999999999955</c:v>
                </c:pt>
                <c:pt idx="1333">
                  <c:v>5.04</c:v>
                </c:pt>
                <c:pt idx="1334">
                  <c:v>5.0780000000000003</c:v>
                </c:pt>
                <c:pt idx="1335">
                  <c:v>5.01</c:v>
                </c:pt>
                <c:pt idx="1336">
                  <c:v>5.0469999999999997</c:v>
                </c:pt>
                <c:pt idx="1337">
                  <c:v>5.0049999999999955</c:v>
                </c:pt>
                <c:pt idx="1338">
                  <c:v>4.9859999999999998</c:v>
                </c:pt>
                <c:pt idx="1339">
                  <c:v>5.0490000000000004</c:v>
                </c:pt>
                <c:pt idx="1340">
                  <c:v>4.9729999999999999</c:v>
                </c:pt>
                <c:pt idx="1341">
                  <c:v>5.0939999999999985</c:v>
                </c:pt>
                <c:pt idx="1342">
                  <c:v>4.952</c:v>
                </c:pt>
                <c:pt idx="1343">
                  <c:v>4.9859999999999998</c:v>
                </c:pt>
                <c:pt idx="1344">
                  <c:v>5.1219999999999946</c:v>
                </c:pt>
                <c:pt idx="1345">
                  <c:v>5.032</c:v>
                </c:pt>
                <c:pt idx="1346">
                  <c:v>5.05</c:v>
                </c:pt>
                <c:pt idx="1347">
                  <c:v>4.9589999999999996</c:v>
                </c:pt>
                <c:pt idx="1348">
                  <c:v>4.9560000000000004</c:v>
                </c:pt>
                <c:pt idx="1349">
                  <c:v>5.0139999999999985</c:v>
                </c:pt>
                <c:pt idx="1350">
                  <c:v>4.9610000000000003</c:v>
                </c:pt>
                <c:pt idx="1351">
                  <c:v>4.8879999999999955</c:v>
                </c:pt>
                <c:pt idx="1352">
                  <c:v>4.9300000000000024</c:v>
                </c:pt>
                <c:pt idx="1353">
                  <c:v>5.0039999999999996</c:v>
                </c:pt>
                <c:pt idx="1354">
                  <c:v>4.8719999999999999</c:v>
                </c:pt>
                <c:pt idx="1355">
                  <c:v>4.9800000000000004</c:v>
                </c:pt>
                <c:pt idx="1356">
                  <c:v>5.048</c:v>
                </c:pt>
                <c:pt idx="1357">
                  <c:v>5.1629999999999914</c:v>
                </c:pt>
                <c:pt idx="1358">
                  <c:v>5.2139999999999995</c:v>
                </c:pt>
                <c:pt idx="1359">
                  <c:v>5.2590000000000003</c:v>
                </c:pt>
                <c:pt idx="1360">
                  <c:v>5.3939999999999975</c:v>
                </c:pt>
                <c:pt idx="1361">
                  <c:v>5.3639999999999946</c:v>
                </c:pt>
                <c:pt idx="1362">
                  <c:v>5.4050000000000002</c:v>
                </c:pt>
                <c:pt idx="1363">
                  <c:v>5.4749999999999996</c:v>
                </c:pt>
                <c:pt idx="1364">
                  <c:v>5.4790000000000081</c:v>
                </c:pt>
                <c:pt idx="1365">
                  <c:v>5.4770000000000003</c:v>
                </c:pt>
                <c:pt idx="1366">
                  <c:v>5.3559999999999945</c:v>
                </c:pt>
                <c:pt idx="1367">
                  <c:v>5.4489999999999998</c:v>
                </c:pt>
                <c:pt idx="1368">
                  <c:v>5.3259999999999916</c:v>
                </c:pt>
                <c:pt idx="1369">
                  <c:v>5.4020000000000001</c:v>
                </c:pt>
                <c:pt idx="1370">
                  <c:v>5.7489999999999997</c:v>
                </c:pt>
                <c:pt idx="1371">
                  <c:v>5.3929999999999945</c:v>
                </c:pt>
                <c:pt idx="1372">
                  <c:v>5.2370000000000001</c:v>
                </c:pt>
                <c:pt idx="1373">
                  <c:v>5.3010000000000002</c:v>
                </c:pt>
                <c:pt idx="1374">
                  <c:v>5.1760000000000002</c:v>
                </c:pt>
                <c:pt idx="1375">
                  <c:v>5.1909999999999945</c:v>
                </c:pt>
                <c:pt idx="1376">
                  <c:v>5.2969999999999997</c:v>
                </c:pt>
                <c:pt idx="1377">
                  <c:v>5.1969999999999965</c:v>
                </c:pt>
                <c:pt idx="1378">
                  <c:v>5.3169999999999975</c:v>
                </c:pt>
                <c:pt idx="1379">
                  <c:v>5.25</c:v>
                </c:pt>
                <c:pt idx="1380">
                  <c:v>5.2610000000000001</c:v>
                </c:pt>
                <c:pt idx="1381">
                  <c:v>5.3460000000000001</c:v>
                </c:pt>
                <c:pt idx="1382">
                  <c:v>5.1909999999999945</c:v>
                </c:pt>
                <c:pt idx="1383">
                  <c:v>5.1599999999999975</c:v>
                </c:pt>
                <c:pt idx="1384">
                  <c:v>5.218</c:v>
                </c:pt>
                <c:pt idx="1385">
                  <c:v>5.2759999999999998</c:v>
                </c:pt>
                <c:pt idx="1386">
                  <c:v>5.1649999999999885</c:v>
                </c:pt>
                <c:pt idx="1387">
                  <c:v>5.24</c:v>
                </c:pt>
                <c:pt idx="1388">
                  <c:v>5.1679999999999904</c:v>
                </c:pt>
                <c:pt idx="1389">
                  <c:v>5.1509999999999945</c:v>
                </c:pt>
                <c:pt idx="1390">
                  <c:v>5.1419999999999995</c:v>
                </c:pt>
                <c:pt idx="1391">
                  <c:v>5.1349999999999945</c:v>
                </c:pt>
                <c:pt idx="1392">
                  <c:v>5.2450000000000001</c:v>
                </c:pt>
                <c:pt idx="1393">
                  <c:v>4.9960000000000004</c:v>
                </c:pt>
                <c:pt idx="1394">
                  <c:v>4.8419999999999996</c:v>
                </c:pt>
                <c:pt idx="1395">
                  <c:v>4.9760000000000071</c:v>
                </c:pt>
                <c:pt idx="1396">
                  <c:v>4.8810000000000002</c:v>
                </c:pt>
                <c:pt idx="1397">
                  <c:v>5.03</c:v>
                </c:pt>
                <c:pt idx="1398">
                  <c:v>4.899</c:v>
                </c:pt>
                <c:pt idx="1399">
                  <c:v>4.9889999999999999</c:v>
                </c:pt>
                <c:pt idx="1400">
                  <c:v>4.9980000000000002</c:v>
                </c:pt>
                <c:pt idx="1401">
                  <c:v>4.9359999999999999</c:v>
                </c:pt>
                <c:pt idx="1402">
                  <c:v>5.0339999999999998</c:v>
                </c:pt>
                <c:pt idx="1403">
                  <c:v>5.0460000000000003</c:v>
                </c:pt>
                <c:pt idx="1404">
                  <c:v>5.14</c:v>
                </c:pt>
                <c:pt idx="1405">
                  <c:v>5.0990000000000002</c:v>
                </c:pt>
                <c:pt idx="1406">
                  <c:v>5.2210000000000001</c:v>
                </c:pt>
                <c:pt idx="1407">
                  <c:v>5.3919999999999995</c:v>
                </c:pt>
                <c:pt idx="1408">
                  <c:v>5.3849999999999945</c:v>
                </c:pt>
                <c:pt idx="1409">
                  <c:v>5.343</c:v>
                </c:pt>
                <c:pt idx="1410">
                  <c:v>5.3529999999999927</c:v>
                </c:pt>
                <c:pt idx="1411">
                  <c:v>5.3169999999999975</c:v>
                </c:pt>
                <c:pt idx="1412">
                  <c:v>5.4279999999999955</c:v>
                </c:pt>
                <c:pt idx="1413">
                  <c:v>5.3259999999999916</c:v>
                </c:pt>
                <c:pt idx="1414">
                  <c:v>5.1319999999999997</c:v>
                </c:pt>
                <c:pt idx="1415">
                  <c:v>5.2679999999999945</c:v>
                </c:pt>
                <c:pt idx="1416">
                  <c:v>5.2949999999999955</c:v>
                </c:pt>
                <c:pt idx="1417">
                  <c:v>5.2709999999999999</c:v>
                </c:pt>
                <c:pt idx="1418">
                  <c:v>5.4960000000000004</c:v>
                </c:pt>
                <c:pt idx="1419">
                  <c:v>5.2439999999999998</c:v>
                </c:pt>
                <c:pt idx="1420">
                  <c:v>5.3639999999999946</c:v>
                </c:pt>
                <c:pt idx="1421">
                  <c:v>5.3549999999999933</c:v>
                </c:pt>
                <c:pt idx="1422">
                  <c:v>5.2139999999999995</c:v>
                </c:pt>
                <c:pt idx="1423">
                  <c:v>5.1979999999999933</c:v>
                </c:pt>
                <c:pt idx="1424">
                  <c:v>5.335</c:v>
                </c:pt>
                <c:pt idx="1425">
                  <c:v>5.2930000000000001</c:v>
                </c:pt>
                <c:pt idx="1426">
                  <c:v>5.2169999999999996</c:v>
                </c:pt>
                <c:pt idx="1427">
                  <c:v>5.1769999999999996</c:v>
                </c:pt>
                <c:pt idx="1428">
                  <c:v>5.226</c:v>
                </c:pt>
                <c:pt idx="1429">
                  <c:v>5.1879999999999926</c:v>
                </c:pt>
                <c:pt idx="1430">
                  <c:v>5.0669999999999975</c:v>
                </c:pt>
                <c:pt idx="1431">
                  <c:v>5.1310000000000002</c:v>
                </c:pt>
                <c:pt idx="1432">
                  <c:v>5.1029999999999927</c:v>
                </c:pt>
                <c:pt idx="1433">
                  <c:v>5.0460000000000003</c:v>
                </c:pt>
                <c:pt idx="1434">
                  <c:v>5.0569999999999995</c:v>
                </c:pt>
                <c:pt idx="1435">
                  <c:v>5.0659999999999945</c:v>
                </c:pt>
                <c:pt idx="1436">
                  <c:v>5.0269999999999975</c:v>
                </c:pt>
                <c:pt idx="1437">
                  <c:v>5.0449999999999955</c:v>
                </c:pt>
                <c:pt idx="1438">
                  <c:v>5.1259999999999915</c:v>
                </c:pt>
                <c:pt idx="1439">
                  <c:v>5.1599999999999975</c:v>
                </c:pt>
                <c:pt idx="1440">
                  <c:v>5.0439999999999996</c:v>
                </c:pt>
                <c:pt idx="1441">
                  <c:v>5.0750000000000002</c:v>
                </c:pt>
                <c:pt idx="1442">
                  <c:v>5.0529999999999955</c:v>
                </c:pt>
                <c:pt idx="1443">
                  <c:v>4.968</c:v>
                </c:pt>
                <c:pt idx="1444">
                  <c:v>4.9950000000000001</c:v>
                </c:pt>
                <c:pt idx="1445">
                  <c:v>4.9980000000000002</c:v>
                </c:pt>
                <c:pt idx="1446">
                  <c:v>4.8010000000000002</c:v>
                </c:pt>
                <c:pt idx="1447">
                  <c:v>4.9039999999999999</c:v>
                </c:pt>
                <c:pt idx="1448">
                  <c:v>5.0309999999999997</c:v>
                </c:pt>
                <c:pt idx="1449">
                  <c:v>4.8730000000000002</c:v>
                </c:pt>
                <c:pt idx="1450">
                  <c:v>4.8949999999999916</c:v>
                </c:pt>
                <c:pt idx="1451">
                  <c:v>5.0090000000000003</c:v>
                </c:pt>
                <c:pt idx="1452">
                  <c:v>4.9779999999999998</c:v>
                </c:pt>
                <c:pt idx="1453">
                  <c:v>5.0679999999999916</c:v>
                </c:pt>
                <c:pt idx="1454">
                  <c:v>5.1719999999999997</c:v>
                </c:pt>
                <c:pt idx="1455">
                  <c:v>5.1689999999999916</c:v>
                </c:pt>
                <c:pt idx="1456">
                  <c:v>5.4779999999999998</c:v>
                </c:pt>
                <c:pt idx="1457">
                  <c:v>5.3760000000000003</c:v>
                </c:pt>
                <c:pt idx="1458">
                  <c:v>5.4180000000000001</c:v>
                </c:pt>
                <c:pt idx="1459">
                  <c:v>5.37</c:v>
                </c:pt>
                <c:pt idx="1460">
                  <c:v>5.3969999999999985</c:v>
                </c:pt>
                <c:pt idx="1461">
                  <c:v>5.3609999999999927</c:v>
                </c:pt>
                <c:pt idx="1462">
                  <c:v>5.3649999999999913</c:v>
                </c:pt>
                <c:pt idx="1463">
                  <c:v>5.2639999999999985</c:v>
                </c:pt>
                <c:pt idx="1464">
                  <c:v>5.37</c:v>
                </c:pt>
                <c:pt idx="1465">
                  <c:v>5.2669999999999995</c:v>
                </c:pt>
                <c:pt idx="1466">
                  <c:v>5.1279999999999886</c:v>
                </c:pt>
                <c:pt idx="1467">
                  <c:v>5.2219999999999995</c:v>
                </c:pt>
                <c:pt idx="1468">
                  <c:v>5.2809999999999997</c:v>
                </c:pt>
                <c:pt idx="1469">
                  <c:v>5.29</c:v>
                </c:pt>
                <c:pt idx="1470">
                  <c:v>5.2279999999999927</c:v>
                </c:pt>
                <c:pt idx="1471">
                  <c:v>5.37</c:v>
                </c:pt>
                <c:pt idx="1472">
                  <c:v>5.3109999999999955</c:v>
                </c:pt>
                <c:pt idx="1473">
                  <c:v>5.274</c:v>
                </c:pt>
                <c:pt idx="1474">
                  <c:v>5.2750000000000004</c:v>
                </c:pt>
                <c:pt idx="1475">
                  <c:v>5.1559999999999926</c:v>
                </c:pt>
                <c:pt idx="1476">
                  <c:v>5.1039999999999965</c:v>
                </c:pt>
                <c:pt idx="1477">
                  <c:v>5.1979999999999933</c:v>
                </c:pt>
                <c:pt idx="1478">
                  <c:v>5.133</c:v>
                </c:pt>
                <c:pt idx="1479">
                  <c:v>5.101</c:v>
                </c:pt>
                <c:pt idx="1480">
                  <c:v>5.242</c:v>
                </c:pt>
                <c:pt idx="1481">
                  <c:v>5.1099999999999985</c:v>
                </c:pt>
                <c:pt idx="1482">
                  <c:v>5.0359999999999996</c:v>
                </c:pt>
                <c:pt idx="1483">
                  <c:v>5.1019999999999985</c:v>
                </c:pt>
                <c:pt idx="1484">
                  <c:v>5.0239999999999965</c:v>
                </c:pt>
                <c:pt idx="1485">
                  <c:v>4.9189999999999996</c:v>
                </c:pt>
                <c:pt idx="1486">
                  <c:v>5.05</c:v>
                </c:pt>
                <c:pt idx="1487">
                  <c:v>5.0239999999999965</c:v>
                </c:pt>
                <c:pt idx="1488">
                  <c:v>5.0709999999999997</c:v>
                </c:pt>
                <c:pt idx="1489">
                  <c:v>4.8819999999999997</c:v>
                </c:pt>
                <c:pt idx="1490">
                  <c:v>4.9349999999999996</c:v>
                </c:pt>
                <c:pt idx="1491">
                  <c:v>5.05</c:v>
                </c:pt>
                <c:pt idx="1492">
                  <c:v>4.9760000000000071</c:v>
                </c:pt>
                <c:pt idx="1493">
                  <c:v>4.9960000000000004</c:v>
                </c:pt>
                <c:pt idx="1494">
                  <c:v>4.944</c:v>
                </c:pt>
                <c:pt idx="1495">
                  <c:v>4.992</c:v>
                </c:pt>
                <c:pt idx="1496">
                  <c:v>5.0679999999999916</c:v>
                </c:pt>
                <c:pt idx="1497">
                  <c:v>5.0269999999999975</c:v>
                </c:pt>
                <c:pt idx="1498">
                  <c:v>5.1099999999999985</c:v>
                </c:pt>
                <c:pt idx="1499">
                  <c:v>5.2149999999999945</c:v>
                </c:pt>
                <c:pt idx="1500">
                  <c:v>5.1429999999999945</c:v>
                </c:pt>
                <c:pt idx="1501">
                  <c:v>5.1869999999999985</c:v>
                </c:pt>
                <c:pt idx="1502">
                  <c:v>5.2039999999999997</c:v>
                </c:pt>
                <c:pt idx="1503">
                  <c:v>5.1769999999999996</c:v>
                </c:pt>
                <c:pt idx="1504">
                  <c:v>5.1779999999999955</c:v>
                </c:pt>
                <c:pt idx="1505">
                  <c:v>5.18</c:v>
                </c:pt>
                <c:pt idx="1506">
                  <c:v>5.0860000000000003</c:v>
                </c:pt>
                <c:pt idx="1507">
                  <c:v>5.1479999999999926</c:v>
                </c:pt>
                <c:pt idx="1508">
                  <c:v>5.1249999999999885</c:v>
                </c:pt>
                <c:pt idx="1509">
                  <c:v>5.0730000000000004</c:v>
                </c:pt>
                <c:pt idx="1510">
                  <c:v>5.1929999999999916</c:v>
                </c:pt>
                <c:pt idx="1511">
                  <c:v>5.1779999999999955</c:v>
                </c:pt>
                <c:pt idx="1512">
                  <c:v>5.1139999999999946</c:v>
                </c:pt>
                <c:pt idx="1513">
                  <c:v>5.0269999999999975</c:v>
                </c:pt>
                <c:pt idx="1514">
                  <c:v>4.9639999999999995</c:v>
                </c:pt>
                <c:pt idx="1515">
                  <c:v>5.0590000000000002</c:v>
                </c:pt>
                <c:pt idx="1516">
                  <c:v>4.9509999999999996</c:v>
                </c:pt>
                <c:pt idx="1517">
                  <c:v>5.1109999999999927</c:v>
                </c:pt>
                <c:pt idx="1518">
                  <c:v>4.91</c:v>
                </c:pt>
                <c:pt idx="1519">
                  <c:v>5.085</c:v>
                </c:pt>
                <c:pt idx="1520">
                  <c:v>4.9749999999999996</c:v>
                </c:pt>
                <c:pt idx="1521">
                  <c:v>5.0060000000000002</c:v>
                </c:pt>
                <c:pt idx="1522">
                  <c:v>4.9630000000000001</c:v>
                </c:pt>
                <c:pt idx="1523">
                  <c:v>4.9160000000000004</c:v>
                </c:pt>
                <c:pt idx="1524">
                  <c:v>5.0049999999999955</c:v>
                </c:pt>
                <c:pt idx="1525">
                  <c:v>4.9450000000000003</c:v>
                </c:pt>
                <c:pt idx="1526">
                  <c:v>4.9700000000000024</c:v>
                </c:pt>
                <c:pt idx="1527">
                  <c:v>4.79</c:v>
                </c:pt>
                <c:pt idx="1528">
                  <c:v>4.875</c:v>
                </c:pt>
                <c:pt idx="1529">
                  <c:v>4.8949999999999916</c:v>
                </c:pt>
                <c:pt idx="1530">
                  <c:v>4.9189999999999996</c:v>
                </c:pt>
                <c:pt idx="1531">
                  <c:v>4.8</c:v>
                </c:pt>
                <c:pt idx="1532">
                  <c:v>5.0279999999999916</c:v>
                </c:pt>
                <c:pt idx="1533">
                  <c:v>4.9729999999999999</c:v>
                </c:pt>
                <c:pt idx="1534">
                  <c:v>5.0090000000000003</c:v>
                </c:pt>
                <c:pt idx="1535">
                  <c:v>5.1159999999999917</c:v>
                </c:pt>
                <c:pt idx="1536">
                  <c:v>5.3619999999999965</c:v>
                </c:pt>
                <c:pt idx="1537">
                  <c:v>5.22</c:v>
                </c:pt>
                <c:pt idx="1538">
                  <c:v>5.3789999999999996</c:v>
                </c:pt>
                <c:pt idx="1539">
                  <c:v>5.2279999999999927</c:v>
                </c:pt>
                <c:pt idx="1540">
                  <c:v>5.3179999999999916</c:v>
                </c:pt>
                <c:pt idx="1541">
                  <c:v>5.39</c:v>
                </c:pt>
                <c:pt idx="1542">
                  <c:v>5.3869999999999996</c:v>
                </c:pt>
                <c:pt idx="1543">
                  <c:v>5.3599999999999985</c:v>
                </c:pt>
                <c:pt idx="1544">
                  <c:v>5.3639999999999946</c:v>
                </c:pt>
                <c:pt idx="1545">
                  <c:v>5.4109999999999996</c:v>
                </c:pt>
                <c:pt idx="1546">
                  <c:v>5.2119999999999997</c:v>
                </c:pt>
                <c:pt idx="1547">
                  <c:v>5.3760000000000003</c:v>
                </c:pt>
                <c:pt idx="1548">
                  <c:v>5.2889999999999997</c:v>
                </c:pt>
                <c:pt idx="1549">
                  <c:v>5.3639999999999946</c:v>
                </c:pt>
                <c:pt idx="1550">
                  <c:v>5.3659999999999917</c:v>
                </c:pt>
                <c:pt idx="1551">
                  <c:v>5.1979999999999933</c:v>
                </c:pt>
                <c:pt idx="1552">
                  <c:v>5.3559999999999945</c:v>
                </c:pt>
                <c:pt idx="1553">
                  <c:v>5.2910000000000004</c:v>
                </c:pt>
                <c:pt idx="1554">
                  <c:v>5.2930000000000001</c:v>
                </c:pt>
                <c:pt idx="1555">
                  <c:v>5.1479999999999926</c:v>
                </c:pt>
                <c:pt idx="1556">
                  <c:v>5.234</c:v>
                </c:pt>
                <c:pt idx="1557">
                  <c:v>5.3689999999999927</c:v>
                </c:pt>
                <c:pt idx="1558">
                  <c:v>5.1589999999999945</c:v>
                </c:pt>
                <c:pt idx="1559">
                  <c:v>5.17</c:v>
                </c:pt>
                <c:pt idx="1560">
                  <c:v>5.2430000000000003</c:v>
                </c:pt>
                <c:pt idx="1561">
                  <c:v>5.2700000000000014</c:v>
                </c:pt>
                <c:pt idx="1562">
                  <c:v>5.2510000000000003</c:v>
                </c:pt>
                <c:pt idx="1563">
                  <c:v>5.1779999999999955</c:v>
                </c:pt>
                <c:pt idx="1564">
                  <c:v>5.18</c:v>
                </c:pt>
                <c:pt idx="1565">
                  <c:v>5.0460000000000003</c:v>
                </c:pt>
                <c:pt idx="1566">
                  <c:v>5.1179999999999914</c:v>
                </c:pt>
                <c:pt idx="1567">
                  <c:v>5.1539999999999955</c:v>
                </c:pt>
                <c:pt idx="1568">
                  <c:v>5.0549999999999926</c:v>
                </c:pt>
                <c:pt idx="1569">
                  <c:v>5.0469999999999997</c:v>
                </c:pt>
                <c:pt idx="1570">
                  <c:v>5.1829999999999945</c:v>
                </c:pt>
                <c:pt idx="1571">
                  <c:v>5.0439999999999996</c:v>
                </c:pt>
                <c:pt idx="1572">
                  <c:v>5.0339999999999998</c:v>
                </c:pt>
                <c:pt idx="1573">
                  <c:v>5.0839999999999996</c:v>
                </c:pt>
                <c:pt idx="1574">
                  <c:v>5.0139999999999985</c:v>
                </c:pt>
                <c:pt idx="1575">
                  <c:v>5.109</c:v>
                </c:pt>
                <c:pt idx="1576">
                  <c:v>5.0869999999999997</c:v>
                </c:pt>
                <c:pt idx="1577">
                  <c:v>4.9580000000000002</c:v>
                </c:pt>
                <c:pt idx="1578">
                  <c:v>4.9139999999999997</c:v>
                </c:pt>
                <c:pt idx="1579">
                  <c:v>4.9300000000000024</c:v>
                </c:pt>
                <c:pt idx="1580">
                  <c:v>4.915</c:v>
                </c:pt>
                <c:pt idx="1581">
                  <c:v>5</c:v>
                </c:pt>
                <c:pt idx="1582">
                  <c:v>4.9969999999999999</c:v>
                </c:pt>
                <c:pt idx="1583">
                  <c:v>5.0469999999999997</c:v>
                </c:pt>
                <c:pt idx="1584">
                  <c:v>5.0709999999999997</c:v>
                </c:pt>
                <c:pt idx="1585">
                  <c:v>5.1209999999999933</c:v>
                </c:pt>
                <c:pt idx="1586">
                  <c:v>5.1669999999999945</c:v>
                </c:pt>
                <c:pt idx="1587">
                  <c:v>5.3369999999999997</c:v>
                </c:pt>
                <c:pt idx="1588">
                  <c:v>5.2700000000000014</c:v>
                </c:pt>
                <c:pt idx="1589">
                  <c:v>5.1519999999999975</c:v>
                </c:pt>
                <c:pt idx="1590">
                  <c:v>5.2910000000000004</c:v>
                </c:pt>
                <c:pt idx="1591">
                  <c:v>5.3739999999999997</c:v>
                </c:pt>
                <c:pt idx="1592">
                  <c:v>5.2389999999999999</c:v>
                </c:pt>
                <c:pt idx="1593">
                  <c:v>5.2809999999999997</c:v>
                </c:pt>
                <c:pt idx="1594">
                  <c:v>5.3279999999999914</c:v>
                </c:pt>
                <c:pt idx="1595">
                  <c:v>5.2629999999999955</c:v>
                </c:pt>
                <c:pt idx="1596">
                  <c:v>5.2110000000000003</c:v>
                </c:pt>
                <c:pt idx="1597">
                  <c:v>5.09</c:v>
                </c:pt>
                <c:pt idx="1598">
                  <c:v>5.2469999999999999</c:v>
                </c:pt>
                <c:pt idx="1599">
                  <c:v>5.1019999999999985</c:v>
                </c:pt>
                <c:pt idx="1600">
                  <c:v>5.2460000000000004</c:v>
                </c:pt>
                <c:pt idx="1601">
                  <c:v>5.1049999999999933</c:v>
                </c:pt>
                <c:pt idx="1602">
                  <c:v>5.1479999999999926</c:v>
                </c:pt>
                <c:pt idx="1603">
                  <c:v>5.4880000000000004</c:v>
                </c:pt>
                <c:pt idx="1604">
                  <c:v>5.1949999999999914</c:v>
                </c:pt>
                <c:pt idx="1605">
                  <c:v>5.1149999999999913</c:v>
                </c:pt>
                <c:pt idx="1606">
                  <c:v>4.9560000000000004</c:v>
                </c:pt>
                <c:pt idx="1607">
                  <c:v>5.1390000000000002</c:v>
                </c:pt>
                <c:pt idx="1608">
                  <c:v>6.1969999999999965</c:v>
                </c:pt>
                <c:pt idx="1609">
                  <c:v>5.0519999999999996</c:v>
                </c:pt>
                <c:pt idx="1610">
                  <c:v>5.032</c:v>
                </c:pt>
                <c:pt idx="1611">
                  <c:v>5.0830000000000002</c:v>
                </c:pt>
                <c:pt idx="1612">
                  <c:v>5.1689999999999916</c:v>
                </c:pt>
                <c:pt idx="1613">
                  <c:v>5.28</c:v>
                </c:pt>
                <c:pt idx="1614">
                  <c:v>5.0780000000000003</c:v>
                </c:pt>
                <c:pt idx="1615">
                  <c:v>5.069</c:v>
                </c:pt>
                <c:pt idx="1616">
                  <c:v>5.0819999999999999</c:v>
                </c:pt>
                <c:pt idx="1617">
                  <c:v>5.0649999999999933</c:v>
                </c:pt>
                <c:pt idx="1618">
                  <c:v>5.0669999999999975</c:v>
                </c:pt>
                <c:pt idx="1619">
                  <c:v>4.9740000000000002</c:v>
                </c:pt>
                <c:pt idx="1620">
                  <c:v>5.0629999999999926</c:v>
                </c:pt>
                <c:pt idx="1621">
                  <c:v>4.9779999999999998</c:v>
                </c:pt>
                <c:pt idx="1622">
                  <c:v>5.0229999999999926</c:v>
                </c:pt>
                <c:pt idx="1623">
                  <c:v>4.9300000000000024</c:v>
                </c:pt>
                <c:pt idx="1624">
                  <c:v>4.8979999999999926</c:v>
                </c:pt>
                <c:pt idx="1625">
                  <c:v>5.1369999999999996</c:v>
                </c:pt>
                <c:pt idx="1626">
                  <c:v>5.0569999999999995</c:v>
                </c:pt>
                <c:pt idx="1627">
                  <c:v>5.0649999999999933</c:v>
                </c:pt>
                <c:pt idx="1628">
                  <c:v>4.9700000000000024</c:v>
                </c:pt>
                <c:pt idx="1629">
                  <c:v>5.0069999999999997</c:v>
                </c:pt>
                <c:pt idx="1630">
                  <c:v>5.1339999999999995</c:v>
                </c:pt>
                <c:pt idx="1631">
                  <c:v>5.0619999999999985</c:v>
                </c:pt>
                <c:pt idx="1632">
                  <c:v>5.1779999999999955</c:v>
                </c:pt>
                <c:pt idx="1633">
                  <c:v>5.0780000000000003</c:v>
                </c:pt>
                <c:pt idx="1634">
                  <c:v>5.0139999999999985</c:v>
                </c:pt>
                <c:pt idx="1635">
                  <c:v>5.1619999999999955</c:v>
                </c:pt>
                <c:pt idx="1636">
                  <c:v>5.0330000000000004</c:v>
                </c:pt>
                <c:pt idx="1637">
                  <c:v>5.0730000000000004</c:v>
                </c:pt>
                <c:pt idx="1638">
                  <c:v>5.07</c:v>
                </c:pt>
                <c:pt idx="1639">
                  <c:v>5.3519999999999985</c:v>
                </c:pt>
                <c:pt idx="1640">
                  <c:v>5.1209999999999933</c:v>
                </c:pt>
                <c:pt idx="1641">
                  <c:v>5.04</c:v>
                </c:pt>
                <c:pt idx="1642">
                  <c:v>5.0619999999999985</c:v>
                </c:pt>
                <c:pt idx="1643">
                  <c:v>5.0549999999999926</c:v>
                </c:pt>
                <c:pt idx="1644">
                  <c:v>5.032</c:v>
                </c:pt>
                <c:pt idx="1645">
                  <c:v>5.0839999999999996</c:v>
                </c:pt>
                <c:pt idx="1646">
                  <c:v>5.0139999999999985</c:v>
                </c:pt>
                <c:pt idx="1647">
                  <c:v>5.0919999999999996</c:v>
                </c:pt>
                <c:pt idx="1648">
                  <c:v>5.0750000000000002</c:v>
                </c:pt>
                <c:pt idx="1649">
                  <c:v>5.077</c:v>
                </c:pt>
                <c:pt idx="1650">
                  <c:v>5.1049999999999933</c:v>
                </c:pt>
                <c:pt idx="1651">
                  <c:v>5.101</c:v>
                </c:pt>
                <c:pt idx="1652">
                  <c:v>4.9930000000000003</c:v>
                </c:pt>
                <c:pt idx="1653">
                  <c:v>5.0999999999999996</c:v>
                </c:pt>
                <c:pt idx="1654">
                  <c:v>4.9779999999999998</c:v>
                </c:pt>
                <c:pt idx="1655">
                  <c:v>5.0209999999999955</c:v>
                </c:pt>
                <c:pt idx="1656">
                  <c:v>5.1119999999999965</c:v>
                </c:pt>
                <c:pt idx="1657">
                  <c:v>5.0839999999999996</c:v>
                </c:pt>
                <c:pt idx="1658">
                  <c:v>5.0430000000000001</c:v>
                </c:pt>
                <c:pt idx="1659">
                  <c:v>4.9809999999999999</c:v>
                </c:pt>
                <c:pt idx="1660">
                  <c:v>4.891</c:v>
                </c:pt>
                <c:pt idx="1661">
                  <c:v>4.9829999999999997</c:v>
                </c:pt>
                <c:pt idx="1662">
                  <c:v>4.9690000000000003</c:v>
                </c:pt>
                <c:pt idx="1663">
                  <c:v>4.92</c:v>
                </c:pt>
                <c:pt idx="1664">
                  <c:v>5.0060000000000002</c:v>
                </c:pt>
                <c:pt idx="1665">
                  <c:v>4.9870000000000001</c:v>
                </c:pt>
                <c:pt idx="1666">
                  <c:v>5.0359999999999996</c:v>
                </c:pt>
                <c:pt idx="1667">
                  <c:v>5.056</c:v>
                </c:pt>
                <c:pt idx="1668">
                  <c:v>5.0730000000000004</c:v>
                </c:pt>
                <c:pt idx="1669">
                  <c:v>5.1969999999999965</c:v>
                </c:pt>
                <c:pt idx="1670">
                  <c:v>5.1639999999999926</c:v>
                </c:pt>
                <c:pt idx="1671">
                  <c:v>5.2380000000000004</c:v>
                </c:pt>
                <c:pt idx="1672">
                  <c:v>5.2649999999999926</c:v>
                </c:pt>
                <c:pt idx="1673">
                  <c:v>5.2110000000000003</c:v>
                </c:pt>
                <c:pt idx="1674">
                  <c:v>5.452</c:v>
                </c:pt>
                <c:pt idx="1675">
                  <c:v>5.3449999999999926</c:v>
                </c:pt>
                <c:pt idx="1676">
                  <c:v>5.1559999999999926</c:v>
                </c:pt>
                <c:pt idx="1677">
                  <c:v>5.2619999999999996</c:v>
                </c:pt>
                <c:pt idx="1678">
                  <c:v>5.226</c:v>
                </c:pt>
                <c:pt idx="1679">
                  <c:v>5.242</c:v>
                </c:pt>
                <c:pt idx="1680">
                  <c:v>5.1909999999999945</c:v>
                </c:pt>
                <c:pt idx="1681">
                  <c:v>5.2119999999999997</c:v>
                </c:pt>
                <c:pt idx="1682">
                  <c:v>5.13</c:v>
                </c:pt>
                <c:pt idx="1683">
                  <c:v>5.2229999999999945</c:v>
                </c:pt>
                <c:pt idx="1684">
                  <c:v>5.093</c:v>
                </c:pt>
                <c:pt idx="1685">
                  <c:v>5.1079999999999917</c:v>
                </c:pt>
                <c:pt idx="1686">
                  <c:v>5.1189999999999927</c:v>
                </c:pt>
                <c:pt idx="1687">
                  <c:v>5.0659999999999945</c:v>
                </c:pt>
                <c:pt idx="1688">
                  <c:v>5.01</c:v>
                </c:pt>
                <c:pt idx="1689">
                  <c:v>4.9790000000000081</c:v>
                </c:pt>
                <c:pt idx="1690">
                  <c:v>5.0720000000000001</c:v>
                </c:pt>
                <c:pt idx="1691">
                  <c:v>5.3919999999999995</c:v>
                </c:pt>
                <c:pt idx="1692">
                  <c:v>5.0720000000000001</c:v>
                </c:pt>
                <c:pt idx="1693">
                  <c:v>5.2679999999999945</c:v>
                </c:pt>
                <c:pt idx="1694">
                  <c:v>5.2789999999999999</c:v>
                </c:pt>
                <c:pt idx="1695">
                  <c:v>5.1079999999999917</c:v>
                </c:pt>
                <c:pt idx="1696">
                  <c:v>5.3669999999999956</c:v>
                </c:pt>
                <c:pt idx="1697">
                  <c:v>5.21</c:v>
                </c:pt>
                <c:pt idx="1698">
                  <c:v>5.1879999999999926</c:v>
                </c:pt>
                <c:pt idx="1699">
                  <c:v>5.2700000000000014</c:v>
                </c:pt>
                <c:pt idx="1700">
                  <c:v>5.13</c:v>
                </c:pt>
                <c:pt idx="1701">
                  <c:v>5.2460000000000004</c:v>
                </c:pt>
                <c:pt idx="1702">
                  <c:v>5.1439999999999975</c:v>
                </c:pt>
                <c:pt idx="1703">
                  <c:v>5.2190000000000003</c:v>
                </c:pt>
                <c:pt idx="1704">
                  <c:v>5.2130000000000001</c:v>
                </c:pt>
                <c:pt idx="1705">
                  <c:v>5.23</c:v>
                </c:pt>
                <c:pt idx="1706">
                  <c:v>5.1259999999999915</c:v>
                </c:pt>
                <c:pt idx="1707">
                  <c:v>5.0999999999999996</c:v>
                </c:pt>
                <c:pt idx="1708">
                  <c:v>5.1189999999999927</c:v>
                </c:pt>
                <c:pt idx="1709">
                  <c:v>5.1029999999999927</c:v>
                </c:pt>
                <c:pt idx="1710">
                  <c:v>5.1149999999999913</c:v>
                </c:pt>
                <c:pt idx="1711">
                  <c:v>5.077</c:v>
                </c:pt>
                <c:pt idx="1712">
                  <c:v>5.0090000000000003</c:v>
                </c:pt>
                <c:pt idx="1713">
                  <c:v>5</c:v>
                </c:pt>
                <c:pt idx="1714">
                  <c:v>5.0419999999999998</c:v>
                </c:pt>
                <c:pt idx="1715">
                  <c:v>4.9189999999999996</c:v>
                </c:pt>
                <c:pt idx="1716">
                  <c:v>4.9820000000000002</c:v>
                </c:pt>
                <c:pt idx="1717">
                  <c:v>4.9089999999999998</c:v>
                </c:pt>
                <c:pt idx="1718">
                  <c:v>4.8899999999999997</c:v>
                </c:pt>
                <c:pt idx="1719">
                  <c:v>5.0039999999999996</c:v>
                </c:pt>
                <c:pt idx="1720">
                  <c:v>4.952</c:v>
                </c:pt>
                <c:pt idx="1721">
                  <c:v>4.84</c:v>
                </c:pt>
                <c:pt idx="1722">
                  <c:v>4.8479999999999945</c:v>
                </c:pt>
                <c:pt idx="1723">
                  <c:v>5.0190000000000001</c:v>
                </c:pt>
                <c:pt idx="1724">
                  <c:v>5.0739999999999998</c:v>
                </c:pt>
                <c:pt idx="1725">
                  <c:v>5.2519999999999998</c:v>
                </c:pt>
                <c:pt idx="1726">
                  <c:v>5.4660000000000002</c:v>
                </c:pt>
                <c:pt idx="1727">
                  <c:v>5.4169999999999998</c:v>
                </c:pt>
                <c:pt idx="1728">
                  <c:v>5.4379999999999997</c:v>
                </c:pt>
                <c:pt idx="1729">
                  <c:v>5.5469999999999997</c:v>
                </c:pt>
                <c:pt idx="1730">
                  <c:v>5.4390000000000081</c:v>
                </c:pt>
                <c:pt idx="1731">
                  <c:v>5.5090000000000003</c:v>
                </c:pt>
                <c:pt idx="1732">
                  <c:v>5.4189999999999996</c:v>
                </c:pt>
                <c:pt idx="1733">
                  <c:v>5.4980000000000002</c:v>
                </c:pt>
                <c:pt idx="1734">
                  <c:v>5.3919999999999995</c:v>
                </c:pt>
                <c:pt idx="1735">
                  <c:v>5.6059999999999945</c:v>
                </c:pt>
                <c:pt idx="1736">
                  <c:v>5.375</c:v>
                </c:pt>
                <c:pt idx="1737">
                  <c:v>5.3469999999999995</c:v>
                </c:pt>
                <c:pt idx="1738">
                  <c:v>5.4379999999999997</c:v>
                </c:pt>
                <c:pt idx="1739">
                  <c:v>5.3269999999999955</c:v>
                </c:pt>
                <c:pt idx="1740">
                  <c:v>5.3919999999999995</c:v>
                </c:pt>
                <c:pt idx="1741">
                  <c:v>5.5</c:v>
                </c:pt>
                <c:pt idx="1742">
                  <c:v>5.3929999999999945</c:v>
                </c:pt>
                <c:pt idx="1743">
                  <c:v>5.2850000000000001</c:v>
                </c:pt>
                <c:pt idx="1744">
                  <c:v>5.3219999999999965</c:v>
                </c:pt>
                <c:pt idx="1745">
                  <c:v>5.3229999999999933</c:v>
                </c:pt>
                <c:pt idx="1746">
                  <c:v>5.415</c:v>
                </c:pt>
                <c:pt idx="1747">
                  <c:v>5.2139999999999995</c:v>
                </c:pt>
                <c:pt idx="1748">
                  <c:v>5.2290000000000001</c:v>
                </c:pt>
                <c:pt idx="1749">
                  <c:v>5.3289999999999926</c:v>
                </c:pt>
                <c:pt idx="1750">
                  <c:v>5.3599999999999985</c:v>
                </c:pt>
                <c:pt idx="1751">
                  <c:v>5.2649999999999926</c:v>
                </c:pt>
                <c:pt idx="1752">
                  <c:v>5.2430000000000003</c:v>
                </c:pt>
                <c:pt idx="1753">
                  <c:v>5.2990000000000004</c:v>
                </c:pt>
                <c:pt idx="1754">
                  <c:v>5.0539999999999985</c:v>
                </c:pt>
                <c:pt idx="1755">
                  <c:v>5.1689999999999916</c:v>
                </c:pt>
                <c:pt idx="1756">
                  <c:v>5.1159999999999917</c:v>
                </c:pt>
                <c:pt idx="1757">
                  <c:v>5.2149999999999945</c:v>
                </c:pt>
                <c:pt idx="1758">
                  <c:v>5.3949999999999916</c:v>
                </c:pt>
                <c:pt idx="1759">
                  <c:v>5.2639999999999985</c:v>
                </c:pt>
                <c:pt idx="1760">
                  <c:v>5.2110000000000003</c:v>
                </c:pt>
                <c:pt idx="1761">
                  <c:v>5.1969999999999965</c:v>
                </c:pt>
                <c:pt idx="1762">
                  <c:v>5.0619999999999985</c:v>
                </c:pt>
                <c:pt idx="1763">
                  <c:v>5.1339999999999995</c:v>
                </c:pt>
                <c:pt idx="1764">
                  <c:v>5.1079999999999917</c:v>
                </c:pt>
                <c:pt idx="1765">
                  <c:v>5.1499999999999995</c:v>
                </c:pt>
                <c:pt idx="1766">
                  <c:v>5.0190000000000001</c:v>
                </c:pt>
                <c:pt idx="1767">
                  <c:v>5.07</c:v>
                </c:pt>
                <c:pt idx="1768">
                  <c:v>5.0639999999999965</c:v>
                </c:pt>
                <c:pt idx="1769">
                  <c:v>5.1390000000000002</c:v>
                </c:pt>
                <c:pt idx="1770">
                  <c:v>4.9749999999999996</c:v>
                </c:pt>
                <c:pt idx="1771">
                  <c:v>5.0209999999999955</c:v>
                </c:pt>
                <c:pt idx="1772">
                  <c:v>5.0569999999999995</c:v>
                </c:pt>
                <c:pt idx="1773">
                  <c:v>4.9749999999999996</c:v>
                </c:pt>
                <c:pt idx="1774">
                  <c:v>4.8879999999999955</c:v>
                </c:pt>
                <c:pt idx="1775">
                  <c:v>4.9269999999999996</c:v>
                </c:pt>
                <c:pt idx="1776">
                  <c:v>4.8579999999999917</c:v>
                </c:pt>
                <c:pt idx="1777">
                  <c:v>4.9379999999999997</c:v>
                </c:pt>
                <c:pt idx="1778">
                  <c:v>5.0789999999999997</c:v>
                </c:pt>
                <c:pt idx="1779">
                  <c:v>5.1199999999999966</c:v>
                </c:pt>
                <c:pt idx="1780">
                  <c:v>5.0919999999999996</c:v>
                </c:pt>
                <c:pt idx="1781">
                  <c:v>5.2639999999999985</c:v>
                </c:pt>
                <c:pt idx="1782">
                  <c:v>5.3029999999999955</c:v>
                </c:pt>
                <c:pt idx="1783">
                  <c:v>5.343</c:v>
                </c:pt>
                <c:pt idx="1784">
                  <c:v>5.5039999999999996</c:v>
                </c:pt>
                <c:pt idx="1785">
                  <c:v>5.5090000000000003</c:v>
                </c:pt>
                <c:pt idx="1786">
                  <c:v>5.492</c:v>
                </c:pt>
                <c:pt idx="1787">
                  <c:v>5.5129999999999955</c:v>
                </c:pt>
                <c:pt idx="1788">
                  <c:v>5.4790000000000081</c:v>
                </c:pt>
                <c:pt idx="1789">
                  <c:v>5.4649999999999945</c:v>
                </c:pt>
                <c:pt idx="1790">
                  <c:v>5.4409999999999998</c:v>
                </c:pt>
                <c:pt idx="1791">
                  <c:v>5.415</c:v>
                </c:pt>
                <c:pt idx="1792">
                  <c:v>5.52</c:v>
                </c:pt>
                <c:pt idx="1793">
                  <c:v>5.4700000000000024</c:v>
                </c:pt>
                <c:pt idx="1794">
                  <c:v>5.4560000000000004</c:v>
                </c:pt>
                <c:pt idx="1795">
                  <c:v>5.3890000000000002</c:v>
                </c:pt>
                <c:pt idx="1796">
                  <c:v>5.2610000000000001</c:v>
                </c:pt>
                <c:pt idx="1797">
                  <c:v>5.2190000000000003</c:v>
                </c:pt>
                <c:pt idx="1798">
                  <c:v>5.3569999999999975</c:v>
                </c:pt>
                <c:pt idx="1799">
                  <c:v>5.2720000000000002</c:v>
                </c:pt>
                <c:pt idx="1800">
                  <c:v>5.3339999999999996</c:v>
                </c:pt>
                <c:pt idx="1801">
                  <c:v>5.2350000000000003</c:v>
                </c:pt>
                <c:pt idx="1802">
                  <c:v>5.2080000000000002</c:v>
                </c:pt>
                <c:pt idx="1803">
                  <c:v>5.3360000000000003</c:v>
                </c:pt>
                <c:pt idx="1804">
                  <c:v>5.2160000000000002</c:v>
                </c:pt>
                <c:pt idx="1805">
                  <c:v>5.1529999999999916</c:v>
                </c:pt>
                <c:pt idx="1806">
                  <c:v>5.1710000000000003</c:v>
                </c:pt>
                <c:pt idx="1807">
                  <c:v>5.258</c:v>
                </c:pt>
                <c:pt idx="1808">
                  <c:v>5.3029999999999955</c:v>
                </c:pt>
                <c:pt idx="1809">
                  <c:v>5.181</c:v>
                </c:pt>
                <c:pt idx="1810">
                  <c:v>5.0949999999999926</c:v>
                </c:pt>
                <c:pt idx="1811">
                  <c:v>5.1959999999999926</c:v>
                </c:pt>
                <c:pt idx="1812">
                  <c:v>5.3019999999999996</c:v>
                </c:pt>
                <c:pt idx="1813">
                  <c:v>5.0830000000000002</c:v>
                </c:pt>
                <c:pt idx="1814">
                  <c:v>5.1790000000000003</c:v>
                </c:pt>
                <c:pt idx="1815">
                  <c:v>5.0469999999999997</c:v>
                </c:pt>
                <c:pt idx="1816">
                  <c:v>5.1109999999999927</c:v>
                </c:pt>
                <c:pt idx="1817">
                  <c:v>5.173</c:v>
                </c:pt>
                <c:pt idx="1818">
                  <c:v>5.1639999999999926</c:v>
                </c:pt>
                <c:pt idx="1819">
                  <c:v>5.04</c:v>
                </c:pt>
                <c:pt idx="1820">
                  <c:v>5.0999999999999996</c:v>
                </c:pt>
                <c:pt idx="1821">
                  <c:v>5.0860000000000003</c:v>
                </c:pt>
                <c:pt idx="1822">
                  <c:v>4.9859999999999998</c:v>
                </c:pt>
                <c:pt idx="1823">
                  <c:v>5.1349999999999945</c:v>
                </c:pt>
                <c:pt idx="1824">
                  <c:v>5.0389999999999997</c:v>
                </c:pt>
                <c:pt idx="1825">
                  <c:v>4.96</c:v>
                </c:pt>
                <c:pt idx="1826">
                  <c:v>5.0279999999999916</c:v>
                </c:pt>
                <c:pt idx="1827">
                  <c:v>4.9560000000000004</c:v>
                </c:pt>
                <c:pt idx="1828">
                  <c:v>4.9249999999999945</c:v>
                </c:pt>
                <c:pt idx="1829">
                  <c:v>4.8390000000000004</c:v>
                </c:pt>
                <c:pt idx="1830">
                  <c:v>4.923</c:v>
                </c:pt>
                <c:pt idx="1831">
                  <c:v>4.8449999999999926</c:v>
                </c:pt>
                <c:pt idx="1832">
                  <c:v>5.1659999999999933</c:v>
                </c:pt>
                <c:pt idx="1833">
                  <c:v>5.109</c:v>
                </c:pt>
                <c:pt idx="1834">
                  <c:v>5.17</c:v>
                </c:pt>
                <c:pt idx="1835">
                  <c:v>5.2469999999999999</c:v>
                </c:pt>
                <c:pt idx="1836">
                  <c:v>5.1599999999999975</c:v>
                </c:pt>
                <c:pt idx="1837">
                  <c:v>5.2350000000000003</c:v>
                </c:pt>
                <c:pt idx="1838">
                  <c:v>5.3069999999999995</c:v>
                </c:pt>
                <c:pt idx="1839">
                  <c:v>5.2759999999999998</c:v>
                </c:pt>
                <c:pt idx="1840">
                  <c:v>5.3090000000000002</c:v>
                </c:pt>
                <c:pt idx="1841">
                  <c:v>5.3549999999999933</c:v>
                </c:pt>
                <c:pt idx="1842">
                  <c:v>5.383</c:v>
                </c:pt>
                <c:pt idx="1843">
                  <c:v>5.2910000000000004</c:v>
                </c:pt>
                <c:pt idx="1844">
                  <c:v>5.3079999999999945</c:v>
                </c:pt>
                <c:pt idx="1845">
                  <c:v>5.4379999999999997</c:v>
                </c:pt>
                <c:pt idx="1846">
                  <c:v>5.2569999999999997</c:v>
                </c:pt>
                <c:pt idx="1847">
                  <c:v>5.23</c:v>
                </c:pt>
                <c:pt idx="1848">
                  <c:v>5.2160000000000002</c:v>
                </c:pt>
                <c:pt idx="1849">
                  <c:v>5.3919999999999995</c:v>
                </c:pt>
                <c:pt idx="1850">
                  <c:v>5.3209999999999926</c:v>
                </c:pt>
                <c:pt idx="1851">
                  <c:v>5.23</c:v>
                </c:pt>
                <c:pt idx="1852">
                  <c:v>5.218</c:v>
                </c:pt>
                <c:pt idx="1853">
                  <c:v>5.1679999999999904</c:v>
                </c:pt>
                <c:pt idx="1854">
                  <c:v>5.1909999999999945</c:v>
                </c:pt>
                <c:pt idx="1855">
                  <c:v>5.2279999999999927</c:v>
                </c:pt>
                <c:pt idx="1856">
                  <c:v>5.29</c:v>
                </c:pt>
                <c:pt idx="1857">
                  <c:v>5.2130000000000001</c:v>
                </c:pt>
                <c:pt idx="1858">
                  <c:v>5.0309999999999997</c:v>
                </c:pt>
                <c:pt idx="1859">
                  <c:v>5.032</c:v>
                </c:pt>
                <c:pt idx="1860">
                  <c:v>5.0860000000000003</c:v>
                </c:pt>
                <c:pt idx="1861">
                  <c:v>5.1419999999999995</c:v>
                </c:pt>
                <c:pt idx="1862">
                  <c:v>5.1659999999999933</c:v>
                </c:pt>
                <c:pt idx="1863">
                  <c:v>5.1549999999999914</c:v>
                </c:pt>
                <c:pt idx="1864">
                  <c:v>5.0979999999999945</c:v>
                </c:pt>
                <c:pt idx="1865">
                  <c:v>5.1109999999999927</c:v>
                </c:pt>
                <c:pt idx="1866">
                  <c:v>5.3209999999999926</c:v>
                </c:pt>
                <c:pt idx="1867">
                  <c:v>4.9489999999999998</c:v>
                </c:pt>
                <c:pt idx="1868">
                  <c:v>5.1659999999999933</c:v>
                </c:pt>
                <c:pt idx="1869">
                  <c:v>5.0830000000000002</c:v>
                </c:pt>
                <c:pt idx="1870">
                  <c:v>4.931000000000008</c:v>
                </c:pt>
                <c:pt idx="1871">
                  <c:v>5.0339999999999998</c:v>
                </c:pt>
                <c:pt idx="1872">
                  <c:v>5.0169999999999995</c:v>
                </c:pt>
                <c:pt idx="1873">
                  <c:v>4.9939999999999998</c:v>
                </c:pt>
                <c:pt idx="1874">
                  <c:v>4.9779999999999998</c:v>
                </c:pt>
                <c:pt idx="1875">
                  <c:v>5.101</c:v>
                </c:pt>
                <c:pt idx="1876">
                  <c:v>5.0439999999999996</c:v>
                </c:pt>
                <c:pt idx="1877">
                  <c:v>4.9139999999999997</c:v>
                </c:pt>
                <c:pt idx="1878">
                  <c:v>4.992</c:v>
                </c:pt>
                <c:pt idx="1879">
                  <c:v>5.0999999999999996</c:v>
                </c:pt>
                <c:pt idx="1880">
                  <c:v>5.1219999999999946</c:v>
                </c:pt>
                <c:pt idx="1881">
                  <c:v>5.4089999999999998</c:v>
                </c:pt>
                <c:pt idx="1882">
                  <c:v>5.266</c:v>
                </c:pt>
                <c:pt idx="1883">
                  <c:v>5.4729999999999999</c:v>
                </c:pt>
                <c:pt idx="1884">
                  <c:v>5.452</c:v>
                </c:pt>
                <c:pt idx="1885">
                  <c:v>5.4770000000000003</c:v>
                </c:pt>
                <c:pt idx="1886">
                  <c:v>5.4379999999999997</c:v>
                </c:pt>
                <c:pt idx="1887">
                  <c:v>5.5119999999999996</c:v>
                </c:pt>
                <c:pt idx="1888">
                  <c:v>5.4020000000000001</c:v>
                </c:pt>
                <c:pt idx="1889">
                  <c:v>5.4580000000000002</c:v>
                </c:pt>
                <c:pt idx="1890">
                  <c:v>5.4639999999999995</c:v>
                </c:pt>
                <c:pt idx="1891">
                  <c:v>5.4639999999999995</c:v>
                </c:pt>
                <c:pt idx="1892">
                  <c:v>5.39</c:v>
                </c:pt>
                <c:pt idx="1893">
                  <c:v>5.242</c:v>
                </c:pt>
                <c:pt idx="1894">
                  <c:v>5.452</c:v>
                </c:pt>
                <c:pt idx="1895">
                  <c:v>5.28</c:v>
                </c:pt>
                <c:pt idx="1896">
                  <c:v>5.3319999999999999</c:v>
                </c:pt>
                <c:pt idx="1897">
                  <c:v>5.2629999999999955</c:v>
                </c:pt>
                <c:pt idx="1898">
                  <c:v>5.2969999999999997</c:v>
                </c:pt>
                <c:pt idx="1899">
                  <c:v>5.3639999999999946</c:v>
                </c:pt>
                <c:pt idx="1900">
                  <c:v>5.3559999999999945</c:v>
                </c:pt>
                <c:pt idx="1901">
                  <c:v>5.4429999999999996</c:v>
                </c:pt>
                <c:pt idx="1902">
                  <c:v>5.3269999999999955</c:v>
                </c:pt>
                <c:pt idx="1903">
                  <c:v>5.1779999999999955</c:v>
                </c:pt>
                <c:pt idx="1904">
                  <c:v>5.2229999999999945</c:v>
                </c:pt>
                <c:pt idx="1905">
                  <c:v>5.1689999999999916</c:v>
                </c:pt>
                <c:pt idx="1906">
                  <c:v>5.1559999999999926</c:v>
                </c:pt>
                <c:pt idx="1907">
                  <c:v>5.2269999999999985</c:v>
                </c:pt>
                <c:pt idx="1908">
                  <c:v>5.1909999999999945</c:v>
                </c:pt>
                <c:pt idx="1909">
                  <c:v>5.1429999999999945</c:v>
                </c:pt>
                <c:pt idx="1910">
                  <c:v>5.1129999999999933</c:v>
                </c:pt>
                <c:pt idx="1911">
                  <c:v>5.1790000000000003</c:v>
                </c:pt>
                <c:pt idx="1912">
                  <c:v>5.0939999999999985</c:v>
                </c:pt>
                <c:pt idx="1913">
                  <c:v>5.1959999999999926</c:v>
                </c:pt>
                <c:pt idx="1914">
                  <c:v>5.0039999999999996</c:v>
                </c:pt>
                <c:pt idx="1915">
                  <c:v>5.008</c:v>
                </c:pt>
                <c:pt idx="1916">
                  <c:v>4.9809999999999999</c:v>
                </c:pt>
                <c:pt idx="1917">
                  <c:v>4.9850000000000003</c:v>
                </c:pt>
                <c:pt idx="1918">
                  <c:v>5.0549999999999926</c:v>
                </c:pt>
                <c:pt idx="1919">
                  <c:v>5.0069999999999997</c:v>
                </c:pt>
                <c:pt idx="1920">
                  <c:v>5.0579999999999945</c:v>
                </c:pt>
                <c:pt idx="1921">
                  <c:v>4.9130000000000003</c:v>
                </c:pt>
                <c:pt idx="1922">
                  <c:v>4.9980000000000002</c:v>
                </c:pt>
                <c:pt idx="1923">
                  <c:v>5.1549999999999914</c:v>
                </c:pt>
                <c:pt idx="1924">
                  <c:v>5.0269999999999975</c:v>
                </c:pt>
                <c:pt idx="1925">
                  <c:v>4.9560000000000004</c:v>
                </c:pt>
                <c:pt idx="1926">
                  <c:v>4.8919999999999995</c:v>
                </c:pt>
                <c:pt idx="1927">
                  <c:v>4.984</c:v>
                </c:pt>
                <c:pt idx="1928">
                  <c:v>4.9160000000000004</c:v>
                </c:pt>
                <c:pt idx="1929">
                  <c:v>5.008</c:v>
                </c:pt>
                <c:pt idx="1930">
                  <c:v>5.0460000000000003</c:v>
                </c:pt>
                <c:pt idx="1931">
                  <c:v>4.9569999999999999</c:v>
                </c:pt>
                <c:pt idx="1932">
                  <c:v>4.8279999999999914</c:v>
                </c:pt>
                <c:pt idx="1933">
                  <c:v>4.9379999999999997</c:v>
                </c:pt>
                <c:pt idx="1934">
                  <c:v>4.843</c:v>
                </c:pt>
                <c:pt idx="1935">
                  <c:v>4.9139999999999997</c:v>
                </c:pt>
                <c:pt idx="1936">
                  <c:v>5.0810000000000004</c:v>
                </c:pt>
                <c:pt idx="1937">
                  <c:v>5.0880000000000001</c:v>
                </c:pt>
                <c:pt idx="1938">
                  <c:v>5.234</c:v>
                </c:pt>
                <c:pt idx="1939">
                  <c:v>5.2320000000000002</c:v>
                </c:pt>
                <c:pt idx="1940">
                  <c:v>5.2889999999999997</c:v>
                </c:pt>
                <c:pt idx="1941">
                  <c:v>5.3010000000000002</c:v>
                </c:pt>
                <c:pt idx="1942">
                  <c:v>5.4189999999999996</c:v>
                </c:pt>
                <c:pt idx="1943">
                  <c:v>5.46</c:v>
                </c:pt>
                <c:pt idx="1944">
                  <c:v>5.3669999999999956</c:v>
                </c:pt>
                <c:pt idx="1945">
                  <c:v>5.3730000000000002</c:v>
                </c:pt>
                <c:pt idx="1946">
                  <c:v>5.3669999999999956</c:v>
                </c:pt>
                <c:pt idx="1947">
                  <c:v>5.4690000000000003</c:v>
                </c:pt>
                <c:pt idx="1948">
                  <c:v>5.3609999999999927</c:v>
                </c:pt>
                <c:pt idx="1949">
                  <c:v>5.2430000000000003</c:v>
                </c:pt>
                <c:pt idx="1950">
                  <c:v>5.3619999999999965</c:v>
                </c:pt>
                <c:pt idx="1951">
                  <c:v>5.3390000000000004</c:v>
                </c:pt>
                <c:pt idx="1952">
                  <c:v>5.234</c:v>
                </c:pt>
                <c:pt idx="1953">
                  <c:v>5.2489999999999997</c:v>
                </c:pt>
                <c:pt idx="1954">
                  <c:v>5.3390000000000004</c:v>
                </c:pt>
                <c:pt idx="1955">
                  <c:v>5.2530000000000001</c:v>
                </c:pt>
                <c:pt idx="1956">
                  <c:v>5.2219999999999995</c:v>
                </c:pt>
                <c:pt idx="1957">
                  <c:v>5.0910000000000002</c:v>
                </c:pt>
                <c:pt idx="1958">
                  <c:v>5.2249999999999917</c:v>
                </c:pt>
                <c:pt idx="1959">
                  <c:v>5.2320000000000002</c:v>
                </c:pt>
                <c:pt idx="1960">
                  <c:v>5.3369999999999997</c:v>
                </c:pt>
                <c:pt idx="1961">
                  <c:v>5.2060000000000004</c:v>
                </c:pt>
                <c:pt idx="1962">
                  <c:v>5.2439999999999998</c:v>
                </c:pt>
                <c:pt idx="1963">
                  <c:v>5.1899999999999995</c:v>
                </c:pt>
                <c:pt idx="1964">
                  <c:v>5.2290000000000001</c:v>
                </c:pt>
                <c:pt idx="1965">
                  <c:v>5.1719999999999997</c:v>
                </c:pt>
                <c:pt idx="1966">
                  <c:v>5.1310000000000002</c:v>
                </c:pt>
                <c:pt idx="1967">
                  <c:v>5.2770000000000001</c:v>
                </c:pt>
                <c:pt idx="1968">
                  <c:v>5.1419999999999995</c:v>
                </c:pt>
                <c:pt idx="1969">
                  <c:v>5.0679999999999916</c:v>
                </c:pt>
                <c:pt idx="1970">
                  <c:v>5.0449999999999955</c:v>
                </c:pt>
                <c:pt idx="1971">
                  <c:v>4.9870000000000001</c:v>
                </c:pt>
                <c:pt idx="1972">
                  <c:v>5.0969999999999995</c:v>
                </c:pt>
                <c:pt idx="1973">
                  <c:v>5.0430000000000001</c:v>
                </c:pt>
                <c:pt idx="1974">
                  <c:v>5.03</c:v>
                </c:pt>
                <c:pt idx="1975">
                  <c:v>5.085</c:v>
                </c:pt>
                <c:pt idx="1976">
                  <c:v>5.0739999999999998</c:v>
                </c:pt>
                <c:pt idx="1977">
                  <c:v>5.069</c:v>
                </c:pt>
                <c:pt idx="1978">
                  <c:v>5.0979999999999945</c:v>
                </c:pt>
                <c:pt idx="1979">
                  <c:v>5.133</c:v>
                </c:pt>
                <c:pt idx="1980">
                  <c:v>5.0750000000000002</c:v>
                </c:pt>
                <c:pt idx="1981">
                  <c:v>5.0449999999999955</c:v>
                </c:pt>
                <c:pt idx="1982">
                  <c:v>5.07</c:v>
                </c:pt>
                <c:pt idx="1983">
                  <c:v>5.2009999999999996</c:v>
                </c:pt>
                <c:pt idx="1984">
                  <c:v>5.0649999999999933</c:v>
                </c:pt>
                <c:pt idx="1985">
                  <c:v>5.0759999999999996</c:v>
                </c:pt>
                <c:pt idx="1986">
                  <c:v>5.0810000000000004</c:v>
                </c:pt>
                <c:pt idx="1987">
                  <c:v>5.1019999999999985</c:v>
                </c:pt>
                <c:pt idx="1988">
                  <c:v>5.2969999999999997</c:v>
                </c:pt>
                <c:pt idx="1989">
                  <c:v>5.0679999999999916</c:v>
                </c:pt>
                <c:pt idx="1990">
                  <c:v>5.0010000000000003</c:v>
                </c:pt>
                <c:pt idx="1991">
                  <c:v>5.0659999999999945</c:v>
                </c:pt>
                <c:pt idx="1992">
                  <c:v>5.22</c:v>
                </c:pt>
                <c:pt idx="1993">
                  <c:v>4.9639999999999995</c:v>
                </c:pt>
                <c:pt idx="1994">
                  <c:v>5.09</c:v>
                </c:pt>
                <c:pt idx="1995">
                  <c:v>5.0359999999999996</c:v>
                </c:pt>
                <c:pt idx="1996">
                  <c:v>4.9320000000000004</c:v>
                </c:pt>
                <c:pt idx="1997">
                  <c:v>5.0519999999999996</c:v>
                </c:pt>
                <c:pt idx="1998">
                  <c:v>4.9080000000000004</c:v>
                </c:pt>
                <c:pt idx="1999">
                  <c:v>4.8919999999999995</c:v>
                </c:pt>
                <c:pt idx="2000">
                  <c:v>4.9409999999999998</c:v>
                </c:pt>
                <c:pt idx="2001">
                  <c:v>4.9130000000000003</c:v>
                </c:pt>
                <c:pt idx="2002">
                  <c:v>4.9400000000000004</c:v>
                </c:pt>
                <c:pt idx="2003">
                  <c:v>5.0469999999999997</c:v>
                </c:pt>
                <c:pt idx="2004">
                  <c:v>4.9480000000000004</c:v>
                </c:pt>
                <c:pt idx="2005">
                  <c:v>5.0279999999999916</c:v>
                </c:pt>
                <c:pt idx="2006">
                  <c:v>5.09</c:v>
                </c:pt>
                <c:pt idx="2007">
                  <c:v>5.08</c:v>
                </c:pt>
                <c:pt idx="2008">
                  <c:v>5.2290000000000001</c:v>
                </c:pt>
                <c:pt idx="2009">
                  <c:v>5.2530000000000001</c:v>
                </c:pt>
                <c:pt idx="2010">
                  <c:v>5.2590000000000003</c:v>
                </c:pt>
                <c:pt idx="2011">
                  <c:v>5.282</c:v>
                </c:pt>
                <c:pt idx="2012">
                  <c:v>5.2389999999999999</c:v>
                </c:pt>
                <c:pt idx="2013">
                  <c:v>5.2859999999999996</c:v>
                </c:pt>
                <c:pt idx="2014">
                  <c:v>5.2639999999999985</c:v>
                </c:pt>
                <c:pt idx="2015">
                  <c:v>5.24</c:v>
                </c:pt>
                <c:pt idx="2016">
                  <c:v>5.3279999999999914</c:v>
                </c:pt>
                <c:pt idx="2017">
                  <c:v>5.2629999999999955</c:v>
                </c:pt>
                <c:pt idx="2018">
                  <c:v>5.383</c:v>
                </c:pt>
                <c:pt idx="2019">
                  <c:v>5.2050000000000001</c:v>
                </c:pt>
                <c:pt idx="2020">
                  <c:v>5.26</c:v>
                </c:pt>
                <c:pt idx="2021">
                  <c:v>5.2160000000000002</c:v>
                </c:pt>
                <c:pt idx="2022">
                  <c:v>5.2350000000000003</c:v>
                </c:pt>
                <c:pt idx="2023">
                  <c:v>5.2700000000000014</c:v>
                </c:pt>
                <c:pt idx="2024">
                  <c:v>5.24</c:v>
                </c:pt>
                <c:pt idx="2025">
                  <c:v>5.2119999999999997</c:v>
                </c:pt>
                <c:pt idx="2026">
                  <c:v>5.1069999999999975</c:v>
                </c:pt>
                <c:pt idx="2027">
                  <c:v>5.05</c:v>
                </c:pt>
                <c:pt idx="2028">
                  <c:v>5.1639999999999926</c:v>
                </c:pt>
                <c:pt idx="2029">
                  <c:v>5.0590000000000002</c:v>
                </c:pt>
                <c:pt idx="2030">
                  <c:v>5.1509999999999945</c:v>
                </c:pt>
                <c:pt idx="2031">
                  <c:v>5.1579999999999933</c:v>
                </c:pt>
                <c:pt idx="2032">
                  <c:v>5.1579999999999933</c:v>
                </c:pt>
                <c:pt idx="2033">
                  <c:v>5.0569999999999995</c:v>
                </c:pt>
                <c:pt idx="2034">
                  <c:v>4.9980000000000002</c:v>
                </c:pt>
                <c:pt idx="2035">
                  <c:v>5.1229999999999913</c:v>
                </c:pt>
                <c:pt idx="2036">
                  <c:v>5.0339999999999998</c:v>
                </c:pt>
                <c:pt idx="2037">
                  <c:v>5.1209999999999933</c:v>
                </c:pt>
                <c:pt idx="2038">
                  <c:v>5.0149999999999926</c:v>
                </c:pt>
                <c:pt idx="2039">
                  <c:v>5</c:v>
                </c:pt>
                <c:pt idx="2040">
                  <c:v>4.9550000000000001</c:v>
                </c:pt>
                <c:pt idx="2041">
                  <c:v>4.8919999999999995</c:v>
                </c:pt>
                <c:pt idx="2042">
                  <c:v>5.0439999999999996</c:v>
                </c:pt>
                <c:pt idx="2043">
                  <c:v>5.0359999999999996</c:v>
                </c:pt>
                <c:pt idx="2044">
                  <c:v>4.9610000000000003</c:v>
                </c:pt>
                <c:pt idx="2045">
                  <c:v>4.8209999999999926</c:v>
                </c:pt>
                <c:pt idx="2046">
                  <c:v>4.9820000000000002</c:v>
                </c:pt>
                <c:pt idx="2047">
                  <c:v>4.944</c:v>
                </c:pt>
                <c:pt idx="2048">
                  <c:v>4.891</c:v>
                </c:pt>
                <c:pt idx="2049">
                  <c:v>4.8469999999999995</c:v>
                </c:pt>
                <c:pt idx="2050">
                  <c:v>5.0549999999999926</c:v>
                </c:pt>
                <c:pt idx="2051">
                  <c:v>5.0579999999999945</c:v>
                </c:pt>
                <c:pt idx="2052">
                  <c:v>5.0090000000000003</c:v>
                </c:pt>
                <c:pt idx="2053">
                  <c:v>5.1869999999999985</c:v>
                </c:pt>
                <c:pt idx="2054">
                  <c:v>5.234</c:v>
                </c:pt>
                <c:pt idx="2055">
                  <c:v>5.3949999999999916</c:v>
                </c:pt>
                <c:pt idx="2056">
                  <c:v>5.3969999999999985</c:v>
                </c:pt>
                <c:pt idx="2057">
                  <c:v>5.3879999999999955</c:v>
                </c:pt>
                <c:pt idx="2058">
                  <c:v>5.2809999999999997</c:v>
                </c:pt>
                <c:pt idx="2059">
                  <c:v>5.3649999999999913</c:v>
                </c:pt>
                <c:pt idx="2060">
                  <c:v>5.3209999999999926</c:v>
                </c:pt>
                <c:pt idx="2061">
                  <c:v>5.234</c:v>
                </c:pt>
                <c:pt idx="2062">
                  <c:v>5.2560000000000002</c:v>
                </c:pt>
                <c:pt idx="2063">
                  <c:v>5.1919999999999975</c:v>
                </c:pt>
                <c:pt idx="2064">
                  <c:v>5.3310000000000004</c:v>
                </c:pt>
                <c:pt idx="2065">
                  <c:v>5.2629999999999955</c:v>
                </c:pt>
                <c:pt idx="2066">
                  <c:v>5.149</c:v>
                </c:pt>
                <c:pt idx="2067">
                  <c:v>5.2850000000000001</c:v>
                </c:pt>
                <c:pt idx="2068">
                  <c:v>5.2590000000000003</c:v>
                </c:pt>
                <c:pt idx="2069">
                  <c:v>5.2839999999999998</c:v>
                </c:pt>
                <c:pt idx="2070">
                  <c:v>5.1839999999999975</c:v>
                </c:pt>
                <c:pt idx="2071">
                  <c:v>5.0309999999999997</c:v>
                </c:pt>
                <c:pt idx="2072">
                  <c:v>5.1189999999999927</c:v>
                </c:pt>
                <c:pt idx="2073">
                  <c:v>5.1529999999999916</c:v>
                </c:pt>
                <c:pt idx="2074">
                  <c:v>5.1149999999999913</c:v>
                </c:pt>
                <c:pt idx="2075">
                  <c:v>5.1919999999999975</c:v>
                </c:pt>
                <c:pt idx="2076">
                  <c:v>5.0460000000000003</c:v>
                </c:pt>
                <c:pt idx="2077">
                  <c:v>4.9340000000000002</c:v>
                </c:pt>
                <c:pt idx="2078">
                  <c:v>5.0030000000000001</c:v>
                </c:pt>
                <c:pt idx="2079">
                  <c:v>5</c:v>
                </c:pt>
                <c:pt idx="2080">
                  <c:v>5.0279999999999916</c:v>
                </c:pt>
                <c:pt idx="2081">
                  <c:v>5.1109999999999927</c:v>
                </c:pt>
                <c:pt idx="2082">
                  <c:v>4.9669999999999996</c:v>
                </c:pt>
                <c:pt idx="2083">
                  <c:v>4.9950000000000001</c:v>
                </c:pt>
                <c:pt idx="2084">
                  <c:v>5.07</c:v>
                </c:pt>
                <c:pt idx="2085">
                  <c:v>4.9349999999999996</c:v>
                </c:pt>
                <c:pt idx="2086">
                  <c:v>5.0819999999999999</c:v>
                </c:pt>
                <c:pt idx="2087">
                  <c:v>5.0529999999999955</c:v>
                </c:pt>
                <c:pt idx="2088">
                  <c:v>5.0330000000000004</c:v>
                </c:pt>
                <c:pt idx="2089">
                  <c:v>5.09</c:v>
                </c:pt>
                <c:pt idx="2090">
                  <c:v>5.0780000000000003</c:v>
                </c:pt>
                <c:pt idx="2091">
                  <c:v>5.07</c:v>
                </c:pt>
                <c:pt idx="2092">
                  <c:v>4.8890000000000002</c:v>
                </c:pt>
                <c:pt idx="2093">
                  <c:v>5.08</c:v>
                </c:pt>
                <c:pt idx="2094">
                  <c:v>5.0780000000000003</c:v>
                </c:pt>
                <c:pt idx="2095">
                  <c:v>5.1269999999999945</c:v>
                </c:pt>
                <c:pt idx="2096">
                  <c:v>5.1209999999999933</c:v>
                </c:pt>
                <c:pt idx="2097">
                  <c:v>4.9459999999999997</c:v>
                </c:pt>
                <c:pt idx="2098">
                  <c:v>4.9669999999999996</c:v>
                </c:pt>
                <c:pt idx="2099">
                  <c:v>4.9859999999999998</c:v>
                </c:pt>
                <c:pt idx="2100">
                  <c:v>5.0590000000000002</c:v>
                </c:pt>
                <c:pt idx="2101">
                  <c:v>4.9880000000000004</c:v>
                </c:pt>
                <c:pt idx="2102">
                  <c:v>5.0219999999999985</c:v>
                </c:pt>
                <c:pt idx="2103">
                  <c:v>5.08</c:v>
                </c:pt>
                <c:pt idx="2104">
                  <c:v>4.9329999999999998</c:v>
                </c:pt>
                <c:pt idx="2105">
                  <c:v>5.0599999999999996</c:v>
                </c:pt>
                <c:pt idx="2106">
                  <c:v>5.1839999999999975</c:v>
                </c:pt>
                <c:pt idx="2107">
                  <c:v>5.1360000000000001</c:v>
                </c:pt>
                <c:pt idx="2108">
                  <c:v>5.0810000000000004</c:v>
                </c:pt>
                <c:pt idx="2109">
                  <c:v>5.1179999999999914</c:v>
                </c:pt>
                <c:pt idx="2110">
                  <c:v>5.0739999999999998</c:v>
                </c:pt>
                <c:pt idx="2111">
                  <c:v>5.1819999999999995</c:v>
                </c:pt>
                <c:pt idx="2112">
                  <c:v>5.1659999999999933</c:v>
                </c:pt>
                <c:pt idx="2113">
                  <c:v>5.1479999999999926</c:v>
                </c:pt>
                <c:pt idx="2114">
                  <c:v>5.2080000000000002</c:v>
                </c:pt>
                <c:pt idx="2115">
                  <c:v>5.0999999999999996</c:v>
                </c:pt>
                <c:pt idx="2116">
                  <c:v>5.085</c:v>
                </c:pt>
                <c:pt idx="2117">
                  <c:v>5.1890000000000001</c:v>
                </c:pt>
                <c:pt idx="2118">
                  <c:v>5.1289999999999916</c:v>
                </c:pt>
                <c:pt idx="2119">
                  <c:v>4.9700000000000024</c:v>
                </c:pt>
                <c:pt idx="2120">
                  <c:v>5.141</c:v>
                </c:pt>
                <c:pt idx="2121">
                  <c:v>5.1519999999999975</c:v>
                </c:pt>
                <c:pt idx="2122">
                  <c:v>5.0419999999999998</c:v>
                </c:pt>
                <c:pt idx="2123">
                  <c:v>5.1379999999999955</c:v>
                </c:pt>
                <c:pt idx="2124">
                  <c:v>4.9320000000000004</c:v>
                </c:pt>
                <c:pt idx="2125">
                  <c:v>5.0129999999999955</c:v>
                </c:pt>
                <c:pt idx="2126">
                  <c:v>4.944</c:v>
                </c:pt>
                <c:pt idx="2127">
                  <c:v>5.0780000000000003</c:v>
                </c:pt>
                <c:pt idx="2128">
                  <c:v>4.92</c:v>
                </c:pt>
                <c:pt idx="2129">
                  <c:v>4.9800000000000004</c:v>
                </c:pt>
                <c:pt idx="2130">
                  <c:v>4.8879999999999955</c:v>
                </c:pt>
                <c:pt idx="2131">
                  <c:v>5.077</c:v>
                </c:pt>
                <c:pt idx="2132">
                  <c:v>4.8939999999999975</c:v>
                </c:pt>
                <c:pt idx="2133">
                  <c:v>4.9249999999999945</c:v>
                </c:pt>
                <c:pt idx="2134">
                  <c:v>5.0419999999999998</c:v>
                </c:pt>
                <c:pt idx="2135">
                  <c:v>5.1839999999999975</c:v>
                </c:pt>
                <c:pt idx="2136">
                  <c:v>5.2539999999999996</c:v>
                </c:pt>
                <c:pt idx="2137">
                  <c:v>5.2239999999999975</c:v>
                </c:pt>
                <c:pt idx="2138">
                  <c:v>4.9989999999999997</c:v>
                </c:pt>
                <c:pt idx="2139">
                  <c:v>5.2450000000000001</c:v>
                </c:pt>
                <c:pt idx="2140">
                  <c:v>5.31</c:v>
                </c:pt>
                <c:pt idx="2141">
                  <c:v>5.2389999999999999</c:v>
                </c:pt>
                <c:pt idx="2142">
                  <c:v>5.3</c:v>
                </c:pt>
                <c:pt idx="2143">
                  <c:v>5.2489999999999997</c:v>
                </c:pt>
                <c:pt idx="2144">
                  <c:v>5.17</c:v>
                </c:pt>
                <c:pt idx="2145">
                  <c:v>5.1589999999999945</c:v>
                </c:pt>
                <c:pt idx="2146">
                  <c:v>5.2669999999999995</c:v>
                </c:pt>
                <c:pt idx="2147">
                  <c:v>5.2700000000000014</c:v>
                </c:pt>
                <c:pt idx="2148">
                  <c:v>5.2269999999999985</c:v>
                </c:pt>
                <c:pt idx="2149">
                  <c:v>5.2110000000000003</c:v>
                </c:pt>
                <c:pt idx="2150">
                  <c:v>5.1589999999999945</c:v>
                </c:pt>
                <c:pt idx="2151">
                  <c:v>5.3069999999999995</c:v>
                </c:pt>
                <c:pt idx="2152">
                  <c:v>5.2229999999999945</c:v>
                </c:pt>
                <c:pt idx="2153">
                  <c:v>5.17</c:v>
                </c:pt>
                <c:pt idx="2154">
                  <c:v>5.2119999999999997</c:v>
                </c:pt>
                <c:pt idx="2155">
                  <c:v>5.1890000000000001</c:v>
                </c:pt>
                <c:pt idx="2156">
                  <c:v>5.3</c:v>
                </c:pt>
                <c:pt idx="2157">
                  <c:v>5.1939999999999955</c:v>
                </c:pt>
                <c:pt idx="2158">
                  <c:v>5.1979999999999933</c:v>
                </c:pt>
                <c:pt idx="2159">
                  <c:v>5.2910000000000004</c:v>
                </c:pt>
                <c:pt idx="2160">
                  <c:v>5.1439999999999975</c:v>
                </c:pt>
                <c:pt idx="2161">
                  <c:v>5.1039999999999965</c:v>
                </c:pt>
                <c:pt idx="2162">
                  <c:v>5.0730000000000004</c:v>
                </c:pt>
                <c:pt idx="2163">
                  <c:v>5.0780000000000003</c:v>
                </c:pt>
                <c:pt idx="2164">
                  <c:v>5.1509999999999945</c:v>
                </c:pt>
                <c:pt idx="2165">
                  <c:v>5.0410000000000004</c:v>
                </c:pt>
                <c:pt idx="2166">
                  <c:v>5.1360000000000001</c:v>
                </c:pt>
                <c:pt idx="2167">
                  <c:v>5.0880000000000001</c:v>
                </c:pt>
                <c:pt idx="2168">
                  <c:v>5.14</c:v>
                </c:pt>
                <c:pt idx="2169">
                  <c:v>5.181</c:v>
                </c:pt>
                <c:pt idx="2170">
                  <c:v>4.9880000000000004</c:v>
                </c:pt>
                <c:pt idx="2171">
                  <c:v>4.992</c:v>
                </c:pt>
                <c:pt idx="2172">
                  <c:v>4.8939999999999975</c:v>
                </c:pt>
                <c:pt idx="2173">
                  <c:v>4.8979999999999926</c:v>
                </c:pt>
                <c:pt idx="2174">
                  <c:v>4.9269999999999996</c:v>
                </c:pt>
                <c:pt idx="2175">
                  <c:v>4.992</c:v>
                </c:pt>
                <c:pt idx="2176">
                  <c:v>4.952</c:v>
                </c:pt>
                <c:pt idx="2177">
                  <c:v>4.9690000000000003</c:v>
                </c:pt>
                <c:pt idx="2178">
                  <c:v>5.0539999999999985</c:v>
                </c:pt>
                <c:pt idx="2179">
                  <c:v>5.0269999999999975</c:v>
                </c:pt>
                <c:pt idx="2180">
                  <c:v>5.056</c:v>
                </c:pt>
                <c:pt idx="2181">
                  <c:v>5.2110000000000003</c:v>
                </c:pt>
                <c:pt idx="2182">
                  <c:v>5.2069999999999999</c:v>
                </c:pt>
                <c:pt idx="2183">
                  <c:v>5.4050000000000002</c:v>
                </c:pt>
                <c:pt idx="2184">
                  <c:v>5.5890000000000004</c:v>
                </c:pt>
                <c:pt idx="2185">
                  <c:v>5.6259999999999915</c:v>
                </c:pt>
                <c:pt idx="2186">
                  <c:v>5.8529999999999927</c:v>
                </c:pt>
                <c:pt idx="2187">
                  <c:v>5.806</c:v>
                </c:pt>
                <c:pt idx="2188">
                  <c:v>5.8159999999999945</c:v>
                </c:pt>
                <c:pt idx="2189">
                  <c:v>5.6219999999999946</c:v>
                </c:pt>
                <c:pt idx="2190">
                  <c:v>5.7279999999999927</c:v>
                </c:pt>
                <c:pt idx="2191">
                  <c:v>5.7450000000000001</c:v>
                </c:pt>
                <c:pt idx="2192">
                  <c:v>5.6979999999999933</c:v>
                </c:pt>
                <c:pt idx="2193">
                  <c:v>5.7639999999999985</c:v>
                </c:pt>
                <c:pt idx="2194">
                  <c:v>5.7039999999999997</c:v>
                </c:pt>
                <c:pt idx="2195">
                  <c:v>5.7439999999999998</c:v>
                </c:pt>
                <c:pt idx="2196">
                  <c:v>5.5259999999999945</c:v>
                </c:pt>
                <c:pt idx="2197">
                  <c:v>5.48</c:v>
                </c:pt>
                <c:pt idx="2198">
                  <c:v>5.4249999999999945</c:v>
                </c:pt>
                <c:pt idx="2199">
                  <c:v>5.577</c:v>
                </c:pt>
                <c:pt idx="2200">
                  <c:v>5.5219999999999985</c:v>
                </c:pt>
                <c:pt idx="2201">
                  <c:v>5.52</c:v>
                </c:pt>
                <c:pt idx="2202">
                  <c:v>5.375</c:v>
                </c:pt>
                <c:pt idx="2203">
                  <c:v>5.5519999999999996</c:v>
                </c:pt>
                <c:pt idx="2204">
                  <c:v>5.6289999999999916</c:v>
                </c:pt>
                <c:pt idx="2205">
                  <c:v>5.4420000000000002</c:v>
                </c:pt>
                <c:pt idx="2206">
                  <c:v>5.28</c:v>
                </c:pt>
                <c:pt idx="2207">
                  <c:v>5.4009999999999998</c:v>
                </c:pt>
                <c:pt idx="2208">
                  <c:v>5.5049999999999955</c:v>
                </c:pt>
                <c:pt idx="2209">
                  <c:v>5.4589999999999996</c:v>
                </c:pt>
                <c:pt idx="2210">
                  <c:v>5.3269999999999955</c:v>
                </c:pt>
                <c:pt idx="2211">
                  <c:v>5.3219999999999965</c:v>
                </c:pt>
                <c:pt idx="2212">
                  <c:v>5.3629999999999933</c:v>
                </c:pt>
                <c:pt idx="2213">
                  <c:v>5.3239999999999945</c:v>
                </c:pt>
                <c:pt idx="2214">
                  <c:v>5.3129999999999926</c:v>
                </c:pt>
                <c:pt idx="2215">
                  <c:v>5.3090000000000002</c:v>
                </c:pt>
                <c:pt idx="2216">
                  <c:v>5.23</c:v>
                </c:pt>
                <c:pt idx="2217">
                  <c:v>5.2480000000000002</c:v>
                </c:pt>
                <c:pt idx="2218">
                  <c:v>5.2770000000000001</c:v>
                </c:pt>
                <c:pt idx="2219">
                  <c:v>5.44</c:v>
                </c:pt>
                <c:pt idx="2220">
                  <c:v>5.3259999999999916</c:v>
                </c:pt>
                <c:pt idx="2221">
                  <c:v>5.1899999999999995</c:v>
                </c:pt>
                <c:pt idx="2222">
                  <c:v>5.2269999999999985</c:v>
                </c:pt>
                <c:pt idx="2223">
                  <c:v>5.1609999999999916</c:v>
                </c:pt>
                <c:pt idx="2224">
                  <c:v>5.1769999999999996</c:v>
                </c:pt>
                <c:pt idx="2225">
                  <c:v>5.03</c:v>
                </c:pt>
                <c:pt idx="2226">
                  <c:v>5.2939999999999996</c:v>
                </c:pt>
                <c:pt idx="2227">
                  <c:v>5.133</c:v>
                </c:pt>
                <c:pt idx="2228">
                  <c:v>5.1209999999999933</c:v>
                </c:pt>
                <c:pt idx="2229">
                  <c:v>5.1360000000000001</c:v>
                </c:pt>
                <c:pt idx="2230">
                  <c:v>5.0309999999999997</c:v>
                </c:pt>
                <c:pt idx="2231">
                  <c:v>5.1179999999999914</c:v>
                </c:pt>
                <c:pt idx="2232">
                  <c:v>5.0119999999999996</c:v>
                </c:pt>
                <c:pt idx="2233">
                  <c:v>5.0350000000000001</c:v>
                </c:pt>
                <c:pt idx="2234">
                  <c:v>5.1449999999999916</c:v>
                </c:pt>
                <c:pt idx="2235">
                  <c:v>5.0890000000000004</c:v>
                </c:pt>
                <c:pt idx="2236">
                  <c:v>5.0469999999999997</c:v>
                </c:pt>
                <c:pt idx="2237">
                  <c:v>5.0519999999999996</c:v>
                </c:pt>
                <c:pt idx="2238">
                  <c:v>5.1310000000000002</c:v>
                </c:pt>
                <c:pt idx="2239">
                  <c:v>5.0629999999999926</c:v>
                </c:pt>
                <c:pt idx="2240">
                  <c:v>5.1029999999999927</c:v>
                </c:pt>
                <c:pt idx="2241">
                  <c:v>5.1049999999999933</c:v>
                </c:pt>
                <c:pt idx="2242">
                  <c:v>5.0289999999999955</c:v>
                </c:pt>
                <c:pt idx="2243">
                  <c:v>5.0860000000000003</c:v>
                </c:pt>
                <c:pt idx="2244">
                  <c:v>5.1119999999999965</c:v>
                </c:pt>
                <c:pt idx="2245">
                  <c:v>5.0579999999999945</c:v>
                </c:pt>
                <c:pt idx="2246">
                  <c:v>5.1629999999999914</c:v>
                </c:pt>
                <c:pt idx="2247">
                  <c:v>5.1919999999999975</c:v>
                </c:pt>
                <c:pt idx="2248">
                  <c:v>5.0759999999999996</c:v>
                </c:pt>
                <c:pt idx="2249">
                  <c:v>5.0449999999999955</c:v>
                </c:pt>
                <c:pt idx="2250">
                  <c:v>4.9930000000000003</c:v>
                </c:pt>
                <c:pt idx="2251">
                  <c:v>5.0439999999999996</c:v>
                </c:pt>
                <c:pt idx="2252">
                  <c:v>4.9509999999999996</c:v>
                </c:pt>
                <c:pt idx="2253">
                  <c:v>4.944</c:v>
                </c:pt>
                <c:pt idx="2254">
                  <c:v>4.9550000000000001</c:v>
                </c:pt>
                <c:pt idx="2255">
                  <c:v>5.04</c:v>
                </c:pt>
                <c:pt idx="2256">
                  <c:v>5.1149999999999913</c:v>
                </c:pt>
                <c:pt idx="2257">
                  <c:v>5.07</c:v>
                </c:pt>
                <c:pt idx="2258">
                  <c:v>5.2839999999999998</c:v>
                </c:pt>
                <c:pt idx="2259">
                  <c:v>5.2949999999999955</c:v>
                </c:pt>
                <c:pt idx="2260">
                  <c:v>5.3659999999999917</c:v>
                </c:pt>
                <c:pt idx="2261">
                  <c:v>5.3579999999999917</c:v>
                </c:pt>
                <c:pt idx="2262">
                  <c:v>5.4509999999999996</c:v>
                </c:pt>
                <c:pt idx="2263">
                  <c:v>5.3819999999999997</c:v>
                </c:pt>
                <c:pt idx="2264">
                  <c:v>5.5469999999999997</c:v>
                </c:pt>
                <c:pt idx="2265">
                  <c:v>5.1829999999999945</c:v>
                </c:pt>
                <c:pt idx="2266">
                  <c:v>5.4690000000000003</c:v>
                </c:pt>
                <c:pt idx="2267">
                  <c:v>5.37</c:v>
                </c:pt>
                <c:pt idx="2268">
                  <c:v>5.415</c:v>
                </c:pt>
                <c:pt idx="2269">
                  <c:v>5.4349999999999996</c:v>
                </c:pt>
                <c:pt idx="2270">
                  <c:v>5.5949999999999926</c:v>
                </c:pt>
                <c:pt idx="2271">
                  <c:v>5.4180000000000001</c:v>
                </c:pt>
                <c:pt idx="2272">
                  <c:v>5.3199999999999985</c:v>
                </c:pt>
                <c:pt idx="2273">
                  <c:v>5.2619999999999996</c:v>
                </c:pt>
                <c:pt idx="2274">
                  <c:v>5.3860000000000001</c:v>
                </c:pt>
                <c:pt idx="2275">
                  <c:v>5.3639999999999946</c:v>
                </c:pt>
                <c:pt idx="2276">
                  <c:v>5.4009999999999998</c:v>
                </c:pt>
                <c:pt idx="2277">
                  <c:v>5.3039999999999985</c:v>
                </c:pt>
                <c:pt idx="2278">
                  <c:v>5.2990000000000004</c:v>
                </c:pt>
                <c:pt idx="2279">
                  <c:v>5.3549999999999933</c:v>
                </c:pt>
                <c:pt idx="2280">
                  <c:v>5.2729999999999997</c:v>
                </c:pt>
                <c:pt idx="2281">
                  <c:v>5.3259999999999916</c:v>
                </c:pt>
                <c:pt idx="2282">
                  <c:v>5.077</c:v>
                </c:pt>
                <c:pt idx="2283">
                  <c:v>5.1979999999999933</c:v>
                </c:pt>
                <c:pt idx="2284">
                  <c:v>5.3319999999999999</c:v>
                </c:pt>
                <c:pt idx="2285">
                  <c:v>5.2210000000000001</c:v>
                </c:pt>
                <c:pt idx="2286">
                  <c:v>5.1479999999999926</c:v>
                </c:pt>
                <c:pt idx="2287">
                  <c:v>5.0860000000000003</c:v>
                </c:pt>
                <c:pt idx="2288">
                  <c:v>5.1669999999999945</c:v>
                </c:pt>
                <c:pt idx="2289">
                  <c:v>5.1039999999999965</c:v>
                </c:pt>
                <c:pt idx="2290">
                  <c:v>5.101</c:v>
                </c:pt>
                <c:pt idx="2291">
                  <c:v>5.0639999999999965</c:v>
                </c:pt>
                <c:pt idx="2292">
                  <c:v>5.0460000000000003</c:v>
                </c:pt>
                <c:pt idx="2293">
                  <c:v>5.2469999999999999</c:v>
                </c:pt>
                <c:pt idx="2294">
                  <c:v>5.1249999999999885</c:v>
                </c:pt>
                <c:pt idx="2295">
                  <c:v>5.1129999999999933</c:v>
                </c:pt>
                <c:pt idx="2296">
                  <c:v>4.9239999999999995</c:v>
                </c:pt>
                <c:pt idx="2297">
                  <c:v>5.1599999999999975</c:v>
                </c:pt>
                <c:pt idx="2298">
                  <c:v>4.9550000000000001</c:v>
                </c:pt>
                <c:pt idx="2299">
                  <c:v>4.9139999999999997</c:v>
                </c:pt>
                <c:pt idx="2300">
                  <c:v>5.0869999999999997</c:v>
                </c:pt>
                <c:pt idx="2301">
                  <c:v>5.0350000000000001</c:v>
                </c:pt>
                <c:pt idx="2302">
                  <c:v>5.01</c:v>
                </c:pt>
                <c:pt idx="2303">
                  <c:v>5.0869999999999997</c:v>
                </c:pt>
                <c:pt idx="2304">
                  <c:v>5.1499999999999995</c:v>
                </c:pt>
                <c:pt idx="2305">
                  <c:v>5.0990000000000002</c:v>
                </c:pt>
                <c:pt idx="2306">
                  <c:v>5.3839999999999995</c:v>
                </c:pt>
                <c:pt idx="2307">
                  <c:v>5.3330000000000002</c:v>
                </c:pt>
                <c:pt idx="2308">
                  <c:v>5.5269999999999975</c:v>
                </c:pt>
                <c:pt idx="2309">
                  <c:v>5.5219999999999985</c:v>
                </c:pt>
                <c:pt idx="2310">
                  <c:v>5.4239999999999995</c:v>
                </c:pt>
                <c:pt idx="2311">
                  <c:v>5.4669999999999996</c:v>
                </c:pt>
                <c:pt idx="2312">
                  <c:v>5.5590000000000002</c:v>
                </c:pt>
                <c:pt idx="2313">
                  <c:v>5.4080000000000004</c:v>
                </c:pt>
                <c:pt idx="2314">
                  <c:v>5.4639999999999995</c:v>
                </c:pt>
                <c:pt idx="2315">
                  <c:v>5.2939999999999996</c:v>
                </c:pt>
                <c:pt idx="2316">
                  <c:v>5.3390000000000004</c:v>
                </c:pt>
                <c:pt idx="2317">
                  <c:v>5.242</c:v>
                </c:pt>
                <c:pt idx="2318">
                  <c:v>5.3449999999999926</c:v>
                </c:pt>
                <c:pt idx="2319">
                  <c:v>5.3179999999999916</c:v>
                </c:pt>
                <c:pt idx="2320">
                  <c:v>5.3769999999999998</c:v>
                </c:pt>
                <c:pt idx="2321">
                  <c:v>5.3780000000000001</c:v>
                </c:pt>
                <c:pt idx="2322">
                  <c:v>5.3569999999999975</c:v>
                </c:pt>
                <c:pt idx="2323">
                  <c:v>5.2669999999999995</c:v>
                </c:pt>
                <c:pt idx="2324">
                  <c:v>5.3569999999999975</c:v>
                </c:pt>
                <c:pt idx="2325">
                  <c:v>5.2269999999999985</c:v>
                </c:pt>
                <c:pt idx="2326">
                  <c:v>5.1739999999999995</c:v>
                </c:pt>
                <c:pt idx="2327">
                  <c:v>5.2569999999999997</c:v>
                </c:pt>
                <c:pt idx="2328">
                  <c:v>5.26</c:v>
                </c:pt>
                <c:pt idx="2329">
                  <c:v>5.1189999999999927</c:v>
                </c:pt>
                <c:pt idx="2330">
                  <c:v>5.2649999999999926</c:v>
                </c:pt>
                <c:pt idx="2331">
                  <c:v>5.282</c:v>
                </c:pt>
                <c:pt idx="2332">
                  <c:v>5.1349999999999945</c:v>
                </c:pt>
                <c:pt idx="2333">
                  <c:v>5.2350000000000003</c:v>
                </c:pt>
                <c:pt idx="2334">
                  <c:v>4.9969999999999999</c:v>
                </c:pt>
                <c:pt idx="2335">
                  <c:v>5.1289999999999916</c:v>
                </c:pt>
                <c:pt idx="2336">
                  <c:v>4.9660000000000002</c:v>
                </c:pt>
                <c:pt idx="2337">
                  <c:v>5.1529999999999916</c:v>
                </c:pt>
                <c:pt idx="2338">
                  <c:v>5.1419999999999995</c:v>
                </c:pt>
                <c:pt idx="2339">
                  <c:v>5.077</c:v>
                </c:pt>
                <c:pt idx="2340">
                  <c:v>5.1319999999999997</c:v>
                </c:pt>
                <c:pt idx="2341">
                  <c:v>5.0289999999999955</c:v>
                </c:pt>
                <c:pt idx="2342">
                  <c:v>5.0129999999999955</c:v>
                </c:pt>
                <c:pt idx="2343">
                  <c:v>5.0209999999999955</c:v>
                </c:pt>
                <c:pt idx="2344">
                  <c:v>5.2130000000000001</c:v>
                </c:pt>
                <c:pt idx="2345">
                  <c:v>5.0519999999999996</c:v>
                </c:pt>
                <c:pt idx="2346">
                  <c:v>5.0919999999999996</c:v>
                </c:pt>
                <c:pt idx="2347">
                  <c:v>4.9660000000000002</c:v>
                </c:pt>
                <c:pt idx="2348">
                  <c:v>5.0579999999999945</c:v>
                </c:pt>
                <c:pt idx="2349">
                  <c:v>4.9539999999999997</c:v>
                </c:pt>
                <c:pt idx="2350">
                  <c:v>5.0639999999999965</c:v>
                </c:pt>
                <c:pt idx="2351">
                  <c:v>5.0239999999999965</c:v>
                </c:pt>
                <c:pt idx="2352">
                  <c:v>5.1790000000000003</c:v>
                </c:pt>
                <c:pt idx="2353">
                  <c:v>5.149</c:v>
                </c:pt>
                <c:pt idx="2354">
                  <c:v>5.3319999999999999</c:v>
                </c:pt>
                <c:pt idx="2355">
                  <c:v>5.3469999999999995</c:v>
                </c:pt>
                <c:pt idx="2356">
                  <c:v>5.3319999999999999</c:v>
                </c:pt>
                <c:pt idx="2357">
                  <c:v>5.2389999999999999</c:v>
                </c:pt>
                <c:pt idx="2358">
                  <c:v>5.4239999999999995</c:v>
                </c:pt>
                <c:pt idx="2359">
                  <c:v>5.2869999999999999</c:v>
                </c:pt>
                <c:pt idx="2360">
                  <c:v>5.3959999999999955</c:v>
                </c:pt>
                <c:pt idx="2361">
                  <c:v>5.3269999999999955</c:v>
                </c:pt>
                <c:pt idx="2362">
                  <c:v>5.3330000000000002</c:v>
                </c:pt>
                <c:pt idx="2363">
                  <c:v>5.4050000000000002</c:v>
                </c:pt>
                <c:pt idx="2364">
                  <c:v>5.3199999999999985</c:v>
                </c:pt>
                <c:pt idx="2365">
                  <c:v>5.3139999999999965</c:v>
                </c:pt>
                <c:pt idx="2366">
                  <c:v>5.3719999999999999</c:v>
                </c:pt>
                <c:pt idx="2367">
                  <c:v>5.3519999999999985</c:v>
                </c:pt>
                <c:pt idx="2368">
                  <c:v>5.2639999999999985</c:v>
                </c:pt>
                <c:pt idx="2369">
                  <c:v>5.1569999999999965</c:v>
                </c:pt>
                <c:pt idx="2370">
                  <c:v>5.3169999999999975</c:v>
                </c:pt>
                <c:pt idx="2371">
                  <c:v>5.2219999999999995</c:v>
                </c:pt>
                <c:pt idx="2372">
                  <c:v>5.2639999999999985</c:v>
                </c:pt>
                <c:pt idx="2373">
                  <c:v>5.1099999999999985</c:v>
                </c:pt>
                <c:pt idx="2374">
                  <c:v>5.1039999999999965</c:v>
                </c:pt>
                <c:pt idx="2375">
                  <c:v>5.1909999999999945</c:v>
                </c:pt>
                <c:pt idx="2376">
                  <c:v>5.1659999999999933</c:v>
                </c:pt>
                <c:pt idx="2377">
                  <c:v>5.1439999999999975</c:v>
                </c:pt>
                <c:pt idx="2378">
                  <c:v>5.2089999999999996</c:v>
                </c:pt>
                <c:pt idx="2379">
                  <c:v>5.0649999999999933</c:v>
                </c:pt>
                <c:pt idx="2380">
                  <c:v>5.0669999999999975</c:v>
                </c:pt>
                <c:pt idx="2381">
                  <c:v>5.1179999999999914</c:v>
                </c:pt>
                <c:pt idx="2382">
                  <c:v>5.14</c:v>
                </c:pt>
                <c:pt idx="2383">
                  <c:v>4.9560000000000004</c:v>
                </c:pt>
                <c:pt idx="2384">
                  <c:v>4.9779999999999998</c:v>
                </c:pt>
                <c:pt idx="2385">
                  <c:v>5.0149999999999926</c:v>
                </c:pt>
                <c:pt idx="2386">
                  <c:v>5.0759999999999996</c:v>
                </c:pt>
                <c:pt idx="2387">
                  <c:v>4.9859999999999998</c:v>
                </c:pt>
                <c:pt idx="2388">
                  <c:v>4.992</c:v>
                </c:pt>
                <c:pt idx="2389">
                  <c:v>5.01</c:v>
                </c:pt>
                <c:pt idx="2390">
                  <c:v>4.9379999999999997</c:v>
                </c:pt>
                <c:pt idx="2391">
                  <c:v>5.1649999999999885</c:v>
                </c:pt>
                <c:pt idx="2392">
                  <c:v>4.9550000000000001</c:v>
                </c:pt>
                <c:pt idx="2393">
                  <c:v>5.0449999999999955</c:v>
                </c:pt>
                <c:pt idx="2394">
                  <c:v>4.915</c:v>
                </c:pt>
                <c:pt idx="2395">
                  <c:v>4.9239999999999995</c:v>
                </c:pt>
                <c:pt idx="2396">
                  <c:v>5.0049999999999955</c:v>
                </c:pt>
                <c:pt idx="2397">
                  <c:v>4.8380000000000001</c:v>
                </c:pt>
                <c:pt idx="2398">
                  <c:v>4.8839999999999995</c:v>
                </c:pt>
                <c:pt idx="2399">
                  <c:v>4.7809999999999997</c:v>
                </c:pt>
                <c:pt idx="2400">
                  <c:v>5.0060000000000002</c:v>
                </c:pt>
                <c:pt idx="2401">
                  <c:v>5.2629999999999955</c:v>
                </c:pt>
                <c:pt idx="2402">
                  <c:v>5.181</c:v>
                </c:pt>
                <c:pt idx="2403">
                  <c:v>5.2309999999999999</c:v>
                </c:pt>
                <c:pt idx="2404">
                  <c:v>5.3609999999999927</c:v>
                </c:pt>
                <c:pt idx="2405">
                  <c:v>5.33</c:v>
                </c:pt>
                <c:pt idx="2406">
                  <c:v>5.4630000000000001</c:v>
                </c:pt>
                <c:pt idx="2407">
                  <c:v>5.4669999999999996</c:v>
                </c:pt>
                <c:pt idx="2408">
                  <c:v>5.54</c:v>
                </c:pt>
                <c:pt idx="2409">
                  <c:v>5.4589999999999996</c:v>
                </c:pt>
                <c:pt idx="2410">
                  <c:v>5.5460000000000003</c:v>
                </c:pt>
                <c:pt idx="2411">
                  <c:v>5.5019999999999998</c:v>
                </c:pt>
                <c:pt idx="2412">
                  <c:v>5.415</c:v>
                </c:pt>
                <c:pt idx="2413">
                  <c:v>5.4210000000000003</c:v>
                </c:pt>
                <c:pt idx="2414">
                  <c:v>5.3869999999999996</c:v>
                </c:pt>
                <c:pt idx="2415">
                  <c:v>5.5069999999999997</c:v>
                </c:pt>
                <c:pt idx="2416">
                  <c:v>5.4610000000000003</c:v>
                </c:pt>
                <c:pt idx="2417">
                  <c:v>5.4290000000000003</c:v>
                </c:pt>
                <c:pt idx="2418">
                  <c:v>5.4059999999999997</c:v>
                </c:pt>
                <c:pt idx="2419">
                  <c:v>5.3090000000000002</c:v>
                </c:pt>
                <c:pt idx="2420">
                  <c:v>5.242</c:v>
                </c:pt>
                <c:pt idx="2421">
                  <c:v>5.3079999999999945</c:v>
                </c:pt>
                <c:pt idx="2422">
                  <c:v>5.3079999999999945</c:v>
                </c:pt>
                <c:pt idx="2423">
                  <c:v>5.3049999999999926</c:v>
                </c:pt>
                <c:pt idx="2424">
                  <c:v>5.3049999999999926</c:v>
                </c:pt>
                <c:pt idx="2425">
                  <c:v>5.2930000000000001</c:v>
                </c:pt>
                <c:pt idx="2426">
                  <c:v>5.306</c:v>
                </c:pt>
                <c:pt idx="2427">
                  <c:v>5.28</c:v>
                </c:pt>
                <c:pt idx="2428">
                  <c:v>5.2489999999999997</c:v>
                </c:pt>
                <c:pt idx="2429">
                  <c:v>5.1459999999999955</c:v>
                </c:pt>
                <c:pt idx="2430">
                  <c:v>5.2219999999999995</c:v>
                </c:pt>
                <c:pt idx="2431">
                  <c:v>5.1539999999999955</c:v>
                </c:pt>
                <c:pt idx="2432">
                  <c:v>5.0949999999999926</c:v>
                </c:pt>
                <c:pt idx="2433">
                  <c:v>5.1619999999999955</c:v>
                </c:pt>
                <c:pt idx="2434">
                  <c:v>5.2060000000000004</c:v>
                </c:pt>
                <c:pt idx="2435">
                  <c:v>5.1559999999999926</c:v>
                </c:pt>
                <c:pt idx="2436">
                  <c:v>5.1760000000000002</c:v>
                </c:pt>
                <c:pt idx="2437">
                  <c:v>5.0890000000000004</c:v>
                </c:pt>
                <c:pt idx="2438">
                  <c:v>5.0010000000000003</c:v>
                </c:pt>
                <c:pt idx="2439">
                  <c:v>5.0669999999999975</c:v>
                </c:pt>
                <c:pt idx="2440">
                  <c:v>5.09</c:v>
                </c:pt>
                <c:pt idx="2441">
                  <c:v>4.9349999999999996</c:v>
                </c:pt>
                <c:pt idx="2442">
                  <c:v>5.0039999999999996</c:v>
                </c:pt>
                <c:pt idx="2443">
                  <c:v>5.0860000000000003</c:v>
                </c:pt>
                <c:pt idx="2444">
                  <c:v>4.9740000000000002</c:v>
                </c:pt>
                <c:pt idx="2445">
                  <c:v>4.9429999999999996</c:v>
                </c:pt>
                <c:pt idx="2446">
                  <c:v>4.9770000000000003</c:v>
                </c:pt>
                <c:pt idx="2447">
                  <c:v>5.0549999999999926</c:v>
                </c:pt>
                <c:pt idx="2448">
                  <c:v>5.1049999999999933</c:v>
                </c:pt>
                <c:pt idx="2449">
                  <c:v>4.9729999999999999</c:v>
                </c:pt>
                <c:pt idx="2450">
                  <c:v>4.9939999999999998</c:v>
                </c:pt>
                <c:pt idx="2451">
                  <c:v>4.9760000000000071</c:v>
                </c:pt>
                <c:pt idx="2452">
                  <c:v>5.0269999999999975</c:v>
                </c:pt>
                <c:pt idx="2453">
                  <c:v>4.96</c:v>
                </c:pt>
                <c:pt idx="2454">
                  <c:v>5.0549999999999926</c:v>
                </c:pt>
                <c:pt idx="2455">
                  <c:v>5.1279999999999886</c:v>
                </c:pt>
                <c:pt idx="2456">
                  <c:v>5.0229999999999926</c:v>
                </c:pt>
                <c:pt idx="2457">
                  <c:v>5.1149999999999913</c:v>
                </c:pt>
                <c:pt idx="2458">
                  <c:v>5.2430000000000003</c:v>
                </c:pt>
                <c:pt idx="2459">
                  <c:v>5.2439999999999998</c:v>
                </c:pt>
                <c:pt idx="2460">
                  <c:v>5.1209999999999933</c:v>
                </c:pt>
                <c:pt idx="2461">
                  <c:v>5.1549999999999914</c:v>
                </c:pt>
                <c:pt idx="2462">
                  <c:v>5.1509999999999945</c:v>
                </c:pt>
                <c:pt idx="2463">
                  <c:v>5.3959999999999955</c:v>
                </c:pt>
                <c:pt idx="2464">
                  <c:v>5.2700000000000014</c:v>
                </c:pt>
                <c:pt idx="2465">
                  <c:v>5.1069999999999975</c:v>
                </c:pt>
                <c:pt idx="2466">
                  <c:v>5.34</c:v>
                </c:pt>
                <c:pt idx="2467">
                  <c:v>5.3569999999999975</c:v>
                </c:pt>
                <c:pt idx="2468">
                  <c:v>5.0609999999999955</c:v>
                </c:pt>
                <c:pt idx="2469">
                  <c:v>5.1029999999999927</c:v>
                </c:pt>
                <c:pt idx="2470">
                  <c:v>5.0999999999999996</c:v>
                </c:pt>
                <c:pt idx="2471">
                  <c:v>5.0339999999999998</c:v>
                </c:pt>
                <c:pt idx="2472">
                  <c:v>5.1839999999999975</c:v>
                </c:pt>
                <c:pt idx="2473">
                  <c:v>5.2489999999999997</c:v>
                </c:pt>
                <c:pt idx="2474">
                  <c:v>5.2480000000000002</c:v>
                </c:pt>
                <c:pt idx="2475">
                  <c:v>5.1779999999999955</c:v>
                </c:pt>
                <c:pt idx="2476">
                  <c:v>5.0960000000000001</c:v>
                </c:pt>
                <c:pt idx="2477">
                  <c:v>5.202</c:v>
                </c:pt>
                <c:pt idx="2478">
                  <c:v>5.1439999999999975</c:v>
                </c:pt>
                <c:pt idx="2479">
                  <c:v>5.1269999999999945</c:v>
                </c:pt>
                <c:pt idx="2480">
                  <c:v>5.0060000000000002</c:v>
                </c:pt>
                <c:pt idx="2481">
                  <c:v>5.1129999999999933</c:v>
                </c:pt>
                <c:pt idx="2482">
                  <c:v>4.9820000000000002</c:v>
                </c:pt>
                <c:pt idx="2483">
                  <c:v>5.016</c:v>
                </c:pt>
                <c:pt idx="2484">
                  <c:v>5.0350000000000001</c:v>
                </c:pt>
                <c:pt idx="2485">
                  <c:v>4.9859999999999998</c:v>
                </c:pt>
                <c:pt idx="2486">
                  <c:v>5.0239999999999965</c:v>
                </c:pt>
                <c:pt idx="2487">
                  <c:v>4.931000000000008</c:v>
                </c:pt>
                <c:pt idx="2488">
                  <c:v>4.9729999999999999</c:v>
                </c:pt>
                <c:pt idx="2489">
                  <c:v>5.1209999999999933</c:v>
                </c:pt>
                <c:pt idx="2490">
                  <c:v>4.9249999999999945</c:v>
                </c:pt>
                <c:pt idx="2491">
                  <c:v>4.9359999999999999</c:v>
                </c:pt>
                <c:pt idx="2492">
                  <c:v>4.9130000000000003</c:v>
                </c:pt>
                <c:pt idx="2493">
                  <c:v>4.9269999999999996</c:v>
                </c:pt>
                <c:pt idx="2494">
                  <c:v>4.9909999999999997</c:v>
                </c:pt>
                <c:pt idx="2495">
                  <c:v>4.9249999999999945</c:v>
                </c:pt>
                <c:pt idx="2496">
                  <c:v>4.9139999999999997</c:v>
                </c:pt>
                <c:pt idx="2497">
                  <c:v>4.9539999999999997</c:v>
                </c:pt>
                <c:pt idx="2498">
                  <c:v>5.1259999999999915</c:v>
                </c:pt>
                <c:pt idx="2499">
                  <c:v>5.1429999999999945</c:v>
                </c:pt>
                <c:pt idx="2500">
                  <c:v>5.3069999999999995</c:v>
                </c:pt>
                <c:pt idx="2501">
                  <c:v>5.3</c:v>
                </c:pt>
                <c:pt idx="2502">
                  <c:v>5.4669999999999996</c:v>
                </c:pt>
                <c:pt idx="2503">
                  <c:v>5.5239999999999965</c:v>
                </c:pt>
                <c:pt idx="2504">
                  <c:v>5.4690000000000003</c:v>
                </c:pt>
                <c:pt idx="2505">
                  <c:v>5.4989999999999997</c:v>
                </c:pt>
                <c:pt idx="2506">
                  <c:v>5.4669999999999996</c:v>
                </c:pt>
                <c:pt idx="2507">
                  <c:v>5.4370000000000003</c:v>
                </c:pt>
                <c:pt idx="2508">
                  <c:v>5.3609999999999927</c:v>
                </c:pt>
                <c:pt idx="2509">
                  <c:v>5.4359999999999999</c:v>
                </c:pt>
                <c:pt idx="2510">
                  <c:v>5.3689999999999927</c:v>
                </c:pt>
                <c:pt idx="2511">
                  <c:v>5.2930000000000001</c:v>
                </c:pt>
                <c:pt idx="2512">
                  <c:v>5.34</c:v>
                </c:pt>
                <c:pt idx="2513">
                  <c:v>5.3839999999999995</c:v>
                </c:pt>
                <c:pt idx="2514">
                  <c:v>5.35</c:v>
                </c:pt>
                <c:pt idx="2515">
                  <c:v>5.2919999999999998</c:v>
                </c:pt>
                <c:pt idx="2516">
                  <c:v>5.2830000000000004</c:v>
                </c:pt>
                <c:pt idx="2517">
                  <c:v>5.391</c:v>
                </c:pt>
                <c:pt idx="2518">
                  <c:v>5.359</c:v>
                </c:pt>
                <c:pt idx="2519">
                  <c:v>5.2569999999999997</c:v>
                </c:pt>
                <c:pt idx="2520">
                  <c:v>5.2510000000000003</c:v>
                </c:pt>
                <c:pt idx="2521">
                  <c:v>5.4009999999999998</c:v>
                </c:pt>
                <c:pt idx="2522">
                  <c:v>5.31</c:v>
                </c:pt>
                <c:pt idx="2523">
                  <c:v>5.3179999999999916</c:v>
                </c:pt>
                <c:pt idx="2524">
                  <c:v>5.4370000000000003</c:v>
                </c:pt>
                <c:pt idx="2525">
                  <c:v>5.0789999999999997</c:v>
                </c:pt>
                <c:pt idx="2526">
                  <c:v>5.2089999999999996</c:v>
                </c:pt>
                <c:pt idx="2527">
                  <c:v>5.1969999999999965</c:v>
                </c:pt>
                <c:pt idx="2528">
                  <c:v>5.2089999999999996</c:v>
                </c:pt>
                <c:pt idx="2529">
                  <c:v>5.1919999999999975</c:v>
                </c:pt>
                <c:pt idx="2530">
                  <c:v>5.1529999999999916</c:v>
                </c:pt>
                <c:pt idx="2531">
                  <c:v>5.1379999999999955</c:v>
                </c:pt>
                <c:pt idx="2532">
                  <c:v>5.1509999999999945</c:v>
                </c:pt>
                <c:pt idx="2533">
                  <c:v>5.0990000000000002</c:v>
                </c:pt>
                <c:pt idx="2534">
                  <c:v>5.069</c:v>
                </c:pt>
                <c:pt idx="2535">
                  <c:v>4.9480000000000004</c:v>
                </c:pt>
                <c:pt idx="2536">
                  <c:v>5.0149999999999926</c:v>
                </c:pt>
                <c:pt idx="2537">
                  <c:v>5.1079999999999917</c:v>
                </c:pt>
                <c:pt idx="2538">
                  <c:v>4.9390000000000081</c:v>
                </c:pt>
                <c:pt idx="2539">
                  <c:v>5.0339999999999998</c:v>
                </c:pt>
                <c:pt idx="2540">
                  <c:v>4.99</c:v>
                </c:pt>
                <c:pt idx="2541">
                  <c:v>5.0629999999999926</c:v>
                </c:pt>
                <c:pt idx="2542">
                  <c:v>5.0149999999999926</c:v>
                </c:pt>
                <c:pt idx="2543">
                  <c:v>4.9610000000000003</c:v>
                </c:pt>
                <c:pt idx="2544">
                  <c:v>4.8410000000000002</c:v>
                </c:pt>
                <c:pt idx="2545">
                  <c:v>5.0350000000000001</c:v>
                </c:pt>
                <c:pt idx="2546">
                  <c:v>5.0939999999999985</c:v>
                </c:pt>
                <c:pt idx="2547">
                  <c:v>5.0169999999999995</c:v>
                </c:pt>
                <c:pt idx="2548">
                  <c:v>5.0730000000000004</c:v>
                </c:pt>
                <c:pt idx="2549">
                  <c:v>5.1519999999999975</c:v>
                </c:pt>
                <c:pt idx="2550">
                  <c:v>5.2239999999999975</c:v>
                </c:pt>
                <c:pt idx="2551">
                  <c:v>5.1969999999999965</c:v>
                </c:pt>
                <c:pt idx="2552">
                  <c:v>5.274</c:v>
                </c:pt>
                <c:pt idx="2553">
                  <c:v>5.3039999999999985</c:v>
                </c:pt>
                <c:pt idx="2554">
                  <c:v>5.37</c:v>
                </c:pt>
                <c:pt idx="2555">
                  <c:v>5.31</c:v>
                </c:pt>
                <c:pt idx="2556">
                  <c:v>5.3519999999999985</c:v>
                </c:pt>
                <c:pt idx="2557">
                  <c:v>5.4349999999999996</c:v>
                </c:pt>
                <c:pt idx="2558">
                  <c:v>5.3760000000000003</c:v>
                </c:pt>
                <c:pt idx="2559">
                  <c:v>5.3860000000000001</c:v>
                </c:pt>
                <c:pt idx="2560">
                  <c:v>5.2639999999999985</c:v>
                </c:pt>
                <c:pt idx="2561">
                  <c:v>5.3789999999999996</c:v>
                </c:pt>
                <c:pt idx="2562">
                  <c:v>5.2830000000000004</c:v>
                </c:pt>
                <c:pt idx="2563">
                  <c:v>5.3890000000000002</c:v>
                </c:pt>
                <c:pt idx="2564">
                  <c:v>5.1849999999999916</c:v>
                </c:pt>
                <c:pt idx="2565">
                  <c:v>5.3209999999999926</c:v>
                </c:pt>
                <c:pt idx="2566">
                  <c:v>5.2089999999999996</c:v>
                </c:pt>
                <c:pt idx="2567">
                  <c:v>5.2439999999999998</c:v>
                </c:pt>
                <c:pt idx="2568">
                  <c:v>5.242</c:v>
                </c:pt>
                <c:pt idx="2569">
                  <c:v>5.2350000000000003</c:v>
                </c:pt>
                <c:pt idx="2570">
                  <c:v>5.4180000000000001</c:v>
                </c:pt>
                <c:pt idx="2571">
                  <c:v>5.3639999999999946</c:v>
                </c:pt>
                <c:pt idx="2572">
                  <c:v>5.26</c:v>
                </c:pt>
                <c:pt idx="2573">
                  <c:v>5.0910000000000002</c:v>
                </c:pt>
                <c:pt idx="2574">
                  <c:v>5.1339999999999995</c:v>
                </c:pt>
                <c:pt idx="2575">
                  <c:v>5.1559999999999926</c:v>
                </c:pt>
                <c:pt idx="2576">
                  <c:v>5.1819999999999995</c:v>
                </c:pt>
                <c:pt idx="2577">
                  <c:v>5.133</c:v>
                </c:pt>
                <c:pt idx="2578">
                  <c:v>5.1899999999999995</c:v>
                </c:pt>
                <c:pt idx="2579">
                  <c:v>5.1149999999999913</c:v>
                </c:pt>
                <c:pt idx="2580">
                  <c:v>4.9530000000000003</c:v>
                </c:pt>
                <c:pt idx="2581">
                  <c:v>5.1159999999999917</c:v>
                </c:pt>
                <c:pt idx="2582">
                  <c:v>5.1019999999999985</c:v>
                </c:pt>
                <c:pt idx="2583">
                  <c:v>4.9470000000000001</c:v>
                </c:pt>
                <c:pt idx="2584">
                  <c:v>5.0890000000000004</c:v>
                </c:pt>
                <c:pt idx="2585">
                  <c:v>4.9610000000000003</c:v>
                </c:pt>
                <c:pt idx="2586">
                  <c:v>4.9960000000000004</c:v>
                </c:pt>
                <c:pt idx="2587">
                  <c:v>5.0419999999999998</c:v>
                </c:pt>
                <c:pt idx="2588">
                  <c:v>4.9729999999999999</c:v>
                </c:pt>
                <c:pt idx="2589">
                  <c:v>4.9630000000000001</c:v>
                </c:pt>
                <c:pt idx="2590">
                  <c:v>5.1349999999999945</c:v>
                </c:pt>
                <c:pt idx="2591">
                  <c:v>5.0759999999999996</c:v>
                </c:pt>
                <c:pt idx="2592">
                  <c:v>5.0289999999999955</c:v>
                </c:pt>
                <c:pt idx="2593">
                  <c:v>5.1909999999999945</c:v>
                </c:pt>
                <c:pt idx="2594">
                  <c:v>5.3879999999999955</c:v>
                </c:pt>
                <c:pt idx="2595">
                  <c:v>5.3289999999999926</c:v>
                </c:pt>
                <c:pt idx="2596">
                  <c:v>5.3780000000000001</c:v>
                </c:pt>
                <c:pt idx="2597">
                  <c:v>5.5730000000000004</c:v>
                </c:pt>
                <c:pt idx="2598">
                  <c:v>5.4909999999999997</c:v>
                </c:pt>
                <c:pt idx="2599">
                  <c:v>5.5129999999999955</c:v>
                </c:pt>
                <c:pt idx="2600">
                  <c:v>5.2729999999999997</c:v>
                </c:pt>
                <c:pt idx="2601">
                  <c:v>5.242</c:v>
                </c:pt>
                <c:pt idx="2602">
                  <c:v>5.3599999999999985</c:v>
                </c:pt>
                <c:pt idx="2603">
                  <c:v>5.37</c:v>
                </c:pt>
                <c:pt idx="2604">
                  <c:v>5.383</c:v>
                </c:pt>
                <c:pt idx="2605">
                  <c:v>5.3719999999999999</c:v>
                </c:pt>
                <c:pt idx="2606">
                  <c:v>5.2960000000000003</c:v>
                </c:pt>
                <c:pt idx="2607">
                  <c:v>5.2469999999999999</c:v>
                </c:pt>
                <c:pt idx="2608">
                  <c:v>5.25</c:v>
                </c:pt>
                <c:pt idx="2609">
                  <c:v>5.28</c:v>
                </c:pt>
                <c:pt idx="2610">
                  <c:v>5.1179999999999914</c:v>
                </c:pt>
                <c:pt idx="2611">
                  <c:v>5.1639999999999926</c:v>
                </c:pt>
                <c:pt idx="2612">
                  <c:v>5.3199999999999985</c:v>
                </c:pt>
                <c:pt idx="2613">
                  <c:v>5.1479999999999926</c:v>
                </c:pt>
                <c:pt idx="2614">
                  <c:v>5.2329999999999997</c:v>
                </c:pt>
                <c:pt idx="2615">
                  <c:v>5.2889999999999997</c:v>
                </c:pt>
                <c:pt idx="2616">
                  <c:v>5.0880000000000001</c:v>
                </c:pt>
                <c:pt idx="2617">
                  <c:v>5.109</c:v>
                </c:pt>
                <c:pt idx="2618">
                  <c:v>5.1169999999999956</c:v>
                </c:pt>
                <c:pt idx="2619">
                  <c:v>5.141</c:v>
                </c:pt>
                <c:pt idx="2620">
                  <c:v>5.05</c:v>
                </c:pt>
                <c:pt idx="2621">
                  <c:v>5.1509999999999945</c:v>
                </c:pt>
                <c:pt idx="2622">
                  <c:v>5.032</c:v>
                </c:pt>
                <c:pt idx="2623">
                  <c:v>4.9969999999999999</c:v>
                </c:pt>
                <c:pt idx="2624">
                  <c:v>5.1519999999999975</c:v>
                </c:pt>
                <c:pt idx="2625">
                  <c:v>5.0449999999999955</c:v>
                </c:pt>
                <c:pt idx="2626">
                  <c:v>5.0179999999999945</c:v>
                </c:pt>
                <c:pt idx="2627">
                  <c:v>5.0129999999999955</c:v>
                </c:pt>
                <c:pt idx="2628">
                  <c:v>5.0510000000000002</c:v>
                </c:pt>
                <c:pt idx="2629">
                  <c:v>5</c:v>
                </c:pt>
                <c:pt idx="2630">
                  <c:v>4.9390000000000081</c:v>
                </c:pt>
                <c:pt idx="2631">
                  <c:v>5.149</c:v>
                </c:pt>
                <c:pt idx="2632">
                  <c:v>5.0430000000000001</c:v>
                </c:pt>
                <c:pt idx="2633">
                  <c:v>5.093</c:v>
                </c:pt>
                <c:pt idx="2634">
                  <c:v>5.048</c:v>
                </c:pt>
                <c:pt idx="2635">
                  <c:v>5.0910000000000002</c:v>
                </c:pt>
                <c:pt idx="2636">
                  <c:v>5.141</c:v>
                </c:pt>
                <c:pt idx="2637">
                  <c:v>5.3949999999999916</c:v>
                </c:pt>
                <c:pt idx="2638">
                  <c:v>5.3529999999999927</c:v>
                </c:pt>
                <c:pt idx="2639">
                  <c:v>5.2850000000000001</c:v>
                </c:pt>
                <c:pt idx="2640">
                  <c:v>5.1829999999999945</c:v>
                </c:pt>
                <c:pt idx="2641">
                  <c:v>5.4219999999999997</c:v>
                </c:pt>
                <c:pt idx="2642">
                  <c:v>5.3029999999999955</c:v>
                </c:pt>
                <c:pt idx="2643">
                  <c:v>5.2960000000000003</c:v>
                </c:pt>
                <c:pt idx="2644">
                  <c:v>5.23</c:v>
                </c:pt>
                <c:pt idx="2645">
                  <c:v>5.3069999999999995</c:v>
                </c:pt>
                <c:pt idx="2646">
                  <c:v>5.2510000000000003</c:v>
                </c:pt>
                <c:pt idx="2647">
                  <c:v>5.2060000000000004</c:v>
                </c:pt>
                <c:pt idx="2648">
                  <c:v>5.1969999999999965</c:v>
                </c:pt>
                <c:pt idx="2649">
                  <c:v>5.2320000000000002</c:v>
                </c:pt>
                <c:pt idx="2650">
                  <c:v>5.1839999999999975</c:v>
                </c:pt>
                <c:pt idx="2651">
                  <c:v>5.07</c:v>
                </c:pt>
                <c:pt idx="2652">
                  <c:v>5.1499999999999995</c:v>
                </c:pt>
                <c:pt idx="2653">
                  <c:v>5.1169999999999956</c:v>
                </c:pt>
                <c:pt idx="2654">
                  <c:v>5.0789999999999997</c:v>
                </c:pt>
                <c:pt idx="2655">
                  <c:v>5.0389999999999997</c:v>
                </c:pt>
                <c:pt idx="2656">
                  <c:v>5.0010000000000003</c:v>
                </c:pt>
                <c:pt idx="2657">
                  <c:v>4.9630000000000001</c:v>
                </c:pt>
                <c:pt idx="2658">
                  <c:v>4.9939999999999998</c:v>
                </c:pt>
                <c:pt idx="2659">
                  <c:v>5.0969999999999995</c:v>
                </c:pt>
                <c:pt idx="2660">
                  <c:v>5.085</c:v>
                </c:pt>
                <c:pt idx="2661">
                  <c:v>4.9420000000000002</c:v>
                </c:pt>
                <c:pt idx="2662">
                  <c:v>5.1369999999999996</c:v>
                </c:pt>
                <c:pt idx="2663">
                  <c:v>5.1019999999999985</c:v>
                </c:pt>
                <c:pt idx="2664">
                  <c:v>5.2569999999999997</c:v>
                </c:pt>
                <c:pt idx="2665">
                  <c:v>5.1790000000000003</c:v>
                </c:pt>
                <c:pt idx="2666">
                  <c:v>5.0730000000000004</c:v>
                </c:pt>
                <c:pt idx="2667">
                  <c:v>5.1459999999999955</c:v>
                </c:pt>
                <c:pt idx="2668">
                  <c:v>5.0419999999999998</c:v>
                </c:pt>
                <c:pt idx="2669">
                  <c:v>5.0669999999999975</c:v>
                </c:pt>
                <c:pt idx="2670">
                  <c:v>5.0669999999999975</c:v>
                </c:pt>
                <c:pt idx="2671">
                  <c:v>5.0309999999999997</c:v>
                </c:pt>
                <c:pt idx="2672">
                  <c:v>5.0910000000000002</c:v>
                </c:pt>
                <c:pt idx="2673">
                  <c:v>4.9160000000000004</c:v>
                </c:pt>
                <c:pt idx="2674">
                  <c:v>4.907</c:v>
                </c:pt>
                <c:pt idx="2675">
                  <c:v>4.9660000000000002</c:v>
                </c:pt>
                <c:pt idx="2676">
                  <c:v>4.9760000000000071</c:v>
                </c:pt>
                <c:pt idx="2677">
                  <c:v>4.9630000000000001</c:v>
                </c:pt>
                <c:pt idx="2678">
                  <c:v>4.9429999999999996</c:v>
                </c:pt>
                <c:pt idx="2679">
                  <c:v>5.077</c:v>
                </c:pt>
                <c:pt idx="2680">
                  <c:v>5.1159999999999917</c:v>
                </c:pt>
                <c:pt idx="2681">
                  <c:v>4.9039999999999999</c:v>
                </c:pt>
                <c:pt idx="2682">
                  <c:v>5.07</c:v>
                </c:pt>
                <c:pt idx="2683">
                  <c:v>5.101</c:v>
                </c:pt>
                <c:pt idx="2684">
                  <c:v>5.0430000000000001</c:v>
                </c:pt>
                <c:pt idx="2685">
                  <c:v>5.1319999999999997</c:v>
                </c:pt>
                <c:pt idx="2686">
                  <c:v>5.1760000000000002</c:v>
                </c:pt>
                <c:pt idx="2687">
                  <c:v>5.1589999999999945</c:v>
                </c:pt>
                <c:pt idx="2688">
                  <c:v>5.1890000000000001</c:v>
                </c:pt>
                <c:pt idx="2689">
                  <c:v>5.2960000000000003</c:v>
                </c:pt>
                <c:pt idx="2690">
                  <c:v>5.08</c:v>
                </c:pt>
                <c:pt idx="2691">
                  <c:v>5.3019999999999996</c:v>
                </c:pt>
                <c:pt idx="2692">
                  <c:v>5.173</c:v>
                </c:pt>
                <c:pt idx="2693">
                  <c:v>5.1979999999999933</c:v>
                </c:pt>
                <c:pt idx="2694">
                  <c:v>5.2210000000000001</c:v>
                </c:pt>
                <c:pt idx="2695">
                  <c:v>5.1379999999999955</c:v>
                </c:pt>
                <c:pt idx="2696">
                  <c:v>5.0860000000000003</c:v>
                </c:pt>
                <c:pt idx="2697">
                  <c:v>5.1829999999999945</c:v>
                </c:pt>
                <c:pt idx="2698">
                  <c:v>5.077</c:v>
                </c:pt>
                <c:pt idx="2699">
                  <c:v>5.2720000000000002</c:v>
                </c:pt>
                <c:pt idx="2700">
                  <c:v>5.2110000000000003</c:v>
                </c:pt>
                <c:pt idx="2701">
                  <c:v>5.1419999999999995</c:v>
                </c:pt>
                <c:pt idx="2702">
                  <c:v>5.1390000000000002</c:v>
                </c:pt>
                <c:pt idx="2703">
                  <c:v>5.1139999999999946</c:v>
                </c:pt>
                <c:pt idx="2704">
                  <c:v>5.0019999999999998</c:v>
                </c:pt>
                <c:pt idx="2705">
                  <c:v>4.9639999999999995</c:v>
                </c:pt>
                <c:pt idx="2706">
                  <c:v>5.0010000000000003</c:v>
                </c:pt>
                <c:pt idx="2707">
                  <c:v>5.0720000000000001</c:v>
                </c:pt>
                <c:pt idx="2708">
                  <c:v>5.0239999999999965</c:v>
                </c:pt>
                <c:pt idx="2709">
                  <c:v>5.0190000000000001</c:v>
                </c:pt>
                <c:pt idx="2710">
                  <c:v>5.0219999999999985</c:v>
                </c:pt>
                <c:pt idx="2711">
                  <c:v>5.1149999999999913</c:v>
                </c:pt>
                <c:pt idx="2712">
                  <c:v>5</c:v>
                </c:pt>
                <c:pt idx="2713">
                  <c:v>5.0269999999999975</c:v>
                </c:pt>
                <c:pt idx="2714">
                  <c:v>4.9690000000000003</c:v>
                </c:pt>
                <c:pt idx="2715">
                  <c:v>5.0019999999999998</c:v>
                </c:pt>
                <c:pt idx="2716">
                  <c:v>5.0350000000000001</c:v>
                </c:pt>
                <c:pt idx="2717">
                  <c:v>5.1249999999999885</c:v>
                </c:pt>
                <c:pt idx="2718">
                  <c:v>5.069</c:v>
                </c:pt>
                <c:pt idx="2719">
                  <c:v>5.1749999999999945</c:v>
                </c:pt>
                <c:pt idx="2720">
                  <c:v>5.1739999999999995</c:v>
                </c:pt>
                <c:pt idx="2721">
                  <c:v>5.0279999999999916</c:v>
                </c:pt>
                <c:pt idx="2722">
                  <c:v>5.0239999999999965</c:v>
                </c:pt>
                <c:pt idx="2723">
                  <c:v>5.2309999999999999</c:v>
                </c:pt>
                <c:pt idx="2724">
                  <c:v>5.016</c:v>
                </c:pt>
                <c:pt idx="2725">
                  <c:v>5.2239999999999975</c:v>
                </c:pt>
                <c:pt idx="2726">
                  <c:v>4.9370000000000003</c:v>
                </c:pt>
                <c:pt idx="2727">
                  <c:v>5.1549999999999914</c:v>
                </c:pt>
                <c:pt idx="2728">
                  <c:v>5.0780000000000003</c:v>
                </c:pt>
                <c:pt idx="2729">
                  <c:v>5.048</c:v>
                </c:pt>
                <c:pt idx="2730">
                  <c:v>5.0359999999999996</c:v>
                </c:pt>
                <c:pt idx="2731">
                  <c:v>5.0590000000000002</c:v>
                </c:pt>
                <c:pt idx="2732">
                  <c:v>5.0939999999999985</c:v>
                </c:pt>
                <c:pt idx="2733">
                  <c:v>5.0219999999999985</c:v>
                </c:pt>
                <c:pt idx="2734">
                  <c:v>4.9480000000000004</c:v>
                </c:pt>
                <c:pt idx="2735">
                  <c:v>4.9850000000000003</c:v>
                </c:pt>
                <c:pt idx="2736">
                  <c:v>4.9429999999999996</c:v>
                </c:pt>
                <c:pt idx="2737">
                  <c:v>5.0519999999999996</c:v>
                </c:pt>
                <c:pt idx="2738">
                  <c:v>4.8619999999999965</c:v>
                </c:pt>
                <c:pt idx="2739">
                  <c:v>4.9089999999999998</c:v>
                </c:pt>
                <c:pt idx="2740">
                  <c:v>4.9169999999999998</c:v>
                </c:pt>
                <c:pt idx="2741">
                  <c:v>4.9740000000000002</c:v>
                </c:pt>
                <c:pt idx="2742">
                  <c:v>4.8810000000000002</c:v>
                </c:pt>
                <c:pt idx="2743">
                  <c:v>5.0780000000000003</c:v>
                </c:pt>
                <c:pt idx="2744">
                  <c:v>5.1629999999999914</c:v>
                </c:pt>
                <c:pt idx="2745">
                  <c:v>5.1360000000000001</c:v>
                </c:pt>
                <c:pt idx="2746">
                  <c:v>5.2830000000000004</c:v>
                </c:pt>
                <c:pt idx="2747">
                  <c:v>5.4740000000000002</c:v>
                </c:pt>
                <c:pt idx="2748">
                  <c:v>5.3789999999999996</c:v>
                </c:pt>
                <c:pt idx="2749">
                  <c:v>5.5069999999999997</c:v>
                </c:pt>
                <c:pt idx="2750">
                  <c:v>5.5810000000000004</c:v>
                </c:pt>
                <c:pt idx="2751">
                  <c:v>5.4779999999999998</c:v>
                </c:pt>
                <c:pt idx="2752">
                  <c:v>5.415</c:v>
                </c:pt>
                <c:pt idx="2753">
                  <c:v>5.4329999999999998</c:v>
                </c:pt>
                <c:pt idx="2754">
                  <c:v>5.4710000000000081</c:v>
                </c:pt>
                <c:pt idx="2755">
                  <c:v>5.383</c:v>
                </c:pt>
                <c:pt idx="2756">
                  <c:v>5.34</c:v>
                </c:pt>
                <c:pt idx="2757">
                  <c:v>5.33</c:v>
                </c:pt>
                <c:pt idx="2758">
                  <c:v>5.41</c:v>
                </c:pt>
                <c:pt idx="2759">
                  <c:v>5.3780000000000001</c:v>
                </c:pt>
                <c:pt idx="2760">
                  <c:v>5.3410000000000002</c:v>
                </c:pt>
                <c:pt idx="2761">
                  <c:v>5.3819999999999997</c:v>
                </c:pt>
                <c:pt idx="2762">
                  <c:v>5.274</c:v>
                </c:pt>
                <c:pt idx="2763">
                  <c:v>5.23</c:v>
                </c:pt>
                <c:pt idx="2764">
                  <c:v>5.2669999999999995</c:v>
                </c:pt>
                <c:pt idx="2765">
                  <c:v>5.2139999999999995</c:v>
                </c:pt>
                <c:pt idx="2766">
                  <c:v>5.3659999999999917</c:v>
                </c:pt>
                <c:pt idx="2767">
                  <c:v>5.1769999999999996</c:v>
                </c:pt>
                <c:pt idx="2768">
                  <c:v>5.1749999999999945</c:v>
                </c:pt>
                <c:pt idx="2769">
                  <c:v>5.1249999999999885</c:v>
                </c:pt>
                <c:pt idx="2770">
                  <c:v>5.0789999999999997</c:v>
                </c:pt>
                <c:pt idx="2771">
                  <c:v>5.1199999999999966</c:v>
                </c:pt>
                <c:pt idx="2772">
                  <c:v>5.1869999999999985</c:v>
                </c:pt>
                <c:pt idx="2773">
                  <c:v>5.2729999999999997</c:v>
                </c:pt>
                <c:pt idx="2774">
                  <c:v>5.1139999999999946</c:v>
                </c:pt>
                <c:pt idx="2775">
                  <c:v>5.133</c:v>
                </c:pt>
                <c:pt idx="2776">
                  <c:v>5.0739999999999998</c:v>
                </c:pt>
                <c:pt idx="2777">
                  <c:v>5.1479999999999926</c:v>
                </c:pt>
                <c:pt idx="2778">
                  <c:v>4.99</c:v>
                </c:pt>
                <c:pt idx="2779">
                  <c:v>5.077</c:v>
                </c:pt>
                <c:pt idx="2780">
                  <c:v>5.0659999999999945</c:v>
                </c:pt>
                <c:pt idx="2781">
                  <c:v>5.0060000000000002</c:v>
                </c:pt>
                <c:pt idx="2782">
                  <c:v>4.9980000000000002</c:v>
                </c:pt>
                <c:pt idx="2783">
                  <c:v>5.0430000000000001</c:v>
                </c:pt>
                <c:pt idx="2784">
                  <c:v>5.0359999999999996</c:v>
                </c:pt>
                <c:pt idx="2785">
                  <c:v>5.05</c:v>
                </c:pt>
                <c:pt idx="2786">
                  <c:v>5.0279999999999916</c:v>
                </c:pt>
                <c:pt idx="2787">
                  <c:v>5.032</c:v>
                </c:pt>
                <c:pt idx="2788">
                  <c:v>5.1629999999999914</c:v>
                </c:pt>
                <c:pt idx="2789">
                  <c:v>5.0430000000000001</c:v>
                </c:pt>
                <c:pt idx="2790">
                  <c:v>4.95</c:v>
                </c:pt>
                <c:pt idx="2791">
                  <c:v>5.1029999999999927</c:v>
                </c:pt>
                <c:pt idx="2792">
                  <c:v>5.0030000000000001</c:v>
                </c:pt>
                <c:pt idx="2793">
                  <c:v>5.1119999999999965</c:v>
                </c:pt>
                <c:pt idx="2794">
                  <c:v>5.085</c:v>
                </c:pt>
                <c:pt idx="2795">
                  <c:v>5.0869999999999997</c:v>
                </c:pt>
                <c:pt idx="2796">
                  <c:v>5.1229999999999913</c:v>
                </c:pt>
                <c:pt idx="2797">
                  <c:v>5.1739999999999995</c:v>
                </c:pt>
                <c:pt idx="2798">
                  <c:v>5.0979999999999945</c:v>
                </c:pt>
                <c:pt idx="2799">
                  <c:v>5.0169999999999995</c:v>
                </c:pt>
                <c:pt idx="2800">
                  <c:v>5.0119999999999996</c:v>
                </c:pt>
                <c:pt idx="2801">
                  <c:v>5.0460000000000003</c:v>
                </c:pt>
                <c:pt idx="2802">
                  <c:v>5.0169999999999995</c:v>
                </c:pt>
                <c:pt idx="2803">
                  <c:v>5.0380000000000003</c:v>
                </c:pt>
                <c:pt idx="2804">
                  <c:v>4.9000000000000004</c:v>
                </c:pt>
                <c:pt idx="2805">
                  <c:v>5.0179999999999945</c:v>
                </c:pt>
                <c:pt idx="2806">
                  <c:v>4.84</c:v>
                </c:pt>
                <c:pt idx="2807">
                  <c:v>4.8229999999999933</c:v>
                </c:pt>
                <c:pt idx="2808">
                  <c:v>4.9269999999999996</c:v>
                </c:pt>
                <c:pt idx="2809">
                  <c:v>4.8789999999999996</c:v>
                </c:pt>
                <c:pt idx="2810">
                  <c:v>4.931000000000008</c:v>
                </c:pt>
                <c:pt idx="2811">
                  <c:v>4.9619999999999997</c:v>
                </c:pt>
                <c:pt idx="2812">
                  <c:v>4.9000000000000004</c:v>
                </c:pt>
                <c:pt idx="2813">
                  <c:v>5.0599999999999996</c:v>
                </c:pt>
                <c:pt idx="2814">
                  <c:v>4.9669999999999996</c:v>
                </c:pt>
                <c:pt idx="2815">
                  <c:v>5.0750000000000002</c:v>
                </c:pt>
                <c:pt idx="2816">
                  <c:v>5.048</c:v>
                </c:pt>
                <c:pt idx="2817">
                  <c:v>5.3259999999999916</c:v>
                </c:pt>
                <c:pt idx="2818">
                  <c:v>5.3529999999999927</c:v>
                </c:pt>
                <c:pt idx="2819">
                  <c:v>5.3139999999999965</c:v>
                </c:pt>
                <c:pt idx="2820">
                  <c:v>5.335</c:v>
                </c:pt>
                <c:pt idx="2821">
                  <c:v>5.452</c:v>
                </c:pt>
                <c:pt idx="2822">
                  <c:v>5.2990000000000004</c:v>
                </c:pt>
                <c:pt idx="2823">
                  <c:v>5.2850000000000001</c:v>
                </c:pt>
                <c:pt idx="2824">
                  <c:v>5.3029999999999955</c:v>
                </c:pt>
                <c:pt idx="2825">
                  <c:v>5.3659999999999917</c:v>
                </c:pt>
                <c:pt idx="2826">
                  <c:v>5.2530000000000001</c:v>
                </c:pt>
                <c:pt idx="2827">
                  <c:v>5.2880000000000003</c:v>
                </c:pt>
                <c:pt idx="2828">
                  <c:v>5.1909999999999945</c:v>
                </c:pt>
                <c:pt idx="2829">
                  <c:v>5.22</c:v>
                </c:pt>
                <c:pt idx="2830">
                  <c:v>5.1339999999999995</c:v>
                </c:pt>
                <c:pt idx="2831">
                  <c:v>5.1659999999999933</c:v>
                </c:pt>
                <c:pt idx="2832">
                  <c:v>5.2229999999999945</c:v>
                </c:pt>
                <c:pt idx="2833">
                  <c:v>5.3029999999999955</c:v>
                </c:pt>
                <c:pt idx="2834">
                  <c:v>5.1839999999999975</c:v>
                </c:pt>
                <c:pt idx="2835">
                  <c:v>5.1679999999999904</c:v>
                </c:pt>
                <c:pt idx="2836">
                  <c:v>5.2</c:v>
                </c:pt>
                <c:pt idx="2837">
                  <c:v>5.2130000000000001</c:v>
                </c:pt>
                <c:pt idx="2838">
                  <c:v>5.1519999999999975</c:v>
                </c:pt>
                <c:pt idx="2839">
                  <c:v>4.9189999999999996</c:v>
                </c:pt>
                <c:pt idx="2840">
                  <c:v>5.2290000000000001</c:v>
                </c:pt>
                <c:pt idx="2841">
                  <c:v>5.1179999999999914</c:v>
                </c:pt>
                <c:pt idx="2842">
                  <c:v>4.9989999999999997</c:v>
                </c:pt>
                <c:pt idx="2843">
                  <c:v>5.0949999999999926</c:v>
                </c:pt>
                <c:pt idx="2844">
                  <c:v>5.0259999999999945</c:v>
                </c:pt>
                <c:pt idx="2845">
                  <c:v>5.0669999999999975</c:v>
                </c:pt>
                <c:pt idx="2846">
                  <c:v>5.0279999999999916</c:v>
                </c:pt>
                <c:pt idx="2847">
                  <c:v>4.9870000000000001</c:v>
                </c:pt>
                <c:pt idx="2848">
                  <c:v>5.109</c:v>
                </c:pt>
                <c:pt idx="2849">
                  <c:v>5.1549999999999914</c:v>
                </c:pt>
                <c:pt idx="2850">
                  <c:v>5.0789999999999997</c:v>
                </c:pt>
                <c:pt idx="2851">
                  <c:v>5.0759999999999996</c:v>
                </c:pt>
                <c:pt idx="2852">
                  <c:v>5.2080000000000002</c:v>
                </c:pt>
                <c:pt idx="2853">
                  <c:v>5.0720000000000001</c:v>
                </c:pt>
                <c:pt idx="2854">
                  <c:v>5.0669999999999975</c:v>
                </c:pt>
                <c:pt idx="2855">
                  <c:v>5.0190000000000001</c:v>
                </c:pt>
                <c:pt idx="2856">
                  <c:v>5.0659999999999945</c:v>
                </c:pt>
                <c:pt idx="2857">
                  <c:v>5.1129999999999933</c:v>
                </c:pt>
                <c:pt idx="2858">
                  <c:v>5.0890000000000004</c:v>
                </c:pt>
                <c:pt idx="2859">
                  <c:v>5.0649999999999933</c:v>
                </c:pt>
                <c:pt idx="2860">
                  <c:v>4.8769999999999998</c:v>
                </c:pt>
                <c:pt idx="2861">
                  <c:v>5.0579999999999945</c:v>
                </c:pt>
                <c:pt idx="2862">
                  <c:v>5.008</c:v>
                </c:pt>
                <c:pt idx="2863">
                  <c:v>5.1159999999999917</c:v>
                </c:pt>
                <c:pt idx="2864">
                  <c:v>5.0369999999999999</c:v>
                </c:pt>
                <c:pt idx="2865">
                  <c:v>5.0149999999999926</c:v>
                </c:pt>
                <c:pt idx="2866">
                  <c:v>5.0579999999999945</c:v>
                </c:pt>
                <c:pt idx="2867">
                  <c:v>5.04</c:v>
                </c:pt>
                <c:pt idx="2868">
                  <c:v>5.1360000000000001</c:v>
                </c:pt>
                <c:pt idx="2869">
                  <c:v>5.0949999999999926</c:v>
                </c:pt>
                <c:pt idx="2870">
                  <c:v>5.1549999999999914</c:v>
                </c:pt>
                <c:pt idx="2871">
                  <c:v>5.2649999999999926</c:v>
                </c:pt>
                <c:pt idx="2872">
                  <c:v>5.3149999999999933</c:v>
                </c:pt>
                <c:pt idx="2873">
                  <c:v>5.218</c:v>
                </c:pt>
                <c:pt idx="2874">
                  <c:v>5.266</c:v>
                </c:pt>
                <c:pt idx="2875">
                  <c:v>5.3259999999999916</c:v>
                </c:pt>
                <c:pt idx="2876">
                  <c:v>5.3419999999999996</c:v>
                </c:pt>
                <c:pt idx="2877">
                  <c:v>5.3179999999999916</c:v>
                </c:pt>
                <c:pt idx="2878">
                  <c:v>5.2759999999999998</c:v>
                </c:pt>
                <c:pt idx="2879">
                  <c:v>5.3599999999999985</c:v>
                </c:pt>
                <c:pt idx="2880">
                  <c:v>5.3659999999999917</c:v>
                </c:pt>
                <c:pt idx="2881">
                  <c:v>5.3629999999999933</c:v>
                </c:pt>
                <c:pt idx="2882">
                  <c:v>5.1390000000000002</c:v>
                </c:pt>
                <c:pt idx="2883">
                  <c:v>5.1760000000000002</c:v>
                </c:pt>
                <c:pt idx="2884">
                  <c:v>5.2329999999999997</c:v>
                </c:pt>
                <c:pt idx="2885">
                  <c:v>5.18</c:v>
                </c:pt>
                <c:pt idx="2886">
                  <c:v>5.234</c:v>
                </c:pt>
                <c:pt idx="2887">
                  <c:v>5.2649999999999926</c:v>
                </c:pt>
                <c:pt idx="2888">
                  <c:v>5.1710000000000003</c:v>
                </c:pt>
                <c:pt idx="2889">
                  <c:v>5.1499999999999995</c:v>
                </c:pt>
                <c:pt idx="2890">
                  <c:v>5.1179999999999914</c:v>
                </c:pt>
                <c:pt idx="2891">
                  <c:v>5.1119999999999965</c:v>
                </c:pt>
                <c:pt idx="2892">
                  <c:v>5.2649999999999926</c:v>
                </c:pt>
                <c:pt idx="2893">
                  <c:v>5.0039999999999996</c:v>
                </c:pt>
                <c:pt idx="2894">
                  <c:v>5.0990000000000002</c:v>
                </c:pt>
                <c:pt idx="2895">
                  <c:v>5.1109999999999927</c:v>
                </c:pt>
                <c:pt idx="2896">
                  <c:v>5.1599999999999975</c:v>
                </c:pt>
                <c:pt idx="2897">
                  <c:v>5.0259999999999945</c:v>
                </c:pt>
                <c:pt idx="2898">
                  <c:v>4.9820000000000002</c:v>
                </c:pt>
                <c:pt idx="2899">
                  <c:v>5.1579999999999933</c:v>
                </c:pt>
                <c:pt idx="2900">
                  <c:v>4.9749999999999996</c:v>
                </c:pt>
                <c:pt idx="2901">
                  <c:v>4.9800000000000004</c:v>
                </c:pt>
                <c:pt idx="2902">
                  <c:v>4.9610000000000003</c:v>
                </c:pt>
                <c:pt idx="2903">
                  <c:v>5.1239999999999917</c:v>
                </c:pt>
                <c:pt idx="2904">
                  <c:v>5.0239999999999965</c:v>
                </c:pt>
                <c:pt idx="2905">
                  <c:v>4.9969999999999999</c:v>
                </c:pt>
                <c:pt idx="2906">
                  <c:v>5.0369999999999999</c:v>
                </c:pt>
                <c:pt idx="2907">
                  <c:v>5.1289999999999916</c:v>
                </c:pt>
                <c:pt idx="2908">
                  <c:v>4.9710000000000081</c:v>
                </c:pt>
                <c:pt idx="2909">
                  <c:v>5.0529999999999955</c:v>
                </c:pt>
                <c:pt idx="2910">
                  <c:v>5.1790000000000003</c:v>
                </c:pt>
                <c:pt idx="2911">
                  <c:v>4.9489999999999998</c:v>
                </c:pt>
                <c:pt idx="2912">
                  <c:v>5.3079999999999945</c:v>
                </c:pt>
                <c:pt idx="2913">
                  <c:v>5.1559999999999926</c:v>
                </c:pt>
                <c:pt idx="2914">
                  <c:v>5.2309999999999999</c:v>
                </c:pt>
                <c:pt idx="2915">
                  <c:v>5.2030000000000003</c:v>
                </c:pt>
                <c:pt idx="2916">
                  <c:v>5.3569999999999975</c:v>
                </c:pt>
                <c:pt idx="2917">
                  <c:v>5.1790000000000003</c:v>
                </c:pt>
                <c:pt idx="2918">
                  <c:v>5.23</c:v>
                </c:pt>
                <c:pt idx="2919">
                  <c:v>5.1819999999999995</c:v>
                </c:pt>
                <c:pt idx="2920">
                  <c:v>5.141</c:v>
                </c:pt>
                <c:pt idx="2921">
                  <c:v>5.1579999999999933</c:v>
                </c:pt>
                <c:pt idx="2922">
                  <c:v>5.1649999999999885</c:v>
                </c:pt>
                <c:pt idx="2923">
                  <c:v>5.2480000000000002</c:v>
                </c:pt>
                <c:pt idx="2924">
                  <c:v>5.218</c:v>
                </c:pt>
                <c:pt idx="2925">
                  <c:v>5.0359999999999996</c:v>
                </c:pt>
                <c:pt idx="2926">
                  <c:v>5.1639999999999926</c:v>
                </c:pt>
                <c:pt idx="2927">
                  <c:v>5.1239999999999917</c:v>
                </c:pt>
                <c:pt idx="2928">
                  <c:v>5.0510000000000002</c:v>
                </c:pt>
                <c:pt idx="2929">
                  <c:v>5.1310000000000002</c:v>
                </c:pt>
                <c:pt idx="2930">
                  <c:v>5.2</c:v>
                </c:pt>
                <c:pt idx="2931">
                  <c:v>5.0590000000000002</c:v>
                </c:pt>
                <c:pt idx="2932">
                  <c:v>5.0910000000000002</c:v>
                </c:pt>
                <c:pt idx="2933">
                  <c:v>5.1209999999999933</c:v>
                </c:pt>
                <c:pt idx="2934">
                  <c:v>4.944</c:v>
                </c:pt>
                <c:pt idx="2935">
                  <c:v>5.0460000000000003</c:v>
                </c:pt>
                <c:pt idx="2936">
                  <c:v>4.9690000000000003</c:v>
                </c:pt>
                <c:pt idx="2937">
                  <c:v>4.9630000000000001</c:v>
                </c:pt>
                <c:pt idx="2938">
                  <c:v>4.9700000000000024</c:v>
                </c:pt>
                <c:pt idx="2939">
                  <c:v>4.9130000000000003</c:v>
                </c:pt>
                <c:pt idx="2940">
                  <c:v>4.8860000000000001</c:v>
                </c:pt>
                <c:pt idx="2941">
                  <c:v>4.8929999999999945</c:v>
                </c:pt>
                <c:pt idx="2942">
                  <c:v>4.9370000000000003</c:v>
                </c:pt>
                <c:pt idx="2943">
                  <c:v>4.9180000000000001</c:v>
                </c:pt>
                <c:pt idx="2944">
                  <c:v>5.01</c:v>
                </c:pt>
                <c:pt idx="2945">
                  <c:v>4.9800000000000004</c:v>
                </c:pt>
                <c:pt idx="2946">
                  <c:v>4.9880000000000004</c:v>
                </c:pt>
                <c:pt idx="2947">
                  <c:v>5.0569999999999995</c:v>
                </c:pt>
                <c:pt idx="2948">
                  <c:v>5.2690000000000001</c:v>
                </c:pt>
                <c:pt idx="2949">
                  <c:v>5.1549999999999914</c:v>
                </c:pt>
                <c:pt idx="2950">
                  <c:v>5.2919999999999998</c:v>
                </c:pt>
                <c:pt idx="2951">
                  <c:v>5.5219999999999985</c:v>
                </c:pt>
                <c:pt idx="2952">
                  <c:v>5.5730000000000004</c:v>
                </c:pt>
                <c:pt idx="2953">
                  <c:v>5.5190000000000001</c:v>
                </c:pt>
                <c:pt idx="2954">
                  <c:v>5.4359999999999999</c:v>
                </c:pt>
                <c:pt idx="2955">
                  <c:v>5.4729999999999999</c:v>
                </c:pt>
                <c:pt idx="2956">
                  <c:v>5.5110000000000001</c:v>
                </c:pt>
                <c:pt idx="2957">
                  <c:v>5.351</c:v>
                </c:pt>
                <c:pt idx="2958">
                  <c:v>5.3839999999999995</c:v>
                </c:pt>
                <c:pt idx="2959">
                  <c:v>5.399</c:v>
                </c:pt>
                <c:pt idx="2960">
                  <c:v>5.3039999999999985</c:v>
                </c:pt>
                <c:pt idx="2961">
                  <c:v>5.5309999999999997</c:v>
                </c:pt>
                <c:pt idx="2962">
                  <c:v>5.3730000000000002</c:v>
                </c:pt>
                <c:pt idx="2963">
                  <c:v>5.2789999999999999</c:v>
                </c:pt>
                <c:pt idx="2964">
                  <c:v>5.2639999999999985</c:v>
                </c:pt>
                <c:pt idx="2965">
                  <c:v>5.2389999999999999</c:v>
                </c:pt>
                <c:pt idx="2966">
                  <c:v>5.4349999999999996</c:v>
                </c:pt>
                <c:pt idx="2967">
                  <c:v>5.3629999999999933</c:v>
                </c:pt>
                <c:pt idx="2968">
                  <c:v>5.2489999999999997</c:v>
                </c:pt>
                <c:pt idx="2969">
                  <c:v>5.3719999999999999</c:v>
                </c:pt>
                <c:pt idx="2970">
                  <c:v>5.2279999999999927</c:v>
                </c:pt>
                <c:pt idx="2971">
                  <c:v>5.3</c:v>
                </c:pt>
                <c:pt idx="2972">
                  <c:v>5.2080000000000002</c:v>
                </c:pt>
                <c:pt idx="2973">
                  <c:v>5.0519999999999996</c:v>
                </c:pt>
                <c:pt idx="2974">
                  <c:v>5.218</c:v>
                </c:pt>
                <c:pt idx="2975">
                  <c:v>5.1279999999999886</c:v>
                </c:pt>
                <c:pt idx="2976">
                  <c:v>5.133</c:v>
                </c:pt>
                <c:pt idx="2977">
                  <c:v>5.0430000000000001</c:v>
                </c:pt>
                <c:pt idx="2978">
                  <c:v>5.2750000000000004</c:v>
                </c:pt>
                <c:pt idx="2979">
                  <c:v>5.0789999999999997</c:v>
                </c:pt>
                <c:pt idx="2980">
                  <c:v>5.1719999999999997</c:v>
                </c:pt>
                <c:pt idx="2981">
                  <c:v>5.1349999999999945</c:v>
                </c:pt>
                <c:pt idx="2982">
                  <c:v>5.2859999999999996</c:v>
                </c:pt>
                <c:pt idx="2983">
                  <c:v>5.1679999999999904</c:v>
                </c:pt>
                <c:pt idx="2984">
                  <c:v>5.032</c:v>
                </c:pt>
                <c:pt idx="2985">
                  <c:v>5.1379999999999955</c:v>
                </c:pt>
                <c:pt idx="2986">
                  <c:v>4.8279999999999914</c:v>
                </c:pt>
                <c:pt idx="2987">
                  <c:v>4.9379999999999997</c:v>
                </c:pt>
                <c:pt idx="2988">
                  <c:v>5.0759999999999996</c:v>
                </c:pt>
                <c:pt idx="2989">
                  <c:v>4.9290000000000003</c:v>
                </c:pt>
                <c:pt idx="2990">
                  <c:v>5.0739999999999998</c:v>
                </c:pt>
                <c:pt idx="2991">
                  <c:v>4.9880000000000004</c:v>
                </c:pt>
                <c:pt idx="2992">
                  <c:v>5.069</c:v>
                </c:pt>
                <c:pt idx="2993">
                  <c:v>4.8649999999999913</c:v>
                </c:pt>
                <c:pt idx="2994">
                  <c:v>5.05</c:v>
                </c:pt>
                <c:pt idx="2995">
                  <c:v>5.0739999999999998</c:v>
                </c:pt>
                <c:pt idx="2996">
                  <c:v>5.0839999999999996</c:v>
                </c:pt>
                <c:pt idx="2997">
                  <c:v>5.0129999999999955</c:v>
                </c:pt>
                <c:pt idx="2998">
                  <c:v>5.3169999999999975</c:v>
                </c:pt>
                <c:pt idx="2999">
                  <c:v>5.3369999999999997</c:v>
                </c:pt>
                <c:pt idx="3000">
                  <c:v>5.5469999999999997</c:v>
                </c:pt>
                <c:pt idx="3001">
                  <c:v>5.4050000000000002</c:v>
                </c:pt>
                <c:pt idx="3002">
                  <c:v>5.59</c:v>
                </c:pt>
                <c:pt idx="3003">
                  <c:v>5.4370000000000003</c:v>
                </c:pt>
                <c:pt idx="3004">
                  <c:v>5.4770000000000003</c:v>
                </c:pt>
                <c:pt idx="3005">
                  <c:v>5.4909999999999997</c:v>
                </c:pt>
                <c:pt idx="3006">
                  <c:v>5.5830000000000002</c:v>
                </c:pt>
                <c:pt idx="3007">
                  <c:v>5.3479999999999945</c:v>
                </c:pt>
                <c:pt idx="3008">
                  <c:v>5.3810000000000002</c:v>
                </c:pt>
                <c:pt idx="3009">
                  <c:v>5.3269999999999955</c:v>
                </c:pt>
                <c:pt idx="3010">
                  <c:v>5.4530000000000003</c:v>
                </c:pt>
                <c:pt idx="3011">
                  <c:v>5.4189999999999996</c:v>
                </c:pt>
                <c:pt idx="3012">
                  <c:v>5.5330000000000004</c:v>
                </c:pt>
                <c:pt idx="3013">
                  <c:v>5.2679999999999945</c:v>
                </c:pt>
                <c:pt idx="3014">
                  <c:v>5.4269999999999996</c:v>
                </c:pt>
                <c:pt idx="3015">
                  <c:v>5.3599999999999985</c:v>
                </c:pt>
                <c:pt idx="3016">
                  <c:v>5.3</c:v>
                </c:pt>
                <c:pt idx="3017">
                  <c:v>5.399</c:v>
                </c:pt>
                <c:pt idx="3018">
                  <c:v>5.3649999999999913</c:v>
                </c:pt>
                <c:pt idx="3019">
                  <c:v>5.3629999999999933</c:v>
                </c:pt>
                <c:pt idx="3020">
                  <c:v>5.3529999999999927</c:v>
                </c:pt>
                <c:pt idx="3021">
                  <c:v>5.2639999999999985</c:v>
                </c:pt>
                <c:pt idx="3022">
                  <c:v>5.1579999999999933</c:v>
                </c:pt>
                <c:pt idx="3023">
                  <c:v>5.202</c:v>
                </c:pt>
                <c:pt idx="3024">
                  <c:v>5.3279999999999914</c:v>
                </c:pt>
                <c:pt idx="3025">
                  <c:v>5.3310000000000004</c:v>
                </c:pt>
                <c:pt idx="3026">
                  <c:v>5.1679999999999904</c:v>
                </c:pt>
                <c:pt idx="3027">
                  <c:v>5.242</c:v>
                </c:pt>
                <c:pt idx="3028">
                  <c:v>5.1849999999999916</c:v>
                </c:pt>
                <c:pt idx="3029">
                  <c:v>5.1019999999999985</c:v>
                </c:pt>
                <c:pt idx="3030">
                  <c:v>5.2030000000000003</c:v>
                </c:pt>
                <c:pt idx="3031">
                  <c:v>5.1199999999999966</c:v>
                </c:pt>
                <c:pt idx="3032">
                  <c:v>5.1909999999999945</c:v>
                </c:pt>
                <c:pt idx="3033">
                  <c:v>5.1310000000000002</c:v>
                </c:pt>
                <c:pt idx="3034">
                  <c:v>5.0519999999999996</c:v>
                </c:pt>
                <c:pt idx="3035">
                  <c:v>5.0229999999999926</c:v>
                </c:pt>
                <c:pt idx="3036">
                  <c:v>5.1109999999999927</c:v>
                </c:pt>
                <c:pt idx="3037">
                  <c:v>5.0449999999999955</c:v>
                </c:pt>
                <c:pt idx="3038">
                  <c:v>4.9630000000000001</c:v>
                </c:pt>
                <c:pt idx="3039">
                  <c:v>5.0219999999999985</c:v>
                </c:pt>
                <c:pt idx="3040">
                  <c:v>5.0039999999999996</c:v>
                </c:pt>
                <c:pt idx="3041">
                  <c:v>5.09</c:v>
                </c:pt>
                <c:pt idx="3042">
                  <c:v>5.0569999999999995</c:v>
                </c:pt>
                <c:pt idx="3043">
                  <c:v>5.0720000000000001</c:v>
                </c:pt>
                <c:pt idx="3044">
                  <c:v>4.9550000000000001</c:v>
                </c:pt>
                <c:pt idx="3045">
                  <c:v>4.9169999999999998</c:v>
                </c:pt>
                <c:pt idx="3046">
                  <c:v>4.9870000000000001</c:v>
                </c:pt>
                <c:pt idx="3047">
                  <c:v>4.9210000000000003</c:v>
                </c:pt>
                <c:pt idx="3048">
                  <c:v>4.8579999999999917</c:v>
                </c:pt>
                <c:pt idx="3049">
                  <c:v>4.8559999999999945</c:v>
                </c:pt>
                <c:pt idx="3050">
                  <c:v>4.9400000000000004</c:v>
                </c:pt>
                <c:pt idx="3051">
                  <c:v>5.0049999999999955</c:v>
                </c:pt>
                <c:pt idx="3052">
                  <c:v>5.07</c:v>
                </c:pt>
                <c:pt idx="3053">
                  <c:v>5.0990000000000002</c:v>
                </c:pt>
                <c:pt idx="3054">
                  <c:v>4.9779999999999998</c:v>
                </c:pt>
                <c:pt idx="3055">
                  <c:v>5.1219999999999946</c:v>
                </c:pt>
                <c:pt idx="3056">
                  <c:v>5.1589999999999945</c:v>
                </c:pt>
                <c:pt idx="3057">
                  <c:v>5.2269999999999985</c:v>
                </c:pt>
                <c:pt idx="3058">
                  <c:v>5.1819999999999995</c:v>
                </c:pt>
                <c:pt idx="3059">
                  <c:v>5.13</c:v>
                </c:pt>
                <c:pt idx="3060">
                  <c:v>5.2539999999999996</c:v>
                </c:pt>
                <c:pt idx="3061">
                  <c:v>5.0819999999999999</c:v>
                </c:pt>
                <c:pt idx="3062">
                  <c:v>5.173</c:v>
                </c:pt>
                <c:pt idx="3063">
                  <c:v>5.0179999999999945</c:v>
                </c:pt>
                <c:pt idx="3064">
                  <c:v>4.9470000000000001</c:v>
                </c:pt>
                <c:pt idx="3065">
                  <c:v>5.0380000000000003</c:v>
                </c:pt>
                <c:pt idx="3066">
                  <c:v>5.1099999999999985</c:v>
                </c:pt>
                <c:pt idx="3067">
                  <c:v>5.1879999999999926</c:v>
                </c:pt>
                <c:pt idx="3068">
                  <c:v>5.0469999999999997</c:v>
                </c:pt>
                <c:pt idx="3069">
                  <c:v>5.0259999999999945</c:v>
                </c:pt>
                <c:pt idx="3070">
                  <c:v>5.0339999999999998</c:v>
                </c:pt>
                <c:pt idx="3071">
                  <c:v>5.1559999999999926</c:v>
                </c:pt>
                <c:pt idx="3072">
                  <c:v>5.1199999999999966</c:v>
                </c:pt>
                <c:pt idx="3073">
                  <c:v>5.0819999999999999</c:v>
                </c:pt>
                <c:pt idx="3074">
                  <c:v>5.0720000000000001</c:v>
                </c:pt>
                <c:pt idx="3075">
                  <c:v>5.0389999999999997</c:v>
                </c:pt>
                <c:pt idx="3076">
                  <c:v>5.1349999999999945</c:v>
                </c:pt>
                <c:pt idx="3077">
                  <c:v>5.0449999999999955</c:v>
                </c:pt>
                <c:pt idx="3078">
                  <c:v>5.0819999999999999</c:v>
                </c:pt>
                <c:pt idx="3079">
                  <c:v>5.1109999999999927</c:v>
                </c:pt>
                <c:pt idx="3080">
                  <c:v>5.0119999999999996</c:v>
                </c:pt>
                <c:pt idx="3081">
                  <c:v>5.04</c:v>
                </c:pt>
                <c:pt idx="3082">
                  <c:v>5.04</c:v>
                </c:pt>
                <c:pt idx="3083">
                  <c:v>4.9700000000000024</c:v>
                </c:pt>
                <c:pt idx="3084">
                  <c:v>4.9909999999999997</c:v>
                </c:pt>
                <c:pt idx="3085">
                  <c:v>5.1349999999999945</c:v>
                </c:pt>
                <c:pt idx="3086">
                  <c:v>5.0209999999999955</c:v>
                </c:pt>
                <c:pt idx="3087">
                  <c:v>4.9489999999999998</c:v>
                </c:pt>
                <c:pt idx="3088">
                  <c:v>4.8010000000000002</c:v>
                </c:pt>
                <c:pt idx="3089">
                  <c:v>5.0269999999999975</c:v>
                </c:pt>
                <c:pt idx="3090">
                  <c:v>4.9530000000000003</c:v>
                </c:pt>
                <c:pt idx="3091">
                  <c:v>4.9379999999999997</c:v>
                </c:pt>
                <c:pt idx="3092">
                  <c:v>4.9749999999999996</c:v>
                </c:pt>
                <c:pt idx="3093">
                  <c:v>4.9960000000000004</c:v>
                </c:pt>
                <c:pt idx="3094">
                  <c:v>4.968</c:v>
                </c:pt>
                <c:pt idx="3095">
                  <c:v>4.931000000000008</c:v>
                </c:pt>
                <c:pt idx="3096">
                  <c:v>5.0010000000000003</c:v>
                </c:pt>
                <c:pt idx="3097">
                  <c:v>4.8659999999999917</c:v>
                </c:pt>
                <c:pt idx="3098">
                  <c:v>4.9700000000000024</c:v>
                </c:pt>
                <c:pt idx="3099">
                  <c:v>5.0249999999999932</c:v>
                </c:pt>
                <c:pt idx="3100">
                  <c:v>4.8599999999999985</c:v>
                </c:pt>
                <c:pt idx="3101">
                  <c:v>5.1129999999999933</c:v>
                </c:pt>
                <c:pt idx="3102">
                  <c:v>5.0439999999999996</c:v>
                </c:pt>
                <c:pt idx="3103">
                  <c:v>5.1109999999999927</c:v>
                </c:pt>
                <c:pt idx="3104">
                  <c:v>5.1639999999999926</c:v>
                </c:pt>
                <c:pt idx="3105">
                  <c:v>5.1119999999999965</c:v>
                </c:pt>
                <c:pt idx="3106">
                  <c:v>5.2269999999999985</c:v>
                </c:pt>
                <c:pt idx="3107">
                  <c:v>5.508</c:v>
                </c:pt>
                <c:pt idx="3108">
                  <c:v>5.3039999999999985</c:v>
                </c:pt>
                <c:pt idx="3109">
                  <c:v>5.1790000000000003</c:v>
                </c:pt>
                <c:pt idx="3110">
                  <c:v>5.4550000000000001</c:v>
                </c:pt>
                <c:pt idx="3111">
                  <c:v>5.38</c:v>
                </c:pt>
                <c:pt idx="3112">
                  <c:v>5.4450000000000003</c:v>
                </c:pt>
                <c:pt idx="3113">
                  <c:v>5.2290000000000001</c:v>
                </c:pt>
                <c:pt idx="3114">
                  <c:v>5.1499999999999995</c:v>
                </c:pt>
                <c:pt idx="3115">
                  <c:v>5.3330000000000002</c:v>
                </c:pt>
                <c:pt idx="3116">
                  <c:v>5.1849999999999916</c:v>
                </c:pt>
                <c:pt idx="3117">
                  <c:v>5.3710000000000004</c:v>
                </c:pt>
                <c:pt idx="3118">
                  <c:v>5.3029999999999955</c:v>
                </c:pt>
                <c:pt idx="3119">
                  <c:v>5.2869999999999999</c:v>
                </c:pt>
                <c:pt idx="3120">
                  <c:v>5.1959999999999926</c:v>
                </c:pt>
                <c:pt idx="3121">
                  <c:v>5.2320000000000002</c:v>
                </c:pt>
                <c:pt idx="3122">
                  <c:v>5.1679999999999904</c:v>
                </c:pt>
                <c:pt idx="3123">
                  <c:v>5.2709999999999999</c:v>
                </c:pt>
                <c:pt idx="3124">
                  <c:v>5.1539999999999955</c:v>
                </c:pt>
                <c:pt idx="3125">
                  <c:v>5.2759999999999998</c:v>
                </c:pt>
                <c:pt idx="3126">
                  <c:v>5.2359999999999998</c:v>
                </c:pt>
                <c:pt idx="3127">
                  <c:v>5.1199999999999966</c:v>
                </c:pt>
                <c:pt idx="3128">
                  <c:v>5.0910000000000002</c:v>
                </c:pt>
                <c:pt idx="3129">
                  <c:v>5.2409999999999997</c:v>
                </c:pt>
                <c:pt idx="3130">
                  <c:v>4.923</c:v>
                </c:pt>
                <c:pt idx="3131">
                  <c:v>5.04</c:v>
                </c:pt>
                <c:pt idx="3132">
                  <c:v>5.13</c:v>
                </c:pt>
                <c:pt idx="3133">
                  <c:v>5.1249999999999885</c:v>
                </c:pt>
                <c:pt idx="3134">
                  <c:v>5.0039999999999996</c:v>
                </c:pt>
                <c:pt idx="3135">
                  <c:v>5.0350000000000001</c:v>
                </c:pt>
                <c:pt idx="3136">
                  <c:v>5.0529999999999955</c:v>
                </c:pt>
                <c:pt idx="3137">
                  <c:v>5</c:v>
                </c:pt>
                <c:pt idx="3138">
                  <c:v>5.1639999999999926</c:v>
                </c:pt>
                <c:pt idx="3139">
                  <c:v>5.032</c:v>
                </c:pt>
                <c:pt idx="3140">
                  <c:v>4.9950000000000001</c:v>
                </c:pt>
                <c:pt idx="3141">
                  <c:v>5.0789999999999997</c:v>
                </c:pt>
                <c:pt idx="3142">
                  <c:v>5.0669999999999975</c:v>
                </c:pt>
                <c:pt idx="3143">
                  <c:v>5.1289999999999916</c:v>
                </c:pt>
                <c:pt idx="3144">
                  <c:v>5.2709999999999999</c:v>
                </c:pt>
                <c:pt idx="3145">
                  <c:v>5.2080000000000002</c:v>
                </c:pt>
                <c:pt idx="3146">
                  <c:v>5.1449999999999916</c:v>
                </c:pt>
                <c:pt idx="3147">
                  <c:v>5.1669999999999945</c:v>
                </c:pt>
                <c:pt idx="3148">
                  <c:v>5.2690000000000001</c:v>
                </c:pt>
                <c:pt idx="3149">
                  <c:v>5.1429999999999945</c:v>
                </c:pt>
                <c:pt idx="3150">
                  <c:v>4.944</c:v>
                </c:pt>
                <c:pt idx="3151">
                  <c:v>4.88</c:v>
                </c:pt>
                <c:pt idx="3152">
                  <c:v>5.0860000000000003</c:v>
                </c:pt>
                <c:pt idx="3153">
                  <c:v>5.0110000000000001</c:v>
                </c:pt>
                <c:pt idx="3154">
                  <c:v>5.0590000000000002</c:v>
                </c:pt>
                <c:pt idx="3155">
                  <c:v>5.1499999999999995</c:v>
                </c:pt>
                <c:pt idx="3156">
                  <c:v>5.1379999999999955</c:v>
                </c:pt>
                <c:pt idx="3157">
                  <c:v>5.2269999999999985</c:v>
                </c:pt>
                <c:pt idx="3158">
                  <c:v>5.2130000000000001</c:v>
                </c:pt>
                <c:pt idx="3159">
                  <c:v>5.2219999999999995</c:v>
                </c:pt>
                <c:pt idx="3160">
                  <c:v>5.2210000000000001</c:v>
                </c:pt>
                <c:pt idx="3161">
                  <c:v>5.1589999999999945</c:v>
                </c:pt>
                <c:pt idx="3162">
                  <c:v>5.1779999999999955</c:v>
                </c:pt>
                <c:pt idx="3163">
                  <c:v>5.1909999999999945</c:v>
                </c:pt>
                <c:pt idx="3164">
                  <c:v>5.048</c:v>
                </c:pt>
                <c:pt idx="3165">
                  <c:v>5.0990000000000002</c:v>
                </c:pt>
                <c:pt idx="3166">
                  <c:v>5.1469999999999985</c:v>
                </c:pt>
                <c:pt idx="3167">
                  <c:v>5.109</c:v>
                </c:pt>
                <c:pt idx="3168">
                  <c:v>5.274</c:v>
                </c:pt>
                <c:pt idx="3169">
                  <c:v>5.1859999999999955</c:v>
                </c:pt>
                <c:pt idx="3170">
                  <c:v>5.0949999999999926</c:v>
                </c:pt>
                <c:pt idx="3171">
                  <c:v>5.1179999999999914</c:v>
                </c:pt>
                <c:pt idx="3172">
                  <c:v>5.14</c:v>
                </c:pt>
                <c:pt idx="3173">
                  <c:v>5.0609999999999955</c:v>
                </c:pt>
                <c:pt idx="3174">
                  <c:v>5.0759999999999996</c:v>
                </c:pt>
                <c:pt idx="3175">
                  <c:v>5.0380000000000003</c:v>
                </c:pt>
                <c:pt idx="3176">
                  <c:v>5.0179999999999945</c:v>
                </c:pt>
                <c:pt idx="3177">
                  <c:v>5.0239999999999965</c:v>
                </c:pt>
                <c:pt idx="3178">
                  <c:v>5.0389999999999997</c:v>
                </c:pt>
                <c:pt idx="3179">
                  <c:v>5.0619999999999985</c:v>
                </c:pt>
                <c:pt idx="3180">
                  <c:v>5.01</c:v>
                </c:pt>
                <c:pt idx="3181">
                  <c:v>4.9749999999999996</c:v>
                </c:pt>
                <c:pt idx="3182">
                  <c:v>5.04</c:v>
                </c:pt>
                <c:pt idx="3183">
                  <c:v>5.0629999999999926</c:v>
                </c:pt>
                <c:pt idx="3184">
                  <c:v>5.0169999999999995</c:v>
                </c:pt>
                <c:pt idx="3185">
                  <c:v>5.2329999999999997</c:v>
                </c:pt>
                <c:pt idx="3186">
                  <c:v>5.0269999999999975</c:v>
                </c:pt>
                <c:pt idx="3187">
                  <c:v>5.1579999999999933</c:v>
                </c:pt>
                <c:pt idx="3188">
                  <c:v>5.2110000000000003</c:v>
                </c:pt>
                <c:pt idx="3189">
                  <c:v>5.2009999999999996</c:v>
                </c:pt>
                <c:pt idx="3190">
                  <c:v>5.173</c:v>
                </c:pt>
                <c:pt idx="3191">
                  <c:v>5.2160000000000002</c:v>
                </c:pt>
                <c:pt idx="3192">
                  <c:v>5.101</c:v>
                </c:pt>
                <c:pt idx="3193">
                  <c:v>5.1149999999999913</c:v>
                </c:pt>
                <c:pt idx="3194">
                  <c:v>5.1139999999999946</c:v>
                </c:pt>
                <c:pt idx="3195">
                  <c:v>5.1609999999999916</c:v>
                </c:pt>
                <c:pt idx="3196">
                  <c:v>5.1989999999999945</c:v>
                </c:pt>
                <c:pt idx="3197">
                  <c:v>5.1189999999999927</c:v>
                </c:pt>
                <c:pt idx="3198">
                  <c:v>5.0819999999999999</c:v>
                </c:pt>
                <c:pt idx="3199">
                  <c:v>5.0869999999999997</c:v>
                </c:pt>
                <c:pt idx="3200">
                  <c:v>5.0810000000000004</c:v>
                </c:pt>
                <c:pt idx="3201">
                  <c:v>5.1479999999999926</c:v>
                </c:pt>
                <c:pt idx="3202">
                  <c:v>0</c:v>
                </c:pt>
                <c:pt idx="3203">
                  <c:v>5.0049999999999955</c:v>
                </c:pt>
                <c:pt idx="3204">
                  <c:v>5.1429999999999945</c:v>
                </c:pt>
                <c:pt idx="3205">
                  <c:v>4.9329999999999998</c:v>
                </c:pt>
                <c:pt idx="3206">
                  <c:v>4.8919999999999995</c:v>
                </c:pt>
                <c:pt idx="3207">
                  <c:v>4.9210000000000003</c:v>
                </c:pt>
                <c:pt idx="3208">
                  <c:v>4.7969999999999997</c:v>
                </c:pt>
                <c:pt idx="3209">
                  <c:v>4.9160000000000004</c:v>
                </c:pt>
                <c:pt idx="3210">
                  <c:v>4.9880000000000004</c:v>
                </c:pt>
                <c:pt idx="3211">
                  <c:v>4.9059999999999997</c:v>
                </c:pt>
                <c:pt idx="3212">
                  <c:v>5.056</c:v>
                </c:pt>
                <c:pt idx="3213">
                  <c:v>5.2130000000000001</c:v>
                </c:pt>
                <c:pt idx="3214">
                  <c:v>5.2290000000000001</c:v>
                </c:pt>
                <c:pt idx="3215">
                  <c:v>5.3069999999999995</c:v>
                </c:pt>
                <c:pt idx="3216">
                  <c:v>5.3710000000000004</c:v>
                </c:pt>
                <c:pt idx="3217">
                  <c:v>5.4740000000000002</c:v>
                </c:pt>
                <c:pt idx="3218">
                  <c:v>5.391</c:v>
                </c:pt>
                <c:pt idx="3219">
                  <c:v>5.4950000000000001</c:v>
                </c:pt>
                <c:pt idx="3220">
                  <c:v>5.4880000000000004</c:v>
                </c:pt>
                <c:pt idx="3221">
                  <c:v>5.3939999999999975</c:v>
                </c:pt>
                <c:pt idx="3222">
                  <c:v>5.4619999999999997</c:v>
                </c:pt>
                <c:pt idx="3223">
                  <c:v>5.3710000000000004</c:v>
                </c:pt>
                <c:pt idx="3224">
                  <c:v>5.1749999999999945</c:v>
                </c:pt>
                <c:pt idx="3225">
                  <c:v>5.3539999999999965</c:v>
                </c:pt>
                <c:pt idx="3226">
                  <c:v>5.2619999999999996</c:v>
                </c:pt>
                <c:pt idx="3227">
                  <c:v>5.5010000000000003</c:v>
                </c:pt>
                <c:pt idx="3228">
                  <c:v>5.2759999999999998</c:v>
                </c:pt>
                <c:pt idx="3229">
                  <c:v>5.1890000000000001</c:v>
                </c:pt>
                <c:pt idx="3230">
                  <c:v>5.3229999999999933</c:v>
                </c:pt>
                <c:pt idx="3231">
                  <c:v>5.3069999999999995</c:v>
                </c:pt>
                <c:pt idx="3232">
                  <c:v>5.2489999999999997</c:v>
                </c:pt>
                <c:pt idx="3233">
                  <c:v>5.4029999999999996</c:v>
                </c:pt>
                <c:pt idx="3234">
                  <c:v>5.2519999999999998</c:v>
                </c:pt>
                <c:pt idx="3235">
                  <c:v>5.1609999999999916</c:v>
                </c:pt>
                <c:pt idx="3236">
                  <c:v>5.21</c:v>
                </c:pt>
                <c:pt idx="3237">
                  <c:v>5.1519999999999975</c:v>
                </c:pt>
                <c:pt idx="3238">
                  <c:v>5.242</c:v>
                </c:pt>
                <c:pt idx="3239">
                  <c:v>5.1979999999999933</c:v>
                </c:pt>
                <c:pt idx="3240">
                  <c:v>5.1310000000000002</c:v>
                </c:pt>
                <c:pt idx="3241">
                  <c:v>5.1149999999999913</c:v>
                </c:pt>
                <c:pt idx="3242">
                  <c:v>5.0269999999999975</c:v>
                </c:pt>
                <c:pt idx="3243">
                  <c:v>5.0279999999999916</c:v>
                </c:pt>
                <c:pt idx="3244">
                  <c:v>5.0510000000000002</c:v>
                </c:pt>
                <c:pt idx="3245">
                  <c:v>5.03</c:v>
                </c:pt>
                <c:pt idx="3246">
                  <c:v>5.032</c:v>
                </c:pt>
                <c:pt idx="3247">
                  <c:v>5.1229999999999913</c:v>
                </c:pt>
                <c:pt idx="3248">
                  <c:v>5.09</c:v>
                </c:pt>
                <c:pt idx="3249">
                  <c:v>5.0639999999999965</c:v>
                </c:pt>
                <c:pt idx="3250">
                  <c:v>5.048</c:v>
                </c:pt>
                <c:pt idx="3251">
                  <c:v>5.1179999999999914</c:v>
                </c:pt>
                <c:pt idx="3252">
                  <c:v>5.1710000000000003</c:v>
                </c:pt>
                <c:pt idx="3253">
                  <c:v>4.9349999999999996</c:v>
                </c:pt>
                <c:pt idx="3254">
                  <c:v>4.9809999999999999</c:v>
                </c:pt>
                <c:pt idx="3255">
                  <c:v>4.9619999999999997</c:v>
                </c:pt>
                <c:pt idx="3256">
                  <c:v>5.0759999999999996</c:v>
                </c:pt>
                <c:pt idx="3257">
                  <c:v>4.9779999999999998</c:v>
                </c:pt>
                <c:pt idx="3258">
                  <c:v>4.915</c:v>
                </c:pt>
                <c:pt idx="3259">
                  <c:v>5.1049999999999933</c:v>
                </c:pt>
                <c:pt idx="3260">
                  <c:v>5.0309999999999997</c:v>
                </c:pt>
                <c:pt idx="3261">
                  <c:v>4.9880000000000004</c:v>
                </c:pt>
                <c:pt idx="3262">
                  <c:v>5.0129999999999955</c:v>
                </c:pt>
                <c:pt idx="3263">
                  <c:v>5.077</c:v>
                </c:pt>
                <c:pt idx="3264">
                  <c:v>5.01</c:v>
                </c:pt>
                <c:pt idx="3265">
                  <c:v>4.8839999999999995</c:v>
                </c:pt>
                <c:pt idx="3266">
                  <c:v>5.0549999999999926</c:v>
                </c:pt>
                <c:pt idx="3267">
                  <c:v>4.968</c:v>
                </c:pt>
                <c:pt idx="3268">
                  <c:v>5.0999999999999996</c:v>
                </c:pt>
                <c:pt idx="3269">
                  <c:v>5.093</c:v>
                </c:pt>
                <c:pt idx="3270">
                  <c:v>5.2539999999999996</c:v>
                </c:pt>
                <c:pt idx="3271">
                  <c:v>5.0549999999999926</c:v>
                </c:pt>
                <c:pt idx="3272">
                  <c:v>5.2160000000000002</c:v>
                </c:pt>
                <c:pt idx="3273">
                  <c:v>5.1379999999999955</c:v>
                </c:pt>
                <c:pt idx="3274">
                  <c:v>5.2809999999999997</c:v>
                </c:pt>
                <c:pt idx="3275">
                  <c:v>5.28</c:v>
                </c:pt>
                <c:pt idx="3276">
                  <c:v>5.2450000000000001</c:v>
                </c:pt>
                <c:pt idx="3277">
                  <c:v>5.2210000000000001</c:v>
                </c:pt>
                <c:pt idx="3278">
                  <c:v>5.3129999999999926</c:v>
                </c:pt>
                <c:pt idx="3279">
                  <c:v>5.1159999999999917</c:v>
                </c:pt>
                <c:pt idx="3280">
                  <c:v>5.1629999999999914</c:v>
                </c:pt>
                <c:pt idx="3281">
                  <c:v>5.2590000000000003</c:v>
                </c:pt>
                <c:pt idx="3282">
                  <c:v>5.1509999999999945</c:v>
                </c:pt>
                <c:pt idx="3283">
                  <c:v>5.2279999999999927</c:v>
                </c:pt>
                <c:pt idx="3284">
                  <c:v>5.1619999999999955</c:v>
                </c:pt>
                <c:pt idx="3285">
                  <c:v>5.0789999999999997</c:v>
                </c:pt>
                <c:pt idx="3286">
                  <c:v>5.0139999999999985</c:v>
                </c:pt>
                <c:pt idx="3287">
                  <c:v>5.2080000000000002</c:v>
                </c:pt>
                <c:pt idx="3288">
                  <c:v>5.1739999999999995</c:v>
                </c:pt>
                <c:pt idx="3289">
                  <c:v>5.0389999999999997</c:v>
                </c:pt>
                <c:pt idx="3290">
                  <c:v>5.008</c:v>
                </c:pt>
                <c:pt idx="3291">
                  <c:v>4.9690000000000003</c:v>
                </c:pt>
                <c:pt idx="3292">
                  <c:v>5.0199999999999996</c:v>
                </c:pt>
                <c:pt idx="3293">
                  <c:v>5.1429999999999945</c:v>
                </c:pt>
                <c:pt idx="3294">
                  <c:v>5.1339999999999995</c:v>
                </c:pt>
                <c:pt idx="3295">
                  <c:v>4.9980000000000002</c:v>
                </c:pt>
                <c:pt idx="3296">
                  <c:v>5.1279999999999886</c:v>
                </c:pt>
                <c:pt idx="3297">
                  <c:v>4.8789999999999996</c:v>
                </c:pt>
                <c:pt idx="3298">
                  <c:v>5.008</c:v>
                </c:pt>
                <c:pt idx="3299">
                  <c:v>4.9349999999999996</c:v>
                </c:pt>
                <c:pt idx="3300">
                  <c:v>5.0439999999999996</c:v>
                </c:pt>
                <c:pt idx="3301">
                  <c:v>5.0129999999999955</c:v>
                </c:pt>
                <c:pt idx="3302">
                  <c:v>4.944</c:v>
                </c:pt>
                <c:pt idx="3303">
                  <c:v>5.2130000000000001</c:v>
                </c:pt>
                <c:pt idx="3304">
                  <c:v>5.2210000000000001</c:v>
                </c:pt>
                <c:pt idx="3305">
                  <c:v>5.1589999999999945</c:v>
                </c:pt>
                <c:pt idx="3306">
                  <c:v>5.1969999999999965</c:v>
                </c:pt>
                <c:pt idx="3307">
                  <c:v>5.2</c:v>
                </c:pt>
                <c:pt idx="3308">
                  <c:v>5.2389999999999999</c:v>
                </c:pt>
                <c:pt idx="3309">
                  <c:v>5.2139999999999995</c:v>
                </c:pt>
                <c:pt idx="3310">
                  <c:v>5.3179999999999916</c:v>
                </c:pt>
                <c:pt idx="3311">
                  <c:v>5.3289999999999926</c:v>
                </c:pt>
                <c:pt idx="3312">
                  <c:v>5.1589999999999945</c:v>
                </c:pt>
                <c:pt idx="3313">
                  <c:v>5.2729999999999997</c:v>
                </c:pt>
                <c:pt idx="3314">
                  <c:v>5.2290000000000001</c:v>
                </c:pt>
                <c:pt idx="3315">
                  <c:v>5.2939999999999996</c:v>
                </c:pt>
                <c:pt idx="3316">
                  <c:v>5.1369999999999996</c:v>
                </c:pt>
                <c:pt idx="3317">
                  <c:v>5.0830000000000002</c:v>
                </c:pt>
                <c:pt idx="3318">
                  <c:v>5.0289999999999955</c:v>
                </c:pt>
                <c:pt idx="3319">
                  <c:v>5.1509999999999945</c:v>
                </c:pt>
                <c:pt idx="3320">
                  <c:v>5.1059999999999945</c:v>
                </c:pt>
                <c:pt idx="3321">
                  <c:v>5.1469999999999985</c:v>
                </c:pt>
                <c:pt idx="3322">
                  <c:v>5.1179999999999914</c:v>
                </c:pt>
                <c:pt idx="3323">
                  <c:v>5.1139999999999946</c:v>
                </c:pt>
                <c:pt idx="3324">
                  <c:v>5.1529999999999916</c:v>
                </c:pt>
                <c:pt idx="3325">
                  <c:v>4.9580000000000002</c:v>
                </c:pt>
                <c:pt idx="3326">
                  <c:v>5.0359999999999996</c:v>
                </c:pt>
                <c:pt idx="3327">
                  <c:v>5.0110000000000001</c:v>
                </c:pt>
                <c:pt idx="3328">
                  <c:v>4.9530000000000003</c:v>
                </c:pt>
                <c:pt idx="3329">
                  <c:v>5.0759999999999996</c:v>
                </c:pt>
                <c:pt idx="3330">
                  <c:v>5.0629999999999926</c:v>
                </c:pt>
                <c:pt idx="3331">
                  <c:v>5.0049999999999955</c:v>
                </c:pt>
                <c:pt idx="3332">
                  <c:v>4.9379999999999997</c:v>
                </c:pt>
                <c:pt idx="3333">
                  <c:v>5.0190000000000001</c:v>
                </c:pt>
                <c:pt idx="3334">
                  <c:v>5.0629999999999926</c:v>
                </c:pt>
                <c:pt idx="3335">
                  <c:v>5.0599999999999996</c:v>
                </c:pt>
                <c:pt idx="3336">
                  <c:v>5.069</c:v>
                </c:pt>
                <c:pt idx="3337">
                  <c:v>5.0460000000000003</c:v>
                </c:pt>
                <c:pt idx="3338">
                  <c:v>5.1360000000000001</c:v>
                </c:pt>
                <c:pt idx="3339">
                  <c:v>5.1249999999999885</c:v>
                </c:pt>
                <c:pt idx="3340">
                  <c:v>5.0359999999999996</c:v>
                </c:pt>
                <c:pt idx="3341">
                  <c:v>5.1039999999999965</c:v>
                </c:pt>
                <c:pt idx="3342">
                  <c:v>5.0419999999999998</c:v>
                </c:pt>
                <c:pt idx="3343">
                  <c:v>4.8559999999999945</c:v>
                </c:pt>
                <c:pt idx="3344">
                  <c:v>4.9880000000000004</c:v>
                </c:pt>
                <c:pt idx="3345">
                  <c:v>4.9829999999999997</c:v>
                </c:pt>
                <c:pt idx="3346">
                  <c:v>5.1079999999999917</c:v>
                </c:pt>
                <c:pt idx="3347">
                  <c:v>5.1469999999999985</c:v>
                </c:pt>
                <c:pt idx="3348">
                  <c:v>4.9770000000000003</c:v>
                </c:pt>
                <c:pt idx="3349">
                  <c:v>5.0460000000000003</c:v>
                </c:pt>
                <c:pt idx="3350">
                  <c:v>4.9610000000000003</c:v>
                </c:pt>
                <c:pt idx="3351">
                  <c:v>5.0359999999999996</c:v>
                </c:pt>
                <c:pt idx="3352">
                  <c:v>5.0759999999999996</c:v>
                </c:pt>
                <c:pt idx="3353">
                  <c:v>5.1049999999999933</c:v>
                </c:pt>
                <c:pt idx="3354">
                  <c:v>5.0239999999999965</c:v>
                </c:pt>
                <c:pt idx="3355">
                  <c:v>4.9779999999999998</c:v>
                </c:pt>
                <c:pt idx="3356">
                  <c:v>5.2759999999999998</c:v>
                </c:pt>
                <c:pt idx="3357">
                  <c:v>5.1919999999999975</c:v>
                </c:pt>
                <c:pt idx="3358">
                  <c:v>5.2949999999999955</c:v>
                </c:pt>
                <c:pt idx="3359">
                  <c:v>5.2359999999999998</c:v>
                </c:pt>
                <c:pt idx="3360">
                  <c:v>5.1879999999999926</c:v>
                </c:pt>
                <c:pt idx="3361">
                  <c:v>5.2729999999999997</c:v>
                </c:pt>
                <c:pt idx="3362">
                  <c:v>5.4909999999999997</c:v>
                </c:pt>
                <c:pt idx="3363">
                  <c:v>5.25</c:v>
                </c:pt>
                <c:pt idx="3364">
                  <c:v>5.2789999999999999</c:v>
                </c:pt>
                <c:pt idx="3365">
                  <c:v>5.2990000000000004</c:v>
                </c:pt>
                <c:pt idx="3366">
                  <c:v>5.4870000000000001</c:v>
                </c:pt>
                <c:pt idx="3367">
                  <c:v>5.3259999999999916</c:v>
                </c:pt>
                <c:pt idx="3368">
                  <c:v>5.2089999999999996</c:v>
                </c:pt>
                <c:pt idx="3369">
                  <c:v>5.2679999999999945</c:v>
                </c:pt>
                <c:pt idx="3370">
                  <c:v>5.3010000000000002</c:v>
                </c:pt>
                <c:pt idx="3371">
                  <c:v>5.1179999999999914</c:v>
                </c:pt>
                <c:pt idx="3372">
                  <c:v>5.351</c:v>
                </c:pt>
                <c:pt idx="3373">
                  <c:v>5.14</c:v>
                </c:pt>
                <c:pt idx="3374">
                  <c:v>5.1369999999999996</c:v>
                </c:pt>
                <c:pt idx="3375">
                  <c:v>5.2619999999999996</c:v>
                </c:pt>
                <c:pt idx="3376">
                  <c:v>5.4409999999999998</c:v>
                </c:pt>
                <c:pt idx="3377">
                  <c:v>5.3279999999999914</c:v>
                </c:pt>
                <c:pt idx="3378">
                  <c:v>5.0919999999999996</c:v>
                </c:pt>
                <c:pt idx="3379">
                  <c:v>5.3310000000000004</c:v>
                </c:pt>
                <c:pt idx="3380">
                  <c:v>5.1069999999999975</c:v>
                </c:pt>
                <c:pt idx="3381">
                  <c:v>5.1849999999999916</c:v>
                </c:pt>
                <c:pt idx="3382">
                  <c:v>5.1689999999999916</c:v>
                </c:pt>
                <c:pt idx="3383">
                  <c:v>4.9550000000000001</c:v>
                </c:pt>
                <c:pt idx="3384">
                  <c:v>5.1689999999999916</c:v>
                </c:pt>
                <c:pt idx="3385">
                  <c:v>5.08</c:v>
                </c:pt>
                <c:pt idx="3386">
                  <c:v>4.9329999999999998</c:v>
                </c:pt>
                <c:pt idx="3387">
                  <c:v>5.0869999999999997</c:v>
                </c:pt>
                <c:pt idx="3388">
                  <c:v>5.1029999999999927</c:v>
                </c:pt>
                <c:pt idx="3389">
                  <c:v>5.1139999999999946</c:v>
                </c:pt>
                <c:pt idx="3390">
                  <c:v>5.0780000000000003</c:v>
                </c:pt>
                <c:pt idx="3391">
                  <c:v>4.9550000000000001</c:v>
                </c:pt>
                <c:pt idx="3392">
                  <c:v>5.0609999999999955</c:v>
                </c:pt>
                <c:pt idx="3393">
                  <c:v>5.0810000000000004</c:v>
                </c:pt>
                <c:pt idx="3394">
                  <c:v>5.07</c:v>
                </c:pt>
                <c:pt idx="3395">
                  <c:v>5.1689999999999916</c:v>
                </c:pt>
                <c:pt idx="3396">
                  <c:v>5.0239999999999965</c:v>
                </c:pt>
                <c:pt idx="3397">
                  <c:v>5.1739999999999995</c:v>
                </c:pt>
                <c:pt idx="3398">
                  <c:v>5.0709999999999997</c:v>
                </c:pt>
                <c:pt idx="3399">
                  <c:v>5.1669999999999945</c:v>
                </c:pt>
                <c:pt idx="3400">
                  <c:v>5.1310000000000002</c:v>
                </c:pt>
                <c:pt idx="3401">
                  <c:v>5.319</c:v>
                </c:pt>
                <c:pt idx="3402">
                  <c:v>4.9710000000000081</c:v>
                </c:pt>
                <c:pt idx="3403">
                  <c:v>4.9829999999999997</c:v>
                </c:pt>
                <c:pt idx="3404">
                  <c:v>5.1159999999999917</c:v>
                </c:pt>
                <c:pt idx="3405">
                  <c:v>5.3360000000000003</c:v>
                </c:pt>
                <c:pt idx="3406">
                  <c:v>5.1259999999999915</c:v>
                </c:pt>
                <c:pt idx="3407">
                  <c:v>5.2320000000000002</c:v>
                </c:pt>
                <c:pt idx="3408">
                  <c:v>5.0439999999999996</c:v>
                </c:pt>
                <c:pt idx="3409">
                  <c:v>5.093</c:v>
                </c:pt>
                <c:pt idx="3410">
                  <c:v>4.9770000000000003</c:v>
                </c:pt>
                <c:pt idx="3411">
                  <c:v>5.0880000000000001</c:v>
                </c:pt>
                <c:pt idx="3412">
                  <c:v>5.09</c:v>
                </c:pt>
                <c:pt idx="3413">
                  <c:v>5.1310000000000002</c:v>
                </c:pt>
                <c:pt idx="3414">
                  <c:v>5.1629999999999914</c:v>
                </c:pt>
                <c:pt idx="3415">
                  <c:v>5.0810000000000004</c:v>
                </c:pt>
                <c:pt idx="3416">
                  <c:v>5.1589999999999945</c:v>
                </c:pt>
                <c:pt idx="3417">
                  <c:v>5.0419999999999998</c:v>
                </c:pt>
                <c:pt idx="3418">
                  <c:v>5.1189999999999927</c:v>
                </c:pt>
                <c:pt idx="3419">
                  <c:v>4.9909999999999997</c:v>
                </c:pt>
                <c:pt idx="3420">
                  <c:v>5.056</c:v>
                </c:pt>
                <c:pt idx="3421">
                  <c:v>5.0069999999999997</c:v>
                </c:pt>
                <c:pt idx="3422">
                  <c:v>5.0939999999999985</c:v>
                </c:pt>
                <c:pt idx="3423">
                  <c:v>5.0969999999999995</c:v>
                </c:pt>
                <c:pt idx="3424">
                  <c:v>5.0569999999999995</c:v>
                </c:pt>
                <c:pt idx="3425">
                  <c:v>4.9109999999999996</c:v>
                </c:pt>
                <c:pt idx="3426">
                  <c:v>4.9850000000000003</c:v>
                </c:pt>
                <c:pt idx="3427">
                  <c:v>5.0510000000000002</c:v>
                </c:pt>
                <c:pt idx="3428">
                  <c:v>4.9370000000000003</c:v>
                </c:pt>
                <c:pt idx="3429">
                  <c:v>4.9939999999999998</c:v>
                </c:pt>
                <c:pt idx="3430">
                  <c:v>4.8619999999999965</c:v>
                </c:pt>
                <c:pt idx="3431">
                  <c:v>4.8780000000000001</c:v>
                </c:pt>
                <c:pt idx="3432">
                  <c:v>4.8730000000000002</c:v>
                </c:pt>
                <c:pt idx="3433">
                  <c:v>4.883</c:v>
                </c:pt>
                <c:pt idx="3434">
                  <c:v>5.1169999999999956</c:v>
                </c:pt>
                <c:pt idx="3435">
                  <c:v>4.9039999999999999</c:v>
                </c:pt>
                <c:pt idx="3436">
                  <c:v>5.0129999999999955</c:v>
                </c:pt>
                <c:pt idx="3437">
                  <c:v>5.0590000000000002</c:v>
                </c:pt>
                <c:pt idx="3438">
                  <c:v>5.0169999999999995</c:v>
                </c:pt>
                <c:pt idx="3439">
                  <c:v>5.1819999999999995</c:v>
                </c:pt>
                <c:pt idx="3440">
                  <c:v>5.1779999999999955</c:v>
                </c:pt>
                <c:pt idx="3441">
                  <c:v>5.2450000000000001</c:v>
                </c:pt>
                <c:pt idx="3442">
                  <c:v>5.2389999999999999</c:v>
                </c:pt>
                <c:pt idx="3443">
                  <c:v>5.1049999999999933</c:v>
                </c:pt>
                <c:pt idx="3444">
                  <c:v>5.26</c:v>
                </c:pt>
                <c:pt idx="3445">
                  <c:v>5.23</c:v>
                </c:pt>
                <c:pt idx="3446">
                  <c:v>5.2210000000000001</c:v>
                </c:pt>
                <c:pt idx="3447">
                  <c:v>5.3559999999999945</c:v>
                </c:pt>
                <c:pt idx="3448">
                  <c:v>5.1199999999999966</c:v>
                </c:pt>
                <c:pt idx="3449">
                  <c:v>5.274</c:v>
                </c:pt>
                <c:pt idx="3450">
                  <c:v>5.3339999999999996</c:v>
                </c:pt>
                <c:pt idx="3451">
                  <c:v>5.181</c:v>
                </c:pt>
                <c:pt idx="3452">
                  <c:v>5.3619999999999965</c:v>
                </c:pt>
                <c:pt idx="3453">
                  <c:v>5.1499999999999995</c:v>
                </c:pt>
                <c:pt idx="3454">
                  <c:v>5.2480000000000002</c:v>
                </c:pt>
                <c:pt idx="3455">
                  <c:v>5.1869999999999985</c:v>
                </c:pt>
                <c:pt idx="3456">
                  <c:v>5.24</c:v>
                </c:pt>
                <c:pt idx="3457">
                  <c:v>5.1479999999999926</c:v>
                </c:pt>
                <c:pt idx="3458">
                  <c:v>5.1639999999999926</c:v>
                </c:pt>
                <c:pt idx="3459">
                  <c:v>5.1119999999999965</c:v>
                </c:pt>
                <c:pt idx="3460">
                  <c:v>5.0780000000000003</c:v>
                </c:pt>
                <c:pt idx="3461">
                  <c:v>5.1649999999999885</c:v>
                </c:pt>
                <c:pt idx="3462">
                  <c:v>4.9130000000000003</c:v>
                </c:pt>
                <c:pt idx="3463">
                  <c:v>5.0119999999999996</c:v>
                </c:pt>
                <c:pt idx="3464">
                  <c:v>5.0090000000000003</c:v>
                </c:pt>
                <c:pt idx="3465">
                  <c:v>4.9880000000000004</c:v>
                </c:pt>
                <c:pt idx="3466">
                  <c:v>5.0289999999999955</c:v>
                </c:pt>
                <c:pt idx="3467">
                  <c:v>5.0229999999999926</c:v>
                </c:pt>
                <c:pt idx="3468">
                  <c:v>4.9329999999999998</c:v>
                </c:pt>
                <c:pt idx="3469">
                  <c:v>5.0529999999999955</c:v>
                </c:pt>
                <c:pt idx="3470">
                  <c:v>4.931000000000008</c:v>
                </c:pt>
                <c:pt idx="3471">
                  <c:v>4.923</c:v>
                </c:pt>
                <c:pt idx="3472">
                  <c:v>4.8879999999999955</c:v>
                </c:pt>
                <c:pt idx="3473">
                  <c:v>5.0880000000000001</c:v>
                </c:pt>
                <c:pt idx="3474">
                  <c:v>5.1279999999999886</c:v>
                </c:pt>
                <c:pt idx="3475">
                  <c:v>5.141</c:v>
                </c:pt>
                <c:pt idx="3476">
                  <c:v>5.133</c:v>
                </c:pt>
                <c:pt idx="3477">
                  <c:v>5.1109999999999927</c:v>
                </c:pt>
                <c:pt idx="3478">
                  <c:v>5.1890000000000001</c:v>
                </c:pt>
                <c:pt idx="3479">
                  <c:v>5.0990000000000002</c:v>
                </c:pt>
                <c:pt idx="3480">
                  <c:v>5.1579999999999933</c:v>
                </c:pt>
                <c:pt idx="3481">
                  <c:v>5.0449999999999955</c:v>
                </c:pt>
                <c:pt idx="3482">
                  <c:v>5.1459999999999955</c:v>
                </c:pt>
                <c:pt idx="3483">
                  <c:v>5.1039999999999965</c:v>
                </c:pt>
                <c:pt idx="3484">
                  <c:v>5.1239999999999917</c:v>
                </c:pt>
                <c:pt idx="3485">
                  <c:v>5.133</c:v>
                </c:pt>
                <c:pt idx="3486">
                  <c:v>5.1259999999999915</c:v>
                </c:pt>
                <c:pt idx="3487">
                  <c:v>5.17</c:v>
                </c:pt>
                <c:pt idx="3488">
                  <c:v>4.9290000000000003</c:v>
                </c:pt>
                <c:pt idx="3489">
                  <c:v>5.0910000000000002</c:v>
                </c:pt>
                <c:pt idx="3490">
                  <c:v>4.9189999999999996</c:v>
                </c:pt>
                <c:pt idx="3491">
                  <c:v>5.04</c:v>
                </c:pt>
                <c:pt idx="3492">
                  <c:v>5.0309999999999997</c:v>
                </c:pt>
                <c:pt idx="3493">
                  <c:v>5.1209999999999933</c:v>
                </c:pt>
                <c:pt idx="3494">
                  <c:v>5.226</c:v>
                </c:pt>
                <c:pt idx="3495">
                  <c:v>5.1519999999999975</c:v>
                </c:pt>
                <c:pt idx="3496">
                  <c:v>5.1989999999999945</c:v>
                </c:pt>
                <c:pt idx="3497">
                  <c:v>5.2649999999999926</c:v>
                </c:pt>
                <c:pt idx="3498">
                  <c:v>5.22</c:v>
                </c:pt>
                <c:pt idx="3499">
                  <c:v>5.2370000000000001</c:v>
                </c:pt>
                <c:pt idx="3500">
                  <c:v>5.1269999999999945</c:v>
                </c:pt>
                <c:pt idx="3501">
                  <c:v>5.2809999999999997</c:v>
                </c:pt>
                <c:pt idx="3502">
                  <c:v>5.1439999999999975</c:v>
                </c:pt>
                <c:pt idx="3503">
                  <c:v>5.2439999999999998</c:v>
                </c:pt>
                <c:pt idx="3504">
                  <c:v>5.1289999999999916</c:v>
                </c:pt>
                <c:pt idx="3505">
                  <c:v>4.9760000000000071</c:v>
                </c:pt>
                <c:pt idx="3506">
                  <c:v>5.0649999999999933</c:v>
                </c:pt>
                <c:pt idx="3507">
                  <c:v>5.07</c:v>
                </c:pt>
                <c:pt idx="3508">
                  <c:v>5.1319999999999997</c:v>
                </c:pt>
                <c:pt idx="3509">
                  <c:v>5.0679999999999916</c:v>
                </c:pt>
                <c:pt idx="3510">
                  <c:v>5.2009999999999996</c:v>
                </c:pt>
                <c:pt idx="3511">
                  <c:v>5.0359999999999996</c:v>
                </c:pt>
                <c:pt idx="3512">
                  <c:v>5.0330000000000004</c:v>
                </c:pt>
                <c:pt idx="3513">
                  <c:v>5.0419999999999998</c:v>
                </c:pt>
                <c:pt idx="3514">
                  <c:v>4.9950000000000001</c:v>
                </c:pt>
                <c:pt idx="3515">
                  <c:v>5.0119999999999996</c:v>
                </c:pt>
                <c:pt idx="3516">
                  <c:v>5.0730000000000004</c:v>
                </c:pt>
                <c:pt idx="3517">
                  <c:v>4.8929999999999945</c:v>
                </c:pt>
                <c:pt idx="3518">
                  <c:v>5.016</c:v>
                </c:pt>
                <c:pt idx="3519">
                  <c:v>4.907</c:v>
                </c:pt>
                <c:pt idx="3520">
                  <c:v>4.9340000000000002</c:v>
                </c:pt>
                <c:pt idx="3521">
                  <c:v>4.8849999999999945</c:v>
                </c:pt>
                <c:pt idx="3522">
                  <c:v>5.0049999999999955</c:v>
                </c:pt>
                <c:pt idx="3523">
                  <c:v>5.0780000000000003</c:v>
                </c:pt>
                <c:pt idx="3524">
                  <c:v>5.1790000000000003</c:v>
                </c:pt>
                <c:pt idx="3525">
                  <c:v>5.1659999999999933</c:v>
                </c:pt>
                <c:pt idx="3526">
                  <c:v>5.069</c:v>
                </c:pt>
                <c:pt idx="3527">
                  <c:v>5.056</c:v>
                </c:pt>
                <c:pt idx="3528">
                  <c:v>5.202</c:v>
                </c:pt>
                <c:pt idx="3529">
                  <c:v>5.1499999999999995</c:v>
                </c:pt>
                <c:pt idx="3530">
                  <c:v>5.2430000000000003</c:v>
                </c:pt>
                <c:pt idx="3531">
                  <c:v>5.0599999999999996</c:v>
                </c:pt>
                <c:pt idx="3532">
                  <c:v>5.101</c:v>
                </c:pt>
                <c:pt idx="3533">
                  <c:v>5.08</c:v>
                </c:pt>
                <c:pt idx="3534">
                  <c:v>5.0169999999999995</c:v>
                </c:pt>
                <c:pt idx="3535">
                  <c:v>5.0339999999999998</c:v>
                </c:pt>
                <c:pt idx="3536">
                  <c:v>5.069</c:v>
                </c:pt>
                <c:pt idx="3537">
                  <c:v>5.1159999999999917</c:v>
                </c:pt>
                <c:pt idx="3538">
                  <c:v>5.1349999999999945</c:v>
                </c:pt>
                <c:pt idx="3539">
                  <c:v>5.0860000000000003</c:v>
                </c:pt>
                <c:pt idx="3540">
                  <c:v>5.056</c:v>
                </c:pt>
                <c:pt idx="3541">
                  <c:v>5.0410000000000004</c:v>
                </c:pt>
                <c:pt idx="3542">
                  <c:v>5.0979999999999945</c:v>
                </c:pt>
                <c:pt idx="3543">
                  <c:v>5.1719999999999997</c:v>
                </c:pt>
                <c:pt idx="3544">
                  <c:v>4.9700000000000024</c:v>
                </c:pt>
                <c:pt idx="3545">
                  <c:v>4.9029999999999996</c:v>
                </c:pt>
                <c:pt idx="3546">
                  <c:v>4.9359999999999999</c:v>
                </c:pt>
                <c:pt idx="3547">
                  <c:v>5.0330000000000004</c:v>
                </c:pt>
                <c:pt idx="3548">
                  <c:v>4.8979999999999926</c:v>
                </c:pt>
                <c:pt idx="3549">
                  <c:v>4.9169999999999998</c:v>
                </c:pt>
                <c:pt idx="3550">
                  <c:v>4.9260000000000002</c:v>
                </c:pt>
                <c:pt idx="3551">
                  <c:v>4.9089999999999998</c:v>
                </c:pt>
                <c:pt idx="3552">
                  <c:v>4.8529999999999927</c:v>
                </c:pt>
                <c:pt idx="3553">
                  <c:v>5.0469999999999997</c:v>
                </c:pt>
                <c:pt idx="3554">
                  <c:v>5.1159999999999917</c:v>
                </c:pt>
                <c:pt idx="3555">
                  <c:v>5.0330000000000004</c:v>
                </c:pt>
                <c:pt idx="3556">
                  <c:v>5.2549999999999955</c:v>
                </c:pt>
                <c:pt idx="3557">
                  <c:v>5.34</c:v>
                </c:pt>
                <c:pt idx="3558">
                  <c:v>5.25</c:v>
                </c:pt>
                <c:pt idx="3559">
                  <c:v>5.3419999999999996</c:v>
                </c:pt>
                <c:pt idx="3560">
                  <c:v>5.2359999999999998</c:v>
                </c:pt>
                <c:pt idx="3561">
                  <c:v>5.5169999999999995</c:v>
                </c:pt>
                <c:pt idx="3562">
                  <c:v>5.1719999999999997</c:v>
                </c:pt>
                <c:pt idx="3563">
                  <c:v>5.24</c:v>
                </c:pt>
                <c:pt idx="3564">
                  <c:v>5.2930000000000001</c:v>
                </c:pt>
                <c:pt idx="3565">
                  <c:v>5.2160000000000002</c:v>
                </c:pt>
                <c:pt idx="3566">
                  <c:v>5.3019999999999996</c:v>
                </c:pt>
                <c:pt idx="3567">
                  <c:v>5.2469999999999999</c:v>
                </c:pt>
                <c:pt idx="3568">
                  <c:v>5.1890000000000001</c:v>
                </c:pt>
                <c:pt idx="3569">
                  <c:v>5.2439999999999998</c:v>
                </c:pt>
                <c:pt idx="3570">
                  <c:v>5.173</c:v>
                </c:pt>
                <c:pt idx="3571">
                  <c:v>5.1869999999999985</c:v>
                </c:pt>
                <c:pt idx="3572">
                  <c:v>4.9889999999999999</c:v>
                </c:pt>
                <c:pt idx="3573">
                  <c:v>5.1239999999999917</c:v>
                </c:pt>
                <c:pt idx="3574">
                  <c:v>5.1819999999999995</c:v>
                </c:pt>
                <c:pt idx="3575">
                  <c:v>5.1869999999999985</c:v>
                </c:pt>
                <c:pt idx="3576">
                  <c:v>5.1209999999999933</c:v>
                </c:pt>
                <c:pt idx="3577">
                  <c:v>5.0880000000000001</c:v>
                </c:pt>
                <c:pt idx="3578">
                  <c:v>5.0039999999999996</c:v>
                </c:pt>
                <c:pt idx="3579">
                  <c:v>5.0350000000000001</c:v>
                </c:pt>
                <c:pt idx="3580">
                  <c:v>5.0249999999999932</c:v>
                </c:pt>
                <c:pt idx="3581">
                  <c:v>5.133</c:v>
                </c:pt>
                <c:pt idx="3582">
                  <c:v>5.0389999999999997</c:v>
                </c:pt>
                <c:pt idx="3583">
                  <c:v>5.0179999999999945</c:v>
                </c:pt>
                <c:pt idx="3584">
                  <c:v>5.0249999999999932</c:v>
                </c:pt>
                <c:pt idx="3585">
                  <c:v>4.9639999999999995</c:v>
                </c:pt>
                <c:pt idx="3586">
                  <c:v>4.9530000000000003</c:v>
                </c:pt>
                <c:pt idx="3587">
                  <c:v>4.9450000000000003</c:v>
                </c:pt>
                <c:pt idx="3588">
                  <c:v>4.84</c:v>
                </c:pt>
                <c:pt idx="3589">
                  <c:v>5.1279999999999886</c:v>
                </c:pt>
                <c:pt idx="3590">
                  <c:v>5.133</c:v>
                </c:pt>
                <c:pt idx="3591">
                  <c:v>5.093</c:v>
                </c:pt>
                <c:pt idx="3592">
                  <c:v>5.1559999999999926</c:v>
                </c:pt>
                <c:pt idx="3593">
                  <c:v>5.0419999999999998</c:v>
                </c:pt>
                <c:pt idx="3594">
                  <c:v>5.0579999999999945</c:v>
                </c:pt>
                <c:pt idx="3595">
                  <c:v>5.1189999999999927</c:v>
                </c:pt>
                <c:pt idx="3596">
                  <c:v>5.1579999999999933</c:v>
                </c:pt>
                <c:pt idx="3597">
                  <c:v>5.1659999999999933</c:v>
                </c:pt>
                <c:pt idx="3598">
                  <c:v>5.0469999999999997</c:v>
                </c:pt>
                <c:pt idx="3599">
                  <c:v>5.1869999999999985</c:v>
                </c:pt>
                <c:pt idx="3600">
                  <c:v>5.274</c:v>
                </c:pt>
                <c:pt idx="3601">
                  <c:v>5.1519999999999975</c:v>
                </c:pt>
                <c:pt idx="3602">
                  <c:v>4.984</c:v>
                </c:pt>
                <c:pt idx="3603">
                  <c:v>5.1079999999999917</c:v>
                </c:pt>
                <c:pt idx="3604">
                  <c:v>5.0430000000000001</c:v>
                </c:pt>
                <c:pt idx="3605">
                  <c:v>4.9649999999999945</c:v>
                </c:pt>
                <c:pt idx="3606">
                  <c:v>4.9320000000000004</c:v>
                </c:pt>
                <c:pt idx="3607">
                  <c:v>5.0249999999999932</c:v>
                </c:pt>
                <c:pt idx="3608">
                  <c:v>5.0539999999999985</c:v>
                </c:pt>
                <c:pt idx="3609">
                  <c:v>5.1679999999999904</c:v>
                </c:pt>
                <c:pt idx="3610">
                  <c:v>5.0019999999999998</c:v>
                </c:pt>
                <c:pt idx="3611">
                  <c:v>5.0179999999999945</c:v>
                </c:pt>
                <c:pt idx="3612">
                  <c:v>4.92</c:v>
                </c:pt>
                <c:pt idx="3613">
                  <c:v>4.9509999999999996</c:v>
                </c:pt>
                <c:pt idx="3614">
                  <c:v>4.8899999999999997</c:v>
                </c:pt>
                <c:pt idx="3615">
                  <c:v>4.8789999999999996</c:v>
                </c:pt>
                <c:pt idx="3616">
                  <c:v>4.8839999999999995</c:v>
                </c:pt>
                <c:pt idx="3617">
                  <c:v>5.0049999999999955</c:v>
                </c:pt>
                <c:pt idx="3618">
                  <c:v>4.9800000000000004</c:v>
                </c:pt>
                <c:pt idx="3619">
                  <c:v>5.1310000000000002</c:v>
                </c:pt>
                <c:pt idx="3620">
                  <c:v>4.9729999999999999</c:v>
                </c:pt>
                <c:pt idx="3621">
                  <c:v>4.9930000000000003</c:v>
                </c:pt>
                <c:pt idx="3622">
                  <c:v>5.0810000000000004</c:v>
                </c:pt>
                <c:pt idx="3623">
                  <c:v>5.141</c:v>
                </c:pt>
                <c:pt idx="3624">
                  <c:v>5.069</c:v>
                </c:pt>
                <c:pt idx="3625">
                  <c:v>5.1629999999999914</c:v>
                </c:pt>
                <c:pt idx="3626">
                  <c:v>5.4749999999999996</c:v>
                </c:pt>
                <c:pt idx="3627">
                  <c:v>5.4950000000000001</c:v>
                </c:pt>
                <c:pt idx="3628">
                  <c:v>5.4470000000000001</c:v>
                </c:pt>
                <c:pt idx="3629">
                  <c:v>5.4530000000000003</c:v>
                </c:pt>
                <c:pt idx="3630">
                  <c:v>5.3479999999999945</c:v>
                </c:pt>
                <c:pt idx="3631">
                  <c:v>5.4340000000000002</c:v>
                </c:pt>
                <c:pt idx="3632">
                  <c:v>5.2919999999999998</c:v>
                </c:pt>
                <c:pt idx="3633">
                  <c:v>5.3029999999999955</c:v>
                </c:pt>
                <c:pt idx="3634">
                  <c:v>5.2519999999999998</c:v>
                </c:pt>
                <c:pt idx="3635">
                  <c:v>5.2720000000000002</c:v>
                </c:pt>
                <c:pt idx="3636">
                  <c:v>5.4450000000000003</c:v>
                </c:pt>
                <c:pt idx="3637">
                  <c:v>5.2469999999999999</c:v>
                </c:pt>
                <c:pt idx="3638">
                  <c:v>5.4390000000000081</c:v>
                </c:pt>
                <c:pt idx="3639">
                  <c:v>5.4119999999999999</c:v>
                </c:pt>
                <c:pt idx="3640">
                  <c:v>5.2320000000000002</c:v>
                </c:pt>
                <c:pt idx="3641">
                  <c:v>5.0839999999999996</c:v>
                </c:pt>
                <c:pt idx="3642">
                  <c:v>5.266</c:v>
                </c:pt>
                <c:pt idx="3643">
                  <c:v>5.1419999999999995</c:v>
                </c:pt>
                <c:pt idx="3644">
                  <c:v>5.1310000000000002</c:v>
                </c:pt>
                <c:pt idx="3645">
                  <c:v>5.1569999999999965</c:v>
                </c:pt>
                <c:pt idx="3646">
                  <c:v>5.1429999999999945</c:v>
                </c:pt>
                <c:pt idx="3647">
                  <c:v>5.1249999999999885</c:v>
                </c:pt>
                <c:pt idx="3648">
                  <c:v>5.1519999999999975</c:v>
                </c:pt>
                <c:pt idx="3649">
                  <c:v>5.1229999999999913</c:v>
                </c:pt>
                <c:pt idx="3650">
                  <c:v>5.0169999999999995</c:v>
                </c:pt>
                <c:pt idx="3651">
                  <c:v>5.0910000000000002</c:v>
                </c:pt>
                <c:pt idx="3652">
                  <c:v>5.0430000000000001</c:v>
                </c:pt>
                <c:pt idx="3653">
                  <c:v>5.1129999999999933</c:v>
                </c:pt>
                <c:pt idx="3654">
                  <c:v>5.0380000000000003</c:v>
                </c:pt>
                <c:pt idx="3655">
                  <c:v>5.0869999999999997</c:v>
                </c:pt>
                <c:pt idx="3656">
                  <c:v>5.04</c:v>
                </c:pt>
                <c:pt idx="3657">
                  <c:v>5.0179999999999945</c:v>
                </c:pt>
                <c:pt idx="3658">
                  <c:v>5.0639999999999965</c:v>
                </c:pt>
                <c:pt idx="3659">
                  <c:v>4.968</c:v>
                </c:pt>
                <c:pt idx="3660">
                  <c:v>4.9660000000000002</c:v>
                </c:pt>
                <c:pt idx="3661">
                  <c:v>5.1049999999999933</c:v>
                </c:pt>
                <c:pt idx="3662">
                  <c:v>4.907</c:v>
                </c:pt>
                <c:pt idx="3663">
                  <c:v>4.9029999999999996</c:v>
                </c:pt>
                <c:pt idx="3664">
                  <c:v>4.9610000000000003</c:v>
                </c:pt>
                <c:pt idx="3665">
                  <c:v>4.9530000000000003</c:v>
                </c:pt>
                <c:pt idx="3666">
                  <c:v>4.923</c:v>
                </c:pt>
                <c:pt idx="3667">
                  <c:v>4.891</c:v>
                </c:pt>
                <c:pt idx="3668">
                  <c:v>5.085</c:v>
                </c:pt>
                <c:pt idx="3669">
                  <c:v>5.056</c:v>
                </c:pt>
                <c:pt idx="3670">
                  <c:v>5.1549999999999914</c:v>
                </c:pt>
                <c:pt idx="3671">
                  <c:v>5.1819999999999995</c:v>
                </c:pt>
                <c:pt idx="3672">
                  <c:v>5.4210000000000003</c:v>
                </c:pt>
                <c:pt idx="3673">
                  <c:v>5.2629999999999955</c:v>
                </c:pt>
                <c:pt idx="3674">
                  <c:v>5.2430000000000003</c:v>
                </c:pt>
                <c:pt idx="3675">
                  <c:v>5.2549999999999955</c:v>
                </c:pt>
                <c:pt idx="3676">
                  <c:v>5.266</c:v>
                </c:pt>
                <c:pt idx="3677">
                  <c:v>5.2949999999999955</c:v>
                </c:pt>
                <c:pt idx="3678">
                  <c:v>5.18</c:v>
                </c:pt>
                <c:pt idx="3679">
                  <c:v>5.2619999999999996</c:v>
                </c:pt>
                <c:pt idx="3680">
                  <c:v>5.3010000000000002</c:v>
                </c:pt>
                <c:pt idx="3681">
                  <c:v>5.3469999999999995</c:v>
                </c:pt>
                <c:pt idx="3682">
                  <c:v>5.258</c:v>
                </c:pt>
                <c:pt idx="3683">
                  <c:v>5.1249999999999885</c:v>
                </c:pt>
                <c:pt idx="3684">
                  <c:v>5.3090000000000002</c:v>
                </c:pt>
                <c:pt idx="3685">
                  <c:v>5.2530000000000001</c:v>
                </c:pt>
                <c:pt idx="3686">
                  <c:v>5.3319999999999999</c:v>
                </c:pt>
                <c:pt idx="3687">
                  <c:v>5.3249999999999913</c:v>
                </c:pt>
                <c:pt idx="3688">
                  <c:v>5.1769999999999996</c:v>
                </c:pt>
                <c:pt idx="3689">
                  <c:v>5.2709999999999999</c:v>
                </c:pt>
                <c:pt idx="3690">
                  <c:v>5.1589999999999945</c:v>
                </c:pt>
                <c:pt idx="3691">
                  <c:v>5.1119999999999965</c:v>
                </c:pt>
                <c:pt idx="3692">
                  <c:v>5.2309999999999999</c:v>
                </c:pt>
                <c:pt idx="3693">
                  <c:v>5.2380000000000004</c:v>
                </c:pt>
                <c:pt idx="3694">
                  <c:v>5.0659999999999945</c:v>
                </c:pt>
                <c:pt idx="3695">
                  <c:v>5.1419999999999995</c:v>
                </c:pt>
                <c:pt idx="3696">
                  <c:v>5.0590000000000002</c:v>
                </c:pt>
                <c:pt idx="3697">
                  <c:v>5.1909999999999945</c:v>
                </c:pt>
                <c:pt idx="3698">
                  <c:v>5.13</c:v>
                </c:pt>
                <c:pt idx="3699">
                  <c:v>5.149</c:v>
                </c:pt>
                <c:pt idx="3700">
                  <c:v>5.0490000000000004</c:v>
                </c:pt>
                <c:pt idx="3701">
                  <c:v>4.9700000000000024</c:v>
                </c:pt>
                <c:pt idx="3702">
                  <c:v>5.0460000000000003</c:v>
                </c:pt>
                <c:pt idx="3703">
                  <c:v>5.0039999999999996</c:v>
                </c:pt>
                <c:pt idx="3704">
                  <c:v>5.0259999999999945</c:v>
                </c:pt>
                <c:pt idx="3705">
                  <c:v>5.0730000000000004</c:v>
                </c:pt>
                <c:pt idx="3706">
                  <c:v>5.0939999999999985</c:v>
                </c:pt>
                <c:pt idx="3707">
                  <c:v>5.0529999999999955</c:v>
                </c:pt>
                <c:pt idx="3708">
                  <c:v>4.9379999999999997</c:v>
                </c:pt>
                <c:pt idx="3709">
                  <c:v>5.0129999999999955</c:v>
                </c:pt>
                <c:pt idx="3710">
                  <c:v>4.9610000000000003</c:v>
                </c:pt>
                <c:pt idx="3711">
                  <c:v>4.8919999999999995</c:v>
                </c:pt>
                <c:pt idx="3712">
                  <c:v>4.9639999999999995</c:v>
                </c:pt>
                <c:pt idx="3713">
                  <c:v>4.8719999999999999</c:v>
                </c:pt>
                <c:pt idx="3714">
                  <c:v>5.0149999999999926</c:v>
                </c:pt>
                <c:pt idx="3715">
                  <c:v>4.9560000000000004</c:v>
                </c:pt>
                <c:pt idx="3716">
                  <c:v>5.0239999999999965</c:v>
                </c:pt>
                <c:pt idx="3717">
                  <c:v>5.1339999999999995</c:v>
                </c:pt>
                <c:pt idx="3718">
                  <c:v>4.9379999999999997</c:v>
                </c:pt>
                <c:pt idx="3719">
                  <c:v>5.1659999999999933</c:v>
                </c:pt>
                <c:pt idx="3720">
                  <c:v>5.048</c:v>
                </c:pt>
                <c:pt idx="3721">
                  <c:v>5.1769999999999996</c:v>
                </c:pt>
                <c:pt idx="3722">
                  <c:v>5.2039999999999997</c:v>
                </c:pt>
                <c:pt idx="3723">
                  <c:v>5.3609999999999927</c:v>
                </c:pt>
                <c:pt idx="3724">
                  <c:v>5.5279999999999916</c:v>
                </c:pt>
                <c:pt idx="3725">
                  <c:v>5.601</c:v>
                </c:pt>
                <c:pt idx="3726">
                  <c:v>5.6269999999999945</c:v>
                </c:pt>
                <c:pt idx="3727">
                  <c:v>5.4720000000000004</c:v>
                </c:pt>
                <c:pt idx="3728">
                  <c:v>5.6509999999999945</c:v>
                </c:pt>
                <c:pt idx="3729">
                  <c:v>5.6129999999999933</c:v>
                </c:pt>
                <c:pt idx="3730">
                  <c:v>5.6279999999999886</c:v>
                </c:pt>
                <c:pt idx="3731">
                  <c:v>5.4749999999999996</c:v>
                </c:pt>
                <c:pt idx="3732">
                  <c:v>5.556</c:v>
                </c:pt>
                <c:pt idx="3733">
                  <c:v>5.4329999999999998</c:v>
                </c:pt>
                <c:pt idx="3734">
                  <c:v>5.4859999999999998</c:v>
                </c:pt>
                <c:pt idx="3735">
                  <c:v>5.508</c:v>
                </c:pt>
                <c:pt idx="3736">
                  <c:v>5.5019999999999998</c:v>
                </c:pt>
                <c:pt idx="3737">
                  <c:v>5.5569999999999995</c:v>
                </c:pt>
                <c:pt idx="3738">
                  <c:v>5.4020000000000001</c:v>
                </c:pt>
                <c:pt idx="3739">
                  <c:v>5.4550000000000001</c:v>
                </c:pt>
                <c:pt idx="3740">
                  <c:v>5.3169999999999975</c:v>
                </c:pt>
                <c:pt idx="3741">
                  <c:v>5.3330000000000002</c:v>
                </c:pt>
                <c:pt idx="3742">
                  <c:v>5.2990000000000004</c:v>
                </c:pt>
                <c:pt idx="3743">
                  <c:v>5.2789999999999999</c:v>
                </c:pt>
                <c:pt idx="3744">
                  <c:v>5.41</c:v>
                </c:pt>
                <c:pt idx="3745">
                  <c:v>5.282</c:v>
                </c:pt>
                <c:pt idx="3746">
                  <c:v>5.1549999999999914</c:v>
                </c:pt>
                <c:pt idx="3747">
                  <c:v>5.1669999999999945</c:v>
                </c:pt>
                <c:pt idx="3748">
                  <c:v>5.4</c:v>
                </c:pt>
                <c:pt idx="3749">
                  <c:v>5.391</c:v>
                </c:pt>
                <c:pt idx="3750">
                  <c:v>5.3119999999999985</c:v>
                </c:pt>
                <c:pt idx="3751">
                  <c:v>5.2320000000000002</c:v>
                </c:pt>
                <c:pt idx="3752">
                  <c:v>5.13</c:v>
                </c:pt>
                <c:pt idx="3753">
                  <c:v>5.2009999999999996</c:v>
                </c:pt>
                <c:pt idx="3754">
                  <c:v>5.2709999999999999</c:v>
                </c:pt>
                <c:pt idx="3755">
                  <c:v>5.0759999999999996</c:v>
                </c:pt>
                <c:pt idx="3756">
                  <c:v>5.0619999999999985</c:v>
                </c:pt>
                <c:pt idx="3757">
                  <c:v>5.1279999999999886</c:v>
                </c:pt>
                <c:pt idx="3758">
                  <c:v>5.2619999999999996</c:v>
                </c:pt>
                <c:pt idx="3759">
                  <c:v>5.056</c:v>
                </c:pt>
                <c:pt idx="3760">
                  <c:v>5.149</c:v>
                </c:pt>
                <c:pt idx="3761">
                  <c:v>5.1559999999999926</c:v>
                </c:pt>
                <c:pt idx="3762">
                  <c:v>5.1159999999999917</c:v>
                </c:pt>
                <c:pt idx="3763">
                  <c:v>5.1839999999999975</c:v>
                </c:pt>
                <c:pt idx="3764">
                  <c:v>5.1169999999999956</c:v>
                </c:pt>
                <c:pt idx="3765">
                  <c:v>5.0490000000000004</c:v>
                </c:pt>
                <c:pt idx="3766">
                  <c:v>5.0569999999999995</c:v>
                </c:pt>
                <c:pt idx="3767">
                  <c:v>5.0149999999999926</c:v>
                </c:pt>
                <c:pt idx="3768">
                  <c:v>5.226</c:v>
                </c:pt>
                <c:pt idx="3769">
                  <c:v>5.141</c:v>
                </c:pt>
                <c:pt idx="3770">
                  <c:v>5.242</c:v>
                </c:pt>
                <c:pt idx="3771">
                  <c:v>4.9930000000000003</c:v>
                </c:pt>
                <c:pt idx="3772">
                  <c:v>5.1079999999999917</c:v>
                </c:pt>
                <c:pt idx="3773">
                  <c:v>5.2649999999999926</c:v>
                </c:pt>
                <c:pt idx="3774">
                  <c:v>4.9980000000000002</c:v>
                </c:pt>
                <c:pt idx="3775">
                  <c:v>5.101</c:v>
                </c:pt>
                <c:pt idx="3776">
                  <c:v>5.07</c:v>
                </c:pt>
                <c:pt idx="3777">
                  <c:v>5.0359999999999996</c:v>
                </c:pt>
                <c:pt idx="3778">
                  <c:v>5.149</c:v>
                </c:pt>
                <c:pt idx="3779">
                  <c:v>5.0999999999999996</c:v>
                </c:pt>
                <c:pt idx="3780">
                  <c:v>5.0890000000000004</c:v>
                </c:pt>
                <c:pt idx="3781">
                  <c:v>5.1360000000000001</c:v>
                </c:pt>
                <c:pt idx="3782">
                  <c:v>5.1549999999999914</c:v>
                </c:pt>
                <c:pt idx="3783">
                  <c:v>5.0739999999999998</c:v>
                </c:pt>
                <c:pt idx="3784">
                  <c:v>5.1379999999999955</c:v>
                </c:pt>
                <c:pt idx="3785">
                  <c:v>5.0830000000000002</c:v>
                </c:pt>
                <c:pt idx="3786">
                  <c:v>5.069</c:v>
                </c:pt>
                <c:pt idx="3787">
                  <c:v>5.1639999999999926</c:v>
                </c:pt>
                <c:pt idx="3788">
                  <c:v>5.0999999999999996</c:v>
                </c:pt>
                <c:pt idx="3789">
                  <c:v>4.9960000000000004</c:v>
                </c:pt>
                <c:pt idx="3790">
                  <c:v>5.109</c:v>
                </c:pt>
                <c:pt idx="3791">
                  <c:v>4.9610000000000003</c:v>
                </c:pt>
                <c:pt idx="3792">
                  <c:v>5.1109999999999927</c:v>
                </c:pt>
                <c:pt idx="3793">
                  <c:v>5.03</c:v>
                </c:pt>
                <c:pt idx="3794">
                  <c:v>5.1390000000000002</c:v>
                </c:pt>
                <c:pt idx="3795">
                  <c:v>4.9109999999999996</c:v>
                </c:pt>
                <c:pt idx="3796">
                  <c:v>5.0010000000000003</c:v>
                </c:pt>
                <c:pt idx="3797">
                  <c:v>5.0639999999999965</c:v>
                </c:pt>
                <c:pt idx="3798">
                  <c:v>4.9189999999999996</c:v>
                </c:pt>
                <c:pt idx="3799">
                  <c:v>4.944</c:v>
                </c:pt>
                <c:pt idx="3800">
                  <c:v>4.8609999999999927</c:v>
                </c:pt>
                <c:pt idx="3801">
                  <c:v>5.0119999999999996</c:v>
                </c:pt>
                <c:pt idx="3802">
                  <c:v>5.0949999999999926</c:v>
                </c:pt>
                <c:pt idx="3803">
                  <c:v>5.0709999999999997</c:v>
                </c:pt>
                <c:pt idx="3804">
                  <c:v>5.2139999999999995</c:v>
                </c:pt>
                <c:pt idx="3805">
                  <c:v>5.0860000000000003</c:v>
                </c:pt>
                <c:pt idx="3806">
                  <c:v>5.2869999999999999</c:v>
                </c:pt>
                <c:pt idx="3807">
                  <c:v>5.5030000000000001</c:v>
                </c:pt>
                <c:pt idx="3808">
                  <c:v>5.5129999999999955</c:v>
                </c:pt>
                <c:pt idx="3809">
                  <c:v>5.2859999999999996</c:v>
                </c:pt>
                <c:pt idx="3810">
                  <c:v>5.3689999999999927</c:v>
                </c:pt>
                <c:pt idx="3811">
                  <c:v>5.4320000000000004</c:v>
                </c:pt>
                <c:pt idx="3812">
                  <c:v>5.5659999999999945</c:v>
                </c:pt>
                <c:pt idx="3813">
                  <c:v>5.4889999999999999</c:v>
                </c:pt>
                <c:pt idx="3814">
                  <c:v>5.4550000000000001</c:v>
                </c:pt>
                <c:pt idx="3815">
                  <c:v>5.54</c:v>
                </c:pt>
                <c:pt idx="3816">
                  <c:v>5.3839999999999995</c:v>
                </c:pt>
                <c:pt idx="3817">
                  <c:v>5.4290000000000003</c:v>
                </c:pt>
                <c:pt idx="3818">
                  <c:v>5.2700000000000014</c:v>
                </c:pt>
                <c:pt idx="3819">
                  <c:v>5.2450000000000001</c:v>
                </c:pt>
                <c:pt idx="3820">
                  <c:v>5.2610000000000001</c:v>
                </c:pt>
                <c:pt idx="3821">
                  <c:v>5.282</c:v>
                </c:pt>
                <c:pt idx="3822">
                  <c:v>5.5679999999999916</c:v>
                </c:pt>
                <c:pt idx="3823">
                  <c:v>5.2690000000000001</c:v>
                </c:pt>
                <c:pt idx="3824">
                  <c:v>5.2850000000000001</c:v>
                </c:pt>
                <c:pt idx="3825">
                  <c:v>5.3239999999999945</c:v>
                </c:pt>
                <c:pt idx="3826">
                  <c:v>5.2750000000000004</c:v>
                </c:pt>
                <c:pt idx="3827">
                  <c:v>5.1499999999999995</c:v>
                </c:pt>
                <c:pt idx="3828">
                  <c:v>5.4009999999999998</c:v>
                </c:pt>
                <c:pt idx="3829">
                  <c:v>5.1909999999999945</c:v>
                </c:pt>
                <c:pt idx="3830">
                  <c:v>5.1819999999999995</c:v>
                </c:pt>
                <c:pt idx="3831">
                  <c:v>5.1969999999999965</c:v>
                </c:pt>
                <c:pt idx="3832">
                  <c:v>5.1449999999999916</c:v>
                </c:pt>
                <c:pt idx="3833">
                  <c:v>5.1119999999999965</c:v>
                </c:pt>
                <c:pt idx="3834">
                  <c:v>5.0449999999999955</c:v>
                </c:pt>
                <c:pt idx="3835">
                  <c:v>5.0350000000000001</c:v>
                </c:pt>
                <c:pt idx="3836">
                  <c:v>5.0289999999999955</c:v>
                </c:pt>
                <c:pt idx="3837">
                  <c:v>5.0789999999999997</c:v>
                </c:pt>
                <c:pt idx="3838">
                  <c:v>5.2069999999999999</c:v>
                </c:pt>
                <c:pt idx="3839">
                  <c:v>5.1319999999999997</c:v>
                </c:pt>
                <c:pt idx="3840">
                  <c:v>5.109</c:v>
                </c:pt>
                <c:pt idx="3841">
                  <c:v>5.0819999999999999</c:v>
                </c:pt>
                <c:pt idx="3842">
                  <c:v>5.2669999999999995</c:v>
                </c:pt>
                <c:pt idx="3843">
                  <c:v>5.1149999999999913</c:v>
                </c:pt>
                <c:pt idx="3844">
                  <c:v>5.0229999999999926</c:v>
                </c:pt>
                <c:pt idx="3845">
                  <c:v>5.0919999999999996</c:v>
                </c:pt>
                <c:pt idx="3846">
                  <c:v>5.1599999999999975</c:v>
                </c:pt>
                <c:pt idx="3847">
                  <c:v>5.08</c:v>
                </c:pt>
                <c:pt idx="3848">
                  <c:v>5.1219999999999946</c:v>
                </c:pt>
                <c:pt idx="3849">
                  <c:v>5.1289999999999916</c:v>
                </c:pt>
                <c:pt idx="3850">
                  <c:v>4.9930000000000003</c:v>
                </c:pt>
                <c:pt idx="3851">
                  <c:v>5.1859999999999955</c:v>
                </c:pt>
                <c:pt idx="3852">
                  <c:v>5.008</c:v>
                </c:pt>
                <c:pt idx="3853">
                  <c:v>5.032</c:v>
                </c:pt>
                <c:pt idx="3854">
                  <c:v>4.9870000000000001</c:v>
                </c:pt>
                <c:pt idx="3855">
                  <c:v>5.0709999999999997</c:v>
                </c:pt>
                <c:pt idx="3856">
                  <c:v>4.9619999999999997</c:v>
                </c:pt>
                <c:pt idx="3857">
                  <c:v>4.9820000000000002</c:v>
                </c:pt>
                <c:pt idx="3858">
                  <c:v>4.9139999999999997</c:v>
                </c:pt>
                <c:pt idx="3859">
                  <c:v>4.9909999999999997</c:v>
                </c:pt>
                <c:pt idx="3860">
                  <c:v>5.0060000000000002</c:v>
                </c:pt>
                <c:pt idx="3861">
                  <c:v>5.0679999999999916</c:v>
                </c:pt>
                <c:pt idx="3862">
                  <c:v>5.2190000000000003</c:v>
                </c:pt>
                <c:pt idx="3863">
                  <c:v>5.1939999999999955</c:v>
                </c:pt>
                <c:pt idx="3864">
                  <c:v>5.3369999999999997</c:v>
                </c:pt>
                <c:pt idx="3865">
                  <c:v>5.2750000000000004</c:v>
                </c:pt>
                <c:pt idx="3866">
                  <c:v>5.4589999999999996</c:v>
                </c:pt>
                <c:pt idx="3867">
                  <c:v>5.3179999999999916</c:v>
                </c:pt>
                <c:pt idx="3868">
                  <c:v>5.4459999999999997</c:v>
                </c:pt>
                <c:pt idx="3869">
                  <c:v>5.3049999999999926</c:v>
                </c:pt>
                <c:pt idx="3870">
                  <c:v>5.3219999999999965</c:v>
                </c:pt>
                <c:pt idx="3871">
                  <c:v>5.3619999999999965</c:v>
                </c:pt>
                <c:pt idx="3872">
                  <c:v>5.4660000000000002</c:v>
                </c:pt>
                <c:pt idx="3873">
                  <c:v>5.452</c:v>
                </c:pt>
                <c:pt idx="3874">
                  <c:v>5.4</c:v>
                </c:pt>
                <c:pt idx="3875">
                  <c:v>5.3769999999999998</c:v>
                </c:pt>
                <c:pt idx="3876">
                  <c:v>5.2480000000000002</c:v>
                </c:pt>
                <c:pt idx="3877">
                  <c:v>5.2729999999999997</c:v>
                </c:pt>
                <c:pt idx="3878">
                  <c:v>5.2960000000000003</c:v>
                </c:pt>
                <c:pt idx="3879">
                  <c:v>5.2519999999999998</c:v>
                </c:pt>
                <c:pt idx="3880">
                  <c:v>5.2269999999999985</c:v>
                </c:pt>
                <c:pt idx="3881">
                  <c:v>5.42</c:v>
                </c:pt>
                <c:pt idx="3882">
                  <c:v>5.234</c:v>
                </c:pt>
                <c:pt idx="3883">
                  <c:v>5.1629999999999914</c:v>
                </c:pt>
                <c:pt idx="3884">
                  <c:v>5.181</c:v>
                </c:pt>
                <c:pt idx="3885">
                  <c:v>5.1760000000000002</c:v>
                </c:pt>
                <c:pt idx="3886">
                  <c:v>5.1369999999999996</c:v>
                </c:pt>
                <c:pt idx="3887">
                  <c:v>5.1219999999999946</c:v>
                </c:pt>
                <c:pt idx="3888">
                  <c:v>5.0430000000000001</c:v>
                </c:pt>
                <c:pt idx="3889">
                  <c:v>5.1679999999999904</c:v>
                </c:pt>
                <c:pt idx="3890">
                  <c:v>5.1599999999999975</c:v>
                </c:pt>
                <c:pt idx="3891">
                  <c:v>5.1099999999999985</c:v>
                </c:pt>
                <c:pt idx="3892">
                  <c:v>5.0410000000000004</c:v>
                </c:pt>
                <c:pt idx="3893">
                  <c:v>5.1779999999999955</c:v>
                </c:pt>
                <c:pt idx="3894">
                  <c:v>4.9550000000000001</c:v>
                </c:pt>
                <c:pt idx="3895">
                  <c:v>5.1529999999999916</c:v>
                </c:pt>
                <c:pt idx="3896">
                  <c:v>5.2009999999999996</c:v>
                </c:pt>
                <c:pt idx="3897">
                  <c:v>4.923</c:v>
                </c:pt>
                <c:pt idx="3898">
                  <c:v>5.0709999999999997</c:v>
                </c:pt>
                <c:pt idx="3899">
                  <c:v>5.0590000000000002</c:v>
                </c:pt>
                <c:pt idx="3900">
                  <c:v>4.9509999999999996</c:v>
                </c:pt>
                <c:pt idx="3901">
                  <c:v>5.1439999999999975</c:v>
                </c:pt>
                <c:pt idx="3902">
                  <c:v>4.9429999999999996</c:v>
                </c:pt>
                <c:pt idx="3903">
                  <c:v>5.1079999999999917</c:v>
                </c:pt>
                <c:pt idx="3904">
                  <c:v>5.016</c:v>
                </c:pt>
                <c:pt idx="3905">
                  <c:v>5.0579999999999945</c:v>
                </c:pt>
                <c:pt idx="3906">
                  <c:v>5.0839999999999996</c:v>
                </c:pt>
                <c:pt idx="3907">
                  <c:v>5.1979999999999933</c:v>
                </c:pt>
                <c:pt idx="3908">
                  <c:v>5.1749999999999945</c:v>
                </c:pt>
                <c:pt idx="3909">
                  <c:v>5.2160000000000002</c:v>
                </c:pt>
                <c:pt idx="3910">
                  <c:v>5.2359999999999998</c:v>
                </c:pt>
                <c:pt idx="3911">
                  <c:v>5.4189999999999996</c:v>
                </c:pt>
                <c:pt idx="3912">
                  <c:v>5.407</c:v>
                </c:pt>
                <c:pt idx="3913">
                  <c:v>5.3519999999999985</c:v>
                </c:pt>
                <c:pt idx="3914">
                  <c:v>5.4589999999999996</c:v>
                </c:pt>
                <c:pt idx="3915">
                  <c:v>5.2160000000000002</c:v>
                </c:pt>
                <c:pt idx="3916">
                  <c:v>5.2039999999999997</c:v>
                </c:pt>
                <c:pt idx="3917">
                  <c:v>5.0430000000000001</c:v>
                </c:pt>
                <c:pt idx="3918">
                  <c:v>5.1839999999999975</c:v>
                </c:pt>
                <c:pt idx="3919">
                  <c:v>5.3049999999999926</c:v>
                </c:pt>
                <c:pt idx="3920">
                  <c:v>5.2030000000000003</c:v>
                </c:pt>
                <c:pt idx="3921">
                  <c:v>5.2050000000000001</c:v>
                </c:pt>
                <c:pt idx="3922">
                  <c:v>5.077</c:v>
                </c:pt>
                <c:pt idx="3923">
                  <c:v>5.1899999999999995</c:v>
                </c:pt>
                <c:pt idx="3924">
                  <c:v>5.09</c:v>
                </c:pt>
                <c:pt idx="3925">
                  <c:v>5.0759999999999996</c:v>
                </c:pt>
                <c:pt idx="3926">
                  <c:v>5.0619999999999985</c:v>
                </c:pt>
                <c:pt idx="3927">
                  <c:v>5.0279999999999916</c:v>
                </c:pt>
                <c:pt idx="3928">
                  <c:v>5.1339999999999995</c:v>
                </c:pt>
                <c:pt idx="3929">
                  <c:v>5.008</c:v>
                </c:pt>
                <c:pt idx="3930">
                  <c:v>5.0549999999999926</c:v>
                </c:pt>
                <c:pt idx="3931">
                  <c:v>4.952</c:v>
                </c:pt>
                <c:pt idx="3932">
                  <c:v>5.0019999999999998</c:v>
                </c:pt>
                <c:pt idx="3933">
                  <c:v>5.0490000000000004</c:v>
                </c:pt>
                <c:pt idx="3934">
                  <c:v>5.0060000000000002</c:v>
                </c:pt>
                <c:pt idx="3935">
                  <c:v>5.1519999999999975</c:v>
                </c:pt>
                <c:pt idx="3936">
                  <c:v>5.1959999999999926</c:v>
                </c:pt>
                <c:pt idx="3937">
                  <c:v>5.0249999999999932</c:v>
                </c:pt>
                <c:pt idx="3938">
                  <c:v>5.234</c:v>
                </c:pt>
                <c:pt idx="3939">
                  <c:v>5.2309999999999999</c:v>
                </c:pt>
                <c:pt idx="3940">
                  <c:v>5.2560000000000002</c:v>
                </c:pt>
                <c:pt idx="3941">
                  <c:v>5.24</c:v>
                </c:pt>
                <c:pt idx="3942">
                  <c:v>5.2720000000000002</c:v>
                </c:pt>
                <c:pt idx="3943">
                  <c:v>5.1219999999999946</c:v>
                </c:pt>
                <c:pt idx="3944">
                  <c:v>5.0810000000000004</c:v>
                </c:pt>
                <c:pt idx="3945">
                  <c:v>5.2729999999999997</c:v>
                </c:pt>
                <c:pt idx="3946">
                  <c:v>5.202</c:v>
                </c:pt>
                <c:pt idx="3947">
                  <c:v>5.1019999999999985</c:v>
                </c:pt>
                <c:pt idx="3948">
                  <c:v>5.1289999999999916</c:v>
                </c:pt>
                <c:pt idx="3949">
                  <c:v>5.0890000000000004</c:v>
                </c:pt>
                <c:pt idx="3950">
                  <c:v>5.2309999999999999</c:v>
                </c:pt>
                <c:pt idx="3951">
                  <c:v>4.9790000000000081</c:v>
                </c:pt>
                <c:pt idx="3952">
                  <c:v>5.0119999999999996</c:v>
                </c:pt>
                <c:pt idx="3953">
                  <c:v>5.1779999999999955</c:v>
                </c:pt>
                <c:pt idx="3954">
                  <c:v>5.1029999999999927</c:v>
                </c:pt>
                <c:pt idx="3955">
                  <c:v>5.0910000000000002</c:v>
                </c:pt>
                <c:pt idx="3956">
                  <c:v>5.0549999999999926</c:v>
                </c:pt>
                <c:pt idx="3957">
                  <c:v>4.968</c:v>
                </c:pt>
                <c:pt idx="3958">
                  <c:v>5.24</c:v>
                </c:pt>
                <c:pt idx="3959">
                  <c:v>5.3109999999999955</c:v>
                </c:pt>
                <c:pt idx="3960">
                  <c:v>5.1569999999999965</c:v>
                </c:pt>
                <c:pt idx="3961">
                  <c:v>5.2809999999999997</c:v>
                </c:pt>
                <c:pt idx="3962">
                  <c:v>5.1559999999999926</c:v>
                </c:pt>
                <c:pt idx="3963">
                  <c:v>5.0659999999999945</c:v>
                </c:pt>
                <c:pt idx="3964">
                  <c:v>5.1719999999999997</c:v>
                </c:pt>
                <c:pt idx="3965">
                  <c:v>5.1619999999999955</c:v>
                </c:pt>
                <c:pt idx="3966">
                  <c:v>5.306</c:v>
                </c:pt>
                <c:pt idx="3967">
                  <c:v>5.1449999999999916</c:v>
                </c:pt>
                <c:pt idx="3968">
                  <c:v>5.1469999999999985</c:v>
                </c:pt>
                <c:pt idx="3969">
                  <c:v>5.2169999999999996</c:v>
                </c:pt>
                <c:pt idx="3970">
                  <c:v>5.2290000000000001</c:v>
                </c:pt>
                <c:pt idx="3971">
                  <c:v>5.1649999999999885</c:v>
                </c:pt>
                <c:pt idx="3972">
                  <c:v>5.1069999999999975</c:v>
                </c:pt>
                <c:pt idx="3973">
                  <c:v>5.0649999999999933</c:v>
                </c:pt>
                <c:pt idx="3974">
                  <c:v>5.0649999999999933</c:v>
                </c:pt>
                <c:pt idx="3975">
                  <c:v>5.03</c:v>
                </c:pt>
                <c:pt idx="3976">
                  <c:v>5.1689999999999916</c:v>
                </c:pt>
                <c:pt idx="3977">
                  <c:v>5.0549999999999926</c:v>
                </c:pt>
                <c:pt idx="3978">
                  <c:v>4.9909999999999997</c:v>
                </c:pt>
                <c:pt idx="3979">
                  <c:v>5.1879999999999926</c:v>
                </c:pt>
                <c:pt idx="3980">
                  <c:v>5.0309999999999997</c:v>
                </c:pt>
                <c:pt idx="3981">
                  <c:v>5.0460000000000003</c:v>
                </c:pt>
                <c:pt idx="3982">
                  <c:v>4.9820000000000002</c:v>
                </c:pt>
                <c:pt idx="3983">
                  <c:v>4.931000000000008</c:v>
                </c:pt>
                <c:pt idx="3984">
                  <c:v>5.0139999999999985</c:v>
                </c:pt>
                <c:pt idx="3985">
                  <c:v>5.0049999999999955</c:v>
                </c:pt>
                <c:pt idx="3986">
                  <c:v>4.9960000000000004</c:v>
                </c:pt>
                <c:pt idx="3987">
                  <c:v>4.8869999999999996</c:v>
                </c:pt>
                <c:pt idx="3988">
                  <c:v>4.95</c:v>
                </c:pt>
                <c:pt idx="3989">
                  <c:v>4.9720000000000004</c:v>
                </c:pt>
                <c:pt idx="3990">
                  <c:v>5.077</c:v>
                </c:pt>
                <c:pt idx="3991">
                  <c:v>5.0239999999999965</c:v>
                </c:pt>
                <c:pt idx="3992">
                  <c:v>4.9080000000000004</c:v>
                </c:pt>
                <c:pt idx="3993">
                  <c:v>5.0259999999999945</c:v>
                </c:pt>
                <c:pt idx="3994">
                  <c:v>5.2949999999999955</c:v>
                </c:pt>
                <c:pt idx="3995">
                  <c:v>5.1629999999999914</c:v>
                </c:pt>
                <c:pt idx="3996">
                  <c:v>5.0359999999999996</c:v>
                </c:pt>
                <c:pt idx="3997">
                  <c:v>5.2759999999999998</c:v>
                </c:pt>
                <c:pt idx="3998">
                  <c:v>5.2789999999999999</c:v>
                </c:pt>
                <c:pt idx="3999">
                  <c:v>5.2700000000000014</c:v>
                </c:pt>
                <c:pt idx="4000">
                  <c:v>5.2549999999999955</c:v>
                </c:pt>
                <c:pt idx="4001">
                  <c:v>5.2119999999999997</c:v>
                </c:pt>
                <c:pt idx="4002">
                  <c:v>5.2370000000000001</c:v>
                </c:pt>
                <c:pt idx="4003">
                  <c:v>5.258</c:v>
                </c:pt>
                <c:pt idx="4004">
                  <c:v>5.1169999999999956</c:v>
                </c:pt>
                <c:pt idx="4005">
                  <c:v>5.31</c:v>
                </c:pt>
                <c:pt idx="4006">
                  <c:v>5.1109999999999927</c:v>
                </c:pt>
                <c:pt idx="4007">
                  <c:v>5.1049999999999933</c:v>
                </c:pt>
                <c:pt idx="4008">
                  <c:v>5.1879999999999926</c:v>
                </c:pt>
                <c:pt idx="4009">
                  <c:v>5.2329999999999997</c:v>
                </c:pt>
                <c:pt idx="4010">
                  <c:v>5.1369999999999996</c:v>
                </c:pt>
                <c:pt idx="4011">
                  <c:v>5.2130000000000001</c:v>
                </c:pt>
                <c:pt idx="4012">
                  <c:v>5.1739999999999995</c:v>
                </c:pt>
                <c:pt idx="4013">
                  <c:v>5.0979999999999945</c:v>
                </c:pt>
                <c:pt idx="4014">
                  <c:v>5.08</c:v>
                </c:pt>
                <c:pt idx="4015">
                  <c:v>5.0789999999999997</c:v>
                </c:pt>
                <c:pt idx="4016">
                  <c:v>4.9969999999999999</c:v>
                </c:pt>
                <c:pt idx="4017">
                  <c:v>5.22</c:v>
                </c:pt>
                <c:pt idx="4018">
                  <c:v>5.2060000000000004</c:v>
                </c:pt>
                <c:pt idx="4019">
                  <c:v>5.1509999999999945</c:v>
                </c:pt>
                <c:pt idx="4020">
                  <c:v>5.0380000000000003</c:v>
                </c:pt>
                <c:pt idx="4021">
                  <c:v>5.01</c:v>
                </c:pt>
                <c:pt idx="4022">
                  <c:v>4.9089999999999998</c:v>
                </c:pt>
                <c:pt idx="4023">
                  <c:v>4.9160000000000004</c:v>
                </c:pt>
                <c:pt idx="4024">
                  <c:v>4.8449999999999926</c:v>
                </c:pt>
                <c:pt idx="4025">
                  <c:v>5.0209999999999955</c:v>
                </c:pt>
                <c:pt idx="4026">
                  <c:v>4.9630000000000001</c:v>
                </c:pt>
                <c:pt idx="4027">
                  <c:v>5.0410000000000004</c:v>
                </c:pt>
                <c:pt idx="4028">
                  <c:v>5.01</c:v>
                </c:pt>
                <c:pt idx="4029">
                  <c:v>5.1989999999999945</c:v>
                </c:pt>
                <c:pt idx="4030">
                  <c:v>5.0860000000000003</c:v>
                </c:pt>
                <c:pt idx="4031">
                  <c:v>5.1689999999999916</c:v>
                </c:pt>
                <c:pt idx="4032">
                  <c:v>5.1119999999999965</c:v>
                </c:pt>
                <c:pt idx="4033">
                  <c:v>5.21</c:v>
                </c:pt>
                <c:pt idx="4034">
                  <c:v>5.0259999999999945</c:v>
                </c:pt>
                <c:pt idx="4035">
                  <c:v>5.0679999999999916</c:v>
                </c:pt>
                <c:pt idx="4036">
                  <c:v>5.2169999999999996</c:v>
                </c:pt>
                <c:pt idx="4037">
                  <c:v>5.2229999999999945</c:v>
                </c:pt>
                <c:pt idx="4038">
                  <c:v>5.1269999999999945</c:v>
                </c:pt>
                <c:pt idx="4039">
                  <c:v>4.9649999999999945</c:v>
                </c:pt>
                <c:pt idx="4040">
                  <c:v>5.13</c:v>
                </c:pt>
                <c:pt idx="4041">
                  <c:v>5.1989999999999945</c:v>
                </c:pt>
                <c:pt idx="4042">
                  <c:v>5.0369999999999999</c:v>
                </c:pt>
                <c:pt idx="4043">
                  <c:v>4.952</c:v>
                </c:pt>
                <c:pt idx="4044">
                  <c:v>5.0239999999999965</c:v>
                </c:pt>
                <c:pt idx="4045">
                  <c:v>4.9829999999999997</c:v>
                </c:pt>
                <c:pt idx="4046">
                  <c:v>5.3079999999999945</c:v>
                </c:pt>
                <c:pt idx="4047">
                  <c:v>5.0119999999999996</c:v>
                </c:pt>
                <c:pt idx="4048">
                  <c:v>5.1969999999999965</c:v>
                </c:pt>
                <c:pt idx="4049">
                  <c:v>5.1139999999999946</c:v>
                </c:pt>
                <c:pt idx="4050">
                  <c:v>5.1989999999999945</c:v>
                </c:pt>
                <c:pt idx="4051">
                  <c:v>5.1119999999999965</c:v>
                </c:pt>
                <c:pt idx="4052">
                  <c:v>5.2359999999999998</c:v>
                </c:pt>
                <c:pt idx="4053">
                  <c:v>5.4059999999999997</c:v>
                </c:pt>
                <c:pt idx="4054">
                  <c:v>5.4009999999999998</c:v>
                </c:pt>
                <c:pt idx="4055">
                  <c:v>5.2889999999999997</c:v>
                </c:pt>
                <c:pt idx="4056">
                  <c:v>5.3679999999999914</c:v>
                </c:pt>
                <c:pt idx="4057">
                  <c:v>5.3209999999999926</c:v>
                </c:pt>
                <c:pt idx="4058">
                  <c:v>5.3559999999999945</c:v>
                </c:pt>
                <c:pt idx="4059">
                  <c:v>5.4550000000000001</c:v>
                </c:pt>
                <c:pt idx="4060">
                  <c:v>5.2839999999999998</c:v>
                </c:pt>
                <c:pt idx="4061">
                  <c:v>5.274</c:v>
                </c:pt>
                <c:pt idx="4062">
                  <c:v>5.2450000000000001</c:v>
                </c:pt>
                <c:pt idx="4063">
                  <c:v>5.3979999999999926</c:v>
                </c:pt>
                <c:pt idx="4064">
                  <c:v>5.2590000000000003</c:v>
                </c:pt>
                <c:pt idx="4065">
                  <c:v>5.2210000000000001</c:v>
                </c:pt>
                <c:pt idx="4066">
                  <c:v>5.282</c:v>
                </c:pt>
                <c:pt idx="4067">
                  <c:v>5.1949999999999914</c:v>
                </c:pt>
                <c:pt idx="4068">
                  <c:v>5.2089999999999996</c:v>
                </c:pt>
                <c:pt idx="4069">
                  <c:v>5.2939999999999996</c:v>
                </c:pt>
                <c:pt idx="4070">
                  <c:v>5.3149999999999933</c:v>
                </c:pt>
                <c:pt idx="4071">
                  <c:v>5.1119999999999965</c:v>
                </c:pt>
                <c:pt idx="4072">
                  <c:v>5.1159999999999917</c:v>
                </c:pt>
                <c:pt idx="4073">
                  <c:v>5.0969999999999995</c:v>
                </c:pt>
                <c:pt idx="4074">
                  <c:v>5.1249999999999885</c:v>
                </c:pt>
                <c:pt idx="4075">
                  <c:v>5.0359999999999996</c:v>
                </c:pt>
                <c:pt idx="4076">
                  <c:v>5.0990000000000002</c:v>
                </c:pt>
                <c:pt idx="4077">
                  <c:v>4.9329999999999998</c:v>
                </c:pt>
                <c:pt idx="4078">
                  <c:v>5.1269999999999945</c:v>
                </c:pt>
                <c:pt idx="4079">
                  <c:v>4.9239999999999995</c:v>
                </c:pt>
                <c:pt idx="4080">
                  <c:v>5.0709999999999997</c:v>
                </c:pt>
                <c:pt idx="4081">
                  <c:v>4.9450000000000003</c:v>
                </c:pt>
                <c:pt idx="4082">
                  <c:v>5.0149999999999926</c:v>
                </c:pt>
                <c:pt idx="4083">
                  <c:v>5.0119999999999996</c:v>
                </c:pt>
                <c:pt idx="4084">
                  <c:v>4.9660000000000002</c:v>
                </c:pt>
                <c:pt idx="4085">
                  <c:v>5.0380000000000003</c:v>
                </c:pt>
                <c:pt idx="4086">
                  <c:v>5.0049999999999955</c:v>
                </c:pt>
                <c:pt idx="4087">
                  <c:v>5.2439999999999998</c:v>
                </c:pt>
                <c:pt idx="4088">
                  <c:v>5.1189999999999927</c:v>
                </c:pt>
                <c:pt idx="4089">
                  <c:v>5.109</c:v>
                </c:pt>
                <c:pt idx="4090">
                  <c:v>5.0880000000000001</c:v>
                </c:pt>
                <c:pt idx="4091">
                  <c:v>5.0339999999999998</c:v>
                </c:pt>
                <c:pt idx="4092">
                  <c:v>4.8559999999999945</c:v>
                </c:pt>
                <c:pt idx="4093">
                  <c:v>5.1269999999999945</c:v>
                </c:pt>
                <c:pt idx="4094">
                  <c:v>5.0149999999999926</c:v>
                </c:pt>
                <c:pt idx="4095">
                  <c:v>5.1109999999999927</c:v>
                </c:pt>
                <c:pt idx="4096">
                  <c:v>5.0030000000000001</c:v>
                </c:pt>
                <c:pt idx="4097">
                  <c:v>5.0279999999999916</c:v>
                </c:pt>
                <c:pt idx="4098">
                  <c:v>4.9249999999999945</c:v>
                </c:pt>
                <c:pt idx="4099">
                  <c:v>5.0599999999999996</c:v>
                </c:pt>
                <c:pt idx="4100">
                  <c:v>4.9729999999999999</c:v>
                </c:pt>
                <c:pt idx="4101">
                  <c:v>5.1419999999999995</c:v>
                </c:pt>
                <c:pt idx="4102">
                  <c:v>5.0839999999999996</c:v>
                </c:pt>
                <c:pt idx="4103">
                  <c:v>5.1779999999999955</c:v>
                </c:pt>
                <c:pt idx="4104">
                  <c:v>5.2960000000000003</c:v>
                </c:pt>
                <c:pt idx="4105">
                  <c:v>5.343</c:v>
                </c:pt>
                <c:pt idx="4106">
                  <c:v>5.282</c:v>
                </c:pt>
                <c:pt idx="4107">
                  <c:v>5.1649999999999885</c:v>
                </c:pt>
                <c:pt idx="4108">
                  <c:v>5.359</c:v>
                </c:pt>
                <c:pt idx="4109">
                  <c:v>5.1549999999999914</c:v>
                </c:pt>
                <c:pt idx="4110">
                  <c:v>5.0969999999999995</c:v>
                </c:pt>
                <c:pt idx="4111">
                  <c:v>5.2309999999999999</c:v>
                </c:pt>
                <c:pt idx="4112">
                  <c:v>4.9930000000000003</c:v>
                </c:pt>
                <c:pt idx="4113">
                  <c:v>5.1289999999999916</c:v>
                </c:pt>
                <c:pt idx="4114">
                  <c:v>5.2380000000000004</c:v>
                </c:pt>
                <c:pt idx="4115">
                  <c:v>5.0819999999999999</c:v>
                </c:pt>
                <c:pt idx="4116">
                  <c:v>5.1959999999999926</c:v>
                </c:pt>
                <c:pt idx="4117">
                  <c:v>5.1259999999999915</c:v>
                </c:pt>
                <c:pt idx="4118">
                  <c:v>5.0999999999999996</c:v>
                </c:pt>
                <c:pt idx="4119">
                  <c:v>5.0590000000000002</c:v>
                </c:pt>
                <c:pt idx="4120">
                  <c:v>5.1169999999999956</c:v>
                </c:pt>
                <c:pt idx="4121">
                  <c:v>5.0649999999999933</c:v>
                </c:pt>
                <c:pt idx="4122">
                  <c:v>5.0569999999999995</c:v>
                </c:pt>
                <c:pt idx="4123">
                  <c:v>5.1069999999999975</c:v>
                </c:pt>
                <c:pt idx="4124">
                  <c:v>5.0730000000000004</c:v>
                </c:pt>
                <c:pt idx="4125">
                  <c:v>5.0789999999999997</c:v>
                </c:pt>
                <c:pt idx="4126">
                  <c:v>5.0619999999999985</c:v>
                </c:pt>
                <c:pt idx="4127">
                  <c:v>4.8669999999999956</c:v>
                </c:pt>
                <c:pt idx="4128">
                  <c:v>5.0519999999999996</c:v>
                </c:pt>
                <c:pt idx="4129">
                  <c:v>5.0259999999999945</c:v>
                </c:pt>
                <c:pt idx="4130">
                  <c:v>4.9279999999999955</c:v>
                </c:pt>
                <c:pt idx="4131">
                  <c:v>5.0179999999999945</c:v>
                </c:pt>
                <c:pt idx="4132">
                  <c:v>4.9390000000000081</c:v>
                </c:pt>
                <c:pt idx="4133">
                  <c:v>5.048</c:v>
                </c:pt>
                <c:pt idx="4134">
                  <c:v>5.0279999999999916</c:v>
                </c:pt>
                <c:pt idx="4135">
                  <c:v>4.9619999999999997</c:v>
                </c:pt>
                <c:pt idx="4136">
                  <c:v>5.0720000000000001</c:v>
                </c:pt>
                <c:pt idx="4137">
                  <c:v>5.0239999999999965</c:v>
                </c:pt>
                <c:pt idx="4138">
                  <c:v>5.1879999999999926</c:v>
                </c:pt>
                <c:pt idx="4139">
                  <c:v>5.18</c:v>
                </c:pt>
                <c:pt idx="4140">
                  <c:v>5.0549999999999926</c:v>
                </c:pt>
                <c:pt idx="4141">
                  <c:v>5.0110000000000001</c:v>
                </c:pt>
                <c:pt idx="4142">
                  <c:v>5.2320000000000002</c:v>
                </c:pt>
                <c:pt idx="4143">
                  <c:v>5.0430000000000001</c:v>
                </c:pt>
                <c:pt idx="4144">
                  <c:v>5.1039999999999965</c:v>
                </c:pt>
                <c:pt idx="4145">
                  <c:v>5.0960000000000001</c:v>
                </c:pt>
                <c:pt idx="4146">
                  <c:v>5.03</c:v>
                </c:pt>
                <c:pt idx="4147">
                  <c:v>4.99</c:v>
                </c:pt>
                <c:pt idx="4148">
                  <c:v>4.9779999999999998</c:v>
                </c:pt>
                <c:pt idx="4149">
                  <c:v>4.8739999999999997</c:v>
                </c:pt>
                <c:pt idx="4150">
                  <c:v>4.9820000000000002</c:v>
                </c:pt>
                <c:pt idx="4151">
                  <c:v>5.0639999999999965</c:v>
                </c:pt>
                <c:pt idx="4152">
                  <c:v>5.0449999999999955</c:v>
                </c:pt>
                <c:pt idx="4153">
                  <c:v>5.0190000000000001</c:v>
                </c:pt>
                <c:pt idx="4154">
                  <c:v>5.0090000000000003</c:v>
                </c:pt>
                <c:pt idx="4155">
                  <c:v>4.9290000000000003</c:v>
                </c:pt>
                <c:pt idx="4156">
                  <c:v>4.9189999999999996</c:v>
                </c:pt>
                <c:pt idx="4157">
                  <c:v>4.9800000000000004</c:v>
                </c:pt>
                <c:pt idx="4158">
                  <c:v>4.899</c:v>
                </c:pt>
                <c:pt idx="4159">
                  <c:v>4.8219999999999965</c:v>
                </c:pt>
                <c:pt idx="4160">
                  <c:v>4.8390000000000004</c:v>
                </c:pt>
                <c:pt idx="4161">
                  <c:v>5.032</c:v>
                </c:pt>
                <c:pt idx="4162">
                  <c:v>4.9089999999999998</c:v>
                </c:pt>
                <c:pt idx="4163">
                  <c:v>5.0869999999999997</c:v>
                </c:pt>
                <c:pt idx="4164">
                  <c:v>5.2</c:v>
                </c:pt>
                <c:pt idx="4165">
                  <c:v>5.1869999999999985</c:v>
                </c:pt>
                <c:pt idx="4166">
                  <c:v>5.3109999999999955</c:v>
                </c:pt>
                <c:pt idx="4167">
                  <c:v>5.5069999999999997</c:v>
                </c:pt>
                <c:pt idx="4168">
                  <c:v>5.681</c:v>
                </c:pt>
                <c:pt idx="4169">
                  <c:v>5.7839999999999998</c:v>
                </c:pt>
                <c:pt idx="4170">
                  <c:v>5.7629999999999955</c:v>
                </c:pt>
                <c:pt idx="4171">
                  <c:v>5.7210000000000001</c:v>
                </c:pt>
                <c:pt idx="4172">
                  <c:v>5.6019999999999985</c:v>
                </c:pt>
                <c:pt idx="4173">
                  <c:v>5.63</c:v>
                </c:pt>
                <c:pt idx="4174">
                  <c:v>5.7229999999999945</c:v>
                </c:pt>
                <c:pt idx="4175">
                  <c:v>5.6029999999999927</c:v>
                </c:pt>
                <c:pt idx="4176">
                  <c:v>5.6159999999999917</c:v>
                </c:pt>
                <c:pt idx="4177">
                  <c:v>5.5490000000000004</c:v>
                </c:pt>
                <c:pt idx="4178">
                  <c:v>5.53</c:v>
                </c:pt>
                <c:pt idx="4179">
                  <c:v>5.5129999999999955</c:v>
                </c:pt>
                <c:pt idx="4180">
                  <c:v>5.5549999999999926</c:v>
                </c:pt>
                <c:pt idx="4181">
                  <c:v>5.5090000000000003</c:v>
                </c:pt>
                <c:pt idx="4182">
                  <c:v>5.5569999999999995</c:v>
                </c:pt>
                <c:pt idx="4183">
                  <c:v>5.55</c:v>
                </c:pt>
                <c:pt idx="4184">
                  <c:v>5.4359999999999999</c:v>
                </c:pt>
                <c:pt idx="4185">
                  <c:v>5.4450000000000003</c:v>
                </c:pt>
                <c:pt idx="4186">
                  <c:v>5.4409999999999998</c:v>
                </c:pt>
                <c:pt idx="4187">
                  <c:v>5.5579999999999945</c:v>
                </c:pt>
                <c:pt idx="4188">
                  <c:v>5.4470000000000001</c:v>
                </c:pt>
                <c:pt idx="4189">
                  <c:v>5.3789999999999996</c:v>
                </c:pt>
                <c:pt idx="4190">
                  <c:v>5.3710000000000004</c:v>
                </c:pt>
                <c:pt idx="4191">
                  <c:v>5.2149999999999945</c:v>
                </c:pt>
                <c:pt idx="4192">
                  <c:v>5.3479999999999945</c:v>
                </c:pt>
                <c:pt idx="4193">
                  <c:v>5.3639999999999946</c:v>
                </c:pt>
                <c:pt idx="4194">
                  <c:v>5.3649999999999913</c:v>
                </c:pt>
                <c:pt idx="4195">
                  <c:v>5.3079999999999945</c:v>
                </c:pt>
                <c:pt idx="4196">
                  <c:v>5.3579999999999917</c:v>
                </c:pt>
                <c:pt idx="4197">
                  <c:v>5.1549999999999914</c:v>
                </c:pt>
                <c:pt idx="4198">
                  <c:v>5.3029999999999955</c:v>
                </c:pt>
                <c:pt idx="4199">
                  <c:v>5.2380000000000004</c:v>
                </c:pt>
                <c:pt idx="4200">
                  <c:v>5.3839999999999995</c:v>
                </c:pt>
                <c:pt idx="4201">
                  <c:v>5.3139999999999965</c:v>
                </c:pt>
                <c:pt idx="4202">
                  <c:v>5.2700000000000014</c:v>
                </c:pt>
                <c:pt idx="4203">
                  <c:v>5.2789999999999999</c:v>
                </c:pt>
                <c:pt idx="4204">
                  <c:v>5.2700000000000014</c:v>
                </c:pt>
                <c:pt idx="4205">
                  <c:v>5.1869999999999985</c:v>
                </c:pt>
                <c:pt idx="4206">
                  <c:v>5.2489999999999997</c:v>
                </c:pt>
                <c:pt idx="4207">
                  <c:v>5.3619999999999965</c:v>
                </c:pt>
                <c:pt idx="4208">
                  <c:v>5.2009999999999996</c:v>
                </c:pt>
                <c:pt idx="4209">
                  <c:v>5.1619999999999955</c:v>
                </c:pt>
                <c:pt idx="4210">
                  <c:v>5.03</c:v>
                </c:pt>
                <c:pt idx="4211">
                  <c:v>5.1269999999999945</c:v>
                </c:pt>
                <c:pt idx="4212">
                  <c:v>5.1059999999999945</c:v>
                </c:pt>
                <c:pt idx="4213">
                  <c:v>5.0839999999999996</c:v>
                </c:pt>
                <c:pt idx="4214">
                  <c:v>5.1310000000000002</c:v>
                </c:pt>
                <c:pt idx="4215">
                  <c:v>5.1099999999999985</c:v>
                </c:pt>
                <c:pt idx="4216">
                  <c:v>5.17</c:v>
                </c:pt>
                <c:pt idx="4217">
                  <c:v>5.14</c:v>
                </c:pt>
                <c:pt idx="4218">
                  <c:v>5.2990000000000004</c:v>
                </c:pt>
                <c:pt idx="4219">
                  <c:v>5.2439999999999998</c:v>
                </c:pt>
                <c:pt idx="4220">
                  <c:v>5.0939999999999985</c:v>
                </c:pt>
                <c:pt idx="4221">
                  <c:v>5.1609999999999916</c:v>
                </c:pt>
                <c:pt idx="4222">
                  <c:v>5.234</c:v>
                </c:pt>
                <c:pt idx="4223">
                  <c:v>5.1579999999999933</c:v>
                </c:pt>
                <c:pt idx="4224">
                  <c:v>5.1239999999999917</c:v>
                </c:pt>
                <c:pt idx="4225">
                  <c:v>5.093</c:v>
                </c:pt>
                <c:pt idx="4226">
                  <c:v>5.2389999999999999</c:v>
                </c:pt>
                <c:pt idx="4227">
                  <c:v>5.0629999999999926</c:v>
                </c:pt>
                <c:pt idx="4228">
                  <c:v>5.1099999999999985</c:v>
                </c:pt>
                <c:pt idx="4229">
                  <c:v>5.1449999999999916</c:v>
                </c:pt>
                <c:pt idx="4230">
                  <c:v>5.13</c:v>
                </c:pt>
                <c:pt idx="4231">
                  <c:v>5.0139999999999985</c:v>
                </c:pt>
                <c:pt idx="4232">
                  <c:v>4.9950000000000001</c:v>
                </c:pt>
                <c:pt idx="4233">
                  <c:v>5.1289999999999916</c:v>
                </c:pt>
                <c:pt idx="4234">
                  <c:v>4.9720000000000004</c:v>
                </c:pt>
                <c:pt idx="4235">
                  <c:v>5.0069999999999997</c:v>
                </c:pt>
                <c:pt idx="4236">
                  <c:v>5.0190000000000001</c:v>
                </c:pt>
                <c:pt idx="4237">
                  <c:v>5.0190000000000001</c:v>
                </c:pt>
                <c:pt idx="4238">
                  <c:v>5.0330000000000004</c:v>
                </c:pt>
                <c:pt idx="4239">
                  <c:v>5.1579999999999933</c:v>
                </c:pt>
                <c:pt idx="4240">
                  <c:v>5.2969999999999997</c:v>
                </c:pt>
                <c:pt idx="4241">
                  <c:v>5.1509999999999945</c:v>
                </c:pt>
                <c:pt idx="4242">
                  <c:v>5.1760000000000002</c:v>
                </c:pt>
                <c:pt idx="4243">
                  <c:v>5.1629999999999914</c:v>
                </c:pt>
                <c:pt idx="4244">
                  <c:v>5.0629999999999926</c:v>
                </c:pt>
                <c:pt idx="4245">
                  <c:v>5.085</c:v>
                </c:pt>
                <c:pt idx="4246">
                  <c:v>4.9850000000000003</c:v>
                </c:pt>
                <c:pt idx="4247">
                  <c:v>4.9210000000000003</c:v>
                </c:pt>
                <c:pt idx="4248">
                  <c:v>5.1669999999999945</c:v>
                </c:pt>
                <c:pt idx="4249">
                  <c:v>4.9829999999999997</c:v>
                </c:pt>
                <c:pt idx="4250">
                  <c:v>5.0069999999999997</c:v>
                </c:pt>
                <c:pt idx="4251">
                  <c:v>4.8609999999999927</c:v>
                </c:pt>
                <c:pt idx="4252">
                  <c:v>5.0339999999999998</c:v>
                </c:pt>
                <c:pt idx="4253">
                  <c:v>5.0279999999999916</c:v>
                </c:pt>
                <c:pt idx="4254">
                  <c:v>4.9690000000000003</c:v>
                </c:pt>
                <c:pt idx="4255">
                  <c:v>4.9790000000000081</c:v>
                </c:pt>
                <c:pt idx="4256">
                  <c:v>5.1099999999999985</c:v>
                </c:pt>
                <c:pt idx="4257">
                  <c:v>5.0590000000000002</c:v>
                </c:pt>
                <c:pt idx="4258">
                  <c:v>5.226</c:v>
                </c:pt>
                <c:pt idx="4259">
                  <c:v>5.234</c:v>
                </c:pt>
                <c:pt idx="4260">
                  <c:v>5.0339999999999998</c:v>
                </c:pt>
                <c:pt idx="4261">
                  <c:v>5.093</c:v>
                </c:pt>
                <c:pt idx="4262">
                  <c:v>5.1169999999999956</c:v>
                </c:pt>
                <c:pt idx="4263">
                  <c:v>4.95</c:v>
                </c:pt>
                <c:pt idx="4264">
                  <c:v>5.149</c:v>
                </c:pt>
                <c:pt idx="4265">
                  <c:v>5.0739999999999998</c:v>
                </c:pt>
                <c:pt idx="4266">
                  <c:v>4.992</c:v>
                </c:pt>
                <c:pt idx="4267">
                  <c:v>4.9939999999999998</c:v>
                </c:pt>
                <c:pt idx="4268">
                  <c:v>4.9409999999999998</c:v>
                </c:pt>
                <c:pt idx="4269">
                  <c:v>5.0289999999999955</c:v>
                </c:pt>
                <c:pt idx="4270">
                  <c:v>5.0510000000000002</c:v>
                </c:pt>
                <c:pt idx="4271">
                  <c:v>5.0129999999999955</c:v>
                </c:pt>
                <c:pt idx="4272">
                  <c:v>5.1579999999999933</c:v>
                </c:pt>
                <c:pt idx="4273">
                  <c:v>5.0190000000000001</c:v>
                </c:pt>
                <c:pt idx="4274">
                  <c:v>4.9619999999999997</c:v>
                </c:pt>
                <c:pt idx="4275">
                  <c:v>5.2880000000000003</c:v>
                </c:pt>
                <c:pt idx="4276">
                  <c:v>5.1890000000000001</c:v>
                </c:pt>
                <c:pt idx="4277">
                  <c:v>5.3249999999999913</c:v>
                </c:pt>
                <c:pt idx="4278">
                  <c:v>5.2939999999999996</c:v>
                </c:pt>
                <c:pt idx="4279">
                  <c:v>5.4619999999999997</c:v>
                </c:pt>
                <c:pt idx="4280">
                  <c:v>5.3109999999999955</c:v>
                </c:pt>
                <c:pt idx="4281">
                  <c:v>5.3979999999999926</c:v>
                </c:pt>
                <c:pt idx="4282">
                  <c:v>5.4859999999999998</c:v>
                </c:pt>
                <c:pt idx="4283">
                  <c:v>5.4370000000000003</c:v>
                </c:pt>
                <c:pt idx="4284">
                  <c:v>5.5069999999999997</c:v>
                </c:pt>
                <c:pt idx="4285">
                  <c:v>5.3259999999999916</c:v>
                </c:pt>
                <c:pt idx="4286">
                  <c:v>5.3689999999999927</c:v>
                </c:pt>
                <c:pt idx="4287">
                  <c:v>5.3639999999999946</c:v>
                </c:pt>
                <c:pt idx="4288">
                  <c:v>5.3969999999999985</c:v>
                </c:pt>
                <c:pt idx="4289">
                  <c:v>5.3330000000000002</c:v>
                </c:pt>
                <c:pt idx="4290">
                  <c:v>5.2619999999999996</c:v>
                </c:pt>
                <c:pt idx="4291">
                  <c:v>5.3360000000000003</c:v>
                </c:pt>
                <c:pt idx="4292">
                  <c:v>5.3839999999999995</c:v>
                </c:pt>
                <c:pt idx="4293">
                  <c:v>5.2590000000000003</c:v>
                </c:pt>
                <c:pt idx="4294">
                  <c:v>5.3390000000000004</c:v>
                </c:pt>
                <c:pt idx="4295">
                  <c:v>5.2469999999999999</c:v>
                </c:pt>
                <c:pt idx="4296">
                  <c:v>5.1739999999999995</c:v>
                </c:pt>
                <c:pt idx="4297">
                  <c:v>5.2130000000000001</c:v>
                </c:pt>
                <c:pt idx="4298">
                  <c:v>5.3559999999999945</c:v>
                </c:pt>
                <c:pt idx="4299">
                  <c:v>5.4370000000000003</c:v>
                </c:pt>
                <c:pt idx="4300">
                  <c:v>5.2720000000000002</c:v>
                </c:pt>
                <c:pt idx="4301">
                  <c:v>5.25</c:v>
                </c:pt>
                <c:pt idx="4302">
                  <c:v>5.2249999999999917</c:v>
                </c:pt>
                <c:pt idx="4303">
                  <c:v>5.202</c:v>
                </c:pt>
                <c:pt idx="4304">
                  <c:v>5.0830000000000002</c:v>
                </c:pt>
                <c:pt idx="4305">
                  <c:v>5.056</c:v>
                </c:pt>
                <c:pt idx="4306">
                  <c:v>5.1079999999999917</c:v>
                </c:pt>
                <c:pt idx="4307">
                  <c:v>5.2089999999999996</c:v>
                </c:pt>
                <c:pt idx="4308">
                  <c:v>5.1310000000000002</c:v>
                </c:pt>
                <c:pt idx="4309">
                  <c:v>5.0819999999999999</c:v>
                </c:pt>
                <c:pt idx="4310">
                  <c:v>5.1459999999999955</c:v>
                </c:pt>
                <c:pt idx="4311">
                  <c:v>5.1349999999999945</c:v>
                </c:pt>
                <c:pt idx="4312">
                  <c:v>5.0669999999999975</c:v>
                </c:pt>
                <c:pt idx="4313">
                  <c:v>5.0730000000000004</c:v>
                </c:pt>
                <c:pt idx="4314">
                  <c:v>5.0549999999999926</c:v>
                </c:pt>
                <c:pt idx="4315">
                  <c:v>5.069</c:v>
                </c:pt>
                <c:pt idx="4316">
                  <c:v>4.9039999999999999</c:v>
                </c:pt>
                <c:pt idx="4317">
                  <c:v>4.8039999999999985</c:v>
                </c:pt>
                <c:pt idx="4318">
                  <c:v>4.9489999999999998</c:v>
                </c:pt>
                <c:pt idx="4319">
                  <c:v>4.9020000000000001</c:v>
                </c:pt>
                <c:pt idx="4320">
                  <c:v>4.8730000000000002</c:v>
                </c:pt>
                <c:pt idx="4321">
                  <c:v>4.952</c:v>
                </c:pt>
                <c:pt idx="4322">
                  <c:v>4.7949999999999955</c:v>
                </c:pt>
                <c:pt idx="4323">
                  <c:v>4.9020000000000001</c:v>
                </c:pt>
                <c:pt idx="4324">
                  <c:v>4.9589999999999996</c:v>
                </c:pt>
                <c:pt idx="4325">
                  <c:v>4.9729999999999999</c:v>
                </c:pt>
                <c:pt idx="4326">
                  <c:v>5.0219999999999985</c:v>
                </c:pt>
                <c:pt idx="4327">
                  <c:v>5.1819999999999995</c:v>
                </c:pt>
                <c:pt idx="4328">
                  <c:v>5.1969999999999965</c:v>
                </c:pt>
                <c:pt idx="4329">
                  <c:v>5.1829999999999945</c:v>
                </c:pt>
                <c:pt idx="4330">
                  <c:v>5.3869999999999996</c:v>
                </c:pt>
                <c:pt idx="4331">
                  <c:v>5.51</c:v>
                </c:pt>
                <c:pt idx="4332">
                  <c:v>5.5330000000000004</c:v>
                </c:pt>
                <c:pt idx="4333">
                  <c:v>5.4</c:v>
                </c:pt>
                <c:pt idx="4334">
                  <c:v>5.4710000000000081</c:v>
                </c:pt>
                <c:pt idx="4335">
                  <c:v>5.5709999999999997</c:v>
                </c:pt>
                <c:pt idx="4336">
                  <c:v>5.4189999999999996</c:v>
                </c:pt>
                <c:pt idx="4337">
                  <c:v>5.3639999999999946</c:v>
                </c:pt>
                <c:pt idx="4338">
                  <c:v>5.415</c:v>
                </c:pt>
                <c:pt idx="4339">
                  <c:v>5.45</c:v>
                </c:pt>
                <c:pt idx="4340">
                  <c:v>5.5890000000000004</c:v>
                </c:pt>
                <c:pt idx="4341">
                  <c:v>5.399</c:v>
                </c:pt>
                <c:pt idx="4342">
                  <c:v>5.548</c:v>
                </c:pt>
                <c:pt idx="4343">
                  <c:v>5.4359999999999999</c:v>
                </c:pt>
                <c:pt idx="4344">
                  <c:v>5.2930000000000001</c:v>
                </c:pt>
                <c:pt idx="4345">
                  <c:v>5.3979999999999926</c:v>
                </c:pt>
                <c:pt idx="4346">
                  <c:v>5.3289999999999926</c:v>
                </c:pt>
                <c:pt idx="4347">
                  <c:v>5.2389999999999999</c:v>
                </c:pt>
                <c:pt idx="4348">
                  <c:v>5.3569999999999975</c:v>
                </c:pt>
                <c:pt idx="4349">
                  <c:v>5.1519999999999975</c:v>
                </c:pt>
                <c:pt idx="4350">
                  <c:v>5.3249999999999913</c:v>
                </c:pt>
                <c:pt idx="4351">
                  <c:v>5.3549999999999933</c:v>
                </c:pt>
                <c:pt idx="4352">
                  <c:v>5.3689999999999927</c:v>
                </c:pt>
                <c:pt idx="4353">
                  <c:v>5.1899999999999995</c:v>
                </c:pt>
                <c:pt idx="4354">
                  <c:v>5.2119999999999997</c:v>
                </c:pt>
                <c:pt idx="4355">
                  <c:v>5.2590000000000003</c:v>
                </c:pt>
                <c:pt idx="4356">
                  <c:v>5.1310000000000002</c:v>
                </c:pt>
                <c:pt idx="4357">
                  <c:v>5.1209999999999933</c:v>
                </c:pt>
                <c:pt idx="4358">
                  <c:v>5.1819999999999995</c:v>
                </c:pt>
                <c:pt idx="4359">
                  <c:v>5.2329999999999997</c:v>
                </c:pt>
                <c:pt idx="4360">
                  <c:v>5.2700000000000014</c:v>
                </c:pt>
                <c:pt idx="4361">
                  <c:v>5.1509999999999945</c:v>
                </c:pt>
                <c:pt idx="4362">
                  <c:v>5.37</c:v>
                </c:pt>
                <c:pt idx="4363">
                  <c:v>5.0750000000000002</c:v>
                </c:pt>
                <c:pt idx="4364">
                  <c:v>5.1149999999999913</c:v>
                </c:pt>
                <c:pt idx="4365">
                  <c:v>5.0869999999999997</c:v>
                </c:pt>
                <c:pt idx="4366">
                  <c:v>4.9560000000000004</c:v>
                </c:pt>
                <c:pt idx="4367">
                  <c:v>5.0229999999999926</c:v>
                </c:pt>
                <c:pt idx="4368">
                  <c:v>5.1919999999999975</c:v>
                </c:pt>
                <c:pt idx="4369">
                  <c:v>5.17</c:v>
                </c:pt>
                <c:pt idx="4370">
                  <c:v>5.0350000000000001</c:v>
                </c:pt>
                <c:pt idx="4371">
                  <c:v>4.9939999999999998</c:v>
                </c:pt>
                <c:pt idx="4372">
                  <c:v>4.9870000000000001</c:v>
                </c:pt>
                <c:pt idx="4373">
                  <c:v>5.0629999999999926</c:v>
                </c:pt>
                <c:pt idx="4374">
                  <c:v>4.9569999999999999</c:v>
                </c:pt>
                <c:pt idx="4375">
                  <c:v>5.01</c:v>
                </c:pt>
                <c:pt idx="4376">
                  <c:v>4.9180000000000001</c:v>
                </c:pt>
                <c:pt idx="4377">
                  <c:v>4.9870000000000001</c:v>
                </c:pt>
                <c:pt idx="4378">
                  <c:v>5.0139999999999985</c:v>
                </c:pt>
                <c:pt idx="4379">
                  <c:v>5.0279999999999916</c:v>
                </c:pt>
                <c:pt idx="4380">
                  <c:v>5.0519999999999996</c:v>
                </c:pt>
                <c:pt idx="4381">
                  <c:v>5.0549999999999926</c:v>
                </c:pt>
                <c:pt idx="4382">
                  <c:v>5.048</c:v>
                </c:pt>
                <c:pt idx="4383">
                  <c:v>5.242</c:v>
                </c:pt>
                <c:pt idx="4384">
                  <c:v>5.1049999999999933</c:v>
                </c:pt>
                <c:pt idx="4385">
                  <c:v>5.1059999999999945</c:v>
                </c:pt>
                <c:pt idx="4386">
                  <c:v>4.992</c:v>
                </c:pt>
                <c:pt idx="4387">
                  <c:v>5.0880000000000001</c:v>
                </c:pt>
                <c:pt idx="4388">
                  <c:v>5.13</c:v>
                </c:pt>
                <c:pt idx="4389">
                  <c:v>5.181</c:v>
                </c:pt>
                <c:pt idx="4390">
                  <c:v>5.2149999999999945</c:v>
                </c:pt>
                <c:pt idx="4391">
                  <c:v>5.077</c:v>
                </c:pt>
                <c:pt idx="4392">
                  <c:v>5.1449999999999916</c:v>
                </c:pt>
                <c:pt idx="4393">
                  <c:v>4.9560000000000004</c:v>
                </c:pt>
                <c:pt idx="4394">
                  <c:v>5.149</c:v>
                </c:pt>
                <c:pt idx="4395">
                  <c:v>5.1439999999999975</c:v>
                </c:pt>
                <c:pt idx="4396">
                  <c:v>5.0350000000000001</c:v>
                </c:pt>
                <c:pt idx="4397">
                  <c:v>5.0090000000000003</c:v>
                </c:pt>
                <c:pt idx="4398">
                  <c:v>5.0999999999999996</c:v>
                </c:pt>
                <c:pt idx="4399">
                  <c:v>5.0549999999999926</c:v>
                </c:pt>
                <c:pt idx="4400">
                  <c:v>5.1509999999999945</c:v>
                </c:pt>
                <c:pt idx="4401">
                  <c:v>5.1529999999999916</c:v>
                </c:pt>
                <c:pt idx="4402">
                  <c:v>5.1429999999999945</c:v>
                </c:pt>
                <c:pt idx="4403">
                  <c:v>5.0469999999999997</c:v>
                </c:pt>
                <c:pt idx="4404">
                  <c:v>5.0239999999999965</c:v>
                </c:pt>
                <c:pt idx="4405">
                  <c:v>5.0199999999999996</c:v>
                </c:pt>
                <c:pt idx="4406">
                  <c:v>5.1289999999999916</c:v>
                </c:pt>
                <c:pt idx="4407">
                  <c:v>5.1109999999999927</c:v>
                </c:pt>
                <c:pt idx="4408">
                  <c:v>4.99</c:v>
                </c:pt>
                <c:pt idx="4409">
                  <c:v>5.0350000000000001</c:v>
                </c:pt>
                <c:pt idx="4410">
                  <c:v>5.0490000000000004</c:v>
                </c:pt>
                <c:pt idx="4411">
                  <c:v>5.1289999999999916</c:v>
                </c:pt>
                <c:pt idx="4412">
                  <c:v>5.1559999999999926</c:v>
                </c:pt>
                <c:pt idx="4413">
                  <c:v>5.2329999999999997</c:v>
                </c:pt>
                <c:pt idx="4414">
                  <c:v>5.0249999999999932</c:v>
                </c:pt>
                <c:pt idx="4415">
                  <c:v>5.0720000000000001</c:v>
                </c:pt>
                <c:pt idx="4416">
                  <c:v>5.1139999999999946</c:v>
                </c:pt>
                <c:pt idx="4417">
                  <c:v>5.101</c:v>
                </c:pt>
                <c:pt idx="4418">
                  <c:v>5.07</c:v>
                </c:pt>
                <c:pt idx="4419">
                  <c:v>5.1319999999999997</c:v>
                </c:pt>
                <c:pt idx="4420">
                  <c:v>5.0789999999999997</c:v>
                </c:pt>
                <c:pt idx="4421">
                  <c:v>5.0510000000000002</c:v>
                </c:pt>
                <c:pt idx="4422">
                  <c:v>5.0019999999999998</c:v>
                </c:pt>
                <c:pt idx="4423">
                  <c:v>5.0129999999999955</c:v>
                </c:pt>
                <c:pt idx="4424">
                  <c:v>5.0219999999999985</c:v>
                </c:pt>
                <c:pt idx="4425">
                  <c:v>5.0519999999999996</c:v>
                </c:pt>
                <c:pt idx="4426">
                  <c:v>5.17</c:v>
                </c:pt>
                <c:pt idx="4427">
                  <c:v>4.9550000000000001</c:v>
                </c:pt>
                <c:pt idx="4428">
                  <c:v>5.0529999999999955</c:v>
                </c:pt>
                <c:pt idx="4429">
                  <c:v>5.1369999999999996</c:v>
                </c:pt>
                <c:pt idx="4430">
                  <c:v>4.9749999999999996</c:v>
                </c:pt>
                <c:pt idx="4431">
                  <c:v>4.9749999999999996</c:v>
                </c:pt>
                <c:pt idx="4432">
                  <c:v>5.0469999999999997</c:v>
                </c:pt>
                <c:pt idx="4433">
                  <c:v>4.9720000000000004</c:v>
                </c:pt>
                <c:pt idx="4434">
                  <c:v>5.0579999999999945</c:v>
                </c:pt>
                <c:pt idx="4435">
                  <c:v>5.0720000000000001</c:v>
                </c:pt>
                <c:pt idx="4436">
                  <c:v>5.03</c:v>
                </c:pt>
                <c:pt idx="4437">
                  <c:v>4.9790000000000081</c:v>
                </c:pt>
                <c:pt idx="4438">
                  <c:v>5.1989999999999945</c:v>
                </c:pt>
                <c:pt idx="4439">
                  <c:v>5.0759999999999996</c:v>
                </c:pt>
                <c:pt idx="4440">
                  <c:v>5.0019999999999998</c:v>
                </c:pt>
                <c:pt idx="4441">
                  <c:v>5.0960000000000001</c:v>
                </c:pt>
                <c:pt idx="4442">
                  <c:v>5.093</c:v>
                </c:pt>
                <c:pt idx="4443">
                  <c:v>5.056</c:v>
                </c:pt>
                <c:pt idx="4444">
                  <c:v>5.3109999999999955</c:v>
                </c:pt>
                <c:pt idx="4445">
                  <c:v>5.1879999999999926</c:v>
                </c:pt>
                <c:pt idx="4446">
                  <c:v>5.181</c:v>
                </c:pt>
                <c:pt idx="4447">
                  <c:v>5.2569999999999997</c:v>
                </c:pt>
                <c:pt idx="4448">
                  <c:v>5.298</c:v>
                </c:pt>
                <c:pt idx="4449">
                  <c:v>5.2430000000000003</c:v>
                </c:pt>
                <c:pt idx="4450">
                  <c:v>5.0330000000000004</c:v>
                </c:pt>
                <c:pt idx="4451">
                  <c:v>5.1239999999999917</c:v>
                </c:pt>
                <c:pt idx="4452">
                  <c:v>5.1549999999999914</c:v>
                </c:pt>
                <c:pt idx="4453">
                  <c:v>5.2969999999999997</c:v>
                </c:pt>
                <c:pt idx="4454">
                  <c:v>5.1379999999999955</c:v>
                </c:pt>
                <c:pt idx="4455">
                  <c:v>5.1079999999999917</c:v>
                </c:pt>
                <c:pt idx="4456">
                  <c:v>4.99</c:v>
                </c:pt>
                <c:pt idx="4457">
                  <c:v>5.0359999999999996</c:v>
                </c:pt>
                <c:pt idx="4458">
                  <c:v>5.0669999999999975</c:v>
                </c:pt>
                <c:pt idx="4459">
                  <c:v>5.0249999999999932</c:v>
                </c:pt>
                <c:pt idx="4460">
                  <c:v>5.484</c:v>
                </c:pt>
                <c:pt idx="4461">
                  <c:v>5.0529999999999955</c:v>
                </c:pt>
                <c:pt idx="4462">
                  <c:v>4.9239999999999995</c:v>
                </c:pt>
                <c:pt idx="4463">
                  <c:v>4.9059999999999997</c:v>
                </c:pt>
                <c:pt idx="4464">
                  <c:v>5.1239999999999917</c:v>
                </c:pt>
                <c:pt idx="4465">
                  <c:v>5.0529999999999955</c:v>
                </c:pt>
                <c:pt idx="4466">
                  <c:v>4.9779999999999998</c:v>
                </c:pt>
                <c:pt idx="4467">
                  <c:v>4.9429999999999996</c:v>
                </c:pt>
                <c:pt idx="4468">
                  <c:v>5.0030000000000001</c:v>
                </c:pt>
                <c:pt idx="4469">
                  <c:v>5.0469999999999997</c:v>
                </c:pt>
                <c:pt idx="4470">
                  <c:v>4.8360000000000003</c:v>
                </c:pt>
                <c:pt idx="4471">
                  <c:v>4.9539999999999997</c:v>
                </c:pt>
                <c:pt idx="4472">
                  <c:v>5.0410000000000004</c:v>
                </c:pt>
                <c:pt idx="4473">
                  <c:v>4.875</c:v>
                </c:pt>
                <c:pt idx="4474">
                  <c:v>4.9539999999999997</c:v>
                </c:pt>
                <c:pt idx="4475">
                  <c:v>4.9509999999999996</c:v>
                </c:pt>
                <c:pt idx="4476">
                  <c:v>4.992</c:v>
                </c:pt>
                <c:pt idx="4477">
                  <c:v>5.085</c:v>
                </c:pt>
                <c:pt idx="4478">
                  <c:v>4.9630000000000001</c:v>
                </c:pt>
                <c:pt idx="4479">
                  <c:v>4.9850000000000003</c:v>
                </c:pt>
                <c:pt idx="4480">
                  <c:v>5.1369999999999996</c:v>
                </c:pt>
                <c:pt idx="4481">
                  <c:v>5.23</c:v>
                </c:pt>
                <c:pt idx="4482">
                  <c:v>5.1219999999999946</c:v>
                </c:pt>
                <c:pt idx="4483">
                  <c:v>5.093</c:v>
                </c:pt>
                <c:pt idx="4484">
                  <c:v>5.0960000000000001</c:v>
                </c:pt>
                <c:pt idx="4485">
                  <c:v>5.1769999999999996</c:v>
                </c:pt>
                <c:pt idx="4486">
                  <c:v>5.1479999999999926</c:v>
                </c:pt>
                <c:pt idx="4487">
                  <c:v>5.3310000000000004</c:v>
                </c:pt>
                <c:pt idx="4488">
                  <c:v>5.0529999999999955</c:v>
                </c:pt>
                <c:pt idx="4489">
                  <c:v>5.1109999999999927</c:v>
                </c:pt>
                <c:pt idx="4490">
                  <c:v>5.1579999999999933</c:v>
                </c:pt>
                <c:pt idx="4491">
                  <c:v>5.0679999999999916</c:v>
                </c:pt>
                <c:pt idx="4492">
                  <c:v>4.843</c:v>
                </c:pt>
                <c:pt idx="4493">
                  <c:v>5.0279999999999916</c:v>
                </c:pt>
                <c:pt idx="4494">
                  <c:v>5.0389999999999997</c:v>
                </c:pt>
                <c:pt idx="4495">
                  <c:v>4.9539999999999997</c:v>
                </c:pt>
                <c:pt idx="4496">
                  <c:v>5.1289999999999916</c:v>
                </c:pt>
                <c:pt idx="4497">
                  <c:v>5.0019999999999998</c:v>
                </c:pt>
                <c:pt idx="4498">
                  <c:v>5.0060000000000002</c:v>
                </c:pt>
                <c:pt idx="4499">
                  <c:v>5.1279999999999886</c:v>
                </c:pt>
                <c:pt idx="4500">
                  <c:v>5.3659999999999917</c:v>
                </c:pt>
                <c:pt idx="4501">
                  <c:v>5.0880000000000001</c:v>
                </c:pt>
                <c:pt idx="4502">
                  <c:v>5.1469999999999985</c:v>
                </c:pt>
                <c:pt idx="4503">
                  <c:v>5.0730000000000004</c:v>
                </c:pt>
                <c:pt idx="4504">
                  <c:v>5.1819999999999995</c:v>
                </c:pt>
                <c:pt idx="4505">
                  <c:v>5.0919999999999996</c:v>
                </c:pt>
                <c:pt idx="4506">
                  <c:v>5.1099999999999985</c:v>
                </c:pt>
                <c:pt idx="4507">
                  <c:v>5.1239999999999917</c:v>
                </c:pt>
                <c:pt idx="4508">
                  <c:v>5.09</c:v>
                </c:pt>
                <c:pt idx="4509">
                  <c:v>4.9700000000000024</c:v>
                </c:pt>
                <c:pt idx="4510">
                  <c:v>5.1599999999999975</c:v>
                </c:pt>
                <c:pt idx="4511">
                  <c:v>5.0939999999999985</c:v>
                </c:pt>
                <c:pt idx="4512">
                  <c:v>5.0119999999999996</c:v>
                </c:pt>
                <c:pt idx="4513">
                  <c:v>5.1599999999999975</c:v>
                </c:pt>
                <c:pt idx="4514">
                  <c:v>5.093</c:v>
                </c:pt>
                <c:pt idx="4515">
                  <c:v>4.9630000000000001</c:v>
                </c:pt>
                <c:pt idx="4516">
                  <c:v>5.0549999999999926</c:v>
                </c:pt>
                <c:pt idx="4517">
                  <c:v>4.9589999999999996</c:v>
                </c:pt>
                <c:pt idx="4518">
                  <c:v>5.0179999999999945</c:v>
                </c:pt>
                <c:pt idx="4519">
                  <c:v>5.1349999999999945</c:v>
                </c:pt>
                <c:pt idx="4520">
                  <c:v>5.1349999999999945</c:v>
                </c:pt>
                <c:pt idx="4521">
                  <c:v>5.1179999999999914</c:v>
                </c:pt>
                <c:pt idx="4522">
                  <c:v>5.1589999999999945</c:v>
                </c:pt>
                <c:pt idx="4523">
                  <c:v>5.1249999999999885</c:v>
                </c:pt>
                <c:pt idx="4524">
                  <c:v>5.1219999999999946</c:v>
                </c:pt>
                <c:pt idx="4525">
                  <c:v>5.0149999999999926</c:v>
                </c:pt>
                <c:pt idx="4526">
                  <c:v>5.0369999999999999</c:v>
                </c:pt>
                <c:pt idx="4527">
                  <c:v>4.952</c:v>
                </c:pt>
                <c:pt idx="4528">
                  <c:v>5.0419999999999998</c:v>
                </c:pt>
                <c:pt idx="4529">
                  <c:v>5.056</c:v>
                </c:pt>
                <c:pt idx="4530">
                  <c:v>5.0469999999999997</c:v>
                </c:pt>
                <c:pt idx="4531">
                  <c:v>4.8939999999999975</c:v>
                </c:pt>
                <c:pt idx="4532">
                  <c:v>4.96</c:v>
                </c:pt>
                <c:pt idx="4533">
                  <c:v>4.8849999999999945</c:v>
                </c:pt>
                <c:pt idx="4534">
                  <c:v>5.0599999999999996</c:v>
                </c:pt>
                <c:pt idx="4535">
                  <c:v>5.0010000000000003</c:v>
                </c:pt>
                <c:pt idx="4536">
                  <c:v>4.9489999999999998</c:v>
                </c:pt>
                <c:pt idx="4537">
                  <c:v>5.0490000000000004</c:v>
                </c:pt>
                <c:pt idx="4538">
                  <c:v>5.1339999999999995</c:v>
                </c:pt>
                <c:pt idx="4539">
                  <c:v>5.0819999999999999</c:v>
                </c:pt>
                <c:pt idx="4540">
                  <c:v>5.1929999999999916</c:v>
                </c:pt>
                <c:pt idx="4541">
                  <c:v>5.274</c:v>
                </c:pt>
                <c:pt idx="4542">
                  <c:v>5.1909999999999945</c:v>
                </c:pt>
                <c:pt idx="4543">
                  <c:v>5.2560000000000002</c:v>
                </c:pt>
                <c:pt idx="4544">
                  <c:v>5.22</c:v>
                </c:pt>
                <c:pt idx="4545">
                  <c:v>5.2649999999999926</c:v>
                </c:pt>
                <c:pt idx="4546">
                  <c:v>5.21</c:v>
                </c:pt>
                <c:pt idx="4547">
                  <c:v>5.3239999999999945</c:v>
                </c:pt>
                <c:pt idx="4548">
                  <c:v>5.2239999999999975</c:v>
                </c:pt>
                <c:pt idx="4549">
                  <c:v>5.298</c:v>
                </c:pt>
                <c:pt idx="4550">
                  <c:v>5.2119999999999997</c:v>
                </c:pt>
                <c:pt idx="4551">
                  <c:v>5.1949999999999914</c:v>
                </c:pt>
                <c:pt idx="4552">
                  <c:v>5.234</c:v>
                </c:pt>
                <c:pt idx="4553">
                  <c:v>5.2569999999999997</c:v>
                </c:pt>
                <c:pt idx="4554">
                  <c:v>5.1219999999999946</c:v>
                </c:pt>
                <c:pt idx="4555">
                  <c:v>5.343</c:v>
                </c:pt>
                <c:pt idx="4556">
                  <c:v>5.2030000000000003</c:v>
                </c:pt>
                <c:pt idx="4557">
                  <c:v>5.2409999999999997</c:v>
                </c:pt>
                <c:pt idx="4558">
                  <c:v>5.1149999999999913</c:v>
                </c:pt>
                <c:pt idx="4559">
                  <c:v>5.1619999999999955</c:v>
                </c:pt>
                <c:pt idx="4560">
                  <c:v>4.8929999999999945</c:v>
                </c:pt>
                <c:pt idx="4561">
                  <c:v>4.9459999999999997</c:v>
                </c:pt>
                <c:pt idx="4562">
                  <c:v>5.08</c:v>
                </c:pt>
                <c:pt idx="4563">
                  <c:v>5.14</c:v>
                </c:pt>
                <c:pt idx="4564">
                  <c:v>5.0529999999999955</c:v>
                </c:pt>
                <c:pt idx="4565">
                  <c:v>5.1579999999999933</c:v>
                </c:pt>
                <c:pt idx="4566">
                  <c:v>5.1819999999999995</c:v>
                </c:pt>
                <c:pt idx="4567">
                  <c:v>5.1079999999999917</c:v>
                </c:pt>
                <c:pt idx="4568">
                  <c:v>5.133</c:v>
                </c:pt>
                <c:pt idx="4569">
                  <c:v>5.13</c:v>
                </c:pt>
                <c:pt idx="4570">
                  <c:v>5.0549999999999926</c:v>
                </c:pt>
                <c:pt idx="4571">
                  <c:v>5.1659999999999933</c:v>
                </c:pt>
                <c:pt idx="4572">
                  <c:v>5.2249999999999917</c:v>
                </c:pt>
                <c:pt idx="4573">
                  <c:v>5.1379999999999955</c:v>
                </c:pt>
                <c:pt idx="4574">
                  <c:v>5.1069999999999975</c:v>
                </c:pt>
                <c:pt idx="4575">
                  <c:v>5.2089999999999996</c:v>
                </c:pt>
                <c:pt idx="4576">
                  <c:v>5.26</c:v>
                </c:pt>
                <c:pt idx="4577">
                  <c:v>5.0049999999999955</c:v>
                </c:pt>
                <c:pt idx="4578">
                  <c:v>5.1790000000000003</c:v>
                </c:pt>
                <c:pt idx="4579">
                  <c:v>5.3079999999999945</c:v>
                </c:pt>
                <c:pt idx="4580">
                  <c:v>5.0780000000000003</c:v>
                </c:pt>
                <c:pt idx="4581">
                  <c:v>5.0510000000000002</c:v>
                </c:pt>
                <c:pt idx="4582">
                  <c:v>5.0939999999999985</c:v>
                </c:pt>
                <c:pt idx="4583">
                  <c:v>5.0410000000000004</c:v>
                </c:pt>
                <c:pt idx="4584">
                  <c:v>5</c:v>
                </c:pt>
                <c:pt idx="4585">
                  <c:v>5.0629999999999926</c:v>
                </c:pt>
                <c:pt idx="4586">
                  <c:v>5.08</c:v>
                </c:pt>
                <c:pt idx="4587">
                  <c:v>4.8639999999999946</c:v>
                </c:pt>
                <c:pt idx="4588">
                  <c:v>5.0259999999999945</c:v>
                </c:pt>
                <c:pt idx="4589">
                  <c:v>4.9779999999999998</c:v>
                </c:pt>
                <c:pt idx="4590">
                  <c:v>5.0259999999999945</c:v>
                </c:pt>
                <c:pt idx="4591">
                  <c:v>5.1269999999999945</c:v>
                </c:pt>
                <c:pt idx="4592">
                  <c:v>5.1779999999999955</c:v>
                </c:pt>
                <c:pt idx="4593">
                  <c:v>5.2030000000000003</c:v>
                </c:pt>
                <c:pt idx="4594">
                  <c:v>5.2219999999999995</c:v>
                </c:pt>
                <c:pt idx="4595">
                  <c:v>5.2290000000000001</c:v>
                </c:pt>
                <c:pt idx="4596">
                  <c:v>5.3279999999999914</c:v>
                </c:pt>
                <c:pt idx="4597">
                  <c:v>5.33</c:v>
                </c:pt>
                <c:pt idx="4598">
                  <c:v>5.26</c:v>
                </c:pt>
                <c:pt idx="4599">
                  <c:v>5.33</c:v>
                </c:pt>
                <c:pt idx="4600">
                  <c:v>5.4560000000000004</c:v>
                </c:pt>
                <c:pt idx="4601">
                  <c:v>5.3760000000000003</c:v>
                </c:pt>
                <c:pt idx="4602">
                  <c:v>5.2009999999999996</c:v>
                </c:pt>
                <c:pt idx="4603">
                  <c:v>5.226</c:v>
                </c:pt>
                <c:pt idx="4604">
                  <c:v>5.2219999999999995</c:v>
                </c:pt>
                <c:pt idx="4605">
                  <c:v>5.2939999999999996</c:v>
                </c:pt>
                <c:pt idx="4606">
                  <c:v>5.2720000000000002</c:v>
                </c:pt>
                <c:pt idx="4607">
                  <c:v>5.1189999999999927</c:v>
                </c:pt>
                <c:pt idx="4608">
                  <c:v>5.31</c:v>
                </c:pt>
                <c:pt idx="4609">
                  <c:v>5.2750000000000004</c:v>
                </c:pt>
                <c:pt idx="4610">
                  <c:v>5.3090000000000002</c:v>
                </c:pt>
                <c:pt idx="4611">
                  <c:v>5.1609999999999916</c:v>
                </c:pt>
                <c:pt idx="4612">
                  <c:v>5.1479999999999926</c:v>
                </c:pt>
                <c:pt idx="4613">
                  <c:v>5.1519999999999975</c:v>
                </c:pt>
                <c:pt idx="4614">
                  <c:v>5.3209999999999926</c:v>
                </c:pt>
                <c:pt idx="4615">
                  <c:v>5.1579999999999933</c:v>
                </c:pt>
                <c:pt idx="4616">
                  <c:v>5.1310000000000002</c:v>
                </c:pt>
                <c:pt idx="4617">
                  <c:v>5.1710000000000003</c:v>
                </c:pt>
                <c:pt idx="4618">
                  <c:v>5.18</c:v>
                </c:pt>
                <c:pt idx="4619">
                  <c:v>5.1079999999999917</c:v>
                </c:pt>
                <c:pt idx="4620">
                  <c:v>5.09</c:v>
                </c:pt>
                <c:pt idx="4621">
                  <c:v>5.1569999999999965</c:v>
                </c:pt>
                <c:pt idx="4622">
                  <c:v>5.1099999999999985</c:v>
                </c:pt>
                <c:pt idx="4623">
                  <c:v>5.0249999999999932</c:v>
                </c:pt>
                <c:pt idx="4624">
                  <c:v>4.9320000000000004</c:v>
                </c:pt>
                <c:pt idx="4625">
                  <c:v>5.0949999999999926</c:v>
                </c:pt>
                <c:pt idx="4626">
                  <c:v>4.9760000000000071</c:v>
                </c:pt>
                <c:pt idx="4627">
                  <c:v>4.9020000000000001</c:v>
                </c:pt>
                <c:pt idx="4628">
                  <c:v>5.0369999999999999</c:v>
                </c:pt>
                <c:pt idx="4629">
                  <c:v>5.0110000000000001</c:v>
                </c:pt>
                <c:pt idx="4630">
                  <c:v>5.0819999999999999</c:v>
                </c:pt>
                <c:pt idx="4631">
                  <c:v>5.0880000000000001</c:v>
                </c:pt>
                <c:pt idx="4632">
                  <c:v>5.1129999999999933</c:v>
                </c:pt>
                <c:pt idx="4633">
                  <c:v>5.3199999999999985</c:v>
                </c:pt>
                <c:pt idx="4634">
                  <c:v>5.2130000000000001</c:v>
                </c:pt>
                <c:pt idx="4635">
                  <c:v>5.282</c:v>
                </c:pt>
                <c:pt idx="4636">
                  <c:v>5.4050000000000002</c:v>
                </c:pt>
                <c:pt idx="4637">
                  <c:v>5.3839999999999995</c:v>
                </c:pt>
                <c:pt idx="4638">
                  <c:v>5.4950000000000001</c:v>
                </c:pt>
                <c:pt idx="4639">
                  <c:v>5.3239999999999945</c:v>
                </c:pt>
                <c:pt idx="4640">
                  <c:v>5.3639999999999946</c:v>
                </c:pt>
                <c:pt idx="4641">
                  <c:v>5.4329999999999998</c:v>
                </c:pt>
                <c:pt idx="4642">
                  <c:v>5.6159999999999917</c:v>
                </c:pt>
                <c:pt idx="4643">
                  <c:v>5.3149999999999933</c:v>
                </c:pt>
                <c:pt idx="4644">
                  <c:v>5.3769999999999998</c:v>
                </c:pt>
                <c:pt idx="4645">
                  <c:v>5.3390000000000004</c:v>
                </c:pt>
                <c:pt idx="4646">
                  <c:v>5.2869999999999999</c:v>
                </c:pt>
                <c:pt idx="4647">
                  <c:v>5.1979999999999933</c:v>
                </c:pt>
                <c:pt idx="4648">
                  <c:v>5.3490000000000002</c:v>
                </c:pt>
                <c:pt idx="4649">
                  <c:v>5.3579999999999917</c:v>
                </c:pt>
                <c:pt idx="4650">
                  <c:v>5.3149999999999933</c:v>
                </c:pt>
                <c:pt idx="4651">
                  <c:v>5.3129999999999926</c:v>
                </c:pt>
                <c:pt idx="4652">
                  <c:v>5.3539999999999965</c:v>
                </c:pt>
                <c:pt idx="4653">
                  <c:v>5.1469999999999985</c:v>
                </c:pt>
                <c:pt idx="4654">
                  <c:v>5.1649999999999885</c:v>
                </c:pt>
                <c:pt idx="4655">
                  <c:v>5.173</c:v>
                </c:pt>
                <c:pt idx="4656">
                  <c:v>5.2569999999999997</c:v>
                </c:pt>
                <c:pt idx="4657">
                  <c:v>5.1869999999999985</c:v>
                </c:pt>
                <c:pt idx="4658">
                  <c:v>5.3679999999999914</c:v>
                </c:pt>
                <c:pt idx="4659">
                  <c:v>5.1919999999999975</c:v>
                </c:pt>
                <c:pt idx="4660">
                  <c:v>5.1790000000000003</c:v>
                </c:pt>
                <c:pt idx="4661">
                  <c:v>5.17</c:v>
                </c:pt>
                <c:pt idx="4662">
                  <c:v>5.1760000000000002</c:v>
                </c:pt>
                <c:pt idx="4663">
                  <c:v>5.1499999999999995</c:v>
                </c:pt>
                <c:pt idx="4664">
                  <c:v>5.2060000000000004</c:v>
                </c:pt>
                <c:pt idx="4665">
                  <c:v>5.0709999999999997</c:v>
                </c:pt>
                <c:pt idx="4666">
                  <c:v>5.0990000000000002</c:v>
                </c:pt>
                <c:pt idx="4667">
                  <c:v>5.26</c:v>
                </c:pt>
                <c:pt idx="4668">
                  <c:v>5.1339999999999995</c:v>
                </c:pt>
                <c:pt idx="4669">
                  <c:v>5.0709999999999997</c:v>
                </c:pt>
                <c:pt idx="4670">
                  <c:v>5.1049999999999933</c:v>
                </c:pt>
                <c:pt idx="4671">
                  <c:v>4.9829999999999997</c:v>
                </c:pt>
                <c:pt idx="4672">
                  <c:v>5.0949999999999926</c:v>
                </c:pt>
                <c:pt idx="4673">
                  <c:v>4.883</c:v>
                </c:pt>
                <c:pt idx="4674">
                  <c:v>5.04</c:v>
                </c:pt>
                <c:pt idx="4675">
                  <c:v>4.8669999999999956</c:v>
                </c:pt>
                <c:pt idx="4676">
                  <c:v>4.9639999999999995</c:v>
                </c:pt>
                <c:pt idx="4677">
                  <c:v>4.9340000000000002</c:v>
                </c:pt>
                <c:pt idx="4678">
                  <c:v>5.0229999999999926</c:v>
                </c:pt>
                <c:pt idx="4679">
                  <c:v>4.9829999999999997</c:v>
                </c:pt>
                <c:pt idx="4680">
                  <c:v>4.9720000000000004</c:v>
                </c:pt>
                <c:pt idx="4681">
                  <c:v>5.14</c:v>
                </c:pt>
                <c:pt idx="4682">
                  <c:v>5.0369999999999999</c:v>
                </c:pt>
                <c:pt idx="4683">
                  <c:v>5.1229999999999913</c:v>
                </c:pt>
                <c:pt idx="4684">
                  <c:v>5.3360000000000003</c:v>
                </c:pt>
                <c:pt idx="4685">
                  <c:v>5.2990000000000004</c:v>
                </c:pt>
                <c:pt idx="4686">
                  <c:v>5.2720000000000002</c:v>
                </c:pt>
                <c:pt idx="4687">
                  <c:v>5.3119999999999985</c:v>
                </c:pt>
                <c:pt idx="4688">
                  <c:v>5.3330000000000002</c:v>
                </c:pt>
                <c:pt idx="4689">
                  <c:v>5.2700000000000014</c:v>
                </c:pt>
                <c:pt idx="4690">
                  <c:v>5.2380000000000004</c:v>
                </c:pt>
                <c:pt idx="4691">
                  <c:v>5.3</c:v>
                </c:pt>
                <c:pt idx="4692">
                  <c:v>5.077</c:v>
                </c:pt>
                <c:pt idx="4693">
                  <c:v>5.2430000000000003</c:v>
                </c:pt>
                <c:pt idx="4694">
                  <c:v>5.3</c:v>
                </c:pt>
                <c:pt idx="4695">
                  <c:v>5.2039999999999997</c:v>
                </c:pt>
                <c:pt idx="4696">
                  <c:v>5.2190000000000003</c:v>
                </c:pt>
                <c:pt idx="4697">
                  <c:v>5.149</c:v>
                </c:pt>
                <c:pt idx="4698">
                  <c:v>5.0579999999999945</c:v>
                </c:pt>
                <c:pt idx="4699">
                  <c:v>5.298</c:v>
                </c:pt>
                <c:pt idx="4700">
                  <c:v>5.1599999999999975</c:v>
                </c:pt>
                <c:pt idx="4701">
                  <c:v>5.24</c:v>
                </c:pt>
                <c:pt idx="4702">
                  <c:v>5.2539999999999996</c:v>
                </c:pt>
                <c:pt idx="4703">
                  <c:v>5.2569999999999997</c:v>
                </c:pt>
                <c:pt idx="4704">
                  <c:v>5.04</c:v>
                </c:pt>
                <c:pt idx="4705">
                  <c:v>5.0679999999999916</c:v>
                </c:pt>
                <c:pt idx="4706">
                  <c:v>5.0060000000000002</c:v>
                </c:pt>
                <c:pt idx="4707">
                  <c:v>5.21</c:v>
                </c:pt>
                <c:pt idx="4708">
                  <c:v>5.0629999999999926</c:v>
                </c:pt>
                <c:pt idx="4709">
                  <c:v>5.0510000000000002</c:v>
                </c:pt>
                <c:pt idx="4710">
                  <c:v>5.0330000000000004</c:v>
                </c:pt>
                <c:pt idx="4711">
                  <c:v>5.0819999999999999</c:v>
                </c:pt>
                <c:pt idx="4712">
                  <c:v>4.9210000000000003</c:v>
                </c:pt>
                <c:pt idx="4713">
                  <c:v>4.9320000000000004</c:v>
                </c:pt>
                <c:pt idx="4714">
                  <c:v>5.0739999999999998</c:v>
                </c:pt>
                <c:pt idx="4715">
                  <c:v>4.9770000000000003</c:v>
                </c:pt>
                <c:pt idx="4716">
                  <c:v>5.0010000000000003</c:v>
                </c:pt>
                <c:pt idx="4717">
                  <c:v>5.0490000000000004</c:v>
                </c:pt>
                <c:pt idx="4718">
                  <c:v>5.0439999999999996</c:v>
                </c:pt>
                <c:pt idx="4719">
                  <c:v>5.2139999999999995</c:v>
                </c:pt>
                <c:pt idx="4720">
                  <c:v>5.2619999999999996</c:v>
                </c:pt>
                <c:pt idx="4721">
                  <c:v>5.0219999999999985</c:v>
                </c:pt>
                <c:pt idx="4722">
                  <c:v>5.181</c:v>
                </c:pt>
                <c:pt idx="4723">
                  <c:v>5.1219999999999946</c:v>
                </c:pt>
                <c:pt idx="4724">
                  <c:v>5.1849999999999916</c:v>
                </c:pt>
                <c:pt idx="4725">
                  <c:v>5.0639999999999965</c:v>
                </c:pt>
                <c:pt idx="4726">
                  <c:v>5.0730000000000004</c:v>
                </c:pt>
                <c:pt idx="4727">
                  <c:v>5.085</c:v>
                </c:pt>
                <c:pt idx="4728">
                  <c:v>5.2409999999999997</c:v>
                </c:pt>
                <c:pt idx="4729">
                  <c:v>5.0119999999999996</c:v>
                </c:pt>
                <c:pt idx="4730">
                  <c:v>5.0410000000000004</c:v>
                </c:pt>
                <c:pt idx="4731">
                  <c:v>5.0730000000000004</c:v>
                </c:pt>
                <c:pt idx="4732">
                  <c:v>4.8919999999999995</c:v>
                </c:pt>
                <c:pt idx="4733">
                  <c:v>4.9119999999999999</c:v>
                </c:pt>
                <c:pt idx="4734">
                  <c:v>4.9290000000000003</c:v>
                </c:pt>
                <c:pt idx="4735">
                  <c:v>4.9359999999999999</c:v>
                </c:pt>
                <c:pt idx="4736">
                  <c:v>4.95</c:v>
                </c:pt>
                <c:pt idx="4737">
                  <c:v>4.9740000000000002</c:v>
                </c:pt>
                <c:pt idx="4738">
                  <c:v>4.984</c:v>
                </c:pt>
                <c:pt idx="4739">
                  <c:v>4.9210000000000003</c:v>
                </c:pt>
                <c:pt idx="4740">
                  <c:v>5.1209999999999933</c:v>
                </c:pt>
                <c:pt idx="4741">
                  <c:v>5.0649999999999933</c:v>
                </c:pt>
                <c:pt idx="4742">
                  <c:v>5.2290000000000001</c:v>
                </c:pt>
                <c:pt idx="4743">
                  <c:v>5.2610000000000001</c:v>
                </c:pt>
                <c:pt idx="4744">
                  <c:v>5.2629999999999955</c:v>
                </c:pt>
                <c:pt idx="4745">
                  <c:v>5.3330000000000002</c:v>
                </c:pt>
                <c:pt idx="4746">
                  <c:v>5.3380000000000001</c:v>
                </c:pt>
                <c:pt idx="4747">
                  <c:v>5.3559999999999945</c:v>
                </c:pt>
                <c:pt idx="4748">
                  <c:v>5.3929999999999945</c:v>
                </c:pt>
                <c:pt idx="4749">
                  <c:v>5.2880000000000003</c:v>
                </c:pt>
                <c:pt idx="4750">
                  <c:v>5.4420000000000002</c:v>
                </c:pt>
                <c:pt idx="4751">
                  <c:v>5.3049999999999926</c:v>
                </c:pt>
                <c:pt idx="4752">
                  <c:v>5.3490000000000002</c:v>
                </c:pt>
                <c:pt idx="4753">
                  <c:v>5.4320000000000004</c:v>
                </c:pt>
                <c:pt idx="4754">
                  <c:v>5.3869999999999996</c:v>
                </c:pt>
                <c:pt idx="4755">
                  <c:v>5.2279999999999927</c:v>
                </c:pt>
                <c:pt idx="4756">
                  <c:v>5.3839999999999995</c:v>
                </c:pt>
                <c:pt idx="4757">
                  <c:v>5.2530000000000001</c:v>
                </c:pt>
                <c:pt idx="4758">
                  <c:v>5.2729999999999997</c:v>
                </c:pt>
                <c:pt idx="4759">
                  <c:v>5.2519999999999998</c:v>
                </c:pt>
                <c:pt idx="4760">
                  <c:v>5.2279999999999927</c:v>
                </c:pt>
                <c:pt idx="4761">
                  <c:v>5.1859999999999955</c:v>
                </c:pt>
                <c:pt idx="4762">
                  <c:v>5.1349999999999945</c:v>
                </c:pt>
                <c:pt idx="4763">
                  <c:v>5.2569999999999997</c:v>
                </c:pt>
                <c:pt idx="4764">
                  <c:v>5.3279999999999914</c:v>
                </c:pt>
                <c:pt idx="4765">
                  <c:v>5.2460000000000004</c:v>
                </c:pt>
                <c:pt idx="4766">
                  <c:v>5.1209999999999933</c:v>
                </c:pt>
                <c:pt idx="4767">
                  <c:v>5.0979999999999945</c:v>
                </c:pt>
                <c:pt idx="4768">
                  <c:v>5.0759999999999996</c:v>
                </c:pt>
                <c:pt idx="4769">
                  <c:v>5.0490000000000004</c:v>
                </c:pt>
                <c:pt idx="4770">
                  <c:v>5.0739999999999998</c:v>
                </c:pt>
                <c:pt idx="4771">
                  <c:v>5.17</c:v>
                </c:pt>
                <c:pt idx="4772">
                  <c:v>5.109</c:v>
                </c:pt>
                <c:pt idx="4773">
                  <c:v>5.1390000000000002</c:v>
                </c:pt>
                <c:pt idx="4774">
                  <c:v>5.1579999999999933</c:v>
                </c:pt>
                <c:pt idx="4775">
                  <c:v>5.0619999999999985</c:v>
                </c:pt>
                <c:pt idx="4776">
                  <c:v>5.0490000000000004</c:v>
                </c:pt>
                <c:pt idx="4777">
                  <c:v>5.04</c:v>
                </c:pt>
                <c:pt idx="4778">
                  <c:v>4.9550000000000001</c:v>
                </c:pt>
                <c:pt idx="4779">
                  <c:v>5.1559999999999926</c:v>
                </c:pt>
                <c:pt idx="4780">
                  <c:v>4.9770000000000003</c:v>
                </c:pt>
                <c:pt idx="4781">
                  <c:v>5.09</c:v>
                </c:pt>
                <c:pt idx="4782">
                  <c:v>5.0789999999999997</c:v>
                </c:pt>
                <c:pt idx="4783">
                  <c:v>5.0619999999999985</c:v>
                </c:pt>
                <c:pt idx="4784">
                  <c:v>5.1310000000000002</c:v>
                </c:pt>
                <c:pt idx="4785">
                  <c:v>5.1039999999999965</c:v>
                </c:pt>
                <c:pt idx="4786">
                  <c:v>5.08</c:v>
                </c:pt>
                <c:pt idx="4787">
                  <c:v>5.2089999999999996</c:v>
                </c:pt>
                <c:pt idx="4788">
                  <c:v>5.2290000000000001</c:v>
                </c:pt>
                <c:pt idx="4789">
                  <c:v>5.2279999999999927</c:v>
                </c:pt>
                <c:pt idx="4790">
                  <c:v>5.1979999999999933</c:v>
                </c:pt>
                <c:pt idx="4791">
                  <c:v>5.202</c:v>
                </c:pt>
                <c:pt idx="4792">
                  <c:v>5.2190000000000003</c:v>
                </c:pt>
                <c:pt idx="4793">
                  <c:v>5.1059999999999945</c:v>
                </c:pt>
                <c:pt idx="4794">
                  <c:v>5.1259999999999915</c:v>
                </c:pt>
                <c:pt idx="4795">
                  <c:v>5.069</c:v>
                </c:pt>
                <c:pt idx="4796">
                  <c:v>5.2229999999999945</c:v>
                </c:pt>
                <c:pt idx="4797">
                  <c:v>5.2320000000000002</c:v>
                </c:pt>
                <c:pt idx="4798">
                  <c:v>5.1339999999999995</c:v>
                </c:pt>
                <c:pt idx="4799">
                  <c:v>5.0179999999999945</c:v>
                </c:pt>
                <c:pt idx="4800">
                  <c:v>5.04</c:v>
                </c:pt>
                <c:pt idx="4801">
                  <c:v>5.0960000000000001</c:v>
                </c:pt>
                <c:pt idx="4802">
                  <c:v>5.0060000000000002</c:v>
                </c:pt>
                <c:pt idx="4803">
                  <c:v>5.0789999999999997</c:v>
                </c:pt>
                <c:pt idx="4804">
                  <c:v>5.2850000000000001</c:v>
                </c:pt>
                <c:pt idx="4805">
                  <c:v>5.1549999999999914</c:v>
                </c:pt>
                <c:pt idx="4806">
                  <c:v>5.0369999999999999</c:v>
                </c:pt>
                <c:pt idx="4807">
                  <c:v>5.085</c:v>
                </c:pt>
                <c:pt idx="4808">
                  <c:v>5.1259999999999915</c:v>
                </c:pt>
                <c:pt idx="4809">
                  <c:v>5.1310000000000002</c:v>
                </c:pt>
                <c:pt idx="4810">
                  <c:v>5.1469999999999985</c:v>
                </c:pt>
                <c:pt idx="4811">
                  <c:v>5.1509999999999945</c:v>
                </c:pt>
                <c:pt idx="4812">
                  <c:v>4.9459999999999997</c:v>
                </c:pt>
                <c:pt idx="4813">
                  <c:v>5.008</c:v>
                </c:pt>
                <c:pt idx="4814">
                  <c:v>5.0649999999999933</c:v>
                </c:pt>
                <c:pt idx="4815">
                  <c:v>5.0279999999999916</c:v>
                </c:pt>
                <c:pt idx="4816">
                  <c:v>4.9509999999999996</c:v>
                </c:pt>
                <c:pt idx="4817">
                  <c:v>5.0219999999999985</c:v>
                </c:pt>
                <c:pt idx="4818">
                  <c:v>5.26</c:v>
                </c:pt>
                <c:pt idx="4819">
                  <c:v>5.0619999999999985</c:v>
                </c:pt>
                <c:pt idx="4820">
                  <c:v>5.0309999999999997</c:v>
                </c:pt>
                <c:pt idx="4821">
                  <c:v>4.9880000000000004</c:v>
                </c:pt>
                <c:pt idx="4822">
                  <c:v>5</c:v>
                </c:pt>
                <c:pt idx="4823">
                  <c:v>5.0219999999999985</c:v>
                </c:pt>
                <c:pt idx="4824">
                  <c:v>5.0339999999999998</c:v>
                </c:pt>
                <c:pt idx="4825">
                  <c:v>4.8760000000000003</c:v>
                </c:pt>
                <c:pt idx="4826">
                  <c:v>5.1619999999999955</c:v>
                </c:pt>
                <c:pt idx="4827">
                  <c:v>5.1599999999999975</c:v>
                </c:pt>
                <c:pt idx="4828">
                  <c:v>5.0279999999999916</c:v>
                </c:pt>
                <c:pt idx="4829">
                  <c:v>4.9260000000000002</c:v>
                </c:pt>
                <c:pt idx="4830">
                  <c:v>5.0410000000000004</c:v>
                </c:pt>
                <c:pt idx="4831">
                  <c:v>4.9889999999999999</c:v>
                </c:pt>
                <c:pt idx="4832">
                  <c:v>5.0139999999999985</c:v>
                </c:pt>
                <c:pt idx="4833">
                  <c:v>5.0269999999999975</c:v>
                </c:pt>
                <c:pt idx="4834">
                  <c:v>5.0419999999999998</c:v>
                </c:pt>
                <c:pt idx="4835">
                  <c:v>4.9989999999999997</c:v>
                </c:pt>
                <c:pt idx="4836">
                  <c:v>5.0569999999999995</c:v>
                </c:pt>
                <c:pt idx="4837">
                  <c:v>5.0830000000000002</c:v>
                </c:pt>
                <c:pt idx="4838">
                  <c:v>5.07</c:v>
                </c:pt>
                <c:pt idx="4839">
                  <c:v>5.0579999999999945</c:v>
                </c:pt>
                <c:pt idx="4840">
                  <c:v>5.1839999999999975</c:v>
                </c:pt>
                <c:pt idx="4841">
                  <c:v>5.1779999999999955</c:v>
                </c:pt>
                <c:pt idx="4842">
                  <c:v>5.1279999999999886</c:v>
                </c:pt>
                <c:pt idx="4843">
                  <c:v>5.1159999999999917</c:v>
                </c:pt>
                <c:pt idx="4844">
                  <c:v>5.0359999999999996</c:v>
                </c:pt>
                <c:pt idx="4845">
                  <c:v>5.2729999999999997</c:v>
                </c:pt>
                <c:pt idx="4846">
                  <c:v>5.2359999999999998</c:v>
                </c:pt>
                <c:pt idx="4847">
                  <c:v>5.2639999999999985</c:v>
                </c:pt>
                <c:pt idx="4848">
                  <c:v>5.1519999999999975</c:v>
                </c:pt>
                <c:pt idx="4849">
                  <c:v>5.1339999999999995</c:v>
                </c:pt>
                <c:pt idx="4850">
                  <c:v>5.3469999999999995</c:v>
                </c:pt>
                <c:pt idx="4851">
                  <c:v>5.2770000000000001</c:v>
                </c:pt>
                <c:pt idx="4852">
                  <c:v>5.1909999999999945</c:v>
                </c:pt>
                <c:pt idx="4853">
                  <c:v>5.2279999999999927</c:v>
                </c:pt>
                <c:pt idx="4854">
                  <c:v>5.2629999999999955</c:v>
                </c:pt>
                <c:pt idx="4855">
                  <c:v>5.1879999999999926</c:v>
                </c:pt>
                <c:pt idx="4856">
                  <c:v>5.1849999999999916</c:v>
                </c:pt>
                <c:pt idx="4857">
                  <c:v>5.1579999999999933</c:v>
                </c:pt>
                <c:pt idx="4858">
                  <c:v>5.1739999999999995</c:v>
                </c:pt>
                <c:pt idx="4859">
                  <c:v>5.0860000000000003</c:v>
                </c:pt>
                <c:pt idx="4860">
                  <c:v>5.1919999999999975</c:v>
                </c:pt>
                <c:pt idx="4861">
                  <c:v>5.141</c:v>
                </c:pt>
                <c:pt idx="4862">
                  <c:v>5.1979999999999933</c:v>
                </c:pt>
                <c:pt idx="4863">
                  <c:v>5.1079999999999917</c:v>
                </c:pt>
                <c:pt idx="4864">
                  <c:v>5.1559999999999926</c:v>
                </c:pt>
                <c:pt idx="4865">
                  <c:v>5.0519999999999996</c:v>
                </c:pt>
                <c:pt idx="4866">
                  <c:v>5.0359999999999996</c:v>
                </c:pt>
                <c:pt idx="4867">
                  <c:v>5.1139999999999946</c:v>
                </c:pt>
                <c:pt idx="4868">
                  <c:v>4.9749999999999996</c:v>
                </c:pt>
                <c:pt idx="4869">
                  <c:v>5.0590000000000002</c:v>
                </c:pt>
                <c:pt idx="4870">
                  <c:v>5.0229999999999926</c:v>
                </c:pt>
                <c:pt idx="4871">
                  <c:v>5.0669999999999975</c:v>
                </c:pt>
                <c:pt idx="4872">
                  <c:v>5.056</c:v>
                </c:pt>
                <c:pt idx="4873">
                  <c:v>4.9889999999999999</c:v>
                </c:pt>
                <c:pt idx="4874">
                  <c:v>5.1829999999999945</c:v>
                </c:pt>
                <c:pt idx="4875">
                  <c:v>5.0659999999999945</c:v>
                </c:pt>
                <c:pt idx="4876">
                  <c:v>5.1349999999999945</c:v>
                </c:pt>
                <c:pt idx="4877">
                  <c:v>5.0569999999999995</c:v>
                </c:pt>
                <c:pt idx="4878">
                  <c:v>5.0219999999999985</c:v>
                </c:pt>
                <c:pt idx="4879">
                  <c:v>5.1899999999999995</c:v>
                </c:pt>
                <c:pt idx="4880">
                  <c:v>5.0599999999999996</c:v>
                </c:pt>
                <c:pt idx="4881">
                  <c:v>5.0960000000000001</c:v>
                </c:pt>
                <c:pt idx="4882">
                  <c:v>5.218</c:v>
                </c:pt>
                <c:pt idx="4883">
                  <c:v>5.2789999999999999</c:v>
                </c:pt>
                <c:pt idx="4884">
                  <c:v>5.3519999999999985</c:v>
                </c:pt>
                <c:pt idx="4885">
                  <c:v>5.3360000000000003</c:v>
                </c:pt>
                <c:pt idx="4886">
                  <c:v>5.2510000000000003</c:v>
                </c:pt>
                <c:pt idx="4887">
                  <c:v>5.1649999999999885</c:v>
                </c:pt>
                <c:pt idx="4888">
                  <c:v>5.2119999999999997</c:v>
                </c:pt>
                <c:pt idx="4889">
                  <c:v>5.2880000000000003</c:v>
                </c:pt>
                <c:pt idx="4890">
                  <c:v>5.3029999999999955</c:v>
                </c:pt>
                <c:pt idx="4891">
                  <c:v>5.2729999999999997</c:v>
                </c:pt>
                <c:pt idx="4892">
                  <c:v>5.1879999999999926</c:v>
                </c:pt>
                <c:pt idx="4893">
                  <c:v>5.0949999999999926</c:v>
                </c:pt>
                <c:pt idx="4894">
                  <c:v>5.2279999999999927</c:v>
                </c:pt>
                <c:pt idx="4895">
                  <c:v>5.2089999999999996</c:v>
                </c:pt>
                <c:pt idx="4896">
                  <c:v>5.2639999999999985</c:v>
                </c:pt>
                <c:pt idx="4897">
                  <c:v>5.2050000000000001</c:v>
                </c:pt>
                <c:pt idx="4898">
                  <c:v>5.1619999999999955</c:v>
                </c:pt>
                <c:pt idx="4899">
                  <c:v>5.1649999999999885</c:v>
                </c:pt>
                <c:pt idx="4900">
                  <c:v>5.1179999999999914</c:v>
                </c:pt>
                <c:pt idx="4901">
                  <c:v>5.0249999999999932</c:v>
                </c:pt>
                <c:pt idx="4902">
                  <c:v>5.0609999999999955</c:v>
                </c:pt>
                <c:pt idx="4903">
                  <c:v>5.0999999999999996</c:v>
                </c:pt>
                <c:pt idx="4904">
                  <c:v>5.1939999999999955</c:v>
                </c:pt>
                <c:pt idx="4905">
                  <c:v>5.016</c:v>
                </c:pt>
                <c:pt idx="4906">
                  <c:v>5.0590000000000002</c:v>
                </c:pt>
                <c:pt idx="4907">
                  <c:v>5.1019999999999985</c:v>
                </c:pt>
                <c:pt idx="4908">
                  <c:v>5.0410000000000004</c:v>
                </c:pt>
                <c:pt idx="4909">
                  <c:v>4.9400000000000004</c:v>
                </c:pt>
                <c:pt idx="4910">
                  <c:v>4.9770000000000003</c:v>
                </c:pt>
                <c:pt idx="4911">
                  <c:v>5.0139999999999985</c:v>
                </c:pt>
                <c:pt idx="4912">
                  <c:v>5.1379999999999955</c:v>
                </c:pt>
                <c:pt idx="4913">
                  <c:v>5.1139999999999946</c:v>
                </c:pt>
                <c:pt idx="4914">
                  <c:v>4.9710000000000081</c:v>
                </c:pt>
                <c:pt idx="4915">
                  <c:v>5.0590000000000002</c:v>
                </c:pt>
                <c:pt idx="4916">
                  <c:v>5.1649999999999885</c:v>
                </c:pt>
                <c:pt idx="4917">
                  <c:v>5.1579999999999933</c:v>
                </c:pt>
                <c:pt idx="4918">
                  <c:v>5.1429999999999945</c:v>
                </c:pt>
                <c:pt idx="4919">
                  <c:v>5.2</c:v>
                </c:pt>
                <c:pt idx="4920">
                  <c:v>5.0619999999999985</c:v>
                </c:pt>
                <c:pt idx="4921">
                  <c:v>5.0910000000000002</c:v>
                </c:pt>
                <c:pt idx="4922">
                  <c:v>5.1479999999999926</c:v>
                </c:pt>
                <c:pt idx="4923">
                  <c:v>5.0019999999999998</c:v>
                </c:pt>
                <c:pt idx="4924">
                  <c:v>5.1079999999999917</c:v>
                </c:pt>
                <c:pt idx="4925">
                  <c:v>5.1279999999999886</c:v>
                </c:pt>
                <c:pt idx="4926">
                  <c:v>5.0129999999999955</c:v>
                </c:pt>
                <c:pt idx="4927">
                  <c:v>5.05</c:v>
                </c:pt>
                <c:pt idx="4928">
                  <c:v>4.9530000000000003</c:v>
                </c:pt>
                <c:pt idx="4929">
                  <c:v>5.0649999999999933</c:v>
                </c:pt>
                <c:pt idx="4930">
                  <c:v>5.0430000000000001</c:v>
                </c:pt>
                <c:pt idx="4931">
                  <c:v>5.1529999999999916</c:v>
                </c:pt>
                <c:pt idx="4932">
                  <c:v>5.3369999999999997</c:v>
                </c:pt>
                <c:pt idx="4933">
                  <c:v>5.3369999999999997</c:v>
                </c:pt>
                <c:pt idx="4934">
                  <c:v>5.4569999999999999</c:v>
                </c:pt>
                <c:pt idx="4935">
                  <c:v>5.4909999999999997</c:v>
                </c:pt>
                <c:pt idx="4936">
                  <c:v>5.4269999999999996</c:v>
                </c:pt>
                <c:pt idx="4937">
                  <c:v>5.3760000000000003</c:v>
                </c:pt>
                <c:pt idx="4938">
                  <c:v>0</c:v>
                </c:pt>
                <c:pt idx="4939">
                  <c:v>5.3119999999999985</c:v>
                </c:pt>
                <c:pt idx="4940">
                  <c:v>5.4139999999999997</c:v>
                </c:pt>
                <c:pt idx="4941">
                  <c:v>5.4390000000000081</c:v>
                </c:pt>
                <c:pt idx="4942">
                  <c:v>5.2729999999999997</c:v>
                </c:pt>
                <c:pt idx="4943">
                  <c:v>5.2350000000000003</c:v>
                </c:pt>
                <c:pt idx="4944">
                  <c:v>5.2910000000000004</c:v>
                </c:pt>
                <c:pt idx="4945">
                  <c:v>5.3360000000000003</c:v>
                </c:pt>
                <c:pt idx="4946">
                  <c:v>5.2949999999999955</c:v>
                </c:pt>
                <c:pt idx="4947">
                  <c:v>5.375</c:v>
                </c:pt>
                <c:pt idx="4948">
                  <c:v>5.2450000000000001</c:v>
                </c:pt>
                <c:pt idx="4949">
                  <c:v>5.2679999999999945</c:v>
                </c:pt>
                <c:pt idx="4950">
                  <c:v>5.2169999999999996</c:v>
                </c:pt>
                <c:pt idx="4951">
                  <c:v>5.2139999999999995</c:v>
                </c:pt>
                <c:pt idx="4952">
                  <c:v>5.2350000000000003</c:v>
                </c:pt>
                <c:pt idx="4953">
                  <c:v>5.0890000000000004</c:v>
                </c:pt>
                <c:pt idx="4954">
                  <c:v>5.1369999999999996</c:v>
                </c:pt>
                <c:pt idx="4955">
                  <c:v>5.069</c:v>
                </c:pt>
                <c:pt idx="4956">
                  <c:v>5.0149999999999926</c:v>
                </c:pt>
                <c:pt idx="4957">
                  <c:v>5.2439999999999998</c:v>
                </c:pt>
                <c:pt idx="4958">
                  <c:v>5.0229999999999926</c:v>
                </c:pt>
                <c:pt idx="4959">
                  <c:v>5.1760000000000002</c:v>
                </c:pt>
                <c:pt idx="4960">
                  <c:v>5.0430000000000001</c:v>
                </c:pt>
                <c:pt idx="4961">
                  <c:v>5.0819999999999999</c:v>
                </c:pt>
                <c:pt idx="4962">
                  <c:v>5.173</c:v>
                </c:pt>
                <c:pt idx="4963">
                  <c:v>5.1619999999999955</c:v>
                </c:pt>
                <c:pt idx="4964">
                  <c:v>5.0529999999999955</c:v>
                </c:pt>
                <c:pt idx="4965">
                  <c:v>4.9889999999999999</c:v>
                </c:pt>
                <c:pt idx="4966">
                  <c:v>5.0049999999999955</c:v>
                </c:pt>
                <c:pt idx="4967">
                  <c:v>4.8010000000000002</c:v>
                </c:pt>
                <c:pt idx="4968">
                  <c:v>4.8860000000000001</c:v>
                </c:pt>
                <c:pt idx="4969">
                  <c:v>4.9859999999999998</c:v>
                </c:pt>
                <c:pt idx="4970">
                  <c:v>5.0519999999999996</c:v>
                </c:pt>
                <c:pt idx="4971">
                  <c:v>5.0739999999999998</c:v>
                </c:pt>
                <c:pt idx="4972">
                  <c:v>5.0999999999999996</c:v>
                </c:pt>
                <c:pt idx="4973">
                  <c:v>5.0810000000000004</c:v>
                </c:pt>
                <c:pt idx="4974">
                  <c:v>5.1419999999999995</c:v>
                </c:pt>
                <c:pt idx="4975">
                  <c:v>5.1649999999999885</c:v>
                </c:pt>
                <c:pt idx="4976">
                  <c:v>5.2839999999999998</c:v>
                </c:pt>
                <c:pt idx="4977">
                  <c:v>5.1719999999999997</c:v>
                </c:pt>
                <c:pt idx="4978">
                  <c:v>5.101</c:v>
                </c:pt>
                <c:pt idx="4979">
                  <c:v>5.2269999999999985</c:v>
                </c:pt>
                <c:pt idx="4980">
                  <c:v>5.2510000000000003</c:v>
                </c:pt>
                <c:pt idx="4981">
                  <c:v>5.2009999999999996</c:v>
                </c:pt>
                <c:pt idx="4982">
                  <c:v>5.1979999999999933</c:v>
                </c:pt>
                <c:pt idx="4983">
                  <c:v>5.1790000000000003</c:v>
                </c:pt>
                <c:pt idx="4984">
                  <c:v>5.2939999999999996</c:v>
                </c:pt>
                <c:pt idx="4985">
                  <c:v>5.2050000000000001</c:v>
                </c:pt>
                <c:pt idx="4986">
                  <c:v>5.2239999999999975</c:v>
                </c:pt>
                <c:pt idx="4987">
                  <c:v>5.109</c:v>
                </c:pt>
                <c:pt idx="4988">
                  <c:v>5.0539999999999985</c:v>
                </c:pt>
                <c:pt idx="4989">
                  <c:v>4.9850000000000003</c:v>
                </c:pt>
                <c:pt idx="4990">
                  <c:v>5.0410000000000004</c:v>
                </c:pt>
                <c:pt idx="4991">
                  <c:v>5.0369999999999999</c:v>
                </c:pt>
                <c:pt idx="4992">
                  <c:v>5.0910000000000002</c:v>
                </c:pt>
                <c:pt idx="4993">
                  <c:v>5.1989999999999945</c:v>
                </c:pt>
                <c:pt idx="4994">
                  <c:v>5.1899999999999995</c:v>
                </c:pt>
                <c:pt idx="4995">
                  <c:v>5.1139999999999946</c:v>
                </c:pt>
                <c:pt idx="4996">
                  <c:v>5.0759999999999996</c:v>
                </c:pt>
                <c:pt idx="4997">
                  <c:v>5.0990000000000002</c:v>
                </c:pt>
                <c:pt idx="4998">
                  <c:v>5.1199999999999966</c:v>
                </c:pt>
                <c:pt idx="4999">
                  <c:v>5.1349999999999945</c:v>
                </c:pt>
                <c:pt idx="5000">
                  <c:v>5.1369999999999996</c:v>
                </c:pt>
                <c:pt idx="5001">
                  <c:v>5.3959999999999955</c:v>
                </c:pt>
                <c:pt idx="5002">
                  <c:v>5.14</c:v>
                </c:pt>
                <c:pt idx="5003">
                  <c:v>5.2370000000000001</c:v>
                </c:pt>
                <c:pt idx="5004">
                  <c:v>5.08</c:v>
                </c:pt>
                <c:pt idx="5005">
                  <c:v>5.2130000000000001</c:v>
                </c:pt>
                <c:pt idx="5006">
                  <c:v>5.0999999999999996</c:v>
                </c:pt>
                <c:pt idx="5007">
                  <c:v>5.218</c:v>
                </c:pt>
                <c:pt idx="5008">
                  <c:v>5.2239999999999975</c:v>
                </c:pt>
                <c:pt idx="5009">
                  <c:v>5.1229999999999913</c:v>
                </c:pt>
                <c:pt idx="5010">
                  <c:v>5.2690000000000001</c:v>
                </c:pt>
                <c:pt idx="5011">
                  <c:v>5.0359999999999996</c:v>
                </c:pt>
                <c:pt idx="5012">
                  <c:v>5.0969999999999995</c:v>
                </c:pt>
                <c:pt idx="5013">
                  <c:v>5.0119999999999996</c:v>
                </c:pt>
                <c:pt idx="5014">
                  <c:v>4.9349999999999996</c:v>
                </c:pt>
                <c:pt idx="5015">
                  <c:v>5.0619999999999985</c:v>
                </c:pt>
                <c:pt idx="5016">
                  <c:v>5.1139999999999946</c:v>
                </c:pt>
                <c:pt idx="5017">
                  <c:v>4.992</c:v>
                </c:pt>
                <c:pt idx="5018">
                  <c:v>4.9450000000000003</c:v>
                </c:pt>
                <c:pt idx="5019">
                  <c:v>5.0179999999999945</c:v>
                </c:pt>
                <c:pt idx="5020">
                  <c:v>5.1269999999999945</c:v>
                </c:pt>
                <c:pt idx="5021">
                  <c:v>5.1859999999999955</c:v>
                </c:pt>
                <c:pt idx="5022">
                  <c:v>5.1129999999999933</c:v>
                </c:pt>
                <c:pt idx="5023">
                  <c:v>5.1589999999999945</c:v>
                </c:pt>
                <c:pt idx="5024">
                  <c:v>5.2039999999999997</c:v>
                </c:pt>
                <c:pt idx="5025">
                  <c:v>5.1899999999999995</c:v>
                </c:pt>
                <c:pt idx="5026">
                  <c:v>5.31</c:v>
                </c:pt>
                <c:pt idx="5027">
                  <c:v>5.3029999999999955</c:v>
                </c:pt>
                <c:pt idx="5028">
                  <c:v>5.3079999999999945</c:v>
                </c:pt>
                <c:pt idx="5029">
                  <c:v>5.1129999999999933</c:v>
                </c:pt>
                <c:pt idx="5030">
                  <c:v>5.0949999999999926</c:v>
                </c:pt>
                <c:pt idx="5031">
                  <c:v>5.0629999999999926</c:v>
                </c:pt>
                <c:pt idx="5032">
                  <c:v>5.3019999999999996</c:v>
                </c:pt>
                <c:pt idx="5033">
                  <c:v>5.2560000000000002</c:v>
                </c:pt>
                <c:pt idx="5034">
                  <c:v>5.202</c:v>
                </c:pt>
                <c:pt idx="5035">
                  <c:v>5.1559999999999926</c:v>
                </c:pt>
                <c:pt idx="5036">
                  <c:v>5.0430000000000001</c:v>
                </c:pt>
                <c:pt idx="5037">
                  <c:v>5.0649999999999933</c:v>
                </c:pt>
                <c:pt idx="5038">
                  <c:v>5.0229999999999926</c:v>
                </c:pt>
                <c:pt idx="5039">
                  <c:v>5.0990000000000002</c:v>
                </c:pt>
                <c:pt idx="5040">
                  <c:v>5.1239999999999917</c:v>
                </c:pt>
                <c:pt idx="5041">
                  <c:v>4.9189999999999996</c:v>
                </c:pt>
                <c:pt idx="5042">
                  <c:v>5.0229999999999926</c:v>
                </c:pt>
                <c:pt idx="5043">
                  <c:v>5.141</c:v>
                </c:pt>
                <c:pt idx="5044">
                  <c:v>5.1149999999999913</c:v>
                </c:pt>
                <c:pt idx="5045">
                  <c:v>5.0119999999999996</c:v>
                </c:pt>
                <c:pt idx="5046">
                  <c:v>4.915</c:v>
                </c:pt>
                <c:pt idx="5047">
                  <c:v>5.0339999999999998</c:v>
                </c:pt>
                <c:pt idx="5048">
                  <c:v>4.9480000000000004</c:v>
                </c:pt>
                <c:pt idx="5049">
                  <c:v>4.9269999999999996</c:v>
                </c:pt>
                <c:pt idx="5050">
                  <c:v>4.9539999999999997</c:v>
                </c:pt>
                <c:pt idx="5051">
                  <c:v>5.0579999999999945</c:v>
                </c:pt>
                <c:pt idx="5052">
                  <c:v>5.0269999999999975</c:v>
                </c:pt>
                <c:pt idx="5053">
                  <c:v>5.1019999999999985</c:v>
                </c:pt>
                <c:pt idx="5054">
                  <c:v>5.2030000000000003</c:v>
                </c:pt>
                <c:pt idx="5055">
                  <c:v>5.1649999999999885</c:v>
                </c:pt>
                <c:pt idx="5056">
                  <c:v>5.1239999999999917</c:v>
                </c:pt>
                <c:pt idx="5057">
                  <c:v>5.31</c:v>
                </c:pt>
                <c:pt idx="5058">
                  <c:v>5.2219999999999995</c:v>
                </c:pt>
                <c:pt idx="5059">
                  <c:v>5.3010000000000002</c:v>
                </c:pt>
                <c:pt idx="5060">
                  <c:v>5.492</c:v>
                </c:pt>
                <c:pt idx="5061">
                  <c:v>5.3259999999999916</c:v>
                </c:pt>
                <c:pt idx="5062">
                  <c:v>5.46</c:v>
                </c:pt>
                <c:pt idx="5063">
                  <c:v>5.23</c:v>
                </c:pt>
                <c:pt idx="5064">
                  <c:v>5.1469999999999985</c:v>
                </c:pt>
                <c:pt idx="5065">
                  <c:v>5.28</c:v>
                </c:pt>
                <c:pt idx="5066">
                  <c:v>5.2050000000000001</c:v>
                </c:pt>
                <c:pt idx="5067">
                  <c:v>5.29</c:v>
                </c:pt>
                <c:pt idx="5068">
                  <c:v>5.1829999999999945</c:v>
                </c:pt>
                <c:pt idx="5069">
                  <c:v>5.0380000000000003</c:v>
                </c:pt>
                <c:pt idx="5070">
                  <c:v>5.1439999999999975</c:v>
                </c:pt>
                <c:pt idx="5071">
                  <c:v>5.1710000000000003</c:v>
                </c:pt>
                <c:pt idx="5072">
                  <c:v>5.2389999999999999</c:v>
                </c:pt>
                <c:pt idx="5073">
                  <c:v>4.9980000000000002</c:v>
                </c:pt>
                <c:pt idx="5074">
                  <c:v>5.0359999999999996</c:v>
                </c:pt>
                <c:pt idx="5075">
                  <c:v>5.1349999999999945</c:v>
                </c:pt>
                <c:pt idx="5076">
                  <c:v>5.1509999999999945</c:v>
                </c:pt>
                <c:pt idx="5077">
                  <c:v>5.1439999999999975</c:v>
                </c:pt>
                <c:pt idx="5078">
                  <c:v>5.2119999999999997</c:v>
                </c:pt>
                <c:pt idx="5079">
                  <c:v>5.0549999999999926</c:v>
                </c:pt>
                <c:pt idx="5080">
                  <c:v>5.173</c:v>
                </c:pt>
                <c:pt idx="5081">
                  <c:v>5.2869999999999999</c:v>
                </c:pt>
                <c:pt idx="5082">
                  <c:v>5.1419999999999995</c:v>
                </c:pt>
                <c:pt idx="5083">
                  <c:v>4.9390000000000081</c:v>
                </c:pt>
                <c:pt idx="5084">
                  <c:v>5.0939999999999985</c:v>
                </c:pt>
                <c:pt idx="5085">
                  <c:v>5.13</c:v>
                </c:pt>
                <c:pt idx="5086">
                  <c:v>5.1079999999999917</c:v>
                </c:pt>
                <c:pt idx="5087">
                  <c:v>5.0469999999999997</c:v>
                </c:pt>
                <c:pt idx="5088">
                  <c:v>5</c:v>
                </c:pt>
                <c:pt idx="5089">
                  <c:v>5.0369999999999999</c:v>
                </c:pt>
                <c:pt idx="5090">
                  <c:v>5.133</c:v>
                </c:pt>
                <c:pt idx="5091">
                  <c:v>4.9960000000000004</c:v>
                </c:pt>
                <c:pt idx="5092">
                  <c:v>5.0110000000000001</c:v>
                </c:pt>
                <c:pt idx="5093">
                  <c:v>4.9480000000000004</c:v>
                </c:pt>
                <c:pt idx="5094">
                  <c:v>5.0369999999999999</c:v>
                </c:pt>
                <c:pt idx="5095">
                  <c:v>4.9429999999999996</c:v>
                </c:pt>
                <c:pt idx="5096">
                  <c:v>4.899</c:v>
                </c:pt>
                <c:pt idx="5097">
                  <c:v>4.8919999999999995</c:v>
                </c:pt>
                <c:pt idx="5098">
                  <c:v>4.9009999999999998</c:v>
                </c:pt>
                <c:pt idx="5099">
                  <c:v>4.8959999999999955</c:v>
                </c:pt>
                <c:pt idx="5100">
                  <c:v>5.0439999999999996</c:v>
                </c:pt>
                <c:pt idx="5101">
                  <c:v>4.915</c:v>
                </c:pt>
                <c:pt idx="5102">
                  <c:v>4.9560000000000004</c:v>
                </c:pt>
                <c:pt idx="5103">
                  <c:v>5.1199999999999966</c:v>
                </c:pt>
                <c:pt idx="5104">
                  <c:v>5.0460000000000003</c:v>
                </c:pt>
                <c:pt idx="5105">
                  <c:v>5.0510000000000002</c:v>
                </c:pt>
                <c:pt idx="5106">
                  <c:v>5.2229999999999945</c:v>
                </c:pt>
                <c:pt idx="5107">
                  <c:v>5.1019999999999985</c:v>
                </c:pt>
                <c:pt idx="5108">
                  <c:v>5.0780000000000003</c:v>
                </c:pt>
                <c:pt idx="5109">
                  <c:v>5.1719999999999997</c:v>
                </c:pt>
                <c:pt idx="5110">
                  <c:v>5.2190000000000003</c:v>
                </c:pt>
                <c:pt idx="5111">
                  <c:v>5.1919999999999975</c:v>
                </c:pt>
                <c:pt idx="5112">
                  <c:v>5.2239999999999975</c:v>
                </c:pt>
                <c:pt idx="5113">
                  <c:v>5.2720000000000002</c:v>
                </c:pt>
                <c:pt idx="5114">
                  <c:v>5.141</c:v>
                </c:pt>
                <c:pt idx="5115">
                  <c:v>5.2030000000000003</c:v>
                </c:pt>
                <c:pt idx="5116">
                  <c:v>5.0890000000000004</c:v>
                </c:pt>
                <c:pt idx="5117">
                  <c:v>5.2069999999999999</c:v>
                </c:pt>
                <c:pt idx="5118">
                  <c:v>5.2119999999999997</c:v>
                </c:pt>
                <c:pt idx="5119">
                  <c:v>5.1710000000000003</c:v>
                </c:pt>
                <c:pt idx="5120">
                  <c:v>5.0999999999999996</c:v>
                </c:pt>
                <c:pt idx="5121">
                  <c:v>5.0979999999999945</c:v>
                </c:pt>
                <c:pt idx="5122">
                  <c:v>5.0739999999999998</c:v>
                </c:pt>
                <c:pt idx="5123">
                  <c:v>5.2149999999999945</c:v>
                </c:pt>
                <c:pt idx="5124">
                  <c:v>5.0639999999999965</c:v>
                </c:pt>
                <c:pt idx="5125">
                  <c:v>5.17</c:v>
                </c:pt>
                <c:pt idx="5126">
                  <c:v>5.01</c:v>
                </c:pt>
                <c:pt idx="5127">
                  <c:v>5.0639999999999965</c:v>
                </c:pt>
                <c:pt idx="5128">
                  <c:v>5.0350000000000001</c:v>
                </c:pt>
                <c:pt idx="5129">
                  <c:v>5.0720000000000001</c:v>
                </c:pt>
                <c:pt idx="5130">
                  <c:v>5.1449999999999916</c:v>
                </c:pt>
                <c:pt idx="5131">
                  <c:v>4.9660000000000002</c:v>
                </c:pt>
                <c:pt idx="5132">
                  <c:v>5.0720000000000001</c:v>
                </c:pt>
                <c:pt idx="5133">
                  <c:v>5.0069999999999997</c:v>
                </c:pt>
                <c:pt idx="5134">
                  <c:v>4.9580000000000002</c:v>
                </c:pt>
                <c:pt idx="5135">
                  <c:v>4.891</c:v>
                </c:pt>
                <c:pt idx="5136">
                  <c:v>5.093</c:v>
                </c:pt>
                <c:pt idx="5137">
                  <c:v>4.9569999999999999</c:v>
                </c:pt>
                <c:pt idx="5138">
                  <c:v>4.8959999999999955</c:v>
                </c:pt>
                <c:pt idx="5139">
                  <c:v>4.9050000000000002</c:v>
                </c:pt>
                <c:pt idx="5140">
                  <c:v>4.9589999999999996</c:v>
                </c:pt>
                <c:pt idx="5141">
                  <c:v>5.1539999999999955</c:v>
                </c:pt>
                <c:pt idx="5142">
                  <c:v>5.0579999999999945</c:v>
                </c:pt>
                <c:pt idx="5143">
                  <c:v>4.9329999999999998</c:v>
                </c:pt>
                <c:pt idx="5144">
                  <c:v>5.0060000000000002</c:v>
                </c:pt>
                <c:pt idx="5145">
                  <c:v>5.1589999999999945</c:v>
                </c:pt>
                <c:pt idx="5146">
                  <c:v>5.0229999999999926</c:v>
                </c:pt>
                <c:pt idx="5147">
                  <c:v>5.1360000000000001</c:v>
                </c:pt>
                <c:pt idx="5148">
                  <c:v>5.1169999999999956</c:v>
                </c:pt>
                <c:pt idx="5149">
                  <c:v>5.0239999999999965</c:v>
                </c:pt>
                <c:pt idx="5150">
                  <c:v>5.1719999999999997</c:v>
                </c:pt>
                <c:pt idx="5151">
                  <c:v>5.3109999999999955</c:v>
                </c:pt>
                <c:pt idx="5152">
                  <c:v>5.1249999999999885</c:v>
                </c:pt>
                <c:pt idx="5153">
                  <c:v>5.2669999999999995</c:v>
                </c:pt>
                <c:pt idx="5154">
                  <c:v>5.1559999999999926</c:v>
                </c:pt>
                <c:pt idx="5155">
                  <c:v>5.2060000000000004</c:v>
                </c:pt>
                <c:pt idx="5156">
                  <c:v>5.0209999999999955</c:v>
                </c:pt>
                <c:pt idx="5157">
                  <c:v>5.0590000000000002</c:v>
                </c:pt>
                <c:pt idx="5158">
                  <c:v>5.1469999999999985</c:v>
                </c:pt>
                <c:pt idx="5159">
                  <c:v>5.2089999999999996</c:v>
                </c:pt>
                <c:pt idx="5160">
                  <c:v>5.0860000000000003</c:v>
                </c:pt>
                <c:pt idx="5161">
                  <c:v>5.1769999999999996</c:v>
                </c:pt>
                <c:pt idx="5162">
                  <c:v>5.0460000000000003</c:v>
                </c:pt>
                <c:pt idx="5163">
                  <c:v>5.1349999999999945</c:v>
                </c:pt>
                <c:pt idx="5164">
                  <c:v>4.9569999999999999</c:v>
                </c:pt>
                <c:pt idx="5165">
                  <c:v>5.0709999999999997</c:v>
                </c:pt>
                <c:pt idx="5166">
                  <c:v>4.9320000000000004</c:v>
                </c:pt>
                <c:pt idx="5167">
                  <c:v>5.0460000000000003</c:v>
                </c:pt>
                <c:pt idx="5168">
                  <c:v>4.9729999999999999</c:v>
                </c:pt>
                <c:pt idx="5169">
                  <c:v>5.0410000000000004</c:v>
                </c:pt>
                <c:pt idx="5170">
                  <c:v>4.9539999999999997</c:v>
                </c:pt>
                <c:pt idx="5171">
                  <c:v>5.0569999999999995</c:v>
                </c:pt>
                <c:pt idx="5172">
                  <c:v>4.9790000000000081</c:v>
                </c:pt>
                <c:pt idx="5173">
                  <c:v>4.9249999999999945</c:v>
                </c:pt>
                <c:pt idx="5174">
                  <c:v>4.9420000000000002</c:v>
                </c:pt>
                <c:pt idx="5175">
                  <c:v>4.9930000000000003</c:v>
                </c:pt>
                <c:pt idx="5176">
                  <c:v>4.9790000000000081</c:v>
                </c:pt>
                <c:pt idx="5177">
                  <c:v>4.9509999999999996</c:v>
                </c:pt>
                <c:pt idx="5178">
                  <c:v>4.8939999999999975</c:v>
                </c:pt>
                <c:pt idx="5179">
                  <c:v>4.9950000000000001</c:v>
                </c:pt>
                <c:pt idx="5180">
                  <c:v>4.9930000000000003</c:v>
                </c:pt>
                <c:pt idx="5181">
                  <c:v>5.0449999999999955</c:v>
                </c:pt>
                <c:pt idx="5182">
                  <c:v>5.1629999999999914</c:v>
                </c:pt>
                <c:pt idx="5183">
                  <c:v>5.23</c:v>
                </c:pt>
                <c:pt idx="5184">
                  <c:v>5.2930000000000001</c:v>
                </c:pt>
                <c:pt idx="5185">
                  <c:v>5.3860000000000001</c:v>
                </c:pt>
                <c:pt idx="5186">
                  <c:v>5.3519999999999985</c:v>
                </c:pt>
                <c:pt idx="5187">
                  <c:v>5.2489999999999997</c:v>
                </c:pt>
                <c:pt idx="5188">
                  <c:v>5.5289999999999955</c:v>
                </c:pt>
                <c:pt idx="5189">
                  <c:v>5.3069999999999995</c:v>
                </c:pt>
                <c:pt idx="5190">
                  <c:v>5.4619999999999997</c:v>
                </c:pt>
                <c:pt idx="5191">
                  <c:v>5.1739999999999995</c:v>
                </c:pt>
                <c:pt idx="5192">
                  <c:v>5.1249999999999885</c:v>
                </c:pt>
                <c:pt idx="5193">
                  <c:v>5.2720000000000002</c:v>
                </c:pt>
                <c:pt idx="5194">
                  <c:v>5.33</c:v>
                </c:pt>
                <c:pt idx="5195">
                  <c:v>5.3479999999999945</c:v>
                </c:pt>
                <c:pt idx="5196">
                  <c:v>5.1909999999999945</c:v>
                </c:pt>
                <c:pt idx="5197">
                  <c:v>5.2619999999999996</c:v>
                </c:pt>
                <c:pt idx="5198">
                  <c:v>5.1890000000000001</c:v>
                </c:pt>
                <c:pt idx="5199">
                  <c:v>5.2510000000000003</c:v>
                </c:pt>
                <c:pt idx="5200">
                  <c:v>5.2619999999999996</c:v>
                </c:pt>
                <c:pt idx="5201">
                  <c:v>5.24</c:v>
                </c:pt>
                <c:pt idx="5202">
                  <c:v>5.25</c:v>
                </c:pt>
                <c:pt idx="5203">
                  <c:v>5.2809999999999997</c:v>
                </c:pt>
                <c:pt idx="5204">
                  <c:v>5.1819999999999995</c:v>
                </c:pt>
                <c:pt idx="5205">
                  <c:v>5.3730000000000002</c:v>
                </c:pt>
                <c:pt idx="5206">
                  <c:v>5.1449999999999916</c:v>
                </c:pt>
                <c:pt idx="5207">
                  <c:v>5.23</c:v>
                </c:pt>
                <c:pt idx="5208">
                  <c:v>4.944</c:v>
                </c:pt>
                <c:pt idx="5209">
                  <c:v>5.0659999999999945</c:v>
                </c:pt>
                <c:pt idx="5210">
                  <c:v>5.181</c:v>
                </c:pt>
                <c:pt idx="5211">
                  <c:v>5.2039999999999997</c:v>
                </c:pt>
                <c:pt idx="5212">
                  <c:v>5.0979999999999945</c:v>
                </c:pt>
                <c:pt idx="5213">
                  <c:v>4.968</c:v>
                </c:pt>
                <c:pt idx="5214">
                  <c:v>5.077</c:v>
                </c:pt>
                <c:pt idx="5215">
                  <c:v>5.0960000000000001</c:v>
                </c:pt>
                <c:pt idx="5216">
                  <c:v>4.8639999999999946</c:v>
                </c:pt>
                <c:pt idx="5217">
                  <c:v>5.0599999999999996</c:v>
                </c:pt>
                <c:pt idx="5218">
                  <c:v>5.13</c:v>
                </c:pt>
                <c:pt idx="5219">
                  <c:v>4.952</c:v>
                </c:pt>
                <c:pt idx="5220">
                  <c:v>4.9889999999999999</c:v>
                </c:pt>
                <c:pt idx="5221">
                  <c:v>5.03</c:v>
                </c:pt>
                <c:pt idx="5222">
                  <c:v>5.14</c:v>
                </c:pt>
                <c:pt idx="5223">
                  <c:v>5.1559999999999926</c:v>
                </c:pt>
                <c:pt idx="5224">
                  <c:v>5.1289999999999916</c:v>
                </c:pt>
                <c:pt idx="5225">
                  <c:v>5.0960000000000001</c:v>
                </c:pt>
                <c:pt idx="5226">
                  <c:v>5.3659999999999917</c:v>
                </c:pt>
                <c:pt idx="5227">
                  <c:v>5.4700000000000024</c:v>
                </c:pt>
                <c:pt idx="5228">
                  <c:v>5.4390000000000081</c:v>
                </c:pt>
                <c:pt idx="5229">
                  <c:v>5.407</c:v>
                </c:pt>
                <c:pt idx="5230">
                  <c:v>5.423</c:v>
                </c:pt>
                <c:pt idx="5231">
                  <c:v>5.46</c:v>
                </c:pt>
                <c:pt idx="5232">
                  <c:v>5.3579999999999917</c:v>
                </c:pt>
                <c:pt idx="5233">
                  <c:v>5.3810000000000002</c:v>
                </c:pt>
                <c:pt idx="5234">
                  <c:v>5.2779999999999996</c:v>
                </c:pt>
                <c:pt idx="5235">
                  <c:v>5.3449999999999926</c:v>
                </c:pt>
                <c:pt idx="5236">
                  <c:v>5.2649999999999926</c:v>
                </c:pt>
                <c:pt idx="5237">
                  <c:v>5.2320000000000002</c:v>
                </c:pt>
                <c:pt idx="5238">
                  <c:v>5.2460000000000004</c:v>
                </c:pt>
                <c:pt idx="5239">
                  <c:v>5.3069999999999995</c:v>
                </c:pt>
                <c:pt idx="5240">
                  <c:v>5.29</c:v>
                </c:pt>
                <c:pt idx="5241">
                  <c:v>5.22</c:v>
                </c:pt>
                <c:pt idx="5242">
                  <c:v>5.2889999999999997</c:v>
                </c:pt>
                <c:pt idx="5243">
                  <c:v>5.2939999999999996</c:v>
                </c:pt>
                <c:pt idx="5244">
                  <c:v>5.202</c:v>
                </c:pt>
                <c:pt idx="5245">
                  <c:v>5.2</c:v>
                </c:pt>
                <c:pt idx="5246">
                  <c:v>5.2409999999999997</c:v>
                </c:pt>
                <c:pt idx="5247">
                  <c:v>5.1499999999999995</c:v>
                </c:pt>
                <c:pt idx="5248">
                  <c:v>5.1890000000000001</c:v>
                </c:pt>
                <c:pt idx="5249">
                  <c:v>5</c:v>
                </c:pt>
                <c:pt idx="5250">
                  <c:v>5.1019999999999985</c:v>
                </c:pt>
                <c:pt idx="5251">
                  <c:v>5.1429999999999945</c:v>
                </c:pt>
                <c:pt idx="5252">
                  <c:v>5.1609999999999916</c:v>
                </c:pt>
                <c:pt idx="5253">
                  <c:v>4.9700000000000024</c:v>
                </c:pt>
                <c:pt idx="5254">
                  <c:v>4.9660000000000002</c:v>
                </c:pt>
                <c:pt idx="5255">
                  <c:v>5.093</c:v>
                </c:pt>
                <c:pt idx="5256">
                  <c:v>5.0810000000000004</c:v>
                </c:pt>
                <c:pt idx="5257">
                  <c:v>5.0030000000000001</c:v>
                </c:pt>
                <c:pt idx="5258">
                  <c:v>4.9550000000000001</c:v>
                </c:pt>
                <c:pt idx="5259">
                  <c:v>4.9029999999999996</c:v>
                </c:pt>
                <c:pt idx="5260">
                  <c:v>4.952</c:v>
                </c:pt>
                <c:pt idx="5261">
                  <c:v>5.0869999999999997</c:v>
                </c:pt>
                <c:pt idx="5262">
                  <c:v>4.9630000000000001</c:v>
                </c:pt>
                <c:pt idx="5263">
                  <c:v>4.9690000000000003</c:v>
                </c:pt>
                <c:pt idx="5264">
                  <c:v>5.008</c:v>
                </c:pt>
                <c:pt idx="5265">
                  <c:v>5.0469999999999997</c:v>
                </c:pt>
                <c:pt idx="5266">
                  <c:v>5.0529999999999955</c:v>
                </c:pt>
                <c:pt idx="5267">
                  <c:v>5.109</c:v>
                </c:pt>
                <c:pt idx="5268">
                  <c:v>5.1469999999999985</c:v>
                </c:pt>
                <c:pt idx="5269">
                  <c:v>5.0649999999999933</c:v>
                </c:pt>
                <c:pt idx="5270">
                  <c:v>5.1949999999999914</c:v>
                </c:pt>
                <c:pt idx="5271">
                  <c:v>5.1659999999999933</c:v>
                </c:pt>
                <c:pt idx="5272">
                  <c:v>5.0039999999999996</c:v>
                </c:pt>
                <c:pt idx="5273">
                  <c:v>5.1079999999999917</c:v>
                </c:pt>
                <c:pt idx="5274">
                  <c:v>5.0679999999999916</c:v>
                </c:pt>
                <c:pt idx="5275">
                  <c:v>5.048</c:v>
                </c:pt>
                <c:pt idx="5276">
                  <c:v>5.1199999999999966</c:v>
                </c:pt>
                <c:pt idx="5277">
                  <c:v>5.0419999999999998</c:v>
                </c:pt>
                <c:pt idx="5278">
                  <c:v>5.0279999999999916</c:v>
                </c:pt>
                <c:pt idx="5279">
                  <c:v>5.0720000000000001</c:v>
                </c:pt>
                <c:pt idx="5280">
                  <c:v>5.1819999999999995</c:v>
                </c:pt>
                <c:pt idx="5281">
                  <c:v>5.0030000000000001</c:v>
                </c:pt>
                <c:pt idx="5282">
                  <c:v>4.9710000000000081</c:v>
                </c:pt>
                <c:pt idx="5283">
                  <c:v>4.9969999999999999</c:v>
                </c:pt>
                <c:pt idx="5284">
                  <c:v>5.0460000000000003</c:v>
                </c:pt>
                <c:pt idx="5285">
                  <c:v>5.0739999999999998</c:v>
                </c:pt>
                <c:pt idx="5286">
                  <c:v>5.1679999999999904</c:v>
                </c:pt>
                <c:pt idx="5287">
                  <c:v>5.2080000000000002</c:v>
                </c:pt>
                <c:pt idx="5288">
                  <c:v>5.4039999999999999</c:v>
                </c:pt>
                <c:pt idx="5289">
                  <c:v>5.1989999999999945</c:v>
                </c:pt>
                <c:pt idx="5290">
                  <c:v>5.3010000000000002</c:v>
                </c:pt>
                <c:pt idx="5291">
                  <c:v>5.3519999999999985</c:v>
                </c:pt>
                <c:pt idx="5292">
                  <c:v>5.2779999999999996</c:v>
                </c:pt>
                <c:pt idx="5293">
                  <c:v>5.2700000000000014</c:v>
                </c:pt>
                <c:pt idx="5294">
                  <c:v>5.25</c:v>
                </c:pt>
                <c:pt idx="5295">
                  <c:v>5.1710000000000003</c:v>
                </c:pt>
                <c:pt idx="5296">
                  <c:v>5.3289999999999926</c:v>
                </c:pt>
                <c:pt idx="5297">
                  <c:v>5.1859999999999955</c:v>
                </c:pt>
                <c:pt idx="5298">
                  <c:v>5.2919999999999998</c:v>
                </c:pt>
                <c:pt idx="5299">
                  <c:v>5.4279999999999955</c:v>
                </c:pt>
                <c:pt idx="5300">
                  <c:v>5.3169999999999975</c:v>
                </c:pt>
                <c:pt idx="5301">
                  <c:v>5.3869999999999996</c:v>
                </c:pt>
                <c:pt idx="5302">
                  <c:v>5.258</c:v>
                </c:pt>
                <c:pt idx="5303">
                  <c:v>5.08</c:v>
                </c:pt>
                <c:pt idx="5304">
                  <c:v>5.1339999999999995</c:v>
                </c:pt>
                <c:pt idx="5305">
                  <c:v>5.13</c:v>
                </c:pt>
                <c:pt idx="5306">
                  <c:v>5.1939999999999955</c:v>
                </c:pt>
                <c:pt idx="5307">
                  <c:v>5.0839999999999996</c:v>
                </c:pt>
                <c:pt idx="5308">
                  <c:v>5.1019999999999985</c:v>
                </c:pt>
                <c:pt idx="5309">
                  <c:v>5.1139999999999946</c:v>
                </c:pt>
                <c:pt idx="5310">
                  <c:v>5.101</c:v>
                </c:pt>
                <c:pt idx="5311">
                  <c:v>5.2629999999999955</c:v>
                </c:pt>
                <c:pt idx="5312">
                  <c:v>5.1659999999999933</c:v>
                </c:pt>
                <c:pt idx="5313">
                  <c:v>5.1609999999999916</c:v>
                </c:pt>
                <c:pt idx="5314">
                  <c:v>5.1229999999999913</c:v>
                </c:pt>
                <c:pt idx="5315">
                  <c:v>5.0789999999999997</c:v>
                </c:pt>
                <c:pt idx="5316">
                  <c:v>5.24</c:v>
                </c:pt>
                <c:pt idx="5317">
                  <c:v>5.1710000000000003</c:v>
                </c:pt>
                <c:pt idx="5318">
                  <c:v>5.1539999999999955</c:v>
                </c:pt>
                <c:pt idx="5319">
                  <c:v>5.0869999999999997</c:v>
                </c:pt>
                <c:pt idx="5320">
                  <c:v>5.1139999999999946</c:v>
                </c:pt>
                <c:pt idx="5321">
                  <c:v>5.0839999999999996</c:v>
                </c:pt>
                <c:pt idx="5322">
                  <c:v>5.0759999999999996</c:v>
                </c:pt>
                <c:pt idx="5323">
                  <c:v>4.9569999999999999</c:v>
                </c:pt>
                <c:pt idx="5324">
                  <c:v>5.0380000000000003</c:v>
                </c:pt>
                <c:pt idx="5325">
                  <c:v>5.0289999999999955</c:v>
                </c:pt>
                <c:pt idx="5326">
                  <c:v>5.07</c:v>
                </c:pt>
                <c:pt idx="5327">
                  <c:v>4.9509999999999996</c:v>
                </c:pt>
                <c:pt idx="5328">
                  <c:v>5.0969999999999995</c:v>
                </c:pt>
                <c:pt idx="5329">
                  <c:v>4.9760000000000071</c:v>
                </c:pt>
                <c:pt idx="5330">
                  <c:v>5.0030000000000001</c:v>
                </c:pt>
                <c:pt idx="5331">
                  <c:v>4.9710000000000081</c:v>
                </c:pt>
                <c:pt idx="5332">
                  <c:v>4.9619999999999997</c:v>
                </c:pt>
                <c:pt idx="5333">
                  <c:v>5.0439999999999996</c:v>
                </c:pt>
                <c:pt idx="5334">
                  <c:v>4.9400000000000004</c:v>
                </c:pt>
                <c:pt idx="5335">
                  <c:v>4.8879999999999955</c:v>
                </c:pt>
                <c:pt idx="5336">
                  <c:v>4.8169999999999975</c:v>
                </c:pt>
                <c:pt idx="5337">
                  <c:v>4.9269999999999996</c:v>
                </c:pt>
                <c:pt idx="5338">
                  <c:v>4.8019999999999996</c:v>
                </c:pt>
                <c:pt idx="5339">
                  <c:v>4.7779999999999996</c:v>
                </c:pt>
                <c:pt idx="5340">
                  <c:v>4.8639999999999946</c:v>
                </c:pt>
                <c:pt idx="5341">
                  <c:v>4.806</c:v>
                </c:pt>
                <c:pt idx="5342">
                  <c:v>4.7759999999999998</c:v>
                </c:pt>
                <c:pt idx="5343">
                  <c:v>4.8899999999999997</c:v>
                </c:pt>
                <c:pt idx="5344">
                  <c:v>4.8969999999999985</c:v>
                </c:pt>
                <c:pt idx="5345">
                  <c:v>4.992</c:v>
                </c:pt>
                <c:pt idx="5346">
                  <c:v>5.1509999999999945</c:v>
                </c:pt>
                <c:pt idx="5347">
                  <c:v>4.9740000000000002</c:v>
                </c:pt>
                <c:pt idx="5348">
                  <c:v>5.2859999999999996</c:v>
                </c:pt>
                <c:pt idx="5349">
                  <c:v>5.5269999999999975</c:v>
                </c:pt>
                <c:pt idx="5350">
                  <c:v>5.4539999999999997</c:v>
                </c:pt>
                <c:pt idx="5351">
                  <c:v>5.3849999999999945</c:v>
                </c:pt>
                <c:pt idx="5352">
                  <c:v>5.633</c:v>
                </c:pt>
                <c:pt idx="5353">
                  <c:v>5.4580000000000002</c:v>
                </c:pt>
                <c:pt idx="5354">
                  <c:v>5.4059999999999997</c:v>
                </c:pt>
                <c:pt idx="5355">
                  <c:v>5.4409999999999998</c:v>
                </c:pt>
                <c:pt idx="5356">
                  <c:v>5.3439999999999985</c:v>
                </c:pt>
                <c:pt idx="5357">
                  <c:v>5.4260000000000002</c:v>
                </c:pt>
                <c:pt idx="5358">
                  <c:v>5.2990000000000004</c:v>
                </c:pt>
                <c:pt idx="5359">
                  <c:v>5.2119999999999997</c:v>
                </c:pt>
                <c:pt idx="5360">
                  <c:v>5.3219999999999965</c:v>
                </c:pt>
                <c:pt idx="5361">
                  <c:v>5.4260000000000002</c:v>
                </c:pt>
                <c:pt idx="5362">
                  <c:v>5.2639999999999985</c:v>
                </c:pt>
                <c:pt idx="5363">
                  <c:v>5.1739999999999995</c:v>
                </c:pt>
                <c:pt idx="5364">
                  <c:v>5.01</c:v>
                </c:pt>
                <c:pt idx="5365">
                  <c:v>5.2629999999999955</c:v>
                </c:pt>
                <c:pt idx="5366">
                  <c:v>5.24</c:v>
                </c:pt>
                <c:pt idx="5367">
                  <c:v>5.3039999999999985</c:v>
                </c:pt>
                <c:pt idx="5368">
                  <c:v>5.2729999999999997</c:v>
                </c:pt>
                <c:pt idx="5369">
                  <c:v>5.29</c:v>
                </c:pt>
                <c:pt idx="5370">
                  <c:v>5.1899999999999995</c:v>
                </c:pt>
                <c:pt idx="5371">
                  <c:v>5.2590000000000003</c:v>
                </c:pt>
                <c:pt idx="5372">
                  <c:v>5.2</c:v>
                </c:pt>
                <c:pt idx="5373">
                  <c:v>5.23</c:v>
                </c:pt>
                <c:pt idx="5374">
                  <c:v>5.2469999999999999</c:v>
                </c:pt>
                <c:pt idx="5375">
                  <c:v>5.3</c:v>
                </c:pt>
                <c:pt idx="5376">
                  <c:v>5.1869999999999985</c:v>
                </c:pt>
                <c:pt idx="5377">
                  <c:v>5.202</c:v>
                </c:pt>
                <c:pt idx="5378">
                  <c:v>5.1819999999999995</c:v>
                </c:pt>
                <c:pt idx="5379">
                  <c:v>5.181</c:v>
                </c:pt>
                <c:pt idx="5380">
                  <c:v>4.9969999999999999</c:v>
                </c:pt>
                <c:pt idx="5381">
                  <c:v>5.1360000000000001</c:v>
                </c:pt>
                <c:pt idx="5382">
                  <c:v>5.2409999999999997</c:v>
                </c:pt>
                <c:pt idx="5383">
                  <c:v>5.1619999999999955</c:v>
                </c:pt>
                <c:pt idx="5384">
                  <c:v>4.9909999999999997</c:v>
                </c:pt>
                <c:pt idx="5385">
                  <c:v>5.0939999999999985</c:v>
                </c:pt>
                <c:pt idx="5386">
                  <c:v>5.181</c:v>
                </c:pt>
                <c:pt idx="5387">
                  <c:v>5.1629999999999914</c:v>
                </c:pt>
                <c:pt idx="5388">
                  <c:v>5.0010000000000003</c:v>
                </c:pt>
                <c:pt idx="5389">
                  <c:v>5.0919999999999996</c:v>
                </c:pt>
                <c:pt idx="5390">
                  <c:v>5.109</c:v>
                </c:pt>
                <c:pt idx="5391">
                  <c:v>5.0759999999999996</c:v>
                </c:pt>
                <c:pt idx="5392">
                  <c:v>5.1259999999999915</c:v>
                </c:pt>
                <c:pt idx="5393">
                  <c:v>5.1379999999999955</c:v>
                </c:pt>
                <c:pt idx="5394">
                  <c:v>5.22</c:v>
                </c:pt>
                <c:pt idx="5395">
                  <c:v>5.0239999999999965</c:v>
                </c:pt>
                <c:pt idx="5396">
                  <c:v>4.9760000000000071</c:v>
                </c:pt>
                <c:pt idx="5397">
                  <c:v>5.056</c:v>
                </c:pt>
                <c:pt idx="5398">
                  <c:v>5.0350000000000001</c:v>
                </c:pt>
                <c:pt idx="5399">
                  <c:v>5.0380000000000003</c:v>
                </c:pt>
                <c:pt idx="5400">
                  <c:v>4.9189999999999996</c:v>
                </c:pt>
                <c:pt idx="5401">
                  <c:v>4.9889999999999999</c:v>
                </c:pt>
                <c:pt idx="5402">
                  <c:v>5.14</c:v>
                </c:pt>
                <c:pt idx="5403">
                  <c:v>5.1439999999999975</c:v>
                </c:pt>
                <c:pt idx="5404">
                  <c:v>5.0199999999999996</c:v>
                </c:pt>
                <c:pt idx="5405">
                  <c:v>5.1069999999999975</c:v>
                </c:pt>
                <c:pt idx="5406">
                  <c:v>5.0110000000000001</c:v>
                </c:pt>
                <c:pt idx="5407">
                  <c:v>5.1289999999999916</c:v>
                </c:pt>
                <c:pt idx="5408">
                  <c:v>4.9859999999999998</c:v>
                </c:pt>
                <c:pt idx="5409">
                  <c:v>5.032</c:v>
                </c:pt>
                <c:pt idx="5410">
                  <c:v>5.0510000000000002</c:v>
                </c:pt>
                <c:pt idx="5411">
                  <c:v>5.0069999999999997</c:v>
                </c:pt>
                <c:pt idx="5412">
                  <c:v>5.1539999999999955</c:v>
                </c:pt>
                <c:pt idx="5413">
                  <c:v>5.1639999999999926</c:v>
                </c:pt>
                <c:pt idx="5414">
                  <c:v>5</c:v>
                </c:pt>
                <c:pt idx="5415">
                  <c:v>5.0339999999999998</c:v>
                </c:pt>
                <c:pt idx="5416">
                  <c:v>5.1139999999999946</c:v>
                </c:pt>
                <c:pt idx="5417">
                  <c:v>5.0759999999999996</c:v>
                </c:pt>
                <c:pt idx="5418">
                  <c:v>5.1760000000000002</c:v>
                </c:pt>
                <c:pt idx="5419">
                  <c:v>4.9610000000000003</c:v>
                </c:pt>
                <c:pt idx="5420">
                  <c:v>5</c:v>
                </c:pt>
                <c:pt idx="5421">
                  <c:v>5.0139999999999985</c:v>
                </c:pt>
                <c:pt idx="5422">
                  <c:v>5.0010000000000003</c:v>
                </c:pt>
                <c:pt idx="5423">
                  <c:v>5.0830000000000002</c:v>
                </c:pt>
                <c:pt idx="5424">
                  <c:v>5.0110000000000001</c:v>
                </c:pt>
                <c:pt idx="5425">
                  <c:v>4.9859999999999998</c:v>
                </c:pt>
                <c:pt idx="5426">
                  <c:v>4.9020000000000001</c:v>
                </c:pt>
                <c:pt idx="5427">
                  <c:v>5.0139999999999985</c:v>
                </c:pt>
                <c:pt idx="5428">
                  <c:v>4.9340000000000002</c:v>
                </c:pt>
                <c:pt idx="5429">
                  <c:v>4.968</c:v>
                </c:pt>
                <c:pt idx="5430">
                  <c:v>5.008</c:v>
                </c:pt>
                <c:pt idx="5431">
                  <c:v>4.9820000000000002</c:v>
                </c:pt>
                <c:pt idx="5432">
                  <c:v>5.0590000000000002</c:v>
                </c:pt>
                <c:pt idx="5433">
                  <c:v>5.1129999999999933</c:v>
                </c:pt>
                <c:pt idx="5434">
                  <c:v>5.149</c:v>
                </c:pt>
                <c:pt idx="5435">
                  <c:v>5.2359999999999998</c:v>
                </c:pt>
                <c:pt idx="5436">
                  <c:v>5.24</c:v>
                </c:pt>
                <c:pt idx="5437">
                  <c:v>5.4269999999999996</c:v>
                </c:pt>
                <c:pt idx="5438">
                  <c:v>5.4379999999999997</c:v>
                </c:pt>
                <c:pt idx="5439">
                  <c:v>5.4249999999999945</c:v>
                </c:pt>
                <c:pt idx="5440">
                  <c:v>5.3780000000000001</c:v>
                </c:pt>
                <c:pt idx="5441">
                  <c:v>5.37</c:v>
                </c:pt>
                <c:pt idx="5442">
                  <c:v>5.423</c:v>
                </c:pt>
                <c:pt idx="5443">
                  <c:v>5.3769999999999998</c:v>
                </c:pt>
                <c:pt idx="5444">
                  <c:v>5.5460000000000003</c:v>
                </c:pt>
                <c:pt idx="5445">
                  <c:v>5.3219999999999965</c:v>
                </c:pt>
                <c:pt idx="5446">
                  <c:v>5.5139999999999985</c:v>
                </c:pt>
                <c:pt idx="5447">
                  <c:v>5.452</c:v>
                </c:pt>
                <c:pt idx="5448">
                  <c:v>5.3439999999999985</c:v>
                </c:pt>
                <c:pt idx="5449">
                  <c:v>5.4210000000000003</c:v>
                </c:pt>
                <c:pt idx="5450">
                  <c:v>5.3319999999999999</c:v>
                </c:pt>
                <c:pt idx="5451">
                  <c:v>5.2439999999999998</c:v>
                </c:pt>
                <c:pt idx="5452">
                  <c:v>5.3079999999999945</c:v>
                </c:pt>
                <c:pt idx="5453">
                  <c:v>5.3090000000000002</c:v>
                </c:pt>
                <c:pt idx="5454">
                  <c:v>5.2549999999999955</c:v>
                </c:pt>
                <c:pt idx="5455">
                  <c:v>5.3979999999999926</c:v>
                </c:pt>
                <c:pt idx="5456">
                  <c:v>5.1839999999999975</c:v>
                </c:pt>
                <c:pt idx="5457">
                  <c:v>5.2669999999999995</c:v>
                </c:pt>
                <c:pt idx="5458">
                  <c:v>5.3179999999999916</c:v>
                </c:pt>
                <c:pt idx="5459">
                  <c:v>5.1939999999999955</c:v>
                </c:pt>
                <c:pt idx="5460">
                  <c:v>5.3719999999999999</c:v>
                </c:pt>
                <c:pt idx="5461">
                  <c:v>5.2069999999999999</c:v>
                </c:pt>
                <c:pt idx="5462">
                  <c:v>5.1479999999999926</c:v>
                </c:pt>
                <c:pt idx="5463">
                  <c:v>5.101</c:v>
                </c:pt>
                <c:pt idx="5464">
                  <c:v>5.04</c:v>
                </c:pt>
                <c:pt idx="5465">
                  <c:v>5.1310000000000002</c:v>
                </c:pt>
                <c:pt idx="5466">
                  <c:v>5.1969999999999965</c:v>
                </c:pt>
                <c:pt idx="5467">
                  <c:v>5.1099999999999985</c:v>
                </c:pt>
                <c:pt idx="5468">
                  <c:v>5.1029999999999927</c:v>
                </c:pt>
                <c:pt idx="5469">
                  <c:v>5.05</c:v>
                </c:pt>
                <c:pt idx="5470">
                  <c:v>5.2</c:v>
                </c:pt>
                <c:pt idx="5471">
                  <c:v>5.08</c:v>
                </c:pt>
                <c:pt idx="5472">
                  <c:v>5.0949999999999926</c:v>
                </c:pt>
                <c:pt idx="5473">
                  <c:v>5.1439999999999975</c:v>
                </c:pt>
                <c:pt idx="5474">
                  <c:v>5.1599999999999975</c:v>
                </c:pt>
                <c:pt idx="5475">
                  <c:v>5.0389999999999997</c:v>
                </c:pt>
                <c:pt idx="5476">
                  <c:v>4.9930000000000003</c:v>
                </c:pt>
                <c:pt idx="5477">
                  <c:v>5.0669999999999975</c:v>
                </c:pt>
                <c:pt idx="5478">
                  <c:v>4.8</c:v>
                </c:pt>
                <c:pt idx="5479">
                  <c:v>4.8929999999999945</c:v>
                </c:pt>
                <c:pt idx="5480">
                  <c:v>4.9080000000000004</c:v>
                </c:pt>
                <c:pt idx="5481">
                  <c:v>5.0279999999999916</c:v>
                </c:pt>
                <c:pt idx="5482">
                  <c:v>4.9160000000000004</c:v>
                </c:pt>
                <c:pt idx="5483">
                  <c:v>4.8810000000000002</c:v>
                </c:pt>
                <c:pt idx="5484">
                  <c:v>4.9749999999999996</c:v>
                </c:pt>
                <c:pt idx="5485">
                  <c:v>4.915</c:v>
                </c:pt>
                <c:pt idx="5486">
                  <c:v>5.0279999999999916</c:v>
                </c:pt>
                <c:pt idx="5487">
                  <c:v>5.0669999999999975</c:v>
                </c:pt>
                <c:pt idx="5488">
                  <c:v>5.1669999999999945</c:v>
                </c:pt>
                <c:pt idx="5489">
                  <c:v>5.1339999999999995</c:v>
                </c:pt>
                <c:pt idx="5490">
                  <c:v>5.2160000000000002</c:v>
                </c:pt>
                <c:pt idx="5491">
                  <c:v>5.2919999999999998</c:v>
                </c:pt>
                <c:pt idx="5492">
                  <c:v>5.3599999999999985</c:v>
                </c:pt>
                <c:pt idx="5493">
                  <c:v>5.3139999999999965</c:v>
                </c:pt>
                <c:pt idx="5494">
                  <c:v>5.3639999999999946</c:v>
                </c:pt>
                <c:pt idx="5495">
                  <c:v>5.383</c:v>
                </c:pt>
                <c:pt idx="5496">
                  <c:v>5.4029999999999996</c:v>
                </c:pt>
                <c:pt idx="5497">
                  <c:v>5.4760000000000071</c:v>
                </c:pt>
                <c:pt idx="5498">
                  <c:v>5.4219999999999997</c:v>
                </c:pt>
                <c:pt idx="5499">
                  <c:v>5.5039999999999996</c:v>
                </c:pt>
                <c:pt idx="5500">
                  <c:v>5.2869999999999999</c:v>
                </c:pt>
                <c:pt idx="5501">
                  <c:v>5.4790000000000081</c:v>
                </c:pt>
                <c:pt idx="5502">
                  <c:v>5.3659999999999917</c:v>
                </c:pt>
                <c:pt idx="5503">
                  <c:v>5.2569999999999997</c:v>
                </c:pt>
                <c:pt idx="5504">
                  <c:v>5.4260000000000002</c:v>
                </c:pt>
                <c:pt idx="5505">
                  <c:v>5.3780000000000001</c:v>
                </c:pt>
                <c:pt idx="5506">
                  <c:v>5.3469999999999995</c:v>
                </c:pt>
                <c:pt idx="5507">
                  <c:v>5.3109999999999955</c:v>
                </c:pt>
                <c:pt idx="5508">
                  <c:v>5.3119999999999985</c:v>
                </c:pt>
                <c:pt idx="5509">
                  <c:v>5.1819999999999995</c:v>
                </c:pt>
                <c:pt idx="5510">
                  <c:v>5.3049999999999926</c:v>
                </c:pt>
                <c:pt idx="5511">
                  <c:v>5.3390000000000004</c:v>
                </c:pt>
                <c:pt idx="5512">
                  <c:v>5.3519999999999985</c:v>
                </c:pt>
                <c:pt idx="5513">
                  <c:v>5.2549999999999955</c:v>
                </c:pt>
                <c:pt idx="5514">
                  <c:v>5.0090000000000003</c:v>
                </c:pt>
                <c:pt idx="5515">
                  <c:v>5.1279999999999886</c:v>
                </c:pt>
                <c:pt idx="5516">
                  <c:v>5.2030000000000003</c:v>
                </c:pt>
                <c:pt idx="5517">
                  <c:v>5.1360000000000001</c:v>
                </c:pt>
                <c:pt idx="5518">
                  <c:v>5.2149999999999945</c:v>
                </c:pt>
                <c:pt idx="5519">
                  <c:v>5.1109999999999927</c:v>
                </c:pt>
                <c:pt idx="5520">
                  <c:v>5.1669999999999945</c:v>
                </c:pt>
                <c:pt idx="5521">
                  <c:v>5.0309999999999997</c:v>
                </c:pt>
                <c:pt idx="5522">
                  <c:v>5.1119999999999965</c:v>
                </c:pt>
                <c:pt idx="5523">
                  <c:v>5.0789999999999997</c:v>
                </c:pt>
                <c:pt idx="5524">
                  <c:v>5.1869999999999985</c:v>
                </c:pt>
                <c:pt idx="5525">
                  <c:v>5.0129999999999955</c:v>
                </c:pt>
                <c:pt idx="5526">
                  <c:v>5.1379999999999955</c:v>
                </c:pt>
                <c:pt idx="5527">
                  <c:v>4.9710000000000081</c:v>
                </c:pt>
                <c:pt idx="5528">
                  <c:v>5.0249999999999932</c:v>
                </c:pt>
                <c:pt idx="5529">
                  <c:v>5.0869999999999997</c:v>
                </c:pt>
                <c:pt idx="5530">
                  <c:v>5.0810000000000004</c:v>
                </c:pt>
                <c:pt idx="5531">
                  <c:v>5.0389999999999997</c:v>
                </c:pt>
                <c:pt idx="5532">
                  <c:v>4.9660000000000002</c:v>
                </c:pt>
                <c:pt idx="5533">
                  <c:v>4.8099999999999996</c:v>
                </c:pt>
                <c:pt idx="5534">
                  <c:v>4.9450000000000003</c:v>
                </c:pt>
                <c:pt idx="5535">
                  <c:v>5.0249999999999932</c:v>
                </c:pt>
                <c:pt idx="5536">
                  <c:v>5.0289999999999955</c:v>
                </c:pt>
                <c:pt idx="5537">
                  <c:v>5.0449999999999955</c:v>
                </c:pt>
                <c:pt idx="5538">
                  <c:v>5.1649999999999885</c:v>
                </c:pt>
                <c:pt idx="5539">
                  <c:v>5.1839999999999975</c:v>
                </c:pt>
                <c:pt idx="5540">
                  <c:v>5.2320000000000002</c:v>
                </c:pt>
                <c:pt idx="5541">
                  <c:v>4.9950000000000001</c:v>
                </c:pt>
                <c:pt idx="5542">
                  <c:v>5.2690000000000001</c:v>
                </c:pt>
                <c:pt idx="5543">
                  <c:v>5.3139999999999965</c:v>
                </c:pt>
                <c:pt idx="5544">
                  <c:v>5.2</c:v>
                </c:pt>
                <c:pt idx="5545">
                  <c:v>5.1779999999999955</c:v>
                </c:pt>
                <c:pt idx="5546">
                  <c:v>5.109</c:v>
                </c:pt>
                <c:pt idx="5547">
                  <c:v>5.0639999999999965</c:v>
                </c:pt>
                <c:pt idx="5548">
                  <c:v>5.149</c:v>
                </c:pt>
                <c:pt idx="5549">
                  <c:v>5.1369999999999996</c:v>
                </c:pt>
                <c:pt idx="5550">
                  <c:v>5.1649999999999885</c:v>
                </c:pt>
                <c:pt idx="5551">
                  <c:v>5.0569999999999995</c:v>
                </c:pt>
                <c:pt idx="5552">
                  <c:v>5.2249999999999917</c:v>
                </c:pt>
                <c:pt idx="5553">
                  <c:v>5.22</c:v>
                </c:pt>
                <c:pt idx="5554">
                  <c:v>5.2290000000000001</c:v>
                </c:pt>
                <c:pt idx="5555">
                  <c:v>4.9790000000000081</c:v>
                </c:pt>
                <c:pt idx="5556">
                  <c:v>4.9589999999999996</c:v>
                </c:pt>
                <c:pt idx="5557">
                  <c:v>4.9770000000000003</c:v>
                </c:pt>
                <c:pt idx="5558">
                  <c:v>4.923</c:v>
                </c:pt>
                <c:pt idx="5559">
                  <c:v>5.0249999999999932</c:v>
                </c:pt>
                <c:pt idx="5560">
                  <c:v>4.8719999999999999</c:v>
                </c:pt>
                <c:pt idx="5561">
                  <c:v>4.9969999999999999</c:v>
                </c:pt>
                <c:pt idx="5562">
                  <c:v>5.0759999999999996</c:v>
                </c:pt>
                <c:pt idx="5563">
                  <c:v>5.0169999999999995</c:v>
                </c:pt>
                <c:pt idx="5564">
                  <c:v>5.1879999999999926</c:v>
                </c:pt>
                <c:pt idx="5565">
                  <c:v>4.9760000000000071</c:v>
                </c:pt>
                <c:pt idx="5566">
                  <c:v>5.0839999999999996</c:v>
                </c:pt>
                <c:pt idx="5567">
                  <c:v>5.0039999999999996</c:v>
                </c:pt>
                <c:pt idx="5568">
                  <c:v>5.0750000000000002</c:v>
                </c:pt>
                <c:pt idx="5569">
                  <c:v>5.03</c:v>
                </c:pt>
                <c:pt idx="5570">
                  <c:v>5.1719999999999997</c:v>
                </c:pt>
                <c:pt idx="5571">
                  <c:v>5.0469999999999997</c:v>
                </c:pt>
                <c:pt idx="5572">
                  <c:v>4.915</c:v>
                </c:pt>
                <c:pt idx="5573">
                  <c:v>5.0030000000000001</c:v>
                </c:pt>
                <c:pt idx="5574">
                  <c:v>4.9390000000000081</c:v>
                </c:pt>
                <c:pt idx="5575">
                  <c:v>5.1289999999999916</c:v>
                </c:pt>
                <c:pt idx="5576">
                  <c:v>5.056</c:v>
                </c:pt>
                <c:pt idx="5577">
                  <c:v>5.0730000000000004</c:v>
                </c:pt>
                <c:pt idx="5578">
                  <c:v>5.0999999999999996</c:v>
                </c:pt>
                <c:pt idx="5579">
                  <c:v>5.1199999999999966</c:v>
                </c:pt>
                <c:pt idx="5580">
                  <c:v>5.2039999999999997</c:v>
                </c:pt>
                <c:pt idx="5581">
                  <c:v>5.3380000000000001</c:v>
                </c:pt>
                <c:pt idx="5582">
                  <c:v>5.1379999999999955</c:v>
                </c:pt>
                <c:pt idx="5583">
                  <c:v>5.2309999999999999</c:v>
                </c:pt>
                <c:pt idx="5584">
                  <c:v>5.258</c:v>
                </c:pt>
                <c:pt idx="5585">
                  <c:v>5.2859999999999996</c:v>
                </c:pt>
                <c:pt idx="5586">
                  <c:v>5.1790000000000003</c:v>
                </c:pt>
                <c:pt idx="5587">
                  <c:v>5.1689999999999916</c:v>
                </c:pt>
                <c:pt idx="5588">
                  <c:v>5.2990000000000004</c:v>
                </c:pt>
                <c:pt idx="5589">
                  <c:v>5.3849999999999945</c:v>
                </c:pt>
                <c:pt idx="5590">
                  <c:v>5.24</c:v>
                </c:pt>
                <c:pt idx="5591">
                  <c:v>5.2489999999999997</c:v>
                </c:pt>
                <c:pt idx="5592">
                  <c:v>5.0579999999999945</c:v>
                </c:pt>
                <c:pt idx="5593">
                  <c:v>5.101</c:v>
                </c:pt>
                <c:pt idx="5594">
                  <c:v>5.1659999999999933</c:v>
                </c:pt>
                <c:pt idx="5595">
                  <c:v>5.2</c:v>
                </c:pt>
                <c:pt idx="5596">
                  <c:v>5.0449999999999955</c:v>
                </c:pt>
                <c:pt idx="5597">
                  <c:v>5.1049999999999933</c:v>
                </c:pt>
                <c:pt idx="5598">
                  <c:v>5.0579999999999945</c:v>
                </c:pt>
                <c:pt idx="5599">
                  <c:v>5.0999999999999996</c:v>
                </c:pt>
                <c:pt idx="5600">
                  <c:v>5.0209999999999955</c:v>
                </c:pt>
                <c:pt idx="5601">
                  <c:v>4.9119999999999999</c:v>
                </c:pt>
                <c:pt idx="5602">
                  <c:v>5.1919999999999975</c:v>
                </c:pt>
                <c:pt idx="5603">
                  <c:v>5.0960000000000001</c:v>
                </c:pt>
                <c:pt idx="5604">
                  <c:v>5.01</c:v>
                </c:pt>
                <c:pt idx="5605">
                  <c:v>5.0999999999999996</c:v>
                </c:pt>
                <c:pt idx="5606">
                  <c:v>5.0419999999999998</c:v>
                </c:pt>
                <c:pt idx="5607">
                  <c:v>5.0510000000000002</c:v>
                </c:pt>
                <c:pt idx="5608">
                  <c:v>5.056</c:v>
                </c:pt>
                <c:pt idx="5609">
                  <c:v>5.2969999999999997</c:v>
                </c:pt>
                <c:pt idx="5610">
                  <c:v>5.2350000000000003</c:v>
                </c:pt>
                <c:pt idx="5611">
                  <c:v>5.2089999999999996</c:v>
                </c:pt>
                <c:pt idx="5612">
                  <c:v>5.2139999999999995</c:v>
                </c:pt>
                <c:pt idx="5613">
                  <c:v>5.2249999999999917</c:v>
                </c:pt>
                <c:pt idx="5614">
                  <c:v>5.0759999999999996</c:v>
                </c:pt>
                <c:pt idx="5615">
                  <c:v>5.1790000000000003</c:v>
                </c:pt>
                <c:pt idx="5616">
                  <c:v>5.0979999999999945</c:v>
                </c:pt>
                <c:pt idx="5617">
                  <c:v>5.17</c:v>
                </c:pt>
                <c:pt idx="5618">
                  <c:v>5.1249999999999885</c:v>
                </c:pt>
                <c:pt idx="5619">
                  <c:v>5.0999999999999996</c:v>
                </c:pt>
                <c:pt idx="5620">
                  <c:v>4.9359999999999999</c:v>
                </c:pt>
                <c:pt idx="5621">
                  <c:v>5.07</c:v>
                </c:pt>
                <c:pt idx="5622">
                  <c:v>5.0069999999999997</c:v>
                </c:pt>
                <c:pt idx="5623">
                  <c:v>4.9690000000000003</c:v>
                </c:pt>
                <c:pt idx="5624">
                  <c:v>5.0949999999999926</c:v>
                </c:pt>
                <c:pt idx="5625">
                  <c:v>5.0039999999999996</c:v>
                </c:pt>
                <c:pt idx="5626">
                  <c:v>4.9660000000000002</c:v>
                </c:pt>
                <c:pt idx="5627">
                  <c:v>5.085</c:v>
                </c:pt>
                <c:pt idx="5628">
                  <c:v>5.1169999999999956</c:v>
                </c:pt>
                <c:pt idx="5629">
                  <c:v>5.1079999999999917</c:v>
                </c:pt>
                <c:pt idx="5630">
                  <c:v>4.952</c:v>
                </c:pt>
                <c:pt idx="5631">
                  <c:v>5.0739999999999998</c:v>
                </c:pt>
                <c:pt idx="5632">
                  <c:v>4.9489999999999998</c:v>
                </c:pt>
                <c:pt idx="5633">
                  <c:v>4.9749999999999996</c:v>
                </c:pt>
                <c:pt idx="5634">
                  <c:v>5.0069999999999997</c:v>
                </c:pt>
                <c:pt idx="5635">
                  <c:v>5.0780000000000003</c:v>
                </c:pt>
                <c:pt idx="5636">
                  <c:v>5.0659999999999945</c:v>
                </c:pt>
                <c:pt idx="5637">
                  <c:v>5.0030000000000001</c:v>
                </c:pt>
                <c:pt idx="5638">
                  <c:v>4.8760000000000003</c:v>
                </c:pt>
                <c:pt idx="5639">
                  <c:v>4.8599999999999985</c:v>
                </c:pt>
                <c:pt idx="5640">
                  <c:v>4.9340000000000002</c:v>
                </c:pt>
                <c:pt idx="5641">
                  <c:v>4.8239999999999945</c:v>
                </c:pt>
                <c:pt idx="5642">
                  <c:v>5.056</c:v>
                </c:pt>
                <c:pt idx="5643">
                  <c:v>4.9870000000000001</c:v>
                </c:pt>
                <c:pt idx="5644">
                  <c:v>4.8129999999999926</c:v>
                </c:pt>
                <c:pt idx="5645">
                  <c:v>4.9340000000000002</c:v>
                </c:pt>
                <c:pt idx="5646">
                  <c:v>4.9219999999999997</c:v>
                </c:pt>
                <c:pt idx="5647">
                  <c:v>5.0539999999999985</c:v>
                </c:pt>
                <c:pt idx="5648">
                  <c:v>5.1219999999999946</c:v>
                </c:pt>
                <c:pt idx="5649">
                  <c:v>5.0709999999999997</c:v>
                </c:pt>
                <c:pt idx="5650">
                  <c:v>5.0860000000000003</c:v>
                </c:pt>
                <c:pt idx="5651">
                  <c:v>5.1869999999999985</c:v>
                </c:pt>
                <c:pt idx="5652">
                  <c:v>5.1509999999999945</c:v>
                </c:pt>
                <c:pt idx="5653">
                  <c:v>5.3319999999999999</c:v>
                </c:pt>
                <c:pt idx="5654">
                  <c:v>5.3369999999999997</c:v>
                </c:pt>
                <c:pt idx="5655">
                  <c:v>5.2290000000000001</c:v>
                </c:pt>
                <c:pt idx="5656">
                  <c:v>5.3310000000000004</c:v>
                </c:pt>
                <c:pt idx="5657">
                  <c:v>5.4180000000000001</c:v>
                </c:pt>
                <c:pt idx="5658">
                  <c:v>5.3339999999999996</c:v>
                </c:pt>
                <c:pt idx="5659">
                  <c:v>5.4459999999999997</c:v>
                </c:pt>
                <c:pt idx="5660">
                  <c:v>5.34</c:v>
                </c:pt>
                <c:pt idx="5661">
                  <c:v>5.2809999999999997</c:v>
                </c:pt>
                <c:pt idx="5662">
                  <c:v>5.2889999999999997</c:v>
                </c:pt>
                <c:pt idx="5663">
                  <c:v>5.2169999999999996</c:v>
                </c:pt>
                <c:pt idx="5664">
                  <c:v>5.3439999999999985</c:v>
                </c:pt>
                <c:pt idx="5665">
                  <c:v>5.2239999999999975</c:v>
                </c:pt>
                <c:pt idx="5666">
                  <c:v>5.2290000000000001</c:v>
                </c:pt>
                <c:pt idx="5667">
                  <c:v>5.3929999999999945</c:v>
                </c:pt>
                <c:pt idx="5668">
                  <c:v>5.1459999999999955</c:v>
                </c:pt>
                <c:pt idx="5669">
                  <c:v>5.0939999999999985</c:v>
                </c:pt>
                <c:pt idx="5670">
                  <c:v>5.1539999999999955</c:v>
                </c:pt>
                <c:pt idx="5671">
                  <c:v>5.0869999999999997</c:v>
                </c:pt>
                <c:pt idx="5672">
                  <c:v>5.2269999999999985</c:v>
                </c:pt>
                <c:pt idx="5673">
                  <c:v>5.1119999999999965</c:v>
                </c:pt>
                <c:pt idx="5674">
                  <c:v>5.2</c:v>
                </c:pt>
                <c:pt idx="5675">
                  <c:v>5.1719999999999997</c:v>
                </c:pt>
                <c:pt idx="5676">
                  <c:v>5.0999999999999996</c:v>
                </c:pt>
                <c:pt idx="5677">
                  <c:v>5.08</c:v>
                </c:pt>
                <c:pt idx="5678">
                  <c:v>5.0880000000000001</c:v>
                </c:pt>
                <c:pt idx="5679">
                  <c:v>5.1559999999999926</c:v>
                </c:pt>
                <c:pt idx="5680">
                  <c:v>5.0539999999999985</c:v>
                </c:pt>
                <c:pt idx="5681">
                  <c:v>5.1979999999999933</c:v>
                </c:pt>
                <c:pt idx="5682">
                  <c:v>5.0659999999999945</c:v>
                </c:pt>
                <c:pt idx="5683">
                  <c:v>4.9820000000000002</c:v>
                </c:pt>
                <c:pt idx="5684">
                  <c:v>5.0199999999999996</c:v>
                </c:pt>
                <c:pt idx="5685">
                  <c:v>4.9610000000000003</c:v>
                </c:pt>
                <c:pt idx="5686">
                  <c:v>4.8369999999999997</c:v>
                </c:pt>
                <c:pt idx="5687">
                  <c:v>5.1049999999999933</c:v>
                </c:pt>
                <c:pt idx="5688">
                  <c:v>4.9450000000000003</c:v>
                </c:pt>
                <c:pt idx="5689">
                  <c:v>4.88</c:v>
                </c:pt>
                <c:pt idx="5690">
                  <c:v>4.8959999999999955</c:v>
                </c:pt>
                <c:pt idx="5691">
                  <c:v>4.9039999999999999</c:v>
                </c:pt>
                <c:pt idx="5692">
                  <c:v>5.0380000000000003</c:v>
                </c:pt>
                <c:pt idx="5693">
                  <c:v>4.9569999999999999</c:v>
                </c:pt>
                <c:pt idx="5694">
                  <c:v>4.923</c:v>
                </c:pt>
                <c:pt idx="5695">
                  <c:v>4.9639999999999995</c:v>
                </c:pt>
                <c:pt idx="5696">
                  <c:v>5.0069999999999997</c:v>
                </c:pt>
                <c:pt idx="5697">
                  <c:v>5.0890000000000004</c:v>
                </c:pt>
                <c:pt idx="5698">
                  <c:v>5.056</c:v>
                </c:pt>
                <c:pt idx="5699">
                  <c:v>5.218</c:v>
                </c:pt>
                <c:pt idx="5700">
                  <c:v>5.3119999999999985</c:v>
                </c:pt>
                <c:pt idx="5701">
                  <c:v>5.3519999999999985</c:v>
                </c:pt>
                <c:pt idx="5702">
                  <c:v>5.4290000000000003</c:v>
                </c:pt>
                <c:pt idx="5703">
                  <c:v>5.5209999999999955</c:v>
                </c:pt>
                <c:pt idx="5704">
                  <c:v>5.4189999999999996</c:v>
                </c:pt>
                <c:pt idx="5705">
                  <c:v>5.4359999999999999</c:v>
                </c:pt>
                <c:pt idx="5706">
                  <c:v>5.5030000000000001</c:v>
                </c:pt>
                <c:pt idx="5707">
                  <c:v>5.4530000000000003</c:v>
                </c:pt>
                <c:pt idx="5708">
                  <c:v>5.3679999999999914</c:v>
                </c:pt>
                <c:pt idx="5709">
                  <c:v>5.468</c:v>
                </c:pt>
                <c:pt idx="5710">
                  <c:v>5.343</c:v>
                </c:pt>
                <c:pt idx="5711">
                  <c:v>5.335</c:v>
                </c:pt>
                <c:pt idx="5712">
                  <c:v>5.4300000000000024</c:v>
                </c:pt>
                <c:pt idx="5713">
                  <c:v>5.282</c:v>
                </c:pt>
                <c:pt idx="5714">
                  <c:v>5.3849999999999945</c:v>
                </c:pt>
                <c:pt idx="5715">
                  <c:v>5.3</c:v>
                </c:pt>
                <c:pt idx="5716">
                  <c:v>5.4459999999999997</c:v>
                </c:pt>
                <c:pt idx="5717">
                  <c:v>5.1859999999999955</c:v>
                </c:pt>
                <c:pt idx="5718">
                  <c:v>5.2629999999999955</c:v>
                </c:pt>
                <c:pt idx="5719">
                  <c:v>5.3119999999999985</c:v>
                </c:pt>
                <c:pt idx="5720">
                  <c:v>5.2219999999999995</c:v>
                </c:pt>
                <c:pt idx="5721">
                  <c:v>5.1769999999999996</c:v>
                </c:pt>
                <c:pt idx="5722">
                  <c:v>5.2569999999999997</c:v>
                </c:pt>
                <c:pt idx="5723">
                  <c:v>5.2779999999999996</c:v>
                </c:pt>
                <c:pt idx="5724">
                  <c:v>5.1469999999999985</c:v>
                </c:pt>
                <c:pt idx="5725">
                  <c:v>5.173</c:v>
                </c:pt>
                <c:pt idx="5726">
                  <c:v>5.1459999999999955</c:v>
                </c:pt>
                <c:pt idx="5727">
                  <c:v>5.1099999999999985</c:v>
                </c:pt>
                <c:pt idx="5728">
                  <c:v>5.0599999999999996</c:v>
                </c:pt>
                <c:pt idx="5729">
                  <c:v>5.1189999999999927</c:v>
                </c:pt>
                <c:pt idx="5730">
                  <c:v>5.1249999999999885</c:v>
                </c:pt>
                <c:pt idx="5731">
                  <c:v>5.1549999999999914</c:v>
                </c:pt>
                <c:pt idx="5732">
                  <c:v>5.1360000000000001</c:v>
                </c:pt>
                <c:pt idx="5733">
                  <c:v>4.9630000000000001</c:v>
                </c:pt>
                <c:pt idx="5734">
                  <c:v>5.0759999999999996</c:v>
                </c:pt>
                <c:pt idx="5735">
                  <c:v>5.0659999999999945</c:v>
                </c:pt>
                <c:pt idx="5736">
                  <c:v>5.0419999999999998</c:v>
                </c:pt>
                <c:pt idx="5737">
                  <c:v>4.9710000000000081</c:v>
                </c:pt>
                <c:pt idx="5738">
                  <c:v>5.0309999999999997</c:v>
                </c:pt>
                <c:pt idx="5739">
                  <c:v>5.0839999999999996</c:v>
                </c:pt>
                <c:pt idx="5740">
                  <c:v>5.07</c:v>
                </c:pt>
                <c:pt idx="5741">
                  <c:v>5.0119999999999996</c:v>
                </c:pt>
                <c:pt idx="5742">
                  <c:v>5.0519999999999996</c:v>
                </c:pt>
                <c:pt idx="5743">
                  <c:v>5.0090000000000003</c:v>
                </c:pt>
                <c:pt idx="5744">
                  <c:v>5.0410000000000004</c:v>
                </c:pt>
                <c:pt idx="5745">
                  <c:v>5.1139999999999946</c:v>
                </c:pt>
                <c:pt idx="5746">
                  <c:v>5.1619999999999955</c:v>
                </c:pt>
                <c:pt idx="5747">
                  <c:v>5.0590000000000002</c:v>
                </c:pt>
                <c:pt idx="5748">
                  <c:v>5.0609999999999955</c:v>
                </c:pt>
                <c:pt idx="5749">
                  <c:v>5.0629999999999926</c:v>
                </c:pt>
                <c:pt idx="5750">
                  <c:v>5.0369999999999999</c:v>
                </c:pt>
                <c:pt idx="5751">
                  <c:v>5.1509999999999945</c:v>
                </c:pt>
                <c:pt idx="5752">
                  <c:v>5.2110000000000003</c:v>
                </c:pt>
                <c:pt idx="5753">
                  <c:v>5.2329999999999997</c:v>
                </c:pt>
                <c:pt idx="5754">
                  <c:v>5.1649999999999885</c:v>
                </c:pt>
                <c:pt idx="5755">
                  <c:v>5.1749999999999945</c:v>
                </c:pt>
                <c:pt idx="5756">
                  <c:v>5.1019999999999985</c:v>
                </c:pt>
                <c:pt idx="5757">
                  <c:v>5.1779999999999955</c:v>
                </c:pt>
                <c:pt idx="5758">
                  <c:v>5.13</c:v>
                </c:pt>
                <c:pt idx="5759">
                  <c:v>5.0730000000000004</c:v>
                </c:pt>
                <c:pt idx="5760">
                  <c:v>4.9379999999999997</c:v>
                </c:pt>
                <c:pt idx="5761">
                  <c:v>5.0569999999999995</c:v>
                </c:pt>
                <c:pt idx="5762">
                  <c:v>5.1539999999999955</c:v>
                </c:pt>
                <c:pt idx="5763">
                  <c:v>4.992</c:v>
                </c:pt>
                <c:pt idx="5764">
                  <c:v>5.0129999999999955</c:v>
                </c:pt>
                <c:pt idx="5765">
                  <c:v>5.0990000000000002</c:v>
                </c:pt>
                <c:pt idx="5766">
                  <c:v>5.0110000000000001</c:v>
                </c:pt>
                <c:pt idx="5767">
                  <c:v>5.0069999999999997</c:v>
                </c:pt>
                <c:pt idx="5768">
                  <c:v>5.0249999999999932</c:v>
                </c:pt>
                <c:pt idx="5769">
                  <c:v>5.0049999999999955</c:v>
                </c:pt>
                <c:pt idx="5770">
                  <c:v>4.8310000000000004</c:v>
                </c:pt>
                <c:pt idx="5771">
                  <c:v>4.91</c:v>
                </c:pt>
                <c:pt idx="5772">
                  <c:v>4.8380000000000001</c:v>
                </c:pt>
                <c:pt idx="5773">
                  <c:v>4.9560000000000004</c:v>
                </c:pt>
                <c:pt idx="5774">
                  <c:v>4.9320000000000004</c:v>
                </c:pt>
                <c:pt idx="5775">
                  <c:v>4.9109999999999996</c:v>
                </c:pt>
                <c:pt idx="5776">
                  <c:v>5.0019999999999998</c:v>
                </c:pt>
                <c:pt idx="5777">
                  <c:v>5.1419999999999995</c:v>
                </c:pt>
                <c:pt idx="5778">
                  <c:v>5.1259999999999915</c:v>
                </c:pt>
                <c:pt idx="5779">
                  <c:v>5.1619999999999955</c:v>
                </c:pt>
                <c:pt idx="5780">
                  <c:v>5.1569999999999965</c:v>
                </c:pt>
                <c:pt idx="5781">
                  <c:v>5.1449999999999916</c:v>
                </c:pt>
                <c:pt idx="5782">
                  <c:v>5.3569999999999975</c:v>
                </c:pt>
                <c:pt idx="5783">
                  <c:v>5.343</c:v>
                </c:pt>
                <c:pt idx="5784">
                  <c:v>5.375</c:v>
                </c:pt>
                <c:pt idx="5785">
                  <c:v>5.3479999999999945</c:v>
                </c:pt>
                <c:pt idx="5786">
                  <c:v>5.33</c:v>
                </c:pt>
                <c:pt idx="5787">
                  <c:v>5.3380000000000001</c:v>
                </c:pt>
                <c:pt idx="5788">
                  <c:v>5.28</c:v>
                </c:pt>
                <c:pt idx="5789">
                  <c:v>5.3730000000000002</c:v>
                </c:pt>
                <c:pt idx="5790">
                  <c:v>5.3179999999999916</c:v>
                </c:pt>
                <c:pt idx="5791">
                  <c:v>5.3460000000000001</c:v>
                </c:pt>
                <c:pt idx="5792">
                  <c:v>5.1649999999999885</c:v>
                </c:pt>
                <c:pt idx="5793">
                  <c:v>5.335</c:v>
                </c:pt>
                <c:pt idx="5794">
                  <c:v>5.2160000000000002</c:v>
                </c:pt>
                <c:pt idx="5795">
                  <c:v>5.2089999999999996</c:v>
                </c:pt>
                <c:pt idx="5796">
                  <c:v>5.2569999999999997</c:v>
                </c:pt>
                <c:pt idx="5797">
                  <c:v>5.14</c:v>
                </c:pt>
                <c:pt idx="5798">
                  <c:v>5.2750000000000004</c:v>
                </c:pt>
                <c:pt idx="5799">
                  <c:v>5.149</c:v>
                </c:pt>
                <c:pt idx="5800">
                  <c:v>5.1919999999999975</c:v>
                </c:pt>
                <c:pt idx="5801">
                  <c:v>5.1059999999999945</c:v>
                </c:pt>
                <c:pt idx="5802">
                  <c:v>5.0289999999999955</c:v>
                </c:pt>
                <c:pt idx="5803">
                  <c:v>5.1279999999999886</c:v>
                </c:pt>
                <c:pt idx="5804">
                  <c:v>5.1539999999999955</c:v>
                </c:pt>
                <c:pt idx="5805">
                  <c:v>5.0269999999999975</c:v>
                </c:pt>
                <c:pt idx="5806">
                  <c:v>5.1619999999999955</c:v>
                </c:pt>
                <c:pt idx="5807">
                  <c:v>5.0939999999999985</c:v>
                </c:pt>
                <c:pt idx="5808">
                  <c:v>5.0259999999999945</c:v>
                </c:pt>
                <c:pt idx="5809">
                  <c:v>4.9770000000000003</c:v>
                </c:pt>
                <c:pt idx="5810">
                  <c:v>5.1449999999999916</c:v>
                </c:pt>
                <c:pt idx="5811">
                  <c:v>5.0119999999999996</c:v>
                </c:pt>
                <c:pt idx="5812">
                  <c:v>4.9850000000000003</c:v>
                </c:pt>
                <c:pt idx="5813">
                  <c:v>5.1719999999999997</c:v>
                </c:pt>
                <c:pt idx="5814">
                  <c:v>5.1219999999999946</c:v>
                </c:pt>
                <c:pt idx="5815">
                  <c:v>5.0750000000000002</c:v>
                </c:pt>
                <c:pt idx="5816">
                  <c:v>5.1390000000000002</c:v>
                </c:pt>
                <c:pt idx="5817">
                  <c:v>5.1429999999999945</c:v>
                </c:pt>
                <c:pt idx="5818">
                  <c:v>5.2169999999999996</c:v>
                </c:pt>
                <c:pt idx="5819">
                  <c:v>5.2409999999999997</c:v>
                </c:pt>
                <c:pt idx="5820">
                  <c:v>5.1629999999999914</c:v>
                </c:pt>
                <c:pt idx="5821">
                  <c:v>5.1499999999999995</c:v>
                </c:pt>
                <c:pt idx="5822">
                  <c:v>5.2789999999999999</c:v>
                </c:pt>
                <c:pt idx="5823">
                  <c:v>5.1519999999999975</c:v>
                </c:pt>
                <c:pt idx="5824">
                  <c:v>5.2229999999999945</c:v>
                </c:pt>
                <c:pt idx="5825">
                  <c:v>5.3730000000000002</c:v>
                </c:pt>
                <c:pt idx="5826">
                  <c:v>5.1739999999999995</c:v>
                </c:pt>
                <c:pt idx="5827">
                  <c:v>5.1039999999999965</c:v>
                </c:pt>
                <c:pt idx="5828">
                  <c:v>5.09</c:v>
                </c:pt>
                <c:pt idx="5829">
                  <c:v>5.351</c:v>
                </c:pt>
                <c:pt idx="5830">
                  <c:v>5.2249999999999917</c:v>
                </c:pt>
                <c:pt idx="5831">
                  <c:v>5.1289999999999916</c:v>
                </c:pt>
                <c:pt idx="5832">
                  <c:v>5.2130000000000001</c:v>
                </c:pt>
                <c:pt idx="5833">
                  <c:v>5.1049999999999933</c:v>
                </c:pt>
                <c:pt idx="5834">
                  <c:v>5.1419999999999995</c:v>
                </c:pt>
                <c:pt idx="5835">
                  <c:v>5.133</c:v>
                </c:pt>
                <c:pt idx="5836">
                  <c:v>5.1139999999999946</c:v>
                </c:pt>
                <c:pt idx="5837">
                  <c:v>5.0590000000000002</c:v>
                </c:pt>
                <c:pt idx="5838">
                  <c:v>5.0750000000000002</c:v>
                </c:pt>
                <c:pt idx="5839">
                  <c:v>5.218</c:v>
                </c:pt>
                <c:pt idx="5840">
                  <c:v>5.0539999999999985</c:v>
                </c:pt>
                <c:pt idx="5841">
                  <c:v>5.0179999999999945</c:v>
                </c:pt>
                <c:pt idx="5842">
                  <c:v>4.9390000000000081</c:v>
                </c:pt>
                <c:pt idx="5843">
                  <c:v>5.0839999999999996</c:v>
                </c:pt>
                <c:pt idx="5844">
                  <c:v>5.1249999999999885</c:v>
                </c:pt>
                <c:pt idx="5845">
                  <c:v>5.0039999999999996</c:v>
                </c:pt>
                <c:pt idx="5846">
                  <c:v>5.0430000000000001</c:v>
                </c:pt>
                <c:pt idx="5847">
                  <c:v>5.0149999999999926</c:v>
                </c:pt>
                <c:pt idx="5848">
                  <c:v>5.2530000000000001</c:v>
                </c:pt>
                <c:pt idx="5849">
                  <c:v>5.1219999999999946</c:v>
                </c:pt>
                <c:pt idx="5850">
                  <c:v>5.1109999999999927</c:v>
                </c:pt>
                <c:pt idx="5851">
                  <c:v>4.9760000000000071</c:v>
                </c:pt>
                <c:pt idx="5852">
                  <c:v>4.8869999999999996</c:v>
                </c:pt>
                <c:pt idx="5853">
                  <c:v>4.952</c:v>
                </c:pt>
                <c:pt idx="5854">
                  <c:v>5.0309999999999997</c:v>
                </c:pt>
                <c:pt idx="5855">
                  <c:v>5.0069999999999997</c:v>
                </c:pt>
                <c:pt idx="5856">
                  <c:v>5.0139999999999985</c:v>
                </c:pt>
                <c:pt idx="5857">
                  <c:v>5.032</c:v>
                </c:pt>
                <c:pt idx="5858">
                  <c:v>5.0030000000000001</c:v>
                </c:pt>
                <c:pt idx="5859">
                  <c:v>5.2239999999999975</c:v>
                </c:pt>
                <c:pt idx="5860">
                  <c:v>5.1459999999999955</c:v>
                </c:pt>
                <c:pt idx="5861">
                  <c:v>5.3380000000000001</c:v>
                </c:pt>
                <c:pt idx="5862">
                  <c:v>5.2</c:v>
                </c:pt>
                <c:pt idx="5863">
                  <c:v>5.33</c:v>
                </c:pt>
                <c:pt idx="5864">
                  <c:v>5.1429999999999945</c:v>
                </c:pt>
                <c:pt idx="5865">
                  <c:v>5.2919999999999998</c:v>
                </c:pt>
                <c:pt idx="5866">
                  <c:v>5.1459999999999955</c:v>
                </c:pt>
                <c:pt idx="5867">
                  <c:v>5.1339999999999995</c:v>
                </c:pt>
                <c:pt idx="5868">
                  <c:v>5.2729999999999997</c:v>
                </c:pt>
                <c:pt idx="5869">
                  <c:v>5.1979999999999933</c:v>
                </c:pt>
                <c:pt idx="5870">
                  <c:v>5.23</c:v>
                </c:pt>
                <c:pt idx="5871">
                  <c:v>5.1149999999999913</c:v>
                </c:pt>
                <c:pt idx="5872">
                  <c:v>5.149</c:v>
                </c:pt>
                <c:pt idx="5873">
                  <c:v>5.149</c:v>
                </c:pt>
                <c:pt idx="5874">
                  <c:v>5.1979999999999933</c:v>
                </c:pt>
                <c:pt idx="5875">
                  <c:v>5.2619999999999996</c:v>
                </c:pt>
                <c:pt idx="5876">
                  <c:v>5.1259999999999915</c:v>
                </c:pt>
                <c:pt idx="5877">
                  <c:v>5.0190000000000001</c:v>
                </c:pt>
                <c:pt idx="5878">
                  <c:v>5.1509999999999945</c:v>
                </c:pt>
                <c:pt idx="5879">
                  <c:v>5.0579999999999945</c:v>
                </c:pt>
                <c:pt idx="5880">
                  <c:v>4.87</c:v>
                </c:pt>
                <c:pt idx="5881">
                  <c:v>4.9820000000000002</c:v>
                </c:pt>
                <c:pt idx="5882">
                  <c:v>5.0060000000000002</c:v>
                </c:pt>
                <c:pt idx="5883">
                  <c:v>5.0030000000000001</c:v>
                </c:pt>
                <c:pt idx="5884">
                  <c:v>5.032</c:v>
                </c:pt>
                <c:pt idx="5885">
                  <c:v>4.9320000000000004</c:v>
                </c:pt>
                <c:pt idx="5886">
                  <c:v>4.9219999999999997</c:v>
                </c:pt>
                <c:pt idx="5887">
                  <c:v>4.9859999999999998</c:v>
                </c:pt>
                <c:pt idx="5888">
                  <c:v>5.101</c:v>
                </c:pt>
                <c:pt idx="5889">
                  <c:v>5.226</c:v>
                </c:pt>
                <c:pt idx="5890">
                  <c:v>5.085</c:v>
                </c:pt>
                <c:pt idx="5891">
                  <c:v>5.1819999999999995</c:v>
                </c:pt>
                <c:pt idx="5892">
                  <c:v>5.1619999999999955</c:v>
                </c:pt>
                <c:pt idx="5893">
                  <c:v>5.2229999999999945</c:v>
                </c:pt>
                <c:pt idx="5894">
                  <c:v>5.2329999999999997</c:v>
                </c:pt>
                <c:pt idx="5895">
                  <c:v>5.2149999999999945</c:v>
                </c:pt>
                <c:pt idx="5896">
                  <c:v>5.2809999999999997</c:v>
                </c:pt>
                <c:pt idx="5897">
                  <c:v>5.2050000000000001</c:v>
                </c:pt>
                <c:pt idx="5898">
                  <c:v>5.1869999999999985</c:v>
                </c:pt>
                <c:pt idx="5899">
                  <c:v>4.9729999999999999</c:v>
                </c:pt>
                <c:pt idx="5900">
                  <c:v>5.2409999999999997</c:v>
                </c:pt>
                <c:pt idx="5901">
                  <c:v>5.1139999999999946</c:v>
                </c:pt>
                <c:pt idx="5902">
                  <c:v>5.218</c:v>
                </c:pt>
                <c:pt idx="5903">
                  <c:v>5.1259999999999915</c:v>
                </c:pt>
                <c:pt idx="5904">
                  <c:v>5.1739999999999995</c:v>
                </c:pt>
                <c:pt idx="5905">
                  <c:v>5.056</c:v>
                </c:pt>
                <c:pt idx="5906">
                  <c:v>5.1239999999999917</c:v>
                </c:pt>
                <c:pt idx="5907">
                  <c:v>5.1679999999999904</c:v>
                </c:pt>
                <c:pt idx="5908">
                  <c:v>5.1049999999999933</c:v>
                </c:pt>
                <c:pt idx="5909">
                  <c:v>5.1069999999999975</c:v>
                </c:pt>
                <c:pt idx="5910">
                  <c:v>5.08</c:v>
                </c:pt>
                <c:pt idx="5911">
                  <c:v>5.05</c:v>
                </c:pt>
                <c:pt idx="5912">
                  <c:v>5.0430000000000001</c:v>
                </c:pt>
                <c:pt idx="5913">
                  <c:v>4.9700000000000024</c:v>
                </c:pt>
                <c:pt idx="5914">
                  <c:v>4.891</c:v>
                </c:pt>
                <c:pt idx="5915">
                  <c:v>5.0910000000000002</c:v>
                </c:pt>
                <c:pt idx="5916">
                  <c:v>5.1189999999999927</c:v>
                </c:pt>
                <c:pt idx="5917">
                  <c:v>4.8739999999999997</c:v>
                </c:pt>
                <c:pt idx="5918">
                  <c:v>4.8449999999999926</c:v>
                </c:pt>
                <c:pt idx="5919">
                  <c:v>4.9489999999999998</c:v>
                </c:pt>
                <c:pt idx="5920">
                  <c:v>5.0890000000000004</c:v>
                </c:pt>
                <c:pt idx="5921">
                  <c:v>5.0359999999999996</c:v>
                </c:pt>
                <c:pt idx="5922">
                  <c:v>5.0030000000000001</c:v>
                </c:pt>
                <c:pt idx="5923">
                  <c:v>5.0149999999999926</c:v>
                </c:pt>
                <c:pt idx="5924">
                  <c:v>5.1559999999999926</c:v>
                </c:pt>
                <c:pt idx="5925">
                  <c:v>5.1559999999999926</c:v>
                </c:pt>
                <c:pt idx="5926">
                  <c:v>5.1149999999999913</c:v>
                </c:pt>
                <c:pt idx="5927">
                  <c:v>5.1969999999999965</c:v>
                </c:pt>
                <c:pt idx="5928">
                  <c:v>5.2430000000000003</c:v>
                </c:pt>
                <c:pt idx="5929">
                  <c:v>5.3049999999999926</c:v>
                </c:pt>
                <c:pt idx="5930">
                  <c:v>5.25</c:v>
                </c:pt>
                <c:pt idx="5931">
                  <c:v>5.2139999999999995</c:v>
                </c:pt>
                <c:pt idx="5932">
                  <c:v>5.258</c:v>
                </c:pt>
                <c:pt idx="5933">
                  <c:v>5.23</c:v>
                </c:pt>
                <c:pt idx="5934">
                  <c:v>5.2160000000000002</c:v>
                </c:pt>
                <c:pt idx="5935">
                  <c:v>5.22</c:v>
                </c:pt>
                <c:pt idx="5936">
                  <c:v>5.149</c:v>
                </c:pt>
                <c:pt idx="5937">
                  <c:v>5.202</c:v>
                </c:pt>
                <c:pt idx="5938">
                  <c:v>5.1259999999999915</c:v>
                </c:pt>
                <c:pt idx="5939">
                  <c:v>5.1319999999999997</c:v>
                </c:pt>
                <c:pt idx="5940">
                  <c:v>5.1159999999999917</c:v>
                </c:pt>
                <c:pt idx="5941">
                  <c:v>5.0619999999999985</c:v>
                </c:pt>
                <c:pt idx="5942">
                  <c:v>5.0679999999999916</c:v>
                </c:pt>
                <c:pt idx="5943">
                  <c:v>5.0599999999999996</c:v>
                </c:pt>
                <c:pt idx="5944">
                  <c:v>5.0060000000000002</c:v>
                </c:pt>
                <c:pt idx="5945">
                  <c:v>5.0939999999999985</c:v>
                </c:pt>
                <c:pt idx="5946">
                  <c:v>5.0019999999999998</c:v>
                </c:pt>
                <c:pt idx="5947">
                  <c:v>4.95</c:v>
                </c:pt>
                <c:pt idx="5948">
                  <c:v>5.07</c:v>
                </c:pt>
                <c:pt idx="5949">
                  <c:v>5.0720000000000001</c:v>
                </c:pt>
                <c:pt idx="5950">
                  <c:v>5.0019999999999998</c:v>
                </c:pt>
                <c:pt idx="5951">
                  <c:v>5.0259999999999945</c:v>
                </c:pt>
                <c:pt idx="5952">
                  <c:v>5.016</c:v>
                </c:pt>
                <c:pt idx="5953">
                  <c:v>4.9770000000000003</c:v>
                </c:pt>
                <c:pt idx="5954">
                  <c:v>4.9820000000000002</c:v>
                </c:pt>
                <c:pt idx="5955">
                  <c:v>4.899</c:v>
                </c:pt>
                <c:pt idx="5956">
                  <c:v>4.9779999999999998</c:v>
                </c:pt>
                <c:pt idx="5957">
                  <c:v>4.8679999999999914</c:v>
                </c:pt>
                <c:pt idx="5958">
                  <c:v>4.8109999999999955</c:v>
                </c:pt>
                <c:pt idx="5959">
                  <c:v>4.9669999999999996</c:v>
                </c:pt>
                <c:pt idx="5960">
                  <c:v>4.9219999999999997</c:v>
                </c:pt>
                <c:pt idx="5961">
                  <c:v>5.016</c:v>
                </c:pt>
                <c:pt idx="5962">
                  <c:v>5.1739999999999995</c:v>
                </c:pt>
                <c:pt idx="5963">
                  <c:v>5.0990000000000002</c:v>
                </c:pt>
                <c:pt idx="5964">
                  <c:v>5.149</c:v>
                </c:pt>
                <c:pt idx="5965">
                  <c:v>5.3469999999999995</c:v>
                </c:pt>
                <c:pt idx="5966">
                  <c:v>5.1769999999999996</c:v>
                </c:pt>
                <c:pt idx="5967">
                  <c:v>5.3199999999999985</c:v>
                </c:pt>
                <c:pt idx="5968">
                  <c:v>5.1879999999999926</c:v>
                </c:pt>
                <c:pt idx="5969">
                  <c:v>5.2969999999999997</c:v>
                </c:pt>
                <c:pt idx="5970">
                  <c:v>5.2409999999999997</c:v>
                </c:pt>
                <c:pt idx="5971">
                  <c:v>5.1319999999999997</c:v>
                </c:pt>
                <c:pt idx="5972">
                  <c:v>5.4029999999999996</c:v>
                </c:pt>
                <c:pt idx="5973">
                  <c:v>5.2239999999999975</c:v>
                </c:pt>
                <c:pt idx="5974">
                  <c:v>5.141</c:v>
                </c:pt>
                <c:pt idx="5975">
                  <c:v>5.1749999999999945</c:v>
                </c:pt>
                <c:pt idx="5976">
                  <c:v>5.08</c:v>
                </c:pt>
                <c:pt idx="5977">
                  <c:v>5.1519999999999975</c:v>
                </c:pt>
                <c:pt idx="5978">
                  <c:v>5.1899999999999995</c:v>
                </c:pt>
                <c:pt idx="5979">
                  <c:v>4.9820000000000002</c:v>
                </c:pt>
                <c:pt idx="5980">
                  <c:v>5.1439999999999975</c:v>
                </c:pt>
                <c:pt idx="5981">
                  <c:v>5.1819999999999995</c:v>
                </c:pt>
                <c:pt idx="5982">
                  <c:v>5.1159999999999917</c:v>
                </c:pt>
                <c:pt idx="5983">
                  <c:v>5.0279999999999916</c:v>
                </c:pt>
                <c:pt idx="5984">
                  <c:v>5.1099999999999985</c:v>
                </c:pt>
                <c:pt idx="5985">
                  <c:v>5.0860000000000003</c:v>
                </c:pt>
                <c:pt idx="5986">
                  <c:v>5.1239999999999917</c:v>
                </c:pt>
                <c:pt idx="5987">
                  <c:v>5.0609999999999955</c:v>
                </c:pt>
                <c:pt idx="5988">
                  <c:v>5.1839999999999975</c:v>
                </c:pt>
                <c:pt idx="5989">
                  <c:v>5.1429999999999945</c:v>
                </c:pt>
                <c:pt idx="5990">
                  <c:v>5.1929999999999916</c:v>
                </c:pt>
                <c:pt idx="5991">
                  <c:v>5.2649999999999926</c:v>
                </c:pt>
                <c:pt idx="5992">
                  <c:v>5.2139999999999995</c:v>
                </c:pt>
                <c:pt idx="5993">
                  <c:v>5.0549999999999926</c:v>
                </c:pt>
                <c:pt idx="5994">
                  <c:v>5.1459999999999955</c:v>
                </c:pt>
                <c:pt idx="5995">
                  <c:v>5.202</c:v>
                </c:pt>
                <c:pt idx="5996">
                  <c:v>5.0789999999999997</c:v>
                </c:pt>
                <c:pt idx="5997">
                  <c:v>5.0999999999999996</c:v>
                </c:pt>
                <c:pt idx="5998">
                  <c:v>5.1139999999999946</c:v>
                </c:pt>
                <c:pt idx="5999">
                  <c:v>4.9829999999999997</c:v>
                </c:pt>
                <c:pt idx="6000">
                  <c:v>5.085</c:v>
                </c:pt>
                <c:pt idx="6001">
                  <c:v>5.2050000000000001</c:v>
                </c:pt>
                <c:pt idx="6002">
                  <c:v>5.2649999999999926</c:v>
                </c:pt>
                <c:pt idx="6003">
                  <c:v>4.9560000000000004</c:v>
                </c:pt>
                <c:pt idx="6004">
                  <c:v>5.0209999999999955</c:v>
                </c:pt>
                <c:pt idx="6005">
                  <c:v>5.1079999999999917</c:v>
                </c:pt>
                <c:pt idx="6006">
                  <c:v>5.266</c:v>
                </c:pt>
                <c:pt idx="6007">
                  <c:v>5.1899999999999995</c:v>
                </c:pt>
                <c:pt idx="6008">
                  <c:v>5.09</c:v>
                </c:pt>
                <c:pt idx="6009">
                  <c:v>5.0590000000000002</c:v>
                </c:pt>
                <c:pt idx="6010">
                  <c:v>5.2839999999999998</c:v>
                </c:pt>
                <c:pt idx="6011">
                  <c:v>5.258</c:v>
                </c:pt>
                <c:pt idx="6012">
                  <c:v>5.2489999999999997</c:v>
                </c:pt>
                <c:pt idx="6013">
                  <c:v>5.2329999999999997</c:v>
                </c:pt>
                <c:pt idx="6014">
                  <c:v>5.26</c:v>
                </c:pt>
                <c:pt idx="6015">
                  <c:v>5.2619999999999996</c:v>
                </c:pt>
                <c:pt idx="6016">
                  <c:v>5.29</c:v>
                </c:pt>
                <c:pt idx="6017">
                  <c:v>5.3049999999999926</c:v>
                </c:pt>
                <c:pt idx="6018">
                  <c:v>5.3369999999999997</c:v>
                </c:pt>
                <c:pt idx="6019">
                  <c:v>5.2439999999999998</c:v>
                </c:pt>
                <c:pt idx="6020">
                  <c:v>5.2139999999999995</c:v>
                </c:pt>
                <c:pt idx="6021">
                  <c:v>5.1219999999999946</c:v>
                </c:pt>
                <c:pt idx="6022">
                  <c:v>5.2859999999999996</c:v>
                </c:pt>
                <c:pt idx="6023">
                  <c:v>5.2219999999999995</c:v>
                </c:pt>
                <c:pt idx="6024">
                  <c:v>5.1939999999999955</c:v>
                </c:pt>
                <c:pt idx="6025">
                  <c:v>5.1219999999999946</c:v>
                </c:pt>
                <c:pt idx="6026">
                  <c:v>5.2269999999999985</c:v>
                </c:pt>
                <c:pt idx="6027">
                  <c:v>5.1589999999999945</c:v>
                </c:pt>
                <c:pt idx="6028">
                  <c:v>5.0229999999999926</c:v>
                </c:pt>
                <c:pt idx="6029">
                  <c:v>5.0990000000000002</c:v>
                </c:pt>
                <c:pt idx="6030">
                  <c:v>5.2080000000000002</c:v>
                </c:pt>
                <c:pt idx="6031">
                  <c:v>5.1119999999999965</c:v>
                </c:pt>
                <c:pt idx="6032">
                  <c:v>5.0010000000000003</c:v>
                </c:pt>
                <c:pt idx="6033">
                  <c:v>5.0759999999999996</c:v>
                </c:pt>
                <c:pt idx="6034">
                  <c:v>5.0069999999999997</c:v>
                </c:pt>
                <c:pt idx="6035">
                  <c:v>5.1019999999999985</c:v>
                </c:pt>
                <c:pt idx="6036">
                  <c:v>5.0279999999999916</c:v>
                </c:pt>
                <c:pt idx="6037">
                  <c:v>5.1369999999999996</c:v>
                </c:pt>
                <c:pt idx="6038">
                  <c:v>5.0199999999999996</c:v>
                </c:pt>
                <c:pt idx="6039">
                  <c:v>5.1649999999999885</c:v>
                </c:pt>
                <c:pt idx="6040">
                  <c:v>4.9300000000000024</c:v>
                </c:pt>
                <c:pt idx="6041">
                  <c:v>4.9550000000000001</c:v>
                </c:pt>
                <c:pt idx="6042">
                  <c:v>4.9210000000000003</c:v>
                </c:pt>
                <c:pt idx="6043">
                  <c:v>4.8949999999999916</c:v>
                </c:pt>
                <c:pt idx="6044">
                  <c:v>4.8239999999999945</c:v>
                </c:pt>
                <c:pt idx="6045">
                  <c:v>4.9480000000000004</c:v>
                </c:pt>
                <c:pt idx="6046">
                  <c:v>4.8819999999999997</c:v>
                </c:pt>
                <c:pt idx="6047">
                  <c:v>4.9800000000000004</c:v>
                </c:pt>
                <c:pt idx="6048">
                  <c:v>4.9690000000000003</c:v>
                </c:pt>
                <c:pt idx="6049">
                  <c:v>5.0960000000000001</c:v>
                </c:pt>
                <c:pt idx="6050">
                  <c:v>5.1909999999999945</c:v>
                </c:pt>
                <c:pt idx="6051">
                  <c:v>5.2709999999999999</c:v>
                </c:pt>
                <c:pt idx="6052">
                  <c:v>5.3419999999999996</c:v>
                </c:pt>
                <c:pt idx="6053">
                  <c:v>5.3360000000000003</c:v>
                </c:pt>
                <c:pt idx="6054">
                  <c:v>5.3199999999999985</c:v>
                </c:pt>
                <c:pt idx="6055">
                  <c:v>5.55</c:v>
                </c:pt>
                <c:pt idx="6056">
                  <c:v>5.5629999999999926</c:v>
                </c:pt>
                <c:pt idx="6057">
                  <c:v>5.4459999999999997</c:v>
                </c:pt>
                <c:pt idx="6058">
                  <c:v>5.4370000000000003</c:v>
                </c:pt>
                <c:pt idx="6059">
                  <c:v>5.6449999999999916</c:v>
                </c:pt>
                <c:pt idx="6060">
                  <c:v>5.4610000000000003</c:v>
                </c:pt>
                <c:pt idx="6061">
                  <c:v>5.4790000000000081</c:v>
                </c:pt>
                <c:pt idx="6062">
                  <c:v>5.4379999999999997</c:v>
                </c:pt>
                <c:pt idx="6063">
                  <c:v>5.4710000000000081</c:v>
                </c:pt>
                <c:pt idx="6064">
                  <c:v>5.2960000000000003</c:v>
                </c:pt>
                <c:pt idx="6065">
                  <c:v>5.3249999999999913</c:v>
                </c:pt>
                <c:pt idx="6066">
                  <c:v>5.4870000000000001</c:v>
                </c:pt>
                <c:pt idx="6067">
                  <c:v>5.3810000000000002</c:v>
                </c:pt>
                <c:pt idx="6068">
                  <c:v>5.3479999999999945</c:v>
                </c:pt>
                <c:pt idx="6069">
                  <c:v>5.4489999999999998</c:v>
                </c:pt>
                <c:pt idx="6070">
                  <c:v>5.3849999999999945</c:v>
                </c:pt>
                <c:pt idx="6071">
                  <c:v>5.26</c:v>
                </c:pt>
                <c:pt idx="6072">
                  <c:v>5.35</c:v>
                </c:pt>
                <c:pt idx="6073">
                  <c:v>5.2960000000000003</c:v>
                </c:pt>
                <c:pt idx="6074">
                  <c:v>5.3479999999999945</c:v>
                </c:pt>
                <c:pt idx="6075">
                  <c:v>5.3019999999999996</c:v>
                </c:pt>
                <c:pt idx="6076">
                  <c:v>5.2350000000000003</c:v>
                </c:pt>
                <c:pt idx="6077">
                  <c:v>5.2720000000000002</c:v>
                </c:pt>
                <c:pt idx="6078">
                  <c:v>5.2290000000000001</c:v>
                </c:pt>
                <c:pt idx="6079">
                  <c:v>5.1439999999999975</c:v>
                </c:pt>
                <c:pt idx="6080">
                  <c:v>5.2460000000000004</c:v>
                </c:pt>
                <c:pt idx="6081">
                  <c:v>5.2789999999999999</c:v>
                </c:pt>
                <c:pt idx="6082">
                  <c:v>5.2729999999999997</c:v>
                </c:pt>
                <c:pt idx="6083">
                  <c:v>5.2249999999999917</c:v>
                </c:pt>
                <c:pt idx="6084">
                  <c:v>5.2119999999999997</c:v>
                </c:pt>
                <c:pt idx="6085">
                  <c:v>5.1289999999999916</c:v>
                </c:pt>
                <c:pt idx="6086">
                  <c:v>5.1129999999999933</c:v>
                </c:pt>
                <c:pt idx="6087">
                  <c:v>5.1679999999999904</c:v>
                </c:pt>
                <c:pt idx="6088">
                  <c:v>5.0410000000000004</c:v>
                </c:pt>
                <c:pt idx="6089">
                  <c:v>5.1429999999999945</c:v>
                </c:pt>
                <c:pt idx="6090">
                  <c:v>5.1319999999999997</c:v>
                </c:pt>
                <c:pt idx="6091">
                  <c:v>5.085</c:v>
                </c:pt>
                <c:pt idx="6092">
                  <c:v>5.2720000000000002</c:v>
                </c:pt>
                <c:pt idx="6093">
                  <c:v>5.0529999999999955</c:v>
                </c:pt>
                <c:pt idx="6094">
                  <c:v>5.08</c:v>
                </c:pt>
                <c:pt idx="6095">
                  <c:v>4.9300000000000024</c:v>
                </c:pt>
                <c:pt idx="6096">
                  <c:v>4.9020000000000001</c:v>
                </c:pt>
                <c:pt idx="6097">
                  <c:v>5.01</c:v>
                </c:pt>
                <c:pt idx="6098">
                  <c:v>5.01</c:v>
                </c:pt>
                <c:pt idx="6099">
                  <c:v>4.8689999999999927</c:v>
                </c:pt>
                <c:pt idx="6100">
                  <c:v>4.9950000000000001</c:v>
                </c:pt>
                <c:pt idx="6101">
                  <c:v>4.9420000000000002</c:v>
                </c:pt>
                <c:pt idx="6102">
                  <c:v>4.9760000000000071</c:v>
                </c:pt>
                <c:pt idx="6103">
                  <c:v>4.88</c:v>
                </c:pt>
                <c:pt idx="6104">
                  <c:v>4.8819999999999997</c:v>
                </c:pt>
                <c:pt idx="6105">
                  <c:v>4.8439999999999985</c:v>
                </c:pt>
                <c:pt idx="6106">
                  <c:v>4.8079999999999945</c:v>
                </c:pt>
                <c:pt idx="6107">
                  <c:v>5.0060000000000002</c:v>
                </c:pt>
                <c:pt idx="6108">
                  <c:v>5.0419999999999998</c:v>
                </c:pt>
                <c:pt idx="6109">
                  <c:v>5.2329999999999997</c:v>
                </c:pt>
                <c:pt idx="6110">
                  <c:v>5.1639999999999926</c:v>
                </c:pt>
                <c:pt idx="6111">
                  <c:v>5.0669999999999975</c:v>
                </c:pt>
                <c:pt idx="6112">
                  <c:v>5.2089999999999996</c:v>
                </c:pt>
                <c:pt idx="6113">
                  <c:v>5.2489999999999997</c:v>
                </c:pt>
                <c:pt idx="6114">
                  <c:v>5.3279999999999914</c:v>
                </c:pt>
                <c:pt idx="6115">
                  <c:v>5.3219999999999965</c:v>
                </c:pt>
                <c:pt idx="6116">
                  <c:v>5.3010000000000002</c:v>
                </c:pt>
                <c:pt idx="6117">
                  <c:v>5.2949999999999955</c:v>
                </c:pt>
                <c:pt idx="6118">
                  <c:v>5.2770000000000001</c:v>
                </c:pt>
                <c:pt idx="6119">
                  <c:v>5.2889999999999997</c:v>
                </c:pt>
                <c:pt idx="6120">
                  <c:v>5.2480000000000002</c:v>
                </c:pt>
                <c:pt idx="6121">
                  <c:v>5.1790000000000003</c:v>
                </c:pt>
                <c:pt idx="6122">
                  <c:v>5.3139999999999965</c:v>
                </c:pt>
                <c:pt idx="6123">
                  <c:v>5.1949999999999914</c:v>
                </c:pt>
                <c:pt idx="6124">
                  <c:v>5.3269999999999955</c:v>
                </c:pt>
                <c:pt idx="6125">
                  <c:v>5.2789999999999999</c:v>
                </c:pt>
                <c:pt idx="6126">
                  <c:v>5.1819999999999995</c:v>
                </c:pt>
                <c:pt idx="6127">
                  <c:v>5.2329999999999997</c:v>
                </c:pt>
                <c:pt idx="6128">
                  <c:v>5.1289999999999916</c:v>
                </c:pt>
                <c:pt idx="6129">
                  <c:v>5.202</c:v>
                </c:pt>
                <c:pt idx="6130">
                  <c:v>4.9930000000000003</c:v>
                </c:pt>
                <c:pt idx="6131">
                  <c:v>5.1679999999999904</c:v>
                </c:pt>
                <c:pt idx="6132">
                  <c:v>5.0919999999999996</c:v>
                </c:pt>
                <c:pt idx="6133">
                  <c:v>5.1989999999999945</c:v>
                </c:pt>
                <c:pt idx="6134">
                  <c:v>5.1209999999999933</c:v>
                </c:pt>
                <c:pt idx="6135">
                  <c:v>5.242</c:v>
                </c:pt>
                <c:pt idx="6136">
                  <c:v>5.0060000000000002</c:v>
                </c:pt>
                <c:pt idx="6137">
                  <c:v>5.048</c:v>
                </c:pt>
                <c:pt idx="6138">
                  <c:v>4.96</c:v>
                </c:pt>
                <c:pt idx="6139">
                  <c:v>4.9760000000000071</c:v>
                </c:pt>
                <c:pt idx="6140">
                  <c:v>4.923</c:v>
                </c:pt>
                <c:pt idx="6141">
                  <c:v>5.1319999999999997</c:v>
                </c:pt>
                <c:pt idx="6142">
                  <c:v>5.0019999999999998</c:v>
                </c:pt>
                <c:pt idx="6143">
                  <c:v>4.99</c:v>
                </c:pt>
                <c:pt idx="6144">
                  <c:v>4.9560000000000004</c:v>
                </c:pt>
                <c:pt idx="6145">
                  <c:v>4.9639999999999995</c:v>
                </c:pt>
                <c:pt idx="6146">
                  <c:v>5.069</c:v>
                </c:pt>
                <c:pt idx="6147">
                  <c:v>5.1119999999999965</c:v>
                </c:pt>
                <c:pt idx="6148">
                  <c:v>5.2460000000000004</c:v>
                </c:pt>
                <c:pt idx="6149">
                  <c:v>4.9729999999999999</c:v>
                </c:pt>
                <c:pt idx="6150">
                  <c:v>5.133</c:v>
                </c:pt>
                <c:pt idx="6151">
                  <c:v>5.0350000000000001</c:v>
                </c:pt>
                <c:pt idx="6152">
                  <c:v>4.9809999999999999</c:v>
                </c:pt>
                <c:pt idx="6153">
                  <c:v>5.1439999999999975</c:v>
                </c:pt>
                <c:pt idx="6154">
                  <c:v>5.1579999999999933</c:v>
                </c:pt>
                <c:pt idx="6155">
                  <c:v>5.0350000000000001</c:v>
                </c:pt>
                <c:pt idx="6156">
                  <c:v>5.1959999999999926</c:v>
                </c:pt>
                <c:pt idx="6157">
                  <c:v>5.0750000000000002</c:v>
                </c:pt>
                <c:pt idx="6158">
                  <c:v>5.0659999999999945</c:v>
                </c:pt>
                <c:pt idx="6159">
                  <c:v>5.1969999999999965</c:v>
                </c:pt>
                <c:pt idx="6160">
                  <c:v>5.04</c:v>
                </c:pt>
                <c:pt idx="6161">
                  <c:v>5.0110000000000001</c:v>
                </c:pt>
                <c:pt idx="6162">
                  <c:v>5.1159999999999917</c:v>
                </c:pt>
                <c:pt idx="6163">
                  <c:v>5.0129999999999955</c:v>
                </c:pt>
                <c:pt idx="6164">
                  <c:v>5.0789999999999997</c:v>
                </c:pt>
                <c:pt idx="6165">
                  <c:v>5.1749999999999945</c:v>
                </c:pt>
                <c:pt idx="6166">
                  <c:v>5.2130000000000001</c:v>
                </c:pt>
                <c:pt idx="6167">
                  <c:v>5.258</c:v>
                </c:pt>
                <c:pt idx="6168">
                  <c:v>4.8609999999999927</c:v>
                </c:pt>
                <c:pt idx="6169">
                  <c:v>4.923</c:v>
                </c:pt>
                <c:pt idx="6170">
                  <c:v>5.0209999999999955</c:v>
                </c:pt>
                <c:pt idx="6171">
                  <c:v>5.0139999999999985</c:v>
                </c:pt>
                <c:pt idx="6172">
                  <c:v>4.8629999999999933</c:v>
                </c:pt>
                <c:pt idx="6173">
                  <c:v>4.9749999999999996</c:v>
                </c:pt>
                <c:pt idx="6174">
                  <c:v>5.1199999999999966</c:v>
                </c:pt>
                <c:pt idx="6175">
                  <c:v>4.9870000000000001</c:v>
                </c:pt>
                <c:pt idx="6176">
                  <c:v>5.14</c:v>
                </c:pt>
                <c:pt idx="6177">
                  <c:v>5.1379999999999955</c:v>
                </c:pt>
                <c:pt idx="6178">
                  <c:v>5.1099999999999985</c:v>
                </c:pt>
                <c:pt idx="6179">
                  <c:v>5.0339999999999998</c:v>
                </c:pt>
                <c:pt idx="6180">
                  <c:v>5.0410000000000004</c:v>
                </c:pt>
                <c:pt idx="6181">
                  <c:v>5.1929999999999916</c:v>
                </c:pt>
                <c:pt idx="6182">
                  <c:v>5.1209999999999933</c:v>
                </c:pt>
                <c:pt idx="6183">
                  <c:v>5.1390000000000002</c:v>
                </c:pt>
                <c:pt idx="6184">
                  <c:v>5.2510000000000003</c:v>
                </c:pt>
                <c:pt idx="6185">
                  <c:v>5.14</c:v>
                </c:pt>
                <c:pt idx="6186">
                  <c:v>5.2060000000000004</c:v>
                </c:pt>
                <c:pt idx="6187">
                  <c:v>5.077</c:v>
                </c:pt>
                <c:pt idx="6188">
                  <c:v>5.1239999999999917</c:v>
                </c:pt>
                <c:pt idx="6189">
                  <c:v>5.2119999999999997</c:v>
                </c:pt>
                <c:pt idx="6190">
                  <c:v>5.0569999999999995</c:v>
                </c:pt>
                <c:pt idx="6191">
                  <c:v>5.1439999999999975</c:v>
                </c:pt>
                <c:pt idx="6192">
                  <c:v>5.2359999999999998</c:v>
                </c:pt>
                <c:pt idx="6193">
                  <c:v>5.0910000000000002</c:v>
                </c:pt>
                <c:pt idx="6194">
                  <c:v>4.9619999999999997</c:v>
                </c:pt>
                <c:pt idx="6195">
                  <c:v>4.992</c:v>
                </c:pt>
                <c:pt idx="6196">
                  <c:v>5.0810000000000004</c:v>
                </c:pt>
                <c:pt idx="6197">
                  <c:v>5.077</c:v>
                </c:pt>
                <c:pt idx="6198">
                  <c:v>5.0229999999999926</c:v>
                </c:pt>
                <c:pt idx="6199">
                  <c:v>5.056</c:v>
                </c:pt>
                <c:pt idx="6200">
                  <c:v>5.0090000000000003</c:v>
                </c:pt>
                <c:pt idx="6201">
                  <c:v>5.0279999999999916</c:v>
                </c:pt>
                <c:pt idx="6202">
                  <c:v>5.2720000000000002</c:v>
                </c:pt>
                <c:pt idx="6203">
                  <c:v>5.1890000000000001</c:v>
                </c:pt>
                <c:pt idx="6204">
                  <c:v>5.0890000000000004</c:v>
                </c:pt>
                <c:pt idx="6205">
                  <c:v>5.0869999999999997</c:v>
                </c:pt>
                <c:pt idx="6206">
                  <c:v>5.0419999999999998</c:v>
                </c:pt>
                <c:pt idx="6207">
                  <c:v>5.0439999999999996</c:v>
                </c:pt>
                <c:pt idx="6208">
                  <c:v>5.1519999999999975</c:v>
                </c:pt>
                <c:pt idx="6209">
                  <c:v>4.9119999999999999</c:v>
                </c:pt>
                <c:pt idx="6210">
                  <c:v>5.0789999999999997</c:v>
                </c:pt>
                <c:pt idx="6211">
                  <c:v>5.0199999999999996</c:v>
                </c:pt>
                <c:pt idx="6212">
                  <c:v>4.9889999999999999</c:v>
                </c:pt>
                <c:pt idx="6213">
                  <c:v>5.0239999999999965</c:v>
                </c:pt>
                <c:pt idx="6214">
                  <c:v>5.1049999999999933</c:v>
                </c:pt>
                <c:pt idx="6215">
                  <c:v>5.069</c:v>
                </c:pt>
                <c:pt idx="6216">
                  <c:v>4.9089999999999998</c:v>
                </c:pt>
                <c:pt idx="6217">
                  <c:v>4.99</c:v>
                </c:pt>
                <c:pt idx="6218">
                  <c:v>5.0439999999999996</c:v>
                </c:pt>
                <c:pt idx="6219">
                  <c:v>4.9809999999999999</c:v>
                </c:pt>
                <c:pt idx="6220">
                  <c:v>4.9729999999999999</c:v>
                </c:pt>
                <c:pt idx="6221">
                  <c:v>4.8619999999999965</c:v>
                </c:pt>
                <c:pt idx="6222">
                  <c:v>5.0309999999999997</c:v>
                </c:pt>
                <c:pt idx="6223">
                  <c:v>5.0579999999999945</c:v>
                </c:pt>
                <c:pt idx="6224">
                  <c:v>4.952</c:v>
                </c:pt>
                <c:pt idx="6225">
                  <c:v>4.9779999999999998</c:v>
                </c:pt>
                <c:pt idx="6226">
                  <c:v>5.0979999999999945</c:v>
                </c:pt>
                <c:pt idx="6227">
                  <c:v>5.2290000000000001</c:v>
                </c:pt>
                <c:pt idx="6228">
                  <c:v>5.1529999999999916</c:v>
                </c:pt>
                <c:pt idx="6229">
                  <c:v>5.1929999999999916</c:v>
                </c:pt>
                <c:pt idx="6230">
                  <c:v>5.234</c:v>
                </c:pt>
                <c:pt idx="6231">
                  <c:v>5.391</c:v>
                </c:pt>
                <c:pt idx="6232">
                  <c:v>5.4630000000000001</c:v>
                </c:pt>
                <c:pt idx="6233">
                  <c:v>5.3439999999999985</c:v>
                </c:pt>
                <c:pt idx="6234">
                  <c:v>5.39</c:v>
                </c:pt>
                <c:pt idx="6235">
                  <c:v>5.2809999999999997</c:v>
                </c:pt>
                <c:pt idx="6236">
                  <c:v>5.1609999999999916</c:v>
                </c:pt>
                <c:pt idx="6237">
                  <c:v>5.3010000000000002</c:v>
                </c:pt>
                <c:pt idx="6238">
                  <c:v>5.2229999999999945</c:v>
                </c:pt>
                <c:pt idx="6239">
                  <c:v>5.2880000000000003</c:v>
                </c:pt>
                <c:pt idx="6240">
                  <c:v>5.1890000000000001</c:v>
                </c:pt>
                <c:pt idx="6241">
                  <c:v>5.2190000000000003</c:v>
                </c:pt>
                <c:pt idx="6242">
                  <c:v>5.2030000000000003</c:v>
                </c:pt>
                <c:pt idx="6243">
                  <c:v>5.2969999999999997</c:v>
                </c:pt>
                <c:pt idx="6244">
                  <c:v>5.0469999999999997</c:v>
                </c:pt>
                <c:pt idx="6245">
                  <c:v>5.0990000000000002</c:v>
                </c:pt>
                <c:pt idx="6246">
                  <c:v>5.2269999999999985</c:v>
                </c:pt>
                <c:pt idx="6247">
                  <c:v>5.1139999999999946</c:v>
                </c:pt>
                <c:pt idx="6248">
                  <c:v>5.0380000000000003</c:v>
                </c:pt>
                <c:pt idx="6249">
                  <c:v>5.0269999999999975</c:v>
                </c:pt>
                <c:pt idx="6250">
                  <c:v>5.14</c:v>
                </c:pt>
                <c:pt idx="6251">
                  <c:v>5.1099999999999985</c:v>
                </c:pt>
                <c:pt idx="6252">
                  <c:v>4.9269999999999996</c:v>
                </c:pt>
                <c:pt idx="6253">
                  <c:v>5.1249999999999885</c:v>
                </c:pt>
                <c:pt idx="6254">
                  <c:v>5.0730000000000004</c:v>
                </c:pt>
                <c:pt idx="6255">
                  <c:v>5.1519999999999975</c:v>
                </c:pt>
                <c:pt idx="6256">
                  <c:v>5.0269999999999975</c:v>
                </c:pt>
                <c:pt idx="6257">
                  <c:v>4.8979999999999926</c:v>
                </c:pt>
                <c:pt idx="6258">
                  <c:v>5.0789999999999997</c:v>
                </c:pt>
                <c:pt idx="6259">
                  <c:v>5.1310000000000002</c:v>
                </c:pt>
                <c:pt idx="6260">
                  <c:v>5.0999999999999996</c:v>
                </c:pt>
                <c:pt idx="6261">
                  <c:v>5.1369999999999996</c:v>
                </c:pt>
                <c:pt idx="6262">
                  <c:v>5.0199999999999996</c:v>
                </c:pt>
                <c:pt idx="6263">
                  <c:v>5.1869999999999985</c:v>
                </c:pt>
                <c:pt idx="6264">
                  <c:v>5.2750000000000004</c:v>
                </c:pt>
                <c:pt idx="6265">
                  <c:v>5.2619999999999996</c:v>
                </c:pt>
                <c:pt idx="6266">
                  <c:v>5.181</c:v>
                </c:pt>
                <c:pt idx="6267">
                  <c:v>5.3839999999999995</c:v>
                </c:pt>
                <c:pt idx="6268">
                  <c:v>5.1129999999999933</c:v>
                </c:pt>
                <c:pt idx="6269">
                  <c:v>5.1859999999999955</c:v>
                </c:pt>
                <c:pt idx="6270">
                  <c:v>5.141</c:v>
                </c:pt>
                <c:pt idx="6271">
                  <c:v>5.18</c:v>
                </c:pt>
                <c:pt idx="6272">
                  <c:v>5.1429999999999945</c:v>
                </c:pt>
                <c:pt idx="6273">
                  <c:v>5.1599999999999975</c:v>
                </c:pt>
                <c:pt idx="6274">
                  <c:v>5.1669999999999945</c:v>
                </c:pt>
                <c:pt idx="6275">
                  <c:v>5.0519999999999996</c:v>
                </c:pt>
                <c:pt idx="6276">
                  <c:v>5.0579999999999945</c:v>
                </c:pt>
                <c:pt idx="6277">
                  <c:v>5.1609999999999916</c:v>
                </c:pt>
                <c:pt idx="6278">
                  <c:v>5.2119999999999997</c:v>
                </c:pt>
                <c:pt idx="6279">
                  <c:v>4.9950000000000001</c:v>
                </c:pt>
                <c:pt idx="6280">
                  <c:v>5.1579999999999933</c:v>
                </c:pt>
                <c:pt idx="6281">
                  <c:v>5.1269999999999945</c:v>
                </c:pt>
                <c:pt idx="6282">
                  <c:v>5.1239999999999917</c:v>
                </c:pt>
                <c:pt idx="6283">
                  <c:v>5.1499999999999995</c:v>
                </c:pt>
                <c:pt idx="6284">
                  <c:v>5.077</c:v>
                </c:pt>
                <c:pt idx="6285">
                  <c:v>5.04</c:v>
                </c:pt>
                <c:pt idx="6286">
                  <c:v>5.0049999999999955</c:v>
                </c:pt>
                <c:pt idx="6287">
                  <c:v>4.9649999999999945</c:v>
                </c:pt>
                <c:pt idx="6288">
                  <c:v>4.9550000000000001</c:v>
                </c:pt>
                <c:pt idx="6289">
                  <c:v>4.907</c:v>
                </c:pt>
                <c:pt idx="6290">
                  <c:v>4.984</c:v>
                </c:pt>
                <c:pt idx="6291">
                  <c:v>5.09</c:v>
                </c:pt>
                <c:pt idx="6292">
                  <c:v>4.8789999999999996</c:v>
                </c:pt>
                <c:pt idx="6293">
                  <c:v>4.9770000000000003</c:v>
                </c:pt>
                <c:pt idx="6294">
                  <c:v>5.0049999999999955</c:v>
                </c:pt>
                <c:pt idx="6295">
                  <c:v>4.923</c:v>
                </c:pt>
                <c:pt idx="6296">
                  <c:v>5.1079999999999917</c:v>
                </c:pt>
                <c:pt idx="6297">
                  <c:v>5.077</c:v>
                </c:pt>
                <c:pt idx="6298">
                  <c:v>5.1869999999999985</c:v>
                </c:pt>
                <c:pt idx="6299">
                  <c:v>5.3369999999999997</c:v>
                </c:pt>
                <c:pt idx="6300">
                  <c:v>5.3109999999999955</c:v>
                </c:pt>
                <c:pt idx="6301">
                  <c:v>5.3249999999999913</c:v>
                </c:pt>
                <c:pt idx="6302">
                  <c:v>5.3719999999999999</c:v>
                </c:pt>
                <c:pt idx="6303">
                  <c:v>5.3739999999999997</c:v>
                </c:pt>
                <c:pt idx="6304">
                  <c:v>5.3310000000000004</c:v>
                </c:pt>
                <c:pt idx="6305">
                  <c:v>5.4870000000000001</c:v>
                </c:pt>
                <c:pt idx="6306">
                  <c:v>5.4560000000000004</c:v>
                </c:pt>
                <c:pt idx="6307">
                  <c:v>5.1509999999999945</c:v>
                </c:pt>
                <c:pt idx="6308">
                  <c:v>5.2439999999999998</c:v>
                </c:pt>
                <c:pt idx="6309">
                  <c:v>5.2990000000000004</c:v>
                </c:pt>
                <c:pt idx="6310">
                  <c:v>5.2210000000000001</c:v>
                </c:pt>
                <c:pt idx="6311">
                  <c:v>5.2729999999999997</c:v>
                </c:pt>
                <c:pt idx="6312">
                  <c:v>5.2530000000000001</c:v>
                </c:pt>
                <c:pt idx="6313">
                  <c:v>5.2830000000000004</c:v>
                </c:pt>
                <c:pt idx="6314">
                  <c:v>5.141</c:v>
                </c:pt>
                <c:pt idx="6315">
                  <c:v>5.2130000000000001</c:v>
                </c:pt>
                <c:pt idx="6316">
                  <c:v>5.1769999999999996</c:v>
                </c:pt>
                <c:pt idx="6317">
                  <c:v>5.202</c:v>
                </c:pt>
                <c:pt idx="6318">
                  <c:v>5.2679999999999945</c:v>
                </c:pt>
                <c:pt idx="6319">
                  <c:v>5.1539999999999955</c:v>
                </c:pt>
                <c:pt idx="6320">
                  <c:v>5.1199999999999966</c:v>
                </c:pt>
                <c:pt idx="6321">
                  <c:v>5.1139999999999946</c:v>
                </c:pt>
                <c:pt idx="6322">
                  <c:v>4.9580000000000002</c:v>
                </c:pt>
                <c:pt idx="6323">
                  <c:v>5.0969999999999995</c:v>
                </c:pt>
                <c:pt idx="6324">
                  <c:v>5.1829999999999945</c:v>
                </c:pt>
                <c:pt idx="6325">
                  <c:v>5.1859999999999955</c:v>
                </c:pt>
                <c:pt idx="6326">
                  <c:v>5.1469999999999985</c:v>
                </c:pt>
                <c:pt idx="6327">
                  <c:v>5.0259999999999945</c:v>
                </c:pt>
                <c:pt idx="6328">
                  <c:v>5.056</c:v>
                </c:pt>
                <c:pt idx="6329">
                  <c:v>5.1479999999999926</c:v>
                </c:pt>
                <c:pt idx="6330">
                  <c:v>5.0359999999999996</c:v>
                </c:pt>
                <c:pt idx="6331">
                  <c:v>5.0590000000000002</c:v>
                </c:pt>
                <c:pt idx="6332">
                  <c:v>4.899</c:v>
                </c:pt>
                <c:pt idx="6333">
                  <c:v>4.9870000000000001</c:v>
                </c:pt>
                <c:pt idx="6334">
                  <c:v>4.87</c:v>
                </c:pt>
                <c:pt idx="6335">
                  <c:v>4.8869999999999996</c:v>
                </c:pt>
                <c:pt idx="6336">
                  <c:v>5.0860000000000003</c:v>
                </c:pt>
                <c:pt idx="6337">
                  <c:v>4.9489999999999998</c:v>
                </c:pt>
                <c:pt idx="6338">
                  <c:v>4.9870000000000001</c:v>
                </c:pt>
                <c:pt idx="6339">
                  <c:v>4.9219999999999997</c:v>
                </c:pt>
                <c:pt idx="6340">
                  <c:v>5.0110000000000001</c:v>
                </c:pt>
                <c:pt idx="6341">
                  <c:v>4.9539999999999997</c:v>
                </c:pt>
                <c:pt idx="6342">
                  <c:v>5.1839999999999975</c:v>
                </c:pt>
                <c:pt idx="6343">
                  <c:v>5.2720000000000002</c:v>
                </c:pt>
                <c:pt idx="6344">
                  <c:v>5.1119999999999965</c:v>
                </c:pt>
                <c:pt idx="6345">
                  <c:v>5.2759999999999998</c:v>
                </c:pt>
                <c:pt idx="6346">
                  <c:v>5.3259999999999916</c:v>
                </c:pt>
                <c:pt idx="6347">
                  <c:v>5.3769999999999998</c:v>
                </c:pt>
                <c:pt idx="6348">
                  <c:v>5.23</c:v>
                </c:pt>
                <c:pt idx="6349">
                  <c:v>5.5289999999999955</c:v>
                </c:pt>
                <c:pt idx="6350">
                  <c:v>5.2009999999999996</c:v>
                </c:pt>
                <c:pt idx="6351">
                  <c:v>5.2229999999999945</c:v>
                </c:pt>
                <c:pt idx="6352">
                  <c:v>5.1189999999999927</c:v>
                </c:pt>
                <c:pt idx="6353">
                  <c:v>5.1819999999999995</c:v>
                </c:pt>
                <c:pt idx="6354">
                  <c:v>5.2030000000000003</c:v>
                </c:pt>
                <c:pt idx="6355">
                  <c:v>5.2610000000000001</c:v>
                </c:pt>
                <c:pt idx="6356">
                  <c:v>5.2919999999999998</c:v>
                </c:pt>
                <c:pt idx="6357">
                  <c:v>5.2229999999999945</c:v>
                </c:pt>
                <c:pt idx="6358">
                  <c:v>5.1379999999999955</c:v>
                </c:pt>
                <c:pt idx="6359">
                  <c:v>5.08</c:v>
                </c:pt>
                <c:pt idx="6360">
                  <c:v>5.2519999999999998</c:v>
                </c:pt>
                <c:pt idx="6361">
                  <c:v>5.0919999999999996</c:v>
                </c:pt>
                <c:pt idx="6362">
                  <c:v>5.1439999999999975</c:v>
                </c:pt>
                <c:pt idx="6363">
                  <c:v>5.1979999999999933</c:v>
                </c:pt>
                <c:pt idx="6364">
                  <c:v>5.0659999999999945</c:v>
                </c:pt>
                <c:pt idx="6365">
                  <c:v>5.17</c:v>
                </c:pt>
                <c:pt idx="6366">
                  <c:v>5.0199999999999996</c:v>
                </c:pt>
                <c:pt idx="6367">
                  <c:v>5.1559999999999926</c:v>
                </c:pt>
                <c:pt idx="6368">
                  <c:v>5.085</c:v>
                </c:pt>
                <c:pt idx="6369">
                  <c:v>5.1029999999999927</c:v>
                </c:pt>
                <c:pt idx="6370">
                  <c:v>4.9560000000000004</c:v>
                </c:pt>
                <c:pt idx="6371">
                  <c:v>4.9160000000000004</c:v>
                </c:pt>
                <c:pt idx="6372">
                  <c:v>5.1109999999999927</c:v>
                </c:pt>
                <c:pt idx="6373">
                  <c:v>4.9720000000000004</c:v>
                </c:pt>
                <c:pt idx="6374">
                  <c:v>5.0119999999999996</c:v>
                </c:pt>
                <c:pt idx="6375">
                  <c:v>5.1959999999999926</c:v>
                </c:pt>
                <c:pt idx="6376">
                  <c:v>4.992</c:v>
                </c:pt>
                <c:pt idx="6377">
                  <c:v>5.0069999999999997</c:v>
                </c:pt>
                <c:pt idx="6378">
                  <c:v>5.0789999999999997</c:v>
                </c:pt>
                <c:pt idx="6379">
                  <c:v>5.1499999999999995</c:v>
                </c:pt>
                <c:pt idx="6380">
                  <c:v>5.0469999999999997</c:v>
                </c:pt>
                <c:pt idx="6381">
                  <c:v>5.1169999999999956</c:v>
                </c:pt>
                <c:pt idx="6382">
                  <c:v>5.1739999999999995</c:v>
                </c:pt>
                <c:pt idx="6383">
                  <c:v>4.9800000000000004</c:v>
                </c:pt>
                <c:pt idx="6384">
                  <c:v>5.1599999999999975</c:v>
                </c:pt>
                <c:pt idx="6385">
                  <c:v>5.1790000000000003</c:v>
                </c:pt>
                <c:pt idx="6386">
                  <c:v>5.0679999999999916</c:v>
                </c:pt>
                <c:pt idx="6387">
                  <c:v>5.1509999999999945</c:v>
                </c:pt>
                <c:pt idx="6388">
                  <c:v>5.1779999999999955</c:v>
                </c:pt>
                <c:pt idx="6389">
                  <c:v>5.2290000000000001</c:v>
                </c:pt>
                <c:pt idx="6390">
                  <c:v>5.226</c:v>
                </c:pt>
                <c:pt idx="6391">
                  <c:v>5.1790000000000003</c:v>
                </c:pt>
                <c:pt idx="6392">
                  <c:v>5.226</c:v>
                </c:pt>
                <c:pt idx="6393">
                  <c:v>5.1849999999999916</c:v>
                </c:pt>
                <c:pt idx="6394">
                  <c:v>5.1159999999999917</c:v>
                </c:pt>
                <c:pt idx="6395">
                  <c:v>5.0880000000000001</c:v>
                </c:pt>
                <c:pt idx="6396">
                  <c:v>5.13</c:v>
                </c:pt>
                <c:pt idx="6397">
                  <c:v>5.0339999999999998</c:v>
                </c:pt>
                <c:pt idx="6398">
                  <c:v>5.0629999999999926</c:v>
                </c:pt>
                <c:pt idx="6399">
                  <c:v>4.9749999999999996</c:v>
                </c:pt>
                <c:pt idx="6400">
                  <c:v>5.1310000000000002</c:v>
                </c:pt>
                <c:pt idx="6401">
                  <c:v>5.0169999999999995</c:v>
                </c:pt>
                <c:pt idx="6402">
                  <c:v>4.9930000000000003</c:v>
                </c:pt>
                <c:pt idx="6403">
                  <c:v>4.9400000000000004</c:v>
                </c:pt>
                <c:pt idx="6404">
                  <c:v>5.141</c:v>
                </c:pt>
                <c:pt idx="6405">
                  <c:v>5.1039999999999965</c:v>
                </c:pt>
                <c:pt idx="6406">
                  <c:v>5.1119999999999965</c:v>
                </c:pt>
                <c:pt idx="6407">
                  <c:v>5.0510000000000002</c:v>
                </c:pt>
                <c:pt idx="6408">
                  <c:v>5.0649999999999933</c:v>
                </c:pt>
                <c:pt idx="6409">
                  <c:v>4.9160000000000004</c:v>
                </c:pt>
                <c:pt idx="6410">
                  <c:v>4.9969999999999999</c:v>
                </c:pt>
                <c:pt idx="6411">
                  <c:v>5.0949999999999926</c:v>
                </c:pt>
                <c:pt idx="6412">
                  <c:v>5</c:v>
                </c:pt>
                <c:pt idx="6413">
                  <c:v>5.0339999999999998</c:v>
                </c:pt>
                <c:pt idx="6414">
                  <c:v>4.8249999999999913</c:v>
                </c:pt>
                <c:pt idx="6415">
                  <c:v>5.0219999999999985</c:v>
                </c:pt>
                <c:pt idx="6416">
                  <c:v>4.8839999999999995</c:v>
                </c:pt>
                <c:pt idx="6417">
                  <c:v>4.8760000000000003</c:v>
                </c:pt>
                <c:pt idx="6418">
                  <c:v>5.01</c:v>
                </c:pt>
                <c:pt idx="6419">
                  <c:v>4.9459999999999997</c:v>
                </c:pt>
                <c:pt idx="6420">
                  <c:v>5.0830000000000002</c:v>
                </c:pt>
                <c:pt idx="6421">
                  <c:v>5.0309999999999997</c:v>
                </c:pt>
                <c:pt idx="6422">
                  <c:v>5.1719999999999997</c:v>
                </c:pt>
                <c:pt idx="6423">
                  <c:v>5.0419999999999998</c:v>
                </c:pt>
                <c:pt idx="6424">
                  <c:v>5.2770000000000001</c:v>
                </c:pt>
                <c:pt idx="6425">
                  <c:v>5.1360000000000001</c:v>
                </c:pt>
                <c:pt idx="6426">
                  <c:v>5.1169999999999956</c:v>
                </c:pt>
                <c:pt idx="6427">
                  <c:v>5.23</c:v>
                </c:pt>
                <c:pt idx="6428">
                  <c:v>5.258</c:v>
                </c:pt>
                <c:pt idx="6429">
                  <c:v>5.3069999999999995</c:v>
                </c:pt>
                <c:pt idx="6430">
                  <c:v>5.2249999999999917</c:v>
                </c:pt>
                <c:pt idx="6431">
                  <c:v>5.306</c:v>
                </c:pt>
                <c:pt idx="6432">
                  <c:v>5.351</c:v>
                </c:pt>
                <c:pt idx="6433">
                  <c:v>5.3119999999999985</c:v>
                </c:pt>
                <c:pt idx="6434">
                  <c:v>5.1969999999999965</c:v>
                </c:pt>
                <c:pt idx="6435">
                  <c:v>5.1769999999999996</c:v>
                </c:pt>
                <c:pt idx="6436">
                  <c:v>5.3079999999999945</c:v>
                </c:pt>
                <c:pt idx="6437">
                  <c:v>5.1479999999999926</c:v>
                </c:pt>
                <c:pt idx="6438">
                  <c:v>0</c:v>
                </c:pt>
                <c:pt idx="6439">
                  <c:v>5.2489999999999997</c:v>
                </c:pt>
                <c:pt idx="6440">
                  <c:v>5.1509999999999945</c:v>
                </c:pt>
                <c:pt idx="6441">
                  <c:v>5.0389999999999997</c:v>
                </c:pt>
                <c:pt idx="6442">
                  <c:v>5.0490000000000004</c:v>
                </c:pt>
                <c:pt idx="6443">
                  <c:v>5.149</c:v>
                </c:pt>
                <c:pt idx="6444">
                  <c:v>5.0679999999999916</c:v>
                </c:pt>
                <c:pt idx="6445">
                  <c:v>4.9909999999999997</c:v>
                </c:pt>
                <c:pt idx="6446">
                  <c:v>5.1890000000000001</c:v>
                </c:pt>
                <c:pt idx="6447">
                  <c:v>5.0759999999999996</c:v>
                </c:pt>
                <c:pt idx="6448">
                  <c:v>4.9610000000000003</c:v>
                </c:pt>
                <c:pt idx="6449">
                  <c:v>5.09</c:v>
                </c:pt>
                <c:pt idx="6450">
                  <c:v>5.0090000000000003</c:v>
                </c:pt>
                <c:pt idx="6451">
                  <c:v>5.0639999999999965</c:v>
                </c:pt>
                <c:pt idx="6452">
                  <c:v>5.0869999999999997</c:v>
                </c:pt>
                <c:pt idx="6453">
                  <c:v>5.1360000000000001</c:v>
                </c:pt>
                <c:pt idx="6454">
                  <c:v>4.8789999999999996</c:v>
                </c:pt>
                <c:pt idx="6455">
                  <c:v>5.1179999999999914</c:v>
                </c:pt>
                <c:pt idx="6456">
                  <c:v>5.0239999999999965</c:v>
                </c:pt>
                <c:pt idx="6457">
                  <c:v>5.0010000000000003</c:v>
                </c:pt>
                <c:pt idx="6458">
                  <c:v>5.0179999999999945</c:v>
                </c:pt>
                <c:pt idx="6459">
                  <c:v>5.0339999999999998</c:v>
                </c:pt>
                <c:pt idx="6460">
                  <c:v>4.9829999999999997</c:v>
                </c:pt>
                <c:pt idx="6461">
                  <c:v>5.0549999999999926</c:v>
                </c:pt>
                <c:pt idx="6462">
                  <c:v>5.0619999999999985</c:v>
                </c:pt>
                <c:pt idx="6463">
                  <c:v>5.1109999999999927</c:v>
                </c:pt>
                <c:pt idx="6464">
                  <c:v>4.9800000000000004</c:v>
                </c:pt>
                <c:pt idx="6465">
                  <c:v>5.0060000000000002</c:v>
                </c:pt>
                <c:pt idx="6466">
                  <c:v>5.149</c:v>
                </c:pt>
                <c:pt idx="6467">
                  <c:v>5.069</c:v>
                </c:pt>
                <c:pt idx="6468">
                  <c:v>5.18</c:v>
                </c:pt>
                <c:pt idx="6469">
                  <c:v>4.9779999999999998</c:v>
                </c:pt>
                <c:pt idx="6470">
                  <c:v>4.9850000000000003</c:v>
                </c:pt>
                <c:pt idx="6471">
                  <c:v>4.952</c:v>
                </c:pt>
                <c:pt idx="6472">
                  <c:v>5.0469999999999997</c:v>
                </c:pt>
                <c:pt idx="6473">
                  <c:v>5.0049999999999955</c:v>
                </c:pt>
                <c:pt idx="6474">
                  <c:v>5.0069999999999997</c:v>
                </c:pt>
                <c:pt idx="6475">
                  <c:v>4.9470000000000001</c:v>
                </c:pt>
                <c:pt idx="6476">
                  <c:v>5.1819999999999995</c:v>
                </c:pt>
                <c:pt idx="6477">
                  <c:v>5.1719999999999997</c:v>
                </c:pt>
                <c:pt idx="6478">
                  <c:v>5.2149999999999945</c:v>
                </c:pt>
                <c:pt idx="6479">
                  <c:v>5.1929999999999916</c:v>
                </c:pt>
              </c:numCache>
            </c:numRef>
          </c:yVal>
        </c:ser>
        <c:ser>
          <c:idx val="1"/>
          <c:order val="1"/>
          <c:tx>
            <c:v>Effluent Turbidity</c:v>
          </c:tx>
          <c:spPr>
            <a:ln>
              <a:noFill/>
            </a:ln>
          </c:spPr>
          <c:marker>
            <c:symbol val="square"/>
            <c:size val="4"/>
          </c:marker>
          <c:xVal>
            <c:numRef>
              <c:f>Data!$L$2:$L$6481</c:f>
              <c:numCache>
                <c:formatCode>General</c:formatCode>
                <c:ptCount val="6480"/>
                <c:pt idx="0">
                  <c:v>50.003280168736794</c:v>
                </c:pt>
                <c:pt idx="1">
                  <c:v>50.026104185610457</c:v>
                </c:pt>
                <c:pt idx="2">
                  <c:v>50.049485033981739</c:v>
                </c:pt>
                <c:pt idx="3">
                  <c:v>50.072446740098421</c:v>
                </c:pt>
                <c:pt idx="4">
                  <c:v>50.095827588469646</c:v>
                </c:pt>
                <c:pt idx="5">
                  <c:v>50.118744748066554</c:v>
                </c:pt>
                <c:pt idx="6">
                  <c:v>50.142123571595988</c:v>
                </c:pt>
                <c:pt idx="7">
                  <c:v>50.165364705882354</c:v>
                </c:pt>
                <c:pt idx="8">
                  <c:v>50.188605840168826</c:v>
                </c:pt>
                <c:pt idx="9">
                  <c:v>50.211567546285444</c:v>
                </c:pt>
                <c:pt idx="10">
                  <c:v>50.234624419967133</c:v>
                </c:pt>
                <c:pt idx="11">
                  <c:v>50.257772411530347</c:v>
                </c:pt>
                <c:pt idx="12">
                  <c:v>50.28092040309344</c:v>
                </c:pt>
                <c:pt idx="13">
                  <c:v>50.303837562690276</c:v>
                </c:pt>
                <c:pt idx="14">
                  <c:v>50.327262957581425</c:v>
                </c:pt>
                <c:pt idx="15">
                  <c:v>50.350226688539948</c:v>
                </c:pt>
                <c:pt idx="16">
                  <c:v>50.373698654792477</c:v>
                </c:pt>
                <c:pt idx="17">
                  <c:v>50.3966137895477</c:v>
                </c:pt>
                <c:pt idx="18">
                  <c:v>50.42004120928047</c:v>
                </c:pt>
                <c:pt idx="19">
                  <c:v>50.442958368877463</c:v>
                </c:pt>
                <c:pt idx="20">
                  <c:v>50.465920074994152</c:v>
                </c:pt>
                <c:pt idx="21">
                  <c:v>50.489392041246795</c:v>
                </c:pt>
                <c:pt idx="22">
                  <c:v>50.512309200843674</c:v>
                </c:pt>
                <c:pt idx="23">
                  <c:v>50.535503763768446</c:v>
                </c:pt>
                <c:pt idx="24">
                  <c:v>50.558882587297767</c:v>
                </c:pt>
                <c:pt idx="25">
                  <c:v>50.582032603702835</c:v>
                </c:pt>
                <c:pt idx="26">
                  <c:v>50.605180595265999</c:v>
                </c:pt>
                <c:pt idx="27">
                  <c:v>50.628142301382773</c:v>
                </c:pt>
                <c:pt idx="28">
                  <c:v>50.651383435669018</c:v>
                </c:pt>
                <c:pt idx="29">
                  <c:v>50.674577998593868</c:v>
                </c:pt>
                <c:pt idx="30">
                  <c:v>50.697772561518626</c:v>
                </c:pt>
                <c:pt idx="31">
                  <c:v>50.720920553081811</c:v>
                </c:pt>
                <c:pt idx="32">
                  <c:v>50.743606880712377</c:v>
                </c:pt>
                <c:pt idx="33">
                  <c:v>50.766939132880324</c:v>
                </c:pt>
                <c:pt idx="34">
                  <c:v>50.790087124443396</c:v>
                </c:pt>
                <c:pt idx="35">
                  <c:v>50.813467972814522</c:v>
                </c:pt>
                <c:pt idx="36">
                  <c:v>50.836429678931324</c:v>
                </c:pt>
                <c:pt idx="37">
                  <c:v>50.859533123974686</c:v>
                </c:pt>
                <c:pt idx="38">
                  <c:v>50.882727686899415</c:v>
                </c:pt>
                <c:pt idx="39">
                  <c:v>50.906153081790436</c:v>
                </c:pt>
                <c:pt idx="40">
                  <c:v>50.929070241387393</c:v>
                </c:pt>
                <c:pt idx="41">
                  <c:v>50.952031947504111</c:v>
                </c:pt>
                <c:pt idx="42">
                  <c:v>50.975273081790405</c:v>
                </c:pt>
                <c:pt idx="43">
                  <c:v>50.998421073353555</c:v>
                </c:pt>
                <c:pt idx="44">
                  <c:v>51.021569064916804</c:v>
                </c:pt>
                <c:pt idx="45">
                  <c:v>51.04504103116944</c:v>
                </c:pt>
                <c:pt idx="46">
                  <c:v>51.068004762127963</c:v>
                </c:pt>
                <c:pt idx="47">
                  <c:v>51.091383585657297</c:v>
                </c:pt>
                <c:pt idx="48">
                  <c:v>51.114533602062295</c:v>
                </c:pt>
                <c:pt idx="49">
                  <c:v>51.13744873681744</c:v>
                </c:pt>
                <c:pt idx="50">
                  <c:v>51.160365896414362</c:v>
                </c:pt>
                <c:pt idx="51">
                  <c:v>51.183746744785566</c:v>
                </c:pt>
                <c:pt idx="52">
                  <c:v>51.206661879540583</c:v>
                </c:pt>
                <c:pt idx="53">
                  <c:v>51.230273559878135</c:v>
                </c:pt>
                <c:pt idx="54">
                  <c:v>51.253097576751827</c:v>
                </c:pt>
                <c:pt idx="55">
                  <c:v>51.276292139676578</c:v>
                </c:pt>
                <c:pt idx="56">
                  <c:v>51.299440131239763</c:v>
                </c:pt>
                <c:pt idx="57">
                  <c:v>51.322588122802919</c:v>
                </c:pt>
                <c:pt idx="58">
                  <c:v>51.345736114366055</c:v>
                </c:pt>
                <c:pt idx="59">
                  <c:v>51.36865327396297</c:v>
                </c:pt>
                <c:pt idx="60">
                  <c:v>51.392264954300444</c:v>
                </c:pt>
                <c:pt idx="61">
                  <c:v>51.414718425123048</c:v>
                </c:pt>
                <c:pt idx="62">
                  <c:v>51.438560937426814</c:v>
                </c:pt>
                <c:pt idx="63">
                  <c:v>51.461247265057317</c:v>
                </c:pt>
                <c:pt idx="64">
                  <c:v>51.484719231310045</c:v>
                </c:pt>
                <c:pt idx="65">
                  <c:v>51.507913794234838</c:v>
                </c:pt>
                <c:pt idx="66">
                  <c:v>51.531061785797903</c:v>
                </c:pt>
                <c:pt idx="67">
                  <c:v>51.554070063276207</c:v>
                </c:pt>
                <c:pt idx="68">
                  <c:v>51.577357768924287</c:v>
                </c:pt>
                <c:pt idx="69">
                  <c:v>51.600321499882824</c:v>
                </c:pt>
                <c:pt idx="70">
                  <c:v>51.623700323412237</c:v>
                </c:pt>
                <c:pt idx="71">
                  <c:v>51.646894886336995</c:v>
                </c:pt>
                <c:pt idx="72">
                  <c:v>51.669903163815327</c:v>
                </c:pt>
                <c:pt idx="73">
                  <c:v>51.693097726740092</c:v>
                </c:pt>
                <c:pt idx="74">
                  <c:v>51.716108029060251</c:v>
                </c:pt>
                <c:pt idx="75">
                  <c:v>51.73883890321067</c:v>
                </c:pt>
                <c:pt idx="76">
                  <c:v>51.762497154909838</c:v>
                </c:pt>
                <c:pt idx="77">
                  <c:v>51.785228029060235</c:v>
                </c:pt>
                <c:pt idx="78">
                  <c:v>51.808793138036087</c:v>
                </c:pt>
                <c:pt idx="79">
                  <c:v>51.831710297632995</c:v>
                </c:pt>
                <c:pt idx="80">
                  <c:v>51.854904860557774</c:v>
                </c:pt>
                <c:pt idx="81">
                  <c:v>51.878190541363949</c:v>
                </c:pt>
                <c:pt idx="82">
                  <c:v>51.901154272322444</c:v>
                </c:pt>
                <c:pt idx="83">
                  <c:v>51.924579667213379</c:v>
                </c:pt>
                <c:pt idx="84">
                  <c:v>51.947589969533539</c:v>
                </c:pt>
                <c:pt idx="85">
                  <c:v>51.970831103820004</c:v>
                </c:pt>
                <c:pt idx="86">
                  <c:v>51.99402566674479</c:v>
                </c:pt>
                <c:pt idx="87">
                  <c:v>52.017173658307946</c:v>
                </c:pt>
                <c:pt idx="88">
                  <c:v>52.039673700492145</c:v>
                </c:pt>
                <c:pt idx="89">
                  <c:v>52.063376498711051</c:v>
                </c:pt>
                <c:pt idx="90">
                  <c:v>52.086524490274194</c:v>
                </c:pt>
                <c:pt idx="91">
                  <c:v>52.109719053198972</c:v>
                </c:pt>
                <c:pt idx="92">
                  <c:v>52.132913616123879</c:v>
                </c:pt>
                <c:pt idx="93">
                  <c:v>52.156017061167027</c:v>
                </c:pt>
                <c:pt idx="94">
                  <c:v>52.179211624091863</c:v>
                </c:pt>
                <c:pt idx="95">
                  <c:v>52.202173330208645</c:v>
                </c:pt>
                <c:pt idx="96">
                  <c:v>52.225367893133352</c:v>
                </c:pt>
                <c:pt idx="97">
                  <c:v>52.248748741504613</c:v>
                </c:pt>
                <c:pt idx="98">
                  <c:v>52.271710447621288</c:v>
                </c:pt>
                <c:pt idx="99">
                  <c:v>52.294998153269255</c:v>
                </c:pt>
                <c:pt idx="100">
                  <c:v>52.31791531286617</c:v>
                </c:pt>
                <c:pt idx="101">
                  <c:v>52.341063304429326</c:v>
                </c:pt>
                <c:pt idx="102">
                  <c:v>52.364442127958753</c:v>
                </c:pt>
                <c:pt idx="103">
                  <c:v>52.387590119521917</c:v>
                </c:pt>
                <c:pt idx="104">
                  <c:v>52.410738111085067</c:v>
                </c:pt>
                <c:pt idx="105">
                  <c:v>52.433655270681982</c:v>
                </c:pt>
                <c:pt idx="106">
                  <c:v>52.456803262245039</c:v>
                </c:pt>
                <c:pt idx="107">
                  <c:v>52.479951253808295</c:v>
                </c:pt>
                <c:pt idx="108">
                  <c:v>52.503332102179613</c:v>
                </c:pt>
                <c:pt idx="109">
                  <c:v>52.526526665104285</c:v>
                </c:pt>
                <c:pt idx="110">
                  <c:v>52.549441799859345</c:v>
                </c:pt>
                <c:pt idx="111">
                  <c:v>52.57268293414586</c:v>
                </c:pt>
                <c:pt idx="112">
                  <c:v>52.595693236465991</c:v>
                </c:pt>
                <c:pt idx="113">
                  <c:v>52.619025488633604</c:v>
                </c:pt>
                <c:pt idx="114">
                  <c:v>52.641758387626005</c:v>
                </c:pt>
                <c:pt idx="115">
                  <c:v>52.665090639793767</c:v>
                </c:pt>
                <c:pt idx="116">
                  <c:v>52.688285202718525</c:v>
                </c:pt>
                <c:pt idx="117">
                  <c:v>52.711433194281675</c:v>
                </c:pt>
                <c:pt idx="118">
                  <c:v>52.734396925240226</c:v>
                </c:pt>
                <c:pt idx="119">
                  <c:v>52.757498345441761</c:v>
                </c:pt>
                <c:pt idx="120">
                  <c:v>52.780415505038675</c:v>
                </c:pt>
                <c:pt idx="121">
                  <c:v>52.804351160065558</c:v>
                </c:pt>
                <c:pt idx="122">
                  <c:v>52.827312866182332</c:v>
                </c:pt>
                <c:pt idx="123">
                  <c:v>52.850462882587294</c:v>
                </c:pt>
                <c:pt idx="124">
                  <c:v>52.873610874150451</c:v>
                </c:pt>
                <c:pt idx="125">
                  <c:v>52.896295176939311</c:v>
                </c:pt>
                <c:pt idx="126">
                  <c:v>52.919674000468625</c:v>
                </c:pt>
                <c:pt idx="127">
                  <c:v>52.943054848839992</c:v>
                </c:pt>
                <c:pt idx="128">
                  <c:v>52.96634255448793</c:v>
                </c:pt>
                <c:pt idx="129">
                  <c:v>52.98930426060457</c:v>
                </c:pt>
                <c:pt idx="130">
                  <c:v>53.012452252167812</c:v>
                </c:pt>
                <c:pt idx="131">
                  <c:v>53.035415983126363</c:v>
                </c:pt>
                <c:pt idx="132">
                  <c:v>53.058794806655733</c:v>
                </c:pt>
                <c:pt idx="133">
                  <c:v>53.08194279821889</c:v>
                </c:pt>
                <c:pt idx="134">
                  <c:v>53.104953100539063</c:v>
                </c:pt>
                <c:pt idx="135">
                  <c:v>53.12842506679165</c:v>
                </c:pt>
                <c:pt idx="136">
                  <c:v>53.151342226388557</c:v>
                </c:pt>
                <c:pt idx="137">
                  <c:v>53.174026529177404</c:v>
                </c:pt>
                <c:pt idx="138">
                  <c:v>53.197638209514913</c:v>
                </c:pt>
                <c:pt idx="139">
                  <c:v>53.220786201078063</c:v>
                </c:pt>
                <c:pt idx="140">
                  <c:v>53.243980764002828</c:v>
                </c:pt>
                <c:pt idx="141">
                  <c:v>53.267128755566006</c:v>
                </c:pt>
                <c:pt idx="142">
                  <c:v>53.29023220060941</c:v>
                </c:pt>
                <c:pt idx="143">
                  <c:v>53.313380192172474</c:v>
                </c:pt>
                <c:pt idx="144">
                  <c:v>53.336852158425138</c:v>
                </c:pt>
                <c:pt idx="145">
                  <c:v>53.359536461213857</c:v>
                </c:pt>
                <c:pt idx="146">
                  <c:v>53.382684452777013</c:v>
                </c:pt>
                <c:pt idx="147">
                  <c:v>53.406202990391378</c:v>
                </c:pt>
                <c:pt idx="148">
                  <c:v>53.429073578626621</c:v>
                </c:pt>
                <c:pt idx="149">
                  <c:v>53.452500998359511</c:v>
                </c:pt>
                <c:pt idx="150">
                  <c:v>53.475416133114607</c:v>
                </c:pt>
                <c:pt idx="151">
                  <c:v>53.49814903210693</c:v>
                </c:pt>
                <c:pt idx="152">
                  <c:v>53.521805258964143</c:v>
                </c:pt>
                <c:pt idx="153">
                  <c:v>53.544722418561051</c:v>
                </c:pt>
                <c:pt idx="154">
                  <c:v>53.568147813452079</c:v>
                </c:pt>
                <c:pt idx="155">
                  <c:v>53.591064973048944</c:v>
                </c:pt>
                <c:pt idx="156">
                  <c:v>53.614028704007495</c:v>
                </c:pt>
                <c:pt idx="157">
                  <c:v>53.637454098898495</c:v>
                </c:pt>
                <c:pt idx="158">
                  <c:v>53.66069523318501</c:v>
                </c:pt>
                <c:pt idx="159">
                  <c:v>53.68361239278191</c:v>
                </c:pt>
                <c:pt idx="160">
                  <c:v>53.706296695570664</c:v>
                </c:pt>
                <c:pt idx="161">
                  <c:v>53.730139207874458</c:v>
                </c:pt>
                <c:pt idx="162">
                  <c:v>53.753287199437437</c:v>
                </c:pt>
                <c:pt idx="163">
                  <c:v>53.776668047808762</c:v>
                </c:pt>
                <c:pt idx="164">
                  <c:v>53.799214661354576</c:v>
                </c:pt>
                <c:pt idx="165">
                  <c:v>53.822686627607133</c:v>
                </c:pt>
                <c:pt idx="166">
                  <c:v>53.845881190531991</c:v>
                </c:pt>
                <c:pt idx="167">
                  <c:v>53.868842896648715</c:v>
                </c:pt>
                <c:pt idx="168">
                  <c:v>53.892223745019962</c:v>
                </c:pt>
                <c:pt idx="169">
                  <c:v>53.915185451136523</c:v>
                </c:pt>
                <c:pt idx="170">
                  <c:v>53.93819575345676</c:v>
                </c:pt>
                <c:pt idx="171">
                  <c:v>53.961667719709297</c:v>
                </c:pt>
                <c:pt idx="172">
                  <c:v>53.984631450667791</c:v>
                </c:pt>
                <c:pt idx="173">
                  <c:v>54.007779442231076</c:v>
                </c:pt>
                <c:pt idx="174">
                  <c:v>54.030974005155862</c:v>
                </c:pt>
                <c:pt idx="175">
                  <c:v>54.054168568080541</c:v>
                </c:pt>
                <c:pt idx="176">
                  <c:v>54.077316559643698</c:v>
                </c:pt>
                <c:pt idx="177">
                  <c:v>54.099816601827989</c:v>
                </c:pt>
                <c:pt idx="178">
                  <c:v>54.123519400046881</c:v>
                </c:pt>
                <c:pt idx="179">
                  <c:v>54.146667391609995</c:v>
                </c:pt>
                <c:pt idx="180">
                  <c:v>54.169908525896396</c:v>
                </c:pt>
                <c:pt idx="181">
                  <c:v>54.193103088821267</c:v>
                </c:pt>
                <c:pt idx="182">
                  <c:v>54.216297651745869</c:v>
                </c:pt>
                <c:pt idx="183">
                  <c:v>54.239492214670825</c:v>
                </c:pt>
                <c:pt idx="184">
                  <c:v>54.262455945629348</c:v>
                </c:pt>
                <c:pt idx="185">
                  <c:v>54.285650508554063</c:v>
                </c:pt>
                <c:pt idx="186">
                  <c:v>54.308705357393954</c:v>
                </c:pt>
                <c:pt idx="187">
                  <c:v>54.331389660182744</c:v>
                </c:pt>
                <c:pt idx="188">
                  <c:v>54.355047911881876</c:v>
                </c:pt>
                <c:pt idx="189">
                  <c:v>54.378058214202014</c:v>
                </c:pt>
                <c:pt idx="190">
                  <c:v>54.401297323646418</c:v>
                </c:pt>
                <c:pt idx="191">
                  <c:v>54.424678172017806</c:v>
                </c:pt>
                <c:pt idx="192">
                  <c:v>54.447639878134524</c:v>
                </c:pt>
                <c:pt idx="193">
                  <c:v>54.4707898945395</c:v>
                </c:pt>
                <c:pt idx="194">
                  <c:v>54.493984457464158</c:v>
                </c:pt>
                <c:pt idx="195">
                  <c:v>54.517132449027422</c:v>
                </c:pt>
                <c:pt idx="196">
                  <c:v>54.540280440590521</c:v>
                </c:pt>
                <c:pt idx="197">
                  <c:v>54.563475003515357</c:v>
                </c:pt>
                <c:pt idx="198">
                  <c:v>54.586669566440008</c:v>
                </c:pt>
                <c:pt idx="199">
                  <c:v>54.609677843918455</c:v>
                </c:pt>
                <c:pt idx="200">
                  <c:v>54.632641574876956</c:v>
                </c:pt>
                <c:pt idx="201">
                  <c:v>54.656253255214324</c:v>
                </c:pt>
                <c:pt idx="202">
                  <c:v>54.679214961331155</c:v>
                </c:pt>
                <c:pt idx="203">
                  <c:v>54.701901288961857</c:v>
                </c:pt>
                <c:pt idx="204">
                  <c:v>54.725557515819112</c:v>
                </c:pt>
                <c:pt idx="205">
                  <c:v>54.748521246777656</c:v>
                </c:pt>
                <c:pt idx="206">
                  <c:v>54.771669238340756</c:v>
                </c:pt>
                <c:pt idx="207">
                  <c:v>54.794910372627193</c:v>
                </c:pt>
                <c:pt idx="208">
                  <c:v>54.8180583641903</c:v>
                </c:pt>
                <c:pt idx="209">
                  <c:v>54.841252927115072</c:v>
                </c:pt>
                <c:pt idx="210">
                  <c:v>54.864400918678236</c:v>
                </c:pt>
                <c:pt idx="211">
                  <c:v>54.887548910241328</c:v>
                </c:pt>
                <c:pt idx="212">
                  <c:v>54.910696901804485</c:v>
                </c:pt>
                <c:pt idx="213">
                  <c:v>54.933844893367592</c:v>
                </c:pt>
                <c:pt idx="214">
                  <c:v>54.956298364190275</c:v>
                </c:pt>
                <c:pt idx="215">
                  <c:v>54.980049758612459</c:v>
                </c:pt>
                <c:pt idx="216">
                  <c:v>55.003244321537345</c:v>
                </c:pt>
                <c:pt idx="217">
                  <c:v>55.026438884462152</c:v>
                </c:pt>
                <c:pt idx="218">
                  <c:v>55.049586876025302</c:v>
                </c:pt>
                <c:pt idx="219">
                  <c:v>55.07273486758848</c:v>
                </c:pt>
                <c:pt idx="220">
                  <c:v>55.095882859151637</c:v>
                </c:pt>
                <c:pt idx="221">
                  <c:v>55.119030850714786</c:v>
                </c:pt>
                <c:pt idx="222">
                  <c:v>55.141994581673202</c:v>
                </c:pt>
                <c:pt idx="223">
                  <c:v>55.165142573236444</c:v>
                </c:pt>
                <c:pt idx="224">
                  <c:v>55.18838370752286</c:v>
                </c:pt>
                <c:pt idx="225">
                  <c:v>55.211298842277962</c:v>
                </c:pt>
                <c:pt idx="226">
                  <c:v>55.234772833372411</c:v>
                </c:pt>
                <c:pt idx="227">
                  <c:v>55.257967396297083</c:v>
                </c:pt>
                <c:pt idx="228">
                  <c:v>55.281115387860332</c:v>
                </c:pt>
                <c:pt idx="229">
                  <c:v>55.304077093976971</c:v>
                </c:pt>
                <c:pt idx="230">
                  <c:v>55.327040824935573</c:v>
                </c:pt>
                <c:pt idx="231">
                  <c:v>55.350188816498722</c:v>
                </c:pt>
                <c:pt idx="232">
                  <c:v>55.373660782751344</c:v>
                </c:pt>
                <c:pt idx="233">
                  <c:v>55.396624513709845</c:v>
                </c:pt>
                <c:pt idx="234">
                  <c:v>55.419586219826513</c:v>
                </c:pt>
                <c:pt idx="235">
                  <c:v>55.4428273541129</c:v>
                </c:pt>
                <c:pt idx="236">
                  <c:v>55.4662993203656</c:v>
                </c:pt>
                <c:pt idx="237">
                  <c:v>55.489447311928764</c:v>
                </c:pt>
                <c:pt idx="238">
                  <c:v>55.512411042887273</c:v>
                </c:pt>
                <c:pt idx="239">
                  <c:v>55.5355590344505</c:v>
                </c:pt>
                <c:pt idx="240">
                  <c:v>55.558522765408959</c:v>
                </c:pt>
                <c:pt idx="241">
                  <c:v>55.581810471056883</c:v>
                </c:pt>
                <c:pt idx="242">
                  <c:v>55.604958462620104</c:v>
                </c:pt>
                <c:pt idx="243">
                  <c:v>55.628153025544989</c:v>
                </c:pt>
                <c:pt idx="244">
                  <c:v>55.651347588469569</c:v>
                </c:pt>
                <c:pt idx="245">
                  <c:v>55.674402437309595</c:v>
                </c:pt>
                <c:pt idx="246">
                  <c:v>55.697781260839008</c:v>
                </c:pt>
                <c:pt idx="247">
                  <c:v>55.720744991797496</c:v>
                </c:pt>
                <c:pt idx="248">
                  <c:v>55.743939554722274</c:v>
                </c:pt>
                <c:pt idx="249">
                  <c:v>55.767134117647046</c:v>
                </c:pt>
                <c:pt idx="250">
                  <c:v>55.790375251933462</c:v>
                </c:pt>
                <c:pt idx="251">
                  <c:v>55.813292411530284</c:v>
                </c:pt>
                <c:pt idx="252">
                  <c:v>55.836300689008645</c:v>
                </c:pt>
                <c:pt idx="253">
                  <c:v>55.859726083899595</c:v>
                </c:pt>
                <c:pt idx="254">
                  <c:v>55.882643243496517</c:v>
                </c:pt>
                <c:pt idx="255">
                  <c:v>55.905837806421381</c:v>
                </c:pt>
                <c:pt idx="256">
                  <c:v>55.928985797984531</c:v>
                </c:pt>
                <c:pt idx="257">
                  <c:v>55.952180360909303</c:v>
                </c:pt>
                <c:pt idx="258">
                  <c:v>55.975605755800295</c:v>
                </c:pt>
                <c:pt idx="259">
                  <c:v>55.998569486758832</c:v>
                </c:pt>
                <c:pt idx="260">
                  <c:v>56.021764049683547</c:v>
                </c:pt>
                <c:pt idx="261">
                  <c:v>56.044912041246754</c:v>
                </c:pt>
                <c:pt idx="262">
                  <c:v>56.06806003281001</c:v>
                </c:pt>
                <c:pt idx="263">
                  <c:v>56.091301167096248</c:v>
                </c:pt>
                <c:pt idx="264">
                  <c:v>56.114078612608374</c:v>
                </c:pt>
                <c:pt idx="265">
                  <c:v>56.137506032341214</c:v>
                </c:pt>
                <c:pt idx="266">
                  <c:v>56.160654023904392</c:v>
                </c:pt>
                <c:pt idx="267">
                  <c:v>56.183569158659445</c:v>
                </c:pt>
                <c:pt idx="268">
                  <c:v>56.207180838996962</c:v>
                </c:pt>
                <c:pt idx="269">
                  <c:v>56.230004855870646</c:v>
                </c:pt>
                <c:pt idx="270">
                  <c:v>56.253199418795404</c:v>
                </c:pt>
                <c:pt idx="271">
                  <c:v>56.276580267166594</c:v>
                </c:pt>
                <c:pt idx="272">
                  <c:v>56.299728258729907</c:v>
                </c:pt>
                <c:pt idx="273">
                  <c:v>56.322598846965199</c:v>
                </c:pt>
                <c:pt idx="274">
                  <c:v>56.346024241856043</c:v>
                </c:pt>
                <c:pt idx="275">
                  <c:v>56.368987972814594</c:v>
                </c:pt>
                <c:pt idx="276">
                  <c:v>56.392320224982463</c:v>
                </c:pt>
                <c:pt idx="277">
                  <c:v>56.415330527302544</c:v>
                </c:pt>
                <c:pt idx="278">
                  <c:v>56.438292233419268</c:v>
                </c:pt>
                <c:pt idx="279">
                  <c:v>56.461486796343948</c:v>
                </c:pt>
                <c:pt idx="280">
                  <c:v>56.484912191235075</c:v>
                </c:pt>
                <c:pt idx="281">
                  <c:v>56.507922493555185</c:v>
                </c:pt>
                <c:pt idx="282">
                  <c:v>56.530886224513722</c:v>
                </c:pt>
                <c:pt idx="283">
                  <c:v>56.55426504804305</c:v>
                </c:pt>
                <c:pt idx="284">
                  <c:v>56.577413039606199</c:v>
                </c:pt>
                <c:pt idx="285">
                  <c:v>56.600561031169434</c:v>
                </c:pt>
                <c:pt idx="286">
                  <c:v>56.6232473588001</c:v>
                </c:pt>
                <c:pt idx="287">
                  <c:v>56.646857014295747</c:v>
                </c:pt>
                <c:pt idx="288">
                  <c:v>56.670007030700717</c:v>
                </c:pt>
                <c:pt idx="289">
                  <c:v>56.692968736817463</c:v>
                </c:pt>
                <c:pt idx="290">
                  <c:v>56.716256442465436</c:v>
                </c:pt>
                <c:pt idx="291">
                  <c:v>56.739451005390194</c:v>
                </c:pt>
                <c:pt idx="292">
                  <c:v>56.762598996953479</c:v>
                </c:pt>
                <c:pt idx="293">
                  <c:v>56.785329871103812</c:v>
                </c:pt>
                <c:pt idx="294">
                  <c:v>56.808848408718013</c:v>
                </c:pt>
                <c:pt idx="295">
                  <c:v>56.83199640028117</c:v>
                </c:pt>
                <c:pt idx="296">
                  <c:v>56.855053273962945</c:v>
                </c:pt>
                <c:pt idx="297">
                  <c:v>56.878478668853987</c:v>
                </c:pt>
                <c:pt idx="298">
                  <c:v>56.901442399812417</c:v>
                </c:pt>
                <c:pt idx="299">
                  <c:v>56.924497248652401</c:v>
                </c:pt>
                <c:pt idx="300">
                  <c:v>56.947691811577194</c:v>
                </c:pt>
                <c:pt idx="301">
                  <c:v>56.970655542535816</c:v>
                </c:pt>
                <c:pt idx="302">
                  <c:v>56.993850105460496</c:v>
                </c:pt>
                <c:pt idx="303">
                  <c:v>57.016951525661995</c:v>
                </c:pt>
                <c:pt idx="304">
                  <c:v>57.040330349191521</c:v>
                </c:pt>
                <c:pt idx="305">
                  <c:v>57.063387222873217</c:v>
                </c:pt>
                <c:pt idx="306">
                  <c:v>57.086302357628306</c:v>
                </c:pt>
                <c:pt idx="307">
                  <c:v>57.109729777361146</c:v>
                </c:pt>
                <c:pt idx="308">
                  <c:v>57.13287776892431</c:v>
                </c:pt>
                <c:pt idx="309">
                  <c:v>57.155608643074814</c:v>
                </c:pt>
                <c:pt idx="310">
                  <c:v>57.178989491445975</c:v>
                </c:pt>
                <c:pt idx="311">
                  <c:v>57.202228600890557</c:v>
                </c:pt>
                <c:pt idx="312">
                  <c:v>57.225609449261782</c:v>
                </c:pt>
                <c:pt idx="313">
                  <c:v>57.248526608858683</c:v>
                </c:pt>
                <c:pt idx="314">
                  <c:v>57.271674600421861</c:v>
                </c:pt>
                <c:pt idx="315">
                  <c:v>57.29486916334649</c:v>
                </c:pt>
                <c:pt idx="316">
                  <c:v>57.318154844152858</c:v>
                </c:pt>
                <c:pt idx="317">
                  <c:v>57.341165146472939</c:v>
                </c:pt>
                <c:pt idx="318">
                  <c:v>57.364313138036103</c:v>
                </c:pt>
                <c:pt idx="319">
                  <c:v>57.387691961565409</c:v>
                </c:pt>
                <c:pt idx="320">
                  <c:v>57.410609121162324</c:v>
                </c:pt>
                <c:pt idx="321">
                  <c:v>57.43375711272558</c:v>
                </c:pt>
                <c:pt idx="322">
                  <c:v>57.456905104288722</c:v>
                </c:pt>
                <c:pt idx="323">
                  <c:v>57.480146238575195</c:v>
                </c:pt>
                <c:pt idx="324">
                  <c:v>57.503387372861475</c:v>
                </c:pt>
                <c:pt idx="325">
                  <c:v>57.526351103820019</c:v>
                </c:pt>
                <c:pt idx="326">
                  <c:v>57.549590213264544</c:v>
                </c:pt>
                <c:pt idx="327">
                  <c:v>57.572831347551045</c:v>
                </c:pt>
                <c:pt idx="328">
                  <c:v>57.595979339114194</c:v>
                </c:pt>
                <c:pt idx="329">
                  <c:v>57.618943070072646</c:v>
                </c:pt>
                <c:pt idx="330">
                  <c:v>57.642137632997432</c:v>
                </c:pt>
                <c:pt idx="331">
                  <c:v>57.665054792594361</c:v>
                </c:pt>
                <c:pt idx="332">
                  <c:v>57.688480187485354</c:v>
                </c:pt>
                <c:pt idx="333">
                  <c:v>57.711443918443884</c:v>
                </c:pt>
                <c:pt idx="334">
                  <c:v>57.73486931333489</c:v>
                </c:pt>
                <c:pt idx="335">
                  <c:v>57.758017304898061</c:v>
                </c:pt>
                <c:pt idx="336">
                  <c:v>57.780981035856492</c:v>
                </c:pt>
                <c:pt idx="337">
                  <c:v>57.8042221701429</c:v>
                </c:pt>
                <c:pt idx="338">
                  <c:v>57.827137304898066</c:v>
                </c:pt>
                <c:pt idx="339">
                  <c:v>57.850425010545997</c:v>
                </c:pt>
                <c:pt idx="340">
                  <c:v>57.873388741504577</c:v>
                </c:pt>
                <c:pt idx="341">
                  <c:v>57.896583304429363</c:v>
                </c:pt>
                <c:pt idx="342">
                  <c:v>57.920101842043593</c:v>
                </c:pt>
                <c:pt idx="343">
                  <c:v>57.943063548160296</c:v>
                </c:pt>
                <c:pt idx="344">
                  <c:v>57.966211539723446</c:v>
                </c:pt>
                <c:pt idx="345">
                  <c:v>57.989406102648154</c:v>
                </c:pt>
                <c:pt idx="346">
                  <c:v>58.012554094211396</c:v>
                </c:pt>
                <c:pt idx="347">
                  <c:v>58.035517825170018</c:v>
                </c:pt>
                <c:pt idx="348">
                  <c:v>58.058758959456298</c:v>
                </c:pt>
                <c:pt idx="349">
                  <c:v>58.081953522381056</c:v>
                </c:pt>
                <c:pt idx="350">
                  <c:v>58.105101513944206</c:v>
                </c:pt>
                <c:pt idx="351">
                  <c:v>58.128296076869013</c:v>
                </c:pt>
                <c:pt idx="352">
                  <c:v>58.151537211155372</c:v>
                </c:pt>
                <c:pt idx="353">
                  <c:v>58.174731774080151</c:v>
                </c:pt>
                <c:pt idx="354">
                  <c:v>58.197693480196854</c:v>
                </c:pt>
                <c:pt idx="355">
                  <c:v>58.220657211155412</c:v>
                </c:pt>
                <c:pt idx="356">
                  <c:v>58.243805202718541</c:v>
                </c:pt>
                <c:pt idx="357">
                  <c:v>58.267230597609554</c:v>
                </c:pt>
                <c:pt idx="358">
                  <c:v>58.290425160534362</c:v>
                </c:pt>
                <c:pt idx="359">
                  <c:v>58.313619723459105</c:v>
                </c:pt>
                <c:pt idx="360">
                  <c:v>58.336583454417521</c:v>
                </c:pt>
                <c:pt idx="361">
                  <c:v>58.359591731895947</c:v>
                </c:pt>
                <c:pt idx="362">
                  <c:v>58.382786294820718</c:v>
                </c:pt>
                <c:pt idx="363">
                  <c:v>58.406260285915145</c:v>
                </c:pt>
                <c:pt idx="364">
                  <c:v>58.429037731427243</c:v>
                </c:pt>
                <c:pt idx="365">
                  <c:v>58.452416554956571</c:v>
                </c:pt>
                <c:pt idx="366">
                  <c:v>58.475380285915172</c:v>
                </c:pt>
                <c:pt idx="367">
                  <c:v>58.498759109444585</c:v>
                </c:pt>
                <c:pt idx="368">
                  <c:v>58.521769411764645</c:v>
                </c:pt>
                <c:pt idx="369">
                  <c:v>58.545010546051174</c:v>
                </c:pt>
                <c:pt idx="370">
                  <c:v>58.567972252167813</c:v>
                </c:pt>
                <c:pt idx="371">
                  <c:v>58.591120243730963</c:v>
                </c:pt>
                <c:pt idx="372">
                  <c:v>58.61426823529407</c:v>
                </c:pt>
                <c:pt idx="373">
                  <c:v>58.637649083665252</c:v>
                </c:pt>
                <c:pt idx="374">
                  <c:v>58.660703932505385</c:v>
                </c:pt>
                <c:pt idx="375">
                  <c:v>58.683667663463694</c:v>
                </c:pt>
                <c:pt idx="376">
                  <c:v>58.707093058354822</c:v>
                </c:pt>
                <c:pt idx="377">
                  <c:v>58.729823932505376</c:v>
                </c:pt>
                <c:pt idx="378">
                  <c:v>58.753251352238095</c:v>
                </c:pt>
                <c:pt idx="379">
                  <c:v>58.7763062010781</c:v>
                </c:pt>
                <c:pt idx="380">
                  <c:v>58.799269932036552</c:v>
                </c:pt>
                <c:pt idx="381">
                  <c:v>58.822695326927658</c:v>
                </c:pt>
                <c:pt idx="382">
                  <c:v>58.845936461213867</c:v>
                </c:pt>
                <c:pt idx="383">
                  <c:v>58.868853620810881</c:v>
                </c:pt>
                <c:pt idx="384">
                  <c:v>58.89223244434028</c:v>
                </c:pt>
                <c:pt idx="385">
                  <c:v>58.915196175298796</c:v>
                </c:pt>
                <c:pt idx="386">
                  <c:v>58.93843528474337</c:v>
                </c:pt>
                <c:pt idx="387">
                  <c:v>58.961585301148347</c:v>
                </c:pt>
                <c:pt idx="388">
                  <c:v>58.984500435903392</c:v>
                </c:pt>
                <c:pt idx="389">
                  <c:v>59.007186763534094</c:v>
                </c:pt>
                <c:pt idx="390">
                  <c:v>59.031029275837824</c:v>
                </c:pt>
                <c:pt idx="391">
                  <c:v>59.054177267400995</c:v>
                </c:pt>
                <c:pt idx="392">
                  <c:v>59.076630738223585</c:v>
                </c:pt>
                <c:pt idx="393">
                  <c:v>59.100566393250496</c:v>
                </c:pt>
                <c:pt idx="394">
                  <c:v>59.123807527536904</c:v>
                </c:pt>
                <c:pt idx="395">
                  <c:v>59.146955519100082</c:v>
                </c:pt>
                <c:pt idx="396">
                  <c:v>59.169872678696976</c:v>
                </c:pt>
                <c:pt idx="397">
                  <c:v>59.193067241621762</c:v>
                </c:pt>
                <c:pt idx="398">
                  <c:v>59.215891258495446</c:v>
                </c:pt>
                <c:pt idx="399">
                  <c:v>59.238852964612143</c:v>
                </c:pt>
                <c:pt idx="400">
                  <c:v>59.26237150222638</c:v>
                </c:pt>
                <c:pt idx="401">
                  <c:v>59.285612636512845</c:v>
                </c:pt>
                <c:pt idx="402">
                  <c:v>59.308298964143425</c:v>
                </c:pt>
                <c:pt idx="403">
                  <c:v>59.331908619639094</c:v>
                </c:pt>
                <c:pt idx="404">
                  <c:v>59.355149753925474</c:v>
                </c:pt>
                <c:pt idx="405">
                  <c:v>59.377880628075928</c:v>
                </c:pt>
                <c:pt idx="406">
                  <c:v>59.401354619170377</c:v>
                </c:pt>
                <c:pt idx="407">
                  <c:v>59.424456039371933</c:v>
                </c:pt>
                <c:pt idx="408">
                  <c:v>59.447650602296562</c:v>
                </c:pt>
                <c:pt idx="409">
                  <c:v>59.470658879775016</c:v>
                </c:pt>
                <c:pt idx="410">
                  <c:v>59.494039728146255</c:v>
                </c:pt>
                <c:pt idx="411">
                  <c:v>59.517001434262845</c:v>
                </c:pt>
                <c:pt idx="412">
                  <c:v>59.540195997187773</c:v>
                </c:pt>
                <c:pt idx="413">
                  <c:v>59.563113156784638</c:v>
                </c:pt>
                <c:pt idx="414">
                  <c:v>59.586538551675645</c:v>
                </c:pt>
                <c:pt idx="415">
                  <c:v>59.609502282634168</c:v>
                </c:pt>
                <c:pt idx="416">
                  <c:v>59.632696845559025</c:v>
                </c:pt>
                <c:pt idx="417">
                  <c:v>59.655844837122096</c:v>
                </c:pt>
                <c:pt idx="418">
                  <c:v>59.678992828685338</c:v>
                </c:pt>
                <c:pt idx="419">
                  <c:v>59.702373677056478</c:v>
                </c:pt>
                <c:pt idx="420">
                  <c:v>59.725521668619642</c:v>
                </c:pt>
                <c:pt idx="421">
                  <c:v>59.748436803374808</c:v>
                </c:pt>
                <c:pt idx="422">
                  <c:v>59.771586819779763</c:v>
                </c:pt>
                <c:pt idx="423">
                  <c:v>59.794641668619555</c:v>
                </c:pt>
                <c:pt idx="424">
                  <c:v>59.817882802905999</c:v>
                </c:pt>
                <c:pt idx="425">
                  <c:v>59.841261626435347</c:v>
                </c:pt>
                <c:pt idx="426">
                  <c:v>59.864409617998518</c:v>
                </c:pt>
                <c:pt idx="427">
                  <c:v>59.887373348957112</c:v>
                </c:pt>
                <c:pt idx="428">
                  <c:v>59.910474769158583</c:v>
                </c:pt>
                <c:pt idx="429">
                  <c:v>59.933855617529936</c:v>
                </c:pt>
                <c:pt idx="430">
                  <c:v>59.957050180454644</c:v>
                </c:pt>
                <c:pt idx="431">
                  <c:v>59.979965315209753</c:v>
                </c:pt>
                <c:pt idx="432">
                  <c:v>60.0032995922193</c:v>
                </c:pt>
                <c:pt idx="433">
                  <c:v>60.026263323177936</c:v>
                </c:pt>
                <c:pt idx="434">
                  <c:v>60.049595575345613</c:v>
                </c:pt>
                <c:pt idx="435">
                  <c:v>60.072836709632007</c:v>
                </c:pt>
                <c:pt idx="436">
                  <c:v>60.095800440590573</c:v>
                </c:pt>
                <c:pt idx="437">
                  <c:v>60.118762146707311</c:v>
                </c:pt>
                <c:pt idx="438">
                  <c:v>60.142234112960011</c:v>
                </c:pt>
                <c:pt idx="439">
                  <c:v>60.165428675884698</c:v>
                </c:pt>
                <c:pt idx="440">
                  <c:v>60.188576667447855</c:v>
                </c:pt>
                <c:pt idx="441">
                  <c:v>60.211309566440057</c:v>
                </c:pt>
                <c:pt idx="442">
                  <c:v>60.234781532692715</c:v>
                </c:pt>
                <c:pt idx="443">
                  <c:v>60.257976095617437</c:v>
                </c:pt>
                <c:pt idx="444">
                  <c:v>60.280937801734225</c:v>
                </c:pt>
                <c:pt idx="445">
                  <c:v>60.304318650105451</c:v>
                </c:pt>
                <c:pt idx="446">
                  <c:v>60.327235809702344</c:v>
                </c:pt>
                <c:pt idx="447">
                  <c:v>60.350430372627144</c:v>
                </c:pt>
                <c:pt idx="448">
                  <c:v>60.373578364190301</c:v>
                </c:pt>
                <c:pt idx="449">
                  <c:v>60.396819498476674</c:v>
                </c:pt>
                <c:pt idx="450">
                  <c:v>60.420058607921263</c:v>
                </c:pt>
                <c:pt idx="451">
                  <c:v>60.442975767518156</c:v>
                </c:pt>
                <c:pt idx="452">
                  <c:v>60.466123759081327</c:v>
                </c:pt>
                <c:pt idx="453">
                  <c:v>60.489134061401444</c:v>
                </c:pt>
                <c:pt idx="454">
                  <c:v>60.512606027654094</c:v>
                </c:pt>
                <c:pt idx="455">
                  <c:v>60.535569758612517</c:v>
                </c:pt>
                <c:pt idx="456">
                  <c:v>60.558717750175845</c:v>
                </c:pt>
                <c:pt idx="457">
                  <c:v>60.582096573705194</c:v>
                </c:pt>
                <c:pt idx="458">
                  <c:v>60.605244565268237</c:v>
                </c:pt>
                <c:pt idx="459">
                  <c:v>60.62825486758846</c:v>
                </c:pt>
                <c:pt idx="460">
                  <c:v>60.651402859151624</c:v>
                </c:pt>
                <c:pt idx="461">
                  <c:v>60.674320018748524</c:v>
                </c:pt>
                <c:pt idx="462">
                  <c:v>60.697559128193113</c:v>
                </c:pt>
                <c:pt idx="463">
                  <c:v>60.720753691117913</c:v>
                </c:pt>
                <c:pt idx="464">
                  <c:v>60.743901682681035</c:v>
                </c:pt>
                <c:pt idx="465">
                  <c:v>60.7671428169675</c:v>
                </c:pt>
                <c:pt idx="466">
                  <c:v>60.790290808530635</c:v>
                </c:pt>
                <c:pt idx="467">
                  <c:v>60.813207968127436</c:v>
                </c:pt>
                <c:pt idx="468">
                  <c:v>60.83681964846496</c:v>
                </c:pt>
                <c:pt idx="469">
                  <c:v>60.859827925943158</c:v>
                </c:pt>
                <c:pt idx="470">
                  <c:v>60.88279165690183</c:v>
                </c:pt>
                <c:pt idx="471">
                  <c:v>60.905801959221925</c:v>
                </c:pt>
                <c:pt idx="472">
                  <c:v>60.929180782751352</c:v>
                </c:pt>
                <c:pt idx="473">
                  <c:v>60.952559606280765</c:v>
                </c:pt>
                <c:pt idx="474">
                  <c:v>60.97524593391141</c:v>
                </c:pt>
                <c:pt idx="475">
                  <c:v>60.998624757440794</c:v>
                </c:pt>
                <c:pt idx="476">
                  <c:v>61.021819320365587</c:v>
                </c:pt>
                <c:pt idx="477">
                  <c:v>61.044736479962403</c:v>
                </c:pt>
                <c:pt idx="478">
                  <c:v>61.06816187485353</c:v>
                </c:pt>
                <c:pt idx="479">
                  <c:v>61.091218748535368</c:v>
                </c:pt>
                <c:pt idx="480">
                  <c:v>61.114133883290322</c:v>
                </c:pt>
                <c:pt idx="481">
                  <c:v>61.137328446215143</c:v>
                </c:pt>
                <c:pt idx="482">
                  <c:v>61.160523009139972</c:v>
                </c:pt>
                <c:pt idx="483">
                  <c:v>61.183764143426274</c:v>
                </c:pt>
                <c:pt idx="484">
                  <c:v>61.206727874384832</c:v>
                </c:pt>
                <c:pt idx="485">
                  <c:v>61.229829294586381</c:v>
                </c:pt>
                <c:pt idx="486">
                  <c:v>61.252977286149516</c:v>
                </c:pt>
                <c:pt idx="487">
                  <c:v>61.276218420435988</c:v>
                </c:pt>
                <c:pt idx="488">
                  <c:v>61.299643815326931</c:v>
                </c:pt>
                <c:pt idx="489">
                  <c:v>61.322607546285447</c:v>
                </c:pt>
                <c:pt idx="490">
                  <c:v>61.345615823763772</c:v>
                </c:pt>
                <c:pt idx="491">
                  <c:v>61.369043243496542</c:v>
                </c:pt>
                <c:pt idx="492">
                  <c:v>61.392004949613295</c:v>
                </c:pt>
                <c:pt idx="493">
                  <c:v>61.415152941176537</c:v>
                </c:pt>
                <c:pt idx="494">
                  <c:v>61.438347504101252</c:v>
                </c:pt>
                <c:pt idx="495">
                  <c:v>61.461450949144599</c:v>
                </c:pt>
                <c:pt idx="496">
                  <c:v>61.484598940707762</c:v>
                </c:pt>
                <c:pt idx="497">
                  <c:v>61.507793503632392</c:v>
                </c:pt>
                <c:pt idx="498">
                  <c:v>61.530941495195627</c:v>
                </c:pt>
                <c:pt idx="499">
                  <c:v>61.553672369346053</c:v>
                </c:pt>
                <c:pt idx="500">
                  <c:v>61.577144335598788</c:v>
                </c:pt>
                <c:pt idx="501">
                  <c:v>61.600338898523624</c:v>
                </c:pt>
                <c:pt idx="502">
                  <c:v>61.623580032810011</c:v>
                </c:pt>
                <c:pt idx="503">
                  <c:v>61.646590335130114</c:v>
                </c:pt>
                <c:pt idx="504">
                  <c:v>61.6697848980549</c:v>
                </c:pt>
                <c:pt idx="505">
                  <c:v>61.692932889618049</c:v>
                </c:pt>
                <c:pt idx="506">
                  <c:v>61.716080881181171</c:v>
                </c:pt>
                <c:pt idx="507">
                  <c:v>61.739275444106013</c:v>
                </c:pt>
                <c:pt idx="508">
                  <c:v>61.76219057886108</c:v>
                </c:pt>
                <c:pt idx="509">
                  <c:v>61.785755687836911</c:v>
                </c:pt>
                <c:pt idx="510">
                  <c:v>61.808672847433812</c:v>
                </c:pt>
                <c:pt idx="511">
                  <c:v>61.83191398172017</c:v>
                </c:pt>
                <c:pt idx="512">
                  <c:v>61.855061973283227</c:v>
                </c:pt>
                <c:pt idx="513">
                  <c:v>61.878025704241864</c:v>
                </c:pt>
                <c:pt idx="514">
                  <c:v>61.901220267166515</c:v>
                </c:pt>
                <c:pt idx="515">
                  <c:v>61.924368258729842</c:v>
                </c:pt>
                <c:pt idx="516">
                  <c:v>61.947562821654486</c:v>
                </c:pt>
                <c:pt idx="517">
                  <c:v>61.970941645183991</c:v>
                </c:pt>
                <c:pt idx="518">
                  <c:v>61.9939053761425</c:v>
                </c:pt>
                <c:pt idx="519">
                  <c:v>62.017330771033464</c:v>
                </c:pt>
                <c:pt idx="520">
                  <c:v>62.040478762596614</c:v>
                </c:pt>
                <c:pt idx="521">
                  <c:v>62.063626754159863</c:v>
                </c:pt>
                <c:pt idx="522">
                  <c:v>62.086774745722998</c:v>
                </c:pt>
                <c:pt idx="523">
                  <c:v>62.109691905319906</c:v>
                </c:pt>
                <c:pt idx="524">
                  <c:v>62.132609064916807</c:v>
                </c:pt>
                <c:pt idx="525">
                  <c:v>62.155987888446141</c:v>
                </c:pt>
                <c:pt idx="526">
                  <c:v>62.178487930630425</c:v>
                </c:pt>
                <c:pt idx="527">
                  <c:v>62.202146182329585</c:v>
                </c:pt>
                <c:pt idx="528">
                  <c:v>62.225433887977573</c:v>
                </c:pt>
                <c:pt idx="529">
                  <c:v>62.248581879540644</c:v>
                </c:pt>
                <c:pt idx="530">
                  <c:v>62.271960703070079</c:v>
                </c:pt>
                <c:pt idx="531">
                  <c:v>62.294691577220469</c:v>
                </c:pt>
                <c:pt idx="532">
                  <c:v>62.318118996953423</c:v>
                </c:pt>
                <c:pt idx="533">
                  <c:v>62.341127274431628</c:v>
                </c:pt>
                <c:pt idx="534">
                  <c:v>62.3643218373564</c:v>
                </c:pt>
                <c:pt idx="535">
                  <c:v>62.387192425591735</c:v>
                </c:pt>
                <c:pt idx="536">
                  <c:v>62.41061782048277</c:v>
                </c:pt>
                <c:pt idx="537">
                  <c:v>62.433767836887739</c:v>
                </c:pt>
                <c:pt idx="538">
                  <c:v>62.4567295430044</c:v>
                </c:pt>
                <c:pt idx="539">
                  <c:v>62.480063820014045</c:v>
                </c:pt>
                <c:pt idx="540">
                  <c:v>62.503258382938917</c:v>
                </c:pt>
                <c:pt idx="541">
                  <c:v>62.52645294586361</c:v>
                </c:pt>
                <c:pt idx="542">
                  <c:v>62.549414651980257</c:v>
                </c:pt>
                <c:pt idx="543">
                  <c:v>62.572655786266694</c:v>
                </c:pt>
                <c:pt idx="544">
                  <c:v>62.595803777829914</c:v>
                </c:pt>
                <c:pt idx="545">
                  <c:v>62.619044912116244</c:v>
                </c:pt>
                <c:pt idx="546">
                  <c:v>62.641962071713053</c:v>
                </c:pt>
                <c:pt idx="547">
                  <c:v>62.665340895242544</c:v>
                </c:pt>
                <c:pt idx="548">
                  <c:v>62.688304626201081</c:v>
                </c:pt>
                <c:pt idx="549">
                  <c:v>62.711452617764245</c:v>
                </c:pt>
                <c:pt idx="550">
                  <c:v>62.734600609327345</c:v>
                </c:pt>
                <c:pt idx="551">
                  <c:v>62.757841743613668</c:v>
                </c:pt>
                <c:pt idx="552">
                  <c:v>62.781082877900154</c:v>
                </c:pt>
                <c:pt idx="553">
                  <c:v>62.804000037496998</c:v>
                </c:pt>
                <c:pt idx="554">
                  <c:v>62.827378861026475</c:v>
                </c:pt>
                <c:pt idx="555">
                  <c:v>62.849925474572295</c:v>
                </c:pt>
                <c:pt idx="556">
                  <c:v>62.873397440824931</c:v>
                </c:pt>
                <c:pt idx="557">
                  <c:v>62.896638575111304</c:v>
                </c:pt>
                <c:pt idx="558">
                  <c:v>62.919322877900157</c:v>
                </c:pt>
                <c:pt idx="559">
                  <c:v>62.943211961565495</c:v>
                </c:pt>
                <c:pt idx="560">
                  <c:v>62.965665432388086</c:v>
                </c:pt>
                <c:pt idx="561">
                  <c:v>62.98876887743144</c:v>
                </c:pt>
                <c:pt idx="562">
                  <c:v>63.012331961565522</c:v>
                </c:pt>
                <c:pt idx="563">
                  <c:v>63.035526524490272</c:v>
                </c:pt>
                <c:pt idx="564">
                  <c:v>63.058907372861505</c:v>
                </c:pt>
                <c:pt idx="565">
                  <c:v>63.081869078978194</c:v>
                </c:pt>
                <c:pt idx="566">
                  <c:v>63.104786238575187</c:v>
                </c:pt>
                <c:pt idx="567">
                  <c:v>63.128027372861489</c:v>
                </c:pt>
                <c:pt idx="568">
                  <c:v>63.151175364424653</c:v>
                </c:pt>
                <c:pt idx="569">
                  <c:v>63.174369927349396</c:v>
                </c:pt>
                <c:pt idx="570">
                  <c:v>63.197750775720635</c:v>
                </c:pt>
                <c:pt idx="571">
                  <c:v>63.220898767283799</c:v>
                </c:pt>
                <c:pt idx="572">
                  <c:v>63.243352238106475</c:v>
                </c:pt>
                <c:pt idx="573">
                  <c:v>63.267194750410141</c:v>
                </c:pt>
                <c:pt idx="574">
                  <c:v>63.290435884696507</c:v>
                </c:pt>
                <c:pt idx="575">
                  <c:v>63.313583876259607</c:v>
                </c:pt>
                <c:pt idx="576">
                  <c:v>63.336592153737996</c:v>
                </c:pt>
                <c:pt idx="577">
                  <c:v>63.359602456058049</c:v>
                </c:pt>
                <c:pt idx="578">
                  <c:v>63.382797018982892</c:v>
                </c:pt>
                <c:pt idx="579">
                  <c:v>63.405991581907614</c:v>
                </c:pt>
                <c:pt idx="580">
                  <c:v>63.429139573470863</c:v>
                </c:pt>
                <c:pt idx="581">
                  <c:v>63.452101279587524</c:v>
                </c:pt>
                <c:pt idx="582">
                  <c:v>63.475619817201782</c:v>
                </c:pt>
                <c:pt idx="583">
                  <c:v>63.498536976798682</c:v>
                </c:pt>
                <c:pt idx="584">
                  <c:v>63.521684968361846</c:v>
                </c:pt>
                <c:pt idx="585">
                  <c:v>63.54487953128649</c:v>
                </c:pt>
                <c:pt idx="586">
                  <c:v>63.568074094211397</c:v>
                </c:pt>
                <c:pt idx="587">
                  <c:v>63.591361799859385</c:v>
                </c:pt>
                <c:pt idx="588">
                  <c:v>63.614278959456243</c:v>
                </c:pt>
                <c:pt idx="589">
                  <c:v>63.637426951019386</c:v>
                </c:pt>
                <c:pt idx="590">
                  <c:v>63.66043522849786</c:v>
                </c:pt>
                <c:pt idx="591">
                  <c:v>63.683629791422469</c:v>
                </c:pt>
                <c:pt idx="592">
                  <c:v>63.706777782985789</c:v>
                </c:pt>
                <c:pt idx="593">
                  <c:v>63.730018917272112</c:v>
                </c:pt>
                <c:pt idx="594">
                  <c:v>63.753399765643209</c:v>
                </c:pt>
                <c:pt idx="595">
                  <c:v>63.776594328568144</c:v>
                </c:pt>
                <c:pt idx="596">
                  <c:v>63.799371774080214</c:v>
                </c:pt>
                <c:pt idx="597">
                  <c:v>63.822797168971213</c:v>
                </c:pt>
                <c:pt idx="598">
                  <c:v>63.845760899929758</c:v>
                </c:pt>
                <c:pt idx="599">
                  <c:v>63.868908891492865</c:v>
                </c:pt>
                <c:pt idx="600">
                  <c:v>63.892150025779294</c:v>
                </c:pt>
                <c:pt idx="601">
                  <c:v>63.915344588703995</c:v>
                </c:pt>
                <c:pt idx="602">
                  <c:v>63.938259723459112</c:v>
                </c:pt>
                <c:pt idx="603">
                  <c:v>63.961640571830223</c:v>
                </c:pt>
                <c:pt idx="604">
                  <c:v>63.9844180173423</c:v>
                </c:pt>
                <c:pt idx="605">
                  <c:v>64.007889983595035</c:v>
                </c:pt>
                <c:pt idx="606">
                  <c:v>64.031084546519779</c:v>
                </c:pt>
                <c:pt idx="607">
                  <c:v>64.054001706116708</c:v>
                </c:pt>
                <c:pt idx="608">
                  <c:v>64.077242840403088</c:v>
                </c:pt>
                <c:pt idx="609">
                  <c:v>64.100251117881214</c:v>
                </c:pt>
                <c:pt idx="610">
                  <c:v>64.12372308413407</c:v>
                </c:pt>
                <c:pt idx="611">
                  <c:v>64.146547101007741</c:v>
                </c:pt>
                <c:pt idx="612">
                  <c:v>64.169695092570848</c:v>
                </c:pt>
                <c:pt idx="613">
                  <c:v>64.193075940942123</c:v>
                </c:pt>
                <c:pt idx="614">
                  <c:v>64.215993100539009</c:v>
                </c:pt>
                <c:pt idx="615">
                  <c:v>64.23867740332787</c:v>
                </c:pt>
                <c:pt idx="616">
                  <c:v>64.26261305835483</c:v>
                </c:pt>
                <c:pt idx="617">
                  <c:v>64.285621335833142</c:v>
                </c:pt>
                <c:pt idx="618">
                  <c:v>64.308771352237855</c:v>
                </c:pt>
                <c:pt idx="619">
                  <c:v>64.3317330583547</c:v>
                </c:pt>
                <c:pt idx="620">
                  <c:v>64.354881049917992</c:v>
                </c:pt>
                <c:pt idx="621">
                  <c:v>64.378075612842537</c:v>
                </c:pt>
                <c:pt idx="622">
                  <c:v>64.40131674712913</c:v>
                </c:pt>
                <c:pt idx="623">
                  <c:v>64.424464738692294</c:v>
                </c:pt>
                <c:pt idx="624">
                  <c:v>64.447475041012638</c:v>
                </c:pt>
                <c:pt idx="625">
                  <c:v>64.470623032575602</c:v>
                </c:pt>
                <c:pt idx="626">
                  <c:v>64.493584738692292</c:v>
                </c:pt>
                <c:pt idx="627">
                  <c:v>64.517242990391395</c:v>
                </c:pt>
                <c:pt idx="628">
                  <c:v>64.540390981954531</c:v>
                </c:pt>
                <c:pt idx="629">
                  <c:v>64.56353897351768</c:v>
                </c:pt>
                <c:pt idx="630">
                  <c:v>64.586733536442267</c:v>
                </c:pt>
                <c:pt idx="631">
                  <c:v>64.609743838762469</c:v>
                </c:pt>
                <c:pt idx="632">
                  <c:v>64.632984973048949</c:v>
                </c:pt>
                <c:pt idx="633">
                  <c:v>64.656132964612155</c:v>
                </c:pt>
                <c:pt idx="634">
                  <c:v>64.679094670728759</c:v>
                </c:pt>
                <c:pt idx="635">
                  <c:v>64.70178099835951</c:v>
                </c:pt>
                <c:pt idx="636">
                  <c:v>64.725252964612167</c:v>
                </c:pt>
                <c:pt idx="637">
                  <c:v>64.748724930864782</c:v>
                </c:pt>
                <c:pt idx="638">
                  <c:v>64.77164209046154</c:v>
                </c:pt>
                <c:pt idx="639">
                  <c:v>64.795020913991081</c:v>
                </c:pt>
                <c:pt idx="640">
                  <c:v>64.81798464494976</c:v>
                </c:pt>
                <c:pt idx="641">
                  <c:v>64.841272350597578</c:v>
                </c:pt>
                <c:pt idx="642">
                  <c:v>64.864234056714309</c:v>
                </c:pt>
                <c:pt idx="643">
                  <c:v>64.887659451605487</c:v>
                </c:pt>
                <c:pt idx="644">
                  <c:v>64.910576611202401</c:v>
                </c:pt>
                <c:pt idx="645">
                  <c:v>64.933724602765423</c:v>
                </c:pt>
                <c:pt idx="646">
                  <c:v>64.956919165690195</c:v>
                </c:pt>
                <c:pt idx="647">
                  <c:v>64.980113728614967</c:v>
                </c:pt>
                <c:pt idx="648">
                  <c:v>65.00326172017823</c:v>
                </c:pt>
                <c:pt idx="649">
                  <c:v>65.026409711741252</c:v>
                </c:pt>
                <c:pt idx="650">
                  <c:v>65.049096039371932</c:v>
                </c:pt>
                <c:pt idx="651">
                  <c:v>65.07279883759044</c:v>
                </c:pt>
                <c:pt idx="652">
                  <c:v>65.095762568549318</c:v>
                </c:pt>
                <c:pt idx="653">
                  <c:v>65.119187963440368</c:v>
                </c:pt>
                <c:pt idx="654">
                  <c:v>65.142011980314066</c:v>
                </c:pt>
                <c:pt idx="655">
                  <c:v>65.165253114600418</c:v>
                </c:pt>
                <c:pt idx="656">
                  <c:v>65.18863396297165</c:v>
                </c:pt>
                <c:pt idx="657">
                  <c:v>65.21136483712209</c:v>
                </c:pt>
                <c:pt idx="658">
                  <c:v>65.234512828685254</c:v>
                </c:pt>
                <c:pt idx="659">
                  <c:v>65.257891652214681</c:v>
                </c:pt>
                <c:pt idx="660">
                  <c:v>65.281041668619636</c:v>
                </c:pt>
                <c:pt idx="661">
                  <c:v>65.304003374736354</c:v>
                </c:pt>
                <c:pt idx="662">
                  <c:v>65.327060248418093</c:v>
                </c:pt>
                <c:pt idx="663">
                  <c:v>65.35043907194752</c:v>
                </c:pt>
                <c:pt idx="664">
                  <c:v>65.373587063510541</c:v>
                </c:pt>
                <c:pt idx="665">
                  <c:v>65.395902845090149</c:v>
                </c:pt>
                <c:pt idx="666">
                  <c:v>65.420069332083358</c:v>
                </c:pt>
                <c:pt idx="667">
                  <c:v>65.443031038200132</c:v>
                </c:pt>
                <c:pt idx="668">
                  <c:v>65.465901626435439</c:v>
                </c:pt>
                <c:pt idx="669">
                  <c:v>65.489373592687926</c:v>
                </c:pt>
                <c:pt idx="670">
                  <c:v>65.512568155612868</c:v>
                </c:pt>
                <c:pt idx="671">
                  <c:v>65.535716147175989</c:v>
                </c:pt>
                <c:pt idx="672">
                  <c:v>65.558679878134399</c:v>
                </c:pt>
                <c:pt idx="673">
                  <c:v>65.581921012420679</c:v>
                </c:pt>
                <c:pt idx="674">
                  <c:v>65.605069003983942</c:v>
                </c:pt>
                <c:pt idx="675">
                  <c:v>65.628310138270265</c:v>
                </c:pt>
                <c:pt idx="676">
                  <c:v>65.651041012420635</c:v>
                </c:pt>
                <c:pt idx="677">
                  <c:v>65.674699264120022</c:v>
                </c:pt>
                <c:pt idx="678">
                  <c:v>65.697430138270448</c:v>
                </c:pt>
                <c:pt idx="679">
                  <c:v>65.720855533161341</c:v>
                </c:pt>
                <c:pt idx="680">
                  <c:v>65.744050096086255</c:v>
                </c:pt>
                <c:pt idx="681">
                  <c:v>65.767198087649433</c:v>
                </c:pt>
                <c:pt idx="682">
                  <c:v>65.790348104054146</c:v>
                </c:pt>
                <c:pt idx="683">
                  <c:v>65.813309810171049</c:v>
                </c:pt>
                <c:pt idx="684">
                  <c:v>65.836457801734085</c:v>
                </c:pt>
                <c:pt idx="685">
                  <c:v>65.859605793297391</c:v>
                </c:pt>
                <c:pt idx="686">
                  <c:v>65.882616095617522</c:v>
                </c:pt>
                <c:pt idx="687">
                  <c:v>65.905857229903916</c:v>
                </c:pt>
                <c:pt idx="688">
                  <c:v>65.929236053433186</c:v>
                </c:pt>
                <c:pt idx="689">
                  <c:v>65.952384044996478</c:v>
                </c:pt>
                <c:pt idx="690">
                  <c:v>65.975301204593194</c:v>
                </c:pt>
                <c:pt idx="691">
                  <c:v>65.998449196156429</c:v>
                </c:pt>
                <c:pt idx="692">
                  <c:v>66.021643759081314</c:v>
                </c:pt>
                <c:pt idx="693">
                  <c:v>66.04474517928287</c:v>
                </c:pt>
                <c:pt idx="694">
                  <c:v>66.068126027654088</c:v>
                </c:pt>
                <c:pt idx="695">
                  <c:v>66.091274019217451</c:v>
                </c:pt>
                <c:pt idx="696">
                  <c:v>66.114237750175775</c:v>
                </c:pt>
                <c:pt idx="697">
                  <c:v>66.13738574173891</c:v>
                </c:pt>
                <c:pt idx="698">
                  <c:v>66.160580304663554</c:v>
                </c:pt>
                <c:pt idx="699">
                  <c:v>66.183542010780187</c:v>
                </c:pt>
                <c:pt idx="700">
                  <c:v>66.20678314506678</c:v>
                </c:pt>
                <c:pt idx="701">
                  <c:v>66.230348254042653</c:v>
                </c:pt>
                <c:pt idx="702">
                  <c:v>66.253265413639568</c:v>
                </c:pt>
                <c:pt idx="703">
                  <c:v>66.276320262479459</c:v>
                </c:pt>
                <c:pt idx="704">
                  <c:v>66.29919085071478</c:v>
                </c:pt>
                <c:pt idx="705">
                  <c:v>66.322385413639282</c:v>
                </c:pt>
                <c:pt idx="706">
                  <c:v>66.34576423716895</c:v>
                </c:pt>
                <c:pt idx="707">
                  <c:v>66.369145085540197</c:v>
                </c:pt>
                <c:pt idx="708">
                  <c:v>66.391829388329157</c:v>
                </c:pt>
                <c:pt idx="709">
                  <c:v>66.415347925943323</c:v>
                </c:pt>
                <c:pt idx="710">
                  <c:v>66.438495917506458</c:v>
                </c:pt>
                <c:pt idx="711">
                  <c:v>66.461690480431358</c:v>
                </c:pt>
                <c:pt idx="712">
                  <c:v>66.484654211389767</c:v>
                </c:pt>
                <c:pt idx="713">
                  <c:v>66.507802202952888</c:v>
                </c:pt>
                <c:pt idx="714">
                  <c:v>66.531227597843895</c:v>
                </c:pt>
                <c:pt idx="715">
                  <c:v>66.553913925474575</c:v>
                </c:pt>
                <c:pt idx="716">
                  <c:v>66.57743246308867</c:v>
                </c:pt>
                <c:pt idx="717">
                  <c:v>66.600163337239252</c:v>
                </c:pt>
                <c:pt idx="718">
                  <c:v>66.623544185610484</c:v>
                </c:pt>
                <c:pt idx="719">
                  <c:v>66.646459320365622</c:v>
                </c:pt>
                <c:pt idx="720">
                  <c:v>66.669840168736684</c:v>
                </c:pt>
                <c:pt idx="721">
                  <c:v>66.692848446215109</c:v>
                </c:pt>
                <c:pt idx="722">
                  <c:v>66.71627586594812</c:v>
                </c:pt>
                <c:pt idx="723">
                  <c:v>66.739191000703087</c:v>
                </c:pt>
                <c:pt idx="724">
                  <c:v>66.762618420435899</c:v>
                </c:pt>
                <c:pt idx="725">
                  <c:v>66.785580126552418</c:v>
                </c:pt>
                <c:pt idx="726">
                  <c:v>66.808774689477374</c:v>
                </c:pt>
                <c:pt idx="727">
                  <c:v>66.831969252402146</c:v>
                </c:pt>
                <c:pt idx="728">
                  <c:v>66.854886411999018</c:v>
                </c:pt>
                <c:pt idx="729">
                  <c:v>66.878080974923648</c:v>
                </c:pt>
                <c:pt idx="730">
                  <c:v>66.900998134520549</c:v>
                </c:pt>
                <c:pt idx="731">
                  <c:v>66.924470100773348</c:v>
                </c:pt>
                <c:pt idx="732">
                  <c:v>66.947478378251688</c:v>
                </c:pt>
                <c:pt idx="733">
                  <c:v>66.970626369814866</c:v>
                </c:pt>
                <c:pt idx="734">
                  <c:v>66.99400721818607</c:v>
                </c:pt>
                <c:pt idx="735">
                  <c:v>67.017155209749376</c:v>
                </c:pt>
                <c:pt idx="736">
                  <c:v>67.040072369346163</c:v>
                </c:pt>
                <c:pt idx="737">
                  <c:v>67.063220360909327</c:v>
                </c:pt>
                <c:pt idx="738">
                  <c:v>67.086368352472249</c:v>
                </c:pt>
                <c:pt idx="739">
                  <c:v>67.109747176001548</c:v>
                </c:pt>
                <c:pt idx="740">
                  <c:v>67.132200646824458</c:v>
                </c:pt>
                <c:pt idx="741">
                  <c:v>67.156045183970008</c:v>
                </c:pt>
                <c:pt idx="742">
                  <c:v>67.179006890086455</c:v>
                </c:pt>
                <c:pt idx="743">
                  <c:v>67.202154881649875</c:v>
                </c:pt>
                <c:pt idx="744">
                  <c:v>67.225535730020894</c:v>
                </c:pt>
                <c:pt idx="745">
                  <c:v>67.248497436137811</c:v>
                </c:pt>
                <c:pt idx="746">
                  <c:v>67.271691999062597</c:v>
                </c:pt>
                <c:pt idx="747">
                  <c:v>67.294886561987397</c:v>
                </c:pt>
                <c:pt idx="748">
                  <c:v>67.317850292945877</c:v>
                </c:pt>
                <c:pt idx="749">
                  <c:v>67.341182545113696</c:v>
                </c:pt>
                <c:pt idx="750">
                  <c:v>67.364377108038283</c:v>
                </c:pt>
                <c:pt idx="751">
                  <c:v>67.387156578392322</c:v>
                </c:pt>
                <c:pt idx="752">
                  <c:v>67.410628544644965</c:v>
                </c:pt>
                <c:pt idx="753">
                  <c:v>67.43359025076164</c:v>
                </c:pt>
                <c:pt idx="754">
                  <c:v>67.456740267166609</c:v>
                </c:pt>
                <c:pt idx="755">
                  <c:v>67.48021223341928</c:v>
                </c:pt>
                <c:pt idx="756">
                  <c:v>67.503360224982444</c:v>
                </c:pt>
                <c:pt idx="757">
                  <c:v>67.526554787907315</c:v>
                </c:pt>
                <c:pt idx="758">
                  <c:v>67.549749350831959</c:v>
                </c:pt>
                <c:pt idx="759">
                  <c:v>67.572480224982314</c:v>
                </c:pt>
                <c:pt idx="760">
                  <c:v>67.595674787907328</c:v>
                </c:pt>
                <c:pt idx="761">
                  <c:v>67.619146754159758</c:v>
                </c:pt>
                <c:pt idx="762">
                  <c:v>67.642063913756658</c:v>
                </c:pt>
                <c:pt idx="763">
                  <c:v>67.665211905319893</c:v>
                </c:pt>
                <c:pt idx="764">
                  <c:v>67.688499610967881</c:v>
                </c:pt>
                <c:pt idx="765">
                  <c:v>67.711694173892667</c:v>
                </c:pt>
                <c:pt idx="766">
                  <c:v>67.734888736817453</c:v>
                </c:pt>
                <c:pt idx="767">
                  <c:v>67.757803871572534</c:v>
                </c:pt>
                <c:pt idx="768">
                  <c:v>67.780860745254273</c:v>
                </c:pt>
                <c:pt idx="769">
                  <c:v>67.804055308179045</c:v>
                </c:pt>
                <c:pt idx="770">
                  <c:v>67.827480703070052</c:v>
                </c:pt>
                <c:pt idx="771">
                  <c:v>67.850397862666725</c:v>
                </c:pt>
                <c:pt idx="772">
                  <c:v>67.873638996953176</c:v>
                </c:pt>
                <c:pt idx="773">
                  <c:v>67.896416442465409</c:v>
                </c:pt>
                <c:pt idx="774">
                  <c:v>67.919841837356458</c:v>
                </c:pt>
                <c:pt idx="775">
                  <c:v>67.942943257558014</c:v>
                </c:pt>
                <c:pt idx="776">
                  <c:v>67.965860417154801</c:v>
                </c:pt>
                <c:pt idx="777">
                  <c:v>67.9890549800798</c:v>
                </c:pt>
                <c:pt idx="778">
                  <c:v>68.012249543004444</c:v>
                </c:pt>
                <c:pt idx="779">
                  <c:v>68.035444105929159</c:v>
                </c:pt>
                <c:pt idx="780">
                  <c:v>68.058916072181674</c:v>
                </c:pt>
                <c:pt idx="781">
                  <c:v>68.081646946332327</c:v>
                </c:pt>
                <c:pt idx="782">
                  <c:v>68.105074366065026</c:v>
                </c:pt>
                <c:pt idx="783">
                  <c:v>68.127991525662054</c:v>
                </c:pt>
                <c:pt idx="784">
                  <c:v>68.151184063745021</c:v>
                </c:pt>
                <c:pt idx="785">
                  <c:v>68.174194366065151</c:v>
                </c:pt>
                <c:pt idx="786">
                  <c:v>68.197435500351489</c:v>
                </c:pt>
                <c:pt idx="787">
                  <c:v>68.221047180688885</c:v>
                </c:pt>
                <c:pt idx="788">
                  <c:v>68.243962315444108</c:v>
                </c:pt>
                <c:pt idx="789">
                  <c:v>68.266926046402617</c:v>
                </c:pt>
                <c:pt idx="790">
                  <c:v>68.290444584016896</c:v>
                </c:pt>
                <c:pt idx="791">
                  <c:v>68.312991197562496</c:v>
                </c:pt>
                <c:pt idx="792">
                  <c:v>68.336370021092108</c:v>
                </c:pt>
                <c:pt idx="793">
                  <c:v>68.359750869463184</c:v>
                </c:pt>
                <c:pt idx="794">
                  <c:v>68.382759146941439</c:v>
                </c:pt>
                <c:pt idx="795">
                  <c:v>68.406000281228174</c:v>
                </c:pt>
                <c:pt idx="796">
                  <c:v>68.428917440824918</c:v>
                </c:pt>
                <c:pt idx="797">
                  <c:v>68.452296264354374</c:v>
                </c:pt>
                <c:pt idx="798">
                  <c:v>68.475444255917495</c:v>
                </c:pt>
                <c:pt idx="799">
                  <c:v>68.498638818842281</c:v>
                </c:pt>
                <c:pt idx="800">
                  <c:v>68.521833381767067</c:v>
                </c:pt>
                <c:pt idx="801">
                  <c:v>68.544750541363967</c:v>
                </c:pt>
                <c:pt idx="802">
                  <c:v>68.568175936254775</c:v>
                </c:pt>
                <c:pt idx="803">
                  <c:v>68.591323927818337</c:v>
                </c:pt>
                <c:pt idx="804">
                  <c:v>68.614287658776661</c:v>
                </c:pt>
                <c:pt idx="805">
                  <c:v>68.637482221701418</c:v>
                </c:pt>
                <c:pt idx="806">
                  <c:v>68.660723355987813</c:v>
                </c:pt>
                <c:pt idx="807">
                  <c:v>68.683176826810239</c:v>
                </c:pt>
                <c:pt idx="808">
                  <c:v>68.707019339114197</c:v>
                </c:pt>
                <c:pt idx="809">
                  <c:v>68.729983070072663</c:v>
                </c:pt>
                <c:pt idx="810">
                  <c:v>68.753222179517223</c:v>
                </c:pt>
                <c:pt idx="811">
                  <c:v>68.776185910475718</c:v>
                </c:pt>
                <c:pt idx="812">
                  <c:v>68.799611305366795</c:v>
                </c:pt>
                <c:pt idx="813">
                  <c:v>68.822761321771537</c:v>
                </c:pt>
                <c:pt idx="814">
                  <c:v>68.845676456526647</c:v>
                </c:pt>
                <c:pt idx="815">
                  <c:v>68.868964162174819</c:v>
                </c:pt>
                <c:pt idx="816">
                  <c:v>68.891972439653088</c:v>
                </c:pt>
                <c:pt idx="817">
                  <c:v>68.915399859385985</c:v>
                </c:pt>
                <c:pt idx="818">
                  <c:v>68.938317018982858</c:v>
                </c:pt>
                <c:pt idx="819">
                  <c:v>68.961465010546064</c:v>
                </c:pt>
                <c:pt idx="820">
                  <c:v>68.984659573470822</c:v>
                </c:pt>
                <c:pt idx="821">
                  <c:v>69.007945254277175</c:v>
                </c:pt>
                <c:pt idx="822">
                  <c:v>69.031093245840381</c:v>
                </c:pt>
                <c:pt idx="823">
                  <c:v>69.054056976798648</c:v>
                </c:pt>
                <c:pt idx="824">
                  <c:v>69.07090973517694</c:v>
                </c:pt>
                <c:pt idx="825">
                  <c:v>69.100446102648036</c:v>
                </c:pt>
                <c:pt idx="826">
                  <c:v>69.123640665573021</c:v>
                </c:pt>
                <c:pt idx="827">
                  <c:v>69.146604396531458</c:v>
                </c:pt>
                <c:pt idx="828">
                  <c:v>69.17007636278386</c:v>
                </c:pt>
                <c:pt idx="829">
                  <c:v>69.193224354347478</c:v>
                </c:pt>
                <c:pt idx="830">
                  <c:v>69.216418917272094</c:v>
                </c:pt>
                <c:pt idx="831">
                  <c:v>69.239149791422562</c:v>
                </c:pt>
                <c:pt idx="832">
                  <c:v>69.26234435434732</c:v>
                </c:pt>
                <c:pt idx="833">
                  <c:v>69.285261513944178</c:v>
                </c:pt>
                <c:pt idx="834">
                  <c:v>69.308780051558259</c:v>
                </c:pt>
                <c:pt idx="835">
                  <c:v>69.331697211155372</c:v>
                </c:pt>
                <c:pt idx="836">
                  <c:v>69.355122606046379</c:v>
                </c:pt>
                <c:pt idx="837">
                  <c:v>69.378086337004589</c:v>
                </c:pt>
                <c:pt idx="838">
                  <c:v>69.401325446449505</c:v>
                </c:pt>
                <c:pt idx="839">
                  <c:v>69.424473438012697</c:v>
                </c:pt>
                <c:pt idx="840">
                  <c:v>69.447390597609555</c:v>
                </c:pt>
                <c:pt idx="841">
                  <c:v>69.470818017342381</c:v>
                </c:pt>
                <c:pt idx="842">
                  <c:v>69.493966008905716</c:v>
                </c:pt>
                <c:pt idx="843">
                  <c:v>69.517114000468723</c:v>
                </c:pt>
                <c:pt idx="844">
                  <c:v>69.540261992031873</c:v>
                </c:pt>
                <c:pt idx="845">
                  <c:v>69.563179151628788</c:v>
                </c:pt>
                <c:pt idx="846">
                  <c:v>69.586327143191724</c:v>
                </c:pt>
                <c:pt idx="847">
                  <c:v>69.609475134754831</c:v>
                </c:pt>
                <c:pt idx="848">
                  <c:v>69.632669697679887</c:v>
                </c:pt>
                <c:pt idx="849">
                  <c:v>69.656141663932502</c:v>
                </c:pt>
                <c:pt idx="850">
                  <c:v>69.679105394890854</c:v>
                </c:pt>
                <c:pt idx="851">
                  <c:v>69.702484218420267</c:v>
                </c:pt>
                <c:pt idx="852">
                  <c:v>69.725632209983559</c:v>
                </c:pt>
                <c:pt idx="853">
                  <c:v>69.748595940942309</c:v>
                </c:pt>
                <c:pt idx="854">
                  <c:v>69.771743932505188</c:v>
                </c:pt>
                <c:pt idx="855">
                  <c:v>69.794705638621949</c:v>
                </c:pt>
                <c:pt idx="856">
                  <c:v>69.817900201546777</c:v>
                </c:pt>
                <c:pt idx="857">
                  <c:v>69.841094764471521</c:v>
                </c:pt>
                <c:pt idx="858">
                  <c:v>69.864289327396307</c:v>
                </c:pt>
                <c:pt idx="859">
                  <c:v>69.887437318959243</c:v>
                </c:pt>
                <c:pt idx="860">
                  <c:v>69.910447621279729</c:v>
                </c:pt>
                <c:pt idx="861">
                  <c:v>69.93341135223811</c:v>
                </c:pt>
                <c:pt idx="862">
                  <c:v>69.957021007733772</c:v>
                </c:pt>
                <c:pt idx="863">
                  <c:v>69.980215570658544</c:v>
                </c:pt>
                <c:pt idx="864">
                  <c:v>70.002948469650789</c:v>
                </c:pt>
                <c:pt idx="865">
                  <c:v>70.026420435903432</c:v>
                </c:pt>
                <c:pt idx="866">
                  <c:v>70.049614998828375</c:v>
                </c:pt>
                <c:pt idx="867">
                  <c:v>70.072392444340281</c:v>
                </c:pt>
                <c:pt idx="868">
                  <c:v>70.09586441059291</c:v>
                </c:pt>
                <c:pt idx="869">
                  <c:v>70.118781570189554</c:v>
                </c:pt>
                <c:pt idx="870">
                  <c:v>70.14220696508086</c:v>
                </c:pt>
                <c:pt idx="871">
                  <c:v>70.165401528005589</c:v>
                </c:pt>
                <c:pt idx="872">
                  <c:v>70.188225544879316</c:v>
                </c:pt>
                <c:pt idx="873">
                  <c:v>70.211373536442451</c:v>
                </c:pt>
                <c:pt idx="874">
                  <c:v>70.234754384813726</c:v>
                </c:pt>
                <c:pt idx="875">
                  <c:v>70.257669519568793</c:v>
                </c:pt>
                <c:pt idx="876">
                  <c:v>70.280864082493551</c:v>
                </c:pt>
                <c:pt idx="877">
                  <c:v>70.30382781345179</c:v>
                </c:pt>
                <c:pt idx="878">
                  <c:v>70.327068947738439</c:v>
                </c:pt>
                <c:pt idx="879">
                  <c:v>70.350263510663211</c:v>
                </c:pt>
                <c:pt idx="880">
                  <c:v>70.373688905554047</c:v>
                </c:pt>
                <c:pt idx="881">
                  <c:v>70.396883468479032</c:v>
                </c:pt>
                <c:pt idx="882">
                  <c:v>70.420031460042196</c:v>
                </c:pt>
                <c:pt idx="883">
                  <c:v>70.44276435903447</c:v>
                </c:pt>
                <c:pt idx="884">
                  <c:v>70.466236325287127</c:v>
                </c:pt>
                <c:pt idx="885">
                  <c:v>70.489151460042379</c:v>
                </c:pt>
                <c:pt idx="886">
                  <c:v>70.512625451136742</c:v>
                </c:pt>
                <c:pt idx="887">
                  <c:v>70.535540585891738</c:v>
                </c:pt>
                <c:pt idx="888">
                  <c:v>70.558735148816325</c:v>
                </c:pt>
                <c:pt idx="889">
                  <c:v>70.581883140379674</c:v>
                </c:pt>
                <c:pt idx="890">
                  <c:v>70.605077703304246</c:v>
                </c:pt>
                <c:pt idx="891">
                  <c:v>70.628365408952419</c:v>
                </c:pt>
                <c:pt idx="892">
                  <c:v>70.651282568549249</c:v>
                </c:pt>
                <c:pt idx="893">
                  <c:v>70.674430560112484</c:v>
                </c:pt>
                <c:pt idx="894">
                  <c:v>70.697625123037326</c:v>
                </c:pt>
                <c:pt idx="895">
                  <c:v>70.720773114600235</c:v>
                </c:pt>
                <c:pt idx="896">
                  <c:v>70.743921106163583</c:v>
                </c:pt>
                <c:pt idx="897">
                  <c:v>70.767069097726733</c:v>
                </c:pt>
                <c:pt idx="898">
                  <c:v>70.790079400046864</c:v>
                </c:pt>
                <c:pt idx="899">
                  <c:v>70.813320534333272</c:v>
                </c:pt>
                <c:pt idx="900">
                  <c:v>70.836468525896379</c:v>
                </c:pt>
                <c:pt idx="901">
                  <c:v>70.859663088821193</c:v>
                </c:pt>
                <c:pt idx="902">
                  <c:v>70.882811080384258</c:v>
                </c:pt>
                <c:pt idx="903">
                  <c:v>70.905588525896349</c:v>
                </c:pt>
                <c:pt idx="904">
                  <c:v>70.928967349425818</c:v>
                </c:pt>
                <c:pt idx="905">
                  <c:v>70.952161912350519</c:v>
                </c:pt>
                <c:pt idx="906">
                  <c:v>70.975309903913754</c:v>
                </c:pt>
                <c:pt idx="907">
                  <c:v>70.998504466838597</c:v>
                </c:pt>
                <c:pt idx="908">
                  <c:v>71.021745601124849</c:v>
                </c:pt>
                <c:pt idx="909">
                  <c:v>71.044986735411314</c:v>
                </c:pt>
                <c:pt idx="910">
                  <c:v>71.068134726974478</c:v>
                </c:pt>
                <c:pt idx="911">
                  <c:v>71.091329289899377</c:v>
                </c:pt>
                <c:pt idx="912">
                  <c:v>71.114015617529859</c:v>
                </c:pt>
                <c:pt idx="913">
                  <c:v>71.137441012420652</c:v>
                </c:pt>
                <c:pt idx="914">
                  <c:v>71.160402718537455</c:v>
                </c:pt>
                <c:pt idx="915">
                  <c:v>71.183597281462383</c:v>
                </c:pt>
                <c:pt idx="916">
                  <c:v>71.206978129833558</c:v>
                </c:pt>
                <c:pt idx="917">
                  <c:v>71.229755575345692</c:v>
                </c:pt>
                <c:pt idx="918">
                  <c:v>71.253180970236684</c:v>
                </c:pt>
                <c:pt idx="919">
                  <c:v>71.276375533161229</c:v>
                </c:pt>
                <c:pt idx="920">
                  <c:v>71.299756381532703</c:v>
                </c:pt>
                <c:pt idx="921">
                  <c:v>71.322209852355172</c:v>
                </c:pt>
                <c:pt idx="922">
                  <c:v>71.345821532692597</c:v>
                </c:pt>
                <c:pt idx="923">
                  <c:v>71.368876381532658</c:v>
                </c:pt>
                <c:pt idx="924">
                  <c:v>71.392070944457458</c:v>
                </c:pt>
                <c:pt idx="925">
                  <c:v>71.415265507382344</c:v>
                </c:pt>
                <c:pt idx="926">
                  <c:v>71.438227213498948</c:v>
                </c:pt>
                <c:pt idx="927">
                  <c:v>71.461468347785328</c:v>
                </c:pt>
                <c:pt idx="928">
                  <c:v>71.484709482071707</c:v>
                </c:pt>
                <c:pt idx="929">
                  <c:v>71.507904044996494</c:v>
                </c:pt>
                <c:pt idx="930">
                  <c:v>71.530774633231758</c:v>
                </c:pt>
                <c:pt idx="931">
                  <c:v>71.553922624794879</c:v>
                </c:pt>
                <c:pt idx="932">
                  <c:v>71.57725690180456</c:v>
                </c:pt>
                <c:pt idx="933">
                  <c:v>71.600172036559272</c:v>
                </c:pt>
                <c:pt idx="934">
                  <c:v>71.623366599484186</c:v>
                </c:pt>
                <c:pt idx="935">
                  <c:v>71.646607733770779</c:v>
                </c:pt>
                <c:pt idx="936">
                  <c:v>71.669571464729259</c:v>
                </c:pt>
                <c:pt idx="937">
                  <c:v>71.692996859620166</c:v>
                </c:pt>
                <c:pt idx="938">
                  <c:v>71.715914019217436</c:v>
                </c:pt>
                <c:pt idx="939">
                  <c:v>71.739062010780358</c:v>
                </c:pt>
                <c:pt idx="940">
                  <c:v>71.762256573705187</c:v>
                </c:pt>
                <c:pt idx="941">
                  <c:v>71.785681968596208</c:v>
                </c:pt>
                <c:pt idx="942">
                  <c:v>71.808414867588297</c:v>
                </c:pt>
                <c:pt idx="943">
                  <c:v>71.832024523084058</c:v>
                </c:pt>
                <c:pt idx="944">
                  <c:v>71.854988254042652</c:v>
                </c:pt>
                <c:pt idx="945">
                  <c:v>71.878043102882387</c:v>
                </c:pt>
                <c:pt idx="946">
                  <c:v>71.901237665807599</c:v>
                </c:pt>
                <c:pt idx="947">
                  <c:v>71.924385657370522</c:v>
                </c:pt>
                <c:pt idx="948">
                  <c:v>71.94758022029545</c:v>
                </c:pt>
                <c:pt idx="949">
                  <c:v>71.970313119287553</c:v>
                </c:pt>
                <c:pt idx="950">
                  <c:v>71.994015917506445</c:v>
                </c:pt>
                <c:pt idx="951">
                  <c:v>72.017210480431331</c:v>
                </c:pt>
                <c:pt idx="952">
                  <c:v>72.040405043356003</c:v>
                </c:pt>
                <c:pt idx="953">
                  <c:v>72.063368774314512</c:v>
                </c:pt>
                <c:pt idx="954">
                  <c:v>72.08642362315446</c:v>
                </c:pt>
                <c:pt idx="955">
                  <c:v>72.109664757440811</c:v>
                </c:pt>
                <c:pt idx="956">
                  <c:v>72.132905891727148</c:v>
                </c:pt>
                <c:pt idx="957">
                  <c:v>72.155867597843695</c:v>
                </c:pt>
                <c:pt idx="958">
                  <c:v>72.178971042887028</c:v>
                </c:pt>
                <c:pt idx="959">
                  <c:v>72.202165605812269</c:v>
                </c:pt>
                <c:pt idx="960">
                  <c:v>72.225544429341497</c:v>
                </c:pt>
                <c:pt idx="961">
                  <c:v>72.248461588938397</c:v>
                </c:pt>
                <c:pt idx="962">
                  <c:v>72.271609580501504</c:v>
                </c:pt>
                <c:pt idx="963">
                  <c:v>72.29475757206454</c:v>
                </c:pt>
                <c:pt idx="964">
                  <c:v>72.317952134989298</c:v>
                </c:pt>
                <c:pt idx="965">
                  <c:v>72.341146697914226</c:v>
                </c:pt>
                <c:pt idx="966">
                  <c:v>72.364063857511141</c:v>
                </c:pt>
                <c:pt idx="967">
                  <c:v>72.387442681040596</c:v>
                </c:pt>
                <c:pt idx="968">
                  <c:v>72.410590672603732</c:v>
                </c:pt>
                <c:pt idx="969">
                  <c:v>72.433554403562226</c:v>
                </c:pt>
                <c:pt idx="970">
                  <c:v>72.456933227091611</c:v>
                </c:pt>
                <c:pt idx="971">
                  <c:v>72.479850386688398</c:v>
                </c:pt>
                <c:pt idx="972">
                  <c:v>72.503229210218151</c:v>
                </c:pt>
                <c:pt idx="973">
                  <c:v>72.526470344504148</c:v>
                </c:pt>
                <c:pt idx="974">
                  <c:v>72.549711478790712</c:v>
                </c:pt>
                <c:pt idx="975">
                  <c:v>72.572628638387613</c:v>
                </c:pt>
                <c:pt idx="976">
                  <c:v>72.596054033278662</c:v>
                </c:pt>
                <c:pt idx="977">
                  <c:v>72.618971192875364</c:v>
                </c:pt>
                <c:pt idx="978">
                  <c:v>72.642072613077048</c:v>
                </c:pt>
                <c:pt idx="979">
                  <c:v>72.665036344035499</c:v>
                </c:pt>
                <c:pt idx="980">
                  <c:v>72.688415167564827</c:v>
                </c:pt>
                <c:pt idx="981">
                  <c:v>72.71156315912836</c:v>
                </c:pt>
                <c:pt idx="982">
                  <c:v>72.734804293414584</c:v>
                </c:pt>
                <c:pt idx="983">
                  <c:v>72.757768024373107</c:v>
                </c:pt>
                <c:pt idx="984">
                  <c:v>72.781009158659458</c:v>
                </c:pt>
                <c:pt idx="985">
                  <c:v>72.804387982188786</c:v>
                </c:pt>
                <c:pt idx="986">
                  <c:v>72.827351713147408</c:v>
                </c:pt>
                <c:pt idx="987">
                  <c:v>72.85054627607218</c:v>
                </c:pt>
                <c:pt idx="988">
                  <c:v>72.873507982188741</c:v>
                </c:pt>
                <c:pt idx="989">
                  <c:v>72.896935401921709</c:v>
                </c:pt>
                <c:pt idx="990">
                  <c:v>72.920083393484674</c:v>
                </c:pt>
                <c:pt idx="991">
                  <c:v>72.942767696273762</c:v>
                </c:pt>
                <c:pt idx="992">
                  <c:v>72.966193091164797</c:v>
                </c:pt>
                <c:pt idx="993">
                  <c:v>72.989156822123249</c:v>
                </c:pt>
                <c:pt idx="994">
                  <c:v>73.012304813686185</c:v>
                </c:pt>
                <c:pt idx="995">
                  <c:v>73.03526854464495</c:v>
                </c:pt>
                <c:pt idx="996">
                  <c:v>73.058740510897394</c:v>
                </c:pt>
                <c:pt idx="997">
                  <c:v>73.081657670494508</c:v>
                </c:pt>
                <c:pt idx="998">
                  <c:v>73.104898804780674</c:v>
                </c:pt>
                <c:pt idx="999">
                  <c:v>73.128046796343838</c:v>
                </c:pt>
                <c:pt idx="1000">
                  <c:v>73.151241359268809</c:v>
                </c:pt>
                <c:pt idx="1001">
                  <c:v>73.174156494023848</c:v>
                </c:pt>
                <c:pt idx="1002">
                  <c:v>73.197306510428675</c:v>
                </c:pt>
                <c:pt idx="1003">
                  <c:v>73.220916165924478</c:v>
                </c:pt>
                <c:pt idx="1004">
                  <c:v>73.244064157487699</c:v>
                </c:pt>
                <c:pt idx="1005">
                  <c:v>73.267212149050863</c:v>
                </c:pt>
                <c:pt idx="1006">
                  <c:v>73.29026902273273</c:v>
                </c:pt>
                <c:pt idx="1007">
                  <c:v>73.313463585657516</c:v>
                </c:pt>
                <c:pt idx="1008">
                  <c:v>73.336611577220538</c:v>
                </c:pt>
                <c:pt idx="1009">
                  <c:v>73.359759568783659</c:v>
                </c:pt>
                <c:pt idx="1010">
                  <c:v>73.382676728380588</c:v>
                </c:pt>
                <c:pt idx="1011">
                  <c:v>73.405871291305374</c:v>
                </c:pt>
                <c:pt idx="1012">
                  <c:v>73.42883299742185</c:v>
                </c:pt>
                <c:pt idx="1013">
                  <c:v>73.452260417154889</c:v>
                </c:pt>
                <c:pt idx="1014">
                  <c:v>73.475222123271578</c:v>
                </c:pt>
                <c:pt idx="1015">
                  <c:v>73.498416686196393</c:v>
                </c:pt>
                <c:pt idx="1016">
                  <c:v>73.521564677759542</c:v>
                </c:pt>
                <c:pt idx="1017">
                  <c:v>73.545038668854019</c:v>
                </c:pt>
                <c:pt idx="1018">
                  <c:v>73.568000374970708</c:v>
                </c:pt>
                <c:pt idx="1019">
                  <c:v>73.590917534567609</c:v>
                </c:pt>
                <c:pt idx="1020">
                  <c:v>73.614342929458559</c:v>
                </c:pt>
                <c:pt idx="1021">
                  <c:v>73.637166946332442</c:v>
                </c:pt>
                <c:pt idx="1022">
                  <c:v>73.660638912584631</c:v>
                </c:pt>
                <c:pt idx="1023">
                  <c:v>73.68360264354348</c:v>
                </c:pt>
                <c:pt idx="1024">
                  <c:v>73.706981467072893</c:v>
                </c:pt>
                <c:pt idx="1025">
                  <c:v>73.729991769393024</c:v>
                </c:pt>
                <c:pt idx="1026">
                  <c:v>73.752908928989754</c:v>
                </c:pt>
                <c:pt idx="1027">
                  <c:v>73.776103491914697</c:v>
                </c:pt>
                <c:pt idx="1028">
                  <c:v>73.799344626201076</c:v>
                </c:pt>
                <c:pt idx="1029">
                  <c:v>73.822630307007259</c:v>
                </c:pt>
                <c:pt idx="1030">
                  <c:v>73.845778298570238</c:v>
                </c:pt>
                <c:pt idx="1031">
                  <c:v>73.868926290133587</c:v>
                </c:pt>
                <c:pt idx="1032">
                  <c:v>73.892076306538314</c:v>
                </c:pt>
                <c:pt idx="1033">
                  <c:v>73.915038012655074</c:v>
                </c:pt>
                <c:pt idx="1034">
                  <c:v>73.938325718303261</c:v>
                </c:pt>
                <c:pt idx="1035">
                  <c:v>73.961242877900162</c:v>
                </c:pt>
                <c:pt idx="1036">
                  <c:v>73.984528558706373</c:v>
                </c:pt>
                <c:pt idx="1037">
                  <c:v>74.00767655026948</c:v>
                </c:pt>
                <c:pt idx="1038">
                  <c:v>74.03115054136407</c:v>
                </c:pt>
                <c:pt idx="1039">
                  <c:v>74.054021129599178</c:v>
                </c:pt>
                <c:pt idx="1040">
                  <c:v>74.077213667682344</c:v>
                </c:pt>
                <c:pt idx="1041">
                  <c:v>74.100408230606789</c:v>
                </c:pt>
                <c:pt idx="1042">
                  <c:v>74.12337196156534</c:v>
                </c:pt>
                <c:pt idx="1043">
                  <c:v>74.146797356456247</c:v>
                </c:pt>
                <c:pt idx="1044">
                  <c:v>74.169945348019681</c:v>
                </c:pt>
                <c:pt idx="1045">
                  <c:v>74.193095364424465</c:v>
                </c:pt>
                <c:pt idx="1046">
                  <c:v>74.216010499179887</c:v>
                </c:pt>
                <c:pt idx="1047">
                  <c:v>74.239391347550779</c:v>
                </c:pt>
                <c:pt idx="1048">
                  <c:v>74.262353053667681</c:v>
                </c:pt>
                <c:pt idx="1049">
                  <c:v>74.285316784626218</c:v>
                </c:pt>
                <c:pt idx="1050">
                  <c:v>74.309021607686859</c:v>
                </c:pt>
                <c:pt idx="1051">
                  <c:v>74.33193674244184</c:v>
                </c:pt>
                <c:pt idx="1052">
                  <c:v>74.355084734005118</c:v>
                </c:pt>
                <c:pt idx="1053">
                  <c:v>74.378232725568139</c:v>
                </c:pt>
                <c:pt idx="1054">
                  <c:v>74.401289599250191</c:v>
                </c:pt>
                <c:pt idx="1055">
                  <c:v>74.424530733536358</c:v>
                </c:pt>
                <c:pt idx="1056">
                  <c:v>74.447678725099621</c:v>
                </c:pt>
                <c:pt idx="1057">
                  <c:v>74.470595884696479</c:v>
                </c:pt>
                <c:pt idx="1058">
                  <c:v>74.494205540192397</c:v>
                </c:pt>
                <c:pt idx="1059">
                  <c:v>74.517353531755347</c:v>
                </c:pt>
                <c:pt idx="1060">
                  <c:v>74.539853573939538</c:v>
                </c:pt>
                <c:pt idx="1061">
                  <c:v>74.563327565034001</c:v>
                </c:pt>
                <c:pt idx="1062">
                  <c:v>74.586335842512185</c:v>
                </c:pt>
                <c:pt idx="1063">
                  <c:v>74.609714666041711</c:v>
                </c:pt>
                <c:pt idx="1064">
                  <c:v>74.63286468244668</c:v>
                </c:pt>
                <c:pt idx="1065">
                  <c:v>74.656059245371466</c:v>
                </c:pt>
                <c:pt idx="1066">
                  <c:v>74.679253808296238</c:v>
                </c:pt>
                <c:pt idx="1067">
                  <c:v>74.702168943051248</c:v>
                </c:pt>
                <c:pt idx="1068">
                  <c:v>74.725179245371464</c:v>
                </c:pt>
                <c:pt idx="1069">
                  <c:v>74.748604640262727</c:v>
                </c:pt>
                <c:pt idx="1070">
                  <c:v>74.7715217998594</c:v>
                </c:pt>
                <c:pt idx="1071">
                  <c:v>74.794947194750378</c:v>
                </c:pt>
                <c:pt idx="1072">
                  <c:v>74.817910925709057</c:v>
                </c:pt>
                <c:pt idx="1073">
                  <c:v>74.840872631825619</c:v>
                </c:pt>
                <c:pt idx="1074">
                  <c:v>74.864113766112212</c:v>
                </c:pt>
                <c:pt idx="1075">
                  <c:v>74.887308329036699</c:v>
                </c:pt>
                <c:pt idx="1076">
                  <c:v>74.910733723927834</c:v>
                </c:pt>
                <c:pt idx="1077">
                  <c:v>74.933466622920093</c:v>
                </c:pt>
                <c:pt idx="1078">
                  <c:v>74.956798875087742</c:v>
                </c:pt>
                <c:pt idx="1079">
                  <c:v>74.979993438012727</c:v>
                </c:pt>
                <c:pt idx="1080">
                  <c:v>75.003374286383789</c:v>
                </c:pt>
                <c:pt idx="1081">
                  <c:v>75.026105160534229</c:v>
                </c:pt>
                <c:pt idx="1082">
                  <c:v>75.049346294820708</c:v>
                </c:pt>
                <c:pt idx="1083">
                  <c:v>75.072540857745295</c:v>
                </c:pt>
                <c:pt idx="1084">
                  <c:v>75.095735420670252</c:v>
                </c:pt>
                <c:pt idx="1085">
                  <c:v>75.118883412233359</c:v>
                </c:pt>
                <c:pt idx="1086">
                  <c:v>75.142262235762843</c:v>
                </c:pt>
                <c:pt idx="1087">
                  <c:v>75.164995134755088</c:v>
                </c:pt>
                <c:pt idx="1088">
                  <c:v>75.188373958284316</c:v>
                </c:pt>
                <c:pt idx="1089">
                  <c:v>75.211384260604632</c:v>
                </c:pt>
                <c:pt idx="1090">
                  <c:v>75.23453225216781</c:v>
                </c:pt>
                <c:pt idx="1091">
                  <c:v>75.257957647058831</c:v>
                </c:pt>
                <c:pt idx="1092">
                  <c:v>75.281152209983603</c:v>
                </c:pt>
                <c:pt idx="1093">
                  <c:v>75.304069369580503</c:v>
                </c:pt>
                <c:pt idx="1094">
                  <c:v>75.327310503866755</c:v>
                </c:pt>
                <c:pt idx="1095">
                  <c:v>75.350087949378945</c:v>
                </c:pt>
                <c:pt idx="1096">
                  <c:v>75.373697604874579</c:v>
                </c:pt>
                <c:pt idx="1097">
                  <c:v>75.396661335833144</c:v>
                </c:pt>
                <c:pt idx="1098">
                  <c:v>75.419855898757902</c:v>
                </c:pt>
                <c:pt idx="1099">
                  <c:v>75.443003890321066</c:v>
                </c:pt>
                <c:pt idx="1100">
                  <c:v>75.466151881884215</c:v>
                </c:pt>
                <c:pt idx="1101">
                  <c:v>75.489299873447393</c:v>
                </c:pt>
                <c:pt idx="1102">
                  <c:v>75.512447865010543</c:v>
                </c:pt>
                <c:pt idx="1103">
                  <c:v>75.535365024607472</c:v>
                </c:pt>
                <c:pt idx="1104">
                  <c:v>75.558559587532216</c:v>
                </c:pt>
                <c:pt idx="1105">
                  <c:v>75.581707579095379</c:v>
                </c:pt>
                <c:pt idx="1106">
                  <c:v>75.604855570658458</c:v>
                </c:pt>
                <c:pt idx="1107">
                  <c:v>75.628236419029548</c:v>
                </c:pt>
                <c:pt idx="1108">
                  <c:v>75.651107007265068</c:v>
                </c:pt>
                <c:pt idx="1109">
                  <c:v>75.674392688071208</c:v>
                </c:pt>
                <c:pt idx="1110">
                  <c:v>75.697866679165813</c:v>
                </c:pt>
                <c:pt idx="1111">
                  <c:v>75.720597553316153</c:v>
                </c:pt>
                <c:pt idx="1112">
                  <c:v>75.743745544879317</c:v>
                </c:pt>
                <c:pt idx="1113">
                  <c:v>75.766940107804089</c:v>
                </c:pt>
                <c:pt idx="1114">
                  <c:v>75.790134670728847</c:v>
                </c:pt>
                <c:pt idx="1115">
                  <c:v>75.813606636981419</c:v>
                </c:pt>
                <c:pt idx="1116">
                  <c:v>75.836246393250519</c:v>
                </c:pt>
                <c:pt idx="1117">
                  <c:v>75.859902620107803</c:v>
                </c:pt>
                <c:pt idx="1118">
                  <c:v>75.882635519100049</c:v>
                </c:pt>
                <c:pt idx="1119">
                  <c:v>75.905967771267896</c:v>
                </c:pt>
                <c:pt idx="1120">
                  <c:v>75.928978073587771</c:v>
                </c:pt>
                <c:pt idx="1121">
                  <c:v>75.952403468479034</c:v>
                </c:pt>
                <c:pt idx="1122">
                  <c:v>75.975320628075934</c:v>
                </c:pt>
                <c:pt idx="1123">
                  <c:v>75.998561762362414</c:v>
                </c:pt>
                <c:pt idx="1124">
                  <c:v>76.02147689711741</c:v>
                </c:pt>
                <c:pt idx="1125">
                  <c:v>76.044718031403789</c:v>
                </c:pt>
                <c:pt idx="1126">
                  <c:v>76.067866022966953</c:v>
                </c:pt>
                <c:pt idx="1127">
                  <c:v>76.091060585891796</c:v>
                </c:pt>
                <c:pt idx="1128">
                  <c:v>76.114441434262972</c:v>
                </c:pt>
                <c:pt idx="1129">
                  <c:v>76.137356569018067</c:v>
                </c:pt>
                <c:pt idx="1130">
                  <c:v>76.160366871338169</c:v>
                </c:pt>
                <c:pt idx="1131">
                  <c:v>76.183608005624379</c:v>
                </c:pt>
                <c:pt idx="1132">
                  <c:v>76.206986829153948</c:v>
                </c:pt>
                <c:pt idx="1133">
                  <c:v>76.230134820717197</c:v>
                </c:pt>
                <c:pt idx="1134">
                  <c:v>76.253375955003449</c:v>
                </c:pt>
                <c:pt idx="1135">
                  <c:v>76.276386257323466</c:v>
                </c:pt>
                <c:pt idx="1136">
                  <c:v>76.299625366768225</c:v>
                </c:pt>
                <c:pt idx="1137">
                  <c:v>76.322635669088356</c:v>
                </c:pt>
                <c:pt idx="1138">
                  <c:v>76.345876803374509</c:v>
                </c:pt>
                <c:pt idx="1139">
                  <c:v>76.369024794938014</c:v>
                </c:pt>
                <c:pt idx="1140">
                  <c:v>76.391986501054618</c:v>
                </c:pt>
                <c:pt idx="1141">
                  <c:v>76.415367349425779</c:v>
                </c:pt>
                <c:pt idx="1142">
                  <c:v>76.438561912350579</c:v>
                </c:pt>
                <c:pt idx="1143">
                  <c:v>76.461756475275536</c:v>
                </c:pt>
                <c:pt idx="1144">
                  <c:v>76.484718181392097</c:v>
                </c:pt>
                <c:pt idx="1145">
                  <c:v>76.507912744316897</c:v>
                </c:pt>
                <c:pt idx="1146">
                  <c:v>76.531062760721809</c:v>
                </c:pt>
                <c:pt idx="1147">
                  <c:v>76.554071038200149</c:v>
                </c:pt>
                <c:pt idx="1148">
                  <c:v>76.576988197796823</c:v>
                </c:pt>
                <c:pt idx="1149">
                  <c:v>76.600367021326448</c:v>
                </c:pt>
                <c:pt idx="1150">
                  <c:v>76.623561584251178</c:v>
                </c:pt>
                <c:pt idx="1151">
                  <c:v>76.646756147175978</c:v>
                </c:pt>
                <c:pt idx="1152">
                  <c:v>76.669719878134458</c:v>
                </c:pt>
                <c:pt idx="1153">
                  <c:v>76.692728155612727</c:v>
                </c:pt>
                <c:pt idx="1154">
                  <c:v>76.716386407311944</c:v>
                </c:pt>
                <c:pt idx="1155">
                  <c:v>76.739303566908845</c:v>
                </c:pt>
                <c:pt idx="1156">
                  <c:v>76.762451558471795</c:v>
                </c:pt>
                <c:pt idx="1157">
                  <c:v>76.785646121396752</c:v>
                </c:pt>
                <c:pt idx="1158">
                  <c:v>76.808887255682947</c:v>
                </c:pt>
                <c:pt idx="1159">
                  <c:v>76.831848961799878</c:v>
                </c:pt>
                <c:pt idx="1160">
                  <c:v>76.855043524724437</c:v>
                </c:pt>
                <c:pt idx="1161">
                  <c:v>76.878191516287558</c:v>
                </c:pt>
                <c:pt idx="1162">
                  <c:v>76.901108675884686</c:v>
                </c:pt>
                <c:pt idx="1163">
                  <c:v>76.924487499414113</c:v>
                </c:pt>
                <c:pt idx="1164">
                  <c:v>76.947451230372806</c:v>
                </c:pt>
                <c:pt idx="1165">
                  <c:v>76.970738936020354</c:v>
                </c:pt>
                <c:pt idx="1166">
                  <c:v>76.994071188188428</c:v>
                </c:pt>
                <c:pt idx="1167">
                  <c:v>77.016571230372634</c:v>
                </c:pt>
                <c:pt idx="1168">
                  <c:v>77.040182910710129</c:v>
                </c:pt>
                <c:pt idx="1169">
                  <c:v>77.063377473634688</c:v>
                </c:pt>
                <c:pt idx="1170">
                  <c:v>77.086572036559332</c:v>
                </c:pt>
                <c:pt idx="1171">
                  <c:v>77.10972002812278</c:v>
                </c:pt>
                <c:pt idx="1172">
                  <c:v>77.132914591047594</c:v>
                </c:pt>
                <c:pt idx="1173">
                  <c:v>77.155924893367711</c:v>
                </c:pt>
                <c:pt idx="1174">
                  <c:v>77.1791640028123</c:v>
                </c:pt>
                <c:pt idx="1175">
                  <c:v>77.202127733770809</c:v>
                </c:pt>
                <c:pt idx="1176">
                  <c:v>77.225508582142012</c:v>
                </c:pt>
                <c:pt idx="1177">
                  <c:v>77.248423716897122</c:v>
                </c:pt>
                <c:pt idx="1178">
                  <c:v>77.271618279821908</c:v>
                </c:pt>
                <c:pt idx="1179">
                  <c:v>77.294582010780388</c:v>
                </c:pt>
                <c:pt idx="1180">
                  <c:v>77.317730002343552</c:v>
                </c:pt>
                <c:pt idx="1181">
                  <c:v>77.341108825872993</c:v>
                </c:pt>
                <c:pt idx="1182">
                  <c:v>77.364119128193124</c:v>
                </c:pt>
                <c:pt idx="1183">
                  <c:v>77.387497951722509</c:v>
                </c:pt>
                <c:pt idx="1184">
                  <c:v>77.410692514647295</c:v>
                </c:pt>
                <c:pt idx="1185">
                  <c:v>77.433609674244408</c:v>
                </c:pt>
                <c:pt idx="1186">
                  <c:v>77.456804237168953</c:v>
                </c:pt>
                <c:pt idx="1187">
                  <c:v>77.480045371455319</c:v>
                </c:pt>
                <c:pt idx="1188">
                  <c:v>77.503009102413728</c:v>
                </c:pt>
                <c:pt idx="1189">
                  <c:v>77.526201640496808</c:v>
                </c:pt>
                <c:pt idx="1190">
                  <c:v>77.549582488868097</c:v>
                </c:pt>
                <c:pt idx="1191">
                  <c:v>77.572546219826378</c:v>
                </c:pt>
                <c:pt idx="1192">
                  <c:v>77.595785329271138</c:v>
                </c:pt>
                <c:pt idx="1193">
                  <c:v>77.618979892195725</c:v>
                </c:pt>
                <c:pt idx="1194">
                  <c:v>77.641479934380129</c:v>
                </c:pt>
                <c:pt idx="1195">
                  <c:v>77.665091614717582</c:v>
                </c:pt>
                <c:pt idx="1196">
                  <c:v>77.688517009608589</c:v>
                </c:pt>
                <c:pt idx="1197">
                  <c:v>77.711480740567197</c:v>
                </c:pt>
                <c:pt idx="1198">
                  <c:v>77.734444471525677</c:v>
                </c:pt>
                <c:pt idx="1199">
                  <c:v>77.757592463088812</c:v>
                </c:pt>
                <c:pt idx="1200">
                  <c:v>77.780833597375221</c:v>
                </c:pt>
                <c:pt idx="1201">
                  <c:v>77.804258992266242</c:v>
                </c:pt>
                <c:pt idx="1202">
                  <c:v>77.827176151863029</c:v>
                </c:pt>
                <c:pt idx="1203">
                  <c:v>77.850137857979647</c:v>
                </c:pt>
                <c:pt idx="1204">
                  <c:v>77.873518706350865</c:v>
                </c:pt>
                <c:pt idx="1205">
                  <c:v>77.896666697914227</c:v>
                </c:pt>
                <c:pt idx="1206">
                  <c:v>77.919861260839099</c:v>
                </c:pt>
                <c:pt idx="1207">
                  <c:v>77.943102395125393</c:v>
                </c:pt>
                <c:pt idx="1208">
                  <c:v>77.966110672603705</c:v>
                </c:pt>
                <c:pt idx="1209">
                  <c:v>77.989258664166897</c:v>
                </c:pt>
                <c:pt idx="1210">
                  <c:v>78.012406655730032</c:v>
                </c:pt>
                <c:pt idx="1211">
                  <c:v>78.035787504101066</c:v>
                </c:pt>
                <c:pt idx="1212">
                  <c:v>78.058518378251478</c:v>
                </c:pt>
                <c:pt idx="1213">
                  <c:v>78.081806083899679</c:v>
                </c:pt>
                <c:pt idx="1214">
                  <c:v>78.104954075462842</c:v>
                </c:pt>
                <c:pt idx="1215">
                  <c:v>78.128102067025836</c:v>
                </c:pt>
                <c:pt idx="1216">
                  <c:v>78.151296629950807</c:v>
                </c:pt>
                <c:pt idx="1217">
                  <c:v>78.174444621513942</c:v>
                </c:pt>
                <c:pt idx="1218">
                  <c:v>78.197685755800336</c:v>
                </c:pt>
                <c:pt idx="1219">
                  <c:v>78.220926890086659</c:v>
                </c:pt>
                <c:pt idx="1220">
                  <c:v>78.244028310288272</c:v>
                </c:pt>
                <c:pt idx="1221">
                  <c:v>78.267176301851379</c:v>
                </c:pt>
                <c:pt idx="1222">
                  <c:v>78.290417436137815</c:v>
                </c:pt>
                <c:pt idx="1223">
                  <c:v>78.313055167565039</c:v>
                </c:pt>
                <c:pt idx="1224">
                  <c:v>78.33648258729788</c:v>
                </c:pt>
                <c:pt idx="1225">
                  <c:v>78.359677150222467</c:v>
                </c:pt>
                <c:pt idx="1226">
                  <c:v>78.382638856339099</c:v>
                </c:pt>
                <c:pt idx="1227">
                  <c:v>78.405833419264113</c:v>
                </c:pt>
                <c:pt idx="1228">
                  <c:v>78.429027982188913</c:v>
                </c:pt>
                <c:pt idx="1229">
                  <c:v>78.452453377079848</c:v>
                </c:pt>
                <c:pt idx="1230">
                  <c:v>78.475417108038329</c:v>
                </c:pt>
                <c:pt idx="1231">
                  <c:v>78.498611670963328</c:v>
                </c:pt>
                <c:pt idx="1232">
                  <c:v>78.52185280524958</c:v>
                </c:pt>
                <c:pt idx="1233">
                  <c:v>78.544861082727934</c:v>
                </c:pt>
                <c:pt idx="1234">
                  <c:v>78.568055645652677</c:v>
                </c:pt>
                <c:pt idx="1235">
                  <c:v>78.59120363721604</c:v>
                </c:pt>
                <c:pt idx="1236">
                  <c:v>78.614167368174364</c:v>
                </c:pt>
                <c:pt idx="1237">
                  <c:v>78.637408502460573</c:v>
                </c:pt>
                <c:pt idx="1238">
                  <c:v>78.660416779939055</c:v>
                </c:pt>
                <c:pt idx="1239">
                  <c:v>78.68356679634401</c:v>
                </c:pt>
                <c:pt idx="1240">
                  <c:v>78.706945619873437</c:v>
                </c:pt>
                <c:pt idx="1241">
                  <c:v>78.729862779470352</c:v>
                </c:pt>
                <c:pt idx="1242">
                  <c:v>78.753472434965886</c:v>
                </c:pt>
                <c:pt idx="1243">
                  <c:v>78.776389594562858</c:v>
                </c:pt>
                <c:pt idx="1244">
                  <c:v>78.799537586126078</c:v>
                </c:pt>
                <c:pt idx="1245">
                  <c:v>78.822547888446024</c:v>
                </c:pt>
                <c:pt idx="1246">
                  <c:v>78.845511619404718</c:v>
                </c:pt>
                <c:pt idx="1247">
                  <c:v>78.868937014295597</c:v>
                </c:pt>
                <c:pt idx="1248">
                  <c:v>78.891945291774093</c:v>
                </c:pt>
                <c:pt idx="1249">
                  <c:v>78.915326140145325</c:v>
                </c:pt>
                <c:pt idx="1250">
                  <c:v>78.938520703070097</c:v>
                </c:pt>
                <c:pt idx="1251">
                  <c:v>78.961528980548579</c:v>
                </c:pt>
                <c:pt idx="1252">
                  <c:v>78.984676972111572</c:v>
                </c:pt>
                <c:pt idx="1253">
                  <c:v>79.007824963674707</c:v>
                </c:pt>
                <c:pt idx="1254">
                  <c:v>79.030972955237885</c:v>
                </c:pt>
                <c:pt idx="1255">
                  <c:v>79.053936686196408</c:v>
                </c:pt>
                <c:pt idx="1256">
                  <c:v>79.077408652448838</c:v>
                </c:pt>
                <c:pt idx="1257">
                  <c:v>79.100556644012329</c:v>
                </c:pt>
                <c:pt idx="1258">
                  <c:v>79.123751206936774</c:v>
                </c:pt>
                <c:pt idx="1259">
                  <c:v>79.146714937895482</c:v>
                </c:pt>
                <c:pt idx="1260">
                  <c:v>79.169956072181648</c:v>
                </c:pt>
                <c:pt idx="1261">
                  <c:v>79.192873231778748</c:v>
                </c:pt>
                <c:pt idx="1262">
                  <c:v>79.216252055308331</c:v>
                </c:pt>
                <c:pt idx="1263">
                  <c:v>79.239400046871353</c:v>
                </c:pt>
                <c:pt idx="1264">
                  <c:v>79.262594609796125</c:v>
                </c:pt>
                <c:pt idx="1265">
                  <c:v>79.285604912116256</c:v>
                </c:pt>
                <c:pt idx="1266">
                  <c:v>79.308844021560759</c:v>
                </c:pt>
                <c:pt idx="1267">
                  <c:v>79.331992013123795</c:v>
                </c:pt>
                <c:pt idx="1268">
                  <c:v>79.355142029528764</c:v>
                </c:pt>
                <c:pt idx="1269">
                  <c:v>79.378012617764014</c:v>
                </c:pt>
                <c:pt idx="1270">
                  <c:v>79.401298298570424</c:v>
                </c:pt>
                <c:pt idx="1271">
                  <c:v>79.424539432856818</c:v>
                </c:pt>
                <c:pt idx="1272">
                  <c:v>79.447733995781576</c:v>
                </c:pt>
                <c:pt idx="1273">
                  <c:v>79.470651155378491</c:v>
                </c:pt>
                <c:pt idx="1274">
                  <c:v>79.493799146941654</c:v>
                </c:pt>
                <c:pt idx="1275">
                  <c:v>79.517177970471053</c:v>
                </c:pt>
                <c:pt idx="1276">
                  <c:v>79.540372533395669</c:v>
                </c:pt>
                <c:pt idx="1277">
                  <c:v>79.563105432388113</c:v>
                </c:pt>
                <c:pt idx="1278">
                  <c:v>79.58662397000252</c:v>
                </c:pt>
                <c:pt idx="1279">
                  <c:v>79.609771961565386</c:v>
                </c:pt>
                <c:pt idx="1280">
                  <c:v>79.632733667682189</c:v>
                </c:pt>
                <c:pt idx="1281">
                  <c:v>79.655928230606804</c:v>
                </c:pt>
                <c:pt idx="1282">
                  <c:v>79.678891961565384</c:v>
                </c:pt>
                <c:pt idx="1283">
                  <c:v>79.701855692523978</c:v>
                </c:pt>
                <c:pt idx="1284">
                  <c:v>79.725281087415055</c:v>
                </c:pt>
                <c:pt idx="1285">
                  <c:v>79.748522221701421</c:v>
                </c:pt>
                <c:pt idx="1286">
                  <c:v>79.771437356456218</c:v>
                </c:pt>
                <c:pt idx="1287">
                  <c:v>79.794631919381317</c:v>
                </c:pt>
                <c:pt idx="1288">
                  <c:v>79.818059339114157</c:v>
                </c:pt>
                <c:pt idx="1289">
                  <c:v>79.841300473400509</c:v>
                </c:pt>
                <c:pt idx="1290">
                  <c:v>79.864262179517226</c:v>
                </c:pt>
                <c:pt idx="1291">
                  <c:v>79.887179339114113</c:v>
                </c:pt>
                <c:pt idx="1292">
                  <c:v>79.91055816264354</c:v>
                </c:pt>
                <c:pt idx="1293">
                  <c:v>79.933752725568283</c:v>
                </c:pt>
                <c:pt idx="1294">
                  <c:v>79.956900717131418</c:v>
                </c:pt>
                <c:pt idx="1295">
                  <c:v>79.980281565502722</c:v>
                </c:pt>
                <c:pt idx="1296">
                  <c:v>80.00319872509958</c:v>
                </c:pt>
                <c:pt idx="1297">
                  <c:v>80.026113859854718</c:v>
                </c:pt>
                <c:pt idx="1298">
                  <c:v>80.049494708225922</c:v>
                </c:pt>
                <c:pt idx="1299">
                  <c:v>80.072502985704219</c:v>
                </c:pt>
                <c:pt idx="1300">
                  <c:v>80.095513288024364</c:v>
                </c:pt>
                <c:pt idx="1301">
                  <c:v>80.118707850948965</c:v>
                </c:pt>
                <c:pt idx="1302">
                  <c:v>80.14213324584027</c:v>
                </c:pt>
                <c:pt idx="1303">
                  <c:v>80.165281237403107</c:v>
                </c:pt>
                <c:pt idx="1304">
                  <c:v>80.188244968361857</c:v>
                </c:pt>
                <c:pt idx="1305">
                  <c:v>80.210975842512312</c:v>
                </c:pt>
                <c:pt idx="1306">
                  <c:v>80.234634094211515</c:v>
                </c:pt>
                <c:pt idx="1307">
                  <c:v>80.257875228497753</c:v>
                </c:pt>
                <c:pt idx="1308">
                  <c:v>80.281023220061087</c:v>
                </c:pt>
                <c:pt idx="1309">
                  <c:v>80.304171211623895</c:v>
                </c:pt>
                <c:pt idx="1310">
                  <c:v>80.327088371220825</c:v>
                </c:pt>
                <c:pt idx="1311">
                  <c:v>80.349865816732958</c:v>
                </c:pt>
                <c:pt idx="1312">
                  <c:v>80.373522043590214</c:v>
                </c:pt>
                <c:pt idx="1313">
                  <c:v>80.396439203187256</c:v>
                </c:pt>
                <c:pt idx="1314">
                  <c:v>80.420144026247996</c:v>
                </c:pt>
                <c:pt idx="1315">
                  <c:v>80.443059161003191</c:v>
                </c:pt>
                <c:pt idx="1316">
                  <c:v>80.466440009374267</c:v>
                </c:pt>
                <c:pt idx="1317">
                  <c:v>80.489170883524537</c:v>
                </c:pt>
                <c:pt idx="1318">
                  <c:v>80.512318875087786</c:v>
                </c:pt>
                <c:pt idx="1319">
                  <c:v>80.535790841340528</c:v>
                </c:pt>
                <c:pt idx="1320">
                  <c:v>80.558801143660475</c:v>
                </c:pt>
                <c:pt idx="1321">
                  <c:v>80.581949135223809</c:v>
                </c:pt>
                <c:pt idx="1322">
                  <c:v>80.605097126786632</c:v>
                </c:pt>
                <c:pt idx="1323">
                  <c:v>80.628245118349938</c:v>
                </c:pt>
                <c:pt idx="1324">
                  <c:v>80.651393109913272</c:v>
                </c:pt>
                <c:pt idx="1325">
                  <c:v>80.674356840871624</c:v>
                </c:pt>
                <c:pt idx="1326">
                  <c:v>80.697551403796581</c:v>
                </c:pt>
                <c:pt idx="1327">
                  <c:v>80.720515134755118</c:v>
                </c:pt>
                <c:pt idx="1328">
                  <c:v>80.74370767283807</c:v>
                </c:pt>
                <c:pt idx="1329">
                  <c:v>80.767088521209274</c:v>
                </c:pt>
                <c:pt idx="1330">
                  <c:v>80.790052252167811</c:v>
                </c:pt>
                <c:pt idx="1331">
                  <c:v>80.813200243730961</c:v>
                </c:pt>
                <c:pt idx="1332">
                  <c:v>80.836348235293954</c:v>
                </c:pt>
                <c:pt idx="1333">
                  <c:v>80.859589369580448</c:v>
                </c:pt>
                <c:pt idx="1334">
                  <c:v>80.882737361143541</c:v>
                </c:pt>
                <c:pt idx="1335">
                  <c:v>80.905885352706619</c:v>
                </c:pt>
                <c:pt idx="1336">
                  <c:v>80.928847058823337</c:v>
                </c:pt>
                <c:pt idx="1337">
                  <c:v>80.952274478556348</c:v>
                </c:pt>
                <c:pt idx="1338">
                  <c:v>80.975515612842756</c:v>
                </c:pt>
                <c:pt idx="1339">
                  <c:v>80.998477318959274</c:v>
                </c:pt>
                <c:pt idx="1340">
                  <c:v>81.021625310522609</c:v>
                </c:pt>
                <c:pt idx="1341">
                  <c:v>81.044773302085758</c:v>
                </c:pt>
                <c:pt idx="1342">
                  <c:v>81.067921293648936</c:v>
                </c:pt>
                <c:pt idx="1343">
                  <c:v>81.091115856573708</c:v>
                </c:pt>
                <c:pt idx="1344">
                  <c:v>81.114265872978663</c:v>
                </c:pt>
                <c:pt idx="1345">
                  <c:v>81.137320721818625</c:v>
                </c:pt>
                <c:pt idx="1346">
                  <c:v>81.160515284743397</c:v>
                </c:pt>
                <c:pt idx="1347">
                  <c:v>81.183663276306561</c:v>
                </c:pt>
                <c:pt idx="1348">
                  <c:v>81.20681126786971</c:v>
                </c:pt>
                <c:pt idx="1349">
                  <c:v>81.229774998828219</c:v>
                </c:pt>
                <c:pt idx="1350">
                  <c:v>81.253384654323852</c:v>
                </c:pt>
                <c:pt idx="1351">
                  <c:v>81.276070981954518</c:v>
                </c:pt>
                <c:pt idx="1352">
                  <c:v>81.299449805483889</c:v>
                </c:pt>
                <c:pt idx="1353">
                  <c:v>81.322597797047109</c:v>
                </c:pt>
                <c:pt idx="1354">
                  <c:v>81.34602521677995</c:v>
                </c:pt>
                <c:pt idx="1355">
                  <c:v>81.368756090930319</c:v>
                </c:pt>
                <c:pt idx="1356">
                  <c:v>81.392181485821411</c:v>
                </c:pt>
                <c:pt idx="1357">
                  <c:v>81.414681528005787</c:v>
                </c:pt>
                <c:pt idx="1358">
                  <c:v>81.43829320834331</c:v>
                </c:pt>
                <c:pt idx="1359">
                  <c:v>81.461441199906261</c:v>
                </c:pt>
                <c:pt idx="1360">
                  <c:v>81.484451502226378</c:v>
                </c:pt>
                <c:pt idx="1361">
                  <c:v>81.507830325755819</c:v>
                </c:pt>
                <c:pt idx="1362">
                  <c:v>81.530794056714214</c:v>
                </c:pt>
                <c:pt idx="1363">
                  <c:v>81.553988619638986</c:v>
                </c:pt>
                <c:pt idx="1364">
                  <c:v>81.577183182563758</c:v>
                </c:pt>
                <c:pt idx="1365">
                  <c:v>81.600422292008389</c:v>
                </c:pt>
                <c:pt idx="1366">
                  <c:v>81.623339451605318</c:v>
                </c:pt>
                <c:pt idx="1367">
                  <c:v>81.646487443168482</c:v>
                </c:pt>
                <c:pt idx="1368">
                  <c:v>81.669868291539615</c:v>
                </c:pt>
                <c:pt idx="1369">
                  <c:v>81.692785451136558</c:v>
                </c:pt>
                <c:pt idx="1370">
                  <c:v>81.716210846027664</c:v>
                </c:pt>
                <c:pt idx="1371">
                  <c:v>81.739219123505976</c:v>
                </c:pt>
                <c:pt idx="1372">
                  <c:v>81.76246025779237</c:v>
                </c:pt>
                <c:pt idx="1373">
                  <c:v>81.785841106163389</c:v>
                </c:pt>
                <c:pt idx="1374">
                  <c:v>81.808756240918683</c:v>
                </c:pt>
                <c:pt idx="1375">
                  <c:v>81.831766543238814</c:v>
                </c:pt>
                <c:pt idx="1376">
                  <c:v>81.855238509491215</c:v>
                </c:pt>
                <c:pt idx="1377">
                  <c:v>81.878202240449795</c:v>
                </c:pt>
                <c:pt idx="1378">
                  <c:v>81.901534492617827</c:v>
                </c:pt>
                <c:pt idx="1379">
                  <c:v>81.924498223576279</c:v>
                </c:pt>
                <c:pt idx="1380">
                  <c:v>81.947415383173379</c:v>
                </c:pt>
                <c:pt idx="1381">
                  <c:v>81.970654492617797</c:v>
                </c:pt>
                <c:pt idx="1382">
                  <c:v>81.993804509022723</c:v>
                </c:pt>
                <c:pt idx="1383">
                  <c:v>82.017229903914014</c:v>
                </c:pt>
                <c:pt idx="1384">
                  <c:v>82.040238181392127</c:v>
                </c:pt>
                <c:pt idx="1385">
                  <c:v>82.062553962971663</c:v>
                </c:pt>
                <c:pt idx="1386">
                  <c:v>82.086627307241656</c:v>
                </c:pt>
                <c:pt idx="1387">
                  <c:v>82.109775298804578</c:v>
                </c:pt>
                <c:pt idx="1388">
                  <c:v>82.132739029763258</c:v>
                </c:pt>
                <c:pt idx="1389">
                  <c:v>82.156117853292599</c:v>
                </c:pt>
                <c:pt idx="1390">
                  <c:v>82.179081584251037</c:v>
                </c:pt>
                <c:pt idx="1391">
                  <c:v>82.201581626435441</c:v>
                </c:pt>
                <c:pt idx="1392">
                  <c:v>82.225286449496139</c:v>
                </c:pt>
                <c:pt idx="1393">
                  <c:v>82.248665273025566</c:v>
                </c:pt>
                <c:pt idx="1394">
                  <c:v>82.271629003984074</c:v>
                </c:pt>
                <c:pt idx="1395">
                  <c:v>82.294776995547224</c:v>
                </c:pt>
                <c:pt idx="1396">
                  <c:v>82.318109247715128</c:v>
                </c:pt>
                <c:pt idx="1397">
                  <c:v>82.341257239278335</c:v>
                </c:pt>
                <c:pt idx="1398">
                  <c:v>82.364174398875093</c:v>
                </c:pt>
                <c:pt idx="1399">
                  <c:v>82.386905273025548</c:v>
                </c:pt>
                <c:pt idx="1400">
                  <c:v>82.410516953363128</c:v>
                </c:pt>
                <c:pt idx="1401">
                  <c:v>82.43375808764938</c:v>
                </c:pt>
                <c:pt idx="1402">
                  <c:v>82.456999221935931</c:v>
                </c:pt>
                <c:pt idx="1403">
                  <c:v>82.480147213498768</c:v>
                </c:pt>
                <c:pt idx="1404">
                  <c:v>82.503110944457475</c:v>
                </c:pt>
                <c:pt idx="1405">
                  <c:v>82.526305507382219</c:v>
                </c:pt>
                <c:pt idx="1406">
                  <c:v>82.54926721349895</c:v>
                </c:pt>
                <c:pt idx="1407">
                  <c:v>82.572648061870169</c:v>
                </c:pt>
                <c:pt idx="1408">
                  <c:v>82.595842624794784</c:v>
                </c:pt>
                <c:pt idx="1409">
                  <c:v>82.618804330911658</c:v>
                </c:pt>
                <c:pt idx="1410">
                  <c:v>82.642138607921098</c:v>
                </c:pt>
                <c:pt idx="1411">
                  <c:v>82.665055767518169</c:v>
                </c:pt>
                <c:pt idx="1412">
                  <c:v>82.688434591047553</c:v>
                </c:pt>
                <c:pt idx="1413">
                  <c:v>82.711398322006048</c:v>
                </c:pt>
                <c:pt idx="1414">
                  <c:v>82.734870288258733</c:v>
                </c:pt>
                <c:pt idx="1415">
                  <c:v>82.758018279821755</c:v>
                </c:pt>
                <c:pt idx="1416">
                  <c:v>82.780935439418812</c:v>
                </c:pt>
                <c:pt idx="1417">
                  <c:v>82.804083430981919</c:v>
                </c:pt>
                <c:pt idx="1418">
                  <c:v>82.827231422545111</c:v>
                </c:pt>
                <c:pt idx="1419">
                  <c:v>82.850379414108289</c:v>
                </c:pt>
                <c:pt idx="1420">
                  <c:v>82.873527405671453</c:v>
                </c:pt>
                <c:pt idx="1421">
                  <c:v>82.896675397234588</c:v>
                </c:pt>
                <c:pt idx="1422">
                  <c:v>82.919639128193126</c:v>
                </c:pt>
                <c:pt idx="1423">
                  <c:v>82.943017951722567</c:v>
                </c:pt>
                <c:pt idx="1424">
                  <c:v>82.966074825404249</c:v>
                </c:pt>
                <c:pt idx="1425">
                  <c:v>82.989222816967413</c:v>
                </c:pt>
                <c:pt idx="1426">
                  <c:v>83.012184523084088</c:v>
                </c:pt>
                <c:pt idx="1427">
                  <c:v>83.035379086008888</c:v>
                </c:pt>
                <c:pt idx="1428">
                  <c:v>83.058527077572052</c:v>
                </c:pt>
                <c:pt idx="1429">
                  <c:v>83.081861354581477</c:v>
                </c:pt>
                <c:pt idx="1430">
                  <c:v>83.104825085540227</c:v>
                </c:pt>
                <c:pt idx="1431">
                  <c:v>83.128019648464843</c:v>
                </c:pt>
                <c:pt idx="1432">
                  <c:v>83.151212186547909</c:v>
                </c:pt>
                <c:pt idx="1433">
                  <c:v>83.174406749472709</c:v>
                </c:pt>
                <c:pt idx="1434">
                  <c:v>83.197787597843799</c:v>
                </c:pt>
                <c:pt idx="1435">
                  <c:v>83.220749303960588</c:v>
                </c:pt>
                <c:pt idx="1436">
                  <c:v>83.243899320365713</c:v>
                </c:pt>
                <c:pt idx="1437">
                  <c:v>83.267047311928749</c:v>
                </c:pt>
                <c:pt idx="1438">
                  <c:v>83.290055589407231</c:v>
                </c:pt>
                <c:pt idx="1439">
                  <c:v>83.313203580970438</c:v>
                </c:pt>
                <c:pt idx="1440">
                  <c:v>83.336631000703051</c:v>
                </c:pt>
                <c:pt idx="1441">
                  <c:v>83.359778992266016</c:v>
                </c:pt>
                <c:pt idx="1442">
                  <c:v>83.382694127021153</c:v>
                </c:pt>
                <c:pt idx="1443">
                  <c:v>83.405888689946124</c:v>
                </c:pt>
                <c:pt idx="1444">
                  <c:v>83.429038706350894</c:v>
                </c:pt>
                <c:pt idx="1445">
                  <c:v>83.452277815795469</c:v>
                </c:pt>
                <c:pt idx="1446">
                  <c:v>83.475472378720156</c:v>
                </c:pt>
                <c:pt idx="1447">
                  <c:v>83.498158706351049</c:v>
                </c:pt>
                <c:pt idx="1448">
                  <c:v>83.521537529880419</c:v>
                </c:pt>
                <c:pt idx="1449">
                  <c:v>83.544918378251708</c:v>
                </c:pt>
                <c:pt idx="1450">
                  <c:v>83.567880084368426</c:v>
                </c:pt>
                <c:pt idx="1451">
                  <c:v>83.591028075931547</c:v>
                </c:pt>
                <c:pt idx="1452">
                  <c:v>83.614408924302765</c:v>
                </c:pt>
                <c:pt idx="1453">
                  <c:v>83.637417201781119</c:v>
                </c:pt>
                <c:pt idx="1454">
                  <c:v>83.66042750410125</c:v>
                </c:pt>
                <c:pt idx="1455">
                  <c:v>83.683622067026008</c:v>
                </c:pt>
                <c:pt idx="1456">
                  <c:v>83.707000890555378</c:v>
                </c:pt>
                <c:pt idx="1457">
                  <c:v>83.730148882118613</c:v>
                </c:pt>
                <c:pt idx="1458">
                  <c:v>83.753112613077107</c:v>
                </c:pt>
                <c:pt idx="1459">
                  <c:v>83.776491436606307</c:v>
                </c:pt>
                <c:pt idx="1460">
                  <c:v>83.799455167565029</c:v>
                </c:pt>
                <c:pt idx="1461">
                  <c:v>83.822372327161631</c:v>
                </c:pt>
                <c:pt idx="1462">
                  <c:v>83.845613461448508</c:v>
                </c:pt>
                <c:pt idx="1463">
                  <c:v>83.868852570892784</c:v>
                </c:pt>
                <c:pt idx="1464">
                  <c:v>83.892000562455848</c:v>
                </c:pt>
                <c:pt idx="1465">
                  <c:v>83.915150578861031</c:v>
                </c:pt>
                <c:pt idx="1466">
                  <c:v>83.937834881649891</c:v>
                </c:pt>
                <c:pt idx="1467">
                  <c:v>83.961677393953579</c:v>
                </c:pt>
                <c:pt idx="1468">
                  <c:v>83.984408268104062</c:v>
                </c:pt>
                <c:pt idx="1469">
                  <c:v>84.007602831028819</c:v>
                </c:pt>
                <c:pt idx="1470">
                  <c:v>84.030335730020894</c:v>
                </c:pt>
                <c:pt idx="1471">
                  <c:v>84.054038528239872</c:v>
                </c:pt>
                <c:pt idx="1472">
                  <c:v>84.077419376611218</c:v>
                </c:pt>
                <c:pt idx="1473">
                  <c:v>84.100567368174339</c:v>
                </c:pt>
                <c:pt idx="1474">
                  <c:v>84.123482502929178</c:v>
                </c:pt>
                <c:pt idx="1475">
                  <c:v>84.146863351300723</c:v>
                </c:pt>
                <c:pt idx="1476">
                  <c:v>84.169780510897425</c:v>
                </c:pt>
                <c:pt idx="1477">
                  <c:v>84.192975073822168</c:v>
                </c:pt>
                <c:pt idx="1478">
                  <c:v>84.215659376611214</c:v>
                </c:pt>
                <c:pt idx="1479">
                  <c:v>84.239271056948652</c:v>
                </c:pt>
                <c:pt idx="1480">
                  <c:v>84.262188216545425</c:v>
                </c:pt>
                <c:pt idx="1481">
                  <c:v>84.285473897351594</c:v>
                </c:pt>
                <c:pt idx="1482">
                  <c:v>84.308945863604194</c:v>
                </c:pt>
                <c:pt idx="1483">
                  <c:v>84.3318164518397</c:v>
                </c:pt>
                <c:pt idx="1484">
                  <c:v>84.355057586125895</c:v>
                </c:pt>
                <c:pt idx="1485">
                  <c:v>84.378205577689059</c:v>
                </c:pt>
                <c:pt idx="1486">
                  <c:v>84.400752191235057</c:v>
                </c:pt>
                <c:pt idx="1487">
                  <c:v>84.424410442934146</c:v>
                </c:pt>
                <c:pt idx="1488">
                  <c:v>84.447651577220526</c:v>
                </c:pt>
                <c:pt idx="1489">
                  <c:v>84.470566711975664</c:v>
                </c:pt>
                <c:pt idx="1490">
                  <c:v>84.493947560346896</c:v>
                </c:pt>
                <c:pt idx="1491">
                  <c:v>84.517188694633262</c:v>
                </c:pt>
                <c:pt idx="1492">
                  <c:v>84.539872997421853</c:v>
                </c:pt>
                <c:pt idx="1493">
                  <c:v>84.563391535036288</c:v>
                </c:pt>
                <c:pt idx="1494">
                  <c:v>84.586539526599296</c:v>
                </c:pt>
                <c:pt idx="1495">
                  <c:v>84.609503257558018</c:v>
                </c:pt>
                <c:pt idx="1496">
                  <c:v>84.632882081087388</c:v>
                </c:pt>
                <c:pt idx="1497">
                  <c:v>84.656030072650324</c:v>
                </c:pt>
                <c:pt idx="1498">
                  <c:v>84.679178064213659</c:v>
                </c:pt>
                <c:pt idx="1499">
                  <c:v>84.702372627138459</c:v>
                </c:pt>
                <c:pt idx="1500">
                  <c:v>84.725660332786305</c:v>
                </c:pt>
                <c:pt idx="1501">
                  <c:v>84.748346660417226</c:v>
                </c:pt>
                <c:pt idx="1502">
                  <c:v>84.771494651980305</c:v>
                </c:pt>
                <c:pt idx="1503">
                  <c:v>84.794920046871397</c:v>
                </c:pt>
                <c:pt idx="1504">
                  <c:v>84.818068038434305</c:v>
                </c:pt>
                <c:pt idx="1505">
                  <c:v>84.840985198031348</c:v>
                </c:pt>
                <c:pt idx="1506">
                  <c:v>84.864364021560817</c:v>
                </c:pt>
                <c:pt idx="1507">
                  <c:v>84.887512013123796</c:v>
                </c:pt>
                <c:pt idx="1508">
                  <c:v>84.91047574408249</c:v>
                </c:pt>
                <c:pt idx="1509">
                  <c:v>84.933947710335147</c:v>
                </c:pt>
                <c:pt idx="1510">
                  <c:v>84.956678584485559</c:v>
                </c:pt>
                <c:pt idx="1511">
                  <c:v>84.980059432856748</c:v>
                </c:pt>
                <c:pt idx="1512">
                  <c:v>85.003253995781577</c:v>
                </c:pt>
                <c:pt idx="1513">
                  <c:v>85.026448558706164</c:v>
                </c:pt>
                <c:pt idx="1514">
                  <c:v>85.049643121631121</c:v>
                </c:pt>
                <c:pt idx="1515">
                  <c:v>85.072604827747853</c:v>
                </c:pt>
                <c:pt idx="1516">
                  <c:v>85.095985676119071</c:v>
                </c:pt>
                <c:pt idx="1517">
                  <c:v>85.118716550269355</c:v>
                </c:pt>
                <c:pt idx="1518">
                  <c:v>85.141911113194126</c:v>
                </c:pt>
                <c:pt idx="1519">
                  <c:v>85.165336508085119</c:v>
                </c:pt>
                <c:pt idx="1520">
                  <c:v>85.188484499648453</c:v>
                </c:pt>
                <c:pt idx="1521">
                  <c:v>85.211401659245581</c:v>
                </c:pt>
                <c:pt idx="1522">
                  <c:v>85.234365390203891</c:v>
                </c:pt>
                <c:pt idx="1523">
                  <c:v>85.257744213733289</c:v>
                </c:pt>
                <c:pt idx="1524">
                  <c:v>85.280801087415057</c:v>
                </c:pt>
                <c:pt idx="1525">
                  <c:v>85.304226482306206</c:v>
                </c:pt>
                <c:pt idx="1526">
                  <c:v>85.327374473869085</c:v>
                </c:pt>
                <c:pt idx="1527">
                  <c:v>85.350291633466043</c:v>
                </c:pt>
                <c:pt idx="1528">
                  <c:v>85.373810171080208</c:v>
                </c:pt>
                <c:pt idx="1529">
                  <c:v>85.396587616592328</c:v>
                </c:pt>
                <c:pt idx="1530">
                  <c:v>85.419735608155605</c:v>
                </c:pt>
                <c:pt idx="1531">
                  <c:v>85.442883599718797</c:v>
                </c:pt>
                <c:pt idx="1532">
                  <c:v>85.466264448090257</c:v>
                </c:pt>
                <c:pt idx="1533">
                  <c:v>85.489226154206733</c:v>
                </c:pt>
                <c:pt idx="1534">
                  <c:v>85.512607002577909</c:v>
                </c:pt>
                <c:pt idx="1535">
                  <c:v>85.535477590813159</c:v>
                </c:pt>
                <c:pt idx="1536">
                  <c:v>85.558485868291399</c:v>
                </c:pt>
                <c:pt idx="1537">
                  <c:v>85.581866716662759</c:v>
                </c:pt>
                <c:pt idx="1538">
                  <c:v>85.605061279587488</c:v>
                </c:pt>
                <c:pt idx="1539">
                  <c:v>85.628253817670355</c:v>
                </c:pt>
                <c:pt idx="1540">
                  <c:v>85.651264119990643</c:v>
                </c:pt>
                <c:pt idx="1541">
                  <c:v>85.674458682915429</c:v>
                </c:pt>
                <c:pt idx="1542">
                  <c:v>85.69769981720178</c:v>
                </c:pt>
                <c:pt idx="1543">
                  <c:v>85.720616976798681</c:v>
                </c:pt>
                <c:pt idx="1544">
                  <c:v>85.743764968361958</c:v>
                </c:pt>
                <c:pt idx="1545">
                  <c:v>85.766959531286631</c:v>
                </c:pt>
                <c:pt idx="1546">
                  <c:v>85.790154094211559</c:v>
                </c:pt>
                <c:pt idx="1547">
                  <c:v>85.813348657136089</c:v>
                </c:pt>
                <c:pt idx="1548">
                  <c:v>85.836543220060946</c:v>
                </c:pt>
                <c:pt idx="1549">
                  <c:v>85.859735758143785</c:v>
                </c:pt>
                <c:pt idx="1550">
                  <c:v>85.882792631825467</c:v>
                </c:pt>
                <c:pt idx="1551">
                  <c:v>85.905940623388801</c:v>
                </c:pt>
                <c:pt idx="1552">
                  <c:v>85.929135186313573</c:v>
                </c:pt>
                <c:pt idx="1553">
                  <c:v>85.952283177876708</c:v>
                </c:pt>
                <c:pt idx="1554">
                  <c:v>85.975200337473439</c:v>
                </c:pt>
                <c:pt idx="1555">
                  <c:v>85.998579161003036</c:v>
                </c:pt>
                <c:pt idx="1556">
                  <c:v>86.021960009374297</c:v>
                </c:pt>
                <c:pt idx="1557">
                  <c:v>86.044737454886288</c:v>
                </c:pt>
                <c:pt idx="1558">
                  <c:v>86.067978589172796</c:v>
                </c:pt>
                <c:pt idx="1559">
                  <c:v>86.091173152097511</c:v>
                </c:pt>
                <c:pt idx="1560">
                  <c:v>86.1141348582142</c:v>
                </c:pt>
                <c:pt idx="1561">
                  <c:v>86.137422563862216</c:v>
                </c:pt>
                <c:pt idx="1562">
                  <c:v>86.160617126786818</c:v>
                </c:pt>
                <c:pt idx="1563">
                  <c:v>86.183811689711746</c:v>
                </c:pt>
                <c:pt idx="1564">
                  <c:v>86.207006252636518</c:v>
                </c:pt>
                <c:pt idx="1565">
                  <c:v>86.229737126786659</c:v>
                </c:pt>
                <c:pt idx="1566">
                  <c:v>86.25311797515819</c:v>
                </c:pt>
                <c:pt idx="1567">
                  <c:v>86.276312538082749</c:v>
                </c:pt>
                <c:pt idx="1568">
                  <c:v>86.299460529646126</c:v>
                </c:pt>
                <c:pt idx="1569">
                  <c:v>86.322468807124153</c:v>
                </c:pt>
                <c:pt idx="1570">
                  <c:v>86.345663370049195</c:v>
                </c:pt>
                <c:pt idx="1571">
                  <c:v>86.369044218420299</c:v>
                </c:pt>
                <c:pt idx="1572">
                  <c:v>86.392192209983548</c:v>
                </c:pt>
                <c:pt idx="1573">
                  <c:v>86.415340201546783</c:v>
                </c:pt>
                <c:pt idx="1574">
                  <c:v>86.438395050386688</c:v>
                </c:pt>
                <c:pt idx="1575">
                  <c:v>86.461589613311574</c:v>
                </c:pt>
                <c:pt idx="1576">
                  <c:v>86.48473760487461</c:v>
                </c:pt>
                <c:pt idx="1577">
                  <c:v>86.507701335833119</c:v>
                </c:pt>
                <c:pt idx="1578">
                  <c:v>86.53108015936256</c:v>
                </c:pt>
                <c:pt idx="1579">
                  <c:v>86.554228150925681</c:v>
                </c:pt>
                <c:pt idx="1580">
                  <c:v>86.577376142488561</c:v>
                </c:pt>
                <c:pt idx="1581">
                  <c:v>86.600293302085689</c:v>
                </c:pt>
                <c:pt idx="1582">
                  <c:v>86.623765268338431</c:v>
                </c:pt>
                <c:pt idx="1583">
                  <c:v>86.646775570658335</c:v>
                </c:pt>
                <c:pt idx="1584">
                  <c:v>86.66945987344738</c:v>
                </c:pt>
                <c:pt idx="1585">
                  <c:v>86.692840721818612</c:v>
                </c:pt>
                <c:pt idx="1586">
                  <c:v>86.715988713381577</c:v>
                </c:pt>
                <c:pt idx="1587">
                  <c:v>86.739136704944912</c:v>
                </c:pt>
                <c:pt idx="1588">
                  <c:v>86.762562099835961</c:v>
                </c:pt>
                <c:pt idx="1589">
                  <c:v>86.78571009139911</c:v>
                </c:pt>
                <c:pt idx="1590">
                  <c:v>86.808580679634389</c:v>
                </c:pt>
                <c:pt idx="1591">
                  <c:v>86.831821813920655</c:v>
                </c:pt>
                <c:pt idx="1592">
                  <c:v>86.855016376845398</c:v>
                </c:pt>
                <c:pt idx="1593">
                  <c:v>86.877980107803879</c:v>
                </c:pt>
                <c:pt idx="1594">
                  <c:v>86.901452074056678</c:v>
                </c:pt>
                <c:pt idx="1595">
                  <c:v>86.924553494258419</c:v>
                </c:pt>
                <c:pt idx="1596">
                  <c:v>86.947748057182949</c:v>
                </c:pt>
                <c:pt idx="1597">
                  <c:v>86.970711788141557</c:v>
                </c:pt>
                <c:pt idx="1598">
                  <c:v>86.994137183032592</c:v>
                </c:pt>
                <c:pt idx="1599">
                  <c:v>87.017054342629478</c:v>
                </c:pt>
                <c:pt idx="1600">
                  <c:v>87.040248905554208</c:v>
                </c:pt>
                <c:pt idx="1601">
                  <c:v>87.063210611670996</c:v>
                </c:pt>
                <c:pt idx="1602">
                  <c:v>87.08668257792344</c:v>
                </c:pt>
                <c:pt idx="1603">
                  <c:v>87.109599737520369</c:v>
                </c:pt>
                <c:pt idx="1604">
                  <c:v>87.13256346847902</c:v>
                </c:pt>
                <c:pt idx="1605">
                  <c:v>87.155851174126752</c:v>
                </c:pt>
                <c:pt idx="1606">
                  <c:v>87.178859451605319</c:v>
                </c:pt>
                <c:pt idx="1607">
                  <c:v>87.202007443168512</c:v>
                </c:pt>
                <c:pt idx="1608">
                  <c:v>87.225619123505979</c:v>
                </c:pt>
                <c:pt idx="1609">
                  <c:v>87.248396569018126</c:v>
                </c:pt>
                <c:pt idx="1610">
                  <c:v>87.271637703304378</c:v>
                </c:pt>
                <c:pt idx="1611">
                  <c:v>87.294785694867684</c:v>
                </c:pt>
                <c:pt idx="1612">
                  <c:v>87.317980257792371</c:v>
                </c:pt>
                <c:pt idx="1613">
                  <c:v>87.341128249355648</c:v>
                </c:pt>
                <c:pt idx="1614">
                  <c:v>87.364462526365116</c:v>
                </c:pt>
                <c:pt idx="1615">
                  <c:v>87.387146829153949</c:v>
                </c:pt>
                <c:pt idx="1616">
                  <c:v>87.410481106163559</c:v>
                </c:pt>
                <c:pt idx="1617">
                  <c:v>87.433906501054608</c:v>
                </c:pt>
                <c:pt idx="1618">
                  <c:v>87.456870232013088</c:v>
                </c:pt>
                <c:pt idx="1619">
                  <c:v>87.479831938129635</c:v>
                </c:pt>
                <c:pt idx="1620">
                  <c:v>87.503026501054578</c:v>
                </c:pt>
                <c:pt idx="1621">
                  <c:v>87.526451895945613</c:v>
                </c:pt>
                <c:pt idx="1622">
                  <c:v>87.549369055542627</c:v>
                </c:pt>
                <c:pt idx="1623">
                  <c:v>87.572796475275354</c:v>
                </c:pt>
                <c:pt idx="1624">
                  <c:v>87.595758181392085</c:v>
                </c:pt>
                <c:pt idx="1625">
                  <c:v>87.618721912350395</c:v>
                </c:pt>
                <c:pt idx="1626">
                  <c:v>87.642100735879978</c:v>
                </c:pt>
                <c:pt idx="1627">
                  <c:v>87.665064466838516</c:v>
                </c:pt>
                <c:pt idx="1628">
                  <c:v>87.688305601124725</c:v>
                </c:pt>
                <c:pt idx="1629">
                  <c:v>87.711500164049724</c:v>
                </c:pt>
                <c:pt idx="1630">
                  <c:v>87.734694726974467</c:v>
                </c:pt>
                <c:pt idx="1631">
                  <c:v>87.757889289899225</c:v>
                </c:pt>
                <c:pt idx="1632">
                  <c:v>87.781128399343913</c:v>
                </c:pt>
                <c:pt idx="1633">
                  <c:v>87.804138701663888</c:v>
                </c:pt>
                <c:pt idx="1634">
                  <c:v>87.827102432622297</c:v>
                </c:pt>
                <c:pt idx="1635">
                  <c:v>87.850481256151582</c:v>
                </c:pt>
                <c:pt idx="1636">
                  <c:v>87.873489533629979</c:v>
                </c:pt>
                <c:pt idx="1637">
                  <c:v>87.896730667916586</c:v>
                </c:pt>
                <c:pt idx="1638">
                  <c:v>87.919925230841471</c:v>
                </c:pt>
                <c:pt idx="1639">
                  <c:v>87.94298210452294</c:v>
                </c:pt>
                <c:pt idx="1640">
                  <c:v>87.965897239278192</c:v>
                </c:pt>
                <c:pt idx="1641">
                  <c:v>87.989371230372612</c:v>
                </c:pt>
                <c:pt idx="1642">
                  <c:v>88.012286365127736</c:v>
                </c:pt>
                <c:pt idx="1643">
                  <c:v>88.035480928052479</c:v>
                </c:pt>
                <c:pt idx="1644">
                  <c:v>88.058628919615657</c:v>
                </c:pt>
                <c:pt idx="1645">
                  <c:v>88.081592650574152</c:v>
                </c:pt>
                <c:pt idx="1646">
                  <c:v>88.105018045465158</c:v>
                </c:pt>
                <c:pt idx="1647">
                  <c:v>88.128212608389958</c:v>
                </c:pt>
                <c:pt idx="1648">
                  <c:v>88.151453742676352</c:v>
                </c:pt>
                <c:pt idx="1649">
                  <c:v>88.174417473634676</c:v>
                </c:pt>
                <c:pt idx="1650">
                  <c:v>88.197796297164288</c:v>
                </c:pt>
                <c:pt idx="1651">
                  <c:v>88.220713456761189</c:v>
                </c:pt>
                <c:pt idx="1652">
                  <c:v>88.243908019685918</c:v>
                </c:pt>
                <c:pt idx="1653">
                  <c:v>88.267149153972397</c:v>
                </c:pt>
                <c:pt idx="1654">
                  <c:v>88.290110860089072</c:v>
                </c:pt>
                <c:pt idx="1655">
                  <c:v>88.313258851652208</c:v>
                </c:pt>
                <c:pt idx="1656">
                  <c:v>88.336408868057148</c:v>
                </c:pt>
                <c:pt idx="1657">
                  <c:v>88.359834262948212</c:v>
                </c:pt>
                <c:pt idx="1658">
                  <c:v>88.38275142254497</c:v>
                </c:pt>
                <c:pt idx="1659">
                  <c:v>88.405899414108262</c:v>
                </c:pt>
                <c:pt idx="1660">
                  <c:v>88.429140548394656</c:v>
                </c:pt>
                <c:pt idx="1661">
                  <c:v>88.452102254511288</c:v>
                </c:pt>
                <c:pt idx="1662">
                  <c:v>88.475296817435918</c:v>
                </c:pt>
                <c:pt idx="1663">
                  <c:v>88.498444808999309</c:v>
                </c:pt>
                <c:pt idx="1664">
                  <c:v>88.521361968596182</c:v>
                </c:pt>
                <c:pt idx="1665">
                  <c:v>88.544787363487188</c:v>
                </c:pt>
                <c:pt idx="1666">
                  <c:v>88.568168211858449</c:v>
                </c:pt>
                <c:pt idx="1667">
                  <c:v>88.591129917975351</c:v>
                </c:pt>
                <c:pt idx="1668">
                  <c:v>88.614603909069757</c:v>
                </c:pt>
                <c:pt idx="1669">
                  <c:v>88.637103951253792</c:v>
                </c:pt>
                <c:pt idx="1670">
                  <c:v>88.660575917506264</c:v>
                </c:pt>
                <c:pt idx="1671">
                  <c:v>88.683723909069599</c:v>
                </c:pt>
                <c:pt idx="1672">
                  <c:v>88.706871900632748</c:v>
                </c:pt>
                <c:pt idx="1673">
                  <c:v>88.730250724162318</c:v>
                </c:pt>
                <c:pt idx="1674">
                  <c:v>88.753307597843815</c:v>
                </c:pt>
                <c:pt idx="1675">
                  <c:v>88.776222732598839</c:v>
                </c:pt>
                <c:pt idx="1676">
                  <c:v>88.799417295523781</c:v>
                </c:pt>
                <c:pt idx="1677">
                  <c:v>88.822844715256437</c:v>
                </c:pt>
                <c:pt idx="1678">
                  <c:v>88.845622160768684</c:v>
                </c:pt>
                <c:pt idx="1679">
                  <c:v>88.868816723693357</c:v>
                </c:pt>
                <c:pt idx="1680">
                  <c:v>88.892011286618242</c:v>
                </c:pt>
                <c:pt idx="1681">
                  <c:v>88.915483252870871</c:v>
                </c:pt>
                <c:pt idx="1682">
                  <c:v>88.938400412467672</c:v>
                </c:pt>
                <c:pt idx="1683">
                  <c:v>88.961779235997227</c:v>
                </c:pt>
                <c:pt idx="1684">
                  <c:v>88.984927227560362</c:v>
                </c:pt>
                <c:pt idx="1685">
                  <c:v>89.007937529880508</c:v>
                </c:pt>
                <c:pt idx="1686">
                  <c:v>89.030484143426094</c:v>
                </c:pt>
                <c:pt idx="1687">
                  <c:v>89.053909538317427</c:v>
                </c:pt>
                <c:pt idx="1688">
                  <c:v>89.076363009139911</c:v>
                </c:pt>
                <c:pt idx="1689">
                  <c:v>89.100205521443655</c:v>
                </c:pt>
                <c:pt idx="1690">
                  <c:v>89.12367748769617</c:v>
                </c:pt>
                <c:pt idx="1691">
                  <c:v>89.146687790016387</c:v>
                </c:pt>
                <c:pt idx="1692">
                  <c:v>89.169789210217971</c:v>
                </c:pt>
                <c:pt idx="1693">
                  <c:v>89.193030344504137</c:v>
                </c:pt>
                <c:pt idx="1694">
                  <c:v>89.215900932739558</c:v>
                </c:pt>
                <c:pt idx="1695">
                  <c:v>89.239326327630579</c:v>
                </c:pt>
                <c:pt idx="1696">
                  <c:v>89.262520890555408</c:v>
                </c:pt>
                <c:pt idx="1697">
                  <c:v>89.285668882118571</c:v>
                </c:pt>
                <c:pt idx="1698">
                  <c:v>89.308679184438688</c:v>
                </c:pt>
                <c:pt idx="1699">
                  <c:v>89.331827176001696</c:v>
                </c:pt>
                <c:pt idx="1700">
                  <c:v>89.355021738926439</c:v>
                </c:pt>
                <c:pt idx="1701">
                  <c:v>89.37803001640458</c:v>
                </c:pt>
                <c:pt idx="1702">
                  <c:v>89.401410864776224</c:v>
                </c:pt>
                <c:pt idx="1703">
                  <c:v>89.424605427700996</c:v>
                </c:pt>
                <c:pt idx="1704">
                  <c:v>89.447336301851408</c:v>
                </c:pt>
                <c:pt idx="1705">
                  <c:v>89.470530864776208</c:v>
                </c:pt>
                <c:pt idx="1706">
                  <c:v>89.493771999062574</c:v>
                </c:pt>
                <c:pt idx="1707">
                  <c:v>89.516966561987516</c:v>
                </c:pt>
                <c:pt idx="1708">
                  <c:v>89.540114553550509</c:v>
                </c:pt>
                <c:pt idx="1709">
                  <c:v>89.563309116475125</c:v>
                </c:pt>
                <c:pt idx="1710">
                  <c:v>89.58659479728145</c:v>
                </c:pt>
                <c:pt idx="1711">
                  <c:v>89.60951195687835</c:v>
                </c:pt>
                <c:pt idx="1712">
                  <c:v>89.632892805249455</c:v>
                </c:pt>
                <c:pt idx="1713">
                  <c:v>89.656040796812718</c:v>
                </c:pt>
                <c:pt idx="1714">
                  <c:v>89.679235359737518</c:v>
                </c:pt>
                <c:pt idx="1715">
                  <c:v>89.702383351300682</c:v>
                </c:pt>
                <c:pt idx="1716">
                  <c:v>89.725531342863619</c:v>
                </c:pt>
                <c:pt idx="1717">
                  <c:v>89.748679334426825</c:v>
                </c:pt>
                <c:pt idx="1718">
                  <c:v>89.771643065385675</c:v>
                </c:pt>
                <c:pt idx="1719">
                  <c:v>89.794882174830079</c:v>
                </c:pt>
                <c:pt idx="1720">
                  <c:v>89.818076737754581</c:v>
                </c:pt>
                <c:pt idx="1721">
                  <c:v>89.84104046871353</c:v>
                </c:pt>
                <c:pt idx="1722">
                  <c:v>89.864419292242914</c:v>
                </c:pt>
                <c:pt idx="1723">
                  <c:v>89.887105619873466</c:v>
                </c:pt>
                <c:pt idx="1724">
                  <c:v>89.910577586126081</c:v>
                </c:pt>
                <c:pt idx="1725">
                  <c:v>89.933772149050696</c:v>
                </c:pt>
                <c:pt idx="1726">
                  <c:v>89.956966711975625</c:v>
                </c:pt>
                <c:pt idx="1727">
                  <c:v>89.980114703538803</c:v>
                </c:pt>
                <c:pt idx="1728">
                  <c:v>90.003125005858934</c:v>
                </c:pt>
                <c:pt idx="1729">
                  <c:v>90.026272997421913</c:v>
                </c:pt>
                <c:pt idx="1730">
                  <c:v>90.049420988985361</c:v>
                </c:pt>
                <c:pt idx="1731">
                  <c:v>90.072662123271485</c:v>
                </c:pt>
                <c:pt idx="1732">
                  <c:v>90.095623829388487</c:v>
                </c:pt>
                <c:pt idx="1733">
                  <c:v>90.118864963674739</c:v>
                </c:pt>
                <c:pt idx="1734">
                  <c:v>90.142012955237874</c:v>
                </c:pt>
                <c:pt idx="1735">
                  <c:v>90.165207518162589</c:v>
                </c:pt>
                <c:pt idx="1736">
                  <c:v>90.188217820482578</c:v>
                </c:pt>
                <c:pt idx="1737">
                  <c:v>90.21145692992755</c:v>
                </c:pt>
                <c:pt idx="1738">
                  <c:v>90.234606946332477</c:v>
                </c:pt>
                <c:pt idx="1739">
                  <c:v>90.257801509257092</c:v>
                </c:pt>
                <c:pt idx="1740">
                  <c:v>90.280949500820242</c:v>
                </c:pt>
                <c:pt idx="1741">
                  <c:v>90.303957778298553</c:v>
                </c:pt>
                <c:pt idx="1742">
                  <c:v>90.326968080618698</c:v>
                </c:pt>
                <c:pt idx="1743">
                  <c:v>90.350393475509719</c:v>
                </c:pt>
                <c:pt idx="1744">
                  <c:v>90.373541467072883</c:v>
                </c:pt>
                <c:pt idx="1745">
                  <c:v>90.396689458636061</c:v>
                </c:pt>
                <c:pt idx="1746">
                  <c:v>90.419837450199211</c:v>
                </c:pt>
                <c:pt idx="1747">
                  <c:v>90.443032013123826</c:v>
                </c:pt>
                <c:pt idx="1748">
                  <c:v>90.466042315443985</c:v>
                </c:pt>
                <c:pt idx="1749">
                  <c:v>90.489236878368885</c:v>
                </c:pt>
                <c:pt idx="1750">
                  <c:v>90.512475987813474</c:v>
                </c:pt>
                <c:pt idx="1751">
                  <c:v>90.535670550738189</c:v>
                </c:pt>
                <c:pt idx="1752">
                  <c:v>90.558634281696754</c:v>
                </c:pt>
                <c:pt idx="1753">
                  <c:v>90.581598012655064</c:v>
                </c:pt>
                <c:pt idx="1754">
                  <c:v>90.605023407546298</c:v>
                </c:pt>
                <c:pt idx="1755">
                  <c:v>90.627987138504523</c:v>
                </c:pt>
                <c:pt idx="1756">
                  <c:v>90.651596794000469</c:v>
                </c:pt>
                <c:pt idx="1757">
                  <c:v>90.674560524958949</c:v>
                </c:pt>
                <c:pt idx="1758">
                  <c:v>90.697708516521857</c:v>
                </c:pt>
                <c:pt idx="1759">
                  <c:v>90.720394844152779</c:v>
                </c:pt>
                <c:pt idx="1760">
                  <c:v>90.744004499648668</c:v>
                </c:pt>
                <c:pt idx="1761">
                  <c:v>90.767107944691816</c:v>
                </c:pt>
                <c:pt idx="1762">
                  <c:v>90.790069650808675</c:v>
                </c:pt>
                <c:pt idx="1763">
                  <c:v>90.813217642371697</c:v>
                </c:pt>
                <c:pt idx="1764">
                  <c:v>90.836505348019685</c:v>
                </c:pt>
                <c:pt idx="1765">
                  <c:v>90.859699910944471</c:v>
                </c:pt>
                <c:pt idx="1766">
                  <c:v>90.882847902507436</c:v>
                </c:pt>
                <c:pt idx="1767">
                  <c:v>90.905902751347597</c:v>
                </c:pt>
                <c:pt idx="1768">
                  <c:v>90.929376742441818</c:v>
                </c:pt>
                <c:pt idx="1769">
                  <c:v>90.952338448558478</c:v>
                </c:pt>
                <c:pt idx="1770">
                  <c:v>90.975348750878638</c:v>
                </c:pt>
                <c:pt idx="1771">
                  <c:v>90.998774145769858</c:v>
                </c:pt>
                <c:pt idx="1772">
                  <c:v>91.021505019920312</c:v>
                </c:pt>
                <c:pt idx="1773">
                  <c:v>91.044976986173026</c:v>
                </c:pt>
                <c:pt idx="1774">
                  <c:v>91.067940717131478</c:v>
                </c:pt>
                <c:pt idx="1775">
                  <c:v>91.090904448090129</c:v>
                </c:pt>
                <c:pt idx="1776">
                  <c:v>91.114329842980979</c:v>
                </c:pt>
                <c:pt idx="1777">
                  <c:v>91.136829885165326</c:v>
                </c:pt>
                <c:pt idx="1778">
                  <c:v>91.16053470822591</c:v>
                </c:pt>
                <c:pt idx="1779">
                  <c:v>91.183773817670271</c:v>
                </c:pt>
                <c:pt idx="1780">
                  <c:v>91.206968380595285</c:v>
                </c:pt>
                <c:pt idx="1781">
                  <c:v>91.229932111553524</c:v>
                </c:pt>
                <c:pt idx="1782">
                  <c:v>91.253310935083178</c:v>
                </c:pt>
                <c:pt idx="1783">
                  <c:v>91.276228094680079</c:v>
                </c:pt>
                <c:pt idx="1784">
                  <c:v>91.299608943051339</c:v>
                </c:pt>
                <c:pt idx="1785">
                  <c:v>91.322524077806378</c:v>
                </c:pt>
                <c:pt idx="1786">
                  <c:v>91.345904926177667</c:v>
                </c:pt>
                <c:pt idx="1787">
                  <c:v>91.369052917740788</c:v>
                </c:pt>
                <c:pt idx="1788">
                  <c:v>91.392200909303966</c:v>
                </c:pt>
                <c:pt idx="1789">
                  <c:v>91.415348900867116</c:v>
                </c:pt>
                <c:pt idx="1790">
                  <c:v>91.438543463791902</c:v>
                </c:pt>
                <c:pt idx="1791">
                  <c:v>91.461227766580762</c:v>
                </c:pt>
                <c:pt idx="1792">
                  <c:v>91.484701757675168</c:v>
                </c:pt>
                <c:pt idx="1793">
                  <c:v>91.507710035153508</c:v>
                </c:pt>
                <c:pt idx="1794">
                  <c:v>91.530858026716658</c:v>
                </c:pt>
                <c:pt idx="1795">
                  <c:v>91.554006018279779</c:v>
                </c:pt>
                <c:pt idx="1796">
                  <c:v>91.57747798453245</c:v>
                </c:pt>
                <c:pt idx="1797">
                  <c:v>91.600257454886318</c:v>
                </c:pt>
                <c:pt idx="1798">
                  <c:v>91.623172589641328</c:v>
                </c:pt>
                <c:pt idx="1799">
                  <c:v>91.646553438012788</c:v>
                </c:pt>
                <c:pt idx="1800">
                  <c:v>91.669978832903425</c:v>
                </c:pt>
                <c:pt idx="1801">
                  <c:v>91.692989135223669</c:v>
                </c:pt>
                <c:pt idx="1802">
                  <c:v>91.716183698148797</c:v>
                </c:pt>
                <c:pt idx="1803">
                  <c:v>91.739145404265415</c:v>
                </c:pt>
                <c:pt idx="1804">
                  <c:v>91.762293395828465</c:v>
                </c:pt>
                <c:pt idx="1805">
                  <c:v>91.785441387391558</c:v>
                </c:pt>
                <c:pt idx="1806">
                  <c:v>91.808868807124227</c:v>
                </c:pt>
                <c:pt idx="1807">
                  <c:v>91.831553109913401</c:v>
                </c:pt>
                <c:pt idx="1808">
                  <c:v>91.854794244199681</c:v>
                </c:pt>
                <c:pt idx="1809">
                  <c:v>91.877942235762788</c:v>
                </c:pt>
                <c:pt idx="1810">
                  <c:v>91.901323084134205</c:v>
                </c:pt>
                <c:pt idx="1811">
                  <c:v>91.924515622217243</c:v>
                </c:pt>
                <c:pt idx="1812">
                  <c:v>91.947479353175524</c:v>
                </c:pt>
                <c:pt idx="1813">
                  <c:v>91.970860201546742</c:v>
                </c:pt>
                <c:pt idx="1814">
                  <c:v>91.993961621748511</c:v>
                </c:pt>
                <c:pt idx="1815">
                  <c:v>92.01710961331159</c:v>
                </c:pt>
                <c:pt idx="1816">
                  <c:v>92.040488436840818</c:v>
                </c:pt>
                <c:pt idx="1817">
                  <c:v>92.063405596437789</c:v>
                </c:pt>
                <c:pt idx="1818">
                  <c:v>92.085952209983589</c:v>
                </c:pt>
                <c:pt idx="1819">
                  <c:v>92.109655008202495</c:v>
                </c:pt>
                <c:pt idx="1820">
                  <c:v>92.132805024607379</c:v>
                </c:pt>
                <c:pt idx="1821">
                  <c:v>92.155953016170486</c:v>
                </c:pt>
                <c:pt idx="1822">
                  <c:v>92.178914722287288</c:v>
                </c:pt>
                <c:pt idx="1823">
                  <c:v>92.202342142019958</c:v>
                </c:pt>
                <c:pt idx="1824">
                  <c:v>92.225443562221599</c:v>
                </c:pt>
                <c:pt idx="1825">
                  <c:v>92.248775814389319</c:v>
                </c:pt>
                <c:pt idx="1826">
                  <c:v>92.271508713381579</c:v>
                </c:pt>
                <c:pt idx="1827">
                  <c:v>92.294934108272827</c:v>
                </c:pt>
                <c:pt idx="1828">
                  <c:v>92.317851267869699</c:v>
                </c:pt>
                <c:pt idx="1829">
                  <c:v>92.341092402156079</c:v>
                </c:pt>
                <c:pt idx="1830">
                  <c:v>92.363869847668155</c:v>
                </c:pt>
                <c:pt idx="1831">
                  <c:v>92.387526074525411</c:v>
                </c:pt>
                <c:pt idx="1832">
                  <c:v>92.410674066088603</c:v>
                </c:pt>
                <c:pt idx="1833">
                  <c:v>92.43368436840872</c:v>
                </c:pt>
                <c:pt idx="1834">
                  <c:v>92.456925502695128</c:v>
                </c:pt>
                <c:pt idx="1835">
                  <c:v>92.480120065619957</c:v>
                </c:pt>
                <c:pt idx="1836">
                  <c:v>92.50326805718305</c:v>
                </c:pt>
                <c:pt idx="1837">
                  <c:v>92.526462620107793</c:v>
                </c:pt>
                <c:pt idx="1838">
                  <c:v>92.549424326224511</c:v>
                </c:pt>
                <c:pt idx="1839">
                  <c:v>92.572618889149311</c:v>
                </c:pt>
                <c:pt idx="1840">
                  <c:v>92.595629191469413</c:v>
                </c:pt>
                <c:pt idx="1841">
                  <c:v>92.618777183032378</c:v>
                </c:pt>
                <c:pt idx="1842">
                  <c:v>92.642156006561748</c:v>
                </c:pt>
                <c:pt idx="1843">
                  <c:v>92.665306022966774</c:v>
                </c:pt>
                <c:pt idx="1844">
                  <c:v>92.688267729083648</c:v>
                </c:pt>
                <c:pt idx="1845">
                  <c:v>92.711693123974726</c:v>
                </c:pt>
                <c:pt idx="1846">
                  <c:v>92.734749997656408</c:v>
                </c:pt>
                <c:pt idx="1847">
                  <c:v>92.757897989219714</c:v>
                </c:pt>
                <c:pt idx="1848">
                  <c:v>92.781045980782764</c:v>
                </c:pt>
                <c:pt idx="1849">
                  <c:v>92.804240543707522</c:v>
                </c:pt>
                <c:pt idx="1850">
                  <c:v>92.82729539254747</c:v>
                </c:pt>
                <c:pt idx="1851">
                  <c:v>92.850489955472213</c:v>
                </c:pt>
                <c:pt idx="1852">
                  <c:v>92.873637947035348</c:v>
                </c:pt>
                <c:pt idx="1853">
                  <c:v>92.896832509960149</c:v>
                </c:pt>
                <c:pt idx="1854">
                  <c:v>92.919935955003524</c:v>
                </c:pt>
                <c:pt idx="1855">
                  <c:v>92.942944232481608</c:v>
                </c:pt>
                <c:pt idx="1856">
                  <c:v>92.966185366768229</c:v>
                </c:pt>
                <c:pt idx="1857">
                  <c:v>92.989379929693001</c:v>
                </c:pt>
                <c:pt idx="1858">
                  <c:v>93.012388207171185</c:v>
                </c:pt>
                <c:pt idx="1859">
                  <c:v>93.035538223576097</c:v>
                </c:pt>
                <c:pt idx="1860">
                  <c:v>93.058499929692985</c:v>
                </c:pt>
                <c:pt idx="1861">
                  <c:v>93.081647921256163</c:v>
                </c:pt>
                <c:pt idx="1862">
                  <c:v>93.105028769627381</c:v>
                </c:pt>
                <c:pt idx="1863">
                  <c:v>93.128407593156524</c:v>
                </c:pt>
                <c:pt idx="1864">
                  <c:v>93.151555584719929</c:v>
                </c:pt>
                <c:pt idx="1865">
                  <c:v>93.174241912350396</c:v>
                </c:pt>
                <c:pt idx="1866">
                  <c:v>93.197713878603238</c:v>
                </c:pt>
                <c:pt idx="1867">
                  <c:v>93.22072215608128</c:v>
                </c:pt>
                <c:pt idx="1868">
                  <c:v>93.243870147644586</c:v>
                </c:pt>
                <c:pt idx="1869">
                  <c:v>93.26725099601606</c:v>
                </c:pt>
                <c:pt idx="1870">
                  <c:v>93.290168155612847</c:v>
                </c:pt>
                <c:pt idx="1871">
                  <c:v>93.313407265057435</c:v>
                </c:pt>
                <c:pt idx="1872">
                  <c:v>93.336231281931106</c:v>
                </c:pt>
                <c:pt idx="1873">
                  <c:v>93.35961213030231</c:v>
                </c:pt>
                <c:pt idx="1874">
                  <c:v>93.382760121865488</c:v>
                </c:pt>
                <c:pt idx="1875">
                  <c:v>93.405954684790416</c:v>
                </c:pt>
                <c:pt idx="1876">
                  <c:v>93.429056104991759</c:v>
                </c:pt>
                <c:pt idx="1877">
                  <c:v>93.452297239278195</c:v>
                </c:pt>
                <c:pt idx="1878">
                  <c:v>93.47526097023669</c:v>
                </c:pt>
                <c:pt idx="1879">
                  <c:v>93.498686365127725</c:v>
                </c:pt>
                <c:pt idx="1880">
                  <c:v>93.52160352472464</c:v>
                </c:pt>
                <c:pt idx="1881">
                  <c:v>93.545028919615646</c:v>
                </c:pt>
                <c:pt idx="1882">
                  <c:v>93.56822348254056</c:v>
                </c:pt>
                <c:pt idx="1883">
                  <c:v>93.591418045465204</c:v>
                </c:pt>
                <c:pt idx="1884">
                  <c:v>93.614381776423471</c:v>
                </c:pt>
                <c:pt idx="1885">
                  <c:v>93.637576339348485</c:v>
                </c:pt>
                <c:pt idx="1886">
                  <c:v>93.660538045465188</c:v>
                </c:pt>
                <c:pt idx="1887">
                  <c:v>93.683779179751326</c:v>
                </c:pt>
                <c:pt idx="1888">
                  <c:v>93.706696339348525</c:v>
                </c:pt>
                <c:pt idx="1889">
                  <c:v>93.730075162877881</c:v>
                </c:pt>
                <c:pt idx="1890">
                  <c:v>93.752992322474526</c:v>
                </c:pt>
                <c:pt idx="1891">
                  <c:v>93.776371146003953</c:v>
                </c:pt>
                <c:pt idx="1892">
                  <c:v>93.79928830560111</c:v>
                </c:pt>
                <c:pt idx="1893">
                  <c:v>93.822436297164074</c:v>
                </c:pt>
                <c:pt idx="1894">
                  <c:v>93.845817145535449</c:v>
                </c:pt>
                <c:pt idx="1895">
                  <c:v>93.868687733770656</c:v>
                </c:pt>
                <c:pt idx="1896">
                  <c:v>93.891926843215529</c:v>
                </c:pt>
                <c:pt idx="1897">
                  <c:v>93.915167977501753</c:v>
                </c:pt>
                <c:pt idx="1898">
                  <c:v>93.93817827982177</c:v>
                </c:pt>
                <c:pt idx="1899">
                  <c:v>93.961326271385175</c:v>
                </c:pt>
                <c:pt idx="1900">
                  <c:v>93.984474262948225</c:v>
                </c:pt>
                <c:pt idx="1901">
                  <c:v>94.007668825872997</c:v>
                </c:pt>
                <c:pt idx="1902">
                  <c:v>94.030816817435948</c:v>
                </c:pt>
                <c:pt idx="1903">
                  <c:v>94.054011380360933</c:v>
                </c:pt>
                <c:pt idx="1904">
                  <c:v>94.077483346613548</c:v>
                </c:pt>
                <c:pt idx="1905">
                  <c:v>94.100447077571886</c:v>
                </c:pt>
                <c:pt idx="1906">
                  <c:v>94.12359506913522</c:v>
                </c:pt>
                <c:pt idx="1907">
                  <c:v>94.14674306069837</c:v>
                </c:pt>
                <c:pt idx="1908">
                  <c:v>94.169706791656708</c:v>
                </c:pt>
                <c:pt idx="1909">
                  <c:v>94.193178757909337</c:v>
                </c:pt>
                <c:pt idx="1910">
                  <c:v>94.216095917506451</c:v>
                </c:pt>
                <c:pt idx="1911">
                  <c:v>94.239290480431222</c:v>
                </c:pt>
                <c:pt idx="1912">
                  <c:v>94.261743951253806</c:v>
                </c:pt>
                <c:pt idx="1913">
                  <c:v>94.285446749472698</c:v>
                </c:pt>
                <c:pt idx="1914">
                  <c:v>94.308641312397356</c:v>
                </c:pt>
                <c:pt idx="1915">
                  <c:v>94.331789303960619</c:v>
                </c:pt>
                <c:pt idx="1916">
                  <c:v>94.354937295523655</c:v>
                </c:pt>
                <c:pt idx="1917">
                  <c:v>94.377901026482107</c:v>
                </c:pt>
                <c:pt idx="1918">
                  <c:v>94.40109558940722</c:v>
                </c:pt>
                <c:pt idx="1919">
                  <c:v>94.424567555659678</c:v>
                </c:pt>
                <c:pt idx="1920">
                  <c:v>94.447531286618343</c:v>
                </c:pt>
                <c:pt idx="1921">
                  <c:v>94.470679278181379</c:v>
                </c:pt>
                <c:pt idx="1922">
                  <c:v>94.494104673072641</c:v>
                </c:pt>
                <c:pt idx="1923">
                  <c:v>94.517159521912632</c:v>
                </c:pt>
                <c:pt idx="1924">
                  <c:v>94.540123252870927</c:v>
                </c:pt>
                <c:pt idx="1925">
                  <c:v>94.563317815795529</c:v>
                </c:pt>
                <c:pt idx="1926">
                  <c:v>94.586465807358778</c:v>
                </c:pt>
                <c:pt idx="1927">
                  <c:v>94.609846655730038</c:v>
                </c:pt>
                <c:pt idx="1928">
                  <c:v>94.632761790484849</c:v>
                </c:pt>
                <c:pt idx="1929">
                  <c:v>94.656002924771414</c:v>
                </c:pt>
                <c:pt idx="1930">
                  <c:v>94.679244059057879</c:v>
                </c:pt>
                <c:pt idx="1931">
                  <c:v>94.702252336536034</c:v>
                </c:pt>
                <c:pt idx="1932">
                  <c:v>94.725446899460763</c:v>
                </c:pt>
                <c:pt idx="1933">
                  <c:v>94.7484106304195</c:v>
                </c:pt>
                <c:pt idx="1934">
                  <c:v>94.771605193344271</c:v>
                </c:pt>
                <c:pt idx="1935">
                  <c:v>94.794984016873698</c:v>
                </c:pt>
                <c:pt idx="1936">
                  <c:v>94.817994319193801</c:v>
                </c:pt>
                <c:pt idx="1937">
                  <c:v>94.841188882118587</c:v>
                </c:pt>
                <c:pt idx="1938">
                  <c:v>94.864152613077124</c:v>
                </c:pt>
                <c:pt idx="1939">
                  <c:v>94.887347176001626</c:v>
                </c:pt>
                <c:pt idx="1940">
                  <c:v>94.910819142254553</c:v>
                </c:pt>
                <c:pt idx="1941">
                  <c:v>94.933272613077094</c:v>
                </c:pt>
                <c:pt idx="1942">
                  <c:v>94.956928839934378</c:v>
                </c:pt>
                <c:pt idx="1943">
                  <c:v>94.980078856339148</c:v>
                </c:pt>
                <c:pt idx="1944">
                  <c:v>95.003040562455865</c:v>
                </c:pt>
                <c:pt idx="1945">
                  <c:v>95.026281696742444</c:v>
                </c:pt>
                <c:pt idx="1946">
                  <c:v>95.049476259667202</c:v>
                </c:pt>
                <c:pt idx="1947">
                  <c:v>95.072670822591689</c:v>
                </c:pt>
                <c:pt idx="1948">
                  <c:v>95.096049646121415</c:v>
                </c:pt>
                <c:pt idx="1949">
                  <c:v>95.118966805718316</c:v>
                </c:pt>
                <c:pt idx="1950">
                  <c:v>95.142114797281451</c:v>
                </c:pt>
                <c:pt idx="1951">
                  <c:v>95.164892242793414</c:v>
                </c:pt>
                <c:pt idx="1952">
                  <c:v>95.188597065854054</c:v>
                </c:pt>
                <c:pt idx="1953">
                  <c:v>95.211745057417403</c:v>
                </c:pt>
                <c:pt idx="1954">
                  <c:v>95.234429360206391</c:v>
                </c:pt>
                <c:pt idx="1955">
                  <c:v>95.257856779939061</c:v>
                </c:pt>
                <c:pt idx="1956">
                  <c:v>95.280541082727908</c:v>
                </c:pt>
                <c:pt idx="1957">
                  <c:v>95.30392193109914</c:v>
                </c:pt>
                <c:pt idx="1958">
                  <c:v>95.327300754628354</c:v>
                </c:pt>
                <c:pt idx="1959">
                  <c:v>95.350495317553055</c:v>
                </c:pt>
                <c:pt idx="1960">
                  <c:v>95.373689880478082</c:v>
                </c:pt>
                <c:pt idx="1961">
                  <c:v>95.396420754628508</c:v>
                </c:pt>
                <c:pt idx="1962">
                  <c:v>95.420079006327612</c:v>
                </c:pt>
                <c:pt idx="1963">
                  <c:v>95.442532477150209</c:v>
                </c:pt>
                <c:pt idx="1964">
                  <c:v>95.466235275369243</c:v>
                </c:pt>
                <c:pt idx="1965">
                  <c:v>95.489199006327667</c:v>
                </c:pt>
                <c:pt idx="1966">
                  <c:v>95.512579854698757</c:v>
                </c:pt>
                <c:pt idx="1967">
                  <c:v>95.535818964143417</c:v>
                </c:pt>
                <c:pt idx="1968">
                  <c:v>95.558598434497185</c:v>
                </c:pt>
                <c:pt idx="1969">
                  <c:v>95.582023829388334</c:v>
                </c:pt>
                <c:pt idx="1970">
                  <c:v>95.604477300210888</c:v>
                </c:pt>
                <c:pt idx="1971">
                  <c:v>95.628319812514292</c:v>
                </c:pt>
                <c:pt idx="1972">
                  <c:v>95.651467804077782</c:v>
                </c:pt>
                <c:pt idx="1973">
                  <c:v>95.67461579564096</c:v>
                </c:pt>
                <c:pt idx="1974">
                  <c:v>95.697763787204124</c:v>
                </c:pt>
                <c:pt idx="1975">
                  <c:v>95.720680946801011</c:v>
                </c:pt>
                <c:pt idx="1976">
                  <c:v>95.743828938364203</c:v>
                </c:pt>
                <c:pt idx="1977">
                  <c:v>95.766976929927367</c:v>
                </c:pt>
                <c:pt idx="1978">
                  <c:v>95.789800946801009</c:v>
                </c:pt>
                <c:pt idx="1979">
                  <c:v>95.813272913053495</c:v>
                </c:pt>
                <c:pt idx="1980">
                  <c:v>95.836190072650368</c:v>
                </c:pt>
                <c:pt idx="1981">
                  <c:v>95.859755181626298</c:v>
                </c:pt>
                <c:pt idx="1982">
                  <c:v>95.882812055308179</c:v>
                </c:pt>
                <c:pt idx="1983">
                  <c:v>95.905820332786334</c:v>
                </c:pt>
                <c:pt idx="1984">
                  <c:v>95.928784063745013</c:v>
                </c:pt>
                <c:pt idx="1985">
                  <c:v>95.952116315912832</c:v>
                </c:pt>
                <c:pt idx="1986">
                  <c:v>95.975080046871199</c:v>
                </c:pt>
                <c:pt idx="1987">
                  <c:v>95.998321181157735</c:v>
                </c:pt>
                <c:pt idx="1988">
                  <c:v>96.021515744082492</c:v>
                </c:pt>
                <c:pt idx="1989">
                  <c:v>96.044941138973513</c:v>
                </c:pt>
                <c:pt idx="1990">
                  <c:v>96.068135701898299</c:v>
                </c:pt>
                <c:pt idx="1991">
                  <c:v>96.091099432856808</c:v>
                </c:pt>
                <c:pt idx="1992">
                  <c:v>96.114014567611903</c:v>
                </c:pt>
                <c:pt idx="1993">
                  <c:v>96.137209130536618</c:v>
                </c:pt>
                <c:pt idx="1994">
                  <c:v>96.160636550269459</c:v>
                </c:pt>
                <c:pt idx="1995">
                  <c:v>96.183875659714019</c:v>
                </c:pt>
                <c:pt idx="1996">
                  <c:v>96.207070222638848</c:v>
                </c:pt>
                <c:pt idx="1997">
                  <c:v>96.229803121631079</c:v>
                </c:pt>
                <c:pt idx="1998">
                  <c:v>96.253044255917644</c:v>
                </c:pt>
                <c:pt idx="1999">
                  <c:v>96.276516222170144</c:v>
                </c:pt>
                <c:pt idx="2000">
                  <c:v>96.299477928286848</c:v>
                </c:pt>
                <c:pt idx="2001">
                  <c:v>96.322395087883564</c:v>
                </c:pt>
                <c:pt idx="2002">
                  <c:v>96.345820482774783</c:v>
                </c:pt>
                <c:pt idx="2003">
                  <c:v>96.368877356456139</c:v>
                </c:pt>
                <c:pt idx="2004">
                  <c:v>96.392256179985878</c:v>
                </c:pt>
                <c:pt idx="2005">
                  <c:v>96.415357600187477</c:v>
                </c:pt>
                <c:pt idx="2006">
                  <c:v>96.438090499179737</c:v>
                </c:pt>
                <c:pt idx="2007">
                  <c:v>96.461331633466088</c:v>
                </c:pt>
                <c:pt idx="2008">
                  <c:v>96.484524171549097</c:v>
                </c:pt>
                <c:pt idx="2009">
                  <c:v>96.507811877197085</c:v>
                </c:pt>
                <c:pt idx="2010">
                  <c:v>96.530959868760235</c:v>
                </c:pt>
                <c:pt idx="2011">
                  <c:v>96.553923599718871</c:v>
                </c:pt>
                <c:pt idx="2012">
                  <c:v>96.577255851886548</c:v>
                </c:pt>
                <c:pt idx="2013">
                  <c:v>96.600219582845213</c:v>
                </c:pt>
                <c:pt idx="2014">
                  <c:v>96.623367574408007</c:v>
                </c:pt>
                <c:pt idx="2015">
                  <c:v>96.646794994141104</c:v>
                </c:pt>
                <c:pt idx="2016">
                  <c:v>96.669803271619415</c:v>
                </c:pt>
                <c:pt idx="2017">
                  <c:v>96.692673859854509</c:v>
                </c:pt>
                <c:pt idx="2018">
                  <c:v>96.716332111553555</c:v>
                </c:pt>
                <c:pt idx="2019">
                  <c:v>96.739016414342743</c:v>
                </c:pt>
                <c:pt idx="2020">
                  <c:v>96.762164405905921</c:v>
                </c:pt>
                <c:pt idx="2021">
                  <c:v>96.785636372158208</c:v>
                </c:pt>
                <c:pt idx="2022">
                  <c:v>96.808600103116888</c:v>
                </c:pt>
                <c:pt idx="2023">
                  <c:v>96.831841237403196</c:v>
                </c:pt>
                <c:pt idx="2024">
                  <c:v>96.855082371689392</c:v>
                </c:pt>
                <c:pt idx="2025">
                  <c:v>96.877766674478551</c:v>
                </c:pt>
                <c:pt idx="2026">
                  <c:v>96.90114549800812</c:v>
                </c:pt>
                <c:pt idx="2027">
                  <c:v>96.924526346379196</c:v>
                </c:pt>
                <c:pt idx="2028">
                  <c:v>96.947581195219257</c:v>
                </c:pt>
                <c:pt idx="2029">
                  <c:v>96.970822329505481</c:v>
                </c:pt>
                <c:pt idx="2030">
                  <c:v>96.993275800328092</c:v>
                </c:pt>
                <c:pt idx="2031">
                  <c:v>97.017258026716661</c:v>
                </c:pt>
                <c:pt idx="2032">
                  <c:v>97.040035472228709</c:v>
                </c:pt>
                <c:pt idx="2033">
                  <c:v>97.063460867119773</c:v>
                </c:pt>
                <c:pt idx="2034">
                  <c:v>97.086331455355051</c:v>
                </c:pt>
                <c:pt idx="2035">
                  <c:v>97.109526018279809</c:v>
                </c:pt>
                <c:pt idx="2036">
                  <c:v>97.13272058120458</c:v>
                </c:pt>
                <c:pt idx="2037">
                  <c:v>97.155775430044315</c:v>
                </c:pt>
                <c:pt idx="2038">
                  <c:v>97.178925446449355</c:v>
                </c:pt>
                <c:pt idx="2039">
                  <c:v>97.202164555894072</c:v>
                </c:pt>
                <c:pt idx="2040">
                  <c:v>97.22554540426529</c:v>
                </c:pt>
                <c:pt idx="2041">
                  <c:v>97.248507110381794</c:v>
                </c:pt>
                <c:pt idx="2042">
                  <c:v>97.271657126786778</c:v>
                </c:pt>
                <c:pt idx="2043">
                  <c:v>97.294805118350141</c:v>
                </c:pt>
                <c:pt idx="2044">
                  <c:v>97.317489421139101</c:v>
                </c:pt>
                <c:pt idx="2045">
                  <c:v>97.341147672838062</c:v>
                </c:pt>
                <c:pt idx="2046">
                  <c:v>97.364342235762749</c:v>
                </c:pt>
                <c:pt idx="2047">
                  <c:v>97.387490227326012</c:v>
                </c:pt>
                <c:pt idx="2048">
                  <c:v>97.410684790250826</c:v>
                </c:pt>
                <c:pt idx="2049">
                  <c:v>97.433879353175513</c:v>
                </c:pt>
                <c:pt idx="2050">
                  <c:v>97.456796512772343</c:v>
                </c:pt>
                <c:pt idx="2051">
                  <c:v>97.479989050855409</c:v>
                </c:pt>
                <c:pt idx="2052">
                  <c:v>97.503139067260364</c:v>
                </c:pt>
                <c:pt idx="2053">
                  <c:v>97.526054202015473</c:v>
                </c:pt>
                <c:pt idx="2054">
                  <c:v>97.549665882352997</c:v>
                </c:pt>
                <c:pt idx="2055">
                  <c:v>97.572676184672957</c:v>
                </c:pt>
                <c:pt idx="2056">
                  <c:v>97.595684462151411</c:v>
                </c:pt>
                <c:pt idx="2057">
                  <c:v>97.618879025076168</c:v>
                </c:pt>
                <c:pt idx="2058">
                  <c:v>97.642073588000912</c:v>
                </c:pt>
                <c:pt idx="2059">
                  <c:v>97.665361293648814</c:v>
                </c:pt>
                <c:pt idx="2060">
                  <c:v>97.688276428403825</c:v>
                </c:pt>
                <c:pt idx="2061">
                  <c:v>97.711426444809149</c:v>
                </c:pt>
                <c:pt idx="2062">
                  <c:v>97.734388150925554</c:v>
                </c:pt>
                <c:pt idx="2063">
                  <c:v>97.757815570658551</c:v>
                </c:pt>
                <c:pt idx="2064">
                  <c:v>97.781008108741489</c:v>
                </c:pt>
                <c:pt idx="2065">
                  <c:v>97.804018411061548</c:v>
                </c:pt>
                <c:pt idx="2066">
                  <c:v>97.827397234590848</c:v>
                </c:pt>
                <c:pt idx="2067">
                  <c:v>97.85013013358305</c:v>
                </c:pt>
                <c:pt idx="2068">
                  <c:v>97.873602099835878</c:v>
                </c:pt>
                <c:pt idx="2069">
                  <c:v>97.89679666276075</c:v>
                </c:pt>
                <c:pt idx="2070">
                  <c:v>97.919991225685493</c:v>
                </c:pt>
                <c:pt idx="2071">
                  <c:v>97.942908385282422</c:v>
                </c:pt>
                <c:pt idx="2072">
                  <c:v>97.966380351535051</c:v>
                </c:pt>
                <c:pt idx="2073">
                  <c:v>97.989204368408735</c:v>
                </c:pt>
                <c:pt idx="2074">
                  <c:v>98.012305788610277</c:v>
                </c:pt>
                <c:pt idx="2075">
                  <c:v>98.035731183501056</c:v>
                </c:pt>
                <c:pt idx="2076">
                  <c:v>98.058972317787379</c:v>
                </c:pt>
                <c:pt idx="2077">
                  <c:v>98.081936048746172</c:v>
                </c:pt>
                <c:pt idx="2078">
                  <c:v>98.105037468947728</c:v>
                </c:pt>
                <c:pt idx="2079">
                  <c:v>98.128001199906038</c:v>
                </c:pt>
                <c:pt idx="2080">
                  <c:v>98.151473166158723</c:v>
                </c:pt>
                <c:pt idx="2081">
                  <c:v>98.174250611670971</c:v>
                </c:pt>
                <c:pt idx="2082">
                  <c:v>98.197676006561835</c:v>
                </c:pt>
                <c:pt idx="2083">
                  <c:v>98.220686308882108</c:v>
                </c:pt>
                <c:pt idx="2084">
                  <c:v>98.243927443168644</c:v>
                </c:pt>
                <c:pt idx="2085">
                  <c:v>98.267075434731652</c:v>
                </c:pt>
                <c:pt idx="2086">
                  <c:v>98.289990569486719</c:v>
                </c:pt>
                <c:pt idx="2087">
                  <c:v>98.31314058589173</c:v>
                </c:pt>
                <c:pt idx="2088">
                  <c:v>98.336519409421129</c:v>
                </c:pt>
                <c:pt idx="2089">
                  <c:v>98.359527686899469</c:v>
                </c:pt>
                <c:pt idx="2090">
                  <c:v>98.382768821185664</c:v>
                </c:pt>
                <c:pt idx="2091">
                  <c:v>98.405685980782764</c:v>
                </c:pt>
                <c:pt idx="2092">
                  <c:v>98.429066829153953</c:v>
                </c:pt>
                <c:pt idx="2093">
                  <c:v>98.452259367236934</c:v>
                </c:pt>
                <c:pt idx="2094">
                  <c:v>98.475409383641889</c:v>
                </c:pt>
                <c:pt idx="2095">
                  <c:v>98.498371089758578</c:v>
                </c:pt>
                <c:pt idx="2096">
                  <c:v>98.521798509491234</c:v>
                </c:pt>
                <c:pt idx="2097">
                  <c:v>98.544946501054582</c:v>
                </c:pt>
                <c:pt idx="2098">
                  <c:v>98.56786163580972</c:v>
                </c:pt>
                <c:pt idx="2099">
                  <c:v>98.591056198734478</c:v>
                </c:pt>
                <c:pt idx="2100">
                  <c:v>98.614204190297727</c:v>
                </c:pt>
                <c:pt idx="2101">
                  <c:v>98.637354206702611</c:v>
                </c:pt>
                <c:pt idx="2102">
                  <c:v>98.660733030232009</c:v>
                </c:pt>
                <c:pt idx="2103">
                  <c:v>98.68355704710568</c:v>
                </c:pt>
                <c:pt idx="2104">
                  <c:v>98.706567349425853</c:v>
                </c:pt>
                <c:pt idx="2105">
                  <c:v>98.729391366299325</c:v>
                </c:pt>
                <c:pt idx="2106">
                  <c:v>98.753278425123028</c:v>
                </c:pt>
                <c:pt idx="2107">
                  <c:v>98.776335298804625</c:v>
                </c:pt>
                <c:pt idx="2108">
                  <c:v>98.799576433091119</c:v>
                </c:pt>
                <c:pt idx="2109">
                  <c:v>98.822491567846129</c:v>
                </c:pt>
                <c:pt idx="2110">
                  <c:v>98.845872416217418</c:v>
                </c:pt>
                <c:pt idx="2111">
                  <c:v>98.869066979142417</c:v>
                </c:pt>
                <c:pt idx="2112">
                  <c:v>98.891984138739119</c:v>
                </c:pt>
                <c:pt idx="2113">
                  <c:v>98.915223248183878</c:v>
                </c:pt>
                <c:pt idx="2114">
                  <c:v>98.938233550503853</c:v>
                </c:pt>
                <c:pt idx="2115">
                  <c:v>98.961150710100767</c:v>
                </c:pt>
                <c:pt idx="2116">
                  <c:v>98.984760365596443</c:v>
                </c:pt>
                <c:pt idx="2117">
                  <c:v>99.007724096554767</c:v>
                </c:pt>
                <c:pt idx="2118">
                  <c:v>99.03091865947971</c:v>
                </c:pt>
                <c:pt idx="2119">
                  <c:v>99.054159793766104</c:v>
                </c:pt>
                <c:pt idx="2120">
                  <c:v>99.077123524724612</c:v>
                </c:pt>
                <c:pt idx="2121">
                  <c:v>99.100271516287577</c:v>
                </c:pt>
                <c:pt idx="2122">
                  <c:v>99.123510625732393</c:v>
                </c:pt>
                <c:pt idx="2123">
                  <c:v>99.146891474103583</c:v>
                </c:pt>
                <c:pt idx="2124">
                  <c:v>99.169855205062092</c:v>
                </c:pt>
                <c:pt idx="2125">
                  <c:v>99.192863482540432</c:v>
                </c:pt>
                <c:pt idx="2126">
                  <c:v>99.216104616826811</c:v>
                </c:pt>
                <c:pt idx="2127">
                  <c:v>99.239112894305165</c:v>
                </c:pt>
                <c:pt idx="2128">
                  <c:v>99.262586885399571</c:v>
                </c:pt>
                <c:pt idx="2129">
                  <c:v>99.285548591516289</c:v>
                </c:pt>
                <c:pt idx="2130">
                  <c:v>99.308696583079453</c:v>
                </c:pt>
                <c:pt idx="2131">
                  <c:v>99.331753456761149</c:v>
                </c:pt>
                <c:pt idx="2132">
                  <c:v>99.354992566205752</c:v>
                </c:pt>
                <c:pt idx="2133">
                  <c:v>99.378187129130367</c:v>
                </c:pt>
                <c:pt idx="2134">
                  <c:v>99.401337145535479</c:v>
                </c:pt>
                <c:pt idx="2135">
                  <c:v>99.424485137098543</c:v>
                </c:pt>
                <c:pt idx="2136">
                  <c:v>99.447724246543402</c:v>
                </c:pt>
                <c:pt idx="2137">
                  <c:v>99.470734548863348</c:v>
                </c:pt>
                <c:pt idx="2138">
                  <c:v>99.493651708460291</c:v>
                </c:pt>
                <c:pt idx="2139">
                  <c:v>99.517030531989619</c:v>
                </c:pt>
                <c:pt idx="2140">
                  <c:v>99.540271666276126</c:v>
                </c:pt>
                <c:pt idx="2141">
                  <c:v>99.563279943754381</c:v>
                </c:pt>
                <c:pt idx="2142">
                  <c:v>99.586429960159364</c:v>
                </c:pt>
                <c:pt idx="2143">
                  <c:v>99.6095779517224</c:v>
                </c:pt>
                <c:pt idx="2144">
                  <c:v>99.632539657839189</c:v>
                </c:pt>
                <c:pt idx="2145">
                  <c:v>99.655734220763819</c:v>
                </c:pt>
                <c:pt idx="2146">
                  <c:v>99.678975355050127</c:v>
                </c:pt>
                <c:pt idx="2147">
                  <c:v>99.702169917975226</c:v>
                </c:pt>
                <c:pt idx="2148">
                  <c:v>99.725087077571857</c:v>
                </c:pt>
                <c:pt idx="2149">
                  <c:v>99.748605615186335</c:v>
                </c:pt>
                <c:pt idx="2150">
                  <c:v>99.771569346144844</c:v>
                </c:pt>
                <c:pt idx="2151">
                  <c:v>99.794717337708008</c:v>
                </c:pt>
                <c:pt idx="2152">
                  <c:v>99.818096161237392</c:v>
                </c:pt>
                <c:pt idx="2153">
                  <c:v>99.841013320834321</c:v>
                </c:pt>
                <c:pt idx="2154">
                  <c:v>99.864207883759079</c:v>
                </c:pt>
                <c:pt idx="2155">
                  <c:v>99.887449018045444</c:v>
                </c:pt>
                <c:pt idx="2156">
                  <c:v>99.9106435809705</c:v>
                </c:pt>
                <c:pt idx="2157">
                  <c:v>99.93355871572534</c:v>
                </c:pt>
                <c:pt idx="2158">
                  <c:v>99.956753278650112</c:v>
                </c:pt>
                <c:pt idx="2159">
                  <c:v>99.980180698382966</c:v>
                </c:pt>
                <c:pt idx="2160">
                  <c:v>100.00300471525661</c:v>
                </c:pt>
                <c:pt idx="2161">
                  <c:v>100.02615270681964</c:v>
                </c:pt>
                <c:pt idx="2162">
                  <c:v>100.04934726974456</c:v>
                </c:pt>
                <c:pt idx="2163">
                  <c:v>100.07267952191236</c:v>
                </c:pt>
                <c:pt idx="2164">
                  <c:v>100.09582751347537</c:v>
                </c:pt>
                <c:pt idx="2165">
                  <c:v>100.11879124443385</c:v>
                </c:pt>
                <c:pt idx="2166">
                  <c:v>100.14217006796345</c:v>
                </c:pt>
                <c:pt idx="2167">
                  <c:v>100.16513379892184</c:v>
                </c:pt>
                <c:pt idx="2168">
                  <c:v>100.1881441012421</c:v>
                </c:pt>
                <c:pt idx="2169">
                  <c:v>100.2115229247716</c:v>
                </c:pt>
                <c:pt idx="2170">
                  <c:v>100.23476405905789</c:v>
                </c:pt>
                <c:pt idx="2171">
                  <c:v>100.25809631122556</c:v>
                </c:pt>
                <c:pt idx="2172">
                  <c:v>100.28082921021807</c:v>
                </c:pt>
                <c:pt idx="2173">
                  <c:v>100.30425460510918</c:v>
                </c:pt>
                <c:pt idx="2174">
                  <c:v>100.32744916803375</c:v>
                </c:pt>
                <c:pt idx="2175">
                  <c:v>100.35013347082258</c:v>
                </c:pt>
                <c:pt idx="2176">
                  <c:v>100.37328146238575</c:v>
                </c:pt>
                <c:pt idx="2177">
                  <c:v>100.39689314272313</c:v>
                </c:pt>
                <c:pt idx="2178">
                  <c:v>100.41981030232014</c:v>
                </c:pt>
                <c:pt idx="2179">
                  <c:v>100.44272746191727</c:v>
                </c:pt>
                <c:pt idx="2180">
                  <c:v>100.4654583360674</c:v>
                </c:pt>
                <c:pt idx="2181">
                  <c:v>100.48911658776659</c:v>
                </c:pt>
                <c:pt idx="2182">
                  <c:v>100.51212486524499</c:v>
                </c:pt>
                <c:pt idx="2183">
                  <c:v>100.53550571361608</c:v>
                </c:pt>
                <c:pt idx="2184">
                  <c:v>100.55865370517932</c:v>
                </c:pt>
                <c:pt idx="2185">
                  <c:v>100.58184826810405</c:v>
                </c:pt>
                <c:pt idx="2186">
                  <c:v>100.60476340285915</c:v>
                </c:pt>
                <c:pt idx="2187">
                  <c:v>100.62823739395334</c:v>
                </c:pt>
                <c:pt idx="2188">
                  <c:v>100.65147650339807</c:v>
                </c:pt>
                <c:pt idx="2189">
                  <c:v>100.67420940239046</c:v>
                </c:pt>
                <c:pt idx="2190">
                  <c:v>100.69735739395347</c:v>
                </c:pt>
                <c:pt idx="2191">
                  <c:v>100.72050538551676</c:v>
                </c:pt>
                <c:pt idx="2192">
                  <c:v>100.74379309116479</c:v>
                </c:pt>
                <c:pt idx="2193">
                  <c:v>100.76717191469415</c:v>
                </c:pt>
                <c:pt idx="2194">
                  <c:v>100.79008907429107</c:v>
                </c:pt>
                <c:pt idx="2195">
                  <c:v>100.81305280524958</c:v>
                </c:pt>
                <c:pt idx="2196">
                  <c:v>100.83643162877901</c:v>
                </c:pt>
                <c:pt idx="2197">
                  <c:v>100.85939535973748</c:v>
                </c:pt>
                <c:pt idx="2198">
                  <c:v>100.88258992266231</c:v>
                </c:pt>
                <c:pt idx="2199">
                  <c:v>100.90601531755321</c:v>
                </c:pt>
                <c:pt idx="2200">
                  <c:v>100.9292098804782</c:v>
                </c:pt>
                <c:pt idx="2201">
                  <c:v>100.95240444340287</c:v>
                </c:pt>
                <c:pt idx="2202">
                  <c:v>100.97532160299966</c:v>
                </c:pt>
                <c:pt idx="2203">
                  <c:v>100.99805247715021</c:v>
                </c:pt>
                <c:pt idx="2204">
                  <c:v>101.02170870400751</c:v>
                </c:pt>
                <c:pt idx="2205">
                  <c:v>101.04490326693249</c:v>
                </c:pt>
                <c:pt idx="2206">
                  <c:v>101.06782042652918</c:v>
                </c:pt>
                <c:pt idx="2207">
                  <c:v>101.09143210686646</c:v>
                </c:pt>
                <c:pt idx="2208">
                  <c:v>101.11416298101733</c:v>
                </c:pt>
                <c:pt idx="2209">
                  <c:v>101.13763494726976</c:v>
                </c:pt>
                <c:pt idx="2210">
                  <c:v>101.16059867822827</c:v>
                </c:pt>
                <c:pt idx="2211">
                  <c:v>101.18379324115305</c:v>
                </c:pt>
                <c:pt idx="2212">
                  <c:v>101.20717206468245</c:v>
                </c:pt>
                <c:pt idx="2213">
                  <c:v>101.22985839231308</c:v>
                </c:pt>
                <c:pt idx="2214">
                  <c:v>101.25323721584249</c:v>
                </c:pt>
                <c:pt idx="2215">
                  <c:v>101.27634066088585</c:v>
                </c:pt>
                <c:pt idx="2216">
                  <c:v>101.29930236700258</c:v>
                </c:pt>
                <c:pt idx="2217">
                  <c:v>101.3226832153738</c:v>
                </c:pt>
                <c:pt idx="2218">
                  <c:v>101.34583120693677</c:v>
                </c:pt>
                <c:pt idx="2219">
                  <c:v>101.3689791985</c:v>
                </c:pt>
                <c:pt idx="2220">
                  <c:v>101.39189635809704</c:v>
                </c:pt>
                <c:pt idx="2221">
                  <c:v>101.41532175298805</c:v>
                </c:pt>
                <c:pt idx="2222">
                  <c:v>101.43823891258468</c:v>
                </c:pt>
                <c:pt idx="2223">
                  <c:v>101.46143347550976</c:v>
                </c:pt>
                <c:pt idx="2224">
                  <c:v>101.48462803843448</c:v>
                </c:pt>
                <c:pt idx="2225">
                  <c:v>101.50758974455121</c:v>
                </c:pt>
                <c:pt idx="2226">
                  <c:v>101.5309705929223</c:v>
                </c:pt>
                <c:pt idx="2227">
                  <c:v>101.55411858448558</c:v>
                </c:pt>
                <c:pt idx="2228">
                  <c:v>101.57666519803141</c:v>
                </c:pt>
                <c:pt idx="2229">
                  <c:v>101.60050771033515</c:v>
                </c:pt>
                <c:pt idx="2230">
                  <c:v>101.6236557018983</c:v>
                </c:pt>
                <c:pt idx="2231">
                  <c:v>101.64661740801515</c:v>
                </c:pt>
                <c:pt idx="2232">
                  <c:v>101.66976539957815</c:v>
                </c:pt>
                <c:pt idx="2233">
                  <c:v>101.69291541598311</c:v>
                </c:pt>
                <c:pt idx="2234">
                  <c:v>101.71629423951275</c:v>
                </c:pt>
                <c:pt idx="2235">
                  <c:v>101.73921139910946</c:v>
                </c:pt>
                <c:pt idx="2236">
                  <c:v>101.76221967658779</c:v>
                </c:pt>
                <c:pt idx="2237">
                  <c:v>101.78569164284043</c:v>
                </c:pt>
                <c:pt idx="2238">
                  <c:v>101.80814713850455</c:v>
                </c:pt>
                <c:pt idx="2239">
                  <c:v>101.83198965080852</c:v>
                </c:pt>
                <c:pt idx="2240">
                  <c:v>101.85495135692511</c:v>
                </c:pt>
                <c:pt idx="2241">
                  <c:v>101.8781459198499</c:v>
                </c:pt>
                <c:pt idx="2242">
                  <c:v>101.90138705413638</c:v>
                </c:pt>
                <c:pt idx="2243">
                  <c:v>101.92411792828689</c:v>
                </c:pt>
                <c:pt idx="2244">
                  <c:v>101.94754534801982</c:v>
                </c:pt>
                <c:pt idx="2245">
                  <c:v>101.97022965080873</c:v>
                </c:pt>
                <c:pt idx="2246">
                  <c:v>101.99388790250761</c:v>
                </c:pt>
                <c:pt idx="2247">
                  <c:v>102.01703589407076</c:v>
                </c:pt>
                <c:pt idx="2248">
                  <c:v>102.03999760018749</c:v>
                </c:pt>
                <c:pt idx="2249">
                  <c:v>102.06319216311226</c:v>
                </c:pt>
                <c:pt idx="2250">
                  <c:v>102.08638672603705</c:v>
                </c:pt>
                <c:pt idx="2251">
                  <c:v>102.10962786032341</c:v>
                </c:pt>
                <c:pt idx="2252">
                  <c:v>102.13305528005625</c:v>
                </c:pt>
                <c:pt idx="2253">
                  <c:v>102.15578615420645</c:v>
                </c:pt>
                <c:pt idx="2254">
                  <c:v>102.17921154909774</c:v>
                </c:pt>
                <c:pt idx="2255">
                  <c:v>102.20189787672825</c:v>
                </c:pt>
                <c:pt idx="2256">
                  <c:v>102.22536984298088</c:v>
                </c:pt>
                <c:pt idx="2257">
                  <c:v>102.248564405906</c:v>
                </c:pt>
                <c:pt idx="2258">
                  <c:v>102.27147954066088</c:v>
                </c:pt>
                <c:pt idx="2259">
                  <c:v>102.29462955706599</c:v>
                </c:pt>
                <c:pt idx="2260">
                  <c:v>102.31828578392313</c:v>
                </c:pt>
                <c:pt idx="2261">
                  <c:v>102.34110980079681</c:v>
                </c:pt>
                <c:pt idx="2262">
                  <c:v>102.36430436372146</c:v>
                </c:pt>
                <c:pt idx="2263">
                  <c:v>102.3872215233186</c:v>
                </c:pt>
                <c:pt idx="2264">
                  <c:v>102.41060034684803</c:v>
                </c:pt>
                <c:pt idx="2265">
                  <c:v>102.43398119521912</c:v>
                </c:pt>
                <c:pt idx="2266">
                  <c:v>102.45666549800816</c:v>
                </c:pt>
                <c:pt idx="2267">
                  <c:v>102.47999977501773</c:v>
                </c:pt>
                <c:pt idx="2268">
                  <c:v>102.50314776658062</c:v>
                </c:pt>
                <c:pt idx="2269">
                  <c:v>102.5262957581439</c:v>
                </c:pt>
                <c:pt idx="2270">
                  <c:v>102.54944374970727</c:v>
                </c:pt>
                <c:pt idx="2271">
                  <c:v>102.57240748066558</c:v>
                </c:pt>
                <c:pt idx="2272">
                  <c:v>102.59578630419477</c:v>
                </c:pt>
                <c:pt idx="2273">
                  <c:v>102.61884317787661</c:v>
                </c:pt>
                <c:pt idx="2274">
                  <c:v>102.64199116943988</c:v>
                </c:pt>
                <c:pt idx="2275">
                  <c:v>102.66541656433094</c:v>
                </c:pt>
                <c:pt idx="2276">
                  <c:v>102.68810086711966</c:v>
                </c:pt>
                <c:pt idx="2277">
                  <c:v>102.71124885868291</c:v>
                </c:pt>
                <c:pt idx="2278">
                  <c:v>102.73490711038201</c:v>
                </c:pt>
                <c:pt idx="2279">
                  <c:v>102.75791741270211</c:v>
                </c:pt>
                <c:pt idx="2280">
                  <c:v>102.78083254745707</c:v>
                </c:pt>
                <c:pt idx="2281">
                  <c:v>102.80425996719025</c:v>
                </c:pt>
                <c:pt idx="2282">
                  <c:v>102.82722167330679</c:v>
                </c:pt>
                <c:pt idx="2283">
                  <c:v>102.85036966486992</c:v>
                </c:pt>
                <c:pt idx="2284">
                  <c:v>102.87361079915634</c:v>
                </c:pt>
                <c:pt idx="2285">
                  <c:v>102.89652795875321</c:v>
                </c:pt>
                <c:pt idx="2286">
                  <c:v>102.9196759503165</c:v>
                </c:pt>
                <c:pt idx="2287">
                  <c:v>102.94282394187974</c:v>
                </c:pt>
                <c:pt idx="2288">
                  <c:v>102.96620479025087</c:v>
                </c:pt>
                <c:pt idx="2289">
                  <c:v>102.98935278181392</c:v>
                </c:pt>
                <c:pt idx="2290">
                  <c:v>103.0123610592922</c:v>
                </c:pt>
                <c:pt idx="2291">
                  <c:v>103.03560219357853</c:v>
                </c:pt>
                <c:pt idx="2292">
                  <c:v>103.05879675650316</c:v>
                </c:pt>
                <c:pt idx="2293">
                  <c:v>103.08176048746191</c:v>
                </c:pt>
                <c:pt idx="2294">
                  <c:v>103.10495505038671</c:v>
                </c:pt>
                <c:pt idx="2295">
                  <c:v>103.12805647058806</c:v>
                </c:pt>
                <c:pt idx="2296">
                  <c:v>103.1512976048746</c:v>
                </c:pt>
                <c:pt idx="2297">
                  <c:v>103.17449216779917</c:v>
                </c:pt>
                <c:pt idx="2298">
                  <c:v>103.19750044527792</c:v>
                </c:pt>
                <c:pt idx="2299">
                  <c:v>103.22064843684088</c:v>
                </c:pt>
                <c:pt idx="2300">
                  <c:v>103.24384299976563</c:v>
                </c:pt>
                <c:pt idx="2301">
                  <c:v>103.26717727677526</c:v>
                </c:pt>
                <c:pt idx="2302">
                  <c:v>103.29013898289195</c:v>
                </c:pt>
                <c:pt idx="2303">
                  <c:v>103.31314928521239</c:v>
                </c:pt>
                <c:pt idx="2304">
                  <c:v>103.33634384813685</c:v>
                </c:pt>
                <c:pt idx="2305">
                  <c:v>103.35981581438932</c:v>
                </c:pt>
                <c:pt idx="2306">
                  <c:v>103.38273297398615</c:v>
                </c:pt>
                <c:pt idx="2307">
                  <c:v>103.40588096554957</c:v>
                </c:pt>
                <c:pt idx="2308">
                  <c:v>103.42907552847424</c:v>
                </c:pt>
                <c:pt idx="2309">
                  <c:v>103.45231666276071</c:v>
                </c:pt>
                <c:pt idx="2310">
                  <c:v>103.47532494023902</c:v>
                </c:pt>
                <c:pt idx="2311">
                  <c:v>103.49847293180217</c:v>
                </c:pt>
                <c:pt idx="2312">
                  <c:v>103.52148323412236</c:v>
                </c:pt>
                <c:pt idx="2313">
                  <c:v>103.54449151160064</c:v>
                </c:pt>
                <c:pt idx="2314">
                  <c:v>103.56791893133349</c:v>
                </c:pt>
                <c:pt idx="2315">
                  <c:v>103.59129775486292</c:v>
                </c:pt>
                <c:pt idx="2316">
                  <c:v>103.61449231778752</c:v>
                </c:pt>
                <c:pt idx="2317">
                  <c:v>103.63685264588706</c:v>
                </c:pt>
                <c:pt idx="2318">
                  <c:v>103.66051089758595</c:v>
                </c:pt>
                <c:pt idx="2319">
                  <c:v>103.68342805718285</c:v>
                </c:pt>
                <c:pt idx="2320">
                  <c:v>103.70680688071246</c:v>
                </c:pt>
                <c:pt idx="2321">
                  <c:v>103.72995487227561</c:v>
                </c:pt>
                <c:pt idx="2322">
                  <c:v>103.75314943520048</c:v>
                </c:pt>
                <c:pt idx="2323">
                  <c:v>103.77639056948659</c:v>
                </c:pt>
                <c:pt idx="2324">
                  <c:v>103.7994008718069</c:v>
                </c:pt>
                <c:pt idx="2325">
                  <c:v>103.82250229200827</c:v>
                </c:pt>
                <c:pt idx="2326">
                  <c:v>103.84569685493321</c:v>
                </c:pt>
                <c:pt idx="2327">
                  <c:v>103.86916882118585</c:v>
                </c:pt>
                <c:pt idx="2328">
                  <c:v>103.89185312397467</c:v>
                </c:pt>
                <c:pt idx="2329">
                  <c:v>103.91523397234602</c:v>
                </c:pt>
                <c:pt idx="2330">
                  <c:v>103.93838196390905</c:v>
                </c:pt>
                <c:pt idx="2331">
                  <c:v>103.96143681274889</c:v>
                </c:pt>
                <c:pt idx="2332">
                  <c:v>103.98435397234604</c:v>
                </c:pt>
                <c:pt idx="2333">
                  <c:v>104.00773279587531</c:v>
                </c:pt>
                <c:pt idx="2334">
                  <c:v>104.03069652683381</c:v>
                </c:pt>
                <c:pt idx="2335">
                  <c:v>104.05389108975861</c:v>
                </c:pt>
                <c:pt idx="2336">
                  <c:v>104.07726991328802</c:v>
                </c:pt>
                <c:pt idx="2337">
                  <c:v>104.10023364424664</c:v>
                </c:pt>
                <c:pt idx="2338">
                  <c:v>104.12361449261776</c:v>
                </c:pt>
                <c:pt idx="2339">
                  <c:v>104.14680905554256</c:v>
                </c:pt>
                <c:pt idx="2340">
                  <c:v>104.16981733302065</c:v>
                </c:pt>
                <c:pt idx="2341">
                  <c:v>104.19301189594566</c:v>
                </c:pt>
                <c:pt idx="2342">
                  <c:v>104.21615988750882</c:v>
                </c:pt>
                <c:pt idx="2343">
                  <c:v>104.23935445043355</c:v>
                </c:pt>
                <c:pt idx="2344">
                  <c:v>104.26227161003048</c:v>
                </c:pt>
                <c:pt idx="2345">
                  <c:v>104.28565043355974</c:v>
                </c:pt>
                <c:pt idx="2346">
                  <c:v>104.30884499648438</c:v>
                </c:pt>
                <c:pt idx="2347">
                  <c:v>104.33190187016638</c:v>
                </c:pt>
                <c:pt idx="2348">
                  <c:v>104.35528069369578</c:v>
                </c:pt>
                <c:pt idx="2349">
                  <c:v>104.37796499648444</c:v>
                </c:pt>
                <c:pt idx="2350">
                  <c:v>104.40111501288965</c:v>
                </c:pt>
                <c:pt idx="2351">
                  <c:v>104.4242630044529</c:v>
                </c:pt>
                <c:pt idx="2352">
                  <c:v>104.44773497070553</c:v>
                </c:pt>
                <c:pt idx="2353">
                  <c:v>104.47092953363018</c:v>
                </c:pt>
                <c:pt idx="2354">
                  <c:v>104.49389123974692</c:v>
                </c:pt>
                <c:pt idx="2355">
                  <c:v>104.51713237403328</c:v>
                </c:pt>
                <c:pt idx="2356">
                  <c:v>104.54028036559644</c:v>
                </c:pt>
                <c:pt idx="2357">
                  <c:v>104.56347492852115</c:v>
                </c:pt>
                <c:pt idx="2358">
                  <c:v>104.58666949144612</c:v>
                </c:pt>
                <c:pt idx="2359">
                  <c:v>104.6096332224044</c:v>
                </c:pt>
                <c:pt idx="2360">
                  <c:v>104.63282778532928</c:v>
                </c:pt>
                <c:pt idx="2361">
                  <c:v>104.65606891961565</c:v>
                </c:pt>
                <c:pt idx="2362">
                  <c:v>104.67921691117883</c:v>
                </c:pt>
                <c:pt idx="2363">
                  <c:v>104.70241147410357</c:v>
                </c:pt>
                <c:pt idx="2364">
                  <c:v>104.72537318022025</c:v>
                </c:pt>
                <c:pt idx="2365">
                  <c:v>104.74843005390204</c:v>
                </c:pt>
                <c:pt idx="2366">
                  <c:v>104.77157804546518</c:v>
                </c:pt>
                <c:pt idx="2367">
                  <c:v>104.79477260838995</c:v>
                </c:pt>
                <c:pt idx="2368">
                  <c:v>104.81792059995321</c:v>
                </c:pt>
                <c:pt idx="2369">
                  <c:v>104.84129942348262</c:v>
                </c:pt>
                <c:pt idx="2370">
                  <c:v>104.86421658307952</c:v>
                </c:pt>
                <c:pt idx="2371">
                  <c:v>104.88736457464263</c:v>
                </c:pt>
                <c:pt idx="2372">
                  <c:v>104.91037487696275</c:v>
                </c:pt>
                <c:pt idx="2373">
                  <c:v>104.93384684321539</c:v>
                </c:pt>
                <c:pt idx="2374">
                  <c:v>104.95699483477853</c:v>
                </c:pt>
                <c:pt idx="2375">
                  <c:v>104.97991199437557</c:v>
                </c:pt>
                <c:pt idx="2376">
                  <c:v>105.00305998593878</c:v>
                </c:pt>
                <c:pt idx="2377">
                  <c:v>105.02643880946779</c:v>
                </c:pt>
                <c:pt idx="2378">
                  <c:v>105.04912513709867</c:v>
                </c:pt>
                <c:pt idx="2379">
                  <c:v>105.0725971033511</c:v>
                </c:pt>
                <c:pt idx="2380">
                  <c:v>105.09542112022486</c:v>
                </c:pt>
                <c:pt idx="2381">
                  <c:v>105.11838485118332</c:v>
                </c:pt>
                <c:pt idx="2382">
                  <c:v>105.14204107804078</c:v>
                </c:pt>
                <c:pt idx="2383">
                  <c:v>105.16518906960395</c:v>
                </c:pt>
                <c:pt idx="2384">
                  <c:v>105.18815280056226</c:v>
                </c:pt>
                <c:pt idx="2385">
                  <c:v>105.21157819545336</c:v>
                </c:pt>
                <c:pt idx="2386">
                  <c:v>105.23477275837824</c:v>
                </c:pt>
                <c:pt idx="2387">
                  <c:v>105.25773648933676</c:v>
                </c:pt>
                <c:pt idx="2388">
                  <c:v>105.28116188422794</c:v>
                </c:pt>
                <c:pt idx="2389">
                  <c:v>105.30412561518632</c:v>
                </c:pt>
                <c:pt idx="2390">
                  <c:v>105.32708732130303</c:v>
                </c:pt>
                <c:pt idx="2391">
                  <c:v>105.35037502695077</c:v>
                </c:pt>
                <c:pt idx="2392">
                  <c:v>105.37352301851418</c:v>
                </c:pt>
                <c:pt idx="2393">
                  <c:v>105.39667101007734</c:v>
                </c:pt>
                <c:pt idx="2394">
                  <c:v>105.41981900164068</c:v>
                </c:pt>
                <c:pt idx="2395">
                  <c:v>105.44324642137359</c:v>
                </c:pt>
                <c:pt idx="2396">
                  <c:v>105.46593072416219</c:v>
                </c:pt>
                <c:pt idx="2397">
                  <c:v>105.48944926177654</c:v>
                </c:pt>
                <c:pt idx="2398">
                  <c:v>105.51245956409659</c:v>
                </c:pt>
                <c:pt idx="2399">
                  <c:v>105.53537469885156</c:v>
                </c:pt>
                <c:pt idx="2400">
                  <c:v>105.55875554722277</c:v>
                </c:pt>
                <c:pt idx="2401">
                  <c:v>105.58213437075217</c:v>
                </c:pt>
                <c:pt idx="2402">
                  <c:v>105.60509810171064</c:v>
                </c:pt>
                <c:pt idx="2403">
                  <c:v>105.62829266463558</c:v>
                </c:pt>
                <c:pt idx="2404">
                  <c:v>105.65153379892195</c:v>
                </c:pt>
                <c:pt idx="2405">
                  <c:v>105.67463521912345</c:v>
                </c:pt>
                <c:pt idx="2406">
                  <c:v>105.69764349660181</c:v>
                </c:pt>
                <c:pt idx="2407">
                  <c:v>105.72079148816498</c:v>
                </c:pt>
                <c:pt idx="2408">
                  <c:v>105.74417233653608</c:v>
                </c:pt>
                <c:pt idx="2409">
                  <c:v>105.76713606749468</c:v>
                </c:pt>
                <c:pt idx="2410">
                  <c:v>105.79005120224986</c:v>
                </c:pt>
                <c:pt idx="2411">
                  <c:v>105.8132457651747</c:v>
                </c:pt>
                <c:pt idx="2412">
                  <c:v>105.83671773142714</c:v>
                </c:pt>
                <c:pt idx="2413">
                  <c:v>105.85968146238577</c:v>
                </c:pt>
                <c:pt idx="2414">
                  <c:v>105.88269176470588</c:v>
                </c:pt>
                <c:pt idx="2415">
                  <c:v>105.90607058823529</c:v>
                </c:pt>
                <c:pt idx="2416">
                  <c:v>105.92903431919378</c:v>
                </c:pt>
                <c:pt idx="2417">
                  <c:v>105.95222888211859</c:v>
                </c:pt>
                <c:pt idx="2418">
                  <c:v>105.97519058823529</c:v>
                </c:pt>
                <c:pt idx="2419">
                  <c:v>105.99861800796812</c:v>
                </c:pt>
                <c:pt idx="2420">
                  <c:v>106.02157971408467</c:v>
                </c:pt>
                <c:pt idx="2421">
                  <c:v>106.04482084837133</c:v>
                </c:pt>
                <c:pt idx="2422">
                  <c:v>106.0680619826576</c:v>
                </c:pt>
                <c:pt idx="2423">
                  <c:v>106.09120997422089</c:v>
                </c:pt>
                <c:pt idx="2424">
                  <c:v>106.11435796578391</c:v>
                </c:pt>
                <c:pt idx="2425">
                  <c:v>106.13708883993417</c:v>
                </c:pt>
                <c:pt idx="2426">
                  <c:v>106.1606073775485</c:v>
                </c:pt>
                <c:pt idx="2427">
                  <c:v>106.18310741973281</c:v>
                </c:pt>
                <c:pt idx="2428">
                  <c:v>106.20699650339814</c:v>
                </c:pt>
                <c:pt idx="2429">
                  <c:v>106.23009994844153</c:v>
                </c:pt>
                <c:pt idx="2430">
                  <c:v>106.25333905788597</c:v>
                </c:pt>
                <c:pt idx="2431">
                  <c:v>106.27611852823995</c:v>
                </c:pt>
                <c:pt idx="2432">
                  <c:v>106.29954392313113</c:v>
                </c:pt>
                <c:pt idx="2433">
                  <c:v>106.32250562924783</c:v>
                </c:pt>
                <c:pt idx="2434">
                  <c:v>106.34574676353395</c:v>
                </c:pt>
                <c:pt idx="2435">
                  <c:v>106.36866392313102</c:v>
                </c:pt>
                <c:pt idx="2436">
                  <c:v>106.39213588938364</c:v>
                </c:pt>
                <c:pt idx="2437">
                  <c:v>106.4152838809469</c:v>
                </c:pt>
                <c:pt idx="2438">
                  <c:v>106.4382010405437</c:v>
                </c:pt>
                <c:pt idx="2439">
                  <c:v>106.46167300679636</c:v>
                </c:pt>
                <c:pt idx="2440">
                  <c:v>106.48463673775476</c:v>
                </c:pt>
                <c:pt idx="2441">
                  <c:v>106.50764501523319</c:v>
                </c:pt>
                <c:pt idx="2442">
                  <c:v>106.53083957815794</c:v>
                </c:pt>
                <c:pt idx="2443">
                  <c:v>106.55426699789082</c:v>
                </c:pt>
                <c:pt idx="2444">
                  <c:v>106.57741498945397</c:v>
                </c:pt>
                <c:pt idx="2445">
                  <c:v>106.60037669557065</c:v>
                </c:pt>
                <c:pt idx="2446">
                  <c:v>106.62375754394172</c:v>
                </c:pt>
                <c:pt idx="2447">
                  <c:v>106.64690553550507</c:v>
                </c:pt>
                <c:pt idx="2448">
                  <c:v>106.66958983829385</c:v>
                </c:pt>
                <c:pt idx="2449">
                  <c:v>106.69297068666511</c:v>
                </c:pt>
                <c:pt idx="2450">
                  <c:v>106.71634951019448</c:v>
                </c:pt>
                <c:pt idx="2451">
                  <c:v>106.73940638387629</c:v>
                </c:pt>
                <c:pt idx="2452">
                  <c:v>106.76236808999299</c:v>
                </c:pt>
                <c:pt idx="2453">
                  <c:v>106.78542496367473</c:v>
                </c:pt>
                <c:pt idx="2454">
                  <c:v>106.80843324115304</c:v>
                </c:pt>
                <c:pt idx="2455">
                  <c:v>106.83176751816264</c:v>
                </c:pt>
                <c:pt idx="2456">
                  <c:v>106.85523948441529</c:v>
                </c:pt>
                <c:pt idx="2457">
                  <c:v>106.87815664401222</c:v>
                </c:pt>
                <c:pt idx="2458">
                  <c:v>106.9011183501289</c:v>
                </c:pt>
                <c:pt idx="2459">
                  <c:v>106.92454374502003</c:v>
                </c:pt>
                <c:pt idx="2460">
                  <c:v>106.94750747597864</c:v>
                </c:pt>
                <c:pt idx="2461">
                  <c:v>106.97074861026464</c:v>
                </c:pt>
                <c:pt idx="2462">
                  <c:v>106.99361919850024</c:v>
                </c:pt>
                <c:pt idx="2463">
                  <c:v>107.01723087883759</c:v>
                </c:pt>
                <c:pt idx="2464">
                  <c:v>107.03991518162645</c:v>
                </c:pt>
                <c:pt idx="2465">
                  <c:v>107.06334057651748</c:v>
                </c:pt>
                <c:pt idx="2466">
                  <c:v>107.08658171080374</c:v>
                </c:pt>
                <c:pt idx="2467">
                  <c:v>107.10949887040051</c:v>
                </c:pt>
                <c:pt idx="2468">
                  <c:v>107.13287769393006</c:v>
                </c:pt>
                <c:pt idx="2469">
                  <c:v>107.15607225685459</c:v>
                </c:pt>
                <c:pt idx="2470">
                  <c:v>107.17931339114128</c:v>
                </c:pt>
                <c:pt idx="2471">
                  <c:v>107.20227712209962</c:v>
                </c:pt>
                <c:pt idx="2472">
                  <c:v>107.22565594562926</c:v>
                </c:pt>
                <c:pt idx="2473">
                  <c:v>107.24861967658779</c:v>
                </c:pt>
                <c:pt idx="2474">
                  <c:v>107.27176766815096</c:v>
                </c:pt>
                <c:pt idx="2475">
                  <c:v>107.29500880243715</c:v>
                </c:pt>
                <c:pt idx="2476">
                  <c:v>107.31806365127747</c:v>
                </c:pt>
                <c:pt idx="2477">
                  <c:v>107.34121164284061</c:v>
                </c:pt>
                <c:pt idx="2478">
                  <c:v>107.36435963440357</c:v>
                </c:pt>
                <c:pt idx="2479">
                  <c:v>107.38750762596672</c:v>
                </c:pt>
                <c:pt idx="2480">
                  <c:v>107.4106576423718</c:v>
                </c:pt>
                <c:pt idx="2481">
                  <c:v>107.43320223107582</c:v>
                </c:pt>
                <c:pt idx="2482">
                  <c:v>107.45709131474104</c:v>
                </c:pt>
                <c:pt idx="2483">
                  <c:v>107.47982421373331</c:v>
                </c:pt>
                <c:pt idx="2484">
                  <c:v>107.50301877665792</c:v>
                </c:pt>
                <c:pt idx="2485">
                  <c:v>107.52635102882576</c:v>
                </c:pt>
                <c:pt idx="2486">
                  <c:v>107.5494079025076</c:v>
                </c:pt>
                <c:pt idx="2487">
                  <c:v>107.57283329739865</c:v>
                </c:pt>
                <c:pt idx="2488">
                  <c:v>107.59551760018749</c:v>
                </c:pt>
                <c:pt idx="2489">
                  <c:v>107.61889844855858</c:v>
                </c:pt>
                <c:pt idx="2490">
                  <c:v>107.64232384344965</c:v>
                </c:pt>
                <c:pt idx="2491">
                  <c:v>107.66505471760009</c:v>
                </c:pt>
                <c:pt idx="2492">
                  <c:v>107.68848213733283</c:v>
                </c:pt>
                <c:pt idx="2493">
                  <c:v>107.71121301148349</c:v>
                </c:pt>
                <c:pt idx="2494">
                  <c:v>107.73440757440825</c:v>
                </c:pt>
                <c:pt idx="2495">
                  <c:v>107.75760213733304</c:v>
                </c:pt>
                <c:pt idx="2496">
                  <c:v>107.78102753222396</c:v>
                </c:pt>
                <c:pt idx="2497">
                  <c:v>107.80399126318257</c:v>
                </c:pt>
                <c:pt idx="2498">
                  <c:v>107.8271392547457</c:v>
                </c:pt>
                <c:pt idx="2499">
                  <c:v>107.85056464963672</c:v>
                </c:pt>
                <c:pt idx="2500">
                  <c:v>107.87348180923354</c:v>
                </c:pt>
                <c:pt idx="2501">
                  <c:v>107.89686063276308</c:v>
                </c:pt>
                <c:pt idx="2502">
                  <c:v>107.9198243637216</c:v>
                </c:pt>
                <c:pt idx="2503">
                  <c:v>107.94311206936975</c:v>
                </c:pt>
                <c:pt idx="2504">
                  <c:v>107.96607377548628</c:v>
                </c:pt>
                <c:pt idx="2505">
                  <c:v>107.98908407780641</c:v>
                </c:pt>
                <c:pt idx="2506">
                  <c:v>108.01232521209278</c:v>
                </c:pt>
                <c:pt idx="2507">
                  <c:v>108.03570403562225</c:v>
                </c:pt>
                <c:pt idx="2508">
                  <c:v>108.05866776658064</c:v>
                </c:pt>
                <c:pt idx="2509">
                  <c:v>108.08181575814389</c:v>
                </c:pt>
                <c:pt idx="2510">
                  <c:v>108.10514801031154</c:v>
                </c:pt>
                <c:pt idx="2511">
                  <c:v>108.12811174127019</c:v>
                </c:pt>
                <c:pt idx="2512">
                  <c:v>108.1513063041948</c:v>
                </c:pt>
                <c:pt idx="2513">
                  <c:v>108.17445429575817</c:v>
                </c:pt>
                <c:pt idx="2514">
                  <c:v>108.1976488586828</c:v>
                </c:pt>
                <c:pt idx="2515">
                  <c:v>108.22061258964142</c:v>
                </c:pt>
                <c:pt idx="2516">
                  <c:v>108.24376058120473</c:v>
                </c:pt>
                <c:pt idx="2517">
                  <c:v>108.26700171549098</c:v>
                </c:pt>
                <c:pt idx="2518">
                  <c:v>108.29033396765881</c:v>
                </c:pt>
                <c:pt idx="2519">
                  <c:v>108.31329769861743</c:v>
                </c:pt>
                <c:pt idx="2520">
                  <c:v>108.33602857276775</c:v>
                </c:pt>
                <c:pt idx="2521">
                  <c:v>108.35964025310523</c:v>
                </c:pt>
                <c:pt idx="2522">
                  <c:v>108.38283481602969</c:v>
                </c:pt>
                <c:pt idx="2523">
                  <c:v>108.40588966486993</c:v>
                </c:pt>
                <c:pt idx="2524">
                  <c:v>108.42908422779468</c:v>
                </c:pt>
                <c:pt idx="2525">
                  <c:v>108.45223221935787</c:v>
                </c:pt>
                <c:pt idx="2526">
                  <c:v>108.47491854698848</c:v>
                </c:pt>
                <c:pt idx="2527">
                  <c:v>108.49862134520762</c:v>
                </c:pt>
                <c:pt idx="2528">
                  <c:v>108.52167821888895</c:v>
                </c:pt>
                <c:pt idx="2529">
                  <c:v>108.54482621045231</c:v>
                </c:pt>
                <c:pt idx="2530">
                  <c:v>108.56797420201546</c:v>
                </c:pt>
                <c:pt idx="2531">
                  <c:v>108.59116876494045</c:v>
                </c:pt>
                <c:pt idx="2532">
                  <c:v>108.61431675650329</c:v>
                </c:pt>
                <c:pt idx="2533">
                  <c:v>108.63727846262005</c:v>
                </c:pt>
                <c:pt idx="2534">
                  <c:v>108.66010450433562</c:v>
                </c:pt>
                <c:pt idx="2535">
                  <c:v>108.68371415983114</c:v>
                </c:pt>
                <c:pt idx="2536">
                  <c:v>108.70667789078959</c:v>
                </c:pt>
                <c:pt idx="2537">
                  <c:v>108.72982588235294</c:v>
                </c:pt>
                <c:pt idx="2538">
                  <c:v>108.75325127724396</c:v>
                </c:pt>
                <c:pt idx="2539">
                  <c:v>108.7762150082026</c:v>
                </c:pt>
                <c:pt idx="2540">
                  <c:v>108.79936299976566</c:v>
                </c:pt>
                <c:pt idx="2541">
                  <c:v>108.82255756269022</c:v>
                </c:pt>
                <c:pt idx="2542">
                  <c:v>108.84579869697669</c:v>
                </c:pt>
                <c:pt idx="2543">
                  <c:v>108.86857614248862</c:v>
                </c:pt>
                <c:pt idx="2544">
                  <c:v>108.89195496601842</c:v>
                </c:pt>
                <c:pt idx="2545">
                  <c:v>108.91510498242323</c:v>
                </c:pt>
                <c:pt idx="2546">
                  <c:v>108.93829752050623</c:v>
                </c:pt>
                <c:pt idx="2547">
                  <c:v>108.961492083431</c:v>
                </c:pt>
                <c:pt idx="2548">
                  <c:v>108.98450238575113</c:v>
                </c:pt>
                <c:pt idx="2549">
                  <c:v>109.00792778064235</c:v>
                </c:pt>
                <c:pt idx="2550">
                  <c:v>109.03084494023906</c:v>
                </c:pt>
                <c:pt idx="2551">
                  <c:v>109.05427033513006</c:v>
                </c:pt>
                <c:pt idx="2552">
                  <c:v>109.07704778064216</c:v>
                </c:pt>
                <c:pt idx="2553">
                  <c:v>109.10047520037487</c:v>
                </c:pt>
                <c:pt idx="2554">
                  <c:v>109.12362319193819</c:v>
                </c:pt>
                <c:pt idx="2555">
                  <c:v>109.14654035153504</c:v>
                </c:pt>
                <c:pt idx="2556">
                  <c:v>109.16950205765153</c:v>
                </c:pt>
                <c:pt idx="2557">
                  <c:v>109.19311373798921</c:v>
                </c:pt>
                <c:pt idx="2558">
                  <c:v>109.21603089758595</c:v>
                </c:pt>
                <c:pt idx="2559">
                  <c:v>109.23908574642597</c:v>
                </c:pt>
                <c:pt idx="2560">
                  <c:v>109.26223373798925</c:v>
                </c:pt>
                <c:pt idx="2561">
                  <c:v>109.28566115772205</c:v>
                </c:pt>
                <c:pt idx="2562">
                  <c:v>109.30885572064678</c:v>
                </c:pt>
                <c:pt idx="2563">
                  <c:v>109.33204825872959</c:v>
                </c:pt>
                <c:pt idx="2564">
                  <c:v>109.35501198968831</c:v>
                </c:pt>
                <c:pt idx="2565">
                  <c:v>109.37825312397459</c:v>
                </c:pt>
                <c:pt idx="2566">
                  <c:v>109.40140111553785</c:v>
                </c:pt>
                <c:pt idx="2567">
                  <c:v>109.42436484649635</c:v>
                </c:pt>
                <c:pt idx="2568">
                  <c:v>109.44755940942125</c:v>
                </c:pt>
                <c:pt idx="2569">
                  <c:v>109.47098480431222</c:v>
                </c:pt>
                <c:pt idx="2570">
                  <c:v>109.49390196390912</c:v>
                </c:pt>
                <c:pt idx="2571">
                  <c:v>109.51709652683383</c:v>
                </c:pt>
                <c:pt idx="2572">
                  <c:v>109.5401513756738</c:v>
                </c:pt>
                <c:pt idx="2573">
                  <c:v>109.56329936723699</c:v>
                </c:pt>
                <c:pt idx="2574">
                  <c:v>109.58644735879999</c:v>
                </c:pt>
                <c:pt idx="2575">
                  <c:v>109.60959535036325</c:v>
                </c:pt>
                <c:pt idx="2576">
                  <c:v>109.63278991328787</c:v>
                </c:pt>
                <c:pt idx="2577">
                  <c:v>109.65593790485097</c:v>
                </c:pt>
                <c:pt idx="2578">
                  <c:v>109.67908792125603</c:v>
                </c:pt>
                <c:pt idx="2579">
                  <c:v>109.70246674478557</c:v>
                </c:pt>
                <c:pt idx="2580">
                  <c:v>109.72538390438248</c:v>
                </c:pt>
                <c:pt idx="2581">
                  <c:v>109.74876272791187</c:v>
                </c:pt>
                <c:pt idx="2582">
                  <c:v>109.77181960159366</c:v>
                </c:pt>
                <c:pt idx="2583">
                  <c:v>109.79478130771031</c:v>
                </c:pt>
                <c:pt idx="2584">
                  <c:v>109.81797587063511</c:v>
                </c:pt>
                <c:pt idx="2585">
                  <c:v>109.84135671900633</c:v>
                </c:pt>
                <c:pt idx="2586">
                  <c:v>109.86427185376128</c:v>
                </c:pt>
                <c:pt idx="2587">
                  <c:v>109.88760613077098</c:v>
                </c:pt>
                <c:pt idx="2588">
                  <c:v>109.91075412233417</c:v>
                </c:pt>
                <c:pt idx="2589">
                  <c:v>109.93367128193121</c:v>
                </c:pt>
                <c:pt idx="2590">
                  <c:v>109.95705010546051</c:v>
                </c:pt>
                <c:pt idx="2591">
                  <c:v>109.98001383641898</c:v>
                </c:pt>
                <c:pt idx="2592">
                  <c:v>110.00320839934382</c:v>
                </c:pt>
                <c:pt idx="2593">
                  <c:v>110.02612555894073</c:v>
                </c:pt>
                <c:pt idx="2594">
                  <c:v>110.04936466838548</c:v>
                </c:pt>
                <c:pt idx="2595">
                  <c:v>110.07232839934375</c:v>
                </c:pt>
                <c:pt idx="2596">
                  <c:v>110.09552296226859</c:v>
                </c:pt>
                <c:pt idx="2597">
                  <c:v>110.11918121396765</c:v>
                </c:pt>
                <c:pt idx="2598">
                  <c:v>110.14209634872275</c:v>
                </c:pt>
                <c:pt idx="2599">
                  <c:v>110.16533748300904</c:v>
                </c:pt>
                <c:pt idx="2600">
                  <c:v>110.18830121396746</c:v>
                </c:pt>
                <c:pt idx="2601">
                  <c:v>110.21126292008439</c:v>
                </c:pt>
                <c:pt idx="2602">
                  <c:v>110.2346903398174</c:v>
                </c:pt>
                <c:pt idx="2603">
                  <c:v>110.25765204593399</c:v>
                </c:pt>
                <c:pt idx="2604">
                  <c:v>110.28080003749696</c:v>
                </c:pt>
                <c:pt idx="2605">
                  <c:v>110.30404117178333</c:v>
                </c:pt>
                <c:pt idx="2606">
                  <c:v>110.32718916334663</c:v>
                </c:pt>
                <c:pt idx="2607">
                  <c:v>110.35019946566676</c:v>
                </c:pt>
                <c:pt idx="2608">
                  <c:v>110.37339402859131</c:v>
                </c:pt>
                <c:pt idx="2609">
                  <c:v>110.39677285212065</c:v>
                </c:pt>
                <c:pt idx="2610">
                  <c:v>110.41978315444105</c:v>
                </c:pt>
                <c:pt idx="2611">
                  <c:v>110.44302428872767</c:v>
                </c:pt>
                <c:pt idx="2612">
                  <c:v>110.46593942348254</c:v>
                </c:pt>
                <c:pt idx="2613">
                  <c:v>110.48936684321536</c:v>
                </c:pt>
                <c:pt idx="2614">
                  <c:v>110.51228197797049</c:v>
                </c:pt>
                <c:pt idx="2615">
                  <c:v>110.53570939770322</c:v>
                </c:pt>
                <c:pt idx="2616">
                  <c:v>110.55899507850937</c:v>
                </c:pt>
                <c:pt idx="2617">
                  <c:v>110.58195880946801</c:v>
                </c:pt>
                <c:pt idx="2618">
                  <c:v>110.60492254042641</c:v>
                </c:pt>
                <c:pt idx="2619">
                  <c:v>110.62834793531755</c:v>
                </c:pt>
                <c:pt idx="2620">
                  <c:v>110.65126509491446</c:v>
                </c:pt>
                <c:pt idx="2621">
                  <c:v>110.67450622920086</c:v>
                </c:pt>
                <c:pt idx="2622">
                  <c:v>110.69765422076399</c:v>
                </c:pt>
                <c:pt idx="2623">
                  <c:v>110.72080221232707</c:v>
                </c:pt>
                <c:pt idx="2624">
                  <c:v>110.74381048980574</c:v>
                </c:pt>
                <c:pt idx="2625">
                  <c:v>110.7671913381767</c:v>
                </c:pt>
                <c:pt idx="2626">
                  <c:v>110.79033932973985</c:v>
                </c:pt>
                <c:pt idx="2627">
                  <c:v>110.81325648933696</c:v>
                </c:pt>
                <c:pt idx="2628">
                  <c:v>110.83663531286599</c:v>
                </c:pt>
                <c:pt idx="2629">
                  <c:v>110.85955247246292</c:v>
                </c:pt>
                <c:pt idx="2630">
                  <c:v>110.88293129599248</c:v>
                </c:pt>
                <c:pt idx="2631">
                  <c:v>110.90584845558922</c:v>
                </c:pt>
                <c:pt idx="2632">
                  <c:v>110.92899644715257</c:v>
                </c:pt>
                <c:pt idx="2633">
                  <c:v>110.95237729552358</c:v>
                </c:pt>
                <c:pt idx="2634">
                  <c:v>110.97552528708695</c:v>
                </c:pt>
                <c:pt idx="2635">
                  <c:v>110.99848699320366</c:v>
                </c:pt>
                <c:pt idx="2636">
                  <c:v>111.02163498476682</c:v>
                </c:pt>
                <c:pt idx="2637">
                  <c:v>111.04473842981022</c:v>
                </c:pt>
                <c:pt idx="2638">
                  <c:v>111.06788642137346</c:v>
                </c:pt>
                <c:pt idx="2639">
                  <c:v>111.09126524490298</c:v>
                </c:pt>
                <c:pt idx="2640">
                  <c:v>111.11418240449952</c:v>
                </c:pt>
                <c:pt idx="2641">
                  <c:v>111.13742353878604</c:v>
                </c:pt>
                <c:pt idx="2642">
                  <c:v>111.16075579095373</c:v>
                </c:pt>
                <c:pt idx="2643">
                  <c:v>111.18362637918911</c:v>
                </c:pt>
                <c:pt idx="2644">
                  <c:v>111.20677437075217</c:v>
                </c:pt>
                <c:pt idx="2645">
                  <c:v>111.22973810171065</c:v>
                </c:pt>
                <c:pt idx="2646">
                  <c:v>111.25316349660183</c:v>
                </c:pt>
                <c:pt idx="2647">
                  <c:v>111.27608065619863</c:v>
                </c:pt>
                <c:pt idx="2648">
                  <c:v>111.29950605108974</c:v>
                </c:pt>
                <c:pt idx="2649">
                  <c:v>111.32270061401437</c:v>
                </c:pt>
                <c:pt idx="2650">
                  <c:v>111.34589517693915</c:v>
                </c:pt>
                <c:pt idx="2651">
                  <c:v>111.36885890789785</c:v>
                </c:pt>
                <c:pt idx="2652">
                  <c:v>111.39186718537626</c:v>
                </c:pt>
                <c:pt idx="2653">
                  <c:v>111.4152946051092</c:v>
                </c:pt>
                <c:pt idx="2654">
                  <c:v>111.43848916803375</c:v>
                </c:pt>
                <c:pt idx="2655">
                  <c:v>111.46140430278885</c:v>
                </c:pt>
                <c:pt idx="2656">
                  <c:v>111.48464543707533</c:v>
                </c:pt>
                <c:pt idx="2657">
                  <c:v>111.50779342863839</c:v>
                </c:pt>
                <c:pt idx="2658">
                  <c:v>111.53094142020154</c:v>
                </c:pt>
                <c:pt idx="2659">
                  <c:v>111.55413598312633</c:v>
                </c:pt>
                <c:pt idx="2660">
                  <c:v>111.57700657136161</c:v>
                </c:pt>
                <c:pt idx="2661">
                  <c:v>111.60020113428624</c:v>
                </c:pt>
                <c:pt idx="2662">
                  <c:v>111.62371967190063</c:v>
                </c:pt>
                <c:pt idx="2663">
                  <c:v>111.64668340285917</c:v>
                </c:pt>
                <c:pt idx="2664">
                  <c:v>111.66964713381768</c:v>
                </c:pt>
                <c:pt idx="2665">
                  <c:v>111.69311910007029</c:v>
                </c:pt>
                <c:pt idx="2666">
                  <c:v>111.7158499742208</c:v>
                </c:pt>
                <c:pt idx="2667">
                  <c:v>111.73946165455824</c:v>
                </c:pt>
                <c:pt idx="2668">
                  <c:v>111.76242336067494</c:v>
                </c:pt>
                <c:pt idx="2669">
                  <c:v>111.78529394891041</c:v>
                </c:pt>
                <c:pt idx="2670">
                  <c:v>111.80872136864308</c:v>
                </c:pt>
                <c:pt idx="2671">
                  <c:v>111.83186936020635</c:v>
                </c:pt>
                <c:pt idx="2672">
                  <c:v>111.85501735176921</c:v>
                </c:pt>
                <c:pt idx="2673">
                  <c:v>111.87816534333255</c:v>
                </c:pt>
                <c:pt idx="2674">
                  <c:v>111.90112907429125</c:v>
                </c:pt>
                <c:pt idx="2675">
                  <c:v>111.92450789782048</c:v>
                </c:pt>
                <c:pt idx="2676">
                  <c:v>111.94774903210687</c:v>
                </c:pt>
                <c:pt idx="2677">
                  <c:v>111.97066619170377</c:v>
                </c:pt>
                <c:pt idx="2678">
                  <c:v>111.99386075462853</c:v>
                </c:pt>
                <c:pt idx="2679">
                  <c:v>112.01682246074539</c:v>
                </c:pt>
                <c:pt idx="2680">
                  <c:v>112.04029442699803</c:v>
                </c:pt>
                <c:pt idx="2681">
                  <c:v>112.06321158659485</c:v>
                </c:pt>
                <c:pt idx="2682">
                  <c:v>112.08659243496604</c:v>
                </c:pt>
                <c:pt idx="2683">
                  <c:v>112.10955414108271</c:v>
                </c:pt>
                <c:pt idx="2684">
                  <c:v>112.13270213264558</c:v>
                </c:pt>
                <c:pt idx="2685">
                  <c:v>112.15594326693227</c:v>
                </c:pt>
                <c:pt idx="2686">
                  <c:v>112.17918440121869</c:v>
                </c:pt>
                <c:pt idx="2687">
                  <c:v>112.20233239278149</c:v>
                </c:pt>
                <c:pt idx="2688">
                  <c:v>112.22548038434498</c:v>
                </c:pt>
                <c:pt idx="2689">
                  <c:v>112.24839754394191</c:v>
                </c:pt>
                <c:pt idx="2690">
                  <c:v>112.27149896414343</c:v>
                </c:pt>
                <c:pt idx="2691">
                  <c:v>112.29469352706833</c:v>
                </c:pt>
                <c:pt idx="2692">
                  <c:v>112.31784151863124</c:v>
                </c:pt>
                <c:pt idx="2693">
                  <c:v>112.34061896414357</c:v>
                </c:pt>
                <c:pt idx="2694">
                  <c:v>112.36395324115314</c:v>
                </c:pt>
                <c:pt idx="2695">
                  <c:v>112.38728549332082</c:v>
                </c:pt>
                <c:pt idx="2696">
                  <c:v>112.4104800562456</c:v>
                </c:pt>
                <c:pt idx="2697">
                  <c:v>112.42696226857279</c:v>
                </c:pt>
                <c:pt idx="2698">
                  <c:v>112.45580411530351</c:v>
                </c:pt>
                <c:pt idx="2699">
                  <c:v>112.4800171736582</c:v>
                </c:pt>
                <c:pt idx="2700">
                  <c:v>112.50321173658295</c:v>
                </c:pt>
                <c:pt idx="2701">
                  <c:v>112.52617546754161</c:v>
                </c:pt>
                <c:pt idx="2702">
                  <c:v>112.54960086243264</c:v>
                </c:pt>
                <c:pt idx="2703">
                  <c:v>112.57233376142467</c:v>
                </c:pt>
                <c:pt idx="2704">
                  <c:v>112.59585229903917</c:v>
                </c:pt>
                <c:pt idx="2705">
                  <c:v>112.61886057651748</c:v>
                </c:pt>
                <c:pt idx="2706">
                  <c:v>112.6420085680805</c:v>
                </c:pt>
                <c:pt idx="2707">
                  <c:v>112.6652031310054</c:v>
                </c:pt>
                <c:pt idx="2708">
                  <c:v>112.68835112256828</c:v>
                </c:pt>
                <c:pt idx="2709">
                  <c:v>112.71149911413171</c:v>
                </c:pt>
                <c:pt idx="2710">
                  <c:v>112.73446284509022</c:v>
                </c:pt>
                <c:pt idx="2711">
                  <c:v>112.75798138270436</c:v>
                </c:pt>
                <c:pt idx="2712">
                  <c:v>112.78117594562926</c:v>
                </c:pt>
                <c:pt idx="2713">
                  <c:v>112.80409310522614</c:v>
                </c:pt>
                <c:pt idx="2714">
                  <c:v>112.82710138270438</c:v>
                </c:pt>
                <c:pt idx="2715">
                  <c:v>112.8505753737987</c:v>
                </c:pt>
                <c:pt idx="2716">
                  <c:v>112.87372336536212</c:v>
                </c:pt>
                <c:pt idx="2717">
                  <c:v>112.89663850011716</c:v>
                </c:pt>
                <c:pt idx="2718">
                  <c:v>112.91983306304196</c:v>
                </c:pt>
                <c:pt idx="2719">
                  <c:v>112.94275022263885</c:v>
                </c:pt>
                <c:pt idx="2720">
                  <c:v>112.96608449964863</c:v>
                </c:pt>
                <c:pt idx="2721">
                  <c:v>112.98923249121169</c:v>
                </c:pt>
                <c:pt idx="2722">
                  <c:v>113.01242705413638</c:v>
                </c:pt>
                <c:pt idx="2723">
                  <c:v>113.03562161706117</c:v>
                </c:pt>
                <c:pt idx="2724">
                  <c:v>113.05858332317788</c:v>
                </c:pt>
                <c:pt idx="2725">
                  <c:v>113.0820107429107</c:v>
                </c:pt>
                <c:pt idx="2726">
                  <c:v>113.10474161706099</c:v>
                </c:pt>
                <c:pt idx="2727">
                  <c:v>113.12812044059058</c:v>
                </c:pt>
                <c:pt idx="2728">
                  <c:v>113.15080676822113</c:v>
                </c:pt>
                <c:pt idx="2729">
                  <c:v>113.17376847433788</c:v>
                </c:pt>
                <c:pt idx="2730">
                  <c:v>113.19710275134767</c:v>
                </c:pt>
                <c:pt idx="2731">
                  <c:v>113.22057471760006</c:v>
                </c:pt>
                <c:pt idx="2732">
                  <c:v>113.24400011249104</c:v>
                </c:pt>
                <c:pt idx="2733">
                  <c:v>113.26724124677773</c:v>
                </c:pt>
                <c:pt idx="2734">
                  <c:v>113.28997414576985</c:v>
                </c:pt>
                <c:pt idx="2735">
                  <c:v>113.31344611202231</c:v>
                </c:pt>
                <c:pt idx="2736">
                  <c:v>113.3363632716194</c:v>
                </c:pt>
                <c:pt idx="2737">
                  <c:v>113.35951126318258</c:v>
                </c:pt>
                <c:pt idx="2738">
                  <c:v>113.3826592547457</c:v>
                </c:pt>
                <c:pt idx="2739">
                  <c:v>113.4057141035855</c:v>
                </c:pt>
                <c:pt idx="2740">
                  <c:v>113.42918606983832</c:v>
                </c:pt>
                <c:pt idx="2741">
                  <c:v>113.4520566580736</c:v>
                </c:pt>
                <c:pt idx="2742">
                  <c:v>113.47543750644455</c:v>
                </c:pt>
                <c:pt idx="2743">
                  <c:v>113.49835264119989</c:v>
                </c:pt>
                <c:pt idx="2744">
                  <c:v>113.52178006093274</c:v>
                </c:pt>
                <c:pt idx="2745">
                  <c:v>113.54478833841092</c:v>
                </c:pt>
                <c:pt idx="2746">
                  <c:v>113.56798290133592</c:v>
                </c:pt>
                <c:pt idx="2747">
                  <c:v>113.59090006093282</c:v>
                </c:pt>
                <c:pt idx="2748">
                  <c:v>113.61432545582379</c:v>
                </c:pt>
                <c:pt idx="2749">
                  <c:v>113.6375200187485</c:v>
                </c:pt>
                <c:pt idx="2750">
                  <c:v>113.66071458167336</c:v>
                </c:pt>
                <c:pt idx="2751">
                  <c:v>113.68395571595958</c:v>
                </c:pt>
                <c:pt idx="2752">
                  <c:v>113.70682630419498</c:v>
                </c:pt>
                <c:pt idx="2753">
                  <c:v>113.73020512772435</c:v>
                </c:pt>
                <c:pt idx="2754">
                  <c:v>113.75312228732133</c:v>
                </c:pt>
                <c:pt idx="2755">
                  <c:v>113.77608601827973</c:v>
                </c:pt>
                <c:pt idx="2756">
                  <c:v>113.79955798453258</c:v>
                </c:pt>
                <c:pt idx="2757">
                  <c:v>113.82251969064917</c:v>
                </c:pt>
                <c:pt idx="2758">
                  <c:v>113.84543685024605</c:v>
                </c:pt>
                <c:pt idx="2759">
                  <c:v>113.86863141317085</c:v>
                </c:pt>
                <c:pt idx="2760">
                  <c:v>113.89210337942345</c:v>
                </c:pt>
                <c:pt idx="2761">
                  <c:v>113.91511368174389</c:v>
                </c:pt>
                <c:pt idx="2762">
                  <c:v>113.93849250527302</c:v>
                </c:pt>
                <c:pt idx="2763">
                  <c:v>113.96122540426555</c:v>
                </c:pt>
                <c:pt idx="2764">
                  <c:v>113.98469737051796</c:v>
                </c:pt>
                <c:pt idx="2765">
                  <c:v>114.00770564799626</c:v>
                </c:pt>
                <c:pt idx="2766">
                  <c:v>114.03090021092098</c:v>
                </c:pt>
                <c:pt idx="2767">
                  <c:v>114.05404820248394</c:v>
                </c:pt>
                <c:pt idx="2768">
                  <c:v>114.07719619404732</c:v>
                </c:pt>
                <c:pt idx="2769">
                  <c:v>114.10048389969531</c:v>
                </c:pt>
                <c:pt idx="2770">
                  <c:v>114.12344763065363</c:v>
                </c:pt>
                <c:pt idx="2771">
                  <c:v>114.1466421935785</c:v>
                </c:pt>
                <c:pt idx="2772">
                  <c:v>114.16979018514178</c:v>
                </c:pt>
                <c:pt idx="2773">
                  <c:v>114.19252105929226</c:v>
                </c:pt>
                <c:pt idx="2774">
                  <c:v>114.2159930255449</c:v>
                </c:pt>
                <c:pt idx="2775">
                  <c:v>114.23918758846965</c:v>
                </c:pt>
                <c:pt idx="2776">
                  <c:v>114.26238215139426</c:v>
                </c:pt>
                <c:pt idx="2777">
                  <c:v>114.28553014295747</c:v>
                </c:pt>
                <c:pt idx="2778">
                  <c:v>114.30849387391611</c:v>
                </c:pt>
                <c:pt idx="2779">
                  <c:v>114.33164186547926</c:v>
                </c:pt>
                <c:pt idx="2780">
                  <c:v>114.35502068900877</c:v>
                </c:pt>
                <c:pt idx="2781">
                  <c:v>114.3781707054135</c:v>
                </c:pt>
                <c:pt idx="2782">
                  <c:v>114.4013186969768</c:v>
                </c:pt>
                <c:pt idx="2783">
                  <c:v>114.42446668853999</c:v>
                </c:pt>
                <c:pt idx="2784">
                  <c:v>114.44724413405217</c:v>
                </c:pt>
                <c:pt idx="2785">
                  <c:v>114.47066952894325</c:v>
                </c:pt>
                <c:pt idx="2786">
                  <c:v>114.49367983126322</c:v>
                </c:pt>
                <c:pt idx="2787">
                  <c:v>114.51682782282623</c:v>
                </c:pt>
                <c:pt idx="2788">
                  <c:v>114.54043950316384</c:v>
                </c:pt>
                <c:pt idx="2789">
                  <c:v>114.56335463791892</c:v>
                </c:pt>
                <c:pt idx="2790">
                  <c:v>114.58627179751581</c:v>
                </c:pt>
                <c:pt idx="2791">
                  <c:v>114.60965264588712</c:v>
                </c:pt>
                <c:pt idx="2792">
                  <c:v>114.63280063745</c:v>
                </c:pt>
                <c:pt idx="2793">
                  <c:v>114.65594862901337</c:v>
                </c:pt>
                <c:pt idx="2794">
                  <c:v>114.67886578861027</c:v>
                </c:pt>
                <c:pt idx="2795">
                  <c:v>114.70224461213968</c:v>
                </c:pt>
                <c:pt idx="2796">
                  <c:v>114.72539260370273</c:v>
                </c:pt>
                <c:pt idx="2797">
                  <c:v>114.74858716662749</c:v>
                </c:pt>
                <c:pt idx="2798">
                  <c:v>114.77145775486288</c:v>
                </c:pt>
                <c:pt idx="2799">
                  <c:v>114.79469888914937</c:v>
                </c:pt>
                <c:pt idx="2800">
                  <c:v>114.81784688071242</c:v>
                </c:pt>
                <c:pt idx="2801">
                  <c:v>114.84108801499875</c:v>
                </c:pt>
                <c:pt idx="2802">
                  <c:v>114.86451340988992</c:v>
                </c:pt>
                <c:pt idx="2803">
                  <c:v>114.88743056948665</c:v>
                </c:pt>
                <c:pt idx="2804">
                  <c:v>114.91057856104992</c:v>
                </c:pt>
                <c:pt idx="2805">
                  <c:v>114.93344914928522</c:v>
                </c:pt>
                <c:pt idx="2806">
                  <c:v>114.95682797281461</c:v>
                </c:pt>
                <c:pt idx="2807">
                  <c:v>114.98025336770576</c:v>
                </c:pt>
                <c:pt idx="2808">
                  <c:v>115.00321709866415</c:v>
                </c:pt>
                <c:pt idx="2809">
                  <c:v>115.02618082962265</c:v>
                </c:pt>
                <c:pt idx="2810">
                  <c:v>115.04937539254745</c:v>
                </c:pt>
                <c:pt idx="2811">
                  <c:v>115.07233709866392</c:v>
                </c:pt>
                <c:pt idx="2812">
                  <c:v>115.09580906491682</c:v>
                </c:pt>
                <c:pt idx="2813">
                  <c:v>115.11900362784159</c:v>
                </c:pt>
                <c:pt idx="2814">
                  <c:v>115.1421536442467</c:v>
                </c:pt>
                <c:pt idx="2815">
                  <c:v>115.16511535036324</c:v>
                </c:pt>
                <c:pt idx="2816">
                  <c:v>115.18849619873426</c:v>
                </c:pt>
                <c:pt idx="2817">
                  <c:v>115.21164419029782</c:v>
                </c:pt>
                <c:pt idx="2818">
                  <c:v>115.23455932505284</c:v>
                </c:pt>
                <c:pt idx="2819">
                  <c:v>115.25766277009609</c:v>
                </c:pt>
                <c:pt idx="2820">
                  <c:v>115.28085733302066</c:v>
                </c:pt>
                <c:pt idx="2821">
                  <c:v>115.30414301382702</c:v>
                </c:pt>
                <c:pt idx="2822">
                  <c:v>115.32710674478557</c:v>
                </c:pt>
                <c:pt idx="2823">
                  <c:v>115.35025473634876</c:v>
                </c:pt>
                <c:pt idx="2824">
                  <c:v>115.37363558471995</c:v>
                </c:pt>
                <c:pt idx="2825">
                  <c:v>115.39655071947502</c:v>
                </c:pt>
                <c:pt idx="2826">
                  <c:v>115.41988499648454</c:v>
                </c:pt>
                <c:pt idx="2827">
                  <c:v>115.44270901335837</c:v>
                </c:pt>
                <c:pt idx="2828">
                  <c:v>115.46632069369579</c:v>
                </c:pt>
                <c:pt idx="2829">
                  <c:v>115.48937554253561</c:v>
                </c:pt>
                <c:pt idx="2830">
                  <c:v>115.51233927349406</c:v>
                </c:pt>
                <c:pt idx="2831">
                  <c:v>115.53558040778051</c:v>
                </c:pt>
                <c:pt idx="2832">
                  <c:v>115.55826471056945</c:v>
                </c:pt>
                <c:pt idx="2833">
                  <c:v>115.58187639090683</c:v>
                </c:pt>
                <c:pt idx="2834">
                  <c:v>115.60525521443628</c:v>
                </c:pt>
                <c:pt idx="2835">
                  <c:v>115.62794154206701</c:v>
                </c:pt>
                <c:pt idx="2836">
                  <c:v>115.65136693695796</c:v>
                </c:pt>
                <c:pt idx="2837">
                  <c:v>115.6745614998828</c:v>
                </c:pt>
                <c:pt idx="2838">
                  <c:v>115.69733894539488</c:v>
                </c:pt>
                <c:pt idx="2839">
                  <c:v>115.72048693695793</c:v>
                </c:pt>
                <c:pt idx="2840">
                  <c:v>115.74386778532939</c:v>
                </c:pt>
                <c:pt idx="2841">
                  <c:v>115.76724660885878</c:v>
                </c:pt>
                <c:pt idx="2842">
                  <c:v>115.79039460042181</c:v>
                </c:pt>
                <c:pt idx="2843">
                  <c:v>115.81312547457244</c:v>
                </c:pt>
                <c:pt idx="2844">
                  <c:v>115.83650632294351</c:v>
                </c:pt>
                <c:pt idx="2845">
                  <c:v>115.85942348254042</c:v>
                </c:pt>
                <c:pt idx="2846">
                  <c:v>115.88257147410346</c:v>
                </c:pt>
                <c:pt idx="2847">
                  <c:v>115.90595029763298</c:v>
                </c:pt>
                <c:pt idx="2848">
                  <c:v>115.92909828919616</c:v>
                </c:pt>
                <c:pt idx="2849">
                  <c:v>115.95224628075931</c:v>
                </c:pt>
                <c:pt idx="2850">
                  <c:v>115.97539427232248</c:v>
                </c:pt>
                <c:pt idx="2851">
                  <c:v>115.99858883524723</c:v>
                </c:pt>
                <c:pt idx="2852">
                  <c:v>116.02182996953375</c:v>
                </c:pt>
                <c:pt idx="2853">
                  <c:v>116.04474712913056</c:v>
                </c:pt>
                <c:pt idx="2854">
                  <c:v>116.06789512069371</c:v>
                </c:pt>
                <c:pt idx="2855">
                  <c:v>116.09067256620575</c:v>
                </c:pt>
                <c:pt idx="2856">
                  <c:v>116.1145150785095</c:v>
                </c:pt>
                <c:pt idx="2857">
                  <c:v>116.13766307007282</c:v>
                </c:pt>
                <c:pt idx="2858">
                  <c:v>116.16062680103121</c:v>
                </c:pt>
                <c:pt idx="2859">
                  <c:v>116.18354396062809</c:v>
                </c:pt>
                <c:pt idx="2860">
                  <c:v>116.20696935551909</c:v>
                </c:pt>
                <c:pt idx="2861">
                  <c:v>116.22988651511601</c:v>
                </c:pt>
                <c:pt idx="2862">
                  <c:v>116.25326533864543</c:v>
                </c:pt>
                <c:pt idx="2863">
                  <c:v>116.27627564096559</c:v>
                </c:pt>
                <c:pt idx="2864">
                  <c:v>116.29956132177172</c:v>
                </c:pt>
                <c:pt idx="2865">
                  <c:v>116.32275588469631</c:v>
                </c:pt>
                <c:pt idx="2866">
                  <c:v>116.34571961565503</c:v>
                </c:pt>
                <c:pt idx="2867">
                  <c:v>116.36896074994139</c:v>
                </c:pt>
                <c:pt idx="2868">
                  <c:v>116.39187790953831</c:v>
                </c:pt>
                <c:pt idx="2869">
                  <c:v>116.41507247246297</c:v>
                </c:pt>
                <c:pt idx="2870">
                  <c:v>116.43822046402639</c:v>
                </c:pt>
                <c:pt idx="2871">
                  <c:v>116.46155271619405</c:v>
                </c:pt>
                <c:pt idx="2872">
                  <c:v>116.48474727911882</c:v>
                </c:pt>
                <c:pt idx="2873">
                  <c:v>116.50775758143897</c:v>
                </c:pt>
                <c:pt idx="2874">
                  <c:v>116.53076585891729</c:v>
                </c:pt>
                <c:pt idx="2875">
                  <c:v>116.55414670728851</c:v>
                </c:pt>
                <c:pt idx="2876">
                  <c:v>116.57715498476682</c:v>
                </c:pt>
                <c:pt idx="2877">
                  <c:v>116.60039611905296</c:v>
                </c:pt>
                <c:pt idx="2878">
                  <c:v>116.62335985001158</c:v>
                </c:pt>
                <c:pt idx="2879">
                  <c:v>116.64678524490274</c:v>
                </c:pt>
                <c:pt idx="2880">
                  <c:v>116.66974897586113</c:v>
                </c:pt>
                <c:pt idx="2881">
                  <c:v>116.69294353878593</c:v>
                </c:pt>
                <c:pt idx="2882">
                  <c:v>116.7161381017108</c:v>
                </c:pt>
                <c:pt idx="2883">
                  <c:v>116.73933266463558</c:v>
                </c:pt>
                <c:pt idx="2884">
                  <c:v>116.76257177408006</c:v>
                </c:pt>
                <c:pt idx="2885">
                  <c:v>116.78571976564336</c:v>
                </c:pt>
                <c:pt idx="2886">
                  <c:v>116.80886978204829</c:v>
                </c:pt>
                <c:pt idx="2887">
                  <c:v>116.83183148816502</c:v>
                </c:pt>
                <c:pt idx="2888">
                  <c:v>116.85521233653598</c:v>
                </c:pt>
                <c:pt idx="2889">
                  <c:v>116.87812747129134</c:v>
                </c:pt>
                <c:pt idx="2890">
                  <c:v>116.90127546285447</c:v>
                </c:pt>
                <c:pt idx="2891">
                  <c:v>116.92447002577923</c:v>
                </c:pt>
                <c:pt idx="2892">
                  <c:v>116.94766458870426</c:v>
                </c:pt>
                <c:pt idx="2893">
                  <c:v>116.97067489102405</c:v>
                </c:pt>
                <c:pt idx="2894">
                  <c:v>116.99410028591545</c:v>
                </c:pt>
                <c:pt idx="2895">
                  <c:v>117.01701744551227</c:v>
                </c:pt>
                <c:pt idx="2896">
                  <c:v>117.04007229435202</c:v>
                </c:pt>
                <c:pt idx="2897">
                  <c:v>117.06326685727677</c:v>
                </c:pt>
                <c:pt idx="2898">
                  <c:v>117.08641484883994</c:v>
                </c:pt>
                <c:pt idx="2899">
                  <c:v>117.10956284040297</c:v>
                </c:pt>
                <c:pt idx="2900">
                  <c:v>117.13271285680784</c:v>
                </c:pt>
                <c:pt idx="2901">
                  <c:v>117.15604510897585</c:v>
                </c:pt>
                <c:pt idx="2902">
                  <c:v>117.17919310053888</c:v>
                </c:pt>
                <c:pt idx="2903">
                  <c:v>117.20215683149748</c:v>
                </c:pt>
                <c:pt idx="2904">
                  <c:v>117.22544453714555</c:v>
                </c:pt>
                <c:pt idx="2905">
                  <c:v>117.24840624326229</c:v>
                </c:pt>
                <c:pt idx="2906">
                  <c:v>117.27160080618701</c:v>
                </c:pt>
                <c:pt idx="2907">
                  <c:v>117.29474879775015</c:v>
                </c:pt>
                <c:pt idx="2908">
                  <c:v>117.31798993203654</c:v>
                </c:pt>
                <c:pt idx="2909">
                  <c:v>117.34113792359965</c:v>
                </c:pt>
                <c:pt idx="2910">
                  <c:v>117.36428591516292</c:v>
                </c:pt>
                <c:pt idx="2911">
                  <c:v>117.38748047808764</c:v>
                </c:pt>
                <c:pt idx="2912">
                  <c:v>117.41062846965093</c:v>
                </c:pt>
                <c:pt idx="2913">
                  <c:v>117.43400931802206</c:v>
                </c:pt>
                <c:pt idx="2914">
                  <c:v>117.4571573095852</c:v>
                </c:pt>
                <c:pt idx="2915">
                  <c:v>117.48007446918218</c:v>
                </c:pt>
                <c:pt idx="2916">
                  <c:v>117.50303617529875</c:v>
                </c:pt>
                <c:pt idx="2917">
                  <c:v>117.52599990625733</c:v>
                </c:pt>
                <c:pt idx="2918">
                  <c:v>117.54942530114847</c:v>
                </c:pt>
                <c:pt idx="2919">
                  <c:v>117.57261986407313</c:v>
                </c:pt>
                <c:pt idx="2920">
                  <c:v>117.59576785563614</c:v>
                </c:pt>
                <c:pt idx="2921">
                  <c:v>117.61826789782045</c:v>
                </c:pt>
                <c:pt idx="2922">
                  <c:v>117.64197272088109</c:v>
                </c:pt>
                <c:pt idx="2923">
                  <c:v>117.66544468713386</c:v>
                </c:pt>
                <c:pt idx="2924">
                  <c:v>117.68836184673049</c:v>
                </c:pt>
                <c:pt idx="2925">
                  <c:v>117.71155640965563</c:v>
                </c:pt>
                <c:pt idx="2926">
                  <c:v>117.73479551910009</c:v>
                </c:pt>
                <c:pt idx="2927">
                  <c:v>117.75780582142021</c:v>
                </c:pt>
                <c:pt idx="2928">
                  <c:v>117.78100038434499</c:v>
                </c:pt>
                <c:pt idx="2929">
                  <c:v>117.80391754394185</c:v>
                </c:pt>
                <c:pt idx="2930">
                  <c:v>117.82738951019434</c:v>
                </c:pt>
                <c:pt idx="2931">
                  <c:v>117.85035324115304</c:v>
                </c:pt>
                <c:pt idx="2932">
                  <c:v>117.87336151863113</c:v>
                </c:pt>
                <c:pt idx="2933">
                  <c:v>117.89678691352219</c:v>
                </c:pt>
                <c:pt idx="2934">
                  <c:v>117.91993490508565</c:v>
                </c:pt>
                <c:pt idx="2935">
                  <c:v>117.94289863604405</c:v>
                </c:pt>
                <c:pt idx="2936">
                  <c:v>117.96609319896882</c:v>
                </c:pt>
                <c:pt idx="2937">
                  <c:v>117.98928776189362</c:v>
                </c:pt>
                <c:pt idx="2938">
                  <c:v>118.01229603937192</c:v>
                </c:pt>
                <c:pt idx="2939">
                  <c:v>118.03549060229668</c:v>
                </c:pt>
                <c:pt idx="2940">
                  <c:v>118.05864061870165</c:v>
                </c:pt>
                <c:pt idx="2941">
                  <c:v>118.08201944223107</c:v>
                </c:pt>
                <c:pt idx="2942">
                  <c:v>118.10498317318945</c:v>
                </c:pt>
                <c:pt idx="2943">
                  <c:v>118.12794487930633</c:v>
                </c:pt>
                <c:pt idx="2944">
                  <c:v>118.15132572767754</c:v>
                </c:pt>
                <c:pt idx="2945">
                  <c:v>118.17433400515574</c:v>
                </c:pt>
                <c:pt idx="2946">
                  <c:v>118.19771485352705</c:v>
                </c:pt>
                <c:pt idx="2947">
                  <c:v>118.22039915631591</c:v>
                </c:pt>
                <c:pt idx="2948">
                  <c:v>118.24405740801517</c:v>
                </c:pt>
                <c:pt idx="2949">
                  <c:v>118.26720539957827</c:v>
                </c:pt>
                <c:pt idx="2950">
                  <c:v>118.28998284509021</c:v>
                </c:pt>
                <c:pt idx="2951">
                  <c:v>118.31322397937686</c:v>
                </c:pt>
                <c:pt idx="2952">
                  <c:v>118.33641854230135</c:v>
                </c:pt>
                <c:pt idx="2953">
                  <c:v>118.35961310522616</c:v>
                </c:pt>
                <c:pt idx="2954">
                  <c:v>118.38285423951251</c:v>
                </c:pt>
                <c:pt idx="2955">
                  <c:v>118.40558511366284</c:v>
                </c:pt>
                <c:pt idx="2956">
                  <c:v>118.42924134052028</c:v>
                </c:pt>
                <c:pt idx="2957">
                  <c:v>118.45239135692503</c:v>
                </c:pt>
                <c:pt idx="2958">
                  <c:v>118.47535306304195</c:v>
                </c:pt>
                <c:pt idx="2959">
                  <c:v>118.49854762596672</c:v>
                </c:pt>
                <c:pt idx="2960">
                  <c:v>118.52174218889134</c:v>
                </c:pt>
                <c:pt idx="2961">
                  <c:v>118.54470591985002</c:v>
                </c:pt>
                <c:pt idx="2962">
                  <c:v>118.56785391141322</c:v>
                </c:pt>
                <c:pt idx="2963">
                  <c:v>118.59100190297632</c:v>
                </c:pt>
                <c:pt idx="2964">
                  <c:v>118.61419646590124</c:v>
                </c:pt>
                <c:pt idx="2965">
                  <c:v>118.63739102882585</c:v>
                </c:pt>
                <c:pt idx="2966">
                  <c:v>118.66053902038901</c:v>
                </c:pt>
                <c:pt idx="2967">
                  <c:v>118.68373358331381</c:v>
                </c:pt>
                <c:pt idx="2968">
                  <c:v>118.70697471760018</c:v>
                </c:pt>
                <c:pt idx="2969">
                  <c:v>118.73012270916342</c:v>
                </c:pt>
                <c:pt idx="2970">
                  <c:v>118.75341041481137</c:v>
                </c:pt>
                <c:pt idx="2971">
                  <c:v>118.77632554956641</c:v>
                </c:pt>
                <c:pt idx="2972">
                  <c:v>118.79924270916339</c:v>
                </c:pt>
                <c:pt idx="2973">
                  <c:v>118.82262355753446</c:v>
                </c:pt>
                <c:pt idx="2974">
                  <c:v>118.84567840637445</c:v>
                </c:pt>
                <c:pt idx="2975">
                  <c:v>118.86887296929925</c:v>
                </c:pt>
                <c:pt idx="2976">
                  <c:v>118.89183670025777</c:v>
                </c:pt>
                <c:pt idx="2977">
                  <c:v>118.915262095149</c:v>
                </c:pt>
                <c:pt idx="2978">
                  <c:v>118.93831694398875</c:v>
                </c:pt>
                <c:pt idx="2979">
                  <c:v>118.96151150691352</c:v>
                </c:pt>
                <c:pt idx="2980">
                  <c:v>118.9846594984768</c:v>
                </c:pt>
                <c:pt idx="2981">
                  <c:v>119.00790063276308</c:v>
                </c:pt>
                <c:pt idx="2982">
                  <c:v>119.03114176704946</c:v>
                </c:pt>
                <c:pt idx="2983">
                  <c:v>119.05382606983829</c:v>
                </c:pt>
                <c:pt idx="2984">
                  <c:v>119.07725348957133</c:v>
                </c:pt>
                <c:pt idx="2985">
                  <c:v>119.10021519568787</c:v>
                </c:pt>
                <c:pt idx="2986">
                  <c:v>119.1234097586126</c:v>
                </c:pt>
                <c:pt idx="2987">
                  <c:v>119.14665089289898</c:v>
                </c:pt>
                <c:pt idx="2988">
                  <c:v>119.16975231310035</c:v>
                </c:pt>
                <c:pt idx="2989">
                  <c:v>119.19290030466358</c:v>
                </c:pt>
                <c:pt idx="2990">
                  <c:v>119.2160948675885</c:v>
                </c:pt>
                <c:pt idx="2991">
                  <c:v>119.2390120271854</c:v>
                </c:pt>
                <c:pt idx="2992">
                  <c:v>119.26243742207635</c:v>
                </c:pt>
                <c:pt idx="2993">
                  <c:v>119.28517032106868</c:v>
                </c:pt>
                <c:pt idx="2994">
                  <c:v>119.30877997656407</c:v>
                </c:pt>
                <c:pt idx="2995">
                  <c:v>119.33174370752285</c:v>
                </c:pt>
                <c:pt idx="2996">
                  <c:v>119.35512455589405</c:v>
                </c:pt>
                <c:pt idx="2997">
                  <c:v>119.37803969064915</c:v>
                </c:pt>
                <c:pt idx="2998">
                  <c:v>119.40142053902042</c:v>
                </c:pt>
                <c:pt idx="2999">
                  <c:v>119.42456853058346</c:v>
                </c:pt>
                <c:pt idx="3000">
                  <c:v>119.44748569018059</c:v>
                </c:pt>
                <c:pt idx="3001">
                  <c:v>119.47091108507149</c:v>
                </c:pt>
                <c:pt idx="3002">
                  <c:v>119.4939193625498</c:v>
                </c:pt>
                <c:pt idx="3003">
                  <c:v>119.51688309350831</c:v>
                </c:pt>
                <c:pt idx="3004">
                  <c:v>119.54030848839936</c:v>
                </c:pt>
                <c:pt idx="3005">
                  <c:v>119.56354962268576</c:v>
                </c:pt>
                <c:pt idx="3006">
                  <c:v>119.58655992500596</c:v>
                </c:pt>
                <c:pt idx="3007">
                  <c:v>119.60947505976081</c:v>
                </c:pt>
                <c:pt idx="3008">
                  <c:v>119.63285590813219</c:v>
                </c:pt>
                <c:pt idx="3009">
                  <c:v>119.65605047105684</c:v>
                </c:pt>
                <c:pt idx="3010">
                  <c:v>119.6792450339815</c:v>
                </c:pt>
                <c:pt idx="3011">
                  <c:v>119.70220674009846</c:v>
                </c:pt>
                <c:pt idx="3012">
                  <c:v>119.72512389969536</c:v>
                </c:pt>
                <c:pt idx="3013">
                  <c:v>119.74882872275595</c:v>
                </c:pt>
                <c:pt idx="3014">
                  <c:v>119.77179042887279</c:v>
                </c:pt>
                <c:pt idx="3015">
                  <c:v>119.7949849917977</c:v>
                </c:pt>
                <c:pt idx="3016">
                  <c:v>119.81817955472228</c:v>
                </c:pt>
                <c:pt idx="3017">
                  <c:v>119.84132754628547</c:v>
                </c:pt>
                <c:pt idx="3018">
                  <c:v>119.86424470588248</c:v>
                </c:pt>
                <c:pt idx="3019">
                  <c:v>119.88739269744551</c:v>
                </c:pt>
                <c:pt idx="3020">
                  <c:v>119.91077354581672</c:v>
                </c:pt>
                <c:pt idx="3021">
                  <c:v>119.93368868057186</c:v>
                </c:pt>
                <c:pt idx="3022">
                  <c:v>119.95683869697675</c:v>
                </c:pt>
                <c:pt idx="3023">
                  <c:v>119.97975383173177</c:v>
                </c:pt>
                <c:pt idx="3024">
                  <c:v>120.00313468010326</c:v>
                </c:pt>
                <c:pt idx="3025">
                  <c:v>120.02628267166627</c:v>
                </c:pt>
                <c:pt idx="3026">
                  <c:v>120.04915325990171</c:v>
                </c:pt>
                <c:pt idx="3027">
                  <c:v>120.07257865479244</c:v>
                </c:pt>
                <c:pt idx="3028">
                  <c:v>120.09572664635573</c:v>
                </c:pt>
                <c:pt idx="3029">
                  <c:v>120.11910749472698</c:v>
                </c:pt>
                <c:pt idx="3030">
                  <c:v>120.14202262948208</c:v>
                </c:pt>
                <c:pt idx="3031">
                  <c:v>120.16507950316367</c:v>
                </c:pt>
                <c:pt idx="3032">
                  <c:v>120.18827406608847</c:v>
                </c:pt>
                <c:pt idx="3033">
                  <c:v>120.21142205765175</c:v>
                </c:pt>
                <c:pt idx="3034">
                  <c:v>120.23461662057667</c:v>
                </c:pt>
                <c:pt idx="3035">
                  <c:v>120.25781118350125</c:v>
                </c:pt>
                <c:pt idx="3036">
                  <c:v>120.28077288961801</c:v>
                </c:pt>
                <c:pt idx="3037">
                  <c:v>120.30392088118117</c:v>
                </c:pt>
                <c:pt idx="3038">
                  <c:v>120.32734830091387</c:v>
                </c:pt>
                <c:pt idx="3039">
                  <c:v>120.35035657839235</c:v>
                </c:pt>
                <c:pt idx="3040">
                  <c:v>120.37355114131709</c:v>
                </c:pt>
                <c:pt idx="3041">
                  <c:v>120.39651487227562</c:v>
                </c:pt>
                <c:pt idx="3042">
                  <c:v>120.41994026716669</c:v>
                </c:pt>
                <c:pt idx="3043">
                  <c:v>120.44308825872966</c:v>
                </c:pt>
                <c:pt idx="3044">
                  <c:v>120.46581913288011</c:v>
                </c:pt>
                <c:pt idx="3045">
                  <c:v>120.48929312397472</c:v>
                </c:pt>
                <c:pt idx="3046">
                  <c:v>120.51225483009135</c:v>
                </c:pt>
                <c:pt idx="3047">
                  <c:v>120.53568224982421</c:v>
                </c:pt>
                <c:pt idx="3048">
                  <c:v>120.55818229200831</c:v>
                </c:pt>
                <c:pt idx="3049">
                  <c:v>120.58183851886557</c:v>
                </c:pt>
                <c:pt idx="3050">
                  <c:v>120.60480224982415</c:v>
                </c:pt>
                <c:pt idx="3051">
                  <c:v>120.6279968127488</c:v>
                </c:pt>
                <c:pt idx="3052">
                  <c:v>120.65137563627835</c:v>
                </c:pt>
                <c:pt idx="3053">
                  <c:v>120.67429279587532</c:v>
                </c:pt>
                <c:pt idx="3054">
                  <c:v>120.69767161940462</c:v>
                </c:pt>
                <c:pt idx="3055">
                  <c:v>120.72095932505272</c:v>
                </c:pt>
                <c:pt idx="3056">
                  <c:v>120.74392305601138</c:v>
                </c:pt>
                <c:pt idx="3057">
                  <c:v>120.76730187954067</c:v>
                </c:pt>
                <c:pt idx="3058">
                  <c:v>120.79021903913777</c:v>
                </c:pt>
                <c:pt idx="3059">
                  <c:v>120.81336703070068</c:v>
                </c:pt>
                <c:pt idx="3060">
                  <c:v>120.83656159362548</c:v>
                </c:pt>
                <c:pt idx="3061">
                  <c:v>120.85956987110382</c:v>
                </c:pt>
                <c:pt idx="3062">
                  <c:v>120.88276443402846</c:v>
                </c:pt>
                <c:pt idx="3063">
                  <c:v>120.90600556831519</c:v>
                </c:pt>
                <c:pt idx="3064">
                  <c:v>120.92920013123974</c:v>
                </c:pt>
                <c:pt idx="3065">
                  <c:v>120.95211729083665</c:v>
                </c:pt>
                <c:pt idx="3066">
                  <c:v>120.9754961143659</c:v>
                </c:pt>
                <c:pt idx="3067">
                  <c:v>120.99845984532459</c:v>
                </c:pt>
                <c:pt idx="3068">
                  <c:v>121.02179412233409</c:v>
                </c:pt>
                <c:pt idx="3069">
                  <c:v>121.04475582845085</c:v>
                </c:pt>
                <c:pt idx="3070">
                  <c:v>121.06822779470356</c:v>
                </c:pt>
                <c:pt idx="3071">
                  <c:v>121.09114495430057</c:v>
                </c:pt>
                <c:pt idx="3072">
                  <c:v>121.11438608858674</c:v>
                </c:pt>
                <c:pt idx="3073">
                  <c:v>121.13758065151158</c:v>
                </c:pt>
                <c:pt idx="3074">
                  <c:v>121.16049781110841</c:v>
                </c:pt>
                <c:pt idx="3075">
                  <c:v>121.18373894539474</c:v>
                </c:pt>
                <c:pt idx="3076">
                  <c:v>121.20674722287318</c:v>
                </c:pt>
                <c:pt idx="3077">
                  <c:v>121.23012807124449</c:v>
                </c:pt>
                <c:pt idx="3078">
                  <c:v>121.2532760628076</c:v>
                </c:pt>
                <c:pt idx="3079">
                  <c:v>121.27642405437076</c:v>
                </c:pt>
                <c:pt idx="3080">
                  <c:v>121.29961861729552</c:v>
                </c:pt>
                <c:pt idx="3081">
                  <c:v>121.32276660885857</c:v>
                </c:pt>
                <c:pt idx="3082">
                  <c:v>121.34577488633703</c:v>
                </c:pt>
                <c:pt idx="3083">
                  <c:v>121.36901602062341</c:v>
                </c:pt>
                <c:pt idx="3084">
                  <c:v>121.39193318022032</c:v>
                </c:pt>
                <c:pt idx="3085">
                  <c:v>121.4149414576986</c:v>
                </c:pt>
                <c:pt idx="3086">
                  <c:v>121.4384599953131</c:v>
                </c:pt>
                <c:pt idx="3087">
                  <c:v>121.46114632294352</c:v>
                </c:pt>
                <c:pt idx="3088">
                  <c:v>121.4845717178344</c:v>
                </c:pt>
                <c:pt idx="3089">
                  <c:v>121.50776628075933</c:v>
                </c:pt>
                <c:pt idx="3090">
                  <c:v>121.53073001171784</c:v>
                </c:pt>
                <c:pt idx="3091">
                  <c:v>121.55392457464262</c:v>
                </c:pt>
                <c:pt idx="3092">
                  <c:v>121.57711913756738</c:v>
                </c:pt>
                <c:pt idx="3093">
                  <c:v>121.60008084368388</c:v>
                </c:pt>
                <c:pt idx="3094">
                  <c:v>121.62350826341677</c:v>
                </c:pt>
                <c:pt idx="3095">
                  <c:v>121.64646996953374</c:v>
                </c:pt>
                <c:pt idx="3096">
                  <c:v>121.66985081790467</c:v>
                </c:pt>
                <c:pt idx="3097">
                  <c:v>121.69276595265971</c:v>
                </c:pt>
                <c:pt idx="3098">
                  <c:v>121.71596051558463</c:v>
                </c:pt>
                <c:pt idx="3099">
                  <c:v>121.73915507850953</c:v>
                </c:pt>
                <c:pt idx="3100">
                  <c:v>121.76239621279569</c:v>
                </c:pt>
                <c:pt idx="3101">
                  <c:v>121.78554420435904</c:v>
                </c:pt>
                <c:pt idx="3102">
                  <c:v>121.8087387672836</c:v>
                </c:pt>
                <c:pt idx="3103">
                  <c:v>121.83170249824236</c:v>
                </c:pt>
                <c:pt idx="3104">
                  <c:v>121.85494363252865</c:v>
                </c:pt>
                <c:pt idx="3105">
                  <c:v>121.8781847668151</c:v>
                </c:pt>
                <c:pt idx="3106">
                  <c:v>121.90114647293181</c:v>
                </c:pt>
                <c:pt idx="3107">
                  <c:v>121.92443417857969</c:v>
                </c:pt>
                <c:pt idx="3108">
                  <c:v>121.94762874150472</c:v>
                </c:pt>
                <c:pt idx="3109">
                  <c:v>121.97077673306755</c:v>
                </c:pt>
                <c:pt idx="3110">
                  <c:v>121.99392472463101</c:v>
                </c:pt>
                <c:pt idx="3111">
                  <c:v>122.01637819545324</c:v>
                </c:pt>
                <c:pt idx="3112">
                  <c:v>122.04012958987609</c:v>
                </c:pt>
                <c:pt idx="3113">
                  <c:v>122.06327758143898</c:v>
                </c:pt>
                <c:pt idx="3114">
                  <c:v>122.08642557300213</c:v>
                </c:pt>
                <c:pt idx="3115">
                  <c:v>122.10938727911881</c:v>
                </c:pt>
                <c:pt idx="3116">
                  <c:v>122.13281469885165</c:v>
                </c:pt>
                <c:pt idx="3117">
                  <c:v>122.15600926177642</c:v>
                </c:pt>
                <c:pt idx="3118">
                  <c:v>122.17911068197812</c:v>
                </c:pt>
                <c:pt idx="3119">
                  <c:v>122.20225867354115</c:v>
                </c:pt>
                <c:pt idx="3120">
                  <c:v>122.22494297632987</c:v>
                </c:pt>
                <c:pt idx="3121">
                  <c:v>122.24818411061638</c:v>
                </c:pt>
                <c:pt idx="3122">
                  <c:v>122.27156495898765</c:v>
                </c:pt>
                <c:pt idx="3123">
                  <c:v>122.29471295055075</c:v>
                </c:pt>
                <c:pt idx="3124">
                  <c:v>122.31790751347548</c:v>
                </c:pt>
                <c:pt idx="3125">
                  <c:v>122.34133290836651</c:v>
                </c:pt>
                <c:pt idx="3126">
                  <c:v>122.3642966393252</c:v>
                </c:pt>
                <c:pt idx="3127">
                  <c:v>122.38749120224981</c:v>
                </c:pt>
                <c:pt idx="3128">
                  <c:v>122.41045290836659</c:v>
                </c:pt>
                <c:pt idx="3129">
                  <c:v>122.43369404265293</c:v>
                </c:pt>
                <c:pt idx="3130">
                  <c:v>122.45665777361144</c:v>
                </c:pt>
                <c:pt idx="3131">
                  <c:v>122.47985233653598</c:v>
                </c:pt>
                <c:pt idx="3132">
                  <c:v>122.50300032809938</c:v>
                </c:pt>
                <c:pt idx="3133">
                  <c:v>122.52614831966241</c:v>
                </c:pt>
                <c:pt idx="3134">
                  <c:v>122.54929631122566</c:v>
                </c:pt>
                <c:pt idx="3135">
                  <c:v>122.57267513475483</c:v>
                </c:pt>
                <c:pt idx="3136">
                  <c:v>122.59586969767986</c:v>
                </c:pt>
                <c:pt idx="3137">
                  <c:v>122.61901768924321</c:v>
                </c:pt>
                <c:pt idx="3138">
                  <c:v>122.64198142020156</c:v>
                </c:pt>
                <c:pt idx="3139">
                  <c:v>122.66526912584956</c:v>
                </c:pt>
                <c:pt idx="3140">
                  <c:v>122.68823083196612</c:v>
                </c:pt>
                <c:pt idx="3141">
                  <c:v>122.71161168033782</c:v>
                </c:pt>
                <c:pt idx="3142">
                  <c:v>122.73457338645404</c:v>
                </c:pt>
                <c:pt idx="3143">
                  <c:v>122.75763026013605</c:v>
                </c:pt>
                <c:pt idx="3144">
                  <c:v>122.78100908366532</c:v>
                </c:pt>
                <c:pt idx="3145">
                  <c:v>122.80397281462358</c:v>
                </c:pt>
                <c:pt idx="3146">
                  <c:v>122.82707423482535</c:v>
                </c:pt>
                <c:pt idx="3147">
                  <c:v>122.85022222638858</c:v>
                </c:pt>
                <c:pt idx="3148">
                  <c:v>122.87341678931332</c:v>
                </c:pt>
                <c:pt idx="3149">
                  <c:v>122.89661135223811</c:v>
                </c:pt>
                <c:pt idx="3150">
                  <c:v>122.92003674712905</c:v>
                </c:pt>
                <c:pt idx="3151">
                  <c:v>122.9427230747598</c:v>
                </c:pt>
                <c:pt idx="3152">
                  <c:v>122.96614846965083</c:v>
                </c:pt>
                <c:pt idx="3153">
                  <c:v>122.98957386454184</c:v>
                </c:pt>
                <c:pt idx="3154">
                  <c:v>123.01235333489565</c:v>
                </c:pt>
                <c:pt idx="3155">
                  <c:v>123.03550132645864</c:v>
                </c:pt>
                <c:pt idx="3156">
                  <c:v>123.05869588938363</c:v>
                </c:pt>
                <c:pt idx="3157">
                  <c:v>123.08207471291294</c:v>
                </c:pt>
                <c:pt idx="3158">
                  <c:v>123.10508501523309</c:v>
                </c:pt>
                <c:pt idx="3159">
                  <c:v>123.12832412467775</c:v>
                </c:pt>
                <c:pt idx="3160">
                  <c:v>123.15147414108262</c:v>
                </c:pt>
                <c:pt idx="3161">
                  <c:v>123.17392761190531</c:v>
                </c:pt>
                <c:pt idx="3162">
                  <c:v>123.1975838387626</c:v>
                </c:pt>
                <c:pt idx="3163">
                  <c:v>123.22087154441049</c:v>
                </c:pt>
                <c:pt idx="3164">
                  <c:v>123.24383527536912</c:v>
                </c:pt>
                <c:pt idx="3165">
                  <c:v>123.26698326693241</c:v>
                </c:pt>
                <c:pt idx="3166">
                  <c:v>123.29040866182332</c:v>
                </c:pt>
                <c:pt idx="3167">
                  <c:v>123.31332582142018</c:v>
                </c:pt>
                <c:pt idx="3168">
                  <c:v>123.3361964096555</c:v>
                </c:pt>
                <c:pt idx="3169">
                  <c:v>123.35962180454651</c:v>
                </c:pt>
                <c:pt idx="3170">
                  <c:v>123.38263210686638</c:v>
                </c:pt>
                <c:pt idx="3171">
                  <c:v>123.40610407311932</c:v>
                </c:pt>
                <c:pt idx="3172">
                  <c:v>123.4289746613546</c:v>
                </c:pt>
                <c:pt idx="3173">
                  <c:v>123.45240005624561</c:v>
                </c:pt>
                <c:pt idx="3174">
                  <c:v>123.47531721584248</c:v>
                </c:pt>
                <c:pt idx="3175">
                  <c:v>123.49869603937192</c:v>
                </c:pt>
                <c:pt idx="3176">
                  <c:v>123.52161319896882</c:v>
                </c:pt>
                <c:pt idx="3177">
                  <c:v>123.54462147644732</c:v>
                </c:pt>
                <c:pt idx="3178">
                  <c:v>123.56823315678442</c:v>
                </c:pt>
                <c:pt idx="3179">
                  <c:v>123.59096403093524</c:v>
                </c:pt>
                <c:pt idx="3180">
                  <c:v>123.61439145066794</c:v>
                </c:pt>
                <c:pt idx="3181">
                  <c:v>123.63739972814626</c:v>
                </c:pt>
                <c:pt idx="3182">
                  <c:v>123.66041003046624</c:v>
                </c:pt>
                <c:pt idx="3183">
                  <c:v>123.68378885399548</c:v>
                </c:pt>
                <c:pt idx="3184">
                  <c:v>123.70693684555883</c:v>
                </c:pt>
                <c:pt idx="3185">
                  <c:v>123.73008483712211</c:v>
                </c:pt>
                <c:pt idx="3186">
                  <c:v>123.75309513944227</c:v>
                </c:pt>
                <c:pt idx="3187">
                  <c:v>123.77610341692051</c:v>
                </c:pt>
                <c:pt idx="3188">
                  <c:v>123.79948426529182</c:v>
                </c:pt>
                <c:pt idx="3189">
                  <c:v>123.82244597140837</c:v>
                </c:pt>
                <c:pt idx="3190">
                  <c:v>123.84582681977965</c:v>
                </c:pt>
                <c:pt idx="3191">
                  <c:v>123.86874397937659</c:v>
                </c:pt>
                <c:pt idx="3192">
                  <c:v>123.89193854230138</c:v>
                </c:pt>
                <c:pt idx="3193">
                  <c:v>123.91541050855398</c:v>
                </c:pt>
                <c:pt idx="3194">
                  <c:v>123.93818795406608</c:v>
                </c:pt>
                <c:pt idx="3195">
                  <c:v>123.96133594562926</c:v>
                </c:pt>
                <c:pt idx="3196">
                  <c:v>123.98453050855395</c:v>
                </c:pt>
                <c:pt idx="3197">
                  <c:v>124.00753878603234</c:v>
                </c:pt>
                <c:pt idx="3198">
                  <c:v>124.03091963440357</c:v>
                </c:pt>
                <c:pt idx="3199">
                  <c:v>124.0541141973283</c:v>
                </c:pt>
                <c:pt idx="3200">
                  <c:v>124.07703135692503</c:v>
                </c:pt>
                <c:pt idx="3201">
                  <c:v>124.10036360909309</c:v>
                </c:pt>
                <c:pt idx="3202">
                  <c:v>124.12378900398383</c:v>
                </c:pt>
                <c:pt idx="3203">
                  <c:v>124.14670616358076</c:v>
                </c:pt>
                <c:pt idx="3204">
                  <c:v>124.16985415514414</c:v>
                </c:pt>
                <c:pt idx="3205">
                  <c:v>124.19309528943052</c:v>
                </c:pt>
                <c:pt idx="3206">
                  <c:v>124.21610559175063</c:v>
                </c:pt>
                <c:pt idx="3207">
                  <c:v>124.23934672603701</c:v>
                </c:pt>
                <c:pt idx="3208">
                  <c:v>124.26253926411999</c:v>
                </c:pt>
                <c:pt idx="3209">
                  <c:v>124.28545642371694</c:v>
                </c:pt>
                <c:pt idx="3210">
                  <c:v>124.30865098664167</c:v>
                </c:pt>
                <c:pt idx="3211">
                  <c:v>124.33179897820472</c:v>
                </c:pt>
                <c:pt idx="3212">
                  <c:v>124.35517982657586</c:v>
                </c:pt>
                <c:pt idx="3213">
                  <c:v>124.37809698617295</c:v>
                </c:pt>
                <c:pt idx="3214">
                  <c:v>124.40133609561759</c:v>
                </c:pt>
                <c:pt idx="3215">
                  <c:v>124.42434639793765</c:v>
                </c:pt>
                <c:pt idx="3216">
                  <c:v>124.44749438950097</c:v>
                </c:pt>
                <c:pt idx="3217">
                  <c:v>124.47068895242539</c:v>
                </c:pt>
                <c:pt idx="3218">
                  <c:v>124.49374380126559</c:v>
                </c:pt>
                <c:pt idx="3219">
                  <c:v>124.51666096086267</c:v>
                </c:pt>
                <c:pt idx="3220">
                  <c:v>124.54036578392316</c:v>
                </c:pt>
                <c:pt idx="3221">
                  <c:v>124.56346720412468</c:v>
                </c:pt>
                <c:pt idx="3222">
                  <c:v>124.58647548160302</c:v>
                </c:pt>
                <c:pt idx="3223">
                  <c:v>124.60967004452775</c:v>
                </c:pt>
                <c:pt idx="3224">
                  <c:v>124.63286460745255</c:v>
                </c:pt>
                <c:pt idx="3225">
                  <c:v>124.65605917037732</c:v>
                </c:pt>
                <c:pt idx="3226">
                  <c:v>124.67897632997401</c:v>
                </c:pt>
                <c:pt idx="3227">
                  <c:v>124.70235515350343</c:v>
                </c:pt>
                <c:pt idx="3228">
                  <c:v>124.7255031450668</c:v>
                </c:pt>
                <c:pt idx="3229">
                  <c:v>124.74846687602528</c:v>
                </c:pt>
                <c:pt idx="3230">
                  <c:v>124.77166143895009</c:v>
                </c:pt>
                <c:pt idx="3231">
                  <c:v>124.79485600187486</c:v>
                </c:pt>
                <c:pt idx="3232">
                  <c:v>124.81754030466371</c:v>
                </c:pt>
                <c:pt idx="3233">
                  <c:v>124.84092115303483</c:v>
                </c:pt>
                <c:pt idx="3234">
                  <c:v>124.86411571595974</c:v>
                </c:pt>
                <c:pt idx="3235">
                  <c:v>124.88731027888436</c:v>
                </c:pt>
                <c:pt idx="3236">
                  <c:v>124.9103185563628</c:v>
                </c:pt>
                <c:pt idx="3237">
                  <c:v>124.93369940473414</c:v>
                </c:pt>
                <c:pt idx="3238">
                  <c:v>124.95684739629718</c:v>
                </c:pt>
                <c:pt idx="3239">
                  <c:v>124.98008853058333</c:v>
                </c:pt>
                <c:pt idx="3240">
                  <c:v>125.0033276400281</c:v>
                </c:pt>
                <c:pt idx="3241">
                  <c:v>125.02652220295288</c:v>
                </c:pt>
                <c:pt idx="3242">
                  <c:v>125.04925510194535</c:v>
                </c:pt>
                <c:pt idx="3243">
                  <c:v>125.07263392547458</c:v>
                </c:pt>
                <c:pt idx="3244">
                  <c:v>125.09541137098651</c:v>
                </c:pt>
                <c:pt idx="3245">
                  <c:v>125.11888536208087</c:v>
                </c:pt>
                <c:pt idx="3246">
                  <c:v>125.14203335364409</c:v>
                </c:pt>
                <c:pt idx="3247">
                  <c:v>125.16518134520742</c:v>
                </c:pt>
                <c:pt idx="3248">
                  <c:v>125.18832933677039</c:v>
                </c:pt>
                <c:pt idx="3249">
                  <c:v>125.21133761424889</c:v>
                </c:pt>
                <c:pt idx="3250">
                  <c:v>125.23448560581227</c:v>
                </c:pt>
                <c:pt idx="3251">
                  <c:v>125.25768016873685</c:v>
                </c:pt>
                <c:pt idx="3252">
                  <c:v>125.28069047105696</c:v>
                </c:pt>
                <c:pt idx="3253">
                  <c:v>125.30383846261992</c:v>
                </c:pt>
                <c:pt idx="3254">
                  <c:v>125.32721728614953</c:v>
                </c:pt>
                <c:pt idx="3255">
                  <c:v>125.35018101710797</c:v>
                </c:pt>
                <c:pt idx="3256">
                  <c:v>125.37337558003273</c:v>
                </c:pt>
                <c:pt idx="3257">
                  <c:v>125.39652357159599</c:v>
                </c:pt>
                <c:pt idx="3258">
                  <c:v>125.41971813452054</c:v>
                </c:pt>
                <c:pt idx="3259">
                  <c:v>125.44309898289195</c:v>
                </c:pt>
                <c:pt idx="3260">
                  <c:v>125.46606068900891</c:v>
                </c:pt>
                <c:pt idx="3261">
                  <c:v>125.48948608389968</c:v>
                </c:pt>
                <c:pt idx="3262">
                  <c:v>125.51249638621981</c:v>
                </c:pt>
                <c:pt idx="3263">
                  <c:v>125.53541354581679</c:v>
                </c:pt>
                <c:pt idx="3264">
                  <c:v>125.55879236934618</c:v>
                </c:pt>
                <c:pt idx="3265">
                  <c:v>125.58170952894309</c:v>
                </c:pt>
                <c:pt idx="3266">
                  <c:v>125.60490409186782</c:v>
                </c:pt>
                <c:pt idx="3267">
                  <c:v>125.62800551206915</c:v>
                </c:pt>
                <c:pt idx="3268">
                  <c:v>125.65120007499415</c:v>
                </c:pt>
                <c:pt idx="3269">
                  <c:v>125.6743480665571</c:v>
                </c:pt>
                <c:pt idx="3270">
                  <c:v>125.69749605812045</c:v>
                </c:pt>
                <c:pt idx="3271">
                  <c:v>125.72064404968361</c:v>
                </c:pt>
                <c:pt idx="3272">
                  <c:v>125.74342352003771</c:v>
                </c:pt>
                <c:pt idx="3273">
                  <c:v>125.76712631825637</c:v>
                </c:pt>
                <c:pt idx="3274">
                  <c:v>125.79027430981959</c:v>
                </c:pt>
                <c:pt idx="3275">
                  <c:v>125.81319146941649</c:v>
                </c:pt>
                <c:pt idx="3276">
                  <c:v>125.8363860323411</c:v>
                </c:pt>
                <c:pt idx="3277">
                  <c:v>125.85962716662758</c:v>
                </c:pt>
                <c:pt idx="3278">
                  <c:v>125.88258887274405</c:v>
                </c:pt>
                <c:pt idx="3279">
                  <c:v>125.90601629247716</c:v>
                </c:pt>
                <c:pt idx="3280">
                  <c:v>125.92897799859374</c:v>
                </c:pt>
                <c:pt idx="3281">
                  <c:v>125.95217256151868</c:v>
                </c:pt>
                <c:pt idx="3282">
                  <c:v>125.97555340988987</c:v>
                </c:pt>
                <c:pt idx="3283">
                  <c:v>125.99851511600643</c:v>
                </c:pt>
                <c:pt idx="3284">
                  <c:v>126.02166310756974</c:v>
                </c:pt>
                <c:pt idx="3285">
                  <c:v>126.0449042418562</c:v>
                </c:pt>
                <c:pt idx="3286">
                  <c:v>126.06763714084839</c:v>
                </c:pt>
                <c:pt idx="3287">
                  <c:v>126.0910625357394</c:v>
                </c:pt>
                <c:pt idx="3288">
                  <c:v>126.1142570986642</c:v>
                </c:pt>
                <c:pt idx="3289">
                  <c:v>126.13740509022736</c:v>
                </c:pt>
                <c:pt idx="3290">
                  <c:v>126.16032224982418</c:v>
                </c:pt>
                <c:pt idx="3291">
                  <c:v>126.18374764471525</c:v>
                </c:pt>
                <c:pt idx="3292">
                  <c:v>126.20703535036326</c:v>
                </c:pt>
                <c:pt idx="3293">
                  <c:v>126.23022991328816</c:v>
                </c:pt>
                <c:pt idx="3294">
                  <c:v>126.25305393016173</c:v>
                </c:pt>
                <c:pt idx="3295">
                  <c:v>126.27624849308638</c:v>
                </c:pt>
                <c:pt idx="3296">
                  <c:v>126.29962731661588</c:v>
                </c:pt>
                <c:pt idx="3297">
                  <c:v>126.32235819076608</c:v>
                </c:pt>
                <c:pt idx="3298">
                  <c:v>126.34596987110386</c:v>
                </c:pt>
                <c:pt idx="3299">
                  <c:v>126.36870074525417</c:v>
                </c:pt>
                <c:pt idx="3300">
                  <c:v>126.39212816498711</c:v>
                </c:pt>
                <c:pt idx="3301">
                  <c:v>126.41508987110382</c:v>
                </c:pt>
                <c:pt idx="3302">
                  <c:v>126.43833100539024</c:v>
                </c:pt>
                <c:pt idx="3303">
                  <c:v>126.46152556831528</c:v>
                </c:pt>
                <c:pt idx="3304">
                  <c:v>126.48444272791188</c:v>
                </c:pt>
                <c:pt idx="3305">
                  <c:v>126.50763729083664</c:v>
                </c:pt>
                <c:pt idx="3306">
                  <c:v>126.53087842512305</c:v>
                </c:pt>
                <c:pt idx="3307">
                  <c:v>126.55407298804786</c:v>
                </c:pt>
                <c:pt idx="3308">
                  <c:v>126.57726755097259</c:v>
                </c:pt>
                <c:pt idx="3309">
                  <c:v>126.60041554253563</c:v>
                </c:pt>
                <c:pt idx="3310">
                  <c:v>126.6233306772907</c:v>
                </c:pt>
                <c:pt idx="3311">
                  <c:v>126.64657181157718</c:v>
                </c:pt>
                <c:pt idx="3312">
                  <c:v>126.66958211389714</c:v>
                </c:pt>
                <c:pt idx="3313">
                  <c:v>126.69277667682192</c:v>
                </c:pt>
                <c:pt idx="3314">
                  <c:v>126.71615550035152</c:v>
                </c:pt>
                <c:pt idx="3315">
                  <c:v>126.73953634872278</c:v>
                </c:pt>
                <c:pt idx="3316">
                  <c:v>126.76226722287319</c:v>
                </c:pt>
                <c:pt idx="3317">
                  <c:v>126.78532207171314</c:v>
                </c:pt>
                <c:pt idx="3318">
                  <c:v>126.80851663463791</c:v>
                </c:pt>
                <c:pt idx="3319">
                  <c:v>126.83166462620123</c:v>
                </c:pt>
                <c:pt idx="3320">
                  <c:v>126.85509204593382</c:v>
                </c:pt>
                <c:pt idx="3321">
                  <c:v>126.87824003749682</c:v>
                </c:pt>
                <c:pt idx="3322">
                  <c:v>126.90143460042185</c:v>
                </c:pt>
                <c:pt idx="3323">
                  <c:v>126.9244894492619</c:v>
                </c:pt>
                <c:pt idx="3324">
                  <c:v>126.94763744082496</c:v>
                </c:pt>
                <c:pt idx="3325">
                  <c:v>126.97078543238796</c:v>
                </c:pt>
                <c:pt idx="3326">
                  <c:v>126.99393342395129</c:v>
                </c:pt>
                <c:pt idx="3327">
                  <c:v>127.0171279868762</c:v>
                </c:pt>
                <c:pt idx="3328">
                  <c:v>127.04004514647291</c:v>
                </c:pt>
                <c:pt idx="3329">
                  <c:v>127.06323970939788</c:v>
                </c:pt>
                <c:pt idx="3330">
                  <c:v>127.08666510428871</c:v>
                </c:pt>
                <c:pt idx="3331">
                  <c:v>127.10962883524726</c:v>
                </c:pt>
                <c:pt idx="3332">
                  <c:v>127.13282339817206</c:v>
                </c:pt>
                <c:pt idx="3333">
                  <c:v>127.15597138973507</c:v>
                </c:pt>
                <c:pt idx="3334">
                  <c:v>127.17893512069342</c:v>
                </c:pt>
                <c:pt idx="3335">
                  <c:v>127.2023605155845</c:v>
                </c:pt>
                <c:pt idx="3336">
                  <c:v>127.22527767518153</c:v>
                </c:pt>
                <c:pt idx="3337">
                  <c:v>127.24847223810629</c:v>
                </c:pt>
                <c:pt idx="3338">
                  <c:v>127.27162022966959</c:v>
                </c:pt>
                <c:pt idx="3339">
                  <c:v>127.29499905319899</c:v>
                </c:pt>
                <c:pt idx="3340">
                  <c:v>127.31791621279585</c:v>
                </c:pt>
                <c:pt idx="3341">
                  <c:v>127.34106420435914</c:v>
                </c:pt>
                <c:pt idx="3342">
                  <c:v>127.36444505273025</c:v>
                </c:pt>
                <c:pt idx="3343">
                  <c:v>127.38759304429342</c:v>
                </c:pt>
                <c:pt idx="3344">
                  <c:v>127.4103704898056</c:v>
                </c:pt>
                <c:pt idx="3345">
                  <c:v>127.433842456058</c:v>
                </c:pt>
                <c:pt idx="3346">
                  <c:v>127.45657333020856</c:v>
                </c:pt>
                <c:pt idx="3347">
                  <c:v>127.47986103585644</c:v>
                </c:pt>
                <c:pt idx="3348">
                  <c:v>127.5030555987812</c:v>
                </c:pt>
                <c:pt idx="3349">
                  <c:v>127.52643442231076</c:v>
                </c:pt>
                <c:pt idx="3350">
                  <c:v>127.54958241387394</c:v>
                </c:pt>
                <c:pt idx="3351">
                  <c:v>127.57273243027869</c:v>
                </c:pt>
                <c:pt idx="3352">
                  <c:v>127.5954633044292</c:v>
                </c:pt>
                <c:pt idx="3353">
                  <c:v>127.61902841340518</c:v>
                </c:pt>
                <c:pt idx="3354">
                  <c:v>127.64222297633002</c:v>
                </c:pt>
                <c:pt idx="3355">
                  <c:v>127.66541753925456</c:v>
                </c:pt>
                <c:pt idx="3356">
                  <c:v>127.68856553081791</c:v>
                </c:pt>
                <c:pt idx="3357">
                  <c:v>127.71148269041485</c:v>
                </c:pt>
                <c:pt idx="3358">
                  <c:v>127.73486151394424</c:v>
                </c:pt>
                <c:pt idx="3359">
                  <c:v>127.75787181626411</c:v>
                </c:pt>
                <c:pt idx="3360">
                  <c:v>127.78101980782752</c:v>
                </c:pt>
                <c:pt idx="3361">
                  <c:v>127.80398151394407</c:v>
                </c:pt>
                <c:pt idx="3362">
                  <c:v>127.82694524490276</c:v>
                </c:pt>
                <c:pt idx="3363">
                  <c:v>127.85013980782745</c:v>
                </c:pt>
                <c:pt idx="3364">
                  <c:v>127.87328779939067</c:v>
                </c:pt>
                <c:pt idx="3365">
                  <c:v>127.89643579095375</c:v>
                </c:pt>
                <c:pt idx="3366">
                  <c:v>127.91981461448326</c:v>
                </c:pt>
                <c:pt idx="3367">
                  <c:v>127.94296463088831</c:v>
                </c:pt>
                <c:pt idx="3368">
                  <c:v>127.96634345441772</c:v>
                </c:pt>
                <c:pt idx="3369">
                  <c:v>127.98926061401465</c:v>
                </c:pt>
                <c:pt idx="3370">
                  <c:v>128.01240860557769</c:v>
                </c:pt>
                <c:pt idx="3371">
                  <c:v>128.03555659714053</c:v>
                </c:pt>
                <c:pt idx="3372">
                  <c:v>128.05847375673781</c:v>
                </c:pt>
                <c:pt idx="3373">
                  <c:v>128.08208341223389</c:v>
                </c:pt>
                <c:pt idx="3374">
                  <c:v>128.10500057183032</c:v>
                </c:pt>
                <c:pt idx="3375">
                  <c:v>128.12791773142726</c:v>
                </c:pt>
                <c:pt idx="3376">
                  <c:v>128.15129655495664</c:v>
                </c:pt>
                <c:pt idx="3377">
                  <c:v>128.17444657136159</c:v>
                </c:pt>
                <c:pt idx="3378">
                  <c:v>128.19764113428639</c:v>
                </c:pt>
                <c:pt idx="3379">
                  <c:v>128.22083367236937</c:v>
                </c:pt>
                <c:pt idx="3380">
                  <c:v>128.24389054605075</c:v>
                </c:pt>
                <c:pt idx="3381">
                  <c:v>128.26703853761455</c:v>
                </c:pt>
                <c:pt idx="3382">
                  <c:v>128.29000226857249</c:v>
                </c:pt>
                <c:pt idx="3383">
                  <c:v>128.31333452074034</c:v>
                </c:pt>
                <c:pt idx="3384">
                  <c:v>128.33652908366557</c:v>
                </c:pt>
                <c:pt idx="3385">
                  <c:v>128.35972364659011</c:v>
                </c:pt>
                <c:pt idx="3386">
                  <c:v>128.38291820951514</c:v>
                </c:pt>
                <c:pt idx="3387">
                  <c:v>128.40564908366559</c:v>
                </c:pt>
                <c:pt idx="3388">
                  <c:v>128.42907650339822</c:v>
                </c:pt>
                <c:pt idx="3389">
                  <c:v>128.4520847808765</c:v>
                </c:pt>
                <c:pt idx="3390">
                  <c:v>128.47551017576728</c:v>
                </c:pt>
                <c:pt idx="3391">
                  <c:v>128.4984739067263</c:v>
                </c:pt>
                <c:pt idx="3392">
                  <c:v>128.52143763768512</c:v>
                </c:pt>
                <c:pt idx="3393">
                  <c:v>128.54486303257536</c:v>
                </c:pt>
                <c:pt idx="3394">
                  <c:v>128.56805759550033</c:v>
                </c:pt>
                <c:pt idx="3395">
                  <c:v>128.59097475509728</c:v>
                </c:pt>
                <c:pt idx="3396">
                  <c:v>128.61449329271119</c:v>
                </c:pt>
                <c:pt idx="3397">
                  <c:v>128.63750157018978</c:v>
                </c:pt>
                <c:pt idx="3398">
                  <c:v>128.66046530114804</c:v>
                </c:pt>
                <c:pt idx="3399">
                  <c:v>128.68361329271121</c:v>
                </c:pt>
                <c:pt idx="3400">
                  <c:v>128.70680785563655</c:v>
                </c:pt>
                <c:pt idx="3401">
                  <c:v>128.72981613311458</c:v>
                </c:pt>
                <c:pt idx="3402">
                  <c:v>128.75329012420872</c:v>
                </c:pt>
                <c:pt idx="3403">
                  <c:v>128.77639154441056</c:v>
                </c:pt>
                <c:pt idx="3404">
                  <c:v>128.79944639325061</c:v>
                </c:pt>
                <c:pt idx="3405">
                  <c:v>128.82241012420931</c:v>
                </c:pt>
                <c:pt idx="3406">
                  <c:v>128.84560468713377</c:v>
                </c:pt>
                <c:pt idx="3407">
                  <c:v>128.86875267869701</c:v>
                </c:pt>
                <c:pt idx="3408">
                  <c:v>128.89204038434522</c:v>
                </c:pt>
                <c:pt idx="3409">
                  <c:v>128.91523494727002</c:v>
                </c:pt>
                <c:pt idx="3410">
                  <c:v>128.93819665338668</c:v>
                </c:pt>
                <c:pt idx="3411">
                  <c:v>128.96157750175755</c:v>
                </c:pt>
                <c:pt idx="3412">
                  <c:v>128.98458577923577</c:v>
                </c:pt>
                <c:pt idx="3413">
                  <c:v>129.00796662760723</c:v>
                </c:pt>
                <c:pt idx="3414">
                  <c:v>129.03065093039598</c:v>
                </c:pt>
                <c:pt idx="3415">
                  <c:v>129.05379892195919</c:v>
                </c:pt>
                <c:pt idx="3416">
                  <c:v>129.07704005624561</c:v>
                </c:pt>
                <c:pt idx="3417">
                  <c:v>129.10046545113659</c:v>
                </c:pt>
                <c:pt idx="3418">
                  <c:v>129.12361344270002</c:v>
                </c:pt>
                <c:pt idx="3419">
                  <c:v>129.14662374501992</c:v>
                </c:pt>
                <c:pt idx="3420">
                  <c:v>129.16977173658259</c:v>
                </c:pt>
                <c:pt idx="3421">
                  <c:v>129.19282658542352</c:v>
                </c:pt>
                <c:pt idx="3422">
                  <c:v>129.21579031638132</c:v>
                </c:pt>
                <c:pt idx="3423">
                  <c:v>129.23875404733997</c:v>
                </c:pt>
                <c:pt idx="3424">
                  <c:v>129.26241027419735</c:v>
                </c:pt>
                <c:pt idx="3425">
                  <c:v>129.28555826576019</c:v>
                </c:pt>
                <c:pt idx="3426">
                  <c:v>129.30870625732413</c:v>
                </c:pt>
                <c:pt idx="3427">
                  <c:v>129.33162341692079</c:v>
                </c:pt>
                <c:pt idx="3428">
                  <c:v>129.35500426529177</c:v>
                </c:pt>
                <c:pt idx="3429">
                  <c:v>129.37815225685492</c:v>
                </c:pt>
                <c:pt idx="3430">
                  <c:v>129.40106739161004</c:v>
                </c:pt>
                <c:pt idx="3431">
                  <c:v>129.42444823998127</c:v>
                </c:pt>
                <c:pt idx="3432">
                  <c:v>129.44736539957796</c:v>
                </c:pt>
                <c:pt idx="3433">
                  <c:v>129.47060653386453</c:v>
                </c:pt>
                <c:pt idx="3434">
                  <c:v>129.49379907194731</c:v>
                </c:pt>
                <c:pt idx="3435">
                  <c:v>129.51699363487182</c:v>
                </c:pt>
                <c:pt idx="3436">
                  <c:v>129.53995736583079</c:v>
                </c:pt>
                <c:pt idx="3437">
                  <c:v>129.5632916428402</c:v>
                </c:pt>
                <c:pt idx="3438">
                  <c:v>129.58653075228523</c:v>
                </c:pt>
                <c:pt idx="3439">
                  <c:v>129.60968076868971</c:v>
                </c:pt>
                <c:pt idx="3440">
                  <c:v>129.63287533161474</c:v>
                </c:pt>
                <c:pt idx="3441">
                  <c:v>129.65588360909305</c:v>
                </c:pt>
                <c:pt idx="3442">
                  <c:v>129.67903160065615</c:v>
                </c:pt>
                <c:pt idx="3443">
                  <c:v>129.70208644949636</c:v>
                </c:pt>
                <c:pt idx="3444">
                  <c:v>129.72523646590133</c:v>
                </c:pt>
                <c:pt idx="3445">
                  <c:v>129.74861528943038</c:v>
                </c:pt>
                <c:pt idx="3446">
                  <c:v>129.77176328099372</c:v>
                </c:pt>
                <c:pt idx="3447">
                  <c:v>129.79426332317749</c:v>
                </c:pt>
                <c:pt idx="3448">
                  <c:v>129.81801269275832</c:v>
                </c:pt>
                <c:pt idx="3449">
                  <c:v>129.84097642371688</c:v>
                </c:pt>
                <c:pt idx="3450">
                  <c:v>129.86412441528032</c:v>
                </c:pt>
                <c:pt idx="3451">
                  <c:v>129.88736554956643</c:v>
                </c:pt>
                <c:pt idx="3452">
                  <c:v>129.90991216311193</c:v>
                </c:pt>
                <c:pt idx="3453">
                  <c:v>129.93356838996951</c:v>
                </c:pt>
                <c:pt idx="3454">
                  <c:v>129.95694923834074</c:v>
                </c:pt>
                <c:pt idx="3455">
                  <c:v>129.980097229904</c:v>
                </c:pt>
                <c:pt idx="3456">
                  <c:v>130.003060960862</c:v>
                </c:pt>
                <c:pt idx="3457">
                  <c:v>130.02606923834048</c:v>
                </c:pt>
                <c:pt idx="3458">
                  <c:v>130.04949463323175</c:v>
                </c:pt>
                <c:pt idx="3459">
                  <c:v>130.07245836419031</c:v>
                </c:pt>
                <c:pt idx="3460">
                  <c:v>130.09555978439153</c:v>
                </c:pt>
                <c:pt idx="3461">
                  <c:v>130.11870777595502</c:v>
                </c:pt>
                <c:pt idx="3462">
                  <c:v>130.14208862432599</c:v>
                </c:pt>
                <c:pt idx="3463">
                  <c:v>130.16500578392316</c:v>
                </c:pt>
                <c:pt idx="3464">
                  <c:v>130.18815377548631</c:v>
                </c:pt>
                <c:pt idx="3465">
                  <c:v>130.21083807827517</c:v>
                </c:pt>
                <c:pt idx="3466">
                  <c:v>130.23477373330152</c:v>
                </c:pt>
                <c:pt idx="3467">
                  <c:v>130.25796829622678</c:v>
                </c:pt>
                <c:pt idx="3468">
                  <c:v>130.28074574173868</c:v>
                </c:pt>
                <c:pt idx="3469">
                  <c:v>130.30384716194038</c:v>
                </c:pt>
                <c:pt idx="3470">
                  <c:v>130.32731912819344</c:v>
                </c:pt>
                <c:pt idx="3471">
                  <c:v>130.35009859854696</c:v>
                </c:pt>
                <c:pt idx="3472">
                  <c:v>130.37370825404233</c:v>
                </c:pt>
                <c:pt idx="3473">
                  <c:v>130.39685827044758</c:v>
                </c:pt>
                <c:pt idx="3474">
                  <c:v>130.42000626201084</c:v>
                </c:pt>
                <c:pt idx="3475">
                  <c:v>130.44306111085035</c:v>
                </c:pt>
                <c:pt idx="3476">
                  <c:v>130.46625567377552</c:v>
                </c:pt>
                <c:pt idx="3477">
                  <c:v>130.48940366533859</c:v>
                </c:pt>
                <c:pt idx="3478">
                  <c:v>130.51255165690159</c:v>
                </c:pt>
                <c:pt idx="3479">
                  <c:v>130.53523798453244</c:v>
                </c:pt>
                <c:pt idx="3480">
                  <c:v>130.55861680806208</c:v>
                </c:pt>
                <c:pt idx="3481">
                  <c:v>130.58181137098688</c:v>
                </c:pt>
                <c:pt idx="3482">
                  <c:v>130.60477510194471</c:v>
                </c:pt>
                <c:pt idx="3483">
                  <c:v>130.62843132880244</c:v>
                </c:pt>
                <c:pt idx="3484">
                  <c:v>130.65070053902039</c:v>
                </c:pt>
                <c:pt idx="3485">
                  <c:v>130.67435879071925</c:v>
                </c:pt>
                <c:pt idx="3486">
                  <c:v>130.69769104288719</c:v>
                </c:pt>
                <c:pt idx="3487">
                  <c:v>130.72065477384527</c:v>
                </c:pt>
                <c:pt idx="3488">
                  <c:v>130.74384933677055</c:v>
                </c:pt>
                <c:pt idx="3489">
                  <c:v>130.76704389969541</c:v>
                </c:pt>
                <c:pt idx="3490">
                  <c:v>130.79019189125822</c:v>
                </c:pt>
                <c:pt idx="3491">
                  <c:v>130.81338645418327</c:v>
                </c:pt>
                <c:pt idx="3492">
                  <c:v>130.8363015889386</c:v>
                </c:pt>
                <c:pt idx="3493">
                  <c:v>130.85968243730957</c:v>
                </c:pt>
                <c:pt idx="3494">
                  <c:v>130.88269071478794</c:v>
                </c:pt>
                <c:pt idx="3495">
                  <c:v>130.90583870635098</c:v>
                </c:pt>
                <c:pt idx="3496">
                  <c:v>130.92907984063771</c:v>
                </c:pt>
                <c:pt idx="3497">
                  <c:v>130.95222783220115</c:v>
                </c:pt>
                <c:pt idx="3498">
                  <c:v>130.97560868057178</c:v>
                </c:pt>
                <c:pt idx="3499">
                  <c:v>130.99833955472263</c:v>
                </c:pt>
                <c:pt idx="3500">
                  <c:v>131.02172040309387</c:v>
                </c:pt>
                <c:pt idx="3501">
                  <c:v>131.04495951253799</c:v>
                </c:pt>
                <c:pt idx="3502">
                  <c:v>131.06796981485815</c:v>
                </c:pt>
                <c:pt idx="3503">
                  <c:v>131.09088697445509</c:v>
                </c:pt>
                <c:pt idx="3504">
                  <c:v>131.11403496601793</c:v>
                </c:pt>
                <c:pt idx="3505">
                  <c:v>131.13769119287534</c:v>
                </c:pt>
                <c:pt idx="3506">
                  <c:v>131.1604240918675</c:v>
                </c:pt>
                <c:pt idx="3507">
                  <c:v>131.18347894070777</c:v>
                </c:pt>
                <c:pt idx="3508">
                  <c:v>131.20690433559878</c:v>
                </c:pt>
                <c:pt idx="3509">
                  <c:v>131.22977492383382</c:v>
                </c:pt>
                <c:pt idx="3510">
                  <c:v>131.25296948675879</c:v>
                </c:pt>
                <c:pt idx="3511">
                  <c:v>131.2762106210449</c:v>
                </c:pt>
                <c:pt idx="3512">
                  <c:v>131.29935861260839</c:v>
                </c:pt>
                <c:pt idx="3513">
                  <c:v>131.32259974689481</c:v>
                </c:pt>
                <c:pt idx="3514">
                  <c:v>131.34570116709631</c:v>
                </c:pt>
                <c:pt idx="3515">
                  <c:v>131.36889573002108</c:v>
                </c:pt>
                <c:pt idx="3516">
                  <c:v>131.39139577220541</c:v>
                </c:pt>
                <c:pt idx="3517">
                  <c:v>131.41505402390416</c:v>
                </c:pt>
                <c:pt idx="3518">
                  <c:v>131.43824858682956</c:v>
                </c:pt>
                <c:pt idx="3519">
                  <c:v>131.46139657839254</c:v>
                </c:pt>
                <c:pt idx="3520">
                  <c:v>131.48436030935082</c:v>
                </c:pt>
                <c:pt idx="3521">
                  <c:v>131.50755284743406</c:v>
                </c:pt>
                <c:pt idx="3522">
                  <c:v>131.53093369580498</c:v>
                </c:pt>
                <c:pt idx="3523">
                  <c:v>131.55412825873006</c:v>
                </c:pt>
                <c:pt idx="3524">
                  <c:v>131.57708996484615</c:v>
                </c:pt>
                <c:pt idx="3525">
                  <c:v>131.6002399812516</c:v>
                </c:pt>
                <c:pt idx="3526">
                  <c:v>131.62343454417618</c:v>
                </c:pt>
                <c:pt idx="3527">
                  <c:v>131.64667365362078</c:v>
                </c:pt>
                <c:pt idx="3528">
                  <c:v>131.66968395594071</c:v>
                </c:pt>
                <c:pt idx="3529">
                  <c:v>131.69310935083197</c:v>
                </c:pt>
                <c:pt idx="3530">
                  <c:v>131.71602651042886</c:v>
                </c:pt>
                <c:pt idx="3531">
                  <c:v>131.7393607874385</c:v>
                </c:pt>
                <c:pt idx="3532">
                  <c:v>131.76255332552125</c:v>
                </c:pt>
                <c:pt idx="3533">
                  <c:v>131.78574788844642</c:v>
                </c:pt>
                <c:pt idx="3534">
                  <c:v>131.80852735880046</c:v>
                </c:pt>
                <c:pt idx="3535">
                  <c:v>131.83172192172486</c:v>
                </c:pt>
                <c:pt idx="3536">
                  <c:v>131.85510074525453</c:v>
                </c:pt>
                <c:pt idx="3537">
                  <c:v>131.87801790485116</c:v>
                </c:pt>
                <c:pt idx="3538">
                  <c:v>131.90116589641434</c:v>
                </c:pt>
                <c:pt idx="3539">
                  <c:v>131.92454471994378</c:v>
                </c:pt>
                <c:pt idx="3540">
                  <c:v>131.94769271150665</c:v>
                </c:pt>
                <c:pt idx="3541">
                  <c:v>131.97060987110382</c:v>
                </c:pt>
                <c:pt idx="3542">
                  <c:v>131.99399071947505</c:v>
                </c:pt>
                <c:pt idx="3543">
                  <c:v>132.01690585423017</c:v>
                </c:pt>
                <c:pt idx="3544">
                  <c:v>132.04019355987791</c:v>
                </c:pt>
                <c:pt idx="3545">
                  <c:v>132.06297100539021</c:v>
                </c:pt>
                <c:pt idx="3546">
                  <c:v>132.0862587110382</c:v>
                </c:pt>
                <c:pt idx="3547">
                  <c:v>132.10922244199671</c:v>
                </c:pt>
                <c:pt idx="3548">
                  <c:v>132.13260126552615</c:v>
                </c:pt>
                <c:pt idx="3549">
                  <c:v>132.15588897117416</c:v>
                </c:pt>
                <c:pt idx="3550">
                  <c:v>132.17885067729082</c:v>
                </c:pt>
                <c:pt idx="3551">
                  <c:v>132.20232264354345</c:v>
                </c:pt>
                <c:pt idx="3552">
                  <c:v>132.22551720646803</c:v>
                </c:pt>
                <c:pt idx="3553">
                  <c:v>132.24848093742699</c:v>
                </c:pt>
                <c:pt idx="3554">
                  <c:v>132.27162892898994</c:v>
                </c:pt>
                <c:pt idx="3555">
                  <c:v>132.29505432388063</c:v>
                </c:pt>
                <c:pt idx="3556">
                  <c:v>132.31764750878841</c:v>
                </c:pt>
                <c:pt idx="3557">
                  <c:v>132.34107290367947</c:v>
                </c:pt>
                <c:pt idx="3558">
                  <c:v>132.36422292008444</c:v>
                </c:pt>
                <c:pt idx="3559">
                  <c:v>132.38718462620105</c:v>
                </c:pt>
                <c:pt idx="3560">
                  <c:v>132.4104257604875</c:v>
                </c:pt>
                <c:pt idx="3561">
                  <c:v>132.43366689477378</c:v>
                </c:pt>
                <c:pt idx="3562">
                  <c:v>132.456721743614</c:v>
                </c:pt>
                <c:pt idx="3563">
                  <c:v>132.47945464260602</c:v>
                </c:pt>
                <c:pt idx="3564">
                  <c:v>132.50311086946331</c:v>
                </c:pt>
                <c:pt idx="3565">
                  <c:v>132.52635200374971</c:v>
                </c:pt>
                <c:pt idx="3566">
                  <c:v>132.54931573470773</c:v>
                </c:pt>
                <c:pt idx="3567">
                  <c:v>132.57232401218661</c:v>
                </c:pt>
                <c:pt idx="3568">
                  <c:v>132.59593569252402</c:v>
                </c:pt>
                <c:pt idx="3569">
                  <c:v>132.61885285212094</c:v>
                </c:pt>
                <c:pt idx="3570">
                  <c:v>132.64200084368431</c:v>
                </c:pt>
                <c:pt idx="3571">
                  <c:v>132.66496254980049</c:v>
                </c:pt>
                <c:pt idx="3572">
                  <c:v>132.68815711272589</c:v>
                </c:pt>
                <c:pt idx="3573">
                  <c:v>132.71153796109678</c:v>
                </c:pt>
                <c:pt idx="3574">
                  <c:v>132.73468595265999</c:v>
                </c:pt>
                <c:pt idx="3575">
                  <c:v>132.75783394422336</c:v>
                </c:pt>
                <c:pt idx="3576">
                  <c:v>132.78079767518165</c:v>
                </c:pt>
                <c:pt idx="3577">
                  <c:v>132.80417649871103</c:v>
                </c:pt>
                <c:pt idx="3578">
                  <c:v>132.82714022966979</c:v>
                </c:pt>
                <c:pt idx="3579">
                  <c:v>132.85033479259457</c:v>
                </c:pt>
                <c:pt idx="3580">
                  <c:v>132.87334307007262</c:v>
                </c:pt>
                <c:pt idx="3581">
                  <c:v>132.89672391844408</c:v>
                </c:pt>
                <c:pt idx="3582">
                  <c:v>132.91963905319895</c:v>
                </c:pt>
                <c:pt idx="3583">
                  <c:v>132.94301990157018</c:v>
                </c:pt>
                <c:pt idx="3584">
                  <c:v>132.96616789313344</c:v>
                </c:pt>
                <c:pt idx="3585">
                  <c:v>132.98931588469674</c:v>
                </c:pt>
                <c:pt idx="3586">
                  <c:v>133.01246387625963</c:v>
                </c:pt>
                <c:pt idx="3587">
                  <c:v>133.03538103585655</c:v>
                </c:pt>
                <c:pt idx="3588">
                  <c:v>133.05875985938604</c:v>
                </c:pt>
                <c:pt idx="3589">
                  <c:v>133.08190785094959</c:v>
                </c:pt>
                <c:pt idx="3590">
                  <c:v>133.10505584251212</c:v>
                </c:pt>
                <c:pt idx="3591">
                  <c:v>133.12820585891754</c:v>
                </c:pt>
                <c:pt idx="3592">
                  <c:v>133.1511675650342</c:v>
                </c:pt>
                <c:pt idx="3593">
                  <c:v>133.17431555659715</c:v>
                </c:pt>
                <c:pt idx="3594">
                  <c:v>133.19732585891751</c:v>
                </c:pt>
                <c:pt idx="3595">
                  <c:v>133.22075125380795</c:v>
                </c:pt>
                <c:pt idx="3596">
                  <c:v>133.24357527068148</c:v>
                </c:pt>
                <c:pt idx="3597">
                  <c:v>133.26695611905322</c:v>
                </c:pt>
                <c:pt idx="3598">
                  <c:v>133.29015068197774</c:v>
                </c:pt>
                <c:pt idx="3599">
                  <c:v>133.31334322006072</c:v>
                </c:pt>
                <c:pt idx="3600">
                  <c:v>133.33653778298594</c:v>
                </c:pt>
                <c:pt idx="3601">
                  <c:v>133.35954808530587</c:v>
                </c:pt>
                <c:pt idx="3602">
                  <c:v>133.38292690883574</c:v>
                </c:pt>
                <c:pt idx="3603">
                  <c:v>133.40589063979377</c:v>
                </c:pt>
                <c:pt idx="3604">
                  <c:v>133.42903863135692</c:v>
                </c:pt>
                <c:pt idx="3605">
                  <c:v>133.45241947972846</c:v>
                </c:pt>
                <c:pt idx="3606">
                  <c:v>133.47533461448324</c:v>
                </c:pt>
                <c:pt idx="3607">
                  <c:v>133.49871546285445</c:v>
                </c:pt>
                <c:pt idx="3608">
                  <c:v>133.5217703116947</c:v>
                </c:pt>
                <c:pt idx="3609">
                  <c:v>133.5445011858445</c:v>
                </c:pt>
                <c:pt idx="3610">
                  <c:v>133.5678820342161</c:v>
                </c:pt>
                <c:pt idx="3611">
                  <c:v>133.59103002577947</c:v>
                </c:pt>
                <c:pt idx="3612">
                  <c:v>133.61399375673747</c:v>
                </c:pt>
                <c:pt idx="3613">
                  <c:v>133.63741915162902</c:v>
                </c:pt>
                <c:pt idx="3614">
                  <c:v>133.6604740004687</c:v>
                </c:pt>
                <c:pt idx="3615">
                  <c:v>133.68376170611626</c:v>
                </c:pt>
                <c:pt idx="3616">
                  <c:v>133.70695626904103</c:v>
                </c:pt>
                <c:pt idx="3617">
                  <c:v>133.73019740332785</c:v>
                </c:pt>
                <c:pt idx="3618">
                  <c:v>133.75315910944431</c:v>
                </c:pt>
                <c:pt idx="3619">
                  <c:v>133.77635367236914</c:v>
                </c:pt>
                <c:pt idx="3620">
                  <c:v>133.79927083196603</c:v>
                </c:pt>
                <c:pt idx="3621">
                  <c:v>133.82269622685718</c:v>
                </c:pt>
                <c:pt idx="3622">
                  <c:v>133.84565995781577</c:v>
                </c:pt>
                <c:pt idx="3623">
                  <c:v>133.86867026013593</c:v>
                </c:pt>
                <c:pt idx="3624">
                  <c:v>133.89204908366582</c:v>
                </c:pt>
                <c:pt idx="3625">
                  <c:v>133.91501281462413</c:v>
                </c:pt>
                <c:pt idx="3626">
                  <c:v>133.93839163815326</c:v>
                </c:pt>
                <c:pt idx="3627">
                  <c:v>133.96135536911154</c:v>
                </c:pt>
                <c:pt idx="3628">
                  <c:v>133.98436364659011</c:v>
                </c:pt>
                <c:pt idx="3629">
                  <c:v>134.00755820951468</c:v>
                </c:pt>
                <c:pt idx="3630">
                  <c:v>134.03070620107798</c:v>
                </c:pt>
                <c:pt idx="3631">
                  <c:v>134.0538541926409</c:v>
                </c:pt>
                <c:pt idx="3632">
                  <c:v>134.07723504101239</c:v>
                </c:pt>
                <c:pt idx="3633">
                  <c:v>134.10042960393724</c:v>
                </c:pt>
                <c:pt idx="3634">
                  <c:v>134.12334473869231</c:v>
                </c:pt>
                <c:pt idx="3635">
                  <c:v>134.14658587297848</c:v>
                </c:pt>
                <c:pt idx="3636">
                  <c:v>134.16982700726504</c:v>
                </c:pt>
                <c:pt idx="3637">
                  <c:v>134.19251333489572</c:v>
                </c:pt>
                <c:pt idx="3638">
                  <c:v>134.21589215842513</c:v>
                </c:pt>
                <c:pt idx="3639">
                  <c:v>134.23904014998806</c:v>
                </c:pt>
                <c:pt idx="3640">
                  <c:v>134.26242099835949</c:v>
                </c:pt>
                <c:pt idx="3641">
                  <c:v>134.28556898992258</c:v>
                </c:pt>
                <c:pt idx="3642">
                  <c:v>134.30876355284738</c:v>
                </c:pt>
                <c:pt idx="3643">
                  <c:v>134.33191154441064</c:v>
                </c:pt>
                <c:pt idx="3644">
                  <c:v>134.35487325052728</c:v>
                </c:pt>
                <c:pt idx="3645">
                  <c:v>134.37811438481381</c:v>
                </c:pt>
                <c:pt idx="3646">
                  <c:v>134.40126237637685</c:v>
                </c:pt>
                <c:pt idx="3647">
                  <c:v>134.42450351066327</c:v>
                </c:pt>
                <c:pt idx="3648">
                  <c:v>134.44769807358799</c:v>
                </c:pt>
                <c:pt idx="3649">
                  <c:v>134.47066180454621</c:v>
                </c:pt>
                <c:pt idx="3650">
                  <c:v>134.49404062807596</c:v>
                </c:pt>
                <c:pt idx="3651">
                  <c:v>134.51681807358798</c:v>
                </c:pt>
                <c:pt idx="3652">
                  <c:v>134.53996606515094</c:v>
                </c:pt>
                <c:pt idx="3653">
                  <c:v>134.56344005624561</c:v>
                </c:pt>
                <c:pt idx="3654">
                  <c:v>134.58640176236233</c:v>
                </c:pt>
                <c:pt idx="3655">
                  <c:v>134.60936549332052</c:v>
                </c:pt>
                <c:pt idx="3656">
                  <c:v>134.63256005624558</c:v>
                </c:pt>
                <c:pt idx="3657">
                  <c:v>134.65580119053195</c:v>
                </c:pt>
                <c:pt idx="3658">
                  <c:v>134.67918001406113</c:v>
                </c:pt>
                <c:pt idx="3659">
                  <c:v>134.70214374502001</c:v>
                </c:pt>
                <c:pt idx="3660">
                  <c:v>134.72529173658305</c:v>
                </c:pt>
                <c:pt idx="3661">
                  <c:v>134.748439728146</c:v>
                </c:pt>
                <c:pt idx="3662">
                  <c:v>134.7715411483475</c:v>
                </c:pt>
                <c:pt idx="3663">
                  <c:v>134.7947357112723</c:v>
                </c:pt>
                <c:pt idx="3664">
                  <c:v>134.8181165596441</c:v>
                </c:pt>
                <c:pt idx="3665">
                  <c:v>134.84126455120696</c:v>
                </c:pt>
                <c:pt idx="3666">
                  <c:v>134.86417968596206</c:v>
                </c:pt>
                <c:pt idx="3667">
                  <c:v>134.88718998828256</c:v>
                </c:pt>
                <c:pt idx="3668">
                  <c:v>134.9103845512069</c:v>
                </c:pt>
                <c:pt idx="3669">
                  <c:v>134.93380994609794</c:v>
                </c:pt>
                <c:pt idx="3670">
                  <c:v>134.95700450902271</c:v>
                </c:pt>
                <c:pt idx="3671">
                  <c:v>134.98019907194754</c:v>
                </c:pt>
                <c:pt idx="3672">
                  <c:v>135.00311623154417</c:v>
                </c:pt>
                <c:pt idx="3673">
                  <c:v>135.02635736583099</c:v>
                </c:pt>
                <c:pt idx="3674">
                  <c:v>135.04950535739391</c:v>
                </c:pt>
                <c:pt idx="3675">
                  <c:v>135.07269992031851</c:v>
                </c:pt>
                <c:pt idx="3676">
                  <c:v>135.09547736583087</c:v>
                </c:pt>
                <c:pt idx="3677">
                  <c:v>135.11885618936012</c:v>
                </c:pt>
                <c:pt idx="3678">
                  <c:v>135.14214389500819</c:v>
                </c:pt>
                <c:pt idx="3679">
                  <c:v>135.16515419732804</c:v>
                </c:pt>
                <c:pt idx="3680">
                  <c:v>135.18830218889161</c:v>
                </c:pt>
                <c:pt idx="3681">
                  <c:v>135.21145018045465</c:v>
                </c:pt>
                <c:pt idx="3682">
                  <c:v>135.23459817201757</c:v>
                </c:pt>
                <c:pt idx="3683">
                  <c:v>135.257746163581</c:v>
                </c:pt>
                <c:pt idx="3684">
                  <c:v>135.28089415514415</c:v>
                </c:pt>
                <c:pt idx="3685">
                  <c:v>135.30381131474098</c:v>
                </c:pt>
                <c:pt idx="3686">
                  <c:v>135.32695930630427</c:v>
                </c:pt>
                <c:pt idx="3687">
                  <c:v>135.35057098664166</c:v>
                </c:pt>
                <c:pt idx="3688">
                  <c:v>135.37348612139675</c:v>
                </c:pt>
                <c:pt idx="3689">
                  <c:v>135.39672725568366</c:v>
                </c:pt>
                <c:pt idx="3690">
                  <c:v>135.41978412936436</c:v>
                </c:pt>
                <c:pt idx="3691">
                  <c:v>135.44274583548167</c:v>
                </c:pt>
                <c:pt idx="3692">
                  <c:v>135.46617325521444</c:v>
                </c:pt>
                <c:pt idx="3693">
                  <c:v>135.48913496133116</c:v>
                </c:pt>
                <c:pt idx="3694">
                  <c:v>135.51237609561761</c:v>
                </c:pt>
                <c:pt idx="3695">
                  <c:v>135.53533982657606</c:v>
                </c:pt>
                <c:pt idx="3696">
                  <c:v>135.55848781813972</c:v>
                </c:pt>
                <c:pt idx="3697">
                  <c:v>135.58158923834051</c:v>
                </c:pt>
                <c:pt idx="3698">
                  <c:v>135.60506120459317</c:v>
                </c:pt>
                <c:pt idx="3699">
                  <c:v>135.62797836419028</c:v>
                </c:pt>
                <c:pt idx="3700">
                  <c:v>135.65135718772007</c:v>
                </c:pt>
                <c:pt idx="3701">
                  <c:v>135.67455175064413</c:v>
                </c:pt>
                <c:pt idx="3702">
                  <c:v>135.69751548160301</c:v>
                </c:pt>
                <c:pt idx="3703">
                  <c:v>135.72071004452778</c:v>
                </c:pt>
                <c:pt idx="3704">
                  <c:v>135.74339434731658</c:v>
                </c:pt>
                <c:pt idx="3705">
                  <c:v>135.76700602765428</c:v>
                </c:pt>
                <c:pt idx="3706">
                  <c:v>135.79001632997424</c:v>
                </c:pt>
                <c:pt idx="3707">
                  <c:v>135.81339515350365</c:v>
                </c:pt>
                <c:pt idx="3708">
                  <c:v>135.83654314506677</c:v>
                </c:pt>
                <c:pt idx="3709">
                  <c:v>135.85973770799177</c:v>
                </c:pt>
                <c:pt idx="3710">
                  <c:v>135.88265486758849</c:v>
                </c:pt>
                <c:pt idx="3711">
                  <c:v>135.90580285915158</c:v>
                </c:pt>
                <c:pt idx="3712">
                  <c:v>135.9289508507151</c:v>
                </c:pt>
                <c:pt idx="3713">
                  <c:v>135.9523296742444</c:v>
                </c:pt>
                <c:pt idx="3714">
                  <c:v>135.97547969064919</c:v>
                </c:pt>
                <c:pt idx="3715">
                  <c:v>135.99834825404264</c:v>
                </c:pt>
                <c:pt idx="3716">
                  <c:v>136.02154281696747</c:v>
                </c:pt>
                <c:pt idx="3717">
                  <c:v>136.04473737989218</c:v>
                </c:pt>
                <c:pt idx="3718">
                  <c:v>136.06779425357396</c:v>
                </c:pt>
                <c:pt idx="3719">
                  <c:v>136.09098881649894</c:v>
                </c:pt>
                <c:pt idx="3720">
                  <c:v>136.11409023669998</c:v>
                </c:pt>
                <c:pt idx="3721">
                  <c:v>136.13751563159096</c:v>
                </c:pt>
                <c:pt idx="3722">
                  <c:v>136.1604327911879</c:v>
                </c:pt>
                <c:pt idx="3723">
                  <c:v>136.18358078275116</c:v>
                </c:pt>
                <c:pt idx="3724">
                  <c:v>136.20677534567611</c:v>
                </c:pt>
                <c:pt idx="3725">
                  <c:v>136.22996990860088</c:v>
                </c:pt>
                <c:pt idx="3726">
                  <c:v>136.25316447152539</c:v>
                </c:pt>
                <c:pt idx="3727">
                  <c:v>136.27612820248424</c:v>
                </c:pt>
                <c:pt idx="3728">
                  <c:v>136.29867481603003</c:v>
                </c:pt>
                <c:pt idx="3729">
                  <c:v>136.32274816030025</c:v>
                </c:pt>
                <c:pt idx="3730">
                  <c:v>136.34589615186314</c:v>
                </c:pt>
                <c:pt idx="3731">
                  <c:v>136.368580454652</c:v>
                </c:pt>
                <c:pt idx="3732">
                  <c:v>136.39219213498944</c:v>
                </c:pt>
                <c:pt idx="3733">
                  <c:v>136.41534012655239</c:v>
                </c:pt>
                <c:pt idx="3734">
                  <c:v>136.43830385751147</c:v>
                </c:pt>
                <c:pt idx="3735">
                  <c:v>136.46122101710804</c:v>
                </c:pt>
                <c:pt idx="3736">
                  <c:v>136.48446215139444</c:v>
                </c:pt>
                <c:pt idx="3737">
                  <c:v>136.50788754628564</c:v>
                </c:pt>
                <c:pt idx="3738">
                  <c:v>136.53084925240239</c:v>
                </c:pt>
                <c:pt idx="3739">
                  <c:v>136.55376641199928</c:v>
                </c:pt>
                <c:pt idx="3740">
                  <c:v>136.57714726037028</c:v>
                </c:pt>
                <c:pt idx="3741">
                  <c:v>136.60010896648703</c:v>
                </c:pt>
                <c:pt idx="3742">
                  <c:v>136.62353638622005</c:v>
                </c:pt>
                <c:pt idx="3743">
                  <c:v>136.64659123505953</c:v>
                </c:pt>
                <c:pt idx="3744">
                  <c:v>136.66997005858914</c:v>
                </c:pt>
                <c:pt idx="3745">
                  <c:v>136.69265638622005</c:v>
                </c:pt>
                <c:pt idx="3746">
                  <c:v>136.71626806655698</c:v>
                </c:pt>
                <c:pt idx="3747">
                  <c:v>136.73922977267401</c:v>
                </c:pt>
                <c:pt idx="3748">
                  <c:v>136.76228664635576</c:v>
                </c:pt>
                <c:pt idx="3749">
                  <c:v>136.78552575580011</c:v>
                </c:pt>
                <c:pt idx="3750">
                  <c:v>136.80862920084368</c:v>
                </c:pt>
                <c:pt idx="3751">
                  <c:v>136.8318703351303</c:v>
                </c:pt>
                <c:pt idx="3752">
                  <c:v>136.85524915866</c:v>
                </c:pt>
                <c:pt idx="3753">
                  <c:v>136.8782128896182</c:v>
                </c:pt>
                <c:pt idx="3754">
                  <c:v>136.90140745254305</c:v>
                </c:pt>
                <c:pt idx="3755">
                  <c:v>136.92436915865977</c:v>
                </c:pt>
                <c:pt idx="3756">
                  <c:v>136.94775000703069</c:v>
                </c:pt>
                <c:pt idx="3757">
                  <c:v>136.97075828450869</c:v>
                </c:pt>
                <c:pt idx="3758">
                  <c:v>136.99390627607218</c:v>
                </c:pt>
                <c:pt idx="3759">
                  <c:v>137.0168700070308</c:v>
                </c:pt>
                <c:pt idx="3760">
                  <c:v>137.04024883056024</c:v>
                </c:pt>
                <c:pt idx="3761">
                  <c:v>137.06321256151833</c:v>
                </c:pt>
                <c:pt idx="3762">
                  <c:v>137.08640712444341</c:v>
                </c:pt>
                <c:pt idx="3763">
                  <c:v>137.10937085540201</c:v>
                </c:pt>
                <c:pt idx="3764">
                  <c:v>137.13284282165461</c:v>
                </c:pt>
                <c:pt idx="3765">
                  <c:v>137.15599081321781</c:v>
                </c:pt>
                <c:pt idx="3766">
                  <c:v>137.17890797281464</c:v>
                </c:pt>
                <c:pt idx="3767">
                  <c:v>137.20214708225961</c:v>
                </c:pt>
                <c:pt idx="3768">
                  <c:v>137.2251573845794</c:v>
                </c:pt>
                <c:pt idx="3769">
                  <c:v>137.24830537614213</c:v>
                </c:pt>
                <c:pt idx="3770">
                  <c:v>137.2717307710335</c:v>
                </c:pt>
                <c:pt idx="3771">
                  <c:v>137.29487876259645</c:v>
                </c:pt>
                <c:pt idx="3772">
                  <c:v>137.31807332552148</c:v>
                </c:pt>
                <c:pt idx="3773">
                  <c:v>137.34089734239546</c:v>
                </c:pt>
                <c:pt idx="3774">
                  <c:v>137.36363024138717</c:v>
                </c:pt>
                <c:pt idx="3775">
                  <c:v>137.38751932505281</c:v>
                </c:pt>
                <c:pt idx="3776">
                  <c:v>137.41048103116938</c:v>
                </c:pt>
                <c:pt idx="3777">
                  <c:v>137.43362902273259</c:v>
                </c:pt>
                <c:pt idx="3778">
                  <c:v>137.45710098898567</c:v>
                </c:pt>
                <c:pt idx="3779">
                  <c:v>137.47978731661601</c:v>
                </c:pt>
                <c:pt idx="3780">
                  <c:v>137.50302845090241</c:v>
                </c:pt>
                <c:pt idx="3781">
                  <c:v>137.52575932505272</c:v>
                </c:pt>
                <c:pt idx="3782">
                  <c:v>137.54914017342401</c:v>
                </c:pt>
                <c:pt idx="3783">
                  <c:v>137.57251899695336</c:v>
                </c:pt>
                <c:pt idx="3784">
                  <c:v>137.59552727443165</c:v>
                </c:pt>
                <c:pt idx="3785">
                  <c:v>137.61890812280271</c:v>
                </c:pt>
                <c:pt idx="3786">
                  <c:v>137.64214925708964</c:v>
                </c:pt>
                <c:pt idx="3787">
                  <c:v>137.66506439184397</c:v>
                </c:pt>
                <c:pt idx="3788">
                  <c:v>137.68821440824956</c:v>
                </c:pt>
                <c:pt idx="3789">
                  <c:v>137.71136239981209</c:v>
                </c:pt>
                <c:pt idx="3790">
                  <c:v>137.73451039137535</c:v>
                </c:pt>
                <c:pt idx="3791">
                  <c:v>137.75765838293887</c:v>
                </c:pt>
                <c:pt idx="3792">
                  <c:v>137.78085294586359</c:v>
                </c:pt>
                <c:pt idx="3793">
                  <c:v>137.80423176939303</c:v>
                </c:pt>
                <c:pt idx="3794">
                  <c:v>137.82659412233417</c:v>
                </c:pt>
                <c:pt idx="3795">
                  <c:v>137.8504366346383</c:v>
                </c:pt>
                <c:pt idx="3796">
                  <c:v>137.87344491211624</c:v>
                </c:pt>
                <c:pt idx="3797">
                  <c:v>137.89668604640261</c:v>
                </c:pt>
                <c:pt idx="3798">
                  <c:v>137.91969634872279</c:v>
                </c:pt>
                <c:pt idx="3799">
                  <c:v>137.94284434028617</c:v>
                </c:pt>
                <c:pt idx="3800">
                  <c:v>137.96622316381533</c:v>
                </c:pt>
                <c:pt idx="3801">
                  <c:v>137.98918689477384</c:v>
                </c:pt>
                <c:pt idx="3802">
                  <c:v>138.01233488633704</c:v>
                </c:pt>
                <c:pt idx="3803">
                  <c:v>138.03552944926179</c:v>
                </c:pt>
                <c:pt idx="3804">
                  <c:v>138.05872401218664</c:v>
                </c:pt>
                <c:pt idx="3805">
                  <c:v>138.08187200374971</c:v>
                </c:pt>
                <c:pt idx="3806">
                  <c:v>138.10464944926179</c:v>
                </c:pt>
                <c:pt idx="3807">
                  <c:v>138.12802827279143</c:v>
                </c:pt>
                <c:pt idx="3808">
                  <c:v>138.15117828919611</c:v>
                </c:pt>
                <c:pt idx="3809">
                  <c:v>138.17441739864071</c:v>
                </c:pt>
                <c:pt idx="3810">
                  <c:v>138.19733455823786</c:v>
                </c:pt>
                <c:pt idx="3811">
                  <c:v>138.22075995312858</c:v>
                </c:pt>
                <c:pt idx="3812">
                  <c:v>138.24390996953358</c:v>
                </c:pt>
                <c:pt idx="3813">
                  <c:v>138.26682510428842</c:v>
                </c:pt>
                <c:pt idx="3814">
                  <c:v>138.29029707054138</c:v>
                </c:pt>
                <c:pt idx="3815">
                  <c:v>138.31321423013796</c:v>
                </c:pt>
                <c:pt idx="3816">
                  <c:v>138.3366861963909</c:v>
                </c:pt>
                <c:pt idx="3817">
                  <c:v>138.35960335598784</c:v>
                </c:pt>
                <c:pt idx="3818">
                  <c:v>138.38228968361886</c:v>
                </c:pt>
                <c:pt idx="3819">
                  <c:v>138.40589933911414</c:v>
                </c:pt>
                <c:pt idx="3820">
                  <c:v>138.42881649871126</c:v>
                </c:pt>
                <c:pt idx="3821">
                  <c:v>138.45201106163606</c:v>
                </c:pt>
                <c:pt idx="3822">
                  <c:v>138.47529876728387</c:v>
                </c:pt>
                <c:pt idx="3823">
                  <c:v>138.49826047340079</c:v>
                </c:pt>
                <c:pt idx="3824">
                  <c:v>138.52154817904852</c:v>
                </c:pt>
                <c:pt idx="3825">
                  <c:v>138.54478931333497</c:v>
                </c:pt>
                <c:pt idx="3826">
                  <c:v>138.56770647293209</c:v>
                </c:pt>
                <c:pt idx="3827">
                  <c:v>138.59108529646096</c:v>
                </c:pt>
                <c:pt idx="3828">
                  <c:v>138.6140024560579</c:v>
                </c:pt>
                <c:pt idx="3829">
                  <c:v>138.63747442231073</c:v>
                </c:pt>
                <c:pt idx="3830">
                  <c:v>138.66066898523567</c:v>
                </c:pt>
                <c:pt idx="3831">
                  <c:v>138.68363271619398</c:v>
                </c:pt>
                <c:pt idx="3832">
                  <c:v>138.70678070775702</c:v>
                </c:pt>
                <c:pt idx="3833">
                  <c:v>138.7302061026482</c:v>
                </c:pt>
                <c:pt idx="3834">
                  <c:v>138.75316983360671</c:v>
                </c:pt>
                <c:pt idx="3835">
                  <c:v>138.77594727911853</c:v>
                </c:pt>
                <c:pt idx="3836">
                  <c:v>138.79932610264825</c:v>
                </c:pt>
                <c:pt idx="3837">
                  <c:v>138.82252066557299</c:v>
                </c:pt>
                <c:pt idx="3838">
                  <c:v>138.84594808530608</c:v>
                </c:pt>
                <c:pt idx="3839">
                  <c:v>138.86886322006092</c:v>
                </c:pt>
                <c:pt idx="3840">
                  <c:v>138.89182695101991</c:v>
                </c:pt>
                <c:pt idx="3841">
                  <c:v>138.91525234591049</c:v>
                </c:pt>
                <c:pt idx="3842">
                  <c:v>138.93816950550737</c:v>
                </c:pt>
                <c:pt idx="3843">
                  <c:v>138.96131749707087</c:v>
                </c:pt>
                <c:pt idx="3844">
                  <c:v>138.98469834544181</c:v>
                </c:pt>
                <c:pt idx="3845">
                  <c:v>139.00761348019691</c:v>
                </c:pt>
                <c:pt idx="3846">
                  <c:v>139.03104089992996</c:v>
                </c:pt>
                <c:pt idx="3847">
                  <c:v>139.05409574876958</c:v>
                </c:pt>
                <c:pt idx="3848">
                  <c:v>139.07705947972815</c:v>
                </c:pt>
                <c:pt idx="3849">
                  <c:v>139.10020747129141</c:v>
                </c:pt>
                <c:pt idx="3850">
                  <c:v>139.12340203421599</c:v>
                </c:pt>
                <c:pt idx="3851">
                  <c:v>139.14641031169469</c:v>
                </c:pt>
                <c:pt idx="3852">
                  <c:v>139.16965144598078</c:v>
                </c:pt>
                <c:pt idx="3853">
                  <c:v>139.19279943754401</c:v>
                </c:pt>
                <c:pt idx="3854">
                  <c:v>139.21599400046836</c:v>
                </c:pt>
                <c:pt idx="3855">
                  <c:v>139.23914199203185</c:v>
                </c:pt>
                <c:pt idx="3856">
                  <c:v>139.26215229435147</c:v>
                </c:pt>
                <c:pt idx="3857">
                  <c:v>139.28530028591521</c:v>
                </c:pt>
                <c:pt idx="3858">
                  <c:v>139.30849484884001</c:v>
                </c:pt>
                <c:pt idx="3859">
                  <c:v>139.33192024373119</c:v>
                </c:pt>
                <c:pt idx="3860">
                  <c:v>139.3550216639326</c:v>
                </c:pt>
                <c:pt idx="3861">
                  <c:v>139.37807853761456</c:v>
                </c:pt>
                <c:pt idx="3862">
                  <c:v>139.40122652917739</c:v>
                </c:pt>
                <c:pt idx="3863">
                  <c:v>139.42446766346384</c:v>
                </c:pt>
                <c:pt idx="3864">
                  <c:v>139.44738279821865</c:v>
                </c:pt>
                <c:pt idx="3865">
                  <c:v>139.47081021795174</c:v>
                </c:pt>
                <c:pt idx="3866">
                  <c:v>139.49395820951472</c:v>
                </c:pt>
                <c:pt idx="3867">
                  <c:v>139.51719934380128</c:v>
                </c:pt>
                <c:pt idx="3868">
                  <c:v>139.53988364658986</c:v>
                </c:pt>
                <c:pt idx="3869">
                  <c:v>139.5633090414812</c:v>
                </c:pt>
                <c:pt idx="3870">
                  <c:v>139.58631934380148</c:v>
                </c:pt>
                <c:pt idx="3871">
                  <c:v>139.60956047808739</c:v>
                </c:pt>
                <c:pt idx="3872">
                  <c:v>139.63293930161728</c:v>
                </c:pt>
                <c:pt idx="3873">
                  <c:v>139.65608729318018</c:v>
                </c:pt>
                <c:pt idx="3874">
                  <c:v>139.67900445277712</c:v>
                </c:pt>
                <c:pt idx="3875">
                  <c:v>139.70238327630634</c:v>
                </c:pt>
                <c:pt idx="3876">
                  <c:v>139.72534700726541</c:v>
                </c:pt>
                <c:pt idx="3877">
                  <c:v>139.74849499882799</c:v>
                </c:pt>
                <c:pt idx="3878">
                  <c:v>139.77118132645859</c:v>
                </c:pt>
                <c:pt idx="3879">
                  <c:v>139.79483755331617</c:v>
                </c:pt>
                <c:pt idx="3880">
                  <c:v>139.81789442699778</c:v>
                </c:pt>
                <c:pt idx="3881">
                  <c:v>139.84104241856107</c:v>
                </c:pt>
                <c:pt idx="3882">
                  <c:v>139.86423698148621</c:v>
                </c:pt>
                <c:pt idx="3883">
                  <c:v>139.8871055448794</c:v>
                </c:pt>
                <c:pt idx="3884">
                  <c:v>139.91053296461212</c:v>
                </c:pt>
                <c:pt idx="3885">
                  <c:v>139.93349467072878</c:v>
                </c:pt>
                <c:pt idx="3886">
                  <c:v>139.95692209046166</c:v>
                </c:pt>
                <c:pt idx="3887">
                  <c:v>139.98007008202512</c:v>
                </c:pt>
                <c:pt idx="3888">
                  <c:v>140.0032646449493</c:v>
                </c:pt>
                <c:pt idx="3889">
                  <c:v>140.02627292242801</c:v>
                </c:pt>
                <c:pt idx="3890">
                  <c:v>140.04923665338646</c:v>
                </c:pt>
                <c:pt idx="3891">
                  <c:v>140.07266204827738</c:v>
                </c:pt>
                <c:pt idx="3892">
                  <c:v>140.09562577923595</c:v>
                </c:pt>
                <c:pt idx="3893">
                  <c:v>140.11909774548855</c:v>
                </c:pt>
                <c:pt idx="3894">
                  <c:v>140.14206147644694</c:v>
                </c:pt>
                <c:pt idx="3895">
                  <c:v>140.16520946801037</c:v>
                </c:pt>
                <c:pt idx="3896">
                  <c:v>140.18835745957384</c:v>
                </c:pt>
                <c:pt idx="3897">
                  <c:v>140.21150545113639</c:v>
                </c:pt>
                <c:pt idx="3898">
                  <c:v>140.23465344269979</c:v>
                </c:pt>
                <c:pt idx="3899">
                  <c:v>140.2576171736583</c:v>
                </c:pt>
                <c:pt idx="3900">
                  <c:v>140.28076516522125</c:v>
                </c:pt>
                <c:pt idx="3901">
                  <c:v>140.3039597281458</c:v>
                </c:pt>
                <c:pt idx="3902">
                  <c:v>140.32701457698624</c:v>
                </c:pt>
                <c:pt idx="3903">
                  <c:v>140.35039542535739</c:v>
                </c:pt>
                <c:pt idx="3904">
                  <c:v>140.37335713147408</c:v>
                </c:pt>
                <c:pt idx="3905">
                  <c:v>140.39636743379461</c:v>
                </c:pt>
                <c:pt idx="3906">
                  <c:v>140.41960654323879</c:v>
                </c:pt>
                <c:pt idx="3907">
                  <c:v>140.44298739161007</c:v>
                </c:pt>
                <c:pt idx="3908">
                  <c:v>140.46590455120696</c:v>
                </c:pt>
                <c:pt idx="3909">
                  <c:v>140.4890991141317</c:v>
                </c:pt>
                <c:pt idx="3910">
                  <c:v>140.51252450902251</c:v>
                </c:pt>
                <c:pt idx="3911">
                  <c:v>140.53567250058592</c:v>
                </c:pt>
                <c:pt idx="3912">
                  <c:v>140.55858966018278</c:v>
                </c:pt>
                <c:pt idx="3913">
                  <c:v>140.58178422310729</c:v>
                </c:pt>
                <c:pt idx="3914">
                  <c:v>140.60520961799861</c:v>
                </c:pt>
                <c:pt idx="3915">
                  <c:v>140.6281733489572</c:v>
                </c:pt>
                <c:pt idx="3916">
                  <c:v>140.65113505507412</c:v>
                </c:pt>
                <c:pt idx="3917">
                  <c:v>140.67432961799864</c:v>
                </c:pt>
                <c:pt idx="3918">
                  <c:v>140.69747760956176</c:v>
                </c:pt>
                <c:pt idx="3919">
                  <c:v>140.72062762596673</c:v>
                </c:pt>
                <c:pt idx="3920">
                  <c:v>140.7438201640492</c:v>
                </c:pt>
                <c:pt idx="3921">
                  <c:v>140.76706129833582</c:v>
                </c:pt>
                <c:pt idx="3922">
                  <c:v>140.79007160065618</c:v>
                </c:pt>
                <c:pt idx="3923">
                  <c:v>140.81317302085731</c:v>
                </c:pt>
                <c:pt idx="3924">
                  <c:v>140.83636758378267</c:v>
                </c:pt>
                <c:pt idx="3925">
                  <c:v>140.85956214670705</c:v>
                </c:pt>
                <c:pt idx="3926">
                  <c:v>140.88257042418562</c:v>
                </c:pt>
                <c:pt idx="3927">
                  <c:v>140.90604441528032</c:v>
                </c:pt>
                <c:pt idx="3928">
                  <c:v>140.92900612139675</c:v>
                </c:pt>
                <c:pt idx="3929">
                  <c:v>140.95215411296007</c:v>
                </c:pt>
                <c:pt idx="3930">
                  <c:v>140.97530210452308</c:v>
                </c:pt>
                <c:pt idx="3931">
                  <c:v>140.99849666744811</c:v>
                </c:pt>
                <c:pt idx="3932">
                  <c:v>141.02178437309584</c:v>
                </c:pt>
                <c:pt idx="3933">
                  <c:v>141.04465496133068</c:v>
                </c:pt>
                <c:pt idx="3934">
                  <c:v>141.0680803562224</c:v>
                </c:pt>
                <c:pt idx="3935">
                  <c:v>141.09076668385259</c:v>
                </c:pt>
                <c:pt idx="3936">
                  <c:v>141.11423865010548</c:v>
                </c:pt>
                <c:pt idx="3937">
                  <c:v>141.13743321303048</c:v>
                </c:pt>
                <c:pt idx="3938">
                  <c:v>141.16039694398881</c:v>
                </c:pt>
                <c:pt idx="3939">
                  <c:v>141.18382233887979</c:v>
                </c:pt>
                <c:pt idx="3940">
                  <c:v>141.20678404499623</c:v>
                </c:pt>
                <c:pt idx="3941">
                  <c:v>141.22997860792125</c:v>
                </c:pt>
                <c:pt idx="3942">
                  <c:v>141.25335945629246</c:v>
                </c:pt>
                <c:pt idx="3943">
                  <c:v>141.27627661588937</c:v>
                </c:pt>
                <c:pt idx="3944">
                  <c:v>141.2992383220062</c:v>
                </c:pt>
                <c:pt idx="3945">
                  <c:v>141.3224328849314</c:v>
                </c:pt>
                <c:pt idx="3946">
                  <c:v>141.34544318725119</c:v>
                </c:pt>
                <c:pt idx="3947">
                  <c:v>141.36886858214203</c:v>
                </c:pt>
                <c:pt idx="3948">
                  <c:v>141.39224740567201</c:v>
                </c:pt>
                <c:pt idx="3949">
                  <c:v>141.41502687602554</c:v>
                </c:pt>
                <c:pt idx="3950">
                  <c:v>141.43849884227839</c:v>
                </c:pt>
                <c:pt idx="3951">
                  <c:v>141.46169340520271</c:v>
                </c:pt>
                <c:pt idx="3952">
                  <c:v>141.48419344738701</c:v>
                </c:pt>
                <c:pt idx="3953">
                  <c:v>141.50780310288258</c:v>
                </c:pt>
                <c:pt idx="3954">
                  <c:v>141.53072026247949</c:v>
                </c:pt>
                <c:pt idx="3955">
                  <c:v>141.55377713616096</c:v>
                </c:pt>
                <c:pt idx="3956">
                  <c:v>141.57697169908573</c:v>
                </c:pt>
                <c:pt idx="3957">
                  <c:v>141.60058135458158</c:v>
                </c:pt>
                <c:pt idx="3958">
                  <c:v>141.62349851417858</c:v>
                </c:pt>
                <c:pt idx="3959">
                  <c:v>141.64664650574173</c:v>
                </c:pt>
                <c:pt idx="3960">
                  <c:v>141.66979449730465</c:v>
                </c:pt>
                <c:pt idx="3961">
                  <c:v>141.69294248886806</c:v>
                </c:pt>
                <c:pt idx="3962">
                  <c:v>141.7159527911875</c:v>
                </c:pt>
                <c:pt idx="3963">
                  <c:v>141.73937818607919</c:v>
                </c:pt>
                <c:pt idx="3964">
                  <c:v>141.76210906022988</c:v>
                </c:pt>
                <c:pt idx="3965">
                  <c:v>141.78530362315419</c:v>
                </c:pt>
                <c:pt idx="3966">
                  <c:v>141.80849818607965</c:v>
                </c:pt>
                <c:pt idx="3967">
                  <c:v>141.83146191703804</c:v>
                </c:pt>
                <c:pt idx="3968">
                  <c:v>141.85512016873687</c:v>
                </c:pt>
                <c:pt idx="3969">
                  <c:v>141.87808187485356</c:v>
                </c:pt>
                <c:pt idx="3970">
                  <c:v>141.9010456058121</c:v>
                </c:pt>
                <c:pt idx="3971">
                  <c:v>141.92442442934123</c:v>
                </c:pt>
                <c:pt idx="3972">
                  <c:v>141.94738816030002</c:v>
                </c:pt>
                <c:pt idx="3973">
                  <c:v>141.97058272322454</c:v>
                </c:pt>
                <c:pt idx="3974">
                  <c:v>141.99373071478792</c:v>
                </c:pt>
                <c:pt idx="3975">
                  <c:v>142.01715610967895</c:v>
                </c:pt>
                <c:pt idx="3976">
                  <c:v>142.04011984063769</c:v>
                </c:pt>
                <c:pt idx="3977">
                  <c:v>142.06336097492382</c:v>
                </c:pt>
                <c:pt idx="3978">
                  <c:v>142.08636925240236</c:v>
                </c:pt>
                <c:pt idx="3979">
                  <c:v>142.10928641199928</c:v>
                </c:pt>
                <c:pt idx="3980">
                  <c:v>142.13266726037006</c:v>
                </c:pt>
                <c:pt idx="3981">
                  <c:v>142.15581525193346</c:v>
                </c:pt>
                <c:pt idx="3982">
                  <c:v>142.17877695805021</c:v>
                </c:pt>
                <c:pt idx="3983">
                  <c:v>142.20206466369791</c:v>
                </c:pt>
                <c:pt idx="3984">
                  <c:v>142.22502839465668</c:v>
                </c:pt>
                <c:pt idx="3985">
                  <c:v>142.24840721818609</c:v>
                </c:pt>
                <c:pt idx="3986">
                  <c:v>142.27155520974856</c:v>
                </c:pt>
                <c:pt idx="3987">
                  <c:v>142.29474977267404</c:v>
                </c:pt>
                <c:pt idx="3988">
                  <c:v>142.31789776423719</c:v>
                </c:pt>
                <c:pt idx="3989">
                  <c:v>142.34090806655732</c:v>
                </c:pt>
                <c:pt idx="3990">
                  <c:v>142.36438003281</c:v>
                </c:pt>
                <c:pt idx="3991">
                  <c:v>142.38720404968407</c:v>
                </c:pt>
                <c:pt idx="3992">
                  <c:v>142.41067601593647</c:v>
                </c:pt>
                <c:pt idx="3993">
                  <c:v>142.43377743613775</c:v>
                </c:pt>
                <c:pt idx="3994">
                  <c:v>142.45692542770101</c:v>
                </c:pt>
                <c:pt idx="3995">
                  <c:v>142.47984258729801</c:v>
                </c:pt>
                <c:pt idx="3996">
                  <c:v>142.50308372158392</c:v>
                </c:pt>
                <c:pt idx="3997">
                  <c:v>142.52650911647527</c:v>
                </c:pt>
                <c:pt idx="3998">
                  <c:v>142.54924201546754</c:v>
                </c:pt>
                <c:pt idx="3999">
                  <c:v>142.57266741035855</c:v>
                </c:pt>
                <c:pt idx="4000">
                  <c:v>142.59567568783692</c:v>
                </c:pt>
                <c:pt idx="4001">
                  <c:v>142.61882367939998</c:v>
                </c:pt>
                <c:pt idx="4002">
                  <c:v>142.64197369580469</c:v>
                </c:pt>
                <c:pt idx="4003">
                  <c:v>142.66488883056005</c:v>
                </c:pt>
                <c:pt idx="4004">
                  <c:v>142.6885005108976</c:v>
                </c:pt>
                <c:pt idx="4005">
                  <c:v>142.71141767049471</c:v>
                </c:pt>
                <c:pt idx="4006">
                  <c:v>142.73484306538555</c:v>
                </c:pt>
                <c:pt idx="4007">
                  <c:v>142.75752939301617</c:v>
                </c:pt>
                <c:pt idx="4008">
                  <c:v>142.78090821654558</c:v>
                </c:pt>
                <c:pt idx="4009">
                  <c:v>142.80419592219357</c:v>
                </c:pt>
                <c:pt idx="4010">
                  <c:v>142.82720419967194</c:v>
                </c:pt>
                <c:pt idx="4011">
                  <c:v>142.85035219123506</c:v>
                </c:pt>
                <c:pt idx="4012">
                  <c:v>142.87368646824459</c:v>
                </c:pt>
                <c:pt idx="4013">
                  <c:v>142.89641734239572</c:v>
                </c:pt>
                <c:pt idx="4014">
                  <c:v>142.91988930864775</c:v>
                </c:pt>
                <c:pt idx="4015">
                  <c:v>142.94285303960618</c:v>
                </c:pt>
                <c:pt idx="4016">
                  <c:v>142.96623186313587</c:v>
                </c:pt>
                <c:pt idx="4017">
                  <c:v>142.98919559409418</c:v>
                </c:pt>
                <c:pt idx="4018">
                  <c:v>143.01215932505272</c:v>
                </c:pt>
                <c:pt idx="4019">
                  <c:v>143.0355847199435</c:v>
                </c:pt>
                <c:pt idx="4020">
                  <c:v>143.05854845090258</c:v>
                </c:pt>
                <c:pt idx="4021">
                  <c:v>143.08178756034678</c:v>
                </c:pt>
                <c:pt idx="4022">
                  <c:v>143.10493757675178</c:v>
                </c:pt>
                <c:pt idx="4023">
                  <c:v>143.12817668619641</c:v>
                </c:pt>
                <c:pt idx="4024">
                  <c:v>143.15114041715523</c:v>
                </c:pt>
                <c:pt idx="4025">
                  <c:v>143.17433498007981</c:v>
                </c:pt>
                <c:pt idx="4026">
                  <c:v>143.19729871103823</c:v>
                </c:pt>
                <c:pt idx="4027">
                  <c:v>143.22077067729083</c:v>
                </c:pt>
                <c:pt idx="4028">
                  <c:v>143.24396524021518</c:v>
                </c:pt>
                <c:pt idx="4029">
                  <c:v>143.26711323177847</c:v>
                </c:pt>
                <c:pt idx="4030">
                  <c:v>143.29003039137558</c:v>
                </c:pt>
                <c:pt idx="4031">
                  <c:v>143.31322495430038</c:v>
                </c:pt>
                <c:pt idx="4032">
                  <c:v>143.33576954300446</c:v>
                </c:pt>
                <c:pt idx="4033">
                  <c:v>143.35942779470361</c:v>
                </c:pt>
                <c:pt idx="4034">
                  <c:v>143.38262235762886</c:v>
                </c:pt>
                <c:pt idx="4035">
                  <c:v>143.40604775251967</c:v>
                </c:pt>
                <c:pt idx="4036">
                  <c:v>143.42933545816734</c:v>
                </c:pt>
                <c:pt idx="4037">
                  <c:v>143.45229918912608</c:v>
                </c:pt>
                <c:pt idx="4038">
                  <c:v>143.47544718068951</c:v>
                </c:pt>
                <c:pt idx="4039">
                  <c:v>143.49864174361403</c:v>
                </c:pt>
                <c:pt idx="4040">
                  <c:v>143.52183630653886</c:v>
                </c:pt>
                <c:pt idx="4041">
                  <c:v>143.54484458401672</c:v>
                </c:pt>
                <c:pt idx="4042">
                  <c:v>143.56803914694166</c:v>
                </c:pt>
                <c:pt idx="4043">
                  <c:v>143.59100287790039</c:v>
                </c:pt>
                <c:pt idx="4044">
                  <c:v>143.61419744082494</c:v>
                </c:pt>
                <c:pt idx="4045">
                  <c:v>143.63715914694143</c:v>
                </c:pt>
                <c:pt idx="4046">
                  <c:v>143.66058656667445</c:v>
                </c:pt>
                <c:pt idx="4047">
                  <c:v>143.68350170142958</c:v>
                </c:pt>
                <c:pt idx="4048">
                  <c:v>143.70692912116209</c:v>
                </c:pt>
                <c:pt idx="4049">
                  <c:v>143.72989082727921</c:v>
                </c:pt>
                <c:pt idx="4050">
                  <c:v>143.7530388188423</c:v>
                </c:pt>
                <c:pt idx="4051">
                  <c:v>143.7762333817671</c:v>
                </c:pt>
                <c:pt idx="4052">
                  <c:v>143.79961423013779</c:v>
                </c:pt>
                <c:pt idx="4053">
                  <c:v>143.82257593625496</c:v>
                </c:pt>
                <c:pt idx="4054">
                  <c:v>143.84581707054133</c:v>
                </c:pt>
                <c:pt idx="4055">
                  <c:v>143.86878080150001</c:v>
                </c:pt>
                <c:pt idx="4056">
                  <c:v>143.89192879306304</c:v>
                </c:pt>
                <c:pt idx="4057">
                  <c:v>143.91535418795408</c:v>
                </c:pt>
                <c:pt idx="4058">
                  <c:v>143.93850217951712</c:v>
                </c:pt>
                <c:pt idx="4059">
                  <c:v>143.96137276775252</c:v>
                </c:pt>
                <c:pt idx="4060">
                  <c:v>143.98456733067741</c:v>
                </c:pt>
                <c:pt idx="4061">
                  <c:v>144.00771532224039</c:v>
                </c:pt>
                <c:pt idx="4062">
                  <c:v>144.03063248183736</c:v>
                </c:pt>
                <c:pt idx="4063">
                  <c:v>144.05424416217483</c:v>
                </c:pt>
                <c:pt idx="4064">
                  <c:v>144.07734558237641</c:v>
                </c:pt>
                <c:pt idx="4065">
                  <c:v>144.10016959924982</c:v>
                </c:pt>
                <c:pt idx="4066">
                  <c:v>144.12341073353645</c:v>
                </c:pt>
                <c:pt idx="4067">
                  <c:v>144.14678955706586</c:v>
                </c:pt>
                <c:pt idx="4068">
                  <c:v>144.16998411999052</c:v>
                </c:pt>
                <c:pt idx="4069">
                  <c:v>144.19308756503401</c:v>
                </c:pt>
                <c:pt idx="4070">
                  <c:v>144.21604927115041</c:v>
                </c:pt>
                <c:pt idx="4071">
                  <c:v>144.23924383407538</c:v>
                </c:pt>
                <c:pt idx="4072">
                  <c:v>144.26243839700052</c:v>
                </c:pt>
                <c:pt idx="4073">
                  <c:v>144.28558638856344</c:v>
                </c:pt>
                <c:pt idx="4074">
                  <c:v>144.30873438012679</c:v>
                </c:pt>
                <c:pt idx="4075">
                  <c:v>144.33188439653154</c:v>
                </c:pt>
                <c:pt idx="4076">
                  <c:v>144.35479953128663</c:v>
                </c:pt>
                <c:pt idx="4077">
                  <c:v>144.37822695101991</c:v>
                </c:pt>
                <c:pt idx="4078">
                  <c:v>144.40142151394446</c:v>
                </c:pt>
                <c:pt idx="4079">
                  <c:v>144.42415238809488</c:v>
                </c:pt>
                <c:pt idx="4080">
                  <c:v>144.44734695101994</c:v>
                </c:pt>
                <c:pt idx="4081">
                  <c:v>144.47077234591049</c:v>
                </c:pt>
                <c:pt idx="4082">
                  <c:v>144.49350322006052</c:v>
                </c:pt>
                <c:pt idx="4083">
                  <c:v>144.5172080431216</c:v>
                </c:pt>
                <c:pt idx="4084">
                  <c:v>144.54017177407994</c:v>
                </c:pt>
                <c:pt idx="4085">
                  <c:v>144.56331976564331</c:v>
                </c:pt>
                <c:pt idx="4086">
                  <c:v>144.58646775720683</c:v>
                </c:pt>
                <c:pt idx="4087">
                  <c:v>144.60966232013092</c:v>
                </c:pt>
                <c:pt idx="4088">
                  <c:v>144.63257745488633</c:v>
                </c:pt>
                <c:pt idx="4089">
                  <c:v>144.65572747129141</c:v>
                </c:pt>
                <c:pt idx="4090">
                  <c:v>144.67910629482026</c:v>
                </c:pt>
                <c:pt idx="4091">
                  <c:v>144.70234742910714</c:v>
                </c:pt>
                <c:pt idx="4092">
                  <c:v>144.72535570658522</c:v>
                </c:pt>
                <c:pt idx="4093">
                  <c:v>144.74850369814789</c:v>
                </c:pt>
                <c:pt idx="4094">
                  <c:v>144.77169826107311</c:v>
                </c:pt>
                <c:pt idx="4095">
                  <c:v>144.79489282399788</c:v>
                </c:pt>
                <c:pt idx="4096">
                  <c:v>144.81785655495662</c:v>
                </c:pt>
                <c:pt idx="4097">
                  <c:v>144.84054085774574</c:v>
                </c:pt>
                <c:pt idx="4098">
                  <c:v>144.86442994141112</c:v>
                </c:pt>
                <c:pt idx="4099">
                  <c:v>144.88711626904151</c:v>
                </c:pt>
                <c:pt idx="4100">
                  <c:v>144.91031083196629</c:v>
                </c:pt>
                <c:pt idx="4101">
                  <c:v>144.93392251230381</c:v>
                </c:pt>
                <c:pt idx="4102">
                  <c:v>144.95683764705907</c:v>
                </c:pt>
                <c:pt idx="4103">
                  <c:v>144.97975480665554</c:v>
                </c:pt>
                <c:pt idx="4104">
                  <c:v>145.00322677290839</c:v>
                </c:pt>
                <c:pt idx="4105">
                  <c:v>145.02614393250553</c:v>
                </c:pt>
                <c:pt idx="4106">
                  <c:v>145.04929192406797</c:v>
                </c:pt>
                <c:pt idx="4107">
                  <c:v>145.07243991563212</c:v>
                </c:pt>
                <c:pt idx="4108">
                  <c:v>145.0958207640025</c:v>
                </c:pt>
                <c:pt idx="4109">
                  <c:v>145.11878247011956</c:v>
                </c:pt>
                <c:pt idx="4110">
                  <c:v>145.14216331849084</c:v>
                </c:pt>
                <c:pt idx="4111">
                  <c:v>145.16507845324585</c:v>
                </c:pt>
                <c:pt idx="4112">
                  <c:v>145.18827301617063</c:v>
                </c:pt>
                <c:pt idx="4113">
                  <c:v>145.21132988985235</c:v>
                </c:pt>
                <c:pt idx="4114">
                  <c:v>145.23470871338156</c:v>
                </c:pt>
                <c:pt idx="4115">
                  <c:v>145.25762587297865</c:v>
                </c:pt>
                <c:pt idx="4116">
                  <c:v>145.28114441059321</c:v>
                </c:pt>
                <c:pt idx="4117">
                  <c:v>145.30392185610501</c:v>
                </c:pt>
                <c:pt idx="4118">
                  <c:v>145.32706984766847</c:v>
                </c:pt>
                <c:pt idx="4119">
                  <c:v>145.35021783923176</c:v>
                </c:pt>
                <c:pt idx="4120">
                  <c:v>145.37355211624052</c:v>
                </c:pt>
                <c:pt idx="4121">
                  <c:v>145.39656039371926</c:v>
                </c:pt>
                <c:pt idx="4122">
                  <c:v>145.41975495664377</c:v>
                </c:pt>
                <c:pt idx="4123">
                  <c:v>145.44318237637663</c:v>
                </c:pt>
                <c:pt idx="4124">
                  <c:v>145.46572898992267</c:v>
                </c:pt>
                <c:pt idx="4125">
                  <c:v>145.48929207405658</c:v>
                </c:pt>
                <c:pt idx="4126">
                  <c:v>145.51248663698149</c:v>
                </c:pt>
                <c:pt idx="4127">
                  <c:v>145.53568119990595</c:v>
                </c:pt>
                <c:pt idx="4128">
                  <c:v>145.55864493086474</c:v>
                </c:pt>
                <c:pt idx="4129">
                  <c:v>145.58160866182331</c:v>
                </c:pt>
                <c:pt idx="4130">
                  <c:v>145.60521831731927</c:v>
                </c:pt>
                <c:pt idx="4131">
                  <c:v>145.62813547691584</c:v>
                </c:pt>
                <c:pt idx="4132">
                  <c:v>145.65128346847925</c:v>
                </c:pt>
                <c:pt idx="4133">
                  <c:v>145.67447803140382</c:v>
                </c:pt>
                <c:pt idx="4134">
                  <c:v>145.69744176236236</c:v>
                </c:pt>
                <c:pt idx="4135">
                  <c:v>145.72091372861496</c:v>
                </c:pt>
                <c:pt idx="4136">
                  <c:v>145.74406172017743</c:v>
                </c:pt>
                <c:pt idx="4137">
                  <c:v>145.76725628310265</c:v>
                </c:pt>
                <c:pt idx="4138">
                  <c:v>145.7901734427</c:v>
                </c:pt>
                <c:pt idx="4139">
                  <c:v>145.8133680056248</c:v>
                </c:pt>
                <c:pt idx="4140">
                  <c:v>145.83614545113664</c:v>
                </c:pt>
                <c:pt idx="4141">
                  <c:v>145.85957084602768</c:v>
                </c:pt>
                <c:pt idx="4142">
                  <c:v>145.88253457698627</c:v>
                </c:pt>
                <c:pt idx="4143">
                  <c:v>145.90568256854908</c:v>
                </c:pt>
                <c:pt idx="4144">
                  <c:v>145.92883056011249</c:v>
                </c:pt>
                <c:pt idx="4145">
                  <c:v>145.95197855167592</c:v>
                </c:pt>
                <c:pt idx="4146">
                  <c:v>145.97540597140838</c:v>
                </c:pt>
                <c:pt idx="4147">
                  <c:v>145.9984142488868</c:v>
                </c:pt>
                <c:pt idx="4148">
                  <c:v>146.0216088118116</c:v>
                </c:pt>
                <c:pt idx="4149">
                  <c:v>146.04447940004678</c:v>
                </c:pt>
                <c:pt idx="4150">
                  <c:v>146.06790479493768</c:v>
                </c:pt>
                <c:pt idx="4151">
                  <c:v>146.09077538317322</c:v>
                </c:pt>
                <c:pt idx="4152">
                  <c:v>146.11401651745967</c:v>
                </c:pt>
                <c:pt idx="4153">
                  <c:v>146.13744191235082</c:v>
                </c:pt>
                <c:pt idx="4154">
                  <c:v>146.16058990391377</c:v>
                </c:pt>
                <c:pt idx="4155">
                  <c:v>146.18350706351058</c:v>
                </c:pt>
                <c:pt idx="4156">
                  <c:v>146.20670162643538</c:v>
                </c:pt>
                <c:pt idx="4157">
                  <c:v>146.23008044996482</c:v>
                </c:pt>
                <c:pt idx="4158">
                  <c:v>146.25304418092341</c:v>
                </c:pt>
                <c:pt idx="4159">
                  <c:v>146.27600791188178</c:v>
                </c:pt>
                <c:pt idx="4160">
                  <c:v>146.2994798781346</c:v>
                </c:pt>
                <c:pt idx="4161">
                  <c:v>146.32262786969801</c:v>
                </c:pt>
                <c:pt idx="4162">
                  <c:v>146.34559160065618</c:v>
                </c:pt>
                <c:pt idx="4163">
                  <c:v>146.36892385282448</c:v>
                </c:pt>
                <c:pt idx="4164">
                  <c:v>146.39184101242137</c:v>
                </c:pt>
                <c:pt idx="4165">
                  <c:v>146.41503557534546</c:v>
                </c:pt>
                <c:pt idx="4166">
                  <c:v>146.43804385282448</c:v>
                </c:pt>
                <c:pt idx="4167">
                  <c:v>146.46151784391844</c:v>
                </c:pt>
                <c:pt idx="4168">
                  <c:v>146.48443297867402</c:v>
                </c:pt>
                <c:pt idx="4169">
                  <c:v>146.5078138270448</c:v>
                </c:pt>
                <c:pt idx="4170">
                  <c:v>146.53073098664166</c:v>
                </c:pt>
                <c:pt idx="4171">
                  <c:v>146.55415638153269</c:v>
                </c:pt>
                <c:pt idx="4172">
                  <c:v>146.57707354112958</c:v>
                </c:pt>
                <c:pt idx="4173">
                  <c:v>146.60026810405438</c:v>
                </c:pt>
                <c:pt idx="4174">
                  <c:v>146.62346266697915</c:v>
                </c:pt>
                <c:pt idx="4175">
                  <c:v>146.64665722990367</c:v>
                </c:pt>
                <c:pt idx="4176">
                  <c:v>146.66961893602058</c:v>
                </c:pt>
                <c:pt idx="4177">
                  <c:v>146.69286007030698</c:v>
                </c:pt>
                <c:pt idx="4178">
                  <c:v>146.7162854651977</c:v>
                </c:pt>
                <c:pt idx="4179">
                  <c:v>146.73943345676119</c:v>
                </c:pt>
                <c:pt idx="4180">
                  <c:v>146.76221292711506</c:v>
                </c:pt>
                <c:pt idx="4181">
                  <c:v>146.78536091867824</c:v>
                </c:pt>
                <c:pt idx="4182">
                  <c:v>146.80873974220785</c:v>
                </c:pt>
                <c:pt idx="4183">
                  <c:v>146.83193430513265</c:v>
                </c:pt>
                <c:pt idx="4184">
                  <c:v>146.85489803609104</c:v>
                </c:pt>
                <c:pt idx="4185">
                  <c:v>146.87804602765456</c:v>
                </c:pt>
                <c:pt idx="4186">
                  <c:v>146.90124059057888</c:v>
                </c:pt>
                <c:pt idx="4187">
                  <c:v>146.92438858214206</c:v>
                </c:pt>
                <c:pt idx="4188">
                  <c:v>146.94716602765433</c:v>
                </c:pt>
                <c:pt idx="4189">
                  <c:v>146.97059142254491</c:v>
                </c:pt>
                <c:pt idx="4190">
                  <c:v>146.99369486758835</c:v>
                </c:pt>
                <c:pt idx="4191">
                  <c:v>147.01698054839466</c:v>
                </c:pt>
                <c:pt idx="4192">
                  <c:v>147.04026825404236</c:v>
                </c:pt>
                <c:pt idx="4193">
                  <c:v>147.06323198500121</c:v>
                </c:pt>
                <c:pt idx="4194">
                  <c:v>147.08642654792652</c:v>
                </c:pt>
                <c:pt idx="4195">
                  <c:v>147.10957453948865</c:v>
                </c:pt>
                <c:pt idx="4196">
                  <c:v>147.13295336301832</c:v>
                </c:pt>
                <c:pt idx="4197">
                  <c:v>147.1558705226154</c:v>
                </c:pt>
                <c:pt idx="4198">
                  <c:v>147.17924934614479</c:v>
                </c:pt>
                <c:pt idx="4199">
                  <c:v>147.20211993438014</c:v>
                </c:pt>
                <c:pt idx="4200">
                  <c:v>147.22554532927091</c:v>
                </c:pt>
                <c:pt idx="4201">
                  <c:v>147.24827822826342</c:v>
                </c:pt>
                <c:pt idx="4202">
                  <c:v>147.271703623154</c:v>
                </c:pt>
                <c:pt idx="4203">
                  <c:v>147.29471392547458</c:v>
                </c:pt>
                <c:pt idx="4204">
                  <c:v>147.31786191703787</c:v>
                </c:pt>
                <c:pt idx="4205">
                  <c:v>147.34087019451576</c:v>
                </c:pt>
                <c:pt idx="4206">
                  <c:v>147.36429558940708</c:v>
                </c:pt>
                <c:pt idx="4207">
                  <c:v>147.38721274900422</c:v>
                </c:pt>
                <c:pt idx="4208">
                  <c:v>147.41036074056694</c:v>
                </c:pt>
                <c:pt idx="4209">
                  <c:v>147.4337415889384</c:v>
                </c:pt>
                <c:pt idx="4210">
                  <c:v>147.45688958050161</c:v>
                </c:pt>
                <c:pt idx="4211">
                  <c:v>147.47980674009838</c:v>
                </c:pt>
                <c:pt idx="4212">
                  <c:v>147.50295473166136</c:v>
                </c:pt>
                <c:pt idx="4213">
                  <c:v>147.52610272322471</c:v>
                </c:pt>
                <c:pt idx="4214">
                  <c:v>147.54911100070308</c:v>
                </c:pt>
                <c:pt idx="4215">
                  <c:v>147.57258296695551</c:v>
                </c:pt>
                <c:pt idx="4216">
                  <c:v>147.59573298336065</c:v>
                </c:pt>
                <c:pt idx="4217">
                  <c:v>147.61911180689012</c:v>
                </c:pt>
                <c:pt idx="4218">
                  <c:v>147.64184268104052</c:v>
                </c:pt>
                <c:pt idx="4219">
                  <c:v>147.66499067260381</c:v>
                </c:pt>
                <c:pt idx="4220">
                  <c:v>147.68814068900869</c:v>
                </c:pt>
                <c:pt idx="4221">
                  <c:v>147.71128868057178</c:v>
                </c:pt>
                <c:pt idx="4222">
                  <c:v>147.73466750410077</c:v>
                </c:pt>
                <c:pt idx="4223">
                  <c:v>147.75758466369794</c:v>
                </c:pt>
                <c:pt idx="4224">
                  <c:v>147.78110320131216</c:v>
                </c:pt>
                <c:pt idx="4225">
                  <c:v>147.80378750410102</c:v>
                </c:pt>
                <c:pt idx="4226">
                  <c:v>147.82730604171587</c:v>
                </c:pt>
                <c:pt idx="4227">
                  <c:v>147.8502697726743</c:v>
                </c:pt>
                <c:pt idx="4228">
                  <c:v>147.87369516756482</c:v>
                </c:pt>
                <c:pt idx="4229">
                  <c:v>147.89688973048987</c:v>
                </c:pt>
                <c:pt idx="4230">
                  <c:v>147.91980689008673</c:v>
                </c:pt>
                <c:pt idx="4231">
                  <c:v>147.94295488164985</c:v>
                </c:pt>
                <c:pt idx="4232">
                  <c:v>147.96591861260862</c:v>
                </c:pt>
                <c:pt idx="4233">
                  <c:v>147.98911317553342</c:v>
                </c:pt>
                <c:pt idx="4234">
                  <c:v>148.01249199906258</c:v>
                </c:pt>
                <c:pt idx="4235">
                  <c:v>148.03545573002086</c:v>
                </c:pt>
                <c:pt idx="4236">
                  <c:v>148.05860372158418</c:v>
                </c:pt>
                <c:pt idx="4237">
                  <c:v>148.08184485587086</c:v>
                </c:pt>
                <c:pt idx="4238">
                  <c:v>148.10503941879568</c:v>
                </c:pt>
                <c:pt idx="4239">
                  <c:v>148.12800112491212</c:v>
                </c:pt>
                <c:pt idx="4240">
                  <c:v>148.15142854464517</c:v>
                </c:pt>
                <c:pt idx="4241">
                  <c:v>148.17434367939998</c:v>
                </c:pt>
                <c:pt idx="4242">
                  <c:v>148.19749167096327</c:v>
                </c:pt>
                <c:pt idx="4243">
                  <c:v>148.22064168736819</c:v>
                </c:pt>
                <c:pt idx="4244">
                  <c:v>148.24388079681208</c:v>
                </c:pt>
                <c:pt idx="4245">
                  <c:v>148.26689109913255</c:v>
                </c:pt>
                <c:pt idx="4246">
                  <c:v>148.29003909069607</c:v>
                </c:pt>
                <c:pt idx="4247">
                  <c:v>148.31341791422565</c:v>
                </c:pt>
                <c:pt idx="4248">
                  <c:v>148.33638164518416</c:v>
                </c:pt>
                <c:pt idx="4249">
                  <c:v>148.35952963674688</c:v>
                </c:pt>
                <c:pt idx="4250">
                  <c:v>148.38277077103376</c:v>
                </c:pt>
                <c:pt idx="4251">
                  <c:v>148.40577904851182</c:v>
                </c:pt>
                <c:pt idx="4252">
                  <c:v>148.42915989688308</c:v>
                </c:pt>
                <c:pt idx="4253">
                  <c:v>148.45207705648042</c:v>
                </c:pt>
                <c:pt idx="4254">
                  <c:v>148.47522504804314</c:v>
                </c:pt>
                <c:pt idx="4255">
                  <c:v>148.49846618232999</c:v>
                </c:pt>
                <c:pt idx="4256">
                  <c:v>148.52138131708512</c:v>
                </c:pt>
                <c:pt idx="4257">
                  <c:v>148.54485328333689</c:v>
                </c:pt>
                <c:pt idx="4258">
                  <c:v>148.567817014296</c:v>
                </c:pt>
                <c:pt idx="4259">
                  <c:v>148.59119786266729</c:v>
                </c:pt>
                <c:pt idx="4260">
                  <c:v>148.61388216545549</c:v>
                </c:pt>
                <c:pt idx="4261">
                  <c:v>148.63735413170812</c:v>
                </c:pt>
                <c:pt idx="4262">
                  <c:v>148.66050212327133</c:v>
                </c:pt>
                <c:pt idx="4263">
                  <c:v>148.68388297164256</c:v>
                </c:pt>
                <c:pt idx="4264">
                  <c:v>148.70652070306983</c:v>
                </c:pt>
                <c:pt idx="4265">
                  <c:v>148.72911388797746</c:v>
                </c:pt>
                <c:pt idx="4266">
                  <c:v>148.75314268572768</c:v>
                </c:pt>
                <c:pt idx="4267">
                  <c:v>148.77605782048278</c:v>
                </c:pt>
                <c:pt idx="4268">
                  <c:v>148.79920581204593</c:v>
                </c:pt>
                <c:pt idx="4269">
                  <c:v>148.8223538036095</c:v>
                </c:pt>
                <c:pt idx="4270">
                  <c:v>148.84578122334142</c:v>
                </c:pt>
                <c:pt idx="4271">
                  <c:v>148.86883607218223</c:v>
                </c:pt>
                <c:pt idx="4272">
                  <c:v>148.89198406374499</c:v>
                </c:pt>
                <c:pt idx="4273">
                  <c:v>148.91513205530819</c:v>
                </c:pt>
                <c:pt idx="4274">
                  <c:v>148.93804921490533</c:v>
                </c:pt>
                <c:pt idx="4275">
                  <c:v>148.96170746660442</c:v>
                </c:pt>
                <c:pt idx="4276">
                  <c:v>148.98485545816732</c:v>
                </c:pt>
                <c:pt idx="4277">
                  <c:v>149.00749318959461</c:v>
                </c:pt>
                <c:pt idx="4278">
                  <c:v>149.03092060932738</c:v>
                </c:pt>
                <c:pt idx="4279">
                  <c:v>149.05392888680581</c:v>
                </c:pt>
                <c:pt idx="4280">
                  <c:v>149.07712344973049</c:v>
                </c:pt>
                <c:pt idx="4281">
                  <c:v>149.10031801265563</c:v>
                </c:pt>
                <c:pt idx="4282">
                  <c:v>149.12346600421839</c:v>
                </c:pt>
                <c:pt idx="4283">
                  <c:v>149.14647630653857</c:v>
                </c:pt>
                <c:pt idx="4284">
                  <c:v>149.16990170142958</c:v>
                </c:pt>
                <c:pt idx="4285">
                  <c:v>149.1930962643541</c:v>
                </c:pt>
                <c:pt idx="4286">
                  <c:v>149.21578056714276</c:v>
                </c:pt>
                <c:pt idx="4287">
                  <c:v>149.23920798687598</c:v>
                </c:pt>
                <c:pt idx="4288">
                  <c:v>149.26221626435435</c:v>
                </c:pt>
                <c:pt idx="4289">
                  <c:v>149.28559711272561</c:v>
                </c:pt>
                <c:pt idx="4290">
                  <c:v>149.30851224748091</c:v>
                </c:pt>
                <c:pt idx="4291">
                  <c:v>149.33189309585165</c:v>
                </c:pt>
                <c:pt idx="4292">
                  <c:v>149.3548102554488</c:v>
                </c:pt>
                <c:pt idx="4293">
                  <c:v>149.3780048183738</c:v>
                </c:pt>
                <c:pt idx="4294">
                  <c:v>149.40138364190298</c:v>
                </c:pt>
                <c:pt idx="4295">
                  <c:v>149.42383711272586</c:v>
                </c:pt>
                <c:pt idx="4296">
                  <c:v>149.44758648230606</c:v>
                </c:pt>
                <c:pt idx="4297">
                  <c:v>149.47078104523086</c:v>
                </c:pt>
                <c:pt idx="4298">
                  <c:v>149.49393106163586</c:v>
                </c:pt>
                <c:pt idx="4299">
                  <c:v>149.51707905319898</c:v>
                </c:pt>
                <c:pt idx="4300">
                  <c:v>149.53957909538315</c:v>
                </c:pt>
                <c:pt idx="4301">
                  <c:v>149.56305106163578</c:v>
                </c:pt>
                <c:pt idx="4302">
                  <c:v>149.58652302788838</c:v>
                </c:pt>
                <c:pt idx="4303">
                  <c:v>149.6096710194513</c:v>
                </c:pt>
                <c:pt idx="4304">
                  <c:v>149.63281901101487</c:v>
                </c:pt>
                <c:pt idx="4305">
                  <c:v>149.65582931333526</c:v>
                </c:pt>
                <c:pt idx="4306">
                  <c:v>149.67897730489798</c:v>
                </c:pt>
                <c:pt idx="4307">
                  <c:v>149.70240269978905</c:v>
                </c:pt>
                <c:pt idx="4308">
                  <c:v>149.72536643074756</c:v>
                </c:pt>
                <c:pt idx="4309">
                  <c:v>149.7483281368643</c:v>
                </c:pt>
                <c:pt idx="4310">
                  <c:v>149.77147612842745</c:v>
                </c:pt>
                <c:pt idx="4311">
                  <c:v>149.79471726271385</c:v>
                </c:pt>
                <c:pt idx="4312">
                  <c:v>149.81791182563867</c:v>
                </c:pt>
                <c:pt idx="4313">
                  <c:v>149.84105981720202</c:v>
                </c:pt>
                <c:pt idx="4314">
                  <c:v>149.86430095148827</c:v>
                </c:pt>
                <c:pt idx="4315">
                  <c:v>149.88726468244681</c:v>
                </c:pt>
                <c:pt idx="4316">
                  <c:v>149.91022638856376</c:v>
                </c:pt>
                <c:pt idx="4317">
                  <c:v>149.93360723693459</c:v>
                </c:pt>
                <c:pt idx="4318">
                  <c:v>149.95652439653153</c:v>
                </c:pt>
                <c:pt idx="4319">
                  <c:v>149.97994979142234</c:v>
                </c:pt>
                <c:pt idx="4320">
                  <c:v>150.00286695101968</c:v>
                </c:pt>
                <c:pt idx="4321">
                  <c:v>150.02633891727254</c:v>
                </c:pt>
                <c:pt idx="4322">
                  <c:v>150.04939376611156</c:v>
                </c:pt>
                <c:pt idx="4323">
                  <c:v>150.07254175767537</c:v>
                </c:pt>
                <c:pt idx="4324">
                  <c:v>150.09568974923835</c:v>
                </c:pt>
                <c:pt idx="4325">
                  <c:v>150.1186069088352</c:v>
                </c:pt>
                <c:pt idx="4326">
                  <c:v>150.14198775720649</c:v>
                </c:pt>
                <c:pt idx="4327">
                  <c:v>150.16481177407994</c:v>
                </c:pt>
                <c:pt idx="4328">
                  <c:v>150.18842142957584</c:v>
                </c:pt>
                <c:pt idx="4329">
                  <c:v>150.21138516053435</c:v>
                </c:pt>
                <c:pt idx="4330">
                  <c:v>150.2345331520975</c:v>
                </c:pt>
                <c:pt idx="4331">
                  <c:v>150.25772771502227</c:v>
                </c:pt>
                <c:pt idx="4332">
                  <c:v>150.28092227794698</c:v>
                </c:pt>
                <c:pt idx="4333">
                  <c:v>150.30383943754401</c:v>
                </c:pt>
                <c:pt idx="4334">
                  <c:v>150.32726483243539</c:v>
                </c:pt>
                <c:pt idx="4335">
                  <c:v>150.35022856339381</c:v>
                </c:pt>
                <c:pt idx="4336">
                  <c:v>150.37346969767987</c:v>
                </c:pt>
                <c:pt idx="4337">
                  <c:v>150.39666426060458</c:v>
                </c:pt>
                <c:pt idx="4338">
                  <c:v>150.41957939535951</c:v>
                </c:pt>
                <c:pt idx="4339">
                  <c:v>150.44272738692328</c:v>
                </c:pt>
                <c:pt idx="4340">
                  <c:v>150.46592194984746</c:v>
                </c:pt>
                <c:pt idx="4341">
                  <c:v>150.4890699414108</c:v>
                </c:pt>
                <c:pt idx="4342">
                  <c:v>150.51245078978198</c:v>
                </c:pt>
                <c:pt idx="4343">
                  <c:v>150.53559878134493</c:v>
                </c:pt>
                <c:pt idx="4344">
                  <c:v>150.55874677290862</c:v>
                </c:pt>
                <c:pt idx="4345">
                  <c:v>150.58129338645449</c:v>
                </c:pt>
                <c:pt idx="4346">
                  <c:v>150.60476535270678</c:v>
                </c:pt>
                <c:pt idx="4347">
                  <c:v>150.62814620107801</c:v>
                </c:pt>
                <c:pt idx="4348">
                  <c:v>150.65133873916099</c:v>
                </c:pt>
                <c:pt idx="4349">
                  <c:v>150.67425589875748</c:v>
                </c:pt>
                <c:pt idx="4350">
                  <c:v>150.69763674712939</c:v>
                </c:pt>
                <c:pt idx="4351">
                  <c:v>150.72055188188418</c:v>
                </c:pt>
                <c:pt idx="4352">
                  <c:v>150.74370189828915</c:v>
                </c:pt>
                <c:pt idx="4353">
                  <c:v>150.76684988985235</c:v>
                </c:pt>
                <c:pt idx="4354">
                  <c:v>150.78999788141564</c:v>
                </c:pt>
                <c:pt idx="4355">
                  <c:v>150.81337670494472</c:v>
                </c:pt>
                <c:pt idx="4356">
                  <c:v>150.83661783923151</c:v>
                </c:pt>
                <c:pt idx="4357">
                  <c:v>150.85939528474336</c:v>
                </c:pt>
                <c:pt idx="4358">
                  <c:v>150.88300696508108</c:v>
                </c:pt>
                <c:pt idx="4359">
                  <c:v>150.90597069603936</c:v>
                </c:pt>
                <c:pt idx="4360">
                  <c:v>150.92888583079471</c:v>
                </c:pt>
                <c:pt idx="4361">
                  <c:v>150.95222010780444</c:v>
                </c:pt>
                <c:pt idx="4362">
                  <c:v>150.97546124209049</c:v>
                </c:pt>
                <c:pt idx="4363">
                  <c:v>150.99865580501523</c:v>
                </c:pt>
                <c:pt idx="4364">
                  <c:v>151.02157093977033</c:v>
                </c:pt>
                <c:pt idx="4365">
                  <c:v>151.04472095617518</c:v>
                </c:pt>
                <c:pt idx="4366">
                  <c:v>151.06786894773867</c:v>
                </c:pt>
                <c:pt idx="4367">
                  <c:v>151.09101693930165</c:v>
                </c:pt>
                <c:pt idx="4368">
                  <c:v>151.1142115022264</c:v>
                </c:pt>
                <c:pt idx="4369">
                  <c:v>151.1374060651512</c:v>
                </c:pt>
                <c:pt idx="4370">
                  <c:v>151.16041434262993</c:v>
                </c:pt>
                <c:pt idx="4371">
                  <c:v>151.1837020482775</c:v>
                </c:pt>
                <c:pt idx="4372">
                  <c:v>151.20671032575578</c:v>
                </c:pt>
                <c:pt idx="4373">
                  <c:v>151.22962748535272</c:v>
                </c:pt>
                <c:pt idx="4374">
                  <c:v>151.25305288024373</c:v>
                </c:pt>
                <c:pt idx="4375">
                  <c:v>151.27643372861499</c:v>
                </c:pt>
                <c:pt idx="4376">
                  <c:v>151.29893377079921</c:v>
                </c:pt>
                <c:pt idx="4377">
                  <c:v>151.32263656901807</c:v>
                </c:pt>
                <c:pt idx="4378">
                  <c:v>151.3456468713382</c:v>
                </c:pt>
                <c:pt idx="4379">
                  <c:v>151.36856403093509</c:v>
                </c:pt>
                <c:pt idx="4380">
                  <c:v>151.39222025779276</c:v>
                </c:pt>
                <c:pt idx="4381">
                  <c:v>151.41476687133812</c:v>
                </c:pt>
                <c:pt idx="4382">
                  <c:v>151.43814771970969</c:v>
                </c:pt>
                <c:pt idx="4383">
                  <c:v>151.46134025779267</c:v>
                </c:pt>
                <c:pt idx="4384">
                  <c:v>151.48472110616359</c:v>
                </c:pt>
                <c:pt idx="4385">
                  <c:v>151.50791566908811</c:v>
                </c:pt>
                <c:pt idx="4386">
                  <c:v>151.53059997187697</c:v>
                </c:pt>
                <c:pt idx="4387">
                  <c:v>151.55379453480151</c:v>
                </c:pt>
                <c:pt idx="4388">
                  <c:v>151.57726650105462</c:v>
                </c:pt>
                <c:pt idx="4389">
                  <c:v>151.60027680337481</c:v>
                </c:pt>
                <c:pt idx="4390">
                  <c:v>151.62324053433323</c:v>
                </c:pt>
                <c:pt idx="4391">
                  <c:v>151.64661935786265</c:v>
                </c:pt>
                <c:pt idx="4392">
                  <c:v>151.66976734942583</c:v>
                </c:pt>
                <c:pt idx="4393">
                  <c:v>151.69268450902246</c:v>
                </c:pt>
                <c:pt idx="4394">
                  <c:v>151.71615647527537</c:v>
                </c:pt>
                <c:pt idx="4395">
                  <c:v>151.73912020623388</c:v>
                </c:pt>
                <c:pt idx="4396">
                  <c:v>151.76235931567871</c:v>
                </c:pt>
                <c:pt idx="4397">
                  <c:v>151.78527647527559</c:v>
                </c:pt>
                <c:pt idx="4398">
                  <c:v>151.80870389500819</c:v>
                </c:pt>
                <c:pt idx="4399">
                  <c:v>151.83185188657134</c:v>
                </c:pt>
                <c:pt idx="4400">
                  <c:v>151.85486016404948</c:v>
                </c:pt>
                <c:pt idx="4401">
                  <c:v>151.87805472697423</c:v>
                </c:pt>
                <c:pt idx="4402">
                  <c:v>151.90106502929459</c:v>
                </c:pt>
                <c:pt idx="4403">
                  <c:v>151.92435071010073</c:v>
                </c:pt>
                <c:pt idx="4404">
                  <c:v>151.94754527302553</c:v>
                </c:pt>
                <c:pt idx="4405">
                  <c:v>151.97069326458828</c:v>
                </c:pt>
                <c:pt idx="4406">
                  <c:v>151.99384125615163</c:v>
                </c:pt>
                <c:pt idx="4407">
                  <c:v>152.01703581907663</c:v>
                </c:pt>
                <c:pt idx="4408">
                  <c:v>152.04018583548162</c:v>
                </c:pt>
                <c:pt idx="4409">
                  <c:v>152.06328725568346</c:v>
                </c:pt>
                <c:pt idx="4410">
                  <c:v>152.08643524724627</c:v>
                </c:pt>
                <c:pt idx="4411">
                  <c:v>152.10981407077549</c:v>
                </c:pt>
                <c:pt idx="4412">
                  <c:v>152.1327312303724</c:v>
                </c:pt>
                <c:pt idx="4413">
                  <c:v>152.15564838996977</c:v>
                </c:pt>
                <c:pt idx="4414">
                  <c:v>152.17907378486007</c:v>
                </c:pt>
                <c:pt idx="4415">
                  <c:v>152.20226834778566</c:v>
                </c:pt>
                <c:pt idx="4416">
                  <c:v>152.22541633934839</c:v>
                </c:pt>
                <c:pt idx="4417">
                  <c:v>152.24833349894539</c:v>
                </c:pt>
                <c:pt idx="4418">
                  <c:v>152.2715280618699</c:v>
                </c:pt>
                <c:pt idx="4419">
                  <c:v>152.29472262479467</c:v>
                </c:pt>
                <c:pt idx="4420">
                  <c:v>152.31791718772004</c:v>
                </c:pt>
                <c:pt idx="4421">
                  <c:v>152.34106517928265</c:v>
                </c:pt>
                <c:pt idx="4422">
                  <c:v>152.36407345676119</c:v>
                </c:pt>
                <c:pt idx="4423">
                  <c:v>152.38722347316624</c:v>
                </c:pt>
                <c:pt idx="4424">
                  <c:v>152.41060229669552</c:v>
                </c:pt>
                <c:pt idx="4425">
                  <c:v>152.43351945629249</c:v>
                </c:pt>
                <c:pt idx="4426">
                  <c:v>152.45666744785566</c:v>
                </c:pt>
                <c:pt idx="4427">
                  <c:v>152.48009284274681</c:v>
                </c:pt>
                <c:pt idx="4428">
                  <c:v>152.50324083430985</c:v>
                </c:pt>
                <c:pt idx="4429">
                  <c:v>152.52615799390674</c:v>
                </c:pt>
                <c:pt idx="4430">
                  <c:v>152.54953681743646</c:v>
                </c:pt>
                <c:pt idx="4431">
                  <c:v>152.57268683384115</c:v>
                </c:pt>
                <c:pt idx="4432">
                  <c:v>152.59560196859618</c:v>
                </c:pt>
                <c:pt idx="4433">
                  <c:v>152.61874996015936</c:v>
                </c:pt>
                <c:pt idx="4434">
                  <c:v>152.64180683384095</c:v>
                </c:pt>
                <c:pt idx="4435">
                  <c:v>152.66523222873212</c:v>
                </c:pt>
                <c:pt idx="4436">
                  <c:v>152.68814938832955</c:v>
                </c:pt>
                <c:pt idx="4437">
                  <c:v>152.71134395125381</c:v>
                </c:pt>
                <c:pt idx="4438">
                  <c:v>152.73476934614456</c:v>
                </c:pt>
                <c:pt idx="4439">
                  <c:v>152.75768650574176</c:v>
                </c:pt>
                <c:pt idx="4440">
                  <c:v>152.78069478321999</c:v>
                </c:pt>
                <c:pt idx="4441">
                  <c:v>152.80384277478319</c:v>
                </c:pt>
                <c:pt idx="4442">
                  <c:v>152.82708390906961</c:v>
                </c:pt>
                <c:pt idx="4443">
                  <c:v>152.85004764002846</c:v>
                </c:pt>
                <c:pt idx="4444">
                  <c:v>152.87347303491916</c:v>
                </c:pt>
                <c:pt idx="4445">
                  <c:v>152.89662102648231</c:v>
                </c:pt>
                <c:pt idx="4446">
                  <c:v>152.91976901804532</c:v>
                </c:pt>
                <c:pt idx="4447">
                  <c:v>152.94291903445043</c:v>
                </c:pt>
                <c:pt idx="4448">
                  <c:v>152.9660670260136</c:v>
                </c:pt>
                <c:pt idx="4449">
                  <c:v>152.98921501757681</c:v>
                </c:pt>
                <c:pt idx="4450">
                  <c:v>153.0123630091399</c:v>
                </c:pt>
                <c:pt idx="4451">
                  <c:v>153.03551100070308</c:v>
                </c:pt>
                <c:pt idx="4452">
                  <c:v>153.05888982423249</c:v>
                </c:pt>
                <c:pt idx="4453">
                  <c:v>153.08203781579621</c:v>
                </c:pt>
                <c:pt idx="4454">
                  <c:v>153.10509468947714</c:v>
                </c:pt>
                <c:pt idx="4455">
                  <c:v>153.12805639559434</c:v>
                </c:pt>
                <c:pt idx="4456">
                  <c:v>153.15120641199951</c:v>
                </c:pt>
                <c:pt idx="4457">
                  <c:v>153.17435440356192</c:v>
                </c:pt>
                <c:pt idx="4458">
                  <c:v>153.19750239512535</c:v>
                </c:pt>
                <c:pt idx="4459">
                  <c:v>153.22065038668853</c:v>
                </c:pt>
                <c:pt idx="4460">
                  <c:v>153.24402921021792</c:v>
                </c:pt>
                <c:pt idx="4461">
                  <c:v>153.26694636981486</c:v>
                </c:pt>
                <c:pt idx="4462">
                  <c:v>153.29032519334396</c:v>
                </c:pt>
                <c:pt idx="4463">
                  <c:v>153.3134752097489</c:v>
                </c:pt>
                <c:pt idx="4464">
                  <c:v>153.33639034450457</c:v>
                </c:pt>
                <c:pt idx="4465">
                  <c:v>153.35940064682447</c:v>
                </c:pt>
                <c:pt idx="4466">
                  <c:v>153.38277947035411</c:v>
                </c:pt>
                <c:pt idx="4467">
                  <c:v>153.40578977267404</c:v>
                </c:pt>
                <c:pt idx="4468">
                  <c:v>153.42898433559881</c:v>
                </c:pt>
                <c:pt idx="4469">
                  <c:v>153.45171520974918</c:v>
                </c:pt>
                <c:pt idx="4470">
                  <c:v>153.47537346144807</c:v>
                </c:pt>
                <c:pt idx="4471">
                  <c:v>153.49828859620365</c:v>
                </c:pt>
                <c:pt idx="4472">
                  <c:v>153.52166944457466</c:v>
                </c:pt>
                <c:pt idx="4473">
                  <c:v>153.5448640074994</c:v>
                </c:pt>
                <c:pt idx="4474">
                  <c:v>153.56778116709631</c:v>
                </c:pt>
                <c:pt idx="4475">
                  <c:v>153.59115999062581</c:v>
                </c:pt>
                <c:pt idx="4476">
                  <c:v>153.61407715022258</c:v>
                </c:pt>
                <c:pt idx="4477">
                  <c:v>153.63745597375186</c:v>
                </c:pt>
                <c:pt idx="4478">
                  <c:v>153.66046627607219</c:v>
                </c:pt>
                <c:pt idx="4479">
                  <c:v>153.68370741035858</c:v>
                </c:pt>
                <c:pt idx="4480">
                  <c:v>153.70690197328341</c:v>
                </c:pt>
                <c:pt idx="4481">
                  <c:v>153.72981710803845</c:v>
                </c:pt>
                <c:pt idx="4482">
                  <c:v>153.75319795640988</c:v>
                </c:pt>
                <c:pt idx="4483">
                  <c:v>153.77634594797283</c:v>
                </c:pt>
                <c:pt idx="4484">
                  <c:v>153.79949393953598</c:v>
                </c:pt>
                <c:pt idx="4485">
                  <c:v>153.82241109913286</c:v>
                </c:pt>
                <c:pt idx="4486">
                  <c:v>153.84555909069599</c:v>
                </c:pt>
                <c:pt idx="4487">
                  <c:v>153.8686605108976</c:v>
                </c:pt>
                <c:pt idx="4488">
                  <c:v>153.89227219123509</c:v>
                </c:pt>
                <c:pt idx="4489">
                  <c:v>153.91495649402393</c:v>
                </c:pt>
                <c:pt idx="4490">
                  <c:v>153.93838188891536</c:v>
                </c:pt>
                <c:pt idx="4491">
                  <c:v>153.96153190532004</c:v>
                </c:pt>
                <c:pt idx="4492">
                  <c:v>153.98472646824467</c:v>
                </c:pt>
                <c:pt idx="4493">
                  <c:v>154.007641603</c:v>
                </c:pt>
                <c:pt idx="4494">
                  <c:v>154.03083616592474</c:v>
                </c:pt>
                <c:pt idx="4495">
                  <c:v>154.05403072884909</c:v>
                </c:pt>
                <c:pt idx="4496">
                  <c:v>154.07727186313571</c:v>
                </c:pt>
                <c:pt idx="4497">
                  <c:v>154.10046642606048</c:v>
                </c:pt>
                <c:pt idx="4498">
                  <c:v>154.12338358565736</c:v>
                </c:pt>
                <c:pt idx="4499">
                  <c:v>154.14653157722057</c:v>
                </c:pt>
                <c:pt idx="4500">
                  <c:v>154.16967956878358</c:v>
                </c:pt>
                <c:pt idx="4501">
                  <c:v>154.19282756034679</c:v>
                </c:pt>
                <c:pt idx="4502">
                  <c:v>154.21597555190976</c:v>
                </c:pt>
                <c:pt idx="4503">
                  <c:v>154.23912354347314</c:v>
                </c:pt>
                <c:pt idx="4504">
                  <c:v>154.26208727443168</c:v>
                </c:pt>
                <c:pt idx="4505">
                  <c:v>154.28542155144129</c:v>
                </c:pt>
                <c:pt idx="4506">
                  <c:v>154.30856954300447</c:v>
                </c:pt>
                <c:pt idx="4507">
                  <c:v>154.33171753456762</c:v>
                </c:pt>
                <c:pt idx="4508">
                  <c:v>154.35486552613054</c:v>
                </c:pt>
                <c:pt idx="4509">
                  <c:v>154.37796694633241</c:v>
                </c:pt>
                <c:pt idx="4510">
                  <c:v>154.40116150925712</c:v>
                </c:pt>
                <c:pt idx="4511">
                  <c:v>154.42430950082024</c:v>
                </c:pt>
                <c:pt idx="4512">
                  <c:v>154.4475506351063</c:v>
                </c:pt>
                <c:pt idx="4513">
                  <c:v>154.47069862666979</c:v>
                </c:pt>
                <c:pt idx="4514">
                  <c:v>154.49352264354332</c:v>
                </c:pt>
                <c:pt idx="4515">
                  <c:v>154.51690349191458</c:v>
                </c:pt>
                <c:pt idx="4516">
                  <c:v>154.54028231544424</c:v>
                </c:pt>
                <c:pt idx="4517">
                  <c:v>154.56324604640264</c:v>
                </c:pt>
                <c:pt idx="4518">
                  <c:v>154.58639403796587</c:v>
                </c:pt>
                <c:pt idx="4519">
                  <c:v>154.60981943285657</c:v>
                </c:pt>
                <c:pt idx="4520">
                  <c:v>154.63231947504104</c:v>
                </c:pt>
                <c:pt idx="4521">
                  <c:v>154.65597772673999</c:v>
                </c:pt>
                <c:pt idx="4522">
                  <c:v>154.67893943285682</c:v>
                </c:pt>
                <c:pt idx="4523">
                  <c:v>154.70232028122803</c:v>
                </c:pt>
                <c:pt idx="4524">
                  <c:v>154.72532855870656</c:v>
                </c:pt>
                <c:pt idx="4525">
                  <c:v>154.74847655026977</c:v>
                </c:pt>
                <c:pt idx="4526">
                  <c:v>154.77162454183235</c:v>
                </c:pt>
                <c:pt idx="4527">
                  <c:v>154.79500539020378</c:v>
                </c:pt>
                <c:pt idx="4528">
                  <c:v>154.81792254980078</c:v>
                </c:pt>
                <c:pt idx="4529">
                  <c:v>154.84107054136399</c:v>
                </c:pt>
                <c:pt idx="4530">
                  <c:v>154.86444936489363</c:v>
                </c:pt>
                <c:pt idx="4531">
                  <c:v>154.88736652449057</c:v>
                </c:pt>
                <c:pt idx="4532">
                  <c:v>154.91028368408718</c:v>
                </c:pt>
                <c:pt idx="4533">
                  <c:v>154.93366250761659</c:v>
                </c:pt>
                <c:pt idx="4534">
                  <c:v>154.95634681040613</c:v>
                </c:pt>
                <c:pt idx="4535">
                  <c:v>154.98019134755123</c:v>
                </c:pt>
                <c:pt idx="4536">
                  <c:v>155.00287565033977</c:v>
                </c:pt>
                <c:pt idx="4537">
                  <c:v>155.0260702132646</c:v>
                </c:pt>
                <c:pt idx="4538">
                  <c:v>155.04944903679404</c:v>
                </c:pt>
                <c:pt idx="4539">
                  <c:v>155.07264359971853</c:v>
                </c:pt>
                <c:pt idx="4540">
                  <c:v>155.0959313053668</c:v>
                </c:pt>
                <c:pt idx="4541">
                  <c:v>155.11884846496366</c:v>
                </c:pt>
                <c:pt idx="4542">
                  <c:v>155.14171905319898</c:v>
                </c:pt>
                <c:pt idx="4543">
                  <c:v>155.16486704476191</c:v>
                </c:pt>
                <c:pt idx="4544">
                  <c:v>155.18838558237641</c:v>
                </c:pt>
                <c:pt idx="4545">
                  <c:v>155.21111645652684</c:v>
                </c:pt>
                <c:pt idx="4546">
                  <c:v>155.23472813686411</c:v>
                </c:pt>
                <c:pt idx="4547">
                  <c:v>155.25745901101484</c:v>
                </c:pt>
                <c:pt idx="4548">
                  <c:v>155.28060700257791</c:v>
                </c:pt>
                <c:pt idx="4549">
                  <c:v>155.30380156550245</c:v>
                </c:pt>
                <c:pt idx="4550">
                  <c:v>155.32694955706634</c:v>
                </c:pt>
                <c:pt idx="4551">
                  <c:v>155.35014411999089</c:v>
                </c:pt>
                <c:pt idx="4552">
                  <c:v>155.37333868291569</c:v>
                </c:pt>
                <c:pt idx="4553">
                  <c:v>155.39676610264823</c:v>
                </c:pt>
                <c:pt idx="4554">
                  <c:v>155.41968123740332</c:v>
                </c:pt>
                <c:pt idx="4555">
                  <c:v>155.44282922896645</c:v>
                </c:pt>
                <c:pt idx="4556">
                  <c:v>155.4659792453715</c:v>
                </c:pt>
                <c:pt idx="4557">
                  <c:v>155.48949778298606</c:v>
                </c:pt>
                <c:pt idx="4558">
                  <c:v>155.51222865713649</c:v>
                </c:pt>
                <c:pt idx="4559">
                  <c:v>155.53542322006092</c:v>
                </c:pt>
                <c:pt idx="4560">
                  <c:v>155.55857121162421</c:v>
                </c:pt>
                <c:pt idx="4561">
                  <c:v>155.58171920318728</c:v>
                </c:pt>
                <c:pt idx="4562">
                  <c:v>155.60509802671658</c:v>
                </c:pt>
                <c:pt idx="4563">
                  <c:v>155.6280151863136</c:v>
                </c:pt>
                <c:pt idx="4564">
                  <c:v>155.6512097492384</c:v>
                </c:pt>
                <c:pt idx="4565">
                  <c:v>155.67375636278416</c:v>
                </c:pt>
                <c:pt idx="4566">
                  <c:v>155.69764544644949</c:v>
                </c:pt>
                <c:pt idx="4567">
                  <c:v>155.72056260604597</c:v>
                </c:pt>
                <c:pt idx="4568">
                  <c:v>155.74371059760958</c:v>
                </c:pt>
                <c:pt idx="4569">
                  <c:v>155.76695173189552</c:v>
                </c:pt>
                <c:pt idx="4570">
                  <c:v>155.78996000937403</c:v>
                </c:pt>
                <c:pt idx="4571">
                  <c:v>155.8131080009374</c:v>
                </c:pt>
                <c:pt idx="4572">
                  <c:v>155.83653542067023</c:v>
                </c:pt>
                <c:pt idx="4573">
                  <c:v>155.85968341223372</c:v>
                </c:pt>
                <c:pt idx="4574">
                  <c:v>155.88236771502261</c:v>
                </c:pt>
                <c:pt idx="4575">
                  <c:v>155.90574856339347</c:v>
                </c:pt>
                <c:pt idx="4576">
                  <c:v>155.9289876728383</c:v>
                </c:pt>
                <c:pt idx="4577">
                  <c:v>155.95213566440123</c:v>
                </c:pt>
                <c:pt idx="4578">
                  <c:v>155.975285680806</c:v>
                </c:pt>
                <c:pt idx="4579">
                  <c:v>155.99820081556157</c:v>
                </c:pt>
                <c:pt idx="4580">
                  <c:v>156.02144194984768</c:v>
                </c:pt>
                <c:pt idx="4581">
                  <c:v>156.04463651277246</c:v>
                </c:pt>
                <c:pt idx="4582">
                  <c:v>156.06778450433558</c:v>
                </c:pt>
                <c:pt idx="4583">
                  <c:v>156.09102563862197</c:v>
                </c:pt>
                <c:pt idx="4584">
                  <c:v>156.11417363018484</c:v>
                </c:pt>
                <c:pt idx="4585">
                  <c:v>156.13732162174796</c:v>
                </c:pt>
                <c:pt idx="4586">
                  <c:v>156.16051618467321</c:v>
                </c:pt>
                <c:pt idx="4587">
                  <c:v>156.18366417623602</c:v>
                </c:pt>
                <c:pt idx="4588">
                  <c:v>156.20681216779943</c:v>
                </c:pt>
                <c:pt idx="4589">
                  <c:v>156.23005330208579</c:v>
                </c:pt>
                <c:pt idx="4590">
                  <c:v>156.25259991563189</c:v>
                </c:pt>
                <c:pt idx="4591">
                  <c:v>156.27621159596902</c:v>
                </c:pt>
                <c:pt idx="4592">
                  <c:v>156.29959041949832</c:v>
                </c:pt>
                <c:pt idx="4593">
                  <c:v>156.32223017576777</c:v>
                </c:pt>
                <c:pt idx="4594">
                  <c:v>156.34565557065824</c:v>
                </c:pt>
                <c:pt idx="4595">
                  <c:v>156.3690364190301</c:v>
                </c:pt>
                <c:pt idx="4596">
                  <c:v>156.3921844105933</c:v>
                </c:pt>
                <c:pt idx="4597">
                  <c:v>156.41533240215608</c:v>
                </c:pt>
                <c:pt idx="4598">
                  <c:v>156.43829410827277</c:v>
                </c:pt>
                <c:pt idx="4599">
                  <c:v>156.46148867119757</c:v>
                </c:pt>
                <c:pt idx="4600">
                  <c:v>156.48440583079474</c:v>
                </c:pt>
                <c:pt idx="4601">
                  <c:v>156.50764696508111</c:v>
                </c:pt>
                <c:pt idx="4602">
                  <c:v>156.5308415280056</c:v>
                </c:pt>
                <c:pt idx="4603">
                  <c:v>156.55398951956872</c:v>
                </c:pt>
                <c:pt idx="4604">
                  <c:v>156.57713751113201</c:v>
                </c:pt>
                <c:pt idx="4605">
                  <c:v>156.60033207405672</c:v>
                </c:pt>
                <c:pt idx="4606">
                  <c:v>156.62329580501523</c:v>
                </c:pt>
                <c:pt idx="4607">
                  <c:v>156.6464437965781</c:v>
                </c:pt>
                <c:pt idx="4608">
                  <c:v>156.66986919146919</c:v>
                </c:pt>
                <c:pt idx="4609">
                  <c:v>156.69301718303257</c:v>
                </c:pt>
                <c:pt idx="4610">
                  <c:v>156.7159809139911</c:v>
                </c:pt>
                <c:pt idx="4611">
                  <c:v>156.73903576283072</c:v>
                </c:pt>
                <c:pt idx="4612">
                  <c:v>156.76241661120227</c:v>
                </c:pt>
                <c:pt idx="4613">
                  <c:v>156.78533174595736</c:v>
                </c:pt>
                <c:pt idx="4614">
                  <c:v>156.80875916569039</c:v>
                </c:pt>
                <c:pt idx="4615">
                  <c:v>156.8319071572538</c:v>
                </c:pt>
                <c:pt idx="4616">
                  <c:v>156.85496200609327</c:v>
                </c:pt>
                <c:pt idx="4617">
                  <c:v>156.87815656901805</c:v>
                </c:pt>
                <c:pt idx="4618">
                  <c:v>156.90084289664858</c:v>
                </c:pt>
                <c:pt idx="4619">
                  <c:v>156.92422172017788</c:v>
                </c:pt>
                <c:pt idx="4620">
                  <c:v>156.94736971174115</c:v>
                </c:pt>
                <c:pt idx="4621">
                  <c:v>156.97056427466572</c:v>
                </c:pt>
                <c:pt idx="4622">
                  <c:v>156.99389855167564</c:v>
                </c:pt>
                <c:pt idx="4623">
                  <c:v>157.01709311460039</c:v>
                </c:pt>
                <c:pt idx="4624">
                  <c:v>157.04028767752521</c:v>
                </c:pt>
                <c:pt idx="4625">
                  <c:v>157.06320281228057</c:v>
                </c:pt>
                <c:pt idx="4626">
                  <c:v>157.08639737520554</c:v>
                </c:pt>
                <c:pt idx="4627">
                  <c:v>157.10959193812963</c:v>
                </c:pt>
                <c:pt idx="4628">
                  <c:v>157.13278650105457</c:v>
                </c:pt>
                <c:pt idx="4629">
                  <c:v>157.1559810639794</c:v>
                </c:pt>
                <c:pt idx="4630">
                  <c:v>157.17917562690369</c:v>
                </c:pt>
                <c:pt idx="4631">
                  <c:v>157.20209278650083</c:v>
                </c:pt>
                <c:pt idx="4632">
                  <c:v>157.2252407780642</c:v>
                </c:pt>
                <c:pt idx="4633">
                  <c:v>157.24838876962738</c:v>
                </c:pt>
                <c:pt idx="4634">
                  <c:v>157.27135250058578</c:v>
                </c:pt>
                <c:pt idx="4635">
                  <c:v>157.2947778954769</c:v>
                </c:pt>
                <c:pt idx="4636">
                  <c:v>157.31778819779706</c:v>
                </c:pt>
                <c:pt idx="4637">
                  <c:v>157.34098276072172</c:v>
                </c:pt>
                <c:pt idx="4638">
                  <c:v>157.36413075228529</c:v>
                </c:pt>
                <c:pt idx="4639">
                  <c:v>157.38709245840204</c:v>
                </c:pt>
                <c:pt idx="4640">
                  <c:v>157.4104733067729</c:v>
                </c:pt>
                <c:pt idx="4641">
                  <c:v>157.43362129833585</c:v>
                </c:pt>
                <c:pt idx="4642">
                  <c:v>157.45662957581447</c:v>
                </c:pt>
                <c:pt idx="4643">
                  <c:v>157.48010154206727</c:v>
                </c:pt>
                <c:pt idx="4644">
                  <c:v>157.50301870166393</c:v>
                </c:pt>
                <c:pt idx="4645">
                  <c:v>157.52639955003562</c:v>
                </c:pt>
                <c:pt idx="4646">
                  <c:v>157.54954754159812</c:v>
                </c:pt>
                <c:pt idx="4647">
                  <c:v>157.57269553316112</c:v>
                </c:pt>
                <c:pt idx="4648">
                  <c:v>157.59584352472459</c:v>
                </c:pt>
                <c:pt idx="4649">
                  <c:v>157.61871411295994</c:v>
                </c:pt>
                <c:pt idx="4650">
                  <c:v>157.64186210452274</c:v>
                </c:pt>
                <c:pt idx="4651">
                  <c:v>157.66528749941421</c:v>
                </c:pt>
                <c:pt idx="4652">
                  <c:v>157.6881580876497</c:v>
                </c:pt>
                <c:pt idx="4653">
                  <c:v>157.71139922193578</c:v>
                </c:pt>
                <c:pt idx="4654">
                  <c:v>157.73454721349898</c:v>
                </c:pt>
                <c:pt idx="4655">
                  <c:v>157.75774177642381</c:v>
                </c:pt>
                <c:pt idx="4656">
                  <c:v>157.78065893602059</c:v>
                </c:pt>
                <c:pt idx="4657">
                  <c:v>157.80403775955006</c:v>
                </c:pt>
                <c:pt idx="4658">
                  <c:v>157.82718575111321</c:v>
                </c:pt>
                <c:pt idx="4659">
                  <c:v>157.85047345676145</c:v>
                </c:pt>
                <c:pt idx="4660">
                  <c:v>157.87371459104708</c:v>
                </c:pt>
                <c:pt idx="4661">
                  <c:v>157.89663175064464</c:v>
                </c:pt>
                <c:pt idx="4662">
                  <c:v>157.91908522146656</c:v>
                </c:pt>
                <c:pt idx="4663">
                  <c:v>157.9429277337708</c:v>
                </c:pt>
                <c:pt idx="4664">
                  <c:v>157.96607572533398</c:v>
                </c:pt>
                <c:pt idx="4665">
                  <c:v>157.98927028825875</c:v>
                </c:pt>
                <c:pt idx="4666">
                  <c:v>158.01218744785564</c:v>
                </c:pt>
                <c:pt idx="4667">
                  <c:v>158.03556627138479</c:v>
                </c:pt>
                <c:pt idx="4668">
                  <c:v>158.05894711975651</c:v>
                </c:pt>
                <c:pt idx="4669">
                  <c:v>158.08195539723479</c:v>
                </c:pt>
                <c:pt idx="4670">
                  <c:v>158.10473284274659</c:v>
                </c:pt>
                <c:pt idx="4671">
                  <c:v>158.12816026247961</c:v>
                </c:pt>
                <c:pt idx="4672">
                  <c:v>158.15126168268128</c:v>
                </c:pt>
                <c:pt idx="4673">
                  <c:v>158.1740391281931</c:v>
                </c:pt>
                <c:pt idx="4674">
                  <c:v>158.19732683384117</c:v>
                </c:pt>
                <c:pt idx="4675">
                  <c:v>158.22042825404262</c:v>
                </c:pt>
                <c:pt idx="4676">
                  <c:v>158.24315912819264</c:v>
                </c:pt>
                <c:pt idx="4677">
                  <c:v>158.26704821185822</c:v>
                </c:pt>
                <c:pt idx="4678">
                  <c:v>158.29019620342166</c:v>
                </c:pt>
                <c:pt idx="4679">
                  <c:v>158.31315993437988</c:v>
                </c:pt>
                <c:pt idx="4680">
                  <c:v>158.33658532927112</c:v>
                </c:pt>
                <c:pt idx="4681">
                  <c:v>158.35954906022991</c:v>
                </c:pt>
                <c:pt idx="4682">
                  <c:v>158.38274362315445</c:v>
                </c:pt>
                <c:pt idx="4683">
                  <c:v>158.40570532927092</c:v>
                </c:pt>
                <c:pt idx="4684">
                  <c:v>158.42917932036562</c:v>
                </c:pt>
                <c:pt idx="4685">
                  <c:v>158.45232731192937</c:v>
                </c:pt>
                <c:pt idx="4686">
                  <c:v>158.47556642137332</c:v>
                </c:pt>
                <c:pt idx="4687">
                  <c:v>158.49857672369347</c:v>
                </c:pt>
                <c:pt idx="4688">
                  <c:v>158.52149388329076</c:v>
                </c:pt>
                <c:pt idx="4689">
                  <c:v>158.54468844621516</c:v>
                </c:pt>
                <c:pt idx="4690">
                  <c:v>158.56816041246805</c:v>
                </c:pt>
                <c:pt idx="4691">
                  <c:v>158.59093785798041</c:v>
                </c:pt>
                <c:pt idx="4692">
                  <c:v>158.61431668150931</c:v>
                </c:pt>
                <c:pt idx="4693">
                  <c:v>158.63723384110617</c:v>
                </c:pt>
                <c:pt idx="4694">
                  <c:v>158.66042840403117</c:v>
                </c:pt>
                <c:pt idx="4695">
                  <c:v>158.68366953831708</c:v>
                </c:pt>
                <c:pt idx="4696">
                  <c:v>158.70667984063749</c:v>
                </c:pt>
                <c:pt idx="4697">
                  <c:v>158.73005866416642</c:v>
                </c:pt>
                <c:pt idx="4698">
                  <c:v>158.75297582376382</c:v>
                </c:pt>
                <c:pt idx="4699">
                  <c:v>158.77626150456973</c:v>
                </c:pt>
                <c:pt idx="4700">
                  <c:v>158.79917866416636</c:v>
                </c:pt>
                <c:pt idx="4701">
                  <c:v>158.82241979845355</c:v>
                </c:pt>
                <c:pt idx="4702">
                  <c:v>158.84561436137773</c:v>
                </c:pt>
                <c:pt idx="4703">
                  <c:v>158.86880892430278</c:v>
                </c:pt>
                <c:pt idx="4704">
                  <c:v>158.89195691586607</c:v>
                </c:pt>
                <c:pt idx="4705">
                  <c:v>158.91515147879073</c:v>
                </c:pt>
                <c:pt idx="4706">
                  <c:v>158.93811520974918</c:v>
                </c:pt>
                <c:pt idx="4707">
                  <c:v>158.96154060464028</c:v>
                </c:pt>
                <c:pt idx="4708">
                  <c:v>158.98454888211864</c:v>
                </c:pt>
                <c:pt idx="4709">
                  <c:v>159.00769889852361</c:v>
                </c:pt>
                <c:pt idx="4710">
                  <c:v>159.03107772205274</c:v>
                </c:pt>
                <c:pt idx="4711">
                  <c:v>159.05404145301171</c:v>
                </c:pt>
                <c:pt idx="4712">
                  <c:v>159.07704973049002</c:v>
                </c:pt>
                <c:pt idx="4713">
                  <c:v>159.10019772205271</c:v>
                </c:pt>
                <c:pt idx="4714">
                  <c:v>159.12343885633982</c:v>
                </c:pt>
                <c:pt idx="4715">
                  <c:v>159.14663341926411</c:v>
                </c:pt>
                <c:pt idx="4716">
                  <c:v>159.16982798218891</c:v>
                </c:pt>
                <c:pt idx="4717">
                  <c:v>159.19302254511368</c:v>
                </c:pt>
                <c:pt idx="4718">
                  <c:v>159.21598627607193</c:v>
                </c:pt>
                <c:pt idx="4719">
                  <c:v>159.23922538551676</c:v>
                </c:pt>
                <c:pt idx="4720">
                  <c:v>159.26237337708017</c:v>
                </c:pt>
                <c:pt idx="4721">
                  <c:v>159.28529053667683</c:v>
                </c:pt>
                <c:pt idx="4722">
                  <c:v>159.30867138504803</c:v>
                </c:pt>
                <c:pt idx="4723">
                  <c:v>159.33181937661149</c:v>
                </c:pt>
                <c:pt idx="4724">
                  <c:v>159.35506051089757</c:v>
                </c:pt>
                <c:pt idx="4725">
                  <c:v>159.37829962034218</c:v>
                </c:pt>
                <c:pt idx="4726">
                  <c:v>159.40121677993943</c:v>
                </c:pt>
                <c:pt idx="4727">
                  <c:v>159.42413393953601</c:v>
                </c:pt>
                <c:pt idx="4728">
                  <c:v>159.44723535973779</c:v>
                </c:pt>
                <c:pt idx="4729">
                  <c:v>159.4706627794701</c:v>
                </c:pt>
                <c:pt idx="4730">
                  <c:v>159.494041603</c:v>
                </c:pt>
                <c:pt idx="4731">
                  <c:v>159.51695876259652</c:v>
                </c:pt>
                <c:pt idx="4732">
                  <c:v>159.5399204687134</c:v>
                </c:pt>
                <c:pt idx="4733">
                  <c:v>159.56334788844649</c:v>
                </c:pt>
                <c:pt idx="4734">
                  <c:v>159.58649588000969</c:v>
                </c:pt>
                <c:pt idx="4735">
                  <c:v>159.60964387157227</c:v>
                </c:pt>
                <c:pt idx="4736">
                  <c:v>159.63279186313568</c:v>
                </c:pt>
                <c:pt idx="4737">
                  <c:v>159.65593985469917</c:v>
                </c:pt>
                <c:pt idx="4738">
                  <c:v>159.67908784626198</c:v>
                </c:pt>
                <c:pt idx="4739">
                  <c:v>159.70154131708489</c:v>
                </c:pt>
                <c:pt idx="4740">
                  <c:v>159.72538382938808</c:v>
                </c:pt>
                <c:pt idx="4741">
                  <c:v>159.74830098898551</c:v>
                </c:pt>
                <c:pt idx="4742">
                  <c:v>159.77144898054846</c:v>
                </c:pt>
                <c:pt idx="4743">
                  <c:v>159.7948298289196</c:v>
                </c:pt>
                <c:pt idx="4744">
                  <c:v>159.81779153503629</c:v>
                </c:pt>
                <c:pt idx="4745">
                  <c:v>159.84112581204604</c:v>
                </c:pt>
                <c:pt idx="4746">
                  <c:v>159.86404297164285</c:v>
                </c:pt>
                <c:pt idx="4747">
                  <c:v>159.88742179517226</c:v>
                </c:pt>
                <c:pt idx="4748">
                  <c:v>159.91029238340761</c:v>
                </c:pt>
                <c:pt idx="4749">
                  <c:v>159.93371777829859</c:v>
                </c:pt>
                <c:pt idx="4750">
                  <c:v>159.95691234122367</c:v>
                </c:pt>
                <c:pt idx="4751">
                  <c:v>159.97982950082022</c:v>
                </c:pt>
                <c:pt idx="4752">
                  <c:v>160.00320832434952</c:v>
                </c:pt>
                <c:pt idx="4753">
                  <c:v>160.02635631591315</c:v>
                </c:pt>
                <c:pt idx="4754">
                  <c:v>160.04932004687132</c:v>
                </c:pt>
                <c:pt idx="4755">
                  <c:v>160.07228377782988</c:v>
                </c:pt>
                <c:pt idx="4756">
                  <c:v>160.09547834075485</c:v>
                </c:pt>
                <c:pt idx="4757">
                  <c:v>160.11871947504099</c:v>
                </c:pt>
                <c:pt idx="4758">
                  <c:v>160.1420517272085</c:v>
                </c:pt>
                <c:pt idx="4759">
                  <c:v>160.16519971877202</c:v>
                </c:pt>
                <c:pt idx="4760">
                  <c:v>160.18816344973061</c:v>
                </c:pt>
                <c:pt idx="4761">
                  <c:v>160.21135801265527</c:v>
                </c:pt>
                <c:pt idx="4762">
                  <c:v>160.23450600421819</c:v>
                </c:pt>
                <c:pt idx="4763">
                  <c:v>160.25765399578137</c:v>
                </c:pt>
                <c:pt idx="4764">
                  <c:v>160.28084855870657</c:v>
                </c:pt>
                <c:pt idx="4765">
                  <c:v>160.30385683618465</c:v>
                </c:pt>
                <c:pt idx="4766">
                  <c:v>160.32723768455611</c:v>
                </c:pt>
                <c:pt idx="4767">
                  <c:v>160.35024596203465</c:v>
                </c:pt>
                <c:pt idx="4768">
                  <c:v>160.37344052495874</c:v>
                </c:pt>
                <c:pt idx="4769">
                  <c:v>160.39663508788399</c:v>
                </c:pt>
                <c:pt idx="4770">
                  <c:v>160.4199227935315</c:v>
                </c:pt>
                <c:pt idx="4771">
                  <c:v>160.4430707850949</c:v>
                </c:pt>
                <c:pt idx="4772">
                  <c:v>160.46598794469207</c:v>
                </c:pt>
                <c:pt idx="4773">
                  <c:v>160.48918250761679</c:v>
                </c:pt>
                <c:pt idx="4774">
                  <c:v>160.51237707054139</c:v>
                </c:pt>
                <c:pt idx="4775">
                  <c:v>160.53520108741537</c:v>
                </c:pt>
                <c:pt idx="4776">
                  <c:v>160.55839565034</c:v>
                </c:pt>
                <c:pt idx="4777">
                  <c:v>160.58163678462643</c:v>
                </c:pt>
                <c:pt idx="4778">
                  <c:v>160.60506217951692</c:v>
                </c:pt>
                <c:pt idx="4779">
                  <c:v>160.62760879306305</c:v>
                </c:pt>
                <c:pt idx="4780">
                  <c:v>160.65126501992034</c:v>
                </c:pt>
                <c:pt idx="4781">
                  <c:v>160.67445958284512</c:v>
                </c:pt>
                <c:pt idx="4782">
                  <c:v>160.69742331380382</c:v>
                </c:pt>
                <c:pt idx="4783">
                  <c:v>160.72080213733301</c:v>
                </c:pt>
                <c:pt idx="4784">
                  <c:v>160.74395215373769</c:v>
                </c:pt>
                <c:pt idx="4785">
                  <c:v>160.76686728849324</c:v>
                </c:pt>
                <c:pt idx="4786">
                  <c:v>160.79001528005602</c:v>
                </c:pt>
                <c:pt idx="4787">
                  <c:v>160.81320984298122</c:v>
                </c:pt>
                <c:pt idx="4788">
                  <c:v>160.83617357393967</c:v>
                </c:pt>
                <c:pt idx="4789">
                  <c:v>160.85959896883057</c:v>
                </c:pt>
                <c:pt idx="4790">
                  <c:v>160.88279353175531</c:v>
                </c:pt>
                <c:pt idx="4791">
                  <c:v>160.90594152331838</c:v>
                </c:pt>
                <c:pt idx="4792">
                  <c:v>160.928905254277</c:v>
                </c:pt>
                <c:pt idx="4793">
                  <c:v>160.95233064916803</c:v>
                </c:pt>
                <c:pt idx="4794">
                  <c:v>160.97552521209278</c:v>
                </c:pt>
                <c:pt idx="4795">
                  <c:v>160.99825811108528</c:v>
                </c:pt>
                <c:pt idx="4796">
                  <c:v>161.02163693461478</c:v>
                </c:pt>
                <c:pt idx="4797">
                  <c:v>161.04483149753926</c:v>
                </c:pt>
                <c:pt idx="4798">
                  <c:v>161.06802606046432</c:v>
                </c:pt>
                <c:pt idx="4799">
                  <c:v>161.09108090930397</c:v>
                </c:pt>
                <c:pt idx="4800">
                  <c:v>161.11446175767517</c:v>
                </c:pt>
                <c:pt idx="4801">
                  <c:v>161.13737689243061</c:v>
                </c:pt>
                <c:pt idx="4802">
                  <c:v>161.16075774080122</c:v>
                </c:pt>
                <c:pt idx="4803">
                  <c:v>161.18390573236442</c:v>
                </c:pt>
                <c:pt idx="4804">
                  <c:v>161.20705372392737</c:v>
                </c:pt>
                <c:pt idx="4805">
                  <c:v>161.23020171549101</c:v>
                </c:pt>
                <c:pt idx="4806">
                  <c:v>161.25316544644932</c:v>
                </c:pt>
                <c:pt idx="4807">
                  <c:v>161.27626686665099</c:v>
                </c:pt>
                <c:pt idx="4808">
                  <c:v>161.29927716897112</c:v>
                </c:pt>
                <c:pt idx="4809">
                  <c:v>161.32270256386218</c:v>
                </c:pt>
                <c:pt idx="4810">
                  <c:v>161.34571084134052</c:v>
                </c:pt>
                <c:pt idx="4811">
                  <c:v>161.36904511835016</c:v>
                </c:pt>
                <c:pt idx="4812">
                  <c:v>161.39200884930867</c:v>
                </c:pt>
                <c:pt idx="4813">
                  <c:v>161.41492398406376</c:v>
                </c:pt>
                <c:pt idx="4814">
                  <c:v>161.43821168971181</c:v>
                </c:pt>
                <c:pt idx="4815">
                  <c:v>161.46135968127501</c:v>
                </c:pt>
                <c:pt idx="4816">
                  <c:v>161.4847405296461</c:v>
                </c:pt>
                <c:pt idx="4817">
                  <c:v>161.50747140379661</c:v>
                </c:pt>
                <c:pt idx="4818">
                  <c:v>161.53094337004924</c:v>
                </c:pt>
                <c:pt idx="4819">
                  <c:v>161.55390710100775</c:v>
                </c:pt>
                <c:pt idx="4820">
                  <c:v>161.57705509257059</c:v>
                </c:pt>
                <c:pt idx="4821">
                  <c:v>161.60020308413402</c:v>
                </c:pt>
                <c:pt idx="4822">
                  <c:v>161.62339764705882</c:v>
                </c:pt>
                <c:pt idx="4823">
                  <c:v>161.64654563862192</c:v>
                </c:pt>
                <c:pt idx="4824">
                  <c:v>161.66978677290814</c:v>
                </c:pt>
                <c:pt idx="4825">
                  <c:v>161.69279505038671</c:v>
                </c:pt>
                <c:pt idx="4826">
                  <c:v>161.71552794937867</c:v>
                </c:pt>
                <c:pt idx="4827">
                  <c:v>161.73899991563189</c:v>
                </c:pt>
                <c:pt idx="4828">
                  <c:v>161.762241049918</c:v>
                </c:pt>
                <c:pt idx="4829">
                  <c:v>161.78561987344739</c:v>
                </c:pt>
                <c:pt idx="4830">
                  <c:v>161.80876786501074</c:v>
                </c:pt>
                <c:pt idx="4831">
                  <c:v>161.83168502460725</c:v>
                </c:pt>
                <c:pt idx="4832">
                  <c:v>161.85511041949874</c:v>
                </c:pt>
                <c:pt idx="4833">
                  <c:v>161.87825841106164</c:v>
                </c:pt>
                <c:pt idx="4834">
                  <c:v>161.90117557065855</c:v>
                </c:pt>
                <c:pt idx="4835">
                  <c:v>161.92427699086008</c:v>
                </c:pt>
                <c:pt idx="4836">
                  <c:v>161.94751812514622</c:v>
                </c:pt>
                <c:pt idx="4837">
                  <c:v>161.97066611670965</c:v>
                </c:pt>
                <c:pt idx="4838">
                  <c:v>161.99390725099607</c:v>
                </c:pt>
                <c:pt idx="4839">
                  <c:v>162.01687098195455</c:v>
                </c:pt>
                <c:pt idx="4840">
                  <c:v>162.0400189735177</c:v>
                </c:pt>
                <c:pt idx="4841">
                  <c:v>162.0632601078041</c:v>
                </c:pt>
                <c:pt idx="4842">
                  <c:v>162.08640809936725</c:v>
                </c:pt>
                <c:pt idx="4843">
                  <c:v>162.10955609093017</c:v>
                </c:pt>
                <c:pt idx="4844">
                  <c:v>162.13247325052734</c:v>
                </c:pt>
                <c:pt idx="4845">
                  <c:v>162.15608290602296</c:v>
                </c:pt>
                <c:pt idx="4846">
                  <c:v>162.17923089758608</c:v>
                </c:pt>
                <c:pt idx="4847">
                  <c:v>162.20214805718345</c:v>
                </c:pt>
                <c:pt idx="4848">
                  <c:v>162.22529604874617</c:v>
                </c:pt>
                <c:pt idx="4849">
                  <c:v>162.24867689711738</c:v>
                </c:pt>
                <c:pt idx="4850">
                  <c:v>162.27159203187193</c:v>
                </c:pt>
                <c:pt idx="4851">
                  <c:v>162.29478659479702</c:v>
                </c:pt>
                <c:pt idx="4852">
                  <c:v>162.31770375439419</c:v>
                </c:pt>
                <c:pt idx="4853">
                  <c:v>162.34108460276542</c:v>
                </c:pt>
                <c:pt idx="4854">
                  <c:v>162.36399973752049</c:v>
                </c:pt>
                <c:pt idx="4855">
                  <c:v>162.38761141785801</c:v>
                </c:pt>
                <c:pt idx="4856">
                  <c:v>162.41043543473165</c:v>
                </c:pt>
                <c:pt idx="4857">
                  <c:v>162.43362999765645</c:v>
                </c:pt>
                <c:pt idx="4858">
                  <c:v>162.45650058589177</c:v>
                </c:pt>
                <c:pt idx="4859">
                  <c:v>162.47992598078272</c:v>
                </c:pt>
                <c:pt idx="4860">
                  <c:v>162.50307397234567</c:v>
                </c:pt>
                <c:pt idx="4861">
                  <c:v>162.52622398875087</c:v>
                </c:pt>
                <c:pt idx="4862">
                  <c:v>162.54918569486691</c:v>
                </c:pt>
                <c:pt idx="4863">
                  <c:v>162.57261108975842</c:v>
                </c:pt>
                <c:pt idx="4864">
                  <c:v>162.59576110616337</c:v>
                </c:pt>
                <c:pt idx="4865">
                  <c:v>162.61849198031425</c:v>
                </c:pt>
                <c:pt idx="4866">
                  <c:v>162.64187080384335</c:v>
                </c:pt>
                <c:pt idx="4867">
                  <c:v>162.66511193812988</c:v>
                </c:pt>
                <c:pt idx="4868">
                  <c:v>162.68830650105485</c:v>
                </c:pt>
                <c:pt idx="4869">
                  <c:v>162.71127023201313</c:v>
                </c:pt>
                <c:pt idx="4870">
                  <c:v>162.73464905554252</c:v>
                </c:pt>
                <c:pt idx="4871">
                  <c:v>162.75779704710581</c:v>
                </c:pt>
                <c:pt idx="4872">
                  <c:v>162.78094503866888</c:v>
                </c:pt>
                <c:pt idx="4873">
                  <c:v>162.80409303023202</c:v>
                </c:pt>
                <c:pt idx="4874">
                  <c:v>162.82654852589644</c:v>
                </c:pt>
                <c:pt idx="4875">
                  <c:v>162.85015818139206</c:v>
                </c:pt>
                <c:pt idx="4876">
                  <c:v>162.87330617295527</c:v>
                </c:pt>
                <c:pt idx="4877">
                  <c:v>162.89645618936021</c:v>
                </c:pt>
                <c:pt idx="4878">
                  <c:v>162.91983501288962</c:v>
                </c:pt>
                <c:pt idx="4879">
                  <c:v>162.94279874384787</c:v>
                </c:pt>
                <c:pt idx="4880">
                  <c:v>162.96603785329319</c:v>
                </c:pt>
                <c:pt idx="4881">
                  <c:v>162.98904815561323</c:v>
                </c:pt>
                <c:pt idx="4882">
                  <c:v>163.01242697914228</c:v>
                </c:pt>
                <c:pt idx="4883">
                  <c:v>163.0355749707052</c:v>
                </c:pt>
                <c:pt idx="4884">
                  <c:v>163.05853870166419</c:v>
                </c:pt>
                <c:pt idx="4885">
                  <c:v>163.08201066791679</c:v>
                </c:pt>
                <c:pt idx="4886">
                  <c:v>163.10478811342858</c:v>
                </c:pt>
                <c:pt idx="4887">
                  <c:v>163.12793812983361</c:v>
                </c:pt>
                <c:pt idx="4888">
                  <c:v>163.15117723927818</c:v>
                </c:pt>
                <c:pt idx="4889">
                  <c:v>163.17455808764942</c:v>
                </c:pt>
                <c:pt idx="4890">
                  <c:v>163.19756636512773</c:v>
                </c:pt>
                <c:pt idx="4891">
                  <c:v>163.22057666744772</c:v>
                </c:pt>
                <c:pt idx="4892">
                  <c:v>163.24353837356458</c:v>
                </c:pt>
                <c:pt idx="4893">
                  <c:v>163.26668838996954</c:v>
                </c:pt>
                <c:pt idx="4894">
                  <c:v>163.2901137848603</c:v>
                </c:pt>
                <c:pt idx="4895">
                  <c:v>163.31303094445738</c:v>
                </c:pt>
                <c:pt idx="4896">
                  <c:v>163.33640976798708</c:v>
                </c:pt>
                <c:pt idx="4897">
                  <c:v>163.35960433091168</c:v>
                </c:pt>
                <c:pt idx="4898">
                  <c:v>163.38289203655981</c:v>
                </c:pt>
                <c:pt idx="4899">
                  <c:v>163.40539207874383</c:v>
                </c:pt>
                <c:pt idx="4900">
                  <c:v>163.42904830560147</c:v>
                </c:pt>
                <c:pt idx="4901">
                  <c:v>163.45224286852621</c:v>
                </c:pt>
                <c:pt idx="4902">
                  <c:v>163.47548400281218</c:v>
                </c:pt>
                <c:pt idx="4903">
                  <c:v>163.49840116240949</c:v>
                </c:pt>
                <c:pt idx="4904">
                  <c:v>163.52113203655964</c:v>
                </c:pt>
                <c:pt idx="4905">
                  <c:v>163.5442800281225</c:v>
                </c:pt>
                <c:pt idx="4906">
                  <c:v>163.56789170846031</c:v>
                </c:pt>
                <c:pt idx="4907">
                  <c:v>163.59103970002369</c:v>
                </c:pt>
                <c:pt idx="4908">
                  <c:v>163.6141876915863</c:v>
                </c:pt>
                <c:pt idx="4909">
                  <c:v>163.63724456526833</c:v>
                </c:pt>
                <c:pt idx="4910">
                  <c:v>163.66020627138508</c:v>
                </c:pt>
                <c:pt idx="4911">
                  <c:v>163.68367823763768</c:v>
                </c:pt>
                <c:pt idx="4912">
                  <c:v>163.70664196859619</c:v>
                </c:pt>
                <c:pt idx="4913">
                  <c:v>163.7298831028823</c:v>
                </c:pt>
                <c:pt idx="4914">
                  <c:v>163.7532619264118</c:v>
                </c:pt>
                <c:pt idx="4915">
                  <c:v>163.77571539723459</c:v>
                </c:pt>
                <c:pt idx="4916">
                  <c:v>163.79932707757214</c:v>
                </c:pt>
                <c:pt idx="4917">
                  <c:v>163.82247506913521</c:v>
                </c:pt>
                <c:pt idx="4918">
                  <c:v>163.84566963205998</c:v>
                </c:pt>
                <c:pt idx="4919">
                  <c:v>163.86886419498478</c:v>
                </c:pt>
                <c:pt idx="4920">
                  <c:v>163.89178135458181</c:v>
                </c:pt>
                <c:pt idx="4921">
                  <c:v>163.91516017811088</c:v>
                </c:pt>
                <c:pt idx="4922">
                  <c:v>163.93761364893393</c:v>
                </c:pt>
                <c:pt idx="4923">
                  <c:v>163.96122532927114</c:v>
                </c:pt>
                <c:pt idx="4924">
                  <c:v>163.9844198921962</c:v>
                </c:pt>
                <c:pt idx="4925">
                  <c:v>164.00743019451605</c:v>
                </c:pt>
                <c:pt idx="4926">
                  <c:v>164.03020764002821</c:v>
                </c:pt>
                <c:pt idx="4927">
                  <c:v>164.05405015233188</c:v>
                </c:pt>
                <c:pt idx="4928">
                  <c:v>164.077198143895</c:v>
                </c:pt>
                <c:pt idx="4929">
                  <c:v>164.10016187485328</c:v>
                </c:pt>
                <c:pt idx="4930">
                  <c:v>164.12354069838261</c:v>
                </c:pt>
                <c:pt idx="4931">
                  <c:v>164.14668868994588</c:v>
                </c:pt>
                <c:pt idx="4932">
                  <c:v>164.16983668150925</c:v>
                </c:pt>
                <c:pt idx="4933">
                  <c:v>164.19280041246805</c:v>
                </c:pt>
                <c:pt idx="4934">
                  <c:v>164.21608811811578</c:v>
                </c:pt>
                <c:pt idx="4935">
                  <c:v>164.23923610967893</c:v>
                </c:pt>
                <c:pt idx="4936">
                  <c:v>164.26219781579601</c:v>
                </c:pt>
                <c:pt idx="4937">
                  <c:v>164.28557866416645</c:v>
                </c:pt>
                <c:pt idx="4938">
                  <c:v>164.30872665573048</c:v>
                </c:pt>
                <c:pt idx="4939">
                  <c:v>164.33192121865503</c:v>
                </c:pt>
                <c:pt idx="4940">
                  <c:v>164.35511578157954</c:v>
                </c:pt>
                <c:pt idx="4941">
                  <c:v>164.37807748769677</c:v>
                </c:pt>
                <c:pt idx="4942">
                  <c:v>164.40122750410126</c:v>
                </c:pt>
                <c:pt idx="4943">
                  <c:v>164.42437549566444</c:v>
                </c:pt>
                <c:pt idx="4944">
                  <c:v>164.44780089055538</c:v>
                </c:pt>
                <c:pt idx="4945">
                  <c:v>164.47076462151364</c:v>
                </c:pt>
                <c:pt idx="4946">
                  <c:v>164.49395918443872</c:v>
                </c:pt>
                <c:pt idx="4947">
                  <c:v>164.51710717600182</c:v>
                </c:pt>
                <c:pt idx="4948">
                  <c:v>164.54025516756482</c:v>
                </c:pt>
                <c:pt idx="4949">
                  <c:v>164.56321687368199</c:v>
                </c:pt>
                <c:pt idx="4950">
                  <c:v>164.58636486524497</c:v>
                </c:pt>
                <c:pt idx="4951">
                  <c:v>164.60951488164972</c:v>
                </c:pt>
                <c:pt idx="4952">
                  <c:v>164.63266287321304</c:v>
                </c:pt>
                <c:pt idx="4953">
                  <c:v>164.65557800796813</c:v>
                </c:pt>
                <c:pt idx="4954">
                  <c:v>164.67905199906207</c:v>
                </c:pt>
                <c:pt idx="4955">
                  <c:v>164.70201370517918</c:v>
                </c:pt>
                <c:pt idx="4956">
                  <c:v>164.72520826810398</c:v>
                </c:pt>
                <c:pt idx="4957">
                  <c:v>164.74835625966725</c:v>
                </c:pt>
                <c:pt idx="4958">
                  <c:v>164.77187479728116</c:v>
                </c:pt>
                <c:pt idx="4959">
                  <c:v>164.79465224279352</c:v>
                </c:pt>
                <c:pt idx="4960">
                  <c:v>164.81803309116475</c:v>
                </c:pt>
                <c:pt idx="4961">
                  <c:v>164.84099682212351</c:v>
                </c:pt>
                <c:pt idx="4962">
                  <c:v>164.86414481368678</c:v>
                </c:pt>
                <c:pt idx="4963">
                  <c:v>164.8871065198035</c:v>
                </c:pt>
                <c:pt idx="4964">
                  <c:v>164.91062505741741</c:v>
                </c:pt>
                <c:pt idx="4965">
                  <c:v>164.93377304898058</c:v>
                </c:pt>
                <c:pt idx="4966">
                  <c:v>164.95673677993943</c:v>
                </c:pt>
                <c:pt idx="4967">
                  <c:v>164.97970051089752</c:v>
                </c:pt>
                <c:pt idx="4968">
                  <c:v>165.00307933442699</c:v>
                </c:pt>
                <c:pt idx="4969">
                  <c:v>165.02604306538561</c:v>
                </c:pt>
                <c:pt idx="4970">
                  <c:v>165.04928419967152</c:v>
                </c:pt>
                <c:pt idx="4971">
                  <c:v>165.07261645183993</c:v>
                </c:pt>
                <c:pt idx="4972">
                  <c:v>165.09558018279822</c:v>
                </c:pt>
                <c:pt idx="4973">
                  <c:v>165.11877474572273</c:v>
                </c:pt>
                <c:pt idx="4974">
                  <c:v>165.14150561987316</c:v>
                </c:pt>
                <c:pt idx="4975">
                  <c:v>165.16511730021116</c:v>
                </c:pt>
                <c:pt idx="4976">
                  <c:v>165.18826529177392</c:v>
                </c:pt>
                <c:pt idx="4977">
                  <c:v>165.21141328333718</c:v>
                </c:pt>
                <c:pt idx="4978">
                  <c:v>165.23460784626198</c:v>
                </c:pt>
                <c:pt idx="4979">
                  <c:v>165.2578489805484</c:v>
                </c:pt>
                <c:pt idx="4980">
                  <c:v>165.28109011483477</c:v>
                </c:pt>
                <c:pt idx="4981">
                  <c:v>165.30405182095132</c:v>
                </c:pt>
                <c:pt idx="4982">
                  <c:v>165.3271998125152</c:v>
                </c:pt>
                <c:pt idx="4983">
                  <c:v>165.3501635434734</c:v>
                </c:pt>
                <c:pt idx="4984">
                  <c:v>165.37363550972572</c:v>
                </c:pt>
                <c:pt idx="4985">
                  <c:v>165.39664581204607</c:v>
                </c:pt>
                <c:pt idx="4986">
                  <c:v>165.41988492149028</c:v>
                </c:pt>
                <c:pt idx="4987">
                  <c:v>165.44289522381032</c:v>
                </c:pt>
                <c:pt idx="4988">
                  <c:v>165.46627404734008</c:v>
                </c:pt>
                <c:pt idx="4989">
                  <c:v>165.48937749238365</c:v>
                </c:pt>
                <c:pt idx="4990">
                  <c:v>165.51238576986125</c:v>
                </c:pt>
                <c:pt idx="4991">
                  <c:v>165.53553376142472</c:v>
                </c:pt>
                <c:pt idx="4992">
                  <c:v>165.55868175298809</c:v>
                </c:pt>
                <c:pt idx="4993">
                  <c:v>165.58187631591315</c:v>
                </c:pt>
                <c:pt idx="4994">
                  <c:v>165.60507087883758</c:v>
                </c:pt>
                <c:pt idx="4995">
                  <c:v>165.62803460979617</c:v>
                </c:pt>
                <c:pt idx="4996">
                  <c:v>165.6512291727212</c:v>
                </c:pt>
                <c:pt idx="4997">
                  <c:v>165.67447030700725</c:v>
                </c:pt>
                <c:pt idx="4998">
                  <c:v>165.6974320131242</c:v>
                </c:pt>
                <c:pt idx="4999">
                  <c:v>165.72090397937652</c:v>
                </c:pt>
                <c:pt idx="5000">
                  <c:v>165.74363687836868</c:v>
                </c:pt>
                <c:pt idx="5001">
                  <c:v>165.76706227325971</c:v>
                </c:pt>
                <c:pt idx="5002">
                  <c:v>165.79007257557998</c:v>
                </c:pt>
                <c:pt idx="5003">
                  <c:v>165.81326713850478</c:v>
                </c:pt>
                <c:pt idx="5004">
                  <c:v>165.83604458401689</c:v>
                </c:pt>
                <c:pt idx="5005">
                  <c:v>165.85965423951208</c:v>
                </c:pt>
                <c:pt idx="5006">
                  <c:v>165.88261797047144</c:v>
                </c:pt>
                <c:pt idx="5007">
                  <c:v>165.90599881884228</c:v>
                </c:pt>
                <c:pt idx="5008">
                  <c:v>165.92914681040588</c:v>
                </c:pt>
                <c:pt idx="5009">
                  <c:v>165.95229480196861</c:v>
                </c:pt>
                <c:pt idx="5010">
                  <c:v>165.97521196156552</c:v>
                </c:pt>
                <c:pt idx="5011">
                  <c:v>165.99859078509513</c:v>
                </c:pt>
                <c:pt idx="5012">
                  <c:v>166.02173877665805</c:v>
                </c:pt>
                <c:pt idx="5013">
                  <c:v>166.04488676822118</c:v>
                </c:pt>
                <c:pt idx="5014">
                  <c:v>166.06803475978441</c:v>
                </c:pt>
                <c:pt idx="5015">
                  <c:v>166.09109163346611</c:v>
                </c:pt>
                <c:pt idx="5016">
                  <c:v>166.11382250761662</c:v>
                </c:pt>
                <c:pt idx="5017">
                  <c:v>166.13724790250785</c:v>
                </c:pt>
                <c:pt idx="5018">
                  <c:v>166.16039589407075</c:v>
                </c:pt>
                <c:pt idx="5019">
                  <c:v>166.18359045699557</c:v>
                </c:pt>
                <c:pt idx="5020">
                  <c:v>166.20673844855872</c:v>
                </c:pt>
                <c:pt idx="5021">
                  <c:v>166.23016586829155</c:v>
                </c:pt>
                <c:pt idx="5022">
                  <c:v>166.25294331380385</c:v>
                </c:pt>
                <c:pt idx="5023">
                  <c:v>166.27627556597119</c:v>
                </c:pt>
                <c:pt idx="5024">
                  <c:v>166.29923929692993</c:v>
                </c:pt>
                <c:pt idx="5025">
                  <c:v>166.32238728849373</c:v>
                </c:pt>
                <c:pt idx="5026">
                  <c:v>166.34558185141785</c:v>
                </c:pt>
                <c:pt idx="5027">
                  <c:v>166.36877641434268</c:v>
                </c:pt>
                <c:pt idx="5028">
                  <c:v>166.39192440590602</c:v>
                </c:pt>
                <c:pt idx="5029">
                  <c:v>166.41461073353619</c:v>
                </c:pt>
                <c:pt idx="5030">
                  <c:v>166.43845324584018</c:v>
                </c:pt>
                <c:pt idx="5031">
                  <c:v>166.46136838059567</c:v>
                </c:pt>
                <c:pt idx="5032">
                  <c:v>166.48433211155381</c:v>
                </c:pt>
                <c:pt idx="5033">
                  <c:v>166.50752667447853</c:v>
                </c:pt>
                <c:pt idx="5034">
                  <c:v>166.5303041199906</c:v>
                </c:pt>
                <c:pt idx="5035">
                  <c:v>166.55396237168981</c:v>
                </c:pt>
                <c:pt idx="5036">
                  <c:v>166.57687953128658</c:v>
                </c:pt>
                <c:pt idx="5037">
                  <c:v>166.60025835481602</c:v>
                </c:pt>
                <c:pt idx="5038">
                  <c:v>166.62340634637943</c:v>
                </c:pt>
                <c:pt idx="5039">
                  <c:v>166.64660090930377</c:v>
                </c:pt>
                <c:pt idx="5040">
                  <c:v>166.66928723693465</c:v>
                </c:pt>
                <c:pt idx="5041">
                  <c:v>166.69266606046403</c:v>
                </c:pt>
                <c:pt idx="5042">
                  <c:v>166.71627774080122</c:v>
                </c:pt>
                <c:pt idx="5043">
                  <c:v>166.73905518631324</c:v>
                </c:pt>
                <c:pt idx="5044">
                  <c:v>166.76224974923841</c:v>
                </c:pt>
                <c:pt idx="5045">
                  <c:v>166.78544431216343</c:v>
                </c:pt>
                <c:pt idx="5046">
                  <c:v>166.80854573236465</c:v>
                </c:pt>
                <c:pt idx="5047">
                  <c:v>166.83174029528965</c:v>
                </c:pt>
                <c:pt idx="5048">
                  <c:v>166.85502800093769</c:v>
                </c:pt>
                <c:pt idx="5049">
                  <c:v>166.87798970705421</c:v>
                </c:pt>
                <c:pt idx="5050">
                  <c:v>166.9011376986175</c:v>
                </c:pt>
                <c:pt idx="5051">
                  <c:v>166.92428771502244</c:v>
                </c:pt>
                <c:pt idx="5052">
                  <c:v>166.94766653855152</c:v>
                </c:pt>
                <c:pt idx="5053">
                  <c:v>166.97063026950997</c:v>
                </c:pt>
                <c:pt idx="5054">
                  <c:v>166.99382483243522</c:v>
                </c:pt>
                <c:pt idx="5055">
                  <c:v>167.01683310991328</c:v>
                </c:pt>
                <c:pt idx="5056">
                  <c:v>167.04021395828477</c:v>
                </c:pt>
                <c:pt idx="5057">
                  <c:v>167.06336194984735</c:v>
                </c:pt>
                <c:pt idx="5058">
                  <c:v>167.08650994141084</c:v>
                </c:pt>
                <c:pt idx="5059">
                  <c:v>167.1093805296459</c:v>
                </c:pt>
                <c:pt idx="5060">
                  <c:v>167.13252852120931</c:v>
                </c:pt>
                <c:pt idx="5061">
                  <c:v>167.15595391610032</c:v>
                </c:pt>
                <c:pt idx="5062">
                  <c:v>167.17910190766347</c:v>
                </c:pt>
                <c:pt idx="5063">
                  <c:v>167.20187935317554</c:v>
                </c:pt>
                <c:pt idx="5064">
                  <c:v>167.22535131942814</c:v>
                </c:pt>
                <c:pt idx="5065">
                  <c:v>167.248545882353</c:v>
                </c:pt>
                <c:pt idx="5066">
                  <c:v>167.27169589875746</c:v>
                </c:pt>
                <c:pt idx="5067">
                  <c:v>167.29470417623597</c:v>
                </c:pt>
                <c:pt idx="5068">
                  <c:v>167.31771447855638</c:v>
                </c:pt>
                <c:pt idx="5069">
                  <c:v>167.34086247011953</c:v>
                </c:pt>
                <c:pt idx="5070">
                  <c:v>167.36424129364892</c:v>
                </c:pt>
                <c:pt idx="5071">
                  <c:v>167.38738928521232</c:v>
                </c:pt>
                <c:pt idx="5072">
                  <c:v>167.41039958753245</c:v>
                </c:pt>
                <c:pt idx="5073">
                  <c:v>167.43377841106158</c:v>
                </c:pt>
                <c:pt idx="5074">
                  <c:v>167.45674214202043</c:v>
                </c:pt>
                <c:pt idx="5075">
                  <c:v>167.47975041949832</c:v>
                </c:pt>
                <c:pt idx="5076">
                  <c:v>167.50313126786958</c:v>
                </c:pt>
                <c:pt idx="5077">
                  <c:v>167.52632583079483</c:v>
                </c:pt>
                <c:pt idx="5078">
                  <c:v>167.54952039371918</c:v>
                </c:pt>
                <c:pt idx="5079">
                  <c:v>167.57243552847441</c:v>
                </c:pt>
                <c:pt idx="5080">
                  <c:v>167.59558352003725</c:v>
                </c:pt>
                <c:pt idx="5081">
                  <c:v>167.61896436840848</c:v>
                </c:pt>
                <c:pt idx="5082">
                  <c:v>167.64211235997197</c:v>
                </c:pt>
                <c:pt idx="5083">
                  <c:v>167.66479666276072</c:v>
                </c:pt>
                <c:pt idx="5084">
                  <c:v>167.68850148582143</c:v>
                </c:pt>
                <c:pt idx="5085">
                  <c:v>167.71123235997186</c:v>
                </c:pt>
                <c:pt idx="5086">
                  <c:v>167.73442692289663</c:v>
                </c:pt>
                <c:pt idx="5087">
                  <c:v>167.75766805718325</c:v>
                </c:pt>
                <c:pt idx="5088">
                  <c:v>167.78086262010734</c:v>
                </c:pt>
                <c:pt idx="5089">
                  <c:v>167.80410375439419</c:v>
                </c:pt>
                <c:pt idx="5090">
                  <c:v>167.82729831731962</c:v>
                </c:pt>
                <c:pt idx="5091">
                  <c:v>167.85021547691611</c:v>
                </c:pt>
                <c:pt idx="5092">
                  <c:v>167.87350115772205</c:v>
                </c:pt>
                <c:pt idx="5093">
                  <c:v>167.89651146004218</c:v>
                </c:pt>
                <c:pt idx="5094">
                  <c:v>167.91956630888191</c:v>
                </c:pt>
                <c:pt idx="5095">
                  <c:v>167.94276087180666</c:v>
                </c:pt>
                <c:pt idx="5096">
                  <c:v>167.96590886337009</c:v>
                </c:pt>
                <c:pt idx="5097">
                  <c:v>167.98887259432834</c:v>
                </c:pt>
                <c:pt idx="5098">
                  <c:v>168.01229798921989</c:v>
                </c:pt>
                <c:pt idx="5099">
                  <c:v>168.0355391235058</c:v>
                </c:pt>
                <c:pt idx="5100">
                  <c:v>168.05850285446476</c:v>
                </c:pt>
                <c:pt idx="5101">
                  <c:v>168.08169741738976</c:v>
                </c:pt>
                <c:pt idx="5102">
                  <c:v>168.10512281228051</c:v>
                </c:pt>
                <c:pt idx="5103">
                  <c:v>168.12799340051561</c:v>
                </c:pt>
                <c:pt idx="5104">
                  <c:v>168.15118796344041</c:v>
                </c:pt>
                <c:pt idx="5105">
                  <c:v>168.17438252636478</c:v>
                </c:pt>
                <c:pt idx="5106">
                  <c:v>168.19753051792841</c:v>
                </c:pt>
                <c:pt idx="5107">
                  <c:v>168.22072508085282</c:v>
                </c:pt>
                <c:pt idx="5108">
                  <c:v>168.24382650105434</c:v>
                </c:pt>
                <c:pt idx="5109">
                  <c:v>168.26706763534079</c:v>
                </c:pt>
                <c:pt idx="5110">
                  <c:v>168.29002934145774</c:v>
                </c:pt>
                <c:pt idx="5111">
                  <c:v>168.31303964377778</c:v>
                </c:pt>
                <c:pt idx="5112">
                  <c:v>168.33646503866888</c:v>
                </c:pt>
                <c:pt idx="5113">
                  <c:v>168.359613030232</c:v>
                </c:pt>
                <c:pt idx="5114">
                  <c:v>168.38262333255221</c:v>
                </c:pt>
                <c:pt idx="5115">
                  <c:v>168.40586446683827</c:v>
                </c:pt>
                <c:pt idx="5116">
                  <c:v>168.42901245840181</c:v>
                </c:pt>
                <c:pt idx="5117">
                  <c:v>168.45220702132647</c:v>
                </c:pt>
                <c:pt idx="5118">
                  <c:v>168.47516872744316</c:v>
                </c:pt>
                <c:pt idx="5119">
                  <c:v>168.49845643309146</c:v>
                </c:pt>
                <c:pt idx="5120">
                  <c:v>168.52183525662085</c:v>
                </c:pt>
                <c:pt idx="5121">
                  <c:v>168.54475241621725</c:v>
                </c:pt>
                <c:pt idx="5122">
                  <c:v>168.56790040778085</c:v>
                </c:pt>
                <c:pt idx="5123">
                  <c:v>168.59114154206725</c:v>
                </c:pt>
                <c:pt idx="5124">
                  <c:v>168.61410527302527</c:v>
                </c:pt>
                <c:pt idx="5125">
                  <c:v>168.63729983595044</c:v>
                </c:pt>
                <c:pt idx="5126">
                  <c:v>168.66044782751391</c:v>
                </c:pt>
                <c:pt idx="5127">
                  <c:v>168.68364239043825</c:v>
                </c:pt>
                <c:pt idx="5128">
                  <c:v>168.70646640731201</c:v>
                </c:pt>
                <c:pt idx="5129">
                  <c:v>168.72993837356461</c:v>
                </c:pt>
                <c:pt idx="5130">
                  <c:v>168.75331719709419</c:v>
                </c:pt>
                <c:pt idx="5131">
                  <c:v>168.77609666744775</c:v>
                </c:pt>
                <c:pt idx="5132">
                  <c:v>168.79924465901098</c:v>
                </c:pt>
                <c:pt idx="5133">
                  <c:v>168.82262348254068</c:v>
                </c:pt>
                <c:pt idx="5134">
                  <c:v>168.84581804546542</c:v>
                </c:pt>
                <c:pt idx="5135">
                  <c:v>168.86878177642384</c:v>
                </c:pt>
                <c:pt idx="5136">
                  <c:v>168.89197633934845</c:v>
                </c:pt>
                <c:pt idx="5137">
                  <c:v>168.91493804546542</c:v>
                </c:pt>
                <c:pt idx="5138">
                  <c:v>168.93841001171808</c:v>
                </c:pt>
                <c:pt idx="5139">
                  <c:v>168.96114291071038</c:v>
                </c:pt>
                <c:pt idx="5140">
                  <c:v>168.98461487696272</c:v>
                </c:pt>
                <c:pt idx="5141">
                  <c:v>169.00757860792123</c:v>
                </c:pt>
                <c:pt idx="5142">
                  <c:v>169.03077317084569</c:v>
                </c:pt>
                <c:pt idx="5143">
                  <c:v>169.05378144832437</c:v>
                </c:pt>
                <c:pt idx="5144">
                  <c:v>169.07702258261099</c:v>
                </c:pt>
                <c:pt idx="5145">
                  <c:v>169.10017057417375</c:v>
                </c:pt>
                <c:pt idx="5146">
                  <c:v>169.12331856573707</c:v>
                </c:pt>
                <c:pt idx="5147">
                  <c:v>169.14628229669555</c:v>
                </c:pt>
                <c:pt idx="5148">
                  <c:v>169.1698008343096</c:v>
                </c:pt>
                <c:pt idx="5149">
                  <c:v>169.19280911178811</c:v>
                </c:pt>
                <c:pt idx="5150">
                  <c:v>169.21595710335089</c:v>
                </c:pt>
                <c:pt idx="5151">
                  <c:v>169.2393379517226</c:v>
                </c:pt>
                <c:pt idx="5152">
                  <c:v>169.26220853995778</c:v>
                </c:pt>
                <c:pt idx="5153">
                  <c:v>169.28535653152096</c:v>
                </c:pt>
                <c:pt idx="5154">
                  <c:v>169.30836480899961</c:v>
                </c:pt>
                <c:pt idx="5155">
                  <c:v>169.33174565737067</c:v>
                </c:pt>
                <c:pt idx="5156">
                  <c:v>169.3546607921254</c:v>
                </c:pt>
                <c:pt idx="5157">
                  <c:v>169.37781080853082</c:v>
                </c:pt>
                <c:pt idx="5158">
                  <c:v>169.40118963206001</c:v>
                </c:pt>
                <c:pt idx="5159">
                  <c:v>169.42456845558965</c:v>
                </c:pt>
                <c:pt idx="5160">
                  <c:v>169.44725478322005</c:v>
                </c:pt>
                <c:pt idx="5161">
                  <c:v>169.47068017811088</c:v>
                </c:pt>
                <c:pt idx="5162">
                  <c:v>169.49382816967423</c:v>
                </c:pt>
                <c:pt idx="5163">
                  <c:v>169.51674532927115</c:v>
                </c:pt>
                <c:pt idx="5164">
                  <c:v>169.54012415280056</c:v>
                </c:pt>
                <c:pt idx="5165">
                  <c:v>169.56331871572544</c:v>
                </c:pt>
                <c:pt idx="5166">
                  <c:v>169.58632901804572</c:v>
                </c:pt>
                <c:pt idx="5167">
                  <c:v>169.6095701523316</c:v>
                </c:pt>
                <c:pt idx="5168">
                  <c:v>169.63294897586141</c:v>
                </c:pt>
                <c:pt idx="5169">
                  <c:v>169.65577299273494</c:v>
                </c:pt>
                <c:pt idx="5170">
                  <c:v>169.67896755565997</c:v>
                </c:pt>
                <c:pt idx="5171">
                  <c:v>169.70211554722289</c:v>
                </c:pt>
                <c:pt idx="5172">
                  <c:v>169.72526353878598</c:v>
                </c:pt>
                <c:pt idx="5173">
                  <c:v>169.74845810171078</c:v>
                </c:pt>
                <c:pt idx="5174">
                  <c:v>169.77156154675387</c:v>
                </c:pt>
                <c:pt idx="5175">
                  <c:v>169.79470953831711</c:v>
                </c:pt>
                <c:pt idx="5176">
                  <c:v>169.81785752988026</c:v>
                </c:pt>
                <c:pt idx="5177">
                  <c:v>169.84105209280503</c:v>
                </c:pt>
                <c:pt idx="5178">
                  <c:v>169.86420008436838</c:v>
                </c:pt>
                <c:pt idx="5179">
                  <c:v>169.88734807593212</c:v>
                </c:pt>
                <c:pt idx="5180">
                  <c:v>169.91068235294119</c:v>
                </c:pt>
                <c:pt idx="5181">
                  <c:v>169.93341322709162</c:v>
                </c:pt>
                <c:pt idx="5182">
                  <c:v>169.95665436137773</c:v>
                </c:pt>
                <c:pt idx="5183">
                  <c:v>169.97984892430253</c:v>
                </c:pt>
                <c:pt idx="5184">
                  <c:v>170.00299691586619</c:v>
                </c:pt>
                <c:pt idx="5185">
                  <c:v>170.02628259667213</c:v>
                </c:pt>
                <c:pt idx="5186">
                  <c:v>170.04924632763101</c:v>
                </c:pt>
                <c:pt idx="5187">
                  <c:v>170.07262515115988</c:v>
                </c:pt>
                <c:pt idx="5188">
                  <c:v>170.09577516756482</c:v>
                </c:pt>
                <c:pt idx="5189">
                  <c:v>170.11873687368197</c:v>
                </c:pt>
                <c:pt idx="5190">
                  <c:v>170.14216226857249</c:v>
                </c:pt>
                <c:pt idx="5191">
                  <c:v>170.16494173892659</c:v>
                </c:pt>
                <c:pt idx="5192">
                  <c:v>170.18832056245628</c:v>
                </c:pt>
                <c:pt idx="5193">
                  <c:v>170.21123772205274</c:v>
                </c:pt>
                <c:pt idx="5194">
                  <c:v>170.23443228497752</c:v>
                </c:pt>
                <c:pt idx="5195">
                  <c:v>170.25762684790277</c:v>
                </c:pt>
                <c:pt idx="5196">
                  <c:v>170.2806351253806</c:v>
                </c:pt>
                <c:pt idx="5197">
                  <c:v>170.30429337708014</c:v>
                </c:pt>
                <c:pt idx="5198">
                  <c:v>170.32693313334892</c:v>
                </c:pt>
                <c:pt idx="5199">
                  <c:v>170.34971057886082</c:v>
                </c:pt>
                <c:pt idx="5200">
                  <c:v>170.37332023435641</c:v>
                </c:pt>
                <c:pt idx="5201">
                  <c:v>170.39647025076167</c:v>
                </c:pt>
                <c:pt idx="5202">
                  <c:v>170.41994221701441</c:v>
                </c:pt>
                <c:pt idx="5203">
                  <c:v>170.44220940239069</c:v>
                </c:pt>
                <c:pt idx="5204">
                  <c:v>170.46609848605581</c:v>
                </c:pt>
                <c:pt idx="5205">
                  <c:v>170.48947933442707</c:v>
                </c:pt>
                <c:pt idx="5206">
                  <c:v>170.51216363721585</c:v>
                </c:pt>
                <c:pt idx="5207">
                  <c:v>170.53540477150196</c:v>
                </c:pt>
                <c:pt idx="5208">
                  <c:v>170.55864590578861</c:v>
                </c:pt>
                <c:pt idx="5209">
                  <c:v>170.58156306538552</c:v>
                </c:pt>
                <c:pt idx="5210">
                  <c:v>170.60508160299977</c:v>
                </c:pt>
                <c:pt idx="5211">
                  <c:v>170.62799673775487</c:v>
                </c:pt>
                <c:pt idx="5212">
                  <c:v>170.65114472931785</c:v>
                </c:pt>
                <c:pt idx="5213">
                  <c:v>170.67433929224256</c:v>
                </c:pt>
                <c:pt idx="5214">
                  <c:v>170.69702561987339</c:v>
                </c:pt>
                <c:pt idx="5215">
                  <c:v>170.72068387157231</c:v>
                </c:pt>
                <c:pt idx="5216">
                  <c:v>170.74387640965526</c:v>
                </c:pt>
                <c:pt idx="5217">
                  <c:v>170.76688671197562</c:v>
                </c:pt>
                <c:pt idx="5218">
                  <c:v>170.79008127490016</c:v>
                </c:pt>
                <c:pt idx="5219">
                  <c:v>170.81322926646357</c:v>
                </c:pt>
                <c:pt idx="5220">
                  <c:v>170.83642382938834</c:v>
                </c:pt>
                <c:pt idx="5221">
                  <c:v>170.85947867822827</c:v>
                </c:pt>
                <c:pt idx="5222">
                  <c:v>170.88267324115276</c:v>
                </c:pt>
                <c:pt idx="5223">
                  <c:v>170.90582123271619</c:v>
                </c:pt>
                <c:pt idx="5224">
                  <c:v>170.92924865244947</c:v>
                </c:pt>
                <c:pt idx="5225">
                  <c:v>170.95230350128926</c:v>
                </c:pt>
                <c:pt idx="5226">
                  <c:v>170.97549806421381</c:v>
                </c:pt>
                <c:pt idx="5227">
                  <c:v>170.99822893836449</c:v>
                </c:pt>
                <c:pt idx="5228">
                  <c:v>171.02142350128923</c:v>
                </c:pt>
                <c:pt idx="5229">
                  <c:v>171.04443380360937</c:v>
                </c:pt>
                <c:pt idx="5230">
                  <c:v>171.06781262713852</c:v>
                </c:pt>
                <c:pt idx="5231">
                  <c:v>171.09072978673541</c:v>
                </c:pt>
                <c:pt idx="5232">
                  <c:v>171.11410861026485</c:v>
                </c:pt>
                <c:pt idx="5233">
                  <c:v>171.13734974455122</c:v>
                </c:pt>
                <c:pt idx="5234">
                  <c:v>171.16049773611437</c:v>
                </c:pt>
                <c:pt idx="5235">
                  <c:v>171.18369229903891</c:v>
                </c:pt>
                <c:pt idx="5236">
                  <c:v>171.20619234122341</c:v>
                </c:pt>
                <c:pt idx="5237">
                  <c:v>171.22985059292219</c:v>
                </c:pt>
                <c:pt idx="5238">
                  <c:v>171.25285887040081</c:v>
                </c:pt>
                <c:pt idx="5239">
                  <c:v>171.27628629013358</c:v>
                </c:pt>
                <c:pt idx="5240">
                  <c:v>171.2992034497305</c:v>
                </c:pt>
                <c:pt idx="5241">
                  <c:v>171.32258227325991</c:v>
                </c:pt>
                <c:pt idx="5242">
                  <c:v>171.34503574408225</c:v>
                </c:pt>
                <c:pt idx="5243">
                  <c:v>171.36887825638624</c:v>
                </c:pt>
                <c:pt idx="5244">
                  <c:v>171.39216596203445</c:v>
                </c:pt>
                <c:pt idx="5245">
                  <c:v>171.41489683618471</c:v>
                </c:pt>
                <c:pt idx="5246">
                  <c:v>171.43832223107569</c:v>
                </c:pt>
                <c:pt idx="5247">
                  <c:v>171.46147224748094</c:v>
                </c:pt>
                <c:pt idx="5248">
                  <c:v>171.48452709632059</c:v>
                </c:pt>
                <c:pt idx="5249">
                  <c:v>171.5074908272795</c:v>
                </c:pt>
                <c:pt idx="5250">
                  <c:v>171.53110048277506</c:v>
                </c:pt>
                <c:pt idx="5251">
                  <c:v>171.55355395359732</c:v>
                </c:pt>
                <c:pt idx="5252">
                  <c:v>171.57721220529646</c:v>
                </c:pt>
                <c:pt idx="5253">
                  <c:v>171.60040676822126</c:v>
                </c:pt>
                <c:pt idx="5254">
                  <c:v>171.62341504569983</c:v>
                </c:pt>
                <c:pt idx="5255">
                  <c:v>171.64660960862437</c:v>
                </c:pt>
                <c:pt idx="5256">
                  <c:v>171.67003702835692</c:v>
                </c:pt>
                <c:pt idx="5257">
                  <c:v>171.69276790250763</c:v>
                </c:pt>
                <c:pt idx="5258">
                  <c:v>171.71619329739832</c:v>
                </c:pt>
                <c:pt idx="5259">
                  <c:v>171.73915702835674</c:v>
                </c:pt>
                <c:pt idx="5260">
                  <c:v>171.76244473400519</c:v>
                </c:pt>
                <c:pt idx="5261">
                  <c:v>171.78559272556788</c:v>
                </c:pt>
                <c:pt idx="5262">
                  <c:v>171.80874071713171</c:v>
                </c:pt>
                <c:pt idx="5263">
                  <c:v>171.83170444809025</c:v>
                </c:pt>
                <c:pt idx="5264">
                  <c:v>171.8548524396532</c:v>
                </c:pt>
                <c:pt idx="5265">
                  <c:v>171.87786071713148</c:v>
                </c:pt>
                <c:pt idx="5266">
                  <c:v>171.9012861120228</c:v>
                </c:pt>
                <c:pt idx="5267">
                  <c:v>171.92443612842774</c:v>
                </c:pt>
                <c:pt idx="5268">
                  <c:v>171.94758411999058</c:v>
                </c:pt>
                <c:pt idx="5269">
                  <c:v>171.97073211155382</c:v>
                </c:pt>
                <c:pt idx="5270">
                  <c:v>171.99369381767067</c:v>
                </c:pt>
                <c:pt idx="5271">
                  <c:v>172.01684180923388</c:v>
                </c:pt>
                <c:pt idx="5272">
                  <c:v>172.04022265760511</c:v>
                </c:pt>
                <c:pt idx="5273">
                  <c:v>172.06318638856362</c:v>
                </c:pt>
                <c:pt idx="5274">
                  <c:v>172.08633438012677</c:v>
                </c:pt>
                <c:pt idx="5275">
                  <c:v>172.10948237168981</c:v>
                </c:pt>
                <c:pt idx="5276">
                  <c:v>172.13267693461449</c:v>
                </c:pt>
                <c:pt idx="5277">
                  <c:v>172.15573178345443</c:v>
                </c:pt>
                <c:pt idx="5278">
                  <c:v>172.17887977501758</c:v>
                </c:pt>
                <c:pt idx="5279">
                  <c:v>172.2023051699083</c:v>
                </c:pt>
                <c:pt idx="5280">
                  <c:v>172.22540861495196</c:v>
                </c:pt>
                <c:pt idx="5281">
                  <c:v>172.24837032106842</c:v>
                </c:pt>
                <c:pt idx="5282">
                  <c:v>172.27175116943965</c:v>
                </c:pt>
                <c:pt idx="5283">
                  <c:v>172.2947128755564</c:v>
                </c:pt>
                <c:pt idx="5284">
                  <c:v>172.3179074384816</c:v>
                </c:pt>
                <c:pt idx="5285">
                  <c:v>172.34087116943985</c:v>
                </c:pt>
                <c:pt idx="5286">
                  <c:v>172.36406573236445</c:v>
                </c:pt>
                <c:pt idx="5287">
                  <c:v>172.38721372392783</c:v>
                </c:pt>
                <c:pt idx="5288">
                  <c:v>172.41063911881878</c:v>
                </c:pt>
                <c:pt idx="5289">
                  <c:v>172.43360284977732</c:v>
                </c:pt>
                <c:pt idx="5290">
                  <c:v>172.45698167330679</c:v>
                </c:pt>
                <c:pt idx="5291">
                  <c:v>172.47985226154142</c:v>
                </c:pt>
                <c:pt idx="5292">
                  <c:v>172.50281599250059</c:v>
                </c:pt>
                <c:pt idx="5293">
                  <c:v>172.52596398406374</c:v>
                </c:pt>
                <c:pt idx="5294">
                  <c:v>172.54934280759349</c:v>
                </c:pt>
                <c:pt idx="5295">
                  <c:v>172.57225996719006</c:v>
                </c:pt>
                <c:pt idx="5296">
                  <c:v>172.59564081556141</c:v>
                </c:pt>
                <c:pt idx="5297">
                  <c:v>172.61883537848604</c:v>
                </c:pt>
                <c:pt idx="5298">
                  <c:v>172.64184365596441</c:v>
                </c:pt>
                <c:pt idx="5299">
                  <c:v>172.66503821888921</c:v>
                </c:pt>
                <c:pt idx="5300">
                  <c:v>172.68823278181389</c:v>
                </c:pt>
                <c:pt idx="5301">
                  <c:v>172.71142734473869</c:v>
                </c:pt>
                <c:pt idx="5302">
                  <c:v>172.73457533630136</c:v>
                </c:pt>
                <c:pt idx="5303">
                  <c:v>172.75795618467333</c:v>
                </c:pt>
                <c:pt idx="5304">
                  <c:v>172.78073363018513</c:v>
                </c:pt>
                <c:pt idx="5305">
                  <c:v>172.80397476447129</c:v>
                </c:pt>
                <c:pt idx="5306">
                  <c:v>172.82712275603504</c:v>
                </c:pt>
                <c:pt idx="5307">
                  <c:v>172.85013103351332</c:v>
                </c:pt>
                <c:pt idx="5308">
                  <c:v>172.87327902507616</c:v>
                </c:pt>
                <c:pt idx="5309">
                  <c:v>172.89628932739652</c:v>
                </c:pt>
                <c:pt idx="5310">
                  <c:v>172.91943731895978</c:v>
                </c:pt>
                <c:pt idx="5311">
                  <c:v>172.94267845324583</c:v>
                </c:pt>
                <c:pt idx="5312">
                  <c:v>172.96596413405157</c:v>
                </c:pt>
                <c:pt idx="5313">
                  <c:v>172.98911212561521</c:v>
                </c:pt>
                <c:pt idx="5314">
                  <c:v>173.01226214202021</c:v>
                </c:pt>
                <c:pt idx="5315">
                  <c:v>173.03494644480904</c:v>
                </c:pt>
                <c:pt idx="5316">
                  <c:v>173.05855812514625</c:v>
                </c:pt>
                <c:pt idx="5317">
                  <c:v>173.08175268807128</c:v>
                </c:pt>
                <c:pt idx="5318">
                  <c:v>173.10494725099628</c:v>
                </c:pt>
                <c:pt idx="5319">
                  <c:v>173.1280486711976</c:v>
                </c:pt>
                <c:pt idx="5320">
                  <c:v>173.15128980548442</c:v>
                </c:pt>
                <c:pt idx="5321">
                  <c:v>173.1742069650808</c:v>
                </c:pt>
                <c:pt idx="5322">
                  <c:v>173.19739950316384</c:v>
                </c:pt>
                <c:pt idx="5323">
                  <c:v>173.22082692289666</c:v>
                </c:pt>
                <c:pt idx="5324">
                  <c:v>173.24378862901307</c:v>
                </c:pt>
                <c:pt idx="5325">
                  <c:v>173.26702976329977</c:v>
                </c:pt>
                <c:pt idx="5326">
                  <c:v>173.28994692289666</c:v>
                </c:pt>
                <c:pt idx="5327">
                  <c:v>173.31309491445978</c:v>
                </c:pt>
                <c:pt idx="5328">
                  <c:v>173.33633604874649</c:v>
                </c:pt>
                <c:pt idx="5329">
                  <c:v>173.35939089758637</c:v>
                </c:pt>
                <c:pt idx="5330">
                  <c:v>173.38253888914957</c:v>
                </c:pt>
                <c:pt idx="5331">
                  <c:v>173.40568890555423</c:v>
                </c:pt>
                <c:pt idx="5332">
                  <c:v>173.42888144363749</c:v>
                </c:pt>
                <c:pt idx="5333">
                  <c:v>173.45221572064682</c:v>
                </c:pt>
                <c:pt idx="5334">
                  <c:v>173.4754568549335</c:v>
                </c:pt>
                <c:pt idx="5335">
                  <c:v>173.49841856105004</c:v>
                </c:pt>
                <c:pt idx="5336">
                  <c:v>173.5216131239747</c:v>
                </c:pt>
                <c:pt idx="5337">
                  <c:v>173.54453028357136</c:v>
                </c:pt>
                <c:pt idx="5338">
                  <c:v>173.56767827513471</c:v>
                </c:pt>
                <c:pt idx="5339">
                  <c:v>173.59133652683406</c:v>
                </c:pt>
                <c:pt idx="5340">
                  <c:v>173.61425368643052</c:v>
                </c:pt>
                <c:pt idx="5341">
                  <c:v>173.63749482071714</c:v>
                </c:pt>
                <c:pt idx="5342">
                  <c:v>173.66064281228057</c:v>
                </c:pt>
                <c:pt idx="5343">
                  <c:v>173.68379080384338</c:v>
                </c:pt>
                <c:pt idx="5344">
                  <c:v>173.70675250995981</c:v>
                </c:pt>
                <c:pt idx="5345">
                  <c:v>173.72990050152333</c:v>
                </c:pt>
                <c:pt idx="5346">
                  <c:v>173.75314163580973</c:v>
                </c:pt>
                <c:pt idx="5347">
                  <c:v>173.7760587954063</c:v>
                </c:pt>
                <c:pt idx="5348">
                  <c:v>173.79929992969298</c:v>
                </c:pt>
                <c:pt idx="5349">
                  <c:v>173.8224479212565</c:v>
                </c:pt>
                <c:pt idx="5350">
                  <c:v>173.84559591281931</c:v>
                </c:pt>
                <c:pt idx="5351">
                  <c:v>173.86874390438243</c:v>
                </c:pt>
                <c:pt idx="5352">
                  <c:v>173.89216929927349</c:v>
                </c:pt>
                <c:pt idx="5353">
                  <c:v>173.91508645887041</c:v>
                </c:pt>
                <c:pt idx="5354">
                  <c:v>173.93823445043412</c:v>
                </c:pt>
                <c:pt idx="5355">
                  <c:v>173.96115161003044</c:v>
                </c:pt>
                <c:pt idx="5356">
                  <c:v>173.98476329036751</c:v>
                </c:pt>
                <c:pt idx="5357">
                  <c:v>174.00781813920779</c:v>
                </c:pt>
                <c:pt idx="5358">
                  <c:v>174.03078187016638</c:v>
                </c:pt>
                <c:pt idx="5359">
                  <c:v>174.05397643309121</c:v>
                </c:pt>
                <c:pt idx="5360">
                  <c:v>174.07712442465433</c:v>
                </c:pt>
                <c:pt idx="5361">
                  <c:v>174.10004158425122</c:v>
                </c:pt>
                <c:pt idx="5362">
                  <c:v>174.12342040778088</c:v>
                </c:pt>
                <c:pt idx="5363">
                  <c:v>174.14661497070517</c:v>
                </c:pt>
                <c:pt idx="5364">
                  <c:v>174.16976296226829</c:v>
                </c:pt>
                <c:pt idx="5365">
                  <c:v>174.19314381064001</c:v>
                </c:pt>
                <c:pt idx="5366">
                  <c:v>174.21610551675619</c:v>
                </c:pt>
                <c:pt idx="5367">
                  <c:v>174.23906924771498</c:v>
                </c:pt>
                <c:pt idx="5368">
                  <c:v>174.26221723927819</c:v>
                </c:pt>
                <c:pt idx="5369">
                  <c:v>174.28545837356461</c:v>
                </c:pt>
                <c:pt idx="5370">
                  <c:v>174.30865293648941</c:v>
                </c:pt>
                <c:pt idx="5371">
                  <c:v>174.33161464260604</c:v>
                </c:pt>
                <c:pt idx="5372">
                  <c:v>174.3547646590111</c:v>
                </c:pt>
                <c:pt idx="5373">
                  <c:v>174.37823662526401</c:v>
                </c:pt>
                <c:pt idx="5374">
                  <c:v>174.40119833138041</c:v>
                </c:pt>
                <c:pt idx="5375">
                  <c:v>174.42416206233892</c:v>
                </c:pt>
                <c:pt idx="5376">
                  <c:v>174.44754088586831</c:v>
                </c:pt>
                <c:pt idx="5377">
                  <c:v>174.47045804546542</c:v>
                </c:pt>
                <c:pt idx="5378">
                  <c:v>174.4938388938364</c:v>
                </c:pt>
                <c:pt idx="5379">
                  <c:v>174.51698688539986</c:v>
                </c:pt>
                <c:pt idx="5380">
                  <c:v>174.5401814483244</c:v>
                </c:pt>
                <c:pt idx="5381">
                  <c:v>174.56318972580229</c:v>
                </c:pt>
                <c:pt idx="5382">
                  <c:v>174.58643086008951</c:v>
                </c:pt>
                <c:pt idx="5383">
                  <c:v>174.60934801968622</c:v>
                </c:pt>
                <c:pt idx="5384">
                  <c:v>174.63277341457695</c:v>
                </c:pt>
                <c:pt idx="5385">
                  <c:v>174.65592140614015</c:v>
                </c:pt>
                <c:pt idx="5386">
                  <c:v>174.67897827982168</c:v>
                </c:pt>
                <c:pt idx="5387">
                  <c:v>174.70240367471268</c:v>
                </c:pt>
                <c:pt idx="5388">
                  <c:v>174.72532083430983</c:v>
                </c:pt>
                <c:pt idx="5389">
                  <c:v>174.74855994375432</c:v>
                </c:pt>
                <c:pt idx="5390">
                  <c:v>174.7712928427467</c:v>
                </c:pt>
                <c:pt idx="5391">
                  <c:v>174.79453397703307</c:v>
                </c:pt>
                <c:pt idx="5392">
                  <c:v>174.81768196859622</c:v>
                </c:pt>
                <c:pt idx="5393">
                  <c:v>174.84129162409178</c:v>
                </c:pt>
                <c:pt idx="5394">
                  <c:v>174.86383823763791</c:v>
                </c:pt>
                <c:pt idx="5395">
                  <c:v>174.88744991797591</c:v>
                </c:pt>
                <c:pt idx="5396">
                  <c:v>174.91041364893391</c:v>
                </c:pt>
                <c:pt idx="5397">
                  <c:v>174.933608211858</c:v>
                </c:pt>
                <c:pt idx="5398">
                  <c:v>174.95652334661386</c:v>
                </c:pt>
                <c:pt idx="5399">
                  <c:v>174.97971790953818</c:v>
                </c:pt>
                <c:pt idx="5400">
                  <c:v>175.00319190063277</c:v>
                </c:pt>
                <c:pt idx="5401">
                  <c:v>175.02610703538784</c:v>
                </c:pt>
                <c:pt idx="5402">
                  <c:v>175.04925502695056</c:v>
                </c:pt>
                <c:pt idx="5403">
                  <c:v>175.07263587532228</c:v>
                </c:pt>
                <c:pt idx="5404">
                  <c:v>175.09555303491882</c:v>
                </c:pt>
                <c:pt idx="5405">
                  <c:v>175.11870102648209</c:v>
                </c:pt>
                <c:pt idx="5406">
                  <c:v>175.1421264213734</c:v>
                </c:pt>
                <c:pt idx="5407">
                  <c:v>175.16495043824682</c:v>
                </c:pt>
                <c:pt idx="5408">
                  <c:v>175.18837583313802</c:v>
                </c:pt>
                <c:pt idx="5409">
                  <c:v>175.21152382470083</c:v>
                </c:pt>
                <c:pt idx="5410">
                  <c:v>175.23444098429817</c:v>
                </c:pt>
                <c:pt idx="5411">
                  <c:v>175.25782183266966</c:v>
                </c:pt>
                <c:pt idx="5412">
                  <c:v>175.28096982423239</c:v>
                </c:pt>
                <c:pt idx="5413">
                  <c:v>175.30393153034922</c:v>
                </c:pt>
                <c:pt idx="5414">
                  <c:v>175.32689526130741</c:v>
                </c:pt>
                <c:pt idx="5415">
                  <c:v>175.35027408483714</c:v>
                </c:pt>
                <c:pt idx="5416">
                  <c:v>175.37365493320789</c:v>
                </c:pt>
                <c:pt idx="5417">
                  <c:v>175.39661663932503</c:v>
                </c:pt>
                <c:pt idx="5418">
                  <c:v>175.4195803702836</c:v>
                </c:pt>
                <c:pt idx="5419">
                  <c:v>175.44282150456993</c:v>
                </c:pt>
                <c:pt idx="5420">
                  <c:v>175.46555237872039</c:v>
                </c:pt>
                <c:pt idx="5421">
                  <c:v>175.48897979845324</c:v>
                </c:pt>
                <c:pt idx="5422">
                  <c:v>175.51171067260381</c:v>
                </c:pt>
                <c:pt idx="5423">
                  <c:v>175.53555318490697</c:v>
                </c:pt>
                <c:pt idx="5424">
                  <c:v>175.55847034450454</c:v>
                </c:pt>
                <c:pt idx="5425">
                  <c:v>175.58189573939538</c:v>
                </c:pt>
                <c:pt idx="5426">
                  <c:v>175.60485947035372</c:v>
                </c:pt>
                <c:pt idx="5427">
                  <c:v>175.62809857979846</c:v>
                </c:pt>
                <c:pt idx="5428">
                  <c:v>175.65133971408508</c:v>
                </c:pt>
                <c:pt idx="5429">
                  <c:v>175.67435001640493</c:v>
                </c:pt>
                <c:pt idx="5430">
                  <c:v>175.69772883993463</c:v>
                </c:pt>
                <c:pt idx="5431">
                  <c:v>175.72041516756505</c:v>
                </c:pt>
                <c:pt idx="5432">
                  <c:v>175.74360973048962</c:v>
                </c:pt>
                <c:pt idx="5433">
                  <c:v>175.7668488399346</c:v>
                </c:pt>
                <c:pt idx="5434">
                  <c:v>175.79008997422076</c:v>
                </c:pt>
                <c:pt idx="5435">
                  <c:v>175.81323796578414</c:v>
                </c:pt>
                <c:pt idx="5436">
                  <c:v>175.83620169674219</c:v>
                </c:pt>
                <c:pt idx="5437">
                  <c:v>175.85958052027178</c:v>
                </c:pt>
                <c:pt idx="5438">
                  <c:v>175.88254425123063</c:v>
                </c:pt>
                <c:pt idx="5439">
                  <c:v>175.90578538551677</c:v>
                </c:pt>
                <c:pt idx="5440">
                  <c:v>175.92897994844179</c:v>
                </c:pt>
                <c:pt idx="5441">
                  <c:v>175.95217451136637</c:v>
                </c:pt>
                <c:pt idx="5442">
                  <c:v>175.97536907429105</c:v>
                </c:pt>
                <c:pt idx="5443">
                  <c:v>175.998286233888</c:v>
                </c:pt>
                <c:pt idx="5444">
                  <c:v>176.02157191469445</c:v>
                </c:pt>
                <c:pt idx="5445">
                  <c:v>176.04471990625714</c:v>
                </c:pt>
                <c:pt idx="5446">
                  <c:v>176.06810075462857</c:v>
                </c:pt>
                <c:pt idx="5447">
                  <c:v>176.09101791422566</c:v>
                </c:pt>
                <c:pt idx="5448">
                  <c:v>176.11407276306497</c:v>
                </c:pt>
                <c:pt idx="5449">
                  <c:v>176.13726732599039</c:v>
                </c:pt>
                <c:pt idx="5450">
                  <c:v>176.16069272088077</c:v>
                </c:pt>
                <c:pt idx="5451">
                  <c:v>176.18360988047814</c:v>
                </c:pt>
                <c:pt idx="5452">
                  <c:v>176.20698870400719</c:v>
                </c:pt>
                <c:pt idx="5453">
                  <c:v>176.22976817436097</c:v>
                </c:pt>
                <c:pt idx="5454">
                  <c:v>176.25314699789081</c:v>
                </c:pt>
                <c:pt idx="5455">
                  <c:v>176.27583130067964</c:v>
                </c:pt>
                <c:pt idx="5456">
                  <c:v>176.29944298101714</c:v>
                </c:pt>
                <c:pt idx="5457">
                  <c:v>176.32236014061448</c:v>
                </c:pt>
                <c:pt idx="5458">
                  <c:v>176.34583210686642</c:v>
                </c:pt>
                <c:pt idx="5459">
                  <c:v>176.36884240918681</c:v>
                </c:pt>
                <c:pt idx="5460">
                  <c:v>176.39180411530361</c:v>
                </c:pt>
                <c:pt idx="5461">
                  <c:v>176.41518496367476</c:v>
                </c:pt>
                <c:pt idx="5462">
                  <c:v>176.43810009843006</c:v>
                </c:pt>
                <c:pt idx="5463">
                  <c:v>176.46148094680103</c:v>
                </c:pt>
                <c:pt idx="5464">
                  <c:v>176.48467550972578</c:v>
                </c:pt>
                <c:pt idx="5465">
                  <c:v>176.50768378720414</c:v>
                </c:pt>
                <c:pt idx="5466">
                  <c:v>176.53092492149051</c:v>
                </c:pt>
                <c:pt idx="5467">
                  <c:v>176.55388865244907</c:v>
                </c:pt>
                <c:pt idx="5468">
                  <c:v>176.57708321537379</c:v>
                </c:pt>
                <c:pt idx="5469">
                  <c:v>176.60032434966021</c:v>
                </c:pt>
                <c:pt idx="5470">
                  <c:v>176.62323948441554</c:v>
                </c:pt>
                <c:pt idx="5471">
                  <c:v>176.6463874759784</c:v>
                </c:pt>
                <c:pt idx="5472">
                  <c:v>176.66981489571103</c:v>
                </c:pt>
                <c:pt idx="5473">
                  <c:v>176.69236150925713</c:v>
                </c:pt>
                <c:pt idx="5474">
                  <c:v>176.71597116475212</c:v>
                </c:pt>
                <c:pt idx="5475">
                  <c:v>176.73911915631595</c:v>
                </c:pt>
                <c:pt idx="5476">
                  <c:v>176.76226917272101</c:v>
                </c:pt>
                <c:pt idx="5477">
                  <c:v>176.78523087883761</c:v>
                </c:pt>
                <c:pt idx="5478">
                  <c:v>176.80861172720878</c:v>
                </c:pt>
                <c:pt idx="5479">
                  <c:v>176.83175971877202</c:v>
                </c:pt>
                <c:pt idx="5480">
                  <c:v>176.85467485352711</c:v>
                </c:pt>
                <c:pt idx="5481">
                  <c:v>176.87805570189792</c:v>
                </c:pt>
                <c:pt idx="5482">
                  <c:v>176.90143452542787</c:v>
                </c:pt>
                <c:pt idx="5483">
                  <c:v>176.92435168502467</c:v>
                </c:pt>
                <c:pt idx="5484">
                  <c:v>176.94749967658782</c:v>
                </c:pt>
                <c:pt idx="5485">
                  <c:v>176.97064766815092</c:v>
                </c:pt>
                <c:pt idx="5486">
                  <c:v>176.99393537379888</c:v>
                </c:pt>
                <c:pt idx="5487">
                  <c:v>177.01689910475713</c:v>
                </c:pt>
                <c:pt idx="5488">
                  <c:v>177.03986081087416</c:v>
                </c:pt>
                <c:pt idx="5489">
                  <c:v>177.06328823060699</c:v>
                </c:pt>
                <c:pt idx="5490">
                  <c:v>177.086343079447</c:v>
                </c:pt>
                <c:pt idx="5491">
                  <c:v>177.10949107101013</c:v>
                </c:pt>
                <c:pt idx="5492">
                  <c:v>177.13263906257347</c:v>
                </c:pt>
                <c:pt idx="5493">
                  <c:v>177.15578705413637</c:v>
                </c:pt>
                <c:pt idx="5494">
                  <c:v>177.17893504569983</c:v>
                </c:pt>
                <c:pt idx="5495">
                  <c:v>177.20212960862463</c:v>
                </c:pt>
                <c:pt idx="5496">
                  <c:v>177.22509333958263</c:v>
                </c:pt>
                <c:pt idx="5497">
                  <c:v>177.24828790250766</c:v>
                </c:pt>
                <c:pt idx="5498">
                  <c:v>177.27171329739832</c:v>
                </c:pt>
                <c:pt idx="5499">
                  <c:v>177.29467702835672</c:v>
                </c:pt>
                <c:pt idx="5500">
                  <c:v>177.31782501992041</c:v>
                </c:pt>
                <c:pt idx="5501">
                  <c:v>177.34037163346611</c:v>
                </c:pt>
                <c:pt idx="5502">
                  <c:v>177.36421414576986</c:v>
                </c:pt>
                <c:pt idx="5503">
                  <c:v>177.3873621373333</c:v>
                </c:pt>
                <c:pt idx="5504">
                  <c:v>177.41051012889594</c:v>
                </c:pt>
                <c:pt idx="5505">
                  <c:v>177.43365812045914</c:v>
                </c:pt>
                <c:pt idx="5506">
                  <c:v>177.456575280056</c:v>
                </c:pt>
                <c:pt idx="5507">
                  <c:v>177.47972327161938</c:v>
                </c:pt>
                <c:pt idx="5508">
                  <c:v>177.50287126318227</c:v>
                </c:pt>
                <c:pt idx="5509">
                  <c:v>177.5257418514181</c:v>
                </c:pt>
                <c:pt idx="5510">
                  <c:v>177.5496309350832</c:v>
                </c:pt>
                <c:pt idx="5511">
                  <c:v>177.57231523787198</c:v>
                </c:pt>
                <c:pt idx="5512">
                  <c:v>177.5955098007968</c:v>
                </c:pt>
                <c:pt idx="5513">
                  <c:v>177.61893722052963</c:v>
                </c:pt>
                <c:pt idx="5514">
                  <c:v>177.64222290133588</c:v>
                </c:pt>
                <c:pt idx="5515">
                  <c:v>177.66514006093274</c:v>
                </c:pt>
                <c:pt idx="5516">
                  <c:v>177.68828805249646</c:v>
                </c:pt>
                <c:pt idx="5517">
                  <c:v>177.71148261542069</c:v>
                </c:pt>
                <c:pt idx="5518">
                  <c:v>177.73463060698379</c:v>
                </c:pt>
                <c:pt idx="5519">
                  <c:v>177.75777859854679</c:v>
                </c:pt>
                <c:pt idx="5520">
                  <c:v>177.78069575814368</c:v>
                </c:pt>
                <c:pt idx="5521">
                  <c:v>177.80412115303517</c:v>
                </c:pt>
                <c:pt idx="5522">
                  <c:v>177.82703831263248</c:v>
                </c:pt>
                <c:pt idx="5523">
                  <c:v>177.85032601828041</c:v>
                </c:pt>
                <c:pt idx="5524">
                  <c:v>177.87347400984248</c:v>
                </c:pt>
                <c:pt idx="5525">
                  <c:v>177.89643774080147</c:v>
                </c:pt>
                <c:pt idx="5526">
                  <c:v>177.91963230372625</c:v>
                </c:pt>
                <c:pt idx="5527">
                  <c:v>177.94301112725555</c:v>
                </c:pt>
                <c:pt idx="5528">
                  <c:v>177.96597485821439</c:v>
                </c:pt>
                <c:pt idx="5529">
                  <c:v>177.98935368174358</c:v>
                </c:pt>
                <c:pt idx="5530">
                  <c:v>178.0122708413405</c:v>
                </c:pt>
                <c:pt idx="5531">
                  <c:v>178.03541883290404</c:v>
                </c:pt>
                <c:pt idx="5532">
                  <c:v>178.05879765643354</c:v>
                </c:pt>
                <c:pt idx="5533">
                  <c:v>178.08171481603023</c:v>
                </c:pt>
                <c:pt idx="5534">
                  <c:v>178.10486280759321</c:v>
                </c:pt>
                <c:pt idx="5535">
                  <c:v>178.12805737051801</c:v>
                </c:pt>
                <c:pt idx="5536">
                  <c:v>178.15134507616597</c:v>
                </c:pt>
                <c:pt idx="5537">
                  <c:v>178.17426223576234</c:v>
                </c:pt>
                <c:pt idx="5538">
                  <c:v>178.19741022732603</c:v>
                </c:pt>
                <c:pt idx="5539">
                  <c:v>178.22083562221698</c:v>
                </c:pt>
                <c:pt idx="5540">
                  <c:v>178.24375278181344</c:v>
                </c:pt>
                <c:pt idx="5541">
                  <c:v>178.26690077337685</c:v>
                </c:pt>
                <c:pt idx="5542">
                  <c:v>178.28981793297407</c:v>
                </c:pt>
                <c:pt idx="5543">
                  <c:v>178.31254880712481</c:v>
                </c:pt>
                <c:pt idx="5544">
                  <c:v>178.3360207733771</c:v>
                </c:pt>
                <c:pt idx="5545">
                  <c:v>178.35944819311001</c:v>
                </c:pt>
                <c:pt idx="5546">
                  <c:v>178.38259618467356</c:v>
                </c:pt>
                <c:pt idx="5547">
                  <c:v>178.40597500820238</c:v>
                </c:pt>
                <c:pt idx="5548">
                  <c:v>178.42889216779969</c:v>
                </c:pt>
                <c:pt idx="5549">
                  <c:v>178.4521333020862</c:v>
                </c:pt>
                <c:pt idx="5550">
                  <c:v>178.47528129364858</c:v>
                </c:pt>
                <c:pt idx="5551">
                  <c:v>178.49847585657406</c:v>
                </c:pt>
                <c:pt idx="5552">
                  <c:v>178.52167041949849</c:v>
                </c:pt>
                <c:pt idx="5553">
                  <c:v>178.54481841106158</c:v>
                </c:pt>
                <c:pt idx="5554">
                  <c:v>178.56778011717836</c:v>
                </c:pt>
                <c:pt idx="5555">
                  <c:v>178.59120753691121</c:v>
                </c:pt>
                <c:pt idx="5556">
                  <c:v>178.61416924302762</c:v>
                </c:pt>
                <c:pt idx="5557">
                  <c:v>178.63731723459111</c:v>
                </c:pt>
                <c:pt idx="5558">
                  <c:v>178.66051179751557</c:v>
                </c:pt>
                <c:pt idx="5559">
                  <c:v>178.68370636044062</c:v>
                </c:pt>
                <c:pt idx="5560">
                  <c:v>178.70671666276078</c:v>
                </c:pt>
                <c:pt idx="5561">
                  <c:v>178.72972494023907</c:v>
                </c:pt>
                <c:pt idx="5562">
                  <c:v>178.75287293180196</c:v>
                </c:pt>
                <c:pt idx="5563">
                  <c:v>178.77625378017319</c:v>
                </c:pt>
                <c:pt idx="5564">
                  <c:v>178.79926205765176</c:v>
                </c:pt>
                <c:pt idx="5565">
                  <c:v>178.8222723599722</c:v>
                </c:pt>
                <c:pt idx="5566">
                  <c:v>178.84565118350102</c:v>
                </c:pt>
                <c:pt idx="5567">
                  <c:v>178.86856834309827</c:v>
                </c:pt>
                <c:pt idx="5568">
                  <c:v>178.89171633466162</c:v>
                </c:pt>
                <c:pt idx="5569">
                  <c:v>178.91491089758617</c:v>
                </c:pt>
                <c:pt idx="5570">
                  <c:v>178.93805888914926</c:v>
                </c:pt>
                <c:pt idx="5571">
                  <c:v>178.96120688071269</c:v>
                </c:pt>
                <c:pt idx="5572">
                  <c:v>178.98458772908359</c:v>
                </c:pt>
                <c:pt idx="5573">
                  <c:v>179.00773572064659</c:v>
                </c:pt>
                <c:pt idx="5574">
                  <c:v>179.03069945160541</c:v>
                </c:pt>
                <c:pt idx="5575">
                  <c:v>179.05417141785799</c:v>
                </c:pt>
                <c:pt idx="5576">
                  <c:v>179.07690229200813</c:v>
                </c:pt>
                <c:pt idx="5577">
                  <c:v>179.10028111553783</c:v>
                </c:pt>
                <c:pt idx="5578">
                  <c:v>179.123429107101</c:v>
                </c:pt>
                <c:pt idx="5579">
                  <c:v>179.14643940942136</c:v>
                </c:pt>
                <c:pt idx="5580">
                  <c:v>179.16986480431171</c:v>
                </c:pt>
                <c:pt idx="5581">
                  <c:v>179.19301279587495</c:v>
                </c:pt>
                <c:pt idx="5582">
                  <c:v>179.21592995547223</c:v>
                </c:pt>
                <c:pt idx="5583">
                  <c:v>179.23907794703541</c:v>
                </c:pt>
                <c:pt idx="5584">
                  <c:v>179.26245879540659</c:v>
                </c:pt>
                <c:pt idx="5585">
                  <c:v>179.28546707288501</c:v>
                </c:pt>
                <c:pt idx="5586">
                  <c:v>179.30870820717129</c:v>
                </c:pt>
                <c:pt idx="5587">
                  <c:v>179.33185619873447</c:v>
                </c:pt>
                <c:pt idx="5588">
                  <c:v>179.35500419029765</c:v>
                </c:pt>
                <c:pt idx="5589">
                  <c:v>179.37792134989476</c:v>
                </c:pt>
                <c:pt idx="5590">
                  <c:v>179.40106934145768</c:v>
                </c:pt>
                <c:pt idx="5591">
                  <c:v>179.42421733302118</c:v>
                </c:pt>
                <c:pt idx="5592">
                  <c:v>179.44741189594566</c:v>
                </c:pt>
                <c:pt idx="5593">
                  <c:v>179.47055988750878</c:v>
                </c:pt>
                <c:pt idx="5594">
                  <c:v>179.49394073588002</c:v>
                </c:pt>
                <c:pt idx="5595">
                  <c:v>179.51690244199671</c:v>
                </c:pt>
                <c:pt idx="5596">
                  <c:v>179.54014357628307</c:v>
                </c:pt>
                <c:pt idx="5597">
                  <c:v>179.5629210217952</c:v>
                </c:pt>
                <c:pt idx="5598">
                  <c:v>179.58662584485575</c:v>
                </c:pt>
                <c:pt idx="5599">
                  <c:v>179.60958755097258</c:v>
                </c:pt>
                <c:pt idx="5600">
                  <c:v>179.63255128193092</c:v>
                </c:pt>
                <c:pt idx="5601">
                  <c:v>179.65588555894072</c:v>
                </c:pt>
                <c:pt idx="5602">
                  <c:v>179.67908012186493</c:v>
                </c:pt>
                <c:pt idx="5603">
                  <c:v>179.70199525662062</c:v>
                </c:pt>
                <c:pt idx="5604">
                  <c:v>179.72523639090701</c:v>
                </c:pt>
                <c:pt idx="5605">
                  <c:v>179.74866178579779</c:v>
                </c:pt>
                <c:pt idx="5606">
                  <c:v>179.77162551675627</c:v>
                </c:pt>
                <c:pt idx="5607">
                  <c:v>179.7948200796813</c:v>
                </c:pt>
                <c:pt idx="5608">
                  <c:v>179.81801464260604</c:v>
                </c:pt>
                <c:pt idx="5609">
                  <c:v>179.84097837356461</c:v>
                </c:pt>
                <c:pt idx="5610">
                  <c:v>179.86412636512787</c:v>
                </c:pt>
                <c:pt idx="5611">
                  <c:v>179.88704352472467</c:v>
                </c:pt>
                <c:pt idx="5612">
                  <c:v>179.91019151628782</c:v>
                </c:pt>
                <c:pt idx="5613">
                  <c:v>179.93357033981692</c:v>
                </c:pt>
                <c:pt idx="5614">
                  <c:v>179.95671833138044</c:v>
                </c:pt>
                <c:pt idx="5615">
                  <c:v>179.98009917975156</c:v>
                </c:pt>
                <c:pt idx="5616">
                  <c:v>180.00329374267633</c:v>
                </c:pt>
                <c:pt idx="5617">
                  <c:v>180.02644173423974</c:v>
                </c:pt>
                <c:pt idx="5618">
                  <c:v>180.04945001171762</c:v>
                </c:pt>
                <c:pt idx="5619">
                  <c:v>180.0726911460043</c:v>
                </c:pt>
                <c:pt idx="5620">
                  <c:v>180.09560830560127</c:v>
                </c:pt>
                <c:pt idx="5621">
                  <c:v>180.11875629716405</c:v>
                </c:pt>
                <c:pt idx="5622">
                  <c:v>180.14218169205515</c:v>
                </c:pt>
                <c:pt idx="5623">
                  <c:v>180.16519199437522</c:v>
                </c:pt>
                <c:pt idx="5624">
                  <c:v>180.18820027185376</c:v>
                </c:pt>
                <c:pt idx="5625">
                  <c:v>180.21158112022476</c:v>
                </c:pt>
                <c:pt idx="5626">
                  <c:v>180.23449625498009</c:v>
                </c:pt>
                <c:pt idx="5627">
                  <c:v>180.25727572533393</c:v>
                </c:pt>
                <c:pt idx="5628">
                  <c:v>180.28070112022499</c:v>
                </c:pt>
                <c:pt idx="5629">
                  <c:v>180.30394225451138</c:v>
                </c:pt>
                <c:pt idx="5630">
                  <c:v>180.32709024607479</c:v>
                </c:pt>
                <c:pt idx="5631">
                  <c:v>180.35009852355282</c:v>
                </c:pt>
                <c:pt idx="5632">
                  <c:v>180.37347937192428</c:v>
                </c:pt>
                <c:pt idx="5633">
                  <c:v>180.39639450667943</c:v>
                </c:pt>
                <c:pt idx="5634">
                  <c:v>180.41977535505038</c:v>
                </c:pt>
                <c:pt idx="5635">
                  <c:v>180.44269251464732</c:v>
                </c:pt>
                <c:pt idx="5636">
                  <c:v>180.46588707757203</c:v>
                </c:pt>
                <c:pt idx="5637">
                  <c:v>180.48926590110128</c:v>
                </c:pt>
                <c:pt idx="5638">
                  <c:v>180.51218306069836</c:v>
                </c:pt>
                <c:pt idx="5639">
                  <c:v>180.53533105226177</c:v>
                </c:pt>
                <c:pt idx="5640">
                  <c:v>180.55857218654768</c:v>
                </c:pt>
                <c:pt idx="5641">
                  <c:v>180.58162703538784</c:v>
                </c:pt>
                <c:pt idx="5642">
                  <c:v>180.60472845558965</c:v>
                </c:pt>
                <c:pt idx="5643">
                  <c:v>180.62815587532225</c:v>
                </c:pt>
                <c:pt idx="5644">
                  <c:v>180.6513038668854</c:v>
                </c:pt>
                <c:pt idx="5645">
                  <c:v>180.67445185844855</c:v>
                </c:pt>
                <c:pt idx="5646">
                  <c:v>180.69755327864993</c:v>
                </c:pt>
                <c:pt idx="5647">
                  <c:v>180.72070127021325</c:v>
                </c:pt>
                <c:pt idx="5648">
                  <c:v>180.74408211858432</c:v>
                </c:pt>
                <c:pt idx="5649">
                  <c:v>180.76699725333961</c:v>
                </c:pt>
                <c:pt idx="5650">
                  <c:v>180.79028495898757</c:v>
                </c:pt>
                <c:pt idx="5651">
                  <c:v>180.81347952191214</c:v>
                </c:pt>
                <c:pt idx="5652">
                  <c:v>180.83667408483691</c:v>
                </c:pt>
                <c:pt idx="5653">
                  <c:v>180.85935838762646</c:v>
                </c:pt>
                <c:pt idx="5654">
                  <c:v>180.8825084040312</c:v>
                </c:pt>
                <c:pt idx="5655">
                  <c:v>180.90598037028383</c:v>
                </c:pt>
                <c:pt idx="5656">
                  <c:v>180.92894207640057</c:v>
                </c:pt>
                <c:pt idx="5657">
                  <c:v>180.95213663932532</c:v>
                </c:pt>
                <c:pt idx="5658">
                  <c:v>180.97533120224981</c:v>
                </c:pt>
                <c:pt idx="5659">
                  <c:v>180.99829493320831</c:v>
                </c:pt>
                <c:pt idx="5660">
                  <c:v>181.02148949613337</c:v>
                </c:pt>
                <c:pt idx="5661">
                  <c:v>181.04463748769658</c:v>
                </c:pt>
                <c:pt idx="5662">
                  <c:v>181.06778547925938</c:v>
                </c:pt>
                <c:pt idx="5663">
                  <c:v>181.09098004218424</c:v>
                </c:pt>
                <c:pt idx="5664">
                  <c:v>181.11412803374714</c:v>
                </c:pt>
                <c:pt idx="5665">
                  <c:v>181.13727602531048</c:v>
                </c:pt>
                <c:pt idx="5666">
                  <c:v>181.16042401687366</c:v>
                </c:pt>
                <c:pt idx="5667">
                  <c:v>181.18357200843678</c:v>
                </c:pt>
                <c:pt idx="5668">
                  <c:v>181.20685971408463</c:v>
                </c:pt>
                <c:pt idx="5669">
                  <c:v>181.22959058823528</c:v>
                </c:pt>
                <c:pt idx="5670">
                  <c:v>181.25297143660654</c:v>
                </c:pt>
                <c:pt idx="5671">
                  <c:v>181.27635026013562</c:v>
                </c:pt>
                <c:pt idx="5672">
                  <c:v>181.29926741973279</c:v>
                </c:pt>
                <c:pt idx="5673">
                  <c:v>181.32241541129648</c:v>
                </c:pt>
                <c:pt idx="5674">
                  <c:v>181.34556340285886</c:v>
                </c:pt>
                <c:pt idx="5675">
                  <c:v>181.36871139442241</c:v>
                </c:pt>
                <c:pt idx="5676">
                  <c:v>181.39167512538063</c:v>
                </c:pt>
                <c:pt idx="5677">
                  <c:v>181.41482311694398</c:v>
                </c:pt>
                <c:pt idx="5678">
                  <c:v>181.43815739395367</c:v>
                </c:pt>
                <c:pt idx="5679">
                  <c:v>181.46116567143193</c:v>
                </c:pt>
                <c:pt idx="5680">
                  <c:v>181.48431366299533</c:v>
                </c:pt>
                <c:pt idx="5681">
                  <c:v>181.50774108272807</c:v>
                </c:pt>
                <c:pt idx="5682">
                  <c:v>181.5309336208106</c:v>
                </c:pt>
                <c:pt idx="5683">
                  <c:v>181.55394392313102</c:v>
                </c:pt>
                <c:pt idx="5684">
                  <c:v>181.57686108272793</c:v>
                </c:pt>
                <c:pt idx="5685">
                  <c:v>181.60023990625734</c:v>
                </c:pt>
                <c:pt idx="5686">
                  <c:v>181.62320363721588</c:v>
                </c:pt>
                <c:pt idx="5687">
                  <c:v>181.64658246074492</c:v>
                </c:pt>
                <c:pt idx="5688">
                  <c:v>181.66954619170372</c:v>
                </c:pt>
                <c:pt idx="5689">
                  <c:v>181.69269418326678</c:v>
                </c:pt>
                <c:pt idx="5690">
                  <c:v>181.71607300679614</c:v>
                </c:pt>
                <c:pt idx="5691">
                  <c:v>181.73899016639328</c:v>
                </c:pt>
                <c:pt idx="5692">
                  <c:v>181.76232444340283</c:v>
                </c:pt>
                <c:pt idx="5693">
                  <c:v>181.78533272088112</c:v>
                </c:pt>
                <c:pt idx="5694">
                  <c:v>181.80852728380597</c:v>
                </c:pt>
                <c:pt idx="5695">
                  <c:v>181.83153758612627</c:v>
                </c:pt>
                <c:pt idx="5696">
                  <c:v>181.85496298101708</c:v>
                </c:pt>
                <c:pt idx="5697">
                  <c:v>181.87797328333718</c:v>
                </c:pt>
                <c:pt idx="5698">
                  <c:v>181.90121239278184</c:v>
                </c:pt>
                <c:pt idx="5699">
                  <c:v>181.92436038434499</c:v>
                </c:pt>
                <c:pt idx="5700">
                  <c:v>181.94751040074993</c:v>
                </c:pt>
                <c:pt idx="5701">
                  <c:v>181.97047210686642</c:v>
                </c:pt>
                <c:pt idx="5702">
                  <c:v>181.9939906444809</c:v>
                </c:pt>
                <c:pt idx="5703">
                  <c:v>182.01713863604408</c:v>
                </c:pt>
                <c:pt idx="5704">
                  <c:v>182.04019550972578</c:v>
                </c:pt>
                <c:pt idx="5705">
                  <c:v>182.06320378720417</c:v>
                </c:pt>
                <c:pt idx="5706">
                  <c:v>182.08649149285213</c:v>
                </c:pt>
                <c:pt idx="5707">
                  <c:v>182.10949977033042</c:v>
                </c:pt>
                <c:pt idx="5708">
                  <c:v>182.13292719006327</c:v>
                </c:pt>
                <c:pt idx="5709">
                  <c:v>182.15584232481817</c:v>
                </c:pt>
                <c:pt idx="5710">
                  <c:v>182.17908345910448</c:v>
                </c:pt>
                <c:pt idx="5711">
                  <c:v>182.20223145066817</c:v>
                </c:pt>
                <c:pt idx="5712">
                  <c:v>182.22514861026508</c:v>
                </c:pt>
                <c:pt idx="5713">
                  <c:v>182.24834317318965</c:v>
                </c:pt>
                <c:pt idx="5714">
                  <c:v>182.27158430747596</c:v>
                </c:pt>
                <c:pt idx="5715">
                  <c:v>182.29473229903886</c:v>
                </c:pt>
                <c:pt idx="5716">
                  <c:v>182.31788029060218</c:v>
                </c:pt>
                <c:pt idx="5717">
                  <c:v>182.34107485352709</c:v>
                </c:pt>
                <c:pt idx="5718">
                  <c:v>182.3642694164518</c:v>
                </c:pt>
                <c:pt idx="5719">
                  <c:v>182.38718657604869</c:v>
                </c:pt>
                <c:pt idx="5720">
                  <c:v>182.41056539957773</c:v>
                </c:pt>
                <c:pt idx="5721">
                  <c:v>182.4334825591751</c:v>
                </c:pt>
                <c:pt idx="5722">
                  <c:v>182.4568613827048</c:v>
                </c:pt>
                <c:pt idx="5723">
                  <c:v>182.47977854230135</c:v>
                </c:pt>
                <c:pt idx="5724">
                  <c:v>182.50315939067258</c:v>
                </c:pt>
                <c:pt idx="5725">
                  <c:v>182.52635395359741</c:v>
                </c:pt>
                <c:pt idx="5726">
                  <c:v>182.54950194516027</c:v>
                </c:pt>
                <c:pt idx="5727">
                  <c:v>182.57246365127722</c:v>
                </c:pt>
                <c:pt idx="5728">
                  <c:v>182.59547395359741</c:v>
                </c:pt>
                <c:pt idx="5729">
                  <c:v>182.61889934848844</c:v>
                </c:pt>
                <c:pt idx="5730">
                  <c:v>182.64204734005185</c:v>
                </c:pt>
                <c:pt idx="5731">
                  <c:v>182.66519533161474</c:v>
                </c:pt>
                <c:pt idx="5732">
                  <c:v>182.68848303726281</c:v>
                </c:pt>
                <c:pt idx="5733">
                  <c:v>182.71116734005159</c:v>
                </c:pt>
                <c:pt idx="5734">
                  <c:v>182.7344084743379</c:v>
                </c:pt>
                <c:pt idx="5735">
                  <c:v>182.75737220529646</c:v>
                </c:pt>
                <c:pt idx="5736">
                  <c:v>182.78079760018738</c:v>
                </c:pt>
                <c:pt idx="5737">
                  <c:v>182.80376133114569</c:v>
                </c:pt>
                <c:pt idx="5738">
                  <c:v>182.82737301148387</c:v>
                </c:pt>
                <c:pt idx="5739">
                  <c:v>182.85052100304668</c:v>
                </c:pt>
                <c:pt idx="5740">
                  <c:v>182.87325187719711</c:v>
                </c:pt>
                <c:pt idx="5741">
                  <c:v>182.89644644012236</c:v>
                </c:pt>
                <c:pt idx="5742">
                  <c:v>182.9195944316848</c:v>
                </c:pt>
                <c:pt idx="5743">
                  <c:v>182.94274242324818</c:v>
                </c:pt>
                <c:pt idx="5744">
                  <c:v>182.9659835575348</c:v>
                </c:pt>
                <c:pt idx="5745">
                  <c:v>182.98890071713174</c:v>
                </c:pt>
                <c:pt idx="5746">
                  <c:v>183.01227954066087</c:v>
                </c:pt>
                <c:pt idx="5747">
                  <c:v>183.0354275322245</c:v>
                </c:pt>
                <c:pt idx="5748">
                  <c:v>183.05880838059574</c:v>
                </c:pt>
                <c:pt idx="5749">
                  <c:v>183.08172554019217</c:v>
                </c:pt>
                <c:pt idx="5750">
                  <c:v>183.10505779235973</c:v>
                </c:pt>
                <c:pt idx="5751">
                  <c:v>183.1282523552851</c:v>
                </c:pt>
                <c:pt idx="5752">
                  <c:v>183.15121608624364</c:v>
                </c:pt>
                <c:pt idx="5753">
                  <c:v>183.1746414811343</c:v>
                </c:pt>
                <c:pt idx="5754">
                  <c:v>183.19746549800792</c:v>
                </c:pt>
                <c:pt idx="5755">
                  <c:v>183.22079977501758</c:v>
                </c:pt>
                <c:pt idx="5756">
                  <c:v>183.24399433794207</c:v>
                </c:pt>
                <c:pt idx="5757">
                  <c:v>183.26690947269768</c:v>
                </c:pt>
                <c:pt idx="5758">
                  <c:v>183.2903368924307</c:v>
                </c:pt>
                <c:pt idx="5759">
                  <c:v>183.31297462385709</c:v>
                </c:pt>
                <c:pt idx="5760">
                  <c:v>183.33616918678229</c:v>
                </c:pt>
                <c:pt idx="5761">
                  <c:v>183.35959458167329</c:v>
                </c:pt>
                <c:pt idx="5762">
                  <c:v>183.38251174127024</c:v>
                </c:pt>
                <c:pt idx="5763">
                  <c:v>183.40593713616119</c:v>
                </c:pt>
                <c:pt idx="5764">
                  <c:v>183.42913169908599</c:v>
                </c:pt>
                <c:pt idx="5765">
                  <c:v>183.45209543004461</c:v>
                </c:pt>
                <c:pt idx="5766">
                  <c:v>183.47524342160762</c:v>
                </c:pt>
                <c:pt idx="5767">
                  <c:v>183.49848455589444</c:v>
                </c:pt>
                <c:pt idx="5768">
                  <c:v>183.5214482868526</c:v>
                </c:pt>
                <c:pt idx="5769">
                  <c:v>183.54468739629715</c:v>
                </c:pt>
                <c:pt idx="5770">
                  <c:v>183.5678374127024</c:v>
                </c:pt>
                <c:pt idx="5771">
                  <c:v>183.59126280759347</c:v>
                </c:pt>
                <c:pt idx="5772">
                  <c:v>183.61422653855158</c:v>
                </c:pt>
                <c:pt idx="5773">
                  <c:v>183.6373279587537</c:v>
                </c:pt>
                <c:pt idx="5774">
                  <c:v>183.66052252167776</c:v>
                </c:pt>
                <c:pt idx="5775">
                  <c:v>183.68343765643351</c:v>
                </c:pt>
                <c:pt idx="5776">
                  <c:v>183.70681850480432</c:v>
                </c:pt>
                <c:pt idx="5777">
                  <c:v>183.73019732833384</c:v>
                </c:pt>
                <c:pt idx="5778">
                  <c:v>183.75311448793067</c:v>
                </c:pt>
                <c:pt idx="5779">
                  <c:v>183.77603164752753</c:v>
                </c:pt>
                <c:pt idx="5780">
                  <c:v>183.79922621045233</c:v>
                </c:pt>
                <c:pt idx="5781">
                  <c:v>183.82260503398174</c:v>
                </c:pt>
                <c:pt idx="5782">
                  <c:v>183.84552219357829</c:v>
                </c:pt>
                <c:pt idx="5783">
                  <c:v>183.86876332786497</c:v>
                </c:pt>
                <c:pt idx="5784">
                  <c:v>183.89177160534334</c:v>
                </c:pt>
                <c:pt idx="5785">
                  <c:v>183.91491959690632</c:v>
                </c:pt>
                <c:pt idx="5786">
                  <c:v>183.93839358800122</c:v>
                </c:pt>
                <c:pt idx="5787">
                  <c:v>183.96154157956414</c:v>
                </c:pt>
                <c:pt idx="5788">
                  <c:v>183.98431902507627</c:v>
                </c:pt>
                <c:pt idx="5789">
                  <c:v>184.0077444199672</c:v>
                </c:pt>
                <c:pt idx="5790">
                  <c:v>184.03084584016858</c:v>
                </c:pt>
                <c:pt idx="5791">
                  <c:v>184.05404040309386</c:v>
                </c:pt>
                <c:pt idx="5792">
                  <c:v>184.07681987344742</c:v>
                </c:pt>
                <c:pt idx="5793">
                  <c:v>184.10047610030466</c:v>
                </c:pt>
                <c:pt idx="5794">
                  <c:v>184.12325354581648</c:v>
                </c:pt>
                <c:pt idx="5795">
                  <c:v>184.14644810874151</c:v>
                </c:pt>
                <c:pt idx="5796">
                  <c:v>184.16964267166603</c:v>
                </c:pt>
                <c:pt idx="5797">
                  <c:v>184.19279066322946</c:v>
                </c:pt>
                <c:pt idx="5798">
                  <c:v>184.21593865479258</c:v>
                </c:pt>
                <c:pt idx="5799">
                  <c:v>184.23913321771738</c:v>
                </c:pt>
                <c:pt idx="5800">
                  <c:v>184.26228323412209</c:v>
                </c:pt>
                <c:pt idx="5801">
                  <c:v>184.28543122568561</c:v>
                </c:pt>
                <c:pt idx="5802">
                  <c:v>184.30857921724871</c:v>
                </c:pt>
                <c:pt idx="5803">
                  <c:v>184.33195804077803</c:v>
                </c:pt>
                <c:pt idx="5804">
                  <c:v>184.35496834309845</c:v>
                </c:pt>
                <c:pt idx="5805">
                  <c:v>184.37820947738496</c:v>
                </c:pt>
                <c:pt idx="5806">
                  <c:v>184.40112461213994</c:v>
                </c:pt>
                <c:pt idx="5807">
                  <c:v>184.42445888914929</c:v>
                </c:pt>
                <c:pt idx="5808">
                  <c:v>184.44765345207409</c:v>
                </c:pt>
                <c:pt idx="5809">
                  <c:v>184.47033775486292</c:v>
                </c:pt>
                <c:pt idx="5810">
                  <c:v>184.49399600656199</c:v>
                </c:pt>
                <c:pt idx="5811">
                  <c:v>184.51691316615839</c:v>
                </c:pt>
                <c:pt idx="5812">
                  <c:v>184.54019884696507</c:v>
                </c:pt>
                <c:pt idx="5813">
                  <c:v>184.56311600656198</c:v>
                </c:pt>
                <c:pt idx="5814">
                  <c:v>184.58631056948681</c:v>
                </c:pt>
                <c:pt idx="5815">
                  <c:v>184.60955170377278</c:v>
                </c:pt>
                <c:pt idx="5816">
                  <c:v>184.63251543473152</c:v>
                </c:pt>
                <c:pt idx="5817">
                  <c:v>184.6558942582611</c:v>
                </c:pt>
                <c:pt idx="5818">
                  <c:v>184.67890253573941</c:v>
                </c:pt>
                <c:pt idx="5819">
                  <c:v>184.70205255214418</c:v>
                </c:pt>
                <c:pt idx="5820">
                  <c:v>184.72520054370753</c:v>
                </c:pt>
                <c:pt idx="5821">
                  <c:v>184.7484396531521</c:v>
                </c:pt>
                <c:pt idx="5822">
                  <c:v>184.77186707288496</c:v>
                </c:pt>
                <c:pt idx="5823">
                  <c:v>184.79478423248159</c:v>
                </c:pt>
                <c:pt idx="5824">
                  <c:v>184.81746853527093</c:v>
                </c:pt>
                <c:pt idx="5825">
                  <c:v>184.84117133348977</c:v>
                </c:pt>
                <c:pt idx="5826">
                  <c:v>184.8641816358097</c:v>
                </c:pt>
                <c:pt idx="5827">
                  <c:v>184.88709879540664</c:v>
                </c:pt>
                <c:pt idx="5828">
                  <c:v>184.91024678696999</c:v>
                </c:pt>
                <c:pt idx="5829">
                  <c:v>184.93339477853272</c:v>
                </c:pt>
                <c:pt idx="5830">
                  <c:v>184.95682017342426</c:v>
                </c:pt>
                <c:pt idx="5831">
                  <c:v>184.97978390438209</c:v>
                </c:pt>
                <c:pt idx="5832">
                  <c:v>185.00283875322268</c:v>
                </c:pt>
                <c:pt idx="5833">
                  <c:v>185.02621960159382</c:v>
                </c:pt>
                <c:pt idx="5834">
                  <c:v>185.04936759315638</c:v>
                </c:pt>
                <c:pt idx="5835">
                  <c:v>185.07251558471978</c:v>
                </c:pt>
                <c:pt idx="5836">
                  <c:v>185.09543274431678</c:v>
                </c:pt>
                <c:pt idx="5837">
                  <c:v>185.11876499648446</c:v>
                </c:pt>
                <c:pt idx="5838">
                  <c:v>185.14182187016638</c:v>
                </c:pt>
                <c:pt idx="5839">
                  <c:v>185.16506097961098</c:v>
                </c:pt>
                <c:pt idx="5840">
                  <c:v>185.18802471056949</c:v>
                </c:pt>
                <c:pt idx="5841">
                  <c:v>185.21149667682218</c:v>
                </c:pt>
                <c:pt idx="5842">
                  <c:v>185.23464466838502</c:v>
                </c:pt>
                <c:pt idx="5843">
                  <c:v>185.25783923131002</c:v>
                </c:pt>
                <c:pt idx="5844">
                  <c:v>185.28080296226858</c:v>
                </c:pt>
                <c:pt idx="5845">
                  <c:v>185.30399752519341</c:v>
                </c:pt>
                <c:pt idx="5846">
                  <c:v>185.32714551675664</c:v>
                </c:pt>
                <c:pt idx="5847">
                  <c:v>185.35029350831994</c:v>
                </c:pt>
                <c:pt idx="5848">
                  <c:v>185.37348807124442</c:v>
                </c:pt>
                <c:pt idx="5849">
                  <c:v>185.39645180220327</c:v>
                </c:pt>
                <c:pt idx="5850">
                  <c:v>185.41959979376568</c:v>
                </c:pt>
                <c:pt idx="5851">
                  <c:v>185.44274778532957</c:v>
                </c:pt>
                <c:pt idx="5852">
                  <c:v>185.46589577689213</c:v>
                </c:pt>
                <c:pt idx="5853">
                  <c:v>185.48909033981718</c:v>
                </c:pt>
                <c:pt idx="5854">
                  <c:v>185.51246916334645</c:v>
                </c:pt>
                <c:pt idx="5855">
                  <c:v>185.53538632294374</c:v>
                </c:pt>
                <c:pt idx="5856">
                  <c:v>185.55876717131477</c:v>
                </c:pt>
                <c:pt idx="5857">
                  <c:v>185.58108092805242</c:v>
                </c:pt>
                <c:pt idx="5858">
                  <c:v>185.60501658307965</c:v>
                </c:pt>
                <c:pt idx="5859">
                  <c:v>185.6281645746424</c:v>
                </c:pt>
                <c:pt idx="5860">
                  <c:v>185.65108173423948</c:v>
                </c:pt>
                <c:pt idx="5861">
                  <c:v>185.67418315444073</c:v>
                </c:pt>
                <c:pt idx="5862">
                  <c:v>185.69765512069375</c:v>
                </c:pt>
                <c:pt idx="5863">
                  <c:v>185.72061885165226</c:v>
                </c:pt>
                <c:pt idx="5864">
                  <c:v>185.74358055776864</c:v>
                </c:pt>
                <c:pt idx="5865">
                  <c:v>185.76682169205532</c:v>
                </c:pt>
                <c:pt idx="5866">
                  <c:v>185.79029365830795</c:v>
                </c:pt>
                <c:pt idx="5867">
                  <c:v>185.81321081790512</c:v>
                </c:pt>
                <c:pt idx="5868">
                  <c:v>185.83659166627598</c:v>
                </c:pt>
                <c:pt idx="5869">
                  <c:v>185.85955337239275</c:v>
                </c:pt>
                <c:pt idx="5870">
                  <c:v>185.88247053199001</c:v>
                </c:pt>
                <c:pt idx="5871">
                  <c:v>185.90589592688045</c:v>
                </c:pt>
                <c:pt idx="5872">
                  <c:v>185.92885965783955</c:v>
                </c:pt>
                <c:pt idx="5873">
                  <c:v>185.95228505273067</c:v>
                </c:pt>
                <c:pt idx="5874">
                  <c:v>185.97520221232719</c:v>
                </c:pt>
                <c:pt idx="5875">
                  <c:v>185.99839677525216</c:v>
                </c:pt>
                <c:pt idx="5876">
                  <c:v>186.02131393484856</c:v>
                </c:pt>
                <c:pt idx="5877">
                  <c:v>186.04469275837792</c:v>
                </c:pt>
                <c:pt idx="5878">
                  <c:v>186.06784074994138</c:v>
                </c:pt>
                <c:pt idx="5879">
                  <c:v>186.0905270775722</c:v>
                </c:pt>
                <c:pt idx="5880">
                  <c:v>186.11413673306748</c:v>
                </c:pt>
                <c:pt idx="5881">
                  <c:v>186.13733129599248</c:v>
                </c:pt>
                <c:pt idx="5882">
                  <c:v>186.16048131239776</c:v>
                </c:pt>
                <c:pt idx="5883">
                  <c:v>186.18353616123738</c:v>
                </c:pt>
                <c:pt idx="5884">
                  <c:v>186.20673072416164</c:v>
                </c:pt>
                <c:pt idx="5885">
                  <c:v>186.22987871572536</c:v>
                </c:pt>
                <c:pt idx="5886">
                  <c:v>186.25325753925475</c:v>
                </c:pt>
                <c:pt idx="5887">
                  <c:v>186.27622127021328</c:v>
                </c:pt>
                <c:pt idx="5888">
                  <c:v>186.29941583313786</c:v>
                </c:pt>
                <c:pt idx="5889">
                  <c:v>186.32242411061682</c:v>
                </c:pt>
                <c:pt idx="5890">
                  <c:v>186.34580495898757</c:v>
                </c:pt>
                <c:pt idx="5891">
                  <c:v>186.36853583313803</c:v>
                </c:pt>
                <c:pt idx="5892">
                  <c:v>186.39200779939063</c:v>
                </c:pt>
                <c:pt idx="5893">
                  <c:v>186.41520236231543</c:v>
                </c:pt>
                <c:pt idx="5894">
                  <c:v>186.43816609327419</c:v>
                </c:pt>
                <c:pt idx="5895">
                  <c:v>186.46136065619874</c:v>
                </c:pt>
                <c:pt idx="5896">
                  <c:v>186.48432438715724</c:v>
                </c:pt>
                <c:pt idx="5897">
                  <c:v>186.50751895008204</c:v>
                </c:pt>
                <c:pt idx="5898">
                  <c:v>186.53094434497331</c:v>
                </c:pt>
                <c:pt idx="5899">
                  <c:v>186.5540923365362</c:v>
                </c:pt>
                <c:pt idx="5900">
                  <c:v>186.57700949613314</c:v>
                </c:pt>
                <c:pt idx="5901">
                  <c:v>186.60038831966261</c:v>
                </c:pt>
                <c:pt idx="5902">
                  <c:v>186.62330547925939</c:v>
                </c:pt>
                <c:pt idx="5903">
                  <c:v>186.64650004218416</c:v>
                </c:pt>
                <c:pt idx="5904">
                  <c:v>186.66978774783215</c:v>
                </c:pt>
                <c:pt idx="5905">
                  <c:v>186.69298231075697</c:v>
                </c:pt>
                <c:pt idx="5906">
                  <c:v>186.71603715959694</c:v>
                </c:pt>
                <c:pt idx="5907">
                  <c:v>186.73927829388307</c:v>
                </c:pt>
                <c:pt idx="5908">
                  <c:v>186.76219342863834</c:v>
                </c:pt>
                <c:pt idx="5909">
                  <c:v>186.78534344504357</c:v>
                </c:pt>
                <c:pt idx="5910">
                  <c:v>186.80872226857278</c:v>
                </c:pt>
                <c:pt idx="5911">
                  <c:v>186.83145314272357</c:v>
                </c:pt>
                <c:pt idx="5912">
                  <c:v>186.85469427700963</c:v>
                </c:pt>
                <c:pt idx="5913">
                  <c:v>186.87807512538078</c:v>
                </c:pt>
                <c:pt idx="5914">
                  <c:v>186.90061971408485</c:v>
                </c:pt>
                <c:pt idx="5915">
                  <c:v>186.92418482306073</c:v>
                </c:pt>
                <c:pt idx="5916">
                  <c:v>186.94765678931333</c:v>
                </c:pt>
                <c:pt idx="5917">
                  <c:v>186.97062052027178</c:v>
                </c:pt>
                <c:pt idx="5918">
                  <c:v>186.99386165455783</c:v>
                </c:pt>
                <c:pt idx="5919">
                  <c:v>187.01677881415515</c:v>
                </c:pt>
                <c:pt idx="5920">
                  <c:v>187.04001994844154</c:v>
                </c:pt>
                <c:pt idx="5921">
                  <c:v>187.06316794000469</c:v>
                </c:pt>
                <c:pt idx="5922">
                  <c:v>187.08659333489558</c:v>
                </c:pt>
                <c:pt idx="5923">
                  <c:v>187.10964818373566</c:v>
                </c:pt>
                <c:pt idx="5924">
                  <c:v>187.13261191469437</c:v>
                </c:pt>
                <c:pt idx="5925">
                  <c:v>187.15599073822364</c:v>
                </c:pt>
                <c:pt idx="5926">
                  <c:v>187.17890789782049</c:v>
                </c:pt>
                <c:pt idx="5927">
                  <c:v>187.20205588938362</c:v>
                </c:pt>
                <c:pt idx="5928">
                  <c:v>187.22557442699761</c:v>
                </c:pt>
                <c:pt idx="5929">
                  <c:v>187.24835187250994</c:v>
                </c:pt>
                <c:pt idx="5930">
                  <c:v>187.27126903210672</c:v>
                </c:pt>
                <c:pt idx="5931">
                  <c:v>187.29469442699755</c:v>
                </c:pt>
                <c:pt idx="5932">
                  <c:v>187.31779787204127</c:v>
                </c:pt>
                <c:pt idx="5933">
                  <c:v>187.34094586360447</c:v>
                </c:pt>
                <c:pt idx="5934">
                  <c:v>187.36432468713403</c:v>
                </c:pt>
                <c:pt idx="5935">
                  <c:v>187.38724184673129</c:v>
                </c:pt>
                <c:pt idx="5936">
                  <c:v>187.41038983829426</c:v>
                </c:pt>
                <c:pt idx="5937">
                  <c:v>187.43363097258029</c:v>
                </c:pt>
                <c:pt idx="5938">
                  <c:v>187.45691867822848</c:v>
                </c:pt>
                <c:pt idx="5939">
                  <c:v>187.4798338129836</c:v>
                </c:pt>
                <c:pt idx="5940">
                  <c:v>187.50279754394194</c:v>
                </c:pt>
                <c:pt idx="5941">
                  <c:v>187.52617636747158</c:v>
                </c:pt>
                <c:pt idx="5942">
                  <c:v>187.5491866697912</c:v>
                </c:pt>
                <c:pt idx="5943">
                  <c:v>187.57238123271622</c:v>
                </c:pt>
                <c:pt idx="5944">
                  <c:v>187.59580662760723</c:v>
                </c:pt>
                <c:pt idx="5945">
                  <c:v>187.61849295523811</c:v>
                </c:pt>
                <c:pt idx="5946">
                  <c:v>187.64187177876696</c:v>
                </c:pt>
                <c:pt idx="5947">
                  <c:v>187.66501977033045</c:v>
                </c:pt>
                <c:pt idx="5948">
                  <c:v>187.68840061870193</c:v>
                </c:pt>
                <c:pt idx="5949">
                  <c:v>187.71140889617999</c:v>
                </c:pt>
                <c:pt idx="5950">
                  <c:v>187.73455688774317</c:v>
                </c:pt>
                <c:pt idx="5951">
                  <c:v>187.75770487930632</c:v>
                </c:pt>
                <c:pt idx="5952">
                  <c:v>187.78089944223132</c:v>
                </c:pt>
                <c:pt idx="5953">
                  <c:v>187.80404743379458</c:v>
                </c:pt>
                <c:pt idx="5954">
                  <c:v>187.82701116475278</c:v>
                </c:pt>
                <c:pt idx="5955">
                  <c:v>187.85002146707319</c:v>
                </c:pt>
                <c:pt idx="5956">
                  <c:v>187.87344686196417</c:v>
                </c:pt>
                <c:pt idx="5957">
                  <c:v>187.89659485352709</c:v>
                </c:pt>
                <c:pt idx="5958">
                  <c:v>187.91978941645178</c:v>
                </c:pt>
                <c:pt idx="5959">
                  <c:v>187.94256686196388</c:v>
                </c:pt>
                <c:pt idx="5960">
                  <c:v>187.96603882821677</c:v>
                </c:pt>
                <c:pt idx="5961">
                  <c:v>187.98877172720879</c:v>
                </c:pt>
                <c:pt idx="5962">
                  <c:v>188.0123813827048</c:v>
                </c:pt>
                <c:pt idx="5963">
                  <c:v>188.03566908835228</c:v>
                </c:pt>
                <c:pt idx="5964">
                  <c:v>188.05839996250322</c:v>
                </c:pt>
                <c:pt idx="5965">
                  <c:v>188.08178081087433</c:v>
                </c:pt>
                <c:pt idx="5966">
                  <c:v>188.10474251699088</c:v>
                </c:pt>
                <c:pt idx="5967">
                  <c:v>188.12775281931098</c:v>
                </c:pt>
                <c:pt idx="5968">
                  <c:v>188.15117821420202</c:v>
                </c:pt>
                <c:pt idx="5969">
                  <c:v>188.17414194516053</c:v>
                </c:pt>
                <c:pt idx="5970">
                  <c:v>188.19761391141321</c:v>
                </c:pt>
                <c:pt idx="5971">
                  <c:v>188.22043792828708</c:v>
                </c:pt>
                <c:pt idx="5972">
                  <c:v>188.24358591984947</c:v>
                </c:pt>
                <c:pt idx="5973">
                  <c:v>188.2668270541364</c:v>
                </c:pt>
                <c:pt idx="5974">
                  <c:v>188.29020587766581</c:v>
                </c:pt>
                <c:pt idx="5975">
                  <c:v>188.31335386922876</c:v>
                </c:pt>
                <c:pt idx="5976">
                  <c:v>188.33627102882588</c:v>
                </c:pt>
                <c:pt idx="5977">
                  <c:v>188.35941902038923</c:v>
                </c:pt>
                <c:pt idx="5978">
                  <c:v>188.38238275134754</c:v>
                </c:pt>
                <c:pt idx="5979">
                  <c:v>188.40576157487672</c:v>
                </c:pt>
                <c:pt idx="5980">
                  <c:v>188.42900270916317</c:v>
                </c:pt>
                <c:pt idx="5981">
                  <c:v>188.45196644012205</c:v>
                </c:pt>
                <c:pt idx="5982">
                  <c:v>188.47539183501289</c:v>
                </c:pt>
                <c:pt idx="5983">
                  <c:v>188.49830899461006</c:v>
                </c:pt>
                <c:pt idx="5984">
                  <c:v>188.5215035575348</c:v>
                </c:pt>
                <c:pt idx="5985">
                  <c:v>188.54442071713154</c:v>
                </c:pt>
                <c:pt idx="5986">
                  <c:v>188.56803037262759</c:v>
                </c:pt>
                <c:pt idx="5987">
                  <c:v>188.59094753222453</c:v>
                </c:pt>
                <c:pt idx="5988">
                  <c:v>188.61391126318202</c:v>
                </c:pt>
                <c:pt idx="5989">
                  <c:v>188.63742980079709</c:v>
                </c:pt>
                <c:pt idx="5990">
                  <c:v>188.66057779235973</c:v>
                </c:pt>
                <c:pt idx="5991">
                  <c:v>188.6834949519569</c:v>
                </c:pt>
                <c:pt idx="5992">
                  <c:v>188.70687377548632</c:v>
                </c:pt>
                <c:pt idx="5993">
                  <c:v>188.73006833841109</c:v>
                </c:pt>
                <c:pt idx="5994">
                  <c:v>188.75284578392333</c:v>
                </c:pt>
                <c:pt idx="5995">
                  <c:v>188.77631775017576</c:v>
                </c:pt>
                <c:pt idx="5996">
                  <c:v>188.79946776658056</c:v>
                </c:pt>
                <c:pt idx="5997">
                  <c:v>188.82266030466397</c:v>
                </c:pt>
                <c:pt idx="5998">
                  <c:v>188.84543977501761</c:v>
                </c:pt>
                <c:pt idx="5999">
                  <c:v>188.86863433794241</c:v>
                </c:pt>
                <c:pt idx="6000">
                  <c:v>188.89201316147179</c:v>
                </c:pt>
                <c:pt idx="6001">
                  <c:v>188.91497689243027</c:v>
                </c:pt>
                <c:pt idx="6002">
                  <c:v>188.93835571595969</c:v>
                </c:pt>
                <c:pt idx="6003">
                  <c:v>188.96131944691848</c:v>
                </c:pt>
                <c:pt idx="6004">
                  <c:v>188.98428115303517</c:v>
                </c:pt>
                <c:pt idx="6005">
                  <c:v>189.00789283337238</c:v>
                </c:pt>
                <c:pt idx="6006">
                  <c:v>189.03080999296941</c:v>
                </c:pt>
                <c:pt idx="6007">
                  <c:v>189.05400455589404</c:v>
                </c:pt>
                <c:pt idx="6008">
                  <c:v>189.07724569018038</c:v>
                </c:pt>
                <c:pt idx="6009">
                  <c:v>189.10020739629721</c:v>
                </c:pt>
                <c:pt idx="6010">
                  <c:v>189.12340195922201</c:v>
                </c:pt>
                <c:pt idx="6011">
                  <c:v>189.14659652214641</c:v>
                </c:pt>
                <c:pt idx="6012">
                  <c:v>189.16974451370982</c:v>
                </c:pt>
                <c:pt idx="6013">
                  <c:v>189.19289250527328</c:v>
                </c:pt>
                <c:pt idx="6014">
                  <c:v>189.21548569018003</c:v>
                </c:pt>
                <c:pt idx="6015">
                  <c:v>189.23919051324094</c:v>
                </c:pt>
                <c:pt idx="6016">
                  <c:v>189.26219879071948</c:v>
                </c:pt>
                <c:pt idx="6017">
                  <c:v>189.28539335364448</c:v>
                </c:pt>
                <c:pt idx="6018">
                  <c:v>189.30881874853551</c:v>
                </c:pt>
                <c:pt idx="6019">
                  <c:v>189.33173590813217</c:v>
                </c:pt>
                <c:pt idx="6020">
                  <c:v>189.35511675650369</c:v>
                </c:pt>
                <c:pt idx="6021">
                  <c:v>189.37780105929224</c:v>
                </c:pt>
                <c:pt idx="6022">
                  <c:v>189.40122645418364</c:v>
                </c:pt>
                <c:pt idx="6023">
                  <c:v>189.42414361378027</c:v>
                </c:pt>
                <c:pt idx="6024">
                  <c:v>189.44752446215119</c:v>
                </c:pt>
                <c:pt idx="6025">
                  <c:v>189.47071902507616</c:v>
                </c:pt>
                <c:pt idx="6026">
                  <c:v>189.49391156315912</c:v>
                </c:pt>
                <c:pt idx="6027">
                  <c:v>189.51687529411703</c:v>
                </c:pt>
                <c:pt idx="6028">
                  <c:v>189.54002328568083</c:v>
                </c:pt>
                <c:pt idx="6029">
                  <c:v>189.56344868057187</c:v>
                </c:pt>
                <c:pt idx="6030">
                  <c:v>189.58636584016872</c:v>
                </c:pt>
                <c:pt idx="6031">
                  <c:v>189.60932957112718</c:v>
                </c:pt>
                <c:pt idx="6032">
                  <c:v>189.63275496601793</c:v>
                </c:pt>
                <c:pt idx="6033">
                  <c:v>189.65576526833794</c:v>
                </c:pt>
                <c:pt idx="6034">
                  <c:v>189.6789598312632</c:v>
                </c:pt>
                <c:pt idx="6035">
                  <c:v>189.70215439418752</c:v>
                </c:pt>
                <c:pt idx="6036">
                  <c:v>189.72539350363257</c:v>
                </c:pt>
                <c:pt idx="6037">
                  <c:v>189.74831066322949</c:v>
                </c:pt>
                <c:pt idx="6038">
                  <c:v>189.77155179751537</c:v>
                </c:pt>
                <c:pt idx="6039">
                  <c:v>189.79456209983545</c:v>
                </c:pt>
                <c:pt idx="6040">
                  <c:v>189.81798749472699</c:v>
                </c:pt>
                <c:pt idx="6041">
                  <c:v>189.84090465432391</c:v>
                </c:pt>
                <c:pt idx="6042">
                  <c:v>189.86428347785341</c:v>
                </c:pt>
                <c:pt idx="6043">
                  <c:v>189.88720063745052</c:v>
                </c:pt>
                <c:pt idx="6044">
                  <c:v>189.91034862901341</c:v>
                </c:pt>
                <c:pt idx="6045">
                  <c:v>189.93349662057651</c:v>
                </c:pt>
                <c:pt idx="6046">
                  <c:v>189.95664461213988</c:v>
                </c:pt>
                <c:pt idx="6047">
                  <c:v>189.98007000703097</c:v>
                </c:pt>
                <c:pt idx="6048">
                  <c:v>190.00303373798926</c:v>
                </c:pt>
                <c:pt idx="6049">
                  <c:v>190.02599746894771</c:v>
                </c:pt>
                <c:pt idx="6050">
                  <c:v>190.04923860323424</c:v>
                </c:pt>
                <c:pt idx="6051">
                  <c:v>190.07243114131711</c:v>
                </c:pt>
                <c:pt idx="6052">
                  <c:v>190.09562570424137</c:v>
                </c:pt>
                <c:pt idx="6053">
                  <c:v>190.11858943520033</c:v>
                </c:pt>
                <c:pt idx="6054">
                  <c:v>190.14197028357137</c:v>
                </c:pt>
                <c:pt idx="6055">
                  <c:v>190.16516282165452</c:v>
                </c:pt>
                <c:pt idx="6056">
                  <c:v>190.18807998125149</c:v>
                </c:pt>
                <c:pt idx="6057">
                  <c:v>190.21109028357139</c:v>
                </c:pt>
                <c:pt idx="6058">
                  <c:v>190.23469993906696</c:v>
                </c:pt>
                <c:pt idx="6059">
                  <c:v>190.25752598078273</c:v>
                </c:pt>
                <c:pt idx="6060">
                  <c:v>190.28072054370753</c:v>
                </c:pt>
                <c:pt idx="6061">
                  <c:v>190.30368224982405</c:v>
                </c:pt>
                <c:pt idx="6062">
                  <c:v>190.32706309819542</c:v>
                </c:pt>
                <c:pt idx="6063">
                  <c:v>190.35011794703593</c:v>
                </c:pt>
                <c:pt idx="6064">
                  <c:v>190.37354334192642</c:v>
                </c:pt>
                <c:pt idx="6065">
                  <c:v>190.39650707288504</c:v>
                </c:pt>
                <c:pt idx="6066">
                  <c:v>190.4196550644474</c:v>
                </c:pt>
                <c:pt idx="6067">
                  <c:v>190.44284962737285</c:v>
                </c:pt>
                <c:pt idx="6068">
                  <c:v>190.46576678696979</c:v>
                </c:pt>
                <c:pt idx="6069">
                  <c:v>190.48923875322268</c:v>
                </c:pt>
                <c:pt idx="6070">
                  <c:v>190.51224703070102</c:v>
                </c:pt>
                <c:pt idx="6071">
                  <c:v>190.53516419029742</c:v>
                </c:pt>
                <c:pt idx="6072">
                  <c:v>190.55858958518868</c:v>
                </c:pt>
                <c:pt idx="6073">
                  <c:v>190.58197043355997</c:v>
                </c:pt>
                <c:pt idx="6074">
                  <c:v>190.60497871103797</c:v>
                </c:pt>
                <c:pt idx="6075">
                  <c:v>190.62821984532505</c:v>
                </c:pt>
                <c:pt idx="6076">
                  <c:v>190.65109043355989</c:v>
                </c:pt>
                <c:pt idx="6077">
                  <c:v>190.67451582845058</c:v>
                </c:pt>
                <c:pt idx="6078">
                  <c:v>190.69775696273734</c:v>
                </c:pt>
                <c:pt idx="6079">
                  <c:v>190.72048986172967</c:v>
                </c:pt>
                <c:pt idx="6080">
                  <c:v>190.7436823998118</c:v>
                </c:pt>
                <c:pt idx="6081">
                  <c:v>190.76687696273729</c:v>
                </c:pt>
                <c:pt idx="6082">
                  <c:v>190.79011809702388</c:v>
                </c:pt>
                <c:pt idx="6083">
                  <c:v>190.81331265994822</c:v>
                </c:pt>
                <c:pt idx="6084">
                  <c:v>190.83650722287322</c:v>
                </c:pt>
                <c:pt idx="6085">
                  <c:v>190.85942438247059</c:v>
                </c:pt>
                <c:pt idx="6086">
                  <c:v>190.88261894539531</c:v>
                </c:pt>
                <c:pt idx="6087">
                  <c:v>190.90586007968133</c:v>
                </c:pt>
                <c:pt idx="6088">
                  <c:v>190.92900807124445</c:v>
                </c:pt>
                <c:pt idx="6089">
                  <c:v>190.95238689477409</c:v>
                </c:pt>
                <c:pt idx="6090">
                  <c:v>190.97530405437078</c:v>
                </c:pt>
                <c:pt idx="6091">
                  <c:v>190.9984520459343</c:v>
                </c:pt>
                <c:pt idx="6092">
                  <c:v>191.02160003749734</c:v>
                </c:pt>
                <c:pt idx="6093">
                  <c:v>191.04474802906012</c:v>
                </c:pt>
                <c:pt idx="6094">
                  <c:v>191.06789602062369</c:v>
                </c:pt>
                <c:pt idx="6095">
                  <c:v>191.09081318022029</c:v>
                </c:pt>
                <c:pt idx="6096">
                  <c:v>191.11419402859127</c:v>
                </c:pt>
                <c:pt idx="6097">
                  <c:v>191.13734202015468</c:v>
                </c:pt>
                <c:pt idx="6098">
                  <c:v>191.16049001171785</c:v>
                </c:pt>
                <c:pt idx="6099">
                  <c:v>191.183638003281</c:v>
                </c:pt>
                <c:pt idx="6100">
                  <c:v>191.20678599484364</c:v>
                </c:pt>
                <c:pt idx="6101">
                  <c:v>191.23002712913055</c:v>
                </c:pt>
                <c:pt idx="6102">
                  <c:v>191.25294428872746</c:v>
                </c:pt>
                <c:pt idx="6103">
                  <c:v>191.27632311225688</c:v>
                </c:pt>
                <c:pt idx="6104">
                  <c:v>191.29951767518145</c:v>
                </c:pt>
                <c:pt idx="6105">
                  <c:v>191.32248140614021</c:v>
                </c:pt>
                <c:pt idx="6106">
                  <c:v>191.34544311225687</c:v>
                </c:pt>
                <c:pt idx="6107">
                  <c:v>191.36868424654318</c:v>
                </c:pt>
                <c:pt idx="6108">
                  <c:v>191.39183223810639</c:v>
                </c:pt>
                <c:pt idx="6109">
                  <c:v>191.41525965783927</c:v>
                </c:pt>
                <c:pt idx="6110">
                  <c:v>191.43817479259428</c:v>
                </c:pt>
                <c:pt idx="6111">
                  <c:v>191.46132278415735</c:v>
                </c:pt>
                <c:pt idx="6112">
                  <c:v>191.48447280056246</c:v>
                </c:pt>
                <c:pt idx="6113">
                  <c:v>191.50738793531761</c:v>
                </c:pt>
                <c:pt idx="6114">
                  <c:v>191.53076878368879</c:v>
                </c:pt>
                <c:pt idx="6115">
                  <c:v>191.55382363252858</c:v>
                </c:pt>
                <c:pt idx="6116">
                  <c:v>191.57706476681469</c:v>
                </c:pt>
                <c:pt idx="6117">
                  <c:v>191.60030590110125</c:v>
                </c:pt>
                <c:pt idx="6118">
                  <c:v>191.62331417857982</c:v>
                </c:pt>
                <c:pt idx="6119">
                  <c:v>191.64646217014257</c:v>
                </c:pt>
                <c:pt idx="6120">
                  <c:v>191.66961016170583</c:v>
                </c:pt>
                <c:pt idx="6121">
                  <c:v>191.69299101007741</c:v>
                </c:pt>
                <c:pt idx="6122">
                  <c:v>191.7161390016405</c:v>
                </c:pt>
                <c:pt idx="6123">
                  <c:v>191.73933356456499</c:v>
                </c:pt>
                <c:pt idx="6124">
                  <c:v>191.76257469885107</c:v>
                </c:pt>
                <c:pt idx="6125">
                  <c:v>191.78558297632998</c:v>
                </c:pt>
                <c:pt idx="6126">
                  <c:v>191.8087309678935</c:v>
                </c:pt>
                <c:pt idx="6127">
                  <c:v>191.83192553081793</c:v>
                </c:pt>
                <c:pt idx="6128">
                  <c:v>191.85484269041481</c:v>
                </c:pt>
                <c:pt idx="6129">
                  <c:v>191.8780372533399</c:v>
                </c:pt>
                <c:pt idx="6130">
                  <c:v>191.9012318162647</c:v>
                </c:pt>
                <c:pt idx="6131">
                  <c:v>191.92428666510429</c:v>
                </c:pt>
                <c:pt idx="6132">
                  <c:v>191.94771408483712</c:v>
                </c:pt>
                <c:pt idx="6133">
                  <c:v>191.97067579095352</c:v>
                </c:pt>
                <c:pt idx="6134">
                  <c:v>191.99382378251698</c:v>
                </c:pt>
                <c:pt idx="6135">
                  <c:v>192.01674094211401</c:v>
                </c:pt>
                <c:pt idx="6136">
                  <c:v>192.04012179048513</c:v>
                </c:pt>
                <c:pt idx="6137">
                  <c:v>192.06326978204802</c:v>
                </c:pt>
                <c:pt idx="6138">
                  <c:v>192.08604722756041</c:v>
                </c:pt>
                <c:pt idx="6139">
                  <c:v>192.10951919381253</c:v>
                </c:pt>
                <c:pt idx="6140">
                  <c:v>192.13271375673779</c:v>
                </c:pt>
                <c:pt idx="6141">
                  <c:v>192.15563091633464</c:v>
                </c:pt>
                <c:pt idx="6142">
                  <c:v>192.17900973986369</c:v>
                </c:pt>
                <c:pt idx="6143">
                  <c:v>192.20215773142718</c:v>
                </c:pt>
                <c:pt idx="6144">
                  <c:v>192.22530572299038</c:v>
                </c:pt>
                <c:pt idx="6145">
                  <c:v>192.24868657136136</c:v>
                </c:pt>
                <c:pt idx="6146">
                  <c:v>192.27137087415025</c:v>
                </c:pt>
                <c:pt idx="6147">
                  <c:v>192.2946120084369</c:v>
                </c:pt>
                <c:pt idx="6148">
                  <c:v>192.317622310757</c:v>
                </c:pt>
                <c:pt idx="6149">
                  <c:v>192.34077030232021</c:v>
                </c:pt>
                <c:pt idx="6150">
                  <c:v>192.3639648652449</c:v>
                </c:pt>
                <c:pt idx="6151">
                  <c:v>192.38734368877479</c:v>
                </c:pt>
                <c:pt idx="6152">
                  <c:v>192.41063139442235</c:v>
                </c:pt>
                <c:pt idx="6153">
                  <c:v>192.43336226857244</c:v>
                </c:pt>
                <c:pt idx="6154">
                  <c:v>192.45697394891027</c:v>
                </c:pt>
                <c:pt idx="6155">
                  <c:v>192.47970482306042</c:v>
                </c:pt>
                <c:pt idx="6156">
                  <c:v>192.50313021795174</c:v>
                </c:pt>
                <c:pt idx="6157">
                  <c:v>192.52628023435645</c:v>
                </c:pt>
                <c:pt idx="6158">
                  <c:v>192.54924194047362</c:v>
                </c:pt>
                <c:pt idx="6159">
                  <c:v>192.57220567143196</c:v>
                </c:pt>
                <c:pt idx="6160">
                  <c:v>192.59521394891024</c:v>
                </c:pt>
                <c:pt idx="6161">
                  <c:v>192.61864136864307</c:v>
                </c:pt>
                <c:pt idx="6162">
                  <c:v>192.6420667635341</c:v>
                </c:pt>
                <c:pt idx="6163">
                  <c:v>192.66503049449258</c:v>
                </c:pt>
                <c:pt idx="6164">
                  <c:v>192.68817848605599</c:v>
                </c:pt>
                <c:pt idx="6165">
                  <c:v>192.71137304898059</c:v>
                </c:pt>
                <c:pt idx="6166">
                  <c:v>192.73428818373566</c:v>
                </c:pt>
                <c:pt idx="6167">
                  <c:v>192.75766903210678</c:v>
                </c:pt>
                <c:pt idx="6168">
                  <c:v>192.78067730958523</c:v>
                </c:pt>
                <c:pt idx="6169">
                  <c:v>192.8040581579564</c:v>
                </c:pt>
                <c:pt idx="6170">
                  <c:v>192.82697531755366</c:v>
                </c:pt>
                <c:pt idx="6171">
                  <c:v>192.85016785563681</c:v>
                </c:pt>
                <c:pt idx="6172">
                  <c:v>192.87336241856102</c:v>
                </c:pt>
                <c:pt idx="6173">
                  <c:v>192.8964192922428</c:v>
                </c:pt>
                <c:pt idx="6174">
                  <c:v>192.91956728380563</c:v>
                </c:pt>
                <c:pt idx="6175">
                  <c:v>192.9427152753691</c:v>
                </c:pt>
                <c:pt idx="6176">
                  <c:v>192.96609409889831</c:v>
                </c:pt>
                <c:pt idx="6177">
                  <c:v>192.98924411530373</c:v>
                </c:pt>
                <c:pt idx="6178">
                  <c:v>193.01239210686646</c:v>
                </c:pt>
                <c:pt idx="6179">
                  <c:v>193.03535381298363</c:v>
                </c:pt>
                <c:pt idx="6180">
                  <c:v>193.05850180454655</c:v>
                </c:pt>
                <c:pt idx="6181">
                  <c:v>193.0812347035388</c:v>
                </c:pt>
                <c:pt idx="6182">
                  <c:v>193.10484435903447</c:v>
                </c:pt>
                <c:pt idx="6183">
                  <c:v>193.12780808999327</c:v>
                </c:pt>
                <c:pt idx="6184">
                  <c:v>193.1510492242794</c:v>
                </c:pt>
                <c:pt idx="6185">
                  <c:v>193.17382666979123</c:v>
                </c:pt>
                <c:pt idx="6186">
                  <c:v>193.19748492149054</c:v>
                </c:pt>
                <c:pt idx="6187">
                  <c:v>193.22044662760746</c:v>
                </c:pt>
                <c:pt idx="6188">
                  <c:v>193.24387404733992</c:v>
                </c:pt>
                <c:pt idx="6189">
                  <c:v>193.26692889618005</c:v>
                </c:pt>
                <c:pt idx="6190">
                  <c:v>193.29012345910473</c:v>
                </c:pt>
                <c:pt idx="6191">
                  <c:v>193.3131317365831</c:v>
                </c:pt>
                <c:pt idx="6192">
                  <c:v>193.33632629950785</c:v>
                </c:pt>
                <c:pt idx="6193">
                  <c:v>193.3590126271385</c:v>
                </c:pt>
                <c:pt idx="6194">
                  <c:v>193.38262430747642</c:v>
                </c:pt>
                <c:pt idx="6195">
                  <c:v>193.40577229903877</c:v>
                </c:pt>
                <c:pt idx="6196">
                  <c:v>193.42915112256827</c:v>
                </c:pt>
                <c:pt idx="6197">
                  <c:v>193.45211485352738</c:v>
                </c:pt>
                <c:pt idx="6198">
                  <c:v>193.47549367705648</c:v>
                </c:pt>
                <c:pt idx="6199">
                  <c:v>193.49850397937658</c:v>
                </c:pt>
                <c:pt idx="6200">
                  <c:v>193.52151225685492</c:v>
                </c:pt>
                <c:pt idx="6201">
                  <c:v>193.54447598781346</c:v>
                </c:pt>
                <c:pt idx="6202">
                  <c:v>193.56762397937658</c:v>
                </c:pt>
                <c:pt idx="6203">
                  <c:v>193.59086511366274</c:v>
                </c:pt>
                <c:pt idx="6204">
                  <c:v>193.61410624794942</c:v>
                </c:pt>
                <c:pt idx="6205">
                  <c:v>193.63725423951212</c:v>
                </c:pt>
                <c:pt idx="6206">
                  <c:v>193.66040223107572</c:v>
                </c:pt>
                <c:pt idx="6207">
                  <c:v>193.68359679400012</c:v>
                </c:pt>
                <c:pt idx="6208">
                  <c:v>193.7065585001169</c:v>
                </c:pt>
                <c:pt idx="6209">
                  <c:v>193.7297064916803</c:v>
                </c:pt>
                <c:pt idx="6210">
                  <c:v>193.75318048277481</c:v>
                </c:pt>
                <c:pt idx="6211">
                  <c:v>193.77609561752988</c:v>
                </c:pt>
                <c:pt idx="6212">
                  <c:v>193.79924563393485</c:v>
                </c:pt>
                <c:pt idx="6213">
                  <c:v>193.8221607686902</c:v>
                </c:pt>
                <c:pt idx="6214">
                  <c:v>193.84577244902738</c:v>
                </c:pt>
                <c:pt idx="6215">
                  <c:v>193.8687361799862</c:v>
                </c:pt>
                <c:pt idx="6216">
                  <c:v>193.89197731427254</c:v>
                </c:pt>
                <c:pt idx="6217">
                  <c:v>193.91489244902738</c:v>
                </c:pt>
                <c:pt idx="6218">
                  <c:v>193.93827329739858</c:v>
                </c:pt>
                <c:pt idx="6219">
                  <c:v>193.96118843215399</c:v>
                </c:pt>
                <c:pt idx="6220">
                  <c:v>193.98456928052497</c:v>
                </c:pt>
                <c:pt idx="6221">
                  <c:v>194.00771727208814</c:v>
                </c:pt>
                <c:pt idx="6222">
                  <c:v>194.03086526365092</c:v>
                </c:pt>
                <c:pt idx="6223">
                  <c:v>194.05401325521444</c:v>
                </c:pt>
                <c:pt idx="6224">
                  <c:v>194.07720781813956</c:v>
                </c:pt>
                <c:pt idx="6225">
                  <c:v>194.10035580970214</c:v>
                </c:pt>
                <c:pt idx="6226">
                  <c:v>194.12336611202261</c:v>
                </c:pt>
                <c:pt idx="6227">
                  <c:v>194.14637438950078</c:v>
                </c:pt>
                <c:pt idx="6228">
                  <c:v>194.16980180923369</c:v>
                </c:pt>
                <c:pt idx="6229">
                  <c:v>194.19271694398881</c:v>
                </c:pt>
                <c:pt idx="6230">
                  <c:v>194.21586493555145</c:v>
                </c:pt>
                <c:pt idx="6231">
                  <c:v>194.2390149519567</c:v>
                </c:pt>
                <c:pt idx="6232">
                  <c:v>194.26239377548626</c:v>
                </c:pt>
                <c:pt idx="6233">
                  <c:v>194.28531093508343</c:v>
                </c:pt>
                <c:pt idx="6234">
                  <c:v>194.30845892664641</c:v>
                </c:pt>
                <c:pt idx="6235">
                  <c:v>194.33128294352028</c:v>
                </c:pt>
                <c:pt idx="6236">
                  <c:v>194.35493917037729</c:v>
                </c:pt>
                <c:pt idx="6237">
                  <c:v>194.37813373330198</c:v>
                </c:pt>
                <c:pt idx="6238">
                  <c:v>194.40132829622689</c:v>
                </c:pt>
                <c:pt idx="6239">
                  <c:v>194.42424545582409</c:v>
                </c:pt>
                <c:pt idx="6240">
                  <c:v>194.44739344738701</c:v>
                </c:pt>
                <c:pt idx="6241">
                  <c:v>194.4705880103117</c:v>
                </c:pt>
                <c:pt idx="6242">
                  <c:v>194.49373600187485</c:v>
                </c:pt>
                <c:pt idx="6243">
                  <c:v>194.51688399343792</c:v>
                </c:pt>
                <c:pt idx="6244">
                  <c:v>194.53989429575765</c:v>
                </c:pt>
                <c:pt idx="6245">
                  <c:v>194.56336626201079</c:v>
                </c:pt>
                <c:pt idx="6246">
                  <c:v>194.5862834216077</c:v>
                </c:pt>
                <c:pt idx="6247">
                  <c:v>194.60966224513672</c:v>
                </c:pt>
                <c:pt idx="6248">
                  <c:v>194.63257940473397</c:v>
                </c:pt>
                <c:pt idx="6249">
                  <c:v>194.65600479962498</c:v>
                </c:pt>
                <c:pt idx="6250">
                  <c:v>194.67915279118751</c:v>
                </c:pt>
                <c:pt idx="6251">
                  <c:v>194.7023028075935</c:v>
                </c:pt>
                <c:pt idx="6252">
                  <c:v>194.72508025310518</c:v>
                </c:pt>
                <c:pt idx="6253">
                  <c:v>194.74855221935726</c:v>
                </c:pt>
                <c:pt idx="6254">
                  <c:v>194.77170021092098</c:v>
                </c:pt>
                <c:pt idx="6255">
                  <c:v>194.79489477384527</c:v>
                </c:pt>
                <c:pt idx="6256">
                  <c:v>194.81781193344273</c:v>
                </c:pt>
                <c:pt idx="6257">
                  <c:v>194.84072909303961</c:v>
                </c:pt>
                <c:pt idx="6258">
                  <c:v>194.86387708460279</c:v>
                </c:pt>
                <c:pt idx="6259">
                  <c:v>194.88730247949425</c:v>
                </c:pt>
                <c:pt idx="6260">
                  <c:v>194.91026621045231</c:v>
                </c:pt>
                <c:pt idx="6261">
                  <c:v>194.93369160534314</c:v>
                </c:pt>
                <c:pt idx="6262">
                  <c:v>194.95688616826811</c:v>
                </c:pt>
                <c:pt idx="6263">
                  <c:v>194.98003415983126</c:v>
                </c:pt>
                <c:pt idx="6264">
                  <c:v>195.00276503398175</c:v>
                </c:pt>
                <c:pt idx="6265">
                  <c:v>195.02595959690638</c:v>
                </c:pt>
                <c:pt idx="6266">
                  <c:v>195.04910758846964</c:v>
                </c:pt>
                <c:pt idx="6267">
                  <c:v>195.0724884368409</c:v>
                </c:pt>
                <c:pt idx="6268">
                  <c:v>195.09545014295759</c:v>
                </c:pt>
                <c:pt idx="6269">
                  <c:v>195.11883099132857</c:v>
                </c:pt>
                <c:pt idx="6270">
                  <c:v>195.14183926880685</c:v>
                </c:pt>
                <c:pt idx="6271">
                  <c:v>195.16498726037003</c:v>
                </c:pt>
                <c:pt idx="6272">
                  <c:v>195.18776673072421</c:v>
                </c:pt>
                <c:pt idx="6273">
                  <c:v>195.21137638622008</c:v>
                </c:pt>
                <c:pt idx="6274">
                  <c:v>195.23429354581646</c:v>
                </c:pt>
                <c:pt idx="6275">
                  <c:v>195.2577189407078</c:v>
                </c:pt>
                <c:pt idx="6276">
                  <c:v>195.28086693227087</c:v>
                </c:pt>
                <c:pt idx="6277">
                  <c:v>195.30378409186727</c:v>
                </c:pt>
                <c:pt idx="6278">
                  <c:v>195.32693208343142</c:v>
                </c:pt>
                <c:pt idx="6279">
                  <c:v>195.35003552847456</c:v>
                </c:pt>
                <c:pt idx="6280">
                  <c:v>195.37341435200406</c:v>
                </c:pt>
                <c:pt idx="6281">
                  <c:v>195.3965623435669</c:v>
                </c:pt>
                <c:pt idx="6282">
                  <c:v>195.41947950316379</c:v>
                </c:pt>
                <c:pt idx="6283">
                  <c:v>195.44285832669345</c:v>
                </c:pt>
                <c:pt idx="6284">
                  <c:v>195.46600631825669</c:v>
                </c:pt>
                <c:pt idx="6285">
                  <c:v>195.4892008811812</c:v>
                </c:pt>
                <c:pt idx="6286">
                  <c:v>195.51230432622447</c:v>
                </c:pt>
                <c:pt idx="6287">
                  <c:v>195.53503520037495</c:v>
                </c:pt>
                <c:pt idx="6288">
                  <c:v>195.55860030935088</c:v>
                </c:pt>
                <c:pt idx="6289">
                  <c:v>195.58174830091446</c:v>
                </c:pt>
                <c:pt idx="6290">
                  <c:v>195.60471000703077</c:v>
                </c:pt>
                <c:pt idx="6291">
                  <c:v>195.6281374267638</c:v>
                </c:pt>
                <c:pt idx="6292">
                  <c:v>195.65119227560368</c:v>
                </c:pt>
                <c:pt idx="6293">
                  <c:v>195.67434026716643</c:v>
                </c:pt>
                <c:pt idx="6294">
                  <c:v>195.69767454417592</c:v>
                </c:pt>
                <c:pt idx="6295">
                  <c:v>195.72068282165455</c:v>
                </c:pt>
                <c:pt idx="6296">
                  <c:v>195.74364655261328</c:v>
                </c:pt>
                <c:pt idx="6297">
                  <c:v>195.76702537614213</c:v>
                </c:pt>
                <c:pt idx="6298">
                  <c:v>195.78998910710098</c:v>
                </c:pt>
                <c:pt idx="6299">
                  <c:v>195.81313709866421</c:v>
                </c:pt>
                <c:pt idx="6300">
                  <c:v>195.83651794703582</c:v>
                </c:pt>
                <c:pt idx="6301">
                  <c:v>195.8596193672372</c:v>
                </c:pt>
                <c:pt idx="6302">
                  <c:v>195.88276735880046</c:v>
                </c:pt>
                <c:pt idx="6303">
                  <c:v>195.90591535036324</c:v>
                </c:pt>
                <c:pt idx="6304">
                  <c:v>195.92883250996024</c:v>
                </c:pt>
                <c:pt idx="6305">
                  <c:v>195.95225790485122</c:v>
                </c:pt>
                <c:pt idx="6306">
                  <c:v>195.97517506444763</c:v>
                </c:pt>
                <c:pt idx="6307">
                  <c:v>195.99832305601151</c:v>
                </c:pt>
                <c:pt idx="6308">
                  <c:v>196.02151761893626</c:v>
                </c:pt>
                <c:pt idx="6309">
                  <c:v>196.04480532458379</c:v>
                </c:pt>
                <c:pt idx="6310">
                  <c:v>196.06799988750907</c:v>
                </c:pt>
                <c:pt idx="6311">
                  <c:v>196.09068419029745</c:v>
                </c:pt>
                <c:pt idx="6312">
                  <c:v>196.11397189594533</c:v>
                </c:pt>
                <c:pt idx="6313">
                  <c:v>196.13716645887041</c:v>
                </c:pt>
                <c:pt idx="6314">
                  <c:v>196.16036102179515</c:v>
                </c:pt>
                <c:pt idx="6315">
                  <c:v>196.1835555847197</c:v>
                </c:pt>
                <c:pt idx="6316">
                  <c:v>196.20651729083636</c:v>
                </c:pt>
                <c:pt idx="6317">
                  <c:v>196.22975842512275</c:v>
                </c:pt>
                <c:pt idx="6318">
                  <c:v>196.2529064166865</c:v>
                </c:pt>
                <c:pt idx="6319">
                  <c:v>196.27633181157722</c:v>
                </c:pt>
                <c:pt idx="6320">
                  <c:v>196.29906471056913</c:v>
                </c:pt>
                <c:pt idx="6321">
                  <c:v>196.32267436606514</c:v>
                </c:pt>
                <c:pt idx="6322">
                  <c:v>196.34586892898994</c:v>
                </c:pt>
                <c:pt idx="6323">
                  <c:v>196.36887923131002</c:v>
                </c:pt>
                <c:pt idx="6324">
                  <c:v>196.39202722287345</c:v>
                </c:pt>
                <c:pt idx="6325">
                  <c:v>196.41503752519341</c:v>
                </c:pt>
                <c:pt idx="6326">
                  <c:v>196.43799923131002</c:v>
                </c:pt>
                <c:pt idx="6327">
                  <c:v>196.46091639090704</c:v>
                </c:pt>
                <c:pt idx="6328">
                  <c:v>196.48475890321077</c:v>
                </c:pt>
                <c:pt idx="6329">
                  <c:v>196.50753634872302</c:v>
                </c:pt>
                <c:pt idx="6330">
                  <c:v>196.53077748300927</c:v>
                </c:pt>
                <c:pt idx="6331">
                  <c:v>196.5537412139677</c:v>
                </c:pt>
                <c:pt idx="6332">
                  <c:v>196.57712003749731</c:v>
                </c:pt>
                <c:pt idx="6333">
                  <c:v>196.60003719709422</c:v>
                </c:pt>
                <c:pt idx="6334">
                  <c:v>196.62350916334614</c:v>
                </c:pt>
                <c:pt idx="6335">
                  <c:v>196.64675029763274</c:v>
                </c:pt>
                <c:pt idx="6336">
                  <c:v>196.66920376845533</c:v>
                </c:pt>
                <c:pt idx="6337">
                  <c:v>196.69267573470779</c:v>
                </c:pt>
                <c:pt idx="6338">
                  <c:v>196.71582372627097</c:v>
                </c:pt>
                <c:pt idx="6339">
                  <c:v>196.73920457464212</c:v>
                </c:pt>
                <c:pt idx="6340">
                  <c:v>196.76235256620578</c:v>
                </c:pt>
                <c:pt idx="6341">
                  <c:v>196.78554712913055</c:v>
                </c:pt>
                <c:pt idx="6342">
                  <c:v>196.80878826341694</c:v>
                </c:pt>
                <c:pt idx="6343">
                  <c:v>196.83174996953389</c:v>
                </c:pt>
                <c:pt idx="6344">
                  <c:v>196.85499110382003</c:v>
                </c:pt>
                <c:pt idx="6345">
                  <c:v>196.87813909538343</c:v>
                </c:pt>
                <c:pt idx="6346">
                  <c:v>196.90128708694641</c:v>
                </c:pt>
                <c:pt idx="6347">
                  <c:v>196.92397341457698</c:v>
                </c:pt>
                <c:pt idx="6348">
                  <c:v>196.94739880946804</c:v>
                </c:pt>
                <c:pt idx="6349">
                  <c:v>196.97059337239278</c:v>
                </c:pt>
                <c:pt idx="6350">
                  <c:v>196.99383450667921</c:v>
                </c:pt>
                <c:pt idx="6351">
                  <c:v>197.01702906960401</c:v>
                </c:pt>
                <c:pt idx="6352">
                  <c:v>197.04003734708257</c:v>
                </c:pt>
                <c:pt idx="6353">
                  <c:v>197.06323191000706</c:v>
                </c:pt>
                <c:pt idx="6354">
                  <c:v>197.08647304429371</c:v>
                </c:pt>
                <c:pt idx="6355">
                  <c:v>197.10962103585629</c:v>
                </c:pt>
                <c:pt idx="6356">
                  <c:v>197.13253819545346</c:v>
                </c:pt>
                <c:pt idx="6357">
                  <c:v>197.15568618701664</c:v>
                </c:pt>
                <c:pt idx="6358">
                  <c:v>197.17906501054563</c:v>
                </c:pt>
                <c:pt idx="6359">
                  <c:v>197.2022595734708</c:v>
                </c:pt>
                <c:pt idx="6360">
                  <c:v>197.22531644715261</c:v>
                </c:pt>
                <c:pt idx="6361">
                  <c:v>197.2484644387157</c:v>
                </c:pt>
                <c:pt idx="6362">
                  <c:v>197.27161243027868</c:v>
                </c:pt>
                <c:pt idx="6363">
                  <c:v>197.29452958987559</c:v>
                </c:pt>
                <c:pt idx="6364">
                  <c:v>197.3179549847666</c:v>
                </c:pt>
                <c:pt idx="6365">
                  <c:v>197.34110297633001</c:v>
                </c:pt>
                <c:pt idx="6366">
                  <c:v>197.36425096789321</c:v>
                </c:pt>
                <c:pt idx="6367">
                  <c:v>197.38721469885158</c:v>
                </c:pt>
                <c:pt idx="6368">
                  <c:v>197.41036269041479</c:v>
                </c:pt>
                <c:pt idx="6369">
                  <c:v>197.43337096789321</c:v>
                </c:pt>
                <c:pt idx="6370">
                  <c:v>197.45675181626441</c:v>
                </c:pt>
                <c:pt idx="6371">
                  <c:v>197.47971352238088</c:v>
                </c:pt>
                <c:pt idx="6372">
                  <c:v>197.50314094211404</c:v>
                </c:pt>
                <c:pt idx="6373">
                  <c:v>197.52610264823082</c:v>
                </c:pt>
                <c:pt idx="6374">
                  <c:v>197.5492526646353</c:v>
                </c:pt>
                <c:pt idx="6375">
                  <c:v>197.57244520271854</c:v>
                </c:pt>
                <c:pt idx="6376">
                  <c:v>197.59559521912328</c:v>
                </c:pt>
                <c:pt idx="6377">
                  <c:v>197.61883432856789</c:v>
                </c:pt>
                <c:pt idx="6378">
                  <c:v>197.64184463088796</c:v>
                </c:pt>
                <c:pt idx="6379">
                  <c:v>197.66499262245117</c:v>
                </c:pt>
                <c:pt idx="6380">
                  <c:v>197.68837144598109</c:v>
                </c:pt>
                <c:pt idx="6381">
                  <c:v>197.71152146238578</c:v>
                </c:pt>
                <c:pt idx="6382">
                  <c:v>197.73420576517429</c:v>
                </c:pt>
                <c:pt idx="6383">
                  <c:v>197.75781744551207</c:v>
                </c:pt>
                <c:pt idx="6384">
                  <c:v>197.78073460510876</c:v>
                </c:pt>
                <c:pt idx="6385">
                  <c:v>197.80392714319197</c:v>
                </c:pt>
                <c:pt idx="6386">
                  <c:v>197.8270771595972</c:v>
                </c:pt>
                <c:pt idx="6387">
                  <c:v>197.85013200843721</c:v>
                </c:pt>
                <c:pt idx="6388">
                  <c:v>197.87332657136162</c:v>
                </c:pt>
                <c:pt idx="6389">
                  <c:v>197.89652113428642</c:v>
                </c:pt>
                <c:pt idx="6390">
                  <c:v>197.91943829388325</c:v>
                </c:pt>
                <c:pt idx="6391">
                  <c:v>197.94281711741297</c:v>
                </c:pt>
                <c:pt idx="6392">
                  <c:v>197.96578084837122</c:v>
                </c:pt>
                <c:pt idx="6393">
                  <c:v>197.98915967190058</c:v>
                </c:pt>
                <c:pt idx="6394">
                  <c:v>198.01170628544648</c:v>
                </c:pt>
                <c:pt idx="6395">
                  <c:v>198.03536453714528</c:v>
                </c:pt>
                <c:pt idx="6396">
                  <c:v>198.05851252870875</c:v>
                </c:pt>
                <c:pt idx="6397">
                  <c:v>198.0818913522385</c:v>
                </c:pt>
                <c:pt idx="6398">
                  <c:v>198.10490165455792</c:v>
                </c:pt>
                <c:pt idx="6399">
                  <c:v>198.12804964612141</c:v>
                </c:pt>
                <c:pt idx="6400">
                  <c:v>198.15133532692761</c:v>
                </c:pt>
                <c:pt idx="6401">
                  <c:v>198.17452988985207</c:v>
                </c:pt>
                <c:pt idx="6402">
                  <c:v>198.19772445277721</c:v>
                </c:pt>
                <c:pt idx="6403">
                  <c:v>198.2204107804078</c:v>
                </c:pt>
                <c:pt idx="6404">
                  <c:v>198.24378960393696</c:v>
                </c:pt>
                <c:pt idx="6405">
                  <c:v>198.2667067635341</c:v>
                </c:pt>
                <c:pt idx="6406">
                  <c:v>198.28990132645865</c:v>
                </c:pt>
                <c:pt idx="6407">
                  <c:v>198.31304931802225</c:v>
                </c:pt>
                <c:pt idx="6408">
                  <c:v>198.33619730958543</c:v>
                </c:pt>
                <c:pt idx="6409">
                  <c:v>198.35948501523367</c:v>
                </c:pt>
                <c:pt idx="6410">
                  <c:v>198.38249329271164</c:v>
                </c:pt>
                <c:pt idx="6411">
                  <c:v>198.40587414108253</c:v>
                </c:pt>
                <c:pt idx="6412">
                  <c:v>198.42906870400728</c:v>
                </c:pt>
                <c:pt idx="6413">
                  <c:v>198.45189272088115</c:v>
                </c:pt>
                <c:pt idx="6414">
                  <c:v>198.47527154441056</c:v>
                </c:pt>
                <c:pt idx="6415">
                  <c:v>198.49865239278179</c:v>
                </c:pt>
                <c:pt idx="6416">
                  <c:v>198.52152298101711</c:v>
                </c:pt>
                <c:pt idx="6417">
                  <c:v>198.54467097258018</c:v>
                </c:pt>
                <c:pt idx="6418">
                  <c:v>198.56786553550498</c:v>
                </c:pt>
                <c:pt idx="6419">
                  <c:v>198.59078067026019</c:v>
                </c:pt>
                <c:pt idx="6420">
                  <c:v>198.61397523318445</c:v>
                </c:pt>
                <c:pt idx="6421">
                  <c:v>198.63707867822828</c:v>
                </c:pt>
                <c:pt idx="6422">
                  <c:v>198.66027324115265</c:v>
                </c:pt>
                <c:pt idx="6423">
                  <c:v>198.68369863604383</c:v>
                </c:pt>
                <c:pt idx="6424">
                  <c:v>198.70684662760726</c:v>
                </c:pt>
                <c:pt idx="6425">
                  <c:v>198.72920695570664</c:v>
                </c:pt>
                <c:pt idx="6426">
                  <c:v>198.75309603937168</c:v>
                </c:pt>
                <c:pt idx="6427">
                  <c:v>198.77605977033025</c:v>
                </c:pt>
                <c:pt idx="6428">
                  <c:v>198.7992077618934</c:v>
                </c:pt>
                <c:pt idx="6429">
                  <c:v>198.8223557534568</c:v>
                </c:pt>
                <c:pt idx="6430">
                  <c:v>198.8455037450199</c:v>
                </c:pt>
                <c:pt idx="6431">
                  <c:v>198.86865173658305</c:v>
                </c:pt>
                <c:pt idx="6432">
                  <c:v>198.89184629950788</c:v>
                </c:pt>
                <c:pt idx="6433">
                  <c:v>198.91499429107057</c:v>
                </c:pt>
                <c:pt idx="6434">
                  <c:v>198.93837513944212</c:v>
                </c:pt>
                <c:pt idx="6435">
                  <c:v>198.96129229903914</c:v>
                </c:pt>
                <c:pt idx="6436">
                  <c:v>198.9846711225683</c:v>
                </c:pt>
                <c:pt idx="6437">
                  <c:v>199.0075882821655</c:v>
                </c:pt>
                <c:pt idx="6438">
                  <c:v>199.03087396297158</c:v>
                </c:pt>
                <c:pt idx="6439">
                  <c:v>199.05406852589638</c:v>
                </c:pt>
                <c:pt idx="6440">
                  <c:v>199.07721651746002</c:v>
                </c:pt>
                <c:pt idx="6441">
                  <c:v>199.10036653386459</c:v>
                </c:pt>
                <c:pt idx="6442">
                  <c:v>199.12351452542748</c:v>
                </c:pt>
                <c:pt idx="6443">
                  <c:v>199.14666251699092</c:v>
                </c:pt>
                <c:pt idx="6444">
                  <c:v>199.16957967658735</c:v>
                </c:pt>
                <c:pt idx="6445">
                  <c:v>199.19272766815092</c:v>
                </c:pt>
                <c:pt idx="6446">
                  <c:v>199.2159667775955</c:v>
                </c:pt>
                <c:pt idx="6447">
                  <c:v>199.2393476259667</c:v>
                </c:pt>
                <c:pt idx="6448">
                  <c:v>199.26207850011716</c:v>
                </c:pt>
                <c:pt idx="6449">
                  <c:v>199.2855059198497</c:v>
                </c:pt>
                <c:pt idx="6450">
                  <c:v>199.30846762596681</c:v>
                </c:pt>
                <c:pt idx="6451">
                  <c:v>199.33184847433807</c:v>
                </c:pt>
                <c:pt idx="6452">
                  <c:v>199.3548567518163</c:v>
                </c:pt>
                <c:pt idx="6453">
                  <c:v>199.37823760018767</c:v>
                </c:pt>
                <c:pt idx="6454">
                  <c:v>199.40119930630442</c:v>
                </c:pt>
                <c:pt idx="6455">
                  <c:v>199.42434729786731</c:v>
                </c:pt>
                <c:pt idx="6456">
                  <c:v>199.44772814623857</c:v>
                </c:pt>
                <c:pt idx="6457">
                  <c:v>199.47064328099367</c:v>
                </c:pt>
                <c:pt idx="6458">
                  <c:v>199.49360701195218</c:v>
                </c:pt>
                <c:pt idx="6459">
                  <c:v>199.51684814623854</c:v>
                </c:pt>
                <c:pt idx="6460">
                  <c:v>199.54004270916332</c:v>
                </c:pt>
                <c:pt idx="6461">
                  <c:v>199.56319070072652</c:v>
                </c:pt>
                <c:pt idx="6462">
                  <c:v>199.58633869229001</c:v>
                </c:pt>
                <c:pt idx="6463">
                  <c:v>199.60948668385262</c:v>
                </c:pt>
                <c:pt idx="6464">
                  <c:v>199.63268124677739</c:v>
                </c:pt>
                <c:pt idx="6465">
                  <c:v>199.65610664166863</c:v>
                </c:pt>
                <c:pt idx="6466">
                  <c:v>199.6791635153501</c:v>
                </c:pt>
                <c:pt idx="6467">
                  <c:v>199.70208067494696</c:v>
                </c:pt>
                <c:pt idx="6468">
                  <c:v>199.72522866651045</c:v>
                </c:pt>
                <c:pt idx="6469">
                  <c:v>199.74837665807377</c:v>
                </c:pt>
                <c:pt idx="6470">
                  <c:v>199.77161779235973</c:v>
                </c:pt>
                <c:pt idx="6471">
                  <c:v>199.79453292711489</c:v>
                </c:pt>
                <c:pt idx="6472">
                  <c:v>199.81800691820996</c:v>
                </c:pt>
                <c:pt idx="6473">
                  <c:v>199.84101519568785</c:v>
                </c:pt>
                <c:pt idx="6474">
                  <c:v>199.86420975861267</c:v>
                </c:pt>
                <c:pt idx="6475">
                  <c:v>199.88740432153747</c:v>
                </c:pt>
                <c:pt idx="6476">
                  <c:v>199.91059888446213</c:v>
                </c:pt>
                <c:pt idx="6477">
                  <c:v>199.93374687602557</c:v>
                </c:pt>
                <c:pt idx="6478">
                  <c:v>199.95694143895031</c:v>
                </c:pt>
                <c:pt idx="6479">
                  <c:v>199.97985859854654</c:v>
                </c:pt>
              </c:numCache>
            </c:numRef>
          </c:xVal>
          <c:yVal>
            <c:numRef>
              <c:f>Data!$G$2:$G$6482</c:f>
              <c:numCache>
                <c:formatCode>General</c:formatCode>
                <c:ptCount val="6481"/>
                <c:pt idx="0">
                  <c:v>0.128</c:v>
                </c:pt>
                <c:pt idx="1">
                  <c:v>0.12400000000000011</c:v>
                </c:pt>
                <c:pt idx="2">
                  <c:v>0.12400000000000011</c:v>
                </c:pt>
                <c:pt idx="3">
                  <c:v>0.128</c:v>
                </c:pt>
                <c:pt idx="4">
                  <c:v>0.125</c:v>
                </c:pt>
                <c:pt idx="5">
                  <c:v>0.128</c:v>
                </c:pt>
                <c:pt idx="6">
                  <c:v>0.125</c:v>
                </c:pt>
                <c:pt idx="7">
                  <c:v>0.125</c:v>
                </c:pt>
                <c:pt idx="8">
                  <c:v>0.12400000000000011</c:v>
                </c:pt>
                <c:pt idx="9">
                  <c:v>0.12300000000000011</c:v>
                </c:pt>
                <c:pt idx="10">
                  <c:v>0.12200000000000009</c:v>
                </c:pt>
                <c:pt idx="11">
                  <c:v>0.12300000000000011</c:v>
                </c:pt>
                <c:pt idx="12">
                  <c:v>0.12400000000000011</c:v>
                </c:pt>
                <c:pt idx="13">
                  <c:v>0.129</c:v>
                </c:pt>
                <c:pt idx="14">
                  <c:v>0.12300000000000011</c:v>
                </c:pt>
                <c:pt idx="15">
                  <c:v>0.126</c:v>
                </c:pt>
                <c:pt idx="16">
                  <c:v>0.12200000000000009</c:v>
                </c:pt>
                <c:pt idx="17">
                  <c:v>0.126</c:v>
                </c:pt>
                <c:pt idx="18">
                  <c:v>0.125</c:v>
                </c:pt>
                <c:pt idx="19">
                  <c:v>0.12300000000000011</c:v>
                </c:pt>
                <c:pt idx="20">
                  <c:v>0.129</c:v>
                </c:pt>
                <c:pt idx="21">
                  <c:v>0.12300000000000011</c:v>
                </c:pt>
                <c:pt idx="22">
                  <c:v>0.12300000000000011</c:v>
                </c:pt>
                <c:pt idx="23">
                  <c:v>0.12300000000000011</c:v>
                </c:pt>
                <c:pt idx="24">
                  <c:v>0.126</c:v>
                </c:pt>
                <c:pt idx="25">
                  <c:v>0.127</c:v>
                </c:pt>
                <c:pt idx="26">
                  <c:v>0.126</c:v>
                </c:pt>
                <c:pt idx="27">
                  <c:v>0.12400000000000011</c:v>
                </c:pt>
                <c:pt idx="28">
                  <c:v>0.16900000000000001</c:v>
                </c:pt>
                <c:pt idx="29">
                  <c:v>0.125</c:v>
                </c:pt>
                <c:pt idx="30">
                  <c:v>0.125</c:v>
                </c:pt>
                <c:pt idx="31">
                  <c:v>0.128</c:v>
                </c:pt>
                <c:pt idx="32">
                  <c:v>0.126</c:v>
                </c:pt>
                <c:pt idx="33">
                  <c:v>0.12300000000000011</c:v>
                </c:pt>
                <c:pt idx="34">
                  <c:v>0.129</c:v>
                </c:pt>
                <c:pt idx="35">
                  <c:v>0.12400000000000011</c:v>
                </c:pt>
                <c:pt idx="36">
                  <c:v>0.125</c:v>
                </c:pt>
                <c:pt idx="37">
                  <c:v>0.125</c:v>
                </c:pt>
                <c:pt idx="38">
                  <c:v>0.125</c:v>
                </c:pt>
                <c:pt idx="39">
                  <c:v>0.125</c:v>
                </c:pt>
                <c:pt idx="40">
                  <c:v>0.125</c:v>
                </c:pt>
                <c:pt idx="41">
                  <c:v>0.12400000000000011</c:v>
                </c:pt>
                <c:pt idx="42">
                  <c:v>0.12300000000000011</c:v>
                </c:pt>
                <c:pt idx="43">
                  <c:v>0.126</c:v>
                </c:pt>
                <c:pt idx="44">
                  <c:v>0.126</c:v>
                </c:pt>
                <c:pt idx="45">
                  <c:v>0.12300000000000011</c:v>
                </c:pt>
                <c:pt idx="46">
                  <c:v>0.12300000000000011</c:v>
                </c:pt>
                <c:pt idx="47">
                  <c:v>0.126</c:v>
                </c:pt>
                <c:pt idx="48">
                  <c:v>0.127</c:v>
                </c:pt>
                <c:pt idx="49">
                  <c:v>0.126</c:v>
                </c:pt>
                <c:pt idx="50">
                  <c:v>0.12400000000000011</c:v>
                </c:pt>
                <c:pt idx="51">
                  <c:v>0.127</c:v>
                </c:pt>
                <c:pt idx="52">
                  <c:v>0.125</c:v>
                </c:pt>
                <c:pt idx="53">
                  <c:v>0.12400000000000011</c:v>
                </c:pt>
                <c:pt idx="54">
                  <c:v>0.126</c:v>
                </c:pt>
                <c:pt idx="55">
                  <c:v>0.12400000000000011</c:v>
                </c:pt>
                <c:pt idx="56">
                  <c:v>0.127</c:v>
                </c:pt>
                <c:pt idx="57">
                  <c:v>0.127</c:v>
                </c:pt>
                <c:pt idx="58">
                  <c:v>0.13100000000000001</c:v>
                </c:pt>
                <c:pt idx="59">
                  <c:v>0.12400000000000011</c:v>
                </c:pt>
                <c:pt idx="60">
                  <c:v>0.126</c:v>
                </c:pt>
                <c:pt idx="61">
                  <c:v>0.12400000000000011</c:v>
                </c:pt>
                <c:pt idx="62">
                  <c:v>0.12400000000000011</c:v>
                </c:pt>
                <c:pt idx="63">
                  <c:v>0.12400000000000011</c:v>
                </c:pt>
                <c:pt idx="64">
                  <c:v>0.12400000000000011</c:v>
                </c:pt>
                <c:pt idx="65">
                  <c:v>0.12400000000000011</c:v>
                </c:pt>
                <c:pt idx="66">
                  <c:v>0.127</c:v>
                </c:pt>
                <c:pt idx="67">
                  <c:v>0.12400000000000011</c:v>
                </c:pt>
                <c:pt idx="68">
                  <c:v>0.125</c:v>
                </c:pt>
                <c:pt idx="69">
                  <c:v>0.125</c:v>
                </c:pt>
                <c:pt idx="70">
                  <c:v>0.12300000000000011</c:v>
                </c:pt>
                <c:pt idx="71">
                  <c:v>0.127</c:v>
                </c:pt>
                <c:pt idx="72">
                  <c:v>0.12200000000000009</c:v>
                </c:pt>
                <c:pt idx="73">
                  <c:v>0.12300000000000011</c:v>
                </c:pt>
                <c:pt idx="74">
                  <c:v>0.18000000000000022</c:v>
                </c:pt>
                <c:pt idx="75">
                  <c:v>0.126</c:v>
                </c:pt>
                <c:pt idx="76">
                  <c:v>0.12300000000000011</c:v>
                </c:pt>
                <c:pt idx="77">
                  <c:v>0.126</c:v>
                </c:pt>
                <c:pt idx="78">
                  <c:v>0.12200000000000009</c:v>
                </c:pt>
                <c:pt idx="79">
                  <c:v>0.12300000000000011</c:v>
                </c:pt>
                <c:pt idx="80">
                  <c:v>0.12300000000000011</c:v>
                </c:pt>
                <c:pt idx="81">
                  <c:v>0.12400000000000011</c:v>
                </c:pt>
                <c:pt idx="82">
                  <c:v>0.128</c:v>
                </c:pt>
                <c:pt idx="83">
                  <c:v>0.12400000000000011</c:v>
                </c:pt>
                <c:pt idx="84">
                  <c:v>0.125</c:v>
                </c:pt>
                <c:pt idx="85">
                  <c:v>0.12400000000000011</c:v>
                </c:pt>
                <c:pt idx="86">
                  <c:v>0.126</c:v>
                </c:pt>
                <c:pt idx="87">
                  <c:v>0.13</c:v>
                </c:pt>
                <c:pt idx="88">
                  <c:v>0.126</c:v>
                </c:pt>
                <c:pt idx="89">
                  <c:v>0.13900000000000001</c:v>
                </c:pt>
                <c:pt idx="90">
                  <c:v>0.128</c:v>
                </c:pt>
                <c:pt idx="91">
                  <c:v>0.12300000000000011</c:v>
                </c:pt>
                <c:pt idx="92">
                  <c:v>0.12400000000000011</c:v>
                </c:pt>
                <c:pt idx="93">
                  <c:v>0.12300000000000011</c:v>
                </c:pt>
                <c:pt idx="94">
                  <c:v>0.12300000000000011</c:v>
                </c:pt>
                <c:pt idx="95">
                  <c:v>0.125</c:v>
                </c:pt>
                <c:pt idx="96">
                  <c:v>0.14300000000000004</c:v>
                </c:pt>
                <c:pt idx="97">
                  <c:v>0.12400000000000011</c:v>
                </c:pt>
                <c:pt idx="98">
                  <c:v>0.125</c:v>
                </c:pt>
                <c:pt idx="99">
                  <c:v>0.12300000000000011</c:v>
                </c:pt>
                <c:pt idx="100">
                  <c:v>0.125</c:v>
                </c:pt>
                <c:pt idx="101">
                  <c:v>0.12400000000000011</c:v>
                </c:pt>
                <c:pt idx="102">
                  <c:v>0.13</c:v>
                </c:pt>
                <c:pt idx="103">
                  <c:v>0.12400000000000011</c:v>
                </c:pt>
                <c:pt idx="104">
                  <c:v>0.12200000000000009</c:v>
                </c:pt>
                <c:pt idx="105">
                  <c:v>0.127</c:v>
                </c:pt>
                <c:pt idx="106">
                  <c:v>0.126</c:v>
                </c:pt>
                <c:pt idx="107">
                  <c:v>0.12200000000000009</c:v>
                </c:pt>
                <c:pt idx="108">
                  <c:v>0.12400000000000011</c:v>
                </c:pt>
                <c:pt idx="109">
                  <c:v>0.125</c:v>
                </c:pt>
                <c:pt idx="110">
                  <c:v>0.12200000000000009</c:v>
                </c:pt>
                <c:pt idx="111">
                  <c:v>0.125</c:v>
                </c:pt>
                <c:pt idx="112">
                  <c:v>0.12400000000000011</c:v>
                </c:pt>
                <c:pt idx="113">
                  <c:v>0.12400000000000011</c:v>
                </c:pt>
                <c:pt idx="114">
                  <c:v>0.126</c:v>
                </c:pt>
                <c:pt idx="115">
                  <c:v>0.12300000000000011</c:v>
                </c:pt>
                <c:pt idx="116">
                  <c:v>0.12300000000000011</c:v>
                </c:pt>
                <c:pt idx="117">
                  <c:v>0.126</c:v>
                </c:pt>
                <c:pt idx="118">
                  <c:v>0.128</c:v>
                </c:pt>
                <c:pt idx="119">
                  <c:v>0.129</c:v>
                </c:pt>
                <c:pt idx="120">
                  <c:v>0.12300000000000011</c:v>
                </c:pt>
                <c:pt idx="121">
                  <c:v>0.12300000000000011</c:v>
                </c:pt>
                <c:pt idx="122">
                  <c:v>0.12200000000000009</c:v>
                </c:pt>
                <c:pt idx="123">
                  <c:v>0.12300000000000011</c:v>
                </c:pt>
                <c:pt idx="124">
                  <c:v>0.12300000000000011</c:v>
                </c:pt>
                <c:pt idx="125">
                  <c:v>0.12100000000000002</c:v>
                </c:pt>
                <c:pt idx="126">
                  <c:v>0.125</c:v>
                </c:pt>
                <c:pt idx="127">
                  <c:v>0.13</c:v>
                </c:pt>
                <c:pt idx="128">
                  <c:v>0.12400000000000011</c:v>
                </c:pt>
                <c:pt idx="129">
                  <c:v>0.12400000000000011</c:v>
                </c:pt>
                <c:pt idx="130">
                  <c:v>0.126</c:v>
                </c:pt>
                <c:pt idx="131">
                  <c:v>0.12200000000000009</c:v>
                </c:pt>
                <c:pt idx="132">
                  <c:v>0.126</c:v>
                </c:pt>
                <c:pt idx="133">
                  <c:v>0.125</c:v>
                </c:pt>
                <c:pt idx="134">
                  <c:v>0.125</c:v>
                </c:pt>
                <c:pt idx="135">
                  <c:v>0.125</c:v>
                </c:pt>
                <c:pt idx="136">
                  <c:v>0.12400000000000011</c:v>
                </c:pt>
                <c:pt idx="137">
                  <c:v>0.13</c:v>
                </c:pt>
                <c:pt idx="138">
                  <c:v>0.126</c:v>
                </c:pt>
                <c:pt idx="139">
                  <c:v>0.63800000000000101</c:v>
                </c:pt>
                <c:pt idx="140">
                  <c:v>0.17</c:v>
                </c:pt>
                <c:pt idx="141">
                  <c:v>0.13500000000000001</c:v>
                </c:pt>
                <c:pt idx="142">
                  <c:v>0.13200000000000001</c:v>
                </c:pt>
                <c:pt idx="143">
                  <c:v>0.126</c:v>
                </c:pt>
                <c:pt idx="144">
                  <c:v>0.13</c:v>
                </c:pt>
                <c:pt idx="145">
                  <c:v>0.128</c:v>
                </c:pt>
                <c:pt idx="146">
                  <c:v>0.12100000000000002</c:v>
                </c:pt>
                <c:pt idx="147">
                  <c:v>0.12100000000000002</c:v>
                </c:pt>
                <c:pt idx="148">
                  <c:v>0.12100000000000002</c:v>
                </c:pt>
                <c:pt idx="149">
                  <c:v>0.12300000000000011</c:v>
                </c:pt>
                <c:pt idx="150">
                  <c:v>0.127</c:v>
                </c:pt>
                <c:pt idx="151">
                  <c:v>0.12200000000000009</c:v>
                </c:pt>
                <c:pt idx="152">
                  <c:v>0.125</c:v>
                </c:pt>
                <c:pt idx="153">
                  <c:v>0.12100000000000002</c:v>
                </c:pt>
                <c:pt idx="154">
                  <c:v>0.12400000000000011</c:v>
                </c:pt>
                <c:pt idx="155">
                  <c:v>0.12400000000000011</c:v>
                </c:pt>
                <c:pt idx="156">
                  <c:v>0.126</c:v>
                </c:pt>
                <c:pt idx="157">
                  <c:v>0.12400000000000011</c:v>
                </c:pt>
                <c:pt idx="158">
                  <c:v>0.127</c:v>
                </c:pt>
                <c:pt idx="159">
                  <c:v>0.13100000000000001</c:v>
                </c:pt>
                <c:pt idx="160">
                  <c:v>0.12200000000000009</c:v>
                </c:pt>
                <c:pt idx="161">
                  <c:v>0.127</c:v>
                </c:pt>
                <c:pt idx="162">
                  <c:v>0.125</c:v>
                </c:pt>
                <c:pt idx="163">
                  <c:v>0.12100000000000002</c:v>
                </c:pt>
                <c:pt idx="164">
                  <c:v>0.12300000000000011</c:v>
                </c:pt>
                <c:pt idx="165">
                  <c:v>0.12400000000000011</c:v>
                </c:pt>
                <c:pt idx="166">
                  <c:v>0.12400000000000011</c:v>
                </c:pt>
                <c:pt idx="167">
                  <c:v>0.12400000000000011</c:v>
                </c:pt>
                <c:pt idx="168">
                  <c:v>0.12400000000000011</c:v>
                </c:pt>
                <c:pt idx="169">
                  <c:v>0.12100000000000002</c:v>
                </c:pt>
                <c:pt idx="170">
                  <c:v>0.12100000000000002</c:v>
                </c:pt>
                <c:pt idx="171">
                  <c:v>0.12100000000000002</c:v>
                </c:pt>
                <c:pt idx="172">
                  <c:v>0.12200000000000009</c:v>
                </c:pt>
                <c:pt idx="173">
                  <c:v>0.125</c:v>
                </c:pt>
                <c:pt idx="174">
                  <c:v>0.12000000000000002</c:v>
                </c:pt>
                <c:pt idx="175">
                  <c:v>0.12200000000000009</c:v>
                </c:pt>
                <c:pt idx="176">
                  <c:v>0.126</c:v>
                </c:pt>
                <c:pt idx="177">
                  <c:v>0.12300000000000011</c:v>
                </c:pt>
                <c:pt idx="178">
                  <c:v>0.12300000000000011</c:v>
                </c:pt>
                <c:pt idx="179">
                  <c:v>0.12300000000000011</c:v>
                </c:pt>
                <c:pt idx="180">
                  <c:v>0.13</c:v>
                </c:pt>
                <c:pt idx="181">
                  <c:v>0.12200000000000009</c:v>
                </c:pt>
                <c:pt idx="182">
                  <c:v>0.127</c:v>
                </c:pt>
                <c:pt idx="183">
                  <c:v>0.125</c:v>
                </c:pt>
                <c:pt idx="184">
                  <c:v>0.12200000000000009</c:v>
                </c:pt>
                <c:pt idx="185">
                  <c:v>0.12200000000000009</c:v>
                </c:pt>
                <c:pt idx="186">
                  <c:v>0.13</c:v>
                </c:pt>
                <c:pt idx="187">
                  <c:v>0.12200000000000009</c:v>
                </c:pt>
                <c:pt idx="188">
                  <c:v>0.127</c:v>
                </c:pt>
                <c:pt idx="189">
                  <c:v>0.125</c:v>
                </c:pt>
                <c:pt idx="190">
                  <c:v>0.12400000000000011</c:v>
                </c:pt>
                <c:pt idx="191">
                  <c:v>0.12300000000000011</c:v>
                </c:pt>
                <c:pt idx="192">
                  <c:v>0.125</c:v>
                </c:pt>
                <c:pt idx="193">
                  <c:v>0.125</c:v>
                </c:pt>
                <c:pt idx="194">
                  <c:v>0.127</c:v>
                </c:pt>
                <c:pt idx="195">
                  <c:v>0.129</c:v>
                </c:pt>
                <c:pt idx="196">
                  <c:v>0.12400000000000011</c:v>
                </c:pt>
                <c:pt idx="197">
                  <c:v>0.12200000000000009</c:v>
                </c:pt>
                <c:pt idx="198">
                  <c:v>0.12300000000000011</c:v>
                </c:pt>
                <c:pt idx="199">
                  <c:v>0.126</c:v>
                </c:pt>
                <c:pt idx="200">
                  <c:v>0.13700000000000001</c:v>
                </c:pt>
                <c:pt idx="201">
                  <c:v>0.12200000000000009</c:v>
                </c:pt>
                <c:pt idx="202">
                  <c:v>0.12300000000000011</c:v>
                </c:pt>
                <c:pt idx="203">
                  <c:v>0.126</c:v>
                </c:pt>
                <c:pt idx="204">
                  <c:v>0.125</c:v>
                </c:pt>
                <c:pt idx="205">
                  <c:v>0.12300000000000011</c:v>
                </c:pt>
                <c:pt idx="206">
                  <c:v>0.12300000000000011</c:v>
                </c:pt>
                <c:pt idx="207">
                  <c:v>0.128</c:v>
                </c:pt>
                <c:pt idx="208">
                  <c:v>0.12400000000000011</c:v>
                </c:pt>
                <c:pt idx="209">
                  <c:v>0.125</c:v>
                </c:pt>
                <c:pt idx="210">
                  <c:v>0.12200000000000009</c:v>
                </c:pt>
                <c:pt idx="211">
                  <c:v>0.128</c:v>
                </c:pt>
                <c:pt idx="212">
                  <c:v>0.13200000000000001</c:v>
                </c:pt>
                <c:pt idx="213">
                  <c:v>0.129</c:v>
                </c:pt>
                <c:pt idx="214">
                  <c:v>0.126</c:v>
                </c:pt>
                <c:pt idx="215">
                  <c:v>0.12400000000000011</c:v>
                </c:pt>
                <c:pt idx="216">
                  <c:v>0.12400000000000011</c:v>
                </c:pt>
                <c:pt idx="217">
                  <c:v>0.127</c:v>
                </c:pt>
                <c:pt idx="218">
                  <c:v>0.127</c:v>
                </c:pt>
                <c:pt idx="219">
                  <c:v>0.12400000000000011</c:v>
                </c:pt>
                <c:pt idx="220">
                  <c:v>0.12400000000000011</c:v>
                </c:pt>
                <c:pt idx="221">
                  <c:v>0.12400000000000011</c:v>
                </c:pt>
                <c:pt idx="222">
                  <c:v>0.12300000000000011</c:v>
                </c:pt>
                <c:pt idx="223">
                  <c:v>0.12300000000000011</c:v>
                </c:pt>
                <c:pt idx="224">
                  <c:v>0.12400000000000011</c:v>
                </c:pt>
                <c:pt idx="225">
                  <c:v>0.13200000000000001</c:v>
                </c:pt>
                <c:pt idx="226">
                  <c:v>0.12400000000000011</c:v>
                </c:pt>
                <c:pt idx="227">
                  <c:v>0.12400000000000011</c:v>
                </c:pt>
                <c:pt idx="228">
                  <c:v>0.12300000000000011</c:v>
                </c:pt>
                <c:pt idx="229">
                  <c:v>0.127</c:v>
                </c:pt>
                <c:pt idx="230">
                  <c:v>0.126</c:v>
                </c:pt>
                <c:pt idx="231">
                  <c:v>0.125</c:v>
                </c:pt>
                <c:pt idx="232">
                  <c:v>0.12300000000000011</c:v>
                </c:pt>
                <c:pt idx="233">
                  <c:v>0.127</c:v>
                </c:pt>
                <c:pt idx="234">
                  <c:v>0.12400000000000011</c:v>
                </c:pt>
                <c:pt idx="235">
                  <c:v>0.12200000000000009</c:v>
                </c:pt>
                <c:pt idx="236">
                  <c:v>0.12400000000000011</c:v>
                </c:pt>
                <c:pt idx="237">
                  <c:v>0.127</c:v>
                </c:pt>
                <c:pt idx="238">
                  <c:v>0.127</c:v>
                </c:pt>
                <c:pt idx="239">
                  <c:v>0.12300000000000011</c:v>
                </c:pt>
                <c:pt idx="240">
                  <c:v>0.128</c:v>
                </c:pt>
                <c:pt idx="241">
                  <c:v>0.12400000000000011</c:v>
                </c:pt>
                <c:pt idx="242">
                  <c:v>0.128</c:v>
                </c:pt>
                <c:pt idx="243">
                  <c:v>0.125</c:v>
                </c:pt>
                <c:pt idx="244">
                  <c:v>0.127</c:v>
                </c:pt>
                <c:pt idx="245">
                  <c:v>0.126</c:v>
                </c:pt>
                <c:pt idx="246">
                  <c:v>0.13</c:v>
                </c:pt>
                <c:pt idx="247">
                  <c:v>0.13600000000000001</c:v>
                </c:pt>
                <c:pt idx="248">
                  <c:v>0.13600000000000001</c:v>
                </c:pt>
                <c:pt idx="249">
                  <c:v>0.126</c:v>
                </c:pt>
                <c:pt idx="250">
                  <c:v>0.12400000000000011</c:v>
                </c:pt>
                <c:pt idx="251">
                  <c:v>0.126</c:v>
                </c:pt>
                <c:pt idx="252">
                  <c:v>0.126</c:v>
                </c:pt>
                <c:pt idx="253">
                  <c:v>0.12300000000000011</c:v>
                </c:pt>
                <c:pt idx="254">
                  <c:v>0.127</c:v>
                </c:pt>
                <c:pt idx="255">
                  <c:v>0.13</c:v>
                </c:pt>
                <c:pt idx="256">
                  <c:v>0.126</c:v>
                </c:pt>
                <c:pt idx="257">
                  <c:v>0.12400000000000011</c:v>
                </c:pt>
                <c:pt idx="258">
                  <c:v>0.13100000000000001</c:v>
                </c:pt>
                <c:pt idx="259">
                  <c:v>0.129</c:v>
                </c:pt>
                <c:pt idx="260">
                  <c:v>0.128</c:v>
                </c:pt>
                <c:pt idx="261">
                  <c:v>0.13</c:v>
                </c:pt>
                <c:pt idx="262">
                  <c:v>0.13500000000000001</c:v>
                </c:pt>
                <c:pt idx="263">
                  <c:v>0.13500000000000001</c:v>
                </c:pt>
                <c:pt idx="264">
                  <c:v>0.126</c:v>
                </c:pt>
                <c:pt idx="265">
                  <c:v>0.13100000000000001</c:v>
                </c:pt>
                <c:pt idx="266">
                  <c:v>0.12400000000000011</c:v>
                </c:pt>
                <c:pt idx="267">
                  <c:v>0.12400000000000011</c:v>
                </c:pt>
                <c:pt idx="268">
                  <c:v>0.13200000000000001</c:v>
                </c:pt>
                <c:pt idx="269">
                  <c:v>0.13500000000000001</c:v>
                </c:pt>
                <c:pt idx="270">
                  <c:v>0.126</c:v>
                </c:pt>
                <c:pt idx="271">
                  <c:v>0.125</c:v>
                </c:pt>
                <c:pt idx="272">
                  <c:v>0.125</c:v>
                </c:pt>
                <c:pt idx="273">
                  <c:v>0.126</c:v>
                </c:pt>
                <c:pt idx="274">
                  <c:v>0.13300000000000001</c:v>
                </c:pt>
                <c:pt idx="275">
                  <c:v>0.127</c:v>
                </c:pt>
                <c:pt idx="276">
                  <c:v>0.128</c:v>
                </c:pt>
                <c:pt idx="277">
                  <c:v>0.127</c:v>
                </c:pt>
                <c:pt idx="278">
                  <c:v>0.13200000000000001</c:v>
                </c:pt>
                <c:pt idx="279">
                  <c:v>0.13100000000000001</c:v>
                </c:pt>
                <c:pt idx="280">
                  <c:v>0.13</c:v>
                </c:pt>
                <c:pt idx="281">
                  <c:v>0.13500000000000001</c:v>
                </c:pt>
                <c:pt idx="282">
                  <c:v>0.129</c:v>
                </c:pt>
                <c:pt idx="283">
                  <c:v>0.127</c:v>
                </c:pt>
                <c:pt idx="284">
                  <c:v>0.128</c:v>
                </c:pt>
                <c:pt idx="285">
                  <c:v>0.128</c:v>
                </c:pt>
                <c:pt idx="286">
                  <c:v>0.126</c:v>
                </c:pt>
                <c:pt idx="287">
                  <c:v>0.125</c:v>
                </c:pt>
                <c:pt idx="288">
                  <c:v>0.128</c:v>
                </c:pt>
                <c:pt idx="289">
                  <c:v>0.127</c:v>
                </c:pt>
                <c:pt idx="290">
                  <c:v>0.127</c:v>
                </c:pt>
                <c:pt idx="291">
                  <c:v>0.128</c:v>
                </c:pt>
                <c:pt idx="292">
                  <c:v>0.128</c:v>
                </c:pt>
                <c:pt idx="293">
                  <c:v>0.126</c:v>
                </c:pt>
                <c:pt idx="294">
                  <c:v>0.128</c:v>
                </c:pt>
                <c:pt idx="295">
                  <c:v>0.13100000000000001</c:v>
                </c:pt>
                <c:pt idx="296">
                  <c:v>0.13900000000000001</c:v>
                </c:pt>
                <c:pt idx="297">
                  <c:v>0.127</c:v>
                </c:pt>
                <c:pt idx="298">
                  <c:v>0.128</c:v>
                </c:pt>
                <c:pt idx="299">
                  <c:v>0.125</c:v>
                </c:pt>
                <c:pt idx="300">
                  <c:v>0.127</c:v>
                </c:pt>
                <c:pt idx="301">
                  <c:v>0.126</c:v>
                </c:pt>
                <c:pt idx="302">
                  <c:v>0.125</c:v>
                </c:pt>
                <c:pt idx="303">
                  <c:v>0.127</c:v>
                </c:pt>
                <c:pt idx="304">
                  <c:v>0.127</c:v>
                </c:pt>
                <c:pt idx="305">
                  <c:v>0.126</c:v>
                </c:pt>
                <c:pt idx="306">
                  <c:v>0.13100000000000001</c:v>
                </c:pt>
                <c:pt idx="307">
                  <c:v>0.13</c:v>
                </c:pt>
                <c:pt idx="308">
                  <c:v>0.125</c:v>
                </c:pt>
                <c:pt idx="309">
                  <c:v>0.13</c:v>
                </c:pt>
                <c:pt idx="310">
                  <c:v>0.127</c:v>
                </c:pt>
                <c:pt idx="311">
                  <c:v>0.13100000000000001</c:v>
                </c:pt>
                <c:pt idx="312">
                  <c:v>0.125</c:v>
                </c:pt>
                <c:pt idx="313">
                  <c:v>0.125</c:v>
                </c:pt>
                <c:pt idx="314">
                  <c:v>0.126</c:v>
                </c:pt>
                <c:pt idx="315">
                  <c:v>0.12400000000000011</c:v>
                </c:pt>
                <c:pt idx="316">
                  <c:v>0.13600000000000001</c:v>
                </c:pt>
                <c:pt idx="317">
                  <c:v>0.14100000000000001</c:v>
                </c:pt>
                <c:pt idx="318">
                  <c:v>0.127</c:v>
                </c:pt>
                <c:pt idx="319">
                  <c:v>0.125</c:v>
                </c:pt>
                <c:pt idx="320">
                  <c:v>0.127</c:v>
                </c:pt>
                <c:pt idx="321">
                  <c:v>0.128</c:v>
                </c:pt>
                <c:pt idx="322">
                  <c:v>0.127</c:v>
                </c:pt>
                <c:pt idx="323">
                  <c:v>0.13800000000000001</c:v>
                </c:pt>
                <c:pt idx="324">
                  <c:v>0.126</c:v>
                </c:pt>
                <c:pt idx="325">
                  <c:v>0.126</c:v>
                </c:pt>
                <c:pt idx="326">
                  <c:v>0.127</c:v>
                </c:pt>
                <c:pt idx="327">
                  <c:v>0.127</c:v>
                </c:pt>
                <c:pt idx="328">
                  <c:v>0.13500000000000001</c:v>
                </c:pt>
                <c:pt idx="329">
                  <c:v>0.126</c:v>
                </c:pt>
                <c:pt idx="330">
                  <c:v>0.125</c:v>
                </c:pt>
                <c:pt idx="331">
                  <c:v>0.15000000000000022</c:v>
                </c:pt>
                <c:pt idx="332">
                  <c:v>0.127</c:v>
                </c:pt>
                <c:pt idx="333">
                  <c:v>0.13900000000000001</c:v>
                </c:pt>
                <c:pt idx="334">
                  <c:v>0.126</c:v>
                </c:pt>
                <c:pt idx="335">
                  <c:v>0.12300000000000011</c:v>
                </c:pt>
                <c:pt idx="336">
                  <c:v>0.13600000000000001</c:v>
                </c:pt>
                <c:pt idx="337">
                  <c:v>0.12400000000000011</c:v>
                </c:pt>
                <c:pt idx="338">
                  <c:v>0.126</c:v>
                </c:pt>
                <c:pt idx="339">
                  <c:v>0.13</c:v>
                </c:pt>
                <c:pt idx="340">
                  <c:v>0.127</c:v>
                </c:pt>
                <c:pt idx="341">
                  <c:v>0.12300000000000011</c:v>
                </c:pt>
                <c:pt idx="342">
                  <c:v>0.127</c:v>
                </c:pt>
                <c:pt idx="343">
                  <c:v>0.12300000000000011</c:v>
                </c:pt>
                <c:pt idx="344">
                  <c:v>0.13400000000000001</c:v>
                </c:pt>
                <c:pt idx="345">
                  <c:v>0.13800000000000001</c:v>
                </c:pt>
                <c:pt idx="346">
                  <c:v>0.13400000000000001</c:v>
                </c:pt>
                <c:pt idx="347">
                  <c:v>0.125</c:v>
                </c:pt>
                <c:pt idx="348">
                  <c:v>0.126</c:v>
                </c:pt>
                <c:pt idx="349">
                  <c:v>0.12300000000000011</c:v>
                </c:pt>
                <c:pt idx="350">
                  <c:v>0.13400000000000001</c:v>
                </c:pt>
                <c:pt idx="351">
                  <c:v>0.17</c:v>
                </c:pt>
                <c:pt idx="352">
                  <c:v>0.13500000000000001</c:v>
                </c:pt>
                <c:pt idx="353">
                  <c:v>0.13700000000000001</c:v>
                </c:pt>
                <c:pt idx="354">
                  <c:v>0.13</c:v>
                </c:pt>
                <c:pt idx="355">
                  <c:v>0.12400000000000011</c:v>
                </c:pt>
                <c:pt idx="356">
                  <c:v>0.12200000000000009</c:v>
                </c:pt>
                <c:pt idx="357">
                  <c:v>0.127</c:v>
                </c:pt>
                <c:pt idx="358">
                  <c:v>0.12300000000000011</c:v>
                </c:pt>
                <c:pt idx="359">
                  <c:v>0.127</c:v>
                </c:pt>
                <c:pt idx="360">
                  <c:v>0.125</c:v>
                </c:pt>
                <c:pt idx="361">
                  <c:v>0.126</c:v>
                </c:pt>
                <c:pt idx="362">
                  <c:v>0.125</c:v>
                </c:pt>
                <c:pt idx="363">
                  <c:v>0.12400000000000011</c:v>
                </c:pt>
                <c:pt idx="364">
                  <c:v>0.13400000000000001</c:v>
                </c:pt>
                <c:pt idx="365">
                  <c:v>0.13100000000000001</c:v>
                </c:pt>
                <c:pt idx="366">
                  <c:v>0.129</c:v>
                </c:pt>
                <c:pt idx="367">
                  <c:v>0.125</c:v>
                </c:pt>
                <c:pt idx="368">
                  <c:v>0.125</c:v>
                </c:pt>
                <c:pt idx="369">
                  <c:v>0.12400000000000011</c:v>
                </c:pt>
                <c:pt idx="370">
                  <c:v>0.12200000000000009</c:v>
                </c:pt>
                <c:pt idx="371">
                  <c:v>0.127</c:v>
                </c:pt>
                <c:pt idx="372">
                  <c:v>0.129</c:v>
                </c:pt>
                <c:pt idx="373">
                  <c:v>0.13</c:v>
                </c:pt>
                <c:pt idx="374">
                  <c:v>0.13200000000000001</c:v>
                </c:pt>
                <c:pt idx="375">
                  <c:v>0.127</c:v>
                </c:pt>
                <c:pt idx="376">
                  <c:v>0.12200000000000009</c:v>
                </c:pt>
                <c:pt idx="377">
                  <c:v>0.129</c:v>
                </c:pt>
                <c:pt idx="378">
                  <c:v>0.125</c:v>
                </c:pt>
                <c:pt idx="379">
                  <c:v>0.12300000000000011</c:v>
                </c:pt>
                <c:pt idx="380">
                  <c:v>0.13400000000000001</c:v>
                </c:pt>
                <c:pt idx="381">
                  <c:v>0.129</c:v>
                </c:pt>
                <c:pt idx="382">
                  <c:v>0.126</c:v>
                </c:pt>
                <c:pt idx="383">
                  <c:v>0.13400000000000001</c:v>
                </c:pt>
                <c:pt idx="384">
                  <c:v>0.13</c:v>
                </c:pt>
                <c:pt idx="385">
                  <c:v>0.13400000000000001</c:v>
                </c:pt>
                <c:pt idx="386">
                  <c:v>0.129</c:v>
                </c:pt>
                <c:pt idx="387">
                  <c:v>0.128</c:v>
                </c:pt>
                <c:pt idx="388">
                  <c:v>0.13100000000000001</c:v>
                </c:pt>
                <c:pt idx="389">
                  <c:v>0.13200000000000001</c:v>
                </c:pt>
                <c:pt idx="390">
                  <c:v>0.14000000000000001</c:v>
                </c:pt>
                <c:pt idx="391">
                  <c:v>0.125</c:v>
                </c:pt>
                <c:pt idx="392">
                  <c:v>0.126</c:v>
                </c:pt>
                <c:pt idx="393">
                  <c:v>0.12200000000000009</c:v>
                </c:pt>
                <c:pt idx="394">
                  <c:v>0.12200000000000009</c:v>
                </c:pt>
                <c:pt idx="395">
                  <c:v>0.12200000000000009</c:v>
                </c:pt>
                <c:pt idx="396">
                  <c:v>0.12300000000000011</c:v>
                </c:pt>
                <c:pt idx="397">
                  <c:v>0.12300000000000011</c:v>
                </c:pt>
                <c:pt idx="398">
                  <c:v>0.12400000000000011</c:v>
                </c:pt>
                <c:pt idx="399">
                  <c:v>0.129</c:v>
                </c:pt>
                <c:pt idx="400">
                  <c:v>0.12200000000000009</c:v>
                </c:pt>
                <c:pt idx="401">
                  <c:v>0.126</c:v>
                </c:pt>
                <c:pt idx="402">
                  <c:v>0.12200000000000009</c:v>
                </c:pt>
                <c:pt idx="403">
                  <c:v>0.12300000000000011</c:v>
                </c:pt>
                <c:pt idx="404">
                  <c:v>0.12000000000000002</c:v>
                </c:pt>
                <c:pt idx="405">
                  <c:v>0.12100000000000002</c:v>
                </c:pt>
                <c:pt idx="406">
                  <c:v>0.11799999999999998</c:v>
                </c:pt>
                <c:pt idx="407">
                  <c:v>0.12100000000000002</c:v>
                </c:pt>
                <c:pt idx="408">
                  <c:v>0.12100000000000002</c:v>
                </c:pt>
                <c:pt idx="409">
                  <c:v>0.12100000000000002</c:v>
                </c:pt>
                <c:pt idx="410">
                  <c:v>0.126</c:v>
                </c:pt>
                <c:pt idx="411">
                  <c:v>0.12200000000000009</c:v>
                </c:pt>
                <c:pt idx="412">
                  <c:v>0.12300000000000011</c:v>
                </c:pt>
                <c:pt idx="413">
                  <c:v>0.12300000000000011</c:v>
                </c:pt>
                <c:pt idx="414">
                  <c:v>0.13</c:v>
                </c:pt>
                <c:pt idx="415">
                  <c:v>0.129</c:v>
                </c:pt>
                <c:pt idx="416">
                  <c:v>0.12200000000000009</c:v>
                </c:pt>
                <c:pt idx="417">
                  <c:v>0.12300000000000011</c:v>
                </c:pt>
                <c:pt idx="418">
                  <c:v>0.12300000000000011</c:v>
                </c:pt>
                <c:pt idx="419">
                  <c:v>0.125</c:v>
                </c:pt>
                <c:pt idx="420">
                  <c:v>0.12200000000000009</c:v>
                </c:pt>
                <c:pt idx="421">
                  <c:v>0.125</c:v>
                </c:pt>
                <c:pt idx="422">
                  <c:v>0.14200000000000004</c:v>
                </c:pt>
                <c:pt idx="423">
                  <c:v>0.14200000000000004</c:v>
                </c:pt>
                <c:pt idx="424">
                  <c:v>0.126</c:v>
                </c:pt>
                <c:pt idx="425">
                  <c:v>0.12200000000000009</c:v>
                </c:pt>
                <c:pt idx="426">
                  <c:v>0.16400000000000001</c:v>
                </c:pt>
                <c:pt idx="427">
                  <c:v>0.128</c:v>
                </c:pt>
                <c:pt idx="428">
                  <c:v>0.127</c:v>
                </c:pt>
                <c:pt idx="429">
                  <c:v>0.11799999999999998</c:v>
                </c:pt>
                <c:pt idx="430">
                  <c:v>0.12000000000000002</c:v>
                </c:pt>
                <c:pt idx="431">
                  <c:v>0.12000000000000002</c:v>
                </c:pt>
                <c:pt idx="432">
                  <c:v>0.12200000000000009</c:v>
                </c:pt>
                <c:pt idx="433">
                  <c:v>0.12100000000000002</c:v>
                </c:pt>
                <c:pt idx="434">
                  <c:v>0.127</c:v>
                </c:pt>
                <c:pt idx="435">
                  <c:v>0.126</c:v>
                </c:pt>
                <c:pt idx="436">
                  <c:v>0.125</c:v>
                </c:pt>
                <c:pt idx="437">
                  <c:v>0.129</c:v>
                </c:pt>
                <c:pt idx="438">
                  <c:v>0.12300000000000011</c:v>
                </c:pt>
                <c:pt idx="439">
                  <c:v>0.12400000000000011</c:v>
                </c:pt>
                <c:pt idx="440">
                  <c:v>0.13200000000000001</c:v>
                </c:pt>
                <c:pt idx="441">
                  <c:v>0.12400000000000011</c:v>
                </c:pt>
                <c:pt idx="442">
                  <c:v>0.11899999999999998</c:v>
                </c:pt>
                <c:pt idx="443">
                  <c:v>0.125</c:v>
                </c:pt>
                <c:pt idx="444">
                  <c:v>0.12100000000000002</c:v>
                </c:pt>
                <c:pt idx="445">
                  <c:v>0.127</c:v>
                </c:pt>
                <c:pt idx="446">
                  <c:v>0.12300000000000011</c:v>
                </c:pt>
                <c:pt idx="447">
                  <c:v>0.21300000000000022</c:v>
                </c:pt>
                <c:pt idx="448">
                  <c:v>0.12000000000000002</c:v>
                </c:pt>
                <c:pt idx="449">
                  <c:v>0.16</c:v>
                </c:pt>
                <c:pt idx="450">
                  <c:v>0.12200000000000009</c:v>
                </c:pt>
                <c:pt idx="451">
                  <c:v>0.12100000000000002</c:v>
                </c:pt>
                <c:pt idx="452">
                  <c:v>0.126</c:v>
                </c:pt>
                <c:pt idx="453">
                  <c:v>0.12000000000000002</c:v>
                </c:pt>
                <c:pt idx="454">
                  <c:v>0.127</c:v>
                </c:pt>
                <c:pt idx="455">
                  <c:v>0.12200000000000009</c:v>
                </c:pt>
                <c:pt idx="456">
                  <c:v>0.12300000000000011</c:v>
                </c:pt>
                <c:pt idx="457">
                  <c:v>0.126</c:v>
                </c:pt>
                <c:pt idx="458">
                  <c:v>0.12200000000000009</c:v>
                </c:pt>
                <c:pt idx="459">
                  <c:v>0.12400000000000011</c:v>
                </c:pt>
                <c:pt idx="460">
                  <c:v>0.12000000000000002</c:v>
                </c:pt>
                <c:pt idx="461">
                  <c:v>0.11799999999999998</c:v>
                </c:pt>
                <c:pt idx="462">
                  <c:v>0.11799999999999998</c:v>
                </c:pt>
                <c:pt idx="463">
                  <c:v>0.12200000000000009</c:v>
                </c:pt>
                <c:pt idx="464">
                  <c:v>0.12000000000000002</c:v>
                </c:pt>
                <c:pt idx="465">
                  <c:v>0.12300000000000011</c:v>
                </c:pt>
                <c:pt idx="466">
                  <c:v>0.126</c:v>
                </c:pt>
                <c:pt idx="467">
                  <c:v>0.12000000000000002</c:v>
                </c:pt>
                <c:pt idx="468">
                  <c:v>0.13400000000000001</c:v>
                </c:pt>
                <c:pt idx="469">
                  <c:v>0.12100000000000002</c:v>
                </c:pt>
                <c:pt idx="470">
                  <c:v>0.128</c:v>
                </c:pt>
                <c:pt idx="471">
                  <c:v>0.12200000000000009</c:v>
                </c:pt>
                <c:pt idx="472">
                  <c:v>0.12400000000000011</c:v>
                </c:pt>
                <c:pt idx="473">
                  <c:v>0.126</c:v>
                </c:pt>
                <c:pt idx="474">
                  <c:v>0.12100000000000002</c:v>
                </c:pt>
                <c:pt idx="475">
                  <c:v>0.126</c:v>
                </c:pt>
                <c:pt idx="476">
                  <c:v>0.129</c:v>
                </c:pt>
                <c:pt idx="477">
                  <c:v>0.125</c:v>
                </c:pt>
                <c:pt idx="478">
                  <c:v>0.15600000000000025</c:v>
                </c:pt>
                <c:pt idx="479">
                  <c:v>0.12300000000000011</c:v>
                </c:pt>
                <c:pt idx="480">
                  <c:v>0.13200000000000001</c:v>
                </c:pt>
                <c:pt idx="481">
                  <c:v>0.13</c:v>
                </c:pt>
                <c:pt idx="482">
                  <c:v>1.4139999999999961</c:v>
                </c:pt>
                <c:pt idx="483">
                  <c:v>0.36400000000000032</c:v>
                </c:pt>
                <c:pt idx="484">
                  <c:v>0.128</c:v>
                </c:pt>
                <c:pt idx="485">
                  <c:v>0.73300000000000065</c:v>
                </c:pt>
                <c:pt idx="486">
                  <c:v>0.13300000000000001</c:v>
                </c:pt>
                <c:pt idx="487">
                  <c:v>0.13900000000000001</c:v>
                </c:pt>
                <c:pt idx="488">
                  <c:v>0.89900000000000002</c:v>
                </c:pt>
                <c:pt idx="489">
                  <c:v>0.18400000000000022</c:v>
                </c:pt>
                <c:pt idx="490">
                  <c:v>0.14800000000000021</c:v>
                </c:pt>
                <c:pt idx="491">
                  <c:v>0.14600000000000021</c:v>
                </c:pt>
                <c:pt idx="492">
                  <c:v>0.15800000000000025</c:v>
                </c:pt>
                <c:pt idx="493">
                  <c:v>0.13500000000000001</c:v>
                </c:pt>
                <c:pt idx="494">
                  <c:v>0.18500000000000022</c:v>
                </c:pt>
                <c:pt idx="495">
                  <c:v>0.18400000000000022</c:v>
                </c:pt>
                <c:pt idx="496">
                  <c:v>0.127</c:v>
                </c:pt>
                <c:pt idx="497">
                  <c:v>0.12100000000000002</c:v>
                </c:pt>
                <c:pt idx="498">
                  <c:v>1.482</c:v>
                </c:pt>
                <c:pt idx="499">
                  <c:v>0.13700000000000001</c:v>
                </c:pt>
                <c:pt idx="500">
                  <c:v>0.16400000000000001</c:v>
                </c:pt>
                <c:pt idx="501">
                  <c:v>0.13300000000000001</c:v>
                </c:pt>
                <c:pt idx="502">
                  <c:v>0.15000000000000022</c:v>
                </c:pt>
                <c:pt idx="503">
                  <c:v>0.129</c:v>
                </c:pt>
                <c:pt idx="504">
                  <c:v>0.125</c:v>
                </c:pt>
                <c:pt idx="505">
                  <c:v>0.14500000000000021</c:v>
                </c:pt>
                <c:pt idx="506">
                  <c:v>0.12000000000000002</c:v>
                </c:pt>
                <c:pt idx="507">
                  <c:v>0.12300000000000011</c:v>
                </c:pt>
                <c:pt idx="508">
                  <c:v>0.13800000000000001</c:v>
                </c:pt>
                <c:pt idx="509">
                  <c:v>0.13</c:v>
                </c:pt>
                <c:pt idx="510">
                  <c:v>0.22600000000000001</c:v>
                </c:pt>
                <c:pt idx="511">
                  <c:v>0.16800000000000001</c:v>
                </c:pt>
                <c:pt idx="512">
                  <c:v>0.128</c:v>
                </c:pt>
                <c:pt idx="513">
                  <c:v>0.12200000000000009</c:v>
                </c:pt>
                <c:pt idx="514">
                  <c:v>0.12300000000000011</c:v>
                </c:pt>
                <c:pt idx="515">
                  <c:v>0.16400000000000001</c:v>
                </c:pt>
                <c:pt idx="516">
                  <c:v>0.127</c:v>
                </c:pt>
                <c:pt idx="517">
                  <c:v>0.17</c:v>
                </c:pt>
                <c:pt idx="518">
                  <c:v>0.20700000000000021</c:v>
                </c:pt>
                <c:pt idx="519">
                  <c:v>0.18900000000000025</c:v>
                </c:pt>
                <c:pt idx="520">
                  <c:v>0.126</c:v>
                </c:pt>
                <c:pt idx="521">
                  <c:v>0.128</c:v>
                </c:pt>
                <c:pt idx="522">
                  <c:v>0.13600000000000001</c:v>
                </c:pt>
                <c:pt idx="523">
                  <c:v>0.54500000000000004</c:v>
                </c:pt>
                <c:pt idx="524">
                  <c:v>0.92900000000000005</c:v>
                </c:pt>
                <c:pt idx="525">
                  <c:v>0.13300000000000001</c:v>
                </c:pt>
                <c:pt idx="526">
                  <c:v>0.13600000000000001</c:v>
                </c:pt>
                <c:pt idx="527">
                  <c:v>0.129</c:v>
                </c:pt>
                <c:pt idx="528">
                  <c:v>0.23400000000000001</c:v>
                </c:pt>
                <c:pt idx="529">
                  <c:v>0.14600000000000021</c:v>
                </c:pt>
                <c:pt idx="530">
                  <c:v>0.42400000000000032</c:v>
                </c:pt>
                <c:pt idx="531">
                  <c:v>0.129</c:v>
                </c:pt>
                <c:pt idx="532">
                  <c:v>0.14200000000000004</c:v>
                </c:pt>
                <c:pt idx="533">
                  <c:v>0.12300000000000011</c:v>
                </c:pt>
                <c:pt idx="534">
                  <c:v>0.19800000000000001</c:v>
                </c:pt>
                <c:pt idx="535">
                  <c:v>2.2349999999999999</c:v>
                </c:pt>
                <c:pt idx="536">
                  <c:v>0.14300000000000004</c:v>
                </c:pt>
                <c:pt idx="537">
                  <c:v>0.15000000000000022</c:v>
                </c:pt>
                <c:pt idx="538">
                  <c:v>0.12400000000000011</c:v>
                </c:pt>
                <c:pt idx="539">
                  <c:v>0.126</c:v>
                </c:pt>
                <c:pt idx="540">
                  <c:v>0.13700000000000001</c:v>
                </c:pt>
                <c:pt idx="541">
                  <c:v>0.18300000000000022</c:v>
                </c:pt>
                <c:pt idx="542">
                  <c:v>0.14300000000000004</c:v>
                </c:pt>
                <c:pt idx="543">
                  <c:v>0.12300000000000011</c:v>
                </c:pt>
                <c:pt idx="544">
                  <c:v>0.127</c:v>
                </c:pt>
                <c:pt idx="545">
                  <c:v>0.126</c:v>
                </c:pt>
                <c:pt idx="546">
                  <c:v>0.30300000000000032</c:v>
                </c:pt>
                <c:pt idx="547">
                  <c:v>0.14800000000000021</c:v>
                </c:pt>
                <c:pt idx="548">
                  <c:v>0.16400000000000001</c:v>
                </c:pt>
                <c:pt idx="549">
                  <c:v>0.13100000000000001</c:v>
                </c:pt>
                <c:pt idx="550">
                  <c:v>0.223</c:v>
                </c:pt>
                <c:pt idx="551">
                  <c:v>0.13</c:v>
                </c:pt>
                <c:pt idx="552">
                  <c:v>0.14100000000000001</c:v>
                </c:pt>
                <c:pt idx="553">
                  <c:v>0.14100000000000001</c:v>
                </c:pt>
                <c:pt idx="554">
                  <c:v>0.13400000000000001</c:v>
                </c:pt>
                <c:pt idx="555">
                  <c:v>0.126</c:v>
                </c:pt>
                <c:pt idx="556">
                  <c:v>0.13200000000000001</c:v>
                </c:pt>
                <c:pt idx="557">
                  <c:v>0.38300000000000051</c:v>
                </c:pt>
                <c:pt idx="558">
                  <c:v>0.18900000000000025</c:v>
                </c:pt>
                <c:pt idx="559">
                  <c:v>0.15600000000000025</c:v>
                </c:pt>
                <c:pt idx="560">
                  <c:v>0.13400000000000001</c:v>
                </c:pt>
                <c:pt idx="561">
                  <c:v>0.193</c:v>
                </c:pt>
                <c:pt idx="562">
                  <c:v>0.21800000000000025</c:v>
                </c:pt>
                <c:pt idx="563">
                  <c:v>0.12400000000000011</c:v>
                </c:pt>
                <c:pt idx="564">
                  <c:v>0.128</c:v>
                </c:pt>
                <c:pt idx="565">
                  <c:v>0.14100000000000001</c:v>
                </c:pt>
                <c:pt idx="566">
                  <c:v>0.39000000000000051</c:v>
                </c:pt>
                <c:pt idx="567">
                  <c:v>0.32200000000000051</c:v>
                </c:pt>
                <c:pt idx="568">
                  <c:v>0.13800000000000001</c:v>
                </c:pt>
                <c:pt idx="569">
                  <c:v>0.24600000000000022</c:v>
                </c:pt>
                <c:pt idx="570">
                  <c:v>0.13300000000000001</c:v>
                </c:pt>
                <c:pt idx="571">
                  <c:v>0.13</c:v>
                </c:pt>
                <c:pt idx="572">
                  <c:v>0.20500000000000004</c:v>
                </c:pt>
                <c:pt idx="573">
                  <c:v>0.15300000000000022</c:v>
                </c:pt>
                <c:pt idx="574">
                  <c:v>0.15400000000000022</c:v>
                </c:pt>
                <c:pt idx="575">
                  <c:v>0.14600000000000021</c:v>
                </c:pt>
                <c:pt idx="576">
                  <c:v>0.13400000000000001</c:v>
                </c:pt>
                <c:pt idx="577">
                  <c:v>0.128</c:v>
                </c:pt>
                <c:pt idx="578">
                  <c:v>0.18400000000000022</c:v>
                </c:pt>
                <c:pt idx="579">
                  <c:v>0.14900000000000022</c:v>
                </c:pt>
                <c:pt idx="580">
                  <c:v>0.17100000000000001</c:v>
                </c:pt>
                <c:pt idx="581">
                  <c:v>0.18900000000000025</c:v>
                </c:pt>
                <c:pt idx="582">
                  <c:v>0.13700000000000001</c:v>
                </c:pt>
                <c:pt idx="583">
                  <c:v>0.13500000000000001</c:v>
                </c:pt>
                <c:pt idx="584">
                  <c:v>0.14000000000000001</c:v>
                </c:pt>
                <c:pt idx="585">
                  <c:v>0.16</c:v>
                </c:pt>
                <c:pt idx="586">
                  <c:v>0.13800000000000001</c:v>
                </c:pt>
                <c:pt idx="587">
                  <c:v>0.13</c:v>
                </c:pt>
                <c:pt idx="588">
                  <c:v>0.14800000000000021</c:v>
                </c:pt>
                <c:pt idx="589">
                  <c:v>0.14100000000000001</c:v>
                </c:pt>
                <c:pt idx="590">
                  <c:v>0.127</c:v>
                </c:pt>
                <c:pt idx="591">
                  <c:v>0.14200000000000004</c:v>
                </c:pt>
                <c:pt idx="592">
                  <c:v>0.15600000000000025</c:v>
                </c:pt>
                <c:pt idx="593">
                  <c:v>0.13800000000000001</c:v>
                </c:pt>
                <c:pt idx="594">
                  <c:v>0.15100000000000022</c:v>
                </c:pt>
                <c:pt idx="595">
                  <c:v>0.17100000000000001</c:v>
                </c:pt>
                <c:pt idx="596">
                  <c:v>0.15700000000000025</c:v>
                </c:pt>
                <c:pt idx="597">
                  <c:v>0.14800000000000021</c:v>
                </c:pt>
                <c:pt idx="598">
                  <c:v>0.13300000000000001</c:v>
                </c:pt>
                <c:pt idx="599">
                  <c:v>0.14700000000000021</c:v>
                </c:pt>
                <c:pt idx="600">
                  <c:v>0.13300000000000001</c:v>
                </c:pt>
                <c:pt idx="601">
                  <c:v>0.13500000000000001</c:v>
                </c:pt>
                <c:pt idx="602">
                  <c:v>0.13400000000000001</c:v>
                </c:pt>
                <c:pt idx="603">
                  <c:v>0.16300000000000001</c:v>
                </c:pt>
                <c:pt idx="604">
                  <c:v>0.60800000000000065</c:v>
                </c:pt>
                <c:pt idx="605">
                  <c:v>0.14800000000000021</c:v>
                </c:pt>
                <c:pt idx="606">
                  <c:v>0.18600000000000025</c:v>
                </c:pt>
                <c:pt idx="607">
                  <c:v>0.129</c:v>
                </c:pt>
                <c:pt idx="608">
                  <c:v>0.79</c:v>
                </c:pt>
                <c:pt idx="609">
                  <c:v>0.14800000000000021</c:v>
                </c:pt>
                <c:pt idx="610">
                  <c:v>0.126</c:v>
                </c:pt>
                <c:pt idx="611">
                  <c:v>0.16800000000000001</c:v>
                </c:pt>
                <c:pt idx="612">
                  <c:v>0.16700000000000001</c:v>
                </c:pt>
                <c:pt idx="613">
                  <c:v>0.161</c:v>
                </c:pt>
                <c:pt idx="614">
                  <c:v>0.13500000000000001</c:v>
                </c:pt>
                <c:pt idx="615">
                  <c:v>0.13300000000000001</c:v>
                </c:pt>
                <c:pt idx="616">
                  <c:v>0.16200000000000001</c:v>
                </c:pt>
                <c:pt idx="617">
                  <c:v>0.13300000000000001</c:v>
                </c:pt>
                <c:pt idx="618">
                  <c:v>0.13700000000000001</c:v>
                </c:pt>
                <c:pt idx="619">
                  <c:v>0.13100000000000001</c:v>
                </c:pt>
                <c:pt idx="620">
                  <c:v>0.13700000000000001</c:v>
                </c:pt>
                <c:pt idx="621">
                  <c:v>0.193</c:v>
                </c:pt>
                <c:pt idx="622">
                  <c:v>0.31100000000000044</c:v>
                </c:pt>
                <c:pt idx="623">
                  <c:v>0.13100000000000001</c:v>
                </c:pt>
                <c:pt idx="624">
                  <c:v>0.21300000000000022</c:v>
                </c:pt>
                <c:pt idx="625">
                  <c:v>0.17800000000000021</c:v>
                </c:pt>
                <c:pt idx="626">
                  <c:v>0.18000000000000022</c:v>
                </c:pt>
                <c:pt idx="627">
                  <c:v>0.15000000000000022</c:v>
                </c:pt>
                <c:pt idx="628">
                  <c:v>0.13</c:v>
                </c:pt>
                <c:pt idx="629">
                  <c:v>1.105</c:v>
                </c:pt>
                <c:pt idx="630">
                  <c:v>0.16300000000000001</c:v>
                </c:pt>
                <c:pt idx="631">
                  <c:v>0.13</c:v>
                </c:pt>
                <c:pt idx="632">
                  <c:v>0.15000000000000022</c:v>
                </c:pt>
                <c:pt idx="633">
                  <c:v>0.14000000000000001</c:v>
                </c:pt>
                <c:pt idx="634">
                  <c:v>0.26600000000000001</c:v>
                </c:pt>
                <c:pt idx="635">
                  <c:v>0.14100000000000001</c:v>
                </c:pt>
                <c:pt idx="636">
                  <c:v>0.13400000000000001</c:v>
                </c:pt>
                <c:pt idx="637">
                  <c:v>0.17200000000000001</c:v>
                </c:pt>
                <c:pt idx="638">
                  <c:v>0.17900000000000021</c:v>
                </c:pt>
                <c:pt idx="639">
                  <c:v>0.14200000000000004</c:v>
                </c:pt>
                <c:pt idx="640">
                  <c:v>0.39500000000000057</c:v>
                </c:pt>
                <c:pt idx="641">
                  <c:v>0.15700000000000025</c:v>
                </c:pt>
                <c:pt idx="642">
                  <c:v>0.34100000000000008</c:v>
                </c:pt>
                <c:pt idx="643">
                  <c:v>0.20900000000000021</c:v>
                </c:pt>
                <c:pt idx="644">
                  <c:v>1.052</c:v>
                </c:pt>
                <c:pt idx="645">
                  <c:v>0.15900000000000025</c:v>
                </c:pt>
                <c:pt idx="646">
                  <c:v>0.13</c:v>
                </c:pt>
                <c:pt idx="647">
                  <c:v>0.13800000000000001</c:v>
                </c:pt>
                <c:pt idx="648">
                  <c:v>0.85800000000000065</c:v>
                </c:pt>
                <c:pt idx="649">
                  <c:v>0.16900000000000001</c:v>
                </c:pt>
                <c:pt idx="650">
                  <c:v>0.15300000000000022</c:v>
                </c:pt>
                <c:pt idx="651">
                  <c:v>0.19400000000000001</c:v>
                </c:pt>
                <c:pt idx="652">
                  <c:v>0.14200000000000004</c:v>
                </c:pt>
                <c:pt idx="653">
                  <c:v>0.13100000000000001</c:v>
                </c:pt>
                <c:pt idx="654">
                  <c:v>0.15300000000000022</c:v>
                </c:pt>
                <c:pt idx="655">
                  <c:v>0.13300000000000001</c:v>
                </c:pt>
                <c:pt idx="656">
                  <c:v>0.13700000000000001</c:v>
                </c:pt>
                <c:pt idx="657">
                  <c:v>0.19400000000000001</c:v>
                </c:pt>
                <c:pt idx="658">
                  <c:v>0.13900000000000001</c:v>
                </c:pt>
                <c:pt idx="659">
                  <c:v>0.65000000000000113</c:v>
                </c:pt>
                <c:pt idx="660">
                  <c:v>0.14000000000000001</c:v>
                </c:pt>
                <c:pt idx="661">
                  <c:v>0.252</c:v>
                </c:pt>
                <c:pt idx="662">
                  <c:v>0.13700000000000001</c:v>
                </c:pt>
                <c:pt idx="663">
                  <c:v>0.13200000000000001</c:v>
                </c:pt>
                <c:pt idx="664">
                  <c:v>0.129</c:v>
                </c:pt>
                <c:pt idx="665">
                  <c:v>0.28800000000000031</c:v>
                </c:pt>
                <c:pt idx="666">
                  <c:v>0.3810000000000005</c:v>
                </c:pt>
                <c:pt idx="667">
                  <c:v>0.13400000000000001</c:v>
                </c:pt>
                <c:pt idx="668">
                  <c:v>0.14700000000000021</c:v>
                </c:pt>
                <c:pt idx="669">
                  <c:v>0.16900000000000001</c:v>
                </c:pt>
                <c:pt idx="670">
                  <c:v>0.14600000000000021</c:v>
                </c:pt>
                <c:pt idx="671">
                  <c:v>0.13400000000000001</c:v>
                </c:pt>
                <c:pt idx="672">
                  <c:v>0.3170000000000005</c:v>
                </c:pt>
                <c:pt idx="673">
                  <c:v>0.19600000000000001</c:v>
                </c:pt>
                <c:pt idx="674">
                  <c:v>0.14800000000000021</c:v>
                </c:pt>
                <c:pt idx="675">
                  <c:v>0.13300000000000001</c:v>
                </c:pt>
                <c:pt idx="676">
                  <c:v>0.14300000000000004</c:v>
                </c:pt>
                <c:pt idx="677">
                  <c:v>1.847</c:v>
                </c:pt>
                <c:pt idx="678">
                  <c:v>0.16600000000000001</c:v>
                </c:pt>
                <c:pt idx="679">
                  <c:v>0.13100000000000001</c:v>
                </c:pt>
                <c:pt idx="680">
                  <c:v>0.35100000000000031</c:v>
                </c:pt>
                <c:pt idx="681">
                  <c:v>0.17900000000000021</c:v>
                </c:pt>
                <c:pt idx="682">
                  <c:v>0.23200000000000001</c:v>
                </c:pt>
                <c:pt idx="683">
                  <c:v>0.28500000000000031</c:v>
                </c:pt>
                <c:pt idx="684">
                  <c:v>0.13600000000000001</c:v>
                </c:pt>
                <c:pt idx="685">
                  <c:v>0.61700000000000088</c:v>
                </c:pt>
                <c:pt idx="686">
                  <c:v>0.14500000000000021</c:v>
                </c:pt>
                <c:pt idx="687">
                  <c:v>0.22500000000000001</c:v>
                </c:pt>
                <c:pt idx="688">
                  <c:v>0.125</c:v>
                </c:pt>
                <c:pt idx="689">
                  <c:v>0.23</c:v>
                </c:pt>
                <c:pt idx="690">
                  <c:v>0.161</c:v>
                </c:pt>
                <c:pt idx="691">
                  <c:v>0.127</c:v>
                </c:pt>
                <c:pt idx="692">
                  <c:v>0.15100000000000022</c:v>
                </c:pt>
                <c:pt idx="693">
                  <c:v>0.17</c:v>
                </c:pt>
                <c:pt idx="694">
                  <c:v>0.13500000000000001</c:v>
                </c:pt>
                <c:pt idx="695">
                  <c:v>0.14200000000000004</c:v>
                </c:pt>
                <c:pt idx="696">
                  <c:v>0.13200000000000001</c:v>
                </c:pt>
                <c:pt idx="697">
                  <c:v>1.1200000000000001</c:v>
                </c:pt>
                <c:pt idx="698">
                  <c:v>0.41400000000000031</c:v>
                </c:pt>
                <c:pt idx="699">
                  <c:v>0.14400000000000004</c:v>
                </c:pt>
                <c:pt idx="700">
                  <c:v>0.35000000000000031</c:v>
                </c:pt>
                <c:pt idx="701">
                  <c:v>0.20800000000000021</c:v>
                </c:pt>
                <c:pt idx="702">
                  <c:v>0.14400000000000004</c:v>
                </c:pt>
                <c:pt idx="703">
                  <c:v>0.13600000000000001</c:v>
                </c:pt>
                <c:pt idx="704">
                  <c:v>0.14300000000000004</c:v>
                </c:pt>
                <c:pt idx="705">
                  <c:v>0.14000000000000001</c:v>
                </c:pt>
                <c:pt idx="706">
                  <c:v>0.16200000000000001</c:v>
                </c:pt>
                <c:pt idx="707">
                  <c:v>0.25</c:v>
                </c:pt>
                <c:pt idx="708">
                  <c:v>0.27400000000000002</c:v>
                </c:pt>
                <c:pt idx="709">
                  <c:v>0.14900000000000022</c:v>
                </c:pt>
                <c:pt idx="710">
                  <c:v>0.22900000000000001</c:v>
                </c:pt>
                <c:pt idx="711">
                  <c:v>0.15800000000000025</c:v>
                </c:pt>
                <c:pt idx="712">
                  <c:v>0.15300000000000022</c:v>
                </c:pt>
                <c:pt idx="713">
                  <c:v>0.14100000000000001</c:v>
                </c:pt>
                <c:pt idx="714">
                  <c:v>0.18000000000000022</c:v>
                </c:pt>
                <c:pt idx="715">
                  <c:v>0.14200000000000004</c:v>
                </c:pt>
                <c:pt idx="716">
                  <c:v>0.21900000000000025</c:v>
                </c:pt>
                <c:pt idx="717">
                  <c:v>0.95700000000000063</c:v>
                </c:pt>
                <c:pt idx="718">
                  <c:v>0.41000000000000031</c:v>
                </c:pt>
                <c:pt idx="719">
                  <c:v>0.15000000000000022</c:v>
                </c:pt>
                <c:pt idx="720">
                  <c:v>0.24100000000000021</c:v>
                </c:pt>
                <c:pt idx="721">
                  <c:v>0.14300000000000004</c:v>
                </c:pt>
                <c:pt idx="722">
                  <c:v>0.13600000000000001</c:v>
                </c:pt>
                <c:pt idx="723">
                  <c:v>0.17900000000000021</c:v>
                </c:pt>
                <c:pt idx="724">
                  <c:v>0.51200000000000001</c:v>
                </c:pt>
                <c:pt idx="725">
                  <c:v>0.15300000000000022</c:v>
                </c:pt>
                <c:pt idx="726">
                  <c:v>0.13300000000000001</c:v>
                </c:pt>
                <c:pt idx="727">
                  <c:v>0.13800000000000001</c:v>
                </c:pt>
                <c:pt idx="728">
                  <c:v>0.13500000000000001</c:v>
                </c:pt>
                <c:pt idx="729">
                  <c:v>0.13</c:v>
                </c:pt>
                <c:pt idx="730">
                  <c:v>0.19500000000000001</c:v>
                </c:pt>
                <c:pt idx="731">
                  <c:v>0.127</c:v>
                </c:pt>
                <c:pt idx="732">
                  <c:v>0.127</c:v>
                </c:pt>
                <c:pt idx="733">
                  <c:v>0.17800000000000021</c:v>
                </c:pt>
                <c:pt idx="734">
                  <c:v>0.15100000000000022</c:v>
                </c:pt>
                <c:pt idx="735">
                  <c:v>0.15100000000000022</c:v>
                </c:pt>
                <c:pt idx="736">
                  <c:v>0.48300000000000032</c:v>
                </c:pt>
                <c:pt idx="737">
                  <c:v>0.192</c:v>
                </c:pt>
                <c:pt idx="738">
                  <c:v>0.59299999999999997</c:v>
                </c:pt>
                <c:pt idx="739">
                  <c:v>0.15400000000000022</c:v>
                </c:pt>
                <c:pt idx="740">
                  <c:v>0.55000000000000004</c:v>
                </c:pt>
                <c:pt idx="741">
                  <c:v>0.191</c:v>
                </c:pt>
                <c:pt idx="742">
                  <c:v>0.20600000000000004</c:v>
                </c:pt>
                <c:pt idx="743">
                  <c:v>0.18100000000000022</c:v>
                </c:pt>
                <c:pt idx="744">
                  <c:v>0.27100000000000002</c:v>
                </c:pt>
                <c:pt idx="745">
                  <c:v>0.13300000000000001</c:v>
                </c:pt>
                <c:pt idx="746">
                  <c:v>0.13</c:v>
                </c:pt>
                <c:pt idx="747">
                  <c:v>0.19</c:v>
                </c:pt>
                <c:pt idx="748">
                  <c:v>0.13100000000000001</c:v>
                </c:pt>
                <c:pt idx="749">
                  <c:v>0.13600000000000001</c:v>
                </c:pt>
                <c:pt idx="750">
                  <c:v>0.223</c:v>
                </c:pt>
                <c:pt idx="751">
                  <c:v>0.14000000000000001</c:v>
                </c:pt>
                <c:pt idx="752">
                  <c:v>0.82600000000000062</c:v>
                </c:pt>
                <c:pt idx="753">
                  <c:v>0.27600000000000002</c:v>
                </c:pt>
                <c:pt idx="754">
                  <c:v>0.14400000000000004</c:v>
                </c:pt>
                <c:pt idx="755">
                  <c:v>0.126</c:v>
                </c:pt>
                <c:pt idx="756">
                  <c:v>0.14700000000000021</c:v>
                </c:pt>
                <c:pt idx="757">
                  <c:v>0.20200000000000001</c:v>
                </c:pt>
                <c:pt idx="758">
                  <c:v>0.129</c:v>
                </c:pt>
                <c:pt idx="759">
                  <c:v>0.14800000000000021</c:v>
                </c:pt>
                <c:pt idx="760">
                  <c:v>0.17400000000000004</c:v>
                </c:pt>
                <c:pt idx="761">
                  <c:v>0.14800000000000021</c:v>
                </c:pt>
                <c:pt idx="762">
                  <c:v>0.13900000000000001</c:v>
                </c:pt>
                <c:pt idx="763">
                  <c:v>0.41100000000000031</c:v>
                </c:pt>
                <c:pt idx="764">
                  <c:v>0.14000000000000001</c:v>
                </c:pt>
                <c:pt idx="765">
                  <c:v>0.14600000000000021</c:v>
                </c:pt>
                <c:pt idx="766">
                  <c:v>0.28800000000000031</c:v>
                </c:pt>
                <c:pt idx="767">
                  <c:v>0.15000000000000022</c:v>
                </c:pt>
                <c:pt idx="768">
                  <c:v>1.2</c:v>
                </c:pt>
                <c:pt idx="769">
                  <c:v>0.19400000000000001</c:v>
                </c:pt>
                <c:pt idx="770">
                  <c:v>0.17200000000000001</c:v>
                </c:pt>
                <c:pt idx="771">
                  <c:v>0.16800000000000001</c:v>
                </c:pt>
                <c:pt idx="772">
                  <c:v>0.20600000000000004</c:v>
                </c:pt>
                <c:pt idx="773">
                  <c:v>0.20900000000000021</c:v>
                </c:pt>
                <c:pt idx="774">
                  <c:v>1.2909999999999981</c:v>
                </c:pt>
                <c:pt idx="775">
                  <c:v>0.16200000000000001</c:v>
                </c:pt>
                <c:pt idx="776">
                  <c:v>0.15900000000000025</c:v>
                </c:pt>
                <c:pt idx="777">
                  <c:v>0.27600000000000002</c:v>
                </c:pt>
                <c:pt idx="778">
                  <c:v>0.20800000000000021</c:v>
                </c:pt>
                <c:pt idx="779">
                  <c:v>0.20100000000000001</c:v>
                </c:pt>
                <c:pt idx="780">
                  <c:v>0.16900000000000001</c:v>
                </c:pt>
                <c:pt idx="781">
                  <c:v>0.18400000000000022</c:v>
                </c:pt>
                <c:pt idx="782">
                  <c:v>0.16900000000000001</c:v>
                </c:pt>
                <c:pt idx="783">
                  <c:v>0.14800000000000021</c:v>
                </c:pt>
                <c:pt idx="784">
                  <c:v>0.14200000000000004</c:v>
                </c:pt>
                <c:pt idx="785">
                  <c:v>0.29100000000000031</c:v>
                </c:pt>
                <c:pt idx="786">
                  <c:v>0.15500000000000025</c:v>
                </c:pt>
                <c:pt idx="787">
                  <c:v>1.4269999999999976</c:v>
                </c:pt>
                <c:pt idx="788">
                  <c:v>0.14700000000000021</c:v>
                </c:pt>
                <c:pt idx="789">
                  <c:v>0.13900000000000001</c:v>
                </c:pt>
                <c:pt idx="790">
                  <c:v>0.13900000000000001</c:v>
                </c:pt>
                <c:pt idx="791">
                  <c:v>0.55600000000000005</c:v>
                </c:pt>
                <c:pt idx="792">
                  <c:v>0.33000000000000057</c:v>
                </c:pt>
                <c:pt idx="793">
                  <c:v>0.15800000000000025</c:v>
                </c:pt>
                <c:pt idx="794">
                  <c:v>0.15800000000000025</c:v>
                </c:pt>
                <c:pt idx="795">
                  <c:v>0.13600000000000001</c:v>
                </c:pt>
                <c:pt idx="796">
                  <c:v>0.35500000000000032</c:v>
                </c:pt>
                <c:pt idx="797">
                  <c:v>0.23800000000000004</c:v>
                </c:pt>
                <c:pt idx="798">
                  <c:v>0.23700000000000004</c:v>
                </c:pt>
                <c:pt idx="799">
                  <c:v>0.15600000000000025</c:v>
                </c:pt>
                <c:pt idx="800">
                  <c:v>0.20800000000000021</c:v>
                </c:pt>
                <c:pt idx="801">
                  <c:v>0.15700000000000025</c:v>
                </c:pt>
                <c:pt idx="802">
                  <c:v>0.13100000000000001</c:v>
                </c:pt>
                <c:pt idx="803">
                  <c:v>0.161</c:v>
                </c:pt>
                <c:pt idx="804">
                  <c:v>0.14500000000000021</c:v>
                </c:pt>
                <c:pt idx="805">
                  <c:v>0.14900000000000022</c:v>
                </c:pt>
                <c:pt idx="806">
                  <c:v>0.13600000000000001</c:v>
                </c:pt>
                <c:pt idx="807">
                  <c:v>0.14500000000000021</c:v>
                </c:pt>
                <c:pt idx="808">
                  <c:v>0.14600000000000021</c:v>
                </c:pt>
                <c:pt idx="809">
                  <c:v>0.17100000000000001</c:v>
                </c:pt>
                <c:pt idx="810">
                  <c:v>0.29100000000000031</c:v>
                </c:pt>
                <c:pt idx="811">
                  <c:v>0.15200000000000022</c:v>
                </c:pt>
                <c:pt idx="812">
                  <c:v>0.17100000000000001</c:v>
                </c:pt>
                <c:pt idx="813">
                  <c:v>0.13500000000000001</c:v>
                </c:pt>
                <c:pt idx="814">
                  <c:v>0.15000000000000022</c:v>
                </c:pt>
                <c:pt idx="815">
                  <c:v>0.14200000000000004</c:v>
                </c:pt>
                <c:pt idx="816">
                  <c:v>0.14700000000000021</c:v>
                </c:pt>
                <c:pt idx="817">
                  <c:v>0.31200000000000044</c:v>
                </c:pt>
                <c:pt idx="818">
                  <c:v>0.26200000000000001</c:v>
                </c:pt>
                <c:pt idx="819">
                  <c:v>0.13800000000000001</c:v>
                </c:pt>
                <c:pt idx="820">
                  <c:v>0.17200000000000001</c:v>
                </c:pt>
                <c:pt idx="821">
                  <c:v>0.14100000000000001</c:v>
                </c:pt>
                <c:pt idx="822">
                  <c:v>0.161</c:v>
                </c:pt>
                <c:pt idx="823">
                  <c:v>0.14100000000000001</c:v>
                </c:pt>
                <c:pt idx="824">
                  <c:v>0.22700000000000001</c:v>
                </c:pt>
                <c:pt idx="825">
                  <c:v>0.13600000000000001</c:v>
                </c:pt>
                <c:pt idx="826">
                  <c:v>0.39100000000000057</c:v>
                </c:pt>
                <c:pt idx="827">
                  <c:v>0.17700000000000021</c:v>
                </c:pt>
                <c:pt idx="828">
                  <c:v>0.14400000000000004</c:v>
                </c:pt>
                <c:pt idx="829">
                  <c:v>0.13500000000000001</c:v>
                </c:pt>
                <c:pt idx="830">
                  <c:v>0.16200000000000001</c:v>
                </c:pt>
                <c:pt idx="831">
                  <c:v>0.15700000000000025</c:v>
                </c:pt>
                <c:pt idx="832">
                  <c:v>0.74200000000000088</c:v>
                </c:pt>
                <c:pt idx="833">
                  <c:v>0.14100000000000001</c:v>
                </c:pt>
                <c:pt idx="834">
                  <c:v>0.13200000000000001</c:v>
                </c:pt>
                <c:pt idx="835">
                  <c:v>0.14200000000000004</c:v>
                </c:pt>
                <c:pt idx="836">
                  <c:v>0.17500000000000004</c:v>
                </c:pt>
                <c:pt idx="837">
                  <c:v>0.17900000000000021</c:v>
                </c:pt>
                <c:pt idx="838">
                  <c:v>0.44700000000000001</c:v>
                </c:pt>
                <c:pt idx="839">
                  <c:v>0.16900000000000001</c:v>
                </c:pt>
                <c:pt idx="840">
                  <c:v>0.20400000000000001</c:v>
                </c:pt>
                <c:pt idx="841">
                  <c:v>0.19500000000000001</c:v>
                </c:pt>
                <c:pt idx="842">
                  <c:v>3.3379999999999987</c:v>
                </c:pt>
                <c:pt idx="843">
                  <c:v>0.17300000000000001</c:v>
                </c:pt>
                <c:pt idx="844">
                  <c:v>0.14300000000000004</c:v>
                </c:pt>
                <c:pt idx="845">
                  <c:v>0.15400000000000022</c:v>
                </c:pt>
                <c:pt idx="846">
                  <c:v>0.54200000000000004</c:v>
                </c:pt>
                <c:pt idx="847">
                  <c:v>0.16500000000000001</c:v>
                </c:pt>
                <c:pt idx="848">
                  <c:v>0.18300000000000022</c:v>
                </c:pt>
                <c:pt idx="849">
                  <c:v>0.18900000000000025</c:v>
                </c:pt>
                <c:pt idx="850">
                  <c:v>0.35400000000000031</c:v>
                </c:pt>
                <c:pt idx="851">
                  <c:v>0.14300000000000004</c:v>
                </c:pt>
                <c:pt idx="852">
                  <c:v>0.19500000000000001</c:v>
                </c:pt>
                <c:pt idx="853">
                  <c:v>0.192</c:v>
                </c:pt>
                <c:pt idx="854">
                  <c:v>0.14700000000000021</c:v>
                </c:pt>
                <c:pt idx="855">
                  <c:v>0.15500000000000025</c:v>
                </c:pt>
                <c:pt idx="856">
                  <c:v>0.16900000000000001</c:v>
                </c:pt>
                <c:pt idx="857">
                  <c:v>0.44600000000000001</c:v>
                </c:pt>
                <c:pt idx="858">
                  <c:v>0.3790000000000005</c:v>
                </c:pt>
                <c:pt idx="859">
                  <c:v>0.18700000000000025</c:v>
                </c:pt>
                <c:pt idx="860">
                  <c:v>0.44500000000000001</c:v>
                </c:pt>
                <c:pt idx="861">
                  <c:v>0.23400000000000001</c:v>
                </c:pt>
                <c:pt idx="862">
                  <c:v>0.16900000000000001</c:v>
                </c:pt>
                <c:pt idx="863">
                  <c:v>0.35000000000000031</c:v>
                </c:pt>
                <c:pt idx="864">
                  <c:v>0.33400000000000057</c:v>
                </c:pt>
                <c:pt idx="865">
                  <c:v>0.21200000000000022</c:v>
                </c:pt>
                <c:pt idx="866">
                  <c:v>0.16700000000000001</c:v>
                </c:pt>
                <c:pt idx="867">
                  <c:v>0.38600000000000051</c:v>
                </c:pt>
                <c:pt idx="868">
                  <c:v>0.15200000000000022</c:v>
                </c:pt>
                <c:pt idx="869">
                  <c:v>0.15000000000000022</c:v>
                </c:pt>
                <c:pt idx="870">
                  <c:v>0.18300000000000022</c:v>
                </c:pt>
                <c:pt idx="871">
                  <c:v>0.17900000000000021</c:v>
                </c:pt>
                <c:pt idx="872">
                  <c:v>0.16500000000000001</c:v>
                </c:pt>
                <c:pt idx="873">
                  <c:v>0.13600000000000001</c:v>
                </c:pt>
                <c:pt idx="874">
                  <c:v>0.504</c:v>
                </c:pt>
                <c:pt idx="875">
                  <c:v>0.19500000000000001</c:v>
                </c:pt>
                <c:pt idx="876">
                  <c:v>0.21900000000000025</c:v>
                </c:pt>
                <c:pt idx="877">
                  <c:v>0.50600000000000001</c:v>
                </c:pt>
                <c:pt idx="878">
                  <c:v>0.17200000000000001</c:v>
                </c:pt>
                <c:pt idx="879">
                  <c:v>0.19600000000000001</c:v>
                </c:pt>
                <c:pt idx="880">
                  <c:v>0.28100000000000008</c:v>
                </c:pt>
                <c:pt idx="881">
                  <c:v>0.52900000000000003</c:v>
                </c:pt>
                <c:pt idx="882">
                  <c:v>0.15400000000000022</c:v>
                </c:pt>
                <c:pt idx="883">
                  <c:v>0.14700000000000021</c:v>
                </c:pt>
                <c:pt idx="884">
                  <c:v>0.18600000000000025</c:v>
                </c:pt>
                <c:pt idx="885">
                  <c:v>0.16800000000000001</c:v>
                </c:pt>
                <c:pt idx="886">
                  <c:v>0.14400000000000004</c:v>
                </c:pt>
                <c:pt idx="887">
                  <c:v>0.17200000000000001</c:v>
                </c:pt>
                <c:pt idx="888">
                  <c:v>0.15200000000000022</c:v>
                </c:pt>
                <c:pt idx="889">
                  <c:v>0.15800000000000025</c:v>
                </c:pt>
                <c:pt idx="890">
                  <c:v>0.14500000000000021</c:v>
                </c:pt>
                <c:pt idx="891">
                  <c:v>0.30200000000000032</c:v>
                </c:pt>
                <c:pt idx="892">
                  <c:v>0.15400000000000022</c:v>
                </c:pt>
                <c:pt idx="893">
                  <c:v>0.16600000000000001</c:v>
                </c:pt>
                <c:pt idx="894">
                  <c:v>0.38700000000000051</c:v>
                </c:pt>
                <c:pt idx="895">
                  <c:v>0.16900000000000001</c:v>
                </c:pt>
                <c:pt idx="896">
                  <c:v>0.14700000000000021</c:v>
                </c:pt>
                <c:pt idx="897">
                  <c:v>0.14100000000000001</c:v>
                </c:pt>
                <c:pt idx="898">
                  <c:v>0.27</c:v>
                </c:pt>
                <c:pt idx="899">
                  <c:v>0.64800000000000102</c:v>
                </c:pt>
                <c:pt idx="900">
                  <c:v>0.18500000000000022</c:v>
                </c:pt>
                <c:pt idx="901">
                  <c:v>0.16300000000000001</c:v>
                </c:pt>
                <c:pt idx="902">
                  <c:v>0.16500000000000001</c:v>
                </c:pt>
                <c:pt idx="903">
                  <c:v>2.0859999999999999</c:v>
                </c:pt>
                <c:pt idx="904">
                  <c:v>0.92100000000000004</c:v>
                </c:pt>
                <c:pt idx="905">
                  <c:v>0.17700000000000021</c:v>
                </c:pt>
                <c:pt idx="906">
                  <c:v>0.41900000000000032</c:v>
                </c:pt>
                <c:pt idx="907">
                  <c:v>0.14600000000000021</c:v>
                </c:pt>
                <c:pt idx="908">
                  <c:v>0.17300000000000001</c:v>
                </c:pt>
                <c:pt idx="909">
                  <c:v>0.15000000000000022</c:v>
                </c:pt>
                <c:pt idx="910">
                  <c:v>0.20700000000000021</c:v>
                </c:pt>
                <c:pt idx="911">
                  <c:v>0.14400000000000004</c:v>
                </c:pt>
                <c:pt idx="912">
                  <c:v>0.20800000000000021</c:v>
                </c:pt>
                <c:pt idx="913">
                  <c:v>0.19600000000000001</c:v>
                </c:pt>
                <c:pt idx="914">
                  <c:v>0.53500000000000003</c:v>
                </c:pt>
                <c:pt idx="915">
                  <c:v>0.17400000000000004</c:v>
                </c:pt>
                <c:pt idx="916">
                  <c:v>0.22</c:v>
                </c:pt>
                <c:pt idx="917">
                  <c:v>0.14100000000000001</c:v>
                </c:pt>
                <c:pt idx="918">
                  <c:v>0.27600000000000002</c:v>
                </c:pt>
                <c:pt idx="919">
                  <c:v>0.13300000000000001</c:v>
                </c:pt>
                <c:pt idx="920">
                  <c:v>0.15300000000000022</c:v>
                </c:pt>
                <c:pt idx="921">
                  <c:v>0.21300000000000022</c:v>
                </c:pt>
                <c:pt idx="922">
                  <c:v>0.20900000000000021</c:v>
                </c:pt>
                <c:pt idx="923">
                  <c:v>0.16400000000000001</c:v>
                </c:pt>
                <c:pt idx="924">
                  <c:v>0.24200000000000021</c:v>
                </c:pt>
                <c:pt idx="925">
                  <c:v>0.14500000000000021</c:v>
                </c:pt>
                <c:pt idx="926">
                  <c:v>0.17300000000000001</c:v>
                </c:pt>
                <c:pt idx="927">
                  <c:v>0.18000000000000022</c:v>
                </c:pt>
                <c:pt idx="928">
                  <c:v>0.48700000000000032</c:v>
                </c:pt>
                <c:pt idx="929">
                  <c:v>0.16700000000000001</c:v>
                </c:pt>
                <c:pt idx="930">
                  <c:v>0.17500000000000004</c:v>
                </c:pt>
                <c:pt idx="931">
                  <c:v>0.41000000000000031</c:v>
                </c:pt>
                <c:pt idx="932">
                  <c:v>0.14800000000000021</c:v>
                </c:pt>
                <c:pt idx="933">
                  <c:v>0.18300000000000022</c:v>
                </c:pt>
                <c:pt idx="934">
                  <c:v>0.16</c:v>
                </c:pt>
                <c:pt idx="935">
                  <c:v>0.23400000000000001</c:v>
                </c:pt>
                <c:pt idx="936">
                  <c:v>0.15100000000000022</c:v>
                </c:pt>
                <c:pt idx="937">
                  <c:v>0.23200000000000001</c:v>
                </c:pt>
                <c:pt idx="938">
                  <c:v>0.28600000000000031</c:v>
                </c:pt>
                <c:pt idx="939">
                  <c:v>0.14900000000000022</c:v>
                </c:pt>
                <c:pt idx="940">
                  <c:v>0.20400000000000001</c:v>
                </c:pt>
                <c:pt idx="941">
                  <c:v>0.16700000000000001</c:v>
                </c:pt>
                <c:pt idx="942">
                  <c:v>0.63700000000000101</c:v>
                </c:pt>
                <c:pt idx="943">
                  <c:v>0.15100000000000022</c:v>
                </c:pt>
                <c:pt idx="944">
                  <c:v>0.69499999999999995</c:v>
                </c:pt>
                <c:pt idx="945">
                  <c:v>0.30900000000000044</c:v>
                </c:pt>
                <c:pt idx="946">
                  <c:v>0.15200000000000022</c:v>
                </c:pt>
                <c:pt idx="947">
                  <c:v>0.15800000000000025</c:v>
                </c:pt>
                <c:pt idx="948">
                  <c:v>0.16700000000000001</c:v>
                </c:pt>
                <c:pt idx="949">
                  <c:v>0.18800000000000025</c:v>
                </c:pt>
                <c:pt idx="950">
                  <c:v>0.22700000000000001</c:v>
                </c:pt>
                <c:pt idx="951">
                  <c:v>0.14600000000000021</c:v>
                </c:pt>
                <c:pt idx="952">
                  <c:v>0.17300000000000001</c:v>
                </c:pt>
                <c:pt idx="953">
                  <c:v>0.15800000000000025</c:v>
                </c:pt>
                <c:pt idx="954">
                  <c:v>0.13400000000000001</c:v>
                </c:pt>
                <c:pt idx="955">
                  <c:v>0.18900000000000025</c:v>
                </c:pt>
                <c:pt idx="956">
                  <c:v>0.15600000000000025</c:v>
                </c:pt>
                <c:pt idx="957">
                  <c:v>0.15300000000000022</c:v>
                </c:pt>
                <c:pt idx="958">
                  <c:v>0.16600000000000001</c:v>
                </c:pt>
                <c:pt idx="959">
                  <c:v>0.18900000000000025</c:v>
                </c:pt>
                <c:pt idx="960">
                  <c:v>0.55900000000000005</c:v>
                </c:pt>
                <c:pt idx="961">
                  <c:v>0.14700000000000021</c:v>
                </c:pt>
                <c:pt idx="962">
                  <c:v>0.16900000000000001</c:v>
                </c:pt>
                <c:pt idx="963">
                  <c:v>0.15200000000000022</c:v>
                </c:pt>
                <c:pt idx="964">
                  <c:v>0.13800000000000001</c:v>
                </c:pt>
                <c:pt idx="965">
                  <c:v>0.17300000000000001</c:v>
                </c:pt>
                <c:pt idx="966">
                  <c:v>0.18300000000000022</c:v>
                </c:pt>
                <c:pt idx="967">
                  <c:v>0.15700000000000025</c:v>
                </c:pt>
                <c:pt idx="968">
                  <c:v>0.15500000000000025</c:v>
                </c:pt>
                <c:pt idx="969">
                  <c:v>0.17800000000000021</c:v>
                </c:pt>
                <c:pt idx="970">
                  <c:v>0.30600000000000038</c:v>
                </c:pt>
                <c:pt idx="971">
                  <c:v>0.17600000000000021</c:v>
                </c:pt>
                <c:pt idx="972">
                  <c:v>0.26900000000000002</c:v>
                </c:pt>
                <c:pt idx="973">
                  <c:v>0.441</c:v>
                </c:pt>
                <c:pt idx="974">
                  <c:v>0.36400000000000032</c:v>
                </c:pt>
                <c:pt idx="975">
                  <c:v>1.1419999999999979</c:v>
                </c:pt>
                <c:pt idx="976">
                  <c:v>0.16900000000000001</c:v>
                </c:pt>
                <c:pt idx="977">
                  <c:v>0.17</c:v>
                </c:pt>
                <c:pt idx="978">
                  <c:v>0.18700000000000025</c:v>
                </c:pt>
                <c:pt idx="979">
                  <c:v>0.19500000000000001</c:v>
                </c:pt>
                <c:pt idx="980">
                  <c:v>0.16400000000000001</c:v>
                </c:pt>
                <c:pt idx="981">
                  <c:v>0.22800000000000001</c:v>
                </c:pt>
                <c:pt idx="982">
                  <c:v>0.14300000000000004</c:v>
                </c:pt>
                <c:pt idx="983">
                  <c:v>0.15100000000000022</c:v>
                </c:pt>
                <c:pt idx="984">
                  <c:v>0.51400000000000001</c:v>
                </c:pt>
                <c:pt idx="985">
                  <c:v>0.80700000000000005</c:v>
                </c:pt>
                <c:pt idx="986">
                  <c:v>0.29900000000000032</c:v>
                </c:pt>
                <c:pt idx="987">
                  <c:v>0.19600000000000001</c:v>
                </c:pt>
                <c:pt idx="988">
                  <c:v>0.40100000000000002</c:v>
                </c:pt>
                <c:pt idx="989">
                  <c:v>0.20800000000000021</c:v>
                </c:pt>
                <c:pt idx="990">
                  <c:v>0.442</c:v>
                </c:pt>
                <c:pt idx="991">
                  <c:v>0.15900000000000025</c:v>
                </c:pt>
                <c:pt idx="992">
                  <c:v>0.15900000000000025</c:v>
                </c:pt>
                <c:pt idx="993">
                  <c:v>0.16500000000000001</c:v>
                </c:pt>
                <c:pt idx="994">
                  <c:v>0.56000000000000005</c:v>
                </c:pt>
                <c:pt idx="995">
                  <c:v>0.15100000000000022</c:v>
                </c:pt>
                <c:pt idx="996">
                  <c:v>0.15400000000000022</c:v>
                </c:pt>
                <c:pt idx="997">
                  <c:v>0.24400000000000022</c:v>
                </c:pt>
                <c:pt idx="998">
                  <c:v>0.15900000000000025</c:v>
                </c:pt>
                <c:pt idx="999">
                  <c:v>0.47200000000000031</c:v>
                </c:pt>
                <c:pt idx="1000">
                  <c:v>0.16600000000000001</c:v>
                </c:pt>
                <c:pt idx="1001">
                  <c:v>0.15300000000000022</c:v>
                </c:pt>
                <c:pt idx="1002">
                  <c:v>0.15000000000000022</c:v>
                </c:pt>
                <c:pt idx="1003">
                  <c:v>0.18100000000000022</c:v>
                </c:pt>
                <c:pt idx="1004">
                  <c:v>0.24600000000000022</c:v>
                </c:pt>
                <c:pt idx="1005">
                  <c:v>0.29400000000000032</c:v>
                </c:pt>
                <c:pt idx="1006">
                  <c:v>0.16400000000000001</c:v>
                </c:pt>
                <c:pt idx="1007">
                  <c:v>0.31900000000000051</c:v>
                </c:pt>
                <c:pt idx="1008">
                  <c:v>0.17600000000000021</c:v>
                </c:pt>
                <c:pt idx="1009">
                  <c:v>0.15800000000000025</c:v>
                </c:pt>
                <c:pt idx="1010">
                  <c:v>0.18200000000000022</c:v>
                </c:pt>
                <c:pt idx="1011">
                  <c:v>0.15400000000000022</c:v>
                </c:pt>
                <c:pt idx="1012">
                  <c:v>0.25900000000000001</c:v>
                </c:pt>
                <c:pt idx="1013">
                  <c:v>0.17700000000000021</c:v>
                </c:pt>
                <c:pt idx="1014">
                  <c:v>0.24900000000000025</c:v>
                </c:pt>
                <c:pt idx="1015">
                  <c:v>0.221</c:v>
                </c:pt>
                <c:pt idx="1016">
                  <c:v>0.23300000000000001</c:v>
                </c:pt>
                <c:pt idx="1017">
                  <c:v>0.15500000000000025</c:v>
                </c:pt>
                <c:pt idx="1018">
                  <c:v>0.18300000000000022</c:v>
                </c:pt>
                <c:pt idx="1019">
                  <c:v>0.67300000000000115</c:v>
                </c:pt>
                <c:pt idx="1020">
                  <c:v>0.15600000000000025</c:v>
                </c:pt>
                <c:pt idx="1021">
                  <c:v>0.17900000000000021</c:v>
                </c:pt>
                <c:pt idx="1022">
                  <c:v>0.15200000000000022</c:v>
                </c:pt>
                <c:pt idx="1023">
                  <c:v>0.17</c:v>
                </c:pt>
                <c:pt idx="1024">
                  <c:v>0.14600000000000021</c:v>
                </c:pt>
                <c:pt idx="1025">
                  <c:v>0.15400000000000022</c:v>
                </c:pt>
                <c:pt idx="1026">
                  <c:v>0.14900000000000022</c:v>
                </c:pt>
                <c:pt idx="1027">
                  <c:v>0.13700000000000001</c:v>
                </c:pt>
                <c:pt idx="1028">
                  <c:v>0.14500000000000021</c:v>
                </c:pt>
                <c:pt idx="1029">
                  <c:v>0.20100000000000001</c:v>
                </c:pt>
                <c:pt idx="1030">
                  <c:v>0.14000000000000001</c:v>
                </c:pt>
                <c:pt idx="1031">
                  <c:v>0.13500000000000001</c:v>
                </c:pt>
                <c:pt idx="1032">
                  <c:v>0.17100000000000001</c:v>
                </c:pt>
                <c:pt idx="1033">
                  <c:v>0.34900000000000031</c:v>
                </c:pt>
                <c:pt idx="1034">
                  <c:v>0.15800000000000025</c:v>
                </c:pt>
                <c:pt idx="1035">
                  <c:v>0.32300000000000051</c:v>
                </c:pt>
                <c:pt idx="1036">
                  <c:v>0.16800000000000001</c:v>
                </c:pt>
                <c:pt idx="1037">
                  <c:v>0.15300000000000022</c:v>
                </c:pt>
                <c:pt idx="1038">
                  <c:v>0.19</c:v>
                </c:pt>
                <c:pt idx="1039">
                  <c:v>0.9</c:v>
                </c:pt>
                <c:pt idx="1040">
                  <c:v>0.14900000000000022</c:v>
                </c:pt>
                <c:pt idx="1041">
                  <c:v>0.18100000000000022</c:v>
                </c:pt>
                <c:pt idx="1042">
                  <c:v>0.14300000000000004</c:v>
                </c:pt>
                <c:pt idx="1043">
                  <c:v>0.16700000000000001</c:v>
                </c:pt>
                <c:pt idx="1044">
                  <c:v>0.74300000000000088</c:v>
                </c:pt>
                <c:pt idx="1045">
                  <c:v>0.16400000000000001</c:v>
                </c:pt>
                <c:pt idx="1046">
                  <c:v>0.223</c:v>
                </c:pt>
                <c:pt idx="1047">
                  <c:v>0.14800000000000021</c:v>
                </c:pt>
                <c:pt idx="1048">
                  <c:v>0.15800000000000025</c:v>
                </c:pt>
                <c:pt idx="1049">
                  <c:v>0.15400000000000022</c:v>
                </c:pt>
                <c:pt idx="1050">
                  <c:v>0.42000000000000032</c:v>
                </c:pt>
                <c:pt idx="1051">
                  <c:v>0.15100000000000022</c:v>
                </c:pt>
                <c:pt idx="1052">
                  <c:v>0.15200000000000022</c:v>
                </c:pt>
                <c:pt idx="1053">
                  <c:v>0.33400000000000057</c:v>
                </c:pt>
                <c:pt idx="1054">
                  <c:v>1.4329999999999976</c:v>
                </c:pt>
                <c:pt idx="1055">
                  <c:v>0.59599999999999997</c:v>
                </c:pt>
                <c:pt idx="1056">
                  <c:v>1.35</c:v>
                </c:pt>
                <c:pt idx="1057">
                  <c:v>0.25600000000000001</c:v>
                </c:pt>
                <c:pt idx="1058">
                  <c:v>0.14800000000000021</c:v>
                </c:pt>
                <c:pt idx="1059">
                  <c:v>0.34200000000000008</c:v>
                </c:pt>
                <c:pt idx="1060">
                  <c:v>0.16500000000000001</c:v>
                </c:pt>
                <c:pt idx="1061">
                  <c:v>0.46200000000000002</c:v>
                </c:pt>
                <c:pt idx="1062">
                  <c:v>0.14900000000000022</c:v>
                </c:pt>
                <c:pt idx="1063">
                  <c:v>0.14600000000000021</c:v>
                </c:pt>
                <c:pt idx="1064">
                  <c:v>0.14700000000000021</c:v>
                </c:pt>
                <c:pt idx="1065">
                  <c:v>0.18500000000000022</c:v>
                </c:pt>
                <c:pt idx="1066">
                  <c:v>0.14800000000000021</c:v>
                </c:pt>
                <c:pt idx="1067">
                  <c:v>0.15000000000000022</c:v>
                </c:pt>
                <c:pt idx="1068">
                  <c:v>0.13700000000000001</c:v>
                </c:pt>
                <c:pt idx="1069">
                  <c:v>0.15200000000000022</c:v>
                </c:pt>
                <c:pt idx="1070">
                  <c:v>0.18200000000000022</c:v>
                </c:pt>
                <c:pt idx="1071">
                  <c:v>0.14700000000000021</c:v>
                </c:pt>
                <c:pt idx="1072">
                  <c:v>0.39900000000000058</c:v>
                </c:pt>
                <c:pt idx="1073">
                  <c:v>0.21300000000000022</c:v>
                </c:pt>
                <c:pt idx="1074">
                  <c:v>0.18200000000000022</c:v>
                </c:pt>
                <c:pt idx="1075">
                  <c:v>0.3180000000000005</c:v>
                </c:pt>
                <c:pt idx="1076">
                  <c:v>0.192</c:v>
                </c:pt>
                <c:pt idx="1077">
                  <c:v>0.37300000000000044</c:v>
                </c:pt>
                <c:pt idx="1078">
                  <c:v>0.18900000000000025</c:v>
                </c:pt>
                <c:pt idx="1079">
                  <c:v>0.21600000000000022</c:v>
                </c:pt>
                <c:pt idx="1080">
                  <c:v>0.17100000000000001</c:v>
                </c:pt>
                <c:pt idx="1081">
                  <c:v>0.20500000000000004</c:v>
                </c:pt>
                <c:pt idx="1082">
                  <c:v>1.9440000000000017</c:v>
                </c:pt>
                <c:pt idx="1083">
                  <c:v>0.20100000000000001</c:v>
                </c:pt>
                <c:pt idx="1084">
                  <c:v>0.15000000000000022</c:v>
                </c:pt>
                <c:pt idx="1085">
                  <c:v>0.23300000000000001</c:v>
                </c:pt>
                <c:pt idx="1086">
                  <c:v>0.15000000000000022</c:v>
                </c:pt>
                <c:pt idx="1087">
                  <c:v>0.23800000000000004</c:v>
                </c:pt>
                <c:pt idx="1088">
                  <c:v>1.34</c:v>
                </c:pt>
                <c:pt idx="1089">
                  <c:v>0.161</c:v>
                </c:pt>
                <c:pt idx="1090">
                  <c:v>0.27200000000000002</c:v>
                </c:pt>
                <c:pt idx="1091">
                  <c:v>0.15400000000000022</c:v>
                </c:pt>
                <c:pt idx="1092">
                  <c:v>0.15200000000000022</c:v>
                </c:pt>
                <c:pt idx="1093">
                  <c:v>0.996</c:v>
                </c:pt>
                <c:pt idx="1094">
                  <c:v>0.21700000000000022</c:v>
                </c:pt>
                <c:pt idx="1095">
                  <c:v>0.18500000000000022</c:v>
                </c:pt>
                <c:pt idx="1096">
                  <c:v>0.17300000000000001</c:v>
                </c:pt>
                <c:pt idx="1097">
                  <c:v>0.18300000000000022</c:v>
                </c:pt>
                <c:pt idx="1098">
                  <c:v>0.16300000000000001</c:v>
                </c:pt>
                <c:pt idx="1099">
                  <c:v>0.18000000000000022</c:v>
                </c:pt>
                <c:pt idx="1100">
                  <c:v>1.288</c:v>
                </c:pt>
                <c:pt idx="1101">
                  <c:v>0.20600000000000004</c:v>
                </c:pt>
                <c:pt idx="1102">
                  <c:v>0.15600000000000025</c:v>
                </c:pt>
                <c:pt idx="1103">
                  <c:v>0.20300000000000001</c:v>
                </c:pt>
                <c:pt idx="1104">
                  <c:v>0.15800000000000025</c:v>
                </c:pt>
                <c:pt idx="1105">
                  <c:v>0.14200000000000004</c:v>
                </c:pt>
                <c:pt idx="1106">
                  <c:v>0.51400000000000001</c:v>
                </c:pt>
                <c:pt idx="1107">
                  <c:v>0.18600000000000025</c:v>
                </c:pt>
                <c:pt idx="1108">
                  <c:v>0.16800000000000001</c:v>
                </c:pt>
                <c:pt idx="1109">
                  <c:v>0.16700000000000001</c:v>
                </c:pt>
                <c:pt idx="1110">
                  <c:v>0.15900000000000025</c:v>
                </c:pt>
                <c:pt idx="1111">
                  <c:v>0.16300000000000001</c:v>
                </c:pt>
                <c:pt idx="1112">
                  <c:v>0.19800000000000001</c:v>
                </c:pt>
                <c:pt idx="1113">
                  <c:v>0.33400000000000057</c:v>
                </c:pt>
                <c:pt idx="1114">
                  <c:v>0.16600000000000001</c:v>
                </c:pt>
                <c:pt idx="1115">
                  <c:v>0.48800000000000032</c:v>
                </c:pt>
                <c:pt idx="1116">
                  <c:v>0.30200000000000032</c:v>
                </c:pt>
                <c:pt idx="1117">
                  <c:v>0.73000000000000065</c:v>
                </c:pt>
                <c:pt idx="1118">
                  <c:v>0.26</c:v>
                </c:pt>
                <c:pt idx="1119">
                  <c:v>0.15600000000000025</c:v>
                </c:pt>
                <c:pt idx="1120">
                  <c:v>0.193</c:v>
                </c:pt>
                <c:pt idx="1121">
                  <c:v>0.15800000000000025</c:v>
                </c:pt>
                <c:pt idx="1122">
                  <c:v>0.17500000000000004</c:v>
                </c:pt>
                <c:pt idx="1123">
                  <c:v>0.26500000000000001</c:v>
                </c:pt>
                <c:pt idx="1124">
                  <c:v>0.17500000000000004</c:v>
                </c:pt>
                <c:pt idx="1125">
                  <c:v>0.14600000000000021</c:v>
                </c:pt>
                <c:pt idx="1126">
                  <c:v>0.15900000000000025</c:v>
                </c:pt>
                <c:pt idx="1127">
                  <c:v>0.17300000000000001</c:v>
                </c:pt>
                <c:pt idx="1128">
                  <c:v>0.21800000000000025</c:v>
                </c:pt>
                <c:pt idx="1129">
                  <c:v>0.41000000000000031</c:v>
                </c:pt>
                <c:pt idx="1130">
                  <c:v>0.16400000000000001</c:v>
                </c:pt>
                <c:pt idx="1131">
                  <c:v>0.16700000000000001</c:v>
                </c:pt>
                <c:pt idx="1132">
                  <c:v>2.0640000000000001</c:v>
                </c:pt>
                <c:pt idx="1133">
                  <c:v>0.27600000000000002</c:v>
                </c:pt>
                <c:pt idx="1134">
                  <c:v>0.19500000000000001</c:v>
                </c:pt>
                <c:pt idx="1135">
                  <c:v>0.18500000000000022</c:v>
                </c:pt>
                <c:pt idx="1136">
                  <c:v>0.25600000000000001</c:v>
                </c:pt>
                <c:pt idx="1137">
                  <c:v>0.224</c:v>
                </c:pt>
                <c:pt idx="1138">
                  <c:v>0.48000000000000032</c:v>
                </c:pt>
                <c:pt idx="1139">
                  <c:v>0.38700000000000051</c:v>
                </c:pt>
                <c:pt idx="1140">
                  <c:v>0.28600000000000031</c:v>
                </c:pt>
                <c:pt idx="1141">
                  <c:v>0.19600000000000001</c:v>
                </c:pt>
                <c:pt idx="1142">
                  <c:v>0.23900000000000021</c:v>
                </c:pt>
                <c:pt idx="1143">
                  <c:v>0.16300000000000001</c:v>
                </c:pt>
                <c:pt idx="1144">
                  <c:v>0.161</c:v>
                </c:pt>
                <c:pt idx="1145">
                  <c:v>0.40700000000000008</c:v>
                </c:pt>
                <c:pt idx="1146">
                  <c:v>0.25900000000000001</c:v>
                </c:pt>
                <c:pt idx="1147">
                  <c:v>0.15600000000000025</c:v>
                </c:pt>
                <c:pt idx="1148">
                  <c:v>0.627000000000001</c:v>
                </c:pt>
                <c:pt idx="1149">
                  <c:v>0.20800000000000021</c:v>
                </c:pt>
                <c:pt idx="1150">
                  <c:v>0.16500000000000001</c:v>
                </c:pt>
                <c:pt idx="1151">
                  <c:v>0.25</c:v>
                </c:pt>
                <c:pt idx="1152">
                  <c:v>0.15600000000000025</c:v>
                </c:pt>
                <c:pt idx="1153">
                  <c:v>0.23600000000000004</c:v>
                </c:pt>
                <c:pt idx="1154">
                  <c:v>0.21000000000000021</c:v>
                </c:pt>
                <c:pt idx="1155">
                  <c:v>0.18300000000000022</c:v>
                </c:pt>
                <c:pt idx="1156">
                  <c:v>0.15200000000000022</c:v>
                </c:pt>
                <c:pt idx="1157">
                  <c:v>0.17600000000000021</c:v>
                </c:pt>
                <c:pt idx="1158">
                  <c:v>0.15300000000000022</c:v>
                </c:pt>
                <c:pt idx="1159">
                  <c:v>0.254</c:v>
                </c:pt>
                <c:pt idx="1160">
                  <c:v>0.20300000000000001</c:v>
                </c:pt>
                <c:pt idx="1161">
                  <c:v>0.192</c:v>
                </c:pt>
                <c:pt idx="1162">
                  <c:v>0.15300000000000022</c:v>
                </c:pt>
                <c:pt idx="1163">
                  <c:v>0.17600000000000021</c:v>
                </c:pt>
                <c:pt idx="1164">
                  <c:v>0.15100000000000022</c:v>
                </c:pt>
                <c:pt idx="1165">
                  <c:v>0.15200000000000022</c:v>
                </c:pt>
                <c:pt idx="1166">
                  <c:v>1.706</c:v>
                </c:pt>
                <c:pt idx="1167">
                  <c:v>0.38500000000000051</c:v>
                </c:pt>
                <c:pt idx="1168">
                  <c:v>0.17700000000000021</c:v>
                </c:pt>
                <c:pt idx="1169">
                  <c:v>0.20200000000000001</c:v>
                </c:pt>
                <c:pt idx="1170">
                  <c:v>0.17200000000000001</c:v>
                </c:pt>
                <c:pt idx="1171">
                  <c:v>0.18500000000000022</c:v>
                </c:pt>
                <c:pt idx="1172">
                  <c:v>0.17400000000000004</c:v>
                </c:pt>
                <c:pt idx="1173">
                  <c:v>0.37800000000000045</c:v>
                </c:pt>
                <c:pt idx="1174">
                  <c:v>0.16400000000000001</c:v>
                </c:pt>
                <c:pt idx="1175">
                  <c:v>0.54200000000000004</c:v>
                </c:pt>
                <c:pt idx="1176">
                  <c:v>0.17</c:v>
                </c:pt>
                <c:pt idx="1177">
                  <c:v>0.18000000000000022</c:v>
                </c:pt>
                <c:pt idx="1178">
                  <c:v>0.16700000000000001</c:v>
                </c:pt>
                <c:pt idx="1179">
                  <c:v>0.193</c:v>
                </c:pt>
                <c:pt idx="1180">
                  <c:v>0.21300000000000022</c:v>
                </c:pt>
                <c:pt idx="1181">
                  <c:v>0.15500000000000025</c:v>
                </c:pt>
                <c:pt idx="1182">
                  <c:v>0.58399999999999996</c:v>
                </c:pt>
                <c:pt idx="1183">
                  <c:v>0.16700000000000001</c:v>
                </c:pt>
                <c:pt idx="1184">
                  <c:v>0.15500000000000025</c:v>
                </c:pt>
                <c:pt idx="1185">
                  <c:v>0.16800000000000001</c:v>
                </c:pt>
                <c:pt idx="1186">
                  <c:v>0.27400000000000002</c:v>
                </c:pt>
                <c:pt idx="1187">
                  <c:v>0.27700000000000002</c:v>
                </c:pt>
                <c:pt idx="1188">
                  <c:v>0.20700000000000021</c:v>
                </c:pt>
                <c:pt idx="1189">
                  <c:v>0.17100000000000001</c:v>
                </c:pt>
                <c:pt idx="1190">
                  <c:v>0.19800000000000001</c:v>
                </c:pt>
                <c:pt idx="1191">
                  <c:v>0.24700000000000022</c:v>
                </c:pt>
                <c:pt idx="1192">
                  <c:v>0.23600000000000004</c:v>
                </c:pt>
                <c:pt idx="1193">
                  <c:v>0.191</c:v>
                </c:pt>
                <c:pt idx="1194">
                  <c:v>0.15700000000000025</c:v>
                </c:pt>
                <c:pt idx="1195">
                  <c:v>0.16800000000000001</c:v>
                </c:pt>
                <c:pt idx="1196">
                  <c:v>0.21600000000000022</c:v>
                </c:pt>
                <c:pt idx="1197">
                  <c:v>0.29100000000000031</c:v>
                </c:pt>
                <c:pt idx="1198">
                  <c:v>0.17400000000000004</c:v>
                </c:pt>
                <c:pt idx="1199">
                  <c:v>0.23800000000000004</c:v>
                </c:pt>
                <c:pt idx="1200">
                  <c:v>0.17</c:v>
                </c:pt>
                <c:pt idx="1201">
                  <c:v>0.21600000000000022</c:v>
                </c:pt>
                <c:pt idx="1202">
                  <c:v>0.21000000000000021</c:v>
                </c:pt>
                <c:pt idx="1203">
                  <c:v>0.19600000000000001</c:v>
                </c:pt>
                <c:pt idx="1204">
                  <c:v>0.29600000000000032</c:v>
                </c:pt>
                <c:pt idx="1205">
                  <c:v>0.17200000000000001</c:v>
                </c:pt>
                <c:pt idx="1206">
                  <c:v>0.17900000000000021</c:v>
                </c:pt>
                <c:pt idx="1207">
                  <c:v>0.19700000000000001</c:v>
                </c:pt>
                <c:pt idx="1208">
                  <c:v>0.15200000000000022</c:v>
                </c:pt>
                <c:pt idx="1209">
                  <c:v>0.43400000000000044</c:v>
                </c:pt>
                <c:pt idx="1210">
                  <c:v>0.15700000000000025</c:v>
                </c:pt>
                <c:pt idx="1211">
                  <c:v>0.34500000000000008</c:v>
                </c:pt>
                <c:pt idx="1212">
                  <c:v>0.16800000000000001</c:v>
                </c:pt>
                <c:pt idx="1213">
                  <c:v>0.24300000000000022</c:v>
                </c:pt>
                <c:pt idx="1214">
                  <c:v>0.18700000000000025</c:v>
                </c:pt>
                <c:pt idx="1215">
                  <c:v>0.16500000000000001</c:v>
                </c:pt>
                <c:pt idx="1216">
                  <c:v>0.16</c:v>
                </c:pt>
                <c:pt idx="1217">
                  <c:v>0.41700000000000031</c:v>
                </c:pt>
                <c:pt idx="1218">
                  <c:v>0.20200000000000001</c:v>
                </c:pt>
                <c:pt idx="1219">
                  <c:v>0.18400000000000022</c:v>
                </c:pt>
                <c:pt idx="1220">
                  <c:v>0.14600000000000021</c:v>
                </c:pt>
                <c:pt idx="1221">
                  <c:v>0.16900000000000001</c:v>
                </c:pt>
                <c:pt idx="1222">
                  <c:v>0.19900000000000001</c:v>
                </c:pt>
                <c:pt idx="1223">
                  <c:v>0.17200000000000001</c:v>
                </c:pt>
                <c:pt idx="1224">
                  <c:v>0.20700000000000021</c:v>
                </c:pt>
                <c:pt idx="1225">
                  <c:v>0.16200000000000001</c:v>
                </c:pt>
                <c:pt idx="1226">
                  <c:v>0.16500000000000001</c:v>
                </c:pt>
                <c:pt idx="1227">
                  <c:v>0.19400000000000001</c:v>
                </c:pt>
                <c:pt idx="1228">
                  <c:v>0.34600000000000031</c:v>
                </c:pt>
                <c:pt idx="1229">
                  <c:v>0.16800000000000001</c:v>
                </c:pt>
                <c:pt idx="1230">
                  <c:v>0.15600000000000025</c:v>
                </c:pt>
                <c:pt idx="1231">
                  <c:v>0.23900000000000021</c:v>
                </c:pt>
                <c:pt idx="1232">
                  <c:v>0.14800000000000021</c:v>
                </c:pt>
                <c:pt idx="1233">
                  <c:v>0.15200000000000022</c:v>
                </c:pt>
                <c:pt idx="1234">
                  <c:v>0.21100000000000022</c:v>
                </c:pt>
                <c:pt idx="1235">
                  <c:v>0.14500000000000021</c:v>
                </c:pt>
                <c:pt idx="1236">
                  <c:v>0.34800000000000031</c:v>
                </c:pt>
                <c:pt idx="1237">
                  <c:v>0.15800000000000025</c:v>
                </c:pt>
                <c:pt idx="1238">
                  <c:v>0.29400000000000032</c:v>
                </c:pt>
                <c:pt idx="1239">
                  <c:v>0.19600000000000001</c:v>
                </c:pt>
                <c:pt idx="1240">
                  <c:v>0</c:v>
                </c:pt>
                <c:pt idx="1241">
                  <c:v>0.17600000000000021</c:v>
                </c:pt>
                <c:pt idx="1242">
                  <c:v>0.36000000000000032</c:v>
                </c:pt>
                <c:pt idx="1243">
                  <c:v>0.20100000000000001</c:v>
                </c:pt>
                <c:pt idx="1244">
                  <c:v>0.18400000000000022</c:v>
                </c:pt>
                <c:pt idx="1245">
                  <c:v>0.19900000000000001</c:v>
                </c:pt>
                <c:pt idx="1246">
                  <c:v>0.97800000000000065</c:v>
                </c:pt>
                <c:pt idx="1247">
                  <c:v>0.42700000000000032</c:v>
                </c:pt>
                <c:pt idx="1248">
                  <c:v>0.40100000000000002</c:v>
                </c:pt>
                <c:pt idx="1249">
                  <c:v>0.23900000000000021</c:v>
                </c:pt>
                <c:pt idx="1250">
                  <c:v>0.24400000000000022</c:v>
                </c:pt>
                <c:pt idx="1251">
                  <c:v>0.15500000000000025</c:v>
                </c:pt>
                <c:pt idx="1252">
                  <c:v>0.38400000000000051</c:v>
                </c:pt>
                <c:pt idx="1253">
                  <c:v>0.14900000000000022</c:v>
                </c:pt>
                <c:pt idx="1254">
                  <c:v>0.15300000000000022</c:v>
                </c:pt>
                <c:pt idx="1255">
                  <c:v>0.2</c:v>
                </c:pt>
                <c:pt idx="1256">
                  <c:v>0.22900000000000001</c:v>
                </c:pt>
                <c:pt idx="1257">
                  <c:v>0.17700000000000021</c:v>
                </c:pt>
                <c:pt idx="1258">
                  <c:v>0.14600000000000021</c:v>
                </c:pt>
                <c:pt idx="1259">
                  <c:v>0.45200000000000001</c:v>
                </c:pt>
                <c:pt idx="1260">
                  <c:v>0.16</c:v>
                </c:pt>
                <c:pt idx="1261">
                  <c:v>0.14700000000000021</c:v>
                </c:pt>
                <c:pt idx="1262">
                  <c:v>0.42300000000000032</c:v>
                </c:pt>
                <c:pt idx="1263">
                  <c:v>0.16200000000000001</c:v>
                </c:pt>
                <c:pt idx="1264">
                  <c:v>0.16200000000000001</c:v>
                </c:pt>
                <c:pt idx="1265">
                  <c:v>0.15300000000000022</c:v>
                </c:pt>
                <c:pt idx="1266">
                  <c:v>0.34700000000000031</c:v>
                </c:pt>
                <c:pt idx="1267">
                  <c:v>0.20100000000000001</c:v>
                </c:pt>
                <c:pt idx="1268">
                  <c:v>0.18300000000000022</c:v>
                </c:pt>
                <c:pt idx="1269">
                  <c:v>0.27900000000000008</c:v>
                </c:pt>
                <c:pt idx="1270">
                  <c:v>0.25600000000000001</c:v>
                </c:pt>
                <c:pt idx="1271">
                  <c:v>0.17100000000000001</c:v>
                </c:pt>
                <c:pt idx="1272">
                  <c:v>0.26800000000000002</c:v>
                </c:pt>
                <c:pt idx="1273">
                  <c:v>0.24800000000000022</c:v>
                </c:pt>
                <c:pt idx="1274">
                  <c:v>0.16200000000000001</c:v>
                </c:pt>
                <c:pt idx="1275">
                  <c:v>0.16400000000000001</c:v>
                </c:pt>
                <c:pt idx="1276">
                  <c:v>0.22800000000000001</c:v>
                </c:pt>
                <c:pt idx="1277">
                  <c:v>0.18600000000000025</c:v>
                </c:pt>
                <c:pt idx="1278">
                  <c:v>0.17800000000000021</c:v>
                </c:pt>
                <c:pt idx="1279">
                  <c:v>0.14900000000000022</c:v>
                </c:pt>
                <c:pt idx="1280">
                  <c:v>0.26600000000000001</c:v>
                </c:pt>
                <c:pt idx="1281">
                  <c:v>0.16400000000000001</c:v>
                </c:pt>
                <c:pt idx="1282">
                  <c:v>0.15600000000000025</c:v>
                </c:pt>
                <c:pt idx="1283">
                  <c:v>0.17300000000000001</c:v>
                </c:pt>
                <c:pt idx="1284">
                  <c:v>0.14900000000000022</c:v>
                </c:pt>
                <c:pt idx="1285">
                  <c:v>0.19800000000000001</c:v>
                </c:pt>
                <c:pt idx="1286">
                  <c:v>0.22800000000000001</c:v>
                </c:pt>
                <c:pt idx="1287">
                  <c:v>0.16200000000000001</c:v>
                </c:pt>
                <c:pt idx="1288">
                  <c:v>0.20200000000000001</c:v>
                </c:pt>
                <c:pt idx="1289">
                  <c:v>0.20200000000000001</c:v>
                </c:pt>
                <c:pt idx="1290">
                  <c:v>0.35100000000000031</c:v>
                </c:pt>
                <c:pt idx="1291">
                  <c:v>0.18900000000000025</c:v>
                </c:pt>
                <c:pt idx="1292">
                  <c:v>0.15400000000000022</c:v>
                </c:pt>
                <c:pt idx="1293">
                  <c:v>0.68100000000000005</c:v>
                </c:pt>
                <c:pt idx="1294">
                  <c:v>0.17500000000000004</c:v>
                </c:pt>
                <c:pt idx="1295">
                  <c:v>0.18700000000000025</c:v>
                </c:pt>
                <c:pt idx="1296">
                  <c:v>1.528</c:v>
                </c:pt>
                <c:pt idx="1297">
                  <c:v>0.18000000000000022</c:v>
                </c:pt>
                <c:pt idx="1298">
                  <c:v>0.17800000000000021</c:v>
                </c:pt>
                <c:pt idx="1299">
                  <c:v>0.2</c:v>
                </c:pt>
                <c:pt idx="1300">
                  <c:v>0.39500000000000057</c:v>
                </c:pt>
                <c:pt idx="1301">
                  <c:v>0.24000000000000021</c:v>
                </c:pt>
                <c:pt idx="1302">
                  <c:v>0.27400000000000002</c:v>
                </c:pt>
                <c:pt idx="1303">
                  <c:v>0.15300000000000022</c:v>
                </c:pt>
                <c:pt idx="1304">
                  <c:v>0.16800000000000001</c:v>
                </c:pt>
                <c:pt idx="1305">
                  <c:v>0.21000000000000021</c:v>
                </c:pt>
                <c:pt idx="1306">
                  <c:v>0.15800000000000025</c:v>
                </c:pt>
                <c:pt idx="1307">
                  <c:v>0.17600000000000021</c:v>
                </c:pt>
                <c:pt idx="1308">
                  <c:v>0.17700000000000021</c:v>
                </c:pt>
                <c:pt idx="1309">
                  <c:v>1.23</c:v>
                </c:pt>
                <c:pt idx="1310">
                  <c:v>0.19</c:v>
                </c:pt>
                <c:pt idx="1311">
                  <c:v>0.36500000000000032</c:v>
                </c:pt>
                <c:pt idx="1312">
                  <c:v>0.30500000000000038</c:v>
                </c:pt>
                <c:pt idx="1313">
                  <c:v>0.20800000000000021</c:v>
                </c:pt>
                <c:pt idx="1314">
                  <c:v>0.30000000000000032</c:v>
                </c:pt>
                <c:pt idx="1315">
                  <c:v>0.51900000000000002</c:v>
                </c:pt>
                <c:pt idx="1316">
                  <c:v>0.34800000000000031</c:v>
                </c:pt>
                <c:pt idx="1317">
                  <c:v>0.16700000000000001</c:v>
                </c:pt>
                <c:pt idx="1318">
                  <c:v>0.18700000000000025</c:v>
                </c:pt>
                <c:pt idx="1319">
                  <c:v>0.43400000000000044</c:v>
                </c:pt>
                <c:pt idx="1320">
                  <c:v>0.23500000000000001</c:v>
                </c:pt>
                <c:pt idx="1321">
                  <c:v>0.16200000000000001</c:v>
                </c:pt>
                <c:pt idx="1322">
                  <c:v>0.23900000000000021</c:v>
                </c:pt>
                <c:pt idx="1323">
                  <c:v>0.34200000000000008</c:v>
                </c:pt>
                <c:pt idx="1324">
                  <c:v>0.16700000000000001</c:v>
                </c:pt>
                <c:pt idx="1325">
                  <c:v>0.48300000000000032</c:v>
                </c:pt>
                <c:pt idx="1326">
                  <c:v>0.91300000000000003</c:v>
                </c:pt>
                <c:pt idx="1327">
                  <c:v>0.30500000000000038</c:v>
                </c:pt>
                <c:pt idx="1328">
                  <c:v>0.17500000000000004</c:v>
                </c:pt>
                <c:pt idx="1329">
                  <c:v>0.15800000000000025</c:v>
                </c:pt>
                <c:pt idx="1330">
                  <c:v>0.23700000000000004</c:v>
                </c:pt>
                <c:pt idx="1331">
                  <c:v>0.17200000000000001</c:v>
                </c:pt>
                <c:pt idx="1332">
                  <c:v>0.22800000000000001</c:v>
                </c:pt>
                <c:pt idx="1333">
                  <c:v>0.15500000000000025</c:v>
                </c:pt>
                <c:pt idx="1334">
                  <c:v>0.18600000000000025</c:v>
                </c:pt>
                <c:pt idx="1335">
                  <c:v>0.17400000000000004</c:v>
                </c:pt>
                <c:pt idx="1336">
                  <c:v>0.16900000000000001</c:v>
                </c:pt>
                <c:pt idx="1337">
                  <c:v>0.16200000000000001</c:v>
                </c:pt>
                <c:pt idx="1338">
                  <c:v>0.16400000000000001</c:v>
                </c:pt>
                <c:pt idx="1339">
                  <c:v>0.750000000000001</c:v>
                </c:pt>
                <c:pt idx="1340">
                  <c:v>0.21400000000000022</c:v>
                </c:pt>
                <c:pt idx="1341">
                  <c:v>0.16</c:v>
                </c:pt>
                <c:pt idx="1342">
                  <c:v>0.20700000000000021</c:v>
                </c:pt>
                <c:pt idx="1343">
                  <c:v>0.26100000000000001</c:v>
                </c:pt>
                <c:pt idx="1344">
                  <c:v>0.15900000000000025</c:v>
                </c:pt>
                <c:pt idx="1345">
                  <c:v>0.18100000000000022</c:v>
                </c:pt>
                <c:pt idx="1346">
                  <c:v>0.38500000000000051</c:v>
                </c:pt>
                <c:pt idx="1347">
                  <c:v>0.25700000000000001</c:v>
                </c:pt>
                <c:pt idx="1348">
                  <c:v>0.16</c:v>
                </c:pt>
                <c:pt idx="1349">
                  <c:v>0.15600000000000025</c:v>
                </c:pt>
                <c:pt idx="1350">
                  <c:v>0.18800000000000025</c:v>
                </c:pt>
                <c:pt idx="1351">
                  <c:v>0.16900000000000001</c:v>
                </c:pt>
                <c:pt idx="1352">
                  <c:v>0.19</c:v>
                </c:pt>
                <c:pt idx="1353">
                  <c:v>0.23100000000000001</c:v>
                </c:pt>
                <c:pt idx="1354">
                  <c:v>0.252</c:v>
                </c:pt>
                <c:pt idx="1355">
                  <c:v>0.98699999999999999</c:v>
                </c:pt>
                <c:pt idx="1356">
                  <c:v>0.16400000000000001</c:v>
                </c:pt>
                <c:pt idx="1357">
                  <c:v>0.23800000000000004</c:v>
                </c:pt>
                <c:pt idx="1358">
                  <c:v>0.19</c:v>
                </c:pt>
                <c:pt idx="1359">
                  <c:v>0.20200000000000001</c:v>
                </c:pt>
                <c:pt idx="1360">
                  <c:v>1.9770000000000001</c:v>
                </c:pt>
                <c:pt idx="1361">
                  <c:v>0.17900000000000021</c:v>
                </c:pt>
                <c:pt idx="1362">
                  <c:v>0.30200000000000032</c:v>
                </c:pt>
                <c:pt idx="1363">
                  <c:v>0.19900000000000001</c:v>
                </c:pt>
                <c:pt idx="1364">
                  <c:v>0.19700000000000001</c:v>
                </c:pt>
                <c:pt idx="1365">
                  <c:v>0.30300000000000032</c:v>
                </c:pt>
                <c:pt idx="1366">
                  <c:v>0.39100000000000057</c:v>
                </c:pt>
                <c:pt idx="1367">
                  <c:v>0.26400000000000001</c:v>
                </c:pt>
                <c:pt idx="1368">
                  <c:v>0.26600000000000001</c:v>
                </c:pt>
                <c:pt idx="1369">
                  <c:v>0.17700000000000021</c:v>
                </c:pt>
                <c:pt idx="1370">
                  <c:v>0.15600000000000025</c:v>
                </c:pt>
                <c:pt idx="1371">
                  <c:v>0.19500000000000001</c:v>
                </c:pt>
                <c:pt idx="1372">
                  <c:v>0.17900000000000021</c:v>
                </c:pt>
                <c:pt idx="1373">
                  <c:v>0.18700000000000025</c:v>
                </c:pt>
                <c:pt idx="1374">
                  <c:v>0.16800000000000001</c:v>
                </c:pt>
                <c:pt idx="1375">
                  <c:v>0.16200000000000001</c:v>
                </c:pt>
                <c:pt idx="1376">
                  <c:v>0.34400000000000008</c:v>
                </c:pt>
                <c:pt idx="1377">
                  <c:v>0.21400000000000022</c:v>
                </c:pt>
                <c:pt idx="1378">
                  <c:v>0.47400000000000031</c:v>
                </c:pt>
                <c:pt idx="1379">
                  <c:v>0.18300000000000022</c:v>
                </c:pt>
                <c:pt idx="1380">
                  <c:v>0.28600000000000031</c:v>
                </c:pt>
                <c:pt idx="1381">
                  <c:v>0.79500000000000004</c:v>
                </c:pt>
                <c:pt idx="1382">
                  <c:v>0.255</c:v>
                </c:pt>
                <c:pt idx="1383">
                  <c:v>0.22600000000000001</c:v>
                </c:pt>
                <c:pt idx="1384">
                  <c:v>0.17600000000000021</c:v>
                </c:pt>
                <c:pt idx="1385">
                  <c:v>0.19500000000000001</c:v>
                </c:pt>
                <c:pt idx="1386">
                  <c:v>0.17600000000000021</c:v>
                </c:pt>
                <c:pt idx="1387">
                  <c:v>0.20400000000000001</c:v>
                </c:pt>
                <c:pt idx="1388">
                  <c:v>0.28900000000000031</c:v>
                </c:pt>
                <c:pt idx="1389">
                  <c:v>0.18900000000000025</c:v>
                </c:pt>
                <c:pt idx="1390">
                  <c:v>0.17400000000000004</c:v>
                </c:pt>
                <c:pt idx="1391">
                  <c:v>0.3800000000000005</c:v>
                </c:pt>
                <c:pt idx="1392">
                  <c:v>0.16</c:v>
                </c:pt>
                <c:pt idx="1393">
                  <c:v>0.23500000000000001</c:v>
                </c:pt>
                <c:pt idx="1394">
                  <c:v>0.76400000000000101</c:v>
                </c:pt>
                <c:pt idx="1395">
                  <c:v>0.20600000000000004</c:v>
                </c:pt>
                <c:pt idx="1396">
                  <c:v>0.23</c:v>
                </c:pt>
                <c:pt idx="1397">
                  <c:v>0.27100000000000002</c:v>
                </c:pt>
                <c:pt idx="1398">
                  <c:v>0.19400000000000001</c:v>
                </c:pt>
                <c:pt idx="1399">
                  <c:v>0.24900000000000025</c:v>
                </c:pt>
                <c:pt idx="1400">
                  <c:v>0.16400000000000001</c:v>
                </c:pt>
                <c:pt idx="1401">
                  <c:v>1.3380000000000001</c:v>
                </c:pt>
                <c:pt idx="1402">
                  <c:v>0.19500000000000001</c:v>
                </c:pt>
                <c:pt idx="1403">
                  <c:v>0.65800000000000114</c:v>
                </c:pt>
                <c:pt idx="1404">
                  <c:v>0.16700000000000001</c:v>
                </c:pt>
                <c:pt idx="1405">
                  <c:v>0.16300000000000001</c:v>
                </c:pt>
                <c:pt idx="1406">
                  <c:v>0.18600000000000025</c:v>
                </c:pt>
                <c:pt idx="1407">
                  <c:v>0.19400000000000001</c:v>
                </c:pt>
                <c:pt idx="1408">
                  <c:v>1.0389999999999981</c:v>
                </c:pt>
                <c:pt idx="1409">
                  <c:v>0.19700000000000001</c:v>
                </c:pt>
                <c:pt idx="1410">
                  <c:v>0.29200000000000031</c:v>
                </c:pt>
                <c:pt idx="1411">
                  <c:v>0.28700000000000031</c:v>
                </c:pt>
                <c:pt idx="1412">
                  <c:v>0.15400000000000022</c:v>
                </c:pt>
                <c:pt idx="1413">
                  <c:v>0.17</c:v>
                </c:pt>
                <c:pt idx="1414">
                  <c:v>0.63600000000000101</c:v>
                </c:pt>
                <c:pt idx="1415">
                  <c:v>0.21900000000000025</c:v>
                </c:pt>
                <c:pt idx="1416">
                  <c:v>0.17800000000000021</c:v>
                </c:pt>
                <c:pt idx="1417">
                  <c:v>0.193</c:v>
                </c:pt>
                <c:pt idx="1418">
                  <c:v>0.23100000000000001</c:v>
                </c:pt>
                <c:pt idx="1419">
                  <c:v>0.21400000000000022</c:v>
                </c:pt>
                <c:pt idx="1420">
                  <c:v>0.15500000000000025</c:v>
                </c:pt>
                <c:pt idx="1421">
                  <c:v>0.16300000000000001</c:v>
                </c:pt>
                <c:pt idx="1422">
                  <c:v>0.20500000000000004</c:v>
                </c:pt>
                <c:pt idx="1423">
                  <c:v>0.17600000000000021</c:v>
                </c:pt>
                <c:pt idx="1424">
                  <c:v>0.18500000000000022</c:v>
                </c:pt>
                <c:pt idx="1425">
                  <c:v>0.19400000000000001</c:v>
                </c:pt>
                <c:pt idx="1426">
                  <c:v>0.17700000000000021</c:v>
                </c:pt>
                <c:pt idx="1427">
                  <c:v>0.57099999999999995</c:v>
                </c:pt>
                <c:pt idx="1428">
                  <c:v>0.81699999999999995</c:v>
                </c:pt>
                <c:pt idx="1429">
                  <c:v>0.20300000000000001</c:v>
                </c:pt>
                <c:pt idx="1430">
                  <c:v>0.46</c:v>
                </c:pt>
                <c:pt idx="1431">
                  <c:v>0.255</c:v>
                </c:pt>
                <c:pt idx="1432">
                  <c:v>0.39800000000000058</c:v>
                </c:pt>
                <c:pt idx="1433">
                  <c:v>0.20600000000000004</c:v>
                </c:pt>
                <c:pt idx="1434">
                  <c:v>0.44500000000000001</c:v>
                </c:pt>
                <c:pt idx="1435">
                  <c:v>0.15000000000000022</c:v>
                </c:pt>
                <c:pt idx="1436">
                  <c:v>0.15300000000000022</c:v>
                </c:pt>
                <c:pt idx="1437">
                  <c:v>0.15400000000000022</c:v>
                </c:pt>
                <c:pt idx="1438">
                  <c:v>0.14100000000000001</c:v>
                </c:pt>
                <c:pt idx="1439">
                  <c:v>0.14600000000000021</c:v>
                </c:pt>
                <c:pt idx="1440">
                  <c:v>0.15300000000000022</c:v>
                </c:pt>
                <c:pt idx="1441">
                  <c:v>0.15700000000000025</c:v>
                </c:pt>
                <c:pt idx="1442">
                  <c:v>0.18900000000000025</c:v>
                </c:pt>
                <c:pt idx="1443">
                  <c:v>0.442</c:v>
                </c:pt>
                <c:pt idx="1444">
                  <c:v>0.69799999999999995</c:v>
                </c:pt>
                <c:pt idx="1445">
                  <c:v>0.22900000000000001</c:v>
                </c:pt>
                <c:pt idx="1446">
                  <c:v>0.17500000000000004</c:v>
                </c:pt>
                <c:pt idx="1447">
                  <c:v>0.14400000000000004</c:v>
                </c:pt>
                <c:pt idx="1448">
                  <c:v>0.17500000000000004</c:v>
                </c:pt>
                <c:pt idx="1449">
                  <c:v>0.14300000000000004</c:v>
                </c:pt>
                <c:pt idx="1450">
                  <c:v>0.33300000000000057</c:v>
                </c:pt>
                <c:pt idx="1451">
                  <c:v>0.23600000000000004</c:v>
                </c:pt>
                <c:pt idx="1452">
                  <c:v>0.35500000000000032</c:v>
                </c:pt>
                <c:pt idx="1453">
                  <c:v>0.14400000000000004</c:v>
                </c:pt>
                <c:pt idx="1454">
                  <c:v>0.16900000000000001</c:v>
                </c:pt>
                <c:pt idx="1455">
                  <c:v>0.16800000000000001</c:v>
                </c:pt>
                <c:pt idx="1456">
                  <c:v>0.15900000000000025</c:v>
                </c:pt>
                <c:pt idx="1457">
                  <c:v>0.19700000000000001</c:v>
                </c:pt>
                <c:pt idx="1458">
                  <c:v>0.80900000000000005</c:v>
                </c:pt>
                <c:pt idx="1459">
                  <c:v>0.20700000000000021</c:v>
                </c:pt>
                <c:pt idx="1460">
                  <c:v>0.161</c:v>
                </c:pt>
                <c:pt idx="1461">
                  <c:v>0.15700000000000025</c:v>
                </c:pt>
                <c:pt idx="1462">
                  <c:v>0.18900000000000025</c:v>
                </c:pt>
                <c:pt idx="1463">
                  <c:v>0.20600000000000004</c:v>
                </c:pt>
                <c:pt idx="1464">
                  <c:v>0.17700000000000021</c:v>
                </c:pt>
                <c:pt idx="1465">
                  <c:v>0.23200000000000001</c:v>
                </c:pt>
                <c:pt idx="1466">
                  <c:v>0.16400000000000001</c:v>
                </c:pt>
                <c:pt idx="1467">
                  <c:v>0.62000000000000088</c:v>
                </c:pt>
                <c:pt idx="1468">
                  <c:v>0.20600000000000004</c:v>
                </c:pt>
                <c:pt idx="1469">
                  <c:v>0.37000000000000038</c:v>
                </c:pt>
                <c:pt idx="1470">
                  <c:v>0.15800000000000025</c:v>
                </c:pt>
                <c:pt idx="1471">
                  <c:v>0.15700000000000025</c:v>
                </c:pt>
                <c:pt idx="1472">
                  <c:v>0.18200000000000022</c:v>
                </c:pt>
                <c:pt idx="1473">
                  <c:v>0.25800000000000001</c:v>
                </c:pt>
                <c:pt idx="1474">
                  <c:v>0.18300000000000022</c:v>
                </c:pt>
                <c:pt idx="1475">
                  <c:v>0.18000000000000022</c:v>
                </c:pt>
                <c:pt idx="1476">
                  <c:v>0.26900000000000002</c:v>
                </c:pt>
                <c:pt idx="1477">
                  <c:v>0.17100000000000001</c:v>
                </c:pt>
                <c:pt idx="1478">
                  <c:v>0.26</c:v>
                </c:pt>
                <c:pt idx="1479">
                  <c:v>0.23500000000000001</c:v>
                </c:pt>
                <c:pt idx="1480">
                  <c:v>0.63500000000000101</c:v>
                </c:pt>
                <c:pt idx="1481">
                  <c:v>0.221</c:v>
                </c:pt>
                <c:pt idx="1482">
                  <c:v>0.17300000000000001</c:v>
                </c:pt>
                <c:pt idx="1483">
                  <c:v>0.16900000000000001</c:v>
                </c:pt>
                <c:pt idx="1484">
                  <c:v>0.15900000000000025</c:v>
                </c:pt>
                <c:pt idx="1485">
                  <c:v>0.29300000000000032</c:v>
                </c:pt>
                <c:pt idx="1486">
                  <c:v>0.2</c:v>
                </c:pt>
                <c:pt idx="1487">
                  <c:v>0.35400000000000031</c:v>
                </c:pt>
                <c:pt idx="1488">
                  <c:v>0.18800000000000025</c:v>
                </c:pt>
                <c:pt idx="1489">
                  <c:v>0.17400000000000004</c:v>
                </c:pt>
                <c:pt idx="1490">
                  <c:v>0.17200000000000001</c:v>
                </c:pt>
                <c:pt idx="1491">
                  <c:v>0.30500000000000038</c:v>
                </c:pt>
                <c:pt idx="1492">
                  <c:v>0.24200000000000021</c:v>
                </c:pt>
                <c:pt idx="1493">
                  <c:v>0.17400000000000004</c:v>
                </c:pt>
                <c:pt idx="1494">
                  <c:v>0.41000000000000031</c:v>
                </c:pt>
                <c:pt idx="1495">
                  <c:v>0.16200000000000001</c:v>
                </c:pt>
                <c:pt idx="1496">
                  <c:v>1.2009999999999978</c:v>
                </c:pt>
                <c:pt idx="1497">
                  <c:v>0.20400000000000001</c:v>
                </c:pt>
                <c:pt idx="1498">
                  <c:v>0.17500000000000004</c:v>
                </c:pt>
                <c:pt idx="1499">
                  <c:v>0.34</c:v>
                </c:pt>
                <c:pt idx="1500">
                  <c:v>0.16600000000000001</c:v>
                </c:pt>
                <c:pt idx="1501">
                  <c:v>0.61700000000000088</c:v>
                </c:pt>
                <c:pt idx="1502">
                  <c:v>0.193</c:v>
                </c:pt>
                <c:pt idx="1503">
                  <c:v>0.21100000000000022</c:v>
                </c:pt>
                <c:pt idx="1504">
                  <c:v>0.18200000000000022</c:v>
                </c:pt>
                <c:pt idx="1505">
                  <c:v>0.15900000000000025</c:v>
                </c:pt>
                <c:pt idx="1506">
                  <c:v>0.24100000000000021</c:v>
                </c:pt>
                <c:pt idx="1507">
                  <c:v>0.22800000000000001</c:v>
                </c:pt>
                <c:pt idx="1508">
                  <c:v>0.222</c:v>
                </c:pt>
                <c:pt idx="1509">
                  <c:v>0.24600000000000022</c:v>
                </c:pt>
                <c:pt idx="1510">
                  <c:v>0.192</c:v>
                </c:pt>
                <c:pt idx="1511">
                  <c:v>0.18200000000000022</c:v>
                </c:pt>
                <c:pt idx="1512">
                  <c:v>0.221</c:v>
                </c:pt>
                <c:pt idx="1513">
                  <c:v>0.17100000000000001</c:v>
                </c:pt>
                <c:pt idx="1514">
                  <c:v>0.18100000000000022</c:v>
                </c:pt>
                <c:pt idx="1515">
                  <c:v>0.14900000000000022</c:v>
                </c:pt>
                <c:pt idx="1516">
                  <c:v>0.33000000000000057</c:v>
                </c:pt>
                <c:pt idx="1517">
                  <c:v>0.17100000000000001</c:v>
                </c:pt>
                <c:pt idx="1518">
                  <c:v>0.18200000000000022</c:v>
                </c:pt>
                <c:pt idx="1519">
                  <c:v>0.39000000000000051</c:v>
                </c:pt>
                <c:pt idx="1520">
                  <c:v>0.17700000000000021</c:v>
                </c:pt>
                <c:pt idx="1521">
                  <c:v>0.254</c:v>
                </c:pt>
                <c:pt idx="1522">
                  <c:v>0.19700000000000001</c:v>
                </c:pt>
                <c:pt idx="1523">
                  <c:v>0.23100000000000001</c:v>
                </c:pt>
                <c:pt idx="1524">
                  <c:v>0.18000000000000022</c:v>
                </c:pt>
                <c:pt idx="1525">
                  <c:v>0.69899999999999995</c:v>
                </c:pt>
                <c:pt idx="1526">
                  <c:v>0.192</c:v>
                </c:pt>
                <c:pt idx="1527">
                  <c:v>0.18600000000000025</c:v>
                </c:pt>
                <c:pt idx="1528">
                  <c:v>0.19700000000000001</c:v>
                </c:pt>
                <c:pt idx="1529">
                  <c:v>0.18000000000000022</c:v>
                </c:pt>
                <c:pt idx="1530">
                  <c:v>0.29900000000000032</c:v>
                </c:pt>
                <c:pt idx="1531">
                  <c:v>0.32000000000000051</c:v>
                </c:pt>
                <c:pt idx="1532">
                  <c:v>0.39000000000000051</c:v>
                </c:pt>
                <c:pt idx="1533">
                  <c:v>0.26</c:v>
                </c:pt>
                <c:pt idx="1534">
                  <c:v>0.21100000000000022</c:v>
                </c:pt>
                <c:pt idx="1535">
                  <c:v>0.29300000000000032</c:v>
                </c:pt>
                <c:pt idx="1536">
                  <c:v>0.20100000000000001</c:v>
                </c:pt>
                <c:pt idx="1537">
                  <c:v>0.15600000000000025</c:v>
                </c:pt>
                <c:pt idx="1538">
                  <c:v>0.26700000000000002</c:v>
                </c:pt>
                <c:pt idx="1539">
                  <c:v>0.17800000000000021</c:v>
                </c:pt>
                <c:pt idx="1540">
                  <c:v>0.91900000000000004</c:v>
                </c:pt>
                <c:pt idx="1541">
                  <c:v>0.193</c:v>
                </c:pt>
                <c:pt idx="1542">
                  <c:v>0.18700000000000025</c:v>
                </c:pt>
                <c:pt idx="1543">
                  <c:v>0.17100000000000001</c:v>
                </c:pt>
                <c:pt idx="1544">
                  <c:v>0.18400000000000022</c:v>
                </c:pt>
                <c:pt idx="1545">
                  <c:v>0.27200000000000002</c:v>
                </c:pt>
                <c:pt idx="1546">
                  <c:v>0.16200000000000001</c:v>
                </c:pt>
                <c:pt idx="1547">
                  <c:v>0.15900000000000025</c:v>
                </c:pt>
                <c:pt idx="1548">
                  <c:v>0.16800000000000001</c:v>
                </c:pt>
                <c:pt idx="1549">
                  <c:v>0.19700000000000001</c:v>
                </c:pt>
                <c:pt idx="1550">
                  <c:v>0.19</c:v>
                </c:pt>
                <c:pt idx="1551">
                  <c:v>0.18800000000000025</c:v>
                </c:pt>
                <c:pt idx="1552">
                  <c:v>1.6180000000000001</c:v>
                </c:pt>
                <c:pt idx="1553">
                  <c:v>0.19700000000000001</c:v>
                </c:pt>
                <c:pt idx="1554">
                  <c:v>0.21900000000000025</c:v>
                </c:pt>
                <c:pt idx="1555">
                  <c:v>0.17700000000000021</c:v>
                </c:pt>
                <c:pt idx="1556">
                  <c:v>0.16400000000000001</c:v>
                </c:pt>
                <c:pt idx="1557">
                  <c:v>0.18900000000000025</c:v>
                </c:pt>
                <c:pt idx="1558">
                  <c:v>0.47000000000000008</c:v>
                </c:pt>
                <c:pt idx="1559">
                  <c:v>0.20100000000000001</c:v>
                </c:pt>
                <c:pt idx="1560">
                  <c:v>0.20400000000000001</c:v>
                </c:pt>
                <c:pt idx="1561">
                  <c:v>0.18700000000000025</c:v>
                </c:pt>
                <c:pt idx="1562">
                  <c:v>0.19700000000000001</c:v>
                </c:pt>
                <c:pt idx="1563">
                  <c:v>0.16900000000000001</c:v>
                </c:pt>
                <c:pt idx="1564">
                  <c:v>0.23500000000000001</c:v>
                </c:pt>
                <c:pt idx="1565">
                  <c:v>0.44500000000000001</c:v>
                </c:pt>
                <c:pt idx="1566">
                  <c:v>0.32300000000000051</c:v>
                </c:pt>
                <c:pt idx="1567">
                  <c:v>0.29700000000000032</c:v>
                </c:pt>
                <c:pt idx="1568">
                  <c:v>0.18800000000000025</c:v>
                </c:pt>
                <c:pt idx="1569">
                  <c:v>0.17700000000000021</c:v>
                </c:pt>
                <c:pt idx="1570">
                  <c:v>0.54800000000000004</c:v>
                </c:pt>
                <c:pt idx="1571">
                  <c:v>0.35400000000000031</c:v>
                </c:pt>
                <c:pt idx="1572">
                  <c:v>0.33100000000000057</c:v>
                </c:pt>
                <c:pt idx="1573">
                  <c:v>0.20500000000000004</c:v>
                </c:pt>
                <c:pt idx="1574">
                  <c:v>0.16500000000000001</c:v>
                </c:pt>
                <c:pt idx="1575">
                  <c:v>0.16300000000000001</c:v>
                </c:pt>
                <c:pt idx="1576">
                  <c:v>0.48700000000000032</c:v>
                </c:pt>
                <c:pt idx="1577">
                  <c:v>0</c:v>
                </c:pt>
                <c:pt idx="1578">
                  <c:v>0.25800000000000001</c:v>
                </c:pt>
                <c:pt idx="1579">
                  <c:v>0.27800000000000002</c:v>
                </c:pt>
                <c:pt idx="1580">
                  <c:v>0.27800000000000002</c:v>
                </c:pt>
                <c:pt idx="1581">
                  <c:v>0.17100000000000001</c:v>
                </c:pt>
                <c:pt idx="1582">
                  <c:v>0.16300000000000001</c:v>
                </c:pt>
                <c:pt idx="1583">
                  <c:v>0.19800000000000001</c:v>
                </c:pt>
                <c:pt idx="1584">
                  <c:v>0.17</c:v>
                </c:pt>
                <c:pt idx="1585">
                  <c:v>0.221</c:v>
                </c:pt>
                <c:pt idx="1586">
                  <c:v>0.16600000000000001</c:v>
                </c:pt>
                <c:pt idx="1587">
                  <c:v>0.19500000000000001</c:v>
                </c:pt>
                <c:pt idx="1588">
                  <c:v>0.20500000000000004</c:v>
                </c:pt>
                <c:pt idx="1589">
                  <c:v>0.28700000000000031</c:v>
                </c:pt>
                <c:pt idx="1590">
                  <c:v>0.23</c:v>
                </c:pt>
                <c:pt idx="1591">
                  <c:v>0.18800000000000025</c:v>
                </c:pt>
                <c:pt idx="1592">
                  <c:v>0.32600000000000051</c:v>
                </c:pt>
                <c:pt idx="1593">
                  <c:v>0.16600000000000001</c:v>
                </c:pt>
                <c:pt idx="1594">
                  <c:v>0.17600000000000021</c:v>
                </c:pt>
                <c:pt idx="1595">
                  <c:v>0.17400000000000004</c:v>
                </c:pt>
                <c:pt idx="1596">
                  <c:v>0.19800000000000001</c:v>
                </c:pt>
                <c:pt idx="1597">
                  <c:v>0.20400000000000001</c:v>
                </c:pt>
                <c:pt idx="1598">
                  <c:v>0.193</c:v>
                </c:pt>
                <c:pt idx="1599">
                  <c:v>0.222</c:v>
                </c:pt>
                <c:pt idx="1600">
                  <c:v>0.18400000000000022</c:v>
                </c:pt>
                <c:pt idx="1601">
                  <c:v>0.36100000000000032</c:v>
                </c:pt>
                <c:pt idx="1602">
                  <c:v>0.20200000000000001</c:v>
                </c:pt>
                <c:pt idx="1603">
                  <c:v>0.255</c:v>
                </c:pt>
                <c:pt idx="1604">
                  <c:v>0.16</c:v>
                </c:pt>
                <c:pt idx="1605">
                  <c:v>0.26300000000000001</c:v>
                </c:pt>
                <c:pt idx="1606">
                  <c:v>0.16400000000000001</c:v>
                </c:pt>
                <c:pt idx="1607">
                  <c:v>0.16200000000000001</c:v>
                </c:pt>
                <c:pt idx="1608">
                  <c:v>0.30600000000000038</c:v>
                </c:pt>
                <c:pt idx="1609">
                  <c:v>0.33000000000000057</c:v>
                </c:pt>
                <c:pt idx="1610">
                  <c:v>0.17</c:v>
                </c:pt>
                <c:pt idx="1611">
                  <c:v>0.25</c:v>
                </c:pt>
                <c:pt idx="1612">
                  <c:v>0.78500000000000003</c:v>
                </c:pt>
                <c:pt idx="1613">
                  <c:v>0.36300000000000032</c:v>
                </c:pt>
                <c:pt idx="1614">
                  <c:v>0.17600000000000021</c:v>
                </c:pt>
                <c:pt idx="1615">
                  <c:v>0.15600000000000025</c:v>
                </c:pt>
                <c:pt idx="1616">
                  <c:v>0.20100000000000001</c:v>
                </c:pt>
                <c:pt idx="1617">
                  <c:v>0.17900000000000021</c:v>
                </c:pt>
                <c:pt idx="1618">
                  <c:v>0.16500000000000001</c:v>
                </c:pt>
                <c:pt idx="1619">
                  <c:v>0.18600000000000025</c:v>
                </c:pt>
                <c:pt idx="1620">
                  <c:v>0.23</c:v>
                </c:pt>
                <c:pt idx="1621">
                  <c:v>0.19700000000000001</c:v>
                </c:pt>
                <c:pt idx="1622">
                  <c:v>0.17300000000000001</c:v>
                </c:pt>
                <c:pt idx="1623">
                  <c:v>0.18600000000000025</c:v>
                </c:pt>
                <c:pt idx="1624">
                  <c:v>0.34100000000000008</c:v>
                </c:pt>
                <c:pt idx="1625">
                  <c:v>0.25600000000000001</c:v>
                </c:pt>
                <c:pt idx="1626">
                  <c:v>0.19800000000000001</c:v>
                </c:pt>
                <c:pt idx="1627">
                  <c:v>0.36700000000000038</c:v>
                </c:pt>
                <c:pt idx="1628">
                  <c:v>0.27300000000000002</c:v>
                </c:pt>
                <c:pt idx="1629">
                  <c:v>0.42900000000000038</c:v>
                </c:pt>
                <c:pt idx="1630">
                  <c:v>0.19</c:v>
                </c:pt>
                <c:pt idx="1631">
                  <c:v>0.25800000000000001</c:v>
                </c:pt>
                <c:pt idx="1632">
                  <c:v>0.25800000000000001</c:v>
                </c:pt>
                <c:pt idx="1633">
                  <c:v>0.64300000000000102</c:v>
                </c:pt>
                <c:pt idx="1634">
                  <c:v>0.24500000000000022</c:v>
                </c:pt>
                <c:pt idx="1635">
                  <c:v>0.18100000000000022</c:v>
                </c:pt>
                <c:pt idx="1636">
                  <c:v>0.221</c:v>
                </c:pt>
                <c:pt idx="1637">
                  <c:v>0.18200000000000022</c:v>
                </c:pt>
                <c:pt idx="1638">
                  <c:v>0.22900000000000001</c:v>
                </c:pt>
                <c:pt idx="1639">
                  <c:v>0.252</c:v>
                </c:pt>
                <c:pt idx="1640">
                  <c:v>0.31300000000000044</c:v>
                </c:pt>
                <c:pt idx="1641">
                  <c:v>0.221</c:v>
                </c:pt>
                <c:pt idx="1642">
                  <c:v>0.20600000000000004</c:v>
                </c:pt>
                <c:pt idx="1643">
                  <c:v>0.16400000000000001</c:v>
                </c:pt>
                <c:pt idx="1644">
                  <c:v>0.222</c:v>
                </c:pt>
                <c:pt idx="1645">
                  <c:v>0.26900000000000002</c:v>
                </c:pt>
                <c:pt idx="1646">
                  <c:v>0.21500000000000022</c:v>
                </c:pt>
                <c:pt idx="1647">
                  <c:v>0.17600000000000021</c:v>
                </c:pt>
                <c:pt idx="1648">
                  <c:v>0.16900000000000001</c:v>
                </c:pt>
                <c:pt idx="1649">
                  <c:v>0.29700000000000032</c:v>
                </c:pt>
                <c:pt idx="1650">
                  <c:v>0.17200000000000001</c:v>
                </c:pt>
                <c:pt idx="1651">
                  <c:v>0.17200000000000001</c:v>
                </c:pt>
                <c:pt idx="1652">
                  <c:v>0.18000000000000022</c:v>
                </c:pt>
                <c:pt idx="1653">
                  <c:v>0.16500000000000001</c:v>
                </c:pt>
                <c:pt idx="1654">
                  <c:v>0.17</c:v>
                </c:pt>
                <c:pt idx="1655">
                  <c:v>0.17900000000000021</c:v>
                </c:pt>
                <c:pt idx="1656">
                  <c:v>0.20900000000000021</c:v>
                </c:pt>
                <c:pt idx="1657">
                  <c:v>0.17700000000000021</c:v>
                </c:pt>
                <c:pt idx="1658">
                  <c:v>0.20900000000000021</c:v>
                </c:pt>
                <c:pt idx="1659">
                  <c:v>0.17100000000000001</c:v>
                </c:pt>
                <c:pt idx="1660">
                  <c:v>0.17800000000000021</c:v>
                </c:pt>
                <c:pt idx="1661">
                  <c:v>0.23</c:v>
                </c:pt>
                <c:pt idx="1662">
                  <c:v>0.14900000000000022</c:v>
                </c:pt>
                <c:pt idx="1663">
                  <c:v>0.26300000000000001</c:v>
                </c:pt>
                <c:pt idx="1664">
                  <c:v>0.35100000000000031</c:v>
                </c:pt>
                <c:pt idx="1665">
                  <c:v>0.31400000000000045</c:v>
                </c:pt>
                <c:pt idx="1666">
                  <c:v>0.191</c:v>
                </c:pt>
                <c:pt idx="1667">
                  <c:v>0.26300000000000001</c:v>
                </c:pt>
                <c:pt idx="1668">
                  <c:v>0.18900000000000025</c:v>
                </c:pt>
                <c:pt idx="1669">
                  <c:v>0.90100000000000002</c:v>
                </c:pt>
                <c:pt idx="1670">
                  <c:v>0.18400000000000022</c:v>
                </c:pt>
                <c:pt idx="1671">
                  <c:v>0.42300000000000032</c:v>
                </c:pt>
                <c:pt idx="1672">
                  <c:v>0.25600000000000001</c:v>
                </c:pt>
                <c:pt idx="1673">
                  <c:v>0.28900000000000031</c:v>
                </c:pt>
                <c:pt idx="1674">
                  <c:v>0.16800000000000001</c:v>
                </c:pt>
                <c:pt idx="1675">
                  <c:v>0.18100000000000022</c:v>
                </c:pt>
                <c:pt idx="1676">
                  <c:v>0.29000000000000031</c:v>
                </c:pt>
                <c:pt idx="1677">
                  <c:v>0.20800000000000021</c:v>
                </c:pt>
                <c:pt idx="1678">
                  <c:v>0.16</c:v>
                </c:pt>
                <c:pt idx="1679">
                  <c:v>0.30900000000000044</c:v>
                </c:pt>
                <c:pt idx="1680">
                  <c:v>0.20900000000000021</c:v>
                </c:pt>
                <c:pt idx="1681">
                  <c:v>0.19600000000000001</c:v>
                </c:pt>
                <c:pt idx="1682">
                  <c:v>0.17900000000000021</c:v>
                </c:pt>
                <c:pt idx="1683">
                  <c:v>0.34800000000000031</c:v>
                </c:pt>
                <c:pt idx="1684">
                  <c:v>0.23100000000000001</c:v>
                </c:pt>
                <c:pt idx="1685">
                  <c:v>4.4000000000000004</c:v>
                </c:pt>
                <c:pt idx="1686">
                  <c:v>0.32300000000000051</c:v>
                </c:pt>
                <c:pt idx="1687">
                  <c:v>0.36400000000000032</c:v>
                </c:pt>
                <c:pt idx="1688">
                  <c:v>0.251</c:v>
                </c:pt>
                <c:pt idx="1689">
                  <c:v>0.21400000000000022</c:v>
                </c:pt>
                <c:pt idx="1690">
                  <c:v>0.16900000000000001</c:v>
                </c:pt>
                <c:pt idx="1691">
                  <c:v>0.17100000000000001</c:v>
                </c:pt>
                <c:pt idx="1692">
                  <c:v>0.3800000000000005</c:v>
                </c:pt>
                <c:pt idx="1693">
                  <c:v>0.17800000000000021</c:v>
                </c:pt>
                <c:pt idx="1694">
                  <c:v>0.18800000000000025</c:v>
                </c:pt>
                <c:pt idx="1695">
                  <c:v>0.17700000000000021</c:v>
                </c:pt>
                <c:pt idx="1696">
                  <c:v>0.30400000000000038</c:v>
                </c:pt>
                <c:pt idx="1697">
                  <c:v>0.16400000000000001</c:v>
                </c:pt>
                <c:pt idx="1698">
                  <c:v>0.17400000000000004</c:v>
                </c:pt>
                <c:pt idx="1699">
                  <c:v>0.17800000000000021</c:v>
                </c:pt>
                <c:pt idx="1700">
                  <c:v>0.21400000000000022</c:v>
                </c:pt>
                <c:pt idx="1701">
                  <c:v>0.18200000000000022</c:v>
                </c:pt>
                <c:pt idx="1702">
                  <c:v>0.17500000000000004</c:v>
                </c:pt>
                <c:pt idx="1703">
                  <c:v>0.252</c:v>
                </c:pt>
                <c:pt idx="1704">
                  <c:v>0.20300000000000001</c:v>
                </c:pt>
                <c:pt idx="1705">
                  <c:v>0.193</c:v>
                </c:pt>
                <c:pt idx="1706">
                  <c:v>0.21100000000000022</c:v>
                </c:pt>
                <c:pt idx="1707">
                  <c:v>0.19500000000000001</c:v>
                </c:pt>
                <c:pt idx="1708">
                  <c:v>0.46</c:v>
                </c:pt>
                <c:pt idx="1709">
                  <c:v>0.878000000000001</c:v>
                </c:pt>
                <c:pt idx="1710">
                  <c:v>0.19500000000000001</c:v>
                </c:pt>
                <c:pt idx="1711">
                  <c:v>0.18000000000000022</c:v>
                </c:pt>
                <c:pt idx="1712">
                  <c:v>0.41300000000000031</c:v>
                </c:pt>
                <c:pt idx="1713">
                  <c:v>0.17900000000000021</c:v>
                </c:pt>
                <c:pt idx="1714">
                  <c:v>0.21800000000000025</c:v>
                </c:pt>
                <c:pt idx="1715">
                  <c:v>0.18400000000000022</c:v>
                </c:pt>
                <c:pt idx="1716">
                  <c:v>0.252</c:v>
                </c:pt>
                <c:pt idx="1717">
                  <c:v>0.28600000000000031</c:v>
                </c:pt>
                <c:pt idx="1718">
                  <c:v>0.29300000000000032</c:v>
                </c:pt>
                <c:pt idx="1719">
                  <c:v>0.192</c:v>
                </c:pt>
                <c:pt idx="1720">
                  <c:v>0.18100000000000022</c:v>
                </c:pt>
                <c:pt idx="1721">
                  <c:v>0.21300000000000022</c:v>
                </c:pt>
                <c:pt idx="1722">
                  <c:v>0.191</c:v>
                </c:pt>
                <c:pt idx="1723">
                  <c:v>0.18000000000000022</c:v>
                </c:pt>
                <c:pt idx="1724">
                  <c:v>0.253</c:v>
                </c:pt>
                <c:pt idx="1725">
                  <c:v>1.3240000000000001</c:v>
                </c:pt>
                <c:pt idx="1726">
                  <c:v>0.21800000000000025</c:v>
                </c:pt>
                <c:pt idx="1727">
                  <c:v>0.16800000000000001</c:v>
                </c:pt>
                <c:pt idx="1728">
                  <c:v>0.21900000000000025</c:v>
                </c:pt>
                <c:pt idx="1729">
                  <c:v>0.36300000000000032</c:v>
                </c:pt>
                <c:pt idx="1730">
                  <c:v>0.20900000000000021</c:v>
                </c:pt>
                <c:pt idx="1731">
                  <c:v>0.17500000000000004</c:v>
                </c:pt>
                <c:pt idx="1732">
                  <c:v>0.18800000000000025</c:v>
                </c:pt>
                <c:pt idx="1733">
                  <c:v>0.33500000000000058</c:v>
                </c:pt>
                <c:pt idx="1734">
                  <c:v>0.17</c:v>
                </c:pt>
                <c:pt idx="1735">
                  <c:v>0.19700000000000001</c:v>
                </c:pt>
                <c:pt idx="1736">
                  <c:v>1.248</c:v>
                </c:pt>
                <c:pt idx="1737">
                  <c:v>0.18200000000000022</c:v>
                </c:pt>
                <c:pt idx="1738">
                  <c:v>0.36700000000000038</c:v>
                </c:pt>
                <c:pt idx="1739">
                  <c:v>0.18000000000000022</c:v>
                </c:pt>
                <c:pt idx="1740">
                  <c:v>0.36100000000000032</c:v>
                </c:pt>
                <c:pt idx="1741">
                  <c:v>0.17500000000000004</c:v>
                </c:pt>
                <c:pt idx="1742">
                  <c:v>0.21300000000000022</c:v>
                </c:pt>
                <c:pt idx="1743">
                  <c:v>0.27700000000000002</c:v>
                </c:pt>
                <c:pt idx="1744">
                  <c:v>0.32300000000000051</c:v>
                </c:pt>
                <c:pt idx="1745">
                  <c:v>0.19800000000000001</c:v>
                </c:pt>
                <c:pt idx="1746">
                  <c:v>0.16300000000000001</c:v>
                </c:pt>
                <c:pt idx="1747">
                  <c:v>0.19</c:v>
                </c:pt>
                <c:pt idx="1748">
                  <c:v>0.17900000000000021</c:v>
                </c:pt>
                <c:pt idx="1749">
                  <c:v>0.86500000000000088</c:v>
                </c:pt>
                <c:pt idx="1750">
                  <c:v>0.23300000000000001</c:v>
                </c:pt>
                <c:pt idx="1751">
                  <c:v>0.20100000000000001</c:v>
                </c:pt>
                <c:pt idx="1752">
                  <c:v>0.20500000000000004</c:v>
                </c:pt>
                <c:pt idx="1753">
                  <c:v>0.21700000000000022</c:v>
                </c:pt>
                <c:pt idx="1754">
                  <c:v>0.23</c:v>
                </c:pt>
                <c:pt idx="1755">
                  <c:v>0.64000000000000101</c:v>
                </c:pt>
                <c:pt idx="1756">
                  <c:v>0.3160000000000005</c:v>
                </c:pt>
                <c:pt idx="1757">
                  <c:v>0.22700000000000001</c:v>
                </c:pt>
                <c:pt idx="1758">
                  <c:v>0.19600000000000001</c:v>
                </c:pt>
                <c:pt idx="1759">
                  <c:v>0.16</c:v>
                </c:pt>
                <c:pt idx="1760">
                  <c:v>0.26400000000000001</c:v>
                </c:pt>
                <c:pt idx="1761">
                  <c:v>0.16900000000000001</c:v>
                </c:pt>
                <c:pt idx="1762">
                  <c:v>0.15900000000000025</c:v>
                </c:pt>
                <c:pt idx="1763">
                  <c:v>0.21600000000000022</c:v>
                </c:pt>
                <c:pt idx="1764">
                  <c:v>0.18000000000000022</c:v>
                </c:pt>
                <c:pt idx="1765">
                  <c:v>0.17800000000000021</c:v>
                </c:pt>
                <c:pt idx="1766">
                  <c:v>0.17300000000000001</c:v>
                </c:pt>
                <c:pt idx="1767">
                  <c:v>0.57199999999999995</c:v>
                </c:pt>
                <c:pt idx="1768">
                  <c:v>0.26800000000000002</c:v>
                </c:pt>
                <c:pt idx="1769">
                  <c:v>0.17700000000000021</c:v>
                </c:pt>
                <c:pt idx="1770">
                  <c:v>0.18100000000000022</c:v>
                </c:pt>
                <c:pt idx="1771">
                  <c:v>0.18200000000000022</c:v>
                </c:pt>
                <c:pt idx="1772">
                  <c:v>0.19400000000000001</c:v>
                </c:pt>
                <c:pt idx="1773">
                  <c:v>0.192</c:v>
                </c:pt>
                <c:pt idx="1774">
                  <c:v>0.17800000000000021</c:v>
                </c:pt>
                <c:pt idx="1775">
                  <c:v>0.18800000000000025</c:v>
                </c:pt>
                <c:pt idx="1776">
                  <c:v>0.20400000000000001</c:v>
                </c:pt>
                <c:pt idx="1777">
                  <c:v>0.20200000000000001</c:v>
                </c:pt>
                <c:pt idx="1778">
                  <c:v>0.65800000000000114</c:v>
                </c:pt>
                <c:pt idx="1779">
                  <c:v>0.39700000000000057</c:v>
                </c:pt>
                <c:pt idx="1780">
                  <c:v>0.21900000000000025</c:v>
                </c:pt>
                <c:pt idx="1781">
                  <c:v>0.26200000000000001</c:v>
                </c:pt>
                <c:pt idx="1782">
                  <c:v>0.20800000000000021</c:v>
                </c:pt>
                <c:pt idx="1783">
                  <c:v>0.17500000000000004</c:v>
                </c:pt>
                <c:pt idx="1784">
                  <c:v>0.25800000000000001</c:v>
                </c:pt>
                <c:pt idx="1785">
                  <c:v>2.1589999999999998</c:v>
                </c:pt>
                <c:pt idx="1786">
                  <c:v>0.30800000000000038</c:v>
                </c:pt>
                <c:pt idx="1787">
                  <c:v>0.26900000000000002</c:v>
                </c:pt>
                <c:pt idx="1788">
                  <c:v>0.18000000000000022</c:v>
                </c:pt>
                <c:pt idx="1789">
                  <c:v>0.17300000000000001</c:v>
                </c:pt>
                <c:pt idx="1790">
                  <c:v>0.49500000000000038</c:v>
                </c:pt>
                <c:pt idx="1791">
                  <c:v>0.192</c:v>
                </c:pt>
                <c:pt idx="1792">
                  <c:v>0.251</c:v>
                </c:pt>
                <c:pt idx="1793">
                  <c:v>0.38600000000000051</c:v>
                </c:pt>
                <c:pt idx="1794">
                  <c:v>0.23500000000000001</c:v>
                </c:pt>
                <c:pt idx="1795">
                  <c:v>0.17200000000000001</c:v>
                </c:pt>
                <c:pt idx="1796">
                  <c:v>0.20600000000000004</c:v>
                </c:pt>
                <c:pt idx="1797">
                  <c:v>0.21900000000000025</c:v>
                </c:pt>
                <c:pt idx="1798">
                  <c:v>1.0569999999999982</c:v>
                </c:pt>
                <c:pt idx="1799">
                  <c:v>0.54400000000000004</c:v>
                </c:pt>
                <c:pt idx="1800">
                  <c:v>0.16700000000000001</c:v>
                </c:pt>
                <c:pt idx="1801">
                  <c:v>0.46300000000000002</c:v>
                </c:pt>
                <c:pt idx="1802">
                  <c:v>0.25</c:v>
                </c:pt>
                <c:pt idx="1803">
                  <c:v>0.47500000000000031</c:v>
                </c:pt>
                <c:pt idx="1804">
                  <c:v>0.3790000000000005</c:v>
                </c:pt>
                <c:pt idx="1805">
                  <c:v>0.29400000000000032</c:v>
                </c:pt>
                <c:pt idx="1806">
                  <c:v>0.18300000000000022</c:v>
                </c:pt>
                <c:pt idx="1807">
                  <c:v>0.18500000000000022</c:v>
                </c:pt>
                <c:pt idx="1808">
                  <c:v>0.20400000000000001</c:v>
                </c:pt>
                <c:pt idx="1809">
                  <c:v>0.21800000000000025</c:v>
                </c:pt>
                <c:pt idx="1810">
                  <c:v>0.17700000000000021</c:v>
                </c:pt>
                <c:pt idx="1811">
                  <c:v>0.40700000000000008</c:v>
                </c:pt>
                <c:pt idx="1812">
                  <c:v>0.16400000000000001</c:v>
                </c:pt>
                <c:pt idx="1813">
                  <c:v>0.20300000000000001</c:v>
                </c:pt>
                <c:pt idx="1814">
                  <c:v>0.31200000000000044</c:v>
                </c:pt>
                <c:pt idx="1815">
                  <c:v>0.21000000000000021</c:v>
                </c:pt>
                <c:pt idx="1816">
                  <c:v>1.157</c:v>
                </c:pt>
                <c:pt idx="1817">
                  <c:v>0.34800000000000031</c:v>
                </c:pt>
                <c:pt idx="1818">
                  <c:v>0.23800000000000004</c:v>
                </c:pt>
                <c:pt idx="1819">
                  <c:v>0.49200000000000038</c:v>
                </c:pt>
                <c:pt idx="1820">
                  <c:v>0.20100000000000001</c:v>
                </c:pt>
                <c:pt idx="1821">
                  <c:v>0.59399999999999997</c:v>
                </c:pt>
                <c:pt idx="1822">
                  <c:v>0.19600000000000001</c:v>
                </c:pt>
                <c:pt idx="1823">
                  <c:v>0.21000000000000021</c:v>
                </c:pt>
                <c:pt idx="1824">
                  <c:v>0.32300000000000051</c:v>
                </c:pt>
                <c:pt idx="1825">
                  <c:v>0.19900000000000001</c:v>
                </c:pt>
                <c:pt idx="1826">
                  <c:v>0.25800000000000001</c:v>
                </c:pt>
                <c:pt idx="1827">
                  <c:v>0.27100000000000002</c:v>
                </c:pt>
                <c:pt idx="1828">
                  <c:v>0.31000000000000044</c:v>
                </c:pt>
                <c:pt idx="1829">
                  <c:v>0.17600000000000021</c:v>
                </c:pt>
                <c:pt idx="1830">
                  <c:v>0.48400000000000032</c:v>
                </c:pt>
                <c:pt idx="1831">
                  <c:v>1.8919999999999979</c:v>
                </c:pt>
                <c:pt idx="1832">
                  <c:v>0.34600000000000031</c:v>
                </c:pt>
                <c:pt idx="1833">
                  <c:v>0.20700000000000021</c:v>
                </c:pt>
                <c:pt idx="1834">
                  <c:v>1.921</c:v>
                </c:pt>
                <c:pt idx="1835">
                  <c:v>0.32500000000000051</c:v>
                </c:pt>
                <c:pt idx="1836">
                  <c:v>0.34800000000000031</c:v>
                </c:pt>
                <c:pt idx="1837">
                  <c:v>0.191</c:v>
                </c:pt>
                <c:pt idx="1838">
                  <c:v>0.17100000000000001</c:v>
                </c:pt>
                <c:pt idx="1839">
                  <c:v>0.29300000000000032</c:v>
                </c:pt>
                <c:pt idx="1840">
                  <c:v>0.42200000000000032</c:v>
                </c:pt>
                <c:pt idx="1841">
                  <c:v>0.17300000000000001</c:v>
                </c:pt>
                <c:pt idx="1842">
                  <c:v>0.18200000000000022</c:v>
                </c:pt>
                <c:pt idx="1843">
                  <c:v>0.16</c:v>
                </c:pt>
                <c:pt idx="1844">
                  <c:v>0.60200000000000065</c:v>
                </c:pt>
                <c:pt idx="1845">
                  <c:v>0.16600000000000001</c:v>
                </c:pt>
                <c:pt idx="1846">
                  <c:v>0.18100000000000022</c:v>
                </c:pt>
                <c:pt idx="1847">
                  <c:v>0.26100000000000001</c:v>
                </c:pt>
                <c:pt idx="1848">
                  <c:v>0.20800000000000021</c:v>
                </c:pt>
                <c:pt idx="1849">
                  <c:v>0.20800000000000021</c:v>
                </c:pt>
                <c:pt idx="1850">
                  <c:v>0.49900000000000044</c:v>
                </c:pt>
                <c:pt idx="1851">
                  <c:v>0.21100000000000022</c:v>
                </c:pt>
                <c:pt idx="1852">
                  <c:v>0.191</c:v>
                </c:pt>
                <c:pt idx="1853">
                  <c:v>0.26200000000000001</c:v>
                </c:pt>
                <c:pt idx="1854">
                  <c:v>0.18200000000000022</c:v>
                </c:pt>
                <c:pt idx="1855">
                  <c:v>0.23500000000000001</c:v>
                </c:pt>
                <c:pt idx="1856">
                  <c:v>0.18900000000000025</c:v>
                </c:pt>
                <c:pt idx="1857">
                  <c:v>0.19900000000000001</c:v>
                </c:pt>
                <c:pt idx="1858">
                  <c:v>0.18400000000000022</c:v>
                </c:pt>
                <c:pt idx="1859">
                  <c:v>0.223</c:v>
                </c:pt>
                <c:pt idx="1860">
                  <c:v>0.51</c:v>
                </c:pt>
                <c:pt idx="1861">
                  <c:v>0.57099999999999995</c:v>
                </c:pt>
                <c:pt idx="1862">
                  <c:v>0.43800000000000044</c:v>
                </c:pt>
                <c:pt idx="1863">
                  <c:v>0.19500000000000001</c:v>
                </c:pt>
                <c:pt idx="1864">
                  <c:v>0.64300000000000102</c:v>
                </c:pt>
                <c:pt idx="1865">
                  <c:v>0.26900000000000002</c:v>
                </c:pt>
                <c:pt idx="1866">
                  <c:v>0.18100000000000022</c:v>
                </c:pt>
                <c:pt idx="1867">
                  <c:v>0.21300000000000022</c:v>
                </c:pt>
                <c:pt idx="1868">
                  <c:v>0.18100000000000022</c:v>
                </c:pt>
                <c:pt idx="1869">
                  <c:v>0.31000000000000044</c:v>
                </c:pt>
                <c:pt idx="1870">
                  <c:v>0.20700000000000021</c:v>
                </c:pt>
                <c:pt idx="1871">
                  <c:v>0.48600000000000032</c:v>
                </c:pt>
                <c:pt idx="1872">
                  <c:v>0.23700000000000004</c:v>
                </c:pt>
                <c:pt idx="1873">
                  <c:v>0.23300000000000001</c:v>
                </c:pt>
                <c:pt idx="1874">
                  <c:v>0.16400000000000001</c:v>
                </c:pt>
                <c:pt idx="1875">
                  <c:v>0.17</c:v>
                </c:pt>
                <c:pt idx="1876">
                  <c:v>0.51700000000000002</c:v>
                </c:pt>
                <c:pt idx="1877">
                  <c:v>0.16700000000000001</c:v>
                </c:pt>
                <c:pt idx="1878">
                  <c:v>0.19700000000000001</c:v>
                </c:pt>
                <c:pt idx="1879">
                  <c:v>0.20900000000000021</c:v>
                </c:pt>
                <c:pt idx="1880">
                  <c:v>0.24000000000000021</c:v>
                </c:pt>
                <c:pt idx="1881">
                  <c:v>0.17</c:v>
                </c:pt>
                <c:pt idx="1882">
                  <c:v>1.5740000000000001</c:v>
                </c:pt>
                <c:pt idx="1883">
                  <c:v>0.23300000000000001</c:v>
                </c:pt>
                <c:pt idx="1884">
                  <c:v>0.15800000000000025</c:v>
                </c:pt>
                <c:pt idx="1885">
                  <c:v>0.18000000000000022</c:v>
                </c:pt>
                <c:pt idx="1886">
                  <c:v>0.20600000000000004</c:v>
                </c:pt>
                <c:pt idx="1887">
                  <c:v>0.18800000000000025</c:v>
                </c:pt>
                <c:pt idx="1888">
                  <c:v>0.27700000000000002</c:v>
                </c:pt>
                <c:pt idx="1889">
                  <c:v>0.18300000000000022</c:v>
                </c:pt>
                <c:pt idx="1890">
                  <c:v>0.36300000000000032</c:v>
                </c:pt>
                <c:pt idx="1891">
                  <c:v>0.17</c:v>
                </c:pt>
                <c:pt idx="1892">
                  <c:v>0.21900000000000025</c:v>
                </c:pt>
                <c:pt idx="1893">
                  <c:v>0.84300000000000064</c:v>
                </c:pt>
                <c:pt idx="1894">
                  <c:v>0.46400000000000002</c:v>
                </c:pt>
                <c:pt idx="1895">
                  <c:v>0.3180000000000005</c:v>
                </c:pt>
                <c:pt idx="1896">
                  <c:v>0.501</c:v>
                </c:pt>
                <c:pt idx="1897">
                  <c:v>0.23</c:v>
                </c:pt>
                <c:pt idx="1898">
                  <c:v>0.38300000000000051</c:v>
                </c:pt>
                <c:pt idx="1899">
                  <c:v>0.46400000000000002</c:v>
                </c:pt>
                <c:pt idx="1900">
                  <c:v>0.48600000000000032</c:v>
                </c:pt>
                <c:pt idx="1901">
                  <c:v>0.93899999999999995</c:v>
                </c:pt>
                <c:pt idx="1902">
                  <c:v>0.191</c:v>
                </c:pt>
                <c:pt idx="1903">
                  <c:v>0.3170000000000005</c:v>
                </c:pt>
                <c:pt idx="1904">
                  <c:v>0.29800000000000032</c:v>
                </c:pt>
                <c:pt idx="1905">
                  <c:v>0.2</c:v>
                </c:pt>
                <c:pt idx="1906">
                  <c:v>0.52900000000000003</c:v>
                </c:pt>
                <c:pt idx="1907">
                  <c:v>1.004</c:v>
                </c:pt>
                <c:pt idx="1908">
                  <c:v>0.19</c:v>
                </c:pt>
                <c:pt idx="1909">
                  <c:v>0.17800000000000021</c:v>
                </c:pt>
                <c:pt idx="1910">
                  <c:v>0.18500000000000022</c:v>
                </c:pt>
                <c:pt idx="1911">
                  <c:v>0.17800000000000021</c:v>
                </c:pt>
                <c:pt idx="1912">
                  <c:v>0.17700000000000021</c:v>
                </c:pt>
                <c:pt idx="1913">
                  <c:v>0.18000000000000022</c:v>
                </c:pt>
                <c:pt idx="1914">
                  <c:v>0.43100000000000038</c:v>
                </c:pt>
                <c:pt idx="1915">
                  <c:v>0.19600000000000001</c:v>
                </c:pt>
                <c:pt idx="1916">
                  <c:v>0.18300000000000022</c:v>
                </c:pt>
                <c:pt idx="1917">
                  <c:v>0.17100000000000001</c:v>
                </c:pt>
                <c:pt idx="1918">
                  <c:v>0.41900000000000032</c:v>
                </c:pt>
                <c:pt idx="1919">
                  <c:v>0.30300000000000032</c:v>
                </c:pt>
                <c:pt idx="1920">
                  <c:v>0.29200000000000031</c:v>
                </c:pt>
                <c:pt idx="1921">
                  <c:v>0.18400000000000022</c:v>
                </c:pt>
                <c:pt idx="1922">
                  <c:v>0.17700000000000021</c:v>
                </c:pt>
                <c:pt idx="1923">
                  <c:v>0.21700000000000022</c:v>
                </c:pt>
                <c:pt idx="1924">
                  <c:v>0.34100000000000008</c:v>
                </c:pt>
                <c:pt idx="1925">
                  <c:v>0.16600000000000001</c:v>
                </c:pt>
                <c:pt idx="1926">
                  <c:v>0.48600000000000032</c:v>
                </c:pt>
                <c:pt idx="1927">
                  <c:v>0.223</c:v>
                </c:pt>
                <c:pt idx="1928">
                  <c:v>0.47200000000000031</c:v>
                </c:pt>
                <c:pt idx="1929">
                  <c:v>0.20300000000000001</c:v>
                </c:pt>
                <c:pt idx="1930">
                  <c:v>0.16400000000000001</c:v>
                </c:pt>
                <c:pt idx="1931">
                  <c:v>0.25800000000000001</c:v>
                </c:pt>
                <c:pt idx="1932">
                  <c:v>0.221</c:v>
                </c:pt>
                <c:pt idx="1933">
                  <c:v>0.16</c:v>
                </c:pt>
                <c:pt idx="1934">
                  <c:v>0.17800000000000021</c:v>
                </c:pt>
                <c:pt idx="1935">
                  <c:v>0.23100000000000001</c:v>
                </c:pt>
                <c:pt idx="1936">
                  <c:v>0.19400000000000001</c:v>
                </c:pt>
                <c:pt idx="1937">
                  <c:v>0.22900000000000001</c:v>
                </c:pt>
                <c:pt idx="1938">
                  <c:v>0.22</c:v>
                </c:pt>
                <c:pt idx="1939">
                  <c:v>0.21000000000000021</c:v>
                </c:pt>
                <c:pt idx="1940">
                  <c:v>0.44</c:v>
                </c:pt>
                <c:pt idx="1941">
                  <c:v>0.37600000000000044</c:v>
                </c:pt>
                <c:pt idx="1942">
                  <c:v>0.30000000000000032</c:v>
                </c:pt>
                <c:pt idx="1943">
                  <c:v>0.19900000000000001</c:v>
                </c:pt>
                <c:pt idx="1944">
                  <c:v>0.42300000000000032</c:v>
                </c:pt>
                <c:pt idx="1945">
                  <c:v>1.3819999999999979</c:v>
                </c:pt>
                <c:pt idx="1946">
                  <c:v>0.19700000000000001</c:v>
                </c:pt>
                <c:pt idx="1947">
                  <c:v>0.23700000000000004</c:v>
                </c:pt>
                <c:pt idx="1948">
                  <c:v>0.21700000000000022</c:v>
                </c:pt>
                <c:pt idx="1949">
                  <c:v>0.48900000000000032</c:v>
                </c:pt>
                <c:pt idx="1950">
                  <c:v>0.51700000000000002</c:v>
                </c:pt>
                <c:pt idx="1951">
                  <c:v>0.25700000000000001</c:v>
                </c:pt>
                <c:pt idx="1952">
                  <c:v>1.0529999999999982</c:v>
                </c:pt>
                <c:pt idx="1953">
                  <c:v>0.27400000000000002</c:v>
                </c:pt>
                <c:pt idx="1954">
                  <c:v>0.67000000000000115</c:v>
                </c:pt>
                <c:pt idx="1955">
                  <c:v>0.19</c:v>
                </c:pt>
                <c:pt idx="1956">
                  <c:v>0.38300000000000051</c:v>
                </c:pt>
                <c:pt idx="1957">
                  <c:v>0.30100000000000032</c:v>
                </c:pt>
                <c:pt idx="1958">
                  <c:v>0.23500000000000001</c:v>
                </c:pt>
                <c:pt idx="1959">
                  <c:v>0.29600000000000032</c:v>
                </c:pt>
                <c:pt idx="1960">
                  <c:v>0.19500000000000001</c:v>
                </c:pt>
                <c:pt idx="1961">
                  <c:v>0.17200000000000001</c:v>
                </c:pt>
                <c:pt idx="1962">
                  <c:v>1.2869999999999981</c:v>
                </c:pt>
                <c:pt idx="1963">
                  <c:v>0.39200000000000057</c:v>
                </c:pt>
                <c:pt idx="1964">
                  <c:v>0.23700000000000004</c:v>
                </c:pt>
                <c:pt idx="1965">
                  <c:v>1.536</c:v>
                </c:pt>
                <c:pt idx="1966">
                  <c:v>0.24700000000000022</c:v>
                </c:pt>
                <c:pt idx="1967">
                  <c:v>0.19800000000000001</c:v>
                </c:pt>
                <c:pt idx="1968">
                  <c:v>0.19</c:v>
                </c:pt>
                <c:pt idx="1969">
                  <c:v>0.42500000000000032</c:v>
                </c:pt>
                <c:pt idx="1970">
                  <c:v>0.55000000000000004</c:v>
                </c:pt>
                <c:pt idx="1971">
                  <c:v>0.88900000000000001</c:v>
                </c:pt>
                <c:pt idx="1972">
                  <c:v>0.21700000000000022</c:v>
                </c:pt>
                <c:pt idx="1973">
                  <c:v>0.18900000000000025</c:v>
                </c:pt>
                <c:pt idx="1974">
                  <c:v>0.31300000000000044</c:v>
                </c:pt>
                <c:pt idx="1975">
                  <c:v>0.21500000000000022</c:v>
                </c:pt>
                <c:pt idx="1976">
                  <c:v>0.25800000000000001</c:v>
                </c:pt>
                <c:pt idx="1977">
                  <c:v>0.96200000000000063</c:v>
                </c:pt>
                <c:pt idx="1978">
                  <c:v>0.33200000000000057</c:v>
                </c:pt>
                <c:pt idx="1979">
                  <c:v>0.32500000000000051</c:v>
                </c:pt>
                <c:pt idx="1980">
                  <c:v>0.255</c:v>
                </c:pt>
                <c:pt idx="1981">
                  <c:v>0.22</c:v>
                </c:pt>
                <c:pt idx="1982">
                  <c:v>0.223</c:v>
                </c:pt>
                <c:pt idx="1983">
                  <c:v>0.36700000000000038</c:v>
                </c:pt>
                <c:pt idx="1984">
                  <c:v>0.17</c:v>
                </c:pt>
                <c:pt idx="1985">
                  <c:v>0.18800000000000025</c:v>
                </c:pt>
                <c:pt idx="1986">
                  <c:v>0.2</c:v>
                </c:pt>
                <c:pt idx="1987">
                  <c:v>0.33000000000000057</c:v>
                </c:pt>
                <c:pt idx="1988">
                  <c:v>0.222</c:v>
                </c:pt>
                <c:pt idx="1989">
                  <c:v>0.19400000000000001</c:v>
                </c:pt>
                <c:pt idx="1990">
                  <c:v>0.17200000000000001</c:v>
                </c:pt>
                <c:pt idx="1991">
                  <c:v>0.32000000000000051</c:v>
                </c:pt>
                <c:pt idx="1992">
                  <c:v>0.43500000000000044</c:v>
                </c:pt>
                <c:pt idx="1993">
                  <c:v>0.18500000000000022</c:v>
                </c:pt>
                <c:pt idx="1994">
                  <c:v>0.24800000000000022</c:v>
                </c:pt>
                <c:pt idx="1995">
                  <c:v>0.27900000000000008</c:v>
                </c:pt>
                <c:pt idx="1996">
                  <c:v>0.24400000000000022</c:v>
                </c:pt>
                <c:pt idx="1997">
                  <c:v>0.21100000000000022</c:v>
                </c:pt>
                <c:pt idx="1998">
                  <c:v>0.32100000000000051</c:v>
                </c:pt>
                <c:pt idx="1999">
                  <c:v>0.52500000000000002</c:v>
                </c:pt>
                <c:pt idx="2000">
                  <c:v>0.20800000000000021</c:v>
                </c:pt>
                <c:pt idx="2001">
                  <c:v>0.19</c:v>
                </c:pt>
                <c:pt idx="2002">
                  <c:v>0.35300000000000031</c:v>
                </c:pt>
                <c:pt idx="2003">
                  <c:v>0.38300000000000051</c:v>
                </c:pt>
                <c:pt idx="2004">
                  <c:v>0.71800000000000064</c:v>
                </c:pt>
                <c:pt idx="2005">
                  <c:v>0.23900000000000021</c:v>
                </c:pt>
                <c:pt idx="2006">
                  <c:v>0.20300000000000001</c:v>
                </c:pt>
                <c:pt idx="2007">
                  <c:v>0.61400000000000088</c:v>
                </c:pt>
                <c:pt idx="2008">
                  <c:v>0.55500000000000005</c:v>
                </c:pt>
                <c:pt idx="2009">
                  <c:v>0.43600000000000044</c:v>
                </c:pt>
                <c:pt idx="2010">
                  <c:v>0.17700000000000021</c:v>
                </c:pt>
                <c:pt idx="2011">
                  <c:v>0.20100000000000001</c:v>
                </c:pt>
                <c:pt idx="2012">
                  <c:v>0.21600000000000022</c:v>
                </c:pt>
                <c:pt idx="2013">
                  <c:v>0.20200000000000001</c:v>
                </c:pt>
                <c:pt idx="2014">
                  <c:v>0.21200000000000022</c:v>
                </c:pt>
                <c:pt idx="2015">
                  <c:v>0.34700000000000031</c:v>
                </c:pt>
                <c:pt idx="2016">
                  <c:v>0.65000000000000113</c:v>
                </c:pt>
                <c:pt idx="2017">
                  <c:v>0.40700000000000008</c:v>
                </c:pt>
                <c:pt idx="2018">
                  <c:v>0.17200000000000001</c:v>
                </c:pt>
                <c:pt idx="2019">
                  <c:v>0.18800000000000025</c:v>
                </c:pt>
                <c:pt idx="2020">
                  <c:v>0.20800000000000021</c:v>
                </c:pt>
                <c:pt idx="2021">
                  <c:v>1.3260000000000001</c:v>
                </c:pt>
                <c:pt idx="2022">
                  <c:v>0.55500000000000005</c:v>
                </c:pt>
                <c:pt idx="2023">
                  <c:v>0.18100000000000022</c:v>
                </c:pt>
                <c:pt idx="2024">
                  <c:v>0.24600000000000022</c:v>
                </c:pt>
                <c:pt idx="2025">
                  <c:v>0.21400000000000022</c:v>
                </c:pt>
                <c:pt idx="2026">
                  <c:v>0.40500000000000008</c:v>
                </c:pt>
                <c:pt idx="2027">
                  <c:v>0.47200000000000031</c:v>
                </c:pt>
                <c:pt idx="2028">
                  <c:v>0.193</c:v>
                </c:pt>
                <c:pt idx="2029">
                  <c:v>0.21000000000000021</c:v>
                </c:pt>
                <c:pt idx="2030">
                  <c:v>0.27600000000000002</c:v>
                </c:pt>
                <c:pt idx="2031">
                  <c:v>0.42100000000000032</c:v>
                </c:pt>
                <c:pt idx="2032">
                  <c:v>0.69299999999999995</c:v>
                </c:pt>
                <c:pt idx="2033">
                  <c:v>0.28900000000000031</c:v>
                </c:pt>
                <c:pt idx="2034">
                  <c:v>0.22600000000000001</c:v>
                </c:pt>
                <c:pt idx="2035">
                  <c:v>0.37100000000000044</c:v>
                </c:pt>
                <c:pt idx="2036">
                  <c:v>0.21600000000000022</c:v>
                </c:pt>
                <c:pt idx="2037">
                  <c:v>0.56299999999999994</c:v>
                </c:pt>
                <c:pt idx="2038">
                  <c:v>0.55700000000000005</c:v>
                </c:pt>
                <c:pt idx="2039">
                  <c:v>0.28800000000000031</c:v>
                </c:pt>
                <c:pt idx="2040">
                  <c:v>0.27800000000000002</c:v>
                </c:pt>
                <c:pt idx="2041">
                  <c:v>0.32300000000000051</c:v>
                </c:pt>
                <c:pt idx="2042">
                  <c:v>0.17600000000000021</c:v>
                </c:pt>
                <c:pt idx="2043">
                  <c:v>0.3180000000000005</c:v>
                </c:pt>
                <c:pt idx="2044">
                  <c:v>1.2069999999999979</c:v>
                </c:pt>
                <c:pt idx="2045">
                  <c:v>0.19</c:v>
                </c:pt>
                <c:pt idx="2046">
                  <c:v>0.25900000000000001</c:v>
                </c:pt>
                <c:pt idx="2047">
                  <c:v>0.21500000000000022</c:v>
                </c:pt>
                <c:pt idx="2048">
                  <c:v>0.20400000000000001</c:v>
                </c:pt>
                <c:pt idx="2049">
                  <c:v>0.34300000000000008</c:v>
                </c:pt>
                <c:pt idx="2050">
                  <c:v>0.21200000000000022</c:v>
                </c:pt>
                <c:pt idx="2051">
                  <c:v>0.19</c:v>
                </c:pt>
                <c:pt idx="2052">
                  <c:v>0.76500000000000101</c:v>
                </c:pt>
                <c:pt idx="2053">
                  <c:v>0.18100000000000022</c:v>
                </c:pt>
                <c:pt idx="2054">
                  <c:v>0.17400000000000004</c:v>
                </c:pt>
                <c:pt idx="2055">
                  <c:v>0.22900000000000001</c:v>
                </c:pt>
                <c:pt idx="2056">
                  <c:v>0.23100000000000001</c:v>
                </c:pt>
                <c:pt idx="2057">
                  <c:v>0.22700000000000001</c:v>
                </c:pt>
                <c:pt idx="2058">
                  <c:v>0.28700000000000031</c:v>
                </c:pt>
                <c:pt idx="2059">
                  <c:v>0.37200000000000044</c:v>
                </c:pt>
                <c:pt idx="2060">
                  <c:v>0.26200000000000001</c:v>
                </c:pt>
                <c:pt idx="2061">
                  <c:v>0.20100000000000001</c:v>
                </c:pt>
                <c:pt idx="2062">
                  <c:v>0.34500000000000008</c:v>
                </c:pt>
                <c:pt idx="2063">
                  <c:v>0.18000000000000022</c:v>
                </c:pt>
                <c:pt idx="2064">
                  <c:v>0.19400000000000001</c:v>
                </c:pt>
                <c:pt idx="2065">
                  <c:v>0.19500000000000001</c:v>
                </c:pt>
                <c:pt idx="2066">
                  <c:v>0.756000000000001</c:v>
                </c:pt>
                <c:pt idx="2067">
                  <c:v>0.2</c:v>
                </c:pt>
                <c:pt idx="2068">
                  <c:v>0.61800000000000088</c:v>
                </c:pt>
                <c:pt idx="2069">
                  <c:v>0.20200000000000001</c:v>
                </c:pt>
                <c:pt idx="2070">
                  <c:v>0.24100000000000021</c:v>
                </c:pt>
                <c:pt idx="2071">
                  <c:v>0.67000000000000115</c:v>
                </c:pt>
                <c:pt idx="2072">
                  <c:v>0.26</c:v>
                </c:pt>
                <c:pt idx="2073">
                  <c:v>0.23900000000000021</c:v>
                </c:pt>
                <c:pt idx="2074">
                  <c:v>0.45200000000000001</c:v>
                </c:pt>
                <c:pt idx="2075">
                  <c:v>0.82900000000000063</c:v>
                </c:pt>
                <c:pt idx="2076">
                  <c:v>0.20500000000000004</c:v>
                </c:pt>
                <c:pt idx="2077">
                  <c:v>0.21700000000000022</c:v>
                </c:pt>
                <c:pt idx="2078">
                  <c:v>0.442</c:v>
                </c:pt>
                <c:pt idx="2079">
                  <c:v>0.21200000000000022</c:v>
                </c:pt>
                <c:pt idx="2080">
                  <c:v>0.60800000000000065</c:v>
                </c:pt>
                <c:pt idx="2081">
                  <c:v>0.47900000000000031</c:v>
                </c:pt>
                <c:pt idx="2082">
                  <c:v>0.37400000000000044</c:v>
                </c:pt>
                <c:pt idx="2083">
                  <c:v>1.3140000000000001</c:v>
                </c:pt>
                <c:pt idx="2084">
                  <c:v>0.27600000000000002</c:v>
                </c:pt>
                <c:pt idx="2085">
                  <c:v>0.24200000000000021</c:v>
                </c:pt>
                <c:pt idx="2086">
                  <c:v>0.27400000000000002</c:v>
                </c:pt>
                <c:pt idx="2087">
                  <c:v>0.46100000000000002</c:v>
                </c:pt>
                <c:pt idx="2088">
                  <c:v>0.20800000000000021</c:v>
                </c:pt>
                <c:pt idx="2089">
                  <c:v>0.505</c:v>
                </c:pt>
                <c:pt idx="2090">
                  <c:v>0.20400000000000001</c:v>
                </c:pt>
                <c:pt idx="2091">
                  <c:v>1.32</c:v>
                </c:pt>
                <c:pt idx="2092">
                  <c:v>0.37400000000000044</c:v>
                </c:pt>
                <c:pt idx="2093">
                  <c:v>0.18200000000000022</c:v>
                </c:pt>
                <c:pt idx="2094">
                  <c:v>0.31900000000000051</c:v>
                </c:pt>
                <c:pt idx="2095">
                  <c:v>0.21800000000000025</c:v>
                </c:pt>
                <c:pt idx="2096">
                  <c:v>0.28600000000000031</c:v>
                </c:pt>
                <c:pt idx="2097">
                  <c:v>0.20200000000000001</c:v>
                </c:pt>
                <c:pt idx="2098">
                  <c:v>0.26500000000000001</c:v>
                </c:pt>
                <c:pt idx="2099">
                  <c:v>0.36500000000000032</c:v>
                </c:pt>
                <c:pt idx="2100">
                  <c:v>0.3800000000000005</c:v>
                </c:pt>
                <c:pt idx="2101">
                  <c:v>0.31200000000000044</c:v>
                </c:pt>
                <c:pt idx="2102">
                  <c:v>0.27200000000000002</c:v>
                </c:pt>
                <c:pt idx="2103">
                  <c:v>0.33500000000000058</c:v>
                </c:pt>
                <c:pt idx="2104">
                  <c:v>0.20200000000000001</c:v>
                </c:pt>
                <c:pt idx="2105">
                  <c:v>0.25</c:v>
                </c:pt>
                <c:pt idx="2106">
                  <c:v>0.52400000000000002</c:v>
                </c:pt>
                <c:pt idx="2107">
                  <c:v>0.26300000000000001</c:v>
                </c:pt>
                <c:pt idx="2108">
                  <c:v>0.28100000000000008</c:v>
                </c:pt>
                <c:pt idx="2109">
                  <c:v>0.221</c:v>
                </c:pt>
                <c:pt idx="2110">
                  <c:v>0.20900000000000021</c:v>
                </c:pt>
                <c:pt idx="2111">
                  <c:v>0.18100000000000022</c:v>
                </c:pt>
                <c:pt idx="2112">
                  <c:v>0.23300000000000001</c:v>
                </c:pt>
                <c:pt idx="2113">
                  <c:v>0.49100000000000038</c:v>
                </c:pt>
                <c:pt idx="2114">
                  <c:v>0.19400000000000001</c:v>
                </c:pt>
                <c:pt idx="2115">
                  <c:v>0.26500000000000001</c:v>
                </c:pt>
                <c:pt idx="2116">
                  <c:v>0.29700000000000032</c:v>
                </c:pt>
                <c:pt idx="2117">
                  <c:v>0.31500000000000045</c:v>
                </c:pt>
                <c:pt idx="2118">
                  <c:v>0.23400000000000001</c:v>
                </c:pt>
                <c:pt idx="2119">
                  <c:v>0.26600000000000001</c:v>
                </c:pt>
                <c:pt idx="2120">
                  <c:v>0.51100000000000001</c:v>
                </c:pt>
                <c:pt idx="2121">
                  <c:v>0.35000000000000031</c:v>
                </c:pt>
                <c:pt idx="2122">
                  <c:v>0.22900000000000001</c:v>
                </c:pt>
                <c:pt idx="2123">
                  <c:v>0.21600000000000022</c:v>
                </c:pt>
                <c:pt idx="2124">
                  <c:v>0.32200000000000051</c:v>
                </c:pt>
                <c:pt idx="2125">
                  <c:v>0.31100000000000044</c:v>
                </c:pt>
                <c:pt idx="2126">
                  <c:v>0.23700000000000004</c:v>
                </c:pt>
                <c:pt idx="2127">
                  <c:v>0.29400000000000032</c:v>
                </c:pt>
                <c:pt idx="2128">
                  <c:v>0.17800000000000021</c:v>
                </c:pt>
                <c:pt idx="2129">
                  <c:v>0.22700000000000001</c:v>
                </c:pt>
                <c:pt idx="2130">
                  <c:v>0.22</c:v>
                </c:pt>
                <c:pt idx="2131">
                  <c:v>0.53</c:v>
                </c:pt>
                <c:pt idx="2132">
                  <c:v>0.20600000000000004</c:v>
                </c:pt>
                <c:pt idx="2133">
                  <c:v>0.254</c:v>
                </c:pt>
                <c:pt idx="2134">
                  <c:v>0.23300000000000001</c:v>
                </c:pt>
                <c:pt idx="2135">
                  <c:v>0.19500000000000001</c:v>
                </c:pt>
                <c:pt idx="2136">
                  <c:v>0.29400000000000032</c:v>
                </c:pt>
                <c:pt idx="2137">
                  <c:v>0.25900000000000001</c:v>
                </c:pt>
                <c:pt idx="2138">
                  <c:v>0.66400000000000114</c:v>
                </c:pt>
                <c:pt idx="2139">
                  <c:v>0.21000000000000021</c:v>
                </c:pt>
                <c:pt idx="2140">
                  <c:v>0.17800000000000021</c:v>
                </c:pt>
                <c:pt idx="2141">
                  <c:v>0.19800000000000001</c:v>
                </c:pt>
                <c:pt idx="2142">
                  <c:v>0.29900000000000032</c:v>
                </c:pt>
                <c:pt idx="2143">
                  <c:v>0.42800000000000032</c:v>
                </c:pt>
                <c:pt idx="2144">
                  <c:v>0.20600000000000004</c:v>
                </c:pt>
                <c:pt idx="2145">
                  <c:v>0.27300000000000002</c:v>
                </c:pt>
                <c:pt idx="2146">
                  <c:v>0.69899999999999995</c:v>
                </c:pt>
                <c:pt idx="2147">
                  <c:v>4.3810000000000002</c:v>
                </c:pt>
                <c:pt idx="2148">
                  <c:v>0.47600000000000031</c:v>
                </c:pt>
                <c:pt idx="2149">
                  <c:v>0.2</c:v>
                </c:pt>
                <c:pt idx="2150">
                  <c:v>0.30600000000000038</c:v>
                </c:pt>
                <c:pt idx="2151">
                  <c:v>0.59</c:v>
                </c:pt>
                <c:pt idx="2152">
                  <c:v>0.30700000000000038</c:v>
                </c:pt>
                <c:pt idx="2153">
                  <c:v>0.2</c:v>
                </c:pt>
                <c:pt idx="2154">
                  <c:v>0.20100000000000001</c:v>
                </c:pt>
                <c:pt idx="2155">
                  <c:v>0.78500000000000003</c:v>
                </c:pt>
                <c:pt idx="2156">
                  <c:v>1.4949999999999983</c:v>
                </c:pt>
                <c:pt idx="2157">
                  <c:v>0.22700000000000001</c:v>
                </c:pt>
                <c:pt idx="2158">
                  <c:v>0.18400000000000022</c:v>
                </c:pt>
                <c:pt idx="2159">
                  <c:v>0.26</c:v>
                </c:pt>
                <c:pt idx="2160">
                  <c:v>0.33300000000000057</c:v>
                </c:pt>
                <c:pt idx="2161">
                  <c:v>0.20600000000000004</c:v>
                </c:pt>
                <c:pt idx="2162">
                  <c:v>0.20100000000000001</c:v>
                </c:pt>
                <c:pt idx="2163">
                  <c:v>0.24400000000000022</c:v>
                </c:pt>
                <c:pt idx="2164">
                  <c:v>0.24400000000000022</c:v>
                </c:pt>
                <c:pt idx="2165">
                  <c:v>0.23200000000000001</c:v>
                </c:pt>
                <c:pt idx="2166">
                  <c:v>0.21100000000000022</c:v>
                </c:pt>
                <c:pt idx="2167">
                  <c:v>0.31100000000000044</c:v>
                </c:pt>
                <c:pt idx="2168">
                  <c:v>0.222</c:v>
                </c:pt>
                <c:pt idx="2169">
                  <c:v>0.21200000000000022</c:v>
                </c:pt>
                <c:pt idx="2170">
                  <c:v>0.222</c:v>
                </c:pt>
                <c:pt idx="2171">
                  <c:v>0.17800000000000021</c:v>
                </c:pt>
                <c:pt idx="2172">
                  <c:v>0.30700000000000038</c:v>
                </c:pt>
                <c:pt idx="2173">
                  <c:v>0.23</c:v>
                </c:pt>
                <c:pt idx="2174">
                  <c:v>0.49500000000000038</c:v>
                </c:pt>
                <c:pt idx="2175">
                  <c:v>0.21000000000000021</c:v>
                </c:pt>
                <c:pt idx="2176">
                  <c:v>0.27100000000000002</c:v>
                </c:pt>
                <c:pt idx="2177">
                  <c:v>0.253</c:v>
                </c:pt>
                <c:pt idx="2178">
                  <c:v>0.221</c:v>
                </c:pt>
                <c:pt idx="2179">
                  <c:v>0.16800000000000001</c:v>
                </c:pt>
                <c:pt idx="2180">
                  <c:v>0.21200000000000022</c:v>
                </c:pt>
                <c:pt idx="2181">
                  <c:v>0.28600000000000031</c:v>
                </c:pt>
                <c:pt idx="2182">
                  <c:v>0.46700000000000008</c:v>
                </c:pt>
                <c:pt idx="2183">
                  <c:v>0.3170000000000005</c:v>
                </c:pt>
                <c:pt idx="2184">
                  <c:v>0.39900000000000058</c:v>
                </c:pt>
                <c:pt idx="2185">
                  <c:v>0.64900000000000102</c:v>
                </c:pt>
                <c:pt idx="2186">
                  <c:v>0.20900000000000021</c:v>
                </c:pt>
                <c:pt idx="2187">
                  <c:v>0.22</c:v>
                </c:pt>
                <c:pt idx="2188">
                  <c:v>0.252</c:v>
                </c:pt>
                <c:pt idx="2189">
                  <c:v>0.42500000000000032</c:v>
                </c:pt>
                <c:pt idx="2190">
                  <c:v>0.32100000000000051</c:v>
                </c:pt>
                <c:pt idx="2191">
                  <c:v>0.223</c:v>
                </c:pt>
                <c:pt idx="2192">
                  <c:v>0.31200000000000044</c:v>
                </c:pt>
                <c:pt idx="2193">
                  <c:v>0.24300000000000022</c:v>
                </c:pt>
                <c:pt idx="2194">
                  <c:v>0.24800000000000022</c:v>
                </c:pt>
                <c:pt idx="2195">
                  <c:v>0.23600000000000004</c:v>
                </c:pt>
                <c:pt idx="2196">
                  <c:v>0.36200000000000032</c:v>
                </c:pt>
                <c:pt idx="2197">
                  <c:v>0.26</c:v>
                </c:pt>
                <c:pt idx="2198">
                  <c:v>0.20200000000000001</c:v>
                </c:pt>
                <c:pt idx="2199">
                  <c:v>0.191</c:v>
                </c:pt>
                <c:pt idx="2200">
                  <c:v>0.22900000000000001</c:v>
                </c:pt>
                <c:pt idx="2201">
                  <c:v>0.23600000000000004</c:v>
                </c:pt>
                <c:pt idx="2202">
                  <c:v>0.20700000000000021</c:v>
                </c:pt>
                <c:pt idx="2203">
                  <c:v>0.18500000000000022</c:v>
                </c:pt>
                <c:pt idx="2204">
                  <c:v>0.18200000000000022</c:v>
                </c:pt>
                <c:pt idx="2205">
                  <c:v>0.61600000000000088</c:v>
                </c:pt>
                <c:pt idx="2206">
                  <c:v>1.3460000000000001</c:v>
                </c:pt>
                <c:pt idx="2207">
                  <c:v>0.30300000000000032</c:v>
                </c:pt>
                <c:pt idx="2208">
                  <c:v>0.26500000000000001</c:v>
                </c:pt>
                <c:pt idx="2209">
                  <c:v>0.34900000000000031</c:v>
                </c:pt>
                <c:pt idx="2210">
                  <c:v>0.74800000000000089</c:v>
                </c:pt>
                <c:pt idx="2211">
                  <c:v>0.32200000000000051</c:v>
                </c:pt>
                <c:pt idx="2212">
                  <c:v>0.193</c:v>
                </c:pt>
                <c:pt idx="2213">
                  <c:v>0.20600000000000004</c:v>
                </c:pt>
                <c:pt idx="2214">
                  <c:v>0.252</c:v>
                </c:pt>
                <c:pt idx="2215">
                  <c:v>0.21500000000000022</c:v>
                </c:pt>
                <c:pt idx="2216">
                  <c:v>0.24300000000000022</c:v>
                </c:pt>
                <c:pt idx="2217">
                  <c:v>0.25600000000000001</c:v>
                </c:pt>
                <c:pt idx="2218">
                  <c:v>0.21800000000000025</c:v>
                </c:pt>
                <c:pt idx="2219">
                  <c:v>0.27100000000000002</c:v>
                </c:pt>
                <c:pt idx="2220">
                  <c:v>0.26800000000000002</c:v>
                </c:pt>
                <c:pt idx="2221">
                  <c:v>0.65900000000000114</c:v>
                </c:pt>
                <c:pt idx="2222">
                  <c:v>0.21800000000000025</c:v>
                </c:pt>
                <c:pt idx="2223">
                  <c:v>0.25600000000000001</c:v>
                </c:pt>
                <c:pt idx="2224">
                  <c:v>0.20500000000000004</c:v>
                </c:pt>
                <c:pt idx="2225">
                  <c:v>0.56399999999999995</c:v>
                </c:pt>
                <c:pt idx="2226">
                  <c:v>0.192</c:v>
                </c:pt>
                <c:pt idx="2227">
                  <c:v>0.18600000000000025</c:v>
                </c:pt>
                <c:pt idx="2228">
                  <c:v>0.21300000000000022</c:v>
                </c:pt>
                <c:pt idx="2229">
                  <c:v>0.86800000000000088</c:v>
                </c:pt>
                <c:pt idx="2230">
                  <c:v>0.32400000000000051</c:v>
                </c:pt>
                <c:pt idx="2231">
                  <c:v>0.222</c:v>
                </c:pt>
                <c:pt idx="2232">
                  <c:v>0.19500000000000001</c:v>
                </c:pt>
                <c:pt idx="2233">
                  <c:v>0.21100000000000022</c:v>
                </c:pt>
                <c:pt idx="2234">
                  <c:v>0.25900000000000001</c:v>
                </c:pt>
                <c:pt idx="2235">
                  <c:v>0.21200000000000022</c:v>
                </c:pt>
                <c:pt idx="2236">
                  <c:v>0.23300000000000001</c:v>
                </c:pt>
                <c:pt idx="2237">
                  <c:v>0.42100000000000032</c:v>
                </c:pt>
                <c:pt idx="2238">
                  <c:v>0.42300000000000032</c:v>
                </c:pt>
                <c:pt idx="2239">
                  <c:v>0.33400000000000057</c:v>
                </c:pt>
                <c:pt idx="2240">
                  <c:v>0.24500000000000022</c:v>
                </c:pt>
                <c:pt idx="2241">
                  <c:v>0.21400000000000022</c:v>
                </c:pt>
                <c:pt idx="2242">
                  <c:v>0.44800000000000001</c:v>
                </c:pt>
                <c:pt idx="2243">
                  <c:v>0.191</c:v>
                </c:pt>
                <c:pt idx="2244">
                  <c:v>0.50700000000000001</c:v>
                </c:pt>
                <c:pt idx="2245">
                  <c:v>0.24000000000000021</c:v>
                </c:pt>
                <c:pt idx="2246">
                  <c:v>0.31900000000000051</c:v>
                </c:pt>
                <c:pt idx="2247">
                  <c:v>0.39900000000000058</c:v>
                </c:pt>
                <c:pt idx="2248">
                  <c:v>0.38200000000000051</c:v>
                </c:pt>
                <c:pt idx="2249">
                  <c:v>0.21400000000000022</c:v>
                </c:pt>
                <c:pt idx="2250">
                  <c:v>0.36300000000000032</c:v>
                </c:pt>
                <c:pt idx="2251">
                  <c:v>0.27100000000000002</c:v>
                </c:pt>
                <c:pt idx="2252">
                  <c:v>0.26200000000000001</c:v>
                </c:pt>
                <c:pt idx="2253">
                  <c:v>0.20500000000000004</c:v>
                </c:pt>
                <c:pt idx="2254">
                  <c:v>0.25600000000000001</c:v>
                </c:pt>
                <c:pt idx="2255">
                  <c:v>0.28400000000000031</c:v>
                </c:pt>
                <c:pt idx="2256">
                  <c:v>0.36800000000000038</c:v>
                </c:pt>
                <c:pt idx="2257">
                  <c:v>0.45100000000000001</c:v>
                </c:pt>
                <c:pt idx="2258">
                  <c:v>0.43600000000000044</c:v>
                </c:pt>
                <c:pt idx="2259">
                  <c:v>0.24100000000000021</c:v>
                </c:pt>
                <c:pt idx="2260">
                  <c:v>0.22900000000000001</c:v>
                </c:pt>
                <c:pt idx="2261">
                  <c:v>0.23400000000000001</c:v>
                </c:pt>
                <c:pt idx="2262">
                  <c:v>0.20500000000000004</c:v>
                </c:pt>
                <c:pt idx="2263">
                  <c:v>0.23</c:v>
                </c:pt>
                <c:pt idx="2264">
                  <c:v>0.18200000000000022</c:v>
                </c:pt>
                <c:pt idx="2265">
                  <c:v>0.223</c:v>
                </c:pt>
                <c:pt idx="2266">
                  <c:v>0.23200000000000001</c:v>
                </c:pt>
                <c:pt idx="2267">
                  <c:v>1.151</c:v>
                </c:pt>
                <c:pt idx="2268">
                  <c:v>0.31200000000000044</c:v>
                </c:pt>
                <c:pt idx="2269">
                  <c:v>0.224</c:v>
                </c:pt>
                <c:pt idx="2270">
                  <c:v>0.29800000000000032</c:v>
                </c:pt>
                <c:pt idx="2271">
                  <c:v>0.81399999999999995</c:v>
                </c:pt>
                <c:pt idx="2272">
                  <c:v>0.27900000000000008</c:v>
                </c:pt>
                <c:pt idx="2273">
                  <c:v>0.37500000000000044</c:v>
                </c:pt>
                <c:pt idx="2274">
                  <c:v>0.255</c:v>
                </c:pt>
                <c:pt idx="2275">
                  <c:v>0.96300000000000063</c:v>
                </c:pt>
                <c:pt idx="2276">
                  <c:v>0.71100000000000063</c:v>
                </c:pt>
                <c:pt idx="2277">
                  <c:v>0.26600000000000001</c:v>
                </c:pt>
                <c:pt idx="2278">
                  <c:v>0.23100000000000001</c:v>
                </c:pt>
                <c:pt idx="2279">
                  <c:v>0.223</c:v>
                </c:pt>
                <c:pt idx="2280">
                  <c:v>0.3790000000000005</c:v>
                </c:pt>
                <c:pt idx="2281">
                  <c:v>0.22</c:v>
                </c:pt>
                <c:pt idx="2282">
                  <c:v>0.20800000000000021</c:v>
                </c:pt>
                <c:pt idx="2283">
                  <c:v>0.17300000000000001</c:v>
                </c:pt>
                <c:pt idx="2284">
                  <c:v>0.20200000000000001</c:v>
                </c:pt>
                <c:pt idx="2285">
                  <c:v>0.192</c:v>
                </c:pt>
                <c:pt idx="2286">
                  <c:v>0.48700000000000032</c:v>
                </c:pt>
                <c:pt idx="2287">
                  <c:v>1.1950000000000001</c:v>
                </c:pt>
                <c:pt idx="2288">
                  <c:v>0.37600000000000044</c:v>
                </c:pt>
                <c:pt idx="2289">
                  <c:v>0.23900000000000021</c:v>
                </c:pt>
                <c:pt idx="2290">
                  <c:v>0.41400000000000031</c:v>
                </c:pt>
                <c:pt idx="2291">
                  <c:v>0.53600000000000003</c:v>
                </c:pt>
                <c:pt idx="2292">
                  <c:v>0.44700000000000001</c:v>
                </c:pt>
                <c:pt idx="2293">
                  <c:v>0.82199999999999995</c:v>
                </c:pt>
                <c:pt idx="2294">
                  <c:v>0.222</c:v>
                </c:pt>
                <c:pt idx="2295">
                  <c:v>0.30600000000000038</c:v>
                </c:pt>
                <c:pt idx="2296">
                  <c:v>0.627000000000001</c:v>
                </c:pt>
                <c:pt idx="2297">
                  <c:v>0.21400000000000022</c:v>
                </c:pt>
                <c:pt idx="2298">
                  <c:v>0.26</c:v>
                </c:pt>
                <c:pt idx="2299">
                  <c:v>0.22500000000000001</c:v>
                </c:pt>
                <c:pt idx="2300">
                  <c:v>0.20600000000000004</c:v>
                </c:pt>
                <c:pt idx="2301">
                  <c:v>0.20500000000000004</c:v>
                </c:pt>
                <c:pt idx="2302">
                  <c:v>0.22900000000000001</c:v>
                </c:pt>
                <c:pt idx="2303">
                  <c:v>0.26300000000000001</c:v>
                </c:pt>
                <c:pt idx="2304">
                  <c:v>0.20300000000000001</c:v>
                </c:pt>
                <c:pt idx="2305">
                  <c:v>0.43000000000000038</c:v>
                </c:pt>
                <c:pt idx="2306">
                  <c:v>0.24800000000000022</c:v>
                </c:pt>
                <c:pt idx="2307">
                  <c:v>0.23800000000000004</c:v>
                </c:pt>
                <c:pt idx="2308">
                  <c:v>0.20200000000000001</c:v>
                </c:pt>
                <c:pt idx="2309">
                  <c:v>0.22</c:v>
                </c:pt>
                <c:pt idx="2310">
                  <c:v>0.22900000000000001</c:v>
                </c:pt>
                <c:pt idx="2311">
                  <c:v>0.41200000000000031</c:v>
                </c:pt>
                <c:pt idx="2312">
                  <c:v>0.19900000000000001</c:v>
                </c:pt>
                <c:pt idx="2313">
                  <c:v>1.125</c:v>
                </c:pt>
                <c:pt idx="2314">
                  <c:v>0.30900000000000044</c:v>
                </c:pt>
                <c:pt idx="2315">
                  <c:v>0.85500000000000065</c:v>
                </c:pt>
                <c:pt idx="2316">
                  <c:v>0.23700000000000004</c:v>
                </c:pt>
                <c:pt idx="2317">
                  <c:v>0.18400000000000022</c:v>
                </c:pt>
                <c:pt idx="2318">
                  <c:v>0.81</c:v>
                </c:pt>
                <c:pt idx="2319">
                  <c:v>0.22600000000000001</c:v>
                </c:pt>
                <c:pt idx="2320">
                  <c:v>0.23400000000000001</c:v>
                </c:pt>
                <c:pt idx="2321">
                  <c:v>1.2749999999999981</c:v>
                </c:pt>
                <c:pt idx="2322">
                  <c:v>0.27500000000000002</c:v>
                </c:pt>
                <c:pt idx="2323">
                  <c:v>0.25600000000000001</c:v>
                </c:pt>
                <c:pt idx="2324">
                  <c:v>0.90800000000000003</c:v>
                </c:pt>
                <c:pt idx="2325">
                  <c:v>0.67200000000000115</c:v>
                </c:pt>
                <c:pt idx="2326">
                  <c:v>0.27400000000000002</c:v>
                </c:pt>
                <c:pt idx="2327">
                  <c:v>0.19</c:v>
                </c:pt>
                <c:pt idx="2328">
                  <c:v>0.42800000000000032</c:v>
                </c:pt>
                <c:pt idx="2329">
                  <c:v>0.21600000000000022</c:v>
                </c:pt>
                <c:pt idx="2330">
                  <c:v>0.191</c:v>
                </c:pt>
                <c:pt idx="2331">
                  <c:v>0.38200000000000051</c:v>
                </c:pt>
                <c:pt idx="2332">
                  <c:v>0.19</c:v>
                </c:pt>
                <c:pt idx="2333">
                  <c:v>0.64300000000000102</c:v>
                </c:pt>
                <c:pt idx="2334">
                  <c:v>0.19</c:v>
                </c:pt>
                <c:pt idx="2335">
                  <c:v>0.4</c:v>
                </c:pt>
                <c:pt idx="2336">
                  <c:v>0.52800000000000002</c:v>
                </c:pt>
                <c:pt idx="2337">
                  <c:v>0.74600000000000088</c:v>
                </c:pt>
                <c:pt idx="2338">
                  <c:v>0.47600000000000031</c:v>
                </c:pt>
                <c:pt idx="2339">
                  <c:v>0.20600000000000004</c:v>
                </c:pt>
                <c:pt idx="2340">
                  <c:v>0.30600000000000038</c:v>
                </c:pt>
                <c:pt idx="2341">
                  <c:v>0.21100000000000022</c:v>
                </c:pt>
                <c:pt idx="2342">
                  <c:v>0.20900000000000021</c:v>
                </c:pt>
                <c:pt idx="2343">
                  <c:v>1.8759999999999979</c:v>
                </c:pt>
                <c:pt idx="2344">
                  <c:v>0.46500000000000002</c:v>
                </c:pt>
                <c:pt idx="2345">
                  <c:v>0.251</c:v>
                </c:pt>
                <c:pt idx="2346">
                  <c:v>0.20400000000000001</c:v>
                </c:pt>
                <c:pt idx="2347">
                  <c:v>0.23300000000000001</c:v>
                </c:pt>
                <c:pt idx="2348">
                  <c:v>0.20600000000000004</c:v>
                </c:pt>
                <c:pt idx="2349">
                  <c:v>0.21200000000000022</c:v>
                </c:pt>
                <c:pt idx="2350">
                  <c:v>0.26</c:v>
                </c:pt>
                <c:pt idx="2351">
                  <c:v>0.21900000000000025</c:v>
                </c:pt>
                <c:pt idx="2352">
                  <c:v>0</c:v>
                </c:pt>
                <c:pt idx="2353">
                  <c:v>0.53300000000000003</c:v>
                </c:pt>
                <c:pt idx="2354">
                  <c:v>0.252</c:v>
                </c:pt>
                <c:pt idx="2355">
                  <c:v>0.28900000000000031</c:v>
                </c:pt>
                <c:pt idx="2356">
                  <c:v>0.25700000000000001</c:v>
                </c:pt>
                <c:pt idx="2357">
                  <c:v>0.32500000000000051</c:v>
                </c:pt>
                <c:pt idx="2358">
                  <c:v>0.58599999999999997</c:v>
                </c:pt>
                <c:pt idx="2359">
                  <c:v>0.24100000000000021</c:v>
                </c:pt>
                <c:pt idx="2360">
                  <c:v>0.74900000000000089</c:v>
                </c:pt>
                <c:pt idx="2361">
                  <c:v>1.897</c:v>
                </c:pt>
                <c:pt idx="2362">
                  <c:v>0.21000000000000021</c:v>
                </c:pt>
                <c:pt idx="2363">
                  <c:v>0.255</c:v>
                </c:pt>
                <c:pt idx="2364">
                  <c:v>0.26100000000000001</c:v>
                </c:pt>
                <c:pt idx="2365">
                  <c:v>1.242</c:v>
                </c:pt>
                <c:pt idx="2366">
                  <c:v>0.31200000000000044</c:v>
                </c:pt>
                <c:pt idx="2367">
                  <c:v>0.30500000000000038</c:v>
                </c:pt>
                <c:pt idx="2368">
                  <c:v>0.29700000000000032</c:v>
                </c:pt>
                <c:pt idx="2369">
                  <c:v>0.21800000000000025</c:v>
                </c:pt>
                <c:pt idx="2370">
                  <c:v>0.20500000000000004</c:v>
                </c:pt>
                <c:pt idx="2371">
                  <c:v>0.21700000000000022</c:v>
                </c:pt>
                <c:pt idx="2372">
                  <c:v>0.56200000000000061</c:v>
                </c:pt>
                <c:pt idx="2373">
                  <c:v>0.33100000000000057</c:v>
                </c:pt>
                <c:pt idx="2374">
                  <c:v>0.91100000000000003</c:v>
                </c:pt>
                <c:pt idx="2375">
                  <c:v>0.18900000000000025</c:v>
                </c:pt>
                <c:pt idx="2376">
                  <c:v>0.34400000000000008</c:v>
                </c:pt>
                <c:pt idx="2377">
                  <c:v>0.72700000000000065</c:v>
                </c:pt>
                <c:pt idx="2378">
                  <c:v>0.28800000000000031</c:v>
                </c:pt>
                <c:pt idx="2379">
                  <c:v>0.38400000000000051</c:v>
                </c:pt>
                <c:pt idx="2380">
                  <c:v>0.20700000000000021</c:v>
                </c:pt>
                <c:pt idx="2381">
                  <c:v>0.26</c:v>
                </c:pt>
                <c:pt idx="2382">
                  <c:v>0.41900000000000032</c:v>
                </c:pt>
                <c:pt idx="2383">
                  <c:v>0.20800000000000021</c:v>
                </c:pt>
                <c:pt idx="2384">
                  <c:v>0.19</c:v>
                </c:pt>
                <c:pt idx="2385">
                  <c:v>0.43700000000000044</c:v>
                </c:pt>
                <c:pt idx="2386">
                  <c:v>0.21500000000000022</c:v>
                </c:pt>
                <c:pt idx="2387">
                  <c:v>0.21400000000000022</c:v>
                </c:pt>
                <c:pt idx="2388">
                  <c:v>0.24900000000000025</c:v>
                </c:pt>
                <c:pt idx="2389">
                  <c:v>0.20600000000000004</c:v>
                </c:pt>
                <c:pt idx="2390">
                  <c:v>0.28800000000000031</c:v>
                </c:pt>
                <c:pt idx="2391">
                  <c:v>0.33900000000000058</c:v>
                </c:pt>
                <c:pt idx="2392">
                  <c:v>0.27100000000000002</c:v>
                </c:pt>
                <c:pt idx="2393">
                  <c:v>0.54500000000000004</c:v>
                </c:pt>
                <c:pt idx="2394">
                  <c:v>0.38200000000000051</c:v>
                </c:pt>
                <c:pt idx="2395">
                  <c:v>0.86500000000000088</c:v>
                </c:pt>
                <c:pt idx="2396">
                  <c:v>0.23200000000000001</c:v>
                </c:pt>
                <c:pt idx="2397">
                  <c:v>0.18200000000000022</c:v>
                </c:pt>
                <c:pt idx="2398">
                  <c:v>0.27200000000000002</c:v>
                </c:pt>
                <c:pt idx="2399">
                  <c:v>0.65400000000000114</c:v>
                </c:pt>
                <c:pt idx="2400">
                  <c:v>1.081</c:v>
                </c:pt>
                <c:pt idx="2401">
                  <c:v>0.26300000000000001</c:v>
                </c:pt>
                <c:pt idx="2402">
                  <c:v>0.18900000000000025</c:v>
                </c:pt>
                <c:pt idx="2403">
                  <c:v>0.17800000000000021</c:v>
                </c:pt>
                <c:pt idx="2404">
                  <c:v>0.52100000000000002</c:v>
                </c:pt>
                <c:pt idx="2405">
                  <c:v>0.18700000000000025</c:v>
                </c:pt>
                <c:pt idx="2406">
                  <c:v>0.193</c:v>
                </c:pt>
                <c:pt idx="2407">
                  <c:v>0.46200000000000002</c:v>
                </c:pt>
                <c:pt idx="2408">
                  <c:v>0.23700000000000004</c:v>
                </c:pt>
                <c:pt idx="2409">
                  <c:v>0.54900000000000004</c:v>
                </c:pt>
                <c:pt idx="2410">
                  <c:v>0.28300000000000008</c:v>
                </c:pt>
                <c:pt idx="2411">
                  <c:v>0.20800000000000021</c:v>
                </c:pt>
                <c:pt idx="2412">
                  <c:v>0.193</c:v>
                </c:pt>
                <c:pt idx="2413">
                  <c:v>0.26400000000000001</c:v>
                </c:pt>
                <c:pt idx="2414">
                  <c:v>0.32400000000000051</c:v>
                </c:pt>
                <c:pt idx="2415">
                  <c:v>0.17400000000000004</c:v>
                </c:pt>
                <c:pt idx="2416">
                  <c:v>0.20400000000000001</c:v>
                </c:pt>
                <c:pt idx="2417">
                  <c:v>0.22600000000000001</c:v>
                </c:pt>
                <c:pt idx="2418">
                  <c:v>0.71300000000000063</c:v>
                </c:pt>
                <c:pt idx="2419">
                  <c:v>0.20400000000000001</c:v>
                </c:pt>
                <c:pt idx="2420">
                  <c:v>0.25800000000000001</c:v>
                </c:pt>
                <c:pt idx="2421">
                  <c:v>0.52800000000000002</c:v>
                </c:pt>
                <c:pt idx="2422">
                  <c:v>0.20300000000000001</c:v>
                </c:pt>
                <c:pt idx="2423">
                  <c:v>1.04</c:v>
                </c:pt>
                <c:pt idx="2424">
                  <c:v>0.25700000000000001</c:v>
                </c:pt>
                <c:pt idx="2425">
                  <c:v>0.27</c:v>
                </c:pt>
                <c:pt idx="2426">
                  <c:v>0.26400000000000001</c:v>
                </c:pt>
                <c:pt idx="2427">
                  <c:v>0.46700000000000008</c:v>
                </c:pt>
                <c:pt idx="2428">
                  <c:v>0.23300000000000001</c:v>
                </c:pt>
                <c:pt idx="2429">
                  <c:v>0.35500000000000032</c:v>
                </c:pt>
                <c:pt idx="2430">
                  <c:v>0.23300000000000001</c:v>
                </c:pt>
                <c:pt idx="2431">
                  <c:v>0.32600000000000051</c:v>
                </c:pt>
                <c:pt idx="2432">
                  <c:v>0.18800000000000025</c:v>
                </c:pt>
                <c:pt idx="2433">
                  <c:v>0.20600000000000004</c:v>
                </c:pt>
                <c:pt idx="2434">
                  <c:v>0.29100000000000031</c:v>
                </c:pt>
                <c:pt idx="2435">
                  <c:v>0.36100000000000032</c:v>
                </c:pt>
                <c:pt idx="2436">
                  <c:v>0.21800000000000025</c:v>
                </c:pt>
                <c:pt idx="2437">
                  <c:v>0.18600000000000025</c:v>
                </c:pt>
                <c:pt idx="2438">
                  <c:v>0.91200000000000003</c:v>
                </c:pt>
                <c:pt idx="2439">
                  <c:v>0.24300000000000022</c:v>
                </c:pt>
                <c:pt idx="2440">
                  <c:v>0.20300000000000001</c:v>
                </c:pt>
                <c:pt idx="2441">
                  <c:v>0.34900000000000031</c:v>
                </c:pt>
                <c:pt idx="2442">
                  <c:v>0.21500000000000022</c:v>
                </c:pt>
                <c:pt idx="2443">
                  <c:v>0.20500000000000004</c:v>
                </c:pt>
                <c:pt idx="2444">
                  <c:v>0.29600000000000032</c:v>
                </c:pt>
                <c:pt idx="2445">
                  <c:v>0.46700000000000008</c:v>
                </c:pt>
                <c:pt idx="2446">
                  <c:v>0.36900000000000038</c:v>
                </c:pt>
                <c:pt idx="2447">
                  <c:v>0.34700000000000031</c:v>
                </c:pt>
                <c:pt idx="2448">
                  <c:v>0.37100000000000044</c:v>
                </c:pt>
                <c:pt idx="2449">
                  <c:v>0.25800000000000001</c:v>
                </c:pt>
                <c:pt idx="2450">
                  <c:v>0.20400000000000001</c:v>
                </c:pt>
                <c:pt idx="2451">
                  <c:v>0.193</c:v>
                </c:pt>
                <c:pt idx="2452">
                  <c:v>0.18600000000000025</c:v>
                </c:pt>
                <c:pt idx="2453">
                  <c:v>0.28100000000000008</c:v>
                </c:pt>
                <c:pt idx="2454">
                  <c:v>0.19700000000000001</c:v>
                </c:pt>
                <c:pt idx="2455">
                  <c:v>0.52100000000000002</c:v>
                </c:pt>
                <c:pt idx="2456">
                  <c:v>0.91800000000000004</c:v>
                </c:pt>
                <c:pt idx="2457">
                  <c:v>3.8979999999999997</c:v>
                </c:pt>
                <c:pt idx="2458">
                  <c:v>0.251</c:v>
                </c:pt>
                <c:pt idx="2459">
                  <c:v>0.20300000000000001</c:v>
                </c:pt>
                <c:pt idx="2460">
                  <c:v>0.46800000000000008</c:v>
                </c:pt>
                <c:pt idx="2461">
                  <c:v>0.23</c:v>
                </c:pt>
                <c:pt idx="2462">
                  <c:v>0.21900000000000025</c:v>
                </c:pt>
                <c:pt idx="2463">
                  <c:v>0.20300000000000001</c:v>
                </c:pt>
                <c:pt idx="2464">
                  <c:v>0.3800000000000005</c:v>
                </c:pt>
                <c:pt idx="2465">
                  <c:v>0.23700000000000004</c:v>
                </c:pt>
                <c:pt idx="2466">
                  <c:v>0.31200000000000044</c:v>
                </c:pt>
                <c:pt idx="2467">
                  <c:v>0.24200000000000021</c:v>
                </c:pt>
                <c:pt idx="2468">
                  <c:v>0.31500000000000045</c:v>
                </c:pt>
                <c:pt idx="2469">
                  <c:v>0.39300000000000057</c:v>
                </c:pt>
                <c:pt idx="2470">
                  <c:v>0.876000000000001</c:v>
                </c:pt>
                <c:pt idx="2471">
                  <c:v>0.35900000000000032</c:v>
                </c:pt>
                <c:pt idx="2472">
                  <c:v>0.29000000000000031</c:v>
                </c:pt>
                <c:pt idx="2473">
                  <c:v>0.41300000000000031</c:v>
                </c:pt>
                <c:pt idx="2474">
                  <c:v>0.28000000000000008</c:v>
                </c:pt>
                <c:pt idx="2475">
                  <c:v>0.23500000000000001</c:v>
                </c:pt>
                <c:pt idx="2476">
                  <c:v>0.21800000000000025</c:v>
                </c:pt>
                <c:pt idx="2477">
                  <c:v>0.29600000000000032</c:v>
                </c:pt>
                <c:pt idx="2478">
                  <c:v>0.30000000000000032</c:v>
                </c:pt>
                <c:pt idx="2479">
                  <c:v>0.31000000000000044</c:v>
                </c:pt>
                <c:pt idx="2480">
                  <c:v>0.20900000000000021</c:v>
                </c:pt>
                <c:pt idx="2481">
                  <c:v>0.4</c:v>
                </c:pt>
                <c:pt idx="2482">
                  <c:v>0.26200000000000001</c:v>
                </c:pt>
                <c:pt idx="2483">
                  <c:v>0.48400000000000032</c:v>
                </c:pt>
                <c:pt idx="2484">
                  <c:v>0.28300000000000008</c:v>
                </c:pt>
                <c:pt idx="2485">
                  <c:v>0.22600000000000001</c:v>
                </c:pt>
                <c:pt idx="2486">
                  <c:v>0.26</c:v>
                </c:pt>
                <c:pt idx="2487">
                  <c:v>0.25700000000000001</c:v>
                </c:pt>
                <c:pt idx="2488">
                  <c:v>0.24600000000000022</c:v>
                </c:pt>
                <c:pt idx="2489">
                  <c:v>0.26900000000000002</c:v>
                </c:pt>
                <c:pt idx="2490">
                  <c:v>0.42500000000000032</c:v>
                </c:pt>
                <c:pt idx="2491">
                  <c:v>0.24600000000000022</c:v>
                </c:pt>
                <c:pt idx="2492">
                  <c:v>0.92</c:v>
                </c:pt>
                <c:pt idx="2493">
                  <c:v>0.53700000000000003</c:v>
                </c:pt>
                <c:pt idx="2494">
                  <c:v>1.1970000000000001</c:v>
                </c:pt>
                <c:pt idx="2495">
                  <c:v>0.92300000000000004</c:v>
                </c:pt>
                <c:pt idx="2496">
                  <c:v>0.96200000000000063</c:v>
                </c:pt>
                <c:pt idx="2497">
                  <c:v>0.26800000000000002</c:v>
                </c:pt>
                <c:pt idx="2498">
                  <c:v>0.46</c:v>
                </c:pt>
                <c:pt idx="2499">
                  <c:v>0.41800000000000032</c:v>
                </c:pt>
                <c:pt idx="2500">
                  <c:v>0.23500000000000001</c:v>
                </c:pt>
                <c:pt idx="2501">
                  <c:v>0.26500000000000001</c:v>
                </c:pt>
                <c:pt idx="2502">
                  <c:v>2.9489999999999998</c:v>
                </c:pt>
                <c:pt idx="2503">
                  <c:v>0.81399999999999995</c:v>
                </c:pt>
                <c:pt idx="2504">
                  <c:v>0.74800000000000089</c:v>
                </c:pt>
                <c:pt idx="2505">
                  <c:v>0.61500000000000088</c:v>
                </c:pt>
                <c:pt idx="2506">
                  <c:v>0.28300000000000008</c:v>
                </c:pt>
                <c:pt idx="2507">
                  <c:v>0.36500000000000032</c:v>
                </c:pt>
                <c:pt idx="2508">
                  <c:v>0.23400000000000001</c:v>
                </c:pt>
                <c:pt idx="2509">
                  <c:v>0.26400000000000001</c:v>
                </c:pt>
                <c:pt idx="2510">
                  <c:v>0.20200000000000001</c:v>
                </c:pt>
                <c:pt idx="2511">
                  <c:v>0.44</c:v>
                </c:pt>
                <c:pt idx="2512">
                  <c:v>0.22900000000000001</c:v>
                </c:pt>
                <c:pt idx="2513">
                  <c:v>0.23300000000000001</c:v>
                </c:pt>
                <c:pt idx="2514">
                  <c:v>0.25700000000000001</c:v>
                </c:pt>
                <c:pt idx="2515">
                  <c:v>1.3660000000000001</c:v>
                </c:pt>
                <c:pt idx="2516">
                  <c:v>0.25</c:v>
                </c:pt>
                <c:pt idx="2517">
                  <c:v>1.9039999999999981</c:v>
                </c:pt>
                <c:pt idx="2518">
                  <c:v>0.90600000000000003</c:v>
                </c:pt>
                <c:pt idx="2519">
                  <c:v>0.23700000000000004</c:v>
                </c:pt>
                <c:pt idx="2520">
                  <c:v>0.55100000000000005</c:v>
                </c:pt>
                <c:pt idx="2521">
                  <c:v>1.0620000000000001</c:v>
                </c:pt>
                <c:pt idx="2522">
                  <c:v>0.30500000000000038</c:v>
                </c:pt>
                <c:pt idx="2523">
                  <c:v>0.36300000000000032</c:v>
                </c:pt>
                <c:pt idx="2524">
                  <c:v>0.32800000000000051</c:v>
                </c:pt>
                <c:pt idx="2525">
                  <c:v>0.29900000000000032</c:v>
                </c:pt>
                <c:pt idx="2526">
                  <c:v>0.39700000000000057</c:v>
                </c:pt>
                <c:pt idx="2527">
                  <c:v>0.25700000000000001</c:v>
                </c:pt>
                <c:pt idx="2528">
                  <c:v>0.20600000000000004</c:v>
                </c:pt>
                <c:pt idx="2529">
                  <c:v>0.54600000000000004</c:v>
                </c:pt>
                <c:pt idx="2530">
                  <c:v>1.4789999999999981</c:v>
                </c:pt>
                <c:pt idx="2531">
                  <c:v>0.26800000000000002</c:v>
                </c:pt>
                <c:pt idx="2532">
                  <c:v>0.63300000000000101</c:v>
                </c:pt>
                <c:pt idx="2533">
                  <c:v>0.34800000000000031</c:v>
                </c:pt>
                <c:pt idx="2534">
                  <c:v>0.40600000000000008</c:v>
                </c:pt>
                <c:pt idx="2535">
                  <c:v>0.35800000000000032</c:v>
                </c:pt>
                <c:pt idx="2536">
                  <c:v>0.26400000000000001</c:v>
                </c:pt>
                <c:pt idx="2537">
                  <c:v>0.26500000000000001</c:v>
                </c:pt>
                <c:pt idx="2538">
                  <c:v>0.23100000000000001</c:v>
                </c:pt>
                <c:pt idx="2539">
                  <c:v>0.68</c:v>
                </c:pt>
                <c:pt idx="2540">
                  <c:v>0.27900000000000008</c:v>
                </c:pt>
                <c:pt idx="2541">
                  <c:v>0.37300000000000044</c:v>
                </c:pt>
                <c:pt idx="2542">
                  <c:v>0.32600000000000051</c:v>
                </c:pt>
                <c:pt idx="2543">
                  <c:v>1.002</c:v>
                </c:pt>
                <c:pt idx="2544">
                  <c:v>0.41500000000000031</c:v>
                </c:pt>
                <c:pt idx="2545">
                  <c:v>0.43800000000000044</c:v>
                </c:pt>
                <c:pt idx="2546">
                  <c:v>0.30200000000000032</c:v>
                </c:pt>
                <c:pt idx="2547">
                  <c:v>0.33200000000000057</c:v>
                </c:pt>
                <c:pt idx="2548">
                  <c:v>0.30300000000000032</c:v>
                </c:pt>
                <c:pt idx="2549">
                  <c:v>0.79300000000000004</c:v>
                </c:pt>
                <c:pt idx="2550">
                  <c:v>0.89700000000000002</c:v>
                </c:pt>
                <c:pt idx="2551">
                  <c:v>0.4</c:v>
                </c:pt>
                <c:pt idx="2552">
                  <c:v>0.49100000000000038</c:v>
                </c:pt>
                <c:pt idx="2553">
                  <c:v>0.28700000000000031</c:v>
                </c:pt>
                <c:pt idx="2554">
                  <c:v>0.22800000000000001</c:v>
                </c:pt>
                <c:pt idx="2555">
                  <c:v>0.29600000000000032</c:v>
                </c:pt>
                <c:pt idx="2556">
                  <c:v>0.81499999999999995</c:v>
                </c:pt>
                <c:pt idx="2557">
                  <c:v>0.81499999999999995</c:v>
                </c:pt>
                <c:pt idx="2558">
                  <c:v>0.505</c:v>
                </c:pt>
                <c:pt idx="2559">
                  <c:v>0.29000000000000031</c:v>
                </c:pt>
                <c:pt idx="2560">
                  <c:v>0.28500000000000031</c:v>
                </c:pt>
                <c:pt idx="2561">
                  <c:v>0.93700000000000061</c:v>
                </c:pt>
                <c:pt idx="2562">
                  <c:v>0.24900000000000025</c:v>
                </c:pt>
                <c:pt idx="2563">
                  <c:v>0.39100000000000057</c:v>
                </c:pt>
                <c:pt idx="2564">
                  <c:v>1.1319999999999979</c:v>
                </c:pt>
                <c:pt idx="2565">
                  <c:v>0.86400000000000088</c:v>
                </c:pt>
                <c:pt idx="2566">
                  <c:v>1.272</c:v>
                </c:pt>
                <c:pt idx="2567">
                  <c:v>0.71600000000000064</c:v>
                </c:pt>
                <c:pt idx="2568">
                  <c:v>0.93400000000000005</c:v>
                </c:pt>
                <c:pt idx="2569">
                  <c:v>1.5249999999999981</c:v>
                </c:pt>
                <c:pt idx="2570">
                  <c:v>0.255</c:v>
                </c:pt>
                <c:pt idx="2571">
                  <c:v>0.42200000000000032</c:v>
                </c:pt>
                <c:pt idx="2572">
                  <c:v>0.31100000000000044</c:v>
                </c:pt>
                <c:pt idx="2573">
                  <c:v>0.26800000000000002</c:v>
                </c:pt>
                <c:pt idx="2574">
                  <c:v>0.24100000000000021</c:v>
                </c:pt>
                <c:pt idx="2575">
                  <c:v>0.32800000000000051</c:v>
                </c:pt>
                <c:pt idx="2576">
                  <c:v>0.88400000000000001</c:v>
                </c:pt>
                <c:pt idx="2577">
                  <c:v>0.222</c:v>
                </c:pt>
                <c:pt idx="2578">
                  <c:v>1.133</c:v>
                </c:pt>
                <c:pt idx="2579">
                  <c:v>0.29400000000000032</c:v>
                </c:pt>
                <c:pt idx="2580">
                  <c:v>0.22700000000000001</c:v>
                </c:pt>
                <c:pt idx="2581">
                  <c:v>0.34200000000000008</c:v>
                </c:pt>
                <c:pt idx="2582">
                  <c:v>0.34100000000000008</c:v>
                </c:pt>
                <c:pt idx="2583">
                  <c:v>0.63200000000000101</c:v>
                </c:pt>
                <c:pt idx="2584">
                  <c:v>0.23700000000000004</c:v>
                </c:pt>
                <c:pt idx="2585">
                  <c:v>0.28600000000000031</c:v>
                </c:pt>
                <c:pt idx="2586">
                  <c:v>0.34300000000000008</c:v>
                </c:pt>
                <c:pt idx="2587">
                  <c:v>0.46200000000000002</c:v>
                </c:pt>
                <c:pt idx="2588">
                  <c:v>0.24600000000000022</c:v>
                </c:pt>
                <c:pt idx="2589">
                  <c:v>0.26900000000000002</c:v>
                </c:pt>
                <c:pt idx="2590">
                  <c:v>0.31100000000000044</c:v>
                </c:pt>
                <c:pt idx="2591">
                  <c:v>1.3540000000000001</c:v>
                </c:pt>
                <c:pt idx="2592">
                  <c:v>0.40800000000000008</c:v>
                </c:pt>
                <c:pt idx="2593">
                  <c:v>0.27500000000000002</c:v>
                </c:pt>
                <c:pt idx="2594">
                  <c:v>0.38600000000000051</c:v>
                </c:pt>
                <c:pt idx="2595">
                  <c:v>0.55300000000000005</c:v>
                </c:pt>
                <c:pt idx="2596">
                  <c:v>1.1020000000000001</c:v>
                </c:pt>
                <c:pt idx="2597">
                  <c:v>1.671</c:v>
                </c:pt>
                <c:pt idx="2598">
                  <c:v>1.1859999999999982</c:v>
                </c:pt>
                <c:pt idx="2599">
                  <c:v>0.24400000000000022</c:v>
                </c:pt>
                <c:pt idx="2600">
                  <c:v>2.1309999999999998</c:v>
                </c:pt>
                <c:pt idx="2601">
                  <c:v>0.26700000000000002</c:v>
                </c:pt>
                <c:pt idx="2602">
                  <c:v>0.24200000000000021</c:v>
                </c:pt>
                <c:pt idx="2603">
                  <c:v>0.46600000000000008</c:v>
                </c:pt>
                <c:pt idx="2604">
                  <c:v>0.27200000000000002</c:v>
                </c:pt>
                <c:pt idx="2605">
                  <c:v>0.19800000000000001</c:v>
                </c:pt>
                <c:pt idx="2606">
                  <c:v>0.38500000000000051</c:v>
                </c:pt>
                <c:pt idx="2607">
                  <c:v>0.53900000000000003</c:v>
                </c:pt>
                <c:pt idx="2608">
                  <c:v>0.36300000000000032</c:v>
                </c:pt>
                <c:pt idx="2609">
                  <c:v>0.28700000000000031</c:v>
                </c:pt>
                <c:pt idx="2610">
                  <c:v>0.33500000000000058</c:v>
                </c:pt>
                <c:pt idx="2611">
                  <c:v>0.32500000000000051</c:v>
                </c:pt>
                <c:pt idx="2612">
                  <c:v>0.37600000000000044</c:v>
                </c:pt>
                <c:pt idx="2613">
                  <c:v>0.24000000000000021</c:v>
                </c:pt>
                <c:pt idx="2614">
                  <c:v>0.32600000000000051</c:v>
                </c:pt>
                <c:pt idx="2615">
                  <c:v>0.34100000000000008</c:v>
                </c:pt>
                <c:pt idx="2616">
                  <c:v>0.29800000000000032</c:v>
                </c:pt>
                <c:pt idx="2617">
                  <c:v>0.24100000000000021</c:v>
                </c:pt>
                <c:pt idx="2618">
                  <c:v>0.32500000000000051</c:v>
                </c:pt>
                <c:pt idx="2619">
                  <c:v>0.34</c:v>
                </c:pt>
                <c:pt idx="2620">
                  <c:v>0.32500000000000051</c:v>
                </c:pt>
                <c:pt idx="2621">
                  <c:v>2.1869999999999998</c:v>
                </c:pt>
                <c:pt idx="2622">
                  <c:v>0.24600000000000022</c:v>
                </c:pt>
                <c:pt idx="2623">
                  <c:v>0.39100000000000057</c:v>
                </c:pt>
                <c:pt idx="2624">
                  <c:v>0.23400000000000001</c:v>
                </c:pt>
                <c:pt idx="2625">
                  <c:v>0.25900000000000001</c:v>
                </c:pt>
                <c:pt idx="2626">
                  <c:v>0.26600000000000001</c:v>
                </c:pt>
                <c:pt idx="2627">
                  <c:v>0.252</c:v>
                </c:pt>
                <c:pt idx="2628">
                  <c:v>0.56599999999999995</c:v>
                </c:pt>
                <c:pt idx="2629">
                  <c:v>0.73800000000000088</c:v>
                </c:pt>
                <c:pt idx="2630">
                  <c:v>0.24700000000000022</c:v>
                </c:pt>
                <c:pt idx="2631">
                  <c:v>0.28800000000000031</c:v>
                </c:pt>
                <c:pt idx="2632">
                  <c:v>0.631000000000001</c:v>
                </c:pt>
                <c:pt idx="2633">
                  <c:v>0.26200000000000001</c:v>
                </c:pt>
                <c:pt idx="2634">
                  <c:v>0.69599999999999995</c:v>
                </c:pt>
                <c:pt idx="2635">
                  <c:v>0.24600000000000022</c:v>
                </c:pt>
                <c:pt idx="2636">
                  <c:v>0.33500000000000058</c:v>
                </c:pt>
                <c:pt idx="2637">
                  <c:v>0.95700000000000063</c:v>
                </c:pt>
                <c:pt idx="2638">
                  <c:v>0.95600000000000063</c:v>
                </c:pt>
                <c:pt idx="2639">
                  <c:v>0.28200000000000008</c:v>
                </c:pt>
                <c:pt idx="2640">
                  <c:v>0.90500000000000003</c:v>
                </c:pt>
                <c:pt idx="2641">
                  <c:v>0.28500000000000031</c:v>
                </c:pt>
                <c:pt idx="2642">
                  <c:v>0.223</c:v>
                </c:pt>
                <c:pt idx="2643">
                  <c:v>0.57700000000000062</c:v>
                </c:pt>
                <c:pt idx="2644">
                  <c:v>0.24100000000000021</c:v>
                </c:pt>
                <c:pt idx="2645">
                  <c:v>0.41700000000000031</c:v>
                </c:pt>
                <c:pt idx="2646">
                  <c:v>0.29700000000000032</c:v>
                </c:pt>
                <c:pt idx="2647">
                  <c:v>0.25900000000000001</c:v>
                </c:pt>
                <c:pt idx="2648">
                  <c:v>0.74000000000000088</c:v>
                </c:pt>
                <c:pt idx="2649">
                  <c:v>0.76800000000000102</c:v>
                </c:pt>
                <c:pt idx="2650">
                  <c:v>0.23600000000000004</c:v>
                </c:pt>
                <c:pt idx="2651">
                  <c:v>0.36300000000000032</c:v>
                </c:pt>
                <c:pt idx="2652">
                  <c:v>0.30900000000000044</c:v>
                </c:pt>
                <c:pt idx="2653">
                  <c:v>0.20900000000000021</c:v>
                </c:pt>
                <c:pt idx="2654">
                  <c:v>0.33700000000000058</c:v>
                </c:pt>
                <c:pt idx="2655">
                  <c:v>0.32600000000000051</c:v>
                </c:pt>
                <c:pt idx="2656">
                  <c:v>0.34500000000000008</c:v>
                </c:pt>
                <c:pt idx="2657">
                  <c:v>0.26800000000000002</c:v>
                </c:pt>
                <c:pt idx="2658">
                  <c:v>0.23700000000000004</c:v>
                </c:pt>
                <c:pt idx="2659">
                  <c:v>1.833</c:v>
                </c:pt>
                <c:pt idx="2660">
                  <c:v>0.45</c:v>
                </c:pt>
                <c:pt idx="2661">
                  <c:v>0.67300000000000115</c:v>
                </c:pt>
                <c:pt idx="2662">
                  <c:v>1.1619999999999981</c:v>
                </c:pt>
                <c:pt idx="2663">
                  <c:v>0.29000000000000031</c:v>
                </c:pt>
                <c:pt idx="2664">
                  <c:v>0.23300000000000001</c:v>
                </c:pt>
                <c:pt idx="2665">
                  <c:v>0.4</c:v>
                </c:pt>
                <c:pt idx="2666">
                  <c:v>0.252</c:v>
                </c:pt>
                <c:pt idx="2667">
                  <c:v>0.27500000000000002</c:v>
                </c:pt>
                <c:pt idx="2668">
                  <c:v>0.97000000000000064</c:v>
                </c:pt>
                <c:pt idx="2669">
                  <c:v>0.46900000000000008</c:v>
                </c:pt>
                <c:pt idx="2670">
                  <c:v>0.75700000000000101</c:v>
                </c:pt>
                <c:pt idx="2671">
                  <c:v>0.33800000000000058</c:v>
                </c:pt>
                <c:pt idx="2672">
                  <c:v>1.006</c:v>
                </c:pt>
                <c:pt idx="2673">
                  <c:v>0.26700000000000002</c:v>
                </c:pt>
                <c:pt idx="2674">
                  <c:v>0.24800000000000022</c:v>
                </c:pt>
                <c:pt idx="2675">
                  <c:v>0.254</c:v>
                </c:pt>
                <c:pt idx="2676">
                  <c:v>0.30000000000000032</c:v>
                </c:pt>
                <c:pt idx="2677">
                  <c:v>0.26600000000000001</c:v>
                </c:pt>
                <c:pt idx="2678">
                  <c:v>0.26400000000000001</c:v>
                </c:pt>
                <c:pt idx="2679">
                  <c:v>0.26200000000000001</c:v>
                </c:pt>
                <c:pt idx="2680">
                  <c:v>0.23700000000000004</c:v>
                </c:pt>
                <c:pt idx="2681">
                  <c:v>1.395</c:v>
                </c:pt>
                <c:pt idx="2682">
                  <c:v>0.28700000000000031</c:v>
                </c:pt>
                <c:pt idx="2683">
                  <c:v>0.48500000000000032</c:v>
                </c:pt>
                <c:pt idx="2684">
                  <c:v>0.29600000000000032</c:v>
                </c:pt>
                <c:pt idx="2685">
                  <c:v>0.20700000000000021</c:v>
                </c:pt>
                <c:pt idx="2686">
                  <c:v>0.24000000000000021</c:v>
                </c:pt>
                <c:pt idx="2687">
                  <c:v>0.24100000000000021</c:v>
                </c:pt>
                <c:pt idx="2688">
                  <c:v>0.84200000000000064</c:v>
                </c:pt>
                <c:pt idx="2689">
                  <c:v>0.26600000000000001</c:v>
                </c:pt>
                <c:pt idx="2690">
                  <c:v>0.73400000000000065</c:v>
                </c:pt>
                <c:pt idx="2691">
                  <c:v>1.4369999999999976</c:v>
                </c:pt>
                <c:pt idx="2692">
                  <c:v>0.46700000000000008</c:v>
                </c:pt>
                <c:pt idx="2693">
                  <c:v>0.34700000000000031</c:v>
                </c:pt>
                <c:pt idx="2694">
                  <c:v>0.47600000000000031</c:v>
                </c:pt>
                <c:pt idx="2695">
                  <c:v>0.28500000000000031</c:v>
                </c:pt>
                <c:pt idx="2696">
                  <c:v>0.31200000000000044</c:v>
                </c:pt>
                <c:pt idx="2697">
                  <c:v>0.38800000000000051</c:v>
                </c:pt>
                <c:pt idx="2698">
                  <c:v>0.26700000000000002</c:v>
                </c:pt>
                <c:pt idx="2699">
                  <c:v>0.24100000000000021</c:v>
                </c:pt>
                <c:pt idx="2700">
                  <c:v>0.26</c:v>
                </c:pt>
                <c:pt idx="2701">
                  <c:v>0.29100000000000031</c:v>
                </c:pt>
                <c:pt idx="2702">
                  <c:v>0.50600000000000001</c:v>
                </c:pt>
                <c:pt idx="2703">
                  <c:v>0.3180000000000005</c:v>
                </c:pt>
                <c:pt idx="2704">
                  <c:v>0.23800000000000004</c:v>
                </c:pt>
                <c:pt idx="2705">
                  <c:v>0.255</c:v>
                </c:pt>
                <c:pt idx="2706">
                  <c:v>0.39400000000000057</c:v>
                </c:pt>
                <c:pt idx="2707">
                  <c:v>0.27</c:v>
                </c:pt>
                <c:pt idx="2708">
                  <c:v>0.756000000000001</c:v>
                </c:pt>
                <c:pt idx="2709">
                  <c:v>0.34600000000000031</c:v>
                </c:pt>
                <c:pt idx="2710">
                  <c:v>0.46200000000000002</c:v>
                </c:pt>
                <c:pt idx="2711">
                  <c:v>0.80600000000000005</c:v>
                </c:pt>
                <c:pt idx="2712">
                  <c:v>0.65500000000000114</c:v>
                </c:pt>
                <c:pt idx="2713">
                  <c:v>0.52600000000000002</c:v>
                </c:pt>
                <c:pt idx="2714">
                  <c:v>0.28400000000000031</c:v>
                </c:pt>
                <c:pt idx="2715">
                  <c:v>0.35100000000000031</c:v>
                </c:pt>
                <c:pt idx="2716">
                  <c:v>1.2389999999999981</c:v>
                </c:pt>
                <c:pt idx="2717">
                  <c:v>0.27</c:v>
                </c:pt>
                <c:pt idx="2718">
                  <c:v>0.26800000000000002</c:v>
                </c:pt>
                <c:pt idx="2719">
                  <c:v>0.54700000000000004</c:v>
                </c:pt>
                <c:pt idx="2720">
                  <c:v>0.37800000000000045</c:v>
                </c:pt>
                <c:pt idx="2721">
                  <c:v>0.25700000000000001</c:v>
                </c:pt>
                <c:pt idx="2722">
                  <c:v>0.31200000000000044</c:v>
                </c:pt>
                <c:pt idx="2723">
                  <c:v>0.31900000000000051</c:v>
                </c:pt>
                <c:pt idx="2724">
                  <c:v>0.39400000000000057</c:v>
                </c:pt>
                <c:pt idx="2725">
                  <c:v>0.61800000000000088</c:v>
                </c:pt>
                <c:pt idx="2726">
                  <c:v>0.66500000000000115</c:v>
                </c:pt>
                <c:pt idx="2727">
                  <c:v>0.27600000000000002</c:v>
                </c:pt>
                <c:pt idx="2728">
                  <c:v>0.26200000000000001</c:v>
                </c:pt>
                <c:pt idx="2729">
                  <c:v>0.74300000000000088</c:v>
                </c:pt>
                <c:pt idx="2730">
                  <c:v>0.49800000000000044</c:v>
                </c:pt>
                <c:pt idx="2731">
                  <c:v>0.28000000000000008</c:v>
                </c:pt>
                <c:pt idx="2732">
                  <c:v>0.38700000000000051</c:v>
                </c:pt>
                <c:pt idx="2733">
                  <c:v>0.44400000000000001</c:v>
                </c:pt>
                <c:pt idx="2734">
                  <c:v>0.52200000000000002</c:v>
                </c:pt>
                <c:pt idx="2735">
                  <c:v>0.56999999999999995</c:v>
                </c:pt>
                <c:pt idx="2736">
                  <c:v>0.45700000000000002</c:v>
                </c:pt>
                <c:pt idx="2737">
                  <c:v>0.26600000000000001</c:v>
                </c:pt>
                <c:pt idx="2738">
                  <c:v>0.33600000000000058</c:v>
                </c:pt>
                <c:pt idx="2739">
                  <c:v>0.42600000000000032</c:v>
                </c:pt>
                <c:pt idx="2740">
                  <c:v>0.39800000000000058</c:v>
                </c:pt>
                <c:pt idx="2741">
                  <c:v>0.23300000000000001</c:v>
                </c:pt>
                <c:pt idx="2742">
                  <c:v>0.36800000000000038</c:v>
                </c:pt>
                <c:pt idx="2743">
                  <c:v>0.41200000000000031</c:v>
                </c:pt>
                <c:pt idx="2744">
                  <c:v>0.252</c:v>
                </c:pt>
                <c:pt idx="2745">
                  <c:v>0.25</c:v>
                </c:pt>
                <c:pt idx="2746">
                  <c:v>0.56999999999999995</c:v>
                </c:pt>
                <c:pt idx="2747">
                  <c:v>0.92900000000000005</c:v>
                </c:pt>
                <c:pt idx="2748">
                  <c:v>1.1180000000000001</c:v>
                </c:pt>
                <c:pt idx="2749">
                  <c:v>0.30600000000000038</c:v>
                </c:pt>
                <c:pt idx="2750">
                  <c:v>0.27</c:v>
                </c:pt>
                <c:pt idx="2751">
                  <c:v>0.48100000000000032</c:v>
                </c:pt>
                <c:pt idx="2752">
                  <c:v>0.33800000000000058</c:v>
                </c:pt>
                <c:pt idx="2753">
                  <c:v>0.76400000000000101</c:v>
                </c:pt>
                <c:pt idx="2754">
                  <c:v>0.28100000000000008</c:v>
                </c:pt>
                <c:pt idx="2755">
                  <c:v>0.27900000000000008</c:v>
                </c:pt>
                <c:pt idx="2756">
                  <c:v>0.42400000000000032</c:v>
                </c:pt>
                <c:pt idx="2757">
                  <c:v>0.46500000000000002</c:v>
                </c:pt>
                <c:pt idx="2758">
                  <c:v>0.36500000000000032</c:v>
                </c:pt>
                <c:pt idx="2759">
                  <c:v>0.33000000000000057</c:v>
                </c:pt>
                <c:pt idx="2760">
                  <c:v>0.35400000000000031</c:v>
                </c:pt>
                <c:pt idx="2761">
                  <c:v>0.26200000000000001</c:v>
                </c:pt>
                <c:pt idx="2762">
                  <c:v>0.42900000000000038</c:v>
                </c:pt>
                <c:pt idx="2763">
                  <c:v>0.38500000000000051</c:v>
                </c:pt>
                <c:pt idx="2764">
                  <c:v>0.32900000000000057</c:v>
                </c:pt>
                <c:pt idx="2765">
                  <c:v>0.36400000000000032</c:v>
                </c:pt>
                <c:pt idx="2766">
                  <c:v>0.59899999999999998</c:v>
                </c:pt>
                <c:pt idx="2767">
                  <c:v>0.35200000000000031</c:v>
                </c:pt>
                <c:pt idx="2768">
                  <c:v>0.24600000000000022</c:v>
                </c:pt>
                <c:pt idx="2769">
                  <c:v>0.3180000000000005</c:v>
                </c:pt>
                <c:pt idx="2770">
                  <c:v>0.46</c:v>
                </c:pt>
                <c:pt idx="2771">
                  <c:v>0.45100000000000001</c:v>
                </c:pt>
                <c:pt idx="2772">
                  <c:v>0.33000000000000057</c:v>
                </c:pt>
                <c:pt idx="2773">
                  <c:v>0.3800000000000005</c:v>
                </c:pt>
                <c:pt idx="2774">
                  <c:v>0.48800000000000032</c:v>
                </c:pt>
                <c:pt idx="2775">
                  <c:v>0.24400000000000022</c:v>
                </c:pt>
                <c:pt idx="2776">
                  <c:v>0.28000000000000008</c:v>
                </c:pt>
                <c:pt idx="2777">
                  <c:v>0.47300000000000031</c:v>
                </c:pt>
                <c:pt idx="2778">
                  <c:v>0.30500000000000038</c:v>
                </c:pt>
                <c:pt idx="2779">
                  <c:v>0.53900000000000003</c:v>
                </c:pt>
                <c:pt idx="2780">
                  <c:v>0.39400000000000057</c:v>
                </c:pt>
                <c:pt idx="2781">
                  <c:v>0.32700000000000051</c:v>
                </c:pt>
                <c:pt idx="2782">
                  <c:v>0.29100000000000031</c:v>
                </c:pt>
                <c:pt idx="2783">
                  <c:v>0.36200000000000032</c:v>
                </c:pt>
                <c:pt idx="2784">
                  <c:v>0.36000000000000032</c:v>
                </c:pt>
                <c:pt idx="2785">
                  <c:v>0.3170000000000005</c:v>
                </c:pt>
                <c:pt idx="2786">
                  <c:v>0.50600000000000001</c:v>
                </c:pt>
                <c:pt idx="2787">
                  <c:v>1.835</c:v>
                </c:pt>
                <c:pt idx="2788">
                  <c:v>0.35600000000000032</c:v>
                </c:pt>
                <c:pt idx="2789">
                  <c:v>0.36000000000000032</c:v>
                </c:pt>
                <c:pt idx="2790">
                  <c:v>0.81499999999999995</c:v>
                </c:pt>
                <c:pt idx="2791">
                  <c:v>0.630000000000001</c:v>
                </c:pt>
                <c:pt idx="2792">
                  <c:v>0.25600000000000001</c:v>
                </c:pt>
                <c:pt idx="2793">
                  <c:v>0.32400000000000051</c:v>
                </c:pt>
                <c:pt idx="2794">
                  <c:v>0.34200000000000008</c:v>
                </c:pt>
                <c:pt idx="2795">
                  <c:v>0.59299999999999997</c:v>
                </c:pt>
                <c:pt idx="2796">
                  <c:v>0.32300000000000051</c:v>
                </c:pt>
                <c:pt idx="2797">
                  <c:v>0.45300000000000001</c:v>
                </c:pt>
                <c:pt idx="2798">
                  <c:v>0.28700000000000031</c:v>
                </c:pt>
                <c:pt idx="2799">
                  <c:v>0.36200000000000032</c:v>
                </c:pt>
                <c:pt idx="2800">
                  <c:v>0.23900000000000021</c:v>
                </c:pt>
                <c:pt idx="2801">
                  <c:v>0.26900000000000002</c:v>
                </c:pt>
                <c:pt idx="2802">
                  <c:v>0.45800000000000002</c:v>
                </c:pt>
                <c:pt idx="2803">
                  <c:v>0.60400000000000065</c:v>
                </c:pt>
                <c:pt idx="2804">
                  <c:v>0.28900000000000031</c:v>
                </c:pt>
                <c:pt idx="2805">
                  <c:v>0.26600000000000001</c:v>
                </c:pt>
                <c:pt idx="2806">
                  <c:v>0.86500000000000088</c:v>
                </c:pt>
                <c:pt idx="2807">
                  <c:v>0.30100000000000032</c:v>
                </c:pt>
                <c:pt idx="2808">
                  <c:v>0.51800000000000002</c:v>
                </c:pt>
                <c:pt idx="2809">
                  <c:v>0.52600000000000002</c:v>
                </c:pt>
                <c:pt idx="2810">
                  <c:v>0.30800000000000038</c:v>
                </c:pt>
                <c:pt idx="2811">
                  <c:v>0.29000000000000031</c:v>
                </c:pt>
                <c:pt idx="2812">
                  <c:v>0</c:v>
                </c:pt>
                <c:pt idx="2813">
                  <c:v>0.43800000000000044</c:v>
                </c:pt>
                <c:pt idx="2814">
                  <c:v>0.26200000000000001</c:v>
                </c:pt>
                <c:pt idx="2815">
                  <c:v>0.53500000000000003</c:v>
                </c:pt>
                <c:pt idx="2816">
                  <c:v>0.85500000000000065</c:v>
                </c:pt>
                <c:pt idx="2817">
                  <c:v>0.31500000000000045</c:v>
                </c:pt>
                <c:pt idx="2818">
                  <c:v>0.71100000000000063</c:v>
                </c:pt>
                <c:pt idx="2819">
                  <c:v>0.47000000000000008</c:v>
                </c:pt>
                <c:pt idx="2820">
                  <c:v>0.41200000000000031</c:v>
                </c:pt>
                <c:pt idx="2821">
                  <c:v>0.26800000000000002</c:v>
                </c:pt>
                <c:pt idx="2822">
                  <c:v>0.29200000000000031</c:v>
                </c:pt>
                <c:pt idx="2823">
                  <c:v>0.34500000000000008</c:v>
                </c:pt>
                <c:pt idx="2824">
                  <c:v>0.24500000000000022</c:v>
                </c:pt>
                <c:pt idx="2825">
                  <c:v>0.29700000000000032</c:v>
                </c:pt>
                <c:pt idx="2826">
                  <c:v>0.46600000000000008</c:v>
                </c:pt>
                <c:pt idx="2827">
                  <c:v>0.47800000000000031</c:v>
                </c:pt>
                <c:pt idx="2828">
                  <c:v>0.3170000000000005</c:v>
                </c:pt>
                <c:pt idx="2829">
                  <c:v>0.29700000000000032</c:v>
                </c:pt>
                <c:pt idx="2830">
                  <c:v>0.754000000000001</c:v>
                </c:pt>
                <c:pt idx="2831">
                  <c:v>0.56999999999999995</c:v>
                </c:pt>
                <c:pt idx="2832">
                  <c:v>0.28200000000000008</c:v>
                </c:pt>
                <c:pt idx="2833">
                  <c:v>0.31400000000000045</c:v>
                </c:pt>
                <c:pt idx="2834">
                  <c:v>0.59899999999999998</c:v>
                </c:pt>
                <c:pt idx="2835">
                  <c:v>0.3790000000000005</c:v>
                </c:pt>
                <c:pt idx="2836">
                  <c:v>0.3160000000000005</c:v>
                </c:pt>
                <c:pt idx="2837">
                  <c:v>0.30900000000000044</c:v>
                </c:pt>
                <c:pt idx="2838">
                  <c:v>0.31200000000000044</c:v>
                </c:pt>
                <c:pt idx="2839">
                  <c:v>0.32200000000000051</c:v>
                </c:pt>
                <c:pt idx="2840">
                  <c:v>0.36400000000000032</c:v>
                </c:pt>
                <c:pt idx="2841">
                  <c:v>0.47600000000000031</c:v>
                </c:pt>
                <c:pt idx="2842">
                  <c:v>0.32900000000000057</c:v>
                </c:pt>
                <c:pt idx="2843">
                  <c:v>0.43300000000000038</c:v>
                </c:pt>
                <c:pt idx="2844">
                  <c:v>0.26100000000000001</c:v>
                </c:pt>
                <c:pt idx="2845">
                  <c:v>0.54600000000000004</c:v>
                </c:pt>
                <c:pt idx="2846">
                  <c:v>0.45300000000000001</c:v>
                </c:pt>
                <c:pt idx="2847">
                  <c:v>0.39400000000000057</c:v>
                </c:pt>
                <c:pt idx="2848">
                  <c:v>1.262</c:v>
                </c:pt>
                <c:pt idx="2849">
                  <c:v>1.9450000000000001</c:v>
                </c:pt>
                <c:pt idx="2850">
                  <c:v>0.72900000000000065</c:v>
                </c:pt>
                <c:pt idx="2851">
                  <c:v>1.014</c:v>
                </c:pt>
                <c:pt idx="2852">
                  <c:v>0.53400000000000003</c:v>
                </c:pt>
                <c:pt idx="2853">
                  <c:v>0.96500000000000064</c:v>
                </c:pt>
                <c:pt idx="2854">
                  <c:v>0.37100000000000044</c:v>
                </c:pt>
                <c:pt idx="2855">
                  <c:v>0.33000000000000057</c:v>
                </c:pt>
                <c:pt idx="2856">
                  <c:v>0.53100000000000003</c:v>
                </c:pt>
                <c:pt idx="2857">
                  <c:v>0.30300000000000032</c:v>
                </c:pt>
                <c:pt idx="2858">
                  <c:v>0.95600000000000063</c:v>
                </c:pt>
                <c:pt idx="2859">
                  <c:v>0.35700000000000032</c:v>
                </c:pt>
                <c:pt idx="2860">
                  <c:v>0.32100000000000051</c:v>
                </c:pt>
                <c:pt idx="2861">
                  <c:v>0.41600000000000031</c:v>
                </c:pt>
                <c:pt idx="2862">
                  <c:v>0.32700000000000051</c:v>
                </c:pt>
                <c:pt idx="2863">
                  <c:v>0.57800000000000062</c:v>
                </c:pt>
                <c:pt idx="2864">
                  <c:v>0.28700000000000031</c:v>
                </c:pt>
                <c:pt idx="2865">
                  <c:v>0.29400000000000032</c:v>
                </c:pt>
                <c:pt idx="2866">
                  <c:v>0.26900000000000002</c:v>
                </c:pt>
                <c:pt idx="2867">
                  <c:v>0.39600000000000057</c:v>
                </c:pt>
                <c:pt idx="2868">
                  <c:v>0.41700000000000031</c:v>
                </c:pt>
                <c:pt idx="2869">
                  <c:v>0.53</c:v>
                </c:pt>
                <c:pt idx="2870">
                  <c:v>0.29200000000000031</c:v>
                </c:pt>
                <c:pt idx="2871">
                  <c:v>1.3759999999999979</c:v>
                </c:pt>
                <c:pt idx="2872">
                  <c:v>0.40600000000000008</c:v>
                </c:pt>
                <c:pt idx="2873">
                  <c:v>0.52</c:v>
                </c:pt>
                <c:pt idx="2874">
                  <c:v>0.41400000000000031</c:v>
                </c:pt>
                <c:pt idx="2875">
                  <c:v>0.25900000000000001</c:v>
                </c:pt>
                <c:pt idx="2876">
                  <c:v>0.24900000000000025</c:v>
                </c:pt>
                <c:pt idx="2877">
                  <c:v>0.36100000000000032</c:v>
                </c:pt>
                <c:pt idx="2878">
                  <c:v>0.31300000000000044</c:v>
                </c:pt>
                <c:pt idx="2879">
                  <c:v>0.40100000000000002</c:v>
                </c:pt>
                <c:pt idx="2880">
                  <c:v>0.30600000000000038</c:v>
                </c:pt>
                <c:pt idx="2881">
                  <c:v>0.90500000000000003</c:v>
                </c:pt>
                <c:pt idx="2882">
                  <c:v>0.40800000000000008</c:v>
                </c:pt>
                <c:pt idx="2883">
                  <c:v>0.28600000000000031</c:v>
                </c:pt>
                <c:pt idx="2884">
                  <c:v>0.30200000000000032</c:v>
                </c:pt>
                <c:pt idx="2885">
                  <c:v>0.46400000000000002</c:v>
                </c:pt>
                <c:pt idx="2886">
                  <c:v>0.77500000000000113</c:v>
                </c:pt>
                <c:pt idx="2887">
                  <c:v>0.26</c:v>
                </c:pt>
                <c:pt idx="2888">
                  <c:v>0.53900000000000003</c:v>
                </c:pt>
                <c:pt idx="2889">
                  <c:v>0.33300000000000057</c:v>
                </c:pt>
                <c:pt idx="2890">
                  <c:v>0.56200000000000061</c:v>
                </c:pt>
                <c:pt idx="2891">
                  <c:v>0.69000000000000061</c:v>
                </c:pt>
                <c:pt idx="2892">
                  <c:v>0.31300000000000044</c:v>
                </c:pt>
                <c:pt idx="2893">
                  <c:v>0.35300000000000031</c:v>
                </c:pt>
                <c:pt idx="2894">
                  <c:v>0.26800000000000002</c:v>
                </c:pt>
                <c:pt idx="2895">
                  <c:v>0.31500000000000045</c:v>
                </c:pt>
                <c:pt idx="2896">
                  <c:v>0.4</c:v>
                </c:pt>
                <c:pt idx="2897">
                  <c:v>0.37300000000000044</c:v>
                </c:pt>
                <c:pt idx="2898">
                  <c:v>0.30900000000000044</c:v>
                </c:pt>
                <c:pt idx="2899">
                  <c:v>0.30700000000000038</c:v>
                </c:pt>
                <c:pt idx="2900">
                  <c:v>0.40100000000000002</c:v>
                </c:pt>
                <c:pt idx="2901">
                  <c:v>0.28300000000000008</c:v>
                </c:pt>
                <c:pt idx="2902">
                  <c:v>0.32600000000000051</c:v>
                </c:pt>
                <c:pt idx="2903">
                  <c:v>0.39900000000000058</c:v>
                </c:pt>
                <c:pt idx="2904">
                  <c:v>0.29000000000000031</c:v>
                </c:pt>
                <c:pt idx="2905">
                  <c:v>0.35300000000000031</c:v>
                </c:pt>
                <c:pt idx="2906">
                  <c:v>0.66500000000000115</c:v>
                </c:pt>
                <c:pt idx="2907">
                  <c:v>0.29300000000000032</c:v>
                </c:pt>
                <c:pt idx="2908">
                  <c:v>0.43400000000000044</c:v>
                </c:pt>
                <c:pt idx="2909">
                  <c:v>0.43700000000000044</c:v>
                </c:pt>
                <c:pt idx="2910">
                  <c:v>0.26400000000000001</c:v>
                </c:pt>
                <c:pt idx="2911">
                  <c:v>0.34300000000000008</c:v>
                </c:pt>
                <c:pt idx="2912">
                  <c:v>0.72800000000000065</c:v>
                </c:pt>
                <c:pt idx="2913">
                  <c:v>0.29600000000000032</c:v>
                </c:pt>
                <c:pt idx="2914">
                  <c:v>0.28800000000000031</c:v>
                </c:pt>
                <c:pt idx="2915">
                  <c:v>0.30700000000000038</c:v>
                </c:pt>
                <c:pt idx="2916">
                  <c:v>0.35900000000000032</c:v>
                </c:pt>
                <c:pt idx="2917">
                  <c:v>0.26900000000000002</c:v>
                </c:pt>
                <c:pt idx="2918">
                  <c:v>0.47400000000000031</c:v>
                </c:pt>
                <c:pt idx="2919">
                  <c:v>0.33600000000000058</c:v>
                </c:pt>
                <c:pt idx="2920">
                  <c:v>0.27500000000000002</c:v>
                </c:pt>
                <c:pt idx="2921">
                  <c:v>0.51400000000000001</c:v>
                </c:pt>
                <c:pt idx="2922">
                  <c:v>0.35000000000000031</c:v>
                </c:pt>
                <c:pt idx="2923">
                  <c:v>0.45600000000000002</c:v>
                </c:pt>
                <c:pt idx="2924">
                  <c:v>0.26200000000000001</c:v>
                </c:pt>
                <c:pt idx="2925">
                  <c:v>0.70600000000000063</c:v>
                </c:pt>
                <c:pt idx="2926">
                  <c:v>0.36900000000000038</c:v>
                </c:pt>
                <c:pt idx="2927">
                  <c:v>0.29500000000000032</c:v>
                </c:pt>
                <c:pt idx="2928">
                  <c:v>0.53400000000000003</c:v>
                </c:pt>
                <c:pt idx="2929">
                  <c:v>0.3800000000000005</c:v>
                </c:pt>
                <c:pt idx="2930">
                  <c:v>0.37600000000000044</c:v>
                </c:pt>
                <c:pt idx="2931">
                  <c:v>0.36200000000000032</c:v>
                </c:pt>
                <c:pt idx="2932">
                  <c:v>0.42800000000000032</c:v>
                </c:pt>
                <c:pt idx="2933">
                  <c:v>0.35500000000000032</c:v>
                </c:pt>
                <c:pt idx="2934">
                  <c:v>0.29900000000000032</c:v>
                </c:pt>
                <c:pt idx="2935">
                  <c:v>0.34300000000000008</c:v>
                </c:pt>
                <c:pt idx="2936">
                  <c:v>0.62000000000000088</c:v>
                </c:pt>
                <c:pt idx="2937">
                  <c:v>0.27200000000000002</c:v>
                </c:pt>
                <c:pt idx="2938">
                  <c:v>0.39000000000000051</c:v>
                </c:pt>
                <c:pt idx="2939">
                  <c:v>0.30000000000000032</c:v>
                </c:pt>
                <c:pt idx="2940">
                  <c:v>0.80800000000000005</c:v>
                </c:pt>
                <c:pt idx="2941">
                  <c:v>0.33700000000000058</c:v>
                </c:pt>
                <c:pt idx="2942">
                  <c:v>0.39500000000000057</c:v>
                </c:pt>
                <c:pt idx="2943">
                  <c:v>0.36400000000000032</c:v>
                </c:pt>
                <c:pt idx="2944">
                  <c:v>0.30600000000000038</c:v>
                </c:pt>
                <c:pt idx="2945">
                  <c:v>1.0760000000000001</c:v>
                </c:pt>
                <c:pt idx="2946">
                  <c:v>0.35700000000000032</c:v>
                </c:pt>
                <c:pt idx="2947">
                  <c:v>0.32700000000000051</c:v>
                </c:pt>
                <c:pt idx="2948">
                  <c:v>1.032</c:v>
                </c:pt>
                <c:pt idx="2949">
                  <c:v>0.29400000000000032</c:v>
                </c:pt>
                <c:pt idx="2950">
                  <c:v>0.36800000000000038</c:v>
                </c:pt>
                <c:pt idx="2951">
                  <c:v>0.42200000000000032</c:v>
                </c:pt>
                <c:pt idx="2952">
                  <c:v>0.33000000000000057</c:v>
                </c:pt>
                <c:pt idx="2953">
                  <c:v>1.1080000000000001</c:v>
                </c:pt>
                <c:pt idx="2954">
                  <c:v>0.45300000000000001</c:v>
                </c:pt>
                <c:pt idx="2955">
                  <c:v>0.48100000000000032</c:v>
                </c:pt>
                <c:pt idx="2956">
                  <c:v>0.56799999999999995</c:v>
                </c:pt>
                <c:pt idx="2957">
                  <c:v>0.31400000000000045</c:v>
                </c:pt>
                <c:pt idx="2958">
                  <c:v>1.653</c:v>
                </c:pt>
                <c:pt idx="2959">
                  <c:v>0.3180000000000005</c:v>
                </c:pt>
                <c:pt idx="2960">
                  <c:v>0.39800000000000058</c:v>
                </c:pt>
                <c:pt idx="2961">
                  <c:v>0.35700000000000032</c:v>
                </c:pt>
                <c:pt idx="2962">
                  <c:v>0.41400000000000031</c:v>
                </c:pt>
                <c:pt idx="2963">
                  <c:v>0.38800000000000051</c:v>
                </c:pt>
                <c:pt idx="2964">
                  <c:v>0.33100000000000057</c:v>
                </c:pt>
                <c:pt idx="2965">
                  <c:v>0.29200000000000031</c:v>
                </c:pt>
                <c:pt idx="2966">
                  <c:v>0.37600000000000044</c:v>
                </c:pt>
                <c:pt idx="2967">
                  <c:v>0.30500000000000038</c:v>
                </c:pt>
                <c:pt idx="2968">
                  <c:v>0.4</c:v>
                </c:pt>
                <c:pt idx="2969">
                  <c:v>0.36100000000000032</c:v>
                </c:pt>
                <c:pt idx="2970">
                  <c:v>0.45300000000000001</c:v>
                </c:pt>
                <c:pt idx="2971">
                  <c:v>0.39700000000000057</c:v>
                </c:pt>
                <c:pt idx="2972">
                  <c:v>0.36000000000000032</c:v>
                </c:pt>
                <c:pt idx="2973">
                  <c:v>0.46700000000000008</c:v>
                </c:pt>
                <c:pt idx="2974">
                  <c:v>0.37000000000000038</c:v>
                </c:pt>
                <c:pt idx="2975">
                  <c:v>0.441</c:v>
                </c:pt>
                <c:pt idx="2976">
                  <c:v>0.28000000000000008</c:v>
                </c:pt>
                <c:pt idx="2977">
                  <c:v>0.41200000000000031</c:v>
                </c:pt>
                <c:pt idx="2978">
                  <c:v>0.5</c:v>
                </c:pt>
                <c:pt idx="2979">
                  <c:v>0.43200000000000038</c:v>
                </c:pt>
                <c:pt idx="2980">
                  <c:v>0.43600000000000044</c:v>
                </c:pt>
                <c:pt idx="2981">
                  <c:v>1.1319999999999979</c:v>
                </c:pt>
                <c:pt idx="2982">
                  <c:v>0.30800000000000038</c:v>
                </c:pt>
                <c:pt idx="2983">
                  <c:v>0.76500000000000101</c:v>
                </c:pt>
                <c:pt idx="2984">
                  <c:v>0.57199999999999995</c:v>
                </c:pt>
                <c:pt idx="2985">
                  <c:v>0.58499999999999996</c:v>
                </c:pt>
                <c:pt idx="2986">
                  <c:v>0.3810000000000005</c:v>
                </c:pt>
                <c:pt idx="2987">
                  <c:v>0.46</c:v>
                </c:pt>
                <c:pt idx="2988">
                  <c:v>0.31400000000000045</c:v>
                </c:pt>
                <c:pt idx="2989">
                  <c:v>1.014</c:v>
                </c:pt>
                <c:pt idx="2990">
                  <c:v>0.30400000000000038</c:v>
                </c:pt>
                <c:pt idx="2991">
                  <c:v>2.0289999999999999</c:v>
                </c:pt>
                <c:pt idx="2992">
                  <c:v>0.58199999999999996</c:v>
                </c:pt>
                <c:pt idx="2993">
                  <c:v>0.32900000000000057</c:v>
                </c:pt>
                <c:pt idx="2994">
                  <c:v>0.32300000000000051</c:v>
                </c:pt>
                <c:pt idx="2995">
                  <c:v>0.39900000000000058</c:v>
                </c:pt>
                <c:pt idx="2996">
                  <c:v>0.33700000000000058</c:v>
                </c:pt>
                <c:pt idx="2997">
                  <c:v>0.71900000000000064</c:v>
                </c:pt>
                <c:pt idx="2998">
                  <c:v>0.59399999999999997</c:v>
                </c:pt>
                <c:pt idx="2999">
                  <c:v>0.48600000000000032</c:v>
                </c:pt>
                <c:pt idx="3000">
                  <c:v>0.68799999999999994</c:v>
                </c:pt>
                <c:pt idx="3001">
                  <c:v>0.27</c:v>
                </c:pt>
                <c:pt idx="3002">
                  <c:v>0.45600000000000002</c:v>
                </c:pt>
                <c:pt idx="3003">
                  <c:v>0.38400000000000051</c:v>
                </c:pt>
                <c:pt idx="3004">
                  <c:v>0.34700000000000031</c:v>
                </c:pt>
                <c:pt idx="3005">
                  <c:v>0.51700000000000002</c:v>
                </c:pt>
                <c:pt idx="3006">
                  <c:v>1.9580000000000017</c:v>
                </c:pt>
                <c:pt idx="3007">
                  <c:v>0.55200000000000005</c:v>
                </c:pt>
                <c:pt idx="3008">
                  <c:v>0.83700000000000063</c:v>
                </c:pt>
                <c:pt idx="3009">
                  <c:v>0.48800000000000032</c:v>
                </c:pt>
                <c:pt idx="3010">
                  <c:v>0.99099999999999999</c:v>
                </c:pt>
                <c:pt idx="3011">
                  <c:v>0.46800000000000008</c:v>
                </c:pt>
                <c:pt idx="3012">
                  <c:v>0.40400000000000008</c:v>
                </c:pt>
                <c:pt idx="3013">
                  <c:v>0.69599999999999995</c:v>
                </c:pt>
                <c:pt idx="3014">
                  <c:v>0.95100000000000062</c:v>
                </c:pt>
                <c:pt idx="3015">
                  <c:v>2.3339999999999987</c:v>
                </c:pt>
                <c:pt idx="3016">
                  <c:v>0.39000000000000051</c:v>
                </c:pt>
                <c:pt idx="3017">
                  <c:v>0.51200000000000001</c:v>
                </c:pt>
                <c:pt idx="3018">
                  <c:v>0.35800000000000032</c:v>
                </c:pt>
                <c:pt idx="3019">
                  <c:v>0.38600000000000051</c:v>
                </c:pt>
                <c:pt idx="3020">
                  <c:v>0.57199999999999995</c:v>
                </c:pt>
                <c:pt idx="3021">
                  <c:v>0.51500000000000001</c:v>
                </c:pt>
                <c:pt idx="3022">
                  <c:v>0.39900000000000058</c:v>
                </c:pt>
                <c:pt idx="3023">
                  <c:v>0.44400000000000001</c:v>
                </c:pt>
                <c:pt idx="3024">
                  <c:v>0.39900000000000058</c:v>
                </c:pt>
                <c:pt idx="3025">
                  <c:v>0.53400000000000003</c:v>
                </c:pt>
                <c:pt idx="3026">
                  <c:v>0.93500000000000005</c:v>
                </c:pt>
                <c:pt idx="3027">
                  <c:v>0.86400000000000088</c:v>
                </c:pt>
                <c:pt idx="3028">
                  <c:v>0.58599999999999997</c:v>
                </c:pt>
                <c:pt idx="3029">
                  <c:v>0.35100000000000031</c:v>
                </c:pt>
                <c:pt idx="3030">
                  <c:v>1.1739999999999982</c:v>
                </c:pt>
                <c:pt idx="3031">
                  <c:v>0.35600000000000032</c:v>
                </c:pt>
                <c:pt idx="3032">
                  <c:v>0.35300000000000031</c:v>
                </c:pt>
                <c:pt idx="3033">
                  <c:v>0.45200000000000001</c:v>
                </c:pt>
                <c:pt idx="3034">
                  <c:v>0.60500000000000065</c:v>
                </c:pt>
                <c:pt idx="3035">
                  <c:v>0.32900000000000057</c:v>
                </c:pt>
                <c:pt idx="3036">
                  <c:v>0.83900000000000063</c:v>
                </c:pt>
                <c:pt idx="3037">
                  <c:v>3.0289999999999999</c:v>
                </c:pt>
                <c:pt idx="3038">
                  <c:v>0.50600000000000001</c:v>
                </c:pt>
                <c:pt idx="3039">
                  <c:v>0.48500000000000032</c:v>
                </c:pt>
                <c:pt idx="3040">
                  <c:v>0.35700000000000032</c:v>
                </c:pt>
                <c:pt idx="3041">
                  <c:v>0.35800000000000032</c:v>
                </c:pt>
                <c:pt idx="3042">
                  <c:v>0.37100000000000044</c:v>
                </c:pt>
                <c:pt idx="3043">
                  <c:v>0.88200000000000001</c:v>
                </c:pt>
                <c:pt idx="3044">
                  <c:v>0.58299999999999996</c:v>
                </c:pt>
                <c:pt idx="3045">
                  <c:v>0.62400000000000089</c:v>
                </c:pt>
                <c:pt idx="3046">
                  <c:v>0.44600000000000001</c:v>
                </c:pt>
                <c:pt idx="3047">
                  <c:v>0.60000000000000064</c:v>
                </c:pt>
                <c:pt idx="3048">
                  <c:v>0.52800000000000002</c:v>
                </c:pt>
                <c:pt idx="3049">
                  <c:v>0.32900000000000057</c:v>
                </c:pt>
                <c:pt idx="3050">
                  <c:v>0.90200000000000002</c:v>
                </c:pt>
                <c:pt idx="3051">
                  <c:v>0.43900000000000045</c:v>
                </c:pt>
                <c:pt idx="3052">
                  <c:v>0.65700000000000114</c:v>
                </c:pt>
                <c:pt idx="3053">
                  <c:v>0.91700000000000004</c:v>
                </c:pt>
                <c:pt idx="3054">
                  <c:v>0.34500000000000008</c:v>
                </c:pt>
                <c:pt idx="3055">
                  <c:v>1.0660000000000001</c:v>
                </c:pt>
                <c:pt idx="3056">
                  <c:v>0.39500000000000057</c:v>
                </c:pt>
                <c:pt idx="3057">
                  <c:v>0.46600000000000008</c:v>
                </c:pt>
                <c:pt idx="3058">
                  <c:v>0.57700000000000062</c:v>
                </c:pt>
                <c:pt idx="3059">
                  <c:v>0.52700000000000002</c:v>
                </c:pt>
                <c:pt idx="3060">
                  <c:v>0.59599999999999997</c:v>
                </c:pt>
                <c:pt idx="3061">
                  <c:v>0.65600000000000114</c:v>
                </c:pt>
                <c:pt idx="3062">
                  <c:v>0.76500000000000101</c:v>
                </c:pt>
                <c:pt idx="3063">
                  <c:v>0.43500000000000044</c:v>
                </c:pt>
                <c:pt idx="3064">
                  <c:v>0.42500000000000032</c:v>
                </c:pt>
                <c:pt idx="3065">
                  <c:v>0.46700000000000008</c:v>
                </c:pt>
                <c:pt idx="3066">
                  <c:v>0.57800000000000062</c:v>
                </c:pt>
                <c:pt idx="3067">
                  <c:v>0.49000000000000032</c:v>
                </c:pt>
                <c:pt idx="3068">
                  <c:v>0.67500000000000115</c:v>
                </c:pt>
                <c:pt idx="3069">
                  <c:v>0.39300000000000057</c:v>
                </c:pt>
                <c:pt idx="3070">
                  <c:v>0.71100000000000063</c:v>
                </c:pt>
                <c:pt idx="3071">
                  <c:v>0.61900000000000088</c:v>
                </c:pt>
                <c:pt idx="3072">
                  <c:v>0.80100000000000005</c:v>
                </c:pt>
                <c:pt idx="3073">
                  <c:v>1.6600000000000001</c:v>
                </c:pt>
                <c:pt idx="3074">
                  <c:v>0.501</c:v>
                </c:pt>
                <c:pt idx="3075">
                  <c:v>0.49900000000000044</c:v>
                </c:pt>
                <c:pt idx="3076">
                  <c:v>1.0189999999999981</c:v>
                </c:pt>
                <c:pt idx="3077">
                  <c:v>0.52400000000000002</c:v>
                </c:pt>
                <c:pt idx="3078">
                  <c:v>0.57700000000000062</c:v>
                </c:pt>
                <c:pt idx="3079">
                  <c:v>0.53300000000000003</c:v>
                </c:pt>
                <c:pt idx="3080">
                  <c:v>0.628000000000001</c:v>
                </c:pt>
                <c:pt idx="3081">
                  <c:v>0.38600000000000051</c:v>
                </c:pt>
                <c:pt idx="3082">
                  <c:v>0.47800000000000031</c:v>
                </c:pt>
                <c:pt idx="3083">
                  <c:v>0.82000000000000062</c:v>
                </c:pt>
                <c:pt idx="3084">
                  <c:v>0.59499999999999997</c:v>
                </c:pt>
                <c:pt idx="3085">
                  <c:v>1.9379999999999982</c:v>
                </c:pt>
                <c:pt idx="3086">
                  <c:v>0.47000000000000008</c:v>
                </c:pt>
                <c:pt idx="3087">
                  <c:v>0.65700000000000114</c:v>
                </c:pt>
                <c:pt idx="3088">
                  <c:v>0.45100000000000001</c:v>
                </c:pt>
                <c:pt idx="3089">
                  <c:v>1.492</c:v>
                </c:pt>
                <c:pt idx="3090">
                  <c:v>0.54</c:v>
                </c:pt>
                <c:pt idx="3091">
                  <c:v>0.45200000000000001</c:v>
                </c:pt>
                <c:pt idx="3092">
                  <c:v>1.734</c:v>
                </c:pt>
                <c:pt idx="3093">
                  <c:v>1.9640000000000017</c:v>
                </c:pt>
                <c:pt idx="3094">
                  <c:v>0.51400000000000001</c:v>
                </c:pt>
                <c:pt idx="3095">
                  <c:v>0.78500000000000003</c:v>
                </c:pt>
                <c:pt idx="3096">
                  <c:v>0.72600000000000064</c:v>
                </c:pt>
                <c:pt idx="3097">
                  <c:v>0.81</c:v>
                </c:pt>
                <c:pt idx="3098">
                  <c:v>0.60100000000000064</c:v>
                </c:pt>
                <c:pt idx="3099">
                  <c:v>1.9079999999999981</c:v>
                </c:pt>
                <c:pt idx="3100">
                  <c:v>0.42900000000000038</c:v>
                </c:pt>
                <c:pt idx="3101">
                  <c:v>1.867</c:v>
                </c:pt>
                <c:pt idx="3102">
                  <c:v>1.1279999999999979</c:v>
                </c:pt>
                <c:pt idx="3103">
                  <c:v>0.85300000000000065</c:v>
                </c:pt>
                <c:pt idx="3104">
                  <c:v>0.53400000000000003</c:v>
                </c:pt>
                <c:pt idx="3105">
                  <c:v>1.228</c:v>
                </c:pt>
                <c:pt idx="3106">
                  <c:v>0.82600000000000062</c:v>
                </c:pt>
                <c:pt idx="3107">
                  <c:v>0.51400000000000001</c:v>
                </c:pt>
                <c:pt idx="3108">
                  <c:v>1.0209999999999981</c:v>
                </c:pt>
                <c:pt idx="3109">
                  <c:v>1.355</c:v>
                </c:pt>
                <c:pt idx="3110">
                  <c:v>0.59699999999999998</c:v>
                </c:pt>
                <c:pt idx="3111">
                  <c:v>1.2889999999999981</c:v>
                </c:pt>
                <c:pt idx="3112">
                  <c:v>0.56299999999999994</c:v>
                </c:pt>
                <c:pt idx="3113">
                  <c:v>0.44800000000000001</c:v>
                </c:pt>
                <c:pt idx="3114">
                  <c:v>0.70700000000000063</c:v>
                </c:pt>
                <c:pt idx="3115">
                  <c:v>0.64600000000000102</c:v>
                </c:pt>
                <c:pt idx="3116">
                  <c:v>0.70400000000000063</c:v>
                </c:pt>
                <c:pt idx="3117">
                  <c:v>0.44700000000000001</c:v>
                </c:pt>
                <c:pt idx="3118">
                  <c:v>0.97900000000000065</c:v>
                </c:pt>
                <c:pt idx="3119">
                  <c:v>0.74500000000000088</c:v>
                </c:pt>
                <c:pt idx="3120">
                  <c:v>0.69599999999999995</c:v>
                </c:pt>
                <c:pt idx="3121">
                  <c:v>2.0159999999999987</c:v>
                </c:pt>
                <c:pt idx="3122">
                  <c:v>0.64400000000000102</c:v>
                </c:pt>
                <c:pt idx="3123">
                  <c:v>1.385</c:v>
                </c:pt>
                <c:pt idx="3124">
                  <c:v>0.52400000000000002</c:v>
                </c:pt>
                <c:pt idx="3125">
                  <c:v>0.85300000000000065</c:v>
                </c:pt>
                <c:pt idx="3126">
                  <c:v>0.68400000000000005</c:v>
                </c:pt>
                <c:pt idx="3127">
                  <c:v>0.60700000000000065</c:v>
                </c:pt>
                <c:pt idx="3128">
                  <c:v>1.0580000000000001</c:v>
                </c:pt>
                <c:pt idx="3129">
                  <c:v>0.48400000000000032</c:v>
                </c:pt>
                <c:pt idx="3130">
                  <c:v>0.86600000000000088</c:v>
                </c:pt>
                <c:pt idx="3131">
                  <c:v>0.73600000000000065</c:v>
                </c:pt>
                <c:pt idx="3132">
                  <c:v>0.87300000000000089</c:v>
                </c:pt>
                <c:pt idx="3133">
                  <c:v>0</c:v>
                </c:pt>
                <c:pt idx="3134">
                  <c:v>1.147</c:v>
                </c:pt>
                <c:pt idx="3135">
                  <c:v>0.42500000000000032</c:v>
                </c:pt>
                <c:pt idx="3136">
                  <c:v>1.7189999999999981</c:v>
                </c:pt>
                <c:pt idx="3137">
                  <c:v>0.90700000000000003</c:v>
                </c:pt>
                <c:pt idx="3138">
                  <c:v>0.74800000000000089</c:v>
                </c:pt>
                <c:pt idx="3139">
                  <c:v>0.72500000000000064</c:v>
                </c:pt>
                <c:pt idx="3140">
                  <c:v>1.0489999999999982</c:v>
                </c:pt>
                <c:pt idx="3141">
                  <c:v>0.58099999999999996</c:v>
                </c:pt>
                <c:pt idx="3142">
                  <c:v>0.76800000000000102</c:v>
                </c:pt>
                <c:pt idx="3143">
                  <c:v>0.50900000000000001</c:v>
                </c:pt>
                <c:pt idx="3144">
                  <c:v>0.80500000000000005</c:v>
                </c:pt>
                <c:pt idx="3145">
                  <c:v>1.046</c:v>
                </c:pt>
                <c:pt idx="3146">
                  <c:v>1.248</c:v>
                </c:pt>
                <c:pt idx="3147">
                  <c:v>0.504</c:v>
                </c:pt>
                <c:pt idx="3148">
                  <c:v>0.41400000000000031</c:v>
                </c:pt>
                <c:pt idx="3149">
                  <c:v>1.3879999999999979</c:v>
                </c:pt>
                <c:pt idx="3150">
                  <c:v>0.49000000000000032</c:v>
                </c:pt>
                <c:pt idx="3151">
                  <c:v>0.45400000000000001</c:v>
                </c:pt>
                <c:pt idx="3152">
                  <c:v>0.95200000000000062</c:v>
                </c:pt>
                <c:pt idx="3153">
                  <c:v>1.0669999999999982</c:v>
                </c:pt>
                <c:pt idx="3154">
                  <c:v>1.587</c:v>
                </c:pt>
                <c:pt idx="3155">
                  <c:v>0.57099999999999995</c:v>
                </c:pt>
                <c:pt idx="3156">
                  <c:v>0.65400000000000114</c:v>
                </c:pt>
                <c:pt idx="3157">
                  <c:v>0.76000000000000101</c:v>
                </c:pt>
                <c:pt idx="3158">
                  <c:v>0.65600000000000114</c:v>
                </c:pt>
                <c:pt idx="3159">
                  <c:v>0.68799999999999994</c:v>
                </c:pt>
                <c:pt idx="3160">
                  <c:v>0.61800000000000088</c:v>
                </c:pt>
                <c:pt idx="3161">
                  <c:v>1.0129999999999979</c:v>
                </c:pt>
                <c:pt idx="3162">
                  <c:v>0.85700000000000065</c:v>
                </c:pt>
                <c:pt idx="3163">
                  <c:v>0.69599999999999995</c:v>
                </c:pt>
                <c:pt idx="3164">
                  <c:v>0.51300000000000001</c:v>
                </c:pt>
                <c:pt idx="3165">
                  <c:v>1.2189999999999981</c:v>
                </c:pt>
                <c:pt idx="3166">
                  <c:v>0.69799999999999995</c:v>
                </c:pt>
                <c:pt idx="3167">
                  <c:v>0.38300000000000051</c:v>
                </c:pt>
                <c:pt idx="3168">
                  <c:v>0.48400000000000032</c:v>
                </c:pt>
                <c:pt idx="3169">
                  <c:v>0.78</c:v>
                </c:pt>
                <c:pt idx="3170">
                  <c:v>0.65200000000000113</c:v>
                </c:pt>
                <c:pt idx="3171">
                  <c:v>1.3380000000000001</c:v>
                </c:pt>
                <c:pt idx="3172">
                  <c:v>0.96800000000000064</c:v>
                </c:pt>
                <c:pt idx="3173">
                  <c:v>0.66900000000000115</c:v>
                </c:pt>
                <c:pt idx="3174">
                  <c:v>1.7829999999999981</c:v>
                </c:pt>
                <c:pt idx="3175">
                  <c:v>0.69099999999999995</c:v>
                </c:pt>
                <c:pt idx="3176">
                  <c:v>1.45</c:v>
                </c:pt>
                <c:pt idx="3177">
                  <c:v>0.71700000000000064</c:v>
                </c:pt>
                <c:pt idx="3178">
                  <c:v>1.649</c:v>
                </c:pt>
                <c:pt idx="3179">
                  <c:v>0.63400000000000101</c:v>
                </c:pt>
                <c:pt idx="3180">
                  <c:v>0.61100000000000065</c:v>
                </c:pt>
                <c:pt idx="3181">
                  <c:v>0.77200000000000102</c:v>
                </c:pt>
                <c:pt idx="3182">
                  <c:v>1.45</c:v>
                </c:pt>
                <c:pt idx="3183">
                  <c:v>1.609</c:v>
                </c:pt>
                <c:pt idx="3184">
                  <c:v>0.61200000000000065</c:v>
                </c:pt>
                <c:pt idx="3185">
                  <c:v>0.61100000000000065</c:v>
                </c:pt>
                <c:pt idx="3186">
                  <c:v>0.88100000000000001</c:v>
                </c:pt>
                <c:pt idx="3187">
                  <c:v>1.4139999999999961</c:v>
                </c:pt>
                <c:pt idx="3188">
                  <c:v>1.0489999999999982</c:v>
                </c:pt>
                <c:pt idx="3189">
                  <c:v>0.49900000000000044</c:v>
                </c:pt>
                <c:pt idx="3190">
                  <c:v>0.74300000000000088</c:v>
                </c:pt>
                <c:pt idx="3191">
                  <c:v>1.518</c:v>
                </c:pt>
                <c:pt idx="3192">
                  <c:v>0.52200000000000002</c:v>
                </c:pt>
                <c:pt idx="3193">
                  <c:v>0.99199999999999999</c:v>
                </c:pt>
                <c:pt idx="3194">
                  <c:v>0.503</c:v>
                </c:pt>
                <c:pt idx="3195">
                  <c:v>0.97300000000000064</c:v>
                </c:pt>
                <c:pt idx="3196">
                  <c:v>0.62400000000000089</c:v>
                </c:pt>
                <c:pt idx="3197">
                  <c:v>0.76200000000000101</c:v>
                </c:pt>
                <c:pt idx="3198">
                  <c:v>0.72800000000000065</c:v>
                </c:pt>
                <c:pt idx="3199">
                  <c:v>0.751000000000001</c:v>
                </c:pt>
                <c:pt idx="3200">
                  <c:v>0.66500000000000115</c:v>
                </c:pt>
                <c:pt idx="3201">
                  <c:v>1.0169999999999979</c:v>
                </c:pt>
                <c:pt idx="3202">
                  <c:v>0.64000000000000101</c:v>
                </c:pt>
                <c:pt idx="3203">
                  <c:v>1.3149999999999982</c:v>
                </c:pt>
                <c:pt idx="3204">
                  <c:v>1.9470000000000001</c:v>
                </c:pt>
                <c:pt idx="3205">
                  <c:v>0.82299999999999995</c:v>
                </c:pt>
                <c:pt idx="3206">
                  <c:v>1.177</c:v>
                </c:pt>
                <c:pt idx="3207">
                  <c:v>0.74100000000000088</c:v>
                </c:pt>
                <c:pt idx="3208">
                  <c:v>1.1040000000000001</c:v>
                </c:pt>
                <c:pt idx="3209">
                  <c:v>0.98799999999999999</c:v>
                </c:pt>
                <c:pt idx="3210">
                  <c:v>0.68400000000000005</c:v>
                </c:pt>
                <c:pt idx="3211">
                  <c:v>1.746</c:v>
                </c:pt>
                <c:pt idx="3212">
                  <c:v>1.0089999999999979</c:v>
                </c:pt>
                <c:pt idx="3213">
                  <c:v>0.64700000000000102</c:v>
                </c:pt>
                <c:pt idx="3214">
                  <c:v>0.60500000000000065</c:v>
                </c:pt>
                <c:pt idx="3215">
                  <c:v>1.216</c:v>
                </c:pt>
                <c:pt idx="3216">
                  <c:v>1.9770000000000001</c:v>
                </c:pt>
                <c:pt idx="3217">
                  <c:v>0.76200000000000101</c:v>
                </c:pt>
                <c:pt idx="3218">
                  <c:v>1.1539999999999981</c:v>
                </c:pt>
                <c:pt idx="3219">
                  <c:v>0.93700000000000061</c:v>
                </c:pt>
                <c:pt idx="3220">
                  <c:v>0.79300000000000004</c:v>
                </c:pt>
                <c:pt idx="3221">
                  <c:v>0.73100000000000065</c:v>
                </c:pt>
                <c:pt idx="3222">
                  <c:v>0.93400000000000005</c:v>
                </c:pt>
                <c:pt idx="3223">
                  <c:v>1.2509999999999979</c:v>
                </c:pt>
                <c:pt idx="3224">
                  <c:v>0.76200000000000101</c:v>
                </c:pt>
                <c:pt idx="3225">
                  <c:v>0.68200000000000005</c:v>
                </c:pt>
                <c:pt idx="3226">
                  <c:v>0.48200000000000032</c:v>
                </c:pt>
                <c:pt idx="3227">
                  <c:v>0.67300000000000115</c:v>
                </c:pt>
                <c:pt idx="3228">
                  <c:v>0.56699999999999995</c:v>
                </c:pt>
                <c:pt idx="3229">
                  <c:v>1.3460000000000001</c:v>
                </c:pt>
                <c:pt idx="3230">
                  <c:v>1.107</c:v>
                </c:pt>
                <c:pt idx="3231">
                  <c:v>1.107</c:v>
                </c:pt>
                <c:pt idx="3232">
                  <c:v>0.48000000000000032</c:v>
                </c:pt>
                <c:pt idx="3233">
                  <c:v>0.73100000000000065</c:v>
                </c:pt>
                <c:pt idx="3234">
                  <c:v>0.62100000000000088</c:v>
                </c:pt>
                <c:pt idx="3235">
                  <c:v>1.04</c:v>
                </c:pt>
                <c:pt idx="3236">
                  <c:v>0.58699999999999997</c:v>
                </c:pt>
                <c:pt idx="3237">
                  <c:v>0.90500000000000003</c:v>
                </c:pt>
                <c:pt idx="3238">
                  <c:v>0.57900000000000063</c:v>
                </c:pt>
                <c:pt idx="3239">
                  <c:v>0.61800000000000088</c:v>
                </c:pt>
                <c:pt idx="3240">
                  <c:v>0.65300000000000114</c:v>
                </c:pt>
                <c:pt idx="3241">
                  <c:v>0.64000000000000101</c:v>
                </c:pt>
                <c:pt idx="3242">
                  <c:v>0.76700000000000101</c:v>
                </c:pt>
                <c:pt idx="3243">
                  <c:v>0.55800000000000005</c:v>
                </c:pt>
                <c:pt idx="3244">
                  <c:v>0.90100000000000002</c:v>
                </c:pt>
                <c:pt idx="3245">
                  <c:v>0.96100000000000063</c:v>
                </c:pt>
                <c:pt idx="3246">
                  <c:v>0.750000000000001</c:v>
                </c:pt>
                <c:pt idx="3247">
                  <c:v>0.95000000000000062</c:v>
                </c:pt>
                <c:pt idx="3248">
                  <c:v>1.141</c:v>
                </c:pt>
                <c:pt idx="3249">
                  <c:v>0.996</c:v>
                </c:pt>
                <c:pt idx="3250">
                  <c:v>1.2389999999999981</c:v>
                </c:pt>
                <c:pt idx="3251">
                  <c:v>1.0049999999999979</c:v>
                </c:pt>
                <c:pt idx="3252">
                  <c:v>1.119</c:v>
                </c:pt>
                <c:pt idx="3253">
                  <c:v>0.87400000000000089</c:v>
                </c:pt>
                <c:pt idx="3254">
                  <c:v>1.554</c:v>
                </c:pt>
                <c:pt idx="3255">
                  <c:v>1.8089999999999982</c:v>
                </c:pt>
                <c:pt idx="3256">
                  <c:v>0.79700000000000004</c:v>
                </c:pt>
                <c:pt idx="3257">
                  <c:v>0.626000000000001</c:v>
                </c:pt>
                <c:pt idx="3258">
                  <c:v>1.5620000000000001</c:v>
                </c:pt>
                <c:pt idx="3259">
                  <c:v>1.0169999999999979</c:v>
                </c:pt>
                <c:pt idx="3260">
                  <c:v>1.4219999999999964</c:v>
                </c:pt>
                <c:pt idx="3261">
                  <c:v>0.64600000000000102</c:v>
                </c:pt>
                <c:pt idx="3262">
                  <c:v>1.3939999999999981</c:v>
                </c:pt>
                <c:pt idx="3263">
                  <c:v>0.98099999999999998</c:v>
                </c:pt>
                <c:pt idx="3264">
                  <c:v>1.8620000000000001</c:v>
                </c:pt>
                <c:pt idx="3265">
                  <c:v>0.49000000000000032</c:v>
                </c:pt>
                <c:pt idx="3266">
                  <c:v>1.0980000000000001</c:v>
                </c:pt>
                <c:pt idx="3267">
                  <c:v>1.7809999999999981</c:v>
                </c:pt>
                <c:pt idx="3268">
                  <c:v>0.62200000000000089</c:v>
                </c:pt>
                <c:pt idx="3269">
                  <c:v>0.91</c:v>
                </c:pt>
                <c:pt idx="3270">
                  <c:v>0.75800000000000101</c:v>
                </c:pt>
                <c:pt idx="3271">
                  <c:v>1.173</c:v>
                </c:pt>
                <c:pt idx="3272">
                  <c:v>1.155</c:v>
                </c:pt>
                <c:pt idx="3273">
                  <c:v>1.27</c:v>
                </c:pt>
                <c:pt idx="3274">
                  <c:v>1.05</c:v>
                </c:pt>
                <c:pt idx="3275">
                  <c:v>0.66600000000000115</c:v>
                </c:pt>
                <c:pt idx="3276">
                  <c:v>1.081</c:v>
                </c:pt>
                <c:pt idx="3277">
                  <c:v>0.81299999999999994</c:v>
                </c:pt>
                <c:pt idx="3278">
                  <c:v>1.224</c:v>
                </c:pt>
                <c:pt idx="3279">
                  <c:v>0.68600000000000005</c:v>
                </c:pt>
                <c:pt idx="3280">
                  <c:v>1.1859999999999982</c:v>
                </c:pt>
                <c:pt idx="3281">
                  <c:v>0.77300000000000102</c:v>
                </c:pt>
                <c:pt idx="3282">
                  <c:v>1.327</c:v>
                </c:pt>
                <c:pt idx="3283">
                  <c:v>1.073</c:v>
                </c:pt>
                <c:pt idx="3284">
                  <c:v>1.248</c:v>
                </c:pt>
                <c:pt idx="3285">
                  <c:v>1.3919999999999979</c:v>
                </c:pt>
                <c:pt idx="3286">
                  <c:v>1.2109999999999979</c:v>
                </c:pt>
                <c:pt idx="3287">
                  <c:v>0.96300000000000063</c:v>
                </c:pt>
                <c:pt idx="3288">
                  <c:v>1.611</c:v>
                </c:pt>
                <c:pt idx="3289">
                  <c:v>1.5189999999999981</c:v>
                </c:pt>
                <c:pt idx="3290">
                  <c:v>1.3149999999999982</c:v>
                </c:pt>
                <c:pt idx="3291">
                  <c:v>1.0580000000000001</c:v>
                </c:pt>
                <c:pt idx="3292">
                  <c:v>1.0680000000000001</c:v>
                </c:pt>
                <c:pt idx="3293">
                  <c:v>0.76600000000000101</c:v>
                </c:pt>
                <c:pt idx="3294">
                  <c:v>0.59299999999999997</c:v>
                </c:pt>
                <c:pt idx="3295">
                  <c:v>0.69899999999999995</c:v>
                </c:pt>
                <c:pt idx="3296">
                  <c:v>0.58099999999999996</c:v>
                </c:pt>
                <c:pt idx="3297">
                  <c:v>0.99099999999999999</c:v>
                </c:pt>
                <c:pt idx="3298">
                  <c:v>0.78200000000000003</c:v>
                </c:pt>
                <c:pt idx="3299">
                  <c:v>2.2080000000000002</c:v>
                </c:pt>
                <c:pt idx="3300">
                  <c:v>2.2080000000000002</c:v>
                </c:pt>
                <c:pt idx="3301">
                  <c:v>0.79500000000000004</c:v>
                </c:pt>
                <c:pt idx="3302">
                  <c:v>0.71000000000000063</c:v>
                </c:pt>
                <c:pt idx="3303">
                  <c:v>0.750000000000001</c:v>
                </c:pt>
                <c:pt idx="3304">
                  <c:v>0.502</c:v>
                </c:pt>
                <c:pt idx="3305">
                  <c:v>0.52800000000000002</c:v>
                </c:pt>
                <c:pt idx="3306">
                  <c:v>1.129</c:v>
                </c:pt>
                <c:pt idx="3307">
                  <c:v>1.127</c:v>
                </c:pt>
                <c:pt idx="3308">
                  <c:v>0.85900000000000065</c:v>
                </c:pt>
                <c:pt idx="3309">
                  <c:v>0.95500000000000063</c:v>
                </c:pt>
                <c:pt idx="3310">
                  <c:v>0.65700000000000114</c:v>
                </c:pt>
                <c:pt idx="3311">
                  <c:v>1.909</c:v>
                </c:pt>
                <c:pt idx="3312">
                  <c:v>0.627000000000001</c:v>
                </c:pt>
                <c:pt idx="3313">
                  <c:v>0.53700000000000003</c:v>
                </c:pt>
                <c:pt idx="3314">
                  <c:v>0.57700000000000062</c:v>
                </c:pt>
                <c:pt idx="3315">
                  <c:v>0.62400000000000089</c:v>
                </c:pt>
                <c:pt idx="3316">
                  <c:v>0.51400000000000001</c:v>
                </c:pt>
                <c:pt idx="3317">
                  <c:v>0.61900000000000088</c:v>
                </c:pt>
                <c:pt idx="3318">
                  <c:v>0.75800000000000101</c:v>
                </c:pt>
                <c:pt idx="3319">
                  <c:v>0.60000000000000064</c:v>
                </c:pt>
                <c:pt idx="3320">
                  <c:v>0.65800000000000114</c:v>
                </c:pt>
                <c:pt idx="3321">
                  <c:v>0.65900000000000114</c:v>
                </c:pt>
                <c:pt idx="3322">
                  <c:v>0.64700000000000102</c:v>
                </c:pt>
                <c:pt idx="3323">
                  <c:v>0.81599999999999995</c:v>
                </c:pt>
                <c:pt idx="3324">
                  <c:v>0.95600000000000063</c:v>
                </c:pt>
                <c:pt idx="3325">
                  <c:v>1.026</c:v>
                </c:pt>
                <c:pt idx="3326">
                  <c:v>3.1509999999999998</c:v>
                </c:pt>
                <c:pt idx="3327">
                  <c:v>1.518</c:v>
                </c:pt>
                <c:pt idx="3328">
                  <c:v>0.627000000000001</c:v>
                </c:pt>
                <c:pt idx="3329">
                  <c:v>1.4909999999999981</c:v>
                </c:pt>
                <c:pt idx="3330">
                  <c:v>0.76000000000000101</c:v>
                </c:pt>
                <c:pt idx="3331">
                  <c:v>0.83300000000000063</c:v>
                </c:pt>
                <c:pt idx="3332">
                  <c:v>0.64800000000000102</c:v>
                </c:pt>
                <c:pt idx="3333">
                  <c:v>1.1379999999999979</c:v>
                </c:pt>
                <c:pt idx="3334">
                  <c:v>0.71100000000000063</c:v>
                </c:pt>
                <c:pt idx="3335">
                  <c:v>0.79700000000000004</c:v>
                </c:pt>
                <c:pt idx="3336">
                  <c:v>0.629000000000001</c:v>
                </c:pt>
                <c:pt idx="3337">
                  <c:v>0.79600000000000004</c:v>
                </c:pt>
                <c:pt idx="3338">
                  <c:v>2.0529999999999977</c:v>
                </c:pt>
                <c:pt idx="3339">
                  <c:v>0.83900000000000063</c:v>
                </c:pt>
                <c:pt idx="3340">
                  <c:v>1.2369999999999981</c:v>
                </c:pt>
                <c:pt idx="3341">
                  <c:v>0.84800000000000064</c:v>
                </c:pt>
                <c:pt idx="3342">
                  <c:v>1.498</c:v>
                </c:pt>
                <c:pt idx="3343">
                  <c:v>1.0049999999999979</c:v>
                </c:pt>
                <c:pt idx="3344">
                  <c:v>1.0620000000000001</c:v>
                </c:pt>
                <c:pt idx="3345">
                  <c:v>2.3249999999999997</c:v>
                </c:pt>
                <c:pt idx="3346">
                  <c:v>1.3260000000000001</c:v>
                </c:pt>
                <c:pt idx="3347">
                  <c:v>1.302</c:v>
                </c:pt>
                <c:pt idx="3348">
                  <c:v>1.1020000000000001</c:v>
                </c:pt>
                <c:pt idx="3349">
                  <c:v>0.68200000000000005</c:v>
                </c:pt>
                <c:pt idx="3350">
                  <c:v>0.79900000000000004</c:v>
                </c:pt>
                <c:pt idx="3351">
                  <c:v>0.79500000000000004</c:v>
                </c:pt>
                <c:pt idx="3352">
                  <c:v>0.69399999999999995</c:v>
                </c:pt>
                <c:pt idx="3353">
                  <c:v>1.085</c:v>
                </c:pt>
                <c:pt idx="3354">
                  <c:v>1.046</c:v>
                </c:pt>
                <c:pt idx="3355">
                  <c:v>0.82600000000000062</c:v>
                </c:pt>
                <c:pt idx="3356">
                  <c:v>1.226</c:v>
                </c:pt>
                <c:pt idx="3357">
                  <c:v>0.86500000000000088</c:v>
                </c:pt>
                <c:pt idx="3358">
                  <c:v>1.87</c:v>
                </c:pt>
                <c:pt idx="3359">
                  <c:v>0.69899999999999995</c:v>
                </c:pt>
                <c:pt idx="3360">
                  <c:v>0.55200000000000005</c:v>
                </c:pt>
                <c:pt idx="3361">
                  <c:v>1.3460000000000001</c:v>
                </c:pt>
                <c:pt idx="3362">
                  <c:v>0.80700000000000005</c:v>
                </c:pt>
                <c:pt idx="3363">
                  <c:v>1.0309999999999981</c:v>
                </c:pt>
                <c:pt idx="3364">
                  <c:v>1.256</c:v>
                </c:pt>
                <c:pt idx="3365">
                  <c:v>1.2009999999999978</c:v>
                </c:pt>
                <c:pt idx="3366">
                  <c:v>0.75900000000000101</c:v>
                </c:pt>
                <c:pt idx="3367">
                  <c:v>1.002</c:v>
                </c:pt>
                <c:pt idx="3368">
                  <c:v>0.94899999999999995</c:v>
                </c:pt>
                <c:pt idx="3369">
                  <c:v>0.74000000000000088</c:v>
                </c:pt>
                <c:pt idx="3370">
                  <c:v>0.86800000000000088</c:v>
                </c:pt>
                <c:pt idx="3371">
                  <c:v>1.4769999999999981</c:v>
                </c:pt>
                <c:pt idx="3372">
                  <c:v>1.1279999999999979</c:v>
                </c:pt>
                <c:pt idx="3373">
                  <c:v>1.0009999999999979</c:v>
                </c:pt>
                <c:pt idx="3374">
                  <c:v>1.044</c:v>
                </c:pt>
                <c:pt idx="3375">
                  <c:v>1.5489999999999982</c:v>
                </c:pt>
                <c:pt idx="3376">
                  <c:v>0.77900000000000114</c:v>
                </c:pt>
                <c:pt idx="3377">
                  <c:v>0.93100000000000005</c:v>
                </c:pt>
                <c:pt idx="3378">
                  <c:v>3.234</c:v>
                </c:pt>
                <c:pt idx="3379">
                  <c:v>0.87400000000000089</c:v>
                </c:pt>
                <c:pt idx="3380">
                  <c:v>1.165</c:v>
                </c:pt>
                <c:pt idx="3381">
                  <c:v>0.70700000000000063</c:v>
                </c:pt>
                <c:pt idx="3382">
                  <c:v>1.073</c:v>
                </c:pt>
                <c:pt idx="3383">
                  <c:v>1.2769999999999981</c:v>
                </c:pt>
                <c:pt idx="3384">
                  <c:v>0.64300000000000102</c:v>
                </c:pt>
                <c:pt idx="3385">
                  <c:v>1.4289999999999976</c:v>
                </c:pt>
                <c:pt idx="3386">
                  <c:v>1.002</c:v>
                </c:pt>
                <c:pt idx="3387">
                  <c:v>1.2329999999999981</c:v>
                </c:pt>
                <c:pt idx="3388">
                  <c:v>0.63600000000000101</c:v>
                </c:pt>
                <c:pt idx="3389">
                  <c:v>0.84400000000000064</c:v>
                </c:pt>
                <c:pt idx="3390">
                  <c:v>1.49</c:v>
                </c:pt>
                <c:pt idx="3391">
                  <c:v>1.345</c:v>
                </c:pt>
                <c:pt idx="3392">
                  <c:v>1.927</c:v>
                </c:pt>
                <c:pt idx="3393">
                  <c:v>1.6940000000000017</c:v>
                </c:pt>
                <c:pt idx="3394">
                  <c:v>1.5129999999999979</c:v>
                </c:pt>
                <c:pt idx="3395">
                  <c:v>0.84000000000000064</c:v>
                </c:pt>
                <c:pt idx="3396">
                  <c:v>0.82399999999999995</c:v>
                </c:pt>
                <c:pt idx="3397">
                  <c:v>1.0589999999999982</c:v>
                </c:pt>
                <c:pt idx="3398">
                  <c:v>0.86900000000000088</c:v>
                </c:pt>
                <c:pt idx="3399">
                  <c:v>0.92600000000000005</c:v>
                </c:pt>
                <c:pt idx="3400">
                  <c:v>1.341</c:v>
                </c:pt>
                <c:pt idx="3401">
                  <c:v>0.93400000000000005</c:v>
                </c:pt>
                <c:pt idx="3402">
                  <c:v>1.2349999999999981</c:v>
                </c:pt>
                <c:pt idx="3403">
                  <c:v>0.79700000000000004</c:v>
                </c:pt>
                <c:pt idx="3404">
                  <c:v>0.89700000000000002</c:v>
                </c:pt>
                <c:pt idx="3405">
                  <c:v>0.88600000000000001</c:v>
                </c:pt>
                <c:pt idx="3406">
                  <c:v>1.9239999999999982</c:v>
                </c:pt>
                <c:pt idx="3407">
                  <c:v>0.83600000000000063</c:v>
                </c:pt>
                <c:pt idx="3408">
                  <c:v>0.83000000000000063</c:v>
                </c:pt>
                <c:pt idx="3409">
                  <c:v>0.90100000000000002</c:v>
                </c:pt>
                <c:pt idx="3410">
                  <c:v>0.82199999999999995</c:v>
                </c:pt>
                <c:pt idx="3411">
                  <c:v>0.91900000000000004</c:v>
                </c:pt>
                <c:pt idx="3412">
                  <c:v>1.095</c:v>
                </c:pt>
                <c:pt idx="3413">
                  <c:v>1.921</c:v>
                </c:pt>
                <c:pt idx="3414">
                  <c:v>1.78</c:v>
                </c:pt>
                <c:pt idx="3415">
                  <c:v>0.92800000000000005</c:v>
                </c:pt>
                <c:pt idx="3416">
                  <c:v>1.222</c:v>
                </c:pt>
                <c:pt idx="3417">
                  <c:v>1.381</c:v>
                </c:pt>
                <c:pt idx="3418">
                  <c:v>0.86700000000000088</c:v>
                </c:pt>
                <c:pt idx="3419">
                  <c:v>0.95000000000000062</c:v>
                </c:pt>
                <c:pt idx="3420">
                  <c:v>1.2509999999999979</c:v>
                </c:pt>
                <c:pt idx="3421">
                  <c:v>0.999</c:v>
                </c:pt>
                <c:pt idx="3422">
                  <c:v>1.7229999999999981</c:v>
                </c:pt>
                <c:pt idx="3423">
                  <c:v>1.1739999999999982</c:v>
                </c:pt>
                <c:pt idx="3424">
                  <c:v>0.88100000000000001</c:v>
                </c:pt>
                <c:pt idx="3425">
                  <c:v>1.2309999999999981</c:v>
                </c:pt>
                <c:pt idx="3426">
                  <c:v>1.798</c:v>
                </c:pt>
                <c:pt idx="3427">
                  <c:v>1.6</c:v>
                </c:pt>
                <c:pt idx="3428">
                  <c:v>1.2209999999999981</c:v>
                </c:pt>
                <c:pt idx="3429">
                  <c:v>2.3989999999999987</c:v>
                </c:pt>
                <c:pt idx="3430">
                  <c:v>1.204</c:v>
                </c:pt>
                <c:pt idx="3431">
                  <c:v>1.4189999999999976</c:v>
                </c:pt>
                <c:pt idx="3432">
                  <c:v>1.6890000000000001</c:v>
                </c:pt>
                <c:pt idx="3433">
                  <c:v>1.2369999999999981</c:v>
                </c:pt>
                <c:pt idx="3434">
                  <c:v>1.115</c:v>
                </c:pt>
                <c:pt idx="3435">
                  <c:v>1.3</c:v>
                </c:pt>
                <c:pt idx="3436">
                  <c:v>1.2089999999999979</c:v>
                </c:pt>
                <c:pt idx="3437">
                  <c:v>0.83700000000000063</c:v>
                </c:pt>
                <c:pt idx="3438">
                  <c:v>1.103</c:v>
                </c:pt>
                <c:pt idx="3439">
                  <c:v>1.0149999999999979</c:v>
                </c:pt>
                <c:pt idx="3440">
                  <c:v>1.577</c:v>
                </c:pt>
                <c:pt idx="3441">
                  <c:v>0.82199999999999995</c:v>
                </c:pt>
                <c:pt idx="3442">
                  <c:v>1.155</c:v>
                </c:pt>
                <c:pt idx="3443">
                  <c:v>1.7169999999999979</c:v>
                </c:pt>
                <c:pt idx="3444">
                  <c:v>1.3640000000000001</c:v>
                </c:pt>
                <c:pt idx="3445">
                  <c:v>2.5189999999999997</c:v>
                </c:pt>
                <c:pt idx="3446">
                  <c:v>1.738</c:v>
                </c:pt>
                <c:pt idx="3447">
                  <c:v>1.4089999999999976</c:v>
                </c:pt>
                <c:pt idx="3448">
                  <c:v>0.95600000000000063</c:v>
                </c:pt>
                <c:pt idx="3449">
                  <c:v>0.79900000000000004</c:v>
                </c:pt>
                <c:pt idx="3450">
                  <c:v>1.052</c:v>
                </c:pt>
                <c:pt idx="3451">
                  <c:v>1.629</c:v>
                </c:pt>
                <c:pt idx="3452">
                  <c:v>2.61</c:v>
                </c:pt>
                <c:pt idx="3453">
                  <c:v>1.1279999999999979</c:v>
                </c:pt>
                <c:pt idx="3454">
                  <c:v>3.7770000000000001</c:v>
                </c:pt>
                <c:pt idx="3455">
                  <c:v>1.6579999999999981</c:v>
                </c:pt>
                <c:pt idx="3456">
                  <c:v>1.2629999999999979</c:v>
                </c:pt>
                <c:pt idx="3457">
                  <c:v>1.9039999999999981</c:v>
                </c:pt>
                <c:pt idx="3458">
                  <c:v>2.0549999999999997</c:v>
                </c:pt>
                <c:pt idx="3459">
                  <c:v>1.869</c:v>
                </c:pt>
                <c:pt idx="3460">
                  <c:v>1.2729999999999981</c:v>
                </c:pt>
                <c:pt idx="3461">
                  <c:v>1.327</c:v>
                </c:pt>
                <c:pt idx="3462">
                  <c:v>1.4259999999999964</c:v>
                </c:pt>
                <c:pt idx="3463">
                  <c:v>0.96300000000000063</c:v>
                </c:pt>
                <c:pt idx="3464">
                  <c:v>0.93899999999999995</c:v>
                </c:pt>
                <c:pt idx="3465">
                  <c:v>1.181</c:v>
                </c:pt>
                <c:pt idx="3466">
                  <c:v>1.024</c:v>
                </c:pt>
                <c:pt idx="3467">
                  <c:v>1.1719999999999982</c:v>
                </c:pt>
                <c:pt idx="3468">
                  <c:v>1.381</c:v>
                </c:pt>
                <c:pt idx="3469">
                  <c:v>0.97700000000000065</c:v>
                </c:pt>
                <c:pt idx="3470">
                  <c:v>1.268</c:v>
                </c:pt>
                <c:pt idx="3471">
                  <c:v>1.286</c:v>
                </c:pt>
                <c:pt idx="3472">
                  <c:v>1.2689999999999981</c:v>
                </c:pt>
                <c:pt idx="3473">
                  <c:v>1.0369999999999981</c:v>
                </c:pt>
                <c:pt idx="3474">
                  <c:v>1.754</c:v>
                </c:pt>
                <c:pt idx="3475">
                  <c:v>2.6719999999999997</c:v>
                </c:pt>
                <c:pt idx="3476">
                  <c:v>1.9039999999999981</c:v>
                </c:pt>
                <c:pt idx="3477">
                  <c:v>1.5089999999999979</c:v>
                </c:pt>
                <c:pt idx="3478">
                  <c:v>1.722</c:v>
                </c:pt>
                <c:pt idx="3479">
                  <c:v>1.5740000000000001</c:v>
                </c:pt>
                <c:pt idx="3480">
                  <c:v>1.6220000000000001</c:v>
                </c:pt>
                <c:pt idx="3481">
                  <c:v>1.6819999999999982</c:v>
                </c:pt>
                <c:pt idx="3482">
                  <c:v>1.7229999999999981</c:v>
                </c:pt>
                <c:pt idx="3483">
                  <c:v>2.7080000000000002</c:v>
                </c:pt>
                <c:pt idx="3484">
                  <c:v>2.4470000000000001</c:v>
                </c:pt>
                <c:pt idx="3485">
                  <c:v>2.61</c:v>
                </c:pt>
                <c:pt idx="3486">
                  <c:v>1.35</c:v>
                </c:pt>
                <c:pt idx="3487">
                  <c:v>1.9840000000000018</c:v>
                </c:pt>
                <c:pt idx="3488">
                  <c:v>1.4009999999999976</c:v>
                </c:pt>
                <c:pt idx="3489">
                  <c:v>1.27</c:v>
                </c:pt>
                <c:pt idx="3490">
                  <c:v>2.7759999999999998</c:v>
                </c:pt>
                <c:pt idx="3491">
                  <c:v>1.29</c:v>
                </c:pt>
                <c:pt idx="3492">
                  <c:v>1.7049999999999979</c:v>
                </c:pt>
                <c:pt idx="3493">
                  <c:v>1.147</c:v>
                </c:pt>
                <c:pt idx="3494">
                  <c:v>1.448</c:v>
                </c:pt>
                <c:pt idx="3495">
                  <c:v>2.5059999999999998</c:v>
                </c:pt>
                <c:pt idx="3496">
                  <c:v>1.272</c:v>
                </c:pt>
                <c:pt idx="3497">
                  <c:v>1.8620000000000001</c:v>
                </c:pt>
                <c:pt idx="3498">
                  <c:v>2.0680000000000001</c:v>
                </c:pt>
                <c:pt idx="3499">
                  <c:v>2.2090000000000001</c:v>
                </c:pt>
                <c:pt idx="3500">
                  <c:v>2.0099999999999998</c:v>
                </c:pt>
                <c:pt idx="3501">
                  <c:v>2.5070000000000001</c:v>
                </c:pt>
                <c:pt idx="3502">
                  <c:v>1.667</c:v>
                </c:pt>
                <c:pt idx="3503">
                  <c:v>2.0979999999999999</c:v>
                </c:pt>
                <c:pt idx="3504">
                  <c:v>1.6500000000000001</c:v>
                </c:pt>
                <c:pt idx="3505">
                  <c:v>1.333</c:v>
                </c:pt>
                <c:pt idx="3506">
                  <c:v>1.444</c:v>
                </c:pt>
                <c:pt idx="3507">
                  <c:v>1.9570000000000001</c:v>
                </c:pt>
                <c:pt idx="3508">
                  <c:v>1.4669999999999979</c:v>
                </c:pt>
                <c:pt idx="3509">
                  <c:v>1.1499999999999981</c:v>
                </c:pt>
                <c:pt idx="3510">
                  <c:v>1.169</c:v>
                </c:pt>
                <c:pt idx="3511">
                  <c:v>2.59</c:v>
                </c:pt>
                <c:pt idx="3512">
                  <c:v>2.101</c:v>
                </c:pt>
                <c:pt idx="3513">
                  <c:v>1.581</c:v>
                </c:pt>
                <c:pt idx="3514">
                  <c:v>1.323</c:v>
                </c:pt>
                <c:pt idx="3515">
                  <c:v>1.1459999999999981</c:v>
                </c:pt>
                <c:pt idx="3516">
                  <c:v>1.1259999999999979</c:v>
                </c:pt>
                <c:pt idx="3517">
                  <c:v>1.214</c:v>
                </c:pt>
                <c:pt idx="3518">
                  <c:v>1.9910000000000001</c:v>
                </c:pt>
                <c:pt idx="3519">
                  <c:v>1.0660000000000001</c:v>
                </c:pt>
                <c:pt idx="3520">
                  <c:v>1.3089999999999982</c:v>
                </c:pt>
                <c:pt idx="3521">
                  <c:v>1.9830000000000001</c:v>
                </c:pt>
                <c:pt idx="3522">
                  <c:v>2.0519999999999987</c:v>
                </c:pt>
                <c:pt idx="3523">
                  <c:v>1.087</c:v>
                </c:pt>
                <c:pt idx="3524">
                  <c:v>1.0980000000000001</c:v>
                </c:pt>
                <c:pt idx="3525">
                  <c:v>1.4629999999999979</c:v>
                </c:pt>
                <c:pt idx="3526">
                  <c:v>1.7129999999999979</c:v>
                </c:pt>
                <c:pt idx="3527">
                  <c:v>1.7029999999999978</c:v>
                </c:pt>
                <c:pt idx="3528">
                  <c:v>1.274</c:v>
                </c:pt>
                <c:pt idx="3529">
                  <c:v>1.337</c:v>
                </c:pt>
                <c:pt idx="3530">
                  <c:v>1.1339999999999979</c:v>
                </c:pt>
                <c:pt idx="3531">
                  <c:v>1.3160000000000001</c:v>
                </c:pt>
                <c:pt idx="3532">
                  <c:v>0.89900000000000002</c:v>
                </c:pt>
                <c:pt idx="3533">
                  <c:v>0.997</c:v>
                </c:pt>
                <c:pt idx="3534">
                  <c:v>1.9760000000000018</c:v>
                </c:pt>
                <c:pt idx="3535">
                  <c:v>1.3069999999999982</c:v>
                </c:pt>
                <c:pt idx="3536">
                  <c:v>2.4049999999999998</c:v>
                </c:pt>
                <c:pt idx="3537">
                  <c:v>1.1639999999999981</c:v>
                </c:pt>
                <c:pt idx="3538">
                  <c:v>1.163</c:v>
                </c:pt>
                <c:pt idx="3539">
                  <c:v>1.103</c:v>
                </c:pt>
                <c:pt idx="3540">
                  <c:v>1.7969999999999982</c:v>
                </c:pt>
                <c:pt idx="3541">
                  <c:v>2.3849999999999998</c:v>
                </c:pt>
                <c:pt idx="3542">
                  <c:v>1.3800000000000001</c:v>
                </c:pt>
                <c:pt idx="3543">
                  <c:v>1.4049999999999976</c:v>
                </c:pt>
                <c:pt idx="3544">
                  <c:v>0.90900000000000003</c:v>
                </c:pt>
                <c:pt idx="3545">
                  <c:v>0.91500000000000004</c:v>
                </c:pt>
                <c:pt idx="3546">
                  <c:v>1.1719999999999982</c:v>
                </c:pt>
                <c:pt idx="3547">
                  <c:v>0.93799999999999994</c:v>
                </c:pt>
                <c:pt idx="3548">
                  <c:v>1.34</c:v>
                </c:pt>
                <c:pt idx="3549">
                  <c:v>1.161</c:v>
                </c:pt>
                <c:pt idx="3550">
                  <c:v>1.1359999999999979</c:v>
                </c:pt>
                <c:pt idx="3551">
                  <c:v>1.4229999999999976</c:v>
                </c:pt>
                <c:pt idx="3552">
                  <c:v>1.004</c:v>
                </c:pt>
                <c:pt idx="3553">
                  <c:v>1.2389999999999981</c:v>
                </c:pt>
                <c:pt idx="3554">
                  <c:v>0.98199999999999998</c:v>
                </c:pt>
                <c:pt idx="3555">
                  <c:v>2.2080000000000002</c:v>
                </c:pt>
                <c:pt idx="3556">
                  <c:v>0.98199999999999998</c:v>
                </c:pt>
                <c:pt idx="3557">
                  <c:v>1.508</c:v>
                </c:pt>
                <c:pt idx="3558">
                  <c:v>1.2889999999999981</c:v>
                </c:pt>
                <c:pt idx="3559">
                  <c:v>2.1559999999999997</c:v>
                </c:pt>
                <c:pt idx="3560">
                  <c:v>2.3929999999999967</c:v>
                </c:pt>
                <c:pt idx="3561">
                  <c:v>2.157</c:v>
                </c:pt>
                <c:pt idx="3562">
                  <c:v>1.5960000000000001</c:v>
                </c:pt>
                <c:pt idx="3563">
                  <c:v>2.141</c:v>
                </c:pt>
                <c:pt idx="3564">
                  <c:v>1.2749999999999981</c:v>
                </c:pt>
                <c:pt idx="3565">
                  <c:v>0.999</c:v>
                </c:pt>
                <c:pt idx="3566">
                  <c:v>1.4629999999999979</c:v>
                </c:pt>
                <c:pt idx="3567">
                  <c:v>1.163</c:v>
                </c:pt>
                <c:pt idx="3568">
                  <c:v>1.155</c:v>
                </c:pt>
                <c:pt idx="3569">
                  <c:v>1.1870000000000001</c:v>
                </c:pt>
                <c:pt idx="3570">
                  <c:v>1.474</c:v>
                </c:pt>
                <c:pt idx="3571">
                  <c:v>1.2289999999999981</c:v>
                </c:pt>
                <c:pt idx="3572">
                  <c:v>1.625</c:v>
                </c:pt>
                <c:pt idx="3573">
                  <c:v>1.542</c:v>
                </c:pt>
                <c:pt idx="3574">
                  <c:v>3.3659999999999997</c:v>
                </c:pt>
                <c:pt idx="3575">
                  <c:v>1.379</c:v>
                </c:pt>
                <c:pt idx="3576">
                  <c:v>1.161</c:v>
                </c:pt>
                <c:pt idx="3577">
                  <c:v>1.6279999999999979</c:v>
                </c:pt>
                <c:pt idx="3578">
                  <c:v>1.226</c:v>
                </c:pt>
                <c:pt idx="3579">
                  <c:v>1.7</c:v>
                </c:pt>
                <c:pt idx="3580">
                  <c:v>1.9710000000000001</c:v>
                </c:pt>
                <c:pt idx="3581">
                  <c:v>1.9600000000000017</c:v>
                </c:pt>
                <c:pt idx="3582">
                  <c:v>1.2</c:v>
                </c:pt>
                <c:pt idx="3583">
                  <c:v>1.526</c:v>
                </c:pt>
                <c:pt idx="3584">
                  <c:v>1.484</c:v>
                </c:pt>
                <c:pt idx="3585">
                  <c:v>1.4369999999999976</c:v>
                </c:pt>
                <c:pt idx="3586">
                  <c:v>2.4459999999999997</c:v>
                </c:pt>
                <c:pt idx="3587">
                  <c:v>1.3919999999999979</c:v>
                </c:pt>
                <c:pt idx="3588">
                  <c:v>1.498</c:v>
                </c:pt>
                <c:pt idx="3589">
                  <c:v>0.93700000000000061</c:v>
                </c:pt>
                <c:pt idx="3590">
                  <c:v>1.4469999999999978</c:v>
                </c:pt>
                <c:pt idx="3591">
                  <c:v>1.5309999999999981</c:v>
                </c:pt>
                <c:pt idx="3592">
                  <c:v>1.548</c:v>
                </c:pt>
                <c:pt idx="3593">
                  <c:v>1.107</c:v>
                </c:pt>
                <c:pt idx="3594">
                  <c:v>1.466</c:v>
                </c:pt>
                <c:pt idx="3595">
                  <c:v>1.274</c:v>
                </c:pt>
                <c:pt idx="3596">
                  <c:v>2.0789999999999997</c:v>
                </c:pt>
                <c:pt idx="3597">
                  <c:v>1.53</c:v>
                </c:pt>
                <c:pt idx="3598">
                  <c:v>1.3360000000000001</c:v>
                </c:pt>
                <c:pt idx="3599">
                  <c:v>2.3689999999999998</c:v>
                </c:pt>
                <c:pt idx="3600">
                  <c:v>1.792</c:v>
                </c:pt>
                <c:pt idx="3601">
                  <c:v>1.018</c:v>
                </c:pt>
                <c:pt idx="3602">
                  <c:v>1.107</c:v>
                </c:pt>
                <c:pt idx="3603">
                  <c:v>1.2489999999999983</c:v>
                </c:pt>
                <c:pt idx="3604">
                  <c:v>1.387</c:v>
                </c:pt>
                <c:pt idx="3605">
                  <c:v>1.383</c:v>
                </c:pt>
                <c:pt idx="3606">
                  <c:v>1.2749999999999981</c:v>
                </c:pt>
                <c:pt idx="3607">
                  <c:v>1.5669999999999982</c:v>
                </c:pt>
                <c:pt idx="3608">
                  <c:v>1.869</c:v>
                </c:pt>
                <c:pt idx="3609">
                  <c:v>1.2949999999999982</c:v>
                </c:pt>
                <c:pt idx="3610">
                  <c:v>1.121</c:v>
                </c:pt>
                <c:pt idx="3611">
                  <c:v>1.4229999999999976</c:v>
                </c:pt>
                <c:pt idx="3612">
                  <c:v>1.038</c:v>
                </c:pt>
                <c:pt idx="3613">
                  <c:v>1.1200000000000001</c:v>
                </c:pt>
                <c:pt idx="3614">
                  <c:v>0.92300000000000004</c:v>
                </c:pt>
                <c:pt idx="3615">
                  <c:v>0.97000000000000064</c:v>
                </c:pt>
                <c:pt idx="3616">
                  <c:v>0.90700000000000003</c:v>
                </c:pt>
                <c:pt idx="3617">
                  <c:v>1.9720000000000018</c:v>
                </c:pt>
                <c:pt idx="3618">
                  <c:v>1.1910000000000001</c:v>
                </c:pt>
                <c:pt idx="3619">
                  <c:v>1.335</c:v>
                </c:pt>
                <c:pt idx="3620">
                  <c:v>1.107</c:v>
                </c:pt>
                <c:pt idx="3621">
                  <c:v>1.093</c:v>
                </c:pt>
                <c:pt idx="3622">
                  <c:v>1.3340000000000001</c:v>
                </c:pt>
                <c:pt idx="3623">
                  <c:v>0.99199999999999999</c:v>
                </c:pt>
                <c:pt idx="3624">
                  <c:v>1.345</c:v>
                </c:pt>
                <c:pt idx="3625">
                  <c:v>1.4069999999999976</c:v>
                </c:pt>
                <c:pt idx="3626">
                  <c:v>2.0329999999999977</c:v>
                </c:pt>
                <c:pt idx="3627">
                  <c:v>1.8009999999999982</c:v>
                </c:pt>
                <c:pt idx="3628">
                  <c:v>1.3240000000000001</c:v>
                </c:pt>
                <c:pt idx="3629">
                  <c:v>1.3480000000000001</c:v>
                </c:pt>
                <c:pt idx="3630">
                  <c:v>1.0589999999999982</c:v>
                </c:pt>
                <c:pt idx="3631">
                  <c:v>1.1839999999999982</c:v>
                </c:pt>
                <c:pt idx="3632">
                  <c:v>1.173</c:v>
                </c:pt>
                <c:pt idx="3633">
                  <c:v>1.3169999999999982</c:v>
                </c:pt>
                <c:pt idx="3634">
                  <c:v>1.2749999999999981</c:v>
                </c:pt>
                <c:pt idx="3635">
                  <c:v>1.5329999999999981</c:v>
                </c:pt>
                <c:pt idx="3636">
                  <c:v>1.788</c:v>
                </c:pt>
                <c:pt idx="3637">
                  <c:v>1.111</c:v>
                </c:pt>
                <c:pt idx="3638">
                  <c:v>1.06</c:v>
                </c:pt>
                <c:pt idx="3639">
                  <c:v>1.0860000000000001</c:v>
                </c:pt>
                <c:pt idx="3640">
                  <c:v>1.044</c:v>
                </c:pt>
                <c:pt idx="3641">
                  <c:v>0.94000000000000061</c:v>
                </c:pt>
                <c:pt idx="3642">
                  <c:v>0.96100000000000063</c:v>
                </c:pt>
                <c:pt idx="3643">
                  <c:v>1.224</c:v>
                </c:pt>
                <c:pt idx="3644">
                  <c:v>0.77200000000000102</c:v>
                </c:pt>
                <c:pt idx="3645">
                  <c:v>0.83700000000000063</c:v>
                </c:pt>
                <c:pt idx="3646">
                  <c:v>2.6040000000000001</c:v>
                </c:pt>
                <c:pt idx="3647">
                  <c:v>1.1639999999999981</c:v>
                </c:pt>
                <c:pt idx="3648">
                  <c:v>1.034</c:v>
                </c:pt>
                <c:pt idx="3649">
                  <c:v>1.0820000000000001</c:v>
                </c:pt>
                <c:pt idx="3650">
                  <c:v>1.25</c:v>
                </c:pt>
                <c:pt idx="3651">
                  <c:v>0.97400000000000064</c:v>
                </c:pt>
                <c:pt idx="3652">
                  <c:v>1.6850000000000001</c:v>
                </c:pt>
                <c:pt idx="3653">
                  <c:v>1.59</c:v>
                </c:pt>
                <c:pt idx="3654">
                  <c:v>1.5229999999999981</c:v>
                </c:pt>
                <c:pt idx="3655">
                  <c:v>1.4369999999999976</c:v>
                </c:pt>
                <c:pt idx="3656">
                  <c:v>1.28</c:v>
                </c:pt>
                <c:pt idx="3657">
                  <c:v>1.0760000000000001</c:v>
                </c:pt>
                <c:pt idx="3658">
                  <c:v>0.97100000000000064</c:v>
                </c:pt>
                <c:pt idx="3659">
                  <c:v>1.5649999999999982</c:v>
                </c:pt>
                <c:pt idx="3660">
                  <c:v>1.077</c:v>
                </c:pt>
                <c:pt idx="3661">
                  <c:v>1.069</c:v>
                </c:pt>
                <c:pt idx="3662">
                  <c:v>1.4239999999999964</c:v>
                </c:pt>
                <c:pt idx="3663">
                  <c:v>1.637</c:v>
                </c:pt>
                <c:pt idx="3664">
                  <c:v>1.4049999999999976</c:v>
                </c:pt>
                <c:pt idx="3665">
                  <c:v>1.516</c:v>
                </c:pt>
                <c:pt idx="3666">
                  <c:v>1.083</c:v>
                </c:pt>
                <c:pt idx="3667">
                  <c:v>0.98299999999999998</c:v>
                </c:pt>
                <c:pt idx="3668">
                  <c:v>0.91700000000000004</c:v>
                </c:pt>
                <c:pt idx="3669">
                  <c:v>1.0109999999999979</c:v>
                </c:pt>
                <c:pt idx="3670">
                  <c:v>1.391</c:v>
                </c:pt>
                <c:pt idx="3671">
                  <c:v>1.0509999999999982</c:v>
                </c:pt>
                <c:pt idx="3672">
                  <c:v>1.008</c:v>
                </c:pt>
                <c:pt idx="3673">
                  <c:v>0.96400000000000063</c:v>
                </c:pt>
                <c:pt idx="3674">
                  <c:v>0.86800000000000088</c:v>
                </c:pt>
                <c:pt idx="3675">
                  <c:v>0.78200000000000003</c:v>
                </c:pt>
                <c:pt idx="3676">
                  <c:v>1.325</c:v>
                </c:pt>
                <c:pt idx="3677">
                  <c:v>1.4</c:v>
                </c:pt>
                <c:pt idx="3678">
                  <c:v>1.0620000000000001</c:v>
                </c:pt>
                <c:pt idx="3679">
                  <c:v>1.022</c:v>
                </c:pt>
                <c:pt idx="3680">
                  <c:v>0.87200000000000089</c:v>
                </c:pt>
                <c:pt idx="3681">
                  <c:v>0.89600000000000002</c:v>
                </c:pt>
                <c:pt idx="3682">
                  <c:v>0.90200000000000002</c:v>
                </c:pt>
                <c:pt idx="3683">
                  <c:v>1.071</c:v>
                </c:pt>
                <c:pt idx="3684">
                  <c:v>1.3740000000000001</c:v>
                </c:pt>
                <c:pt idx="3685">
                  <c:v>1.5029999999999979</c:v>
                </c:pt>
                <c:pt idx="3686">
                  <c:v>1.61</c:v>
                </c:pt>
                <c:pt idx="3687">
                  <c:v>0.878000000000001</c:v>
                </c:pt>
                <c:pt idx="3688">
                  <c:v>0.97800000000000065</c:v>
                </c:pt>
                <c:pt idx="3689">
                  <c:v>0.65800000000000114</c:v>
                </c:pt>
                <c:pt idx="3690">
                  <c:v>0.67600000000000116</c:v>
                </c:pt>
                <c:pt idx="3691">
                  <c:v>1.248</c:v>
                </c:pt>
                <c:pt idx="3692">
                  <c:v>1.022</c:v>
                </c:pt>
                <c:pt idx="3693">
                  <c:v>0.88800000000000001</c:v>
                </c:pt>
                <c:pt idx="3694">
                  <c:v>0.78</c:v>
                </c:pt>
                <c:pt idx="3695">
                  <c:v>0.67200000000000115</c:v>
                </c:pt>
                <c:pt idx="3696">
                  <c:v>0.63300000000000101</c:v>
                </c:pt>
                <c:pt idx="3697">
                  <c:v>0.65700000000000114</c:v>
                </c:pt>
                <c:pt idx="3698">
                  <c:v>0.69000000000000061</c:v>
                </c:pt>
                <c:pt idx="3699">
                  <c:v>2.0880000000000001</c:v>
                </c:pt>
                <c:pt idx="3700">
                  <c:v>1.482</c:v>
                </c:pt>
                <c:pt idx="3701">
                  <c:v>1.0009999999999979</c:v>
                </c:pt>
                <c:pt idx="3702">
                  <c:v>0.85700000000000065</c:v>
                </c:pt>
                <c:pt idx="3703">
                  <c:v>0.82800000000000062</c:v>
                </c:pt>
                <c:pt idx="3704">
                  <c:v>0.80800000000000005</c:v>
                </c:pt>
                <c:pt idx="3705">
                  <c:v>0.753000000000001</c:v>
                </c:pt>
                <c:pt idx="3706">
                  <c:v>0.73600000000000065</c:v>
                </c:pt>
                <c:pt idx="3707">
                  <c:v>0.71400000000000063</c:v>
                </c:pt>
                <c:pt idx="3708">
                  <c:v>0.82399999999999995</c:v>
                </c:pt>
                <c:pt idx="3709">
                  <c:v>1.7</c:v>
                </c:pt>
                <c:pt idx="3710">
                  <c:v>2.0159999999999987</c:v>
                </c:pt>
                <c:pt idx="3711">
                  <c:v>1.163</c:v>
                </c:pt>
                <c:pt idx="3712">
                  <c:v>0.86700000000000088</c:v>
                </c:pt>
                <c:pt idx="3713">
                  <c:v>0.74200000000000088</c:v>
                </c:pt>
                <c:pt idx="3714">
                  <c:v>0.77200000000000102</c:v>
                </c:pt>
                <c:pt idx="3715">
                  <c:v>0.69599999999999995</c:v>
                </c:pt>
                <c:pt idx="3716">
                  <c:v>0.71700000000000064</c:v>
                </c:pt>
                <c:pt idx="3717">
                  <c:v>1.593</c:v>
                </c:pt>
                <c:pt idx="3718">
                  <c:v>1.651</c:v>
                </c:pt>
                <c:pt idx="3719">
                  <c:v>1.0900000000000001</c:v>
                </c:pt>
                <c:pt idx="3720">
                  <c:v>1.258</c:v>
                </c:pt>
                <c:pt idx="3721">
                  <c:v>0.89100000000000001</c:v>
                </c:pt>
                <c:pt idx="3722">
                  <c:v>0.93700000000000061</c:v>
                </c:pt>
                <c:pt idx="3723">
                  <c:v>1.0329999999999981</c:v>
                </c:pt>
                <c:pt idx="3724">
                  <c:v>0.90700000000000003</c:v>
                </c:pt>
                <c:pt idx="3725">
                  <c:v>1.2889999999999981</c:v>
                </c:pt>
                <c:pt idx="3726">
                  <c:v>0.98599999999999999</c:v>
                </c:pt>
                <c:pt idx="3727">
                  <c:v>0.96100000000000063</c:v>
                </c:pt>
                <c:pt idx="3728">
                  <c:v>0.90300000000000002</c:v>
                </c:pt>
                <c:pt idx="3729">
                  <c:v>1.542</c:v>
                </c:pt>
                <c:pt idx="3730">
                  <c:v>0.84000000000000064</c:v>
                </c:pt>
                <c:pt idx="3731">
                  <c:v>0.82700000000000062</c:v>
                </c:pt>
                <c:pt idx="3732">
                  <c:v>1.002</c:v>
                </c:pt>
                <c:pt idx="3733">
                  <c:v>0.96500000000000064</c:v>
                </c:pt>
                <c:pt idx="3734">
                  <c:v>0.77300000000000102</c:v>
                </c:pt>
                <c:pt idx="3735">
                  <c:v>0.81699999999999995</c:v>
                </c:pt>
                <c:pt idx="3736">
                  <c:v>0.81</c:v>
                </c:pt>
                <c:pt idx="3737">
                  <c:v>0.80600000000000005</c:v>
                </c:pt>
                <c:pt idx="3738">
                  <c:v>1.2669999999999979</c:v>
                </c:pt>
                <c:pt idx="3739">
                  <c:v>1.1299999999999979</c:v>
                </c:pt>
                <c:pt idx="3740">
                  <c:v>0.97400000000000064</c:v>
                </c:pt>
                <c:pt idx="3741">
                  <c:v>1.0409999999999981</c:v>
                </c:pt>
                <c:pt idx="3742">
                  <c:v>0.89200000000000002</c:v>
                </c:pt>
                <c:pt idx="3743">
                  <c:v>0.77200000000000102</c:v>
                </c:pt>
                <c:pt idx="3744">
                  <c:v>0.77500000000000113</c:v>
                </c:pt>
                <c:pt idx="3745">
                  <c:v>0.72300000000000064</c:v>
                </c:pt>
                <c:pt idx="3746">
                  <c:v>0.753000000000001</c:v>
                </c:pt>
                <c:pt idx="3747">
                  <c:v>0.98599999999999999</c:v>
                </c:pt>
                <c:pt idx="3748">
                  <c:v>0.97000000000000064</c:v>
                </c:pt>
                <c:pt idx="3749">
                  <c:v>1.454</c:v>
                </c:pt>
                <c:pt idx="3750">
                  <c:v>0.97000000000000064</c:v>
                </c:pt>
                <c:pt idx="3751">
                  <c:v>0.93500000000000005</c:v>
                </c:pt>
                <c:pt idx="3752">
                  <c:v>0.79100000000000004</c:v>
                </c:pt>
                <c:pt idx="3753">
                  <c:v>0.77800000000000114</c:v>
                </c:pt>
                <c:pt idx="3754">
                  <c:v>0.81499999999999995</c:v>
                </c:pt>
                <c:pt idx="3755">
                  <c:v>0.88</c:v>
                </c:pt>
                <c:pt idx="3756">
                  <c:v>0.82299999999999995</c:v>
                </c:pt>
                <c:pt idx="3757">
                  <c:v>1.05</c:v>
                </c:pt>
                <c:pt idx="3758">
                  <c:v>1.4409999999999976</c:v>
                </c:pt>
                <c:pt idx="3759">
                  <c:v>1.522</c:v>
                </c:pt>
                <c:pt idx="3760">
                  <c:v>1.367</c:v>
                </c:pt>
                <c:pt idx="3761">
                  <c:v>1.2549999999999979</c:v>
                </c:pt>
                <c:pt idx="3762">
                  <c:v>1.2609999999999979</c:v>
                </c:pt>
                <c:pt idx="3763">
                  <c:v>1.1599999999999981</c:v>
                </c:pt>
                <c:pt idx="3764">
                  <c:v>0.99</c:v>
                </c:pt>
                <c:pt idx="3765">
                  <c:v>0.99299999999999999</c:v>
                </c:pt>
                <c:pt idx="3766">
                  <c:v>1.5409999999999981</c:v>
                </c:pt>
                <c:pt idx="3767">
                  <c:v>1.46</c:v>
                </c:pt>
                <c:pt idx="3768">
                  <c:v>1.1759999999999982</c:v>
                </c:pt>
                <c:pt idx="3769">
                  <c:v>1.044</c:v>
                </c:pt>
                <c:pt idx="3770">
                  <c:v>0.94499999999999995</c:v>
                </c:pt>
                <c:pt idx="3771">
                  <c:v>0.84800000000000064</c:v>
                </c:pt>
                <c:pt idx="3772">
                  <c:v>0.81699999999999995</c:v>
                </c:pt>
                <c:pt idx="3773">
                  <c:v>0.83000000000000063</c:v>
                </c:pt>
                <c:pt idx="3774">
                  <c:v>0.83700000000000063</c:v>
                </c:pt>
                <c:pt idx="3775">
                  <c:v>0.92400000000000004</c:v>
                </c:pt>
                <c:pt idx="3776">
                  <c:v>0.91600000000000004</c:v>
                </c:pt>
                <c:pt idx="3777">
                  <c:v>0.92200000000000004</c:v>
                </c:pt>
                <c:pt idx="3778">
                  <c:v>0.87200000000000089</c:v>
                </c:pt>
                <c:pt idx="3779">
                  <c:v>1.0169999999999979</c:v>
                </c:pt>
                <c:pt idx="3780">
                  <c:v>1.0580000000000001</c:v>
                </c:pt>
                <c:pt idx="3781">
                  <c:v>0.93899999999999995</c:v>
                </c:pt>
                <c:pt idx="3782">
                  <c:v>0.84700000000000064</c:v>
                </c:pt>
                <c:pt idx="3783">
                  <c:v>0.85900000000000065</c:v>
                </c:pt>
                <c:pt idx="3784">
                  <c:v>0.81599999999999995</c:v>
                </c:pt>
                <c:pt idx="3785">
                  <c:v>0.76600000000000101</c:v>
                </c:pt>
                <c:pt idx="3786">
                  <c:v>0.70000000000000062</c:v>
                </c:pt>
                <c:pt idx="3787">
                  <c:v>0.76600000000000101</c:v>
                </c:pt>
                <c:pt idx="3788">
                  <c:v>0.96600000000000064</c:v>
                </c:pt>
                <c:pt idx="3789">
                  <c:v>1.0449999999999982</c:v>
                </c:pt>
                <c:pt idx="3790">
                  <c:v>0.79700000000000004</c:v>
                </c:pt>
                <c:pt idx="3791">
                  <c:v>0.86000000000000065</c:v>
                </c:pt>
                <c:pt idx="3792">
                  <c:v>0.95200000000000062</c:v>
                </c:pt>
                <c:pt idx="3793">
                  <c:v>1.1659999999999981</c:v>
                </c:pt>
                <c:pt idx="3794">
                  <c:v>1.135</c:v>
                </c:pt>
                <c:pt idx="3795">
                  <c:v>1.292</c:v>
                </c:pt>
                <c:pt idx="3796">
                  <c:v>1.2269999999999981</c:v>
                </c:pt>
                <c:pt idx="3797">
                  <c:v>1.032</c:v>
                </c:pt>
                <c:pt idx="3798">
                  <c:v>1.0209999999999981</c:v>
                </c:pt>
                <c:pt idx="3799">
                  <c:v>1.002</c:v>
                </c:pt>
                <c:pt idx="3800">
                  <c:v>0.96800000000000064</c:v>
                </c:pt>
                <c:pt idx="3801">
                  <c:v>1.083</c:v>
                </c:pt>
                <c:pt idx="3802">
                  <c:v>1.0489999999999982</c:v>
                </c:pt>
                <c:pt idx="3803">
                  <c:v>0.97600000000000064</c:v>
                </c:pt>
                <c:pt idx="3804">
                  <c:v>0.83900000000000063</c:v>
                </c:pt>
                <c:pt idx="3805">
                  <c:v>0.82099999999999995</c:v>
                </c:pt>
                <c:pt idx="3806">
                  <c:v>0.82800000000000062</c:v>
                </c:pt>
                <c:pt idx="3807">
                  <c:v>0.82700000000000062</c:v>
                </c:pt>
                <c:pt idx="3808">
                  <c:v>0.81100000000000005</c:v>
                </c:pt>
                <c:pt idx="3809">
                  <c:v>0.93500000000000005</c:v>
                </c:pt>
                <c:pt idx="3810">
                  <c:v>1.125</c:v>
                </c:pt>
                <c:pt idx="3811">
                  <c:v>0.92200000000000004</c:v>
                </c:pt>
                <c:pt idx="3812">
                  <c:v>0.92600000000000005</c:v>
                </c:pt>
                <c:pt idx="3813">
                  <c:v>0.78500000000000003</c:v>
                </c:pt>
                <c:pt idx="3814">
                  <c:v>0.82000000000000062</c:v>
                </c:pt>
                <c:pt idx="3815">
                  <c:v>0.78100000000000003</c:v>
                </c:pt>
                <c:pt idx="3816">
                  <c:v>0.85000000000000064</c:v>
                </c:pt>
                <c:pt idx="3817">
                  <c:v>1.335</c:v>
                </c:pt>
                <c:pt idx="3818">
                  <c:v>1.3029999999999982</c:v>
                </c:pt>
                <c:pt idx="3819">
                  <c:v>1.0820000000000001</c:v>
                </c:pt>
                <c:pt idx="3820">
                  <c:v>1.087</c:v>
                </c:pt>
                <c:pt idx="3821">
                  <c:v>0.93200000000000005</c:v>
                </c:pt>
                <c:pt idx="3822">
                  <c:v>0.82700000000000062</c:v>
                </c:pt>
                <c:pt idx="3823">
                  <c:v>1.246</c:v>
                </c:pt>
                <c:pt idx="3824">
                  <c:v>1.03</c:v>
                </c:pt>
                <c:pt idx="3825">
                  <c:v>1.1000000000000001</c:v>
                </c:pt>
                <c:pt idx="3826">
                  <c:v>1.056</c:v>
                </c:pt>
                <c:pt idx="3827">
                  <c:v>0.97000000000000064</c:v>
                </c:pt>
                <c:pt idx="3828">
                  <c:v>1.0449999999999982</c:v>
                </c:pt>
                <c:pt idx="3829">
                  <c:v>1.0529999999999982</c:v>
                </c:pt>
                <c:pt idx="3830">
                  <c:v>1.093</c:v>
                </c:pt>
                <c:pt idx="3831">
                  <c:v>1.016</c:v>
                </c:pt>
                <c:pt idx="3832">
                  <c:v>1.145</c:v>
                </c:pt>
                <c:pt idx="3833">
                  <c:v>1.083</c:v>
                </c:pt>
                <c:pt idx="3834">
                  <c:v>1.141</c:v>
                </c:pt>
                <c:pt idx="3835">
                  <c:v>1.05</c:v>
                </c:pt>
                <c:pt idx="3836">
                  <c:v>0.92300000000000004</c:v>
                </c:pt>
                <c:pt idx="3837">
                  <c:v>0.97100000000000064</c:v>
                </c:pt>
                <c:pt idx="3838">
                  <c:v>1.1539999999999981</c:v>
                </c:pt>
                <c:pt idx="3839">
                  <c:v>0.96800000000000064</c:v>
                </c:pt>
                <c:pt idx="3840">
                  <c:v>0.98699999999999999</c:v>
                </c:pt>
                <c:pt idx="3841">
                  <c:v>1.234</c:v>
                </c:pt>
                <c:pt idx="3842">
                  <c:v>1.1339999999999979</c:v>
                </c:pt>
                <c:pt idx="3843">
                  <c:v>1.379</c:v>
                </c:pt>
                <c:pt idx="3844">
                  <c:v>1.526</c:v>
                </c:pt>
                <c:pt idx="3845">
                  <c:v>1.1519999999999981</c:v>
                </c:pt>
                <c:pt idx="3846">
                  <c:v>1.0089999999999979</c:v>
                </c:pt>
                <c:pt idx="3847">
                  <c:v>0.94699999999999995</c:v>
                </c:pt>
                <c:pt idx="3848">
                  <c:v>0.94199999999999995</c:v>
                </c:pt>
                <c:pt idx="3849">
                  <c:v>0.91400000000000003</c:v>
                </c:pt>
                <c:pt idx="3850">
                  <c:v>0.89400000000000002</c:v>
                </c:pt>
                <c:pt idx="3851">
                  <c:v>0.82800000000000062</c:v>
                </c:pt>
                <c:pt idx="3852">
                  <c:v>1.0009999999999979</c:v>
                </c:pt>
                <c:pt idx="3853">
                  <c:v>0.87000000000000088</c:v>
                </c:pt>
                <c:pt idx="3854">
                  <c:v>1.05</c:v>
                </c:pt>
                <c:pt idx="3855">
                  <c:v>0.88700000000000001</c:v>
                </c:pt>
                <c:pt idx="3856">
                  <c:v>0.86500000000000088</c:v>
                </c:pt>
                <c:pt idx="3857">
                  <c:v>0.876000000000001</c:v>
                </c:pt>
                <c:pt idx="3858">
                  <c:v>1.0289999999999981</c:v>
                </c:pt>
                <c:pt idx="3859">
                  <c:v>1.214</c:v>
                </c:pt>
                <c:pt idx="3860">
                  <c:v>0.97300000000000064</c:v>
                </c:pt>
                <c:pt idx="3861">
                  <c:v>0.97200000000000064</c:v>
                </c:pt>
                <c:pt idx="3862">
                  <c:v>0.88100000000000001</c:v>
                </c:pt>
                <c:pt idx="3863">
                  <c:v>0.93500000000000005</c:v>
                </c:pt>
                <c:pt idx="3864">
                  <c:v>1.2349999999999981</c:v>
                </c:pt>
                <c:pt idx="3865">
                  <c:v>1.381</c:v>
                </c:pt>
                <c:pt idx="3866">
                  <c:v>1.131</c:v>
                </c:pt>
                <c:pt idx="3867">
                  <c:v>0.998</c:v>
                </c:pt>
                <c:pt idx="3868">
                  <c:v>0.89900000000000002</c:v>
                </c:pt>
                <c:pt idx="3869">
                  <c:v>0.93</c:v>
                </c:pt>
                <c:pt idx="3870">
                  <c:v>0.87000000000000088</c:v>
                </c:pt>
                <c:pt idx="3871">
                  <c:v>0.97800000000000065</c:v>
                </c:pt>
                <c:pt idx="3872">
                  <c:v>1.012</c:v>
                </c:pt>
                <c:pt idx="3873">
                  <c:v>1.069</c:v>
                </c:pt>
                <c:pt idx="3874">
                  <c:v>0.91300000000000003</c:v>
                </c:pt>
                <c:pt idx="3875">
                  <c:v>0.90700000000000003</c:v>
                </c:pt>
                <c:pt idx="3876">
                  <c:v>0.89100000000000001</c:v>
                </c:pt>
                <c:pt idx="3877">
                  <c:v>1.3240000000000001</c:v>
                </c:pt>
                <c:pt idx="3878">
                  <c:v>1.1980000000000017</c:v>
                </c:pt>
                <c:pt idx="3879">
                  <c:v>1.369</c:v>
                </c:pt>
                <c:pt idx="3880">
                  <c:v>1.2549999999999979</c:v>
                </c:pt>
                <c:pt idx="3881">
                  <c:v>1.33</c:v>
                </c:pt>
                <c:pt idx="3882">
                  <c:v>1.5009999999999979</c:v>
                </c:pt>
                <c:pt idx="3883">
                  <c:v>1.1100000000000001</c:v>
                </c:pt>
                <c:pt idx="3884">
                  <c:v>0.98799999999999999</c:v>
                </c:pt>
                <c:pt idx="3885">
                  <c:v>1.484</c:v>
                </c:pt>
                <c:pt idx="3886">
                  <c:v>1.171</c:v>
                </c:pt>
                <c:pt idx="3887">
                  <c:v>1.02</c:v>
                </c:pt>
                <c:pt idx="3888">
                  <c:v>0.90300000000000002</c:v>
                </c:pt>
                <c:pt idx="3889">
                  <c:v>1.1220000000000001</c:v>
                </c:pt>
                <c:pt idx="3890">
                  <c:v>1.038</c:v>
                </c:pt>
                <c:pt idx="3891">
                  <c:v>0.96200000000000063</c:v>
                </c:pt>
                <c:pt idx="3892">
                  <c:v>0.91500000000000004</c:v>
                </c:pt>
                <c:pt idx="3893">
                  <c:v>0.89600000000000002</c:v>
                </c:pt>
                <c:pt idx="3894">
                  <c:v>1.0169999999999979</c:v>
                </c:pt>
                <c:pt idx="3895">
                  <c:v>0.878000000000001</c:v>
                </c:pt>
                <c:pt idx="3896">
                  <c:v>1.2189999999999981</c:v>
                </c:pt>
                <c:pt idx="3897">
                  <c:v>0.91900000000000004</c:v>
                </c:pt>
                <c:pt idx="3898">
                  <c:v>0.97600000000000064</c:v>
                </c:pt>
                <c:pt idx="3899">
                  <c:v>1.054</c:v>
                </c:pt>
                <c:pt idx="3900">
                  <c:v>1.0249999999999981</c:v>
                </c:pt>
                <c:pt idx="3901">
                  <c:v>0.91800000000000004</c:v>
                </c:pt>
                <c:pt idx="3902">
                  <c:v>1.03</c:v>
                </c:pt>
                <c:pt idx="3903">
                  <c:v>0.87000000000000088</c:v>
                </c:pt>
                <c:pt idx="3904">
                  <c:v>1.06</c:v>
                </c:pt>
                <c:pt idx="3905">
                  <c:v>1.4369999999999976</c:v>
                </c:pt>
                <c:pt idx="3906">
                  <c:v>1.385</c:v>
                </c:pt>
                <c:pt idx="3907">
                  <c:v>1.018</c:v>
                </c:pt>
                <c:pt idx="3908">
                  <c:v>1.0449999999999982</c:v>
                </c:pt>
                <c:pt idx="3909">
                  <c:v>1.3340000000000001</c:v>
                </c:pt>
                <c:pt idx="3910">
                  <c:v>1.4509999999999978</c:v>
                </c:pt>
                <c:pt idx="3911">
                  <c:v>1.0920000000000001</c:v>
                </c:pt>
                <c:pt idx="3912">
                  <c:v>0.95500000000000063</c:v>
                </c:pt>
                <c:pt idx="3913">
                  <c:v>1.05</c:v>
                </c:pt>
                <c:pt idx="3914">
                  <c:v>0.93700000000000061</c:v>
                </c:pt>
                <c:pt idx="3915">
                  <c:v>0.99399999999999999</c:v>
                </c:pt>
                <c:pt idx="3916">
                  <c:v>0.85700000000000065</c:v>
                </c:pt>
                <c:pt idx="3917">
                  <c:v>0.86200000000000065</c:v>
                </c:pt>
                <c:pt idx="3918">
                  <c:v>0.81599999999999995</c:v>
                </c:pt>
                <c:pt idx="3919">
                  <c:v>1.371</c:v>
                </c:pt>
                <c:pt idx="3920">
                  <c:v>1.034</c:v>
                </c:pt>
                <c:pt idx="3921">
                  <c:v>0.95700000000000063</c:v>
                </c:pt>
                <c:pt idx="3922">
                  <c:v>0.79200000000000004</c:v>
                </c:pt>
                <c:pt idx="3923">
                  <c:v>0.80300000000000005</c:v>
                </c:pt>
                <c:pt idx="3924">
                  <c:v>0.754000000000001</c:v>
                </c:pt>
                <c:pt idx="3925">
                  <c:v>0.84800000000000064</c:v>
                </c:pt>
                <c:pt idx="3926">
                  <c:v>0.82600000000000062</c:v>
                </c:pt>
                <c:pt idx="3927">
                  <c:v>0.94899999999999995</c:v>
                </c:pt>
                <c:pt idx="3928">
                  <c:v>0.94000000000000061</c:v>
                </c:pt>
                <c:pt idx="3929">
                  <c:v>1.321</c:v>
                </c:pt>
                <c:pt idx="3930">
                  <c:v>1.1060000000000001</c:v>
                </c:pt>
                <c:pt idx="3931">
                  <c:v>1.0880000000000001</c:v>
                </c:pt>
                <c:pt idx="3932">
                  <c:v>1.034</c:v>
                </c:pt>
                <c:pt idx="3933">
                  <c:v>0.95800000000000063</c:v>
                </c:pt>
                <c:pt idx="3934">
                  <c:v>0.84700000000000064</c:v>
                </c:pt>
                <c:pt idx="3935">
                  <c:v>0.86000000000000065</c:v>
                </c:pt>
                <c:pt idx="3936">
                  <c:v>0.81899999999999995</c:v>
                </c:pt>
                <c:pt idx="3937">
                  <c:v>0.85300000000000065</c:v>
                </c:pt>
                <c:pt idx="3938">
                  <c:v>0.90200000000000002</c:v>
                </c:pt>
                <c:pt idx="3939">
                  <c:v>1.06</c:v>
                </c:pt>
                <c:pt idx="3940">
                  <c:v>1.02</c:v>
                </c:pt>
                <c:pt idx="3941">
                  <c:v>1.3220000000000001</c:v>
                </c:pt>
                <c:pt idx="3942">
                  <c:v>1.1220000000000001</c:v>
                </c:pt>
                <c:pt idx="3943">
                  <c:v>1.0900000000000001</c:v>
                </c:pt>
                <c:pt idx="3944">
                  <c:v>1.06</c:v>
                </c:pt>
                <c:pt idx="3945">
                  <c:v>0.95000000000000062</c:v>
                </c:pt>
                <c:pt idx="3946">
                  <c:v>1.123</c:v>
                </c:pt>
                <c:pt idx="3947">
                  <c:v>0.97700000000000065</c:v>
                </c:pt>
                <c:pt idx="3948">
                  <c:v>0.93200000000000005</c:v>
                </c:pt>
                <c:pt idx="3949">
                  <c:v>0.86900000000000088</c:v>
                </c:pt>
                <c:pt idx="3950">
                  <c:v>0.84300000000000064</c:v>
                </c:pt>
                <c:pt idx="3951">
                  <c:v>0.90100000000000002</c:v>
                </c:pt>
                <c:pt idx="3952">
                  <c:v>1.052</c:v>
                </c:pt>
                <c:pt idx="3953">
                  <c:v>1.109</c:v>
                </c:pt>
                <c:pt idx="3954">
                  <c:v>0.94000000000000061</c:v>
                </c:pt>
                <c:pt idx="3955">
                  <c:v>0.94799999999999995</c:v>
                </c:pt>
                <c:pt idx="3956">
                  <c:v>0.88900000000000001</c:v>
                </c:pt>
                <c:pt idx="3957">
                  <c:v>1.093</c:v>
                </c:pt>
                <c:pt idx="3958">
                  <c:v>0.88500000000000001</c:v>
                </c:pt>
                <c:pt idx="3959">
                  <c:v>0.82299999999999995</c:v>
                </c:pt>
                <c:pt idx="3960">
                  <c:v>0.78700000000000003</c:v>
                </c:pt>
                <c:pt idx="3961">
                  <c:v>0.77400000000000102</c:v>
                </c:pt>
                <c:pt idx="3962">
                  <c:v>0.79800000000000004</c:v>
                </c:pt>
                <c:pt idx="3963">
                  <c:v>0.98599999999999999</c:v>
                </c:pt>
                <c:pt idx="3964">
                  <c:v>0.92200000000000004</c:v>
                </c:pt>
                <c:pt idx="3965">
                  <c:v>0.90500000000000003</c:v>
                </c:pt>
                <c:pt idx="3966">
                  <c:v>0.89800000000000002</c:v>
                </c:pt>
                <c:pt idx="3967">
                  <c:v>0.96000000000000063</c:v>
                </c:pt>
                <c:pt idx="3968">
                  <c:v>0.92100000000000004</c:v>
                </c:pt>
                <c:pt idx="3969">
                  <c:v>0.93100000000000005</c:v>
                </c:pt>
                <c:pt idx="3970">
                  <c:v>0.93899999999999995</c:v>
                </c:pt>
                <c:pt idx="3971">
                  <c:v>0.97900000000000065</c:v>
                </c:pt>
                <c:pt idx="3972">
                  <c:v>0.87200000000000089</c:v>
                </c:pt>
                <c:pt idx="3973">
                  <c:v>0.97900000000000065</c:v>
                </c:pt>
                <c:pt idx="3974">
                  <c:v>0.88800000000000001</c:v>
                </c:pt>
                <c:pt idx="3975">
                  <c:v>0.92900000000000005</c:v>
                </c:pt>
                <c:pt idx="3976">
                  <c:v>1.1359999999999979</c:v>
                </c:pt>
                <c:pt idx="3977">
                  <c:v>1.014</c:v>
                </c:pt>
                <c:pt idx="3978">
                  <c:v>0.86700000000000088</c:v>
                </c:pt>
                <c:pt idx="3979">
                  <c:v>0.85200000000000065</c:v>
                </c:pt>
                <c:pt idx="3980">
                  <c:v>0.89300000000000002</c:v>
                </c:pt>
                <c:pt idx="3981">
                  <c:v>0.99199999999999999</c:v>
                </c:pt>
                <c:pt idx="3982">
                  <c:v>0.92400000000000004</c:v>
                </c:pt>
                <c:pt idx="3983">
                  <c:v>0.89700000000000002</c:v>
                </c:pt>
                <c:pt idx="3984">
                  <c:v>0.89300000000000002</c:v>
                </c:pt>
                <c:pt idx="3985">
                  <c:v>1.0469999999999982</c:v>
                </c:pt>
                <c:pt idx="3986">
                  <c:v>1.4139999999999961</c:v>
                </c:pt>
                <c:pt idx="3987">
                  <c:v>1.2629999999999979</c:v>
                </c:pt>
                <c:pt idx="3988">
                  <c:v>1.044</c:v>
                </c:pt>
                <c:pt idx="3989">
                  <c:v>1.0249999999999981</c:v>
                </c:pt>
                <c:pt idx="3990">
                  <c:v>1.077</c:v>
                </c:pt>
                <c:pt idx="3991">
                  <c:v>1.502</c:v>
                </c:pt>
                <c:pt idx="3992">
                  <c:v>1.101</c:v>
                </c:pt>
                <c:pt idx="3993">
                  <c:v>0.95000000000000062</c:v>
                </c:pt>
                <c:pt idx="3994">
                  <c:v>0.94000000000000061</c:v>
                </c:pt>
                <c:pt idx="3995">
                  <c:v>1.002</c:v>
                </c:pt>
                <c:pt idx="3996">
                  <c:v>1.016</c:v>
                </c:pt>
                <c:pt idx="3997">
                  <c:v>0.99</c:v>
                </c:pt>
                <c:pt idx="3998">
                  <c:v>1.01</c:v>
                </c:pt>
                <c:pt idx="3999">
                  <c:v>1.1759999999999982</c:v>
                </c:pt>
                <c:pt idx="4000">
                  <c:v>1.0529999999999982</c:v>
                </c:pt>
                <c:pt idx="4001">
                  <c:v>0.97900000000000065</c:v>
                </c:pt>
                <c:pt idx="4002">
                  <c:v>0.96000000000000063</c:v>
                </c:pt>
                <c:pt idx="4003">
                  <c:v>0.95500000000000063</c:v>
                </c:pt>
                <c:pt idx="4004">
                  <c:v>1.119</c:v>
                </c:pt>
                <c:pt idx="4005">
                  <c:v>1.0609999999999982</c:v>
                </c:pt>
                <c:pt idx="4006">
                  <c:v>1.105</c:v>
                </c:pt>
                <c:pt idx="4007">
                  <c:v>1.016</c:v>
                </c:pt>
                <c:pt idx="4008">
                  <c:v>1.004</c:v>
                </c:pt>
                <c:pt idx="4009">
                  <c:v>1.0269999999999981</c:v>
                </c:pt>
                <c:pt idx="4010">
                  <c:v>1.0349999999999981</c:v>
                </c:pt>
                <c:pt idx="4011">
                  <c:v>0.94299999999999995</c:v>
                </c:pt>
                <c:pt idx="4012">
                  <c:v>1.0569999999999982</c:v>
                </c:pt>
                <c:pt idx="4013">
                  <c:v>1.028</c:v>
                </c:pt>
                <c:pt idx="4014">
                  <c:v>0.96800000000000064</c:v>
                </c:pt>
                <c:pt idx="4015">
                  <c:v>0.94299999999999995</c:v>
                </c:pt>
                <c:pt idx="4016">
                  <c:v>0.94599999999999995</c:v>
                </c:pt>
                <c:pt idx="4017">
                  <c:v>0.91300000000000003</c:v>
                </c:pt>
                <c:pt idx="4018">
                  <c:v>0.91700000000000004</c:v>
                </c:pt>
                <c:pt idx="4019">
                  <c:v>0.93899999999999995</c:v>
                </c:pt>
                <c:pt idx="4020">
                  <c:v>1.0129999999999979</c:v>
                </c:pt>
                <c:pt idx="4021">
                  <c:v>1.032</c:v>
                </c:pt>
                <c:pt idx="4022">
                  <c:v>0.995</c:v>
                </c:pt>
                <c:pt idx="4023">
                  <c:v>1.0129999999999979</c:v>
                </c:pt>
                <c:pt idx="4024">
                  <c:v>1.1739999999999982</c:v>
                </c:pt>
                <c:pt idx="4025">
                  <c:v>1.079</c:v>
                </c:pt>
                <c:pt idx="4026">
                  <c:v>1.04</c:v>
                </c:pt>
                <c:pt idx="4027">
                  <c:v>0.99099999999999999</c:v>
                </c:pt>
                <c:pt idx="4028">
                  <c:v>0.99399999999999999</c:v>
                </c:pt>
                <c:pt idx="4029">
                  <c:v>1.0089999999999979</c:v>
                </c:pt>
                <c:pt idx="4030">
                  <c:v>1.2309999999999981</c:v>
                </c:pt>
                <c:pt idx="4031">
                  <c:v>1.1459999999999981</c:v>
                </c:pt>
                <c:pt idx="4032">
                  <c:v>1.0149999999999979</c:v>
                </c:pt>
                <c:pt idx="4033">
                  <c:v>1.0029999999999979</c:v>
                </c:pt>
                <c:pt idx="4034">
                  <c:v>1.1299999999999979</c:v>
                </c:pt>
                <c:pt idx="4035">
                  <c:v>0.96900000000000064</c:v>
                </c:pt>
                <c:pt idx="4036">
                  <c:v>1.0049999999999979</c:v>
                </c:pt>
                <c:pt idx="4037">
                  <c:v>0.96200000000000063</c:v>
                </c:pt>
                <c:pt idx="4038">
                  <c:v>0.996</c:v>
                </c:pt>
                <c:pt idx="4039">
                  <c:v>0.94899999999999995</c:v>
                </c:pt>
                <c:pt idx="4040">
                  <c:v>0.99</c:v>
                </c:pt>
                <c:pt idx="4041">
                  <c:v>0.96100000000000063</c:v>
                </c:pt>
                <c:pt idx="4042">
                  <c:v>0.84000000000000064</c:v>
                </c:pt>
                <c:pt idx="4043">
                  <c:v>0.84000000000000064</c:v>
                </c:pt>
                <c:pt idx="4044">
                  <c:v>0.88100000000000001</c:v>
                </c:pt>
                <c:pt idx="4045">
                  <c:v>0.84000000000000064</c:v>
                </c:pt>
                <c:pt idx="4046">
                  <c:v>0.83500000000000063</c:v>
                </c:pt>
                <c:pt idx="4047">
                  <c:v>0.84600000000000064</c:v>
                </c:pt>
                <c:pt idx="4048">
                  <c:v>0.83000000000000063</c:v>
                </c:pt>
                <c:pt idx="4049">
                  <c:v>0.86500000000000088</c:v>
                </c:pt>
                <c:pt idx="4050">
                  <c:v>0.85700000000000065</c:v>
                </c:pt>
                <c:pt idx="4051">
                  <c:v>0.97800000000000065</c:v>
                </c:pt>
                <c:pt idx="4052">
                  <c:v>1.0589999999999982</c:v>
                </c:pt>
                <c:pt idx="4053">
                  <c:v>1.0660000000000001</c:v>
                </c:pt>
                <c:pt idx="4054">
                  <c:v>1.115</c:v>
                </c:pt>
                <c:pt idx="4055">
                  <c:v>1.141</c:v>
                </c:pt>
                <c:pt idx="4056">
                  <c:v>1.05</c:v>
                </c:pt>
                <c:pt idx="4057">
                  <c:v>1.024</c:v>
                </c:pt>
                <c:pt idx="4058">
                  <c:v>0.94399999999999995</c:v>
                </c:pt>
                <c:pt idx="4059">
                  <c:v>0.95700000000000063</c:v>
                </c:pt>
                <c:pt idx="4060">
                  <c:v>0.96800000000000064</c:v>
                </c:pt>
                <c:pt idx="4061">
                  <c:v>0.96700000000000064</c:v>
                </c:pt>
                <c:pt idx="4062">
                  <c:v>1.2329999999999981</c:v>
                </c:pt>
                <c:pt idx="4063">
                  <c:v>1.504</c:v>
                </c:pt>
                <c:pt idx="4064">
                  <c:v>1.6519999999999981</c:v>
                </c:pt>
                <c:pt idx="4065">
                  <c:v>1.482</c:v>
                </c:pt>
                <c:pt idx="4066">
                  <c:v>1.6819999999999982</c:v>
                </c:pt>
                <c:pt idx="4067">
                  <c:v>1.2709999999999981</c:v>
                </c:pt>
                <c:pt idx="4068">
                  <c:v>1.238</c:v>
                </c:pt>
                <c:pt idx="4069">
                  <c:v>1.1000000000000001</c:v>
                </c:pt>
                <c:pt idx="4070">
                  <c:v>1.6020000000000001</c:v>
                </c:pt>
                <c:pt idx="4071">
                  <c:v>1.175</c:v>
                </c:pt>
                <c:pt idx="4072">
                  <c:v>1.1240000000000001</c:v>
                </c:pt>
                <c:pt idx="4073">
                  <c:v>1.0309999999999981</c:v>
                </c:pt>
                <c:pt idx="4074">
                  <c:v>0.93300000000000005</c:v>
                </c:pt>
                <c:pt idx="4075">
                  <c:v>0.93200000000000005</c:v>
                </c:pt>
                <c:pt idx="4076">
                  <c:v>0.879000000000001</c:v>
                </c:pt>
                <c:pt idx="4077">
                  <c:v>0.88800000000000001</c:v>
                </c:pt>
                <c:pt idx="4078">
                  <c:v>0.89800000000000002</c:v>
                </c:pt>
                <c:pt idx="4079">
                  <c:v>0.92600000000000005</c:v>
                </c:pt>
                <c:pt idx="4080">
                  <c:v>0.92300000000000004</c:v>
                </c:pt>
                <c:pt idx="4081">
                  <c:v>0.94000000000000061</c:v>
                </c:pt>
                <c:pt idx="4082">
                  <c:v>0.94099999999999995</c:v>
                </c:pt>
                <c:pt idx="4083">
                  <c:v>0.92200000000000004</c:v>
                </c:pt>
                <c:pt idx="4084">
                  <c:v>0.89900000000000002</c:v>
                </c:pt>
                <c:pt idx="4085">
                  <c:v>0.93</c:v>
                </c:pt>
                <c:pt idx="4086">
                  <c:v>0.90700000000000003</c:v>
                </c:pt>
                <c:pt idx="4087">
                  <c:v>0.88</c:v>
                </c:pt>
                <c:pt idx="4088">
                  <c:v>0.86700000000000088</c:v>
                </c:pt>
                <c:pt idx="4089">
                  <c:v>0.88200000000000001</c:v>
                </c:pt>
                <c:pt idx="4090">
                  <c:v>0.94199999999999995</c:v>
                </c:pt>
                <c:pt idx="4091">
                  <c:v>1.008</c:v>
                </c:pt>
                <c:pt idx="4092">
                  <c:v>1.0660000000000001</c:v>
                </c:pt>
                <c:pt idx="4093">
                  <c:v>1.0329999999999981</c:v>
                </c:pt>
                <c:pt idx="4094">
                  <c:v>1.028</c:v>
                </c:pt>
                <c:pt idx="4095">
                  <c:v>1.004</c:v>
                </c:pt>
                <c:pt idx="4096">
                  <c:v>0.999</c:v>
                </c:pt>
                <c:pt idx="4097">
                  <c:v>1.0269999999999981</c:v>
                </c:pt>
                <c:pt idx="4098">
                  <c:v>1.032</c:v>
                </c:pt>
                <c:pt idx="4099">
                  <c:v>1.01</c:v>
                </c:pt>
                <c:pt idx="4100">
                  <c:v>0.96400000000000063</c:v>
                </c:pt>
                <c:pt idx="4101">
                  <c:v>1.052</c:v>
                </c:pt>
                <c:pt idx="4102">
                  <c:v>0.96600000000000064</c:v>
                </c:pt>
                <c:pt idx="4103">
                  <c:v>0.89800000000000002</c:v>
                </c:pt>
                <c:pt idx="4104">
                  <c:v>1.0469999999999982</c:v>
                </c:pt>
                <c:pt idx="4105">
                  <c:v>0.98599999999999999</c:v>
                </c:pt>
                <c:pt idx="4106">
                  <c:v>0.95200000000000062</c:v>
                </c:pt>
                <c:pt idx="4107">
                  <c:v>0.93600000000000005</c:v>
                </c:pt>
                <c:pt idx="4108">
                  <c:v>0.92600000000000005</c:v>
                </c:pt>
                <c:pt idx="4109">
                  <c:v>0.94099999999999995</c:v>
                </c:pt>
                <c:pt idx="4110">
                  <c:v>1.224</c:v>
                </c:pt>
                <c:pt idx="4111">
                  <c:v>1.091</c:v>
                </c:pt>
                <c:pt idx="4112">
                  <c:v>1.0209999999999981</c:v>
                </c:pt>
                <c:pt idx="4113">
                  <c:v>1</c:v>
                </c:pt>
                <c:pt idx="4114">
                  <c:v>0.96100000000000063</c:v>
                </c:pt>
                <c:pt idx="4115">
                  <c:v>0.90800000000000003</c:v>
                </c:pt>
                <c:pt idx="4116">
                  <c:v>0.96100000000000063</c:v>
                </c:pt>
                <c:pt idx="4117">
                  <c:v>0.90400000000000003</c:v>
                </c:pt>
                <c:pt idx="4118">
                  <c:v>0.90500000000000003</c:v>
                </c:pt>
                <c:pt idx="4119">
                  <c:v>0.96400000000000063</c:v>
                </c:pt>
                <c:pt idx="4120">
                  <c:v>0.95700000000000063</c:v>
                </c:pt>
                <c:pt idx="4121">
                  <c:v>1.0389999999999981</c:v>
                </c:pt>
                <c:pt idx="4122">
                  <c:v>0.96500000000000064</c:v>
                </c:pt>
                <c:pt idx="4123">
                  <c:v>1.0089999999999979</c:v>
                </c:pt>
                <c:pt idx="4124">
                  <c:v>0.98499999999999999</c:v>
                </c:pt>
                <c:pt idx="4125">
                  <c:v>0.97600000000000064</c:v>
                </c:pt>
                <c:pt idx="4126">
                  <c:v>0.98599999999999999</c:v>
                </c:pt>
                <c:pt idx="4127">
                  <c:v>0.97000000000000064</c:v>
                </c:pt>
                <c:pt idx="4128">
                  <c:v>1.0900000000000001</c:v>
                </c:pt>
                <c:pt idx="4129">
                  <c:v>1.073</c:v>
                </c:pt>
                <c:pt idx="4130">
                  <c:v>1.0860000000000001</c:v>
                </c:pt>
                <c:pt idx="4131">
                  <c:v>1.0569999999999982</c:v>
                </c:pt>
                <c:pt idx="4132">
                  <c:v>1.069</c:v>
                </c:pt>
                <c:pt idx="4133">
                  <c:v>1.0900000000000001</c:v>
                </c:pt>
                <c:pt idx="4134">
                  <c:v>1.159</c:v>
                </c:pt>
                <c:pt idx="4135">
                  <c:v>1.077</c:v>
                </c:pt>
                <c:pt idx="4136">
                  <c:v>1.103</c:v>
                </c:pt>
                <c:pt idx="4137">
                  <c:v>1.0920000000000001</c:v>
                </c:pt>
                <c:pt idx="4138">
                  <c:v>1.012</c:v>
                </c:pt>
                <c:pt idx="4139">
                  <c:v>1.1659999999999981</c:v>
                </c:pt>
                <c:pt idx="4140">
                  <c:v>1.073</c:v>
                </c:pt>
                <c:pt idx="4141">
                  <c:v>1.01</c:v>
                </c:pt>
                <c:pt idx="4142">
                  <c:v>1.0489999999999982</c:v>
                </c:pt>
                <c:pt idx="4143">
                  <c:v>1.0029999999999979</c:v>
                </c:pt>
                <c:pt idx="4144">
                  <c:v>0.93</c:v>
                </c:pt>
                <c:pt idx="4145">
                  <c:v>0.97300000000000064</c:v>
                </c:pt>
                <c:pt idx="4146">
                  <c:v>0.94299999999999995</c:v>
                </c:pt>
                <c:pt idx="4147">
                  <c:v>0.85300000000000065</c:v>
                </c:pt>
                <c:pt idx="4148">
                  <c:v>0.82399999999999995</c:v>
                </c:pt>
                <c:pt idx="4149">
                  <c:v>0.86800000000000088</c:v>
                </c:pt>
                <c:pt idx="4150">
                  <c:v>0.92400000000000004</c:v>
                </c:pt>
                <c:pt idx="4151">
                  <c:v>0.90300000000000002</c:v>
                </c:pt>
                <c:pt idx="4152">
                  <c:v>0.9</c:v>
                </c:pt>
                <c:pt idx="4153">
                  <c:v>0.876000000000001</c:v>
                </c:pt>
                <c:pt idx="4154">
                  <c:v>0.9</c:v>
                </c:pt>
                <c:pt idx="4155">
                  <c:v>0.94599999999999995</c:v>
                </c:pt>
                <c:pt idx="4156">
                  <c:v>0.94799999999999995</c:v>
                </c:pt>
                <c:pt idx="4157">
                  <c:v>1.03</c:v>
                </c:pt>
                <c:pt idx="4158">
                  <c:v>1.135</c:v>
                </c:pt>
                <c:pt idx="4159">
                  <c:v>1.111</c:v>
                </c:pt>
                <c:pt idx="4160">
                  <c:v>1.0680000000000001</c:v>
                </c:pt>
                <c:pt idx="4161">
                  <c:v>0.99399999999999999</c:v>
                </c:pt>
                <c:pt idx="4162">
                  <c:v>0.98599999999999999</c:v>
                </c:pt>
                <c:pt idx="4163">
                  <c:v>0.95800000000000063</c:v>
                </c:pt>
                <c:pt idx="4164">
                  <c:v>0.95200000000000062</c:v>
                </c:pt>
                <c:pt idx="4165">
                  <c:v>0.96500000000000064</c:v>
                </c:pt>
                <c:pt idx="4166">
                  <c:v>0.96000000000000063</c:v>
                </c:pt>
                <c:pt idx="4167">
                  <c:v>0.92200000000000004</c:v>
                </c:pt>
                <c:pt idx="4168">
                  <c:v>0.95000000000000062</c:v>
                </c:pt>
                <c:pt idx="4169">
                  <c:v>0.93300000000000005</c:v>
                </c:pt>
                <c:pt idx="4170">
                  <c:v>0.9</c:v>
                </c:pt>
                <c:pt idx="4171">
                  <c:v>0.94199999999999995</c:v>
                </c:pt>
                <c:pt idx="4172">
                  <c:v>0.88700000000000001</c:v>
                </c:pt>
                <c:pt idx="4173">
                  <c:v>0.92</c:v>
                </c:pt>
                <c:pt idx="4174">
                  <c:v>0.92500000000000004</c:v>
                </c:pt>
                <c:pt idx="4175">
                  <c:v>0.94199999999999995</c:v>
                </c:pt>
                <c:pt idx="4176">
                  <c:v>0.94399999999999995</c:v>
                </c:pt>
                <c:pt idx="4177">
                  <c:v>1.0309999999999981</c:v>
                </c:pt>
                <c:pt idx="4178">
                  <c:v>0.94399999999999995</c:v>
                </c:pt>
                <c:pt idx="4179">
                  <c:v>0.91400000000000003</c:v>
                </c:pt>
                <c:pt idx="4180">
                  <c:v>0.94699999999999995</c:v>
                </c:pt>
                <c:pt idx="4181">
                  <c:v>1.0029999999999979</c:v>
                </c:pt>
                <c:pt idx="4182">
                  <c:v>1.1120000000000001</c:v>
                </c:pt>
                <c:pt idx="4183">
                  <c:v>1.022</c:v>
                </c:pt>
                <c:pt idx="4184">
                  <c:v>1.0029999999999979</c:v>
                </c:pt>
                <c:pt idx="4185">
                  <c:v>1.0569999999999982</c:v>
                </c:pt>
                <c:pt idx="4186">
                  <c:v>0.96500000000000064</c:v>
                </c:pt>
                <c:pt idx="4187">
                  <c:v>1</c:v>
                </c:pt>
                <c:pt idx="4188">
                  <c:v>1.169</c:v>
                </c:pt>
                <c:pt idx="4189">
                  <c:v>1.208</c:v>
                </c:pt>
                <c:pt idx="4190">
                  <c:v>1.1910000000000001</c:v>
                </c:pt>
                <c:pt idx="4191">
                  <c:v>1.24</c:v>
                </c:pt>
                <c:pt idx="4192">
                  <c:v>1.2049999999999979</c:v>
                </c:pt>
                <c:pt idx="4193">
                  <c:v>1.1040000000000001</c:v>
                </c:pt>
                <c:pt idx="4194">
                  <c:v>1.0089999999999979</c:v>
                </c:pt>
                <c:pt idx="4195">
                  <c:v>1.02</c:v>
                </c:pt>
                <c:pt idx="4196">
                  <c:v>0.96000000000000063</c:v>
                </c:pt>
                <c:pt idx="4197">
                  <c:v>0.97500000000000064</c:v>
                </c:pt>
                <c:pt idx="4198">
                  <c:v>0.94899999999999995</c:v>
                </c:pt>
                <c:pt idx="4199">
                  <c:v>0.88</c:v>
                </c:pt>
                <c:pt idx="4200">
                  <c:v>0.93400000000000005</c:v>
                </c:pt>
                <c:pt idx="4201">
                  <c:v>0.94199999999999995</c:v>
                </c:pt>
                <c:pt idx="4202">
                  <c:v>0.99399999999999999</c:v>
                </c:pt>
                <c:pt idx="4203">
                  <c:v>1.1000000000000001</c:v>
                </c:pt>
                <c:pt idx="4204">
                  <c:v>1.1559999999999981</c:v>
                </c:pt>
                <c:pt idx="4205">
                  <c:v>1.109</c:v>
                </c:pt>
                <c:pt idx="4206">
                  <c:v>1.06</c:v>
                </c:pt>
                <c:pt idx="4207">
                  <c:v>1.0209999999999981</c:v>
                </c:pt>
                <c:pt idx="4208">
                  <c:v>1.022</c:v>
                </c:pt>
                <c:pt idx="4209">
                  <c:v>1.0589999999999982</c:v>
                </c:pt>
                <c:pt idx="4210">
                  <c:v>1.0920000000000001</c:v>
                </c:pt>
                <c:pt idx="4211">
                  <c:v>1.097</c:v>
                </c:pt>
                <c:pt idx="4212">
                  <c:v>1.087</c:v>
                </c:pt>
                <c:pt idx="4213">
                  <c:v>1.1479999999999981</c:v>
                </c:pt>
                <c:pt idx="4214">
                  <c:v>1.1120000000000001</c:v>
                </c:pt>
                <c:pt idx="4215">
                  <c:v>1.0820000000000001</c:v>
                </c:pt>
                <c:pt idx="4216">
                  <c:v>1.0409999999999981</c:v>
                </c:pt>
                <c:pt idx="4217">
                  <c:v>1.0660000000000001</c:v>
                </c:pt>
                <c:pt idx="4218">
                  <c:v>1.077</c:v>
                </c:pt>
                <c:pt idx="4219">
                  <c:v>1.036</c:v>
                </c:pt>
                <c:pt idx="4220">
                  <c:v>0.99299999999999999</c:v>
                </c:pt>
                <c:pt idx="4221">
                  <c:v>0.92900000000000005</c:v>
                </c:pt>
                <c:pt idx="4222">
                  <c:v>0.93</c:v>
                </c:pt>
                <c:pt idx="4223">
                  <c:v>0.97100000000000064</c:v>
                </c:pt>
                <c:pt idx="4224">
                  <c:v>0.98899999999999999</c:v>
                </c:pt>
                <c:pt idx="4225">
                  <c:v>0.995</c:v>
                </c:pt>
                <c:pt idx="4226">
                  <c:v>0.96700000000000064</c:v>
                </c:pt>
                <c:pt idx="4227">
                  <c:v>0.97600000000000064</c:v>
                </c:pt>
                <c:pt idx="4228">
                  <c:v>1.03</c:v>
                </c:pt>
                <c:pt idx="4229">
                  <c:v>1.0349999999999981</c:v>
                </c:pt>
                <c:pt idx="4230">
                  <c:v>1.02</c:v>
                </c:pt>
                <c:pt idx="4231">
                  <c:v>1.0640000000000001</c:v>
                </c:pt>
                <c:pt idx="4232">
                  <c:v>1.0109999999999979</c:v>
                </c:pt>
                <c:pt idx="4233">
                  <c:v>0.94099999999999995</c:v>
                </c:pt>
                <c:pt idx="4234">
                  <c:v>0.97900000000000065</c:v>
                </c:pt>
                <c:pt idx="4235">
                  <c:v>0.95700000000000063</c:v>
                </c:pt>
                <c:pt idx="4236">
                  <c:v>0.999</c:v>
                </c:pt>
                <c:pt idx="4237">
                  <c:v>1</c:v>
                </c:pt>
                <c:pt idx="4238">
                  <c:v>0.98199999999999998</c:v>
                </c:pt>
                <c:pt idx="4239">
                  <c:v>1.0129999999999979</c:v>
                </c:pt>
                <c:pt idx="4240">
                  <c:v>0.98</c:v>
                </c:pt>
                <c:pt idx="4241">
                  <c:v>0.98899999999999999</c:v>
                </c:pt>
                <c:pt idx="4242">
                  <c:v>0.98899999999999999</c:v>
                </c:pt>
                <c:pt idx="4243">
                  <c:v>1.0049999999999979</c:v>
                </c:pt>
                <c:pt idx="4244">
                  <c:v>0.94199999999999995</c:v>
                </c:pt>
                <c:pt idx="4245">
                  <c:v>0.95200000000000062</c:v>
                </c:pt>
                <c:pt idx="4246">
                  <c:v>0.95800000000000063</c:v>
                </c:pt>
                <c:pt idx="4247">
                  <c:v>0.92600000000000005</c:v>
                </c:pt>
                <c:pt idx="4248">
                  <c:v>1.0189999999999981</c:v>
                </c:pt>
                <c:pt idx="4249">
                  <c:v>0.93500000000000005</c:v>
                </c:pt>
                <c:pt idx="4250">
                  <c:v>0.93100000000000005</c:v>
                </c:pt>
                <c:pt idx="4251">
                  <c:v>0.93</c:v>
                </c:pt>
                <c:pt idx="4252">
                  <c:v>0.92900000000000005</c:v>
                </c:pt>
                <c:pt idx="4253">
                  <c:v>0.92</c:v>
                </c:pt>
                <c:pt idx="4254">
                  <c:v>0.92400000000000004</c:v>
                </c:pt>
                <c:pt idx="4255">
                  <c:v>1.028</c:v>
                </c:pt>
                <c:pt idx="4256">
                  <c:v>0.92900000000000005</c:v>
                </c:pt>
                <c:pt idx="4257">
                  <c:v>0.94599999999999995</c:v>
                </c:pt>
                <c:pt idx="4258">
                  <c:v>1.0860000000000001</c:v>
                </c:pt>
                <c:pt idx="4259">
                  <c:v>1.0129999999999979</c:v>
                </c:pt>
                <c:pt idx="4260">
                  <c:v>1.0249999999999981</c:v>
                </c:pt>
                <c:pt idx="4261">
                  <c:v>1.0940000000000001</c:v>
                </c:pt>
                <c:pt idx="4262">
                  <c:v>1.0920000000000001</c:v>
                </c:pt>
                <c:pt idx="4263">
                  <c:v>1.077</c:v>
                </c:pt>
                <c:pt idx="4264">
                  <c:v>1.0740000000000001</c:v>
                </c:pt>
                <c:pt idx="4265">
                  <c:v>0.98599999999999999</c:v>
                </c:pt>
                <c:pt idx="4266">
                  <c:v>0.97500000000000064</c:v>
                </c:pt>
                <c:pt idx="4267">
                  <c:v>0.96300000000000063</c:v>
                </c:pt>
                <c:pt idx="4268">
                  <c:v>0.96300000000000063</c:v>
                </c:pt>
                <c:pt idx="4269">
                  <c:v>1.0189999999999981</c:v>
                </c:pt>
                <c:pt idx="4270">
                  <c:v>1.008</c:v>
                </c:pt>
                <c:pt idx="4271">
                  <c:v>0.98</c:v>
                </c:pt>
                <c:pt idx="4272">
                  <c:v>0.95700000000000063</c:v>
                </c:pt>
                <c:pt idx="4273">
                  <c:v>0.91100000000000003</c:v>
                </c:pt>
                <c:pt idx="4274">
                  <c:v>1.2249999999999981</c:v>
                </c:pt>
                <c:pt idx="4275">
                  <c:v>0.96700000000000064</c:v>
                </c:pt>
                <c:pt idx="4276">
                  <c:v>0.96900000000000064</c:v>
                </c:pt>
                <c:pt idx="4277">
                  <c:v>1.0109999999999979</c:v>
                </c:pt>
                <c:pt idx="4278">
                  <c:v>1.075</c:v>
                </c:pt>
                <c:pt idx="4279">
                  <c:v>1.073</c:v>
                </c:pt>
                <c:pt idx="4280">
                  <c:v>1.1020000000000001</c:v>
                </c:pt>
                <c:pt idx="4281">
                  <c:v>1.1439999999999981</c:v>
                </c:pt>
                <c:pt idx="4282">
                  <c:v>1.103</c:v>
                </c:pt>
                <c:pt idx="4283">
                  <c:v>1.2029999999999978</c:v>
                </c:pt>
                <c:pt idx="4284">
                  <c:v>1.125</c:v>
                </c:pt>
                <c:pt idx="4285">
                  <c:v>1.069</c:v>
                </c:pt>
                <c:pt idx="4286">
                  <c:v>1.153</c:v>
                </c:pt>
                <c:pt idx="4287">
                  <c:v>1.038</c:v>
                </c:pt>
                <c:pt idx="4288">
                  <c:v>1.1339999999999979</c:v>
                </c:pt>
                <c:pt idx="4289">
                  <c:v>1.2029999999999978</c:v>
                </c:pt>
                <c:pt idx="4290">
                  <c:v>1.123</c:v>
                </c:pt>
                <c:pt idx="4291">
                  <c:v>1.0860000000000001</c:v>
                </c:pt>
                <c:pt idx="4292">
                  <c:v>1.06</c:v>
                </c:pt>
                <c:pt idx="4293">
                  <c:v>1.097</c:v>
                </c:pt>
                <c:pt idx="4294">
                  <c:v>1.0820000000000001</c:v>
                </c:pt>
                <c:pt idx="4295">
                  <c:v>1.0029999999999979</c:v>
                </c:pt>
                <c:pt idx="4296">
                  <c:v>0.92</c:v>
                </c:pt>
                <c:pt idx="4297">
                  <c:v>0.93100000000000005</c:v>
                </c:pt>
                <c:pt idx="4298">
                  <c:v>0.95000000000000062</c:v>
                </c:pt>
                <c:pt idx="4299">
                  <c:v>0.93500000000000005</c:v>
                </c:pt>
                <c:pt idx="4300">
                  <c:v>1.0129999999999979</c:v>
                </c:pt>
                <c:pt idx="4301">
                  <c:v>0.997</c:v>
                </c:pt>
                <c:pt idx="4302">
                  <c:v>0.98399999999999999</c:v>
                </c:pt>
                <c:pt idx="4303">
                  <c:v>0.96100000000000063</c:v>
                </c:pt>
                <c:pt idx="4304">
                  <c:v>0.94399999999999995</c:v>
                </c:pt>
                <c:pt idx="4305">
                  <c:v>1.006</c:v>
                </c:pt>
                <c:pt idx="4306">
                  <c:v>0.92500000000000004</c:v>
                </c:pt>
                <c:pt idx="4307">
                  <c:v>0.876000000000001</c:v>
                </c:pt>
                <c:pt idx="4308">
                  <c:v>0.86800000000000088</c:v>
                </c:pt>
                <c:pt idx="4309">
                  <c:v>0.92</c:v>
                </c:pt>
                <c:pt idx="4310">
                  <c:v>1.042</c:v>
                </c:pt>
                <c:pt idx="4311">
                  <c:v>0.91700000000000004</c:v>
                </c:pt>
                <c:pt idx="4312">
                  <c:v>1.0569999999999982</c:v>
                </c:pt>
                <c:pt idx="4313">
                  <c:v>1.169</c:v>
                </c:pt>
                <c:pt idx="4314">
                  <c:v>1.0169999999999979</c:v>
                </c:pt>
                <c:pt idx="4315">
                  <c:v>1.123</c:v>
                </c:pt>
                <c:pt idx="4316">
                  <c:v>1.0860000000000001</c:v>
                </c:pt>
                <c:pt idx="4317">
                  <c:v>1.105</c:v>
                </c:pt>
                <c:pt idx="4318">
                  <c:v>1.109</c:v>
                </c:pt>
                <c:pt idx="4319">
                  <c:v>1.0429999999999982</c:v>
                </c:pt>
                <c:pt idx="4320">
                  <c:v>1.026</c:v>
                </c:pt>
                <c:pt idx="4321">
                  <c:v>1.026</c:v>
                </c:pt>
                <c:pt idx="4322">
                  <c:v>1.036</c:v>
                </c:pt>
                <c:pt idx="4323">
                  <c:v>0.96000000000000063</c:v>
                </c:pt>
                <c:pt idx="4324">
                  <c:v>0.92900000000000005</c:v>
                </c:pt>
                <c:pt idx="4325">
                  <c:v>0.95600000000000063</c:v>
                </c:pt>
                <c:pt idx="4326">
                  <c:v>0.98499999999999999</c:v>
                </c:pt>
                <c:pt idx="4327">
                  <c:v>1.026</c:v>
                </c:pt>
                <c:pt idx="4328">
                  <c:v>1.014</c:v>
                </c:pt>
                <c:pt idx="4329">
                  <c:v>1.01</c:v>
                </c:pt>
                <c:pt idx="4330">
                  <c:v>0.97800000000000065</c:v>
                </c:pt>
                <c:pt idx="4331">
                  <c:v>1.026</c:v>
                </c:pt>
                <c:pt idx="4332">
                  <c:v>1.004</c:v>
                </c:pt>
                <c:pt idx="4333">
                  <c:v>0.95400000000000063</c:v>
                </c:pt>
                <c:pt idx="4334">
                  <c:v>0.94299999999999995</c:v>
                </c:pt>
                <c:pt idx="4335">
                  <c:v>0.91500000000000004</c:v>
                </c:pt>
                <c:pt idx="4336">
                  <c:v>0.91</c:v>
                </c:pt>
                <c:pt idx="4337">
                  <c:v>0.95800000000000063</c:v>
                </c:pt>
                <c:pt idx="4338">
                  <c:v>0.92900000000000005</c:v>
                </c:pt>
                <c:pt idx="4339">
                  <c:v>0.91300000000000003</c:v>
                </c:pt>
                <c:pt idx="4340">
                  <c:v>0.91600000000000004</c:v>
                </c:pt>
                <c:pt idx="4341">
                  <c:v>1.008</c:v>
                </c:pt>
                <c:pt idx="4342">
                  <c:v>1.0009999999999979</c:v>
                </c:pt>
                <c:pt idx="4343">
                  <c:v>1.0169999999999979</c:v>
                </c:pt>
                <c:pt idx="4344">
                  <c:v>1.0629999999999982</c:v>
                </c:pt>
                <c:pt idx="4345">
                  <c:v>1.0229999999999981</c:v>
                </c:pt>
                <c:pt idx="4346">
                  <c:v>1.0840000000000001</c:v>
                </c:pt>
                <c:pt idx="4347">
                  <c:v>1.0609999999999982</c:v>
                </c:pt>
                <c:pt idx="4348">
                  <c:v>1.0269999999999981</c:v>
                </c:pt>
                <c:pt idx="4349">
                  <c:v>1.036</c:v>
                </c:pt>
                <c:pt idx="4350">
                  <c:v>1.135</c:v>
                </c:pt>
                <c:pt idx="4351">
                  <c:v>1</c:v>
                </c:pt>
                <c:pt idx="4352">
                  <c:v>0.94699999999999995</c:v>
                </c:pt>
                <c:pt idx="4353">
                  <c:v>1.0169999999999979</c:v>
                </c:pt>
                <c:pt idx="4354">
                  <c:v>0.95100000000000062</c:v>
                </c:pt>
                <c:pt idx="4355">
                  <c:v>0.92200000000000004</c:v>
                </c:pt>
                <c:pt idx="4356">
                  <c:v>0.996</c:v>
                </c:pt>
                <c:pt idx="4357">
                  <c:v>0.91100000000000003</c:v>
                </c:pt>
                <c:pt idx="4358">
                  <c:v>0.88</c:v>
                </c:pt>
                <c:pt idx="4359">
                  <c:v>0.879000000000001</c:v>
                </c:pt>
                <c:pt idx="4360">
                  <c:v>0.92100000000000004</c:v>
                </c:pt>
                <c:pt idx="4361">
                  <c:v>0.99399999999999999</c:v>
                </c:pt>
                <c:pt idx="4362">
                  <c:v>0.93700000000000061</c:v>
                </c:pt>
                <c:pt idx="4363">
                  <c:v>0.93899999999999995</c:v>
                </c:pt>
                <c:pt idx="4364">
                  <c:v>0.96500000000000064</c:v>
                </c:pt>
                <c:pt idx="4365">
                  <c:v>1.012</c:v>
                </c:pt>
                <c:pt idx="4366">
                  <c:v>1.0149999999999979</c:v>
                </c:pt>
                <c:pt idx="4367">
                  <c:v>1.0660000000000001</c:v>
                </c:pt>
                <c:pt idx="4368">
                  <c:v>1.121</c:v>
                </c:pt>
                <c:pt idx="4369">
                  <c:v>1.1519999999999981</c:v>
                </c:pt>
                <c:pt idx="4370">
                  <c:v>1.1930000000000001</c:v>
                </c:pt>
                <c:pt idx="4371">
                  <c:v>1.165</c:v>
                </c:pt>
                <c:pt idx="4372">
                  <c:v>1.073</c:v>
                </c:pt>
                <c:pt idx="4373">
                  <c:v>1.0509999999999982</c:v>
                </c:pt>
                <c:pt idx="4374">
                  <c:v>1.0449999999999982</c:v>
                </c:pt>
                <c:pt idx="4375">
                  <c:v>1.0329999999999981</c:v>
                </c:pt>
                <c:pt idx="4376">
                  <c:v>1.145</c:v>
                </c:pt>
                <c:pt idx="4377">
                  <c:v>1.1279999999999979</c:v>
                </c:pt>
                <c:pt idx="4378">
                  <c:v>1.0589999999999982</c:v>
                </c:pt>
                <c:pt idx="4379">
                  <c:v>1.0940000000000001</c:v>
                </c:pt>
                <c:pt idx="4380">
                  <c:v>1.0409999999999981</c:v>
                </c:pt>
                <c:pt idx="4381">
                  <c:v>0.98599999999999999</c:v>
                </c:pt>
                <c:pt idx="4382">
                  <c:v>1.002</c:v>
                </c:pt>
                <c:pt idx="4383">
                  <c:v>0.97400000000000064</c:v>
                </c:pt>
                <c:pt idx="4384">
                  <c:v>0.98199999999999998</c:v>
                </c:pt>
                <c:pt idx="4385">
                  <c:v>1.0289999999999981</c:v>
                </c:pt>
                <c:pt idx="4386">
                  <c:v>1.004</c:v>
                </c:pt>
                <c:pt idx="4387">
                  <c:v>0.94499999999999995</c:v>
                </c:pt>
                <c:pt idx="4388">
                  <c:v>0.94199999999999995</c:v>
                </c:pt>
                <c:pt idx="4389">
                  <c:v>0.86000000000000065</c:v>
                </c:pt>
                <c:pt idx="4390">
                  <c:v>0.92900000000000005</c:v>
                </c:pt>
                <c:pt idx="4391">
                  <c:v>0.82199999999999995</c:v>
                </c:pt>
                <c:pt idx="4392">
                  <c:v>0.86800000000000088</c:v>
                </c:pt>
                <c:pt idx="4393">
                  <c:v>0.89400000000000002</c:v>
                </c:pt>
                <c:pt idx="4394">
                  <c:v>0.91800000000000004</c:v>
                </c:pt>
                <c:pt idx="4395">
                  <c:v>0.93100000000000005</c:v>
                </c:pt>
                <c:pt idx="4396">
                  <c:v>0.96500000000000064</c:v>
                </c:pt>
                <c:pt idx="4397">
                  <c:v>1.0189999999999981</c:v>
                </c:pt>
                <c:pt idx="4398">
                  <c:v>1.03</c:v>
                </c:pt>
                <c:pt idx="4399">
                  <c:v>1.006</c:v>
                </c:pt>
                <c:pt idx="4400">
                  <c:v>0.997</c:v>
                </c:pt>
                <c:pt idx="4401">
                  <c:v>1.0289999999999981</c:v>
                </c:pt>
                <c:pt idx="4402">
                  <c:v>1.0660000000000001</c:v>
                </c:pt>
                <c:pt idx="4403">
                  <c:v>1.1000000000000001</c:v>
                </c:pt>
                <c:pt idx="4404">
                  <c:v>1.1080000000000001</c:v>
                </c:pt>
                <c:pt idx="4405">
                  <c:v>1.071</c:v>
                </c:pt>
                <c:pt idx="4406">
                  <c:v>1.038</c:v>
                </c:pt>
                <c:pt idx="4407">
                  <c:v>1.036</c:v>
                </c:pt>
                <c:pt idx="4408">
                  <c:v>1.012</c:v>
                </c:pt>
                <c:pt idx="4409">
                  <c:v>1.0580000000000001</c:v>
                </c:pt>
                <c:pt idx="4410">
                  <c:v>1.0069999999999979</c:v>
                </c:pt>
                <c:pt idx="4411">
                  <c:v>1.0960000000000001</c:v>
                </c:pt>
                <c:pt idx="4412">
                  <c:v>1.004</c:v>
                </c:pt>
                <c:pt idx="4413">
                  <c:v>0.96500000000000064</c:v>
                </c:pt>
                <c:pt idx="4414">
                  <c:v>0.94599999999999995</c:v>
                </c:pt>
                <c:pt idx="4415">
                  <c:v>1.266</c:v>
                </c:pt>
                <c:pt idx="4416">
                  <c:v>1.052</c:v>
                </c:pt>
                <c:pt idx="4417">
                  <c:v>1.014</c:v>
                </c:pt>
                <c:pt idx="4418">
                  <c:v>0.96200000000000063</c:v>
                </c:pt>
                <c:pt idx="4419">
                  <c:v>0.92700000000000005</c:v>
                </c:pt>
                <c:pt idx="4420">
                  <c:v>0.94099999999999995</c:v>
                </c:pt>
                <c:pt idx="4421">
                  <c:v>0.96000000000000063</c:v>
                </c:pt>
                <c:pt idx="4422">
                  <c:v>0.995</c:v>
                </c:pt>
                <c:pt idx="4423">
                  <c:v>0.97700000000000065</c:v>
                </c:pt>
                <c:pt idx="4424">
                  <c:v>0.97100000000000064</c:v>
                </c:pt>
                <c:pt idx="4425">
                  <c:v>1.0980000000000001</c:v>
                </c:pt>
                <c:pt idx="4426">
                  <c:v>1.0569999999999982</c:v>
                </c:pt>
                <c:pt idx="4427">
                  <c:v>1.0649999999999982</c:v>
                </c:pt>
                <c:pt idx="4428">
                  <c:v>1.101</c:v>
                </c:pt>
                <c:pt idx="4429">
                  <c:v>1.2229999999999981</c:v>
                </c:pt>
                <c:pt idx="4430">
                  <c:v>1.1960000000000017</c:v>
                </c:pt>
                <c:pt idx="4431">
                  <c:v>1.1359999999999979</c:v>
                </c:pt>
                <c:pt idx="4432">
                  <c:v>1.077</c:v>
                </c:pt>
                <c:pt idx="4433">
                  <c:v>1.0780000000000001</c:v>
                </c:pt>
                <c:pt idx="4434">
                  <c:v>1.075</c:v>
                </c:pt>
                <c:pt idx="4435">
                  <c:v>1.0529999999999982</c:v>
                </c:pt>
                <c:pt idx="4436">
                  <c:v>1.111</c:v>
                </c:pt>
                <c:pt idx="4437">
                  <c:v>1.1259999999999979</c:v>
                </c:pt>
                <c:pt idx="4438">
                  <c:v>1.06</c:v>
                </c:pt>
                <c:pt idx="4439">
                  <c:v>1.0349999999999981</c:v>
                </c:pt>
                <c:pt idx="4440">
                  <c:v>1.038</c:v>
                </c:pt>
                <c:pt idx="4441">
                  <c:v>1.0349999999999981</c:v>
                </c:pt>
                <c:pt idx="4442">
                  <c:v>1.036</c:v>
                </c:pt>
                <c:pt idx="4443">
                  <c:v>1.006</c:v>
                </c:pt>
                <c:pt idx="4444">
                  <c:v>1.08</c:v>
                </c:pt>
                <c:pt idx="4445">
                  <c:v>1.034</c:v>
                </c:pt>
                <c:pt idx="4446">
                  <c:v>1.0620000000000001</c:v>
                </c:pt>
                <c:pt idx="4447">
                  <c:v>1.1220000000000001</c:v>
                </c:pt>
                <c:pt idx="4448">
                  <c:v>1.204</c:v>
                </c:pt>
                <c:pt idx="4449">
                  <c:v>1.1779999999999982</c:v>
                </c:pt>
                <c:pt idx="4450">
                  <c:v>1.1599999999999981</c:v>
                </c:pt>
                <c:pt idx="4451">
                  <c:v>1.222</c:v>
                </c:pt>
                <c:pt idx="4452">
                  <c:v>1.1579999999999981</c:v>
                </c:pt>
                <c:pt idx="4453">
                  <c:v>1.127</c:v>
                </c:pt>
                <c:pt idx="4454">
                  <c:v>1.121</c:v>
                </c:pt>
                <c:pt idx="4455">
                  <c:v>1.085</c:v>
                </c:pt>
                <c:pt idx="4456">
                  <c:v>1.081</c:v>
                </c:pt>
                <c:pt idx="4457">
                  <c:v>1.1319999999999979</c:v>
                </c:pt>
                <c:pt idx="4458">
                  <c:v>1.125</c:v>
                </c:pt>
                <c:pt idx="4459">
                  <c:v>1.204</c:v>
                </c:pt>
                <c:pt idx="4460">
                  <c:v>1.2209999999999981</c:v>
                </c:pt>
                <c:pt idx="4461">
                  <c:v>1.1819999999999982</c:v>
                </c:pt>
                <c:pt idx="4462">
                  <c:v>1.171</c:v>
                </c:pt>
                <c:pt idx="4463">
                  <c:v>1.169</c:v>
                </c:pt>
                <c:pt idx="4464">
                  <c:v>1.129</c:v>
                </c:pt>
                <c:pt idx="4465">
                  <c:v>1.0649999999999982</c:v>
                </c:pt>
                <c:pt idx="4466">
                  <c:v>1.0820000000000001</c:v>
                </c:pt>
                <c:pt idx="4467">
                  <c:v>1.1259999999999979</c:v>
                </c:pt>
                <c:pt idx="4468">
                  <c:v>1.0509999999999982</c:v>
                </c:pt>
                <c:pt idx="4469">
                  <c:v>1.0740000000000001</c:v>
                </c:pt>
                <c:pt idx="4470">
                  <c:v>1.04</c:v>
                </c:pt>
                <c:pt idx="4471">
                  <c:v>1.117</c:v>
                </c:pt>
                <c:pt idx="4472">
                  <c:v>1.0429999999999982</c:v>
                </c:pt>
                <c:pt idx="4473">
                  <c:v>1.0580000000000001</c:v>
                </c:pt>
                <c:pt idx="4474">
                  <c:v>1.05</c:v>
                </c:pt>
                <c:pt idx="4475">
                  <c:v>1.121</c:v>
                </c:pt>
                <c:pt idx="4476">
                  <c:v>1.085</c:v>
                </c:pt>
                <c:pt idx="4477">
                  <c:v>1.024</c:v>
                </c:pt>
                <c:pt idx="4478">
                  <c:v>0.98799999999999999</c:v>
                </c:pt>
                <c:pt idx="4479">
                  <c:v>1.0580000000000001</c:v>
                </c:pt>
                <c:pt idx="4480">
                  <c:v>0.98599999999999999</c:v>
                </c:pt>
                <c:pt idx="4481">
                  <c:v>0.98499999999999999</c:v>
                </c:pt>
                <c:pt idx="4482">
                  <c:v>0.99199999999999999</c:v>
                </c:pt>
                <c:pt idx="4483">
                  <c:v>1.0309999999999981</c:v>
                </c:pt>
                <c:pt idx="4484">
                  <c:v>1.224</c:v>
                </c:pt>
                <c:pt idx="4485">
                  <c:v>1.298</c:v>
                </c:pt>
                <c:pt idx="4486">
                  <c:v>1.228</c:v>
                </c:pt>
                <c:pt idx="4487">
                  <c:v>1.127</c:v>
                </c:pt>
                <c:pt idx="4488">
                  <c:v>1.0840000000000001</c:v>
                </c:pt>
                <c:pt idx="4489">
                  <c:v>1.046</c:v>
                </c:pt>
                <c:pt idx="4490">
                  <c:v>1.099</c:v>
                </c:pt>
                <c:pt idx="4491">
                  <c:v>1.1040000000000001</c:v>
                </c:pt>
                <c:pt idx="4492">
                  <c:v>1.081</c:v>
                </c:pt>
                <c:pt idx="4493">
                  <c:v>1.139</c:v>
                </c:pt>
                <c:pt idx="4494">
                  <c:v>1.117</c:v>
                </c:pt>
                <c:pt idx="4495">
                  <c:v>1.1459999999999981</c:v>
                </c:pt>
                <c:pt idx="4496">
                  <c:v>1.149</c:v>
                </c:pt>
                <c:pt idx="4497">
                  <c:v>1.091</c:v>
                </c:pt>
                <c:pt idx="4498">
                  <c:v>1.0760000000000001</c:v>
                </c:pt>
                <c:pt idx="4499">
                  <c:v>0.996</c:v>
                </c:pt>
                <c:pt idx="4500">
                  <c:v>1.002</c:v>
                </c:pt>
                <c:pt idx="4501">
                  <c:v>0.98399999999999999</c:v>
                </c:pt>
                <c:pt idx="4502">
                  <c:v>0.98399999999999999</c:v>
                </c:pt>
                <c:pt idx="4503">
                  <c:v>0.99399999999999999</c:v>
                </c:pt>
                <c:pt idx="4504">
                  <c:v>1.0249999999999981</c:v>
                </c:pt>
                <c:pt idx="4505">
                  <c:v>1.089</c:v>
                </c:pt>
                <c:pt idx="4506">
                  <c:v>1.1000000000000001</c:v>
                </c:pt>
                <c:pt idx="4507">
                  <c:v>1.1040000000000001</c:v>
                </c:pt>
                <c:pt idx="4508">
                  <c:v>1.117</c:v>
                </c:pt>
                <c:pt idx="4509">
                  <c:v>1.071</c:v>
                </c:pt>
                <c:pt idx="4510">
                  <c:v>1.0029999999999979</c:v>
                </c:pt>
                <c:pt idx="4511">
                  <c:v>1.014</c:v>
                </c:pt>
                <c:pt idx="4512">
                  <c:v>1.018</c:v>
                </c:pt>
                <c:pt idx="4513">
                  <c:v>1.0660000000000001</c:v>
                </c:pt>
                <c:pt idx="4514">
                  <c:v>1.101</c:v>
                </c:pt>
                <c:pt idx="4515">
                  <c:v>1.1459999999999981</c:v>
                </c:pt>
                <c:pt idx="4516">
                  <c:v>1.0980000000000001</c:v>
                </c:pt>
                <c:pt idx="4517">
                  <c:v>1.038</c:v>
                </c:pt>
                <c:pt idx="4518">
                  <c:v>1.0209999999999981</c:v>
                </c:pt>
                <c:pt idx="4519">
                  <c:v>0.999</c:v>
                </c:pt>
                <c:pt idx="4520">
                  <c:v>1.002</c:v>
                </c:pt>
                <c:pt idx="4521">
                  <c:v>1.143</c:v>
                </c:pt>
                <c:pt idx="4522">
                  <c:v>1.0129999999999979</c:v>
                </c:pt>
                <c:pt idx="4523">
                  <c:v>1.018</c:v>
                </c:pt>
                <c:pt idx="4524">
                  <c:v>1.117</c:v>
                </c:pt>
                <c:pt idx="4525">
                  <c:v>1.1319999999999979</c:v>
                </c:pt>
                <c:pt idx="4526">
                  <c:v>1.105</c:v>
                </c:pt>
                <c:pt idx="4527">
                  <c:v>1.131</c:v>
                </c:pt>
                <c:pt idx="4528">
                  <c:v>1.1220000000000001</c:v>
                </c:pt>
                <c:pt idx="4529">
                  <c:v>1.079</c:v>
                </c:pt>
                <c:pt idx="4530">
                  <c:v>1.024</c:v>
                </c:pt>
                <c:pt idx="4531">
                  <c:v>1.1220000000000001</c:v>
                </c:pt>
                <c:pt idx="4532">
                  <c:v>0</c:v>
                </c:pt>
                <c:pt idx="4533">
                  <c:v>1.0920000000000001</c:v>
                </c:pt>
                <c:pt idx="4534">
                  <c:v>1.1279999999999979</c:v>
                </c:pt>
                <c:pt idx="4535">
                  <c:v>1.02</c:v>
                </c:pt>
                <c:pt idx="4536">
                  <c:v>1.0309999999999981</c:v>
                </c:pt>
                <c:pt idx="4537">
                  <c:v>1.0289999999999981</c:v>
                </c:pt>
                <c:pt idx="4538">
                  <c:v>1.04</c:v>
                </c:pt>
                <c:pt idx="4539">
                  <c:v>1.159</c:v>
                </c:pt>
                <c:pt idx="4540">
                  <c:v>1.1539999999999981</c:v>
                </c:pt>
                <c:pt idx="4541">
                  <c:v>1.0940000000000001</c:v>
                </c:pt>
                <c:pt idx="4542">
                  <c:v>0</c:v>
                </c:pt>
                <c:pt idx="4543">
                  <c:v>1.117</c:v>
                </c:pt>
                <c:pt idx="4544">
                  <c:v>1.1439999999999981</c:v>
                </c:pt>
                <c:pt idx="4545">
                  <c:v>1.137</c:v>
                </c:pt>
                <c:pt idx="4546">
                  <c:v>1.1759999999999982</c:v>
                </c:pt>
                <c:pt idx="4547">
                  <c:v>1.1980000000000017</c:v>
                </c:pt>
                <c:pt idx="4548">
                  <c:v>1.1679999999999982</c:v>
                </c:pt>
                <c:pt idx="4549">
                  <c:v>1.0660000000000001</c:v>
                </c:pt>
                <c:pt idx="4550">
                  <c:v>1.08</c:v>
                </c:pt>
                <c:pt idx="4551">
                  <c:v>1.1830000000000001</c:v>
                </c:pt>
                <c:pt idx="4552">
                  <c:v>1.111</c:v>
                </c:pt>
                <c:pt idx="4553">
                  <c:v>1.202</c:v>
                </c:pt>
                <c:pt idx="4554">
                  <c:v>1.1960000000000017</c:v>
                </c:pt>
                <c:pt idx="4555">
                  <c:v>1.167</c:v>
                </c:pt>
                <c:pt idx="4556">
                  <c:v>1.1299999999999979</c:v>
                </c:pt>
                <c:pt idx="4557">
                  <c:v>1.1739999999999982</c:v>
                </c:pt>
                <c:pt idx="4558">
                  <c:v>1.171</c:v>
                </c:pt>
                <c:pt idx="4559">
                  <c:v>1.129</c:v>
                </c:pt>
                <c:pt idx="4560">
                  <c:v>1.147</c:v>
                </c:pt>
                <c:pt idx="4561">
                  <c:v>1.147</c:v>
                </c:pt>
                <c:pt idx="4562">
                  <c:v>1.1519999999999981</c:v>
                </c:pt>
                <c:pt idx="4563">
                  <c:v>1.1980000000000017</c:v>
                </c:pt>
                <c:pt idx="4564">
                  <c:v>1.216</c:v>
                </c:pt>
                <c:pt idx="4565">
                  <c:v>1.1519999999999981</c:v>
                </c:pt>
                <c:pt idx="4566">
                  <c:v>1.0740000000000001</c:v>
                </c:pt>
                <c:pt idx="4567">
                  <c:v>1.095</c:v>
                </c:pt>
                <c:pt idx="4568">
                  <c:v>1.0309999999999981</c:v>
                </c:pt>
                <c:pt idx="4569">
                  <c:v>1.03</c:v>
                </c:pt>
                <c:pt idx="4570">
                  <c:v>1.125</c:v>
                </c:pt>
                <c:pt idx="4571">
                  <c:v>1.0900000000000001</c:v>
                </c:pt>
                <c:pt idx="4572">
                  <c:v>1.2029999999999978</c:v>
                </c:pt>
                <c:pt idx="4573">
                  <c:v>1.2429999999999983</c:v>
                </c:pt>
                <c:pt idx="4574">
                  <c:v>1.2909999999999981</c:v>
                </c:pt>
                <c:pt idx="4575">
                  <c:v>1.2449999999999983</c:v>
                </c:pt>
                <c:pt idx="4576">
                  <c:v>1.2009999999999978</c:v>
                </c:pt>
                <c:pt idx="4577">
                  <c:v>1.165</c:v>
                </c:pt>
                <c:pt idx="4578">
                  <c:v>1.234</c:v>
                </c:pt>
                <c:pt idx="4579">
                  <c:v>1.222</c:v>
                </c:pt>
                <c:pt idx="4580">
                  <c:v>1.1659999999999981</c:v>
                </c:pt>
                <c:pt idx="4581">
                  <c:v>1.1919999999999982</c:v>
                </c:pt>
                <c:pt idx="4582">
                  <c:v>1.1639999999999981</c:v>
                </c:pt>
                <c:pt idx="4583">
                  <c:v>1.149</c:v>
                </c:pt>
                <c:pt idx="4584">
                  <c:v>1.1900000000000017</c:v>
                </c:pt>
                <c:pt idx="4585">
                  <c:v>1.1459999999999981</c:v>
                </c:pt>
                <c:pt idx="4586">
                  <c:v>1.1559999999999981</c:v>
                </c:pt>
                <c:pt idx="4587">
                  <c:v>1.1080000000000001</c:v>
                </c:pt>
                <c:pt idx="4588">
                  <c:v>1.1359999999999979</c:v>
                </c:pt>
                <c:pt idx="4589">
                  <c:v>1.1579999999999981</c:v>
                </c:pt>
                <c:pt idx="4590">
                  <c:v>1.1819999999999982</c:v>
                </c:pt>
                <c:pt idx="4591">
                  <c:v>1.3009999999999982</c:v>
                </c:pt>
                <c:pt idx="4592">
                  <c:v>1.095</c:v>
                </c:pt>
                <c:pt idx="4593">
                  <c:v>1.163</c:v>
                </c:pt>
                <c:pt idx="4594">
                  <c:v>1.129</c:v>
                </c:pt>
                <c:pt idx="4595">
                  <c:v>1.1850000000000001</c:v>
                </c:pt>
                <c:pt idx="4596">
                  <c:v>1.1870000000000001</c:v>
                </c:pt>
                <c:pt idx="4597">
                  <c:v>1.1719999999999982</c:v>
                </c:pt>
                <c:pt idx="4598">
                  <c:v>1.1559999999999981</c:v>
                </c:pt>
                <c:pt idx="4599">
                  <c:v>1.1439999999999981</c:v>
                </c:pt>
                <c:pt idx="4600">
                  <c:v>1.4149999999999976</c:v>
                </c:pt>
                <c:pt idx="4601">
                  <c:v>1.1579999999999981</c:v>
                </c:pt>
                <c:pt idx="4602">
                  <c:v>1.1919999999999982</c:v>
                </c:pt>
                <c:pt idx="4603">
                  <c:v>1.218</c:v>
                </c:pt>
                <c:pt idx="4604">
                  <c:v>1.173</c:v>
                </c:pt>
                <c:pt idx="4605">
                  <c:v>1.1870000000000001</c:v>
                </c:pt>
                <c:pt idx="4606">
                  <c:v>1.232</c:v>
                </c:pt>
                <c:pt idx="4607">
                  <c:v>1.2229999999999981</c:v>
                </c:pt>
                <c:pt idx="4608">
                  <c:v>1.236</c:v>
                </c:pt>
                <c:pt idx="4609">
                  <c:v>1.232</c:v>
                </c:pt>
                <c:pt idx="4610">
                  <c:v>1.2249999999999981</c:v>
                </c:pt>
                <c:pt idx="4611">
                  <c:v>1.2889999999999981</c:v>
                </c:pt>
                <c:pt idx="4612">
                  <c:v>1.2049999999999979</c:v>
                </c:pt>
                <c:pt idx="4613">
                  <c:v>1.159</c:v>
                </c:pt>
                <c:pt idx="4614">
                  <c:v>1.1479999999999981</c:v>
                </c:pt>
                <c:pt idx="4615">
                  <c:v>1.216</c:v>
                </c:pt>
                <c:pt idx="4616">
                  <c:v>1.135</c:v>
                </c:pt>
                <c:pt idx="4617">
                  <c:v>1.1459999999999981</c:v>
                </c:pt>
                <c:pt idx="4618">
                  <c:v>1.165</c:v>
                </c:pt>
                <c:pt idx="4619">
                  <c:v>1.1900000000000017</c:v>
                </c:pt>
                <c:pt idx="4620">
                  <c:v>1.119</c:v>
                </c:pt>
                <c:pt idx="4621">
                  <c:v>1.0960000000000001</c:v>
                </c:pt>
                <c:pt idx="4622">
                  <c:v>1.179</c:v>
                </c:pt>
                <c:pt idx="4623">
                  <c:v>1.2429999999999983</c:v>
                </c:pt>
                <c:pt idx="4624">
                  <c:v>1.2649999999999979</c:v>
                </c:pt>
                <c:pt idx="4625">
                  <c:v>1.601</c:v>
                </c:pt>
                <c:pt idx="4626">
                  <c:v>1.397</c:v>
                </c:pt>
                <c:pt idx="4627">
                  <c:v>1.2969999999999982</c:v>
                </c:pt>
                <c:pt idx="4628">
                  <c:v>1.262</c:v>
                </c:pt>
                <c:pt idx="4629">
                  <c:v>1.212</c:v>
                </c:pt>
                <c:pt idx="4630">
                  <c:v>1.159</c:v>
                </c:pt>
                <c:pt idx="4631">
                  <c:v>1.1240000000000001</c:v>
                </c:pt>
                <c:pt idx="4632">
                  <c:v>1.1890000000000001</c:v>
                </c:pt>
                <c:pt idx="4633">
                  <c:v>1.266</c:v>
                </c:pt>
                <c:pt idx="4634">
                  <c:v>1.278</c:v>
                </c:pt>
                <c:pt idx="4635">
                  <c:v>1.2529999999999979</c:v>
                </c:pt>
                <c:pt idx="4636">
                  <c:v>1.25</c:v>
                </c:pt>
                <c:pt idx="4637">
                  <c:v>1.2029999999999978</c:v>
                </c:pt>
                <c:pt idx="4638">
                  <c:v>1.2409999999999981</c:v>
                </c:pt>
                <c:pt idx="4639">
                  <c:v>1.2169999999999979</c:v>
                </c:pt>
                <c:pt idx="4640">
                  <c:v>1.288</c:v>
                </c:pt>
                <c:pt idx="4641">
                  <c:v>1.139</c:v>
                </c:pt>
                <c:pt idx="4642">
                  <c:v>1.1519999999999981</c:v>
                </c:pt>
                <c:pt idx="4643">
                  <c:v>1.1259999999999979</c:v>
                </c:pt>
                <c:pt idx="4644">
                  <c:v>1.1970000000000001</c:v>
                </c:pt>
                <c:pt idx="4645">
                  <c:v>1.2609999999999979</c:v>
                </c:pt>
                <c:pt idx="4646">
                  <c:v>1.357</c:v>
                </c:pt>
                <c:pt idx="4647">
                  <c:v>1.2929999999999982</c:v>
                </c:pt>
                <c:pt idx="4648">
                  <c:v>1.1299999999999979</c:v>
                </c:pt>
                <c:pt idx="4649">
                  <c:v>1.117</c:v>
                </c:pt>
                <c:pt idx="4650">
                  <c:v>1.05</c:v>
                </c:pt>
                <c:pt idx="4651">
                  <c:v>1.0569999999999982</c:v>
                </c:pt>
                <c:pt idx="4652">
                  <c:v>1.0429999999999982</c:v>
                </c:pt>
                <c:pt idx="4653">
                  <c:v>1.036</c:v>
                </c:pt>
                <c:pt idx="4654">
                  <c:v>1.08</c:v>
                </c:pt>
                <c:pt idx="4655">
                  <c:v>1.109</c:v>
                </c:pt>
                <c:pt idx="4656">
                  <c:v>1.1819999999999982</c:v>
                </c:pt>
                <c:pt idx="4657">
                  <c:v>1.06</c:v>
                </c:pt>
                <c:pt idx="4658">
                  <c:v>1.0640000000000001</c:v>
                </c:pt>
                <c:pt idx="4659">
                  <c:v>1.2009999999999978</c:v>
                </c:pt>
                <c:pt idx="4660">
                  <c:v>1.143</c:v>
                </c:pt>
                <c:pt idx="4661">
                  <c:v>1.282</c:v>
                </c:pt>
                <c:pt idx="4662">
                  <c:v>1.306</c:v>
                </c:pt>
                <c:pt idx="4663">
                  <c:v>1.2649999999999979</c:v>
                </c:pt>
                <c:pt idx="4664">
                  <c:v>1.4549999999999979</c:v>
                </c:pt>
                <c:pt idx="4665">
                  <c:v>1.21</c:v>
                </c:pt>
                <c:pt idx="4666">
                  <c:v>1.1839999999999982</c:v>
                </c:pt>
                <c:pt idx="4667">
                  <c:v>1.2529999999999979</c:v>
                </c:pt>
                <c:pt idx="4668">
                  <c:v>1.1850000000000001</c:v>
                </c:pt>
                <c:pt idx="4669">
                  <c:v>1.353</c:v>
                </c:pt>
                <c:pt idx="4670">
                  <c:v>1.1980000000000017</c:v>
                </c:pt>
                <c:pt idx="4671">
                  <c:v>1.1900000000000017</c:v>
                </c:pt>
                <c:pt idx="4672">
                  <c:v>1.121</c:v>
                </c:pt>
                <c:pt idx="4673">
                  <c:v>1.099</c:v>
                </c:pt>
                <c:pt idx="4674">
                  <c:v>1.073</c:v>
                </c:pt>
                <c:pt idx="4675">
                  <c:v>1.1120000000000001</c:v>
                </c:pt>
                <c:pt idx="4676">
                  <c:v>1.177</c:v>
                </c:pt>
                <c:pt idx="4677">
                  <c:v>1.1439999999999981</c:v>
                </c:pt>
                <c:pt idx="4678">
                  <c:v>1.1719999999999982</c:v>
                </c:pt>
                <c:pt idx="4679">
                  <c:v>1.296</c:v>
                </c:pt>
                <c:pt idx="4680">
                  <c:v>1.218</c:v>
                </c:pt>
                <c:pt idx="4681">
                  <c:v>1.2509999999999979</c:v>
                </c:pt>
                <c:pt idx="4682">
                  <c:v>1.206</c:v>
                </c:pt>
                <c:pt idx="4683">
                  <c:v>1.1759999999999982</c:v>
                </c:pt>
                <c:pt idx="4684">
                  <c:v>1.1619999999999981</c:v>
                </c:pt>
                <c:pt idx="4685">
                  <c:v>1.3029999999999982</c:v>
                </c:pt>
                <c:pt idx="4686">
                  <c:v>1.2889999999999981</c:v>
                </c:pt>
                <c:pt idx="4687">
                  <c:v>1.23</c:v>
                </c:pt>
                <c:pt idx="4688">
                  <c:v>1.2169999999999979</c:v>
                </c:pt>
                <c:pt idx="4689">
                  <c:v>1.278</c:v>
                </c:pt>
                <c:pt idx="4690">
                  <c:v>1.123</c:v>
                </c:pt>
                <c:pt idx="4691">
                  <c:v>1.085</c:v>
                </c:pt>
                <c:pt idx="4692">
                  <c:v>1.1140000000000001</c:v>
                </c:pt>
                <c:pt idx="4693">
                  <c:v>1.083</c:v>
                </c:pt>
                <c:pt idx="4694">
                  <c:v>1.1100000000000001</c:v>
                </c:pt>
                <c:pt idx="4695">
                  <c:v>1.232</c:v>
                </c:pt>
                <c:pt idx="4696">
                  <c:v>1.1890000000000001</c:v>
                </c:pt>
                <c:pt idx="4697">
                  <c:v>1.2229999999999981</c:v>
                </c:pt>
                <c:pt idx="4698">
                  <c:v>1.1419999999999979</c:v>
                </c:pt>
                <c:pt idx="4699">
                  <c:v>1.091</c:v>
                </c:pt>
                <c:pt idx="4700">
                  <c:v>1.133</c:v>
                </c:pt>
                <c:pt idx="4701">
                  <c:v>1.1100000000000001</c:v>
                </c:pt>
                <c:pt idx="4702">
                  <c:v>1.109</c:v>
                </c:pt>
                <c:pt idx="4703">
                  <c:v>1.111</c:v>
                </c:pt>
                <c:pt idx="4704">
                  <c:v>1.177</c:v>
                </c:pt>
                <c:pt idx="4705">
                  <c:v>1.095</c:v>
                </c:pt>
                <c:pt idx="4706">
                  <c:v>1.2089999999999979</c:v>
                </c:pt>
                <c:pt idx="4707">
                  <c:v>1.22</c:v>
                </c:pt>
                <c:pt idx="4708">
                  <c:v>1.2949999999999982</c:v>
                </c:pt>
                <c:pt idx="4709">
                  <c:v>1.286</c:v>
                </c:pt>
                <c:pt idx="4710">
                  <c:v>1.224</c:v>
                </c:pt>
                <c:pt idx="4711">
                  <c:v>1.1879999999999982</c:v>
                </c:pt>
                <c:pt idx="4712">
                  <c:v>1.1950000000000001</c:v>
                </c:pt>
                <c:pt idx="4713">
                  <c:v>1.288</c:v>
                </c:pt>
                <c:pt idx="4714">
                  <c:v>1.2489999999999983</c:v>
                </c:pt>
                <c:pt idx="4715">
                  <c:v>1.2669999999999979</c:v>
                </c:pt>
                <c:pt idx="4716">
                  <c:v>1.2249999999999981</c:v>
                </c:pt>
                <c:pt idx="4717">
                  <c:v>1.3340000000000001</c:v>
                </c:pt>
                <c:pt idx="4718">
                  <c:v>1.2449999999999983</c:v>
                </c:pt>
                <c:pt idx="4719">
                  <c:v>1.147</c:v>
                </c:pt>
                <c:pt idx="4720">
                  <c:v>1.1180000000000001</c:v>
                </c:pt>
                <c:pt idx="4721">
                  <c:v>1.2029999999999978</c:v>
                </c:pt>
                <c:pt idx="4722">
                  <c:v>1.1850000000000001</c:v>
                </c:pt>
                <c:pt idx="4723">
                  <c:v>1.202</c:v>
                </c:pt>
                <c:pt idx="4724">
                  <c:v>1.25</c:v>
                </c:pt>
                <c:pt idx="4725">
                  <c:v>1.208</c:v>
                </c:pt>
                <c:pt idx="4726">
                  <c:v>1.222</c:v>
                </c:pt>
                <c:pt idx="4727">
                  <c:v>1.379</c:v>
                </c:pt>
                <c:pt idx="4728">
                  <c:v>1.4449999999999978</c:v>
                </c:pt>
                <c:pt idx="4729">
                  <c:v>1.296</c:v>
                </c:pt>
                <c:pt idx="4730">
                  <c:v>1.27</c:v>
                </c:pt>
                <c:pt idx="4731">
                  <c:v>1.2629999999999979</c:v>
                </c:pt>
                <c:pt idx="4732">
                  <c:v>1.2589999999999979</c:v>
                </c:pt>
                <c:pt idx="4733">
                  <c:v>1.329</c:v>
                </c:pt>
                <c:pt idx="4734">
                  <c:v>1.2129999999999979</c:v>
                </c:pt>
                <c:pt idx="4735">
                  <c:v>1.2429999999999983</c:v>
                </c:pt>
                <c:pt idx="4736">
                  <c:v>1.6</c:v>
                </c:pt>
                <c:pt idx="4737">
                  <c:v>1.319</c:v>
                </c:pt>
                <c:pt idx="4738">
                  <c:v>1.258</c:v>
                </c:pt>
                <c:pt idx="4739">
                  <c:v>1.288</c:v>
                </c:pt>
                <c:pt idx="4740">
                  <c:v>1.3540000000000001</c:v>
                </c:pt>
                <c:pt idx="4741">
                  <c:v>1.2909999999999981</c:v>
                </c:pt>
                <c:pt idx="4742">
                  <c:v>1.27</c:v>
                </c:pt>
                <c:pt idx="4743">
                  <c:v>1.26</c:v>
                </c:pt>
                <c:pt idx="4744">
                  <c:v>1.181</c:v>
                </c:pt>
                <c:pt idx="4745">
                  <c:v>1.1779999999999982</c:v>
                </c:pt>
                <c:pt idx="4746">
                  <c:v>1.214</c:v>
                </c:pt>
                <c:pt idx="4747">
                  <c:v>1.155</c:v>
                </c:pt>
                <c:pt idx="4748">
                  <c:v>1.2489999999999983</c:v>
                </c:pt>
                <c:pt idx="4749">
                  <c:v>1.2609999999999979</c:v>
                </c:pt>
                <c:pt idx="4750">
                  <c:v>1.2109999999999979</c:v>
                </c:pt>
                <c:pt idx="4751">
                  <c:v>1.2589999999999979</c:v>
                </c:pt>
                <c:pt idx="4752">
                  <c:v>1.274</c:v>
                </c:pt>
                <c:pt idx="4753">
                  <c:v>1.278</c:v>
                </c:pt>
                <c:pt idx="4754">
                  <c:v>1.613</c:v>
                </c:pt>
                <c:pt idx="4755">
                  <c:v>1.3779999999999979</c:v>
                </c:pt>
                <c:pt idx="4756">
                  <c:v>1.3260000000000001</c:v>
                </c:pt>
                <c:pt idx="4757">
                  <c:v>1.1839999999999982</c:v>
                </c:pt>
                <c:pt idx="4758">
                  <c:v>1.353</c:v>
                </c:pt>
                <c:pt idx="4759">
                  <c:v>1.161</c:v>
                </c:pt>
                <c:pt idx="4760">
                  <c:v>1.173</c:v>
                </c:pt>
                <c:pt idx="4761">
                  <c:v>1.2769999999999981</c:v>
                </c:pt>
                <c:pt idx="4762">
                  <c:v>1.3180000000000001</c:v>
                </c:pt>
                <c:pt idx="4763">
                  <c:v>1.31</c:v>
                </c:pt>
                <c:pt idx="4764">
                  <c:v>1.5720000000000001</c:v>
                </c:pt>
                <c:pt idx="4765">
                  <c:v>1.292</c:v>
                </c:pt>
                <c:pt idx="4766">
                  <c:v>1.2149999999999979</c:v>
                </c:pt>
                <c:pt idx="4767">
                  <c:v>1.222</c:v>
                </c:pt>
                <c:pt idx="4768">
                  <c:v>1.2809999999999981</c:v>
                </c:pt>
                <c:pt idx="4769">
                  <c:v>1.3009999999999982</c:v>
                </c:pt>
                <c:pt idx="4770">
                  <c:v>1.355</c:v>
                </c:pt>
                <c:pt idx="4771">
                  <c:v>1.36</c:v>
                </c:pt>
                <c:pt idx="4772">
                  <c:v>1.494</c:v>
                </c:pt>
                <c:pt idx="4773">
                  <c:v>1.4169999999999976</c:v>
                </c:pt>
                <c:pt idx="4774">
                  <c:v>1.2949999999999982</c:v>
                </c:pt>
                <c:pt idx="4775">
                  <c:v>1.4339999999999964</c:v>
                </c:pt>
                <c:pt idx="4776">
                  <c:v>1.389</c:v>
                </c:pt>
                <c:pt idx="4777">
                  <c:v>1.514</c:v>
                </c:pt>
                <c:pt idx="4778">
                  <c:v>1.42</c:v>
                </c:pt>
                <c:pt idx="4779">
                  <c:v>1.4179999999999964</c:v>
                </c:pt>
                <c:pt idx="4780">
                  <c:v>1.304</c:v>
                </c:pt>
                <c:pt idx="4781">
                  <c:v>1.274</c:v>
                </c:pt>
                <c:pt idx="4782">
                  <c:v>1.31</c:v>
                </c:pt>
                <c:pt idx="4783">
                  <c:v>1.3560000000000001</c:v>
                </c:pt>
                <c:pt idx="4784">
                  <c:v>1.3129999999999982</c:v>
                </c:pt>
                <c:pt idx="4785">
                  <c:v>1.3380000000000001</c:v>
                </c:pt>
                <c:pt idx="4786">
                  <c:v>1.2609999999999979</c:v>
                </c:pt>
                <c:pt idx="4787">
                  <c:v>1.2309999999999981</c:v>
                </c:pt>
                <c:pt idx="4788">
                  <c:v>1.248</c:v>
                </c:pt>
                <c:pt idx="4789">
                  <c:v>1.228</c:v>
                </c:pt>
                <c:pt idx="4790">
                  <c:v>1.2</c:v>
                </c:pt>
                <c:pt idx="4791">
                  <c:v>1.337</c:v>
                </c:pt>
                <c:pt idx="4792">
                  <c:v>1.2309999999999981</c:v>
                </c:pt>
                <c:pt idx="4793">
                  <c:v>1.1800000000000017</c:v>
                </c:pt>
                <c:pt idx="4794">
                  <c:v>1.2029999999999978</c:v>
                </c:pt>
                <c:pt idx="4795">
                  <c:v>1.1980000000000017</c:v>
                </c:pt>
                <c:pt idx="4796">
                  <c:v>1.4449999999999978</c:v>
                </c:pt>
                <c:pt idx="4797">
                  <c:v>1.278</c:v>
                </c:pt>
                <c:pt idx="4798">
                  <c:v>1.2909999999999981</c:v>
                </c:pt>
                <c:pt idx="4799">
                  <c:v>1.4049999999999976</c:v>
                </c:pt>
                <c:pt idx="4800">
                  <c:v>1.254</c:v>
                </c:pt>
                <c:pt idx="4801">
                  <c:v>1.276</c:v>
                </c:pt>
                <c:pt idx="4802">
                  <c:v>1.2189999999999981</c:v>
                </c:pt>
                <c:pt idx="4803">
                  <c:v>1.28</c:v>
                </c:pt>
                <c:pt idx="4804">
                  <c:v>1.2889999999999981</c:v>
                </c:pt>
                <c:pt idx="4805">
                  <c:v>1.286</c:v>
                </c:pt>
                <c:pt idx="4806">
                  <c:v>1.3049999999999982</c:v>
                </c:pt>
                <c:pt idx="4807">
                  <c:v>1.246</c:v>
                </c:pt>
                <c:pt idx="4808">
                  <c:v>1.2769999999999981</c:v>
                </c:pt>
                <c:pt idx="4809">
                  <c:v>1.347</c:v>
                </c:pt>
                <c:pt idx="4810">
                  <c:v>1.264</c:v>
                </c:pt>
                <c:pt idx="4811">
                  <c:v>1.272</c:v>
                </c:pt>
                <c:pt idx="4812">
                  <c:v>1.3520000000000001</c:v>
                </c:pt>
                <c:pt idx="4813">
                  <c:v>1.212</c:v>
                </c:pt>
                <c:pt idx="4814">
                  <c:v>1.1800000000000017</c:v>
                </c:pt>
                <c:pt idx="4815">
                  <c:v>1.145</c:v>
                </c:pt>
                <c:pt idx="4816">
                  <c:v>1.1499999999999981</c:v>
                </c:pt>
                <c:pt idx="4817">
                  <c:v>1.5549999999999982</c:v>
                </c:pt>
                <c:pt idx="4818">
                  <c:v>1.5069999999999979</c:v>
                </c:pt>
                <c:pt idx="4819">
                  <c:v>1.343</c:v>
                </c:pt>
                <c:pt idx="4820">
                  <c:v>1.26</c:v>
                </c:pt>
                <c:pt idx="4821">
                  <c:v>1.1700000000000017</c:v>
                </c:pt>
                <c:pt idx="4822">
                  <c:v>1.1559999999999981</c:v>
                </c:pt>
                <c:pt idx="4823">
                  <c:v>1.1930000000000001</c:v>
                </c:pt>
                <c:pt idx="4824">
                  <c:v>1.2469999999999983</c:v>
                </c:pt>
                <c:pt idx="4825">
                  <c:v>1.2349999999999981</c:v>
                </c:pt>
                <c:pt idx="4826">
                  <c:v>1.117</c:v>
                </c:pt>
                <c:pt idx="4827">
                  <c:v>1.222</c:v>
                </c:pt>
                <c:pt idx="4828">
                  <c:v>1.365</c:v>
                </c:pt>
                <c:pt idx="4829">
                  <c:v>1.1859999999999982</c:v>
                </c:pt>
                <c:pt idx="4830">
                  <c:v>1.446</c:v>
                </c:pt>
                <c:pt idx="4831">
                  <c:v>1.2849999999999981</c:v>
                </c:pt>
                <c:pt idx="4832">
                  <c:v>1.32</c:v>
                </c:pt>
                <c:pt idx="4833">
                  <c:v>1.2509999999999979</c:v>
                </c:pt>
                <c:pt idx="4834">
                  <c:v>1.395</c:v>
                </c:pt>
                <c:pt idx="4835">
                  <c:v>1.3879999999999979</c:v>
                </c:pt>
                <c:pt idx="4836">
                  <c:v>1.3440000000000001</c:v>
                </c:pt>
                <c:pt idx="4837">
                  <c:v>1.2889999999999981</c:v>
                </c:pt>
                <c:pt idx="4838">
                  <c:v>1.3260000000000001</c:v>
                </c:pt>
                <c:pt idx="4839">
                  <c:v>1.2989999999999982</c:v>
                </c:pt>
                <c:pt idx="4840">
                  <c:v>1.274</c:v>
                </c:pt>
                <c:pt idx="4841">
                  <c:v>1.3080000000000001</c:v>
                </c:pt>
                <c:pt idx="4842">
                  <c:v>1.2489999999999983</c:v>
                </c:pt>
                <c:pt idx="4843">
                  <c:v>1.286</c:v>
                </c:pt>
                <c:pt idx="4844">
                  <c:v>1.165</c:v>
                </c:pt>
                <c:pt idx="4845">
                  <c:v>1.226</c:v>
                </c:pt>
                <c:pt idx="4846">
                  <c:v>1.2709999999999981</c:v>
                </c:pt>
                <c:pt idx="4847">
                  <c:v>1.3049999999999982</c:v>
                </c:pt>
                <c:pt idx="4848">
                  <c:v>1.23</c:v>
                </c:pt>
                <c:pt idx="4849">
                  <c:v>1.2309999999999981</c:v>
                </c:pt>
                <c:pt idx="4850">
                  <c:v>1.323</c:v>
                </c:pt>
                <c:pt idx="4851">
                  <c:v>1.3160000000000001</c:v>
                </c:pt>
                <c:pt idx="4852">
                  <c:v>1.345</c:v>
                </c:pt>
                <c:pt idx="4853">
                  <c:v>1.3320000000000001</c:v>
                </c:pt>
                <c:pt idx="4854">
                  <c:v>1.4079999999999961</c:v>
                </c:pt>
                <c:pt idx="4855">
                  <c:v>1.4209999999999976</c:v>
                </c:pt>
                <c:pt idx="4856">
                  <c:v>1.3089999999999982</c:v>
                </c:pt>
                <c:pt idx="4857">
                  <c:v>1.365</c:v>
                </c:pt>
                <c:pt idx="4858">
                  <c:v>1.353</c:v>
                </c:pt>
                <c:pt idx="4859">
                  <c:v>1.365</c:v>
                </c:pt>
                <c:pt idx="4860">
                  <c:v>1.3819999999999979</c:v>
                </c:pt>
                <c:pt idx="4861">
                  <c:v>1.4349999999999976</c:v>
                </c:pt>
                <c:pt idx="4862">
                  <c:v>1.4829999999999981</c:v>
                </c:pt>
                <c:pt idx="4863">
                  <c:v>1.5309999999999981</c:v>
                </c:pt>
                <c:pt idx="4864">
                  <c:v>1.4909999999999981</c:v>
                </c:pt>
                <c:pt idx="4865">
                  <c:v>1.46</c:v>
                </c:pt>
                <c:pt idx="4866">
                  <c:v>1.3240000000000001</c:v>
                </c:pt>
                <c:pt idx="4867">
                  <c:v>1.3380000000000001</c:v>
                </c:pt>
                <c:pt idx="4868">
                  <c:v>1.276</c:v>
                </c:pt>
                <c:pt idx="4869">
                  <c:v>1.325</c:v>
                </c:pt>
                <c:pt idx="4870">
                  <c:v>1.2929999999999982</c:v>
                </c:pt>
                <c:pt idx="4871">
                  <c:v>1.4389999999999976</c:v>
                </c:pt>
                <c:pt idx="4872">
                  <c:v>1.4969999999999983</c:v>
                </c:pt>
                <c:pt idx="4873">
                  <c:v>1.4229999999999976</c:v>
                </c:pt>
                <c:pt idx="4874">
                  <c:v>1.361</c:v>
                </c:pt>
                <c:pt idx="4875">
                  <c:v>1.3480000000000001</c:v>
                </c:pt>
                <c:pt idx="4876">
                  <c:v>1.335</c:v>
                </c:pt>
                <c:pt idx="4877">
                  <c:v>1.323</c:v>
                </c:pt>
                <c:pt idx="4878">
                  <c:v>1.3819999999999979</c:v>
                </c:pt>
                <c:pt idx="4879">
                  <c:v>1.4059999999999961</c:v>
                </c:pt>
                <c:pt idx="4880">
                  <c:v>1.3009999999999982</c:v>
                </c:pt>
                <c:pt idx="4881">
                  <c:v>1.276</c:v>
                </c:pt>
                <c:pt idx="4882">
                  <c:v>1.244</c:v>
                </c:pt>
                <c:pt idx="4883">
                  <c:v>1.242</c:v>
                </c:pt>
                <c:pt idx="4884">
                  <c:v>1.2369999999999981</c:v>
                </c:pt>
                <c:pt idx="4885">
                  <c:v>1.2309999999999981</c:v>
                </c:pt>
                <c:pt idx="4886">
                  <c:v>1.323</c:v>
                </c:pt>
                <c:pt idx="4887">
                  <c:v>1.2729999999999981</c:v>
                </c:pt>
                <c:pt idx="4888">
                  <c:v>1.2869999999999981</c:v>
                </c:pt>
                <c:pt idx="4889">
                  <c:v>1.3839999999999979</c:v>
                </c:pt>
                <c:pt idx="4890">
                  <c:v>1.4019999999999961</c:v>
                </c:pt>
                <c:pt idx="4891">
                  <c:v>1.361</c:v>
                </c:pt>
                <c:pt idx="4892">
                  <c:v>1.3089999999999982</c:v>
                </c:pt>
                <c:pt idx="4893">
                  <c:v>1.3580000000000001</c:v>
                </c:pt>
                <c:pt idx="4894">
                  <c:v>1.2969999999999982</c:v>
                </c:pt>
                <c:pt idx="4895">
                  <c:v>1.23</c:v>
                </c:pt>
                <c:pt idx="4896">
                  <c:v>1.296</c:v>
                </c:pt>
                <c:pt idx="4897">
                  <c:v>1.143</c:v>
                </c:pt>
                <c:pt idx="4898">
                  <c:v>1.1379999999999979</c:v>
                </c:pt>
                <c:pt idx="4899">
                  <c:v>1.0629999999999982</c:v>
                </c:pt>
                <c:pt idx="4900">
                  <c:v>1.054</c:v>
                </c:pt>
                <c:pt idx="4901">
                  <c:v>1.1220000000000001</c:v>
                </c:pt>
                <c:pt idx="4902">
                  <c:v>1.081</c:v>
                </c:pt>
                <c:pt idx="4903">
                  <c:v>1.085</c:v>
                </c:pt>
                <c:pt idx="4904">
                  <c:v>1.123</c:v>
                </c:pt>
                <c:pt idx="4905">
                  <c:v>1.117</c:v>
                </c:pt>
                <c:pt idx="4906">
                  <c:v>1.0780000000000001</c:v>
                </c:pt>
                <c:pt idx="4907">
                  <c:v>1.1419999999999979</c:v>
                </c:pt>
                <c:pt idx="4908">
                  <c:v>1.103</c:v>
                </c:pt>
                <c:pt idx="4909">
                  <c:v>1.131</c:v>
                </c:pt>
                <c:pt idx="4910">
                  <c:v>1.21</c:v>
                </c:pt>
                <c:pt idx="4911">
                  <c:v>1.23</c:v>
                </c:pt>
                <c:pt idx="4912">
                  <c:v>1.292</c:v>
                </c:pt>
                <c:pt idx="4913">
                  <c:v>1.2869999999999981</c:v>
                </c:pt>
                <c:pt idx="4914">
                  <c:v>1.288</c:v>
                </c:pt>
                <c:pt idx="4915">
                  <c:v>1.379</c:v>
                </c:pt>
                <c:pt idx="4916">
                  <c:v>1.4289999999999976</c:v>
                </c:pt>
                <c:pt idx="4917">
                  <c:v>1.526</c:v>
                </c:pt>
                <c:pt idx="4918">
                  <c:v>1.54</c:v>
                </c:pt>
                <c:pt idx="4919">
                  <c:v>1.4039999999999961</c:v>
                </c:pt>
                <c:pt idx="4920">
                  <c:v>1.4509999999999978</c:v>
                </c:pt>
                <c:pt idx="4921">
                  <c:v>1.3069999999999982</c:v>
                </c:pt>
                <c:pt idx="4922">
                  <c:v>1.2829999999999981</c:v>
                </c:pt>
                <c:pt idx="4923">
                  <c:v>1.321</c:v>
                </c:pt>
                <c:pt idx="4924">
                  <c:v>1.3</c:v>
                </c:pt>
                <c:pt idx="4925">
                  <c:v>1.258</c:v>
                </c:pt>
                <c:pt idx="4926">
                  <c:v>1.2649999999999979</c:v>
                </c:pt>
                <c:pt idx="4927">
                  <c:v>1.2769999999999981</c:v>
                </c:pt>
                <c:pt idx="4928">
                  <c:v>1.2869999999999981</c:v>
                </c:pt>
                <c:pt idx="4929">
                  <c:v>1.3680000000000001</c:v>
                </c:pt>
                <c:pt idx="4930">
                  <c:v>1.3220000000000001</c:v>
                </c:pt>
                <c:pt idx="4931">
                  <c:v>1.3220000000000001</c:v>
                </c:pt>
                <c:pt idx="4932">
                  <c:v>1.3580000000000001</c:v>
                </c:pt>
                <c:pt idx="4933">
                  <c:v>1.282</c:v>
                </c:pt>
                <c:pt idx="4934">
                  <c:v>1.294</c:v>
                </c:pt>
                <c:pt idx="4935">
                  <c:v>1.2669999999999979</c:v>
                </c:pt>
                <c:pt idx="4936">
                  <c:v>1.28</c:v>
                </c:pt>
                <c:pt idx="4937">
                  <c:v>1.246</c:v>
                </c:pt>
                <c:pt idx="4938">
                  <c:v>1.222</c:v>
                </c:pt>
                <c:pt idx="4939">
                  <c:v>1.3140000000000001</c:v>
                </c:pt>
                <c:pt idx="4940">
                  <c:v>1.46</c:v>
                </c:pt>
                <c:pt idx="4941">
                  <c:v>1.5329999999999981</c:v>
                </c:pt>
                <c:pt idx="4942">
                  <c:v>1.4589999999999979</c:v>
                </c:pt>
                <c:pt idx="4943">
                  <c:v>1.4179999999999964</c:v>
                </c:pt>
                <c:pt idx="4944">
                  <c:v>1.4139999999999961</c:v>
                </c:pt>
                <c:pt idx="4945">
                  <c:v>1.3520000000000001</c:v>
                </c:pt>
                <c:pt idx="4946">
                  <c:v>1.341</c:v>
                </c:pt>
                <c:pt idx="4947">
                  <c:v>1.323</c:v>
                </c:pt>
                <c:pt idx="4948">
                  <c:v>1.304</c:v>
                </c:pt>
                <c:pt idx="4949">
                  <c:v>1.302</c:v>
                </c:pt>
                <c:pt idx="4950">
                  <c:v>1.4269999999999976</c:v>
                </c:pt>
                <c:pt idx="4951">
                  <c:v>1.2629999999999979</c:v>
                </c:pt>
                <c:pt idx="4952">
                  <c:v>1.456</c:v>
                </c:pt>
                <c:pt idx="4953">
                  <c:v>1.327</c:v>
                </c:pt>
                <c:pt idx="4954">
                  <c:v>1.347</c:v>
                </c:pt>
                <c:pt idx="4955">
                  <c:v>1.3</c:v>
                </c:pt>
                <c:pt idx="4956">
                  <c:v>1.3089999999999982</c:v>
                </c:pt>
                <c:pt idx="4957">
                  <c:v>1.35</c:v>
                </c:pt>
                <c:pt idx="4958">
                  <c:v>1.393</c:v>
                </c:pt>
                <c:pt idx="4959">
                  <c:v>1.355</c:v>
                </c:pt>
                <c:pt idx="4960">
                  <c:v>1.4249999999999976</c:v>
                </c:pt>
                <c:pt idx="4961">
                  <c:v>1.329</c:v>
                </c:pt>
                <c:pt idx="4962">
                  <c:v>1.228</c:v>
                </c:pt>
                <c:pt idx="4963">
                  <c:v>1.274</c:v>
                </c:pt>
                <c:pt idx="4964">
                  <c:v>1.296</c:v>
                </c:pt>
                <c:pt idx="4965">
                  <c:v>1.3049999999999982</c:v>
                </c:pt>
                <c:pt idx="4966">
                  <c:v>1.323</c:v>
                </c:pt>
                <c:pt idx="4967">
                  <c:v>1.3380000000000001</c:v>
                </c:pt>
                <c:pt idx="4968">
                  <c:v>1.3560000000000001</c:v>
                </c:pt>
                <c:pt idx="4969">
                  <c:v>1.3420000000000001</c:v>
                </c:pt>
                <c:pt idx="4970">
                  <c:v>1.327</c:v>
                </c:pt>
                <c:pt idx="4971">
                  <c:v>1.246</c:v>
                </c:pt>
                <c:pt idx="4972">
                  <c:v>1.24</c:v>
                </c:pt>
                <c:pt idx="4973">
                  <c:v>1.232</c:v>
                </c:pt>
                <c:pt idx="4974">
                  <c:v>1.2289999999999981</c:v>
                </c:pt>
                <c:pt idx="4975">
                  <c:v>1.347</c:v>
                </c:pt>
                <c:pt idx="4976">
                  <c:v>1.4049999999999976</c:v>
                </c:pt>
                <c:pt idx="4977">
                  <c:v>1.5960000000000001</c:v>
                </c:pt>
                <c:pt idx="4978">
                  <c:v>1.6359999999999979</c:v>
                </c:pt>
                <c:pt idx="4979">
                  <c:v>1.5569999999999982</c:v>
                </c:pt>
                <c:pt idx="4980">
                  <c:v>1.54</c:v>
                </c:pt>
                <c:pt idx="4981">
                  <c:v>1.4949999999999983</c:v>
                </c:pt>
                <c:pt idx="4982">
                  <c:v>1.4419999999999964</c:v>
                </c:pt>
                <c:pt idx="4983">
                  <c:v>1.4249999999999976</c:v>
                </c:pt>
                <c:pt idx="4984">
                  <c:v>1.3460000000000001</c:v>
                </c:pt>
                <c:pt idx="4985">
                  <c:v>1.3029999999999982</c:v>
                </c:pt>
                <c:pt idx="4986">
                  <c:v>1.3979999999999981</c:v>
                </c:pt>
                <c:pt idx="4987">
                  <c:v>1.33</c:v>
                </c:pt>
                <c:pt idx="4988">
                  <c:v>1.3420000000000001</c:v>
                </c:pt>
                <c:pt idx="4989">
                  <c:v>1.232</c:v>
                </c:pt>
                <c:pt idx="4990">
                  <c:v>1.3380000000000001</c:v>
                </c:pt>
                <c:pt idx="4991">
                  <c:v>1.266</c:v>
                </c:pt>
                <c:pt idx="4992">
                  <c:v>1.3009999999999982</c:v>
                </c:pt>
                <c:pt idx="4993">
                  <c:v>1.2929999999999982</c:v>
                </c:pt>
                <c:pt idx="4994">
                  <c:v>1.3140000000000001</c:v>
                </c:pt>
                <c:pt idx="4995">
                  <c:v>1.51</c:v>
                </c:pt>
                <c:pt idx="4996">
                  <c:v>1.4529999999999978</c:v>
                </c:pt>
                <c:pt idx="4997">
                  <c:v>1.365</c:v>
                </c:pt>
                <c:pt idx="4998">
                  <c:v>1.474</c:v>
                </c:pt>
                <c:pt idx="4999">
                  <c:v>1.454</c:v>
                </c:pt>
                <c:pt idx="5000">
                  <c:v>1.4019999999999961</c:v>
                </c:pt>
                <c:pt idx="5001">
                  <c:v>1.3939999999999981</c:v>
                </c:pt>
                <c:pt idx="5002">
                  <c:v>1.4109999999999976</c:v>
                </c:pt>
                <c:pt idx="5003">
                  <c:v>1.3800000000000001</c:v>
                </c:pt>
                <c:pt idx="5004">
                  <c:v>1.361</c:v>
                </c:pt>
                <c:pt idx="5005">
                  <c:v>1.335</c:v>
                </c:pt>
                <c:pt idx="5006">
                  <c:v>1.2929999999999982</c:v>
                </c:pt>
                <c:pt idx="5007">
                  <c:v>1.272</c:v>
                </c:pt>
                <c:pt idx="5008">
                  <c:v>1.2829999999999981</c:v>
                </c:pt>
                <c:pt idx="5009">
                  <c:v>1.2429999999999983</c:v>
                </c:pt>
                <c:pt idx="5010">
                  <c:v>1.3220000000000001</c:v>
                </c:pt>
                <c:pt idx="5011">
                  <c:v>1.296</c:v>
                </c:pt>
                <c:pt idx="5012">
                  <c:v>1.2849999999999981</c:v>
                </c:pt>
                <c:pt idx="5013">
                  <c:v>1.3380000000000001</c:v>
                </c:pt>
                <c:pt idx="5014">
                  <c:v>1.359</c:v>
                </c:pt>
                <c:pt idx="5015">
                  <c:v>1.3779999999999979</c:v>
                </c:pt>
                <c:pt idx="5016">
                  <c:v>1.361</c:v>
                </c:pt>
                <c:pt idx="5017">
                  <c:v>1.397</c:v>
                </c:pt>
                <c:pt idx="5018">
                  <c:v>1.48</c:v>
                </c:pt>
                <c:pt idx="5019">
                  <c:v>1.482</c:v>
                </c:pt>
                <c:pt idx="5020">
                  <c:v>1.5169999999999979</c:v>
                </c:pt>
                <c:pt idx="5021">
                  <c:v>1.4149999999999976</c:v>
                </c:pt>
                <c:pt idx="5022">
                  <c:v>1.4359999999999964</c:v>
                </c:pt>
                <c:pt idx="5023">
                  <c:v>1.4089999999999976</c:v>
                </c:pt>
                <c:pt idx="5024">
                  <c:v>1.3779999999999979</c:v>
                </c:pt>
                <c:pt idx="5025">
                  <c:v>1.452</c:v>
                </c:pt>
                <c:pt idx="5026">
                  <c:v>1.444</c:v>
                </c:pt>
                <c:pt idx="5027">
                  <c:v>1.45</c:v>
                </c:pt>
                <c:pt idx="5028">
                  <c:v>1.4569999999999979</c:v>
                </c:pt>
                <c:pt idx="5029">
                  <c:v>1.4669999999999979</c:v>
                </c:pt>
                <c:pt idx="5030">
                  <c:v>1.524</c:v>
                </c:pt>
                <c:pt idx="5031">
                  <c:v>1.498</c:v>
                </c:pt>
                <c:pt idx="5032">
                  <c:v>1.516</c:v>
                </c:pt>
                <c:pt idx="5033">
                  <c:v>1.389</c:v>
                </c:pt>
                <c:pt idx="5034">
                  <c:v>1.4249999999999976</c:v>
                </c:pt>
                <c:pt idx="5035">
                  <c:v>1.528</c:v>
                </c:pt>
                <c:pt idx="5036">
                  <c:v>1.4949999999999983</c:v>
                </c:pt>
                <c:pt idx="5037">
                  <c:v>1.462</c:v>
                </c:pt>
                <c:pt idx="5038">
                  <c:v>1.4239999999999964</c:v>
                </c:pt>
                <c:pt idx="5039">
                  <c:v>1.4079999999999961</c:v>
                </c:pt>
                <c:pt idx="5040">
                  <c:v>1.389</c:v>
                </c:pt>
                <c:pt idx="5041">
                  <c:v>1.393</c:v>
                </c:pt>
                <c:pt idx="5042">
                  <c:v>1.4589999999999979</c:v>
                </c:pt>
                <c:pt idx="5043">
                  <c:v>1.508</c:v>
                </c:pt>
                <c:pt idx="5044">
                  <c:v>1.41</c:v>
                </c:pt>
                <c:pt idx="5045">
                  <c:v>1.3959999999999981</c:v>
                </c:pt>
                <c:pt idx="5046">
                  <c:v>1.365</c:v>
                </c:pt>
                <c:pt idx="5047">
                  <c:v>1.377</c:v>
                </c:pt>
                <c:pt idx="5048">
                  <c:v>1.4309999999999976</c:v>
                </c:pt>
                <c:pt idx="5049">
                  <c:v>1.4079999999999961</c:v>
                </c:pt>
                <c:pt idx="5050">
                  <c:v>1.339</c:v>
                </c:pt>
                <c:pt idx="5051">
                  <c:v>1.323</c:v>
                </c:pt>
                <c:pt idx="5052">
                  <c:v>1.367</c:v>
                </c:pt>
                <c:pt idx="5053">
                  <c:v>1.298</c:v>
                </c:pt>
                <c:pt idx="5054">
                  <c:v>1.343</c:v>
                </c:pt>
                <c:pt idx="5055">
                  <c:v>1.331</c:v>
                </c:pt>
                <c:pt idx="5056">
                  <c:v>1.321</c:v>
                </c:pt>
                <c:pt idx="5057">
                  <c:v>1.4049999999999976</c:v>
                </c:pt>
                <c:pt idx="5058">
                  <c:v>1.3819999999999979</c:v>
                </c:pt>
                <c:pt idx="5059">
                  <c:v>1.3560000000000001</c:v>
                </c:pt>
                <c:pt idx="5060">
                  <c:v>1.4129999999999976</c:v>
                </c:pt>
                <c:pt idx="5061">
                  <c:v>1.468</c:v>
                </c:pt>
                <c:pt idx="5062">
                  <c:v>1.42</c:v>
                </c:pt>
                <c:pt idx="5063">
                  <c:v>1.446</c:v>
                </c:pt>
                <c:pt idx="5064">
                  <c:v>1.625</c:v>
                </c:pt>
                <c:pt idx="5065">
                  <c:v>1.615</c:v>
                </c:pt>
                <c:pt idx="5066">
                  <c:v>1.585</c:v>
                </c:pt>
                <c:pt idx="5067">
                  <c:v>1.5609999999999982</c:v>
                </c:pt>
                <c:pt idx="5068">
                  <c:v>1.556</c:v>
                </c:pt>
                <c:pt idx="5069">
                  <c:v>1.58</c:v>
                </c:pt>
                <c:pt idx="5070">
                  <c:v>1.395</c:v>
                </c:pt>
                <c:pt idx="5071">
                  <c:v>1.45</c:v>
                </c:pt>
                <c:pt idx="5072">
                  <c:v>1.4869999999999981</c:v>
                </c:pt>
                <c:pt idx="5073">
                  <c:v>1.4249999999999976</c:v>
                </c:pt>
                <c:pt idx="5074">
                  <c:v>1.365</c:v>
                </c:pt>
                <c:pt idx="5075">
                  <c:v>1.387</c:v>
                </c:pt>
                <c:pt idx="5076">
                  <c:v>1.383</c:v>
                </c:pt>
                <c:pt idx="5077">
                  <c:v>1.34</c:v>
                </c:pt>
                <c:pt idx="5078">
                  <c:v>1.3859999999999979</c:v>
                </c:pt>
                <c:pt idx="5079">
                  <c:v>1.3120000000000001</c:v>
                </c:pt>
                <c:pt idx="5080">
                  <c:v>1.3069999999999982</c:v>
                </c:pt>
                <c:pt idx="5081">
                  <c:v>1.288</c:v>
                </c:pt>
                <c:pt idx="5082">
                  <c:v>1.294</c:v>
                </c:pt>
                <c:pt idx="5083">
                  <c:v>1.3380000000000001</c:v>
                </c:pt>
                <c:pt idx="5084">
                  <c:v>1.3620000000000001</c:v>
                </c:pt>
                <c:pt idx="5085">
                  <c:v>1.335</c:v>
                </c:pt>
                <c:pt idx="5086">
                  <c:v>1.4109999999999976</c:v>
                </c:pt>
                <c:pt idx="5087">
                  <c:v>1.353</c:v>
                </c:pt>
                <c:pt idx="5088">
                  <c:v>1.488</c:v>
                </c:pt>
                <c:pt idx="5089">
                  <c:v>1.3520000000000001</c:v>
                </c:pt>
                <c:pt idx="5090">
                  <c:v>1.3360000000000001</c:v>
                </c:pt>
                <c:pt idx="5091">
                  <c:v>1.31</c:v>
                </c:pt>
                <c:pt idx="5092">
                  <c:v>1.2689999999999981</c:v>
                </c:pt>
                <c:pt idx="5093">
                  <c:v>1.3800000000000001</c:v>
                </c:pt>
                <c:pt idx="5094">
                  <c:v>1.3720000000000001</c:v>
                </c:pt>
                <c:pt idx="5095">
                  <c:v>1.4309999999999976</c:v>
                </c:pt>
                <c:pt idx="5096">
                  <c:v>1.466</c:v>
                </c:pt>
                <c:pt idx="5097">
                  <c:v>1.4069999999999976</c:v>
                </c:pt>
                <c:pt idx="5098">
                  <c:v>1.4209999999999976</c:v>
                </c:pt>
                <c:pt idx="5099">
                  <c:v>1.4729999999999981</c:v>
                </c:pt>
                <c:pt idx="5100">
                  <c:v>1.4529999999999978</c:v>
                </c:pt>
                <c:pt idx="5101">
                  <c:v>1.4129999999999976</c:v>
                </c:pt>
                <c:pt idx="5102">
                  <c:v>1.4269999999999976</c:v>
                </c:pt>
                <c:pt idx="5103">
                  <c:v>1.4179999999999964</c:v>
                </c:pt>
                <c:pt idx="5104">
                  <c:v>1.577</c:v>
                </c:pt>
                <c:pt idx="5105">
                  <c:v>1.599</c:v>
                </c:pt>
                <c:pt idx="5106">
                  <c:v>1.6160000000000001</c:v>
                </c:pt>
                <c:pt idx="5107">
                  <c:v>1.6359999999999979</c:v>
                </c:pt>
                <c:pt idx="5108">
                  <c:v>1.611</c:v>
                </c:pt>
                <c:pt idx="5109">
                  <c:v>1.5369999999999981</c:v>
                </c:pt>
                <c:pt idx="5110">
                  <c:v>1.5589999999999982</c:v>
                </c:pt>
                <c:pt idx="5111">
                  <c:v>1.5589999999999982</c:v>
                </c:pt>
                <c:pt idx="5112">
                  <c:v>1.4829999999999981</c:v>
                </c:pt>
                <c:pt idx="5113">
                  <c:v>1.524</c:v>
                </c:pt>
                <c:pt idx="5114">
                  <c:v>1.383</c:v>
                </c:pt>
                <c:pt idx="5115">
                  <c:v>1.254</c:v>
                </c:pt>
                <c:pt idx="5116">
                  <c:v>1.2909999999999981</c:v>
                </c:pt>
                <c:pt idx="5117">
                  <c:v>1.32</c:v>
                </c:pt>
                <c:pt idx="5118">
                  <c:v>1.3440000000000001</c:v>
                </c:pt>
                <c:pt idx="5119">
                  <c:v>1.389</c:v>
                </c:pt>
                <c:pt idx="5120">
                  <c:v>1.518</c:v>
                </c:pt>
                <c:pt idx="5121">
                  <c:v>1.7809999999999981</c:v>
                </c:pt>
                <c:pt idx="5122">
                  <c:v>1.631</c:v>
                </c:pt>
                <c:pt idx="5123">
                  <c:v>1.61</c:v>
                </c:pt>
                <c:pt idx="5124">
                  <c:v>1.4849999999999981</c:v>
                </c:pt>
                <c:pt idx="5125">
                  <c:v>1.46</c:v>
                </c:pt>
                <c:pt idx="5126">
                  <c:v>1.4569999999999979</c:v>
                </c:pt>
                <c:pt idx="5127">
                  <c:v>1.4139999999999961</c:v>
                </c:pt>
                <c:pt idx="5128">
                  <c:v>1.4389999999999976</c:v>
                </c:pt>
                <c:pt idx="5129">
                  <c:v>1.462</c:v>
                </c:pt>
                <c:pt idx="5130">
                  <c:v>1.365</c:v>
                </c:pt>
                <c:pt idx="5131">
                  <c:v>1.37</c:v>
                </c:pt>
                <c:pt idx="5132">
                  <c:v>1.3620000000000001</c:v>
                </c:pt>
                <c:pt idx="5133">
                  <c:v>1.522</c:v>
                </c:pt>
                <c:pt idx="5134">
                  <c:v>1.4829999999999981</c:v>
                </c:pt>
                <c:pt idx="5135">
                  <c:v>1.4929999999999983</c:v>
                </c:pt>
                <c:pt idx="5136">
                  <c:v>1.536</c:v>
                </c:pt>
                <c:pt idx="5137">
                  <c:v>1.583</c:v>
                </c:pt>
                <c:pt idx="5138">
                  <c:v>1.5660000000000001</c:v>
                </c:pt>
                <c:pt idx="5139">
                  <c:v>1.5229999999999981</c:v>
                </c:pt>
                <c:pt idx="5140">
                  <c:v>1.5649999999999982</c:v>
                </c:pt>
                <c:pt idx="5141">
                  <c:v>1.5329999999999981</c:v>
                </c:pt>
                <c:pt idx="5142">
                  <c:v>1.4829999999999981</c:v>
                </c:pt>
                <c:pt idx="5143">
                  <c:v>1.4269999999999976</c:v>
                </c:pt>
                <c:pt idx="5144">
                  <c:v>1.4569999999999979</c:v>
                </c:pt>
                <c:pt idx="5145">
                  <c:v>1.4689999999999981</c:v>
                </c:pt>
                <c:pt idx="5146">
                  <c:v>1.498</c:v>
                </c:pt>
                <c:pt idx="5147">
                  <c:v>1.5009999999999979</c:v>
                </c:pt>
                <c:pt idx="5148">
                  <c:v>1.542</c:v>
                </c:pt>
                <c:pt idx="5149">
                  <c:v>1.5489999999999982</c:v>
                </c:pt>
                <c:pt idx="5150">
                  <c:v>1.518</c:v>
                </c:pt>
                <c:pt idx="5151">
                  <c:v>1.532</c:v>
                </c:pt>
                <c:pt idx="5152">
                  <c:v>1.577</c:v>
                </c:pt>
                <c:pt idx="5153">
                  <c:v>1.5089999999999979</c:v>
                </c:pt>
                <c:pt idx="5154">
                  <c:v>1.639</c:v>
                </c:pt>
                <c:pt idx="5155">
                  <c:v>1.613</c:v>
                </c:pt>
                <c:pt idx="5156">
                  <c:v>1.4949999999999983</c:v>
                </c:pt>
                <c:pt idx="5157">
                  <c:v>1.42</c:v>
                </c:pt>
                <c:pt idx="5158">
                  <c:v>1.4089999999999976</c:v>
                </c:pt>
                <c:pt idx="5159">
                  <c:v>1.49</c:v>
                </c:pt>
                <c:pt idx="5160">
                  <c:v>1.611</c:v>
                </c:pt>
                <c:pt idx="5161">
                  <c:v>1.837</c:v>
                </c:pt>
                <c:pt idx="5162">
                  <c:v>1.7429999999999983</c:v>
                </c:pt>
                <c:pt idx="5163">
                  <c:v>1.782</c:v>
                </c:pt>
                <c:pt idx="5164">
                  <c:v>1.681</c:v>
                </c:pt>
                <c:pt idx="5165">
                  <c:v>1.681</c:v>
                </c:pt>
                <c:pt idx="5166">
                  <c:v>1.488</c:v>
                </c:pt>
                <c:pt idx="5167">
                  <c:v>1.506</c:v>
                </c:pt>
                <c:pt idx="5168">
                  <c:v>1.5780000000000001</c:v>
                </c:pt>
                <c:pt idx="5169">
                  <c:v>1.6700000000000017</c:v>
                </c:pt>
                <c:pt idx="5170">
                  <c:v>1.55</c:v>
                </c:pt>
                <c:pt idx="5171">
                  <c:v>1.619</c:v>
                </c:pt>
                <c:pt idx="5172">
                  <c:v>1.5669999999999982</c:v>
                </c:pt>
                <c:pt idx="5173">
                  <c:v>1.5489999999999982</c:v>
                </c:pt>
                <c:pt idx="5174">
                  <c:v>1.7209999999999981</c:v>
                </c:pt>
                <c:pt idx="5175">
                  <c:v>1.6980000000000017</c:v>
                </c:pt>
                <c:pt idx="5176">
                  <c:v>1.575</c:v>
                </c:pt>
                <c:pt idx="5177">
                  <c:v>1.554</c:v>
                </c:pt>
                <c:pt idx="5178">
                  <c:v>1.4809999999999981</c:v>
                </c:pt>
                <c:pt idx="5179">
                  <c:v>1.4609999999999979</c:v>
                </c:pt>
                <c:pt idx="5180">
                  <c:v>1.4169999999999976</c:v>
                </c:pt>
                <c:pt idx="5181">
                  <c:v>1.381</c:v>
                </c:pt>
                <c:pt idx="5182">
                  <c:v>1.3109999999999982</c:v>
                </c:pt>
                <c:pt idx="5183">
                  <c:v>1.333</c:v>
                </c:pt>
                <c:pt idx="5184">
                  <c:v>1.33</c:v>
                </c:pt>
                <c:pt idx="5185">
                  <c:v>1.363</c:v>
                </c:pt>
                <c:pt idx="5186">
                  <c:v>1.4139999999999961</c:v>
                </c:pt>
                <c:pt idx="5187">
                  <c:v>1.468</c:v>
                </c:pt>
                <c:pt idx="5188">
                  <c:v>1.4789999999999981</c:v>
                </c:pt>
                <c:pt idx="5189">
                  <c:v>1.391</c:v>
                </c:pt>
                <c:pt idx="5190">
                  <c:v>1.4</c:v>
                </c:pt>
                <c:pt idx="5191">
                  <c:v>1.399</c:v>
                </c:pt>
                <c:pt idx="5192">
                  <c:v>1.393</c:v>
                </c:pt>
                <c:pt idx="5193">
                  <c:v>1.4419999999999964</c:v>
                </c:pt>
                <c:pt idx="5194">
                  <c:v>1.4489999999999978</c:v>
                </c:pt>
                <c:pt idx="5195">
                  <c:v>1.4159999999999962</c:v>
                </c:pt>
                <c:pt idx="5196">
                  <c:v>1.4189999999999976</c:v>
                </c:pt>
                <c:pt idx="5197">
                  <c:v>1.4309999999999976</c:v>
                </c:pt>
                <c:pt idx="5198">
                  <c:v>1.4119999999999961</c:v>
                </c:pt>
                <c:pt idx="5199">
                  <c:v>1.4969999999999983</c:v>
                </c:pt>
                <c:pt idx="5200">
                  <c:v>1.5840000000000001</c:v>
                </c:pt>
                <c:pt idx="5201">
                  <c:v>1.4849999999999981</c:v>
                </c:pt>
                <c:pt idx="5202">
                  <c:v>1.476</c:v>
                </c:pt>
                <c:pt idx="5203">
                  <c:v>1.4509999999999978</c:v>
                </c:pt>
                <c:pt idx="5204">
                  <c:v>1.6960000000000017</c:v>
                </c:pt>
                <c:pt idx="5205">
                  <c:v>1.784</c:v>
                </c:pt>
                <c:pt idx="5206">
                  <c:v>1.7909999999999981</c:v>
                </c:pt>
                <c:pt idx="5207">
                  <c:v>1.73</c:v>
                </c:pt>
                <c:pt idx="5208">
                  <c:v>1.7869999999999981</c:v>
                </c:pt>
                <c:pt idx="5209">
                  <c:v>1.7189999999999981</c:v>
                </c:pt>
                <c:pt idx="5210">
                  <c:v>1.661</c:v>
                </c:pt>
                <c:pt idx="5211">
                  <c:v>1.6579999999999981</c:v>
                </c:pt>
                <c:pt idx="5212">
                  <c:v>1.56</c:v>
                </c:pt>
                <c:pt idx="5213">
                  <c:v>1.5509999999999982</c:v>
                </c:pt>
                <c:pt idx="5214">
                  <c:v>1.542</c:v>
                </c:pt>
                <c:pt idx="5215">
                  <c:v>1.532</c:v>
                </c:pt>
                <c:pt idx="5216">
                  <c:v>1.5069999999999979</c:v>
                </c:pt>
                <c:pt idx="5217">
                  <c:v>1.5209999999999981</c:v>
                </c:pt>
                <c:pt idx="5218">
                  <c:v>1.595</c:v>
                </c:pt>
                <c:pt idx="5219">
                  <c:v>1.601</c:v>
                </c:pt>
                <c:pt idx="5220">
                  <c:v>1.6020000000000001</c:v>
                </c:pt>
                <c:pt idx="5221">
                  <c:v>1.6379999999999979</c:v>
                </c:pt>
                <c:pt idx="5222">
                  <c:v>1.7209999999999981</c:v>
                </c:pt>
                <c:pt idx="5223">
                  <c:v>1.6819999999999982</c:v>
                </c:pt>
                <c:pt idx="5224">
                  <c:v>1.752</c:v>
                </c:pt>
                <c:pt idx="5225">
                  <c:v>1.9780000000000018</c:v>
                </c:pt>
                <c:pt idx="5226">
                  <c:v>1.931</c:v>
                </c:pt>
                <c:pt idx="5227">
                  <c:v>1.849</c:v>
                </c:pt>
                <c:pt idx="5228">
                  <c:v>1.9970000000000001</c:v>
                </c:pt>
                <c:pt idx="5229">
                  <c:v>1.9660000000000017</c:v>
                </c:pt>
                <c:pt idx="5230">
                  <c:v>1.758</c:v>
                </c:pt>
                <c:pt idx="5231">
                  <c:v>1.845</c:v>
                </c:pt>
                <c:pt idx="5232">
                  <c:v>1.806</c:v>
                </c:pt>
                <c:pt idx="5233">
                  <c:v>1.7309999999999981</c:v>
                </c:pt>
                <c:pt idx="5234">
                  <c:v>1.6779999999999982</c:v>
                </c:pt>
                <c:pt idx="5235">
                  <c:v>1.7629999999999979</c:v>
                </c:pt>
                <c:pt idx="5236">
                  <c:v>1.631</c:v>
                </c:pt>
                <c:pt idx="5237">
                  <c:v>1.5840000000000001</c:v>
                </c:pt>
                <c:pt idx="5238">
                  <c:v>1.579</c:v>
                </c:pt>
                <c:pt idx="5239">
                  <c:v>1.702</c:v>
                </c:pt>
                <c:pt idx="5240">
                  <c:v>1.7989999999999982</c:v>
                </c:pt>
                <c:pt idx="5241">
                  <c:v>1.5289999999999981</c:v>
                </c:pt>
                <c:pt idx="5242">
                  <c:v>1.518</c:v>
                </c:pt>
                <c:pt idx="5243">
                  <c:v>1.4549999999999979</c:v>
                </c:pt>
                <c:pt idx="5244">
                  <c:v>1.45</c:v>
                </c:pt>
                <c:pt idx="5245">
                  <c:v>1.5569999999999982</c:v>
                </c:pt>
                <c:pt idx="5246">
                  <c:v>1.4379999999999964</c:v>
                </c:pt>
                <c:pt idx="5247">
                  <c:v>1.635</c:v>
                </c:pt>
                <c:pt idx="5248">
                  <c:v>1.3919999999999979</c:v>
                </c:pt>
                <c:pt idx="5249">
                  <c:v>1.347</c:v>
                </c:pt>
                <c:pt idx="5250">
                  <c:v>1.36</c:v>
                </c:pt>
                <c:pt idx="5251">
                  <c:v>1.4019999999999961</c:v>
                </c:pt>
                <c:pt idx="5252">
                  <c:v>1.4969999999999983</c:v>
                </c:pt>
                <c:pt idx="5253">
                  <c:v>1.5720000000000001</c:v>
                </c:pt>
                <c:pt idx="5254">
                  <c:v>1.556</c:v>
                </c:pt>
                <c:pt idx="5255">
                  <c:v>1.55</c:v>
                </c:pt>
                <c:pt idx="5256">
                  <c:v>1.6</c:v>
                </c:pt>
                <c:pt idx="5257">
                  <c:v>1.9370000000000001</c:v>
                </c:pt>
                <c:pt idx="5258">
                  <c:v>2.1749999999999998</c:v>
                </c:pt>
                <c:pt idx="5259">
                  <c:v>2.048</c:v>
                </c:pt>
                <c:pt idx="5260">
                  <c:v>1.8660000000000001</c:v>
                </c:pt>
                <c:pt idx="5261">
                  <c:v>1.7609999999999979</c:v>
                </c:pt>
                <c:pt idx="5262">
                  <c:v>1.73</c:v>
                </c:pt>
                <c:pt idx="5263">
                  <c:v>1.621</c:v>
                </c:pt>
                <c:pt idx="5264">
                  <c:v>1.5820000000000001</c:v>
                </c:pt>
                <c:pt idx="5265">
                  <c:v>2.0529999999999977</c:v>
                </c:pt>
                <c:pt idx="5266">
                  <c:v>1.8240000000000001</c:v>
                </c:pt>
                <c:pt idx="5267">
                  <c:v>1.675</c:v>
                </c:pt>
                <c:pt idx="5268">
                  <c:v>1.6220000000000001</c:v>
                </c:pt>
                <c:pt idx="5269">
                  <c:v>1.829</c:v>
                </c:pt>
                <c:pt idx="5270">
                  <c:v>1.6850000000000001</c:v>
                </c:pt>
                <c:pt idx="5271">
                  <c:v>1.5489999999999982</c:v>
                </c:pt>
                <c:pt idx="5272">
                  <c:v>1.599</c:v>
                </c:pt>
                <c:pt idx="5273">
                  <c:v>1.5680000000000001</c:v>
                </c:pt>
                <c:pt idx="5274">
                  <c:v>1.5629999999999982</c:v>
                </c:pt>
                <c:pt idx="5275">
                  <c:v>1.4729999999999981</c:v>
                </c:pt>
                <c:pt idx="5276">
                  <c:v>1.6</c:v>
                </c:pt>
                <c:pt idx="5277">
                  <c:v>1.8360000000000001</c:v>
                </c:pt>
                <c:pt idx="5278">
                  <c:v>1.8280000000000001</c:v>
                </c:pt>
                <c:pt idx="5279">
                  <c:v>1.825</c:v>
                </c:pt>
                <c:pt idx="5280">
                  <c:v>1.8109999999999982</c:v>
                </c:pt>
                <c:pt idx="5281">
                  <c:v>1.84</c:v>
                </c:pt>
                <c:pt idx="5282">
                  <c:v>1.9970000000000001</c:v>
                </c:pt>
                <c:pt idx="5283">
                  <c:v>1.7469999999999983</c:v>
                </c:pt>
                <c:pt idx="5284">
                  <c:v>1.554</c:v>
                </c:pt>
                <c:pt idx="5285">
                  <c:v>1.504</c:v>
                </c:pt>
                <c:pt idx="5286">
                  <c:v>1.4089999999999976</c:v>
                </c:pt>
                <c:pt idx="5287">
                  <c:v>1.4</c:v>
                </c:pt>
                <c:pt idx="5288">
                  <c:v>1.49</c:v>
                </c:pt>
                <c:pt idx="5289">
                  <c:v>1.601</c:v>
                </c:pt>
                <c:pt idx="5290">
                  <c:v>1.506</c:v>
                </c:pt>
                <c:pt idx="5291">
                  <c:v>1.542</c:v>
                </c:pt>
                <c:pt idx="5292">
                  <c:v>2.1749999999999998</c:v>
                </c:pt>
                <c:pt idx="5293">
                  <c:v>1.917</c:v>
                </c:pt>
                <c:pt idx="5294">
                  <c:v>1.762</c:v>
                </c:pt>
                <c:pt idx="5295">
                  <c:v>1.6759999999999982</c:v>
                </c:pt>
                <c:pt idx="5296">
                  <c:v>1.6850000000000001</c:v>
                </c:pt>
                <c:pt idx="5297">
                  <c:v>1.621</c:v>
                </c:pt>
                <c:pt idx="5298">
                  <c:v>1.8009999999999982</c:v>
                </c:pt>
                <c:pt idx="5299">
                  <c:v>1.7689999999999981</c:v>
                </c:pt>
                <c:pt idx="5300">
                  <c:v>1.6040000000000001</c:v>
                </c:pt>
                <c:pt idx="5301">
                  <c:v>1.57</c:v>
                </c:pt>
                <c:pt idx="5302">
                  <c:v>1.6020000000000001</c:v>
                </c:pt>
                <c:pt idx="5303">
                  <c:v>1.6679999999999982</c:v>
                </c:pt>
                <c:pt idx="5304">
                  <c:v>1.718</c:v>
                </c:pt>
                <c:pt idx="5305">
                  <c:v>1.8260000000000001</c:v>
                </c:pt>
                <c:pt idx="5306">
                  <c:v>1.746</c:v>
                </c:pt>
                <c:pt idx="5307">
                  <c:v>1.6910000000000001</c:v>
                </c:pt>
                <c:pt idx="5308">
                  <c:v>1.706</c:v>
                </c:pt>
                <c:pt idx="5309">
                  <c:v>1.766</c:v>
                </c:pt>
                <c:pt idx="5310">
                  <c:v>1.6990000000000001</c:v>
                </c:pt>
                <c:pt idx="5311">
                  <c:v>1.6359999999999979</c:v>
                </c:pt>
                <c:pt idx="5312">
                  <c:v>1.593</c:v>
                </c:pt>
                <c:pt idx="5313">
                  <c:v>1.6739999999999982</c:v>
                </c:pt>
                <c:pt idx="5314">
                  <c:v>1.806</c:v>
                </c:pt>
                <c:pt idx="5315">
                  <c:v>1.7589999999999979</c:v>
                </c:pt>
                <c:pt idx="5316">
                  <c:v>1.6279999999999979</c:v>
                </c:pt>
                <c:pt idx="5317">
                  <c:v>1.5129999999999979</c:v>
                </c:pt>
                <c:pt idx="5318">
                  <c:v>1.5269999999999981</c:v>
                </c:pt>
                <c:pt idx="5319">
                  <c:v>1.49</c:v>
                </c:pt>
                <c:pt idx="5320">
                  <c:v>1.472</c:v>
                </c:pt>
                <c:pt idx="5321">
                  <c:v>1.6060000000000001</c:v>
                </c:pt>
                <c:pt idx="5322">
                  <c:v>1.522</c:v>
                </c:pt>
                <c:pt idx="5323">
                  <c:v>1.5680000000000001</c:v>
                </c:pt>
                <c:pt idx="5324">
                  <c:v>1.736</c:v>
                </c:pt>
                <c:pt idx="5325">
                  <c:v>1.5369999999999981</c:v>
                </c:pt>
                <c:pt idx="5326">
                  <c:v>1.5980000000000001</c:v>
                </c:pt>
                <c:pt idx="5327">
                  <c:v>1.6539999999999981</c:v>
                </c:pt>
                <c:pt idx="5328">
                  <c:v>1.921</c:v>
                </c:pt>
                <c:pt idx="5329">
                  <c:v>2.4159999999999977</c:v>
                </c:pt>
                <c:pt idx="5330">
                  <c:v>1.871</c:v>
                </c:pt>
                <c:pt idx="5331">
                  <c:v>1.909</c:v>
                </c:pt>
                <c:pt idx="5332">
                  <c:v>1.849</c:v>
                </c:pt>
                <c:pt idx="5333">
                  <c:v>2.0719999999999987</c:v>
                </c:pt>
                <c:pt idx="5334">
                  <c:v>2.0449999999999999</c:v>
                </c:pt>
                <c:pt idx="5335">
                  <c:v>1.9990000000000001</c:v>
                </c:pt>
                <c:pt idx="5336">
                  <c:v>2.028</c:v>
                </c:pt>
                <c:pt idx="5337">
                  <c:v>1.9530000000000001</c:v>
                </c:pt>
                <c:pt idx="5338">
                  <c:v>2.1269999999999998</c:v>
                </c:pt>
                <c:pt idx="5339">
                  <c:v>1.9219999999999982</c:v>
                </c:pt>
                <c:pt idx="5340">
                  <c:v>1.75</c:v>
                </c:pt>
                <c:pt idx="5341">
                  <c:v>1.637</c:v>
                </c:pt>
                <c:pt idx="5342">
                  <c:v>1.7569999999999979</c:v>
                </c:pt>
                <c:pt idx="5343">
                  <c:v>2.0219999999999998</c:v>
                </c:pt>
                <c:pt idx="5344">
                  <c:v>1.873</c:v>
                </c:pt>
                <c:pt idx="5345">
                  <c:v>1.8540000000000001</c:v>
                </c:pt>
                <c:pt idx="5346">
                  <c:v>6.1839999999999975</c:v>
                </c:pt>
                <c:pt idx="5347">
                  <c:v>1.6879999999999982</c:v>
                </c:pt>
                <c:pt idx="5348">
                  <c:v>1.9630000000000001</c:v>
                </c:pt>
                <c:pt idx="5349">
                  <c:v>1.8420000000000001</c:v>
                </c:pt>
                <c:pt idx="5350">
                  <c:v>1.7029999999999978</c:v>
                </c:pt>
                <c:pt idx="5351">
                  <c:v>1.7229999999999981</c:v>
                </c:pt>
                <c:pt idx="5352">
                  <c:v>1.7309999999999981</c:v>
                </c:pt>
                <c:pt idx="5353">
                  <c:v>2.1149999999999998</c:v>
                </c:pt>
                <c:pt idx="5354">
                  <c:v>1.9650000000000001</c:v>
                </c:pt>
                <c:pt idx="5355">
                  <c:v>1.748</c:v>
                </c:pt>
                <c:pt idx="5356">
                  <c:v>1.726</c:v>
                </c:pt>
                <c:pt idx="5357">
                  <c:v>1.601</c:v>
                </c:pt>
                <c:pt idx="5358">
                  <c:v>1.619</c:v>
                </c:pt>
                <c:pt idx="5359">
                  <c:v>1.5469999999999982</c:v>
                </c:pt>
                <c:pt idx="5360">
                  <c:v>1.569</c:v>
                </c:pt>
                <c:pt idx="5361">
                  <c:v>1.621</c:v>
                </c:pt>
                <c:pt idx="5362">
                  <c:v>1.629</c:v>
                </c:pt>
                <c:pt idx="5363">
                  <c:v>1.7769999999999981</c:v>
                </c:pt>
                <c:pt idx="5364">
                  <c:v>2.0430000000000001</c:v>
                </c:pt>
                <c:pt idx="5365">
                  <c:v>1.8009999999999982</c:v>
                </c:pt>
                <c:pt idx="5366">
                  <c:v>1.7149999999999979</c:v>
                </c:pt>
                <c:pt idx="5367">
                  <c:v>1.6559999999999981</c:v>
                </c:pt>
                <c:pt idx="5368">
                  <c:v>1.6479999999999981</c:v>
                </c:pt>
                <c:pt idx="5369">
                  <c:v>1.863</c:v>
                </c:pt>
                <c:pt idx="5370">
                  <c:v>1.768</c:v>
                </c:pt>
                <c:pt idx="5371">
                  <c:v>1.7669999999999979</c:v>
                </c:pt>
                <c:pt idx="5372">
                  <c:v>1.867</c:v>
                </c:pt>
                <c:pt idx="5373">
                  <c:v>1.639</c:v>
                </c:pt>
                <c:pt idx="5374">
                  <c:v>1.554</c:v>
                </c:pt>
                <c:pt idx="5375">
                  <c:v>1.5289999999999981</c:v>
                </c:pt>
                <c:pt idx="5376">
                  <c:v>1.5469999999999982</c:v>
                </c:pt>
                <c:pt idx="5377">
                  <c:v>1.716</c:v>
                </c:pt>
                <c:pt idx="5378">
                  <c:v>1.7829999999999981</c:v>
                </c:pt>
                <c:pt idx="5379">
                  <c:v>1.7949999999999982</c:v>
                </c:pt>
                <c:pt idx="5380">
                  <c:v>1.75</c:v>
                </c:pt>
                <c:pt idx="5381">
                  <c:v>1.9259999999999982</c:v>
                </c:pt>
                <c:pt idx="5382">
                  <c:v>1.9900000000000018</c:v>
                </c:pt>
                <c:pt idx="5383">
                  <c:v>1.9510000000000001</c:v>
                </c:pt>
                <c:pt idx="5384">
                  <c:v>1.7449999999999983</c:v>
                </c:pt>
                <c:pt idx="5385">
                  <c:v>2.1080000000000001</c:v>
                </c:pt>
                <c:pt idx="5386">
                  <c:v>1.8240000000000001</c:v>
                </c:pt>
                <c:pt idx="5387">
                  <c:v>1.9670000000000001</c:v>
                </c:pt>
                <c:pt idx="5388">
                  <c:v>1.9530000000000001</c:v>
                </c:pt>
                <c:pt idx="5389">
                  <c:v>2.141</c:v>
                </c:pt>
                <c:pt idx="5390">
                  <c:v>1.9750000000000001</c:v>
                </c:pt>
                <c:pt idx="5391">
                  <c:v>1.843</c:v>
                </c:pt>
                <c:pt idx="5392">
                  <c:v>1.7429999999999983</c:v>
                </c:pt>
                <c:pt idx="5393">
                  <c:v>1.669</c:v>
                </c:pt>
                <c:pt idx="5394">
                  <c:v>1.659</c:v>
                </c:pt>
                <c:pt idx="5395">
                  <c:v>1.5940000000000001</c:v>
                </c:pt>
                <c:pt idx="5396">
                  <c:v>1.6060000000000001</c:v>
                </c:pt>
                <c:pt idx="5397">
                  <c:v>1.536</c:v>
                </c:pt>
                <c:pt idx="5398">
                  <c:v>1.544</c:v>
                </c:pt>
                <c:pt idx="5399">
                  <c:v>1.486</c:v>
                </c:pt>
                <c:pt idx="5400">
                  <c:v>1.5009999999999979</c:v>
                </c:pt>
                <c:pt idx="5401">
                  <c:v>1.4369999999999976</c:v>
                </c:pt>
                <c:pt idx="5402">
                  <c:v>1.494</c:v>
                </c:pt>
                <c:pt idx="5403">
                  <c:v>1.492</c:v>
                </c:pt>
                <c:pt idx="5404">
                  <c:v>1.4359999999999964</c:v>
                </c:pt>
                <c:pt idx="5405">
                  <c:v>1.4129999999999976</c:v>
                </c:pt>
                <c:pt idx="5406">
                  <c:v>1.444</c:v>
                </c:pt>
                <c:pt idx="5407">
                  <c:v>1.6459999999999981</c:v>
                </c:pt>
                <c:pt idx="5408">
                  <c:v>1.6120000000000001</c:v>
                </c:pt>
                <c:pt idx="5409">
                  <c:v>1.4469999999999978</c:v>
                </c:pt>
                <c:pt idx="5410">
                  <c:v>1.4449999999999978</c:v>
                </c:pt>
                <c:pt idx="5411">
                  <c:v>1.5329999999999981</c:v>
                </c:pt>
                <c:pt idx="5412">
                  <c:v>1.5</c:v>
                </c:pt>
                <c:pt idx="5413">
                  <c:v>1.5009999999999979</c:v>
                </c:pt>
                <c:pt idx="5414">
                  <c:v>1.542</c:v>
                </c:pt>
                <c:pt idx="5415">
                  <c:v>1.579</c:v>
                </c:pt>
                <c:pt idx="5416">
                  <c:v>1.5920000000000001</c:v>
                </c:pt>
                <c:pt idx="5417">
                  <c:v>1.673</c:v>
                </c:pt>
                <c:pt idx="5418">
                  <c:v>1.7</c:v>
                </c:pt>
                <c:pt idx="5419">
                  <c:v>1.8140000000000001</c:v>
                </c:pt>
                <c:pt idx="5420">
                  <c:v>1.754</c:v>
                </c:pt>
                <c:pt idx="5421">
                  <c:v>2.0989999999999998</c:v>
                </c:pt>
                <c:pt idx="5422">
                  <c:v>1.7749999999999981</c:v>
                </c:pt>
                <c:pt idx="5423">
                  <c:v>1.919</c:v>
                </c:pt>
                <c:pt idx="5424">
                  <c:v>1.8979999999999981</c:v>
                </c:pt>
                <c:pt idx="5425">
                  <c:v>1.9580000000000017</c:v>
                </c:pt>
                <c:pt idx="5426">
                  <c:v>1.9570000000000001</c:v>
                </c:pt>
                <c:pt idx="5427">
                  <c:v>1.8959999999999981</c:v>
                </c:pt>
                <c:pt idx="5428">
                  <c:v>1.752</c:v>
                </c:pt>
                <c:pt idx="5429">
                  <c:v>1.7329999999999981</c:v>
                </c:pt>
                <c:pt idx="5430">
                  <c:v>1.671</c:v>
                </c:pt>
                <c:pt idx="5431">
                  <c:v>1.645</c:v>
                </c:pt>
                <c:pt idx="5432">
                  <c:v>1.6819999999999982</c:v>
                </c:pt>
                <c:pt idx="5433">
                  <c:v>1.6990000000000001</c:v>
                </c:pt>
                <c:pt idx="5434">
                  <c:v>1.702</c:v>
                </c:pt>
                <c:pt idx="5435">
                  <c:v>1.7909999999999981</c:v>
                </c:pt>
                <c:pt idx="5436">
                  <c:v>1.853</c:v>
                </c:pt>
                <c:pt idx="5437">
                  <c:v>2.093</c:v>
                </c:pt>
                <c:pt idx="5438">
                  <c:v>2.157</c:v>
                </c:pt>
                <c:pt idx="5439">
                  <c:v>2.3449999999999998</c:v>
                </c:pt>
                <c:pt idx="5440">
                  <c:v>2.3759999999999977</c:v>
                </c:pt>
                <c:pt idx="5441">
                  <c:v>2.1949999999999998</c:v>
                </c:pt>
                <c:pt idx="5442">
                  <c:v>2.093</c:v>
                </c:pt>
                <c:pt idx="5443">
                  <c:v>1.8480000000000001</c:v>
                </c:pt>
                <c:pt idx="5444">
                  <c:v>1.7709999999999981</c:v>
                </c:pt>
                <c:pt idx="5445">
                  <c:v>1.704</c:v>
                </c:pt>
                <c:pt idx="5446">
                  <c:v>1.7749999999999981</c:v>
                </c:pt>
                <c:pt idx="5447">
                  <c:v>1.706</c:v>
                </c:pt>
                <c:pt idx="5448">
                  <c:v>1.7189999999999981</c:v>
                </c:pt>
                <c:pt idx="5449">
                  <c:v>1.792</c:v>
                </c:pt>
                <c:pt idx="5450">
                  <c:v>1.758</c:v>
                </c:pt>
                <c:pt idx="5451">
                  <c:v>1.742</c:v>
                </c:pt>
                <c:pt idx="5452">
                  <c:v>1.776</c:v>
                </c:pt>
                <c:pt idx="5453">
                  <c:v>1.649</c:v>
                </c:pt>
                <c:pt idx="5454">
                  <c:v>1.7329999999999981</c:v>
                </c:pt>
                <c:pt idx="5455">
                  <c:v>1.6339999999999979</c:v>
                </c:pt>
                <c:pt idx="5456">
                  <c:v>1.796</c:v>
                </c:pt>
                <c:pt idx="5457">
                  <c:v>1.6500000000000001</c:v>
                </c:pt>
                <c:pt idx="5458">
                  <c:v>1.869</c:v>
                </c:pt>
                <c:pt idx="5459">
                  <c:v>1.9059999999999981</c:v>
                </c:pt>
                <c:pt idx="5460">
                  <c:v>1.865</c:v>
                </c:pt>
                <c:pt idx="5461">
                  <c:v>1.71</c:v>
                </c:pt>
                <c:pt idx="5462">
                  <c:v>1.7969999999999982</c:v>
                </c:pt>
                <c:pt idx="5463">
                  <c:v>1.9830000000000001</c:v>
                </c:pt>
                <c:pt idx="5464">
                  <c:v>1.8129999999999982</c:v>
                </c:pt>
                <c:pt idx="5465">
                  <c:v>1.8129999999999982</c:v>
                </c:pt>
                <c:pt idx="5466">
                  <c:v>1.788</c:v>
                </c:pt>
                <c:pt idx="5467">
                  <c:v>1.772</c:v>
                </c:pt>
                <c:pt idx="5468">
                  <c:v>1.7749999999999981</c:v>
                </c:pt>
                <c:pt idx="5469">
                  <c:v>1.7729999999999981</c:v>
                </c:pt>
                <c:pt idx="5470">
                  <c:v>1.921</c:v>
                </c:pt>
                <c:pt idx="5471">
                  <c:v>1.6919999999999982</c:v>
                </c:pt>
                <c:pt idx="5472">
                  <c:v>1.762</c:v>
                </c:pt>
                <c:pt idx="5473">
                  <c:v>1.839</c:v>
                </c:pt>
                <c:pt idx="5474">
                  <c:v>1.706</c:v>
                </c:pt>
                <c:pt idx="5475">
                  <c:v>1.714</c:v>
                </c:pt>
                <c:pt idx="5476">
                  <c:v>1.708</c:v>
                </c:pt>
                <c:pt idx="5477">
                  <c:v>1.669</c:v>
                </c:pt>
                <c:pt idx="5478">
                  <c:v>1.6719999999999982</c:v>
                </c:pt>
                <c:pt idx="5479">
                  <c:v>1.591</c:v>
                </c:pt>
                <c:pt idx="5480">
                  <c:v>1.6040000000000001</c:v>
                </c:pt>
                <c:pt idx="5481">
                  <c:v>1.681</c:v>
                </c:pt>
                <c:pt idx="5482">
                  <c:v>1.702</c:v>
                </c:pt>
                <c:pt idx="5483">
                  <c:v>1.7129999999999979</c:v>
                </c:pt>
                <c:pt idx="5484">
                  <c:v>1.716</c:v>
                </c:pt>
                <c:pt idx="5485">
                  <c:v>1.829</c:v>
                </c:pt>
                <c:pt idx="5486">
                  <c:v>1.907</c:v>
                </c:pt>
                <c:pt idx="5487">
                  <c:v>1.9750000000000001</c:v>
                </c:pt>
                <c:pt idx="5488">
                  <c:v>1.9000000000000001</c:v>
                </c:pt>
                <c:pt idx="5489">
                  <c:v>1.831</c:v>
                </c:pt>
                <c:pt idx="5490">
                  <c:v>1.843</c:v>
                </c:pt>
                <c:pt idx="5491">
                  <c:v>1.7269999999999981</c:v>
                </c:pt>
                <c:pt idx="5492">
                  <c:v>1.9440000000000017</c:v>
                </c:pt>
                <c:pt idx="5493">
                  <c:v>2.1629999999999998</c:v>
                </c:pt>
                <c:pt idx="5494">
                  <c:v>2.0489999999999999</c:v>
                </c:pt>
                <c:pt idx="5495">
                  <c:v>2.1259999999999999</c:v>
                </c:pt>
                <c:pt idx="5496">
                  <c:v>2.1859999999999999</c:v>
                </c:pt>
                <c:pt idx="5497">
                  <c:v>2.0909999999999997</c:v>
                </c:pt>
                <c:pt idx="5498">
                  <c:v>2.1669999999999998</c:v>
                </c:pt>
                <c:pt idx="5499">
                  <c:v>2.165</c:v>
                </c:pt>
                <c:pt idx="5500">
                  <c:v>2.0819999999999999</c:v>
                </c:pt>
                <c:pt idx="5501">
                  <c:v>3.218</c:v>
                </c:pt>
                <c:pt idx="5502">
                  <c:v>2.8219999999999987</c:v>
                </c:pt>
                <c:pt idx="5503">
                  <c:v>2.3809999999999998</c:v>
                </c:pt>
                <c:pt idx="5504">
                  <c:v>2.5870000000000002</c:v>
                </c:pt>
                <c:pt idx="5505">
                  <c:v>2.8769999999999967</c:v>
                </c:pt>
                <c:pt idx="5506">
                  <c:v>2.3019999999999987</c:v>
                </c:pt>
                <c:pt idx="5507">
                  <c:v>2.3169999999999966</c:v>
                </c:pt>
                <c:pt idx="5508">
                  <c:v>2.0709999999999997</c:v>
                </c:pt>
                <c:pt idx="5509">
                  <c:v>1.9520000000000017</c:v>
                </c:pt>
                <c:pt idx="5510">
                  <c:v>1.819</c:v>
                </c:pt>
                <c:pt idx="5511">
                  <c:v>1.738</c:v>
                </c:pt>
                <c:pt idx="5512">
                  <c:v>1.8839999999999979</c:v>
                </c:pt>
                <c:pt idx="5513">
                  <c:v>1.8959999999999981</c:v>
                </c:pt>
                <c:pt idx="5514">
                  <c:v>1.87</c:v>
                </c:pt>
                <c:pt idx="5515">
                  <c:v>1.869</c:v>
                </c:pt>
                <c:pt idx="5516">
                  <c:v>1.776</c:v>
                </c:pt>
                <c:pt idx="5517">
                  <c:v>1.9450000000000001</c:v>
                </c:pt>
                <c:pt idx="5518">
                  <c:v>1.7489999999999983</c:v>
                </c:pt>
                <c:pt idx="5519">
                  <c:v>1.7789999999999981</c:v>
                </c:pt>
                <c:pt idx="5520">
                  <c:v>1.9179999999999982</c:v>
                </c:pt>
                <c:pt idx="5521">
                  <c:v>1.8660000000000001</c:v>
                </c:pt>
                <c:pt idx="5522">
                  <c:v>2.0099999999999998</c:v>
                </c:pt>
                <c:pt idx="5523">
                  <c:v>2.1040000000000001</c:v>
                </c:pt>
                <c:pt idx="5524">
                  <c:v>1.84</c:v>
                </c:pt>
                <c:pt idx="5525">
                  <c:v>1.8580000000000001</c:v>
                </c:pt>
                <c:pt idx="5526">
                  <c:v>2.2869999999999999</c:v>
                </c:pt>
                <c:pt idx="5527">
                  <c:v>2.0109999999999997</c:v>
                </c:pt>
                <c:pt idx="5528">
                  <c:v>1.9490000000000001</c:v>
                </c:pt>
                <c:pt idx="5529">
                  <c:v>1.6779999999999982</c:v>
                </c:pt>
                <c:pt idx="5530">
                  <c:v>1.9630000000000001</c:v>
                </c:pt>
                <c:pt idx="5531">
                  <c:v>1.907</c:v>
                </c:pt>
                <c:pt idx="5532">
                  <c:v>1.851</c:v>
                </c:pt>
                <c:pt idx="5533">
                  <c:v>2.0299999999999998</c:v>
                </c:pt>
                <c:pt idx="5534">
                  <c:v>2.3909999999999987</c:v>
                </c:pt>
                <c:pt idx="5535">
                  <c:v>2.4039999999999999</c:v>
                </c:pt>
                <c:pt idx="5536">
                  <c:v>2.3069999999999977</c:v>
                </c:pt>
                <c:pt idx="5537">
                  <c:v>2.3819999999999997</c:v>
                </c:pt>
                <c:pt idx="5538">
                  <c:v>2.2749999999999999</c:v>
                </c:pt>
                <c:pt idx="5539">
                  <c:v>2.673</c:v>
                </c:pt>
                <c:pt idx="5540">
                  <c:v>2.242</c:v>
                </c:pt>
                <c:pt idx="5541">
                  <c:v>1.9470000000000001</c:v>
                </c:pt>
                <c:pt idx="5542">
                  <c:v>2.008</c:v>
                </c:pt>
                <c:pt idx="5543">
                  <c:v>1.909</c:v>
                </c:pt>
                <c:pt idx="5544">
                  <c:v>1.8220000000000001</c:v>
                </c:pt>
                <c:pt idx="5545">
                  <c:v>1.7949999999999982</c:v>
                </c:pt>
                <c:pt idx="5546">
                  <c:v>1.7989999999999982</c:v>
                </c:pt>
                <c:pt idx="5547">
                  <c:v>1.7769999999999981</c:v>
                </c:pt>
                <c:pt idx="5548">
                  <c:v>1.7849999999999981</c:v>
                </c:pt>
                <c:pt idx="5549">
                  <c:v>1.86</c:v>
                </c:pt>
                <c:pt idx="5550">
                  <c:v>1.8080000000000001</c:v>
                </c:pt>
                <c:pt idx="5551">
                  <c:v>1.734</c:v>
                </c:pt>
                <c:pt idx="5552">
                  <c:v>1.7809999999999981</c:v>
                </c:pt>
                <c:pt idx="5553">
                  <c:v>1.9119999999999981</c:v>
                </c:pt>
                <c:pt idx="5554">
                  <c:v>1.9890000000000001</c:v>
                </c:pt>
                <c:pt idx="5555">
                  <c:v>1.9540000000000017</c:v>
                </c:pt>
                <c:pt idx="5556">
                  <c:v>2.0249999999999999</c:v>
                </c:pt>
                <c:pt idx="5557">
                  <c:v>2.1579999999999999</c:v>
                </c:pt>
                <c:pt idx="5558">
                  <c:v>2.2429999999999999</c:v>
                </c:pt>
                <c:pt idx="5559">
                  <c:v>2.1030000000000002</c:v>
                </c:pt>
                <c:pt idx="5560">
                  <c:v>2.133</c:v>
                </c:pt>
                <c:pt idx="5561">
                  <c:v>2.508</c:v>
                </c:pt>
                <c:pt idx="5562">
                  <c:v>2.218</c:v>
                </c:pt>
                <c:pt idx="5563">
                  <c:v>2.137</c:v>
                </c:pt>
                <c:pt idx="5564">
                  <c:v>2.0189999999999997</c:v>
                </c:pt>
                <c:pt idx="5565">
                  <c:v>1.9390000000000001</c:v>
                </c:pt>
                <c:pt idx="5566">
                  <c:v>1.7449999999999983</c:v>
                </c:pt>
                <c:pt idx="5567">
                  <c:v>1.8120000000000001</c:v>
                </c:pt>
                <c:pt idx="5568">
                  <c:v>1.8340000000000001</c:v>
                </c:pt>
                <c:pt idx="5569">
                  <c:v>1.9470000000000001</c:v>
                </c:pt>
                <c:pt idx="5570">
                  <c:v>2.177</c:v>
                </c:pt>
                <c:pt idx="5571">
                  <c:v>1.9410000000000001</c:v>
                </c:pt>
                <c:pt idx="5572">
                  <c:v>1.923</c:v>
                </c:pt>
                <c:pt idx="5573">
                  <c:v>1.9359999999999982</c:v>
                </c:pt>
                <c:pt idx="5574">
                  <c:v>2.0059999999999998</c:v>
                </c:pt>
                <c:pt idx="5575">
                  <c:v>2.1030000000000002</c:v>
                </c:pt>
                <c:pt idx="5576">
                  <c:v>1.84</c:v>
                </c:pt>
                <c:pt idx="5577">
                  <c:v>1.8089999999999982</c:v>
                </c:pt>
                <c:pt idx="5578">
                  <c:v>1.764</c:v>
                </c:pt>
                <c:pt idx="5579">
                  <c:v>2.3569999999999967</c:v>
                </c:pt>
                <c:pt idx="5580">
                  <c:v>2.1269999999999998</c:v>
                </c:pt>
                <c:pt idx="5581">
                  <c:v>1.9079999999999981</c:v>
                </c:pt>
                <c:pt idx="5582">
                  <c:v>1.9670000000000001</c:v>
                </c:pt>
                <c:pt idx="5583">
                  <c:v>2.0369999999999977</c:v>
                </c:pt>
                <c:pt idx="5584">
                  <c:v>2.0189999999999997</c:v>
                </c:pt>
                <c:pt idx="5585">
                  <c:v>2.0259999999999998</c:v>
                </c:pt>
                <c:pt idx="5586">
                  <c:v>1.806</c:v>
                </c:pt>
                <c:pt idx="5587">
                  <c:v>1.786</c:v>
                </c:pt>
                <c:pt idx="5588">
                  <c:v>1.798</c:v>
                </c:pt>
                <c:pt idx="5589">
                  <c:v>1.7689999999999981</c:v>
                </c:pt>
                <c:pt idx="5590">
                  <c:v>1.804</c:v>
                </c:pt>
                <c:pt idx="5591">
                  <c:v>2.3989999999999987</c:v>
                </c:pt>
                <c:pt idx="5592">
                  <c:v>1.9259999999999982</c:v>
                </c:pt>
                <c:pt idx="5593">
                  <c:v>1.833</c:v>
                </c:pt>
                <c:pt idx="5594">
                  <c:v>1.847</c:v>
                </c:pt>
                <c:pt idx="5595">
                  <c:v>1.8380000000000001</c:v>
                </c:pt>
                <c:pt idx="5596">
                  <c:v>1.7149999999999979</c:v>
                </c:pt>
                <c:pt idx="5597">
                  <c:v>1.6850000000000001</c:v>
                </c:pt>
                <c:pt idx="5598">
                  <c:v>1.6080000000000001</c:v>
                </c:pt>
                <c:pt idx="5599">
                  <c:v>1.5680000000000001</c:v>
                </c:pt>
                <c:pt idx="5600">
                  <c:v>1.518</c:v>
                </c:pt>
                <c:pt idx="5601">
                  <c:v>1.506</c:v>
                </c:pt>
                <c:pt idx="5602">
                  <c:v>1.536</c:v>
                </c:pt>
                <c:pt idx="5603">
                  <c:v>1.7029999999999978</c:v>
                </c:pt>
                <c:pt idx="5604">
                  <c:v>1.57</c:v>
                </c:pt>
                <c:pt idx="5605">
                  <c:v>1.6579999999999981</c:v>
                </c:pt>
                <c:pt idx="5606">
                  <c:v>1.679</c:v>
                </c:pt>
                <c:pt idx="5607">
                  <c:v>1.5660000000000001</c:v>
                </c:pt>
                <c:pt idx="5608">
                  <c:v>1.627</c:v>
                </c:pt>
                <c:pt idx="5609">
                  <c:v>1.585</c:v>
                </c:pt>
                <c:pt idx="5610">
                  <c:v>1.8089999999999982</c:v>
                </c:pt>
                <c:pt idx="5611">
                  <c:v>1.677</c:v>
                </c:pt>
                <c:pt idx="5612">
                  <c:v>1.714</c:v>
                </c:pt>
                <c:pt idx="5613">
                  <c:v>1.9530000000000001</c:v>
                </c:pt>
                <c:pt idx="5614">
                  <c:v>2.0529999999999977</c:v>
                </c:pt>
                <c:pt idx="5615">
                  <c:v>2.0169999999999977</c:v>
                </c:pt>
                <c:pt idx="5616">
                  <c:v>2.0009999999999999</c:v>
                </c:pt>
                <c:pt idx="5617">
                  <c:v>1.9520000000000017</c:v>
                </c:pt>
                <c:pt idx="5618">
                  <c:v>1.9770000000000001</c:v>
                </c:pt>
                <c:pt idx="5619">
                  <c:v>2.0209999999999999</c:v>
                </c:pt>
                <c:pt idx="5620">
                  <c:v>2.048</c:v>
                </c:pt>
                <c:pt idx="5621">
                  <c:v>2.0449999999999999</c:v>
                </c:pt>
                <c:pt idx="5622">
                  <c:v>2.0359999999999987</c:v>
                </c:pt>
                <c:pt idx="5623">
                  <c:v>1.9530000000000001</c:v>
                </c:pt>
                <c:pt idx="5624">
                  <c:v>2.0139999999999998</c:v>
                </c:pt>
                <c:pt idx="5625">
                  <c:v>1.9970000000000001</c:v>
                </c:pt>
                <c:pt idx="5626">
                  <c:v>2.0739999999999998</c:v>
                </c:pt>
                <c:pt idx="5627">
                  <c:v>1.923</c:v>
                </c:pt>
                <c:pt idx="5628">
                  <c:v>1.9550000000000001</c:v>
                </c:pt>
                <c:pt idx="5629">
                  <c:v>1.9580000000000017</c:v>
                </c:pt>
                <c:pt idx="5630">
                  <c:v>1.9419999999999982</c:v>
                </c:pt>
                <c:pt idx="5631">
                  <c:v>1.857</c:v>
                </c:pt>
                <c:pt idx="5632">
                  <c:v>1.871</c:v>
                </c:pt>
                <c:pt idx="5633">
                  <c:v>1.9279999999999982</c:v>
                </c:pt>
                <c:pt idx="5634">
                  <c:v>2.0549999999999997</c:v>
                </c:pt>
                <c:pt idx="5635">
                  <c:v>2.1149999999999998</c:v>
                </c:pt>
                <c:pt idx="5636">
                  <c:v>2.1030000000000002</c:v>
                </c:pt>
                <c:pt idx="5637">
                  <c:v>2.02</c:v>
                </c:pt>
                <c:pt idx="5638">
                  <c:v>2.105</c:v>
                </c:pt>
                <c:pt idx="5639">
                  <c:v>2.0379999999999998</c:v>
                </c:pt>
                <c:pt idx="5640">
                  <c:v>2.2050000000000001</c:v>
                </c:pt>
                <c:pt idx="5641">
                  <c:v>2.1619999999999999</c:v>
                </c:pt>
                <c:pt idx="5642">
                  <c:v>2.198</c:v>
                </c:pt>
                <c:pt idx="5643">
                  <c:v>2.1970000000000001</c:v>
                </c:pt>
                <c:pt idx="5644">
                  <c:v>2.0299999999999998</c:v>
                </c:pt>
                <c:pt idx="5645">
                  <c:v>2.0719999999999987</c:v>
                </c:pt>
                <c:pt idx="5646">
                  <c:v>2.0299999999999998</c:v>
                </c:pt>
                <c:pt idx="5647">
                  <c:v>1.885</c:v>
                </c:pt>
                <c:pt idx="5648">
                  <c:v>2.0649999999999999</c:v>
                </c:pt>
                <c:pt idx="5649">
                  <c:v>1.9830000000000001</c:v>
                </c:pt>
                <c:pt idx="5650">
                  <c:v>1.9840000000000018</c:v>
                </c:pt>
                <c:pt idx="5651">
                  <c:v>1.9810000000000001</c:v>
                </c:pt>
                <c:pt idx="5652">
                  <c:v>1.869</c:v>
                </c:pt>
                <c:pt idx="5653">
                  <c:v>1.7889999999999981</c:v>
                </c:pt>
                <c:pt idx="5654">
                  <c:v>1.6759999999999982</c:v>
                </c:pt>
                <c:pt idx="5655">
                  <c:v>1.627</c:v>
                </c:pt>
                <c:pt idx="5656">
                  <c:v>1.649</c:v>
                </c:pt>
                <c:pt idx="5657">
                  <c:v>1.716</c:v>
                </c:pt>
                <c:pt idx="5658">
                  <c:v>1.8879999999999979</c:v>
                </c:pt>
                <c:pt idx="5659">
                  <c:v>1.861</c:v>
                </c:pt>
                <c:pt idx="5660">
                  <c:v>2.0059999999999998</c:v>
                </c:pt>
                <c:pt idx="5661">
                  <c:v>2.0949999999999998</c:v>
                </c:pt>
                <c:pt idx="5662">
                  <c:v>2.1</c:v>
                </c:pt>
                <c:pt idx="5663">
                  <c:v>2.0149999999999997</c:v>
                </c:pt>
                <c:pt idx="5664">
                  <c:v>1.9660000000000017</c:v>
                </c:pt>
                <c:pt idx="5665">
                  <c:v>1.9730000000000001</c:v>
                </c:pt>
                <c:pt idx="5666">
                  <c:v>1.881</c:v>
                </c:pt>
                <c:pt idx="5667">
                  <c:v>1.8220000000000001</c:v>
                </c:pt>
                <c:pt idx="5668">
                  <c:v>1.7309999999999981</c:v>
                </c:pt>
                <c:pt idx="5669">
                  <c:v>1.87</c:v>
                </c:pt>
                <c:pt idx="5670">
                  <c:v>1.728</c:v>
                </c:pt>
                <c:pt idx="5671">
                  <c:v>1.756</c:v>
                </c:pt>
                <c:pt idx="5672">
                  <c:v>1.839</c:v>
                </c:pt>
                <c:pt idx="5673">
                  <c:v>1.9870000000000001</c:v>
                </c:pt>
                <c:pt idx="5674">
                  <c:v>2.3439999999999999</c:v>
                </c:pt>
                <c:pt idx="5675">
                  <c:v>2.1629999999999998</c:v>
                </c:pt>
                <c:pt idx="5676">
                  <c:v>2.1179999999999999</c:v>
                </c:pt>
                <c:pt idx="5677">
                  <c:v>2.117</c:v>
                </c:pt>
                <c:pt idx="5678">
                  <c:v>2.0230000000000001</c:v>
                </c:pt>
                <c:pt idx="5679">
                  <c:v>1.9710000000000001</c:v>
                </c:pt>
                <c:pt idx="5680">
                  <c:v>1.9810000000000001</c:v>
                </c:pt>
                <c:pt idx="5681">
                  <c:v>1.9900000000000018</c:v>
                </c:pt>
                <c:pt idx="5682">
                  <c:v>1.9750000000000001</c:v>
                </c:pt>
                <c:pt idx="5683">
                  <c:v>2.0319999999999987</c:v>
                </c:pt>
                <c:pt idx="5684">
                  <c:v>1.9570000000000001</c:v>
                </c:pt>
                <c:pt idx="5685">
                  <c:v>1.879</c:v>
                </c:pt>
                <c:pt idx="5686">
                  <c:v>1.8779999999999979</c:v>
                </c:pt>
                <c:pt idx="5687">
                  <c:v>1.726</c:v>
                </c:pt>
                <c:pt idx="5688">
                  <c:v>1.6679999999999982</c:v>
                </c:pt>
                <c:pt idx="5689">
                  <c:v>1.6970000000000001</c:v>
                </c:pt>
                <c:pt idx="5690">
                  <c:v>1.6319999999999979</c:v>
                </c:pt>
                <c:pt idx="5691">
                  <c:v>1.6559999999999981</c:v>
                </c:pt>
                <c:pt idx="5692">
                  <c:v>1.6579999999999981</c:v>
                </c:pt>
                <c:pt idx="5693">
                  <c:v>1.6819999999999982</c:v>
                </c:pt>
                <c:pt idx="5694">
                  <c:v>1.673</c:v>
                </c:pt>
                <c:pt idx="5695">
                  <c:v>1.7729999999999981</c:v>
                </c:pt>
                <c:pt idx="5696">
                  <c:v>1.629</c:v>
                </c:pt>
                <c:pt idx="5697">
                  <c:v>1.613</c:v>
                </c:pt>
                <c:pt idx="5698">
                  <c:v>1.6</c:v>
                </c:pt>
                <c:pt idx="5699">
                  <c:v>1.607</c:v>
                </c:pt>
                <c:pt idx="5700">
                  <c:v>1.649</c:v>
                </c:pt>
                <c:pt idx="5701">
                  <c:v>1.6659999999999981</c:v>
                </c:pt>
                <c:pt idx="5702">
                  <c:v>1.6779999999999982</c:v>
                </c:pt>
                <c:pt idx="5703">
                  <c:v>1.6930000000000001</c:v>
                </c:pt>
                <c:pt idx="5704">
                  <c:v>1.8680000000000001</c:v>
                </c:pt>
                <c:pt idx="5705">
                  <c:v>1.9410000000000001</c:v>
                </c:pt>
                <c:pt idx="5706">
                  <c:v>2.0459999999999998</c:v>
                </c:pt>
                <c:pt idx="5707">
                  <c:v>2.0709999999999997</c:v>
                </c:pt>
                <c:pt idx="5708">
                  <c:v>1.9780000000000018</c:v>
                </c:pt>
                <c:pt idx="5709">
                  <c:v>1.9660000000000017</c:v>
                </c:pt>
                <c:pt idx="5710">
                  <c:v>1.9100000000000001</c:v>
                </c:pt>
                <c:pt idx="5711">
                  <c:v>1.9900000000000018</c:v>
                </c:pt>
                <c:pt idx="5712">
                  <c:v>2.0789999999999997</c:v>
                </c:pt>
                <c:pt idx="5713">
                  <c:v>2.0219999999999998</c:v>
                </c:pt>
                <c:pt idx="5714">
                  <c:v>2.0209999999999999</c:v>
                </c:pt>
                <c:pt idx="5715">
                  <c:v>1.875</c:v>
                </c:pt>
                <c:pt idx="5716">
                  <c:v>1.9610000000000001</c:v>
                </c:pt>
                <c:pt idx="5717">
                  <c:v>1.927</c:v>
                </c:pt>
                <c:pt idx="5718">
                  <c:v>1.9950000000000001</c:v>
                </c:pt>
                <c:pt idx="5719">
                  <c:v>2.097</c:v>
                </c:pt>
                <c:pt idx="5720">
                  <c:v>2.0619999999999998</c:v>
                </c:pt>
                <c:pt idx="5721">
                  <c:v>2.1219999999999999</c:v>
                </c:pt>
                <c:pt idx="5722">
                  <c:v>2.1549999999999998</c:v>
                </c:pt>
                <c:pt idx="5723">
                  <c:v>2.0709999999999997</c:v>
                </c:pt>
                <c:pt idx="5724">
                  <c:v>2.2010000000000001</c:v>
                </c:pt>
                <c:pt idx="5725">
                  <c:v>2.3039999999999998</c:v>
                </c:pt>
                <c:pt idx="5726">
                  <c:v>2.0339999999999998</c:v>
                </c:pt>
                <c:pt idx="5727">
                  <c:v>2.1339999999999999</c:v>
                </c:pt>
                <c:pt idx="5728">
                  <c:v>2.0149999999999997</c:v>
                </c:pt>
                <c:pt idx="5729">
                  <c:v>2.0149999999999997</c:v>
                </c:pt>
                <c:pt idx="5730">
                  <c:v>2.0139999999999998</c:v>
                </c:pt>
                <c:pt idx="5731">
                  <c:v>1.9680000000000017</c:v>
                </c:pt>
                <c:pt idx="5732">
                  <c:v>2.0030000000000001</c:v>
                </c:pt>
                <c:pt idx="5733">
                  <c:v>1.879</c:v>
                </c:pt>
                <c:pt idx="5734">
                  <c:v>1.85</c:v>
                </c:pt>
                <c:pt idx="5735">
                  <c:v>1.8540000000000001</c:v>
                </c:pt>
                <c:pt idx="5736">
                  <c:v>1.891</c:v>
                </c:pt>
                <c:pt idx="5737">
                  <c:v>1.843</c:v>
                </c:pt>
                <c:pt idx="5738">
                  <c:v>1.7869999999999981</c:v>
                </c:pt>
                <c:pt idx="5739">
                  <c:v>1.823</c:v>
                </c:pt>
                <c:pt idx="5740">
                  <c:v>1.7969999999999982</c:v>
                </c:pt>
                <c:pt idx="5741">
                  <c:v>1.8759999999999979</c:v>
                </c:pt>
                <c:pt idx="5742">
                  <c:v>1.829</c:v>
                </c:pt>
                <c:pt idx="5743">
                  <c:v>1.9419999999999982</c:v>
                </c:pt>
                <c:pt idx="5744">
                  <c:v>2.0270000000000001</c:v>
                </c:pt>
                <c:pt idx="5745">
                  <c:v>1.9850000000000001</c:v>
                </c:pt>
                <c:pt idx="5746">
                  <c:v>1.9910000000000001</c:v>
                </c:pt>
                <c:pt idx="5747">
                  <c:v>1.8720000000000001</c:v>
                </c:pt>
                <c:pt idx="5748">
                  <c:v>1.87</c:v>
                </c:pt>
                <c:pt idx="5749">
                  <c:v>2.0880000000000001</c:v>
                </c:pt>
                <c:pt idx="5750">
                  <c:v>2.1429999999999998</c:v>
                </c:pt>
                <c:pt idx="5751">
                  <c:v>2.11</c:v>
                </c:pt>
                <c:pt idx="5752">
                  <c:v>2.0509999999999997</c:v>
                </c:pt>
                <c:pt idx="5753">
                  <c:v>2.1379999999999999</c:v>
                </c:pt>
                <c:pt idx="5754">
                  <c:v>2.0409999999999999</c:v>
                </c:pt>
                <c:pt idx="5755">
                  <c:v>1.9930000000000001</c:v>
                </c:pt>
                <c:pt idx="5756">
                  <c:v>1.9660000000000017</c:v>
                </c:pt>
                <c:pt idx="5757">
                  <c:v>1.911</c:v>
                </c:pt>
                <c:pt idx="5758">
                  <c:v>1.887</c:v>
                </c:pt>
                <c:pt idx="5759">
                  <c:v>1.857</c:v>
                </c:pt>
                <c:pt idx="5760">
                  <c:v>1.79</c:v>
                </c:pt>
                <c:pt idx="5761">
                  <c:v>1.8440000000000001</c:v>
                </c:pt>
                <c:pt idx="5762">
                  <c:v>1.87</c:v>
                </c:pt>
                <c:pt idx="5763">
                  <c:v>1.9520000000000017</c:v>
                </c:pt>
                <c:pt idx="5764">
                  <c:v>1.9540000000000017</c:v>
                </c:pt>
                <c:pt idx="5765">
                  <c:v>1.9279999999999982</c:v>
                </c:pt>
                <c:pt idx="5766">
                  <c:v>2.0339999999999998</c:v>
                </c:pt>
                <c:pt idx="5767">
                  <c:v>1.919</c:v>
                </c:pt>
                <c:pt idx="5768">
                  <c:v>1.8160000000000001</c:v>
                </c:pt>
                <c:pt idx="5769">
                  <c:v>1.8720000000000001</c:v>
                </c:pt>
                <c:pt idx="5770">
                  <c:v>1.909</c:v>
                </c:pt>
                <c:pt idx="5771">
                  <c:v>2.0430000000000001</c:v>
                </c:pt>
                <c:pt idx="5772">
                  <c:v>2.0640000000000001</c:v>
                </c:pt>
                <c:pt idx="5773">
                  <c:v>2.528</c:v>
                </c:pt>
                <c:pt idx="5774">
                  <c:v>2.4870000000000001</c:v>
                </c:pt>
                <c:pt idx="5775">
                  <c:v>2.0519999999999987</c:v>
                </c:pt>
                <c:pt idx="5776">
                  <c:v>1.9870000000000001</c:v>
                </c:pt>
                <c:pt idx="5777">
                  <c:v>1.929</c:v>
                </c:pt>
                <c:pt idx="5778">
                  <c:v>1.857</c:v>
                </c:pt>
                <c:pt idx="5779">
                  <c:v>1.8069999999999982</c:v>
                </c:pt>
                <c:pt idx="5780">
                  <c:v>1.778</c:v>
                </c:pt>
                <c:pt idx="5781">
                  <c:v>1.8779999999999979</c:v>
                </c:pt>
                <c:pt idx="5782">
                  <c:v>1.891</c:v>
                </c:pt>
                <c:pt idx="5783">
                  <c:v>1.9390000000000001</c:v>
                </c:pt>
                <c:pt idx="5784">
                  <c:v>1.911</c:v>
                </c:pt>
                <c:pt idx="5785">
                  <c:v>1.792</c:v>
                </c:pt>
                <c:pt idx="5786">
                  <c:v>1.843</c:v>
                </c:pt>
                <c:pt idx="5787">
                  <c:v>1.853</c:v>
                </c:pt>
                <c:pt idx="5788">
                  <c:v>1.798</c:v>
                </c:pt>
                <c:pt idx="5789">
                  <c:v>1.802</c:v>
                </c:pt>
                <c:pt idx="5790">
                  <c:v>1.819</c:v>
                </c:pt>
                <c:pt idx="5791">
                  <c:v>1.9119999999999981</c:v>
                </c:pt>
                <c:pt idx="5792">
                  <c:v>1.9390000000000001</c:v>
                </c:pt>
                <c:pt idx="5793">
                  <c:v>2.15</c:v>
                </c:pt>
                <c:pt idx="5794">
                  <c:v>1.9750000000000001</c:v>
                </c:pt>
                <c:pt idx="5795">
                  <c:v>1.9700000000000017</c:v>
                </c:pt>
                <c:pt idx="5796">
                  <c:v>1.9059999999999981</c:v>
                </c:pt>
                <c:pt idx="5797">
                  <c:v>1.909</c:v>
                </c:pt>
                <c:pt idx="5798">
                  <c:v>1.907</c:v>
                </c:pt>
                <c:pt idx="5799">
                  <c:v>1.8660000000000001</c:v>
                </c:pt>
                <c:pt idx="5800">
                  <c:v>1.8939999999999981</c:v>
                </c:pt>
                <c:pt idx="5801">
                  <c:v>1.825</c:v>
                </c:pt>
                <c:pt idx="5802">
                  <c:v>1.9370000000000001</c:v>
                </c:pt>
                <c:pt idx="5803">
                  <c:v>2.1829999999999998</c:v>
                </c:pt>
                <c:pt idx="5804">
                  <c:v>2.2490000000000001</c:v>
                </c:pt>
                <c:pt idx="5805">
                  <c:v>2.262</c:v>
                </c:pt>
                <c:pt idx="5806">
                  <c:v>2.2519999999999998</c:v>
                </c:pt>
                <c:pt idx="5807">
                  <c:v>2.1549999999999998</c:v>
                </c:pt>
                <c:pt idx="5808">
                  <c:v>2.0099999999999998</c:v>
                </c:pt>
                <c:pt idx="5809">
                  <c:v>1.9530000000000001</c:v>
                </c:pt>
                <c:pt idx="5810">
                  <c:v>1.8220000000000001</c:v>
                </c:pt>
                <c:pt idx="5811">
                  <c:v>1.7449999999999983</c:v>
                </c:pt>
                <c:pt idx="5812">
                  <c:v>1.7849999999999981</c:v>
                </c:pt>
                <c:pt idx="5813">
                  <c:v>1.758</c:v>
                </c:pt>
                <c:pt idx="5814">
                  <c:v>1.8049999999999982</c:v>
                </c:pt>
                <c:pt idx="5815">
                  <c:v>1.915</c:v>
                </c:pt>
                <c:pt idx="5816">
                  <c:v>2.0659999999999998</c:v>
                </c:pt>
                <c:pt idx="5817">
                  <c:v>2.1779999999999999</c:v>
                </c:pt>
                <c:pt idx="5818">
                  <c:v>2.2850000000000001</c:v>
                </c:pt>
                <c:pt idx="5819">
                  <c:v>2.4019999999999997</c:v>
                </c:pt>
                <c:pt idx="5820">
                  <c:v>2.3049999999999997</c:v>
                </c:pt>
                <c:pt idx="5821">
                  <c:v>2.2680000000000002</c:v>
                </c:pt>
                <c:pt idx="5822">
                  <c:v>2.1739999999999999</c:v>
                </c:pt>
                <c:pt idx="5823">
                  <c:v>2.02</c:v>
                </c:pt>
                <c:pt idx="5824">
                  <c:v>1.9500000000000017</c:v>
                </c:pt>
                <c:pt idx="5825">
                  <c:v>1.87</c:v>
                </c:pt>
                <c:pt idx="5826">
                  <c:v>1.827</c:v>
                </c:pt>
                <c:pt idx="5827">
                  <c:v>1.823</c:v>
                </c:pt>
                <c:pt idx="5828">
                  <c:v>1.7969999999999982</c:v>
                </c:pt>
                <c:pt idx="5829">
                  <c:v>1.7989999999999982</c:v>
                </c:pt>
                <c:pt idx="5830">
                  <c:v>1.8480000000000001</c:v>
                </c:pt>
                <c:pt idx="5831">
                  <c:v>1.833</c:v>
                </c:pt>
                <c:pt idx="5832">
                  <c:v>1.897</c:v>
                </c:pt>
                <c:pt idx="5833">
                  <c:v>1.9139999999999981</c:v>
                </c:pt>
                <c:pt idx="5834">
                  <c:v>1.8879999999999979</c:v>
                </c:pt>
                <c:pt idx="5835">
                  <c:v>2.0159999999999987</c:v>
                </c:pt>
                <c:pt idx="5836">
                  <c:v>2.0939999999999999</c:v>
                </c:pt>
                <c:pt idx="5837">
                  <c:v>2.0299999999999998</c:v>
                </c:pt>
                <c:pt idx="5838">
                  <c:v>1.9820000000000018</c:v>
                </c:pt>
                <c:pt idx="5839">
                  <c:v>1.9820000000000018</c:v>
                </c:pt>
                <c:pt idx="5840">
                  <c:v>1.9219999999999982</c:v>
                </c:pt>
                <c:pt idx="5841">
                  <c:v>1.9600000000000017</c:v>
                </c:pt>
                <c:pt idx="5842">
                  <c:v>1.9760000000000018</c:v>
                </c:pt>
                <c:pt idx="5843">
                  <c:v>1.8959999999999981</c:v>
                </c:pt>
                <c:pt idx="5844">
                  <c:v>1.9840000000000018</c:v>
                </c:pt>
                <c:pt idx="5845">
                  <c:v>1.923</c:v>
                </c:pt>
                <c:pt idx="5846">
                  <c:v>1.859</c:v>
                </c:pt>
                <c:pt idx="5847">
                  <c:v>1.9670000000000001</c:v>
                </c:pt>
                <c:pt idx="5848">
                  <c:v>1.9720000000000018</c:v>
                </c:pt>
                <c:pt idx="5849">
                  <c:v>1.998000000000002</c:v>
                </c:pt>
                <c:pt idx="5850">
                  <c:v>2.0349999999999997</c:v>
                </c:pt>
                <c:pt idx="5851">
                  <c:v>2.1800000000000002</c:v>
                </c:pt>
                <c:pt idx="5852">
                  <c:v>2.3099999999999987</c:v>
                </c:pt>
                <c:pt idx="5853">
                  <c:v>2.157</c:v>
                </c:pt>
                <c:pt idx="5854">
                  <c:v>2.0979999999999999</c:v>
                </c:pt>
                <c:pt idx="5855">
                  <c:v>2.0959999999999988</c:v>
                </c:pt>
                <c:pt idx="5856">
                  <c:v>2.2130000000000001</c:v>
                </c:pt>
                <c:pt idx="5857">
                  <c:v>2.2680000000000002</c:v>
                </c:pt>
                <c:pt idx="5858">
                  <c:v>2.2719999999999998</c:v>
                </c:pt>
                <c:pt idx="5859">
                  <c:v>2.23</c:v>
                </c:pt>
                <c:pt idx="5860">
                  <c:v>2.1880000000000002</c:v>
                </c:pt>
                <c:pt idx="5861">
                  <c:v>2.15</c:v>
                </c:pt>
                <c:pt idx="5862">
                  <c:v>2.1549999999999998</c:v>
                </c:pt>
                <c:pt idx="5863">
                  <c:v>2.0159999999999987</c:v>
                </c:pt>
                <c:pt idx="5864">
                  <c:v>1.9910000000000001</c:v>
                </c:pt>
                <c:pt idx="5865">
                  <c:v>1.9480000000000017</c:v>
                </c:pt>
                <c:pt idx="5866">
                  <c:v>2.0030000000000001</c:v>
                </c:pt>
                <c:pt idx="5867">
                  <c:v>1.9640000000000017</c:v>
                </c:pt>
                <c:pt idx="5868">
                  <c:v>1.9019999999999981</c:v>
                </c:pt>
                <c:pt idx="5869">
                  <c:v>1.841</c:v>
                </c:pt>
                <c:pt idx="5870">
                  <c:v>1.77</c:v>
                </c:pt>
                <c:pt idx="5871">
                  <c:v>1.841</c:v>
                </c:pt>
                <c:pt idx="5872">
                  <c:v>1.9400000000000017</c:v>
                </c:pt>
                <c:pt idx="5873">
                  <c:v>2.0979999999999999</c:v>
                </c:pt>
                <c:pt idx="5874">
                  <c:v>2.2509999999999999</c:v>
                </c:pt>
                <c:pt idx="5875">
                  <c:v>2.2119999999999997</c:v>
                </c:pt>
                <c:pt idx="5876">
                  <c:v>2.0270000000000001</c:v>
                </c:pt>
                <c:pt idx="5877">
                  <c:v>1.9790000000000001</c:v>
                </c:pt>
                <c:pt idx="5878">
                  <c:v>1.8879999999999979</c:v>
                </c:pt>
                <c:pt idx="5879">
                  <c:v>1.8740000000000001</c:v>
                </c:pt>
                <c:pt idx="5880">
                  <c:v>1.9430000000000001</c:v>
                </c:pt>
                <c:pt idx="5881">
                  <c:v>1.996000000000002</c:v>
                </c:pt>
                <c:pt idx="5882">
                  <c:v>1.9910000000000001</c:v>
                </c:pt>
                <c:pt idx="5883">
                  <c:v>1.9920000000000018</c:v>
                </c:pt>
                <c:pt idx="5884">
                  <c:v>1.9730000000000001</c:v>
                </c:pt>
                <c:pt idx="5885">
                  <c:v>2.1989999999999998</c:v>
                </c:pt>
                <c:pt idx="5886">
                  <c:v>2.0270000000000001</c:v>
                </c:pt>
                <c:pt idx="5887">
                  <c:v>1.9059999999999981</c:v>
                </c:pt>
                <c:pt idx="5888">
                  <c:v>1.9830000000000001</c:v>
                </c:pt>
                <c:pt idx="5889">
                  <c:v>2.0019999999999998</c:v>
                </c:pt>
                <c:pt idx="5890">
                  <c:v>2.2170000000000001</c:v>
                </c:pt>
                <c:pt idx="5891">
                  <c:v>2.177</c:v>
                </c:pt>
                <c:pt idx="5892">
                  <c:v>2.1419999999999999</c:v>
                </c:pt>
                <c:pt idx="5893">
                  <c:v>2</c:v>
                </c:pt>
                <c:pt idx="5894">
                  <c:v>1.9630000000000001</c:v>
                </c:pt>
                <c:pt idx="5895">
                  <c:v>1.9650000000000001</c:v>
                </c:pt>
                <c:pt idx="5896">
                  <c:v>1.9059999999999981</c:v>
                </c:pt>
                <c:pt idx="5897">
                  <c:v>1.8859999999999979</c:v>
                </c:pt>
                <c:pt idx="5898">
                  <c:v>1.9490000000000001</c:v>
                </c:pt>
                <c:pt idx="5899">
                  <c:v>1.7969999999999982</c:v>
                </c:pt>
                <c:pt idx="5900">
                  <c:v>1.831</c:v>
                </c:pt>
                <c:pt idx="5901">
                  <c:v>1.9410000000000001</c:v>
                </c:pt>
                <c:pt idx="5902">
                  <c:v>1.8959999999999981</c:v>
                </c:pt>
                <c:pt idx="5903">
                  <c:v>1.901</c:v>
                </c:pt>
                <c:pt idx="5904">
                  <c:v>1.9319999999999982</c:v>
                </c:pt>
                <c:pt idx="5905">
                  <c:v>2.1070000000000002</c:v>
                </c:pt>
                <c:pt idx="5906">
                  <c:v>2.1240000000000001</c:v>
                </c:pt>
                <c:pt idx="5907">
                  <c:v>2.2349999999999999</c:v>
                </c:pt>
                <c:pt idx="5908">
                  <c:v>2.2330000000000001</c:v>
                </c:pt>
                <c:pt idx="5909">
                  <c:v>2.1640000000000001</c:v>
                </c:pt>
                <c:pt idx="5910">
                  <c:v>2.0819999999999999</c:v>
                </c:pt>
                <c:pt idx="5911">
                  <c:v>2.0499999999999998</c:v>
                </c:pt>
                <c:pt idx="5912">
                  <c:v>1.8620000000000001</c:v>
                </c:pt>
                <c:pt idx="5913">
                  <c:v>1.8180000000000001</c:v>
                </c:pt>
                <c:pt idx="5914">
                  <c:v>1.871</c:v>
                </c:pt>
                <c:pt idx="5915">
                  <c:v>1.9550000000000001</c:v>
                </c:pt>
                <c:pt idx="5916">
                  <c:v>1.9670000000000001</c:v>
                </c:pt>
                <c:pt idx="5917">
                  <c:v>1.913</c:v>
                </c:pt>
                <c:pt idx="5918">
                  <c:v>1.9750000000000001</c:v>
                </c:pt>
                <c:pt idx="5919">
                  <c:v>2.1549999999999998</c:v>
                </c:pt>
                <c:pt idx="5920">
                  <c:v>2.286</c:v>
                </c:pt>
                <c:pt idx="5921">
                  <c:v>2.2690000000000001</c:v>
                </c:pt>
                <c:pt idx="5922">
                  <c:v>2.1909999999999998</c:v>
                </c:pt>
                <c:pt idx="5923">
                  <c:v>2.1850000000000001</c:v>
                </c:pt>
                <c:pt idx="5924">
                  <c:v>2.11</c:v>
                </c:pt>
                <c:pt idx="5925">
                  <c:v>2.0640000000000001</c:v>
                </c:pt>
                <c:pt idx="5926">
                  <c:v>2.121</c:v>
                </c:pt>
                <c:pt idx="5927">
                  <c:v>2.1539999999999999</c:v>
                </c:pt>
                <c:pt idx="5928">
                  <c:v>2.169</c:v>
                </c:pt>
                <c:pt idx="5929">
                  <c:v>2.0539999999999998</c:v>
                </c:pt>
                <c:pt idx="5930">
                  <c:v>1.9640000000000017</c:v>
                </c:pt>
                <c:pt idx="5931">
                  <c:v>1.9580000000000017</c:v>
                </c:pt>
                <c:pt idx="5932">
                  <c:v>2.1359999999999997</c:v>
                </c:pt>
                <c:pt idx="5933">
                  <c:v>1.905</c:v>
                </c:pt>
                <c:pt idx="5934">
                  <c:v>1.8939999999999981</c:v>
                </c:pt>
                <c:pt idx="5935">
                  <c:v>1.8520000000000001</c:v>
                </c:pt>
                <c:pt idx="5936">
                  <c:v>1.8069999999999982</c:v>
                </c:pt>
                <c:pt idx="5937">
                  <c:v>1.855</c:v>
                </c:pt>
                <c:pt idx="5938">
                  <c:v>1.9550000000000001</c:v>
                </c:pt>
                <c:pt idx="5939">
                  <c:v>2.1389999999999998</c:v>
                </c:pt>
                <c:pt idx="5940">
                  <c:v>2.1019999999999999</c:v>
                </c:pt>
                <c:pt idx="5941">
                  <c:v>2.0289999999999999</c:v>
                </c:pt>
                <c:pt idx="5942">
                  <c:v>2.0139999999999998</c:v>
                </c:pt>
                <c:pt idx="5943">
                  <c:v>1.9350000000000001</c:v>
                </c:pt>
                <c:pt idx="5944">
                  <c:v>1.9690000000000001</c:v>
                </c:pt>
                <c:pt idx="5945">
                  <c:v>1.9330000000000001</c:v>
                </c:pt>
                <c:pt idx="5946">
                  <c:v>1.84</c:v>
                </c:pt>
                <c:pt idx="5947">
                  <c:v>1.804</c:v>
                </c:pt>
                <c:pt idx="5948">
                  <c:v>1.9379999999999982</c:v>
                </c:pt>
                <c:pt idx="5949">
                  <c:v>1.9219999999999982</c:v>
                </c:pt>
                <c:pt idx="5950">
                  <c:v>2.0329999999999977</c:v>
                </c:pt>
                <c:pt idx="5951">
                  <c:v>1.9830000000000001</c:v>
                </c:pt>
                <c:pt idx="5952">
                  <c:v>1.9319999999999982</c:v>
                </c:pt>
                <c:pt idx="5953">
                  <c:v>2.0059999999999998</c:v>
                </c:pt>
                <c:pt idx="5954">
                  <c:v>2.218</c:v>
                </c:pt>
                <c:pt idx="5955">
                  <c:v>2.1149999999999998</c:v>
                </c:pt>
                <c:pt idx="5956">
                  <c:v>2.1179999999999999</c:v>
                </c:pt>
                <c:pt idx="5957">
                  <c:v>2.0430000000000001</c:v>
                </c:pt>
                <c:pt idx="5958">
                  <c:v>2.0159999999999987</c:v>
                </c:pt>
                <c:pt idx="5959">
                  <c:v>1.9600000000000017</c:v>
                </c:pt>
                <c:pt idx="5960">
                  <c:v>1.9910000000000001</c:v>
                </c:pt>
                <c:pt idx="5961">
                  <c:v>1.889</c:v>
                </c:pt>
                <c:pt idx="5962">
                  <c:v>1.9820000000000018</c:v>
                </c:pt>
                <c:pt idx="5963">
                  <c:v>1.9710000000000001</c:v>
                </c:pt>
                <c:pt idx="5964">
                  <c:v>2.0549999999999997</c:v>
                </c:pt>
                <c:pt idx="5965">
                  <c:v>2.004</c:v>
                </c:pt>
                <c:pt idx="5966">
                  <c:v>1.927</c:v>
                </c:pt>
                <c:pt idx="5967">
                  <c:v>1.893</c:v>
                </c:pt>
                <c:pt idx="5968">
                  <c:v>1.9530000000000001</c:v>
                </c:pt>
                <c:pt idx="5969">
                  <c:v>2.0649999999999999</c:v>
                </c:pt>
                <c:pt idx="5970">
                  <c:v>1.996000000000002</c:v>
                </c:pt>
                <c:pt idx="5971">
                  <c:v>1.9460000000000017</c:v>
                </c:pt>
                <c:pt idx="5972">
                  <c:v>1.9179999999999982</c:v>
                </c:pt>
                <c:pt idx="5973">
                  <c:v>1.8520000000000001</c:v>
                </c:pt>
                <c:pt idx="5974">
                  <c:v>1.8620000000000001</c:v>
                </c:pt>
                <c:pt idx="5975">
                  <c:v>1.859</c:v>
                </c:pt>
                <c:pt idx="5976">
                  <c:v>1.9219999999999982</c:v>
                </c:pt>
                <c:pt idx="5977">
                  <c:v>1.9920000000000018</c:v>
                </c:pt>
                <c:pt idx="5978">
                  <c:v>2.004</c:v>
                </c:pt>
                <c:pt idx="5979">
                  <c:v>1.917</c:v>
                </c:pt>
                <c:pt idx="5980">
                  <c:v>1.9900000000000018</c:v>
                </c:pt>
                <c:pt idx="5981">
                  <c:v>2.2050000000000001</c:v>
                </c:pt>
                <c:pt idx="5982">
                  <c:v>2.3519999999999968</c:v>
                </c:pt>
                <c:pt idx="5983">
                  <c:v>2.4409999999999998</c:v>
                </c:pt>
                <c:pt idx="5984">
                  <c:v>2.4589999999999987</c:v>
                </c:pt>
                <c:pt idx="5985">
                  <c:v>2.3579999999999997</c:v>
                </c:pt>
                <c:pt idx="5986">
                  <c:v>2.34</c:v>
                </c:pt>
                <c:pt idx="5987">
                  <c:v>2.2319999999999998</c:v>
                </c:pt>
                <c:pt idx="5988">
                  <c:v>2.226</c:v>
                </c:pt>
                <c:pt idx="5989">
                  <c:v>2.0979999999999999</c:v>
                </c:pt>
                <c:pt idx="5990">
                  <c:v>2.1890000000000001</c:v>
                </c:pt>
                <c:pt idx="5991">
                  <c:v>2.1509999999999998</c:v>
                </c:pt>
                <c:pt idx="5992">
                  <c:v>2.1949999999999998</c:v>
                </c:pt>
                <c:pt idx="5993">
                  <c:v>2.121</c:v>
                </c:pt>
                <c:pt idx="5994">
                  <c:v>2.1819999999999999</c:v>
                </c:pt>
                <c:pt idx="5995">
                  <c:v>2.0659999999999998</c:v>
                </c:pt>
                <c:pt idx="5996">
                  <c:v>1.9620000000000017</c:v>
                </c:pt>
                <c:pt idx="5997">
                  <c:v>1.996000000000002</c:v>
                </c:pt>
                <c:pt idx="5998">
                  <c:v>1.9800000000000018</c:v>
                </c:pt>
                <c:pt idx="5999">
                  <c:v>1.917</c:v>
                </c:pt>
                <c:pt idx="6000">
                  <c:v>1.8660000000000001</c:v>
                </c:pt>
                <c:pt idx="6001">
                  <c:v>1.8800000000000001</c:v>
                </c:pt>
                <c:pt idx="6002">
                  <c:v>1.833</c:v>
                </c:pt>
                <c:pt idx="6003">
                  <c:v>1.8069999999999982</c:v>
                </c:pt>
                <c:pt idx="6004">
                  <c:v>1.857</c:v>
                </c:pt>
                <c:pt idx="6005">
                  <c:v>1.8660000000000001</c:v>
                </c:pt>
                <c:pt idx="6006">
                  <c:v>1.8800000000000001</c:v>
                </c:pt>
                <c:pt idx="6007">
                  <c:v>2.0149999999999997</c:v>
                </c:pt>
                <c:pt idx="6008">
                  <c:v>2.278</c:v>
                </c:pt>
                <c:pt idx="6009">
                  <c:v>2.3729999999999967</c:v>
                </c:pt>
                <c:pt idx="6010">
                  <c:v>2.4779999999999998</c:v>
                </c:pt>
                <c:pt idx="6011">
                  <c:v>2.2599999999999998</c:v>
                </c:pt>
                <c:pt idx="6012">
                  <c:v>2.1139999999999999</c:v>
                </c:pt>
                <c:pt idx="6013">
                  <c:v>1.901</c:v>
                </c:pt>
                <c:pt idx="6014">
                  <c:v>1.8120000000000001</c:v>
                </c:pt>
                <c:pt idx="6015">
                  <c:v>1.845</c:v>
                </c:pt>
                <c:pt idx="6016">
                  <c:v>1.8120000000000001</c:v>
                </c:pt>
                <c:pt idx="6017">
                  <c:v>1.7789999999999981</c:v>
                </c:pt>
                <c:pt idx="6018">
                  <c:v>1.8939999999999981</c:v>
                </c:pt>
                <c:pt idx="6019">
                  <c:v>1.9870000000000001</c:v>
                </c:pt>
                <c:pt idx="6020">
                  <c:v>1.9350000000000001</c:v>
                </c:pt>
                <c:pt idx="6021">
                  <c:v>1.9179999999999982</c:v>
                </c:pt>
                <c:pt idx="6022">
                  <c:v>1.9000000000000001</c:v>
                </c:pt>
                <c:pt idx="6023">
                  <c:v>1.8759999999999979</c:v>
                </c:pt>
                <c:pt idx="6024">
                  <c:v>1.8979999999999981</c:v>
                </c:pt>
                <c:pt idx="6025">
                  <c:v>2.0830000000000002</c:v>
                </c:pt>
                <c:pt idx="6026">
                  <c:v>2.2789999999999999</c:v>
                </c:pt>
                <c:pt idx="6027">
                  <c:v>2.4119999999999977</c:v>
                </c:pt>
                <c:pt idx="6028">
                  <c:v>2.3409999999999997</c:v>
                </c:pt>
                <c:pt idx="6029">
                  <c:v>2.3099999999999987</c:v>
                </c:pt>
                <c:pt idx="6030">
                  <c:v>2.2119999999999997</c:v>
                </c:pt>
                <c:pt idx="6031">
                  <c:v>2.2890000000000001</c:v>
                </c:pt>
                <c:pt idx="6032">
                  <c:v>2.1640000000000001</c:v>
                </c:pt>
                <c:pt idx="6033">
                  <c:v>2.165</c:v>
                </c:pt>
                <c:pt idx="6034">
                  <c:v>2.1779999999999999</c:v>
                </c:pt>
                <c:pt idx="6035">
                  <c:v>2.0659999999999998</c:v>
                </c:pt>
                <c:pt idx="6036">
                  <c:v>2.1</c:v>
                </c:pt>
                <c:pt idx="6037">
                  <c:v>2.1919999999999997</c:v>
                </c:pt>
                <c:pt idx="6038">
                  <c:v>2.242</c:v>
                </c:pt>
                <c:pt idx="6039">
                  <c:v>2.3199999999999967</c:v>
                </c:pt>
                <c:pt idx="6040">
                  <c:v>2.3819999999999997</c:v>
                </c:pt>
                <c:pt idx="6041">
                  <c:v>2.2719999999999998</c:v>
                </c:pt>
                <c:pt idx="6042">
                  <c:v>2.1059999999999999</c:v>
                </c:pt>
                <c:pt idx="6043">
                  <c:v>2.1629999999999998</c:v>
                </c:pt>
                <c:pt idx="6044">
                  <c:v>2.14</c:v>
                </c:pt>
                <c:pt idx="6045">
                  <c:v>2.0830000000000002</c:v>
                </c:pt>
                <c:pt idx="6046">
                  <c:v>2.08</c:v>
                </c:pt>
                <c:pt idx="6047">
                  <c:v>2.008</c:v>
                </c:pt>
                <c:pt idx="6048">
                  <c:v>2.044</c:v>
                </c:pt>
                <c:pt idx="6049">
                  <c:v>1.9990000000000001</c:v>
                </c:pt>
                <c:pt idx="6050">
                  <c:v>1.9630000000000001</c:v>
                </c:pt>
                <c:pt idx="6051">
                  <c:v>2.1419999999999999</c:v>
                </c:pt>
                <c:pt idx="6052">
                  <c:v>2.387</c:v>
                </c:pt>
                <c:pt idx="6053">
                  <c:v>2.4649999999999999</c:v>
                </c:pt>
                <c:pt idx="6054">
                  <c:v>2.4179999999999997</c:v>
                </c:pt>
                <c:pt idx="6055">
                  <c:v>2.2189999999999999</c:v>
                </c:pt>
                <c:pt idx="6056">
                  <c:v>2.1549999999999998</c:v>
                </c:pt>
                <c:pt idx="6057">
                  <c:v>1.9680000000000017</c:v>
                </c:pt>
                <c:pt idx="6058">
                  <c:v>1.881</c:v>
                </c:pt>
                <c:pt idx="6059">
                  <c:v>1.879</c:v>
                </c:pt>
                <c:pt idx="6060">
                  <c:v>3.3059999999999987</c:v>
                </c:pt>
                <c:pt idx="6061">
                  <c:v>2.137</c:v>
                </c:pt>
                <c:pt idx="6062">
                  <c:v>2.2919999999999998</c:v>
                </c:pt>
                <c:pt idx="6063">
                  <c:v>2.3689999999999998</c:v>
                </c:pt>
                <c:pt idx="6064">
                  <c:v>2.2469999999999999</c:v>
                </c:pt>
                <c:pt idx="6065">
                  <c:v>2.19</c:v>
                </c:pt>
                <c:pt idx="6066">
                  <c:v>2.0709999999999997</c:v>
                </c:pt>
                <c:pt idx="6067">
                  <c:v>1.9610000000000001</c:v>
                </c:pt>
                <c:pt idx="6068">
                  <c:v>1.927</c:v>
                </c:pt>
                <c:pt idx="6069">
                  <c:v>1.8879999999999979</c:v>
                </c:pt>
                <c:pt idx="6070">
                  <c:v>1.923</c:v>
                </c:pt>
                <c:pt idx="6071">
                  <c:v>1.9560000000000017</c:v>
                </c:pt>
                <c:pt idx="6072">
                  <c:v>2.0259999999999998</c:v>
                </c:pt>
                <c:pt idx="6073">
                  <c:v>2.0739999999999998</c:v>
                </c:pt>
                <c:pt idx="6074">
                  <c:v>2.1970000000000001</c:v>
                </c:pt>
                <c:pt idx="6075">
                  <c:v>2.3339999999999987</c:v>
                </c:pt>
                <c:pt idx="6076">
                  <c:v>2.343</c:v>
                </c:pt>
                <c:pt idx="6077">
                  <c:v>2.387</c:v>
                </c:pt>
                <c:pt idx="6078">
                  <c:v>2.3129999999999966</c:v>
                </c:pt>
                <c:pt idx="6079">
                  <c:v>2.2280000000000002</c:v>
                </c:pt>
                <c:pt idx="6080">
                  <c:v>2.0579999999999998</c:v>
                </c:pt>
                <c:pt idx="6081">
                  <c:v>2.024</c:v>
                </c:pt>
                <c:pt idx="6082">
                  <c:v>1.873</c:v>
                </c:pt>
                <c:pt idx="6083">
                  <c:v>2.0529999999999977</c:v>
                </c:pt>
                <c:pt idx="6084">
                  <c:v>2.5169999999999977</c:v>
                </c:pt>
                <c:pt idx="6085">
                  <c:v>2.4139999999999997</c:v>
                </c:pt>
                <c:pt idx="6086">
                  <c:v>2.5289999999999999</c:v>
                </c:pt>
                <c:pt idx="6087">
                  <c:v>2.5070000000000001</c:v>
                </c:pt>
                <c:pt idx="6088">
                  <c:v>2.4830000000000001</c:v>
                </c:pt>
                <c:pt idx="6089">
                  <c:v>2.3349999999999977</c:v>
                </c:pt>
                <c:pt idx="6090">
                  <c:v>2.3849999999999998</c:v>
                </c:pt>
                <c:pt idx="6091">
                  <c:v>2.4919999999999987</c:v>
                </c:pt>
                <c:pt idx="6092">
                  <c:v>2.38</c:v>
                </c:pt>
                <c:pt idx="6093">
                  <c:v>2.3679999999999999</c:v>
                </c:pt>
                <c:pt idx="6094">
                  <c:v>2.2599999999999998</c:v>
                </c:pt>
                <c:pt idx="6095">
                  <c:v>2.2040000000000002</c:v>
                </c:pt>
                <c:pt idx="6096">
                  <c:v>2.1189999999999998</c:v>
                </c:pt>
                <c:pt idx="6097">
                  <c:v>2.1509999999999998</c:v>
                </c:pt>
                <c:pt idx="6098">
                  <c:v>2.1080000000000001</c:v>
                </c:pt>
                <c:pt idx="6099">
                  <c:v>2.0789999999999997</c:v>
                </c:pt>
                <c:pt idx="6100">
                  <c:v>2.1850000000000001</c:v>
                </c:pt>
                <c:pt idx="6101">
                  <c:v>2.2080000000000002</c:v>
                </c:pt>
                <c:pt idx="6102">
                  <c:v>2.1919999999999997</c:v>
                </c:pt>
                <c:pt idx="6103">
                  <c:v>2.1459999999999999</c:v>
                </c:pt>
                <c:pt idx="6104">
                  <c:v>2.137</c:v>
                </c:pt>
                <c:pt idx="6105">
                  <c:v>2.198</c:v>
                </c:pt>
                <c:pt idx="6106">
                  <c:v>2.09</c:v>
                </c:pt>
                <c:pt idx="6107">
                  <c:v>2.0379999999999998</c:v>
                </c:pt>
                <c:pt idx="6108">
                  <c:v>1.9700000000000017</c:v>
                </c:pt>
                <c:pt idx="6109">
                  <c:v>1.9400000000000017</c:v>
                </c:pt>
                <c:pt idx="6110">
                  <c:v>1.8740000000000001</c:v>
                </c:pt>
                <c:pt idx="6111">
                  <c:v>1.9470000000000001</c:v>
                </c:pt>
                <c:pt idx="6112">
                  <c:v>1.8480000000000001</c:v>
                </c:pt>
                <c:pt idx="6113">
                  <c:v>1.871</c:v>
                </c:pt>
                <c:pt idx="6114">
                  <c:v>2.073</c:v>
                </c:pt>
                <c:pt idx="6115">
                  <c:v>2.077</c:v>
                </c:pt>
                <c:pt idx="6116">
                  <c:v>2.1579999999999999</c:v>
                </c:pt>
                <c:pt idx="6117">
                  <c:v>2.2149999999999999</c:v>
                </c:pt>
                <c:pt idx="6118">
                  <c:v>2.448</c:v>
                </c:pt>
                <c:pt idx="6119">
                  <c:v>2.3819999999999997</c:v>
                </c:pt>
                <c:pt idx="6120">
                  <c:v>2.3949999999999987</c:v>
                </c:pt>
                <c:pt idx="6121">
                  <c:v>2.1880000000000002</c:v>
                </c:pt>
                <c:pt idx="6122">
                  <c:v>1.9570000000000001</c:v>
                </c:pt>
                <c:pt idx="6123">
                  <c:v>1.9039999999999981</c:v>
                </c:pt>
                <c:pt idx="6124">
                  <c:v>1.9350000000000001</c:v>
                </c:pt>
                <c:pt idx="6125">
                  <c:v>1.911</c:v>
                </c:pt>
                <c:pt idx="6126">
                  <c:v>1.9730000000000001</c:v>
                </c:pt>
                <c:pt idx="6127">
                  <c:v>2.0579999999999998</c:v>
                </c:pt>
                <c:pt idx="6128">
                  <c:v>2.0919999999999987</c:v>
                </c:pt>
                <c:pt idx="6129">
                  <c:v>2.077</c:v>
                </c:pt>
                <c:pt idx="6130">
                  <c:v>2.0989999999999998</c:v>
                </c:pt>
                <c:pt idx="6131">
                  <c:v>2.0529999999999977</c:v>
                </c:pt>
                <c:pt idx="6132">
                  <c:v>2.1379999999999999</c:v>
                </c:pt>
                <c:pt idx="6133">
                  <c:v>2.3169999999999966</c:v>
                </c:pt>
                <c:pt idx="6134">
                  <c:v>2.4279999999999999</c:v>
                </c:pt>
                <c:pt idx="6135">
                  <c:v>2.42</c:v>
                </c:pt>
                <c:pt idx="6136">
                  <c:v>2.3809999999999998</c:v>
                </c:pt>
                <c:pt idx="6137">
                  <c:v>2.3189999999999977</c:v>
                </c:pt>
                <c:pt idx="6138">
                  <c:v>2.2000000000000002</c:v>
                </c:pt>
                <c:pt idx="6139">
                  <c:v>2.048</c:v>
                </c:pt>
                <c:pt idx="6140">
                  <c:v>2.0630000000000002</c:v>
                </c:pt>
                <c:pt idx="6141">
                  <c:v>2.0219999999999998</c:v>
                </c:pt>
                <c:pt idx="6142">
                  <c:v>2.0979999999999999</c:v>
                </c:pt>
                <c:pt idx="6143">
                  <c:v>2.0880000000000001</c:v>
                </c:pt>
                <c:pt idx="6144">
                  <c:v>2.16</c:v>
                </c:pt>
                <c:pt idx="6145">
                  <c:v>2.2040000000000002</c:v>
                </c:pt>
                <c:pt idx="6146">
                  <c:v>2.2799999999999998</c:v>
                </c:pt>
                <c:pt idx="6147">
                  <c:v>2.0359999999999987</c:v>
                </c:pt>
                <c:pt idx="6148">
                  <c:v>1.921</c:v>
                </c:pt>
                <c:pt idx="6149">
                  <c:v>1.9920000000000018</c:v>
                </c:pt>
                <c:pt idx="6150">
                  <c:v>1.9930000000000001</c:v>
                </c:pt>
                <c:pt idx="6151">
                  <c:v>1.9760000000000018</c:v>
                </c:pt>
                <c:pt idx="6152">
                  <c:v>2.0049999999999999</c:v>
                </c:pt>
                <c:pt idx="6153">
                  <c:v>1.9850000000000001</c:v>
                </c:pt>
                <c:pt idx="6154">
                  <c:v>1.998000000000002</c:v>
                </c:pt>
                <c:pt idx="6155">
                  <c:v>2.0379999999999998</c:v>
                </c:pt>
                <c:pt idx="6156">
                  <c:v>1.9930000000000001</c:v>
                </c:pt>
                <c:pt idx="6157">
                  <c:v>2.0939999999999999</c:v>
                </c:pt>
                <c:pt idx="6158">
                  <c:v>2.2919999999999998</c:v>
                </c:pt>
                <c:pt idx="6159">
                  <c:v>2.1659999999999999</c:v>
                </c:pt>
                <c:pt idx="6160">
                  <c:v>2.1840000000000002</c:v>
                </c:pt>
                <c:pt idx="6161">
                  <c:v>2.3309999999999977</c:v>
                </c:pt>
                <c:pt idx="6162">
                  <c:v>2.2349999999999999</c:v>
                </c:pt>
                <c:pt idx="6163">
                  <c:v>2.2930000000000001</c:v>
                </c:pt>
                <c:pt idx="6164">
                  <c:v>2.2080000000000002</c:v>
                </c:pt>
                <c:pt idx="6165">
                  <c:v>2.2509999999999999</c:v>
                </c:pt>
                <c:pt idx="6166">
                  <c:v>2.3359999999999967</c:v>
                </c:pt>
                <c:pt idx="6167">
                  <c:v>2.2970000000000002</c:v>
                </c:pt>
                <c:pt idx="6168">
                  <c:v>2.3309999999999977</c:v>
                </c:pt>
                <c:pt idx="6169">
                  <c:v>2.4139999999999997</c:v>
                </c:pt>
                <c:pt idx="6170">
                  <c:v>2.423</c:v>
                </c:pt>
                <c:pt idx="6171">
                  <c:v>2.4369999999999967</c:v>
                </c:pt>
                <c:pt idx="6172">
                  <c:v>2.4719999999999978</c:v>
                </c:pt>
                <c:pt idx="6173">
                  <c:v>2.323</c:v>
                </c:pt>
                <c:pt idx="6174">
                  <c:v>2.2010000000000001</c:v>
                </c:pt>
                <c:pt idx="6175">
                  <c:v>2.1880000000000002</c:v>
                </c:pt>
                <c:pt idx="6176">
                  <c:v>2.3619999999999997</c:v>
                </c:pt>
                <c:pt idx="6177">
                  <c:v>2.222</c:v>
                </c:pt>
                <c:pt idx="6178">
                  <c:v>2.2919999999999998</c:v>
                </c:pt>
                <c:pt idx="6179">
                  <c:v>2.286</c:v>
                </c:pt>
                <c:pt idx="6180">
                  <c:v>2.3619999999999997</c:v>
                </c:pt>
                <c:pt idx="6181">
                  <c:v>2.5430000000000001</c:v>
                </c:pt>
                <c:pt idx="6182">
                  <c:v>2.4289999999999998</c:v>
                </c:pt>
                <c:pt idx="6183">
                  <c:v>2.3059999999999987</c:v>
                </c:pt>
                <c:pt idx="6184">
                  <c:v>2.1680000000000001</c:v>
                </c:pt>
                <c:pt idx="6185">
                  <c:v>2.1519999999999997</c:v>
                </c:pt>
                <c:pt idx="6186">
                  <c:v>2.0430000000000001</c:v>
                </c:pt>
                <c:pt idx="6187">
                  <c:v>1.9670000000000001</c:v>
                </c:pt>
                <c:pt idx="6188">
                  <c:v>2.1179999999999999</c:v>
                </c:pt>
                <c:pt idx="6189">
                  <c:v>2.073</c:v>
                </c:pt>
                <c:pt idx="6190">
                  <c:v>2.09</c:v>
                </c:pt>
                <c:pt idx="6191">
                  <c:v>2.0489999999999999</c:v>
                </c:pt>
                <c:pt idx="6192">
                  <c:v>1.9940000000000018</c:v>
                </c:pt>
                <c:pt idx="6193">
                  <c:v>1.9379999999999982</c:v>
                </c:pt>
                <c:pt idx="6194">
                  <c:v>1.9059999999999981</c:v>
                </c:pt>
                <c:pt idx="6195">
                  <c:v>2.0339999999999998</c:v>
                </c:pt>
                <c:pt idx="6196">
                  <c:v>2.1549999999999998</c:v>
                </c:pt>
                <c:pt idx="6197">
                  <c:v>2.121</c:v>
                </c:pt>
                <c:pt idx="6198">
                  <c:v>2.1109999999999998</c:v>
                </c:pt>
                <c:pt idx="6199">
                  <c:v>2.0209999999999999</c:v>
                </c:pt>
                <c:pt idx="6200">
                  <c:v>2.1579999999999999</c:v>
                </c:pt>
                <c:pt idx="6201">
                  <c:v>2.202</c:v>
                </c:pt>
                <c:pt idx="6202">
                  <c:v>2.3179999999999987</c:v>
                </c:pt>
                <c:pt idx="6203">
                  <c:v>2.484</c:v>
                </c:pt>
                <c:pt idx="6204">
                  <c:v>2.4239999999999999</c:v>
                </c:pt>
                <c:pt idx="6205">
                  <c:v>2.42</c:v>
                </c:pt>
                <c:pt idx="6206">
                  <c:v>2.4129999999999967</c:v>
                </c:pt>
                <c:pt idx="6207">
                  <c:v>2.698</c:v>
                </c:pt>
                <c:pt idx="6208">
                  <c:v>2.4319999999999977</c:v>
                </c:pt>
                <c:pt idx="6209">
                  <c:v>2.3439999999999999</c:v>
                </c:pt>
                <c:pt idx="6210">
                  <c:v>2.286</c:v>
                </c:pt>
                <c:pt idx="6211">
                  <c:v>2.1890000000000001</c:v>
                </c:pt>
                <c:pt idx="6212">
                  <c:v>2.105</c:v>
                </c:pt>
                <c:pt idx="6213">
                  <c:v>2.1389999999999998</c:v>
                </c:pt>
                <c:pt idx="6214">
                  <c:v>2.1440000000000001</c:v>
                </c:pt>
                <c:pt idx="6215">
                  <c:v>2.0949999999999998</c:v>
                </c:pt>
                <c:pt idx="6216">
                  <c:v>2.0549999999999997</c:v>
                </c:pt>
                <c:pt idx="6217">
                  <c:v>2.1970000000000001</c:v>
                </c:pt>
                <c:pt idx="6218">
                  <c:v>2.1880000000000002</c:v>
                </c:pt>
                <c:pt idx="6219">
                  <c:v>2.1469999999999998</c:v>
                </c:pt>
                <c:pt idx="6220">
                  <c:v>2.1970000000000001</c:v>
                </c:pt>
                <c:pt idx="6221">
                  <c:v>2.1930000000000001</c:v>
                </c:pt>
                <c:pt idx="6222">
                  <c:v>2.2999999999999998</c:v>
                </c:pt>
                <c:pt idx="6223">
                  <c:v>2.1559999999999997</c:v>
                </c:pt>
                <c:pt idx="6224">
                  <c:v>2.1159999999999997</c:v>
                </c:pt>
                <c:pt idx="6225">
                  <c:v>2.3279999999999998</c:v>
                </c:pt>
                <c:pt idx="6226">
                  <c:v>2.3619999999999997</c:v>
                </c:pt>
                <c:pt idx="6227">
                  <c:v>2.3249999999999997</c:v>
                </c:pt>
                <c:pt idx="6228">
                  <c:v>2.694</c:v>
                </c:pt>
                <c:pt idx="6229">
                  <c:v>2.7469999999999999</c:v>
                </c:pt>
                <c:pt idx="6230">
                  <c:v>2.6349999999999998</c:v>
                </c:pt>
                <c:pt idx="6231">
                  <c:v>2.7519999999999998</c:v>
                </c:pt>
                <c:pt idx="6232">
                  <c:v>2.48</c:v>
                </c:pt>
                <c:pt idx="6233">
                  <c:v>2.5230000000000001</c:v>
                </c:pt>
                <c:pt idx="6234">
                  <c:v>2.4989999999999997</c:v>
                </c:pt>
                <c:pt idx="6235">
                  <c:v>2.3249999999999997</c:v>
                </c:pt>
                <c:pt idx="6236">
                  <c:v>2.4699999999999998</c:v>
                </c:pt>
                <c:pt idx="6237">
                  <c:v>2.3819999999999997</c:v>
                </c:pt>
                <c:pt idx="6238">
                  <c:v>2.3859999999999997</c:v>
                </c:pt>
                <c:pt idx="6239">
                  <c:v>2.3899999999999997</c:v>
                </c:pt>
                <c:pt idx="6240">
                  <c:v>2.3549999999999978</c:v>
                </c:pt>
                <c:pt idx="6241">
                  <c:v>2.4349999999999987</c:v>
                </c:pt>
                <c:pt idx="6242">
                  <c:v>2.4899999999999998</c:v>
                </c:pt>
                <c:pt idx="6243">
                  <c:v>2.5409999999999999</c:v>
                </c:pt>
                <c:pt idx="6244">
                  <c:v>2.5289999999999999</c:v>
                </c:pt>
                <c:pt idx="6245">
                  <c:v>2.407</c:v>
                </c:pt>
                <c:pt idx="6246">
                  <c:v>2.3239999999999998</c:v>
                </c:pt>
                <c:pt idx="6247">
                  <c:v>2.11</c:v>
                </c:pt>
                <c:pt idx="6248">
                  <c:v>2.0830000000000002</c:v>
                </c:pt>
                <c:pt idx="6249">
                  <c:v>2.1419999999999999</c:v>
                </c:pt>
                <c:pt idx="6250">
                  <c:v>2.1829999999999998</c:v>
                </c:pt>
                <c:pt idx="6251">
                  <c:v>2.0459999999999998</c:v>
                </c:pt>
                <c:pt idx="6252">
                  <c:v>2.0659999999999998</c:v>
                </c:pt>
                <c:pt idx="6253">
                  <c:v>2.06</c:v>
                </c:pt>
                <c:pt idx="6254">
                  <c:v>2.0870000000000002</c:v>
                </c:pt>
                <c:pt idx="6255">
                  <c:v>2.0840000000000001</c:v>
                </c:pt>
                <c:pt idx="6256">
                  <c:v>2.0569999999999977</c:v>
                </c:pt>
                <c:pt idx="6257">
                  <c:v>2.024</c:v>
                </c:pt>
                <c:pt idx="6258">
                  <c:v>2.0299999999999998</c:v>
                </c:pt>
                <c:pt idx="6259">
                  <c:v>2.1159999999999997</c:v>
                </c:pt>
                <c:pt idx="6260">
                  <c:v>2.0659999999999998</c:v>
                </c:pt>
                <c:pt idx="6261">
                  <c:v>2.23</c:v>
                </c:pt>
                <c:pt idx="6262">
                  <c:v>2.6389999999999998</c:v>
                </c:pt>
                <c:pt idx="6263">
                  <c:v>2.5539999999999998</c:v>
                </c:pt>
                <c:pt idx="6264">
                  <c:v>2.4039999999999999</c:v>
                </c:pt>
                <c:pt idx="6265">
                  <c:v>2.3149999999999977</c:v>
                </c:pt>
                <c:pt idx="6266">
                  <c:v>2.3549999999999978</c:v>
                </c:pt>
                <c:pt idx="6267">
                  <c:v>2.4219999999999997</c:v>
                </c:pt>
                <c:pt idx="6268">
                  <c:v>2.3879999999999999</c:v>
                </c:pt>
                <c:pt idx="6269">
                  <c:v>2.444</c:v>
                </c:pt>
                <c:pt idx="6270">
                  <c:v>2.4449999999999998</c:v>
                </c:pt>
                <c:pt idx="6271">
                  <c:v>2.59</c:v>
                </c:pt>
                <c:pt idx="6272">
                  <c:v>2.6070000000000002</c:v>
                </c:pt>
                <c:pt idx="6273">
                  <c:v>2.5670000000000002</c:v>
                </c:pt>
                <c:pt idx="6274">
                  <c:v>2.4670000000000001</c:v>
                </c:pt>
                <c:pt idx="6275">
                  <c:v>2.3909999999999987</c:v>
                </c:pt>
                <c:pt idx="6276">
                  <c:v>2.3439999999999999</c:v>
                </c:pt>
                <c:pt idx="6277">
                  <c:v>2.2549999999999999</c:v>
                </c:pt>
                <c:pt idx="6278">
                  <c:v>2.1749999999999998</c:v>
                </c:pt>
                <c:pt idx="6279">
                  <c:v>2.2000000000000002</c:v>
                </c:pt>
                <c:pt idx="6280">
                  <c:v>2.2610000000000001</c:v>
                </c:pt>
                <c:pt idx="6281">
                  <c:v>2.1759999999999997</c:v>
                </c:pt>
                <c:pt idx="6282">
                  <c:v>2.21</c:v>
                </c:pt>
                <c:pt idx="6283">
                  <c:v>2.1159999999999997</c:v>
                </c:pt>
                <c:pt idx="6284">
                  <c:v>2.1640000000000001</c:v>
                </c:pt>
                <c:pt idx="6285">
                  <c:v>2.1850000000000001</c:v>
                </c:pt>
                <c:pt idx="6286">
                  <c:v>2.254</c:v>
                </c:pt>
                <c:pt idx="6287">
                  <c:v>2.0640000000000001</c:v>
                </c:pt>
                <c:pt idx="6288">
                  <c:v>2.1070000000000002</c:v>
                </c:pt>
                <c:pt idx="6289">
                  <c:v>2.1890000000000001</c:v>
                </c:pt>
                <c:pt idx="6290">
                  <c:v>2.16</c:v>
                </c:pt>
                <c:pt idx="6291">
                  <c:v>2.2429999999999999</c:v>
                </c:pt>
                <c:pt idx="6292">
                  <c:v>2.2469999999999999</c:v>
                </c:pt>
                <c:pt idx="6293">
                  <c:v>2.286</c:v>
                </c:pt>
                <c:pt idx="6294">
                  <c:v>2.3639999999999999</c:v>
                </c:pt>
                <c:pt idx="6295">
                  <c:v>2.4209999999999998</c:v>
                </c:pt>
                <c:pt idx="6296">
                  <c:v>2.4419999999999997</c:v>
                </c:pt>
                <c:pt idx="6297">
                  <c:v>2.3179999999999987</c:v>
                </c:pt>
                <c:pt idx="6298">
                  <c:v>2.3089999999999997</c:v>
                </c:pt>
                <c:pt idx="6299">
                  <c:v>2.2119999999999997</c:v>
                </c:pt>
                <c:pt idx="6300">
                  <c:v>2.2629999999999999</c:v>
                </c:pt>
                <c:pt idx="6301">
                  <c:v>2.1579999999999999</c:v>
                </c:pt>
                <c:pt idx="6302">
                  <c:v>2.177</c:v>
                </c:pt>
                <c:pt idx="6303">
                  <c:v>2.14</c:v>
                </c:pt>
                <c:pt idx="6304">
                  <c:v>2.2599999999999998</c:v>
                </c:pt>
                <c:pt idx="6305">
                  <c:v>2.3969999999999967</c:v>
                </c:pt>
                <c:pt idx="6306">
                  <c:v>2.4409999999999998</c:v>
                </c:pt>
                <c:pt idx="6307">
                  <c:v>2.2589999999999999</c:v>
                </c:pt>
                <c:pt idx="6308">
                  <c:v>2.278</c:v>
                </c:pt>
                <c:pt idx="6309">
                  <c:v>2.2759999999999998</c:v>
                </c:pt>
                <c:pt idx="6310">
                  <c:v>2.2309999999999999</c:v>
                </c:pt>
                <c:pt idx="6311">
                  <c:v>2.1739999999999999</c:v>
                </c:pt>
                <c:pt idx="6312">
                  <c:v>2.1759999999999997</c:v>
                </c:pt>
                <c:pt idx="6313">
                  <c:v>2.1349999999999998</c:v>
                </c:pt>
                <c:pt idx="6314">
                  <c:v>2.0680000000000001</c:v>
                </c:pt>
                <c:pt idx="6315">
                  <c:v>2.09</c:v>
                </c:pt>
                <c:pt idx="6316">
                  <c:v>2.0179999999999998</c:v>
                </c:pt>
                <c:pt idx="6317">
                  <c:v>2.0209999999999999</c:v>
                </c:pt>
                <c:pt idx="6318">
                  <c:v>2.0249999999999999</c:v>
                </c:pt>
                <c:pt idx="6319">
                  <c:v>2.0379999999999998</c:v>
                </c:pt>
                <c:pt idx="6320">
                  <c:v>2.157</c:v>
                </c:pt>
                <c:pt idx="6321">
                  <c:v>2.4139999999999997</c:v>
                </c:pt>
                <c:pt idx="6322">
                  <c:v>2.5070000000000001</c:v>
                </c:pt>
                <c:pt idx="6323">
                  <c:v>2.4939999999999998</c:v>
                </c:pt>
                <c:pt idx="6324">
                  <c:v>2.4830000000000001</c:v>
                </c:pt>
                <c:pt idx="6325">
                  <c:v>2.3609999999999998</c:v>
                </c:pt>
                <c:pt idx="6326">
                  <c:v>2.282</c:v>
                </c:pt>
                <c:pt idx="6327">
                  <c:v>2.3489999999999998</c:v>
                </c:pt>
                <c:pt idx="6328">
                  <c:v>2.403</c:v>
                </c:pt>
                <c:pt idx="6329">
                  <c:v>2.4559999999999977</c:v>
                </c:pt>
                <c:pt idx="6330">
                  <c:v>2.4959999999999987</c:v>
                </c:pt>
                <c:pt idx="6331">
                  <c:v>2.4279999999999999</c:v>
                </c:pt>
                <c:pt idx="6332">
                  <c:v>2.62</c:v>
                </c:pt>
                <c:pt idx="6333">
                  <c:v>2.597</c:v>
                </c:pt>
                <c:pt idx="6334">
                  <c:v>2.7040000000000002</c:v>
                </c:pt>
                <c:pt idx="6335">
                  <c:v>2.6459999999999999</c:v>
                </c:pt>
                <c:pt idx="6336">
                  <c:v>2.4389999999999987</c:v>
                </c:pt>
                <c:pt idx="6337">
                  <c:v>2.3449999999999998</c:v>
                </c:pt>
                <c:pt idx="6338">
                  <c:v>2.3739999999999997</c:v>
                </c:pt>
                <c:pt idx="6339">
                  <c:v>2.4189999999999987</c:v>
                </c:pt>
                <c:pt idx="6340">
                  <c:v>2.2330000000000001</c:v>
                </c:pt>
                <c:pt idx="6341">
                  <c:v>2.2930000000000001</c:v>
                </c:pt>
                <c:pt idx="6342">
                  <c:v>2.4419999999999997</c:v>
                </c:pt>
                <c:pt idx="6343">
                  <c:v>2.4889999999999999</c:v>
                </c:pt>
                <c:pt idx="6344">
                  <c:v>2.4979999999999998</c:v>
                </c:pt>
                <c:pt idx="6345">
                  <c:v>2.5109999999999997</c:v>
                </c:pt>
                <c:pt idx="6346">
                  <c:v>2.6640000000000001</c:v>
                </c:pt>
                <c:pt idx="6347">
                  <c:v>2.6019999999999999</c:v>
                </c:pt>
                <c:pt idx="6348">
                  <c:v>2.6709999999999998</c:v>
                </c:pt>
                <c:pt idx="6349">
                  <c:v>2.5339999999999998</c:v>
                </c:pt>
                <c:pt idx="6350">
                  <c:v>2.86</c:v>
                </c:pt>
                <c:pt idx="6351">
                  <c:v>2.7010000000000001</c:v>
                </c:pt>
                <c:pt idx="6352">
                  <c:v>2.7389999999999999</c:v>
                </c:pt>
                <c:pt idx="6353">
                  <c:v>2.6339999999999999</c:v>
                </c:pt>
                <c:pt idx="6354">
                  <c:v>2.5909999999999997</c:v>
                </c:pt>
                <c:pt idx="6355">
                  <c:v>2.383</c:v>
                </c:pt>
                <c:pt idx="6356">
                  <c:v>2.4329999999999967</c:v>
                </c:pt>
                <c:pt idx="6357">
                  <c:v>2.4329999999999967</c:v>
                </c:pt>
                <c:pt idx="6358">
                  <c:v>2.42</c:v>
                </c:pt>
                <c:pt idx="6359">
                  <c:v>2.3809999999999998</c:v>
                </c:pt>
                <c:pt idx="6360">
                  <c:v>2.25</c:v>
                </c:pt>
                <c:pt idx="6361">
                  <c:v>2.125</c:v>
                </c:pt>
                <c:pt idx="6362">
                  <c:v>2.2189999999999999</c:v>
                </c:pt>
                <c:pt idx="6363">
                  <c:v>2.1789999999999998</c:v>
                </c:pt>
                <c:pt idx="6364">
                  <c:v>2.1579999999999999</c:v>
                </c:pt>
                <c:pt idx="6365">
                  <c:v>2.1559999999999997</c:v>
                </c:pt>
                <c:pt idx="6366">
                  <c:v>2.0630000000000002</c:v>
                </c:pt>
                <c:pt idx="6367">
                  <c:v>2.0569999999999977</c:v>
                </c:pt>
                <c:pt idx="6368">
                  <c:v>2.2359999999999998</c:v>
                </c:pt>
                <c:pt idx="6369">
                  <c:v>2.5649999999999999</c:v>
                </c:pt>
                <c:pt idx="6370">
                  <c:v>2.7490000000000001</c:v>
                </c:pt>
                <c:pt idx="6371">
                  <c:v>2.798</c:v>
                </c:pt>
                <c:pt idx="6372">
                  <c:v>2.702</c:v>
                </c:pt>
                <c:pt idx="6373">
                  <c:v>2.617</c:v>
                </c:pt>
                <c:pt idx="6374">
                  <c:v>2.605</c:v>
                </c:pt>
                <c:pt idx="6375">
                  <c:v>2.5</c:v>
                </c:pt>
                <c:pt idx="6376">
                  <c:v>2.4189999999999987</c:v>
                </c:pt>
                <c:pt idx="6377">
                  <c:v>2.3679999999999999</c:v>
                </c:pt>
                <c:pt idx="6378">
                  <c:v>2.44</c:v>
                </c:pt>
                <c:pt idx="6379">
                  <c:v>2.5189999999999997</c:v>
                </c:pt>
                <c:pt idx="6380">
                  <c:v>2.4529999999999967</c:v>
                </c:pt>
                <c:pt idx="6381">
                  <c:v>2.4179999999999997</c:v>
                </c:pt>
                <c:pt idx="6382">
                  <c:v>2.5219999999999998</c:v>
                </c:pt>
                <c:pt idx="6383">
                  <c:v>2.5179999999999998</c:v>
                </c:pt>
                <c:pt idx="6384">
                  <c:v>2.589</c:v>
                </c:pt>
                <c:pt idx="6385">
                  <c:v>2.6819999999999999</c:v>
                </c:pt>
                <c:pt idx="6386">
                  <c:v>2.629</c:v>
                </c:pt>
                <c:pt idx="6387">
                  <c:v>2.6230000000000002</c:v>
                </c:pt>
                <c:pt idx="6388">
                  <c:v>2.6059999999999999</c:v>
                </c:pt>
                <c:pt idx="6389">
                  <c:v>2.637</c:v>
                </c:pt>
                <c:pt idx="6390">
                  <c:v>2.56</c:v>
                </c:pt>
                <c:pt idx="6391">
                  <c:v>2.6189999999999998</c:v>
                </c:pt>
                <c:pt idx="6392">
                  <c:v>2.4339999999999997</c:v>
                </c:pt>
                <c:pt idx="6393">
                  <c:v>2.468</c:v>
                </c:pt>
                <c:pt idx="6394">
                  <c:v>2.4769999999999968</c:v>
                </c:pt>
                <c:pt idx="6395">
                  <c:v>2.7189999999999999</c:v>
                </c:pt>
                <c:pt idx="6396">
                  <c:v>2.5779999999999998</c:v>
                </c:pt>
                <c:pt idx="6397">
                  <c:v>2.5359999999999987</c:v>
                </c:pt>
                <c:pt idx="6398">
                  <c:v>2.4489999999999998</c:v>
                </c:pt>
                <c:pt idx="6399">
                  <c:v>2.2440000000000002</c:v>
                </c:pt>
                <c:pt idx="6400">
                  <c:v>2.2000000000000002</c:v>
                </c:pt>
                <c:pt idx="6401">
                  <c:v>2.5779999999999998</c:v>
                </c:pt>
                <c:pt idx="6402">
                  <c:v>2.694</c:v>
                </c:pt>
                <c:pt idx="6403">
                  <c:v>2.8149999999999977</c:v>
                </c:pt>
                <c:pt idx="6404">
                  <c:v>2.8809999999999998</c:v>
                </c:pt>
                <c:pt idx="6405">
                  <c:v>2.9470000000000001</c:v>
                </c:pt>
                <c:pt idx="6406">
                  <c:v>2.69</c:v>
                </c:pt>
                <c:pt idx="6407">
                  <c:v>2.544</c:v>
                </c:pt>
                <c:pt idx="6408">
                  <c:v>2.4379999999999997</c:v>
                </c:pt>
                <c:pt idx="6409">
                  <c:v>2.323</c:v>
                </c:pt>
                <c:pt idx="6410">
                  <c:v>2.403</c:v>
                </c:pt>
                <c:pt idx="6411">
                  <c:v>2.4129999999999967</c:v>
                </c:pt>
                <c:pt idx="6412">
                  <c:v>2.363</c:v>
                </c:pt>
                <c:pt idx="6413">
                  <c:v>2.5299999999999998</c:v>
                </c:pt>
                <c:pt idx="6414">
                  <c:v>2.8549999999999978</c:v>
                </c:pt>
                <c:pt idx="6415">
                  <c:v>3.0430000000000001</c:v>
                </c:pt>
                <c:pt idx="6416">
                  <c:v>3.0339999999999998</c:v>
                </c:pt>
                <c:pt idx="6417">
                  <c:v>3.0379999999999998</c:v>
                </c:pt>
                <c:pt idx="6418">
                  <c:v>2.6080000000000001</c:v>
                </c:pt>
                <c:pt idx="6419">
                  <c:v>2.504</c:v>
                </c:pt>
                <c:pt idx="6420">
                  <c:v>2.7109999999999999</c:v>
                </c:pt>
                <c:pt idx="6421">
                  <c:v>2.6880000000000002</c:v>
                </c:pt>
                <c:pt idx="6422">
                  <c:v>2.548</c:v>
                </c:pt>
                <c:pt idx="6423">
                  <c:v>2.5209999999999999</c:v>
                </c:pt>
                <c:pt idx="6424">
                  <c:v>2.4979999999999998</c:v>
                </c:pt>
                <c:pt idx="6425">
                  <c:v>2.3949999999999987</c:v>
                </c:pt>
                <c:pt idx="6426">
                  <c:v>2.2469999999999999</c:v>
                </c:pt>
                <c:pt idx="6427">
                  <c:v>2.2749999999999999</c:v>
                </c:pt>
                <c:pt idx="6428">
                  <c:v>2.6259999999999999</c:v>
                </c:pt>
                <c:pt idx="6429">
                  <c:v>2.9329999999999967</c:v>
                </c:pt>
                <c:pt idx="6430">
                  <c:v>2.6919999999999997</c:v>
                </c:pt>
                <c:pt idx="6431">
                  <c:v>2.673</c:v>
                </c:pt>
                <c:pt idx="6432">
                  <c:v>2.8259999999999987</c:v>
                </c:pt>
                <c:pt idx="6433">
                  <c:v>3.02</c:v>
                </c:pt>
                <c:pt idx="6434">
                  <c:v>3.2890000000000001</c:v>
                </c:pt>
                <c:pt idx="6435">
                  <c:v>2.9059999999999997</c:v>
                </c:pt>
                <c:pt idx="6436">
                  <c:v>2.8009999999999997</c:v>
                </c:pt>
                <c:pt idx="6437">
                  <c:v>2.798</c:v>
                </c:pt>
                <c:pt idx="6438">
                  <c:v>2.706</c:v>
                </c:pt>
                <c:pt idx="6439">
                  <c:v>2.4039999999999999</c:v>
                </c:pt>
                <c:pt idx="6440">
                  <c:v>2.4470000000000001</c:v>
                </c:pt>
                <c:pt idx="6441">
                  <c:v>2.3739999999999997</c:v>
                </c:pt>
                <c:pt idx="6442">
                  <c:v>2.2669999999999999</c:v>
                </c:pt>
                <c:pt idx="6443">
                  <c:v>2.206</c:v>
                </c:pt>
                <c:pt idx="6444">
                  <c:v>2.2080000000000002</c:v>
                </c:pt>
                <c:pt idx="6445">
                  <c:v>2.5</c:v>
                </c:pt>
                <c:pt idx="6446">
                  <c:v>2.2680000000000002</c:v>
                </c:pt>
                <c:pt idx="6447">
                  <c:v>2.3139999999999987</c:v>
                </c:pt>
                <c:pt idx="6448">
                  <c:v>2.1909999999999998</c:v>
                </c:pt>
                <c:pt idx="6449">
                  <c:v>2.1429999999999998</c:v>
                </c:pt>
                <c:pt idx="6450">
                  <c:v>2.1440000000000001</c:v>
                </c:pt>
                <c:pt idx="6451">
                  <c:v>2.194</c:v>
                </c:pt>
                <c:pt idx="6452">
                  <c:v>2.2290000000000001</c:v>
                </c:pt>
                <c:pt idx="6453">
                  <c:v>2.3709999999999987</c:v>
                </c:pt>
                <c:pt idx="6454">
                  <c:v>2.585</c:v>
                </c:pt>
                <c:pt idx="6455">
                  <c:v>2.528</c:v>
                </c:pt>
                <c:pt idx="6456">
                  <c:v>2.3359999999999967</c:v>
                </c:pt>
                <c:pt idx="6457">
                  <c:v>2.1959999999999997</c:v>
                </c:pt>
                <c:pt idx="6458">
                  <c:v>2.1509999999999998</c:v>
                </c:pt>
                <c:pt idx="6459">
                  <c:v>2.165</c:v>
                </c:pt>
                <c:pt idx="6460">
                  <c:v>2.0339999999999998</c:v>
                </c:pt>
                <c:pt idx="6461">
                  <c:v>2.0709999999999997</c:v>
                </c:pt>
                <c:pt idx="6462">
                  <c:v>2.0779999999999998</c:v>
                </c:pt>
                <c:pt idx="6463">
                  <c:v>2.0659999999999998</c:v>
                </c:pt>
                <c:pt idx="6464">
                  <c:v>2.4299999999999997</c:v>
                </c:pt>
                <c:pt idx="6465">
                  <c:v>2.698</c:v>
                </c:pt>
                <c:pt idx="6466">
                  <c:v>2.4470000000000001</c:v>
                </c:pt>
                <c:pt idx="6467">
                  <c:v>2.3989999999999987</c:v>
                </c:pt>
                <c:pt idx="6468">
                  <c:v>2.548</c:v>
                </c:pt>
                <c:pt idx="6469">
                  <c:v>2.383</c:v>
                </c:pt>
                <c:pt idx="6470">
                  <c:v>2.3479999999999999</c:v>
                </c:pt>
                <c:pt idx="6471">
                  <c:v>2.4449999999999998</c:v>
                </c:pt>
                <c:pt idx="6472">
                  <c:v>2.363</c:v>
                </c:pt>
                <c:pt idx="6473">
                  <c:v>2.3139999999999987</c:v>
                </c:pt>
                <c:pt idx="6474">
                  <c:v>2.2629999999999999</c:v>
                </c:pt>
                <c:pt idx="6475">
                  <c:v>2.282</c:v>
                </c:pt>
                <c:pt idx="6476">
                  <c:v>2.3709999999999987</c:v>
                </c:pt>
                <c:pt idx="6477">
                  <c:v>2.347</c:v>
                </c:pt>
                <c:pt idx="6478">
                  <c:v>2.2880000000000011</c:v>
                </c:pt>
                <c:pt idx="6479">
                  <c:v>2.3199999999999967</c:v>
                </c:pt>
              </c:numCache>
            </c:numRef>
          </c:yVal>
        </c:ser>
        <c:axId val="104497152"/>
        <c:axId val="104499072"/>
      </c:scatterChart>
      <c:valAx>
        <c:axId val="104497152"/>
        <c:scaling>
          <c:orientation val="minMax"/>
          <c:max val="200"/>
          <c:min val="50"/>
        </c:scaling>
        <c:axPos val="b"/>
        <c:title>
          <c:tx>
            <c:rich>
              <a:bodyPr/>
              <a:lstStyle/>
              <a:p>
                <a:pPr>
                  <a:defRPr sz="1000" b="1" i="0" u="none" strike="noStrike" baseline="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</a:defRPr>
                </a:pPr>
                <a:r>
                  <a:rPr lang="en-US"/>
                  <a:t>Flow Rate (m/day)</a:t>
                </a:r>
              </a:p>
            </c:rich>
          </c:tx>
          <c:layout/>
        </c:title>
        <c:numFmt formatCode="General" sourceLinked="1"/>
        <c:tickLblPos val="nextTo"/>
        <c:txPr>
          <a:bodyPr rot="0" vert="horz"/>
          <a:lstStyle/>
          <a:p>
            <a:pPr>
              <a:defRPr sz="1000" b="0" i="0" u="none" strike="noStrike" baseline="0">
                <a:solidFill>
                  <a:srgbClr val="000000"/>
                </a:solidFill>
                <a:latin typeface="Calibri"/>
                <a:ea typeface="Calibri"/>
                <a:cs typeface="Calibri"/>
              </a:defRPr>
            </a:pPr>
            <a:endParaRPr lang="en-US"/>
          </a:p>
        </c:txPr>
        <c:crossAx val="104499072"/>
        <c:crossesAt val="0.1"/>
        <c:crossBetween val="midCat"/>
      </c:valAx>
      <c:valAx>
        <c:axId val="104499072"/>
        <c:scaling>
          <c:logBase val="10"/>
          <c:orientation val="minMax"/>
        </c:scaling>
        <c:axPos val="l"/>
        <c:minorGridlines/>
        <c:title>
          <c:tx>
            <c:rich>
              <a:bodyPr/>
              <a:lstStyle/>
              <a:p>
                <a:pPr>
                  <a:defRPr sz="1000" b="1" i="0" u="none" strike="noStrike" baseline="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</a:defRPr>
                </a:pPr>
                <a:r>
                  <a:rPr lang="en-US"/>
                  <a:t>Turbidity (NTU)</a:t>
                </a:r>
              </a:p>
            </c:rich>
          </c:tx>
          <c:layout/>
        </c:title>
        <c:numFmt formatCode="General" sourceLinked="1"/>
        <c:tickLblPos val="nextTo"/>
        <c:crossAx val="104497152"/>
        <c:crosses val="autoZero"/>
        <c:crossBetween val="midCat"/>
      </c:valAx>
    </c:plotArea>
    <c:legend>
      <c:legendPos val="r"/>
      <c:layout/>
    </c:legend>
    <c:plotVisOnly val="1"/>
    <c:dispBlanksAs val="gap"/>
  </c:chart>
  <c:externalData r:id="rId1"/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1"/>
  <c:lang val="en-US"/>
  <c:chart>
    <c:plotArea>
      <c:layout/>
      <c:scatterChart>
        <c:scatterStyle val="lineMarker"/>
        <c:ser>
          <c:idx val="0"/>
          <c:order val="0"/>
          <c:spPr>
            <a:ln>
              <a:noFill/>
            </a:ln>
          </c:spPr>
          <c:marker>
            <c:symbol val="diamond"/>
            <c:size val="5"/>
          </c:marker>
          <c:xVal>
            <c:numRef>
              <c:f>Data!$L$2:$L$6481</c:f>
              <c:numCache>
                <c:formatCode>General</c:formatCode>
                <c:ptCount val="6480"/>
                <c:pt idx="0">
                  <c:v>50.003280168736794</c:v>
                </c:pt>
                <c:pt idx="1">
                  <c:v>50.026104185610457</c:v>
                </c:pt>
                <c:pt idx="2">
                  <c:v>50.049485033981739</c:v>
                </c:pt>
                <c:pt idx="3">
                  <c:v>50.072446740098421</c:v>
                </c:pt>
                <c:pt idx="4">
                  <c:v>50.095827588469646</c:v>
                </c:pt>
                <c:pt idx="5">
                  <c:v>50.118744748066554</c:v>
                </c:pt>
                <c:pt idx="6">
                  <c:v>50.142123571595988</c:v>
                </c:pt>
                <c:pt idx="7">
                  <c:v>50.165364705882354</c:v>
                </c:pt>
                <c:pt idx="8">
                  <c:v>50.188605840168826</c:v>
                </c:pt>
                <c:pt idx="9">
                  <c:v>50.211567546285444</c:v>
                </c:pt>
                <c:pt idx="10">
                  <c:v>50.234624419967133</c:v>
                </c:pt>
                <c:pt idx="11">
                  <c:v>50.257772411530347</c:v>
                </c:pt>
                <c:pt idx="12">
                  <c:v>50.28092040309344</c:v>
                </c:pt>
                <c:pt idx="13">
                  <c:v>50.303837562690276</c:v>
                </c:pt>
                <c:pt idx="14">
                  <c:v>50.327262957581425</c:v>
                </c:pt>
                <c:pt idx="15">
                  <c:v>50.350226688539948</c:v>
                </c:pt>
                <c:pt idx="16">
                  <c:v>50.373698654792477</c:v>
                </c:pt>
                <c:pt idx="17">
                  <c:v>50.3966137895477</c:v>
                </c:pt>
                <c:pt idx="18">
                  <c:v>50.42004120928047</c:v>
                </c:pt>
                <c:pt idx="19">
                  <c:v>50.442958368877463</c:v>
                </c:pt>
                <c:pt idx="20">
                  <c:v>50.465920074994152</c:v>
                </c:pt>
                <c:pt idx="21">
                  <c:v>50.489392041246795</c:v>
                </c:pt>
                <c:pt idx="22">
                  <c:v>50.512309200843674</c:v>
                </c:pt>
                <c:pt idx="23">
                  <c:v>50.535503763768446</c:v>
                </c:pt>
                <c:pt idx="24">
                  <c:v>50.558882587297767</c:v>
                </c:pt>
                <c:pt idx="25">
                  <c:v>50.582032603702835</c:v>
                </c:pt>
                <c:pt idx="26">
                  <c:v>50.605180595265999</c:v>
                </c:pt>
                <c:pt idx="27">
                  <c:v>50.628142301382773</c:v>
                </c:pt>
                <c:pt idx="28">
                  <c:v>50.651383435669018</c:v>
                </c:pt>
                <c:pt idx="29">
                  <c:v>50.674577998593868</c:v>
                </c:pt>
                <c:pt idx="30">
                  <c:v>50.697772561518626</c:v>
                </c:pt>
                <c:pt idx="31">
                  <c:v>50.720920553081811</c:v>
                </c:pt>
                <c:pt idx="32">
                  <c:v>50.743606880712377</c:v>
                </c:pt>
                <c:pt idx="33">
                  <c:v>50.766939132880324</c:v>
                </c:pt>
                <c:pt idx="34">
                  <c:v>50.790087124443396</c:v>
                </c:pt>
                <c:pt idx="35">
                  <c:v>50.813467972814522</c:v>
                </c:pt>
                <c:pt idx="36">
                  <c:v>50.836429678931324</c:v>
                </c:pt>
                <c:pt idx="37">
                  <c:v>50.859533123974686</c:v>
                </c:pt>
                <c:pt idx="38">
                  <c:v>50.882727686899415</c:v>
                </c:pt>
                <c:pt idx="39">
                  <c:v>50.906153081790436</c:v>
                </c:pt>
                <c:pt idx="40">
                  <c:v>50.929070241387393</c:v>
                </c:pt>
                <c:pt idx="41">
                  <c:v>50.952031947504111</c:v>
                </c:pt>
                <c:pt idx="42">
                  <c:v>50.975273081790405</c:v>
                </c:pt>
                <c:pt idx="43">
                  <c:v>50.998421073353555</c:v>
                </c:pt>
                <c:pt idx="44">
                  <c:v>51.021569064916804</c:v>
                </c:pt>
                <c:pt idx="45">
                  <c:v>51.04504103116944</c:v>
                </c:pt>
                <c:pt idx="46">
                  <c:v>51.068004762127963</c:v>
                </c:pt>
                <c:pt idx="47">
                  <c:v>51.091383585657297</c:v>
                </c:pt>
                <c:pt idx="48">
                  <c:v>51.114533602062295</c:v>
                </c:pt>
                <c:pt idx="49">
                  <c:v>51.13744873681744</c:v>
                </c:pt>
                <c:pt idx="50">
                  <c:v>51.160365896414362</c:v>
                </c:pt>
                <c:pt idx="51">
                  <c:v>51.183746744785566</c:v>
                </c:pt>
                <c:pt idx="52">
                  <c:v>51.206661879540583</c:v>
                </c:pt>
                <c:pt idx="53">
                  <c:v>51.230273559878135</c:v>
                </c:pt>
                <c:pt idx="54">
                  <c:v>51.253097576751827</c:v>
                </c:pt>
                <c:pt idx="55">
                  <c:v>51.276292139676578</c:v>
                </c:pt>
                <c:pt idx="56">
                  <c:v>51.299440131239763</c:v>
                </c:pt>
                <c:pt idx="57">
                  <c:v>51.322588122802919</c:v>
                </c:pt>
                <c:pt idx="58">
                  <c:v>51.345736114366055</c:v>
                </c:pt>
                <c:pt idx="59">
                  <c:v>51.36865327396297</c:v>
                </c:pt>
                <c:pt idx="60">
                  <c:v>51.392264954300444</c:v>
                </c:pt>
                <c:pt idx="61">
                  <c:v>51.414718425123048</c:v>
                </c:pt>
                <c:pt idx="62">
                  <c:v>51.438560937426814</c:v>
                </c:pt>
                <c:pt idx="63">
                  <c:v>51.461247265057317</c:v>
                </c:pt>
                <c:pt idx="64">
                  <c:v>51.484719231310045</c:v>
                </c:pt>
                <c:pt idx="65">
                  <c:v>51.507913794234838</c:v>
                </c:pt>
                <c:pt idx="66">
                  <c:v>51.531061785797903</c:v>
                </c:pt>
                <c:pt idx="67">
                  <c:v>51.554070063276207</c:v>
                </c:pt>
                <c:pt idx="68">
                  <c:v>51.577357768924287</c:v>
                </c:pt>
                <c:pt idx="69">
                  <c:v>51.600321499882824</c:v>
                </c:pt>
                <c:pt idx="70">
                  <c:v>51.623700323412237</c:v>
                </c:pt>
                <c:pt idx="71">
                  <c:v>51.646894886336995</c:v>
                </c:pt>
                <c:pt idx="72">
                  <c:v>51.669903163815327</c:v>
                </c:pt>
                <c:pt idx="73">
                  <c:v>51.693097726740092</c:v>
                </c:pt>
                <c:pt idx="74">
                  <c:v>51.716108029060251</c:v>
                </c:pt>
                <c:pt idx="75">
                  <c:v>51.73883890321067</c:v>
                </c:pt>
                <c:pt idx="76">
                  <c:v>51.762497154909838</c:v>
                </c:pt>
                <c:pt idx="77">
                  <c:v>51.785228029060235</c:v>
                </c:pt>
                <c:pt idx="78">
                  <c:v>51.808793138036087</c:v>
                </c:pt>
                <c:pt idx="79">
                  <c:v>51.831710297632995</c:v>
                </c:pt>
                <c:pt idx="80">
                  <c:v>51.854904860557774</c:v>
                </c:pt>
                <c:pt idx="81">
                  <c:v>51.878190541363949</c:v>
                </c:pt>
                <c:pt idx="82">
                  <c:v>51.901154272322444</c:v>
                </c:pt>
                <c:pt idx="83">
                  <c:v>51.924579667213379</c:v>
                </c:pt>
                <c:pt idx="84">
                  <c:v>51.947589969533539</c:v>
                </c:pt>
                <c:pt idx="85">
                  <c:v>51.970831103820004</c:v>
                </c:pt>
                <c:pt idx="86">
                  <c:v>51.99402566674479</c:v>
                </c:pt>
                <c:pt idx="87">
                  <c:v>52.017173658307946</c:v>
                </c:pt>
                <c:pt idx="88">
                  <c:v>52.039673700492145</c:v>
                </c:pt>
                <c:pt idx="89">
                  <c:v>52.063376498711051</c:v>
                </c:pt>
                <c:pt idx="90">
                  <c:v>52.086524490274194</c:v>
                </c:pt>
                <c:pt idx="91">
                  <c:v>52.109719053198972</c:v>
                </c:pt>
                <c:pt idx="92">
                  <c:v>52.132913616123879</c:v>
                </c:pt>
                <c:pt idx="93">
                  <c:v>52.156017061167027</c:v>
                </c:pt>
                <c:pt idx="94">
                  <c:v>52.179211624091863</c:v>
                </c:pt>
                <c:pt idx="95">
                  <c:v>52.202173330208645</c:v>
                </c:pt>
                <c:pt idx="96">
                  <c:v>52.225367893133352</c:v>
                </c:pt>
                <c:pt idx="97">
                  <c:v>52.248748741504613</c:v>
                </c:pt>
                <c:pt idx="98">
                  <c:v>52.271710447621288</c:v>
                </c:pt>
                <c:pt idx="99">
                  <c:v>52.294998153269255</c:v>
                </c:pt>
                <c:pt idx="100">
                  <c:v>52.31791531286617</c:v>
                </c:pt>
                <c:pt idx="101">
                  <c:v>52.341063304429326</c:v>
                </c:pt>
                <c:pt idx="102">
                  <c:v>52.364442127958753</c:v>
                </c:pt>
                <c:pt idx="103">
                  <c:v>52.387590119521917</c:v>
                </c:pt>
                <c:pt idx="104">
                  <c:v>52.410738111085067</c:v>
                </c:pt>
                <c:pt idx="105">
                  <c:v>52.433655270681982</c:v>
                </c:pt>
                <c:pt idx="106">
                  <c:v>52.456803262245039</c:v>
                </c:pt>
                <c:pt idx="107">
                  <c:v>52.479951253808295</c:v>
                </c:pt>
                <c:pt idx="108">
                  <c:v>52.503332102179613</c:v>
                </c:pt>
                <c:pt idx="109">
                  <c:v>52.526526665104285</c:v>
                </c:pt>
                <c:pt idx="110">
                  <c:v>52.549441799859345</c:v>
                </c:pt>
                <c:pt idx="111">
                  <c:v>52.57268293414586</c:v>
                </c:pt>
                <c:pt idx="112">
                  <c:v>52.595693236465991</c:v>
                </c:pt>
                <c:pt idx="113">
                  <c:v>52.619025488633604</c:v>
                </c:pt>
                <c:pt idx="114">
                  <c:v>52.641758387626005</c:v>
                </c:pt>
                <c:pt idx="115">
                  <c:v>52.665090639793767</c:v>
                </c:pt>
                <c:pt idx="116">
                  <c:v>52.688285202718525</c:v>
                </c:pt>
                <c:pt idx="117">
                  <c:v>52.711433194281675</c:v>
                </c:pt>
                <c:pt idx="118">
                  <c:v>52.734396925240226</c:v>
                </c:pt>
                <c:pt idx="119">
                  <c:v>52.757498345441761</c:v>
                </c:pt>
                <c:pt idx="120">
                  <c:v>52.780415505038675</c:v>
                </c:pt>
                <c:pt idx="121">
                  <c:v>52.804351160065558</c:v>
                </c:pt>
                <c:pt idx="122">
                  <c:v>52.827312866182332</c:v>
                </c:pt>
                <c:pt idx="123">
                  <c:v>52.850462882587294</c:v>
                </c:pt>
                <c:pt idx="124">
                  <c:v>52.873610874150451</c:v>
                </c:pt>
                <c:pt idx="125">
                  <c:v>52.896295176939311</c:v>
                </c:pt>
                <c:pt idx="126">
                  <c:v>52.919674000468625</c:v>
                </c:pt>
                <c:pt idx="127">
                  <c:v>52.943054848839992</c:v>
                </c:pt>
                <c:pt idx="128">
                  <c:v>52.96634255448793</c:v>
                </c:pt>
                <c:pt idx="129">
                  <c:v>52.98930426060457</c:v>
                </c:pt>
                <c:pt idx="130">
                  <c:v>53.012452252167812</c:v>
                </c:pt>
                <c:pt idx="131">
                  <c:v>53.035415983126363</c:v>
                </c:pt>
                <c:pt idx="132">
                  <c:v>53.058794806655733</c:v>
                </c:pt>
                <c:pt idx="133">
                  <c:v>53.08194279821889</c:v>
                </c:pt>
                <c:pt idx="134">
                  <c:v>53.104953100539063</c:v>
                </c:pt>
                <c:pt idx="135">
                  <c:v>53.12842506679165</c:v>
                </c:pt>
                <c:pt idx="136">
                  <c:v>53.151342226388557</c:v>
                </c:pt>
                <c:pt idx="137">
                  <c:v>53.174026529177404</c:v>
                </c:pt>
                <c:pt idx="138">
                  <c:v>53.197638209514913</c:v>
                </c:pt>
                <c:pt idx="139">
                  <c:v>53.220786201078063</c:v>
                </c:pt>
                <c:pt idx="140">
                  <c:v>53.243980764002828</c:v>
                </c:pt>
                <c:pt idx="141">
                  <c:v>53.267128755566006</c:v>
                </c:pt>
                <c:pt idx="142">
                  <c:v>53.29023220060941</c:v>
                </c:pt>
                <c:pt idx="143">
                  <c:v>53.313380192172474</c:v>
                </c:pt>
                <c:pt idx="144">
                  <c:v>53.336852158425138</c:v>
                </c:pt>
                <c:pt idx="145">
                  <c:v>53.359536461213857</c:v>
                </c:pt>
                <c:pt idx="146">
                  <c:v>53.382684452777013</c:v>
                </c:pt>
                <c:pt idx="147">
                  <c:v>53.406202990391378</c:v>
                </c:pt>
                <c:pt idx="148">
                  <c:v>53.429073578626621</c:v>
                </c:pt>
                <c:pt idx="149">
                  <c:v>53.452500998359511</c:v>
                </c:pt>
                <c:pt idx="150">
                  <c:v>53.475416133114607</c:v>
                </c:pt>
                <c:pt idx="151">
                  <c:v>53.49814903210693</c:v>
                </c:pt>
                <c:pt idx="152">
                  <c:v>53.521805258964143</c:v>
                </c:pt>
                <c:pt idx="153">
                  <c:v>53.544722418561051</c:v>
                </c:pt>
                <c:pt idx="154">
                  <c:v>53.568147813452079</c:v>
                </c:pt>
                <c:pt idx="155">
                  <c:v>53.591064973048944</c:v>
                </c:pt>
                <c:pt idx="156">
                  <c:v>53.614028704007495</c:v>
                </c:pt>
                <c:pt idx="157">
                  <c:v>53.637454098898495</c:v>
                </c:pt>
                <c:pt idx="158">
                  <c:v>53.66069523318501</c:v>
                </c:pt>
                <c:pt idx="159">
                  <c:v>53.68361239278191</c:v>
                </c:pt>
                <c:pt idx="160">
                  <c:v>53.706296695570664</c:v>
                </c:pt>
                <c:pt idx="161">
                  <c:v>53.730139207874458</c:v>
                </c:pt>
                <c:pt idx="162">
                  <c:v>53.753287199437437</c:v>
                </c:pt>
                <c:pt idx="163">
                  <c:v>53.776668047808762</c:v>
                </c:pt>
                <c:pt idx="164">
                  <c:v>53.799214661354576</c:v>
                </c:pt>
                <c:pt idx="165">
                  <c:v>53.822686627607133</c:v>
                </c:pt>
                <c:pt idx="166">
                  <c:v>53.845881190531991</c:v>
                </c:pt>
                <c:pt idx="167">
                  <c:v>53.868842896648715</c:v>
                </c:pt>
                <c:pt idx="168">
                  <c:v>53.892223745019962</c:v>
                </c:pt>
                <c:pt idx="169">
                  <c:v>53.915185451136523</c:v>
                </c:pt>
                <c:pt idx="170">
                  <c:v>53.93819575345676</c:v>
                </c:pt>
                <c:pt idx="171">
                  <c:v>53.961667719709297</c:v>
                </c:pt>
                <c:pt idx="172">
                  <c:v>53.984631450667791</c:v>
                </c:pt>
                <c:pt idx="173">
                  <c:v>54.007779442231076</c:v>
                </c:pt>
                <c:pt idx="174">
                  <c:v>54.030974005155862</c:v>
                </c:pt>
                <c:pt idx="175">
                  <c:v>54.054168568080541</c:v>
                </c:pt>
                <c:pt idx="176">
                  <c:v>54.077316559643698</c:v>
                </c:pt>
                <c:pt idx="177">
                  <c:v>54.099816601827989</c:v>
                </c:pt>
                <c:pt idx="178">
                  <c:v>54.123519400046881</c:v>
                </c:pt>
                <c:pt idx="179">
                  <c:v>54.146667391609995</c:v>
                </c:pt>
                <c:pt idx="180">
                  <c:v>54.169908525896396</c:v>
                </c:pt>
                <c:pt idx="181">
                  <c:v>54.193103088821267</c:v>
                </c:pt>
                <c:pt idx="182">
                  <c:v>54.216297651745869</c:v>
                </c:pt>
                <c:pt idx="183">
                  <c:v>54.239492214670825</c:v>
                </c:pt>
                <c:pt idx="184">
                  <c:v>54.262455945629348</c:v>
                </c:pt>
                <c:pt idx="185">
                  <c:v>54.285650508554063</c:v>
                </c:pt>
                <c:pt idx="186">
                  <c:v>54.308705357393954</c:v>
                </c:pt>
                <c:pt idx="187">
                  <c:v>54.331389660182744</c:v>
                </c:pt>
                <c:pt idx="188">
                  <c:v>54.355047911881876</c:v>
                </c:pt>
                <c:pt idx="189">
                  <c:v>54.378058214202014</c:v>
                </c:pt>
                <c:pt idx="190">
                  <c:v>54.401297323646418</c:v>
                </c:pt>
                <c:pt idx="191">
                  <c:v>54.424678172017806</c:v>
                </c:pt>
                <c:pt idx="192">
                  <c:v>54.447639878134524</c:v>
                </c:pt>
                <c:pt idx="193">
                  <c:v>54.4707898945395</c:v>
                </c:pt>
                <c:pt idx="194">
                  <c:v>54.493984457464158</c:v>
                </c:pt>
                <c:pt idx="195">
                  <c:v>54.517132449027422</c:v>
                </c:pt>
                <c:pt idx="196">
                  <c:v>54.540280440590521</c:v>
                </c:pt>
                <c:pt idx="197">
                  <c:v>54.563475003515357</c:v>
                </c:pt>
                <c:pt idx="198">
                  <c:v>54.586669566440008</c:v>
                </c:pt>
                <c:pt idx="199">
                  <c:v>54.609677843918455</c:v>
                </c:pt>
                <c:pt idx="200">
                  <c:v>54.632641574876956</c:v>
                </c:pt>
                <c:pt idx="201">
                  <c:v>54.656253255214324</c:v>
                </c:pt>
                <c:pt idx="202">
                  <c:v>54.679214961331155</c:v>
                </c:pt>
                <c:pt idx="203">
                  <c:v>54.701901288961857</c:v>
                </c:pt>
                <c:pt idx="204">
                  <c:v>54.725557515819112</c:v>
                </c:pt>
                <c:pt idx="205">
                  <c:v>54.748521246777656</c:v>
                </c:pt>
                <c:pt idx="206">
                  <c:v>54.771669238340756</c:v>
                </c:pt>
                <c:pt idx="207">
                  <c:v>54.794910372627193</c:v>
                </c:pt>
                <c:pt idx="208">
                  <c:v>54.8180583641903</c:v>
                </c:pt>
                <c:pt idx="209">
                  <c:v>54.841252927115072</c:v>
                </c:pt>
                <c:pt idx="210">
                  <c:v>54.864400918678236</c:v>
                </c:pt>
                <c:pt idx="211">
                  <c:v>54.887548910241328</c:v>
                </c:pt>
                <c:pt idx="212">
                  <c:v>54.910696901804485</c:v>
                </c:pt>
                <c:pt idx="213">
                  <c:v>54.933844893367592</c:v>
                </c:pt>
                <c:pt idx="214">
                  <c:v>54.956298364190275</c:v>
                </c:pt>
                <c:pt idx="215">
                  <c:v>54.980049758612459</c:v>
                </c:pt>
                <c:pt idx="216">
                  <c:v>55.003244321537345</c:v>
                </c:pt>
                <c:pt idx="217">
                  <c:v>55.026438884462152</c:v>
                </c:pt>
                <c:pt idx="218">
                  <c:v>55.049586876025302</c:v>
                </c:pt>
                <c:pt idx="219">
                  <c:v>55.07273486758848</c:v>
                </c:pt>
                <c:pt idx="220">
                  <c:v>55.095882859151637</c:v>
                </c:pt>
                <c:pt idx="221">
                  <c:v>55.119030850714786</c:v>
                </c:pt>
                <c:pt idx="222">
                  <c:v>55.141994581673202</c:v>
                </c:pt>
                <c:pt idx="223">
                  <c:v>55.165142573236444</c:v>
                </c:pt>
                <c:pt idx="224">
                  <c:v>55.18838370752286</c:v>
                </c:pt>
                <c:pt idx="225">
                  <c:v>55.211298842277962</c:v>
                </c:pt>
                <c:pt idx="226">
                  <c:v>55.234772833372411</c:v>
                </c:pt>
                <c:pt idx="227">
                  <c:v>55.257967396297083</c:v>
                </c:pt>
                <c:pt idx="228">
                  <c:v>55.281115387860332</c:v>
                </c:pt>
                <c:pt idx="229">
                  <c:v>55.304077093976971</c:v>
                </c:pt>
                <c:pt idx="230">
                  <c:v>55.327040824935573</c:v>
                </c:pt>
                <c:pt idx="231">
                  <c:v>55.350188816498722</c:v>
                </c:pt>
                <c:pt idx="232">
                  <c:v>55.373660782751344</c:v>
                </c:pt>
                <c:pt idx="233">
                  <c:v>55.396624513709845</c:v>
                </c:pt>
                <c:pt idx="234">
                  <c:v>55.419586219826513</c:v>
                </c:pt>
                <c:pt idx="235">
                  <c:v>55.4428273541129</c:v>
                </c:pt>
                <c:pt idx="236">
                  <c:v>55.4662993203656</c:v>
                </c:pt>
                <c:pt idx="237">
                  <c:v>55.489447311928764</c:v>
                </c:pt>
                <c:pt idx="238">
                  <c:v>55.512411042887273</c:v>
                </c:pt>
                <c:pt idx="239">
                  <c:v>55.5355590344505</c:v>
                </c:pt>
                <c:pt idx="240">
                  <c:v>55.558522765408959</c:v>
                </c:pt>
                <c:pt idx="241">
                  <c:v>55.581810471056883</c:v>
                </c:pt>
                <c:pt idx="242">
                  <c:v>55.604958462620104</c:v>
                </c:pt>
                <c:pt idx="243">
                  <c:v>55.628153025544989</c:v>
                </c:pt>
                <c:pt idx="244">
                  <c:v>55.651347588469569</c:v>
                </c:pt>
                <c:pt idx="245">
                  <c:v>55.674402437309595</c:v>
                </c:pt>
                <c:pt idx="246">
                  <c:v>55.697781260839008</c:v>
                </c:pt>
                <c:pt idx="247">
                  <c:v>55.720744991797496</c:v>
                </c:pt>
                <c:pt idx="248">
                  <c:v>55.743939554722274</c:v>
                </c:pt>
                <c:pt idx="249">
                  <c:v>55.767134117647046</c:v>
                </c:pt>
                <c:pt idx="250">
                  <c:v>55.790375251933462</c:v>
                </c:pt>
                <c:pt idx="251">
                  <c:v>55.813292411530284</c:v>
                </c:pt>
                <c:pt idx="252">
                  <c:v>55.836300689008645</c:v>
                </c:pt>
                <c:pt idx="253">
                  <c:v>55.859726083899595</c:v>
                </c:pt>
                <c:pt idx="254">
                  <c:v>55.882643243496517</c:v>
                </c:pt>
                <c:pt idx="255">
                  <c:v>55.905837806421381</c:v>
                </c:pt>
                <c:pt idx="256">
                  <c:v>55.928985797984531</c:v>
                </c:pt>
                <c:pt idx="257">
                  <c:v>55.952180360909303</c:v>
                </c:pt>
                <c:pt idx="258">
                  <c:v>55.975605755800295</c:v>
                </c:pt>
                <c:pt idx="259">
                  <c:v>55.998569486758832</c:v>
                </c:pt>
                <c:pt idx="260">
                  <c:v>56.021764049683547</c:v>
                </c:pt>
                <c:pt idx="261">
                  <c:v>56.044912041246754</c:v>
                </c:pt>
                <c:pt idx="262">
                  <c:v>56.06806003281001</c:v>
                </c:pt>
                <c:pt idx="263">
                  <c:v>56.091301167096248</c:v>
                </c:pt>
                <c:pt idx="264">
                  <c:v>56.114078612608374</c:v>
                </c:pt>
                <c:pt idx="265">
                  <c:v>56.137506032341214</c:v>
                </c:pt>
                <c:pt idx="266">
                  <c:v>56.160654023904392</c:v>
                </c:pt>
                <c:pt idx="267">
                  <c:v>56.183569158659445</c:v>
                </c:pt>
                <c:pt idx="268">
                  <c:v>56.207180838996962</c:v>
                </c:pt>
                <c:pt idx="269">
                  <c:v>56.230004855870646</c:v>
                </c:pt>
                <c:pt idx="270">
                  <c:v>56.253199418795404</c:v>
                </c:pt>
                <c:pt idx="271">
                  <c:v>56.276580267166594</c:v>
                </c:pt>
                <c:pt idx="272">
                  <c:v>56.299728258729907</c:v>
                </c:pt>
                <c:pt idx="273">
                  <c:v>56.322598846965199</c:v>
                </c:pt>
                <c:pt idx="274">
                  <c:v>56.346024241856043</c:v>
                </c:pt>
                <c:pt idx="275">
                  <c:v>56.368987972814594</c:v>
                </c:pt>
                <c:pt idx="276">
                  <c:v>56.392320224982463</c:v>
                </c:pt>
                <c:pt idx="277">
                  <c:v>56.415330527302544</c:v>
                </c:pt>
                <c:pt idx="278">
                  <c:v>56.438292233419268</c:v>
                </c:pt>
                <c:pt idx="279">
                  <c:v>56.461486796343948</c:v>
                </c:pt>
                <c:pt idx="280">
                  <c:v>56.484912191235075</c:v>
                </c:pt>
                <c:pt idx="281">
                  <c:v>56.507922493555185</c:v>
                </c:pt>
                <c:pt idx="282">
                  <c:v>56.530886224513722</c:v>
                </c:pt>
                <c:pt idx="283">
                  <c:v>56.55426504804305</c:v>
                </c:pt>
                <c:pt idx="284">
                  <c:v>56.577413039606199</c:v>
                </c:pt>
                <c:pt idx="285">
                  <c:v>56.600561031169434</c:v>
                </c:pt>
                <c:pt idx="286">
                  <c:v>56.6232473588001</c:v>
                </c:pt>
                <c:pt idx="287">
                  <c:v>56.646857014295747</c:v>
                </c:pt>
                <c:pt idx="288">
                  <c:v>56.670007030700717</c:v>
                </c:pt>
                <c:pt idx="289">
                  <c:v>56.692968736817463</c:v>
                </c:pt>
                <c:pt idx="290">
                  <c:v>56.716256442465436</c:v>
                </c:pt>
                <c:pt idx="291">
                  <c:v>56.739451005390194</c:v>
                </c:pt>
                <c:pt idx="292">
                  <c:v>56.762598996953479</c:v>
                </c:pt>
                <c:pt idx="293">
                  <c:v>56.785329871103812</c:v>
                </c:pt>
                <c:pt idx="294">
                  <c:v>56.808848408718013</c:v>
                </c:pt>
                <c:pt idx="295">
                  <c:v>56.83199640028117</c:v>
                </c:pt>
                <c:pt idx="296">
                  <c:v>56.855053273962945</c:v>
                </c:pt>
                <c:pt idx="297">
                  <c:v>56.878478668853987</c:v>
                </c:pt>
                <c:pt idx="298">
                  <c:v>56.901442399812417</c:v>
                </c:pt>
                <c:pt idx="299">
                  <c:v>56.924497248652401</c:v>
                </c:pt>
                <c:pt idx="300">
                  <c:v>56.947691811577194</c:v>
                </c:pt>
                <c:pt idx="301">
                  <c:v>56.970655542535816</c:v>
                </c:pt>
                <c:pt idx="302">
                  <c:v>56.993850105460496</c:v>
                </c:pt>
                <c:pt idx="303">
                  <c:v>57.016951525661995</c:v>
                </c:pt>
                <c:pt idx="304">
                  <c:v>57.040330349191521</c:v>
                </c:pt>
                <c:pt idx="305">
                  <c:v>57.063387222873217</c:v>
                </c:pt>
                <c:pt idx="306">
                  <c:v>57.086302357628306</c:v>
                </c:pt>
                <c:pt idx="307">
                  <c:v>57.109729777361146</c:v>
                </c:pt>
                <c:pt idx="308">
                  <c:v>57.13287776892431</c:v>
                </c:pt>
                <c:pt idx="309">
                  <c:v>57.155608643074814</c:v>
                </c:pt>
                <c:pt idx="310">
                  <c:v>57.178989491445975</c:v>
                </c:pt>
                <c:pt idx="311">
                  <c:v>57.202228600890557</c:v>
                </c:pt>
                <c:pt idx="312">
                  <c:v>57.225609449261782</c:v>
                </c:pt>
                <c:pt idx="313">
                  <c:v>57.248526608858683</c:v>
                </c:pt>
                <c:pt idx="314">
                  <c:v>57.271674600421861</c:v>
                </c:pt>
                <c:pt idx="315">
                  <c:v>57.29486916334649</c:v>
                </c:pt>
                <c:pt idx="316">
                  <c:v>57.318154844152858</c:v>
                </c:pt>
                <c:pt idx="317">
                  <c:v>57.341165146472939</c:v>
                </c:pt>
                <c:pt idx="318">
                  <c:v>57.364313138036103</c:v>
                </c:pt>
                <c:pt idx="319">
                  <c:v>57.387691961565409</c:v>
                </c:pt>
                <c:pt idx="320">
                  <c:v>57.410609121162324</c:v>
                </c:pt>
                <c:pt idx="321">
                  <c:v>57.43375711272558</c:v>
                </c:pt>
                <c:pt idx="322">
                  <c:v>57.456905104288722</c:v>
                </c:pt>
                <c:pt idx="323">
                  <c:v>57.480146238575195</c:v>
                </c:pt>
                <c:pt idx="324">
                  <c:v>57.503387372861475</c:v>
                </c:pt>
                <c:pt idx="325">
                  <c:v>57.526351103820019</c:v>
                </c:pt>
                <c:pt idx="326">
                  <c:v>57.549590213264544</c:v>
                </c:pt>
                <c:pt idx="327">
                  <c:v>57.572831347551045</c:v>
                </c:pt>
                <c:pt idx="328">
                  <c:v>57.595979339114194</c:v>
                </c:pt>
                <c:pt idx="329">
                  <c:v>57.618943070072646</c:v>
                </c:pt>
                <c:pt idx="330">
                  <c:v>57.642137632997432</c:v>
                </c:pt>
                <c:pt idx="331">
                  <c:v>57.665054792594361</c:v>
                </c:pt>
                <c:pt idx="332">
                  <c:v>57.688480187485354</c:v>
                </c:pt>
                <c:pt idx="333">
                  <c:v>57.711443918443884</c:v>
                </c:pt>
                <c:pt idx="334">
                  <c:v>57.73486931333489</c:v>
                </c:pt>
                <c:pt idx="335">
                  <c:v>57.758017304898061</c:v>
                </c:pt>
                <c:pt idx="336">
                  <c:v>57.780981035856492</c:v>
                </c:pt>
                <c:pt idx="337">
                  <c:v>57.8042221701429</c:v>
                </c:pt>
                <c:pt idx="338">
                  <c:v>57.827137304898066</c:v>
                </c:pt>
                <c:pt idx="339">
                  <c:v>57.850425010545997</c:v>
                </c:pt>
                <c:pt idx="340">
                  <c:v>57.873388741504577</c:v>
                </c:pt>
                <c:pt idx="341">
                  <c:v>57.896583304429363</c:v>
                </c:pt>
                <c:pt idx="342">
                  <c:v>57.920101842043593</c:v>
                </c:pt>
                <c:pt idx="343">
                  <c:v>57.943063548160296</c:v>
                </c:pt>
                <c:pt idx="344">
                  <c:v>57.966211539723446</c:v>
                </c:pt>
                <c:pt idx="345">
                  <c:v>57.989406102648154</c:v>
                </c:pt>
                <c:pt idx="346">
                  <c:v>58.012554094211396</c:v>
                </c:pt>
                <c:pt idx="347">
                  <c:v>58.035517825170018</c:v>
                </c:pt>
                <c:pt idx="348">
                  <c:v>58.058758959456298</c:v>
                </c:pt>
                <c:pt idx="349">
                  <c:v>58.081953522381056</c:v>
                </c:pt>
                <c:pt idx="350">
                  <c:v>58.105101513944206</c:v>
                </c:pt>
                <c:pt idx="351">
                  <c:v>58.128296076869013</c:v>
                </c:pt>
                <c:pt idx="352">
                  <c:v>58.151537211155372</c:v>
                </c:pt>
                <c:pt idx="353">
                  <c:v>58.174731774080151</c:v>
                </c:pt>
                <c:pt idx="354">
                  <c:v>58.197693480196854</c:v>
                </c:pt>
                <c:pt idx="355">
                  <c:v>58.220657211155412</c:v>
                </c:pt>
                <c:pt idx="356">
                  <c:v>58.243805202718541</c:v>
                </c:pt>
                <c:pt idx="357">
                  <c:v>58.267230597609554</c:v>
                </c:pt>
                <c:pt idx="358">
                  <c:v>58.290425160534362</c:v>
                </c:pt>
                <c:pt idx="359">
                  <c:v>58.313619723459105</c:v>
                </c:pt>
                <c:pt idx="360">
                  <c:v>58.336583454417521</c:v>
                </c:pt>
                <c:pt idx="361">
                  <c:v>58.359591731895947</c:v>
                </c:pt>
                <c:pt idx="362">
                  <c:v>58.382786294820718</c:v>
                </c:pt>
                <c:pt idx="363">
                  <c:v>58.406260285915145</c:v>
                </c:pt>
                <c:pt idx="364">
                  <c:v>58.429037731427243</c:v>
                </c:pt>
                <c:pt idx="365">
                  <c:v>58.452416554956571</c:v>
                </c:pt>
                <c:pt idx="366">
                  <c:v>58.475380285915172</c:v>
                </c:pt>
                <c:pt idx="367">
                  <c:v>58.498759109444585</c:v>
                </c:pt>
                <c:pt idx="368">
                  <c:v>58.521769411764645</c:v>
                </c:pt>
                <c:pt idx="369">
                  <c:v>58.545010546051174</c:v>
                </c:pt>
                <c:pt idx="370">
                  <c:v>58.567972252167813</c:v>
                </c:pt>
                <c:pt idx="371">
                  <c:v>58.591120243730963</c:v>
                </c:pt>
                <c:pt idx="372">
                  <c:v>58.61426823529407</c:v>
                </c:pt>
                <c:pt idx="373">
                  <c:v>58.637649083665252</c:v>
                </c:pt>
                <c:pt idx="374">
                  <c:v>58.660703932505385</c:v>
                </c:pt>
                <c:pt idx="375">
                  <c:v>58.683667663463694</c:v>
                </c:pt>
                <c:pt idx="376">
                  <c:v>58.707093058354822</c:v>
                </c:pt>
                <c:pt idx="377">
                  <c:v>58.729823932505376</c:v>
                </c:pt>
                <c:pt idx="378">
                  <c:v>58.753251352238095</c:v>
                </c:pt>
                <c:pt idx="379">
                  <c:v>58.7763062010781</c:v>
                </c:pt>
                <c:pt idx="380">
                  <c:v>58.799269932036552</c:v>
                </c:pt>
                <c:pt idx="381">
                  <c:v>58.822695326927658</c:v>
                </c:pt>
                <c:pt idx="382">
                  <c:v>58.845936461213867</c:v>
                </c:pt>
                <c:pt idx="383">
                  <c:v>58.868853620810881</c:v>
                </c:pt>
                <c:pt idx="384">
                  <c:v>58.89223244434028</c:v>
                </c:pt>
                <c:pt idx="385">
                  <c:v>58.915196175298796</c:v>
                </c:pt>
                <c:pt idx="386">
                  <c:v>58.93843528474337</c:v>
                </c:pt>
                <c:pt idx="387">
                  <c:v>58.961585301148347</c:v>
                </c:pt>
                <c:pt idx="388">
                  <c:v>58.984500435903392</c:v>
                </c:pt>
                <c:pt idx="389">
                  <c:v>59.007186763534094</c:v>
                </c:pt>
                <c:pt idx="390">
                  <c:v>59.031029275837824</c:v>
                </c:pt>
                <c:pt idx="391">
                  <c:v>59.054177267400995</c:v>
                </c:pt>
                <c:pt idx="392">
                  <c:v>59.076630738223585</c:v>
                </c:pt>
                <c:pt idx="393">
                  <c:v>59.100566393250496</c:v>
                </c:pt>
                <c:pt idx="394">
                  <c:v>59.123807527536904</c:v>
                </c:pt>
                <c:pt idx="395">
                  <c:v>59.146955519100082</c:v>
                </c:pt>
                <c:pt idx="396">
                  <c:v>59.169872678696976</c:v>
                </c:pt>
                <c:pt idx="397">
                  <c:v>59.193067241621762</c:v>
                </c:pt>
                <c:pt idx="398">
                  <c:v>59.215891258495446</c:v>
                </c:pt>
                <c:pt idx="399">
                  <c:v>59.238852964612143</c:v>
                </c:pt>
                <c:pt idx="400">
                  <c:v>59.26237150222638</c:v>
                </c:pt>
                <c:pt idx="401">
                  <c:v>59.285612636512845</c:v>
                </c:pt>
                <c:pt idx="402">
                  <c:v>59.308298964143425</c:v>
                </c:pt>
                <c:pt idx="403">
                  <c:v>59.331908619639094</c:v>
                </c:pt>
                <c:pt idx="404">
                  <c:v>59.355149753925474</c:v>
                </c:pt>
                <c:pt idx="405">
                  <c:v>59.377880628075928</c:v>
                </c:pt>
                <c:pt idx="406">
                  <c:v>59.401354619170377</c:v>
                </c:pt>
                <c:pt idx="407">
                  <c:v>59.424456039371933</c:v>
                </c:pt>
                <c:pt idx="408">
                  <c:v>59.447650602296562</c:v>
                </c:pt>
                <c:pt idx="409">
                  <c:v>59.470658879775016</c:v>
                </c:pt>
                <c:pt idx="410">
                  <c:v>59.494039728146255</c:v>
                </c:pt>
                <c:pt idx="411">
                  <c:v>59.517001434262845</c:v>
                </c:pt>
                <c:pt idx="412">
                  <c:v>59.540195997187773</c:v>
                </c:pt>
                <c:pt idx="413">
                  <c:v>59.563113156784638</c:v>
                </c:pt>
                <c:pt idx="414">
                  <c:v>59.586538551675645</c:v>
                </c:pt>
                <c:pt idx="415">
                  <c:v>59.609502282634168</c:v>
                </c:pt>
                <c:pt idx="416">
                  <c:v>59.632696845559025</c:v>
                </c:pt>
                <c:pt idx="417">
                  <c:v>59.655844837122096</c:v>
                </c:pt>
                <c:pt idx="418">
                  <c:v>59.678992828685338</c:v>
                </c:pt>
                <c:pt idx="419">
                  <c:v>59.702373677056478</c:v>
                </c:pt>
                <c:pt idx="420">
                  <c:v>59.725521668619642</c:v>
                </c:pt>
                <c:pt idx="421">
                  <c:v>59.748436803374808</c:v>
                </c:pt>
                <c:pt idx="422">
                  <c:v>59.771586819779763</c:v>
                </c:pt>
                <c:pt idx="423">
                  <c:v>59.794641668619555</c:v>
                </c:pt>
                <c:pt idx="424">
                  <c:v>59.817882802905999</c:v>
                </c:pt>
                <c:pt idx="425">
                  <c:v>59.841261626435347</c:v>
                </c:pt>
                <c:pt idx="426">
                  <c:v>59.864409617998518</c:v>
                </c:pt>
                <c:pt idx="427">
                  <c:v>59.887373348957112</c:v>
                </c:pt>
                <c:pt idx="428">
                  <c:v>59.910474769158583</c:v>
                </c:pt>
                <c:pt idx="429">
                  <c:v>59.933855617529936</c:v>
                </c:pt>
                <c:pt idx="430">
                  <c:v>59.957050180454644</c:v>
                </c:pt>
                <c:pt idx="431">
                  <c:v>59.979965315209753</c:v>
                </c:pt>
                <c:pt idx="432">
                  <c:v>60.0032995922193</c:v>
                </c:pt>
                <c:pt idx="433">
                  <c:v>60.026263323177936</c:v>
                </c:pt>
                <c:pt idx="434">
                  <c:v>60.049595575345613</c:v>
                </c:pt>
                <c:pt idx="435">
                  <c:v>60.072836709632007</c:v>
                </c:pt>
                <c:pt idx="436">
                  <c:v>60.095800440590573</c:v>
                </c:pt>
                <c:pt idx="437">
                  <c:v>60.118762146707311</c:v>
                </c:pt>
                <c:pt idx="438">
                  <c:v>60.142234112960011</c:v>
                </c:pt>
                <c:pt idx="439">
                  <c:v>60.165428675884698</c:v>
                </c:pt>
                <c:pt idx="440">
                  <c:v>60.188576667447855</c:v>
                </c:pt>
                <c:pt idx="441">
                  <c:v>60.211309566440057</c:v>
                </c:pt>
                <c:pt idx="442">
                  <c:v>60.234781532692715</c:v>
                </c:pt>
                <c:pt idx="443">
                  <c:v>60.257976095617437</c:v>
                </c:pt>
                <c:pt idx="444">
                  <c:v>60.280937801734225</c:v>
                </c:pt>
                <c:pt idx="445">
                  <c:v>60.304318650105451</c:v>
                </c:pt>
                <c:pt idx="446">
                  <c:v>60.327235809702344</c:v>
                </c:pt>
                <c:pt idx="447">
                  <c:v>60.350430372627144</c:v>
                </c:pt>
                <c:pt idx="448">
                  <c:v>60.373578364190301</c:v>
                </c:pt>
                <c:pt idx="449">
                  <c:v>60.396819498476674</c:v>
                </c:pt>
                <c:pt idx="450">
                  <c:v>60.420058607921263</c:v>
                </c:pt>
                <c:pt idx="451">
                  <c:v>60.442975767518156</c:v>
                </c:pt>
                <c:pt idx="452">
                  <c:v>60.466123759081327</c:v>
                </c:pt>
                <c:pt idx="453">
                  <c:v>60.489134061401444</c:v>
                </c:pt>
                <c:pt idx="454">
                  <c:v>60.512606027654094</c:v>
                </c:pt>
                <c:pt idx="455">
                  <c:v>60.535569758612517</c:v>
                </c:pt>
                <c:pt idx="456">
                  <c:v>60.558717750175845</c:v>
                </c:pt>
                <c:pt idx="457">
                  <c:v>60.582096573705194</c:v>
                </c:pt>
                <c:pt idx="458">
                  <c:v>60.605244565268237</c:v>
                </c:pt>
                <c:pt idx="459">
                  <c:v>60.62825486758846</c:v>
                </c:pt>
                <c:pt idx="460">
                  <c:v>60.651402859151624</c:v>
                </c:pt>
                <c:pt idx="461">
                  <c:v>60.674320018748524</c:v>
                </c:pt>
                <c:pt idx="462">
                  <c:v>60.697559128193113</c:v>
                </c:pt>
                <c:pt idx="463">
                  <c:v>60.720753691117913</c:v>
                </c:pt>
                <c:pt idx="464">
                  <c:v>60.743901682681035</c:v>
                </c:pt>
                <c:pt idx="465">
                  <c:v>60.7671428169675</c:v>
                </c:pt>
                <c:pt idx="466">
                  <c:v>60.790290808530635</c:v>
                </c:pt>
                <c:pt idx="467">
                  <c:v>60.813207968127436</c:v>
                </c:pt>
                <c:pt idx="468">
                  <c:v>60.83681964846496</c:v>
                </c:pt>
                <c:pt idx="469">
                  <c:v>60.859827925943158</c:v>
                </c:pt>
                <c:pt idx="470">
                  <c:v>60.88279165690183</c:v>
                </c:pt>
                <c:pt idx="471">
                  <c:v>60.905801959221925</c:v>
                </c:pt>
                <c:pt idx="472">
                  <c:v>60.929180782751352</c:v>
                </c:pt>
                <c:pt idx="473">
                  <c:v>60.952559606280765</c:v>
                </c:pt>
                <c:pt idx="474">
                  <c:v>60.97524593391141</c:v>
                </c:pt>
                <c:pt idx="475">
                  <c:v>60.998624757440794</c:v>
                </c:pt>
                <c:pt idx="476">
                  <c:v>61.021819320365587</c:v>
                </c:pt>
                <c:pt idx="477">
                  <c:v>61.044736479962403</c:v>
                </c:pt>
                <c:pt idx="478">
                  <c:v>61.06816187485353</c:v>
                </c:pt>
                <c:pt idx="479">
                  <c:v>61.091218748535368</c:v>
                </c:pt>
                <c:pt idx="480">
                  <c:v>61.114133883290322</c:v>
                </c:pt>
                <c:pt idx="481">
                  <c:v>61.137328446215143</c:v>
                </c:pt>
                <c:pt idx="482">
                  <c:v>61.160523009139972</c:v>
                </c:pt>
                <c:pt idx="483">
                  <c:v>61.183764143426274</c:v>
                </c:pt>
                <c:pt idx="484">
                  <c:v>61.206727874384832</c:v>
                </c:pt>
                <c:pt idx="485">
                  <c:v>61.229829294586381</c:v>
                </c:pt>
                <c:pt idx="486">
                  <c:v>61.252977286149516</c:v>
                </c:pt>
                <c:pt idx="487">
                  <c:v>61.276218420435988</c:v>
                </c:pt>
                <c:pt idx="488">
                  <c:v>61.299643815326931</c:v>
                </c:pt>
                <c:pt idx="489">
                  <c:v>61.322607546285447</c:v>
                </c:pt>
                <c:pt idx="490">
                  <c:v>61.345615823763772</c:v>
                </c:pt>
                <c:pt idx="491">
                  <c:v>61.369043243496542</c:v>
                </c:pt>
                <c:pt idx="492">
                  <c:v>61.392004949613295</c:v>
                </c:pt>
                <c:pt idx="493">
                  <c:v>61.415152941176537</c:v>
                </c:pt>
                <c:pt idx="494">
                  <c:v>61.438347504101252</c:v>
                </c:pt>
                <c:pt idx="495">
                  <c:v>61.461450949144599</c:v>
                </c:pt>
                <c:pt idx="496">
                  <c:v>61.484598940707762</c:v>
                </c:pt>
                <c:pt idx="497">
                  <c:v>61.507793503632392</c:v>
                </c:pt>
                <c:pt idx="498">
                  <c:v>61.530941495195627</c:v>
                </c:pt>
                <c:pt idx="499">
                  <c:v>61.553672369346053</c:v>
                </c:pt>
                <c:pt idx="500">
                  <c:v>61.577144335598788</c:v>
                </c:pt>
                <c:pt idx="501">
                  <c:v>61.600338898523624</c:v>
                </c:pt>
                <c:pt idx="502">
                  <c:v>61.623580032810011</c:v>
                </c:pt>
                <c:pt idx="503">
                  <c:v>61.646590335130114</c:v>
                </c:pt>
                <c:pt idx="504">
                  <c:v>61.6697848980549</c:v>
                </c:pt>
                <c:pt idx="505">
                  <c:v>61.692932889618049</c:v>
                </c:pt>
                <c:pt idx="506">
                  <c:v>61.716080881181171</c:v>
                </c:pt>
                <c:pt idx="507">
                  <c:v>61.739275444106013</c:v>
                </c:pt>
                <c:pt idx="508">
                  <c:v>61.76219057886108</c:v>
                </c:pt>
                <c:pt idx="509">
                  <c:v>61.785755687836911</c:v>
                </c:pt>
                <c:pt idx="510">
                  <c:v>61.808672847433812</c:v>
                </c:pt>
                <c:pt idx="511">
                  <c:v>61.83191398172017</c:v>
                </c:pt>
                <c:pt idx="512">
                  <c:v>61.855061973283227</c:v>
                </c:pt>
                <c:pt idx="513">
                  <c:v>61.878025704241864</c:v>
                </c:pt>
                <c:pt idx="514">
                  <c:v>61.901220267166515</c:v>
                </c:pt>
                <c:pt idx="515">
                  <c:v>61.924368258729842</c:v>
                </c:pt>
                <c:pt idx="516">
                  <c:v>61.947562821654486</c:v>
                </c:pt>
                <c:pt idx="517">
                  <c:v>61.970941645183991</c:v>
                </c:pt>
                <c:pt idx="518">
                  <c:v>61.9939053761425</c:v>
                </c:pt>
                <c:pt idx="519">
                  <c:v>62.017330771033464</c:v>
                </c:pt>
                <c:pt idx="520">
                  <c:v>62.040478762596614</c:v>
                </c:pt>
                <c:pt idx="521">
                  <c:v>62.063626754159863</c:v>
                </c:pt>
                <c:pt idx="522">
                  <c:v>62.086774745722998</c:v>
                </c:pt>
                <c:pt idx="523">
                  <c:v>62.109691905319906</c:v>
                </c:pt>
                <c:pt idx="524">
                  <c:v>62.132609064916807</c:v>
                </c:pt>
                <c:pt idx="525">
                  <c:v>62.155987888446141</c:v>
                </c:pt>
                <c:pt idx="526">
                  <c:v>62.178487930630425</c:v>
                </c:pt>
                <c:pt idx="527">
                  <c:v>62.202146182329585</c:v>
                </c:pt>
                <c:pt idx="528">
                  <c:v>62.225433887977573</c:v>
                </c:pt>
                <c:pt idx="529">
                  <c:v>62.248581879540644</c:v>
                </c:pt>
                <c:pt idx="530">
                  <c:v>62.271960703070079</c:v>
                </c:pt>
                <c:pt idx="531">
                  <c:v>62.294691577220469</c:v>
                </c:pt>
                <c:pt idx="532">
                  <c:v>62.318118996953423</c:v>
                </c:pt>
                <c:pt idx="533">
                  <c:v>62.341127274431628</c:v>
                </c:pt>
                <c:pt idx="534">
                  <c:v>62.3643218373564</c:v>
                </c:pt>
                <c:pt idx="535">
                  <c:v>62.387192425591735</c:v>
                </c:pt>
                <c:pt idx="536">
                  <c:v>62.41061782048277</c:v>
                </c:pt>
                <c:pt idx="537">
                  <c:v>62.433767836887739</c:v>
                </c:pt>
                <c:pt idx="538">
                  <c:v>62.4567295430044</c:v>
                </c:pt>
                <c:pt idx="539">
                  <c:v>62.480063820014045</c:v>
                </c:pt>
                <c:pt idx="540">
                  <c:v>62.503258382938917</c:v>
                </c:pt>
                <c:pt idx="541">
                  <c:v>62.52645294586361</c:v>
                </c:pt>
                <c:pt idx="542">
                  <c:v>62.549414651980257</c:v>
                </c:pt>
                <c:pt idx="543">
                  <c:v>62.572655786266694</c:v>
                </c:pt>
                <c:pt idx="544">
                  <c:v>62.595803777829914</c:v>
                </c:pt>
                <c:pt idx="545">
                  <c:v>62.619044912116244</c:v>
                </c:pt>
                <c:pt idx="546">
                  <c:v>62.641962071713053</c:v>
                </c:pt>
                <c:pt idx="547">
                  <c:v>62.665340895242544</c:v>
                </c:pt>
                <c:pt idx="548">
                  <c:v>62.688304626201081</c:v>
                </c:pt>
                <c:pt idx="549">
                  <c:v>62.711452617764245</c:v>
                </c:pt>
                <c:pt idx="550">
                  <c:v>62.734600609327345</c:v>
                </c:pt>
                <c:pt idx="551">
                  <c:v>62.757841743613668</c:v>
                </c:pt>
                <c:pt idx="552">
                  <c:v>62.781082877900154</c:v>
                </c:pt>
                <c:pt idx="553">
                  <c:v>62.804000037496998</c:v>
                </c:pt>
                <c:pt idx="554">
                  <c:v>62.827378861026475</c:v>
                </c:pt>
                <c:pt idx="555">
                  <c:v>62.849925474572295</c:v>
                </c:pt>
                <c:pt idx="556">
                  <c:v>62.873397440824931</c:v>
                </c:pt>
                <c:pt idx="557">
                  <c:v>62.896638575111304</c:v>
                </c:pt>
                <c:pt idx="558">
                  <c:v>62.919322877900157</c:v>
                </c:pt>
                <c:pt idx="559">
                  <c:v>62.943211961565495</c:v>
                </c:pt>
                <c:pt idx="560">
                  <c:v>62.965665432388086</c:v>
                </c:pt>
                <c:pt idx="561">
                  <c:v>62.98876887743144</c:v>
                </c:pt>
                <c:pt idx="562">
                  <c:v>63.012331961565522</c:v>
                </c:pt>
                <c:pt idx="563">
                  <c:v>63.035526524490272</c:v>
                </c:pt>
                <c:pt idx="564">
                  <c:v>63.058907372861505</c:v>
                </c:pt>
                <c:pt idx="565">
                  <c:v>63.081869078978194</c:v>
                </c:pt>
                <c:pt idx="566">
                  <c:v>63.104786238575187</c:v>
                </c:pt>
                <c:pt idx="567">
                  <c:v>63.128027372861489</c:v>
                </c:pt>
                <c:pt idx="568">
                  <c:v>63.151175364424653</c:v>
                </c:pt>
                <c:pt idx="569">
                  <c:v>63.174369927349396</c:v>
                </c:pt>
                <c:pt idx="570">
                  <c:v>63.197750775720635</c:v>
                </c:pt>
                <c:pt idx="571">
                  <c:v>63.220898767283799</c:v>
                </c:pt>
                <c:pt idx="572">
                  <c:v>63.243352238106475</c:v>
                </c:pt>
                <c:pt idx="573">
                  <c:v>63.267194750410141</c:v>
                </c:pt>
                <c:pt idx="574">
                  <c:v>63.290435884696507</c:v>
                </c:pt>
                <c:pt idx="575">
                  <c:v>63.313583876259607</c:v>
                </c:pt>
                <c:pt idx="576">
                  <c:v>63.336592153737996</c:v>
                </c:pt>
                <c:pt idx="577">
                  <c:v>63.359602456058049</c:v>
                </c:pt>
                <c:pt idx="578">
                  <c:v>63.382797018982892</c:v>
                </c:pt>
                <c:pt idx="579">
                  <c:v>63.405991581907614</c:v>
                </c:pt>
                <c:pt idx="580">
                  <c:v>63.429139573470863</c:v>
                </c:pt>
                <c:pt idx="581">
                  <c:v>63.452101279587524</c:v>
                </c:pt>
                <c:pt idx="582">
                  <c:v>63.475619817201782</c:v>
                </c:pt>
                <c:pt idx="583">
                  <c:v>63.498536976798682</c:v>
                </c:pt>
                <c:pt idx="584">
                  <c:v>63.521684968361846</c:v>
                </c:pt>
                <c:pt idx="585">
                  <c:v>63.54487953128649</c:v>
                </c:pt>
                <c:pt idx="586">
                  <c:v>63.568074094211397</c:v>
                </c:pt>
                <c:pt idx="587">
                  <c:v>63.591361799859385</c:v>
                </c:pt>
                <c:pt idx="588">
                  <c:v>63.614278959456243</c:v>
                </c:pt>
                <c:pt idx="589">
                  <c:v>63.637426951019386</c:v>
                </c:pt>
                <c:pt idx="590">
                  <c:v>63.66043522849786</c:v>
                </c:pt>
                <c:pt idx="591">
                  <c:v>63.683629791422469</c:v>
                </c:pt>
                <c:pt idx="592">
                  <c:v>63.706777782985789</c:v>
                </c:pt>
                <c:pt idx="593">
                  <c:v>63.730018917272112</c:v>
                </c:pt>
                <c:pt idx="594">
                  <c:v>63.753399765643209</c:v>
                </c:pt>
                <c:pt idx="595">
                  <c:v>63.776594328568144</c:v>
                </c:pt>
                <c:pt idx="596">
                  <c:v>63.799371774080214</c:v>
                </c:pt>
                <c:pt idx="597">
                  <c:v>63.822797168971213</c:v>
                </c:pt>
                <c:pt idx="598">
                  <c:v>63.845760899929758</c:v>
                </c:pt>
                <c:pt idx="599">
                  <c:v>63.868908891492865</c:v>
                </c:pt>
                <c:pt idx="600">
                  <c:v>63.892150025779294</c:v>
                </c:pt>
                <c:pt idx="601">
                  <c:v>63.915344588703995</c:v>
                </c:pt>
                <c:pt idx="602">
                  <c:v>63.938259723459112</c:v>
                </c:pt>
                <c:pt idx="603">
                  <c:v>63.961640571830223</c:v>
                </c:pt>
                <c:pt idx="604">
                  <c:v>63.9844180173423</c:v>
                </c:pt>
                <c:pt idx="605">
                  <c:v>64.007889983595035</c:v>
                </c:pt>
                <c:pt idx="606">
                  <c:v>64.031084546519779</c:v>
                </c:pt>
                <c:pt idx="607">
                  <c:v>64.054001706116708</c:v>
                </c:pt>
                <c:pt idx="608">
                  <c:v>64.077242840403088</c:v>
                </c:pt>
                <c:pt idx="609">
                  <c:v>64.100251117881214</c:v>
                </c:pt>
                <c:pt idx="610">
                  <c:v>64.12372308413407</c:v>
                </c:pt>
                <c:pt idx="611">
                  <c:v>64.146547101007741</c:v>
                </c:pt>
                <c:pt idx="612">
                  <c:v>64.169695092570848</c:v>
                </c:pt>
                <c:pt idx="613">
                  <c:v>64.193075940942123</c:v>
                </c:pt>
                <c:pt idx="614">
                  <c:v>64.215993100539009</c:v>
                </c:pt>
                <c:pt idx="615">
                  <c:v>64.23867740332787</c:v>
                </c:pt>
                <c:pt idx="616">
                  <c:v>64.26261305835483</c:v>
                </c:pt>
                <c:pt idx="617">
                  <c:v>64.285621335833142</c:v>
                </c:pt>
                <c:pt idx="618">
                  <c:v>64.308771352237855</c:v>
                </c:pt>
                <c:pt idx="619">
                  <c:v>64.3317330583547</c:v>
                </c:pt>
                <c:pt idx="620">
                  <c:v>64.354881049917992</c:v>
                </c:pt>
                <c:pt idx="621">
                  <c:v>64.378075612842537</c:v>
                </c:pt>
                <c:pt idx="622">
                  <c:v>64.40131674712913</c:v>
                </c:pt>
                <c:pt idx="623">
                  <c:v>64.424464738692294</c:v>
                </c:pt>
                <c:pt idx="624">
                  <c:v>64.447475041012638</c:v>
                </c:pt>
                <c:pt idx="625">
                  <c:v>64.470623032575602</c:v>
                </c:pt>
                <c:pt idx="626">
                  <c:v>64.493584738692292</c:v>
                </c:pt>
                <c:pt idx="627">
                  <c:v>64.517242990391395</c:v>
                </c:pt>
                <c:pt idx="628">
                  <c:v>64.540390981954531</c:v>
                </c:pt>
                <c:pt idx="629">
                  <c:v>64.56353897351768</c:v>
                </c:pt>
                <c:pt idx="630">
                  <c:v>64.586733536442267</c:v>
                </c:pt>
                <c:pt idx="631">
                  <c:v>64.609743838762469</c:v>
                </c:pt>
                <c:pt idx="632">
                  <c:v>64.632984973048949</c:v>
                </c:pt>
                <c:pt idx="633">
                  <c:v>64.656132964612155</c:v>
                </c:pt>
                <c:pt idx="634">
                  <c:v>64.679094670728759</c:v>
                </c:pt>
                <c:pt idx="635">
                  <c:v>64.70178099835951</c:v>
                </c:pt>
                <c:pt idx="636">
                  <c:v>64.725252964612167</c:v>
                </c:pt>
                <c:pt idx="637">
                  <c:v>64.748724930864782</c:v>
                </c:pt>
                <c:pt idx="638">
                  <c:v>64.77164209046154</c:v>
                </c:pt>
                <c:pt idx="639">
                  <c:v>64.795020913991081</c:v>
                </c:pt>
                <c:pt idx="640">
                  <c:v>64.81798464494976</c:v>
                </c:pt>
                <c:pt idx="641">
                  <c:v>64.841272350597578</c:v>
                </c:pt>
                <c:pt idx="642">
                  <c:v>64.864234056714309</c:v>
                </c:pt>
                <c:pt idx="643">
                  <c:v>64.887659451605487</c:v>
                </c:pt>
                <c:pt idx="644">
                  <c:v>64.910576611202401</c:v>
                </c:pt>
                <c:pt idx="645">
                  <c:v>64.933724602765423</c:v>
                </c:pt>
                <c:pt idx="646">
                  <c:v>64.956919165690195</c:v>
                </c:pt>
                <c:pt idx="647">
                  <c:v>64.980113728614967</c:v>
                </c:pt>
                <c:pt idx="648">
                  <c:v>65.00326172017823</c:v>
                </c:pt>
                <c:pt idx="649">
                  <c:v>65.026409711741252</c:v>
                </c:pt>
                <c:pt idx="650">
                  <c:v>65.049096039371932</c:v>
                </c:pt>
                <c:pt idx="651">
                  <c:v>65.07279883759044</c:v>
                </c:pt>
                <c:pt idx="652">
                  <c:v>65.095762568549318</c:v>
                </c:pt>
                <c:pt idx="653">
                  <c:v>65.119187963440368</c:v>
                </c:pt>
                <c:pt idx="654">
                  <c:v>65.142011980314066</c:v>
                </c:pt>
                <c:pt idx="655">
                  <c:v>65.165253114600418</c:v>
                </c:pt>
                <c:pt idx="656">
                  <c:v>65.18863396297165</c:v>
                </c:pt>
                <c:pt idx="657">
                  <c:v>65.21136483712209</c:v>
                </c:pt>
                <c:pt idx="658">
                  <c:v>65.234512828685254</c:v>
                </c:pt>
                <c:pt idx="659">
                  <c:v>65.257891652214681</c:v>
                </c:pt>
                <c:pt idx="660">
                  <c:v>65.281041668619636</c:v>
                </c:pt>
                <c:pt idx="661">
                  <c:v>65.304003374736354</c:v>
                </c:pt>
                <c:pt idx="662">
                  <c:v>65.327060248418093</c:v>
                </c:pt>
                <c:pt idx="663">
                  <c:v>65.35043907194752</c:v>
                </c:pt>
                <c:pt idx="664">
                  <c:v>65.373587063510541</c:v>
                </c:pt>
                <c:pt idx="665">
                  <c:v>65.395902845090149</c:v>
                </c:pt>
                <c:pt idx="666">
                  <c:v>65.420069332083358</c:v>
                </c:pt>
                <c:pt idx="667">
                  <c:v>65.443031038200132</c:v>
                </c:pt>
                <c:pt idx="668">
                  <c:v>65.465901626435439</c:v>
                </c:pt>
                <c:pt idx="669">
                  <c:v>65.489373592687926</c:v>
                </c:pt>
                <c:pt idx="670">
                  <c:v>65.512568155612868</c:v>
                </c:pt>
                <c:pt idx="671">
                  <c:v>65.535716147175989</c:v>
                </c:pt>
                <c:pt idx="672">
                  <c:v>65.558679878134399</c:v>
                </c:pt>
                <c:pt idx="673">
                  <c:v>65.581921012420679</c:v>
                </c:pt>
                <c:pt idx="674">
                  <c:v>65.605069003983942</c:v>
                </c:pt>
                <c:pt idx="675">
                  <c:v>65.628310138270265</c:v>
                </c:pt>
                <c:pt idx="676">
                  <c:v>65.651041012420635</c:v>
                </c:pt>
                <c:pt idx="677">
                  <c:v>65.674699264120022</c:v>
                </c:pt>
                <c:pt idx="678">
                  <c:v>65.697430138270448</c:v>
                </c:pt>
                <c:pt idx="679">
                  <c:v>65.720855533161341</c:v>
                </c:pt>
                <c:pt idx="680">
                  <c:v>65.744050096086255</c:v>
                </c:pt>
                <c:pt idx="681">
                  <c:v>65.767198087649433</c:v>
                </c:pt>
                <c:pt idx="682">
                  <c:v>65.790348104054146</c:v>
                </c:pt>
                <c:pt idx="683">
                  <c:v>65.813309810171049</c:v>
                </c:pt>
                <c:pt idx="684">
                  <c:v>65.836457801734085</c:v>
                </c:pt>
                <c:pt idx="685">
                  <c:v>65.859605793297391</c:v>
                </c:pt>
                <c:pt idx="686">
                  <c:v>65.882616095617522</c:v>
                </c:pt>
                <c:pt idx="687">
                  <c:v>65.905857229903916</c:v>
                </c:pt>
                <c:pt idx="688">
                  <c:v>65.929236053433186</c:v>
                </c:pt>
                <c:pt idx="689">
                  <c:v>65.952384044996478</c:v>
                </c:pt>
                <c:pt idx="690">
                  <c:v>65.975301204593194</c:v>
                </c:pt>
                <c:pt idx="691">
                  <c:v>65.998449196156429</c:v>
                </c:pt>
                <c:pt idx="692">
                  <c:v>66.021643759081314</c:v>
                </c:pt>
                <c:pt idx="693">
                  <c:v>66.04474517928287</c:v>
                </c:pt>
                <c:pt idx="694">
                  <c:v>66.068126027654088</c:v>
                </c:pt>
                <c:pt idx="695">
                  <c:v>66.091274019217451</c:v>
                </c:pt>
                <c:pt idx="696">
                  <c:v>66.114237750175775</c:v>
                </c:pt>
                <c:pt idx="697">
                  <c:v>66.13738574173891</c:v>
                </c:pt>
                <c:pt idx="698">
                  <c:v>66.160580304663554</c:v>
                </c:pt>
                <c:pt idx="699">
                  <c:v>66.183542010780187</c:v>
                </c:pt>
                <c:pt idx="700">
                  <c:v>66.20678314506678</c:v>
                </c:pt>
                <c:pt idx="701">
                  <c:v>66.230348254042653</c:v>
                </c:pt>
                <c:pt idx="702">
                  <c:v>66.253265413639568</c:v>
                </c:pt>
                <c:pt idx="703">
                  <c:v>66.276320262479459</c:v>
                </c:pt>
                <c:pt idx="704">
                  <c:v>66.29919085071478</c:v>
                </c:pt>
                <c:pt idx="705">
                  <c:v>66.322385413639282</c:v>
                </c:pt>
                <c:pt idx="706">
                  <c:v>66.34576423716895</c:v>
                </c:pt>
                <c:pt idx="707">
                  <c:v>66.369145085540197</c:v>
                </c:pt>
                <c:pt idx="708">
                  <c:v>66.391829388329157</c:v>
                </c:pt>
                <c:pt idx="709">
                  <c:v>66.415347925943323</c:v>
                </c:pt>
                <c:pt idx="710">
                  <c:v>66.438495917506458</c:v>
                </c:pt>
                <c:pt idx="711">
                  <c:v>66.461690480431358</c:v>
                </c:pt>
                <c:pt idx="712">
                  <c:v>66.484654211389767</c:v>
                </c:pt>
                <c:pt idx="713">
                  <c:v>66.507802202952888</c:v>
                </c:pt>
                <c:pt idx="714">
                  <c:v>66.531227597843895</c:v>
                </c:pt>
                <c:pt idx="715">
                  <c:v>66.553913925474575</c:v>
                </c:pt>
                <c:pt idx="716">
                  <c:v>66.57743246308867</c:v>
                </c:pt>
                <c:pt idx="717">
                  <c:v>66.600163337239252</c:v>
                </c:pt>
                <c:pt idx="718">
                  <c:v>66.623544185610484</c:v>
                </c:pt>
                <c:pt idx="719">
                  <c:v>66.646459320365622</c:v>
                </c:pt>
                <c:pt idx="720">
                  <c:v>66.669840168736684</c:v>
                </c:pt>
                <c:pt idx="721">
                  <c:v>66.692848446215109</c:v>
                </c:pt>
                <c:pt idx="722">
                  <c:v>66.71627586594812</c:v>
                </c:pt>
                <c:pt idx="723">
                  <c:v>66.739191000703087</c:v>
                </c:pt>
                <c:pt idx="724">
                  <c:v>66.762618420435899</c:v>
                </c:pt>
                <c:pt idx="725">
                  <c:v>66.785580126552418</c:v>
                </c:pt>
                <c:pt idx="726">
                  <c:v>66.808774689477374</c:v>
                </c:pt>
                <c:pt idx="727">
                  <c:v>66.831969252402146</c:v>
                </c:pt>
                <c:pt idx="728">
                  <c:v>66.854886411999018</c:v>
                </c:pt>
                <c:pt idx="729">
                  <c:v>66.878080974923648</c:v>
                </c:pt>
                <c:pt idx="730">
                  <c:v>66.900998134520549</c:v>
                </c:pt>
                <c:pt idx="731">
                  <c:v>66.924470100773348</c:v>
                </c:pt>
                <c:pt idx="732">
                  <c:v>66.947478378251688</c:v>
                </c:pt>
                <c:pt idx="733">
                  <c:v>66.970626369814866</c:v>
                </c:pt>
                <c:pt idx="734">
                  <c:v>66.99400721818607</c:v>
                </c:pt>
                <c:pt idx="735">
                  <c:v>67.017155209749376</c:v>
                </c:pt>
                <c:pt idx="736">
                  <c:v>67.040072369346163</c:v>
                </c:pt>
                <c:pt idx="737">
                  <c:v>67.063220360909327</c:v>
                </c:pt>
                <c:pt idx="738">
                  <c:v>67.086368352472249</c:v>
                </c:pt>
                <c:pt idx="739">
                  <c:v>67.109747176001548</c:v>
                </c:pt>
                <c:pt idx="740">
                  <c:v>67.132200646824458</c:v>
                </c:pt>
                <c:pt idx="741">
                  <c:v>67.156045183970008</c:v>
                </c:pt>
                <c:pt idx="742">
                  <c:v>67.179006890086455</c:v>
                </c:pt>
                <c:pt idx="743">
                  <c:v>67.202154881649875</c:v>
                </c:pt>
                <c:pt idx="744">
                  <c:v>67.225535730020894</c:v>
                </c:pt>
                <c:pt idx="745">
                  <c:v>67.248497436137811</c:v>
                </c:pt>
                <c:pt idx="746">
                  <c:v>67.271691999062597</c:v>
                </c:pt>
                <c:pt idx="747">
                  <c:v>67.294886561987397</c:v>
                </c:pt>
                <c:pt idx="748">
                  <c:v>67.317850292945877</c:v>
                </c:pt>
                <c:pt idx="749">
                  <c:v>67.341182545113696</c:v>
                </c:pt>
                <c:pt idx="750">
                  <c:v>67.364377108038283</c:v>
                </c:pt>
                <c:pt idx="751">
                  <c:v>67.387156578392322</c:v>
                </c:pt>
                <c:pt idx="752">
                  <c:v>67.410628544644965</c:v>
                </c:pt>
                <c:pt idx="753">
                  <c:v>67.43359025076164</c:v>
                </c:pt>
                <c:pt idx="754">
                  <c:v>67.456740267166609</c:v>
                </c:pt>
                <c:pt idx="755">
                  <c:v>67.48021223341928</c:v>
                </c:pt>
                <c:pt idx="756">
                  <c:v>67.503360224982444</c:v>
                </c:pt>
                <c:pt idx="757">
                  <c:v>67.526554787907315</c:v>
                </c:pt>
                <c:pt idx="758">
                  <c:v>67.549749350831959</c:v>
                </c:pt>
                <c:pt idx="759">
                  <c:v>67.572480224982314</c:v>
                </c:pt>
                <c:pt idx="760">
                  <c:v>67.595674787907328</c:v>
                </c:pt>
                <c:pt idx="761">
                  <c:v>67.619146754159758</c:v>
                </c:pt>
                <c:pt idx="762">
                  <c:v>67.642063913756658</c:v>
                </c:pt>
                <c:pt idx="763">
                  <c:v>67.665211905319893</c:v>
                </c:pt>
                <c:pt idx="764">
                  <c:v>67.688499610967881</c:v>
                </c:pt>
                <c:pt idx="765">
                  <c:v>67.711694173892667</c:v>
                </c:pt>
                <c:pt idx="766">
                  <c:v>67.734888736817453</c:v>
                </c:pt>
                <c:pt idx="767">
                  <c:v>67.757803871572534</c:v>
                </c:pt>
                <c:pt idx="768">
                  <c:v>67.780860745254273</c:v>
                </c:pt>
                <c:pt idx="769">
                  <c:v>67.804055308179045</c:v>
                </c:pt>
                <c:pt idx="770">
                  <c:v>67.827480703070052</c:v>
                </c:pt>
                <c:pt idx="771">
                  <c:v>67.850397862666725</c:v>
                </c:pt>
                <c:pt idx="772">
                  <c:v>67.873638996953176</c:v>
                </c:pt>
                <c:pt idx="773">
                  <c:v>67.896416442465409</c:v>
                </c:pt>
                <c:pt idx="774">
                  <c:v>67.919841837356458</c:v>
                </c:pt>
                <c:pt idx="775">
                  <c:v>67.942943257558014</c:v>
                </c:pt>
                <c:pt idx="776">
                  <c:v>67.965860417154801</c:v>
                </c:pt>
                <c:pt idx="777">
                  <c:v>67.9890549800798</c:v>
                </c:pt>
                <c:pt idx="778">
                  <c:v>68.012249543004444</c:v>
                </c:pt>
                <c:pt idx="779">
                  <c:v>68.035444105929159</c:v>
                </c:pt>
                <c:pt idx="780">
                  <c:v>68.058916072181674</c:v>
                </c:pt>
                <c:pt idx="781">
                  <c:v>68.081646946332327</c:v>
                </c:pt>
                <c:pt idx="782">
                  <c:v>68.105074366065026</c:v>
                </c:pt>
                <c:pt idx="783">
                  <c:v>68.127991525662054</c:v>
                </c:pt>
                <c:pt idx="784">
                  <c:v>68.151184063745021</c:v>
                </c:pt>
                <c:pt idx="785">
                  <c:v>68.174194366065151</c:v>
                </c:pt>
                <c:pt idx="786">
                  <c:v>68.197435500351489</c:v>
                </c:pt>
                <c:pt idx="787">
                  <c:v>68.221047180688885</c:v>
                </c:pt>
                <c:pt idx="788">
                  <c:v>68.243962315444108</c:v>
                </c:pt>
                <c:pt idx="789">
                  <c:v>68.266926046402617</c:v>
                </c:pt>
                <c:pt idx="790">
                  <c:v>68.290444584016896</c:v>
                </c:pt>
                <c:pt idx="791">
                  <c:v>68.312991197562496</c:v>
                </c:pt>
                <c:pt idx="792">
                  <c:v>68.336370021092108</c:v>
                </c:pt>
                <c:pt idx="793">
                  <c:v>68.359750869463184</c:v>
                </c:pt>
                <c:pt idx="794">
                  <c:v>68.382759146941439</c:v>
                </c:pt>
                <c:pt idx="795">
                  <c:v>68.406000281228174</c:v>
                </c:pt>
                <c:pt idx="796">
                  <c:v>68.428917440824918</c:v>
                </c:pt>
                <c:pt idx="797">
                  <c:v>68.452296264354374</c:v>
                </c:pt>
                <c:pt idx="798">
                  <c:v>68.475444255917495</c:v>
                </c:pt>
                <c:pt idx="799">
                  <c:v>68.498638818842281</c:v>
                </c:pt>
                <c:pt idx="800">
                  <c:v>68.521833381767067</c:v>
                </c:pt>
                <c:pt idx="801">
                  <c:v>68.544750541363967</c:v>
                </c:pt>
                <c:pt idx="802">
                  <c:v>68.568175936254775</c:v>
                </c:pt>
                <c:pt idx="803">
                  <c:v>68.591323927818337</c:v>
                </c:pt>
                <c:pt idx="804">
                  <c:v>68.614287658776661</c:v>
                </c:pt>
                <c:pt idx="805">
                  <c:v>68.637482221701418</c:v>
                </c:pt>
                <c:pt idx="806">
                  <c:v>68.660723355987813</c:v>
                </c:pt>
                <c:pt idx="807">
                  <c:v>68.683176826810239</c:v>
                </c:pt>
                <c:pt idx="808">
                  <c:v>68.707019339114197</c:v>
                </c:pt>
                <c:pt idx="809">
                  <c:v>68.729983070072663</c:v>
                </c:pt>
                <c:pt idx="810">
                  <c:v>68.753222179517223</c:v>
                </c:pt>
                <c:pt idx="811">
                  <c:v>68.776185910475718</c:v>
                </c:pt>
                <c:pt idx="812">
                  <c:v>68.799611305366795</c:v>
                </c:pt>
                <c:pt idx="813">
                  <c:v>68.822761321771537</c:v>
                </c:pt>
                <c:pt idx="814">
                  <c:v>68.845676456526647</c:v>
                </c:pt>
                <c:pt idx="815">
                  <c:v>68.868964162174819</c:v>
                </c:pt>
                <c:pt idx="816">
                  <c:v>68.891972439653088</c:v>
                </c:pt>
                <c:pt idx="817">
                  <c:v>68.915399859385985</c:v>
                </c:pt>
                <c:pt idx="818">
                  <c:v>68.938317018982858</c:v>
                </c:pt>
                <c:pt idx="819">
                  <c:v>68.961465010546064</c:v>
                </c:pt>
                <c:pt idx="820">
                  <c:v>68.984659573470822</c:v>
                </c:pt>
                <c:pt idx="821">
                  <c:v>69.007945254277175</c:v>
                </c:pt>
                <c:pt idx="822">
                  <c:v>69.031093245840381</c:v>
                </c:pt>
                <c:pt idx="823">
                  <c:v>69.054056976798648</c:v>
                </c:pt>
                <c:pt idx="824">
                  <c:v>69.07090973517694</c:v>
                </c:pt>
                <c:pt idx="825">
                  <c:v>69.100446102648036</c:v>
                </c:pt>
                <c:pt idx="826">
                  <c:v>69.123640665573021</c:v>
                </c:pt>
                <c:pt idx="827">
                  <c:v>69.146604396531458</c:v>
                </c:pt>
                <c:pt idx="828">
                  <c:v>69.17007636278386</c:v>
                </c:pt>
                <c:pt idx="829">
                  <c:v>69.193224354347478</c:v>
                </c:pt>
                <c:pt idx="830">
                  <c:v>69.216418917272094</c:v>
                </c:pt>
                <c:pt idx="831">
                  <c:v>69.239149791422562</c:v>
                </c:pt>
                <c:pt idx="832">
                  <c:v>69.26234435434732</c:v>
                </c:pt>
                <c:pt idx="833">
                  <c:v>69.285261513944178</c:v>
                </c:pt>
                <c:pt idx="834">
                  <c:v>69.308780051558259</c:v>
                </c:pt>
                <c:pt idx="835">
                  <c:v>69.331697211155372</c:v>
                </c:pt>
                <c:pt idx="836">
                  <c:v>69.355122606046379</c:v>
                </c:pt>
                <c:pt idx="837">
                  <c:v>69.378086337004589</c:v>
                </c:pt>
                <c:pt idx="838">
                  <c:v>69.401325446449505</c:v>
                </c:pt>
                <c:pt idx="839">
                  <c:v>69.424473438012697</c:v>
                </c:pt>
                <c:pt idx="840">
                  <c:v>69.447390597609555</c:v>
                </c:pt>
                <c:pt idx="841">
                  <c:v>69.470818017342381</c:v>
                </c:pt>
                <c:pt idx="842">
                  <c:v>69.493966008905716</c:v>
                </c:pt>
                <c:pt idx="843">
                  <c:v>69.517114000468723</c:v>
                </c:pt>
                <c:pt idx="844">
                  <c:v>69.540261992031873</c:v>
                </c:pt>
                <c:pt idx="845">
                  <c:v>69.563179151628788</c:v>
                </c:pt>
                <c:pt idx="846">
                  <c:v>69.586327143191724</c:v>
                </c:pt>
                <c:pt idx="847">
                  <c:v>69.609475134754831</c:v>
                </c:pt>
                <c:pt idx="848">
                  <c:v>69.632669697679887</c:v>
                </c:pt>
                <c:pt idx="849">
                  <c:v>69.656141663932502</c:v>
                </c:pt>
                <c:pt idx="850">
                  <c:v>69.679105394890854</c:v>
                </c:pt>
                <c:pt idx="851">
                  <c:v>69.702484218420267</c:v>
                </c:pt>
                <c:pt idx="852">
                  <c:v>69.725632209983559</c:v>
                </c:pt>
                <c:pt idx="853">
                  <c:v>69.748595940942309</c:v>
                </c:pt>
                <c:pt idx="854">
                  <c:v>69.771743932505188</c:v>
                </c:pt>
                <c:pt idx="855">
                  <c:v>69.794705638621949</c:v>
                </c:pt>
                <c:pt idx="856">
                  <c:v>69.817900201546777</c:v>
                </c:pt>
                <c:pt idx="857">
                  <c:v>69.841094764471521</c:v>
                </c:pt>
                <c:pt idx="858">
                  <c:v>69.864289327396307</c:v>
                </c:pt>
                <c:pt idx="859">
                  <c:v>69.887437318959243</c:v>
                </c:pt>
                <c:pt idx="860">
                  <c:v>69.910447621279729</c:v>
                </c:pt>
                <c:pt idx="861">
                  <c:v>69.93341135223811</c:v>
                </c:pt>
                <c:pt idx="862">
                  <c:v>69.957021007733772</c:v>
                </c:pt>
                <c:pt idx="863">
                  <c:v>69.980215570658544</c:v>
                </c:pt>
                <c:pt idx="864">
                  <c:v>70.002948469650789</c:v>
                </c:pt>
                <c:pt idx="865">
                  <c:v>70.026420435903432</c:v>
                </c:pt>
                <c:pt idx="866">
                  <c:v>70.049614998828375</c:v>
                </c:pt>
                <c:pt idx="867">
                  <c:v>70.072392444340281</c:v>
                </c:pt>
                <c:pt idx="868">
                  <c:v>70.09586441059291</c:v>
                </c:pt>
                <c:pt idx="869">
                  <c:v>70.118781570189554</c:v>
                </c:pt>
                <c:pt idx="870">
                  <c:v>70.14220696508086</c:v>
                </c:pt>
                <c:pt idx="871">
                  <c:v>70.165401528005589</c:v>
                </c:pt>
                <c:pt idx="872">
                  <c:v>70.188225544879316</c:v>
                </c:pt>
                <c:pt idx="873">
                  <c:v>70.211373536442451</c:v>
                </c:pt>
                <c:pt idx="874">
                  <c:v>70.234754384813726</c:v>
                </c:pt>
                <c:pt idx="875">
                  <c:v>70.257669519568793</c:v>
                </c:pt>
                <c:pt idx="876">
                  <c:v>70.280864082493551</c:v>
                </c:pt>
                <c:pt idx="877">
                  <c:v>70.30382781345179</c:v>
                </c:pt>
                <c:pt idx="878">
                  <c:v>70.327068947738439</c:v>
                </c:pt>
                <c:pt idx="879">
                  <c:v>70.350263510663211</c:v>
                </c:pt>
                <c:pt idx="880">
                  <c:v>70.373688905554047</c:v>
                </c:pt>
                <c:pt idx="881">
                  <c:v>70.396883468479032</c:v>
                </c:pt>
                <c:pt idx="882">
                  <c:v>70.420031460042196</c:v>
                </c:pt>
                <c:pt idx="883">
                  <c:v>70.44276435903447</c:v>
                </c:pt>
                <c:pt idx="884">
                  <c:v>70.466236325287127</c:v>
                </c:pt>
                <c:pt idx="885">
                  <c:v>70.489151460042379</c:v>
                </c:pt>
                <c:pt idx="886">
                  <c:v>70.512625451136742</c:v>
                </c:pt>
                <c:pt idx="887">
                  <c:v>70.535540585891738</c:v>
                </c:pt>
                <c:pt idx="888">
                  <c:v>70.558735148816325</c:v>
                </c:pt>
                <c:pt idx="889">
                  <c:v>70.581883140379674</c:v>
                </c:pt>
                <c:pt idx="890">
                  <c:v>70.605077703304246</c:v>
                </c:pt>
                <c:pt idx="891">
                  <c:v>70.628365408952419</c:v>
                </c:pt>
                <c:pt idx="892">
                  <c:v>70.651282568549249</c:v>
                </c:pt>
                <c:pt idx="893">
                  <c:v>70.674430560112484</c:v>
                </c:pt>
                <c:pt idx="894">
                  <c:v>70.697625123037326</c:v>
                </c:pt>
                <c:pt idx="895">
                  <c:v>70.720773114600235</c:v>
                </c:pt>
                <c:pt idx="896">
                  <c:v>70.743921106163583</c:v>
                </c:pt>
                <c:pt idx="897">
                  <c:v>70.767069097726733</c:v>
                </c:pt>
                <c:pt idx="898">
                  <c:v>70.790079400046864</c:v>
                </c:pt>
                <c:pt idx="899">
                  <c:v>70.813320534333272</c:v>
                </c:pt>
                <c:pt idx="900">
                  <c:v>70.836468525896379</c:v>
                </c:pt>
                <c:pt idx="901">
                  <c:v>70.859663088821193</c:v>
                </c:pt>
                <c:pt idx="902">
                  <c:v>70.882811080384258</c:v>
                </c:pt>
                <c:pt idx="903">
                  <c:v>70.905588525896349</c:v>
                </c:pt>
                <c:pt idx="904">
                  <c:v>70.928967349425818</c:v>
                </c:pt>
                <c:pt idx="905">
                  <c:v>70.952161912350519</c:v>
                </c:pt>
                <c:pt idx="906">
                  <c:v>70.975309903913754</c:v>
                </c:pt>
                <c:pt idx="907">
                  <c:v>70.998504466838597</c:v>
                </c:pt>
                <c:pt idx="908">
                  <c:v>71.021745601124849</c:v>
                </c:pt>
                <c:pt idx="909">
                  <c:v>71.044986735411314</c:v>
                </c:pt>
                <c:pt idx="910">
                  <c:v>71.068134726974478</c:v>
                </c:pt>
                <c:pt idx="911">
                  <c:v>71.091329289899377</c:v>
                </c:pt>
                <c:pt idx="912">
                  <c:v>71.114015617529859</c:v>
                </c:pt>
                <c:pt idx="913">
                  <c:v>71.137441012420652</c:v>
                </c:pt>
                <c:pt idx="914">
                  <c:v>71.160402718537455</c:v>
                </c:pt>
                <c:pt idx="915">
                  <c:v>71.183597281462383</c:v>
                </c:pt>
                <c:pt idx="916">
                  <c:v>71.206978129833558</c:v>
                </c:pt>
                <c:pt idx="917">
                  <c:v>71.229755575345692</c:v>
                </c:pt>
                <c:pt idx="918">
                  <c:v>71.253180970236684</c:v>
                </c:pt>
                <c:pt idx="919">
                  <c:v>71.276375533161229</c:v>
                </c:pt>
                <c:pt idx="920">
                  <c:v>71.299756381532703</c:v>
                </c:pt>
                <c:pt idx="921">
                  <c:v>71.322209852355172</c:v>
                </c:pt>
                <c:pt idx="922">
                  <c:v>71.345821532692597</c:v>
                </c:pt>
                <c:pt idx="923">
                  <c:v>71.368876381532658</c:v>
                </c:pt>
                <c:pt idx="924">
                  <c:v>71.392070944457458</c:v>
                </c:pt>
                <c:pt idx="925">
                  <c:v>71.415265507382344</c:v>
                </c:pt>
                <c:pt idx="926">
                  <c:v>71.438227213498948</c:v>
                </c:pt>
                <c:pt idx="927">
                  <c:v>71.461468347785328</c:v>
                </c:pt>
                <c:pt idx="928">
                  <c:v>71.484709482071707</c:v>
                </c:pt>
                <c:pt idx="929">
                  <c:v>71.507904044996494</c:v>
                </c:pt>
                <c:pt idx="930">
                  <c:v>71.530774633231758</c:v>
                </c:pt>
                <c:pt idx="931">
                  <c:v>71.553922624794879</c:v>
                </c:pt>
                <c:pt idx="932">
                  <c:v>71.57725690180456</c:v>
                </c:pt>
                <c:pt idx="933">
                  <c:v>71.600172036559272</c:v>
                </c:pt>
                <c:pt idx="934">
                  <c:v>71.623366599484186</c:v>
                </c:pt>
                <c:pt idx="935">
                  <c:v>71.646607733770779</c:v>
                </c:pt>
                <c:pt idx="936">
                  <c:v>71.669571464729259</c:v>
                </c:pt>
                <c:pt idx="937">
                  <c:v>71.692996859620166</c:v>
                </c:pt>
                <c:pt idx="938">
                  <c:v>71.715914019217436</c:v>
                </c:pt>
                <c:pt idx="939">
                  <c:v>71.739062010780358</c:v>
                </c:pt>
                <c:pt idx="940">
                  <c:v>71.762256573705187</c:v>
                </c:pt>
                <c:pt idx="941">
                  <c:v>71.785681968596208</c:v>
                </c:pt>
                <c:pt idx="942">
                  <c:v>71.808414867588297</c:v>
                </c:pt>
                <c:pt idx="943">
                  <c:v>71.832024523084058</c:v>
                </c:pt>
                <c:pt idx="944">
                  <c:v>71.854988254042652</c:v>
                </c:pt>
                <c:pt idx="945">
                  <c:v>71.878043102882387</c:v>
                </c:pt>
                <c:pt idx="946">
                  <c:v>71.901237665807599</c:v>
                </c:pt>
                <c:pt idx="947">
                  <c:v>71.924385657370522</c:v>
                </c:pt>
                <c:pt idx="948">
                  <c:v>71.94758022029545</c:v>
                </c:pt>
                <c:pt idx="949">
                  <c:v>71.970313119287553</c:v>
                </c:pt>
                <c:pt idx="950">
                  <c:v>71.994015917506445</c:v>
                </c:pt>
                <c:pt idx="951">
                  <c:v>72.017210480431331</c:v>
                </c:pt>
                <c:pt idx="952">
                  <c:v>72.040405043356003</c:v>
                </c:pt>
                <c:pt idx="953">
                  <c:v>72.063368774314512</c:v>
                </c:pt>
                <c:pt idx="954">
                  <c:v>72.08642362315446</c:v>
                </c:pt>
                <c:pt idx="955">
                  <c:v>72.109664757440811</c:v>
                </c:pt>
                <c:pt idx="956">
                  <c:v>72.132905891727148</c:v>
                </c:pt>
                <c:pt idx="957">
                  <c:v>72.155867597843695</c:v>
                </c:pt>
                <c:pt idx="958">
                  <c:v>72.178971042887028</c:v>
                </c:pt>
                <c:pt idx="959">
                  <c:v>72.202165605812269</c:v>
                </c:pt>
                <c:pt idx="960">
                  <c:v>72.225544429341497</c:v>
                </c:pt>
                <c:pt idx="961">
                  <c:v>72.248461588938397</c:v>
                </c:pt>
                <c:pt idx="962">
                  <c:v>72.271609580501504</c:v>
                </c:pt>
                <c:pt idx="963">
                  <c:v>72.29475757206454</c:v>
                </c:pt>
                <c:pt idx="964">
                  <c:v>72.317952134989298</c:v>
                </c:pt>
                <c:pt idx="965">
                  <c:v>72.341146697914226</c:v>
                </c:pt>
                <c:pt idx="966">
                  <c:v>72.364063857511141</c:v>
                </c:pt>
                <c:pt idx="967">
                  <c:v>72.387442681040596</c:v>
                </c:pt>
                <c:pt idx="968">
                  <c:v>72.410590672603732</c:v>
                </c:pt>
                <c:pt idx="969">
                  <c:v>72.433554403562226</c:v>
                </c:pt>
                <c:pt idx="970">
                  <c:v>72.456933227091611</c:v>
                </c:pt>
                <c:pt idx="971">
                  <c:v>72.479850386688398</c:v>
                </c:pt>
                <c:pt idx="972">
                  <c:v>72.503229210218151</c:v>
                </c:pt>
                <c:pt idx="973">
                  <c:v>72.526470344504148</c:v>
                </c:pt>
                <c:pt idx="974">
                  <c:v>72.549711478790712</c:v>
                </c:pt>
                <c:pt idx="975">
                  <c:v>72.572628638387613</c:v>
                </c:pt>
                <c:pt idx="976">
                  <c:v>72.596054033278662</c:v>
                </c:pt>
                <c:pt idx="977">
                  <c:v>72.618971192875364</c:v>
                </c:pt>
                <c:pt idx="978">
                  <c:v>72.642072613077048</c:v>
                </c:pt>
                <c:pt idx="979">
                  <c:v>72.665036344035499</c:v>
                </c:pt>
                <c:pt idx="980">
                  <c:v>72.688415167564827</c:v>
                </c:pt>
                <c:pt idx="981">
                  <c:v>72.71156315912836</c:v>
                </c:pt>
                <c:pt idx="982">
                  <c:v>72.734804293414584</c:v>
                </c:pt>
                <c:pt idx="983">
                  <c:v>72.757768024373107</c:v>
                </c:pt>
                <c:pt idx="984">
                  <c:v>72.781009158659458</c:v>
                </c:pt>
                <c:pt idx="985">
                  <c:v>72.804387982188786</c:v>
                </c:pt>
                <c:pt idx="986">
                  <c:v>72.827351713147408</c:v>
                </c:pt>
                <c:pt idx="987">
                  <c:v>72.85054627607218</c:v>
                </c:pt>
                <c:pt idx="988">
                  <c:v>72.873507982188741</c:v>
                </c:pt>
                <c:pt idx="989">
                  <c:v>72.896935401921709</c:v>
                </c:pt>
                <c:pt idx="990">
                  <c:v>72.920083393484674</c:v>
                </c:pt>
                <c:pt idx="991">
                  <c:v>72.942767696273762</c:v>
                </c:pt>
                <c:pt idx="992">
                  <c:v>72.966193091164797</c:v>
                </c:pt>
                <c:pt idx="993">
                  <c:v>72.989156822123249</c:v>
                </c:pt>
                <c:pt idx="994">
                  <c:v>73.012304813686185</c:v>
                </c:pt>
                <c:pt idx="995">
                  <c:v>73.03526854464495</c:v>
                </c:pt>
                <c:pt idx="996">
                  <c:v>73.058740510897394</c:v>
                </c:pt>
                <c:pt idx="997">
                  <c:v>73.081657670494508</c:v>
                </c:pt>
                <c:pt idx="998">
                  <c:v>73.104898804780674</c:v>
                </c:pt>
                <c:pt idx="999">
                  <c:v>73.128046796343838</c:v>
                </c:pt>
                <c:pt idx="1000">
                  <c:v>73.151241359268809</c:v>
                </c:pt>
                <c:pt idx="1001">
                  <c:v>73.174156494023848</c:v>
                </c:pt>
                <c:pt idx="1002">
                  <c:v>73.197306510428675</c:v>
                </c:pt>
                <c:pt idx="1003">
                  <c:v>73.220916165924478</c:v>
                </c:pt>
                <c:pt idx="1004">
                  <c:v>73.244064157487699</c:v>
                </c:pt>
                <c:pt idx="1005">
                  <c:v>73.267212149050863</c:v>
                </c:pt>
                <c:pt idx="1006">
                  <c:v>73.29026902273273</c:v>
                </c:pt>
                <c:pt idx="1007">
                  <c:v>73.313463585657516</c:v>
                </c:pt>
                <c:pt idx="1008">
                  <c:v>73.336611577220538</c:v>
                </c:pt>
                <c:pt idx="1009">
                  <c:v>73.359759568783659</c:v>
                </c:pt>
                <c:pt idx="1010">
                  <c:v>73.382676728380588</c:v>
                </c:pt>
                <c:pt idx="1011">
                  <c:v>73.405871291305374</c:v>
                </c:pt>
                <c:pt idx="1012">
                  <c:v>73.42883299742185</c:v>
                </c:pt>
                <c:pt idx="1013">
                  <c:v>73.452260417154889</c:v>
                </c:pt>
                <c:pt idx="1014">
                  <c:v>73.475222123271578</c:v>
                </c:pt>
                <c:pt idx="1015">
                  <c:v>73.498416686196393</c:v>
                </c:pt>
                <c:pt idx="1016">
                  <c:v>73.521564677759542</c:v>
                </c:pt>
                <c:pt idx="1017">
                  <c:v>73.545038668854019</c:v>
                </c:pt>
                <c:pt idx="1018">
                  <c:v>73.568000374970708</c:v>
                </c:pt>
                <c:pt idx="1019">
                  <c:v>73.590917534567609</c:v>
                </c:pt>
                <c:pt idx="1020">
                  <c:v>73.614342929458559</c:v>
                </c:pt>
                <c:pt idx="1021">
                  <c:v>73.637166946332442</c:v>
                </c:pt>
                <c:pt idx="1022">
                  <c:v>73.660638912584631</c:v>
                </c:pt>
                <c:pt idx="1023">
                  <c:v>73.68360264354348</c:v>
                </c:pt>
                <c:pt idx="1024">
                  <c:v>73.706981467072893</c:v>
                </c:pt>
                <c:pt idx="1025">
                  <c:v>73.729991769393024</c:v>
                </c:pt>
                <c:pt idx="1026">
                  <c:v>73.752908928989754</c:v>
                </c:pt>
                <c:pt idx="1027">
                  <c:v>73.776103491914697</c:v>
                </c:pt>
                <c:pt idx="1028">
                  <c:v>73.799344626201076</c:v>
                </c:pt>
                <c:pt idx="1029">
                  <c:v>73.822630307007259</c:v>
                </c:pt>
                <c:pt idx="1030">
                  <c:v>73.845778298570238</c:v>
                </c:pt>
                <c:pt idx="1031">
                  <c:v>73.868926290133587</c:v>
                </c:pt>
                <c:pt idx="1032">
                  <c:v>73.892076306538314</c:v>
                </c:pt>
                <c:pt idx="1033">
                  <c:v>73.915038012655074</c:v>
                </c:pt>
                <c:pt idx="1034">
                  <c:v>73.938325718303261</c:v>
                </c:pt>
                <c:pt idx="1035">
                  <c:v>73.961242877900162</c:v>
                </c:pt>
                <c:pt idx="1036">
                  <c:v>73.984528558706373</c:v>
                </c:pt>
                <c:pt idx="1037">
                  <c:v>74.00767655026948</c:v>
                </c:pt>
                <c:pt idx="1038">
                  <c:v>74.03115054136407</c:v>
                </c:pt>
                <c:pt idx="1039">
                  <c:v>74.054021129599178</c:v>
                </c:pt>
                <c:pt idx="1040">
                  <c:v>74.077213667682344</c:v>
                </c:pt>
                <c:pt idx="1041">
                  <c:v>74.100408230606789</c:v>
                </c:pt>
                <c:pt idx="1042">
                  <c:v>74.12337196156534</c:v>
                </c:pt>
                <c:pt idx="1043">
                  <c:v>74.146797356456247</c:v>
                </c:pt>
                <c:pt idx="1044">
                  <c:v>74.169945348019681</c:v>
                </c:pt>
                <c:pt idx="1045">
                  <c:v>74.193095364424465</c:v>
                </c:pt>
                <c:pt idx="1046">
                  <c:v>74.216010499179887</c:v>
                </c:pt>
                <c:pt idx="1047">
                  <c:v>74.239391347550779</c:v>
                </c:pt>
                <c:pt idx="1048">
                  <c:v>74.262353053667681</c:v>
                </c:pt>
                <c:pt idx="1049">
                  <c:v>74.285316784626218</c:v>
                </c:pt>
                <c:pt idx="1050">
                  <c:v>74.309021607686859</c:v>
                </c:pt>
                <c:pt idx="1051">
                  <c:v>74.33193674244184</c:v>
                </c:pt>
                <c:pt idx="1052">
                  <c:v>74.355084734005118</c:v>
                </c:pt>
                <c:pt idx="1053">
                  <c:v>74.378232725568139</c:v>
                </c:pt>
                <c:pt idx="1054">
                  <c:v>74.401289599250191</c:v>
                </c:pt>
                <c:pt idx="1055">
                  <c:v>74.424530733536358</c:v>
                </c:pt>
                <c:pt idx="1056">
                  <c:v>74.447678725099621</c:v>
                </c:pt>
                <c:pt idx="1057">
                  <c:v>74.470595884696479</c:v>
                </c:pt>
                <c:pt idx="1058">
                  <c:v>74.494205540192397</c:v>
                </c:pt>
                <c:pt idx="1059">
                  <c:v>74.517353531755347</c:v>
                </c:pt>
                <c:pt idx="1060">
                  <c:v>74.539853573939538</c:v>
                </c:pt>
                <c:pt idx="1061">
                  <c:v>74.563327565034001</c:v>
                </c:pt>
                <c:pt idx="1062">
                  <c:v>74.586335842512185</c:v>
                </c:pt>
                <c:pt idx="1063">
                  <c:v>74.609714666041711</c:v>
                </c:pt>
                <c:pt idx="1064">
                  <c:v>74.63286468244668</c:v>
                </c:pt>
                <c:pt idx="1065">
                  <c:v>74.656059245371466</c:v>
                </c:pt>
                <c:pt idx="1066">
                  <c:v>74.679253808296238</c:v>
                </c:pt>
                <c:pt idx="1067">
                  <c:v>74.702168943051248</c:v>
                </c:pt>
                <c:pt idx="1068">
                  <c:v>74.725179245371464</c:v>
                </c:pt>
                <c:pt idx="1069">
                  <c:v>74.748604640262727</c:v>
                </c:pt>
                <c:pt idx="1070">
                  <c:v>74.7715217998594</c:v>
                </c:pt>
                <c:pt idx="1071">
                  <c:v>74.794947194750378</c:v>
                </c:pt>
                <c:pt idx="1072">
                  <c:v>74.817910925709057</c:v>
                </c:pt>
                <c:pt idx="1073">
                  <c:v>74.840872631825619</c:v>
                </c:pt>
                <c:pt idx="1074">
                  <c:v>74.864113766112212</c:v>
                </c:pt>
                <c:pt idx="1075">
                  <c:v>74.887308329036699</c:v>
                </c:pt>
                <c:pt idx="1076">
                  <c:v>74.910733723927834</c:v>
                </c:pt>
                <c:pt idx="1077">
                  <c:v>74.933466622920093</c:v>
                </c:pt>
                <c:pt idx="1078">
                  <c:v>74.956798875087742</c:v>
                </c:pt>
                <c:pt idx="1079">
                  <c:v>74.979993438012727</c:v>
                </c:pt>
                <c:pt idx="1080">
                  <c:v>75.003374286383789</c:v>
                </c:pt>
                <c:pt idx="1081">
                  <c:v>75.026105160534229</c:v>
                </c:pt>
                <c:pt idx="1082">
                  <c:v>75.049346294820708</c:v>
                </c:pt>
                <c:pt idx="1083">
                  <c:v>75.072540857745295</c:v>
                </c:pt>
                <c:pt idx="1084">
                  <c:v>75.095735420670252</c:v>
                </c:pt>
                <c:pt idx="1085">
                  <c:v>75.118883412233359</c:v>
                </c:pt>
                <c:pt idx="1086">
                  <c:v>75.142262235762843</c:v>
                </c:pt>
                <c:pt idx="1087">
                  <c:v>75.164995134755088</c:v>
                </c:pt>
                <c:pt idx="1088">
                  <c:v>75.188373958284316</c:v>
                </c:pt>
                <c:pt idx="1089">
                  <c:v>75.211384260604632</c:v>
                </c:pt>
                <c:pt idx="1090">
                  <c:v>75.23453225216781</c:v>
                </c:pt>
                <c:pt idx="1091">
                  <c:v>75.257957647058831</c:v>
                </c:pt>
                <c:pt idx="1092">
                  <c:v>75.281152209983603</c:v>
                </c:pt>
                <c:pt idx="1093">
                  <c:v>75.304069369580503</c:v>
                </c:pt>
                <c:pt idx="1094">
                  <c:v>75.327310503866755</c:v>
                </c:pt>
                <c:pt idx="1095">
                  <c:v>75.350087949378945</c:v>
                </c:pt>
                <c:pt idx="1096">
                  <c:v>75.373697604874579</c:v>
                </c:pt>
                <c:pt idx="1097">
                  <c:v>75.396661335833144</c:v>
                </c:pt>
                <c:pt idx="1098">
                  <c:v>75.419855898757902</c:v>
                </c:pt>
                <c:pt idx="1099">
                  <c:v>75.443003890321066</c:v>
                </c:pt>
                <c:pt idx="1100">
                  <c:v>75.466151881884215</c:v>
                </c:pt>
                <c:pt idx="1101">
                  <c:v>75.489299873447393</c:v>
                </c:pt>
                <c:pt idx="1102">
                  <c:v>75.512447865010543</c:v>
                </c:pt>
                <c:pt idx="1103">
                  <c:v>75.535365024607472</c:v>
                </c:pt>
                <c:pt idx="1104">
                  <c:v>75.558559587532216</c:v>
                </c:pt>
                <c:pt idx="1105">
                  <c:v>75.581707579095379</c:v>
                </c:pt>
                <c:pt idx="1106">
                  <c:v>75.604855570658458</c:v>
                </c:pt>
                <c:pt idx="1107">
                  <c:v>75.628236419029548</c:v>
                </c:pt>
                <c:pt idx="1108">
                  <c:v>75.651107007265068</c:v>
                </c:pt>
                <c:pt idx="1109">
                  <c:v>75.674392688071208</c:v>
                </c:pt>
                <c:pt idx="1110">
                  <c:v>75.697866679165813</c:v>
                </c:pt>
                <c:pt idx="1111">
                  <c:v>75.720597553316153</c:v>
                </c:pt>
                <c:pt idx="1112">
                  <c:v>75.743745544879317</c:v>
                </c:pt>
                <c:pt idx="1113">
                  <c:v>75.766940107804089</c:v>
                </c:pt>
                <c:pt idx="1114">
                  <c:v>75.790134670728847</c:v>
                </c:pt>
                <c:pt idx="1115">
                  <c:v>75.813606636981419</c:v>
                </c:pt>
                <c:pt idx="1116">
                  <c:v>75.836246393250519</c:v>
                </c:pt>
                <c:pt idx="1117">
                  <c:v>75.859902620107803</c:v>
                </c:pt>
                <c:pt idx="1118">
                  <c:v>75.882635519100049</c:v>
                </c:pt>
                <c:pt idx="1119">
                  <c:v>75.905967771267896</c:v>
                </c:pt>
                <c:pt idx="1120">
                  <c:v>75.928978073587771</c:v>
                </c:pt>
                <c:pt idx="1121">
                  <c:v>75.952403468479034</c:v>
                </c:pt>
                <c:pt idx="1122">
                  <c:v>75.975320628075934</c:v>
                </c:pt>
                <c:pt idx="1123">
                  <c:v>75.998561762362414</c:v>
                </c:pt>
                <c:pt idx="1124">
                  <c:v>76.02147689711741</c:v>
                </c:pt>
                <c:pt idx="1125">
                  <c:v>76.044718031403789</c:v>
                </c:pt>
                <c:pt idx="1126">
                  <c:v>76.067866022966953</c:v>
                </c:pt>
                <c:pt idx="1127">
                  <c:v>76.091060585891796</c:v>
                </c:pt>
                <c:pt idx="1128">
                  <c:v>76.114441434262972</c:v>
                </c:pt>
                <c:pt idx="1129">
                  <c:v>76.137356569018067</c:v>
                </c:pt>
                <c:pt idx="1130">
                  <c:v>76.160366871338169</c:v>
                </c:pt>
                <c:pt idx="1131">
                  <c:v>76.183608005624379</c:v>
                </c:pt>
                <c:pt idx="1132">
                  <c:v>76.206986829153948</c:v>
                </c:pt>
                <c:pt idx="1133">
                  <c:v>76.230134820717197</c:v>
                </c:pt>
                <c:pt idx="1134">
                  <c:v>76.253375955003449</c:v>
                </c:pt>
                <c:pt idx="1135">
                  <c:v>76.276386257323466</c:v>
                </c:pt>
                <c:pt idx="1136">
                  <c:v>76.299625366768225</c:v>
                </c:pt>
                <c:pt idx="1137">
                  <c:v>76.322635669088356</c:v>
                </c:pt>
                <c:pt idx="1138">
                  <c:v>76.345876803374509</c:v>
                </c:pt>
                <c:pt idx="1139">
                  <c:v>76.369024794938014</c:v>
                </c:pt>
                <c:pt idx="1140">
                  <c:v>76.391986501054618</c:v>
                </c:pt>
                <c:pt idx="1141">
                  <c:v>76.415367349425779</c:v>
                </c:pt>
                <c:pt idx="1142">
                  <c:v>76.438561912350579</c:v>
                </c:pt>
                <c:pt idx="1143">
                  <c:v>76.461756475275536</c:v>
                </c:pt>
                <c:pt idx="1144">
                  <c:v>76.484718181392097</c:v>
                </c:pt>
                <c:pt idx="1145">
                  <c:v>76.507912744316897</c:v>
                </c:pt>
                <c:pt idx="1146">
                  <c:v>76.531062760721809</c:v>
                </c:pt>
                <c:pt idx="1147">
                  <c:v>76.554071038200149</c:v>
                </c:pt>
                <c:pt idx="1148">
                  <c:v>76.576988197796823</c:v>
                </c:pt>
                <c:pt idx="1149">
                  <c:v>76.600367021326448</c:v>
                </c:pt>
                <c:pt idx="1150">
                  <c:v>76.623561584251178</c:v>
                </c:pt>
                <c:pt idx="1151">
                  <c:v>76.646756147175978</c:v>
                </c:pt>
                <c:pt idx="1152">
                  <c:v>76.669719878134458</c:v>
                </c:pt>
                <c:pt idx="1153">
                  <c:v>76.692728155612727</c:v>
                </c:pt>
                <c:pt idx="1154">
                  <c:v>76.716386407311944</c:v>
                </c:pt>
                <c:pt idx="1155">
                  <c:v>76.739303566908845</c:v>
                </c:pt>
                <c:pt idx="1156">
                  <c:v>76.762451558471795</c:v>
                </c:pt>
                <c:pt idx="1157">
                  <c:v>76.785646121396752</c:v>
                </c:pt>
                <c:pt idx="1158">
                  <c:v>76.808887255682947</c:v>
                </c:pt>
                <c:pt idx="1159">
                  <c:v>76.831848961799878</c:v>
                </c:pt>
                <c:pt idx="1160">
                  <c:v>76.855043524724437</c:v>
                </c:pt>
                <c:pt idx="1161">
                  <c:v>76.878191516287558</c:v>
                </c:pt>
                <c:pt idx="1162">
                  <c:v>76.901108675884686</c:v>
                </c:pt>
                <c:pt idx="1163">
                  <c:v>76.924487499414113</c:v>
                </c:pt>
                <c:pt idx="1164">
                  <c:v>76.947451230372806</c:v>
                </c:pt>
                <c:pt idx="1165">
                  <c:v>76.970738936020354</c:v>
                </c:pt>
                <c:pt idx="1166">
                  <c:v>76.994071188188428</c:v>
                </c:pt>
                <c:pt idx="1167">
                  <c:v>77.016571230372634</c:v>
                </c:pt>
                <c:pt idx="1168">
                  <c:v>77.040182910710129</c:v>
                </c:pt>
                <c:pt idx="1169">
                  <c:v>77.063377473634688</c:v>
                </c:pt>
                <c:pt idx="1170">
                  <c:v>77.086572036559332</c:v>
                </c:pt>
                <c:pt idx="1171">
                  <c:v>77.10972002812278</c:v>
                </c:pt>
                <c:pt idx="1172">
                  <c:v>77.132914591047594</c:v>
                </c:pt>
                <c:pt idx="1173">
                  <c:v>77.155924893367711</c:v>
                </c:pt>
                <c:pt idx="1174">
                  <c:v>77.1791640028123</c:v>
                </c:pt>
                <c:pt idx="1175">
                  <c:v>77.202127733770809</c:v>
                </c:pt>
                <c:pt idx="1176">
                  <c:v>77.225508582142012</c:v>
                </c:pt>
                <c:pt idx="1177">
                  <c:v>77.248423716897122</c:v>
                </c:pt>
                <c:pt idx="1178">
                  <c:v>77.271618279821908</c:v>
                </c:pt>
                <c:pt idx="1179">
                  <c:v>77.294582010780388</c:v>
                </c:pt>
                <c:pt idx="1180">
                  <c:v>77.317730002343552</c:v>
                </c:pt>
                <c:pt idx="1181">
                  <c:v>77.341108825872993</c:v>
                </c:pt>
                <c:pt idx="1182">
                  <c:v>77.364119128193124</c:v>
                </c:pt>
                <c:pt idx="1183">
                  <c:v>77.387497951722509</c:v>
                </c:pt>
                <c:pt idx="1184">
                  <c:v>77.410692514647295</c:v>
                </c:pt>
                <c:pt idx="1185">
                  <c:v>77.433609674244408</c:v>
                </c:pt>
                <c:pt idx="1186">
                  <c:v>77.456804237168953</c:v>
                </c:pt>
                <c:pt idx="1187">
                  <c:v>77.480045371455319</c:v>
                </c:pt>
                <c:pt idx="1188">
                  <c:v>77.503009102413728</c:v>
                </c:pt>
                <c:pt idx="1189">
                  <c:v>77.526201640496808</c:v>
                </c:pt>
                <c:pt idx="1190">
                  <c:v>77.549582488868097</c:v>
                </c:pt>
                <c:pt idx="1191">
                  <c:v>77.572546219826378</c:v>
                </c:pt>
                <c:pt idx="1192">
                  <c:v>77.595785329271138</c:v>
                </c:pt>
                <c:pt idx="1193">
                  <c:v>77.618979892195725</c:v>
                </c:pt>
                <c:pt idx="1194">
                  <c:v>77.641479934380129</c:v>
                </c:pt>
                <c:pt idx="1195">
                  <c:v>77.665091614717582</c:v>
                </c:pt>
                <c:pt idx="1196">
                  <c:v>77.688517009608589</c:v>
                </c:pt>
                <c:pt idx="1197">
                  <c:v>77.711480740567197</c:v>
                </c:pt>
                <c:pt idx="1198">
                  <c:v>77.734444471525677</c:v>
                </c:pt>
                <c:pt idx="1199">
                  <c:v>77.757592463088812</c:v>
                </c:pt>
                <c:pt idx="1200">
                  <c:v>77.780833597375221</c:v>
                </c:pt>
                <c:pt idx="1201">
                  <c:v>77.804258992266242</c:v>
                </c:pt>
                <c:pt idx="1202">
                  <c:v>77.827176151863029</c:v>
                </c:pt>
                <c:pt idx="1203">
                  <c:v>77.850137857979647</c:v>
                </c:pt>
                <c:pt idx="1204">
                  <c:v>77.873518706350865</c:v>
                </c:pt>
                <c:pt idx="1205">
                  <c:v>77.896666697914227</c:v>
                </c:pt>
                <c:pt idx="1206">
                  <c:v>77.919861260839099</c:v>
                </c:pt>
                <c:pt idx="1207">
                  <c:v>77.943102395125393</c:v>
                </c:pt>
                <c:pt idx="1208">
                  <c:v>77.966110672603705</c:v>
                </c:pt>
                <c:pt idx="1209">
                  <c:v>77.989258664166897</c:v>
                </c:pt>
                <c:pt idx="1210">
                  <c:v>78.012406655730032</c:v>
                </c:pt>
                <c:pt idx="1211">
                  <c:v>78.035787504101066</c:v>
                </c:pt>
                <c:pt idx="1212">
                  <c:v>78.058518378251478</c:v>
                </c:pt>
                <c:pt idx="1213">
                  <c:v>78.081806083899679</c:v>
                </c:pt>
                <c:pt idx="1214">
                  <c:v>78.104954075462842</c:v>
                </c:pt>
                <c:pt idx="1215">
                  <c:v>78.128102067025836</c:v>
                </c:pt>
                <c:pt idx="1216">
                  <c:v>78.151296629950807</c:v>
                </c:pt>
                <c:pt idx="1217">
                  <c:v>78.174444621513942</c:v>
                </c:pt>
                <c:pt idx="1218">
                  <c:v>78.197685755800336</c:v>
                </c:pt>
                <c:pt idx="1219">
                  <c:v>78.220926890086659</c:v>
                </c:pt>
                <c:pt idx="1220">
                  <c:v>78.244028310288272</c:v>
                </c:pt>
                <c:pt idx="1221">
                  <c:v>78.267176301851379</c:v>
                </c:pt>
                <c:pt idx="1222">
                  <c:v>78.290417436137815</c:v>
                </c:pt>
                <c:pt idx="1223">
                  <c:v>78.313055167565039</c:v>
                </c:pt>
                <c:pt idx="1224">
                  <c:v>78.33648258729788</c:v>
                </c:pt>
                <c:pt idx="1225">
                  <c:v>78.359677150222467</c:v>
                </c:pt>
                <c:pt idx="1226">
                  <c:v>78.382638856339099</c:v>
                </c:pt>
                <c:pt idx="1227">
                  <c:v>78.405833419264113</c:v>
                </c:pt>
                <c:pt idx="1228">
                  <c:v>78.429027982188913</c:v>
                </c:pt>
                <c:pt idx="1229">
                  <c:v>78.452453377079848</c:v>
                </c:pt>
                <c:pt idx="1230">
                  <c:v>78.475417108038329</c:v>
                </c:pt>
                <c:pt idx="1231">
                  <c:v>78.498611670963328</c:v>
                </c:pt>
                <c:pt idx="1232">
                  <c:v>78.52185280524958</c:v>
                </c:pt>
                <c:pt idx="1233">
                  <c:v>78.544861082727934</c:v>
                </c:pt>
                <c:pt idx="1234">
                  <c:v>78.568055645652677</c:v>
                </c:pt>
                <c:pt idx="1235">
                  <c:v>78.59120363721604</c:v>
                </c:pt>
                <c:pt idx="1236">
                  <c:v>78.614167368174364</c:v>
                </c:pt>
                <c:pt idx="1237">
                  <c:v>78.637408502460573</c:v>
                </c:pt>
                <c:pt idx="1238">
                  <c:v>78.660416779939055</c:v>
                </c:pt>
                <c:pt idx="1239">
                  <c:v>78.68356679634401</c:v>
                </c:pt>
                <c:pt idx="1240">
                  <c:v>78.706945619873437</c:v>
                </c:pt>
                <c:pt idx="1241">
                  <c:v>78.729862779470352</c:v>
                </c:pt>
                <c:pt idx="1242">
                  <c:v>78.753472434965886</c:v>
                </c:pt>
                <c:pt idx="1243">
                  <c:v>78.776389594562858</c:v>
                </c:pt>
                <c:pt idx="1244">
                  <c:v>78.799537586126078</c:v>
                </c:pt>
                <c:pt idx="1245">
                  <c:v>78.822547888446024</c:v>
                </c:pt>
                <c:pt idx="1246">
                  <c:v>78.845511619404718</c:v>
                </c:pt>
                <c:pt idx="1247">
                  <c:v>78.868937014295597</c:v>
                </c:pt>
                <c:pt idx="1248">
                  <c:v>78.891945291774093</c:v>
                </c:pt>
                <c:pt idx="1249">
                  <c:v>78.915326140145325</c:v>
                </c:pt>
                <c:pt idx="1250">
                  <c:v>78.938520703070097</c:v>
                </c:pt>
                <c:pt idx="1251">
                  <c:v>78.961528980548579</c:v>
                </c:pt>
                <c:pt idx="1252">
                  <c:v>78.984676972111572</c:v>
                </c:pt>
                <c:pt idx="1253">
                  <c:v>79.007824963674707</c:v>
                </c:pt>
                <c:pt idx="1254">
                  <c:v>79.030972955237885</c:v>
                </c:pt>
                <c:pt idx="1255">
                  <c:v>79.053936686196408</c:v>
                </c:pt>
                <c:pt idx="1256">
                  <c:v>79.077408652448838</c:v>
                </c:pt>
                <c:pt idx="1257">
                  <c:v>79.100556644012329</c:v>
                </c:pt>
                <c:pt idx="1258">
                  <c:v>79.123751206936774</c:v>
                </c:pt>
                <c:pt idx="1259">
                  <c:v>79.146714937895482</c:v>
                </c:pt>
                <c:pt idx="1260">
                  <c:v>79.169956072181648</c:v>
                </c:pt>
                <c:pt idx="1261">
                  <c:v>79.192873231778748</c:v>
                </c:pt>
                <c:pt idx="1262">
                  <c:v>79.216252055308331</c:v>
                </c:pt>
                <c:pt idx="1263">
                  <c:v>79.239400046871353</c:v>
                </c:pt>
                <c:pt idx="1264">
                  <c:v>79.262594609796125</c:v>
                </c:pt>
                <c:pt idx="1265">
                  <c:v>79.285604912116256</c:v>
                </c:pt>
                <c:pt idx="1266">
                  <c:v>79.308844021560759</c:v>
                </c:pt>
                <c:pt idx="1267">
                  <c:v>79.331992013123795</c:v>
                </c:pt>
                <c:pt idx="1268">
                  <c:v>79.355142029528764</c:v>
                </c:pt>
                <c:pt idx="1269">
                  <c:v>79.378012617764014</c:v>
                </c:pt>
                <c:pt idx="1270">
                  <c:v>79.401298298570424</c:v>
                </c:pt>
                <c:pt idx="1271">
                  <c:v>79.424539432856818</c:v>
                </c:pt>
                <c:pt idx="1272">
                  <c:v>79.447733995781576</c:v>
                </c:pt>
                <c:pt idx="1273">
                  <c:v>79.470651155378491</c:v>
                </c:pt>
                <c:pt idx="1274">
                  <c:v>79.493799146941654</c:v>
                </c:pt>
                <c:pt idx="1275">
                  <c:v>79.517177970471053</c:v>
                </c:pt>
                <c:pt idx="1276">
                  <c:v>79.540372533395669</c:v>
                </c:pt>
                <c:pt idx="1277">
                  <c:v>79.563105432388113</c:v>
                </c:pt>
                <c:pt idx="1278">
                  <c:v>79.58662397000252</c:v>
                </c:pt>
                <c:pt idx="1279">
                  <c:v>79.609771961565386</c:v>
                </c:pt>
                <c:pt idx="1280">
                  <c:v>79.632733667682189</c:v>
                </c:pt>
                <c:pt idx="1281">
                  <c:v>79.655928230606804</c:v>
                </c:pt>
                <c:pt idx="1282">
                  <c:v>79.678891961565384</c:v>
                </c:pt>
                <c:pt idx="1283">
                  <c:v>79.701855692523978</c:v>
                </c:pt>
                <c:pt idx="1284">
                  <c:v>79.725281087415055</c:v>
                </c:pt>
                <c:pt idx="1285">
                  <c:v>79.748522221701421</c:v>
                </c:pt>
                <c:pt idx="1286">
                  <c:v>79.771437356456218</c:v>
                </c:pt>
                <c:pt idx="1287">
                  <c:v>79.794631919381317</c:v>
                </c:pt>
                <c:pt idx="1288">
                  <c:v>79.818059339114157</c:v>
                </c:pt>
                <c:pt idx="1289">
                  <c:v>79.841300473400509</c:v>
                </c:pt>
                <c:pt idx="1290">
                  <c:v>79.864262179517226</c:v>
                </c:pt>
                <c:pt idx="1291">
                  <c:v>79.887179339114113</c:v>
                </c:pt>
                <c:pt idx="1292">
                  <c:v>79.91055816264354</c:v>
                </c:pt>
                <c:pt idx="1293">
                  <c:v>79.933752725568283</c:v>
                </c:pt>
                <c:pt idx="1294">
                  <c:v>79.956900717131418</c:v>
                </c:pt>
                <c:pt idx="1295">
                  <c:v>79.980281565502722</c:v>
                </c:pt>
                <c:pt idx="1296">
                  <c:v>80.00319872509958</c:v>
                </c:pt>
                <c:pt idx="1297">
                  <c:v>80.026113859854718</c:v>
                </c:pt>
                <c:pt idx="1298">
                  <c:v>80.049494708225922</c:v>
                </c:pt>
                <c:pt idx="1299">
                  <c:v>80.072502985704219</c:v>
                </c:pt>
                <c:pt idx="1300">
                  <c:v>80.095513288024364</c:v>
                </c:pt>
                <c:pt idx="1301">
                  <c:v>80.118707850948965</c:v>
                </c:pt>
                <c:pt idx="1302">
                  <c:v>80.14213324584027</c:v>
                </c:pt>
                <c:pt idx="1303">
                  <c:v>80.165281237403107</c:v>
                </c:pt>
                <c:pt idx="1304">
                  <c:v>80.188244968361857</c:v>
                </c:pt>
                <c:pt idx="1305">
                  <c:v>80.210975842512312</c:v>
                </c:pt>
                <c:pt idx="1306">
                  <c:v>80.234634094211515</c:v>
                </c:pt>
                <c:pt idx="1307">
                  <c:v>80.257875228497753</c:v>
                </c:pt>
                <c:pt idx="1308">
                  <c:v>80.281023220061087</c:v>
                </c:pt>
                <c:pt idx="1309">
                  <c:v>80.304171211623895</c:v>
                </c:pt>
                <c:pt idx="1310">
                  <c:v>80.327088371220825</c:v>
                </c:pt>
                <c:pt idx="1311">
                  <c:v>80.349865816732958</c:v>
                </c:pt>
                <c:pt idx="1312">
                  <c:v>80.373522043590214</c:v>
                </c:pt>
                <c:pt idx="1313">
                  <c:v>80.396439203187256</c:v>
                </c:pt>
                <c:pt idx="1314">
                  <c:v>80.420144026247996</c:v>
                </c:pt>
                <c:pt idx="1315">
                  <c:v>80.443059161003191</c:v>
                </c:pt>
                <c:pt idx="1316">
                  <c:v>80.466440009374267</c:v>
                </c:pt>
                <c:pt idx="1317">
                  <c:v>80.489170883524537</c:v>
                </c:pt>
                <c:pt idx="1318">
                  <c:v>80.512318875087786</c:v>
                </c:pt>
                <c:pt idx="1319">
                  <c:v>80.535790841340528</c:v>
                </c:pt>
                <c:pt idx="1320">
                  <c:v>80.558801143660475</c:v>
                </c:pt>
                <c:pt idx="1321">
                  <c:v>80.581949135223809</c:v>
                </c:pt>
                <c:pt idx="1322">
                  <c:v>80.605097126786632</c:v>
                </c:pt>
                <c:pt idx="1323">
                  <c:v>80.628245118349938</c:v>
                </c:pt>
                <c:pt idx="1324">
                  <c:v>80.651393109913272</c:v>
                </c:pt>
                <c:pt idx="1325">
                  <c:v>80.674356840871624</c:v>
                </c:pt>
                <c:pt idx="1326">
                  <c:v>80.697551403796581</c:v>
                </c:pt>
                <c:pt idx="1327">
                  <c:v>80.720515134755118</c:v>
                </c:pt>
                <c:pt idx="1328">
                  <c:v>80.74370767283807</c:v>
                </c:pt>
                <c:pt idx="1329">
                  <c:v>80.767088521209274</c:v>
                </c:pt>
                <c:pt idx="1330">
                  <c:v>80.790052252167811</c:v>
                </c:pt>
                <c:pt idx="1331">
                  <c:v>80.813200243730961</c:v>
                </c:pt>
                <c:pt idx="1332">
                  <c:v>80.836348235293954</c:v>
                </c:pt>
                <c:pt idx="1333">
                  <c:v>80.859589369580448</c:v>
                </c:pt>
                <c:pt idx="1334">
                  <c:v>80.882737361143541</c:v>
                </c:pt>
                <c:pt idx="1335">
                  <c:v>80.905885352706619</c:v>
                </c:pt>
                <c:pt idx="1336">
                  <c:v>80.928847058823337</c:v>
                </c:pt>
                <c:pt idx="1337">
                  <c:v>80.952274478556348</c:v>
                </c:pt>
                <c:pt idx="1338">
                  <c:v>80.975515612842756</c:v>
                </c:pt>
                <c:pt idx="1339">
                  <c:v>80.998477318959274</c:v>
                </c:pt>
                <c:pt idx="1340">
                  <c:v>81.021625310522609</c:v>
                </c:pt>
                <c:pt idx="1341">
                  <c:v>81.044773302085758</c:v>
                </c:pt>
                <c:pt idx="1342">
                  <c:v>81.067921293648936</c:v>
                </c:pt>
                <c:pt idx="1343">
                  <c:v>81.091115856573708</c:v>
                </c:pt>
                <c:pt idx="1344">
                  <c:v>81.114265872978663</c:v>
                </c:pt>
                <c:pt idx="1345">
                  <c:v>81.137320721818625</c:v>
                </c:pt>
                <c:pt idx="1346">
                  <c:v>81.160515284743397</c:v>
                </c:pt>
                <c:pt idx="1347">
                  <c:v>81.183663276306561</c:v>
                </c:pt>
                <c:pt idx="1348">
                  <c:v>81.20681126786971</c:v>
                </c:pt>
                <c:pt idx="1349">
                  <c:v>81.229774998828219</c:v>
                </c:pt>
                <c:pt idx="1350">
                  <c:v>81.253384654323852</c:v>
                </c:pt>
                <c:pt idx="1351">
                  <c:v>81.276070981954518</c:v>
                </c:pt>
                <c:pt idx="1352">
                  <c:v>81.299449805483889</c:v>
                </c:pt>
                <c:pt idx="1353">
                  <c:v>81.322597797047109</c:v>
                </c:pt>
                <c:pt idx="1354">
                  <c:v>81.34602521677995</c:v>
                </c:pt>
                <c:pt idx="1355">
                  <c:v>81.368756090930319</c:v>
                </c:pt>
                <c:pt idx="1356">
                  <c:v>81.392181485821411</c:v>
                </c:pt>
                <c:pt idx="1357">
                  <c:v>81.414681528005787</c:v>
                </c:pt>
                <c:pt idx="1358">
                  <c:v>81.43829320834331</c:v>
                </c:pt>
                <c:pt idx="1359">
                  <c:v>81.461441199906261</c:v>
                </c:pt>
                <c:pt idx="1360">
                  <c:v>81.484451502226378</c:v>
                </c:pt>
                <c:pt idx="1361">
                  <c:v>81.507830325755819</c:v>
                </c:pt>
                <c:pt idx="1362">
                  <c:v>81.530794056714214</c:v>
                </c:pt>
                <c:pt idx="1363">
                  <c:v>81.553988619638986</c:v>
                </c:pt>
                <c:pt idx="1364">
                  <c:v>81.577183182563758</c:v>
                </c:pt>
                <c:pt idx="1365">
                  <c:v>81.600422292008389</c:v>
                </c:pt>
                <c:pt idx="1366">
                  <c:v>81.623339451605318</c:v>
                </c:pt>
                <c:pt idx="1367">
                  <c:v>81.646487443168482</c:v>
                </c:pt>
                <c:pt idx="1368">
                  <c:v>81.669868291539615</c:v>
                </c:pt>
                <c:pt idx="1369">
                  <c:v>81.692785451136558</c:v>
                </c:pt>
                <c:pt idx="1370">
                  <c:v>81.716210846027664</c:v>
                </c:pt>
                <c:pt idx="1371">
                  <c:v>81.739219123505976</c:v>
                </c:pt>
                <c:pt idx="1372">
                  <c:v>81.76246025779237</c:v>
                </c:pt>
                <c:pt idx="1373">
                  <c:v>81.785841106163389</c:v>
                </c:pt>
                <c:pt idx="1374">
                  <c:v>81.808756240918683</c:v>
                </c:pt>
                <c:pt idx="1375">
                  <c:v>81.831766543238814</c:v>
                </c:pt>
                <c:pt idx="1376">
                  <c:v>81.855238509491215</c:v>
                </c:pt>
                <c:pt idx="1377">
                  <c:v>81.878202240449795</c:v>
                </c:pt>
                <c:pt idx="1378">
                  <c:v>81.901534492617827</c:v>
                </c:pt>
                <c:pt idx="1379">
                  <c:v>81.924498223576279</c:v>
                </c:pt>
                <c:pt idx="1380">
                  <c:v>81.947415383173379</c:v>
                </c:pt>
                <c:pt idx="1381">
                  <c:v>81.970654492617797</c:v>
                </c:pt>
                <c:pt idx="1382">
                  <c:v>81.993804509022723</c:v>
                </c:pt>
                <c:pt idx="1383">
                  <c:v>82.017229903914014</c:v>
                </c:pt>
                <c:pt idx="1384">
                  <c:v>82.040238181392127</c:v>
                </c:pt>
                <c:pt idx="1385">
                  <c:v>82.062553962971663</c:v>
                </c:pt>
                <c:pt idx="1386">
                  <c:v>82.086627307241656</c:v>
                </c:pt>
                <c:pt idx="1387">
                  <c:v>82.109775298804578</c:v>
                </c:pt>
                <c:pt idx="1388">
                  <c:v>82.132739029763258</c:v>
                </c:pt>
                <c:pt idx="1389">
                  <c:v>82.156117853292599</c:v>
                </c:pt>
                <c:pt idx="1390">
                  <c:v>82.179081584251037</c:v>
                </c:pt>
                <c:pt idx="1391">
                  <c:v>82.201581626435441</c:v>
                </c:pt>
                <c:pt idx="1392">
                  <c:v>82.225286449496139</c:v>
                </c:pt>
                <c:pt idx="1393">
                  <c:v>82.248665273025566</c:v>
                </c:pt>
                <c:pt idx="1394">
                  <c:v>82.271629003984074</c:v>
                </c:pt>
                <c:pt idx="1395">
                  <c:v>82.294776995547224</c:v>
                </c:pt>
                <c:pt idx="1396">
                  <c:v>82.318109247715128</c:v>
                </c:pt>
                <c:pt idx="1397">
                  <c:v>82.341257239278335</c:v>
                </c:pt>
                <c:pt idx="1398">
                  <c:v>82.364174398875093</c:v>
                </c:pt>
                <c:pt idx="1399">
                  <c:v>82.386905273025548</c:v>
                </c:pt>
                <c:pt idx="1400">
                  <c:v>82.410516953363128</c:v>
                </c:pt>
                <c:pt idx="1401">
                  <c:v>82.43375808764938</c:v>
                </c:pt>
                <c:pt idx="1402">
                  <c:v>82.456999221935931</c:v>
                </c:pt>
                <c:pt idx="1403">
                  <c:v>82.480147213498768</c:v>
                </c:pt>
                <c:pt idx="1404">
                  <c:v>82.503110944457475</c:v>
                </c:pt>
                <c:pt idx="1405">
                  <c:v>82.526305507382219</c:v>
                </c:pt>
                <c:pt idx="1406">
                  <c:v>82.54926721349895</c:v>
                </c:pt>
                <c:pt idx="1407">
                  <c:v>82.572648061870169</c:v>
                </c:pt>
                <c:pt idx="1408">
                  <c:v>82.595842624794784</c:v>
                </c:pt>
                <c:pt idx="1409">
                  <c:v>82.618804330911658</c:v>
                </c:pt>
                <c:pt idx="1410">
                  <c:v>82.642138607921098</c:v>
                </c:pt>
                <c:pt idx="1411">
                  <c:v>82.665055767518169</c:v>
                </c:pt>
                <c:pt idx="1412">
                  <c:v>82.688434591047553</c:v>
                </c:pt>
                <c:pt idx="1413">
                  <c:v>82.711398322006048</c:v>
                </c:pt>
                <c:pt idx="1414">
                  <c:v>82.734870288258733</c:v>
                </c:pt>
                <c:pt idx="1415">
                  <c:v>82.758018279821755</c:v>
                </c:pt>
                <c:pt idx="1416">
                  <c:v>82.780935439418812</c:v>
                </c:pt>
                <c:pt idx="1417">
                  <c:v>82.804083430981919</c:v>
                </c:pt>
                <c:pt idx="1418">
                  <c:v>82.827231422545111</c:v>
                </c:pt>
                <c:pt idx="1419">
                  <c:v>82.850379414108289</c:v>
                </c:pt>
                <c:pt idx="1420">
                  <c:v>82.873527405671453</c:v>
                </c:pt>
                <c:pt idx="1421">
                  <c:v>82.896675397234588</c:v>
                </c:pt>
                <c:pt idx="1422">
                  <c:v>82.919639128193126</c:v>
                </c:pt>
                <c:pt idx="1423">
                  <c:v>82.943017951722567</c:v>
                </c:pt>
                <c:pt idx="1424">
                  <c:v>82.966074825404249</c:v>
                </c:pt>
                <c:pt idx="1425">
                  <c:v>82.989222816967413</c:v>
                </c:pt>
                <c:pt idx="1426">
                  <c:v>83.012184523084088</c:v>
                </c:pt>
                <c:pt idx="1427">
                  <c:v>83.035379086008888</c:v>
                </c:pt>
                <c:pt idx="1428">
                  <c:v>83.058527077572052</c:v>
                </c:pt>
                <c:pt idx="1429">
                  <c:v>83.081861354581477</c:v>
                </c:pt>
                <c:pt idx="1430">
                  <c:v>83.104825085540227</c:v>
                </c:pt>
                <c:pt idx="1431">
                  <c:v>83.128019648464843</c:v>
                </c:pt>
                <c:pt idx="1432">
                  <c:v>83.151212186547909</c:v>
                </c:pt>
                <c:pt idx="1433">
                  <c:v>83.174406749472709</c:v>
                </c:pt>
                <c:pt idx="1434">
                  <c:v>83.197787597843799</c:v>
                </c:pt>
                <c:pt idx="1435">
                  <c:v>83.220749303960588</c:v>
                </c:pt>
                <c:pt idx="1436">
                  <c:v>83.243899320365713</c:v>
                </c:pt>
                <c:pt idx="1437">
                  <c:v>83.267047311928749</c:v>
                </c:pt>
                <c:pt idx="1438">
                  <c:v>83.290055589407231</c:v>
                </c:pt>
                <c:pt idx="1439">
                  <c:v>83.313203580970438</c:v>
                </c:pt>
                <c:pt idx="1440">
                  <c:v>83.336631000703051</c:v>
                </c:pt>
                <c:pt idx="1441">
                  <c:v>83.359778992266016</c:v>
                </c:pt>
                <c:pt idx="1442">
                  <c:v>83.382694127021153</c:v>
                </c:pt>
                <c:pt idx="1443">
                  <c:v>83.405888689946124</c:v>
                </c:pt>
                <c:pt idx="1444">
                  <c:v>83.429038706350894</c:v>
                </c:pt>
                <c:pt idx="1445">
                  <c:v>83.452277815795469</c:v>
                </c:pt>
                <c:pt idx="1446">
                  <c:v>83.475472378720156</c:v>
                </c:pt>
                <c:pt idx="1447">
                  <c:v>83.498158706351049</c:v>
                </c:pt>
                <c:pt idx="1448">
                  <c:v>83.521537529880419</c:v>
                </c:pt>
                <c:pt idx="1449">
                  <c:v>83.544918378251708</c:v>
                </c:pt>
                <c:pt idx="1450">
                  <c:v>83.567880084368426</c:v>
                </c:pt>
                <c:pt idx="1451">
                  <c:v>83.591028075931547</c:v>
                </c:pt>
                <c:pt idx="1452">
                  <c:v>83.614408924302765</c:v>
                </c:pt>
                <c:pt idx="1453">
                  <c:v>83.637417201781119</c:v>
                </c:pt>
                <c:pt idx="1454">
                  <c:v>83.66042750410125</c:v>
                </c:pt>
                <c:pt idx="1455">
                  <c:v>83.683622067026008</c:v>
                </c:pt>
                <c:pt idx="1456">
                  <c:v>83.707000890555378</c:v>
                </c:pt>
                <c:pt idx="1457">
                  <c:v>83.730148882118613</c:v>
                </c:pt>
                <c:pt idx="1458">
                  <c:v>83.753112613077107</c:v>
                </c:pt>
                <c:pt idx="1459">
                  <c:v>83.776491436606307</c:v>
                </c:pt>
                <c:pt idx="1460">
                  <c:v>83.799455167565029</c:v>
                </c:pt>
                <c:pt idx="1461">
                  <c:v>83.822372327161631</c:v>
                </c:pt>
                <c:pt idx="1462">
                  <c:v>83.845613461448508</c:v>
                </c:pt>
                <c:pt idx="1463">
                  <c:v>83.868852570892784</c:v>
                </c:pt>
                <c:pt idx="1464">
                  <c:v>83.892000562455848</c:v>
                </c:pt>
                <c:pt idx="1465">
                  <c:v>83.915150578861031</c:v>
                </c:pt>
                <c:pt idx="1466">
                  <c:v>83.937834881649891</c:v>
                </c:pt>
                <c:pt idx="1467">
                  <c:v>83.961677393953579</c:v>
                </c:pt>
                <c:pt idx="1468">
                  <c:v>83.984408268104062</c:v>
                </c:pt>
                <c:pt idx="1469">
                  <c:v>84.007602831028819</c:v>
                </c:pt>
                <c:pt idx="1470">
                  <c:v>84.030335730020894</c:v>
                </c:pt>
                <c:pt idx="1471">
                  <c:v>84.054038528239872</c:v>
                </c:pt>
                <c:pt idx="1472">
                  <c:v>84.077419376611218</c:v>
                </c:pt>
                <c:pt idx="1473">
                  <c:v>84.100567368174339</c:v>
                </c:pt>
                <c:pt idx="1474">
                  <c:v>84.123482502929178</c:v>
                </c:pt>
                <c:pt idx="1475">
                  <c:v>84.146863351300723</c:v>
                </c:pt>
                <c:pt idx="1476">
                  <c:v>84.169780510897425</c:v>
                </c:pt>
                <c:pt idx="1477">
                  <c:v>84.192975073822168</c:v>
                </c:pt>
                <c:pt idx="1478">
                  <c:v>84.215659376611214</c:v>
                </c:pt>
                <c:pt idx="1479">
                  <c:v>84.239271056948652</c:v>
                </c:pt>
                <c:pt idx="1480">
                  <c:v>84.262188216545425</c:v>
                </c:pt>
                <c:pt idx="1481">
                  <c:v>84.285473897351594</c:v>
                </c:pt>
                <c:pt idx="1482">
                  <c:v>84.308945863604194</c:v>
                </c:pt>
                <c:pt idx="1483">
                  <c:v>84.3318164518397</c:v>
                </c:pt>
                <c:pt idx="1484">
                  <c:v>84.355057586125895</c:v>
                </c:pt>
                <c:pt idx="1485">
                  <c:v>84.378205577689059</c:v>
                </c:pt>
                <c:pt idx="1486">
                  <c:v>84.400752191235057</c:v>
                </c:pt>
                <c:pt idx="1487">
                  <c:v>84.424410442934146</c:v>
                </c:pt>
                <c:pt idx="1488">
                  <c:v>84.447651577220526</c:v>
                </c:pt>
                <c:pt idx="1489">
                  <c:v>84.470566711975664</c:v>
                </c:pt>
                <c:pt idx="1490">
                  <c:v>84.493947560346896</c:v>
                </c:pt>
                <c:pt idx="1491">
                  <c:v>84.517188694633262</c:v>
                </c:pt>
                <c:pt idx="1492">
                  <c:v>84.539872997421853</c:v>
                </c:pt>
                <c:pt idx="1493">
                  <c:v>84.563391535036288</c:v>
                </c:pt>
                <c:pt idx="1494">
                  <c:v>84.586539526599296</c:v>
                </c:pt>
                <c:pt idx="1495">
                  <c:v>84.609503257558018</c:v>
                </c:pt>
                <c:pt idx="1496">
                  <c:v>84.632882081087388</c:v>
                </c:pt>
                <c:pt idx="1497">
                  <c:v>84.656030072650324</c:v>
                </c:pt>
                <c:pt idx="1498">
                  <c:v>84.679178064213659</c:v>
                </c:pt>
                <c:pt idx="1499">
                  <c:v>84.702372627138459</c:v>
                </c:pt>
                <c:pt idx="1500">
                  <c:v>84.725660332786305</c:v>
                </c:pt>
                <c:pt idx="1501">
                  <c:v>84.748346660417226</c:v>
                </c:pt>
                <c:pt idx="1502">
                  <c:v>84.771494651980305</c:v>
                </c:pt>
                <c:pt idx="1503">
                  <c:v>84.794920046871397</c:v>
                </c:pt>
                <c:pt idx="1504">
                  <c:v>84.818068038434305</c:v>
                </c:pt>
                <c:pt idx="1505">
                  <c:v>84.840985198031348</c:v>
                </c:pt>
                <c:pt idx="1506">
                  <c:v>84.864364021560817</c:v>
                </c:pt>
                <c:pt idx="1507">
                  <c:v>84.887512013123796</c:v>
                </c:pt>
                <c:pt idx="1508">
                  <c:v>84.91047574408249</c:v>
                </c:pt>
                <c:pt idx="1509">
                  <c:v>84.933947710335147</c:v>
                </c:pt>
                <c:pt idx="1510">
                  <c:v>84.956678584485559</c:v>
                </c:pt>
                <c:pt idx="1511">
                  <c:v>84.980059432856748</c:v>
                </c:pt>
                <c:pt idx="1512">
                  <c:v>85.003253995781577</c:v>
                </c:pt>
                <c:pt idx="1513">
                  <c:v>85.026448558706164</c:v>
                </c:pt>
                <c:pt idx="1514">
                  <c:v>85.049643121631121</c:v>
                </c:pt>
                <c:pt idx="1515">
                  <c:v>85.072604827747853</c:v>
                </c:pt>
                <c:pt idx="1516">
                  <c:v>85.095985676119071</c:v>
                </c:pt>
                <c:pt idx="1517">
                  <c:v>85.118716550269355</c:v>
                </c:pt>
                <c:pt idx="1518">
                  <c:v>85.141911113194126</c:v>
                </c:pt>
                <c:pt idx="1519">
                  <c:v>85.165336508085119</c:v>
                </c:pt>
                <c:pt idx="1520">
                  <c:v>85.188484499648453</c:v>
                </c:pt>
                <c:pt idx="1521">
                  <c:v>85.211401659245581</c:v>
                </c:pt>
                <c:pt idx="1522">
                  <c:v>85.234365390203891</c:v>
                </c:pt>
                <c:pt idx="1523">
                  <c:v>85.257744213733289</c:v>
                </c:pt>
                <c:pt idx="1524">
                  <c:v>85.280801087415057</c:v>
                </c:pt>
                <c:pt idx="1525">
                  <c:v>85.304226482306206</c:v>
                </c:pt>
                <c:pt idx="1526">
                  <c:v>85.327374473869085</c:v>
                </c:pt>
                <c:pt idx="1527">
                  <c:v>85.350291633466043</c:v>
                </c:pt>
                <c:pt idx="1528">
                  <c:v>85.373810171080208</c:v>
                </c:pt>
                <c:pt idx="1529">
                  <c:v>85.396587616592328</c:v>
                </c:pt>
                <c:pt idx="1530">
                  <c:v>85.419735608155605</c:v>
                </c:pt>
                <c:pt idx="1531">
                  <c:v>85.442883599718797</c:v>
                </c:pt>
                <c:pt idx="1532">
                  <c:v>85.466264448090257</c:v>
                </c:pt>
                <c:pt idx="1533">
                  <c:v>85.489226154206733</c:v>
                </c:pt>
                <c:pt idx="1534">
                  <c:v>85.512607002577909</c:v>
                </c:pt>
                <c:pt idx="1535">
                  <c:v>85.535477590813159</c:v>
                </c:pt>
                <c:pt idx="1536">
                  <c:v>85.558485868291399</c:v>
                </c:pt>
                <c:pt idx="1537">
                  <c:v>85.581866716662759</c:v>
                </c:pt>
                <c:pt idx="1538">
                  <c:v>85.605061279587488</c:v>
                </c:pt>
                <c:pt idx="1539">
                  <c:v>85.628253817670355</c:v>
                </c:pt>
                <c:pt idx="1540">
                  <c:v>85.651264119990643</c:v>
                </c:pt>
                <c:pt idx="1541">
                  <c:v>85.674458682915429</c:v>
                </c:pt>
                <c:pt idx="1542">
                  <c:v>85.69769981720178</c:v>
                </c:pt>
                <c:pt idx="1543">
                  <c:v>85.720616976798681</c:v>
                </c:pt>
                <c:pt idx="1544">
                  <c:v>85.743764968361958</c:v>
                </c:pt>
                <c:pt idx="1545">
                  <c:v>85.766959531286631</c:v>
                </c:pt>
                <c:pt idx="1546">
                  <c:v>85.790154094211559</c:v>
                </c:pt>
                <c:pt idx="1547">
                  <c:v>85.813348657136089</c:v>
                </c:pt>
                <c:pt idx="1548">
                  <c:v>85.836543220060946</c:v>
                </c:pt>
                <c:pt idx="1549">
                  <c:v>85.859735758143785</c:v>
                </c:pt>
                <c:pt idx="1550">
                  <c:v>85.882792631825467</c:v>
                </c:pt>
                <c:pt idx="1551">
                  <c:v>85.905940623388801</c:v>
                </c:pt>
                <c:pt idx="1552">
                  <c:v>85.929135186313573</c:v>
                </c:pt>
                <c:pt idx="1553">
                  <c:v>85.952283177876708</c:v>
                </c:pt>
                <c:pt idx="1554">
                  <c:v>85.975200337473439</c:v>
                </c:pt>
                <c:pt idx="1555">
                  <c:v>85.998579161003036</c:v>
                </c:pt>
                <c:pt idx="1556">
                  <c:v>86.021960009374297</c:v>
                </c:pt>
                <c:pt idx="1557">
                  <c:v>86.044737454886288</c:v>
                </c:pt>
                <c:pt idx="1558">
                  <c:v>86.067978589172796</c:v>
                </c:pt>
                <c:pt idx="1559">
                  <c:v>86.091173152097511</c:v>
                </c:pt>
                <c:pt idx="1560">
                  <c:v>86.1141348582142</c:v>
                </c:pt>
                <c:pt idx="1561">
                  <c:v>86.137422563862216</c:v>
                </c:pt>
                <c:pt idx="1562">
                  <c:v>86.160617126786818</c:v>
                </c:pt>
                <c:pt idx="1563">
                  <c:v>86.183811689711746</c:v>
                </c:pt>
                <c:pt idx="1564">
                  <c:v>86.207006252636518</c:v>
                </c:pt>
                <c:pt idx="1565">
                  <c:v>86.229737126786659</c:v>
                </c:pt>
                <c:pt idx="1566">
                  <c:v>86.25311797515819</c:v>
                </c:pt>
                <c:pt idx="1567">
                  <c:v>86.276312538082749</c:v>
                </c:pt>
                <c:pt idx="1568">
                  <c:v>86.299460529646126</c:v>
                </c:pt>
                <c:pt idx="1569">
                  <c:v>86.322468807124153</c:v>
                </c:pt>
                <c:pt idx="1570">
                  <c:v>86.345663370049195</c:v>
                </c:pt>
                <c:pt idx="1571">
                  <c:v>86.369044218420299</c:v>
                </c:pt>
                <c:pt idx="1572">
                  <c:v>86.392192209983548</c:v>
                </c:pt>
                <c:pt idx="1573">
                  <c:v>86.415340201546783</c:v>
                </c:pt>
                <c:pt idx="1574">
                  <c:v>86.438395050386688</c:v>
                </c:pt>
                <c:pt idx="1575">
                  <c:v>86.461589613311574</c:v>
                </c:pt>
                <c:pt idx="1576">
                  <c:v>86.48473760487461</c:v>
                </c:pt>
                <c:pt idx="1577">
                  <c:v>86.507701335833119</c:v>
                </c:pt>
                <c:pt idx="1578">
                  <c:v>86.53108015936256</c:v>
                </c:pt>
                <c:pt idx="1579">
                  <c:v>86.554228150925681</c:v>
                </c:pt>
                <c:pt idx="1580">
                  <c:v>86.577376142488561</c:v>
                </c:pt>
                <c:pt idx="1581">
                  <c:v>86.600293302085689</c:v>
                </c:pt>
                <c:pt idx="1582">
                  <c:v>86.623765268338431</c:v>
                </c:pt>
                <c:pt idx="1583">
                  <c:v>86.646775570658335</c:v>
                </c:pt>
                <c:pt idx="1584">
                  <c:v>86.66945987344738</c:v>
                </c:pt>
                <c:pt idx="1585">
                  <c:v>86.692840721818612</c:v>
                </c:pt>
                <c:pt idx="1586">
                  <c:v>86.715988713381577</c:v>
                </c:pt>
                <c:pt idx="1587">
                  <c:v>86.739136704944912</c:v>
                </c:pt>
                <c:pt idx="1588">
                  <c:v>86.762562099835961</c:v>
                </c:pt>
                <c:pt idx="1589">
                  <c:v>86.78571009139911</c:v>
                </c:pt>
                <c:pt idx="1590">
                  <c:v>86.808580679634389</c:v>
                </c:pt>
                <c:pt idx="1591">
                  <c:v>86.831821813920655</c:v>
                </c:pt>
                <c:pt idx="1592">
                  <c:v>86.855016376845398</c:v>
                </c:pt>
                <c:pt idx="1593">
                  <c:v>86.877980107803879</c:v>
                </c:pt>
                <c:pt idx="1594">
                  <c:v>86.901452074056678</c:v>
                </c:pt>
                <c:pt idx="1595">
                  <c:v>86.924553494258419</c:v>
                </c:pt>
                <c:pt idx="1596">
                  <c:v>86.947748057182949</c:v>
                </c:pt>
                <c:pt idx="1597">
                  <c:v>86.970711788141557</c:v>
                </c:pt>
                <c:pt idx="1598">
                  <c:v>86.994137183032592</c:v>
                </c:pt>
                <c:pt idx="1599">
                  <c:v>87.017054342629478</c:v>
                </c:pt>
                <c:pt idx="1600">
                  <c:v>87.040248905554208</c:v>
                </c:pt>
                <c:pt idx="1601">
                  <c:v>87.063210611670996</c:v>
                </c:pt>
                <c:pt idx="1602">
                  <c:v>87.08668257792344</c:v>
                </c:pt>
                <c:pt idx="1603">
                  <c:v>87.109599737520369</c:v>
                </c:pt>
                <c:pt idx="1604">
                  <c:v>87.13256346847902</c:v>
                </c:pt>
                <c:pt idx="1605">
                  <c:v>87.155851174126752</c:v>
                </c:pt>
                <c:pt idx="1606">
                  <c:v>87.178859451605319</c:v>
                </c:pt>
                <c:pt idx="1607">
                  <c:v>87.202007443168512</c:v>
                </c:pt>
                <c:pt idx="1608">
                  <c:v>87.225619123505979</c:v>
                </c:pt>
                <c:pt idx="1609">
                  <c:v>87.248396569018126</c:v>
                </c:pt>
                <c:pt idx="1610">
                  <c:v>87.271637703304378</c:v>
                </c:pt>
                <c:pt idx="1611">
                  <c:v>87.294785694867684</c:v>
                </c:pt>
                <c:pt idx="1612">
                  <c:v>87.317980257792371</c:v>
                </c:pt>
                <c:pt idx="1613">
                  <c:v>87.341128249355648</c:v>
                </c:pt>
                <c:pt idx="1614">
                  <c:v>87.364462526365116</c:v>
                </c:pt>
                <c:pt idx="1615">
                  <c:v>87.387146829153949</c:v>
                </c:pt>
                <c:pt idx="1616">
                  <c:v>87.410481106163559</c:v>
                </c:pt>
                <c:pt idx="1617">
                  <c:v>87.433906501054608</c:v>
                </c:pt>
                <c:pt idx="1618">
                  <c:v>87.456870232013088</c:v>
                </c:pt>
                <c:pt idx="1619">
                  <c:v>87.479831938129635</c:v>
                </c:pt>
                <c:pt idx="1620">
                  <c:v>87.503026501054578</c:v>
                </c:pt>
                <c:pt idx="1621">
                  <c:v>87.526451895945613</c:v>
                </c:pt>
                <c:pt idx="1622">
                  <c:v>87.549369055542627</c:v>
                </c:pt>
                <c:pt idx="1623">
                  <c:v>87.572796475275354</c:v>
                </c:pt>
                <c:pt idx="1624">
                  <c:v>87.595758181392085</c:v>
                </c:pt>
                <c:pt idx="1625">
                  <c:v>87.618721912350395</c:v>
                </c:pt>
                <c:pt idx="1626">
                  <c:v>87.642100735879978</c:v>
                </c:pt>
                <c:pt idx="1627">
                  <c:v>87.665064466838516</c:v>
                </c:pt>
                <c:pt idx="1628">
                  <c:v>87.688305601124725</c:v>
                </c:pt>
                <c:pt idx="1629">
                  <c:v>87.711500164049724</c:v>
                </c:pt>
                <c:pt idx="1630">
                  <c:v>87.734694726974467</c:v>
                </c:pt>
                <c:pt idx="1631">
                  <c:v>87.757889289899225</c:v>
                </c:pt>
                <c:pt idx="1632">
                  <c:v>87.781128399343913</c:v>
                </c:pt>
                <c:pt idx="1633">
                  <c:v>87.804138701663888</c:v>
                </c:pt>
                <c:pt idx="1634">
                  <c:v>87.827102432622297</c:v>
                </c:pt>
                <c:pt idx="1635">
                  <c:v>87.850481256151582</c:v>
                </c:pt>
                <c:pt idx="1636">
                  <c:v>87.873489533629979</c:v>
                </c:pt>
                <c:pt idx="1637">
                  <c:v>87.896730667916586</c:v>
                </c:pt>
                <c:pt idx="1638">
                  <c:v>87.919925230841471</c:v>
                </c:pt>
                <c:pt idx="1639">
                  <c:v>87.94298210452294</c:v>
                </c:pt>
                <c:pt idx="1640">
                  <c:v>87.965897239278192</c:v>
                </c:pt>
                <c:pt idx="1641">
                  <c:v>87.989371230372612</c:v>
                </c:pt>
                <c:pt idx="1642">
                  <c:v>88.012286365127736</c:v>
                </c:pt>
                <c:pt idx="1643">
                  <c:v>88.035480928052479</c:v>
                </c:pt>
                <c:pt idx="1644">
                  <c:v>88.058628919615657</c:v>
                </c:pt>
                <c:pt idx="1645">
                  <c:v>88.081592650574152</c:v>
                </c:pt>
                <c:pt idx="1646">
                  <c:v>88.105018045465158</c:v>
                </c:pt>
                <c:pt idx="1647">
                  <c:v>88.128212608389958</c:v>
                </c:pt>
                <c:pt idx="1648">
                  <c:v>88.151453742676352</c:v>
                </c:pt>
                <c:pt idx="1649">
                  <c:v>88.174417473634676</c:v>
                </c:pt>
                <c:pt idx="1650">
                  <c:v>88.197796297164288</c:v>
                </c:pt>
                <c:pt idx="1651">
                  <c:v>88.220713456761189</c:v>
                </c:pt>
                <c:pt idx="1652">
                  <c:v>88.243908019685918</c:v>
                </c:pt>
                <c:pt idx="1653">
                  <c:v>88.267149153972397</c:v>
                </c:pt>
                <c:pt idx="1654">
                  <c:v>88.290110860089072</c:v>
                </c:pt>
                <c:pt idx="1655">
                  <c:v>88.313258851652208</c:v>
                </c:pt>
                <c:pt idx="1656">
                  <c:v>88.336408868057148</c:v>
                </c:pt>
                <c:pt idx="1657">
                  <c:v>88.359834262948212</c:v>
                </c:pt>
                <c:pt idx="1658">
                  <c:v>88.38275142254497</c:v>
                </c:pt>
                <c:pt idx="1659">
                  <c:v>88.405899414108262</c:v>
                </c:pt>
                <c:pt idx="1660">
                  <c:v>88.429140548394656</c:v>
                </c:pt>
                <c:pt idx="1661">
                  <c:v>88.452102254511288</c:v>
                </c:pt>
                <c:pt idx="1662">
                  <c:v>88.475296817435918</c:v>
                </c:pt>
                <c:pt idx="1663">
                  <c:v>88.498444808999309</c:v>
                </c:pt>
                <c:pt idx="1664">
                  <c:v>88.521361968596182</c:v>
                </c:pt>
                <c:pt idx="1665">
                  <c:v>88.544787363487188</c:v>
                </c:pt>
                <c:pt idx="1666">
                  <c:v>88.568168211858449</c:v>
                </c:pt>
                <c:pt idx="1667">
                  <c:v>88.591129917975351</c:v>
                </c:pt>
                <c:pt idx="1668">
                  <c:v>88.614603909069757</c:v>
                </c:pt>
                <c:pt idx="1669">
                  <c:v>88.637103951253792</c:v>
                </c:pt>
                <c:pt idx="1670">
                  <c:v>88.660575917506264</c:v>
                </c:pt>
                <c:pt idx="1671">
                  <c:v>88.683723909069599</c:v>
                </c:pt>
                <c:pt idx="1672">
                  <c:v>88.706871900632748</c:v>
                </c:pt>
                <c:pt idx="1673">
                  <c:v>88.730250724162318</c:v>
                </c:pt>
                <c:pt idx="1674">
                  <c:v>88.753307597843815</c:v>
                </c:pt>
                <c:pt idx="1675">
                  <c:v>88.776222732598839</c:v>
                </c:pt>
                <c:pt idx="1676">
                  <c:v>88.799417295523781</c:v>
                </c:pt>
                <c:pt idx="1677">
                  <c:v>88.822844715256437</c:v>
                </c:pt>
                <c:pt idx="1678">
                  <c:v>88.845622160768684</c:v>
                </c:pt>
                <c:pt idx="1679">
                  <c:v>88.868816723693357</c:v>
                </c:pt>
                <c:pt idx="1680">
                  <c:v>88.892011286618242</c:v>
                </c:pt>
                <c:pt idx="1681">
                  <c:v>88.915483252870871</c:v>
                </c:pt>
                <c:pt idx="1682">
                  <c:v>88.938400412467672</c:v>
                </c:pt>
                <c:pt idx="1683">
                  <c:v>88.961779235997227</c:v>
                </c:pt>
                <c:pt idx="1684">
                  <c:v>88.984927227560362</c:v>
                </c:pt>
                <c:pt idx="1685">
                  <c:v>89.007937529880508</c:v>
                </c:pt>
                <c:pt idx="1686">
                  <c:v>89.030484143426094</c:v>
                </c:pt>
                <c:pt idx="1687">
                  <c:v>89.053909538317427</c:v>
                </c:pt>
                <c:pt idx="1688">
                  <c:v>89.076363009139911</c:v>
                </c:pt>
                <c:pt idx="1689">
                  <c:v>89.100205521443655</c:v>
                </c:pt>
                <c:pt idx="1690">
                  <c:v>89.12367748769617</c:v>
                </c:pt>
                <c:pt idx="1691">
                  <c:v>89.146687790016387</c:v>
                </c:pt>
                <c:pt idx="1692">
                  <c:v>89.169789210217971</c:v>
                </c:pt>
                <c:pt idx="1693">
                  <c:v>89.193030344504137</c:v>
                </c:pt>
                <c:pt idx="1694">
                  <c:v>89.215900932739558</c:v>
                </c:pt>
                <c:pt idx="1695">
                  <c:v>89.239326327630579</c:v>
                </c:pt>
                <c:pt idx="1696">
                  <c:v>89.262520890555408</c:v>
                </c:pt>
                <c:pt idx="1697">
                  <c:v>89.285668882118571</c:v>
                </c:pt>
                <c:pt idx="1698">
                  <c:v>89.308679184438688</c:v>
                </c:pt>
                <c:pt idx="1699">
                  <c:v>89.331827176001696</c:v>
                </c:pt>
                <c:pt idx="1700">
                  <c:v>89.355021738926439</c:v>
                </c:pt>
                <c:pt idx="1701">
                  <c:v>89.37803001640458</c:v>
                </c:pt>
                <c:pt idx="1702">
                  <c:v>89.401410864776224</c:v>
                </c:pt>
                <c:pt idx="1703">
                  <c:v>89.424605427700996</c:v>
                </c:pt>
                <c:pt idx="1704">
                  <c:v>89.447336301851408</c:v>
                </c:pt>
                <c:pt idx="1705">
                  <c:v>89.470530864776208</c:v>
                </c:pt>
                <c:pt idx="1706">
                  <c:v>89.493771999062574</c:v>
                </c:pt>
                <c:pt idx="1707">
                  <c:v>89.516966561987516</c:v>
                </c:pt>
                <c:pt idx="1708">
                  <c:v>89.540114553550509</c:v>
                </c:pt>
                <c:pt idx="1709">
                  <c:v>89.563309116475125</c:v>
                </c:pt>
                <c:pt idx="1710">
                  <c:v>89.58659479728145</c:v>
                </c:pt>
                <c:pt idx="1711">
                  <c:v>89.60951195687835</c:v>
                </c:pt>
                <c:pt idx="1712">
                  <c:v>89.632892805249455</c:v>
                </c:pt>
                <c:pt idx="1713">
                  <c:v>89.656040796812718</c:v>
                </c:pt>
                <c:pt idx="1714">
                  <c:v>89.679235359737518</c:v>
                </c:pt>
                <c:pt idx="1715">
                  <c:v>89.702383351300682</c:v>
                </c:pt>
                <c:pt idx="1716">
                  <c:v>89.725531342863619</c:v>
                </c:pt>
                <c:pt idx="1717">
                  <c:v>89.748679334426825</c:v>
                </c:pt>
                <c:pt idx="1718">
                  <c:v>89.771643065385675</c:v>
                </c:pt>
                <c:pt idx="1719">
                  <c:v>89.794882174830079</c:v>
                </c:pt>
                <c:pt idx="1720">
                  <c:v>89.818076737754581</c:v>
                </c:pt>
                <c:pt idx="1721">
                  <c:v>89.84104046871353</c:v>
                </c:pt>
                <c:pt idx="1722">
                  <c:v>89.864419292242914</c:v>
                </c:pt>
                <c:pt idx="1723">
                  <c:v>89.887105619873466</c:v>
                </c:pt>
                <c:pt idx="1724">
                  <c:v>89.910577586126081</c:v>
                </c:pt>
                <c:pt idx="1725">
                  <c:v>89.933772149050696</c:v>
                </c:pt>
                <c:pt idx="1726">
                  <c:v>89.956966711975625</c:v>
                </c:pt>
                <c:pt idx="1727">
                  <c:v>89.980114703538803</c:v>
                </c:pt>
                <c:pt idx="1728">
                  <c:v>90.003125005858934</c:v>
                </c:pt>
                <c:pt idx="1729">
                  <c:v>90.026272997421913</c:v>
                </c:pt>
                <c:pt idx="1730">
                  <c:v>90.049420988985361</c:v>
                </c:pt>
                <c:pt idx="1731">
                  <c:v>90.072662123271485</c:v>
                </c:pt>
                <c:pt idx="1732">
                  <c:v>90.095623829388487</c:v>
                </c:pt>
                <c:pt idx="1733">
                  <c:v>90.118864963674739</c:v>
                </c:pt>
                <c:pt idx="1734">
                  <c:v>90.142012955237874</c:v>
                </c:pt>
                <c:pt idx="1735">
                  <c:v>90.165207518162589</c:v>
                </c:pt>
                <c:pt idx="1736">
                  <c:v>90.188217820482578</c:v>
                </c:pt>
                <c:pt idx="1737">
                  <c:v>90.21145692992755</c:v>
                </c:pt>
                <c:pt idx="1738">
                  <c:v>90.234606946332477</c:v>
                </c:pt>
                <c:pt idx="1739">
                  <c:v>90.257801509257092</c:v>
                </c:pt>
                <c:pt idx="1740">
                  <c:v>90.280949500820242</c:v>
                </c:pt>
                <c:pt idx="1741">
                  <c:v>90.303957778298553</c:v>
                </c:pt>
                <c:pt idx="1742">
                  <c:v>90.326968080618698</c:v>
                </c:pt>
                <c:pt idx="1743">
                  <c:v>90.350393475509719</c:v>
                </c:pt>
                <c:pt idx="1744">
                  <c:v>90.373541467072883</c:v>
                </c:pt>
                <c:pt idx="1745">
                  <c:v>90.396689458636061</c:v>
                </c:pt>
                <c:pt idx="1746">
                  <c:v>90.419837450199211</c:v>
                </c:pt>
                <c:pt idx="1747">
                  <c:v>90.443032013123826</c:v>
                </c:pt>
                <c:pt idx="1748">
                  <c:v>90.466042315443985</c:v>
                </c:pt>
                <c:pt idx="1749">
                  <c:v>90.489236878368885</c:v>
                </c:pt>
                <c:pt idx="1750">
                  <c:v>90.512475987813474</c:v>
                </c:pt>
                <c:pt idx="1751">
                  <c:v>90.535670550738189</c:v>
                </c:pt>
                <c:pt idx="1752">
                  <c:v>90.558634281696754</c:v>
                </c:pt>
                <c:pt idx="1753">
                  <c:v>90.581598012655064</c:v>
                </c:pt>
                <c:pt idx="1754">
                  <c:v>90.605023407546298</c:v>
                </c:pt>
                <c:pt idx="1755">
                  <c:v>90.627987138504523</c:v>
                </c:pt>
                <c:pt idx="1756">
                  <c:v>90.651596794000469</c:v>
                </c:pt>
                <c:pt idx="1757">
                  <c:v>90.674560524958949</c:v>
                </c:pt>
                <c:pt idx="1758">
                  <c:v>90.697708516521857</c:v>
                </c:pt>
                <c:pt idx="1759">
                  <c:v>90.720394844152779</c:v>
                </c:pt>
                <c:pt idx="1760">
                  <c:v>90.744004499648668</c:v>
                </c:pt>
                <c:pt idx="1761">
                  <c:v>90.767107944691816</c:v>
                </c:pt>
                <c:pt idx="1762">
                  <c:v>90.790069650808675</c:v>
                </c:pt>
                <c:pt idx="1763">
                  <c:v>90.813217642371697</c:v>
                </c:pt>
                <c:pt idx="1764">
                  <c:v>90.836505348019685</c:v>
                </c:pt>
                <c:pt idx="1765">
                  <c:v>90.859699910944471</c:v>
                </c:pt>
                <c:pt idx="1766">
                  <c:v>90.882847902507436</c:v>
                </c:pt>
                <c:pt idx="1767">
                  <c:v>90.905902751347597</c:v>
                </c:pt>
                <c:pt idx="1768">
                  <c:v>90.929376742441818</c:v>
                </c:pt>
                <c:pt idx="1769">
                  <c:v>90.952338448558478</c:v>
                </c:pt>
                <c:pt idx="1770">
                  <c:v>90.975348750878638</c:v>
                </c:pt>
                <c:pt idx="1771">
                  <c:v>90.998774145769858</c:v>
                </c:pt>
                <c:pt idx="1772">
                  <c:v>91.021505019920312</c:v>
                </c:pt>
                <c:pt idx="1773">
                  <c:v>91.044976986173026</c:v>
                </c:pt>
                <c:pt idx="1774">
                  <c:v>91.067940717131478</c:v>
                </c:pt>
                <c:pt idx="1775">
                  <c:v>91.090904448090129</c:v>
                </c:pt>
                <c:pt idx="1776">
                  <c:v>91.114329842980979</c:v>
                </c:pt>
                <c:pt idx="1777">
                  <c:v>91.136829885165326</c:v>
                </c:pt>
                <c:pt idx="1778">
                  <c:v>91.16053470822591</c:v>
                </c:pt>
                <c:pt idx="1779">
                  <c:v>91.183773817670271</c:v>
                </c:pt>
                <c:pt idx="1780">
                  <c:v>91.206968380595285</c:v>
                </c:pt>
                <c:pt idx="1781">
                  <c:v>91.229932111553524</c:v>
                </c:pt>
                <c:pt idx="1782">
                  <c:v>91.253310935083178</c:v>
                </c:pt>
                <c:pt idx="1783">
                  <c:v>91.276228094680079</c:v>
                </c:pt>
                <c:pt idx="1784">
                  <c:v>91.299608943051339</c:v>
                </c:pt>
                <c:pt idx="1785">
                  <c:v>91.322524077806378</c:v>
                </c:pt>
                <c:pt idx="1786">
                  <c:v>91.345904926177667</c:v>
                </c:pt>
                <c:pt idx="1787">
                  <c:v>91.369052917740788</c:v>
                </c:pt>
                <c:pt idx="1788">
                  <c:v>91.392200909303966</c:v>
                </c:pt>
                <c:pt idx="1789">
                  <c:v>91.415348900867116</c:v>
                </c:pt>
                <c:pt idx="1790">
                  <c:v>91.438543463791902</c:v>
                </c:pt>
                <c:pt idx="1791">
                  <c:v>91.461227766580762</c:v>
                </c:pt>
                <c:pt idx="1792">
                  <c:v>91.484701757675168</c:v>
                </c:pt>
                <c:pt idx="1793">
                  <c:v>91.507710035153508</c:v>
                </c:pt>
                <c:pt idx="1794">
                  <c:v>91.530858026716658</c:v>
                </c:pt>
                <c:pt idx="1795">
                  <c:v>91.554006018279779</c:v>
                </c:pt>
                <c:pt idx="1796">
                  <c:v>91.57747798453245</c:v>
                </c:pt>
                <c:pt idx="1797">
                  <c:v>91.600257454886318</c:v>
                </c:pt>
                <c:pt idx="1798">
                  <c:v>91.623172589641328</c:v>
                </c:pt>
                <c:pt idx="1799">
                  <c:v>91.646553438012788</c:v>
                </c:pt>
                <c:pt idx="1800">
                  <c:v>91.669978832903425</c:v>
                </c:pt>
                <c:pt idx="1801">
                  <c:v>91.692989135223669</c:v>
                </c:pt>
                <c:pt idx="1802">
                  <c:v>91.716183698148797</c:v>
                </c:pt>
                <c:pt idx="1803">
                  <c:v>91.739145404265415</c:v>
                </c:pt>
                <c:pt idx="1804">
                  <c:v>91.762293395828465</c:v>
                </c:pt>
                <c:pt idx="1805">
                  <c:v>91.785441387391558</c:v>
                </c:pt>
                <c:pt idx="1806">
                  <c:v>91.808868807124227</c:v>
                </c:pt>
                <c:pt idx="1807">
                  <c:v>91.831553109913401</c:v>
                </c:pt>
                <c:pt idx="1808">
                  <c:v>91.854794244199681</c:v>
                </c:pt>
                <c:pt idx="1809">
                  <c:v>91.877942235762788</c:v>
                </c:pt>
                <c:pt idx="1810">
                  <c:v>91.901323084134205</c:v>
                </c:pt>
                <c:pt idx="1811">
                  <c:v>91.924515622217243</c:v>
                </c:pt>
                <c:pt idx="1812">
                  <c:v>91.947479353175524</c:v>
                </c:pt>
                <c:pt idx="1813">
                  <c:v>91.970860201546742</c:v>
                </c:pt>
                <c:pt idx="1814">
                  <c:v>91.993961621748511</c:v>
                </c:pt>
                <c:pt idx="1815">
                  <c:v>92.01710961331159</c:v>
                </c:pt>
                <c:pt idx="1816">
                  <c:v>92.040488436840818</c:v>
                </c:pt>
                <c:pt idx="1817">
                  <c:v>92.063405596437789</c:v>
                </c:pt>
                <c:pt idx="1818">
                  <c:v>92.085952209983589</c:v>
                </c:pt>
                <c:pt idx="1819">
                  <c:v>92.109655008202495</c:v>
                </c:pt>
                <c:pt idx="1820">
                  <c:v>92.132805024607379</c:v>
                </c:pt>
                <c:pt idx="1821">
                  <c:v>92.155953016170486</c:v>
                </c:pt>
                <c:pt idx="1822">
                  <c:v>92.178914722287288</c:v>
                </c:pt>
                <c:pt idx="1823">
                  <c:v>92.202342142019958</c:v>
                </c:pt>
                <c:pt idx="1824">
                  <c:v>92.225443562221599</c:v>
                </c:pt>
                <c:pt idx="1825">
                  <c:v>92.248775814389319</c:v>
                </c:pt>
                <c:pt idx="1826">
                  <c:v>92.271508713381579</c:v>
                </c:pt>
                <c:pt idx="1827">
                  <c:v>92.294934108272827</c:v>
                </c:pt>
                <c:pt idx="1828">
                  <c:v>92.317851267869699</c:v>
                </c:pt>
                <c:pt idx="1829">
                  <c:v>92.341092402156079</c:v>
                </c:pt>
                <c:pt idx="1830">
                  <c:v>92.363869847668155</c:v>
                </c:pt>
                <c:pt idx="1831">
                  <c:v>92.387526074525411</c:v>
                </c:pt>
                <c:pt idx="1832">
                  <c:v>92.410674066088603</c:v>
                </c:pt>
                <c:pt idx="1833">
                  <c:v>92.43368436840872</c:v>
                </c:pt>
                <c:pt idx="1834">
                  <c:v>92.456925502695128</c:v>
                </c:pt>
                <c:pt idx="1835">
                  <c:v>92.480120065619957</c:v>
                </c:pt>
                <c:pt idx="1836">
                  <c:v>92.50326805718305</c:v>
                </c:pt>
                <c:pt idx="1837">
                  <c:v>92.526462620107793</c:v>
                </c:pt>
                <c:pt idx="1838">
                  <c:v>92.549424326224511</c:v>
                </c:pt>
                <c:pt idx="1839">
                  <c:v>92.572618889149311</c:v>
                </c:pt>
                <c:pt idx="1840">
                  <c:v>92.595629191469413</c:v>
                </c:pt>
                <c:pt idx="1841">
                  <c:v>92.618777183032378</c:v>
                </c:pt>
                <c:pt idx="1842">
                  <c:v>92.642156006561748</c:v>
                </c:pt>
                <c:pt idx="1843">
                  <c:v>92.665306022966774</c:v>
                </c:pt>
                <c:pt idx="1844">
                  <c:v>92.688267729083648</c:v>
                </c:pt>
                <c:pt idx="1845">
                  <c:v>92.711693123974726</c:v>
                </c:pt>
                <c:pt idx="1846">
                  <c:v>92.734749997656408</c:v>
                </c:pt>
                <c:pt idx="1847">
                  <c:v>92.757897989219714</c:v>
                </c:pt>
                <c:pt idx="1848">
                  <c:v>92.781045980782764</c:v>
                </c:pt>
                <c:pt idx="1849">
                  <c:v>92.804240543707522</c:v>
                </c:pt>
                <c:pt idx="1850">
                  <c:v>92.82729539254747</c:v>
                </c:pt>
                <c:pt idx="1851">
                  <c:v>92.850489955472213</c:v>
                </c:pt>
                <c:pt idx="1852">
                  <c:v>92.873637947035348</c:v>
                </c:pt>
                <c:pt idx="1853">
                  <c:v>92.896832509960149</c:v>
                </c:pt>
                <c:pt idx="1854">
                  <c:v>92.919935955003524</c:v>
                </c:pt>
                <c:pt idx="1855">
                  <c:v>92.942944232481608</c:v>
                </c:pt>
                <c:pt idx="1856">
                  <c:v>92.966185366768229</c:v>
                </c:pt>
                <c:pt idx="1857">
                  <c:v>92.989379929693001</c:v>
                </c:pt>
                <c:pt idx="1858">
                  <c:v>93.012388207171185</c:v>
                </c:pt>
                <c:pt idx="1859">
                  <c:v>93.035538223576097</c:v>
                </c:pt>
                <c:pt idx="1860">
                  <c:v>93.058499929692985</c:v>
                </c:pt>
                <c:pt idx="1861">
                  <c:v>93.081647921256163</c:v>
                </c:pt>
                <c:pt idx="1862">
                  <c:v>93.105028769627381</c:v>
                </c:pt>
                <c:pt idx="1863">
                  <c:v>93.128407593156524</c:v>
                </c:pt>
                <c:pt idx="1864">
                  <c:v>93.151555584719929</c:v>
                </c:pt>
                <c:pt idx="1865">
                  <c:v>93.174241912350396</c:v>
                </c:pt>
                <c:pt idx="1866">
                  <c:v>93.197713878603238</c:v>
                </c:pt>
                <c:pt idx="1867">
                  <c:v>93.22072215608128</c:v>
                </c:pt>
                <c:pt idx="1868">
                  <c:v>93.243870147644586</c:v>
                </c:pt>
                <c:pt idx="1869">
                  <c:v>93.26725099601606</c:v>
                </c:pt>
                <c:pt idx="1870">
                  <c:v>93.290168155612847</c:v>
                </c:pt>
                <c:pt idx="1871">
                  <c:v>93.313407265057435</c:v>
                </c:pt>
                <c:pt idx="1872">
                  <c:v>93.336231281931106</c:v>
                </c:pt>
                <c:pt idx="1873">
                  <c:v>93.35961213030231</c:v>
                </c:pt>
                <c:pt idx="1874">
                  <c:v>93.382760121865488</c:v>
                </c:pt>
                <c:pt idx="1875">
                  <c:v>93.405954684790416</c:v>
                </c:pt>
                <c:pt idx="1876">
                  <c:v>93.429056104991759</c:v>
                </c:pt>
                <c:pt idx="1877">
                  <c:v>93.452297239278195</c:v>
                </c:pt>
                <c:pt idx="1878">
                  <c:v>93.47526097023669</c:v>
                </c:pt>
                <c:pt idx="1879">
                  <c:v>93.498686365127725</c:v>
                </c:pt>
                <c:pt idx="1880">
                  <c:v>93.52160352472464</c:v>
                </c:pt>
                <c:pt idx="1881">
                  <c:v>93.545028919615646</c:v>
                </c:pt>
                <c:pt idx="1882">
                  <c:v>93.56822348254056</c:v>
                </c:pt>
                <c:pt idx="1883">
                  <c:v>93.591418045465204</c:v>
                </c:pt>
                <c:pt idx="1884">
                  <c:v>93.614381776423471</c:v>
                </c:pt>
                <c:pt idx="1885">
                  <c:v>93.637576339348485</c:v>
                </c:pt>
                <c:pt idx="1886">
                  <c:v>93.660538045465188</c:v>
                </c:pt>
                <c:pt idx="1887">
                  <c:v>93.683779179751326</c:v>
                </c:pt>
                <c:pt idx="1888">
                  <c:v>93.706696339348525</c:v>
                </c:pt>
                <c:pt idx="1889">
                  <c:v>93.730075162877881</c:v>
                </c:pt>
                <c:pt idx="1890">
                  <c:v>93.752992322474526</c:v>
                </c:pt>
                <c:pt idx="1891">
                  <c:v>93.776371146003953</c:v>
                </c:pt>
                <c:pt idx="1892">
                  <c:v>93.79928830560111</c:v>
                </c:pt>
                <c:pt idx="1893">
                  <c:v>93.822436297164074</c:v>
                </c:pt>
                <c:pt idx="1894">
                  <c:v>93.845817145535449</c:v>
                </c:pt>
                <c:pt idx="1895">
                  <c:v>93.868687733770656</c:v>
                </c:pt>
                <c:pt idx="1896">
                  <c:v>93.891926843215529</c:v>
                </c:pt>
                <c:pt idx="1897">
                  <c:v>93.915167977501753</c:v>
                </c:pt>
                <c:pt idx="1898">
                  <c:v>93.93817827982177</c:v>
                </c:pt>
                <c:pt idx="1899">
                  <c:v>93.961326271385175</c:v>
                </c:pt>
                <c:pt idx="1900">
                  <c:v>93.984474262948225</c:v>
                </c:pt>
                <c:pt idx="1901">
                  <c:v>94.007668825872997</c:v>
                </c:pt>
                <c:pt idx="1902">
                  <c:v>94.030816817435948</c:v>
                </c:pt>
                <c:pt idx="1903">
                  <c:v>94.054011380360933</c:v>
                </c:pt>
                <c:pt idx="1904">
                  <c:v>94.077483346613548</c:v>
                </c:pt>
                <c:pt idx="1905">
                  <c:v>94.100447077571886</c:v>
                </c:pt>
                <c:pt idx="1906">
                  <c:v>94.12359506913522</c:v>
                </c:pt>
                <c:pt idx="1907">
                  <c:v>94.14674306069837</c:v>
                </c:pt>
                <c:pt idx="1908">
                  <c:v>94.169706791656708</c:v>
                </c:pt>
                <c:pt idx="1909">
                  <c:v>94.193178757909337</c:v>
                </c:pt>
                <c:pt idx="1910">
                  <c:v>94.216095917506451</c:v>
                </c:pt>
                <c:pt idx="1911">
                  <c:v>94.239290480431222</c:v>
                </c:pt>
                <c:pt idx="1912">
                  <c:v>94.261743951253806</c:v>
                </c:pt>
                <c:pt idx="1913">
                  <c:v>94.285446749472698</c:v>
                </c:pt>
                <c:pt idx="1914">
                  <c:v>94.308641312397356</c:v>
                </c:pt>
                <c:pt idx="1915">
                  <c:v>94.331789303960619</c:v>
                </c:pt>
                <c:pt idx="1916">
                  <c:v>94.354937295523655</c:v>
                </c:pt>
                <c:pt idx="1917">
                  <c:v>94.377901026482107</c:v>
                </c:pt>
                <c:pt idx="1918">
                  <c:v>94.40109558940722</c:v>
                </c:pt>
                <c:pt idx="1919">
                  <c:v>94.424567555659678</c:v>
                </c:pt>
                <c:pt idx="1920">
                  <c:v>94.447531286618343</c:v>
                </c:pt>
                <c:pt idx="1921">
                  <c:v>94.470679278181379</c:v>
                </c:pt>
                <c:pt idx="1922">
                  <c:v>94.494104673072641</c:v>
                </c:pt>
                <c:pt idx="1923">
                  <c:v>94.517159521912632</c:v>
                </c:pt>
                <c:pt idx="1924">
                  <c:v>94.540123252870927</c:v>
                </c:pt>
                <c:pt idx="1925">
                  <c:v>94.563317815795529</c:v>
                </c:pt>
                <c:pt idx="1926">
                  <c:v>94.586465807358778</c:v>
                </c:pt>
                <c:pt idx="1927">
                  <c:v>94.609846655730038</c:v>
                </c:pt>
                <c:pt idx="1928">
                  <c:v>94.632761790484849</c:v>
                </c:pt>
                <c:pt idx="1929">
                  <c:v>94.656002924771414</c:v>
                </c:pt>
                <c:pt idx="1930">
                  <c:v>94.679244059057879</c:v>
                </c:pt>
                <c:pt idx="1931">
                  <c:v>94.702252336536034</c:v>
                </c:pt>
                <c:pt idx="1932">
                  <c:v>94.725446899460763</c:v>
                </c:pt>
                <c:pt idx="1933">
                  <c:v>94.7484106304195</c:v>
                </c:pt>
                <c:pt idx="1934">
                  <c:v>94.771605193344271</c:v>
                </c:pt>
                <c:pt idx="1935">
                  <c:v>94.794984016873698</c:v>
                </c:pt>
                <c:pt idx="1936">
                  <c:v>94.817994319193801</c:v>
                </c:pt>
                <c:pt idx="1937">
                  <c:v>94.841188882118587</c:v>
                </c:pt>
                <c:pt idx="1938">
                  <c:v>94.864152613077124</c:v>
                </c:pt>
                <c:pt idx="1939">
                  <c:v>94.887347176001626</c:v>
                </c:pt>
                <c:pt idx="1940">
                  <c:v>94.910819142254553</c:v>
                </c:pt>
                <c:pt idx="1941">
                  <c:v>94.933272613077094</c:v>
                </c:pt>
                <c:pt idx="1942">
                  <c:v>94.956928839934378</c:v>
                </c:pt>
                <c:pt idx="1943">
                  <c:v>94.980078856339148</c:v>
                </c:pt>
                <c:pt idx="1944">
                  <c:v>95.003040562455865</c:v>
                </c:pt>
                <c:pt idx="1945">
                  <c:v>95.026281696742444</c:v>
                </c:pt>
                <c:pt idx="1946">
                  <c:v>95.049476259667202</c:v>
                </c:pt>
                <c:pt idx="1947">
                  <c:v>95.072670822591689</c:v>
                </c:pt>
                <c:pt idx="1948">
                  <c:v>95.096049646121415</c:v>
                </c:pt>
                <c:pt idx="1949">
                  <c:v>95.118966805718316</c:v>
                </c:pt>
                <c:pt idx="1950">
                  <c:v>95.142114797281451</c:v>
                </c:pt>
                <c:pt idx="1951">
                  <c:v>95.164892242793414</c:v>
                </c:pt>
                <c:pt idx="1952">
                  <c:v>95.188597065854054</c:v>
                </c:pt>
                <c:pt idx="1953">
                  <c:v>95.211745057417403</c:v>
                </c:pt>
                <c:pt idx="1954">
                  <c:v>95.234429360206391</c:v>
                </c:pt>
                <c:pt idx="1955">
                  <c:v>95.257856779939061</c:v>
                </c:pt>
                <c:pt idx="1956">
                  <c:v>95.280541082727908</c:v>
                </c:pt>
                <c:pt idx="1957">
                  <c:v>95.30392193109914</c:v>
                </c:pt>
                <c:pt idx="1958">
                  <c:v>95.327300754628354</c:v>
                </c:pt>
                <c:pt idx="1959">
                  <c:v>95.350495317553055</c:v>
                </c:pt>
                <c:pt idx="1960">
                  <c:v>95.373689880478082</c:v>
                </c:pt>
                <c:pt idx="1961">
                  <c:v>95.396420754628508</c:v>
                </c:pt>
                <c:pt idx="1962">
                  <c:v>95.420079006327612</c:v>
                </c:pt>
                <c:pt idx="1963">
                  <c:v>95.442532477150209</c:v>
                </c:pt>
                <c:pt idx="1964">
                  <c:v>95.466235275369243</c:v>
                </c:pt>
                <c:pt idx="1965">
                  <c:v>95.489199006327667</c:v>
                </c:pt>
                <c:pt idx="1966">
                  <c:v>95.512579854698757</c:v>
                </c:pt>
                <c:pt idx="1967">
                  <c:v>95.535818964143417</c:v>
                </c:pt>
                <c:pt idx="1968">
                  <c:v>95.558598434497185</c:v>
                </c:pt>
                <c:pt idx="1969">
                  <c:v>95.582023829388334</c:v>
                </c:pt>
                <c:pt idx="1970">
                  <c:v>95.604477300210888</c:v>
                </c:pt>
                <c:pt idx="1971">
                  <c:v>95.628319812514292</c:v>
                </c:pt>
                <c:pt idx="1972">
                  <c:v>95.651467804077782</c:v>
                </c:pt>
                <c:pt idx="1973">
                  <c:v>95.67461579564096</c:v>
                </c:pt>
                <c:pt idx="1974">
                  <c:v>95.697763787204124</c:v>
                </c:pt>
                <c:pt idx="1975">
                  <c:v>95.720680946801011</c:v>
                </c:pt>
                <c:pt idx="1976">
                  <c:v>95.743828938364203</c:v>
                </c:pt>
                <c:pt idx="1977">
                  <c:v>95.766976929927367</c:v>
                </c:pt>
                <c:pt idx="1978">
                  <c:v>95.789800946801009</c:v>
                </c:pt>
                <c:pt idx="1979">
                  <c:v>95.813272913053495</c:v>
                </c:pt>
                <c:pt idx="1980">
                  <c:v>95.836190072650368</c:v>
                </c:pt>
                <c:pt idx="1981">
                  <c:v>95.859755181626298</c:v>
                </c:pt>
                <c:pt idx="1982">
                  <c:v>95.882812055308179</c:v>
                </c:pt>
                <c:pt idx="1983">
                  <c:v>95.905820332786334</c:v>
                </c:pt>
                <c:pt idx="1984">
                  <c:v>95.928784063745013</c:v>
                </c:pt>
                <c:pt idx="1985">
                  <c:v>95.952116315912832</c:v>
                </c:pt>
                <c:pt idx="1986">
                  <c:v>95.975080046871199</c:v>
                </c:pt>
                <c:pt idx="1987">
                  <c:v>95.998321181157735</c:v>
                </c:pt>
                <c:pt idx="1988">
                  <c:v>96.021515744082492</c:v>
                </c:pt>
                <c:pt idx="1989">
                  <c:v>96.044941138973513</c:v>
                </c:pt>
                <c:pt idx="1990">
                  <c:v>96.068135701898299</c:v>
                </c:pt>
                <c:pt idx="1991">
                  <c:v>96.091099432856808</c:v>
                </c:pt>
                <c:pt idx="1992">
                  <c:v>96.114014567611903</c:v>
                </c:pt>
                <c:pt idx="1993">
                  <c:v>96.137209130536618</c:v>
                </c:pt>
                <c:pt idx="1994">
                  <c:v>96.160636550269459</c:v>
                </c:pt>
                <c:pt idx="1995">
                  <c:v>96.183875659714019</c:v>
                </c:pt>
                <c:pt idx="1996">
                  <c:v>96.207070222638848</c:v>
                </c:pt>
                <c:pt idx="1997">
                  <c:v>96.229803121631079</c:v>
                </c:pt>
                <c:pt idx="1998">
                  <c:v>96.253044255917644</c:v>
                </c:pt>
                <c:pt idx="1999">
                  <c:v>96.276516222170144</c:v>
                </c:pt>
                <c:pt idx="2000">
                  <c:v>96.299477928286848</c:v>
                </c:pt>
                <c:pt idx="2001">
                  <c:v>96.322395087883564</c:v>
                </c:pt>
                <c:pt idx="2002">
                  <c:v>96.345820482774783</c:v>
                </c:pt>
                <c:pt idx="2003">
                  <c:v>96.368877356456139</c:v>
                </c:pt>
                <c:pt idx="2004">
                  <c:v>96.392256179985878</c:v>
                </c:pt>
                <c:pt idx="2005">
                  <c:v>96.415357600187477</c:v>
                </c:pt>
                <c:pt idx="2006">
                  <c:v>96.438090499179737</c:v>
                </c:pt>
                <c:pt idx="2007">
                  <c:v>96.461331633466088</c:v>
                </c:pt>
                <c:pt idx="2008">
                  <c:v>96.484524171549097</c:v>
                </c:pt>
                <c:pt idx="2009">
                  <c:v>96.507811877197085</c:v>
                </c:pt>
                <c:pt idx="2010">
                  <c:v>96.530959868760235</c:v>
                </c:pt>
                <c:pt idx="2011">
                  <c:v>96.553923599718871</c:v>
                </c:pt>
                <c:pt idx="2012">
                  <c:v>96.577255851886548</c:v>
                </c:pt>
                <c:pt idx="2013">
                  <c:v>96.600219582845213</c:v>
                </c:pt>
                <c:pt idx="2014">
                  <c:v>96.623367574408007</c:v>
                </c:pt>
                <c:pt idx="2015">
                  <c:v>96.646794994141104</c:v>
                </c:pt>
                <c:pt idx="2016">
                  <c:v>96.669803271619415</c:v>
                </c:pt>
                <c:pt idx="2017">
                  <c:v>96.692673859854509</c:v>
                </c:pt>
                <c:pt idx="2018">
                  <c:v>96.716332111553555</c:v>
                </c:pt>
                <c:pt idx="2019">
                  <c:v>96.739016414342743</c:v>
                </c:pt>
                <c:pt idx="2020">
                  <c:v>96.762164405905921</c:v>
                </c:pt>
                <c:pt idx="2021">
                  <c:v>96.785636372158208</c:v>
                </c:pt>
                <c:pt idx="2022">
                  <c:v>96.808600103116888</c:v>
                </c:pt>
                <c:pt idx="2023">
                  <c:v>96.831841237403196</c:v>
                </c:pt>
                <c:pt idx="2024">
                  <c:v>96.855082371689392</c:v>
                </c:pt>
                <c:pt idx="2025">
                  <c:v>96.877766674478551</c:v>
                </c:pt>
                <c:pt idx="2026">
                  <c:v>96.90114549800812</c:v>
                </c:pt>
                <c:pt idx="2027">
                  <c:v>96.924526346379196</c:v>
                </c:pt>
                <c:pt idx="2028">
                  <c:v>96.947581195219257</c:v>
                </c:pt>
                <c:pt idx="2029">
                  <c:v>96.970822329505481</c:v>
                </c:pt>
                <c:pt idx="2030">
                  <c:v>96.993275800328092</c:v>
                </c:pt>
                <c:pt idx="2031">
                  <c:v>97.017258026716661</c:v>
                </c:pt>
                <c:pt idx="2032">
                  <c:v>97.040035472228709</c:v>
                </c:pt>
                <c:pt idx="2033">
                  <c:v>97.063460867119773</c:v>
                </c:pt>
                <c:pt idx="2034">
                  <c:v>97.086331455355051</c:v>
                </c:pt>
                <c:pt idx="2035">
                  <c:v>97.109526018279809</c:v>
                </c:pt>
                <c:pt idx="2036">
                  <c:v>97.13272058120458</c:v>
                </c:pt>
                <c:pt idx="2037">
                  <c:v>97.155775430044315</c:v>
                </c:pt>
                <c:pt idx="2038">
                  <c:v>97.178925446449355</c:v>
                </c:pt>
                <c:pt idx="2039">
                  <c:v>97.202164555894072</c:v>
                </c:pt>
                <c:pt idx="2040">
                  <c:v>97.22554540426529</c:v>
                </c:pt>
                <c:pt idx="2041">
                  <c:v>97.248507110381794</c:v>
                </c:pt>
                <c:pt idx="2042">
                  <c:v>97.271657126786778</c:v>
                </c:pt>
                <c:pt idx="2043">
                  <c:v>97.294805118350141</c:v>
                </c:pt>
                <c:pt idx="2044">
                  <c:v>97.317489421139101</c:v>
                </c:pt>
                <c:pt idx="2045">
                  <c:v>97.341147672838062</c:v>
                </c:pt>
                <c:pt idx="2046">
                  <c:v>97.364342235762749</c:v>
                </c:pt>
                <c:pt idx="2047">
                  <c:v>97.387490227326012</c:v>
                </c:pt>
                <c:pt idx="2048">
                  <c:v>97.410684790250826</c:v>
                </c:pt>
                <c:pt idx="2049">
                  <c:v>97.433879353175513</c:v>
                </c:pt>
                <c:pt idx="2050">
                  <c:v>97.456796512772343</c:v>
                </c:pt>
                <c:pt idx="2051">
                  <c:v>97.479989050855409</c:v>
                </c:pt>
                <c:pt idx="2052">
                  <c:v>97.503139067260364</c:v>
                </c:pt>
                <c:pt idx="2053">
                  <c:v>97.526054202015473</c:v>
                </c:pt>
                <c:pt idx="2054">
                  <c:v>97.549665882352997</c:v>
                </c:pt>
                <c:pt idx="2055">
                  <c:v>97.572676184672957</c:v>
                </c:pt>
                <c:pt idx="2056">
                  <c:v>97.595684462151411</c:v>
                </c:pt>
                <c:pt idx="2057">
                  <c:v>97.618879025076168</c:v>
                </c:pt>
                <c:pt idx="2058">
                  <c:v>97.642073588000912</c:v>
                </c:pt>
                <c:pt idx="2059">
                  <c:v>97.665361293648814</c:v>
                </c:pt>
                <c:pt idx="2060">
                  <c:v>97.688276428403825</c:v>
                </c:pt>
                <c:pt idx="2061">
                  <c:v>97.711426444809149</c:v>
                </c:pt>
                <c:pt idx="2062">
                  <c:v>97.734388150925554</c:v>
                </c:pt>
                <c:pt idx="2063">
                  <c:v>97.757815570658551</c:v>
                </c:pt>
                <c:pt idx="2064">
                  <c:v>97.781008108741489</c:v>
                </c:pt>
                <c:pt idx="2065">
                  <c:v>97.804018411061548</c:v>
                </c:pt>
                <c:pt idx="2066">
                  <c:v>97.827397234590848</c:v>
                </c:pt>
                <c:pt idx="2067">
                  <c:v>97.85013013358305</c:v>
                </c:pt>
                <c:pt idx="2068">
                  <c:v>97.873602099835878</c:v>
                </c:pt>
                <c:pt idx="2069">
                  <c:v>97.89679666276075</c:v>
                </c:pt>
                <c:pt idx="2070">
                  <c:v>97.919991225685493</c:v>
                </c:pt>
                <c:pt idx="2071">
                  <c:v>97.942908385282422</c:v>
                </c:pt>
                <c:pt idx="2072">
                  <c:v>97.966380351535051</c:v>
                </c:pt>
                <c:pt idx="2073">
                  <c:v>97.989204368408735</c:v>
                </c:pt>
                <c:pt idx="2074">
                  <c:v>98.012305788610277</c:v>
                </c:pt>
                <c:pt idx="2075">
                  <c:v>98.035731183501056</c:v>
                </c:pt>
                <c:pt idx="2076">
                  <c:v>98.058972317787379</c:v>
                </c:pt>
                <c:pt idx="2077">
                  <c:v>98.081936048746172</c:v>
                </c:pt>
                <c:pt idx="2078">
                  <c:v>98.105037468947728</c:v>
                </c:pt>
                <c:pt idx="2079">
                  <c:v>98.128001199906038</c:v>
                </c:pt>
                <c:pt idx="2080">
                  <c:v>98.151473166158723</c:v>
                </c:pt>
                <c:pt idx="2081">
                  <c:v>98.174250611670971</c:v>
                </c:pt>
                <c:pt idx="2082">
                  <c:v>98.197676006561835</c:v>
                </c:pt>
                <c:pt idx="2083">
                  <c:v>98.220686308882108</c:v>
                </c:pt>
                <c:pt idx="2084">
                  <c:v>98.243927443168644</c:v>
                </c:pt>
                <c:pt idx="2085">
                  <c:v>98.267075434731652</c:v>
                </c:pt>
                <c:pt idx="2086">
                  <c:v>98.289990569486719</c:v>
                </c:pt>
                <c:pt idx="2087">
                  <c:v>98.31314058589173</c:v>
                </c:pt>
                <c:pt idx="2088">
                  <c:v>98.336519409421129</c:v>
                </c:pt>
                <c:pt idx="2089">
                  <c:v>98.359527686899469</c:v>
                </c:pt>
                <c:pt idx="2090">
                  <c:v>98.382768821185664</c:v>
                </c:pt>
                <c:pt idx="2091">
                  <c:v>98.405685980782764</c:v>
                </c:pt>
                <c:pt idx="2092">
                  <c:v>98.429066829153953</c:v>
                </c:pt>
                <c:pt idx="2093">
                  <c:v>98.452259367236934</c:v>
                </c:pt>
                <c:pt idx="2094">
                  <c:v>98.475409383641889</c:v>
                </c:pt>
                <c:pt idx="2095">
                  <c:v>98.498371089758578</c:v>
                </c:pt>
                <c:pt idx="2096">
                  <c:v>98.521798509491234</c:v>
                </c:pt>
                <c:pt idx="2097">
                  <c:v>98.544946501054582</c:v>
                </c:pt>
                <c:pt idx="2098">
                  <c:v>98.56786163580972</c:v>
                </c:pt>
                <c:pt idx="2099">
                  <c:v>98.591056198734478</c:v>
                </c:pt>
                <c:pt idx="2100">
                  <c:v>98.614204190297727</c:v>
                </c:pt>
                <c:pt idx="2101">
                  <c:v>98.637354206702611</c:v>
                </c:pt>
                <c:pt idx="2102">
                  <c:v>98.660733030232009</c:v>
                </c:pt>
                <c:pt idx="2103">
                  <c:v>98.68355704710568</c:v>
                </c:pt>
                <c:pt idx="2104">
                  <c:v>98.706567349425853</c:v>
                </c:pt>
                <c:pt idx="2105">
                  <c:v>98.729391366299325</c:v>
                </c:pt>
                <c:pt idx="2106">
                  <c:v>98.753278425123028</c:v>
                </c:pt>
                <c:pt idx="2107">
                  <c:v>98.776335298804625</c:v>
                </c:pt>
                <c:pt idx="2108">
                  <c:v>98.799576433091119</c:v>
                </c:pt>
                <c:pt idx="2109">
                  <c:v>98.822491567846129</c:v>
                </c:pt>
                <c:pt idx="2110">
                  <c:v>98.845872416217418</c:v>
                </c:pt>
                <c:pt idx="2111">
                  <c:v>98.869066979142417</c:v>
                </c:pt>
                <c:pt idx="2112">
                  <c:v>98.891984138739119</c:v>
                </c:pt>
                <c:pt idx="2113">
                  <c:v>98.915223248183878</c:v>
                </c:pt>
                <c:pt idx="2114">
                  <c:v>98.938233550503853</c:v>
                </c:pt>
                <c:pt idx="2115">
                  <c:v>98.961150710100767</c:v>
                </c:pt>
                <c:pt idx="2116">
                  <c:v>98.984760365596443</c:v>
                </c:pt>
                <c:pt idx="2117">
                  <c:v>99.007724096554767</c:v>
                </c:pt>
                <c:pt idx="2118">
                  <c:v>99.03091865947971</c:v>
                </c:pt>
                <c:pt idx="2119">
                  <c:v>99.054159793766104</c:v>
                </c:pt>
                <c:pt idx="2120">
                  <c:v>99.077123524724612</c:v>
                </c:pt>
                <c:pt idx="2121">
                  <c:v>99.100271516287577</c:v>
                </c:pt>
                <c:pt idx="2122">
                  <c:v>99.123510625732393</c:v>
                </c:pt>
                <c:pt idx="2123">
                  <c:v>99.146891474103583</c:v>
                </c:pt>
                <c:pt idx="2124">
                  <c:v>99.169855205062092</c:v>
                </c:pt>
                <c:pt idx="2125">
                  <c:v>99.192863482540432</c:v>
                </c:pt>
                <c:pt idx="2126">
                  <c:v>99.216104616826811</c:v>
                </c:pt>
                <c:pt idx="2127">
                  <c:v>99.239112894305165</c:v>
                </c:pt>
                <c:pt idx="2128">
                  <c:v>99.262586885399571</c:v>
                </c:pt>
                <c:pt idx="2129">
                  <c:v>99.285548591516289</c:v>
                </c:pt>
                <c:pt idx="2130">
                  <c:v>99.308696583079453</c:v>
                </c:pt>
                <c:pt idx="2131">
                  <c:v>99.331753456761149</c:v>
                </c:pt>
                <c:pt idx="2132">
                  <c:v>99.354992566205752</c:v>
                </c:pt>
                <c:pt idx="2133">
                  <c:v>99.378187129130367</c:v>
                </c:pt>
                <c:pt idx="2134">
                  <c:v>99.401337145535479</c:v>
                </c:pt>
                <c:pt idx="2135">
                  <c:v>99.424485137098543</c:v>
                </c:pt>
                <c:pt idx="2136">
                  <c:v>99.447724246543402</c:v>
                </c:pt>
                <c:pt idx="2137">
                  <c:v>99.470734548863348</c:v>
                </c:pt>
                <c:pt idx="2138">
                  <c:v>99.493651708460291</c:v>
                </c:pt>
                <c:pt idx="2139">
                  <c:v>99.517030531989619</c:v>
                </c:pt>
                <c:pt idx="2140">
                  <c:v>99.540271666276126</c:v>
                </c:pt>
                <c:pt idx="2141">
                  <c:v>99.563279943754381</c:v>
                </c:pt>
                <c:pt idx="2142">
                  <c:v>99.586429960159364</c:v>
                </c:pt>
                <c:pt idx="2143">
                  <c:v>99.6095779517224</c:v>
                </c:pt>
                <c:pt idx="2144">
                  <c:v>99.632539657839189</c:v>
                </c:pt>
                <c:pt idx="2145">
                  <c:v>99.655734220763819</c:v>
                </c:pt>
                <c:pt idx="2146">
                  <c:v>99.678975355050127</c:v>
                </c:pt>
                <c:pt idx="2147">
                  <c:v>99.702169917975226</c:v>
                </c:pt>
                <c:pt idx="2148">
                  <c:v>99.725087077571857</c:v>
                </c:pt>
                <c:pt idx="2149">
                  <c:v>99.748605615186335</c:v>
                </c:pt>
                <c:pt idx="2150">
                  <c:v>99.771569346144844</c:v>
                </c:pt>
                <c:pt idx="2151">
                  <c:v>99.794717337708008</c:v>
                </c:pt>
                <c:pt idx="2152">
                  <c:v>99.818096161237392</c:v>
                </c:pt>
                <c:pt idx="2153">
                  <c:v>99.841013320834321</c:v>
                </c:pt>
                <c:pt idx="2154">
                  <c:v>99.864207883759079</c:v>
                </c:pt>
                <c:pt idx="2155">
                  <c:v>99.887449018045444</c:v>
                </c:pt>
                <c:pt idx="2156">
                  <c:v>99.9106435809705</c:v>
                </c:pt>
                <c:pt idx="2157">
                  <c:v>99.93355871572534</c:v>
                </c:pt>
                <c:pt idx="2158">
                  <c:v>99.956753278650112</c:v>
                </c:pt>
                <c:pt idx="2159">
                  <c:v>99.980180698382966</c:v>
                </c:pt>
                <c:pt idx="2160">
                  <c:v>100.00300471525661</c:v>
                </c:pt>
                <c:pt idx="2161">
                  <c:v>100.02615270681964</c:v>
                </c:pt>
                <c:pt idx="2162">
                  <c:v>100.04934726974456</c:v>
                </c:pt>
                <c:pt idx="2163">
                  <c:v>100.07267952191236</c:v>
                </c:pt>
                <c:pt idx="2164">
                  <c:v>100.09582751347537</c:v>
                </c:pt>
                <c:pt idx="2165">
                  <c:v>100.11879124443385</c:v>
                </c:pt>
                <c:pt idx="2166">
                  <c:v>100.14217006796345</c:v>
                </c:pt>
                <c:pt idx="2167">
                  <c:v>100.16513379892184</c:v>
                </c:pt>
                <c:pt idx="2168">
                  <c:v>100.1881441012421</c:v>
                </c:pt>
                <c:pt idx="2169">
                  <c:v>100.2115229247716</c:v>
                </c:pt>
                <c:pt idx="2170">
                  <c:v>100.23476405905789</c:v>
                </c:pt>
                <c:pt idx="2171">
                  <c:v>100.25809631122556</c:v>
                </c:pt>
                <c:pt idx="2172">
                  <c:v>100.28082921021807</c:v>
                </c:pt>
                <c:pt idx="2173">
                  <c:v>100.30425460510918</c:v>
                </c:pt>
                <c:pt idx="2174">
                  <c:v>100.32744916803375</c:v>
                </c:pt>
                <c:pt idx="2175">
                  <c:v>100.35013347082258</c:v>
                </c:pt>
                <c:pt idx="2176">
                  <c:v>100.37328146238575</c:v>
                </c:pt>
                <c:pt idx="2177">
                  <c:v>100.39689314272313</c:v>
                </c:pt>
                <c:pt idx="2178">
                  <c:v>100.41981030232014</c:v>
                </c:pt>
                <c:pt idx="2179">
                  <c:v>100.44272746191727</c:v>
                </c:pt>
                <c:pt idx="2180">
                  <c:v>100.4654583360674</c:v>
                </c:pt>
                <c:pt idx="2181">
                  <c:v>100.48911658776659</c:v>
                </c:pt>
                <c:pt idx="2182">
                  <c:v>100.51212486524499</c:v>
                </c:pt>
                <c:pt idx="2183">
                  <c:v>100.53550571361608</c:v>
                </c:pt>
                <c:pt idx="2184">
                  <c:v>100.55865370517932</c:v>
                </c:pt>
                <c:pt idx="2185">
                  <c:v>100.58184826810405</c:v>
                </c:pt>
                <c:pt idx="2186">
                  <c:v>100.60476340285915</c:v>
                </c:pt>
                <c:pt idx="2187">
                  <c:v>100.62823739395334</c:v>
                </c:pt>
                <c:pt idx="2188">
                  <c:v>100.65147650339807</c:v>
                </c:pt>
                <c:pt idx="2189">
                  <c:v>100.67420940239046</c:v>
                </c:pt>
                <c:pt idx="2190">
                  <c:v>100.69735739395347</c:v>
                </c:pt>
                <c:pt idx="2191">
                  <c:v>100.72050538551676</c:v>
                </c:pt>
                <c:pt idx="2192">
                  <c:v>100.74379309116479</c:v>
                </c:pt>
                <c:pt idx="2193">
                  <c:v>100.76717191469415</c:v>
                </c:pt>
                <c:pt idx="2194">
                  <c:v>100.79008907429107</c:v>
                </c:pt>
                <c:pt idx="2195">
                  <c:v>100.81305280524958</c:v>
                </c:pt>
                <c:pt idx="2196">
                  <c:v>100.83643162877901</c:v>
                </c:pt>
                <c:pt idx="2197">
                  <c:v>100.85939535973748</c:v>
                </c:pt>
                <c:pt idx="2198">
                  <c:v>100.88258992266231</c:v>
                </c:pt>
                <c:pt idx="2199">
                  <c:v>100.90601531755321</c:v>
                </c:pt>
                <c:pt idx="2200">
                  <c:v>100.9292098804782</c:v>
                </c:pt>
                <c:pt idx="2201">
                  <c:v>100.95240444340287</c:v>
                </c:pt>
                <c:pt idx="2202">
                  <c:v>100.97532160299966</c:v>
                </c:pt>
                <c:pt idx="2203">
                  <c:v>100.99805247715021</c:v>
                </c:pt>
                <c:pt idx="2204">
                  <c:v>101.02170870400751</c:v>
                </c:pt>
                <c:pt idx="2205">
                  <c:v>101.04490326693249</c:v>
                </c:pt>
                <c:pt idx="2206">
                  <c:v>101.06782042652918</c:v>
                </c:pt>
                <c:pt idx="2207">
                  <c:v>101.09143210686646</c:v>
                </c:pt>
                <c:pt idx="2208">
                  <c:v>101.11416298101733</c:v>
                </c:pt>
                <c:pt idx="2209">
                  <c:v>101.13763494726976</c:v>
                </c:pt>
                <c:pt idx="2210">
                  <c:v>101.16059867822827</c:v>
                </c:pt>
                <c:pt idx="2211">
                  <c:v>101.18379324115305</c:v>
                </c:pt>
                <c:pt idx="2212">
                  <c:v>101.20717206468245</c:v>
                </c:pt>
                <c:pt idx="2213">
                  <c:v>101.22985839231308</c:v>
                </c:pt>
                <c:pt idx="2214">
                  <c:v>101.25323721584249</c:v>
                </c:pt>
                <c:pt idx="2215">
                  <c:v>101.27634066088585</c:v>
                </c:pt>
                <c:pt idx="2216">
                  <c:v>101.29930236700258</c:v>
                </c:pt>
                <c:pt idx="2217">
                  <c:v>101.3226832153738</c:v>
                </c:pt>
                <c:pt idx="2218">
                  <c:v>101.34583120693677</c:v>
                </c:pt>
                <c:pt idx="2219">
                  <c:v>101.3689791985</c:v>
                </c:pt>
                <c:pt idx="2220">
                  <c:v>101.39189635809704</c:v>
                </c:pt>
                <c:pt idx="2221">
                  <c:v>101.41532175298805</c:v>
                </c:pt>
                <c:pt idx="2222">
                  <c:v>101.43823891258468</c:v>
                </c:pt>
                <c:pt idx="2223">
                  <c:v>101.46143347550976</c:v>
                </c:pt>
                <c:pt idx="2224">
                  <c:v>101.48462803843448</c:v>
                </c:pt>
                <c:pt idx="2225">
                  <c:v>101.50758974455121</c:v>
                </c:pt>
                <c:pt idx="2226">
                  <c:v>101.5309705929223</c:v>
                </c:pt>
                <c:pt idx="2227">
                  <c:v>101.55411858448558</c:v>
                </c:pt>
                <c:pt idx="2228">
                  <c:v>101.57666519803141</c:v>
                </c:pt>
                <c:pt idx="2229">
                  <c:v>101.60050771033515</c:v>
                </c:pt>
                <c:pt idx="2230">
                  <c:v>101.6236557018983</c:v>
                </c:pt>
                <c:pt idx="2231">
                  <c:v>101.64661740801515</c:v>
                </c:pt>
                <c:pt idx="2232">
                  <c:v>101.66976539957815</c:v>
                </c:pt>
                <c:pt idx="2233">
                  <c:v>101.69291541598311</c:v>
                </c:pt>
                <c:pt idx="2234">
                  <c:v>101.71629423951275</c:v>
                </c:pt>
                <c:pt idx="2235">
                  <c:v>101.73921139910946</c:v>
                </c:pt>
                <c:pt idx="2236">
                  <c:v>101.76221967658779</c:v>
                </c:pt>
                <c:pt idx="2237">
                  <c:v>101.78569164284043</c:v>
                </c:pt>
                <c:pt idx="2238">
                  <c:v>101.80814713850455</c:v>
                </c:pt>
                <c:pt idx="2239">
                  <c:v>101.83198965080852</c:v>
                </c:pt>
                <c:pt idx="2240">
                  <c:v>101.85495135692511</c:v>
                </c:pt>
                <c:pt idx="2241">
                  <c:v>101.8781459198499</c:v>
                </c:pt>
                <c:pt idx="2242">
                  <c:v>101.90138705413638</c:v>
                </c:pt>
                <c:pt idx="2243">
                  <c:v>101.92411792828689</c:v>
                </c:pt>
                <c:pt idx="2244">
                  <c:v>101.94754534801982</c:v>
                </c:pt>
                <c:pt idx="2245">
                  <c:v>101.97022965080873</c:v>
                </c:pt>
                <c:pt idx="2246">
                  <c:v>101.99388790250761</c:v>
                </c:pt>
                <c:pt idx="2247">
                  <c:v>102.01703589407076</c:v>
                </c:pt>
                <c:pt idx="2248">
                  <c:v>102.03999760018749</c:v>
                </c:pt>
                <c:pt idx="2249">
                  <c:v>102.06319216311226</c:v>
                </c:pt>
                <c:pt idx="2250">
                  <c:v>102.08638672603705</c:v>
                </c:pt>
                <c:pt idx="2251">
                  <c:v>102.10962786032341</c:v>
                </c:pt>
                <c:pt idx="2252">
                  <c:v>102.13305528005625</c:v>
                </c:pt>
                <c:pt idx="2253">
                  <c:v>102.15578615420645</c:v>
                </c:pt>
                <c:pt idx="2254">
                  <c:v>102.17921154909774</c:v>
                </c:pt>
                <c:pt idx="2255">
                  <c:v>102.20189787672825</c:v>
                </c:pt>
                <c:pt idx="2256">
                  <c:v>102.22536984298088</c:v>
                </c:pt>
                <c:pt idx="2257">
                  <c:v>102.248564405906</c:v>
                </c:pt>
                <c:pt idx="2258">
                  <c:v>102.27147954066088</c:v>
                </c:pt>
                <c:pt idx="2259">
                  <c:v>102.29462955706599</c:v>
                </c:pt>
                <c:pt idx="2260">
                  <c:v>102.31828578392313</c:v>
                </c:pt>
                <c:pt idx="2261">
                  <c:v>102.34110980079681</c:v>
                </c:pt>
                <c:pt idx="2262">
                  <c:v>102.36430436372146</c:v>
                </c:pt>
                <c:pt idx="2263">
                  <c:v>102.3872215233186</c:v>
                </c:pt>
                <c:pt idx="2264">
                  <c:v>102.41060034684803</c:v>
                </c:pt>
                <c:pt idx="2265">
                  <c:v>102.43398119521912</c:v>
                </c:pt>
                <c:pt idx="2266">
                  <c:v>102.45666549800816</c:v>
                </c:pt>
                <c:pt idx="2267">
                  <c:v>102.47999977501773</c:v>
                </c:pt>
                <c:pt idx="2268">
                  <c:v>102.50314776658062</c:v>
                </c:pt>
                <c:pt idx="2269">
                  <c:v>102.5262957581439</c:v>
                </c:pt>
                <c:pt idx="2270">
                  <c:v>102.54944374970727</c:v>
                </c:pt>
                <c:pt idx="2271">
                  <c:v>102.57240748066558</c:v>
                </c:pt>
                <c:pt idx="2272">
                  <c:v>102.59578630419477</c:v>
                </c:pt>
                <c:pt idx="2273">
                  <c:v>102.61884317787661</c:v>
                </c:pt>
                <c:pt idx="2274">
                  <c:v>102.64199116943988</c:v>
                </c:pt>
                <c:pt idx="2275">
                  <c:v>102.66541656433094</c:v>
                </c:pt>
                <c:pt idx="2276">
                  <c:v>102.68810086711966</c:v>
                </c:pt>
                <c:pt idx="2277">
                  <c:v>102.71124885868291</c:v>
                </c:pt>
                <c:pt idx="2278">
                  <c:v>102.73490711038201</c:v>
                </c:pt>
                <c:pt idx="2279">
                  <c:v>102.75791741270211</c:v>
                </c:pt>
                <c:pt idx="2280">
                  <c:v>102.78083254745707</c:v>
                </c:pt>
                <c:pt idx="2281">
                  <c:v>102.80425996719025</c:v>
                </c:pt>
                <c:pt idx="2282">
                  <c:v>102.82722167330679</c:v>
                </c:pt>
                <c:pt idx="2283">
                  <c:v>102.85036966486992</c:v>
                </c:pt>
                <c:pt idx="2284">
                  <c:v>102.87361079915634</c:v>
                </c:pt>
                <c:pt idx="2285">
                  <c:v>102.89652795875321</c:v>
                </c:pt>
                <c:pt idx="2286">
                  <c:v>102.9196759503165</c:v>
                </c:pt>
                <c:pt idx="2287">
                  <c:v>102.94282394187974</c:v>
                </c:pt>
                <c:pt idx="2288">
                  <c:v>102.96620479025087</c:v>
                </c:pt>
                <c:pt idx="2289">
                  <c:v>102.98935278181392</c:v>
                </c:pt>
                <c:pt idx="2290">
                  <c:v>103.0123610592922</c:v>
                </c:pt>
                <c:pt idx="2291">
                  <c:v>103.03560219357853</c:v>
                </c:pt>
                <c:pt idx="2292">
                  <c:v>103.05879675650316</c:v>
                </c:pt>
                <c:pt idx="2293">
                  <c:v>103.08176048746191</c:v>
                </c:pt>
                <c:pt idx="2294">
                  <c:v>103.10495505038671</c:v>
                </c:pt>
                <c:pt idx="2295">
                  <c:v>103.12805647058806</c:v>
                </c:pt>
                <c:pt idx="2296">
                  <c:v>103.1512976048746</c:v>
                </c:pt>
                <c:pt idx="2297">
                  <c:v>103.17449216779917</c:v>
                </c:pt>
                <c:pt idx="2298">
                  <c:v>103.19750044527792</c:v>
                </c:pt>
                <c:pt idx="2299">
                  <c:v>103.22064843684088</c:v>
                </c:pt>
                <c:pt idx="2300">
                  <c:v>103.24384299976563</c:v>
                </c:pt>
                <c:pt idx="2301">
                  <c:v>103.26717727677526</c:v>
                </c:pt>
                <c:pt idx="2302">
                  <c:v>103.29013898289195</c:v>
                </c:pt>
                <c:pt idx="2303">
                  <c:v>103.31314928521239</c:v>
                </c:pt>
                <c:pt idx="2304">
                  <c:v>103.33634384813685</c:v>
                </c:pt>
                <c:pt idx="2305">
                  <c:v>103.35981581438932</c:v>
                </c:pt>
                <c:pt idx="2306">
                  <c:v>103.38273297398615</c:v>
                </c:pt>
                <c:pt idx="2307">
                  <c:v>103.40588096554957</c:v>
                </c:pt>
                <c:pt idx="2308">
                  <c:v>103.42907552847424</c:v>
                </c:pt>
                <c:pt idx="2309">
                  <c:v>103.45231666276071</c:v>
                </c:pt>
                <c:pt idx="2310">
                  <c:v>103.47532494023902</c:v>
                </c:pt>
                <c:pt idx="2311">
                  <c:v>103.49847293180217</c:v>
                </c:pt>
                <c:pt idx="2312">
                  <c:v>103.52148323412236</c:v>
                </c:pt>
                <c:pt idx="2313">
                  <c:v>103.54449151160064</c:v>
                </c:pt>
                <c:pt idx="2314">
                  <c:v>103.56791893133349</c:v>
                </c:pt>
                <c:pt idx="2315">
                  <c:v>103.59129775486292</c:v>
                </c:pt>
                <c:pt idx="2316">
                  <c:v>103.61449231778752</c:v>
                </c:pt>
                <c:pt idx="2317">
                  <c:v>103.63685264588706</c:v>
                </c:pt>
                <c:pt idx="2318">
                  <c:v>103.66051089758595</c:v>
                </c:pt>
                <c:pt idx="2319">
                  <c:v>103.68342805718285</c:v>
                </c:pt>
                <c:pt idx="2320">
                  <c:v>103.70680688071246</c:v>
                </c:pt>
                <c:pt idx="2321">
                  <c:v>103.72995487227561</c:v>
                </c:pt>
                <c:pt idx="2322">
                  <c:v>103.75314943520048</c:v>
                </c:pt>
                <c:pt idx="2323">
                  <c:v>103.77639056948659</c:v>
                </c:pt>
                <c:pt idx="2324">
                  <c:v>103.7994008718069</c:v>
                </c:pt>
                <c:pt idx="2325">
                  <c:v>103.82250229200827</c:v>
                </c:pt>
                <c:pt idx="2326">
                  <c:v>103.84569685493321</c:v>
                </c:pt>
                <c:pt idx="2327">
                  <c:v>103.86916882118585</c:v>
                </c:pt>
                <c:pt idx="2328">
                  <c:v>103.89185312397467</c:v>
                </c:pt>
                <c:pt idx="2329">
                  <c:v>103.91523397234602</c:v>
                </c:pt>
                <c:pt idx="2330">
                  <c:v>103.93838196390905</c:v>
                </c:pt>
                <c:pt idx="2331">
                  <c:v>103.96143681274889</c:v>
                </c:pt>
                <c:pt idx="2332">
                  <c:v>103.98435397234604</c:v>
                </c:pt>
                <c:pt idx="2333">
                  <c:v>104.00773279587531</c:v>
                </c:pt>
                <c:pt idx="2334">
                  <c:v>104.03069652683381</c:v>
                </c:pt>
                <c:pt idx="2335">
                  <c:v>104.05389108975861</c:v>
                </c:pt>
                <c:pt idx="2336">
                  <c:v>104.07726991328802</c:v>
                </c:pt>
                <c:pt idx="2337">
                  <c:v>104.10023364424664</c:v>
                </c:pt>
                <c:pt idx="2338">
                  <c:v>104.12361449261776</c:v>
                </c:pt>
                <c:pt idx="2339">
                  <c:v>104.14680905554256</c:v>
                </c:pt>
                <c:pt idx="2340">
                  <c:v>104.16981733302065</c:v>
                </c:pt>
                <c:pt idx="2341">
                  <c:v>104.19301189594566</c:v>
                </c:pt>
                <c:pt idx="2342">
                  <c:v>104.21615988750882</c:v>
                </c:pt>
                <c:pt idx="2343">
                  <c:v>104.23935445043355</c:v>
                </c:pt>
                <c:pt idx="2344">
                  <c:v>104.26227161003048</c:v>
                </c:pt>
                <c:pt idx="2345">
                  <c:v>104.28565043355974</c:v>
                </c:pt>
                <c:pt idx="2346">
                  <c:v>104.30884499648438</c:v>
                </c:pt>
                <c:pt idx="2347">
                  <c:v>104.33190187016638</c:v>
                </c:pt>
                <c:pt idx="2348">
                  <c:v>104.35528069369578</c:v>
                </c:pt>
                <c:pt idx="2349">
                  <c:v>104.37796499648444</c:v>
                </c:pt>
                <c:pt idx="2350">
                  <c:v>104.40111501288965</c:v>
                </c:pt>
                <c:pt idx="2351">
                  <c:v>104.4242630044529</c:v>
                </c:pt>
                <c:pt idx="2352">
                  <c:v>104.44773497070553</c:v>
                </c:pt>
                <c:pt idx="2353">
                  <c:v>104.47092953363018</c:v>
                </c:pt>
                <c:pt idx="2354">
                  <c:v>104.49389123974692</c:v>
                </c:pt>
                <c:pt idx="2355">
                  <c:v>104.51713237403328</c:v>
                </c:pt>
                <c:pt idx="2356">
                  <c:v>104.54028036559644</c:v>
                </c:pt>
                <c:pt idx="2357">
                  <c:v>104.56347492852115</c:v>
                </c:pt>
                <c:pt idx="2358">
                  <c:v>104.58666949144612</c:v>
                </c:pt>
                <c:pt idx="2359">
                  <c:v>104.6096332224044</c:v>
                </c:pt>
                <c:pt idx="2360">
                  <c:v>104.63282778532928</c:v>
                </c:pt>
                <c:pt idx="2361">
                  <c:v>104.65606891961565</c:v>
                </c:pt>
                <c:pt idx="2362">
                  <c:v>104.67921691117883</c:v>
                </c:pt>
                <c:pt idx="2363">
                  <c:v>104.70241147410357</c:v>
                </c:pt>
                <c:pt idx="2364">
                  <c:v>104.72537318022025</c:v>
                </c:pt>
                <c:pt idx="2365">
                  <c:v>104.74843005390204</c:v>
                </c:pt>
                <c:pt idx="2366">
                  <c:v>104.77157804546518</c:v>
                </c:pt>
                <c:pt idx="2367">
                  <c:v>104.79477260838995</c:v>
                </c:pt>
                <c:pt idx="2368">
                  <c:v>104.81792059995321</c:v>
                </c:pt>
                <c:pt idx="2369">
                  <c:v>104.84129942348262</c:v>
                </c:pt>
                <c:pt idx="2370">
                  <c:v>104.86421658307952</c:v>
                </c:pt>
                <c:pt idx="2371">
                  <c:v>104.88736457464263</c:v>
                </c:pt>
                <c:pt idx="2372">
                  <c:v>104.91037487696275</c:v>
                </c:pt>
                <c:pt idx="2373">
                  <c:v>104.93384684321539</c:v>
                </c:pt>
                <c:pt idx="2374">
                  <c:v>104.95699483477853</c:v>
                </c:pt>
                <c:pt idx="2375">
                  <c:v>104.97991199437557</c:v>
                </c:pt>
                <c:pt idx="2376">
                  <c:v>105.00305998593878</c:v>
                </c:pt>
                <c:pt idx="2377">
                  <c:v>105.02643880946779</c:v>
                </c:pt>
                <c:pt idx="2378">
                  <c:v>105.04912513709867</c:v>
                </c:pt>
                <c:pt idx="2379">
                  <c:v>105.0725971033511</c:v>
                </c:pt>
                <c:pt idx="2380">
                  <c:v>105.09542112022486</c:v>
                </c:pt>
                <c:pt idx="2381">
                  <c:v>105.11838485118332</c:v>
                </c:pt>
                <c:pt idx="2382">
                  <c:v>105.14204107804078</c:v>
                </c:pt>
                <c:pt idx="2383">
                  <c:v>105.16518906960395</c:v>
                </c:pt>
                <c:pt idx="2384">
                  <c:v>105.18815280056226</c:v>
                </c:pt>
                <c:pt idx="2385">
                  <c:v>105.21157819545336</c:v>
                </c:pt>
                <c:pt idx="2386">
                  <c:v>105.23477275837824</c:v>
                </c:pt>
                <c:pt idx="2387">
                  <c:v>105.25773648933676</c:v>
                </c:pt>
                <c:pt idx="2388">
                  <c:v>105.28116188422794</c:v>
                </c:pt>
                <c:pt idx="2389">
                  <c:v>105.30412561518632</c:v>
                </c:pt>
                <c:pt idx="2390">
                  <c:v>105.32708732130303</c:v>
                </c:pt>
                <c:pt idx="2391">
                  <c:v>105.35037502695077</c:v>
                </c:pt>
                <c:pt idx="2392">
                  <c:v>105.37352301851418</c:v>
                </c:pt>
                <c:pt idx="2393">
                  <c:v>105.39667101007734</c:v>
                </c:pt>
                <c:pt idx="2394">
                  <c:v>105.41981900164068</c:v>
                </c:pt>
                <c:pt idx="2395">
                  <c:v>105.44324642137359</c:v>
                </c:pt>
                <c:pt idx="2396">
                  <c:v>105.46593072416219</c:v>
                </c:pt>
                <c:pt idx="2397">
                  <c:v>105.48944926177654</c:v>
                </c:pt>
                <c:pt idx="2398">
                  <c:v>105.51245956409659</c:v>
                </c:pt>
                <c:pt idx="2399">
                  <c:v>105.53537469885156</c:v>
                </c:pt>
                <c:pt idx="2400">
                  <c:v>105.55875554722277</c:v>
                </c:pt>
                <c:pt idx="2401">
                  <c:v>105.58213437075217</c:v>
                </c:pt>
                <c:pt idx="2402">
                  <c:v>105.60509810171064</c:v>
                </c:pt>
                <c:pt idx="2403">
                  <c:v>105.62829266463558</c:v>
                </c:pt>
                <c:pt idx="2404">
                  <c:v>105.65153379892195</c:v>
                </c:pt>
                <c:pt idx="2405">
                  <c:v>105.67463521912345</c:v>
                </c:pt>
                <c:pt idx="2406">
                  <c:v>105.69764349660181</c:v>
                </c:pt>
                <c:pt idx="2407">
                  <c:v>105.72079148816498</c:v>
                </c:pt>
                <c:pt idx="2408">
                  <c:v>105.74417233653608</c:v>
                </c:pt>
                <c:pt idx="2409">
                  <c:v>105.76713606749468</c:v>
                </c:pt>
                <c:pt idx="2410">
                  <c:v>105.79005120224986</c:v>
                </c:pt>
                <c:pt idx="2411">
                  <c:v>105.8132457651747</c:v>
                </c:pt>
                <c:pt idx="2412">
                  <c:v>105.83671773142714</c:v>
                </c:pt>
                <c:pt idx="2413">
                  <c:v>105.85968146238577</c:v>
                </c:pt>
                <c:pt idx="2414">
                  <c:v>105.88269176470588</c:v>
                </c:pt>
                <c:pt idx="2415">
                  <c:v>105.90607058823529</c:v>
                </c:pt>
                <c:pt idx="2416">
                  <c:v>105.92903431919378</c:v>
                </c:pt>
                <c:pt idx="2417">
                  <c:v>105.95222888211859</c:v>
                </c:pt>
                <c:pt idx="2418">
                  <c:v>105.97519058823529</c:v>
                </c:pt>
                <c:pt idx="2419">
                  <c:v>105.99861800796812</c:v>
                </c:pt>
                <c:pt idx="2420">
                  <c:v>106.02157971408467</c:v>
                </c:pt>
                <c:pt idx="2421">
                  <c:v>106.04482084837133</c:v>
                </c:pt>
                <c:pt idx="2422">
                  <c:v>106.0680619826576</c:v>
                </c:pt>
                <c:pt idx="2423">
                  <c:v>106.09120997422089</c:v>
                </c:pt>
                <c:pt idx="2424">
                  <c:v>106.11435796578391</c:v>
                </c:pt>
                <c:pt idx="2425">
                  <c:v>106.13708883993417</c:v>
                </c:pt>
                <c:pt idx="2426">
                  <c:v>106.1606073775485</c:v>
                </c:pt>
                <c:pt idx="2427">
                  <c:v>106.18310741973281</c:v>
                </c:pt>
                <c:pt idx="2428">
                  <c:v>106.20699650339814</c:v>
                </c:pt>
                <c:pt idx="2429">
                  <c:v>106.23009994844153</c:v>
                </c:pt>
                <c:pt idx="2430">
                  <c:v>106.25333905788597</c:v>
                </c:pt>
                <c:pt idx="2431">
                  <c:v>106.27611852823995</c:v>
                </c:pt>
                <c:pt idx="2432">
                  <c:v>106.29954392313113</c:v>
                </c:pt>
                <c:pt idx="2433">
                  <c:v>106.32250562924783</c:v>
                </c:pt>
                <c:pt idx="2434">
                  <c:v>106.34574676353395</c:v>
                </c:pt>
                <c:pt idx="2435">
                  <c:v>106.36866392313102</c:v>
                </c:pt>
                <c:pt idx="2436">
                  <c:v>106.39213588938364</c:v>
                </c:pt>
                <c:pt idx="2437">
                  <c:v>106.4152838809469</c:v>
                </c:pt>
                <c:pt idx="2438">
                  <c:v>106.4382010405437</c:v>
                </c:pt>
                <c:pt idx="2439">
                  <c:v>106.46167300679636</c:v>
                </c:pt>
                <c:pt idx="2440">
                  <c:v>106.48463673775476</c:v>
                </c:pt>
                <c:pt idx="2441">
                  <c:v>106.50764501523319</c:v>
                </c:pt>
                <c:pt idx="2442">
                  <c:v>106.53083957815794</c:v>
                </c:pt>
                <c:pt idx="2443">
                  <c:v>106.55426699789082</c:v>
                </c:pt>
                <c:pt idx="2444">
                  <c:v>106.57741498945397</c:v>
                </c:pt>
                <c:pt idx="2445">
                  <c:v>106.60037669557065</c:v>
                </c:pt>
                <c:pt idx="2446">
                  <c:v>106.62375754394172</c:v>
                </c:pt>
                <c:pt idx="2447">
                  <c:v>106.64690553550507</c:v>
                </c:pt>
                <c:pt idx="2448">
                  <c:v>106.66958983829385</c:v>
                </c:pt>
                <c:pt idx="2449">
                  <c:v>106.69297068666511</c:v>
                </c:pt>
                <c:pt idx="2450">
                  <c:v>106.71634951019448</c:v>
                </c:pt>
                <c:pt idx="2451">
                  <c:v>106.73940638387629</c:v>
                </c:pt>
                <c:pt idx="2452">
                  <c:v>106.76236808999299</c:v>
                </c:pt>
                <c:pt idx="2453">
                  <c:v>106.78542496367473</c:v>
                </c:pt>
                <c:pt idx="2454">
                  <c:v>106.80843324115304</c:v>
                </c:pt>
                <c:pt idx="2455">
                  <c:v>106.83176751816264</c:v>
                </c:pt>
                <c:pt idx="2456">
                  <c:v>106.85523948441529</c:v>
                </c:pt>
                <c:pt idx="2457">
                  <c:v>106.87815664401222</c:v>
                </c:pt>
                <c:pt idx="2458">
                  <c:v>106.9011183501289</c:v>
                </c:pt>
                <c:pt idx="2459">
                  <c:v>106.92454374502003</c:v>
                </c:pt>
                <c:pt idx="2460">
                  <c:v>106.94750747597864</c:v>
                </c:pt>
                <c:pt idx="2461">
                  <c:v>106.97074861026464</c:v>
                </c:pt>
                <c:pt idx="2462">
                  <c:v>106.99361919850024</c:v>
                </c:pt>
                <c:pt idx="2463">
                  <c:v>107.01723087883759</c:v>
                </c:pt>
                <c:pt idx="2464">
                  <c:v>107.03991518162645</c:v>
                </c:pt>
                <c:pt idx="2465">
                  <c:v>107.06334057651748</c:v>
                </c:pt>
                <c:pt idx="2466">
                  <c:v>107.08658171080374</c:v>
                </c:pt>
                <c:pt idx="2467">
                  <c:v>107.10949887040051</c:v>
                </c:pt>
                <c:pt idx="2468">
                  <c:v>107.13287769393006</c:v>
                </c:pt>
                <c:pt idx="2469">
                  <c:v>107.15607225685459</c:v>
                </c:pt>
                <c:pt idx="2470">
                  <c:v>107.17931339114128</c:v>
                </c:pt>
                <c:pt idx="2471">
                  <c:v>107.20227712209962</c:v>
                </c:pt>
                <c:pt idx="2472">
                  <c:v>107.22565594562926</c:v>
                </c:pt>
                <c:pt idx="2473">
                  <c:v>107.24861967658779</c:v>
                </c:pt>
                <c:pt idx="2474">
                  <c:v>107.27176766815096</c:v>
                </c:pt>
                <c:pt idx="2475">
                  <c:v>107.29500880243715</c:v>
                </c:pt>
                <c:pt idx="2476">
                  <c:v>107.31806365127747</c:v>
                </c:pt>
                <c:pt idx="2477">
                  <c:v>107.34121164284061</c:v>
                </c:pt>
                <c:pt idx="2478">
                  <c:v>107.36435963440357</c:v>
                </c:pt>
                <c:pt idx="2479">
                  <c:v>107.38750762596672</c:v>
                </c:pt>
                <c:pt idx="2480">
                  <c:v>107.4106576423718</c:v>
                </c:pt>
                <c:pt idx="2481">
                  <c:v>107.43320223107582</c:v>
                </c:pt>
                <c:pt idx="2482">
                  <c:v>107.45709131474104</c:v>
                </c:pt>
                <c:pt idx="2483">
                  <c:v>107.47982421373331</c:v>
                </c:pt>
                <c:pt idx="2484">
                  <c:v>107.50301877665792</c:v>
                </c:pt>
                <c:pt idx="2485">
                  <c:v>107.52635102882576</c:v>
                </c:pt>
                <c:pt idx="2486">
                  <c:v>107.5494079025076</c:v>
                </c:pt>
                <c:pt idx="2487">
                  <c:v>107.57283329739865</c:v>
                </c:pt>
                <c:pt idx="2488">
                  <c:v>107.59551760018749</c:v>
                </c:pt>
                <c:pt idx="2489">
                  <c:v>107.61889844855858</c:v>
                </c:pt>
                <c:pt idx="2490">
                  <c:v>107.64232384344965</c:v>
                </c:pt>
                <c:pt idx="2491">
                  <c:v>107.66505471760009</c:v>
                </c:pt>
                <c:pt idx="2492">
                  <c:v>107.68848213733283</c:v>
                </c:pt>
                <c:pt idx="2493">
                  <c:v>107.71121301148349</c:v>
                </c:pt>
                <c:pt idx="2494">
                  <c:v>107.73440757440825</c:v>
                </c:pt>
                <c:pt idx="2495">
                  <c:v>107.75760213733304</c:v>
                </c:pt>
                <c:pt idx="2496">
                  <c:v>107.78102753222396</c:v>
                </c:pt>
                <c:pt idx="2497">
                  <c:v>107.80399126318257</c:v>
                </c:pt>
                <c:pt idx="2498">
                  <c:v>107.8271392547457</c:v>
                </c:pt>
                <c:pt idx="2499">
                  <c:v>107.85056464963672</c:v>
                </c:pt>
                <c:pt idx="2500">
                  <c:v>107.87348180923354</c:v>
                </c:pt>
                <c:pt idx="2501">
                  <c:v>107.89686063276308</c:v>
                </c:pt>
                <c:pt idx="2502">
                  <c:v>107.9198243637216</c:v>
                </c:pt>
                <c:pt idx="2503">
                  <c:v>107.94311206936975</c:v>
                </c:pt>
                <c:pt idx="2504">
                  <c:v>107.96607377548628</c:v>
                </c:pt>
                <c:pt idx="2505">
                  <c:v>107.98908407780641</c:v>
                </c:pt>
                <c:pt idx="2506">
                  <c:v>108.01232521209278</c:v>
                </c:pt>
                <c:pt idx="2507">
                  <c:v>108.03570403562225</c:v>
                </c:pt>
                <c:pt idx="2508">
                  <c:v>108.05866776658064</c:v>
                </c:pt>
                <c:pt idx="2509">
                  <c:v>108.08181575814389</c:v>
                </c:pt>
                <c:pt idx="2510">
                  <c:v>108.10514801031154</c:v>
                </c:pt>
                <c:pt idx="2511">
                  <c:v>108.12811174127019</c:v>
                </c:pt>
                <c:pt idx="2512">
                  <c:v>108.1513063041948</c:v>
                </c:pt>
                <c:pt idx="2513">
                  <c:v>108.17445429575817</c:v>
                </c:pt>
                <c:pt idx="2514">
                  <c:v>108.1976488586828</c:v>
                </c:pt>
                <c:pt idx="2515">
                  <c:v>108.22061258964142</c:v>
                </c:pt>
                <c:pt idx="2516">
                  <c:v>108.24376058120473</c:v>
                </c:pt>
                <c:pt idx="2517">
                  <c:v>108.26700171549098</c:v>
                </c:pt>
                <c:pt idx="2518">
                  <c:v>108.29033396765881</c:v>
                </c:pt>
                <c:pt idx="2519">
                  <c:v>108.31329769861743</c:v>
                </c:pt>
                <c:pt idx="2520">
                  <c:v>108.33602857276775</c:v>
                </c:pt>
                <c:pt idx="2521">
                  <c:v>108.35964025310523</c:v>
                </c:pt>
                <c:pt idx="2522">
                  <c:v>108.38283481602969</c:v>
                </c:pt>
                <c:pt idx="2523">
                  <c:v>108.40588966486993</c:v>
                </c:pt>
                <c:pt idx="2524">
                  <c:v>108.42908422779468</c:v>
                </c:pt>
                <c:pt idx="2525">
                  <c:v>108.45223221935787</c:v>
                </c:pt>
                <c:pt idx="2526">
                  <c:v>108.47491854698848</c:v>
                </c:pt>
                <c:pt idx="2527">
                  <c:v>108.49862134520762</c:v>
                </c:pt>
                <c:pt idx="2528">
                  <c:v>108.52167821888895</c:v>
                </c:pt>
                <c:pt idx="2529">
                  <c:v>108.54482621045231</c:v>
                </c:pt>
                <c:pt idx="2530">
                  <c:v>108.56797420201546</c:v>
                </c:pt>
                <c:pt idx="2531">
                  <c:v>108.59116876494045</c:v>
                </c:pt>
                <c:pt idx="2532">
                  <c:v>108.61431675650329</c:v>
                </c:pt>
                <c:pt idx="2533">
                  <c:v>108.63727846262005</c:v>
                </c:pt>
                <c:pt idx="2534">
                  <c:v>108.66010450433562</c:v>
                </c:pt>
                <c:pt idx="2535">
                  <c:v>108.68371415983114</c:v>
                </c:pt>
                <c:pt idx="2536">
                  <c:v>108.70667789078959</c:v>
                </c:pt>
                <c:pt idx="2537">
                  <c:v>108.72982588235294</c:v>
                </c:pt>
                <c:pt idx="2538">
                  <c:v>108.75325127724396</c:v>
                </c:pt>
                <c:pt idx="2539">
                  <c:v>108.7762150082026</c:v>
                </c:pt>
                <c:pt idx="2540">
                  <c:v>108.79936299976566</c:v>
                </c:pt>
                <c:pt idx="2541">
                  <c:v>108.82255756269022</c:v>
                </c:pt>
                <c:pt idx="2542">
                  <c:v>108.84579869697669</c:v>
                </c:pt>
                <c:pt idx="2543">
                  <c:v>108.86857614248862</c:v>
                </c:pt>
                <c:pt idx="2544">
                  <c:v>108.89195496601842</c:v>
                </c:pt>
                <c:pt idx="2545">
                  <c:v>108.91510498242323</c:v>
                </c:pt>
                <c:pt idx="2546">
                  <c:v>108.93829752050623</c:v>
                </c:pt>
                <c:pt idx="2547">
                  <c:v>108.961492083431</c:v>
                </c:pt>
                <c:pt idx="2548">
                  <c:v>108.98450238575113</c:v>
                </c:pt>
                <c:pt idx="2549">
                  <c:v>109.00792778064235</c:v>
                </c:pt>
                <c:pt idx="2550">
                  <c:v>109.03084494023906</c:v>
                </c:pt>
                <c:pt idx="2551">
                  <c:v>109.05427033513006</c:v>
                </c:pt>
                <c:pt idx="2552">
                  <c:v>109.07704778064216</c:v>
                </c:pt>
                <c:pt idx="2553">
                  <c:v>109.10047520037487</c:v>
                </c:pt>
                <c:pt idx="2554">
                  <c:v>109.12362319193819</c:v>
                </c:pt>
                <c:pt idx="2555">
                  <c:v>109.14654035153504</c:v>
                </c:pt>
                <c:pt idx="2556">
                  <c:v>109.16950205765153</c:v>
                </c:pt>
                <c:pt idx="2557">
                  <c:v>109.19311373798921</c:v>
                </c:pt>
                <c:pt idx="2558">
                  <c:v>109.21603089758595</c:v>
                </c:pt>
                <c:pt idx="2559">
                  <c:v>109.23908574642597</c:v>
                </c:pt>
                <c:pt idx="2560">
                  <c:v>109.26223373798925</c:v>
                </c:pt>
                <c:pt idx="2561">
                  <c:v>109.28566115772205</c:v>
                </c:pt>
                <c:pt idx="2562">
                  <c:v>109.30885572064678</c:v>
                </c:pt>
                <c:pt idx="2563">
                  <c:v>109.33204825872959</c:v>
                </c:pt>
                <c:pt idx="2564">
                  <c:v>109.35501198968831</c:v>
                </c:pt>
                <c:pt idx="2565">
                  <c:v>109.37825312397459</c:v>
                </c:pt>
                <c:pt idx="2566">
                  <c:v>109.40140111553785</c:v>
                </c:pt>
                <c:pt idx="2567">
                  <c:v>109.42436484649635</c:v>
                </c:pt>
                <c:pt idx="2568">
                  <c:v>109.44755940942125</c:v>
                </c:pt>
                <c:pt idx="2569">
                  <c:v>109.47098480431222</c:v>
                </c:pt>
                <c:pt idx="2570">
                  <c:v>109.49390196390912</c:v>
                </c:pt>
                <c:pt idx="2571">
                  <c:v>109.51709652683383</c:v>
                </c:pt>
                <c:pt idx="2572">
                  <c:v>109.5401513756738</c:v>
                </c:pt>
                <c:pt idx="2573">
                  <c:v>109.56329936723699</c:v>
                </c:pt>
                <c:pt idx="2574">
                  <c:v>109.58644735879999</c:v>
                </c:pt>
                <c:pt idx="2575">
                  <c:v>109.60959535036325</c:v>
                </c:pt>
                <c:pt idx="2576">
                  <c:v>109.63278991328787</c:v>
                </c:pt>
                <c:pt idx="2577">
                  <c:v>109.65593790485097</c:v>
                </c:pt>
                <c:pt idx="2578">
                  <c:v>109.67908792125603</c:v>
                </c:pt>
                <c:pt idx="2579">
                  <c:v>109.70246674478557</c:v>
                </c:pt>
                <c:pt idx="2580">
                  <c:v>109.72538390438248</c:v>
                </c:pt>
                <c:pt idx="2581">
                  <c:v>109.74876272791187</c:v>
                </c:pt>
                <c:pt idx="2582">
                  <c:v>109.77181960159366</c:v>
                </c:pt>
                <c:pt idx="2583">
                  <c:v>109.79478130771031</c:v>
                </c:pt>
                <c:pt idx="2584">
                  <c:v>109.81797587063511</c:v>
                </c:pt>
                <c:pt idx="2585">
                  <c:v>109.84135671900633</c:v>
                </c:pt>
                <c:pt idx="2586">
                  <c:v>109.86427185376128</c:v>
                </c:pt>
                <c:pt idx="2587">
                  <c:v>109.88760613077098</c:v>
                </c:pt>
                <c:pt idx="2588">
                  <c:v>109.91075412233417</c:v>
                </c:pt>
                <c:pt idx="2589">
                  <c:v>109.93367128193121</c:v>
                </c:pt>
                <c:pt idx="2590">
                  <c:v>109.95705010546051</c:v>
                </c:pt>
                <c:pt idx="2591">
                  <c:v>109.98001383641898</c:v>
                </c:pt>
                <c:pt idx="2592">
                  <c:v>110.00320839934382</c:v>
                </c:pt>
                <c:pt idx="2593">
                  <c:v>110.02612555894073</c:v>
                </c:pt>
                <c:pt idx="2594">
                  <c:v>110.04936466838548</c:v>
                </c:pt>
                <c:pt idx="2595">
                  <c:v>110.07232839934375</c:v>
                </c:pt>
                <c:pt idx="2596">
                  <c:v>110.09552296226859</c:v>
                </c:pt>
                <c:pt idx="2597">
                  <c:v>110.11918121396765</c:v>
                </c:pt>
                <c:pt idx="2598">
                  <c:v>110.14209634872275</c:v>
                </c:pt>
                <c:pt idx="2599">
                  <c:v>110.16533748300904</c:v>
                </c:pt>
                <c:pt idx="2600">
                  <c:v>110.18830121396746</c:v>
                </c:pt>
                <c:pt idx="2601">
                  <c:v>110.21126292008439</c:v>
                </c:pt>
                <c:pt idx="2602">
                  <c:v>110.2346903398174</c:v>
                </c:pt>
                <c:pt idx="2603">
                  <c:v>110.25765204593399</c:v>
                </c:pt>
                <c:pt idx="2604">
                  <c:v>110.28080003749696</c:v>
                </c:pt>
                <c:pt idx="2605">
                  <c:v>110.30404117178333</c:v>
                </c:pt>
                <c:pt idx="2606">
                  <c:v>110.32718916334663</c:v>
                </c:pt>
                <c:pt idx="2607">
                  <c:v>110.35019946566676</c:v>
                </c:pt>
                <c:pt idx="2608">
                  <c:v>110.37339402859131</c:v>
                </c:pt>
                <c:pt idx="2609">
                  <c:v>110.39677285212065</c:v>
                </c:pt>
                <c:pt idx="2610">
                  <c:v>110.41978315444105</c:v>
                </c:pt>
                <c:pt idx="2611">
                  <c:v>110.44302428872767</c:v>
                </c:pt>
                <c:pt idx="2612">
                  <c:v>110.46593942348254</c:v>
                </c:pt>
                <c:pt idx="2613">
                  <c:v>110.48936684321536</c:v>
                </c:pt>
                <c:pt idx="2614">
                  <c:v>110.51228197797049</c:v>
                </c:pt>
                <c:pt idx="2615">
                  <c:v>110.53570939770322</c:v>
                </c:pt>
                <c:pt idx="2616">
                  <c:v>110.55899507850937</c:v>
                </c:pt>
                <c:pt idx="2617">
                  <c:v>110.58195880946801</c:v>
                </c:pt>
                <c:pt idx="2618">
                  <c:v>110.60492254042641</c:v>
                </c:pt>
                <c:pt idx="2619">
                  <c:v>110.62834793531755</c:v>
                </c:pt>
                <c:pt idx="2620">
                  <c:v>110.65126509491446</c:v>
                </c:pt>
                <c:pt idx="2621">
                  <c:v>110.67450622920086</c:v>
                </c:pt>
                <c:pt idx="2622">
                  <c:v>110.69765422076399</c:v>
                </c:pt>
                <c:pt idx="2623">
                  <c:v>110.72080221232707</c:v>
                </c:pt>
                <c:pt idx="2624">
                  <c:v>110.74381048980574</c:v>
                </c:pt>
                <c:pt idx="2625">
                  <c:v>110.7671913381767</c:v>
                </c:pt>
                <c:pt idx="2626">
                  <c:v>110.79033932973985</c:v>
                </c:pt>
                <c:pt idx="2627">
                  <c:v>110.81325648933696</c:v>
                </c:pt>
                <c:pt idx="2628">
                  <c:v>110.83663531286599</c:v>
                </c:pt>
                <c:pt idx="2629">
                  <c:v>110.85955247246292</c:v>
                </c:pt>
                <c:pt idx="2630">
                  <c:v>110.88293129599248</c:v>
                </c:pt>
                <c:pt idx="2631">
                  <c:v>110.90584845558922</c:v>
                </c:pt>
                <c:pt idx="2632">
                  <c:v>110.92899644715257</c:v>
                </c:pt>
                <c:pt idx="2633">
                  <c:v>110.95237729552358</c:v>
                </c:pt>
                <c:pt idx="2634">
                  <c:v>110.97552528708695</c:v>
                </c:pt>
                <c:pt idx="2635">
                  <c:v>110.99848699320366</c:v>
                </c:pt>
                <c:pt idx="2636">
                  <c:v>111.02163498476682</c:v>
                </c:pt>
                <c:pt idx="2637">
                  <c:v>111.04473842981022</c:v>
                </c:pt>
                <c:pt idx="2638">
                  <c:v>111.06788642137346</c:v>
                </c:pt>
                <c:pt idx="2639">
                  <c:v>111.09126524490298</c:v>
                </c:pt>
                <c:pt idx="2640">
                  <c:v>111.11418240449952</c:v>
                </c:pt>
                <c:pt idx="2641">
                  <c:v>111.13742353878604</c:v>
                </c:pt>
                <c:pt idx="2642">
                  <c:v>111.16075579095373</c:v>
                </c:pt>
                <c:pt idx="2643">
                  <c:v>111.18362637918911</c:v>
                </c:pt>
                <c:pt idx="2644">
                  <c:v>111.20677437075217</c:v>
                </c:pt>
                <c:pt idx="2645">
                  <c:v>111.22973810171065</c:v>
                </c:pt>
                <c:pt idx="2646">
                  <c:v>111.25316349660183</c:v>
                </c:pt>
                <c:pt idx="2647">
                  <c:v>111.27608065619863</c:v>
                </c:pt>
                <c:pt idx="2648">
                  <c:v>111.29950605108974</c:v>
                </c:pt>
                <c:pt idx="2649">
                  <c:v>111.32270061401437</c:v>
                </c:pt>
                <c:pt idx="2650">
                  <c:v>111.34589517693915</c:v>
                </c:pt>
                <c:pt idx="2651">
                  <c:v>111.36885890789785</c:v>
                </c:pt>
                <c:pt idx="2652">
                  <c:v>111.39186718537626</c:v>
                </c:pt>
                <c:pt idx="2653">
                  <c:v>111.4152946051092</c:v>
                </c:pt>
                <c:pt idx="2654">
                  <c:v>111.43848916803375</c:v>
                </c:pt>
                <c:pt idx="2655">
                  <c:v>111.46140430278885</c:v>
                </c:pt>
                <c:pt idx="2656">
                  <c:v>111.48464543707533</c:v>
                </c:pt>
                <c:pt idx="2657">
                  <c:v>111.50779342863839</c:v>
                </c:pt>
                <c:pt idx="2658">
                  <c:v>111.53094142020154</c:v>
                </c:pt>
                <c:pt idx="2659">
                  <c:v>111.55413598312633</c:v>
                </c:pt>
                <c:pt idx="2660">
                  <c:v>111.57700657136161</c:v>
                </c:pt>
                <c:pt idx="2661">
                  <c:v>111.60020113428624</c:v>
                </c:pt>
                <c:pt idx="2662">
                  <c:v>111.62371967190063</c:v>
                </c:pt>
                <c:pt idx="2663">
                  <c:v>111.64668340285917</c:v>
                </c:pt>
                <c:pt idx="2664">
                  <c:v>111.66964713381768</c:v>
                </c:pt>
                <c:pt idx="2665">
                  <c:v>111.69311910007029</c:v>
                </c:pt>
                <c:pt idx="2666">
                  <c:v>111.7158499742208</c:v>
                </c:pt>
                <c:pt idx="2667">
                  <c:v>111.73946165455824</c:v>
                </c:pt>
                <c:pt idx="2668">
                  <c:v>111.76242336067494</c:v>
                </c:pt>
                <c:pt idx="2669">
                  <c:v>111.78529394891041</c:v>
                </c:pt>
                <c:pt idx="2670">
                  <c:v>111.80872136864308</c:v>
                </c:pt>
                <c:pt idx="2671">
                  <c:v>111.83186936020635</c:v>
                </c:pt>
                <c:pt idx="2672">
                  <c:v>111.85501735176921</c:v>
                </c:pt>
                <c:pt idx="2673">
                  <c:v>111.87816534333255</c:v>
                </c:pt>
                <c:pt idx="2674">
                  <c:v>111.90112907429125</c:v>
                </c:pt>
                <c:pt idx="2675">
                  <c:v>111.92450789782048</c:v>
                </c:pt>
                <c:pt idx="2676">
                  <c:v>111.94774903210687</c:v>
                </c:pt>
                <c:pt idx="2677">
                  <c:v>111.97066619170377</c:v>
                </c:pt>
                <c:pt idx="2678">
                  <c:v>111.99386075462853</c:v>
                </c:pt>
                <c:pt idx="2679">
                  <c:v>112.01682246074539</c:v>
                </c:pt>
                <c:pt idx="2680">
                  <c:v>112.04029442699803</c:v>
                </c:pt>
                <c:pt idx="2681">
                  <c:v>112.06321158659485</c:v>
                </c:pt>
                <c:pt idx="2682">
                  <c:v>112.08659243496604</c:v>
                </c:pt>
                <c:pt idx="2683">
                  <c:v>112.10955414108271</c:v>
                </c:pt>
                <c:pt idx="2684">
                  <c:v>112.13270213264558</c:v>
                </c:pt>
                <c:pt idx="2685">
                  <c:v>112.15594326693227</c:v>
                </c:pt>
                <c:pt idx="2686">
                  <c:v>112.17918440121869</c:v>
                </c:pt>
                <c:pt idx="2687">
                  <c:v>112.20233239278149</c:v>
                </c:pt>
                <c:pt idx="2688">
                  <c:v>112.22548038434498</c:v>
                </c:pt>
                <c:pt idx="2689">
                  <c:v>112.24839754394191</c:v>
                </c:pt>
                <c:pt idx="2690">
                  <c:v>112.27149896414343</c:v>
                </c:pt>
                <c:pt idx="2691">
                  <c:v>112.29469352706833</c:v>
                </c:pt>
                <c:pt idx="2692">
                  <c:v>112.31784151863124</c:v>
                </c:pt>
                <c:pt idx="2693">
                  <c:v>112.34061896414357</c:v>
                </c:pt>
                <c:pt idx="2694">
                  <c:v>112.36395324115314</c:v>
                </c:pt>
                <c:pt idx="2695">
                  <c:v>112.38728549332082</c:v>
                </c:pt>
                <c:pt idx="2696">
                  <c:v>112.4104800562456</c:v>
                </c:pt>
                <c:pt idx="2697">
                  <c:v>112.42696226857279</c:v>
                </c:pt>
                <c:pt idx="2698">
                  <c:v>112.45580411530351</c:v>
                </c:pt>
                <c:pt idx="2699">
                  <c:v>112.4800171736582</c:v>
                </c:pt>
                <c:pt idx="2700">
                  <c:v>112.50321173658295</c:v>
                </c:pt>
                <c:pt idx="2701">
                  <c:v>112.52617546754161</c:v>
                </c:pt>
                <c:pt idx="2702">
                  <c:v>112.54960086243264</c:v>
                </c:pt>
                <c:pt idx="2703">
                  <c:v>112.57233376142467</c:v>
                </c:pt>
                <c:pt idx="2704">
                  <c:v>112.59585229903917</c:v>
                </c:pt>
                <c:pt idx="2705">
                  <c:v>112.61886057651748</c:v>
                </c:pt>
                <c:pt idx="2706">
                  <c:v>112.6420085680805</c:v>
                </c:pt>
                <c:pt idx="2707">
                  <c:v>112.6652031310054</c:v>
                </c:pt>
                <c:pt idx="2708">
                  <c:v>112.68835112256828</c:v>
                </c:pt>
                <c:pt idx="2709">
                  <c:v>112.71149911413171</c:v>
                </c:pt>
                <c:pt idx="2710">
                  <c:v>112.73446284509022</c:v>
                </c:pt>
                <c:pt idx="2711">
                  <c:v>112.75798138270436</c:v>
                </c:pt>
                <c:pt idx="2712">
                  <c:v>112.78117594562926</c:v>
                </c:pt>
                <c:pt idx="2713">
                  <c:v>112.80409310522614</c:v>
                </c:pt>
                <c:pt idx="2714">
                  <c:v>112.82710138270438</c:v>
                </c:pt>
                <c:pt idx="2715">
                  <c:v>112.8505753737987</c:v>
                </c:pt>
                <c:pt idx="2716">
                  <c:v>112.87372336536212</c:v>
                </c:pt>
                <c:pt idx="2717">
                  <c:v>112.89663850011716</c:v>
                </c:pt>
                <c:pt idx="2718">
                  <c:v>112.91983306304196</c:v>
                </c:pt>
                <c:pt idx="2719">
                  <c:v>112.94275022263885</c:v>
                </c:pt>
                <c:pt idx="2720">
                  <c:v>112.96608449964863</c:v>
                </c:pt>
                <c:pt idx="2721">
                  <c:v>112.98923249121169</c:v>
                </c:pt>
                <c:pt idx="2722">
                  <c:v>113.01242705413638</c:v>
                </c:pt>
                <c:pt idx="2723">
                  <c:v>113.03562161706117</c:v>
                </c:pt>
                <c:pt idx="2724">
                  <c:v>113.05858332317788</c:v>
                </c:pt>
                <c:pt idx="2725">
                  <c:v>113.0820107429107</c:v>
                </c:pt>
                <c:pt idx="2726">
                  <c:v>113.10474161706099</c:v>
                </c:pt>
                <c:pt idx="2727">
                  <c:v>113.12812044059058</c:v>
                </c:pt>
                <c:pt idx="2728">
                  <c:v>113.15080676822113</c:v>
                </c:pt>
                <c:pt idx="2729">
                  <c:v>113.17376847433788</c:v>
                </c:pt>
                <c:pt idx="2730">
                  <c:v>113.19710275134767</c:v>
                </c:pt>
                <c:pt idx="2731">
                  <c:v>113.22057471760006</c:v>
                </c:pt>
                <c:pt idx="2732">
                  <c:v>113.24400011249104</c:v>
                </c:pt>
                <c:pt idx="2733">
                  <c:v>113.26724124677773</c:v>
                </c:pt>
                <c:pt idx="2734">
                  <c:v>113.28997414576985</c:v>
                </c:pt>
                <c:pt idx="2735">
                  <c:v>113.31344611202231</c:v>
                </c:pt>
                <c:pt idx="2736">
                  <c:v>113.3363632716194</c:v>
                </c:pt>
                <c:pt idx="2737">
                  <c:v>113.35951126318258</c:v>
                </c:pt>
                <c:pt idx="2738">
                  <c:v>113.3826592547457</c:v>
                </c:pt>
                <c:pt idx="2739">
                  <c:v>113.4057141035855</c:v>
                </c:pt>
                <c:pt idx="2740">
                  <c:v>113.42918606983832</c:v>
                </c:pt>
                <c:pt idx="2741">
                  <c:v>113.4520566580736</c:v>
                </c:pt>
                <c:pt idx="2742">
                  <c:v>113.47543750644455</c:v>
                </c:pt>
                <c:pt idx="2743">
                  <c:v>113.49835264119989</c:v>
                </c:pt>
                <c:pt idx="2744">
                  <c:v>113.52178006093274</c:v>
                </c:pt>
                <c:pt idx="2745">
                  <c:v>113.54478833841092</c:v>
                </c:pt>
                <c:pt idx="2746">
                  <c:v>113.56798290133592</c:v>
                </c:pt>
                <c:pt idx="2747">
                  <c:v>113.59090006093282</c:v>
                </c:pt>
                <c:pt idx="2748">
                  <c:v>113.61432545582379</c:v>
                </c:pt>
                <c:pt idx="2749">
                  <c:v>113.6375200187485</c:v>
                </c:pt>
                <c:pt idx="2750">
                  <c:v>113.66071458167336</c:v>
                </c:pt>
                <c:pt idx="2751">
                  <c:v>113.68395571595958</c:v>
                </c:pt>
                <c:pt idx="2752">
                  <c:v>113.70682630419498</c:v>
                </c:pt>
                <c:pt idx="2753">
                  <c:v>113.73020512772435</c:v>
                </c:pt>
                <c:pt idx="2754">
                  <c:v>113.75312228732133</c:v>
                </c:pt>
                <c:pt idx="2755">
                  <c:v>113.77608601827973</c:v>
                </c:pt>
                <c:pt idx="2756">
                  <c:v>113.79955798453258</c:v>
                </c:pt>
                <c:pt idx="2757">
                  <c:v>113.82251969064917</c:v>
                </c:pt>
                <c:pt idx="2758">
                  <c:v>113.84543685024605</c:v>
                </c:pt>
                <c:pt idx="2759">
                  <c:v>113.86863141317085</c:v>
                </c:pt>
                <c:pt idx="2760">
                  <c:v>113.89210337942345</c:v>
                </c:pt>
                <c:pt idx="2761">
                  <c:v>113.91511368174389</c:v>
                </c:pt>
                <c:pt idx="2762">
                  <c:v>113.93849250527302</c:v>
                </c:pt>
                <c:pt idx="2763">
                  <c:v>113.96122540426555</c:v>
                </c:pt>
                <c:pt idx="2764">
                  <c:v>113.98469737051796</c:v>
                </c:pt>
                <c:pt idx="2765">
                  <c:v>114.00770564799626</c:v>
                </c:pt>
                <c:pt idx="2766">
                  <c:v>114.03090021092098</c:v>
                </c:pt>
                <c:pt idx="2767">
                  <c:v>114.05404820248394</c:v>
                </c:pt>
                <c:pt idx="2768">
                  <c:v>114.07719619404732</c:v>
                </c:pt>
                <c:pt idx="2769">
                  <c:v>114.10048389969531</c:v>
                </c:pt>
                <c:pt idx="2770">
                  <c:v>114.12344763065363</c:v>
                </c:pt>
                <c:pt idx="2771">
                  <c:v>114.1466421935785</c:v>
                </c:pt>
                <c:pt idx="2772">
                  <c:v>114.16979018514178</c:v>
                </c:pt>
                <c:pt idx="2773">
                  <c:v>114.19252105929226</c:v>
                </c:pt>
                <c:pt idx="2774">
                  <c:v>114.2159930255449</c:v>
                </c:pt>
                <c:pt idx="2775">
                  <c:v>114.23918758846965</c:v>
                </c:pt>
                <c:pt idx="2776">
                  <c:v>114.26238215139426</c:v>
                </c:pt>
                <c:pt idx="2777">
                  <c:v>114.28553014295747</c:v>
                </c:pt>
                <c:pt idx="2778">
                  <c:v>114.30849387391611</c:v>
                </c:pt>
                <c:pt idx="2779">
                  <c:v>114.33164186547926</c:v>
                </c:pt>
                <c:pt idx="2780">
                  <c:v>114.35502068900877</c:v>
                </c:pt>
                <c:pt idx="2781">
                  <c:v>114.3781707054135</c:v>
                </c:pt>
                <c:pt idx="2782">
                  <c:v>114.4013186969768</c:v>
                </c:pt>
                <c:pt idx="2783">
                  <c:v>114.42446668853999</c:v>
                </c:pt>
                <c:pt idx="2784">
                  <c:v>114.44724413405217</c:v>
                </c:pt>
                <c:pt idx="2785">
                  <c:v>114.47066952894325</c:v>
                </c:pt>
                <c:pt idx="2786">
                  <c:v>114.49367983126322</c:v>
                </c:pt>
                <c:pt idx="2787">
                  <c:v>114.51682782282623</c:v>
                </c:pt>
                <c:pt idx="2788">
                  <c:v>114.54043950316384</c:v>
                </c:pt>
                <c:pt idx="2789">
                  <c:v>114.56335463791892</c:v>
                </c:pt>
                <c:pt idx="2790">
                  <c:v>114.58627179751581</c:v>
                </c:pt>
                <c:pt idx="2791">
                  <c:v>114.60965264588712</c:v>
                </c:pt>
                <c:pt idx="2792">
                  <c:v>114.63280063745</c:v>
                </c:pt>
                <c:pt idx="2793">
                  <c:v>114.65594862901337</c:v>
                </c:pt>
                <c:pt idx="2794">
                  <c:v>114.67886578861027</c:v>
                </c:pt>
                <c:pt idx="2795">
                  <c:v>114.70224461213968</c:v>
                </c:pt>
                <c:pt idx="2796">
                  <c:v>114.72539260370273</c:v>
                </c:pt>
                <c:pt idx="2797">
                  <c:v>114.74858716662749</c:v>
                </c:pt>
                <c:pt idx="2798">
                  <c:v>114.77145775486288</c:v>
                </c:pt>
                <c:pt idx="2799">
                  <c:v>114.79469888914937</c:v>
                </c:pt>
                <c:pt idx="2800">
                  <c:v>114.81784688071242</c:v>
                </c:pt>
                <c:pt idx="2801">
                  <c:v>114.84108801499875</c:v>
                </c:pt>
                <c:pt idx="2802">
                  <c:v>114.86451340988992</c:v>
                </c:pt>
                <c:pt idx="2803">
                  <c:v>114.88743056948665</c:v>
                </c:pt>
                <c:pt idx="2804">
                  <c:v>114.91057856104992</c:v>
                </c:pt>
                <c:pt idx="2805">
                  <c:v>114.93344914928522</c:v>
                </c:pt>
                <c:pt idx="2806">
                  <c:v>114.95682797281461</c:v>
                </c:pt>
                <c:pt idx="2807">
                  <c:v>114.98025336770576</c:v>
                </c:pt>
                <c:pt idx="2808">
                  <c:v>115.00321709866415</c:v>
                </c:pt>
                <c:pt idx="2809">
                  <c:v>115.02618082962265</c:v>
                </c:pt>
                <c:pt idx="2810">
                  <c:v>115.04937539254745</c:v>
                </c:pt>
                <c:pt idx="2811">
                  <c:v>115.07233709866392</c:v>
                </c:pt>
                <c:pt idx="2812">
                  <c:v>115.09580906491682</c:v>
                </c:pt>
                <c:pt idx="2813">
                  <c:v>115.11900362784159</c:v>
                </c:pt>
                <c:pt idx="2814">
                  <c:v>115.1421536442467</c:v>
                </c:pt>
                <c:pt idx="2815">
                  <c:v>115.16511535036324</c:v>
                </c:pt>
                <c:pt idx="2816">
                  <c:v>115.18849619873426</c:v>
                </c:pt>
                <c:pt idx="2817">
                  <c:v>115.21164419029782</c:v>
                </c:pt>
                <c:pt idx="2818">
                  <c:v>115.23455932505284</c:v>
                </c:pt>
                <c:pt idx="2819">
                  <c:v>115.25766277009609</c:v>
                </c:pt>
                <c:pt idx="2820">
                  <c:v>115.28085733302066</c:v>
                </c:pt>
                <c:pt idx="2821">
                  <c:v>115.30414301382702</c:v>
                </c:pt>
                <c:pt idx="2822">
                  <c:v>115.32710674478557</c:v>
                </c:pt>
                <c:pt idx="2823">
                  <c:v>115.35025473634876</c:v>
                </c:pt>
                <c:pt idx="2824">
                  <c:v>115.37363558471995</c:v>
                </c:pt>
                <c:pt idx="2825">
                  <c:v>115.39655071947502</c:v>
                </c:pt>
                <c:pt idx="2826">
                  <c:v>115.41988499648454</c:v>
                </c:pt>
                <c:pt idx="2827">
                  <c:v>115.44270901335837</c:v>
                </c:pt>
                <c:pt idx="2828">
                  <c:v>115.46632069369579</c:v>
                </c:pt>
                <c:pt idx="2829">
                  <c:v>115.48937554253561</c:v>
                </c:pt>
                <c:pt idx="2830">
                  <c:v>115.51233927349406</c:v>
                </c:pt>
                <c:pt idx="2831">
                  <c:v>115.53558040778051</c:v>
                </c:pt>
                <c:pt idx="2832">
                  <c:v>115.55826471056945</c:v>
                </c:pt>
                <c:pt idx="2833">
                  <c:v>115.58187639090683</c:v>
                </c:pt>
                <c:pt idx="2834">
                  <c:v>115.60525521443628</c:v>
                </c:pt>
                <c:pt idx="2835">
                  <c:v>115.62794154206701</c:v>
                </c:pt>
                <c:pt idx="2836">
                  <c:v>115.65136693695796</c:v>
                </c:pt>
                <c:pt idx="2837">
                  <c:v>115.6745614998828</c:v>
                </c:pt>
                <c:pt idx="2838">
                  <c:v>115.69733894539488</c:v>
                </c:pt>
                <c:pt idx="2839">
                  <c:v>115.72048693695793</c:v>
                </c:pt>
                <c:pt idx="2840">
                  <c:v>115.74386778532939</c:v>
                </c:pt>
                <c:pt idx="2841">
                  <c:v>115.76724660885878</c:v>
                </c:pt>
                <c:pt idx="2842">
                  <c:v>115.79039460042181</c:v>
                </c:pt>
                <c:pt idx="2843">
                  <c:v>115.81312547457244</c:v>
                </c:pt>
                <c:pt idx="2844">
                  <c:v>115.83650632294351</c:v>
                </c:pt>
                <c:pt idx="2845">
                  <c:v>115.85942348254042</c:v>
                </c:pt>
                <c:pt idx="2846">
                  <c:v>115.88257147410346</c:v>
                </c:pt>
                <c:pt idx="2847">
                  <c:v>115.90595029763298</c:v>
                </c:pt>
                <c:pt idx="2848">
                  <c:v>115.92909828919616</c:v>
                </c:pt>
                <c:pt idx="2849">
                  <c:v>115.95224628075931</c:v>
                </c:pt>
                <c:pt idx="2850">
                  <c:v>115.97539427232248</c:v>
                </c:pt>
                <c:pt idx="2851">
                  <c:v>115.99858883524723</c:v>
                </c:pt>
                <c:pt idx="2852">
                  <c:v>116.02182996953375</c:v>
                </c:pt>
                <c:pt idx="2853">
                  <c:v>116.04474712913056</c:v>
                </c:pt>
                <c:pt idx="2854">
                  <c:v>116.06789512069371</c:v>
                </c:pt>
                <c:pt idx="2855">
                  <c:v>116.09067256620575</c:v>
                </c:pt>
                <c:pt idx="2856">
                  <c:v>116.1145150785095</c:v>
                </c:pt>
                <c:pt idx="2857">
                  <c:v>116.13766307007282</c:v>
                </c:pt>
                <c:pt idx="2858">
                  <c:v>116.16062680103121</c:v>
                </c:pt>
                <c:pt idx="2859">
                  <c:v>116.18354396062809</c:v>
                </c:pt>
                <c:pt idx="2860">
                  <c:v>116.20696935551909</c:v>
                </c:pt>
                <c:pt idx="2861">
                  <c:v>116.22988651511601</c:v>
                </c:pt>
                <c:pt idx="2862">
                  <c:v>116.25326533864543</c:v>
                </c:pt>
                <c:pt idx="2863">
                  <c:v>116.27627564096559</c:v>
                </c:pt>
                <c:pt idx="2864">
                  <c:v>116.29956132177172</c:v>
                </c:pt>
                <c:pt idx="2865">
                  <c:v>116.32275588469631</c:v>
                </c:pt>
                <c:pt idx="2866">
                  <c:v>116.34571961565503</c:v>
                </c:pt>
                <c:pt idx="2867">
                  <c:v>116.36896074994139</c:v>
                </c:pt>
                <c:pt idx="2868">
                  <c:v>116.39187790953831</c:v>
                </c:pt>
                <c:pt idx="2869">
                  <c:v>116.41507247246297</c:v>
                </c:pt>
                <c:pt idx="2870">
                  <c:v>116.43822046402639</c:v>
                </c:pt>
                <c:pt idx="2871">
                  <c:v>116.46155271619405</c:v>
                </c:pt>
                <c:pt idx="2872">
                  <c:v>116.48474727911882</c:v>
                </c:pt>
                <c:pt idx="2873">
                  <c:v>116.50775758143897</c:v>
                </c:pt>
                <c:pt idx="2874">
                  <c:v>116.53076585891729</c:v>
                </c:pt>
                <c:pt idx="2875">
                  <c:v>116.55414670728851</c:v>
                </c:pt>
                <c:pt idx="2876">
                  <c:v>116.57715498476682</c:v>
                </c:pt>
                <c:pt idx="2877">
                  <c:v>116.60039611905296</c:v>
                </c:pt>
                <c:pt idx="2878">
                  <c:v>116.62335985001158</c:v>
                </c:pt>
                <c:pt idx="2879">
                  <c:v>116.64678524490274</c:v>
                </c:pt>
                <c:pt idx="2880">
                  <c:v>116.66974897586113</c:v>
                </c:pt>
                <c:pt idx="2881">
                  <c:v>116.69294353878593</c:v>
                </c:pt>
                <c:pt idx="2882">
                  <c:v>116.7161381017108</c:v>
                </c:pt>
                <c:pt idx="2883">
                  <c:v>116.73933266463558</c:v>
                </c:pt>
                <c:pt idx="2884">
                  <c:v>116.76257177408006</c:v>
                </c:pt>
                <c:pt idx="2885">
                  <c:v>116.78571976564336</c:v>
                </c:pt>
                <c:pt idx="2886">
                  <c:v>116.80886978204829</c:v>
                </c:pt>
                <c:pt idx="2887">
                  <c:v>116.83183148816502</c:v>
                </c:pt>
                <c:pt idx="2888">
                  <c:v>116.85521233653598</c:v>
                </c:pt>
                <c:pt idx="2889">
                  <c:v>116.87812747129134</c:v>
                </c:pt>
                <c:pt idx="2890">
                  <c:v>116.90127546285447</c:v>
                </c:pt>
                <c:pt idx="2891">
                  <c:v>116.92447002577923</c:v>
                </c:pt>
                <c:pt idx="2892">
                  <c:v>116.94766458870426</c:v>
                </c:pt>
                <c:pt idx="2893">
                  <c:v>116.97067489102405</c:v>
                </c:pt>
                <c:pt idx="2894">
                  <c:v>116.99410028591545</c:v>
                </c:pt>
                <c:pt idx="2895">
                  <c:v>117.01701744551227</c:v>
                </c:pt>
                <c:pt idx="2896">
                  <c:v>117.04007229435202</c:v>
                </c:pt>
                <c:pt idx="2897">
                  <c:v>117.06326685727677</c:v>
                </c:pt>
                <c:pt idx="2898">
                  <c:v>117.08641484883994</c:v>
                </c:pt>
                <c:pt idx="2899">
                  <c:v>117.10956284040297</c:v>
                </c:pt>
                <c:pt idx="2900">
                  <c:v>117.13271285680784</c:v>
                </c:pt>
                <c:pt idx="2901">
                  <c:v>117.15604510897585</c:v>
                </c:pt>
                <c:pt idx="2902">
                  <c:v>117.17919310053888</c:v>
                </c:pt>
                <c:pt idx="2903">
                  <c:v>117.20215683149748</c:v>
                </c:pt>
                <c:pt idx="2904">
                  <c:v>117.22544453714555</c:v>
                </c:pt>
                <c:pt idx="2905">
                  <c:v>117.24840624326229</c:v>
                </c:pt>
                <c:pt idx="2906">
                  <c:v>117.27160080618701</c:v>
                </c:pt>
                <c:pt idx="2907">
                  <c:v>117.29474879775015</c:v>
                </c:pt>
                <c:pt idx="2908">
                  <c:v>117.31798993203654</c:v>
                </c:pt>
                <c:pt idx="2909">
                  <c:v>117.34113792359965</c:v>
                </c:pt>
                <c:pt idx="2910">
                  <c:v>117.36428591516292</c:v>
                </c:pt>
                <c:pt idx="2911">
                  <c:v>117.38748047808764</c:v>
                </c:pt>
                <c:pt idx="2912">
                  <c:v>117.41062846965093</c:v>
                </c:pt>
                <c:pt idx="2913">
                  <c:v>117.43400931802206</c:v>
                </c:pt>
                <c:pt idx="2914">
                  <c:v>117.4571573095852</c:v>
                </c:pt>
                <c:pt idx="2915">
                  <c:v>117.48007446918218</c:v>
                </c:pt>
                <c:pt idx="2916">
                  <c:v>117.50303617529875</c:v>
                </c:pt>
                <c:pt idx="2917">
                  <c:v>117.52599990625733</c:v>
                </c:pt>
                <c:pt idx="2918">
                  <c:v>117.54942530114847</c:v>
                </c:pt>
                <c:pt idx="2919">
                  <c:v>117.57261986407313</c:v>
                </c:pt>
                <c:pt idx="2920">
                  <c:v>117.59576785563614</c:v>
                </c:pt>
                <c:pt idx="2921">
                  <c:v>117.61826789782045</c:v>
                </c:pt>
                <c:pt idx="2922">
                  <c:v>117.64197272088109</c:v>
                </c:pt>
                <c:pt idx="2923">
                  <c:v>117.66544468713386</c:v>
                </c:pt>
                <c:pt idx="2924">
                  <c:v>117.68836184673049</c:v>
                </c:pt>
                <c:pt idx="2925">
                  <c:v>117.71155640965563</c:v>
                </c:pt>
                <c:pt idx="2926">
                  <c:v>117.73479551910009</c:v>
                </c:pt>
                <c:pt idx="2927">
                  <c:v>117.75780582142021</c:v>
                </c:pt>
                <c:pt idx="2928">
                  <c:v>117.78100038434499</c:v>
                </c:pt>
                <c:pt idx="2929">
                  <c:v>117.80391754394185</c:v>
                </c:pt>
                <c:pt idx="2930">
                  <c:v>117.82738951019434</c:v>
                </c:pt>
                <c:pt idx="2931">
                  <c:v>117.85035324115304</c:v>
                </c:pt>
                <c:pt idx="2932">
                  <c:v>117.87336151863113</c:v>
                </c:pt>
                <c:pt idx="2933">
                  <c:v>117.89678691352219</c:v>
                </c:pt>
                <c:pt idx="2934">
                  <c:v>117.91993490508565</c:v>
                </c:pt>
                <c:pt idx="2935">
                  <c:v>117.94289863604405</c:v>
                </c:pt>
                <c:pt idx="2936">
                  <c:v>117.96609319896882</c:v>
                </c:pt>
                <c:pt idx="2937">
                  <c:v>117.98928776189362</c:v>
                </c:pt>
                <c:pt idx="2938">
                  <c:v>118.01229603937192</c:v>
                </c:pt>
                <c:pt idx="2939">
                  <c:v>118.03549060229668</c:v>
                </c:pt>
                <c:pt idx="2940">
                  <c:v>118.05864061870165</c:v>
                </c:pt>
                <c:pt idx="2941">
                  <c:v>118.08201944223107</c:v>
                </c:pt>
                <c:pt idx="2942">
                  <c:v>118.10498317318945</c:v>
                </c:pt>
                <c:pt idx="2943">
                  <c:v>118.12794487930633</c:v>
                </c:pt>
                <c:pt idx="2944">
                  <c:v>118.15132572767754</c:v>
                </c:pt>
                <c:pt idx="2945">
                  <c:v>118.17433400515574</c:v>
                </c:pt>
                <c:pt idx="2946">
                  <c:v>118.19771485352705</c:v>
                </c:pt>
                <c:pt idx="2947">
                  <c:v>118.22039915631591</c:v>
                </c:pt>
                <c:pt idx="2948">
                  <c:v>118.24405740801517</c:v>
                </c:pt>
                <c:pt idx="2949">
                  <c:v>118.26720539957827</c:v>
                </c:pt>
                <c:pt idx="2950">
                  <c:v>118.28998284509021</c:v>
                </c:pt>
                <c:pt idx="2951">
                  <c:v>118.31322397937686</c:v>
                </c:pt>
                <c:pt idx="2952">
                  <c:v>118.33641854230135</c:v>
                </c:pt>
                <c:pt idx="2953">
                  <c:v>118.35961310522616</c:v>
                </c:pt>
                <c:pt idx="2954">
                  <c:v>118.38285423951251</c:v>
                </c:pt>
                <c:pt idx="2955">
                  <c:v>118.40558511366284</c:v>
                </c:pt>
                <c:pt idx="2956">
                  <c:v>118.42924134052028</c:v>
                </c:pt>
                <c:pt idx="2957">
                  <c:v>118.45239135692503</c:v>
                </c:pt>
                <c:pt idx="2958">
                  <c:v>118.47535306304195</c:v>
                </c:pt>
                <c:pt idx="2959">
                  <c:v>118.49854762596672</c:v>
                </c:pt>
                <c:pt idx="2960">
                  <c:v>118.52174218889134</c:v>
                </c:pt>
                <c:pt idx="2961">
                  <c:v>118.54470591985002</c:v>
                </c:pt>
                <c:pt idx="2962">
                  <c:v>118.56785391141322</c:v>
                </c:pt>
                <c:pt idx="2963">
                  <c:v>118.59100190297632</c:v>
                </c:pt>
                <c:pt idx="2964">
                  <c:v>118.61419646590124</c:v>
                </c:pt>
                <c:pt idx="2965">
                  <c:v>118.63739102882585</c:v>
                </c:pt>
                <c:pt idx="2966">
                  <c:v>118.66053902038901</c:v>
                </c:pt>
                <c:pt idx="2967">
                  <c:v>118.68373358331381</c:v>
                </c:pt>
                <c:pt idx="2968">
                  <c:v>118.70697471760018</c:v>
                </c:pt>
                <c:pt idx="2969">
                  <c:v>118.73012270916342</c:v>
                </c:pt>
                <c:pt idx="2970">
                  <c:v>118.75341041481137</c:v>
                </c:pt>
                <c:pt idx="2971">
                  <c:v>118.77632554956641</c:v>
                </c:pt>
                <c:pt idx="2972">
                  <c:v>118.79924270916339</c:v>
                </c:pt>
                <c:pt idx="2973">
                  <c:v>118.82262355753446</c:v>
                </c:pt>
                <c:pt idx="2974">
                  <c:v>118.84567840637445</c:v>
                </c:pt>
                <c:pt idx="2975">
                  <c:v>118.86887296929925</c:v>
                </c:pt>
                <c:pt idx="2976">
                  <c:v>118.89183670025777</c:v>
                </c:pt>
                <c:pt idx="2977">
                  <c:v>118.915262095149</c:v>
                </c:pt>
                <c:pt idx="2978">
                  <c:v>118.93831694398875</c:v>
                </c:pt>
                <c:pt idx="2979">
                  <c:v>118.96151150691352</c:v>
                </c:pt>
                <c:pt idx="2980">
                  <c:v>118.9846594984768</c:v>
                </c:pt>
                <c:pt idx="2981">
                  <c:v>119.00790063276308</c:v>
                </c:pt>
                <c:pt idx="2982">
                  <c:v>119.03114176704946</c:v>
                </c:pt>
                <c:pt idx="2983">
                  <c:v>119.05382606983829</c:v>
                </c:pt>
                <c:pt idx="2984">
                  <c:v>119.07725348957133</c:v>
                </c:pt>
                <c:pt idx="2985">
                  <c:v>119.10021519568787</c:v>
                </c:pt>
                <c:pt idx="2986">
                  <c:v>119.1234097586126</c:v>
                </c:pt>
                <c:pt idx="2987">
                  <c:v>119.14665089289898</c:v>
                </c:pt>
                <c:pt idx="2988">
                  <c:v>119.16975231310035</c:v>
                </c:pt>
                <c:pt idx="2989">
                  <c:v>119.19290030466358</c:v>
                </c:pt>
                <c:pt idx="2990">
                  <c:v>119.2160948675885</c:v>
                </c:pt>
                <c:pt idx="2991">
                  <c:v>119.2390120271854</c:v>
                </c:pt>
                <c:pt idx="2992">
                  <c:v>119.26243742207635</c:v>
                </c:pt>
                <c:pt idx="2993">
                  <c:v>119.28517032106868</c:v>
                </c:pt>
                <c:pt idx="2994">
                  <c:v>119.30877997656407</c:v>
                </c:pt>
                <c:pt idx="2995">
                  <c:v>119.33174370752285</c:v>
                </c:pt>
                <c:pt idx="2996">
                  <c:v>119.35512455589405</c:v>
                </c:pt>
                <c:pt idx="2997">
                  <c:v>119.37803969064915</c:v>
                </c:pt>
                <c:pt idx="2998">
                  <c:v>119.40142053902042</c:v>
                </c:pt>
                <c:pt idx="2999">
                  <c:v>119.42456853058346</c:v>
                </c:pt>
                <c:pt idx="3000">
                  <c:v>119.44748569018059</c:v>
                </c:pt>
                <c:pt idx="3001">
                  <c:v>119.47091108507149</c:v>
                </c:pt>
                <c:pt idx="3002">
                  <c:v>119.4939193625498</c:v>
                </c:pt>
                <c:pt idx="3003">
                  <c:v>119.51688309350831</c:v>
                </c:pt>
                <c:pt idx="3004">
                  <c:v>119.54030848839936</c:v>
                </c:pt>
                <c:pt idx="3005">
                  <c:v>119.56354962268576</c:v>
                </c:pt>
                <c:pt idx="3006">
                  <c:v>119.58655992500596</c:v>
                </c:pt>
                <c:pt idx="3007">
                  <c:v>119.60947505976081</c:v>
                </c:pt>
                <c:pt idx="3008">
                  <c:v>119.63285590813219</c:v>
                </c:pt>
                <c:pt idx="3009">
                  <c:v>119.65605047105684</c:v>
                </c:pt>
                <c:pt idx="3010">
                  <c:v>119.6792450339815</c:v>
                </c:pt>
                <c:pt idx="3011">
                  <c:v>119.70220674009846</c:v>
                </c:pt>
                <c:pt idx="3012">
                  <c:v>119.72512389969536</c:v>
                </c:pt>
                <c:pt idx="3013">
                  <c:v>119.74882872275595</c:v>
                </c:pt>
                <c:pt idx="3014">
                  <c:v>119.77179042887279</c:v>
                </c:pt>
                <c:pt idx="3015">
                  <c:v>119.7949849917977</c:v>
                </c:pt>
                <c:pt idx="3016">
                  <c:v>119.81817955472228</c:v>
                </c:pt>
                <c:pt idx="3017">
                  <c:v>119.84132754628547</c:v>
                </c:pt>
                <c:pt idx="3018">
                  <c:v>119.86424470588248</c:v>
                </c:pt>
                <c:pt idx="3019">
                  <c:v>119.88739269744551</c:v>
                </c:pt>
                <c:pt idx="3020">
                  <c:v>119.91077354581672</c:v>
                </c:pt>
                <c:pt idx="3021">
                  <c:v>119.93368868057186</c:v>
                </c:pt>
                <c:pt idx="3022">
                  <c:v>119.95683869697675</c:v>
                </c:pt>
                <c:pt idx="3023">
                  <c:v>119.97975383173177</c:v>
                </c:pt>
                <c:pt idx="3024">
                  <c:v>120.00313468010326</c:v>
                </c:pt>
                <c:pt idx="3025">
                  <c:v>120.02628267166627</c:v>
                </c:pt>
                <c:pt idx="3026">
                  <c:v>120.04915325990171</c:v>
                </c:pt>
                <c:pt idx="3027">
                  <c:v>120.07257865479244</c:v>
                </c:pt>
                <c:pt idx="3028">
                  <c:v>120.09572664635573</c:v>
                </c:pt>
                <c:pt idx="3029">
                  <c:v>120.11910749472698</c:v>
                </c:pt>
                <c:pt idx="3030">
                  <c:v>120.14202262948208</c:v>
                </c:pt>
                <c:pt idx="3031">
                  <c:v>120.16507950316367</c:v>
                </c:pt>
                <c:pt idx="3032">
                  <c:v>120.18827406608847</c:v>
                </c:pt>
                <c:pt idx="3033">
                  <c:v>120.21142205765175</c:v>
                </c:pt>
                <c:pt idx="3034">
                  <c:v>120.23461662057667</c:v>
                </c:pt>
                <c:pt idx="3035">
                  <c:v>120.25781118350125</c:v>
                </c:pt>
                <c:pt idx="3036">
                  <c:v>120.28077288961801</c:v>
                </c:pt>
                <c:pt idx="3037">
                  <c:v>120.30392088118117</c:v>
                </c:pt>
                <c:pt idx="3038">
                  <c:v>120.32734830091387</c:v>
                </c:pt>
                <c:pt idx="3039">
                  <c:v>120.35035657839235</c:v>
                </c:pt>
                <c:pt idx="3040">
                  <c:v>120.37355114131709</c:v>
                </c:pt>
                <c:pt idx="3041">
                  <c:v>120.39651487227562</c:v>
                </c:pt>
                <c:pt idx="3042">
                  <c:v>120.41994026716669</c:v>
                </c:pt>
                <c:pt idx="3043">
                  <c:v>120.44308825872966</c:v>
                </c:pt>
                <c:pt idx="3044">
                  <c:v>120.46581913288011</c:v>
                </c:pt>
                <c:pt idx="3045">
                  <c:v>120.48929312397472</c:v>
                </c:pt>
                <c:pt idx="3046">
                  <c:v>120.51225483009135</c:v>
                </c:pt>
                <c:pt idx="3047">
                  <c:v>120.53568224982421</c:v>
                </c:pt>
                <c:pt idx="3048">
                  <c:v>120.55818229200831</c:v>
                </c:pt>
                <c:pt idx="3049">
                  <c:v>120.58183851886557</c:v>
                </c:pt>
                <c:pt idx="3050">
                  <c:v>120.60480224982415</c:v>
                </c:pt>
                <c:pt idx="3051">
                  <c:v>120.6279968127488</c:v>
                </c:pt>
                <c:pt idx="3052">
                  <c:v>120.65137563627835</c:v>
                </c:pt>
                <c:pt idx="3053">
                  <c:v>120.67429279587532</c:v>
                </c:pt>
                <c:pt idx="3054">
                  <c:v>120.69767161940462</c:v>
                </c:pt>
                <c:pt idx="3055">
                  <c:v>120.72095932505272</c:v>
                </c:pt>
                <c:pt idx="3056">
                  <c:v>120.74392305601138</c:v>
                </c:pt>
                <c:pt idx="3057">
                  <c:v>120.76730187954067</c:v>
                </c:pt>
                <c:pt idx="3058">
                  <c:v>120.79021903913777</c:v>
                </c:pt>
                <c:pt idx="3059">
                  <c:v>120.81336703070068</c:v>
                </c:pt>
                <c:pt idx="3060">
                  <c:v>120.83656159362548</c:v>
                </c:pt>
                <c:pt idx="3061">
                  <c:v>120.85956987110382</c:v>
                </c:pt>
                <c:pt idx="3062">
                  <c:v>120.88276443402846</c:v>
                </c:pt>
                <c:pt idx="3063">
                  <c:v>120.90600556831519</c:v>
                </c:pt>
                <c:pt idx="3064">
                  <c:v>120.92920013123974</c:v>
                </c:pt>
                <c:pt idx="3065">
                  <c:v>120.95211729083665</c:v>
                </c:pt>
                <c:pt idx="3066">
                  <c:v>120.9754961143659</c:v>
                </c:pt>
                <c:pt idx="3067">
                  <c:v>120.99845984532459</c:v>
                </c:pt>
                <c:pt idx="3068">
                  <c:v>121.02179412233409</c:v>
                </c:pt>
                <c:pt idx="3069">
                  <c:v>121.04475582845085</c:v>
                </c:pt>
                <c:pt idx="3070">
                  <c:v>121.06822779470356</c:v>
                </c:pt>
                <c:pt idx="3071">
                  <c:v>121.09114495430057</c:v>
                </c:pt>
                <c:pt idx="3072">
                  <c:v>121.11438608858674</c:v>
                </c:pt>
                <c:pt idx="3073">
                  <c:v>121.13758065151158</c:v>
                </c:pt>
                <c:pt idx="3074">
                  <c:v>121.16049781110841</c:v>
                </c:pt>
                <c:pt idx="3075">
                  <c:v>121.18373894539474</c:v>
                </c:pt>
                <c:pt idx="3076">
                  <c:v>121.20674722287318</c:v>
                </c:pt>
                <c:pt idx="3077">
                  <c:v>121.23012807124449</c:v>
                </c:pt>
                <c:pt idx="3078">
                  <c:v>121.2532760628076</c:v>
                </c:pt>
                <c:pt idx="3079">
                  <c:v>121.27642405437076</c:v>
                </c:pt>
                <c:pt idx="3080">
                  <c:v>121.29961861729552</c:v>
                </c:pt>
                <c:pt idx="3081">
                  <c:v>121.32276660885857</c:v>
                </c:pt>
                <c:pt idx="3082">
                  <c:v>121.34577488633703</c:v>
                </c:pt>
                <c:pt idx="3083">
                  <c:v>121.36901602062341</c:v>
                </c:pt>
                <c:pt idx="3084">
                  <c:v>121.39193318022032</c:v>
                </c:pt>
                <c:pt idx="3085">
                  <c:v>121.4149414576986</c:v>
                </c:pt>
                <c:pt idx="3086">
                  <c:v>121.4384599953131</c:v>
                </c:pt>
                <c:pt idx="3087">
                  <c:v>121.46114632294352</c:v>
                </c:pt>
                <c:pt idx="3088">
                  <c:v>121.4845717178344</c:v>
                </c:pt>
                <c:pt idx="3089">
                  <c:v>121.50776628075933</c:v>
                </c:pt>
                <c:pt idx="3090">
                  <c:v>121.53073001171784</c:v>
                </c:pt>
                <c:pt idx="3091">
                  <c:v>121.55392457464262</c:v>
                </c:pt>
                <c:pt idx="3092">
                  <c:v>121.57711913756738</c:v>
                </c:pt>
                <c:pt idx="3093">
                  <c:v>121.60008084368388</c:v>
                </c:pt>
                <c:pt idx="3094">
                  <c:v>121.62350826341677</c:v>
                </c:pt>
                <c:pt idx="3095">
                  <c:v>121.64646996953374</c:v>
                </c:pt>
                <c:pt idx="3096">
                  <c:v>121.66985081790467</c:v>
                </c:pt>
                <c:pt idx="3097">
                  <c:v>121.69276595265971</c:v>
                </c:pt>
                <c:pt idx="3098">
                  <c:v>121.71596051558463</c:v>
                </c:pt>
                <c:pt idx="3099">
                  <c:v>121.73915507850953</c:v>
                </c:pt>
                <c:pt idx="3100">
                  <c:v>121.76239621279569</c:v>
                </c:pt>
                <c:pt idx="3101">
                  <c:v>121.78554420435904</c:v>
                </c:pt>
                <c:pt idx="3102">
                  <c:v>121.8087387672836</c:v>
                </c:pt>
                <c:pt idx="3103">
                  <c:v>121.83170249824236</c:v>
                </c:pt>
                <c:pt idx="3104">
                  <c:v>121.85494363252865</c:v>
                </c:pt>
                <c:pt idx="3105">
                  <c:v>121.8781847668151</c:v>
                </c:pt>
                <c:pt idx="3106">
                  <c:v>121.90114647293181</c:v>
                </c:pt>
                <c:pt idx="3107">
                  <c:v>121.92443417857969</c:v>
                </c:pt>
                <c:pt idx="3108">
                  <c:v>121.94762874150472</c:v>
                </c:pt>
                <c:pt idx="3109">
                  <c:v>121.97077673306755</c:v>
                </c:pt>
                <c:pt idx="3110">
                  <c:v>121.99392472463101</c:v>
                </c:pt>
                <c:pt idx="3111">
                  <c:v>122.01637819545324</c:v>
                </c:pt>
                <c:pt idx="3112">
                  <c:v>122.04012958987609</c:v>
                </c:pt>
                <c:pt idx="3113">
                  <c:v>122.06327758143898</c:v>
                </c:pt>
                <c:pt idx="3114">
                  <c:v>122.08642557300213</c:v>
                </c:pt>
                <c:pt idx="3115">
                  <c:v>122.10938727911881</c:v>
                </c:pt>
                <c:pt idx="3116">
                  <c:v>122.13281469885165</c:v>
                </c:pt>
                <c:pt idx="3117">
                  <c:v>122.15600926177642</c:v>
                </c:pt>
                <c:pt idx="3118">
                  <c:v>122.17911068197812</c:v>
                </c:pt>
                <c:pt idx="3119">
                  <c:v>122.20225867354115</c:v>
                </c:pt>
                <c:pt idx="3120">
                  <c:v>122.22494297632987</c:v>
                </c:pt>
                <c:pt idx="3121">
                  <c:v>122.24818411061638</c:v>
                </c:pt>
                <c:pt idx="3122">
                  <c:v>122.27156495898765</c:v>
                </c:pt>
                <c:pt idx="3123">
                  <c:v>122.29471295055075</c:v>
                </c:pt>
                <c:pt idx="3124">
                  <c:v>122.31790751347548</c:v>
                </c:pt>
                <c:pt idx="3125">
                  <c:v>122.34133290836651</c:v>
                </c:pt>
                <c:pt idx="3126">
                  <c:v>122.3642966393252</c:v>
                </c:pt>
                <c:pt idx="3127">
                  <c:v>122.38749120224981</c:v>
                </c:pt>
                <c:pt idx="3128">
                  <c:v>122.41045290836659</c:v>
                </c:pt>
                <c:pt idx="3129">
                  <c:v>122.43369404265293</c:v>
                </c:pt>
                <c:pt idx="3130">
                  <c:v>122.45665777361144</c:v>
                </c:pt>
                <c:pt idx="3131">
                  <c:v>122.47985233653598</c:v>
                </c:pt>
                <c:pt idx="3132">
                  <c:v>122.50300032809938</c:v>
                </c:pt>
                <c:pt idx="3133">
                  <c:v>122.52614831966241</c:v>
                </c:pt>
                <c:pt idx="3134">
                  <c:v>122.54929631122566</c:v>
                </c:pt>
                <c:pt idx="3135">
                  <c:v>122.57267513475483</c:v>
                </c:pt>
                <c:pt idx="3136">
                  <c:v>122.59586969767986</c:v>
                </c:pt>
                <c:pt idx="3137">
                  <c:v>122.61901768924321</c:v>
                </c:pt>
                <c:pt idx="3138">
                  <c:v>122.64198142020156</c:v>
                </c:pt>
                <c:pt idx="3139">
                  <c:v>122.66526912584956</c:v>
                </c:pt>
                <c:pt idx="3140">
                  <c:v>122.68823083196612</c:v>
                </c:pt>
                <c:pt idx="3141">
                  <c:v>122.71161168033782</c:v>
                </c:pt>
                <c:pt idx="3142">
                  <c:v>122.73457338645404</c:v>
                </c:pt>
                <c:pt idx="3143">
                  <c:v>122.75763026013605</c:v>
                </c:pt>
                <c:pt idx="3144">
                  <c:v>122.78100908366532</c:v>
                </c:pt>
                <c:pt idx="3145">
                  <c:v>122.80397281462358</c:v>
                </c:pt>
                <c:pt idx="3146">
                  <c:v>122.82707423482535</c:v>
                </c:pt>
                <c:pt idx="3147">
                  <c:v>122.85022222638858</c:v>
                </c:pt>
                <c:pt idx="3148">
                  <c:v>122.87341678931332</c:v>
                </c:pt>
                <c:pt idx="3149">
                  <c:v>122.89661135223811</c:v>
                </c:pt>
                <c:pt idx="3150">
                  <c:v>122.92003674712905</c:v>
                </c:pt>
                <c:pt idx="3151">
                  <c:v>122.9427230747598</c:v>
                </c:pt>
                <c:pt idx="3152">
                  <c:v>122.96614846965083</c:v>
                </c:pt>
                <c:pt idx="3153">
                  <c:v>122.98957386454184</c:v>
                </c:pt>
                <c:pt idx="3154">
                  <c:v>123.01235333489565</c:v>
                </c:pt>
                <c:pt idx="3155">
                  <c:v>123.03550132645864</c:v>
                </c:pt>
                <c:pt idx="3156">
                  <c:v>123.05869588938363</c:v>
                </c:pt>
                <c:pt idx="3157">
                  <c:v>123.08207471291294</c:v>
                </c:pt>
                <c:pt idx="3158">
                  <c:v>123.10508501523309</c:v>
                </c:pt>
                <c:pt idx="3159">
                  <c:v>123.12832412467775</c:v>
                </c:pt>
                <c:pt idx="3160">
                  <c:v>123.15147414108262</c:v>
                </c:pt>
                <c:pt idx="3161">
                  <c:v>123.17392761190531</c:v>
                </c:pt>
                <c:pt idx="3162">
                  <c:v>123.1975838387626</c:v>
                </c:pt>
                <c:pt idx="3163">
                  <c:v>123.22087154441049</c:v>
                </c:pt>
                <c:pt idx="3164">
                  <c:v>123.24383527536912</c:v>
                </c:pt>
                <c:pt idx="3165">
                  <c:v>123.26698326693241</c:v>
                </c:pt>
                <c:pt idx="3166">
                  <c:v>123.29040866182332</c:v>
                </c:pt>
                <c:pt idx="3167">
                  <c:v>123.31332582142018</c:v>
                </c:pt>
                <c:pt idx="3168">
                  <c:v>123.3361964096555</c:v>
                </c:pt>
                <c:pt idx="3169">
                  <c:v>123.35962180454651</c:v>
                </c:pt>
                <c:pt idx="3170">
                  <c:v>123.38263210686638</c:v>
                </c:pt>
                <c:pt idx="3171">
                  <c:v>123.40610407311932</c:v>
                </c:pt>
                <c:pt idx="3172">
                  <c:v>123.4289746613546</c:v>
                </c:pt>
                <c:pt idx="3173">
                  <c:v>123.45240005624561</c:v>
                </c:pt>
                <c:pt idx="3174">
                  <c:v>123.47531721584248</c:v>
                </c:pt>
                <c:pt idx="3175">
                  <c:v>123.49869603937192</c:v>
                </c:pt>
                <c:pt idx="3176">
                  <c:v>123.52161319896882</c:v>
                </c:pt>
                <c:pt idx="3177">
                  <c:v>123.54462147644732</c:v>
                </c:pt>
                <c:pt idx="3178">
                  <c:v>123.56823315678442</c:v>
                </c:pt>
                <c:pt idx="3179">
                  <c:v>123.59096403093524</c:v>
                </c:pt>
                <c:pt idx="3180">
                  <c:v>123.61439145066794</c:v>
                </c:pt>
                <c:pt idx="3181">
                  <c:v>123.63739972814626</c:v>
                </c:pt>
                <c:pt idx="3182">
                  <c:v>123.66041003046624</c:v>
                </c:pt>
                <c:pt idx="3183">
                  <c:v>123.68378885399548</c:v>
                </c:pt>
                <c:pt idx="3184">
                  <c:v>123.70693684555883</c:v>
                </c:pt>
                <c:pt idx="3185">
                  <c:v>123.73008483712211</c:v>
                </c:pt>
                <c:pt idx="3186">
                  <c:v>123.75309513944227</c:v>
                </c:pt>
                <c:pt idx="3187">
                  <c:v>123.77610341692051</c:v>
                </c:pt>
                <c:pt idx="3188">
                  <c:v>123.79948426529182</c:v>
                </c:pt>
                <c:pt idx="3189">
                  <c:v>123.82244597140837</c:v>
                </c:pt>
                <c:pt idx="3190">
                  <c:v>123.84582681977965</c:v>
                </c:pt>
                <c:pt idx="3191">
                  <c:v>123.86874397937659</c:v>
                </c:pt>
                <c:pt idx="3192">
                  <c:v>123.89193854230138</c:v>
                </c:pt>
                <c:pt idx="3193">
                  <c:v>123.91541050855398</c:v>
                </c:pt>
                <c:pt idx="3194">
                  <c:v>123.93818795406608</c:v>
                </c:pt>
                <c:pt idx="3195">
                  <c:v>123.96133594562926</c:v>
                </c:pt>
                <c:pt idx="3196">
                  <c:v>123.98453050855395</c:v>
                </c:pt>
                <c:pt idx="3197">
                  <c:v>124.00753878603234</c:v>
                </c:pt>
                <c:pt idx="3198">
                  <c:v>124.03091963440357</c:v>
                </c:pt>
                <c:pt idx="3199">
                  <c:v>124.0541141973283</c:v>
                </c:pt>
                <c:pt idx="3200">
                  <c:v>124.07703135692503</c:v>
                </c:pt>
                <c:pt idx="3201">
                  <c:v>124.10036360909309</c:v>
                </c:pt>
                <c:pt idx="3202">
                  <c:v>124.12378900398383</c:v>
                </c:pt>
                <c:pt idx="3203">
                  <c:v>124.14670616358076</c:v>
                </c:pt>
                <c:pt idx="3204">
                  <c:v>124.16985415514414</c:v>
                </c:pt>
                <c:pt idx="3205">
                  <c:v>124.19309528943052</c:v>
                </c:pt>
                <c:pt idx="3206">
                  <c:v>124.21610559175063</c:v>
                </c:pt>
                <c:pt idx="3207">
                  <c:v>124.23934672603701</c:v>
                </c:pt>
                <c:pt idx="3208">
                  <c:v>124.26253926411999</c:v>
                </c:pt>
                <c:pt idx="3209">
                  <c:v>124.28545642371694</c:v>
                </c:pt>
                <c:pt idx="3210">
                  <c:v>124.30865098664167</c:v>
                </c:pt>
                <c:pt idx="3211">
                  <c:v>124.33179897820472</c:v>
                </c:pt>
                <c:pt idx="3212">
                  <c:v>124.35517982657586</c:v>
                </c:pt>
                <c:pt idx="3213">
                  <c:v>124.37809698617295</c:v>
                </c:pt>
                <c:pt idx="3214">
                  <c:v>124.40133609561759</c:v>
                </c:pt>
                <c:pt idx="3215">
                  <c:v>124.42434639793765</c:v>
                </c:pt>
                <c:pt idx="3216">
                  <c:v>124.44749438950097</c:v>
                </c:pt>
                <c:pt idx="3217">
                  <c:v>124.47068895242539</c:v>
                </c:pt>
                <c:pt idx="3218">
                  <c:v>124.49374380126559</c:v>
                </c:pt>
                <c:pt idx="3219">
                  <c:v>124.51666096086267</c:v>
                </c:pt>
                <c:pt idx="3220">
                  <c:v>124.54036578392316</c:v>
                </c:pt>
                <c:pt idx="3221">
                  <c:v>124.56346720412468</c:v>
                </c:pt>
                <c:pt idx="3222">
                  <c:v>124.58647548160302</c:v>
                </c:pt>
                <c:pt idx="3223">
                  <c:v>124.60967004452775</c:v>
                </c:pt>
                <c:pt idx="3224">
                  <c:v>124.63286460745255</c:v>
                </c:pt>
                <c:pt idx="3225">
                  <c:v>124.65605917037732</c:v>
                </c:pt>
                <c:pt idx="3226">
                  <c:v>124.67897632997401</c:v>
                </c:pt>
                <c:pt idx="3227">
                  <c:v>124.70235515350343</c:v>
                </c:pt>
                <c:pt idx="3228">
                  <c:v>124.7255031450668</c:v>
                </c:pt>
                <c:pt idx="3229">
                  <c:v>124.74846687602528</c:v>
                </c:pt>
                <c:pt idx="3230">
                  <c:v>124.77166143895009</c:v>
                </c:pt>
                <c:pt idx="3231">
                  <c:v>124.79485600187486</c:v>
                </c:pt>
                <c:pt idx="3232">
                  <c:v>124.81754030466371</c:v>
                </c:pt>
                <c:pt idx="3233">
                  <c:v>124.84092115303483</c:v>
                </c:pt>
                <c:pt idx="3234">
                  <c:v>124.86411571595974</c:v>
                </c:pt>
                <c:pt idx="3235">
                  <c:v>124.88731027888436</c:v>
                </c:pt>
                <c:pt idx="3236">
                  <c:v>124.9103185563628</c:v>
                </c:pt>
                <c:pt idx="3237">
                  <c:v>124.93369940473414</c:v>
                </c:pt>
                <c:pt idx="3238">
                  <c:v>124.95684739629718</c:v>
                </c:pt>
                <c:pt idx="3239">
                  <c:v>124.98008853058333</c:v>
                </c:pt>
                <c:pt idx="3240">
                  <c:v>125.0033276400281</c:v>
                </c:pt>
                <c:pt idx="3241">
                  <c:v>125.02652220295288</c:v>
                </c:pt>
                <c:pt idx="3242">
                  <c:v>125.04925510194535</c:v>
                </c:pt>
                <c:pt idx="3243">
                  <c:v>125.07263392547458</c:v>
                </c:pt>
                <c:pt idx="3244">
                  <c:v>125.09541137098651</c:v>
                </c:pt>
                <c:pt idx="3245">
                  <c:v>125.11888536208087</c:v>
                </c:pt>
                <c:pt idx="3246">
                  <c:v>125.14203335364409</c:v>
                </c:pt>
                <c:pt idx="3247">
                  <c:v>125.16518134520742</c:v>
                </c:pt>
                <c:pt idx="3248">
                  <c:v>125.18832933677039</c:v>
                </c:pt>
                <c:pt idx="3249">
                  <c:v>125.21133761424889</c:v>
                </c:pt>
                <c:pt idx="3250">
                  <c:v>125.23448560581227</c:v>
                </c:pt>
                <c:pt idx="3251">
                  <c:v>125.25768016873685</c:v>
                </c:pt>
                <c:pt idx="3252">
                  <c:v>125.28069047105696</c:v>
                </c:pt>
                <c:pt idx="3253">
                  <c:v>125.30383846261992</c:v>
                </c:pt>
                <c:pt idx="3254">
                  <c:v>125.32721728614953</c:v>
                </c:pt>
                <c:pt idx="3255">
                  <c:v>125.35018101710797</c:v>
                </c:pt>
                <c:pt idx="3256">
                  <c:v>125.37337558003273</c:v>
                </c:pt>
                <c:pt idx="3257">
                  <c:v>125.39652357159599</c:v>
                </c:pt>
                <c:pt idx="3258">
                  <c:v>125.41971813452054</c:v>
                </c:pt>
                <c:pt idx="3259">
                  <c:v>125.44309898289195</c:v>
                </c:pt>
                <c:pt idx="3260">
                  <c:v>125.46606068900891</c:v>
                </c:pt>
                <c:pt idx="3261">
                  <c:v>125.48948608389968</c:v>
                </c:pt>
                <c:pt idx="3262">
                  <c:v>125.51249638621981</c:v>
                </c:pt>
                <c:pt idx="3263">
                  <c:v>125.53541354581679</c:v>
                </c:pt>
                <c:pt idx="3264">
                  <c:v>125.55879236934618</c:v>
                </c:pt>
                <c:pt idx="3265">
                  <c:v>125.58170952894309</c:v>
                </c:pt>
                <c:pt idx="3266">
                  <c:v>125.60490409186782</c:v>
                </c:pt>
                <c:pt idx="3267">
                  <c:v>125.62800551206915</c:v>
                </c:pt>
                <c:pt idx="3268">
                  <c:v>125.65120007499415</c:v>
                </c:pt>
                <c:pt idx="3269">
                  <c:v>125.6743480665571</c:v>
                </c:pt>
                <c:pt idx="3270">
                  <c:v>125.69749605812045</c:v>
                </c:pt>
                <c:pt idx="3271">
                  <c:v>125.72064404968361</c:v>
                </c:pt>
                <c:pt idx="3272">
                  <c:v>125.74342352003771</c:v>
                </c:pt>
                <c:pt idx="3273">
                  <c:v>125.76712631825637</c:v>
                </c:pt>
                <c:pt idx="3274">
                  <c:v>125.79027430981959</c:v>
                </c:pt>
                <c:pt idx="3275">
                  <c:v>125.81319146941649</c:v>
                </c:pt>
                <c:pt idx="3276">
                  <c:v>125.8363860323411</c:v>
                </c:pt>
                <c:pt idx="3277">
                  <c:v>125.85962716662758</c:v>
                </c:pt>
                <c:pt idx="3278">
                  <c:v>125.88258887274405</c:v>
                </c:pt>
                <c:pt idx="3279">
                  <c:v>125.90601629247716</c:v>
                </c:pt>
                <c:pt idx="3280">
                  <c:v>125.92897799859374</c:v>
                </c:pt>
                <c:pt idx="3281">
                  <c:v>125.95217256151868</c:v>
                </c:pt>
                <c:pt idx="3282">
                  <c:v>125.97555340988987</c:v>
                </c:pt>
                <c:pt idx="3283">
                  <c:v>125.99851511600643</c:v>
                </c:pt>
                <c:pt idx="3284">
                  <c:v>126.02166310756974</c:v>
                </c:pt>
                <c:pt idx="3285">
                  <c:v>126.0449042418562</c:v>
                </c:pt>
                <c:pt idx="3286">
                  <c:v>126.06763714084839</c:v>
                </c:pt>
                <c:pt idx="3287">
                  <c:v>126.0910625357394</c:v>
                </c:pt>
                <c:pt idx="3288">
                  <c:v>126.1142570986642</c:v>
                </c:pt>
                <c:pt idx="3289">
                  <c:v>126.13740509022736</c:v>
                </c:pt>
                <c:pt idx="3290">
                  <c:v>126.16032224982418</c:v>
                </c:pt>
                <c:pt idx="3291">
                  <c:v>126.18374764471525</c:v>
                </c:pt>
                <c:pt idx="3292">
                  <c:v>126.20703535036326</c:v>
                </c:pt>
                <c:pt idx="3293">
                  <c:v>126.23022991328816</c:v>
                </c:pt>
                <c:pt idx="3294">
                  <c:v>126.25305393016173</c:v>
                </c:pt>
                <c:pt idx="3295">
                  <c:v>126.27624849308638</c:v>
                </c:pt>
                <c:pt idx="3296">
                  <c:v>126.29962731661588</c:v>
                </c:pt>
                <c:pt idx="3297">
                  <c:v>126.32235819076608</c:v>
                </c:pt>
                <c:pt idx="3298">
                  <c:v>126.34596987110386</c:v>
                </c:pt>
                <c:pt idx="3299">
                  <c:v>126.36870074525417</c:v>
                </c:pt>
                <c:pt idx="3300">
                  <c:v>126.39212816498711</c:v>
                </c:pt>
                <c:pt idx="3301">
                  <c:v>126.41508987110382</c:v>
                </c:pt>
                <c:pt idx="3302">
                  <c:v>126.43833100539024</c:v>
                </c:pt>
                <c:pt idx="3303">
                  <c:v>126.46152556831528</c:v>
                </c:pt>
                <c:pt idx="3304">
                  <c:v>126.48444272791188</c:v>
                </c:pt>
                <c:pt idx="3305">
                  <c:v>126.50763729083664</c:v>
                </c:pt>
                <c:pt idx="3306">
                  <c:v>126.53087842512305</c:v>
                </c:pt>
                <c:pt idx="3307">
                  <c:v>126.55407298804786</c:v>
                </c:pt>
                <c:pt idx="3308">
                  <c:v>126.57726755097259</c:v>
                </c:pt>
                <c:pt idx="3309">
                  <c:v>126.60041554253563</c:v>
                </c:pt>
                <c:pt idx="3310">
                  <c:v>126.6233306772907</c:v>
                </c:pt>
                <c:pt idx="3311">
                  <c:v>126.64657181157718</c:v>
                </c:pt>
                <c:pt idx="3312">
                  <c:v>126.66958211389714</c:v>
                </c:pt>
                <c:pt idx="3313">
                  <c:v>126.69277667682192</c:v>
                </c:pt>
                <c:pt idx="3314">
                  <c:v>126.71615550035152</c:v>
                </c:pt>
                <c:pt idx="3315">
                  <c:v>126.73953634872278</c:v>
                </c:pt>
                <c:pt idx="3316">
                  <c:v>126.76226722287319</c:v>
                </c:pt>
                <c:pt idx="3317">
                  <c:v>126.78532207171314</c:v>
                </c:pt>
                <c:pt idx="3318">
                  <c:v>126.80851663463791</c:v>
                </c:pt>
                <c:pt idx="3319">
                  <c:v>126.83166462620123</c:v>
                </c:pt>
                <c:pt idx="3320">
                  <c:v>126.85509204593382</c:v>
                </c:pt>
                <c:pt idx="3321">
                  <c:v>126.87824003749682</c:v>
                </c:pt>
                <c:pt idx="3322">
                  <c:v>126.90143460042185</c:v>
                </c:pt>
                <c:pt idx="3323">
                  <c:v>126.9244894492619</c:v>
                </c:pt>
                <c:pt idx="3324">
                  <c:v>126.94763744082496</c:v>
                </c:pt>
                <c:pt idx="3325">
                  <c:v>126.97078543238796</c:v>
                </c:pt>
                <c:pt idx="3326">
                  <c:v>126.99393342395129</c:v>
                </c:pt>
                <c:pt idx="3327">
                  <c:v>127.0171279868762</c:v>
                </c:pt>
                <c:pt idx="3328">
                  <c:v>127.04004514647291</c:v>
                </c:pt>
                <c:pt idx="3329">
                  <c:v>127.06323970939788</c:v>
                </c:pt>
                <c:pt idx="3330">
                  <c:v>127.08666510428871</c:v>
                </c:pt>
                <c:pt idx="3331">
                  <c:v>127.10962883524726</c:v>
                </c:pt>
                <c:pt idx="3332">
                  <c:v>127.13282339817206</c:v>
                </c:pt>
                <c:pt idx="3333">
                  <c:v>127.15597138973507</c:v>
                </c:pt>
                <c:pt idx="3334">
                  <c:v>127.17893512069342</c:v>
                </c:pt>
                <c:pt idx="3335">
                  <c:v>127.2023605155845</c:v>
                </c:pt>
                <c:pt idx="3336">
                  <c:v>127.22527767518153</c:v>
                </c:pt>
                <c:pt idx="3337">
                  <c:v>127.24847223810629</c:v>
                </c:pt>
                <c:pt idx="3338">
                  <c:v>127.27162022966959</c:v>
                </c:pt>
                <c:pt idx="3339">
                  <c:v>127.29499905319899</c:v>
                </c:pt>
                <c:pt idx="3340">
                  <c:v>127.31791621279585</c:v>
                </c:pt>
                <c:pt idx="3341">
                  <c:v>127.34106420435914</c:v>
                </c:pt>
                <c:pt idx="3342">
                  <c:v>127.36444505273025</c:v>
                </c:pt>
                <c:pt idx="3343">
                  <c:v>127.38759304429342</c:v>
                </c:pt>
                <c:pt idx="3344">
                  <c:v>127.4103704898056</c:v>
                </c:pt>
                <c:pt idx="3345">
                  <c:v>127.433842456058</c:v>
                </c:pt>
                <c:pt idx="3346">
                  <c:v>127.45657333020856</c:v>
                </c:pt>
                <c:pt idx="3347">
                  <c:v>127.47986103585644</c:v>
                </c:pt>
                <c:pt idx="3348">
                  <c:v>127.5030555987812</c:v>
                </c:pt>
                <c:pt idx="3349">
                  <c:v>127.52643442231076</c:v>
                </c:pt>
                <c:pt idx="3350">
                  <c:v>127.54958241387394</c:v>
                </c:pt>
                <c:pt idx="3351">
                  <c:v>127.57273243027869</c:v>
                </c:pt>
                <c:pt idx="3352">
                  <c:v>127.5954633044292</c:v>
                </c:pt>
                <c:pt idx="3353">
                  <c:v>127.61902841340518</c:v>
                </c:pt>
                <c:pt idx="3354">
                  <c:v>127.64222297633002</c:v>
                </c:pt>
                <c:pt idx="3355">
                  <c:v>127.66541753925456</c:v>
                </c:pt>
                <c:pt idx="3356">
                  <c:v>127.68856553081791</c:v>
                </c:pt>
                <c:pt idx="3357">
                  <c:v>127.71148269041485</c:v>
                </c:pt>
                <c:pt idx="3358">
                  <c:v>127.73486151394424</c:v>
                </c:pt>
                <c:pt idx="3359">
                  <c:v>127.75787181626411</c:v>
                </c:pt>
                <c:pt idx="3360">
                  <c:v>127.78101980782752</c:v>
                </c:pt>
                <c:pt idx="3361">
                  <c:v>127.80398151394407</c:v>
                </c:pt>
                <c:pt idx="3362">
                  <c:v>127.82694524490276</c:v>
                </c:pt>
                <c:pt idx="3363">
                  <c:v>127.85013980782745</c:v>
                </c:pt>
                <c:pt idx="3364">
                  <c:v>127.87328779939067</c:v>
                </c:pt>
                <c:pt idx="3365">
                  <c:v>127.89643579095375</c:v>
                </c:pt>
                <c:pt idx="3366">
                  <c:v>127.91981461448326</c:v>
                </c:pt>
                <c:pt idx="3367">
                  <c:v>127.94296463088831</c:v>
                </c:pt>
                <c:pt idx="3368">
                  <c:v>127.96634345441772</c:v>
                </c:pt>
                <c:pt idx="3369">
                  <c:v>127.98926061401465</c:v>
                </c:pt>
                <c:pt idx="3370">
                  <c:v>128.01240860557769</c:v>
                </c:pt>
                <c:pt idx="3371">
                  <c:v>128.03555659714053</c:v>
                </c:pt>
                <c:pt idx="3372">
                  <c:v>128.05847375673781</c:v>
                </c:pt>
                <c:pt idx="3373">
                  <c:v>128.08208341223389</c:v>
                </c:pt>
                <c:pt idx="3374">
                  <c:v>128.10500057183032</c:v>
                </c:pt>
                <c:pt idx="3375">
                  <c:v>128.12791773142726</c:v>
                </c:pt>
                <c:pt idx="3376">
                  <c:v>128.15129655495664</c:v>
                </c:pt>
                <c:pt idx="3377">
                  <c:v>128.17444657136159</c:v>
                </c:pt>
                <c:pt idx="3378">
                  <c:v>128.19764113428639</c:v>
                </c:pt>
                <c:pt idx="3379">
                  <c:v>128.22083367236937</c:v>
                </c:pt>
                <c:pt idx="3380">
                  <c:v>128.24389054605075</c:v>
                </c:pt>
                <c:pt idx="3381">
                  <c:v>128.26703853761455</c:v>
                </c:pt>
                <c:pt idx="3382">
                  <c:v>128.29000226857249</c:v>
                </c:pt>
                <c:pt idx="3383">
                  <c:v>128.31333452074034</c:v>
                </c:pt>
                <c:pt idx="3384">
                  <c:v>128.33652908366557</c:v>
                </c:pt>
                <c:pt idx="3385">
                  <c:v>128.35972364659011</c:v>
                </c:pt>
                <c:pt idx="3386">
                  <c:v>128.38291820951514</c:v>
                </c:pt>
                <c:pt idx="3387">
                  <c:v>128.40564908366559</c:v>
                </c:pt>
                <c:pt idx="3388">
                  <c:v>128.42907650339822</c:v>
                </c:pt>
                <c:pt idx="3389">
                  <c:v>128.4520847808765</c:v>
                </c:pt>
                <c:pt idx="3390">
                  <c:v>128.47551017576728</c:v>
                </c:pt>
                <c:pt idx="3391">
                  <c:v>128.4984739067263</c:v>
                </c:pt>
                <c:pt idx="3392">
                  <c:v>128.52143763768512</c:v>
                </c:pt>
                <c:pt idx="3393">
                  <c:v>128.54486303257536</c:v>
                </c:pt>
                <c:pt idx="3394">
                  <c:v>128.56805759550033</c:v>
                </c:pt>
                <c:pt idx="3395">
                  <c:v>128.59097475509728</c:v>
                </c:pt>
                <c:pt idx="3396">
                  <c:v>128.61449329271119</c:v>
                </c:pt>
                <c:pt idx="3397">
                  <c:v>128.63750157018978</c:v>
                </c:pt>
                <c:pt idx="3398">
                  <c:v>128.66046530114804</c:v>
                </c:pt>
                <c:pt idx="3399">
                  <c:v>128.68361329271121</c:v>
                </c:pt>
                <c:pt idx="3400">
                  <c:v>128.70680785563655</c:v>
                </c:pt>
                <c:pt idx="3401">
                  <c:v>128.72981613311458</c:v>
                </c:pt>
                <c:pt idx="3402">
                  <c:v>128.75329012420872</c:v>
                </c:pt>
                <c:pt idx="3403">
                  <c:v>128.77639154441056</c:v>
                </c:pt>
                <c:pt idx="3404">
                  <c:v>128.79944639325061</c:v>
                </c:pt>
                <c:pt idx="3405">
                  <c:v>128.82241012420931</c:v>
                </c:pt>
                <c:pt idx="3406">
                  <c:v>128.84560468713377</c:v>
                </c:pt>
                <c:pt idx="3407">
                  <c:v>128.86875267869701</c:v>
                </c:pt>
                <c:pt idx="3408">
                  <c:v>128.89204038434522</c:v>
                </c:pt>
                <c:pt idx="3409">
                  <c:v>128.91523494727002</c:v>
                </c:pt>
                <c:pt idx="3410">
                  <c:v>128.93819665338668</c:v>
                </c:pt>
                <c:pt idx="3411">
                  <c:v>128.96157750175755</c:v>
                </c:pt>
                <c:pt idx="3412">
                  <c:v>128.98458577923577</c:v>
                </c:pt>
                <c:pt idx="3413">
                  <c:v>129.00796662760723</c:v>
                </c:pt>
                <c:pt idx="3414">
                  <c:v>129.03065093039598</c:v>
                </c:pt>
                <c:pt idx="3415">
                  <c:v>129.05379892195919</c:v>
                </c:pt>
                <c:pt idx="3416">
                  <c:v>129.07704005624561</c:v>
                </c:pt>
                <c:pt idx="3417">
                  <c:v>129.10046545113659</c:v>
                </c:pt>
                <c:pt idx="3418">
                  <c:v>129.12361344270002</c:v>
                </c:pt>
                <c:pt idx="3419">
                  <c:v>129.14662374501992</c:v>
                </c:pt>
                <c:pt idx="3420">
                  <c:v>129.16977173658259</c:v>
                </c:pt>
                <c:pt idx="3421">
                  <c:v>129.19282658542352</c:v>
                </c:pt>
                <c:pt idx="3422">
                  <c:v>129.21579031638132</c:v>
                </c:pt>
                <c:pt idx="3423">
                  <c:v>129.23875404733997</c:v>
                </c:pt>
                <c:pt idx="3424">
                  <c:v>129.26241027419735</c:v>
                </c:pt>
                <c:pt idx="3425">
                  <c:v>129.28555826576019</c:v>
                </c:pt>
                <c:pt idx="3426">
                  <c:v>129.30870625732413</c:v>
                </c:pt>
                <c:pt idx="3427">
                  <c:v>129.33162341692079</c:v>
                </c:pt>
                <c:pt idx="3428">
                  <c:v>129.35500426529177</c:v>
                </c:pt>
                <c:pt idx="3429">
                  <c:v>129.37815225685492</c:v>
                </c:pt>
                <c:pt idx="3430">
                  <c:v>129.40106739161004</c:v>
                </c:pt>
                <c:pt idx="3431">
                  <c:v>129.42444823998127</c:v>
                </c:pt>
                <c:pt idx="3432">
                  <c:v>129.44736539957796</c:v>
                </c:pt>
                <c:pt idx="3433">
                  <c:v>129.47060653386453</c:v>
                </c:pt>
                <c:pt idx="3434">
                  <c:v>129.49379907194731</c:v>
                </c:pt>
                <c:pt idx="3435">
                  <c:v>129.51699363487182</c:v>
                </c:pt>
                <c:pt idx="3436">
                  <c:v>129.53995736583079</c:v>
                </c:pt>
                <c:pt idx="3437">
                  <c:v>129.5632916428402</c:v>
                </c:pt>
                <c:pt idx="3438">
                  <c:v>129.58653075228523</c:v>
                </c:pt>
                <c:pt idx="3439">
                  <c:v>129.60968076868971</c:v>
                </c:pt>
                <c:pt idx="3440">
                  <c:v>129.63287533161474</c:v>
                </c:pt>
                <c:pt idx="3441">
                  <c:v>129.65588360909305</c:v>
                </c:pt>
                <c:pt idx="3442">
                  <c:v>129.67903160065615</c:v>
                </c:pt>
                <c:pt idx="3443">
                  <c:v>129.70208644949636</c:v>
                </c:pt>
                <c:pt idx="3444">
                  <c:v>129.72523646590133</c:v>
                </c:pt>
                <c:pt idx="3445">
                  <c:v>129.74861528943038</c:v>
                </c:pt>
                <c:pt idx="3446">
                  <c:v>129.77176328099372</c:v>
                </c:pt>
                <c:pt idx="3447">
                  <c:v>129.79426332317749</c:v>
                </c:pt>
                <c:pt idx="3448">
                  <c:v>129.81801269275832</c:v>
                </c:pt>
                <c:pt idx="3449">
                  <c:v>129.84097642371688</c:v>
                </c:pt>
                <c:pt idx="3450">
                  <c:v>129.86412441528032</c:v>
                </c:pt>
                <c:pt idx="3451">
                  <c:v>129.88736554956643</c:v>
                </c:pt>
                <c:pt idx="3452">
                  <c:v>129.90991216311193</c:v>
                </c:pt>
                <c:pt idx="3453">
                  <c:v>129.93356838996951</c:v>
                </c:pt>
                <c:pt idx="3454">
                  <c:v>129.95694923834074</c:v>
                </c:pt>
                <c:pt idx="3455">
                  <c:v>129.980097229904</c:v>
                </c:pt>
                <c:pt idx="3456">
                  <c:v>130.003060960862</c:v>
                </c:pt>
                <c:pt idx="3457">
                  <c:v>130.02606923834048</c:v>
                </c:pt>
                <c:pt idx="3458">
                  <c:v>130.04949463323175</c:v>
                </c:pt>
                <c:pt idx="3459">
                  <c:v>130.07245836419031</c:v>
                </c:pt>
                <c:pt idx="3460">
                  <c:v>130.09555978439153</c:v>
                </c:pt>
                <c:pt idx="3461">
                  <c:v>130.11870777595502</c:v>
                </c:pt>
                <c:pt idx="3462">
                  <c:v>130.14208862432599</c:v>
                </c:pt>
                <c:pt idx="3463">
                  <c:v>130.16500578392316</c:v>
                </c:pt>
                <c:pt idx="3464">
                  <c:v>130.18815377548631</c:v>
                </c:pt>
                <c:pt idx="3465">
                  <c:v>130.21083807827517</c:v>
                </c:pt>
                <c:pt idx="3466">
                  <c:v>130.23477373330152</c:v>
                </c:pt>
                <c:pt idx="3467">
                  <c:v>130.25796829622678</c:v>
                </c:pt>
                <c:pt idx="3468">
                  <c:v>130.28074574173868</c:v>
                </c:pt>
                <c:pt idx="3469">
                  <c:v>130.30384716194038</c:v>
                </c:pt>
                <c:pt idx="3470">
                  <c:v>130.32731912819344</c:v>
                </c:pt>
                <c:pt idx="3471">
                  <c:v>130.35009859854696</c:v>
                </c:pt>
                <c:pt idx="3472">
                  <c:v>130.37370825404233</c:v>
                </c:pt>
                <c:pt idx="3473">
                  <c:v>130.39685827044758</c:v>
                </c:pt>
                <c:pt idx="3474">
                  <c:v>130.42000626201084</c:v>
                </c:pt>
                <c:pt idx="3475">
                  <c:v>130.44306111085035</c:v>
                </c:pt>
                <c:pt idx="3476">
                  <c:v>130.46625567377552</c:v>
                </c:pt>
                <c:pt idx="3477">
                  <c:v>130.48940366533859</c:v>
                </c:pt>
                <c:pt idx="3478">
                  <c:v>130.51255165690159</c:v>
                </c:pt>
                <c:pt idx="3479">
                  <c:v>130.53523798453244</c:v>
                </c:pt>
                <c:pt idx="3480">
                  <c:v>130.55861680806208</c:v>
                </c:pt>
                <c:pt idx="3481">
                  <c:v>130.58181137098688</c:v>
                </c:pt>
                <c:pt idx="3482">
                  <c:v>130.60477510194471</c:v>
                </c:pt>
                <c:pt idx="3483">
                  <c:v>130.62843132880244</c:v>
                </c:pt>
                <c:pt idx="3484">
                  <c:v>130.65070053902039</c:v>
                </c:pt>
                <c:pt idx="3485">
                  <c:v>130.67435879071925</c:v>
                </c:pt>
                <c:pt idx="3486">
                  <c:v>130.69769104288719</c:v>
                </c:pt>
                <c:pt idx="3487">
                  <c:v>130.72065477384527</c:v>
                </c:pt>
                <c:pt idx="3488">
                  <c:v>130.74384933677055</c:v>
                </c:pt>
                <c:pt idx="3489">
                  <c:v>130.76704389969541</c:v>
                </c:pt>
                <c:pt idx="3490">
                  <c:v>130.79019189125822</c:v>
                </c:pt>
                <c:pt idx="3491">
                  <c:v>130.81338645418327</c:v>
                </c:pt>
                <c:pt idx="3492">
                  <c:v>130.8363015889386</c:v>
                </c:pt>
                <c:pt idx="3493">
                  <c:v>130.85968243730957</c:v>
                </c:pt>
                <c:pt idx="3494">
                  <c:v>130.88269071478794</c:v>
                </c:pt>
                <c:pt idx="3495">
                  <c:v>130.90583870635098</c:v>
                </c:pt>
                <c:pt idx="3496">
                  <c:v>130.92907984063771</c:v>
                </c:pt>
                <c:pt idx="3497">
                  <c:v>130.95222783220115</c:v>
                </c:pt>
                <c:pt idx="3498">
                  <c:v>130.97560868057178</c:v>
                </c:pt>
                <c:pt idx="3499">
                  <c:v>130.99833955472263</c:v>
                </c:pt>
                <c:pt idx="3500">
                  <c:v>131.02172040309387</c:v>
                </c:pt>
                <c:pt idx="3501">
                  <c:v>131.04495951253799</c:v>
                </c:pt>
                <c:pt idx="3502">
                  <c:v>131.06796981485815</c:v>
                </c:pt>
                <c:pt idx="3503">
                  <c:v>131.09088697445509</c:v>
                </c:pt>
                <c:pt idx="3504">
                  <c:v>131.11403496601793</c:v>
                </c:pt>
                <c:pt idx="3505">
                  <c:v>131.13769119287534</c:v>
                </c:pt>
                <c:pt idx="3506">
                  <c:v>131.1604240918675</c:v>
                </c:pt>
                <c:pt idx="3507">
                  <c:v>131.18347894070777</c:v>
                </c:pt>
                <c:pt idx="3508">
                  <c:v>131.20690433559878</c:v>
                </c:pt>
                <c:pt idx="3509">
                  <c:v>131.22977492383382</c:v>
                </c:pt>
                <c:pt idx="3510">
                  <c:v>131.25296948675879</c:v>
                </c:pt>
                <c:pt idx="3511">
                  <c:v>131.2762106210449</c:v>
                </c:pt>
                <c:pt idx="3512">
                  <c:v>131.29935861260839</c:v>
                </c:pt>
                <c:pt idx="3513">
                  <c:v>131.32259974689481</c:v>
                </c:pt>
                <c:pt idx="3514">
                  <c:v>131.34570116709631</c:v>
                </c:pt>
                <c:pt idx="3515">
                  <c:v>131.36889573002108</c:v>
                </c:pt>
                <c:pt idx="3516">
                  <c:v>131.39139577220541</c:v>
                </c:pt>
                <c:pt idx="3517">
                  <c:v>131.41505402390416</c:v>
                </c:pt>
                <c:pt idx="3518">
                  <c:v>131.43824858682956</c:v>
                </c:pt>
                <c:pt idx="3519">
                  <c:v>131.46139657839254</c:v>
                </c:pt>
                <c:pt idx="3520">
                  <c:v>131.48436030935082</c:v>
                </c:pt>
                <c:pt idx="3521">
                  <c:v>131.50755284743406</c:v>
                </c:pt>
                <c:pt idx="3522">
                  <c:v>131.53093369580498</c:v>
                </c:pt>
                <c:pt idx="3523">
                  <c:v>131.55412825873006</c:v>
                </c:pt>
                <c:pt idx="3524">
                  <c:v>131.57708996484615</c:v>
                </c:pt>
                <c:pt idx="3525">
                  <c:v>131.6002399812516</c:v>
                </c:pt>
                <c:pt idx="3526">
                  <c:v>131.62343454417618</c:v>
                </c:pt>
                <c:pt idx="3527">
                  <c:v>131.64667365362078</c:v>
                </c:pt>
                <c:pt idx="3528">
                  <c:v>131.66968395594071</c:v>
                </c:pt>
                <c:pt idx="3529">
                  <c:v>131.69310935083197</c:v>
                </c:pt>
                <c:pt idx="3530">
                  <c:v>131.71602651042886</c:v>
                </c:pt>
                <c:pt idx="3531">
                  <c:v>131.7393607874385</c:v>
                </c:pt>
                <c:pt idx="3532">
                  <c:v>131.76255332552125</c:v>
                </c:pt>
                <c:pt idx="3533">
                  <c:v>131.78574788844642</c:v>
                </c:pt>
                <c:pt idx="3534">
                  <c:v>131.80852735880046</c:v>
                </c:pt>
                <c:pt idx="3535">
                  <c:v>131.83172192172486</c:v>
                </c:pt>
                <c:pt idx="3536">
                  <c:v>131.85510074525453</c:v>
                </c:pt>
                <c:pt idx="3537">
                  <c:v>131.87801790485116</c:v>
                </c:pt>
                <c:pt idx="3538">
                  <c:v>131.90116589641434</c:v>
                </c:pt>
                <c:pt idx="3539">
                  <c:v>131.92454471994378</c:v>
                </c:pt>
                <c:pt idx="3540">
                  <c:v>131.94769271150665</c:v>
                </c:pt>
                <c:pt idx="3541">
                  <c:v>131.97060987110382</c:v>
                </c:pt>
                <c:pt idx="3542">
                  <c:v>131.99399071947505</c:v>
                </c:pt>
                <c:pt idx="3543">
                  <c:v>132.01690585423017</c:v>
                </c:pt>
                <c:pt idx="3544">
                  <c:v>132.04019355987791</c:v>
                </c:pt>
                <c:pt idx="3545">
                  <c:v>132.06297100539021</c:v>
                </c:pt>
                <c:pt idx="3546">
                  <c:v>132.0862587110382</c:v>
                </c:pt>
                <c:pt idx="3547">
                  <c:v>132.10922244199671</c:v>
                </c:pt>
                <c:pt idx="3548">
                  <c:v>132.13260126552615</c:v>
                </c:pt>
                <c:pt idx="3549">
                  <c:v>132.15588897117416</c:v>
                </c:pt>
                <c:pt idx="3550">
                  <c:v>132.17885067729082</c:v>
                </c:pt>
                <c:pt idx="3551">
                  <c:v>132.20232264354345</c:v>
                </c:pt>
                <c:pt idx="3552">
                  <c:v>132.22551720646803</c:v>
                </c:pt>
                <c:pt idx="3553">
                  <c:v>132.24848093742699</c:v>
                </c:pt>
                <c:pt idx="3554">
                  <c:v>132.27162892898994</c:v>
                </c:pt>
                <c:pt idx="3555">
                  <c:v>132.29505432388063</c:v>
                </c:pt>
                <c:pt idx="3556">
                  <c:v>132.31764750878841</c:v>
                </c:pt>
                <c:pt idx="3557">
                  <c:v>132.34107290367947</c:v>
                </c:pt>
                <c:pt idx="3558">
                  <c:v>132.36422292008444</c:v>
                </c:pt>
                <c:pt idx="3559">
                  <c:v>132.38718462620105</c:v>
                </c:pt>
                <c:pt idx="3560">
                  <c:v>132.4104257604875</c:v>
                </c:pt>
                <c:pt idx="3561">
                  <c:v>132.43366689477378</c:v>
                </c:pt>
                <c:pt idx="3562">
                  <c:v>132.456721743614</c:v>
                </c:pt>
                <c:pt idx="3563">
                  <c:v>132.47945464260602</c:v>
                </c:pt>
                <c:pt idx="3564">
                  <c:v>132.50311086946331</c:v>
                </c:pt>
                <c:pt idx="3565">
                  <c:v>132.52635200374971</c:v>
                </c:pt>
                <c:pt idx="3566">
                  <c:v>132.54931573470773</c:v>
                </c:pt>
                <c:pt idx="3567">
                  <c:v>132.57232401218661</c:v>
                </c:pt>
                <c:pt idx="3568">
                  <c:v>132.59593569252402</c:v>
                </c:pt>
                <c:pt idx="3569">
                  <c:v>132.61885285212094</c:v>
                </c:pt>
                <c:pt idx="3570">
                  <c:v>132.64200084368431</c:v>
                </c:pt>
                <c:pt idx="3571">
                  <c:v>132.66496254980049</c:v>
                </c:pt>
                <c:pt idx="3572">
                  <c:v>132.68815711272589</c:v>
                </c:pt>
                <c:pt idx="3573">
                  <c:v>132.71153796109678</c:v>
                </c:pt>
                <c:pt idx="3574">
                  <c:v>132.73468595265999</c:v>
                </c:pt>
                <c:pt idx="3575">
                  <c:v>132.75783394422336</c:v>
                </c:pt>
                <c:pt idx="3576">
                  <c:v>132.78079767518165</c:v>
                </c:pt>
                <c:pt idx="3577">
                  <c:v>132.80417649871103</c:v>
                </c:pt>
                <c:pt idx="3578">
                  <c:v>132.82714022966979</c:v>
                </c:pt>
                <c:pt idx="3579">
                  <c:v>132.85033479259457</c:v>
                </c:pt>
                <c:pt idx="3580">
                  <c:v>132.87334307007262</c:v>
                </c:pt>
                <c:pt idx="3581">
                  <c:v>132.89672391844408</c:v>
                </c:pt>
                <c:pt idx="3582">
                  <c:v>132.91963905319895</c:v>
                </c:pt>
                <c:pt idx="3583">
                  <c:v>132.94301990157018</c:v>
                </c:pt>
                <c:pt idx="3584">
                  <c:v>132.96616789313344</c:v>
                </c:pt>
                <c:pt idx="3585">
                  <c:v>132.98931588469674</c:v>
                </c:pt>
                <c:pt idx="3586">
                  <c:v>133.01246387625963</c:v>
                </c:pt>
                <c:pt idx="3587">
                  <c:v>133.03538103585655</c:v>
                </c:pt>
                <c:pt idx="3588">
                  <c:v>133.05875985938604</c:v>
                </c:pt>
                <c:pt idx="3589">
                  <c:v>133.08190785094959</c:v>
                </c:pt>
                <c:pt idx="3590">
                  <c:v>133.10505584251212</c:v>
                </c:pt>
                <c:pt idx="3591">
                  <c:v>133.12820585891754</c:v>
                </c:pt>
                <c:pt idx="3592">
                  <c:v>133.1511675650342</c:v>
                </c:pt>
                <c:pt idx="3593">
                  <c:v>133.17431555659715</c:v>
                </c:pt>
                <c:pt idx="3594">
                  <c:v>133.19732585891751</c:v>
                </c:pt>
                <c:pt idx="3595">
                  <c:v>133.22075125380795</c:v>
                </c:pt>
                <c:pt idx="3596">
                  <c:v>133.24357527068148</c:v>
                </c:pt>
                <c:pt idx="3597">
                  <c:v>133.26695611905322</c:v>
                </c:pt>
                <c:pt idx="3598">
                  <c:v>133.29015068197774</c:v>
                </c:pt>
                <c:pt idx="3599">
                  <c:v>133.31334322006072</c:v>
                </c:pt>
                <c:pt idx="3600">
                  <c:v>133.33653778298594</c:v>
                </c:pt>
                <c:pt idx="3601">
                  <c:v>133.35954808530587</c:v>
                </c:pt>
                <c:pt idx="3602">
                  <c:v>133.38292690883574</c:v>
                </c:pt>
                <c:pt idx="3603">
                  <c:v>133.40589063979377</c:v>
                </c:pt>
                <c:pt idx="3604">
                  <c:v>133.42903863135692</c:v>
                </c:pt>
                <c:pt idx="3605">
                  <c:v>133.45241947972846</c:v>
                </c:pt>
                <c:pt idx="3606">
                  <c:v>133.47533461448324</c:v>
                </c:pt>
                <c:pt idx="3607">
                  <c:v>133.49871546285445</c:v>
                </c:pt>
                <c:pt idx="3608">
                  <c:v>133.5217703116947</c:v>
                </c:pt>
                <c:pt idx="3609">
                  <c:v>133.5445011858445</c:v>
                </c:pt>
                <c:pt idx="3610">
                  <c:v>133.5678820342161</c:v>
                </c:pt>
                <c:pt idx="3611">
                  <c:v>133.59103002577947</c:v>
                </c:pt>
                <c:pt idx="3612">
                  <c:v>133.61399375673747</c:v>
                </c:pt>
                <c:pt idx="3613">
                  <c:v>133.63741915162902</c:v>
                </c:pt>
                <c:pt idx="3614">
                  <c:v>133.6604740004687</c:v>
                </c:pt>
                <c:pt idx="3615">
                  <c:v>133.68376170611626</c:v>
                </c:pt>
                <c:pt idx="3616">
                  <c:v>133.70695626904103</c:v>
                </c:pt>
                <c:pt idx="3617">
                  <c:v>133.73019740332785</c:v>
                </c:pt>
                <c:pt idx="3618">
                  <c:v>133.75315910944431</c:v>
                </c:pt>
                <c:pt idx="3619">
                  <c:v>133.77635367236914</c:v>
                </c:pt>
                <c:pt idx="3620">
                  <c:v>133.79927083196603</c:v>
                </c:pt>
                <c:pt idx="3621">
                  <c:v>133.82269622685718</c:v>
                </c:pt>
                <c:pt idx="3622">
                  <c:v>133.84565995781577</c:v>
                </c:pt>
                <c:pt idx="3623">
                  <c:v>133.86867026013593</c:v>
                </c:pt>
                <c:pt idx="3624">
                  <c:v>133.89204908366582</c:v>
                </c:pt>
                <c:pt idx="3625">
                  <c:v>133.91501281462413</c:v>
                </c:pt>
                <c:pt idx="3626">
                  <c:v>133.93839163815326</c:v>
                </c:pt>
                <c:pt idx="3627">
                  <c:v>133.96135536911154</c:v>
                </c:pt>
                <c:pt idx="3628">
                  <c:v>133.98436364659011</c:v>
                </c:pt>
                <c:pt idx="3629">
                  <c:v>134.00755820951468</c:v>
                </c:pt>
                <c:pt idx="3630">
                  <c:v>134.03070620107798</c:v>
                </c:pt>
                <c:pt idx="3631">
                  <c:v>134.0538541926409</c:v>
                </c:pt>
                <c:pt idx="3632">
                  <c:v>134.07723504101239</c:v>
                </c:pt>
                <c:pt idx="3633">
                  <c:v>134.10042960393724</c:v>
                </c:pt>
                <c:pt idx="3634">
                  <c:v>134.12334473869231</c:v>
                </c:pt>
                <c:pt idx="3635">
                  <c:v>134.14658587297848</c:v>
                </c:pt>
                <c:pt idx="3636">
                  <c:v>134.16982700726504</c:v>
                </c:pt>
                <c:pt idx="3637">
                  <c:v>134.19251333489572</c:v>
                </c:pt>
                <c:pt idx="3638">
                  <c:v>134.21589215842513</c:v>
                </c:pt>
                <c:pt idx="3639">
                  <c:v>134.23904014998806</c:v>
                </c:pt>
                <c:pt idx="3640">
                  <c:v>134.26242099835949</c:v>
                </c:pt>
                <c:pt idx="3641">
                  <c:v>134.28556898992258</c:v>
                </c:pt>
                <c:pt idx="3642">
                  <c:v>134.30876355284738</c:v>
                </c:pt>
                <c:pt idx="3643">
                  <c:v>134.33191154441064</c:v>
                </c:pt>
                <c:pt idx="3644">
                  <c:v>134.35487325052728</c:v>
                </c:pt>
                <c:pt idx="3645">
                  <c:v>134.37811438481381</c:v>
                </c:pt>
                <c:pt idx="3646">
                  <c:v>134.40126237637685</c:v>
                </c:pt>
                <c:pt idx="3647">
                  <c:v>134.42450351066327</c:v>
                </c:pt>
                <c:pt idx="3648">
                  <c:v>134.44769807358799</c:v>
                </c:pt>
                <c:pt idx="3649">
                  <c:v>134.47066180454621</c:v>
                </c:pt>
                <c:pt idx="3650">
                  <c:v>134.49404062807596</c:v>
                </c:pt>
                <c:pt idx="3651">
                  <c:v>134.51681807358798</c:v>
                </c:pt>
                <c:pt idx="3652">
                  <c:v>134.53996606515094</c:v>
                </c:pt>
                <c:pt idx="3653">
                  <c:v>134.56344005624561</c:v>
                </c:pt>
                <c:pt idx="3654">
                  <c:v>134.58640176236233</c:v>
                </c:pt>
                <c:pt idx="3655">
                  <c:v>134.60936549332052</c:v>
                </c:pt>
                <c:pt idx="3656">
                  <c:v>134.63256005624558</c:v>
                </c:pt>
                <c:pt idx="3657">
                  <c:v>134.65580119053195</c:v>
                </c:pt>
                <c:pt idx="3658">
                  <c:v>134.67918001406113</c:v>
                </c:pt>
                <c:pt idx="3659">
                  <c:v>134.70214374502001</c:v>
                </c:pt>
                <c:pt idx="3660">
                  <c:v>134.72529173658305</c:v>
                </c:pt>
                <c:pt idx="3661">
                  <c:v>134.748439728146</c:v>
                </c:pt>
                <c:pt idx="3662">
                  <c:v>134.7715411483475</c:v>
                </c:pt>
                <c:pt idx="3663">
                  <c:v>134.7947357112723</c:v>
                </c:pt>
                <c:pt idx="3664">
                  <c:v>134.8181165596441</c:v>
                </c:pt>
                <c:pt idx="3665">
                  <c:v>134.84126455120696</c:v>
                </c:pt>
                <c:pt idx="3666">
                  <c:v>134.86417968596206</c:v>
                </c:pt>
                <c:pt idx="3667">
                  <c:v>134.88718998828256</c:v>
                </c:pt>
                <c:pt idx="3668">
                  <c:v>134.9103845512069</c:v>
                </c:pt>
                <c:pt idx="3669">
                  <c:v>134.93380994609794</c:v>
                </c:pt>
                <c:pt idx="3670">
                  <c:v>134.95700450902271</c:v>
                </c:pt>
                <c:pt idx="3671">
                  <c:v>134.98019907194754</c:v>
                </c:pt>
                <c:pt idx="3672">
                  <c:v>135.00311623154417</c:v>
                </c:pt>
                <c:pt idx="3673">
                  <c:v>135.02635736583099</c:v>
                </c:pt>
                <c:pt idx="3674">
                  <c:v>135.04950535739391</c:v>
                </c:pt>
                <c:pt idx="3675">
                  <c:v>135.07269992031851</c:v>
                </c:pt>
                <c:pt idx="3676">
                  <c:v>135.09547736583087</c:v>
                </c:pt>
                <c:pt idx="3677">
                  <c:v>135.11885618936012</c:v>
                </c:pt>
                <c:pt idx="3678">
                  <c:v>135.14214389500819</c:v>
                </c:pt>
                <c:pt idx="3679">
                  <c:v>135.16515419732804</c:v>
                </c:pt>
                <c:pt idx="3680">
                  <c:v>135.18830218889161</c:v>
                </c:pt>
                <c:pt idx="3681">
                  <c:v>135.21145018045465</c:v>
                </c:pt>
                <c:pt idx="3682">
                  <c:v>135.23459817201757</c:v>
                </c:pt>
                <c:pt idx="3683">
                  <c:v>135.257746163581</c:v>
                </c:pt>
                <c:pt idx="3684">
                  <c:v>135.28089415514415</c:v>
                </c:pt>
                <c:pt idx="3685">
                  <c:v>135.30381131474098</c:v>
                </c:pt>
                <c:pt idx="3686">
                  <c:v>135.32695930630427</c:v>
                </c:pt>
                <c:pt idx="3687">
                  <c:v>135.35057098664166</c:v>
                </c:pt>
                <c:pt idx="3688">
                  <c:v>135.37348612139675</c:v>
                </c:pt>
                <c:pt idx="3689">
                  <c:v>135.39672725568366</c:v>
                </c:pt>
                <c:pt idx="3690">
                  <c:v>135.41978412936436</c:v>
                </c:pt>
                <c:pt idx="3691">
                  <c:v>135.44274583548167</c:v>
                </c:pt>
                <c:pt idx="3692">
                  <c:v>135.46617325521444</c:v>
                </c:pt>
                <c:pt idx="3693">
                  <c:v>135.48913496133116</c:v>
                </c:pt>
                <c:pt idx="3694">
                  <c:v>135.51237609561761</c:v>
                </c:pt>
                <c:pt idx="3695">
                  <c:v>135.53533982657606</c:v>
                </c:pt>
                <c:pt idx="3696">
                  <c:v>135.55848781813972</c:v>
                </c:pt>
                <c:pt idx="3697">
                  <c:v>135.58158923834051</c:v>
                </c:pt>
                <c:pt idx="3698">
                  <c:v>135.60506120459317</c:v>
                </c:pt>
                <c:pt idx="3699">
                  <c:v>135.62797836419028</c:v>
                </c:pt>
                <c:pt idx="3700">
                  <c:v>135.65135718772007</c:v>
                </c:pt>
                <c:pt idx="3701">
                  <c:v>135.67455175064413</c:v>
                </c:pt>
                <c:pt idx="3702">
                  <c:v>135.69751548160301</c:v>
                </c:pt>
                <c:pt idx="3703">
                  <c:v>135.72071004452778</c:v>
                </c:pt>
                <c:pt idx="3704">
                  <c:v>135.74339434731658</c:v>
                </c:pt>
                <c:pt idx="3705">
                  <c:v>135.76700602765428</c:v>
                </c:pt>
                <c:pt idx="3706">
                  <c:v>135.79001632997424</c:v>
                </c:pt>
                <c:pt idx="3707">
                  <c:v>135.81339515350365</c:v>
                </c:pt>
                <c:pt idx="3708">
                  <c:v>135.83654314506677</c:v>
                </c:pt>
                <c:pt idx="3709">
                  <c:v>135.85973770799177</c:v>
                </c:pt>
                <c:pt idx="3710">
                  <c:v>135.88265486758849</c:v>
                </c:pt>
                <c:pt idx="3711">
                  <c:v>135.90580285915158</c:v>
                </c:pt>
                <c:pt idx="3712">
                  <c:v>135.9289508507151</c:v>
                </c:pt>
                <c:pt idx="3713">
                  <c:v>135.9523296742444</c:v>
                </c:pt>
                <c:pt idx="3714">
                  <c:v>135.97547969064919</c:v>
                </c:pt>
                <c:pt idx="3715">
                  <c:v>135.99834825404264</c:v>
                </c:pt>
                <c:pt idx="3716">
                  <c:v>136.02154281696747</c:v>
                </c:pt>
                <c:pt idx="3717">
                  <c:v>136.04473737989218</c:v>
                </c:pt>
                <c:pt idx="3718">
                  <c:v>136.06779425357396</c:v>
                </c:pt>
                <c:pt idx="3719">
                  <c:v>136.09098881649894</c:v>
                </c:pt>
                <c:pt idx="3720">
                  <c:v>136.11409023669998</c:v>
                </c:pt>
                <c:pt idx="3721">
                  <c:v>136.13751563159096</c:v>
                </c:pt>
                <c:pt idx="3722">
                  <c:v>136.1604327911879</c:v>
                </c:pt>
                <c:pt idx="3723">
                  <c:v>136.18358078275116</c:v>
                </c:pt>
                <c:pt idx="3724">
                  <c:v>136.20677534567611</c:v>
                </c:pt>
                <c:pt idx="3725">
                  <c:v>136.22996990860088</c:v>
                </c:pt>
                <c:pt idx="3726">
                  <c:v>136.25316447152539</c:v>
                </c:pt>
                <c:pt idx="3727">
                  <c:v>136.27612820248424</c:v>
                </c:pt>
                <c:pt idx="3728">
                  <c:v>136.29867481603003</c:v>
                </c:pt>
                <c:pt idx="3729">
                  <c:v>136.32274816030025</c:v>
                </c:pt>
                <c:pt idx="3730">
                  <c:v>136.34589615186314</c:v>
                </c:pt>
                <c:pt idx="3731">
                  <c:v>136.368580454652</c:v>
                </c:pt>
                <c:pt idx="3732">
                  <c:v>136.39219213498944</c:v>
                </c:pt>
                <c:pt idx="3733">
                  <c:v>136.41534012655239</c:v>
                </c:pt>
                <c:pt idx="3734">
                  <c:v>136.43830385751147</c:v>
                </c:pt>
                <c:pt idx="3735">
                  <c:v>136.46122101710804</c:v>
                </c:pt>
                <c:pt idx="3736">
                  <c:v>136.48446215139444</c:v>
                </c:pt>
                <c:pt idx="3737">
                  <c:v>136.50788754628564</c:v>
                </c:pt>
                <c:pt idx="3738">
                  <c:v>136.53084925240239</c:v>
                </c:pt>
                <c:pt idx="3739">
                  <c:v>136.55376641199928</c:v>
                </c:pt>
                <c:pt idx="3740">
                  <c:v>136.57714726037028</c:v>
                </c:pt>
                <c:pt idx="3741">
                  <c:v>136.60010896648703</c:v>
                </c:pt>
                <c:pt idx="3742">
                  <c:v>136.62353638622005</c:v>
                </c:pt>
                <c:pt idx="3743">
                  <c:v>136.64659123505953</c:v>
                </c:pt>
                <c:pt idx="3744">
                  <c:v>136.66997005858914</c:v>
                </c:pt>
                <c:pt idx="3745">
                  <c:v>136.69265638622005</c:v>
                </c:pt>
                <c:pt idx="3746">
                  <c:v>136.71626806655698</c:v>
                </c:pt>
                <c:pt idx="3747">
                  <c:v>136.73922977267401</c:v>
                </c:pt>
                <c:pt idx="3748">
                  <c:v>136.76228664635576</c:v>
                </c:pt>
                <c:pt idx="3749">
                  <c:v>136.78552575580011</c:v>
                </c:pt>
                <c:pt idx="3750">
                  <c:v>136.80862920084368</c:v>
                </c:pt>
                <c:pt idx="3751">
                  <c:v>136.8318703351303</c:v>
                </c:pt>
                <c:pt idx="3752">
                  <c:v>136.85524915866</c:v>
                </c:pt>
                <c:pt idx="3753">
                  <c:v>136.8782128896182</c:v>
                </c:pt>
                <c:pt idx="3754">
                  <c:v>136.90140745254305</c:v>
                </c:pt>
                <c:pt idx="3755">
                  <c:v>136.92436915865977</c:v>
                </c:pt>
                <c:pt idx="3756">
                  <c:v>136.94775000703069</c:v>
                </c:pt>
                <c:pt idx="3757">
                  <c:v>136.97075828450869</c:v>
                </c:pt>
                <c:pt idx="3758">
                  <c:v>136.99390627607218</c:v>
                </c:pt>
                <c:pt idx="3759">
                  <c:v>137.0168700070308</c:v>
                </c:pt>
                <c:pt idx="3760">
                  <c:v>137.04024883056024</c:v>
                </c:pt>
                <c:pt idx="3761">
                  <c:v>137.06321256151833</c:v>
                </c:pt>
                <c:pt idx="3762">
                  <c:v>137.08640712444341</c:v>
                </c:pt>
                <c:pt idx="3763">
                  <c:v>137.10937085540201</c:v>
                </c:pt>
                <c:pt idx="3764">
                  <c:v>137.13284282165461</c:v>
                </c:pt>
                <c:pt idx="3765">
                  <c:v>137.15599081321781</c:v>
                </c:pt>
                <c:pt idx="3766">
                  <c:v>137.17890797281464</c:v>
                </c:pt>
                <c:pt idx="3767">
                  <c:v>137.20214708225961</c:v>
                </c:pt>
                <c:pt idx="3768">
                  <c:v>137.2251573845794</c:v>
                </c:pt>
                <c:pt idx="3769">
                  <c:v>137.24830537614213</c:v>
                </c:pt>
                <c:pt idx="3770">
                  <c:v>137.2717307710335</c:v>
                </c:pt>
                <c:pt idx="3771">
                  <c:v>137.29487876259645</c:v>
                </c:pt>
                <c:pt idx="3772">
                  <c:v>137.31807332552148</c:v>
                </c:pt>
                <c:pt idx="3773">
                  <c:v>137.34089734239546</c:v>
                </c:pt>
                <c:pt idx="3774">
                  <c:v>137.36363024138717</c:v>
                </c:pt>
                <c:pt idx="3775">
                  <c:v>137.38751932505281</c:v>
                </c:pt>
                <c:pt idx="3776">
                  <c:v>137.41048103116938</c:v>
                </c:pt>
                <c:pt idx="3777">
                  <c:v>137.43362902273259</c:v>
                </c:pt>
                <c:pt idx="3778">
                  <c:v>137.45710098898567</c:v>
                </c:pt>
                <c:pt idx="3779">
                  <c:v>137.47978731661601</c:v>
                </c:pt>
                <c:pt idx="3780">
                  <c:v>137.50302845090241</c:v>
                </c:pt>
                <c:pt idx="3781">
                  <c:v>137.52575932505272</c:v>
                </c:pt>
                <c:pt idx="3782">
                  <c:v>137.54914017342401</c:v>
                </c:pt>
                <c:pt idx="3783">
                  <c:v>137.57251899695336</c:v>
                </c:pt>
                <c:pt idx="3784">
                  <c:v>137.59552727443165</c:v>
                </c:pt>
                <c:pt idx="3785">
                  <c:v>137.61890812280271</c:v>
                </c:pt>
                <c:pt idx="3786">
                  <c:v>137.64214925708964</c:v>
                </c:pt>
                <c:pt idx="3787">
                  <c:v>137.66506439184397</c:v>
                </c:pt>
                <c:pt idx="3788">
                  <c:v>137.68821440824956</c:v>
                </c:pt>
                <c:pt idx="3789">
                  <c:v>137.71136239981209</c:v>
                </c:pt>
                <c:pt idx="3790">
                  <c:v>137.73451039137535</c:v>
                </c:pt>
                <c:pt idx="3791">
                  <c:v>137.75765838293887</c:v>
                </c:pt>
                <c:pt idx="3792">
                  <c:v>137.78085294586359</c:v>
                </c:pt>
                <c:pt idx="3793">
                  <c:v>137.80423176939303</c:v>
                </c:pt>
                <c:pt idx="3794">
                  <c:v>137.82659412233417</c:v>
                </c:pt>
                <c:pt idx="3795">
                  <c:v>137.8504366346383</c:v>
                </c:pt>
                <c:pt idx="3796">
                  <c:v>137.87344491211624</c:v>
                </c:pt>
                <c:pt idx="3797">
                  <c:v>137.89668604640261</c:v>
                </c:pt>
                <c:pt idx="3798">
                  <c:v>137.91969634872279</c:v>
                </c:pt>
                <c:pt idx="3799">
                  <c:v>137.94284434028617</c:v>
                </c:pt>
                <c:pt idx="3800">
                  <c:v>137.96622316381533</c:v>
                </c:pt>
                <c:pt idx="3801">
                  <c:v>137.98918689477384</c:v>
                </c:pt>
                <c:pt idx="3802">
                  <c:v>138.01233488633704</c:v>
                </c:pt>
                <c:pt idx="3803">
                  <c:v>138.03552944926179</c:v>
                </c:pt>
                <c:pt idx="3804">
                  <c:v>138.05872401218664</c:v>
                </c:pt>
                <c:pt idx="3805">
                  <c:v>138.08187200374971</c:v>
                </c:pt>
                <c:pt idx="3806">
                  <c:v>138.10464944926179</c:v>
                </c:pt>
                <c:pt idx="3807">
                  <c:v>138.12802827279143</c:v>
                </c:pt>
                <c:pt idx="3808">
                  <c:v>138.15117828919611</c:v>
                </c:pt>
                <c:pt idx="3809">
                  <c:v>138.17441739864071</c:v>
                </c:pt>
                <c:pt idx="3810">
                  <c:v>138.19733455823786</c:v>
                </c:pt>
                <c:pt idx="3811">
                  <c:v>138.22075995312858</c:v>
                </c:pt>
                <c:pt idx="3812">
                  <c:v>138.24390996953358</c:v>
                </c:pt>
                <c:pt idx="3813">
                  <c:v>138.26682510428842</c:v>
                </c:pt>
                <c:pt idx="3814">
                  <c:v>138.29029707054138</c:v>
                </c:pt>
                <c:pt idx="3815">
                  <c:v>138.31321423013796</c:v>
                </c:pt>
                <c:pt idx="3816">
                  <c:v>138.3366861963909</c:v>
                </c:pt>
                <c:pt idx="3817">
                  <c:v>138.35960335598784</c:v>
                </c:pt>
                <c:pt idx="3818">
                  <c:v>138.38228968361886</c:v>
                </c:pt>
                <c:pt idx="3819">
                  <c:v>138.40589933911414</c:v>
                </c:pt>
                <c:pt idx="3820">
                  <c:v>138.42881649871126</c:v>
                </c:pt>
                <c:pt idx="3821">
                  <c:v>138.45201106163606</c:v>
                </c:pt>
                <c:pt idx="3822">
                  <c:v>138.47529876728387</c:v>
                </c:pt>
                <c:pt idx="3823">
                  <c:v>138.49826047340079</c:v>
                </c:pt>
                <c:pt idx="3824">
                  <c:v>138.52154817904852</c:v>
                </c:pt>
                <c:pt idx="3825">
                  <c:v>138.54478931333497</c:v>
                </c:pt>
                <c:pt idx="3826">
                  <c:v>138.56770647293209</c:v>
                </c:pt>
                <c:pt idx="3827">
                  <c:v>138.59108529646096</c:v>
                </c:pt>
                <c:pt idx="3828">
                  <c:v>138.6140024560579</c:v>
                </c:pt>
                <c:pt idx="3829">
                  <c:v>138.63747442231073</c:v>
                </c:pt>
                <c:pt idx="3830">
                  <c:v>138.66066898523567</c:v>
                </c:pt>
                <c:pt idx="3831">
                  <c:v>138.68363271619398</c:v>
                </c:pt>
                <c:pt idx="3832">
                  <c:v>138.70678070775702</c:v>
                </c:pt>
                <c:pt idx="3833">
                  <c:v>138.7302061026482</c:v>
                </c:pt>
                <c:pt idx="3834">
                  <c:v>138.75316983360671</c:v>
                </c:pt>
                <c:pt idx="3835">
                  <c:v>138.77594727911853</c:v>
                </c:pt>
                <c:pt idx="3836">
                  <c:v>138.79932610264825</c:v>
                </c:pt>
                <c:pt idx="3837">
                  <c:v>138.82252066557299</c:v>
                </c:pt>
                <c:pt idx="3838">
                  <c:v>138.84594808530608</c:v>
                </c:pt>
                <c:pt idx="3839">
                  <c:v>138.86886322006092</c:v>
                </c:pt>
                <c:pt idx="3840">
                  <c:v>138.89182695101991</c:v>
                </c:pt>
                <c:pt idx="3841">
                  <c:v>138.91525234591049</c:v>
                </c:pt>
                <c:pt idx="3842">
                  <c:v>138.93816950550737</c:v>
                </c:pt>
                <c:pt idx="3843">
                  <c:v>138.96131749707087</c:v>
                </c:pt>
                <c:pt idx="3844">
                  <c:v>138.98469834544181</c:v>
                </c:pt>
                <c:pt idx="3845">
                  <c:v>139.00761348019691</c:v>
                </c:pt>
                <c:pt idx="3846">
                  <c:v>139.03104089992996</c:v>
                </c:pt>
                <c:pt idx="3847">
                  <c:v>139.05409574876958</c:v>
                </c:pt>
                <c:pt idx="3848">
                  <c:v>139.07705947972815</c:v>
                </c:pt>
                <c:pt idx="3849">
                  <c:v>139.10020747129141</c:v>
                </c:pt>
                <c:pt idx="3850">
                  <c:v>139.12340203421599</c:v>
                </c:pt>
                <c:pt idx="3851">
                  <c:v>139.14641031169469</c:v>
                </c:pt>
                <c:pt idx="3852">
                  <c:v>139.16965144598078</c:v>
                </c:pt>
                <c:pt idx="3853">
                  <c:v>139.19279943754401</c:v>
                </c:pt>
                <c:pt idx="3854">
                  <c:v>139.21599400046836</c:v>
                </c:pt>
                <c:pt idx="3855">
                  <c:v>139.23914199203185</c:v>
                </c:pt>
                <c:pt idx="3856">
                  <c:v>139.26215229435147</c:v>
                </c:pt>
                <c:pt idx="3857">
                  <c:v>139.28530028591521</c:v>
                </c:pt>
                <c:pt idx="3858">
                  <c:v>139.30849484884001</c:v>
                </c:pt>
                <c:pt idx="3859">
                  <c:v>139.33192024373119</c:v>
                </c:pt>
                <c:pt idx="3860">
                  <c:v>139.3550216639326</c:v>
                </c:pt>
                <c:pt idx="3861">
                  <c:v>139.37807853761456</c:v>
                </c:pt>
                <c:pt idx="3862">
                  <c:v>139.40122652917739</c:v>
                </c:pt>
                <c:pt idx="3863">
                  <c:v>139.42446766346384</c:v>
                </c:pt>
                <c:pt idx="3864">
                  <c:v>139.44738279821865</c:v>
                </c:pt>
                <c:pt idx="3865">
                  <c:v>139.47081021795174</c:v>
                </c:pt>
                <c:pt idx="3866">
                  <c:v>139.49395820951472</c:v>
                </c:pt>
                <c:pt idx="3867">
                  <c:v>139.51719934380128</c:v>
                </c:pt>
                <c:pt idx="3868">
                  <c:v>139.53988364658986</c:v>
                </c:pt>
                <c:pt idx="3869">
                  <c:v>139.5633090414812</c:v>
                </c:pt>
                <c:pt idx="3870">
                  <c:v>139.58631934380148</c:v>
                </c:pt>
                <c:pt idx="3871">
                  <c:v>139.60956047808739</c:v>
                </c:pt>
                <c:pt idx="3872">
                  <c:v>139.63293930161728</c:v>
                </c:pt>
                <c:pt idx="3873">
                  <c:v>139.65608729318018</c:v>
                </c:pt>
                <c:pt idx="3874">
                  <c:v>139.67900445277712</c:v>
                </c:pt>
                <c:pt idx="3875">
                  <c:v>139.70238327630634</c:v>
                </c:pt>
                <c:pt idx="3876">
                  <c:v>139.72534700726541</c:v>
                </c:pt>
                <c:pt idx="3877">
                  <c:v>139.74849499882799</c:v>
                </c:pt>
                <c:pt idx="3878">
                  <c:v>139.77118132645859</c:v>
                </c:pt>
                <c:pt idx="3879">
                  <c:v>139.79483755331617</c:v>
                </c:pt>
                <c:pt idx="3880">
                  <c:v>139.81789442699778</c:v>
                </c:pt>
                <c:pt idx="3881">
                  <c:v>139.84104241856107</c:v>
                </c:pt>
                <c:pt idx="3882">
                  <c:v>139.86423698148621</c:v>
                </c:pt>
                <c:pt idx="3883">
                  <c:v>139.8871055448794</c:v>
                </c:pt>
                <c:pt idx="3884">
                  <c:v>139.91053296461212</c:v>
                </c:pt>
                <c:pt idx="3885">
                  <c:v>139.93349467072878</c:v>
                </c:pt>
                <c:pt idx="3886">
                  <c:v>139.95692209046166</c:v>
                </c:pt>
                <c:pt idx="3887">
                  <c:v>139.98007008202512</c:v>
                </c:pt>
                <c:pt idx="3888">
                  <c:v>140.0032646449493</c:v>
                </c:pt>
                <c:pt idx="3889">
                  <c:v>140.02627292242801</c:v>
                </c:pt>
                <c:pt idx="3890">
                  <c:v>140.04923665338646</c:v>
                </c:pt>
                <c:pt idx="3891">
                  <c:v>140.07266204827738</c:v>
                </c:pt>
                <c:pt idx="3892">
                  <c:v>140.09562577923595</c:v>
                </c:pt>
                <c:pt idx="3893">
                  <c:v>140.11909774548855</c:v>
                </c:pt>
                <c:pt idx="3894">
                  <c:v>140.14206147644694</c:v>
                </c:pt>
                <c:pt idx="3895">
                  <c:v>140.16520946801037</c:v>
                </c:pt>
                <c:pt idx="3896">
                  <c:v>140.18835745957384</c:v>
                </c:pt>
                <c:pt idx="3897">
                  <c:v>140.21150545113639</c:v>
                </c:pt>
                <c:pt idx="3898">
                  <c:v>140.23465344269979</c:v>
                </c:pt>
                <c:pt idx="3899">
                  <c:v>140.2576171736583</c:v>
                </c:pt>
                <c:pt idx="3900">
                  <c:v>140.28076516522125</c:v>
                </c:pt>
                <c:pt idx="3901">
                  <c:v>140.3039597281458</c:v>
                </c:pt>
                <c:pt idx="3902">
                  <c:v>140.32701457698624</c:v>
                </c:pt>
                <c:pt idx="3903">
                  <c:v>140.35039542535739</c:v>
                </c:pt>
                <c:pt idx="3904">
                  <c:v>140.37335713147408</c:v>
                </c:pt>
                <c:pt idx="3905">
                  <c:v>140.39636743379461</c:v>
                </c:pt>
                <c:pt idx="3906">
                  <c:v>140.41960654323879</c:v>
                </c:pt>
                <c:pt idx="3907">
                  <c:v>140.44298739161007</c:v>
                </c:pt>
                <c:pt idx="3908">
                  <c:v>140.46590455120696</c:v>
                </c:pt>
                <c:pt idx="3909">
                  <c:v>140.4890991141317</c:v>
                </c:pt>
                <c:pt idx="3910">
                  <c:v>140.51252450902251</c:v>
                </c:pt>
                <c:pt idx="3911">
                  <c:v>140.53567250058592</c:v>
                </c:pt>
                <c:pt idx="3912">
                  <c:v>140.55858966018278</c:v>
                </c:pt>
                <c:pt idx="3913">
                  <c:v>140.58178422310729</c:v>
                </c:pt>
                <c:pt idx="3914">
                  <c:v>140.60520961799861</c:v>
                </c:pt>
                <c:pt idx="3915">
                  <c:v>140.6281733489572</c:v>
                </c:pt>
                <c:pt idx="3916">
                  <c:v>140.65113505507412</c:v>
                </c:pt>
                <c:pt idx="3917">
                  <c:v>140.67432961799864</c:v>
                </c:pt>
                <c:pt idx="3918">
                  <c:v>140.69747760956176</c:v>
                </c:pt>
                <c:pt idx="3919">
                  <c:v>140.72062762596673</c:v>
                </c:pt>
                <c:pt idx="3920">
                  <c:v>140.7438201640492</c:v>
                </c:pt>
                <c:pt idx="3921">
                  <c:v>140.76706129833582</c:v>
                </c:pt>
                <c:pt idx="3922">
                  <c:v>140.79007160065618</c:v>
                </c:pt>
                <c:pt idx="3923">
                  <c:v>140.81317302085731</c:v>
                </c:pt>
                <c:pt idx="3924">
                  <c:v>140.83636758378267</c:v>
                </c:pt>
                <c:pt idx="3925">
                  <c:v>140.85956214670705</c:v>
                </c:pt>
                <c:pt idx="3926">
                  <c:v>140.88257042418562</c:v>
                </c:pt>
                <c:pt idx="3927">
                  <c:v>140.90604441528032</c:v>
                </c:pt>
                <c:pt idx="3928">
                  <c:v>140.92900612139675</c:v>
                </c:pt>
                <c:pt idx="3929">
                  <c:v>140.95215411296007</c:v>
                </c:pt>
                <c:pt idx="3930">
                  <c:v>140.97530210452308</c:v>
                </c:pt>
                <c:pt idx="3931">
                  <c:v>140.99849666744811</c:v>
                </c:pt>
                <c:pt idx="3932">
                  <c:v>141.02178437309584</c:v>
                </c:pt>
                <c:pt idx="3933">
                  <c:v>141.04465496133068</c:v>
                </c:pt>
                <c:pt idx="3934">
                  <c:v>141.0680803562224</c:v>
                </c:pt>
                <c:pt idx="3935">
                  <c:v>141.09076668385259</c:v>
                </c:pt>
                <c:pt idx="3936">
                  <c:v>141.11423865010548</c:v>
                </c:pt>
                <c:pt idx="3937">
                  <c:v>141.13743321303048</c:v>
                </c:pt>
                <c:pt idx="3938">
                  <c:v>141.16039694398881</c:v>
                </c:pt>
                <c:pt idx="3939">
                  <c:v>141.18382233887979</c:v>
                </c:pt>
                <c:pt idx="3940">
                  <c:v>141.20678404499623</c:v>
                </c:pt>
                <c:pt idx="3941">
                  <c:v>141.22997860792125</c:v>
                </c:pt>
                <c:pt idx="3942">
                  <c:v>141.25335945629246</c:v>
                </c:pt>
                <c:pt idx="3943">
                  <c:v>141.27627661588937</c:v>
                </c:pt>
                <c:pt idx="3944">
                  <c:v>141.2992383220062</c:v>
                </c:pt>
                <c:pt idx="3945">
                  <c:v>141.3224328849314</c:v>
                </c:pt>
                <c:pt idx="3946">
                  <c:v>141.34544318725119</c:v>
                </c:pt>
                <c:pt idx="3947">
                  <c:v>141.36886858214203</c:v>
                </c:pt>
                <c:pt idx="3948">
                  <c:v>141.39224740567201</c:v>
                </c:pt>
                <c:pt idx="3949">
                  <c:v>141.41502687602554</c:v>
                </c:pt>
                <c:pt idx="3950">
                  <c:v>141.43849884227839</c:v>
                </c:pt>
                <c:pt idx="3951">
                  <c:v>141.46169340520271</c:v>
                </c:pt>
                <c:pt idx="3952">
                  <c:v>141.48419344738701</c:v>
                </c:pt>
                <c:pt idx="3953">
                  <c:v>141.50780310288258</c:v>
                </c:pt>
                <c:pt idx="3954">
                  <c:v>141.53072026247949</c:v>
                </c:pt>
                <c:pt idx="3955">
                  <c:v>141.55377713616096</c:v>
                </c:pt>
                <c:pt idx="3956">
                  <c:v>141.57697169908573</c:v>
                </c:pt>
                <c:pt idx="3957">
                  <c:v>141.60058135458158</c:v>
                </c:pt>
                <c:pt idx="3958">
                  <c:v>141.62349851417858</c:v>
                </c:pt>
                <c:pt idx="3959">
                  <c:v>141.64664650574173</c:v>
                </c:pt>
                <c:pt idx="3960">
                  <c:v>141.66979449730465</c:v>
                </c:pt>
                <c:pt idx="3961">
                  <c:v>141.69294248886806</c:v>
                </c:pt>
                <c:pt idx="3962">
                  <c:v>141.7159527911875</c:v>
                </c:pt>
                <c:pt idx="3963">
                  <c:v>141.73937818607919</c:v>
                </c:pt>
                <c:pt idx="3964">
                  <c:v>141.76210906022988</c:v>
                </c:pt>
                <c:pt idx="3965">
                  <c:v>141.78530362315419</c:v>
                </c:pt>
                <c:pt idx="3966">
                  <c:v>141.80849818607965</c:v>
                </c:pt>
                <c:pt idx="3967">
                  <c:v>141.83146191703804</c:v>
                </c:pt>
                <c:pt idx="3968">
                  <c:v>141.85512016873687</c:v>
                </c:pt>
                <c:pt idx="3969">
                  <c:v>141.87808187485356</c:v>
                </c:pt>
                <c:pt idx="3970">
                  <c:v>141.9010456058121</c:v>
                </c:pt>
                <c:pt idx="3971">
                  <c:v>141.92442442934123</c:v>
                </c:pt>
                <c:pt idx="3972">
                  <c:v>141.94738816030002</c:v>
                </c:pt>
                <c:pt idx="3973">
                  <c:v>141.97058272322454</c:v>
                </c:pt>
                <c:pt idx="3974">
                  <c:v>141.99373071478792</c:v>
                </c:pt>
                <c:pt idx="3975">
                  <c:v>142.01715610967895</c:v>
                </c:pt>
                <c:pt idx="3976">
                  <c:v>142.04011984063769</c:v>
                </c:pt>
                <c:pt idx="3977">
                  <c:v>142.06336097492382</c:v>
                </c:pt>
                <c:pt idx="3978">
                  <c:v>142.08636925240236</c:v>
                </c:pt>
                <c:pt idx="3979">
                  <c:v>142.10928641199928</c:v>
                </c:pt>
                <c:pt idx="3980">
                  <c:v>142.13266726037006</c:v>
                </c:pt>
                <c:pt idx="3981">
                  <c:v>142.15581525193346</c:v>
                </c:pt>
                <c:pt idx="3982">
                  <c:v>142.17877695805021</c:v>
                </c:pt>
                <c:pt idx="3983">
                  <c:v>142.20206466369791</c:v>
                </c:pt>
                <c:pt idx="3984">
                  <c:v>142.22502839465668</c:v>
                </c:pt>
                <c:pt idx="3985">
                  <c:v>142.24840721818609</c:v>
                </c:pt>
                <c:pt idx="3986">
                  <c:v>142.27155520974856</c:v>
                </c:pt>
                <c:pt idx="3987">
                  <c:v>142.29474977267404</c:v>
                </c:pt>
                <c:pt idx="3988">
                  <c:v>142.31789776423719</c:v>
                </c:pt>
                <c:pt idx="3989">
                  <c:v>142.34090806655732</c:v>
                </c:pt>
                <c:pt idx="3990">
                  <c:v>142.36438003281</c:v>
                </c:pt>
                <c:pt idx="3991">
                  <c:v>142.38720404968407</c:v>
                </c:pt>
                <c:pt idx="3992">
                  <c:v>142.41067601593647</c:v>
                </c:pt>
                <c:pt idx="3993">
                  <c:v>142.43377743613775</c:v>
                </c:pt>
                <c:pt idx="3994">
                  <c:v>142.45692542770101</c:v>
                </c:pt>
                <c:pt idx="3995">
                  <c:v>142.47984258729801</c:v>
                </c:pt>
                <c:pt idx="3996">
                  <c:v>142.50308372158392</c:v>
                </c:pt>
                <c:pt idx="3997">
                  <c:v>142.52650911647527</c:v>
                </c:pt>
                <c:pt idx="3998">
                  <c:v>142.54924201546754</c:v>
                </c:pt>
                <c:pt idx="3999">
                  <c:v>142.57266741035855</c:v>
                </c:pt>
                <c:pt idx="4000">
                  <c:v>142.59567568783692</c:v>
                </c:pt>
                <c:pt idx="4001">
                  <c:v>142.61882367939998</c:v>
                </c:pt>
                <c:pt idx="4002">
                  <c:v>142.64197369580469</c:v>
                </c:pt>
                <c:pt idx="4003">
                  <c:v>142.66488883056005</c:v>
                </c:pt>
                <c:pt idx="4004">
                  <c:v>142.6885005108976</c:v>
                </c:pt>
                <c:pt idx="4005">
                  <c:v>142.71141767049471</c:v>
                </c:pt>
                <c:pt idx="4006">
                  <c:v>142.73484306538555</c:v>
                </c:pt>
                <c:pt idx="4007">
                  <c:v>142.75752939301617</c:v>
                </c:pt>
                <c:pt idx="4008">
                  <c:v>142.78090821654558</c:v>
                </c:pt>
                <c:pt idx="4009">
                  <c:v>142.80419592219357</c:v>
                </c:pt>
                <c:pt idx="4010">
                  <c:v>142.82720419967194</c:v>
                </c:pt>
                <c:pt idx="4011">
                  <c:v>142.85035219123506</c:v>
                </c:pt>
                <c:pt idx="4012">
                  <c:v>142.87368646824459</c:v>
                </c:pt>
                <c:pt idx="4013">
                  <c:v>142.89641734239572</c:v>
                </c:pt>
                <c:pt idx="4014">
                  <c:v>142.91988930864775</c:v>
                </c:pt>
                <c:pt idx="4015">
                  <c:v>142.94285303960618</c:v>
                </c:pt>
                <c:pt idx="4016">
                  <c:v>142.96623186313587</c:v>
                </c:pt>
                <c:pt idx="4017">
                  <c:v>142.98919559409418</c:v>
                </c:pt>
                <c:pt idx="4018">
                  <c:v>143.01215932505272</c:v>
                </c:pt>
                <c:pt idx="4019">
                  <c:v>143.0355847199435</c:v>
                </c:pt>
                <c:pt idx="4020">
                  <c:v>143.05854845090258</c:v>
                </c:pt>
                <c:pt idx="4021">
                  <c:v>143.08178756034678</c:v>
                </c:pt>
                <c:pt idx="4022">
                  <c:v>143.10493757675178</c:v>
                </c:pt>
                <c:pt idx="4023">
                  <c:v>143.12817668619641</c:v>
                </c:pt>
                <c:pt idx="4024">
                  <c:v>143.15114041715523</c:v>
                </c:pt>
                <c:pt idx="4025">
                  <c:v>143.17433498007981</c:v>
                </c:pt>
                <c:pt idx="4026">
                  <c:v>143.19729871103823</c:v>
                </c:pt>
                <c:pt idx="4027">
                  <c:v>143.22077067729083</c:v>
                </c:pt>
                <c:pt idx="4028">
                  <c:v>143.24396524021518</c:v>
                </c:pt>
                <c:pt idx="4029">
                  <c:v>143.26711323177847</c:v>
                </c:pt>
                <c:pt idx="4030">
                  <c:v>143.29003039137558</c:v>
                </c:pt>
                <c:pt idx="4031">
                  <c:v>143.31322495430038</c:v>
                </c:pt>
                <c:pt idx="4032">
                  <c:v>143.33576954300446</c:v>
                </c:pt>
                <c:pt idx="4033">
                  <c:v>143.35942779470361</c:v>
                </c:pt>
                <c:pt idx="4034">
                  <c:v>143.38262235762886</c:v>
                </c:pt>
                <c:pt idx="4035">
                  <c:v>143.40604775251967</c:v>
                </c:pt>
                <c:pt idx="4036">
                  <c:v>143.42933545816734</c:v>
                </c:pt>
                <c:pt idx="4037">
                  <c:v>143.45229918912608</c:v>
                </c:pt>
                <c:pt idx="4038">
                  <c:v>143.47544718068951</c:v>
                </c:pt>
                <c:pt idx="4039">
                  <c:v>143.49864174361403</c:v>
                </c:pt>
                <c:pt idx="4040">
                  <c:v>143.52183630653886</c:v>
                </c:pt>
                <c:pt idx="4041">
                  <c:v>143.54484458401672</c:v>
                </c:pt>
                <c:pt idx="4042">
                  <c:v>143.56803914694166</c:v>
                </c:pt>
                <c:pt idx="4043">
                  <c:v>143.59100287790039</c:v>
                </c:pt>
                <c:pt idx="4044">
                  <c:v>143.61419744082494</c:v>
                </c:pt>
                <c:pt idx="4045">
                  <c:v>143.63715914694143</c:v>
                </c:pt>
                <c:pt idx="4046">
                  <c:v>143.66058656667445</c:v>
                </c:pt>
                <c:pt idx="4047">
                  <c:v>143.68350170142958</c:v>
                </c:pt>
                <c:pt idx="4048">
                  <c:v>143.70692912116209</c:v>
                </c:pt>
                <c:pt idx="4049">
                  <c:v>143.72989082727921</c:v>
                </c:pt>
                <c:pt idx="4050">
                  <c:v>143.7530388188423</c:v>
                </c:pt>
                <c:pt idx="4051">
                  <c:v>143.7762333817671</c:v>
                </c:pt>
                <c:pt idx="4052">
                  <c:v>143.79961423013779</c:v>
                </c:pt>
                <c:pt idx="4053">
                  <c:v>143.82257593625496</c:v>
                </c:pt>
                <c:pt idx="4054">
                  <c:v>143.84581707054133</c:v>
                </c:pt>
                <c:pt idx="4055">
                  <c:v>143.86878080150001</c:v>
                </c:pt>
                <c:pt idx="4056">
                  <c:v>143.89192879306304</c:v>
                </c:pt>
                <c:pt idx="4057">
                  <c:v>143.91535418795408</c:v>
                </c:pt>
                <c:pt idx="4058">
                  <c:v>143.93850217951712</c:v>
                </c:pt>
                <c:pt idx="4059">
                  <c:v>143.96137276775252</c:v>
                </c:pt>
                <c:pt idx="4060">
                  <c:v>143.98456733067741</c:v>
                </c:pt>
                <c:pt idx="4061">
                  <c:v>144.00771532224039</c:v>
                </c:pt>
                <c:pt idx="4062">
                  <c:v>144.03063248183736</c:v>
                </c:pt>
                <c:pt idx="4063">
                  <c:v>144.05424416217483</c:v>
                </c:pt>
                <c:pt idx="4064">
                  <c:v>144.07734558237641</c:v>
                </c:pt>
                <c:pt idx="4065">
                  <c:v>144.10016959924982</c:v>
                </c:pt>
                <c:pt idx="4066">
                  <c:v>144.12341073353645</c:v>
                </c:pt>
                <c:pt idx="4067">
                  <c:v>144.14678955706586</c:v>
                </c:pt>
                <c:pt idx="4068">
                  <c:v>144.16998411999052</c:v>
                </c:pt>
                <c:pt idx="4069">
                  <c:v>144.19308756503401</c:v>
                </c:pt>
                <c:pt idx="4070">
                  <c:v>144.21604927115041</c:v>
                </c:pt>
                <c:pt idx="4071">
                  <c:v>144.23924383407538</c:v>
                </c:pt>
                <c:pt idx="4072">
                  <c:v>144.26243839700052</c:v>
                </c:pt>
                <c:pt idx="4073">
                  <c:v>144.28558638856344</c:v>
                </c:pt>
                <c:pt idx="4074">
                  <c:v>144.30873438012679</c:v>
                </c:pt>
                <c:pt idx="4075">
                  <c:v>144.33188439653154</c:v>
                </c:pt>
                <c:pt idx="4076">
                  <c:v>144.35479953128663</c:v>
                </c:pt>
                <c:pt idx="4077">
                  <c:v>144.37822695101991</c:v>
                </c:pt>
                <c:pt idx="4078">
                  <c:v>144.40142151394446</c:v>
                </c:pt>
                <c:pt idx="4079">
                  <c:v>144.42415238809488</c:v>
                </c:pt>
                <c:pt idx="4080">
                  <c:v>144.44734695101994</c:v>
                </c:pt>
                <c:pt idx="4081">
                  <c:v>144.47077234591049</c:v>
                </c:pt>
                <c:pt idx="4082">
                  <c:v>144.49350322006052</c:v>
                </c:pt>
                <c:pt idx="4083">
                  <c:v>144.5172080431216</c:v>
                </c:pt>
                <c:pt idx="4084">
                  <c:v>144.54017177407994</c:v>
                </c:pt>
                <c:pt idx="4085">
                  <c:v>144.56331976564331</c:v>
                </c:pt>
                <c:pt idx="4086">
                  <c:v>144.58646775720683</c:v>
                </c:pt>
                <c:pt idx="4087">
                  <c:v>144.60966232013092</c:v>
                </c:pt>
                <c:pt idx="4088">
                  <c:v>144.63257745488633</c:v>
                </c:pt>
                <c:pt idx="4089">
                  <c:v>144.65572747129141</c:v>
                </c:pt>
                <c:pt idx="4090">
                  <c:v>144.67910629482026</c:v>
                </c:pt>
                <c:pt idx="4091">
                  <c:v>144.70234742910714</c:v>
                </c:pt>
                <c:pt idx="4092">
                  <c:v>144.72535570658522</c:v>
                </c:pt>
                <c:pt idx="4093">
                  <c:v>144.74850369814789</c:v>
                </c:pt>
                <c:pt idx="4094">
                  <c:v>144.77169826107311</c:v>
                </c:pt>
                <c:pt idx="4095">
                  <c:v>144.79489282399788</c:v>
                </c:pt>
                <c:pt idx="4096">
                  <c:v>144.81785655495662</c:v>
                </c:pt>
                <c:pt idx="4097">
                  <c:v>144.84054085774574</c:v>
                </c:pt>
                <c:pt idx="4098">
                  <c:v>144.86442994141112</c:v>
                </c:pt>
                <c:pt idx="4099">
                  <c:v>144.88711626904151</c:v>
                </c:pt>
                <c:pt idx="4100">
                  <c:v>144.91031083196629</c:v>
                </c:pt>
                <c:pt idx="4101">
                  <c:v>144.93392251230381</c:v>
                </c:pt>
                <c:pt idx="4102">
                  <c:v>144.95683764705907</c:v>
                </c:pt>
                <c:pt idx="4103">
                  <c:v>144.97975480665554</c:v>
                </c:pt>
                <c:pt idx="4104">
                  <c:v>145.00322677290839</c:v>
                </c:pt>
                <c:pt idx="4105">
                  <c:v>145.02614393250553</c:v>
                </c:pt>
                <c:pt idx="4106">
                  <c:v>145.04929192406797</c:v>
                </c:pt>
                <c:pt idx="4107">
                  <c:v>145.07243991563212</c:v>
                </c:pt>
                <c:pt idx="4108">
                  <c:v>145.0958207640025</c:v>
                </c:pt>
                <c:pt idx="4109">
                  <c:v>145.11878247011956</c:v>
                </c:pt>
                <c:pt idx="4110">
                  <c:v>145.14216331849084</c:v>
                </c:pt>
                <c:pt idx="4111">
                  <c:v>145.16507845324585</c:v>
                </c:pt>
                <c:pt idx="4112">
                  <c:v>145.18827301617063</c:v>
                </c:pt>
                <c:pt idx="4113">
                  <c:v>145.21132988985235</c:v>
                </c:pt>
                <c:pt idx="4114">
                  <c:v>145.23470871338156</c:v>
                </c:pt>
                <c:pt idx="4115">
                  <c:v>145.25762587297865</c:v>
                </c:pt>
                <c:pt idx="4116">
                  <c:v>145.28114441059321</c:v>
                </c:pt>
                <c:pt idx="4117">
                  <c:v>145.30392185610501</c:v>
                </c:pt>
                <c:pt idx="4118">
                  <c:v>145.32706984766847</c:v>
                </c:pt>
                <c:pt idx="4119">
                  <c:v>145.35021783923176</c:v>
                </c:pt>
                <c:pt idx="4120">
                  <c:v>145.37355211624052</c:v>
                </c:pt>
                <c:pt idx="4121">
                  <c:v>145.39656039371926</c:v>
                </c:pt>
                <c:pt idx="4122">
                  <c:v>145.41975495664377</c:v>
                </c:pt>
                <c:pt idx="4123">
                  <c:v>145.44318237637663</c:v>
                </c:pt>
                <c:pt idx="4124">
                  <c:v>145.46572898992267</c:v>
                </c:pt>
                <c:pt idx="4125">
                  <c:v>145.48929207405658</c:v>
                </c:pt>
                <c:pt idx="4126">
                  <c:v>145.51248663698149</c:v>
                </c:pt>
                <c:pt idx="4127">
                  <c:v>145.53568119990595</c:v>
                </c:pt>
                <c:pt idx="4128">
                  <c:v>145.55864493086474</c:v>
                </c:pt>
                <c:pt idx="4129">
                  <c:v>145.58160866182331</c:v>
                </c:pt>
                <c:pt idx="4130">
                  <c:v>145.60521831731927</c:v>
                </c:pt>
                <c:pt idx="4131">
                  <c:v>145.62813547691584</c:v>
                </c:pt>
                <c:pt idx="4132">
                  <c:v>145.65128346847925</c:v>
                </c:pt>
                <c:pt idx="4133">
                  <c:v>145.67447803140382</c:v>
                </c:pt>
                <c:pt idx="4134">
                  <c:v>145.69744176236236</c:v>
                </c:pt>
                <c:pt idx="4135">
                  <c:v>145.72091372861496</c:v>
                </c:pt>
                <c:pt idx="4136">
                  <c:v>145.74406172017743</c:v>
                </c:pt>
                <c:pt idx="4137">
                  <c:v>145.76725628310265</c:v>
                </c:pt>
                <c:pt idx="4138">
                  <c:v>145.7901734427</c:v>
                </c:pt>
                <c:pt idx="4139">
                  <c:v>145.8133680056248</c:v>
                </c:pt>
                <c:pt idx="4140">
                  <c:v>145.83614545113664</c:v>
                </c:pt>
                <c:pt idx="4141">
                  <c:v>145.85957084602768</c:v>
                </c:pt>
                <c:pt idx="4142">
                  <c:v>145.88253457698627</c:v>
                </c:pt>
                <c:pt idx="4143">
                  <c:v>145.90568256854908</c:v>
                </c:pt>
                <c:pt idx="4144">
                  <c:v>145.92883056011249</c:v>
                </c:pt>
                <c:pt idx="4145">
                  <c:v>145.95197855167592</c:v>
                </c:pt>
                <c:pt idx="4146">
                  <c:v>145.97540597140838</c:v>
                </c:pt>
                <c:pt idx="4147">
                  <c:v>145.9984142488868</c:v>
                </c:pt>
                <c:pt idx="4148">
                  <c:v>146.0216088118116</c:v>
                </c:pt>
                <c:pt idx="4149">
                  <c:v>146.04447940004678</c:v>
                </c:pt>
                <c:pt idx="4150">
                  <c:v>146.06790479493768</c:v>
                </c:pt>
                <c:pt idx="4151">
                  <c:v>146.09077538317322</c:v>
                </c:pt>
                <c:pt idx="4152">
                  <c:v>146.11401651745967</c:v>
                </c:pt>
                <c:pt idx="4153">
                  <c:v>146.13744191235082</c:v>
                </c:pt>
                <c:pt idx="4154">
                  <c:v>146.16058990391377</c:v>
                </c:pt>
                <c:pt idx="4155">
                  <c:v>146.18350706351058</c:v>
                </c:pt>
                <c:pt idx="4156">
                  <c:v>146.20670162643538</c:v>
                </c:pt>
                <c:pt idx="4157">
                  <c:v>146.23008044996482</c:v>
                </c:pt>
                <c:pt idx="4158">
                  <c:v>146.25304418092341</c:v>
                </c:pt>
                <c:pt idx="4159">
                  <c:v>146.27600791188178</c:v>
                </c:pt>
                <c:pt idx="4160">
                  <c:v>146.2994798781346</c:v>
                </c:pt>
                <c:pt idx="4161">
                  <c:v>146.32262786969801</c:v>
                </c:pt>
                <c:pt idx="4162">
                  <c:v>146.34559160065618</c:v>
                </c:pt>
                <c:pt idx="4163">
                  <c:v>146.36892385282448</c:v>
                </c:pt>
                <c:pt idx="4164">
                  <c:v>146.39184101242137</c:v>
                </c:pt>
                <c:pt idx="4165">
                  <c:v>146.41503557534546</c:v>
                </c:pt>
                <c:pt idx="4166">
                  <c:v>146.43804385282448</c:v>
                </c:pt>
                <c:pt idx="4167">
                  <c:v>146.46151784391844</c:v>
                </c:pt>
                <c:pt idx="4168">
                  <c:v>146.48443297867402</c:v>
                </c:pt>
                <c:pt idx="4169">
                  <c:v>146.5078138270448</c:v>
                </c:pt>
                <c:pt idx="4170">
                  <c:v>146.53073098664166</c:v>
                </c:pt>
                <c:pt idx="4171">
                  <c:v>146.55415638153269</c:v>
                </c:pt>
                <c:pt idx="4172">
                  <c:v>146.57707354112958</c:v>
                </c:pt>
                <c:pt idx="4173">
                  <c:v>146.60026810405438</c:v>
                </c:pt>
                <c:pt idx="4174">
                  <c:v>146.62346266697915</c:v>
                </c:pt>
                <c:pt idx="4175">
                  <c:v>146.64665722990367</c:v>
                </c:pt>
                <c:pt idx="4176">
                  <c:v>146.66961893602058</c:v>
                </c:pt>
                <c:pt idx="4177">
                  <c:v>146.69286007030698</c:v>
                </c:pt>
                <c:pt idx="4178">
                  <c:v>146.7162854651977</c:v>
                </c:pt>
                <c:pt idx="4179">
                  <c:v>146.73943345676119</c:v>
                </c:pt>
                <c:pt idx="4180">
                  <c:v>146.76221292711506</c:v>
                </c:pt>
                <c:pt idx="4181">
                  <c:v>146.78536091867824</c:v>
                </c:pt>
                <c:pt idx="4182">
                  <c:v>146.80873974220785</c:v>
                </c:pt>
                <c:pt idx="4183">
                  <c:v>146.83193430513265</c:v>
                </c:pt>
                <c:pt idx="4184">
                  <c:v>146.85489803609104</c:v>
                </c:pt>
                <c:pt idx="4185">
                  <c:v>146.87804602765456</c:v>
                </c:pt>
                <c:pt idx="4186">
                  <c:v>146.90124059057888</c:v>
                </c:pt>
                <c:pt idx="4187">
                  <c:v>146.92438858214206</c:v>
                </c:pt>
                <c:pt idx="4188">
                  <c:v>146.94716602765433</c:v>
                </c:pt>
                <c:pt idx="4189">
                  <c:v>146.97059142254491</c:v>
                </c:pt>
                <c:pt idx="4190">
                  <c:v>146.99369486758835</c:v>
                </c:pt>
                <c:pt idx="4191">
                  <c:v>147.01698054839466</c:v>
                </c:pt>
                <c:pt idx="4192">
                  <c:v>147.04026825404236</c:v>
                </c:pt>
                <c:pt idx="4193">
                  <c:v>147.06323198500121</c:v>
                </c:pt>
                <c:pt idx="4194">
                  <c:v>147.08642654792652</c:v>
                </c:pt>
                <c:pt idx="4195">
                  <c:v>147.10957453948865</c:v>
                </c:pt>
                <c:pt idx="4196">
                  <c:v>147.13295336301832</c:v>
                </c:pt>
                <c:pt idx="4197">
                  <c:v>147.1558705226154</c:v>
                </c:pt>
                <c:pt idx="4198">
                  <c:v>147.17924934614479</c:v>
                </c:pt>
                <c:pt idx="4199">
                  <c:v>147.20211993438014</c:v>
                </c:pt>
                <c:pt idx="4200">
                  <c:v>147.22554532927091</c:v>
                </c:pt>
                <c:pt idx="4201">
                  <c:v>147.24827822826342</c:v>
                </c:pt>
                <c:pt idx="4202">
                  <c:v>147.271703623154</c:v>
                </c:pt>
                <c:pt idx="4203">
                  <c:v>147.29471392547458</c:v>
                </c:pt>
                <c:pt idx="4204">
                  <c:v>147.31786191703787</c:v>
                </c:pt>
                <c:pt idx="4205">
                  <c:v>147.34087019451576</c:v>
                </c:pt>
                <c:pt idx="4206">
                  <c:v>147.36429558940708</c:v>
                </c:pt>
                <c:pt idx="4207">
                  <c:v>147.38721274900422</c:v>
                </c:pt>
                <c:pt idx="4208">
                  <c:v>147.41036074056694</c:v>
                </c:pt>
                <c:pt idx="4209">
                  <c:v>147.4337415889384</c:v>
                </c:pt>
                <c:pt idx="4210">
                  <c:v>147.45688958050161</c:v>
                </c:pt>
                <c:pt idx="4211">
                  <c:v>147.47980674009838</c:v>
                </c:pt>
                <c:pt idx="4212">
                  <c:v>147.50295473166136</c:v>
                </c:pt>
                <c:pt idx="4213">
                  <c:v>147.52610272322471</c:v>
                </c:pt>
                <c:pt idx="4214">
                  <c:v>147.54911100070308</c:v>
                </c:pt>
                <c:pt idx="4215">
                  <c:v>147.57258296695551</c:v>
                </c:pt>
                <c:pt idx="4216">
                  <c:v>147.59573298336065</c:v>
                </c:pt>
                <c:pt idx="4217">
                  <c:v>147.61911180689012</c:v>
                </c:pt>
                <c:pt idx="4218">
                  <c:v>147.64184268104052</c:v>
                </c:pt>
                <c:pt idx="4219">
                  <c:v>147.66499067260381</c:v>
                </c:pt>
                <c:pt idx="4220">
                  <c:v>147.68814068900869</c:v>
                </c:pt>
                <c:pt idx="4221">
                  <c:v>147.71128868057178</c:v>
                </c:pt>
                <c:pt idx="4222">
                  <c:v>147.73466750410077</c:v>
                </c:pt>
                <c:pt idx="4223">
                  <c:v>147.75758466369794</c:v>
                </c:pt>
                <c:pt idx="4224">
                  <c:v>147.78110320131216</c:v>
                </c:pt>
                <c:pt idx="4225">
                  <c:v>147.80378750410102</c:v>
                </c:pt>
                <c:pt idx="4226">
                  <c:v>147.82730604171587</c:v>
                </c:pt>
                <c:pt idx="4227">
                  <c:v>147.8502697726743</c:v>
                </c:pt>
                <c:pt idx="4228">
                  <c:v>147.87369516756482</c:v>
                </c:pt>
                <c:pt idx="4229">
                  <c:v>147.89688973048987</c:v>
                </c:pt>
                <c:pt idx="4230">
                  <c:v>147.91980689008673</c:v>
                </c:pt>
                <c:pt idx="4231">
                  <c:v>147.94295488164985</c:v>
                </c:pt>
                <c:pt idx="4232">
                  <c:v>147.96591861260862</c:v>
                </c:pt>
                <c:pt idx="4233">
                  <c:v>147.98911317553342</c:v>
                </c:pt>
                <c:pt idx="4234">
                  <c:v>148.01249199906258</c:v>
                </c:pt>
                <c:pt idx="4235">
                  <c:v>148.03545573002086</c:v>
                </c:pt>
                <c:pt idx="4236">
                  <c:v>148.05860372158418</c:v>
                </c:pt>
                <c:pt idx="4237">
                  <c:v>148.08184485587086</c:v>
                </c:pt>
                <c:pt idx="4238">
                  <c:v>148.10503941879568</c:v>
                </c:pt>
                <c:pt idx="4239">
                  <c:v>148.12800112491212</c:v>
                </c:pt>
                <c:pt idx="4240">
                  <c:v>148.15142854464517</c:v>
                </c:pt>
                <c:pt idx="4241">
                  <c:v>148.17434367939998</c:v>
                </c:pt>
                <c:pt idx="4242">
                  <c:v>148.19749167096327</c:v>
                </c:pt>
                <c:pt idx="4243">
                  <c:v>148.22064168736819</c:v>
                </c:pt>
                <c:pt idx="4244">
                  <c:v>148.24388079681208</c:v>
                </c:pt>
                <c:pt idx="4245">
                  <c:v>148.26689109913255</c:v>
                </c:pt>
                <c:pt idx="4246">
                  <c:v>148.29003909069607</c:v>
                </c:pt>
                <c:pt idx="4247">
                  <c:v>148.31341791422565</c:v>
                </c:pt>
                <c:pt idx="4248">
                  <c:v>148.33638164518416</c:v>
                </c:pt>
                <c:pt idx="4249">
                  <c:v>148.35952963674688</c:v>
                </c:pt>
                <c:pt idx="4250">
                  <c:v>148.38277077103376</c:v>
                </c:pt>
                <c:pt idx="4251">
                  <c:v>148.40577904851182</c:v>
                </c:pt>
                <c:pt idx="4252">
                  <c:v>148.42915989688308</c:v>
                </c:pt>
                <c:pt idx="4253">
                  <c:v>148.45207705648042</c:v>
                </c:pt>
                <c:pt idx="4254">
                  <c:v>148.47522504804314</c:v>
                </c:pt>
                <c:pt idx="4255">
                  <c:v>148.49846618232999</c:v>
                </c:pt>
                <c:pt idx="4256">
                  <c:v>148.52138131708512</c:v>
                </c:pt>
                <c:pt idx="4257">
                  <c:v>148.54485328333689</c:v>
                </c:pt>
                <c:pt idx="4258">
                  <c:v>148.567817014296</c:v>
                </c:pt>
                <c:pt idx="4259">
                  <c:v>148.59119786266729</c:v>
                </c:pt>
                <c:pt idx="4260">
                  <c:v>148.61388216545549</c:v>
                </c:pt>
                <c:pt idx="4261">
                  <c:v>148.63735413170812</c:v>
                </c:pt>
                <c:pt idx="4262">
                  <c:v>148.66050212327133</c:v>
                </c:pt>
                <c:pt idx="4263">
                  <c:v>148.68388297164256</c:v>
                </c:pt>
                <c:pt idx="4264">
                  <c:v>148.70652070306983</c:v>
                </c:pt>
                <c:pt idx="4265">
                  <c:v>148.72911388797746</c:v>
                </c:pt>
                <c:pt idx="4266">
                  <c:v>148.75314268572768</c:v>
                </c:pt>
                <c:pt idx="4267">
                  <c:v>148.77605782048278</c:v>
                </c:pt>
                <c:pt idx="4268">
                  <c:v>148.79920581204593</c:v>
                </c:pt>
                <c:pt idx="4269">
                  <c:v>148.8223538036095</c:v>
                </c:pt>
                <c:pt idx="4270">
                  <c:v>148.84578122334142</c:v>
                </c:pt>
                <c:pt idx="4271">
                  <c:v>148.86883607218223</c:v>
                </c:pt>
                <c:pt idx="4272">
                  <c:v>148.89198406374499</c:v>
                </c:pt>
                <c:pt idx="4273">
                  <c:v>148.91513205530819</c:v>
                </c:pt>
                <c:pt idx="4274">
                  <c:v>148.93804921490533</c:v>
                </c:pt>
                <c:pt idx="4275">
                  <c:v>148.96170746660442</c:v>
                </c:pt>
                <c:pt idx="4276">
                  <c:v>148.98485545816732</c:v>
                </c:pt>
                <c:pt idx="4277">
                  <c:v>149.00749318959461</c:v>
                </c:pt>
                <c:pt idx="4278">
                  <c:v>149.03092060932738</c:v>
                </c:pt>
                <c:pt idx="4279">
                  <c:v>149.05392888680581</c:v>
                </c:pt>
                <c:pt idx="4280">
                  <c:v>149.07712344973049</c:v>
                </c:pt>
                <c:pt idx="4281">
                  <c:v>149.10031801265563</c:v>
                </c:pt>
                <c:pt idx="4282">
                  <c:v>149.12346600421839</c:v>
                </c:pt>
                <c:pt idx="4283">
                  <c:v>149.14647630653857</c:v>
                </c:pt>
                <c:pt idx="4284">
                  <c:v>149.16990170142958</c:v>
                </c:pt>
                <c:pt idx="4285">
                  <c:v>149.1930962643541</c:v>
                </c:pt>
                <c:pt idx="4286">
                  <c:v>149.21578056714276</c:v>
                </c:pt>
                <c:pt idx="4287">
                  <c:v>149.23920798687598</c:v>
                </c:pt>
                <c:pt idx="4288">
                  <c:v>149.26221626435435</c:v>
                </c:pt>
                <c:pt idx="4289">
                  <c:v>149.28559711272561</c:v>
                </c:pt>
                <c:pt idx="4290">
                  <c:v>149.30851224748091</c:v>
                </c:pt>
                <c:pt idx="4291">
                  <c:v>149.33189309585165</c:v>
                </c:pt>
                <c:pt idx="4292">
                  <c:v>149.3548102554488</c:v>
                </c:pt>
                <c:pt idx="4293">
                  <c:v>149.3780048183738</c:v>
                </c:pt>
                <c:pt idx="4294">
                  <c:v>149.40138364190298</c:v>
                </c:pt>
                <c:pt idx="4295">
                  <c:v>149.42383711272586</c:v>
                </c:pt>
                <c:pt idx="4296">
                  <c:v>149.44758648230606</c:v>
                </c:pt>
                <c:pt idx="4297">
                  <c:v>149.47078104523086</c:v>
                </c:pt>
                <c:pt idx="4298">
                  <c:v>149.49393106163586</c:v>
                </c:pt>
                <c:pt idx="4299">
                  <c:v>149.51707905319898</c:v>
                </c:pt>
                <c:pt idx="4300">
                  <c:v>149.53957909538315</c:v>
                </c:pt>
                <c:pt idx="4301">
                  <c:v>149.56305106163578</c:v>
                </c:pt>
                <c:pt idx="4302">
                  <c:v>149.58652302788838</c:v>
                </c:pt>
                <c:pt idx="4303">
                  <c:v>149.6096710194513</c:v>
                </c:pt>
                <c:pt idx="4304">
                  <c:v>149.63281901101487</c:v>
                </c:pt>
                <c:pt idx="4305">
                  <c:v>149.65582931333526</c:v>
                </c:pt>
                <c:pt idx="4306">
                  <c:v>149.67897730489798</c:v>
                </c:pt>
                <c:pt idx="4307">
                  <c:v>149.70240269978905</c:v>
                </c:pt>
                <c:pt idx="4308">
                  <c:v>149.72536643074756</c:v>
                </c:pt>
                <c:pt idx="4309">
                  <c:v>149.7483281368643</c:v>
                </c:pt>
                <c:pt idx="4310">
                  <c:v>149.77147612842745</c:v>
                </c:pt>
                <c:pt idx="4311">
                  <c:v>149.79471726271385</c:v>
                </c:pt>
                <c:pt idx="4312">
                  <c:v>149.81791182563867</c:v>
                </c:pt>
                <c:pt idx="4313">
                  <c:v>149.84105981720202</c:v>
                </c:pt>
                <c:pt idx="4314">
                  <c:v>149.86430095148827</c:v>
                </c:pt>
                <c:pt idx="4315">
                  <c:v>149.88726468244681</c:v>
                </c:pt>
                <c:pt idx="4316">
                  <c:v>149.91022638856376</c:v>
                </c:pt>
                <c:pt idx="4317">
                  <c:v>149.93360723693459</c:v>
                </c:pt>
                <c:pt idx="4318">
                  <c:v>149.95652439653153</c:v>
                </c:pt>
                <c:pt idx="4319">
                  <c:v>149.97994979142234</c:v>
                </c:pt>
                <c:pt idx="4320">
                  <c:v>150.00286695101968</c:v>
                </c:pt>
                <c:pt idx="4321">
                  <c:v>150.02633891727254</c:v>
                </c:pt>
                <c:pt idx="4322">
                  <c:v>150.04939376611156</c:v>
                </c:pt>
                <c:pt idx="4323">
                  <c:v>150.07254175767537</c:v>
                </c:pt>
                <c:pt idx="4324">
                  <c:v>150.09568974923835</c:v>
                </c:pt>
                <c:pt idx="4325">
                  <c:v>150.1186069088352</c:v>
                </c:pt>
                <c:pt idx="4326">
                  <c:v>150.14198775720649</c:v>
                </c:pt>
                <c:pt idx="4327">
                  <c:v>150.16481177407994</c:v>
                </c:pt>
                <c:pt idx="4328">
                  <c:v>150.18842142957584</c:v>
                </c:pt>
                <c:pt idx="4329">
                  <c:v>150.21138516053435</c:v>
                </c:pt>
                <c:pt idx="4330">
                  <c:v>150.2345331520975</c:v>
                </c:pt>
                <c:pt idx="4331">
                  <c:v>150.25772771502227</c:v>
                </c:pt>
                <c:pt idx="4332">
                  <c:v>150.28092227794698</c:v>
                </c:pt>
                <c:pt idx="4333">
                  <c:v>150.30383943754401</c:v>
                </c:pt>
                <c:pt idx="4334">
                  <c:v>150.32726483243539</c:v>
                </c:pt>
                <c:pt idx="4335">
                  <c:v>150.35022856339381</c:v>
                </c:pt>
                <c:pt idx="4336">
                  <c:v>150.37346969767987</c:v>
                </c:pt>
                <c:pt idx="4337">
                  <c:v>150.39666426060458</c:v>
                </c:pt>
                <c:pt idx="4338">
                  <c:v>150.41957939535951</c:v>
                </c:pt>
                <c:pt idx="4339">
                  <c:v>150.44272738692328</c:v>
                </c:pt>
                <c:pt idx="4340">
                  <c:v>150.46592194984746</c:v>
                </c:pt>
                <c:pt idx="4341">
                  <c:v>150.4890699414108</c:v>
                </c:pt>
                <c:pt idx="4342">
                  <c:v>150.51245078978198</c:v>
                </c:pt>
                <c:pt idx="4343">
                  <c:v>150.53559878134493</c:v>
                </c:pt>
                <c:pt idx="4344">
                  <c:v>150.55874677290862</c:v>
                </c:pt>
                <c:pt idx="4345">
                  <c:v>150.58129338645449</c:v>
                </c:pt>
                <c:pt idx="4346">
                  <c:v>150.60476535270678</c:v>
                </c:pt>
                <c:pt idx="4347">
                  <c:v>150.62814620107801</c:v>
                </c:pt>
                <c:pt idx="4348">
                  <c:v>150.65133873916099</c:v>
                </c:pt>
                <c:pt idx="4349">
                  <c:v>150.67425589875748</c:v>
                </c:pt>
                <c:pt idx="4350">
                  <c:v>150.69763674712939</c:v>
                </c:pt>
                <c:pt idx="4351">
                  <c:v>150.72055188188418</c:v>
                </c:pt>
                <c:pt idx="4352">
                  <c:v>150.74370189828915</c:v>
                </c:pt>
                <c:pt idx="4353">
                  <c:v>150.76684988985235</c:v>
                </c:pt>
                <c:pt idx="4354">
                  <c:v>150.78999788141564</c:v>
                </c:pt>
                <c:pt idx="4355">
                  <c:v>150.81337670494472</c:v>
                </c:pt>
                <c:pt idx="4356">
                  <c:v>150.83661783923151</c:v>
                </c:pt>
                <c:pt idx="4357">
                  <c:v>150.85939528474336</c:v>
                </c:pt>
                <c:pt idx="4358">
                  <c:v>150.88300696508108</c:v>
                </c:pt>
                <c:pt idx="4359">
                  <c:v>150.90597069603936</c:v>
                </c:pt>
                <c:pt idx="4360">
                  <c:v>150.92888583079471</c:v>
                </c:pt>
                <c:pt idx="4361">
                  <c:v>150.95222010780444</c:v>
                </c:pt>
                <c:pt idx="4362">
                  <c:v>150.97546124209049</c:v>
                </c:pt>
                <c:pt idx="4363">
                  <c:v>150.99865580501523</c:v>
                </c:pt>
                <c:pt idx="4364">
                  <c:v>151.02157093977033</c:v>
                </c:pt>
                <c:pt idx="4365">
                  <c:v>151.04472095617518</c:v>
                </c:pt>
                <c:pt idx="4366">
                  <c:v>151.06786894773867</c:v>
                </c:pt>
                <c:pt idx="4367">
                  <c:v>151.09101693930165</c:v>
                </c:pt>
                <c:pt idx="4368">
                  <c:v>151.1142115022264</c:v>
                </c:pt>
                <c:pt idx="4369">
                  <c:v>151.1374060651512</c:v>
                </c:pt>
                <c:pt idx="4370">
                  <c:v>151.16041434262993</c:v>
                </c:pt>
                <c:pt idx="4371">
                  <c:v>151.1837020482775</c:v>
                </c:pt>
                <c:pt idx="4372">
                  <c:v>151.20671032575578</c:v>
                </c:pt>
                <c:pt idx="4373">
                  <c:v>151.22962748535272</c:v>
                </c:pt>
                <c:pt idx="4374">
                  <c:v>151.25305288024373</c:v>
                </c:pt>
                <c:pt idx="4375">
                  <c:v>151.27643372861499</c:v>
                </c:pt>
                <c:pt idx="4376">
                  <c:v>151.29893377079921</c:v>
                </c:pt>
                <c:pt idx="4377">
                  <c:v>151.32263656901807</c:v>
                </c:pt>
                <c:pt idx="4378">
                  <c:v>151.3456468713382</c:v>
                </c:pt>
                <c:pt idx="4379">
                  <c:v>151.36856403093509</c:v>
                </c:pt>
                <c:pt idx="4380">
                  <c:v>151.39222025779276</c:v>
                </c:pt>
                <c:pt idx="4381">
                  <c:v>151.41476687133812</c:v>
                </c:pt>
                <c:pt idx="4382">
                  <c:v>151.43814771970969</c:v>
                </c:pt>
                <c:pt idx="4383">
                  <c:v>151.46134025779267</c:v>
                </c:pt>
                <c:pt idx="4384">
                  <c:v>151.48472110616359</c:v>
                </c:pt>
                <c:pt idx="4385">
                  <c:v>151.50791566908811</c:v>
                </c:pt>
                <c:pt idx="4386">
                  <c:v>151.53059997187697</c:v>
                </c:pt>
                <c:pt idx="4387">
                  <c:v>151.55379453480151</c:v>
                </c:pt>
                <c:pt idx="4388">
                  <c:v>151.57726650105462</c:v>
                </c:pt>
                <c:pt idx="4389">
                  <c:v>151.60027680337481</c:v>
                </c:pt>
                <c:pt idx="4390">
                  <c:v>151.62324053433323</c:v>
                </c:pt>
                <c:pt idx="4391">
                  <c:v>151.64661935786265</c:v>
                </c:pt>
                <c:pt idx="4392">
                  <c:v>151.66976734942583</c:v>
                </c:pt>
                <c:pt idx="4393">
                  <c:v>151.69268450902246</c:v>
                </c:pt>
                <c:pt idx="4394">
                  <c:v>151.71615647527537</c:v>
                </c:pt>
                <c:pt idx="4395">
                  <c:v>151.73912020623388</c:v>
                </c:pt>
                <c:pt idx="4396">
                  <c:v>151.76235931567871</c:v>
                </c:pt>
                <c:pt idx="4397">
                  <c:v>151.78527647527559</c:v>
                </c:pt>
                <c:pt idx="4398">
                  <c:v>151.80870389500819</c:v>
                </c:pt>
                <c:pt idx="4399">
                  <c:v>151.83185188657134</c:v>
                </c:pt>
                <c:pt idx="4400">
                  <c:v>151.85486016404948</c:v>
                </c:pt>
                <c:pt idx="4401">
                  <c:v>151.87805472697423</c:v>
                </c:pt>
                <c:pt idx="4402">
                  <c:v>151.90106502929459</c:v>
                </c:pt>
                <c:pt idx="4403">
                  <c:v>151.92435071010073</c:v>
                </c:pt>
                <c:pt idx="4404">
                  <c:v>151.94754527302553</c:v>
                </c:pt>
                <c:pt idx="4405">
                  <c:v>151.97069326458828</c:v>
                </c:pt>
                <c:pt idx="4406">
                  <c:v>151.99384125615163</c:v>
                </c:pt>
                <c:pt idx="4407">
                  <c:v>152.01703581907663</c:v>
                </c:pt>
                <c:pt idx="4408">
                  <c:v>152.04018583548162</c:v>
                </c:pt>
                <c:pt idx="4409">
                  <c:v>152.06328725568346</c:v>
                </c:pt>
                <c:pt idx="4410">
                  <c:v>152.08643524724627</c:v>
                </c:pt>
                <c:pt idx="4411">
                  <c:v>152.10981407077549</c:v>
                </c:pt>
                <c:pt idx="4412">
                  <c:v>152.1327312303724</c:v>
                </c:pt>
                <c:pt idx="4413">
                  <c:v>152.15564838996977</c:v>
                </c:pt>
                <c:pt idx="4414">
                  <c:v>152.17907378486007</c:v>
                </c:pt>
                <c:pt idx="4415">
                  <c:v>152.20226834778566</c:v>
                </c:pt>
                <c:pt idx="4416">
                  <c:v>152.22541633934839</c:v>
                </c:pt>
                <c:pt idx="4417">
                  <c:v>152.24833349894539</c:v>
                </c:pt>
                <c:pt idx="4418">
                  <c:v>152.2715280618699</c:v>
                </c:pt>
                <c:pt idx="4419">
                  <c:v>152.29472262479467</c:v>
                </c:pt>
                <c:pt idx="4420">
                  <c:v>152.31791718772004</c:v>
                </c:pt>
                <c:pt idx="4421">
                  <c:v>152.34106517928265</c:v>
                </c:pt>
                <c:pt idx="4422">
                  <c:v>152.36407345676119</c:v>
                </c:pt>
                <c:pt idx="4423">
                  <c:v>152.38722347316624</c:v>
                </c:pt>
                <c:pt idx="4424">
                  <c:v>152.41060229669552</c:v>
                </c:pt>
                <c:pt idx="4425">
                  <c:v>152.43351945629249</c:v>
                </c:pt>
                <c:pt idx="4426">
                  <c:v>152.45666744785566</c:v>
                </c:pt>
                <c:pt idx="4427">
                  <c:v>152.48009284274681</c:v>
                </c:pt>
                <c:pt idx="4428">
                  <c:v>152.50324083430985</c:v>
                </c:pt>
                <c:pt idx="4429">
                  <c:v>152.52615799390674</c:v>
                </c:pt>
                <c:pt idx="4430">
                  <c:v>152.54953681743646</c:v>
                </c:pt>
                <c:pt idx="4431">
                  <c:v>152.57268683384115</c:v>
                </c:pt>
                <c:pt idx="4432">
                  <c:v>152.59560196859618</c:v>
                </c:pt>
                <c:pt idx="4433">
                  <c:v>152.61874996015936</c:v>
                </c:pt>
                <c:pt idx="4434">
                  <c:v>152.64180683384095</c:v>
                </c:pt>
                <c:pt idx="4435">
                  <c:v>152.66523222873212</c:v>
                </c:pt>
                <c:pt idx="4436">
                  <c:v>152.68814938832955</c:v>
                </c:pt>
                <c:pt idx="4437">
                  <c:v>152.71134395125381</c:v>
                </c:pt>
                <c:pt idx="4438">
                  <c:v>152.73476934614456</c:v>
                </c:pt>
                <c:pt idx="4439">
                  <c:v>152.75768650574176</c:v>
                </c:pt>
                <c:pt idx="4440">
                  <c:v>152.78069478321999</c:v>
                </c:pt>
                <c:pt idx="4441">
                  <c:v>152.80384277478319</c:v>
                </c:pt>
                <c:pt idx="4442">
                  <c:v>152.82708390906961</c:v>
                </c:pt>
                <c:pt idx="4443">
                  <c:v>152.85004764002846</c:v>
                </c:pt>
                <c:pt idx="4444">
                  <c:v>152.87347303491916</c:v>
                </c:pt>
                <c:pt idx="4445">
                  <c:v>152.89662102648231</c:v>
                </c:pt>
                <c:pt idx="4446">
                  <c:v>152.91976901804532</c:v>
                </c:pt>
                <c:pt idx="4447">
                  <c:v>152.94291903445043</c:v>
                </c:pt>
                <c:pt idx="4448">
                  <c:v>152.9660670260136</c:v>
                </c:pt>
                <c:pt idx="4449">
                  <c:v>152.98921501757681</c:v>
                </c:pt>
                <c:pt idx="4450">
                  <c:v>153.0123630091399</c:v>
                </c:pt>
                <c:pt idx="4451">
                  <c:v>153.03551100070308</c:v>
                </c:pt>
                <c:pt idx="4452">
                  <c:v>153.05888982423249</c:v>
                </c:pt>
                <c:pt idx="4453">
                  <c:v>153.08203781579621</c:v>
                </c:pt>
                <c:pt idx="4454">
                  <c:v>153.10509468947714</c:v>
                </c:pt>
                <c:pt idx="4455">
                  <c:v>153.12805639559434</c:v>
                </c:pt>
                <c:pt idx="4456">
                  <c:v>153.15120641199951</c:v>
                </c:pt>
                <c:pt idx="4457">
                  <c:v>153.17435440356192</c:v>
                </c:pt>
                <c:pt idx="4458">
                  <c:v>153.19750239512535</c:v>
                </c:pt>
                <c:pt idx="4459">
                  <c:v>153.22065038668853</c:v>
                </c:pt>
                <c:pt idx="4460">
                  <c:v>153.24402921021792</c:v>
                </c:pt>
                <c:pt idx="4461">
                  <c:v>153.26694636981486</c:v>
                </c:pt>
                <c:pt idx="4462">
                  <c:v>153.29032519334396</c:v>
                </c:pt>
                <c:pt idx="4463">
                  <c:v>153.3134752097489</c:v>
                </c:pt>
                <c:pt idx="4464">
                  <c:v>153.33639034450457</c:v>
                </c:pt>
                <c:pt idx="4465">
                  <c:v>153.35940064682447</c:v>
                </c:pt>
                <c:pt idx="4466">
                  <c:v>153.38277947035411</c:v>
                </c:pt>
                <c:pt idx="4467">
                  <c:v>153.40578977267404</c:v>
                </c:pt>
                <c:pt idx="4468">
                  <c:v>153.42898433559881</c:v>
                </c:pt>
                <c:pt idx="4469">
                  <c:v>153.45171520974918</c:v>
                </c:pt>
                <c:pt idx="4470">
                  <c:v>153.47537346144807</c:v>
                </c:pt>
                <c:pt idx="4471">
                  <c:v>153.49828859620365</c:v>
                </c:pt>
                <c:pt idx="4472">
                  <c:v>153.52166944457466</c:v>
                </c:pt>
                <c:pt idx="4473">
                  <c:v>153.5448640074994</c:v>
                </c:pt>
                <c:pt idx="4474">
                  <c:v>153.56778116709631</c:v>
                </c:pt>
                <c:pt idx="4475">
                  <c:v>153.59115999062581</c:v>
                </c:pt>
                <c:pt idx="4476">
                  <c:v>153.61407715022258</c:v>
                </c:pt>
                <c:pt idx="4477">
                  <c:v>153.63745597375186</c:v>
                </c:pt>
                <c:pt idx="4478">
                  <c:v>153.66046627607219</c:v>
                </c:pt>
                <c:pt idx="4479">
                  <c:v>153.68370741035858</c:v>
                </c:pt>
                <c:pt idx="4480">
                  <c:v>153.70690197328341</c:v>
                </c:pt>
                <c:pt idx="4481">
                  <c:v>153.72981710803845</c:v>
                </c:pt>
                <c:pt idx="4482">
                  <c:v>153.75319795640988</c:v>
                </c:pt>
                <c:pt idx="4483">
                  <c:v>153.77634594797283</c:v>
                </c:pt>
                <c:pt idx="4484">
                  <c:v>153.79949393953598</c:v>
                </c:pt>
                <c:pt idx="4485">
                  <c:v>153.82241109913286</c:v>
                </c:pt>
                <c:pt idx="4486">
                  <c:v>153.84555909069599</c:v>
                </c:pt>
                <c:pt idx="4487">
                  <c:v>153.8686605108976</c:v>
                </c:pt>
                <c:pt idx="4488">
                  <c:v>153.89227219123509</c:v>
                </c:pt>
                <c:pt idx="4489">
                  <c:v>153.91495649402393</c:v>
                </c:pt>
                <c:pt idx="4490">
                  <c:v>153.93838188891536</c:v>
                </c:pt>
                <c:pt idx="4491">
                  <c:v>153.96153190532004</c:v>
                </c:pt>
                <c:pt idx="4492">
                  <c:v>153.98472646824467</c:v>
                </c:pt>
                <c:pt idx="4493">
                  <c:v>154.007641603</c:v>
                </c:pt>
                <c:pt idx="4494">
                  <c:v>154.03083616592474</c:v>
                </c:pt>
                <c:pt idx="4495">
                  <c:v>154.05403072884909</c:v>
                </c:pt>
                <c:pt idx="4496">
                  <c:v>154.07727186313571</c:v>
                </c:pt>
                <c:pt idx="4497">
                  <c:v>154.10046642606048</c:v>
                </c:pt>
                <c:pt idx="4498">
                  <c:v>154.12338358565736</c:v>
                </c:pt>
                <c:pt idx="4499">
                  <c:v>154.14653157722057</c:v>
                </c:pt>
                <c:pt idx="4500">
                  <c:v>154.16967956878358</c:v>
                </c:pt>
                <c:pt idx="4501">
                  <c:v>154.19282756034679</c:v>
                </c:pt>
                <c:pt idx="4502">
                  <c:v>154.21597555190976</c:v>
                </c:pt>
                <c:pt idx="4503">
                  <c:v>154.23912354347314</c:v>
                </c:pt>
                <c:pt idx="4504">
                  <c:v>154.26208727443168</c:v>
                </c:pt>
                <c:pt idx="4505">
                  <c:v>154.28542155144129</c:v>
                </c:pt>
                <c:pt idx="4506">
                  <c:v>154.30856954300447</c:v>
                </c:pt>
                <c:pt idx="4507">
                  <c:v>154.33171753456762</c:v>
                </c:pt>
                <c:pt idx="4508">
                  <c:v>154.35486552613054</c:v>
                </c:pt>
                <c:pt idx="4509">
                  <c:v>154.37796694633241</c:v>
                </c:pt>
                <c:pt idx="4510">
                  <c:v>154.40116150925712</c:v>
                </c:pt>
                <c:pt idx="4511">
                  <c:v>154.42430950082024</c:v>
                </c:pt>
                <c:pt idx="4512">
                  <c:v>154.4475506351063</c:v>
                </c:pt>
                <c:pt idx="4513">
                  <c:v>154.47069862666979</c:v>
                </c:pt>
                <c:pt idx="4514">
                  <c:v>154.49352264354332</c:v>
                </c:pt>
                <c:pt idx="4515">
                  <c:v>154.51690349191458</c:v>
                </c:pt>
                <c:pt idx="4516">
                  <c:v>154.54028231544424</c:v>
                </c:pt>
                <c:pt idx="4517">
                  <c:v>154.56324604640264</c:v>
                </c:pt>
                <c:pt idx="4518">
                  <c:v>154.58639403796587</c:v>
                </c:pt>
                <c:pt idx="4519">
                  <c:v>154.60981943285657</c:v>
                </c:pt>
                <c:pt idx="4520">
                  <c:v>154.63231947504104</c:v>
                </c:pt>
                <c:pt idx="4521">
                  <c:v>154.65597772673999</c:v>
                </c:pt>
                <c:pt idx="4522">
                  <c:v>154.67893943285682</c:v>
                </c:pt>
                <c:pt idx="4523">
                  <c:v>154.70232028122803</c:v>
                </c:pt>
                <c:pt idx="4524">
                  <c:v>154.72532855870656</c:v>
                </c:pt>
                <c:pt idx="4525">
                  <c:v>154.74847655026977</c:v>
                </c:pt>
                <c:pt idx="4526">
                  <c:v>154.77162454183235</c:v>
                </c:pt>
                <c:pt idx="4527">
                  <c:v>154.79500539020378</c:v>
                </c:pt>
                <c:pt idx="4528">
                  <c:v>154.81792254980078</c:v>
                </c:pt>
                <c:pt idx="4529">
                  <c:v>154.84107054136399</c:v>
                </c:pt>
                <c:pt idx="4530">
                  <c:v>154.86444936489363</c:v>
                </c:pt>
                <c:pt idx="4531">
                  <c:v>154.88736652449057</c:v>
                </c:pt>
                <c:pt idx="4532">
                  <c:v>154.91028368408718</c:v>
                </c:pt>
                <c:pt idx="4533">
                  <c:v>154.93366250761659</c:v>
                </c:pt>
                <c:pt idx="4534">
                  <c:v>154.95634681040613</c:v>
                </c:pt>
                <c:pt idx="4535">
                  <c:v>154.98019134755123</c:v>
                </c:pt>
                <c:pt idx="4536">
                  <c:v>155.00287565033977</c:v>
                </c:pt>
                <c:pt idx="4537">
                  <c:v>155.0260702132646</c:v>
                </c:pt>
                <c:pt idx="4538">
                  <c:v>155.04944903679404</c:v>
                </c:pt>
                <c:pt idx="4539">
                  <c:v>155.07264359971853</c:v>
                </c:pt>
                <c:pt idx="4540">
                  <c:v>155.0959313053668</c:v>
                </c:pt>
                <c:pt idx="4541">
                  <c:v>155.11884846496366</c:v>
                </c:pt>
                <c:pt idx="4542">
                  <c:v>155.14171905319898</c:v>
                </c:pt>
                <c:pt idx="4543">
                  <c:v>155.16486704476191</c:v>
                </c:pt>
                <c:pt idx="4544">
                  <c:v>155.18838558237641</c:v>
                </c:pt>
                <c:pt idx="4545">
                  <c:v>155.21111645652684</c:v>
                </c:pt>
                <c:pt idx="4546">
                  <c:v>155.23472813686411</c:v>
                </c:pt>
                <c:pt idx="4547">
                  <c:v>155.25745901101484</c:v>
                </c:pt>
                <c:pt idx="4548">
                  <c:v>155.28060700257791</c:v>
                </c:pt>
                <c:pt idx="4549">
                  <c:v>155.30380156550245</c:v>
                </c:pt>
                <c:pt idx="4550">
                  <c:v>155.32694955706634</c:v>
                </c:pt>
                <c:pt idx="4551">
                  <c:v>155.35014411999089</c:v>
                </c:pt>
                <c:pt idx="4552">
                  <c:v>155.37333868291569</c:v>
                </c:pt>
                <c:pt idx="4553">
                  <c:v>155.39676610264823</c:v>
                </c:pt>
                <c:pt idx="4554">
                  <c:v>155.41968123740332</c:v>
                </c:pt>
                <c:pt idx="4555">
                  <c:v>155.44282922896645</c:v>
                </c:pt>
                <c:pt idx="4556">
                  <c:v>155.4659792453715</c:v>
                </c:pt>
                <c:pt idx="4557">
                  <c:v>155.48949778298606</c:v>
                </c:pt>
                <c:pt idx="4558">
                  <c:v>155.51222865713649</c:v>
                </c:pt>
                <c:pt idx="4559">
                  <c:v>155.53542322006092</c:v>
                </c:pt>
                <c:pt idx="4560">
                  <c:v>155.55857121162421</c:v>
                </c:pt>
                <c:pt idx="4561">
                  <c:v>155.58171920318728</c:v>
                </c:pt>
                <c:pt idx="4562">
                  <c:v>155.60509802671658</c:v>
                </c:pt>
                <c:pt idx="4563">
                  <c:v>155.6280151863136</c:v>
                </c:pt>
                <c:pt idx="4564">
                  <c:v>155.6512097492384</c:v>
                </c:pt>
                <c:pt idx="4565">
                  <c:v>155.67375636278416</c:v>
                </c:pt>
                <c:pt idx="4566">
                  <c:v>155.69764544644949</c:v>
                </c:pt>
                <c:pt idx="4567">
                  <c:v>155.72056260604597</c:v>
                </c:pt>
                <c:pt idx="4568">
                  <c:v>155.74371059760958</c:v>
                </c:pt>
                <c:pt idx="4569">
                  <c:v>155.76695173189552</c:v>
                </c:pt>
                <c:pt idx="4570">
                  <c:v>155.78996000937403</c:v>
                </c:pt>
                <c:pt idx="4571">
                  <c:v>155.8131080009374</c:v>
                </c:pt>
                <c:pt idx="4572">
                  <c:v>155.83653542067023</c:v>
                </c:pt>
                <c:pt idx="4573">
                  <c:v>155.85968341223372</c:v>
                </c:pt>
                <c:pt idx="4574">
                  <c:v>155.88236771502261</c:v>
                </c:pt>
                <c:pt idx="4575">
                  <c:v>155.90574856339347</c:v>
                </c:pt>
                <c:pt idx="4576">
                  <c:v>155.9289876728383</c:v>
                </c:pt>
                <c:pt idx="4577">
                  <c:v>155.95213566440123</c:v>
                </c:pt>
                <c:pt idx="4578">
                  <c:v>155.975285680806</c:v>
                </c:pt>
                <c:pt idx="4579">
                  <c:v>155.99820081556157</c:v>
                </c:pt>
                <c:pt idx="4580">
                  <c:v>156.02144194984768</c:v>
                </c:pt>
                <c:pt idx="4581">
                  <c:v>156.04463651277246</c:v>
                </c:pt>
                <c:pt idx="4582">
                  <c:v>156.06778450433558</c:v>
                </c:pt>
                <c:pt idx="4583">
                  <c:v>156.09102563862197</c:v>
                </c:pt>
                <c:pt idx="4584">
                  <c:v>156.11417363018484</c:v>
                </c:pt>
                <c:pt idx="4585">
                  <c:v>156.13732162174796</c:v>
                </c:pt>
                <c:pt idx="4586">
                  <c:v>156.16051618467321</c:v>
                </c:pt>
                <c:pt idx="4587">
                  <c:v>156.18366417623602</c:v>
                </c:pt>
                <c:pt idx="4588">
                  <c:v>156.20681216779943</c:v>
                </c:pt>
                <c:pt idx="4589">
                  <c:v>156.23005330208579</c:v>
                </c:pt>
                <c:pt idx="4590">
                  <c:v>156.25259991563189</c:v>
                </c:pt>
                <c:pt idx="4591">
                  <c:v>156.27621159596902</c:v>
                </c:pt>
                <c:pt idx="4592">
                  <c:v>156.29959041949832</c:v>
                </c:pt>
                <c:pt idx="4593">
                  <c:v>156.32223017576777</c:v>
                </c:pt>
                <c:pt idx="4594">
                  <c:v>156.34565557065824</c:v>
                </c:pt>
                <c:pt idx="4595">
                  <c:v>156.3690364190301</c:v>
                </c:pt>
                <c:pt idx="4596">
                  <c:v>156.3921844105933</c:v>
                </c:pt>
                <c:pt idx="4597">
                  <c:v>156.41533240215608</c:v>
                </c:pt>
                <c:pt idx="4598">
                  <c:v>156.43829410827277</c:v>
                </c:pt>
                <c:pt idx="4599">
                  <c:v>156.46148867119757</c:v>
                </c:pt>
                <c:pt idx="4600">
                  <c:v>156.48440583079474</c:v>
                </c:pt>
                <c:pt idx="4601">
                  <c:v>156.50764696508111</c:v>
                </c:pt>
                <c:pt idx="4602">
                  <c:v>156.5308415280056</c:v>
                </c:pt>
                <c:pt idx="4603">
                  <c:v>156.55398951956872</c:v>
                </c:pt>
                <c:pt idx="4604">
                  <c:v>156.57713751113201</c:v>
                </c:pt>
                <c:pt idx="4605">
                  <c:v>156.60033207405672</c:v>
                </c:pt>
                <c:pt idx="4606">
                  <c:v>156.62329580501523</c:v>
                </c:pt>
                <c:pt idx="4607">
                  <c:v>156.6464437965781</c:v>
                </c:pt>
                <c:pt idx="4608">
                  <c:v>156.66986919146919</c:v>
                </c:pt>
                <c:pt idx="4609">
                  <c:v>156.69301718303257</c:v>
                </c:pt>
                <c:pt idx="4610">
                  <c:v>156.7159809139911</c:v>
                </c:pt>
                <c:pt idx="4611">
                  <c:v>156.73903576283072</c:v>
                </c:pt>
                <c:pt idx="4612">
                  <c:v>156.76241661120227</c:v>
                </c:pt>
                <c:pt idx="4613">
                  <c:v>156.78533174595736</c:v>
                </c:pt>
                <c:pt idx="4614">
                  <c:v>156.80875916569039</c:v>
                </c:pt>
                <c:pt idx="4615">
                  <c:v>156.8319071572538</c:v>
                </c:pt>
                <c:pt idx="4616">
                  <c:v>156.85496200609327</c:v>
                </c:pt>
                <c:pt idx="4617">
                  <c:v>156.87815656901805</c:v>
                </c:pt>
                <c:pt idx="4618">
                  <c:v>156.90084289664858</c:v>
                </c:pt>
                <c:pt idx="4619">
                  <c:v>156.92422172017788</c:v>
                </c:pt>
                <c:pt idx="4620">
                  <c:v>156.94736971174115</c:v>
                </c:pt>
                <c:pt idx="4621">
                  <c:v>156.97056427466572</c:v>
                </c:pt>
                <c:pt idx="4622">
                  <c:v>156.99389855167564</c:v>
                </c:pt>
                <c:pt idx="4623">
                  <c:v>157.01709311460039</c:v>
                </c:pt>
                <c:pt idx="4624">
                  <c:v>157.04028767752521</c:v>
                </c:pt>
                <c:pt idx="4625">
                  <c:v>157.06320281228057</c:v>
                </c:pt>
                <c:pt idx="4626">
                  <c:v>157.08639737520554</c:v>
                </c:pt>
                <c:pt idx="4627">
                  <c:v>157.10959193812963</c:v>
                </c:pt>
                <c:pt idx="4628">
                  <c:v>157.13278650105457</c:v>
                </c:pt>
                <c:pt idx="4629">
                  <c:v>157.1559810639794</c:v>
                </c:pt>
                <c:pt idx="4630">
                  <c:v>157.17917562690369</c:v>
                </c:pt>
                <c:pt idx="4631">
                  <c:v>157.20209278650083</c:v>
                </c:pt>
                <c:pt idx="4632">
                  <c:v>157.2252407780642</c:v>
                </c:pt>
                <c:pt idx="4633">
                  <c:v>157.24838876962738</c:v>
                </c:pt>
                <c:pt idx="4634">
                  <c:v>157.27135250058578</c:v>
                </c:pt>
                <c:pt idx="4635">
                  <c:v>157.2947778954769</c:v>
                </c:pt>
                <c:pt idx="4636">
                  <c:v>157.31778819779706</c:v>
                </c:pt>
                <c:pt idx="4637">
                  <c:v>157.34098276072172</c:v>
                </c:pt>
                <c:pt idx="4638">
                  <c:v>157.36413075228529</c:v>
                </c:pt>
                <c:pt idx="4639">
                  <c:v>157.38709245840204</c:v>
                </c:pt>
                <c:pt idx="4640">
                  <c:v>157.4104733067729</c:v>
                </c:pt>
                <c:pt idx="4641">
                  <c:v>157.43362129833585</c:v>
                </c:pt>
                <c:pt idx="4642">
                  <c:v>157.45662957581447</c:v>
                </c:pt>
                <c:pt idx="4643">
                  <c:v>157.48010154206727</c:v>
                </c:pt>
                <c:pt idx="4644">
                  <c:v>157.50301870166393</c:v>
                </c:pt>
                <c:pt idx="4645">
                  <c:v>157.52639955003562</c:v>
                </c:pt>
                <c:pt idx="4646">
                  <c:v>157.54954754159812</c:v>
                </c:pt>
                <c:pt idx="4647">
                  <c:v>157.57269553316112</c:v>
                </c:pt>
                <c:pt idx="4648">
                  <c:v>157.59584352472459</c:v>
                </c:pt>
                <c:pt idx="4649">
                  <c:v>157.61871411295994</c:v>
                </c:pt>
                <c:pt idx="4650">
                  <c:v>157.64186210452274</c:v>
                </c:pt>
                <c:pt idx="4651">
                  <c:v>157.66528749941421</c:v>
                </c:pt>
                <c:pt idx="4652">
                  <c:v>157.6881580876497</c:v>
                </c:pt>
                <c:pt idx="4653">
                  <c:v>157.71139922193578</c:v>
                </c:pt>
                <c:pt idx="4654">
                  <c:v>157.73454721349898</c:v>
                </c:pt>
                <c:pt idx="4655">
                  <c:v>157.75774177642381</c:v>
                </c:pt>
                <c:pt idx="4656">
                  <c:v>157.78065893602059</c:v>
                </c:pt>
                <c:pt idx="4657">
                  <c:v>157.80403775955006</c:v>
                </c:pt>
                <c:pt idx="4658">
                  <c:v>157.82718575111321</c:v>
                </c:pt>
                <c:pt idx="4659">
                  <c:v>157.85047345676145</c:v>
                </c:pt>
                <c:pt idx="4660">
                  <c:v>157.87371459104708</c:v>
                </c:pt>
                <c:pt idx="4661">
                  <c:v>157.89663175064464</c:v>
                </c:pt>
                <c:pt idx="4662">
                  <c:v>157.91908522146656</c:v>
                </c:pt>
                <c:pt idx="4663">
                  <c:v>157.9429277337708</c:v>
                </c:pt>
                <c:pt idx="4664">
                  <c:v>157.96607572533398</c:v>
                </c:pt>
                <c:pt idx="4665">
                  <c:v>157.98927028825875</c:v>
                </c:pt>
                <c:pt idx="4666">
                  <c:v>158.01218744785564</c:v>
                </c:pt>
                <c:pt idx="4667">
                  <c:v>158.03556627138479</c:v>
                </c:pt>
                <c:pt idx="4668">
                  <c:v>158.05894711975651</c:v>
                </c:pt>
                <c:pt idx="4669">
                  <c:v>158.08195539723479</c:v>
                </c:pt>
                <c:pt idx="4670">
                  <c:v>158.10473284274659</c:v>
                </c:pt>
                <c:pt idx="4671">
                  <c:v>158.12816026247961</c:v>
                </c:pt>
                <c:pt idx="4672">
                  <c:v>158.15126168268128</c:v>
                </c:pt>
                <c:pt idx="4673">
                  <c:v>158.1740391281931</c:v>
                </c:pt>
                <c:pt idx="4674">
                  <c:v>158.19732683384117</c:v>
                </c:pt>
                <c:pt idx="4675">
                  <c:v>158.22042825404262</c:v>
                </c:pt>
                <c:pt idx="4676">
                  <c:v>158.24315912819264</c:v>
                </c:pt>
                <c:pt idx="4677">
                  <c:v>158.26704821185822</c:v>
                </c:pt>
                <c:pt idx="4678">
                  <c:v>158.29019620342166</c:v>
                </c:pt>
                <c:pt idx="4679">
                  <c:v>158.31315993437988</c:v>
                </c:pt>
                <c:pt idx="4680">
                  <c:v>158.33658532927112</c:v>
                </c:pt>
                <c:pt idx="4681">
                  <c:v>158.35954906022991</c:v>
                </c:pt>
                <c:pt idx="4682">
                  <c:v>158.38274362315445</c:v>
                </c:pt>
                <c:pt idx="4683">
                  <c:v>158.40570532927092</c:v>
                </c:pt>
                <c:pt idx="4684">
                  <c:v>158.42917932036562</c:v>
                </c:pt>
                <c:pt idx="4685">
                  <c:v>158.45232731192937</c:v>
                </c:pt>
                <c:pt idx="4686">
                  <c:v>158.47556642137332</c:v>
                </c:pt>
                <c:pt idx="4687">
                  <c:v>158.49857672369347</c:v>
                </c:pt>
                <c:pt idx="4688">
                  <c:v>158.52149388329076</c:v>
                </c:pt>
                <c:pt idx="4689">
                  <c:v>158.54468844621516</c:v>
                </c:pt>
                <c:pt idx="4690">
                  <c:v>158.56816041246805</c:v>
                </c:pt>
                <c:pt idx="4691">
                  <c:v>158.59093785798041</c:v>
                </c:pt>
                <c:pt idx="4692">
                  <c:v>158.61431668150931</c:v>
                </c:pt>
                <c:pt idx="4693">
                  <c:v>158.63723384110617</c:v>
                </c:pt>
                <c:pt idx="4694">
                  <c:v>158.66042840403117</c:v>
                </c:pt>
                <c:pt idx="4695">
                  <c:v>158.68366953831708</c:v>
                </c:pt>
                <c:pt idx="4696">
                  <c:v>158.70667984063749</c:v>
                </c:pt>
                <c:pt idx="4697">
                  <c:v>158.73005866416642</c:v>
                </c:pt>
                <c:pt idx="4698">
                  <c:v>158.75297582376382</c:v>
                </c:pt>
                <c:pt idx="4699">
                  <c:v>158.77626150456973</c:v>
                </c:pt>
                <c:pt idx="4700">
                  <c:v>158.79917866416636</c:v>
                </c:pt>
                <c:pt idx="4701">
                  <c:v>158.82241979845355</c:v>
                </c:pt>
                <c:pt idx="4702">
                  <c:v>158.84561436137773</c:v>
                </c:pt>
                <c:pt idx="4703">
                  <c:v>158.86880892430278</c:v>
                </c:pt>
                <c:pt idx="4704">
                  <c:v>158.89195691586607</c:v>
                </c:pt>
                <c:pt idx="4705">
                  <c:v>158.91515147879073</c:v>
                </c:pt>
                <c:pt idx="4706">
                  <c:v>158.93811520974918</c:v>
                </c:pt>
                <c:pt idx="4707">
                  <c:v>158.96154060464028</c:v>
                </c:pt>
                <c:pt idx="4708">
                  <c:v>158.98454888211864</c:v>
                </c:pt>
                <c:pt idx="4709">
                  <c:v>159.00769889852361</c:v>
                </c:pt>
                <c:pt idx="4710">
                  <c:v>159.03107772205274</c:v>
                </c:pt>
                <c:pt idx="4711">
                  <c:v>159.05404145301171</c:v>
                </c:pt>
                <c:pt idx="4712">
                  <c:v>159.07704973049002</c:v>
                </c:pt>
                <c:pt idx="4713">
                  <c:v>159.10019772205271</c:v>
                </c:pt>
                <c:pt idx="4714">
                  <c:v>159.12343885633982</c:v>
                </c:pt>
                <c:pt idx="4715">
                  <c:v>159.14663341926411</c:v>
                </c:pt>
                <c:pt idx="4716">
                  <c:v>159.16982798218891</c:v>
                </c:pt>
                <c:pt idx="4717">
                  <c:v>159.19302254511368</c:v>
                </c:pt>
                <c:pt idx="4718">
                  <c:v>159.21598627607193</c:v>
                </c:pt>
                <c:pt idx="4719">
                  <c:v>159.23922538551676</c:v>
                </c:pt>
                <c:pt idx="4720">
                  <c:v>159.26237337708017</c:v>
                </c:pt>
                <c:pt idx="4721">
                  <c:v>159.28529053667683</c:v>
                </c:pt>
                <c:pt idx="4722">
                  <c:v>159.30867138504803</c:v>
                </c:pt>
                <c:pt idx="4723">
                  <c:v>159.33181937661149</c:v>
                </c:pt>
                <c:pt idx="4724">
                  <c:v>159.35506051089757</c:v>
                </c:pt>
                <c:pt idx="4725">
                  <c:v>159.37829962034218</c:v>
                </c:pt>
                <c:pt idx="4726">
                  <c:v>159.40121677993943</c:v>
                </c:pt>
                <c:pt idx="4727">
                  <c:v>159.42413393953601</c:v>
                </c:pt>
                <c:pt idx="4728">
                  <c:v>159.44723535973779</c:v>
                </c:pt>
                <c:pt idx="4729">
                  <c:v>159.4706627794701</c:v>
                </c:pt>
                <c:pt idx="4730">
                  <c:v>159.494041603</c:v>
                </c:pt>
                <c:pt idx="4731">
                  <c:v>159.51695876259652</c:v>
                </c:pt>
                <c:pt idx="4732">
                  <c:v>159.5399204687134</c:v>
                </c:pt>
                <c:pt idx="4733">
                  <c:v>159.56334788844649</c:v>
                </c:pt>
                <c:pt idx="4734">
                  <c:v>159.58649588000969</c:v>
                </c:pt>
                <c:pt idx="4735">
                  <c:v>159.60964387157227</c:v>
                </c:pt>
                <c:pt idx="4736">
                  <c:v>159.63279186313568</c:v>
                </c:pt>
                <c:pt idx="4737">
                  <c:v>159.65593985469917</c:v>
                </c:pt>
                <c:pt idx="4738">
                  <c:v>159.67908784626198</c:v>
                </c:pt>
                <c:pt idx="4739">
                  <c:v>159.70154131708489</c:v>
                </c:pt>
                <c:pt idx="4740">
                  <c:v>159.72538382938808</c:v>
                </c:pt>
                <c:pt idx="4741">
                  <c:v>159.74830098898551</c:v>
                </c:pt>
                <c:pt idx="4742">
                  <c:v>159.77144898054846</c:v>
                </c:pt>
                <c:pt idx="4743">
                  <c:v>159.7948298289196</c:v>
                </c:pt>
                <c:pt idx="4744">
                  <c:v>159.81779153503629</c:v>
                </c:pt>
                <c:pt idx="4745">
                  <c:v>159.84112581204604</c:v>
                </c:pt>
                <c:pt idx="4746">
                  <c:v>159.86404297164285</c:v>
                </c:pt>
                <c:pt idx="4747">
                  <c:v>159.88742179517226</c:v>
                </c:pt>
                <c:pt idx="4748">
                  <c:v>159.91029238340761</c:v>
                </c:pt>
                <c:pt idx="4749">
                  <c:v>159.93371777829859</c:v>
                </c:pt>
                <c:pt idx="4750">
                  <c:v>159.95691234122367</c:v>
                </c:pt>
                <c:pt idx="4751">
                  <c:v>159.97982950082022</c:v>
                </c:pt>
                <c:pt idx="4752">
                  <c:v>160.00320832434952</c:v>
                </c:pt>
                <c:pt idx="4753">
                  <c:v>160.02635631591315</c:v>
                </c:pt>
                <c:pt idx="4754">
                  <c:v>160.04932004687132</c:v>
                </c:pt>
                <c:pt idx="4755">
                  <c:v>160.07228377782988</c:v>
                </c:pt>
                <c:pt idx="4756">
                  <c:v>160.09547834075485</c:v>
                </c:pt>
                <c:pt idx="4757">
                  <c:v>160.11871947504099</c:v>
                </c:pt>
                <c:pt idx="4758">
                  <c:v>160.1420517272085</c:v>
                </c:pt>
                <c:pt idx="4759">
                  <c:v>160.16519971877202</c:v>
                </c:pt>
                <c:pt idx="4760">
                  <c:v>160.18816344973061</c:v>
                </c:pt>
                <c:pt idx="4761">
                  <c:v>160.21135801265527</c:v>
                </c:pt>
                <c:pt idx="4762">
                  <c:v>160.23450600421819</c:v>
                </c:pt>
                <c:pt idx="4763">
                  <c:v>160.25765399578137</c:v>
                </c:pt>
                <c:pt idx="4764">
                  <c:v>160.28084855870657</c:v>
                </c:pt>
                <c:pt idx="4765">
                  <c:v>160.30385683618465</c:v>
                </c:pt>
                <c:pt idx="4766">
                  <c:v>160.32723768455611</c:v>
                </c:pt>
                <c:pt idx="4767">
                  <c:v>160.35024596203465</c:v>
                </c:pt>
                <c:pt idx="4768">
                  <c:v>160.37344052495874</c:v>
                </c:pt>
                <c:pt idx="4769">
                  <c:v>160.39663508788399</c:v>
                </c:pt>
                <c:pt idx="4770">
                  <c:v>160.4199227935315</c:v>
                </c:pt>
                <c:pt idx="4771">
                  <c:v>160.4430707850949</c:v>
                </c:pt>
                <c:pt idx="4772">
                  <c:v>160.46598794469207</c:v>
                </c:pt>
                <c:pt idx="4773">
                  <c:v>160.48918250761679</c:v>
                </c:pt>
                <c:pt idx="4774">
                  <c:v>160.51237707054139</c:v>
                </c:pt>
                <c:pt idx="4775">
                  <c:v>160.53520108741537</c:v>
                </c:pt>
                <c:pt idx="4776">
                  <c:v>160.55839565034</c:v>
                </c:pt>
                <c:pt idx="4777">
                  <c:v>160.58163678462643</c:v>
                </c:pt>
                <c:pt idx="4778">
                  <c:v>160.60506217951692</c:v>
                </c:pt>
                <c:pt idx="4779">
                  <c:v>160.62760879306305</c:v>
                </c:pt>
                <c:pt idx="4780">
                  <c:v>160.65126501992034</c:v>
                </c:pt>
                <c:pt idx="4781">
                  <c:v>160.67445958284512</c:v>
                </c:pt>
                <c:pt idx="4782">
                  <c:v>160.69742331380382</c:v>
                </c:pt>
                <c:pt idx="4783">
                  <c:v>160.72080213733301</c:v>
                </c:pt>
                <c:pt idx="4784">
                  <c:v>160.74395215373769</c:v>
                </c:pt>
                <c:pt idx="4785">
                  <c:v>160.76686728849324</c:v>
                </c:pt>
                <c:pt idx="4786">
                  <c:v>160.79001528005602</c:v>
                </c:pt>
                <c:pt idx="4787">
                  <c:v>160.81320984298122</c:v>
                </c:pt>
                <c:pt idx="4788">
                  <c:v>160.83617357393967</c:v>
                </c:pt>
                <c:pt idx="4789">
                  <c:v>160.85959896883057</c:v>
                </c:pt>
                <c:pt idx="4790">
                  <c:v>160.88279353175531</c:v>
                </c:pt>
                <c:pt idx="4791">
                  <c:v>160.90594152331838</c:v>
                </c:pt>
                <c:pt idx="4792">
                  <c:v>160.928905254277</c:v>
                </c:pt>
                <c:pt idx="4793">
                  <c:v>160.95233064916803</c:v>
                </c:pt>
                <c:pt idx="4794">
                  <c:v>160.97552521209278</c:v>
                </c:pt>
                <c:pt idx="4795">
                  <c:v>160.99825811108528</c:v>
                </c:pt>
                <c:pt idx="4796">
                  <c:v>161.02163693461478</c:v>
                </c:pt>
                <c:pt idx="4797">
                  <c:v>161.04483149753926</c:v>
                </c:pt>
                <c:pt idx="4798">
                  <c:v>161.06802606046432</c:v>
                </c:pt>
                <c:pt idx="4799">
                  <c:v>161.09108090930397</c:v>
                </c:pt>
                <c:pt idx="4800">
                  <c:v>161.11446175767517</c:v>
                </c:pt>
                <c:pt idx="4801">
                  <c:v>161.13737689243061</c:v>
                </c:pt>
                <c:pt idx="4802">
                  <c:v>161.16075774080122</c:v>
                </c:pt>
                <c:pt idx="4803">
                  <c:v>161.18390573236442</c:v>
                </c:pt>
                <c:pt idx="4804">
                  <c:v>161.20705372392737</c:v>
                </c:pt>
                <c:pt idx="4805">
                  <c:v>161.23020171549101</c:v>
                </c:pt>
                <c:pt idx="4806">
                  <c:v>161.25316544644932</c:v>
                </c:pt>
                <c:pt idx="4807">
                  <c:v>161.27626686665099</c:v>
                </c:pt>
                <c:pt idx="4808">
                  <c:v>161.29927716897112</c:v>
                </c:pt>
                <c:pt idx="4809">
                  <c:v>161.32270256386218</c:v>
                </c:pt>
                <c:pt idx="4810">
                  <c:v>161.34571084134052</c:v>
                </c:pt>
                <c:pt idx="4811">
                  <c:v>161.36904511835016</c:v>
                </c:pt>
                <c:pt idx="4812">
                  <c:v>161.39200884930867</c:v>
                </c:pt>
                <c:pt idx="4813">
                  <c:v>161.41492398406376</c:v>
                </c:pt>
                <c:pt idx="4814">
                  <c:v>161.43821168971181</c:v>
                </c:pt>
                <c:pt idx="4815">
                  <c:v>161.46135968127501</c:v>
                </c:pt>
                <c:pt idx="4816">
                  <c:v>161.4847405296461</c:v>
                </c:pt>
                <c:pt idx="4817">
                  <c:v>161.50747140379661</c:v>
                </c:pt>
                <c:pt idx="4818">
                  <c:v>161.53094337004924</c:v>
                </c:pt>
                <c:pt idx="4819">
                  <c:v>161.55390710100775</c:v>
                </c:pt>
                <c:pt idx="4820">
                  <c:v>161.57705509257059</c:v>
                </c:pt>
                <c:pt idx="4821">
                  <c:v>161.60020308413402</c:v>
                </c:pt>
                <c:pt idx="4822">
                  <c:v>161.62339764705882</c:v>
                </c:pt>
                <c:pt idx="4823">
                  <c:v>161.64654563862192</c:v>
                </c:pt>
                <c:pt idx="4824">
                  <c:v>161.66978677290814</c:v>
                </c:pt>
                <c:pt idx="4825">
                  <c:v>161.69279505038671</c:v>
                </c:pt>
                <c:pt idx="4826">
                  <c:v>161.71552794937867</c:v>
                </c:pt>
                <c:pt idx="4827">
                  <c:v>161.73899991563189</c:v>
                </c:pt>
                <c:pt idx="4828">
                  <c:v>161.762241049918</c:v>
                </c:pt>
                <c:pt idx="4829">
                  <c:v>161.78561987344739</c:v>
                </c:pt>
                <c:pt idx="4830">
                  <c:v>161.80876786501074</c:v>
                </c:pt>
                <c:pt idx="4831">
                  <c:v>161.83168502460725</c:v>
                </c:pt>
                <c:pt idx="4832">
                  <c:v>161.85511041949874</c:v>
                </c:pt>
                <c:pt idx="4833">
                  <c:v>161.87825841106164</c:v>
                </c:pt>
                <c:pt idx="4834">
                  <c:v>161.90117557065855</c:v>
                </c:pt>
                <c:pt idx="4835">
                  <c:v>161.92427699086008</c:v>
                </c:pt>
                <c:pt idx="4836">
                  <c:v>161.94751812514622</c:v>
                </c:pt>
                <c:pt idx="4837">
                  <c:v>161.97066611670965</c:v>
                </c:pt>
                <c:pt idx="4838">
                  <c:v>161.99390725099607</c:v>
                </c:pt>
                <c:pt idx="4839">
                  <c:v>162.01687098195455</c:v>
                </c:pt>
                <c:pt idx="4840">
                  <c:v>162.0400189735177</c:v>
                </c:pt>
                <c:pt idx="4841">
                  <c:v>162.0632601078041</c:v>
                </c:pt>
                <c:pt idx="4842">
                  <c:v>162.08640809936725</c:v>
                </c:pt>
                <c:pt idx="4843">
                  <c:v>162.10955609093017</c:v>
                </c:pt>
                <c:pt idx="4844">
                  <c:v>162.13247325052734</c:v>
                </c:pt>
                <c:pt idx="4845">
                  <c:v>162.15608290602296</c:v>
                </c:pt>
                <c:pt idx="4846">
                  <c:v>162.17923089758608</c:v>
                </c:pt>
                <c:pt idx="4847">
                  <c:v>162.20214805718345</c:v>
                </c:pt>
                <c:pt idx="4848">
                  <c:v>162.22529604874617</c:v>
                </c:pt>
                <c:pt idx="4849">
                  <c:v>162.24867689711738</c:v>
                </c:pt>
                <c:pt idx="4850">
                  <c:v>162.27159203187193</c:v>
                </c:pt>
                <c:pt idx="4851">
                  <c:v>162.29478659479702</c:v>
                </c:pt>
                <c:pt idx="4852">
                  <c:v>162.31770375439419</c:v>
                </c:pt>
                <c:pt idx="4853">
                  <c:v>162.34108460276542</c:v>
                </c:pt>
                <c:pt idx="4854">
                  <c:v>162.36399973752049</c:v>
                </c:pt>
                <c:pt idx="4855">
                  <c:v>162.38761141785801</c:v>
                </c:pt>
                <c:pt idx="4856">
                  <c:v>162.41043543473165</c:v>
                </c:pt>
                <c:pt idx="4857">
                  <c:v>162.43362999765645</c:v>
                </c:pt>
                <c:pt idx="4858">
                  <c:v>162.45650058589177</c:v>
                </c:pt>
                <c:pt idx="4859">
                  <c:v>162.47992598078272</c:v>
                </c:pt>
                <c:pt idx="4860">
                  <c:v>162.50307397234567</c:v>
                </c:pt>
                <c:pt idx="4861">
                  <c:v>162.52622398875087</c:v>
                </c:pt>
                <c:pt idx="4862">
                  <c:v>162.54918569486691</c:v>
                </c:pt>
                <c:pt idx="4863">
                  <c:v>162.57261108975842</c:v>
                </c:pt>
                <c:pt idx="4864">
                  <c:v>162.59576110616337</c:v>
                </c:pt>
                <c:pt idx="4865">
                  <c:v>162.61849198031425</c:v>
                </c:pt>
                <c:pt idx="4866">
                  <c:v>162.64187080384335</c:v>
                </c:pt>
                <c:pt idx="4867">
                  <c:v>162.66511193812988</c:v>
                </c:pt>
                <c:pt idx="4868">
                  <c:v>162.68830650105485</c:v>
                </c:pt>
                <c:pt idx="4869">
                  <c:v>162.71127023201313</c:v>
                </c:pt>
                <c:pt idx="4870">
                  <c:v>162.73464905554252</c:v>
                </c:pt>
                <c:pt idx="4871">
                  <c:v>162.75779704710581</c:v>
                </c:pt>
                <c:pt idx="4872">
                  <c:v>162.78094503866888</c:v>
                </c:pt>
                <c:pt idx="4873">
                  <c:v>162.80409303023202</c:v>
                </c:pt>
                <c:pt idx="4874">
                  <c:v>162.82654852589644</c:v>
                </c:pt>
                <c:pt idx="4875">
                  <c:v>162.85015818139206</c:v>
                </c:pt>
                <c:pt idx="4876">
                  <c:v>162.87330617295527</c:v>
                </c:pt>
                <c:pt idx="4877">
                  <c:v>162.89645618936021</c:v>
                </c:pt>
                <c:pt idx="4878">
                  <c:v>162.91983501288962</c:v>
                </c:pt>
                <c:pt idx="4879">
                  <c:v>162.94279874384787</c:v>
                </c:pt>
                <c:pt idx="4880">
                  <c:v>162.96603785329319</c:v>
                </c:pt>
                <c:pt idx="4881">
                  <c:v>162.98904815561323</c:v>
                </c:pt>
                <c:pt idx="4882">
                  <c:v>163.01242697914228</c:v>
                </c:pt>
                <c:pt idx="4883">
                  <c:v>163.0355749707052</c:v>
                </c:pt>
                <c:pt idx="4884">
                  <c:v>163.05853870166419</c:v>
                </c:pt>
                <c:pt idx="4885">
                  <c:v>163.08201066791679</c:v>
                </c:pt>
                <c:pt idx="4886">
                  <c:v>163.10478811342858</c:v>
                </c:pt>
                <c:pt idx="4887">
                  <c:v>163.12793812983361</c:v>
                </c:pt>
                <c:pt idx="4888">
                  <c:v>163.15117723927818</c:v>
                </c:pt>
                <c:pt idx="4889">
                  <c:v>163.17455808764942</c:v>
                </c:pt>
                <c:pt idx="4890">
                  <c:v>163.19756636512773</c:v>
                </c:pt>
                <c:pt idx="4891">
                  <c:v>163.22057666744772</c:v>
                </c:pt>
                <c:pt idx="4892">
                  <c:v>163.24353837356458</c:v>
                </c:pt>
                <c:pt idx="4893">
                  <c:v>163.26668838996954</c:v>
                </c:pt>
                <c:pt idx="4894">
                  <c:v>163.2901137848603</c:v>
                </c:pt>
                <c:pt idx="4895">
                  <c:v>163.31303094445738</c:v>
                </c:pt>
                <c:pt idx="4896">
                  <c:v>163.33640976798708</c:v>
                </c:pt>
                <c:pt idx="4897">
                  <c:v>163.35960433091168</c:v>
                </c:pt>
                <c:pt idx="4898">
                  <c:v>163.38289203655981</c:v>
                </c:pt>
                <c:pt idx="4899">
                  <c:v>163.40539207874383</c:v>
                </c:pt>
                <c:pt idx="4900">
                  <c:v>163.42904830560147</c:v>
                </c:pt>
                <c:pt idx="4901">
                  <c:v>163.45224286852621</c:v>
                </c:pt>
                <c:pt idx="4902">
                  <c:v>163.47548400281218</c:v>
                </c:pt>
                <c:pt idx="4903">
                  <c:v>163.49840116240949</c:v>
                </c:pt>
                <c:pt idx="4904">
                  <c:v>163.52113203655964</c:v>
                </c:pt>
                <c:pt idx="4905">
                  <c:v>163.5442800281225</c:v>
                </c:pt>
                <c:pt idx="4906">
                  <c:v>163.56789170846031</c:v>
                </c:pt>
                <c:pt idx="4907">
                  <c:v>163.59103970002369</c:v>
                </c:pt>
                <c:pt idx="4908">
                  <c:v>163.6141876915863</c:v>
                </c:pt>
                <c:pt idx="4909">
                  <c:v>163.63724456526833</c:v>
                </c:pt>
                <c:pt idx="4910">
                  <c:v>163.66020627138508</c:v>
                </c:pt>
                <c:pt idx="4911">
                  <c:v>163.68367823763768</c:v>
                </c:pt>
                <c:pt idx="4912">
                  <c:v>163.70664196859619</c:v>
                </c:pt>
                <c:pt idx="4913">
                  <c:v>163.7298831028823</c:v>
                </c:pt>
                <c:pt idx="4914">
                  <c:v>163.7532619264118</c:v>
                </c:pt>
                <c:pt idx="4915">
                  <c:v>163.77571539723459</c:v>
                </c:pt>
                <c:pt idx="4916">
                  <c:v>163.79932707757214</c:v>
                </c:pt>
                <c:pt idx="4917">
                  <c:v>163.82247506913521</c:v>
                </c:pt>
                <c:pt idx="4918">
                  <c:v>163.84566963205998</c:v>
                </c:pt>
                <c:pt idx="4919">
                  <c:v>163.86886419498478</c:v>
                </c:pt>
                <c:pt idx="4920">
                  <c:v>163.89178135458181</c:v>
                </c:pt>
                <c:pt idx="4921">
                  <c:v>163.91516017811088</c:v>
                </c:pt>
                <c:pt idx="4922">
                  <c:v>163.93761364893393</c:v>
                </c:pt>
                <c:pt idx="4923">
                  <c:v>163.96122532927114</c:v>
                </c:pt>
                <c:pt idx="4924">
                  <c:v>163.9844198921962</c:v>
                </c:pt>
                <c:pt idx="4925">
                  <c:v>164.00743019451605</c:v>
                </c:pt>
                <c:pt idx="4926">
                  <c:v>164.03020764002821</c:v>
                </c:pt>
                <c:pt idx="4927">
                  <c:v>164.05405015233188</c:v>
                </c:pt>
                <c:pt idx="4928">
                  <c:v>164.077198143895</c:v>
                </c:pt>
                <c:pt idx="4929">
                  <c:v>164.10016187485328</c:v>
                </c:pt>
                <c:pt idx="4930">
                  <c:v>164.12354069838261</c:v>
                </c:pt>
                <c:pt idx="4931">
                  <c:v>164.14668868994588</c:v>
                </c:pt>
                <c:pt idx="4932">
                  <c:v>164.16983668150925</c:v>
                </c:pt>
                <c:pt idx="4933">
                  <c:v>164.19280041246805</c:v>
                </c:pt>
                <c:pt idx="4934">
                  <c:v>164.21608811811578</c:v>
                </c:pt>
                <c:pt idx="4935">
                  <c:v>164.23923610967893</c:v>
                </c:pt>
                <c:pt idx="4936">
                  <c:v>164.26219781579601</c:v>
                </c:pt>
                <c:pt idx="4937">
                  <c:v>164.28557866416645</c:v>
                </c:pt>
                <c:pt idx="4938">
                  <c:v>164.30872665573048</c:v>
                </c:pt>
                <c:pt idx="4939">
                  <c:v>164.33192121865503</c:v>
                </c:pt>
                <c:pt idx="4940">
                  <c:v>164.35511578157954</c:v>
                </c:pt>
                <c:pt idx="4941">
                  <c:v>164.37807748769677</c:v>
                </c:pt>
                <c:pt idx="4942">
                  <c:v>164.40122750410126</c:v>
                </c:pt>
                <c:pt idx="4943">
                  <c:v>164.42437549566444</c:v>
                </c:pt>
                <c:pt idx="4944">
                  <c:v>164.44780089055538</c:v>
                </c:pt>
                <c:pt idx="4945">
                  <c:v>164.47076462151364</c:v>
                </c:pt>
                <c:pt idx="4946">
                  <c:v>164.49395918443872</c:v>
                </c:pt>
                <c:pt idx="4947">
                  <c:v>164.51710717600182</c:v>
                </c:pt>
                <c:pt idx="4948">
                  <c:v>164.54025516756482</c:v>
                </c:pt>
                <c:pt idx="4949">
                  <c:v>164.56321687368199</c:v>
                </c:pt>
                <c:pt idx="4950">
                  <c:v>164.58636486524497</c:v>
                </c:pt>
                <c:pt idx="4951">
                  <c:v>164.60951488164972</c:v>
                </c:pt>
                <c:pt idx="4952">
                  <c:v>164.63266287321304</c:v>
                </c:pt>
                <c:pt idx="4953">
                  <c:v>164.65557800796813</c:v>
                </c:pt>
                <c:pt idx="4954">
                  <c:v>164.67905199906207</c:v>
                </c:pt>
                <c:pt idx="4955">
                  <c:v>164.70201370517918</c:v>
                </c:pt>
                <c:pt idx="4956">
                  <c:v>164.72520826810398</c:v>
                </c:pt>
                <c:pt idx="4957">
                  <c:v>164.74835625966725</c:v>
                </c:pt>
                <c:pt idx="4958">
                  <c:v>164.77187479728116</c:v>
                </c:pt>
                <c:pt idx="4959">
                  <c:v>164.79465224279352</c:v>
                </c:pt>
                <c:pt idx="4960">
                  <c:v>164.81803309116475</c:v>
                </c:pt>
                <c:pt idx="4961">
                  <c:v>164.84099682212351</c:v>
                </c:pt>
                <c:pt idx="4962">
                  <c:v>164.86414481368678</c:v>
                </c:pt>
                <c:pt idx="4963">
                  <c:v>164.8871065198035</c:v>
                </c:pt>
                <c:pt idx="4964">
                  <c:v>164.91062505741741</c:v>
                </c:pt>
                <c:pt idx="4965">
                  <c:v>164.93377304898058</c:v>
                </c:pt>
                <c:pt idx="4966">
                  <c:v>164.95673677993943</c:v>
                </c:pt>
                <c:pt idx="4967">
                  <c:v>164.97970051089752</c:v>
                </c:pt>
                <c:pt idx="4968">
                  <c:v>165.00307933442699</c:v>
                </c:pt>
                <c:pt idx="4969">
                  <c:v>165.02604306538561</c:v>
                </c:pt>
                <c:pt idx="4970">
                  <c:v>165.04928419967152</c:v>
                </c:pt>
                <c:pt idx="4971">
                  <c:v>165.07261645183993</c:v>
                </c:pt>
                <c:pt idx="4972">
                  <c:v>165.09558018279822</c:v>
                </c:pt>
                <c:pt idx="4973">
                  <c:v>165.11877474572273</c:v>
                </c:pt>
                <c:pt idx="4974">
                  <c:v>165.14150561987316</c:v>
                </c:pt>
                <c:pt idx="4975">
                  <c:v>165.16511730021116</c:v>
                </c:pt>
                <c:pt idx="4976">
                  <c:v>165.18826529177392</c:v>
                </c:pt>
                <c:pt idx="4977">
                  <c:v>165.21141328333718</c:v>
                </c:pt>
                <c:pt idx="4978">
                  <c:v>165.23460784626198</c:v>
                </c:pt>
                <c:pt idx="4979">
                  <c:v>165.2578489805484</c:v>
                </c:pt>
                <c:pt idx="4980">
                  <c:v>165.28109011483477</c:v>
                </c:pt>
                <c:pt idx="4981">
                  <c:v>165.30405182095132</c:v>
                </c:pt>
                <c:pt idx="4982">
                  <c:v>165.3271998125152</c:v>
                </c:pt>
                <c:pt idx="4983">
                  <c:v>165.3501635434734</c:v>
                </c:pt>
                <c:pt idx="4984">
                  <c:v>165.37363550972572</c:v>
                </c:pt>
                <c:pt idx="4985">
                  <c:v>165.39664581204607</c:v>
                </c:pt>
                <c:pt idx="4986">
                  <c:v>165.41988492149028</c:v>
                </c:pt>
                <c:pt idx="4987">
                  <c:v>165.44289522381032</c:v>
                </c:pt>
                <c:pt idx="4988">
                  <c:v>165.46627404734008</c:v>
                </c:pt>
                <c:pt idx="4989">
                  <c:v>165.48937749238365</c:v>
                </c:pt>
                <c:pt idx="4990">
                  <c:v>165.51238576986125</c:v>
                </c:pt>
                <c:pt idx="4991">
                  <c:v>165.53553376142472</c:v>
                </c:pt>
                <c:pt idx="4992">
                  <c:v>165.55868175298809</c:v>
                </c:pt>
                <c:pt idx="4993">
                  <c:v>165.58187631591315</c:v>
                </c:pt>
                <c:pt idx="4994">
                  <c:v>165.60507087883758</c:v>
                </c:pt>
                <c:pt idx="4995">
                  <c:v>165.62803460979617</c:v>
                </c:pt>
                <c:pt idx="4996">
                  <c:v>165.6512291727212</c:v>
                </c:pt>
                <c:pt idx="4997">
                  <c:v>165.67447030700725</c:v>
                </c:pt>
                <c:pt idx="4998">
                  <c:v>165.6974320131242</c:v>
                </c:pt>
                <c:pt idx="4999">
                  <c:v>165.72090397937652</c:v>
                </c:pt>
                <c:pt idx="5000">
                  <c:v>165.74363687836868</c:v>
                </c:pt>
                <c:pt idx="5001">
                  <c:v>165.76706227325971</c:v>
                </c:pt>
                <c:pt idx="5002">
                  <c:v>165.79007257557998</c:v>
                </c:pt>
                <c:pt idx="5003">
                  <c:v>165.81326713850478</c:v>
                </c:pt>
                <c:pt idx="5004">
                  <c:v>165.83604458401689</c:v>
                </c:pt>
                <c:pt idx="5005">
                  <c:v>165.85965423951208</c:v>
                </c:pt>
                <c:pt idx="5006">
                  <c:v>165.88261797047144</c:v>
                </c:pt>
                <c:pt idx="5007">
                  <c:v>165.90599881884228</c:v>
                </c:pt>
                <c:pt idx="5008">
                  <c:v>165.92914681040588</c:v>
                </c:pt>
                <c:pt idx="5009">
                  <c:v>165.95229480196861</c:v>
                </c:pt>
                <c:pt idx="5010">
                  <c:v>165.97521196156552</c:v>
                </c:pt>
                <c:pt idx="5011">
                  <c:v>165.99859078509513</c:v>
                </c:pt>
                <c:pt idx="5012">
                  <c:v>166.02173877665805</c:v>
                </c:pt>
                <c:pt idx="5013">
                  <c:v>166.04488676822118</c:v>
                </c:pt>
                <c:pt idx="5014">
                  <c:v>166.06803475978441</c:v>
                </c:pt>
                <c:pt idx="5015">
                  <c:v>166.09109163346611</c:v>
                </c:pt>
                <c:pt idx="5016">
                  <c:v>166.11382250761662</c:v>
                </c:pt>
                <c:pt idx="5017">
                  <c:v>166.13724790250785</c:v>
                </c:pt>
                <c:pt idx="5018">
                  <c:v>166.16039589407075</c:v>
                </c:pt>
                <c:pt idx="5019">
                  <c:v>166.18359045699557</c:v>
                </c:pt>
                <c:pt idx="5020">
                  <c:v>166.20673844855872</c:v>
                </c:pt>
                <c:pt idx="5021">
                  <c:v>166.23016586829155</c:v>
                </c:pt>
                <c:pt idx="5022">
                  <c:v>166.25294331380385</c:v>
                </c:pt>
                <c:pt idx="5023">
                  <c:v>166.27627556597119</c:v>
                </c:pt>
                <c:pt idx="5024">
                  <c:v>166.29923929692993</c:v>
                </c:pt>
                <c:pt idx="5025">
                  <c:v>166.32238728849373</c:v>
                </c:pt>
                <c:pt idx="5026">
                  <c:v>166.34558185141785</c:v>
                </c:pt>
                <c:pt idx="5027">
                  <c:v>166.36877641434268</c:v>
                </c:pt>
                <c:pt idx="5028">
                  <c:v>166.39192440590602</c:v>
                </c:pt>
                <c:pt idx="5029">
                  <c:v>166.41461073353619</c:v>
                </c:pt>
                <c:pt idx="5030">
                  <c:v>166.43845324584018</c:v>
                </c:pt>
                <c:pt idx="5031">
                  <c:v>166.46136838059567</c:v>
                </c:pt>
                <c:pt idx="5032">
                  <c:v>166.48433211155381</c:v>
                </c:pt>
                <c:pt idx="5033">
                  <c:v>166.50752667447853</c:v>
                </c:pt>
                <c:pt idx="5034">
                  <c:v>166.5303041199906</c:v>
                </c:pt>
                <c:pt idx="5035">
                  <c:v>166.55396237168981</c:v>
                </c:pt>
                <c:pt idx="5036">
                  <c:v>166.57687953128658</c:v>
                </c:pt>
                <c:pt idx="5037">
                  <c:v>166.60025835481602</c:v>
                </c:pt>
                <c:pt idx="5038">
                  <c:v>166.62340634637943</c:v>
                </c:pt>
                <c:pt idx="5039">
                  <c:v>166.64660090930377</c:v>
                </c:pt>
                <c:pt idx="5040">
                  <c:v>166.66928723693465</c:v>
                </c:pt>
                <c:pt idx="5041">
                  <c:v>166.69266606046403</c:v>
                </c:pt>
                <c:pt idx="5042">
                  <c:v>166.71627774080122</c:v>
                </c:pt>
                <c:pt idx="5043">
                  <c:v>166.73905518631324</c:v>
                </c:pt>
                <c:pt idx="5044">
                  <c:v>166.76224974923841</c:v>
                </c:pt>
                <c:pt idx="5045">
                  <c:v>166.78544431216343</c:v>
                </c:pt>
                <c:pt idx="5046">
                  <c:v>166.80854573236465</c:v>
                </c:pt>
                <c:pt idx="5047">
                  <c:v>166.83174029528965</c:v>
                </c:pt>
                <c:pt idx="5048">
                  <c:v>166.85502800093769</c:v>
                </c:pt>
                <c:pt idx="5049">
                  <c:v>166.87798970705421</c:v>
                </c:pt>
                <c:pt idx="5050">
                  <c:v>166.9011376986175</c:v>
                </c:pt>
                <c:pt idx="5051">
                  <c:v>166.92428771502244</c:v>
                </c:pt>
                <c:pt idx="5052">
                  <c:v>166.94766653855152</c:v>
                </c:pt>
                <c:pt idx="5053">
                  <c:v>166.97063026950997</c:v>
                </c:pt>
                <c:pt idx="5054">
                  <c:v>166.99382483243522</c:v>
                </c:pt>
                <c:pt idx="5055">
                  <c:v>167.01683310991328</c:v>
                </c:pt>
                <c:pt idx="5056">
                  <c:v>167.04021395828477</c:v>
                </c:pt>
                <c:pt idx="5057">
                  <c:v>167.06336194984735</c:v>
                </c:pt>
                <c:pt idx="5058">
                  <c:v>167.08650994141084</c:v>
                </c:pt>
                <c:pt idx="5059">
                  <c:v>167.1093805296459</c:v>
                </c:pt>
                <c:pt idx="5060">
                  <c:v>167.13252852120931</c:v>
                </c:pt>
                <c:pt idx="5061">
                  <c:v>167.15595391610032</c:v>
                </c:pt>
                <c:pt idx="5062">
                  <c:v>167.17910190766347</c:v>
                </c:pt>
                <c:pt idx="5063">
                  <c:v>167.20187935317554</c:v>
                </c:pt>
                <c:pt idx="5064">
                  <c:v>167.22535131942814</c:v>
                </c:pt>
                <c:pt idx="5065">
                  <c:v>167.248545882353</c:v>
                </c:pt>
                <c:pt idx="5066">
                  <c:v>167.27169589875746</c:v>
                </c:pt>
                <c:pt idx="5067">
                  <c:v>167.29470417623597</c:v>
                </c:pt>
                <c:pt idx="5068">
                  <c:v>167.31771447855638</c:v>
                </c:pt>
                <c:pt idx="5069">
                  <c:v>167.34086247011953</c:v>
                </c:pt>
                <c:pt idx="5070">
                  <c:v>167.36424129364892</c:v>
                </c:pt>
                <c:pt idx="5071">
                  <c:v>167.38738928521232</c:v>
                </c:pt>
                <c:pt idx="5072">
                  <c:v>167.41039958753245</c:v>
                </c:pt>
                <c:pt idx="5073">
                  <c:v>167.43377841106158</c:v>
                </c:pt>
                <c:pt idx="5074">
                  <c:v>167.45674214202043</c:v>
                </c:pt>
                <c:pt idx="5075">
                  <c:v>167.47975041949832</c:v>
                </c:pt>
                <c:pt idx="5076">
                  <c:v>167.50313126786958</c:v>
                </c:pt>
                <c:pt idx="5077">
                  <c:v>167.52632583079483</c:v>
                </c:pt>
                <c:pt idx="5078">
                  <c:v>167.54952039371918</c:v>
                </c:pt>
                <c:pt idx="5079">
                  <c:v>167.57243552847441</c:v>
                </c:pt>
                <c:pt idx="5080">
                  <c:v>167.59558352003725</c:v>
                </c:pt>
                <c:pt idx="5081">
                  <c:v>167.61896436840848</c:v>
                </c:pt>
                <c:pt idx="5082">
                  <c:v>167.64211235997197</c:v>
                </c:pt>
                <c:pt idx="5083">
                  <c:v>167.66479666276072</c:v>
                </c:pt>
                <c:pt idx="5084">
                  <c:v>167.68850148582143</c:v>
                </c:pt>
                <c:pt idx="5085">
                  <c:v>167.71123235997186</c:v>
                </c:pt>
                <c:pt idx="5086">
                  <c:v>167.73442692289663</c:v>
                </c:pt>
                <c:pt idx="5087">
                  <c:v>167.75766805718325</c:v>
                </c:pt>
                <c:pt idx="5088">
                  <c:v>167.78086262010734</c:v>
                </c:pt>
                <c:pt idx="5089">
                  <c:v>167.80410375439419</c:v>
                </c:pt>
                <c:pt idx="5090">
                  <c:v>167.82729831731962</c:v>
                </c:pt>
                <c:pt idx="5091">
                  <c:v>167.85021547691611</c:v>
                </c:pt>
                <c:pt idx="5092">
                  <c:v>167.87350115772205</c:v>
                </c:pt>
                <c:pt idx="5093">
                  <c:v>167.89651146004218</c:v>
                </c:pt>
                <c:pt idx="5094">
                  <c:v>167.91956630888191</c:v>
                </c:pt>
                <c:pt idx="5095">
                  <c:v>167.94276087180666</c:v>
                </c:pt>
                <c:pt idx="5096">
                  <c:v>167.96590886337009</c:v>
                </c:pt>
                <c:pt idx="5097">
                  <c:v>167.98887259432834</c:v>
                </c:pt>
                <c:pt idx="5098">
                  <c:v>168.01229798921989</c:v>
                </c:pt>
                <c:pt idx="5099">
                  <c:v>168.0355391235058</c:v>
                </c:pt>
                <c:pt idx="5100">
                  <c:v>168.05850285446476</c:v>
                </c:pt>
                <c:pt idx="5101">
                  <c:v>168.08169741738976</c:v>
                </c:pt>
                <c:pt idx="5102">
                  <c:v>168.10512281228051</c:v>
                </c:pt>
                <c:pt idx="5103">
                  <c:v>168.12799340051561</c:v>
                </c:pt>
                <c:pt idx="5104">
                  <c:v>168.15118796344041</c:v>
                </c:pt>
                <c:pt idx="5105">
                  <c:v>168.17438252636478</c:v>
                </c:pt>
                <c:pt idx="5106">
                  <c:v>168.19753051792841</c:v>
                </c:pt>
                <c:pt idx="5107">
                  <c:v>168.22072508085282</c:v>
                </c:pt>
                <c:pt idx="5108">
                  <c:v>168.24382650105434</c:v>
                </c:pt>
                <c:pt idx="5109">
                  <c:v>168.26706763534079</c:v>
                </c:pt>
                <c:pt idx="5110">
                  <c:v>168.29002934145774</c:v>
                </c:pt>
                <c:pt idx="5111">
                  <c:v>168.31303964377778</c:v>
                </c:pt>
                <c:pt idx="5112">
                  <c:v>168.33646503866888</c:v>
                </c:pt>
                <c:pt idx="5113">
                  <c:v>168.359613030232</c:v>
                </c:pt>
                <c:pt idx="5114">
                  <c:v>168.38262333255221</c:v>
                </c:pt>
                <c:pt idx="5115">
                  <c:v>168.40586446683827</c:v>
                </c:pt>
                <c:pt idx="5116">
                  <c:v>168.42901245840181</c:v>
                </c:pt>
                <c:pt idx="5117">
                  <c:v>168.45220702132647</c:v>
                </c:pt>
                <c:pt idx="5118">
                  <c:v>168.47516872744316</c:v>
                </c:pt>
                <c:pt idx="5119">
                  <c:v>168.49845643309146</c:v>
                </c:pt>
                <c:pt idx="5120">
                  <c:v>168.52183525662085</c:v>
                </c:pt>
                <c:pt idx="5121">
                  <c:v>168.54475241621725</c:v>
                </c:pt>
                <c:pt idx="5122">
                  <c:v>168.56790040778085</c:v>
                </c:pt>
                <c:pt idx="5123">
                  <c:v>168.59114154206725</c:v>
                </c:pt>
                <c:pt idx="5124">
                  <c:v>168.61410527302527</c:v>
                </c:pt>
                <c:pt idx="5125">
                  <c:v>168.63729983595044</c:v>
                </c:pt>
                <c:pt idx="5126">
                  <c:v>168.66044782751391</c:v>
                </c:pt>
                <c:pt idx="5127">
                  <c:v>168.68364239043825</c:v>
                </c:pt>
                <c:pt idx="5128">
                  <c:v>168.70646640731201</c:v>
                </c:pt>
                <c:pt idx="5129">
                  <c:v>168.72993837356461</c:v>
                </c:pt>
                <c:pt idx="5130">
                  <c:v>168.75331719709419</c:v>
                </c:pt>
                <c:pt idx="5131">
                  <c:v>168.77609666744775</c:v>
                </c:pt>
                <c:pt idx="5132">
                  <c:v>168.79924465901098</c:v>
                </c:pt>
                <c:pt idx="5133">
                  <c:v>168.82262348254068</c:v>
                </c:pt>
                <c:pt idx="5134">
                  <c:v>168.84581804546542</c:v>
                </c:pt>
                <c:pt idx="5135">
                  <c:v>168.86878177642384</c:v>
                </c:pt>
                <c:pt idx="5136">
                  <c:v>168.89197633934845</c:v>
                </c:pt>
                <c:pt idx="5137">
                  <c:v>168.91493804546542</c:v>
                </c:pt>
                <c:pt idx="5138">
                  <c:v>168.93841001171808</c:v>
                </c:pt>
                <c:pt idx="5139">
                  <c:v>168.96114291071038</c:v>
                </c:pt>
                <c:pt idx="5140">
                  <c:v>168.98461487696272</c:v>
                </c:pt>
                <c:pt idx="5141">
                  <c:v>169.00757860792123</c:v>
                </c:pt>
                <c:pt idx="5142">
                  <c:v>169.03077317084569</c:v>
                </c:pt>
                <c:pt idx="5143">
                  <c:v>169.05378144832437</c:v>
                </c:pt>
                <c:pt idx="5144">
                  <c:v>169.07702258261099</c:v>
                </c:pt>
                <c:pt idx="5145">
                  <c:v>169.10017057417375</c:v>
                </c:pt>
                <c:pt idx="5146">
                  <c:v>169.12331856573707</c:v>
                </c:pt>
                <c:pt idx="5147">
                  <c:v>169.14628229669555</c:v>
                </c:pt>
                <c:pt idx="5148">
                  <c:v>169.1698008343096</c:v>
                </c:pt>
                <c:pt idx="5149">
                  <c:v>169.19280911178811</c:v>
                </c:pt>
                <c:pt idx="5150">
                  <c:v>169.21595710335089</c:v>
                </c:pt>
                <c:pt idx="5151">
                  <c:v>169.2393379517226</c:v>
                </c:pt>
                <c:pt idx="5152">
                  <c:v>169.26220853995778</c:v>
                </c:pt>
                <c:pt idx="5153">
                  <c:v>169.28535653152096</c:v>
                </c:pt>
                <c:pt idx="5154">
                  <c:v>169.30836480899961</c:v>
                </c:pt>
                <c:pt idx="5155">
                  <c:v>169.33174565737067</c:v>
                </c:pt>
                <c:pt idx="5156">
                  <c:v>169.3546607921254</c:v>
                </c:pt>
                <c:pt idx="5157">
                  <c:v>169.37781080853082</c:v>
                </c:pt>
                <c:pt idx="5158">
                  <c:v>169.40118963206001</c:v>
                </c:pt>
                <c:pt idx="5159">
                  <c:v>169.42456845558965</c:v>
                </c:pt>
                <c:pt idx="5160">
                  <c:v>169.44725478322005</c:v>
                </c:pt>
                <c:pt idx="5161">
                  <c:v>169.47068017811088</c:v>
                </c:pt>
                <c:pt idx="5162">
                  <c:v>169.49382816967423</c:v>
                </c:pt>
                <c:pt idx="5163">
                  <c:v>169.51674532927115</c:v>
                </c:pt>
                <c:pt idx="5164">
                  <c:v>169.54012415280056</c:v>
                </c:pt>
                <c:pt idx="5165">
                  <c:v>169.56331871572544</c:v>
                </c:pt>
                <c:pt idx="5166">
                  <c:v>169.58632901804572</c:v>
                </c:pt>
                <c:pt idx="5167">
                  <c:v>169.6095701523316</c:v>
                </c:pt>
                <c:pt idx="5168">
                  <c:v>169.63294897586141</c:v>
                </c:pt>
                <c:pt idx="5169">
                  <c:v>169.65577299273494</c:v>
                </c:pt>
                <c:pt idx="5170">
                  <c:v>169.67896755565997</c:v>
                </c:pt>
                <c:pt idx="5171">
                  <c:v>169.70211554722289</c:v>
                </c:pt>
                <c:pt idx="5172">
                  <c:v>169.72526353878598</c:v>
                </c:pt>
                <c:pt idx="5173">
                  <c:v>169.74845810171078</c:v>
                </c:pt>
                <c:pt idx="5174">
                  <c:v>169.77156154675387</c:v>
                </c:pt>
                <c:pt idx="5175">
                  <c:v>169.79470953831711</c:v>
                </c:pt>
                <c:pt idx="5176">
                  <c:v>169.81785752988026</c:v>
                </c:pt>
                <c:pt idx="5177">
                  <c:v>169.84105209280503</c:v>
                </c:pt>
                <c:pt idx="5178">
                  <c:v>169.86420008436838</c:v>
                </c:pt>
                <c:pt idx="5179">
                  <c:v>169.88734807593212</c:v>
                </c:pt>
                <c:pt idx="5180">
                  <c:v>169.91068235294119</c:v>
                </c:pt>
                <c:pt idx="5181">
                  <c:v>169.93341322709162</c:v>
                </c:pt>
                <c:pt idx="5182">
                  <c:v>169.95665436137773</c:v>
                </c:pt>
                <c:pt idx="5183">
                  <c:v>169.97984892430253</c:v>
                </c:pt>
                <c:pt idx="5184">
                  <c:v>170.00299691586619</c:v>
                </c:pt>
                <c:pt idx="5185">
                  <c:v>170.02628259667213</c:v>
                </c:pt>
                <c:pt idx="5186">
                  <c:v>170.04924632763101</c:v>
                </c:pt>
                <c:pt idx="5187">
                  <c:v>170.07262515115988</c:v>
                </c:pt>
                <c:pt idx="5188">
                  <c:v>170.09577516756482</c:v>
                </c:pt>
                <c:pt idx="5189">
                  <c:v>170.11873687368197</c:v>
                </c:pt>
                <c:pt idx="5190">
                  <c:v>170.14216226857249</c:v>
                </c:pt>
                <c:pt idx="5191">
                  <c:v>170.16494173892659</c:v>
                </c:pt>
                <c:pt idx="5192">
                  <c:v>170.18832056245628</c:v>
                </c:pt>
                <c:pt idx="5193">
                  <c:v>170.21123772205274</c:v>
                </c:pt>
                <c:pt idx="5194">
                  <c:v>170.23443228497752</c:v>
                </c:pt>
                <c:pt idx="5195">
                  <c:v>170.25762684790277</c:v>
                </c:pt>
                <c:pt idx="5196">
                  <c:v>170.2806351253806</c:v>
                </c:pt>
                <c:pt idx="5197">
                  <c:v>170.30429337708014</c:v>
                </c:pt>
                <c:pt idx="5198">
                  <c:v>170.32693313334892</c:v>
                </c:pt>
                <c:pt idx="5199">
                  <c:v>170.34971057886082</c:v>
                </c:pt>
                <c:pt idx="5200">
                  <c:v>170.37332023435641</c:v>
                </c:pt>
                <c:pt idx="5201">
                  <c:v>170.39647025076167</c:v>
                </c:pt>
                <c:pt idx="5202">
                  <c:v>170.41994221701441</c:v>
                </c:pt>
                <c:pt idx="5203">
                  <c:v>170.44220940239069</c:v>
                </c:pt>
                <c:pt idx="5204">
                  <c:v>170.46609848605581</c:v>
                </c:pt>
                <c:pt idx="5205">
                  <c:v>170.48947933442707</c:v>
                </c:pt>
                <c:pt idx="5206">
                  <c:v>170.51216363721585</c:v>
                </c:pt>
                <c:pt idx="5207">
                  <c:v>170.53540477150196</c:v>
                </c:pt>
                <c:pt idx="5208">
                  <c:v>170.55864590578861</c:v>
                </c:pt>
                <c:pt idx="5209">
                  <c:v>170.58156306538552</c:v>
                </c:pt>
                <c:pt idx="5210">
                  <c:v>170.60508160299977</c:v>
                </c:pt>
                <c:pt idx="5211">
                  <c:v>170.62799673775487</c:v>
                </c:pt>
                <c:pt idx="5212">
                  <c:v>170.65114472931785</c:v>
                </c:pt>
                <c:pt idx="5213">
                  <c:v>170.67433929224256</c:v>
                </c:pt>
                <c:pt idx="5214">
                  <c:v>170.69702561987339</c:v>
                </c:pt>
                <c:pt idx="5215">
                  <c:v>170.72068387157231</c:v>
                </c:pt>
                <c:pt idx="5216">
                  <c:v>170.74387640965526</c:v>
                </c:pt>
                <c:pt idx="5217">
                  <c:v>170.76688671197562</c:v>
                </c:pt>
                <c:pt idx="5218">
                  <c:v>170.79008127490016</c:v>
                </c:pt>
                <c:pt idx="5219">
                  <c:v>170.81322926646357</c:v>
                </c:pt>
                <c:pt idx="5220">
                  <c:v>170.83642382938834</c:v>
                </c:pt>
                <c:pt idx="5221">
                  <c:v>170.85947867822827</c:v>
                </c:pt>
                <c:pt idx="5222">
                  <c:v>170.88267324115276</c:v>
                </c:pt>
                <c:pt idx="5223">
                  <c:v>170.90582123271619</c:v>
                </c:pt>
                <c:pt idx="5224">
                  <c:v>170.92924865244947</c:v>
                </c:pt>
                <c:pt idx="5225">
                  <c:v>170.95230350128926</c:v>
                </c:pt>
                <c:pt idx="5226">
                  <c:v>170.97549806421381</c:v>
                </c:pt>
                <c:pt idx="5227">
                  <c:v>170.99822893836449</c:v>
                </c:pt>
                <c:pt idx="5228">
                  <c:v>171.02142350128923</c:v>
                </c:pt>
                <c:pt idx="5229">
                  <c:v>171.04443380360937</c:v>
                </c:pt>
                <c:pt idx="5230">
                  <c:v>171.06781262713852</c:v>
                </c:pt>
                <c:pt idx="5231">
                  <c:v>171.09072978673541</c:v>
                </c:pt>
                <c:pt idx="5232">
                  <c:v>171.11410861026485</c:v>
                </c:pt>
                <c:pt idx="5233">
                  <c:v>171.13734974455122</c:v>
                </c:pt>
                <c:pt idx="5234">
                  <c:v>171.16049773611437</c:v>
                </c:pt>
                <c:pt idx="5235">
                  <c:v>171.18369229903891</c:v>
                </c:pt>
                <c:pt idx="5236">
                  <c:v>171.20619234122341</c:v>
                </c:pt>
                <c:pt idx="5237">
                  <c:v>171.22985059292219</c:v>
                </c:pt>
                <c:pt idx="5238">
                  <c:v>171.25285887040081</c:v>
                </c:pt>
                <c:pt idx="5239">
                  <c:v>171.27628629013358</c:v>
                </c:pt>
                <c:pt idx="5240">
                  <c:v>171.2992034497305</c:v>
                </c:pt>
                <c:pt idx="5241">
                  <c:v>171.32258227325991</c:v>
                </c:pt>
                <c:pt idx="5242">
                  <c:v>171.34503574408225</c:v>
                </c:pt>
                <c:pt idx="5243">
                  <c:v>171.36887825638624</c:v>
                </c:pt>
                <c:pt idx="5244">
                  <c:v>171.39216596203445</c:v>
                </c:pt>
                <c:pt idx="5245">
                  <c:v>171.41489683618471</c:v>
                </c:pt>
                <c:pt idx="5246">
                  <c:v>171.43832223107569</c:v>
                </c:pt>
                <c:pt idx="5247">
                  <c:v>171.46147224748094</c:v>
                </c:pt>
                <c:pt idx="5248">
                  <c:v>171.48452709632059</c:v>
                </c:pt>
                <c:pt idx="5249">
                  <c:v>171.5074908272795</c:v>
                </c:pt>
                <c:pt idx="5250">
                  <c:v>171.53110048277506</c:v>
                </c:pt>
                <c:pt idx="5251">
                  <c:v>171.55355395359732</c:v>
                </c:pt>
                <c:pt idx="5252">
                  <c:v>171.57721220529646</c:v>
                </c:pt>
                <c:pt idx="5253">
                  <c:v>171.60040676822126</c:v>
                </c:pt>
                <c:pt idx="5254">
                  <c:v>171.62341504569983</c:v>
                </c:pt>
                <c:pt idx="5255">
                  <c:v>171.64660960862437</c:v>
                </c:pt>
                <c:pt idx="5256">
                  <c:v>171.67003702835692</c:v>
                </c:pt>
                <c:pt idx="5257">
                  <c:v>171.69276790250763</c:v>
                </c:pt>
                <c:pt idx="5258">
                  <c:v>171.71619329739832</c:v>
                </c:pt>
                <c:pt idx="5259">
                  <c:v>171.73915702835674</c:v>
                </c:pt>
                <c:pt idx="5260">
                  <c:v>171.76244473400519</c:v>
                </c:pt>
                <c:pt idx="5261">
                  <c:v>171.78559272556788</c:v>
                </c:pt>
                <c:pt idx="5262">
                  <c:v>171.80874071713171</c:v>
                </c:pt>
                <c:pt idx="5263">
                  <c:v>171.83170444809025</c:v>
                </c:pt>
                <c:pt idx="5264">
                  <c:v>171.8548524396532</c:v>
                </c:pt>
                <c:pt idx="5265">
                  <c:v>171.87786071713148</c:v>
                </c:pt>
                <c:pt idx="5266">
                  <c:v>171.9012861120228</c:v>
                </c:pt>
                <c:pt idx="5267">
                  <c:v>171.92443612842774</c:v>
                </c:pt>
                <c:pt idx="5268">
                  <c:v>171.94758411999058</c:v>
                </c:pt>
                <c:pt idx="5269">
                  <c:v>171.97073211155382</c:v>
                </c:pt>
                <c:pt idx="5270">
                  <c:v>171.99369381767067</c:v>
                </c:pt>
                <c:pt idx="5271">
                  <c:v>172.01684180923388</c:v>
                </c:pt>
                <c:pt idx="5272">
                  <c:v>172.04022265760511</c:v>
                </c:pt>
                <c:pt idx="5273">
                  <c:v>172.06318638856362</c:v>
                </c:pt>
                <c:pt idx="5274">
                  <c:v>172.08633438012677</c:v>
                </c:pt>
                <c:pt idx="5275">
                  <c:v>172.10948237168981</c:v>
                </c:pt>
                <c:pt idx="5276">
                  <c:v>172.13267693461449</c:v>
                </c:pt>
                <c:pt idx="5277">
                  <c:v>172.15573178345443</c:v>
                </c:pt>
                <c:pt idx="5278">
                  <c:v>172.17887977501758</c:v>
                </c:pt>
                <c:pt idx="5279">
                  <c:v>172.2023051699083</c:v>
                </c:pt>
                <c:pt idx="5280">
                  <c:v>172.22540861495196</c:v>
                </c:pt>
                <c:pt idx="5281">
                  <c:v>172.24837032106842</c:v>
                </c:pt>
                <c:pt idx="5282">
                  <c:v>172.27175116943965</c:v>
                </c:pt>
                <c:pt idx="5283">
                  <c:v>172.2947128755564</c:v>
                </c:pt>
                <c:pt idx="5284">
                  <c:v>172.3179074384816</c:v>
                </c:pt>
                <c:pt idx="5285">
                  <c:v>172.34087116943985</c:v>
                </c:pt>
                <c:pt idx="5286">
                  <c:v>172.36406573236445</c:v>
                </c:pt>
                <c:pt idx="5287">
                  <c:v>172.38721372392783</c:v>
                </c:pt>
                <c:pt idx="5288">
                  <c:v>172.41063911881878</c:v>
                </c:pt>
                <c:pt idx="5289">
                  <c:v>172.43360284977732</c:v>
                </c:pt>
                <c:pt idx="5290">
                  <c:v>172.45698167330679</c:v>
                </c:pt>
                <c:pt idx="5291">
                  <c:v>172.47985226154142</c:v>
                </c:pt>
                <c:pt idx="5292">
                  <c:v>172.50281599250059</c:v>
                </c:pt>
                <c:pt idx="5293">
                  <c:v>172.52596398406374</c:v>
                </c:pt>
                <c:pt idx="5294">
                  <c:v>172.54934280759349</c:v>
                </c:pt>
                <c:pt idx="5295">
                  <c:v>172.57225996719006</c:v>
                </c:pt>
                <c:pt idx="5296">
                  <c:v>172.59564081556141</c:v>
                </c:pt>
                <c:pt idx="5297">
                  <c:v>172.61883537848604</c:v>
                </c:pt>
                <c:pt idx="5298">
                  <c:v>172.64184365596441</c:v>
                </c:pt>
                <c:pt idx="5299">
                  <c:v>172.66503821888921</c:v>
                </c:pt>
                <c:pt idx="5300">
                  <c:v>172.68823278181389</c:v>
                </c:pt>
                <c:pt idx="5301">
                  <c:v>172.71142734473869</c:v>
                </c:pt>
                <c:pt idx="5302">
                  <c:v>172.73457533630136</c:v>
                </c:pt>
                <c:pt idx="5303">
                  <c:v>172.75795618467333</c:v>
                </c:pt>
                <c:pt idx="5304">
                  <c:v>172.78073363018513</c:v>
                </c:pt>
                <c:pt idx="5305">
                  <c:v>172.80397476447129</c:v>
                </c:pt>
                <c:pt idx="5306">
                  <c:v>172.82712275603504</c:v>
                </c:pt>
                <c:pt idx="5307">
                  <c:v>172.85013103351332</c:v>
                </c:pt>
                <c:pt idx="5308">
                  <c:v>172.87327902507616</c:v>
                </c:pt>
                <c:pt idx="5309">
                  <c:v>172.89628932739652</c:v>
                </c:pt>
                <c:pt idx="5310">
                  <c:v>172.91943731895978</c:v>
                </c:pt>
                <c:pt idx="5311">
                  <c:v>172.94267845324583</c:v>
                </c:pt>
                <c:pt idx="5312">
                  <c:v>172.96596413405157</c:v>
                </c:pt>
                <c:pt idx="5313">
                  <c:v>172.98911212561521</c:v>
                </c:pt>
                <c:pt idx="5314">
                  <c:v>173.01226214202021</c:v>
                </c:pt>
                <c:pt idx="5315">
                  <c:v>173.03494644480904</c:v>
                </c:pt>
                <c:pt idx="5316">
                  <c:v>173.05855812514625</c:v>
                </c:pt>
                <c:pt idx="5317">
                  <c:v>173.08175268807128</c:v>
                </c:pt>
                <c:pt idx="5318">
                  <c:v>173.10494725099628</c:v>
                </c:pt>
                <c:pt idx="5319">
                  <c:v>173.1280486711976</c:v>
                </c:pt>
                <c:pt idx="5320">
                  <c:v>173.15128980548442</c:v>
                </c:pt>
                <c:pt idx="5321">
                  <c:v>173.1742069650808</c:v>
                </c:pt>
                <c:pt idx="5322">
                  <c:v>173.19739950316384</c:v>
                </c:pt>
                <c:pt idx="5323">
                  <c:v>173.22082692289666</c:v>
                </c:pt>
                <c:pt idx="5324">
                  <c:v>173.24378862901307</c:v>
                </c:pt>
                <c:pt idx="5325">
                  <c:v>173.26702976329977</c:v>
                </c:pt>
                <c:pt idx="5326">
                  <c:v>173.28994692289666</c:v>
                </c:pt>
                <c:pt idx="5327">
                  <c:v>173.31309491445978</c:v>
                </c:pt>
                <c:pt idx="5328">
                  <c:v>173.33633604874649</c:v>
                </c:pt>
                <c:pt idx="5329">
                  <c:v>173.35939089758637</c:v>
                </c:pt>
                <c:pt idx="5330">
                  <c:v>173.38253888914957</c:v>
                </c:pt>
                <c:pt idx="5331">
                  <c:v>173.40568890555423</c:v>
                </c:pt>
                <c:pt idx="5332">
                  <c:v>173.42888144363749</c:v>
                </c:pt>
                <c:pt idx="5333">
                  <c:v>173.45221572064682</c:v>
                </c:pt>
                <c:pt idx="5334">
                  <c:v>173.4754568549335</c:v>
                </c:pt>
                <c:pt idx="5335">
                  <c:v>173.49841856105004</c:v>
                </c:pt>
                <c:pt idx="5336">
                  <c:v>173.5216131239747</c:v>
                </c:pt>
                <c:pt idx="5337">
                  <c:v>173.54453028357136</c:v>
                </c:pt>
                <c:pt idx="5338">
                  <c:v>173.56767827513471</c:v>
                </c:pt>
                <c:pt idx="5339">
                  <c:v>173.59133652683406</c:v>
                </c:pt>
                <c:pt idx="5340">
                  <c:v>173.61425368643052</c:v>
                </c:pt>
                <c:pt idx="5341">
                  <c:v>173.63749482071714</c:v>
                </c:pt>
                <c:pt idx="5342">
                  <c:v>173.66064281228057</c:v>
                </c:pt>
                <c:pt idx="5343">
                  <c:v>173.68379080384338</c:v>
                </c:pt>
                <c:pt idx="5344">
                  <c:v>173.70675250995981</c:v>
                </c:pt>
                <c:pt idx="5345">
                  <c:v>173.72990050152333</c:v>
                </c:pt>
                <c:pt idx="5346">
                  <c:v>173.75314163580973</c:v>
                </c:pt>
                <c:pt idx="5347">
                  <c:v>173.7760587954063</c:v>
                </c:pt>
                <c:pt idx="5348">
                  <c:v>173.79929992969298</c:v>
                </c:pt>
                <c:pt idx="5349">
                  <c:v>173.8224479212565</c:v>
                </c:pt>
                <c:pt idx="5350">
                  <c:v>173.84559591281931</c:v>
                </c:pt>
                <c:pt idx="5351">
                  <c:v>173.86874390438243</c:v>
                </c:pt>
                <c:pt idx="5352">
                  <c:v>173.89216929927349</c:v>
                </c:pt>
                <c:pt idx="5353">
                  <c:v>173.91508645887041</c:v>
                </c:pt>
                <c:pt idx="5354">
                  <c:v>173.93823445043412</c:v>
                </c:pt>
                <c:pt idx="5355">
                  <c:v>173.96115161003044</c:v>
                </c:pt>
                <c:pt idx="5356">
                  <c:v>173.98476329036751</c:v>
                </c:pt>
                <c:pt idx="5357">
                  <c:v>174.00781813920779</c:v>
                </c:pt>
                <c:pt idx="5358">
                  <c:v>174.03078187016638</c:v>
                </c:pt>
                <c:pt idx="5359">
                  <c:v>174.05397643309121</c:v>
                </c:pt>
                <c:pt idx="5360">
                  <c:v>174.07712442465433</c:v>
                </c:pt>
                <c:pt idx="5361">
                  <c:v>174.10004158425122</c:v>
                </c:pt>
                <c:pt idx="5362">
                  <c:v>174.12342040778088</c:v>
                </c:pt>
                <c:pt idx="5363">
                  <c:v>174.14661497070517</c:v>
                </c:pt>
                <c:pt idx="5364">
                  <c:v>174.16976296226829</c:v>
                </c:pt>
                <c:pt idx="5365">
                  <c:v>174.19314381064001</c:v>
                </c:pt>
                <c:pt idx="5366">
                  <c:v>174.21610551675619</c:v>
                </c:pt>
                <c:pt idx="5367">
                  <c:v>174.23906924771498</c:v>
                </c:pt>
                <c:pt idx="5368">
                  <c:v>174.26221723927819</c:v>
                </c:pt>
                <c:pt idx="5369">
                  <c:v>174.28545837356461</c:v>
                </c:pt>
                <c:pt idx="5370">
                  <c:v>174.30865293648941</c:v>
                </c:pt>
                <c:pt idx="5371">
                  <c:v>174.33161464260604</c:v>
                </c:pt>
                <c:pt idx="5372">
                  <c:v>174.3547646590111</c:v>
                </c:pt>
                <c:pt idx="5373">
                  <c:v>174.37823662526401</c:v>
                </c:pt>
                <c:pt idx="5374">
                  <c:v>174.40119833138041</c:v>
                </c:pt>
                <c:pt idx="5375">
                  <c:v>174.42416206233892</c:v>
                </c:pt>
                <c:pt idx="5376">
                  <c:v>174.44754088586831</c:v>
                </c:pt>
                <c:pt idx="5377">
                  <c:v>174.47045804546542</c:v>
                </c:pt>
                <c:pt idx="5378">
                  <c:v>174.4938388938364</c:v>
                </c:pt>
                <c:pt idx="5379">
                  <c:v>174.51698688539986</c:v>
                </c:pt>
                <c:pt idx="5380">
                  <c:v>174.5401814483244</c:v>
                </c:pt>
                <c:pt idx="5381">
                  <c:v>174.56318972580229</c:v>
                </c:pt>
                <c:pt idx="5382">
                  <c:v>174.58643086008951</c:v>
                </c:pt>
                <c:pt idx="5383">
                  <c:v>174.60934801968622</c:v>
                </c:pt>
                <c:pt idx="5384">
                  <c:v>174.63277341457695</c:v>
                </c:pt>
                <c:pt idx="5385">
                  <c:v>174.65592140614015</c:v>
                </c:pt>
                <c:pt idx="5386">
                  <c:v>174.67897827982168</c:v>
                </c:pt>
                <c:pt idx="5387">
                  <c:v>174.70240367471268</c:v>
                </c:pt>
                <c:pt idx="5388">
                  <c:v>174.72532083430983</c:v>
                </c:pt>
                <c:pt idx="5389">
                  <c:v>174.74855994375432</c:v>
                </c:pt>
                <c:pt idx="5390">
                  <c:v>174.7712928427467</c:v>
                </c:pt>
                <c:pt idx="5391">
                  <c:v>174.79453397703307</c:v>
                </c:pt>
                <c:pt idx="5392">
                  <c:v>174.81768196859622</c:v>
                </c:pt>
                <c:pt idx="5393">
                  <c:v>174.84129162409178</c:v>
                </c:pt>
                <c:pt idx="5394">
                  <c:v>174.86383823763791</c:v>
                </c:pt>
                <c:pt idx="5395">
                  <c:v>174.88744991797591</c:v>
                </c:pt>
                <c:pt idx="5396">
                  <c:v>174.91041364893391</c:v>
                </c:pt>
                <c:pt idx="5397">
                  <c:v>174.933608211858</c:v>
                </c:pt>
                <c:pt idx="5398">
                  <c:v>174.95652334661386</c:v>
                </c:pt>
                <c:pt idx="5399">
                  <c:v>174.97971790953818</c:v>
                </c:pt>
                <c:pt idx="5400">
                  <c:v>175.00319190063277</c:v>
                </c:pt>
                <c:pt idx="5401">
                  <c:v>175.02610703538784</c:v>
                </c:pt>
                <c:pt idx="5402">
                  <c:v>175.04925502695056</c:v>
                </c:pt>
                <c:pt idx="5403">
                  <c:v>175.07263587532228</c:v>
                </c:pt>
                <c:pt idx="5404">
                  <c:v>175.09555303491882</c:v>
                </c:pt>
                <c:pt idx="5405">
                  <c:v>175.11870102648209</c:v>
                </c:pt>
                <c:pt idx="5406">
                  <c:v>175.1421264213734</c:v>
                </c:pt>
                <c:pt idx="5407">
                  <c:v>175.16495043824682</c:v>
                </c:pt>
                <c:pt idx="5408">
                  <c:v>175.18837583313802</c:v>
                </c:pt>
                <c:pt idx="5409">
                  <c:v>175.21152382470083</c:v>
                </c:pt>
                <c:pt idx="5410">
                  <c:v>175.23444098429817</c:v>
                </c:pt>
                <c:pt idx="5411">
                  <c:v>175.25782183266966</c:v>
                </c:pt>
                <c:pt idx="5412">
                  <c:v>175.28096982423239</c:v>
                </c:pt>
                <c:pt idx="5413">
                  <c:v>175.30393153034922</c:v>
                </c:pt>
                <c:pt idx="5414">
                  <c:v>175.32689526130741</c:v>
                </c:pt>
                <c:pt idx="5415">
                  <c:v>175.35027408483714</c:v>
                </c:pt>
                <c:pt idx="5416">
                  <c:v>175.37365493320789</c:v>
                </c:pt>
                <c:pt idx="5417">
                  <c:v>175.39661663932503</c:v>
                </c:pt>
                <c:pt idx="5418">
                  <c:v>175.4195803702836</c:v>
                </c:pt>
                <c:pt idx="5419">
                  <c:v>175.44282150456993</c:v>
                </c:pt>
                <c:pt idx="5420">
                  <c:v>175.46555237872039</c:v>
                </c:pt>
                <c:pt idx="5421">
                  <c:v>175.48897979845324</c:v>
                </c:pt>
                <c:pt idx="5422">
                  <c:v>175.51171067260381</c:v>
                </c:pt>
                <c:pt idx="5423">
                  <c:v>175.53555318490697</c:v>
                </c:pt>
                <c:pt idx="5424">
                  <c:v>175.55847034450454</c:v>
                </c:pt>
                <c:pt idx="5425">
                  <c:v>175.58189573939538</c:v>
                </c:pt>
                <c:pt idx="5426">
                  <c:v>175.60485947035372</c:v>
                </c:pt>
                <c:pt idx="5427">
                  <c:v>175.62809857979846</c:v>
                </c:pt>
                <c:pt idx="5428">
                  <c:v>175.65133971408508</c:v>
                </c:pt>
                <c:pt idx="5429">
                  <c:v>175.67435001640493</c:v>
                </c:pt>
                <c:pt idx="5430">
                  <c:v>175.69772883993463</c:v>
                </c:pt>
                <c:pt idx="5431">
                  <c:v>175.72041516756505</c:v>
                </c:pt>
                <c:pt idx="5432">
                  <c:v>175.74360973048962</c:v>
                </c:pt>
                <c:pt idx="5433">
                  <c:v>175.7668488399346</c:v>
                </c:pt>
                <c:pt idx="5434">
                  <c:v>175.79008997422076</c:v>
                </c:pt>
                <c:pt idx="5435">
                  <c:v>175.81323796578414</c:v>
                </c:pt>
                <c:pt idx="5436">
                  <c:v>175.83620169674219</c:v>
                </c:pt>
                <c:pt idx="5437">
                  <c:v>175.85958052027178</c:v>
                </c:pt>
                <c:pt idx="5438">
                  <c:v>175.88254425123063</c:v>
                </c:pt>
                <c:pt idx="5439">
                  <c:v>175.90578538551677</c:v>
                </c:pt>
                <c:pt idx="5440">
                  <c:v>175.92897994844179</c:v>
                </c:pt>
                <c:pt idx="5441">
                  <c:v>175.95217451136637</c:v>
                </c:pt>
                <c:pt idx="5442">
                  <c:v>175.97536907429105</c:v>
                </c:pt>
                <c:pt idx="5443">
                  <c:v>175.998286233888</c:v>
                </c:pt>
                <c:pt idx="5444">
                  <c:v>176.02157191469445</c:v>
                </c:pt>
                <c:pt idx="5445">
                  <c:v>176.04471990625714</c:v>
                </c:pt>
                <c:pt idx="5446">
                  <c:v>176.06810075462857</c:v>
                </c:pt>
                <c:pt idx="5447">
                  <c:v>176.09101791422566</c:v>
                </c:pt>
                <c:pt idx="5448">
                  <c:v>176.11407276306497</c:v>
                </c:pt>
                <c:pt idx="5449">
                  <c:v>176.13726732599039</c:v>
                </c:pt>
                <c:pt idx="5450">
                  <c:v>176.16069272088077</c:v>
                </c:pt>
                <c:pt idx="5451">
                  <c:v>176.18360988047814</c:v>
                </c:pt>
                <c:pt idx="5452">
                  <c:v>176.20698870400719</c:v>
                </c:pt>
                <c:pt idx="5453">
                  <c:v>176.22976817436097</c:v>
                </c:pt>
                <c:pt idx="5454">
                  <c:v>176.25314699789081</c:v>
                </c:pt>
                <c:pt idx="5455">
                  <c:v>176.27583130067964</c:v>
                </c:pt>
                <c:pt idx="5456">
                  <c:v>176.29944298101714</c:v>
                </c:pt>
                <c:pt idx="5457">
                  <c:v>176.32236014061448</c:v>
                </c:pt>
                <c:pt idx="5458">
                  <c:v>176.34583210686642</c:v>
                </c:pt>
                <c:pt idx="5459">
                  <c:v>176.36884240918681</c:v>
                </c:pt>
                <c:pt idx="5460">
                  <c:v>176.39180411530361</c:v>
                </c:pt>
                <c:pt idx="5461">
                  <c:v>176.41518496367476</c:v>
                </c:pt>
                <c:pt idx="5462">
                  <c:v>176.43810009843006</c:v>
                </c:pt>
                <c:pt idx="5463">
                  <c:v>176.46148094680103</c:v>
                </c:pt>
                <c:pt idx="5464">
                  <c:v>176.48467550972578</c:v>
                </c:pt>
                <c:pt idx="5465">
                  <c:v>176.50768378720414</c:v>
                </c:pt>
                <c:pt idx="5466">
                  <c:v>176.53092492149051</c:v>
                </c:pt>
                <c:pt idx="5467">
                  <c:v>176.55388865244907</c:v>
                </c:pt>
                <c:pt idx="5468">
                  <c:v>176.57708321537379</c:v>
                </c:pt>
                <c:pt idx="5469">
                  <c:v>176.60032434966021</c:v>
                </c:pt>
                <c:pt idx="5470">
                  <c:v>176.62323948441554</c:v>
                </c:pt>
                <c:pt idx="5471">
                  <c:v>176.6463874759784</c:v>
                </c:pt>
                <c:pt idx="5472">
                  <c:v>176.66981489571103</c:v>
                </c:pt>
                <c:pt idx="5473">
                  <c:v>176.69236150925713</c:v>
                </c:pt>
                <c:pt idx="5474">
                  <c:v>176.71597116475212</c:v>
                </c:pt>
                <c:pt idx="5475">
                  <c:v>176.73911915631595</c:v>
                </c:pt>
                <c:pt idx="5476">
                  <c:v>176.76226917272101</c:v>
                </c:pt>
                <c:pt idx="5477">
                  <c:v>176.78523087883761</c:v>
                </c:pt>
                <c:pt idx="5478">
                  <c:v>176.80861172720878</c:v>
                </c:pt>
                <c:pt idx="5479">
                  <c:v>176.83175971877202</c:v>
                </c:pt>
                <c:pt idx="5480">
                  <c:v>176.85467485352711</c:v>
                </c:pt>
                <c:pt idx="5481">
                  <c:v>176.87805570189792</c:v>
                </c:pt>
                <c:pt idx="5482">
                  <c:v>176.90143452542787</c:v>
                </c:pt>
                <c:pt idx="5483">
                  <c:v>176.92435168502467</c:v>
                </c:pt>
                <c:pt idx="5484">
                  <c:v>176.94749967658782</c:v>
                </c:pt>
                <c:pt idx="5485">
                  <c:v>176.97064766815092</c:v>
                </c:pt>
                <c:pt idx="5486">
                  <c:v>176.99393537379888</c:v>
                </c:pt>
                <c:pt idx="5487">
                  <c:v>177.01689910475713</c:v>
                </c:pt>
                <c:pt idx="5488">
                  <c:v>177.03986081087416</c:v>
                </c:pt>
                <c:pt idx="5489">
                  <c:v>177.06328823060699</c:v>
                </c:pt>
                <c:pt idx="5490">
                  <c:v>177.086343079447</c:v>
                </c:pt>
                <c:pt idx="5491">
                  <c:v>177.10949107101013</c:v>
                </c:pt>
                <c:pt idx="5492">
                  <c:v>177.13263906257347</c:v>
                </c:pt>
                <c:pt idx="5493">
                  <c:v>177.15578705413637</c:v>
                </c:pt>
                <c:pt idx="5494">
                  <c:v>177.17893504569983</c:v>
                </c:pt>
                <c:pt idx="5495">
                  <c:v>177.20212960862463</c:v>
                </c:pt>
                <c:pt idx="5496">
                  <c:v>177.22509333958263</c:v>
                </c:pt>
                <c:pt idx="5497">
                  <c:v>177.24828790250766</c:v>
                </c:pt>
                <c:pt idx="5498">
                  <c:v>177.27171329739832</c:v>
                </c:pt>
                <c:pt idx="5499">
                  <c:v>177.29467702835672</c:v>
                </c:pt>
                <c:pt idx="5500">
                  <c:v>177.31782501992041</c:v>
                </c:pt>
                <c:pt idx="5501">
                  <c:v>177.34037163346611</c:v>
                </c:pt>
                <c:pt idx="5502">
                  <c:v>177.36421414576986</c:v>
                </c:pt>
                <c:pt idx="5503">
                  <c:v>177.3873621373333</c:v>
                </c:pt>
                <c:pt idx="5504">
                  <c:v>177.41051012889594</c:v>
                </c:pt>
                <c:pt idx="5505">
                  <c:v>177.43365812045914</c:v>
                </c:pt>
                <c:pt idx="5506">
                  <c:v>177.456575280056</c:v>
                </c:pt>
                <c:pt idx="5507">
                  <c:v>177.47972327161938</c:v>
                </c:pt>
                <c:pt idx="5508">
                  <c:v>177.50287126318227</c:v>
                </c:pt>
                <c:pt idx="5509">
                  <c:v>177.5257418514181</c:v>
                </c:pt>
                <c:pt idx="5510">
                  <c:v>177.5496309350832</c:v>
                </c:pt>
                <c:pt idx="5511">
                  <c:v>177.57231523787198</c:v>
                </c:pt>
                <c:pt idx="5512">
                  <c:v>177.5955098007968</c:v>
                </c:pt>
                <c:pt idx="5513">
                  <c:v>177.61893722052963</c:v>
                </c:pt>
                <c:pt idx="5514">
                  <c:v>177.64222290133588</c:v>
                </c:pt>
                <c:pt idx="5515">
                  <c:v>177.66514006093274</c:v>
                </c:pt>
                <c:pt idx="5516">
                  <c:v>177.68828805249646</c:v>
                </c:pt>
                <c:pt idx="5517">
                  <c:v>177.71148261542069</c:v>
                </c:pt>
                <c:pt idx="5518">
                  <c:v>177.73463060698379</c:v>
                </c:pt>
                <c:pt idx="5519">
                  <c:v>177.75777859854679</c:v>
                </c:pt>
                <c:pt idx="5520">
                  <c:v>177.78069575814368</c:v>
                </c:pt>
                <c:pt idx="5521">
                  <c:v>177.80412115303517</c:v>
                </c:pt>
                <c:pt idx="5522">
                  <c:v>177.82703831263248</c:v>
                </c:pt>
                <c:pt idx="5523">
                  <c:v>177.85032601828041</c:v>
                </c:pt>
                <c:pt idx="5524">
                  <c:v>177.87347400984248</c:v>
                </c:pt>
                <c:pt idx="5525">
                  <c:v>177.89643774080147</c:v>
                </c:pt>
                <c:pt idx="5526">
                  <c:v>177.91963230372625</c:v>
                </c:pt>
                <c:pt idx="5527">
                  <c:v>177.94301112725555</c:v>
                </c:pt>
                <c:pt idx="5528">
                  <c:v>177.96597485821439</c:v>
                </c:pt>
                <c:pt idx="5529">
                  <c:v>177.98935368174358</c:v>
                </c:pt>
                <c:pt idx="5530">
                  <c:v>178.0122708413405</c:v>
                </c:pt>
                <c:pt idx="5531">
                  <c:v>178.03541883290404</c:v>
                </c:pt>
                <c:pt idx="5532">
                  <c:v>178.05879765643354</c:v>
                </c:pt>
                <c:pt idx="5533">
                  <c:v>178.08171481603023</c:v>
                </c:pt>
                <c:pt idx="5534">
                  <c:v>178.10486280759321</c:v>
                </c:pt>
                <c:pt idx="5535">
                  <c:v>178.12805737051801</c:v>
                </c:pt>
                <c:pt idx="5536">
                  <c:v>178.15134507616597</c:v>
                </c:pt>
                <c:pt idx="5537">
                  <c:v>178.17426223576234</c:v>
                </c:pt>
                <c:pt idx="5538">
                  <c:v>178.19741022732603</c:v>
                </c:pt>
                <c:pt idx="5539">
                  <c:v>178.22083562221698</c:v>
                </c:pt>
                <c:pt idx="5540">
                  <c:v>178.24375278181344</c:v>
                </c:pt>
                <c:pt idx="5541">
                  <c:v>178.26690077337685</c:v>
                </c:pt>
                <c:pt idx="5542">
                  <c:v>178.28981793297407</c:v>
                </c:pt>
                <c:pt idx="5543">
                  <c:v>178.31254880712481</c:v>
                </c:pt>
                <c:pt idx="5544">
                  <c:v>178.3360207733771</c:v>
                </c:pt>
                <c:pt idx="5545">
                  <c:v>178.35944819311001</c:v>
                </c:pt>
                <c:pt idx="5546">
                  <c:v>178.38259618467356</c:v>
                </c:pt>
                <c:pt idx="5547">
                  <c:v>178.40597500820238</c:v>
                </c:pt>
                <c:pt idx="5548">
                  <c:v>178.42889216779969</c:v>
                </c:pt>
                <c:pt idx="5549">
                  <c:v>178.4521333020862</c:v>
                </c:pt>
                <c:pt idx="5550">
                  <c:v>178.47528129364858</c:v>
                </c:pt>
                <c:pt idx="5551">
                  <c:v>178.49847585657406</c:v>
                </c:pt>
                <c:pt idx="5552">
                  <c:v>178.52167041949849</c:v>
                </c:pt>
                <c:pt idx="5553">
                  <c:v>178.54481841106158</c:v>
                </c:pt>
                <c:pt idx="5554">
                  <c:v>178.56778011717836</c:v>
                </c:pt>
                <c:pt idx="5555">
                  <c:v>178.59120753691121</c:v>
                </c:pt>
                <c:pt idx="5556">
                  <c:v>178.61416924302762</c:v>
                </c:pt>
                <c:pt idx="5557">
                  <c:v>178.63731723459111</c:v>
                </c:pt>
                <c:pt idx="5558">
                  <c:v>178.66051179751557</c:v>
                </c:pt>
                <c:pt idx="5559">
                  <c:v>178.68370636044062</c:v>
                </c:pt>
                <c:pt idx="5560">
                  <c:v>178.70671666276078</c:v>
                </c:pt>
                <c:pt idx="5561">
                  <c:v>178.72972494023907</c:v>
                </c:pt>
                <c:pt idx="5562">
                  <c:v>178.75287293180196</c:v>
                </c:pt>
                <c:pt idx="5563">
                  <c:v>178.77625378017319</c:v>
                </c:pt>
                <c:pt idx="5564">
                  <c:v>178.79926205765176</c:v>
                </c:pt>
                <c:pt idx="5565">
                  <c:v>178.8222723599722</c:v>
                </c:pt>
                <c:pt idx="5566">
                  <c:v>178.84565118350102</c:v>
                </c:pt>
                <c:pt idx="5567">
                  <c:v>178.86856834309827</c:v>
                </c:pt>
                <c:pt idx="5568">
                  <c:v>178.89171633466162</c:v>
                </c:pt>
                <c:pt idx="5569">
                  <c:v>178.91491089758617</c:v>
                </c:pt>
                <c:pt idx="5570">
                  <c:v>178.93805888914926</c:v>
                </c:pt>
                <c:pt idx="5571">
                  <c:v>178.96120688071269</c:v>
                </c:pt>
                <c:pt idx="5572">
                  <c:v>178.98458772908359</c:v>
                </c:pt>
                <c:pt idx="5573">
                  <c:v>179.00773572064659</c:v>
                </c:pt>
                <c:pt idx="5574">
                  <c:v>179.03069945160541</c:v>
                </c:pt>
                <c:pt idx="5575">
                  <c:v>179.05417141785799</c:v>
                </c:pt>
                <c:pt idx="5576">
                  <c:v>179.07690229200813</c:v>
                </c:pt>
                <c:pt idx="5577">
                  <c:v>179.10028111553783</c:v>
                </c:pt>
                <c:pt idx="5578">
                  <c:v>179.123429107101</c:v>
                </c:pt>
                <c:pt idx="5579">
                  <c:v>179.14643940942136</c:v>
                </c:pt>
                <c:pt idx="5580">
                  <c:v>179.16986480431171</c:v>
                </c:pt>
                <c:pt idx="5581">
                  <c:v>179.19301279587495</c:v>
                </c:pt>
                <c:pt idx="5582">
                  <c:v>179.21592995547223</c:v>
                </c:pt>
                <c:pt idx="5583">
                  <c:v>179.23907794703541</c:v>
                </c:pt>
                <c:pt idx="5584">
                  <c:v>179.26245879540659</c:v>
                </c:pt>
                <c:pt idx="5585">
                  <c:v>179.28546707288501</c:v>
                </c:pt>
                <c:pt idx="5586">
                  <c:v>179.30870820717129</c:v>
                </c:pt>
                <c:pt idx="5587">
                  <c:v>179.33185619873447</c:v>
                </c:pt>
                <c:pt idx="5588">
                  <c:v>179.35500419029765</c:v>
                </c:pt>
                <c:pt idx="5589">
                  <c:v>179.37792134989476</c:v>
                </c:pt>
                <c:pt idx="5590">
                  <c:v>179.40106934145768</c:v>
                </c:pt>
                <c:pt idx="5591">
                  <c:v>179.42421733302118</c:v>
                </c:pt>
                <c:pt idx="5592">
                  <c:v>179.44741189594566</c:v>
                </c:pt>
                <c:pt idx="5593">
                  <c:v>179.47055988750878</c:v>
                </c:pt>
                <c:pt idx="5594">
                  <c:v>179.49394073588002</c:v>
                </c:pt>
                <c:pt idx="5595">
                  <c:v>179.51690244199671</c:v>
                </c:pt>
                <c:pt idx="5596">
                  <c:v>179.54014357628307</c:v>
                </c:pt>
                <c:pt idx="5597">
                  <c:v>179.5629210217952</c:v>
                </c:pt>
                <c:pt idx="5598">
                  <c:v>179.58662584485575</c:v>
                </c:pt>
                <c:pt idx="5599">
                  <c:v>179.60958755097258</c:v>
                </c:pt>
                <c:pt idx="5600">
                  <c:v>179.63255128193092</c:v>
                </c:pt>
                <c:pt idx="5601">
                  <c:v>179.65588555894072</c:v>
                </c:pt>
                <c:pt idx="5602">
                  <c:v>179.67908012186493</c:v>
                </c:pt>
                <c:pt idx="5603">
                  <c:v>179.70199525662062</c:v>
                </c:pt>
                <c:pt idx="5604">
                  <c:v>179.72523639090701</c:v>
                </c:pt>
                <c:pt idx="5605">
                  <c:v>179.74866178579779</c:v>
                </c:pt>
                <c:pt idx="5606">
                  <c:v>179.77162551675627</c:v>
                </c:pt>
                <c:pt idx="5607">
                  <c:v>179.7948200796813</c:v>
                </c:pt>
                <c:pt idx="5608">
                  <c:v>179.81801464260604</c:v>
                </c:pt>
                <c:pt idx="5609">
                  <c:v>179.84097837356461</c:v>
                </c:pt>
                <c:pt idx="5610">
                  <c:v>179.86412636512787</c:v>
                </c:pt>
                <c:pt idx="5611">
                  <c:v>179.88704352472467</c:v>
                </c:pt>
                <c:pt idx="5612">
                  <c:v>179.91019151628782</c:v>
                </c:pt>
                <c:pt idx="5613">
                  <c:v>179.93357033981692</c:v>
                </c:pt>
                <c:pt idx="5614">
                  <c:v>179.95671833138044</c:v>
                </c:pt>
                <c:pt idx="5615">
                  <c:v>179.98009917975156</c:v>
                </c:pt>
                <c:pt idx="5616">
                  <c:v>180.00329374267633</c:v>
                </c:pt>
                <c:pt idx="5617">
                  <c:v>180.02644173423974</c:v>
                </c:pt>
                <c:pt idx="5618">
                  <c:v>180.04945001171762</c:v>
                </c:pt>
                <c:pt idx="5619">
                  <c:v>180.0726911460043</c:v>
                </c:pt>
                <c:pt idx="5620">
                  <c:v>180.09560830560127</c:v>
                </c:pt>
                <c:pt idx="5621">
                  <c:v>180.11875629716405</c:v>
                </c:pt>
                <c:pt idx="5622">
                  <c:v>180.14218169205515</c:v>
                </c:pt>
                <c:pt idx="5623">
                  <c:v>180.16519199437522</c:v>
                </c:pt>
                <c:pt idx="5624">
                  <c:v>180.18820027185376</c:v>
                </c:pt>
                <c:pt idx="5625">
                  <c:v>180.21158112022476</c:v>
                </c:pt>
                <c:pt idx="5626">
                  <c:v>180.23449625498009</c:v>
                </c:pt>
                <c:pt idx="5627">
                  <c:v>180.25727572533393</c:v>
                </c:pt>
                <c:pt idx="5628">
                  <c:v>180.28070112022499</c:v>
                </c:pt>
                <c:pt idx="5629">
                  <c:v>180.30394225451138</c:v>
                </c:pt>
                <c:pt idx="5630">
                  <c:v>180.32709024607479</c:v>
                </c:pt>
                <c:pt idx="5631">
                  <c:v>180.35009852355282</c:v>
                </c:pt>
                <c:pt idx="5632">
                  <c:v>180.37347937192428</c:v>
                </c:pt>
                <c:pt idx="5633">
                  <c:v>180.39639450667943</c:v>
                </c:pt>
                <c:pt idx="5634">
                  <c:v>180.41977535505038</c:v>
                </c:pt>
                <c:pt idx="5635">
                  <c:v>180.44269251464732</c:v>
                </c:pt>
                <c:pt idx="5636">
                  <c:v>180.46588707757203</c:v>
                </c:pt>
                <c:pt idx="5637">
                  <c:v>180.48926590110128</c:v>
                </c:pt>
                <c:pt idx="5638">
                  <c:v>180.51218306069836</c:v>
                </c:pt>
                <c:pt idx="5639">
                  <c:v>180.53533105226177</c:v>
                </c:pt>
                <c:pt idx="5640">
                  <c:v>180.55857218654768</c:v>
                </c:pt>
                <c:pt idx="5641">
                  <c:v>180.58162703538784</c:v>
                </c:pt>
                <c:pt idx="5642">
                  <c:v>180.60472845558965</c:v>
                </c:pt>
                <c:pt idx="5643">
                  <c:v>180.62815587532225</c:v>
                </c:pt>
                <c:pt idx="5644">
                  <c:v>180.6513038668854</c:v>
                </c:pt>
                <c:pt idx="5645">
                  <c:v>180.67445185844855</c:v>
                </c:pt>
                <c:pt idx="5646">
                  <c:v>180.69755327864993</c:v>
                </c:pt>
                <c:pt idx="5647">
                  <c:v>180.72070127021325</c:v>
                </c:pt>
                <c:pt idx="5648">
                  <c:v>180.74408211858432</c:v>
                </c:pt>
                <c:pt idx="5649">
                  <c:v>180.76699725333961</c:v>
                </c:pt>
                <c:pt idx="5650">
                  <c:v>180.79028495898757</c:v>
                </c:pt>
                <c:pt idx="5651">
                  <c:v>180.81347952191214</c:v>
                </c:pt>
                <c:pt idx="5652">
                  <c:v>180.83667408483691</c:v>
                </c:pt>
                <c:pt idx="5653">
                  <c:v>180.85935838762646</c:v>
                </c:pt>
                <c:pt idx="5654">
                  <c:v>180.8825084040312</c:v>
                </c:pt>
                <c:pt idx="5655">
                  <c:v>180.90598037028383</c:v>
                </c:pt>
                <c:pt idx="5656">
                  <c:v>180.92894207640057</c:v>
                </c:pt>
                <c:pt idx="5657">
                  <c:v>180.95213663932532</c:v>
                </c:pt>
                <c:pt idx="5658">
                  <c:v>180.97533120224981</c:v>
                </c:pt>
                <c:pt idx="5659">
                  <c:v>180.99829493320831</c:v>
                </c:pt>
                <c:pt idx="5660">
                  <c:v>181.02148949613337</c:v>
                </c:pt>
                <c:pt idx="5661">
                  <c:v>181.04463748769658</c:v>
                </c:pt>
                <c:pt idx="5662">
                  <c:v>181.06778547925938</c:v>
                </c:pt>
                <c:pt idx="5663">
                  <c:v>181.09098004218424</c:v>
                </c:pt>
                <c:pt idx="5664">
                  <c:v>181.11412803374714</c:v>
                </c:pt>
                <c:pt idx="5665">
                  <c:v>181.13727602531048</c:v>
                </c:pt>
                <c:pt idx="5666">
                  <c:v>181.16042401687366</c:v>
                </c:pt>
                <c:pt idx="5667">
                  <c:v>181.18357200843678</c:v>
                </c:pt>
                <c:pt idx="5668">
                  <c:v>181.20685971408463</c:v>
                </c:pt>
                <c:pt idx="5669">
                  <c:v>181.22959058823528</c:v>
                </c:pt>
                <c:pt idx="5670">
                  <c:v>181.25297143660654</c:v>
                </c:pt>
                <c:pt idx="5671">
                  <c:v>181.27635026013562</c:v>
                </c:pt>
                <c:pt idx="5672">
                  <c:v>181.29926741973279</c:v>
                </c:pt>
                <c:pt idx="5673">
                  <c:v>181.32241541129648</c:v>
                </c:pt>
                <c:pt idx="5674">
                  <c:v>181.34556340285886</c:v>
                </c:pt>
                <c:pt idx="5675">
                  <c:v>181.36871139442241</c:v>
                </c:pt>
                <c:pt idx="5676">
                  <c:v>181.39167512538063</c:v>
                </c:pt>
                <c:pt idx="5677">
                  <c:v>181.41482311694398</c:v>
                </c:pt>
                <c:pt idx="5678">
                  <c:v>181.43815739395367</c:v>
                </c:pt>
                <c:pt idx="5679">
                  <c:v>181.46116567143193</c:v>
                </c:pt>
                <c:pt idx="5680">
                  <c:v>181.48431366299533</c:v>
                </c:pt>
                <c:pt idx="5681">
                  <c:v>181.50774108272807</c:v>
                </c:pt>
                <c:pt idx="5682">
                  <c:v>181.5309336208106</c:v>
                </c:pt>
                <c:pt idx="5683">
                  <c:v>181.55394392313102</c:v>
                </c:pt>
                <c:pt idx="5684">
                  <c:v>181.57686108272793</c:v>
                </c:pt>
                <c:pt idx="5685">
                  <c:v>181.60023990625734</c:v>
                </c:pt>
                <c:pt idx="5686">
                  <c:v>181.62320363721588</c:v>
                </c:pt>
                <c:pt idx="5687">
                  <c:v>181.64658246074492</c:v>
                </c:pt>
                <c:pt idx="5688">
                  <c:v>181.66954619170372</c:v>
                </c:pt>
                <c:pt idx="5689">
                  <c:v>181.69269418326678</c:v>
                </c:pt>
                <c:pt idx="5690">
                  <c:v>181.71607300679614</c:v>
                </c:pt>
                <c:pt idx="5691">
                  <c:v>181.73899016639328</c:v>
                </c:pt>
                <c:pt idx="5692">
                  <c:v>181.76232444340283</c:v>
                </c:pt>
                <c:pt idx="5693">
                  <c:v>181.78533272088112</c:v>
                </c:pt>
                <c:pt idx="5694">
                  <c:v>181.80852728380597</c:v>
                </c:pt>
                <c:pt idx="5695">
                  <c:v>181.83153758612627</c:v>
                </c:pt>
                <c:pt idx="5696">
                  <c:v>181.85496298101708</c:v>
                </c:pt>
                <c:pt idx="5697">
                  <c:v>181.87797328333718</c:v>
                </c:pt>
                <c:pt idx="5698">
                  <c:v>181.90121239278184</c:v>
                </c:pt>
                <c:pt idx="5699">
                  <c:v>181.92436038434499</c:v>
                </c:pt>
                <c:pt idx="5700">
                  <c:v>181.94751040074993</c:v>
                </c:pt>
                <c:pt idx="5701">
                  <c:v>181.97047210686642</c:v>
                </c:pt>
                <c:pt idx="5702">
                  <c:v>181.9939906444809</c:v>
                </c:pt>
                <c:pt idx="5703">
                  <c:v>182.01713863604408</c:v>
                </c:pt>
                <c:pt idx="5704">
                  <c:v>182.04019550972578</c:v>
                </c:pt>
                <c:pt idx="5705">
                  <c:v>182.06320378720417</c:v>
                </c:pt>
                <c:pt idx="5706">
                  <c:v>182.08649149285213</c:v>
                </c:pt>
                <c:pt idx="5707">
                  <c:v>182.10949977033042</c:v>
                </c:pt>
                <c:pt idx="5708">
                  <c:v>182.13292719006327</c:v>
                </c:pt>
                <c:pt idx="5709">
                  <c:v>182.15584232481817</c:v>
                </c:pt>
                <c:pt idx="5710">
                  <c:v>182.17908345910448</c:v>
                </c:pt>
                <c:pt idx="5711">
                  <c:v>182.20223145066817</c:v>
                </c:pt>
                <c:pt idx="5712">
                  <c:v>182.22514861026508</c:v>
                </c:pt>
                <c:pt idx="5713">
                  <c:v>182.24834317318965</c:v>
                </c:pt>
                <c:pt idx="5714">
                  <c:v>182.27158430747596</c:v>
                </c:pt>
                <c:pt idx="5715">
                  <c:v>182.29473229903886</c:v>
                </c:pt>
                <c:pt idx="5716">
                  <c:v>182.31788029060218</c:v>
                </c:pt>
                <c:pt idx="5717">
                  <c:v>182.34107485352709</c:v>
                </c:pt>
                <c:pt idx="5718">
                  <c:v>182.3642694164518</c:v>
                </c:pt>
                <c:pt idx="5719">
                  <c:v>182.38718657604869</c:v>
                </c:pt>
                <c:pt idx="5720">
                  <c:v>182.41056539957773</c:v>
                </c:pt>
                <c:pt idx="5721">
                  <c:v>182.4334825591751</c:v>
                </c:pt>
                <c:pt idx="5722">
                  <c:v>182.4568613827048</c:v>
                </c:pt>
                <c:pt idx="5723">
                  <c:v>182.47977854230135</c:v>
                </c:pt>
                <c:pt idx="5724">
                  <c:v>182.50315939067258</c:v>
                </c:pt>
                <c:pt idx="5725">
                  <c:v>182.52635395359741</c:v>
                </c:pt>
                <c:pt idx="5726">
                  <c:v>182.54950194516027</c:v>
                </c:pt>
                <c:pt idx="5727">
                  <c:v>182.57246365127722</c:v>
                </c:pt>
                <c:pt idx="5728">
                  <c:v>182.59547395359741</c:v>
                </c:pt>
                <c:pt idx="5729">
                  <c:v>182.61889934848844</c:v>
                </c:pt>
                <c:pt idx="5730">
                  <c:v>182.64204734005185</c:v>
                </c:pt>
                <c:pt idx="5731">
                  <c:v>182.66519533161474</c:v>
                </c:pt>
                <c:pt idx="5732">
                  <c:v>182.68848303726281</c:v>
                </c:pt>
                <c:pt idx="5733">
                  <c:v>182.71116734005159</c:v>
                </c:pt>
                <c:pt idx="5734">
                  <c:v>182.7344084743379</c:v>
                </c:pt>
                <c:pt idx="5735">
                  <c:v>182.75737220529646</c:v>
                </c:pt>
                <c:pt idx="5736">
                  <c:v>182.78079760018738</c:v>
                </c:pt>
                <c:pt idx="5737">
                  <c:v>182.80376133114569</c:v>
                </c:pt>
                <c:pt idx="5738">
                  <c:v>182.82737301148387</c:v>
                </c:pt>
                <c:pt idx="5739">
                  <c:v>182.85052100304668</c:v>
                </c:pt>
                <c:pt idx="5740">
                  <c:v>182.87325187719711</c:v>
                </c:pt>
                <c:pt idx="5741">
                  <c:v>182.89644644012236</c:v>
                </c:pt>
                <c:pt idx="5742">
                  <c:v>182.9195944316848</c:v>
                </c:pt>
                <c:pt idx="5743">
                  <c:v>182.94274242324818</c:v>
                </c:pt>
                <c:pt idx="5744">
                  <c:v>182.9659835575348</c:v>
                </c:pt>
                <c:pt idx="5745">
                  <c:v>182.98890071713174</c:v>
                </c:pt>
                <c:pt idx="5746">
                  <c:v>183.01227954066087</c:v>
                </c:pt>
                <c:pt idx="5747">
                  <c:v>183.0354275322245</c:v>
                </c:pt>
                <c:pt idx="5748">
                  <c:v>183.05880838059574</c:v>
                </c:pt>
                <c:pt idx="5749">
                  <c:v>183.08172554019217</c:v>
                </c:pt>
                <c:pt idx="5750">
                  <c:v>183.10505779235973</c:v>
                </c:pt>
                <c:pt idx="5751">
                  <c:v>183.1282523552851</c:v>
                </c:pt>
                <c:pt idx="5752">
                  <c:v>183.15121608624364</c:v>
                </c:pt>
                <c:pt idx="5753">
                  <c:v>183.1746414811343</c:v>
                </c:pt>
                <c:pt idx="5754">
                  <c:v>183.19746549800792</c:v>
                </c:pt>
                <c:pt idx="5755">
                  <c:v>183.22079977501758</c:v>
                </c:pt>
                <c:pt idx="5756">
                  <c:v>183.24399433794207</c:v>
                </c:pt>
                <c:pt idx="5757">
                  <c:v>183.26690947269768</c:v>
                </c:pt>
                <c:pt idx="5758">
                  <c:v>183.2903368924307</c:v>
                </c:pt>
                <c:pt idx="5759">
                  <c:v>183.31297462385709</c:v>
                </c:pt>
                <c:pt idx="5760">
                  <c:v>183.33616918678229</c:v>
                </c:pt>
                <c:pt idx="5761">
                  <c:v>183.35959458167329</c:v>
                </c:pt>
                <c:pt idx="5762">
                  <c:v>183.38251174127024</c:v>
                </c:pt>
                <c:pt idx="5763">
                  <c:v>183.40593713616119</c:v>
                </c:pt>
                <c:pt idx="5764">
                  <c:v>183.42913169908599</c:v>
                </c:pt>
                <c:pt idx="5765">
                  <c:v>183.45209543004461</c:v>
                </c:pt>
                <c:pt idx="5766">
                  <c:v>183.47524342160762</c:v>
                </c:pt>
                <c:pt idx="5767">
                  <c:v>183.49848455589444</c:v>
                </c:pt>
                <c:pt idx="5768">
                  <c:v>183.5214482868526</c:v>
                </c:pt>
                <c:pt idx="5769">
                  <c:v>183.54468739629715</c:v>
                </c:pt>
                <c:pt idx="5770">
                  <c:v>183.5678374127024</c:v>
                </c:pt>
                <c:pt idx="5771">
                  <c:v>183.59126280759347</c:v>
                </c:pt>
                <c:pt idx="5772">
                  <c:v>183.61422653855158</c:v>
                </c:pt>
                <c:pt idx="5773">
                  <c:v>183.6373279587537</c:v>
                </c:pt>
                <c:pt idx="5774">
                  <c:v>183.66052252167776</c:v>
                </c:pt>
                <c:pt idx="5775">
                  <c:v>183.68343765643351</c:v>
                </c:pt>
                <c:pt idx="5776">
                  <c:v>183.70681850480432</c:v>
                </c:pt>
                <c:pt idx="5777">
                  <c:v>183.73019732833384</c:v>
                </c:pt>
                <c:pt idx="5778">
                  <c:v>183.75311448793067</c:v>
                </c:pt>
                <c:pt idx="5779">
                  <c:v>183.77603164752753</c:v>
                </c:pt>
                <c:pt idx="5780">
                  <c:v>183.79922621045233</c:v>
                </c:pt>
                <c:pt idx="5781">
                  <c:v>183.82260503398174</c:v>
                </c:pt>
                <c:pt idx="5782">
                  <c:v>183.84552219357829</c:v>
                </c:pt>
                <c:pt idx="5783">
                  <c:v>183.86876332786497</c:v>
                </c:pt>
                <c:pt idx="5784">
                  <c:v>183.89177160534334</c:v>
                </c:pt>
                <c:pt idx="5785">
                  <c:v>183.91491959690632</c:v>
                </c:pt>
                <c:pt idx="5786">
                  <c:v>183.93839358800122</c:v>
                </c:pt>
                <c:pt idx="5787">
                  <c:v>183.96154157956414</c:v>
                </c:pt>
                <c:pt idx="5788">
                  <c:v>183.98431902507627</c:v>
                </c:pt>
                <c:pt idx="5789">
                  <c:v>184.0077444199672</c:v>
                </c:pt>
                <c:pt idx="5790">
                  <c:v>184.03084584016858</c:v>
                </c:pt>
                <c:pt idx="5791">
                  <c:v>184.05404040309386</c:v>
                </c:pt>
                <c:pt idx="5792">
                  <c:v>184.07681987344742</c:v>
                </c:pt>
                <c:pt idx="5793">
                  <c:v>184.10047610030466</c:v>
                </c:pt>
                <c:pt idx="5794">
                  <c:v>184.12325354581648</c:v>
                </c:pt>
                <c:pt idx="5795">
                  <c:v>184.14644810874151</c:v>
                </c:pt>
                <c:pt idx="5796">
                  <c:v>184.16964267166603</c:v>
                </c:pt>
                <c:pt idx="5797">
                  <c:v>184.19279066322946</c:v>
                </c:pt>
                <c:pt idx="5798">
                  <c:v>184.21593865479258</c:v>
                </c:pt>
                <c:pt idx="5799">
                  <c:v>184.23913321771738</c:v>
                </c:pt>
                <c:pt idx="5800">
                  <c:v>184.26228323412209</c:v>
                </c:pt>
                <c:pt idx="5801">
                  <c:v>184.28543122568561</c:v>
                </c:pt>
                <c:pt idx="5802">
                  <c:v>184.30857921724871</c:v>
                </c:pt>
                <c:pt idx="5803">
                  <c:v>184.33195804077803</c:v>
                </c:pt>
                <c:pt idx="5804">
                  <c:v>184.35496834309845</c:v>
                </c:pt>
                <c:pt idx="5805">
                  <c:v>184.37820947738496</c:v>
                </c:pt>
                <c:pt idx="5806">
                  <c:v>184.40112461213994</c:v>
                </c:pt>
                <c:pt idx="5807">
                  <c:v>184.42445888914929</c:v>
                </c:pt>
                <c:pt idx="5808">
                  <c:v>184.44765345207409</c:v>
                </c:pt>
                <c:pt idx="5809">
                  <c:v>184.47033775486292</c:v>
                </c:pt>
                <c:pt idx="5810">
                  <c:v>184.49399600656199</c:v>
                </c:pt>
                <c:pt idx="5811">
                  <c:v>184.51691316615839</c:v>
                </c:pt>
                <c:pt idx="5812">
                  <c:v>184.54019884696507</c:v>
                </c:pt>
                <c:pt idx="5813">
                  <c:v>184.56311600656198</c:v>
                </c:pt>
                <c:pt idx="5814">
                  <c:v>184.58631056948681</c:v>
                </c:pt>
                <c:pt idx="5815">
                  <c:v>184.60955170377278</c:v>
                </c:pt>
                <c:pt idx="5816">
                  <c:v>184.63251543473152</c:v>
                </c:pt>
                <c:pt idx="5817">
                  <c:v>184.6558942582611</c:v>
                </c:pt>
                <c:pt idx="5818">
                  <c:v>184.67890253573941</c:v>
                </c:pt>
                <c:pt idx="5819">
                  <c:v>184.70205255214418</c:v>
                </c:pt>
                <c:pt idx="5820">
                  <c:v>184.72520054370753</c:v>
                </c:pt>
                <c:pt idx="5821">
                  <c:v>184.7484396531521</c:v>
                </c:pt>
                <c:pt idx="5822">
                  <c:v>184.77186707288496</c:v>
                </c:pt>
                <c:pt idx="5823">
                  <c:v>184.79478423248159</c:v>
                </c:pt>
                <c:pt idx="5824">
                  <c:v>184.81746853527093</c:v>
                </c:pt>
                <c:pt idx="5825">
                  <c:v>184.84117133348977</c:v>
                </c:pt>
                <c:pt idx="5826">
                  <c:v>184.8641816358097</c:v>
                </c:pt>
                <c:pt idx="5827">
                  <c:v>184.88709879540664</c:v>
                </c:pt>
                <c:pt idx="5828">
                  <c:v>184.91024678696999</c:v>
                </c:pt>
                <c:pt idx="5829">
                  <c:v>184.93339477853272</c:v>
                </c:pt>
                <c:pt idx="5830">
                  <c:v>184.95682017342426</c:v>
                </c:pt>
                <c:pt idx="5831">
                  <c:v>184.97978390438209</c:v>
                </c:pt>
                <c:pt idx="5832">
                  <c:v>185.00283875322268</c:v>
                </c:pt>
                <c:pt idx="5833">
                  <c:v>185.02621960159382</c:v>
                </c:pt>
                <c:pt idx="5834">
                  <c:v>185.04936759315638</c:v>
                </c:pt>
                <c:pt idx="5835">
                  <c:v>185.07251558471978</c:v>
                </c:pt>
                <c:pt idx="5836">
                  <c:v>185.09543274431678</c:v>
                </c:pt>
                <c:pt idx="5837">
                  <c:v>185.11876499648446</c:v>
                </c:pt>
                <c:pt idx="5838">
                  <c:v>185.14182187016638</c:v>
                </c:pt>
                <c:pt idx="5839">
                  <c:v>185.16506097961098</c:v>
                </c:pt>
                <c:pt idx="5840">
                  <c:v>185.18802471056949</c:v>
                </c:pt>
                <c:pt idx="5841">
                  <c:v>185.21149667682218</c:v>
                </c:pt>
                <c:pt idx="5842">
                  <c:v>185.23464466838502</c:v>
                </c:pt>
                <c:pt idx="5843">
                  <c:v>185.25783923131002</c:v>
                </c:pt>
                <c:pt idx="5844">
                  <c:v>185.28080296226858</c:v>
                </c:pt>
                <c:pt idx="5845">
                  <c:v>185.30399752519341</c:v>
                </c:pt>
                <c:pt idx="5846">
                  <c:v>185.32714551675664</c:v>
                </c:pt>
                <c:pt idx="5847">
                  <c:v>185.35029350831994</c:v>
                </c:pt>
                <c:pt idx="5848">
                  <c:v>185.37348807124442</c:v>
                </c:pt>
                <c:pt idx="5849">
                  <c:v>185.39645180220327</c:v>
                </c:pt>
                <c:pt idx="5850">
                  <c:v>185.41959979376568</c:v>
                </c:pt>
                <c:pt idx="5851">
                  <c:v>185.44274778532957</c:v>
                </c:pt>
                <c:pt idx="5852">
                  <c:v>185.46589577689213</c:v>
                </c:pt>
                <c:pt idx="5853">
                  <c:v>185.48909033981718</c:v>
                </c:pt>
                <c:pt idx="5854">
                  <c:v>185.51246916334645</c:v>
                </c:pt>
                <c:pt idx="5855">
                  <c:v>185.53538632294374</c:v>
                </c:pt>
                <c:pt idx="5856">
                  <c:v>185.55876717131477</c:v>
                </c:pt>
                <c:pt idx="5857">
                  <c:v>185.58108092805242</c:v>
                </c:pt>
                <c:pt idx="5858">
                  <c:v>185.60501658307965</c:v>
                </c:pt>
                <c:pt idx="5859">
                  <c:v>185.6281645746424</c:v>
                </c:pt>
                <c:pt idx="5860">
                  <c:v>185.65108173423948</c:v>
                </c:pt>
                <c:pt idx="5861">
                  <c:v>185.67418315444073</c:v>
                </c:pt>
                <c:pt idx="5862">
                  <c:v>185.69765512069375</c:v>
                </c:pt>
                <c:pt idx="5863">
                  <c:v>185.72061885165226</c:v>
                </c:pt>
                <c:pt idx="5864">
                  <c:v>185.74358055776864</c:v>
                </c:pt>
                <c:pt idx="5865">
                  <c:v>185.76682169205532</c:v>
                </c:pt>
                <c:pt idx="5866">
                  <c:v>185.79029365830795</c:v>
                </c:pt>
                <c:pt idx="5867">
                  <c:v>185.81321081790512</c:v>
                </c:pt>
                <c:pt idx="5868">
                  <c:v>185.83659166627598</c:v>
                </c:pt>
                <c:pt idx="5869">
                  <c:v>185.85955337239275</c:v>
                </c:pt>
                <c:pt idx="5870">
                  <c:v>185.88247053199001</c:v>
                </c:pt>
                <c:pt idx="5871">
                  <c:v>185.90589592688045</c:v>
                </c:pt>
                <c:pt idx="5872">
                  <c:v>185.92885965783955</c:v>
                </c:pt>
                <c:pt idx="5873">
                  <c:v>185.95228505273067</c:v>
                </c:pt>
                <c:pt idx="5874">
                  <c:v>185.97520221232719</c:v>
                </c:pt>
                <c:pt idx="5875">
                  <c:v>185.99839677525216</c:v>
                </c:pt>
                <c:pt idx="5876">
                  <c:v>186.02131393484856</c:v>
                </c:pt>
                <c:pt idx="5877">
                  <c:v>186.04469275837792</c:v>
                </c:pt>
                <c:pt idx="5878">
                  <c:v>186.06784074994138</c:v>
                </c:pt>
                <c:pt idx="5879">
                  <c:v>186.0905270775722</c:v>
                </c:pt>
                <c:pt idx="5880">
                  <c:v>186.11413673306748</c:v>
                </c:pt>
                <c:pt idx="5881">
                  <c:v>186.13733129599248</c:v>
                </c:pt>
                <c:pt idx="5882">
                  <c:v>186.16048131239776</c:v>
                </c:pt>
                <c:pt idx="5883">
                  <c:v>186.18353616123738</c:v>
                </c:pt>
                <c:pt idx="5884">
                  <c:v>186.20673072416164</c:v>
                </c:pt>
                <c:pt idx="5885">
                  <c:v>186.22987871572536</c:v>
                </c:pt>
                <c:pt idx="5886">
                  <c:v>186.25325753925475</c:v>
                </c:pt>
                <c:pt idx="5887">
                  <c:v>186.27622127021328</c:v>
                </c:pt>
                <c:pt idx="5888">
                  <c:v>186.29941583313786</c:v>
                </c:pt>
                <c:pt idx="5889">
                  <c:v>186.32242411061682</c:v>
                </c:pt>
                <c:pt idx="5890">
                  <c:v>186.34580495898757</c:v>
                </c:pt>
                <c:pt idx="5891">
                  <c:v>186.36853583313803</c:v>
                </c:pt>
                <c:pt idx="5892">
                  <c:v>186.39200779939063</c:v>
                </c:pt>
                <c:pt idx="5893">
                  <c:v>186.41520236231543</c:v>
                </c:pt>
                <c:pt idx="5894">
                  <c:v>186.43816609327419</c:v>
                </c:pt>
                <c:pt idx="5895">
                  <c:v>186.46136065619874</c:v>
                </c:pt>
                <c:pt idx="5896">
                  <c:v>186.48432438715724</c:v>
                </c:pt>
                <c:pt idx="5897">
                  <c:v>186.50751895008204</c:v>
                </c:pt>
                <c:pt idx="5898">
                  <c:v>186.53094434497331</c:v>
                </c:pt>
                <c:pt idx="5899">
                  <c:v>186.5540923365362</c:v>
                </c:pt>
                <c:pt idx="5900">
                  <c:v>186.57700949613314</c:v>
                </c:pt>
                <c:pt idx="5901">
                  <c:v>186.60038831966261</c:v>
                </c:pt>
                <c:pt idx="5902">
                  <c:v>186.62330547925939</c:v>
                </c:pt>
                <c:pt idx="5903">
                  <c:v>186.64650004218416</c:v>
                </c:pt>
                <c:pt idx="5904">
                  <c:v>186.66978774783215</c:v>
                </c:pt>
                <c:pt idx="5905">
                  <c:v>186.69298231075697</c:v>
                </c:pt>
                <c:pt idx="5906">
                  <c:v>186.71603715959694</c:v>
                </c:pt>
                <c:pt idx="5907">
                  <c:v>186.73927829388307</c:v>
                </c:pt>
                <c:pt idx="5908">
                  <c:v>186.76219342863834</c:v>
                </c:pt>
                <c:pt idx="5909">
                  <c:v>186.78534344504357</c:v>
                </c:pt>
                <c:pt idx="5910">
                  <c:v>186.80872226857278</c:v>
                </c:pt>
                <c:pt idx="5911">
                  <c:v>186.83145314272357</c:v>
                </c:pt>
                <c:pt idx="5912">
                  <c:v>186.85469427700963</c:v>
                </c:pt>
                <c:pt idx="5913">
                  <c:v>186.87807512538078</c:v>
                </c:pt>
                <c:pt idx="5914">
                  <c:v>186.90061971408485</c:v>
                </c:pt>
                <c:pt idx="5915">
                  <c:v>186.92418482306073</c:v>
                </c:pt>
                <c:pt idx="5916">
                  <c:v>186.94765678931333</c:v>
                </c:pt>
                <c:pt idx="5917">
                  <c:v>186.97062052027178</c:v>
                </c:pt>
                <c:pt idx="5918">
                  <c:v>186.99386165455783</c:v>
                </c:pt>
                <c:pt idx="5919">
                  <c:v>187.01677881415515</c:v>
                </c:pt>
                <c:pt idx="5920">
                  <c:v>187.04001994844154</c:v>
                </c:pt>
                <c:pt idx="5921">
                  <c:v>187.06316794000469</c:v>
                </c:pt>
                <c:pt idx="5922">
                  <c:v>187.08659333489558</c:v>
                </c:pt>
                <c:pt idx="5923">
                  <c:v>187.10964818373566</c:v>
                </c:pt>
                <c:pt idx="5924">
                  <c:v>187.13261191469437</c:v>
                </c:pt>
                <c:pt idx="5925">
                  <c:v>187.15599073822364</c:v>
                </c:pt>
                <c:pt idx="5926">
                  <c:v>187.17890789782049</c:v>
                </c:pt>
                <c:pt idx="5927">
                  <c:v>187.20205588938362</c:v>
                </c:pt>
                <c:pt idx="5928">
                  <c:v>187.22557442699761</c:v>
                </c:pt>
                <c:pt idx="5929">
                  <c:v>187.24835187250994</c:v>
                </c:pt>
                <c:pt idx="5930">
                  <c:v>187.27126903210672</c:v>
                </c:pt>
                <c:pt idx="5931">
                  <c:v>187.29469442699755</c:v>
                </c:pt>
                <c:pt idx="5932">
                  <c:v>187.31779787204127</c:v>
                </c:pt>
                <c:pt idx="5933">
                  <c:v>187.34094586360447</c:v>
                </c:pt>
                <c:pt idx="5934">
                  <c:v>187.36432468713403</c:v>
                </c:pt>
                <c:pt idx="5935">
                  <c:v>187.38724184673129</c:v>
                </c:pt>
                <c:pt idx="5936">
                  <c:v>187.41038983829426</c:v>
                </c:pt>
                <c:pt idx="5937">
                  <c:v>187.43363097258029</c:v>
                </c:pt>
                <c:pt idx="5938">
                  <c:v>187.45691867822848</c:v>
                </c:pt>
                <c:pt idx="5939">
                  <c:v>187.4798338129836</c:v>
                </c:pt>
                <c:pt idx="5940">
                  <c:v>187.50279754394194</c:v>
                </c:pt>
                <c:pt idx="5941">
                  <c:v>187.52617636747158</c:v>
                </c:pt>
                <c:pt idx="5942">
                  <c:v>187.5491866697912</c:v>
                </c:pt>
                <c:pt idx="5943">
                  <c:v>187.57238123271622</c:v>
                </c:pt>
                <c:pt idx="5944">
                  <c:v>187.59580662760723</c:v>
                </c:pt>
                <c:pt idx="5945">
                  <c:v>187.61849295523811</c:v>
                </c:pt>
                <c:pt idx="5946">
                  <c:v>187.64187177876696</c:v>
                </c:pt>
                <c:pt idx="5947">
                  <c:v>187.66501977033045</c:v>
                </c:pt>
                <c:pt idx="5948">
                  <c:v>187.68840061870193</c:v>
                </c:pt>
                <c:pt idx="5949">
                  <c:v>187.71140889617999</c:v>
                </c:pt>
                <c:pt idx="5950">
                  <c:v>187.73455688774317</c:v>
                </c:pt>
                <c:pt idx="5951">
                  <c:v>187.75770487930632</c:v>
                </c:pt>
                <c:pt idx="5952">
                  <c:v>187.78089944223132</c:v>
                </c:pt>
                <c:pt idx="5953">
                  <c:v>187.80404743379458</c:v>
                </c:pt>
                <c:pt idx="5954">
                  <c:v>187.82701116475278</c:v>
                </c:pt>
                <c:pt idx="5955">
                  <c:v>187.85002146707319</c:v>
                </c:pt>
                <c:pt idx="5956">
                  <c:v>187.87344686196417</c:v>
                </c:pt>
                <c:pt idx="5957">
                  <c:v>187.89659485352709</c:v>
                </c:pt>
                <c:pt idx="5958">
                  <c:v>187.91978941645178</c:v>
                </c:pt>
                <c:pt idx="5959">
                  <c:v>187.94256686196388</c:v>
                </c:pt>
                <c:pt idx="5960">
                  <c:v>187.96603882821677</c:v>
                </c:pt>
                <c:pt idx="5961">
                  <c:v>187.98877172720879</c:v>
                </c:pt>
                <c:pt idx="5962">
                  <c:v>188.0123813827048</c:v>
                </c:pt>
                <c:pt idx="5963">
                  <c:v>188.03566908835228</c:v>
                </c:pt>
                <c:pt idx="5964">
                  <c:v>188.05839996250322</c:v>
                </c:pt>
                <c:pt idx="5965">
                  <c:v>188.08178081087433</c:v>
                </c:pt>
                <c:pt idx="5966">
                  <c:v>188.10474251699088</c:v>
                </c:pt>
                <c:pt idx="5967">
                  <c:v>188.12775281931098</c:v>
                </c:pt>
                <c:pt idx="5968">
                  <c:v>188.15117821420202</c:v>
                </c:pt>
                <c:pt idx="5969">
                  <c:v>188.17414194516053</c:v>
                </c:pt>
                <c:pt idx="5970">
                  <c:v>188.19761391141321</c:v>
                </c:pt>
                <c:pt idx="5971">
                  <c:v>188.22043792828708</c:v>
                </c:pt>
                <c:pt idx="5972">
                  <c:v>188.24358591984947</c:v>
                </c:pt>
                <c:pt idx="5973">
                  <c:v>188.2668270541364</c:v>
                </c:pt>
                <c:pt idx="5974">
                  <c:v>188.29020587766581</c:v>
                </c:pt>
                <c:pt idx="5975">
                  <c:v>188.31335386922876</c:v>
                </c:pt>
                <c:pt idx="5976">
                  <c:v>188.33627102882588</c:v>
                </c:pt>
                <c:pt idx="5977">
                  <c:v>188.35941902038923</c:v>
                </c:pt>
                <c:pt idx="5978">
                  <c:v>188.38238275134754</c:v>
                </c:pt>
                <c:pt idx="5979">
                  <c:v>188.40576157487672</c:v>
                </c:pt>
                <c:pt idx="5980">
                  <c:v>188.42900270916317</c:v>
                </c:pt>
                <c:pt idx="5981">
                  <c:v>188.45196644012205</c:v>
                </c:pt>
                <c:pt idx="5982">
                  <c:v>188.47539183501289</c:v>
                </c:pt>
                <c:pt idx="5983">
                  <c:v>188.49830899461006</c:v>
                </c:pt>
                <c:pt idx="5984">
                  <c:v>188.5215035575348</c:v>
                </c:pt>
                <c:pt idx="5985">
                  <c:v>188.54442071713154</c:v>
                </c:pt>
                <c:pt idx="5986">
                  <c:v>188.56803037262759</c:v>
                </c:pt>
                <c:pt idx="5987">
                  <c:v>188.59094753222453</c:v>
                </c:pt>
                <c:pt idx="5988">
                  <c:v>188.61391126318202</c:v>
                </c:pt>
                <c:pt idx="5989">
                  <c:v>188.63742980079709</c:v>
                </c:pt>
                <c:pt idx="5990">
                  <c:v>188.66057779235973</c:v>
                </c:pt>
                <c:pt idx="5991">
                  <c:v>188.6834949519569</c:v>
                </c:pt>
                <c:pt idx="5992">
                  <c:v>188.70687377548632</c:v>
                </c:pt>
                <c:pt idx="5993">
                  <c:v>188.73006833841109</c:v>
                </c:pt>
                <c:pt idx="5994">
                  <c:v>188.75284578392333</c:v>
                </c:pt>
                <c:pt idx="5995">
                  <c:v>188.77631775017576</c:v>
                </c:pt>
                <c:pt idx="5996">
                  <c:v>188.79946776658056</c:v>
                </c:pt>
                <c:pt idx="5997">
                  <c:v>188.82266030466397</c:v>
                </c:pt>
                <c:pt idx="5998">
                  <c:v>188.84543977501761</c:v>
                </c:pt>
                <c:pt idx="5999">
                  <c:v>188.86863433794241</c:v>
                </c:pt>
                <c:pt idx="6000">
                  <c:v>188.89201316147179</c:v>
                </c:pt>
                <c:pt idx="6001">
                  <c:v>188.91497689243027</c:v>
                </c:pt>
                <c:pt idx="6002">
                  <c:v>188.93835571595969</c:v>
                </c:pt>
                <c:pt idx="6003">
                  <c:v>188.96131944691848</c:v>
                </c:pt>
                <c:pt idx="6004">
                  <c:v>188.98428115303517</c:v>
                </c:pt>
                <c:pt idx="6005">
                  <c:v>189.00789283337238</c:v>
                </c:pt>
                <c:pt idx="6006">
                  <c:v>189.03080999296941</c:v>
                </c:pt>
                <c:pt idx="6007">
                  <c:v>189.05400455589404</c:v>
                </c:pt>
                <c:pt idx="6008">
                  <c:v>189.07724569018038</c:v>
                </c:pt>
                <c:pt idx="6009">
                  <c:v>189.10020739629721</c:v>
                </c:pt>
                <c:pt idx="6010">
                  <c:v>189.12340195922201</c:v>
                </c:pt>
                <c:pt idx="6011">
                  <c:v>189.14659652214641</c:v>
                </c:pt>
                <c:pt idx="6012">
                  <c:v>189.16974451370982</c:v>
                </c:pt>
                <c:pt idx="6013">
                  <c:v>189.19289250527328</c:v>
                </c:pt>
                <c:pt idx="6014">
                  <c:v>189.21548569018003</c:v>
                </c:pt>
                <c:pt idx="6015">
                  <c:v>189.23919051324094</c:v>
                </c:pt>
                <c:pt idx="6016">
                  <c:v>189.26219879071948</c:v>
                </c:pt>
                <c:pt idx="6017">
                  <c:v>189.28539335364448</c:v>
                </c:pt>
                <c:pt idx="6018">
                  <c:v>189.30881874853551</c:v>
                </c:pt>
                <c:pt idx="6019">
                  <c:v>189.33173590813217</c:v>
                </c:pt>
                <c:pt idx="6020">
                  <c:v>189.35511675650369</c:v>
                </c:pt>
                <c:pt idx="6021">
                  <c:v>189.37780105929224</c:v>
                </c:pt>
                <c:pt idx="6022">
                  <c:v>189.40122645418364</c:v>
                </c:pt>
                <c:pt idx="6023">
                  <c:v>189.42414361378027</c:v>
                </c:pt>
                <c:pt idx="6024">
                  <c:v>189.44752446215119</c:v>
                </c:pt>
                <c:pt idx="6025">
                  <c:v>189.47071902507616</c:v>
                </c:pt>
                <c:pt idx="6026">
                  <c:v>189.49391156315912</c:v>
                </c:pt>
                <c:pt idx="6027">
                  <c:v>189.51687529411703</c:v>
                </c:pt>
                <c:pt idx="6028">
                  <c:v>189.54002328568083</c:v>
                </c:pt>
                <c:pt idx="6029">
                  <c:v>189.56344868057187</c:v>
                </c:pt>
                <c:pt idx="6030">
                  <c:v>189.58636584016872</c:v>
                </c:pt>
                <c:pt idx="6031">
                  <c:v>189.60932957112718</c:v>
                </c:pt>
                <c:pt idx="6032">
                  <c:v>189.63275496601793</c:v>
                </c:pt>
                <c:pt idx="6033">
                  <c:v>189.65576526833794</c:v>
                </c:pt>
                <c:pt idx="6034">
                  <c:v>189.6789598312632</c:v>
                </c:pt>
                <c:pt idx="6035">
                  <c:v>189.70215439418752</c:v>
                </c:pt>
                <c:pt idx="6036">
                  <c:v>189.72539350363257</c:v>
                </c:pt>
                <c:pt idx="6037">
                  <c:v>189.74831066322949</c:v>
                </c:pt>
                <c:pt idx="6038">
                  <c:v>189.77155179751537</c:v>
                </c:pt>
                <c:pt idx="6039">
                  <c:v>189.79456209983545</c:v>
                </c:pt>
                <c:pt idx="6040">
                  <c:v>189.81798749472699</c:v>
                </c:pt>
                <c:pt idx="6041">
                  <c:v>189.84090465432391</c:v>
                </c:pt>
                <c:pt idx="6042">
                  <c:v>189.86428347785341</c:v>
                </c:pt>
                <c:pt idx="6043">
                  <c:v>189.88720063745052</c:v>
                </c:pt>
                <c:pt idx="6044">
                  <c:v>189.91034862901341</c:v>
                </c:pt>
                <c:pt idx="6045">
                  <c:v>189.93349662057651</c:v>
                </c:pt>
                <c:pt idx="6046">
                  <c:v>189.95664461213988</c:v>
                </c:pt>
                <c:pt idx="6047">
                  <c:v>189.98007000703097</c:v>
                </c:pt>
                <c:pt idx="6048">
                  <c:v>190.00303373798926</c:v>
                </c:pt>
                <c:pt idx="6049">
                  <c:v>190.02599746894771</c:v>
                </c:pt>
                <c:pt idx="6050">
                  <c:v>190.04923860323424</c:v>
                </c:pt>
                <c:pt idx="6051">
                  <c:v>190.07243114131711</c:v>
                </c:pt>
                <c:pt idx="6052">
                  <c:v>190.09562570424137</c:v>
                </c:pt>
                <c:pt idx="6053">
                  <c:v>190.11858943520033</c:v>
                </c:pt>
                <c:pt idx="6054">
                  <c:v>190.14197028357137</c:v>
                </c:pt>
                <c:pt idx="6055">
                  <c:v>190.16516282165452</c:v>
                </c:pt>
                <c:pt idx="6056">
                  <c:v>190.18807998125149</c:v>
                </c:pt>
                <c:pt idx="6057">
                  <c:v>190.21109028357139</c:v>
                </c:pt>
                <c:pt idx="6058">
                  <c:v>190.23469993906696</c:v>
                </c:pt>
                <c:pt idx="6059">
                  <c:v>190.25752598078273</c:v>
                </c:pt>
                <c:pt idx="6060">
                  <c:v>190.28072054370753</c:v>
                </c:pt>
                <c:pt idx="6061">
                  <c:v>190.30368224982405</c:v>
                </c:pt>
                <c:pt idx="6062">
                  <c:v>190.32706309819542</c:v>
                </c:pt>
                <c:pt idx="6063">
                  <c:v>190.35011794703593</c:v>
                </c:pt>
                <c:pt idx="6064">
                  <c:v>190.37354334192642</c:v>
                </c:pt>
                <c:pt idx="6065">
                  <c:v>190.39650707288504</c:v>
                </c:pt>
                <c:pt idx="6066">
                  <c:v>190.4196550644474</c:v>
                </c:pt>
                <c:pt idx="6067">
                  <c:v>190.44284962737285</c:v>
                </c:pt>
                <c:pt idx="6068">
                  <c:v>190.46576678696979</c:v>
                </c:pt>
                <c:pt idx="6069">
                  <c:v>190.48923875322268</c:v>
                </c:pt>
                <c:pt idx="6070">
                  <c:v>190.51224703070102</c:v>
                </c:pt>
                <c:pt idx="6071">
                  <c:v>190.53516419029742</c:v>
                </c:pt>
                <c:pt idx="6072">
                  <c:v>190.55858958518868</c:v>
                </c:pt>
                <c:pt idx="6073">
                  <c:v>190.58197043355997</c:v>
                </c:pt>
                <c:pt idx="6074">
                  <c:v>190.60497871103797</c:v>
                </c:pt>
                <c:pt idx="6075">
                  <c:v>190.62821984532505</c:v>
                </c:pt>
                <c:pt idx="6076">
                  <c:v>190.65109043355989</c:v>
                </c:pt>
                <c:pt idx="6077">
                  <c:v>190.67451582845058</c:v>
                </c:pt>
                <c:pt idx="6078">
                  <c:v>190.69775696273734</c:v>
                </c:pt>
                <c:pt idx="6079">
                  <c:v>190.72048986172967</c:v>
                </c:pt>
                <c:pt idx="6080">
                  <c:v>190.7436823998118</c:v>
                </c:pt>
                <c:pt idx="6081">
                  <c:v>190.76687696273729</c:v>
                </c:pt>
                <c:pt idx="6082">
                  <c:v>190.79011809702388</c:v>
                </c:pt>
                <c:pt idx="6083">
                  <c:v>190.81331265994822</c:v>
                </c:pt>
                <c:pt idx="6084">
                  <c:v>190.83650722287322</c:v>
                </c:pt>
                <c:pt idx="6085">
                  <c:v>190.85942438247059</c:v>
                </c:pt>
                <c:pt idx="6086">
                  <c:v>190.88261894539531</c:v>
                </c:pt>
                <c:pt idx="6087">
                  <c:v>190.90586007968133</c:v>
                </c:pt>
                <c:pt idx="6088">
                  <c:v>190.92900807124445</c:v>
                </c:pt>
                <c:pt idx="6089">
                  <c:v>190.95238689477409</c:v>
                </c:pt>
                <c:pt idx="6090">
                  <c:v>190.97530405437078</c:v>
                </c:pt>
                <c:pt idx="6091">
                  <c:v>190.9984520459343</c:v>
                </c:pt>
                <c:pt idx="6092">
                  <c:v>191.02160003749734</c:v>
                </c:pt>
                <c:pt idx="6093">
                  <c:v>191.04474802906012</c:v>
                </c:pt>
                <c:pt idx="6094">
                  <c:v>191.06789602062369</c:v>
                </c:pt>
                <c:pt idx="6095">
                  <c:v>191.09081318022029</c:v>
                </c:pt>
                <c:pt idx="6096">
                  <c:v>191.11419402859127</c:v>
                </c:pt>
                <c:pt idx="6097">
                  <c:v>191.13734202015468</c:v>
                </c:pt>
                <c:pt idx="6098">
                  <c:v>191.16049001171785</c:v>
                </c:pt>
                <c:pt idx="6099">
                  <c:v>191.183638003281</c:v>
                </c:pt>
                <c:pt idx="6100">
                  <c:v>191.20678599484364</c:v>
                </c:pt>
                <c:pt idx="6101">
                  <c:v>191.23002712913055</c:v>
                </c:pt>
                <c:pt idx="6102">
                  <c:v>191.25294428872746</c:v>
                </c:pt>
                <c:pt idx="6103">
                  <c:v>191.27632311225688</c:v>
                </c:pt>
                <c:pt idx="6104">
                  <c:v>191.29951767518145</c:v>
                </c:pt>
                <c:pt idx="6105">
                  <c:v>191.32248140614021</c:v>
                </c:pt>
                <c:pt idx="6106">
                  <c:v>191.34544311225687</c:v>
                </c:pt>
                <c:pt idx="6107">
                  <c:v>191.36868424654318</c:v>
                </c:pt>
                <c:pt idx="6108">
                  <c:v>191.39183223810639</c:v>
                </c:pt>
                <c:pt idx="6109">
                  <c:v>191.41525965783927</c:v>
                </c:pt>
                <c:pt idx="6110">
                  <c:v>191.43817479259428</c:v>
                </c:pt>
                <c:pt idx="6111">
                  <c:v>191.46132278415735</c:v>
                </c:pt>
                <c:pt idx="6112">
                  <c:v>191.48447280056246</c:v>
                </c:pt>
                <c:pt idx="6113">
                  <c:v>191.50738793531761</c:v>
                </c:pt>
                <c:pt idx="6114">
                  <c:v>191.53076878368879</c:v>
                </c:pt>
                <c:pt idx="6115">
                  <c:v>191.55382363252858</c:v>
                </c:pt>
                <c:pt idx="6116">
                  <c:v>191.57706476681469</c:v>
                </c:pt>
                <c:pt idx="6117">
                  <c:v>191.60030590110125</c:v>
                </c:pt>
                <c:pt idx="6118">
                  <c:v>191.62331417857982</c:v>
                </c:pt>
                <c:pt idx="6119">
                  <c:v>191.64646217014257</c:v>
                </c:pt>
                <c:pt idx="6120">
                  <c:v>191.66961016170583</c:v>
                </c:pt>
                <c:pt idx="6121">
                  <c:v>191.69299101007741</c:v>
                </c:pt>
                <c:pt idx="6122">
                  <c:v>191.7161390016405</c:v>
                </c:pt>
                <c:pt idx="6123">
                  <c:v>191.73933356456499</c:v>
                </c:pt>
                <c:pt idx="6124">
                  <c:v>191.76257469885107</c:v>
                </c:pt>
                <c:pt idx="6125">
                  <c:v>191.78558297632998</c:v>
                </c:pt>
                <c:pt idx="6126">
                  <c:v>191.8087309678935</c:v>
                </c:pt>
                <c:pt idx="6127">
                  <c:v>191.83192553081793</c:v>
                </c:pt>
                <c:pt idx="6128">
                  <c:v>191.85484269041481</c:v>
                </c:pt>
                <c:pt idx="6129">
                  <c:v>191.8780372533399</c:v>
                </c:pt>
                <c:pt idx="6130">
                  <c:v>191.9012318162647</c:v>
                </c:pt>
                <c:pt idx="6131">
                  <c:v>191.92428666510429</c:v>
                </c:pt>
                <c:pt idx="6132">
                  <c:v>191.94771408483712</c:v>
                </c:pt>
                <c:pt idx="6133">
                  <c:v>191.97067579095352</c:v>
                </c:pt>
                <c:pt idx="6134">
                  <c:v>191.99382378251698</c:v>
                </c:pt>
                <c:pt idx="6135">
                  <c:v>192.01674094211401</c:v>
                </c:pt>
                <c:pt idx="6136">
                  <c:v>192.04012179048513</c:v>
                </c:pt>
                <c:pt idx="6137">
                  <c:v>192.06326978204802</c:v>
                </c:pt>
                <c:pt idx="6138">
                  <c:v>192.08604722756041</c:v>
                </c:pt>
                <c:pt idx="6139">
                  <c:v>192.10951919381253</c:v>
                </c:pt>
                <c:pt idx="6140">
                  <c:v>192.13271375673779</c:v>
                </c:pt>
                <c:pt idx="6141">
                  <c:v>192.15563091633464</c:v>
                </c:pt>
                <c:pt idx="6142">
                  <c:v>192.17900973986369</c:v>
                </c:pt>
                <c:pt idx="6143">
                  <c:v>192.20215773142718</c:v>
                </c:pt>
                <c:pt idx="6144">
                  <c:v>192.22530572299038</c:v>
                </c:pt>
                <c:pt idx="6145">
                  <c:v>192.24868657136136</c:v>
                </c:pt>
                <c:pt idx="6146">
                  <c:v>192.27137087415025</c:v>
                </c:pt>
                <c:pt idx="6147">
                  <c:v>192.2946120084369</c:v>
                </c:pt>
                <c:pt idx="6148">
                  <c:v>192.317622310757</c:v>
                </c:pt>
                <c:pt idx="6149">
                  <c:v>192.34077030232021</c:v>
                </c:pt>
                <c:pt idx="6150">
                  <c:v>192.3639648652449</c:v>
                </c:pt>
                <c:pt idx="6151">
                  <c:v>192.38734368877479</c:v>
                </c:pt>
                <c:pt idx="6152">
                  <c:v>192.41063139442235</c:v>
                </c:pt>
                <c:pt idx="6153">
                  <c:v>192.43336226857244</c:v>
                </c:pt>
                <c:pt idx="6154">
                  <c:v>192.45697394891027</c:v>
                </c:pt>
                <c:pt idx="6155">
                  <c:v>192.47970482306042</c:v>
                </c:pt>
                <c:pt idx="6156">
                  <c:v>192.50313021795174</c:v>
                </c:pt>
                <c:pt idx="6157">
                  <c:v>192.52628023435645</c:v>
                </c:pt>
                <c:pt idx="6158">
                  <c:v>192.54924194047362</c:v>
                </c:pt>
                <c:pt idx="6159">
                  <c:v>192.57220567143196</c:v>
                </c:pt>
                <c:pt idx="6160">
                  <c:v>192.59521394891024</c:v>
                </c:pt>
                <c:pt idx="6161">
                  <c:v>192.61864136864307</c:v>
                </c:pt>
                <c:pt idx="6162">
                  <c:v>192.6420667635341</c:v>
                </c:pt>
                <c:pt idx="6163">
                  <c:v>192.66503049449258</c:v>
                </c:pt>
                <c:pt idx="6164">
                  <c:v>192.68817848605599</c:v>
                </c:pt>
                <c:pt idx="6165">
                  <c:v>192.71137304898059</c:v>
                </c:pt>
                <c:pt idx="6166">
                  <c:v>192.73428818373566</c:v>
                </c:pt>
                <c:pt idx="6167">
                  <c:v>192.75766903210678</c:v>
                </c:pt>
                <c:pt idx="6168">
                  <c:v>192.78067730958523</c:v>
                </c:pt>
                <c:pt idx="6169">
                  <c:v>192.8040581579564</c:v>
                </c:pt>
                <c:pt idx="6170">
                  <c:v>192.82697531755366</c:v>
                </c:pt>
                <c:pt idx="6171">
                  <c:v>192.85016785563681</c:v>
                </c:pt>
                <c:pt idx="6172">
                  <c:v>192.87336241856102</c:v>
                </c:pt>
                <c:pt idx="6173">
                  <c:v>192.8964192922428</c:v>
                </c:pt>
                <c:pt idx="6174">
                  <c:v>192.91956728380563</c:v>
                </c:pt>
                <c:pt idx="6175">
                  <c:v>192.9427152753691</c:v>
                </c:pt>
                <c:pt idx="6176">
                  <c:v>192.96609409889831</c:v>
                </c:pt>
                <c:pt idx="6177">
                  <c:v>192.98924411530373</c:v>
                </c:pt>
                <c:pt idx="6178">
                  <c:v>193.01239210686646</c:v>
                </c:pt>
                <c:pt idx="6179">
                  <c:v>193.03535381298363</c:v>
                </c:pt>
                <c:pt idx="6180">
                  <c:v>193.05850180454655</c:v>
                </c:pt>
                <c:pt idx="6181">
                  <c:v>193.0812347035388</c:v>
                </c:pt>
                <c:pt idx="6182">
                  <c:v>193.10484435903447</c:v>
                </c:pt>
                <c:pt idx="6183">
                  <c:v>193.12780808999327</c:v>
                </c:pt>
                <c:pt idx="6184">
                  <c:v>193.1510492242794</c:v>
                </c:pt>
                <c:pt idx="6185">
                  <c:v>193.17382666979123</c:v>
                </c:pt>
                <c:pt idx="6186">
                  <c:v>193.19748492149054</c:v>
                </c:pt>
                <c:pt idx="6187">
                  <c:v>193.22044662760746</c:v>
                </c:pt>
                <c:pt idx="6188">
                  <c:v>193.24387404733992</c:v>
                </c:pt>
                <c:pt idx="6189">
                  <c:v>193.26692889618005</c:v>
                </c:pt>
                <c:pt idx="6190">
                  <c:v>193.29012345910473</c:v>
                </c:pt>
                <c:pt idx="6191">
                  <c:v>193.3131317365831</c:v>
                </c:pt>
                <c:pt idx="6192">
                  <c:v>193.33632629950785</c:v>
                </c:pt>
                <c:pt idx="6193">
                  <c:v>193.3590126271385</c:v>
                </c:pt>
                <c:pt idx="6194">
                  <c:v>193.38262430747642</c:v>
                </c:pt>
                <c:pt idx="6195">
                  <c:v>193.40577229903877</c:v>
                </c:pt>
                <c:pt idx="6196">
                  <c:v>193.42915112256827</c:v>
                </c:pt>
                <c:pt idx="6197">
                  <c:v>193.45211485352738</c:v>
                </c:pt>
                <c:pt idx="6198">
                  <c:v>193.47549367705648</c:v>
                </c:pt>
                <c:pt idx="6199">
                  <c:v>193.49850397937658</c:v>
                </c:pt>
                <c:pt idx="6200">
                  <c:v>193.52151225685492</c:v>
                </c:pt>
                <c:pt idx="6201">
                  <c:v>193.54447598781346</c:v>
                </c:pt>
                <c:pt idx="6202">
                  <c:v>193.56762397937658</c:v>
                </c:pt>
                <c:pt idx="6203">
                  <c:v>193.59086511366274</c:v>
                </c:pt>
                <c:pt idx="6204">
                  <c:v>193.61410624794942</c:v>
                </c:pt>
                <c:pt idx="6205">
                  <c:v>193.63725423951212</c:v>
                </c:pt>
                <c:pt idx="6206">
                  <c:v>193.66040223107572</c:v>
                </c:pt>
                <c:pt idx="6207">
                  <c:v>193.68359679400012</c:v>
                </c:pt>
                <c:pt idx="6208">
                  <c:v>193.7065585001169</c:v>
                </c:pt>
                <c:pt idx="6209">
                  <c:v>193.7297064916803</c:v>
                </c:pt>
                <c:pt idx="6210">
                  <c:v>193.75318048277481</c:v>
                </c:pt>
                <c:pt idx="6211">
                  <c:v>193.77609561752988</c:v>
                </c:pt>
                <c:pt idx="6212">
                  <c:v>193.79924563393485</c:v>
                </c:pt>
                <c:pt idx="6213">
                  <c:v>193.8221607686902</c:v>
                </c:pt>
                <c:pt idx="6214">
                  <c:v>193.84577244902738</c:v>
                </c:pt>
                <c:pt idx="6215">
                  <c:v>193.8687361799862</c:v>
                </c:pt>
                <c:pt idx="6216">
                  <c:v>193.89197731427254</c:v>
                </c:pt>
                <c:pt idx="6217">
                  <c:v>193.91489244902738</c:v>
                </c:pt>
                <c:pt idx="6218">
                  <c:v>193.93827329739858</c:v>
                </c:pt>
                <c:pt idx="6219">
                  <c:v>193.96118843215399</c:v>
                </c:pt>
                <c:pt idx="6220">
                  <c:v>193.98456928052497</c:v>
                </c:pt>
                <c:pt idx="6221">
                  <c:v>194.00771727208814</c:v>
                </c:pt>
                <c:pt idx="6222">
                  <c:v>194.03086526365092</c:v>
                </c:pt>
                <c:pt idx="6223">
                  <c:v>194.05401325521444</c:v>
                </c:pt>
                <c:pt idx="6224">
                  <c:v>194.07720781813956</c:v>
                </c:pt>
                <c:pt idx="6225">
                  <c:v>194.10035580970214</c:v>
                </c:pt>
                <c:pt idx="6226">
                  <c:v>194.12336611202261</c:v>
                </c:pt>
                <c:pt idx="6227">
                  <c:v>194.14637438950078</c:v>
                </c:pt>
                <c:pt idx="6228">
                  <c:v>194.16980180923369</c:v>
                </c:pt>
                <c:pt idx="6229">
                  <c:v>194.19271694398881</c:v>
                </c:pt>
                <c:pt idx="6230">
                  <c:v>194.21586493555145</c:v>
                </c:pt>
                <c:pt idx="6231">
                  <c:v>194.2390149519567</c:v>
                </c:pt>
                <c:pt idx="6232">
                  <c:v>194.26239377548626</c:v>
                </c:pt>
                <c:pt idx="6233">
                  <c:v>194.28531093508343</c:v>
                </c:pt>
                <c:pt idx="6234">
                  <c:v>194.30845892664641</c:v>
                </c:pt>
                <c:pt idx="6235">
                  <c:v>194.33128294352028</c:v>
                </c:pt>
                <c:pt idx="6236">
                  <c:v>194.35493917037729</c:v>
                </c:pt>
                <c:pt idx="6237">
                  <c:v>194.37813373330198</c:v>
                </c:pt>
                <c:pt idx="6238">
                  <c:v>194.40132829622689</c:v>
                </c:pt>
                <c:pt idx="6239">
                  <c:v>194.42424545582409</c:v>
                </c:pt>
                <c:pt idx="6240">
                  <c:v>194.44739344738701</c:v>
                </c:pt>
                <c:pt idx="6241">
                  <c:v>194.4705880103117</c:v>
                </c:pt>
                <c:pt idx="6242">
                  <c:v>194.49373600187485</c:v>
                </c:pt>
                <c:pt idx="6243">
                  <c:v>194.51688399343792</c:v>
                </c:pt>
                <c:pt idx="6244">
                  <c:v>194.53989429575765</c:v>
                </c:pt>
                <c:pt idx="6245">
                  <c:v>194.56336626201079</c:v>
                </c:pt>
                <c:pt idx="6246">
                  <c:v>194.5862834216077</c:v>
                </c:pt>
                <c:pt idx="6247">
                  <c:v>194.60966224513672</c:v>
                </c:pt>
                <c:pt idx="6248">
                  <c:v>194.63257940473397</c:v>
                </c:pt>
                <c:pt idx="6249">
                  <c:v>194.65600479962498</c:v>
                </c:pt>
                <c:pt idx="6250">
                  <c:v>194.67915279118751</c:v>
                </c:pt>
                <c:pt idx="6251">
                  <c:v>194.7023028075935</c:v>
                </c:pt>
                <c:pt idx="6252">
                  <c:v>194.72508025310518</c:v>
                </c:pt>
                <c:pt idx="6253">
                  <c:v>194.74855221935726</c:v>
                </c:pt>
                <c:pt idx="6254">
                  <c:v>194.77170021092098</c:v>
                </c:pt>
                <c:pt idx="6255">
                  <c:v>194.79489477384527</c:v>
                </c:pt>
                <c:pt idx="6256">
                  <c:v>194.81781193344273</c:v>
                </c:pt>
                <c:pt idx="6257">
                  <c:v>194.84072909303961</c:v>
                </c:pt>
                <c:pt idx="6258">
                  <c:v>194.86387708460279</c:v>
                </c:pt>
                <c:pt idx="6259">
                  <c:v>194.88730247949425</c:v>
                </c:pt>
                <c:pt idx="6260">
                  <c:v>194.91026621045231</c:v>
                </c:pt>
                <c:pt idx="6261">
                  <c:v>194.93369160534314</c:v>
                </c:pt>
                <c:pt idx="6262">
                  <c:v>194.95688616826811</c:v>
                </c:pt>
                <c:pt idx="6263">
                  <c:v>194.98003415983126</c:v>
                </c:pt>
                <c:pt idx="6264">
                  <c:v>195.00276503398175</c:v>
                </c:pt>
                <c:pt idx="6265">
                  <c:v>195.02595959690638</c:v>
                </c:pt>
                <c:pt idx="6266">
                  <c:v>195.04910758846964</c:v>
                </c:pt>
                <c:pt idx="6267">
                  <c:v>195.0724884368409</c:v>
                </c:pt>
                <c:pt idx="6268">
                  <c:v>195.09545014295759</c:v>
                </c:pt>
                <c:pt idx="6269">
                  <c:v>195.11883099132857</c:v>
                </c:pt>
                <c:pt idx="6270">
                  <c:v>195.14183926880685</c:v>
                </c:pt>
                <c:pt idx="6271">
                  <c:v>195.16498726037003</c:v>
                </c:pt>
                <c:pt idx="6272">
                  <c:v>195.18776673072421</c:v>
                </c:pt>
                <c:pt idx="6273">
                  <c:v>195.21137638622008</c:v>
                </c:pt>
                <c:pt idx="6274">
                  <c:v>195.23429354581646</c:v>
                </c:pt>
                <c:pt idx="6275">
                  <c:v>195.2577189407078</c:v>
                </c:pt>
                <c:pt idx="6276">
                  <c:v>195.28086693227087</c:v>
                </c:pt>
                <c:pt idx="6277">
                  <c:v>195.30378409186727</c:v>
                </c:pt>
                <c:pt idx="6278">
                  <c:v>195.32693208343142</c:v>
                </c:pt>
                <c:pt idx="6279">
                  <c:v>195.35003552847456</c:v>
                </c:pt>
                <c:pt idx="6280">
                  <c:v>195.37341435200406</c:v>
                </c:pt>
                <c:pt idx="6281">
                  <c:v>195.3965623435669</c:v>
                </c:pt>
                <c:pt idx="6282">
                  <c:v>195.41947950316379</c:v>
                </c:pt>
                <c:pt idx="6283">
                  <c:v>195.44285832669345</c:v>
                </c:pt>
                <c:pt idx="6284">
                  <c:v>195.46600631825669</c:v>
                </c:pt>
                <c:pt idx="6285">
                  <c:v>195.4892008811812</c:v>
                </c:pt>
                <c:pt idx="6286">
                  <c:v>195.51230432622447</c:v>
                </c:pt>
                <c:pt idx="6287">
                  <c:v>195.53503520037495</c:v>
                </c:pt>
                <c:pt idx="6288">
                  <c:v>195.55860030935088</c:v>
                </c:pt>
                <c:pt idx="6289">
                  <c:v>195.58174830091446</c:v>
                </c:pt>
                <c:pt idx="6290">
                  <c:v>195.60471000703077</c:v>
                </c:pt>
                <c:pt idx="6291">
                  <c:v>195.6281374267638</c:v>
                </c:pt>
                <c:pt idx="6292">
                  <c:v>195.65119227560368</c:v>
                </c:pt>
                <c:pt idx="6293">
                  <c:v>195.67434026716643</c:v>
                </c:pt>
                <c:pt idx="6294">
                  <c:v>195.69767454417592</c:v>
                </c:pt>
                <c:pt idx="6295">
                  <c:v>195.72068282165455</c:v>
                </c:pt>
                <c:pt idx="6296">
                  <c:v>195.74364655261328</c:v>
                </c:pt>
                <c:pt idx="6297">
                  <c:v>195.76702537614213</c:v>
                </c:pt>
                <c:pt idx="6298">
                  <c:v>195.78998910710098</c:v>
                </c:pt>
                <c:pt idx="6299">
                  <c:v>195.81313709866421</c:v>
                </c:pt>
                <c:pt idx="6300">
                  <c:v>195.83651794703582</c:v>
                </c:pt>
                <c:pt idx="6301">
                  <c:v>195.8596193672372</c:v>
                </c:pt>
                <c:pt idx="6302">
                  <c:v>195.88276735880046</c:v>
                </c:pt>
                <c:pt idx="6303">
                  <c:v>195.90591535036324</c:v>
                </c:pt>
                <c:pt idx="6304">
                  <c:v>195.92883250996024</c:v>
                </c:pt>
                <c:pt idx="6305">
                  <c:v>195.95225790485122</c:v>
                </c:pt>
                <c:pt idx="6306">
                  <c:v>195.97517506444763</c:v>
                </c:pt>
                <c:pt idx="6307">
                  <c:v>195.99832305601151</c:v>
                </c:pt>
                <c:pt idx="6308">
                  <c:v>196.02151761893626</c:v>
                </c:pt>
                <c:pt idx="6309">
                  <c:v>196.04480532458379</c:v>
                </c:pt>
                <c:pt idx="6310">
                  <c:v>196.06799988750907</c:v>
                </c:pt>
                <c:pt idx="6311">
                  <c:v>196.09068419029745</c:v>
                </c:pt>
                <c:pt idx="6312">
                  <c:v>196.11397189594533</c:v>
                </c:pt>
                <c:pt idx="6313">
                  <c:v>196.13716645887041</c:v>
                </c:pt>
                <c:pt idx="6314">
                  <c:v>196.16036102179515</c:v>
                </c:pt>
                <c:pt idx="6315">
                  <c:v>196.1835555847197</c:v>
                </c:pt>
                <c:pt idx="6316">
                  <c:v>196.20651729083636</c:v>
                </c:pt>
                <c:pt idx="6317">
                  <c:v>196.22975842512275</c:v>
                </c:pt>
                <c:pt idx="6318">
                  <c:v>196.2529064166865</c:v>
                </c:pt>
                <c:pt idx="6319">
                  <c:v>196.27633181157722</c:v>
                </c:pt>
                <c:pt idx="6320">
                  <c:v>196.29906471056913</c:v>
                </c:pt>
                <c:pt idx="6321">
                  <c:v>196.32267436606514</c:v>
                </c:pt>
                <c:pt idx="6322">
                  <c:v>196.34586892898994</c:v>
                </c:pt>
                <c:pt idx="6323">
                  <c:v>196.36887923131002</c:v>
                </c:pt>
                <c:pt idx="6324">
                  <c:v>196.39202722287345</c:v>
                </c:pt>
                <c:pt idx="6325">
                  <c:v>196.41503752519341</c:v>
                </c:pt>
                <c:pt idx="6326">
                  <c:v>196.43799923131002</c:v>
                </c:pt>
                <c:pt idx="6327">
                  <c:v>196.46091639090704</c:v>
                </c:pt>
                <c:pt idx="6328">
                  <c:v>196.48475890321077</c:v>
                </c:pt>
                <c:pt idx="6329">
                  <c:v>196.50753634872302</c:v>
                </c:pt>
                <c:pt idx="6330">
                  <c:v>196.53077748300927</c:v>
                </c:pt>
                <c:pt idx="6331">
                  <c:v>196.5537412139677</c:v>
                </c:pt>
                <c:pt idx="6332">
                  <c:v>196.57712003749731</c:v>
                </c:pt>
                <c:pt idx="6333">
                  <c:v>196.60003719709422</c:v>
                </c:pt>
                <c:pt idx="6334">
                  <c:v>196.62350916334614</c:v>
                </c:pt>
                <c:pt idx="6335">
                  <c:v>196.64675029763274</c:v>
                </c:pt>
                <c:pt idx="6336">
                  <c:v>196.66920376845533</c:v>
                </c:pt>
                <c:pt idx="6337">
                  <c:v>196.69267573470779</c:v>
                </c:pt>
                <c:pt idx="6338">
                  <c:v>196.71582372627097</c:v>
                </c:pt>
                <c:pt idx="6339">
                  <c:v>196.73920457464212</c:v>
                </c:pt>
                <c:pt idx="6340">
                  <c:v>196.76235256620578</c:v>
                </c:pt>
                <c:pt idx="6341">
                  <c:v>196.78554712913055</c:v>
                </c:pt>
                <c:pt idx="6342">
                  <c:v>196.80878826341694</c:v>
                </c:pt>
                <c:pt idx="6343">
                  <c:v>196.83174996953389</c:v>
                </c:pt>
                <c:pt idx="6344">
                  <c:v>196.85499110382003</c:v>
                </c:pt>
                <c:pt idx="6345">
                  <c:v>196.87813909538343</c:v>
                </c:pt>
                <c:pt idx="6346">
                  <c:v>196.90128708694641</c:v>
                </c:pt>
                <c:pt idx="6347">
                  <c:v>196.92397341457698</c:v>
                </c:pt>
                <c:pt idx="6348">
                  <c:v>196.94739880946804</c:v>
                </c:pt>
                <c:pt idx="6349">
                  <c:v>196.97059337239278</c:v>
                </c:pt>
                <c:pt idx="6350">
                  <c:v>196.99383450667921</c:v>
                </c:pt>
                <c:pt idx="6351">
                  <c:v>197.01702906960401</c:v>
                </c:pt>
                <c:pt idx="6352">
                  <c:v>197.04003734708257</c:v>
                </c:pt>
                <c:pt idx="6353">
                  <c:v>197.06323191000706</c:v>
                </c:pt>
                <c:pt idx="6354">
                  <c:v>197.08647304429371</c:v>
                </c:pt>
                <c:pt idx="6355">
                  <c:v>197.10962103585629</c:v>
                </c:pt>
                <c:pt idx="6356">
                  <c:v>197.13253819545346</c:v>
                </c:pt>
                <c:pt idx="6357">
                  <c:v>197.15568618701664</c:v>
                </c:pt>
                <c:pt idx="6358">
                  <c:v>197.17906501054563</c:v>
                </c:pt>
                <c:pt idx="6359">
                  <c:v>197.2022595734708</c:v>
                </c:pt>
                <c:pt idx="6360">
                  <c:v>197.22531644715261</c:v>
                </c:pt>
                <c:pt idx="6361">
                  <c:v>197.2484644387157</c:v>
                </c:pt>
                <c:pt idx="6362">
                  <c:v>197.27161243027868</c:v>
                </c:pt>
                <c:pt idx="6363">
                  <c:v>197.29452958987559</c:v>
                </c:pt>
                <c:pt idx="6364">
                  <c:v>197.3179549847666</c:v>
                </c:pt>
                <c:pt idx="6365">
                  <c:v>197.34110297633001</c:v>
                </c:pt>
                <c:pt idx="6366">
                  <c:v>197.36425096789321</c:v>
                </c:pt>
                <c:pt idx="6367">
                  <c:v>197.38721469885158</c:v>
                </c:pt>
                <c:pt idx="6368">
                  <c:v>197.41036269041479</c:v>
                </c:pt>
                <c:pt idx="6369">
                  <c:v>197.43337096789321</c:v>
                </c:pt>
                <c:pt idx="6370">
                  <c:v>197.45675181626441</c:v>
                </c:pt>
                <c:pt idx="6371">
                  <c:v>197.47971352238088</c:v>
                </c:pt>
                <c:pt idx="6372">
                  <c:v>197.50314094211404</c:v>
                </c:pt>
                <c:pt idx="6373">
                  <c:v>197.52610264823082</c:v>
                </c:pt>
                <c:pt idx="6374">
                  <c:v>197.5492526646353</c:v>
                </c:pt>
                <c:pt idx="6375">
                  <c:v>197.57244520271854</c:v>
                </c:pt>
                <c:pt idx="6376">
                  <c:v>197.59559521912328</c:v>
                </c:pt>
                <c:pt idx="6377">
                  <c:v>197.61883432856789</c:v>
                </c:pt>
                <c:pt idx="6378">
                  <c:v>197.64184463088796</c:v>
                </c:pt>
                <c:pt idx="6379">
                  <c:v>197.66499262245117</c:v>
                </c:pt>
                <c:pt idx="6380">
                  <c:v>197.68837144598109</c:v>
                </c:pt>
                <c:pt idx="6381">
                  <c:v>197.71152146238578</c:v>
                </c:pt>
                <c:pt idx="6382">
                  <c:v>197.73420576517429</c:v>
                </c:pt>
                <c:pt idx="6383">
                  <c:v>197.75781744551207</c:v>
                </c:pt>
                <c:pt idx="6384">
                  <c:v>197.78073460510876</c:v>
                </c:pt>
                <c:pt idx="6385">
                  <c:v>197.80392714319197</c:v>
                </c:pt>
                <c:pt idx="6386">
                  <c:v>197.8270771595972</c:v>
                </c:pt>
                <c:pt idx="6387">
                  <c:v>197.85013200843721</c:v>
                </c:pt>
                <c:pt idx="6388">
                  <c:v>197.87332657136162</c:v>
                </c:pt>
                <c:pt idx="6389">
                  <c:v>197.89652113428642</c:v>
                </c:pt>
                <c:pt idx="6390">
                  <c:v>197.91943829388325</c:v>
                </c:pt>
                <c:pt idx="6391">
                  <c:v>197.94281711741297</c:v>
                </c:pt>
                <c:pt idx="6392">
                  <c:v>197.96578084837122</c:v>
                </c:pt>
                <c:pt idx="6393">
                  <c:v>197.98915967190058</c:v>
                </c:pt>
                <c:pt idx="6394">
                  <c:v>198.01170628544648</c:v>
                </c:pt>
                <c:pt idx="6395">
                  <c:v>198.03536453714528</c:v>
                </c:pt>
                <c:pt idx="6396">
                  <c:v>198.05851252870875</c:v>
                </c:pt>
                <c:pt idx="6397">
                  <c:v>198.0818913522385</c:v>
                </c:pt>
                <c:pt idx="6398">
                  <c:v>198.10490165455792</c:v>
                </c:pt>
                <c:pt idx="6399">
                  <c:v>198.12804964612141</c:v>
                </c:pt>
                <c:pt idx="6400">
                  <c:v>198.15133532692761</c:v>
                </c:pt>
                <c:pt idx="6401">
                  <c:v>198.17452988985207</c:v>
                </c:pt>
                <c:pt idx="6402">
                  <c:v>198.19772445277721</c:v>
                </c:pt>
                <c:pt idx="6403">
                  <c:v>198.2204107804078</c:v>
                </c:pt>
                <c:pt idx="6404">
                  <c:v>198.24378960393696</c:v>
                </c:pt>
                <c:pt idx="6405">
                  <c:v>198.2667067635341</c:v>
                </c:pt>
                <c:pt idx="6406">
                  <c:v>198.28990132645865</c:v>
                </c:pt>
                <c:pt idx="6407">
                  <c:v>198.31304931802225</c:v>
                </c:pt>
                <c:pt idx="6408">
                  <c:v>198.33619730958543</c:v>
                </c:pt>
                <c:pt idx="6409">
                  <c:v>198.35948501523367</c:v>
                </c:pt>
                <c:pt idx="6410">
                  <c:v>198.38249329271164</c:v>
                </c:pt>
                <c:pt idx="6411">
                  <c:v>198.40587414108253</c:v>
                </c:pt>
                <c:pt idx="6412">
                  <c:v>198.42906870400728</c:v>
                </c:pt>
                <c:pt idx="6413">
                  <c:v>198.45189272088115</c:v>
                </c:pt>
                <c:pt idx="6414">
                  <c:v>198.47527154441056</c:v>
                </c:pt>
                <c:pt idx="6415">
                  <c:v>198.49865239278179</c:v>
                </c:pt>
                <c:pt idx="6416">
                  <c:v>198.52152298101711</c:v>
                </c:pt>
                <c:pt idx="6417">
                  <c:v>198.54467097258018</c:v>
                </c:pt>
                <c:pt idx="6418">
                  <c:v>198.56786553550498</c:v>
                </c:pt>
                <c:pt idx="6419">
                  <c:v>198.59078067026019</c:v>
                </c:pt>
                <c:pt idx="6420">
                  <c:v>198.61397523318445</c:v>
                </c:pt>
                <c:pt idx="6421">
                  <c:v>198.63707867822828</c:v>
                </c:pt>
                <c:pt idx="6422">
                  <c:v>198.66027324115265</c:v>
                </c:pt>
                <c:pt idx="6423">
                  <c:v>198.68369863604383</c:v>
                </c:pt>
                <c:pt idx="6424">
                  <c:v>198.70684662760726</c:v>
                </c:pt>
                <c:pt idx="6425">
                  <c:v>198.72920695570664</c:v>
                </c:pt>
                <c:pt idx="6426">
                  <c:v>198.75309603937168</c:v>
                </c:pt>
                <c:pt idx="6427">
                  <c:v>198.77605977033025</c:v>
                </c:pt>
                <c:pt idx="6428">
                  <c:v>198.7992077618934</c:v>
                </c:pt>
                <c:pt idx="6429">
                  <c:v>198.8223557534568</c:v>
                </c:pt>
                <c:pt idx="6430">
                  <c:v>198.8455037450199</c:v>
                </c:pt>
                <c:pt idx="6431">
                  <c:v>198.86865173658305</c:v>
                </c:pt>
                <c:pt idx="6432">
                  <c:v>198.89184629950788</c:v>
                </c:pt>
                <c:pt idx="6433">
                  <c:v>198.91499429107057</c:v>
                </c:pt>
                <c:pt idx="6434">
                  <c:v>198.93837513944212</c:v>
                </c:pt>
                <c:pt idx="6435">
                  <c:v>198.96129229903914</c:v>
                </c:pt>
                <c:pt idx="6436">
                  <c:v>198.9846711225683</c:v>
                </c:pt>
                <c:pt idx="6437">
                  <c:v>199.0075882821655</c:v>
                </c:pt>
                <c:pt idx="6438">
                  <c:v>199.03087396297158</c:v>
                </c:pt>
                <c:pt idx="6439">
                  <c:v>199.05406852589638</c:v>
                </c:pt>
                <c:pt idx="6440">
                  <c:v>199.07721651746002</c:v>
                </c:pt>
                <c:pt idx="6441">
                  <c:v>199.10036653386459</c:v>
                </c:pt>
                <c:pt idx="6442">
                  <c:v>199.12351452542748</c:v>
                </c:pt>
                <c:pt idx="6443">
                  <c:v>199.14666251699092</c:v>
                </c:pt>
                <c:pt idx="6444">
                  <c:v>199.16957967658735</c:v>
                </c:pt>
                <c:pt idx="6445">
                  <c:v>199.19272766815092</c:v>
                </c:pt>
                <c:pt idx="6446">
                  <c:v>199.2159667775955</c:v>
                </c:pt>
                <c:pt idx="6447">
                  <c:v>199.2393476259667</c:v>
                </c:pt>
                <c:pt idx="6448">
                  <c:v>199.26207850011716</c:v>
                </c:pt>
                <c:pt idx="6449">
                  <c:v>199.2855059198497</c:v>
                </c:pt>
                <c:pt idx="6450">
                  <c:v>199.30846762596681</c:v>
                </c:pt>
                <c:pt idx="6451">
                  <c:v>199.33184847433807</c:v>
                </c:pt>
                <c:pt idx="6452">
                  <c:v>199.3548567518163</c:v>
                </c:pt>
                <c:pt idx="6453">
                  <c:v>199.37823760018767</c:v>
                </c:pt>
                <c:pt idx="6454">
                  <c:v>199.40119930630442</c:v>
                </c:pt>
                <c:pt idx="6455">
                  <c:v>199.42434729786731</c:v>
                </c:pt>
                <c:pt idx="6456">
                  <c:v>199.44772814623857</c:v>
                </c:pt>
                <c:pt idx="6457">
                  <c:v>199.47064328099367</c:v>
                </c:pt>
                <c:pt idx="6458">
                  <c:v>199.49360701195218</c:v>
                </c:pt>
                <c:pt idx="6459">
                  <c:v>199.51684814623854</c:v>
                </c:pt>
                <c:pt idx="6460">
                  <c:v>199.54004270916332</c:v>
                </c:pt>
                <c:pt idx="6461">
                  <c:v>199.56319070072652</c:v>
                </c:pt>
                <c:pt idx="6462">
                  <c:v>199.58633869229001</c:v>
                </c:pt>
                <c:pt idx="6463">
                  <c:v>199.60948668385262</c:v>
                </c:pt>
                <c:pt idx="6464">
                  <c:v>199.63268124677739</c:v>
                </c:pt>
                <c:pt idx="6465">
                  <c:v>199.65610664166863</c:v>
                </c:pt>
                <c:pt idx="6466">
                  <c:v>199.6791635153501</c:v>
                </c:pt>
                <c:pt idx="6467">
                  <c:v>199.70208067494696</c:v>
                </c:pt>
                <c:pt idx="6468">
                  <c:v>199.72522866651045</c:v>
                </c:pt>
                <c:pt idx="6469">
                  <c:v>199.74837665807377</c:v>
                </c:pt>
                <c:pt idx="6470">
                  <c:v>199.77161779235973</c:v>
                </c:pt>
                <c:pt idx="6471">
                  <c:v>199.79453292711489</c:v>
                </c:pt>
                <c:pt idx="6472">
                  <c:v>199.81800691820996</c:v>
                </c:pt>
                <c:pt idx="6473">
                  <c:v>199.84101519568785</c:v>
                </c:pt>
                <c:pt idx="6474">
                  <c:v>199.86420975861267</c:v>
                </c:pt>
                <c:pt idx="6475">
                  <c:v>199.88740432153747</c:v>
                </c:pt>
                <c:pt idx="6476">
                  <c:v>199.91059888446213</c:v>
                </c:pt>
                <c:pt idx="6477">
                  <c:v>199.93374687602557</c:v>
                </c:pt>
                <c:pt idx="6478">
                  <c:v>199.95694143895031</c:v>
                </c:pt>
                <c:pt idx="6479">
                  <c:v>199.97985859854654</c:v>
                </c:pt>
              </c:numCache>
            </c:numRef>
          </c:xVal>
          <c:yVal>
            <c:numRef>
              <c:f>Data!$M$2:$M$6481</c:f>
              <c:numCache>
                <c:formatCode>General</c:formatCode>
                <c:ptCount val="6480"/>
                <c:pt idx="0">
                  <c:v>1.606532508761217</c:v>
                </c:pt>
                <c:pt idx="1">
                  <c:v>1.6121854782423701</c:v>
                </c:pt>
                <c:pt idx="2">
                  <c:v>1.6168649625406557</c:v>
                </c:pt>
                <c:pt idx="3">
                  <c:v>1.6093776080278239</c:v>
                </c:pt>
                <c:pt idx="4">
                  <c:v>1.6086971503965501</c:v>
                </c:pt>
                <c:pt idx="5">
                  <c:v>1.6018054473242478</c:v>
                </c:pt>
                <c:pt idx="6">
                  <c:v>1.6118507106822602</c:v>
                </c:pt>
                <c:pt idx="7">
                  <c:v>1.6270379634235901</c:v>
                </c:pt>
                <c:pt idx="8">
                  <c:v>1.6147441726933049</c:v>
                </c:pt>
                <c:pt idx="9">
                  <c:v>1.6237534047689601</c:v>
                </c:pt>
                <c:pt idx="10">
                  <c:v>1.6104332544069959</c:v>
                </c:pt>
                <c:pt idx="11">
                  <c:v>1.618260746416142</c:v>
                </c:pt>
                <c:pt idx="12">
                  <c:v>1.602934703571097</c:v>
                </c:pt>
                <c:pt idx="13">
                  <c:v>1.5945895345744281</c:v>
                </c:pt>
                <c:pt idx="14">
                  <c:v>1.6114901575745204</c:v>
                </c:pt>
                <c:pt idx="15">
                  <c:v>1.5972946175301082</c:v>
                </c:pt>
                <c:pt idx="16">
                  <c:v>1.6208695886525457</c:v>
                </c:pt>
                <c:pt idx="17">
                  <c:v>1.6083052476089739</c:v>
                </c:pt>
                <c:pt idx="18">
                  <c:v>1.6160762205863279</c:v>
                </c:pt>
                <c:pt idx="19">
                  <c:v>1.6305022893637127</c:v>
                </c:pt>
                <c:pt idx="20">
                  <c:v>1.6110560559904972</c:v>
                </c:pt>
                <c:pt idx="21">
                  <c:v>1.6323173525303325</c:v>
                </c:pt>
                <c:pt idx="22">
                  <c:v>1.6339608530041037</c:v>
                </c:pt>
                <c:pt idx="23">
                  <c:v>1.6403117291292961</c:v>
                </c:pt>
                <c:pt idx="24">
                  <c:v>1.618960741866164</c:v>
                </c:pt>
                <c:pt idx="25">
                  <c:v>1.622841999284955</c:v>
                </c:pt>
                <c:pt idx="26">
                  <c:v>1.6212752211721833</c:v>
                </c:pt>
                <c:pt idx="27">
                  <c:v>1.6248308149355173</c:v>
                </c:pt>
                <c:pt idx="28">
                  <c:v>1.5032183466022468</c:v>
                </c:pt>
                <c:pt idx="29">
                  <c:v>1.6167485032003017</c:v>
                </c:pt>
                <c:pt idx="30">
                  <c:v>1.6189262621569374</c:v>
                </c:pt>
                <c:pt idx="31">
                  <c:v>1.6169019843133441</c:v>
                </c:pt>
                <c:pt idx="32">
                  <c:v>1.6211103096524864</c:v>
                </c:pt>
                <c:pt idx="33">
                  <c:v>1.6325642744446318</c:v>
                </c:pt>
                <c:pt idx="34">
                  <c:v>1.6120442122345615</c:v>
                </c:pt>
                <c:pt idx="35">
                  <c:v>1.6146591253059965</c:v>
                </c:pt>
                <c:pt idx="36">
                  <c:v>1.6114258896742071</c:v>
                </c:pt>
                <c:pt idx="37">
                  <c:v>1.6130380035027045</c:v>
                </c:pt>
                <c:pt idx="38">
                  <c:v>1.6094663428316336</c:v>
                </c:pt>
                <c:pt idx="39">
                  <c:v>1.6159921120391636</c:v>
                </c:pt>
                <c:pt idx="40">
                  <c:v>1.6182573448404043</c:v>
                </c:pt>
                <c:pt idx="41">
                  <c:v>1.6166110139035201</c:v>
                </c:pt>
                <c:pt idx="42">
                  <c:v>1.6211424924276359</c:v>
                </c:pt>
                <c:pt idx="43">
                  <c:v>1.6150477774774934</c:v>
                </c:pt>
                <c:pt idx="44">
                  <c:v>1.6161336186556539</c:v>
                </c:pt>
                <c:pt idx="45">
                  <c:v>1.6157875850983061</c:v>
                </c:pt>
                <c:pt idx="46">
                  <c:v>1.618260746416142</c:v>
                </c:pt>
                <c:pt idx="47">
                  <c:v>1.6168837676449868</c:v>
                </c:pt>
                <c:pt idx="48">
                  <c:v>1.5964672164004798</c:v>
                </c:pt>
                <c:pt idx="49">
                  <c:v>1.605065501467688</c:v>
                </c:pt>
                <c:pt idx="50">
                  <c:v>1.6002173409993141</c:v>
                </c:pt>
                <c:pt idx="51">
                  <c:v>1.5964672164004798</c:v>
                </c:pt>
                <c:pt idx="52">
                  <c:v>1.5979583149743997</c:v>
                </c:pt>
                <c:pt idx="53">
                  <c:v>1.5923200534400286</c:v>
                </c:pt>
                <c:pt idx="54">
                  <c:v>1.5930925821019684</c:v>
                </c:pt>
                <c:pt idx="55">
                  <c:v>1.6010080057948479</c:v>
                </c:pt>
                <c:pt idx="56">
                  <c:v>1.6023163887467486</c:v>
                </c:pt>
                <c:pt idx="57">
                  <c:v>1.6056358531764539</c:v>
                </c:pt>
                <c:pt idx="58">
                  <c:v>1.5913195494945795</c:v>
                </c:pt>
                <c:pt idx="59">
                  <c:v>1.6265721412053706</c:v>
                </c:pt>
                <c:pt idx="60">
                  <c:v>1.626601038565314</c:v>
                </c:pt>
                <c:pt idx="61">
                  <c:v>1.6316728359192341</c:v>
                </c:pt>
                <c:pt idx="62">
                  <c:v>1.627151035202026</c:v>
                </c:pt>
                <c:pt idx="63">
                  <c:v>1.6379252903837198</c:v>
                </c:pt>
                <c:pt idx="64">
                  <c:v>1.6321632871084573</c:v>
                </c:pt>
                <c:pt idx="65">
                  <c:v>1.6278941954436617</c:v>
                </c:pt>
                <c:pt idx="66">
                  <c:v>1.6173471227937308</c:v>
                </c:pt>
                <c:pt idx="67">
                  <c:v>1.6333869973627289</c:v>
                </c:pt>
                <c:pt idx="68">
                  <c:v>1.6262992973970518</c:v>
                </c:pt>
                <c:pt idx="69">
                  <c:v>1.6218407217316109</c:v>
                </c:pt>
                <c:pt idx="70">
                  <c:v>1.6285135303902598</c:v>
                </c:pt>
                <c:pt idx="71">
                  <c:v>1.6236561999019521</c:v>
                </c:pt>
                <c:pt idx="72">
                  <c:v>1.6351210240953011</c:v>
                </c:pt>
                <c:pt idx="73">
                  <c:v>1.627598963324804</c:v>
                </c:pt>
                <c:pt idx="74">
                  <c:v>1.464969513183751</c:v>
                </c:pt>
                <c:pt idx="75">
                  <c:v>1.6287132119260501</c:v>
                </c:pt>
                <c:pt idx="76">
                  <c:v>1.6217334267929511</c:v>
                </c:pt>
                <c:pt idx="77">
                  <c:v>1.6158832807784738</c:v>
                </c:pt>
                <c:pt idx="78">
                  <c:v>1.6339648867426915</c:v>
                </c:pt>
                <c:pt idx="79">
                  <c:v>1.6331398802040458</c:v>
                </c:pt>
                <c:pt idx="80">
                  <c:v>1.6251785592555301</c:v>
                </c:pt>
                <c:pt idx="81">
                  <c:v>1.6238326276003139</c:v>
                </c:pt>
                <c:pt idx="82">
                  <c:v>1.5988246910664796</c:v>
                </c:pt>
                <c:pt idx="83">
                  <c:v>1.6234993880045236</c:v>
                </c:pt>
                <c:pt idx="84">
                  <c:v>1.6126143428682846</c:v>
                </c:pt>
                <c:pt idx="85">
                  <c:v>1.617456932522938</c:v>
                </c:pt>
                <c:pt idx="86">
                  <c:v>1.6089842307168341</c:v>
                </c:pt>
                <c:pt idx="87">
                  <c:v>1.5884871841386907</c:v>
                </c:pt>
                <c:pt idx="88">
                  <c:v>1.6077953127379745</c:v>
                </c:pt>
                <c:pt idx="89">
                  <c:v>1.5715664085854342</c:v>
                </c:pt>
                <c:pt idx="90">
                  <c:v>1.5966829839846761</c:v>
                </c:pt>
                <c:pt idx="91">
                  <c:v>1.6161295492749526</c:v>
                </c:pt>
                <c:pt idx="92">
                  <c:v>1.6084915260501089</c:v>
                </c:pt>
                <c:pt idx="93">
                  <c:v>1.6094121895819862</c:v>
                </c:pt>
                <c:pt idx="94">
                  <c:v>1.6017067627750186</c:v>
                </c:pt>
                <c:pt idx="95">
                  <c:v>1.6017993364345298</c:v>
                </c:pt>
                <c:pt idx="96">
                  <c:v>1.5397076213562342</c:v>
                </c:pt>
                <c:pt idx="97">
                  <c:v>1.6010957686489211</c:v>
                </c:pt>
                <c:pt idx="98">
                  <c:v>1.6026675783908544</c:v>
                </c:pt>
                <c:pt idx="99">
                  <c:v>1.6154453514463141</c:v>
                </c:pt>
                <c:pt idx="100">
                  <c:v>1.6027543071943158</c:v>
                </c:pt>
                <c:pt idx="101">
                  <c:v>1.6260753314483487</c:v>
                </c:pt>
                <c:pt idx="102">
                  <c:v>1.5949022857413422</c:v>
                </c:pt>
                <c:pt idx="103">
                  <c:v>1.6103853801120935</c:v>
                </c:pt>
                <c:pt idx="104">
                  <c:v>1.6139111066816887</c:v>
                </c:pt>
                <c:pt idx="105">
                  <c:v>1.6053814085942886</c:v>
                </c:pt>
                <c:pt idx="106">
                  <c:v>1.6056641155967877</c:v>
                </c:pt>
                <c:pt idx="107">
                  <c:v>1.6052520435396682</c:v>
                </c:pt>
                <c:pt idx="108">
                  <c:v>1.6068492521941999</c:v>
                </c:pt>
                <c:pt idx="109">
                  <c:v>1.60075514963962</c:v>
                </c:pt>
                <c:pt idx="110">
                  <c:v>1.6148626535818089</c:v>
                </c:pt>
                <c:pt idx="111">
                  <c:v>1.6026675783908544</c:v>
                </c:pt>
                <c:pt idx="112">
                  <c:v>1.5982785231279282</c:v>
                </c:pt>
                <c:pt idx="113">
                  <c:v>1.5970402080839432</c:v>
                </c:pt>
                <c:pt idx="114">
                  <c:v>1.5875149797311425</c:v>
                </c:pt>
                <c:pt idx="115">
                  <c:v>1.5981585855069484</c:v>
                </c:pt>
                <c:pt idx="116">
                  <c:v>1.5964629920336382</c:v>
                </c:pt>
                <c:pt idx="117">
                  <c:v>1.5944977828648932</c:v>
                </c:pt>
                <c:pt idx="118">
                  <c:v>1.5866927714181922</c:v>
                </c:pt>
                <c:pt idx="119">
                  <c:v>1.5880327194028501</c:v>
                </c:pt>
                <c:pt idx="120">
                  <c:v>1.61698328354222</c:v>
                </c:pt>
                <c:pt idx="121">
                  <c:v>1.6190254243672202</c:v>
                </c:pt>
                <c:pt idx="122">
                  <c:v>1.6295599867588331</c:v>
                </c:pt>
                <c:pt idx="123">
                  <c:v>1.6411999397765245</c:v>
                </c:pt>
                <c:pt idx="124">
                  <c:v>1.634288808074932</c:v>
                </c:pt>
                <c:pt idx="125">
                  <c:v>1.650813090644889</c:v>
                </c:pt>
                <c:pt idx="126">
                  <c:v>1.6277753752293018</c:v>
                </c:pt>
                <c:pt idx="127">
                  <c:v>1.6162734882618581</c:v>
                </c:pt>
                <c:pt idx="128">
                  <c:v>1.6279766903592678</c:v>
                </c:pt>
                <c:pt idx="129">
                  <c:v>1.6345260243825621</c:v>
                </c:pt>
                <c:pt idx="130">
                  <c:v>1.631781872947651</c:v>
                </c:pt>
                <c:pt idx="131">
                  <c:v>1.6408559902337467</c:v>
                </c:pt>
                <c:pt idx="132">
                  <c:v>1.615382171705299</c:v>
                </c:pt>
                <c:pt idx="133">
                  <c:v>1.6269559514354481</c:v>
                </c:pt>
                <c:pt idx="134">
                  <c:v>1.6249830032069021</c:v>
                </c:pt>
                <c:pt idx="135">
                  <c:v>1.6188427038148041</c:v>
                </c:pt>
                <c:pt idx="136">
                  <c:v>1.6229156027273135</c:v>
                </c:pt>
                <c:pt idx="137">
                  <c:v>1.61041445191959</c:v>
                </c:pt>
                <c:pt idx="138">
                  <c:v>1.6147131255773643</c:v>
                </c:pt>
                <c:pt idx="139">
                  <c:v>0.91226704620585652</c:v>
                </c:pt>
                <c:pt idx="140">
                  <c:v>1.4871383754771839</c:v>
                </c:pt>
                <c:pt idx="141">
                  <c:v>1.5798682461603766</c:v>
                </c:pt>
                <c:pt idx="142">
                  <c:v>1.5848621153793998</c:v>
                </c:pt>
                <c:pt idx="143">
                  <c:v>1.6074550232146685</c:v>
                </c:pt>
                <c:pt idx="144">
                  <c:v>1.5967662134174982</c:v>
                </c:pt>
                <c:pt idx="145">
                  <c:v>1.606532508761217</c:v>
                </c:pt>
                <c:pt idx="146">
                  <c:v>1.6186962653044747</c:v>
                </c:pt>
                <c:pt idx="147">
                  <c:v>1.6321308776771351</c:v>
                </c:pt>
                <c:pt idx="148">
                  <c:v>1.6230783419674693</c:v>
                </c:pt>
                <c:pt idx="149">
                  <c:v>1.61698328354222</c:v>
                </c:pt>
                <c:pt idx="150">
                  <c:v>1.6041069447571501</c:v>
                </c:pt>
                <c:pt idx="151">
                  <c:v>1.6187337798731249</c:v>
                </c:pt>
                <c:pt idx="152">
                  <c:v>1.5983965094237482</c:v>
                </c:pt>
                <c:pt idx="153">
                  <c:v>1.619127840895894</c:v>
                </c:pt>
                <c:pt idx="154">
                  <c:v>1.6011835137713355</c:v>
                </c:pt>
                <c:pt idx="155">
                  <c:v>1.6020599913279623</c:v>
                </c:pt>
                <c:pt idx="156">
                  <c:v>1.5880492768851477</c:v>
                </c:pt>
                <c:pt idx="157">
                  <c:v>1.5995133173689018</c:v>
                </c:pt>
                <c:pt idx="158">
                  <c:v>1.5825643825170772</c:v>
                </c:pt>
                <c:pt idx="159">
                  <c:v>1.5891904419755905</c:v>
                </c:pt>
                <c:pt idx="160">
                  <c:v>1.6265422943724746</c:v>
                </c:pt>
                <c:pt idx="161">
                  <c:v>1.5993156252801211</c:v>
                </c:pt>
                <c:pt idx="162">
                  <c:v>1.6005808741630032</c:v>
                </c:pt>
                <c:pt idx="163">
                  <c:v>1.624444049010844</c:v>
                </c:pt>
                <c:pt idx="164">
                  <c:v>1.6345346119576758</c:v>
                </c:pt>
                <c:pt idx="165">
                  <c:v>1.6193121739077196</c:v>
                </c:pt>
                <c:pt idx="166">
                  <c:v>1.6173724147680923</c:v>
                </c:pt>
                <c:pt idx="167">
                  <c:v>1.6306082877733619</c:v>
                </c:pt>
                <c:pt idx="168">
                  <c:v>1.6295411237802564</c:v>
                </c:pt>
                <c:pt idx="169">
                  <c:v>1.6455684117047784</c:v>
                </c:pt>
                <c:pt idx="170">
                  <c:v>1.6395194165578777</c:v>
                </c:pt>
                <c:pt idx="171">
                  <c:v>1.6446745505414588</c:v>
                </c:pt>
                <c:pt idx="172">
                  <c:v>1.644341713607097</c:v>
                </c:pt>
                <c:pt idx="173">
                  <c:v>1.6233320052790006</c:v>
                </c:pt>
                <c:pt idx="174">
                  <c:v>1.6365714707752361</c:v>
                </c:pt>
                <c:pt idx="175">
                  <c:v>1.6333856618548301</c:v>
                </c:pt>
                <c:pt idx="176">
                  <c:v>1.6281455596422065</c:v>
                </c:pt>
                <c:pt idx="177">
                  <c:v>1.627099295601147</c:v>
                </c:pt>
                <c:pt idx="178">
                  <c:v>1.6327288110944138</c:v>
                </c:pt>
                <c:pt idx="179">
                  <c:v>1.6235854316545464</c:v>
                </c:pt>
                <c:pt idx="180">
                  <c:v>1.6057193307112101</c:v>
                </c:pt>
                <c:pt idx="181">
                  <c:v>1.6335512335235907</c:v>
                </c:pt>
                <c:pt idx="182">
                  <c:v>1.6157761367577665</c:v>
                </c:pt>
                <c:pt idx="183">
                  <c:v>1.6199277102914678</c:v>
                </c:pt>
                <c:pt idx="184">
                  <c:v>1.6303945267579489</c:v>
                </c:pt>
                <c:pt idx="185">
                  <c:v>1.631477036812178</c:v>
                </c:pt>
                <c:pt idx="186">
                  <c:v>1.6060504740607706</c:v>
                </c:pt>
                <c:pt idx="187">
                  <c:v>1.6341302377753033</c:v>
                </c:pt>
                <c:pt idx="188">
                  <c:v>1.600518419866281</c:v>
                </c:pt>
                <c:pt idx="189">
                  <c:v>1.6020599913279623</c:v>
                </c:pt>
                <c:pt idx="190">
                  <c:v>1.6149992149724757</c:v>
                </c:pt>
                <c:pt idx="191">
                  <c:v>1.61321423479668</c:v>
                </c:pt>
                <c:pt idx="192">
                  <c:v>1.6171681519738001</c:v>
                </c:pt>
                <c:pt idx="193">
                  <c:v>1.6062093332280221</c:v>
                </c:pt>
                <c:pt idx="194">
                  <c:v>1.5960340049112909</c:v>
                </c:pt>
                <c:pt idx="195">
                  <c:v>1.5929595879389815</c:v>
                </c:pt>
                <c:pt idx="196">
                  <c:v>1.6115006060611659</c:v>
                </c:pt>
                <c:pt idx="197">
                  <c:v>1.6126970238729201</c:v>
                </c:pt>
                <c:pt idx="198">
                  <c:v>1.6143312258693898</c:v>
                </c:pt>
                <c:pt idx="199">
                  <c:v>1.5965098265652011</c:v>
                </c:pt>
                <c:pt idx="200">
                  <c:v>1.5568305184395066</c:v>
                </c:pt>
                <c:pt idx="201">
                  <c:v>1.6186481286585903</c:v>
                </c:pt>
                <c:pt idx="202">
                  <c:v>1.6047000874941688</c:v>
                </c:pt>
                <c:pt idx="203">
                  <c:v>1.5989467559038193</c:v>
                </c:pt>
                <c:pt idx="204">
                  <c:v>1.609978381973562</c:v>
                </c:pt>
                <c:pt idx="205">
                  <c:v>1.6042611844938022</c:v>
                </c:pt>
                <c:pt idx="206">
                  <c:v>1.6100192913030789</c:v>
                </c:pt>
                <c:pt idx="207">
                  <c:v>1.5927144330946084</c:v>
                </c:pt>
                <c:pt idx="208">
                  <c:v>1.6110720118470641</c:v>
                </c:pt>
                <c:pt idx="209">
                  <c:v>1.6097224378652384</c:v>
                </c:pt>
                <c:pt idx="210">
                  <c:v>1.626878630870914</c:v>
                </c:pt>
                <c:pt idx="211">
                  <c:v>1.6031612946128924</c:v>
                </c:pt>
                <c:pt idx="212">
                  <c:v>1.5889504246704931</c:v>
                </c:pt>
                <c:pt idx="213">
                  <c:v>1.604075282563288</c:v>
                </c:pt>
                <c:pt idx="214">
                  <c:v>1.6132039926545068</c:v>
                </c:pt>
                <c:pt idx="215">
                  <c:v>1.6244151823246906</c:v>
                </c:pt>
                <c:pt idx="216">
                  <c:v>1.6178792747539306</c:v>
                </c:pt>
                <c:pt idx="217">
                  <c:v>1.6238188570131786</c:v>
                </c:pt>
                <c:pt idx="218">
                  <c:v>1.6075816581424915</c:v>
                </c:pt>
                <c:pt idx="219">
                  <c:v>1.6184698647183458</c:v>
                </c:pt>
                <c:pt idx="220">
                  <c:v>1.6258267132857112</c:v>
                </c:pt>
                <c:pt idx="221">
                  <c:v>1.6393740131270924</c:v>
                </c:pt>
                <c:pt idx="222">
                  <c:v>1.6250948559726426</c:v>
                </c:pt>
                <c:pt idx="223">
                  <c:v>1.6322350140180193</c:v>
                </c:pt>
                <c:pt idx="224">
                  <c:v>1.6198167763834266</c:v>
                </c:pt>
                <c:pt idx="225">
                  <c:v>1.577874606809476</c:v>
                </c:pt>
                <c:pt idx="226">
                  <c:v>1.616102670714106</c:v>
                </c:pt>
                <c:pt idx="227">
                  <c:v>1.617456932522938</c:v>
                </c:pt>
                <c:pt idx="228">
                  <c:v>1.6268492459932993</c:v>
                </c:pt>
                <c:pt idx="229">
                  <c:v>1.6197340405760998</c:v>
                </c:pt>
                <c:pt idx="230">
                  <c:v>1.6172999578846965</c:v>
                </c:pt>
                <c:pt idx="231">
                  <c:v>1.6126143428682846</c:v>
                </c:pt>
                <c:pt idx="232">
                  <c:v>1.6211424924276359</c:v>
                </c:pt>
                <c:pt idx="233">
                  <c:v>1.6070748967292159</c:v>
                </c:pt>
                <c:pt idx="234">
                  <c:v>1.6102135524216621</c:v>
                </c:pt>
                <c:pt idx="235">
                  <c:v>1.6194183821538495</c:v>
                </c:pt>
                <c:pt idx="236">
                  <c:v>1.6091811561781919</c:v>
                </c:pt>
                <c:pt idx="237">
                  <c:v>1.5976779146649702</c:v>
                </c:pt>
                <c:pt idx="238">
                  <c:v>1.6004326163528309</c:v>
                </c:pt>
                <c:pt idx="239">
                  <c:v>1.6061016037791476</c:v>
                </c:pt>
                <c:pt idx="240">
                  <c:v>1.590803534291316</c:v>
                </c:pt>
                <c:pt idx="241">
                  <c:v>1.6085777897274021</c:v>
                </c:pt>
                <c:pt idx="242">
                  <c:v>1.5934072260341878</c:v>
                </c:pt>
                <c:pt idx="243">
                  <c:v>1.5886525981501733</c:v>
                </c:pt>
                <c:pt idx="244">
                  <c:v>1.5854163163078778</c:v>
                </c:pt>
                <c:pt idx="245">
                  <c:v>1.5937957508156335</c:v>
                </c:pt>
                <c:pt idx="246">
                  <c:v>1.5845921402551644</c:v>
                </c:pt>
                <c:pt idx="247">
                  <c:v>1.5642133657975381</c:v>
                </c:pt>
                <c:pt idx="248">
                  <c:v>1.5571001033457501</c:v>
                </c:pt>
                <c:pt idx="249">
                  <c:v>1.5903569987528041</c:v>
                </c:pt>
                <c:pt idx="250">
                  <c:v>1.596508418855983</c:v>
                </c:pt>
                <c:pt idx="251">
                  <c:v>1.6056641155967877</c:v>
                </c:pt>
                <c:pt idx="252">
                  <c:v>1.6017151763182638</c:v>
                </c:pt>
                <c:pt idx="253">
                  <c:v>1.6279317560475259</c:v>
                </c:pt>
                <c:pt idx="254">
                  <c:v>1.6270592710905369</c:v>
                </c:pt>
                <c:pt idx="255">
                  <c:v>1.6033109604557161</c:v>
                </c:pt>
                <c:pt idx="256">
                  <c:v>1.6354677891995109</c:v>
                </c:pt>
                <c:pt idx="257">
                  <c:v>1.6370375748835373</c:v>
                </c:pt>
                <c:pt idx="258">
                  <c:v>1.6267085695860819</c:v>
                </c:pt>
                <c:pt idx="259">
                  <c:v>1.6321354210054511</c:v>
                </c:pt>
                <c:pt idx="260">
                  <c:v>1.6299031246580946</c:v>
                </c:pt>
                <c:pt idx="261">
                  <c:v>1.6157073160290834</c:v>
                </c:pt>
                <c:pt idx="262">
                  <c:v>1.6001254915507641</c:v>
                </c:pt>
                <c:pt idx="263">
                  <c:v>1.6082882594229364</c:v>
                </c:pt>
                <c:pt idx="264">
                  <c:v>1.6308151625164395</c:v>
                </c:pt>
                <c:pt idx="265">
                  <c:v>1.6108388884445759</c:v>
                </c:pt>
                <c:pt idx="266">
                  <c:v>1.6363099101248004</c:v>
                </c:pt>
                <c:pt idx="267">
                  <c:v>1.6404974658501561</c:v>
                </c:pt>
                <c:pt idx="268">
                  <c:v>1.6089957950961198</c:v>
                </c:pt>
                <c:pt idx="269">
                  <c:v>1.5943516197423533</c:v>
                </c:pt>
                <c:pt idx="270">
                  <c:v>1.6173831480931526</c:v>
                </c:pt>
                <c:pt idx="271">
                  <c:v>1.623745343543668</c:v>
                </c:pt>
                <c:pt idx="272">
                  <c:v>1.6316060917517103</c:v>
                </c:pt>
                <c:pt idx="273">
                  <c:v>1.609238575955086</c:v>
                </c:pt>
                <c:pt idx="274">
                  <c:v>1.5920681764664941</c:v>
                </c:pt>
                <c:pt idx="275">
                  <c:v>1.6155275660277701</c:v>
                </c:pt>
                <c:pt idx="276">
                  <c:v>1.6097944373926758</c:v>
                </c:pt>
                <c:pt idx="277">
                  <c:v>1.6026580166753981</c:v>
                </c:pt>
                <c:pt idx="278">
                  <c:v>1.5854607295085021</c:v>
                </c:pt>
                <c:pt idx="279">
                  <c:v>1.5988990522040865</c:v>
                </c:pt>
                <c:pt idx="280">
                  <c:v>1.6114781977674202</c:v>
                </c:pt>
                <c:pt idx="281">
                  <c:v>1.5777470419732276</c:v>
                </c:pt>
                <c:pt idx="282">
                  <c:v>1.5940754751552801</c:v>
                </c:pt>
                <c:pt idx="283">
                  <c:v>1.6073283513508838</c:v>
                </c:pt>
                <c:pt idx="284">
                  <c:v>1.6042598122264595</c:v>
                </c:pt>
                <c:pt idx="285">
                  <c:v>1.5995931273894679</c:v>
                </c:pt>
                <c:pt idx="286">
                  <c:v>1.6179650337909437</c:v>
                </c:pt>
                <c:pt idx="287">
                  <c:v>1.6110006527050496</c:v>
                </c:pt>
                <c:pt idx="288">
                  <c:v>1.6005304846259027</c:v>
                </c:pt>
                <c:pt idx="289">
                  <c:v>1.6101066331729978</c:v>
                </c:pt>
                <c:pt idx="290">
                  <c:v>1.5843490346356113</c:v>
                </c:pt>
                <c:pt idx="291">
                  <c:v>1.5997637065283097</c:v>
                </c:pt>
                <c:pt idx="292">
                  <c:v>1.5934072260341878</c:v>
                </c:pt>
                <c:pt idx="293">
                  <c:v>1.5900913481286154</c:v>
                </c:pt>
                <c:pt idx="294">
                  <c:v>1.590803534291316</c:v>
                </c:pt>
                <c:pt idx="295">
                  <c:v>1.5860200824628972</c:v>
                </c:pt>
                <c:pt idx="296">
                  <c:v>1.5647256540196739</c:v>
                </c:pt>
                <c:pt idx="297">
                  <c:v>1.5987129764821941</c:v>
                </c:pt>
                <c:pt idx="298">
                  <c:v>1.589583115433876</c:v>
                </c:pt>
                <c:pt idx="299">
                  <c:v>1.6089536992758628</c:v>
                </c:pt>
                <c:pt idx="300">
                  <c:v>1.595947310733558</c:v>
                </c:pt>
                <c:pt idx="301">
                  <c:v>1.5997271594954898</c:v>
                </c:pt>
                <c:pt idx="302">
                  <c:v>1.60903918190224</c:v>
                </c:pt>
                <c:pt idx="303">
                  <c:v>1.6008614644985741</c:v>
                </c:pt>
                <c:pt idx="304">
                  <c:v>1.6050419170922219</c:v>
                </c:pt>
                <c:pt idx="305">
                  <c:v>1.6146294222944775</c:v>
                </c:pt>
                <c:pt idx="306">
                  <c:v>1.6089667511468733</c:v>
                </c:pt>
                <c:pt idx="307">
                  <c:v>1.6112329491123003</c:v>
                </c:pt>
                <c:pt idx="308">
                  <c:v>1.62744779121837</c:v>
                </c:pt>
                <c:pt idx="309">
                  <c:v>1.6119682799882113</c:v>
                </c:pt>
                <c:pt idx="310">
                  <c:v>1.6137835758995041</c:v>
                </c:pt>
                <c:pt idx="311">
                  <c:v>1.6067586772798335</c:v>
                </c:pt>
                <c:pt idx="312">
                  <c:v>1.6215086288216001</c:v>
                </c:pt>
                <c:pt idx="313">
                  <c:v>1.6216747070193762</c:v>
                </c:pt>
                <c:pt idx="314">
                  <c:v>1.6060058107221271</c:v>
                </c:pt>
                <c:pt idx="315">
                  <c:v>1.6373605905041524</c:v>
                </c:pt>
                <c:pt idx="316">
                  <c:v>1.5939210124876875</c:v>
                </c:pt>
                <c:pt idx="317">
                  <c:v>1.5730033513143498</c:v>
                </c:pt>
                <c:pt idx="318">
                  <c:v>1.6097708168161129</c:v>
                </c:pt>
                <c:pt idx="319">
                  <c:v>1.6188427038148041</c:v>
                </c:pt>
                <c:pt idx="320">
                  <c:v>1.6102744440258991</c:v>
                </c:pt>
                <c:pt idx="321">
                  <c:v>1.6077062783457166</c:v>
                </c:pt>
                <c:pt idx="322">
                  <c:v>1.6018034424486478</c:v>
                </c:pt>
                <c:pt idx="323">
                  <c:v>1.5640138672313098</c:v>
                </c:pt>
                <c:pt idx="324">
                  <c:v>1.6172167517378975</c:v>
                </c:pt>
                <c:pt idx="325">
                  <c:v>1.6056641155967877</c:v>
                </c:pt>
                <c:pt idx="326">
                  <c:v>1.6008614644985741</c:v>
                </c:pt>
                <c:pt idx="327">
                  <c:v>1.6029993760813814</c:v>
                </c:pt>
                <c:pt idx="328">
                  <c:v>1.5774066857787652</c:v>
                </c:pt>
                <c:pt idx="329">
                  <c:v>1.5978170247485628</c:v>
                </c:pt>
                <c:pt idx="330">
                  <c:v>1.6129533044323427</c:v>
                </c:pt>
                <c:pt idx="331">
                  <c:v>1.523573061146692</c:v>
                </c:pt>
                <c:pt idx="332">
                  <c:v>1.6007757287403441</c:v>
                </c:pt>
                <c:pt idx="333">
                  <c:v>1.5682017240669961</c:v>
                </c:pt>
                <c:pt idx="334">
                  <c:v>1.6082203000327808</c:v>
                </c:pt>
                <c:pt idx="335">
                  <c:v>1.6131281932942878</c:v>
                </c:pt>
                <c:pt idx="336">
                  <c:v>1.5665587962428362</c:v>
                </c:pt>
                <c:pt idx="337">
                  <c:v>1.6084915260501089</c:v>
                </c:pt>
                <c:pt idx="338">
                  <c:v>1.6042946403369658</c:v>
                </c:pt>
                <c:pt idx="339">
                  <c:v>1.588401006048932</c:v>
                </c:pt>
                <c:pt idx="340">
                  <c:v>1.5837252402586754</c:v>
                </c:pt>
                <c:pt idx="341">
                  <c:v>1.6014416526954214</c:v>
                </c:pt>
                <c:pt idx="342">
                  <c:v>1.5785218977118498</c:v>
                </c:pt>
                <c:pt idx="343">
                  <c:v>1.5975346631064946</c:v>
                </c:pt>
                <c:pt idx="344">
                  <c:v>1.5630912816637059</c:v>
                </c:pt>
                <c:pt idx="345">
                  <c:v>1.5511139456986329</c:v>
                </c:pt>
                <c:pt idx="346">
                  <c:v>1.5559422398740419</c:v>
                </c:pt>
                <c:pt idx="347">
                  <c:v>1.5914208051042098</c:v>
                </c:pt>
                <c:pt idx="348">
                  <c:v>1.6057495645851407</c:v>
                </c:pt>
                <c:pt idx="349">
                  <c:v>1.6193648495364328</c:v>
                </c:pt>
                <c:pt idx="350">
                  <c:v>1.584618093462427</c:v>
                </c:pt>
                <c:pt idx="351">
                  <c:v>1.4811052468718957</c:v>
                </c:pt>
                <c:pt idx="352">
                  <c:v>1.5902389518692561</c:v>
                </c:pt>
                <c:pt idx="353">
                  <c:v>1.5914708314335417</c:v>
                </c:pt>
                <c:pt idx="354">
                  <c:v>1.6202962521286166</c:v>
                </c:pt>
                <c:pt idx="355">
                  <c:v>1.6340382356956737</c:v>
                </c:pt>
                <c:pt idx="356">
                  <c:v>1.6477195766058461</c:v>
                </c:pt>
                <c:pt idx="357">
                  <c:v>1.6359268076087599</c:v>
                </c:pt>
                <c:pt idx="358">
                  <c:v>1.6507733137880569</c:v>
                </c:pt>
                <c:pt idx="359">
                  <c:v>1.6324333779487721</c:v>
                </c:pt>
                <c:pt idx="360">
                  <c:v>1.6354837468149122</c:v>
                </c:pt>
                <c:pt idx="361">
                  <c:v>1.6286321641546289</c:v>
                </c:pt>
                <c:pt idx="362">
                  <c:v>1.6280209011843421</c:v>
                </c:pt>
                <c:pt idx="363">
                  <c:v>1.6354188831777363</c:v>
                </c:pt>
                <c:pt idx="364">
                  <c:v>1.5898162748019535</c:v>
                </c:pt>
                <c:pt idx="365">
                  <c:v>1.6027225307118416</c:v>
                </c:pt>
                <c:pt idx="366">
                  <c:v>1.6103960338544898</c:v>
                </c:pt>
                <c:pt idx="367">
                  <c:v>1.6184246707842558</c:v>
                </c:pt>
                <c:pt idx="368">
                  <c:v>1.6214255659004502</c:v>
                </c:pt>
                <c:pt idx="369">
                  <c:v>1.6231658925134558</c:v>
                </c:pt>
                <c:pt idx="370">
                  <c:v>1.636027263502376</c:v>
                </c:pt>
                <c:pt idx="371">
                  <c:v>1.6167689994083041</c:v>
                </c:pt>
                <c:pt idx="372">
                  <c:v>1.6046613185795984</c:v>
                </c:pt>
                <c:pt idx="373">
                  <c:v>1.5976108159433329</c:v>
                </c:pt>
                <c:pt idx="374">
                  <c:v>1.6039476959127128</c:v>
                </c:pt>
                <c:pt idx="375">
                  <c:v>1.6012898895919163</c:v>
                </c:pt>
                <c:pt idx="376">
                  <c:v>1.6427239263688656</c:v>
                </c:pt>
                <c:pt idx="377">
                  <c:v>1.6067478724246149</c:v>
                </c:pt>
                <c:pt idx="378">
                  <c:v>1.6202610138242537</c:v>
                </c:pt>
                <c:pt idx="379">
                  <c:v>1.6285965774278759</c:v>
                </c:pt>
                <c:pt idx="380">
                  <c:v>1.5759285063688782</c:v>
                </c:pt>
                <c:pt idx="381">
                  <c:v>1.5843662919505692</c:v>
                </c:pt>
                <c:pt idx="382">
                  <c:v>1.6141268635322441</c:v>
                </c:pt>
                <c:pt idx="383">
                  <c:v>1.5806356559089636</c:v>
                </c:pt>
                <c:pt idx="384">
                  <c:v>1.5861543523062169</c:v>
                </c:pt>
                <c:pt idx="385">
                  <c:v>1.5836047673595277</c:v>
                </c:pt>
                <c:pt idx="386">
                  <c:v>1.5861160706346682</c:v>
                </c:pt>
                <c:pt idx="387">
                  <c:v>1.5877460326019497</c:v>
                </c:pt>
                <c:pt idx="388">
                  <c:v>1.5850730627000045</c:v>
                </c:pt>
                <c:pt idx="389">
                  <c:v>1.5811667012313626</c:v>
                </c:pt>
                <c:pt idx="390">
                  <c:v>1.5497037371484519</c:v>
                </c:pt>
                <c:pt idx="391">
                  <c:v>1.6094663428316336</c:v>
                </c:pt>
                <c:pt idx="392">
                  <c:v>1.5984257066728682</c:v>
                </c:pt>
                <c:pt idx="393">
                  <c:v>1.6060464041588842</c:v>
                </c:pt>
                <c:pt idx="394">
                  <c:v>1.6084208053373135</c:v>
                </c:pt>
                <c:pt idx="395">
                  <c:v>1.6201872719656119</c:v>
                </c:pt>
                <c:pt idx="396">
                  <c:v>1.6101059508827167</c:v>
                </c:pt>
                <c:pt idx="397">
                  <c:v>1.6202969032159869</c:v>
                </c:pt>
                <c:pt idx="398">
                  <c:v>1.6208242258556578</c:v>
                </c:pt>
                <c:pt idx="399">
                  <c:v>1.606414696741298</c:v>
                </c:pt>
                <c:pt idx="400">
                  <c:v>1.6334684555795858</c:v>
                </c:pt>
                <c:pt idx="401">
                  <c:v>1.6227566136781286</c:v>
                </c:pt>
                <c:pt idx="402">
                  <c:v>1.6402043854874944</c:v>
                </c:pt>
                <c:pt idx="403">
                  <c:v>1.6364960506635244</c:v>
                </c:pt>
                <c:pt idx="404">
                  <c:v>1.6440280643574867</c:v>
                </c:pt>
                <c:pt idx="405">
                  <c:v>1.6493670477487641</c:v>
                </c:pt>
                <c:pt idx="406">
                  <c:v>1.6573637999191793</c:v>
                </c:pt>
                <c:pt idx="407">
                  <c:v>1.6567869741336445</c:v>
                </c:pt>
                <c:pt idx="408">
                  <c:v>1.6550431355793347</c:v>
                </c:pt>
                <c:pt idx="409">
                  <c:v>1.6408344651990132</c:v>
                </c:pt>
                <c:pt idx="410">
                  <c:v>1.6311376384784626</c:v>
                </c:pt>
                <c:pt idx="411">
                  <c:v>1.6335512335235907</c:v>
                </c:pt>
                <c:pt idx="412">
                  <c:v>1.6357615488747808</c:v>
                </c:pt>
                <c:pt idx="413">
                  <c:v>1.6319055037731487</c:v>
                </c:pt>
                <c:pt idx="414">
                  <c:v>1.6034774844155399</c:v>
                </c:pt>
                <c:pt idx="415">
                  <c:v>1.6102308714710969</c:v>
                </c:pt>
                <c:pt idx="416">
                  <c:v>1.6286401367372965</c:v>
                </c:pt>
                <c:pt idx="417">
                  <c:v>1.6342068425218161</c:v>
                </c:pt>
                <c:pt idx="418">
                  <c:v>1.61834577715198</c:v>
                </c:pt>
                <c:pt idx="419">
                  <c:v>1.6179224994252759</c:v>
                </c:pt>
                <c:pt idx="420">
                  <c:v>1.6283051621877906</c:v>
                </c:pt>
                <c:pt idx="421">
                  <c:v>1.6011905326153335</c:v>
                </c:pt>
                <c:pt idx="422">
                  <c:v>1.5646327287837074</c:v>
                </c:pt>
                <c:pt idx="423">
                  <c:v>1.5609501171626052</c:v>
                </c:pt>
                <c:pt idx="424">
                  <c:v>1.6087297364336037</c:v>
                </c:pt>
                <c:pt idx="425">
                  <c:v>1.621635915748181</c:v>
                </c:pt>
                <c:pt idx="426">
                  <c:v>1.5039898702561638</c:v>
                </c:pt>
                <c:pt idx="427">
                  <c:v>1.5919337177466135</c:v>
                </c:pt>
                <c:pt idx="428">
                  <c:v>1.6009471833347162</c:v>
                </c:pt>
                <c:pt idx="429">
                  <c:v>1.6338962055224686</c:v>
                </c:pt>
                <c:pt idx="430">
                  <c:v>1.614633607841792</c:v>
                </c:pt>
                <c:pt idx="431">
                  <c:v>1.6216089753267238</c:v>
                </c:pt>
                <c:pt idx="432">
                  <c:v>1.6169315474439132</c:v>
                </c:pt>
                <c:pt idx="433">
                  <c:v>1.6042974742879221</c:v>
                </c:pt>
                <c:pt idx="434">
                  <c:v>1.5886906865471258</c:v>
                </c:pt>
                <c:pt idx="435">
                  <c:v>1.5940591458395201</c:v>
                </c:pt>
                <c:pt idx="436">
                  <c:v>1.5961130549156395</c:v>
                </c:pt>
                <c:pt idx="437">
                  <c:v>1.5869011768718098</c:v>
                </c:pt>
                <c:pt idx="438">
                  <c:v>1.6129560591335321</c:v>
                </c:pt>
                <c:pt idx="439">
                  <c:v>1.6156785963889315</c:v>
                </c:pt>
                <c:pt idx="440">
                  <c:v>1.599419895161754</c:v>
                </c:pt>
                <c:pt idx="441">
                  <c:v>1.6440095153523473</c:v>
                </c:pt>
                <c:pt idx="442">
                  <c:v>1.6549930750845878</c:v>
                </c:pt>
                <c:pt idx="443">
                  <c:v>1.625970597678883</c:v>
                </c:pt>
                <c:pt idx="444">
                  <c:v>1.6412446026191454</c:v>
                </c:pt>
                <c:pt idx="445">
                  <c:v>1.6315556120457539</c:v>
                </c:pt>
                <c:pt idx="446">
                  <c:v>1.6351076139017608</c:v>
                </c:pt>
                <c:pt idx="447">
                  <c:v>1.4039337240325038</c:v>
                </c:pt>
                <c:pt idx="448">
                  <c:v>1.6453403810709379</c:v>
                </c:pt>
                <c:pt idx="449">
                  <c:v>1.5136337105547888</c:v>
                </c:pt>
                <c:pt idx="450">
                  <c:v>1.6339648867426915</c:v>
                </c:pt>
                <c:pt idx="451">
                  <c:v>1.6273319947953662</c:v>
                </c:pt>
                <c:pt idx="452">
                  <c:v>1.6095774713931981</c:v>
                </c:pt>
                <c:pt idx="453">
                  <c:v>1.6323729222025469</c:v>
                </c:pt>
                <c:pt idx="454">
                  <c:v>1.6090142792518931</c:v>
                </c:pt>
                <c:pt idx="455">
                  <c:v>1.6229101303010844</c:v>
                </c:pt>
                <c:pt idx="456">
                  <c:v>1.6319879047755623</c:v>
                </c:pt>
                <c:pt idx="457">
                  <c:v>1.6172167517378975</c:v>
                </c:pt>
                <c:pt idx="458">
                  <c:v>1.6201872719656119</c:v>
                </c:pt>
                <c:pt idx="459">
                  <c:v>1.6208242258556578</c:v>
                </c:pt>
                <c:pt idx="460">
                  <c:v>1.6356512663857081</c:v>
                </c:pt>
                <c:pt idx="461">
                  <c:v>1.6506696546948332</c:v>
                </c:pt>
                <c:pt idx="462">
                  <c:v>1.63475044356717</c:v>
                </c:pt>
                <c:pt idx="463">
                  <c:v>1.6214657376574813</c:v>
                </c:pt>
                <c:pt idx="464">
                  <c:v>1.6258267132857112</c:v>
                </c:pt>
                <c:pt idx="465">
                  <c:v>1.6208044542849378</c:v>
                </c:pt>
                <c:pt idx="466">
                  <c:v>1.6028348255779234</c:v>
                </c:pt>
                <c:pt idx="467">
                  <c:v>1.6220412382089324</c:v>
                </c:pt>
                <c:pt idx="468">
                  <c:v>1.5691641983807252</c:v>
                </c:pt>
                <c:pt idx="469">
                  <c:v>1.6162714842312202</c:v>
                </c:pt>
                <c:pt idx="470">
                  <c:v>1.593147558174792</c:v>
                </c:pt>
                <c:pt idx="471">
                  <c:v>1.6094719421519439</c:v>
                </c:pt>
                <c:pt idx="472">
                  <c:v>1.5918720962245478</c:v>
                </c:pt>
                <c:pt idx="473">
                  <c:v>1.5986863094301049</c:v>
                </c:pt>
                <c:pt idx="474">
                  <c:v>1.6218798151380778</c:v>
                </c:pt>
                <c:pt idx="475">
                  <c:v>1.6127838567197361</c:v>
                </c:pt>
                <c:pt idx="476">
                  <c:v>1.5926156603962398</c:v>
                </c:pt>
                <c:pt idx="477">
                  <c:v>1.6043124712485044</c:v>
                </c:pt>
                <c:pt idx="478">
                  <c:v>1.5120546465192146</c:v>
                </c:pt>
                <c:pt idx="479">
                  <c:v>1.6157020519652081</c:v>
                </c:pt>
                <c:pt idx="480">
                  <c:v>1.5984257066728682</c:v>
                </c:pt>
                <c:pt idx="481">
                  <c:v>1.5856342390920704</c:v>
                </c:pt>
                <c:pt idx="482">
                  <c:v>0.55189494889488899</c:v>
                </c:pt>
                <c:pt idx="483">
                  <c:v>1.1576493510906092</c:v>
                </c:pt>
                <c:pt idx="484">
                  <c:v>1.6018903119032979</c:v>
                </c:pt>
                <c:pt idx="485">
                  <c:v>0.85173374865839746</c:v>
                </c:pt>
                <c:pt idx="486">
                  <c:v>1.5839739273651456</c:v>
                </c:pt>
                <c:pt idx="487">
                  <c:v>1.5763993594484964</c:v>
                </c:pt>
                <c:pt idx="488">
                  <c:v>0.76714347908022862</c:v>
                </c:pt>
                <c:pt idx="489">
                  <c:v>1.4493442230893145</c:v>
                </c:pt>
                <c:pt idx="490">
                  <c:v>1.5453238364982389</c:v>
                </c:pt>
                <c:pt idx="491">
                  <c:v>1.5503121370781001</c:v>
                </c:pt>
                <c:pt idx="492">
                  <c:v>1.5222460838590348</c:v>
                </c:pt>
                <c:pt idx="493">
                  <c:v>1.5815577813855741</c:v>
                </c:pt>
                <c:pt idx="494">
                  <c:v>1.4576773592263719</c:v>
                </c:pt>
                <c:pt idx="495">
                  <c:v>1.4490925311194178</c:v>
                </c:pt>
                <c:pt idx="496">
                  <c:v>1.6118654214450341</c:v>
                </c:pt>
                <c:pt idx="497">
                  <c:v>1.6264845906593808</c:v>
                </c:pt>
                <c:pt idx="498">
                  <c:v>0.53484449289439551</c:v>
                </c:pt>
                <c:pt idx="499">
                  <c:v>1.5654513837013044</c:v>
                </c:pt>
                <c:pt idx="500">
                  <c:v>1.4875005103080698</c:v>
                </c:pt>
                <c:pt idx="501">
                  <c:v>1.5840590247460238</c:v>
                </c:pt>
                <c:pt idx="502">
                  <c:v>1.5294303543669858</c:v>
                </c:pt>
                <c:pt idx="503">
                  <c:v>1.5909782747566785</c:v>
                </c:pt>
                <c:pt idx="504">
                  <c:v>1.6129533044323427</c:v>
                </c:pt>
                <c:pt idx="505">
                  <c:v>1.5342012248012127</c:v>
                </c:pt>
                <c:pt idx="506">
                  <c:v>1.6290696425437519</c:v>
                </c:pt>
                <c:pt idx="507">
                  <c:v>1.60915174310827</c:v>
                </c:pt>
                <c:pt idx="508">
                  <c:v>1.5603918509552004</c:v>
                </c:pt>
                <c:pt idx="509">
                  <c:v>1.586067710015276</c:v>
                </c:pt>
                <c:pt idx="510">
                  <c:v>1.3402334712167825</c:v>
                </c:pt>
                <c:pt idx="511">
                  <c:v>1.4780680867864866</c:v>
                </c:pt>
                <c:pt idx="512">
                  <c:v>1.5915862821425608</c:v>
                </c:pt>
                <c:pt idx="513">
                  <c:v>1.6033928654644078</c:v>
                </c:pt>
                <c:pt idx="514">
                  <c:v>1.596015680755138</c:v>
                </c:pt>
                <c:pt idx="515">
                  <c:v>1.4765029160871239</c:v>
                </c:pt>
                <c:pt idx="516">
                  <c:v>1.6021454739543401</c:v>
                </c:pt>
                <c:pt idx="517">
                  <c:v>1.4775468250446533</c:v>
                </c:pt>
                <c:pt idx="518">
                  <c:v>1.3898933668270015</c:v>
                </c:pt>
                <c:pt idx="519">
                  <c:v>1.4560123731079493</c:v>
                </c:pt>
                <c:pt idx="520">
                  <c:v>1.6163004304425725</c:v>
                </c:pt>
                <c:pt idx="521">
                  <c:v>1.6191911924550522</c:v>
                </c:pt>
                <c:pt idx="522">
                  <c:v>1.5802035700388661</c:v>
                </c:pt>
                <c:pt idx="523">
                  <c:v>0.98557889930931097</c:v>
                </c:pt>
                <c:pt idx="524">
                  <c:v>0.75617820552068893</c:v>
                </c:pt>
                <c:pt idx="525">
                  <c:v>1.604014808500404</c:v>
                </c:pt>
                <c:pt idx="526">
                  <c:v>1.5853777776446436</c:v>
                </c:pt>
                <c:pt idx="527">
                  <c:v>1.6116327536704798</c:v>
                </c:pt>
                <c:pt idx="528">
                  <c:v>1.3539113013855486</c:v>
                </c:pt>
                <c:pt idx="529">
                  <c:v>1.550981828007876</c:v>
                </c:pt>
                <c:pt idx="530">
                  <c:v>1.0988721902099048</c:v>
                </c:pt>
                <c:pt idx="531">
                  <c:v>1.6150769500149296</c:v>
                </c:pt>
                <c:pt idx="532">
                  <c:v>1.5701810415009745</c:v>
                </c:pt>
                <c:pt idx="533">
                  <c:v>1.6352711899797401</c:v>
                </c:pt>
                <c:pt idx="534">
                  <c:v>1.4187531323335261</c:v>
                </c:pt>
                <c:pt idx="535">
                  <c:v>0.36236101076439381</c:v>
                </c:pt>
                <c:pt idx="536">
                  <c:v>1.5536793795070556</c:v>
                </c:pt>
                <c:pt idx="537">
                  <c:v>1.5301142828262893</c:v>
                </c:pt>
                <c:pt idx="538">
                  <c:v>1.6247477202290721</c:v>
                </c:pt>
                <c:pt idx="539">
                  <c:v>1.6008519391389961</c:v>
                </c:pt>
                <c:pt idx="540">
                  <c:v>1.5730580346918219</c:v>
                </c:pt>
                <c:pt idx="541">
                  <c:v>1.4416994271093662</c:v>
                </c:pt>
                <c:pt idx="542">
                  <c:v>1.5459728477630135</c:v>
                </c:pt>
                <c:pt idx="543">
                  <c:v>1.6096724799595121</c:v>
                </c:pt>
                <c:pt idx="544">
                  <c:v>1.6059748808922678</c:v>
                </c:pt>
                <c:pt idx="545">
                  <c:v>1.6104235548127643</c:v>
                </c:pt>
                <c:pt idx="546">
                  <c:v>1.2143016466950178</c:v>
                </c:pt>
                <c:pt idx="547">
                  <c:v>1.5318240060408654</c:v>
                </c:pt>
                <c:pt idx="548">
                  <c:v>1.4865514209662245</c:v>
                </c:pt>
                <c:pt idx="549">
                  <c:v>1.5749585401169921</c:v>
                </c:pt>
                <c:pt idx="550">
                  <c:v>1.3362712243402961</c:v>
                </c:pt>
                <c:pt idx="551">
                  <c:v>1.5809249756756194</c:v>
                </c:pt>
                <c:pt idx="552">
                  <c:v>1.54862025556298</c:v>
                </c:pt>
                <c:pt idx="553">
                  <c:v>1.5421276514794418</c:v>
                </c:pt>
                <c:pt idx="554">
                  <c:v>1.5628253056534098</c:v>
                </c:pt>
                <c:pt idx="555">
                  <c:v>0</c:v>
                </c:pt>
                <c:pt idx="556">
                  <c:v>1.5802162901684953</c:v>
                </c:pt>
                <c:pt idx="557">
                  <c:v>1.1148147299705606</c:v>
                </c:pt>
                <c:pt idx="558">
                  <c:v>1.4331473168994038</c:v>
                </c:pt>
                <c:pt idx="559">
                  <c:v>1.5122258645312527</c:v>
                </c:pt>
                <c:pt idx="560">
                  <c:v>1.5950353270926079</c:v>
                </c:pt>
                <c:pt idx="561">
                  <c:v>1.4307799788817761</c:v>
                </c:pt>
                <c:pt idx="562">
                  <c:v>1.3835189079813501</c:v>
                </c:pt>
                <c:pt idx="563">
                  <c:v>1.6341195718663248</c:v>
                </c:pt>
                <c:pt idx="564">
                  <c:v>1.6163277918841878</c:v>
                </c:pt>
                <c:pt idx="565">
                  <c:v>1.5763658596153145</c:v>
                </c:pt>
                <c:pt idx="566">
                  <c:v>1.1132575337957402</c:v>
                </c:pt>
                <c:pt idx="567">
                  <c:v>1.1984350855629324</c:v>
                </c:pt>
                <c:pt idx="568">
                  <c:v>1.571506292697213</c:v>
                </c:pt>
                <c:pt idx="569">
                  <c:v>1.3209564427771998</c:v>
                </c:pt>
                <c:pt idx="570">
                  <c:v>1.5892186848885541</c:v>
                </c:pt>
                <c:pt idx="571">
                  <c:v>1.5897778076201832</c:v>
                </c:pt>
                <c:pt idx="572">
                  <c:v>1.3918813765281417</c:v>
                </c:pt>
                <c:pt idx="573">
                  <c:v>1.5198022661916999</c:v>
                </c:pt>
                <c:pt idx="574">
                  <c:v>1.5205600896317701</c:v>
                </c:pt>
                <c:pt idx="575">
                  <c:v>1.5394542094898898</c:v>
                </c:pt>
                <c:pt idx="576">
                  <c:v>1.5877277140685251</c:v>
                </c:pt>
                <c:pt idx="577">
                  <c:v>1.5998489709797281</c:v>
                </c:pt>
                <c:pt idx="578">
                  <c:v>1.4335437430455718</c:v>
                </c:pt>
                <c:pt idx="579">
                  <c:v>1.5263045768599304</c:v>
                </c:pt>
                <c:pt idx="580">
                  <c:v>1.4744037207410949</c:v>
                </c:pt>
                <c:pt idx="581">
                  <c:v>1.4258825541825246</c:v>
                </c:pt>
                <c:pt idx="582">
                  <c:v>1.5577968866547494</c:v>
                </c:pt>
                <c:pt idx="583">
                  <c:v>1.5722690728454198</c:v>
                </c:pt>
                <c:pt idx="584">
                  <c:v>1.5524074568837654</c:v>
                </c:pt>
                <c:pt idx="585">
                  <c:v>1.502597799680834</c:v>
                </c:pt>
                <c:pt idx="586">
                  <c:v>1.5572630398742229</c:v>
                </c:pt>
                <c:pt idx="587">
                  <c:v>1.5890899524268491</c:v>
                </c:pt>
                <c:pt idx="588">
                  <c:v>1.546075572494592</c:v>
                </c:pt>
                <c:pt idx="589">
                  <c:v>1.5598811688957881</c:v>
                </c:pt>
                <c:pt idx="590">
                  <c:v>1.61436568443535</c:v>
                </c:pt>
                <c:pt idx="591">
                  <c:v>1.5616220097458988</c:v>
                </c:pt>
                <c:pt idx="592">
                  <c:v>1.5209535666273943</c:v>
                </c:pt>
                <c:pt idx="593">
                  <c:v>1.5763747394948</c:v>
                </c:pt>
                <c:pt idx="594">
                  <c:v>1.5525312363028558</c:v>
                </c:pt>
                <c:pt idx="595">
                  <c:v>1.4864180493104395</c:v>
                </c:pt>
                <c:pt idx="596">
                  <c:v>1.5230170336056281</c:v>
                </c:pt>
                <c:pt idx="597">
                  <c:v>1.5388385661562123</c:v>
                </c:pt>
                <c:pt idx="598">
                  <c:v>1.5912320297278433</c:v>
                </c:pt>
                <c:pt idx="599">
                  <c:v>1.5471800739016301</c:v>
                </c:pt>
                <c:pt idx="600">
                  <c:v>1.5987000210338747</c:v>
                </c:pt>
                <c:pt idx="601">
                  <c:v>1.5822317593783022</c:v>
                </c:pt>
                <c:pt idx="602">
                  <c:v>1.5830972162905772</c:v>
                </c:pt>
                <c:pt idx="603">
                  <c:v>1.4929060061439152</c:v>
                </c:pt>
                <c:pt idx="604">
                  <c:v>0.92992284510778978</c:v>
                </c:pt>
                <c:pt idx="605">
                  <c:v>1.5454074270060341</c:v>
                </c:pt>
                <c:pt idx="606">
                  <c:v>1.4465739095569161</c:v>
                </c:pt>
                <c:pt idx="607">
                  <c:v>0</c:v>
                </c:pt>
                <c:pt idx="608">
                  <c:v>0.81053876656509871</c:v>
                </c:pt>
                <c:pt idx="609">
                  <c:v>1.5344034700595719</c:v>
                </c:pt>
                <c:pt idx="610">
                  <c:v>1.6071144668499107</c:v>
                </c:pt>
                <c:pt idx="611">
                  <c:v>1.4734869700645679</c:v>
                </c:pt>
                <c:pt idx="612">
                  <c:v>1.4736399175857471</c:v>
                </c:pt>
                <c:pt idx="613">
                  <c:v>1.4943966082247058</c:v>
                </c:pt>
                <c:pt idx="614">
                  <c:v>1.553703268991514</c:v>
                </c:pt>
                <c:pt idx="615">
                  <c:v>1.5748577084755031</c:v>
                </c:pt>
                <c:pt idx="616">
                  <c:v>1.4797050227212047</c:v>
                </c:pt>
                <c:pt idx="617">
                  <c:v>1.5727668182651378</c:v>
                </c:pt>
                <c:pt idx="618">
                  <c:v>1.5670864981179218</c:v>
                </c:pt>
                <c:pt idx="619">
                  <c:v>1.5826531070867147</c:v>
                </c:pt>
                <c:pt idx="620">
                  <c:v>1.5705088521708872</c:v>
                </c:pt>
                <c:pt idx="621">
                  <c:v>1.426924028794142</c:v>
                </c:pt>
                <c:pt idx="622">
                  <c:v>1.2222395783852049</c:v>
                </c:pt>
                <c:pt idx="623">
                  <c:v>1.6066766807758792</c:v>
                </c:pt>
                <c:pt idx="624">
                  <c:v>1.3915314607596012</c:v>
                </c:pt>
                <c:pt idx="625">
                  <c:v>1.4643287584161639</c:v>
                </c:pt>
                <c:pt idx="626">
                  <c:v>1.4503346583012973</c:v>
                </c:pt>
                <c:pt idx="627">
                  <c:v>1.5371472024899786</c:v>
                </c:pt>
                <c:pt idx="628">
                  <c:v>1.6027276232533001</c:v>
                </c:pt>
                <c:pt idx="629">
                  <c:v>0.66953984702609448</c:v>
                </c:pt>
                <c:pt idx="630">
                  <c:v>1.4923060926053398</c:v>
                </c:pt>
                <c:pt idx="631">
                  <c:v>1.5949022857413422</c:v>
                </c:pt>
                <c:pt idx="632">
                  <c:v>1.5281450782531065</c:v>
                </c:pt>
                <c:pt idx="633">
                  <c:v>1.5647505820069361</c:v>
                </c:pt>
                <c:pt idx="634">
                  <c:v>1.2854896276296934</c:v>
                </c:pt>
                <c:pt idx="635">
                  <c:v>1.5536420579175494</c:v>
                </c:pt>
                <c:pt idx="636">
                  <c:v>1.5818257374418079</c:v>
                </c:pt>
                <c:pt idx="637">
                  <c:v>1.4733171911406302</c:v>
                </c:pt>
                <c:pt idx="638">
                  <c:v>1.4570949855308661</c:v>
                </c:pt>
                <c:pt idx="639">
                  <c:v>1.5453768182646161</c:v>
                </c:pt>
                <c:pt idx="640">
                  <c:v>1.105574855231251</c:v>
                </c:pt>
                <c:pt idx="641">
                  <c:v>1.4952702817223698</c:v>
                </c:pt>
                <c:pt idx="642">
                  <c:v>1.1752413674304314</c:v>
                </c:pt>
                <c:pt idx="643">
                  <c:v>1.3659534858848619</c:v>
                </c:pt>
                <c:pt idx="644">
                  <c:v>0.67337836847339072</c:v>
                </c:pt>
                <c:pt idx="645">
                  <c:v>1.4942596356157387</c:v>
                </c:pt>
                <c:pt idx="646">
                  <c:v>1.5913215100105658</c:v>
                </c:pt>
                <c:pt idx="647">
                  <c:v>1.566497269438454</c:v>
                </c:pt>
                <c:pt idx="648">
                  <c:v>0.77789809124974774</c:v>
                </c:pt>
                <c:pt idx="649">
                  <c:v>1.4701267993255078</c:v>
                </c:pt>
                <c:pt idx="650">
                  <c:v>1.5358812895466618</c:v>
                </c:pt>
                <c:pt idx="651">
                  <c:v>1.4236680519440994</c:v>
                </c:pt>
                <c:pt idx="652">
                  <c:v>1.5726425698093438</c:v>
                </c:pt>
                <c:pt idx="653">
                  <c:v>1.6069226238585661</c:v>
                </c:pt>
                <c:pt idx="654">
                  <c:v>1.5204021797302765</c:v>
                </c:pt>
                <c:pt idx="655">
                  <c:v>1.6027125751951601</c:v>
                </c:pt>
                <c:pt idx="656">
                  <c:v>1.5711900985566978</c:v>
                </c:pt>
                <c:pt idx="657">
                  <c:v>1.4089913551515159</c:v>
                </c:pt>
                <c:pt idx="658">
                  <c:v>1.5797013672343971</c:v>
                </c:pt>
                <c:pt idx="659">
                  <c:v>0.89610206032926065</c:v>
                </c:pt>
                <c:pt idx="660">
                  <c:v>1.563819980832523</c:v>
                </c:pt>
                <c:pt idx="661">
                  <c:v>1.3022346968023502</c:v>
                </c:pt>
                <c:pt idx="662">
                  <c:v>1.5549796411337546</c:v>
                </c:pt>
                <c:pt idx="663">
                  <c:v>1.5872516371263816</c:v>
                </c:pt>
                <c:pt idx="664">
                  <c:v>1.5928736315840442</c:v>
                </c:pt>
                <c:pt idx="665">
                  <c:v>1.2604357984951038</c:v>
                </c:pt>
                <c:pt idx="666">
                  <c:v>1.1298691242547081</c:v>
                </c:pt>
                <c:pt idx="667">
                  <c:v>1.5890655494950463</c:v>
                </c:pt>
                <c:pt idx="668">
                  <c:v>1.530522033470187</c:v>
                </c:pt>
                <c:pt idx="669">
                  <c:v>1.4771212547196588</c:v>
                </c:pt>
                <c:pt idx="670">
                  <c:v>1.5534840117024868</c:v>
                </c:pt>
                <c:pt idx="671">
                  <c:v>1.5760145478712719</c:v>
                </c:pt>
                <c:pt idx="672">
                  <c:v>1.2053170936219386</c:v>
                </c:pt>
                <c:pt idx="673">
                  <c:v>1.4156545943566299</c:v>
                </c:pt>
                <c:pt idx="674">
                  <c:v>1.5233773107665909</c:v>
                </c:pt>
                <c:pt idx="675">
                  <c:v>1.5813276039065904</c:v>
                </c:pt>
                <c:pt idx="676">
                  <c:v>1.5526597089578673</c:v>
                </c:pt>
                <c:pt idx="677">
                  <c:v>0.43137247277812224</c:v>
                </c:pt>
                <c:pt idx="678">
                  <c:v>1.4738825224207235</c:v>
                </c:pt>
                <c:pt idx="679">
                  <c:v>1.5827397666663481</c:v>
                </c:pt>
                <c:pt idx="680">
                  <c:v>1.1474517016889001</c:v>
                </c:pt>
                <c:pt idx="681">
                  <c:v>1.4447250026712202</c:v>
                </c:pt>
                <c:pt idx="682">
                  <c:v>1.3361663324348478</c:v>
                </c:pt>
                <c:pt idx="683">
                  <c:v>1.2420355116742521</c:v>
                </c:pt>
                <c:pt idx="684">
                  <c:v>1.5714690509631166</c:v>
                </c:pt>
                <c:pt idx="685">
                  <c:v>0.93259544665369942</c:v>
                </c:pt>
                <c:pt idx="686">
                  <c:v>1.5404589281621661</c:v>
                </c:pt>
                <c:pt idx="687">
                  <c:v>1.3499032033244593</c:v>
                </c:pt>
                <c:pt idx="688">
                  <c:v>1.6034475148146041</c:v>
                </c:pt>
                <c:pt idx="689">
                  <c:v>1.3383698685954608</c:v>
                </c:pt>
                <c:pt idx="690">
                  <c:v>1.4966374658514441</c:v>
                </c:pt>
                <c:pt idx="691">
                  <c:v>1.6000892326765881</c:v>
                </c:pt>
                <c:pt idx="692">
                  <c:v>1.5212939900632676</c:v>
                </c:pt>
                <c:pt idx="693">
                  <c:v>1.4722400467808601</c:v>
                </c:pt>
                <c:pt idx="694">
                  <c:v>1.5768104198474391</c:v>
                </c:pt>
                <c:pt idx="695">
                  <c:v>1.55074496035063</c:v>
                </c:pt>
                <c:pt idx="696">
                  <c:v>1.5801297859391672</c:v>
                </c:pt>
                <c:pt idx="697">
                  <c:v>0.65113950515247865</c:v>
                </c:pt>
                <c:pt idx="698">
                  <c:v>1.0853440172348676</c:v>
                </c:pt>
                <c:pt idx="699">
                  <c:v>1.5514161097529757</c:v>
                </c:pt>
                <c:pt idx="700">
                  <c:v>1.1619666163640721</c:v>
                </c:pt>
                <c:pt idx="701">
                  <c:v>1.3854000069205321</c:v>
                </c:pt>
                <c:pt idx="702">
                  <c:v>1.5425142162816539</c:v>
                </c:pt>
                <c:pt idx="703">
                  <c:v>1.564300459848146</c:v>
                </c:pt>
                <c:pt idx="704">
                  <c:v>1.5441548078071428</c:v>
                </c:pt>
                <c:pt idx="705">
                  <c:v>1.5549215950508997</c:v>
                </c:pt>
                <c:pt idx="706">
                  <c:v>1.4986508433129091</c:v>
                </c:pt>
                <c:pt idx="707">
                  <c:v>1.3086924422012571</c:v>
                </c:pt>
                <c:pt idx="708">
                  <c:v>1.2527998986899676</c:v>
                </c:pt>
                <c:pt idx="709">
                  <c:v>1.5256099833781558</c:v>
                </c:pt>
                <c:pt idx="710">
                  <c:v>1.3414734028881872</c:v>
                </c:pt>
                <c:pt idx="711">
                  <c:v>1.4969121400817649</c:v>
                </c:pt>
                <c:pt idx="712">
                  <c:v>1.4958253785636544</c:v>
                </c:pt>
                <c:pt idx="713">
                  <c:v>1.5465251625419441</c:v>
                </c:pt>
                <c:pt idx="714">
                  <c:v>1.4486204485292378</c:v>
                </c:pt>
                <c:pt idx="715">
                  <c:v>1.5576596721277038</c:v>
                </c:pt>
                <c:pt idx="716">
                  <c:v>1.364392491371287</c:v>
                </c:pt>
                <c:pt idx="717">
                  <c:v>0.73199018727038012</c:v>
                </c:pt>
                <c:pt idx="718">
                  <c:v>1.1004546048259263</c:v>
                </c:pt>
                <c:pt idx="719">
                  <c:v>1.5424934609717569</c:v>
                </c:pt>
                <c:pt idx="720">
                  <c:v>1.3426683456624893</c:v>
                </c:pt>
                <c:pt idx="721">
                  <c:v>1.568693935470536</c:v>
                </c:pt>
                <c:pt idx="722">
                  <c:v>1.5961117599657046</c:v>
                </c:pt>
                <c:pt idx="723">
                  <c:v>1.4613928800379992</c:v>
                </c:pt>
                <c:pt idx="724">
                  <c:v>1.0194895141920437</c:v>
                </c:pt>
                <c:pt idx="725">
                  <c:v>1.54073011925666</c:v>
                </c:pt>
                <c:pt idx="726">
                  <c:v>1.588629696834831</c:v>
                </c:pt>
                <c:pt idx="727">
                  <c:v>1.5815192891202678</c:v>
                </c:pt>
                <c:pt idx="728">
                  <c:v>1.5931219035401796</c:v>
                </c:pt>
                <c:pt idx="729">
                  <c:v>1.6063813651106049</c:v>
                </c:pt>
                <c:pt idx="730">
                  <c:v>1.4312812692433812</c:v>
                </c:pt>
                <c:pt idx="731">
                  <c:v>1.6220262693646235</c:v>
                </c:pt>
                <c:pt idx="732">
                  <c:v>1.6147809990714801</c:v>
                </c:pt>
                <c:pt idx="733">
                  <c:v>1.4570650096585795</c:v>
                </c:pt>
                <c:pt idx="734">
                  <c:v>1.5342615142524918</c:v>
                </c:pt>
                <c:pt idx="735">
                  <c:v>1.5371099064816627</c:v>
                </c:pt>
                <c:pt idx="736">
                  <c:v>1.017620854304413</c:v>
                </c:pt>
                <c:pt idx="737">
                  <c:v>1.4280841503949018</c:v>
                </c:pt>
                <c:pt idx="738">
                  <c:v>0.93646966251207864</c:v>
                </c:pt>
                <c:pt idx="739">
                  <c:v>1.5225119782292904</c:v>
                </c:pt>
                <c:pt idx="740">
                  <c:v>0.96327254808965157</c:v>
                </c:pt>
                <c:pt idx="741">
                  <c:v>1.4243170956379838</c:v>
                </c:pt>
                <c:pt idx="742">
                  <c:v>1.3870094880077504</c:v>
                </c:pt>
                <c:pt idx="743">
                  <c:v>1.4437166941447335</c:v>
                </c:pt>
                <c:pt idx="744">
                  <c:v>1.2704080776379438</c:v>
                </c:pt>
                <c:pt idx="745">
                  <c:v>1.5855031348673103</c:v>
                </c:pt>
                <c:pt idx="746">
                  <c:v>1.5992951092388261</c:v>
                </c:pt>
                <c:pt idx="747">
                  <c:v>1.4349049152555258</c:v>
                </c:pt>
                <c:pt idx="748">
                  <c:v>1.5830862321668957</c:v>
                </c:pt>
                <c:pt idx="749">
                  <c:v>1.5776776159508719</c:v>
                </c:pt>
                <c:pt idx="750">
                  <c:v>1.355931474260627</c:v>
                </c:pt>
                <c:pt idx="751">
                  <c:v>1.5533628095939664</c:v>
                </c:pt>
                <c:pt idx="752">
                  <c:v>0.78665519026351483</c:v>
                </c:pt>
                <c:pt idx="753">
                  <c:v>1.2643557802521859</c:v>
                </c:pt>
                <c:pt idx="754">
                  <c:v>1.537206734940936</c:v>
                </c:pt>
                <c:pt idx="755">
                  <c:v>1.6000735559101886</c:v>
                </c:pt>
                <c:pt idx="756">
                  <c:v>1.5446585196035818</c:v>
                </c:pt>
                <c:pt idx="757">
                  <c:v>1.3841350789176241</c:v>
                </c:pt>
                <c:pt idx="758">
                  <c:v>1.5987650655351471</c:v>
                </c:pt>
                <c:pt idx="759">
                  <c:v>1.5304420017500637</c:v>
                </c:pt>
                <c:pt idx="760">
                  <c:v>1.4499126449635786</c:v>
                </c:pt>
                <c:pt idx="761">
                  <c:v>1.5320826429608121</c:v>
                </c:pt>
                <c:pt idx="762">
                  <c:v>1.5619931590792391</c:v>
                </c:pt>
                <c:pt idx="763">
                  <c:v>1.0920218904078498</c:v>
                </c:pt>
                <c:pt idx="764">
                  <c:v>1.5508396050657838</c:v>
                </c:pt>
                <c:pt idx="765">
                  <c:v>1.5322656034477879</c:v>
                </c:pt>
                <c:pt idx="766">
                  <c:v>1.2389690782958778</c:v>
                </c:pt>
                <c:pt idx="767">
                  <c:v>1.5197405137710109</c:v>
                </c:pt>
                <c:pt idx="768">
                  <c:v>0.61996244134685896</c:v>
                </c:pt>
                <c:pt idx="769">
                  <c:v>1.4057493556656839</c:v>
                </c:pt>
                <c:pt idx="770">
                  <c:v>1.4687936939146831</c:v>
                </c:pt>
                <c:pt idx="771">
                  <c:v>1.4652411797844958</c:v>
                </c:pt>
                <c:pt idx="772">
                  <c:v>1.3872688457233731</c:v>
                </c:pt>
                <c:pt idx="773">
                  <c:v>1.3906478138192753</c:v>
                </c:pt>
                <c:pt idx="774">
                  <c:v>0.60071229596592857</c:v>
                </c:pt>
                <c:pt idx="775">
                  <c:v>1.5067388113534057</c:v>
                </c:pt>
                <c:pt idx="776">
                  <c:v>1.5134353881128793</c:v>
                </c:pt>
                <c:pt idx="777">
                  <c:v>1.2738396786598394</c:v>
                </c:pt>
                <c:pt idx="778">
                  <c:v>1.3895919885684254</c:v>
                </c:pt>
                <c:pt idx="779">
                  <c:v>1.4042889545469861</c:v>
                </c:pt>
                <c:pt idx="780">
                  <c:v>1.4732493614788529</c:v>
                </c:pt>
                <c:pt idx="781">
                  <c:v>1.45060049958552</c:v>
                </c:pt>
                <c:pt idx="782">
                  <c:v>1.4885340292328813</c:v>
                </c:pt>
                <c:pt idx="783">
                  <c:v>1.556139446707965</c:v>
                </c:pt>
                <c:pt idx="784">
                  <c:v>1.5641323894634984</c:v>
                </c:pt>
                <c:pt idx="785">
                  <c:v>1.2380202222264358</c:v>
                </c:pt>
                <c:pt idx="786">
                  <c:v>1.5095927045721838</c:v>
                </c:pt>
                <c:pt idx="787">
                  <c:v>0.54817886822578099</c:v>
                </c:pt>
                <c:pt idx="788">
                  <c:v>1.5443212034841696</c:v>
                </c:pt>
                <c:pt idx="789">
                  <c:v>1.5536909806798218</c:v>
                </c:pt>
                <c:pt idx="790">
                  <c:v>1.5630198604602561</c:v>
                </c:pt>
                <c:pt idx="791">
                  <c:v>0.95084446124934263</c:v>
                </c:pt>
                <c:pt idx="792">
                  <c:v>1.1814104628645901</c:v>
                </c:pt>
                <c:pt idx="793">
                  <c:v>1.4941017312003015</c:v>
                </c:pt>
                <c:pt idx="794">
                  <c:v>1.4949819392071255</c:v>
                </c:pt>
                <c:pt idx="795">
                  <c:v>1.5565685310861141</c:v>
                </c:pt>
                <c:pt idx="796">
                  <c:v>1.1533209451831359</c:v>
                </c:pt>
                <c:pt idx="797">
                  <c:v>1.3225667303379718</c:v>
                </c:pt>
                <c:pt idx="798">
                  <c:v>1.3218701132221198</c:v>
                </c:pt>
                <c:pt idx="799">
                  <c:v>1.5105965615725583</c:v>
                </c:pt>
                <c:pt idx="800">
                  <c:v>1.3831591492937978</c:v>
                </c:pt>
                <c:pt idx="801">
                  <c:v>1.4922531031823325</c:v>
                </c:pt>
                <c:pt idx="802">
                  <c:v>1.5746055269035704</c:v>
                </c:pt>
                <c:pt idx="803">
                  <c:v>1.4765814231002461</c:v>
                </c:pt>
                <c:pt idx="804">
                  <c:v>1.5284734069025301</c:v>
                </c:pt>
                <c:pt idx="805">
                  <c:v>1.5220326504928758</c:v>
                </c:pt>
                <c:pt idx="806">
                  <c:v>1.5624678068483298</c:v>
                </c:pt>
                <c:pt idx="807">
                  <c:v>1.5429541385872605</c:v>
                </c:pt>
                <c:pt idx="808">
                  <c:v>1.5401408412248621</c:v>
                </c:pt>
                <c:pt idx="809">
                  <c:v>1.4750847000760776</c:v>
                </c:pt>
                <c:pt idx="810">
                  <c:v>1.2562663144200497</c:v>
                </c:pt>
                <c:pt idx="811">
                  <c:v>1.5270869478618441</c:v>
                </c:pt>
                <c:pt idx="812">
                  <c:v>1.4941383133683348</c:v>
                </c:pt>
                <c:pt idx="813">
                  <c:v>1.596719242858851</c:v>
                </c:pt>
                <c:pt idx="814">
                  <c:v>1.5516126246296729</c:v>
                </c:pt>
                <c:pt idx="815">
                  <c:v>1.6063207982766872</c:v>
                </c:pt>
                <c:pt idx="816">
                  <c:v>1.566361320928912</c:v>
                </c:pt>
                <c:pt idx="817">
                  <c:v>1.2278208075675088</c:v>
                </c:pt>
                <c:pt idx="818">
                  <c:v>1.305072275699239</c:v>
                </c:pt>
                <c:pt idx="819">
                  <c:v>1.5871739249526227</c:v>
                </c:pt>
                <c:pt idx="820">
                  <c:v>1.4873521637793905</c:v>
                </c:pt>
                <c:pt idx="821">
                  <c:v>1.561744006339894</c:v>
                </c:pt>
                <c:pt idx="822">
                  <c:v>1.5212843080684888</c:v>
                </c:pt>
                <c:pt idx="823">
                  <c:v>1.5570718446033835</c:v>
                </c:pt>
                <c:pt idx="824">
                  <c:v>1.352480023762116</c:v>
                </c:pt>
                <c:pt idx="825">
                  <c:v>1.5687192547918767</c:v>
                </c:pt>
                <c:pt idx="826">
                  <c:v>1.1169235241553017</c:v>
                </c:pt>
                <c:pt idx="827">
                  <c:v>1.4606175787885396</c:v>
                </c:pt>
                <c:pt idx="828">
                  <c:v>1.5580582417513078</c:v>
                </c:pt>
                <c:pt idx="829">
                  <c:v>1.5904042085234178</c:v>
                </c:pt>
                <c:pt idx="830">
                  <c:v>1.4999245595897777</c:v>
                </c:pt>
                <c:pt idx="831">
                  <c:v>1.5219372150776886</c:v>
                </c:pt>
                <c:pt idx="832">
                  <c:v>0.83511770814364006</c:v>
                </c:pt>
                <c:pt idx="833">
                  <c:v>1.5520897725726954</c:v>
                </c:pt>
                <c:pt idx="834">
                  <c:v>1.5759571887637593</c:v>
                </c:pt>
                <c:pt idx="835">
                  <c:v>1.5595188846581345</c:v>
                </c:pt>
                <c:pt idx="836">
                  <c:v>1.4573194791363655</c:v>
                </c:pt>
                <c:pt idx="837">
                  <c:v>1.444899243187858</c:v>
                </c:pt>
                <c:pt idx="838">
                  <c:v>1.050136577895816</c:v>
                </c:pt>
                <c:pt idx="839">
                  <c:v>1.4606221030428477</c:v>
                </c:pt>
                <c:pt idx="840">
                  <c:v>1.3902942353165779</c:v>
                </c:pt>
                <c:pt idx="841">
                  <c:v>1.4143733160243208</c:v>
                </c:pt>
                <c:pt idx="842">
                  <c:v>0.18730776758709988</c:v>
                </c:pt>
                <c:pt idx="843">
                  <c:v>1.4658468505037492</c:v>
                </c:pt>
                <c:pt idx="844">
                  <c:v>1.5620015452588021</c:v>
                </c:pt>
                <c:pt idx="845">
                  <c:v>1.5398578486150261</c:v>
                </c:pt>
                <c:pt idx="846">
                  <c:v>0.9789028385088373</c:v>
                </c:pt>
                <c:pt idx="847">
                  <c:v>1.5111944226370058</c:v>
                </c:pt>
                <c:pt idx="848">
                  <c:v>1.4646833340300593</c:v>
                </c:pt>
                <c:pt idx="849">
                  <c:v>1.4545625756424436</c:v>
                </c:pt>
                <c:pt idx="850">
                  <c:v>1.1812944000713619</c:v>
                </c:pt>
                <c:pt idx="851">
                  <c:v>1.5706572214596621</c:v>
                </c:pt>
                <c:pt idx="852">
                  <c:v>1.4321055140948975</c:v>
                </c:pt>
                <c:pt idx="853">
                  <c:v>1.4459445785217571</c:v>
                </c:pt>
                <c:pt idx="854">
                  <c:v>1.560467839434732</c:v>
                </c:pt>
                <c:pt idx="855">
                  <c:v>1.5253374442306988</c:v>
                </c:pt>
                <c:pt idx="856">
                  <c:v>1.4829919130714975</c:v>
                </c:pt>
                <c:pt idx="857">
                  <c:v>1.0629780499692241</c:v>
                </c:pt>
                <c:pt idx="858">
                  <c:v>1.1411890762862644</c:v>
                </c:pt>
                <c:pt idx="859">
                  <c:v>1.4408080950907118</c:v>
                </c:pt>
                <c:pt idx="860">
                  <c:v>1.0571616024417356</c:v>
                </c:pt>
                <c:pt idx="861">
                  <c:v>1.3422539244641869</c:v>
                </c:pt>
                <c:pt idx="862">
                  <c:v>1.4758344553133433</c:v>
                </c:pt>
                <c:pt idx="863">
                  <c:v>1.1747656739535881</c:v>
                </c:pt>
                <c:pt idx="864">
                  <c:v>1.1768707288704925</c:v>
                </c:pt>
                <c:pt idx="865">
                  <c:v>1.3785007452826519</c:v>
                </c:pt>
                <c:pt idx="866">
                  <c:v>1.4943712537794334</c:v>
                </c:pt>
                <c:pt idx="867">
                  <c:v>1.1159293927663931</c:v>
                </c:pt>
                <c:pt idx="868">
                  <c:v>1.5211897167889132</c:v>
                </c:pt>
                <c:pt idx="869">
                  <c:v>1.5261669041064141</c:v>
                </c:pt>
                <c:pt idx="870">
                  <c:v>1.4493561393107621</c:v>
                </c:pt>
                <c:pt idx="871">
                  <c:v>1.4462038235677745</c:v>
                </c:pt>
                <c:pt idx="872">
                  <c:v>1.4856354020221691</c:v>
                </c:pt>
                <c:pt idx="873">
                  <c:v>1.574286659962014</c:v>
                </c:pt>
                <c:pt idx="874">
                  <c:v>1.0026630741023479</c:v>
                </c:pt>
                <c:pt idx="875">
                  <c:v>1.4119648635271158</c:v>
                </c:pt>
                <c:pt idx="876">
                  <c:v>1.3689106609942781</c:v>
                </c:pt>
                <c:pt idx="877">
                  <c:v>0.99577388590267757</c:v>
                </c:pt>
                <c:pt idx="878">
                  <c:v>1.4669020895379759</c:v>
                </c:pt>
                <c:pt idx="879">
                  <c:v>1.4039255158120452</c:v>
                </c:pt>
                <c:pt idx="880">
                  <c:v>1.2493942257183082</c:v>
                </c:pt>
                <c:pt idx="881">
                  <c:v>0.97412236161592747</c:v>
                </c:pt>
                <c:pt idx="882">
                  <c:v>1.5061183053250853</c:v>
                </c:pt>
                <c:pt idx="883">
                  <c:v>1.5415283033000018</c:v>
                </c:pt>
                <c:pt idx="884">
                  <c:v>1.4357519180994847</c:v>
                </c:pt>
                <c:pt idx="885">
                  <c:v>1.4752213752527268</c:v>
                </c:pt>
                <c:pt idx="886">
                  <c:v>1.5508226374549934</c:v>
                </c:pt>
                <c:pt idx="887">
                  <c:v>1.4650887487745079</c:v>
                </c:pt>
                <c:pt idx="888">
                  <c:v>1.5214477901738888</c:v>
                </c:pt>
                <c:pt idx="889">
                  <c:v>1.5099337581959182</c:v>
                </c:pt>
                <c:pt idx="890">
                  <c:v>1.5440680443502761</c:v>
                </c:pt>
                <c:pt idx="891">
                  <c:v>1.2233704255551978</c:v>
                </c:pt>
                <c:pt idx="892">
                  <c:v>1.5318934388661298</c:v>
                </c:pt>
                <c:pt idx="893">
                  <c:v>1.4870361003023898</c:v>
                </c:pt>
                <c:pt idx="894">
                  <c:v>1.1229986007054258</c:v>
                </c:pt>
                <c:pt idx="895">
                  <c:v>1.4716908867852356</c:v>
                </c:pt>
                <c:pt idx="896">
                  <c:v>1.5196762315165024</c:v>
                </c:pt>
                <c:pt idx="897">
                  <c:v>1.5544161249285198</c:v>
                </c:pt>
                <c:pt idx="898">
                  <c:v>1.2638551547461641</c:v>
                </c:pt>
                <c:pt idx="899">
                  <c:v>0.88232773519546726</c:v>
                </c:pt>
                <c:pt idx="900">
                  <c:v>1.4364635091808822</c:v>
                </c:pt>
                <c:pt idx="901">
                  <c:v>1.4823298494071964</c:v>
                </c:pt>
                <c:pt idx="902">
                  <c:v>1.4652927021005278</c:v>
                </c:pt>
                <c:pt idx="903">
                  <c:v>0.37747878099123311</c:v>
                </c:pt>
                <c:pt idx="904">
                  <c:v>0.7412619832258186</c:v>
                </c:pt>
                <c:pt idx="905">
                  <c:v>1.4412467709020278</c:v>
                </c:pt>
                <c:pt idx="906">
                  <c:v>1.0572138736458241</c:v>
                </c:pt>
                <c:pt idx="907">
                  <c:v>1.5398834815243498</c:v>
                </c:pt>
                <c:pt idx="908">
                  <c:v>1.4682448541299662</c:v>
                </c:pt>
                <c:pt idx="909">
                  <c:v>1.5305411918176135</c:v>
                </c:pt>
                <c:pt idx="910">
                  <c:v>1.4000329981778814</c:v>
                </c:pt>
                <c:pt idx="911">
                  <c:v>1.5611345245153321</c:v>
                </c:pt>
                <c:pt idx="912">
                  <c:v>1.3965178738767743</c:v>
                </c:pt>
                <c:pt idx="913">
                  <c:v>1.4278205014116638</c:v>
                </c:pt>
                <c:pt idx="914">
                  <c:v>0.98773307175360359</c:v>
                </c:pt>
                <c:pt idx="915">
                  <c:v>1.4770380485728598</c:v>
                </c:pt>
                <c:pt idx="916">
                  <c:v>1.3803757160486991</c:v>
                </c:pt>
                <c:pt idx="917">
                  <c:v>1.5860603354050768</c:v>
                </c:pt>
                <c:pt idx="918">
                  <c:v>1.2843489842947453</c:v>
                </c:pt>
                <c:pt idx="919">
                  <c:v>1.5839739273651456</c:v>
                </c:pt>
                <c:pt idx="920">
                  <c:v>1.5369543354721458</c:v>
                </c:pt>
                <c:pt idx="921">
                  <c:v>1.3902881318774754</c:v>
                </c:pt>
                <c:pt idx="922">
                  <c:v>1.3996820001432821</c:v>
                </c:pt>
                <c:pt idx="923">
                  <c:v>1.501827127512436</c:v>
                </c:pt>
                <c:pt idx="924">
                  <c:v>1.33059822630669</c:v>
                </c:pt>
                <c:pt idx="925">
                  <c:v>1.5532132066045559</c:v>
                </c:pt>
                <c:pt idx="926">
                  <c:v>1.4687569939085441</c:v>
                </c:pt>
                <c:pt idx="927">
                  <c:v>1.4544213646244839</c:v>
                </c:pt>
                <c:pt idx="928">
                  <c:v>1.0237719987015312</c:v>
                </c:pt>
                <c:pt idx="929">
                  <c:v>1.487485543507802</c:v>
                </c:pt>
                <c:pt idx="930">
                  <c:v>1.4652128399050841</c:v>
                </c:pt>
                <c:pt idx="931">
                  <c:v>1.0984326676013545</c:v>
                </c:pt>
                <c:pt idx="932">
                  <c:v>1.5310471698331203</c:v>
                </c:pt>
                <c:pt idx="933">
                  <c:v>1.4446930986120137</c:v>
                </c:pt>
                <c:pt idx="934">
                  <c:v>1.5014871807486803</c:v>
                </c:pt>
                <c:pt idx="935">
                  <c:v>1.329754146925876</c:v>
                </c:pt>
                <c:pt idx="936">
                  <c:v>1.5175541726764379</c:v>
                </c:pt>
                <c:pt idx="937">
                  <c:v>1.3296433128131258</c:v>
                </c:pt>
                <c:pt idx="938">
                  <c:v>1.2493266634086586</c:v>
                </c:pt>
                <c:pt idx="939">
                  <c:v>1.5250013014538484</c:v>
                </c:pt>
                <c:pt idx="940">
                  <c:v>1.3902942353165779</c:v>
                </c:pt>
                <c:pt idx="941">
                  <c:v>1.4772945911745268</c:v>
                </c:pt>
                <c:pt idx="942">
                  <c:v>0.90707709198573949</c:v>
                </c:pt>
                <c:pt idx="943">
                  <c:v>1.5248301179811592</c:v>
                </c:pt>
                <c:pt idx="944">
                  <c:v>0.8762676955076365</c:v>
                </c:pt>
                <c:pt idx="945">
                  <c:v>1.2332508309802781</c:v>
                </c:pt>
                <c:pt idx="946">
                  <c:v>1.5344936999447758</c:v>
                </c:pt>
                <c:pt idx="947">
                  <c:v>1.5143291466399598</c:v>
                </c:pt>
                <c:pt idx="948">
                  <c:v>1.5014774483667463</c:v>
                </c:pt>
                <c:pt idx="949">
                  <c:v>1.4481469376106477</c:v>
                </c:pt>
                <c:pt idx="950">
                  <c:v>1.3697224758024238</c:v>
                </c:pt>
                <c:pt idx="951">
                  <c:v>1.5628629651240555</c:v>
                </c:pt>
                <c:pt idx="952">
                  <c:v>1.4812851838549312</c:v>
                </c:pt>
                <c:pt idx="953">
                  <c:v>1.5288841700741338</c:v>
                </c:pt>
                <c:pt idx="954">
                  <c:v>1.6042421771811481</c:v>
                </c:pt>
                <c:pt idx="955">
                  <c:v>1.4489597459010146</c:v>
                </c:pt>
                <c:pt idx="956">
                  <c:v>1.5367688056087763</c:v>
                </c:pt>
                <c:pt idx="957">
                  <c:v>1.5500284108380811</c:v>
                </c:pt>
                <c:pt idx="958">
                  <c:v>1.4969796368869639</c:v>
                </c:pt>
                <c:pt idx="959">
                  <c:v>1.4444413666402141</c:v>
                </c:pt>
                <c:pt idx="960">
                  <c:v>0.97050821795057174</c:v>
                </c:pt>
                <c:pt idx="961">
                  <c:v>1.5546580668377803</c:v>
                </c:pt>
                <c:pt idx="962">
                  <c:v>1.4884505832758761</c:v>
                </c:pt>
                <c:pt idx="963">
                  <c:v>1.5300479619358105</c:v>
                </c:pt>
                <c:pt idx="964">
                  <c:v>1.5788716483384269</c:v>
                </c:pt>
                <c:pt idx="965">
                  <c:v>1.483104740620887</c:v>
                </c:pt>
                <c:pt idx="966">
                  <c:v>1.4508714152565978</c:v>
                </c:pt>
                <c:pt idx="967">
                  <c:v>1.5245904160408177</c:v>
                </c:pt>
                <c:pt idx="968">
                  <c:v>1.5160446576693956</c:v>
                </c:pt>
                <c:pt idx="969">
                  <c:v>1.4527853683865923</c:v>
                </c:pt>
                <c:pt idx="970">
                  <c:v>1.2208256761587775</c:v>
                </c:pt>
                <c:pt idx="971">
                  <c:v>1.4542383638753646</c:v>
                </c:pt>
                <c:pt idx="972">
                  <c:v>1.2767948226379477</c:v>
                </c:pt>
                <c:pt idx="973">
                  <c:v>1.0612541070698638</c:v>
                </c:pt>
                <c:pt idx="974">
                  <c:v>1.151716616558794</c:v>
                </c:pt>
                <c:pt idx="975">
                  <c:v>0.65363485600633786</c:v>
                </c:pt>
                <c:pt idx="976">
                  <c:v>1.4713437982697337</c:v>
                </c:pt>
                <c:pt idx="977">
                  <c:v>1.4713780090188655</c:v>
                </c:pt>
                <c:pt idx="978">
                  <c:v>1.4424881532087341</c:v>
                </c:pt>
                <c:pt idx="979">
                  <c:v>1.419320164471878</c:v>
                </c:pt>
                <c:pt idx="980">
                  <c:v>1.4955274162130638</c:v>
                </c:pt>
                <c:pt idx="981">
                  <c:v>1.3478433658281439</c:v>
                </c:pt>
                <c:pt idx="982">
                  <c:v>1.5476112087164924</c:v>
                </c:pt>
                <c:pt idx="983">
                  <c:v>1.5247442126338486</c:v>
                </c:pt>
                <c:pt idx="984">
                  <c:v>1.0009284308853033</c:v>
                </c:pt>
                <c:pt idx="985">
                  <c:v>0.80197210332610869</c:v>
                </c:pt>
                <c:pt idx="986">
                  <c:v>1.231813823643044</c:v>
                </c:pt>
                <c:pt idx="987">
                  <c:v>1.4136931235538197</c:v>
                </c:pt>
                <c:pt idx="988">
                  <c:v>1.1003189692631139</c:v>
                </c:pt>
                <c:pt idx="989">
                  <c:v>1.3856578249642619</c:v>
                </c:pt>
                <c:pt idx="990">
                  <c:v>1.0496213894722004</c:v>
                </c:pt>
                <c:pt idx="991">
                  <c:v>1.5027533925193455</c:v>
                </c:pt>
                <c:pt idx="992">
                  <c:v>1.4821901932523154</c:v>
                </c:pt>
                <c:pt idx="993">
                  <c:v>1.4807036256522159</c:v>
                </c:pt>
                <c:pt idx="994">
                  <c:v>0.94851775392771576</c:v>
                </c:pt>
                <c:pt idx="995">
                  <c:v>1.5146620788683789</c:v>
                </c:pt>
                <c:pt idx="996">
                  <c:v>1.5052380973182593</c:v>
                </c:pt>
                <c:pt idx="997">
                  <c:v>1.3011189813177921</c:v>
                </c:pt>
                <c:pt idx="998">
                  <c:v>1.4879117348031679</c:v>
                </c:pt>
                <c:pt idx="999">
                  <c:v>1.0285746988040601</c:v>
                </c:pt>
                <c:pt idx="1000">
                  <c:v>1.4958952555947409</c:v>
                </c:pt>
                <c:pt idx="1001">
                  <c:v>1.5273687116434758</c:v>
                </c:pt>
                <c:pt idx="1002">
                  <c:v>1.5516939151272238</c:v>
                </c:pt>
                <c:pt idx="1003">
                  <c:v>1.469618627934401</c:v>
                </c:pt>
                <c:pt idx="1004">
                  <c:v>1.33005063705036</c:v>
                </c:pt>
                <c:pt idx="1005">
                  <c:v>1.2493231725901031</c:v>
                </c:pt>
                <c:pt idx="1006">
                  <c:v>1.5170670940691728</c:v>
                </c:pt>
                <c:pt idx="1007">
                  <c:v>1.2258599852787391</c:v>
                </c:pt>
                <c:pt idx="1008">
                  <c:v>1.481865901637339</c:v>
                </c:pt>
                <c:pt idx="1009">
                  <c:v>1.5219982695973018</c:v>
                </c:pt>
                <c:pt idx="1010">
                  <c:v>1.4677950614824138</c:v>
                </c:pt>
                <c:pt idx="1011">
                  <c:v>1.5282319959863964</c:v>
                </c:pt>
                <c:pt idx="1012">
                  <c:v>1.3020349197110621</c:v>
                </c:pt>
                <c:pt idx="1013">
                  <c:v>1.4772030350573289</c:v>
                </c:pt>
                <c:pt idx="1014">
                  <c:v>1.3223853729317023</c:v>
                </c:pt>
                <c:pt idx="1015">
                  <c:v>1.3754360125692238</c:v>
                </c:pt>
                <c:pt idx="1016">
                  <c:v>1.3654397772633098</c:v>
                </c:pt>
                <c:pt idx="1017">
                  <c:v>1.5309016718469859</c:v>
                </c:pt>
                <c:pt idx="1018">
                  <c:v>1.4529672328646248</c:v>
                </c:pt>
                <c:pt idx="1019">
                  <c:v>0.88396079012777851</c:v>
                </c:pt>
                <c:pt idx="1020">
                  <c:v>1.5111117389543258</c:v>
                </c:pt>
                <c:pt idx="1021">
                  <c:v>1.4550576347332149</c:v>
                </c:pt>
                <c:pt idx="1022">
                  <c:v>1.5300479619358105</c:v>
                </c:pt>
                <c:pt idx="1023">
                  <c:v>1.4930888401537841</c:v>
                </c:pt>
                <c:pt idx="1024">
                  <c:v>1.5433875984893342</c:v>
                </c:pt>
                <c:pt idx="1025">
                  <c:v>1.5279812244568209</c:v>
                </c:pt>
                <c:pt idx="1026">
                  <c:v>1.5431510194772746</c:v>
                </c:pt>
                <c:pt idx="1027">
                  <c:v>1.5663987790796712</c:v>
                </c:pt>
                <c:pt idx="1028">
                  <c:v>1.5467978556205653</c:v>
                </c:pt>
                <c:pt idx="1029">
                  <c:v>1.3973345995581028</c:v>
                </c:pt>
                <c:pt idx="1030">
                  <c:v>1.551972509945152</c:v>
                </c:pt>
                <c:pt idx="1031">
                  <c:v>1.5719243946670849</c:v>
                </c:pt>
                <c:pt idx="1032">
                  <c:v>1.4690033644974818</c:v>
                </c:pt>
                <c:pt idx="1033">
                  <c:v>1.1503737181945375</c:v>
                </c:pt>
                <c:pt idx="1034">
                  <c:v>1.5042040836185067</c:v>
                </c:pt>
                <c:pt idx="1035">
                  <c:v>1.170134508189691</c:v>
                </c:pt>
                <c:pt idx="1036">
                  <c:v>1.4689448302994137</c:v>
                </c:pt>
                <c:pt idx="1037">
                  <c:v>1.5194590860222004</c:v>
                </c:pt>
                <c:pt idx="1038">
                  <c:v>1.4172531142657165</c:v>
                </c:pt>
                <c:pt idx="1039">
                  <c:v>0.72889462204368405</c:v>
                </c:pt>
                <c:pt idx="1040">
                  <c:v>1.5168325123764212</c:v>
                </c:pt>
                <c:pt idx="1041">
                  <c:v>1.4424191297438713</c:v>
                </c:pt>
                <c:pt idx="1042">
                  <c:v>1.5486427875433242</c:v>
                </c:pt>
                <c:pt idx="1043">
                  <c:v>1.4860442525427318</c:v>
                </c:pt>
                <c:pt idx="1044">
                  <c:v>0.83980528616975314</c:v>
                </c:pt>
                <c:pt idx="1045">
                  <c:v>1.5054808693697441</c:v>
                </c:pt>
                <c:pt idx="1046">
                  <c:v>1.3698645423431441</c:v>
                </c:pt>
                <c:pt idx="1047">
                  <c:v>1.5469925973675918</c:v>
                </c:pt>
                <c:pt idx="1048">
                  <c:v>1.5178470768187962</c:v>
                </c:pt>
                <c:pt idx="1049">
                  <c:v>1.529233636596234</c:v>
                </c:pt>
                <c:pt idx="1050">
                  <c:v>1.0996313202890378</c:v>
                </c:pt>
                <c:pt idx="1051">
                  <c:v>1.5412650709938875</c:v>
                </c:pt>
                <c:pt idx="1052">
                  <c:v>1.5395547875767328</c:v>
                </c:pt>
                <c:pt idx="1053">
                  <c:v>1.1942567014554548</c:v>
                </c:pt>
                <c:pt idx="1054">
                  <c:v>0.55959008476764815</c:v>
                </c:pt>
                <c:pt idx="1055">
                  <c:v>0.9387480079204088</c:v>
                </c:pt>
                <c:pt idx="1056">
                  <c:v>0.57364505651338282</c:v>
                </c:pt>
                <c:pt idx="1057">
                  <c:v>1.3116710988864875</c:v>
                </c:pt>
                <c:pt idx="1058">
                  <c:v>1.5302689415836361</c:v>
                </c:pt>
                <c:pt idx="1059">
                  <c:v>1.1700385733524323</c:v>
                </c:pt>
                <c:pt idx="1060">
                  <c:v>1.490256510059865</c:v>
                </c:pt>
                <c:pt idx="1061">
                  <c:v>1.0453060409546338</c:v>
                </c:pt>
                <c:pt idx="1062">
                  <c:v>1.5375232973120587</c:v>
                </c:pt>
                <c:pt idx="1063">
                  <c:v>1.5455104616559623</c:v>
                </c:pt>
                <c:pt idx="1064">
                  <c:v>1.5367473446603921</c:v>
                </c:pt>
                <c:pt idx="1065">
                  <c:v>1.4409941294525264</c:v>
                </c:pt>
                <c:pt idx="1066">
                  <c:v>1.51975706539374</c:v>
                </c:pt>
                <c:pt idx="1067">
                  <c:v>1.5319044873672454</c:v>
                </c:pt>
                <c:pt idx="1068">
                  <c:v>1.5622494371796118</c:v>
                </c:pt>
                <c:pt idx="1069">
                  <c:v>1.5107389743301365</c:v>
                </c:pt>
                <c:pt idx="1070">
                  <c:v>1.4445937974694496</c:v>
                </c:pt>
                <c:pt idx="1071">
                  <c:v>1.5343369825775719</c:v>
                </c:pt>
                <c:pt idx="1072">
                  <c:v>1.112937458442208</c:v>
                </c:pt>
                <c:pt idx="1073">
                  <c:v>1.3770564431465149</c:v>
                </c:pt>
                <c:pt idx="1074">
                  <c:v>1.4439074370233098</c:v>
                </c:pt>
                <c:pt idx="1075">
                  <c:v>1.2112313962239214</c:v>
                </c:pt>
                <c:pt idx="1076">
                  <c:v>1.4344524645071661</c:v>
                </c:pt>
                <c:pt idx="1077">
                  <c:v>1.1444615160511664</c:v>
                </c:pt>
                <c:pt idx="1078">
                  <c:v>1.4360195336286745</c:v>
                </c:pt>
                <c:pt idx="1079">
                  <c:v>1.3696967656888679</c:v>
                </c:pt>
                <c:pt idx="1080">
                  <c:v>1.4847575828185635</c:v>
                </c:pt>
                <c:pt idx="1081">
                  <c:v>1.4014005407815442</c:v>
                </c:pt>
                <c:pt idx="1082">
                  <c:v>0.43113202566407932</c:v>
                </c:pt>
                <c:pt idx="1083">
                  <c:v>1.4063282984558496</c:v>
                </c:pt>
                <c:pt idx="1084">
                  <c:v>1.5367267411521668</c:v>
                </c:pt>
                <c:pt idx="1085">
                  <c:v>1.3503977721846958</c:v>
                </c:pt>
                <c:pt idx="1086">
                  <c:v>1.5303704785756735</c:v>
                </c:pt>
                <c:pt idx="1087">
                  <c:v>1.3156528787162463</c:v>
                </c:pt>
                <c:pt idx="1088">
                  <c:v>0.58495534409626571</c:v>
                </c:pt>
                <c:pt idx="1089">
                  <c:v>1.493964345342492</c:v>
                </c:pt>
                <c:pt idx="1090">
                  <c:v>1.2583660984969378</c:v>
                </c:pt>
                <c:pt idx="1091">
                  <c:v>1.5156846498590215</c:v>
                </c:pt>
                <c:pt idx="1092">
                  <c:v>1.5147748712874518</c:v>
                </c:pt>
                <c:pt idx="1093">
                  <c:v>0.69757243440299355</c:v>
                </c:pt>
                <c:pt idx="1094">
                  <c:v>1.3521380412326403</c:v>
                </c:pt>
                <c:pt idx="1095">
                  <c:v>1.4255870897517124</c:v>
                </c:pt>
                <c:pt idx="1096">
                  <c:v>1.4617049285607189</c:v>
                </c:pt>
                <c:pt idx="1097">
                  <c:v>1.4217657054084485</c:v>
                </c:pt>
                <c:pt idx="1098">
                  <c:v>1.483819110814586</c:v>
                </c:pt>
                <c:pt idx="1099">
                  <c:v>1.4381026459218793</c:v>
                </c:pt>
                <c:pt idx="1100">
                  <c:v>0.59790970530843812</c:v>
                </c:pt>
                <c:pt idx="1101">
                  <c:v>1.3993712411765082</c:v>
                </c:pt>
                <c:pt idx="1102">
                  <c:v>1.5243794764097405</c:v>
                </c:pt>
                <c:pt idx="1103">
                  <c:v>1.4178437779965238</c:v>
                </c:pt>
                <c:pt idx="1104">
                  <c:v>1.52855873395407</c:v>
                </c:pt>
                <c:pt idx="1105">
                  <c:v>1.5803466231561401</c:v>
                </c:pt>
                <c:pt idx="1106">
                  <c:v>1.0047895978275838</c:v>
                </c:pt>
                <c:pt idx="1107">
                  <c:v>1.4508944565851893</c:v>
                </c:pt>
                <c:pt idx="1108">
                  <c:v>1.4998670196932744</c:v>
                </c:pt>
                <c:pt idx="1109">
                  <c:v>1.4957021706820719</c:v>
                </c:pt>
                <c:pt idx="1110">
                  <c:v>1.5176025135582667</c:v>
                </c:pt>
                <c:pt idx="1111">
                  <c:v>1.5006303958038918</c:v>
                </c:pt>
                <c:pt idx="1112">
                  <c:v>1.4312012592059551</c:v>
                </c:pt>
                <c:pt idx="1113">
                  <c:v>1.1970741149587818</c:v>
                </c:pt>
                <c:pt idx="1114">
                  <c:v>1.4995545949779916</c:v>
                </c:pt>
                <c:pt idx="1115">
                  <c:v>1.0249026829843153</c:v>
                </c:pt>
                <c:pt idx="1116">
                  <c:v>1.2350767277377759</c:v>
                </c:pt>
                <c:pt idx="1117">
                  <c:v>0.86095300948033315</c:v>
                </c:pt>
                <c:pt idx="1118">
                  <c:v>1.2893487928514176</c:v>
                </c:pt>
                <c:pt idx="1119">
                  <c:v>1.5120546465192146</c:v>
                </c:pt>
                <c:pt idx="1120">
                  <c:v>1.4159243266131509</c:v>
                </c:pt>
                <c:pt idx="1121">
                  <c:v>1.51634288045762</c:v>
                </c:pt>
                <c:pt idx="1122">
                  <c:v>1.4586162686394519</c:v>
                </c:pt>
                <c:pt idx="1123">
                  <c:v>1.2772847830417839</c:v>
                </c:pt>
                <c:pt idx="1124">
                  <c:v>1.4688535011942845</c:v>
                </c:pt>
                <c:pt idx="1125">
                  <c:v>1.5453410139433548</c:v>
                </c:pt>
                <c:pt idx="1126">
                  <c:v>1.4939093981113485</c:v>
                </c:pt>
                <c:pt idx="1127">
                  <c:v>1.4621382264934024</c:v>
                </c:pt>
                <c:pt idx="1128">
                  <c:v>1.3731820446277467</c:v>
                </c:pt>
                <c:pt idx="1129">
                  <c:v>1.0973335083920808</c:v>
                </c:pt>
                <c:pt idx="1130">
                  <c:v>1.4920445469339201</c:v>
                </c:pt>
                <c:pt idx="1131">
                  <c:v>1.4766876106677542</c:v>
                </c:pt>
                <c:pt idx="1132">
                  <c:v>0.37592931876079388</c:v>
                </c:pt>
                <c:pt idx="1133">
                  <c:v>1.2657233688080758</c:v>
                </c:pt>
                <c:pt idx="1134">
                  <c:v>1.4053594969285919</c:v>
                </c:pt>
                <c:pt idx="1135">
                  <c:v>1.4307547164034895</c:v>
                </c:pt>
                <c:pt idx="1136">
                  <c:v>1.2869789535933021</c:v>
                </c:pt>
                <c:pt idx="1137">
                  <c:v>1.3509744659223939</c:v>
                </c:pt>
                <c:pt idx="1138">
                  <c:v>1.0123098482203259</c:v>
                </c:pt>
                <c:pt idx="1139">
                  <c:v>1.0983888069770067</c:v>
                </c:pt>
                <c:pt idx="1140">
                  <c:v>1.2323206911550786</c:v>
                </c:pt>
                <c:pt idx="1141">
                  <c:v>1.3997090314108842</c:v>
                </c:pt>
                <c:pt idx="1142">
                  <c:v>1.326095796061161</c:v>
                </c:pt>
                <c:pt idx="1143">
                  <c:v>1.4829436933000661</c:v>
                </c:pt>
                <c:pt idx="1144">
                  <c:v>1.5058238255953598</c:v>
                </c:pt>
                <c:pt idx="1145">
                  <c:v>1.1083256166117741</c:v>
                </c:pt>
                <c:pt idx="1146">
                  <c:v>1.31318293270358</c:v>
                </c:pt>
                <c:pt idx="1147">
                  <c:v>1.5252940434751914</c:v>
                </c:pt>
                <c:pt idx="1148">
                  <c:v>0.91865227660286364</c:v>
                </c:pt>
                <c:pt idx="1149">
                  <c:v>1.4016821575668152</c:v>
                </c:pt>
                <c:pt idx="1150">
                  <c:v>1.5030887761503546</c:v>
                </c:pt>
                <c:pt idx="1151">
                  <c:v>1.3271545124094297</c:v>
                </c:pt>
                <c:pt idx="1152">
                  <c:v>1.5309873556067521</c:v>
                </c:pt>
                <c:pt idx="1153">
                  <c:v>1.351527720426968</c:v>
                </c:pt>
                <c:pt idx="1154">
                  <c:v>1.3918588702479366</c:v>
                </c:pt>
                <c:pt idx="1155">
                  <c:v>1.4520463189193749</c:v>
                </c:pt>
                <c:pt idx="1156">
                  <c:v>1.5285276763159898</c:v>
                </c:pt>
                <c:pt idx="1157">
                  <c:v>1.4594952915191823</c:v>
                </c:pt>
                <c:pt idx="1158">
                  <c:v>1.5255952168852918</c:v>
                </c:pt>
                <c:pt idx="1159">
                  <c:v>1.3005167462657741</c:v>
                </c:pt>
                <c:pt idx="1160">
                  <c:v>1.4054901956811676</c:v>
                </c:pt>
                <c:pt idx="1161">
                  <c:v>1.4233312221697425</c:v>
                </c:pt>
                <c:pt idx="1162">
                  <c:v>1.5218556718227587</c:v>
                </c:pt>
                <c:pt idx="1163">
                  <c:v>1.4592382364765213</c:v>
                </c:pt>
                <c:pt idx="1164">
                  <c:v>1.5240563574405164</c:v>
                </c:pt>
                <c:pt idx="1165">
                  <c:v>1.5378190950732724</c:v>
                </c:pt>
                <c:pt idx="1166">
                  <c:v>0.46655646573049753</c:v>
                </c:pt>
                <c:pt idx="1167">
                  <c:v>1.1304590879250787</c:v>
                </c:pt>
                <c:pt idx="1168">
                  <c:v>1.4519511363806699</c:v>
                </c:pt>
                <c:pt idx="1169">
                  <c:v>1.4014517275907139</c:v>
                </c:pt>
                <c:pt idx="1170">
                  <c:v>1.46827861836678</c:v>
                </c:pt>
                <c:pt idx="1171">
                  <c:v>1.4330992089534202</c:v>
                </c:pt>
                <c:pt idx="1172">
                  <c:v>1.4476035073089646</c:v>
                </c:pt>
                <c:pt idx="1173">
                  <c:v>1.124680151020486</c:v>
                </c:pt>
                <c:pt idx="1174">
                  <c:v>1.4893924892610897</c:v>
                </c:pt>
                <c:pt idx="1175">
                  <c:v>0.96661790914367063</c:v>
                </c:pt>
                <c:pt idx="1176">
                  <c:v>1.4590375269859741</c:v>
                </c:pt>
                <c:pt idx="1177">
                  <c:v>1.4283148124694576</c:v>
                </c:pt>
                <c:pt idx="1178">
                  <c:v>1.4674796088809281</c:v>
                </c:pt>
                <c:pt idx="1179">
                  <c:v>1.4156651752487834</c:v>
                </c:pt>
                <c:pt idx="1180">
                  <c:v>1.3778259384432341</c:v>
                </c:pt>
                <c:pt idx="1181">
                  <c:v>1.5199549495325995</c:v>
                </c:pt>
                <c:pt idx="1182">
                  <c:v>0.93550036409994342</c:v>
                </c:pt>
                <c:pt idx="1183">
                  <c:v>1.4972773552200198</c:v>
                </c:pt>
                <c:pt idx="1184">
                  <c:v>1.5409346509051975</c:v>
                </c:pt>
                <c:pt idx="1185">
                  <c:v>1.5010918803770572</c:v>
                </c:pt>
                <c:pt idx="1186">
                  <c:v>1.2986459394562579</c:v>
                </c:pt>
                <c:pt idx="1187">
                  <c:v>1.3059408534031198</c:v>
                </c:pt>
                <c:pt idx="1188">
                  <c:v>1.421937577917721</c:v>
                </c:pt>
                <c:pt idx="1189">
                  <c:v>1.5120005636464082</c:v>
                </c:pt>
                <c:pt idx="1190">
                  <c:v>1.4466093332504018</c:v>
                </c:pt>
                <c:pt idx="1191">
                  <c:v>1.3400987450296618</c:v>
                </c:pt>
                <c:pt idx="1192">
                  <c:v>1.3532444632026484</c:v>
                </c:pt>
                <c:pt idx="1193">
                  <c:v>1.4586971613169901</c:v>
                </c:pt>
                <c:pt idx="1194">
                  <c:v>1.5404968498674088</c:v>
                </c:pt>
                <c:pt idx="1195">
                  <c:v>1.5080485061997242</c:v>
                </c:pt>
                <c:pt idx="1196">
                  <c:v>1.391621119064437</c:v>
                </c:pt>
                <c:pt idx="1197">
                  <c:v>1.2648664861819672</c:v>
                </c:pt>
                <c:pt idx="1198">
                  <c:v>1.497438078050831</c:v>
                </c:pt>
                <c:pt idx="1199">
                  <c:v>1.357822785464053</c:v>
                </c:pt>
                <c:pt idx="1200">
                  <c:v>1.4887994770696691</c:v>
                </c:pt>
                <c:pt idx="1201">
                  <c:v>1.3754095662894679</c:v>
                </c:pt>
                <c:pt idx="1202">
                  <c:v>1.4083207417432</c:v>
                </c:pt>
                <c:pt idx="1203">
                  <c:v>1.4269923270914684</c:v>
                </c:pt>
                <c:pt idx="1204">
                  <c:v>1.2434570496661221</c:v>
                </c:pt>
                <c:pt idx="1205">
                  <c:v>1.4833882391073119</c:v>
                </c:pt>
                <c:pt idx="1206">
                  <c:v>1.4663124631093203</c:v>
                </c:pt>
                <c:pt idx="1207">
                  <c:v>1.429235667829672</c:v>
                </c:pt>
                <c:pt idx="1208">
                  <c:v>1.5374876990389539</c:v>
                </c:pt>
                <c:pt idx="1209">
                  <c:v>1.086048032019546</c:v>
                </c:pt>
                <c:pt idx="1210">
                  <c:v>1.5161604900518411</c:v>
                </c:pt>
                <c:pt idx="1211">
                  <c:v>1.1805164838352347</c:v>
                </c:pt>
                <c:pt idx="1212">
                  <c:v>1.4887688832559918</c:v>
                </c:pt>
                <c:pt idx="1213">
                  <c:v>1.3352143081720318</c:v>
                </c:pt>
                <c:pt idx="1214">
                  <c:v>1.4397125617136721</c:v>
                </c:pt>
                <c:pt idx="1215">
                  <c:v>1.4951657574133033</c:v>
                </c:pt>
                <c:pt idx="1216">
                  <c:v>1.511716292509065</c:v>
                </c:pt>
                <c:pt idx="1217">
                  <c:v>1.0971182577887919</c:v>
                </c:pt>
                <c:pt idx="1218">
                  <c:v>1.4016223067295523</c:v>
                </c:pt>
                <c:pt idx="1219">
                  <c:v>1.4415585328301537</c:v>
                </c:pt>
                <c:pt idx="1220">
                  <c:v>1.5439830468978264</c:v>
                </c:pt>
                <c:pt idx="1221">
                  <c:v>1.4741127702759633</c:v>
                </c:pt>
                <c:pt idx="1222">
                  <c:v>1.3976780435599006</c:v>
                </c:pt>
                <c:pt idx="1223">
                  <c:v>1.4651752702374679</c:v>
                </c:pt>
                <c:pt idx="1224">
                  <c:v>1.3851657206356087</c:v>
                </c:pt>
                <c:pt idx="1225">
                  <c:v>1.4935182901910538</c:v>
                </c:pt>
                <c:pt idx="1226">
                  <c:v>1.4834792339456413</c:v>
                </c:pt>
                <c:pt idx="1227">
                  <c:v>1.4174631323871756</c:v>
                </c:pt>
                <c:pt idx="1228">
                  <c:v>1.1713797655426479</c:v>
                </c:pt>
                <c:pt idx="1229">
                  <c:v>1.4796986776074692</c:v>
                </c:pt>
                <c:pt idx="1230">
                  <c:v>1.5132517574852278</c:v>
                </c:pt>
                <c:pt idx="1231">
                  <c:v>1.3408504974998086</c:v>
                </c:pt>
                <c:pt idx="1232">
                  <c:v>1.5620516120762851</c:v>
                </c:pt>
                <c:pt idx="1233">
                  <c:v>1.5452094234090838</c:v>
                </c:pt>
                <c:pt idx="1234">
                  <c:v>1.4043959115532221</c:v>
                </c:pt>
                <c:pt idx="1235">
                  <c:v>1.5472228429153678</c:v>
                </c:pt>
                <c:pt idx="1236">
                  <c:v>1.170817887460134</c:v>
                </c:pt>
                <c:pt idx="1237">
                  <c:v>1.5201766313494396</c:v>
                </c:pt>
                <c:pt idx="1238">
                  <c:v>1.2519773870052826</c:v>
                </c:pt>
                <c:pt idx="1239">
                  <c:v>1.4171835027759339</c:v>
                </c:pt>
                <c:pt idx="1240">
                  <c:v>0</c:v>
                </c:pt>
                <c:pt idx="1241">
                  <c:v>1.4762155307586404</c:v>
                </c:pt>
                <c:pt idx="1242">
                  <c:v>1.1631945158432944</c:v>
                </c:pt>
                <c:pt idx="1243">
                  <c:v>1.4123894944727073</c:v>
                </c:pt>
                <c:pt idx="1244">
                  <c:v>1.4514360028864981</c:v>
                </c:pt>
                <c:pt idx="1245">
                  <c:v>1.407096118500587</c:v>
                </c:pt>
                <c:pt idx="1246">
                  <c:v>0.7156103401226942</c:v>
                </c:pt>
                <c:pt idx="1247">
                  <c:v>1.0843208857000359</c:v>
                </c:pt>
                <c:pt idx="1248">
                  <c:v>1.1116881398131522</c:v>
                </c:pt>
                <c:pt idx="1249">
                  <c:v>1.3275512939621557</c:v>
                </c:pt>
                <c:pt idx="1250">
                  <c:v>1.3171896233575697</c:v>
                </c:pt>
                <c:pt idx="1251">
                  <c:v>1.5081168398450393</c:v>
                </c:pt>
                <c:pt idx="1252">
                  <c:v>1.1240046783147326</c:v>
                </c:pt>
                <c:pt idx="1253">
                  <c:v>1.5265647632772399</c:v>
                </c:pt>
                <c:pt idx="1254">
                  <c:v>1.5195449064911888</c:v>
                </c:pt>
                <c:pt idx="1255">
                  <c:v>1.404234866653423</c:v>
                </c:pt>
                <c:pt idx="1256">
                  <c:v>1.3462846273628155</c:v>
                </c:pt>
                <c:pt idx="1257">
                  <c:v>1.4551460798742712</c:v>
                </c:pt>
                <c:pt idx="1258">
                  <c:v>1.5198639393544418</c:v>
                </c:pt>
                <c:pt idx="1259">
                  <c:v>1.0465158825143659</c:v>
                </c:pt>
                <c:pt idx="1260">
                  <c:v>1.487049951475679</c:v>
                </c:pt>
                <c:pt idx="1261">
                  <c:v>1.5233216769677898</c:v>
                </c:pt>
                <c:pt idx="1262">
                  <c:v>1.0579662786965878</c:v>
                </c:pt>
                <c:pt idx="1263">
                  <c:v>1.4838601364825539</c:v>
                </c:pt>
                <c:pt idx="1264">
                  <c:v>1.4961776819950725</c:v>
                </c:pt>
                <c:pt idx="1265">
                  <c:v>1.5238144501376354</c:v>
                </c:pt>
                <c:pt idx="1266">
                  <c:v>1.1679214138005038</c:v>
                </c:pt>
                <c:pt idx="1267">
                  <c:v>1.4070059572348936</c:v>
                </c:pt>
                <c:pt idx="1268">
                  <c:v>1.4577909285566275</c:v>
                </c:pt>
                <c:pt idx="1269">
                  <c:v>1.2864677377262701</c:v>
                </c:pt>
                <c:pt idx="1270">
                  <c:v>1.3092641094523518</c:v>
                </c:pt>
                <c:pt idx="1271">
                  <c:v>1.5074455345576121</c:v>
                </c:pt>
                <c:pt idx="1272">
                  <c:v>1.3033733895672366</c:v>
                </c:pt>
                <c:pt idx="1273">
                  <c:v>1.3367340268077841</c:v>
                </c:pt>
                <c:pt idx="1274">
                  <c:v>1.5113881562708265</c:v>
                </c:pt>
                <c:pt idx="1275">
                  <c:v>1.5001561193643445</c:v>
                </c:pt>
                <c:pt idx="1276">
                  <c:v>1.3696064100281018</c:v>
                </c:pt>
                <c:pt idx="1277">
                  <c:v>1.4504808821496857</c:v>
                </c:pt>
                <c:pt idx="1278">
                  <c:v>1.4743472433374158</c:v>
                </c:pt>
                <c:pt idx="1279">
                  <c:v>1.5616135611765751</c:v>
                </c:pt>
                <c:pt idx="1280">
                  <c:v>1.2951121897365394</c:v>
                </c:pt>
                <c:pt idx="1281">
                  <c:v>1.5028266549545621</c:v>
                </c:pt>
                <c:pt idx="1282">
                  <c:v>1.5242962383679115</c:v>
                </c:pt>
                <c:pt idx="1283">
                  <c:v>1.4813680565737979</c:v>
                </c:pt>
                <c:pt idx="1284">
                  <c:v>1.5449831369790341</c:v>
                </c:pt>
                <c:pt idx="1285">
                  <c:v>1.4217534515681238</c:v>
                </c:pt>
                <c:pt idx="1286">
                  <c:v>1.3584858868461036</c:v>
                </c:pt>
                <c:pt idx="1287">
                  <c:v>1.5061541278583601</c:v>
                </c:pt>
                <c:pt idx="1288">
                  <c:v>1.4080551627210691</c:v>
                </c:pt>
                <c:pt idx="1289">
                  <c:v>1.4025592962664799</c:v>
                </c:pt>
                <c:pt idx="1290">
                  <c:v>1.1741070432367728</c:v>
                </c:pt>
                <c:pt idx="1291">
                  <c:v>1.4354297457073313</c:v>
                </c:pt>
                <c:pt idx="1292">
                  <c:v>1.5273117915968697</c:v>
                </c:pt>
                <c:pt idx="1293">
                  <c:v>0.87688558715296827</c:v>
                </c:pt>
                <c:pt idx="1294">
                  <c:v>1.4612840921359376</c:v>
                </c:pt>
                <c:pt idx="1295">
                  <c:v>1.4408080950907118</c:v>
                </c:pt>
                <c:pt idx="1296">
                  <c:v>0.51588770808244033</c:v>
                </c:pt>
                <c:pt idx="1297">
                  <c:v>1.4447385572188058</c:v>
                </c:pt>
                <c:pt idx="1298">
                  <c:v>1.4533870629654346</c:v>
                </c:pt>
                <c:pt idx="1299">
                  <c:v>1.4041492492096928</c:v>
                </c:pt>
                <c:pt idx="1300">
                  <c:v>1.1086677666909441</c:v>
                </c:pt>
                <c:pt idx="1301">
                  <c:v>1.3156205311150864</c:v>
                </c:pt>
                <c:pt idx="1302">
                  <c:v>1.2535077953127232</c:v>
                </c:pt>
                <c:pt idx="1303">
                  <c:v>1.5178252666205518</c:v>
                </c:pt>
                <c:pt idx="1304">
                  <c:v>1.4750482460967971</c:v>
                </c:pt>
                <c:pt idx="1305">
                  <c:v>1.373087227697884</c:v>
                </c:pt>
                <c:pt idx="1306">
                  <c:v>1.4991822812639404</c:v>
                </c:pt>
                <c:pt idx="1307">
                  <c:v>1.4583802858183939</c:v>
                </c:pt>
                <c:pt idx="1308">
                  <c:v>1.4872262820605036</c:v>
                </c:pt>
                <c:pt idx="1309">
                  <c:v>0.63974555689652424</c:v>
                </c:pt>
                <c:pt idx="1310">
                  <c:v>1.4462591243883303</c:v>
                </c:pt>
                <c:pt idx="1311">
                  <c:v>1.1655735850110145</c:v>
                </c:pt>
                <c:pt idx="1312">
                  <c:v>1.2453508289891344</c:v>
                </c:pt>
                <c:pt idx="1313">
                  <c:v>1.4066220532745959</c:v>
                </c:pt>
                <c:pt idx="1314">
                  <c:v>1.2494429614425839</c:v>
                </c:pt>
                <c:pt idx="1315">
                  <c:v>1.018270669242604</c:v>
                </c:pt>
                <c:pt idx="1316">
                  <c:v>1.1826146755677487</c:v>
                </c:pt>
                <c:pt idx="1317">
                  <c:v>1.4937876926256319</c:v>
                </c:pt>
                <c:pt idx="1318">
                  <c:v>1.4397969316958499</c:v>
                </c:pt>
                <c:pt idx="1319">
                  <c:v>1.0810949905149232</c:v>
                </c:pt>
                <c:pt idx="1320">
                  <c:v>1.348429154338846</c:v>
                </c:pt>
                <c:pt idx="1321">
                  <c:v>1.502882116864084</c:v>
                </c:pt>
                <c:pt idx="1322">
                  <c:v>1.3285757752280405</c:v>
                </c:pt>
                <c:pt idx="1323">
                  <c:v>1.1890188855873101</c:v>
                </c:pt>
                <c:pt idx="1324">
                  <c:v>1.4937042626989692</c:v>
                </c:pt>
                <c:pt idx="1325">
                  <c:v>1.030550277898294</c:v>
                </c:pt>
                <c:pt idx="1326">
                  <c:v>0.74803510342093793</c:v>
                </c:pt>
                <c:pt idx="1327">
                  <c:v>1.2235257289854438</c:v>
                </c:pt>
                <c:pt idx="1328">
                  <c:v>1.470116353151004</c:v>
                </c:pt>
                <c:pt idx="1329">
                  <c:v>1.5215849313326344</c:v>
                </c:pt>
                <c:pt idx="1330">
                  <c:v>1.33384249914024</c:v>
                </c:pt>
                <c:pt idx="1331">
                  <c:v>1.4745042521582026</c:v>
                </c:pt>
                <c:pt idx="1332">
                  <c:v>1.3463014903083339</c:v>
                </c:pt>
                <c:pt idx="1333">
                  <c:v>1.5120988382752341</c:v>
                </c:pt>
                <c:pt idx="1334">
                  <c:v>1.4361797523197852</c:v>
                </c:pt>
                <c:pt idx="1335">
                  <c:v>1.4592884775846442</c:v>
                </c:pt>
                <c:pt idx="1336">
                  <c:v>1.4751466001200118</c:v>
                </c:pt>
                <c:pt idx="1337">
                  <c:v>1.4898890672727059</c:v>
                </c:pt>
                <c:pt idx="1338">
                  <c:v>1.4829084261200567</c:v>
                </c:pt>
                <c:pt idx="1339">
                  <c:v>0.82814410730378774</c:v>
                </c:pt>
                <c:pt idx="1340">
                  <c:v>1.3662046858830339</c:v>
                </c:pt>
                <c:pt idx="1341">
                  <c:v>1.5029389579716717</c:v>
                </c:pt>
                <c:pt idx="1342">
                  <c:v>1.3788102905551438</c:v>
                </c:pt>
                <c:pt idx="1343">
                  <c:v>1.2811117668294736</c:v>
                </c:pt>
                <c:pt idx="1344">
                  <c:v>1.5080424498119613</c:v>
                </c:pt>
                <c:pt idx="1345">
                  <c:v>1.4440620575680279</c:v>
                </c:pt>
                <c:pt idx="1346">
                  <c:v>1.1178306486101588</c:v>
                </c:pt>
                <c:pt idx="1347">
                  <c:v>1.2854609849598153</c:v>
                </c:pt>
                <c:pt idx="1348">
                  <c:v>1.491011315048099</c:v>
                </c:pt>
                <c:pt idx="1349">
                  <c:v>1.5070597312677361</c:v>
                </c:pt>
                <c:pt idx="1350">
                  <c:v>1.4214113777725037</c:v>
                </c:pt>
                <c:pt idx="1351">
                  <c:v>1.4612444926208223</c:v>
                </c:pt>
                <c:pt idx="1352">
                  <c:v>1.414093318324398</c:v>
                </c:pt>
                <c:pt idx="1353">
                  <c:v>1.335705321129238</c:v>
                </c:pt>
                <c:pt idx="1354">
                  <c:v>1.2863067388432761</c:v>
                </c:pt>
                <c:pt idx="1355">
                  <c:v>0.70291219009008088</c:v>
                </c:pt>
                <c:pt idx="1356">
                  <c:v>1.4882754981883799</c:v>
                </c:pt>
                <c:pt idx="1357">
                  <c:v>1.3363251679907129</c:v>
                </c:pt>
                <c:pt idx="1358">
                  <c:v>1.4384174258794811</c:v>
                </c:pt>
                <c:pt idx="1359">
                  <c:v>1.415551801366834</c:v>
                </c:pt>
                <c:pt idx="1360">
                  <c:v>0.43590427280320088</c:v>
                </c:pt>
                <c:pt idx="1361">
                  <c:v>1.4766357381996678</c:v>
                </c:pt>
                <c:pt idx="1362">
                  <c:v>1.2527887553321766</c:v>
                </c:pt>
                <c:pt idx="1363">
                  <c:v>1.4395310471024447</c:v>
                </c:pt>
                <c:pt idx="1364">
                  <c:v>1.4442350742731169</c:v>
                </c:pt>
                <c:pt idx="1365">
                  <c:v>1.2571001124264798</c:v>
                </c:pt>
                <c:pt idx="1366">
                  <c:v>1.1366638109441038</c:v>
                </c:pt>
                <c:pt idx="1367">
                  <c:v>1.3147128810342781</c:v>
                </c:pt>
                <c:pt idx="1368">
                  <c:v>1.3015195254718561</c:v>
                </c:pt>
                <c:pt idx="1369">
                  <c:v>1.4845813134896237</c:v>
                </c:pt>
                <c:pt idx="1370">
                  <c:v>1.5664677102915141</c:v>
                </c:pt>
                <c:pt idx="1371">
                  <c:v>1.4417958089256426</c:v>
                </c:pt>
                <c:pt idx="1372">
                  <c:v>1.4662295429215928</c:v>
                </c:pt>
                <c:pt idx="1373">
                  <c:v>1.4525161976899255</c:v>
                </c:pt>
                <c:pt idx="1374">
                  <c:v>1.488684985934781</c:v>
                </c:pt>
                <c:pt idx="1375">
                  <c:v>1.5057360143362182</c:v>
                </c:pt>
                <c:pt idx="1376">
                  <c:v>1.1874715303640677</c:v>
                </c:pt>
                <c:pt idx="1377">
                  <c:v>1.3853389434736687</c:v>
                </c:pt>
                <c:pt idx="1378">
                  <c:v>1.0498883186400936</c:v>
                </c:pt>
                <c:pt idx="1379">
                  <c:v>1.4577082136755257</c:v>
                </c:pt>
                <c:pt idx="1380">
                  <c:v>1.2647022686681162</c:v>
                </c:pt>
                <c:pt idx="1381">
                  <c:v>0.82766182576404812</c:v>
                </c:pt>
                <c:pt idx="1382">
                  <c:v>1.3087108484448942</c:v>
                </c:pt>
                <c:pt idx="1383">
                  <c:v>1.3585412624798099</c:v>
                </c:pt>
                <c:pt idx="1384">
                  <c:v>1.4719914069500504</c:v>
                </c:pt>
                <c:pt idx="1385">
                  <c:v>1.4322701755118101</c:v>
                </c:pt>
                <c:pt idx="1386">
                  <c:v>1.4675576580414877</c:v>
                </c:pt>
                <c:pt idx="1387">
                  <c:v>1.4097011195578262</c:v>
                </c:pt>
                <c:pt idx="1388">
                  <c:v>1.2524246622304767</c:v>
                </c:pt>
                <c:pt idx="1389">
                  <c:v>1.4354297457073313</c:v>
                </c:pt>
                <c:pt idx="1390">
                  <c:v>1.470582824024244</c:v>
                </c:pt>
                <c:pt idx="1391">
                  <c:v>1.1307568513164881</c:v>
                </c:pt>
                <c:pt idx="1392">
                  <c:v>1.515625509873652</c:v>
                </c:pt>
                <c:pt idx="1393">
                  <c:v>1.3275545674303617</c:v>
                </c:pt>
                <c:pt idx="1394">
                  <c:v>0.80193142653002514</c:v>
                </c:pt>
                <c:pt idx="1395">
                  <c:v>1.3830131513136101</c:v>
                </c:pt>
                <c:pt idx="1396">
                  <c:v>1.3267809716389305</c:v>
                </c:pt>
                <c:pt idx="1397">
                  <c:v>1.2685986941815217</c:v>
                </c:pt>
                <c:pt idx="1398">
                  <c:v>1.4023057095261044</c:v>
                </c:pt>
                <c:pt idx="1399">
                  <c:v>1.3018141568434454</c:v>
                </c:pt>
                <c:pt idx="1400">
                  <c:v>1.4839524037427341</c:v>
                </c:pt>
                <c:pt idx="1401">
                  <c:v>0.56691903759338291</c:v>
                </c:pt>
                <c:pt idx="1402">
                  <c:v>1.4118785998498258</c:v>
                </c:pt>
                <c:pt idx="1403">
                  <c:v>0.88472135256760065</c:v>
                </c:pt>
                <c:pt idx="1404">
                  <c:v>1.4882466478476903</c:v>
                </c:pt>
                <c:pt idx="1405">
                  <c:v>1.4952974075635157</c:v>
                </c:pt>
                <c:pt idx="1406">
                  <c:v>1.4482407489927993</c:v>
                </c:pt>
                <c:pt idx="1407">
                  <c:v>1.4439481535970358</c:v>
                </c:pt>
                <c:pt idx="1408">
                  <c:v>0.7145701600768225</c:v>
                </c:pt>
                <c:pt idx="1409">
                  <c:v>1.4333189480213131</c:v>
                </c:pt>
                <c:pt idx="1410">
                  <c:v>1.2632143919350134</c:v>
                </c:pt>
                <c:pt idx="1411">
                  <c:v>1.2677847635801858</c:v>
                </c:pt>
                <c:pt idx="1412">
                  <c:v>1.5471191181512365</c:v>
                </c:pt>
                <c:pt idx="1413">
                  <c:v>1.4959522407246466</c:v>
                </c:pt>
                <c:pt idx="1414">
                  <c:v>0.90682953205447903</c:v>
                </c:pt>
                <c:pt idx="1415">
                  <c:v>1.3812016514496261</c:v>
                </c:pt>
                <c:pt idx="1416">
                  <c:v>1.4734459621346099</c:v>
                </c:pt>
                <c:pt idx="1417">
                  <c:v>1.4363357072071814</c:v>
                </c:pt>
                <c:pt idx="1418">
                  <c:v>1.3764347441593496</c:v>
                </c:pt>
                <c:pt idx="1419">
                  <c:v>1.3892489096688583</c:v>
                </c:pt>
                <c:pt idx="1420">
                  <c:v>1.5391570710092701</c:v>
                </c:pt>
                <c:pt idx="1421">
                  <c:v>1.5165718707639166</c:v>
                </c:pt>
                <c:pt idx="1422">
                  <c:v>1.4054171657765577</c:v>
                </c:pt>
                <c:pt idx="1423">
                  <c:v>1.4703236073508419</c:v>
                </c:pt>
                <c:pt idx="1424">
                  <c:v>1.4599626953574703</c:v>
                </c:pt>
                <c:pt idx="1425">
                  <c:v>1.435900164061042</c:v>
                </c:pt>
                <c:pt idx="1426">
                  <c:v>1.4694475703605683</c:v>
                </c:pt>
                <c:pt idx="1427">
                  <c:v>0.95744205673600791</c:v>
                </c:pt>
                <c:pt idx="1428">
                  <c:v>0.80594734885889163</c:v>
                </c:pt>
                <c:pt idx="1429">
                  <c:v>1.4075039294988301</c:v>
                </c:pt>
                <c:pt idx="1430">
                  <c:v>1.0419930726090936</c:v>
                </c:pt>
                <c:pt idx="1431">
                  <c:v>1.3036618342214297</c:v>
                </c:pt>
                <c:pt idx="1432">
                  <c:v>1.107942496258544</c:v>
                </c:pt>
                <c:pt idx="1433">
                  <c:v>1.3890800258124023</c:v>
                </c:pt>
                <c:pt idx="1434">
                  <c:v>1.0555329426516129</c:v>
                </c:pt>
                <c:pt idx="1435">
                  <c:v>1.5285739263988503</c:v>
                </c:pt>
                <c:pt idx="1436">
                  <c:v>1.5166174544104765</c:v>
                </c:pt>
                <c:pt idx="1437">
                  <c:v>1.5153404497364662</c:v>
                </c:pt>
                <c:pt idx="1438">
                  <c:v>1.560559489192846</c:v>
                </c:pt>
                <c:pt idx="1439">
                  <c:v>1.5482968458427744</c:v>
                </c:pt>
                <c:pt idx="1440">
                  <c:v>1.5180836470834438</c:v>
                </c:pt>
                <c:pt idx="1441">
                  <c:v>1.5095363941760158</c:v>
                </c:pt>
                <c:pt idx="1442">
                  <c:v>1.4270874940649858</c:v>
                </c:pt>
                <c:pt idx="1443">
                  <c:v>1.0507593178194297</c:v>
                </c:pt>
                <c:pt idx="1444">
                  <c:v>0.85468006993884005</c:v>
                </c:pt>
                <c:pt idx="1445">
                  <c:v>1.3389607694505441</c:v>
                </c:pt>
                <c:pt idx="1446">
                  <c:v>1.4382936572828677</c:v>
                </c:pt>
                <c:pt idx="1447">
                  <c:v>1.5321879694151124</c:v>
                </c:pt>
                <c:pt idx="1448">
                  <c:v>1.4586162686394519</c:v>
                </c:pt>
                <c:pt idx="1449">
                  <c:v>1.5324603739162341</c:v>
                </c:pt>
                <c:pt idx="1450">
                  <c:v>1.1673084626328367</c:v>
                </c:pt>
                <c:pt idx="1451">
                  <c:v>1.3268390287194078</c:v>
                </c:pt>
                <c:pt idx="1452">
                  <c:v>1.1468265392174799</c:v>
                </c:pt>
                <c:pt idx="1453">
                  <c:v>1.546474114116154</c:v>
                </c:pt>
                <c:pt idx="1454">
                  <c:v>1.4857718115946803</c:v>
                </c:pt>
                <c:pt idx="1455">
                  <c:v>1.4880972504418279</c:v>
                </c:pt>
                <c:pt idx="1456">
                  <c:v>1.5372249035974888</c:v>
                </c:pt>
                <c:pt idx="1457">
                  <c:v>1.4359930338841727</c:v>
                </c:pt>
                <c:pt idx="1458">
                  <c:v>0.82589047908487911</c:v>
                </c:pt>
                <c:pt idx="1459">
                  <c:v>1.4140039402426379</c:v>
                </c:pt>
                <c:pt idx="1460">
                  <c:v>1.5253265420333624</c:v>
                </c:pt>
                <c:pt idx="1461">
                  <c:v>1.5333461548160729</c:v>
                </c:pt>
                <c:pt idx="1462">
                  <c:v>1.4531079221287275</c:v>
                </c:pt>
                <c:pt idx="1463">
                  <c:v>1.407448660236746</c:v>
                </c:pt>
                <c:pt idx="1464">
                  <c:v>1.4820010193377491</c:v>
                </c:pt>
                <c:pt idx="1465">
                  <c:v>1.3560753334665836</c:v>
                </c:pt>
                <c:pt idx="1466">
                  <c:v>1.4951041684630633</c:v>
                </c:pt>
                <c:pt idx="1467">
                  <c:v>0.92544517798867265</c:v>
                </c:pt>
                <c:pt idx="1468">
                  <c:v>1.4088489471193397</c:v>
                </c:pt>
                <c:pt idx="1469">
                  <c:v>1.1552539479681907</c:v>
                </c:pt>
                <c:pt idx="1470">
                  <c:v>1.5196784919540838</c:v>
                </c:pt>
                <c:pt idx="1471">
                  <c:v>1.5340746332903219</c:v>
                </c:pt>
                <c:pt idx="1472">
                  <c:v>1.4651049134340604</c:v>
                </c:pt>
                <c:pt idx="1473">
                  <c:v>1.3105204194941835</c:v>
                </c:pt>
                <c:pt idx="1474">
                  <c:v>1.4597713742392988</c:v>
                </c:pt>
                <c:pt idx="1475">
                  <c:v>1.4570404035780593</c:v>
                </c:pt>
                <c:pt idx="1476">
                  <c:v>1.278158385710698</c:v>
                </c:pt>
                <c:pt idx="1477">
                  <c:v>1.4828401647728418</c:v>
                </c:pt>
                <c:pt idx="1478">
                  <c:v>1.2953979162899438</c:v>
                </c:pt>
                <c:pt idx="1479">
                  <c:v>1.3365874612594524</c:v>
                </c:pt>
                <c:pt idx="1480">
                  <c:v>0.91672329131860664</c:v>
                </c:pt>
                <c:pt idx="1481">
                  <c:v>1.364028626449602</c:v>
                </c:pt>
                <c:pt idx="1482">
                  <c:v>1.4640396183070277</c:v>
                </c:pt>
                <c:pt idx="1483">
                  <c:v>1.4798537496600976</c:v>
                </c:pt>
                <c:pt idx="1484">
                  <c:v>1.4996525064086883</c:v>
                </c:pt>
                <c:pt idx="1485">
                  <c:v>1.2250092022052201</c:v>
                </c:pt>
                <c:pt idx="1486">
                  <c:v>1.4022613824546761</c:v>
                </c:pt>
                <c:pt idx="1487">
                  <c:v>1.1520463687033538</c:v>
                </c:pt>
                <c:pt idx="1488">
                  <c:v>1.4309357612841918</c:v>
                </c:pt>
                <c:pt idx="1489">
                  <c:v>1.4480485267985725</c:v>
                </c:pt>
                <c:pt idx="1490">
                  <c:v>1.4577587100981058</c:v>
                </c:pt>
                <c:pt idx="1491">
                  <c:v>1.2189915387718755</c:v>
                </c:pt>
                <c:pt idx="1492">
                  <c:v>1.313065005702331</c:v>
                </c:pt>
                <c:pt idx="1493">
                  <c:v>1.4580731814194978</c:v>
                </c:pt>
                <c:pt idx="1494">
                  <c:v>1.0812946053610222</c:v>
                </c:pt>
                <c:pt idx="1495">
                  <c:v>1.4887595621317387</c:v>
                </c:pt>
                <c:pt idx="1496">
                  <c:v>0.62529359880849855</c:v>
                </c:pt>
                <c:pt idx="1497">
                  <c:v>1.3916787178021746</c:v>
                </c:pt>
                <c:pt idx="1498">
                  <c:v>1.4653828514484184</c:v>
                </c:pt>
                <c:pt idx="1499">
                  <c:v>1.1857753957202946</c:v>
                </c:pt>
                <c:pt idx="1500">
                  <c:v>1.4911084362810361</c:v>
                </c:pt>
                <c:pt idx="1501">
                  <c:v>0.92463108396034333</c:v>
                </c:pt>
                <c:pt idx="1502">
                  <c:v>1.4307799788817761</c:v>
                </c:pt>
                <c:pt idx="1503">
                  <c:v>1.3897957096841618</c:v>
                </c:pt>
                <c:pt idx="1504">
                  <c:v>1.4540906581137778</c:v>
                </c:pt>
                <c:pt idx="1505">
                  <c:v>1.5129326354247814</c:v>
                </c:pt>
                <c:pt idx="1506">
                  <c:v>1.3243593132648217</c:v>
                </c:pt>
                <c:pt idx="1507">
                  <c:v>1.3537036912318952</c:v>
                </c:pt>
                <c:pt idx="1508">
                  <c:v>1.3633408952771515</c:v>
                </c:pt>
                <c:pt idx="1509">
                  <c:v>1.314329755214023</c:v>
                </c:pt>
                <c:pt idx="1510">
                  <c:v>1.4321170938915087</c:v>
                </c:pt>
                <c:pt idx="1511">
                  <c:v>1.4540906581137778</c:v>
                </c:pt>
                <c:pt idx="1512">
                  <c:v>1.364368450005206</c:v>
                </c:pt>
                <c:pt idx="1513">
                  <c:v>1.4683127748359233</c:v>
                </c:pt>
                <c:pt idx="1514">
                  <c:v>1.4381531979575077</c:v>
                </c:pt>
                <c:pt idx="1515">
                  <c:v>1.5308784109962941</c:v>
                </c:pt>
                <c:pt idx="1516">
                  <c:v>1.1761789864535992</c:v>
                </c:pt>
                <c:pt idx="1517">
                  <c:v>1.4755097705630813</c:v>
                </c:pt>
                <c:pt idx="1518">
                  <c:v>1.431010104137894</c:v>
                </c:pt>
                <c:pt idx="1519">
                  <c:v>1.1152263502322621</c:v>
                </c:pt>
                <c:pt idx="1520">
                  <c:v>1.4488198187199357</c:v>
                </c:pt>
                <c:pt idx="1521">
                  <c:v>1.2946571286522695</c:v>
                </c:pt>
                <c:pt idx="1522">
                  <c:v>1.4012780490357304</c:v>
                </c:pt>
                <c:pt idx="1523">
                  <c:v>1.3279998943222704</c:v>
                </c:pt>
                <c:pt idx="1524">
                  <c:v>1.4441315767120315</c:v>
                </c:pt>
                <c:pt idx="1525">
                  <c:v>0.84968912018751763</c:v>
                </c:pt>
                <c:pt idx="1526">
                  <c:v>1.4130551600297825</c:v>
                </c:pt>
                <c:pt idx="1527">
                  <c:v>1.4108225691966469</c:v>
                </c:pt>
                <c:pt idx="1528">
                  <c:v>1.3935083938729618</c:v>
                </c:pt>
                <c:pt idx="1529">
                  <c:v>1.4344801910358504</c:v>
                </c:pt>
                <c:pt idx="1530">
                  <c:v>1.2162056342349017</c:v>
                </c:pt>
                <c:pt idx="1531">
                  <c:v>1.1760912590556798</c:v>
                </c:pt>
                <c:pt idx="1532">
                  <c:v>1.1103306619874209</c:v>
                </c:pt>
                <c:pt idx="1533">
                  <c:v>1.2816451112614069</c:v>
                </c:pt>
                <c:pt idx="1534">
                  <c:v>1.3754685763918235</c:v>
                </c:pt>
                <c:pt idx="1535">
                  <c:v>1.2420629154525069</c:v>
                </c:pt>
                <c:pt idx="1536">
                  <c:v>1.4261307522263718</c:v>
                </c:pt>
                <c:pt idx="1537">
                  <c:v>1.5245459046478027</c:v>
                </c:pt>
                <c:pt idx="1538">
                  <c:v>1.3041902829172698</c:v>
                </c:pt>
                <c:pt idx="1539">
                  <c:v>1.4679155765996128</c:v>
                </c:pt>
                <c:pt idx="1540">
                  <c:v>0.76243282160943693</c:v>
                </c:pt>
                <c:pt idx="1541">
                  <c:v>1.4460314561789638</c:v>
                </c:pt>
                <c:pt idx="1542">
                  <c:v>1.4595053690094542</c:v>
                </c:pt>
                <c:pt idx="1543">
                  <c:v>1.4961686793006159</c:v>
                </c:pt>
                <c:pt idx="1544">
                  <c:v>1.4646709461700249</c:v>
                </c:pt>
                <c:pt idx="1545">
                  <c:v>1.2987086298983841</c:v>
                </c:pt>
                <c:pt idx="1546">
                  <c:v>1.5074893924979134</c:v>
                </c:pt>
                <c:pt idx="1547">
                  <c:v>1.529062135725318</c:v>
                </c:pt>
                <c:pt idx="1548">
                  <c:v>1.4980642852931194</c:v>
                </c:pt>
                <c:pt idx="1549">
                  <c:v>1.4350225430179666</c:v>
                </c:pt>
                <c:pt idx="1550">
                  <c:v>1.4508970673830912</c:v>
                </c:pt>
                <c:pt idx="1551">
                  <c:v>1.441678425901314</c:v>
                </c:pt>
                <c:pt idx="1552">
                  <c:v>0.51986205106371786</c:v>
                </c:pt>
                <c:pt idx="1553">
                  <c:v>1.4290715353704622</c:v>
                </c:pt>
                <c:pt idx="1554">
                  <c:v>1.3832577791511516</c:v>
                </c:pt>
                <c:pt idx="1555">
                  <c:v>1.4636652718705419</c:v>
                </c:pt>
                <c:pt idx="1556">
                  <c:v>1.5039898702561638</c:v>
                </c:pt>
                <c:pt idx="1557">
                  <c:v>1.4534315997899911</c:v>
                </c:pt>
                <c:pt idx="1558">
                  <c:v>1.0404676699375921</c:v>
                </c:pt>
                <c:pt idx="1559">
                  <c:v>1.4102944856734512</c:v>
                </c:pt>
                <c:pt idx="1560">
                  <c:v>1.4099496902878206</c:v>
                </c:pt>
                <c:pt idx="1561">
                  <c:v>1.4499690086760459</c:v>
                </c:pt>
                <c:pt idx="1562">
                  <c:v>1.4257757921254601</c:v>
                </c:pt>
                <c:pt idx="1563">
                  <c:v>1.4862753414851797</c:v>
                </c:pt>
                <c:pt idx="1564">
                  <c:v>1.3432618974734936</c:v>
                </c:pt>
                <c:pt idx="1565">
                  <c:v>1.0545872352006243</c:v>
                </c:pt>
                <c:pt idx="1566">
                  <c:v>1.1998977592200637</c:v>
                </c:pt>
                <c:pt idx="1567">
                  <c:v>1.2393879648976756</c:v>
                </c:pt>
                <c:pt idx="1568">
                  <c:v>1.4295633106633376</c:v>
                </c:pt>
                <c:pt idx="1569">
                  <c:v>1.4550600383718792</c:v>
                </c:pt>
                <c:pt idx="1570">
                  <c:v>0.97580065035516328</c:v>
                </c:pt>
                <c:pt idx="1571">
                  <c:v>1.1537718158752559</c:v>
                </c:pt>
                <c:pt idx="1572">
                  <c:v>1.1820852174366261</c:v>
                </c:pt>
                <c:pt idx="1573">
                  <c:v>1.394451680826218</c:v>
                </c:pt>
                <c:pt idx="1574">
                  <c:v>1.4827003854082914</c:v>
                </c:pt>
                <c:pt idx="1575">
                  <c:v>1.4961482982783056</c:v>
                </c:pt>
                <c:pt idx="1576">
                  <c:v>1.0189327764167224</c:v>
                </c:pt>
                <c:pt idx="1577">
                  <c:v>0</c:v>
                </c:pt>
                <c:pt idx="1578">
                  <c:v>1.279815446180832</c:v>
                </c:pt>
                <c:pt idx="1579">
                  <c:v>1.2488021233591537</c:v>
                </c:pt>
                <c:pt idx="1580">
                  <c:v>1.2474787262500782</c:v>
                </c:pt>
                <c:pt idx="1581">
                  <c:v>1.4659738939438638</c:v>
                </c:pt>
                <c:pt idx="1582">
                  <c:v>1.486521745038627</c:v>
                </c:pt>
                <c:pt idx="1583">
                  <c:v>1.4063681144721538</c:v>
                </c:pt>
                <c:pt idx="1584">
                  <c:v>1.4746446891695972</c:v>
                </c:pt>
                <c:pt idx="1585">
                  <c:v>1.3649625021492853</c:v>
                </c:pt>
                <c:pt idx="1586">
                  <c:v>1.4931303735056058</c:v>
                </c:pt>
                <c:pt idx="1587">
                  <c:v>1.4372625914410695</c:v>
                </c:pt>
                <c:pt idx="1588">
                  <c:v>1.4100567541567923</c:v>
                </c:pt>
                <c:pt idx="1589">
                  <c:v>1.2540939576177634</c:v>
                </c:pt>
                <c:pt idx="1590">
                  <c:v>1.3618099255144638</c:v>
                </c:pt>
                <c:pt idx="1591">
                  <c:v>1.4561398128334679</c:v>
                </c:pt>
                <c:pt idx="1592">
                  <c:v>1.2060307983800072</c:v>
                </c:pt>
                <c:pt idx="1593">
                  <c:v>1.5026080794484395</c:v>
                </c:pt>
                <c:pt idx="1594">
                  <c:v>1.4810515483480948</c:v>
                </c:pt>
                <c:pt idx="1595">
                  <c:v>1.480684121734678</c:v>
                </c:pt>
                <c:pt idx="1596">
                  <c:v>1.4202558829052301</c:v>
                </c:pt>
                <c:pt idx="1597">
                  <c:v>1.3970876149108618</c:v>
                </c:pt>
                <c:pt idx="1598">
                  <c:v>1.4343537551905652</c:v>
                </c:pt>
                <c:pt idx="1599">
                  <c:v>1.3613874798231349</c:v>
                </c:pt>
                <c:pt idx="1600">
                  <c:v>1.4550104632447984</c:v>
                </c:pt>
                <c:pt idx="1601">
                  <c:v>1.1504885445172743</c:v>
                </c:pt>
                <c:pt idx="1602">
                  <c:v>1.4062871687857283</c:v>
                </c:pt>
                <c:pt idx="1603">
                  <c:v>1.3328739222647401</c:v>
                </c:pt>
                <c:pt idx="1604">
                  <c:v>1.511465569237272</c:v>
                </c:pt>
                <c:pt idx="1605">
                  <c:v>1.2888898895584211</c:v>
                </c:pt>
                <c:pt idx="1606">
                  <c:v>1.4802874496563305</c:v>
                </c:pt>
                <c:pt idx="1607">
                  <c:v>1.5013636031425401</c:v>
                </c:pt>
                <c:pt idx="1608">
                  <c:v>1.3064600696681001</c:v>
                </c:pt>
                <c:pt idx="1609">
                  <c:v>1.1849494020054057</c:v>
                </c:pt>
                <c:pt idx="1610">
                  <c:v>1.4712917110589359</c:v>
                </c:pt>
                <c:pt idx="1611">
                  <c:v>1.3081801010306677</c:v>
                </c:pt>
                <c:pt idx="1612">
                  <c:v>0.81853687542243836</c:v>
                </c:pt>
                <c:pt idx="1613">
                  <c:v>1.1627272974976977</c:v>
                </c:pt>
                <c:pt idx="1614">
                  <c:v>1.460180028723556</c:v>
                </c:pt>
                <c:pt idx="1615">
                  <c:v>1.5117976928689376</c:v>
                </c:pt>
                <c:pt idx="1616">
                  <c:v>1.4028386032938616</c:v>
                </c:pt>
                <c:pt idx="1617">
                  <c:v>1.4517264187164036</c:v>
                </c:pt>
                <c:pt idx="1618">
                  <c:v>1.4872669600767647</c:v>
                </c:pt>
                <c:pt idx="1619">
                  <c:v>1.4271928367160009</c:v>
                </c:pt>
                <c:pt idx="1620">
                  <c:v>1.342680091369248</c:v>
                </c:pt>
                <c:pt idx="1621">
                  <c:v>1.4025886661109814</c:v>
                </c:pt>
                <c:pt idx="1622">
                  <c:v>1.4629170750307541</c:v>
                </c:pt>
                <c:pt idx="1623">
                  <c:v>1.4233339750593117</c:v>
                </c:pt>
                <c:pt idx="1624">
                  <c:v>1.1572644017961975</c:v>
                </c:pt>
                <c:pt idx="1625">
                  <c:v>1.3024696004124852</c:v>
                </c:pt>
                <c:pt idx="1626">
                  <c:v>1.4072277633710135</c:v>
                </c:pt>
                <c:pt idx="1627">
                  <c:v>1.1399133854442098</c:v>
                </c:pt>
                <c:pt idx="1628">
                  <c:v>1.2601937416925759</c:v>
                </c:pt>
                <c:pt idx="1629">
                  <c:v>1.0671202992141813</c:v>
                </c:pt>
                <c:pt idx="1630">
                  <c:v>1.4317022633825958</c:v>
                </c:pt>
                <c:pt idx="1631">
                  <c:v>1.292702434859007</c:v>
                </c:pt>
                <c:pt idx="1632">
                  <c:v>1.3025423401356231</c:v>
                </c:pt>
                <c:pt idx="1633">
                  <c:v>0.89748172361348233</c:v>
                </c:pt>
                <c:pt idx="1634">
                  <c:v>1.3110182452576638</c:v>
                </c:pt>
                <c:pt idx="1635">
                  <c:v>1.4551394253386656</c:v>
                </c:pt>
                <c:pt idx="1636">
                  <c:v>1.3574346567120268</c:v>
                </c:pt>
                <c:pt idx="1637">
                  <c:v>1.4451934743323294</c:v>
                </c:pt>
                <c:pt idx="1638">
                  <c:v>1.3451724769934481</c:v>
                </c:pt>
                <c:pt idx="1639">
                  <c:v>1.3271155639782262</c:v>
                </c:pt>
                <c:pt idx="1640">
                  <c:v>1.2138104382879458</c:v>
                </c:pt>
                <c:pt idx="1641">
                  <c:v>1.3580382627604146</c:v>
                </c:pt>
                <c:pt idx="1642">
                  <c:v>1.3904549204530843</c:v>
                </c:pt>
                <c:pt idx="1643">
                  <c:v>1.4888773118793219</c:v>
                </c:pt>
                <c:pt idx="1644">
                  <c:v>1.355387657986574</c:v>
                </c:pt>
                <c:pt idx="1645">
                  <c:v>1.2764532618795625</c:v>
                </c:pt>
                <c:pt idx="1646">
                  <c:v>1.367745869706595</c:v>
                </c:pt>
                <c:pt idx="1647">
                  <c:v>1.4613757271674659</c:v>
                </c:pt>
                <c:pt idx="1648">
                  <c:v>1.4775493419715771</c:v>
                </c:pt>
                <c:pt idx="1649">
                  <c:v>1.2328507140873928</c:v>
                </c:pt>
                <c:pt idx="1650">
                  <c:v>1.4724672995153798</c:v>
                </c:pt>
                <c:pt idx="1651">
                  <c:v>1.4721268766236379</c:v>
                </c:pt>
                <c:pt idx="1652">
                  <c:v>1.4430890609518041</c:v>
                </c:pt>
                <c:pt idx="1653">
                  <c:v>1.49008623188403</c:v>
                </c:pt>
                <c:pt idx="1654">
                  <c:v>1.4666059708943004</c:v>
                </c:pt>
                <c:pt idx="1655">
                  <c:v>1.4479371903944509</c:v>
                </c:pt>
                <c:pt idx="1656">
                  <c:v>1.38844455903929</c:v>
                </c:pt>
                <c:pt idx="1657">
                  <c:v>1.4582322755201638</c:v>
                </c:pt>
                <c:pt idx="1658">
                  <c:v>1.3825426820480795</c:v>
                </c:pt>
                <c:pt idx="1659">
                  <c:v>1.46432043134023</c:v>
                </c:pt>
                <c:pt idx="1660">
                  <c:v>1.4389776605123878</c:v>
                </c:pt>
                <c:pt idx="1661">
                  <c:v>1.3357630511534622</c:v>
                </c:pt>
                <c:pt idx="1662">
                  <c:v>1.5230827283332606</c:v>
                </c:pt>
                <c:pt idx="1663">
                  <c:v>1.2720093542776019</c:v>
                </c:pt>
                <c:pt idx="1664">
                  <c:v>1.1541837288063828</c:v>
                </c:pt>
                <c:pt idx="1665">
                  <c:v>1.2009097201451464</c:v>
                </c:pt>
                <c:pt idx="1666">
                  <c:v>1.4210523541880975</c:v>
                </c:pt>
                <c:pt idx="1667">
                  <c:v>1.2838513167845698</c:v>
                </c:pt>
                <c:pt idx="1668">
                  <c:v>1.4288030581441566</c:v>
                </c:pt>
                <c:pt idx="1669">
                  <c:v>0.76102792584379664</c:v>
                </c:pt>
                <c:pt idx="1670">
                  <c:v>1.4481684105848458</c:v>
                </c:pt>
                <c:pt idx="1671">
                  <c:v>1.0928251267141711</c:v>
                </c:pt>
                <c:pt idx="1672">
                  <c:v>1.3131584102096556</c:v>
                </c:pt>
                <c:pt idx="1673">
                  <c:v>1.2560232304102132</c:v>
                </c:pt>
                <c:pt idx="1674">
                  <c:v>1.5112465654367748</c:v>
                </c:pt>
                <c:pt idx="1675">
                  <c:v>1.4702691346756123</c:v>
                </c:pt>
                <c:pt idx="1676">
                  <c:v>1.2499149107824072</c:v>
                </c:pt>
                <c:pt idx="1677">
                  <c:v>1.4030875087869241</c:v>
                </c:pt>
                <c:pt idx="1678">
                  <c:v>1.514049422735382</c:v>
                </c:pt>
                <c:pt idx="1679">
                  <c:v>1.229538537185747</c:v>
                </c:pt>
                <c:pt idx="1680">
                  <c:v>1.3951047427677952</c:v>
                </c:pt>
                <c:pt idx="1681">
                  <c:v>1.4247483356840698</c:v>
                </c:pt>
                <c:pt idx="1682">
                  <c:v>1.4572643341319218</c:v>
                </c:pt>
                <c:pt idx="1683">
                  <c:v>1.1763407818904141</c:v>
                </c:pt>
                <c:pt idx="1684">
                  <c:v>1.3433616962840309</c:v>
                </c:pt>
                <c:pt idx="1685">
                  <c:v>6.4798212105190267E-2</c:v>
                </c:pt>
                <c:pt idx="1686">
                  <c:v>1.1999826072191406</c:v>
                </c:pt>
                <c:pt idx="1687">
                  <c:v>1.1435638018054732</c:v>
                </c:pt>
                <c:pt idx="1688">
                  <c:v>1.3001640043862093</c:v>
                </c:pt>
                <c:pt idx="1689">
                  <c:v>1.3667283529262686</c:v>
                </c:pt>
                <c:pt idx="1690">
                  <c:v>1.4772925402600028</c:v>
                </c:pt>
                <c:pt idx="1691">
                  <c:v>1.4987537731351095</c:v>
                </c:pt>
                <c:pt idx="1692">
                  <c:v>1.1253956482568659</c:v>
                </c:pt>
                <c:pt idx="1693">
                  <c:v>1.4712257639808524</c:v>
                </c:pt>
                <c:pt idx="1694">
                  <c:v>1.4483938127372769</c:v>
                </c:pt>
                <c:pt idx="1695">
                  <c:v>1.460277622229571</c:v>
                </c:pt>
                <c:pt idx="1696">
                  <c:v>1.2468580116782821</c:v>
                </c:pt>
                <c:pt idx="1697">
                  <c:v>1.5019938752518258</c:v>
                </c:pt>
                <c:pt idx="1698">
                  <c:v>1.4744507191294418</c:v>
                </c:pt>
                <c:pt idx="1699">
                  <c:v>1.4713906129036498</c:v>
                </c:pt>
                <c:pt idx="1700">
                  <c:v>1.3797035917626255</c:v>
                </c:pt>
                <c:pt idx="1701">
                  <c:v>1.4597568982692581</c:v>
                </c:pt>
                <c:pt idx="1702">
                  <c:v>1.4682629112298713</c:v>
                </c:pt>
                <c:pt idx="1703">
                  <c:v>1.3161867560739164</c:v>
                </c:pt>
                <c:pt idx="1704">
                  <c:v>1.4095916870138021</c:v>
                </c:pt>
                <c:pt idx="1705">
                  <c:v>1.4329443798594987</c:v>
                </c:pt>
                <c:pt idx="1706">
                  <c:v>1.3854961465505327</c:v>
                </c:pt>
                <c:pt idx="1707">
                  <c:v>1.4175355647354184</c:v>
                </c:pt>
                <c:pt idx="1708">
                  <c:v>1.0464272978686695</c:v>
                </c:pt>
                <c:pt idx="1709">
                  <c:v>0.76433105242613053</c:v>
                </c:pt>
                <c:pt idx="1710">
                  <c:v>1.4188110266856608</c:v>
                </c:pt>
                <c:pt idx="1711">
                  <c:v>1.4503346583012973</c:v>
                </c:pt>
                <c:pt idx="1712">
                  <c:v>1.0838009800331134</c:v>
                </c:pt>
                <c:pt idx="1713">
                  <c:v>1.4461169733561261</c:v>
                </c:pt>
                <c:pt idx="1714">
                  <c:v>1.3641463477358222</c:v>
                </c:pt>
                <c:pt idx="1715">
                  <c:v>1.4270589995497949</c:v>
                </c:pt>
                <c:pt idx="1716">
                  <c:v>1.2960031824189435</c:v>
                </c:pt>
                <c:pt idx="1717">
                  <c:v>1.2346269989708258</c:v>
                </c:pt>
                <c:pt idx="1718">
                  <c:v>1.2224412387695098</c:v>
                </c:pt>
                <c:pt idx="1719">
                  <c:v>1.4160160723178328</c:v>
                </c:pt>
                <c:pt idx="1720">
                  <c:v>1.4371020611428771</c:v>
                </c:pt>
                <c:pt idx="1721">
                  <c:v>1.3564657582056738</c:v>
                </c:pt>
                <c:pt idx="1722">
                  <c:v>1.4045292439105004</c:v>
                </c:pt>
                <c:pt idx="1723">
                  <c:v>1.4453446905787488</c:v>
                </c:pt>
                <c:pt idx="1724">
                  <c:v>1.3022299417098939</c:v>
                </c:pt>
                <c:pt idx="1725">
                  <c:v>0.59843673231376049</c:v>
                </c:pt>
                <c:pt idx="1726">
                  <c:v>1.3992131337520388</c:v>
                </c:pt>
                <c:pt idx="1727">
                  <c:v>1.5084495538613401</c:v>
                </c:pt>
                <c:pt idx="1728">
                  <c:v>1.3949950884113629</c:v>
                </c:pt>
                <c:pt idx="1729">
                  <c:v>1.1841515408427263</c:v>
                </c:pt>
                <c:pt idx="1730">
                  <c:v>1.415372772704115</c:v>
                </c:pt>
                <c:pt idx="1731">
                  <c:v>1.4980347236870271</c:v>
                </c:pt>
                <c:pt idx="1732">
                  <c:v>1.459761301748711</c:v>
                </c:pt>
                <c:pt idx="1733">
                  <c:v>1.2151599284706045</c:v>
                </c:pt>
                <c:pt idx="1734">
                  <c:v>1.5013009621489894</c:v>
                </c:pt>
                <c:pt idx="1735">
                  <c:v>1.4541868672626739</c:v>
                </c:pt>
                <c:pt idx="1736">
                  <c:v>0.63416388324123751</c:v>
                </c:pt>
                <c:pt idx="1737">
                  <c:v>1.4680387961152659</c:v>
                </c:pt>
                <c:pt idx="1738">
                  <c:v>1.1707731389993921</c:v>
                </c:pt>
                <c:pt idx="1739">
                  <c:v>1.4712101916815241</c:v>
                </c:pt>
                <c:pt idx="1740">
                  <c:v>1.1742426816216081</c:v>
                </c:pt>
                <c:pt idx="1741">
                  <c:v>1.4973246408079455</c:v>
                </c:pt>
                <c:pt idx="1742">
                  <c:v>1.4034508168494229</c:v>
                </c:pt>
                <c:pt idx="1743">
                  <c:v>1.2805652225789959</c:v>
                </c:pt>
                <c:pt idx="1744">
                  <c:v>1.2168723478842658</c:v>
                </c:pt>
                <c:pt idx="1745">
                  <c:v>1.4294912759112219</c:v>
                </c:pt>
                <c:pt idx="1746">
                  <c:v>1.5214108565573814</c:v>
                </c:pt>
                <c:pt idx="1747">
                  <c:v>1.4384174258794811</c:v>
                </c:pt>
                <c:pt idx="1748">
                  <c:v>1.4655656108497606</c:v>
                </c:pt>
                <c:pt idx="1749">
                  <c:v>0.78962961277609955</c:v>
                </c:pt>
                <c:pt idx="1750">
                  <c:v>1.3618088686667531</c:v>
                </c:pt>
                <c:pt idx="1751">
                  <c:v>1.4182023181010164</c:v>
                </c:pt>
                <c:pt idx="1752">
                  <c:v>1.4078259966579658</c:v>
                </c:pt>
                <c:pt idx="1753">
                  <c:v>1.3877341856657999</c:v>
                </c:pt>
                <c:pt idx="1754">
                  <c:v>1.3419074015663048</c:v>
                </c:pt>
                <c:pt idx="1755">
                  <c:v>0.90722655818380371</c:v>
                </c:pt>
                <c:pt idx="1756">
                  <c:v>1.2092434531882124</c:v>
                </c:pt>
                <c:pt idx="1757">
                  <c:v>1.3612284555694247</c:v>
                </c:pt>
                <c:pt idx="1758">
                  <c:v>1.43973537766245</c:v>
                </c:pt>
                <c:pt idx="1759">
                  <c:v>1.5171958979499713</c:v>
                </c:pt>
                <c:pt idx="1760">
                  <c:v>1.2953171462969317</c:v>
                </c:pt>
                <c:pt idx="1761">
                  <c:v>1.4878660122091814</c:v>
                </c:pt>
                <c:pt idx="1762">
                  <c:v>1.502925016501784</c:v>
                </c:pt>
                <c:pt idx="1763">
                  <c:v>1.3760021131844937</c:v>
                </c:pt>
                <c:pt idx="1764">
                  <c:v>1.4529783834880716</c:v>
                </c:pt>
                <c:pt idx="1765">
                  <c:v>1.461387226732298</c:v>
                </c:pt>
                <c:pt idx="1766">
                  <c:v>1.4625710925532616</c:v>
                </c:pt>
                <c:pt idx="1767">
                  <c:v>0.94761193054031279</c:v>
                </c:pt>
                <c:pt idx="1768">
                  <c:v>1.2763589029805122</c:v>
                </c:pt>
                <c:pt idx="1769">
                  <c:v>1.4629053513233659</c:v>
                </c:pt>
                <c:pt idx="1770">
                  <c:v>1.4391145102125598</c:v>
                </c:pt>
                <c:pt idx="1771">
                  <c:v>1.4407188333892722</c:v>
                </c:pt>
                <c:pt idx="1772">
                  <c:v>1.4160912237023178</c:v>
                </c:pt>
                <c:pt idx="1773">
                  <c:v>1.4134918563781911</c:v>
                </c:pt>
                <c:pt idx="1774">
                  <c:v>1.4387111949256037</c:v>
                </c:pt>
                <c:pt idx="1775">
                  <c:v>1.4184247130112275</c:v>
                </c:pt>
                <c:pt idx="1776">
                  <c:v>1.3768273430432141</c:v>
                </c:pt>
                <c:pt idx="1777">
                  <c:v>1.3881997161492896</c:v>
                </c:pt>
                <c:pt idx="1778">
                  <c:v>0.88755231921464106</c:v>
                </c:pt>
                <c:pt idx="1779">
                  <c:v>1.1104794542127161</c:v>
                </c:pt>
                <c:pt idx="1780">
                  <c:v>1.3664442801414978</c:v>
                </c:pt>
                <c:pt idx="1781">
                  <c:v>1.3030145892861535</c:v>
                </c:pt>
                <c:pt idx="1782">
                  <c:v>1.4064582921557998</c:v>
                </c:pt>
                <c:pt idx="1783">
                  <c:v>1.4847471254966138</c:v>
                </c:pt>
                <c:pt idx="1784">
                  <c:v>1.3290587192642247</c:v>
                </c:pt>
                <c:pt idx="1785">
                  <c:v>0.40682013003909112</c:v>
                </c:pt>
                <c:pt idx="1786">
                  <c:v>1.251179812064271</c:v>
                </c:pt>
                <c:pt idx="1787">
                  <c:v>1.3116357124768598</c:v>
                </c:pt>
                <c:pt idx="1788">
                  <c:v>1.4834287953314014</c:v>
                </c:pt>
                <c:pt idx="1789">
                  <c:v>1.4995440631569259</c:v>
                </c:pt>
                <c:pt idx="1790">
                  <c:v>1.0410735269723361</c:v>
                </c:pt>
                <c:pt idx="1791">
                  <c:v>1.4502972322577896</c:v>
                </c:pt>
                <c:pt idx="1792">
                  <c:v>1.3422653562481608</c:v>
                </c:pt>
                <c:pt idx="1793">
                  <c:v>1.1514000216616778</c:v>
                </c:pt>
                <c:pt idx="1794">
                  <c:v>1.3658064993766859</c:v>
                </c:pt>
                <c:pt idx="1795">
                  <c:v>1.4959797366884748</c:v>
                </c:pt>
                <c:pt idx="1796">
                  <c:v>1.4072010814280058</c:v>
                </c:pt>
                <c:pt idx="1797">
                  <c:v>1.3771431820153419</c:v>
                </c:pt>
                <c:pt idx="1798">
                  <c:v>0.70484665906543364</c:v>
                </c:pt>
                <c:pt idx="1799">
                  <c:v>0.98637650188777237</c:v>
                </c:pt>
                <c:pt idx="1800">
                  <c:v>1.5043365402062741</c:v>
                </c:pt>
                <c:pt idx="1801">
                  <c:v>1.0533356949969079</c:v>
                </c:pt>
                <c:pt idx="1802">
                  <c:v>1.3187309668880998</c:v>
                </c:pt>
                <c:pt idx="1803">
                  <c:v>1.0505222112836259</c:v>
                </c:pt>
                <c:pt idx="1804">
                  <c:v>1.138698372755792</c:v>
                </c:pt>
                <c:pt idx="1805">
                  <c:v>1.2437128120489174</c:v>
                </c:pt>
                <c:pt idx="1806">
                  <c:v>1.4511234480416386</c:v>
                </c:pt>
                <c:pt idx="1807">
                  <c:v>1.4536488533673284</c:v>
                </c:pt>
                <c:pt idx="1808">
                  <c:v>1.4148914596926614</c:v>
                </c:pt>
                <c:pt idx="1809">
                  <c:v>1.3759570986825165</c:v>
                </c:pt>
                <c:pt idx="1810">
                  <c:v>1.4591709219806401</c:v>
                </c:pt>
                <c:pt idx="1811">
                  <c:v>1.1060747331757703</c:v>
                </c:pt>
                <c:pt idx="1812">
                  <c:v>1.5095958753493748</c:v>
                </c:pt>
                <c:pt idx="1813">
                  <c:v>1.3986240717894898</c:v>
                </c:pt>
                <c:pt idx="1814">
                  <c:v>1.2200913169994485</c:v>
                </c:pt>
                <c:pt idx="1815">
                  <c:v>1.3808140099997681</c:v>
                </c:pt>
                <c:pt idx="1816">
                  <c:v>0.64517252200348874</c:v>
                </c:pt>
                <c:pt idx="1817">
                  <c:v>1.1721632344625021</c:v>
                </c:pt>
                <c:pt idx="1818">
                  <c:v>1.3364092765378708</c:v>
                </c:pt>
                <c:pt idx="1819">
                  <c:v>1.0104654336781649</c:v>
                </c:pt>
                <c:pt idx="1820">
                  <c:v>1.4043741186774452</c:v>
                </c:pt>
                <c:pt idx="1821">
                  <c:v>0.93258991085849663</c:v>
                </c:pt>
                <c:pt idx="1822">
                  <c:v>1.4054962028112759</c:v>
                </c:pt>
                <c:pt idx="1823">
                  <c:v>1.3883211531993778</c:v>
                </c:pt>
                <c:pt idx="1824">
                  <c:v>1.1931418360246657</c:v>
                </c:pt>
                <c:pt idx="1825">
                  <c:v>1.3966286000804891</c:v>
                </c:pt>
                <c:pt idx="1826">
                  <c:v>1.28977556305069</c:v>
                </c:pt>
                <c:pt idx="1827">
                  <c:v>1.2621620068296202</c:v>
                </c:pt>
                <c:pt idx="1828">
                  <c:v>1.2010445409993578</c:v>
                </c:pt>
                <c:pt idx="1829">
                  <c:v>1.4392429542944738</c:v>
                </c:pt>
                <c:pt idx="1830">
                  <c:v>1.0073844741283433</c:v>
                </c:pt>
                <c:pt idx="1831">
                  <c:v>0.40837264932101086</c:v>
                </c:pt>
                <c:pt idx="1832">
                  <c:v>1.1740783030445221</c:v>
                </c:pt>
                <c:pt idx="1833">
                  <c:v>1.3923655572253457</c:v>
                </c:pt>
                <c:pt idx="1834">
                  <c:v>0.42996317823224972</c:v>
                </c:pt>
                <c:pt idx="1835">
                  <c:v>1.2080277032194628</c:v>
                </c:pt>
                <c:pt idx="1836">
                  <c:v>1.1710704576806306</c:v>
                </c:pt>
                <c:pt idx="1837">
                  <c:v>1.4378833187671312</c:v>
                </c:pt>
                <c:pt idx="1838">
                  <c:v>1.491852977237232</c:v>
                </c:pt>
                <c:pt idx="1839">
                  <c:v>1.25543716652022</c:v>
                </c:pt>
                <c:pt idx="1840">
                  <c:v>1.099700274379481</c:v>
                </c:pt>
                <c:pt idx="1841">
                  <c:v>1.4907133720390773</c:v>
                </c:pt>
                <c:pt idx="1842">
                  <c:v>1.4709529918306141</c:v>
                </c:pt>
                <c:pt idx="1843">
                  <c:v>1.5194177788761321</c:v>
                </c:pt>
                <c:pt idx="1844">
                  <c:v>0.9453344229345747</c:v>
                </c:pt>
                <c:pt idx="1845">
                  <c:v>1.5153311152114244</c:v>
                </c:pt>
                <c:pt idx="1846">
                  <c:v>1.4630594021492398</c:v>
                </c:pt>
                <c:pt idx="1847">
                  <c:v>1.3018611815289918</c:v>
                </c:pt>
                <c:pt idx="1848">
                  <c:v>1.3992742477611018</c:v>
                </c:pt>
                <c:pt idx="1849">
                  <c:v>1.4136865485645018</c:v>
                </c:pt>
                <c:pt idx="1850">
                  <c:v>1.0278927133013318</c:v>
                </c:pt>
                <c:pt idx="1851">
                  <c:v>1.394219233569582</c:v>
                </c:pt>
                <c:pt idx="1852">
                  <c:v>1.4364707075164738</c:v>
                </c:pt>
                <c:pt idx="1853">
                  <c:v>1.2950212136672798</c:v>
                </c:pt>
                <c:pt idx="1854">
                  <c:v>1.4551796408937738</c:v>
                </c:pt>
                <c:pt idx="1855">
                  <c:v>1.3472677166367721</c:v>
                </c:pt>
                <c:pt idx="1856">
                  <c:v>1.4469938678619416</c:v>
                </c:pt>
                <c:pt idx="1857">
                  <c:v>1.4182346485173098</c:v>
                </c:pt>
                <c:pt idx="1858">
                  <c:v>1.4368364943162117</c:v>
                </c:pt>
                <c:pt idx="1859">
                  <c:v>1.3534357693890517</c:v>
                </c:pt>
                <c:pt idx="1860">
                  <c:v>0.99880617974175223</c:v>
                </c:pt>
                <c:pt idx="1861">
                  <c:v>0.9544959640609938</c:v>
                </c:pt>
                <c:pt idx="1862">
                  <c:v>1.0716802913331978</c:v>
                </c:pt>
                <c:pt idx="1863">
                  <c:v>1.4221940582570149</c:v>
                </c:pt>
                <c:pt idx="1864">
                  <c:v>0.89918885820902661</c:v>
                </c:pt>
                <c:pt idx="1865">
                  <c:v>1.2787536009528289</c:v>
                </c:pt>
                <c:pt idx="1866">
                  <c:v>1.4683146840555379</c:v>
                </c:pt>
                <c:pt idx="1867">
                  <c:v>1.3661378503724184</c:v>
                </c:pt>
                <c:pt idx="1868">
                  <c:v>1.4554758269681141</c:v>
                </c:pt>
                <c:pt idx="1869">
                  <c:v>1.214758415868431</c:v>
                </c:pt>
                <c:pt idx="1870">
                  <c:v>1.3769646570742169</c:v>
                </c:pt>
                <c:pt idx="1871">
                  <c:v>1.0152769419500505</c:v>
                </c:pt>
                <c:pt idx="1872">
                  <c:v>1.3256957550176451</c:v>
                </c:pt>
                <c:pt idx="1873">
                  <c:v>1.3310926169893098</c:v>
                </c:pt>
                <c:pt idx="1874">
                  <c:v>1.4822110442248766</c:v>
                </c:pt>
                <c:pt idx="1875">
                  <c:v>1.4772064021529108</c:v>
                </c:pt>
                <c:pt idx="1876">
                  <c:v>0.98928453480710055</c:v>
                </c:pt>
                <c:pt idx="1877">
                  <c:v>1.4687186809964778</c:v>
                </c:pt>
                <c:pt idx="1878">
                  <c:v>1.4038083505127725</c:v>
                </c:pt>
                <c:pt idx="1879">
                  <c:v>1.3874238899868823</c:v>
                </c:pt>
                <c:pt idx="1880">
                  <c:v>1.329228332420805</c:v>
                </c:pt>
                <c:pt idx="1881">
                  <c:v>1.5026680600637905</c:v>
                </c:pt>
                <c:pt idx="1882">
                  <c:v>0.52447612674700239</c:v>
                </c:pt>
                <c:pt idx="1883">
                  <c:v>1.3708695271164859</c:v>
                </c:pt>
                <c:pt idx="1884">
                  <c:v>1.5378987602082133</c:v>
                </c:pt>
                <c:pt idx="1885">
                  <c:v>1.4832702358254772</c:v>
                </c:pt>
                <c:pt idx="1886">
                  <c:v>1.4215719828823259</c:v>
                </c:pt>
                <c:pt idx="1887">
                  <c:v>1.4671513596358896</c:v>
                </c:pt>
                <c:pt idx="1888">
                  <c:v>1.2900748107869835</c:v>
                </c:pt>
                <c:pt idx="1889">
                  <c:v>1.4745824416034483</c:v>
                </c:pt>
                <c:pt idx="1890">
                  <c:v>1.1776040656373636</c:v>
                </c:pt>
                <c:pt idx="1891">
                  <c:v>1.5070617692952022</c:v>
                </c:pt>
                <c:pt idx="1892">
                  <c:v>1.3911446503466198</c:v>
                </c:pt>
                <c:pt idx="1893">
                  <c:v>0.79366944198583933</c:v>
                </c:pt>
                <c:pt idx="1894">
                  <c:v>1.0700378666077583</c:v>
                </c:pt>
                <c:pt idx="1895">
                  <c:v>1.2202068025493777</c:v>
                </c:pt>
                <c:pt idx="1896">
                  <c:v>1.0270524148745761</c:v>
                </c:pt>
                <c:pt idx="1897">
                  <c:v>1.3595055339996847</c:v>
                </c:pt>
                <c:pt idx="1898">
                  <c:v>1.140831198966975</c:v>
                </c:pt>
                <c:pt idx="1899">
                  <c:v>1.0629707886246798</c:v>
                </c:pt>
                <c:pt idx="1900">
                  <c:v>1.0422042990776756</c:v>
                </c:pt>
                <c:pt idx="1901">
                  <c:v>0.76317274205096286</c:v>
                </c:pt>
                <c:pt idx="1902">
                  <c:v>1.4454493295371018</c:v>
                </c:pt>
                <c:pt idx="1903">
                  <c:v>1.2131027838811017</c:v>
                </c:pt>
                <c:pt idx="1904">
                  <c:v>1.2437037617607385</c:v>
                </c:pt>
                <c:pt idx="1905">
                  <c:v>1.4123765365037118</c:v>
                </c:pt>
                <c:pt idx="1906">
                  <c:v>0.98885723664618108</c:v>
                </c:pt>
                <c:pt idx="1907">
                  <c:v>0.71651878728875007</c:v>
                </c:pt>
                <c:pt idx="1908">
                  <c:v>1.4364974279260203</c:v>
                </c:pt>
                <c:pt idx="1909">
                  <c:v>1.4607965220121939</c:v>
                </c:pt>
                <c:pt idx="1910">
                  <c:v>1.4415040643235233</c:v>
                </c:pt>
                <c:pt idx="1911">
                  <c:v>1.4638259087089998</c:v>
                </c:pt>
                <c:pt idx="1912">
                  <c:v>1.4590856742657901</c:v>
                </c:pt>
                <c:pt idx="1913">
                  <c:v>1.4603966372976811</c:v>
                </c:pt>
                <c:pt idx="1914">
                  <c:v>1.0648400308606507</c:v>
                </c:pt>
                <c:pt idx="1915">
                  <c:v>1.407408248845895</c:v>
                </c:pt>
                <c:pt idx="1916">
                  <c:v>1.4348654520019521</c:v>
                </c:pt>
                <c:pt idx="1917">
                  <c:v>1.4646690522555188</c:v>
                </c:pt>
                <c:pt idx="1918">
                  <c:v>1.0815071369607272</c:v>
                </c:pt>
                <c:pt idx="1919">
                  <c:v>1.2181349628966041</c:v>
                </c:pt>
                <c:pt idx="1920">
                  <c:v>1.2385959735599676</c:v>
                </c:pt>
                <c:pt idx="1921">
                  <c:v>1.4265289411252853</c:v>
                </c:pt>
                <c:pt idx="1922">
                  <c:v>1.4508229854286239</c:v>
                </c:pt>
                <c:pt idx="1923">
                  <c:v>1.3757689357710061</c:v>
                </c:pt>
                <c:pt idx="1924">
                  <c:v>1.1685545062355795</c:v>
                </c:pt>
                <c:pt idx="1925">
                  <c:v>1.475023209663969</c:v>
                </c:pt>
                <c:pt idx="1926">
                  <c:v>1.0028501791019564</c:v>
                </c:pt>
                <c:pt idx="1927">
                  <c:v>1.3492731706029526</c:v>
                </c:pt>
                <c:pt idx="1928">
                  <c:v>1.0176698755803271</c:v>
                </c:pt>
                <c:pt idx="1929">
                  <c:v>1.3921682822891583</c:v>
                </c:pt>
                <c:pt idx="1930">
                  <c:v>1.4881033981338578</c:v>
                </c:pt>
                <c:pt idx="1931">
                  <c:v>1.2835992129419178</c:v>
                </c:pt>
                <c:pt idx="1932">
                  <c:v>1.339374987740201</c:v>
                </c:pt>
                <c:pt idx="1933">
                  <c:v>1.489431102939986</c:v>
                </c:pt>
                <c:pt idx="1934">
                  <c:v>1.4346944667376438</c:v>
                </c:pt>
                <c:pt idx="1935">
                  <c:v>1.3278231722519178</c:v>
                </c:pt>
                <c:pt idx="1936">
                  <c:v>1.418147464980072</c:v>
                </c:pt>
                <c:pt idx="1937">
                  <c:v>1.3467116203004694</c:v>
                </c:pt>
                <c:pt idx="1938">
                  <c:v>1.3764110374816561</c:v>
                </c:pt>
                <c:pt idx="1939">
                  <c:v>1.3964484405822921</c:v>
                </c:pt>
                <c:pt idx="1940">
                  <c:v>1.0799208905327953</c:v>
                </c:pt>
                <c:pt idx="1941">
                  <c:v>1.1491699592987661</c:v>
                </c:pt>
                <c:pt idx="1942">
                  <c:v>1.2567978962927284</c:v>
                </c:pt>
                <c:pt idx="1943">
                  <c:v>1.4383395662950305</c:v>
                </c:pt>
                <c:pt idx="1944">
                  <c:v>1.1033912279119913</c:v>
                </c:pt>
                <c:pt idx="1945">
                  <c:v>0.58970879753051464</c:v>
                </c:pt>
                <c:pt idx="1946">
                  <c:v>1.4352653691254418</c:v>
                </c:pt>
                <c:pt idx="1947">
                  <c:v>1.3631595773645349</c:v>
                </c:pt>
                <c:pt idx="1948">
                  <c:v>1.3927860733767798</c:v>
                </c:pt>
                <c:pt idx="1949">
                  <c:v>1.0302709985901031</c:v>
                </c:pt>
                <c:pt idx="1950">
                  <c:v>1.0158362665529164</c:v>
                </c:pt>
                <c:pt idx="1951">
                  <c:v>1.3175267975266116</c:v>
                </c:pt>
                <c:pt idx="1952">
                  <c:v>0.69640534711837565</c:v>
                </c:pt>
                <c:pt idx="1953">
                  <c:v>1.2823260099477525</c:v>
                </c:pt>
                <c:pt idx="1954">
                  <c:v>0.90138511815708244</c:v>
                </c:pt>
                <c:pt idx="1955">
                  <c:v>1.4416537998502796</c:v>
                </c:pt>
                <c:pt idx="1956">
                  <c:v>1.1346380935183029</c:v>
                </c:pt>
                <c:pt idx="1957">
                  <c:v>1.2282366014434938</c:v>
                </c:pt>
                <c:pt idx="1958">
                  <c:v>1.3470184325113561</c:v>
                </c:pt>
                <c:pt idx="1959">
                  <c:v>1.2473760242572722</c:v>
                </c:pt>
                <c:pt idx="1960">
                  <c:v>1.4372625914410695</c:v>
                </c:pt>
                <c:pt idx="1961">
                  <c:v>1.4809757168656679</c:v>
                </c:pt>
                <c:pt idx="1962">
                  <c:v>0.61008413611366064</c:v>
                </c:pt>
                <c:pt idx="1963">
                  <c:v>1.1218812908279987</c:v>
                </c:pt>
                <c:pt idx="1964">
                  <c:v>1.3436702958195497</c:v>
                </c:pt>
                <c:pt idx="1965">
                  <c:v>0.52726730051286219</c:v>
                </c:pt>
                <c:pt idx="1966">
                  <c:v>1.3175050613957211</c:v>
                </c:pt>
                <c:pt idx="1967">
                  <c:v>1.4257219039155908</c:v>
                </c:pt>
                <c:pt idx="1968">
                  <c:v>1.4323784713540129</c:v>
                </c:pt>
                <c:pt idx="1969">
                  <c:v>1.0764476761610939</c:v>
                </c:pt>
                <c:pt idx="1970">
                  <c:v>0.96249848107868563</c:v>
                </c:pt>
                <c:pt idx="1971">
                  <c:v>0.74893760724815073</c:v>
                </c:pt>
                <c:pt idx="1972">
                  <c:v>1.3708548997401786</c:v>
                </c:pt>
                <c:pt idx="1973">
                  <c:v>1.4262271639858901</c:v>
                </c:pt>
                <c:pt idx="1974">
                  <c:v>1.206023647509475</c:v>
                </c:pt>
                <c:pt idx="1975">
                  <c:v>1.3738524973431578</c:v>
                </c:pt>
                <c:pt idx="1976">
                  <c:v>1.2937307569224794</c:v>
                </c:pt>
                <c:pt idx="1977">
                  <c:v>0.72174721918559093</c:v>
                </c:pt>
                <c:pt idx="1978">
                  <c:v>1.1862617474292119</c:v>
                </c:pt>
                <c:pt idx="1979">
                  <c:v>1.1984879032818923</c:v>
                </c:pt>
                <c:pt idx="1980">
                  <c:v>1.298895866151297</c:v>
                </c:pt>
                <c:pt idx="1981">
                  <c:v>1.3604384897507251</c:v>
                </c:pt>
                <c:pt idx="1982">
                  <c:v>1.3567030962851754</c:v>
                </c:pt>
                <c:pt idx="1983">
                  <c:v>1.1514207895227428</c:v>
                </c:pt>
                <c:pt idx="1984">
                  <c:v>1.474130528318027</c:v>
                </c:pt>
                <c:pt idx="1985">
                  <c:v>1.4313637641589874</c:v>
                </c:pt>
                <c:pt idx="1986">
                  <c:v>1.4049191992463146</c:v>
                </c:pt>
                <c:pt idx="1987">
                  <c:v>1.189226514395884</c:v>
                </c:pt>
                <c:pt idx="1988">
                  <c:v>1.3776769984849573</c:v>
                </c:pt>
                <c:pt idx="1989">
                  <c:v>1.4170348762811757</c:v>
                </c:pt>
                <c:pt idx="1990">
                  <c:v>1.463528407640116</c:v>
                </c:pt>
                <c:pt idx="1991">
                  <c:v>1.1995152071346218</c:v>
                </c:pt>
                <c:pt idx="1992">
                  <c:v>1.0791812460476238</c:v>
                </c:pt>
                <c:pt idx="1993">
                  <c:v>1.4286600444236786</c:v>
                </c:pt>
                <c:pt idx="1994">
                  <c:v>1.3122661015105441</c:v>
                </c:pt>
                <c:pt idx="1995">
                  <c:v>1.2564815181622273</c:v>
                </c:pt>
                <c:pt idx="1996">
                  <c:v>1.3056332415849619</c:v>
                </c:pt>
                <c:pt idx="1997">
                  <c:v>1.3791808865856003</c:v>
                </c:pt>
                <c:pt idx="1998">
                  <c:v>1.1843995216500967</c:v>
                </c:pt>
                <c:pt idx="1999">
                  <c:v>0.96932714495829098</c:v>
                </c:pt>
                <c:pt idx="2000">
                  <c:v>1.3757515189266551</c:v>
                </c:pt>
                <c:pt idx="2001">
                  <c:v>1.4125931631819928</c:v>
                </c:pt>
                <c:pt idx="2002">
                  <c:v>1.1459522435358245</c:v>
                </c:pt>
                <c:pt idx="2003">
                  <c:v>1.119834530765063</c:v>
                </c:pt>
                <c:pt idx="2004">
                  <c:v>0.83830524671478379</c:v>
                </c:pt>
                <c:pt idx="2005">
                  <c:v>1.3229973680657825</c:v>
                </c:pt>
                <c:pt idx="2006">
                  <c:v>1.3992217444235457</c:v>
                </c:pt>
                <c:pt idx="2007">
                  <c:v>0.91769534114275153</c:v>
                </c:pt>
                <c:pt idx="2008">
                  <c:v>0.97412565870697965</c:v>
                </c:pt>
                <c:pt idx="2009">
                  <c:v>1.0809209115345226</c:v>
                </c:pt>
                <c:pt idx="2010">
                  <c:v>1.4729299044516508</c:v>
                </c:pt>
                <c:pt idx="2011">
                  <c:v>1.4196023394504158</c:v>
                </c:pt>
                <c:pt idx="2012">
                  <c:v>1.3847946472970132</c:v>
                </c:pt>
                <c:pt idx="2013">
                  <c:v>1.4177757893490657</c:v>
                </c:pt>
                <c:pt idx="2014">
                  <c:v>1.394980019677148</c:v>
                </c:pt>
                <c:pt idx="2015">
                  <c:v>1.1790018121928518</c:v>
                </c:pt>
                <c:pt idx="2016">
                  <c:v>0.91365085951939062</c:v>
                </c:pt>
                <c:pt idx="2017">
                  <c:v>1.111638960792058</c:v>
                </c:pt>
                <c:pt idx="2018">
                  <c:v>1.495495932908139</c:v>
                </c:pt>
                <c:pt idx="2019">
                  <c:v>1.4422628845828751</c:v>
                </c:pt>
                <c:pt idx="2020">
                  <c:v>1.4029224091909758</c:v>
                </c:pt>
                <c:pt idx="2021">
                  <c:v>0.5947940586551107</c:v>
                </c:pt>
                <c:pt idx="2022">
                  <c:v>0.97462370289218603</c:v>
                </c:pt>
                <c:pt idx="2023">
                  <c:v>1.464132040343362</c:v>
                </c:pt>
                <c:pt idx="2024">
                  <c:v>1.3283961798803481</c:v>
                </c:pt>
                <c:pt idx="2025">
                  <c:v>1.3865906336913563</c:v>
                </c:pt>
                <c:pt idx="2026">
                  <c:v>1.100710834640874</c:v>
                </c:pt>
                <c:pt idx="2027">
                  <c:v>1.0293493794845736</c:v>
                </c:pt>
                <c:pt idx="2028">
                  <c:v>1.4274289245866101</c:v>
                </c:pt>
                <c:pt idx="2029">
                  <c:v>1.3818453846746479</c:v>
                </c:pt>
                <c:pt idx="2030">
                  <c:v>1.2709824678153621</c:v>
                </c:pt>
                <c:pt idx="2031">
                  <c:v>1.0881992419662505</c:v>
                </c:pt>
                <c:pt idx="2032">
                  <c:v>0.87174810319011375</c:v>
                </c:pt>
                <c:pt idx="2033">
                  <c:v>1.2429951108759958</c:v>
                </c:pt>
                <c:pt idx="2034">
                  <c:v>1.3446878126430322</c:v>
                </c:pt>
                <c:pt idx="2035">
                  <c:v>1.1401504462612984</c:v>
                </c:pt>
                <c:pt idx="2036">
                  <c:v>1.3674594600614129</c:v>
                </c:pt>
                <c:pt idx="2037">
                  <c:v>0.95884638098304997</c:v>
                </c:pt>
                <c:pt idx="2038">
                  <c:v>0.95441574218270797</c:v>
                </c:pt>
                <c:pt idx="2039">
                  <c:v>1.2395775165767897</c:v>
                </c:pt>
                <c:pt idx="2040">
                  <c:v>1.250998862903218</c:v>
                </c:pt>
                <c:pt idx="2041">
                  <c:v>1.1802839260331484</c:v>
                </c:pt>
                <c:pt idx="2042">
                  <c:v>1.4572624100868938</c:v>
                </c:pt>
                <c:pt idx="2043">
                  <c:v>1.1996586014513941</c:v>
                </c:pt>
                <c:pt idx="2044">
                  <c:v>0.61386195693883761</c:v>
                </c:pt>
                <c:pt idx="2045">
                  <c:v>1.4043835305301779</c:v>
                </c:pt>
                <c:pt idx="2046">
                  <c:v>1.284103959119236</c:v>
                </c:pt>
                <c:pt idx="2047">
                  <c:v>1.3616400021651538</c:v>
                </c:pt>
                <c:pt idx="2048">
                  <c:v>1.3797674953953836</c:v>
                </c:pt>
                <c:pt idx="2049">
                  <c:v>1.1501788996799889</c:v>
                </c:pt>
                <c:pt idx="2050">
                  <c:v>1.3773852989982684</c:v>
                </c:pt>
                <c:pt idx="2051">
                  <c:v>1.425225224055557</c:v>
                </c:pt>
                <c:pt idx="2052">
                  <c:v>0.81608959653589819</c:v>
                </c:pt>
                <c:pt idx="2053">
                  <c:v>1.4572376731243986</c:v>
                </c:pt>
                <c:pt idx="2054">
                  <c:v>1.4782844700212625</c:v>
                </c:pt>
                <c:pt idx="2055">
                  <c:v>1.372155966679045</c:v>
                </c:pt>
                <c:pt idx="2056">
                  <c:v>1.3685404381730701</c:v>
                </c:pt>
                <c:pt idx="2057">
                  <c:v>1.375401729857826</c:v>
                </c:pt>
                <c:pt idx="2058">
                  <c:v>1.2648342707545006</c:v>
                </c:pt>
                <c:pt idx="2059">
                  <c:v>1.1590267864200718</c:v>
                </c:pt>
                <c:pt idx="2060">
                  <c:v>1.3076919676049747</c:v>
                </c:pt>
                <c:pt idx="2061">
                  <c:v>1.4156376608833734</c:v>
                </c:pt>
                <c:pt idx="2062">
                  <c:v>1.1828362614784502</c:v>
                </c:pt>
                <c:pt idx="2063">
                  <c:v>1.4600621786890067</c:v>
                </c:pt>
                <c:pt idx="2064">
                  <c:v>1.4390069525947378</c:v>
                </c:pt>
                <c:pt idx="2065">
                  <c:v>1.4311987586547572</c:v>
                </c:pt>
                <c:pt idx="2066">
                  <c:v>0.83320109632602912</c:v>
                </c:pt>
                <c:pt idx="2067">
                  <c:v>1.4220149959794619</c:v>
                </c:pt>
                <c:pt idx="2068">
                  <c:v>0.92991469572464158</c:v>
                </c:pt>
                <c:pt idx="2069">
                  <c:v>1.4176114394958657</c:v>
                </c:pt>
                <c:pt idx="2070">
                  <c:v>1.3326479502876685</c:v>
                </c:pt>
                <c:pt idx="2071">
                  <c:v>0.87557951462492256</c:v>
                </c:pt>
                <c:pt idx="2072">
                  <c:v>1.2942117815794274</c:v>
                </c:pt>
                <c:pt idx="2073">
                  <c:v>1.3336622415129358</c:v>
                </c:pt>
                <c:pt idx="2074">
                  <c:v>1.0537072032367969</c:v>
                </c:pt>
                <c:pt idx="2075">
                  <c:v>0.79678015324203932</c:v>
                </c:pt>
                <c:pt idx="2076">
                  <c:v>1.3911933851258016</c:v>
                </c:pt>
                <c:pt idx="2077">
                  <c:v>1.3567394113051878</c:v>
                </c:pt>
                <c:pt idx="2078">
                  <c:v>1.0538082335343155</c:v>
                </c:pt>
                <c:pt idx="2079">
                  <c:v>1.3726341434072673</c:v>
                </c:pt>
                <c:pt idx="2080">
                  <c:v>0.91749168974118511</c:v>
                </c:pt>
                <c:pt idx="2081">
                  <c:v>1.0281703675406737</c:v>
                </c:pt>
                <c:pt idx="2082">
                  <c:v>1.1232225577947432</c:v>
                </c:pt>
                <c:pt idx="2083">
                  <c:v>0.57994012733823963</c:v>
                </c:pt>
                <c:pt idx="2084">
                  <c:v>1.2640988772681179</c:v>
                </c:pt>
                <c:pt idx="2085">
                  <c:v>1.3094717910252238</c:v>
                </c:pt>
                <c:pt idx="2086">
                  <c:v>1.2682840978939618</c:v>
                </c:pt>
                <c:pt idx="2087">
                  <c:v>1.0398483728485819</c:v>
                </c:pt>
                <c:pt idx="2088">
                  <c:v>1.3837635954343757</c:v>
                </c:pt>
                <c:pt idx="2089">
                  <c:v>1.0034264042180974</c:v>
                </c:pt>
                <c:pt idx="2090">
                  <c:v>1.3960625291118089</c:v>
                </c:pt>
                <c:pt idx="2091">
                  <c:v>0.58443402812748557</c:v>
                </c:pt>
                <c:pt idx="2092">
                  <c:v>1.1163484350633561</c:v>
                </c:pt>
                <c:pt idx="2093">
                  <c:v>1.4457923242988444</c:v>
                </c:pt>
                <c:pt idx="2094">
                  <c:v>1.2019020134805218</c:v>
                </c:pt>
                <c:pt idx="2095">
                  <c:v>1.3714068238357962</c:v>
                </c:pt>
                <c:pt idx="2096">
                  <c:v>1.2529887427053532</c:v>
                </c:pt>
                <c:pt idx="2097">
                  <c:v>1.3889027425786546</c:v>
                </c:pt>
                <c:pt idx="2098">
                  <c:v>1.2728482860584154</c:v>
                </c:pt>
                <c:pt idx="2099">
                  <c:v>1.135459409711282</c:v>
                </c:pt>
                <c:pt idx="2100">
                  <c:v>1.1242810827917593</c:v>
                </c:pt>
                <c:pt idx="2101">
                  <c:v>1.2037718507880601</c:v>
                </c:pt>
                <c:pt idx="2102">
                  <c:v>1.2663078043427078</c:v>
                </c:pt>
                <c:pt idx="2103">
                  <c:v>1.1808189052470741</c:v>
                </c:pt>
                <c:pt idx="2104">
                  <c:v>1.3877597460155173</c:v>
                </c:pt>
                <c:pt idx="2105">
                  <c:v>1.3062105081677633</c:v>
                </c:pt>
                <c:pt idx="2106">
                  <c:v>0.99533370587880921</c:v>
                </c:pt>
                <c:pt idx="2107">
                  <c:v>1.2906692665710391</c:v>
                </c:pt>
                <c:pt idx="2108">
                  <c:v>1.257242875005216</c:v>
                </c:pt>
                <c:pt idx="2109">
                  <c:v>1.3647080078660561</c:v>
                </c:pt>
                <c:pt idx="2110">
                  <c:v>1.3852041767746579</c:v>
                </c:pt>
                <c:pt idx="2111">
                  <c:v>1.456818833780622</c:v>
                </c:pt>
                <c:pt idx="2112">
                  <c:v>1.3457984808112795</c:v>
                </c:pt>
                <c:pt idx="2113">
                  <c:v>1.0205570461093807</c:v>
                </c:pt>
                <c:pt idx="2114">
                  <c:v>1.4288692456299055</c:v>
                </c:pt>
                <c:pt idx="2115">
                  <c:v>1.2843243021611264</c:v>
                </c:pt>
                <c:pt idx="2116">
                  <c:v>1.233534507941551</c:v>
                </c:pt>
                <c:pt idx="2117">
                  <c:v>1.2167731169053269</c:v>
                </c:pt>
                <c:pt idx="2118">
                  <c:v>1.3408168416556105</c:v>
                </c:pt>
                <c:pt idx="2119">
                  <c:v>1.2714747521022622</c:v>
                </c:pt>
                <c:pt idx="2120">
                  <c:v>1.0026267037323198</c:v>
                </c:pt>
                <c:pt idx="2121">
                  <c:v>1.1679078100014799</c:v>
                </c:pt>
                <c:pt idx="2122">
                  <c:v>1.3427673590005391</c:v>
                </c:pt>
                <c:pt idx="2123">
                  <c:v>1.3763403487793964</c:v>
                </c:pt>
                <c:pt idx="2124">
                  <c:v>1.185167196227864</c:v>
                </c:pt>
                <c:pt idx="2125">
                  <c:v>1.2073373155862164</c:v>
                </c:pt>
                <c:pt idx="2126">
                  <c:v>1.3193301160706556</c:v>
                </c:pt>
                <c:pt idx="2127">
                  <c:v>1.2373453661255462</c:v>
                </c:pt>
                <c:pt idx="2128">
                  <c:v>1.4415451004584658</c:v>
                </c:pt>
                <c:pt idx="2129">
                  <c:v>1.3412034855665949</c:v>
                </c:pt>
                <c:pt idx="2130">
                  <c:v>1.3467085164122921</c:v>
                </c:pt>
                <c:pt idx="2131">
                  <c:v>0.98133129380381601</c:v>
                </c:pt>
                <c:pt idx="2132">
                  <c:v>1.3757967446466171</c:v>
                </c:pt>
                <c:pt idx="2133">
                  <c:v>1.2875725182136926</c:v>
                </c:pt>
                <c:pt idx="2134">
                  <c:v>1.3352469203144082</c:v>
                </c:pt>
                <c:pt idx="2135">
                  <c:v>1.424630381500019</c:v>
                </c:pt>
                <c:pt idx="2136">
                  <c:v>1.2521427380378942</c:v>
                </c:pt>
                <c:pt idx="2137">
                  <c:v>1.3047034041857661</c:v>
                </c:pt>
                <c:pt idx="2138">
                  <c:v>0.87671505738457534</c:v>
                </c:pt>
                <c:pt idx="2139">
                  <c:v>1.3975261977956555</c:v>
                </c:pt>
                <c:pt idx="2140">
                  <c:v>1.4746745187725738</c:v>
                </c:pt>
                <c:pt idx="2141">
                  <c:v>1.4225832081864138</c:v>
                </c:pt>
                <c:pt idx="2142">
                  <c:v>1.2486046812763594</c:v>
                </c:pt>
                <c:pt idx="2143">
                  <c:v>1.0886328037549686</c:v>
                </c:pt>
                <c:pt idx="2144">
                  <c:v>1.3996233227247892</c:v>
                </c:pt>
                <c:pt idx="2145">
                  <c:v>1.2764028808325523</c:v>
                </c:pt>
                <c:pt idx="2146">
                  <c:v>0.87708614261179962</c:v>
                </c:pt>
                <c:pt idx="2147">
                  <c:v>8.0237362034371248E-2</c:v>
                </c:pt>
                <c:pt idx="2148">
                  <c:v>1.0406455473772573</c:v>
                </c:pt>
                <c:pt idx="2149">
                  <c:v>1.4158910775027767</c:v>
                </c:pt>
                <c:pt idx="2150">
                  <c:v>1.2268441013917299</c:v>
                </c:pt>
                <c:pt idx="2151">
                  <c:v>0.95399707598724148</c:v>
                </c:pt>
                <c:pt idx="2152">
                  <c:v>1.2307816503598052</c:v>
                </c:pt>
                <c:pt idx="2153">
                  <c:v>1.412460547429959</c:v>
                </c:pt>
                <c:pt idx="2154">
                  <c:v>1.4138083496200564</c:v>
                </c:pt>
                <c:pt idx="2155">
                  <c:v>0.82021401394967464</c:v>
                </c:pt>
                <c:pt idx="2156">
                  <c:v>0.54963467694034063</c:v>
                </c:pt>
                <c:pt idx="2157">
                  <c:v>1.3594760881001595</c:v>
                </c:pt>
                <c:pt idx="2158">
                  <c:v>1.4510184521554554</c:v>
                </c:pt>
                <c:pt idx="2159">
                  <c:v>1.3085644135612389</c:v>
                </c:pt>
                <c:pt idx="2160">
                  <c:v>1.1888567264098475</c:v>
                </c:pt>
                <c:pt idx="2161">
                  <c:v>1.3940434453439525</c:v>
                </c:pt>
                <c:pt idx="2162">
                  <c:v>1.4020688048969161</c:v>
                </c:pt>
                <c:pt idx="2163">
                  <c:v>1.3183028701989741</c:v>
                </c:pt>
                <c:pt idx="2164">
                  <c:v>1.3245017235418501</c:v>
                </c:pt>
                <c:pt idx="2165">
                  <c:v>1.3370287125472498</c:v>
                </c:pt>
                <c:pt idx="2166">
                  <c:v>1.3863425597631065</c:v>
                </c:pt>
                <c:pt idx="2167">
                  <c:v>1.2137867136135199</c:v>
                </c:pt>
                <c:pt idx="2168">
                  <c:v>1.3646101445446381</c:v>
                </c:pt>
                <c:pt idx="2169">
                  <c:v>1.3880777313583725</c:v>
                </c:pt>
                <c:pt idx="2170">
                  <c:v>1.3515734703558664</c:v>
                </c:pt>
                <c:pt idx="2171">
                  <c:v>1.4478545743654736</c:v>
                </c:pt>
                <c:pt idx="2172">
                  <c:v>1.202525589538584</c:v>
                </c:pt>
                <c:pt idx="2173">
                  <c:v>1.3282909447711044</c:v>
                </c:pt>
                <c:pt idx="2174">
                  <c:v>0.99797736334133957</c:v>
                </c:pt>
                <c:pt idx="2175">
                  <c:v>1.3760552819404483</c:v>
                </c:pt>
                <c:pt idx="2176">
                  <c:v>1.2618113451376534</c:v>
                </c:pt>
                <c:pt idx="2177">
                  <c:v>1.2931484755697149</c:v>
                </c:pt>
                <c:pt idx="2178">
                  <c:v>1.3592429638987888</c:v>
                </c:pt>
                <c:pt idx="2179">
                  <c:v>1.4759996035022096</c:v>
                </c:pt>
                <c:pt idx="2180">
                  <c:v>1.3774712043455772</c:v>
                </c:pt>
                <c:pt idx="2181">
                  <c:v>1.2605550400377181</c:v>
                </c:pt>
                <c:pt idx="2182">
                  <c:v>1.0472706971095771</c:v>
                </c:pt>
                <c:pt idx="2183">
                  <c:v>1.2317364360715777</c:v>
                </c:pt>
                <c:pt idx="2184">
                  <c:v>1.1463612139291548</c:v>
                </c:pt>
                <c:pt idx="2185">
                  <c:v>0.93795503102881428</c:v>
                </c:pt>
                <c:pt idx="2186">
                  <c:v>1.4472322380031246</c:v>
                </c:pt>
                <c:pt idx="2187">
                  <c:v>1.4214543506734461</c:v>
                </c:pt>
                <c:pt idx="2188">
                  <c:v>1.3632238570694337</c:v>
                </c:pt>
                <c:pt idx="2189">
                  <c:v>1.1215019112211104</c:v>
                </c:pt>
                <c:pt idx="2190">
                  <c:v>1.251497976894927</c:v>
                </c:pt>
                <c:pt idx="2191">
                  <c:v>1.4109851699761453</c:v>
                </c:pt>
                <c:pt idx="2192">
                  <c:v>1.2615678508850152</c:v>
                </c:pt>
                <c:pt idx="2193">
                  <c:v>1.3751176985436395</c:v>
                </c:pt>
                <c:pt idx="2194">
                  <c:v>1.3617278360175928</c:v>
                </c:pt>
                <c:pt idx="2195">
                  <c:v>1.3863024282641381</c:v>
                </c:pt>
                <c:pt idx="2196">
                  <c:v>1.1837023100473258</c:v>
                </c:pt>
                <c:pt idx="2197">
                  <c:v>1.3238072105135512</c:v>
                </c:pt>
                <c:pt idx="2198">
                  <c:v>1.4290483730739434</c:v>
                </c:pt>
                <c:pt idx="2199">
                  <c:v>1.4653672772438318</c:v>
                </c:pt>
                <c:pt idx="2200">
                  <c:v>1.3822609199633584</c:v>
                </c:pt>
                <c:pt idx="2201">
                  <c:v>1.3690270747590922</c:v>
                </c:pt>
                <c:pt idx="2202">
                  <c:v>1.4144081231307271</c:v>
                </c:pt>
                <c:pt idx="2203">
                  <c:v>1.4772777290437864</c:v>
                </c:pt>
                <c:pt idx="2204">
                  <c:v>1.490359860675128</c:v>
                </c:pt>
                <c:pt idx="2205">
                  <c:v>0.9461778252793136</c:v>
                </c:pt>
                <c:pt idx="2206">
                  <c:v>0.5935888626458542</c:v>
                </c:pt>
                <c:pt idx="2207">
                  <c:v>1.2510315487788886</c:v>
                </c:pt>
                <c:pt idx="2208">
                  <c:v>1.3175114493709628</c:v>
                </c:pt>
                <c:pt idx="2209">
                  <c:v>1.1942876673467848</c:v>
                </c:pt>
                <c:pt idx="2210">
                  <c:v>0.85258109892036826</c:v>
                </c:pt>
                <c:pt idx="2211">
                  <c:v>1.2182189985195391</c:v>
                </c:pt>
                <c:pt idx="2212">
                  <c:v>1.4438504879552938</c:v>
                </c:pt>
                <c:pt idx="2213">
                  <c:v>1.4123708264334842</c:v>
                </c:pt>
                <c:pt idx="2214">
                  <c:v>1.3239392751281898</c:v>
                </c:pt>
                <c:pt idx="2215">
                  <c:v>1.3925742654255517</c:v>
                </c:pt>
                <c:pt idx="2216">
                  <c:v>1.3328954152689618</c:v>
                </c:pt>
                <c:pt idx="2217">
                  <c:v>1.3117538610557562</c:v>
                </c:pt>
                <c:pt idx="2218">
                  <c:v>1.3839306005725178</c:v>
                </c:pt>
                <c:pt idx="2219">
                  <c:v>1.3026296088237739</c:v>
                </c:pt>
                <c:pt idx="2220">
                  <c:v>1.2982663680741318</c:v>
                </c:pt>
                <c:pt idx="2221">
                  <c:v>0.89628194325444799</c:v>
                </c:pt>
                <c:pt idx="2222">
                  <c:v>1.3797960064931458</c:v>
                </c:pt>
                <c:pt idx="2223">
                  <c:v>1.3044938937581019</c:v>
                </c:pt>
                <c:pt idx="2224">
                  <c:v>1.4023243039261</c:v>
                </c:pt>
                <c:pt idx="2225">
                  <c:v>0.95028888107258525</c:v>
                </c:pt>
                <c:pt idx="2226">
                  <c:v>1.4404827082617815</c:v>
                </c:pt>
                <c:pt idx="2227">
                  <c:v>1.4408583200428464</c:v>
                </c:pt>
                <c:pt idx="2228">
                  <c:v>1.3809751723956583</c:v>
                </c:pt>
                <c:pt idx="2229">
                  <c:v>0.77210528988430494</c:v>
                </c:pt>
                <c:pt idx="2230">
                  <c:v>1.1911093071191337</c:v>
                </c:pt>
                <c:pt idx="2231">
                  <c:v>1.362747307100528</c:v>
                </c:pt>
                <c:pt idx="2232">
                  <c:v>1.4099764509595913</c:v>
                </c:pt>
                <c:pt idx="2233">
                  <c:v>1.3777170195919441</c:v>
                </c:pt>
                <c:pt idx="2234">
                  <c:v>1.2980856150171998</c:v>
                </c:pt>
                <c:pt idx="2235">
                  <c:v>1.3802965899445441</c:v>
                </c:pt>
                <c:pt idx="2236">
                  <c:v>1.3356773837076668</c:v>
                </c:pt>
                <c:pt idx="2237">
                  <c:v>1.0791812460476238</c:v>
                </c:pt>
                <c:pt idx="2238">
                  <c:v>1.0838616472803388</c:v>
                </c:pt>
                <c:pt idx="2239">
                  <c:v>1.1806614605752763</c:v>
                </c:pt>
                <c:pt idx="2240">
                  <c:v>1.3186594839676991</c:v>
                </c:pt>
                <c:pt idx="2241">
                  <c:v>1.3775819730737402</c:v>
                </c:pt>
                <c:pt idx="2242">
                  <c:v>1.0502036216227841</c:v>
                </c:pt>
                <c:pt idx="2243">
                  <c:v>1.4253429885919626</c:v>
                </c:pt>
                <c:pt idx="2244">
                  <c:v>1.0035828858170077</c:v>
                </c:pt>
                <c:pt idx="2245">
                  <c:v>1.3237675832967801</c:v>
                </c:pt>
                <c:pt idx="2246">
                  <c:v>1.2091114419900415</c:v>
                </c:pt>
                <c:pt idx="2247">
                  <c:v>1.1143617881055639</c:v>
                </c:pt>
                <c:pt idx="2248">
                  <c:v>1.1234582505109578</c:v>
                </c:pt>
                <c:pt idx="2249">
                  <c:v>1.3724473972237385</c:v>
                </c:pt>
                <c:pt idx="2250">
                  <c:v>1.1384549410189981</c:v>
                </c:pt>
                <c:pt idx="2251">
                  <c:v>1.2698057870266364</c:v>
                </c:pt>
                <c:pt idx="2252">
                  <c:v>1.2763916350117386</c:v>
                </c:pt>
                <c:pt idx="2253">
                  <c:v>1.3823246010250052</c:v>
                </c:pt>
                <c:pt idx="2254">
                  <c:v>1.2868036935094413</c:v>
                </c:pt>
                <c:pt idx="2255">
                  <c:v>1.2491121963984877</c:v>
                </c:pt>
                <c:pt idx="2256">
                  <c:v>1.1429978193746613</c:v>
                </c:pt>
                <c:pt idx="2257">
                  <c:v>1.0508314174553735</c:v>
                </c:pt>
                <c:pt idx="2258">
                  <c:v>1.0834763196739035</c:v>
                </c:pt>
                <c:pt idx="2259">
                  <c:v>1.3418489218686378</c:v>
                </c:pt>
                <c:pt idx="2260">
                  <c:v>1.3698151859960321</c:v>
                </c:pt>
                <c:pt idx="2261">
                  <c:v>1.3597868518620471</c:v>
                </c:pt>
                <c:pt idx="2262">
                  <c:v>1.4247223209719424</c:v>
                </c:pt>
                <c:pt idx="2263">
                  <c:v>1.3692158574101418</c:v>
                </c:pt>
                <c:pt idx="2264">
                  <c:v>1.4839867778937608</c:v>
                </c:pt>
                <c:pt idx="2265">
                  <c:v>1.3662763457913705</c:v>
                </c:pt>
                <c:pt idx="2266">
                  <c:v>1.3724199384837423</c:v>
                </c:pt>
                <c:pt idx="2267">
                  <c:v>0.66889896206976518</c:v>
                </c:pt>
                <c:pt idx="2268">
                  <c:v>1.2394438669428964</c:v>
                </c:pt>
                <c:pt idx="2269">
                  <c:v>1.3849515300881505</c:v>
                </c:pt>
                <c:pt idx="2270">
                  <c:v>1.2735838267881141</c:v>
                </c:pt>
                <c:pt idx="2271">
                  <c:v>0.82321459580794631</c:v>
                </c:pt>
                <c:pt idx="2272">
                  <c:v>1.2803074290214527</c:v>
                </c:pt>
                <c:pt idx="2273">
                  <c:v>1.1471195760219661</c:v>
                </c:pt>
                <c:pt idx="2274">
                  <c:v>1.3247261686415381</c:v>
                </c:pt>
                <c:pt idx="2275">
                  <c:v>0.74586248205502681</c:v>
                </c:pt>
                <c:pt idx="2276">
                  <c:v>0.88060457655142765</c:v>
                </c:pt>
                <c:pt idx="2277">
                  <c:v>1.2997218787656479</c:v>
                </c:pt>
                <c:pt idx="2278">
                  <c:v>1.3605819396221861</c:v>
                </c:pt>
                <c:pt idx="2279">
                  <c:v>1.3804546121197139</c:v>
                </c:pt>
                <c:pt idx="2280">
                  <c:v>1.1434185613633943</c:v>
                </c:pt>
                <c:pt idx="2281">
                  <c:v>1.3839784812807161</c:v>
                </c:pt>
                <c:pt idx="2282">
                  <c:v>1.3875438284418455</c:v>
                </c:pt>
                <c:pt idx="2283">
                  <c:v>1.4777901720361966</c:v>
                </c:pt>
                <c:pt idx="2284">
                  <c:v>1.4215387712951957</c:v>
                </c:pt>
                <c:pt idx="2285">
                  <c:v>1.4344524645071661</c:v>
                </c:pt>
                <c:pt idx="2286">
                  <c:v>1.0241095770177147</c:v>
                </c:pt>
                <c:pt idx="2287">
                  <c:v>0.62900845055553556</c:v>
                </c:pt>
                <c:pt idx="2288">
                  <c:v>1.1380506166180027</c:v>
                </c:pt>
                <c:pt idx="2289">
                  <c:v>1.3295127647649683</c:v>
                </c:pt>
                <c:pt idx="2290">
                  <c:v>1.090654982410288</c:v>
                </c:pt>
                <c:pt idx="2291">
                  <c:v>0.97532890731652955</c:v>
                </c:pt>
                <c:pt idx="2292">
                  <c:v>1.0526397230496194</c:v>
                </c:pt>
                <c:pt idx="2293">
                  <c:v>0.80503924665828985</c:v>
                </c:pt>
                <c:pt idx="2294">
                  <c:v>1.3633408952771515</c:v>
                </c:pt>
                <c:pt idx="2295">
                  <c:v>1.2229543662449558</c:v>
                </c:pt>
                <c:pt idx="2296">
                  <c:v>0.89505050342856263</c:v>
                </c:pt>
                <c:pt idx="2297">
                  <c:v>1.3822359282780239</c:v>
                </c:pt>
                <c:pt idx="2298">
                  <c:v>1.2800703108504758</c:v>
                </c:pt>
                <c:pt idx="2299">
                  <c:v>1.3392526340327013</c:v>
                </c:pt>
                <c:pt idx="2300">
                  <c:v>1.3925945172622012</c:v>
                </c:pt>
                <c:pt idx="2301">
                  <c:v>1.3902456138338841</c:v>
                </c:pt>
                <c:pt idx="2302">
                  <c:v>1.340002243527358</c:v>
                </c:pt>
                <c:pt idx="2303">
                  <c:v>1.2865059891415986</c:v>
                </c:pt>
                <c:pt idx="2304">
                  <c:v>1.4043111911279778</c:v>
                </c:pt>
                <c:pt idx="2305">
                  <c:v>1.0740165563878881</c:v>
                </c:pt>
                <c:pt idx="2306">
                  <c:v>1.3366533703897041</c:v>
                </c:pt>
                <c:pt idx="2307">
                  <c:v>1.3503946266263647</c:v>
                </c:pt>
                <c:pt idx="2308">
                  <c:v>1.437138095135148</c:v>
                </c:pt>
                <c:pt idx="2309">
                  <c:v>1.39967372148104</c:v>
                </c:pt>
                <c:pt idx="2310">
                  <c:v>1.374484198519119</c:v>
                </c:pt>
                <c:pt idx="2311">
                  <c:v>1.1228518578584226</c:v>
                </c:pt>
                <c:pt idx="2312">
                  <c:v>1.4461435976288535</c:v>
                </c:pt>
                <c:pt idx="2313">
                  <c:v>0.6818841604861986</c:v>
                </c:pt>
                <c:pt idx="2314">
                  <c:v>1.2475522112486415</c:v>
                </c:pt>
                <c:pt idx="2315">
                  <c:v>0.7918178222371568</c:v>
                </c:pt>
                <c:pt idx="2316">
                  <c:v>1.3527115748478074</c:v>
                </c:pt>
                <c:pt idx="2317">
                  <c:v>1.4546791936010453</c:v>
                </c:pt>
                <c:pt idx="2318">
                  <c:v>0.81946269066614696</c:v>
                </c:pt>
                <c:pt idx="2319">
                  <c:v>1.3716398938481458</c:v>
                </c:pt>
                <c:pt idx="2320">
                  <c:v>1.3613241790669759</c:v>
                </c:pt>
                <c:pt idx="2321">
                  <c:v>0.62511061311730964</c:v>
                </c:pt>
                <c:pt idx="2322">
                  <c:v>1.2895889525425968</c:v>
                </c:pt>
                <c:pt idx="2323">
                  <c:v>1.3133233530456292</c:v>
                </c:pt>
                <c:pt idx="2324">
                  <c:v>0.77083579785177536</c:v>
                </c:pt>
                <c:pt idx="2325">
                  <c:v>0.89088322704392531</c:v>
                </c:pt>
                <c:pt idx="2326">
                  <c:v>1.2760758615601384</c:v>
                </c:pt>
                <c:pt idx="2327">
                  <c:v>1.4419843760655944</c:v>
                </c:pt>
                <c:pt idx="2328">
                  <c:v>1.0895419751405671</c:v>
                </c:pt>
                <c:pt idx="2329">
                  <c:v>1.3747313783993138</c:v>
                </c:pt>
                <c:pt idx="2330">
                  <c:v>1.440365008273778</c:v>
                </c:pt>
                <c:pt idx="2331">
                  <c:v>1.1407350339591964</c:v>
                </c:pt>
                <c:pt idx="2332">
                  <c:v>1.4317868469804678</c:v>
                </c:pt>
                <c:pt idx="2333">
                  <c:v>0.91070571309063963</c:v>
                </c:pt>
                <c:pt idx="2334">
                  <c:v>1.4199557484897578</c:v>
                </c:pt>
                <c:pt idx="2335">
                  <c:v>1.107972707737791</c:v>
                </c:pt>
                <c:pt idx="2336">
                  <c:v>0.97337279268473365</c:v>
                </c:pt>
                <c:pt idx="2337">
                  <c:v>0.8393213149884069</c:v>
                </c:pt>
                <c:pt idx="2338">
                  <c:v>1.0335251195863486</c:v>
                </c:pt>
                <c:pt idx="2339">
                  <c:v>1.3917399430354516</c:v>
                </c:pt>
                <c:pt idx="2340">
                  <c:v>1.2245652212213121</c:v>
                </c:pt>
                <c:pt idx="2341">
                  <c:v>1.3771991803232344</c:v>
                </c:pt>
                <c:pt idx="2342">
                  <c:v>1.3799514185019999</c:v>
                </c:pt>
                <c:pt idx="2343">
                  <c:v>0.42755738733130172</c:v>
                </c:pt>
                <c:pt idx="2344">
                  <c:v>1.049634772037062</c:v>
                </c:pt>
                <c:pt idx="2345">
                  <c:v>1.303789620402255</c:v>
                </c:pt>
                <c:pt idx="2346">
                  <c:v>1.3972582275557208</c:v>
                </c:pt>
                <c:pt idx="2347">
                  <c:v>1.3286507941925265</c:v>
                </c:pt>
                <c:pt idx="2348">
                  <c:v>1.3901116046392341</c:v>
                </c:pt>
                <c:pt idx="2349">
                  <c:v>1.3686201413210681</c:v>
                </c:pt>
                <c:pt idx="2350">
                  <c:v>1.2895203490384788</c:v>
                </c:pt>
                <c:pt idx="2351">
                  <c:v>1.3606055158890213</c:v>
                </c:pt>
                <c:pt idx="2352">
                  <c:v>0</c:v>
                </c:pt>
                <c:pt idx="2353">
                  <c:v>0.98499568280066241</c:v>
                </c:pt>
                <c:pt idx="2354">
                  <c:v>1.325489599960278</c:v>
                </c:pt>
                <c:pt idx="2355">
                  <c:v>1.2672123413437941</c:v>
                </c:pt>
                <c:pt idx="2356">
                  <c:v>1.3169570174105281</c:v>
                </c:pt>
                <c:pt idx="2357">
                  <c:v>1.2073650374690696</c:v>
                </c:pt>
                <c:pt idx="2358">
                  <c:v>0.96642206484091531</c:v>
                </c:pt>
                <c:pt idx="2359">
                  <c:v>1.341192267830243</c:v>
                </c:pt>
                <c:pt idx="2360">
                  <c:v>0.85759012330040063</c:v>
                </c:pt>
                <c:pt idx="2361">
                  <c:v>0.44841536589616732</c:v>
                </c:pt>
                <c:pt idx="2362">
                  <c:v>1.4047522889489574</c:v>
                </c:pt>
                <c:pt idx="2363">
                  <c:v>1.3262555178553741</c:v>
                </c:pt>
                <c:pt idx="2364">
                  <c:v>1.3092711249567703</c:v>
                </c:pt>
                <c:pt idx="2365">
                  <c:v>0.63129995423369933</c:v>
                </c:pt>
                <c:pt idx="2366">
                  <c:v>1.2359814099782349</c:v>
                </c:pt>
                <c:pt idx="2367">
                  <c:v>1.2442162654129798</c:v>
                </c:pt>
                <c:pt idx="2368">
                  <c:v>1.2485594312886867</c:v>
                </c:pt>
                <c:pt idx="2369">
                  <c:v>1.3739406378021082</c:v>
                </c:pt>
                <c:pt idx="2370">
                  <c:v>1.4139127992584226</c:v>
                </c:pt>
                <c:pt idx="2371">
                  <c:v>1.3813771336383982</c:v>
                </c:pt>
                <c:pt idx="2372">
                  <c:v>0.97157956503683796</c:v>
                </c:pt>
                <c:pt idx="2373">
                  <c:v>1.1885929063589957</c:v>
                </c:pt>
                <c:pt idx="2374">
                  <c:v>0.74839228874010766</c:v>
                </c:pt>
                <c:pt idx="2375">
                  <c:v>1.4387892247056051</c:v>
                </c:pt>
                <c:pt idx="2376">
                  <c:v>1.1765959592657704</c:v>
                </c:pt>
                <c:pt idx="2377">
                  <c:v>0.84976654905712756</c:v>
                </c:pt>
                <c:pt idx="2378">
                  <c:v>1.2573618696734659</c:v>
                </c:pt>
                <c:pt idx="2379">
                  <c:v>1.1202482253287704</c:v>
                </c:pt>
                <c:pt idx="2380">
                  <c:v>1.3887805588337563</c:v>
                </c:pt>
                <c:pt idx="2381">
                  <c:v>1.2941269335803487</c:v>
                </c:pt>
                <c:pt idx="2382">
                  <c:v>1.0887490960289798</c:v>
                </c:pt>
                <c:pt idx="2383">
                  <c:v>1.3770679627412667</c:v>
                </c:pt>
                <c:pt idx="2384">
                  <c:v>1.4183012913197435</c:v>
                </c:pt>
                <c:pt idx="2385">
                  <c:v>1.0597895003860149</c:v>
                </c:pt>
                <c:pt idx="2386">
                  <c:v>1.373083153507062</c:v>
                </c:pt>
                <c:pt idx="2387">
                  <c:v>1.3673385008185641</c:v>
                </c:pt>
                <c:pt idx="2388">
                  <c:v>1.3020752295786333</c:v>
                </c:pt>
                <c:pt idx="2389">
                  <c:v>1.3859705054980924</c:v>
                </c:pt>
                <c:pt idx="2390">
                  <c:v>1.2341585978366827</c:v>
                </c:pt>
                <c:pt idx="2391">
                  <c:v>1.1828706276525571</c:v>
                </c:pt>
                <c:pt idx="2392">
                  <c:v>1.2620743679468884</c:v>
                </c:pt>
                <c:pt idx="2393">
                  <c:v>0.96646466829628686</c:v>
                </c:pt>
                <c:pt idx="2394">
                  <c:v>1.1094601592564457</c:v>
                </c:pt>
                <c:pt idx="2395">
                  <c:v>0.75530193679446556</c:v>
                </c:pt>
                <c:pt idx="2396">
                  <c:v>1.3339160969244357</c:v>
                </c:pt>
                <c:pt idx="2397">
                  <c:v>1.4245944760407858</c:v>
                </c:pt>
                <c:pt idx="2398">
                  <c:v>1.2542067512386459</c:v>
                </c:pt>
                <c:pt idx="2399">
                  <c:v>0.86394099537152313</c:v>
                </c:pt>
                <c:pt idx="2400">
                  <c:v>0.66566515131889614</c:v>
                </c:pt>
                <c:pt idx="2401">
                  <c:v>1.3012776215275201</c:v>
                </c:pt>
                <c:pt idx="2402">
                  <c:v>1.437951788113875</c:v>
                </c:pt>
                <c:pt idx="2403">
                  <c:v>1.4681647177185402</c:v>
                </c:pt>
                <c:pt idx="2404">
                  <c:v>1.0124080839257821</c:v>
                </c:pt>
                <c:pt idx="2405">
                  <c:v>1.4548856024900734</c:v>
                </c:pt>
                <c:pt idx="2406">
                  <c:v>1.4518738915068088</c:v>
                </c:pt>
                <c:pt idx="2407">
                  <c:v>1.0731070983354316</c:v>
                </c:pt>
                <c:pt idx="2408">
                  <c:v>1.3687614187183259</c:v>
                </c:pt>
                <c:pt idx="2409">
                  <c:v>0.99754074985586805</c:v>
                </c:pt>
                <c:pt idx="2410">
                  <c:v>1.2921934297175541</c:v>
                </c:pt>
                <c:pt idx="2411">
                  <c:v>1.4224572510909033</c:v>
                </c:pt>
                <c:pt idx="2412">
                  <c:v>1.4480411519535661</c:v>
                </c:pt>
                <c:pt idx="2413">
                  <c:v>1.3124754804107641</c:v>
                </c:pt>
                <c:pt idx="2414">
                  <c:v>1.2208019653393418</c:v>
                </c:pt>
                <c:pt idx="2415">
                  <c:v>1.5003658281986827</c:v>
                </c:pt>
                <c:pt idx="2416">
                  <c:v>1.4276420091096438</c:v>
                </c:pt>
                <c:pt idx="2417">
                  <c:v>1.3806114025082801</c:v>
                </c:pt>
                <c:pt idx="2418">
                  <c:v>0.87978651151084164</c:v>
                </c:pt>
                <c:pt idx="2419">
                  <c:v>1.4153825579152579</c:v>
                </c:pt>
                <c:pt idx="2420">
                  <c:v>1.3078773106473516</c:v>
                </c:pt>
                <c:pt idx="2421">
                  <c:v>1.0022969916585855</c:v>
                </c:pt>
                <c:pt idx="2422">
                  <c:v>1.4174348762791813</c:v>
                </c:pt>
                <c:pt idx="2423">
                  <c:v>0.70765204893858025</c:v>
                </c:pt>
                <c:pt idx="2424">
                  <c:v>1.3147522649060683</c:v>
                </c:pt>
                <c:pt idx="2425">
                  <c:v>1.2923381298322827</c:v>
                </c:pt>
                <c:pt idx="2426">
                  <c:v>1.3031633187764775</c:v>
                </c:pt>
                <c:pt idx="2427">
                  <c:v>1.0533170419677023</c:v>
                </c:pt>
                <c:pt idx="2428">
                  <c:v>1.3527206517421198</c:v>
                </c:pt>
                <c:pt idx="2429">
                  <c:v>1.1612414288192341</c:v>
                </c:pt>
                <c:pt idx="2430">
                  <c:v>1.3504809464609087</c:v>
                </c:pt>
                <c:pt idx="2431">
                  <c:v>1.1989268141469469</c:v>
                </c:pt>
                <c:pt idx="2432">
                  <c:v>1.432986339078766</c:v>
                </c:pt>
                <c:pt idx="2433">
                  <c:v>1.3989507798386986</c:v>
                </c:pt>
                <c:pt idx="2434">
                  <c:v>1.2526111747873101</c:v>
                </c:pt>
                <c:pt idx="2435">
                  <c:v>1.15480570677571</c:v>
                </c:pt>
                <c:pt idx="2436">
                  <c:v>1.3755377740560408</c:v>
                </c:pt>
                <c:pt idx="2437">
                  <c:v>1.4371195066553784</c:v>
                </c:pt>
                <c:pt idx="2438">
                  <c:v>0.73906201621925161</c:v>
                </c:pt>
                <c:pt idx="2439">
                  <c:v>1.3191446306923578</c:v>
                </c:pt>
                <c:pt idx="2440">
                  <c:v>1.3992217444235457</c:v>
                </c:pt>
                <c:pt idx="2441">
                  <c:v>1.1504617300464757</c:v>
                </c:pt>
                <c:pt idx="2442">
                  <c:v>1.3668788411057788</c:v>
                </c:pt>
                <c:pt idx="2443">
                  <c:v>1.3946224947839361</c:v>
                </c:pt>
                <c:pt idx="2444">
                  <c:v>1.2254140698749778</c:v>
                </c:pt>
                <c:pt idx="2445">
                  <c:v>1.0246737298946644</c:v>
                </c:pt>
                <c:pt idx="2446">
                  <c:v>1.1299412745849611</c:v>
                </c:pt>
                <c:pt idx="2447">
                  <c:v>1.1633916851361437</c:v>
                </c:pt>
                <c:pt idx="2448">
                  <c:v>1.1386218368078831</c:v>
                </c:pt>
                <c:pt idx="2449">
                  <c:v>1.284998753268993</c:v>
                </c:pt>
                <c:pt idx="2450">
                  <c:v>1.3888183705894299</c:v>
                </c:pt>
                <c:pt idx="2451">
                  <c:v>1.4113230626749851</c:v>
                </c:pt>
                <c:pt idx="2452">
                  <c:v>1.4317959410101571</c:v>
                </c:pt>
                <c:pt idx="2453">
                  <c:v>1.2467753565851174</c:v>
                </c:pt>
                <c:pt idx="2454">
                  <c:v>1.409254933765427</c:v>
                </c:pt>
                <c:pt idx="2455">
                  <c:v>0.99311029321123656</c:v>
                </c:pt>
                <c:pt idx="2456">
                  <c:v>0.73812049695830806</c:v>
                </c:pt>
                <c:pt idx="2457">
                  <c:v>0.11800380326657647</c:v>
                </c:pt>
                <c:pt idx="2458">
                  <c:v>1.3199061362326852</c:v>
                </c:pt>
                <c:pt idx="2459">
                  <c:v>1.4121666451048311</c:v>
                </c:pt>
                <c:pt idx="2460">
                  <c:v>1.0391089227602721</c:v>
                </c:pt>
                <c:pt idx="2461">
                  <c:v>1.3505008336019442</c:v>
                </c:pt>
                <c:pt idx="2462">
                  <c:v>1.3714474350404606</c:v>
                </c:pt>
                <c:pt idx="2463">
                  <c:v>1.424575903086654</c:v>
                </c:pt>
                <c:pt idx="2464">
                  <c:v>1.1420270185957382</c:v>
                </c:pt>
                <c:pt idx="2465">
                  <c:v>1.3334175118454361</c:v>
                </c:pt>
                <c:pt idx="2466">
                  <c:v>1.2333866630101136</c:v>
                </c:pt>
                <c:pt idx="2467">
                  <c:v>1.3451062803924256</c:v>
                </c:pt>
                <c:pt idx="2468">
                  <c:v>1.2059257835191832</c:v>
                </c:pt>
                <c:pt idx="2469">
                  <c:v>1.1134330179568048</c:v>
                </c:pt>
                <c:pt idx="2470">
                  <c:v>0.76506606992985549</c:v>
                </c:pt>
                <c:pt idx="2471">
                  <c:v>1.1468187626340247</c:v>
                </c:pt>
                <c:pt idx="2472">
                  <c:v>1.2522669949635821</c:v>
                </c:pt>
                <c:pt idx="2473">
                  <c:v>1.1041265211117428</c:v>
                </c:pt>
                <c:pt idx="2474">
                  <c:v>1.2728357950253826</c:v>
                </c:pt>
                <c:pt idx="2475">
                  <c:v>1.3430941838271158</c:v>
                </c:pt>
                <c:pt idx="2476">
                  <c:v>1.368772925722691</c:v>
                </c:pt>
                <c:pt idx="2477">
                  <c:v>1.2448786368009153</c:v>
                </c:pt>
                <c:pt idx="2478">
                  <c:v>1.2341797051965033</c:v>
                </c:pt>
                <c:pt idx="2479">
                  <c:v>1.2185016236061266</c:v>
                </c:pt>
                <c:pt idx="2480">
                  <c:v>1.3793445591611504</c:v>
                </c:pt>
                <c:pt idx="2481">
                  <c:v>1.106615801398577</c:v>
                </c:pt>
                <c:pt idx="2482">
                  <c:v>1.2791024318807445</c:v>
                </c:pt>
                <c:pt idx="2483">
                  <c:v>1.0155121661782498</c:v>
                </c:pt>
                <c:pt idx="2484">
                  <c:v>1.2502130393653481</c:v>
                </c:pt>
                <c:pt idx="2485">
                  <c:v>1.3436438350203537</c:v>
                </c:pt>
                <c:pt idx="2486">
                  <c:v>1.2860762827583216</c:v>
                </c:pt>
                <c:pt idx="2487">
                  <c:v>1.2830018791998432</c:v>
                </c:pt>
                <c:pt idx="2488">
                  <c:v>1.3056833521288458</c:v>
                </c:pt>
                <c:pt idx="2489">
                  <c:v>1.2796024958319878</c:v>
                </c:pt>
                <c:pt idx="2490">
                  <c:v>1.0640173047833223</c:v>
                </c:pt>
                <c:pt idx="2491">
                  <c:v>1.302440043921808</c:v>
                </c:pt>
                <c:pt idx="2492">
                  <c:v>0.72755893678926653</c:v>
                </c:pt>
                <c:pt idx="2493">
                  <c:v>0.96260827657535486</c:v>
                </c:pt>
                <c:pt idx="2494">
                  <c:v>0.62009341945971308</c:v>
                </c:pt>
                <c:pt idx="2495">
                  <c:v>0.72720453380771843</c:v>
                </c:pt>
                <c:pt idx="2496">
                  <c:v>0.70826008010624808</c:v>
                </c:pt>
                <c:pt idx="2497">
                  <c:v>1.2668212082210275</c:v>
                </c:pt>
                <c:pt idx="2498">
                  <c:v>1.0470207701666512</c:v>
                </c:pt>
                <c:pt idx="2499">
                  <c:v>1.0900402425460549</c:v>
                </c:pt>
                <c:pt idx="2500">
                  <c:v>1.3537812253576478</c:v>
                </c:pt>
                <c:pt idx="2501">
                  <c:v>1.3010299956639793</c:v>
                </c:pt>
                <c:pt idx="2502">
                  <c:v>0.26807430133976007</c:v>
                </c:pt>
                <c:pt idx="2503">
                  <c:v>0.83162926501739265</c:v>
                </c:pt>
                <c:pt idx="2504">
                  <c:v>0.86400632551017764</c:v>
                </c:pt>
                <c:pt idx="2505">
                  <c:v>0.95140860390646231</c:v>
                </c:pt>
                <c:pt idx="2506">
                  <c:v>1.2859626383672658</c:v>
                </c:pt>
                <c:pt idx="2507">
                  <c:v>1.1730664685452361</c:v>
                </c:pt>
                <c:pt idx="2508">
                  <c:v>1.360029949815164</c:v>
                </c:pt>
                <c:pt idx="2509">
                  <c:v>1.3136755211906261</c:v>
                </c:pt>
                <c:pt idx="2510">
                  <c:v>1.4245420345166158</c:v>
                </c:pt>
                <c:pt idx="2511">
                  <c:v>1.0802492175050786</c:v>
                </c:pt>
                <c:pt idx="2512">
                  <c:v>1.3677057746886683</c:v>
                </c:pt>
                <c:pt idx="2513">
                  <c:v>1.3637491301899014</c:v>
                </c:pt>
                <c:pt idx="2514">
                  <c:v>1.3184206586899316</c:v>
                </c:pt>
                <c:pt idx="2515">
                  <c:v>0.58816913616994959</c:v>
                </c:pt>
                <c:pt idx="2516">
                  <c:v>1.3249406020148999</c:v>
                </c:pt>
                <c:pt idx="2517">
                  <c:v>0.45200238778018081</c:v>
                </c:pt>
                <c:pt idx="2518">
                  <c:v>0.77195555936679994</c:v>
                </c:pt>
                <c:pt idx="2519">
                  <c:v>1.3459896310083215</c:v>
                </c:pt>
                <c:pt idx="2520">
                  <c:v>0.97909041943527353</c:v>
                </c:pt>
                <c:pt idx="2521">
                  <c:v>0.70634966053574411</c:v>
                </c:pt>
                <c:pt idx="2522">
                  <c:v>1.2407946817346798</c:v>
                </c:pt>
                <c:pt idx="2523">
                  <c:v>1.1658417079594334</c:v>
                </c:pt>
                <c:pt idx="2524">
                  <c:v>1.219485489290032</c:v>
                </c:pt>
                <c:pt idx="2525">
                  <c:v>1.2301070245041681</c:v>
                </c:pt>
                <c:pt idx="2526">
                  <c:v>1.1179638506695802</c:v>
                </c:pt>
                <c:pt idx="2527">
                  <c:v>1.3058195934915651</c:v>
                </c:pt>
                <c:pt idx="2528">
                  <c:v>1.4028871370635441</c:v>
                </c:pt>
                <c:pt idx="2529">
                  <c:v>0.97814204108757563</c:v>
                </c:pt>
                <c:pt idx="2530">
                  <c:v>0.54209196846418373</c:v>
                </c:pt>
                <c:pt idx="2531">
                  <c:v>1.2826593059015385</c:v>
                </c:pt>
                <c:pt idx="2532">
                  <c:v>0.91048783986322357</c:v>
                </c:pt>
                <c:pt idx="2533">
                  <c:v>1.1659057680208926</c:v>
                </c:pt>
                <c:pt idx="2534">
                  <c:v>1.0963962576462076</c:v>
                </c:pt>
                <c:pt idx="2535">
                  <c:v>1.1405466643132109</c:v>
                </c:pt>
                <c:pt idx="2536">
                  <c:v>1.278667010486606</c:v>
                </c:pt>
                <c:pt idx="2537">
                  <c:v>1.2850050146545697</c:v>
                </c:pt>
                <c:pt idx="2538">
                  <c:v>1.3300270462694039</c:v>
                </c:pt>
                <c:pt idx="2539">
                  <c:v>0.86940429850610856</c:v>
                </c:pt>
                <c:pt idx="2540">
                  <c:v>1.2524963423497903</c:v>
                </c:pt>
                <c:pt idx="2541">
                  <c:v>1.1326990955781515</c:v>
                </c:pt>
                <c:pt idx="2542">
                  <c:v>1.1870533372884979</c:v>
                </c:pt>
                <c:pt idx="2543">
                  <c:v>0.69470150550495868</c:v>
                </c:pt>
                <c:pt idx="2544">
                  <c:v>1.0668869859287988</c:v>
                </c:pt>
                <c:pt idx="2545">
                  <c:v>1.0605253643855381</c:v>
                </c:pt>
                <c:pt idx="2546">
                  <c:v>1.2270519976704439</c:v>
                </c:pt>
                <c:pt idx="2547">
                  <c:v>1.1793060173237153</c:v>
                </c:pt>
                <c:pt idx="2548">
                  <c:v>1.2238222338150972</c:v>
                </c:pt>
                <c:pt idx="2549">
                  <c:v>0.81270266703415184</c:v>
                </c:pt>
                <c:pt idx="2550">
                  <c:v>0.76521072522292455</c:v>
                </c:pt>
                <c:pt idx="2551">
                  <c:v>1.1136927254948972</c:v>
                </c:pt>
                <c:pt idx="2552">
                  <c:v>1.0310586333344458</c:v>
                </c:pt>
                <c:pt idx="2553">
                  <c:v>1.2667216186627224</c:v>
                </c:pt>
                <c:pt idx="2554">
                  <c:v>1.3720394386991017</c:v>
                </c:pt>
                <c:pt idx="2555">
                  <c:v>1.2538028100225298</c:v>
                </c:pt>
                <c:pt idx="2556">
                  <c:v>0.81735849601979138</c:v>
                </c:pt>
                <c:pt idx="2557">
                  <c:v>0.82404193968233674</c:v>
                </c:pt>
                <c:pt idx="2558">
                  <c:v>1.0271678819271075</c:v>
                </c:pt>
                <c:pt idx="2559">
                  <c:v>1.2688683511765355</c:v>
                </c:pt>
                <c:pt idx="2560">
                  <c:v>1.266471020597389</c:v>
                </c:pt>
                <c:pt idx="2561">
                  <c:v>0.75896195339406802</c:v>
                </c:pt>
                <c:pt idx="2562">
                  <c:v>1.3266812635912051</c:v>
                </c:pt>
                <c:pt idx="2563">
                  <c:v>1.1393314262001586</c:v>
                </c:pt>
                <c:pt idx="2564">
                  <c:v>0.66090233387280761</c:v>
                </c:pt>
                <c:pt idx="2565">
                  <c:v>0.78947951644583025</c:v>
                </c:pt>
                <c:pt idx="2566">
                  <c:v>0.61226724612030203</c:v>
                </c:pt>
                <c:pt idx="2567">
                  <c:v>0.86474966071019288</c:v>
                </c:pt>
                <c:pt idx="2568">
                  <c:v>0.7491501403804891</c:v>
                </c:pt>
                <c:pt idx="2569">
                  <c:v>0.53564684233205662</c:v>
                </c:pt>
                <c:pt idx="2570">
                  <c:v>1.3272988202631939</c:v>
                </c:pt>
                <c:pt idx="2571">
                  <c:v>1.1041763182178874</c:v>
                </c:pt>
                <c:pt idx="2572">
                  <c:v>1.2282253551269016</c:v>
                </c:pt>
                <c:pt idx="2573">
                  <c:v>1.2786683030085495</c:v>
                </c:pt>
                <c:pt idx="2574">
                  <c:v>1.3284388217605585</c:v>
                </c:pt>
                <c:pt idx="2575">
                  <c:v>1.1964390649696863</c:v>
                </c:pt>
                <c:pt idx="2576">
                  <c:v>0.76804514363673404</c:v>
                </c:pt>
                <c:pt idx="2577">
                  <c:v>1.3640182898101241</c:v>
                </c:pt>
                <c:pt idx="2578">
                  <c:v>0.6609374479850606</c:v>
                </c:pt>
                <c:pt idx="2579">
                  <c:v>1.2404983076360216</c:v>
                </c:pt>
                <c:pt idx="2580">
                  <c:v>1.338842470789334</c:v>
                </c:pt>
                <c:pt idx="2581">
                  <c:v>1.1749044297504811</c:v>
                </c:pt>
                <c:pt idx="2582">
                  <c:v>1.1749860752812753</c:v>
                </c:pt>
                <c:pt idx="2583">
                  <c:v>0.89362483208179799</c:v>
                </c:pt>
                <c:pt idx="2584">
                  <c:v>1.3318841048631909</c:v>
                </c:pt>
                <c:pt idx="2585">
                  <c:v>1.2392031939071408</c:v>
                </c:pt>
                <c:pt idx="2586">
                  <c:v>1.1633283096593274</c:v>
                </c:pt>
                <c:pt idx="2587">
                  <c:v>1.0379608657843016</c:v>
                </c:pt>
                <c:pt idx="2588">
                  <c:v>1.3056833521288458</c:v>
                </c:pt>
                <c:pt idx="2589">
                  <c:v>1.2659919951949115</c:v>
                </c:pt>
                <c:pt idx="2590">
                  <c:v>1.2177800589064596</c:v>
                </c:pt>
                <c:pt idx="2591">
                  <c:v>0.57390294907354167</c:v>
                </c:pt>
                <c:pt idx="2592">
                  <c:v>1.0908214725310472</c:v>
                </c:pt>
                <c:pt idx="2593">
                  <c:v>1.2759183350485859</c:v>
                </c:pt>
                <c:pt idx="2594">
                  <c:v>1.144840282379191</c:v>
                </c:pt>
                <c:pt idx="2595">
                  <c:v>0.98392058893621226</c:v>
                </c:pt>
                <c:pt idx="2596">
                  <c:v>0.68843920337151665</c:v>
                </c:pt>
                <c:pt idx="2597">
                  <c:v>0.52311259316280856</c:v>
                </c:pt>
                <c:pt idx="2598">
                  <c:v>0.66556675468113302</c:v>
                </c:pt>
                <c:pt idx="2599">
                  <c:v>1.35399816614054</c:v>
                </c:pt>
                <c:pt idx="2600">
                  <c:v>0.39347432161726337</c:v>
                </c:pt>
                <c:pt idx="2601">
                  <c:v>1.2929857552460065</c:v>
                </c:pt>
                <c:pt idx="2602">
                  <c:v>1.3453494237123389</c:v>
                </c:pt>
                <c:pt idx="2603">
                  <c:v>1.0615883690095553</c:v>
                </c:pt>
                <c:pt idx="2604">
                  <c:v>1.2964554757814901</c:v>
                </c:pt>
                <c:pt idx="2605">
                  <c:v>1.4334708137351448</c:v>
                </c:pt>
                <c:pt idx="2606">
                  <c:v>1.1384872469231446</c:v>
                </c:pt>
                <c:pt idx="2607">
                  <c:v>0.98832229901159996</c:v>
                </c:pt>
                <c:pt idx="2608">
                  <c:v>1.1602526783698461</c:v>
                </c:pt>
                <c:pt idx="2609">
                  <c:v>1.2647520257998217</c:v>
                </c:pt>
                <c:pt idx="2610">
                  <c:v>1.1840554745143248</c:v>
                </c:pt>
                <c:pt idx="2611">
                  <c:v>1.2011028726155082</c:v>
                </c:pt>
                <c:pt idx="2612">
                  <c:v>1.1507237873673852</c:v>
                </c:pt>
                <c:pt idx="2613">
                  <c:v>1.331427296520743</c:v>
                </c:pt>
                <c:pt idx="2614">
                  <c:v>1.205533134671728</c:v>
                </c:pt>
                <c:pt idx="2615">
                  <c:v>1.1906191880264867</c:v>
                </c:pt>
                <c:pt idx="2616">
                  <c:v>1.2323308385641019</c:v>
                </c:pt>
                <c:pt idx="2617">
                  <c:v>1.3263188601073961</c:v>
                </c:pt>
                <c:pt idx="2618">
                  <c:v>1.1971320559932441</c:v>
                </c:pt>
                <c:pt idx="2619">
                  <c:v>1.1795686868247788</c:v>
                </c:pt>
                <c:pt idx="2620">
                  <c:v>1.1914080171397858</c:v>
                </c:pt>
                <c:pt idx="2621">
                  <c:v>0.37204276684294291</c:v>
                </c:pt>
                <c:pt idx="2622">
                  <c:v>1.3108055253338353</c:v>
                </c:pt>
                <c:pt idx="2623">
                  <c:v>1.1065325920467217</c:v>
                </c:pt>
                <c:pt idx="2624">
                  <c:v>1.3427599969416146</c:v>
                </c:pt>
                <c:pt idx="2625">
                  <c:v>1.2895614064916774</c:v>
                </c:pt>
                <c:pt idx="2626">
                  <c:v>1.2756490203475248</c:v>
                </c:pt>
                <c:pt idx="2627">
                  <c:v>1.2986971638315126</c:v>
                </c:pt>
                <c:pt idx="2628">
                  <c:v>0.95056093732407865</c:v>
                </c:pt>
                <c:pt idx="2629">
                  <c:v>0.83091364251297761</c:v>
                </c:pt>
                <c:pt idx="2630">
                  <c:v>1.3009420729018841</c:v>
                </c:pt>
                <c:pt idx="2631">
                  <c:v>1.2523304040680041</c:v>
                </c:pt>
                <c:pt idx="2632">
                  <c:v>0.90265960891499963</c:v>
                </c:pt>
                <c:pt idx="2633">
                  <c:v>1.2886723848564341</c:v>
                </c:pt>
                <c:pt idx="2634">
                  <c:v>0.86051010662551664</c:v>
                </c:pt>
                <c:pt idx="2635">
                  <c:v>1.3158679899339591</c:v>
                </c:pt>
                <c:pt idx="2636">
                  <c:v>1.1860027968301887</c:v>
                </c:pt>
                <c:pt idx="2637">
                  <c:v>0.75107951124208705</c:v>
                </c:pt>
                <c:pt idx="2638">
                  <c:v>0.74813935110733154</c:v>
                </c:pt>
                <c:pt idx="2639">
                  <c:v>1.2727958833240838</c:v>
                </c:pt>
                <c:pt idx="2640">
                  <c:v>0.75793262963432784</c:v>
                </c:pt>
                <c:pt idx="2641">
                  <c:v>1.2793146532359536</c:v>
                </c:pt>
                <c:pt idx="2642">
                  <c:v>1.3762167640704037</c:v>
                </c:pt>
                <c:pt idx="2643">
                  <c:v>0.96277216327591209</c:v>
                </c:pt>
                <c:pt idx="2644">
                  <c:v>1.3364846462924058</c:v>
                </c:pt>
                <c:pt idx="2645">
                  <c:v>1.104713032655628</c:v>
                </c:pt>
                <c:pt idx="2646">
                  <c:v>1.2474855689698447</c:v>
                </c:pt>
                <c:pt idx="2647">
                  <c:v>1.3032043996919638</c:v>
                </c:pt>
                <c:pt idx="2648">
                  <c:v>0.84652099709188422</c:v>
                </c:pt>
                <c:pt idx="2649">
                  <c:v>0.83330651528469879</c:v>
                </c:pt>
                <c:pt idx="2650">
                  <c:v>1.3417529898924303</c:v>
                </c:pt>
                <c:pt idx="2651">
                  <c:v>1.145101334297224</c:v>
                </c:pt>
                <c:pt idx="2652">
                  <c:v>1.2218487496163564</c:v>
                </c:pt>
                <c:pt idx="2653">
                  <c:v>1.3888691308610641</c:v>
                </c:pt>
                <c:pt idx="2654">
                  <c:v>1.1781483119572609</c:v>
                </c:pt>
                <c:pt idx="2655">
                  <c:v>1.1891267582878298</c:v>
                </c:pt>
                <c:pt idx="2656">
                  <c:v>1.1612377594743937</c:v>
                </c:pt>
                <c:pt idx="2657">
                  <c:v>1.2676094811685346</c:v>
                </c:pt>
                <c:pt idx="2658">
                  <c:v>1.3237001920052252</c:v>
                </c:pt>
                <c:pt idx="2659">
                  <c:v>0.44415216862649126</c:v>
                </c:pt>
                <c:pt idx="2660">
                  <c:v>1.0530784434834197</c:v>
                </c:pt>
                <c:pt idx="2661">
                  <c:v>0.86588767684208479</c:v>
                </c:pt>
                <c:pt idx="2662">
                  <c:v>0.6455034376700266</c:v>
                </c:pt>
                <c:pt idx="2663">
                  <c:v>1.2453424563748152</c:v>
                </c:pt>
                <c:pt idx="2664">
                  <c:v>1.3533820559924059</c:v>
                </c:pt>
                <c:pt idx="2665">
                  <c:v>1.1121859196899335</c:v>
                </c:pt>
                <c:pt idx="2666">
                  <c:v>1.3038643215358598</c:v>
                </c:pt>
                <c:pt idx="2667">
                  <c:v>1.272137088044065</c:v>
                </c:pt>
                <c:pt idx="2668">
                  <c:v>0.71583110707418374</c:v>
                </c:pt>
                <c:pt idx="2669">
                  <c:v>1.0335780615755881</c:v>
                </c:pt>
                <c:pt idx="2670">
                  <c:v>0.8256550247905996</c:v>
                </c:pt>
                <c:pt idx="2671">
                  <c:v>1.1727376170480934</c:v>
                </c:pt>
                <c:pt idx="2672">
                  <c:v>0.70420511631743055</c:v>
                </c:pt>
                <c:pt idx="2673">
                  <c:v>1.265100612849839</c:v>
                </c:pt>
                <c:pt idx="2674">
                  <c:v>1.2963643771546958</c:v>
                </c:pt>
                <c:pt idx="2675">
                  <c:v>1.291172998598608</c:v>
                </c:pt>
                <c:pt idx="2676">
                  <c:v>1.2197591169630999</c:v>
                </c:pt>
                <c:pt idx="2677">
                  <c:v>1.2708626385662565</c:v>
                </c:pt>
                <c:pt idx="2678">
                  <c:v>1.2723866835909456</c:v>
                </c:pt>
                <c:pt idx="2679">
                  <c:v>1.2873058720848596</c:v>
                </c:pt>
                <c:pt idx="2680">
                  <c:v>1.3341821897965165</c:v>
                </c:pt>
                <c:pt idx="2681">
                  <c:v>0.54597625390074234</c:v>
                </c:pt>
                <c:pt idx="2682">
                  <c:v>1.2471260625993417</c:v>
                </c:pt>
                <c:pt idx="2683">
                  <c:v>1.021913584928924</c:v>
                </c:pt>
                <c:pt idx="2684">
                  <c:v>1.231397257100191</c:v>
                </c:pt>
                <c:pt idx="2685">
                  <c:v>1.394316302245973</c:v>
                </c:pt>
                <c:pt idx="2686">
                  <c:v>1.333783025949038</c:v>
                </c:pt>
                <c:pt idx="2687">
                  <c:v>1.3305484852984399</c:v>
                </c:pt>
                <c:pt idx="2688">
                  <c:v>0.78977157919527774</c:v>
                </c:pt>
                <c:pt idx="2689">
                  <c:v>1.2990663398005766</c:v>
                </c:pt>
                <c:pt idx="2690">
                  <c:v>0.84016765236784874</c:v>
                </c:pt>
                <c:pt idx="2691">
                  <c:v>0.56698295526284859</c:v>
                </c:pt>
                <c:pt idx="2692">
                  <c:v>1.0444255978429686</c:v>
                </c:pt>
                <c:pt idx="2693">
                  <c:v>1.1755068003741198</c:v>
                </c:pt>
                <c:pt idx="2694">
                  <c:v>1.0401467404902225</c:v>
                </c:pt>
                <c:pt idx="2695">
                  <c:v>1.2559492399218173</c:v>
                </c:pt>
                <c:pt idx="2696">
                  <c:v>1.2122217618212481</c:v>
                </c:pt>
                <c:pt idx="2697">
                  <c:v>1.1257494832453239</c:v>
                </c:pt>
                <c:pt idx="2698">
                  <c:v>1.2790959020400297</c:v>
                </c:pt>
                <c:pt idx="2699">
                  <c:v>1.3399583590110851</c:v>
                </c:pt>
                <c:pt idx="2700">
                  <c:v>1.301947725195943</c:v>
                </c:pt>
                <c:pt idx="2701">
                  <c:v>1.2472390833209326</c:v>
                </c:pt>
                <c:pt idx="2702">
                  <c:v>1.0067281008453739</c:v>
                </c:pt>
                <c:pt idx="2703">
                  <c:v>1.2063336037058838</c:v>
                </c:pt>
                <c:pt idx="2704">
                  <c:v>1.3225667303379718</c:v>
                </c:pt>
                <c:pt idx="2705">
                  <c:v>1.2892915923927353</c:v>
                </c:pt>
                <c:pt idx="2706">
                  <c:v>1.1035606327220917</c:v>
                </c:pt>
                <c:pt idx="2707">
                  <c:v>1.2738154807146878</c:v>
                </c:pt>
                <c:pt idx="2708">
                  <c:v>0.82252783522793316</c:v>
                </c:pt>
                <c:pt idx="2709">
                  <c:v>1.1615410968892799</c:v>
                </c:pt>
                <c:pt idx="2710">
                  <c:v>1.0362347328207782</c:v>
                </c:pt>
                <c:pt idx="2711">
                  <c:v>0.80251059624308863</c:v>
                </c:pt>
                <c:pt idx="2712">
                  <c:v>0.88272870434423567</c:v>
                </c:pt>
                <c:pt idx="2713">
                  <c:v>0.98032314107433483</c:v>
                </c:pt>
                <c:pt idx="2714">
                  <c:v>1.2429506566984938</c:v>
                </c:pt>
                <c:pt idx="2715">
                  <c:v>1.15383657092866</c:v>
                </c:pt>
                <c:pt idx="2716">
                  <c:v>0.60892816851357534</c:v>
                </c:pt>
                <c:pt idx="2717">
                  <c:v>1.2783301055688061</c:v>
                </c:pt>
                <c:pt idx="2718">
                  <c:v>1.2767874971946118</c:v>
                </c:pt>
                <c:pt idx="2719">
                  <c:v>0.97592302779552464</c:v>
                </c:pt>
                <c:pt idx="2720">
                  <c:v>1.1363346245433001</c:v>
                </c:pt>
                <c:pt idx="2721">
                  <c:v>1.2914621456826256</c:v>
                </c:pt>
                <c:pt idx="2722">
                  <c:v>1.206895036710697</c:v>
                </c:pt>
                <c:pt idx="2723">
                  <c:v>1.2147940369702548</c:v>
                </c:pt>
                <c:pt idx="2724">
                  <c:v>1.1048613059970858</c:v>
                </c:pt>
                <c:pt idx="2725">
                  <c:v>0.92701469317820173</c:v>
                </c:pt>
                <c:pt idx="2726">
                  <c:v>0.87064148191642665</c:v>
                </c:pt>
                <c:pt idx="2727">
                  <c:v>1.271319587554316</c:v>
                </c:pt>
                <c:pt idx="2728">
                  <c:v>1.2873914052179554</c:v>
                </c:pt>
                <c:pt idx="2729">
                  <c:v>0.83213053247550384</c:v>
                </c:pt>
                <c:pt idx="2730">
                  <c:v>1.0048563786761073</c:v>
                </c:pt>
                <c:pt idx="2731">
                  <c:v>1.2569066480663478</c:v>
                </c:pt>
                <c:pt idx="2732">
                  <c:v>1.1193479756086866</c:v>
                </c:pt>
                <c:pt idx="2733">
                  <c:v>1.0534937382622838</c:v>
                </c:pt>
                <c:pt idx="2734">
                  <c:v>0.97675918795482164</c:v>
                </c:pt>
                <c:pt idx="2735">
                  <c:v>0.94179030697518462</c:v>
                </c:pt>
                <c:pt idx="2736">
                  <c:v>1.0340744103909258</c:v>
                </c:pt>
                <c:pt idx="2737">
                  <c:v>1.2785817052522259</c:v>
                </c:pt>
                <c:pt idx="2738">
                  <c:v>1.1604756771174718</c:v>
                </c:pt>
                <c:pt idx="2739">
                  <c:v>1.0615834329971499</c:v>
                </c:pt>
                <c:pt idx="2740">
                  <c:v>1.0918171362164741</c:v>
                </c:pt>
                <c:pt idx="2741">
                  <c:v>1.3293498599078979</c:v>
                </c:pt>
                <c:pt idx="2742">
                  <c:v>1.1226609889830041</c:v>
                </c:pt>
                <c:pt idx="2743">
                  <c:v>1.0907954805045688</c:v>
                </c:pt>
                <c:pt idx="2744">
                  <c:v>1.3115015842656779</c:v>
                </c:pt>
                <c:pt idx="2745">
                  <c:v>1.3126850063887618</c:v>
                </c:pt>
                <c:pt idx="2746">
                  <c:v>0.96700575501444863</c:v>
                </c:pt>
                <c:pt idx="2747">
                  <c:v>0.77028907908046362</c:v>
                </c:pt>
                <c:pt idx="2748">
                  <c:v>0.68225974073144058</c:v>
                </c:pt>
                <c:pt idx="2749">
                  <c:v>1.2551936499997018</c:v>
                </c:pt>
                <c:pt idx="2750">
                  <c:v>1.3153482583576712</c:v>
                </c:pt>
                <c:pt idx="2751">
                  <c:v>1.0564769515441108</c:v>
                </c:pt>
                <c:pt idx="2752">
                  <c:v>1.2046817606836844</c:v>
                </c:pt>
                <c:pt idx="2753">
                  <c:v>0.85194634645803202</c:v>
                </c:pt>
                <c:pt idx="2754">
                  <c:v>1.2893603948723875</c:v>
                </c:pt>
                <c:pt idx="2755">
                  <c:v>1.2854201765420898</c:v>
                </c:pt>
                <c:pt idx="2756">
                  <c:v>1.1001754004358255</c:v>
                </c:pt>
                <c:pt idx="2757">
                  <c:v>1.0592742561366166</c:v>
                </c:pt>
                <c:pt idx="2758">
                  <c:v>1.1709044006500948</c:v>
                </c:pt>
                <c:pt idx="2759">
                  <c:v>1.212106858009393</c:v>
                </c:pt>
                <c:pt idx="2760">
                  <c:v>1.17861931594335</c:v>
                </c:pt>
                <c:pt idx="2761">
                  <c:v>1.3126424021079899</c:v>
                </c:pt>
                <c:pt idx="2762">
                  <c:v>1.0896828332726913</c:v>
                </c:pt>
                <c:pt idx="2763">
                  <c:v>1.1330409593587758</c:v>
                </c:pt>
                <c:pt idx="2764">
                  <c:v>1.2043674204075081</c:v>
                </c:pt>
                <c:pt idx="2765">
                  <c:v>1.1560696431832542</c:v>
                </c:pt>
                <c:pt idx="2766">
                  <c:v>0.95222384594660858</c:v>
                </c:pt>
                <c:pt idx="2767">
                  <c:v>1.1675355015037281</c:v>
                </c:pt>
                <c:pt idx="2768">
                  <c:v>1.3229752470255758</c:v>
                </c:pt>
                <c:pt idx="2769">
                  <c:v>1.2072667497433578</c:v>
                </c:pt>
                <c:pt idx="2770">
                  <c:v>1.0430203811470236</c:v>
                </c:pt>
                <c:pt idx="2771">
                  <c:v>1.0550934190978698</c:v>
                </c:pt>
                <c:pt idx="2772">
                  <c:v>1.196402308115698</c:v>
                </c:pt>
                <c:pt idx="2773">
                  <c:v>1.1422741747146541</c:v>
                </c:pt>
                <c:pt idx="2774">
                  <c:v>1.0203409016876079</c:v>
                </c:pt>
                <c:pt idx="2775">
                  <c:v>1.3229814379220333</c:v>
                </c:pt>
                <c:pt idx="2776">
                  <c:v>1.2581924315434927</c:v>
                </c:pt>
                <c:pt idx="2777">
                  <c:v>1.0367773974945376</c:v>
                </c:pt>
                <c:pt idx="2778">
                  <c:v>1.2138007062766039</c:v>
                </c:pt>
                <c:pt idx="2779">
                  <c:v>0.97401839821786629</c:v>
                </c:pt>
                <c:pt idx="2780">
                  <c:v>1.1091689636289561</c:v>
                </c:pt>
                <c:pt idx="2781">
                  <c:v>1.1849430926119184</c:v>
                </c:pt>
                <c:pt idx="2782">
                  <c:v>1.2349032628045238</c:v>
                </c:pt>
                <c:pt idx="2783">
                  <c:v>1.1439803976259657</c:v>
                </c:pt>
                <c:pt idx="2784">
                  <c:v>1.1457832206685381</c:v>
                </c:pt>
                <c:pt idx="2785">
                  <c:v>1.2022321159009099</c:v>
                </c:pt>
                <c:pt idx="2786">
                  <c:v>0.99724475217412201</c:v>
                </c:pt>
                <c:pt idx="2787">
                  <c:v>0.4381045638491054</c:v>
                </c:pt>
                <c:pt idx="2788">
                  <c:v>1.1614521270743481</c:v>
                </c:pt>
                <c:pt idx="2789">
                  <c:v>1.1463864673918485</c:v>
                </c:pt>
                <c:pt idx="2790">
                  <c:v>0.78344759019359311</c:v>
                </c:pt>
                <c:pt idx="2791">
                  <c:v>0.90848501887864952</c:v>
                </c:pt>
                <c:pt idx="2792">
                  <c:v>1.29099053757156</c:v>
                </c:pt>
                <c:pt idx="2793">
                  <c:v>1.1980458349437368</c:v>
                </c:pt>
                <c:pt idx="2794">
                  <c:v>1.1722648512026284</c:v>
                </c:pt>
                <c:pt idx="2795">
                  <c:v>0.93340704426709209</c:v>
                </c:pt>
                <c:pt idx="2796">
                  <c:v>1.2003218335452379</c:v>
                </c:pt>
                <c:pt idx="2797">
                  <c:v>1.05772822236769</c:v>
                </c:pt>
                <c:pt idx="2798">
                  <c:v>1.2495179343992582</c:v>
                </c:pt>
                <c:pt idx="2799">
                  <c:v>1.141735530494586</c:v>
                </c:pt>
                <c:pt idx="2800">
                  <c:v>1.3216131613739761</c:v>
                </c:pt>
                <c:pt idx="2801">
                  <c:v>1.273194966179146</c:v>
                </c:pt>
                <c:pt idx="2802">
                  <c:v>1.0395786230238824</c:v>
                </c:pt>
                <c:pt idx="2803">
                  <c:v>0.92122122454096245</c:v>
                </c:pt>
                <c:pt idx="2804">
                  <c:v>1.2292982372719636</c:v>
                </c:pt>
                <c:pt idx="2805">
                  <c:v>1.2756490203475248</c:v>
                </c:pt>
                <c:pt idx="2806">
                  <c:v>0.74782925417960067</c:v>
                </c:pt>
                <c:pt idx="2807">
                  <c:v>1.2047507663280401</c:v>
                </c:pt>
                <c:pt idx="2808">
                  <c:v>0.9782528025296775</c:v>
                </c:pt>
                <c:pt idx="2809">
                  <c:v>0.96734507395852876</c:v>
                </c:pt>
                <c:pt idx="2810">
                  <c:v>1.2043842860306915</c:v>
                </c:pt>
                <c:pt idx="2811">
                  <c:v>1.2332587620372342</c:v>
                </c:pt>
                <c:pt idx="2812">
                  <c:v>0</c:v>
                </c:pt>
                <c:pt idx="2813">
                  <c:v>1.0626764063356995</c:v>
                </c:pt>
                <c:pt idx="2814">
                  <c:v>1.2777928686754778</c:v>
                </c:pt>
                <c:pt idx="2815">
                  <c:v>0.97708226456402203</c:v>
                </c:pt>
                <c:pt idx="2816">
                  <c:v>0.7711532315079056</c:v>
                </c:pt>
                <c:pt idx="2817">
                  <c:v>1.2280906083133218</c:v>
                </c:pt>
                <c:pt idx="2818">
                  <c:v>0.87672764265366698</c:v>
                </c:pt>
                <c:pt idx="2819">
                  <c:v>1.0533236921385385</c:v>
                </c:pt>
                <c:pt idx="2820">
                  <c:v>1.1122372077273539</c:v>
                </c:pt>
                <c:pt idx="2821">
                  <c:v>1.3084210531338472</c:v>
                </c:pt>
                <c:pt idx="2822">
                  <c:v>1.2588110680659113</c:v>
                </c:pt>
                <c:pt idx="2823">
                  <c:v>1.185225896570171</c:v>
                </c:pt>
                <c:pt idx="2824">
                  <c:v>1.3353555427540302</c:v>
                </c:pt>
                <c:pt idx="2825">
                  <c:v>1.2568942190187078</c:v>
                </c:pt>
                <c:pt idx="2826">
                  <c:v>1.0520214841131084</c:v>
                </c:pt>
                <c:pt idx="2827">
                  <c:v>1.0438635498654638</c:v>
                </c:pt>
                <c:pt idx="2828">
                  <c:v>1.2141917666610977</c:v>
                </c:pt>
                <c:pt idx="2829">
                  <c:v>1.2449140536850498</c:v>
                </c:pt>
                <c:pt idx="2830">
                  <c:v>0.83308451846565068</c:v>
                </c:pt>
                <c:pt idx="2831">
                  <c:v>0.95727954616480815</c:v>
                </c:pt>
                <c:pt idx="2832">
                  <c:v>1.2676709175176308</c:v>
                </c:pt>
                <c:pt idx="2833">
                  <c:v>1.2275919790453478</c:v>
                </c:pt>
                <c:pt idx="2834">
                  <c:v>0.93723817047322555</c:v>
                </c:pt>
                <c:pt idx="2835">
                  <c:v>1.1346832950189554</c:v>
                </c:pt>
                <c:pt idx="2836">
                  <c:v>1.2163162610163953</c:v>
                </c:pt>
                <c:pt idx="2837">
                  <c:v>1.2271292455021801</c:v>
                </c:pt>
                <c:pt idx="2838">
                  <c:v>1.2178212603333103</c:v>
                </c:pt>
                <c:pt idx="2839">
                  <c:v>1.1840209508635025</c:v>
                </c:pt>
                <c:pt idx="2840">
                  <c:v>1.1573172581805997</c:v>
                </c:pt>
                <c:pt idx="2841">
                  <c:v>1.0314933288306736</c:v>
                </c:pt>
                <c:pt idx="2842">
                  <c:v>1.1816872388026161</c:v>
                </c:pt>
                <c:pt idx="2843">
                  <c:v>1.0706562919890796</c:v>
                </c:pt>
                <c:pt idx="2844">
                  <c:v>1.2845819769182785</c:v>
                </c:pt>
                <c:pt idx="2845">
                  <c:v>0.9675582615859335</c:v>
                </c:pt>
                <c:pt idx="2846">
                  <c:v>1.0452970670010882</c:v>
                </c:pt>
                <c:pt idx="2847">
                  <c:v>1.1023431463927906</c:v>
                </c:pt>
                <c:pt idx="2848">
                  <c:v>0.60727654777414797</c:v>
                </c:pt>
                <c:pt idx="2849">
                  <c:v>0.42330906395781009</c:v>
                </c:pt>
                <c:pt idx="2850">
                  <c:v>0.84305068451062304</c:v>
                </c:pt>
                <c:pt idx="2851">
                  <c:v>0.69948365842534999</c:v>
                </c:pt>
                <c:pt idx="2852">
                  <c:v>0.98912971853158038</c:v>
                </c:pt>
                <c:pt idx="2853">
                  <c:v>0.72065193152988583</c:v>
                </c:pt>
                <c:pt idx="2854">
                  <c:v>1.1353769946756251</c:v>
                </c:pt>
                <c:pt idx="2855">
                  <c:v>1.1821032558041678</c:v>
                </c:pt>
                <c:pt idx="2856">
                  <c:v>0.97957066437306062</c:v>
                </c:pt>
                <c:pt idx="2857">
                  <c:v>1.227233164224232</c:v>
                </c:pt>
                <c:pt idx="2858">
                  <c:v>0.72617455859719571</c:v>
                </c:pt>
                <c:pt idx="2859">
                  <c:v>1.1519112335841044</c:v>
                </c:pt>
                <c:pt idx="2860">
                  <c:v>1.1816477231866962</c:v>
                </c:pt>
                <c:pt idx="2861">
                  <c:v>1.0848854943816451</c:v>
                </c:pt>
                <c:pt idx="2862">
                  <c:v>1.1851165675420881</c:v>
                </c:pt>
                <c:pt idx="2863">
                  <c:v>0.94700269738608822</c:v>
                </c:pt>
                <c:pt idx="2864">
                  <c:v>1.2442900541237201</c:v>
                </c:pt>
                <c:pt idx="2865">
                  <c:v>1.2319236069442772</c:v>
                </c:pt>
                <c:pt idx="2866">
                  <c:v>1.2742265450059778</c:v>
                </c:pt>
                <c:pt idx="2867">
                  <c:v>1.104735350520013</c:v>
                </c:pt>
                <c:pt idx="2868">
                  <c:v>1.0904889600870413</c:v>
                </c:pt>
                <c:pt idx="2869">
                  <c:v>0.9828683187416547</c:v>
                </c:pt>
                <c:pt idx="2870">
                  <c:v>1.2468458181711171</c:v>
                </c:pt>
                <c:pt idx="2871">
                  <c:v>0.58277994162201252</c:v>
                </c:pt>
                <c:pt idx="2872">
                  <c:v>1.1169772352821215</c:v>
                </c:pt>
                <c:pt idx="2873">
                  <c:v>1.0015007311294011</c:v>
                </c:pt>
                <c:pt idx="2874">
                  <c:v>1.1044805136491505</c:v>
                </c:pt>
                <c:pt idx="2875">
                  <c:v>1.3131013980216686</c:v>
                </c:pt>
                <c:pt idx="2876">
                  <c:v>1.3315045365896176</c:v>
                </c:pt>
                <c:pt idx="2877">
                  <c:v>1.1682411310898921</c:v>
                </c:pt>
                <c:pt idx="2878">
                  <c:v>1.2267604493278792</c:v>
                </c:pt>
                <c:pt idx="2879">
                  <c:v>1.1260204170725876</c:v>
                </c:pt>
                <c:pt idx="2880">
                  <c:v>1.2439292418543366</c:v>
                </c:pt>
                <c:pt idx="2881">
                  <c:v>0.77275921775786593</c:v>
                </c:pt>
                <c:pt idx="2882">
                  <c:v>1.1002184545952951</c:v>
                </c:pt>
                <c:pt idx="2883">
                  <c:v>1.257628234531601</c:v>
                </c:pt>
                <c:pt idx="2884">
                  <c:v>1.2387437917825146</c:v>
                </c:pt>
                <c:pt idx="2885">
                  <c:v>1.0478117791903518</c:v>
                </c:pt>
                <c:pt idx="2886">
                  <c:v>0.82953201579755087</c:v>
                </c:pt>
                <c:pt idx="2887">
                  <c:v>1.3064250275506872</c:v>
                </c:pt>
                <c:pt idx="2888">
                  <c:v>0.98198577258533104</c:v>
                </c:pt>
                <c:pt idx="2889">
                  <c:v>1.1893629955348712</c:v>
                </c:pt>
                <c:pt idx="2890">
                  <c:v>0.95936396598210427</c:v>
                </c:pt>
                <c:pt idx="2891">
                  <c:v>0.86974175441309121</c:v>
                </c:pt>
                <c:pt idx="2892">
                  <c:v>1.2258540379750558</c:v>
                </c:pt>
                <c:pt idx="2893">
                  <c:v>1.1515425956335601</c:v>
                </c:pt>
                <c:pt idx="2894">
                  <c:v>1.2793502179386838</c:v>
                </c:pt>
                <c:pt idx="2895">
                  <c:v>1.2101953271656358</c:v>
                </c:pt>
                <c:pt idx="2896">
                  <c:v>1.110589710299249</c:v>
                </c:pt>
                <c:pt idx="2897">
                  <c:v>1.1295136524478677</c:v>
                </c:pt>
                <c:pt idx="2898">
                  <c:v>1.2074452437756518</c:v>
                </c:pt>
                <c:pt idx="2899">
                  <c:v>1.2253429623247323</c:v>
                </c:pt>
                <c:pt idx="2900">
                  <c:v>1.0936487124615619</c:v>
                </c:pt>
                <c:pt idx="2901">
                  <c:v>1.2454429072354274</c:v>
                </c:pt>
                <c:pt idx="2902">
                  <c:v>1.1823516269682501</c:v>
                </c:pt>
                <c:pt idx="2903">
                  <c:v>1.1086362253858999</c:v>
                </c:pt>
                <c:pt idx="2904">
                  <c:v>1.2386516328301838</c:v>
                </c:pt>
                <c:pt idx="2905">
                  <c:v>1.1509346440547639</c:v>
                </c:pt>
                <c:pt idx="2906">
                  <c:v>0.87935030555460669</c:v>
                </c:pt>
                <c:pt idx="2907">
                  <c:v>1.2431650787116442</c:v>
                </c:pt>
                <c:pt idx="2908">
                  <c:v>1.0589540336264884</c:v>
                </c:pt>
                <c:pt idx="2909">
                  <c:v>1.0630678612678104</c:v>
                </c:pt>
                <c:pt idx="2910">
                  <c:v>1.2926419841480641</c:v>
                </c:pt>
                <c:pt idx="2911">
                  <c:v>1.1592233337683857</c:v>
                </c:pt>
                <c:pt idx="2912">
                  <c:v>0.86279953487936156</c:v>
                </c:pt>
                <c:pt idx="2913">
                  <c:v>1.241021197622423</c:v>
                </c:pt>
                <c:pt idx="2914">
                  <c:v>1.2591922322682052</c:v>
                </c:pt>
                <c:pt idx="2915">
                  <c:v>1.2291154504188502</c:v>
                </c:pt>
                <c:pt idx="2916">
                  <c:v>1.1738271977945398</c:v>
                </c:pt>
                <c:pt idx="2917">
                  <c:v>1.2844936310154842</c:v>
                </c:pt>
                <c:pt idx="2918">
                  <c:v>1.0427233471931865</c:v>
                </c:pt>
                <c:pt idx="2919">
                  <c:v>1.1881581312599643</c:v>
                </c:pt>
                <c:pt idx="2920">
                  <c:v>1.2717149100367713</c:v>
                </c:pt>
                <c:pt idx="2921">
                  <c:v>1.0015182188066418</c:v>
                </c:pt>
                <c:pt idx="2922">
                  <c:v>1.169002281505364</c:v>
                </c:pt>
                <c:pt idx="2923">
                  <c:v>1.061028983703169</c:v>
                </c:pt>
                <c:pt idx="2924">
                  <c:v>1.2992027834444546</c:v>
                </c:pt>
                <c:pt idx="2925">
                  <c:v>0.85328102038402165</c:v>
                </c:pt>
                <c:pt idx="2926">
                  <c:v>1.1459598674353224</c:v>
                </c:pt>
                <c:pt idx="2927">
                  <c:v>1.2397871050944858</c:v>
                </c:pt>
                <c:pt idx="2928">
                  <c:v>0.97583611148379412</c:v>
                </c:pt>
                <c:pt idx="2929">
                  <c:v>1.1304184180385761</c:v>
                </c:pt>
                <c:pt idx="2930">
                  <c:v>1.1408154987071382</c:v>
                </c:pt>
                <c:pt idx="2931">
                  <c:v>1.1453561088754021</c:v>
                </c:pt>
                <c:pt idx="2932">
                  <c:v>1.0753593280241658</c:v>
                </c:pt>
                <c:pt idx="2933">
                  <c:v>1.1591264227793019</c:v>
                </c:pt>
                <c:pt idx="2934">
                  <c:v>1.2184072737563301</c:v>
                </c:pt>
                <c:pt idx="2935">
                  <c:v>1.1676531261387884</c:v>
                </c:pt>
                <c:pt idx="2936">
                  <c:v>0.90387730724727888</c:v>
                </c:pt>
                <c:pt idx="2937">
                  <c:v>1.2611753711631246</c:v>
                </c:pt>
                <c:pt idx="2938">
                  <c:v>1.1052917817068328</c:v>
                </c:pt>
                <c:pt idx="2939">
                  <c:v>1.2142255094151595</c:v>
                </c:pt>
                <c:pt idx="2940">
                  <c:v>0.78154210186283035</c:v>
                </c:pt>
                <c:pt idx="2941">
                  <c:v>1.1619453148886001</c:v>
                </c:pt>
                <c:pt idx="2942">
                  <c:v>1.0968660315930709</c:v>
                </c:pt>
                <c:pt idx="2943">
                  <c:v>1.1306871407536447</c:v>
                </c:pt>
                <c:pt idx="2944">
                  <c:v>1.2141162993856658</c:v>
                </c:pt>
                <c:pt idx="2945">
                  <c:v>0.66541707142934714</c:v>
                </c:pt>
                <c:pt idx="2946">
                  <c:v>1.145258228694312</c:v>
                </c:pt>
                <c:pt idx="2947">
                  <c:v>1.1893452009722585</c:v>
                </c:pt>
                <c:pt idx="2948">
                  <c:v>0.70804850128159669</c:v>
                </c:pt>
                <c:pt idx="2949">
                  <c:v>1.2438813392073778</c:v>
                </c:pt>
                <c:pt idx="2950">
                  <c:v>1.1577720168419461</c:v>
                </c:pt>
                <c:pt idx="2951">
                  <c:v>1.1167839513415727</c:v>
                </c:pt>
                <c:pt idx="2952">
                  <c:v>1.2275751031783126</c:v>
                </c:pt>
                <c:pt idx="2953">
                  <c:v>0.69732063367285368</c:v>
                </c:pt>
                <c:pt idx="2954">
                  <c:v>1.0791812460476238</c:v>
                </c:pt>
                <c:pt idx="2955">
                  <c:v>1.0560803717686753</c:v>
                </c:pt>
                <c:pt idx="2956">
                  <c:v>0.98688207531445149</c:v>
                </c:pt>
                <c:pt idx="2957">
                  <c:v>1.2315053029010399</c:v>
                </c:pt>
                <c:pt idx="2958">
                  <c:v>0.51283219764447363</c:v>
                </c:pt>
                <c:pt idx="2959">
                  <c:v>1.2298862074868098</c:v>
                </c:pt>
                <c:pt idx="2960">
                  <c:v>1.1247204433230289</c:v>
                </c:pt>
                <c:pt idx="2961">
                  <c:v>1.1901354423569723</c:v>
                </c:pt>
                <c:pt idx="2962">
                  <c:v>1.1132164994477951</c:v>
                </c:pt>
                <c:pt idx="2963">
                  <c:v>1.1337199364067536</c:v>
                </c:pt>
                <c:pt idx="2964">
                  <c:v>1.2014878868301804</c:v>
                </c:pt>
                <c:pt idx="2965">
                  <c:v>1.2538655469995279</c:v>
                </c:pt>
                <c:pt idx="2966">
                  <c:v>1.1600117034946522</c:v>
                </c:pt>
                <c:pt idx="2967">
                  <c:v>1.2451079576162822</c:v>
                </c:pt>
                <c:pt idx="2968">
                  <c:v>1.1180165814401781</c:v>
                </c:pt>
                <c:pt idx="2969">
                  <c:v>1.1726288020910201</c:v>
                </c:pt>
                <c:pt idx="2970">
                  <c:v>1.0622373768956761</c:v>
                </c:pt>
                <c:pt idx="2971">
                  <c:v>1.125485362837674</c:v>
                </c:pt>
                <c:pt idx="2972">
                  <c:v>1.1603684747928502</c:v>
                </c:pt>
                <c:pt idx="2973">
                  <c:v>1.0341464613171809</c:v>
                </c:pt>
                <c:pt idx="2974">
                  <c:v>1.1493023506972071</c:v>
                </c:pt>
                <c:pt idx="2975">
                  <c:v>1.0655094270429206</c:v>
                </c:pt>
                <c:pt idx="2976">
                  <c:v>1.2632132329185435</c:v>
                </c:pt>
                <c:pt idx="2977">
                  <c:v>1.087791752125995</c:v>
                </c:pt>
                <c:pt idx="2978">
                  <c:v>1.0232524596337138</c:v>
                </c:pt>
                <c:pt idx="2979">
                  <c:v>1.0702944660136855</c:v>
                </c:pt>
                <c:pt idx="2980">
                  <c:v>1.0741720269397728</c:v>
                </c:pt>
                <c:pt idx="2981">
                  <c:v>0.65669402108104535</c:v>
                </c:pt>
                <c:pt idx="2982">
                  <c:v>1.2345764422952472</c:v>
                </c:pt>
                <c:pt idx="2983">
                  <c:v>0.82966106983341015</c:v>
                </c:pt>
                <c:pt idx="2984">
                  <c:v>0.94434460364419037</c:v>
                </c:pt>
                <c:pt idx="2985">
                  <c:v>0.94363823384814804</c:v>
                </c:pt>
                <c:pt idx="2986">
                  <c:v>1.1028422857496918</c:v>
                </c:pt>
                <c:pt idx="2987">
                  <c:v>1.0307932539143372</c:v>
                </c:pt>
                <c:pt idx="2988">
                  <c:v>1.2085919653494499</c:v>
                </c:pt>
                <c:pt idx="2989">
                  <c:v>0.68672086315740788</c:v>
                </c:pt>
                <c:pt idx="2990">
                  <c:v>1.2224768792769583</c:v>
                </c:pt>
                <c:pt idx="2991">
                  <c:v>0.39064439777315957</c:v>
                </c:pt>
                <c:pt idx="2992">
                  <c:v>0.93999930657351527</c:v>
                </c:pt>
                <c:pt idx="2993">
                  <c:v>1.1698869466543964</c:v>
                </c:pt>
                <c:pt idx="2994">
                  <c:v>1.1940888557875602</c:v>
                </c:pt>
                <c:pt idx="2995">
                  <c:v>1.1043775671989655</c:v>
                </c:pt>
                <c:pt idx="2996">
                  <c:v>1.1785756410106321</c:v>
                </c:pt>
                <c:pt idx="2997">
                  <c:v>0.84336881423017263</c:v>
                </c:pt>
                <c:pt idx="2998">
                  <c:v>0.95188021533298561</c:v>
                </c:pt>
                <c:pt idx="2999">
                  <c:v>1.040660933541296</c:v>
                </c:pt>
                <c:pt idx="3000">
                  <c:v>0.90646972764332423</c:v>
                </c:pt>
                <c:pt idx="3001">
                  <c:v>1.3014319341303417</c:v>
                </c:pt>
                <c:pt idx="3002">
                  <c:v>1.0884469652219901</c:v>
                </c:pt>
                <c:pt idx="3003">
                  <c:v>1.1510281086341798</c:v>
                </c:pt>
                <c:pt idx="3004">
                  <c:v>1.1982132661379121</c:v>
                </c:pt>
                <c:pt idx="3005">
                  <c:v>1.0261609006154342</c:v>
                </c:pt>
                <c:pt idx="3006">
                  <c:v>0.4550549403833104</c:v>
                </c:pt>
                <c:pt idx="3007">
                  <c:v>0.98625232086074599</c:v>
                </c:pt>
                <c:pt idx="3008">
                  <c:v>0.80813753405323396</c:v>
                </c:pt>
                <c:pt idx="3009">
                  <c:v>1.0380628747821201</c:v>
                </c:pt>
                <c:pt idx="3010">
                  <c:v>0.74056184320154594</c:v>
                </c:pt>
                <c:pt idx="3011">
                  <c:v>1.0636732979382648</c:v>
                </c:pt>
                <c:pt idx="3012">
                  <c:v>1.1365793051035475</c:v>
                </c:pt>
                <c:pt idx="3013">
                  <c:v>0.87903652667918575</c:v>
                </c:pt>
                <c:pt idx="3014">
                  <c:v>0.7563793046420626</c:v>
                </c:pt>
                <c:pt idx="3015">
                  <c:v>0.36106393798341924</c:v>
                </c:pt>
                <c:pt idx="3016">
                  <c:v>1.1332112625742898</c:v>
                </c:pt>
                <c:pt idx="3017">
                  <c:v>1.0230433664954117</c:v>
                </c:pt>
                <c:pt idx="3018">
                  <c:v>1.1756866996580955</c:v>
                </c:pt>
                <c:pt idx="3019">
                  <c:v>1.1428204922913132</c:v>
                </c:pt>
                <c:pt idx="3020">
                  <c:v>0.97120121459040898</c:v>
                </c:pt>
                <c:pt idx="3021">
                  <c:v>1.0095086515647078</c:v>
                </c:pt>
                <c:pt idx="3022">
                  <c:v>1.1115084421151686</c:v>
                </c:pt>
                <c:pt idx="3023">
                  <c:v>1.0687873777452341</c:v>
                </c:pt>
                <c:pt idx="3024">
                  <c:v>1.1255913204754944</c:v>
                </c:pt>
                <c:pt idx="3025">
                  <c:v>0.99926742549640757</c:v>
                </c:pt>
                <c:pt idx="3026">
                  <c:v>0.74251089411451077</c:v>
                </c:pt>
                <c:pt idx="3027">
                  <c:v>0.78298327413168844</c:v>
                </c:pt>
                <c:pt idx="3028">
                  <c:v>0.94685114470696796</c:v>
                </c:pt>
                <c:pt idx="3029">
                  <c:v>1.1624333378079472</c:v>
                </c:pt>
                <c:pt idx="3030">
                  <c:v>0.646585728984441</c:v>
                </c:pt>
                <c:pt idx="3031">
                  <c:v>1.157819963002956</c:v>
                </c:pt>
                <c:pt idx="3032">
                  <c:v>1.1674763234910281</c:v>
                </c:pt>
                <c:pt idx="3033">
                  <c:v>1.0550635798440027</c:v>
                </c:pt>
                <c:pt idx="3034">
                  <c:v>0.9217079672308246</c:v>
                </c:pt>
                <c:pt idx="3035">
                  <c:v>1.1837672802095738</c:v>
                </c:pt>
                <c:pt idx="3036">
                  <c:v>0.78474392012653671</c:v>
                </c:pt>
                <c:pt idx="3037">
                  <c:v>0.22156189724007355</c:v>
                </c:pt>
                <c:pt idx="3038">
                  <c:v>0.99159375835752428</c:v>
                </c:pt>
                <c:pt idx="3039">
                  <c:v>1.0151349697746399</c:v>
                </c:pt>
                <c:pt idx="3040">
                  <c:v>1.146649084909189</c:v>
                </c:pt>
                <c:pt idx="3041">
                  <c:v>1.1528347556928826</c:v>
                </c:pt>
                <c:pt idx="3042">
                  <c:v>1.1345190440174986</c:v>
                </c:pt>
                <c:pt idx="3043">
                  <c:v>0.7597106597418567</c:v>
                </c:pt>
                <c:pt idx="3044">
                  <c:v>0.92937510406228008</c:v>
                </c:pt>
                <c:pt idx="3045">
                  <c:v>0.89651561860773754</c:v>
                </c:pt>
                <c:pt idx="3046">
                  <c:v>1.0485045095062231</c:v>
                </c:pt>
                <c:pt idx="3047">
                  <c:v>0.91390211465043725</c:v>
                </c:pt>
                <c:pt idx="3048">
                  <c:v>0.96382358793529943</c:v>
                </c:pt>
                <c:pt idx="3049">
                  <c:v>1.1690827801172281</c:v>
                </c:pt>
                <c:pt idx="3050">
                  <c:v>0.73852041138170565</c:v>
                </c:pt>
                <c:pt idx="3051">
                  <c:v>1.056939561573218</c:v>
                </c:pt>
                <c:pt idx="3052">
                  <c:v>0.88744258977355417</c:v>
                </c:pt>
                <c:pt idx="3053">
                  <c:v>0.74511567629745346</c:v>
                </c:pt>
                <c:pt idx="3054">
                  <c:v>1.1592357971992984</c:v>
                </c:pt>
                <c:pt idx="3055">
                  <c:v>0.68168236944185656</c:v>
                </c:pt>
                <c:pt idx="3056">
                  <c:v>1.1159684322468479</c:v>
                </c:pt>
                <c:pt idx="3057">
                  <c:v>1.0498665834077499</c:v>
                </c:pt>
                <c:pt idx="3058">
                  <c:v>0.9533215954940758</c:v>
                </c:pt>
                <c:pt idx="3059">
                  <c:v>0.98830674989926737</c:v>
                </c:pt>
                <c:pt idx="3060">
                  <c:v>0.94524380870981561</c:v>
                </c:pt>
                <c:pt idx="3061">
                  <c:v>0.8891308213386907</c:v>
                </c:pt>
                <c:pt idx="3062">
                  <c:v>0.83008104325546495</c:v>
                </c:pt>
                <c:pt idx="3063">
                  <c:v>1.0620414000239544</c:v>
                </c:pt>
                <c:pt idx="3064">
                  <c:v>1.0659529803138701</c:v>
                </c:pt>
                <c:pt idx="3065">
                  <c:v>1.0329412825959794</c:v>
                </c:pt>
                <c:pt idx="3066">
                  <c:v>0.94649306171418368</c:v>
                </c:pt>
                <c:pt idx="3067">
                  <c:v>1.0248038873835288</c:v>
                </c:pt>
                <c:pt idx="3068">
                  <c:v>0.87372953190266089</c:v>
                </c:pt>
                <c:pt idx="3069">
                  <c:v>1.1068299338811305</c:v>
                </c:pt>
                <c:pt idx="3070">
                  <c:v>0.8500436104825797</c:v>
                </c:pt>
                <c:pt idx="3071">
                  <c:v>0.92062225966124744</c:v>
                </c:pt>
                <c:pt idx="3072">
                  <c:v>0.80563744489159361</c:v>
                </c:pt>
                <c:pt idx="3073">
                  <c:v>0.48592657267429645</c:v>
                </c:pt>
                <c:pt idx="3074">
                  <c:v>1.0053415190064299</c:v>
                </c:pt>
                <c:pt idx="3075">
                  <c:v>1.0042438127323778</c:v>
                </c:pt>
                <c:pt idx="3076">
                  <c:v>0.70236626392687052</c:v>
                </c:pt>
                <c:pt idx="3077">
                  <c:v>0.98352988358920268</c:v>
                </c:pt>
                <c:pt idx="3078">
                  <c:v>0.94485884755862026</c:v>
                </c:pt>
                <c:pt idx="3079">
                  <c:v>0.98177867192866453</c:v>
                </c:pt>
                <c:pt idx="3080">
                  <c:v>0.90205141858491711</c:v>
                </c:pt>
                <c:pt idx="3081">
                  <c:v>1.1158432317737703</c:v>
                </c:pt>
                <c:pt idx="3082">
                  <c:v>1.0230026398334064</c:v>
                </c:pt>
                <c:pt idx="3083">
                  <c:v>0.78254253634961568</c:v>
                </c:pt>
                <c:pt idx="3084">
                  <c:v>0.92367060413757418</c:v>
                </c:pt>
                <c:pt idx="3085">
                  <c:v>0.42318667521855147</c:v>
                </c:pt>
                <c:pt idx="3086">
                  <c:v>1.02869236343863</c:v>
                </c:pt>
                <c:pt idx="3087">
                  <c:v>0.87695208425137561</c:v>
                </c:pt>
                <c:pt idx="3088">
                  <c:v>1.0271551640912093</c:v>
                </c:pt>
                <c:pt idx="3089">
                  <c:v>0.52754006209142523</c:v>
                </c:pt>
                <c:pt idx="3090">
                  <c:v>0.96247456815948762</c:v>
                </c:pt>
                <c:pt idx="3091">
                  <c:v>1.0384126507845313</c:v>
                </c:pt>
                <c:pt idx="3092">
                  <c:v>0.4577439919415528</c:v>
                </c:pt>
                <c:pt idx="3093">
                  <c:v>0.40548094625116732</c:v>
                </c:pt>
                <c:pt idx="3094">
                  <c:v>0.98521846817324699</c:v>
                </c:pt>
                <c:pt idx="3095">
                  <c:v>0.79806534578588517</c:v>
                </c:pt>
                <c:pt idx="3096">
                  <c:v>0.8381202338475755</c:v>
                </c:pt>
                <c:pt idx="3097">
                  <c:v>0.77868708571614986</c:v>
                </c:pt>
                <c:pt idx="3098">
                  <c:v>0.91748191673059265</c:v>
                </c:pt>
                <c:pt idx="3099">
                  <c:v>0.42055769572445123</c:v>
                </c:pt>
                <c:pt idx="3100">
                  <c:v>1.0541789770775691</c:v>
                </c:pt>
                <c:pt idx="3101">
                  <c:v>0.43753147477745924</c:v>
                </c:pt>
                <c:pt idx="3102">
                  <c:v>0.65046597825372143</c:v>
                </c:pt>
                <c:pt idx="3103">
                  <c:v>0.77755684978771356</c:v>
                </c:pt>
                <c:pt idx="3104">
                  <c:v>0.98544497656582664</c:v>
                </c:pt>
                <c:pt idx="3105">
                  <c:v>0.61939247834519606</c:v>
                </c:pt>
                <c:pt idx="3106">
                  <c:v>0.80127245277736836</c:v>
                </c:pt>
                <c:pt idx="3107">
                  <c:v>1.0300308125896098</c:v>
                </c:pt>
                <c:pt idx="3108">
                  <c:v>0.71557777330980665</c:v>
                </c:pt>
                <c:pt idx="3109">
                  <c:v>0.58230661580746801</c:v>
                </c:pt>
                <c:pt idx="3110">
                  <c:v>0.96082042379499255</c:v>
                </c:pt>
                <c:pt idx="3111">
                  <c:v>0.62052935831298661</c:v>
                </c:pt>
                <c:pt idx="3112">
                  <c:v>0.98548948924044666</c:v>
                </c:pt>
                <c:pt idx="3113">
                  <c:v>1.0671406278315121</c:v>
                </c:pt>
                <c:pt idx="3114">
                  <c:v>0.86238781524429164</c:v>
                </c:pt>
                <c:pt idx="3115">
                  <c:v>0.91673906568779262</c:v>
                </c:pt>
                <c:pt idx="3116">
                  <c:v>0.86717610158294756</c:v>
                </c:pt>
                <c:pt idx="3117">
                  <c:v>1.079747629243565</c:v>
                </c:pt>
                <c:pt idx="3118">
                  <c:v>0.73373893531542589</c:v>
                </c:pt>
                <c:pt idx="3119">
                  <c:v>0.85105303765681983</c:v>
                </c:pt>
                <c:pt idx="3120">
                  <c:v>0.873059902790429</c:v>
                </c:pt>
                <c:pt idx="3121">
                  <c:v>0.4141772075427233</c:v>
                </c:pt>
                <c:pt idx="3122">
                  <c:v>0.90443663762721549</c:v>
                </c:pt>
                <c:pt idx="3123">
                  <c:v>0.58044324281449</c:v>
                </c:pt>
                <c:pt idx="3124">
                  <c:v>0.99281312723115844</c:v>
                </c:pt>
                <c:pt idx="3125">
                  <c:v>0.7913557557068045</c:v>
                </c:pt>
                <c:pt idx="3126">
                  <c:v>0.88394353615860288</c:v>
                </c:pt>
                <c:pt idx="3127">
                  <c:v>0.9260812699005736</c:v>
                </c:pt>
                <c:pt idx="3128">
                  <c:v>0.68231742933817163</c:v>
                </c:pt>
                <c:pt idx="3129">
                  <c:v>1.0345687980581788</c:v>
                </c:pt>
                <c:pt idx="3130">
                  <c:v>0.75471194375540962</c:v>
                </c:pt>
                <c:pt idx="3131">
                  <c:v>0.83555272210802645</c:v>
                </c:pt>
                <c:pt idx="3132">
                  <c:v>0.76910312140624659</c:v>
                </c:pt>
                <c:pt idx="3133">
                  <c:v>0</c:v>
                </c:pt>
                <c:pt idx="3134">
                  <c:v>0.63975388312011572</c:v>
                </c:pt>
                <c:pt idx="3135">
                  <c:v>1.0736105448393261</c:v>
                </c:pt>
                <c:pt idx="3136">
                  <c:v>0.46827342155117779</c:v>
                </c:pt>
                <c:pt idx="3137">
                  <c:v>0.74136271727592351</c:v>
                </c:pt>
                <c:pt idx="3138">
                  <c:v>0.83908463572992131</c:v>
                </c:pt>
                <c:pt idx="3139">
                  <c:v>0.8414026258662175</c:v>
                </c:pt>
                <c:pt idx="3140">
                  <c:v>0.67776000436844486</c:v>
                </c:pt>
                <c:pt idx="3141">
                  <c:v>0.94160208043826688</c:v>
                </c:pt>
                <c:pt idx="3142">
                  <c:v>0.81938968425915915</c:v>
                </c:pt>
                <c:pt idx="3143">
                  <c:v>1.0033149167289948</c:v>
                </c:pt>
                <c:pt idx="3144">
                  <c:v>0.81609713584708887</c:v>
                </c:pt>
                <c:pt idx="3145">
                  <c:v>0.6971392910288815</c:v>
                </c:pt>
                <c:pt idx="3146">
                  <c:v>0.61517079375204653</c:v>
                </c:pt>
                <c:pt idx="3147">
                  <c:v>1.0108079251001365</c:v>
                </c:pt>
                <c:pt idx="3148">
                  <c:v>1.1047278574518893</c:v>
                </c:pt>
                <c:pt idx="3149">
                  <c:v>0.56882705820225399</c:v>
                </c:pt>
                <c:pt idx="3150">
                  <c:v>1.0038823820522458</c:v>
                </c:pt>
                <c:pt idx="3151">
                  <c:v>1.0313639691456067</c:v>
                </c:pt>
                <c:pt idx="3152">
                  <c:v>0.72773940745521692</c:v>
                </c:pt>
                <c:pt idx="3153">
                  <c:v>0.67175998331800879</c:v>
                </c:pt>
                <c:pt idx="3154">
                  <c:v>0.5034877526537197</c:v>
                </c:pt>
                <c:pt idx="3155">
                  <c:v>0.9551711207953425</c:v>
                </c:pt>
                <c:pt idx="3156">
                  <c:v>0.89521635160605895</c:v>
                </c:pt>
                <c:pt idx="3157">
                  <c:v>0.83743890781695818</c:v>
                </c:pt>
                <c:pt idx="3158">
                  <c:v>0.90018388555135775</c:v>
                </c:pt>
                <c:pt idx="3159">
                  <c:v>0.88024842925141433</c:v>
                </c:pt>
                <c:pt idx="3160">
                  <c:v>0.92676521812190005</c:v>
                </c:pt>
                <c:pt idx="3161">
                  <c:v>0.70695608251302877</c:v>
                </c:pt>
                <c:pt idx="3162">
                  <c:v>0.7811812241756545</c:v>
                </c:pt>
                <c:pt idx="3163">
                  <c:v>0.8726417892682885</c:v>
                </c:pt>
                <c:pt idx="3164">
                  <c:v>0.99300198112426052</c:v>
                </c:pt>
                <c:pt idx="3165">
                  <c:v>0.62148130634909282</c:v>
                </c:pt>
                <c:pt idx="3166">
                  <c:v>0.86769874562700933</c:v>
                </c:pt>
                <c:pt idx="3167">
                  <c:v>1.1251371287136429</c:v>
                </c:pt>
                <c:pt idx="3168">
                  <c:v>1.037294763813003</c:v>
                </c:pt>
                <c:pt idx="3169">
                  <c:v>0.82273790974285144</c:v>
                </c:pt>
                <c:pt idx="3170">
                  <c:v>0.89289659261052601</c:v>
                </c:pt>
                <c:pt idx="3171">
                  <c:v>0.58264416811936237</c:v>
                </c:pt>
                <c:pt idx="3172">
                  <c:v>0.72508776168688205</c:v>
                </c:pt>
                <c:pt idx="3173">
                  <c:v>0.87881021954096461</c:v>
                </c:pt>
                <c:pt idx="3174">
                  <c:v>0.45437027024731308</c:v>
                </c:pt>
                <c:pt idx="3175">
                  <c:v>0.86278011578789593</c:v>
                </c:pt>
                <c:pt idx="3176">
                  <c:v>0.53916265474361658</c:v>
                </c:pt>
                <c:pt idx="3177">
                  <c:v>0.84553047506133949</c:v>
                </c:pt>
                <c:pt idx="3178">
                  <c:v>0.48512370271124988</c:v>
                </c:pt>
                <c:pt idx="3179">
                  <c:v>0.90223288294050252</c:v>
                </c:pt>
                <c:pt idx="3180">
                  <c:v>0.91379651562469233</c:v>
                </c:pt>
                <c:pt idx="3181">
                  <c:v>0.80917578474600749</c:v>
                </c:pt>
                <c:pt idx="3182">
                  <c:v>0.54106253421055039</c:v>
                </c:pt>
                <c:pt idx="3183">
                  <c:v>0.4978518832878126</c:v>
                </c:pt>
                <c:pt idx="3184">
                  <c:v>0.91369267888219063</c:v>
                </c:pt>
                <c:pt idx="3185">
                  <c:v>0.93270952449711164</c:v>
                </c:pt>
                <c:pt idx="3186">
                  <c:v>0.7563329768160274</c:v>
                </c:pt>
                <c:pt idx="3187">
                  <c:v>0.5620319283410381</c:v>
                </c:pt>
                <c:pt idx="3188">
                  <c:v>0.69614558497320322</c:v>
                </c:pt>
                <c:pt idx="3189">
                  <c:v>1.0179863081514418</c:v>
                </c:pt>
                <c:pt idx="3190">
                  <c:v>0.84275366464850898</c:v>
                </c:pt>
                <c:pt idx="3191">
                  <c:v>0.53606581116440311</c:v>
                </c:pt>
                <c:pt idx="3192">
                  <c:v>0.98998482052892478</c:v>
                </c:pt>
                <c:pt idx="3193">
                  <c:v>0.71233396589399944</c:v>
                </c:pt>
                <c:pt idx="3194">
                  <c:v>1.0071927386343875</c:v>
                </c:pt>
                <c:pt idx="3195">
                  <c:v>0.72462101880160101</c:v>
                </c:pt>
                <c:pt idx="3196">
                  <c:v>0.92073522775115568</c:v>
                </c:pt>
                <c:pt idx="3197">
                  <c:v>0.8272301582106445</c:v>
                </c:pt>
                <c:pt idx="3198">
                  <c:v>0.84390328140131332</c:v>
                </c:pt>
                <c:pt idx="3199">
                  <c:v>0.83082180062718824</c:v>
                </c:pt>
                <c:pt idx="3200">
                  <c:v>0.88312754960719109</c:v>
                </c:pt>
                <c:pt idx="3201">
                  <c:v>0.70431758530960364</c:v>
                </c:pt>
                <c:pt idx="3202">
                  <c:v>0</c:v>
                </c:pt>
                <c:pt idx="3203">
                  <c:v>0.58047832898955976</c:v>
                </c:pt>
                <c:pt idx="3204">
                  <c:v>0.42185057280105898</c:v>
                </c:pt>
                <c:pt idx="3205">
                  <c:v>0.77771128024987346</c:v>
                </c:pt>
                <c:pt idx="3206">
                  <c:v>0.61870998552081424</c:v>
                </c:pt>
                <c:pt idx="3207">
                  <c:v>0.8222351570547527</c:v>
                </c:pt>
                <c:pt idx="3208">
                  <c:v>0.63800064507271692</c:v>
                </c:pt>
                <c:pt idx="3209">
                  <c:v>0.69685492962678863</c:v>
                </c:pt>
                <c:pt idx="3210">
                  <c:v>0.86287034308638966</c:v>
                </c:pt>
                <c:pt idx="3211">
                  <c:v>0.44868330450081595</c:v>
                </c:pt>
                <c:pt idx="3212">
                  <c:v>0.69991589903741813</c:v>
                </c:pt>
                <c:pt idx="3213">
                  <c:v>0.90618344425831854</c:v>
                </c:pt>
                <c:pt idx="3214">
                  <c:v>0.93666326717718673</c:v>
                </c:pt>
                <c:pt idx="3215">
                  <c:v>0.63991551269267066</c:v>
                </c:pt>
                <c:pt idx="3216">
                  <c:v>0.43404848306182814</c:v>
                </c:pt>
                <c:pt idx="3217">
                  <c:v>0.85634982173450558</c:v>
                </c:pt>
                <c:pt idx="3218">
                  <c:v>0.66946352300892353</c:v>
                </c:pt>
                <c:pt idx="3219">
                  <c:v>0.76822810587173107</c:v>
                </c:pt>
                <c:pt idx="3220">
                  <c:v>0.8401409153810927</c:v>
                </c:pt>
                <c:pt idx="3221">
                  <c:v>0.86799356515901205</c:v>
                </c:pt>
                <c:pt idx="3222">
                  <c:v>0.76700481957362276</c:v>
                </c:pt>
                <c:pt idx="3223">
                  <c:v>0.63279784268208206</c:v>
                </c:pt>
                <c:pt idx="3224">
                  <c:v>0.83195538278935477</c:v>
                </c:pt>
                <c:pt idx="3225">
                  <c:v>0.89489399219443577</c:v>
                </c:pt>
                <c:pt idx="3226">
                  <c:v>1.0381038055108345</c:v>
                </c:pt>
                <c:pt idx="3227">
                  <c:v>0.91242658072578808</c:v>
                </c:pt>
                <c:pt idx="3228">
                  <c:v>0.96872172798142164</c:v>
                </c:pt>
                <c:pt idx="3229">
                  <c:v>0.58603861080696806</c:v>
                </c:pt>
                <c:pt idx="3230">
                  <c:v>0.68200884529403205</c:v>
                </c:pt>
                <c:pt idx="3231">
                  <c:v>0.68070146675066279</c:v>
                </c:pt>
                <c:pt idx="3232">
                  <c:v>1.0388353353925535</c:v>
                </c:pt>
                <c:pt idx="3233">
                  <c:v>0.86871759058133524</c:v>
                </c:pt>
                <c:pt idx="3234">
                  <c:v>0.92723311724086155</c:v>
                </c:pt>
                <c:pt idx="3235">
                  <c:v>0.69570051977117164</c:v>
                </c:pt>
                <c:pt idx="3236">
                  <c:v>0.94819962205191088</c:v>
                </c:pt>
                <c:pt idx="3237">
                  <c:v>0.75532727514655262</c:v>
                </c:pt>
                <c:pt idx="3238">
                  <c:v>0.95681845288314671</c:v>
                </c:pt>
                <c:pt idx="3239">
                  <c:v>0.92484780007617928</c:v>
                </c:pt>
                <c:pt idx="3240">
                  <c:v>0.89528883338031084</c:v>
                </c:pt>
                <c:pt idx="3241">
                  <c:v>0.90266566406429183</c:v>
                </c:pt>
                <c:pt idx="3242">
                  <c:v>0.81651352127909438</c:v>
                </c:pt>
                <c:pt idx="3243">
                  <c:v>0.9547610700763417</c:v>
                </c:pt>
                <c:pt idx="3244">
                  <c:v>0.74865257753328784</c:v>
                </c:pt>
                <c:pt idx="3245">
                  <c:v>0.71884459738738316</c:v>
                </c:pt>
                <c:pt idx="3246">
                  <c:v>0.82667936904551265</c:v>
                </c:pt>
                <c:pt idx="3247">
                  <c:v>0.73180075058749461</c:v>
                </c:pt>
                <c:pt idx="3248">
                  <c:v>0.64943213791854415</c:v>
                </c:pt>
                <c:pt idx="3249">
                  <c:v>0.70623435858560002</c:v>
                </c:pt>
                <c:pt idx="3250">
                  <c:v>0.61004803986001532</c:v>
                </c:pt>
                <c:pt idx="3251">
                  <c:v>0.70693421979465909</c:v>
                </c:pt>
                <c:pt idx="3252">
                  <c:v>0.66474445124372195</c:v>
                </c:pt>
                <c:pt idx="3253">
                  <c:v>0.75177572437125262</c:v>
                </c:pt>
                <c:pt idx="3254">
                  <c:v>0.5058655272674879</c:v>
                </c:pt>
                <c:pt idx="3255">
                  <c:v>0.43821819307637688</c:v>
                </c:pt>
                <c:pt idx="3256">
                  <c:v>0.80406329202655469</c:v>
                </c:pt>
                <c:pt idx="3257">
                  <c:v>0.90048055906214375</c:v>
                </c:pt>
                <c:pt idx="3258">
                  <c:v>0.49784249262687347</c:v>
                </c:pt>
                <c:pt idx="3259">
                  <c:v>0.70067479350018647</c:v>
                </c:pt>
                <c:pt idx="3260">
                  <c:v>0.54875472093200051</c:v>
                </c:pt>
                <c:pt idx="3261">
                  <c:v>0.8876939268114209</c:v>
                </c:pt>
                <c:pt idx="3262">
                  <c:v>0.55583493085106317</c:v>
                </c:pt>
                <c:pt idx="3263">
                  <c:v>0.7139381560246566</c:v>
                </c:pt>
                <c:pt idx="3264">
                  <c:v>0.42985804922192228</c:v>
                </c:pt>
                <c:pt idx="3265">
                  <c:v>0.99857957524433116</c:v>
                </c:pt>
                <c:pt idx="3266">
                  <c:v>0.66311881981294651</c:v>
                </c:pt>
                <c:pt idx="3267">
                  <c:v>0.44551766770528073</c:v>
                </c:pt>
                <c:pt idx="3268">
                  <c:v>0.91377979140711763</c:v>
                </c:pt>
                <c:pt idx="3269">
                  <c:v>0.7479322838550847</c:v>
                </c:pt>
                <c:pt idx="3270">
                  <c:v>0.84082086281799795</c:v>
                </c:pt>
                <c:pt idx="3271">
                  <c:v>0.63442314781149067</c:v>
                </c:pt>
                <c:pt idx="3272">
                  <c:v>0.65475559849570231</c:v>
                </c:pt>
                <c:pt idx="3273">
                  <c:v>0.60699037897437158</c:v>
                </c:pt>
                <c:pt idx="3274">
                  <c:v>0.70152686841855671</c:v>
                </c:pt>
                <c:pt idx="3275">
                  <c:v>0.89915969336351276</c:v>
                </c:pt>
                <c:pt idx="3276">
                  <c:v>0.68591979857626639</c:v>
                </c:pt>
                <c:pt idx="3277">
                  <c:v>0.80766314761664748</c:v>
                </c:pt>
                <c:pt idx="3278">
                  <c:v>0.63755839810019566</c:v>
                </c:pt>
                <c:pt idx="3279">
                  <c:v>0.87260642009986544</c:v>
                </c:pt>
                <c:pt idx="3280">
                  <c:v>0.63881743601898089</c:v>
                </c:pt>
                <c:pt idx="3281">
                  <c:v>0.83272367689513371</c:v>
                </c:pt>
                <c:pt idx="3282">
                  <c:v>0.58902062701614344</c:v>
                </c:pt>
                <c:pt idx="3283">
                  <c:v>0.68773585694255668</c:v>
                </c:pt>
                <c:pt idx="3284">
                  <c:v>0.61660341486144565</c:v>
                </c:pt>
                <c:pt idx="3285">
                  <c:v>0.56213897755405462</c:v>
                </c:pt>
                <c:pt idx="3286">
                  <c:v>0.61704018647914671</c:v>
                </c:pt>
                <c:pt idx="3287">
                  <c:v>0.73304468843560189</c:v>
                </c:pt>
                <c:pt idx="3288">
                  <c:v>0.5067308839613065</c:v>
                </c:pt>
                <c:pt idx="3289">
                  <c:v>0.52078658449298132</c:v>
                </c:pt>
                <c:pt idx="3290">
                  <c:v>0.58073856737659668</c:v>
                </c:pt>
                <c:pt idx="3291">
                  <c:v>0.67178332904636551</c:v>
                </c:pt>
                <c:pt idx="3292">
                  <c:v>0.67213246445248165</c:v>
                </c:pt>
                <c:pt idx="3293">
                  <c:v>0.82698775468848751</c:v>
                </c:pt>
                <c:pt idx="3294">
                  <c:v>0.93740117097116149</c:v>
                </c:pt>
                <c:pt idx="3295">
                  <c:v>0.85431907604475077</c:v>
                </c:pt>
                <c:pt idx="3296">
                  <c:v>0.94577188412043134</c:v>
                </c:pt>
                <c:pt idx="3297">
                  <c:v>0.69225716362699097</c:v>
                </c:pt>
                <c:pt idx="3298">
                  <c:v>0.80645756714252526</c:v>
                </c:pt>
                <c:pt idx="3299">
                  <c:v>0.34928808794849486</c:v>
                </c:pt>
                <c:pt idx="3300">
                  <c:v>0.35877600884388311</c:v>
                </c:pt>
                <c:pt idx="3301">
                  <c:v>0.7997305759565837</c:v>
                </c:pt>
                <c:pt idx="3302">
                  <c:v>0.84282011336168539</c:v>
                </c:pt>
                <c:pt idx="3303">
                  <c:v>0.84202646153531902</c:v>
                </c:pt>
                <c:pt idx="3304">
                  <c:v>1.0170499760656964</c:v>
                </c:pt>
                <c:pt idx="3305">
                  <c:v>0.98993160533949665</c:v>
                </c:pt>
                <c:pt idx="3306">
                  <c:v>0.66305877489789256</c:v>
                </c:pt>
                <c:pt idx="3307">
                  <c:v>0.6640794275886952</c:v>
                </c:pt>
                <c:pt idx="3308">
                  <c:v>0.78525523461670477</c:v>
                </c:pt>
                <c:pt idx="3309">
                  <c:v>0.73716765524856465</c:v>
                </c:pt>
                <c:pt idx="3310">
                  <c:v>0.90818296343576643</c:v>
                </c:pt>
                <c:pt idx="3311">
                  <c:v>0.44583979184724576</c:v>
                </c:pt>
                <c:pt idx="3312">
                  <c:v>0.9152979870425918</c:v>
                </c:pt>
                <c:pt idx="3313">
                  <c:v>0.9920834856319074</c:v>
                </c:pt>
                <c:pt idx="3314">
                  <c:v>0.95724282867392463</c:v>
                </c:pt>
                <c:pt idx="3315">
                  <c:v>0.92859934728290539</c:v>
                </c:pt>
                <c:pt idx="3316">
                  <c:v>0.99974644672906143</c:v>
                </c:pt>
                <c:pt idx="3317">
                  <c:v>0.91442946068258668</c:v>
                </c:pt>
                <c:pt idx="3318">
                  <c:v>0.82181242998887361</c:v>
                </c:pt>
                <c:pt idx="3319">
                  <c:v>0.9337402994969356</c:v>
                </c:pt>
                <c:pt idx="3320">
                  <c:v>0.88985491685427665</c:v>
                </c:pt>
                <c:pt idx="3321">
                  <c:v>0.89266875365615972</c:v>
                </c:pt>
                <c:pt idx="3322">
                  <c:v>0.89819600088246532</c:v>
                </c:pt>
                <c:pt idx="3323">
                  <c:v>0.79707056493645556</c:v>
                </c:pt>
                <c:pt idx="3324">
                  <c:v>0.73160225018497582</c:v>
                </c:pt>
                <c:pt idx="3325">
                  <c:v>0.68415916165600521</c:v>
                </c:pt>
                <c:pt idx="3326">
                  <c:v>0.20363731826182541</c:v>
                </c:pt>
                <c:pt idx="3327">
                  <c:v>0.51865263118301563</c:v>
                </c:pt>
                <c:pt idx="3328">
                  <c:v>0.89760078715173952</c:v>
                </c:pt>
                <c:pt idx="3329">
                  <c:v>0.53204396996967251</c:v>
                </c:pt>
                <c:pt idx="3330">
                  <c:v>0.82359433510604951</c:v>
                </c:pt>
                <c:pt idx="3331">
                  <c:v>0.7787590804085518</c:v>
                </c:pt>
                <c:pt idx="3332">
                  <c:v>0.88197607972531922</c:v>
                </c:pt>
                <c:pt idx="3333">
                  <c:v>0.64447493362300656</c:v>
                </c:pt>
                <c:pt idx="3334">
                  <c:v>0.85253832665707463</c:v>
                </c:pt>
                <c:pt idx="3335">
                  <c:v>0.80269219544368675</c:v>
                </c:pt>
                <c:pt idx="3336">
                  <c:v>0.9062716457781328</c:v>
                </c:pt>
                <c:pt idx="3337">
                  <c:v>0.80203417844388791</c:v>
                </c:pt>
                <c:pt idx="3338">
                  <c:v>0.39823606569020575</c:v>
                </c:pt>
                <c:pt idx="3339">
                  <c:v>0.7859319088990917</c:v>
                </c:pt>
                <c:pt idx="3340">
                  <c:v>0.60971602180670426</c:v>
                </c:pt>
                <c:pt idx="3341">
                  <c:v>0.77951481345639351</c:v>
                </c:pt>
                <c:pt idx="3342">
                  <c:v>0.5270910279769796</c:v>
                </c:pt>
                <c:pt idx="3343">
                  <c:v>0.68411261631069364</c:v>
                </c:pt>
                <c:pt idx="3344">
                  <c:v>0.67180192806105565</c:v>
                </c:pt>
                <c:pt idx="3345">
                  <c:v>0.33106792994508494</c:v>
                </c:pt>
                <c:pt idx="3346">
                  <c:v>0.58570736452262218</c:v>
                </c:pt>
                <c:pt idx="3347">
                  <c:v>0.59694318401799529</c:v>
                </c:pt>
                <c:pt idx="3348">
                  <c:v>0.65478604622825765</c:v>
                </c:pt>
                <c:pt idx="3349">
                  <c:v>0.86916287152507765</c:v>
                </c:pt>
                <c:pt idx="3350">
                  <c:v>0.79302244772219421</c:v>
                </c:pt>
                <c:pt idx="3351">
                  <c:v>0.80171859277935453</c:v>
                </c:pt>
                <c:pt idx="3352">
                  <c:v>0.86416214296781158</c:v>
                </c:pt>
                <c:pt idx="3353">
                  <c:v>0.67256600823838075</c:v>
                </c:pt>
                <c:pt idx="3354">
                  <c:v>0.68151794619788431</c:v>
                </c:pt>
                <c:pt idx="3355">
                  <c:v>0.7800748449521927</c:v>
                </c:pt>
                <c:pt idx="3356">
                  <c:v>0.63381431669193244</c:v>
                </c:pt>
                <c:pt idx="3357">
                  <c:v>0.77831857632749968</c:v>
                </c:pt>
                <c:pt idx="3358">
                  <c:v>0.4520243579070054</c:v>
                </c:pt>
                <c:pt idx="3359">
                  <c:v>0.87452246213303675</c:v>
                </c:pt>
                <c:pt idx="3360">
                  <c:v>0.97306088968284354</c:v>
                </c:pt>
                <c:pt idx="3361">
                  <c:v>0.59301271144350598</c:v>
                </c:pt>
                <c:pt idx="3362">
                  <c:v>0.8327779089873063</c:v>
                </c:pt>
                <c:pt idx="3363">
                  <c:v>0.70690063812244064</c:v>
                </c:pt>
                <c:pt idx="3364">
                  <c:v>0.623562022599782</c:v>
                </c:pt>
                <c:pt idx="3365">
                  <c:v>0.64465091211142556</c:v>
                </c:pt>
                <c:pt idx="3366">
                  <c:v>0.85909318430059989</c:v>
                </c:pt>
                <c:pt idx="3367">
                  <c:v>0.72553344057169544</c:v>
                </c:pt>
                <c:pt idx="3368">
                  <c:v>0.7394881450054045</c:v>
                </c:pt>
                <c:pt idx="3369">
                  <c:v>0.85241404655877129</c:v>
                </c:pt>
                <c:pt idx="3370">
                  <c:v>0.78583807904993452</c:v>
                </c:pt>
                <c:pt idx="3371">
                  <c:v>0.53971978623921724</c:v>
                </c:pt>
                <c:pt idx="3372">
                  <c:v>0.6761258513269327</c:v>
                </c:pt>
                <c:pt idx="3373">
                  <c:v>0.71052904151595708</c:v>
                </c:pt>
                <c:pt idx="3374">
                  <c:v>0.69200906705809506</c:v>
                </c:pt>
                <c:pt idx="3375">
                  <c:v>0.53109942599047899</c:v>
                </c:pt>
                <c:pt idx="3376">
                  <c:v>0.84414126823334101</c:v>
                </c:pt>
                <c:pt idx="3377">
                  <c:v>0.75761453518090205</c:v>
                </c:pt>
                <c:pt idx="3378">
                  <c:v>0.19714837941123561</c:v>
                </c:pt>
                <c:pt idx="3379">
                  <c:v>0.78529724989056049</c:v>
                </c:pt>
                <c:pt idx="3380">
                  <c:v>0.64183993249350502</c:v>
                </c:pt>
                <c:pt idx="3381">
                  <c:v>0.86532934692816132</c:v>
                </c:pt>
                <c:pt idx="3382">
                  <c:v>0.68280681020173983</c:v>
                </c:pt>
                <c:pt idx="3383">
                  <c:v>0.58885276155787858</c:v>
                </c:pt>
                <c:pt idx="3384">
                  <c:v>0.90519555924346884</c:v>
                </c:pt>
                <c:pt idx="3385">
                  <c:v>0.55083148349294897</c:v>
                </c:pt>
                <c:pt idx="3386">
                  <c:v>0.69224339393091427</c:v>
                </c:pt>
                <c:pt idx="3387">
                  <c:v>0.61549866103562301</c:v>
                </c:pt>
                <c:pt idx="3388">
                  <c:v>0.90436845268381871</c:v>
                </c:pt>
                <c:pt idx="3389">
                  <c:v>0.78241827706466149</c:v>
                </c:pt>
                <c:pt idx="3390">
                  <c:v>0.53250642812542937</c:v>
                </c:pt>
                <c:pt idx="3391">
                  <c:v>0.56632137448286735</c:v>
                </c:pt>
                <c:pt idx="3392">
                  <c:v>0.41935462265333467</c:v>
                </c:pt>
                <c:pt idx="3393">
                  <c:v>0.47703578891560788</c:v>
                </c:pt>
                <c:pt idx="3394">
                  <c:v>0.52516903131014969</c:v>
                </c:pt>
                <c:pt idx="3395">
                  <c:v>0.78912724610580964</c:v>
                </c:pt>
                <c:pt idx="3396">
                  <c:v>0.78512241903202351</c:v>
                </c:pt>
                <c:pt idx="3397">
                  <c:v>0.68893046427303961</c:v>
                </c:pt>
                <c:pt idx="3398">
                  <c:v>0.76607383409920782</c:v>
                </c:pt>
                <c:pt idx="3399">
                  <c:v>0.7466274748637286</c:v>
                </c:pt>
                <c:pt idx="3400">
                  <c:v>0.5827732368037869</c:v>
                </c:pt>
                <c:pt idx="3401">
                  <c:v>0.75548311409048685</c:v>
                </c:pt>
                <c:pt idx="3402">
                  <c:v>0.60477680554331581</c:v>
                </c:pt>
                <c:pt idx="3403">
                  <c:v>0.79603256577494264</c:v>
                </c:pt>
                <c:pt idx="3404">
                  <c:v>0.75613809276252464</c:v>
                </c:pt>
                <c:pt idx="3405">
                  <c:v>0.7797820990214418</c:v>
                </c:pt>
                <c:pt idx="3406">
                  <c:v>0.42557353414643112</c:v>
                </c:pt>
                <c:pt idx="3407">
                  <c:v>0.79646145787719469</c:v>
                </c:pt>
                <c:pt idx="3408">
                  <c:v>0.78369698552497014</c:v>
                </c:pt>
                <c:pt idx="3409">
                  <c:v>0.75224888519711564</c:v>
                </c:pt>
                <c:pt idx="3410">
                  <c:v>0.78209582320397431</c:v>
                </c:pt>
                <c:pt idx="3411">
                  <c:v>0.7432315912542462</c:v>
                </c:pt>
                <c:pt idx="3412">
                  <c:v>0.66730366316062162</c:v>
                </c:pt>
                <c:pt idx="3413">
                  <c:v>0.42667464979369174</c:v>
                </c:pt>
                <c:pt idx="3414">
                  <c:v>0.46248212273832878</c:v>
                </c:pt>
                <c:pt idx="3415">
                  <c:v>0.73840121869143471</c:v>
                </c:pt>
                <c:pt idx="3416">
                  <c:v>0.6254943219667729</c:v>
                </c:pt>
                <c:pt idx="3417">
                  <c:v>0.56240916276179576</c:v>
                </c:pt>
                <c:pt idx="3418">
                  <c:v>0.77116603207403611</c:v>
                </c:pt>
                <c:pt idx="3419">
                  <c:v>0.72046396457727457</c:v>
                </c:pt>
                <c:pt idx="3420">
                  <c:v>0.60654975558090862</c:v>
                </c:pt>
                <c:pt idx="3421">
                  <c:v>0.7000121031729255</c:v>
                </c:pt>
                <c:pt idx="3422">
                  <c:v>0.47077366317956842</c:v>
                </c:pt>
                <c:pt idx="3423">
                  <c:v>0.63764653667711446</c:v>
                </c:pt>
                <c:pt idx="3424">
                  <c:v>0.75891704522049663</c:v>
                </c:pt>
                <c:pt idx="3425">
                  <c:v>0.6009118812002876</c:v>
                </c:pt>
                <c:pt idx="3426">
                  <c:v>0.44287547525046544</c:v>
                </c:pt>
                <c:pt idx="3427">
                  <c:v>0.49925738585642482</c:v>
                </c:pt>
                <c:pt idx="3428">
                  <c:v>0.60674746327464968</c:v>
                </c:pt>
                <c:pt idx="3429">
                  <c:v>0.31841829004749922</c:v>
                </c:pt>
                <c:pt idx="3430">
                  <c:v>0.60618846758551248</c:v>
                </c:pt>
                <c:pt idx="3431">
                  <c:v>0.53625940052023779</c:v>
                </c:pt>
                <c:pt idx="3432">
                  <c:v>0.46016676181028676</c:v>
                </c:pt>
                <c:pt idx="3433">
                  <c:v>0.59631702465500258</c:v>
                </c:pt>
                <c:pt idx="3434">
                  <c:v>0.66174054958793782</c:v>
                </c:pt>
                <c:pt idx="3435">
                  <c:v>0.57660710920352265</c:v>
                </c:pt>
                <c:pt idx="3436">
                  <c:v>0.61767140375228302</c:v>
                </c:pt>
                <c:pt idx="3437">
                  <c:v>0.78133922141530743</c:v>
                </c:pt>
                <c:pt idx="3438">
                  <c:v>0.65786858858756092</c:v>
                </c:pt>
                <c:pt idx="3439">
                  <c:v>0.70803136640057573</c:v>
                </c:pt>
                <c:pt idx="3440">
                  <c:v>0.51633035276994932</c:v>
                </c:pt>
                <c:pt idx="3441">
                  <c:v>0.80487367498952733</c:v>
                </c:pt>
                <c:pt idx="3442">
                  <c:v>0.65666641421978511</c:v>
                </c:pt>
                <c:pt idx="3443">
                  <c:v>0.47322545126201282</c:v>
                </c:pt>
                <c:pt idx="3444">
                  <c:v>0.58617137383327889</c:v>
                </c:pt>
                <c:pt idx="3445">
                  <c:v>0.31727352136916193</c:v>
                </c:pt>
                <c:pt idx="3446">
                  <c:v>0.47770392109806792</c:v>
                </c:pt>
                <c:pt idx="3447">
                  <c:v>0.57992957523061495</c:v>
                </c:pt>
                <c:pt idx="3448">
                  <c:v>0.7288120686997307</c:v>
                </c:pt>
                <c:pt idx="3449">
                  <c:v>0.81959334614342405</c:v>
                </c:pt>
                <c:pt idx="3450">
                  <c:v>0.70503727153613704</c:v>
                </c:pt>
                <c:pt idx="3451">
                  <c:v>0.50249250797861156</c:v>
                </c:pt>
                <c:pt idx="3452">
                  <c:v>0.31268630230858036</c:v>
                </c:pt>
                <c:pt idx="3453">
                  <c:v>0.65949812939386765</c:v>
                </c:pt>
                <c:pt idx="3454">
                  <c:v>0.14284684154007912</c:v>
                </c:pt>
                <c:pt idx="3455">
                  <c:v>0.49533172177933038</c:v>
                </c:pt>
                <c:pt idx="3456">
                  <c:v>0.61792793642839805</c:v>
                </c:pt>
                <c:pt idx="3457">
                  <c:v>0.43197159418389425</c:v>
                </c:pt>
                <c:pt idx="3458">
                  <c:v>0.40017440738229543</c:v>
                </c:pt>
                <c:pt idx="3459">
                  <c:v>0.43698154377151188</c:v>
                </c:pt>
                <c:pt idx="3460">
                  <c:v>0.60086429288404863</c:v>
                </c:pt>
                <c:pt idx="3461">
                  <c:v>0.59019940299120388</c:v>
                </c:pt>
                <c:pt idx="3462">
                  <c:v>0.53722723861897614</c:v>
                </c:pt>
                <c:pt idx="3463">
                  <c:v>0.71638477519757782</c:v>
                </c:pt>
                <c:pt idx="3464">
                  <c:v>0.72708543942340498</c:v>
                </c:pt>
                <c:pt idx="3465">
                  <c:v>0.6256765471929906</c:v>
                </c:pt>
                <c:pt idx="3466">
                  <c:v>0.6911816789811156</c:v>
                </c:pt>
                <c:pt idx="3467">
                  <c:v>0.63203556647747872</c:v>
                </c:pt>
                <c:pt idx="3468">
                  <c:v>0.55291743688351103</c:v>
                </c:pt>
                <c:pt idx="3469">
                  <c:v>0.7136547345194586</c:v>
                </c:pt>
                <c:pt idx="3470">
                  <c:v>0.58981574898542299</c:v>
                </c:pt>
                <c:pt idx="3471">
                  <c:v>0.58298886718455234</c:v>
                </c:pt>
                <c:pt idx="3472">
                  <c:v>0.58566957513979312</c:v>
                </c:pt>
                <c:pt idx="3473">
                  <c:v>0.69076834625131667</c:v>
                </c:pt>
                <c:pt idx="3474">
                  <c:v>0.46591842748073931</c:v>
                </c:pt>
                <c:pt idx="3475">
                  <c:v>0.28421115006352526</c:v>
                </c:pt>
                <c:pt idx="3476">
                  <c:v>0.43070432021230731</c:v>
                </c:pt>
                <c:pt idx="3477">
                  <c:v>0.52981664117964622</c:v>
                </c:pt>
                <c:pt idx="3478">
                  <c:v>0.47905052357729172</c:v>
                </c:pt>
                <c:pt idx="3479">
                  <c:v>0.51048028394442757</c:v>
                </c:pt>
                <c:pt idx="3480">
                  <c:v>0.50243048792678147</c:v>
                </c:pt>
                <c:pt idx="3481">
                  <c:v>0.47703517911103599</c:v>
                </c:pt>
                <c:pt idx="3482">
                  <c:v>0.47518450442629928</c:v>
                </c:pt>
                <c:pt idx="3483">
                  <c:v>0.27526200569999931</c:v>
                </c:pt>
                <c:pt idx="3484">
                  <c:v>0.32097515172086039</c:v>
                </c:pt>
                <c:pt idx="3485">
                  <c:v>0.29373075692248185</c:v>
                </c:pt>
                <c:pt idx="3486">
                  <c:v>0.5794448333532205</c:v>
                </c:pt>
                <c:pt idx="3487">
                  <c:v>0.41594887527578361</c:v>
                </c:pt>
                <c:pt idx="3488">
                  <c:v>0.54632068286894953</c:v>
                </c:pt>
                <c:pt idx="3489">
                  <c:v>0.60299937608138321</c:v>
                </c:pt>
                <c:pt idx="3490">
                  <c:v>0.24845736077651429</c:v>
                </c:pt>
                <c:pt idx="3491">
                  <c:v>0.59184082614627664</c:v>
                </c:pt>
                <c:pt idx="3492">
                  <c:v>0.46992993399723237</c:v>
                </c:pt>
                <c:pt idx="3493">
                  <c:v>0.64979135793313036</c:v>
                </c:pt>
                <c:pt idx="3494">
                  <c:v>0.55740084353017982</c:v>
                </c:pt>
                <c:pt idx="3495">
                  <c:v>0.31299478769362538</c:v>
                </c:pt>
                <c:pt idx="3496">
                  <c:v>0.61143270612118461</c:v>
                </c:pt>
                <c:pt idx="3497">
                  <c:v>0.45141869887618147</c:v>
                </c:pt>
                <c:pt idx="3498">
                  <c:v>0.40211996858035731</c:v>
                </c:pt>
                <c:pt idx="3499">
                  <c:v>0.37488685803005201</c:v>
                </c:pt>
                <c:pt idx="3500">
                  <c:v>0.40666726001991088</c:v>
                </c:pt>
                <c:pt idx="3501">
                  <c:v>0.32356183353027873</c:v>
                </c:pt>
                <c:pt idx="3502">
                  <c:v>0.48936536008816084</c:v>
                </c:pt>
                <c:pt idx="3503">
                  <c:v>0.39785719916050838</c:v>
                </c:pt>
                <c:pt idx="3504">
                  <c:v>0.4925487548518479</c:v>
                </c:pt>
                <c:pt idx="3505">
                  <c:v>0.57205022226890412</c:v>
                </c:pt>
                <c:pt idx="3506">
                  <c:v>0.54501225646267903</c:v>
                </c:pt>
                <c:pt idx="3507">
                  <c:v>0.41341713367533484</c:v>
                </c:pt>
                <c:pt idx="3508">
                  <c:v>0.54385653385960819</c:v>
                </c:pt>
                <c:pt idx="3509">
                  <c:v>0.64413876585779206</c:v>
                </c:pt>
                <c:pt idx="3510">
                  <c:v>0.64827234261299194</c:v>
                </c:pt>
                <c:pt idx="3511">
                  <c:v>0.28878595735457374</c:v>
                </c:pt>
                <c:pt idx="3512">
                  <c:v>0.37940087799118766</c:v>
                </c:pt>
                <c:pt idx="3513">
                  <c:v>0.50367097140821804</c:v>
                </c:pt>
                <c:pt idx="3514">
                  <c:v>0.57697564837450199</c:v>
                </c:pt>
                <c:pt idx="3515">
                  <c:v>0.64082644469074224</c:v>
                </c:pt>
                <c:pt idx="3516">
                  <c:v>0.65372647180207766</c:v>
                </c:pt>
                <c:pt idx="3517">
                  <c:v>0.60535652902069947</c:v>
                </c:pt>
                <c:pt idx="3518">
                  <c:v>0.40128626779525139</c:v>
                </c:pt>
                <c:pt idx="3519">
                  <c:v>0.6630588532903634</c:v>
                </c:pt>
                <c:pt idx="3520">
                  <c:v>0.57625949860296144</c:v>
                </c:pt>
                <c:pt idx="3521">
                  <c:v>0.39154185384948986</c:v>
                </c:pt>
                <c:pt idx="3522">
                  <c:v>0.3872267253755598</c:v>
                </c:pt>
                <c:pt idx="3523">
                  <c:v>0.66946315245140964</c:v>
                </c:pt>
                <c:pt idx="3524">
                  <c:v>0.67364357090382265</c:v>
                </c:pt>
                <c:pt idx="3525">
                  <c:v>0.54791007571198758</c:v>
                </c:pt>
                <c:pt idx="3526">
                  <c:v>0.47116492825789186</c:v>
                </c:pt>
                <c:pt idx="3527">
                  <c:v>0.47259241731172758</c:v>
                </c:pt>
                <c:pt idx="3528">
                  <c:v>0.61100091986052263</c:v>
                </c:pt>
                <c:pt idx="3529">
                  <c:v>0.58567582177920652</c:v>
                </c:pt>
                <c:pt idx="3530">
                  <c:v>0.66496680315683565</c:v>
                </c:pt>
                <c:pt idx="3531">
                  <c:v>0.58489462756186261</c:v>
                </c:pt>
                <c:pt idx="3532">
                  <c:v>0.75389563179795815</c:v>
                </c:pt>
                <c:pt idx="3533">
                  <c:v>0.70716855397226253</c:v>
                </c:pt>
                <c:pt idx="3534">
                  <c:v>0.40465716077614222</c:v>
                </c:pt>
                <c:pt idx="3535">
                  <c:v>0.58563762363179961</c:v>
                </c:pt>
                <c:pt idx="3536">
                  <c:v>0.32380721051355132</c:v>
                </c:pt>
                <c:pt idx="3537">
                  <c:v>0.6429775554927466</c:v>
                </c:pt>
                <c:pt idx="3538">
                  <c:v>0.64496073320484981</c:v>
                </c:pt>
                <c:pt idx="3539">
                  <c:v>0.66380084339950185</c:v>
                </c:pt>
                <c:pt idx="3540">
                  <c:v>0.44925898816535481</c:v>
                </c:pt>
                <c:pt idx="3541">
                  <c:v>0.32502831406201876</c:v>
                </c:pt>
                <c:pt idx="3542">
                  <c:v>0.5675207447320112</c:v>
                </c:pt>
                <c:pt idx="3543">
                  <c:v>0.56598219196725574</c:v>
                </c:pt>
                <c:pt idx="3544">
                  <c:v>0.73779250551136466</c:v>
                </c:pt>
                <c:pt idx="3545">
                  <c:v>0.72904079917973064</c:v>
                </c:pt>
                <c:pt idx="3546">
                  <c:v>0.6244475393431147</c:v>
                </c:pt>
                <c:pt idx="3547">
                  <c:v>0.72962409201807776</c:v>
                </c:pt>
                <c:pt idx="3548">
                  <c:v>0.56291398242388868</c:v>
                </c:pt>
                <c:pt idx="3549">
                  <c:v>0.62686798855158765</c:v>
                </c:pt>
                <c:pt idx="3550">
                  <c:v>0.63711607612808574</c:v>
                </c:pt>
                <c:pt idx="3551">
                  <c:v>0.53778813201558651</c:v>
                </c:pt>
                <c:pt idx="3552">
                  <c:v>0.68427657850628498</c:v>
                </c:pt>
                <c:pt idx="3553">
                  <c:v>0.60996199835762233</c:v>
                </c:pt>
                <c:pt idx="3554">
                  <c:v>0.71681904801966667</c:v>
                </c:pt>
                <c:pt idx="3555">
                  <c:v>0.35782786133997951</c:v>
                </c:pt>
                <c:pt idx="3556">
                  <c:v>0.72846123257731232</c:v>
                </c:pt>
                <c:pt idx="3557">
                  <c:v>0.54913991549480223</c:v>
                </c:pt>
                <c:pt idx="3558">
                  <c:v>0.60990638605255387</c:v>
                </c:pt>
                <c:pt idx="3559">
                  <c:v>0.39405512717065377</c:v>
                </c:pt>
                <c:pt idx="3560">
                  <c:v>0.34005693926528141</c:v>
                </c:pt>
                <c:pt idx="3561">
                  <c:v>0.40785283885519485</c:v>
                </c:pt>
                <c:pt idx="3562">
                  <c:v>0.51062562919364574</c:v>
                </c:pt>
                <c:pt idx="3563">
                  <c:v>0.38871461968928922</c:v>
                </c:pt>
                <c:pt idx="3564">
                  <c:v>0.61819170922129463</c:v>
                </c:pt>
                <c:pt idx="3565">
                  <c:v>0.71777209449788271</c:v>
                </c:pt>
                <c:pt idx="3566">
                  <c:v>0.55919539727176371</c:v>
                </c:pt>
                <c:pt idx="3567">
                  <c:v>0.65433134946989169</c:v>
                </c:pt>
                <c:pt idx="3568">
                  <c:v>0.65250168646676465</c:v>
                </c:pt>
                <c:pt idx="3569">
                  <c:v>0.6452119640634556</c:v>
                </c:pt>
                <c:pt idx="3570">
                  <c:v>0.54524499488604949</c:v>
                </c:pt>
                <c:pt idx="3571">
                  <c:v>0.62536436510713056</c:v>
                </c:pt>
                <c:pt idx="3572">
                  <c:v>0.48716013862428847</c:v>
                </c:pt>
                <c:pt idx="3573">
                  <c:v>0.52152474735771048</c:v>
                </c:pt>
                <c:pt idx="3574">
                  <c:v>0.18738329701000131</c:v>
                </c:pt>
                <c:pt idx="3575">
                  <c:v>0.57535198181773406</c:v>
                </c:pt>
                <c:pt idx="3576">
                  <c:v>0.64452255609582265</c:v>
                </c:pt>
                <c:pt idx="3577">
                  <c:v>0.49489270208717556</c:v>
                </c:pt>
                <c:pt idx="3578">
                  <c:v>0.61082683083898726</c:v>
                </c:pt>
                <c:pt idx="3579">
                  <c:v>0.47155055351136294</c:v>
                </c:pt>
                <c:pt idx="3580">
                  <c:v>0.40644944181308335</c:v>
                </c:pt>
                <c:pt idx="3581">
                  <c:v>0.41811519290428717</c:v>
                </c:pt>
                <c:pt idx="3582">
                  <c:v>0.62316311230814492</c:v>
                </c:pt>
                <c:pt idx="3583">
                  <c:v>0.51697612335972998</c:v>
                </c:pt>
                <c:pt idx="3584">
                  <c:v>0.52970216514951818</c:v>
                </c:pt>
                <c:pt idx="3585">
                  <c:v>0.53837500469246669</c:v>
                </c:pt>
                <c:pt idx="3586">
                  <c:v>0.30641187528219016</c:v>
                </c:pt>
                <c:pt idx="3587">
                  <c:v>0.55052706065865498</c:v>
                </c:pt>
                <c:pt idx="3588">
                  <c:v>0.509333548280963</c:v>
                </c:pt>
                <c:pt idx="3589">
                  <c:v>0.73820842562298272</c:v>
                </c:pt>
                <c:pt idx="3590">
                  <c:v>0.54990273314172522</c:v>
                </c:pt>
                <c:pt idx="3591">
                  <c:v>0.52199848547791716</c:v>
                </c:pt>
                <c:pt idx="3592">
                  <c:v>0.52254195233449285</c:v>
                </c:pt>
                <c:pt idx="3593">
                  <c:v>0.65845522046170535</c:v>
                </c:pt>
                <c:pt idx="3594">
                  <c:v>0.53784485470327792</c:v>
                </c:pt>
                <c:pt idx="3595">
                  <c:v>0.60401570155091378</c:v>
                </c:pt>
                <c:pt idx="3596">
                  <c:v>0.39462684847045026</c:v>
                </c:pt>
                <c:pt idx="3597">
                  <c:v>0.52846297101969852</c:v>
                </c:pt>
                <c:pt idx="3598">
                  <c:v>0.57722684659416001</c:v>
                </c:pt>
                <c:pt idx="3599">
                  <c:v>0.34035118727082053</c:v>
                </c:pt>
                <c:pt idx="3600">
                  <c:v>0.46880212013130912</c:v>
                </c:pt>
                <c:pt idx="3601">
                  <c:v>0.70422807635101681</c:v>
                </c:pt>
                <c:pt idx="3602">
                  <c:v>0.65343041277239144</c:v>
                </c:pt>
                <c:pt idx="3603">
                  <c:v>0.61168845021724205</c:v>
                </c:pt>
                <c:pt idx="3604">
                  <c:v>0.56061250708584853</c:v>
                </c:pt>
                <c:pt idx="3605">
                  <c:v>0.55509707272208964</c:v>
                </c:pt>
                <c:pt idx="3606">
                  <c:v>0.58751288315371908</c:v>
                </c:pt>
                <c:pt idx="3607">
                  <c:v>0.50606706962393555</c:v>
                </c:pt>
                <c:pt idx="3608">
                  <c:v>0.43202593620506446</c:v>
                </c:pt>
                <c:pt idx="3609">
                  <c:v>0.60105273656975788</c:v>
                </c:pt>
                <c:pt idx="3610">
                  <c:v>0.64953807479951065</c:v>
                </c:pt>
                <c:pt idx="3611">
                  <c:v>0.54732575689430762</c:v>
                </c:pt>
                <c:pt idx="3612">
                  <c:v>0.67576774925492122</c:v>
                </c:pt>
                <c:pt idx="3613">
                  <c:v>0.64547490366130345</c:v>
                </c:pt>
                <c:pt idx="3614">
                  <c:v>0.72410715809770809</c:v>
                </c:pt>
                <c:pt idx="3615">
                  <c:v>0.70155908384602139</c:v>
                </c:pt>
                <c:pt idx="3616">
                  <c:v>0.73116836821274878</c:v>
                </c:pt>
                <c:pt idx="3617">
                  <c:v>0.4044971712101455</c:v>
                </c:pt>
                <c:pt idx="3618">
                  <c:v>0.6213175812769387</c:v>
                </c:pt>
                <c:pt idx="3619">
                  <c:v>0.58472074895479076</c:v>
                </c:pt>
                <c:pt idx="3620">
                  <c:v>0.6524708383535045</c:v>
                </c:pt>
                <c:pt idx="3621">
                  <c:v>0.65974140410540905</c:v>
                </c:pt>
                <c:pt idx="3622">
                  <c:v>0.58079336532976455</c:v>
                </c:pt>
                <c:pt idx="3623">
                  <c:v>0.71453593171285457</c:v>
                </c:pt>
                <c:pt idx="3624">
                  <c:v>0.57620000688497564</c:v>
                </c:pt>
                <c:pt idx="3625">
                  <c:v>0.56460802761247852</c:v>
                </c:pt>
                <c:pt idx="3626">
                  <c:v>0.43024674487411735</c:v>
                </c:pt>
                <c:pt idx="3627">
                  <c:v>0.48445398393997702</c:v>
                </c:pt>
                <c:pt idx="3628">
                  <c:v>0.61426939016945092</c:v>
                </c:pt>
                <c:pt idx="3629">
                  <c:v>0.60694560548752186</c:v>
                </c:pt>
                <c:pt idx="3630">
                  <c:v>0.70329543848246279</c:v>
                </c:pt>
                <c:pt idx="3631">
                  <c:v>0.6617679316949725</c:v>
                </c:pt>
                <c:pt idx="3632">
                  <c:v>0.65432182339993517</c:v>
                </c:pt>
                <c:pt idx="3633">
                  <c:v>0.60493585215678092</c:v>
                </c:pt>
                <c:pt idx="3634">
                  <c:v>0.61481453264746866</c:v>
                </c:pt>
                <c:pt idx="3635">
                  <c:v>0.53643324673157833</c:v>
                </c:pt>
                <c:pt idx="3636">
                  <c:v>0.48363036963189532</c:v>
                </c:pt>
                <c:pt idx="3637">
                  <c:v>0.67419700525747273</c:v>
                </c:pt>
                <c:pt idx="3638">
                  <c:v>0.7102131935504008</c:v>
                </c:pt>
                <c:pt idx="3639">
                  <c:v>0.69752796267275718</c:v>
                </c:pt>
                <c:pt idx="3640">
                  <c:v>0.69996723664996763</c:v>
                </c:pt>
                <c:pt idx="3641">
                  <c:v>0.73307768828227193</c:v>
                </c:pt>
                <c:pt idx="3642">
                  <c:v>0.73875746710150514</c:v>
                </c:pt>
                <c:pt idx="3643">
                  <c:v>0.62335065449729965</c:v>
                </c:pt>
                <c:pt idx="3644">
                  <c:v>0.82258471431964852</c:v>
                </c:pt>
                <c:pt idx="3645">
                  <c:v>0.7896716734134569</c:v>
                </c:pt>
                <c:pt idx="3646">
                  <c:v>0.29557554442493572</c:v>
                </c:pt>
                <c:pt idx="3647">
                  <c:v>0.6437408894139236</c:v>
                </c:pt>
                <c:pt idx="3648">
                  <c:v>0.697455315593833</c:v>
                </c:pt>
                <c:pt idx="3649">
                  <c:v>0.67529709510579183</c:v>
                </c:pt>
                <c:pt idx="3650">
                  <c:v>0.6035340880196951</c:v>
                </c:pt>
                <c:pt idx="3651">
                  <c:v>0.71824414015872273</c:v>
                </c:pt>
                <c:pt idx="3652">
                  <c:v>0.47608906295177644</c:v>
                </c:pt>
                <c:pt idx="3653">
                  <c:v>0.5072786684060856</c:v>
                </c:pt>
                <c:pt idx="3654">
                  <c:v>0.51955825982605053</c:v>
                </c:pt>
                <c:pt idx="3655">
                  <c:v>0.54900496949712907</c:v>
                </c:pt>
                <c:pt idx="3656">
                  <c:v>0.59522056679765545</c:v>
                </c:pt>
                <c:pt idx="3657">
                  <c:v>0.66871838564822161</c:v>
                </c:pt>
                <c:pt idx="3658">
                  <c:v>0.71727446710129383</c:v>
                </c:pt>
                <c:pt idx="3659">
                  <c:v>0.50166724528605555</c:v>
                </c:pt>
                <c:pt idx="3660">
                  <c:v>0.66379101192056578</c:v>
                </c:pt>
                <c:pt idx="3661">
                  <c:v>0.67901804121415199</c:v>
                </c:pt>
                <c:pt idx="3662">
                  <c:v>0.53730606868007802</c:v>
                </c:pt>
                <c:pt idx="3663">
                  <c:v>0.4764132138342374</c:v>
                </c:pt>
                <c:pt idx="3664">
                  <c:v>0.54789290279508684</c:v>
                </c:pt>
                <c:pt idx="3665">
                  <c:v>0.51416912668642134</c:v>
                </c:pt>
                <c:pt idx="3666">
                  <c:v>0.65760137914743622</c:v>
                </c:pt>
                <c:pt idx="3667">
                  <c:v>0.69684414498914671</c:v>
                </c:pt>
                <c:pt idx="3668">
                  <c:v>0.74392162158874386</c:v>
                </c:pt>
                <c:pt idx="3669">
                  <c:v>0.69905590968332765</c:v>
                </c:pt>
                <c:pt idx="3670">
                  <c:v>0.56890153962749002</c:v>
                </c:pt>
                <c:pt idx="3671">
                  <c:v>0.69289469262156589</c:v>
                </c:pt>
                <c:pt idx="3672">
                  <c:v>0.73061887517108892</c:v>
                </c:pt>
                <c:pt idx="3673">
                  <c:v>0.73715633611444675</c:v>
                </c:pt>
                <c:pt idx="3674">
                  <c:v>0.78106013253723139</c:v>
                </c:pt>
                <c:pt idx="3675">
                  <c:v>0.82736596730441303</c:v>
                </c:pt>
                <c:pt idx="3676">
                  <c:v>0.59926497649722188</c:v>
                </c:pt>
                <c:pt idx="3677">
                  <c:v>0.57773792876526486</c:v>
                </c:pt>
                <c:pt idx="3678">
                  <c:v>0.68820524299978381</c:v>
                </c:pt>
                <c:pt idx="3679">
                  <c:v>0.71169994795099123</c:v>
                </c:pt>
                <c:pt idx="3680">
                  <c:v>0.78384131929386036</c:v>
                </c:pt>
                <c:pt idx="3681">
                  <c:v>0.77580217443821564</c:v>
                </c:pt>
                <c:pt idx="3682">
                  <c:v>0.76561404422840362</c:v>
                </c:pt>
                <c:pt idx="3683">
                  <c:v>0.67990439889593635</c:v>
                </c:pt>
                <c:pt idx="3684">
                  <c:v>0.58702599261762534</c:v>
                </c:pt>
                <c:pt idx="3685">
                  <c:v>0.54344842021620043</c:v>
                </c:pt>
                <c:pt idx="3686">
                  <c:v>0.52006426470997158</c:v>
                </c:pt>
                <c:pt idx="3687">
                  <c:v>0.78282509620467455</c:v>
                </c:pt>
                <c:pt idx="3688">
                  <c:v>0.72373931019425464</c:v>
                </c:pt>
                <c:pt idx="3689">
                  <c:v>0.9036671226010019</c:v>
                </c:pt>
                <c:pt idx="3690">
                  <c:v>0.88261883193167234</c:v>
                </c:pt>
                <c:pt idx="3691">
                  <c:v>0.61237625980393851</c:v>
                </c:pt>
                <c:pt idx="3692">
                  <c:v>0.70913382422874205</c:v>
                </c:pt>
                <c:pt idx="3693">
                  <c:v>0.77075252831061269</c:v>
                </c:pt>
                <c:pt idx="3694">
                  <c:v>0.81257058276404859</c:v>
                </c:pt>
                <c:pt idx="3695">
                  <c:v>0.88376279925301648</c:v>
                </c:pt>
                <c:pt idx="3696">
                  <c:v>0.90266096939121121</c:v>
                </c:pt>
                <c:pt idx="3697">
                  <c:v>0.89768565931906863</c:v>
                </c:pt>
                <c:pt idx="3698">
                  <c:v>0.871268274374562</c:v>
                </c:pt>
                <c:pt idx="3699">
                  <c:v>0.39199239749701087</c:v>
                </c:pt>
                <c:pt idx="3700">
                  <c:v>0.53235716705217651</c:v>
                </c:pt>
                <c:pt idx="3701">
                  <c:v>0.6959223112540136</c:v>
                </c:pt>
                <c:pt idx="3702">
                  <c:v>0.7699664242583576</c:v>
                </c:pt>
                <c:pt idx="3703">
                  <c:v>0.78128696423650157</c:v>
                </c:pt>
                <c:pt idx="3704">
                  <c:v>0.79381112348197103</c:v>
                </c:pt>
                <c:pt idx="3705">
                  <c:v>0.82846988611670369</c:v>
                </c:pt>
                <c:pt idx="3706">
                  <c:v>0.84018112629009845</c:v>
                </c:pt>
                <c:pt idx="3707">
                  <c:v>0.84985108646205665</c:v>
                </c:pt>
                <c:pt idx="3708">
                  <c:v>0.77762387389879994</c:v>
                </c:pt>
                <c:pt idx="3709">
                  <c:v>0.46964878323478054</c:v>
                </c:pt>
                <c:pt idx="3710">
                  <c:v>0.39107869926269928</c:v>
                </c:pt>
                <c:pt idx="3711">
                  <c:v>0.62390673363580085</c:v>
                </c:pt>
                <c:pt idx="3712">
                  <c:v>0.75781267535048313</c:v>
                </c:pt>
                <c:pt idx="3713">
                  <c:v>0.81730337434579181</c:v>
                </c:pt>
                <c:pt idx="3714">
                  <c:v>0.81265363702070192</c:v>
                </c:pt>
                <c:pt idx="3715">
                  <c:v>0.85252205809346382</c:v>
                </c:pt>
                <c:pt idx="3716">
                  <c:v>0.84553047506133949</c:v>
                </c:pt>
                <c:pt idx="3717">
                  <c:v>0.50824008853429314</c:v>
                </c:pt>
                <c:pt idx="3718">
                  <c:v>0.47580401233311981</c:v>
                </c:pt>
                <c:pt idx="3719">
                  <c:v>0.67572790389667581</c:v>
                </c:pt>
                <c:pt idx="3720">
                  <c:v>0.60343870512682751</c:v>
                </c:pt>
                <c:pt idx="3721">
                  <c:v>0.76420046094498162</c:v>
                </c:pt>
                <c:pt idx="3722">
                  <c:v>0.74459769700177159</c:v>
                </c:pt>
                <c:pt idx="3723">
                  <c:v>0.71514548570568615</c:v>
                </c:pt>
                <c:pt idx="3724">
                  <c:v>0.78496074730604659</c:v>
                </c:pt>
                <c:pt idx="3725">
                  <c:v>0.6380126553153378</c:v>
                </c:pt>
                <c:pt idx="3726">
                  <c:v>0.75640000021278164</c:v>
                </c:pt>
                <c:pt idx="3727">
                  <c:v>0.75542270104351461</c:v>
                </c:pt>
                <c:pt idx="3728">
                  <c:v>0.79643755698439245</c:v>
                </c:pt>
                <c:pt idx="3729">
                  <c:v>0.56111066850473423</c:v>
                </c:pt>
                <c:pt idx="3730">
                  <c:v>0.82607480270082745</c:v>
                </c:pt>
                <c:pt idx="3731">
                  <c:v>0.82087861395961048</c:v>
                </c:pt>
                <c:pt idx="3732">
                  <c:v>0.74389451553435215</c:v>
                </c:pt>
                <c:pt idx="3733">
                  <c:v>0.75051239168992756</c:v>
                </c:pt>
                <c:pt idx="3734">
                  <c:v>0.85107630935018574</c:v>
                </c:pt>
                <c:pt idx="3735">
                  <c:v>0.82877187505247185</c:v>
                </c:pt>
                <c:pt idx="3736">
                  <c:v>0.83203556717501492</c:v>
                </c:pt>
                <c:pt idx="3737">
                  <c:v>0.83850535498028855</c:v>
                </c:pt>
                <c:pt idx="3738">
                  <c:v>0.62977796496799077</c:v>
                </c:pt>
                <c:pt idx="3739">
                  <c:v>0.68371631144094058</c:v>
                </c:pt>
                <c:pt idx="3740">
                  <c:v>0.73710770343556364</c:v>
                </c:pt>
                <c:pt idx="3741">
                  <c:v>0.70952085417234068</c:v>
                </c:pt>
                <c:pt idx="3742">
                  <c:v>0.77382906513820771</c:v>
                </c:pt>
                <c:pt idx="3743">
                  <c:v>0.83493436166522228</c:v>
                </c:pt>
                <c:pt idx="3744">
                  <c:v>0.84389556260026</c:v>
                </c:pt>
                <c:pt idx="3745">
                  <c:v>0.86366009957637546</c:v>
                </c:pt>
                <c:pt idx="3746">
                  <c:v>0.83543369341883567</c:v>
                </c:pt>
                <c:pt idx="3747">
                  <c:v>0.71936154660445062</c:v>
                </c:pt>
                <c:pt idx="3748">
                  <c:v>0.74562202555672374</c:v>
                </c:pt>
                <c:pt idx="3749">
                  <c:v>0.56910492530561729</c:v>
                </c:pt>
                <c:pt idx="3750">
                  <c:v>0.73848633209371661</c:v>
                </c:pt>
                <c:pt idx="3751">
                  <c:v>0.74785612444369365</c:v>
                </c:pt>
                <c:pt idx="3752">
                  <c:v>0.81194088161414069</c:v>
                </c:pt>
                <c:pt idx="3753">
                  <c:v>0.82510725678514363</c:v>
                </c:pt>
                <c:pt idx="3754">
                  <c:v>0.81073540747498218</c:v>
                </c:pt>
                <c:pt idx="3755">
                  <c:v>0.7610389412724986</c:v>
                </c:pt>
                <c:pt idx="3756">
                  <c:v>0.78892230560996557</c:v>
                </c:pt>
                <c:pt idx="3757">
                  <c:v>0.68875871744082429</c:v>
                </c:pt>
                <c:pt idx="3758">
                  <c:v>0.5624868629356945</c:v>
                </c:pt>
                <c:pt idx="3759">
                  <c:v>0.52139241283977544</c:v>
                </c:pt>
                <c:pt idx="3760">
                  <c:v>0.57595437725941345</c:v>
                </c:pt>
                <c:pt idx="3761">
                  <c:v>0.6136691828643086</c:v>
                </c:pt>
                <c:pt idx="3762">
                  <c:v>0.60821544923353565</c:v>
                </c:pt>
                <c:pt idx="3763">
                  <c:v>0.65020700363561945</c:v>
                </c:pt>
                <c:pt idx="3764">
                  <c:v>0.71338022237456822</c:v>
                </c:pt>
                <c:pt idx="3765">
                  <c:v>0.70625612220010514</c:v>
                </c:pt>
                <c:pt idx="3766">
                  <c:v>0.5160903149141256</c:v>
                </c:pt>
                <c:pt idx="3767">
                  <c:v>0.53591808157199949</c:v>
                </c:pt>
                <c:pt idx="3768">
                  <c:v>0.64776208365118826</c:v>
                </c:pt>
                <c:pt idx="3769">
                  <c:v>0.69234710520079068</c:v>
                </c:pt>
                <c:pt idx="3770">
                  <c:v>0.74406520810131871</c:v>
                </c:pt>
                <c:pt idx="3771">
                  <c:v>0.7699657137983974</c:v>
                </c:pt>
                <c:pt idx="3772">
                  <c:v>0.79602883205896324</c:v>
                </c:pt>
                <c:pt idx="3773">
                  <c:v>0.80232028314543169</c:v>
                </c:pt>
                <c:pt idx="3774">
                  <c:v>0.77607079379717236</c:v>
                </c:pt>
                <c:pt idx="3775">
                  <c:v>0.74198335231108126</c:v>
                </c:pt>
                <c:pt idx="3776">
                  <c:v>0.7431124856654856</c:v>
                </c:pt>
                <c:pt idx="3777">
                  <c:v>0.73735480038219681</c:v>
                </c:pt>
                <c:pt idx="3778">
                  <c:v>0.77120640689466768</c:v>
                </c:pt>
                <c:pt idx="3779">
                  <c:v>0.70024922317519356</c:v>
                </c:pt>
                <c:pt idx="3780">
                  <c:v>0.68214678317412769</c:v>
                </c:pt>
                <c:pt idx="3781">
                  <c:v>0.7379594227946874</c:v>
                </c:pt>
                <c:pt idx="3782">
                  <c:v>0.7843452592888297</c:v>
                </c:pt>
                <c:pt idx="3783">
                  <c:v>0.7713572990544697</c:v>
                </c:pt>
                <c:pt idx="3784">
                  <c:v>0.79910394117646533</c:v>
                </c:pt>
                <c:pt idx="3785">
                  <c:v>0.82189134007010056</c:v>
                </c:pt>
                <c:pt idx="3786">
                  <c:v>0.85982425120914641</c:v>
                </c:pt>
                <c:pt idx="3787">
                  <c:v>0.82875746396177874</c:v>
                </c:pt>
                <c:pt idx="3788">
                  <c:v>0.72259304968244298</c:v>
                </c:pt>
                <c:pt idx="3789">
                  <c:v>0.67950613925502523</c:v>
                </c:pt>
                <c:pt idx="3790">
                  <c:v>0.80687758128615117</c:v>
                </c:pt>
                <c:pt idx="3791">
                  <c:v>0.7610707757926175</c:v>
                </c:pt>
                <c:pt idx="3792">
                  <c:v>0.72986893257076368</c:v>
                </c:pt>
                <c:pt idx="3793">
                  <c:v>0.63486943463293311</c:v>
                </c:pt>
                <c:pt idx="3794">
                  <c:v>0.65588275615603164</c:v>
                </c:pt>
                <c:pt idx="3795">
                  <c:v>0.57990742047253863</c:v>
                </c:pt>
                <c:pt idx="3796">
                  <c:v>0.61021229182066239</c:v>
                </c:pt>
                <c:pt idx="3797">
                  <c:v>0.6908139997181062</c:v>
                </c:pt>
                <c:pt idx="3798">
                  <c:v>0.6828510804724216</c:v>
                </c:pt>
                <c:pt idx="3799">
                  <c:v>0.69321074054953269</c:v>
                </c:pt>
                <c:pt idx="3800">
                  <c:v>0.70085026376614845</c:v>
                </c:pt>
                <c:pt idx="3801">
                  <c:v>0.66538260569679264</c:v>
                </c:pt>
                <c:pt idx="3802">
                  <c:v>0.68636870014888762</c:v>
                </c:pt>
                <c:pt idx="3803">
                  <c:v>0.71564379288118274</c:v>
                </c:pt>
                <c:pt idx="3804">
                  <c:v>0.79340906600360983</c:v>
                </c:pt>
                <c:pt idx="3805">
                  <c:v>0.79203319872024769</c:v>
                </c:pt>
                <c:pt idx="3806">
                  <c:v>0.80517897362023161</c:v>
                </c:pt>
                <c:pt idx="3807">
                  <c:v>0.82309400325861093</c:v>
                </c:pt>
                <c:pt idx="3808">
                  <c:v>0.83236713826811304</c:v>
                </c:pt>
                <c:pt idx="3809">
                  <c:v>0.75231554792317457</c:v>
                </c:pt>
                <c:pt idx="3810">
                  <c:v>0.67874088151585821</c:v>
                </c:pt>
                <c:pt idx="3811">
                  <c:v>0.77022884021881766</c:v>
                </c:pt>
                <c:pt idx="3812">
                  <c:v>0.77893221531609091</c:v>
                </c:pt>
                <c:pt idx="3813">
                  <c:v>0.84462357403636268</c:v>
                </c:pt>
                <c:pt idx="3814">
                  <c:v>0.82298090254064404</c:v>
                </c:pt>
                <c:pt idx="3815">
                  <c:v>0.85085873085112962</c:v>
                </c:pt>
                <c:pt idx="3816">
                  <c:v>0.80168612550162688</c:v>
                </c:pt>
                <c:pt idx="3817">
                  <c:v>0.6092385759550859</c:v>
                </c:pt>
                <c:pt idx="3818">
                  <c:v>0.60686619949996157</c:v>
                </c:pt>
                <c:pt idx="3819">
                  <c:v>0.68551823175902549</c:v>
                </c:pt>
                <c:pt idx="3820">
                  <c:v>0.68483875771086455</c:v>
                </c:pt>
                <c:pt idx="3821">
                  <c:v>0.75338248451692358</c:v>
                </c:pt>
                <c:pt idx="3822">
                  <c:v>0.82819371704995903</c:v>
                </c:pt>
                <c:pt idx="3823">
                  <c:v>0.62621015624963761</c:v>
                </c:pt>
                <c:pt idx="3824">
                  <c:v>0.71020776693827281</c:v>
                </c:pt>
                <c:pt idx="3825">
                  <c:v>0.68484536164441345</c:v>
                </c:pt>
                <c:pt idx="3826">
                  <c:v>0.6985585457719351</c:v>
                </c:pt>
                <c:pt idx="3827">
                  <c:v>0.72503549477494622</c:v>
                </c:pt>
                <c:pt idx="3828">
                  <c:v>0.71335788683412071</c:v>
                </c:pt>
                <c:pt idx="3829">
                  <c:v>0.69282265769336382</c:v>
                </c:pt>
                <c:pt idx="3830">
                  <c:v>0.67587724670010474</c:v>
                </c:pt>
                <c:pt idx="3831">
                  <c:v>0.70885900887495901</c:v>
                </c:pt>
                <c:pt idx="3832">
                  <c:v>0.65257989242254666</c:v>
                </c:pt>
                <c:pt idx="3833">
                  <c:v>0.67396238852502344</c:v>
                </c:pt>
                <c:pt idx="3834">
                  <c:v>0.64557552615471581</c:v>
                </c:pt>
                <c:pt idx="3835">
                  <c:v>0.68081017581969849</c:v>
                </c:pt>
                <c:pt idx="3836">
                  <c:v>0.73627993459501651</c:v>
                </c:pt>
                <c:pt idx="3837">
                  <c:v>0.71855898292059284</c:v>
                </c:pt>
                <c:pt idx="3838">
                  <c:v>0.65438176885597976</c:v>
                </c:pt>
                <c:pt idx="3839">
                  <c:v>0.72441129039449836</c:v>
                </c:pt>
                <c:pt idx="3840">
                  <c:v>0.71401875001262649</c:v>
                </c:pt>
                <c:pt idx="3841">
                  <c:v>0.61471950101712769</c:v>
                </c:pt>
                <c:pt idx="3842">
                  <c:v>0.66695026380059474</c:v>
                </c:pt>
                <c:pt idx="3843">
                  <c:v>0.56928137187232819</c:v>
                </c:pt>
                <c:pt idx="3844">
                  <c:v>0.51740864454068769</c:v>
                </c:pt>
                <c:pt idx="3845">
                  <c:v>0.64543591589442462</c:v>
                </c:pt>
                <c:pt idx="3846">
                  <c:v>0.70875853539030165</c:v>
                </c:pt>
                <c:pt idx="3847">
                  <c:v>0.7295137332806455</c:v>
                </c:pt>
                <c:pt idx="3848">
                  <c:v>0.73538867133953456</c:v>
                </c:pt>
                <c:pt idx="3849">
                  <c:v>0.74908650333192206</c:v>
                </c:pt>
                <c:pt idx="3850">
                  <c:v>0.74702404725919402</c:v>
                </c:pt>
                <c:pt idx="3851">
                  <c:v>0.79680217564845268</c:v>
                </c:pt>
                <c:pt idx="3852">
                  <c:v>0.69923024272305467</c:v>
                </c:pt>
                <c:pt idx="3853">
                  <c:v>0.76222137981859528</c:v>
                </c:pt>
                <c:pt idx="3854">
                  <c:v>0.6766500691484264</c:v>
                </c:pt>
                <c:pt idx="3855">
                  <c:v>0.75716999071614677</c:v>
                </c:pt>
                <c:pt idx="3856">
                  <c:v>0.75864065247137902</c:v>
                </c:pt>
                <c:pt idx="3857">
                  <c:v>0.75489961703240904</c:v>
                </c:pt>
                <c:pt idx="3858">
                  <c:v>0.67901977738163011</c:v>
                </c:pt>
                <c:pt idx="3859">
                  <c:v>0.6139688831268848</c:v>
                </c:pt>
                <c:pt idx="3860">
                  <c:v>0.71137800500385262</c:v>
                </c:pt>
                <c:pt idx="3861">
                  <c:v>0.71717034128512913</c:v>
                </c:pt>
                <c:pt idx="3862">
                  <c:v>0.7726113884434137</c:v>
                </c:pt>
                <c:pt idx="3863">
                  <c:v>0.74469033442076726</c:v>
                </c:pt>
                <c:pt idx="3864">
                  <c:v>0.6356302452079029</c:v>
                </c:pt>
                <c:pt idx="3865">
                  <c:v>0.58202878539109859</c:v>
                </c:pt>
                <c:pt idx="3866">
                  <c:v>0.68365048938050665</c:v>
                </c:pt>
                <c:pt idx="3867">
                  <c:v>0.72661779170817764</c:v>
                </c:pt>
                <c:pt idx="3868">
                  <c:v>0.78231794527071585</c:v>
                </c:pt>
                <c:pt idx="3869">
                  <c:v>0.75620243968342549</c:v>
                </c:pt>
                <c:pt idx="3870">
                  <c:v>0.78655561759675163</c:v>
                </c:pt>
                <c:pt idx="3871">
                  <c:v>0.73898795485925939</c:v>
                </c:pt>
                <c:pt idx="3872">
                  <c:v>0.7324891148528615</c:v>
                </c:pt>
                <c:pt idx="3873">
                  <c:v>0.70757814195385749</c:v>
                </c:pt>
                <c:pt idx="3874">
                  <c:v>0.77192298228866962</c:v>
                </c:pt>
                <c:pt idx="3875">
                  <c:v>0.7729327494170235</c:v>
                </c:pt>
                <c:pt idx="3876">
                  <c:v>0.77011612233072912</c:v>
                </c:pt>
                <c:pt idx="3877">
                  <c:v>0.60016978622778294</c:v>
                </c:pt>
                <c:pt idx="3878">
                  <c:v>0.64549115837835203</c:v>
                </c:pt>
                <c:pt idx="3879">
                  <c:v>0.58392126928345167</c:v>
                </c:pt>
                <c:pt idx="3880">
                  <c:v>0.61960877428069483</c:v>
                </c:pt>
                <c:pt idx="3881">
                  <c:v>0.61014764557130163</c:v>
                </c:pt>
                <c:pt idx="3882">
                  <c:v>0.54245302606059265</c:v>
                </c:pt>
                <c:pt idx="3883">
                  <c:v>0.66757914626056636</c:v>
                </c:pt>
                <c:pt idx="3884">
                  <c:v>0.71965664769949511</c:v>
                </c:pt>
                <c:pt idx="3885">
                  <c:v>0.54256036671763375</c:v>
                </c:pt>
                <c:pt idx="3886">
                  <c:v>0.64215267065197501</c:v>
                </c:pt>
                <c:pt idx="3887">
                  <c:v>0.70083940237049536</c:v>
                </c:pt>
                <c:pt idx="3888">
                  <c:v>0.74700121784562856</c:v>
                </c:pt>
                <c:pt idx="3889">
                  <c:v>0.66332964806688688</c:v>
                </c:pt>
                <c:pt idx="3890">
                  <c:v>0.6964523481147723</c:v>
                </c:pt>
                <c:pt idx="3891">
                  <c:v>0.72524582809690064</c:v>
                </c:pt>
                <c:pt idx="3892">
                  <c:v>0.7410956033717041</c:v>
                </c:pt>
                <c:pt idx="3893">
                  <c:v>0.76185403643672978</c:v>
                </c:pt>
                <c:pt idx="3894">
                  <c:v>0.68772270589854967</c:v>
                </c:pt>
                <c:pt idx="3895">
                  <c:v>0.76856562655497362</c:v>
                </c:pt>
                <c:pt idx="3896">
                  <c:v>0.63008314815645017</c:v>
                </c:pt>
                <c:pt idx="3897">
                  <c:v>0.72891432438664439</c:v>
                </c:pt>
                <c:pt idx="3898">
                  <c:v>0.71564379288118274</c:v>
                </c:pt>
                <c:pt idx="3899">
                  <c:v>0.68122406853203954</c:v>
                </c:pt>
                <c:pt idx="3900">
                  <c:v>0.68396906093971099</c:v>
                </c:pt>
                <c:pt idx="3901">
                  <c:v>0.74845827871492321</c:v>
                </c:pt>
                <c:pt idx="3902">
                  <c:v>0.68115338575560336</c:v>
                </c:pt>
                <c:pt idx="3903">
                  <c:v>0.76873163597275962</c:v>
                </c:pt>
                <c:pt idx="3904">
                  <c:v>0.67505166255789195</c:v>
                </c:pt>
                <c:pt idx="3905">
                  <c:v>0.54652205687416022</c:v>
                </c:pt>
                <c:pt idx="3906">
                  <c:v>0.56475576848150399</c:v>
                </c:pt>
                <c:pt idx="3907">
                  <c:v>0.70808849716425393</c:v>
                </c:pt>
                <c:pt idx="3908">
                  <c:v>0.69479406368188457</c:v>
                </c:pt>
                <c:pt idx="3909">
                  <c:v>0.59218175314333366</c:v>
                </c:pt>
                <c:pt idx="3910">
                  <c:v>0.55733222544098227</c:v>
                </c:pt>
                <c:pt idx="3911">
                  <c:v>0.6956965126436746</c:v>
                </c:pt>
                <c:pt idx="3912">
                  <c:v>0.75295299799187865</c:v>
                </c:pt>
                <c:pt idx="3913">
                  <c:v>0.70732680568982864</c:v>
                </c:pt>
                <c:pt idx="3914">
                  <c:v>0.76537350341818478</c:v>
                </c:pt>
                <c:pt idx="3915">
                  <c:v>0.71995119832655063</c:v>
                </c:pt>
                <c:pt idx="3916">
                  <c:v>0.78335646596634878</c:v>
                </c:pt>
                <c:pt idx="3917">
                  <c:v>0.76718170233442196</c:v>
                </c:pt>
                <c:pt idx="3918">
                  <c:v>0.80297483410867765</c:v>
                </c:pt>
                <c:pt idx="3919">
                  <c:v>0.58764793344784672</c:v>
                </c:pt>
                <c:pt idx="3920">
                  <c:v>0.70173328713811389</c:v>
                </c:pt>
                <c:pt idx="3921">
                  <c:v>0.73550879606971165</c:v>
                </c:pt>
                <c:pt idx="3922">
                  <c:v>0.8068819818151115</c:v>
                </c:pt>
                <c:pt idx="3923">
                  <c:v>0.81045181256977905</c:v>
                </c:pt>
                <c:pt idx="3924">
                  <c:v>0.8293464364669858</c:v>
                </c:pt>
                <c:pt idx="3925">
                  <c:v>0.77712576116595333</c:v>
                </c:pt>
                <c:pt idx="3926">
                  <c:v>0.78734209350185325</c:v>
                </c:pt>
                <c:pt idx="3927">
                  <c:v>0.72412905658662874</c:v>
                </c:pt>
                <c:pt idx="3928">
                  <c:v>0.73732801073572662</c:v>
                </c:pt>
                <c:pt idx="3929">
                  <c:v>0.57876150258784664</c:v>
                </c:pt>
                <c:pt idx="3930">
                  <c:v>0.65996603295834122</c:v>
                </c:pt>
                <c:pt idx="3931">
                  <c:v>0.65815174064990145</c:v>
                </c:pt>
                <c:pt idx="3932">
                  <c:v>0.68462314863655993</c:v>
                </c:pt>
                <c:pt idx="3933">
                  <c:v>0.72183986161694191</c:v>
                </c:pt>
                <c:pt idx="3934">
                  <c:v>0.77160743494149908</c:v>
                </c:pt>
                <c:pt idx="3935">
                  <c:v>0.77747740310819002</c:v>
                </c:pt>
                <c:pt idx="3936">
                  <c:v>0.80238524064057293</c:v>
                </c:pt>
                <c:pt idx="3937">
                  <c:v>0.77018703492500362</c:v>
                </c:pt>
                <c:pt idx="3938">
                  <c:v>0.76362718076192038</c:v>
                </c:pt>
                <c:pt idx="3939">
                  <c:v>0.69327885476266549</c:v>
                </c:pt>
                <c:pt idx="3940">
                  <c:v>0.71205518478980678</c:v>
                </c:pt>
                <c:pt idx="3941">
                  <c:v>0.59809983183410564</c:v>
                </c:pt>
                <c:pt idx="3942">
                  <c:v>0.67198254466581164</c:v>
                </c:pt>
                <c:pt idx="3943">
                  <c:v>0.67201307619178863</c:v>
                </c:pt>
                <c:pt idx="3944">
                  <c:v>0.68064332964552565</c:v>
                </c:pt>
                <c:pt idx="3945">
                  <c:v>0.74433416604261637</c:v>
                </c:pt>
                <c:pt idx="3946">
                  <c:v>0.66579059159839815</c:v>
                </c:pt>
                <c:pt idx="3947">
                  <c:v>0.71784589055500014</c:v>
                </c:pt>
                <c:pt idx="3948">
                  <c:v>0.74061678671177211</c:v>
                </c:pt>
                <c:pt idx="3949">
                  <c:v>0.7676126744246291</c:v>
                </c:pt>
                <c:pt idx="3950">
                  <c:v>0.79275714540269349</c:v>
                </c:pt>
                <c:pt idx="3951">
                  <c:v>0.74241733529639653</c:v>
                </c:pt>
                <c:pt idx="3952">
                  <c:v>0.67799532250439476</c:v>
                </c:pt>
                <c:pt idx="3953">
                  <c:v>0.66923049994969364</c:v>
                </c:pt>
                <c:pt idx="3954">
                  <c:v>0.73469771473253365</c:v>
                </c:pt>
                <c:pt idx="3955">
                  <c:v>0.72999475969927363</c:v>
                </c:pt>
                <c:pt idx="3956">
                  <c:v>0.75481939895680661</c:v>
                </c:pt>
                <c:pt idx="3957">
                  <c:v>0.65756142521882188</c:v>
                </c:pt>
                <c:pt idx="3958">
                  <c:v>0.77238801628590248</c:v>
                </c:pt>
                <c:pt idx="3959">
                  <c:v>0.80977646620686761</c:v>
                </c:pt>
                <c:pt idx="3960">
                  <c:v>0.81642239904764868</c:v>
                </c:pt>
                <c:pt idx="3961">
                  <c:v>0.83397520680560311</c:v>
                </c:pt>
                <c:pt idx="3962">
                  <c:v>0.8103100173306359</c:v>
                </c:pt>
                <c:pt idx="3963">
                  <c:v>0.71078827051331905</c:v>
                </c:pt>
                <c:pt idx="3964">
                  <c:v>0.74892759515472695</c:v>
                </c:pt>
                <c:pt idx="3965">
                  <c:v>0.7561694210026465</c:v>
                </c:pt>
                <c:pt idx="3966">
                  <c:v>0.77149090897900663</c:v>
                </c:pt>
                <c:pt idx="3967">
                  <c:v>0.72911414605888458</c:v>
                </c:pt>
                <c:pt idx="3968">
                  <c:v>0.7472945380533218</c:v>
                </c:pt>
                <c:pt idx="3969">
                  <c:v>0.74847115574103218</c:v>
                </c:pt>
                <c:pt idx="3970">
                  <c:v>0.74575304956354582</c:v>
                </c:pt>
                <c:pt idx="3971">
                  <c:v>0.72228763405250163</c:v>
                </c:pt>
                <c:pt idx="3972">
                  <c:v>0.76764937292297453</c:v>
                </c:pt>
                <c:pt idx="3973">
                  <c:v>0.71379675789316233</c:v>
                </c:pt>
                <c:pt idx="3974">
                  <c:v>0.75616648391769758</c:v>
                </c:pt>
                <c:pt idx="3975">
                  <c:v>0.73355227106228549</c:v>
                </c:pt>
                <c:pt idx="3976">
                  <c:v>0.65802820079269164</c:v>
                </c:pt>
                <c:pt idx="3977">
                  <c:v>0.6976832049297027</c:v>
                </c:pt>
                <c:pt idx="3978">
                  <c:v>0.76016847238991314</c:v>
                </c:pt>
                <c:pt idx="3979">
                  <c:v>0.78456037264534229</c:v>
                </c:pt>
                <c:pt idx="3980">
                  <c:v>0.75080285843720163</c:v>
                </c:pt>
                <c:pt idx="3981">
                  <c:v>0.70643557402737711</c:v>
                </c:pt>
                <c:pt idx="3982">
                  <c:v>0.73173175198038165</c:v>
                </c:pt>
                <c:pt idx="3983">
                  <c:v>0.74014255948704566</c:v>
                </c:pt>
                <c:pt idx="3984">
                  <c:v>0.74933287073365129</c:v>
                </c:pt>
                <c:pt idx="3985">
                  <c:v>0.67945740013649625</c:v>
                </c:pt>
                <c:pt idx="3986">
                  <c:v>0.54817302024121728</c:v>
                </c:pt>
                <c:pt idx="3987">
                  <c:v>0.58763898847284057</c:v>
                </c:pt>
                <c:pt idx="3988">
                  <c:v>0.67590470026732563</c:v>
                </c:pt>
                <c:pt idx="3989">
                  <c:v>0.68580725457783465</c:v>
                </c:pt>
                <c:pt idx="3990">
                  <c:v>0.67339146010662365</c:v>
                </c:pt>
                <c:pt idx="3991">
                  <c:v>0.52437969806099061</c:v>
                </c:pt>
                <c:pt idx="3992">
                  <c:v>0.64911723508321484</c:v>
                </c:pt>
                <c:pt idx="3993">
                  <c:v>0.7234988789677097</c:v>
                </c:pt>
                <c:pt idx="3994">
                  <c:v>0.75073811084380626</c:v>
                </c:pt>
                <c:pt idx="3995">
                  <c:v>0.71203440351599678</c:v>
                </c:pt>
                <c:pt idx="3996">
                  <c:v>0.6951920134879247</c:v>
                </c:pt>
                <c:pt idx="3997">
                  <c:v>0.72666959227677896</c:v>
                </c:pt>
                <c:pt idx="3998">
                  <c:v>0.71823028821831592</c:v>
                </c:pt>
                <c:pt idx="3999">
                  <c:v>0.65140329347242765</c:v>
                </c:pt>
                <c:pt idx="4000">
                  <c:v>0.69814434917877544</c:v>
                </c:pt>
                <c:pt idx="4001">
                  <c:v>0.72622171523740964</c:v>
                </c:pt>
                <c:pt idx="4002">
                  <c:v>0.73681134086191757</c:v>
                </c:pt>
                <c:pt idx="4003">
                  <c:v>0.74081721018659885</c:v>
                </c:pt>
                <c:pt idx="4004">
                  <c:v>0.66018533044376848</c:v>
                </c:pt>
                <c:pt idx="4005">
                  <c:v>0.69937913718012945</c:v>
                </c:pt>
                <c:pt idx="4006">
                  <c:v>0.66514360293410946</c:v>
                </c:pt>
                <c:pt idx="4007">
                  <c:v>0.70110203847502861</c:v>
                </c:pt>
                <c:pt idx="4008">
                  <c:v>0.71326625460304194</c:v>
                </c:pt>
                <c:pt idx="4009">
                  <c:v>0.70718029114238712</c:v>
                </c:pt>
                <c:pt idx="4010">
                  <c:v>0.69576921593140062</c:v>
                </c:pt>
                <c:pt idx="4011">
                  <c:v>0.74257603218969181</c:v>
                </c:pt>
                <c:pt idx="4012">
                  <c:v>0.6897514370731006</c:v>
                </c:pt>
                <c:pt idx="4013">
                  <c:v>0.69540671647399266</c:v>
                </c:pt>
                <c:pt idx="4014">
                  <c:v>0.7199883549755256</c:v>
                </c:pt>
                <c:pt idx="4015">
                  <c:v>0.73126652009126802</c:v>
                </c:pt>
                <c:pt idx="4016">
                  <c:v>0.72281821304079563</c:v>
                </c:pt>
                <c:pt idx="4017">
                  <c:v>0.75719972546796321</c:v>
                </c:pt>
                <c:pt idx="4018">
                  <c:v>0.75413482810319765</c:v>
                </c:pt>
                <c:pt idx="4019">
                  <c:v>0.73922595761446963</c:v>
                </c:pt>
                <c:pt idx="4020">
                  <c:v>0.69664871780181503</c:v>
                </c:pt>
                <c:pt idx="4021">
                  <c:v>0.68615802857605313</c:v>
                </c:pt>
                <c:pt idx="4022">
                  <c:v>0.69316995135414394</c:v>
                </c:pt>
                <c:pt idx="4023">
                  <c:v>0.68600242885413609</c:v>
                </c:pt>
                <c:pt idx="4024">
                  <c:v>0.61562568447519084</c:v>
                </c:pt>
                <c:pt idx="4025">
                  <c:v>0.66776877669143786</c:v>
                </c:pt>
                <c:pt idx="4026">
                  <c:v>0.67871093589854414</c:v>
                </c:pt>
                <c:pt idx="4027">
                  <c:v>0.70644304295287563</c:v>
                </c:pt>
                <c:pt idx="4028">
                  <c:v>0.70245134146993238</c:v>
                </c:pt>
                <c:pt idx="4029">
                  <c:v>0.71202865119666892</c:v>
                </c:pt>
                <c:pt idx="4030">
                  <c:v>0.61611830290837466</c:v>
                </c:pt>
                <c:pt idx="4031">
                  <c:v>0.65422191453632095</c:v>
                </c:pt>
                <c:pt idx="4032">
                  <c:v>0.70212480290111312</c:v>
                </c:pt>
                <c:pt idx="4033">
                  <c:v>0.71553679027910644</c:v>
                </c:pt>
                <c:pt idx="4034">
                  <c:v>0.64814404077313859</c:v>
                </c:pt>
                <c:pt idx="4035">
                  <c:v>0.71851282916063741</c:v>
                </c:pt>
                <c:pt idx="4036">
                  <c:v>0.7152547749658672</c:v>
                </c:pt>
                <c:pt idx="4037">
                  <c:v>0.7347449537991827</c:v>
                </c:pt>
                <c:pt idx="4038">
                  <c:v>0.71160397901670069</c:v>
                </c:pt>
                <c:pt idx="4039">
                  <c:v>0.7186530404041086</c:v>
                </c:pt>
                <c:pt idx="4040">
                  <c:v>0.71448217051426555</c:v>
                </c:pt>
                <c:pt idx="4041">
                  <c:v>0.73319642976503407</c:v>
                </c:pt>
                <c:pt idx="4042">
                  <c:v>0.77789266479582964</c:v>
                </c:pt>
                <c:pt idx="4043">
                  <c:v>0.77050134995017994</c:v>
                </c:pt>
                <c:pt idx="4044">
                  <c:v>0.75607372231709291</c:v>
                </c:pt>
                <c:pt idx="4045">
                  <c:v>0.77321160110917686</c:v>
                </c:pt>
                <c:pt idx="4046">
                  <c:v>0.80324443870879692</c:v>
                </c:pt>
                <c:pt idx="4047">
                  <c:v>0.77264069928309154</c:v>
                </c:pt>
                <c:pt idx="4048">
                  <c:v>0.79667462444678672</c:v>
                </c:pt>
                <c:pt idx="4049">
                  <c:v>0.77174461622550539</c:v>
                </c:pt>
                <c:pt idx="4050">
                  <c:v>0.7829389955103816</c:v>
                </c:pt>
                <c:pt idx="4051">
                  <c:v>0.71825199036274234</c:v>
                </c:pt>
                <c:pt idx="4052">
                  <c:v>0.69410367777123316</c:v>
                </c:pt>
                <c:pt idx="4053">
                  <c:v>0.70511883667215425</c:v>
                </c:pt>
                <c:pt idx="4054">
                  <c:v>0.6851993098970135</c:v>
                </c:pt>
                <c:pt idx="4055">
                  <c:v>0.66608792260077121</c:v>
                </c:pt>
                <c:pt idx="4056">
                  <c:v>0.70862320809099855</c:v>
                </c:pt>
                <c:pt idx="4057">
                  <c:v>0.71569330228491146</c:v>
                </c:pt>
                <c:pt idx="4058">
                  <c:v>0.75386857404190244</c:v>
                </c:pt>
                <c:pt idx="4059">
                  <c:v>0.75588281714751826</c:v>
                </c:pt>
                <c:pt idx="4060">
                  <c:v>0.73708745163409728</c:v>
                </c:pt>
                <c:pt idx="4061">
                  <c:v>0.73671365137441491</c:v>
                </c:pt>
                <c:pt idx="4062">
                  <c:v>0.62878241593384565</c:v>
                </c:pt>
                <c:pt idx="4063">
                  <c:v>0.55498504396487558</c:v>
                </c:pt>
                <c:pt idx="4064">
                  <c:v>0.50289312782909401</c:v>
                </c:pt>
                <c:pt idx="4065">
                  <c:v>0.5469054895674067</c:v>
                </c:pt>
                <c:pt idx="4066">
                  <c:v>0.49697240540901277</c:v>
                </c:pt>
                <c:pt idx="4067">
                  <c:v>0.61144000133918963</c:v>
                </c:pt>
                <c:pt idx="4068">
                  <c:v>0.62403371274859964</c:v>
                </c:pt>
                <c:pt idx="4069">
                  <c:v>0.68239125180710425</c:v>
                </c:pt>
                <c:pt idx="4070">
                  <c:v>0.52084075711109779</c:v>
                </c:pt>
                <c:pt idx="4071">
                  <c:v>0.63855297854258863</c:v>
                </c:pt>
                <c:pt idx="4072">
                  <c:v>0.65816422457357593</c:v>
                </c:pt>
                <c:pt idx="4073">
                  <c:v>0.69405596830519256</c:v>
                </c:pt>
                <c:pt idx="4074">
                  <c:v>0.73981222598129159</c:v>
                </c:pt>
                <c:pt idx="4075">
                  <c:v>0.73266980908184365</c:v>
                </c:pt>
                <c:pt idx="4076">
                  <c:v>0.76349613689370255</c:v>
                </c:pt>
                <c:pt idx="4077">
                  <c:v>0.74469814968354175</c:v>
                </c:pt>
                <c:pt idx="4078">
                  <c:v>0.7565869807730945</c:v>
                </c:pt>
                <c:pt idx="4079">
                  <c:v>0.72570705757734533</c:v>
                </c:pt>
                <c:pt idx="4080">
                  <c:v>0.73989190952196104</c:v>
                </c:pt>
                <c:pt idx="4081">
                  <c:v>0.72103844233350156</c:v>
                </c:pt>
                <c:pt idx="4082">
                  <c:v>0.72668131392918189</c:v>
                </c:pt>
                <c:pt idx="4083">
                  <c:v>0.73528014126848362</c:v>
                </c:pt>
                <c:pt idx="4084">
                  <c:v>0.74224702348531779</c:v>
                </c:pt>
                <c:pt idx="4085">
                  <c:v>0.73377521460816153</c:v>
                </c:pt>
                <c:pt idx="4086">
                  <c:v>0.74179679475524218</c:v>
                </c:pt>
                <c:pt idx="4087">
                  <c:v>0.77518001086787913</c:v>
                </c:pt>
                <c:pt idx="4088">
                  <c:v>0.77116603207403611</c:v>
                </c:pt>
                <c:pt idx="4089">
                  <c:v>0.76286731755044479</c:v>
                </c:pt>
                <c:pt idx="4090">
                  <c:v>0.73249619984747949</c:v>
                </c:pt>
                <c:pt idx="4091">
                  <c:v>0.69845267910283737</c:v>
                </c:pt>
                <c:pt idx="4092">
                  <c:v>0.65852147337664868</c:v>
                </c:pt>
                <c:pt idx="4093">
                  <c:v>0.6957629959207785</c:v>
                </c:pt>
                <c:pt idx="4094">
                  <c:v>0.68827782269718141</c:v>
                </c:pt>
                <c:pt idx="4095">
                  <c:v>0.70677216814623556</c:v>
                </c:pt>
                <c:pt idx="4096">
                  <c:v>0.69966501465742792</c:v>
                </c:pt>
                <c:pt idx="4097">
                  <c:v>0.68982482541664192</c:v>
                </c:pt>
                <c:pt idx="4098">
                  <c:v>0.67872653754243928</c:v>
                </c:pt>
                <c:pt idx="4099">
                  <c:v>0.6998291430571566</c:v>
                </c:pt>
                <c:pt idx="4100">
                  <c:v>0.71254142532939513</c:v>
                </c:pt>
                <c:pt idx="4101">
                  <c:v>0.68911633248912163</c:v>
                </c:pt>
                <c:pt idx="4102">
                  <c:v>0.72122841546647876</c:v>
                </c:pt>
                <c:pt idx="4103">
                  <c:v>0.76088570943154965</c:v>
                </c:pt>
                <c:pt idx="4104">
                  <c:v>0.7040012947528016</c:v>
                </c:pt>
                <c:pt idx="4105">
                  <c:v>0.73390825924169578</c:v>
                </c:pt>
                <c:pt idx="4106">
                  <c:v>0.74416144848643095</c:v>
                </c:pt>
                <c:pt idx="4107">
                  <c:v>0.74179447711753588</c:v>
                </c:pt>
                <c:pt idx="4108">
                  <c:v>0.7624727703616776</c:v>
                </c:pt>
                <c:pt idx="4109">
                  <c:v>0.73863904619227971</c:v>
                </c:pt>
                <c:pt idx="4110">
                  <c:v>0.61953321577916576</c:v>
                </c:pt>
                <c:pt idx="4111">
                  <c:v>0.68075996943909511</c:v>
                </c:pt>
                <c:pt idx="4112">
                  <c:v>0.68933582396820003</c:v>
                </c:pt>
                <c:pt idx="4113">
                  <c:v>0.7100326990657535</c:v>
                </c:pt>
                <c:pt idx="4114">
                  <c:v>0.7364421064206681</c:v>
                </c:pt>
                <c:pt idx="4115">
                  <c:v>0.74794881219326736</c:v>
                </c:pt>
                <c:pt idx="4116">
                  <c:v>0.73294575473244494</c:v>
                </c:pt>
                <c:pt idx="4117">
                  <c:v>0.7536101713728619</c:v>
                </c:pt>
                <c:pt idx="4118">
                  <c:v>0.75092159689273363</c:v>
                </c:pt>
                <c:pt idx="4119">
                  <c:v>0.71998764550573668</c:v>
                </c:pt>
                <c:pt idx="4120">
                  <c:v>0.72810347919527374</c:v>
                </c:pt>
                <c:pt idx="4121">
                  <c:v>0.68796390213912184</c:v>
                </c:pt>
                <c:pt idx="4122">
                  <c:v>0.71936564028875194</c:v>
                </c:pt>
                <c:pt idx="4123">
                  <c:v>0.70427469161863043</c:v>
                </c:pt>
                <c:pt idx="4124">
                  <c:v>0.71182863181979383</c:v>
                </c:pt>
                <c:pt idx="4125">
                  <c:v>0.7163283951619055</c:v>
                </c:pt>
                <c:pt idx="4126">
                  <c:v>0.71044522588102421</c:v>
                </c:pt>
                <c:pt idx="4127">
                  <c:v>0.70048961197726156</c:v>
                </c:pt>
                <c:pt idx="4128">
                  <c:v>0.66603684394266938</c:v>
                </c:pt>
                <c:pt idx="4129">
                  <c:v>0.67062276229060724</c:v>
                </c:pt>
                <c:pt idx="4130">
                  <c:v>0.65684087390354307</c:v>
                </c:pt>
                <c:pt idx="4131">
                  <c:v>0.67645566967116633</c:v>
                </c:pt>
                <c:pt idx="4132">
                  <c:v>0.66466132095277064</c:v>
                </c:pt>
                <c:pt idx="4133">
                  <c:v>0.66569284829545539</c:v>
                </c:pt>
                <c:pt idx="4134">
                  <c:v>0.63731183305032513</c:v>
                </c:pt>
                <c:pt idx="4135">
                  <c:v>0.66344105663821096</c:v>
                </c:pt>
                <c:pt idx="4136">
                  <c:v>0.66260373243348858</c:v>
                </c:pt>
                <c:pt idx="4137">
                  <c:v>0.66282699236042286</c:v>
                </c:pt>
                <c:pt idx="4138">
                  <c:v>0.70981945490826215</c:v>
                </c:pt>
                <c:pt idx="4139">
                  <c:v>0.64763120932223772</c:v>
                </c:pt>
                <c:pt idx="4140">
                  <c:v>0.67312143796106982</c:v>
                </c:pt>
                <c:pt idx="4141">
                  <c:v>0.69560302895983461</c:v>
                </c:pt>
                <c:pt idx="4142">
                  <c:v>0.69789224712265308</c:v>
                </c:pt>
                <c:pt idx="4143">
                  <c:v>0.70138803513871562</c:v>
                </c:pt>
                <c:pt idx="4144">
                  <c:v>0.73942771715917255</c:v>
                </c:pt>
                <c:pt idx="4145">
                  <c:v>0.71911657905894122</c:v>
                </c:pt>
                <c:pt idx="4146">
                  <c:v>0.72705629231860058</c:v>
                </c:pt>
                <c:pt idx="4147">
                  <c:v>0.76715151445586804</c:v>
                </c:pt>
                <c:pt idx="4148">
                  <c:v>0.78112768057545867</c:v>
                </c:pt>
                <c:pt idx="4149">
                  <c:v>0.74936579967221351</c:v>
                </c:pt>
                <c:pt idx="4150">
                  <c:v>0.73173175198038165</c:v>
                </c:pt>
                <c:pt idx="4151">
                  <c:v>0.74880594669579492</c:v>
                </c:pt>
                <c:pt idx="4152">
                  <c:v>0.74861866113360465</c:v>
                </c:pt>
                <c:pt idx="4153">
                  <c:v>0.7581130895139766</c:v>
                </c:pt>
                <c:pt idx="4154">
                  <c:v>0.74550852225019071</c:v>
                </c:pt>
                <c:pt idx="4155">
                  <c:v>0.71686768175293025</c:v>
                </c:pt>
                <c:pt idx="4156">
                  <c:v>0.71506848522126409</c:v>
                </c:pt>
                <c:pt idx="4157">
                  <c:v>0.6843921180545457</c:v>
                </c:pt>
                <c:pt idx="4158">
                  <c:v>0.63511157792718964</c:v>
                </c:pt>
                <c:pt idx="4159">
                  <c:v>0.63751314710056728</c:v>
                </c:pt>
                <c:pt idx="4160">
                  <c:v>0.6561843694160866</c:v>
                </c:pt>
                <c:pt idx="4161">
                  <c:v>0.7043542480399001</c:v>
                </c:pt>
                <c:pt idx="4162">
                  <c:v>0.69711611715865818</c:v>
                </c:pt>
                <c:pt idx="4163">
                  <c:v>0.72509622855281064</c:v>
                </c:pt>
                <c:pt idx="4164">
                  <c:v>0.73736639525032399</c:v>
                </c:pt>
                <c:pt idx="4165">
                  <c:v>0.73038893464979371</c:v>
                </c:pt>
                <c:pt idx="4166">
                  <c:v>0.74290506837956993</c:v>
                </c:pt>
                <c:pt idx="4167">
                  <c:v>0.77618415542765318</c:v>
                </c:pt>
                <c:pt idx="4168">
                  <c:v>0.77670118398841193</c:v>
                </c:pt>
                <c:pt idx="4169">
                  <c:v>0.79234664053997461</c:v>
                </c:pt>
                <c:pt idx="4170">
                  <c:v>0.80640611014203056</c:v>
                </c:pt>
                <c:pt idx="4171">
                  <c:v>0.78342104497279053</c:v>
                </c:pt>
                <c:pt idx="4172">
                  <c:v>0.80041948465582302</c:v>
                </c:pt>
                <c:pt idx="4173">
                  <c:v>0.78672056750579189</c:v>
                </c:pt>
                <c:pt idx="4174">
                  <c:v>0.7914820131693564</c:v>
                </c:pt>
                <c:pt idx="4175">
                  <c:v>0.77436971967469215</c:v>
                </c:pt>
                <c:pt idx="4176">
                  <c:v>0.77445510482367985</c:v>
                </c:pt>
                <c:pt idx="4177">
                  <c:v>0.73095605953064935</c:v>
                </c:pt>
                <c:pt idx="4178">
                  <c:v>0.76775313700662962</c:v>
                </c:pt>
                <c:pt idx="4179">
                  <c:v>0.78044179674543768</c:v>
                </c:pt>
                <c:pt idx="4180">
                  <c:v>0.76833408427361294</c:v>
                </c:pt>
                <c:pt idx="4181">
                  <c:v>0.73977183935290458</c:v>
                </c:pt>
                <c:pt idx="4182">
                  <c:v>0.69873560953934144</c:v>
                </c:pt>
                <c:pt idx="4183">
                  <c:v>0.73484208732398348</c:v>
                </c:pt>
                <c:pt idx="4184">
                  <c:v>0.73397851504003864</c:v>
                </c:pt>
                <c:pt idx="4185">
                  <c:v>0.7119228967843676</c:v>
                </c:pt>
                <c:pt idx="4186">
                  <c:v>0.75115141256211393</c:v>
                </c:pt>
                <c:pt idx="4187">
                  <c:v>0.74491854244135314</c:v>
                </c:pt>
                <c:pt idx="4188">
                  <c:v>0.66834286411129262</c:v>
                </c:pt>
                <c:pt idx="4189">
                  <c:v>0.64863460999673261</c:v>
                </c:pt>
                <c:pt idx="4190">
                  <c:v>0.65414339089272222</c:v>
                </c:pt>
                <c:pt idx="4191">
                  <c:v>0.62383262760031544</c:v>
                </c:pt>
                <c:pt idx="4192">
                  <c:v>0.64720435167905965</c:v>
                </c:pt>
                <c:pt idx="4193">
                  <c:v>0.68651969578638117</c:v>
                </c:pt>
                <c:pt idx="4194">
                  <c:v>0.7256785600650596</c:v>
                </c:pt>
                <c:pt idx="4195">
                  <c:v>0.71633074243048134</c:v>
                </c:pt>
                <c:pt idx="4196">
                  <c:v>0.74673147623262282</c:v>
                </c:pt>
                <c:pt idx="4197">
                  <c:v>0.72322405392099864</c:v>
                </c:pt>
                <c:pt idx="4198">
                  <c:v>0.74725541469127188</c:v>
                </c:pt>
                <c:pt idx="4199">
                  <c:v>0.7746828219390447</c:v>
                </c:pt>
                <c:pt idx="4200">
                  <c:v>0.76075817498582765</c:v>
                </c:pt>
                <c:pt idx="4201">
                  <c:v>0.75137064728138259</c:v>
                </c:pt>
                <c:pt idx="4202">
                  <c:v>0.72442423081523322</c:v>
                </c:pt>
                <c:pt idx="4203">
                  <c:v>0.68115897684273341</c:v>
                </c:pt>
                <c:pt idx="4204">
                  <c:v>0.65885278112803669</c:v>
                </c:pt>
                <c:pt idx="4205">
                  <c:v>0.66998470184442493</c:v>
                </c:pt>
                <c:pt idx="4206">
                  <c:v>0.69477070750337211</c:v>
                </c:pt>
                <c:pt idx="4207">
                  <c:v>0.7203010675599506</c:v>
                </c:pt>
                <c:pt idx="4208">
                  <c:v>0.70663595797613865</c:v>
                </c:pt>
                <c:pt idx="4209">
                  <c:v>0.68792204010036506</c:v>
                </c:pt>
                <c:pt idx="4210">
                  <c:v>0.6633453466872099</c:v>
                </c:pt>
                <c:pt idx="4211">
                  <c:v>0.6696566898656886</c:v>
                </c:pt>
                <c:pt idx="4212">
                  <c:v>0.67185126638193804</c:v>
                </c:pt>
                <c:pt idx="4213">
                  <c:v>0.64626365382001583</c:v>
                </c:pt>
                <c:pt idx="4214">
                  <c:v>0.66409722740934762</c:v>
                </c:pt>
                <c:pt idx="4215">
                  <c:v>0.67419363936416377</c:v>
                </c:pt>
                <c:pt idx="4216">
                  <c:v>0.69603981358340861</c:v>
                </c:pt>
                <c:pt idx="4217">
                  <c:v>0.68320591430472311</c:v>
                </c:pt>
                <c:pt idx="4218">
                  <c:v>0.69197821621634914</c:v>
                </c:pt>
                <c:pt idx="4219">
                  <c:v>0.70430292760883262</c:v>
                </c:pt>
                <c:pt idx="4220">
                  <c:v>0.71010969213221564</c:v>
                </c:pt>
                <c:pt idx="4221">
                  <c:v>0.74471814507631007</c:v>
                </c:pt>
                <c:pt idx="4222">
                  <c:v>0.75035076974992609</c:v>
                </c:pt>
                <c:pt idx="4223">
                  <c:v>0.72526210789391288</c:v>
                </c:pt>
                <c:pt idx="4224">
                  <c:v>0.71441282947546858</c:v>
                </c:pt>
                <c:pt idx="4225">
                  <c:v>0.70915059543045278</c:v>
                </c:pt>
                <c:pt idx="4226">
                  <c:v>0.73382192436494464</c:v>
                </c:pt>
                <c:pt idx="4227">
                  <c:v>0.71495810972014906</c:v>
                </c:pt>
                <c:pt idx="4228">
                  <c:v>0.69558367542954069</c:v>
                </c:pt>
                <c:pt idx="4229">
                  <c:v>0.69644502930551611</c:v>
                </c:pt>
                <c:pt idx="4230">
                  <c:v>0.7015171933498987</c:v>
                </c:pt>
                <c:pt idx="4231">
                  <c:v>0.67324270166316935</c:v>
                </c:pt>
                <c:pt idx="4232">
                  <c:v>0.69378433697100061</c:v>
                </c:pt>
                <c:pt idx="4233">
                  <c:v>0.7364430756384982</c:v>
                </c:pt>
                <c:pt idx="4234">
                  <c:v>0.70574842816646965</c:v>
                </c:pt>
                <c:pt idx="4235">
                  <c:v>0.7186656536220668</c:v>
                </c:pt>
                <c:pt idx="4236">
                  <c:v>0.70105170745607581</c:v>
                </c:pt>
                <c:pt idx="4237">
                  <c:v>0.70061719568205649</c:v>
                </c:pt>
                <c:pt idx="4238">
                  <c:v>0.70971544261019193</c:v>
                </c:pt>
                <c:pt idx="4239">
                  <c:v>0.70687189244163973</c:v>
                </c:pt>
                <c:pt idx="4240">
                  <c:v>0.7328038972431048</c:v>
                </c:pt>
                <c:pt idx="4241">
                  <c:v>0.71669525828340219</c:v>
                </c:pt>
                <c:pt idx="4242">
                  <c:v>0.71879797606346585</c:v>
                </c:pt>
                <c:pt idx="4243">
                  <c:v>0.71073606329071504</c:v>
                </c:pt>
                <c:pt idx="4244">
                  <c:v>0.73035702459396368</c:v>
                </c:pt>
                <c:pt idx="4245">
                  <c:v>0.72765400887428988</c:v>
                </c:pt>
                <c:pt idx="4246">
                  <c:v>0.7162996535691325</c:v>
                </c:pt>
                <c:pt idx="4247">
                  <c:v>0.72544237835214642</c:v>
                </c:pt>
                <c:pt idx="4248">
                  <c:v>0.70506427753923562</c:v>
                </c:pt>
                <c:pt idx="4249">
                  <c:v>0.72667927629854201</c:v>
                </c:pt>
                <c:pt idx="4250">
                  <c:v>0.73062791041756758</c:v>
                </c:pt>
                <c:pt idx="4251">
                  <c:v>0.71824267252060814</c:v>
                </c:pt>
                <c:pt idx="4252">
                  <c:v>0.73389749721870412</c:v>
                </c:pt>
                <c:pt idx="4253">
                  <c:v>0.73760744166836578</c:v>
                </c:pt>
                <c:pt idx="4254">
                  <c:v>0.73059702552542605</c:v>
                </c:pt>
                <c:pt idx="4255">
                  <c:v>0.68514901161620356</c:v>
                </c:pt>
                <c:pt idx="4256">
                  <c:v>0.74040518614107165</c:v>
                </c:pt>
                <c:pt idx="4257">
                  <c:v>0.72817354300677462</c:v>
                </c:pt>
                <c:pt idx="4258">
                  <c:v>0.68233958013847862</c:v>
                </c:pt>
                <c:pt idx="4259">
                  <c:v>0.7132242729435837</c:v>
                </c:pt>
                <c:pt idx="4260">
                  <c:v>0.69118934582057079</c:v>
                </c:pt>
                <c:pt idx="4261">
                  <c:v>0.66795635417876664</c:v>
                </c:pt>
                <c:pt idx="4262">
                  <c:v>0.67079277860340081</c:v>
                </c:pt>
                <c:pt idx="4263">
                  <c:v>0.66238949563558913</c:v>
                </c:pt>
                <c:pt idx="4264">
                  <c:v>0.68071861046369952</c:v>
                </c:pt>
                <c:pt idx="4265">
                  <c:v>0.71147354794450068</c:v>
                </c:pt>
                <c:pt idx="4266">
                  <c:v>0.7092699609758305</c:v>
                </c:pt>
                <c:pt idx="4267">
                  <c:v>0.71482225089079465</c:v>
                </c:pt>
                <c:pt idx="4268">
                  <c:v>0.71018856676488262</c:v>
                </c:pt>
                <c:pt idx="4269">
                  <c:v>0.6933074516145018</c:v>
                </c:pt>
                <c:pt idx="4270">
                  <c:v>0.69991683640284363</c:v>
                </c:pt>
                <c:pt idx="4271">
                  <c:v>0.70887162892055977</c:v>
                </c:pt>
                <c:pt idx="4272">
                  <c:v>0.73156940002507564</c:v>
                </c:pt>
                <c:pt idx="4273">
                  <c:v>0.7410988187090598</c:v>
                </c:pt>
                <c:pt idx="4274">
                  <c:v>0.60752067123563902</c:v>
                </c:pt>
                <c:pt idx="4275">
                  <c:v>0.73786497239458415</c:v>
                </c:pt>
                <c:pt idx="4276">
                  <c:v>0.72875989364416405</c:v>
                </c:pt>
                <c:pt idx="4277">
                  <c:v>0.72156845651977586</c:v>
                </c:pt>
                <c:pt idx="4278">
                  <c:v>0.69237547271370636</c:v>
                </c:pt>
                <c:pt idx="4279">
                  <c:v>0.70675197383776345</c:v>
                </c:pt>
                <c:pt idx="4280">
                  <c:v>0.68299470690337205</c:v>
                </c:pt>
                <c:pt idx="4281">
                  <c:v>0.67380685576349386</c:v>
                </c:pt>
                <c:pt idx="4282">
                  <c:v>0.69668029082832061</c:v>
                </c:pt>
                <c:pt idx="4283">
                  <c:v>0.65509370566186664</c:v>
                </c:pt>
                <c:pt idx="4284">
                  <c:v>0.68976255403390119</c:v>
                </c:pt>
                <c:pt idx="4285">
                  <c:v>0.69742345689414464</c:v>
                </c:pt>
                <c:pt idx="4286">
                  <c:v>0.66806409666854083</c:v>
                </c:pt>
                <c:pt idx="4287">
                  <c:v>0.71329141566712373</c:v>
                </c:pt>
                <c:pt idx="4288">
                  <c:v>0.677539363508327</c:v>
                </c:pt>
                <c:pt idx="4289">
                  <c:v>0.64670595634303407</c:v>
                </c:pt>
                <c:pt idx="4290">
                  <c:v>0.67077108748822833</c:v>
                </c:pt>
                <c:pt idx="4291">
                  <c:v>0.69138599565566439</c:v>
                </c:pt>
                <c:pt idx="4292">
                  <c:v>0.70579918595115021</c:v>
                </c:pt>
                <c:pt idx="4293">
                  <c:v>0.68069654323874662</c:v>
                </c:pt>
                <c:pt idx="4294">
                  <c:v>0.69323266008735718</c:v>
                </c:pt>
                <c:pt idx="4295">
                  <c:v>0.7186101311779205</c:v>
                </c:pt>
                <c:pt idx="4296">
                  <c:v>0.75003859703496933</c:v>
                </c:pt>
                <c:pt idx="4297">
                  <c:v>0.74813804394567662</c:v>
                </c:pt>
                <c:pt idx="4298">
                  <c:v>0.75111696305112352</c:v>
                </c:pt>
                <c:pt idx="4299">
                  <c:v>0.76454772212919453</c:v>
                </c:pt>
                <c:pt idx="4300">
                  <c:v>0.71636595622567401</c:v>
                </c:pt>
                <c:pt idx="4301">
                  <c:v>0.72146414509430057</c:v>
                </c:pt>
                <c:pt idx="4302">
                  <c:v>0.72509119635175112</c:v>
                </c:pt>
                <c:pt idx="4303">
                  <c:v>0.73344696019130851</c:v>
                </c:pt>
                <c:pt idx="4304">
                  <c:v>0.73114811540463465</c:v>
                </c:pt>
                <c:pt idx="4305">
                  <c:v>0.70120908455442088</c:v>
                </c:pt>
                <c:pt idx="4306">
                  <c:v>0.74210915585234449</c:v>
                </c:pt>
                <c:pt idx="4307">
                  <c:v>0.77425025126461733</c:v>
                </c:pt>
                <c:pt idx="4308">
                  <c:v>0.77168228947889406</c:v>
                </c:pt>
                <c:pt idx="4309">
                  <c:v>0.74224683336879727</c:v>
                </c:pt>
                <c:pt idx="4310">
                  <c:v>0.69360206291082205</c:v>
                </c:pt>
                <c:pt idx="4311">
                  <c:v>0.74817111226327793</c:v>
                </c:pt>
                <c:pt idx="4312">
                  <c:v>0.68067591698324603</c:v>
                </c:pt>
                <c:pt idx="4313">
                  <c:v>0.63745035115556403</c:v>
                </c:pt>
                <c:pt idx="4314">
                  <c:v>0.69640020700427563</c:v>
                </c:pt>
                <c:pt idx="4315">
                  <c:v>0.65454253496194359</c:v>
                </c:pt>
                <c:pt idx="4316">
                  <c:v>0.65472063625753274</c:v>
                </c:pt>
                <c:pt idx="4317">
                  <c:v>0.63824072070973903</c:v>
                </c:pt>
                <c:pt idx="4318">
                  <c:v>0.64958590766199664</c:v>
                </c:pt>
                <c:pt idx="4319">
                  <c:v>0.67208899848952974</c:v>
                </c:pt>
                <c:pt idx="4320">
                  <c:v>0.6766490506055004</c:v>
                </c:pt>
                <c:pt idx="4321">
                  <c:v>0.68363327523626349</c:v>
                </c:pt>
                <c:pt idx="4322">
                  <c:v>0.66542885609746938</c:v>
                </c:pt>
                <c:pt idx="4323">
                  <c:v>0.70810207387649071</c:v>
                </c:pt>
                <c:pt idx="4324">
                  <c:v>0.72737839429746809</c:v>
                </c:pt>
                <c:pt idx="4325">
                  <c:v>0.71616056695612451</c:v>
                </c:pt>
                <c:pt idx="4326">
                  <c:v>0.70744047787929265</c:v>
                </c:pt>
                <c:pt idx="4327">
                  <c:v>0.70335004787400868</c:v>
                </c:pt>
                <c:pt idx="4328">
                  <c:v>0.70971476182554238</c:v>
                </c:pt>
                <c:pt idx="4329">
                  <c:v>0.71025983505688983</c:v>
                </c:pt>
                <c:pt idx="4330">
                  <c:v>0.74100812075835343</c:v>
                </c:pt>
                <c:pt idx="4331">
                  <c:v>0.73000423807598869</c:v>
                </c:pt>
                <c:pt idx="4332">
                  <c:v>0.74122695740515265</c:v>
                </c:pt>
                <c:pt idx="4333">
                  <c:v>0.75284538511887522</c:v>
                </c:pt>
                <c:pt idx="4334">
                  <c:v>0.76355502204014203</c:v>
                </c:pt>
                <c:pt idx="4335">
                  <c:v>0.78451206439299337</c:v>
                </c:pt>
                <c:pt idx="4336">
                  <c:v>0.7748777586912986</c:v>
                </c:pt>
                <c:pt idx="4337">
                  <c:v>0.74812326010101693</c:v>
                </c:pt>
                <c:pt idx="4338">
                  <c:v>0.76558274696769657</c:v>
                </c:pt>
                <c:pt idx="4339">
                  <c:v>0.77592572474234367</c:v>
                </c:pt>
                <c:pt idx="4340">
                  <c:v>0.78543863594805452</c:v>
                </c:pt>
                <c:pt idx="4341">
                  <c:v>0.72885279536173597</c:v>
                </c:pt>
                <c:pt idx="4342">
                  <c:v>0.74370237492192859</c:v>
                </c:pt>
                <c:pt idx="4343">
                  <c:v>0.7279584951377126</c:v>
                </c:pt>
                <c:pt idx="4344">
                  <c:v>0.69716862946797109</c:v>
                </c:pt>
                <c:pt idx="4345">
                  <c:v>0.72235724650833855</c:v>
                </c:pt>
                <c:pt idx="4346">
                  <c:v>0.69161643803854456</c:v>
                </c:pt>
                <c:pt idx="4347">
                  <c:v>0.69353301454660554</c:v>
                </c:pt>
                <c:pt idx="4348">
                  <c:v>0.71735120277558273</c:v>
                </c:pt>
                <c:pt idx="4349">
                  <c:v>0.69661609894254151</c:v>
                </c:pt>
                <c:pt idx="4350">
                  <c:v>0.67132375058163385</c:v>
                </c:pt>
                <c:pt idx="4351">
                  <c:v>0.7287594751678762</c:v>
                </c:pt>
                <c:pt idx="4352">
                  <c:v>0.7535434249599644</c:v>
                </c:pt>
                <c:pt idx="4353">
                  <c:v>0.7078464049257136</c:v>
                </c:pt>
                <c:pt idx="4354">
                  <c:v>0.73882389010313476</c:v>
                </c:pt>
                <c:pt idx="4355">
                  <c:v>0.756172249759828</c:v>
                </c:pt>
                <c:pt idx="4356">
                  <c:v>0.71194267623168739</c:v>
                </c:pt>
                <c:pt idx="4357">
                  <c:v>0.74983639886139786</c:v>
                </c:pt>
                <c:pt idx="4358">
                  <c:v>0.77001473649963859</c:v>
                </c:pt>
                <c:pt idx="4359">
                  <c:v>0.7747618596658955</c:v>
                </c:pt>
                <c:pt idx="4360">
                  <c:v>0.75755098501569751</c:v>
                </c:pt>
                <c:pt idx="4361">
                  <c:v>0.71450516548326559</c:v>
                </c:pt>
                <c:pt idx="4362">
                  <c:v>0.75823469481177763</c:v>
                </c:pt>
                <c:pt idx="4363">
                  <c:v>0.73277045431914156</c:v>
                </c:pt>
                <c:pt idx="4364">
                  <c:v>0.7243183247043864</c:v>
                </c:pt>
                <c:pt idx="4365">
                  <c:v>0.70128122512757463</c:v>
                </c:pt>
                <c:pt idx="4366">
                  <c:v>0.68866525545479562</c:v>
                </c:pt>
                <c:pt idx="4367">
                  <c:v>0.6732059734689978</c:v>
                </c:pt>
                <c:pt idx="4368">
                  <c:v>0.66572907119734082</c:v>
                </c:pt>
                <c:pt idx="4369">
                  <c:v>0.65203806400674924</c:v>
                </c:pt>
                <c:pt idx="4370">
                  <c:v>0.62535903121929604</c:v>
                </c:pt>
                <c:pt idx="4371">
                  <c:v>0.6321226126532935</c:v>
                </c:pt>
                <c:pt idx="4372">
                  <c:v>0.66723964625241317</c:v>
                </c:pt>
                <c:pt idx="4373">
                  <c:v>0.68280521135860073</c:v>
                </c:pt>
                <c:pt idx="4374">
                  <c:v>0.67610262845808011</c:v>
                </c:pt>
                <c:pt idx="4375">
                  <c:v>0.6857374043476252</c:v>
                </c:pt>
                <c:pt idx="4376">
                  <c:v>0.63298303772679165</c:v>
                </c:pt>
                <c:pt idx="4377">
                  <c:v>0.64553026857103968</c:v>
                </c:pt>
                <c:pt idx="4378">
                  <c:v>0.67528836951471272</c:v>
                </c:pt>
                <c:pt idx="4379">
                  <c:v>0.66237794701650865</c:v>
                </c:pt>
                <c:pt idx="4380">
                  <c:v>0.68601261237275701</c:v>
                </c:pt>
                <c:pt idx="4381">
                  <c:v>0.70984424498580956</c:v>
                </c:pt>
                <c:pt idx="4382">
                  <c:v>0.70225162470485103</c:v>
                </c:pt>
                <c:pt idx="4383">
                  <c:v>0.73093805973196557</c:v>
                </c:pt>
                <c:pt idx="4384">
                  <c:v>0.71588425863598049</c:v>
                </c:pt>
                <c:pt idx="4385">
                  <c:v>0.69566543570579864</c:v>
                </c:pt>
                <c:pt idx="4386">
                  <c:v>0.69654086386536707</c:v>
                </c:pt>
                <c:pt idx="4387">
                  <c:v>0.73111529413109544</c:v>
                </c:pt>
                <c:pt idx="4388">
                  <c:v>0.73606646231893891</c:v>
                </c:pt>
                <c:pt idx="4389">
                  <c:v>0.77991514104355364</c:v>
                </c:pt>
                <c:pt idx="4390">
                  <c:v>0.74923859876890786</c:v>
                </c:pt>
                <c:pt idx="4391">
                  <c:v>0.79073534586455452</c:v>
                </c:pt>
                <c:pt idx="4392">
                  <c:v>0.77286565392195983</c:v>
                </c:pt>
                <c:pt idx="4393">
                  <c:v>0.74379377890810938</c:v>
                </c:pt>
                <c:pt idx="4394">
                  <c:v>0.74888021062599386</c:v>
                </c:pt>
                <c:pt idx="4395">
                  <c:v>0.742351278934824</c:v>
                </c:pt>
                <c:pt idx="4396">
                  <c:v>0.71747216154584426</c:v>
                </c:pt>
                <c:pt idx="4397">
                  <c:v>0.69157684768308914</c:v>
                </c:pt>
                <c:pt idx="4398">
                  <c:v>0.69473295139276359</c:v>
                </c:pt>
                <c:pt idx="4399">
                  <c:v>0.7011231792071112</c:v>
                </c:pt>
                <c:pt idx="4400">
                  <c:v>0.71319639156892323</c:v>
                </c:pt>
                <c:pt idx="4401">
                  <c:v>0.69964476769864292</c:v>
                </c:pt>
                <c:pt idx="4402">
                  <c:v>0.68345931963053663</c:v>
                </c:pt>
                <c:pt idx="4403">
                  <c:v>0.66164061957546283</c:v>
                </c:pt>
                <c:pt idx="4404">
                  <c:v>0.65650987033672992</c:v>
                </c:pt>
                <c:pt idx="4405">
                  <c:v>0.67091424631316521</c:v>
                </c:pt>
                <c:pt idx="4406">
                  <c:v>0.69383534555331461</c:v>
                </c:pt>
                <c:pt idx="4407">
                  <c:v>0.69314612554602251</c:v>
                </c:pt>
                <c:pt idx="4408">
                  <c:v>0.69292003311961081</c:v>
                </c:pt>
                <c:pt idx="4409">
                  <c:v>0.67751380719046983</c:v>
                </c:pt>
                <c:pt idx="4410">
                  <c:v>0.7001759001418687</c:v>
                </c:pt>
                <c:pt idx="4411">
                  <c:v>0.67022214491740317</c:v>
                </c:pt>
                <c:pt idx="4412">
                  <c:v>0.71057919587236362</c:v>
                </c:pt>
                <c:pt idx="4413">
                  <c:v>0.73422342139587382</c:v>
                </c:pt>
                <c:pt idx="4414">
                  <c:v>0.72524492969073384</c:v>
                </c:pt>
                <c:pt idx="4415">
                  <c:v>0.60274553919234064</c:v>
                </c:pt>
                <c:pt idx="4416">
                  <c:v>0.68674498387259664</c:v>
                </c:pt>
                <c:pt idx="4417">
                  <c:v>0.70161736853386969</c:v>
                </c:pt>
                <c:pt idx="4418">
                  <c:v>0.72183288729552364</c:v>
                </c:pt>
                <c:pt idx="4419">
                  <c:v>0.74320691355839519</c:v>
                </c:pt>
                <c:pt idx="4420">
                  <c:v>0.73218858940134057</c:v>
                </c:pt>
                <c:pt idx="4421">
                  <c:v>0.72110613547278113</c:v>
                </c:pt>
                <c:pt idx="4422">
                  <c:v>0.70132060664875973</c:v>
                </c:pt>
                <c:pt idx="4423">
                  <c:v>0.71020314089428049</c:v>
                </c:pt>
                <c:pt idx="4424">
                  <c:v>0.71365747846890049</c:v>
                </c:pt>
                <c:pt idx="4425">
                  <c:v>0.66286100176922003</c:v>
                </c:pt>
                <c:pt idx="4426">
                  <c:v>0.68941555578651559</c:v>
                </c:pt>
                <c:pt idx="4427">
                  <c:v>0.66769405104653956</c:v>
                </c:pt>
                <c:pt idx="4428">
                  <c:v>0.66176197926647995</c:v>
                </c:pt>
                <c:pt idx="4429">
                  <c:v>0.6232831086880517</c:v>
                </c:pt>
                <c:pt idx="4430">
                  <c:v>0.61906190542935213</c:v>
                </c:pt>
                <c:pt idx="4431">
                  <c:v>0.64141475370674417</c:v>
                </c:pt>
                <c:pt idx="4432">
                  <c:v>0.67081760143570524</c:v>
                </c:pt>
                <c:pt idx="4433">
                  <c:v>0.66391235911888824</c:v>
                </c:pt>
                <c:pt idx="4434">
                  <c:v>0.67257036075676158</c:v>
                </c:pt>
                <c:pt idx="4435">
                  <c:v>0.68275087368819243</c:v>
                </c:pt>
                <c:pt idx="4436">
                  <c:v>0.65585392611506066</c:v>
                </c:pt>
                <c:pt idx="4437">
                  <c:v>0.64560373576013264</c:v>
                </c:pt>
                <c:pt idx="4438">
                  <c:v>0.69061395216881039</c:v>
                </c:pt>
                <c:pt idx="4439">
                  <c:v>0.6905812636297306</c:v>
                </c:pt>
                <c:pt idx="4440">
                  <c:v>0.68294633388204451</c:v>
                </c:pt>
                <c:pt idx="4441">
                  <c:v>0.69228906953435754</c:v>
                </c:pt>
                <c:pt idx="4442">
                  <c:v>0.69161392076696249</c:v>
                </c:pt>
                <c:pt idx="4443">
                  <c:v>0.70120908455442088</c:v>
                </c:pt>
                <c:pt idx="4444">
                  <c:v>0.69175254593218749</c:v>
                </c:pt>
                <c:pt idx="4445">
                  <c:v>0.70047942865411983</c:v>
                </c:pt>
                <c:pt idx="4446">
                  <c:v>0.68828907554167162</c:v>
                </c:pt>
                <c:pt idx="4447">
                  <c:v>0.67074512009828458</c:v>
                </c:pt>
                <c:pt idx="4448">
                  <c:v>0.64348546703940745</c:v>
                </c:pt>
                <c:pt idx="4449">
                  <c:v>0.64843456726264048</c:v>
                </c:pt>
                <c:pt idx="4450">
                  <c:v>0.63736894117022058</c:v>
                </c:pt>
                <c:pt idx="4451">
                  <c:v>0.62253791516611323</c:v>
                </c:pt>
                <c:pt idx="4452">
                  <c:v>0.64852011022811951</c:v>
                </c:pt>
                <c:pt idx="4453">
                  <c:v>0.67210605688949276</c:v>
                </c:pt>
                <c:pt idx="4454">
                  <c:v>0.66118848733535462</c:v>
                </c:pt>
                <c:pt idx="4455">
                  <c:v>0.6728211504068311</c:v>
                </c:pt>
                <c:pt idx="4456">
                  <c:v>0.6642748516700816</c:v>
                </c:pt>
                <c:pt idx="4457">
                  <c:v>0.6482392945835751</c:v>
                </c:pt>
                <c:pt idx="4458">
                  <c:v>0.65359838184328978</c:v>
                </c:pt>
                <c:pt idx="4459">
                  <c:v>0.6205095791707208</c:v>
                </c:pt>
                <c:pt idx="4460">
                  <c:v>0.65238178217259368</c:v>
                </c:pt>
                <c:pt idx="4461">
                  <c:v>0.63093182169299489</c:v>
                </c:pt>
                <c:pt idx="4462">
                  <c:v>0.6237611491869155</c:v>
                </c:pt>
                <c:pt idx="4463">
                  <c:v>0.62291303270852783</c:v>
                </c:pt>
                <c:pt idx="4464">
                  <c:v>0.65691517914768083</c:v>
                </c:pt>
                <c:pt idx="4465">
                  <c:v>0.67619969046347705</c:v>
                </c:pt>
                <c:pt idx="4466">
                  <c:v>0.66282763150202495</c:v>
                </c:pt>
                <c:pt idx="4467">
                  <c:v>0.64245221994544932</c:v>
                </c:pt>
                <c:pt idx="4468">
                  <c:v>0.677627786855168</c:v>
                </c:pt>
                <c:pt idx="4469">
                  <c:v>0.67202902337015102</c:v>
                </c:pt>
                <c:pt idx="4470">
                  <c:v>0.66745295288995388</c:v>
                </c:pt>
                <c:pt idx="4471">
                  <c:v>0.64690282913420905</c:v>
                </c:pt>
                <c:pt idx="4472">
                  <c:v>0.68423238901161787</c:v>
                </c:pt>
                <c:pt idx="4473">
                  <c:v>0.66348895233538985</c:v>
                </c:pt>
                <c:pt idx="4474">
                  <c:v>0.67376670317988163</c:v>
                </c:pt>
                <c:pt idx="4475">
                  <c:v>0.64508731373651085</c:v>
                </c:pt>
                <c:pt idx="4476">
                  <c:v>0.66284483848982201</c:v>
                </c:pt>
                <c:pt idx="4477">
                  <c:v>0.69599100061895258</c:v>
                </c:pt>
                <c:pt idx="4478">
                  <c:v>0.70098733060969565</c:v>
                </c:pt>
                <c:pt idx="4479">
                  <c:v>0.6731794949485097</c:v>
                </c:pt>
                <c:pt idx="4480">
                  <c:v>0.71683265078312663</c:v>
                </c:pt>
                <c:pt idx="4481">
                  <c:v>0.72506545836966263</c:v>
                </c:pt>
                <c:pt idx="4482">
                  <c:v>0.7129279019782323</c:v>
                </c:pt>
                <c:pt idx="4483">
                  <c:v>0.69371501089266152</c:v>
                </c:pt>
                <c:pt idx="4484">
                  <c:v>0.6194480015177517</c:v>
                </c:pt>
                <c:pt idx="4485">
                  <c:v>0.60080347251750699</c:v>
                </c:pt>
                <c:pt idx="4486">
                  <c:v>0.62244017142720021</c:v>
                </c:pt>
                <c:pt idx="4487">
                  <c:v>0.67488476647885898</c:v>
                </c:pt>
                <c:pt idx="4488">
                  <c:v>0.66852001603586386</c:v>
                </c:pt>
                <c:pt idx="4489">
                  <c:v>0.68897419642398272</c:v>
                </c:pt>
                <c:pt idx="4490">
                  <c:v>0.67148364537842864</c:v>
                </c:pt>
                <c:pt idx="4491">
                  <c:v>0.66186753281822364</c:v>
                </c:pt>
                <c:pt idx="4492">
                  <c:v>0.65128877509322902</c:v>
                </c:pt>
                <c:pt idx="4493">
                  <c:v>0.6448715449348208</c:v>
                </c:pt>
                <c:pt idx="4494">
                  <c:v>0.65429118524015961</c:v>
                </c:pt>
                <c:pt idx="4495">
                  <c:v>0.63577138461844851</c:v>
                </c:pt>
                <c:pt idx="4496">
                  <c:v>0.6497126703774686</c:v>
                </c:pt>
                <c:pt idx="4497">
                  <c:v>0.66131893680614184</c:v>
                </c:pt>
                <c:pt idx="4498">
                  <c:v>0.66767857394183516</c:v>
                </c:pt>
                <c:pt idx="4499">
                  <c:v>0.7116886780870626</c:v>
                </c:pt>
                <c:pt idx="4500">
                  <c:v>0.72878294680469324</c:v>
                </c:pt>
                <c:pt idx="4501">
                  <c:v>0.71355200420901599</c:v>
                </c:pt>
                <c:pt idx="4502">
                  <c:v>0.71855906981882811</c:v>
                </c:pt>
                <c:pt idx="4503">
                  <c:v>0.70787847792009206</c:v>
                </c:pt>
                <c:pt idx="4504">
                  <c:v>0.70377354325803365</c:v>
                </c:pt>
                <c:pt idx="4505">
                  <c:v>0.66986051522584378</c:v>
                </c:pt>
                <c:pt idx="4506">
                  <c:v>0.66702821497648956</c:v>
                </c:pt>
                <c:pt idx="4507">
                  <c:v>0.66664004767947083</c:v>
                </c:pt>
                <c:pt idx="4508">
                  <c:v>0.65866460922115055</c:v>
                </c:pt>
                <c:pt idx="4509">
                  <c:v>0.6665669179014766</c:v>
                </c:pt>
                <c:pt idx="4510">
                  <c:v>0.71134876860679364</c:v>
                </c:pt>
                <c:pt idx="4511">
                  <c:v>0.70102098563027915</c:v>
                </c:pt>
                <c:pt idx="4512">
                  <c:v>0.69226328432137241</c:v>
                </c:pt>
                <c:pt idx="4513">
                  <c:v>0.68489249693665788</c:v>
                </c:pt>
                <c:pt idx="4514">
                  <c:v>0.66518635720442665</c:v>
                </c:pt>
                <c:pt idx="4515">
                  <c:v>0.63655965756595323</c:v>
                </c:pt>
                <c:pt idx="4516">
                  <c:v>0.66311881981294651</c:v>
                </c:pt>
                <c:pt idx="4517">
                  <c:v>0.67919675477867192</c:v>
                </c:pt>
                <c:pt idx="4518">
                  <c:v>0.69150491489168153</c:v>
                </c:pt>
                <c:pt idx="4519">
                  <c:v>0.7109749597073145</c:v>
                </c:pt>
                <c:pt idx="4520">
                  <c:v>0.70967272640207102</c:v>
                </c:pt>
                <c:pt idx="4521">
                  <c:v>0.65105405115588666</c:v>
                </c:pt>
                <c:pt idx="4522">
                  <c:v>0.70695608251302877</c:v>
                </c:pt>
                <c:pt idx="4523">
                  <c:v>0.70194609172705158</c:v>
                </c:pt>
                <c:pt idx="4524">
                  <c:v>0.66138640101680179</c:v>
                </c:pt>
                <c:pt idx="4525">
                  <c:v>0.64642451050418637</c:v>
                </c:pt>
                <c:pt idx="4526">
                  <c:v>0.65880967283658443</c:v>
                </c:pt>
                <c:pt idx="4527">
                  <c:v>0.64131803108660623</c:v>
                </c:pt>
                <c:pt idx="4528">
                  <c:v>0.65260998442028584</c:v>
                </c:pt>
                <c:pt idx="4529">
                  <c:v>0.67078562059141966</c:v>
                </c:pt>
                <c:pt idx="4530">
                  <c:v>0.69273334809387477</c:v>
                </c:pt>
                <c:pt idx="4531">
                  <c:v>0.63967110809562866</c:v>
                </c:pt>
                <c:pt idx="4532">
                  <c:v>0</c:v>
                </c:pt>
                <c:pt idx="4533">
                  <c:v>0.65064192968607537</c:v>
                </c:pt>
                <c:pt idx="4534">
                  <c:v>0.65184141719247835</c:v>
                </c:pt>
                <c:pt idx="4535">
                  <c:v>0.69045668278574956</c:v>
                </c:pt>
                <c:pt idx="4536">
                  <c:v>0.68125878852763888</c:v>
                </c:pt>
                <c:pt idx="4537">
                  <c:v>0.69078999593305368</c:v>
                </c:pt>
                <c:pt idx="4538">
                  <c:v>0.69342252503664292</c:v>
                </c:pt>
                <c:pt idx="4539">
                  <c:v>0.64195122475075461</c:v>
                </c:pt>
                <c:pt idx="4540">
                  <c:v>0.65321251377534351</c:v>
                </c:pt>
                <c:pt idx="4541">
                  <c:v>0.68312280346000365</c:v>
                </c:pt>
                <c:pt idx="4542">
                  <c:v>0</c:v>
                </c:pt>
                <c:pt idx="4543">
                  <c:v>0.67260218343611622</c:v>
                </c:pt>
                <c:pt idx="4544">
                  <c:v>0.65924447854525781</c:v>
                </c:pt>
                <c:pt idx="4545">
                  <c:v>0.66563791083377233</c:v>
                </c:pt>
                <c:pt idx="4546">
                  <c:v>0.64643040155940579</c:v>
                </c:pt>
                <c:pt idx="4547">
                  <c:v>0.64778122874934563</c:v>
                </c:pt>
                <c:pt idx="4548">
                  <c:v>0.65056032549063658</c:v>
                </c:pt>
                <c:pt idx="4549">
                  <c:v>0.69635474927065788</c:v>
                </c:pt>
                <c:pt idx="4550">
                  <c:v>0.68358065155359848</c:v>
                </c:pt>
                <c:pt idx="4551">
                  <c:v>0.64260080726526703</c:v>
                </c:pt>
                <c:pt idx="4552">
                  <c:v>0.67311965936299556</c:v>
                </c:pt>
                <c:pt idx="4553">
                  <c:v>0.64083350935170469</c:v>
                </c:pt>
                <c:pt idx="4554">
                  <c:v>0.63170839448001992</c:v>
                </c:pt>
                <c:pt idx="4555">
                  <c:v>0.66071431813753678</c:v>
                </c:pt>
                <c:pt idx="4556">
                  <c:v>0.66317538241261764</c:v>
                </c:pt>
                <c:pt idx="4557">
                  <c:v>0.64974606279099856</c:v>
                </c:pt>
                <c:pt idx="4558">
                  <c:v>0.64028874297581584</c:v>
                </c:pt>
                <c:pt idx="4559">
                  <c:v>0.66012405828288412</c:v>
                </c:pt>
                <c:pt idx="4560">
                  <c:v>0.63001179785867156</c:v>
                </c:pt>
                <c:pt idx="4561">
                  <c:v>0.6346906941240128</c:v>
                </c:pt>
                <c:pt idx="4562">
                  <c:v>0.644411233196727</c:v>
                </c:pt>
                <c:pt idx="4563">
                  <c:v>0.63250630094198257</c:v>
                </c:pt>
                <c:pt idx="4564">
                  <c:v>0.61861572330151549</c:v>
                </c:pt>
                <c:pt idx="4565">
                  <c:v>0.65102885871472671</c:v>
                </c:pt>
                <c:pt idx="4566">
                  <c:v>0.68349312728626821</c:v>
                </c:pt>
                <c:pt idx="4567">
                  <c:v>0.66883676941524051</c:v>
                </c:pt>
                <c:pt idx="4568">
                  <c:v>0.69711259897724431</c:v>
                </c:pt>
                <c:pt idx="4569">
                  <c:v>0.6972801404066431</c:v>
                </c:pt>
                <c:pt idx="4570">
                  <c:v>0.65256863747963956</c:v>
                </c:pt>
                <c:pt idx="4571">
                  <c:v>0.67572790389667581</c:v>
                </c:pt>
                <c:pt idx="4572">
                  <c:v>0.63782066744324806</c:v>
                </c:pt>
                <c:pt idx="4573">
                  <c:v>0.61632297128868263</c:v>
                </c:pt>
                <c:pt idx="4574">
                  <c:v>0.59723961558911975</c:v>
                </c:pt>
                <c:pt idx="4575">
                  <c:v>0.62158500600094191</c:v>
                </c:pt>
                <c:pt idx="4576">
                  <c:v>0.64144273675083363</c:v>
                </c:pt>
                <c:pt idx="4577">
                  <c:v>0.63307815645330157</c:v>
                </c:pt>
                <c:pt idx="4578">
                  <c:v>0.62293075132067199</c:v>
                </c:pt>
                <c:pt idx="4579">
                  <c:v>0.63785970828586358</c:v>
                </c:pt>
                <c:pt idx="4580">
                  <c:v>0.6389941461147095</c:v>
                </c:pt>
                <c:pt idx="4581">
                  <c:v>0.62710111310813377</c:v>
                </c:pt>
                <c:pt idx="4582">
                  <c:v>0.64110596031372769</c:v>
                </c:pt>
                <c:pt idx="4583">
                  <c:v>0.6421966687498657</c:v>
                </c:pt>
                <c:pt idx="4584">
                  <c:v>0.62342304294348916</c:v>
                </c:pt>
                <c:pt idx="4585">
                  <c:v>0.64522330975546949</c:v>
                </c:pt>
                <c:pt idx="4586">
                  <c:v>0.64290587819941103</c:v>
                </c:pt>
                <c:pt idx="4587">
                  <c:v>0.64245380587226653</c:v>
                </c:pt>
                <c:pt idx="4588">
                  <c:v>0.64584415288155839</c:v>
                </c:pt>
                <c:pt idx="4589">
                  <c:v>0.63334633288115705</c:v>
                </c:pt>
                <c:pt idx="4590">
                  <c:v>0.62860500771132144</c:v>
                </c:pt>
                <c:pt idx="4591">
                  <c:v>0.59558602087881185</c:v>
                </c:pt>
                <c:pt idx="4592">
                  <c:v>0.67474792692271712</c:v>
                </c:pt>
                <c:pt idx="4593">
                  <c:v>0.65067411116759</c:v>
                </c:pt>
                <c:pt idx="4594">
                  <c:v>0.66514292556195753</c:v>
                </c:pt>
                <c:pt idx="4595">
                  <c:v>0.64470029148353492</c:v>
                </c:pt>
                <c:pt idx="4596">
                  <c:v>0.65211349720765344</c:v>
                </c:pt>
                <c:pt idx="4597">
                  <c:v>0.65779959734450311</c:v>
                </c:pt>
                <c:pt idx="4598">
                  <c:v>0.65802791006922978</c:v>
                </c:pt>
                <c:pt idx="4599">
                  <c:v>0.66830118456956777</c:v>
                </c:pt>
                <c:pt idx="4600">
                  <c:v>0.58611792178811239</c:v>
                </c:pt>
                <c:pt idx="4601">
                  <c:v>0.66675070065435271</c:v>
                </c:pt>
                <c:pt idx="4602">
                  <c:v>0.6398105983706146</c:v>
                </c:pt>
                <c:pt idx="4603">
                  <c:v>0.63252211709445061</c:v>
                </c:pt>
                <c:pt idx="4604">
                  <c:v>0.64853885537139733</c:v>
                </c:pt>
                <c:pt idx="4605">
                  <c:v>0.64933321801073862</c:v>
                </c:pt>
                <c:pt idx="4606">
                  <c:v>0.63136469375754678</c:v>
                </c:pt>
                <c:pt idx="4607">
                  <c:v>0.62175867251396166</c:v>
                </c:pt>
                <c:pt idx="4608">
                  <c:v>0.63307605032867365</c:v>
                </c:pt>
                <c:pt idx="4609">
                  <c:v>0.63161175614132481</c:v>
                </c:pt>
                <c:pt idx="4610">
                  <c:v>0.63687663664060756</c:v>
                </c:pt>
                <c:pt idx="4611">
                  <c:v>0.60248094171654776</c:v>
                </c:pt>
                <c:pt idx="4612">
                  <c:v>0.63065149132146292</c:v>
                </c:pt>
                <c:pt idx="4613">
                  <c:v>0.64789241838816169</c:v>
                </c:pt>
                <c:pt idx="4614">
                  <c:v>0.66605137086276778</c:v>
                </c:pt>
                <c:pt idx="4615">
                  <c:v>0.62754776286520253</c:v>
                </c:pt>
                <c:pt idx="4616">
                  <c:v>0.65520615312624331</c:v>
                </c:pt>
                <c:pt idx="4617">
                  <c:v>0.65438992014069863</c:v>
                </c:pt>
                <c:pt idx="4618">
                  <c:v>0.64800383438319786</c:v>
                </c:pt>
                <c:pt idx="4619">
                  <c:v>0.63270392719884805</c:v>
                </c:pt>
                <c:pt idx="4620">
                  <c:v>0.65788769580840956</c:v>
                </c:pt>
                <c:pt idx="4621">
                  <c:v>0.67258657725836468</c:v>
                </c:pt>
                <c:pt idx="4622">
                  <c:v>0.63690709503962362</c:v>
                </c:pt>
                <c:pt idx="4623">
                  <c:v>0.60666493745088357</c:v>
                </c:pt>
                <c:pt idx="4624">
                  <c:v>0.59093254241185644</c:v>
                </c:pt>
                <c:pt idx="4625">
                  <c:v>0.50275285642314671</c:v>
                </c:pt>
                <c:pt idx="4626">
                  <c:v>0.55168396556858135</c:v>
                </c:pt>
                <c:pt idx="4627">
                  <c:v>0.57743333083197856</c:v>
                </c:pt>
                <c:pt idx="4628">
                  <c:v>0.60111259594959576</c:v>
                </c:pt>
                <c:pt idx="4629">
                  <c:v>0.61642178291220928</c:v>
                </c:pt>
                <c:pt idx="4630">
                  <c:v>0.64195122475075461</c:v>
                </c:pt>
                <c:pt idx="4631">
                  <c:v>0.6557807914073156</c:v>
                </c:pt>
                <c:pt idx="4632">
                  <c:v>0.6334939381078456</c:v>
                </c:pt>
                <c:pt idx="4633">
                  <c:v>0.62347792661371304</c:v>
                </c:pt>
                <c:pt idx="4634">
                  <c:v>0.61055687110463752</c:v>
                </c:pt>
                <c:pt idx="4635">
                  <c:v>0.62484732587675529</c:v>
                </c:pt>
                <c:pt idx="4636">
                  <c:v>0.63588568528127365</c:v>
                </c:pt>
                <c:pt idx="4637">
                  <c:v>0.65083942387607685</c:v>
                </c:pt>
                <c:pt idx="4638">
                  <c:v>0.64619591526078146</c:v>
                </c:pt>
                <c:pt idx="4639">
                  <c:v>0.64094746857257434</c:v>
                </c:pt>
                <c:pt idx="4640">
                  <c:v>0.61957290615576799</c:v>
                </c:pt>
                <c:pt idx="4641">
                  <c:v>0.6785159809546204</c:v>
                </c:pt>
                <c:pt idx="4642">
                  <c:v>0.68797462003455656</c:v>
                </c:pt>
                <c:pt idx="4643">
                  <c:v>0.67396487834398999</c:v>
                </c:pt>
                <c:pt idx="4644">
                  <c:v>0.65244588607071008</c:v>
                </c:pt>
                <c:pt idx="4645">
                  <c:v>0.62674483428482985</c:v>
                </c:pt>
                <c:pt idx="4646">
                  <c:v>0.59062946274537464</c:v>
                </c:pt>
                <c:pt idx="4647">
                  <c:v>0.60423775028460003</c:v>
                </c:pt>
                <c:pt idx="4648">
                  <c:v>0.67519415441159936</c:v>
                </c:pt>
                <c:pt idx="4649">
                  <c:v>0.68094953615658305</c:v>
                </c:pt>
                <c:pt idx="4650">
                  <c:v>0.70431396978937655</c:v>
                </c:pt>
                <c:pt idx="4651">
                  <c:v>0.70126482860231087</c:v>
                </c:pt>
                <c:pt idx="4652">
                  <c:v>0.71039405842438452</c:v>
                </c:pt>
                <c:pt idx="4653">
                  <c:v>0.69619441284095562</c:v>
                </c:pt>
                <c:pt idx="4654">
                  <c:v>0.67964657036869169</c:v>
                </c:pt>
                <c:pt idx="4655">
                  <c:v>0.66881093225992372</c:v>
                </c:pt>
                <c:pt idx="4656">
                  <c:v>0.6481205004731907</c:v>
                </c:pt>
                <c:pt idx="4657">
                  <c:v>0.68961038272881481</c:v>
                </c:pt>
                <c:pt idx="4658">
                  <c:v>0.70287087920190661</c:v>
                </c:pt>
                <c:pt idx="4659">
                  <c:v>0.63579167638940981</c:v>
                </c:pt>
                <c:pt idx="4660">
                  <c:v>0.65619968062261336</c:v>
                </c:pt>
                <c:pt idx="4661">
                  <c:v>0.60560251791114383</c:v>
                </c:pt>
                <c:pt idx="4662">
                  <c:v>0.5980510907215888</c:v>
                </c:pt>
                <c:pt idx="4663">
                  <c:v>0.6097167035293547</c:v>
                </c:pt>
                <c:pt idx="4664">
                  <c:v>0.5536411704512918</c:v>
                </c:pt>
                <c:pt idx="4665">
                  <c:v>0.62230824023142362</c:v>
                </c:pt>
                <c:pt idx="4666">
                  <c:v>0.63413330958057368</c:v>
                </c:pt>
                <c:pt idx="4667">
                  <c:v>0.62303467315959105</c:v>
                </c:pt>
                <c:pt idx="4668">
                  <c:v>0.63673751398930289</c:v>
                </c:pt>
                <c:pt idx="4669">
                  <c:v>0.57379581395025125</c:v>
                </c:pt>
                <c:pt idx="4670">
                  <c:v>0.62953892836963654</c:v>
                </c:pt>
                <c:pt idx="4671">
                  <c:v>0.62194392577852664</c:v>
                </c:pt>
                <c:pt idx="4672">
                  <c:v>0.65753857574747199</c:v>
                </c:pt>
                <c:pt idx="4673">
                  <c:v>0.64768903186063365</c:v>
                </c:pt>
                <c:pt idx="4674">
                  <c:v>0.67183081447957727</c:v>
                </c:pt>
                <c:pt idx="4675">
                  <c:v>0.64115655899746749</c:v>
                </c:pt>
                <c:pt idx="4676">
                  <c:v>0.62505530998325753</c:v>
                </c:pt>
                <c:pt idx="4677">
                  <c:v>0.63477312069671277</c:v>
                </c:pt>
                <c:pt idx="4678">
                  <c:v>0.63203556647747872</c:v>
                </c:pt>
                <c:pt idx="4679">
                  <c:v>0.58488588563648269</c:v>
                </c:pt>
                <c:pt idx="4680">
                  <c:v>0.61088383167275062</c:v>
                </c:pt>
                <c:pt idx="4681">
                  <c:v>0.61370580930185692</c:v>
                </c:pt>
                <c:pt idx="4682">
                  <c:v>0.62082464305358143</c:v>
                </c:pt>
                <c:pt idx="4683">
                  <c:v>0.63911703413622145</c:v>
                </c:pt>
                <c:pt idx="4684">
                  <c:v>0.66200969285418321</c:v>
                </c:pt>
                <c:pt idx="4685">
                  <c:v>0.60924950380174492</c:v>
                </c:pt>
                <c:pt idx="4686">
                  <c:v>0.6117224842325506</c:v>
                </c:pt>
                <c:pt idx="4687">
                  <c:v>0.63535295492056321</c:v>
                </c:pt>
                <c:pt idx="4688">
                  <c:v>0.64168100545281281</c:v>
                </c:pt>
                <c:pt idx="4689">
                  <c:v>0.6152797613901656</c:v>
                </c:pt>
                <c:pt idx="4690">
                  <c:v>0.66878573782775563</c:v>
                </c:pt>
                <c:pt idx="4691">
                  <c:v>0.68884613141624051</c:v>
                </c:pt>
                <c:pt idx="4692">
                  <c:v>0.65872197256689768</c:v>
                </c:pt>
                <c:pt idx="4693">
                  <c:v>0.68495140108840413</c:v>
                </c:pt>
                <c:pt idx="4694">
                  <c:v>0.67895289081413268</c:v>
                </c:pt>
                <c:pt idx="4695">
                  <c:v>0.6257265800611419</c:v>
                </c:pt>
                <c:pt idx="4696">
                  <c:v>0.64240544223676965</c:v>
                </c:pt>
                <c:pt idx="4697">
                  <c:v>0.62429643479094921</c:v>
                </c:pt>
                <c:pt idx="4698">
                  <c:v>0.64631272109855653</c:v>
                </c:pt>
                <c:pt idx="4699">
                  <c:v>0.68628720337287064</c:v>
                </c:pt>
                <c:pt idx="4700">
                  <c:v>0.6584197917638146</c:v>
                </c:pt>
                <c:pt idx="4701">
                  <c:v>0.67400830819706914</c:v>
                </c:pt>
                <c:pt idx="4702">
                  <c:v>0.67555852230089286</c:v>
                </c:pt>
                <c:pt idx="4703">
                  <c:v>0.67502391807755868</c:v>
                </c:pt>
                <c:pt idx="4704">
                  <c:v>0.63165407360209269</c:v>
                </c:pt>
                <c:pt idx="4705">
                  <c:v>0.66542248703526652</c:v>
                </c:pt>
                <c:pt idx="4706">
                  <c:v>0.61706454441143255</c:v>
                </c:pt>
                <c:pt idx="4707">
                  <c:v>0.63047789262477827</c:v>
                </c:pt>
                <c:pt idx="4708">
                  <c:v>0.59213815896957034</c:v>
                </c:pt>
                <c:pt idx="4709">
                  <c:v>0.59413639992414469</c:v>
                </c:pt>
                <c:pt idx="4710">
                  <c:v>0.61404551258759976</c:v>
                </c:pt>
                <c:pt idx="4711">
                  <c:v>0.63121822006917694</c:v>
                </c:pt>
                <c:pt idx="4712">
                  <c:v>0.61468545974992461</c:v>
                </c:pt>
                <c:pt idx="4713">
                  <c:v>0.58310720489989998</c:v>
                </c:pt>
                <c:pt idx="4714">
                  <c:v>0.60878802451157799</c:v>
                </c:pt>
                <c:pt idx="4715">
                  <c:v>0.59419102586058181</c:v>
                </c:pt>
                <c:pt idx="4716">
                  <c:v>0.61092076584711652</c:v>
                </c:pt>
                <c:pt idx="4717">
                  <c:v>0.5780495411149561</c:v>
                </c:pt>
                <c:pt idx="4718">
                  <c:v>0.60760572646929056</c:v>
                </c:pt>
                <c:pt idx="4719">
                  <c:v>0.65760760893104264</c:v>
                </c:pt>
                <c:pt idx="4720">
                  <c:v>0.67270904019928157</c:v>
                </c:pt>
                <c:pt idx="4721">
                  <c:v>0.62061108103705886</c:v>
                </c:pt>
                <c:pt idx="4722">
                  <c:v>0.6406952419409998</c:v>
                </c:pt>
                <c:pt idx="4723">
                  <c:v>0.62953510646569111</c:v>
                </c:pt>
                <c:pt idx="4724">
                  <c:v>0.61783874771700331</c:v>
                </c:pt>
                <c:pt idx="4725">
                  <c:v>0.62242676272418562</c:v>
                </c:pt>
                <c:pt idx="4726">
                  <c:v>0.61819365641087054</c:v>
                </c:pt>
                <c:pt idx="4727">
                  <c:v>0.56672669108291351</c:v>
                </c:pt>
                <c:pt idx="4728">
                  <c:v>0.55954631261002674</c:v>
                </c:pt>
                <c:pt idx="4729">
                  <c:v>0.58740606078753588</c:v>
                </c:pt>
                <c:pt idx="4730">
                  <c:v>0.59871297648219379</c:v>
                </c:pt>
                <c:pt idx="4731">
                  <c:v>0.6038615117620737</c:v>
                </c:pt>
                <c:pt idx="4732">
                  <c:v>0.58946071825638457</c:v>
                </c:pt>
                <c:pt idx="4733">
                  <c:v>0.56773337719037964</c:v>
                </c:pt>
                <c:pt idx="4734">
                  <c:v>0.60889801728815363</c:v>
                </c:pt>
                <c:pt idx="4735">
                  <c:v>0.59890402238354146</c:v>
                </c:pt>
                <c:pt idx="4736">
                  <c:v>0.49048521627764491</c:v>
                </c:pt>
                <c:pt idx="4737">
                  <c:v>0.57646098538755097</c:v>
                </c:pt>
                <c:pt idx="4738">
                  <c:v>0.59789739254186314</c:v>
                </c:pt>
                <c:pt idx="4739">
                  <c:v>0.58213750201028758</c:v>
                </c:pt>
                <c:pt idx="4740">
                  <c:v>0.5777361114852706</c:v>
                </c:pt>
                <c:pt idx="4741">
                  <c:v>0.59365320742988015</c:v>
                </c:pt>
                <c:pt idx="4742">
                  <c:v>0.61461492087369873</c:v>
                </c:pt>
                <c:pt idx="4743">
                  <c:v>0.62069775667959926</c:v>
                </c:pt>
                <c:pt idx="4744">
                  <c:v>0.64898347240376408</c:v>
                </c:pt>
                <c:pt idx="4745">
                  <c:v>0.65582629323179553</c:v>
                </c:pt>
                <c:pt idx="4746">
                  <c:v>0.64315988271225011</c:v>
                </c:pt>
                <c:pt idx="4747">
                  <c:v>0.6662585841118086</c:v>
                </c:pt>
                <c:pt idx="4748">
                  <c:v>0.63526798191402656</c:v>
                </c:pt>
                <c:pt idx="4749">
                  <c:v>0.62257635990450222</c:v>
                </c:pt>
                <c:pt idx="4750">
                  <c:v>0.65261439430068768</c:v>
                </c:pt>
                <c:pt idx="4751">
                  <c:v>0.62465965812949953</c:v>
                </c:pt>
                <c:pt idx="4752">
                  <c:v>0.62310316989568537</c:v>
                </c:pt>
                <c:pt idx="4753">
                  <c:v>0.62842890745006463</c:v>
                </c:pt>
                <c:pt idx="4754">
                  <c:v>0.52371260815699339</c:v>
                </c:pt>
                <c:pt idx="4755">
                  <c:v>0.5790863613368995</c:v>
                </c:pt>
                <c:pt idx="4756">
                  <c:v>0.60856152714716616</c:v>
                </c:pt>
                <c:pt idx="4757">
                  <c:v>0.6470556984162088</c:v>
                </c:pt>
                <c:pt idx="4758">
                  <c:v>0.59075997473384112</c:v>
                </c:pt>
                <c:pt idx="4759">
                  <c:v>0.65549249767886952</c:v>
                </c:pt>
                <c:pt idx="4760">
                  <c:v>0.64903756679297742</c:v>
                </c:pt>
                <c:pt idx="4761">
                  <c:v>0.60864161516991921</c:v>
                </c:pt>
                <c:pt idx="4762">
                  <c:v>0.59062503767530705</c:v>
                </c:pt>
                <c:pt idx="4763">
                  <c:v>0.60346668136265935</c:v>
                </c:pt>
                <c:pt idx="4764">
                  <c:v>0.53011167445885565</c:v>
                </c:pt>
                <c:pt idx="4765">
                  <c:v>0.60856577259526945</c:v>
                </c:pt>
                <c:pt idx="4766">
                  <c:v>0.62477849790006601</c:v>
                </c:pt>
                <c:pt idx="4767">
                  <c:v>0.62032862522671361</c:v>
                </c:pt>
                <c:pt idx="4768">
                  <c:v>0.5979724836779805</c:v>
                </c:pt>
                <c:pt idx="4769">
                  <c:v>0.58892807413390003</c:v>
                </c:pt>
                <c:pt idx="4770">
                  <c:v>0.57341116767528733</c:v>
                </c:pt>
                <c:pt idx="4771">
                  <c:v>0.57995163472372591</c:v>
                </c:pt>
                <c:pt idx="4772">
                  <c:v>0.53398530520288345</c:v>
                </c:pt>
                <c:pt idx="4773">
                  <c:v>0.5595087674377125</c:v>
                </c:pt>
                <c:pt idx="4774">
                  <c:v>0.60021156938464759</c:v>
                </c:pt>
                <c:pt idx="4775">
                  <c:v>0.54777298949045417</c:v>
                </c:pt>
                <c:pt idx="4776">
                  <c:v>0.56050312495787058</c:v>
                </c:pt>
                <c:pt idx="4777">
                  <c:v>0.52230466128147135</c:v>
                </c:pt>
                <c:pt idx="4778">
                  <c:v>0.54275531443823855</c:v>
                </c:pt>
                <c:pt idx="4779">
                  <c:v>0.5606366778343177</c:v>
                </c:pt>
                <c:pt idx="4780">
                  <c:v>0.58169004934812174</c:v>
                </c:pt>
                <c:pt idx="4781">
                  <c:v>0.60154835433742704</c:v>
                </c:pt>
                <c:pt idx="4782">
                  <c:v>0.58850691717283243</c:v>
                </c:pt>
                <c:pt idx="4783">
                  <c:v>0.57206245129119082</c:v>
                </c:pt>
                <c:pt idx="4784">
                  <c:v>0.59193728856590455</c:v>
                </c:pt>
                <c:pt idx="4785">
                  <c:v>0.5814545522813015</c:v>
                </c:pt>
                <c:pt idx="4786">
                  <c:v>0.60514862571083772</c:v>
                </c:pt>
                <c:pt idx="4787">
                  <c:v>0.62649630450138083</c:v>
                </c:pt>
                <c:pt idx="4788">
                  <c:v>0.62220405648325172</c:v>
                </c:pt>
                <c:pt idx="4789">
                  <c:v>0.62913721210335893</c:v>
                </c:pt>
                <c:pt idx="4790">
                  <c:v>0.63665502911736904</c:v>
                </c:pt>
                <c:pt idx="4791">
                  <c:v>0.59003894059786866</c:v>
                </c:pt>
                <c:pt idx="4792">
                  <c:v>0.62732924392414513</c:v>
                </c:pt>
                <c:pt idx="4793">
                  <c:v>0.63619880316210775</c:v>
                </c:pt>
                <c:pt idx="4794">
                  <c:v>0.62951297450838062</c:v>
                </c:pt>
                <c:pt idx="4795">
                  <c:v>0.62646547317011037</c:v>
                </c:pt>
                <c:pt idx="4796">
                  <c:v>0.55805217874442659</c:v>
                </c:pt>
                <c:pt idx="4797">
                  <c:v>0.61213688149382961</c:v>
                </c:pt>
                <c:pt idx="4798">
                  <c:v>0.59952962206900462</c:v>
                </c:pt>
                <c:pt idx="4799">
                  <c:v>0.55285433273749363</c:v>
                </c:pt>
                <c:pt idx="4800">
                  <c:v>0.60413299995082759</c:v>
                </c:pt>
                <c:pt idx="4801">
                  <c:v>0.60137874494215049</c:v>
                </c:pt>
                <c:pt idx="4802">
                  <c:v>0.61348713965382262</c:v>
                </c:pt>
                <c:pt idx="4803">
                  <c:v>0.59856824318072832</c:v>
                </c:pt>
                <c:pt idx="4804">
                  <c:v>0.61279207429004301</c:v>
                </c:pt>
                <c:pt idx="4805">
                  <c:v>0.60298770103133159</c:v>
                </c:pt>
                <c:pt idx="4806">
                  <c:v>0.58656143918341153</c:v>
                </c:pt>
                <c:pt idx="4807">
                  <c:v>0.6107729149356127</c:v>
                </c:pt>
                <c:pt idx="4808">
                  <c:v>0.60358770458480993</c:v>
                </c:pt>
                <c:pt idx="4809">
                  <c:v>0.58083441893239918</c:v>
                </c:pt>
                <c:pt idx="4810">
                  <c:v>0.60980709430380486</c:v>
                </c:pt>
                <c:pt idx="4811">
                  <c:v>0.60740443856818582</c:v>
                </c:pt>
                <c:pt idx="4812">
                  <c:v>0.56327742041966122</c:v>
                </c:pt>
                <c:pt idx="4813">
                  <c:v>0.61616170037210594</c:v>
                </c:pt>
                <c:pt idx="4814">
                  <c:v>0.63269744239017667</c:v>
                </c:pt>
                <c:pt idx="4815">
                  <c:v>0.64258978233801434</c:v>
                </c:pt>
                <c:pt idx="4816">
                  <c:v>0.63399508597787335</c:v>
                </c:pt>
                <c:pt idx="4817">
                  <c:v>0.50914631501404739</c:v>
                </c:pt>
                <c:pt idx="4818">
                  <c:v>0.54287249183910724</c:v>
                </c:pt>
                <c:pt idx="4819">
                  <c:v>0.57624612815352005</c:v>
                </c:pt>
                <c:pt idx="4820">
                  <c:v>0.60128377220818663</c:v>
                </c:pt>
                <c:pt idx="4821">
                  <c:v>0.62974058306034364</c:v>
                </c:pt>
                <c:pt idx="4822">
                  <c:v>0.63601217025150869</c:v>
                </c:pt>
                <c:pt idx="4823">
                  <c:v>0.62423626470656157</c:v>
                </c:pt>
                <c:pt idx="4824">
                  <c:v>0.60604675773380223</c:v>
                </c:pt>
                <c:pt idx="4825">
                  <c:v>0.59639673935065862</c:v>
                </c:pt>
                <c:pt idx="4826">
                  <c:v>0.66476482709224105</c:v>
                </c:pt>
                <c:pt idx="4827">
                  <c:v>0.62557849572067592</c:v>
                </c:pt>
                <c:pt idx="4828">
                  <c:v>0.56626261763714525</c:v>
                </c:pt>
                <c:pt idx="4829">
                  <c:v>0.61840971847484172</c:v>
                </c:pt>
                <c:pt idx="4830">
                  <c:v>0.54234840447963861</c:v>
                </c:pt>
                <c:pt idx="4831">
                  <c:v>0.58911037627186758</c:v>
                </c:pt>
                <c:pt idx="4832">
                  <c:v>0.57961039841634776</c:v>
                </c:pt>
                <c:pt idx="4833">
                  <c:v>0.6040515755346556</c:v>
                </c:pt>
                <c:pt idx="4834">
                  <c:v>0.55802863373081169</c:v>
                </c:pt>
                <c:pt idx="4835">
                  <c:v>0.55649367063375499</c:v>
                </c:pt>
                <c:pt idx="4836">
                  <c:v>0.57549368491473807</c:v>
                </c:pt>
                <c:pt idx="4837">
                  <c:v>0.59586719234930052</c:v>
                </c:pt>
                <c:pt idx="4838">
                  <c:v>0.58246443526458169</c:v>
                </c:pt>
                <c:pt idx="4839">
                  <c:v>0.59036967393535722</c:v>
                </c:pt>
                <c:pt idx="4840">
                  <c:v>0.60949556486320533</c:v>
                </c:pt>
                <c:pt idx="4841">
                  <c:v>0.59755430211060456</c:v>
                </c:pt>
                <c:pt idx="4842">
                  <c:v>0.61338557813662553</c:v>
                </c:pt>
                <c:pt idx="4843">
                  <c:v>0.59968956721841293</c:v>
                </c:pt>
                <c:pt idx="4844">
                  <c:v>0.63575979607378963</c:v>
                </c:pt>
                <c:pt idx="4845">
                  <c:v>0.63356730114906756</c:v>
                </c:pt>
                <c:pt idx="4846">
                  <c:v>0.61485408732471114</c:v>
                </c:pt>
                <c:pt idx="4847">
                  <c:v>0.60570536893159965</c:v>
                </c:pt>
                <c:pt idx="4848">
                  <c:v>0.62207074291235753</c:v>
                </c:pt>
                <c:pt idx="4849">
                  <c:v>0.62019781140411023</c:v>
                </c:pt>
                <c:pt idx="4850">
                  <c:v>0.60655033991283958</c:v>
                </c:pt>
                <c:pt idx="4851">
                  <c:v>0.60313120489918814</c:v>
                </c:pt>
                <c:pt idx="4852">
                  <c:v>0.58652874454042248</c:v>
                </c:pt>
                <c:pt idx="4853">
                  <c:v>0.59383135407422438</c:v>
                </c:pt>
                <c:pt idx="4854">
                  <c:v>0.57263071521118525</c:v>
                </c:pt>
                <c:pt idx="4855">
                  <c:v>0.56240588948457382</c:v>
                </c:pt>
                <c:pt idx="4856">
                  <c:v>0.59780911417430393</c:v>
                </c:pt>
                <c:pt idx="4857">
                  <c:v>0.57734868642514503</c:v>
                </c:pt>
                <c:pt idx="4858">
                  <c:v>0.58252862778290038</c:v>
                </c:pt>
                <c:pt idx="4859">
                  <c:v>0.57124370446291528</c:v>
                </c:pt>
                <c:pt idx="4860">
                  <c:v>0.5748266407541337</c:v>
                </c:pt>
                <c:pt idx="4861">
                  <c:v>0.55419570279702279</c:v>
                </c:pt>
                <c:pt idx="4862">
                  <c:v>0.54469512413661181</c:v>
                </c:pt>
                <c:pt idx="4863">
                  <c:v>0.52327569789311756</c:v>
                </c:pt>
                <c:pt idx="4864">
                  <c:v>0.53883526522837166</c:v>
                </c:pt>
                <c:pt idx="4865">
                  <c:v>0.53911048609885603</c:v>
                </c:pt>
                <c:pt idx="4866">
                  <c:v>0.58019773633214378</c:v>
                </c:pt>
                <c:pt idx="4867">
                  <c:v>0.58230461025851321</c:v>
                </c:pt>
                <c:pt idx="4868">
                  <c:v>0.5909424106966007</c:v>
                </c:pt>
                <c:pt idx="4869">
                  <c:v>0.58184880113574078</c:v>
                </c:pt>
                <c:pt idx="4870">
                  <c:v>0.58936465327915522</c:v>
                </c:pt>
                <c:pt idx="4871">
                  <c:v>0.54669011035406689</c:v>
                </c:pt>
                <c:pt idx="4872">
                  <c:v>0.52858526493127556</c:v>
                </c:pt>
                <c:pt idx="4873">
                  <c:v>0.54480860385489849</c:v>
                </c:pt>
                <c:pt idx="4874">
                  <c:v>0.58072308363619662</c:v>
                </c:pt>
                <c:pt idx="4875">
                  <c:v>0.57497529325522911</c:v>
                </c:pt>
                <c:pt idx="4876">
                  <c:v>0.58505918223270259</c:v>
                </c:pt>
                <c:pt idx="4877">
                  <c:v>0.58233310944504213</c:v>
                </c:pt>
                <c:pt idx="4878">
                  <c:v>0.56036866533872409</c:v>
                </c:pt>
                <c:pt idx="4879">
                  <c:v>0.56718203716465276</c:v>
                </c:pt>
                <c:pt idx="4880">
                  <c:v>0.58987322027821287</c:v>
                </c:pt>
                <c:pt idx="4881">
                  <c:v>0.60137874494215049</c:v>
                </c:pt>
                <c:pt idx="4882">
                  <c:v>0.62268369440940363</c:v>
                </c:pt>
                <c:pt idx="4883">
                  <c:v>0.62843006616039765</c:v>
                </c:pt>
                <c:pt idx="4884">
                  <c:v>0.63614640513064602</c:v>
                </c:pt>
                <c:pt idx="4885">
                  <c:v>0.63695776797717663</c:v>
                </c:pt>
                <c:pt idx="4886">
                  <c:v>0.59868217409955549</c:v>
                </c:pt>
                <c:pt idx="4887">
                  <c:v>0.60824192220198514</c:v>
                </c:pt>
                <c:pt idx="4888">
                  <c:v>0.60742586013616062</c:v>
                </c:pt>
                <c:pt idx="4889">
                  <c:v>0.5821553563568449</c:v>
                </c:pt>
                <c:pt idx="4890">
                  <c:v>0.57777361348792378</c:v>
                </c:pt>
                <c:pt idx="4891">
                  <c:v>0.58819964612813058</c:v>
                </c:pt>
                <c:pt idx="4892">
                  <c:v>0.59806032086128513</c:v>
                </c:pt>
                <c:pt idx="4893">
                  <c:v>0.57424441839796225</c:v>
                </c:pt>
                <c:pt idx="4894">
                  <c:v>0.60539560282442784</c:v>
                </c:pt>
                <c:pt idx="4895">
                  <c:v>0.62684924599330061</c:v>
                </c:pt>
                <c:pt idx="4896">
                  <c:v>0.6087108790713246</c:v>
                </c:pt>
                <c:pt idx="4897">
                  <c:v>0.65837450345127424</c:v>
                </c:pt>
                <c:pt idx="4898">
                  <c:v>0.65667573814880043</c:v>
                </c:pt>
                <c:pt idx="4899">
                  <c:v>0.68653706133234127</c:v>
                </c:pt>
                <c:pt idx="4900">
                  <c:v>0.68625967067463978</c:v>
                </c:pt>
                <c:pt idx="4901">
                  <c:v>0.65114320917238477</c:v>
                </c:pt>
                <c:pt idx="4902">
                  <c:v>0.67041064335547873</c:v>
                </c:pt>
                <c:pt idx="4903">
                  <c:v>0.67214043791339018</c:v>
                </c:pt>
                <c:pt idx="4904">
                  <c:v>0.66512218903182618</c:v>
                </c:pt>
                <c:pt idx="4905">
                  <c:v>0.6523043547070505</c:v>
                </c:pt>
                <c:pt idx="4906">
                  <c:v>0.67144591855784874</c:v>
                </c:pt>
                <c:pt idx="4907">
                  <c:v>0.65007435036394301</c:v>
                </c:pt>
                <c:pt idx="4908">
                  <c:v>0.65994118499796006</c:v>
                </c:pt>
                <c:pt idx="4909">
                  <c:v>0.64026434399819165</c:v>
                </c:pt>
                <c:pt idx="4910">
                  <c:v>0.61418227042757412</c:v>
                </c:pt>
                <c:pt idx="4911">
                  <c:v>0.61027921818280106</c:v>
                </c:pt>
                <c:pt idx="4912">
                  <c:v>0.59953158627126046</c:v>
                </c:pt>
                <c:pt idx="4913">
                  <c:v>0.59918217678592822</c:v>
                </c:pt>
                <c:pt idx="4914">
                  <c:v>0.58652790011520473</c:v>
                </c:pt>
                <c:pt idx="4915">
                  <c:v>0.5645004132327176</c:v>
                </c:pt>
                <c:pt idx="4916">
                  <c:v>0.55803809706466911</c:v>
                </c:pt>
                <c:pt idx="4917">
                  <c:v>0.52892680418305704</c:v>
                </c:pt>
                <c:pt idx="4918">
                  <c:v>0.52369580348462841</c:v>
                </c:pt>
                <c:pt idx="4919">
                  <c:v>0.56863623584101253</c:v>
                </c:pt>
                <c:pt idx="4920">
                  <c:v>0.54265472838450068</c:v>
                </c:pt>
                <c:pt idx="4921">
                  <c:v>0.59052750945679311</c:v>
                </c:pt>
                <c:pt idx="4922">
                  <c:v>0.60341188185742056</c:v>
                </c:pt>
                <c:pt idx="4923">
                  <c:v>0.57824086977995648</c:v>
                </c:pt>
                <c:pt idx="4924">
                  <c:v>0.59430753628454092</c:v>
                </c:pt>
                <c:pt idx="4925">
                  <c:v>0.61026737540151088</c:v>
                </c:pt>
                <c:pt idx="4926">
                  <c:v>0.5980071791012157</c:v>
                </c:pt>
                <c:pt idx="4927">
                  <c:v>0.59710048085524459</c:v>
                </c:pt>
                <c:pt idx="4928">
                  <c:v>0.58528978107806828</c:v>
                </c:pt>
                <c:pt idx="4929">
                  <c:v>0.56849335231220177</c:v>
                </c:pt>
                <c:pt idx="4930">
                  <c:v>0.58145751300951198</c:v>
                </c:pt>
                <c:pt idx="4931">
                  <c:v>0.59082868731145322</c:v>
                </c:pt>
                <c:pt idx="4932">
                  <c:v>0.59439743285910462</c:v>
                </c:pt>
                <c:pt idx="4933">
                  <c:v>0.61940917762079006</c:v>
                </c:pt>
                <c:pt idx="4934">
                  <c:v>0.6250196774504656</c:v>
                </c:pt>
                <c:pt idx="4935">
                  <c:v>0.6368748288259356</c:v>
                </c:pt>
                <c:pt idx="4936">
                  <c:v>0.62734985193160775</c:v>
                </c:pt>
                <c:pt idx="4937">
                  <c:v>0.63494121772261913</c:v>
                </c:pt>
                <c:pt idx="4938">
                  <c:v>0</c:v>
                </c:pt>
                <c:pt idx="4939">
                  <c:v>0.60666270113619913</c:v>
                </c:pt>
                <c:pt idx="4940">
                  <c:v>0.56916539565005053</c:v>
                </c:pt>
                <c:pt idx="4941">
                  <c:v>0.5499769039607959</c:v>
                </c:pt>
                <c:pt idx="4942">
                  <c:v>0.55800247943801262</c:v>
                </c:pt>
                <c:pt idx="4943">
                  <c:v>0.56724045516781363</c:v>
                </c:pt>
                <c:pt idx="4944">
                  <c:v>0.57308835207117736</c:v>
                </c:pt>
                <c:pt idx="4945">
                  <c:v>0.59623912930287537</c:v>
                </c:pt>
                <c:pt idx="4946">
                  <c:v>0.59643718659190348</c:v>
                </c:pt>
                <c:pt idx="4947">
                  <c:v>0.608818624400143</c:v>
                </c:pt>
                <c:pt idx="4948">
                  <c:v>0.60446790113367521</c:v>
                </c:pt>
                <c:pt idx="4949">
                  <c:v>0.60703478205757389</c:v>
                </c:pt>
                <c:pt idx="4950">
                  <c:v>0.56299686360772794</c:v>
                </c:pt>
                <c:pt idx="4951">
                  <c:v>0.6157676762769807</c:v>
                </c:pt>
                <c:pt idx="4952">
                  <c:v>0.55575531103784281</c:v>
                </c:pt>
                <c:pt idx="4953">
                  <c:v>0.58376152800885928</c:v>
                </c:pt>
                <c:pt idx="4954">
                  <c:v>0.58134197000135157</c:v>
                </c:pt>
                <c:pt idx="4955">
                  <c:v>0.5909789389165645</c:v>
                </c:pt>
                <c:pt idx="4956">
                  <c:v>0.58333129080568058</c:v>
                </c:pt>
                <c:pt idx="4957">
                  <c:v>0.5893289145230407</c:v>
                </c:pt>
                <c:pt idx="4958">
                  <c:v>0.55701206173558548</c:v>
                </c:pt>
                <c:pt idx="4959">
                  <c:v>0.58205497245021942</c:v>
                </c:pt>
                <c:pt idx="4960">
                  <c:v>0.54887410381460444</c:v>
                </c:pt>
                <c:pt idx="4961">
                  <c:v>0.58250967977161727</c:v>
                </c:pt>
                <c:pt idx="4962">
                  <c:v>0.62454411160393375</c:v>
                </c:pt>
                <c:pt idx="4963">
                  <c:v>0.60764857220852087</c:v>
                </c:pt>
                <c:pt idx="4964">
                  <c:v>0.59094429670365589</c:v>
                </c:pt>
                <c:pt idx="4965">
                  <c:v>0.5824029922648819</c:v>
                </c:pt>
                <c:pt idx="4966">
                  <c:v>0.57784423762783799</c:v>
                </c:pt>
                <c:pt idx="4967">
                  <c:v>0.55487559253736163</c:v>
                </c:pt>
                <c:pt idx="4968">
                  <c:v>0.55669377310637458</c:v>
                </c:pt>
                <c:pt idx="4969">
                  <c:v>0.56999975833478334</c:v>
                </c:pt>
                <c:pt idx="4970">
                  <c:v>0.5805924190188575</c:v>
                </c:pt>
                <c:pt idx="4971">
                  <c:v>0.60983242056256104</c:v>
                </c:pt>
                <c:pt idx="4972">
                  <c:v>0.61414849093570223</c:v>
                </c:pt>
                <c:pt idx="4973">
                  <c:v>0.61533848708188965</c:v>
                </c:pt>
                <c:pt idx="4974">
                  <c:v>0.62158018942038751</c:v>
                </c:pt>
                <c:pt idx="4975">
                  <c:v>0.5837027301326525</c:v>
                </c:pt>
                <c:pt idx="4976">
                  <c:v>0.57528648470138988</c:v>
                </c:pt>
                <c:pt idx="4977">
                  <c:v>0.51062562919364574</c:v>
                </c:pt>
                <c:pt idx="4978">
                  <c:v>0.49387202419588366</c:v>
                </c:pt>
                <c:pt idx="4979">
                  <c:v>0.5259638875296303</c:v>
                </c:pt>
                <c:pt idx="4980">
                  <c:v>0.53272129745059604</c:v>
                </c:pt>
                <c:pt idx="4981">
                  <c:v>0.54144566111438364</c:v>
                </c:pt>
                <c:pt idx="4982">
                  <c:v>0.55687101478158485</c:v>
                </c:pt>
                <c:pt idx="4983">
                  <c:v>0.56043104667336563</c:v>
                </c:pt>
                <c:pt idx="4984">
                  <c:v>0.59473887707737161</c:v>
                </c:pt>
                <c:pt idx="4985">
                  <c:v>0.60147631813397062</c:v>
                </c:pt>
                <c:pt idx="4986">
                  <c:v>0.57249599685735497</c:v>
                </c:pt>
                <c:pt idx="4987">
                  <c:v>0.58448426171517665</c:v>
                </c:pt>
                <c:pt idx="4988">
                  <c:v>0.57588272175092137</c:v>
                </c:pt>
                <c:pt idx="4989">
                  <c:v>0.6070544548192679</c:v>
                </c:pt>
                <c:pt idx="4990">
                  <c:v>0.57606058400634508</c:v>
                </c:pt>
                <c:pt idx="4991">
                  <c:v>0.59973824517637497</c:v>
                </c:pt>
                <c:pt idx="4992">
                  <c:v>0.59252580047575198</c:v>
                </c:pt>
                <c:pt idx="4993">
                  <c:v>0.60432129255318812</c:v>
                </c:pt>
                <c:pt idx="4994">
                  <c:v>0.59657199262469662</c:v>
                </c:pt>
                <c:pt idx="4995">
                  <c:v>0.52978377639714724</c:v>
                </c:pt>
                <c:pt idx="4996">
                  <c:v>0.54325599912464551</c:v>
                </c:pt>
                <c:pt idx="4997">
                  <c:v>0.57235236059069849</c:v>
                </c:pt>
                <c:pt idx="4998">
                  <c:v>0.54077247745279899</c:v>
                </c:pt>
                <c:pt idx="4999">
                  <c:v>0.547976041410278</c:v>
                </c:pt>
                <c:pt idx="5000">
                  <c:v>0.56396155209369858</c:v>
                </c:pt>
                <c:pt idx="5001">
                  <c:v>0.58780916723787613</c:v>
                </c:pt>
                <c:pt idx="5002">
                  <c:v>0.56143610524092635</c:v>
                </c:pt>
                <c:pt idx="5003">
                  <c:v>0.57920348750024941</c:v>
                </c:pt>
                <c:pt idx="5004">
                  <c:v>0.57200558708058569</c:v>
                </c:pt>
                <c:pt idx="5005">
                  <c:v>0.59160645922642507</c:v>
                </c:pt>
                <c:pt idx="5006">
                  <c:v>0.5959716512175427</c:v>
                </c:pt>
                <c:pt idx="5007">
                  <c:v>0.6130169634518069</c:v>
                </c:pt>
                <c:pt idx="5008">
                  <c:v>0.60977651189208903</c:v>
                </c:pt>
                <c:pt idx="5009">
                  <c:v>0.61505322723469735</c:v>
                </c:pt>
                <c:pt idx="5010">
                  <c:v>0.60049674342316683</c:v>
                </c:pt>
                <c:pt idx="5011">
                  <c:v>0.58948071990124828</c:v>
                </c:pt>
                <c:pt idx="5012">
                  <c:v>0.59841150592139347</c:v>
                </c:pt>
                <c:pt idx="5013">
                  <c:v>0.57355494889030756</c:v>
                </c:pt>
                <c:pt idx="5014">
                  <c:v>0.56006770027316122</c:v>
                </c:pt>
                <c:pt idx="5015">
                  <c:v>0.56507292325062852</c:v>
                </c:pt>
                <c:pt idx="5016">
                  <c:v>0.574902598486982</c:v>
                </c:pt>
                <c:pt idx="5017">
                  <c:v>0.55307817056018682</c:v>
                </c:pt>
                <c:pt idx="5018">
                  <c:v>0.52390458053824052</c:v>
                </c:pt>
                <c:pt idx="5019">
                  <c:v>0.52968245333528263</c:v>
                </c:pt>
                <c:pt idx="5020">
                  <c:v>0.52887773665366966</c:v>
                </c:pt>
                <c:pt idx="5021">
                  <c:v>0.56407607257302483</c:v>
                </c:pt>
                <c:pt idx="5022">
                  <c:v>0.55152135282025549</c:v>
                </c:pt>
                <c:pt idx="5023">
                  <c:v>0.56365453476395189</c:v>
                </c:pt>
                <c:pt idx="5024">
                  <c:v>0.57708807031794151</c:v>
                </c:pt>
                <c:pt idx="5025">
                  <c:v>0.55320074148438303</c:v>
                </c:pt>
                <c:pt idx="5026">
                  <c:v>0.56552732784784776</c:v>
                </c:pt>
                <c:pt idx="5027">
                  <c:v>0.56315362488358867</c:v>
                </c:pt>
                <c:pt idx="5028">
                  <c:v>0.5614713624224078</c:v>
                </c:pt>
                <c:pt idx="5029">
                  <c:v>0.5422456788832547</c:v>
                </c:pt>
                <c:pt idx="5030">
                  <c:v>0.52415922133886361</c:v>
                </c:pt>
                <c:pt idx="5031">
                  <c:v>0.52889611402339365</c:v>
                </c:pt>
                <c:pt idx="5032">
                  <c:v>0.54374052210103985</c:v>
                </c:pt>
                <c:pt idx="5033">
                  <c:v>0.57795311081410883</c:v>
                </c:pt>
                <c:pt idx="5034">
                  <c:v>0.56235548351532494</c:v>
                </c:pt>
                <c:pt idx="5035">
                  <c:v>0.52818955444169424</c:v>
                </c:pt>
                <c:pt idx="5036">
                  <c:v>0.52804777549868565</c:v>
                </c:pt>
                <c:pt idx="5037">
                  <c:v>0.53963207707445771</c:v>
                </c:pt>
                <c:pt idx="5038">
                  <c:v>0.54745318885871075</c:v>
                </c:pt>
                <c:pt idx="5039">
                  <c:v>0.55888235716138024</c:v>
                </c:pt>
                <c:pt idx="5040">
                  <c:v>0.56690687533503303</c:v>
                </c:pt>
                <c:pt idx="5041">
                  <c:v>0.54792570613536784</c:v>
                </c:pt>
                <c:pt idx="5042">
                  <c:v>0.53690788626609764</c:v>
                </c:pt>
                <c:pt idx="5043">
                  <c:v>0.53264626233327972</c:v>
                </c:pt>
                <c:pt idx="5044">
                  <c:v>0.55962652539279911</c:v>
                </c:pt>
                <c:pt idx="5045">
                  <c:v>0.555125644034971</c:v>
                </c:pt>
                <c:pt idx="5046">
                  <c:v>0.55639087079137961</c:v>
                </c:pt>
                <c:pt idx="5047">
                  <c:v>0.56297927095542111</c:v>
                </c:pt>
                <c:pt idx="5048">
                  <c:v>0.53879005719730755</c:v>
                </c:pt>
                <c:pt idx="5049">
                  <c:v>0.5439799074688173</c:v>
                </c:pt>
                <c:pt idx="5050">
                  <c:v>0.56817542523780962</c:v>
                </c:pt>
                <c:pt idx="5051">
                  <c:v>0.58241898082088395</c:v>
                </c:pt>
                <c:pt idx="5052">
                  <c:v>0.56554037066025298</c:v>
                </c:pt>
                <c:pt idx="5053">
                  <c:v>0.59446576180941935</c:v>
                </c:pt>
                <c:pt idx="5054">
                  <c:v>0.58817781322732121</c:v>
                </c:pt>
                <c:pt idx="5055">
                  <c:v>0.58889227038096426</c:v>
                </c:pt>
                <c:pt idx="5056">
                  <c:v>0.58870630345812169</c:v>
                </c:pt>
                <c:pt idx="5057">
                  <c:v>0.57741819684037032</c:v>
                </c:pt>
                <c:pt idx="5058">
                  <c:v>0.57732882444874711</c:v>
                </c:pt>
                <c:pt idx="5059">
                  <c:v>0.59209811469538265</c:v>
                </c:pt>
                <c:pt idx="5060">
                  <c:v>0.58958836671615711</c:v>
                </c:pt>
                <c:pt idx="5061">
                  <c:v>0.55967510652287256</c:v>
                </c:pt>
                <c:pt idx="5062">
                  <c:v>0.58490429832168078</c:v>
                </c:pt>
                <c:pt idx="5063">
                  <c:v>0.55833339590876119</c:v>
                </c:pt>
                <c:pt idx="5064">
                  <c:v>0.50070080293527663</c:v>
                </c:pt>
                <c:pt idx="5065">
                  <c:v>0.51446139586668926</c:v>
                </c:pt>
                <c:pt idx="5066">
                  <c:v>0.51639146729278473</c:v>
                </c:pt>
                <c:pt idx="5067">
                  <c:v>0.53005276897276632</c:v>
                </c:pt>
                <c:pt idx="5068">
                  <c:v>0.52257161618586201</c:v>
                </c:pt>
                <c:pt idx="5069">
                  <c:v>0.5036010762076728</c:v>
                </c:pt>
                <c:pt idx="5070">
                  <c:v>0.56672675230655034</c:v>
                </c:pt>
                <c:pt idx="5071">
                  <c:v>0.55220653553709487</c:v>
                </c:pt>
                <c:pt idx="5072">
                  <c:v>0.54693742992599159</c:v>
                </c:pt>
                <c:pt idx="5073">
                  <c:v>0.5449813874459023</c:v>
                </c:pt>
                <c:pt idx="5074">
                  <c:v>0.5669530700590506</c:v>
                </c:pt>
                <c:pt idx="5075">
                  <c:v>0.56846398686001121</c:v>
                </c:pt>
                <c:pt idx="5076">
                  <c:v>0.57106936977126643</c:v>
                </c:pt>
                <c:pt idx="5077">
                  <c:v>0.58419616155135645</c:v>
                </c:pt>
                <c:pt idx="5078">
                  <c:v>0.57524117676475961</c:v>
                </c:pt>
                <c:pt idx="5079">
                  <c:v>0.58578732488737717</c:v>
                </c:pt>
                <c:pt idx="5080">
                  <c:v>0.59746689082853732</c:v>
                </c:pt>
                <c:pt idx="5081">
                  <c:v>0.61329344738131863</c:v>
                </c:pt>
                <c:pt idx="5082">
                  <c:v>0.59919779597415956</c:v>
                </c:pt>
                <c:pt idx="5083">
                  <c:v>0.56718291272974386</c:v>
                </c:pt>
                <c:pt idx="5084">
                  <c:v>0.5728818330508314</c:v>
                </c:pt>
                <c:pt idx="5085">
                  <c:v>0.58463609941122108</c:v>
                </c:pt>
                <c:pt idx="5086">
                  <c:v>0.55872387483702979</c:v>
                </c:pt>
                <c:pt idx="5087">
                  <c:v>0.57173550813606289</c:v>
                </c:pt>
                <c:pt idx="5088">
                  <c:v>0.52636707312615849</c:v>
                </c:pt>
                <c:pt idx="5089">
                  <c:v>0.57119525925209513</c:v>
                </c:pt>
                <c:pt idx="5090">
                  <c:v>0.58456480612123463</c:v>
                </c:pt>
                <c:pt idx="5091">
                  <c:v>0.58135113404633265</c:v>
                </c:pt>
                <c:pt idx="5092">
                  <c:v>0.59646278064777047</c:v>
                </c:pt>
                <c:pt idx="5093">
                  <c:v>0.5545506045558467</c:v>
                </c:pt>
                <c:pt idx="5094">
                  <c:v>0.56481783948697861</c:v>
                </c:pt>
                <c:pt idx="5095">
                  <c:v>0.53835097670100041</c:v>
                </c:pt>
                <c:pt idx="5096">
                  <c:v>0.52397346915122056</c:v>
                </c:pt>
                <c:pt idx="5097">
                  <c:v>0.54119235092950224</c:v>
                </c:pt>
                <c:pt idx="5098">
                  <c:v>0.53769062458516093</c:v>
                </c:pt>
                <c:pt idx="5099">
                  <c:v>0.52163866229487554</c:v>
                </c:pt>
                <c:pt idx="5100">
                  <c:v>0.54050946360302332</c:v>
                </c:pt>
                <c:pt idx="5101">
                  <c:v>0.54138136031959583</c:v>
                </c:pt>
                <c:pt idx="5102">
                  <c:v>0.54070732458937965</c:v>
                </c:pt>
                <c:pt idx="5103">
                  <c:v>0.55759373012878399</c:v>
                </c:pt>
                <c:pt idx="5104">
                  <c:v>0.50511555285265197</c:v>
                </c:pt>
                <c:pt idx="5105">
                  <c:v>0.49952890476611533</c:v>
                </c:pt>
                <c:pt idx="5106">
                  <c:v>0.50947866939842623</c:v>
                </c:pt>
                <c:pt idx="5107">
                  <c:v>0.49395715493846731</c:v>
                </c:pt>
                <c:pt idx="5108">
                  <c:v>0.49859715611848543</c:v>
                </c:pt>
                <c:pt idx="5109">
                  <c:v>0.52698464870861128</c:v>
                </c:pt>
                <c:pt idx="5110">
                  <c:v>0.52474118166661876</c:v>
                </c:pt>
                <c:pt idx="5111">
                  <c:v>0.52248856860347115</c:v>
                </c:pt>
                <c:pt idx="5112">
                  <c:v>0.5468620172386357</c:v>
                </c:pt>
                <c:pt idx="5113">
                  <c:v>0.53899043458237295</c:v>
                </c:pt>
                <c:pt idx="5114">
                  <c:v>0.57022542375772334</c:v>
                </c:pt>
                <c:pt idx="5115">
                  <c:v>0.61795628940133851</c:v>
                </c:pt>
                <c:pt idx="5116">
                  <c:v>0.59570620860687462</c:v>
                </c:pt>
                <c:pt idx="5117">
                  <c:v>0.59601364646984245</c:v>
                </c:pt>
                <c:pt idx="5118">
                  <c:v>0.58860513832274053</c:v>
                </c:pt>
                <c:pt idx="5119">
                  <c:v>0.57087229203445511</c:v>
                </c:pt>
                <c:pt idx="5120">
                  <c:v>0.52629840453847643</c:v>
                </c:pt>
                <c:pt idx="5121">
                  <c:v>0.45673591167000521</c:v>
                </c:pt>
                <c:pt idx="5122">
                  <c:v>0.49289650184543687</c:v>
                </c:pt>
                <c:pt idx="5123">
                  <c:v>0.51042843673069993</c:v>
                </c:pt>
                <c:pt idx="5124">
                  <c:v>0.53276724335606751</c:v>
                </c:pt>
                <c:pt idx="5125">
                  <c:v>0.54913768730950563</c:v>
                </c:pt>
                <c:pt idx="5126">
                  <c:v>0.53637817409725452</c:v>
                </c:pt>
                <c:pt idx="5127">
                  <c:v>0.5540442875484195</c:v>
                </c:pt>
                <c:pt idx="5128">
                  <c:v>0.54393868095303166</c:v>
                </c:pt>
                <c:pt idx="5129">
                  <c:v>0.54023187225183555</c:v>
                </c:pt>
                <c:pt idx="5130">
                  <c:v>0.57625272772167657</c:v>
                </c:pt>
                <c:pt idx="5131">
                  <c:v>0.5592861480621375</c:v>
                </c:pt>
                <c:pt idx="5132">
                  <c:v>0.57100213729690996</c:v>
                </c:pt>
                <c:pt idx="5133">
                  <c:v>0.51716293896435395</c:v>
                </c:pt>
                <c:pt idx="5134">
                  <c:v>0.52416537140342068</c:v>
                </c:pt>
                <c:pt idx="5135">
                  <c:v>0.51533785509625563</c:v>
                </c:pt>
                <c:pt idx="5136">
                  <c:v>0.52058246048068457</c:v>
                </c:pt>
                <c:pt idx="5137">
                  <c:v>0.495738004042795</c:v>
                </c:pt>
                <c:pt idx="5138">
                  <c:v>0.49504965141558016</c:v>
                </c:pt>
                <c:pt idx="5139">
                  <c:v>0.50793910837992451</c:v>
                </c:pt>
                <c:pt idx="5140">
                  <c:v>0.50087976640864262</c:v>
                </c:pt>
                <c:pt idx="5141">
                  <c:v>0.52660225936051075</c:v>
                </c:pt>
                <c:pt idx="5142">
                  <c:v>0.53283767398000392</c:v>
                </c:pt>
                <c:pt idx="5143">
                  <c:v>0.5386871423474946</c:v>
                </c:pt>
                <c:pt idx="5144">
                  <c:v>0.53603129350221423</c:v>
                </c:pt>
                <c:pt idx="5145">
                  <c:v>0.54554373208305174</c:v>
                </c:pt>
                <c:pt idx="5146">
                  <c:v>0.52545136479610066</c:v>
                </c:pt>
                <c:pt idx="5147">
                  <c:v>0.53424432281752643</c:v>
                </c:pt>
                <c:pt idx="5148">
                  <c:v>0.52093104325717965</c:v>
                </c:pt>
                <c:pt idx="5149">
                  <c:v>0.51099821296993375</c:v>
                </c:pt>
                <c:pt idx="5150">
                  <c:v>0.53238674464889491</c:v>
                </c:pt>
                <c:pt idx="5151">
                  <c:v>0.539917536122552</c:v>
                </c:pt>
                <c:pt idx="5152">
                  <c:v>0.51186217639888965</c:v>
                </c:pt>
                <c:pt idx="5153">
                  <c:v>0.54287407858189263</c:v>
                </c:pt>
                <c:pt idx="5154">
                  <c:v>0.49773395511086632</c:v>
                </c:pt>
                <c:pt idx="5155">
                  <c:v>0.50886979638425545</c:v>
                </c:pt>
                <c:pt idx="5156">
                  <c:v>0.52614902871389946</c:v>
                </c:pt>
                <c:pt idx="5157">
                  <c:v>0.55177633502551082</c:v>
                </c:pt>
                <c:pt idx="5158">
                  <c:v>0.56264317514081363</c:v>
                </c:pt>
                <c:pt idx="5159">
                  <c:v>0.54356808902042208</c:v>
                </c:pt>
                <c:pt idx="5160">
                  <c:v>0.49928081542047276</c:v>
                </c:pt>
                <c:pt idx="5161">
                  <c:v>0.44996900867604761</c:v>
                </c:pt>
                <c:pt idx="5162">
                  <c:v>0.46164985907156264</c:v>
                </c:pt>
                <c:pt idx="5163">
                  <c:v>0.45963274823244132</c:v>
                </c:pt>
                <c:pt idx="5164">
                  <c:v>0.4696512054656799</c:v>
                </c:pt>
                <c:pt idx="5165">
                  <c:v>0.47952589710840293</c:v>
                </c:pt>
                <c:pt idx="5166">
                  <c:v>0.52042013671383414</c:v>
                </c:pt>
                <c:pt idx="5167">
                  <c:v>0.52512227431687464</c:v>
                </c:pt>
                <c:pt idx="5168">
                  <c:v>0.49851146035882415</c:v>
                </c:pt>
                <c:pt idx="5169">
                  <c:v>0.47980022629056784</c:v>
                </c:pt>
                <c:pt idx="5170">
                  <c:v>0.50462430407952663</c:v>
                </c:pt>
                <c:pt idx="5171">
                  <c:v>0.49464610487917082</c:v>
                </c:pt>
                <c:pt idx="5172">
                  <c:v>0.50207312980686802</c:v>
                </c:pt>
                <c:pt idx="5173">
                  <c:v>0.50235481707442464</c:v>
                </c:pt>
                <c:pt idx="5174">
                  <c:v>0.4581218707385003</c:v>
                </c:pt>
                <c:pt idx="5175">
                  <c:v>0.4684238801471764</c:v>
                </c:pt>
                <c:pt idx="5176">
                  <c:v>0.49986156814984162</c:v>
                </c:pt>
                <c:pt idx="5177">
                  <c:v>0.50324191186658862</c:v>
                </c:pt>
                <c:pt idx="5178">
                  <c:v>0.51910890649456265</c:v>
                </c:pt>
                <c:pt idx="5179">
                  <c:v>0.53388527662770535</c:v>
                </c:pt>
                <c:pt idx="5180">
                  <c:v>0.54699171580764927</c:v>
                </c:pt>
                <c:pt idx="5181">
                  <c:v>0.56266749199429811</c:v>
                </c:pt>
                <c:pt idx="5182">
                  <c:v>0.59529943335713864</c:v>
                </c:pt>
                <c:pt idx="5183">
                  <c:v>0.59367153945341589</c:v>
                </c:pt>
                <c:pt idx="5184">
                  <c:v>0.59985025302418316</c:v>
                </c:pt>
                <c:pt idx="5185">
                  <c:v>0.59677049324081899</c:v>
                </c:pt>
                <c:pt idx="5186">
                  <c:v>0.57806669529888699</c:v>
                </c:pt>
                <c:pt idx="5187">
                  <c:v>0.55335051718808992</c:v>
                </c:pt>
                <c:pt idx="5188">
                  <c:v>0.57267841594184465</c:v>
                </c:pt>
                <c:pt idx="5189">
                  <c:v>0.58152195763733916</c:v>
                </c:pt>
                <c:pt idx="5190">
                  <c:v>0.59122366012547645</c:v>
                </c:pt>
                <c:pt idx="5191">
                  <c:v>0.56800870988869701</c:v>
                </c:pt>
                <c:pt idx="5192">
                  <c:v>0.56574275330382973</c:v>
                </c:pt>
                <c:pt idx="5193">
                  <c:v>0.56301014120254256</c:v>
                </c:pt>
                <c:pt idx="5194">
                  <c:v>0.5656588235553992</c:v>
                </c:pt>
                <c:pt idx="5195">
                  <c:v>0.5771281452361966</c:v>
                </c:pt>
                <c:pt idx="5196">
                  <c:v>0.56326863342137623</c:v>
                </c:pt>
                <c:pt idx="5197">
                  <c:v>0.56551120998990756</c:v>
                </c:pt>
                <c:pt idx="5198">
                  <c:v>0.56524897397914264</c:v>
                </c:pt>
                <c:pt idx="5199">
                  <c:v>0.54502021794400568</c:v>
                </c:pt>
                <c:pt idx="5200">
                  <c:v>0.52139566649620961</c:v>
                </c:pt>
                <c:pt idx="5201">
                  <c:v>0.54760483333049748</c:v>
                </c:pt>
                <c:pt idx="5202">
                  <c:v>0.55107294591893297</c:v>
                </c:pt>
                <c:pt idx="5203">
                  <c:v>0.56104875505075891</c:v>
                </c:pt>
                <c:pt idx="5204">
                  <c:v>0.48507156072911156</c:v>
                </c:pt>
                <c:pt idx="5205">
                  <c:v>0.47882199052858981</c:v>
                </c:pt>
                <c:pt idx="5206">
                  <c:v>0.45828979324942093</c:v>
                </c:pt>
                <c:pt idx="5207">
                  <c:v>0.48045558573847946</c:v>
                </c:pt>
                <c:pt idx="5208">
                  <c:v>0.44195390957511516</c:v>
                </c:pt>
                <c:pt idx="5209">
                  <c:v>0.46938930876747742</c:v>
                </c:pt>
                <c:pt idx="5210">
                  <c:v>0.4940439598357268</c:v>
                </c:pt>
                <c:pt idx="5211">
                  <c:v>0.49675276167529453</c:v>
                </c:pt>
                <c:pt idx="5212">
                  <c:v>0.5142752327787885</c:v>
                </c:pt>
                <c:pt idx="5213">
                  <c:v>0.50556978935491748</c:v>
                </c:pt>
                <c:pt idx="5214">
                  <c:v>0.51752278968966547</c:v>
                </c:pt>
                <c:pt idx="5215">
                  <c:v>0.52197065403070964</c:v>
                </c:pt>
                <c:pt idx="5216">
                  <c:v>0.50888031395004651</c:v>
                </c:pt>
                <c:pt idx="5217">
                  <c:v>0.5220213027868007</c:v>
                </c:pt>
                <c:pt idx="5218">
                  <c:v>0.50735667771861637</c:v>
                </c:pt>
                <c:pt idx="5219">
                  <c:v>0.49038930409276255</c:v>
                </c:pt>
                <c:pt idx="5220">
                  <c:v>0.49335099219096379</c:v>
                </c:pt>
                <c:pt idx="5221">
                  <c:v>0.48725408763152778</c:v>
                </c:pt>
                <c:pt idx="5222">
                  <c:v>0.47518224866771541</c:v>
                </c:pt>
                <c:pt idx="5223">
                  <c:v>0.48648691721947335</c:v>
                </c:pt>
                <c:pt idx="5224">
                  <c:v>0.46649859723369236</c:v>
                </c:pt>
                <c:pt idx="5225">
                  <c:v>0.41100313206613276</c:v>
                </c:pt>
                <c:pt idx="5226">
                  <c:v>0.44386839455652544</c:v>
                </c:pt>
                <c:pt idx="5227">
                  <c:v>0.47105041517425855</c:v>
                </c:pt>
                <c:pt idx="5228">
                  <c:v>0.4351409939444697</c:v>
                </c:pt>
                <c:pt idx="5229">
                  <c:v>0.43937285607950866</c:v>
                </c:pt>
                <c:pt idx="5230">
                  <c:v>0.48922073369770264</c:v>
                </c:pt>
                <c:pt idx="5231">
                  <c:v>0.47119627220965887</c:v>
                </c:pt>
                <c:pt idx="5232">
                  <c:v>0.47228496329470426</c:v>
                </c:pt>
                <c:pt idx="5233">
                  <c:v>0.49256592417110001</c:v>
                </c:pt>
                <c:pt idx="5234">
                  <c:v>0.4976774293913499</c:v>
                </c:pt>
                <c:pt idx="5235">
                  <c:v>0.48169539724547528</c:v>
                </c:pt>
                <c:pt idx="5236">
                  <c:v>0.50894441448122962</c:v>
                </c:pt>
                <c:pt idx="5237">
                  <c:v>0.51891255806273506</c:v>
                </c:pt>
                <c:pt idx="5238">
                  <c:v>0.52144615624604052</c:v>
                </c:pt>
                <c:pt idx="5239">
                  <c:v>0.49388953188081752</c:v>
                </c:pt>
                <c:pt idx="5240">
                  <c:v>0.46842450868963503</c:v>
                </c:pt>
                <c:pt idx="5241">
                  <c:v>0.53326301758994199</c:v>
                </c:pt>
                <c:pt idx="5242">
                  <c:v>0.54210179545952364</c:v>
                </c:pt>
                <c:pt idx="5243">
                  <c:v>0.56092094364340472</c:v>
                </c:pt>
                <c:pt idx="5244">
                  <c:v>0.55480234562487962</c:v>
                </c:pt>
                <c:pt idx="5245">
                  <c:v>0.52371473106667887</c:v>
                </c:pt>
                <c:pt idx="5246">
                  <c:v>0.5616552736557312</c:v>
                </c:pt>
                <c:pt idx="5247">
                  <c:v>0.49828947204488694</c:v>
                </c:pt>
                <c:pt idx="5248">
                  <c:v>0.57144443542038503</c:v>
                </c:pt>
                <c:pt idx="5249">
                  <c:v>0.56960240861303424</c:v>
                </c:pt>
                <c:pt idx="5250">
                  <c:v>0.57420154590355377</c:v>
                </c:pt>
                <c:pt idx="5251">
                  <c:v>0.56446851069045023</c:v>
                </c:pt>
                <c:pt idx="5252">
                  <c:v>0.53751205872689856</c:v>
                </c:pt>
                <c:pt idx="5253">
                  <c:v>0.499903847029944</c:v>
                </c:pt>
                <c:pt idx="5254">
                  <c:v>0.50399712256487661</c:v>
                </c:pt>
                <c:pt idx="5255">
                  <c:v>0.51664197800588785</c:v>
                </c:pt>
                <c:pt idx="5256">
                  <c:v>0.50182921225437305</c:v>
                </c:pt>
                <c:pt idx="5257">
                  <c:v>0.41210088216429891</c:v>
                </c:pt>
                <c:pt idx="5258">
                  <c:v>0.35758439753063875</c:v>
                </c:pt>
                <c:pt idx="5259">
                  <c:v>0.37913194094238506</c:v>
                </c:pt>
                <c:pt idx="5260">
                  <c:v>0.42386899660158089</c:v>
                </c:pt>
                <c:pt idx="5261">
                  <c:v>0.46070238166407823</c:v>
                </c:pt>
                <c:pt idx="5262">
                  <c:v>0.45769817206852775</c:v>
                </c:pt>
                <c:pt idx="5263">
                  <c:v>0.48648598189701886</c:v>
                </c:pt>
                <c:pt idx="5264">
                  <c:v>0.50045784104071556</c:v>
                </c:pt>
                <c:pt idx="5265">
                  <c:v>0.39064435536309444</c:v>
                </c:pt>
                <c:pt idx="5266">
                  <c:v>0.44252446424583375</c:v>
                </c:pt>
                <c:pt idx="5267">
                  <c:v>0.48432109130940021</c:v>
                </c:pt>
                <c:pt idx="5268">
                  <c:v>0.50150331837503226</c:v>
                </c:pt>
                <c:pt idx="5269">
                  <c:v>0.44236574421988289</c:v>
                </c:pt>
                <c:pt idx="5270">
                  <c:v>0.48898564668583888</c:v>
                </c:pt>
                <c:pt idx="5271">
                  <c:v>0.52310298407809253</c:v>
                </c:pt>
                <c:pt idx="5272">
                  <c:v>0.49546883727514862</c:v>
                </c:pt>
                <c:pt idx="5273">
                  <c:v>0.51290483024295797</c:v>
                </c:pt>
                <c:pt idx="5274">
                  <c:v>0.51087762819221649</c:v>
                </c:pt>
                <c:pt idx="5275">
                  <c:v>0.53491659939344649</c:v>
                </c:pt>
                <c:pt idx="5276">
                  <c:v>0.50514997831990593</c:v>
                </c:pt>
                <c:pt idx="5277">
                  <c:v>0.43873016447520347</c:v>
                </c:pt>
                <c:pt idx="5278">
                  <c:v>0.43941907761610782</c:v>
                </c:pt>
                <c:pt idx="5279">
                  <c:v>0.44391637608118278</c:v>
                </c:pt>
                <c:pt idx="5280">
                  <c:v>0.45657895833574824</c:v>
                </c:pt>
                <c:pt idx="5281">
                  <c:v>0.43441267987387405</c:v>
                </c:pt>
                <c:pt idx="5282">
                  <c:v>0.39606569826829713</c:v>
                </c:pt>
                <c:pt idx="5283">
                  <c:v>0.45641644445965635</c:v>
                </c:pt>
                <c:pt idx="5284">
                  <c:v>0.51149623171665914</c:v>
                </c:pt>
                <c:pt idx="5285">
                  <c:v>0.52810262663008944</c:v>
                </c:pt>
                <c:pt idx="5286">
                  <c:v>0.56441151187767058</c:v>
                </c:pt>
                <c:pt idx="5287">
                  <c:v>0.57054293988189753</c:v>
                </c:pt>
                <c:pt idx="5288">
                  <c:v>0.5595290719377185</c:v>
                </c:pt>
                <c:pt idx="5289">
                  <c:v>0.51152848551427954</c:v>
                </c:pt>
                <c:pt idx="5290">
                  <c:v>0.54653283236174477</c:v>
                </c:pt>
                <c:pt idx="5291">
                  <c:v>0.54043173104482867</c:v>
                </c:pt>
                <c:pt idx="5292">
                  <c:v>0.3850101245933748</c:v>
                </c:pt>
                <c:pt idx="5293">
                  <c:v>0.43918850233448509</c:v>
                </c:pt>
                <c:pt idx="5294">
                  <c:v>0.47415339932992823</c:v>
                </c:pt>
                <c:pt idx="5295">
                  <c:v>0.489300523477813</c:v>
                </c:pt>
                <c:pt idx="5296">
                  <c:v>0.50004581503355561</c:v>
                </c:pt>
                <c:pt idx="5297">
                  <c:v>0.50504949758481943</c:v>
                </c:pt>
                <c:pt idx="5298">
                  <c:v>0.46810612269593005</c:v>
                </c:pt>
                <c:pt idx="5299">
                  <c:v>0.48691200607797691</c:v>
                </c:pt>
                <c:pt idx="5300">
                  <c:v>0.52046229636603358</c:v>
                </c:pt>
                <c:pt idx="5301">
                  <c:v>0.53544732313672116</c:v>
                </c:pt>
                <c:pt idx="5302">
                  <c:v>0.51615807002212499</c:v>
                </c:pt>
                <c:pt idx="5303">
                  <c:v>0.4836676659821999</c:v>
                </c:pt>
                <c:pt idx="5304">
                  <c:v>0.47543270484020161</c:v>
                </c:pt>
                <c:pt idx="5305">
                  <c:v>0.44861659191353631</c:v>
                </c:pt>
                <c:pt idx="5306">
                  <c:v>0.47345770592373332</c:v>
                </c:pt>
                <c:pt idx="5307">
                  <c:v>0.47806193428422888</c:v>
                </c:pt>
                <c:pt idx="5308">
                  <c:v>0.47576142744226702</c:v>
                </c:pt>
                <c:pt idx="5309">
                  <c:v>0.46177002444876675</c:v>
                </c:pt>
                <c:pt idx="5310">
                  <c:v>0.47746194466214131</c:v>
                </c:pt>
                <c:pt idx="5311">
                  <c:v>0.50745007068197334</c:v>
                </c:pt>
                <c:pt idx="5312">
                  <c:v>0.51093862603616691</c:v>
                </c:pt>
                <c:pt idx="5313">
                  <c:v>0.48897840541271143</c:v>
                </c:pt>
                <c:pt idx="5314">
                  <c:v>0.45280660989885507</c:v>
                </c:pt>
                <c:pt idx="5315">
                  <c:v>0.46051237337113682</c:v>
                </c:pt>
                <c:pt idx="5316">
                  <c:v>0.50767688643054465</c:v>
                </c:pt>
                <c:pt idx="5317">
                  <c:v>0.53373560974888401</c:v>
                </c:pt>
                <c:pt idx="5318">
                  <c:v>0.52830537715846482</c:v>
                </c:pt>
                <c:pt idx="5319">
                  <c:v>0.53327546921908064</c:v>
                </c:pt>
                <c:pt idx="5320">
                  <c:v>0.54085291368883781</c:v>
                </c:pt>
                <c:pt idx="5321">
                  <c:v>0.50046000093930743</c:v>
                </c:pt>
                <c:pt idx="5322">
                  <c:v>0.52310696098811249</c:v>
                </c:pt>
                <c:pt idx="5323">
                  <c:v>0.49987286055673186</c:v>
                </c:pt>
                <c:pt idx="5324">
                  <c:v>0.46270844232162117</c:v>
                </c:pt>
                <c:pt idx="5325">
                  <c:v>0.5148077681211819</c:v>
                </c:pt>
                <c:pt idx="5326">
                  <c:v>0.50143118435536216</c:v>
                </c:pt>
                <c:pt idx="5327">
                  <c:v>0.47615742111495668</c:v>
                </c:pt>
                <c:pt idx="5328">
                  <c:v>0.42378726872701489</c:v>
                </c:pt>
                <c:pt idx="5329">
                  <c:v>0.31378344173366857</c:v>
                </c:pt>
                <c:pt idx="5330">
                  <c:v>0.42715671538339967</c:v>
                </c:pt>
                <c:pt idx="5331">
                  <c:v>0.415637834745332</c:v>
                </c:pt>
                <c:pt idx="5332">
                  <c:v>0.4287198487770173</c:v>
                </c:pt>
                <c:pt idx="5333">
                  <c:v>0.38638532682784976</c:v>
                </c:pt>
                <c:pt idx="5334">
                  <c:v>0.38303363658028639</c:v>
                </c:pt>
                <c:pt idx="5335">
                  <c:v>0.38831840311638166</c:v>
                </c:pt>
                <c:pt idx="5336">
                  <c:v>0.3757086956531358</c:v>
                </c:pt>
                <c:pt idx="5337">
                  <c:v>0.40188031898705562</c:v>
                </c:pt>
                <c:pt idx="5338">
                  <c:v>0.35365466581828026</c:v>
                </c:pt>
                <c:pt idx="5339">
                  <c:v>0.39549276208133288</c:v>
                </c:pt>
                <c:pt idx="5340">
                  <c:v>0.44395551757838403</c:v>
                </c:pt>
                <c:pt idx="5341">
                  <c:v>0.46773508705593975</c:v>
                </c:pt>
                <c:pt idx="5342">
                  <c:v>0.43429255662601773</c:v>
                </c:pt>
                <c:pt idx="5343">
                  <c:v>0.38352770786863877</c:v>
                </c:pt>
                <c:pt idx="5344">
                  <c:v>0.41739232664298082</c:v>
                </c:pt>
                <c:pt idx="5345">
                  <c:v>0.4301648468658899</c:v>
                </c:pt>
                <c:pt idx="5346">
                  <c:v>-7.9377931029689708E-2</c:v>
                </c:pt>
                <c:pt idx="5347">
                  <c:v>0.46933333864428095</c:v>
                </c:pt>
                <c:pt idx="5348">
                  <c:v>0.43020685919568585</c:v>
                </c:pt>
                <c:pt idx="5349">
                  <c:v>0.47719983872094501</c:v>
                </c:pt>
                <c:pt idx="5350">
                  <c:v>0.50550048564300998</c:v>
                </c:pt>
                <c:pt idx="5351">
                  <c:v>0.49490043018597241</c:v>
                </c:pt>
                <c:pt idx="5352">
                  <c:v>0.51244268335995657</c:v>
                </c:pt>
                <c:pt idx="5353">
                  <c:v>0.41172315962281658</c:v>
                </c:pt>
                <c:pt idx="5354">
                  <c:v>0.4395134866512615</c:v>
                </c:pt>
                <c:pt idx="5355">
                  <c:v>0.49313729760752034</c:v>
                </c:pt>
                <c:pt idx="5356">
                  <c:v>0.49082565808829848</c:v>
                </c:pt>
                <c:pt idx="5357">
                  <c:v>0.53008845750627764</c:v>
                </c:pt>
                <c:pt idx="5358">
                  <c:v>0.51494707076095558</c:v>
                </c:pt>
                <c:pt idx="5359">
                  <c:v>0.5275140933411796</c:v>
                </c:pt>
                <c:pt idx="5360">
                  <c:v>0.53045192662843421</c:v>
                </c:pt>
                <c:pt idx="5361">
                  <c:v>0.52469677457706232</c:v>
                </c:pt>
                <c:pt idx="5362">
                  <c:v>0.50939479629738971</c:v>
                </c:pt>
                <c:pt idx="5363">
                  <c:v>0.46413899657522312</c:v>
                </c:pt>
                <c:pt idx="5364">
                  <c:v>0.38956935923479863</c:v>
                </c:pt>
                <c:pt idx="5365">
                  <c:v>0.46571965719774461</c:v>
                </c:pt>
                <c:pt idx="5366">
                  <c:v>0.48506716260493737</c:v>
                </c:pt>
                <c:pt idx="5367">
                  <c:v>0.50554318294785427</c:v>
                </c:pt>
                <c:pt idx="5368">
                  <c:v>0.50510056397036607</c:v>
                </c:pt>
                <c:pt idx="5369">
                  <c:v>0.45324281713894332</c:v>
                </c:pt>
                <c:pt idx="5370">
                  <c:v>0.46768509717140405</c:v>
                </c:pt>
                <c:pt idx="5371">
                  <c:v>0.47366662130669385</c:v>
                </c:pt>
                <c:pt idx="5372">
                  <c:v>0.44485902568572089</c:v>
                </c:pt>
                <c:pt idx="5373">
                  <c:v>0.50392273529677523</c:v>
                </c:pt>
                <c:pt idx="5374">
                  <c:v>0.52846004973344241</c:v>
                </c:pt>
                <c:pt idx="5375">
                  <c:v>0.5398683841884685</c:v>
                </c:pt>
                <c:pt idx="5376">
                  <c:v>0.52542593429421769</c:v>
                </c:pt>
                <c:pt idx="5377">
                  <c:v>0.48165306434716731</c:v>
                </c:pt>
                <c:pt idx="5378">
                  <c:v>0.4633460654744524</c:v>
                </c:pt>
                <c:pt idx="5379">
                  <c:v>0.46034913937278332</c:v>
                </c:pt>
                <c:pt idx="5380">
                  <c:v>0.45567130075629225</c:v>
                </c:pt>
                <c:pt idx="5381">
                  <c:v>0.42596873227228194</c:v>
                </c:pt>
                <c:pt idx="5382">
                  <c:v>0.42056108329288755</c:v>
                </c:pt>
                <c:pt idx="5383">
                  <c:v>0.42256073081333201</c:v>
                </c:pt>
                <c:pt idx="5384">
                  <c:v>0.45639213857092364</c:v>
                </c:pt>
                <c:pt idx="5385">
                  <c:v>0.38318833408708786</c:v>
                </c:pt>
                <c:pt idx="5386">
                  <c:v>0.45338875829472441</c:v>
                </c:pt>
                <c:pt idx="5387">
                  <c:v>0.41909776512788677</c:v>
                </c:pt>
                <c:pt idx="5388">
                  <c:v>0.40835461125981476</c:v>
                </c:pt>
                <c:pt idx="5389">
                  <c:v>0.37627172768717942</c:v>
                </c:pt>
                <c:pt idx="5390">
                  <c:v>0.41276880271978489</c:v>
                </c:pt>
                <c:pt idx="5391">
                  <c:v>0.43999627820359338</c:v>
                </c:pt>
                <c:pt idx="5392">
                  <c:v>0.46848121473823207</c:v>
                </c:pt>
                <c:pt idx="5393">
                  <c:v>0.48833776325108136</c:v>
                </c:pt>
                <c:pt idx="5394">
                  <c:v>0.49782411697790246</c:v>
                </c:pt>
                <c:pt idx="5395">
                  <c:v>0.49856131366904693</c:v>
                </c:pt>
                <c:pt idx="5396">
                  <c:v>0.49113483074010011</c:v>
                </c:pt>
                <c:pt idx="5397">
                  <c:v>0.51741584957883535</c:v>
                </c:pt>
                <c:pt idx="5398">
                  <c:v>0.51335217888991791</c:v>
                </c:pt>
                <c:pt idx="5399">
                  <c:v>0.5302393537375375</c:v>
                </c:pt>
                <c:pt idx="5400">
                  <c:v>0.51549613031606056</c:v>
                </c:pt>
                <c:pt idx="5401">
                  <c:v>0.54055673580495445</c:v>
                </c:pt>
                <c:pt idx="5402">
                  <c:v>0.53661252151589578</c:v>
                </c:pt>
                <c:pt idx="5403">
                  <c:v>0.5375321367795155</c:v>
                </c:pt>
                <c:pt idx="5404">
                  <c:v>0.54354927723873891</c:v>
                </c:pt>
                <c:pt idx="5405">
                  <c:v>0.55802369600698165</c:v>
                </c:pt>
                <c:pt idx="5406">
                  <c:v>0.54035720950885668</c:v>
                </c:pt>
                <c:pt idx="5407">
                  <c:v>0.49360286818950339</c:v>
                </c:pt>
                <c:pt idx="5408">
                  <c:v>0.49038723669868323</c:v>
                </c:pt>
                <c:pt idx="5409">
                  <c:v>0.54127210131817494</c:v>
                </c:pt>
                <c:pt idx="5410">
                  <c:v>0.54350952141978293</c:v>
                </c:pt>
                <c:pt idx="5411">
                  <c:v>0.51403543654453565</c:v>
                </c:pt>
                <c:pt idx="5412">
                  <c:v>0.53605315515920449</c:v>
                </c:pt>
                <c:pt idx="5413">
                  <c:v>0.5366055413511126</c:v>
                </c:pt>
                <c:pt idx="5414">
                  <c:v>0.51088563062108172</c:v>
                </c:pt>
                <c:pt idx="5415">
                  <c:v>0.50353108120404877</c:v>
                </c:pt>
                <c:pt idx="5416">
                  <c:v>0.50681766028866637</c:v>
                </c:pt>
                <c:pt idx="5417">
                  <c:v>0.482025672460273</c:v>
                </c:pt>
                <c:pt idx="5418">
                  <c:v>0.48354534628237006</c:v>
                </c:pt>
                <c:pt idx="5419">
                  <c:v>0.4369319443121093</c:v>
                </c:pt>
                <c:pt idx="5420">
                  <c:v>0.45494041530599738</c:v>
                </c:pt>
                <c:pt idx="5421">
                  <c:v>0.37817189103979798</c:v>
                </c:pt>
                <c:pt idx="5422">
                  <c:v>0.44985849715655546</c:v>
                </c:pt>
                <c:pt idx="5423">
                  <c:v>0.42304513496723206</c:v>
                </c:pt>
                <c:pt idx="5424">
                  <c:v>0.42162819465120288</c:v>
                </c:pt>
                <c:pt idx="5425">
                  <c:v>0.40593958670063562</c:v>
                </c:pt>
                <c:pt idx="5426">
                  <c:v>0.39878248125805926</c:v>
                </c:pt>
                <c:pt idx="5427">
                  <c:v>0.42234599662015032</c:v>
                </c:pt>
                <c:pt idx="5428">
                  <c:v>0.4496650433216553</c:v>
                </c:pt>
                <c:pt idx="5429">
                  <c:v>0.45738302445460682</c:v>
                </c:pt>
                <c:pt idx="5430">
                  <c:v>0.47668787030898252</c:v>
                </c:pt>
                <c:pt idx="5431">
                  <c:v>0.4812378209144948</c:v>
                </c:pt>
                <c:pt idx="5432">
                  <c:v>0.47823868794667451</c:v>
                </c:pt>
                <c:pt idx="5433">
                  <c:v>0.47848241385749246</c:v>
                </c:pt>
                <c:pt idx="5434">
                  <c:v>0.48076333607866562</c:v>
                </c:pt>
                <c:pt idx="5435">
                  <c:v>0.46590405202968682</c:v>
                </c:pt>
                <c:pt idx="5436">
                  <c:v>0.45145586766482976</c:v>
                </c:pt>
                <c:pt idx="5437">
                  <c:v>0.41379059324078982</c:v>
                </c:pt>
                <c:pt idx="5438">
                  <c:v>0.40158905814893625</c:v>
                </c:pt>
                <c:pt idx="5439">
                  <c:v>0.36425689546946577</c:v>
                </c:pt>
                <c:pt idx="5440">
                  <c:v>0.35477436157812692</c:v>
                </c:pt>
                <c:pt idx="5441">
                  <c:v>0.38853976112141614</c:v>
                </c:pt>
                <c:pt idx="5442">
                  <c:v>0.41347037609676907</c:v>
                </c:pt>
                <c:pt idx="5443">
                  <c:v>0.46383806959303131</c:v>
                </c:pt>
                <c:pt idx="5444">
                  <c:v>0.49576130405176816</c:v>
                </c:pt>
                <c:pt idx="5445">
                  <c:v>0.49460527978468943</c:v>
                </c:pt>
                <c:pt idx="5446">
                  <c:v>0.49226840437864294</c:v>
                </c:pt>
                <c:pt idx="5447">
                  <c:v>0.50457682033113149</c:v>
                </c:pt>
                <c:pt idx="5448">
                  <c:v>0.49259057278043727</c:v>
                </c:pt>
                <c:pt idx="5449">
                  <c:v>0.48074140195448839</c:v>
                </c:pt>
                <c:pt idx="5450">
                  <c:v>0.48187127000406937</c:v>
                </c:pt>
                <c:pt idx="5451">
                  <c:v>0.47861453234640267</c:v>
                </c:pt>
                <c:pt idx="5452">
                  <c:v>0.47548795274981637</c:v>
                </c:pt>
                <c:pt idx="5453">
                  <c:v>0.50779206969663759</c:v>
                </c:pt>
                <c:pt idx="5454">
                  <c:v>0.48177415765034398</c:v>
                </c:pt>
                <c:pt idx="5455">
                  <c:v>0.51898082802410161</c:v>
                </c:pt>
                <c:pt idx="5456">
                  <c:v>0.46035866053125191</c:v>
                </c:pt>
                <c:pt idx="5457">
                  <c:v>0.50407937414357584</c:v>
                </c:pt>
                <c:pt idx="5458">
                  <c:v>0.45413903161671559</c:v>
                </c:pt>
                <c:pt idx="5459">
                  <c:v>0.43537904899097685</c:v>
                </c:pt>
                <c:pt idx="5460">
                  <c:v>0.45945716785197138</c:v>
                </c:pt>
                <c:pt idx="5461">
                  <c:v>0.48359146728353852</c:v>
                </c:pt>
                <c:pt idx="5462">
                  <c:v>0.45709046112337531</c:v>
                </c:pt>
                <c:pt idx="5463">
                  <c:v>0.41033260932588511</c:v>
                </c:pt>
                <c:pt idx="5464">
                  <c:v>0.44403273235001661</c:v>
                </c:pt>
                <c:pt idx="5465">
                  <c:v>0.45180421055987674</c:v>
                </c:pt>
                <c:pt idx="5466">
                  <c:v>0.46338520236296143</c:v>
                </c:pt>
                <c:pt idx="5467">
                  <c:v>0.45995718258368085</c:v>
                </c:pt>
                <c:pt idx="5468">
                  <c:v>0.45862721094111825</c:v>
                </c:pt>
                <c:pt idx="5469">
                  <c:v>0.45458264251774388</c:v>
                </c:pt>
                <c:pt idx="5470">
                  <c:v>0.43247597877310601</c:v>
                </c:pt>
                <c:pt idx="5471">
                  <c:v>0.47746335358091457</c:v>
                </c:pt>
                <c:pt idx="5472">
                  <c:v>0.46113828426641607</c:v>
                </c:pt>
                <c:pt idx="5473">
                  <c:v>0.44671923067808772</c:v>
                </c:pt>
                <c:pt idx="5474">
                  <c:v>0.48067067479570774</c:v>
                </c:pt>
                <c:pt idx="5475">
                  <c:v>0.46833354076858924</c:v>
                </c:pt>
                <c:pt idx="5476">
                  <c:v>0.465873699702124</c:v>
                </c:pt>
                <c:pt idx="5477">
                  <c:v>0.48229456761142442</c:v>
                </c:pt>
                <c:pt idx="5478">
                  <c:v>0.45800496427259024</c:v>
                </c:pt>
                <c:pt idx="5479">
                  <c:v>0.48790503611335667</c:v>
                </c:pt>
                <c:pt idx="5480">
                  <c:v>0.48570019010682192</c:v>
                </c:pt>
                <c:pt idx="5481">
                  <c:v>0.47582755557445</c:v>
                </c:pt>
                <c:pt idx="5482">
                  <c:v>0.46065231846584748</c:v>
                </c:pt>
                <c:pt idx="5483">
                  <c:v>0.4547514446910102</c:v>
                </c:pt>
                <c:pt idx="5484">
                  <c:v>0.46227580156905806</c:v>
                </c:pt>
                <c:pt idx="5485">
                  <c:v>0.42930981669173757</c:v>
                </c:pt>
                <c:pt idx="5486">
                  <c:v>0.42104457596791539</c:v>
                </c:pt>
                <c:pt idx="5487">
                  <c:v>0.40918380432819207</c:v>
                </c:pt>
                <c:pt idx="5488">
                  <c:v>0.43448486059283392</c:v>
                </c:pt>
                <c:pt idx="5489">
                  <c:v>0.44776752003372766</c:v>
                </c:pt>
                <c:pt idx="5490">
                  <c:v>0.45181224750479032</c:v>
                </c:pt>
                <c:pt idx="5491">
                  <c:v>0.4863274979480055</c:v>
                </c:pt>
                <c:pt idx="5492">
                  <c:v>0.44046852910251438</c:v>
                </c:pt>
                <c:pt idx="5493">
                  <c:v>0.39036503063516731</c:v>
                </c:pt>
                <c:pt idx="5494">
                  <c:v>0.41794681077836632</c:v>
                </c:pt>
                <c:pt idx="5495">
                  <c:v>0.40346111962840997</c:v>
                </c:pt>
                <c:pt idx="5496">
                  <c:v>0.3929848099255131</c:v>
                </c:pt>
                <c:pt idx="5497">
                  <c:v>0.41810940664428081</c:v>
                </c:pt>
                <c:pt idx="5498">
                  <c:v>0.39830060192465061</c:v>
                </c:pt>
                <c:pt idx="5499">
                  <c:v>0.40522052453807061</c:v>
                </c:pt>
                <c:pt idx="5500">
                  <c:v>0.40472858523059474</c:v>
                </c:pt>
                <c:pt idx="5501">
                  <c:v>0.23111526067169921</c:v>
                </c:pt>
                <c:pt idx="5502">
                  <c:v>0.27909365891759114</c:v>
                </c:pt>
                <c:pt idx="5503">
                  <c:v>0.34397858161354627</c:v>
                </c:pt>
                <c:pt idx="5504">
                  <c:v>0.32168336070903447</c:v>
                </c:pt>
                <c:pt idx="5505">
                  <c:v>0.27168093599695742</c:v>
                </c:pt>
                <c:pt idx="5506">
                  <c:v>0.36600486480656824</c:v>
                </c:pt>
                <c:pt idx="5507">
                  <c:v>0.36025026762916212</c:v>
                </c:pt>
                <c:pt idx="5508">
                  <c:v>0.40907796746650882</c:v>
                </c:pt>
                <c:pt idx="5509">
                  <c:v>0.42401759531913358</c:v>
                </c:pt>
                <c:pt idx="5510">
                  <c:v>0.4648526891738769</c:v>
                </c:pt>
                <c:pt idx="5511">
                  <c:v>0.48741014874526173</c:v>
                </c:pt>
                <c:pt idx="5512">
                  <c:v>0.45343520630290818</c:v>
                </c:pt>
                <c:pt idx="5513">
                  <c:v>0.44273438736221382</c:v>
                </c:pt>
                <c:pt idx="5514">
                  <c:v>0.42790942515301583</c:v>
                </c:pt>
                <c:pt idx="5515">
                  <c:v>0.43833871513192946</c:v>
                </c:pt>
                <c:pt idx="5516">
                  <c:v>0.46681086445345527</c:v>
                </c:pt>
                <c:pt idx="5517">
                  <c:v>0.42170540939907097</c:v>
                </c:pt>
                <c:pt idx="5518">
                  <c:v>0.47446450328387413</c:v>
                </c:pt>
                <c:pt idx="5519">
                  <c:v>0.45832993287131191</c:v>
                </c:pt>
                <c:pt idx="5520">
                  <c:v>0.43038985871101698</c:v>
                </c:pt>
                <c:pt idx="5521">
                  <c:v>0.43074267791526777</c:v>
                </c:pt>
                <c:pt idx="5522">
                  <c:v>0.40539478772985627</c:v>
                </c:pt>
                <c:pt idx="5523">
                  <c:v>0.38273247734689686</c:v>
                </c:pt>
                <c:pt idx="5524">
                  <c:v>0.45009842498404906</c:v>
                </c:pt>
                <c:pt idx="5525">
                  <c:v>0.43105199495543123</c:v>
                </c:pt>
                <c:pt idx="5526">
                  <c:v>0.35152793532357934</c:v>
                </c:pt>
                <c:pt idx="5527">
                  <c:v>0.39303169254225773</c:v>
                </c:pt>
                <c:pt idx="5528">
                  <c:v>0.41132422697490612</c:v>
                </c:pt>
                <c:pt idx="5529">
                  <c:v>0.48166978113867392</c:v>
                </c:pt>
                <c:pt idx="5530">
                  <c:v>0.41302889531029047</c:v>
                </c:pt>
                <c:pt idx="5531">
                  <c:v>0.42199366530976401</c:v>
                </c:pt>
                <c:pt idx="5532">
                  <c:v>0.42860029646564202</c:v>
                </c:pt>
                <c:pt idx="5533">
                  <c:v>0.37464903846061876</c:v>
                </c:pt>
                <c:pt idx="5534">
                  <c:v>0.31558671981742459</c:v>
                </c:pt>
                <c:pt idx="5535">
                  <c:v>0.32020160276182458</c:v>
                </c:pt>
                <c:pt idx="5536">
                  <c:v>0.33843404109983444</c:v>
                </c:pt>
                <c:pt idx="5537">
                  <c:v>0.32591941342617081</c:v>
                </c:pt>
                <c:pt idx="5538">
                  <c:v>0.35608892486250893</c:v>
                </c:pt>
                <c:pt idx="5539">
                  <c:v>0.28766603410599967</c:v>
                </c:pt>
                <c:pt idx="5540">
                  <c:v>0.36803212705725707</c:v>
                </c:pt>
                <c:pt idx="5541">
                  <c:v>0.40916954104196945</c:v>
                </c:pt>
                <c:pt idx="5542">
                  <c:v>0.41896449009980757</c:v>
                </c:pt>
                <c:pt idx="5543">
                  <c:v>0.44461562168059193</c:v>
                </c:pt>
                <c:pt idx="5544">
                  <c:v>0.45545497099782067</c:v>
                </c:pt>
                <c:pt idx="5545">
                  <c:v>0.46009759318451532</c:v>
                </c:pt>
                <c:pt idx="5546">
                  <c:v>0.45330473933671261</c:v>
                </c:pt>
                <c:pt idx="5547">
                  <c:v>0.45480626920399786</c:v>
                </c:pt>
                <c:pt idx="5548">
                  <c:v>0.46008467137902392</c:v>
                </c:pt>
                <c:pt idx="5549">
                  <c:v>0.44119662150642075</c:v>
                </c:pt>
                <c:pt idx="5550">
                  <c:v>0.45587189971629488</c:v>
                </c:pt>
                <c:pt idx="5551">
                  <c:v>0.46484386049235332</c:v>
                </c:pt>
                <c:pt idx="5552">
                  <c:v>0.46742237531984965</c:v>
                </c:pt>
                <c:pt idx="5553">
                  <c:v>0.43618261506218148</c:v>
                </c:pt>
                <c:pt idx="5554">
                  <c:v>0.41978385870522006</c:v>
                </c:pt>
                <c:pt idx="5555">
                  <c:v>0.40621756689270538</c:v>
                </c:pt>
                <c:pt idx="5556">
                  <c:v>0.38896908074042308</c:v>
                </c:pt>
                <c:pt idx="5557">
                  <c:v>0.36291620039713191</c:v>
                </c:pt>
                <c:pt idx="5558">
                  <c:v>0.34140056218978876</c:v>
                </c:pt>
                <c:pt idx="5559">
                  <c:v>0.37829679340620537</c:v>
                </c:pt>
                <c:pt idx="5560">
                  <c:v>0.35871642417539018</c:v>
                </c:pt>
                <c:pt idx="5561">
                  <c:v>0.29938181728390895</c:v>
                </c:pt>
                <c:pt idx="5562">
                  <c:v>0.35956007160952647</c:v>
                </c:pt>
                <c:pt idx="5563">
                  <c:v>0.37063957886368232</c:v>
                </c:pt>
                <c:pt idx="5564">
                  <c:v>0.40986364846840317</c:v>
                </c:pt>
                <c:pt idx="5565">
                  <c:v>0.4093025626040579</c:v>
                </c:pt>
                <c:pt idx="5566">
                  <c:v>0.46441011058677184</c:v>
                </c:pt>
                <c:pt idx="5567">
                  <c:v>0.44115910768058803</c:v>
                </c:pt>
                <c:pt idx="5568">
                  <c:v>0.44203671525124832</c:v>
                </c:pt>
                <c:pt idx="5569">
                  <c:v>0.4122020335358958</c:v>
                </c:pt>
                <c:pt idx="5570">
                  <c:v>0.37580008716726343</c:v>
                </c:pt>
                <c:pt idx="5571">
                  <c:v>0.41500776934532357</c:v>
                </c:pt>
                <c:pt idx="5572">
                  <c:v>0.40754423792967526</c:v>
                </c:pt>
                <c:pt idx="5573">
                  <c:v>0.41232514991103431</c:v>
                </c:pt>
                <c:pt idx="5574">
                  <c:v>0.39130809747714995</c:v>
                </c:pt>
                <c:pt idx="5575">
                  <c:v>0.38719342637943238</c:v>
                </c:pt>
                <c:pt idx="5576">
                  <c:v>0.43898924226479275</c:v>
                </c:pt>
                <c:pt idx="5577">
                  <c:v>0.44782629545759101</c:v>
                </c:pt>
                <c:pt idx="5578">
                  <c:v>0.46107159530213548</c:v>
                </c:pt>
                <c:pt idx="5579">
                  <c:v>0.33691037845150745</c:v>
                </c:pt>
                <c:pt idx="5580">
                  <c:v>0.38856979798682068</c:v>
                </c:pt>
                <c:pt idx="5581">
                  <c:v>0.44680019908341306</c:v>
                </c:pt>
                <c:pt idx="5582">
                  <c:v>0.41698974001099082</c:v>
                </c:pt>
                <c:pt idx="5583">
                  <c:v>0.40959369102727233</c:v>
                </c:pt>
                <c:pt idx="5584">
                  <c:v>0.41568426282670512</c:v>
                </c:pt>
                <c:pt idx="5585">
                  <c:v>0.41648771777143045</c:v>
                </c:pt>
                <c:pt idx="5586">
                  <c:v>0.45752816504040794</c:v>
                </c:pt>
                <c:pt idx="5587">
                  <c:v>0.46152507761516331</c:v>
                </c:pt>
                <c:pt idx="5588">
                  <c:v>0.46940423211711962</c:v>
                </c:pt>
                <c:pt idx="5589">
                  <c:v>0.48345787472427804</c:v>
                </c:pt>
                <c:pt idx="5590">
                  <c:v>0.46309475377780424</c:v>
                </c:pt>
                <c:pt idx="5591">
                  <c:v>0.34004632480030994</c:v>
                </c:pt>
                <c:pt idx="5592">
                  <c:v>0.41932254221987142</c:v>
                </c:pt>
                <c:pt idx="5593">
                  <c:v>0.44449285856897025</c:v>
                </c:pt>
                <c:pt idx="5594">
                  <c:v>0.44668750639705751</c:v>
                </c:pt>
                <c:pt idx="5595">
                  <c:v>0.45165783658470671</c:v>
                </c:pt>
                <c:pt idx="5596">
                  <c:v>0.46859704619414</c:v>
                </c:pt>
                <c:pt idx="5597">
                  <c:v>0.48139584121557188</c:v>
                </c:pt>
                <c:pt idx="5598">
                  <c:v>0.49769278059595395</c:v>
                </c:pt>
                <c:pt idx="5599">
                  <c:v>0.51222411774951671</c:v>
                </c:pt>
                <c:pt idx="5600">
                  <c:v>0.51951844981488537</c:v>
                </c:pt>
                <c:pt idx="5601">
                  <c:v>0.51343338626842949</c:v>
                </c:pt>
                <c:pt idx="5602">
                  <c:v>0.52894346809681969</c:v>
                </c:pt>
                <c:pt idx="5603">
                  <c:v>0.47601477136469428</c:v>
                </c:pt>
                <c:pt idx="5604">
                  <c:v>0.503938073458013</c:v>
                </c:pt>
                <c:pt idx="5605">
                  <c:v>0.48798564988368237</c:v>
                </c:pt>
                <c:pt idx="5606">
                  <c:v>0.47755214520237832</c:v>
                </c:pt>
                <c:pt idx="5607">
                  <c:v>0.50858561079042497</c:v>
                </c:pt>
                <c:pt idx="5608">
                  <c:v>0.49241951233747067</c:v>
                </c:pt>
                <c:pt idx="5609">
                  <c:v>0.52400070638182761</c:v>
                </c:pt>
                <c:pt idx="5610">
                  <c:v>0.46147811915504827</c:v>
                </c:pt>
                <c:pt idx="5611">
                  <c:v>0.49222129482661142</c:v>
                </c:pt>
                <c:pt idx="5612">
                  <c:v>0.48316020924513081</c:v>
                </c:pt>
                <c:pt idx="5613">
                  <c:v>0.42738405149523767</c:v>
                </c:pt>
                <c:pt idx="5614">
                  <c:v>0.39313266405207592</c:v>
                </c:pt>
                <c:pt idx="5615">
                  <c:v>0.40954001280512864</c:v>
                </c:pt>
                <c:pt idx="5616">
                  <c:v>0.40615274249703726</c:v>
                </c:pt>
                <c:pt idx="5617">
                  <c:v>0.42301072976327014</c:v>
                </c:pt>
                <c:pt idx="5618">
                  <c:v>0.4136872004141196</c:v>
                </c:pt>
                <c:pt idx="5619">
                  <c:v>0.40200386258263232</c:v>
                </c:pt>
                <c:pt idx="5620">
                  <c:v>0.38204519872139209</c:v>
                </c:pt>
                <c:pt idx="5621">
                  <c:v>0.39431464698997676</c:v>
                </c:pt>
                <c:pt idx="5622">
                  <c:v>0.39079981773418798</c:v>
                </c:pt>
                <c:pt idx="5623">
                  <c:v>0.40556675345767895</c:v>
                </c:pt>
                <c:pt idx="5624">
                  <c:v>0.40308472212484708</c:v>
                </c:pt>
                <c:pt idx="5625">
                  <c:v>0.39893923615068017</c:v>
                </c:pt>
                <c:pt idx="5626">
                  <c:v>0.3791979631655239</c:v>
                </c:pt>
                <c:pt idx="5627">
                  <c:v>0.42231167302028438</c:v>
                </c:pt>
                <c:pt idx="5628">
                  <c:v>0.41786865524023237</c:v>
                </c:pt>
                <c:pt idx="5629">
                  <c:v>0.4164382011242595</c:v>
                </c:pt>
                <c:pt idx="5630">
                  <c:v>0.40653141044007529</c:v>
                </c:pt>
                <c:pt idx="5631">
                  <c:v>0.43653855914593148</c:v>
                </c:pt>
                <c:pt idx="5632">
                  <c:v>0.42244366631114638</c:v>
                </c:pt>
                <c:pt idx="5633">
                  <c:v>0.41168605551493231</c:v>
                </c:pt>
                <c:pt idx="5634">
                  <c:v>0.38676576518682187</c:v>
                </c:pt>
                <c:pt idx="5635">
                  <c:v>0.38038232482664336</c:v>
                </c:pt>
                <c:pt idx="5636">
                  <c:v>0.38182591276820887</c:v>
                </c:pt>
                <c:pt idx="5637">
                  <c:v>0.39387913343678582</c:v>
                </c:pt>
                <c:pt idx="5638">
                  <c:v>0.36481159677465819</c:v>
                </c:pt>
                <c:pt idx="5639">
                  <c:v>0.37743208959188634</c:v>
                </c:pt>
                <c:pt idx="5640">
                  <c:v>0.34979055134986048</c:v>
                </c:pt>
                <c:pt idx="5641">
                  <c:v>0.34855160951480391</c:v>
                </c:pt>
                <c:pt idx="5642">
                  <c:v>0.36177937718685765</c:v>
                </c:pt>
                <c:pt idx="5643">
                  <c:v>0.35600931129785368</c:v>
                </c:pt>
                <c:pt idx="5644">
                  <c:v>0.37491982376414662</c:v>
                </c:pt>
                <c:pt idx="5645">
                  <c:v>0.37680939408052222</c:v>
                </c:pt>
                <c:pt idx="5646">
                  <c:v>0.38464557145357081</c:v>
                </c:pt>
                <c:pt idx="5647">
                  <c:v>0.4283238830420853</c:v>
                </c:pt>
                <c:pt idx="5648">
                  <c:v>0.39451951813999175</c:v>
                </c:pt>
                <c:pt idx="5649">
                  <c:v>0.40777089634257102</c:v>
                </c:pt>
                <c:pt idx="5650">
                  <c:v>0.40883468802153022</c:v>
                </c:pt>
                <c:pt idx="5651">
                  <c:v>0.41803177245503775</c:v>
                </c:pt>
                <c:pt idx="5652">
                  <c:v>0.44028224850174674</c:v>
                </c:pt>
                <c:pt idx="5653">
                  <c:v>0.47427980017444937</c:v>
                </c:pt>
                <c:pt idx="5654">
                  <c:v>0.50302318850932959</c:v>
                </c:pt>
                <c:pt idx="5655">
                  <c:v>0.50703108889279658</c:v>
                </c:pt>
                <c:pt idx="5656">
                  <c:v>0.50958802688044458</c:v>
                </c:pt>
                <c:pt idx="5657">
                  <c:v>0.49932171718446416</c:v>
                </c:pt>
                <c:pt idx="5658">
                  <c:v>0.45105102139180731</c:v>
                </c:pt>
                <c:pt idx="5659">
                  <c:v>0.4663312638731788</c:v>
                </c:pt>
                <c:pt idx="5660">
                  <c:v>0.42521032834415767</c:v>
                </c:pt>
                <c:pt idx="5661">
                  <c:v>0.40153214018618016</c:v>
                </c:pt>
                <c:pt idx="5662">
                  <c:v>0.40115427228506562</c:v>
                </c:pt>
                <c:pt idx="5663">
                  <c:v>0.41314578624524712</c:v>
                </c:pt>
                <c:pt idx="5664">
                  <c:v>0.43428293597137302</c:v>
                </c:pt>
                <c:pt idx="5665">
                  <c:v>0.4228760830148276</c:v>
                </c:pt>
                <c:pt idx="5666">
                  <c:v>0.44402984627927722</c:v>
                </c:pt>
                <c:pt idx="5667">
                  <c:v>0.47128204765118276</c:v>
                </c:pt>
                <c:pt idx="5668">
                  <c:v>0.4731727139989344</c:v>
                </c:pt>
                <c:pt idx="5669">
                  <c:v>0.43521733409109725</c:v>
                </c:pt>
                <c:pt idx="5670">
                  <c:v>0.47460067607201195</c:v>
                </c:pt>
                <c:pt idx="5671">
                  <c:v>0.46193722606127074</c:v>
                </c:pt>
                <c:pt idx="5672">
                  <c:v>0.45367077085967406</c:v>
                </c:pt>
                <c:pt idx="5673">
                  <c:v>0.41039297804052882</c:v>
                </c:pt>
                <c:pt idx="5674">
                  <c:v>0.3460457362887463</c:v>
                </c:pt>
                <c:pt idx="5675">
                  <c:v>0.37860199676926576</c:v>
                </c:pt>
                <c:pt idx="5676">
                  <c:v>0.38164422032647038</c:v>
                </c:pt>
                <c:pt idx="5677">
                  <c:v>0.38014285426450772</c:v>
                </c:pt>
                <c:pt idx="5678">
                  <c:v>0.40055121986955317</c:v>
                </c:pt>
                <c:pt idx="5679">
                  <c:v>0.41762628440192218</c:v>
                </c:pt>
                <c:pt idx="5680">
                  <c:v>0.40675076204534932</c:v>
                </c:pt>
                <c:pt idx="5681">
                  <c:v>0.41698319875528761</c:v>
                </c:pt>
                <c:pt idx="5682">
                  <c:v>0.40909808549205062</c:v>
                </c:pt>
                <c:pt idx="5683">
                  <c:v>0.38948001958860712</c:v>
                </c:pt>
                <c:pt idx="5684">
                  <c:v>0.40911289148701874</c:v>
                </c:pt>
                <c:pt idx="5685">
                  <c:v>0.42164244693566044</c:v>
                </c:pt>
                <c:pt idx="5686">
                  <c:v>0.41088049945836363</c:v>
                </c:pt>
                <c:pt idx="5687">
                  <c:v>0.4709549550437383</c:v>
                </c:pt>
                <c:pt idx="5688">
                  <c:v>0.47197024963147832</c:v>
                </c:pt>
                <c:pt idx="5689">
                  <c:v>0.45873797968503477</c:v>
                </c:pt>
                <c:pt idx="5690">
                  <c:v>0.47712125471966282</c:v>
                </c:pt>
                <c:pt idx="5691">
                  <c:v>0.47149012906149734</c:v>
                </c:pt>
                <c:pt idx="5692">
                  <c:v>0.48267363694783982</c:v>
                </c:pt>
                <c:pt idx="5693">
                  <c:v>0.469392927443258</c:v>
                </c:pt>
                <c:pt idx="5694">
                  <c:v>0.4687338948103611</c:v>
                </c:pt>
                <c:pt idx="5695">
                  <c:v>0.44712303722577451</c:v>
                </c:pt>
                <c:pt idx="5696">
                  <c:v>0.48765650709039982</c:v>
                </c:pt>
                <c:pt idx="5697">
                  <c:v>0.49899808348433361</c:v>
                </c:pt>
                <c:pt idx="5698">
                  <c:v>0.49968708261840422</c:v>
                </c:pt>
                <c:pt idx="5699">
                  <c:v>0.51148819800085643</c:v>
                </c:pt>
                <c:pt idx="5700">
                  <c:v>0.50803741071544228</c:v>
                </c:pt>
                <c:pt idx="5701">
                  <c:v>0.50684110768899904</c:v>
                </c:pt>
                <c:pt idx="5702">
                  <c:v>0.50992788516299836</c:v>
                </c:pt>
                <c:pt idx="5703">
                  <c:v>0.51336078903120108</c:v>
                </c:pt>
                <c:pt idx="5704">
                  <c:v>0.4625422791183163</c:v>
                </c:pt>
                <c:pt idx="5705">
                  <c:v>0.44725391267209375</c:v>
                </c:pt>
                <c:pt idx="5706">
                  <c:v>0.4296938834350153</c:v>
                </c:pt>
                <c:pt idx="5707">
                  <c:v>0.42045539879336868</c:v>
                </c:pt>
                <c:pt idx="5708">
                  <c:v>0.43358621989977608</c:v>
                </c:pt>
                <c:pt idx="5709">
                  <c:v>0.44424499239966847</c:v>
                </c:pt>
                <c:pt idx="5710">
                  <c:v>0.44675180693517824</c:v>
                </c:pt>
                <c:pt idx="5711">
                  <c:v>0.42828134735078238</c:v>
                </c:pt>
                <c:pt idx="5712">
                  <c:v>0.41694534025737778</c:v>
                </c:pt>
                <c:pt idx="5713">
                  <c:v>0.41701724561592302</c:v>
                </c:pt>
                <c:pt idx="5714">
                  <c:v>0.42561939411869637</c:v>
                </c:pt>
                <c:pt idx="5715">
                  <c:v>0.45127459753705185</c:v>
                </c:pt>
                <c:pt idx="5716">
                  <c:v>0.44360004333616171</c:v>
                </c:pt>
                <c:pt idx="5717">
                  <c:v>0.42995079777788087</c:v>
                </c:pt>
                <c:pt idx="5718">
                  <c:v>0.42129046999451114</c:v>
                </c:pt>
                <c:pt idx="5719">
                  <c:v>0.40365963589461773</c:v>
                </c:pt>
                <c:pt idx="5720">
                  <c:v>0.40354820653942797</c:v>
                </c:pt>
                <c:pt idx="5721">
                  <c:v>0.38733278541653432</c:v>
                </c:pt>
                <c:pt idx="5722">
                  <c:v>0.38729070252167486</c:v>
                </c:pt>
                <c:pt idx="5723">
                  <c:v>0.40628928699057831</c:v>
                </c:pt>
                <c:pt idx="5724">
                  <c:v>0.36893412569682182</c:v>
                </c:pt>
                <c:pt idx="5725">
                  <c:v>0.35126000365790838</c:v>
                </c:pt>
                <c:pt idx="5726">
                  <c:v>0.40311883328760301</c:v>
                </c:pt>
                <c:pt idx="5727">
                  <c:v>0.37922648504626255</c:v>
                </c:pt>
                <c:pt idx="5728">
                  <c:v>0.39987546636267218</c:v>
                </c:pt>
                <c:pt idx="5729">
                  <c:v>0.40491007907311732</c:v>
                </c:pt>
                <c:pt idx="5730">
                  <c:v>0.40563440351019275</c:v>
                </c:pt>
                <c:pt idx="5731">
                  <c:v>0.41820357552421311</c:v>
                </c:pt>
                <c:pt idx="5732">
                  <c:v>0.40894406576722125</c:v>
                </c:pt>
                <c:pt idx="5733">
                  <c:v>0.42181749509679822</c:v>
                </c:pt>
                <c:pt idx="5734">
                  <c:v>0.43834988501965466</c:v>
                </c:pt>
                <c:pt idx="5735">
                  <c:v>0.43655545564605081</c:v>
                </c:pt>
                <c:pt idx="5736">
                  <c:v>0.42591131249538733</c:v>
                </c:pt>
                <c:pt idx="5737">
                  <c:v>0.43091842791992629</c:v>
                </c:pt>
                <c:pt idx="5738">
                  <c:v>0.44952976482010398</c:v>
                </c:pt>
                <c:pt idx="5739">
                  <c:v>0.44541887322699492</c:v>
                </c:pt>
                <c:pt idx="5740">
                  <c:v>0.45045988222436273</c:v>
                </c:pt>
                <c:pt idx="5741">
                  <c:v>0.42677822827906742</c:v>
                </c:pt>
                <c:pt idx="5742">
                  <c:v>0.4412496364068757</c:v>
                </c:pt>
                <c:pt idx="5743">
                  <c:v>0.41150180611752835</c:v>
                </c:pt>
                <c:pt idx="5744">
                  <c:v>0.39566294874514241</c:v>
                </c:pt>
                <c:pt idx="5745">
                  <c:v>0.41100021259118275</c:v>
                </c:pt>
                <c:pt idx="5746">
                  <c:v>0.41374674018044094</c:v>
                </c:pt>
                <c:pt idx="5747">
                  <c:v>0.43175883500648132</c:v>
                </c:pt>
                <c:pt idx="5748">
                  <c:v>0.43239473077228924</c:v>
                </c:pt>
                <c:pt idx="5749">
                  <c:v>0.38467743305661678</c:v>
                </c:pt>
                <c:pt idx="5750">
                  <c:v>0.37114977981588337</c:v>
                </c:pt>
                <c:pt idx="5751">
                  <c:v>0.38760909458288684</c:v>
                </c:pt>
                <c:pt idx="5752">
                  <c:v>0.40495541279839475</c:v>
                </c:pt>
                <c:pt idx="5753">
                  <c:v>0.38874303386690606</c:v>
                </c:pt>
                <c:pt idx="5754">
                  <c:v>0.40322732113956938</c:v>
                </c:pt>
                <c:pt idx="5755">
                  <c:v>0.41440305542846778</c:v>
                </c:pt>
                <c:pt idx="5756">
                  <c:v>0.41415694077765508</c:v>
                </c:pt>
                <c:pt idx="5757">
                  <c:v>0.43290135904384097</c:v>
                </c:pt>
                <c:pt idx="5758">
                  <c:v>0.43434546494688553</c:v>
                </c:pt>
                <c:pt idx="5759">
                  <c:v>0.43645295857762434</c:v>
                </c:pt>
                <c:pt idx="5760">
                  <c:v>0.44069805461601963</c:v>
                </c:pt>
                <c:pt idx="5761">
                  <c:v>0.43813203691493396</c:v>
                </c:pt>
                <c:pt idx="5762">
                  <c:v>0.44030280767838698</c:v>
                </c:pt>
                <c:pt idx="5763">
                  <c:v>0.40779476334369513</c:v>
                </c:pt>
                <c:pt idx="5764">
                  <c:v>0.40917314523029952</c:v>
                </c:pt>
                <c:pt idx="5765">
                  <c:v>0.42237798240066243</c:v>
                </c:pt>
                <c:pt idx="5766">
                  <c:v>0.39157345415575151</c:v>
                </c:pt>
                <c:pt idx="5767">
                  <c:v>0.41650261666343757</c:v>
                </c:pt>
                <c:pt idx="5768">
                  <c:v>0.44202022190746093</c:v>
                </c:pt>
                <c:pt idx="5769">
                  <c:v>0.42709823741325098</c:v>
                </c:pt>
                <c:pt idx="5770">
                  <c:v>0.40323110909285298</c:v>
                </c:pt>
                <c:pt idx="5771">
                  <c:v>0.38081312549052088</c:v>
                </c:pt>
                <c:pt idx="5772">
                  <c:v>0.36995617107068812</c:v>
                </c:pt>
                <c:pt idx="5773">
                  <c:v>0.29235422809367895</c:v>
                </c:pt>
                <c:pt idx="5774">
                  <c:v>0.29734728265375832</c:v>
                </c:pt>
                <c:pt idx="5775">
                  <c:v>0.37899257769182593</c:v>
                </c:pt>
                <c:pt idx="5776">
                  <c:v>0.40094582028466907</c:v>
                </c:pt>
                <c:pt idx="5777">
                  <c:v>0.42579984466295734</c:v>
                </c:pt>
                <c:pt idx="5778">
                  <c:v>0.44096669810844541</c:v>
                </c:pt>
                <c:pt idx="5779">
                  <c:v>0.45585984764691828</c:v>
                </c:pt>
                <c:pt idx="5780">
                  <c:v>0.46246537477251998</c:v>
                </c:pt>
                <c:pt idx="5781">
                  <c:v>0.43768979116836038</c:v>
                </c:pt>
                <c:pt idx="5782">
                  <c:v>0.45223011752781966</c:v>
                </c:pt>
                <c:pt idx="5783">
                  <c:v>0.440207365104201</c:v>
                </c:pt>
                <c:pt idx="5784">
                  <c:v>0.44911778153263032</c:v>
                </c:pt>
                <c:pt idx="5785">
                  <c:v>0.47485339326384129</c:v>
                </c:pt>
                <c:pt idx="5786">
                  <c:v>0.46120187380749894</c:v>
                </c:pt>
                <c:pt idx="5787">
                  <c:v>0.45950315013259124</c:v>
                </c:pt>
                <c:pt idx="5788">
                  <c:v>0.46784423513660284</c:v>
                </c:pt>
                <c:pt idx="5789">
                  <c:v>0.47446205392565055</c:v>
                </c:pt>
                <c:pt idx="5790">
                  <c:v>0.46591563393206537</c:v>
                </c:pt>
                <c:pt idx="5791">
                  <c:v>0.44654106648043679</c:v>
                </c:pt>
                <c:pt idx="5792">
                  <c:v>0.425492516776934</c:v>
                </c:pt>
                <c:pt idx="5793">
                  <c:v>0.39469596384488448</c:v>
                </c:pt>
                <c:pt idx="5794">
                  <c:v>0.42177048276138485</c:v>
                </c:pt>
                <c:pt idx="5795">
                  <c:v>0.42228813127110432</c:v>
                </c:pt>
                <c:pt idx="5796">
                  <c:v>0.4406150807161171</c:v>
                </c:pt>
                <c:pt idx="5797">
                  <c:v>0.43015719060160895</c:v>
                </c:pt>
                <c:pt idx="5798">
                  <c:v>0.44187177092372482</c:v>
                </c:pt>
                <c:pt idx="5799">
                  <c:v>0.44081125241675329</c:v>
                </c:pt>
                <c:pt idx="5800">
                  <c:v>0.43795470912505929</c:v>
                </c:pt>
                <c:pt idx="5801">
                  <c:v>0.44681794167573802</c:v>
                </c:pt>
                <c:pt idx="5802">
                  <c:v>0.41435201490181678</c:v>
                </c:pt>
                <c:pt idx="5803">
                  <c:v>0.37089428080162234</c:v>
                </c:pt>
                <c:pt idx="5804">
                  <c:v>0.36015495877925424</c:v>
                </c:pt>
                <c:pt idx="5805">
                  <c:v>0.34681628463863923</c:v>
                </c:pt>
                <c:pt idx="5806">
                  <c:v>0.3602496140285415</c:v>
                </c:pt>
                <c:pt idx="5807">
                  <c:v>0.37361166613084701</c:v>
                </c:pt>
                <c:pt idx="5808">
                  <c:v>0.39802642683606904</c:v>
                </c:pt>
                <c:pt idx="5809">
                  <c:v>0.40626539745616874</c:v>
                </c:pt>
                <c:pt idx="5810">
                  <c:v>0.45083700646147223</c:v>
                </c:pt>
                <c:pt idx="5811">
                  <c:v>0.45821563102691365</c:v>
                </c:pt>
                <c:pt idx="5812">
                  <c:v>0.44602694219946337</c:v>
                </c:pt>
                <c:pt idx="5813">
                  <c:v>0.46863964547060333</c:v>
                </c:pt>
                <c:pt idx="5814">
                  <c:v>0.45296236789073474</c:v>
                </c:pt>
                <c:pt idx="5815">
                  <c:v>0.42326726828060945</c:v>
                </c:pt>
                <c:pt idx="5816">
                  <c:v>0.39574830050157117</c:v>
                </c:pt>
                <c:pt idx="5817">
                  <c:v>0.37315864890133377</c:v>
                </c:pt>
                <c:pt idx="5818">
                  <c:v>0.35853463231650584</c:v>
                </c:pt>
                <c:pt idx="5819">
                  <c:v>0.33884115663570608</c:v>
                </c:pt>
                <c:pt idx="5820">
                  <c:v>0.35023119532155572</c:v>
                </c:pt>
                <c:pt idx="5821">
                  <c:v>0.35616417882032231</c:v>
                </c:pt>
                <c:pt idx="5822">
                  <c:v>0.38529212225068282</c:v>
                </c:pt>
                <c:pt idx="5823">
                  <c:v>0.40662448490513192</c:v>
                </c:pt>
                <c:pt idx="5824">
                  <c:v>0.42788541447447626</c:v>
                </c:pt>
                <c:pt idx="5825">
                  <c:v>0.45837523403219499</c:v>
                </c:pt>
                <c:pt idx="5826">
                  <c:v>0.45208787702798747</c:v>
                </c:pt>
                <c:pt idx="5827">
                  <c:v>0.44712399705812961</c:v>
                </c:pt>
                <c:pt idx="5828">
                  <c:v>0.45216970522778532</c:v>
                </c:pt>
                <c:pt idx="5829">
                  <c:v>0.47340378762870383</c:v>
                </c:pt>
                <c:pt idx="5830">
                  <c:v>0.45138432789900468</c:v>
                </c:pt>
                <c:pt idx="5831">
                  <c:v>0.44687023410353677</c:v>
                </c:pt>
                <c:pt idx="5832">
                  <c:v>0.43902039403835702</c:v>
                </c:pt>
                <c:pt idx="5833">
                  <c:v>0.42605381298210432</c:v>
                </c:pt>
                <c:pt idx="5834">
                  <c:v>0.43513008234479211</c:v>
                </c:pt>
                <c:pt idx="5835">
                  <c:v>0.40588073648727563</c:v>
                </c:pt>
                <c:pt idx="5836">
                  <c:v>0.38778404634749386</c:v>
                </c:pt>
                <c:pt idx="5837">
                  <c:v>0.39656864149535515</c:v>
                </c:pt>
                <c:pt idx="5838">
                  <c:v>0.40833239643599406</c:v>
                </c:pt>
                <c:pt idx="5839">
                  <c:v>0.42040042461494614</c:v>
                </c:pt>
                <c:pt idx="5840">
                  <c:v>0.41988185425136942</c:v>
                </c:pt>
                <c:pt idx="5841">
                  <c:v>0.40827458562211588</c:v>
                </c:pt>
                <c:pt idx="5842">
                  <c:v>0.39785208590993998</c:v>
                </c:pt>
                <c:pt idx="5843">
                  <c:v>0.42836720887992374</c:v>
                </c:pt>
                <c:pt idx="5844">
                  <c:v>0.41215220190963275</c:v>
                </c:pt>
                <c:pt idx="5845">
                  <c:v>0.41533801678290289</c:v>
                </c:pt>
                <c:pt idx="5846">
                  <c:v>0.43340957838723565</c:v>
                </c:pt>
                <c:pt idx="5847">
                  <c:v>0.40646657743710074</c:v>
                </c:pt>
                <c:pt idx="5848">
                  <c:v>0.42550049019791686</c:v>
                </c:pt>
                <c:pt idx="5849">
                  <c:v>0.40884409024244828</c:v>
                </c:pt>
                <c:pt idx="5850">
                  <c:v>0.39994146739399888</c:v>
                </c:pt>
                <c:pt idx="5851">
                  <c:v>0.35842387807815795</c:v>
                </c:pt>
                <c:pt idx="5852">
                  <c:v>0.32543035913602747</c:v>
                </c:pt>
                <c:pt idx="5853">
                  <c:v>0.36093049090951701</c:v>
                </c:pt>
                <c:pt idx="5854">
                  <c:v>0.37984883346820975</c:v>
                </c:pt>
                <c:pt idx="5855">
                  <c:v>0.378186313087221</c:v>
                </c:pt>
                <c:pt idx="5856">
                  <c:v>0.35520291569494045</c:v>
                </c:pt>
                <c:pt idx="5857">
                  <c:v>0.34609758221634357</c:v>
                </c:pt>
                <c:pt idx="5858">
                  <c:v>0.34282217584442903</c:v>
                </c:pt>
                <c:pt idx="5859">
                  <c:v>0.36969830521885766</c:v>
                </c:pt>
                <c:pt idx="5860">
                  <c:v>0.37142246421293557</c:v>
                </c:pt>
                <c:pt idx="5861">
                  <c:v>0.39494010953588438</c:v>
                </c:pt>
                <c:pt idx="5862">
                  <c:v>0.38255606913804979</c:v>
                </c:pt>
                <c:pt idx="5863">
                  <c:v>0.42223668125308506</c:v>
                </c:pt>
                <c:pt idx="5864">
                  <c:v>0.41214526429368048</c:v>
                </c:pt>
                <c:pt idx="5865">
                  <c:v>0.43403088297286768</c:v>
                </c:pt>
                <c:pt idx="5866">
                  <c:v>0.40978883258075188</c:v>
                </c:pt>
                <c:pt idx="5867">
                  <c:v>0.41731438088449463</c:v>
                </c:pt>
                <c:pt idx="5868">
                  <c:v>0.44284725873006903</c:v>
                </c:pt>
                <c:pt idx="5869">
                  <c:v>0.45078248666097931</c:v>
                </c:pt>
                <c:pt idx="5870">
                  <c:v>0.47052842250546806</c:v>
                </c:pt>
                <c:pt idx="5871">
                  <c:v>0.44379184954416429</c:v>
                </c:pt>
                <c:pt idx="5872">
                  <c:v>0.42392116189700968</c:v>
                </c:pt>
                <c:pt idx="5873">
                  <c:v>0.38991740796969693</c:v>
                </c:pt>
                <c:pt idx="5874">
                  <c:v>0.36346078016447486</c:v>
                </c:pt>
                <c:pt idx="5875">
                  <c:v>0.37636572111702415</c:v>
                </c:pt>
                <c:pt idx="5876">
                  <c:v>0.40292485315521714</c:v>
                </c:pt>
                <c:pt idx="5877">
                  <c:v>0.40417140147566111</c:v>
                </c:pt>
                <c:pt idx="5878">
                  <c:v>0.43588955991852935</c:v>
                </c:pt>
                <c:pt idx="5879">
                  <c:v>0.43120923845662629</c:v>
                </c:pt>
                <c:pt idx="5880">
                  <c:v>0.39905616061485316</c:v>
                </c:pt>
                <c:pt idx="5881">
                  <c:v>0.3972431862491354</c:v>
                </c:pt>
                <c:pt idx="5882">
                  <c:v>0.40041958524479565</c:v>
                </c:pt>
                <c:pt idx="5883">
                  <c:v>0.39994116879572938</c:v>
                </c:pt>
                <c:pt idx="5884">
                  <c:v>0.4066135471850213</c:v>
                </c:pt>
                <c:pt idx="5885">
                  <c:v>0.3507978385629037</c:v>
                </c:pt>
                <c:pt idx="5886">
                  <c:v>0.38528786067377552</c:v>
                </c:pt>
                <c:pt idx="5887">
                  <c:v>0.41762937786544807</c:v>
                </c:pt>
                <c:pt idx="5888">
                  <c:v>0.41033260932588511</c:v>
                </c:pt>
                <c:pt idx="5889">
                  <c:v>0.41670533224800704</c:v>
                </c:pt>
                <c:pt idx="5890">
                  <c:v>0.36052526414427605</c:v>
                </c:pt>
                <c:pt idx="5891">
                  <c:v>0.37663897960871223</c:v>
                </c:pt>
                <c:pt idx="5892">
                  <c:v>0.38199853371201392</c:v>
                </c:pt>
                <c:pt idx="5893">
                  <c:v>0.41689003017301246</c:v>
                </c:pt>
                <c:pt idx="5894">
                  <c:v>0.42583043513966001</c:v>
                </c:pt>
                <c:pt idx="5895">
                  <c:v>0.42389175805110413</c:v>
                </c:pt>
                <c:pt idx="5896">
                  <c:v>0.44259327118618719</c:v>
                </c:pt>
                <c:pt idx="5897">
                  <c:v>0.44087904544524542</c:v>
                </c:pt>
                <c:pt idx="5898">
                  <c:v>0.42510440887596407</c:v>
                </c:pt>
                <c:pt idx="5899">
                  <c:v>0.44207038212325162</c:v>
                </c:pt>
                <c:pt idx="5900">
                  <c:v>0.45672581540089685</c:v>
                </c:pt>
                <c:pt idx="5901">
                  <c:v>0.42073518830195378</c:v>
                </c:pt>
                <c:pt idx="5902">
                  <c:v>0.43966574176215506</c:v>
                </c:pt>
                <c:pt idx="5903">
                  <c:v>0.43079648498278256</c:v>
                </c:pt>
                <c:pt idx="5904">
                  <c:v>0.42781930230105086</c:v>
                </c:pt>
                <c:pt idx="5905">
                  <c:v>0.38014252966622836</c:v>
                </c:pt>
                <c:pt idx="5906">
                  <c:v>0.38245460866321768</c:v>
                </c:pt>
                <c:pt idx="5907">
                  <c:v>0.36404497751907333</c:v>
                </c:pt>
                <c:pt idx="5908">
                  <c:v>0.35910702335149108</c:v>
                </c:pt>
                <c:pt idx="5909">
                  <c:v>0.37290860142100873</c:v>
                </c:pt>
                <c:pt idx="5910">
                  <c:v>0.38738298710940372</c:v>
                </c:pt>
                <c:pt idx="5911">
                  <c:v>0.39153751706290774</c:v>
                </c:pt>
                <c:pt idx="5912">
                  <c:v>0.43270929151380982</c:v>
                </c:pt>
                <c:pt idx="5913">
                  <c:v>0.43676250984738402</c:v>
                </c:pt>
                <c:pt idx="5914">
                  <c:v>0.41732387532127341</c:v>
                </c:pt>
                <c:pt idx="5915">
                  <c:v>0.41565633530545337</c:v>
                </c:pt>
                <c:pt idx="5916">
                  <c:v>0.41538076963090975</c:v>
                </c:pt>
                <c:pt idx="5917">
                  <c:v>0.40617055482140962</c:v>
                </c:pt>
                <c:pt idx="5918">
                  <c:v>0.38972668142430594</c:v>
                </c:pt>
                <c:pt idx="5919">
                  <c:v>0.36107017931440716</c:v>
                </c:pt>
                <c:pt idx="5920">
                  <c:v>0.34755622481403181</c:v>
                </c:pt>
                <c:pt idx="5921">
                  <c:v>0.346251225550889</c:v>
                </c:pt>
                <c:pt idx="5922">
                  <c:v>0.3585881253227049</c:v>
                </c:pt>
                <c:pt idx="5923">
                  <c:v>0.36081949604999686</c:v>
                </c:pt>
                <c:pt idx="5924">
                  <c:v>0.38803045338367342</c:v>
                </c:pt>
                <c:pt idx="5925">
                  <c:v>0.39760321572619162</c:v>
                </c:pt>
                <c:pt idx="5926">
                  <c:v>0.38230496953161813</c:v>
                </c:pt>
                <c:pt idx="5927">
                  <c:v>0.38250701786089741</c:v>
                </c:pt>
                <c:pt idx="5928">
                  <c:v>0.38332030569953107</c:v>
                </c:pt>
                <c:pt idx="5929">
                  <c:v>0.41208494897610032</c:v>
                </c:pt>
                <c:pt idx="5930">
                  <c:v>0.42701781995502658</c:v>
                </c:pt>
                <c:pt idx="5931">
                  <c:v>0.42535833936519174</c:v>
                </c:pt>
                <c:pt idx="5932">
                  <c:v>0.39121933341382531</c:v>
                </c:pt>
                <c:pt idx="5933">
                  <c:v>0.43860670885563674</c:v>
                </c:pt>
                <c:pt idx="5934">
                  <c:v>0.43995760805660938</c:v>
                </c:pt>
                <c:pt idx="5935">
                  <c:v>0.4500295206563466</c:v>
                </c:pt>
                <c:pt idx="5936">
                  <c:v>0.45476473926630284</c:v>
                </c:pt>
                <c:pt idx="5937">
                  <c:v>0.44782643390878984</c:v>
                </c:pt>
                <c:pt idx="5938">
                  <c:v>0.41863184011633897</c:v>
                </c:pt>
                <c:pt idx="5939">
                  <c:v>0.38007586313136377</c:v>
                </c:pt>
                <c:pt idx="5940">
                  <c:v>0.38629782411439295</c:v>
                </c:pt>
                <c:pt idx="5941">
                  <c:v>0.39704009378889038</c:v>
                </c:pt>
                <c:pt idx="5942">
                  <c:v>0.40077713999380482</c:v>
                </c:pt>
                <c:pt idx="5943">
                  <c:v>0.41746954748486953</c:v>
                </c:pt>
                <c:pt idx="5944">
                  <c:v>0.40524512913408628</c:v>
                </c:pt>
                <c:pt idx="5945">
                  <c:v>0.42082708659904416</c:v>
                </c:pt>
                <c:pt idx="5946">
                  <c:v>0.43432586438494869</c:v>
                </c:pt>
                <c:pt idx="5947">
                  <c:v>0.43836866572764749</c:v>
                </c:pt>
                <c:pt idx="5948">
                  <c:v>0.41765418661858944</c:v>
                </c:pt>
                <c:pt idx="5949">
                  <c:v>0.42142586154115041</c:v>
                </c:pt>
                <c:pt idx="5950">
                  <c:v>0.39100630875644588</c:v>
                </c:pt>
                <c:pt idx="5951">
                  <c:v>0.40389977005125488</c:v>
                </c:pt>
                <c:pt idx="5952">
                  <c:v>0.41435040574318582</c:v>
                </c:pt>
                <c:pt idx="5953">
                  <c:v>0.39463671205962453</c:v>
                </c:pt>
                <c:pt idx="5954">
                  <c:v>0.35144218138734751</c:v>
                </c:pt>
                <c:pt idx="5955">
                  <c:v>0.36479706774526982</c:v>
                </c:pt>
                <c:pt idx="5956">
                  <c:v>0.37112893650110834</c:v>
                </c:pt>
                <c:pt idx="5957">
                  <c:v>0.37708220292558042</c:v>
                </c:pt>
                <c:pt idx="5958">
                  <c:v>0.37774482912907714</c:v>
                </c:pt>
                <c:pt idx="5959">
                  <c:v>0.40383808863874732</c:v>
                </c:pt>
                <c:pt idx="5960">
                  <c:v>0.39307034933937518</c:v>
                </c:pt>
                <c:pt idx="5961">
                  <c:v>0.42412556990082739</c:v>
                </c:pt>
                <c:pt idx="5962">
                  <c:v>0.41672277423126874</c:v>
                </c:pt>
                <c:pt idx="5963">
                  <c:v>0.41279838768803034</c:v>
                </c:pt>
                <c:pt idx="5964">
                  <c:v>0.39891106561514755</c:v>
                </c:pt>
                <c:pt idx="5965">
                  <c:v>0.42621246690513281</c:v>
                </c:pt>
                <c:pt idx="5966">
                  <c:v>0.42919645032640297</c:v>
                </c:pt>
                <c:pt idx="5967">
                  <c:v>0.44876101833125143</c:v>
                </c:pt>
                <c:pt idx="5968">
                  <c:v>0.42429772412418804</c:v>
                </c:pt>
                <c:pt idx="5969">
                  <c:v>0.40910991694317783</c:v>
                </c:pt>
                <c:pt idx="5970">
                  <c:v>0.41925362275124101</c:v>
                </c:pt>
                <c:pt idx="5971">
                  <c:v>0.42114381177055782</c:v>
                </c:pt>
                <c:pt idx="5972">
                  <c:v>0.44978636470455152</c:v>
                </c:pt>
                <c:pt idx="5973">
                  <c:v>0.45036218592110244</c:v>
                </c:pt>
                <c:pt idx="5974">
                  <c:v>0.44106792722171007</c:v>
                </c:pt>
                <c:pt idx="5975">
                  <c:v>0.44463096435705735</c:v>
                </c:pt>
                <c:pt idx="5976">
                  <c:v>0.42211032895139272</c:v>
                </c:pt>
                <c:pt idx="5977">
                  <c:v>0.41268652026407654</c:v>
                </c:pt>
                <c:pt idx="5978">
                  <c:v>0.41326964065324978</c:v>
                </c:pt>
                <c:pt idx="5979">
                  <c:v>0.41478161032242555</c:v>
                </c:pt>
                <c:pt idx="5980">
                  <c:v>0.41244788350645945</c:v>
                </c:pt>
                <c:pt idx="5981">
                  <c:v>0.37108881484594969</c:v>
                </c:pt>
                <c:pt idx="5982">
                  <c:v>0.33749321840251545</c:v>
                </c:pt>
                <c:pt idx="5983">
                  <c:v>0.31382748959673201</c:v>
                </c:pt>
                <c:pt idx="5984">
                  <c:v>0.31766237139599657</c:v>
                </c:pt>
                <c:pt idx="5985">
                  <c:v>0.33383255508062054</c:v>
                </c:pt>
                <c:pt idx="5986">
                  <c:v>0.34039326366250588</c:v>
                </c:pt>
                <c:pt idx="5987">
                  <c:v>0.35554214704324688</c:v>
                </c:pt>
                <c:pt idx="5988">
                  <c:v>0.36713983286384788</c:v>
                </c:pt>
                <c:pt idx="5989">
                  <c:v>0.38941104046355102</c:v>
                </c:pt>
                <c:pt idx="5990">
                  <c:v>0.37517256102712537</c:v>
                </c:pt>
                <c:pt idx="5991">
                  <c:v>0.38875796513404409</c:v>
                </c:pt>
                <c:pt idx="5992">
                  <c:v>0.37573650225417032</c:v>
                </c:pt>
                <c:pt idx="5993">
                  <c:v>0.37718049141045901</c:v>
                </c:pt>
                <c:pt idx="5994">
                  <c:v>0.37261503562200482</c:v>
                </c:pt>
                <c:pt idx="5995">
                  <c:v>0.40104003067625221</c:v>
                </c:pt>
                <c:pt idx="5996">
                  <c:v>0.41307920978466883</c:v>
                </c:pt>
                <c:pt idx="5997">
                  <c:v>0.40740963914658401</c:v>
                </c:pt>
                <c:pt idx="5998">
                  <c:v>0.41209553342878524</c:v>
                </c:pt>
                <c:pt idx="5999">
                  <c:v>0.41486877429299529</c:v>
                </c:pt>
                <c:pt idx="6000">
                  <c:v>0.43537931784828293</c:v>
                </c:pt>
                <c:pt idx="6001">
                  <c:v>0.44226288458287538</c:v>
                </c:pt>
                <c:pt idx="6002">
                  <c:v>0.45823591055928864</c:v>
                </c:pt>
                <c:pt idx="6003">
                  <c:v>0.43817314514309402</c:v>
                </c:pt>
                <c:pt idx="6004">
                  <c:v>0.43197831763456751</c:v>
                </c:pt>
                <c:pt idx="6005">
                  <c:v>0.43733924918089695</c:v>
                </c:pt>
                <c:pt idx="6006">
                  <c:v>0.4473230055063695</c:v>
                </c:pt>
                <c:pt idx="6007">
                  <c:v>0.41089230737132981</c:v>
                </c:pt>
                <c:pt idx="6008">
                  <c:v>0.34916406259367738</c:v>
                </c:pt>
                <c:pt idx="6009">
                  <c:v>0.32876694119122885</c:v>
                </c:pt>
                <c:pt idx="6010">
                  <c:v>0.32886150690244598</c:v>
                </c:pt>
                <c:pt idx="6011">
                  <c:v>0.36671214262294338</c:v>
                </c:pt>
                <c:pt idx="6012">
                  <c:v>0.39497158979673375</c:v>
                </c:pt>
                <c:pt idx="6013">
                  <c:v>0.43976861787422294</c:v>
                </c:pt>
                <c:pt idx="6014">
                  <c:v>0.46282755081294535</c:v>
                </c:pt>
                <c:pt idx="6015">
                  <c:v>0.4551544732546059</c:v>
                </c:pt>
                <c:pt idx="6016">
                  <c:v>0.46529747869439125</c:v>
                </c:pt>
                <c:pt idx="6017">
                  <c:v>0.47450944015343444</c:v>
                </c:pt>
                <c:pt idx="6018">
                  <c:v>0.44991722813633273</c:v>
                </c:pt>
                <c:pt idx="6019">
                  <c:v>0.42146481590823226</c:v>
                </c:pt>
                <c:pt idx="6020">
                  <c:v>0.43049005747737989</c:v>
                </c:pt>
                <c:pt idx="6021">
                  <c:v>0.42659097129776713</c:v>
                </c:pt>
                <c:pt idx="6022">
                  <c:v>0.44437355784286325</c:v>
                </c:pt>
                <c:pt idx="6023">
                  <c:v>0.44460403344388</c:v>
                </c:pt>
                <c:pt idx="6024">
                  <c:v>0.43720573720201056</c:v>
                </c:pt>
                <c:pt idx="6025">
                  <c:v>0.39075030418466589</c:v>
                </c:pt>
                <c:pt idx="6026">
                  <c:v>0.36050817491737558</c:v>
                </c:pt>
                <c:pt idx="6027">
                  <c:v>0.3301882244051948</c:v>
                </c:pt>
                <c:pt idx="6028">
                  <c:v>0.3315617644629254</c:v>
                </c:pt>
                <c:pt idx="6029">
                  <c:v>0.34387303207532927</c:v>
                </c:pt>
                <c:pt idx="6030">
                  <c:v>0.37188585292747578</c:v>
                </c:pt>
                <c:pt idx="6031">
                  <c:v>0.34894505247580077</c:v>
                </c:pt>
                <c:pt idx="6032">
                  <c:v>0.3637995981131355</c:v>
                </c:pt>
                <c:pt idx="6033">
                  <c:v>0.37006371273328287</c:v>
                </c:pt>
                <c:pt idx="6034">
                  <c:v>0.36151971597915389</c:v>
                </c:pt>
                <c:pt idx="6035">
                  <c:v>0.39261013709017006</c:v>
                </c:pt>
                <c:pt idx="6036">
                  <c:v>0.37917597428000166</c:v>
                </c:pt>
                <c:pt idx="6037">
                  <c:v>0.36986901591200644</c:v>
                </c:pt>
                <c:pt idx="6038">
                  <c:v>0.35006810888606532</c:v>
                </c:pt>
                <c:pt idx="6039">
                  <c:v>0.34758234096474033</c:v>
                </c:pt>
                <c:pt idx="6040">
                  <c:v>0.31590516213047204</c:v>
                </c:pt>
                <c:pt idx="6041">
                  <c:v>0.33863533178231292</c:v>
                </c:pt>
                <c:pt idx="6042">
                  <c:v>0.368594998184614</c:v>
                </c:pt>
                <c:pt idx="6043">
                  <c:v>0.35469617670006531</c:v>
                </c:pt>
                <c:pt idx="6044">
                  <c:v>0.35299352578290438</c:v>
                </c:pt>
                <c:pt idx="6045">
                  <c:v>0.3757404210093373</c:v>
                </c:pt>
                <c:pt idx="6046">
                  <c:v>0.3705344401184083</c:v>
                </c:pt>
                <c:pt idx="6047">
                  <c:v>0.39446563428673587</c:v>
                </c:pt>
                <c:pt idx="6048">
                  <c:v>0.38578810528285901</c:v>
                </c:pt>
                <c:pt idx="6049">
                  <c:v>0.40641662520917787</c:v>
                </c:pt>
                <c:pt idx="6050">
                  <c:v>0.42233072927884402</c:v>
                </c:pt>
                <c:pt idx="6051">
                  <c:v>0.39107354971912112</c:v>
                </c:pt>
                <c:pt idx="6052">
                  <c:v>0.34985146467859946</c:v>
                </c:pt>
                <c:pt idx="6053">
                  <c:v>0.33539889729524525</c:v>
                </c:pt>
                <c:pt idx="6054">
                  <c:v>0.3424553357702953</c:v>
                </c:pt>
                <c:pt idx="6055">
                  <c:v>0.39813568089066853</c:v>
                </c:pt>
                <c:pt idx="6056">
                  <c:v>0.41186178544407825</c:v>
                </c:pt>
                <c:pt idx="6057">
                  <c:v>0.44205254290862306</c:v>
                </c:pt>
                <c:pt idx="6058">
                  <c:v>0.46097053745133176</c:v>
                </c:pt>
                <c:pt idx="6059">
                  <c:v>0.47773716616046108</c:v>
                </c:pt>
                <c:pt idx="6060">
                  <c:v>0.21796932730011495</c:v>
                </c:pt>
                <c:pt idx="6061">
                  <c:v>0.40889677827064147</c:v>
                </c:pt>
                <c:pt idx="6062">
                  <c:v>0.37522458995612951</c:v>
                </c:pt>
                <c:pt idx="6063">
                  <c:v>0.3635016540547043</c:v>
                </c:pt>
                <c:pt idx="6064">
                  <c:v>0.37234490401251524</c:v>
                </c:pt>
                <c:pt idx="6065">
                  <c:v>0.38587549727065851</c:v>
                </c:pt>
                <c:pt idx="6066">
                  <c:v>0.42315486130262769</c:v>
                </c:pt>
                <c:pt idx="6067">
                  <c:v>0.43838539837871054</c:v>
                </c:pt>
                <c:pt idx="6068">
                  <c:v>0.44330968393449466</c:v>
                </c:pt>
                <c:pt idx="6069">
                  <c:v>0.4603148179420597</c:v>
                </c:pt>
                <c:pt idx="6070">
                  <c:v>0.44720642339552052</c:v>
                </c:pt>
                <c:pt idx="6071">
                  <c:v>0.42961689370215728</c:v>
                </c:pt>
                <c:pt idx="6072">
                  <c:v>0.42171434099696681</c:v>
                </c:pt>
                <c:pt idx="6073">
                  <c:v>0.40713922437862127</c:v>
                </c:pt>
                <c:pt idx="6074">
                  <c:v>0.38636134166943714</c:v>
                </c:pt>
                <c:pt idx="6075">
                  <c:v>0.35633887168772393</c:v>
                </c:pt>
                <c:pt idx="6076">
                  <c:v>0.34914439741789838</c:v>
                </c:pt>
                <c:pt idx="6077">
                  <c:v>0.34412298257919932</c:v>
                </c:pt>
                <c:pt idx="6078">
                  <c:v>0.35424300905903616</c:v>
                </c:pt>
                <c:pt idx="6079">
                  <c:v>0.36338577341447542</c:v>
                </c:pt>
                <c:pt idx="6080">
                  <c:v>0.40638291582792169</c:v>
                </c:pt>
                <c:pt idx="6081">
                  <c:v>0.41634115383319675</c:v>
                </c:pt>
                <c:pt idx="6082">
                  <c:v>0.44951999395622688</c:v>
                </c:pt>
                <c:pt idx="6083">
                  <c:v>0.40569734541249974</c:v>
                </c:pt>
                <c:pt idx="6084">
                  <c:v>0.31612119149218437</c:v>
                </c:pt>
                <c:pt idx="6085">
                  <c:v>0.32729543330442357</c:v>
                </c:pt>
                <c:pt idx="6086">
                  <c:v>0.30572696338213323</c:v>
                </c:pt>
                <c:pt idx="6087">
                  <c:v>0.31416817102881212</c:v>
                </c:pt>
                <c:pt idx="6088">
                  <c:v>0.30753997788358672</c:v>
                </c:pt>
                <c:pt idx="6089">
                  <c:v>0.34292963941895932</c:v>
                </c:pt>
                <c:pt idx="6090">
                  <c:v>0.33279826432675874</c:v>
                </c:pt>
                <c:pt idx="6091">
                  <c:v>0.30974291927163183</c:v>
                </c:pt>
                <c:pt idx="6092">
                  <c:v>0.34539844452944213</c:v>
                </c:pt>
                <c:pt idx="6093">
                  <c:v>0.32916760018734897</c:v>
                </c:pt>
                <c:pt idx="6094">
                  <c:v>0.35175527313651839</c:v>
                </c:pt>
                <c:pt idx="6095">
                  <c:v>0.34963532909748252</c:v>
                </c:pt>
                <c:pt idx="6096">
                  <c:v>0.36424235020526452</c:v>
                </c:pt>
                <c:pt idx="6097">
                  <c:v>0.36719731547978318</c:v>
                </c:pt>
                <c:pt idx="6098">
                  <c:v>0.37596711932673682</c:v>
                </c:pt>
                <c:pt idx="6099">
                  <c:v>0.36958528521442607</c:v>
                </c:pt>
                <c:pt idx="6100">
                  <c:v>0.35908405125556103</c:v>
                </c:pt>
                <c:pt idx="6101">
                  <c:v>0.34990367200889932</c:v>
                </c:pt>
                <c:pt idx="6102">
                  <c:v>0.35603982187043082</c:v>
                </c:pt>
                <c:pt idx="6103">
                  <c:v>0.35679010437277836</c:v>
                </c:pt>
                <c:pt idx="6104">
                  <c:v>0.35879325291710029</c:v>
                </c:pt>
                <c:pt idx="6105">
                  <c:v>0.34317644638354333</c:v>
                </c:pt>
                <c:pt idx="6106">
                  <c:v>0.36181817288362994</c:v>
                </c:pt>
                <c:pt idx="6107">
                  <c:v>0.39028666560179753</c:v>
                </c:pt>
                <c:pt idx="6108">
                  <c:v>0.40813661517883432</c:v>
                </c:pt>
                <c:pt idx="6109">
                  <c:v>0.43094900480943932</c:v>
                </c:pt>
                <c:pt idx="6110">
                  <c:v>0.44021664704262331</c:v>
                </c:pt>
                <c:pt idx="6111">
                  <c:v>0.41538495277064003</c:v>
                </c:pt>
                <c:pt idx="6112">
                  <c:v>0.45005239054860935</c:v>
                </c:pt>
                <c:pt idx="6113">
                  <c:v>0.44800278526813081</c:v>
                </c:pt>
                <c:pt idx="6114">
                  <c:v>0.40996491406838381</c:v>
                </c:pt>
                <c:pt idx="6115">
                  <c:v>0.40863837368027139</c:v>
                </c:pt>
                <c:pt idx="6116">
                  <c:v>0.39030636387953593</c:v>
                </c:pt>
                <c:pt idx="6117">
                  <c:v>0.37849223388441633</c:v>
                </c:pt>
                <c:pt idx="6118">
                  <c:v>0.333575680703601</c:v>
                </c:pt>
                <c:pt idx="6119">
                  <c:v>0.34643180987222588</c:v>
                </c:pt>
                <c:pt idx="6120">
                  <c:v>0.34068830861702182</c:v>
                </c:pt>
                <c:pt idx="6121">
                  <c:v>0.37419859335650141</c:v>
                </c:pt>
                <c:pt idx="6122">
                  <c:v>0.43383072441625758</c:v>
                </c:pt>
                <c:pt idx="6123">
                  <c:v>0.43591860784474218</c:v>
                </c:pt>
                <c:pt idx="6124">
                  <c:v>0.43980172742990015</c:v>
                </c:pt>
                <c:pt idx="6125">
                  <c:v>0.44129097494594582</c:v>
                </c:pt>
                <c:pt idx="6126">
                  <c:v>0.4193703233976161</c:v>
                </c:pt>
                <c:pt idx="6127">
                  <c:v>0.40530536431325193</c:v>
                </c:pt>
                <c:pt idx="6128">
                  <c:v>0.38947101887051688</c:v>
                </c:pt>
                <c:pt idx="6129">
                  <c:v>0.39873385132475542</c:v>
                </c:pt>
                <c:pt idx="6130">
                  <c:v>0.37634912747270932</c:v>
                </c:pt>
                <c:pt idx="6131">
                  <c:v>0.40093355561643579</c:v>
                </c:pt>
                <c:pt idx="6132">
                  <c:v>0.37688069410885994</c:v>
                </c:pt>
                <c:pt idx="6133">
                  <c:v>0.35099378364360434</c:v>
                </c:pt>
                <c:pt idx="6134">
                  <c:v>0.3241060934311763</c:v>
                </c:pt>
                <c:pt idx="6135">
                  <c:v>0.33568165063015082</c:v>
                </c:pt>
                <c:pt idx="6136">
                  <c:v>0.32273144986732466</c:v>
                </c:pt>
                <c:pt idx="6137">
                  <c:v>0.33781859759809157</c:v>
                </c:pt>
                <c:pt idx="6138">
                  <c:v>0.35305899566799193</c:v>
                </c:pt>
                <c:pt idx="6139">
                  <c:v>0.38555041937897006</c:v>
                </c:pt>
                <c:pt idx="6140">
                  <c:v>0.37773060779960488</c:v>
                </c:pt>
                <c:pt idx="6141">
                  <c:v>0.40450549644790862</c:v>
                </c:pt>
                <c:pt idx="6142">
                  <c:v>0.37733820353694536</c:v>
                </c:pt>
                <c:pt idx="6143">
                  <c:v>0.37837005129316598</c:v>
                </c:pt>
                <c:pt idx="6144">
                  <c:v>0.36067754655309475</c:v>
                </c:pt>
                <c:pt idx="6145">
                  <c:v>0.35262018264694522</c:v>
                </c:pt>
                <c:pt idx="6146">
                  <c:v>0.34698744422294875</c:v>
                </c:pt>
                <c:pt idx="6147">
                  <c:v>0.39981307148562362</c:v>
                </c:pt>
                <c:pt idx="6148">
                  <c:v>0.43630092139264265</c:v>
                </c:pt>
                <c:pt idx="6149">
                  <c:v>0.39732912514454627</c:v>
                </c:pt>
                <c:pt idx="6150">
                  <c:v>0.41086396556027588</c:v>
                </c:pt>
                <c:pt idx="6151">
                  <c:v>0.40621253463802753</c:v>
                </c:pt>
                <c:pt idx="6152">
                  <c:v>0.39520216477618231</c:v>
                </c:pt>
                <c:pt idx="6153">
                  <c:v>0.41354044881703178</c:v>
                </c:pt>
                <c:pt idx="6154">
                  <c:v>0.41188585391195587</c:v>
                </c:pt>
                <c:pt idx="6155">
                  <c:v>0.39279529521922973</c:v>
                </c:pt>
                <c:pt idx="6156">
                  <c:v>0.4161618437005028</c:v>
                </c:pt>
                <c:pt idx="6157">
                  <c:v>0.38445936924242802</c:v>
                </c:pt>
                <c:pt idx="6158">
                  <c:v>0.3444505721591774</c:v>
                </c:pt>
                <c:pt idx="6159">
                  <c:v>0.38009426453355832</c:v>
                </c:pt>
                <c:pt idx="6160">
                  <c:v>0.36317790241282588</c:v>
                </c:pt>
                <c:pt idx="6161">
                  <c:v>0.33238212922190102</c:v>
                </c:pt>
                <c:pt idx="6162">
                  <c:v>0.35965300833866132</c:v>
                </c:pt>
                <c:pt idx="6163">
                  <c:v>0.33969364988311485</c:v>
                </c:pt>
                <c:pt idx="6164">
                  <c:v>0.36177914377143633</c:v>
                </c:pt>
                <c:pt idx="6165">
                  <c:v>0.36153485912843542</c:v>
                </c:pt>
                <c:pt idx="6166">
                  <c:v>0.34861488648665773</c:v>
                </c:pt>
                <c:pt idx="6167">
                  <c:v>0.35965958657531777</c:v>
                </c:pt>
                <c:pt idx="6168">
                  <c:v>0.31918334755396582</c:v>
                </c:pt>
                <c:pt idx="6169">
                  <c:v>0.30949257001142538</c:v>
                </c:pt>
                <c:pt idx="6170">
                  <c:v>0.31643680723684187</c:v>
                </c:pt>
                <c:pt idx="6171">
                  <c:v>0.31332880043747446</c:v>
                </c:pt>
                <c:pt idx="6172">
                  <c:v>0.29385580315139931</c:v>
                </c:pt>
                <c:pt idx="6173">
                  <c:v>0.33074387528150923</c:v>
                </c:pt>
                <c:pt idx="6174">
                  <c:v>0.36664991842248285</c:v>
                </c:pt>
                <c:pt idx="6175">
                  <c:v>0.35779205055696939</c:v>
                </c:pt>
                <c:pt idx="6176">
                  <c:v>0.33768322571778037</c:v>
                </c:pt>
                <c:pt idx="6177">
                  <c:v>0.36405004532547908</c:v>
                </c:pt>
                <c:pt idx="6178">
                  <c:v>0.34820628683936089</c:v>
                </c:pt>
                <c:pt idx="6179">
                  <c:v>0.34283698515308153</c:v>
                </c:pt>
                <c:pt idx="6180">
                  <c:v>0.32923680416065537</c:v>
                </c:pt>
                <c:pt idx="6181">
                  <c:v>0.31007196241934798</c:v>
                </c:pt>
                <c:pt idx="6182">
                  <c:v>0.32392726102926689</c:v>
                </c:pt>
                <c:pt idx="6183">
                  <c:v>0.34801931472649272</c:v>
                </c:pt>
                <c:pt idx="6184">
                  <c:v>0.38418274042070782</c:v>
                </c:pt>
                <c:pt idx="6185">
                  <c:v>0.37812085200092432</c:v>
                </c:pt>
                <c:pt idx="6186">
                  <c:v>0.40623579714076935</c:v>
                </c:pt>
                <c:pt idx="6187">
                  <c:v>0.41180280348526904</c:v>
                </c:pt>
                <c:pt idx="6188">
                  <c:v>0.38368316530118302</c:v>
                </c:pt>
                <c:pt idx="6189">
                  <c:v>0.4004051049466863</c:v>
                </c:pt>
                <c:pt idx="6190">
                  <c:v>0.38374666752149106</c:v>
                </c:pt>
                <c:pt idx="6191">
                  <c:v>0.39975900151497118</c:v>
                </c:pt>
                <c:pt idx="6192">
                  <c:v>0.41927448390308192</c:v>
                </c:pt>
                <c:pt idx="6193">
                  <c:v>0.4194493243225918</c:v>
                </c:pt>
                <c:pt idx="6194">
                  <c:v>0.41553386363388317</c:v>
                </c:pt>
                <c:pt idx="6195">
                  <c:v>0.38992362808764286</c:v>
                </c:pt>
                <c:pt idx="6196">
                  <c:v>0.37250192041354535</c:v>
                </c:pt>
                <c:pt idx="6197">
                  <c:v>0.37906649488804411</c:v>
                </c:pt>
                <c:pt idx="6198">
                  <c:v>0.37647494485189348</c:v>
                </c:pt>
                <c:pt idx="6199">
                  <c:v>0.39824075175902512</c:v>
                </c:pt>
                <c:pt idx="6200">
                  <c:v>0.36569959134262314</c:v>
                </c:pt>
                <c:pt idx="6201">
                  <c:v>0.35857795437818712</c:v>
                </c:pt>
                <c:pt idx="6202">
                  <c:v>0.35686196995837705</c:v>
                </c:pt>
                <c:pt idx="6203">
                  <c:v>0.31993207919038524</c:v>
                </c:pt>
                <c:pt idx="6204">
                  <c:v>0.32209983537904718</c:v>
                </c:pt>
                <c:pt idx="6205">
                  <c:v>0.32264637165092397</c:v>
                </c:pt>
                <c:pt idx="6206">
                  <c:v>0.32004551943164172</c:v>
                </c:pt>
                <c:pt idx="6207">
                  <c:v>0.27173313256515785</c:v>
                </c:pt>
                <c:pt idx="6208">
                  <c:v>0.32601228375105923</c:v>
                </c:pt>
                <c:pt idx="6209">
                  <c:v>0.32130075078705911</c:v>
                </c:pt>
                <c:pt idx="6210">
                  <c:v>0.34670198676933472</c:v>
                </c:pt>
                <c:pt idx="6211">
                  <c:v>0.36045795557708782</c:v>
                </c:pt>
                <c:pt idx="6212">
                  <c:v>0.37476140376749506</c:v>
                </c:pt>
                <c:pt idx="6213">
                  <c:v>0.37083884615761242</c:v>
                </c:pt>
                <c:pt idx="6214">
                  <c:v>0.37677096540219712</c:v>
                </c:pt>
                <c:pt idx="6215">
                  <c:v>0.38373826392108812</c:v>
                </c:pt>
                <c:pt idx="6216">
                  <c:v>0.37818120588778198</c:v>
                </c:pt>
                <c:pt idx="6217">
                  <c:v>0.35627048870288025</c:v>
                </c:pt>
                <c:pt idx="6218">
                  <c:v>0.36272776023965192</c:v>
                </c:pt>
                <c:pt idx="6219">
                  <c:v>0.36548449729613536</c:v>
                </c:pt>
                <c:pt idx="6220">
                  <c:v>0.35478840231171482</c:v>
                </c:pt>
                <c:pt idx="6221">
                  <c:v>0.34577632282979431</c:v>
                </c:pt>
                <c:pt idx="6222">
                  <c:v>0.33992648130815661</c:v>
                </c:pt>
                <c:pt idx="6223">
                  <c:v>0.37033006849368488</c:v>
                </c:pt>
                <c:pt idx="6224">
                  <c:v>0.36926497264891389</c:v>
                </c:pt>
                <c:pt idx="6225">
                  <c:v>0.33007191629472438</c:v>
                </c:pt>
                <c:pt idx="6226">
                  <c:v>0.33411993785575361</c:v>
                </c:pt>
                <c:pt idx="6227">
                  <c:v>0.35199568460368286</c:v>
                </c:pt>
                <c:pt idx="6228">
                  <c:v>0.28166255107410798</c:v>
                </c:pt>
                <c:pt idx="6229">
                  <c:v>0.27655966317449504</c:v>
                </c:pt>
                <c:pt idx="6230">
                  <c:v>0.29805309875529684</c:v>
                </c:pt>
                <c:pt idx="6231">
                  <c:v>0.29202090226516325</c:v>
                </c:pt>
                <c:pt idx="6232">
                  <c:v>0.34297951968836632</c:v>
                </c:pt>
                <c:pt idx="6233">
                  <c:v>0.32594919894991536</c:v>
                </c:pt>
                <c:pt idx="6234">
                  <c:v>0.33382250906028993</c:v>
                </c:pt>
                <c:pt idx="6235">
                  <c:v>0.35629321026252203</c:v>
                </c:pt>
                <c:pt idx="6236">
                  <c:v>0.32003690581028688</c:v>
                </c:pt>
                <c:pt idx="6237">
                  <c:v>0.34741604707966867</c:v>
                </c:pt>
                <c:pt idx="6238">
                  <c:v>0.34024958650267051</c:v>
                </c:pt>
                <c:pt idx="6239">
                  <c:v>0.34489354552944668</c:v>
                </c:pt>
                <c:pt idx="6240">
                  <c:v>0.34309275923001231</c:v>
                </c:pt>
                <c:pt idx="6241">
                  <c:v>0.33108833130480886</c:v>
                </c:pt>
                <c:pt idx="6242">
                  <c:v>0.32005447880030086</c:v>
                </c:pt>
                <c:pt idx="6243">
                  <c:v>0.31902530788522904</c:v>
                </c:pt>
                <c:pt idx="6244">
                  <c:v>0.30008447538928251</c:v>
                </c:pt>
                <c:pt idx="6245">
                  <c:v>0.32600892169244494</c:v>
                </c:pt>
                <c:pt idx="6246">
                  <c:v>0.35201637637945876</c:v>
                </c:pt>
                <c:pt idx="6247">
                  <c:v>0.38447826839262528</c:v>
                </c:pt>
                <c:pt idx="6248">
                  <c:v>0.38356889321434967</c:v>
                </c:pt>
                <c:pt idx="6249">
                  <c:v>0.37048941873223895</c:v>
                </c:pt>
                <c:pt idx="6250">
                  <c:v>0.37190938328613682</c:v>
                </c:pt>
                <c:pt idx="6251">
                  <c:v>0.39751527075857201</c:v>
                </c:pt>
                <c:pt idx="6252">
                  <c:v>0.37745224509130737</c:v>
                </c:pt>
                <c:pt idx="6253">
                  <c:v>0.39582664935863976</c:v>
                </c:pt>
                <c:pt idx="6254">
                  <c:v>0.38574241325195074</c:v>
                </c:pt>
                <c:pt idx="6255">
                  <c:v>0.39307813972426986</c:v>
                </c:pt>
                <c:pt idx="6256">
                  <c:v>0.38807459353335216</c:v>
                </c:pt>
                <c:pt idx="6257">
                  <c:v>0.38380827262093442</c:v>
                </c:pt>
                <c:pt idx="6258">
                  <c:v>0.39828217491538542</c:v>
                </c:pt>
                <c:pt idx="6259">
                  <c:v>0.38468635129223744</c:v>
                </c:pt>
                <c:pt idx="6260">
                  <c:v>0.39243985891433458</c:v>
                </c:pt>
                <c:pt idx="6261">
                  <c:v>0.36240470267617658</c:v>
                </c:pt>
                <c:pt idx="6262">
                  <c:v>0.27926432692497011</c:v>
                </c:pt>
                <c:pt idx="6263">
                  <c:v>0.30769535506618823</c:v>
                </c:pt>
                <c:pt idx="6264">
                  <c:v>0.34128800063902837</c:v>
                </c:pt>
                <c:pt idx="6265">
                  <c:v>0.35659984839571218</c:v>
                </c:pt>
                <c:pt idx="6266">
                  <c:v>0.34242268082220723</c:v>
                </c:pt>
                <c:pt idx="6267">
                  <c:v>0.34693091240888696</c:v>
                </c:pt>
                <c:pt idx="6268">
                  <c:v>0.33064147026920637</c:v>
                </c:pt>
                <c:pt idx="6269">
                  <c:v>0.32673131086281632</c:v>
                </c:pt>
                <c:pt idx="6270">
                  <c:v>0.32276874040739489</c:v>
                </c:pt>
                <c:pt idx="6271">
                  <c:v>0.30102999566398186</c:v>
                </c:pt>
                <c:pt idx="6272">
                  <c:v>0.29507549315276194</c:v>
                </c:pt>
                <c:pt idx="6273">
                  <c:v>0.30322383295576832</c:v>
                </c:pt>
                <c:pt idx="6274">
                  <c:v>0.32106931205592582</c:v>
                </c:pt>
                <c:pt idx="6275">
                  <c:v>0.32488376576751959</c:v>
                </c:pt>
                <c:pt idx="6276">
                  <c:v>0.33402121766233345</c:v>
                </c:pt>
                <c:pt idx="6277">
                  <c:v>0.35958731285597295</c:v>
                </c:pt>
                <c:pt idx="6278">
                  <c:v>0.37954514574989145</c:v>
                </c:pt>
                <c:pt idx="6279">
                  <c:v>0.35611281173979548</c:v>
                </c:pt>
                <c:pt idx="6280">
                  <c:v>0.35818077545655952</c:v>
                </c:pt>
                <c:pt idx="6281">
                  <c:v>0.37220442641425738</c:v>
                </c:pt>
                <c:pt idx="6282">
                  <c:v>0.36521684738753846</c:v>
                </c:pt>
                <c:pt idx="6283">
                  <c:v>0.3862915656780434</c:v>
                </c:pt>
                <c:pt idx="6284">
                  <c:v>0.37034990697007386</c:v>
                </c:pt>
                <c:pt idx="6285">
                  <c:v>0.36297909513908544</c:v>
                </c:pt>
                <c:pt idx="6286">
                  <c:v>0.34645017010525037</c:v>
                </c:pt>
                <c:pt idx="6287">
                  <c:v>0.38120955987622634</c:v>
                </c:pt>
                <c:pt idx="6288">
                  <c:v>0.37137912321319438</c:v>
                </c:pt>
                <c:pt idx="6289">
                  <c:v>0.35057029641298382</c:v>
                </c:pt>
                <c:pt idx="6290">
                  <c:v>0.3631242825001823</c:v>
                </c:pt>
                <c:pt idx="6291">
                  <c:v>0.35588850875379152</c:v>
                </c:pt>
                <c:pt idx="6292">
                  <c:v>0.33672774569313735</c:v>
                </c:pt>
                <c:pt idx="6293">
                  <c:v>0.33789141468476092</c:v>
                </c:pt>
                <c:pt idx="6294">
                  <c:v>0.32575660960611968</c:v>
                </c:pt>
                <c:pt idx="6295">
                  <c:v>0.30823504633102239</c:v>
                </c:pt>
                <c:pt idx="6296">
                  <c:v>0.32050522898251432</c:v>
                </c:pt>
                <c:pt idx="6297">
                  <c:v>0.3404937317770278</c:v>
                </c:pt>
                <c:pt idx="6298">
                  <c:v>0.35149231507640882</c:v>
                </c:pt>
                <c:pt idx="6299">
                  <c:v>0.38251208017092742</c:v>
                </c:pt>
                <c:pt idx="6300">
                  <c:v>0.37049174746440888</c:v>
                </c:pt>
                <c:pt idx="6301">
                  <c:v>0.39226817176388451</c:v>
                </c:pt>
                <c:pt idx="6302">
                  <c:v>0.39227757495558396</c:v>
                </c:pt>
                <c:pt idx="6303">
                  <c:v>0.3998838887479601</c:v>
                </c:pt>
                <c:pt idx="6304">
                  <c:v>0.37270024337756363</c:v>
                </c:pt>
                <c:pt idx="6305">
                  <c:v>0.35966692616242613</c:v>
                </c:pt>
                <c:pt idx="6306">
                  <c:v>0.34930658223123445</c:v>
                </c:pt>
                <c:pt idx="6307">
                  <c:v>0.35797531896021645</c:v>
                </c:pt>
                <c:pt idx="6308">
                  <c:v>0.36210896327496639</c:v>
                </c:pt>
                <c:pt idx="6309">
                  <c:v>0.36702166179129686</c:v>
                </c:pt>
                <c:pt idx="6310">
                  <c:v>0.36925412292687787</c:v>
                </c:pt>
                <c:pt idx="6311">
                  <c:v>0.38479823158118825</c:v>
                </c:pt>
                <c:pt idx="6312">
                  <c:v>0.38274850977696673</c:v>
                </c:pt>
                <c:pt idx="6313">
                  <c:v>0.39348273132589812</c:v>
                </c:pt>
                <c:pt idx="6314">
                  <c:v>0.39549706944512897</c:v>
                </c:pt>
                <c:pt idx="6315">
                  <c:v>0.39694143881596555</c:v>
                </c:pt>
                <c:pt idx="6316">
                  <c:v>0.40915700308096431</c:v>
                </c:pt>
                <c:pt idx="6317">
                  <c:v>0.41060403434455045</c:v>
                </c:pt>
                <c:pt idx="6318">
                  <c:v>0.4152207387390594</c:v>
                </c:pt>
                <c:pt idx="6319">
                  <c:v>0.40294023454447842</c:v>
                </c:pt>
                <c:pt idx="6320">
                  <c:v>0.37541981587328643</c:v>
                </c:pt>
                <c:pt idx="6321">
                  <c:v>0.32602345792898674</c:v>
                </c:pt>
                <c:pt idx="6322">
                  <c:v>0.29615218847358604</c:v>
                </c:pt>
                <c:pt idx="6323">
                  <c:v>0.3104181844461843</c:v>
                </c:pt>
                <c:pt idx="6324">
                  <c:v>0.3196044892849681</c:v>
                </c:pt>
                <c:pt idx="6325">
                  <c:v>0.34173652535460625</c:v>
                </c:pt>
                <c:pt idx="6326">
                  <c:v>0.3532385281679738</c:v>
                </c:pt>
                <c:pt idx="6327">
                  <c:v>0.33033946747895204</c:v>
                </c:pt>
                <c:pt idx="6328">
                  <c:v>0.32305329447042852</c:v>
                </c:pt>
                <c:pt idx="6329">
                  <c:v>0.32141017576321995</c:v>
                </c:pt>
                <c:pt idx="6330">
                  <c:v>0.30484114042543853</c:v>
                </c:pt>
                <c:pt idx="6331">
                  <c:v>0.31881599700534841</c:v>
                </c:pt>
                <c:pt idx="6332">
                  <c:v>0.27180614813658516</c:v>
                </c:pt>
                <c:pt idx="6333">
                  <c:v>0.28336741858906084</c:v>
                </c:pt>
                <c:pt idx="6334">
                  <c:v>0.25552227394503652</c:v>
                </c:pt>
                <c:pt idx="6335">
                  <c:v>0.26645249917669012</c:v>
                </c:pt>
                <c:pt idx="6336">
                  <c:v>0.31916455552596007</c:v>
                </c:pt>
                <c:pt idx="6337">
                  <c:v>0.3243746067600552</c:v>
                </c:pt>
                <c:pt idx="6338">
                  <c:v>0.32235865359979138</c:v>
                </c:pt>
                <c:pt idx="6339">
                  <c:v>0.30850574100490458</c:v>
                </c:pt>
                <c:pt idx="6340">
                  <c:v>0.35103567967103877</c:v>
                </c:pt>
                <c:pt idx="6341">
                  <c:v>0.33455194751988004</c:v>
                </c:pt>
                <c:pt idx="6342">
                  <c:v>0.32691933325367423</c:v>
                </c:pt>
                <c:pt idx="6343">
                  <c:v>0.32595050497736117</c:v>
                </c:pt>
                <c:pt idx="6344">
                  <c:v>0.31099841111222765</c:v>
                </c:pt>
                <c:pt idx="6345">
                  <c:v>0.32245807416140593</c:v>
                </c:pt>
                <c:pt idx="6346">
                  <c:v>0.3008669416046601</c:v>
                </c:pt>
                <c:pt idx="6347">
                  <c:v>0.31523274425155184</c:v>
                </c:pt>
                <c:pt idx="6348">
                  <c:v>0.29182780084590226</c:v>
                </c:pt>
                <c:pt idx="6349">
                  <c:v>0.33883997939131455</c:v>
                </c:pt>
                <c:pt idx="6350">
                  <c:v>0.25972082064578905</c:v>
                </c:pt>
                <c:pt idx="6351">
                  <c:v>0.28639544164954323</c:v>
                </c:pt>
                <c:pt idx="6352">
                  <c:v>0.27159309729628406</c:v>
                </c:pt>
                <c:pt idx="6353">
                  <c:v>0.29388163802404188</c:v>
                </c:pt>
                <c:pt idx="6354">
                  <c:v>0.30278641291021235</c:v>
                </c:pt>
                <c:pt idx="6355">
                  <c:v>0.343944259450703</c:v>
                </c:pt>
                <c:pt idx="6356">
                  <c:v>0.33747772658464603</c:v>
                </c:pt>
                <c:pt idx="6357">
                  <c:v>0.33177791690617531</c:v>
                </c:pt>
                <c:pt idx="6358">
                  <c:v>0.32697873394989752</c:v>
                </c:pt>
                <c:pt idx="6359">
                  <c:v>0.32910431687903996</c:v>
                </c:pt>
                <c:pt idx="6360">
                  <c:v>0.36814219930607966</c:v>
                </c:pt>
                <c:pt idx="6361">
                  <c:v>0.37952946059528803</c:v>
                </c:pt>
                <c:pt idx="6362">
                  <c:v>0.36514365768415741</c:v>
                </c:pt>
                <c:pt idx="6363">
                  <c:v>0.37757904491873828</c:v>
                </c:pt>
                <c:pt idx="6364">
                  <c:v>0.37061374510763773</c:v>
                </c:pt>
                <c:pt idx="6365">
                  <c:v>0.37984178657924222</c:v>
                </c:pt>
                <c:pt idx="6366">
                  <c:v>0.38620448917186861</c:v>
                </c:pt>
                <c:pt idx="6367">
                  <c:v>0.3990786169866426</c:v>
                </c:pt>
                <c:pt idx="6368">
                  <c:v>0.3568191580443778</c:v>
                </c:pt>
                <c:pt idx="6369">
                  <c:v>0.29873819888439634</c:v>
                </c:pt>
                <c:pt idx="6370">
                  <c:v>0.25595655786055782</c:v>
                </c:pt>
                <c:pt idx="6371">
                  <c:v>0.24476416405860771</c:v>
                </c:pt>
                <c:pt idx="6372">
                  <c:v>0.27682053626922587</c:v>
                </c:pt>
                <c:pt idx="6373">
                  <c:v>0.27872739732972668</c:v>
                </c:pt>
                <c:pt idx="6374">
                  <c:v>0.28420333468656861</c:v>
                </c:pt>
                <c:pt idx="6375">
                  <c:v>0.31772913372895317</c:v>
                </c:pt>
                <c:pt idx="6376">
                  <c:v>0.31463870831248841</c:v>
                </c:pt>
                <c:pt idx="6377">
                  <c:v>0.32519589334802745</c:v>
                </c:pt>
                <c:pt idx="6378">
                  <c:v>0.31838838648986956</c:v>
                </c:pt>
                <c:pt idx="6379">
                  <c:v>0.31057906154307852</c:v>
                </c:pt>
                <c:pt idx="6380">
                  <c:v>0.31333575652730011</c:v>
                </c:pt>
                <c:pt idx="6381">
                  <c:v>0.32555912044736418</c:v>
                </c:pt>
                <c:pt idx="6382">
                  <c:v>0.31208134214346234</c:v>
                </c:pt>
                <c:pt idx="6383">
                  <c:v>0.29617361698787442</c:v>
                </c:pt>
                <c:pt idx="6384">
                  <c:v>0.29951765119233936</c:v>
                </c:pt>
                <c:pt idx="6385">
                  <c:v>0.28578713750231399</c:v>
                </c:pt>
                <c:pt idx="6386">
                  <c:v>0.28504602010504132</c:v>
                </c:pt>
                <c:pt idx="6387">
                  <c:v>0.29309325929022534</c:v>
                </c:pt>
                <c:pt idx="6388">
                  <c:v>0.29818763472228738</c:v>
                </c:pt>
                <c:pt idx="6389">
                  <c:v>0.29730851203622138</c:v>
                </c:pt>
                <c:pt idx="6390">
                  <c:v>0.30992944007945816</c:v>
                </c:pt>
                <c:pt idx="6391">
                  <c:v>0.29611041259266241</c:v>
                </c:pt>
                <c:pt idx="6392">
                  <c:v>0.33184883149726163</c:v>
                </c:pt>
                <c:pt idx="6393">
                  <c:v>0.32240360536385693</c:v>
                </c:pt>
                <c:pt idx="6394">
                  <c:v>0.31500452922078004</c:v>
                </c:pt>
                <c:pt idx="6395">
                  <c:v>0.2721378950528579</c:v>
                </c:pt>
                <c:pt idx="6396">
                  <c:v>0.29883445209443232</c:v>
                </c:pt>
                <c:pt idx="6397">
                  <c:v>0.29776396200264954</c:v>
                </c:pt>
                <c:pt idx="6398">
                  <c:v>0.31541914226212686</c:v>
                </c:pt>
                <c:pt idx="6399">
                  <c:v>0.3457702324976204</c:v>
                </c:pt>
                <c:pt idx="6400">
                  <c:v>0.36777933383317857</c:v>
                </c:pt>
                <c:pt idx="6401">
                  <c:v>0.28916118801036733</c:v>
                </c:pt>
                <c:pt idx="6402">
                  <c:v>0.26796397466814298</c:v>
                </c:pt>
                <c:pt idx="6403">
                  <c:v>0.24424854973628232</c:v>
                </c:pt>
                <c:pt idx="6404">
                  <c:v>0.25150434558662099</c:v>
                </c:pt>
                <c:pt idx="6405">
                  <c:v>0.23853052986318077</c:v>
                </c:pt>
                <c:pt idx="6406">
                  <c:v>0.27883856514793642</c:v>
                </c:pt>
                <c:pt idx="6407">
                  <c:v>0.29786026153597422</c:v>
                </c:pt>
                <c:pt idx="6408">
                  <c:v>0.31754574841393579</c:v>
                </c:pt>
                <c:pt idx="6409">
                  <c:v>0.32556266441418164</c:v>
                </c:pt>
                <c:pt idx="6410">
                  <c:v>0.31795557863868723</c:v>
                </c:pt>
                <c:pt idx="6411">
                  <c:v>0.32458686643366047</c:v>
                </c:pt>
                <c:pt idx="6412">
                  <c:v>0.32550628270365073</c:v>
                </c:pt>
                <c:pt idx="6413">
                  <c:v>0.29879269003652575</c:v>
                </c:pt>
                <c:pt idx="6414">
                  <c:v>0.22789120509794483</c:v>
                </c:pt>
                <c:pt idx="6415">
                  <c:v>0.21757475601873655</c:v>
                </c:pt>
                <c:pt idx="6416">
                  <c:v>0.20676007882213354</c:v>
                </c:pt>
                <c:pt idx="6417">
                  <c:v>0.20547592741957688</c:v>
                </c:pt>
                <c:pt idx="6418">
                  <c:v>0.28353013880736316</c:v>
                </c:pt>
                <c:pt idx="6419">
                  <c:v>0.29561978748688683</c:v>
                </c:pt>
                <c:pt idx="6420">
                  <c:v>0.27299059212221832</c:v>
                </c:pt>
                <c:pt idx="6421">
                  <c:v>0.27222505294396043</c:v>
                </c:pt>
                <c:pt idx="6422">
                  <c:v>0.307459092545044</c:v>
                </c:pt>
                <c:pt idx="6423">
                  <c:v>0.30102999566398186</c:v>
                </c:pt>
                <c:pt idx="6424">
                  <c:v>0.32479466013900776</c:v>
                </c:pt>
                <c:pt idx="6425">
                  <c:v>0.33131949731021609</c:v>
                </c:pt>
                <c:pt idx="6426">
                  <c:v>0.35741234455298837</c:v>
                </c:pt>
                <c:pt idx="6427">
                  <c:v>0.36152028787414425</c:v>
                </c:pt>
                <c:pt idx="6428">
                  <c:v>0.30152586001688397</c:v>
                </c:pt>
                <c:pt idx="6429">
                  <c:v>0.25753702464883299</c:v>
                </c:pt>
                <c:pt idx="6430">
                  <c:v>0.28801123923115235</c:v>
                </c:pt>
                <c:pt idx="6431">
                  <c:v>0.29776828688977375</c:v>
                </c:pt>
                <c:pt idx="6432">
                  <c:v>0.27726279346171495</c:v>
                </c:pt>
                <c:pt idx="6433">
                  <c:v>0.24525112340281049</c:v>
                </c:pt>
                <c:pt idx="6434">
                  <c:v>0.19868884334020478</c:v>
                </c:pt>
                <c:pt idx="6435">
                  <c:v>0.25078255501985386</c:v>
                </c:pt>
                <c:pt idx="6436">
                  <c:v>0.27761780536883024</c:v>
                </c:pt>
                <c:pt idx="6437">
                  <c:v>0.26479082807654025</c:v>
                </c:pt>
                <c:pt idx="6438">
                  <c:v>0</c:v>
                </c:pt>
                <c:pt idx="6439">
                  <c:v>0.33914210943743911</c:v>
                </c:pt>
                <c:pt idx="6440">
                  <c:v>0.32325758052878972</c:v>
                </c:pt>
                <c:pt idx="6441">
                  <c:v>0.32686364373719684</c:v>
                </c:pt>
                <c:pt idx="6442">
                  <c:v>0.34775385056896879</c:v>
                </c:pt>
                <c:pt idx="6443">
                  <c:v>0.36811738372306346</c:v>
                </c:pt>
                <c:pt idx="6444">
                  <c:v>0.36083753715424316</c:v>
                </c:pt>
                <c:pt idx="6445">
                  <c:v>0.30024756119408536</c:v>
                </c:pt>
                <c:pt idx="6446">
                  <c:v>0.35944062047405873</c:v>
                </c:pt>
                <c:pt idx="6447">
                  <c:v>0.34115825880693629</c:v>
                </c:pt>
                <c:pt idx="6448">
                  <c:v>0.35492684947548092</c:v>
                </c:pt>
                <c:pt idx="6449">
                  <c:v>0.37569561129493062</c:v>
                </c:pt>
                <c:pt idx="6450">
                  <c:v>0.36852625066878192</c:v>
                </c:pt>
                <c:pt idx="6451">
                  <c:v>0.3632570737706069</c:v>
                </c:pt>
                <c:pt idx="6452">
                  <c:v>0.35835166915111732</c:v>
                </c:pt>
                <c:pt idx="6453">
                  <c:v>0.33569346108260961</c:v>
                </c:pt>
                <c:pt idx="6454">
                  <c:v>0.27587027068230546</c:v>
                </c:pt>
                <c:pt idx="6455">
                  <c:v>0.30632321194082029</c:v>
                </c:pt>
                <c:pt idx="6456">
                  <c:v>0.3325767922887789</c:v>
                </c:pt>
                <c:pt idx="6457">
                  <c:v>0.35742451876961445</c:v>
                </c:pt>
                <c:pt idx="6458">
                  <c:v>0.36789024659112923</c:v>
                </c:pt>
                <c:pt idx="6459">
                  <c:v>0.36645531052295982</c:v>
                </c:pt>
                <c:pt idx="6460">
                  <c:v>0.38913993858433116</c:v>
                </c:pt>
                <c:pt idx="6461">
                  <c:v>0.38754106103356761</c:v>
                </c:pt>
                <c:pt idx="6462">
                  <c:v>0.38667659760107748</c:v>
                </c:pt>
                <c:pt idx="6463">
                  <c:v>0.39337556377163618</c:v>
                </c:pt>
                <c:pt idx="6464">
                  <c:v>0.31162306916140592</c:v>
                </c:pt>
                <c:pt idx="6465">
                  <c:v>0.26844889993631932</c:v>
                </c:pt>
                <c:pt idx="6466">
                  <c:v>0.32308892247544646</c:v>
                </c:pt>
                <c:pt idx="6467">
                  <c:v>0.32489204325557186</c:v>
                </c:pt>
                <c:pt idx="6468">
                  <c:v>0.3081303360819202</c:v>
                </c:pt>
                <c:pt idx="6469">
                  <c:v>0.31993084992611831</c:v>
                </c:pt>
                <c:pt idx="6470">
                  <c:v>0.32696707007209835</c:v>
                </c:pt>
                <c:pt idx="6471">
                  <c:v>0.306501772552423</c:v>
                </c:pt>
                <c:pt idx="6472">
                  <c:v>0.32956958310131734</c:v>
                </c:pt>
                <c:pt idx="6473">
                  <c:v>0.33504072719960776</c:v>
                </c:pt>
                <c:pt idx="6474">
                  <c:v>0.34489303744418054</c:v>
                </c:pt>
                <c:pt idx="6475">
                  <c:v>0.33602627028198623</c:v>
                </c:pt>
                <c:pt idx="6476">
                  <c:v>0.33956585467161787</c:v>
                </c:pt>
                <c:pt idx="6477">
                  <c:v>0.34314542660976383</c:v>
                </c:pt>
                <c:pt idx="6478">
                  <c:v>0.35779829264156315</c:v>
                </c:pt>
                <c:pt idx="6479">
                  <c:v>0.34993033770415682</c:v>
                </c:pt>
              </c:numCache>
            </c:numRef>
          </c:yVal>
        </c:ser>
        <c:axId val="107030784"/>
        <c:axId val="107045248"/>
      </c:scatterChart>
      <c:valAx>
        <c:axId val="107030784"/>
        <c:scaling>
          <c:orientation val="minMax"/>
          <c:max val="200"/>
          <c:min val="50"/>
        </c:scaling>
        <c:axPos val="b"/>
        <c:title>
          <c:tx>
            <c:rich>
              <a:bodyPr/>
              <a:lstStyle/>
              <a:p>
                <a:pPr>
                  <a:defRPr sz="1000" b="1" i="0" u="none" strike="noStrike" baseline="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</a:defRPr>
                </a:pPr>
                <a:r>
                  <a:rPr lang="en-US"/>
                  <a:t>Flow Rate (m/day)</a:t>
                </a:r>
              </a:p>
            </c:rich>
          </c:tx>
          <c:layout/>
        </c:title>
        <c:numFmt formatCode="General" sourceLinked="1"/>
        <c:tickLblPos val="nextTo"/>
        <c:txPr>
          <a:bodyPr rot="0" vert="horz"/>
          <a:lstStyle/>
          <a:p>
            <a:pPr>
              <a:defRPr sz="1000" b="0" i="0" u="none" strike="noStrike" baseline="0">
                <a:solidFill>
                  <a:srgbClr val="000000"/>
                </a:solidFill>
                <a:latin typeface="Calibri"/>
                <a:ea typeface="Calibri"/>
                <a:cs typeface="Calibri"/>
              </a:defRPr>
            </a:pPr>
            <a:endParaRPr lang="en-US"/>
          </a:p>
        </c:txPr>
        <c:crossAx val="107045248"/>
        <c:crossesAt val="0.1"/>
        <c:crossBetween val="midCat"/>
      </c:valAx>
      <c:valAx>
        <c:axId val="107045248"/>
        <c:scaling>
          <c:logBase val="10"/>
          <c:orientation val="minMax"/>
          <c:max val="2"/>
          <c:min val="0.1"/>
        </c:scaling>
        <c:axPos val="l"/>
        <c:minorGridlines/>
        <c:title>
          <c:tx>
            <c:rich>
              <a:bodyPr/>
              <a:lstStyle/>
              <a:p>
                <a:pPr>
                  <a:defRPr sz="1000" b="1" i="0" u="none" strike="noStrike" baseline="0">
                    <a:solidFill>
                      <a:srgbClr val="000000"/>
                    </a:solidFill>
                    <a:latin typeface="Calibri"/>
                    <a:ea typeface="Calibri"/>
                    <a:cs typeface="Calibri"/>
                  </a:defRPr>
                </a:pPr>
                <a:r>
                  <a:rPr lang="en-US"/>
                  <a:t>PC*</a:t>
                </a:r>
              </a:p>
            </c:rich>
          </c:tx>
          <c:layout/>
        </c:title>
        <c:numFmt formatCode="General" sourceLinked="1"/>
        <c:tickLblPos val="nextTo"/>
        <c:crossAx val="107030784"/>
        <c:crosses val="autoZero"/>
        <c:crossBetween val="midCat"/>
      </c:valAx>
    </c:plotArea>
    <c:plotVisOnly val="1"/>
    <c:dispBlanksAs val="gap"/>
  </c:chart>
  <c:externalData r:id="rId1"/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1"/>
  <c:lang val="en-US"/>
  <c:chart>
    <c:title>
      <c:tx>
        <c:rich>
          <a:bodyPr/>
          <a:lstStyle/>
          <a:p>
            <a:pPr>
              <a:defRPr/>
            </a:pPr>
            <a:r>
              <a:rPr lang="en-US" sz="2800" dirty="0"/>
              <a:t>Fluidization Velocity vs Expansion </a:t>
            </a:r>
          </a:p>
        </c:rich>
      </c:tx>
      <c:layout>
        <c:manualLayout>
          <c:xMode val="edge"/>
          <c:yMode val="edge"/>
          <c:x val="0.1759301433474669"/>
          <c:y val="1.7956207031214529E-2"/>
        </c:manualLayout>
      </c:layout>
    </c:title>
    <c:plotArea>
      <c:layout>
        <c:manualLayout>
          <c:layoutTarget val="inner"/>
          <c:xMode val="edge"/>
          <c:yMode val="edge"/>
          <c:x val="0.13414393852942347"/>
          <c:y val="0.16965988248008798"/>
          <c:w val="0.8131652197321485"/>
          <c:h val="0.66843931512171084"/>
        </c:manualLayout>
      </c:layout>
      <c:scatterChart>
        <c:scatterStyle val="smoothMarker"/>
        <c:ser>
          <c:idx val="0"/>
          <c:order val="0"/>
          <c:tx>
            <c:v>Calculated Fluidization Velocity vs Expansion</c:v>
          </c:tx>
          <c:xVal>
            <c:numRef>
              <c:f>'Fluidization Velocity'!$D$4:$D$20</c:f>
              <c:numCache>
                <c:formatCode>General</c:formatCode>
                <c:ptCount val="17"/>
                <c:pt idx="0">
                  <c:v>0</c:v>
                </c:pt>
                <c:pt idx="1">
                  <c:v>1.999999999999986</c:v>
                </c:pt>
                <c:pt idx="2">
                  <c:v>3.9999999999999867</c:v>
                </c:pt>
                <c:pt idx="3">
                  <c:v>6.999999999999992</c:v>
                </c:pt>
                <c:pt idx="4">
                  <c:v>9.0000000000000018</c:v>
                </c:pt>
                <c:pt idx="5">
                  <c:v>10.000000000000002</c:v>
                </c:pt>
                <c:pt idx="6">
                  <c:v>14.000000000000002</c:v>
                </c:pt>
                <c:pt idx="7">
                  <c:v>16</c:v>
                </c:pt>
                <c:pt idx="8">
                  <c:v>17.999999999999989</c:v>
                </c:pt>
                <c:pt idx="9">
                  <c:v>19.999999999999989</c:v>
                </c:pt>
                <c:pt idx="10">
                  <c:v>24.999999999999989</c:v>
                </c:pt>
                <c:pt idx="11">
                  <c:v>24.999999999999989</c:v>
                </c:pt>
                <c:pt idx="12">
                  <c:v>27.999999999999989</c:v>
                </c:pt>
                <c:pt idx="13">
                  <c:v>28.999999999999989</c:v>
                </c:pt>
                <c:pt idx="14">
                  <c:v>30</c:v>
                </c:pt>
                <c:pt idx="15">
                  <c:v>34</c:v>
                </c:pt>
                <c:pt idx="16">
                  <c:v>38.000000000000007</c:v>
                </c:pt>
              </c:numCache>
            </c:numRef>
          </c:xVal>
          <c:yVal>
            <c:numRef>
              <c:f>'Fluidization Velocity'!$F$4:$F$20</c:f>
              <c:numCache>
                <c:formatCode>General</c:formatCode>
                <c:ptCount val="17"/>
                <c:pt idx="0">
                  <c:v>1.9016038736341021E-3</c:v>
                </c:pt>
                <c:pt idx="1">
                  <c:v>2.1088129487863835E-3</c:v>
                </c:pt>
                <c:pt idx="2">
                  <c:v>2.3229197122907066E-3</c:v>
                </c:pt>
                <c:pt idx="3">
                  <c:v>2.6556683802080767E-3</c:v>
                </c:pt>
                <c:pt idx="4">
                  <c:v>2.884375999678967E-3</c:v>
                </c:pt>
                <c:pt idx="5">
                  <c:v>3.0005846218973684E-3</c:v>
                </c:pt>
                <c:pt idx="6">
                  <c:v>3.4762774386079892E-3</c:v>
                </c:pt>
                <c:pt idx="7">
                  <c:v>3.7197930540416604E-3</c:v>
                </c:pt>
                <c:pt idx="8">
                  <c:v>3.9664874389249852E-3</c:v>
                </c:pt>
                <c:pt idx="9">
                  <c:v>4.2159454198115696E-3</c:v>
                </c:pt>
                <c:pt idx="10">
                  <c:v>4.8491981904286545E-3</c:v>
                </c:pt>
                <c:pt idx="11">
                  <c:v>4.8491981904286545E-3</c:v>
                </c:pt>
                <c:pt idx="12">
                  <c:v>5.2340351292778893E-3</c:v>
                </c:pt>
                <c:pt idx="13">
                  <c:v>5.3628972194542223E-3</c:v>
                </c:pt>
                <c:pt idx="14">
                  <c:v>5.491992431639392E-3</c:v>
                </c:pt>
                <c:pt idx="15">
                  <c:v>6.010060720590773E-3</c:v>
                </c:pt>
                <c:pt idx="16">
                  <c:v>6.5294254318210253E-3</c:v>
                </c:pt>
              </c:numCache>
            </c:numRef>
          </c:yVal>
          <c:smooth val="1"/>
        </c:ser>
        <c:ser>
          <c:idx val="1"/>
          <c:order val="1"/>
          <c:tx>
            <c:v>Actual Fluidization Velocity vs Expansion</c:v>
          </c:tx>
          <c:xVal>
            <c:numRef>
              <c:f>'Fluidization Velocity'!$D$4:$D$20</c:f>
              <c:numCache>
                <c:formatCode>General</c:formatCode>
                <c:ptCount val="17"/>
                <c:pt idx="0">
                  <c:v>0</c:v>
                </c:pt>
                <c:pt idx="1">
                  <c:v>1.999999999999986</c:v>
                </c:pt>
                <c:pt idx="2">
                  <c:v>3.9999999999999867</c:v>
                </c:pt>
                <c:pt idx="3">
                  <c:v>6.999999999999992</c:v>
                </c:pt>
                <c:pt idx="4">
                  <c:v>9.0000000000000018</c:v>
                </c:pt>
                <c:pt idx="5">
                  <c:v>10.000000000000002</c:v>
                </c:pt>
                <c:pt idx="6">
                  <c:v>14.000000000000002</c:v>
                </c:pt>
                <c:pt idx="7">
                  <c:v>16</c:v>
                </c:pt>
                <c:pt idx="8">
                  <c:v>17.999999999999989</c:v>
                </c:pt>
                <c:pt idx="9">
                  <c:v>19.999999999999989</c:v>
                </c:pt>
                <c:pt idx="10">
                  <c:v>24.999999999999989</c:v>
                </c:pt>
                <c:pt idx="11">
                  <c:v>24.999999999999989</c:v>
                </c:pt>
                <c:pt idx="12">
                  <c:v>27.999999999999989</c:v>
                </c:pt>
                <c:pt idx="13">
                  <c:v>28.999999999999989</c:v>
                </c:pt>
                <c:pt idx="14">
                  <c:v>30</c:v>
                </c:pt>
                <c:pt idx="15">
                  <c:v>34</c:v>
                </c:pt>
                <c:pt idx="16">
                  <c:v>38.000000000000007</c:v>
                </c:pt>
              </c:numCache>
            </c:numRef>
          </c:xVal>
          <c:yVal>
            <c:numRef>
              <c:f>'Fluidization Velocity'!$B$4:$B$20</c:f>
              <c:numCache>
                <c:formatCode>General</c:formatCode>
                <c:ptCount val="17"/>
                <c:pt idx="0">
                  <c:v>2.0369191597708427E-3</c:v>
                </c:pt>
                <c:pt idx="1">
                  <c:v>2.7158922130277952E-3</c:v>
                </c:pt>
                <c:pt idx="2">
                  <c:v>3.3948652662847438E-3</c:v>
                </c:pt>
                <c:pt idx="3">
                  <c:v>4.0738383195417019E-3</c:v>
                </c:pt>
                <c:pt idx="4">
                  <c:v>4.7528113727986435E-3</c:v>
                </c:pt>
                <c:pt idx="5">
                  <c:v>5.4317844260555904E-3</c:v>
                </c:pt>
                <c:pt idx="6">
                  <c:v>6.1107574793125424E-3</c:v>
                </c:pt>
                <c:pt idx="7">
                  <c:v>6.7897305325694901E-3</c:v>
                </c:pt>
                <c:pt idx="8">
                  <c:v>7.4687035858264552E-3</c:v>
                </c:pt>
                <c:pt idx="9">
                  <c:v>8.1476766390834055E-3</c:v>
                </c:pt>
                <c:pt idx="10">
                  <c:v>8.8266496923403766E-3</c:v>
                </c:pt>
                <c:pt idx="11">
                  <c:v>9.5056227455973027E-3</c:v>
                </c:pt>
                <c:pt idx="12">
                  <c:v>1.0184595798854267E-2</c:v>
                </c:pt>
                <c:pt idx="13">
                  <c:v>1.0863568852111203E-2</c:v>
                </c:pt>
                <c:pt idx="14">
                  <c:v>1.1542541905368173E-2</c:v>
                </c:pt>
                <c:pt idx="15">
                  <c:v>1.2221514958625081E-2</c:v>
                </c:pt>
                <c:pt idx="16">
                  <c:v>1.2900488011882089E-2</c:v>
                </c:pt>
              </c:numCache>
            </c:numRef>
          </c:yVal>
          <c:smooth val="1"/>
        </c:ser>
        <c:axId val="107062400"/>
        <c:axId val="107064320"/>
      </c:scatterChart>
      <c:valAx>
        <c:axId val="107062400"/>
        <c:scaling>
          <c:orientation val="minMax"/>
        </c:scaling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en-US" sz="1800" dirty="0"/>
                  <a:t>Filter Bed Expansion(%)</a:t>
                </a:r>
              </a:p>
            </c:rich>
          </c:tx>
          <c:layout/>
        </c:title>
        <c:numFmt formatCode="General" sourceLinked="1"/>
        <c:majorTickMark val="none"/>
        <c:tickLblPos val="nextTo"/>
        <c:crossAx val="107064320"/>
        <c:crosses val="autoZero"/>
        <c:crossBetween val="midCat"/>
      </c:valAx>
      <c:valAx>
        <c:axId val="107064320"/>
        <c:scaling>
          <c:orientation val="minMax"/>
        </c:scaling>
        <c:axPos val="l"/>
        <c:majorGridlines/>
        <c:title>
          <c:tx>
            <c:rich>
              <a:bodyPr/>
              <a:lstStyle/>
              <a:p>
                <a:pPr>
                  <a:defRPr/>
                </a:pPr>
                <a:r>
                  <a:rPr lang="en-US" sz="1800" dirty="0"/>
                  <a:t>Fluidization Velocity(m/s</a:t>
                </a:r>
                <a:r>
                  <a:rPr lang="en-US" dirty="0"/>
                  <a:t>)</a:t>
                </a:r>
              </a:p>
            </c:rich>
          </c:tx>
          <c:layout/>
        </c:title>
        <c:numFmt formatCode="General" sourceLinked="1"/>
        <c:majorTickMark val="none"/>
        <c:tickLblPos val="nextTo"/>
        <c:crossAx val="107062400"/>
        <c:crosses val="autoZero"/>
        <c:crossBetween val="midCat"/>
      </c:valAx>
    </c:plotArea>
    <c:legend>
      <c:legendPos val="r"/>
      <c:layout>
        <c:manualLayout>
          <c:xMode val="edge"/>
          <c:yMode val="edge"/>
          <c:x val="0.16248711218790013"/>
          <c:y val="0.19672560826090515"/>
          <c:w val="0.328111178410391"/>
          <c:h val="0.22363385372676176"/>
        </c:manualLayout>
      </c:layout>
      <c:txPr>
        <a:bodyPr/>
        <a:lstStyle/>
        <a:p>
          <a:pPr>
            <a:defRPr sz="1200"/>
          </a:pPr>
          <a:endParaRPr lang="en-US"/>
        </a:p>
      </c:txPr>
    </c:legend>
    <c:plotVisOnly val="1"/>
  </c:chart>
  <c:externalData r:id="rId1"/>
</c:chartSpace>
</file>

<file path=ppt/drawings/_rels/drawing1.xml.rels><?xml version="1.0" encoding="UTF-8" standalone="yes"?>
<Relationships xmlns="http://schemas.openxmlformats.org/package/2006/relationships"><Relationship Id="rId1" Type="http://schemas.openxmlformats.org/officeDocument/2006/relationships/image" Target="../media/image20.png"/></Relationships>
</file>

<file path=ppt/drawings/_rels/vmlDrawing1.vml.rels><?xml version="1.0" encoding="UTF-8" standalone="yes"?>
<Relationships xmlns="http://schemas.openxmlformats.org/package/2006/relationships"><Relationship Id="rId3" Type="http://schemas.openxmlformats.org/officeDocument/2006/relationships/image" Target="../media/image9.wmf"/><Relationship Id="rId2" Type="http://schemas.openxmlformats.org/officeDocument/2006/relationships/image" Target="../media/image8.wmf"/><Relationship Id="rId1" Type="http://schemas.openxmlformats.org/officeDocument/2006/relationships/image" Target="../media/image7.wmf"/><Relationship Id="rId4" Type="http://schemas.openxmlformats.org/officeDocument/2006/relationships/image" Target="../media/image10.wmf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11.wmf"/></Relationships>
</file>

<file path=ppt/drawings/_rels/vmlDrawing3.vml.rels><?xml version="1.0" encoding="UTF-8" standalone="yes"?>
<Relationships xmlns="http://schemas.openxmlformats.org/package/2006/relationships"><Relationship Id="rId3" Type="http://schemas.openxmlformats.org/officeDocument/2006/relationships/image" Target="../media/image14.wmf"/><Relationship Id="rId2" Type="http://schemas.openxmlformats.org/officeDocument/2006/relationships/image" Target="../media/image13.wmf"/><Relationship Id="rId1" Type="http://schemas.openxmlformats.org/officeDocument/2006/relationships/image" Target="../media/image12.wmf"/></Relationships>
</file>

<file path=ppt/drawings/_rels/vmlDrawing4.vml.rels><?xml version="1.0" encoding="UTF-8" standalone="yes"?>
<Relationships xmlns="http://schemas.openxmlformats.org/package/2006/relationships"><Relationship Id="rId2" Type="http://schemas.openxmlformats.org/officeDocument/2006/relationships/image" Target="../media/image11.wmf"/><Relationship Id="rId1" Type="http://schemas.openxmlformats.org/officeDocument/2006/relationships/image" Target="../media/image15.wmf"/></Relationships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0.04167</cdr:x>
      <cdr:y>0</cdr:y>
    </cdr:from>
    <cdr:to>
      <cdr:x>0.93508</cdr:x>
      <cdr:y>0.12668</cdr:y>
    </cdr:to>
    <cdr:pic>
      <cdr:nvPicPr>
        <cdr:cNvPr id="2" name="chart"/>
        <cdr:cNvPicPr>
          <a:picLocks xmlns:a="http://schemas.openxmlformats.org/drawingml/2006/main" noChangeAspect="1"/>
        </cdr:cNvPicPr>
      </cdr:nvPicPr>
      <cdr:blipFill>
        <a:blip xmlns:a="http://schemas.openxmlformats.org/drawingml/2006/main" xmlns:r="http://schemas.openxmlformats.org/officeDocument/2006/relationships" r:embed="rId1"/>
        <a:stretch xmlns:a="http://schemas.openxmlformats.org/drawingml/2006/main">
          <a:fillRect/>
        </a:stretch>
      </cdr:blipFill>
      <cdr:spPr>
        <a:xfrm xmlns:a="http://schemas.openxmlformats.org/drawingml/2006/main">
          <a:off x="190500" y="0"/>
          <a:ext cx="4084674" cy="347502"/>
        </a:xfrm>
        <a:prstGeom xmlns:a="http://schemas.openxmlformats.org/drawingml/2006/main" prst="rect">
          <a:avLst/>
        </a:prstGeom>
      </cdr:spPr>
    </cdr:pic>
  </cdr:relSizeAnchor>
</c:userShape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38475" cy="46513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970338" y="0"/>
            <a:ext cx="3038475" cy="46513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F1E88EE-AEEF-4C25-87F5-9E4B4FDF4155}" type="datetimeFigureOut">
              <a:rPr lang="en-US" smtClean="0"/>
              <a:pPr/>
              <a:t>4/13/2010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829675"/>
            <a:ext cx="3038475" cy="46513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970338" y="8829675"/>
            <a:ext cx="3038475" cy="46513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30D927F-5C61-458F-9978-C99D1B382E9A}" type="slidenum">
              <a:rPr lang="en-US" smtClean="0"/>
              <a:pPr/>
              <a:t>‹#›</a:t>
            </a:fld>
            <a:endParaRPr lang="en-US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38475" cy="46513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970338" y="0"/>
            <a:ext cx="3038475" cy="46513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D22FC1A-875D-428C-8719-938F68D97CC1}" type="datetimeFigureOut">
              <a:rPr lang="en-US" smtClean="0"/>
              <a:pPr/>
              <a:t>4/13/2010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81100" y="696913"/>
            <a:ext cx="4648200" cy="348615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701675" y="4416425"/>
            <a:ext cx="5607050" cy="41830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829675"/>
            <a:ext cx="3038475" cy="46513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970338" y="8829675"/>
            <a:ext cx="3038475" cy="46513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01C22D9-7ADD-47D1-8B7C-CF3FAF5816BA}" type="slidenum">
              <a:rPr lang="en-US" smtClean="0"/>
              <a:pPr/>
              <a:t>‹#›</a:t>
            </a:fld>
            <a:endParaRPr lang="en-US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r>
              <a:rPr lang="en-US" dirty="0" smtClean="0"/>
              <a:t>If water is allowed to choose between a path that involves moving through a filter media, or a path that is obstacle free, then it will choose the obstacle free path!  This would result in unfiltered water.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69CEB9A-C1ED-4F71-BA23-FE11D0E0952B}" type="slidenum">
              <a:rPr lang="en-US" smtClean="0"/>
              <a:pPr/>
              <a:t>7</a:t>
            </a:fld>
            <a:endParaRPr 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r>
              <a:rPr lang="en-US" dirty="0" smtClean="0"/>
              <a:t>ADD CALCULATION, and check definition</a:t>
            </a:r>
            <a:r>
              <a:rPr lang="en-US" baseline="0" dirty="0" smtClean="0"/>
              <a:t> of </a:t>
            </a:r>
            <a:r>
              <a:rPr lang="en-US" baseline="0" dirty="0" err="1" smtClean="0"/>
              <a:t>pC</a:t>
            </a:r>
            <a:r>
              <a:rPr lang="en-US" baseline="0" dirty="0" smtClean="0"/>
              <a:t>*?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69CEB9A-C1ED-4F71-BA23-FE11D0E0952B}" type="slidenum">
              <a:rPr lang="en-US" smtClean="0"/>
              <a:pPr/>
              <a:t>8</a:t>
            </a:fld>
            <a:endParaRPr lang="en-US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pPr fontAlgn="t"/>
            <a:r>
              <a:rPr lang="en-US" dirty="0" smtClean="0"/>
              <a:t>When 5 NTU raw water is sent through the filtering device, the effluent water turbidity is about 2 NTU for the first 6 hours and slightly improves to about 1.5 NTU. </a:t>
            </a:r>
          </a:p>
          <a:p>
            <a:pPr fontAlgn="t"/>
            <a:r>
              <a:rPr lang="en-US" dirty="0" smtClean="0"/>
              <a:t>The clay stock ran out after 14 hours, as evidenced by the drop in turbidity in the raw water. </a:t>
            </a:r>
          </a:p>
          <a:p>
            <a:pPr fontAlgn="t"/>
            <a:r>
              <a:rPr lang="en-US" dirty="0" smtClean="0"/>
              <a:t>It is interesting to note that despite the drop in raw water turbidity, the filter is still effective. Raw water of about .6 NTU was filtered to about .12 NTU. 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69CEB9A-C1ED-4F71-BA23-FE11D0E0952B}" type="slidenum">
              <a:rPr lang="en-US" smtClean="0"/>
              <a:pPr/>
              <a:t>12</a:t>
            </a:fld>
            <a:endParaRPr lang="en-US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pPr fontAlgn="t"/>
            <a:r>
              <a:rPr lang="en-US" dirty="0" smtClean="0"/>
              <a:t>The percent removal is approximately constant with time, though it does show some improvement in the first several hours. </a:t>
            </a:r>
          </a:p>
          <a:p>
            <a:pPr fontAlgn="t"/>
            <a:r>
              <a:rPr lang="en-US" dirty="0" smtClean="0"/>
              <a:t>Even when the raw water turbidity dropped after 14 hours, the percent removal of colloids remained constant,</a:t>
            </a:r>
            <a:r>
              <a:rPr lang="en-US" baseline="0" dirty="0" smtClean="0"/>
              <a:t> shows</a:t>
            </a:r>
            <a:r>
              <a:rPr lang="en-US" dirty="0" smtClean="0"/>
              <a:t> that the percent colloid removal is independent of influent raw water turbidity, within this range of values. </a:t>
            </a:r>
          </a:p>
          <a:p>
            <a:pPr fontAlgn="t"/>
            <a:r>
              <a:rPr lang="en-US" dirty="0" smtClean="0"/>
              <a:t>While this indicates that the filter material does indeed achieve a significant level of colloidal removal at about 60% , we would like this value to be higher, around 90%. 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69CEB9A-C1ED-4F71-BA23-FE11D0E0952B}" type="slidenum">
              <a:rPr lang="en-US" smtClean="0"/>
              <a:pPr/>
              <a:t>13</a:t>
            </a:fld>
            <a:endParaRPr lang="en-US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r>
              <a:rPr lang="en-US" dirty="0" smtClean="0"/>
              <a:t>Specified</a:t>
            </a:r>
            <a:r>
              <a:rPr lang="en-US" baseline="0" dirty="0" smtClean="0"/>
              <a:t> raw water turbidity levels are achieved using raw water pump- monitors turbidity and adds clay from stock tank as needed </a:t>
            </a:r>
            <a:endParaRPr lang="en-US" dirty="0" smtClean="0"/>
          </a:p>
          <a:p>
            <a:r>
              <a:rPr lang="en-US" dirty="0" smtClean="0"/>
              <a:t>Alum is connected to the same pump</a:t>
            </a:r>
            <a:r>
              <a:rPr lang="en-US" baseline="0" dirty="0" smtClean="0"/>
              <a:t> as the water, so as the flow rate increases, so will the alum dose.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69CEB9A-C1ED-4F71-BA23-FE11D0E0952B}" type="slidenum">
              <a:rPr lang="en-US" smtClean="0"/>
              <a:pPr/>
              <a:t>21</a:t>
            </a:fld>
            <a:endParaRPr lang="en-US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69CEB9A-C1ED-4F71-BA23-FE11D0E0952B}" type="slidenum">
              <a:rPr lang="en-US" smtClean="0"/>
              <a:pPr/>
              <a:t>22</a:t>
            </a:fld>
            <a:endParaRPr lang="en-US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pPr fontAlgn="t"/>
            <a:endParaRPr lang="en-US" sz="11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69CEB9A-C1ED-4F71-BA23-FE11D0E0952B}" type="slidenum">
              <a:rPr lang="en-US" smtClean="0"/>
              <a:pPr/>
              <a:t>24</a:t>
            </a:fld>
            <a:endParaRPr lang="en-US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4503FAE-0A29-4B68-9F94-D21A7907CCE5}" type="slidenum">
              <a:rPr lang="en-US" smtClean="0"/>
              <a:pPr/>
              <a:t>61</a:t>
            </a:fld>
            <a:endParaRPr lang="en-US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4503FAE-0A29-4B68-9F94-D21A7907CCE5}" type="slidenum">
              <a:rPr lang="en-US" smtClean="0"/>
              <a:pPr/>
              <a:t>66</a:t>
            </a:fld>
            <a:endParaRPr 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4686C29-9331-4A8E-AC80-18AE3FB87FF0}" type="datetimeFigureOut">
              <a:rPr lang="en-US" smtClean="0"/>
              <a:pPr/>
              <a:t>4/13/2010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87FCF17-01A9-49D9-A9FA-BF0A6B728C9E}" type="slidenum">
              <a:rPr lang="en-US" smtClean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4686C29-9331-4A8E-AC80-18AE3FB87FF0}" type="datetimeFigureOut">
              <a:rPr lang="en-US" smtClean="0"/>
              <a:pPr/>
              <a:t>4/13/2010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87FCF17-01A9-49D9-A9FA-BF0A6B728C9E}" type="slidenum">
              <a:rPr lang="en-US" smtClean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4686C29-9331-4A8E-AC80-18AE3FB87FF0}" type="datetimeFigureOut">
              <a:rPr lang="en-US" smtClean="0"/>
              <a:pPr/>
              <a:t>4/13/2010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87FCF17-01A9-49D9-A9FA-BF0A6B728C9E}" type="slidenum">
              <a:rPr lang="en-US" smtClean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4686C29-9331-4A8E-AC80-18AE3FB87FF0}" type="datetimeFigureOut">
              <a:rPr lang="en-US" smtClean="0"/>
              <a:pPr/>
              <a:t>4/13/2010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87FCF17-01A9-49D9-A9FA-BF0A6B728C9E}" type="slidenum">
              <a:rPr lang="en-US" smtClean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4686C29-9331-4A8E-AC80-18AE3FB87FF0}" type="datetimeFigureOut">
              <a:rPr lang="en-US" smtClean="0"/>
              <a:pPr/>
              <a:t>4/13/2010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87FCF17-01A9-49D9-A9FA-BF0A6B728C9E}" type="slidenum">
              <a:rPr lang="en-US" smtClean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4686C29-9331-4A8E-AC80-18AE3FB87FF0}" type="datetimeFigureOut">
              <a:rPr lang="en-US" smtClean="0"/>
              <a:pPr/>
              <a:t>4/13/2010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87FCF17-01A9-49D9-A9FA-BF0A6B728C9E}" type="slidenum">
              <a:rPr lang="en-US" smtClean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4686C29-9331-4A8E-AC80-18AE3FB87FF0}" type="datetimeFigureOut">
              <a:rPr lang="en-US" smtClean="0"/>
              <a:pPr/>
              <a:t>4/13/2010</a:t>
            </a:fld>
            <a:endParaRPr lang="en-US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87FCF17-01A9-49D9-A9FA-BF0A6B728C9E}" type="slidenum">
              <a:rPr lang="en-US" smtClean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4686C29-9331-4A8E-AC80-18AE3FB87FF0}" type="datetimeFigureOut">
              <a:rPr lang="en-US" smtClean="0"/>
              <a:pPr/>
              <a:t>4/13/2010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87FCF17-01A9-49D9-A9FA-BF0A6B728C9E}" type="slidenum">
              <a:rPr lang="en-US" smtClean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4686C29-9331-4A8E-AC80-18AE3FB87FF0}" type="datetimeFigureOut">
              <a:rPr lang="en-US" smtClean="0"/>
              <a:pPr/>
              <a:t>4/13/2010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87FCF17-01A9-49D9-A9FA-BF0A6B728C9E}" type="slidenum">
              <a:rPr lang="en-US" smtClean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4686C29-9331-4A8E-AC80-18AE3FB87FF0}" type="datetimeFigureOut">
              <a:rPr lang="en-US" smtClean="0"/>
              <a:pPr/>
              <a:t>4/13/2010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87FCF17-01A9-49D9-A9FA-BF0A6B728C9E}" type="slidenum">
              <a:rPr lang="en-US" smtClean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4686C29-9331-4A8E-AC80-18AE3FB87FF0}" type="datetimeFigureOut">
              <a:rPr lang="en-US" smtClean="0"/>
              <a:pPr/>
              <a:t>4/13/2010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87FCF17-01A9-49D9-A9FA-BF0A6B728C9E}" type="slidenum">
              <a:rPr lang="en-US" smtClean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4686C29-9331-4A8E-AC80-18AE3FB87FF0}" type="datetimeFigureOut">
              <a:rPr lang="en-US" smtClean="0"/>
              <a:pPr/>
              <a:t>4/13/2010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87FCF17-01A9-49D9-A9FA-BF0A6B728C9E}" type="slidenum">
              <a:rPr lang="en-US" smtClean="0"/>
              <a:pPr/>
              <a:t>‹#›</a:t>
            </a:fld>
            <a:endParaRPr lang="en-US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6.xml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.xm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8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.vml"/><Relationship Id="rId6" Type="http://schemas.openxmlformats.org/officeDocument/2006/relationships/oleObject" Target="../embeddings/oleObject4.bin"/><Relationship Id="rId5" Type="http://schemas.openxmlformats.org/officeDocument/2006/relationships/oleObject" Target="../embeddings/oleObject3.bin"/><Relationship Id="rId4" Type="http://schemas.openxmlformats.org/officeDocument/2006/relationships/oleObject" Target="../embeddings/oleObject2.bin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2.v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3.vml"/><Relationship Id="rId5" Type="http://schemas.openxmlformats.org/officeDocument/2006/relationships/oleObject" Target="../embeddings/oleObject8.bin"/><Relationship Id="rId4" Type="http://schemas.openxmlformats.org/officeDocument/2006/relationships/oleObject" Target="../embeddings/oleObject7.bin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4.vml"/><Relationship Id="rId4" Type="http://schemas.openxmlformats.org/officeDocument/2006/relationships/oleObject" Target="../embeddings/oleObject10.bin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9.xml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0.xml"/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1.xml"/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2.xml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3.xml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hyperlink" Target="http://www.water.siemens.com/SiteCollectionDocuments/Product_Lines/Permutit_Products/Video/AVGF3.swf" TargetMode="External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2.png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jpeg"/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52400"/>
            <a:ext cx="7772400" cy="1470025"/>
          </a:xfrm>
        </p:spPr>
        <p:txBody>
          <a:bodyPr/>
          <a:lstStyle/>
          <a:p>
            <a:r>
              <a:rPr lang="en-US" dirty="0" smtClean="0"/>
              <a:t>Spring 2010</a:t>
            </a:r>
            <a:br>
              <a:rPr lang="en-US" dirty="0" smtClean="0"/>
            </a:br>
            <a:r>
              <a:rPr lang="en-US" dirty="0" smtClean="0"/>
              <a:t>AguaClara Filtration Team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2286000"/>
            <a:ext cx="6400800" cy="3352800"/>
          </a:xfrm>
        </p:spPr>
        <p:txBody>
          <a:bodyPr>
            <a:noAutofit/>
          </a:bodyPr>
          <a:lstStyle/>
          <a:p>
            <a:r>
              <a:rPr lang="en-US" sz="2400" dirty="0" smtClean="0">
                <a:solidFill>
                  <a:schemeClr val="tx1"/>
                </a:solidFill>
              </a:rPr>
              <a:t>Carolyn Evans</a:t>
            </a:r>
          </a:p>
          <a:p>
            <a:r>
              <a:rPr lang="en-US" sz="2400" dirty="0" smtClean="0">
                <a:solidFill>
                  <a:schemeClr val="tx1"/>
                </a:solidFill>
              </a:rPr>
              <a:t>Colin Hollister</a:t>
            </a:r>
          </a:p>
          <a:p>
            <a:r>
              <a:rPr lang="en-US" sz="2400" dirty="0" smtClean="0">
                <a:solidFill>
                  <a:schemeClr val="tx1"/>
                </a:solidFill>
              </a:rPr>
              <a:t>Dylan  Guelig</a:t>
            </a:r>
          </a:p>
          <a:p>
            <a:r>
              <a:rPr lang="en-US" sz="2400" dirty="0" smtClean="0">
                <a:solidFill>
                  <a:schemeClr val="tx1"/>
                </a:solidFill>
              </a:rPr>
              <a:t>Kara Malhotra</a:t>
            </a:r>
          </a:p>
          <a:p>
            <a:r>
              <a:rPr lang="en-US" sz="2400" dirty="0" smtClean="0">
                <a:solidFill>
                  <a:schemeClr val="tx1"/>
                </a:solidFill>
              </a:rPr>
              <a:t>Rachel Philipson</a:t>
            </a:r>
          </a:p>
          <a:p>
            <a:r>
              <a:rPr lang="en-US" sz="2400" dirty="0" smtClean="0">
                <a:solidFill>
                  <a:schemeClr val="tx1"/>
                </a:solidFill>
              </a:rPr>
              <a:t>Sarah Stodter</a:t>
            </a:r>
          </a:p>
          <a:p>
            <a:r>
              <a:rPr lang="en-US" sz="2400" dirty="0" smtClean="0">
                <a:solidFill>
                  <a:schemeClr val="tx1"/>
                </a:solidFill>
              </a:rPr>
              <a:t>Sonya Burns</a:t>
            </a:r>
          </a:p>
          <a:p>
            <a:r>
              <a:rPr lang="en-US" sz="2400" dirty="0" smtClean="0">
                <a:solidFill>
                  <a:schemeClr val="tx1"/>
                </a:solidFill>
              </a:rPr>
              <a:t>Yoon Choi</a:t>
            </a:r>
            <a:endParaRPr lang="en-US" sz="2400" dirty="0">
              <a:solidFill>
                <a:schemeClr val="tx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Series 1: Experiment Set Up</a:t>
            </a:r>
            <a:endParaRPr lang="en-US" dirty="0"/>
          </a:p>
        </p:txBody>
      </p:sp>
      <p:pic>
        <p:nvPicPr>
          <p:cNvPr id="1028" name="Picture 4"/>
          <p:cNvPicPr>
            <a:picLocks noGrp="1" noChangeAspect="1" noChangeArrowheads="1"/>
          </p:cNvPicPr>
          <p:nvPr>
            <p:ph idx="1"/>
          </p:nvPr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" y="1143000"/>
            <a:ext cx="7848600" cy="53902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Experiment 1.1 Conditions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/>
              <a:t>60 </a:t>
            </a:r>
            <a:r>
              <a:rPr lang="en-US" dirty="0" err="1" smtClean="0"/>
              <a:t>ppi</a:t>
            </a:r>
            <a:r>
              <a:rPr lang="en-US" dirty="0" smtClean="0"/>
              <a:t> foam</a:t>
            </a:r>
          </a:p>
          <a:p>
            <a:r>
              <a:rPr lang="en-US" dirty="0" smtClean="0"/>
              <a:t>Flow rate of 100 m/day</a:t>
            </a:r>
          </a:p>
          <a:p>
            <a:pPr lvl="1"/>
            <a:r>
              <a:rPr lang="en-US" dirty="0" smtClean="0"/>
              <a:t>Typical flow through an </a:t>
            </a:r>
            <a:r>
              <a:rPr lang="en-US" dirty="0" err="1" smtClean="0"/>
              <a:t>AguaClara</a:t>
            </a:r>
            <a:r>
              <a:rPr lang="en-US" dirty="0" smtClean="0"/>
              <a:t> sedimentation tank.  This would indicate that the filtration unit will have the same plan area as the sedimentation tank.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 smtClean="0"/>
              <a:t>Experiment 1.1 : 60 </a:t>
            </a:r>
            <a:r>
              <a:rPr lang="en-US" dirty="0" err="1" smtClean="0"/>
              <a:t>ppi</a:t>
            </a:r>
            <a:r>
              <a:rPr lang="en-US" dirty="0" smtClean="0"/>
              <a:t>, 100 m/day</a:t>
            </a:r>
            <a:endParaRPr lang="en-US" dirty="0"/>
          </a:p>
        </p:txBody>
      </p:sp>
      <p:graphicFrame>
        <p:nvGraphicFramePr>
          <p:cNvPr id="6" name="Content Placeholder 5"/>
          <p:cNvGraphicFramePr>
            <a:graphicFrameLocks noGrp="1"/>
          </p:cNvGraphicFramePr>
          <p:nvPr>
            <p:ph idx="1"/>
          </p:nvPr>
        </p:nvGraphicFramePr>
        <p:xfrm>
          <a:off x="228600" y="1295400"/>
          <a:ext cx="8686800" cy="5334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Experiment 1.1: </a:t>
            </a:r>
            <a:r>
              <a:rPr lang="en-US" dirty="0" err="1" smtClean="0"/>
              <a:t>pC</a:t>
            </a:r>
            <a:r>
              <a:rPr lang="en-US" dirty="0" smtClean="0"/>
              <a:t>* </a:t>
            </a:r>
            <a:r>
              <a:rPr lang="en-US" dirty="0" err="1" smtClean="0"/>
              <a:t>vs</a:t>
            </a:r>
            <a:r>
              <a:rPr lang="en-US" dirty="0" smtClean="0"/>
              <a:t> time</a:t>
            </a:r>
            <a:endParaRPr lang="en-US" dirty="0"/>
          </a:p>
        </p:txBody>
      </p:sp>
      <p:graphicFrame>
        <p:nvGraphicFramePr>
          <p:cNvPr id="6" name="Content Placeholder 5"/>
          <p:cNvGraphicFramePr>
            <a:graphicFrameLocks noGrp="1"/>
          </p:cNvGraphicFramePr>
          <p:nvPr>
            <p:ph idx="1"/>
          </p:nvPr>
        </p:nvGraphicFramePr>
        <p:xfrm>
          <a:off x="228600" y="1143000"/>
          <a:ext cx="8686800" cy="5486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Experiment 1.2 Conditions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/>
              <a:t>Same 60 </a:t>
            </a:r>
            <a:r>
              <a:rPr lang="en-US" dirty="0" err="1" smtClean="0"/>
              <a:t>ppi</a:t>
            </a:r>
            <a:r>
              <a:rPr lang="en-US" dirty="0" smtClean="0"/>
              <a:t> foam</a:t>
            </a:r>
          </a:p>
          <a:p>
            <a:r>
              <a:rPr lang="en-US" dirty="0" smtClean="0"/>
              <a:t>Flow rate of 200 m/day</a:t>
            </a:r>
          </a:p>
          <a:p>
            <a:pPr lvl="1"/>
            <a:r>
              <a:rPr lang="en-US" dirty="0" smtClean="0"/>
              <a:t>Indicates that the filtration unit would be half the size of the sedimentation tank</a:t>
            </a:r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Experiment 1.2: 60 </a:t>
            </a:r>
            <a:r>
              <a:rPr lang="en-US" dirty="0" err="1" smtClean="0"/>
              <a:t>ppi</a:t>
            </a:r>
            <a:r>
              <a:rPr lang="en-US" dirty="0" smtClean="0"/>
              <a:t>, 200 m/day</a:t>
            </a:r>
            <a:endParaRPr lang="en-US" dirty="0"/>
          </a:p>
        </p:txBody>
      </p:sp>
      <p:graphicFrame>
        <p:nvGraphicFramePr>
          <p:cNvPr id="4" name="Content Placeholder 3"/>
          <p:cNvGraphicFramePr>
            <a:graphicFrameLocks noGrp="1"/>
          </p:cNvGraphicFramePr>
          <p:nvPr>
            <p:ph idx="1"/>
          </p:nvPr>
        </p:nvGraphicFramePr>
        <p:xfrm>
          <a:off x="228600" y="1295400"/>
          <a:ext cx="8686800" cy="5334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Experiment 1.2: </a:t>
            </a:r>
            <a:r>
              <a:rPr lang="en-US" dirty="0" err="1" smtClean="0"/>
              <a:t>pC</a:t>
            </a:r>
            <a:r>
              <a:rPr lang="en-US" dirty="0" smtClean="0"/>
              <a:t>* </a:t>
            </a:r>
            <a:r>
              <a:rPr lang="en-US" dirty="0" err="1" smtClean="0"/>
              <a:t>vs</a:t>
            </a:r>
            <a:r>
              <a:rPr lang="en-US" dirty="0" smtClean="0"/>
              <a:t> time</a:t>
            </a:r>
            <a:endParaRPr lang="en-US" dirty="0"/>
          </a:p>
        </p:txBody>
      </p:sp>
      <p:graphicFrame>
        <p:nvGraphicFramePr>
          <p:cNvPr id="4" name="Content Placeholder 3"/>
          <p:cNvGraphicFramePr>
            <a:graphicFrameLocks noGrp="1"/>
          </p:cNvGraphicFramePr>
          <p:nvPr>
            <p:ph idx="1"/>
          </p:nvPr>
        </p:nvGraphicFramePr>
        <p:xfrm>
          <a:off x="228600" y="1371600"/>
          <a:ext cx="8610600" cy="51816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Experiment 1.3 Conditions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/>
              <a:t>90 </a:t>
            </a:r>
            <a:r>
              <a:rPr lang="en-US" dirty="0" err="1" smtClean="0"/>
              <a:t>ppi</a:t>
            </a:r>
            <a:r>
              <a:rPr lang="en-US" dirty="0" smtClean="0"/>
              <a:t> foam</a:t>
            </a:r>
          </a:p>
          <a:p>
            <a:pPr lvl="1"/>
            <a:r>
              <a:rPr lang="en-US" dirty="0" smtClean="0"/>
              <a:t>Smaller pore size, hope to achieve a higher level of colloid removal</a:t>
            </a:r>
          </a:p>
          <a:p>
            <a:r>
              <a:rPr lang="en-US" dirty="0" smtClean="0"/>
              <a:t>Ramp State: Flow Rate varies with time</a:t>
            </a:r>
          </a:p>
          <a:p>
            <a:pPr lvl="1"/>
            <a:r>
              <a:rPr lang="en-US" dirty="0" smtClean="0"/>
              <a:t>Over a period of 12 hours, the flow rate increased from 50 m/day to 200 m/day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 smtClean="0"/>
              <a:t>Experiment 1.3: 90 </a:t>
            </a:r>
            <a:r>
              <a:rPr lang="en-US" dirty="0" err="1" smtClean="0"/>
              <a:t>ppi</a:t>
            </a:r>
            <a:r>
              <a:rPr lang="en-US" dirty="0" smtClean="0"/>
              <a:t>, Ramp State</a:t>
            </a:r>
            <a:endParaRPr lang="en-US" dirty="0"/>
          </a:p>
        </p:txBody>
      </p:sp>
      <p:graphicFrame>
        <p:nvGraphicFramePr>
          <p:cNvPr id="4" name="Content Placeholder 3"/>
          <p:cNvGraphicFramePr>
            <a:graphicFrameLocks noGrp="1"/>
          </p:cNvGraphicFramePr>
          <p:nvPr>
            <p:ph idx="1"/>
          </p:nvPr>
        </p:nvGraphicFramePr>
        <p:xfrm>
          <a:off x="304800" y="1295400"/>
          <a:ext cx="8534400" cy="5257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Experiment 1.3: </a:t>
            </a:r>
            <a:r>
              <a:rPr lang="en-US" dirty="0" err="1" smtClean="0"/>
              <a:t>pC</a:t>
            </a:r>
            <a:r>
              <a:rPr lang="en-US" dirty="0" smtClean="0"/>
              <a:t>* vs. Flow Rate	</a:t>
            </a:r>
            <a:endParaRPr lang="en-US" dirty="0"/>
          </a:p>
        </p:txBody>
      </p:sp>
      <p:graphicFrame>
        <p:nvGraphicFramePr>
          <p:cNvPr id="4" name="Content Placeholder 3"/>
          <p:cNvGraphicFramePr>
            <a:graphicFrameLocks noGrp="1"/>
          </p:cNvGraphicFramePr>
          <p:nvPr>
            <p:ph idx="1"/>
          </p:nvPr>
        </p:nvGraphicFramePr>
        <p:xfrm>
          <a:off x="152400" y="1219200"/>
          <a:ext cx="8763000" cy="5410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0"/>
            <a:ext cx="8229600" cy="1143000"/>
          </a:xfrm>
        </p:spPr>
        <p:txBody>
          <a:bodyPr>
            <a:normAutofit/>
          </a:bodyPr>
          <a:lstStyle/>
          <a:p>
            <a:r>
              <a:rPr lang="en-US" sz="3200" dirty="0" smtClean="0"/>
              <a:t>AGENDA</a:t>
            </a:r>
            <a:endParaRPr lang="en-US" sz="32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/>
              <a:t>Team Challenge</a:t>
            </a:r>
          </a:p>
          <a:p>
            <a:r>
              <a:rPr lang="en-US" dirty="0" smtClean="0"/>
              <a:t>Foam Filtration </a:t>
            </a:r>
            <a:r>
              <a:rPr lang="en-US" dirty="0" smtClean="0"/>
              <a:t>Team</a:t>
            </a:r>
          </a:p>
          <a:p>
            <a:r>
              <a:rPr lang="en-US" dirty="0" smtClean="0"/>
              <a:t>Clear Well Backwash </a:t>
            </a:r>
            <a:r>
              <a:rPr lang="en-US" dirty="0" smtClean="0"/>
              <a:t>Team</a:t>
            </a:r>
            <a:endParaRPr lang="en-US" dirty="0" smtClean="0"/>
          </a:p>
          <a:p>
            <a:r>
              <a:rPr lang="en-US" dirty="0" smtClean="0"/>
              <a:t>Siphon Aided Backwash </a:t>
            </a:r>
            <a:r>
              <a:rPr lang="en-US" dirty="0" smtClean="0"/>
              <a:t>Team</a:t>
            </a:r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Experiment Series 2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/>
              <a:t>Add Alum and a Rapid Mix Tube to the experiment set up!</a:t>
            </a:r>
          </a:p>
          <a:p>
            <a:pPr lvl="1"/>
            <a:r>
              <a:rPr lang="en-US" dirty="0" smtClean="0"/>
              <a:t>Test the foam under more realistic conditions since particles we are trying to filter in an </a:t>
            </a:r>
            <a:r>
              <a:rPr lang="en-US" dirty="0" err="1" smtClean="0"/>
              <a:t>AguaClara</a:t>
            </a:r>
            <a:r>
              <a:rPr lang="en-US" dirty="0" smtClean="0"/>
              <a:t> plant will have been exposed to an alum dose.</a:t>
            </a:r>
          </a:p>
          <a:p>
            <a:pPr lvl="1"/>
            <a:r>
              <a:rPr lang="en-US" dirty="0" smtClean="0"/>
              <a:t>Hope to achieve higher levels of colloid removal since the particles will be larger.</a:t>
            </a:r>
            <a:endParaRPr lang="en-US" dirty="0"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Series 2: Experimental Set Up</a:t>
            </a:r>
            <a:endParaRPr lang="en-US" dirty="0"/>
          </a:p>
        </p:txBody>
      </p:sp>
      <p:pic>
        <p:nvPicPr>
          <p:cNvPr id="1028" name="Picture 4"/>
          <p:cNvPicPr>
            <a:picLocks noGrp="1" noChangeAspect="1" noChangeArrowheads="1"/>
          </p:cNvPicPr>
          <p:nvPr>
            <p:ph idx="1"/>
          </p:nvPr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2400" y="1447800"/>
            <a:ext cx="8795657" cy="4724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3" cstate="print"/>
          <a:srcRect l="19649"/>
          <a:stretch>
            <a:fillRect/>
          </a:stretch>
        </p:blipFill>
        <p:spPr bwMode="auto">
          <a:xfrm>
            <a:off x="1524000" y="381000"/>
            <a:ext cx="6629400" cy="6188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228600"/>
            <a:ext cx="8229600" cy="1143000"/>
          </a:xfrm>
        </p:spPr>
        <p:txBody>
          <a:bodyPr/>
          <a:lstStyle/>
          <a:p>
            <a:r>
              <a:rPr lang="en-US" dirty="0" smtClean="0"/>
              <a:t>Experimental Setup</a:t>
            </a:r>
            <a:endParaRPr lang="en-US" dirty="0"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Experiment 2.1 Conditions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/>
              <a:t>90 </a:t>
            </a:r>
            <a:r>
              <a:rPr lang="en-US" dirty="0" err="1" smtClean="0"/>
              <a:t>ppi</a:t>
            </a:r>
            <a:r>
              <a:rPr lang="en-US" dirty="0" smtClean="0"/>
              <a:t> foam</a:t>
            </a:r>
          </a:p>
          <a:p>
            <a:r>
              <a:rPr lang="en-US" dirty="0" smtClean="0"/>
              <a:t>Ramp State: Flow rate varies from 50 to 190 m/day over a 9 hour period</a:t>
            </a:r>
            <a:endParaRPr lang="en-US" dirty="0"/>
          </a:p>
          <a:p>
            <a:r>
              <a:rPr lang="en-US" dirty="0" smtClean="0"/>
              <a:t>Alum dose of 25 mg/L</a:t>
            </a:r>
          </a:p>
          <a:p>
            <a:pPr lvl="1"/>
            <a:r>
              <a:rPr lang="en-US" dirty="0" smtClean="0"/>
              <a:t>Very high dose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Experiment 2.1: 90 </a:t>
            </a:r>
            <a:r>
              <a:rPr lang="en-US" dirty="0" err="1" smtClean="0"/>
              <a:t>ppi</a:t>
            </a:r>
            <a:r>
              <a:rPr lang="en-US" dirty="0" smtClean="0"/>
              <a:t>, Ramp State, Alum Dose</a:t>
            </a:r>
            <a:endParaRPr lang="en-US" dirty="0"/>
          </a:p>
        </p:txBody>
      </p:sp>
      <p:graphicFrame>
        <p:nvGraphicFramePr>
          <p:cNvPr id="4" name="Content Placeholder 3"/>
          <p:cNvGraphicFramePr>
            <a:graphicFrameLocks noGrp="1"/>
          </p:cNvGraphicFramePr>
          <p:nvPr>
            <p:ph idx="1"/>
          </p:nvPr>
        </p:nvGraphicFramePr>
        <p:xfrm>
          <a:off x="228600" y="1524000"/>
          <a:ext cx="8610600" cy="5105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Experiment 2.1: PC* </a:t>
            </a:r>
            <a:r>
              <a:rPr lang="en-US" dirty="0" err="1" smtClean="0"/>
              <a:t>vs</a:t>
            </a:r>
            <a:r>
              <a:rPr lang="en-US" dirty="0" smtClean="0"/>
              <a:t> Flow Rate</a:t>
            </a:r>
            <a:endParaRPr lang="en-US" dirty="0"/>
          </a:p>
        </p:txBody>
      </p:sp>
      <p:graphicFrame>
        <p:nvGraphicFramePr>
          <p:cNvPr id="4" name="Content Placeholder 3"/>
          <p:cNvGraphicFramePr>
            <a:graphicFrameLocks noGrp="1"/>
          </p:cNvGraphicFramePr>
          <p:nvPr>
            <p:ph idx="1"/>
          </p:nvPr>
        </p:nvGraphicFramePr>
        <p:xfrm>
          <a:off x="152400" y="1219200"/>
          <a:ext cx="8763000" cy="5410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Results/Discussion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/>
              <a:t>While foam performance was not up to standards without an alum dose, foam filtration has shown promising results</a:t>
            </a:r>
          </a:p>
          <a:p>
            <a:pPr lvl="1"/>
            <a:r>
              <a:rPr lang="en-US" dirty="0" smtClean="0"/>
              <a:t>With a high alum dose, NTU is below U.S. standards</a:t>
            </a:r>
          </a:p>
          <a:p>
            <a:r>
              <a:rPr lang="en-US" dirty="0" smtClean="0"/>
              <a:t>More experiments must be run in order to determine if foam filtration is a possibility for </a:t>
            </a:r>
            <a:r>
              <a:rPr lang="en-US" dirty="0" err="1" smtClean="0"/>
              <a:t>AguaClara</a:t>
            </a:r>
            <a:r>
              <a:rPr lang="en-US" dirty="0" smtClean="0"/>
              <a:t> plants</a:t>
            </a:r>
            <a:endParaRPr lang="en-US" dirty="0"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Future Work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 smtClean="0"/>
              <a:t>Vary number of 1 inch foam sheets used in experiments</a:t>
            </a:r>
          </a:p>
          <a:p>
            <a:pPr lvl="1"/>
            <a:r>
              <a:rPr lang="en-US" dirty="0" smtClean="0"/>
              <a:t>Previous experiments show most particles are caught in the top foam sheet. Therefore, how much depth is actually necessary for desired colloid removal?</a:t>
            </a:r>
          </a:p>
          <a:p>
            <a:r>
              <a:rPr lang="en-US" dirty="0" smtClean="0"/>
              <a:t>Vary the alum dose used to coagulate particles</a:t>
            </a:r>
          </a:p>
          <a:p>
            <a:r>
              <a:rPr lang="en-US" dirty="0" smtClean="0"/>
              <a:t>Determine how long the foam can effectively filter before failure</a:t>
            </a:r>
          </a:p>
          <a:p>
            <a:pPr lvl="1"/>
            <a:r>
              <a:rPr lang="en-US" dirty="0" smtClean="0"/>
              <a:t>Corresponds to how often the operator will have to clean the filters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Future Work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/>
              <a:t>If foam filtration proves to be effective with flat sheet experiments, manipulate geometry to minimize size of the filter tank</a:t>
            </a:r>
          </a:p>
          <a:p>
            <a:r>
              <a:rPr lang="en-US" dirty="0" smtClean="0"/>
              <a:t>Determine an easy, effective way for plant operators to clean foam material</a:t>
            </a:r>
          </a:p>
          <a:p>
            <a:pPr lvl="1">
              <a:buNone/>
            </a:pPr>
            <a:endParaRPr lang="en-US" dirty="0"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0"/>
            <a:ext cx="914400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2" algn="ctr"/>
            <a:r>
              <a:rPr lang="en-US" sz="3200" b="1" dirty="0" smtClean="0"/>
              <a:t>Clear Well Sub Team: Introduction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609600" y="1219200"/>
            <a:ext cx="7543800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1" fontAlgn="t"/>
            <a:r>
              <a:rPr lang="en-US" sz="2400" dirty="0" smtClean="0"/>
              <a:t>A clear well is a tank provides a spare water volume for filter backwashing and other uses, including:</a:t>
            </a:r>
          </a:p>
          <a:p>
            <a:pPr lvl="1" fontAlgn="t"/>
            <a:endParaRPr lang="en-US" sz="2400" dirty="0" smtClean="0"/>
          </a:p>
          <a:p>
            <a:pPr lvl="1" fontAlgn="t">
              <a:buFont typeface="Arial" pitchFamily="34" charset="0"/>
              <a:buChar char="•"/>
            </a:pPr>
            <a:r>
              <a:rPr lang="en-US" sz="2400" dirty="0" smtClean="0"/>
              <a:t> Compensation for eventual storage capacity deficit</a:t>
            </a:r>
          </a:p>
          <a:p>
            <a:pPr lvl="1" fontAlgn="t">
              <a:buFont typeface="Arial" pitchFamily="34" charset="0"/>
              <a:buChar char="•"/>
            </a:pPr>
            <a:r>
              <a:rPr lang="en-US" sz="2400" dirty="0" smtClean="0"/>
              <a:t> Disinfection</a:t>
            </a:r>
          </a:p>
          <a:p>
            <a:pPr lvl="1" fontAlgn="t">
              <a:buFont typeface="Arial" pitchFamily="34" charset="0"/>
              <a:buChar char="•"/>
            </a:pPr>
            <a:r>
              <a:rPr lang="en-US" sz="2400" dirty="0" smtClean="0"/>
              <a:t> pH and calcium carbonate stability adjustments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0"/>
            <a:ext cx="8229600" cy="1143000"/>
          </a:xfrm>
        </p:spPr>
        <p:txBody>
          <a:bodyPr>
            <a:normAutofit/>
          </a:bodyPr>
          <a:lstStyle/>
          <a:p>
            <a:r>
              <a:rPr lang="en-US" sz="3200" dirty="0" smtClean="0"/>
              <a:t>Team Challenge</a:t>
            </a:r>
            <a:endParaRPr lang="en-US" sz="32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914400"/>
            <a:ext cx="8229600" cy="2514599"/>
          </a:xfrm>
        </p:spPr>
        <p:txBody>
          <a:bodyPr>
            <a:noAutofit/>
          </a:bodyPr>
          <a:lstStyle/>
          <a:p>
            <a:pPr fontAlgn="t">
              <a:buNone/>
            </a:pPr>
            <a:r>
              <a:rPr lang="en-US" sz="2400" dirty="0" smtClean="0"/>
              <a:t>The challenge for the 2010 Spring AguaClara Filtration Team is to</a:t>
            </a:r>
          </a:p>
          <a:p>
            <a:pPr fontAlgn="t">
              <a:buNone/>
            </a:pPr>
            <a:r>
              <a:rPr lang="en-US" sz="2400" dirty="0" smtClean="0"/>
              <a:t>research filtration system technology and design for the</a:t>
            </a:r>
          </a:p>
          <a:p>
            <a:pPr fontAlgn="t">
              <a:buNone/>
            </a:pPr>
            <a:r>
              <a:rPr lang="en-US" sz="2400" dirty="0" smtClean="0"/>
              <a:t>AguaClara water treatment plant that can: </a:t>
            </a:r>
          </a:p>
          <a:p>
            <a:pPr fontAlgn="t">
              <a:buNone/>
            </a:pPr>
            <a:endParaRPr lang="en-US" sz="2400" dirty="0" smtClean="0"/>
          </a:p>
          <a:p>
            <a:pPr fontAlgn="t"/>
            <a:r>
              <a:rPr lang="en-US" sz="2400" dirty="0" smtClean="0"/>
              <a:t>Reliably treat the current AguaClara effluent water with a turbidity ranging from 5 to 10 NTU producing effluent turbidity less than 1 NTU.   </a:t>
            </a:r>
          </a:p>
          <a:p>
            <a:pPr fontAlgn="t"/>
            <a:r>
              <a:rPr lang="en-US" sz="2400" dirty="0" smtClean="0"/>
              <a:t>Not require any electricity.  </a:t>
            </a:r>
          </a:p>
          <a:p>
            <a:pPr fontAlgn="t"/>
            <a:r>
              <a:rPr lang="en-US" sz="2400" dirty="0" smtClean="0"/>
              <a:t>Make minimal use of specialized components that would be difficult to acquire in remote communities.  </a:t>
            </a:r>
          </a:p>
          <a:p>
            <a:pPr fontAlgn="t"/>
            <a:r>
              <a:rPr lang="en-US" sz="2400" dirty="0" smtClean="0"/>
              <a:t>The filtration system should be easy to construct and to maintain.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0" y="0"/>
            <a:ext cx="914400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2" algn="ctr"/>
            <a:r>
              <a:rPr lang="en-US" sz="3200" b="1" dirty="0" smtClean="0"/>
              <a:t>Clear Well Sub Team: Objectives</a:t>
            </a:r>
            <a:endParaRPr lang="en-US" sz="3200" b="1" dirty="0"/>
          </a:p>
        </p:txBody>
      </p:sp>
      <p:sp>
        <p:nvSpPr>
          <p:cNvPr id="6" name="TextBox 5"/>
          <p:cNvSpPr txBox="1"/>
          <p:nvPr/>
        </p:nvSpPr>
        <p:spPr>
          <a:xfrm>
            <a:off x="914400" y="856357"/>
            <a:ext cx="7010400" cy="60016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 smtClean="0"/>
              <a:t>To develop a sustainable backwash system for granular filtration that meets the following requirements:</a:t>
            </a:r>
          </a:p>
          <a:p>
            <a:endParaRPr lang="en-US" sz="2400" dirty="0" smtClean="0"/>
          </a:p>
          <a:p>
            <a:pPr>
              <a:buFont typeface="Arial" pitchFamily="34" charset="0"/>
              <a:buChar char="•"/>
            </a:pPr>
            <a:r>
              <a:rPr lang="en-US" sz="2400" dirty="0" smtClean="0"/>
              <a:t> Consistently </a:t>
            </a:r>
            <a:r>
              <a:rPr lang="en-US" sz="2400" dirty="0"/>
              <a:t>meet the target effluent goal of 1 </a:t>
            </a:r>
            <a:r>
              <a:rPr lang="en-US" sz="2400" dirty="0" smtClean="0"/>
              <a:t>NTU </a:t>
            </a:r>
            <a:r>
              <a:rPr lang="en-US" sz="2400" dirty="0"/>
              <a:t>or </a:t>
            </a:r>
            <a:r>
              <a:rPr lang="en-US" sz="2400" dirty="0" smtClean="0"/>
              <a:t>lower</a:t>
            </a:r>
            <a:endParaRPr lang="en-US" sz="2400" dirty="0"/>
          </a:p>
          <a:p>
            <a:pPr>
              <a:buFont typeface="Arial" pitchFamily="34" charset="0"/>
              <a:buChar char="•"/>
            </a:pPr>
            <a:r>
              <a:rPr lang="en-US" sz="2400" dirty="0" smtClean="0"/>
              <a:t> Operate </a:t>
            </a:r>
            <a:r>
              <a:rPr lang="en-US" sz="2400" dirty="0"/>
              <a:t>without </a:t>
            </a:r>
            <a:r>
              <a:rPr lang="en-US" sz="2400" dirty="0" smtClean="0"/>
              <a:t>electricity</a:t>
            </a:r>
            <a:endParaRPr lang="en-US" sz="2400" dirty="0"/>
          </a:p>
          <a:p>
            <a:pPr>
              <a:buFont typeface="Arial" pitchFamily="34" charset="0"/>
              <a:buChar char="•"/>
            </a:pPr>
            <a:r>
              <a:rPr lang="en-US" sz="2400" dirty="0" smtClean="0"/>
              <a:t> Construction </a:t>
            </a:r>
            <a:r>
              <a:rPr lang="en-US" sz="2400" dirty="0"/>
              <a:t>material must be relatively cheap and readily </a:t>
            </a:r>
            <a:r>
              <a:rPr lang="en-US" sz="2400" dirty="0" smtClean="0"/>
              <a:t>available </a:t>
            </a:r>
            <a:r>
              <a:rPr lang="en-US" sz="2400" dirty="0"/>
              <a:t>in </a:t>
            </a:r>
            <a:r>
              <a:rPr lang="en-US" sz="2400" dirty="0" smtClean="0"/>
              <a:t>Honduras</a:t>
            </a:r>
            <a:endParaRPr lang="en-US" sz="2400" dirty="0"/>
          </a:p>
          <a:p>
            <a:pPr>
              <a:buFont typeface="Arial" pitchFamily="34" charset="0"/>
              <a:buChar char="•"/>
            </a:pPr>
            <a:r>
              <a:rPr lang="en-US" sz="2400" dirty="0" smtClean="0"/>
              <a:t> Minimal operation costs</a:t>
            </a:r>
            <a:endParaRPr lang="en-US" sz="2400" dirty="0"/>
          </a:p>
          <a:p>
            <a:pPr>
              <a:buFont typeface="Arial" pitchFamily="34" charset="0"/>
              <a:buChar char="•"/>
            </a:pPr>
            <a:r>
              <a:rPr lang="en-US" sz="2400" dirty="0" smtClean="0"/>
              <a:t> Simple design to </a:t>
            </a:r>
            <a:r>
              <a:rPr lang="en-US" sz="2400" dirty="0"/>
              <a:t>facilitate </a:t>
            </a:r>
            <a:r>
              <a:rPr lang="en-US" sz="2400" dirty="0" smtClean="0"/>
              <a:t>easy operation </a:t>
            </a:r>
            <a:r>
              <a:rPr lang="en-US" sz="2400" dirty="0"/>
              <a:t>and </a:t>
            </a:r>
            <a:r>
              <a:rPr lang="en-US" sz="2400" dirty="0" smtClean="0"/>
              <a:t>maintenance </a:t>
            </a:r>
          </a:p>
          <a:p>
            <a:pPr>
              <a:buFont typeface="Arial" pitchFamily="34" charset="0"/>
              <a:buChar char="•"/>
            </a:pPr>
            <a:r>
              <a:rPr lang="en-US" sz="2400" dirty="0" smtClean="0"/>
              <a:t> The </a:t>
            </a:r>
            <a:r>
              <a:rPr lang="en-US" sz="2400" dirty="0"/>
              <a:t>filtration and backwash system must be open so that the </a:t>
            </a:r>
            <a:r>
              <a:rPr lang="en-US" sz="2400" dirty="0" smtClean="0"/>
              <a:t>operator </a:t>
            </a:r>
            <a:r>
              <a:rPr lang="en-US" sz="2400" dirty="0"/>
              <a:t>can easily observe the workings of the system. </a:t>
            </a:r>
          </a:p>
          <a:p>
            <a:endParaRPr lang="en-US" sz="2400" dirty="0"/>
          </a:p>
          <a:p>
            <a:pPr algn="ctr"/>
            <a:endParaRPr lang="en-US" sz="2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9144000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2" algn="ctr"/>
            <a:r>
              <a:rPr lang="en-US" sz="3200" b="1" dirty="0" smtClean="0"/>
              <a:t>Clear Well Sub Team:</a:t>
            </a:r>
          </a:p>
          <a:p>
            <a:pPr lvl="2" algn="ctr"/>
            <a:r>
              <a:rPr lang="en-US" sz="3200" b="1" dirty="0" smtClean="0"/>
              <a:t>The position of clear well in a conventional water treatment plant</a:t>
            </a:r>
          </a:p>
        </p:txBody>
      </p:sp>
      <p:pic>
        <p:nvPicPr>
          <p:cNvPr id="4" name="Picture 3" descr="cw1.png"/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152400" y="2895600"/>
            <a:ext cx="8763000" cy="2985969"/>
          </a:xfrm>
          <a:prstGeom prst="rect">
            <a:avLst/>
          </a:prstGeom>
        </p:spPr>
      </p:pic>
      <p:sp>
        <p:nvSpPr>
          <p:cNvPr id="5" name="Rectangle 4"/>
          <p:cNvSpPr/>
          <p:nvPr/>
        </p:nvSpPr>
        <p:spPr>
          <a:xfrm>
            <a:off x="3581400" y="3657600"/>
            <a:ext cx="990600" cy="609600"/>
          </a:xfrm>
          <a:prstGeom prst="rect">
            <a:avLst/>
          </a:prstGeom>
          <a:noFill/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1066800" y="381000"/>
            <a:ext cx="7010400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2" algn="ctr"/>
            <a:r>
              <a:rPr lang="en-US" sz="2400" b="1" dirty="0" smtClean="0"/>
              <a:t>Clear Well Sub Team:</a:t>
            </a:r>
          </a:p>
          <a:p>
            <a:pPr lvl="2" algn="ctr"/>
            <a:r>
              <a:rPr lang="en-US" sz="2400" b="1" dirty="0" smtClean="0"/>
              <a:t>An example of a clear well design</a:t>
            </a:r>
          </a:p>
        </p:txBody>
      </p:sp>
      <p:pic>
        <p:nvPicPr>
          <p:cNvPr id="3" name="Picture 2" descr="cw2.png"/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1447800" y="2133600"/>
            <a:ext cx="5418896" cy="3712157"/>
          </a:xfrm>
          <a:prstGeom prst="rect">
            <a:avLst/>
          </a:prstGeom>
        </p:spPr>
      </p:pic>
      <p:sp>
        <p:nvSpPr>
          <p:cNvPr id="7" name="Rectangle 6"/>
          <p:cNvSpPr/>
          <p:nvPr/>
        </p:nvSpPr>
        <p:spPr>
          <a:xfrm>
            <a:off x="2743200" y="3962400"/>
            <a:ext cx="838200" cy="1143000"/>
          </a:xfrm>
          <a:prstGeom prst="rect">
            <a:avLst/>
          </a:prstGeom>
          <a:noFill/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" name="TextBox 8"/>
          <p:cNvSpPr txBox="1"/>
          <p:nvPr/>
        </p:nvSpPr>
        <p:spPr>
          <a:xfrm>
            <a:off x="5867400" y="1600200"/>
            <a:ext cx="2057400" cy="1477328"/>
          </a:xfrm>
          <a:prstGeom prst="rect">
            <a:avLst/>
          </a:prstGeom>
          <a:noFill/>
          <a:ln w="28575">
            <a:solidFill>
              <a:schemeClr val="accent3"/>
            </a:solidFill>
          </a:ln>
        </p:spPr>
        <p:txBody>
          <a:bodyPr wrap="square" rtlCol="0">
            <a:spAutoFit/>
          </a:bodyPr>
          <a:lstStyle/>
          <a:p>
            <a:r>
              <a:rPr lang="en-US" dirty="0" smtClean="0"/>
              <a:t>We can’t use pumps/electricity, so we are working on a gravity powered design.</a:t>
            </a:r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Rectangle 62"/>
          <p:cNvSpPr/>
          <p:nvPr/>
        </p:nvSpPr>
        <p:spPr>
          <a:xfrm>
            <a:off x="2743200" y="4343400"/>
            <a:ext cx="1676400" cy="152400"/>
          </a:xfrm>
          <a:prstGeom prst="rect">
            <a:avLst/>
          </a:prstGeom>
          <a:solidFill>
            <a:srgbClr val="0070C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2" name="Rectangle 61"/>
          <p:cNvSpPr/>
          <p:nvPr/>
        </p:nvSpPr>
        <p:spPr>
          <a:xfrm>
            <a:off x="2743200" y="4495800"/>
            <a:ext cx="1676400" cy="9906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" name="Rectangle 4"/>
          <p:cNvSpPr/>
          <p:nvPr/>
        </p:nvSpPr>
        <p:spPr>
          <a:xfrm>
            <a:off x="6858000" y="228600"/>
            <a:ext cx="2133600" cy="1524000"/>
          </a:xfrm>
          <a:prstGeom prst="rect">
            <a:avLst/>
          </a:prstGeom>
          <a:ln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6" name="Group 5"/>
          <p:cNvGrpSpPr/>
          <p:nvPr/>
        </p:nvGrpSpPr>
        <p:grpSpPr>
          <a:xfrm>
            <a:off x="7162800" y="609600"/>
            <a:ext cx="152400" cy="228600"/>
            <a:chOff x="5638800" y="304800"/>
            <a:chExt cx="304800" cy="457200"/>
          </a:xfrm>
        </p:grpSpPr>
        <p:sp>
          <p:nvSpPr>
            <p:cNvPr id="7" name="Isosceles Triangle 6"/>
            <p:cNvSpPr/>
            <p:nvPr/>
          </p:nvSpPr>
          <p:spPr>
            <a:xfrm>
              <a:off x="5638800" y="533400"/>
              <a:ext cx="304800" cy="228600"/>
            </a:xfrm>
            <a:prstGeom prst="triangle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" name="Isosceles Triangle 7"/>
            <p:cNvSpPr/>
            <p:nvPr/>
          </p:nvSpPr>
          <p:spPr>
            <a:xfrm rot="10800000">
              <a:off x="5638800" y="304800"/>
              <a:ext cx="304800" cy="228600"/>
            </a:xfrm>
            <a:prstGeom prst="triangle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7162800" y="1066800"/>
            <a:ext cx="152400" cy="228600"/>
            <a:chOff x="5638800" y="304800"/>
            <a:chExt cx="304800" cy="457200"/>
          </a:xfrm>
        </p:grpSpPr>
        <p:sp>
          <p:nvSpPr>
            <p:cNvPr id="10" name="Isosceles Triangle 9"/>
            <p:cNvSpPr/>
            <p:nvPr/>
          </p:nvSpPr>
          <p:spPr>
            <a:xfrm>
              <a:off x="5638800" y="533400"/>
              <a:ext cx="304800" cy="228600"/>
            </a:xfrm>
            <a:prstGeom prst="triangle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1" name="Isosceles Triangle 10"/>
            <p:cNvSpPr/>
            <p:nvPr/>
          </p:nvSpPr>
          <p:spPr>
            <a:xfrm rot="10800000">
              <a:off x="5638800" y="304800"/>
              <a:ext cx="304800" cy="228600"/>
            </a:xfrm>
            <a:prstGeom prst="triangle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12" name="TextBox 11"/>
          <p:cNvSpPr txBox="1"/>
          <p:nvPr/>
        </p:nvSpPr>
        <p:spPr>
          <a:xfrm>
            <a:off x="7467600" y="228600"/>
            <a:ext cx="86401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Legend</a:t>
            </a:r>
            <a:endParaRPr lang="en-US" dirty="0"/>
          </a:p>
        </p:txBody>
      </p:sp>
      <p:sp>
        <p:nvSpPr>
          <p:cNvPr id="13" name="TextBox 12"/>
          <p:cNvSpPr txBox="1"/>
          <p:nvPr/>
        </p:nvSpPr>
        <p:spPr>
          <a:xfrm>
            <a:off x="7620000" y="1066800"/>
            <a:ext cx="96808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/>
              <a:t>Closed Valve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7696200" y="609600"/>
            <a:ext cx="89114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/>
              <a:t>Open Valve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0"/>
            <a:ext cx="8229600" cy="1143000"/>
          </a:xfrm>
        </p:spPr>
        <p:txBody>
          <a:bodyPr>
            <a:normAutofit/>
          </a:bodyPr>
          <a:lstStyle/>
          <a:p>
            <a:r>
              <a:rPr lang="en-US" sz="3200" dirty="0" smtClean="0"/>
              <a:t>Basic Concept: Filtration </a:t>
            </a:r>
            <a:endParaRPr lang="en-US" sz="3200" dirty="0"/>
          </a:p>
        </p:txBody>
      </p:sp>
      <p:grpSp>
        <p:nvGrpSpPr>
          <p:cNvPr id="28" name="Group 27"/>
          <p:cNvGrpSpPr/>
          <p:nvPr/>
        </p:nvGrpSpPr>
        <p:grpSpPr>
          <a:xfrm rot="5400000">
            <a:off x="2940039" y="1860561"/>
            <a:ext cx="215922" cy="304800"/>
            <a:chOff x="5638800" y="304800"/>
            <a:chExt cx="304800" cy="457200"/>
          </a:xfrm>
          <a:solidFill>
            <a:schemeClr val="tx1"/>
          </a:solidFill>
        </p:grpSpPr>
        <p:sp>
          <p:nvSpPr>
            <p:cNvPr id="29" name="Isosceles Triangle 28"/>
            <p:cNvSpPr/>
            <p:nvPr/>
          </p:nvSpPr>
          <p:spPr>
            <a:xfrm>
              <a:off x="5638800" y="533400"/>
              <a:ext cx="304800" cy="228600"/>
            </a:xfrm>
            <a:prstGeom prst="triangle">
              <a:avLst/>
            </a:prstGeom>
            <a:grpFill/>
            <a:ln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" name="Isosceles Triangle 29"/>
            <p:cNvSpPr/>
            <p:nvPr/>
          </p:nvSpPr>
          <p:spPr>
            <a:xfrm rot="10800000">
              <a:off x="5638800" y="304800"/>
              <a:ext cx="304800" cy="228600"/>
            </a:xfrm>
            <a:prstGeom prst="triangle">
              <a:avLst/>
            </a:prstGeom>
            <a:grpFill/>
            <a:ln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2286000" y="4038600"/>
            <a:ext cx="228600" cy="304800"/>
            <a:chOff x="5638800" y="304800"/>
            <a:chExt cx="304800" cy="457200"/>
          </a:xfrm>
        </p:grpSpPr>
        <p:sp>
          <p:nvSpPr>
            <p:cNvPr id="41" name="Isosceles Triangle 40"/>
            <p:cNvSpPr/>
            <p:nvPr/>
          </p:nvSpPr>
          <p:spPr>
            <a:xfrm>
              <a:off x="5638800" y="533400"/>
              <a:ext cx="304800" cy="228600"/>
            </a:xfrm>
            <a:prstGeom prst="triangle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" name="Isosceles Triangle 41"/>
            <p:cNvSpPr/>
            <p:nvPr/>
          </p:nvSpPr>
          <p:spPr>
            <a:xfrm rot="10800000">
              <a:off x="5638800" y="304800"/>
              <a:ext cx="304800" cy="228600"/>
            </a:xfrm>
            <a:prstGeom prst="triangle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43" name="Rectangle 42"/>
          <p:cNvSpPr/>
          <p:nvPr/>
        </p:nvSpPr>
        <p:spPr>
          <a:xfrm>
            <a:off x="304800" y="1295400"/>
            <a:ext cx="2209800" cy="914400"/>
          </a:xfrm>
          <a:prstGeom prst="rect">
            <a:avLst/>
          </a:prstGeom>
          <a:ln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47" name="Straight Connector 46"/>
          <p:cNvCxnSpPr/>
          <p:nvPr/>
        </p:nvCxnSpPr>
        <p:spPr>
          <a:xfrm rot="5400000">
            <a:off x="-342900" y="1562100"/>
            <a:ext cx="1295400" cy="0"/>
          </a:xfrm>
          <a:prstGeom prst="line">
            <a:avLst/>
          </a:prstGeom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49" name="Straight Connector 48"/>
          <p:cNvCxnSpPr/>
          <p:nvPr/>
        </p:nvCxnSpPr>
        <p:spPr>
          <a:xfrm>
            <a:off x="304800" y="2209800"/>
            <a:ext cx="2209800" cy="0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51" name="Straight Connector 50"/>
          <p:cNvCxnSpPr/>
          <p:nvPr/>
        </p:nvCxnSpPr>
        <p:spPr>
          <a:xfrm rot="5400000" flipH="1" flipV="1">
            <a:off x="1866900" y="1562100"/>
            <a:ext cx="1295400" cy="0"/>
          </a:xfrm>
          <a:prstGeom prst="line">
            <a:avLst/>
          </a:prstGeom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53" name="Straight Connector 52"/>
          <p:cNvCxnSpPr/>
          <p:nvPr/>
        </p:nvCxnSpPr>
        <p:spPr>
          <a:xfrm>
            <a:off x="2514600" y="1600200"/>
            <a:ext cx="533400" cy="0"/>
          </a:xfrm>
          <a:prstGeom prst="line">
            <a:avLst/>
          </a:prstGeom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55" name="Straight Connector 54"/>
          <p:cNvCxnSpPr/>
          <p:nvPr/>
        </p:nvCxnSpPr>
        <p:spPr>
          <a:xfrm rot="5400000">
            <a:off x="2857500" y="1790700"/>
            <a:ext cx="381000" cy="0"/>
          </a:xfrm>
          <a:prstGeom prst="line">
            <a:avLst/>
          </a:prstGeom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57" name="Straight Connector 56"/>
          <p:cNvCxnSpPr/>
          <p:nvPr/>
        </p:nvCxnSpPr>
        <p:spPr>
          <a:xfrm rot="5400000">
            <a:off x="952500" y="3695700"/>
            <a:ext cx="3581400" cy="0"/>
          </a:xfrm>
          <a:prstGeom prst="line">
            <a:avLst/>
          </a:prstGeom>
          <a:ln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59" name="Straight Connector 58"/>
          <p:cNvCxnSpPr/>
          <p:nvPr/>
        </p:nvCxnSpPr>
        <p:spPr>
          <a:xfrm>
            <a:off x="2743200" y="5486400"/>
            <a:ext cx="1676400" cy="0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61" name="Straight Connector 60"/>
          <p:cNvCxnSpPr/>
          <p:nvPr/>
        </p:nvCxnSpPr>
        <p:spPr>
          <a:xfrm rot="5400000" flipH="1" flipV="1">
            <a:off x="2628900" y="3695700"/>
            <a:ext cx="3581400" cy="0"/>
          </a:xfrm>
          <a:prstGeom prst="line">
            <a:avLst/>
          </a:prstGeom>
          <a:ln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sp>
        <p:nvSpPr>
          <p:cNvPr id="64" name="Rectangle 63"/>
          <p:cNvSpPr/>
          <p:nvPr/>
        </p:nvSpPr>
        <p:spPr>
          <a:xfrm>
            <a:off x="5181600" y="2438400"/>
            <a:ext cx="1752600" cy="1600200"/>
          </a:xfrm>
          <a:prstGeom prst="rect">
            <a:avLst/>
          </a:prstGeom>
          <a:solidFill>
            <a:srgbClr val="0070C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65" name="Straight Connector 64"/>
          <p:cNvCxnSpPr/>
          <p:nvPr/>
        </p:nvCxnSpPr>
        <p:spPr>
          <a:xfrm rot="5400000">
            <a:off x="4343400" y="3200400"/>
            <a:ext cx="1676400" cy="0"/>
          </a:xfrm>
          <a:prstGeom prst="line">
            <a:avLst/>
          </a:prstGeom>
          <a:ln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67" name="Straight Connector 66"/>
          <p:cNvCxnSpPr/>
          <p:nvPr/>
        </p:nvCxnSpPr>
        <p:spPr>
          <a:xfrm rot="5400000">
            <a:off x="6096000" y="3200400"/>
            <a:ext cx="1676400" cy="0"/>
          </a:xfrm>
          <a:prstGeom prst="line">
            <a:avLst/>
          </a:prstGeom>
          <a:ln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5181600" y="4038600"/>
            <a:ext cx="1752600" cy="0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70" name="Straight Connector 69"/>
          <p:cNvCxnSpPr/>
          <p:nvPr/>
        </p:nvCxnSpPr>
        <p:spPr>
          <a:xfrm>
            <a:off x="2743200" y="5486400"/>
            <a:ext cx="1676400" cy="0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72" name="Straight Connector 71"/>
          <p:cNvCxnSpPr>
            <a:stCxn id="104" idx="3"/>
          </p:cNvCxnSpPr>
          <p:nvPr/>
        </p:nvCxnSpPr>
        <p:spPr>
          <a:xfrm flipV="1">
            <a:off x="1015663" y="4191000"/>
            <a:ext cx="1727537" cy="2233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76" name="Straight Connector 75"/>
          <p:cNvCxnSpPr/>
          <p:nvPr/>
        </p:nvCxnSpPr>
        <p:spPr>
          <a:xfrm rot="5400000">
            <a:off x="3276600" y="5791200"/>
            <a:ext cx="609600" cy="0"/>
          </a:xfrm>
          <a:prstGeom prst="line">
            <a:avLst/>
          </a:prstGeom>
          <a:ln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78" name="Straight Connector 77"/>
          <p:cNvCxnSpPr/>
          <p:nvPr/>
        </p:nvCxnSpPr>
        <p:spPr>
          <a:xfrm>
            <a:off x="1752600" y="6096000"/>
            <a:ext cx="4419600" cy="0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80" name="Straight Connector 79"/>
          <p:cNvCxnSpPr/>
          <p:nvPr/>
        </p:nvCxnSpPr>
        <p:spPr>
          <a:xfrm rot="5400000" flipH="1" flipV="1">
            <a:off x="5143500" y="5067300"/>
            <a:ext cx="2057400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83" name="Straight Connector 82"/>
          <p:cNvCxnSpPr/>
          <p:nvPr/>
        </p:nvCxnSpPr>
        <p:spPr>
          <a:xfrm>
            <a:off x="6096000" y="6096000"/>
            <a:ext cx="1066800" cy="0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grpSp>
        <p:nvGrpSpPr>
          <p:cNvPr id="88" name="Group 87"/>
          <p:cNvGrpSpPr/>
          <p:nvPr/>
        </p:nvGrpSpPr>
        <p:grpSpPr>
          <a:xfrm>
            <a:off x="5791200" y="5943600"/>
            <a:ext cx="228600" cy="304800"/>
            <a:chOff x="5638800" y="304800"/>
            <a:chExt cx="304800" cy="457200"/>
          </a:xfrm>
        </p:grpSpPr>
        <p:sp>
          <p:nvSpPr>
            <p:cNvPr id="89" name="Isosceles Triangle 88"/>
            <p:cNvSpPr/>
            <p:nvPr/>
          </p:nvSpPr>
          <p:spPr>
            <a:xfrm>
              <a:off x="5638800" y="533400"/>
              <a:ext cx="304800" cy="228600"/>
            </a:xfrm>
            <a:prstGeom prst="triangle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0" name="Isosceles Triangle 89"/>
            <p:cNvSpPr/>
            <p:nvPr/>
          </p:nvSpPr>
          <p:spPr>
            <a:xfrm rot="10800000">
              <a:off x="5638800" y="304800"/>
              <a:ext cx="304800" cy="228600"/>
            </a:xfrm>
            <a:prstGeom prst="triangle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91" name="Group 90"/>
          <p:cNvGrpSpPr/>
          <p:nvPr/>
        </p:nvGrpSpPr>
        <p:grpSpPr>
          <a:xfrm>
            <a:off x="6324600" y="5943600"/>
            <a:ext cx="228600" cy="304800"/>
            <a:chOff x="5638800" y="304800"/>
            <a:chExt cx="304800" cy="457200"/>
          </a:xfrm>
        </p:grpSpPr>
        <p:sp>
          <p:nvSpPr>
            <p:cNvPr id="92" name="Isosceles Triangle 91"/>
            <p:cNvSpPr/>
            <p:nvPr/>
          </p:nvSpPr>
          <p:spPr>
            <a:xfrm>
              <a:off x="5638800" y="533400"/>
              <a:ext cx="304800" cy="228600"/>
            </a:xfrm>
            <a:prstGeom prst="triangle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3" name="Isosceles Triangle 92"/>
            <p:cNvSpPr/>
            <p:nvPr/>
          </p:nvSpPr>
          <p:spPr>
            <a:xfrm rot="10800000">
              <a:off x="5638800" y="304800"/>
              <a:ext cx="304800" cy="228600"/>
            </a:xfrm>
            <a:prstGeom prst="triangle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95" name="TextBox 94"/>
          <p:cNvSpPr txBox="1"/>
          <p:nvPr/>
        </p:nvSpPr>
        <p:spPr>
          <a:xfrm>
            <a:off x="7315200" y="5943600"/>
            <a:ext cx="126656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/>
              <a:t>2</a:t>
            </a:r>
            <a:r>
              <a:rPr lang="en-US" sz="2400" baseline="30000" dirty="0" smtClean="0"/>
              <a:t>nd</a:t>
            </a:r>
            <a:r>
              <a:rPr lang="en-US" sz="2400" dirty="0" smtClean="0"/>
              <a:t> Filter</a:t>
            </a:r>
            <a:endParaRPr lang="en-US" sz="2400" dirty="0"/>
          </a:p>
        </p:txBody>
      </p:sp>
      <p:sp>
        <p:nvSpPr>
          <p:cNvPr id="96" name="TextBox 95"/>
          <p:cNvSpPr txBox="1"/>
          <p:nvPr/>
        </p:nvSpPr>
        <p:spPr>
          <a:xfrm>
            <a:off x="2971800" y="4724400"/>
            <a:ext cx="137877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/>
              <a:t>Filter Bed</a:t>
            </a:r>
            <a:endParaRPr lang="en-US" sz="2400" dirty="0"/>
          </a:p>
        </p:txBody>
      </p:sp>
      <p:sp>
        <p:nvSpPr>
          <p:cNvPr id="97" name="TextBox 96"/>
          <p:cNvSpPr txBox="1"/>
          <p:nvPr/>
        </p:nvSpPr>
        <p:spPr>
          <a:xfrm>
            <a:off x="5334000" y="3352800"/>
            <a:ext cx="145418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/>
              <a:t>Clear Well</a:t>
            </a:r>
            <a:endParaRPr lang="en-US" sz="2400" dirty="0"/>
          </a:p>
        </p:txBody>
      </p:sp>
      <p:grpSp>
        <p:nvGrpSpPr>
          <p:cNvPr id="98" name="Group 97"/>
          <p:cNvGrpSpPr/>
          <p:nvPr/>
        </p:nvGrpSpPr>
        <p:grpSpPr>
          <a:xfrm>
            <a:off x="3733800" y="5943600"/>
            <a:ext cx="228600" cy="304800"/>
            <a:chOff x="5638800" y="304800"/>
            <a:chExt cx="304800" cy="457200"/>
          </a:xfrm>
        </p:grpSpPr>
        <p:sp>
          <p:nvSpPr>
            <p:cNvPr id="99" name="Isosceles Triangle 98"/>
            <p:cNvSpPr/>
            <p:nvPr/>
          </p:nvSpPr>
          <p:spPr>
            <a:xfrm>
              <a:off x="5638800" y="533400"/>
              <a:ext cx="304800" cy="228600"/>
            </a:xfrm>
            <a:prstGeom prst="triangle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0" name="Isosceles Triangle 99"/>
            <p:cNvSpPr/>
            <p:nvPr/>
          </p:nvSpPr>
          <p:spPr>
            <a:xfrm rot="10800000">
              <a:off x="5638800" y="304800"/>
              <a:ext cx="304800" cy="228600"/>
            </a:xfrm>
            <a:prstGeom prst="triangle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104" name="TextBox 103"/>
          <p:cNvSpPr txBox="1"/>
          <p:nvPr/>
        </p:nvSpPr>
        <p:spPr>
          <a:xfrm>
            <a:off x="0" y="3962400"/>
            <a:ext cx="101566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/>
              <a:t>Sludge</a:t>
            </a:r>
            <a:endParaRPr lang="en-US" sz="2400" dirty="0"/>
          </a:p>
        </p:txBody>
      </p:sp>
      <p:sp>
        <p:nvSpPr>
          <p:cNvPr id="107" name="TextBox 106"/>
          <p:cNvSpPr txBox="1"/>
          <p:nvPr/>
        </p:nvSpPr>
        <p:spPr>
          <a:xfrm>
            <a:off x="0" y="5867400"/>
            <a:ext cx="1662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/>
              <a:t>Distribution</a:t>
            </a:r>
            <a:endParaRPr lang="en-US" sz="2400" dirty="0"/>
          </a:p>
        </p:txBody>
      </p:sp>
      <p:grpSp>
        <p:nvGrpSpPr>
          <p:cNvPr id="109" name="Group 108"/>
          <p:cNvGrpSpPr/>
          <p:nvPr/>
        </p:nvGrpSpPr>
        <p:grpSpPr>
          <a:xfrm>
            <a:off x="3200400" y="5943600"/>
            <a:ext cx="228600" cy="304800"/>
            <a:chOff x="5638800" y="304800"/>
            <a:chExt cx="304800" cy="457200"/>
          </a:xfrm>
        </p:grpSpPr>
        <p:sp>
          <p:nvSpPr>
            <p:cNvPr id="110" name="Isosceles Triangle 109"/>
            <p:cNvSpPr/>
            <p:nvPr/>
          </p:nvSpPr>
          <p:spPr>
            <a:xfrm>
              <a:off x="5638800" y="533400"/>
              <a:ext cx="304800" cy="228600"/>
            </a:xfrm>
            <a:prstGeom prst="triangle">
              <a:avLst/>
            </a:prstGeom>
            <a:ln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11" name="Isosceles Triangle 110"/>
            <p:cNvSpPr/>
            <p:nvPr/>
          </p:nvSpPr>
          <p:spPr>
            <a:xfrm rot="10800000">
              <a:off x="5638800" y="304800"/>
              <a:ext cx="304800" cy="228600"/>
            </a:xfrm>
            <a:prstGeom prst="triangle">
              <a:avLst/>
            </a:prstGeom>
            <a:ln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cxnSp>
        <p:nvCxnSpPr>
          <p:cNvPr id="115" name="Straight Connector 114"/>
          <p:cNvCxnSpPr/>
          <p:nvPr/>
        </p:nvCxnSpPr>
        <p:spPr>
          <a:xfrm rot="5400000">
            <a:off x="2857500" y="2171700"/>
            <a:ext cx="381000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116" name="Straight Connector 115"/>
          <p:cNvCxnSpPr/>
          <p:nvPr/>
        </p:nvCxnSpPr>
        <p:spPr>
          <a:xfrm rot="5400000">
            <a:off x="2857500" y="2552700"/>
            <a:ext cx="381000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117" name="Straight Connector 116"/>
          <p:cNvCxnSpPr/>
          <p:nvPr/>
        </p:nvCxnSpPr>
        <p:spPr>
          <a:xfrm rot="5400000">
            <a:off x="2857500" y="2857500"/>
            <a:ext cx="381000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118" name="Straight Connector 117"/>
          <p:cNvCxnSpPr/>
          <p:nvPr/>
        </p:nvCxnSpPr>
        <p:spPr>
          <a:xfrm rot="5400000">
            <a:off x="2857500" y="3238500"/>
            <a:ext cx="381000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119" name="Straight Connector 118"/>
          <p:cNvCxnSpPr/>
          <p:nvPr/>
        </p:nvCxnSpPr>
        <p:spPr>
          <a:xfrm rot="5400000">
            <a:off x="2857500" y="3467100"/>
            <a:ext cx="381000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120" name="Straight Connector 119"/>
          <p:cNvCxnSpPr/>
          <p:nvPr/>
        </p:nvCxnSpPr>
        <p:spPr>
          <a:xfrm rot="5400000">
            <a:off x="2857500" y="3848100"/>
            <a:ext cx="381000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121" name="Straight Connector 120"/>
          <p:cNvCxnSpPr/>
          <p:nvPr/>
        </p:nvCxnSpPr>
        <p:spPr>
          <a:xfrm rot="5400000">
            <a:off x="2857500" y="4229100"/>
            <a:ext cx="381000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124" name="Straight Connector 123"/>
          <p:cNvCxnSpPr/>
          <p:nvPr/>
        </p:nvCxnSpPr>
        <p:spPr>
          <a:xfrm rot="5400000">
            <a:off x="3276600" y="5791200"/>
            <a:ext cx="609600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126" name="Straight Connector 125"/>
          <p:cNvCxnSpPr>
            <a:endCxn id="100" idx="0"/>
          </p:cNvCxnSpPr>
          <p:nvPr/>
        </p:nvCxnSpPr>
        <p:spPr>
          <a:xfrm>
            <a:off x="1752600" y="6096000"/>
            <a:ext cx="2095500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grpSp>
        <p:nvGrpSpPr>
          <p:cNvPr id="132" name="Group 131"/>
          <p:cNvGrpSpPr/>
          <p:nvPr/>
        </p:nvGrpSpPr>
        <p:grpSpPr>
          <a:xfrm rot="5400000">
            <a:off x="2940039" y="1860561"/>
            <a:ext cx="215922" cy="304800"/>
            <a:chOff x="5638800" y="304800"/>
            <a:chExt cx="304800" cy="457200"/>
          </a:xfrm>
        </p:grpSpPr>
        <p:sp>
          <p:nvSpPr>
            <p:cNvPr id="133" name="Isosceles Triangle 132"/>
            <p:cNvSpPr/>
            <p:nvPr/>
          </p:nvSpPr>
          <p:spPr>
            <a:xfrm>
              <a:off x="5638800" y="533400"/>
              <a:ext cx="304800" cy="228600"/>
            </a:xfrm>
            <a:prstGeom prst="triangle">
              <a:avLst/>
            </a:prstGeom>
            <a:ln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4" name="Isosceles Triangle 133"/>
            <p:cNvSpPr/>
            <p:nvPr/>
          </p:nvSpPr>
          <p:spPr>
            <a:xfrm rot="10800000">
              <a:off x="5638800" y="304800"/>
              <a:ext cx="304800" cy="228600"/>
            </a:xfrm>
            <a:prstGeom prst="triangle">
              <a:avLst/>
            </a:prstGeom>
            <a:ln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135" name="TextBox 134"/>
          <p:cNvSpPr txBox="1"/>
          <p:nvPr/>
        </p:nvSpPr>
        <p:spPr>
          <a:xfrm>
            <a:off x="762000" y="1524000"/>
            <a:ext cx="128592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/>
              <a:t>Sed Tank</a:t>
            </a:r>
            <a:endParaRPr lang="en-US" sz="2400" dirty="0"/>
          </a:p>
        </p:txBody>
      </p:sp>
      <p:cxnSp>
        <p:nvCxnSpPr>
          <p:cNvPr id="137" name="Straight Connector 136"/>
          <p:cNvCxnSpPr>
            <a:endCxn id="93" idx="0"/>
          </p:cNvCxnSpPr>
          <p:nvPr/>
        </p:nvCxnSpPr>
        <p:spPr>
          <a:xfrm>
            <a:off x="5867400" y="6096000"/>
            <a:ext cx="571500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>
    <p:wipe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000"/>
                            </p:stCondLst>
                            <p:childTnLst>
                              <p:par>
                                <p:cTn id="3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0"/>
                            </p:stCondLst>
                            <p:childTnLst>
                              <p:par>
                                <p:cTn id="49" presetID="17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 animBg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" name="Rectangle 128"/>
          <p:cNvSpPr/>
          <p:nvPr/>
        </p:nvSpPr>
        <p:spPr>
          <a:xfrm>
            <a:off x="2743200" y="4343400"/>
            <a:ext cx="1676400" cy="304800"/>
          </a:xfrm>
          <a:prstGeom prst="rect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3" name="Group 97"/>
          <p:cNvGrpSpPr/>
          <p:nvPr/>
        </p:nvGrpSpPr>
        <p:grpSpPr>
          <a:xfrm>
            <a:off x="3733800" y="5943600"/>
            <a:ext cx="228600" cy="304800"/>
            <a:chOff x="5638800" y="304800"/>
            <a:chExt cx="304800" cy="457200"/>
          </a:xfrm>
        </p:grpSpPr>
        <p:sp>
          <p:nvSpPr>
            <p:cNvPr id="105" name="Isosceles Triangle 104"/>
            <p:cNvSpPr/>
            <p:nvPr/>
          </p:nvSpPr>
          <p:spPr>
            <a:xfrm>
              <a:off x="5638800" y="533400"/>
              <a:ext cx="304800" cy="228600"/>
            </a:xfrm>
            <a:prstGeom prst="triangle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6" name="Isosceles Triangle 105"/>
            <p:cNvSpPr/>
            <p:nvPr/>
          </p:nvSpPr>
          <p:spPr>
            <a:xfrm rot="10800000">
              <a:off x="5638800" y="304800"/>
              <a:ext cx="304800" cy="228600"/>
            </a:xfrm>
            <a:prstGeom prst="triangle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08" name="Group 97"/>
          <p:cNvGrpSpPr/>
          <p:nvPr/>
        </p:nvGrpSpPr>
        <p:grpSpPr>
          <a:xfrm>
            <a:off x="5791200" y="5943600"/>
            <a:ext cx="228600" cy="304800"/>
            <a:chOff x="5638800" y="304800"/>
            <a:chExt cx="304800" cy="457200"/>
          </a:xfrm>
        </p:grpSpPr>
        <p:sp>
          <p:nvSpPr>
            <p:cNvPr id="109" name="Isosceles Triangle 108"/>
            <p:cNvSpPr/>
            <p:nvPr/>
          </p:nvSpPr>
          <p:spPr>
            <a:xfrm>
              <a:off x="5638800" y="533400"/>
              <a:ext cx="304800" cy="228600"/>
            </a:xfrm>
            <a:prstGeom prst="triangle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12" name="Isosceles Triangle 111"/>
            <p:cNvSpPr/>
            <p:nvPr/>
          </p:nvSpPr>
          <p:spPr>
            <a:xfrm rot="10800000">
              <a:off x="5638800" y="304800"/>
              <a:ext cx="304800" cy="228600"/>
            </a:xfrm>
            <a:prstGeom prst="triangle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63" name="Rectangle 62"/>
          <p:cNvSpPr/>
          <p:nvPr/>
        </p:nvSpPr>
        <p:spPr>
          <a:xfrm>
            <a:off x="2743200" y="4343400"/>
            <a:ext cx="1676400" cy="152400"/>
          </a:xfrm>
          <a:prstGeom prst="rect">
            <a:avLst/>
          </a:prstGeom>
          <a:solidFill>
            <a:srgbClr val="0070C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2" name="Rectangle 61"/>
          <p:cNvSpPr/>
          <p:nvPr/>
        </p:nvSpPr>
        <p:spPr>
          <a:xfrm>
            <a:off x="2743200" y="4495800"/>
            <a:ext cx="1676400" cy="9906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" name="Rectangle 4"/>
          <p:cNvSpPr/>
          <p:nvPr/>
        </p:nvSpPr>
        <p:spPr>
          <a:xfrm>
            <a:off x="6858000" y="228600"/>
            <a:ext cx="2133600" cy="1524000"/>
          </a:xfrm>
          <a:prstGeom prst="rect">
            <a:avLst/>
          </a:prstGeom>
          <a:ln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" name="Group 5"/>
          <p:cNvGrpSpPr/>
          <p:nvPr/>
        </p:nvGrpSpPr>
        <p:grpSpPr>
          <a:xfrm>
            <a:off x="7162800" y="609600"/>
            <a:ext cx="152400" cy="228600"/>
            <a:chOff x="5638800" y="304800"/>
            <a:chExt cx="304800" cy="457200"/>
          </a:xfrm>
        </p:grpSpPr>
        <p:sp>
          <p:nvSpPr>
            <p:cNvPr id="7" name="Isosceles Triangle 6"/>
            <p:cNvSpPr/>
            <p:nvPr/>
          </p:nvSpPr>
          <p:spPr>
            <a:xfrm>
              <a:off x="5638800" y="533400"/>
              <a:ext cx="304800" cy="228600"/>
            </a:xfrm>
            <a:prstGeom prst="triangle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" name="Isosceles Triangle 7"/>
            <p:cNvSpPr/>
            <p:nvPr/>
          </p:nvSpPr>
          <p:spPr>
            <a:xfrm rot="10800000">
              <a:off x="5638800" y="304800"/>
              <a:ext cx="304800" cy="228600"/>
            </a:xfrm>
            <a:prstGeom prst="triangle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" name="Group 8"/>
          <p:cNvGrpSpPr/>
          <p:nvPr/>
        </p:nvGrpSpPr>
        <p:grpSpPr>
          <a:xfrm>
            <a:off x="7162800" y="1066800"/>
            <a:ext cx="152400" cy="228600"/>
            <a:chOff x="5638800" y="304800"/>
            <a:chExt cx="304800" cy="457200"/>
          </a:xfrm>
        </p:grpSpPr>
        <p:sp>
          <p:nvSpPr>
            <p:cNvPr id="10" name="Isosceles Triangle 9"/>
            <p:cNvSpPr/>
            <p:nvPr/>
          </p:nvSpPr>
          <p:spPr>
            <a:xfrm>
              <a:off x="5638800" y="533400"/>
              <a:ext cx="304800" cy="228600"/>
            </a:xfrm>
            <a:prstGeom prst="triangle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1" name="Isosceles Triangle 10"/>
            <p:cNvSpPr/>
            <p:nvPr/>
          </p:nvSpPr>
          <p:spPr>
            <a:xfrm rot="10800000">
              <a:off x="5638800" y="304800"/>
              <a:ext cx="304800" cy="228600"/>
            </a:xfrm>
            <a:prstGeom prst="triangle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12" name="TextBox 11"/>
          <p:cNvSpPr txBox="1"/>
          <p:nvPr/>
        </p:nvSpPr>
        <p:spPr>
          <a:xfrm>
            <a:off x="7467600" y="228600"/>
            <a:ext cx="86401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Legend</a:t>
            </a:r>
            <a:endParaRPr lang="en-US" dirty="0"/>
          </a:p>
        </p:txBody>
      </p:sp>
      <p:sp>
        <p:nvSpPr>
          <p:cNvPr id="13" name="TextBox 12"/>
          <p:cNvSpPr txBox="1"/>
          <p:nvPr/>
        </p:nvSpPr>
        <p:spPr>
          <a:xfrm>
            <a:off x="7620000" y="1066800"/>
            <a:ext cx="96808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/>
              <a:t>Closed Valve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7696200" y="609600"/>
            <a:ext cx="89114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/>
              <a:t>Open Valve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0"/>
            <a:ext cx="8229600" cy="1143000"/>
          </a:xfrm>
        </p:spPr>
        <p:txBody>
          <a:bodyPr>
            <a:normAutofit/>
          </a:bodyPr>
          <a:lstStyle/>
          <a:p>
            <a:r>
              <a:rPr lang="en-US" sz="3200" dirty="0" smtClean="0"/>
              <a:t>Basic Concept: Backwash </a:t>
            </a:r>
            <a:endParaRPr lang="en-US" sz="3200" dirty="0"/>
          </a:p>
        </p:txBody>
      </p:sp>
      <p:grpSp>
        <p:nvGrpSpPr>
          <p:cNvPr id="6" name="Group 27"/>
          <p:cNvGrpSpPr/>
          <p:nvPr/>
        </p:nvGrpSpPr>
        <p:grpSpPr>
          <a:xfrm rot="5400000">
            <a:off x="2940039" y="1860561"/>
            <a:ext cx="215922" cy="304800"/>
            <a:chOff x="5638800" y="304800"/>
            <a:chExt cx="304800" cy="457200"/>
          </a:xfrm>
        </p:grpSpPr>
        <p:sp>
          <p:nvSpPr>
            <p:cNvPr id="29" name="Isosceles Triangle 28"/>
            <p:cNvSpPr/>
            <p:nvPr/>
          </p:nvSpPr>
          <p:spPr>
            <a:xfrm>
              <a:off x="5638800" y="533400"/>
              <a:ext cx="304800" cy="228600"/>
            </a:xfrm>
            <a:prstGeom prst="triangle">
              <a:avLst/>
            </a:prstGeom>
            <a:ln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" name="Isosceles Triangle 29"/>
            <p:cNvSpPr/>
            <p:nvPr/>
          </p:nvSpPr>
          <p:spPr>
            <a:xfrm rot="10800000">
              <a:off x="5638800" y="304800"/>
              <a:ext cx="304800" cy="228600"/>
            </a:xfrm>
            <a:prstGeom prst="triangle">
              <a:avLst/>
            </a:prstGeom>
            <a:ln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9" name="Group 39"/>
          <p:cNvGrpSpPr/>
          <p:nvPr/>
        </p:nvGrpSpPr>
        <p:grpSpPr>
          <a:xfrm>
            <a:off x="2286000" y="4038600"/>
            <a:ext cx="228600" cy="304800"/>
            <a:chOff x="5638800" y="304800"/>
            <a:chExt cx="304800" cy="457200"/>
          </a:xfrm>
        </p:grpSpPr>
        <p:sp>
          <p:nvSpPr>
            <p:cNvPr id="41" name="Isosceles Triangle 40"/>
            <p:cNvSpPr/>
            <p:nvPr/>
          </p:nvSpPr>
          <p:spPr>
            <a:xfrm>
              <a:off x="5638800" y="533400"/>
              <a:ext cx="304800" cy="228600"/>
            </a:xfrm>
            <a:prstGeom prst="triangle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" name="Isosceles Triangle 41"/>
            <p:cNvSpPr/>
            <p:nvPr/>
          </p:nvSpPr>
          <p:spPr>
            <a:xfrm rot="10800000">
              <a:off x="5638800" y="304800"/>
              <a:ext cx="304800" cy="228600"/>
            </a:xfrm>
            <a:prstGeom prst="triangle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43" name="Rectangle 42"/>
          <p:cNvSpPr/>
          <p:nvPr/>
        </p:nvSpPr>
        <p:spPr>
          <a:xfrm>
            <a:off x="304800" y="1295400"/>
            <a:ext cx="2209800" cy="914400"/>
          </a:xfrm>
          <a:prstGeom prst="rect">
            <a:avLst/>
          </a:prstGeom>
          <a:ln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47" name="Straight Connector 46"/>
          <p:cNvCxnSpPr/>
          <p:nvPr/>
        </p:nvCxnSpPr>
        <p:spPr>
          <a:xfrm rot="5400000">
            <a:off x="-342900" y="1562100"/>
            <a:ext cx="1295400" cy="0"/>
          </a:xfrm>
          <a:prstGeom prst="line">
            <a:avLst/>
          </a:prstGeom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49" name="Straight Connector 48"/>
          <p:cNvCxnSpPr/>
          <p:nvPr/>
        </p:nvCxnSpPr>
        <p:spPr>
          <a:xfrm>
            <a:off x="304800" y="2209800"/>
            <a:ext cx="2209800" cy="0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51" name="Straight Connector 50"/>
          <p:cNvCxnSpPr/>
          <p:nvPr/>
        </p:nvCxnSpPr>
        <p:spPr>
          <a:xfrm rot="5400000" flipH="1" flipV="1">
            <a:off x="1866900" y="1562100"/>
            <a:ext cx="1295400" cy="0"/>
          </a:xfrm>
          <a:prstGeom prst="line">
            <a:avLst/>
          </a:prstGeom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53" name="Straight Connector 52"/>
          <p:cNvCxnSpPr/>
          <p:nvPr/>
        </p:nvCxnSpPr>
        <p:spPr>
          <a:xfrm>
            <a:off x="2514600" y="1600200"/>
            <a:ext cx="533400" cy="0"/>
          </a:xfrm>
          <a:prstGeom prst="line">
            <a:avLst/>
          </a:prstGeom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55" name="Straight Connector 54"/>
          <p:cNvCxnSpPr/>
          <p:nvPr/>
        </p:nvCxnSpPr>
        <p:spPr>
          <a:xfrm rot="5400000">
            <a:off x="2857500" y="1790700"/>
            <a:ext cx="381000" cy="0"/>
          </a:xfrm>
          <a:prstGeom prst="line">
            <a:avLst/>
          </a:prstGeom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57" name="Straight Connector 56"/>
          <p:cNvCxnSpPr/>
          <p:nvPr/>
        </p:nvCxnSpPr>
        <p:spPr>
          <a:xfrm rot="5400000">
            <a:off x="952500" y="3695700"/>
            <a:ext cx="3581400" cy="0"/>
          </a:xfrm>
          <a:prstGeom prst="line">
            <a:avLst/>
          </a:prstGeom>
          <a:ln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59" name="Straight Connector 58"/>
          <p:cNvCxnSpPr/>
          <p:nvPr/>
        </p:nvCxnSpPr>
        <p:spPr>
          <a:xfrm>
            <a:off x="2743200" y="5486400"/>
            <a:ext cx="1676400" cy="0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61" name="Straight Connector 60"/>
          <p:cNvCxnSpPr/>
          <p:nvPr/>
        </p:nvCxnSpPr>
        <p:spPr>
          <a:xfrm rot="5400000" flipH="1" flipV="1">
            <a:off x="2628900" y="3695700"/>
            <a:ext cx="3581400" cy="0"/>
          </a:xfrm>
          <a:prstGeom prst="line">
            <a:avLst/>
          </a:prstGeom>
          <a:ln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sp>
        <p:nvSpPr>
          <p:cNvPr id="64" name="Rectangle 63"/>
          <p:cNvSpPr/>
          <p:nvPr/>
        </p:nvSpPr>
        <p:spPr>
          <a:xfrm>
            <a:off x="5181600" y="2438400"/>
            <a:ext cx="1752600" cy="1600200"/>
          </a:xfrm>
          <a:prstGeom prst="rect">
            <a:avLst/>
          </a:prstGeom>
          <a:solidFill>
            <a:srgbClr val="0070C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65" name="Straight Connector 64"/>
          <p:cNvCxnSpPr/>
          <p:nvPr/>
        </p:nvCxnSpPr>
        <p:spPr>
          <a:xfrm rot="5400000">
            <a:off x="4343400" y="3200400"/>
            <a:ext cx="1676400" cy="0"/>
          </a:xfrm>
          <a:prstGeom prst="line">
            <a:avLst/>
          </a:prstGeom>
          <a:ln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67" name="Straight Connector 66"/>
          <p:cNvCxnSpPr/>
          <p:nvPr/>
        </p:nvCxnSpPr>
        <p:spPr>
          <a:xfrm rot="5400000">
            <a:off x="6096000" y="3200400"/>
            <a:ext cx="1676400" cy="0"/>
          </a:xfrm>
          <a:prstGeom prst="line">
            <a:avLst/>
          </a:prstGeom>
          <a:ln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5181600" y="4038600"/>
            <a:ext cx="1752600" cy="0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70" name="Straight Connector 69"/>
          <p:cNvCxnSpPr/>
          <p:nvPr/>
        </p:nvCxnSpPr>
        <p:spPr>
          <a:xfrm>
            <a:off x="2743200" y="5486400"/>
            <a:ext cx="1676400" cy="0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72" name="Straight Connector 71"/>
          <p:cNvCxnSpPr>
            <a:stCxn id="104" idx="3"/>
          </p:cNvCxnSpPr>
          <p:nvPr/>
        </p:nvCxnSpPr>
        <p:spPr>
          <a:xfrm flipV="1">
            <a:off x="1015663" y="4191000"/>
            <a:ext cx="1727537" cy="2233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76" name="Straight Connector 75"/>
          <p:cNvCxnSpPr/>
          <p:nvPr/>
        </p:nvCxnSpPr>
        <p:spPr>
          <a:xfrm rot="5400000">
            <a:off x="3276600" y="5791200"/>
            <a:ext cx="609600" cy="0"/>
          </a:xfrm>
          <a:prstGeom prst="line">
            <a:avLst/>
          </a:prstGeom>
          <a:ln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78" name="Straight Connector 77"/>
          <p:cNvCxnSpPr/>
          <p:nvPr/>
        </p:nvCxnSpPr>
        <p:spPr>
          <a:xfrm>
            <a:off x="1752600" y="6096000"/>
            <a:ext cx="4419600" cy="0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80" name="Straight Connector 79"/>
          <p:cNvCxnSpPr/>
          <p:nvPr/>
        </p:nvCxnSpPr>
        <p:spPr>
          <a:xfrm rot="5400000" flipH="1" flipV="1">
            <a:off x="5143500" y="5067300"/>
            <a:ext cx="2057400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83" name="Straight Connector 82"/>
          <p:cNvCxnSpPr/>
          <p:nvPr/>
        </p:nvCxnSpPr>
        <p:spPr>
          <a:xfrm>
            <a:off x="6096000" y="6096000"/>
            <a:ext cx="1066800" cy="0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grpSp>
        <p:nvGrpSpPr>
          <p:cNvPr id="15" name="Group 87"/>
          <p:cNvGrpSpPr/>
          <p:nvPr/>
        </p:nvGrpSpPr>
        <p:grpSpPr>
          <a:xfrm>
            <a:off x="3733800" y="5943600"/>
            <a:ext cx="228600" cy="304800"/>
            <a:chOff x="5638800" y="304800"/>
            <a:chExt cx="304800" cy="457200"/>
          </a:xfrm>
        </p:grpSpPr>
        <p:sp>
          <p:nvSpPr>
            <p:cNvPr id="89" name="Isosceles Triangle 88"/>
            <p:cNvSpPr/>
            <p:nvPr/>
          </p:nvSpPr>
          <p:spPr>
            <a:xfrm>
              <a:off x="5638800" y="533400"/>
              <a:ext cx="304800" cy="228600"/>
            </a:xfrm>
            <a:prstGeom prst="triangle">
              <a:avLst/>
            </a:prstGeom>
            <a:ln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0" name="Isosceles Triangle 89"/>
            <p:cNvSpPr/>
            <p:nvPr/>
          </p:nvSpPr>
          <p:spPr>
            <a:xfrm rot="10800000">
              <a:off x="5638800" y="304800"/>
              <a:ext cx="304800" cy="228600"/>
            </a:xfrm>
            <a:prstGeom prst="triangle">
              <a:avLst/>
            </a:prstGeom>
            <a:ln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90"/>
          <p:cNvGrpSpPr/>
          <p:nvPr/>
        </p:nvGrpSpPr>
        <p:grpSpPr>
          <a:xfrm>
            <a:off x="6324600" y="5943600"/>
            <a:ext cx="228600" cy="304800"/>
            <a:chOff x="5638800" y="304800"/>
            <a:chExt cx="304800" cy="457200"/>
          </a:xfrm>
        </p:grpSpPr>
        <p:sp>
          <p:nvSpPr>
            <p:cNvPr id="92" name="Isosceles Triangle 91"/>
            <p:cNvSpPr/>
            <p:nvPr/>
          </p:nvSpPr>
          <p:spPr>
            <a:xfrm>
              <a:off x="5638800" y="533400"/>
              <a:ext cx="304800" cy="228600"/>
            </a:xfrm>
            <a:prstGeom prst="triangle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3" name="Isosceles Triangle 92"/>
            <p:cNvSpPr/>
            <p:nvPr/>
          </p:nvSpPr>
          <p:spPr>
            <a:xfrm rot="10800000">
              <a:off x="5638800" y="304800"/>
              <a:ext cx="304800" cy="228600"/>
            </a:xfrm>
            <a:prstGeom prst="triangle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95" name="TextBox 94"/>
          <p:cNvSpPr txBox="1"/>
          <p:nvPr/>
        </p:nvSpPr>
        <p:spPr>
          <a:xfrm>
            <a:off x="7315200" y="5943600"/>
            <a:ext cx="126656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/>
              <a:t>2</a:t>
            </a:r>
            <a:r>
              <a:rPr lang="en-US" sz="2400" baseline="30000" dirty="0" smtClean="0"/>
              <a:t>nd</a:t>
            </a:r>
            <a:r>
              <a:rPr lang="en-US" sz="2400" dirty="0" smtClean="0"/>
              <a:t> Filter</a:t>
            </a:r>
            <a:endParaRPr lang="en-US" sz="2400" dirty="0"/>
          </a:p>
        </p:txBody>
      </p:sp>
      <p:sp>
        <p:nvSpPr>
          <p:cNvPr id="96" name="TextBox 95"/>
          <p:cNvSpPr txBox="1"/>
          <p:nvPr/>
        </p:nvSpPr>
        <p:spPr>
          <a:xfrm>
            <a:off x="2971800" y="4724400"/>
            <a:ext cx="137877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/>
              <a:t>Filter Bed</a:t>
            </a:r>
            <a:endParaRPr lang="en-US" sz="2400" dirty="0"/>
          </a:p>
        </p:txBody>
      </p:sp>
      <p:sp>
        <p:nvSpPr>
          <p:cNvPr id="97" name="TextBox 96"/>
          <p:cNvSpPr txBox="1"/>
          <p:nvPr/>
        </p:nvSpPr>
        <p:spPr>
          <a:xfrm>
            <a:off x="5334000" y="3352800"/>
            <a:ext cx="145418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/>
              <a:t>Clear Well</a:t>
            </a:r>
            <a:endParaRPr lang="en-US" sz="2400" dirty="0"/>
          </a:p>
        </p:txBody>
      </p:sp>
      <p:grpSp>
        <p:nvGrpSpPr>
          <p:cNvPr id="17" name="Group 97"/>
          <p:cNvGrpSpPr/>
          <p:nvPr/>
        </p:nvGrpSpPr>
        <p:grpSpPr>
          <a:xfrm>
            <a:off x="5791200" y="5943600"/>
            <a:ext cx="228600" cy="304800"/>
            <a:chOff x="5638800" y="304800"/>
            <a:chExt cx="304800" cy="457200"/>
          </a:xfrm>
        </p:grpSpPr>
        <p:sp>
          <p:nvSpPr>
            <p:cNvPr id="99" name="Isosceles Triangle 98"/>
            <p:cNvSpPr/>
            <p:nvPr/>
          </p:nvSpPr>
          <p:spPr>
            <a:xfrm>
              <a:off x="5638800" y="533400"/>
              <a:ext cx="304800" cy="228600"/>
            </a:xfrm>
            <a:prstGeom prst="triangle">
              <a:avLst/>
            </a:prstGeom>
            <a:ln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0" name="Isosceles Triangle 99"/>
            <p:cNvSpPr/>
            <p:nvPr/>
          </p:nvSpPr>
          <p:spPr>
            <a:xfrm rot="10800000">
              <a:off x="5638800" y="304800"/>
              <a:ext cx="304800" cy="228600"/>
            </a:xfrm>
            <a:prstGeom prst="triangle">
              <a:avLst/>
            </a:prstGeom>
            <a:ln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104" name="TextBox 103"/>
          <p:cNvSpPr txBox="1"/>
          <p:nvPr/>
        </p:nvSpPr>
        <p:spPr>
          <a:xfrm>
            <a:off x="0" y="3962400"/>
            <a:ext cx="101566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/>
              <a:t>Sludge</a:t>
            </a:r>
            <a:endParaRPr lang="en-US" sz="2400" dirty="0"/>
          </a:p>
        </p:txBody>
      </p:sp>
      <p:sp>
        <p:nvSpPr>
          <p:cNvPr id="107" name="TextBox 106"/>
          <p:cNvSpPr txBox="1"/>
          <p:nvPr/>
        </p:nvSpPr>
        <p:spPr>
          <a:xfrm>
            <a:off x="0" y="5867400"/>
            <a:ext cx="1662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/>
              <a:t>Distribution</a:t>
            </a:r>
            <a:endParaRPr lang="en-US" sz="2400" dirty="0"/>
          </a:p>
        </p:txBody>
      </p:sp>
      <p:grpSp>
        <p:nvGrpSpPr>
          <p:cNvPr id="18" name="Group 108"/>
          <p:cNvGrpSpPr/>
          <p:nvPr/>
        </p:nvGrpSpPr>
        <p:grpSpPr>
          <a:xfrm>
            <a:off x="3200400" y="5943600"/>
            <a:ext cx="228600" cy="304800"/>
            <a:chOff x="5638800" y="304800"/>
            <a:chExt cx="304800" cy="457200"/>
          </a:xfrm>
        </p:grpSpPr>
        <p:sp>
          <p:nvSpPr>
            <p:cNvPr id="110" name="Isosceles Triangle 109"/>
            <p:cNvSpPr/>
            <p:nvPr/>
          </p:nvSpPr>
          <p:spPr>
            <a:xfrm>
              <a:off x="5638800" y="533400"/>
              <a:ext cx="304800" cy="228600"/>
            </a:xfrm>
            <a:prstGeom prst="triangle">
              <a:avLst/>
            </a:prstGeom>
            <a:ln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11" name="Isosceles Triangle 110"/>
            <p:cNvSpPr/>
            <p:nvPr/>
          </p:nvSpPr>
          <p:spPr>
            <a:xfrm rot="10800000">
              <a:off x="5638800" y="304800"/>
              <a:ext cx="304800" cy="228600"/>
            </a:xfrm>
            <a:prstGeom prst="triangle">
              <a:avLst/>
            </a:prstGeom>
            <a:ln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cxnSp>
        <p:nvCxnSpPr>
          <p:cNvPr id="118" name="Straight Connector 117"/>
          <p:cNvCxnSpPr>
            <a:stCxn id="71" idx="0"/>
          </p:cNvCxnSpPr>
          <p:nvPr/>
        </p:nvCxnSpPr>
        <p:spPr>
          <a:xfrm rot="10800000" flipV="1">
            <a:off x="3048000" y="2012960"/>
            <a:ext cx="0" cy="233043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124" name="Straight Connector 123"/>
          <p:cNvCxnSpPr/>
          <p:nvPr/>
        </p:nvCxnSpPr>
        <p:spPr>
          <a:xfrm rot="5400000">
            <a:off x="3276600" y="5791200"/>
            <a:ext cx="609600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126" name="Straight Connector 125"/>
          <p:cNvCxnSpPr>
            <a:endCxn id="75" idx="0"/>
          </p:cNvCxnSpPr>
          <p:nvPr/>
        </p:nvCxnSpPr>
        <p:spPr>
          <a:xfrm>
            <a:off x="1752600" y="6096000"/>
            <a:ext cx="1562100" cy="0"/>
          </a:xfrm>
          <a:prstGeom prst="line">
            <a:avLst/>
          </a:prstGeom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grpSp>
        <p:nvGrpSpPr>
          <p:cNvPr id="66" name="Group 27"/>
          <p:cNvGrpSpPr/>
          <p:nvPr/>
        </p:nvGrpSpPr>
        <p:grpSpPr>
          <a:xfrm rot="5400000">
            <a:off x="2940039" y="1860561"/>
            <a:ext cx="215922" cy="304800"/>
            <a:chOff x="5638800" y="304800"/>
            <a:chExt cx="304800" cy="457200"/>
          </a:xfrm>
        </p:grpSpPr>
        <p:sp>
          <p:nvSpPr>
            <p:cNvPr id="69" name="Isosceles Triangle 68"/>
            <p:cNvSpPr/>
            <p:nvPr/>
          </p:nvSpPr>
          <p:spPr>
            <a:xfrm>
              <a:off x="5638800" y="533400"/>
              <a:ext cx="304800" cy="228600"/>
            </a:xfrm>
            <a:prstGeom prst="triangle">
              <a:avLst/>
            </a:prstGeom>
            <a:solidFill>
              <a:schemeClr val="tx1"/>
            </a:solidFill>
            <a:ln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1" name="Isosceles Triangle 70"/>
            <p:cNvSpPr/>
            <p:nvPr/>
          </p:nvSpPr>
          <p:spPr>
            <a:xfrm rot="10800000">
              <a:off x="5638800" y="304800"/>
              <a:ext cx="304800" cy="228600"/>
            </a:xfrm>
            <a:prstGeom prst="triangl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73" name="Group 108"/>
          <p:cNvGrpSpPr/>
          <p:nvPr/>
        </p:nvGrpSpPr>
        <p:grpSpPr>
          <a:xfrm>
            <a:off x="3200400" y="5943600"/>
            <a:ext cx="228600" cy="304800"/>
            <a:chOff x="5638800" y="304800"/>
            <a:chExt cx="304800" cy="457200"/>
          </a:xfrm>
          <a:solidFill>
            <a:schemeClr val="tx1"/>
          </a:solidFill>
        </p:grpSpPr>
        <p:sp>
          <p:nvSpPr>
            <p:cNvPr id="74" name="Isosceles Triangle 73"/>
            <p:cNvSpPr/>
            <p:nvPr/>
          </p:nvSpPr>
          <p:spPr>
            <a:xfrm>
              <a:off x="5638800" y="533400"/>
              <a:ext cx="304800" cy="228600"/>
            </a:xfrm>
            <a:prstGeom prst="triangle">
              <a:avLst/>
            </a:prstGeom>
            <a:ln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5" name="Isosceles Triangle 74"/>
            <p:cNvSpPr/>
            <p:nvPr/>
          </p:nvSpPr>
          <p:spPr>
            <a:xfrm rot="10800000">
              <a:off x="5638800" y="304800"/>
              <a:ext cx="304800" cy="228600"/>
            </a:xfrm>
            <a:prstGeom prst="triangle">
              <a:avLst/>
            </a:prstGeom>
            <a:ln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cxnSp>
        <p:nvCxnSpPr>
          <p:cNvPr id="81" name="Straight Connector 80"/>
          <p:cNvCxnSpPr/>
          <p:nvPr/>
        </p:nvCxnSpPr>
        <p:spPr>
          <a:xfrm>
            <a:off x="3352800" y="6096000"/>
            <a:ext cx="495300" cy="0"/>
          </a:xfrm>
          <a:prstGeom prst="line">
            <a:avLst/>
          </a:prstGeom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grpSp>
        <p:nvGrpSpPr>
          <p:cNvPr id="86" name="Group 108"/>
          <p:cNvGrpSpPr/>
          <p:nvPr/>
        </p:nvGrpSpPr>
        <p:grpSpPr>
          <a:xfrm>
            <a:off x="3200400" y="5943600"/>
            <a:ext cx="228600" cy="304800"/>
            <a:chOff x="5638800" y="304800"/>
            <a:chExt cx="304800" cy="457200"/>
          </a:xfrm>
          <a:solidFill>
            <a:schemeClr val="tx1"/>
          </a:solidFill>
        </p:grpSpPr>
        <p:sp>
          <p:nvSpPr>
            <p:cNvPr id="87" name="Isosceles Triangle 86"/>
            <p:cNvSpPr/>
            <p:nvPr/>
          </p:nvSpPr>
          <p:spPr>
            <a:xfrm>
              <a:off x="5638800" y="533400"/>
              <a:ext cx="304800" cy="228600"/>
            </a:xfrm>
            <a:prstGeom prst="triangle">
              <a:avLst/>
            </a:prstGeom>
            <a:grpFill/>
            <a:ln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8" name="Isosceles Triangle 87"/>
            <p:cNvSpPr/>
            <p:nvPr/>
          </p:nvSpPr>
          <p:spPr>
            <a:xfrm rot="10800000">
              <a:off x="5638800" y="304800"/>
              <a:ext cx="304800" cy="228600"/>
            </a:xfrm>
            <a:prstGeom prst="triangle">
              <a:avLst/>
            </a:prstGeom>
            <a:grpFill/>
            <a:ln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94" name="Group 39"/>
          <p:cNvGrpSpPr/>
          <p:nvPr/>
        </p:nvGrpSpPr>
        <p:grpSpPr>
          <a:xfrm>
            <a:off x="2286000" y="4038600"/>
            <a:ext cx="228600" cy="304800"/>
            <a:chOff x="5638800" y="304800"/>
            <a:chExt cx="304800" cy="457200"/>
          </a:xfrm>
        </p:grpSpPr>
        <p:sp>
          <p:nvSpPr>
            <p:cNvPr id="98" name="Isosceles Triangle 97"/>
            <p:cNvSpPr/>
            <p:nvPr/>
          </p:nvSpPr>
          <p:spPr>
            <a:xfrm>
              <a:off x="5638800" y="533400"/>
              <a:ext cx="304800" cy="228600"/>
            </a:xfrm>
            <a:prstGeom prst="triangle">
              <a:avLst/>
            </a:prstGeom>
            <a:ln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1" name="Isosceles Triangle 100"/>
            <p:cNvSpPr/>
            <p:nvPr/>
          </p:nvSpPr>
          <p:spPr>
            <a:xfrm rot="10800000">
              <a:off x="5638800" y="304800"/>
              <a:ext cx="304800" cy="228600"/>
            </a:xfrm>
            <a:prstGeom prst="triangle">
              <a:avLst/>
            </a:prstGeom>
            <a:ln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cxnSp>
        <p:nvCxnSpPr>
          <p:cNvPr id="102" name="Straight Connector 101"/>
          <p:cNvCxnSpPr/>
          <p:nvPr/>
        </p:nvCxnSpPr>
        <p:spPr>
          <a:xfrm>
            <a:off x="5943600" y="6096000"/>
            <a:ext cx="533400" cy="0"/>
          </a:xfrm>
          <a:prstGeom prst="line">
            <a:avLst/>
          </a:prstGeom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/>
          <p:cNvCxnSpPr/>
          <p:nvPr/>
        </p:nvCxnSpPr>
        <p:spPr>
          <a:xfrm rot="16200000" flipH="1">
            <a:off x="4895850" y="5086350"/>
            <a:ext cx="0" cy="2019300"/>
          </a:xfrm>
          <a:prstGeom prst="line">
            <a:avLst/>
          </a:prstGeom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122" name="Rectangle 121"/>
          <p:cNvSpPr/>
          <p:nvPr/>
        </p:nvSpPr>
        <p:spPr>
          <a:xfrm>
            <a:off x="2743200" y="3962400"/>
            <a:ext cx="1676400" cy="533400"/>
          </a:xfrm>
          <a:prstGeom prst="rect">
            <a:avLst/>
          </a:prstGeom>
          <a:solidFill>
            <a:srgbClr val="0070C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27" name="Straight Connector 126"/>
          <p:cNvCxnSpPr>
            <a:stCxn id="104" idx="3"/>
          </p:cNvCxnSpPr>
          <p:nvPr/>
        </p:nvCxnSpPr>
        <p:spPr>
          <a:xfrm flipV="1">
            <a:off x="1015663" y="4191000"/>
            <a:ext cx="1727537" cy="2233"/>
          </a:xfrm>
          <a:prstGeom prst="line">
            <a:avLst/>
          </a:prstGeom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sp>
        <p:nvSpPr>
          <p:cNvPr id="130" name="Rectangle 129"/>
          <p:cNvSpPr/>
          <p:nvPr/>
        </p:nvSpPr>
        <p:spPr>
          <a:xfrm>
            <a:off x="2743200" y="4343400"/>
            <a:ext cx="1676400" cy="304800"/>
          </a:xfrm>
          <a:prstGeom prst="rect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</p:cSld>
  <p:clrMapOvr>
    <a:masterClrMapping/>
  </p:clrMapOvr>
  <p:transition>
    <p:wipe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7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" dur="1000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8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3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"/>
                            </p:stCondLst>
                            <p:childTnLst>
                              <p:par>
                                <p:cTn id="25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" dur="2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"/>
                            </p:stCondLst>
                            <p:childTnLst>
                              <p:par>
                                <p:cTn id="4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1000"/>
                            </p:stCondLst>
                            <p:childTnLst>
                              <p:par>
                                <p:cTn id="5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500"/>
                            </p:stCondLst>
                            <p:childTnLst>
                              <p:par>
                                <p:cTn id="55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" dur="2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 animBg="1"/>
      <p:bldP spid="122" grpId="0" animBg="1"/>
      <p:bldP spid="130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Rectangle 122"/>
          <p:cNvSpPr/>
          <p:nvPr/>
        </p:nvSpPr>
        <p:spPr>
          <a:xfrm>
            <a:off x="5181600" y="2514600"/>
            <a:ext cx="1752600" cy="533400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" name="Group 39"/>
          <p:cNvGrpSpPr/>
          <p:nvPr/>
        </p:nvGrpSpPr>
        <p:grpSpPr>
          <a:xfrm>
            <a:off x="2362200" y="4038600"/>
            <a:ext cx="228600" cy="304800"/>
            <a:chOff x="5638800" y="304800"/>
            <a:chExt cx="304800" cy="457200"/>
          </a:xfrm>
        </p:grpSpPr>
        <p:sp>
          <p:nvSpPr>
            <p:cNvPr id="98" name="Isosceles Triangle 97"/>
            <p:cNvSpPr/>
            <p:nvPr/>
          </p:nvSpPr>
          <p:spPr>
            <a:xfrm>
              <a:off x="5638800" y="533400"/>
              <a:ext cx="304800" cy="228600"/>
            </a:xfrm>
            <a:prstGeom prst="triangle">
              <a:avLst/>
            </a:prstGeom>
            <a:ln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1" name="Isosceles Triangle 100"/>
            <p:cNvSpPr/>
            <p:nvPr/>
          </p:nvSpPr>
          <p:spPr>
            <a:xfrm rot="10800000">
              <a:off x="5638800" y="304800"/>
              <a:ext cx="304800" cy="228600"/>
            </a:xfrm>
            <a:prstGeom prst="triangle">
              <a:avLst/>
            </a:prstGeom>
            <a:ln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116" name="Rectangle 115"/>
          <p:cNvSpPr/>
          <p:nvPr/>
        </p:nvSpPr>
        <p:spPr>
          <a:xfrm>
            <a:off x="2743200" y="2057400"/>
            <a:ext cx="1676400" cy="533400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5" name="Rectangle 114"/>
          <p:cNvSpPr/>
          <p:nvPr/>
        </p:nvSpPr>
        <p:spPr>
          <a:xfrm>
            <a:off x="2743200" y="2514600"/>
            <a:ext cx="1676400" cy="533400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4" name="Rectangle 113"/>
          <p:cNvSpPr/>
          <p:nvPr/>
        </p:nvSpPr>
        <p:spPr>
          <a:xfrm>
            <a:off x="5181600" y="2971800"/>
            <a:ext cx="1752600" cy="533400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8" name="Rectangle 107"/>
          <p:cNvSpPr/>
          <p:nvPr/>
        </p:nvSpPr>
        <p:spPr>
          <a:xfrm>
            <a:off x="5181600" y="3505200"/>
            <a:ext cx="1752600" cy="533400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3" name="Rectangle 102"/>
          <p:cNvSpPr/>
          <p:nvPr/>
        </p:nvSpPr>
        <p:spPr>
          <a:xfrm>
            <a:off x="2743200" y="2971800"/>
            <a:ext cx="1676400" cy="533400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2" name="Rectangle 121"/>
          <p:cNvSpPr/>
          <p:nvPr/>
        </p:nvSpPr>
        <p:spPr>
          <a:xfrm>
            <a:off x="2743200" y="3962400"/>
            <a:ext cx="1676400" cy="533400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4" name="Rectangle 93"/>
          <p:cNvSpPr/>
          <p:nvPr/>
        </p:nvSpPr>
        <p:spPr>
          <a:xfrm>
            <a:off x="2743200" y="3429000"/>
            <a:ext cx="1676400" cy="533400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1" name="Group 27"/>
          <p:cNvGrpSpPr/>
          <p:nvPr/>
        </p:nvGrpSpPr>
        <p:grpSpPr>
          <a:xfrm rot="5400000">
            <a:off x="2940039" y="1860561"/>
            <a:ext cx="215922" cy="304800"/>
            <a:chOff x="5638800" y="304800"/>
            <a:chExt cx="304800" cy="457200"/>
          </a:xfrm>
        </p:grpSpPr>
        <p:sp>
          <p:nvSpPr>
            <p:cNvPr id="69" name="Isosceles Triangle 68"/>
            <p:cNvSpPr/>
            <p:nvPr/>
          </p:nvSpPr>
          <p:spPr>
            <a:xfrm>
              <a:off x="5638800" y="533400"/>
              <a:ext cx="304800" cy="228600"/>
            </a:xfrm>
            <a:prstGeom prst="triangle">
              <a:avLst/>
            </a:prstGeom>
            <a:solidFill>
              <a:schemeClr val="tx1"/>
            </a:solidFill>
            <a:ln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1" name="Isosceles Triangle 70"/>
            <p:cNvSpPr/>
            <p:nvPr/>
          </p:nvSpPr>
          <p:spPr>
            <a:xfrm rot="10800000">
              <a:off x="5638800" y="304800"/>
              <a:ext cx="304800" cy="228600"/>
            </a:xfrm>
            <a:prstGeom prst="triangl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129" name="Rectangle 128"/>
          <p:cNvSpPr/>
          <p:nvPr/>
        </p:nvSpPr>
        <p:spPr>
          <a:xfrm>
            <a:off x="2743200" y="4343400"/>
            <a:ext cx="1676400" cy="304800"/>
          </a:xfrm>
          <a:prstGeom prst="rect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" name="Group 97"/>
          <p:cNvGrpSpPr/>
          <p:nvPr/>
        </p:nvGrpSpPr>
        <p:grpSpPr>
          <a:xfrm>
            <a:off x="3733800" y="5943600"/>
            <a:ext cx="228600" cy="304800"/>
            <a:chOff x="5638800" y="304800"/>
            <a:chExt cx="304800" cy="457200"/>
          </a:xfrm>
        </p:grpSpPr>
        <p:sp>
          <p:nvSpPr>
            <p:cNvPr id="105" name="Isosceles Triangle 104"/>
            <p:cNvSpPr/>
            <p:nvPr/>
          </p:nvSpPr>
          <p:spPr>
            <a:xfrm>
              <a:off x="5638800" y="533400"/>
              <a:ext cx="304800" cy="228600"/>
            </a:xfrm>
            <a:prstGeom prst="triangle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6" name="Isosceles Triangle 105"/>
            <p:cNvSpPr/>
            <p:nvPr/>
          </p:nvSpPr>
          <p:spPr>
            <a:xfrm rot="10800000">
              <a:off x="5638800" y="304800"/>
              <a:ext cx="304800" cy="228600"/>
            </a:xfrm>
            <a:prstGeom prst="triangle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" name="Group 97"/>
          <p:cNvGrpSpPr/>
          <p:nvPr/>
        </p:nvGrpSpPr>
        <p:grpSpPr>
          <a:xfrm>
            <a:off x="5791200" y="5943600"/>
            <a:ext cx="228600" cy="304800"/>
            <a:chOff x="5638800" y="304800"/>
            <a:chExt cx="304800" cy="457200"/>
          </a:xfrm>
        </p:grpSpPr>
        <p:sp>
          <p:nvSpPr>
            <p:cNvPr id="109" name="Isosceles Triangle 108"/>
            <p:cNvSpPr/>
            <p:nvPr/>
          </p:nvSpPr>
          <p:spPr>
            <a:xfrm>
              <a:off x="5638800" y="533400"/>
              <a:ext cx="304800" cy="228600"/>
            </a:xfrm>
            <a:prstGeom prst="triangle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12" name="Isosceles Triangle 111"/>
            <p:cNvSpPr/>
            <p:nvPr/>
          </p:nvSpPr>
          <p:spPr>
            <a:xfrm rot="10800000">
              <a:off x="5638800" y="304800"/>
              <a:ext cx="304800" cy="228600"/>
            </a:xfrm>
            <a:prstGeom prst="triangle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63" name="Rectangle 62"/>
          <p:cNvSpPr/>
          <p:nvPr/>
        </p:nvSpPr>
        <p:spPr>
          <a:xfrm>
            <a:off x="2743200" y="4343400"/>
            <a:ext cx="1676400" cy="152400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2" name="Rectangle 61"/>
          <p:cNvSpPr/>
          <p:nvPr/>
        </p:nvSpPr>
        <p:spPr>
          <a:xfrm>
            <a:off x="2743200" y="4495800"/>
            <a:ext cx="1676400" cy="9906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" name="Rectangle 4"/>
          <p:cNvSpPr/>
          <p:nvPr/>
        </p:nvSpPr>
        <p:spPr>
          <a:xfrm>
            <a:off x="6858000" y="228600"/>
            <a:ext cx="2133600" cy="1524000"/>
          </a:xfrm>
          <a:prstGeom prst="rect">
            <a:avLst/>
          </a:prstGeom>
          <a:ln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6" name="Group 5"/>
          <p:cNvGrpSpPr/>
          <p:nvPr/>
        </p:nvGrpSpPr>
        <p:grpSpPr>
          <a:xfrm>
            <a:off x="7162800" y="609600"/>
            <a:ext cx="152400" cy="228600"/>
            <a:chOff x="5638800" y="304800"/>
            <a:chExt cx="304800" cy="457200"/>
          </a:xfrm>
        </p:grpSpPr>
        <p:sp>
          <p:nvSpPr>
            <p:cNvPr id="7" name="Isosceles Triangle 6"/>
            <p:cNvSpPr/>
            <p:nvPr/>
          </p:nvSpPr>
          <p:spPr>
            <a:xfrm>
              <a:off x="5638800" y="533400"/>
              <a:ext cx="304800" cy="228600"/>
            </a:xfrm>
            <a:prstGeom prst="triangle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" name="Isosceles Triangle 7"/>
            <p:cNvSpPr/>
            <p:nvPr/>
          </p:nvSpPr>
          <p:spPr>
            <a:xfrm rot="10800000">
              <a:off x="5638800" y="304800"/>
              <a:ext cx="304800" cy="228600"/>
            </a:xfrm>
            <a:prstGeom prst="triangle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7162800" y="1066800"/>
            <a:ext cx="152400" cy="228600"/>
            <a:chOff x="5638800" y="304800"/>
            <a:chExt cx="304800" cy="457200"/>
          </a:xfrm>
        </p:grpSpPr>
        <p:sp>
          <p:nvSpPr>
            <p:cNvPr id="10" name="Isosceles Triangle 9"/>
            <p:cNvSpPr/>
            <p:nvPr/>
          </p:nvSpPr>
          <p:spPr>
            <a:xfrm>
              <a:off x="5638800" y="533400"/>
              <a:ext cx="304800" cy="228600"/>
            </a:xfrm>
            <a:prstGeom prst="triangle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1" name="Isosceles Triangle 10"/>
            <p:cNvSpPr/>
            <p:nvPr/>
          </p:nvSpPr>
          <p:spPr>
            <a:xfrm rot="10800000">
              <a:off x="5638800" y="304800"/>
              <a:ext cx="304800" cy="228600"/>
            </a:xfrm>
            <a:prstGeom prst="triangle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12" name="TextBox 11"/>
          <p:cNvSpPr txBox="1"/>
          <p:nvPr/>
        </p:nvSpPr>
        <p:spPr>
          <a:xfrm>
            <a:off x="7467600" y="228600"/>
            <a:ext cx="86401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Legend</a:t>
            </a:r>
            <a:endParaRPr lang="en-US" dirty="0"/>
          </a:p>
        </p:txBody>
      </p:sp>
      <p:sp>
        <p:nvSpPr>
          <p:cNvPr id="13" name="TextBox 12"/>
          <p:cNvSpPr txBox="1"/>
          <p:nvPr/>
        </p:nvSpPr>
        <p:spPr>
          <a:xfrm>
            <a:off x="7620000" y="1066800"/>
            <a:ext cx="96808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/>
              <a:t>Closed Valve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7696200" y="609600"/>
            <a:ext cx="89114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/>
              <a:t>Open Valve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0"/>
            <a:ext cx="8229600" cy="1143000"/>
          </a:xfrm>
        </p:spPr>
        <p:txBody>
          <a:bodyPr>
            <a:normAutofit/>
          </a:bodyPr>
          <a:lstStyle/>
          <a:p>
            <a:r>
              <a:rPr lang="en-US" sz="3200" dirty="0" smtClean="0"/>
              <a:t>Basic Concept: Recharge </a:t>
            </a:r>
            <a:endParaRPr lang="en-US" sz="3200" dirty="0"/>
          </a:p>
        </p:txBody>
      </p:sp>
      <p:grpSp>
        <p:nvGrpSpPr>
          <p:cNvPr id="15" name="Group 27"/>
          <p:cNvGrpSpPr/>
          <p:nvPr/>
        </p:nvGrpSpPr>
        <p:grpSpPr>
          <a:xfrm rot="5400000">
            <a:off x="2940039" y="1860561"/>
            <a:ext cx="215922" cy="304800"/>
            <a:chOff x="5638800" y="304800"/>
            <a:chExt cx="304800" cy="457200"/>
          </a:xfrm>
        </p:grpSpPr>
        <p:sp>
          <p:nvSpPr>
            <p:cNvPr id="29" name="Isosceles Triangle 28"/>
            <p:cNvSpPr/>
            <p:nvPr/>
          </p:nvSpPr>
          <p:spPr>
            <a:xfrm>
              <a:off x="5638800" y="533400"/>
              <a:ext cx="304800" cy="228600"/>
            </a:xfrm>
            <a:prstGeom prst="triangle">
              <a:avLst/>
            </a:prstGeom>
            <a:ln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" name="Isosceles Triangle 29"/>
            <p:cNvSpPr/>
            <p:nvPr/>
          </p:nvSpPr>
          <p:spPr>
            <a:xfrm rot="10800000">
              <a:off x="5638800" y="304800"/>
              <a:ext cx="304800" cy="228600"/>
            </a:xfrm>
            <a:prstGeom prst="triangle">
              <a:avLst/>
            </a:prstGeom>
            <a:ln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39"/>
          <p:cNvGrpSpPr/>
          <p:nvPr/>
        </p:nvGrpSpPr>
        <p:grpSpPr>
          <a:xfrm>
            <a:off x="2362200" y="4038600"/>
            <a:ext cx="228600" cy="304800"/>
            <a:chOff x="5638800" y="304800"/>
            <a:chExt cx="304800" cy="457200"/>
          </a:xfrm>
        </p:grpSpPr>
        <p:sp>
          <p:nvSpPr>
            <p:cNvPr id="41" name="Isosceles Triangle 40"/>
            <p:cNvSpPr/>
            <p:nvPr/>
          </p:nvSpPr>
          <p:spPr>
            <a:xfrm>
              <a:off x="5638800" y="533400"/>
              <a:ext cx="304800" cy="228600"/>
            </a:xfrm>
            <a:prstGeom prst="triangle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2" name="Isosceles Triangle 41"/>
            <p:cNvSpPr/>
            <p:nvPr/>
          </p:nvSpPr>
          <p:spPr>
            <a:xfrm rot="10800000">
              <a:off x="5638800" y="304800"/>
              <a:ext cx="304800" cy="228600"/>
            </a:xfrm>
            <a:prstGeom prst="triangle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43" name="Rectangle 42"/>
          <p:cNvSpPr/>
          <p:nvPr/>
        </p:nvSpPr>
        <p:spPr>
          <a:xfrm>
            <a:off x="304800" y="1295400"/>
            <a:ext cx="2209800" cy="914400"/>
          </a:xfrm>
          <a:prstGeom prst="rect">
            <a:avLst/>
          </a:prstGeom>
          <a:ln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47" name="Straight Connector 46"/>
          <p:cNvCxnSpPr/>
          <p:nvPr/>
        </p:nvCxnSpPr>
        <p:spPr>
          <a:xfrm rot="5400000">
            <a:off x="-342900" y="1562100"/>
            <a:ext cx="1295400" cy="0"/>
          </a:xfrm>
          <a:prstGeom prst="line">
            <a:avLst/>
          </a:prstGeom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49" name="Straight Connector 48"/>
          <p:cNvCxnSpPr/>
          <p:nvPr/>
        </p:nvCxnSpPr>
        <p:spPr>
          <a:xfrm>
            <a:off x="304800" y="2209800"/>
            <a:ext cx="2209800" cy="0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51" name="Straight Connector 50"/>
          <p:cNvCxnSpPr/>
          <p:nvPr/>
        </p:nvCxnSpPr>
        <p:spPr>
          <a:xfrm rot="5400000" flipH="1" flipV="1">
            <a:off x="1866900" y="1562100"/>
            <a:ext cx="1295400" cy="0"/>
          </a:xfrm>
          <a:prstGeom prst="line">
            <a:avLst/>
          </a:prstGeom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53" name="Straight Connector 52"/>
          <p:cNvCxnSpPr/>
          <p:nvPr/>
        </p:nvCxnSpPr>
        <p:spPr>
          <a:xfrm>
            <a:off x="2514600" y="1600200"/>
            <a:ext cx="533400" cy="0"/>
          </a:xfrm>
          <a:prstGeom prst="line">
            <a:avLst/>
          </a:prstGeom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55" name="Straight Connector 54"/>
          <p:cNvCxnSpPr/>
          <p:nvPr/>
        </p:nvCxnSpPr>
        <p:spPr>
          <a:xfrm rot="5400000">
            <a:off x="2857500" y="1790700"/>
            <a:ext cx="381000" cy="0"/>
          </a:xfrm>
          <a:prstGeom prst="line">
            <a:avLst/>
          </a:prstGeom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57" name="Straight Connector 56"/>
          <p:cNvCxnSpPr/>
          <p:nvPr/>
        </p:nvCxnSpPr>
        <p:spPr>
          <a:xfrm rot="5400000">
            <a:off x="952500" y="3695700"/>
            <a:ext cx="3581400" cy="0"/>
          </a:xfrm>
          <a:prstGeom prst="line">
            <a:avLst/>
          </a:prstGeom>
          <a:ln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59" name="Straight Connector 58"/>
          <p:cNvCxnSpPr/>
          <p:nvPr/>
        </p:nvCxnSpPr>
        <p:spPr>
          <a:xfrm>
            <a:off x="2743200" y="5486400"/>
            <a:ext cx="1676400" cy="0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61" name="Straight Connector 60"/>
          <p:cNvCxnSpPr/>
          <p:nvPr/>
        </p:nvCxnSpPr>
        <p:spPr>
          <a:xfrm rot="5400000" flipH="1" flipV="1">
            <a:off x="2667000" y="3733800"/>
            <a:ext cx="3505200" cy="0"/>
          </a:xfrm>
          <a:prstGeom prst="line">
            <a:avLst/>
          </a:prstGeom>
          <a:ln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65" name="Straight Connector 64"/>
          <p:cNvCxnSpPr/>
          <p:nvPr/>
        </p:nvCxnSpPr>
        <p:spPr>
          <a:xfrm rot="5400000">
            <a:off x="4343400" y="3200400"/>
            <a:ext cx="1676400" cy="0"/>
          </a:xfrm>
          <a:prstGeom prst="line">
            <a:avLst/>
          </a:prstGeom>
          <a:ln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67" name="Straight Connector 66"/>
          <p:cNvCxnSpPr/>
          <p:nvPr/>
        </p:nvCxnSpPr>
        <p:spPr>
          <a:xfrm rot="5400000">
            <a:off x="6096000" y="3200400"/>
            <a:ext cx="1676400" cy="0"/>
          </a:xfrm>
          <a:prstGeom prst="line">
            <a:avLst/>
          </a:prstGeom>
          <a:ln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68" name="Straight Connector 67"/>
          <p:cNvCxnSpPr/>
          <p:nvPr/>
        </p:nvCxnSpPr>
        <p:spPr>
          <a:xfrm>
            <a:off x="5181600" y="4038600"/>
            <a:ext cx="1752600" cy="0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70" name="Straight Connector 69"/>
          <p:cNvCxnSpPr/>
          <p:nvPr/>
        </p:nvCxnSpPr>
        <p:spPr>
          <a:xfrm>
            <a:off x="2743200" y="5486400"/>
            <a:ext cx="1676400" cy="0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72" name="Straight Connector 71"/>
          <p:cNvCxnSpPr>
            <a:stCxn id="104" idx="3"/>
          </p:cNvCxnSpPr>
          <p:nvPr/>
        </p:nvCxnSpPr>
        <p:spPr>
          <a:xfrm flipV="1">
            <a:off x="1015663" y="4191000"/>
            <a:ext cx="1727537" cy="2233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76" name="Straight Connector 75"/>
          <p:cNvCxnSpPr/>
          <p:nvPr/>
        </p:nvCxnSpPr>
        <p:spPr>
          <a:xfrm rot="5400000">
            <a:off x="3276600" y="5791200"/>
            <a:ext cx="609600" cy="0"/>
          </a:xfrm>
          <a:prstGeom prst="line">
            <a:avLst/>
          </a:prstGeom>
          <a:ln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78" name="Straight Connector 77"/>
          <p:cNvCxnSpPr/>
          <p:nvPr/>
        </p:nvCxnSpPr>
        <p:spPr>
          <a:xfrm>
            <a:off x="1752600" y="6096000"/>
            <a:ext cx="4419600" cy="0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80" name="Straight Connector 79"/>
          <p:cNvCxnSpPr/>
          <p:nvPr/>
        </p:nvCxnSpPr>
        <p:spPr>
          <a:xfrm rot="5400000" flipH="1" flipV="1">
            <a:off x="5143500" y="5067300"/>
            <a:ext cx="2057400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83" name="Straight Connector 82"/>
          <p:cNvCxnSpPr/>
          <p:nvPr/>
        </p:nvCxnSpPr>
        <p:spPr>
          <a:xfrm>
            <a:off x="6096000" y="6096000"/>
            <a:ext cx="1066800" cy="0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grpSp>
        <p:nvGrpSpPr>
          <p:cNvPr id="17" name="Group 87"/>
          <p:cNvGrpSpPr/>
          <p:nvPr/>
        </p:nvGrpSpPr>
        <p:grpSpPr>
          <a:xfrm>
            <a:off x="3733800" y="5943600"/>
            <a:ext cx="228600" cy="304800"/>
            <a:chOff x="5638800" y="304800"/>
            <a:chExt cx="304800" cy="457200"/>
          </a:xfrm>
        </p:grpSpPr>
        <p:sp>
          <p:nvSpPr>
            <p:cNvPr id="89" name="Isosceles Triangle 88"/>
            <p:cNvSpPr/>
            <p:nvPr/>
          </p:nvSpPr>
          <p:spPr>
            <a:xfrm>
              <a:off x="5638800" y="533400"/>
              <a:ext cx="304800" cy="228600"/>
            </a:xfrm>
            <a:prstGeom prst="triangle">
              <a:avLst/>
            </a:prstGeom>
            <a:ln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0" name="Isosceles Triangle 89"/>
            <p:cNvSpPr/>
            <p:nvPr/>
          </p:nvSpPr>
          <p:spPr>
            <a:xfrm rot="10800000">
              <a:off x="5638800" y="304800"/>
              <a:ext cx="304800" cy="228600"/>
            </a:xfrm>
            <a:prstGeom prst="triangle">
              <a:avLst/>
            </a:prstGeom>
            <a:ln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8" name="Group 90"/>
          <p:cNvGrpSpPr/>
          <p:nvPr/>
        </p:nvGrpSpPr>
        <p:grpSpPr>
          <a:xfrm>
            <a:off x="6324600" y="5943600"/>
            <a:ext cx="228600" cy="304800"/>
            <a:chOff x="5638800" y="304800"/>
            <a:chExt cx="304800" cy="457200"/>
          </a:xfrm>
        </p:grpSpPr>
        <p:sp>
          <p:nvSpPr>
            <p:cNvPr id="92" name="Isosceles Triangle 91"/>
            <p:cNvSpPr/>
            <p:nvPr/>
          </p:nvSpPr>
          <p:spPr>
            <a:xfrm>
              <a:off x="5638800" y="533400"/>
              <a:ext cx="304800" cy="228600"/>
            </a:xfrm>
            <a:prstGeom prst="triangle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3" name="Isosceles Triangle 92"/>
            <p:cNvSpPr/>
            <p:nvPr/>
          </p:nvSpPr>
          <p:spPr>
            <a:xfrm rot="10800000">
              <a:off x="5638800" y="304800"/>
              <a:ext cx="304800" cy="228600"/>
            </a:xfrm>
            <a:prstGeom prst="triangle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95" name="TextBox 94"/>
          <p:cNvSpPr txBox="1"/>
          <p:nvPr/>
        </p:nvSpPr>
        <p:spPr>
          <a:xfrm>
            <a:off x="7315200" y="5943600"/>
            <a:ext cx="126656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/>
              <a:t>2</a:t>
            </a:r>
            <a:r>
              <a:rPr lang="en-US" sz="2400" baseline="30000" dirty="0" smtClean="0"/>
              <a:t>nd</a:t>
            </a:r>
            <a:r>
              <a:rPr lang="en-US" sz="2400" dirty="0" smtClean="0"/>
              <a:t> Filter</a:t>
            </a:r>
            <a:endParaRPr lang="en-US" sz="2400" dirty="0"/>
          </a:p>
        </p:txBody>
      </p:sp>
      <p:sp>
        <p:nvSpPr>
          <p:cNvPr id="96" name="TextBox 95"/>
          <p:cNvSpPr txBox="1"/>
          <p:nvPr/>
        </p:nvSpPr>
        <p:spPr>
          <a:xfrm>
            <a:off x="2971800" y="4724400"/>
            <a:ext cx="137877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/>
              <a:t>Filter Bed</a:t>
            </a:r>
            <a:endParaRPr lang="en-US" sz="2400" dirty="0"/>
          </a:p>
        </p:txBody>
      </p:sp>
      <p:sp>
        <p:nvSpPr>
          <p:cNvPr id="97" name="TextBox 96"/>
          <p:cNvSpPr txBox="1"/>
          <p:nvPr/>
        </p:nvSpPr>
        <p:spPr>
          <a:xfrm>
            <a:off x="5334000" y="3352800"/>
            <a:ext cx="145418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/>
              <a:t>Clear Well</a:t>
            </a:r>
            <a:endParaRPr lang="en-US" sz="2400" dirty="0"/>
          </a:p>
        </p:txBody>
      </p:sp>
      <p:grpSp>
        <p:nvGrpSpPr>
          <p:cNvPr id="19" name="Group 97"/>
          <p:cNvGrpSpPr/>
          <p:nvPr/>
        </p:nvGrpSpPr>
        <p:grpSpPr>
          <a:xfrm>
            <a:off x="5791200" y="5943600"/>
            <a:ext cx="228600" cy="304800"/>
            <a:chOff x="5638800" y="304800"/>
            <a:chExt cx="304800" cy="457200"/>
          </a:xfrm>
        </p:grpSpPr>
        <p:sp>
          <p:nvSpPr>
            <p:cNvPr id="99" name="Isosceles Triangle 98"/>
            <p:cNvSpPr/>
            <p:nvPr/>
          </p:nvSpPr>
          <p:spPr>
            <a:xfrm>
              <a:off x="5638800" y="533400"/>
              <a:ext cx="304800" cy="228600"/>
            </a:xfrm>
            <a:prstGeom prst="triangle">
              <a:avLst/>
            </a:prstGeom>
            <a:ln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0" name="Isosceles Triangle 99"/>
            <p:cNvSpPr/>
            <p:nvPr/>
          </p:nvSpPr>
          <p:spPr>
            <a:xfrm rot="10800000">
              <a:off x="5638800" y="304800"/>
              <a:ext cx="304800" cy="228600"/>
            </a:xfrm>
            <a:prstGeom prst="triangle">
              <a:avLst/>
            </a:prstGeom>
            <a:ln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104" name="TextBox 103"/>
          <p:cNvSpPr txBox="1"/>
          <p:nvPr/>
        </p:nvSpPr>
        <p:spPr>
          <a:xfrm>
            <a:off x="0" y="3962400"/>
            <a:ext cx="101566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/>
              <a:t>Sludge</a:t>
            </a:r>
            <a:endParaRPr lang="en-US" sz="2400" dirty="0"/>
          </a:p>
        </p:txBody>
      </p:sp>
      <p:sp>
        <p:nvSpPr>
          <p:cNvPr id="107" name="TextBox 106"/>
          <p:cNvSpPr txBox="1"/>
          <p:nvPr/>
        </p:nvSpPr>
        <p:spPr>
          <a:xfrm>
            <a:off x="0" y="5867400"/>
            <a:ext cx="16623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/>
              <a:t>Distribution</a:t>
            </a:r>
            <a:endParaRPr lang="en-US" sz="2400" dirty="0"/>
          </a:p>
        </p:txBody>
      </p:sp>
      <p:grpSp>
        <p:nvGrpSpPr>
          <p:cNvPr id="20" name="Group 108"/>
          <p:cNvGrpSpPr/>
          <p:nvPr/>
        </p:nvGrpSpPr>
        <p:grpSpPr>
          <a:xfrm>
            <a:off x="3200400" y="5943600"/>
            <a:ext cx="228600" cy="304800"/>
            <a:chOff x="5638800" y="304800"/>
            <a:chExt cx="304800" cy="457200"/>
          </a:xfrm>
        </p:grpSpPr>
        <p:sp>
          <p:nvSpPr>
            <p:cNvPr id="110" name="Isosceles Triangle 109"/>
            <p:cNvSpPr/>
            <p:nvPr/>
          </p:nvSpPr>
          <p:spPr>
            <a:xfrm>
              <a:off x="5638800" y="533400"/>
              <a:ext cx="304800" cy="228600"/>
            </a:xfrm>
            <a:prstGeom prst="triangle">
              <a:avLst/>
            </a:prstGeom>
            <a:ln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11" name="Isosceles Triangle 110"/>
            <p:cNvSpPr/>
            <p:nvPr/>
          </p:nvSpPr>
          <p:spPr>
            <a:xfrm rot="10800000">
              <a:off x="5638800" y="304800"/>
              <a:ext cx="304800" cy="228600"/>
            </a:xfrm>
            <a:prstGeom prst="triangle">
              <a:avLst/>
            </a:prstGeom>
            <a:ln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cxnSp>
        <p:nvCxnSpPr>
          <p:cNvPr id="118" name="Straight Connector 117"/>
          <p:cNvCxnSpPr/>
          <p:nvPr/>
        </p:nvCxnSpPr>
        <p:spPr>
          <a:xfrm rot="10800000" flipV="1">
            <a:off x="3048000" y="1981200"/>
            <a:ext cx="0" cy="233043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124" name="Straight Connector 123"/>
          <p:cNvCxnSpPr/>
          <p:nvPr/>
        </p:nvCxnSpPr>
        <p:spPr>
          <a:xfrm rot="5400000">
            <a:off x="3276600" y="5791200"/>
            <a:ext cx="609600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126" name="Straight Connector 125"/>
          <p:cNvCxnSpPr>
            <a:endCxn id="75" idx="0"/>
          </p:cNvCxnSpPr>
          <p:nvPr/>
        </p:nvCxnSpPr>
        <p:spPr>
          <a:xfrm>
            <a:off x="1752600" y="6096000"/>
            <a:ext cx="1562100" cy="0"/>
          </a:xfrm>
          <a:prstGeom prst="line">
            <a:avLst/>
          </a:prstGeom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grpSp>
        <p:nvGrpSpPr>
          <p:cNvPr id="22" name="Group 108"/>
          <p:cNvGrpSpPr/>
          <p:nvPr/>
        </p:nvGrpSpPr>
        <p:grpSpPr>
          <a:xfrm>
            <a:off x="3200400" y="5943600"/>
            <a:ext cx="228600" cy="304800"/>
            <a:chOff x="5638800" y="304800"/>
            <a:chExt cx="304800" cy="457200"/>
          </a:xfrm>
          <a:solidFill>
            <a:schemeClr val="tx1"/>
          </a:solidFill>
        </p:grpSpPr>
        <p:sp>
          <p:nvSpPr>
            <p:cNvPr id="74" name="Isosceles Triangle 73"/>
            <p:cNvSpPr/>
            <p:nvPr/>
          </p:nvSpPr>
          <p:spPr>
            <a:xfrm>
              <a:off x="5638800" y="533400"/>
              <a:ext cx="304800" cy="228600"/>
            </a:xfrm>
            <a:prstGeom prst="triangle">
              <a:avLst/>
            </a:prstGeom>
            <a:ln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5" name="Isosceles Triangle 74"/>
            <p:cNvSpPr/>
            <p:nvPr/>
          </p:nvSpPr>
          <p:spPr>
            <a:xfrm rot="10800000">
              <a:off x="5638800" y="304800"/>
              <a:ext cx="304800" cy="228600"/>
            </a:xfrm>
            <a:prstGeom prst="triangle">
              <a:avLst/>
            </a:prstGeom>
            <a:ln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cxnSp>
        <p:nvCxnSpPr>
          <p:cNvPr id="81" name="Straight Connector 80"/>
          <p:cNvCxnSpPr/>
          <p:nvPr/>
        </p:nvCxnSpPr>
        <p:spPr>
          <a:xfrm>
            <a:off x="3352800" y="6096000"/>
            <a:ext cx="495300" cy="0"/>
          </a:xfrm>
          <a:prstGeom prst="line">
            <a:avLst/>
          </a:prstGeom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grpSp>
        <p:nvGrpSpPr>
          <p:cNvPr id="23" name="Group 108"/>
          <p:cNvGrpSpPr/>
          <p:nvPr/>
        </p:nvGrpSpPr>
        <p:grpSpPr>
          <a:xfrm>
            <a:off x="3200400" y="5943600"/>
            <a:ext cx="228600" cy="304800"/>
            <a:chOff x="5638800" y="304800"/>
            <a:chExt cx="304800" cy="457200"/>
          </a:xfrm>
          <a:solidFill>
            <a:schemeClr val="tx1"/>
          </a:solidFill>
        </p:grpSpPr>
        <p:sp>
          <p:nvSpPr>
            <p:cNvPr id="87" name="Isosceles Triangle 86"/>
            <p:cNvSpPr/>
            <p:nvPr/>
          </p:nvSpPr>
          <p:spPr>
            <a:xfrm>
              <a:off x="5638800" y="533400"/>
              <a:ext cx="304800" cy="228600"/>
            </a:xfrm>
            <a:prstGeom prst="triangle">
              <a:avLst/>
            </a:prstGeom>
            <a:grpFill/>
            <a:ln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8" name="Isosceles Triangle 87"/>
            <p:cNvSpPr/>
            <p:nvPr/>
          </p:nvSpPr>
          <p:spPr>
            <a:xfrm rot="10800000">
              <a:off x="5638800" y="304800"/>
              <a:ext cx="304800" cy="228600"/>
            </a:xfrm>
            <a:prstGeom prst="triangle">
              <a:avLst/>
            </a:prstGeom>
            <a:grpFill/>
            <a:ln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cxnSp>
        <p:nvCxnSpPr>
          <p:cNvPr id="102" name="Straight Connector 101"/>
          <p:cNvCxnSpPr/>
          <p:nvPr/>
        </p:nvCxnSpPr>
        <p:spPr>
          <a:xfrm>
            <a:off x="5943600" y="6096000"/>
            <a:ext cx="533400" cy="0"/>
          </a:xfrm>
          <a:prstGeom prst="line">
            <a:avLst/>
          </a:prstGeom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/>
          <p:cNvCxnSpPr/>
          <p:nvPr/>
        </p:nvCxnSpPr>
        <p:spPr>
          <a:xfrm rot="16200000" flipH="1">
            <a:off x="4895850" y="5086350"/>
            <a:ext cx="0" cy="2019300"/>
          </a:xfrm>
          <a:prstGeom prst="line">
            <a:avLst/>
          </a:prstGeom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127" name="Straight Connector 126"/>
          <p:cNvCxnSpPr>
            <a:stCxn id="104" idx="3"/>
            <a:endCxn id="42" idx="0"/>
          </p:cNvCxnSpPr>
          <p:nvPr/>
        </p:nvCxnSpPr>
        <p:spPr>
          <a:xfrm flipV="1">
            <a:off x="1015663" y="4191000"/>
            <a:ext cx="1460837" cy="2233"/>
          </a:xfrm>
          <a:prstGeom prst="line">
            <a:avLst/>
          </a:prstGeom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119" name="Straight Connector 118"/>
          <p:cNvCxnSpPr/>
          <p:nvPr/>
        </p:nvCxnSpPr>
        <p:spPr>
          <a:xfrm>
            <a:off x="2514600" y="4191000"/>
            <a:ext cx="228600" cy="1"/>
          </a:xfrm>
          <a:prstGeom prst="line">
            <a:avLst/>
          </a:prstGeom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grpSp>
        <p:nvGrpSpPr>
          <p:cNvPr id="132" name="Group 131"/>
          <p:cNvGrpSpPr/>
          <p:nvPr/>
        </p:nvGrpSpPr>
        <p:grpSpPr>
          <a:xfrm>
            <a:off x="7010400" y="2209800"/>
            <a:ext cx="2133600" cy="2743200"/>
            <a:chOff x="7010400" y="2209800"/>
            <a:chExt cx="2133600" cy="2743200"/>
          </a:xfrm>
        </p:grpSpPr>
        <p:sp>
          <p:nvSpPr>
            <p:cNvPr id="125" name="Rectangle 124"/>
            <p:cNvSpPr/>
            <p:nvPr/>
          </p:nvSpPr>
          <p:spPr>
            <a:xfrm>
              <a:off x="7543800" y="2209800"/>
              <a:ext cx="1600200" cy="2743200"/>
            </a:xfrm>
            <a:prstGeom prst="rect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28" name="TextBox 127"/>
            <p:cNvSpPr txBox="1"/>
            <p:nvPr/>
          </p:nvSpPr>
          <p:spPr>
            <a:xfrm>
              <a:off x="7772400" y="2514600"/>
              <a:ext cx="1175578" cy="203132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/>
                <a:t>Backwash </a:t>
              </a:r>
            </a:p>
            <a:p>
              <a:r>
                <a:rPr lang="en-US" dirty="0" smtClean="0"/>
                <a:t>Water:</a:t>
              </a:r>
            </a:p>
            <a:p>
              <a:r>
                <a:rPr lang="en-US" dirty="0" smtClean="0"/>
                <a:t>Confirmed</a:t>
              </a:r>
            </a:p>
            <a:p>
              <a:r>
                <a:rPr lang="en-US" dirty="0" smtClean="0"/>
                <a:t>Quantity</a:t>
              </a:r>
            </a:p>
            <a:p>
              <a:r>
                <a:rPr lang="en-US" dirty="0" smtClean="0"/>
                <a:t>And </a:t>
              </a:r>
            </a:p>
            <a:p>
              <a:r>
                <a:rPr lang="en-US" dirty="0" smtClean="0"/>
                <a:t>Quality</a:t>
              </a:r>
            </a:p>
            <a:p>
              <a:endParaRPr lang="en-US" dirty="0" smtClean="0"/>
            </a:p>
          </p:txBody>
        </p:sp>
        <p:sp>
          <p:nvSpPr>
            <p:cNvPr id="131" name="Left Arrow 130"/>
            <p:cNvSpPr/>
            <p:nvPr/>
          </p:nvSpPr>
          <p:spPr>
            <a:xfrm>
              <a:off x="7010400" y="3124200"/>
              <a:ext cx="457200" cy="381000"/>
            </a:xfrm>
            <a:prstGeom prst="leftArrow">
              <a:avLst/>
            </a:prstGeom>
            <a:ln>
              <a:solidFill>
                <a:schemeClr val="tx1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</p:cSld>
  <p:clrMapOvr>
    <a:masterClrMapping/>
  </p:clrMapOvr>
  <p:transition>
    <p:wipe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" dur="2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500"/>
                            </p:stCondLst>
                            <p:childTnLst>
                              <p:par>
                                <p:cTn id="26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000"/>
                            </p:stCondLst>
                            <p:childTnLst>
                              <p:par>
                                <p:cTn id="30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500"/>
                            </p:stCondLst>
                            <p:childTnLst>
                              <p:par>
                                <p:cTn id="34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3500"/>
                            </p:stCondLst>
                            <p:childTnLst>
                              <p:par>
                                <p:cTn id="40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500"/>
                            </p:stCondLst>
                            <p:childTnLst>
                              <p:par>
                                <p:cTn id="46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42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6500"/>
                            </p:stCondLst>
                            <p:childTnLst>
                              <p:par>
                                <p:cTn id="58" presetID="42" presetClass="entr" presetSubtype="0" fill="hold" grpId="4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6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3" grpId="1" animBg="1"/>
      <p:bldP spid="116" grpId="4" animBg="1"/>
      <p:bldP spid="115" grpId="0" animBg="1"/>
      <p:bldP spid="114" grpId="0" animBg="1"/>
      <p:bldP spid="108" grpId="0" animBg="1"/>
      <p:bldP spid="103" grpId="0" animBg="1"/>
      <p:bldP spid="122" grpId="0" animBg="1"/>
      <p:bldP spid="94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3200" dirty="0" smtClean="0"/>
              <a:t>Design Steps: Input</a:t>
            </a:r>
            <a:endParaRPr lang="en-US" sz="3200" dirty="0"/>
          </a:p>
        </p:txBody>
      </p:sp>
      <p:sp>
        <p:nvSpPr>
          <p:cNvPr id="5" name="TextBox 4"/>
          <p:cNvSpPr txBox="1"/>
          <p:nvPr/>
        </p:nvSpPr>
        <p:spPr>
          <a:xfrm>
            <a:off x="533400" y="1447800"/>
            <a:ext cx="7315200" cy="34163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Font typeface="Arial" pitchFamily="34" charset="0"/>
              <a:buChar char="•"/>
            </a:pPr>
            <a:r>
              <a:rPr lang="en-US" sz="2400" dirty="0" smtClean="0"/>
              <a:t> Plant Flow Rate of 6.3 L/S</a:t>
            </a:r>
          </a:p>
          <a:p>
            <a:pPr>
              <a:buFont typeface="Arial" pitchFamily="34" charset="0"/>
              <a:buChar char="•"/>
            </a:pPr>
            <a:r>
              <a:rPr lang="en-US" sz="2400" dirty="0" smtClean="0"/>
              <a:t> 2 Filters Bed System</a:t>
            </a:r>
          </a:p>
          <a:p>
            <a:pPr>
              <a:buFont typeface="Arial" pitchFamily="34" charset="0"/>
              <a:buChar char="•"/>
            </a:pPr>
            <a:r>
              <a:rPr lang="en-US" sz="2400" dirty="0" smtClean="0"/>
              <a:t> Backwash Time 5-10 minutes: 10 minutes</a:t>
            </a:r>
          </a:p>
          <a:p>
            <a:pPr>
              <a:buFont typeface="Arial" pitchFamily="34" charset="0"/>
              <a:buChar char="•"/>
            </a:pPr>
            <a:r>
              <a:rPr lang="en-US" sz="2400" dirty="0" smtClean="0"/>
              <a:t> Backwash Expansion 10-50%: 30%</a:t>
            </a:r>
          </a:p>
          <a:p>
            <a:pPr>
              <a:buFont typeface="Arial" pitchFamily="34" charset="0"/>
              <a:buChar char="•"/>
            </a:pPr>
            <a:r>
              <a:rPr lang="en-US" sz="2400" dirty="0" smtClean="0"/>
              <a:t> Filtration Velocity 0.7-2.8 mm/s: 1.4 mm/s</a:t>
            </a:r>
          </a:p>
          <a:p>
            <a:pPr>
              <a:buFont typeface="Arial" pitchFamily="34" charset="0"/>
              <a:buChar char="•"/>
            </a:pPr>
            <a:r>
              <a:rPr lang="en-US" sz="2400" dirty="0" smtClean="0"/>
              <a:t>  Typical Rapid Sand Filter: 30 cm Anthracite, 45 cm Sand, 45 cm Gravel </a:t>
            </a:r>
          </a:p>
          <a:p>
            <a:pPr>
              <a:buFont typeface="Arial" pitchFamily="34" charset="0"/>
              <a:buChar char="•"/>
            </a:pPr>
            <a:r>
              <a:rPr lang="en-US" sz="2400" dirty="0" smtClean="0"/>
              <a:t> 10 Inch PVC Pipe minimum headloss of 5mm.</a:t>
            </a:r>
          </a:p>
          <a:p>
            <a:pPr>
              <a:buFont typeface="Arial" pitchFamily="34" charset="0"/>
              <a:buChar char="•"/>
            </a:pPr>
            <a:r>
              <a:rPr lang="en-US" sz="2400" dirty="0" smtClean="0"/>
              <a:t> 6 Inch Gate Valve(Orifice) for Flow Control</a:t>
            </a:r>
            <a:endParaRPr lang="en-US" sz="2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3200" dirty="0" smtClean="0"/>
              <a:t>Design Steps: Filter Bed Surface Area</a:t>
            </a:r>
            <a:endParaRPr lang="en-US" sz="3200" dirty="0"/>
          </a:p>
        </p:txBody>
      </p:sp>
      <p:graphicFrame>
        <p:nvGraphicFramePr>
          <p:cNvPr id="4" name="Object 3"/>
          <p:cNvGraphicFramePr>
            <a:graphicFrameLocks noChangeAspect="1"/>
          </p:cNvGraphicFramePr>
          <p:nvPr/>
        </p:nvGraphicFramePr>
        <p:xfrm>
          <a:off x="98404" y="1371600"/>
          <a:ext cx="5335608" cy="795338"/>
        </p:xfrm>
        <a:graphic>
          <a:graphicData uri="http://schemas.openxmlformats.org/presentationml/2006/ole">
            <p:oleObj spid="_x0000_s1026" name="Equation" r:id="rId3" imgW="2641320" imgH="393480" progId="Equation.DSMT4">
              <p:embed/>
            </p:oleObj>
          </a:graphicData>
        </a:graphic>
      </p:graphicFrame>
      <p:graphicFrame>
        <p:nvGraphicFramePr>
          <p:cNvPr id="1027" name="Object 3"/>
          <p:cNvGraphicFramePr>
            <a:graphicFrameLocks noChangeAspect="1"/>
          </p:cNvGraphicFramePr>
          <p:nvPr/>
        </p:nvGraphicFramePr>
        <p:xfrm>
          <a:off x="0" y="2895600"/>
          <a:ext cx="5940879" cy="842962"/>
        </p:xfrm>
        <a:graphic>
          <a:graphicData uri="http://schemas.openxmlformats.org/presentationml/2006/ole">
            <p:oleObj spid="_x0000_s1027" name="Equation" r:id="rId4" imgW="2958840" imgH="419040" progId="Equation.DSMT4">
              <p:embed/>
            </p:oleObj>
          </a:graphicData>
        </a:graphic>
      </p:graphicFrame>
      <p:graphicFrame>
        <p:nvGraphicFramePr>
          <p:cNvPr id="1028" name="Object 4"/>
          <p:cNvGraphicFramePr>
            <a:graphicFrameLocks noChangeAspect="1"/>
          </p:cNvGraphicFramePr>
          <p:nvPr/>
        </p:nvGraphicFramePr>
        <p:xfrm>
          <a:off x="5676900" y="1371600"/>
          <a:ext cx="2308225" cy="795338"/>
        </p:xfrm>
        <a:graphic>
          <a:graphicData uri="http://schemas.openxmlformats.org/presentationml/2006/ole">
            <p:oleObj spid="_x0000_s1028" name="Equation" r:id="rId5" imgW="1143000" imgH="393480" progId="Equation.DSMT4">
              <p:embed/>
            </p:oleObj>
          </a:graphicData>
        </a:graphic>
      </p:graphicFrame>
      <p:graphicFrame>
        <p:nvGraphicFramePr>
          <p:cNvPr id="1029" name="Object 5"/>
          <p:cNvGraphicFramePr>
            <a:graphicFrameLocks noChangeAspect="1"/>
          </p:cNvGraphicFramePr>
          <p:nvPr/>
        </p:nvGraphicFramePr>
        <p:xfrm>
          <a:off x="6248400" y="2895600"/>
          <a:ext cx="2540000" cy="795338"/>
        </p:xfrm>
        <a:graphic>
          <a:graphicData uri="http://schemas.openxmlformats.org/presentationml/2006/ole">
            <p:oleObj spid="_x0000_s1029" name="Equation" r:id="rId6" imgW="1257120" imgH="393480" progId="Equation.DSMT4">
              <p:embed/>
            </p:oleObj>
          </a:graphicData>
        </a:graphic>
      </p:graphicFrame>
      <p:sp>
        <p:nvSpPr>
          <p:cNvPr id="9" name="TextBox 8"/>
          <p:cNvSpPr txBox="1"/>
          <p:nvPr/>
        </p:nvSpPr>
        <p:spPr>
          <a:xfrm>
            <a:off x="0" y="4648200"/>
            <a:ext cx="858401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/>
              <a:t>We designed for a square filtration system with a side of 1.5 meters</a:t>
            </a:r>
            <a:endParaRPr lang="en-US" sz="2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Rectangle 40"/>
          <p:cNvSpPr/>
          <p:nvPr/>
        </p:nvSpPr>
        <p:spPr>
          <a:xfrm>
            <a:off x="4343400" y="2667000"/>
            <a:ext cx="1752600" cy="1447800"/>
          </a:xfrm>
          <a:prstGeom prst="rect">
            <a:avLst/>
          </a:prstGeom>
          <a:ln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0"/>
            <a:ext cx="8229600" cy="1143000"/>
          </a:xfrm>
        </p:spPr>
        <p:txBody>
          <a:bodyPr>
            <a:normAutofit/>
          </a:bodyPr>
          <a:lstStyle/>
          <a:p>
            <a:r>
              <a:rPr lang="en-US" sz="3200" dirty="0" smtClean="0"/>
              <a:t>Target Design Parameters</a:t>
            </a:r>
            <a:endParaRPr lang="en-US" sz="3200" dirty="0"/>
          </a:p>
        </p:txBody>
      </p:sp>
      <p:grpSp>
        <p:nvGrpSpPr>
          <p:cNvPr id="81" name="Group 80"/>
          <p:cNvGrpSpPr/>
          <p:nvPr/>
        </p:nvGrpSpPr>
        <p:grpSpPr>
          <a:xfrm>
            <a:off x="1905000" y="1981200"/>
            <a:ext cx="4191000" cy="4191000"/>
            <a:chOff x="1905000" y="1981200"/>
            <a:chExt cx="4191000" cy="4191000"/>
          </a:xfrm>
        </p:grpSpPr>
        <p:sp>
          <p:nvSpPr>
            <p:cNvPr id="62" name="Rectangle 61"/>
            <p:cNvSpPr/>
            <p:nvPr/>
          </p:nvSpPr>
          <p:spPr>
            <a:xfrm>
              <a:off x="1905000" y="4572000"/>
              <a:ext cx="1676400" cy="990600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9" name="Straight Connector 58"/>
            <p:cNvCxnSpPr/>
            <p:nvPr/>
          </p:nvCxnSpPr>
          <p:spPr>
            <a:xfrm>
              <a:off x="1905000" y="5562600"/>
              <a:ext cx="1676400" cy="0"/>
            </a:xfrm>
            <a:prstGeom prst="line">
              <a:avLst/>
            </a:pr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cxnSp>
          <p:nvCxnSpPr>
            <p:cNvPr id="61" name="Straight Connector 60"/>
            <p:cNvCxnSpPr/>
            <p:nvPr/>
          </p:nvCxnSpPr>
          <p:spPr>
            <a:xfrm rot="5400000" flipH="1" flipV="1">
              <a:off x="1790700" y="3771900"/>
              <a:ext cx="3581400" cy="0"/>
            </a:xfrm>
            <a:prstGeom prst="line">
              <a:avLst/>
            </a:prstGeom>
            <a:ln/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cxnSp>
          <p:nvCxnSpPr>
            <p:cNvPr id="65" name="Straight Connector 64"/>
            <p:cNvCxnSpPr/>
            <p:nvPr/>
          </p:nvCxnSpPr>
          <p:spPr>
            <a:xfrm rot="5400000">
              <a:off x="3390900" y="3162300"/>
              <a:ext cx="1905000" cy="0"/>
            </a:xfrm>
            <a:prstGeom prst="line">
              <a:avLst/>
            </a:prstGeom>
            <a:ln/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cxnSp>
          <p:nvCxnSpPr>
            <p:cNvPr id="68" name="Straight Connector 67"/>
            <p:cNvCxnSpPr/>
            <p:nvPr/>
          </p:nvCxnSpPr>
          <p:spPr>
            <a:xfrm>
              <a:off x="4343400" y="4114800"/>
              <a:ext cx="1752600" cy="0"/>
            </a:xfrm>
            <a:prstGeom prst="line">
              <a:avLst/>
            </a:pr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cxnSp>
          <p:nvCxnSpPr>
            <p:cNvPr id="70" name="Straight Connector 69"/>
            <p:cNvCxnSpPr/>
            <p:nvPr/>
          </p:nvCxnSpPr>
          <p:spPr>
            <a:xfrm>
              <a:off x="1905000" y="5562600"/>
              <a:ext cx="1676400" cy="0"/>
            </a:xfrm>
            <a:prstGeom prst="line">
              <a:avLst/>
            </a:pr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cxnSp>
          <p:nvCxnSpPr>
            <p:cNvPr id="76" name="Straight Connector 75"/>
            <p:cNvCxnSpPr/>
            <p:nvPr/>
          </p:nvCxnSpPr>
          <p:spPr>
            <a:xfrm rot="5400000">
              <a:off x="2438400" y="5867400"/>
              <a:ext cx="609600" cy="0"/>
            </a:xfrm>
            <a:prstGeom prst="line">
              <a:avLst/>
            </a:prstGeom>
            <a:ln/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cxnSp>
          <p:nvCxnSpPr>
            <p:cNvPr id="78" name="Straight Connector 77"/>
            <p:cNvCxnSpPr/>
            <p:nvPr/>
          </p:nvCxnSpPr>
          <p:spPr>
            <a:xfrm>
              <a:off x="2743200" y="6172200"/>
              <a:ext cx="2590800" cy="0"/>
            </a:xfrm>
            <a:prstGeom prst="line">
              <a:avLst/>
            </a:pr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cxnSp>
          <p:nvCxnSpPr>
            <p:cNvPr id="80" name="Straight Connector 79"/>
            <p:cNvCxnSpPr/>
            <p:nvPr/>
          </p:nvCxnSpPr>
          <p:spPr>
            <a:xfrm rot="5400000" flipH="1" flipV="1">
              <a:off x="4305300" y="5143500"/>
              <a:ext cx="205740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sp>
          <p:nvSpPr>
            <p:cNvPr id="96" name="TextBox 95"/>
            <p:cNvSpPr txBox="1"/>
            <p:nvPr/>
          </p:nvSpPr>
          <p:spPr>
            <a:xfrm>
              <a:off x="2133600" y="4800600"/>
              <a:ext cx="1378775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 smtClean="0"/>
                <a:t>Filter Bed</a:t>
              </a:r>
              <a:endParaRPr lang="en-US" sz="2400" dirty="0"/>
            </a:p>
          </p:txBody>
        </p:sp>
        <p:sp>
          <p:nvSpPr>
            <p:cNvPr id="97" name="TextBox 96"/>
            <p:cNvSpPr txBox="1"/>
            <p:nvPr/>
          </p:nvSpPr>
          <p:spPr>
            <a:xfrm>
              <a:off x="4495800" y="3429000"/>
              <a:ext cx="1454181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 smtClean="0"/>
                <a:t>Clear Well</a:t>
              </a:r>
              <a:endParaRPr lang="en-US" sz="2400" dirty="0"/>
            </a:p>
          </p:txBody>
        </p:sp>
        <p:cxnSp>
          <p:nvCxnSpPr>
            <p:cNvPr id="124" name="Straight Connector 123"/>
            <p:cNvCxnSpPr/>
            <p:nvPr/>
          </p:nvCxnSpPr>
          <p:spPr>
            <a:xfrm rot="5400000">
              <a:off x="2438400" y="5867400"/>
              <a:ext cx="60960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3">
              <a:schemeClr val="accent1"/>
            </a:lnRef>
            <a:fillRef idx="0">
              <a:schemeClr val="accent1"/>
            </a:fillRef>
            <a:effectRef idx="2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/>
            <p:cNvCxnSpPr/>
            <p:nvPr/>
          </p:nvCxnSpPr>
          <p:spPr>
            <a:xfrm rot="5400000">
              <a:off x="5143500" y="3162300"/>
              <a:ext cx="1905000" cy="0"/>
            </a:xfrm>
            <a:prstGeom prst="line">
              <a:avLst/>
            </a:prstGeom>
            <a:ln/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cxnSp>
          <p:nvCxnSpPr>
            <p:cNvPr id="79" name="Straight Connector 78"/>
            <p:cNvCxnSpPr/>
            <p:nvPr/>
          </p:nvCxnSpPr>
          <p:spPr>
            <a:xfrm rot="5400000" flipH="1" flipV="1">
              <a:off x="114300" y="3771900"/>
              <a:ext cx="3581400" cy="0"/>
            </a:xfrm>
            <a:prstGeom prst="line">
              <a:avLst/>
            </a:prstGeom>
            <a:ln/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87" name="Straight Arrow Connector 86"/>
          <p:cNvCxnSpPr/>
          <p:nvPr/>
        </p:nvCxnSpPr>
        <p:spPr>
          <a:xfrm rot="5400000">
            <a:off x="5600700" y="3162300"/>
            <a:ext cx="1905000" cy="1588"/>
          </a:xfrm>
          <a:prstGeom prst="straightConnector1">
            <a:avLst/>
          </a:prstGeom>
          <a:ln>
            <a:solidFill>
              <a:schemeClr val="tx1"/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Straight Arrow Connector 90"/>
          <p:cNvCxnSpPr/>
          <p:nvPr/>
        </p:nvCxnSpPr>
        <p:spPr>
          <a:xfrm>
            <a:off x="4343400" y="1905000"/>
            <a:ext cx="1752600" cy="1588"/>
          </a:xfrm>
          <a:prstGeom prst="straightConnector1">
            <a:avLst/>
          </a:prstGeom>
          <a:ln>
            <a:solidFill>
              <a:schemeClr val="tx1"/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Straight Arrow Connector 97"/>
          <p:cNvCxnSpPr/>
          <p:nvPr/>
        </p:nvCxnSpPr>
        <p:spPr>
          <a:xfrm>
            <a:off x="1905000" y="1676400"/>
            <a:ext cx="1676400" cy="1588"/>
          </a:xfrm>
          <a:prstGeom prst="straightConnector1">
            <a:avLst/>
          </a:prstGeom>
          <a:ln>
            <a:solidFill>
              <a:schemeClr val="tx1"/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Straight Arrow Connector 105"/>
          <p:cNvCxnSpPr/>
          <p:nvPr/>
        </p:nvCxnSpPr>
        <p:spPr>
          <a:xfrm rot="5400000">
            <a:off x="-266700" y="3771900"/>
            <a:ext cx="3581400" cy="1588"/>
          </a:xfrm>
          <a:prstGeom prst="straightConnector1">
            <a:avLst/>
          </a:prstGeom>
          <a:ln>
            <a:solidFill>
              <a:schemeClr val="tx1"/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Straight Connector 111"/>
          <p:cNvCxnSpPr/>
          <p:nvPr/>
        </p:nvCxnSpPr>
        <p:spPr>
          <a:xfrm>
            <a:off x="6172200" y="2209800"/>
            <a:ext cx="6096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/>
          <p:cNvCxnSpPr/>
          <p:nvPr/>
        </p:nvCxnSpPr>
        <p:spPr>
          <a:xfrm>
            <a:off x="6172200" y="4114800"/>
            <a:ext cx="6096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Straight Connector 113"/>
          <p:cNvCxnSpPr/>
          <p:nvPr/>
        </p:nvCxnSpPr>
        <p:spPr>
          <a:xfrm>
            <a:off x="1219200" y="5562600"/>
            <a:ext cx="6096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Straight Connector 121"/>
          <p:cNvCxnSpPr/>
          <p:nvPr/>
        </p:nvCxnSpPr>
        <p:spPr>
          <a:xfrm>
            <a:off x="1219200" y="1981200"/>
            <a:ext cx="6096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Straight Connector 126"/>
          <p:cNvCxnSpPr/>
          <p:nvPr/>
        </p:nvCxnSpPr>
        <p:spPr>
          <a:xfrm>
            <a:off x="3657600" y="4114800"/>
            <a:ext cx="6096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Straight Connector 127"/>
          <p:cNvCxnSpPr/>
          <p:nvPr/>
        </p:nvCxnSpPr>
        <p:spPr>
          <a:xfrm>
            <a:off x="3657600" y="4572000"/>
            <a:ext cx="6096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Straight Arrow Connector 128"/>
          <p:cNvCxnSpPr/>
          <p:nvPr/>
        </p:nvCxnSpPr>
        <p:spPr>
          <a:xfrm rot="5400000">
            <a:off x="3734594" y="4342606"/>
            <a:ext cx="457200" cy="1588"/>
          </a:xfrm>
          <a:prstGeom prst="straightConnector1">
            <a:avLst/>
          </a:prstGeom>
          <a:ln>
            <a:solidFill>
              <a:schemeClr val="tx1"/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6" name="TextBox 135"/>
          <p:cNvSpPr txBox="1"/>
          <p:nvPr/>
        </p:nvSpPr>
        <p:spPr>
          <a:xfrm>
            <a:off x="4343400" y="1371600"/>
            <a:ext cx="188846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/>
              <a:t>6 m Diameter</a:t>
            </a:r>
            <a:endParaRPr lang="en-US" sz="2400" dirty="0"/>
          </a:p>
        </p:txBody>
      </p:sp>
      <p:sp>
        <p:nvSpPr>
          <p:cNvPr id="138" name="TextBox 137"/>
          <p:cNvSpPr txBox="1"/>
          <p:nvPr/>
        </p:nvSpPr>
        <p:spPr>
          <a:xfrm>
            <a:off x="1828800" y="1066800"/>
            <a:ext cx="148309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/>
              <a:t>1.5 m Side</a:t>
            </a:r>
            <a:endParaRPr lang="en-US" sz="2400" dirty="0"/>
          </a:p>
        </p:txBody>
      </p:sp>
      <p:sp>
        <p:nvSpPr>
          <p:cNvPr id="140" name="TextBox 139"/>
          <p:cNvSpPr txBox="1"/>
          <p:nvPr/>
        </p:nvSpPr>
        <p:spPr>
          <a:xfrm>
            <a:off x="5943600" y="4191000"/>
            <a:ext cx="234577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/>
              <a:t>Clear Well Height</a:t>
            </a:r>
            <a:endParaRPr lang="en-US" sz="2400" dirty="0"/>
          </a:p>
        </p:txBody>
      </p:sp>
      <p:sp>
        <p:nvSpPr>
          <p:cNvPr id="141" name="TextBox 140"/>
          <p:cNvSpPr txBox="1"/>
          <p:nvPr/>
        </p:nvSpPr>
        <p:spPr>
          <a:xfrm>
            <a:off x="0" y="1066800"/>
            <a:ext cx="16002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 smtClean="0"/>
              <a:t>Filter Wall</a:t>
            </a:r>
          </a:p>
          <a:p>
            <a:r>
              <a:rPr lang="en-US" sz="2400" dirty="0" smtClean="0"/>
              <a:t>Height</a:t>
            </a:r>
            <a:endParaRPr lang="en-US" sz="2400" dirty="0"/>
          </a:p>
        </p:txBody>
      </p:sp>
      <p:cxnSp>
        <p:nvCxnSpPr>
          <p:cNvPr id="142" name="Straight Arrow Connector 141"/>
          <p:cNvCxnSpPr/>
          <p:nvPr/>
        </p:nvCxnSpPr>
        <p:spPr>
          <a:xfrm rot="10800000">
            <a:off x="3962400" y="4343400"/>
            <a:ext cx="2438400" cy="1600200"/>
          </a:xfrm>
          <a:prstGeom prst="straightConnector1">
            <a:avLst/>
          </a:prstGeom>
          <a:ln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4" name="TextBox 143"/>
          <p:cNvSpPr txBox="1"/>
          <p:nvPr/>
        </p:nvSpPr>
        <p:spPr>
          <a:xfrm>
            <a:off x="6477000" y="5715000"/>
            <a:ext cx="209589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/>
              <a:t>Space Between</a:t>
            </a:r>
            <a:endParaRPr lang="en-US" sz="2400" dirty="0"/>
          </a:p>
        </p:txBody>
      </p:sp>
      <p:cxnSp>
        <p:nvCxnSpPr>
          <p:cNvPr id="35" name="Straight Connector 34"/>
          <p:cNvCxnSpPr/>
          <p:nvPr/>
        </p:nvCxnSpPr>
        <p:spPr>
          <a:xfrm>
            <a:off x="685800" y="2667000"/>
            <a:ext cx="36576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36"/>
          <p:cNvCxnSpPr/>
          <p:nvPr/>
        </p:nvCxnSpPr>
        <p:spPr>
          <a:xfrm>
            <a:off x="838200" y="4419600"/>
            <a:ext cx="18288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Arrow Connector 38"/>
          <p:cNvCxnSpPr/>
          <p:nvPr/>
        </p:nvCxnSpPr>
        <p:spPr>
          <a:xfrm rot="5400000">
            <a:off x="267494" y="3542506"/>
            <a:ext cx="1752600" cy="1588"/>
          </a:xfrm>
          <a:prstGeom prst="straightConnector1">
            <a:avLst/>
          </a:prstGeom>
          <a:ln>
            <a:solidFill>
              <a:schemeClr val="tx1"/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extBox 41"/>
          <p:cNvSpPr txBox="1"/>
          <p:nvPr/>
        </p:nvSpPr>
        <p:spPr>
          <a:xfrm>
            <a:off x="685800" y="3505200"/>
            <a:ext cx="30649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h</a:t>
            </a:r>
            <a:endParaRPr lang="en-US" dirty="0"/>
          </a:p>
        </p:txBody>
      </p:sp>
      <p:graphicFrame>
        <p:nvGraphicFramePr>
          <p:cNvPr id="64513" name="Object 1"/>
          <p:cNvGraphicFramePr>
            <a:graphicFrameLocks noChangeAspect="1"/>
          </p:cNvGraphicFramePr>
          <p:nvPr/>
        </p:nvGraphicFramePr>
        <p:xfrm>
          <a:off x="6248400" y="1219200"/>
          <a:ext cx="2895600" cy="765110"/>
        </p:xfrm>
        <a:graphic>
          <a:graphicData uri="http://schemas.openxmlformats.org/presentationml/2006/ole">
            <p:oleObj spid="_x0000_s64513" name="Equation" r:id="rId3" imgW="1091880" imgH="253800" progId="Equation.DSMT4">
              <p:embed/>
            </p:oleObj>
          </a:graphicData>
        </a:graphic>
      </p:graphicFrame>
      <p:sp>
        <p:nvSpPr>
          <p:cNvPr id="45" name="TextBox 44"/>
          <p:cNvSpPr txBox="1"/>
          <p:nvPr/>
        </p:nvSpPr>
        <p:spPr>
          <a:xfrm>
            <a:off x="0" y="4267200"/>
            <a:ext cx="79605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Gutter</a:t>
            </a:r>
            <a:endParaRPr lang="en-US" dirty="0"/>
          </a:p>
        </p:txBody>
      </p:sp>
    </p:spTree>
  </p:cSld>
  <p:clrMapOvr>
    <a:masterClrMapping/>
  </p:clrMapOvr>
  <p:transition>
    <p:wipe dir="d"/>
  </p:transition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3200" dirty="0" smtClean="0"/>
              <a:t>Design Approach</a:t>
            </a:r>
            <a:endParaRPr lang="en-US" sz="3200" dirty="0"/>
          </a:p>
        </p:txBody>
      </p:sp>
      <p:sp>
        <p:nvSpPr>
          <p:cNvPr id="8" name="TextBox 7"/>
          <p:cNvSpPr txBox="1"/>
          <p:nvPr/>
        </p:nvSpPr>
        <p:spPr>
          <a:xfrm>
            <a:off x="680613" y="1371600"/>
            <a:ext cx="8016682" cy="37856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dirty="0" smtClean="0"/>
              <a:t>Backwash Velocity = 10 x Filtration Velocity = 14 mm/s</a:t>
            </a:r>
          </a:p>
          <a:p>
            <a:pPr algn="ctr"/>
            <a:endParaRPr lang="en-US" sz="2400" dirty="0" smtClean="0"/>
          </a:p>
          <a:p>
            <a:pPr algn="ctr"/>
            <a:r>
              <a:rPr lang="en-US" sz="2400" dirty="0" smtClean="0"/>
              <a:t>VERSUS</a:t>
            </a:r>
          </a:p>
          <a:p>
            <a:pPr algn="ctr"/>
            <a:endParaRPr lang="en-US" sz="2400" dirty="0" smtClean="0"/>
          </a:p>
          <a:p>
            <a:pPr algn="ctr"/>
            <a:r>
              <a:rPr lang="en-US" sz="2400" dirty="0" smtClean="0"/>
              <a:t>Using Below Empirical Equations for a lower Backwash Velocity</a:t>
            </a:r>
          </a:p>
          <a:p>
            <a:pPr algn="ctr"/>
            <a:endParaRPr lang="en-US" sz="2400" dirty="0" smtClean="0"/>
          </a:p>
          <a:p>
            <a:pPr algn="ctr"/>
            <a:r>
              <a:rPr lang="en-US" sz="2400" dirty="0" smtClean="0"/>
              <a:t>Backwash Velocity = 10.25 mm/s </a:t>
            </a:r>
          </a:p>
          <a:p>
            <a:pPr algn="ctr"/>
            <a:endParaRPr lang="en-US" sz="2400" dirty="0" smtClean="0"/>
          </a:p>
          <a:p>
            <a:pPr algn="ctr"/>
            <a:endParaRPr lang="en-US" sz="2400" dirty="0" smtClean="0"/>
          </a:p>
          <a:p>
            <a:pPr algn="ctr"/>
            <a:endParaRPr lang="en-US" sz="2400" dirty="0"/>
          </a:p>
        </p:txBody>
      </p:sp>
      <p:graphicFrame>
        <p:nvGraphicFramePr>
          <p:cNvPr id="3078" name="Object 6"/>
          <p:cNvGraphicFramePr>
            <a:graphicFrameLocks noChangeAspect="1"/>
          </p:cNvGraphicFramePr>
          <p:nvPr/>
        </p:nvGraphicFramePr>
        <p:xfrm>
          <a:off x="304800" y="4343400"/>
          <a:ext cx="5334000" cy="974328"/>
        </p:xfrm>
        <a:graphic>
          <a:graphicData uri="http://schemas.openxmlformats.org/presentationml/2006/ole">
            <p:oleObj spid="_x0000_s3078" r:id="rId3" imgW="2552700" imgH="469900" progId="Equation.DSMT4">
              <p:embed/>
            </p:oleObj>
          </a:graphicData>
        </a:graphic>
      </p:graphicFrame>
      <p:graphicFrame>
        <p:nvGraphicFramePr>
          <p:cNvPr id="3079" name="Object 7"/>
          <p:cNvGraphicFramePr>
            <a:graphicFrameLocks noChangeAspect="1"/>
          </p:cNvGraphicFramePr>
          <p:nvPr/>
        </p:nvGraphicFramePr>
        <p:xfrm>
          <a:off x="6019800" y="4343400"/>
          <a:ext cx="2794286" cy="898525"/>
        </p:xfrm>
        <a:graphic>
          <a:graphicData uri="http://schemas.openxmlformats.org/presentationml/2006/ole">
            <p:oleObj spid="_x0000_s3079" r:id="rId4" imgW="799753" imgH="253890" progId="Equation.DSMT4">
              <p:embed/>
            </p:oleObj>
          </a:graphicData>
        </a:graphic>
      </p:graphicFrame>
      <p:graphicFrame>
        <p:nvGraphicFramePr>
          <p:cNvPr id="3080" name="Object 8"/>
          <p:cNvGraphicFramePr>
            <a:graphicFrameLocks noChangeAspect="1"/>
          </p:cNvGraphicFramePr>
          <p:nvPr/>
        </p:nvGraphicFramePr>
        <p:xfrm>
          <a:off x="609600" y="5410200"/>
          <a:ext cx="2895600" cy="1162735"/>
        </p:xfrm>
        <a:graphic>
          <a:graphicData uri="http://schemas.openxmlformats.org/presentationml/2006/ole">
            <p:oleObj spid="_x0000_s3080" r:id="rId5" imgW="1066800" imgH="431800" progId="Equation.DSMT4">
              <p:embed/>
            </p:oleObj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0"/>
            <a:ext cx="8229600" cy="1143000"/>
          </a:xfrm>
        </p:spPr>
        <p:txBody>
          <a:bodyPr>
            <a:normAutofit/>
          </a:bodyPr>
          <a:lstStyle/>
          <a:p>
            <a:r>
              <a:rPr lang="en-US" sz="3200" dirty="0" smtClean="0"/>
              <a:t>Research Methodology</a:t>
            </a:r>
            <a:endParaRPr lang="en-US" sz="32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914400"/>
            <a:ext cx="8229600" cy="2514599"/>
          </a:xfrm>
        </p:spPr>
        <p:txBody>
          <a:bodyPr>
            <a:noAutofit/>
          </a:bodyPr>
          <a:lstStyle/>
          <a:p>
            <a:pPr marL="514350" indent="-514350" fontAlgn="t">
              <a:buAutoNum type="romanUcPeriod"/>
            </a:pPr>
            <a:r>
              <a:rPr lang="en-US" sz="2400" dirty="0" smtClean="0"/>
              <a:t>Review of Existing Research and Technology</a:t>
            </a:r>
          </a:p>
          <a:p>
            <a:pPr marL="514350" indent="-514350" fontAlgn="t">
              <a:buAutoNum type="romanUcPeriod"/>
            </a:pPr>
            <a:endParaRPr lang="en-US" sz="2400" dirty="0" smtClean="0"/>
          </a:p>
          <a:p>
            <a:pPr marL="514350" indent="-514350" fontAlgn="t">
              <a:buAutoNum type="romanUcPeriod"/>
            </a:pPr>
            <a:r>
              <a:rPr lang="en-US" sz="2400" dirty="0" smtClean="0"/>
              <a:t>Discover/Adapt existing technology and/or design to </a:t>
            </a:r>
          </a:p>
          <a:p>
            <a:pPr marL="514350" indent="-514350" fontAlgn="t">
              <a:buNone/>
            </a:pPr>
            <a:r>
              <a:rPr lang="en-US" sz="2400" dirty="0" smtClean="0"/>
              <a:t>AguaClara Requirements</a:t>
            </a:r>
          </a:p>
          <a:p>
            <a:pPr marL="514350" indent="-514350" fontAlgn="t">
              <a:buNone/>
            </a:pPr>
            <a:endParaRPr lang="en-US" sz="2400" dirty="0" smtClean="0"/>
          </a:p>
          <a:p>
            <a:pPr marL="514350" indent="-514350" fontAlgn="t">
              <a:buAutoNum type="romanUcPeriod" startAt="3"/>
            </a:pPr>
            <a:r>
              <a:rPr lang="en-US" sz="2400" dirty="0" smtClean="0"/>
              <a:t>Experiments to test technology and/or design</a:t>
            </a:r>
          </a:p>
          <a:p>
            <a:pPr marL="514350" indent="-514350" fontAlgn="t">
              <a:buAutoNum type="romanUcPeriod" startAt="3"/>
            </a:pPr>
            <a:endParaRPr lang="en-US" sz="2400" dirty="0" smtClean="0"/>
          </a:p>
          <a:p>
            <a:pPr marL="514350" indent="-514350" fontAlgn="t">
              <a:buAutoNum type="romanUcPeriod" startAt="3"/>
            </a:pPr>
            <a:r>
              <a:rPr lang="en-US" sz="2400" dirty="0" smtClean="0"/>
              <a:t>Is the technology and/or design feasible and sustainable?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0"/>
            <a:ext cx="8229600" cy="1143000"/>
          </a:xfrm>
        </p:spPr>
        <p:txBody>
          <a:bodyPr>
            <a:normAutofit/>
          </a:bodyPr>
          <a:lstStyle/>
          <a:p>
            <a:r>
              <a:rPr lang="en-US" sz="3200" dirty="0" smtClean="0"/>
              <a:t>Target Design Parameters: Clear Well Height</a:t>
            </a:r>
            <a:endParaRPr lang="en-US" sz="3200" dirty="0"/>
          </a:p>
        </p:txBody>
      </p:sp>
      <p:cxnSp>
        <p:nvCxnSpPr>
          <p:cNvPr id="65" name="Straight Connector 64"/>
          <p:cNvCxnSpPr/>
          <p:nvPr/>
        </p:nvCxnSpPr>
        <p:spPr>
          <a:xfrm rot="5400000">
            <a:off x="183906" y="2406894"/>
            <a:ext cx="2527788" cy="0"/>
          </a:xfrm>
          <a:prstGeom prst="line">
            <a:avLst/>
          </a:prstGeom>
          <a:ln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80" name="Straight Connector 79"/>
          <p:cNvCxnSpPr/>
          <p:nvPr/>
        </p:nvCxnSpPr>
        <p:spPr>
          <a:xfrm rot="5400000" flipH="1" flipV="1">
            <a:off x="2140194" y="5022606"/>
            <a:ext cx="2730012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sp>
        <p:nvSpPr>
          <p:cNvPr id="97" name="TextBox 96"/>
          <p:cNvSpPr txBox="1"/>
          <p:nvPr/>
        </p:nvSpPr>
        <p:spPr>
          <a:xfrm>
            <a:off x="1885122" y="2760785"/>
            <a:ext cx="4172867" cy="61259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/>
              <a:t>Clear Well</a:t>
            </a:r>
            <a:endParaRPr lang="en-US" sz="2400" dirty="0"/>
          </a:p>
        </p:txBody>
      </p:sp>
      <p:cxnSp>
        <p:nvCxnSpPr>
          <p:cNvPr id="77" name="Straight Connector 76"/>
          <p:cNvCxnSpPr/>
          <p:nvPr/>
        </p:nvCxnSpPr>
        <p:spPr>
          <a:xfrm rot="5400000">
            <a:off x="5213106" y="2406894"/>
            <a:ext cx="2527788" cy="0"/>
          </a:xfrm>
          <a:prstGeom prst="line">
            <a:avLst/>
          </a:prstGeom>
          <a:ln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38" name="Straight Connector 37"/>
          <p:cNvCxnSpPr/>
          <p:nvPr/>
        </p:nvCxnSpPr>
        <p:spPr>
          <a:xfrm rot="5400000" flipH="1" flipV="1">
            <a:off x="2978394" y="5022606"/>
            <a:ext cx="2730012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47" name="Straight Connector 46"/>
          <p:cNvCxnSpPr/>
          <p:nvPr/>
        </p:nvCxnSpPr>
        <p:spPr>
          <a:xfrm>
            <a:off x="4343400" y="3657600"/>
            <a:ext cx="2133600" cy="0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49" name="Straight Connector 48"/>
          <p:cNvCxnSpPr/>
          <p:nvPr/>
        </p:nvCxnSpPr>
        <p:spPr>
          <a:xfrm>
            <a:off x="1447800" y="3657600"/>
            <a:ext cx="2057400" cy="0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graphicFrame>
        <p:nvGraphicFramePr>
          <p:cNvPr id="54" name="Object 53"/>
          <p:cNvGraphicFramePr>
            <a:graphicFrameLocks noChangeAspect="1"/>
          </p:cNvGraphicFramePr>
          <p:nvPr/>
        </p:nvGraphicFramePr>
        <p:xfrm>
          <a:off x="855663" y="6350000"/>
          <a:ext cx="6891337" cy="538163"/>
        </p:xfrm>
        <a:graphic>
          <a:graphicData uri="http://schemas.openxmlformats.org/presentationml/2006/ole">
            <p:oleObj spid="_x0000_s5122" name="Equation" r:id="rId3" imgW="2933640" imgH="228600" progId="Equation.DSMT4">
              <p:embed/>
            </p:oleObj>
          </a:graphicData>
        </a:graphic>
      </p:graphicFrame>
      <p:cxnSp>
        <p:nvCxnSpPr>
          <p:cNvPr id="56" name="Straight Connector 55"/>
          <p:cNvCxnSpPr/>
          <p:nvPr/>
        </p:nvCxnSpPr>
        <p:spPr>
          <a:xfrm>
            <a:off x="6781800" y="1143000"/>
            <a:ext cx="76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4" name="Straight Arrow Connector 63"/>
          <p:cNvCxnSpPr/>
          <p:nvPr/>
        </p:nvCxnSpPr>
        <p:spPr>
          <a:xfrm rot="5400000">
            <a:off x="6134894" y="2400300"/>
            <a:ext cx="2513806" cy="794"/>
          </a:xfrm>
          <a:prstGeom prst="straightConnector1">
            <a:avLst/>
          </a:prstGeom>
          <a:ln>
            <a:solidFill>
              <a:schemeClr val="tx1"/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/>
          <p:cNvCxnSpPr/>
          <p:nvPr/>
        </p:nvCxnSpPr>
        <p:spPr>
          <a:xfrm>
            <a:off x="6858000" y="3657600"/>
            <a:ext cx="76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4" name="Straight Connector 23"/>
          <p:cNvCxnSpPr/>
          <p:nvPr/>
        </p:nvCxnSpPr>
        <p:spPr>
          <a:xfrm>
            <a:off x="1447800" y="1143000"/>
            <a:ext cx="50292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Isosceles Triangle 24"/>
          <p:cNvSpPr/>
          <p:nvPr/>
        </p:nvSpPr>
        <p:spPr>
          <a:xfrm rot="10800000">
            <a:off x="4267200" y="838200"/>
            <a:ext cx="381000" cy="304800"/>
          </a:xfrm>
          <a:prstGeom prst="triangl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" name="TextBox 25"/>
          <p:cNvSpPr txBox="1"/>
          <p:nvPr/>
        </p:nvSpPr>
        <p:spPr>
          <a:xfrm>
            <a:off x="4876800" y="4114800"/>
            <a:ext cx="327839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/>
              <a:t>Operator vs No Operator</a:t>
            </a:r>
            <a:endParaRPr lang="en-US" sz="2400" dirty="0"/>
          </a:p>
        </p:txBody>
      </p:sp>
      <p:cxnSp>
        <p:nvCxnSpPr>
          <p:cNvPr id="19" name="Straight Connector 18"/>
          <p:cNvCxnSpPr/>
          <p:nvPr/>
        </p:nvCxnSpPr>
        <p:spPr>
          <a:xfrm>
            <a:off x="3505200" y="3657600"/>
            <a:ext cx="8382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Isosceles Triangle 21"/>
          <p:cNvSpPr/>
          <p:nvPr/>
        </p:nvSpPr>
        <p:spPr>
          <a:xfrm rot="10800000">
            <a:off x="3733800" y="3352800"/>
            <a:ext cx="381000" cy="304800"/>
          </a:xfrm>
          <a:prstGeom prst="triangl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aphicFrame>
        <p:nvGraphicFramePr>
          <p:cNvPr id="20" name="Object 19"/>
          <p:cNvGraphicFramePr>
            <a:graphicFrameLocks noChangeAspect="1"/>
          </p:cNvGraphicFramePr>
          <p:nvPr/>
        </p:nvGraphicFramePr>
        <p:xfrm>
          <a:off x="4541838" y="4800600"/>
          <a:ext cx="3932237" cy="914400"/>
        </p:xfrm>
        <a:graphic>
          <a:graphicData uri="http://schemas.openxmlformats.org/presentationml/2006/ole">
            <p:oleObj spid="_x0000_s5123" name="Equation" r:id="rId4" imgW="1091880" imgH="253800" progId="Equation.DSMT4">
              <p:embed/>
            </p:oleObj>
          </a:graphicData>
        </a:graphic>
      </p:graphicFrame>
    </p:spTree>
  </p:cSld>
  <p:clrMapOvr>
    <a:masterClrMapping/>
  </p:clrMapOvr>
  <p:transition>
    <p:wipe dir="d"/>
  </p:transition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0"/>
            <a:ext cx="8229600" cy="1143000"/>
          </a:xfrm>
        </p:spPr>
        <p:txBody>
          <a:bodyPr>
            <a:normAutofit/>
          </a:bodyPr>
          <a:lstStyle/>
          <a:p>
            <a:r>
              <a:rPr lang="en-US" sz="3200" dirty="0" smtClean="0"/>
              <a:t>Target Design Parameters: Space Between</a:t>
            </a:r>
            <a:endParaRPr lang="en-US" sz="3200" dirty="0"/>
          </a:p>
        </p:txBody>
      </p:sp>
      <p:sp>
        <p:nvSpPr>
          <p:cNvPr id="20" name="Rectangle 19"/>
          <p:cNvSpPr/>
          <p:nvPr/>
        </p:nvSpPr>
        <p:spPr>
          <a:xfrm>
            <a:off x="609600" y="4646815"/>
            <a:ext cx="2651760" cy="1368829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22" name="Straight Connector 21"/>
          <p:cNvCxnSpPr/>
          <p:nvPr/>
        </p:nvCxnSpPr>
        <p:spPr>
          <a:xfrm>
            <a:off x="609600" y="6015644"/>
            <a:ext cx="2651760" cy="0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/>
        </p:nvCxnSpPr>
        <p:spPr>
          <a:xfrm rot="5400000" flipH="1" flipV="1">
            <a:off x="786938" y="3541222"/>
            <a:ext cx="4948844" cy="0"/>
          </a:xfrm>
          <a:prstGeom prst="line">
            <a:avLst/>
          </a:prstGeom>
          <a:ln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28" name="Straight Connector 27"/>
          <p:cNvCxnSpPr/>
          <p:nvPr/>
        </p:nvCxnSpPr>
        <p:spPr>
          <a:xfrm>
            <a:off x="4495800" y="2895600"/>
            <a:ext cx="2772295" cy="0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29" name="Straight Connector 28"/>
          <p:cNvCxnSpPr/>
          <p:nvPr/>
        </p:nvCxnSpPr>
        <p:spPr>
          <a:xfrm>
            <a:off x="609600" y="6015644"/>
            <a:ext cx="2651760" cy="0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30" name="Straight Connector 29"/>
          <p:cNvCxnSpPr/>
          <p:nvPr/>
        </p:nvCxnSpPr>
        <p:spPr>
          <a:xfrm rot="5400000">
            <a:off x="1514302" y="6436822"/>
            <a:ext cx="842356" cy="0"/>
          </a:xfrm>
          <a:prstGeom prst="line">
            <a:avLst/>
          </a:prstGeom>
          <a:ln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31" name="Straight Connector 30"/>
          <p:cNvCxnSpPr/>
          <p:nvPr/>
        </p:nvCxnSpPr>
        <p:spPr>
          <a:xfrm>
            <a:off x="1935480" y="6858000"/>
            <a:ext cx="4098175" cy="0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32" name="Straight Connector 31"/>
          <p:cNvCxnSpPr/>
          <p:nvPr/>
        </p:nvCxnSpPr>
        <p:spPr>
          <a:xfrm rot="16200000" flipV="1">
            <a:off x="4045529" y="4869874"/>
            <a:ext cx="3962401" cy="1385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971204" y="4962698"/>
            <a:ext cx="2180971" cy="63793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/>
              <a:t>Filter Bed</a:t>
            </a:r>
            <a:endParaRPr lang="en-US" sz="2400" dirty="0"/>
          </a:p>
        </p:txBody>
      </p:sp>
      <p:cxnSp>
        <p:nvCxnSpPr>
          <p:cNvPr id="35" name="Straight Connector 34"/>
          <p:cNvCxnSpPr/>
          <p:nvPr/>
        </p:nvCxnSpPr>
        <p:spPr>
          <a:xfrm rot="5400000">
            <a:off x="1514302" y="6436822"/>
            <a:ext cx="842356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35"/>
          <p:cNvCxnSpPr/>
          <p:nvPr/>
        </p:nvCxnSpPr>
        <p:spPr>
          <a:xfrm rot="5400000">
            <a:off x="3695700" y="2095500"/>
            <a:ext cx="1600200" cy="0"/>
          </a:xfrm>
          <a:prstGeom prst="line">
            <a:avLst/>
          </a:prstGeom>
          <a:ln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37" name="Straight Connector 36"/>
          <p:cNvCxnSpPr/>
          <p:nvPr/>
        </p:nvCxnSpPr>
        <p:spPr>
          <a:xfrm rot="5400000" flipH="1" flipV="1">
            <a:off x="-1864822" y="3541222"/>
            <a:ext cx="4948844" cy="0"/>
          </a:xfrm>
          <a:prstGeom prst="line">
            <a:avLst/>
          </a:prstGeom>
          <a:ln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44" name="Straight Connector 43"/>
          <p:cNvCxnSpPr/>
          <p:nvPr/>
        </p:nvCxnSpPr>
        <p:spPr>
          <a:xfrm rot="5400000">
            <a:off x="6438900" y="2095500"/>
            <a:ext cx="1600200" cy="0"/>
          </a:xfrm>
          <a:prstGeom prst="line">
            <a:avLst/>
          </a:prstGeom>
          <a:ln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48" name="Straight Connector 47"/>
          <p:cNvCxnSpPr/>
          <p:nvPr/>
        </p:nvCxnSpPr>
        <p:spPr>
          <a:xfrm rot="10800000">
            <a:off x="3505200" y="2895600"/>
            <a:ext cx="6858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0" name="Straight Connector 49"/>
          <p:cNvCxnSpPr/>
          <p:nvPr/>
        </p:nvCxnSpPr>
        <p:spPr>
          <a:xfrm rot="10800000">
            <a:off x="3505200" y="4648200"/>
            <a:ext cx="6858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5" name="Straight Arrow Connector 54"/>
          <p:cNvCxnSpPr/>
          <p:nvPr/>
        </p:nvCxnSpPr>
        <p:spPr>
          <a:xfrm rot="5400000">
            <a:off x="2933700" y="3771900"/>
            <a:ext cx="1752600" cy="1588"/>
          </a:xfrm>
          <a:prstGeom prst="straightConnector1">
            <a:avLst/>
          </a:prstGeom>
          <a:ln>
            <a:headEnd type="arrow"/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7" name="TextBox 56"/>
          <p:cNvSpPr txBox="1"/>
          <p:nvPr/>
        </p:nvSpPr>
        <p:spPr>
          <a:xfrm>
            <a:off x="3962400" y="3124200"/>
            <a:ext cx="1747145" cy="20313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=HL Expansion</a:t>
            </a:r>
          </a:p>
          <a:p>
            <a:r>
              <a:rPr lang="en-US" dirty="0" smtClean="0"/>
              <a:t>+ H of Gutter</a:t>
            </a:r>
          </a:p>
          <a:p>
            <a:r>
              <a:rPr lang="en-US" dirty="0" smtClean="0"/>
              <a:t>+ HL Orifice</a:t>
            </a:r>
          </a:p>
          <a:p>
            <a:r>
              <a:rPr lang="en-US" dirty="0" smtClean="0"/>
              <a:t>+ HL Pipe</a:t>
            </a:r>
          </a:p>
          <a:p>
            <a:r>
              <a:rPr lang="en-US" dirty="0" smtClean="0"/>
              <a:t>+ HL Elbow</a:t>
            </a:r>
          </a:p>
          <a:p>
            <a:r>
              <a:rPr lang="en-US" dirty="0" smtClean="0"/>
              <a:t>+ HL Entrance</a:t>
            </a:r>
          </a:p>
          <a:p>
            <a:r>
              <a:rPr lang="en-US" dirty="0" smtClean="0"/>
              <a:t>+ HL Contraction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4800600" y="1676400"/>
            <a:ext cx="145418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/>
              <a:t>Clear Well</a:t>
            </a:r>
            <a:endParaRPr lang="en-US" sz="2400" dirty="0"/>
          </a:p>
        </p:txBody>
      </p:sp>
    </p:spTree>
  </p:cSld>
  <p:clrMapOvr>
    <a:masterClrMapping/>
  </p:clrMapOvr>
  <p:transition>
    <p:wipe dir="d"/>
  </p:transition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0"/>
            <a:ext cx="8229600" cy="1143000"/>
          </a:xfrm>
        </p:spPr>
        <p:txBody>
          <a:bodyPr>
            <a:normAutofit/>
          </a:bodyPr>
          <a:lstStyle/>
          <a:p>
            <a:r>
              <a:rPr lang="en-US" sz="3200" dirty="0" smtClean="0"/>
              <a:t>Target Design Parameters: Filter Wall Height</a:t>
            </a:r>
            <a:endParaRPr lang="en-US" sz="3200" dirty="0"/>
          </a:p>
        </p:txBody>
      </p:sp>
      <p:sp>
        <p:nvSpPr>
          <p:cNvPr id="20" name="Rectangle 19"/>
          <p:cNvSpPr/>
          <p:nvPr/>
        </p:nvSpPr>
        <p:spPr>
          <a:xfrm>
            <a:off x="609600" y="4646815"/>
            <a:ext cx="2651760" cy="1368829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22" name="Straight Connector 21"/>
          <p:cNvCxnSpPr/>
          <p:nvPr/>
        </p:nvCxnSpPr>
        <p:spPr>
          <a:xfrm>
            <a:off x="609600" y="6015644"/>
            <a:ext cx="2651760" cy="0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/>
        </p:nvCxnSpPr>
        <p:spPr>
          <a:xfrm rot="5400000" flipH="1" flipV="1">
            <a:off x="786938" y="3541222"/>
            <a:ext cx="4948844" cy="0"/>
          </a:xfrm>
          <a:prstGeom prst="line">
            <a:avLst/>
          </a:prstGeom>
          <a:ln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29" name="Straight Connector 28"/>
          <p:cNvCxnSpPr/>
          <p:nvPr/>
        </p:nvCxnSpPr>
        <p:spPr>
          <a:xfrm>
            <a:off x="609600" y="6015644"/>
            <a:ext cx="2651760" cy="0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971204" y="4962698"/>
            <a:ext cx="2180971" cy="63793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/>
              <a:t>Filter Bed</a:t>
            </a:r>
            <a:endParaRPr lang="en-US" sz="2400" dirty="0"/>
          </a:p>
        </p:txBody>
      </p:sp>
      <p:cxnSp>
        <p:nvCxnSpPr>
          <p:cNvPr id="37" name="Straight Connector 36"/>
          <p:cNvCxnSpPr/>
          <p:nvPr/>
        </p:nvCxnSpPr>
        <p:spPr>
          <a:xfrm rot="5400000" flipH="1" flipV="1">
            <a:off x="-1864822" y="3541222"/>
            <a:ext cx="4948844" cy="0"/>
          </a:xfrm>
          <a:prstGeom prst="line">
            <a:avLst/>
          </a:prstGeom>
          <a:ln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48" name="Straight Connector 47"/>
          <p:cNvCxnSpPr/>
          <p:nvPr/>
        </p:nvCxnSpPr>
        <p:spPr>
          <a:xfrm rot="10800000">
            <a:off x="3429000" y="1066800"/>
            <a:ext cx="6858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0" name="Straight Connector 49"/>
          <p:cNvCxnSpPr/>
          <p:nvPr/>
        </p:nvCxnSpPr>
        <p:spPr>
          <a:xfrm rot="10800000">
            <a:off x="3505200" y="6019800"/>
            <a:ext cx="6858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5" name="Straight Arrow Connector 54"/>
          <p:cNvCxnSpPr/>
          <p:nvPr/>
        </p:nvCxnSpPr>
        <p:spPr>
          <a:xfrm rot="5400000">
            <a:off x="1333500" y="3543300"/>
            <a:ext cx="4953000" cy="1588"/>
          </a:xfrm>
          <a:prstGeom prst="straightConnector1">
            <a:avLst/>
          </a:prstGeom>
          <a:ln>
            <a:headEnd type="arrow"/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7" name="TextBox 56"/>
          <p:cNvSpPr txBox="1"/>
          <p:nvPr/>
        </p:nvSpPr>
        <p:spPr>
          <a:xfrm>
            <a:off x="4191000" y="1524000"/>
            <a:ext cx="1842107" cy="230832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=HL Filtration </a:t>
            </a:r>
          </a:p>
          <a:p>
            <a:r>
              <a:rPr lang="en-US" dirty="0" smtClean="0"/>
              <a:t>+ Space Between </a:t>
            </a:r>
          </a:p>
          <a:p>
            <a:r>
              <a:rPr lang="en-US" dirty="0" smtClean="0"/>
              <a:t>+ Clear Well</a:t>
            </a:r>
          </a:p>
          <a:p>
            <a:r>
              <a:rPr lang="en-US" dirty="0" smtClean="0"/>
              <a:t>+ HL Pipe</a:t>
            </a:r>
          </a:p>
          <a:p>
            <a:r>
              <a:rPr lang="en-US" dirty="0" smtClean="0"/>
              <a:t>+ HL Elbows</a:t>
            </a:r>
          </a:p>
          <a:p>
            <a:r>
              <a:rPr lang="en-US" dirty="0" smtClean="0"/>
              <a:t>+ HL Entrance</a:t>
            </a:r>
          </a:p>
          <a:p>
            <a:r>
              <a:rPr lang="en-US" dirty="0" smtClean="0"/>
              <a:t>+ HL Contraction</a:t>
            </a:r>
          </a:p>
          <a:p>
            <a:r>
              <a:rPr lang="en-US" dirty="0" smtClean="0"/>
              <a:t>+ H of Gutter</a:t>
            </a:r>
            <a:endParaRPr lang="en-US" dirty="0"/>
          </a:p>
        </p:txBody>
      </p:sp>
    </p:spTree>
  </p:cSld>
  <p:clrMapOvr>
    <a:masterClrMapping/>
  </p:clrMapOvr>
  <p:transition>
    <p:wipe dir="d"/>
  </p:transition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0"/>
            <a:ext cx="8229600" cy="1143000"/>
          </a:xfrm>
        </p:spPr>
        <p:txBody>
          <a:bodyPr>
            <a:normAutofit/>
          </a:bodyPr>
          <a:lstStyle/>
          <a:p>
            <a:r>
              <a:rPr lang="en-US" sz="3200" dirty="0" smtClean="0"/>
              <a:t>Design Parameters: Conservative 14 mm/s</a:t>
            </a:r>
            <a:endParaRPr lang="en-US" sz="3200" dirty="0"/>
          </a:p>
        </p:txBody>
      </p:sp>
      <p:grpSp>
        <p:nvGrpSpPr>
          <p:cNvPr id="3" name="Group 80"/>
          <p:cNvGrpSpPr/>
          <p:nvPr/>
        </p:nvGrpSpPr>
        <p:grpSpPr>
          <a:xfrm>
            <a:off x="1905000" y="1981200"/>
            <a:ext cx="4191000" cy="4191000"/>
            <a:chOff x="1905000" y="1981200"/>
            <a:chExt cx="4191000" cy="4191000"/>
          </a:xfrm>
        </p:grpSpPr>
        <p:sp>
          <p:nvSpPr>
            <p:cNvPr id="62" name="Rectangle 61"/>
            <p:cNvSpPr/>
            <p:nvPr/>
          </p:nvSpPr>
          <p:spPr>
            <a:xfrm>
              <a:off x="1905000" y="4572000"/>
              <a:ext cx="1676400" cy="990600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9" name="Straight Connector 58"/>
            <p:cNvCxnSpPr/>
            <p:nvPr/>
          </p:nvCxnSpPr>
          <p:spPr>
            <a:xfrm>
              <a:off x="1905000" y="5562600"/>
              <a:ext cx="1676400" cy="0"/>
            </a:xfrm>
            <a:prstGeom prst="line">
              <a:avLst/>
            </a:pr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cxnSp>
          <p:nvCxnSpPr>
            <p:cNvPr id="61" name="Straight Connector 60"/>
            <p:cNvCxnSpPr/>
            <p:nvPr/>
          </p:nvCxnSpPr>
          <p:spPr>
            <a:xfrm rot="5400000" flipH="1" flipV="1">
              <a:off x="1790700" y="3771900"/>
              <a:ext cx="3581400" cy="0"/>
            </a:xfrm>
            <a:prstGeom prst="line">
              <a:avLst/>
            </a:prstGeom>
            <a:ln/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cxnSp>
          <p:nvCxnSpPr>
            <p:cNvPr id="65" name="Straight Connector 64"/>
            <p:cNvCxnSpPr/>
            <p:nvPr/>
          </p:nvCxnSpPr>
          <p:spPr>
            <a:xfrm rot="5400000">
              <a:off x="3390900" y="3162300"/>
              <a:ext cx="1905000" cy="0"/>
            </a:xfrm>
            <a:prstGeom prst="line">
              <a:avLst/>
            </a:prstGeom>
            <a:ln/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cxnSp>
          <p:nvCxnSpPr>
            <p:cNvPr id="68" name="Straight Connector 67"/>
            <p:cNvCxnSpPr/>
            <p:nvPr/>
          </p:nvCxnSpPr>
          <p:spPr>
            <a:xfrm>
              <a:off x="4343400" y="4114800"/>
              <a:ext cx="1752600" cy="0"/>
            </a:xfrm>
            <a:prstGeom prst="line">
              <a:avLst/>
            </a:pr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cxnSp>
          <p:nvCxnSpPr>
            <p:cNvPr id="70" name="Straight Connector 69"/>
            <p:cNvCxnSpPr/>
            <p:nvPr/>
          </p:nvCxnSpPr>
          <p:spPr>
            <a:xfrm>
              <a:off x="1905000" y="5562600"/>
              <a:ext cx="1676400" cy="0"/>
            </a:xfrm>
            <a:prstGeom prst="line">
              <a:avLst/>
            </a:pr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cxnSp>
          <p:nvCxnSpPr>
            <p:cNvPr id="76" name="Straight Connector 75"/>
            <p:cNvCxnSpPr/>
            <p:nvPr/>
          </p:nvCxnSpPr>
          <p:spPr>
            <a:xfrm rot="5400000">
              <a:off x="2438400" y="5867400"/>
              <a:ext cx="609600" cy="0"/>
            </a:xfrm>
            <a:prstGeom prst="line">
              <a:avLst/>
            </a:prstGeom>
            <a:ln/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cxnSp>
          <p:nvCxnSpPr>
            <p:cNvPr id="78" name="Straight Connector 77"/>
            <p:cNvCxnSpPr/>
            <p:nvPr/>
          </p:nvCxnSpPr>
          <p:spPr>
            <a:xfrm>
              <a:off x="2743200" y="6172200"/>
              <a:ext cx="2590800" cy="0"/>
            </a:xfrm>
            <a:prstGeom prst="line">
              <a:avLst/>
            </a:pr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cxnSp>
          <p:nvCxnSpPr>
            <p:cNvPr id="80" name="Straight Connector 79"/>
            <p:cNvCxnSpPr/>
            <p:nvPr/>
          </p:nvCxnSpPr>
          <p:spPr>
            <a:xfrm rot="5400000" flipH="1" flipV="1">
              <a:off x="4305300" y="5143500"/>
              <a:ext cx="205740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sp>
          <p:nvSpPr>
            <p:cNvPr id="96" name="TextBox 95"/>
            <p:cNvSpPr txBox="1"/>
            <p:nvPr/>
          </p:nvSpPr>
          <p:spPr>
            <a:xfrm>
              <a:off x="2133600" y="4800600"/>
              <a:ext cx="1378775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 smtClean="0"/>
                <a:t>Filter Bed</a:t>
              </a:r>
              <a:endParaRPr lang="en-US" sz="2400" dirty="0"/>
            </a:p>
          </p:txBody>
        </p:sp>
        <p:sp>
          <p:nvSpPr>
            <p:cNvPr id="97" name="TextBox 96"/>
            <p:cNvSpPr txBox="1"/>
            <p:nvPr/>
          </p:nvSpPr>
          <p:spPr>
            <a:xfrm>
              <a:off x="4495800" y="3429000"/>
              <a:ext cx="1454181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 smtClean="0"/>
                <a:t>Clear Well</a:t>
              </a:r>
              <a:endParaRPr lang="en-US" sz="2400" dirty="0"/>
            </a:p>
          </p:txBody>
        </p:sp>
        <p:cxnSp>
          <p:nvCxnSpPr>
            <p:cNvPr id="124" name="Straight Connector 123"/>
            <p:cNvCxnSpPr/>
            <p:nvPr/>
          </p:nvCxnSpPr>
          <p:spPr>
            <a:xfrm rot="5400000">
              <a:off x="2438400" y="5867400"/>
              <a:ext cx="60960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3">
              <a:schemeClr val="accent1"/>
            </a:lnRef>
            <a:fillRef idx="0">
              <a:schemeClr val="accent1"/>
            </a:fillRef>
            <a:effectRef idx="2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/>
            <p:cNvCxnSpPr/>
            <p:nvPr/>
          </p:nvCxnSpPr>
          <p:spPr>
            <a:xfrm rot="5400000">
              <a:off x="5143500" y="3162300"/>
              <a:ext cx="1905000" cy="0"/>
            </a:xfrm>
            <a:prstGeom prst="line">
              <a:avLst/>
            </a:prstGeom>
            <a:ln/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cxnSp>
          <p:nvCxnSpPr>
            <p:cNvPr id="79" name="Straight Connector 78"/>
            <p:cNvCxnSpPr/>
            <p:nvPr/>
          </p:nvCxnSpPr>
          <p:spPr>
            <a:xfrm rot="5400000" flipH="1" flipV="1">
              <a:off x="114300" y="3771900"/>
              <a:ext cx="3581400" cy="0"/>
            </a:xfrm>
            <a:prstGeom prst="line">
              <a:avLst/>
            </a:prstGeom>
            <a:ln/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87" name="Straight Arrow Connector 86"/>
          <p:cNvCxnSpPr/>
          <p:nvPr/>
        </p:nvCxnSpPr>
        <p:spPr>
          <a:xfrm rot="5400000">
            <a:off x="5600700" y="3162300"/>
            <a:ext cx="1905000" cy="1588"/>
          </a:xfrm>
          <a:prstGeom prst="straightConnector1">
            <a:avLst/>
          </a:prstGeom>
          <a:ln>
            <a:solidFill>
              <a:schemeClr val="tx1"/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Straight Arrow Connector 90"/>
          <p:cNvCxnSpPr/>
          <p:nvPr/>
        </p:nvCxnSpPr>
        <p:spPr>
          <a:xfrm>
            <a:off x="4343400" y="1905000"/>
            <a:ext cx="1752600" cy="1588"/>
          </a:xfrm>
          <a:prstGeom prst="straightConnector1">
            <a:avLst/>
          </a:prstGeom>
          <a:ln>
            <a:solidFill>
              <a:schemeClr val="tx1"/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Straight Arrow Connector 97"/>
          <p:cNvCxnSpPr/>
          <p:nvPr/>
        </p:nvCxnSpPr>
        <p:spPr>
          <a:xfrm>
            <a:off x="1905000" y="1676400"/>
            <a:ext cx="1676400" cy="1588"/>
          </a:xfrm>
          <a:prstGeom prst="straightConnector1">
            <a:avLst/>
          </a:prstGeom>
          <a:ln>
            <a:solidFill>
              <a:schemeClr val="tx1"/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Straight Arrow Connector 105"/>
          <p:cNvCxnSpPr/>
          <p:nvPr/>
        </p:nvCxnSpPr>
        <p:spPr>
          <a:xfrm rot="5400000">
            <a:off x="-266700" y="3771900"/>
            <a:ext cx="3581400" cy="1588"/>
          </a:xfrm>
          <a:prstGeom prst="straightConnector1">
            <a:avLst/>
          </a:prstGeom>
          <a:ln>
            <a:solidFill>
              <a:schemeClr val="tx1"/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Straight Connector 111"/>
          <p:cNvCxnSpPr/>
          <p:nvPr/>
        </p:nvCxnSpPr>
        <p:spPr>
          <a:xfrm>
            <a:off x="6172200" y="2209800"/>
            <a:ext cx="6096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/>
          <p:cNvCxnSpPr/>
          <p:nvPr/>
        </p:nvCxnSpPr>
        <p:spPr>
          <a:xfrm>
            <a:off x="6172200" y="4114800"/>
            <a:ext cx="6096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Straight Connector 113"/>
          <p:cNvCxnSpPr/>
          <p:nvPr/>
        </p:nvCxnSpPr>
        <p:spPr>
          <a:xfrm>
            <a:off x="1219200" y="5562600"/>
            <a:ext cx="6096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Straight Connector 121"/>
          <p:cNvCxnSpPr/>
          <p:nvPr/>
        </p:nvCxnSpPr>
        <p:spPr>
          <a:xfrm>
            <a:off x="1219200" y="1981200"/>
            <a:ext cx="6096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Straight Connector 126"/>
          <p:cNvCxnSpPr/>
          <p:nvPr/>
        </p:nvCxnSpPr>
        <p:spPr>
          <a:xfrm>
            <a:off x="3657600" y="4114800"/>
            <a:ext cx="6096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Straight Connector 127"/>
          <p:cNvCxnSpPr/>
          <p:nvPr/>
        </p:nvCxnSpPr>
        <p:spPr>
          <a:xfrm>
            <a:off x="3657600" y="4572000"/>
            <a:ext cx="6096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Straight Arrow Connector 128"/>
          <p:cNvCxnSpPr/>
          <p:nvPr/>
        </p:nvCxnSpPr>
        <p:spPr>
          <a:xfrm rot="5400000">
            <a:off x="3734594" y="4342606"/>
            <a:ext cx="457200" cy="1588"/>
          </a:xfrm>
          <a:prstGeom prst="straightConnector1">
            <a:avLst/>
          </a:prstGeom>
          <a:ln>
            <a:solidFill>
              <a:schemeClr val="tx1"/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" name="Straight Arrow Connector 131"/>
          <p:cNvCxnSpPr/>
          <p:nvPr/>
        </p:nvCxnSpPr>
        <p:spPr>
          <a:xfrm rot="16200000" flipV="1">
            <a:off x="5334000" y="4267200"/>
            <a:ext cx="533400" cy="533400"/>
          </a:xfrm>
          <a:prstGeom prst="straightConnector1">
            <a:avLst/>
          </a:prstGeom>
          <a:ln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6" name="TextBox 135"/>
          <p:cNvSpPr txBox="1"/>
          <p:nvPr/>
        </p:nvSpPr>
        <p:spPr>
          <a:xfrm>
            <a:off x="4343400" y="1371600"/>
            <a:ext cx="188846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/>
              <a:t>6 m Diameter</a:t>
            </a:r>
            <a:endParaRPr lang="en-US" sz="2400" dirty="0"/>
          </a:p>
        </p:txBody>
      </p:sp>
      <p:sp>
        <p:nvSpPr>
          <p:cNvPr id="138" name="TextBox 137"/>
          <p:cNvSpPr txBox="1"/>
          <p:nvPr/>
        </p:nvSpPr>
        <p:spPr>
          <a:xfrm>
            <a:off x="1828800" y="1066800"/>
            <a:ext cx="148309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/>
              <a:t>1.5 m Side</a:t>
            </a:r>
            <a:endParaRPr lang="en-US" sz="2400" dirty="0"/>
          </a:p>
        </p:txBody>
      </p:sp>
      <p:sp>
        <p:nvSpPr>
          <p:cNvPr id="139" name="TextBox 138"/>
          <p:cNvSpPr txBox="1"/>
          <p:nvPr/>
        </p:nvSpPr>
        <p:spPr>
          <a:xfrm>
            <a:off x="5943600" y="4495800"/>
            <a:ext cx="73129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/>
              <a:t>.4 m</a:t>
            </a:r>
            <a:endParaRPr lang="en-US" sz="2400" dirty="0"/>
          </a:p>
        </p:txBody>
      </p:sp>
      <p:sp>
        <p:nvSpPr>
          <p:cNvPr id="140" name="TextBox 139"/>
          <p:cNvSpPr txBox="1"/>
          <p:nvPr/>
        </p:nvSpPr>
        <p:spPr>
          <a:xfrm>
            <a:off x="6629400" y="2819400"/>
            <a:ext cx="81785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/>
              <a:t>1.5m</a:t>
            </a:r>
            <a:endParaRPr lang="en-US" sz="2400" dirty="0"/>
          </a:p>
        </p:txBody>
      </p:sp>
      <p:sp>
        <p:nvSpPr>
          <p:cNvPr id="141" name="TextBox 140"/>
          <p:cNvSpPr txBox="1"/>
          <p:nvPr/>
        </p:nvSpPr>
        <p:spPr>
          <a:xfrm>
            <a:off x="533400" y="3276600"/>
            <a:ext cx="16002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 smtClean="0"/>
              <a:t>3.2 m</a:t>
            </a:r>
            <a:endParaRPr lang="en-US" sz="2400" dirty="0"/>
          </a:p>
        </p:txBody>
      </p:sp>
      <p:cxnSp>
        <p:nvCxnSpPr>
          <p:cNvPr id="142" name="Straight Arrow Connector 141"/>
          <p:cNvCxnSpPr/>
          <p:nvPr/>
        </p:nvCxnSpPr>
        <p:spPr>
          <a:xfrm rot="10800000">
            <a:off x="3962400" y="4343400"/>
            <a:ext cx="2438400" cy="1600200"/>
          </a:xfrm>
          <a:prstGeom prst="straightConnector1">
            <a:avLst/>
          </a:prstGeom>
          <a:ln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4" name="TextBox 143"/>
          <p:cNvSpPr txBox="1"/>
          <p:nvPr/>
        </p:nvSpPr>
        <p:spPr>
          <a:xfrm>
            <a:off x="6477000" y="5715000"/>
            <a:ext cx="88678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/>
              <a:t>1.2 m</a:t>
            </a:r>
            <a:endParaRPr lang="en-US" sz="2400" dirty="0"/>
          </a:p>
        </p:txBody>
      </p:sp>
    </p:spTree>
  </p:cSld>
  <p:clrMapOvr>
    <a:masterClrMapping/>
  </p:clrMapOvr>
  <p:transition>
    <p:wipe dir="d"/>
  </p:transition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0"/>
            <a:ext cx="8229600" cy="1143000"/>
          </a:xfrm>
        </p:spPr>
        <p:txBody>
          <a:bodyPr>
            <a:normAutofit/>
          </a:bodyPr>
          <a:lstStyle/>
          <a:p>
            <a:r>
              <a:rPr lang="en-US" sz="3200" dirty="0" smtClean="0"/>
              <a:t>Design Parameters: 10.25 mm/s</a:t>
            </a:r>
            <a:endParaRPr lang="en-US" sz="3200" dirty="0"/>
          </a:p>
        </p:txBody>
      </p:sp>
      <p:grpSp>
        <p:nvGrpSpPr>
          <p:cNvPr id="3" name="Group 80"/>
          <p:cNvGrpSpPr/>
          <p:nvPr/>
        </p:nvGrpSpPr>
        <p:grpSpPr>
          <a:xfrm>
            <a:off x="1905000" y="1981200"/>
            <a:ext cx="4191000" cy="4191000"/>
            <a:chOff x="1905000" y="1981200"/>
            <a:chExt cx="4191000" cy="4191000"/>
          </a:xfrm>
        </p:grpSpPr>
        <p:sp>
          <p:nvSpPr>
            <p:cNvPr id="62" name="Rectangle 61"/>
            <p:cNvSpPr/>
            <p:nvPr/>
          </p:nvSpPr>
          <p:spPr>
            <a:xfrm>
              <a:off x="1905000" y="4572000"/>
              <a:ext cx="1676400" cy="990600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9" name="Straight Connector 58"/>
            <p:cNvCxnSpPr/>
            <p:nvPr/>
          </p:nvCxnSpPr>
          <p:spPr>
            <a:xfrm>
              <a:off x="1905000" y="5562600"/>
              <a:ext cx="1676400" cy="0"/>
            </a:xfrm>
            <a:prstGeom prst="line">
              <a:avLst/>
            </a:pr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cxnSp>
          <p:nvCxnSpPr>
            <p:cNvPr id="61" name="Straight Connector 60"/>
            <p:cNvCxnSpPr/>
            <p:nvPr/>
          </p:nvCxnSpPr>
          <p:spPr>
            <a:xfrm rot="5400000" flipH="1" flipV="1">
              <a:off x="1790700" y="3771900"/>
              <a:ext cx="3581400" cy="0"/>
            </a:xfrm>
            <a:prstGeom prst="line">
              <a:avLst/>
            </a:prstGeom>
            <a:ln/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cxnSp>
          <p:nvCxnSpPr>
            <p:cNvPr id="65" name="Straight Connector 64"/>
            <p:cNvCxnSpPr/>
            <p:nvPr/>
          </p:nvCxnSpPr>
          <p:spPr>
            <a:xfrm rot="5400000">
              <a:off x="3390900" y="3162300"/>
              <a:ext cx="1905000" cy="0"/>
            </a:xfrm>
            <a:prstGeom prst="line">
              <a:avLst/>
            </a:prstGeom>
            <a:ln/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cxnSp>
          <p:nvCxnSpPr>
            <p:cNvPr id="68" name="Straight Connector 67"/>
            <p:cNvCxnSpPr/>
            <p:nvPr/>
          </p:nvCxnSpPr>
          <p:spPr>
            <a:xfrm>
              <a:off x="4343400" y="4114800"/>
              <a:ext cx="1752600" cy="0"/>
            </a:xfrm>
            <a:prstGeom prst="line">
              <a:avLst/>
            </a:pr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cxnSp>
          <p:nvCxnSpPr>
            <p:cNvPr id="70" name="Straight Connector 69"/>
            <p:cNvCxnSpPr/>
            <p:nvPr/>
          </p:nvCxnSpPr>
          <p:spPr>
            <a:xfrm>
              <a:off x="1905000" y="5562600"/>
              <a:ext cx="1676400" cy="0"/>
            </a:xfrm>
            <a:prstGeom prst="line">
              <a:avLst/>
            </a:pr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cxnSp>
          <p:nvCxnSpPr>
            <p:cNvPr id="76" name="Straight Connector 75"/>
            <p:cNvCxnSpPr/>
            <p:nvPr/>
          </p:nvCxnSpPr>
          <p:spPr>
            <a:xfrm rot="5400000">
              <a:off x="2438400" y="5867400"/>
              <a:ext cx="609600" cy="0"/>
            </a:xfrm>
            <a:prstGeom prst="line">
              <a:avLst/>
            </a:prstGeom>
            <a:ln/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cxnSp>
          <p:nvCxnSpPr>
            <p:cNvPr id="78" name="Straight Connector 77"/>
            <p:cNvCxnSpPr/>
            <p:nvPr/>
          </p:nvCxnSpPr>
          <p:spPr>
            <a:xfrm>
              <a:off x="2743200" y="6172200"/>
              <a:ext cx="2590800" cy="0"/>
            </a:xfrm>
            <a:prstGeom prst="line">
              <a:avLst/>
            </a:pr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cxnSp>
          <p:nvCxnSpPr>
            <p:cNvPr id="80" name="Straight Connector 79"/>
            <p:cNvCxnSpPr/>
            <p:nvPr/>
          </p:nvCxnSpPr>
          <p:spPr>
            <a:xfrm rot="5400000" flipH="1" flipV="1">
              <a:off x="4305300" y="5143500"/>
              <a:ext cx="205740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sp>
          <p:nvSpPr>
            <p:cNvPr id="96" name="TextBox 95"/>
            <p:cNvSpPr txBox="1"/>
            <p:nvPr/>
          </p:nvSpPr>
          <p:spPr>
            <a:xfrm>
              <a:off x="2133600" y="4800600"/>
              <a:ext cx="1378775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 smtClean="0"/>
                <a:t>Filter Bed</a:t>
              </a:r>
              <a:endParaRPr lang="en-US" sz="2400" dirty="0"/>
            </a:p>
          </p:txBody>
        </p:sp>
        <p:sp>
          <p:nvSpPr>
            <p:cNvPr id="97" name="TextBox 96"/>
            <p:cNvSpPr txBox="1"/>
            <p:nvPr/>
          </p:nvSpPr>
          <p:spPr>
            <a:xfrm>
              <a:off x="4495800" y="3429000"/>
              <a:ext cx="1454181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 smtClean="0"/>
                <a:t>Clear Well</a:t>
              </a:r>
              <a:endParaRPr lang="en-US" sz="2400" dirty="0"/>
            </a:p>
          </p:txBody>
        </p:sp>
        <p:cxnSp>
          <p:nvCxnSpPr>
            <p:cNvPr id="124" name="Straight Connector 123"/>
            <p:cNvCxnSpPr/>
            <p:nvPr/>
          </p:nvCxnSpPr>
          <p:spPr>
            <a:xfrm rot="5400000">
              <a:off x="2438400" y="5867400"/>
              <a:ext cx="60960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3">
              <a:schemeClr val="accent1"/>
            </a:lnRef>
            <a:fillRef idx="0">
              <a:schemeClr val="accent1"/>
            </a:fillRef>
            <a:effectRef idx="2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/>
            <p:cNvCxnSpPr/>
            <p:nvPr/>
          </p:nvCxnSpPr>
          <p:spPr>
            <a:xfrm rot="5400000">
              <a:off x="5143500" y="3162300"/>
              <a:ext cx="1905000" cy="0"/>
            </a:xfrm>
            <a:prstGeom prst="line">
              <a:avLst/>
            </a:prstGeom>
            <a:ln/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cxnSp>
          <p:nvCxnSpPr>
            <p:cNvPr id="79" name="Straight Connector 78"/>
            <p:cNvCxnSpPr/>
            <p:nvPr/>
          </p:nvCxnSpPr>
          <p:spPr>
            <a:xfrm rot="5400000" flipH="1" flipV="1">
              <a:off x="114300" y="3771900"/>
              <a:ext cx="3581400" cy="0"/>
            </a:xfrm>
            <a:prstGeom prst="line">
              <a:avLst/>
            </a:prstGeom>
            <a:ln/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87" name="Straight Arrow Connector 86"/>
          <p:cNvCxnSpPr/>
          <p:nvPr/>
        </p:nvCxnSpPr>
        <p:spPr>
          <a:xfrm rot="5400000">
            <a:off x="5600700" y="3162300"/>
            <a:ext cx="1905000" cy="1588"/>
          </a:xfrm>
          <a:prstGeom prst="straightConnector1">
            <a:avLst/>
          </a:prstGeom>
          <a:ln>
            <a:solidFill>
              <a:schemeClr val="tx1"/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Straight Arrow Connector 90"/>
          <p:cNvCxnSpPr/>
          <p:nvPr/>
        </p:nvCxnSpPr>
        <p:spPr>
          <a:xfrm>
            <a:off x="4343400" y="1905000"/>
            <a:ext cx="1752600" cy="1588"/>
          </a:xfrm>
          <a:prstGeom prst="straightConnector1">
            <a:avLst/>
          </a:prstGeom>
          <a:ln>
            <a:solidFill>
              <a:schemeClr val="tx1"/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Straight Arrow Connector 97"/>
          <p:cNvCxnSpPr/>
          <p:nvPr/>
        </p:nvCxnSpPr>
        <p:spPr>
          <a:xfrm>
            <a:off x="1905000" y="1676400"/>
            <a:ext cx="1676400" cy="1588"/>
          </a:xfrm>
          <a:prstGeom prst="straightConnector1">
            <a:avLst/>
          </a:prstGeom>
          <a:ln>
            <a:solidFill>
              <a:schemeClr val="tx1"/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Straight Connector 111"/>
          <p:cNvCxnSpPr/>
          <p:nvPr/>
        </p:nvCxnSpPr>
        <p:spPr>
          <a:xfrm>
            <a:off x="6172200" y="2209800"/>
            <a:ext cx="6096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/>
          <p:cNvCxnSpPr/>
          <p:nvPr/>
        </p:nvCxnSpPr>
        <p:spPr>
          <a:xfrm>
            <a:off x="6172200" y="4114800"/>
            <a:ext cx="6096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Straight Connector 126"/>
          <p:cNvCxnSpPr/>
          <p:nvPr/>
        </p:nvCxnSpPr>
        <p:spPr>
          <a:xfrm>
            <a:off x="3657600" y="4114800"/>
            <a:ext cx="6096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Straight Connector 127"/>
          <p:cNvCxnSpPr/>
          <p:nvPr/>
        </p:nvCxnSpPr>
        <p:spPr>
          <a:xfrm>
            <a:off x="3657600" y="4572000"/>
            <a:ext cx="6096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Straight Arrow Connector 128"/>
          <p:cNvCxnSpPr/>
          <p:nvPr/>
        </p:nvCxnSpPr>
        <p:spPr>
          <a:xfrm rot="5400000">
            <a:off x="3734594" y="4342606"/>
            <a:ext cx="457200" cy="1588"/>
          </a:xfrm>
          <a:prstGeom prst="straightConnector1">
            <a:avLst/>
          </a:prstGeom>
          <a:ln>
            <a:solidFill>
              <a:schemeClr val="tx1"/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6" name="TextBox 135"/>
          <p:cNvSpPr txBox="1"/>
          <p:nvPr/>
        </p:nvSpPr>
        <p:spPr>
          <a:xfrm>
            <a:off x="4343400" y="1371600"/>
            <a:ext cx="188846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/>
              <a:t>6 m Diameter</a:t>
            </a:r>
            <a:endParaRPr lang="en-US" sz="2400" dirty="0"/>
          </a:p>
        </p:txBody>
      </p:sp>
      <p:sp>
        <p:nvSpPr>
          <p:cNvPr id="138" name="TextBox 137"/>
          <p:cNvSpPr txBox="1"/>
          <p:nvPr/>
        </p:nvSpPr>
        <p:spPr>
          <a:xfrm>
            <a:off x="1828800" y="1066800"/>
            <a:ext cx="148309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/>
              <a:t>1.5 m Side</a:t>
            </a:r>
            <a:endParaRPr lang="en-US" sz="2400" dirty="0"/>
          </a:p>
        </p:txBody>
      </p:sp>
      <p:sp>
        <p:nvSpPr>
          <p:cNvPr id="140" name="TextBox 139"/>
          <p:cNvSpPr txBox="1"/>
          <p:nvPr/>
        </p:nvSpPr>
        <p:spPr>
          <a:xfrm>
            <a:off x="6629400" y="2819400"/>
            <a:ext cx="73129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/>
              <a:t>.5 m</a:t>
            </a:r>
            <a:endParaRPr lang="en-US" sz="2400" dirty="0"/>
          </a:p>
        </p:txBody>
      </p:sp>
      <p:grpSp>
        <p:nvGrpSpPr>
          <p:cNvPr id="37" name="Group 36"/>
          <p:cNvGrpSpPr/>
          <p:nvPr/>
        </p:nvGrpSpPr>
        <p:grpSpPr>
          <a:xfrm>
            <a:off x="533400" y="1981200"/>
            <a:ext cx="1600200" cy="3582194"/>
            <a:chOff x="533400" y="1981200"/>
            <a:chExt cx="1600200" cy="3582194"/>
          </a:xfrm>
        </p:grpSpPr>
        <p:cxnSp>
          <p:nvCxnSpPr>
            <p:cNvPr id="106" name="Straight Arrow Connector 105"/>
            <p:cNvCxnSpPr/>
            <p:nvPr/>
          </p:nvCxnSpPr>
          <p:spPr>
            <a:xfrm rot="5400000">
              <a:off x="-266700" y="3771900"/>
              <a:ext cx="3581400" cy="1588"/>
            </a:xfrm>
            <a:prstGeom prst="straightConnector1">
              <a:avLst/>
            </a:prstGeom>
            <a:ln>
              <a:solidFill>
                <a:schemeClr val="tx1"/>
              </a:solidFill>
              <a:headEnd type="arrow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Straight Connector 113"/>
            <p:cNvCxnSpPr/>
            <p:nvPr/>
          </p:nvCxnSpPr>
          <p:spPr>
            <a:xfrm>
              <a:off x="1219200" y="5562600"/>
              <a:ext cx="60960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Straight Connector 121"/>
            <p:cNvCxnSpPr/>
            <p:nvPr/>
          </p:nvCxnSpPr>
          <p:spPr>
            <a:xfrm>
              <a:off x="1219200" y="1981200"/>
              <a:ext cx="60960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1" name="TextBox 140"/>
            <p:cNvSpPr txBox="1"/>
            <p:nvPr/>
          </p:nvSpPr>
          <p:spPr>
            <a:xfrm>
              <a:off x="533400" y="3276600"/>
              <a:ext cx="160020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dirty="0" smtClean="0"/>
                <a:t>2.8m</a:t>
              </a:r>
              <a:endParaRPr lang="en-US" sz="2400" dirty="0"/>
            </a:p>
          </p:txBody>
        </p:sp>
      </p:grpSp>
      <p:cxnSp>
        <p:nvCxnSpPr>
          <p:cNvPr id="142" name="Straight Arrow Connector 141"/>
          <p:cNvCxnSpPr/>
          <p:nvPr/>
        </p:nvCxnSpPr>
        <p:spPr>
          <a:xfrm rot="10800000">
            <a:off x="3962400" y="4343400"/>
            <a:ext cx="2438400" cy="1600200"/>
          </a:xfrm>
          <a:prstGeom prst="straightConnector1">
            <a:avLst/>
          </a:prstGeom>
          <a:ln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4" name="TextBox 143"/>
          <p:cNvSpPr txBox="1"/>
          <p:nvPr/>
        </p:nvSpPr>
        <p:spPr>
          <a:xfrm>
            <a:off x="6477000" y="5715000"/>
            <a:ext cx="58541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/>
              <a:t>1m</a:t>
            </a:r>
            <a:endParaRPr lang="en-US" sz="2400" dirty="0"/>
          </a:p>
        </p:txBody>
      </p:sp>
    </p:spTree>
  </p:cSld>
  <p:clrMapOvr>
    <a:masterClrMapping/>
  </p:clrMapOvr>
  <p:transition>
    <p:wipe dir="d"/>
  </p:transition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Rectangle 45"/>
          <p:cNvSpPr/>
          <p:nvPr/>
        </p:nvSpPr>
        <p:spPr>
          <a:xfrm>
            <a:off x="1524000" y="2438400"/>
            <a:ext cx="1752600" cy="1676400"/>
          </a:xfrm>
          <a:prstGeom prst="rect">
            <a:avLst/>
          </a:prstGeom>
          <a:ln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" name="Rectangle 44"/>
          <p:cNvSpPr/>
          <p:nvPr/>
        </p:nvSpPr>
        <p:spPr>
          <a:xfrm>
            <a:off x="3886200" y="1981200"/>
            <a:ext cx="1676400" cy="2590800"/>
          </a:xfrm>
          <a:prstGeom prst="rect">
            <a:avLst/>
          </a:prstGeom>
          <a:ln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0"/>
            <a:ext cx="9144000" cy="1143000"/>
          </a:xfrm>
        </p:spPr>
        <p:txBody>
          <a:bodyPr>
            <a:normAutofit/>
          </a:bodyPr>
          <a:lstStyle/>
          <a:p>
            <a:r>
              <a:rPr lang="en-US" sz="3200" dirty="0" smtClean="0"/>
              <a:t>Additional Advantage: Distribution Tank Location</a:t>
            </a:r>
            <a:endParaRPr lang="en-US" sz="3200" dirty="0"/>
          </a:p>
        </p:txBody>
      </p:sp>
      <p:sp>
        <p:nvSpPr>
          <p:cNvPr id="62" name="Rectangle 61"/>
          <p:cNvSpPr/>
          <p:nvPr/>
        </p:nvSpPr>
        <p:spPr>
          <a:xfrm>
            <a:off x="3886200" y="4572000"/>
            <a:ext cx="1676400" cy="9906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59" name="Straight Connector 58"/>
          <p:cNvCxnSpPr/>
          <p:nvPr/>
        </p:nvCxnSpPr>
        <p:spPr>
          <a:xfrm>
            <a:off x="3886200" y="5562600"/>
            <a:ext cx="1676400" cy="0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61" name="Straight Connector 60"/>
          <p:cNvCxnSpPr/>
          <p:nvPr/>
        </p:nvCxnSpPr>
        <p:spPr>
          <a:xfrm rot="5400000" flipH="1" flipV="1">
            <a:off x="3771900" y="3771900"/>
            <a:ext cx="3581400" cy="0"/>
          </a:xfrm>
          <a:prstGeom prst="line">
            <a:avLst/>
          </a:prstGeom>
          <a:ln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70" name="Straight Connector 69"/>
          <p:cNvCxnSpPr/>
          <p:nvPr/>
        </p:nvCxnSpPr>
        <p:spPr>
          <a:xfrm>
            <a:off x="3886200" y="5562600"/>
            <a:ext cx="1676400" cy="0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76" name="Straight Connector 75"/>
          <p:cNvCxnSpPr/>
          <p:nvPr/>
        </p:nvCxnSpPr>
        <p:spPr>
          <a:xfrm rot="5400000">
            <a:off x="4419600" y="5867400"/>
            <a:ext cx="609600" cy="0"/>
          </a:xfrm>
          <a:prstGeom prst="line">
            <a:avLst/>
          </a:prstGeom>
          <a:ln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78" name="Straight Connector 77"/>
          <p:cNvCxnSpPr/>
          <p:nvPr/>
        </p:nvCxnSpPr>
        <p:spPr>
          <a:xfrm>
            <a:off x="4724400" y="6172200"/>
            <a:ext cx="2590800" cy="0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80" name="Straight Connector 79"/>
          <p:cNvCxnSpPr/>
          <p:nvPr/>
        </p:nvCxnSpPr>
        <p:spPr>
          <a:xfrm rot="5400000" flipH="1" flipV="1">
            <a:off x="6286500" y="5143500"/>
            <a:ext cx="20574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sp>
        <p:nvSpPr>
          <p:cNvPr id="96" name="TextBox 95"/>
          <p:cNvSpPr txBox="1"/>
          <p:nvPr/>
        </p:nvSpPr>
        <p:spPr>
          <a:xfrm>
            <a:off x="4114800" y="4800600"/>
            <a:ext cx="137877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smtClean="0"/>
              <a:t>Filter Bed</a:t>
            </a:r>
            <a:endParaRPr lang="en-US" sz="2400" dirty="0"/>
          </a:p>
        </p:txBody>
      </p:sp>
      <p:cxnSp>
        <p:nvCxnSpPr>
          <p:cNvPr id="124" name="Straight Connector 123"/>
          <p:cNvCxnSpPr/>
          <p:nvPr/>
        </p:nvCxnSpPr>
        <p:spPr>
          <a:xfrm rot="5400000">
            <a:off x="4419600" y="5867400"/>
            <a:ext cx="6096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  <p:grpSp>
        <p:nvGrpSpPr>
          <p:cNvPr id="39" name="Group 38"/>
          <p:cNvGrpSpPr/>
          <p:nvPr/>
        </p:nvGrpSpPr>
        <p:grpSpPr>
          <a:xfrm>
            <a:off x="6324600" y="2209800"/>
            <a:ext cx="1752600" cy="1905000"/>
            <a:chOff x="6324600" y="2209800"/>
            <a:chExt cx="1752600" cy="1905000"/>
          </a:xfrm>
        </p:grpSpPr>
        <p:cxnSp>
          <p:nvCxnSpPr>
            <p:cNvPr id="65" name="Straight Connector 64"/>
            <p:cNvCxnSpPr/>
            <p:nvPr/>
          </p:nvCxnSpPr>
          <p:spPr>
            <a:xfrm rot="5400000">
              <a:off x="5372100" y="3162300"/>
              <a:ext cx="1905000" cy="0"/>
            </a:xfrm>
            <a:prstGeom prst="line">
              <a:avLst/>
            </a:prstGeom>
            <a:ln/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cxnSp>
          <p:nvCxnSpPr>
            <p:cNvPr id="68" name="Straight Connector 67"/>
            <p:cNvCxnSpPr/>
            <p:nvPr/>
          </p:nvCxnSpPr>
          <p:spPr>
            <a:xfrm>
              <a:off x="6324600" y="4114800"/>
              <a:ext cx="1752600" cy="0"/>
            </a:xfrm>
            <a:prstGeom prst="line">
              <a:avLst/>
            </a:pr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sp>
          <p:nvSpPr>
            <p:cNvPr id="97" name="TextBox 96"/>
            <p:cNvSpPr txBox="1"/>
            <p:nvPr/>
          </p:nvSpPr>
          <p:spPr>
            <a:xfrm>
              <a:off x="6477000" y="3429000"/>
              <a:ext cx="1454181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 smtClean="0"/>
                <a:t>Clear Well</a:t>
              </a:r>
              <a:endParaRPr lang="en-US" sz="2400" dirty="0"/>
            </a:p>
          </p:txBody>
        </p:sp>
        <p:cxnSp>
          <p:nvCxnSpPr>
            <p:cNvPr id="77" name="Straight Connector 76"/>
            <p:cNvCxnSpPr/>
            <p:nvPr/>
          </p:nvCxnSpPr>
          <p:spPr>
            <a:xfrm rot="5400000">
              <a:off x="7124700" y="3162300"/>
              <a:ext cx="1905000" cy="0"/>
            </a:xfrm>
            <a:prstGeom prst="line">
              <a:avLst/>
            </a:prstGeom>
            <a:ln/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</p:grpSp>
      <p:cxnSp>
        <p:nvCxnSpPr>
          <p:cNvPr id="79" name="Straight Connector 78"/>
          <p:cNvCxnSpPr/>
          <p:nvPr/>
        </p:nvCxnSpPr>
        <p:spPr>
          <a:xfrm rot="5400000" flipH="1" flipV="1">
            <a:off x="2095500" y="3771900"/>
            <a:ext cx="3581400" cy="0"/>
          </a:xfrm>
          <a:prstGeom prst="line">
            <a:avLst/>
          </a:prstGeom>
          <a:ln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35" name="Straight Connector 34"/>
          <p:cNvCxnSpPr/>
          <p:nvPr/>
        </p:nvCxnSpPr>
        <p:spPr>
          <a:xfrm>
            <a:off x="2438400" y="6172200"/>
            <a:ext cx="2438400" cy="0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38" name="Straight Connector 37"/>
          <p:cNvCxnSpPr/>
          <p:nvPr/>
        </p:nvCxnSpPr>
        <p:spPr>
          <a:xfrm rot="5400000" flipH="1" flipV="1">
            <a:off x="1409700" y="5143500"/>
            <a:ext cx="20574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41" name="Straight Connector 40"/>
          <p:cNvCxnSpPr/>
          <p:nvPr/>
        </p:nvCxnSpPr>
        <p:spPr>
          <a:xfrm rot="5400000">
            <a:off x="685800" y="3276600"/>
            <a:ext cx="1676400" cy="0"/>
          </a:xfrm>
          <a:prstGeom prst="line">
            <a:avLst/>
          </a:prstGeom>
          <a:ln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42" name="Straight Connector 41"/>
          <p:cNvCxnSpPr/>
          <p:nvPr/>
        </p:nvCxnSpPr>
        <p:spPr>
          <a:xfrm>
            <a:off x="1524000" y="4114800"/>
            <a:ext cx="1752600" cy="0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sp>
        <p:nvSpPr>
          <p:cNvPr id="43" name="TextBox 42"/>
          <p:cNvSpPr txBox="1"/>
          <p:nvPr/>
        </p:nvSpPr>
        <p:spPr>
          <a:xfrm>
            <a:off x="1676400" y="3429000"/>
            <a:ext cx="166237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 smtClean="0"/>
              <a:t>Distribution</a:t>
            </a:r>
          </a:p>
          <a:p>
            <a:endParaRPr lang="en-US" sz="2400" dirty="0"/>
          </a:p>
        </p:txBody>
      </p:sp>
      <p:cxnSp>
        <p:nvCxnSpPr>
          <p:cNvPr id="44" name="Straight Connector 43"/>
          <p:cNvCxnSpPr/>
          <p:nvPr/>
        </p:nvCxnSpPr>
        <p:spPr>
          <a:xfrm rot="5400000">
            <a:off x="2438400" y="3276600"/>
            <a:ext cx="1676400" cy="0"/>
          </a:xfrm>
          <a:prstGeom prst="line">
            <a:avLst/>
          </a:prstGeom>
          <a:ln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48" name="Straight Arrow Connector 47"/>
          <p:cNvCxnSpPr/>
          <p:nvPr/>
        </p:nvCxnSpPr>
        <p:spPr>
          <a:xfrm rot="5400000">
            <a:off x="762794" y="2209800"/>
            <a:ext cx="456406" cy="794"/>
          </a:xfrm>
          <a:prstGeom prst="straightConnector1">
            <a:avLst/>
          </a:prstGeom>
          <a:ln>
            <a:solidFill>
              <a:schemeClr val="tx1"/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/>
          <p:cNvCxnSpPr/>
          <p:nvPr/>
        </p:nvCxnSpPr>
        <p:spPr>
          <a:xfrm>
            <a:off x="914400" y="2438400"/>
            <a:ext cx="6096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Straight Connector 49"/>
          <p:cNvCxnSpPr/>
          <p:nvPr/>
        </p:nvCxnSpPr>
        <p:spPr>
          <a:xfrm>
            <a:off x="990600" y="1981200"/>
            <a:ext cx="297180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TextBox 50"/>
          <p:cNvSpPr txBox="1"/>
          <p:nvPr/>
        </p:nvSpPr>
        <p:spPr>
          <a:xfrm>
            <a:off x="0" y="2590800"/>
            <a:ext cx="1752600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 smtClean="0"/>
              <a:t>= HL Filter</a:t>
            </a:r>
          </a:p>
          <a:p>
            <a:r>
              <a:rPr lang="en-US" sz="2400" dirty="0" smtClean="0"/>
              <a:t>+ HL Pipe</a:t>
            </a:r>
          </a:p>
          <a:p>
            <a:r>
              <a:rPr lang="en-US" sz="2400" dirty="0" smtClean="0"/>
              <a:t>+ HL Elbow</a:t>
            </a:r>
          </a:p>
          <a:p>
            <a:r>
              <a:rPr lang="en-US" sz="2400" dirty="0" smtClean="0"/>
              <a:t>+ HL Entrance</a:t>
            </a:r>
          </a:p>
          <a:p>
            <a:r>
              <a:rPr lang="en-US" sz="2400" dirty="0" smtClean="0"/>
              <a:t>+ HL Contraction</a:t>
            </a:r>
            <a:endParaRPr lang="en-US" sz="2400" dirty="0"/>
          </a:p>
        </p:txBody>
      </p:sp>
    </p:spTree>
  </p:cSld>
  <p:clrMapOvr>
    <a:masterClrMapping/>
  </p:clrMapOvr>
  <p:transition>
    <p:wipe dir="d"/>
  </p:transition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0"/>
            <a:ext cx="9144000" cy="1143000"/>
          </a:xfrm>
        </p:spPr>
        <p:txBody>
          <a:bodyPr>
            <a:normAutofit/>
          </a:bodyPr>
          <a:lstStyle/>
          <a:p>
            <a:r>
              <a:rPr lang="en-US" sz="3200" dirty="0" smtClean="0"/>
              <a:t>Additional Advantage: Distribution Tank Location</a:t>
            </a:r>
            <a:endParaRPr lang="en-US" sz="3200" dirty="0"/>
          </a:p>
        </p:txBody>
      </p:sp>
      <p:grpSp>
        <p:nvGrpSpPr>
          <p:cNvPr id="20" name="Group 19"/>
          <p:cNvGrpSpPr/>
          <p:nvPr/>
        </p:nvGrpSpPr>
        <p:grpSpPr>
          <a:xfrm>
            <a:off x="228600" y="1981200"/>
            <a:ext cx="4038600" cy="4191000"/>
            <a:chOff x="381000" y="1981200"/>
            <a:chExt cx="4038600" cy="4191000"/>
          </a:xfrm>
        </p:grpSpPr>
        <p:sp>
          <p:nvSpPr>
            <p:cNvPr id="46" name="Rectangle 45"/>
            <p:cNvSpPr/>
            <p:nvPr/>
          </p:nvSpPr>
          <p:spPr>
            <a:xfrm>
              <a:off x="381000" y="2438400"/>
              <a:ext cx="1752600" cy="1676400"/>
            </a:xfrm>
            <a:prstGeom prst="rect">
              <a:avLst/>
            </a:prstGeom>
            <a:ln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" name="Rectangle 44"/>
            <p:cNvSpPr/>
            <p:nvPr/>
          </p:nvSpPr>
          <p:spPr>
            <a:xfrm>
              <a:off x="2743200" y="1981200"/>
              <a:ext cx="1676400" cy="2590800"/>
            </a:xfrm>
            <a:prstGeom prst="rect">
              <a:avLst/>
            </a:prstGeom>
            <a:ln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" name="Rectangle 61"/>
            <p:cNvSpPr/>
            <p:nvPr/>
          </p:nvSpPr>
          <p:spPr>
            <a:xfrm>
              <a:off x="2743200" y="4572000"/>
              <a:ext cx="1676400" cy="990600"/>
            </a:xfrm>
            <a:prstGeom prst="rect">
              <a:avLst/>
            </a:prstGeom>
            <a:solidFill>
              <a:srgbClr val="00B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9" name="Straight Connector 58"/>
            <p:cNvCxnSpPr/>
            <p:nvPr/>
          </p:nvCxnSpPr>
          <p:spPr>
            <a:xfrm>
              <a:off x="2743200" y="5562600"/>
              <a:ext cx="1676400" cy="0"/>
            </a:xfrm>
            <a:prstGeom prst="line">
              <a:avLst/>
            </a:pr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cxnSp>
          <p:nvCxnSpPr>
            <p:cNvPr id="61" name="Straight Connector 60"/>
            <p:cNvCxnSpPr/>
            <p:nvPr/>
          </p:nvCxnSpPr>
          <p:spPr>
            <a:xfrm rot="5400000" flipH="1" flipV="1">
              <a:off x="2628900" y="3771900"/>
              <a:ext cx="3581400" cy="0"/>
            </a:xfrm>
            <a:prstGeom prst="line">
              <a:avLst/>
            </a:prstGeom>
            <a:ln/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cxnSp>
          <p:nvCxnSpPr>
            <p:cNvPr id="70" name="Straight Connector 69"/>
            <p:cNvCxnSpPr/>
            <p:nvPr/>
          </p:nvCxnSpPr>
          <p:spPr>
            <a:xfrm>
              <a:off x="2743200" y="5562600"/>
              <a:ext cx="1676400" cy="0"/>
            </a:xfrm>
            <a:prstGeom prst="line">
              <a:avLst/>
            </a:pr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cxnSp>
          <p:nvCxnSpPr>
            <p:cNvPr id="76" name="Straight Connector 75"/>
            <p:cNvCxnSpPr/>
            <p:nvPr/>
          </p:nvCxnSpPr>
          <p:spPr>
            <a:xfrm rot="5400000">
              <a:off x="3276600" y="5867400"/>
              <a:ext cx="609600" cy="0"/>
            </a:xfrm>
            <a:prstGeom prst="line">
              <a:avLst/>
            </a:prstGeom>
            <a:ln/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sp>
          <p:nvSpPr>
            <p:cNvPr id="96" name="TextBox 95"/>
            <p:cNvSpPr txBox="1"/>
            <p:nvPr/>
          </p:nvSpPr>
          <p:spPr>
            <a:xfrm>
              <a:off x="2971800" y="4800600"/>
              <a:ext cx="1378775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 smtClean="0"/>
                <a:t>Filter Bed</a:t>
              </a:r>
              <a:endParaRPr lang="en-US" sz="2400" dirty="0"/>
            </a:p>
          </p:txBody>
        </p:sp>
        <p:cxnSp>
          <p:nvCxnSpPr>
            <p:cNvPr id="124" name="Straight Connector 123"/>
            <p:cNvCxnSpPr/>
            <p:nvPr/>
          </p:nvCxnSpPr>
          <p:spPr>
            <a:xfrm rot="5400000">
              <a:off x="3276600" y="5867400"/>
              <a:ext cx="60960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3">
              <a:schemeClr val="accent1"/>
            </a:lnRef>
            <a:fillRef idx="0">
              <a:schemeClr val="accent1"/>
            </a:fillRef>
            <a:effectRef idx="2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/>
            <p:cNvCxnSpPr/>
            <p:nvPr/>
          </p:nvCxnSpPr>
          <p:spPr>
            <a:xfrm rot="5400000" flipH="1" flipV="1">
              <a:off x="952500" y="3771900"/>
              <a:ext cx="3581400" cy="0"/>
            </a:xfrm>
            <a:prstGeom prst="line">
              <a:avLst/>
            </a:prstGeom>
            <a:ln/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cxnSp>
          <p:nvCxnSpPr>
            <p:cNvPr id="35" name="Straight Connector 34"/>
            <p:cNvCxnSpPr/>
            <p:nvPr/>
          </p:nvCxnSpPr>
          <p:spPr>
            <a:xfrm>
              <a:off x="1295400" y="6172200"/>
              <a:ext cx="2286000" cy="0"/>
            </a:xfrm>
            <a:prstGeom prst="line">
              <a:avLst/>
            </a:pr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cxnSp>
          <p:nvCxnSpPr>
            <p:cNvPr id="38" name="Straight Connector 37"/>
            <p:cNvCxnSpPr/>
            <p:nvPr/>
          </p:nvCxnSpPr>
          <p:spPr>
            <a:xfrm rot="5400000" flipH="1" flipV="1">
              <a:off x="266700" y="5143500"/>
              <a:ext cx="2057400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cxnSp>
          <p:nvCxnSpPr>
            <p:cNvPr id="41" name="Straight Connector 40"/>
            <p:cNvCxnSpPr/>
            <p:nvPr/>
          </p:nvCxnSpPr>
          <p:spPr>
            <a:xfrm rot="5400000">
              <a:off x="-457200" y="3276600"/>
              <a:ext cx="1676400" cy="0"/>
            </a:xfrm>
            <a:prstGeom prst="line">
              <a:avLst/>
            </a:prstGeom>
            <a:ln/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cxnSp>
          <p:nvCxnSpPr>
            <p:cNvPr id="42" name="Straight Connector 41"/>
            <p:cNvCxnSpPr/>
            <p:nvPr/>
          </p:nvCxnSpPr>
          <p:spPr>
            <a:xfrm>
              <a:off x="381000" y="4114800"/>
              <a:ext cx="1752600" cy="0"/>
            </a:xfrm>
            <a:prstGeom prst="line">
              <a:avLst/>
            </a:prstGeom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sp>
          <p:nvSpPr>
            <p:cNvPr id="43" name="TextBox 42"/>
            <p:cNvSpPr txBox="1"/>
            <p:nvPr/>
          </p:nvSpPr>
          <p:spPr>
            <a:xfrm>
              <a:off x="457200" y="2514600"/>
              <a:ext cx="1662378" cy="1938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 smtClean="0"/>
                <a:t>Distribution</a:t>
              </a:r>
            </a:p>
            <a:p>
              <a:r>
                <a:rPr lang="en-US" sz="2400" dirty="0" smtClean="0"/>
                <a:t>          &amp;</a:t>
              </a:r>
            </a:p>
            <a:p>
              <a:r>
                <a:rPr lang="en-US" sz="2400" dirty="0" smtClean="0"/>
                <a:t>Clear Well</a:t>
              </a:r>
            </a:p>
            <a:p>
              <a:endParaRPr lang="en-US" sz="2400" dirty="0" smtClean="0"/>
            </a:p>
            <a:p>
              <a:endParaRPr lang="en-US" sz="2400" dirty="0"/>
            </a:p>
          </p:txBody>
        </p:sp>
        <p:cxnSp>
          <p:nvCxnSpPr>
            <p:cNvPr id="44" name="Straight Connector 43"/>
            <p:cNvCxnSpPr/>
            <p:nvPr/>
          </p:nvCxnSpPr>
          <p:spPr>
            <a:xfrm rot="5400000">
              <a:off x="1257300" y="3238500"/>
              <a:ext cx="1752600" cy="0"/>
            </a:xfrm>
            <a:prstGeom prst="line">
              <a:avLst/>
            </a:prstGeom>
            <a:ln/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32" name="TextBox 31"/>
          <p:cNvSpPr txBox="1"/>
          <p:nvPr/>
        </p:nvSpPr>
        <p:spPr>
          <a:xfrm>
            <a:off x="4155134" y="1143000"/>
            <a:ext cx="4988866" cy="184665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 smtClean="0"/>
              <a:t>Volume of Distribution = 1/3 of Total Day of Water</a:t>
            </a:r>
          </a:p>
          <a:p>
            <a:r>
              <a:rPr lang="en-US" b="1" dirty="0" smtClean="0"/>
              <a:t>		       = 180 m</a:t>
            </a:r>
            <a:r>
              <a:rPr lang="en-US" b="1" baseline="30000" dirty="0" smtClean="0"/>
              <a:t>3</a:t>
            </a:r>
          </a:p>
          <a:p>
            <a:endParaRPr lang="en-US" b="1" baseline="30000" dirty="0" smtClean="0"/>
          </a:p>
          <a:p>
            <a:r>
              <a:rPr lang="en-US" b="1" dirty="0" smtClean="0"/>
              <a:t>   Volume </a:t>
            </a:r>
            <a:r>
              <a:rPr lang="en-US" b="1" dirty="0" smtClean="0"/>
              <a:t>of BW(Conservative) = 19 m</a:t>
            </a:r>
            <a:r>
              <a:rPr lang="en-US" b="1" baseline="30000" dirty="0" smtClean="0"/>
              <a:t>3</a:t>
            </a:r>
          </a:p>
          <a:p>
            <a:endParaRPr lang="en-US" b="1" baseline="30000" dirty="0" smtClean="0"/>
          </a:p>
          <a:p>
            <a:r>
              <a:rPr lang="en-US" b="1" dirty="0" smtClean="0"/>
              <a:t>   Volume </a:t>
            </a:r>
            <a:r>
              <a:rPr lang="en-US" b="1" dirty="0" smtClean="0"/>
              <a:t>of BW(Min Velocity) = 14 m</a:t>
            </a:r>
            <a:r>
              <a:rPr lang="en-US" b="1" baseline="30000" dirty="0" smtClean="0"/>
              <a:t>3</a:t>
            </a:r>
            <a:endParaRPr lang="en-US" b="1" dirty="0" smtClean="0"/>
          </a:p>
          <a:p>
            <a:r>
              <a:rPr lang="en-US" dirty="0" smtClean="0"/>
              <a:t>		          </a:t>
            </a:r>
            <a:endParaRPr lang="en-US" dirty="0"/>
          </a:p>
        </p:txBody>
      </p:sp>
    </p:spTree>
  </p:cSld>
  <p:clrMapOvr>
    <a:masterClrMapping/>
  </p:clrMapOvr>
  <p:transition>
    <p:wipe dir="d"/>
  </p:transition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3200" dirty="0" smtClean="0"/>
              <a:t>Fluidization Velocity Experiment</a:t>
            </a:r>
            <a:endParaRPr lang="en-US" sz="32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>
              <a:buNone/>
            </a:pPr>
            <a:r>
              <a:rPr lang="en-US" sz="2400" dirty="0" smtClean="0"/>
              <a:t>Objectives:</a:t>
            </a:r>
          </a:p>
          <a:p>
            <a:r>
              <a:rPr lang="en-US" sz="2400" dirty="0" smtClean="0"/>
              <a:t>Measure expansion of filter bed as backwash flow rate is varied 20 mL/min to 380 mL/min (0.4-9 mm/s) </a:t>
            </a:r>
            <a:br>
              <a:rPr lang="en-US" sz="2400" dirty="0" smtClean="0"/>
            </a:br>
            <a:endParaRPr lang="en-US" sz="2400" dirty="0" smtClean="0"/>
          </a:p>
          <a:p>
            <a:r>
              <a:rPr lang="en-US" sz="2400" dirty="0" smtClean="0"/>
              <a:t>Compare Empirically calculated vs. Actual fluidization velocities</a:t>
            </a:r>
            <a:endParaRPr lang="en-US" sz="2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86200" y="3100575"/>
            <a:ext cx="5257800" cy="3757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05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381000"/>
            <a:ext cx="4260773" cy="320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4444401" y="3244334"/>
            <a:ext cx="25519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dirty="0" smtClean="0"/>
              <a:t>-</a:t>
            </a:r>
            <a:endParaRPr lang="en-US" dirty="0"/>
          </a:p>
        </p:txBody>
      </p:sp>
      <p:sp>
        <p:nvSpPr>
          <p:cNvPr id="5" name="TextBox 4"/>
          <p:cNvSpPr txBox="1"/>
          <p:nvPr/>
        </p:nvSpPr>
        <p:spPr>
          <a:xfrm>
            <a:off x="5181600" y="838200"/>
            <a:ext cx="2971800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400" dirty="0" smtClean="0"/>
              <a:t>Experiment Set-Up</a:t>
            </a:r>
            <a:endParaRPr lang="en-US" sz="44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Test Tube Filter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 dirty="0"/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676400" y="1676400"/>
            <a:ext cx="1861516" cy="4429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724400" y="1600200"/>
            <a:ext cx="2833114" cy="4495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0"/>
            <a:ext cx="8229600" cy="1143000"/>
          </a:xfrm>
        </p:spPr>
        <p:txBody>
          <a:bodyPr>
            <a:normAutofit/>
          </a:bodyPr>
          <a:lstStyle/>
          <a:p>
            <a:r>
              <a:rPr lang="en-US" sz="3200" dirty="0" smtClean="0"/>
              <a:t>Methods of Filtration</a:t>
            </a:r>
            <a:endParaRPr lang="en-US" sz="32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914400"/>
            <a:ext cx="8229600" cy="2514599"/>
          </a:xfrm>
        </p:spPr>
        <p:txBody>
          <a:bodyPr>
            <a:noAutofit/>
          </a:bodyPr>
          <a:lstStyle/>
          <a:p>
            <a:pPr>
              <a:buFontTx/>
              <a:buChar char="•"/>
            </a:pPr>
            <a:r>
              <a:rPr lang="en-US" sz="2400" i="1" dirty="0" smtClean="0"/>
              <a:t>Surface removal - </a:t>
            </a:r>
            <a:r>
              <a:rPr lang="en-US" sz="2400" dirty="0" smtClean="0"/>
              <a:t>Mechanical straining caused by a layer of suspended solids (from the feed water) which builds up on the upper surface of the porous media.  </a:t>
            </a:r>
          </a:p>
          <a:p>
            <a:pPr>
              <a:buNone/>
            </a:pPr>
            <a:endParaRPr lang="en-US" sz="2400" dirty="0" smtClean="0"/>
          </a:p>
          <a:p>
            <a:pPr>
              <a:buFontTx/>
              <a:buChar char="•"/>
            </a:pPr>
            <a:r>
              <a:rPr lang="en-US" sz="2400" i="1" dirty="0" smtClean="0"/>
              <a:t>Depth removal</a:t>
            </a:r>
            <a:r>
              <a:rPr lang="en-US" sz="2400" dirty="0" smtClean="0"/>
              <a:t> -Depth removal refers to </a:t>
            </a:r>
            <a:r>
              <a:rPr lang="en-US" sz="2400" dirty="0" smtClean="0"/>
              <a:t>removal </a:t>
            </a:r>
            <a:r>
              <a:rPr lang="en-US" sz="2400" dirty="0" smtClean="0"/>
              <a:t>below the surface of the filter bed.  There are two types of “depth removal”. </a:t>
            </a:r>
          </a:p>
          <a:p>
            <a:pPr>
              <a:buNone/>
            </a:pPr>
            <a:r>
              <a:rPr lang="en-US" sz="2400" dirty="0" smtClean="0"/>
              <a:t>	-Attachment</a:t>
            </a:r>
          </a:p>
          <a:p>
            <a:pPr>
              <a:buNone/>
            </a:pPr>
            <a:r>
              <a:rPr lang="en-US" sz="2400" dirty="0" smtClean="0"/>
              <a:t>	-Interstitial straining</a:t>
            </a:r>
          </a:p>
          <a:p>
            <a:pPr>
              <a:buNone/>
            </a:pPr>
            <a:endParaRPr lang="en-US" sz="2400" dirty="0" smtClean="0"/>
          </a:p>
          <a:p>
            <a:r>
              <a:rPr lang="en-US" sz="2400" dirty="0" smtClean="0"/>
              <a:t>Foam </a:t>
            </a:r>
            <a:r>
              <a:rPr lang="en-US" sz="2400" dirty="0" err="1" smtClean="0"/>
              <a:t>vs</a:t>
            </a:r>
            <a:r>
              <a:rPr lang="en-US" sz="2400" dirty="0" smtClean="0"/>
              <a:t> Granular Filtration</a:t>
            </a:r>
          </a:p>
          <a:p>
            <a:pPr>
              <a:buNone/>
            </a:pPr>
            <a:endParaRPr lang="en-US" sz="2400" dirty="0" smtClean="0"/>
          </a:p>
          <a:p>
            <a:pPr>
              <a:buNone/>
            </a:pPr>
            <a:endParaRPr lang="en-US" sz="2400" dirty="0" smtClean="0"/>
          </a:p>
          <a:p>
            <a:pPr>
              <a:buNone/>
            </a:pPr>
            <a:endParaRPr lang="en-US" sz="2400" dirty="0" smtClean="0"/>
          </a:p>
          <a:p>
            <a:pPr>
              <a:buNone/>
            </a:pPr>
            <a:endParaRPr lang="en-US" sz="2400" dirty="0" smtClean="0"/>
          </a:p>
          <a:p>
            <a:pPr>
              <a:buNone/>
            </a:pPr>
            <a:endParaRPr lang="en-US" sz="2400" dirty="0" smtClean="0"/>
          </a:p>
          <a:p>
            <a:pPr marL="514350" indent="-514350" fontAlgn="t">
              <a:buNone/>
            </a:pPr>
            <a:endParaRPr lang="en-US" sz="2400" dirty="0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3200" dirty="0" smtClean="0"/>
              <a:t>Results &amp; Discussion</a:t>
            </a:r>
            <a:endParaRPr lang="en-US" sz="32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>
              <a:buNone/>
            </a:pPr>
            <a:r>
              <a:rPr lang="en-US" sz="2400" dirty="0" smtClean="0"/>
              <a:t>Mixed </a:t>
            </a:r>
            <a:r>
              <a:rPr lang="en-US" sz="2400" dirty="0"/>
              <a:t>results with regards to Weber's equation for filter bed </a:t>
            </a:r>
            <a:r>
              <a:rPr lang="en-US" sz="2400" dirty="0" smtClean="0"/>
              <a:t>expansion:</a:t>
            </a:r>
            <a:br>
              <a:rPr lang="en-US" sz="2400" dirty="0" smtClean="0"/>
            </a:br>
            <a:endParaRPr lang="en-US" sz="2400" dirty="0" smtClean="0"/>
          </a:p>
          <a:p>
            <a:r>
              <a:rPr lang="en-US" sz="2400" dirty="0" smtClean="0"/>
              <a:t>At TARGET Expansion (30%), Error=110%</a:t>
            </a:r>
          </a:p>
          <a:p>
            <a:endParaRPr lang="en-US" sz="2400" dirty="0" smtClean="0"/>
          </a:p>
          <a:p>
            <a:r>
              <a:rPr lang="en-US" sz="2400" dirty="0" smtClean="0"/>
              <a:t>Error increased with flow rate</a:t>
            </a:r>
            <a:br>
              <a:rPr lang="en-US" sz="2400" dirty="0" smtClean="0"/>
            </a:br>
            <a:endParaRPr lang="en-US" sz="2400" dirty="0" smtClean="0"/>
          </a:p>
          <a:p>
            <a:pPr>
              <a:buNone/>
            </a:pPr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0"/>
            <a:ext cx="8229600" cy="1143000"/>
          </a:xfrm>
        </p:spPr>
        <p:txBody>
          <a:bodyPr>
            <a:normAutofit/>
          </a:bodyPr>
          <a:lstStyle/>
          <a:p>
            <a:r>
              <a:rPr lang="en-US" sz="3200" dirty="0" smtClean="0"/>
              <a:t>Results &amp; Discussion(cont’d)</a:t>
            </a:r>
            <a:endParaRPr lang="en-US" sz="3200" dirty="0"/>
          </a:p>
        </p:txBody>
      </p:sp>
      <p:graphicFrame>
        <p:nvGraphicFramePr>
          <p:cNvPr id="4" name="Chart 3"/>
          <p:cNvGraphicFramePr/>
          <p:nvPr/>
        </p:nvGraphicFramePr>
        <p:xfrm>
          <a:off x="533400" y="1066800"/>
          <a:ext cx="7886700" cy="55054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800600"/>
          </a:xfrm>
        </p:spPr>
        <p:txBody>
          <a:bodyPr>
            <a:normAutofit/>
          </a:bodyPr>
          <a:lstStyle/>
          <a:p>
            <a:pPr lvl="0"/>
            <a:r>
              <a:rPr lang="en-US" b="1" i="1" dirty="0"/>
              <a:t>Human error: </a:t>
            </a:r>
            <a:r>
              <a:rPr lang="en-US" dirty="0" smtClean="0"/>
              <a:t>Reading height of expanded bed.</a:t>
            </a:r>
            <a:br>
              <a:rPr lang="en-US" dirty="0" smtClean="0"/>
            </a:br>
            <a:r>
              <a:rPr lang="en-US" dirty="0" smtClean="0"/>
              <a:t>We used marked </a:t>
            </a:r>
            <a:r>
              <a:rPr lang="en-US" dirty="0"/>
              <a:t>heights on the test </a:t>
            </a:r>
            <a:r>
              <a:rPr lang="en-US" dirty="0" smtClean="0"/>
              <a:t>tube/ held ruler</a:t>
            </a:r>
            <a:br>
              <a:rPr lang="en-US" dirty="0" smtClean="0"/>
            </a:br>
            <a:r>
              <a:rPr lang="en-US" b="1" dirty="0" smtClean="0"/>
              <a:t>FIX</a:t>
            </a:r>
            <a:r>
              <a:rPr lang="en-US" dirty="0" smtClean="0"/>
              <a:t>: Use </a:t>
            </a:r>
            <a:r>
              <a:rPr lang="en-US" dirty="0"/>
              <a:t>camera </a:t>
            </a:r>
            <a:r>
              <a:rPr lang="en-US" dirty="0" smtClean="0"/>
              <a:t>to record heights, tape ruler</a:t>
            </a:r>
          </a:p>
          <a:p>
            <a:pPr lvl="0"/>
            <a:endParaRPr lang="en-US" dirty="0"/>
          </a:p>
          <a:p>
            <a:pPr lvl="0"/>
            <a:r>
              <a:rPr lang="en-US" b="1" i="1" dirty="0"/>
              <a:t>Wall Friction</a:t>
            </a:r>
            <a:r>
              <a:rPr lang="en-US" i="1" dirty="0"/>
              <a:t>:</a:t>
            </a:r>
            <a:r>
              <a:rPr lang="en-US" dirty="0"/>
              <a:t> </a:t>
            </a:r>
            <a:r>
              <a:rPr lang="en-US" dirty="0" smtClean="0"/>
              <a:t>On the test vial increased with higher flow rate</a:t>
            </a:r>
            <a:br>
              <a:rPr lang="en-US" dirty="0" smtClean="0"/>
            </a:br>
            <a:r>
              <a:rPr lang="en-US" b="1" dirty="0" smtClean="0"/>
              <a:t>FIX: </a:t>
            </a:r>
            <a:r>
              <a:rPr lang="en-US" dirty="0" smtClean="0"/>
              <a:t>Larger </a:t>
            </a:r>
            <a:r>
              <a:rPr lang="en-US" dirty="0"/>
              <a:t>bench scale </a:t>
            </a:r>
            <a:r>
              <a:rPr lang="en-US" dirty="0" smtClean="0"/>
              <a:t>experiment</a:t>
            </a:r>
          </a:p>
          <a:p>
            <a:pPr lvl="0"/>
            <a:endParaRPr lang="en-US" dirty="0"/>
          </a:p>
          <a:p>
            <a:endParaRPr lang="en-US" dirty="0"/>
          </a:p>
        </p:txBody>
      </p:sp>
      <p:sp>
        <p:nvSpPr>
          <p:cNvPr id="5" name="Title 1"/>
          <p:cNvSpPr txBox="1">
            <a:spLocks/>
          </p:cNvSpPr>
          <p:nvPr/>
        </p:nvSpPr>
        <p:spPr>
          <a:xfrm>
            <a:off x="457200" y="304800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j-lt"/>
                <a:ea typeface="+mj-ea"/>
                <a:cs typeface="+mj-cs"/>
              </a:rPr>
              <a:t>Results &amp; Discussion (cont’d)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b="1" i="1" dirty="0" smtClean="0"/>
              <a:t>Preferential flow: </a:t>
            </a:r>
            <a:r>
              <a:rPr lang="en-US" dirty="0" smtClean="0"/>
              <a:t>Due to test tube not level so unbalance backwash flow</a:t>
            </a:r>
            <a:br>
              <a:rPr lang="en-US" dirty="0" smtClean="0"/>
            </a:br>
            <a:r>
              <a:rPr lang="en-US" b="1" dirty="0" smtClean="0"/>
              <a:t>FIX: </a:t>
            </a:r>
            <a:r>
              <a:rPr lang="en-US" dirty="0" smtClean="0"/>
              <a:t>Test if true with dye; then use levels &amp;/or two clamps, rather than one.</a:t>
            </a:r>
          </a:p>
          <a:p>
            <a:endParaRPr lang="en-US" b="1" i="1" dirty="0" smtClean="0"/>
          </a:p>
          <a:p>
            <a:r>
              <a:rPr lang="en-US" b="1" i="1" dirty="0" smtClean="0"/>
              <a:t>Sand Parameters</a:t>
            </a:r>
            <a:r>
              <a:rPr lang="en-US" i="1" dirty="0" smtClean="0"/>
              <a:t>: </a:t>
            </a:r>
            <a:r>
              <a:rPr lang="en-US" dirty="0" smtClean="0"/>
              <a:t>D60 and porosity maybe wrong </a:t>
            </a:r>
            <a:br>
              <a:rPr lang="en-US" dirty="0" smtClean="0"/>
            </a:br>
            <a:r>
              <a:rPr lang="en-US" b="1" dirty="0" smtClean="0"/>
              <a:t>FIX</a:t>
            </a:r>
            <a:r>
              <a:rPr lang="en-US" dirty="0" smtClean="0"/>
              <a:t>: Test sand before experiment. </a:t>
            </a:r>
          </a:p>
          <a:p>
            <a:pPr lvl="0"/>
            <a:endParaRPr lang="en-US" b="1" i="1" dirty="0" smtClean="0"/>
          </a:p>
          <a:p>
            <a:pPr>
              <a:buNone/>
            </a:pPr>
            <a:endParaRPr lang="en-US" dirty="0"/>
          </a:p>
        </p:txBody>
      </p:sp>
      <p:sp>
        <p:nvSpPr>
          <p:cNvPr id="4" name="Title 1"/>
          <p:cNvSpPr txBox="1">
            <a:spLocks/>
          </p:cNvSpPr>
          <p:nvPr/>
        </p:nvSpPr>
        <p:spPr>
          <a:xfrm>
            <a:off x="457200" y="304800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j-lt"/>
                <a:ea typeface="+mj-ea"/>
                <a:cs typeface="+mj-cs"/>
              </a:rPr>
              <a:t>Results &amp; Discussion (cont’d)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28600"/>
            <a:ext cx="8229600" cy="1143000"/>
          </a:xfrm>
        </p:spPr>
        <p:txBody>
          <a:bodyPr/>
          <a:lstStyle/>
          <a:p>
            <a:r>
              <a:rPr lang="en-US" dirty="0" smtClean="0"/>
              <a:t>Porosity=0.4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 dirty="0"/>
          </a:p>
        </p:txBody>
      </p:sp>
      <p:graphicFrame>
        <p:nvGraphicFramePr>
          <p:cNvPr id="4" name="Chart 3"/>
          <p:cNvGraphicFramePr/>
          <p:nvPr/>
        </p:nvGraphicFramePr>
        <p:xfrm>
          <a:off x="533400" y="1219200"/>
          <a:ext cx="7886700" cy="55054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Porosity=0.5/ Error=30%</a:t>
            </a:r>
            <a:endParaRPr lang="en-US" dirty="0"/>
          </a:p>
        </p:txBody>
      </p:sp>
      <p:graphicFrame>
        <p:nvGraphicFramePr>
          <p:cNvPr id="8" name="Chart 7"/>
          <p:cNvGraphicFramePr/>
          <p:nvPr/>
        </p:nvGraphicFramePr>
        <p:xfrm>
          <a:off x="533400" y="1524000"/>
          <a:ext cx="7848600" cy="5105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d60=0.55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 dirty="0"/>
          </a:p>
        </p:txBody>
      </p:sp>
      <p:graphicFrame>
        <p:nvGraphicFramePr>
          <p:cNvPr id="4" name="Chart 3"/>
          <p:cNvGraphicFramePr/>
          <p:nvPr/>
        </p:nvGraphicFramePr>
        <p:xfrm>
          <a:off x="533400" y="1219200"/>
          <a:ext cx="7886700" cy="55054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d60=0.9/ Error=17%</a:t>
            </a:r>
            <a:endParaRPr lang="en-US" dirty="0"/>
          </a:p>
        </p:txBody>
      </p:sp>
      <p:graphicFrame>
        <p:nvGraphicFramePr>
          <p:cNvPr id="7" name="Chart 6"/>
          <p:cNvGraphicFramePr/>
          <p:nvPr/>
        </p:nvGraphicFramePr>
        <p:xfrm>
          <a:off x="762000" y="1600200"/>
          <a:ext cx="7772400" cy="48006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lvl="0"/>
            <a:r>
              <a:rPr lang="en-US" dirty="0" smtClean="0"/>
              <a:t>Results &amp; Discussion (cont’d)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>
              <a:buNone/>
            </a:pPr>
            <a:r>
              <a:rPr lang="en-US" dirty="0" smtClean="0"/>
              <a:t>Conclusion:</a:t>
            </a:r>
          </a:p>
          <a:p>
            <a:r>
              <a:rPr lang="en-US" dirty="0" smtClean="0"/>
              <a:t>Actual data was not too far off empirical data</a:t>
            </a:r>
          </a:p>
          <a:p>
            <a:r>
              <a:rPr lang="en-US" dirty="0" smtClean="0"/>
              <a:t>Therefore empirical MathCAD code shows our plant design is </a:t>
            </a:r>
            <a:r>
              <a:rPr lang="en-US" b="1" i="1" dirty="0" smtClean="0"/>
              <a:t>not economically sustainable </a:t>
            </a:r>
            <a:r>
              <a:rPr lang="en-US" dirty="0" smtClean="0"/>
              <a:t>so in the short term we will change focus</a:t>
            </a:r>
            <a:endParaRPr lang="en-US" b="1" i="1" dirty="0" smtClean="0"/>
          </a:p>
          <a:p>
            <a:r>
              <a:rPr lang="en-US" dirty="0" smtClean="0"/>
              <a:t>If clear well research is continued in the future, we can try to specify the safety factor by …</a:t>
            </a:r>
            <a:endParaRPr lang="en-US" dirty="0"/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3200" dirty="0" smtClean="0"/>
              <a:t>Recommended Future </a:t>
            </a:r>
            <a:r>
              <a:rPr lang="en-US" sz="3200" dirty="0"/>
              <a:t>W</a:t>
            </a:r>
            <a:r>
              <a:rPr lang="en-US" sz="3200" dirty="0" smtClean="0"/>
              <a:t>ork</a:t>
            </a:r>
            <a:endParaRPr lang="en-US" sz="32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219200"/>
            <a:ext cx="8229600" cy="4953000"/>
          </a:xfrm>
        </p:spPr>
        <p:txBody>
          <a:bodyPr>
            <a:normAutofit fontScale="92500" lnSpcReduction="20000"/>
          </a:bodyPr>
          <a:lstStyle/>
          <a:p>
            <a:pPr lvl="0">
              <a:lnSpc>
                <a:spcPct val="150000"/>
              </a:lnSpc>
            </a:pPr>
            <a:r>
              <a:rPr lang="en-US" dirty="0" smtClean="0"/>
              <a:t>Repeating with </a:t>
            </a:r>
            <a:r>
              <a:rPr lang="en-US" dirty="0"/>
              <a:t>a larger </a:t>
            </a:r>
            <a:r>
              <a:rPr lang="en-US" dirty="0" smtClean="0"/>
              <a:t>bench scale model.</a:t>
            </a:r>
            <a:endParaRPr lang="en-US" dirty="0"/>
          </a:p>
          <a:p>
            <a:pPr lvl="0">
              <a:lnSpc>
                <a:spcPct val="150000"/>
              </a:lnSpc>
            </a:pPr>
            <a:r>
              <a:rPr lang="en-US" dirty="0"/>
              <a:t>Repeating </a:t>
            </a:r>
            <a:r>
              <a:rPr lang="en-US" dirty="0" smtClean="0"/>
              <a:t>with </a:t>
            </a:r>
            <a:r>
              <a:rPr lang="en-US" dirty="0"/>
              <a:t>multiple layer filter media</a:t>
            </a:r>
            <a:r>
              <a:rPr lang="en-US" dirty="0" smtClean="0"/>
              <a:t>.</a:t>
            </a:r>
          </a:p>
          <a:p>
            <a:pPr lvl="0">
              <a:lnSpc>
                <a:spcPct val="150000"/>
              </a:lnSpc>
            </a:pPr>
            <a:r>
              <a:rPr lang="en-US" dirty="0" smtClean="0"/>
              <a:t>Repeating with lower D60 and specific gravity media</a:t>
            </a:r>
            <a:endParaRPr lang="en-US" dirty="0"/>
          </a:p>
          <a:p>
            <a:pPr lvl="0">
              <a:lnSpc>
                <a:spcPct val="150000"/>
              </a:lnSpc>
            </a:pPr>
            <a:r>
              <a:rPr lang="en-US" dirty="0"/>
              <a:t>Testing </a:t>
            </a:r>
            <a:r>
              <a:rPr lang="en-US" dirty="0" smtClean="0"/>
              <a:t>headloss through expanded bed.</a:t>
            </a:r>
            <a:endParaRPr lang="en-US" dirty="0"/>
          </a:p>
          <a:p>
            <a:pPr lvl="0">
              <a:lnSpc>
                <a:spcPct val="150000"/>
              </a:lnSpc>
            </a:pPr>
            <a:r>
              <a:rPr lang="en-US" dirty="0"/>
              <a:t>Create pilot scale </a:t>
            </a:r>
            <a:r>
              <a:rPr lang="en-US" dirty="0" smtClean="0"/>
              <a:t>model.</a:t>
            </a:r>
          </a:p>
          <a:p>
            <a:pPr lvl="0">
              <a:lnSpc>
                <a:spcPct val="150000"/>
              </a:lnSpc>
            </a:pPr>
            <a:r>
              <a:rPr lang="en-US" dirty="0" smtClean="0"/>
              <a:t>Stacked Filtration.</a:t>
            </a:r>
            <a:endParaRPr lang="en-US" dirty="0"/>
          </a:p>
          <a:p>
            <a:endParaRPr lang="en-US" dirty="0"/>
          </a:p>
          <a:p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Why use foam instead of sand?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dirty="0" smtClean="0"/>
              <a:t>Could reduce the amount of water that is wasted during a traditional backwash cycle.</a:t>
            </a:r>
          </a:p>
          <a:p>
            <a:pPr lvl="1"/>
            <a:r>
              <a:rPr lang="en-US" dirty="0" smtClean="0"/>
              <a:t>A backwash cycle is how sand filters are typically cleaned. It involves running clean water in the reverse direction through the filter.</a:t>
            </a:r>
          </a:p>
          <a:p>
            <a:r>
              <a:rPr lang="en-US" dirty="0" smtClean="0"/>
              <a:t>Could require less planned area than sand filters, which are traditionally very large!</a:t>
            </a:r>
          </a:p>
          <a:p>
            <a:pPr lvl="1"/>
            <a:r>
              <a:rPr lang="en-US" dirty="0" smtClean="0"/>
              <a:t>Less area means $$ saved!</a:t>
            </a:r>
          </a:p>
          <a:p>
            <a:pPr>
              <a:buNone/>
            </a:pPr>
            <a:endParaRPr lang="en-US" dirty="0" smtClean="0"/>
          </a:p>
          <a:p>
            <a:pPr lvl="1">
              <a:buNone/>
            </a:pPr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401782"/>
            <a:ext cx="7772400" cy="1470025"/>
          </a:xfrm>
        </p:spPr>
        <p:txBody>
          <a:bodyPr/>
          <a:lstStyle/>
          <a:p>
            <a:r>
              <a:rPr lang="en-US" dirty="0" smtClean="0"/>
              <a:t>Siphon Aided Backwash </a:t>
            </a:r>
            <a:endParaRPr lang="en-US" dirty="0"/>
          </a:p>
        </p:txBody>
      </p:sp>
      <p:pic>
        <p:nvPicPr>
          <p:cNvPr id="5" name="Picture 2"/>
          <p:cNvPicPr>
            <a:picLocks noChangeAspect="1" noChangeArrowheads="1"/>
          </p:cNvPicPr>
          <p:nvPr/>
        </p:nvPicPr>
        <p:blipFill>
          <a:blip r:embed="rId2" cstate="print"/>
          <a:srcRect l="8737" t="11278" r="51450" b="61320"/>
          <a:stretch>
            <a:fillRect/>
          </a:stretch>
        </p:blipFill>
        <p:spPr bwMode="auto">
          <a:xfrm>
            <a:off x="0" y="1871807"/>
            <a:ext cx="4133882" cy="40243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" name="Rectangle 5"/>
          <p:cNvSpPr/>
          <p:nvPr/>
        </p:nvSpPr>
        <p:spPr>
          <a:xfrm>
            <a:off x="3583100" y="2044005"/>
            <a:ext cx="4875100" cy="181588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800" dirty="0" smtClean="0"/>
              <a:t>Goal: Evaluate the feasibility of a siphon-aided backwash design for sand or mixed-media down flow filter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Inspiration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976544" y="1417638"/>
            <a:ext cx="7710256" cy="545470"/>
          </a:xfrm>
        </p:spPr>
        <p:txBody>
          <a:bodyPr>
            <a:normAutofit fontScale="47500" lnSpcReduction="20000"/>
          </a:bodyPr>
          <a:lstStyle/>
          <a:p>
            <a:pPr>
              <a:buNone/>
            </a:pPr>
            <a:endParaRPr lang="en-US" dirty="0" smtClean="0"/>
          </a:p>
          <a:p>
            <a:pPr>
              <a:buNone/>
            </a:pPr>
            <a:r>
              <a:rPr lang="en-US" dirty="0" smtClean="0"/>
              <a:t>					</a:t>
            </a:r>
            <a:r>
              <a:rPr lang="en-US" dirty="0" smtClean="0">
                <a:hlinkClick r:id="rId3"/>
              </a:rPr>
              <a:t>Automatic Valve-less Gravity Filter</a:t>
            </a:r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pic>
        <p:nvPicPr>
          <p:cNvPr id="2051" name="Picture 3"/>
          <p:cNvPicPr>
            <a:picLocks noChangeAspect="1" noChangeArrowheads="1"/>
          </p:cNvPicPr>
          <p:nvPr/>
        </p:nvPicPr>
        <p:blipFill>
          <a:blip r:embed="rId4" cstate="print">
            <a:lum bright="-2000" contrast="3000"/>
          </a:blip>
          <a:srcRect l="21187" t="23935" r="35657" b="9593"/>
          <a:stretch>
            <a:fillRect/>
          </a:stretch>
        </p:blipFill>
        <p:spPr bwMode="auto">
          <a:xfrm>
            <a:off x="4663375" y="2145671"/>
            <a:ext cx="4297391" cy="41369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" name="TextBox 6"/>
          <p:cNvSpPr txBox="1"/>
          <p:nvPr/>
        </p:nvSpPr>
        <p:spPr>
          <a:xfrm>
            <a:off x="692727" y="2701636"/>
            <a:ext cx="3302989" cy="3046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Font typeface="Arial" pitchFamily="34" charset="0"/>
              <a:buChar char="•"/>
            </a:pPr>
            <a:r>
              <a:rPr lang="en-US" sz="3200" dirty="0" smtClean="0"/>
              <a:t>No valves</a:t>
            </a:r>
          </a:p>
          <a:p>
            <a:pPr>
              <a:buFont typeface="Arial" pitchFamily="34" charset="0"/>
              <a:buChar char="•"/>
            </a:pPr>
            <a:r>
              <a:rPr lang="en-US" sz="3200" dirty="0" smtClean="0"/>
              <a:t>No Electricity (No Pumps)</a:t>
            </a:r>
          </a:p>
          <a:p>
            <a:pPr>
              <a:buFont typeface="Arial" pitchFamily="34" charset="0"/>
              <a:buChar char="•"/>
            </a:pPr>
            <a:r>
              <a:rPr lang="en-US" sz="3200" dirty="0" smtClean="0"/>
              <a:t>Automatically triggered backwash</a:t>
            </a:r>
            <a:endParaRPr lang="en-US" sz="32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Why Siphon-aided backwash?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83580" y="4878416"/>
            <a:ext cx="8003219" cy="1247747"/>
          </a:xfrm>
        </p:spPr>
        <p:txBody>
          <a:bodyPr>
            <a:normAutofit fontScale="70000" lnSpcReduction="20000"/>
          </a:bodyPr>
          <a:lstStyle/>
          <a:p>
            <a:r>
              <a:rPr lang="en-US" dirty="0" smtClean="0"/>
              <a:t>height difference between the two points open to the atmosphere is the same, but the siphon allows the clear-well to be positioned directly next to the filter (less height clearance)</a:t>
            </a:r>
          </a:p>
          <a:p>
            <a:r>
              <a:rPr lang="en-US" dirty="0" smtClean="0"/>
              <a:t>The closed system enables a more compact design.</a:t>
            </a:r>
          </a:p>
          <a:p>
            <a:pPr>
              <a:buNone/>
            </a:pPr>
            <a:endParaRPr lang="en-US" dirty="0" smtClean="0"/>
          </a:p>
          <a:p>
            <a:endParaRPr lang="en-US" dirty="0" smtClean="0"/>
          </a:p>
          <a:p>
            <a:endParaRPr lang="en-US" dirty="0"/>
          </a:p>
        </p:txBody>
      </p:sp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2" cstate="print"/>
          <a:srcRect l="28121" t="16991" r="11879" b="11316"/>
          <a:stretch>
            <a:fillRect/>
          </a:stretch>
        </p:blipFill>
        <p:spPr bwMode="auto">
          <a:xfrm>
            <a:off x="1908699" y="1417638"/>
            <a:ext cx="4634143" cy="34607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39540"/>
            <a:ext cx="8229600" cy="1143000"/>
          </a:xfrm>
        </p:spPr>
        <p:txBody>
          <a:bodyPr/>
          <a:lstStyle/>
          <a:p>
            <a:r>
              <a:rPr lang="en-US" dirty="0" smtClean="0"/>
              <a:t>Sizing the plant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182540"/>
            <a:ext cx="8229600" cy="5675460"/>
          </a:xfrm>
        </p:spPr>
        <p:txBody>
          <a:bodyPr>
            <a:normAutofit fontScale="85000" lnSpcReduction="20000"/>
          </a:bodyPr>
          <a:lstStyle/>
          <a:p>
            <a:r>
              <a:rPr lang="en-US" dirty="0" smtClean="0"/>
              <a:t>Need airtight containers!</a:t>
            </a:r>
          </a:p>
          <a:p>
            <a:r>
              <a:rPr lang="en-US" dirty="0" smtClean="0"/>
              <a:t>Use 55 gallon HDPE barrels, each have a cross sectional area of 0.27m</a:t>
            </a:r>
            <a:r>
              <a:rPr lang="en-US" baseline="30000" dirty="0" smtClean="0"/>
              <a:t>2</a:t>
            </a:r>
            <a:r>
              <a:rPr lang="en-US" dirty="0" smtClean="0"/>
              <a:t>.</a:t>
            </a:r>
          </a:p>
          <a:p>
            <a:r>
              <a:rPr lang="en-US" dirty="0" smtClean="0"/>
              <a:t>Plant flow rate = 6 L/second</a:t>
            </a:r>
          </a:p>
          <a:p>
            <a:r>
              <a:rPr lang="en-US" dirty="0" smtClean="0"/>
              <a:t>Load across 16 barrel filters: 1.4mm/s</a:t>
            </a:r>
          </a:p>
          <a:p>
            <a:pPr lvl="1"/>
            <a:r>
              <a:rPr lang="en-US" dirty="0" smtClean="0"/>
              <a:t>Split into 4 groups of 4 barrel filters</a:t>
            </a:r>
          </a:p>
          <a:p>
            <a:r>
              <a:rPr lang="en-US" dirty="0" smtClean="0"/>
              <a:t>Load across 12 barrel filters (1 group offline): 1.8mm/s</a:t>
            </a:r>
          </a:p>
          <a:p>
            <a:r>
              <a:rPr lang="en-US" dirty="0" smtClean="0"/>
              <a:t>Footprint of clear well: 2.4m </a:t>
            </a:r>
            <a:r>
              <a:rPr lang="en-US" dirty="0" err="1" smtClean="0"/>
              <a:t>x</a:t>
            </a:r>
            <a:r>
              <a:rPr lang="en-US" dirty="0" smtClean="0"/>
              <a:t> 2.4m</a:t>
            </a:r>
          </a:p>
          <a:p>
            <a:r>
              <a:rPr lang="en-US" dirty="0" smtClean="0"/>
              <a:t>Volume of clear well necessary to backwash one group of filters at 1cm/sec for 15min = 9.6m</a:t>
            </a:r>
            <a:r>
              <a:rPr lang="en-US" baseline="30000" dirty="0" smtClean="0"/>
              <a:t>3</a:t>
            </a:r>
          </a:p>
          <a:p>
            <a:r>
              <a:rPr lang="en-US" dirty="0" smtClean="0"/>
              <a:t>Volume added to clear well during 15min while 3 filter groups are in </a:t>
            </a:r>
            <a:r>
              <a:rPr lang="en-US" dirty="0" err="1" smtClean="0"/>
              <a:t>downflow</a:t>
            </a:r>
            <a:r>
              <a:rPr lang="en-US" dirty="0" smtClean="0"/>
              <a:t> mode: 5.4m</a:t>
            </a:r>
            <a:r>
              <a:rPr lang="en-US" baseline="30000" dirty="0" smtClean="0"/>
              <a:t>3</a:t>
            </a:r>
          </a:p>
          <a:p>
            <a:r>
              <a:rPr lang="en-US" dirty="0" smtClean="0"/>
              <a:t>Water level drop in clear well at end of backwash cycle: 0.73m.</a:t>
            </a: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-1" y="274638"/>
            <a:ext cx="9401295" cy="1143000"/>
          </a:xfrm>
        </p:spPr>
        <p:txBody>
          <a:bodyPr>
            <a:normAutofit fontScale="90000"/>
          </a:bodyPr>
          <a:lstStyle/>
          <a:p>
            <a:r>
              <a:rPr lang="en-US" dirty="0" smtClean="0"/>
              <a:t>Plan view of closed-system filtration plant</a:t>
            </a:r>
            <a:endParaRPr lang="en-US" dirty="0"/>
          </a:p>
        </p:txBody>
      </p:sp>
      <p:sp>
        <p:nvSpPr>
          <p:cNvPr id="4" name="Oval 3"/>
          <p:cNvSpPr/>
          <p:nvPr/>
        </p:nvSpPr>
        <p:spPr>
          <a:xfrm>
            <a:off x="2321127" y="2321282"/>
            <a:ext cx="613128" cy="598569"/>
          </a:xfrm>
          <a:prstGeom prst="ellipse">
            <a:avLst/>
          </a:prstGeom>
          <a:gradFill flip="none" rotWithShape="1">
            <a:gsLst>
              <a:gs pos="0">
                <a:schemeClr val="accent1">
                  <a:tint val="100000"/>
                  <a:shade val="100000"/>
                  <a:satMod val="130000"/>
                  <a:alpha val="32000"/>
                </a:schemeClr>
              </a:gs>
              <a:gs pos="100000">
                <a:schemeClr val="accent1">
                  <a:tint val="50000"/>
                  <a:shade val="100000"/>
                  <a:satMod val="350000"/>
                  <a:alpha val="32000"/>
                </a:schemeClr>
              </a:gs>
            </a:gsLst>
            <a:lin ang="16200000" scaled="0"/>
            <a:tileRect/>
          </a:gra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Oval 5"/>
          <p:cNvSpPr/>
          <p:nvPr/>
        </p:nvSpPr>
        <p:spPr>
          <a:xfrm>
            <a:off x="2314071" y="2919851"/>
            <a:ext cx="613128" cy="598569"/>
          </a:xfrm>
          <a:prstGeom prst="ellipse">
            <a:avLst/>
          </a:prstGeom>
          <a:gradFill flip="none" rotWithShape="1">
            <a:gsLst>
              <a:gs pos="0">
                <a:schemeClr val="accent1">
                  <a:tint val="100000"/>
                  <a:shade val="100000"/>
                  <a:satMod val="130000"/>
                  <a:alpha val="32000"/>
                </a:schemeClr>
              </a:gs>
              <a:gs pos="100000">
                <a:schemeClr val="accent1">
                  <a:tint val="50000"/>
                  <a:shade val="100000"/>
                  <a:satMod val="350000"/>
                  <a:alpha val="32000"/>
                </a:schemeClr>
              </a:gs>
            </a:gsLst>
            <a:lin ang="16200000" scaled="0"/>
            <a:tileRect/>
          </a:gra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Oval 6"/>
          <p:cNvSpPr/>
          <p:nvPr/>
        </p:nvSpPr>
        <p:spPr>
          <a:xfrm>
            <a:off x="2319363" y="3518420"/>
            <a:ext cx="613128" cy="598569"/>
          </a:xfrm>
          <a:prstGeom prst="ellipse">
            <a:avLst/>
          </a:prstGeom>
          <a:gradFill flip="none" rotWithShape="1">
            <a:gsLst>
              <a:gs pos="0">
                <a:schemeClr val="accent1">
                  <a:tint val="100000"/>
                  <a:shade val="100000"/>
                  <a:satMod val="130000"/>
                  <a:alpha val="32000"/>
                </a:schemeClr>
              </a:gs>
              <a:gs pos="100000">
                <a:schemeClr val="accent1">
                  <a:tint val="50000"/>
                  <a:shade val="100000"/>
                  <a:satMod val="350000"/>
                  <a:alpha val="32000"/>
                </a:schemeClr>
              </a:gs>
            </a:gsLst>
            <a:lin ang="16200000" scaled="0"/>
            <a:tileRect/>
          </a:gra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Oval 7"/>
          <p:cNvSpPr/>
          <p:nvPr/>
        </p:nvSpPr>
        <p:spPr>
          <a:xfrm>
            <a:off x="2314071" y="4139051"/>
            <a:ext cx="613128" cy="598569"/>
          </a:xfrm>
          <a:prstGeom prst="ellipse">
            <a:avLst/>
          </a:prstGeom>
          <a:gradFill flip="none" rotWithShape="1">
            <a:gsLst>
              <a:gs pos="0">
                <a:schemeClr val="accent1">
                  <a:tint val="100000"/>
                  <a:shade val="100000"/>
                  <a:satMod val="130000"/>
                  <a:alpha val="32000"/>
                </a:schemeClr>
              </a:gs>
              <a:gs pos="100000">
                <a:schemeClr val="accent1">
                  <a:tint val="50000"/>
                  <a:shade val="100000"/>
                  <a:satMod val="350000"/>
                  <a:alpha val="32000"/>
                </a:schemeClr>
              </a:gs>
            </a:gsLst>
            <a:lin ang="16200000" scaled="0"/>
            <a:tileRect/>
          </a:gra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Oval 8"/>
          <p:cNvSpPr/>
          <p:nvPr/>
        </p:nvSpPr>
        <p:spPr>
          <a:xfrm>
            <a:off x="2927199" y="4737620"/>
            <a:ext cx="613128" cy="598569"/>
          </a:xfrm>
          <a:prstGeom prst="ellipse">
            <a:avLst/>
          </a:prstGeom>
          <a:gradFill flip="none" rotWithShape="1">
            <a:gsLst>
              <a:gs pos="0">
                <a:schemeClr val="accent1">
                  <a:tint val="100000"/>
                  <a:shade val="100000"/>
                  <a:satMod val="130000"/>
                  <a:alpha val="32000"/>
                </a:schemeClr>
              </a:gs>
              <a:gs pos="100000">
                <a:schemeClr val="accent1">
                  <a:tint val="50000"/>
                  <a:shade val="100000"/>
                  <a:satMod val="350000"/>
                  <a:alpha val="32000"/>
                </a:schemeClr>
              </a:gs>
            </a:gsLst>
            <a:lin ang="16200000" scaled="0"/>
            <a:tileRect/>
          </a:gra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>
          <a:xfrm>
            <a:off x="3540327" y="4737620"/>
            <a:ext cx="613128" cy="598569"/>
          </a:xfrm>
          <a:prstGeom prst="ellipse">
            <a:avLst/>
          </a:prstGeom>
          <a:gradFill flip="none" rotWithShape="1">
            <a:gsLst>
              <a:gs pos="0">
                <a:schemeClr val="accent1">
                  <a:tint val="100000"/>
                  <a:shade val="100000"/>
                  <a:satMod val="130000"/>
                  <a:alpha val="32000"/>
                </a:schemeClr>
              </a:gs>
              <a:gs pos="100000">
                <a:schemeClr val="accent1">
                  <a:tint val="50000"/>
                  <a:shade val="100000"/>
                  <a:satMod val="350000"/>
                  <a:alpha val="32000"/>
                </a:schemeClr>
              </a:gs>
            </a:gsLst>
            <a:lin ang="16200000" scaled="0"/>
            <a:tileRect/>
          </a:gra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4156983" y="4737620"/>
            <a:ext cx="613128" cy="598569"/>
          </a:xfrm>
          <a:prstGeom prst="ellipse">
            <a:avLst/>
          </a:prstGeom>
          <a:gradFill flip="none" rotWithShape="1">
            <a:gsLst>
              <a:gs pos="0">
                <a:schemeClr val="accent1">
                  <a:tint val="100000"/>
                  <a:shade val="100000"/>
                  <a:satMod val="130000"/>
                  <a:alpha val="32000"/>
                </a:schemeClr>
              </a:gs>
              <a:gs pos="100000">
                <a:schemeClr val="accent1">
                  <a:tint val="50000"/>
                  <a:shade val="100000"/>
                  <a:satMod val="350000"/>
                  <a:alpha val="32000"/>
                </a:schemeClr>
              </a:gs>
            </a:gsLst>
            <a:lin ang="16200000" scaled="0"/>
            <a:tileRect/>
          </a:gra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4770111" y="4737620"/>
            <a:ext cx="613128" cy="598569"/>
          </a:xfrm>
          <a:prstGeom prst="ellipse">
            <a:avLst/>
          </a:prstGeom>
          <a:gradFill flip="none" rotWithShape="1">
            <a:gsLst>
              <a:gs pos="0">
                <a:schemeClr val="accent1">
                  <a:tint val="100000"/>
                  <a:shade val="100000"/>
                  <a:satMod val="130000"/>
                  <a:alpha val="32000"/>
                </a:schemeClr>
              </a:gs>
              <a:gs pos="100000">
                <a:schemeClr val="accent1">
                  <a:tint val="50000"/>
                  <a:shade val="100000"/>
                  <a:satMod val="350000"/>
                  <a:alpha val="32000"/>
                </a:schemeClr>
              </a:gs>
            </a:gsLst>
            <a:lin ang="16200000" scaled="0"/>
            <a:tileRect/>
          </a:gra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5383239" y="4139051"/>
            <a:ext cx="613128" cy="598569"/>
          </a:xfrm>
          <a:prstGeom prst="ellipse">
            <a:avLst/>
          </a:prstGeom>
          <a:gradFill flip="none" rotWithShape="1">
            <a:gsLst>
              <a:gs pos="0">
                <a:schemeClr val="accent1">
                  <a:tint val="100000"/>
                  <a:shade val="100000"/>
                  <a:satMod val="130000"/>
                  <a:alpha val="32000"/>
                </a:schemeClr>
              </a:gs>
              <a:gs pos="100000">
                <a:schemeClr val="accent1">
                  <a:tint val="50000"/>
                  <a:shade val="100000"/>
                  <a:satMod val="350000"/>
                  <a:alpha val="32000"/>
                </a:schemeClr>
              </a:gs>
            </a:gsLst>
            <a:lin ang="16200000" scaled="0"/>
            <a:tileRect/>
          </a:gra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5383239" y="3518420"/>
            <a:ext cx="613128" cy="598569"/>
          </a:xfrm>
          <a:prstGeom prst="ellipse">
            <a:avLst/>
          </a:prstGeom>
          <a:gradFill flip="none" rotWithShape="1">
            <a:gsLst>
              <a:gs pos="0">
                <a:schemeClr val="accent1">
                  <a:tint val="100000"/>
                  <a:shade val="100000"/>
                  <a:satMod val="130000"/>
                  <a:alpha val="32000"/>
                </a:schemeClr>
              </a:gs>
              <a:gs pos="100000">
                <a:schemeClr val="accent1">
                  <a:tint val="50000"/>
                  <a:shade val="100000"/>
                  <a:satMod val="350000"/>
                  <a:alpha val="32000"/>
                </a:schemeClr>
              </a:gs>
            </a:gsLst>
            <a:lin ang="16200000" scaled="0"/>
            <a:tileRect/>
          </a:gra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Oval 14"/>
          <p:cNvSpPr/>
          <p:nvPr/>
        </p:nvSpPr>
        <p:spPr>
          <a:xfrm>
            <a:off x="5383239" y="2919851"/>
            <a:ext cx="613128" cy="598569"/>
          </a:xfrm>
          <a:prstGeom prst="ellipse">
            <a:avLst/>
          </a:prstGeom>
          <a:gradFill flip="none" rotWithShape="1">
            <a:gsLst>
              <a:gs pos="0">
                <a:schemeClr val="accent1">
                  <a:tint val="100000"/>
                  <a:shade val="100000"/>
                  <a:satMod val="130000"/>
                  <a:alpha val="32000"/>
                </a:schemeClr>
              </a:gs>
              <a:gs pos="100000">
                <a:schemeClr val="accent1">
                  <a:tint val="50000"/>
                  <a:shade val="100000"/>
                  <a:satMod val="350000"/>
                  <a:alpha val="32000"/>
                </a:schemeClr>
              </a:gs>
            </a:gsLst>
            <a:lin ang="16200000" scaled="0"/>
            <a:tileRect/>
          </a:gra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Oval 15"/>
          <p:cNvSpPr/>
          <p:nvPr/>
        </p:nvSpPr>
        <p:spPr>
          <a:xfrm>
            <a:off x="5383239" y="2321282"/>
            <a:ext cx="613128" cy="598569"/>
          </a:xfrm>
          <a:prstGeom prst="ellipse">
            <a:avLst/>
          </a:prstGeom>
          <a:gradFill flip="none" rotWithShape="1">
            <a:gsLst>
              <a:gs pos="0">
                <a:schemeClr val="accent1">
                  <a:tint val="100000"/>
                  <a:shade val="100000"/>
                  <a:satMod val="130000"/>
                  <a:alpha val="32000"/>
                </a:schemeClr>
              </a:gs>
              <a:gs pos="100000">
                <a:schemeClr val="accent1">
                  <a:tint val="50000"/>
                  <a:shade val="100000"/>
                  <a:satMod val="350000"/>
                  <a:alpha val="32000"/>
                </a:schemeClr>
              </a:gs>
            </a:gsLst>
            <a:lin ang="16200000" scaled="0"/>
            <a:tileRect/>
          </a:gra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Oval 16"/>
          <p:cNvSpPr/>
          <p:nvPr/>
        </p:nvSpPr>
        <p:spPr>
          <a:xfrm>
            <a:off x="4770111" y="1722713"/>
            <a:ext cx="613128" cy="598569"/>
          </a:xfrm>
          <a:prstGeom prst="ellipse">
            <a:avLst/>
          </a:prstGeom>
          <a:gradFill flip="none" rotWithShape="1">
            <a:gsLst>
              <a:gs pos="0">
                <a:schemeClr val="accent1">
                  <a:tint val="100000"/>
                  <a:shade val="100000"/>
                  <a:satMod val="130000"/>
                  <a:alpha val="32000"/>
                </a:schemeClr>
              </a:gs>
              <a:gs pos="100000">
                <a:schemeClr val="accent1">
                  <a:tint val="50000"/>
                  <a:shade val="100000"/>
                  <a:satMod val="350000"/>
                  <a:alpha val="32000"/>
                </a:schemeClr>
              </a:gs>
            </a:gsLst>
            <a:lin ang="16200000" scaled="0"/>
            <a:tileRect/>
          </a:gra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Oval 17"/>
          <p:cNvSpPr/>
          <p:nvPr/>
        </p:nvSpPr>
        <p:spPr>
          <a:xfrm>
            <a:off x="4156983" y="1722713"/>
            <a:ext cx="613128" cy="598569"/>
          </a:xfrm>
          <a:prstGeom prst="ellipse">
            <a:avLst/>
          </a:prstGeom>
          <a:gradFill flip="none" rotWithShape="1">
            <a:gsLst>
              <a:gs pos="0">
                <a:schemeClr val="accent1">
                  <a:tint val="100000"/>
                  <a:shade val="100000"/>
                  <a:satMod val="130000"/>
                  <a:alpha val="32000"/>
                </a:schemeClr>
              </a:gs>
              <a:gs pos="100000">
                <a:schemeClr val="accent1">
                  <a:tint val="50000"/>
                  <a:shade val="100000"/>
                  <a:satMod val="350000"/>
                  <a:alpha val="32000"/>
                </a:schemeClr>
              </a:gs>
            </a:gsLst>
            <a:lin ang="16200000" scaled="0"/>
            <a:tileRect/>
          </a:gra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Oval 18"/>
          <p:cNvSpPr/>
          <p:nvPr/>
        </p:nvSpPr>
        <p:spPr>
          <a:xfrm>
            <a:off x="3543855" y="1722713"/>
            <a:ext cx="613128" cy="598569"/>
          </a:xfrm>
          <a:prstGeom prst="ellipse">
            <a:avLst/>
          </a:prstGeom>
          <a:gradFill flip="none" rotWithShape="1">
            <a:gsLst>
              <a:gs pos="0">
                <a:schemeClr val="accent1">
                  <a:tint val="100000"/>
                  <a:shade val="100000"/>
                  <a:satMod val="130000"/>
                  <a:alpha val="32000"/>
                </a:schemeClr>
              </a:gs>
              <a:gs pos="100000">
                <a:schemeClr val="accent1">
                  <a:tint val="50000"/>
                  <a:shade val="100000"/>
                  <a:satMod val="350000"/>
                  <a:alpha val="32000"/>
                </a:schemeClr>
              </a:gs>
            </a:gsLst>
            <a:lin ang="16200000" scaled="0"/>
            <a:tileRect/>
          </a:gra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Oval 19"/>
          <p:cNvSpPr/>
          <p:nvPr/>
        </p:nvSpPr>
        <p:spPr>
          <a:xfrm>
            <a:off x="2927199" y="1722713"/>
            <a:ext cx="613128" cy="598569"/>
          </a:xfrm>
          <a:prstGeom prst="ellipse">
            <a:avLst/>
          </a:prstGeom>
          <a:gradFill flip="none" rotWithShape="1">
            <a:gsLst>
              <a:gs pos="0">
                <a:schemeClr val="accent1">
                  <a:tint val="100000"/>
                  <a:shade val="100000"/>
                  <a:satMod val="130000"/>
                  <a:alpha val="32000"/>
                </a:schemeClr>
              </a:gs>
              <a:gs pos="100000">
                <a:schemeClr val="accent1">
                  <a:tint val="50000"/>
                  <a:shade val="100000"/>
                  <a:satMod val="350000"/>
                  <a:alpha val="32000"/>
                </a:schemeClr>
              </a:gs>
            </a:gsLst>
            <a:lin ang="16200000" scaled="0"/>
            <a:tileRect/>
          </a:gra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Rounded Rectangle 20"/>
          <p:cNvSpPr/>
          <p:nvPr/>
        </p:nvSpPr>
        <p:spPr>
          <a:xfrm>
            <a:off x="2927199" y="2321282"/>
            <a:ext cx="2456040" cy="2416338"/>
          </a:xfrm>
          <a:prstGeom prst="roundRect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TextBox 21"/>
          <p:cNvSpPr txBox="1"/>
          <p:nvPr/>
        </p:nvSpPr>
        <p:spPr>
          <a:xfrm>
            <a:off x="3135103" y="2733590"/>
            <a:ext cx="2043760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 smtClean="0">
                <a:solidFill>
                  <a:schemeClr val="bg1"/>
                </a:solidFill>
                <a:latin typeface="Calibri (Body)"/>
                <a:cs typeface="Calibri (Body)"/>
              </a:rPr>
              <a:t>Clear well surrounded by 16 barrel filters</a:t>
            </a:r>
            <a:endParaRPr lang="en-US" sz="2400" dirty="0">
              <a:solidFill>
                <a:schemeClr val="bg1"/>
              </a:solidFill>
              <a:latin typeface="Calibri (Body)"/>
              <a:cs typeface="Calibri (Body)"/>
            </a:endParaRPr>
          </a:p>
        </p:txBody>
      </p:sp>
      <p:sp>
        <p:nvSpPr>
          <p:cNvPr id="23" name="Right Brace 22"/>
          <p:cNvSpPr/>
          <p:nvPr/>
        </p:nvSpPr>
        <p:spPr>
          <a:xfrm>
            <a:off x="6218869" y="1722713"/>
            <a:ext cx="335760" cy="3613476"/>
          </a:xfrm>
          <a:prstGeom prst="rightBrace">
            <a:avLst/>
          </a:prstGeom>
          <a:ln>
            <a:solidFill>
              <a:srgbClr val="660066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TextBox 23"/>
          <p:cNvSpPr txBox="1"/>
          <p:nvPr/>
        </p:nvSpPr>
        <p:spPr>
          <a:xfrm>
            <a:off x="6802800" y="3211836"/>
            <a:ext cx="115326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 smtClean="0"/>
              <a:t>3.6m</a:t>
            </a:r>
            <a:endParaRPr lang="en-US" sz="2800" dirty="0"/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971793"/>
          </a:xfrm>
        </p:spPr>
        <p:txBody>
          <a:bodyPr>
            <a:normAutofit fontScale="90000"/>
          </a:bodyPr>
          <a:lstStyle/>
          <a:p>
            <a:r>
              <a:rPr lang="en-US" sz="3200" dirty="0" smtClean="0"/>
              <a:t>Our Current Design: 4 groups of filters surrounding a shared clear-well</a:t>
            </a:r>
            <a:endParaRPr lang="en-US" sz="3200" dirty="0"/>
          </a:p>
        </p:txBody>
      </p:sp>
      <p:sp>
        <p:nvSpPr>
          <p:cNvPr id="7" name="TextBox 6"/>
          <p:cNvSpPr txBox="1"/>
          <p:nvPr/>
        </p:nvSpPr>
        <p:spPr>
          <a:xfrm>
            <a:off x="6663120" y="2064300"/>
            <a:ext cx="2480880" cy="45243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Benefits:</a:t>
            </a:r>
          </a:p>
          <a:p>
            <a:pPr>
              <a:buFont typeface="Arial" pitchFamily="34" charset="0"/>
              <a:buChar char="•"/>
            </a:pPr>
            <a:r>
              <a:rPr lang="en-US" dirty="0" smtClean="0"/>
              <a:t>A quarter of the filters are  being backwashed while the rest are in down-flow mode.  This allows the clear-well volume to be minimized</a:t>
            </a:r>
          </a:p>
          <a:p>
            <a:pPr>
              <a:buFont typeface="Arial" pitchFamily="34" charset="0"/>
              <a:buChar char="•"/>
            </a:pPr>
            <a:r>
              <a:rPr lang="en-US" dirty="0" smtClean="0"/>
              <a:t>Eliminates number of valves to clear-well</a:t>
            </a:r>
          </a:p>
          <a:p>
            <a:pPr>
              <a:buFont typeface="Arial" pitchFamily="34" charset="0"/>
              <a:buChar char="•"/>
            </a:pPr>
            <a:endParaRPr lang="en-US" dirty="0" smtClean="0"/>
          </a:p>
          <a:p>
            <a:r>
              <a:rPr lang="en-US" dirty="0" smtClean="0"/>
              <a:t>Drawbacks:</a:t>
            </a:r>
          </a:p>
          <a:p>
            <a:pPr>
              <a:buFont typeface="Arial"/>
              <a:buChar char="•"/>
            </a:pPr>
            <a:r>
              <a:rPr lang="en-US" dirty="0" smtClean="0"/>
              <a:t>Requires an airtight system</a:t>
            </a:r>
          </a:p>
          <a:p>
            <a:pPr>
              <a:buFont typeface="Arial"/>
              <a:buChar char="•"/>
            </a:pPr>
            <a:r>
              <a:rPr lang="en-US" dirty="0" smtClean="0"/>
              <a:t>Can’t see sand level through opaque barrels</a:t>
            </a:r>
          </a:p>
          <a:p>
            <a:pPr>
              <a:buFont typeface="Arial" pitchFamily="34" charset="0"/>
              <a:buChar char="•"/>
            </a:pPr>
            <a:endParaRPr lang="en-US" dirty="0"/>
          </a:p>
        </p:txBody>
      </p:sp>
      <p:sp>
        <p:nvSpPr>
          <p:cNvPr id="8" name="TextBox 7"/>
          <p:cNvSpPr txBox="1"/>
          <p:nvPr/>
        </p:nvSpPr>
        <p:spPr>
          <a:xfrm>
            <a:off x="6663120" y="1246430"/>
            <a:ext cx="211974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(1 of the groups is shown here)</a:t>
            </a:r>
            <a:endParaRPr lang="en-US" dirty="0"/>
          </a:p>
        </p:txBody>
      </p:sp>
      <p:pic>
        <p:nvPicPr>
          <p:cNvPr id="12" name="Content Placeholder 11" descr="Slide1.jpg"/>
          <p:cNvPicPr>
            <a:picLocks noGrp="1" noChangeAspect="1"/>
          </p:cNvPicPr>
          <p:nvPr>
            <p:ph idx="1"/>
          </p:nvPr>
        </p:nvPicPr>
        <p:blipFill>
          <a:blip r:embed="rId2" cstate="print"/>
          <a:srcRect l="-18187" r="-18187"/>
          <a:stretch>
            <a:fillRect/>
          </a:stretch>
        </p:blipFill>
        <p:spPr>
          <a:xfrm>
            <a:off x="-1080274" y="1246431"/>
            <a:ext cx="8803267" cy="4841458"/>
          </a:xfr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ight Arrow 19"/>
          <p:cNvSpPr/>
          <p:nvPr/>
        </p:nvSpPr>
        <p:spPr>
          <a:xfrm>
            <a:off x="8537954" y="1223358"/>
            <a:ext cx="606046" cy="334493"/>
          </a:xfrm>
          <a:prstGeom prst="rightArrow">
            <a:avLst/>
          </a:prstGeom>
          <a:solidFill>
            <a:srgbClr val="FFFFFF"/>
          </a:solidFill>
          <a:ln w="47625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U-Turn Arrow 11"/>
          <p:cNvSpPr/>
          <p:nvPr/>
        </p:nvSpPr>
        <p:spPr>
          <a:xfrm rot="10800000">
            <a:off x="3156539" y="2873917"/>
            <a:ext cx="4157733" cy="3050060"/>
          </a:xfrm>
          <a:prstGeom prst="uturnArrow">
            <a:avLst>
              <a:gd name="adj1" fmla="val 16562"/>
              <a:gd name="adj2" fmla="val 17249"/>
              <a:gd name="adj3" fmla="val 0"/>
              <a:gd name="adj4" fmla="val 43750"/>
              <a:gd name="adj5" fmla="val 43693"/>
            </a:avLst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4" name="Can 3"/>
          <p:cNvSpPr/>
          <p:nvPr/>
        </p:nvSpPr>
        <p:spPr>
          <a:xfrm>
            <a:off x="3156540" y="2873917"/>
            <a:ext cx="1084626" cy="1974659"/>
          </a:xfrm>
          <a:prstGeom prst="can">
            <a:avLst/>
          </a:prstGeom>
          <a:gradFill flip="none" rotWithShape="1">
            <a:gsLst>
              <a:gs pos="0">
                <a:schemeClr val="accent1">
                  <a:tint val="100000"/>
                  <a:shade val="100000"/>
                  <a:satMod val="130000"/>
                  <a:alpha val="25000"/>
                </a:schemeClr>
              </a:gs>
              <a:gs pos="100000">
                <a:schemeClr val="accent1">
                  <a:tint val="50000"/>
                  <a:shade val="100000"/>
                  <a:satMod val="350000"/>
                  <a:alpha val="25000"/>
                </a:schemeClr>
              </a:gs>
            </a:gsLst>
            <a:lin ang="16200000" scaled="0"/>
            <a:tileRect/>
          </a:gra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Can 4"/>
          <p:cNvSpPr/>
          <p:nvPr/>
        </p:nvSpPr>
        <p:spPr>
          <a:xfrm>
            <a:off x="3156540" y="3912236"/>
            <a:ext cx="1084626" cy="936340"/>
          </a:xfrm>
          <a:prstGeom prst="can">
            <a:avLst/>
          </a:prstGeom>
          <a:solidFill>
            <a:schemeClr val="accent6">
              <a:lumMod val="40000"/>
              <a:lumOff val="60000"/>
            </a:schemeClr>
          </a:soli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Bent Arrow 6"/>
          <p:cNvSpPr/>
          <p:nvPr/>
        </p:nvSpPr>
        <p:spPr>
          <a:xfrm rot="5400000">
            <a:off x="1346495" y="236447"/>
            <a:ext cx="2755691" cy="2778834"/>
          </a:xfrm>
          <a:prstGeom prst="bentArrow">
            <a:avLst>
              <a:gd name="adj1" fmla="val 4381"/>
              <a:gd name="adj2" fmla="val 2836"/>
              <a:gd name="adj3" fmla="val 0"/>
              <a:gd name="adj4" fmla="val 43750"/>
            </a:avLst>
          </a:prstGeom>
          <a:solidFill>
            <a:schemeClr val="accent6">
              <a:lumMod val="50000"/>
            </a:schemeClr>
          </a:soli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8" name="Can 7"/>
          <p:cNvSpPr/>
          <p:nvPr/>
        </p:nvSpPr>
        <p:spPr>
          <a:xfrm>
            <a:off x="5868105" y="1084672"/>
            <a:ext cx="2669849" cy="1789245"/>
          </a:xfrm>
          <a:prstGeom prst="can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TextBox 8"/>
          <p:cNvSpPr txBox="1"/>
          <p:nvPr/>
        </p:nvSpPr>
        <p:spPr>
          <a:xfrm>
            <a:off x="3156540" y="3204350"/>
            <a:ext cx="1084626" cy="707886"/>
          </a:xfrm>
          <a:prstGeom prst="rect">
            <a:avLst/>
          </a:prstGeom>
          <a:noFill/>
        </p:spPr>
        <p:txBody>
          <a:bodyPr wrap="square" rtlCol="0">
            <a:prstTxWarp prst="textDeflateInflate">
              <a:avLst>
                <a:gd name="adj" fmla="val 66432"/>
              </a:avLst>
            </a:prstTxWarp>
            <a:spAutoFit/>
          </a:bodyPr>
          <a:lstStyle/>
          <a:p>
            <a:pPr algn="ctr"/>
            <a:r>
              <a:rPr lang="en-US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Filter</a:t>
            </a:r>
            <a:endParaRPr lang="en-US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5868105" y="1725098"/>
            <a:ext cx="2669849" cy="707886"/>
          </a:xfrm>
          <a:prstGeom prst="rect">
            <a:avLst/>
          </a:prstGeom>
          <a:noFill/>
        </p:spPr>
        <p:txBody>
          <a:bodyPr wrap="square" rtlCol="0">
            <a:prstTxWarp prst="textDeflateInflate">
              <a:avLst>
                <a:gd name="adj" fmla="val 65122"/>
              </a:avLst>
            </a:prstTxWarp>
            <a:spAutoFit/>
          </a:bodyPr>
          <a:lstStyle/>
          <a:p>
            <a:pPr algn="ctr"/>
            <a:r>
              <a:rPr lang="en-US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Clear Well</a:t>
            </a:r>
            <a:endParaRPr lang="en-US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48325" y="0"/>
            <a:ext cx="96874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Raw</a:t>
            </a:r>
          </a:p>
          <a:p>
            <a:r>
              <a:rPr lang="en-US" dirty="0" smtClean="0"/>
              <a:t>Water</a:t>
            </a:r>
            <a:endParaRPr lang="en-US" dirty="0"/>
          </a:p>
        </p:txBody>
      </p:sp>
      <p:sp>
        <p:nvSpPr>
          <p:cNvPr id="13" name="Right Arrow 12"/>
          <p:cNvSpPr/>
          <p:nvPr/>
        </p:nvSpPr>
        <p:spPr>
          <a:xfrm>
            <a:off x="681368" y="248018"/>
            <a:ext cx="435703" cy="150622"/>
          </a:xfrm>
          <a:prstGeom prst="rightArrow">
            <a:avLst/>
          </a:prstGeom>
          <a:solidFill>
            <a:srgbClr val="984807"/>
          </a:soli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TextBox 13"/>
          <p:cNvSpPr txBox="1"/>
          <p:nvPr/>
        </p:nvSpPr>
        <p:spPr>
          <a:xfrm>
            <a:off x="4241166" y="248018"/>
            <a:ext cx="42967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 err="1" smtClean="0"/>
              <a:t>Downflow</a:t>
            </a:r>
            <a:r>
              <a:rPr lang="en-US" sz="2400" dirty="0" smtClean="0"/>
              <a:t> mode</a:t>
            </a:r>
            <a:endParaRPr lang="en-US" sz="2400" dirty="0"/>
          </a:p>
        </p:txBody>
      </p:sp>
      <p:sp>
        <p:nvSpPr>
          <p:cNvPr id="16" name="Down Arrow 15"/>
          <p:cNvSpPr/>
          <p:nvPr/>
        </p:nvSpPr>
        <p:spPr>
          <a:xfrm>
            <a:off x="3467095" y="3736092"/>
            <a:ext cx="449610" cy="1242274"/>
          </a:xfrm>
          <a:prstGeom prst="downArrow">
            <a:avLst/>
          </a:prstGeom>
          <a:gradFill flip="none" rotWithShape="1">
            <a:gsLst>
              <a:gs pos="0">
                <a:srgbClr val="984807"/>
              </a:gs>
              <a:gs pos="91000">
                <a:srgbClr val="FFFFFF"/>
              </a:gs>
            </a:gsLst>
            <a:lin ang="6000000" scaled="0"/>
            <a:tileRect/>
          </a:gra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Up Arrow 18"/>
          <p:cNvSpPr/>
          <p:nvPr/>
        </p:nvSpPr>
        <p:spPr>
          <a:xfrm>
            <a:off x="6887839" y="3204350"/>
            <a:ext cx="296650" cy="1486624"/>
          </a:xfrm>
          <a:prstGeom prst="upArrow">
            <a:avLst/>
          </a:prstGeom>
          <a:solidFill>
            <a:srgbClr val="FFFFFF"/>
          </a:soli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TextBox 20"/>
          <p:cNvSpPr txBox="1"/>
          <p:nvPr/>
        </p:nvSpPr>
        <p:spPr>
          <a:xfrm>
            <a:off x="8176411" y="646331"/>
            <a:ext cx="96758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Effluent</a:t>
            </a:r>
            <a:endParaRPr lang="en-US" dirty="0"/>
          </a:p>
        </p:txBody>
      </p:sp>
      <p:sp>
        <p:nvSpPr>
          <p:cNvPr id="17" name="U-Turn Arrow 16"/>
          <p:cNvSpPr/>
          <p:nvPr/>
        </p:nvSpPr>
        <p:spPr>
          <a:xfrm>
            <a:off x="2396372" y="1299933"/>
            <a:ext cx="1520331" cy="5087012"/>
          </a:xfrm>
          <a:prstGeom prst="uturnArrow">
            <a:avLst>
              <a:gd name="adj1" fmla="val 25000"/>
              <a:gd name="adj2" fmla="val 25000"/>
              <a:gd name="adj3" fmla="val 0"/>
              <a:gd name="adj4" fmla="val 43750"/>
              <a:gd name="adj5" fmla="val 33265"/>
            </a:avLst>
          </a:prstGeom>
          <a:ln w="25400" cap="flat" cmpd="sng" algn="ctr">
            <a:solidFill>
              <a:schemeClr val="accent6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8" name="Flowchart: Collate 17"/>
          <p:cNvSpPr/>
          <p:nvPr/>
        </p:nvSpPr>
        <p:spPr>
          <a:xfrm>
            <a:off x="1334923" y="0"/>
            <a:ext cx="521586" cy="646331"/>
          </a:xfrm>
          <a:prstGeom prst="flowChartCollate">
            <a:avLst/>
          </a:prstGeom>
          <a:noFill/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0000"/>
              </a:solidFill>
            </a:endParaRPr>
          </a:p>
        </p:txBody>
      </p:sp>
      <p:sp>
        <p:nvSpPr>
          <p:cNvPr id="22" name="Flowchart: Collate 21"/>
          <p:cNvSpPr/>
          <p:nvPr/>
        </p:nvSpPr>
        <p:spPr>
          <a:xfrm rot="5400000">
            <a:off x="3218913" y="1849026"/>
            <a:ext cx="521586" cy="646331"/>
          </a:xfrm>
          <a:prstGeom prst="flowChartCollate">
            <a:avLst/>
          </a:prstGeom>
          <a:solidFill>
            <a:srgbClr val="FF0000"/>
          </a:solidFill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0000"/>
              </a:solidFill>
            </a:endParaRPr>
          </a:p>
        </p:txBody>
      </p:sp>
      <p:sp>
        <p:nvSpPr>
          <p:cNvPr id="23" name="Flowchart: Collate 22"/>
          <p:cNvSpPr/>
          <p:nvPr/>
        </p:nvSpPr>
        <p:spPr>
          <a:xfrm rot="5400000">
            <a:off x="2136020" y="5799815"/>
            <a:ext cx="520703" cy="653555"/>
          </a:xfrm>
          <a:prstGeom prst="flowChartCollate">
            <a:avLst/>
          </a:prstGeom>
          <a:solidFill>
            <a:srgbClr val="FF0000"/>
          </a:solidFill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0000"/>
              </a:solidFill>
            </a:endParaRPr>
          </a:p>
        </p:txBody>
      </p:sp>
      <p:sp>
        <p:nvSpPr>
          <p:cNvPr id="24" name="Rectangle 23"/>
          <p:cNvSpPr/>
          <p:nvPr/>
        </p:nvSpPr>
        <p:spPr>
          <a:xfrm>
            <a:off x="1856509" y="6386945"/>
            <a:ext cx="1300031" cy="471056"/>
          </a:xfrm>
          <a:prstGeom prst="rect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U-Turn Arrow 17"/>
          <p:cNvSpPr/>
          <p:nvPr/>
        </p:nvSpPr>
        <p:spPr>
          <a:xfrm>
            <a:off x="2396372" y="1299933"/>
            <a:ext cx="1520331" cy="5087012"/>
          </a:xfrm>
          <a:prstGeom prst="uturnArrow">
            <a:avLst>
              <a:gd name="adj1" fmla="val 25000"/>
              <a:gd name="adj2" fmla="val 25000"/>
              <a:gd name="adj3" fmla="val 0"/>
              <a:gd name="adj4" fmla="val 43750"/>
              <a:gd name="adj5" fmla="val 33265"/>
            </a:avLst>
          </a:prstGeom>
          <a:ln w="25400" cap="flat" cmpd="sng" algn="ctr">
            <a:solidFill>
              <a:schemeClr val="accent6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4" name="U-Turn Arrow 3"/>
          <p:cNvSpPr/>
          <p:nvPr/>
        </p:nvSpPr>
        <p:spPr>
          <a:xfrm rot="10800000">
            <a:off x="3156539" y="2873917"/>
            <a:ext cx="4157733" cy="3050060"/>
          </a:xfrm>
          <a:prstGeom prst="uturnArrow">
            <a:avLst>
              <a:gd name="adj1" fmla="val 16562"/>
              <a:gd name="adj2" fmla="val 17249"/>
              <a:gd name="adj3" fmla="val 0"/>
              <a:gd name="adj4" fmla="val 43750"/>
              <a:gd name="adj5" fmla="val 43693"/>
            </a:avLst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5" name="Can 4"/>
          <p:cNvSpPr/>
          <p:nvPr/>
        </p:nvSpPr>
        <p:spPr>
          <a:xfrm>
            <a:off x="3156540" y="2873917"/>
            <a:ext cx="1084626" cy="1974659"/>
          </a:xfrm>
          <a:prstGeom prst="can">
            <a:avLst/>
          </a:prstGeom>
          <a:gradFill flip="none" rotWithShape="1">
            <a:gsLst>
              <a:gs pos="0">
                <a:schemeClr val="accent1">
                  <a:tint val="100000"/>
                  <a:shade val="100000"/>
                  <a:satMod val="130000"/>
                  <a:alpha val="25000"/>
                </a:schemeClr>
              </a:gs>
              <a:gs pos="100000">
                <a:schemeClr val="accent1">
                  <a:tint val="50000"/>
                  <a:shade val="100000"/>
                  <a:satMod val="350000"/>
                  <a:alpha val="25000"/>
                </a:schemeClr>
              </a:gs>
            </a:gsLst>
            <a:lin ang="16200000" scaled="0"/>
            <a:tileRect/>
          </a:gra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Can 5"/>
          <p:cNvSpPr/>
          <p:nvPr/>
        </p:nvSpPr>
        <p:spPr>
          <a:xfrm>
            <a:off x="3156538" y="3226203"/>
            <a:ext cx="1084626" cy="1622373"/>
          </a:xfrm>
          <a:prstGeom prst="can">
            <a:avLst/>
          </a:prstGeom>
          <a:solidFill>
            <a:schemeClr val="accent6">
              <a:lumMod val="40000"/>
              <a:lumOff val="60000"/>
            </a:schemeClr>
          </a:soli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Bent Arrow 7"/>
          <p:cNvSpPr/>
          <p:nvPr/>
        </p:nvSpPr>
        <p:spPr>
          <a:xfrm rot="5400000">
            <a:off x="1346495" y="236447"/>
            <a:ext cx="2755691" cy="2778834"/>
          </a:xfrm>
          <a:prstGeom prst="bentArrow">
            <a:avLst>
              <a:gd name="adj1" fmla="val 4381"/>
              <a:gd name="adj2" fmla="val 2836"/>
              <a:gd name="adj3" fmla="val 0"/>
              <a:gd name="adj4" fmla="val 43750"/>
            </a:avLst>
          </a:prstGeom>
          <a:solidFill>
            <a:schemeClr val="accent6">
              <a:lumMod val="50000"/>
            </a:schemeClr>
          </a:soli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9" name="Can 8"/>
          <p:cNvSpPr/>
          <p:nvPr/>
        </p:nvSpPr>
        <p:spPr>
          <a:xfrm>
            <a:off x="5868105" y="1084672"/>
            <a:ext cx="2669849" cy="1789245"/>
          </a:xfrm>
          <a:prstGeom prst="can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extBox 10"/>
          <p:cNvSpPr txBox="1"/>
          <p:nvPr/>
        </p:nvSpPr>
        <p:spPr>
          <a:xfrm>
            <a:off x="5868105" y="1725098"/>
            <a:ext cx="2669849" cy="707886"/>
          </a:xfrm>
          <a:prstGeom prst="rect">
            <a:avLst/>
          </a:prstGeom>
          <a:noFill/>
        </p:spPr>
        <p:txBody>
          <a:bodyPr wrap="square" rtlCol="0">
            <a:prstTxWarp prst="textDeflateInflate">
              <a:avLst>
                <a:gd name="adj" fmla="val 65122"/>
              </a:avLst>
            </a:prstTxWarp>
            <a:spAutoFit/>
          </a:bodyPr>
          <a:lstStyle/>
          <a:p>
            <a:pPr algn="ctr"/>
            <a:r>
              <a:rPr lang="en-US" dirty="0" smtClean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</a:rPr>
              <a:t>Clear Well</a:t>
            </a:r>
            <a:endParaRPr lang="en-US" dirty="0">
              <a:ln w="18415" cmpd="sng">
                <a:solidFill>
                  <a:srgbClr val="FFFFFF"/>
                </a:solidFill>
                <a:prstDash val="solid"/>
              </a:ln>
              <a:solidFill>
                <a:srgbClr val="FFFFFF"/>
              </a:solidFill>
              <a:effectLst>
                <a:outerShdw blurRad="63500" dir="3600000" algn="tl" rotWithShape="0">
                  <a:srgbClr val="000000">
                    <a:alpha val="70000"/>
                  </a:srgbClr>
                </a:outerShdw>
              </a:effectLst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148325" y="0"/>
            <a:ext cx="96874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Raw</a:t>
            </a:r>
          </a:p>
          <a:p>
            <a:r>
              <a:rPr lang="en-US" dirty="0" smtClean="0"/>
              <a:t>Water</a:t>
            </a:r>
            <a:endParaRPr lang="en-US" dirty="0"/>
          </a:p>
        </p:txBody>
      </p:sp>
      <p:sp>
        <p:nvSpPr>
          <p:cNvPr id="13" name="Right Arrow 12"/>
          <p:cNvSpPr/>
          <p:nvPr/>
        </p:nvSpPr>
        <p:spPr>
          <a:xfrm>
            <a:off x="681368" y="248018"/>
            <a:ext cx="435703" cy="150622"/>
          </a:xfrm>
          <a:prstGeom prst="rightArrow">
            <a:avLst/>
          </a:prstGeom>
          <a:solidFill>
            <a:srgbClr val="984807"/>
          </a:soli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TextBox 15"/>
          <p:cNvSpPr txBox="1"/>
          <p:nvPr/>
        </p:nvSpPr>
        <p:spPr>
          <a:xfrm>
            <a:off x="4357044" y="248018"/>
            <a:ext cx="250298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 smtClean="0"/>
              <a:t>Backwash mode</a:t>
            </a:r>
            <a:endParaRPr lang="en-US" sz="2400" dirty="0"/>
          </a:p>
        </p:txBody>
      </p:sp>
      <p:sp>
        <p:nvSpPr>
          <p:cNvPr id="17" name="Down Arrow 16"/>
          <p:cNvSpPr/>
          <p:nvPr/>
        </p:nvSpPr>
        <p:spPr>
          <a:xfrm>
            <a:off x="6860026" y="2873917"/>
            <a:ext cx="454245" cy="1446229"/>
          </a:xfrm>
          <a:prstGeom prst="downArrow">
            <a:avLst/>
          </a:prstGeom>
          <a:solidFill>
            <a:srgbClr val="FFFFFF"/>
          </a:soli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TextBox 21"/>
          <p:cNvSpPr txBox="1"/>
          <p:nvPr/>
        </p:nvSpPr>
        <p:spPr>
          <a:xfrm>
            <a:off x="4496099" y="3542904"/>
            <a:ext cx="166865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Bed expansion</a:t>
            </a:r>
            <a:endParaRPr lang="en-US" dirty="0"/>
          </a:p>
        </p:txBody>
      </p:sp>
      <p:sp>
        <p:nvSpPr>
          <p:cNvPr id="23" name="Up Arrow 22"/>
          <p:cNvSpPr/>
          <p:nvPr/>
        </p:nvSpPr>
        <p:spPr>
          <a:xfrm>
            <a:off x="3434649" y="3337452"/>
            <a:ext cx="482056" cy="1639417"/>
          </a:xfrm>
          <a:prstGeom prst="upArrow">
            <a:avLst/>
          </a:prstGeom>
          <a:gradFill flip="none" rotWithShape="1">
            <a:gsLst>
              <a:gs pos="0">
                <a:schemeClr val="accent6"/>
              </a:gs>
              <a:gs pos="71000">
                <a:schemeClr val="bg1"/>
              </a:gs>
            </a:gsLst>
            <a:lin ang="5400000" scaled="0"/>
            <a:tileRect/>
          </a:gra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Down Arrow 25"/>
          <p:cNvSpPr/>
          <p:nvPr/>
        </p:nvSpPr>
        <p:spPr>
          <a:xfrm>
            <a:off x="2396372" y="2425784"/>
            <a:ext cx="389353" cy="2234239"/>
          </a:xfrm>
          <a:prstGeom prst="downArrow">
            <a:avLst/>
          </a:prstGeom>
          <a:solidFill>
            <a:schemeClr val="accent6">
              <a:lumMod val="60000"/>
              <a:lumOff val="40000"/>
            </a:schemeClr>
          </a:soli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Right Brace 26"/>
          <p:cNvSpPr/>
          <p:nvPr/>
        </p:nvSpPr>
        <p:spPr>
          <a:xfrm>
            <a:off x="4241166" y="3337452"/>
            <a:ext cx="254933" cy="797281"/>
          </a:xfrm>
          <a:prstGeom prst="rightBrace">
            <a:avLst/>
          </a:prstGeom>
          <a:ln>
            <a:solidFill>
              <a:srgbClr val="FF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Flowchart: Collate 18"/>
          <p:cNvSpPr/>
          <p:nvPr/>
        </p:nvSpPr>
        <p:spPr>
          <a:xfrm rot="5400000">
            <a:off x="3218913" y="1849026"/>
            <a:ext cx="521586" cy="646331"/>
          </a:xfrm>
          <a:prstGeom prst="flowChartCollate">
            <a:avLst/>
          </a:prstGeom>
          <a:noFill/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0000"/>
              </a:solidFill>
            </a:endParaRPr>
          </a:p>
        </p:txBody>
      </p:sp>
      <p:sp>
        <p:nvSpPr>
          <p:cNvPr id="21" name="Flowchart: Collate 20"/>
          <p:cNvSpPr/>
          <p:nvPr/>
        </p:nvSpPr>
        <p:spPr>
          <a:xfrm>
            <a:off x="1334923" y="0"/>
            <a:ext cx="521586" cy="646331"/>
          </a:xfrm>
          <a:prstGeom prst="flowChartCollate">
            <a:avLst/>
          </a:prstGeom>
          <a:solidFill>
            <a:srgbClr val="FF0000"/>
          </a:solidFill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0000"/>
              </a:solidFill>
            </a:endParaRPr>
          </a:p>
        </p:txBody>
      </p:sp>
      <p:sp>
        <p:nvSpPr>
          <p:cNvPr id="24" name="Rectangle 23"/>
          <p:cNvSpPr/>
          <p:nvPr/>
        </p:nvSpPr>
        <p:spPr>
          <a:xfrm>
            <a:off x="1856509" y="6386945"/>
            <a:ext cx="1300031" cy="471056"/>
          </a:xfrm>
          <a:prstGeom prst="rect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Flowchart: Collate 19"/>
          <p:cNvSpPr/>
          <p:nvPr/>
        </p:nvSpPr>
        <p:spPr>
          <a:xfrm rot="5400000">
            <a:off x="2198596" y="6060167"/>
            <a:ext cx="520703" cy="653555"/>
          </a:xfrm>
          <a:prstGeom prst="flowChartCollate">
            <a:avLst/>
          </a:prstGeom>
          <a:noFill/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0000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 smtClean="0"/>
              <a:t>Factors to Consider for Operation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506146" cy="5027862"/>
          </a:xfrm>
        </p:spPr>
        <p:txBody>
          <a:bodyPr>
            <a:normAutofit fontScale="77500" lnSpcReduction="20000"/>
          </a:bodyPr>
          <a:lstStyle/>
          <a:p>
            <a:r>
              <a:rPr lang="en-US" dirty="0" smtClean="0"/>
              <a:t>Sand level</a:t>
            </a:r>
          </a:p>
          <a:p>
            <a:pPr lvl="1"/>
            <a:r>
              <a:rPr lang="en-US" dirty="0" err="1" smtClean="0"/>
              <a:t>Plexi</a:t>
            </a:r>
            <a:r>
              <a:rPr lang="en-US" dirty="0" smtClean="0"/>
              <a:t>-glass viewing strip on barrel side, one barrel per group.</a:t>
            </a:r>
          </a:p>
          <a:p>
            <a:r>
              <a:rPr lang="en-US" dirty="0" smtClean="0"/>
              <a:t>Pressure across filters- when do the filters need to be backwashed?</a:t>
            </a:r>
          </a:p>
          <a:p>
            <a:pPr lvl="1"/>
            <a:r>
              <a:rPr lang="en-US" dirty="0" smtClean="0"/>
              <a:t>Incorporate a </a:t>
            </a:r>
            <a:r>
              <a:rPr lang="en-US" dirty="0" err="1" smtClean="0"/>
              <a:t>piezometer</a:t>
            </a:r>
            <a:r>
              <a:rPr lang="en-US" dirty="0" smtClean="0"/>
              <a:t> to one barrel per group?</a:t>
            </a:r>
          </a:p>
          <a:p>
            <a:r>
              <a:rPr lang="en-US" dirty="0" smtClean="0"/>
              <a:t>Backwash Velocity- achieve bed expansion without losing sand</a:t>
            </a:r>
          </a:p>
          <a:p>
            <a:pPr lvl="1"/>
            <a:r>
              <a:rPr lang="en-US" dirty="0" smtClean="0"/>
              <a:t>Gate valve on siphon tube to regulate siphon flow.</a:t>
            </a:r>
          </a:p>
          <a:p>
            <a:r>
              <a:rPr lang="en-US" dirty="0" smtClean="0"/>
              <a:t>Flow distribution during backwash: trying to avoid shocks to the system</a:t>
            </a:r>
          </a:p>
          <a:p>
            <a:pPr lvl="1"/>
            <a:r>
              <a:rPr lang="en-US" dirty="0" smtClean="0"/>
              <a:t>Rotating one group of filters offline at all times?</a:t>
            </a:r>
          </a:p>
          <a:p>
            <a:pPr lvl="1"/>
            <a:r>
              <a:rPr lang="en-US" dirty="0" smtClean="0"/>
              <a:t>Regulate influent flow rate to each group?</a:t>
            </a:r>
          </a:p>
          <a:p>
            <a:r>
              <a:rPr lang="en-US" dirty="0" smtClean="0"/>
              <a:t>Bypass –for times when filtration is unnecessary or when the system needs major service.</a:t>
            </a:r>
          </a:p>
          <a:p>
            <a:endParaRPr lang="en-US" dirty="0" smtClean="0"/>
          </a:p>
          <a:p>
            <a:endParaRPr lang="en-US" dirty="0" smtClean="0"/>
          </a:p>
          <a:p>
            <a:pPr>
              <a:buNone/>
            </a:pPr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Discussion of Other Options…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 fontScale="92500" lnSpcReduction="20000"/>
          </a:bodyPr>
          <a:lstStyle/>
          <a:p>
            <a:r>
              <a:rPr lang="en-US" dirty="0" smtClean="0"/>
              <a:t>8 parallel filters: where 7 down-flow filters backwash 1 filter</a:t>
            </a:r>
          </a:p>
          <a:p>
            <a:pPr lvl="1"/>
            <a:r>
              <a:rPr lang="en-US" dirty="0" smtClean="0"/>
              <a:t>Problem: not flexible for variable plant flow rates </a:t>
            </a:r>
          </a:p>
          <a:p>
            <a:pPr lvl="1"/>
            <a:r>
              <a:rPr lang="en-US" dirty="0" smtClean="0"/>
              <a:t>If multiple filters are dirty, cannot achieve desired backwash velocity</a:t>
            </a:r>
          </a:p>
          <a:p>
            <a:r>
              <a:rPr lang="en-US" dirty="0" smtClean="0"/>
              <a:t>Clear well might be necessary</a:t>
            </a:r>
          </a:p>
          <a:p>
            <a:pPr lvl="1"/>
            <a:r>
              <a:rPr lang="en-US" dirty="0" smtClean="0"/>
              <a:t>Enables constant backwash velocity</a:t>
            </a:r>
          </a:p>
          <a:p>
            <a:pPr lvl="1"/>
            <a:r>
              <a:rPr lang="en-US" dirty="0" smtClean="0"/>
              <a:t>If multiple filters are dirty, filters can still be backwashed</a:t>
            </a:r>
          </a:p>
          <a:p>
            <a:r>
              <a:rPr lang="en-US" dirty="0" smtClean="0"/>
              <a:t>Backwash from sedimentation tank- is raw water okay?</a:t>
            </a:r>
          </a:p>
          <a:p>
            <a:pPr>
              <a:buNone/>
            </a:pPr>
            <a:endParaRPr 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Potential Disadvantages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 fontScale="92500" lnSpcReduction="20000"/>
          </a:bodyPr>
          <a:lstStyle/>
          <a:p>
            <a:r>
              <a:rPr lang="en-US" dirty="0" smtClean="0"/>
              <a:t>In order for foam filtration to be effective, a tight seal with all edges of the tank must be maintained.  This may prove difficult to maintain.</a:t>
            </a:r>
          </a:p>
          <a:p>
            <a:pPr lvl="1"/>
            <a:r>
              <a:rPr lang="en-US" dirty="0" smtClean="0"/>
              <a:t>A tight seal is necessary as water is like everything else in the world: it will always follow the path of least “resistance.”</a:t>
            </a:r>
          </a:p>
          <a:p>
            <a:r>
              <a:rPr lang="en-US" dirty="0" smtClean="0"/>
              <a:t>Foam filters will likely require more physical maintenance than a sand filter.</a:t>
            </a:r>
          </a:p>
          <a:p>
            <a:pPr lvl="1"/>
            <a:r>
              <a:rPr lang="en-US" dirty="0" smtClean="0"/>
              <a:t>The operator might have to physically remove and wash the filters, whereas the backwash of sand filters is self cleaning.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Future Work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 fontScale="85000" lnSpcReduction="10000"/>
          </a:bodyPr>
          <a:lstStyle/>
          <a:p>
            <a:r>
              <a:rPr lang="en-US" dirty="0" smtClean="0"/>
              <a:t>Build a bench top model</a:t>
            </a:r>
          </a:p>
          <a:p>
            <a:pPr lvl="1"/>
            <a:r>
              <a:rPr lang="en-US" dirty="0" smtClean="0"/>
              <a:t>determine bed expansion with siphon backwash</a:t>
            </a:r>
          </a:p>
          <a:p>
            <a:pPr lvl="1"/>
            <a:r>
              <a:rPr lang="en-US" dirty="0" smtClean="0"/>
              <a:t>Regulating backwash velocity through gate valve on siphon</a:t>
            </a:r>
          </a:p>
          <a:p>
            <a:pPr lvl="1"/>
            <a:r>
              <a:rPr lang="en-US" dirty="0" smtClean="0"/>
              <a:t>Monitor filter pressures when the system switches between backwash/</a:t>
            </a:r>
            <a:r>
              <a:rPr lang="en-US" dirty="0" err="1" smtClean="0"/>
              <a:t>downflow</a:t>
            </a:r>
            <a:r>
              <a:rPr lang="en-US" dirty="0" smtClean="0"/>
              <a:t>.</a:t>
            </a:r>
          </a:p>
          <a:p>
            <a:r>
              <a:rPr lang="en-US" dirty="0" smtClean="0"/>
              <a:t>Developing contingency plans for worst case scenarios</a:t>
            </a:r>
          </a:p>
          <a:p>
            <a:pPr lvl="1"/>
            <a:r>
              <a:rPr lang="en-US" dirty="0" smtClean="0"/>
              <a:t>How can the system return to steady state after changes from equilibrium (i.e. sudden loading of sediment; varying plant flow rate, etc.)</a:t>
            </a:r>
          </a:p>
          <a:p>
            <a:r>
              <a:rPr lang="en-US" dirty="0" smtClean="0"/>
              <a:t>The filtration process must be adaptable to variations in system loading.</a:t>
            </a:r>
            <a:endParaRPr lang="en-US" smtClean="0"/>
          </a:p>
          <a:p>
            <a:endParaRPr lang="en-US" dirty="0" smtClean="0"/>
          </a:p>
          <a:p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438400"/>
            <a:ext cx="7772400" cy="1470025"/>
          </a:xfrm>
        </p:spPr>
        <p:txBody>
          <a:bodyPr>
            <a:normAutofit/>
          </a:bodyPr>
          <a:lstStyle/>
          <a:p>
            <a:r>
              <a:rPr lang="en-US" sz="8000" dirty="0" smtClean="0"/>
              <a:t>Questions</a:t>
            </a:r>
            <a:endParaRPr lang="en-US" sz="80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Goals!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 fontScale="92500" lnSpcReduction="20000"/>
          </a:bodyPr>
          <a:lstStyle/>
          <a:p>
            <a:r>
              <a:rPr lang="en-US" dirty="0" smtClean="0"/>
              <a:t>As with every filtration design, we want to achieve an effluent turbidity of less than 1 NTU.</a:t>
            </a:r>
          </a:p>
          <a:p>
            <a:pPr lvl="1"/>
            <a:r>
              <a:rPr lang="en-US" dirty="0" smtClean="0"/>
              <a:t>NTUs are the units for turbidity(cloudiness), which correspond to how much light is reflected back when shone through a sample.</a:t>
            </a:r>
          </a:p>
          <a:p>
            <a:pPr lvl="1"/>
            <a:r>
              <a:rPr lang="en-US" dirty="0" smtClean="0"/>
              <a:t> Currently, AguaClara plants have an effluent turbidity of ~ 5 NTU.  The US standard is less than 0.3 NTU.</a:t>
            </a:r>
          </a:p>
          <a:p>
            <a:r>
              <a:rPr lang="en-US" dirty="0" smtClean="0"/>
              <a:t>Related to the effluent turbidity achieved, we would like our filtration option to have a </a:t>
            </a:r>
            <a:r>
              <a:rPr lang="en-US" dirty="0" err="1" smtClean="0"/>
              <a:t>pC</a:t>
            </a:r>
            <a:r>
              <a:rPr lang="en-US" dirty="0" smtClean="0"/>
              <a:t>* of ~0.9 or greater.</a:t>
            </a:r>
          </a:p>
          <a:p>
            <a:pPr lvl="1"/>
            <a:r>
              <a:rPr lang="en-US" dirty="0" err="1" smtClean="0"/>
              <a:t>pC</a:t>
            </a:r>
            <a:r>
              <a:rPr lang="en-US" dirty="0" smtClean="0"/>
              <a:t>* is the  logarithmic percent colloid removal, calculated as:  </a:t>
            </a:r>
          </a:p>
        </p:txBody>
      </p:sp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276600" y="5715000"/>
            <a:ext cx="2971800" cy="86389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Before we design a filtration unit…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dirty="0" smtClean="0"/>
              <a:t>We need to know the filtration capacity of the foam material we would like to work with.</a:t>
            </a:r>
          </a:p>
          <a:p>
            <a:pPr lvl="1"/>
            <a:r>
              <a:rPr lang="en-US" dirty="0" smtClean="0"/>
              <a:t>If we don’t know that it will even work, there’s no point in designing a unit…</a:t>
            </a:r>
          </a:p>
          <a:p>
            <a:r>
              <a:rPr lang="en-US" dirty="0" smtClean="0"/>
              <a:t>Therefore, we designed a filtering column to test the capacity under varying conditions in the lab.</a:t>
            </a:r>
          </a:p>
          <a:p>
            <a:pPr lvl="1">
              <a:buNone/>
            </a:pPr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3923</TotalTime>
  <Words>2616</Words>
  <Application>Microsoft Office PowerPoint</Application>
  <PresentationFormat>On-screen Show (4:3)</PresentationFormat>
  <Paragraphs>417</Paragraphs>
  <Slides>71</Slides>
  <Notes>9</Notes>
  <HiddenSlides>0</HiddenSlides>
  <MMClips>0</MMClips>
  <ScaleCrop>false</ScaleCrop>
  <HeadingPairs>
    <vt:vector size="6" baseType="variant">
      <vt:variant>
        <vt:lpstr>Theme</vt:lpstr>
      </vt:variant>
      <vt:variant>
        <vt:i4>1</vt:i4>
      </vt:variant>
      <vt:variant>
        <vt:lpstr>Embedded OLE Servers</vt:lpstr>
      </vt:variant>
      <vt:variant>
        <vt:i4>2</vt:i4>
      </vt:variant>
      <vt:variant>
        <vt:lpstr>Slide Titles</vt:lpstr>
      </vt:variant>
      <vt:variant>
        <vt:i4>71</vt:i4>
      </vt:variant>
    </vt:vector>
  </HeadingPairs>
  <TitlesOfParts>
    <vt:vector size="74" baseType="lpstr">
      <vt:lpstr>Office Theme</vt:lpstr>
      <vt:lpstr>Equation</vt:lpstr>
      <vt:lpstr>MathType 6.0 Equation</vt:lpstr>
      <vt:lpstr>Spring 2010 AguaClara Filtration Team</vt:lpstr>
      <vt:lpstr>AGENDA</vt:lpstr>
      <vt:lpstr>Team Challenge</vt:lpstr>
      <vt:lpstr>Research Methodology</vt:lpstr>
      <vt:lpstr>Methods of Filtration</vt:lpstr>
      <vt:lpstr>Why use foam instead of sand?</vt:lpstr>
      <vt:lpstr>Potential Disadvantages</vt:lpstr>
      <vt:lpstr>Goals!</vt:lpstr>
      <vt:lpstr>Before we design a filtration unit…</vt:lpstr>
      <vt:lpstr>Series 1: Experiment Set Up</vt:lpstr>
      <vt:lpstr>Experiment 1.1 Conditions</vt:lpstr>
      <vt:lpstr>Experiment 1.1 : 60 ppi, 100 m/day</vt:lpstr>
      <vt:lpstr>Experiment 1.1: pC* vs time</vt:lpstr>
      <vt:lpstr>Experiment 1.2 Conditions</vt:lpstr>
      <vt:lpstr>Experiment 1.2: 60 ppi, 200 m/day</vt:lpstr>
      <vt:lpstr>Experiment 1.2: pC* vs time</vt:lpstr>
      <vt:lpstr>Experiment 1.3 Conditions</vt:lpstr>
      <vt:lpstr>Experiment 1.3: 90 ppi, Ramp State</vt:lpstr>
      <vt:lpstr>Experiment 1.3: pC* vs. Flow Rate </vt:lpstr>
      <vt:lpstr>Experiment Series 2</vt:lpstr>
      <vt:lpstr>Series 2: Experimental Set Up</vt:lpstr>
      <vt:lpstr>Experimental Setup</vt:lpstr>
      <vt:lpstr>Experiment 2.1 Conditions</vt:lpstr>
      <vt:lpstr>Experiment 2.1: 90 ppi, Ramp State, Alum Dose</vt:lpstr>
      <vt:lpstr>Experiment 2.1: PC* vs Flow Rate</vt:lpstr>
      <vt:lpstr>Results/Discussion</vt:lpstr>
      <vt:lpstr>Future Work</vt:lpstr>
      <vt:lpstr>Future Work</vt:lpstr>
      <vt:lpstr>Slide 29</vt:lpstr>
      <vt:lpstr>Slide 30</vt:lpstr>
      <vt:lpstr>Slide 31</vt:lpstr>
      <vt:lpstr>Slide 32</vt:lpstr>
      <vt:lpstr>Basic Concept: Filtration </vt:lpstr>
      <vt:lpstr>Basic Concept: Backwash </vt:lpstr>
      <vt:lpstr>Basic Concept: Recharge </vt:lpstr>
      <vt:lpstr>Design Steps: Input</vt:lpstr>
      <vt:lpstr>Design Steps: Filter Bed Surface Area</vt:lpstr>
      <vt:lpstr>Target Design Parameters</vt:lpstr>
      <vt:lpstr>Design Approach</vt:lpstr>
      <vt:lpstr>Target Design Parameters: Clear Well Height</vt:lpstr>
      <vt:lpstr>Target Design Parameters: Space Between</vt:lpstr>
      <vt:lpstr>Target Design Parameters: Filter Wall Height</vt:lpstr>
      <vt:lpstr>Design Parameters: Conservative 14 mm/s</vt:lpstr>
      <vt:lpstr>Design Parameters: 10.25 mm/s</vt:lpstr>
      <vt:lpstr>Additional Advantage: Distribution Tank Location</vt:lpstr>
      <vt:lpstr>Additional Advantage: Distribution Tank Location</vt:lpstr>
      <vt:lpstr>Fluidization Velocity Experiment</vt:lpstr>
      <vt:lpstr>Slide 48</vt:lpstr>
      <vt:lpstr>Test Tube Filter</vt:lpstr>
      <vt:lpstr>Results &amp; Discussion</vt:lpstr>
      <vt:lpstr>Results &amp; Discussion(cont’d)</vt:lpstr>
      <vt:lpstr>Slide 52</vt:lpstr>
      <vt:lpstr>Slide 53</vt:lpstr>
      <vt:lpstr>Porosity=0.4</vt:lpstr>
      <vt:lpstr>Porosity=0.5/ Error=30%</vt:lpstr>
      <vt:lpstr>d60=0.55</vt:lpstr>
      <vt:lpstr>d60=0.9/ Error=17%</vt:lpstr>
      <vt:lpstr>Results &amp; Discussion (cont’d)</vt:lpstr>
      <vt:lpstr>Recommended Future Work</vt:lpstr>
      <vt:lpstr>Siphon Aided Backwash </vt:lpstr>
      <vt:lpstr>Inspiration</vt:lpstr>
      <vt:lpstr>Why Siphon-aided backwash?</vt:lpstr>
      <vt:lpstr>Sizing the plant</vt:lpstr>
      <vt:lpstr>Plan view of closed-system filtration plant</vt:lpstr>
      <vt:lpstr>Our Current Design: 4 groups of filters surrounding a shared clear-well</vt:lpstr>
      <vt:lpstr>Slide 66</vt:lpstr>
      <vt:lpstr>Slide 67</vt:lpstr>
      <vt:lpstr>Factors to Consider for Operation</vt:lpstr>
      <vt:lpstr>Discussion of Other Options…</vt:lpstr>
      <vt:lpstr>Future Work</vt:lpstr>
      <vt:lpstr>Questions</vt:lpstr>
    </vt:vector>
  </TitlesOfParts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Slide 1</dc:title>
  <dc:creator>Carolyn Evans</dc:creator>
  <cp:lastModifiedBy>yyc6</cp:lastModifiedBy>
  <cp:revision>114</cp:revision>
  <dcterms:created xsi:type="dcterms:W3CDTF">2010-04-02T18:15:09Z</dcterms:created>
  <dcterms:modified xsi:type="dcterms:W3CDTF">2010-04-13T13:08:15Z</dcterms:modified>
</cp:coreProperties>
</file>